
<file path=[Content_Types].xml><?xml version="1.0" encoding="utf-8"?>
<Types xmlns="http://schemas.openxmlformats.org/package/2006/content-types">
  <Default Extension="fntdata" ContentType="application/x-fontdata"/>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Masters/slideMaster3.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23.xml" ContentType="application/vnd.openxmlformats-officedocument.presentationml.slideLayout+xml"/>
  <Override PartName="/ppt/slideLayouts/slideLayout24.xml" ContentType="application/vnd.openxmlformats-officedocument.presentationml.slideLayout+xml"/>
  <Override PartName="/ppt/slideLayouts/slideLayout25.xml" ContentType="application/vnd.openxmlformats-officedocument.presentationml.slideLayout+xml"/>
  <Override PartName="/ppt/slideLayouts/slideLayout26.xml" ContentType="application/vnd.openxmlformats-officedocument.presentationml.slideLayout+xml"/>
  <Override PartName="/ppt/slideLayouts/slideLayout27.xml" ContentType="application/vnd.openxmlformats-officedocument.presentationml.slideLayout+xml"/>
  <Override PartName="/ppt/slideLayouts/slideLayout28.xml" ContentType="application/vnd.openxmlformats-officedocument.presentationml.slideLayout+xml"/>
  <Override PartName="/ppt/slideLayouts/slideLayout29.xml" ContentType="application/vnd.openxmlformats-officedocument.presentationml.slideLayout+xml"/>
  <Override PartName="/ppt/slideLayouts/slideLayout30.xml" ContentType="application/vnd.openxmlformats-officedocument.presentationml.slideLayout+xml"/>
  <Override PartName="/ppt/slideLayouts/slideLayout31.xml" ContentType="application/vnd.openxmlformats-officedocument.presentationml.slideLayout+xml"/>
  <Override PartName="/ppt/slideLayouts/slideLayout32.xml" ContentType="application/vnd.openxmlformats-officedocument.presentationml.slideLayout+xml"/>
  <Override PartName="/ppt/slideLayouts/slideLayout33.xml" ContentType="application/vnd.openxmlformats-officedocument.presentationml.slideLayout+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85" r:id="rId1"/>
    <p:sldMasterId id="2147483686" r:id="rId2"/>
    <p:sldMasterId id="2147483687" r:id="rId3"/>
  </p:sldMasterIdLst>
  <p:notesMasterIdLst>
    <p:notesMasterId r:id="rId45"/>
  </p:notesMasterIdLst>
  <p:sldIdLst>
    <p:sldId id="256" r:id="rId4"/>
    <p:sldId id="258" r:id="rId5"/>
    <p:sldId id="259" r:id="rId6"/>
    <p:sldId id="265" r:id="rId7"/>
    <p:sldId id="262" r:id="rId8"/>
    <p:sldId id="268" r:id="rId9"/>
    <p:sldId id="269" r:id="rId10"/>
    <p:sldId id="267" r:id="rId11"/>
    <p:sldId id="272" r:id="rId12"/>
    <p:sldId id="276" r:id="rId13"/>
    <p:sldId id="300" r:id="rId14"/>
    <p:sldId id="264" r:id="rId15"/>
    <p:sldId id="266" r:id="rId16"/>
    <p:sldId id="270" r:id="rId17"/>
    <p:sldId id="271" r:id="rId18"/>
    <p:sldId id="273" r:id="rId19"/>
    <p:sldId id="274" r:id="rId20"/>
    <p:sldId id="275" r:id="rId21"/>
    <p:sldId id="277" r:id="rId22"/>
    <p:sldId id="278" r:id="rId23"/>
    <p:sldId id="279" r:id="rId24"/>
    <p:sldId id="280" r:id="rId25"/>
    <p:sldId id="281" r:id="rId26"/>
    <p:sldId id="282" r:id="rId27"/>
    <p:sldId id="283" r:id="rId28"/>
    <p:sldId id="284" r:id="rId29"/>
    <p:sldId id="285" r:id="rId30"/>
    <p:sldId id="286" r:id="rId31"/>
    <p:sldId id="287" r:id="rId32"/>
    <p:sldId id="288" r:id="rId33"/>
    <p:sldId id="289" r:id="rId34"/>
    <p:sldId id="290" r:id="rId35"/>
    <p:sldId id="291" r:id="rId36"/>
    <p:sldId id="292" r:id="rId37"/>
    <p:sldId id="293" r:id="rId38"/>
    <p:sldId id="294" r:id="rId39"/>
    <p:sldId id="295" r:id="rId40"/>
    <p:sldId id="296" r:id="rId41"/>
    <p:sldId id="297" r:id="rId42"/>
    <p:sldId id="298" r:id="rId43"/>
    <p:sldId id="299" r:id="rId44"/>
  </p:sldIdLst>
  <p:sldSz cx="9144000" cy="5143500" type="screen16x9"/>
  <p:notesSz cx="6858000" cy="9144000"/>
  <p:embeddedFontLst>
    <p:embeddedFont>
      <p:font typeface="Cutive Mono" panose="020B0604020202020204" charset="0"/>
      <p:regular r:id="rId46"/>
    </p:embeddedFont>
    <p:embeddedFont>
      <p:font typeface="Fira Sans Extra Condensed Medium" panose="020B0604020202020204" charset="0"/>
      <p:regular r:id="rId47"/>
      <p:bold r:id="rId48"/>
      <p:italic r:id="rId49"/>
      <p:boldItalic r:id="rId50"/>
    </p:embeddedFont>
    <p:embeddedFont>
      <p:font typeface="Josefin Sans" panose="020B0604020202020204" charset="0"/>
      <p:regular r:id="rId51"/>
      <p:bold r:id="rId52"/>
      <p:italic r:id="rId53"/>
      <p:boldItalic r:id="rId54"/>
    </p:embeddedFont>
    <p:embeddedFont>
      <p:font typeface="Oswald" panose="020B0604020202020204" charset="0"/>
      <p:regular r:id="rId55"/>
      <p:bold r:id="rId56"/>
    </p:embeddedFont>
    <p:embeddedFont>
      <p:font typeface="Oswald Regular" panose="020B0604020202020204" charset="0"/>
      <p:regular r:id="rId57"/>
      <p:bold r:id="rId58"/>
    </p:embeddedFont>
    <p:embeddedFont>
      <p:font typeface="Proxima Nova" panose="020B0604020202020204" charset="0"/>
      <p:regular r:id="rId59"/>
      <p:bold r:id="rId60"/>
      <p:italic r:id="rId61"/>
      <p:boldItalic r:id="rId62"/>
    </p:embeddedFont>
    <p:embeddedFont>
      <p:font typeface="Proxima Nova Semibold" panose="020B0604020202020204" charset="0"/>
      <p:regular r:id="rId63"/>
      <p:bold r:id="rId64"/>
      <p:boldItalic r:id="rId65"/>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8F2882D8-21C8-402A-9857-6F63E2146EBB}">
  <a:tblStyle styleId="{8F2882D8-21C8-402A-9857-6F63E2146EBB}"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90" d="100"/>
          <a:sy n="90" d="100"/>
        </p:scale>
        <p:origin x="816" y="7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26" Type="http://schemas.openxmlformats.org/officeDocument/2006/relationships/slide" Target="slides/slide23.xml"/><Relationship Id="rId21" Type="http://schemas.openxmlformats.org/officeDocument/2006/relationships/slide" Target="slides/slide18.xml"/><Relationship Id="rId42" Type="http://schemas.openxmlformats.org/officeDocument/2006/relationships/slide" Target="slides/slide39.xml"/><Relationship Id="rId47" Type="http://schemas.openxmlformats.org/officeDocument/2006/relationships/font" Target="fonts/font2.fntdata"/><Relationship Id="rId63" Type="http://schemas.openxmlformats.org/officeDocument/2006/relationships/font" Target="fonts/font18.fntdata"/><Relationship Id="rId68" Type="http://schemas.openxmlformats.org/officeDocument/2006/relationships/theme" Target="theme/theme1.xml"/><Relationship Id="rId7" Type="http://schemas.openxmlformats.org/officeDocument/2006/relationships/slide" Target="slides/slide4.xml"/><Relationship Id="rId2" Type="http://schemas.openxmlformats.org/officeDocument/2006/relationships/slideMaster" Target="slideMasters/slideMaster2.xml"/><Relationship Id="rId16" Type="http://schemas.openxmlformats.org/officeDocument/2006/relationships/slide" Target="slides/slide13.xml"/><Relationship Id="rId29" Type="http://schemas.openxmlformats.org/officeDocument/2006/relationships/slide" Target="slides/slide26.xml"/><Relationship Id="rId11" Type="http://schemas.openxmlformats.org/officeDocument/2006/relationships/slide" Target="slides/slide8.xml"/><Relationship Id="rId24" Type="http://schemas.openxmlformats.org/officeDocument/2006/relationships/slide" Target="slides/slide21.xml"/><Relationship Id="rId32" Type="http://schemas.openxmlformats.org/officeDocument/2006/relationships/slide" Target="slides/slide29.xml"/><Relationship Id="rId37" Type="http://schemas.openxmlformats.org/officeDocument/2006/relationships/slide" Target="slides/slide34.xml"/><Relationship Id="rId40" Type="http://schemas.openxmlformats.org/officeDocument/2006/relationships/slide" Target="slides/slide37.xml"/><Relationship Id="rId45" Type="http://schemas.openxmlformats.org/officeDocument/2006/relationships/notesMaster" Target="notesMasters/notesMaster1.xml"/><Relationship Id="rId53" Type="http://schemas.openxmlformats.org/officeDocument/2006/relationships/font" Target="fonts/font8.fntdata"/><Relationship Id="rId58" Type="http://schemas.openxmlformats.org/officeDocument/2006/relationships/font" Target="fonts/font13.fntdata"/><Relationship Id="rId66" Type="http://schemas.openxmlformats.org/officeDocument/2006/relationships/presProps" Target="presProps.xml"/><Relationship Id="rId5" Type="http://schemas.openxmlformats.org/officeDocument/2006/relationships/slide" Target="slides/slide2.xml"/><Relationship Id="rId61" Type="http://schemas.openxmlformats.org/officeDocument/2006/relationships/font" Target="fonts/font16.fntdata"/><Relationship Id="rId19" Type="http://schemas.openxmlformats.org/officeDocument/2006/relationships/slide" Target="slides/slide16.xml"/><Relationship Id="rId14" Type="http://schemas.openxmlformats.org/officeDocument/2006/relationships/slide" Target="slides/slide11.xml"/><Relationship Id="rId22" Type="http://schemas.openxmlformats.org/officeDocument/2006/relationships/slide" Target="slides/slide19.xml"/><Relationship Id="rId27" Type="http://schemas.openxmlformats.org/officeDocument/2006/relationships/slide" Target="slides/slide24.xml"/><Relationship Id="rId30" Type="http://schemas.openxmlformats.org/officeDocument/2006/relationships/slide" Target="slides/slide27.xml"/><Relationship Id="rId35" Type="http://schemas.openxmlformats.org/officeDocument/2006/relationships/slide" Target="slides/slide32.xml"/><Relationship Id="rId43" Type="http://schemas.openxmlformats.org/officeDocument/2006/relationships/slide" Target="slides/slide40.xml"/><Relationship Id="rId48" Type="http://schemas.openxmlformats.org/officeDocument/2006/relationships/font" Target="fonts/font3.fntdata"/><Relationship Id="rId56" Type="http://schemas.openxmlformats.org/officeDocument/2006/relationships/font" Target="fonts/font11.fntdata"/><Relationship Id="rId64" Type="http://schemas.openxmlformats.org/officeDocument/2006/relationships/font" Target="fonts/font19.fntdata"/><Relationship Id="rId69" Type="http://schemas.openxmlformats.org/officeDocument/2006/relationships/tableStyles" Target="tableStyles.xml"/><Relationship Id="rId8" Type="http://schemas.openxmlformats.org/officeDocument/2006/relationships/slide" Target="slides/slide5.xml"/><Relationship Id="rId51" Type="http://schemas.openxmlformats.org/officeDocument/2006/relationships/font" Target="fonts/font6.fntdata"/><Relationship Id="rId3" Type="http://schemas.openxmlformats.org/officeDocument/2006/relationships/slideMaster" Target="slideMasters/slideMaster3.xml"/><Relationship Id="rId12" Type="http://schemas.openxmlformats.org/officeDocument/2006/relationships/slide" Target="slides/slide9.xml"/><Relationship Id="rId17" Type="http://schemas.openxmlformats.org/officeDocument/2006/relationships/slide" Target="slides/slide14.xml"/><Relationship Id="rId25" Type="http://schemas.openxmlformats.org/officeDocument/2006/relationships/slide" Target="slides/slide22.xml"/><Relationship Id="rId33" Type="http://schemas.openxmlformats.org/officeDocument/2006/relationships/slide" Target="slides/slide30.xml"/><Relationship Id="rId38" Type="http://schemas.openxmlformats.org/officeDocument/2006/relationships/slide" Target="slides/slide35.xml"/><Relationship Id="rId46" Type="http://schemas.openxmlformats.org/officeDocument/2006/relationships/font" Target="fonts/font1.fntdata"/><Relationship Id="rId59" Type="http://schemas.openxmlformats.org/officeDocument/2006/relationships/font" Target="fonts/font14.fntdata"/><Relationship Id="rId67" Type="http://schemas.openxmlformats.org/officeDocument/2006/relationships/viewProps" Target="viewProps.xml"/><Relationship Id="rId20" Type="http://schemas.openxmlformats.org/officeDocument/2006/relationships/slide" Target="slides/slide17.xml"/><Relationship Id="rId41" Type="http://schemas.openxmlformats.org/officeDocument/2006/relationships/slide" Target="slides/slide38.xml"/><Relationship Id="rId54" Type="http://schemas.openxmlformats.org/officeDocument/2006/relationships/font" Target="fonts/font9.fntdata"/><Relationship Id="rId62" Type="http://schemas.openxmlformats.org/officeDocument/2006/relationships/font" Target="fonts/font17.fntdata"/><Relationship Id="rId1" Type="http://schemas.openxmlformats.org/officeDocument/2006/relationships/slideMaster" Target="slideMasters/slideMaster1.xml"/><Relationship Id="rId6" Type="http://schemas.openxmlformats.org/officeDocument/2006/relationships/slide" Target="slides/slide3.xml"/><Relationship Id="rId15" Type="http://schemas.openxmlformats.org/officeDocument/2006/relationships/slide" Target="slides/slide12.xml"/><Relationship Id="rId23" Type="http://schemas.openxmlformats.org/officeDocument/2006/relationships/slide" Target="slides/slide20.xml"/><Relationship Id="rId28" Type="http://schemas.openxmlformats.org/officeDocument/2006/relationships/slide" Target="slides/slide25.xml"/><Relationship Id="rId36" Type="http://schemas.openxmlformats.org/officeDocument/2006/relationships/slide" Target="slides/slide33.xml"/><Relationship Id="rId49" Type="http://schemas.openxmlformats.org/officeDocument/2006/relationships/font" Target="fonts/font4.fntdata"/><Relationship Id="rId57" Type="http://schemas.openxmlformats.org/officeDocument/2006/relationships/font" Target="fonts/font12.fntdata"/><Relationship Id="rId10" Type="http://schemas.openxmlformats.org/officeDocument/2006/relationships/slide" Target="slides/slide7.xml"/><Relationship Id="rId31" Type="http://schemas.openxmlformats.org/officeDocument/2006/relationships/slide" Target="slides/slide28.xml"/><Relationship Id="rId44" Type="http://schemas.openxmlformats.org/officeDocument/2006/relationships/slide" Target="slides/slide41.xml"/><Relationship Id="rId52" Type="http://schemas.openxmlformats.org/officeDocument/2006/relationships/font" Target="fonts/font7.fntdata"/><Relationship Id="rId60" Type="http://schemas.openxmlformats.org/officeDocument/2006/relationships/font" Target="fonts/font15.fntdata"/><Relationship Id="rId65" Type="http://schemas.openxmlformats.org/officeDocument/2006/relationships/font" Target="fonts/font20.fntdata"/><Relationship Id="rId4" Type="http://schemas.openxmlformats.org/officeDocument/2006/relationships/slide" Target="slides/slide1.xml"/><Relationship Id="rId9" Type="http://schemas.openxmlformats.org/officeDocument/2006/relationships/slide" Target="slides/slide6.xml"/><Relationship Id="rId13" Type="http://schemas.openxmlformats.org/officeDocument/2006/relationships/slide" Target="slides/slide10.xml"/><Relationship Id="rId18" Type="http://schemas.openxmlformats.org/officeDocument/2006/relationships/slide" Target="slides/slide15.xml"/><Relationship Id="rId39" Type="http://schemas.openxmlformats.org/officeDocument/2006/relationships/slide" Target="slides/slide36.xml"/><Relationship Id="rId34" Type="http://schemas.openxmlformats.org/officeDocument/2006/relationships/slide" Target="slides/slide31.xml"/><Relationship Id="rId50" Type="http://schemas.openxmlformats.org/officeDocument/2006/relationships/font" Target="fonts/font5.fntdata"/><Relationship Id="rId55" Type="http://schemas.openxmlformats.org/officeDocument/2006/relationships/font" Target="fonts/font10.fntdata"/></Relationships>
</file>

<file path=ppt/media/image1.png>
</file>

<file path=ppt/media/image10.jpg>
</file>

<file path=ppt/media/image11.jpg>
</file>

<file path=ppt/media/image12.jpg>
</file>

<file path=ppt/media/image13.jpg>
</file>

<file path=ppt/media/image14.jpg>
</file>

<file path=ppt/media/image15.jpg>
</file>

<file path=ppt/media/image16.jpg>
</file>

<file path=ppt/media/image17.png>
</file>

<file path=ppt/media/image18.jpg>
</file>

<file path=ppt/media/image19.png>
</file>

<file path=ppt/media/image2.jpg>
</file>

<file path=ppt/media/image20.jpg>
</file>

<file path=ppt/media/image21.jpg>
</file>

<file path=ppt/media/image22.png>
</file>

<file path=ppt/media/image3.jpg>
</file>

<file path=ppt/media/image4.jpg>
</file>

<file path=ppt/media/image5.jpg>
</file>

<file path=ppt/media/image6.png>
</file>

<file path=ppt/media/image7.png>
</file>

<file path=ppt/media/image8.png>
</file>

<file path=ppt/media/image9.jpg>
</file>

<file path=ppt/notesMasters/_rels/notesMaster1.xml.rels><?xml version="1.0" encoding="UTF-8" standalone="yes"?>
<Relationships xmlns="http://schemas.openxmlformats.org/package/2006/relationships"><Relationship Id="rId1" Type="http://schemas.openxmlformats.org/officeDocument/2006/relationships/theme" Target="../theme/theme4.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0"/>
        <p:cNvGrpSpPr/>
        <p:nvPr/>
      </p:nvGrpSpPr>
      <p:grpSpPr>
        <a:xfrm>
          <a:off x="0" y="0"/>
          <a:ext cx="0" cy="0"/>
          <a:chOff x="0" y="0"/>
          <a:chExt cx="0" cy="0"/>
        </a:xfrm>
      </p:grpSpPr>
      <p:sp>
        <p:nvSpPr>
          <p:cNvPr id="241" name="Google Shape;241;g5fe982ce4f_2_6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2" name="Google Shape;242;g5fe982ce4f_2_6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7"/>
        <p:cNvGrpSpPr/>
        <p:nvPr/>
      </p:nvGrpSpPr>
      <p:grpSpPr>
        <a:xfrm>
          <a:off x="0" y="0"/>
          <a:ext cx="0" cy="0"/>
          <a:chOff x="0" y="0"/>
          <a:chExt cx="0" cy="0"/>
        </a:xfrm>
      </p:grpSpPr>
      <p:sp>
        <p:nvSpPr>
          <p:cNvPr id="1058" name="Google Shape;1058;g5540b6adc3_2_75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59" name="Google Shape;1059;g5540b6adc3_2_7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57"/>
        <p:cNvGrpSpPr/>
        <p:nvPr/>
      </p:nvGrpSpPr>
      <p:grpSpPr>
        <a:xfrm>
          <a:off x="0" y="0"/>
          <a:ext cx="0" cy="0"/>
          <a:chOff x="0" y="0"/>
          <a:chExt cx="0" cy="0"/>
        </a:xfrm>
      </p:grpSpPr>
      <p:sp>
        <p:nvSpPr>
          <p:cNvPr id="1058" name="Google Shape;1058;g5540b6adc3_2_75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59" name="Google Shape;1059;g5540b6adc3_2_7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48860755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5"/>
        <p:cNvGrpSpPr/>
        <p:nvPr/>
      </p:nvGrpSpPr>
      <p:grpSpPr>
        <a:xfrm>
          <a:off x="0" y="0"/>
          <a:ext cx="0" cy="0"/>
          <a:chOff x="0" y="0"/>
          <a:chExt cx="0" cy="0"/>
        </a:xfrm>
      </p:grpSpPr>
      <p:sp>
        <p:nvSpPr>
          <p:cNvPr id="346" name="Google Shape;346;g5540b6adc3_2_14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7" name="Google Shape;347;g5540b6adc3_2_1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8"/>
        <p:cNvGrpSpPr/>
        <p:nvPr/>
      </p:nvGrpSpPr>
      <p:grpSpPr>
        <a:xfrm>
          <a:off x="0" y="0"/>
          <a:ext cx="0" cy="0"/>
          <a:chOff x="0" y="0"/>
          <a:chExt cx="0" cy="0"/>
        </a:xfrm>
      </p:grpSpPr>
      <p:sp>
        <p:nvSpPr>
          <p:cNvPr id="699" name="Google Shape;699;g477e1f4248_8_61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0" name="Google Shape;700;g477e1f4248_8_61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4"/>
        <p:cNvGrpSpPr/>
        <p:nvPr/>
      </p:nvGrpSpPr>
      <p:grpSpPr>
        <a:xfrm>
          <a:off x="0" y="0"/>
          <a:ext cx="0" cy="0"/>
          <a:chOff x="0" y="0"/>
          <a:chExt cx="0" cy="0"/>
        </a:xfrm>
      </p:grpSpPr>
      <p:sp>
        <p:nvSpPr>
          <p:cNvPr id="905" name="Google Shape;905;g5540b6adc3_2_74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06" name="Google Shape;906;g5540b6adc3_2_74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2"/>
        <p:cNvGrpSpPr/>
        <p:nvPr/>
      </p:nvGrpSpPr>
      <p:grpSpPr>
        <a:xfrm>
          <a:off x="0" y="0"/>
          <a:ext cx="0" cy="0"/>
          <a:chOff x="0" y="0"/>
          <a:chExt cx="0" cy="0"/>
        </a:xfrm>
      </p:grpSpPr>
      <p:sp>
        <p:nvSpPr>
          <p:cNvPr id="943" name="Google Shape;943;g5540b6adc3_2_76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44" name="Google Shape;944;g5540b6adc3_2_76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87"/>
        <p:cNvGrpSpPr/>
        <p:nvPr/>
      </p:nvGrpSpPr>
      <p:grpSpPr>
        <a:xfrm>
          <a:off x="0" y="0"/>
          <a:ext cx="0" cy="0"/>
          <a:chOff x="0" y="0"/>
          <a:chExt cx="0" cy="0"/>
        </a:xfrm>
      </p:grpSpPr>
      <p:sp>
        <p:nvSpPr>
          <p:cNvPr id="988" name="Google Shape;988;g60a1313403_0_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89" name="Google Shape;989;g60a1313403_0_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92"/>
        <p:cNvGrpSpPr/>
        <p:nvPr/>
      </p:nvGrpSpPr>
      <p:grpSpPr>
        <a:xfrm>
          <a:off x="0" y="0"/>
          <a:ext cx="0" cy="0"/>
          <a:chOff x="0" y="0"/>
          <a:chExt cx="0" cy="0"/>
        </a:xfrm>
      </p:grpSpPr>
      <p:sp>
        <p:nvSpPr>
          <p:cNvPr id="993" name="Google Shape;993;g5540b6adc3_2_75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94" name="Google Shape;994;g5540b6adc3_2_75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28"/>
        <p:cNvGrpSpPr/>
        <p:nvPr/>
      </p:nvGrpSpPr>
      <p:grpSpPr>
        <a:xfrm>
          <a:off x="0" y="0"/>
          <a:ext cx="0" cy="0"/>
          <a:chOff x="0" y="0"/>
          <a:chExt cx="0" cy="0"/>
        </a:xfrm>
      </p:grpSpPr>
      <p:sp>
        <p:nvSpPr>
          <p:cNvPr id="1029" name="Google Shape;1029;g5540b6adc3_2_75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30" name="Google Shape;1030;g5540b6adc3_2_75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77"/>
        <p:cNvGrpSpPr/>
        <p:nvPr/>
      </p:nvGrpSpPr>
      <p:grpSpPr>
        <a:xfrm>
          <a:off x="0" y="0"/>
          <a:ext cx="0" cy="0"/>
          <a:chOff x="0" y="0"/>
          <a:chExt cx="0" cy="0"/>
        </a:xfrm>
      </p:grpSpPr>
      <p:sp>
        <p:nvSpPr>
          <p:cNvPr id="1078" name="Google Shape;1078;g477e1f4248_8_10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79" name="Google Shape;1079;g477e1f4248_8_1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7"/>
        <p:cNvGrpSpPr/>
        <p:nvPr/>
      </p:nvGrpSpPr>
      <p:grpSpPr>
        <a:xfrm>
          <a:off x="0" y="0"/>
          <a:ext cx="0" cy="0"/>
          <a:chOff x="0" y="0"/>
          <a:chExt cx="0" cy="0"/>
        </a:xfrm>
      </p:grpSpPr>
      <p:sp>
        <p:nvSpPr>
          <p:cNvPr id="258" name="Google Shape;258;g4dfce81f19_0_174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9" name="Google Shape;259;g4dfce81f19_0_17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98"/>
        <p:cNvGrpSpPr/>
        <p:nvPr/>
      </p:nvGrpSpPr>
      <p:grpSpPr>
        <a:xfrm>
          <a:off x="0" y="0"/>
          <a:ext cx="0" cy="0"/>
          <a:chOff x="0" y="0"/>
          <a:chExt cx="0" cy="0"/>
        </a:xfrm>
      </p:grpSpPr>
      <p:sp>
        <p:nvSpPr>
          <p:cNvPr id="1099" name="Google Shape;1099;g5fe982eb65_0_13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00" name="Google Shape;1100;g5fe982eb65_0_1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27"/>
        <p:cNvGrpSpPr/>
        <p:nvPr/>
      </p:nvGrpSpPr>
      <p:grpSpPr>
        <a:xfrm>
          <a:off x="0" y="0"/>
          <a:ext cx="0" cy="0"/>
          <a:chOff x="0" y="0"/>
          <a:chExt cx="0" cy="0"/>
        </a:xfrm>
      </p:grpSpPr>
      <p:sp>
        <p:nvSpPr>
          <p:cNvPr id="1128" name="Google Shape;1128;g477e1f4248_8_118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29" name="Google Shape;1129;g477e1f4248_8_118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88"/>
        <p:cNvGrpSpPr/>
        <p:nvPr/>
      </p:nvGrpSpPr>
      <p:grpSpPr>
        <a:xfrm>
          <a:off x="0" y="0"/>
          <a:ext cx="0" cy="0"/>
          <a:chOff x="0" y="0"/>
          <a:chExt cx="0" cy="0"/>
        </a:xfrm>
      </p:grpSpPr>
      <p:sp>
        <p:nvSpPr>
          <p:cNvPr id="1189" name="Google Shape;1189;g5540b6adc3_2_90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90" name="Google Shape;1190;g5540b6adc3_2_90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02"/>
        <p:cNvGrpSpPr/>
        <p:nvPr/>
      </p:nvGrpSpPr>
      <p:grpSpPr>
        <a:xfrm>
          <a:off x="0" y="0"/>
          <a:ext cx="0" cy="0"/>
          <a:chOff x="0" y="0"/>
          <a:chExt cx="0" cy="0"/>
        </a:xfrm>
      </p:grpSpPr>
      <p:sp>
        <p:nvSpPr>
          <p:cNvPr id="1203" name="Google Shape;1203;g5540b6adc3_2_91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04" name="Google Shape;1204;g5540b6adc3_2_91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18"/>
        <p:cNvGrpSpPr/>
        <p:nvPr/>
      </p:nvGrpSpPr>
      <p:grpSpPr>
        <a:xfrm>
          <a:off x="0" y="0"/>
          <a:ext cx="0" cy="0"/>
          <a:chOff x="0" y="0"/>
          <a:chExt cx="0" cy="0"/>
        </a:xfrm>
      </p:grpSpPr>
      <p:sp>
        <p:nvSpPr>
          <p:cNvPr id="1219" name="Google Shape;1219;g5ae432755f_2_99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20" name="Google Shape;1220;g5ae432755f_2_99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26"/>
        <p:cNvGrpSpPr/>
        <p:nvPr/>
      </p:nvGrpSpPr>
      <p:grpSpPr>
        <a:xfrm>
          <a:off x="0" y="0"/>
          <a:ext cx="0" cy="0"/>
          <a:chOff x="0" y="0"/>
          <a:chExt cx="0" cy="0"/>
        </a:xfrm>
      </p:grpSpPr>
      <p:sp>
        <p:nvSpPr>
          <p:cNvPr id="1227" name="Google Shape;1227;g477e1f4248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28" name="Google Shape;1228;g477e1f4248_2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64"/>
        <p:cNvGrpSpPr/>
        <p:nvPr/>
      </p:nvGrpSpPr>
      <p:grpSpPr>
        <a:xfrm>
          <a:off x="0" y="0"/>
          <a:ext cx="0" cy="0"/>
          <a:chOff x="0" y="0"/>
          <a:chExt cx="0" cy="0"/>
        </a:xfrm>
      </p:grpSpPr>
      <p:sp>
        <p:nvSpPr>
          <p:cNvPr id="1465" name="Google Shape;1465;g477e1f4248_2_77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66" name="Google Shape;1466;g477e1f4248_2_77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89"/>
        <p:cNvGrpSpPr/>
        <p:nvPr/>
      </p:nvGrpSpPr>
      <p:grpSpPr>
        <a:xfrm>
          <a:off x="0" y="0"/>
          <a:ext cx="0" cy="0"/>
          <a:chOff x="0" y="0"/>
          <a:chExt cx="0" cy="0"/>
        </a:xfrm>
      </p:grpSpPr>
      <p:sp>
        <p:nvSpPr>
          <p:cNvPr id="1890" name="Google Shape;1890;g60a1313403_3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91" name="Google Shape;1891;g60a1313403_3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24"/>
        <p:cNvGrpSpPr/>
        <p:nvPr/>
      </p:nvGrpSpPr>
      <p:grpSpPr>
        <a:xfrm>
          <a:off x="0" y="0"/>
          <a:ext cx="0" cy="0"/>
          <a:chOff x="0" y="0"/>
          <a:chExt cx="0" cy="0"/>
        </a:xfrm>
      </p:grpSpPr>
      <p:sp>
        <p:nvSpPr>
          <p:cNvPr id="2125" name="Google Shape;2125;g60a1313403_3_42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26" name="Google Shape;2126;g60a1313403_3_42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77"/>
        <p:cNvGrpSpPr/>
        <p:nvPr/>
      </p:nvGrpSpPr>
      <p:grpSpPr>
        <a:xfrm>
          <a:off x="0" y="0"/>
          <a:ext cx="0" cy="0"/>
          <a:chOff x="0" y="0"/>
          <a:chExt cx="0" cy="0"/>
        </a:xfrm>
      </p:grpSpPr>
      <p:sp>
        <p:nvSpPr>
          <p:cNvPr id="2378" name="Google Shape;2378;g5ae432755f_2_90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79" name="Google Shape;2379;g5ae432755f_2_90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0"/>
        <p:cNvGrpSpPr/>
        <p:nvPr/>
      </p:nvGrpSpPr>
      <p:grpSpPr>
        <a:xfrm>
          <a:off x="0" y="0"/>
          <a:ext cx="0" cy="0"/>
          <a:chOff x="0" y="0"/>
          <a:chExt cx="0" cy="0"/>
        </a:xfrm>
      </p:grpSpPr>
      <p:sp>
        <p:nvSpPr>
          <p:cNvPr id="281" name="Google Shape;281;g54d0e54301_1_6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2" name="Google Shape;282;g54d0e54301_1_6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85"/>
        <p:cNvGrpSpPr/>
        <p:nvPr/>
      </p:nvGrpSpPr>
      <p:grpSpPr>
        <a:xfrm>
          <a:off x="0" y="0"/>
          <a:ext cx="0" cy="0"/>
          <a:chOff x="0" y="0"/>
          <a:chExt cx="0" cy="0"/>
        </a:xfrm>
      </p:grpSpPr>
      <p:sp>
        <p:nvSpPr>
          <p:cNvPr id="2386" name="Google Shape;2386;g47751a29ef_3_2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87" name="Google Shape;2387;g47751a29ef_3_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92"/>
        <p:cNvGrpSpPr/>
        <p:nvPr/>
      </p:nvGrpSpPr>
      <p:grpSpPr>
        <a:xfrm>
          <a:off x="0" y="0"/>
          <a:ext cx="0" cy="0"/>
          <a:chOff x="0" y="0"/>
          <a:chExt cx="0" cy="0"/>
        </a:xfrm>
      </p:grpSpPr>
      <p:sp>
        <p:nvSpPr>
          <p:cNvPr id="2393" name="Google Shape;2393;g47751a29ef_3_3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94" name="Google Shape;2394;g47751a29ef_3_3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09"/>
        <p:cNvGrpSpPr/>
        <p:nvPr/>
      </p:nvGrpSpPr>
      <p:grpSpPr>
        <a:xfrm>
          <a:off x="0" y="0"/>
          <a:ext cx="0" cy="0"/>
          <a:chOff x="0" y="0"/>
          <a:chExt cx="0" cy="0"/>
        </a:xfrm>
      </p:grpSpPr>
      <p:sp>
        <p:nvSpPr>
          <p:cNvPr id="2410" name="Google Shape;2410;g47751a29ef_3_47: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11" name="Google Shape;2411;g47751a29ef_3_4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25"/>
        <p:cNvGrpSpPr/>
        <p:nvPr/>
      </p:nvGrpSpPr>
      <p:grpSpPr>
        <a:xfrm>
          <a:off x="0" y="0"/>
          <a:ext cx="0" cy="0"/>
          <a:chOff x="0" y="0"/>
          <a:chExt cx="0" cy="0"/>
        </a:xfrm>
      </p:grpSpPr>
      <p:sp>
        <p:nvSpPr>
          <p:cNvPr id="3026" name="Google Shape;3026;g47751a29ef_3_66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27" name="Google Shape;3027;g47751a29ef_3_66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16"/>
        <p:cNvGrpSpPr/>
        <p:nvPr/>
      </p:nvGrpSpPr>
      <p:grpSpPr>
        <a:xfrm>
          <a:off x="0" y="0"/>
          <a:ext cx="0" cy="0"/>
          <a:chOff x="0" y="0"/>
          <a:chExt cx="0" cy="0"/>
        </a:xfrm>
      </p:grpSpPr>
      <p:sp>
        <p:nvSpPr>
          <p:cNvPr id="5517" name="Google Shape;5517;g47751a29ef_3_315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518" name="Google Shape;5518;g47751a29ef_3_31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93"/>
        <p:cNvGrpSpPr/>
        <p:nvPr/>
      </p:nvGrpSpPr>
      <p:grpSpPr>
        <a:xfrm>
          <a:off x="0" y="0"/>
          <a:ext cx="0" cy="0"/>
          <a:chOff x="0" y="0"/>
          <a:chExt cx="0" cy="0"/>
        </a:xfrm>
      </p:grpSpPr>
      <p:sp>
        <p:nvSpPr>
          <p:cNvPr id="5894" name="Google Shape;5894;g47751a29ef_3_352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95" name="Google Shape;5895;g47751a29ef_3_35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24"/>
        <p:cNvGrpSpPr/>
        <p:nvPr/>
      </p:nvGrpSpPr>
      <p:grpSpPr>
        <a:xfrm>
          <a:off x="0" y="0"/>
          <a:ext cx="0" cy="0"/>
          <a:chOff x="0" y="0"/>
          <a:chExt cx="0" cy="0"/>
        </a:xfrm>
      </p:grpSpPr>
      <p:sp>
        <p:nvSpPr>
          <p:cNvPr id="6325" name="Google Shape;6325;g47751a29ef_3_395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26" name="Google Shape;6326;g47751a29ef_3_39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17"/>
        <p:cNvGrpSpPr/>
        <p:nvPr/>
      </p:nvGrpSpPr>
      <p:grpSpPr>
        <a:xfrm>
          <a:off x="0" y="0"/>
          <a:ext cx="0" cy="0"/>
          <a:chOff x="0" y="0"/>
          <a:chExt cx="0" cy="0"/>
        </a:xfrm>
      </p:grpSpPr>
      <p:sp>
        <p:nvSpPr>
          <p:cNvPr id="7118" name="Google Shape;7118;g47751a29ef_3_475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19" name="Google Shape;7119;g47751a29ef_3_475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58"/>
        <p:cNvGrpSpPr/>
        <p:nvPr/>
      </p:nvGrpSpPr>
      <p:grpSpPr>
        <a:xfrm>
          <a:off x="0" y="0"/>
          <a:ext cx="0" cy="0"/>
          <a:chOff x="0" y="0"/>
          <a:chExt cx="0" cy="0"/>
        </a:xfrm>
      </p:grpSpPr>
      <p:sp>
        <p:nvSpPr>
          <p:cNvPr id="7859" name="Google Shape;7859;g47751a29ef_3_5490: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860" name="Google Shape;7860;g47751a29ef_3_549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51"/>
        <p:cNvGrpSpPr/>
        <p:nvPr/>
      </p:nvGrpSpPr>
      <p:grpSpPr>
        <a:xfrm>
          <a:off x="0" y="0"/>
          <a:ext cx="0" cy="0"/>
          <a:chOff x="0" y="0"/>
          <a:chExt cx="0" cy="0"/>
        </a:xfrm>
      </p:grpSpPr>
      <p:sp>
        <p:nvSpPr>
          <p:cNvPr id="8552" name="Google Shape;8552;g47751a29ef_3_6182: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53" name="Google Shape;8553;g47751a29ef_3_618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6"/>
        <p:cNvGrpSpPr/>
        <p:nvPr/>
      </p:nvGrpSpPr>
      <p:grpSpPr>
        <a:xfrm>
          <a:off x="0" y="0"/>
          <a:ext cx="0" cy="0"/>
          <a:chOff x="0" y="0"/>
          <a:chExt cx="0" cy="0"/>
        </a:xfrm>
      </p:grpSpPr>
      <p:sp>
        <p:nvSpPr>
          <p:cNvPr id="667" name="Google Shape;667;g5540b6adc3_2_43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68" name="Google Shape;668;g5540b6adc3_2_4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53"/>
        <p:cNvGrpSpPr/>
        <p:nvPr/>
      </p:nvGrpSpPr>
      <p:grpSpPr>
        <a:xfrm>
          <a:off x="0" y="0"/>
          <a:ext cx="0" cy="0"/>
          <a:chOff x="0" y="0"/>
          <a:chExt cx="0" cy="0"/>
        </a:xfrm>
      </p:grpSpPr>
      <p:sp>
        <p:nvSpPr>
          <p:cNvPr id="8854" name="Google Shape;8854;g47751a29ef_3_6483: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855" name="Google Shape;8855;g47751a29ef_3_648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487"/>
        <p:cNvGrpSpPr/>
        <p:nvPr/>
      </p:nvGrpSpPr>
      <p:grpSpPr>
        <a:xfrm>
          <a:off x="0" y="0"/>
          <a:ext cx="0" cy="0"/>
          <a:chOff x="0" y="0"/>
          <a:chExt cx="0" cy="0"/>
        </a:xfrm>
      </p:grpSpPr>
      <p:sp>
        <p:nvSpPr>
          <p:cNvPr id="9488" name="Google Shape;9488;g47751a29ef_3_7116: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489" name="Google Shape;9489;g47751a29ef_3_711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5"/>
        <p:cNvGrpSpPr/>
        <p:nvPr/>
      </p:nvGrpSpPr>
      <p:grpSpPr>
        <a:xfrm>
          <a:off x="0" y="0"/>
          <a:ext cx="0" cy="0"/>
          <a:chOff x="0" y="0"/>
          <a:chExt cx="0" cy="0"/>
        </a:xfrm>
      </p:grpSpPr>
      <p:sp>
        <p:nvSpPr>
          <p:cNvPr id="326" name="Google Shape;326;g5540b6adc3_2_9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7" name="Google Shape;327;g5540b6adc3_2_9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34"/>
        <p:cNvGrpSpPr/>
        <p:nvPr/>
      </p:nvGrpSpPr>
      <p:grpSpPr>
        <a:xfrm>
          <a:off x="0" y="0"/>
          <a:ext cx="0" cy="0"/>
          <a:chOff x="0" y="0"/>
          <a:chExt cx="0" cy="0"/>
        </a:xfrm>
      </p:grpSpPr>
      <p:sp>
        <p:nvSpPr>
          <p:cNvPr id="835" name="Google Shape;835;g5540b6adc3_2_56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36" name="Google Shape;836;g5540b6adc3_2_56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0"/>
        <p:cNvGrpSpPr/>
        <p:nvPr/>
      </p:nvGrpSpPr>
      <p:grpSpPr>
        <a:xfrm>
          <a:off x="0" y="0"/>
          <a:ext cx="0" cy="0"/>
          <a:chOff x="0" y="0"/>
          <a:chExt cx="0" cy="0"/>
        </a:xfrm>
      </p:grpSpPr>
      <p:sp>
        <p:nvSpPr>
          <p:cNvPr id="871" name="Google Shape;871;g5540b6adc3_2_52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2" name="Google Shape;872;g5540b6adc3_2_5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1"/>
        <p:cNvGrpSpPr/>
        <p:nvPr/>
      </p:nvGrpSpPr>
      <p:grpSpPr>
        <a:xfrm>
          <a:off x="0" y="0"/>
          <a:ext cx="0" cy="0"/>
          <a:chOff x="0" y="0"/>
          <a:chExt cx="0" cy="0"/>
        </a:xfrm>
      </p:grpSpPr>
      <p:sp>
        <p:nvSpPr>
          <p:cNvPr id="802" name="Google Shape;802;g5540b6adc3_2_48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3" name="Google Shape;803;g5540b6adc3_2_48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57"/>
        <p:cNvGrpSpPr/>
        <p:nvPr/>
      </p:nvGrpSpPr>
      <p:grpSpPr>
        <a:xfrm>
          <a:off x="0" y="0"/>
          <a:ext cx="0" cy="0"/>
          <a:chOff x="0" y="0"/>
          <a:chExt cx="0" cy="0"/>
        </a:xfrm>
      </p:grpSpPr>
      <p:sp>
        <p:nvSpPr>
          <p:cNvPr id="958" name="Google Shape;958;g477e1f4248_8_135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59" name="Google Shape;959;g477e1f4248_8_135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hyperlink" Target="http://bit.ly/2TyoMsr" TargetMode="External"/><Relationship Id="rId2" Type="http://schemas.openxmlformats.org/officeDocument/2006/relationships/hyperlink" Target="http://bit.ly/2Tynxth" TargetMode="External"/><Relationship Id="rId1" Type="http://schemas.openxmlformats.org/officeDocument/2006/relationships/slideMaster" Target="../slideMasters/slideMaster1.xml"/><Relationship Id="rId4" Type="http://schemas.openxmlformats.org/officeDocument/2006/relationships/hyperlink" Target="http://bit.ly/2TtBDfr" TargetMode="Externa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4.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5.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6.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7.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8.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29.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0.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1.xml.rels><?xml version="1.0" encoding="UTF-8" standalone="yes"?>
<Relationships xmlns="http://schemas.openxmlformats.org/package/2006/relationships"><Relationship Id="rId3" Type="http://schemas.openxmlformats.org/officeDocument/2006/relationships/hyperlink" Target="http://bit.ly/2TyoMsr" TargetMode="External"/><Relationship Id="rId2" Type="http://schemas.openxmlformats.org/officeDocument/2006/relationships/hyperlink" Target="http://bit.ly/2Tynxth" TargetMode="External"/><Relationship Id="rId1" Type="http://schemas.openxmlformats.org/officeDocument/2006/relationships/slideMaster" Target="../slideMasters/slideMaster3.xml"/><Relationship Id="rId4" Type="http://schemas.openxmlformats.org/officeDocument/2006/relationships/hyperlink" Target="http://bit.ly/2TtBDfr" TargetMode="External"/></Relationships>
</file>

<file path=ppt/slideLayouts/_rels/slideLayout32.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33.xml.rels><?xml version="1.0" encoding="UTF-8" standalone="yes"?>
<Relationships xmlns="http://schemas.openxmlformats.org/package/2006/relationships"><Relationship Id="rId1" Type="http://schemas.openxmlformats.org/officeDocument/2006/relationships/slideMaster" Target="../slideMasters/slideMaster3.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BIG TITTLE OPENING" type="title">
  <p:cSld name="TITLE">
    <p:bg>
      <p:bgPr>
        <a:solidFill>
          <a:srgbClr val="EFEFEF"/>
        </a:solidFill>
        <a:effectLst/>
      </p:bgPr>
    </p:bg>
    <p:spTree>
      <p:nvGrpSpPr>
        <p:cNvPr id="1" name="Shape 8"/>
        <p:cNvGrpSpPr/>
        <p:nvPr/>
      </p:nvGrpSpPr>
      <p:grpSpPr>
        <a:xfrm>
          <a:off x="0" y="0"/>
          <a:ext cx="0" cy="0"/>
          <a:chOff x="0" y="0"/>
          <a:chExt cx="0" cy="0"/>
        </a:xfrm>
      </p:grpSpPr>
      <p:sp>
        <p:nvSpPr>
          <p:cNvPr id="9" name="Google Shape;9;p2"/>
          <p:cNvSpPr/>
          <p:nvPr/>
        </p:nvSpPr>
        <p:spPr>
          <a:xfrm>
            <a:off x="18639" y="1507984"/>
            <a:ext cx="176" cy="172"/>
          </a:xfrm>
          <a:custGeom>
            <a:avLst/>
            <a:gdLst/>
            <a:ahLst/>
            <a:cxnLst/>
            <a:rect l="l" t="t" r="r" b="b"/>
            <a:pathLst>
              <a:path w="1" h="1" extrusionOk="0">
                <a:moveTo>
                  <a:pt x="0" y="0"/>
                </a:moveTo>
                <a:lnTo>
                  <a:pt x="0" y="0"/>
                </a:lnTo>
                <a:lnTo>
                  <a:pt x="0"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 name="Google Shape;10;p2"/>
          <p:cNvSpPr/>
          <p:nvPr/>
        </p:nvSpPr>
        <p:spPr>
          <a:xfrm>
            <a:off x="18639" y="2419108"/>
            <a:ext cx="176" cy="172"/>
          </a:xfrm>
          <a:custGeom>
            <a:avLst/>
            <a:gdLst/>
            <a:ahLst/>
            <a:cxnLst/>
            <a:rect l="l" t="t" r="r" b="b"/>
            <a:pathLst>
              <a:path w="1" h="1" extrusionOk="0">
                <a:moveTo>
                  <a:pt x="0" y="0"/>
                </a:moveTo>
                <a:lnTo>
                  <a:pt x="0"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1;p2"/>
          <p:cNvSpPr/>
          <p:nvPr/>
        </p:nvSpPr>
        <p:spPr>
          <a:xfrm flipH="1">
            <a:off x="1144517" y="9122"/>
            <a:ext cx="176" cy="172"/>
          </a:xfrm>
          <a:custGeom>
            <a:avLst/>
            <a:gdLst/>
            <a:ahLst/>
            <a:cxnLst/>
            <a:rect l="l" t="t" r="r" b="b"/>
            <a:pathLst>
              <a:path w="1" h="1" extrusionOk="0">
                <a:moveTo>
                  <a:pt x="0" y="1"/>
                </a:moveTo>
                <a:lnTo>
                  <a:pt x="0" y="1"/>
                </a:lnTo>
                <a:lnTo>
                  <a:pt x="0"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 name="Google Shape;12;p2"/>
          <p:cNvSpPr/>
          <p:nvPr/>
        </p:nvSpPr>
        <p:spPr>
          <a:xfrm flipH="1">
            <a:off x="1144517" y="9122"/>
            <a:ext cx="176" cy="172"/>
          </a:xfrm>
          <a:custGeom>
            <a:avLst/>
            <a:gdLst/>
            <a:ahLst/>
            <a:cxnLst/>
            <a:rect l="l" t="t" r="r" b="b"/>
            <a:pathLst>
              <a:path w="1" h="1" extrusionOk="0">
                <a:moveTo>
                  <a:pt x="0" y="1"/>
                </a:moveTo>
                <a:lnTo>
                  <a:pt x="0" y="1"/>
                </a:lnTo>
                <a:lnTo>
                  <a:pt x="0"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 name="Google Shape;13;p2"/>
          <p:cNvSpPr txBox="1">
            <a:spLocks noGrp="1"/>
          </p:cNvSpPr>
          <p:nvPr>
            <p:ph type="ctrTitle"/>
          </p:nvPr>
        </p:nvSpPr>
        <p:spPr>
          <a:xfrm flipH="1">
            <a:off x="713850" y="3292446"/>
            <a:ext cx="7716300" cy="5955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3000"/>
              <a:buNone/>
              <a:defRPr sz="3000">
                <a:latin typeface="Oswald"/>
                <a:ea typeface="Oswald"/>
                <a:cs typeface="Oswald"/>
                <a:sym typeface="Oswald"/>
              </a:defRPr>
            </a:lvl1pPr>
            <a:lvl2pPr lvl="1" algn="ctr" rtl="0">
              <a:spcBef>
                <a:spcPts val="0"/>
              </a:spcBef>
              <a:spcAft>
                <a:spcPts val="0"/>
              </a:spcAft>
              <a:buClr>
                <a:srgbClr val="FFFFFF"/>
              </a:buClr>
              <a:buSzPts val="7200"/>
              <a:buNone/>
              <a:defRPr sz="7200">
                <a:solidFill>
                  <a:srgbClr val="FFFFFF"/>
                </a:solidFill>
              </a:defRPr>
            </a:lvl2pPr>
            <a:lvl3pPr lvl="2" algn="ctr" rtl="0">
              <a:spcBef>
                <a:spcPts val="0"/>
              </a:spcBef>
              <a:spcAft>
                <a:spcPts val="0"/>
              </a:spcAft>
              <a:buClr>
                <a:srgbClr val="FFFFFF"/>
              </a:buClr>
              <a:buSzPts val="7200"/>
              <a:buNone/>
              <a:defRPr sz="7200">
                <a:solidFill>
                  <a:srgbClr val="FFFFFF"/>
                </a:solidFill>
              </a:defRPr>
            </a:lvl3pPr>
            <a:lvl4pPr lvl="3" algn="ctr" rtl="0">
              <a:spcBef>
                <a:spcPts val="0"/>
              </a:spcBef>
              <a:spcAft>
                <a:spcPts val="0"/>
              </a:spcAft>
              <a:buClr>
                <a:srgbClr val="FFFFFF"/>
              </a:buClr>
              <a:buSzPts val="7200"/>
              <a:buNone/>
              <a:defRPr sz="7200">
                <a:solidFill>
                  <a:srgbClr val="FFFFFF"/>
                </a:solidFill>
              </a:defRPr>
            </a:lvl4pPr>
            <a:lvl5pPr lvl="4" algn="ctr" rtl="0">
              <a:spcBef>
                <a:spcPts val="0"/>
              </a:spcBef>
              <a:spcAft>
                <a:spcPts val="0"/>
              </a:spcAft>
              <a:buClr>
                <a:srgbClr val="FFFFFF"/>
              </a:buClr>
              <a:buSzPts val="7200"/>
              <a:buNone/>
              <a:defRPr sz="7200">
                <a:solidFill>
                  <a:srgbClr val="FFFFFF"/>
                </a:solidFill>
              </a:defRPr>
            </a:lvl5pPr>
            <a:lvl6pPr lvl="5" algn="ctr" rtl="0">
              <a:spcBef>
                <a:spcPts val="0"/>
              </a:spcBef>
              <a:spcAft>
                <a:spcPts val="0"/>
              </a:spcAft>
              <a:buClr>
                <a:srgbClr val="FFFFFF"/>
              </a:buClr>
              <a:buSzPts val="7200"/>
              <a:buNone/>
              <a:defRPr sz="7200">
                <a:solidFill>
                  <a:srgbClr val="FFFFFF"/>
                </a:solidFill>
              </a:defRPr>
            </a:lvl6pPr>
            <a:lvl7pPr lvl="6" algn="ctr" rtl="0">
              <a:spcBef>
                <a:spcPts val="0"/>
              </a:spcBef>
              <a:spcAft>
                <a:spcPts val="0"/>
              </a:spcAft>
              <a:buClr>
                <a:srgbClr val="FFFFFF"/>
              </a:buClr>
              <a:buSzPts val="7200"/>
              <a:buNone/>
              <a:defRPr sz="7200">
                <a:solidFill>
                  <a:srgbClr val="FFFFFF"/>
                </a:solidFill>
              </a:defRPr>
            </a:lvl7pPr>
            <a:lvl8pPr lvl="7" algn="ctr" rtl="0">
              <a:spcBef>
                <a:spcPts val="0"/>
              </a:spcBef>
              <a:spcAft>
                <a:spcPts val="0"/>
              </a:spcAft>
              <a:buClr>
                <a:srgbClr val="FFFFFF"/>
              </a:buClr>
              <a:buSzPts val="7200"/>
              <a:buNone/>
              <a:defRPr sz="7200">
                <a:solidFill>
                  <a:srgbClr val="FFFFFF"/>
                </a:solidFill>
              </a:defRPr>
            </a:lvl8pPr>
            <a:lvl9pPr lvl="8" algn="ctr" rtl="0">
              <a:spcBef>
                <a:spcPts val="0"/>
              </a:spcBef>
              <a:spcAft>
                <a:spcPts val="0"/>
              </a:spcAft>
              <a:buClr>
                <a:srgbClr val="FFFFFF"/>
              </a:buClr>
              <a:buSzPts val="7200"/>
              <a:buNone/>
              <a:defRPr sz="7200">
                <a:solidFill>
                  <a:srgbClr val="FFFFFF"/>
                </a:solidFill>
              </a:defRPr>
            </a:lvl9pPr>
          </a:lstStyle>
          <a:p>
            <a:endParaRPr/>
          </a:p>
        </p:txBody>
      </p:sp>
      <p:sp>
        <p:nvSpPr>
          <p:cNvPr id="14" name="Google Shape;14;p2"/>
          <p:cNvSpPr txBox="1">
            <a:spLocks noGrp="1"/>
          </p:cNvSpPr>
          <p:nvPr>
            <p:ph type="subTitle" idx="1"/>
          </p:nvPr>
        </p:nvSpPr>
        <p:spPr>
          <a:xfrm flipH="1">
            <a:off x="3017850" y="3887955"/>
            <a:ext cx="3108300" cy="2451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Clr>
                <a:srgbClr val="434343"/>
              </a:buClr>
              <a:buSzPts val="1400"/>
              <a:buFont typeface="Oswald Regular"/>
              <a:buNone/>
              <a:defRPr sz="900"/>
            </a:lvl1pPr>
            <a:lvl2pPr lvl="1" algn="ctr" rtl="0">
              <a:lnSpc>
                <a:spcPct val="100000"/>
              </a:lnSpc>
              <a:spcBef>
                <a:spcPts val="0"/>
              </a:spcBef>
              <a:spcAft>
                <a:spcPts val="0"/>
              </a:spcAft>
              <a:buClr>
                <a:srgbClr val="FFFFFF"/>
              </a:buClr>
              <a:buSzPts val="1400"/>
              <a:buFont typeface="Oswald Regular"/>
              <a:buNone/>
              <a:defRPr sz="1400">
                <a:solidFill>
                  <a:srgbClr val="FFFFFF"/>
                </a:solidFill>
                <a:latin typeface="Oswald Regular"/>
                <a:ea typeface="Oswald Regular"/>
                <a:cs typeface="Oswald Regular"/>
                <a:sym typeface="Oswald Regular"/>
              </a:defRPr>
            </a:lvl2pPr>
            <a:lvl3pPr lvl="2" algn="ctr" rtl="0">
              <a:lnSpc>
                <a:spcPct val="100000"/>
              </a:lnSpc>
              <a:spcBef>
                <a:spcPts val="0"/>
              </a:spcBef>
              <a:spcAft>
                <a:spcPts val="0"/>
              </a:spcAft>
              <a:buClr>
                <a:srgbClr val="FFFFFF"/>
              </a:buClr>
              <a:buSzPts val="1400"/>
              <a:buFont typeface="Oswald Regular"/>
              <a:buNone/>
              <a:defRPr sz="1400">
                <a:solidFill>
                  <a:srgbClr val="FFFFFF"/>
                </a:solidFill>
                <a:latin typeface="Oswald Regular"/>
                <a:ea typeface="Oswald Regular"/>
                <a:cs typeface="Oswald Regular"/>
                <a:sym typeface="Oswald Regular"/>
              </a:defRPr>
            </a:lvl3pPr>
            <a:lvl4pPr lvl="3" algn="ctr" rtl="0">
              <a:lnSpc>
                <a:spcPct val="100000"/>
              </a:lnSpc>
              <a:spcBef>
                <a:spcPts val="0"/>
              </a:spcBef>
              <a:spcAft>
                <a:spcPts val="0"/>
              </a:spcAft>
              <a:buClr>
                <a:srgbClr val="FFFFFF"/>
              </a:buClr>
              <a:buSzPts val="1400"/>
              <a:buFont typeface="Oswald Regular"/>
              <a:buNone/>
              <a:defRPr sz="1400">
                <a:solidFill>
                  <a:srgbClr val="FFFFFF"/>
                </a:solidFill>
                <a:latin typeface="Oswald Regular"/>
                <a:ea typeface="Oswald Regular"/>
                <a:cs typeface="Oswald Regular"/>
                <a:sym typeface="Oswald Regular"/>
              </a:defRPr>
            </a:lvl4pPr>
            <a:lvl5pPr lvl="4" algn="ctr" rtl="0">
              <a:lnSpc>
                <a:spcPct val="100000"/>
              </a:lnSpc>
              <a:spcBef>
                <a:spcPts val="0"/>
              </a:spcBef>
              <a:spcAft>
                <a:spcPts val="0"/>
              </a:spcAft>
              <a:buClr>
                <a:srgbClr val="FFFFFF"/>
              </a:buClr>
              <a:buSzPts val="1400"/>
              <a:buFont typeface="Oswald Regular"/>
              <a:buNone/>
              <a:defRPr sz="1400">
                <a:solidFill>
                  <a:srgbClr val="FFFFFF"/>
                </a:solidFill>
                <a:latin typeface="Oswald Regular"/>
                <a:ea typeface="Oswald Regular"/>
                <a:cs typeface="Oswald Regular"/>
                <a:sym typeface="Oswald Regular"/>
              </a:defRPr>
            </a:lvl5pPr>
            <a:lvl6pPr lvl="5" algn="ctr" rtl="0">
              <a:lnSpc>
                <a:spcPct val="100000"/>
              </a:lnSpc>
              <a:spcBef>
                <a:spcPts val="0"/>
              </a:spcBef>
              <a:spcAft>
                <a:spcPts val="0"/>
              </a:spcAft>
              <a:buClr>
                <a:srgbClr val="FFFFFF"/>
              </a:buClr>
              <a:buSzPts val="1400"/>
              <a:buFont typeface="Oswald Regular"/>
              <a:buNone/>
              <a:defRPr sz="1400">
                <a:solidFill>
                  <a:srgbClr val="FFFFFF"/>
                </a:solidFill>
                <a:latin typeface="Oswald Regular"/>
                <a:ea typeface="Oswald Regular"/>
                <a:cs typeface="Oswald Regular"/>
                <a:sym typeface="Oswald Regular"/>
              </a:defRPr>
            </a:lvl6pPr>
            <a:lvl7pPr lvl="6" algn="ctr" rtl="0">
              <a:lnSpc>
                <a:spcPct val="100000"/>
              </a:lnSpc>
              <a:spcBef>
                <a:spcPts val="0"/>
              </a:spcBef>
              <a:spcAft>
                <a:spcPts val="0"/>
              </a:spcAft>
              <a:buClr>
                <a:srgbClr val="FFFFFF"/>
              </a:buClr>
              <a:buSzPts val="1400"/>
              <a:buFont typeface="Oswald Regular"/>
              <a:buNone/>
              <a:defRPr sz="1400">
                <a:solidFill>
                  <a:srgbClr val="FFFFFF"/>
                </a:solidFill>
                <a:latin typeface="Oswald Regular"/>
                <a:ea typeface="Oswald Regular"/>
                <a:cs typeface="Oswald Regular"/>
                <a:sym typeface="Oswald Regular"/>
              </a:defRPr>
            </a:lvl7pPr>
            <a:lvl8pPr lvl="7" algn="ctr" rtl="0">
              <a:lnSpc>
                <a:spcPct val="100000"/>
              </a:lnSpc>
              <a:spcBef>
                <a:spcPts val="0"/>
              </a:spcBef>
              <a:spcAft>
                <a:spcPts val="0"/>
              </a:spcAft>
              <a:buClr>
                <a:srgbClr val="FFFFFF"/>
              </a:buClr>
              <a:buSzPts val="1400"/>
              <a:buFont typeface="Oswald Regular"/>
              <a:buNone/>
              <a:defRPr sz="1400">
                <a:solidFill>
                  <a:srgbClr val="FFFFFF"/>
                </a:solidFill>
                <a:latin typeface="Oswald Regular"/>
                <a:ea typeface="Oswald Regular"/>
                <a:cs typeface="Oswald Regular"/>
                <a:sym typeface="Oswald Regular"/>
              </a:defRPr>
            </a:lvl8pPr>
            <a:lvl9pPr lvl="8" algn="ctr" rtl="0">
              <a:lnSpc>
                <a:spcPct val="100000"/>
              </a:lnSpc>
              <a:spcBef>
                <a:spcPts val="0"/>
              </a:spcBef>
              <a:spcAft>
                <a:spcPts val="0"/>
              </a:spcAft>
              <a:buClr>
                <a:srgbClr val="FFFFFF"/>
              </a:buClr>
              <a:buSzPts val="1400"/>
              <a:buFont typeface="Oswald Regular"/>
              <a:buNone/>
              <a:defRPr sz="1400">
                <a:solidFill>
                  <a:srgbClr val="FFFFFF"/>
                </a:solidFill>
                <a:latin typeface="Oswald Regular"/>
                <a:ea typeface="Oswald Regular"/>
                <a:cs typeface="Oswald Regular"/>
                <a:sym typeface="Oswald Regular"/>
              </a:defRPr>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TITLE">
  <p:cSld name="CUSTOM_1_1_1_2_1_1_1_1_1_1_2">
    <p:bg>
      <p:bgPr>
        <a:solidFill>
          <a:srgbClr val="EFEFEF"/>
        </a:solidFill>
        <a:effectLst/>
      </p:bgPr>
    </p:bg>
    <p:spTree>
      <p:nvGrpSpPr>
        <p:cNvPr id="1" name="Shape 106"/>
        <p:cNvGrpSpPr/>
        <p:nvPr/>
      </p:nvGrpSpPr>
      <p:grpSpPr>
        <a:xfrm>
          <a:off x="0" y="0"/>
          <a:ext cx="0" cy="0"/>
          <a:chOff x="0" y="0"/>
          <a:chExt cx="0" cy="0"/>
        </a:xfrm>
      </p:grpSpPr>
      <p:sp>
        <p:nvSpPr>
          <p:cNvPr id="107" name="Google Shape;107;p15"/>
          <p:cNvSpPr txBox="1">
            <a:spLocks noGrp="1"/>
          </p:cNvSpPr>
          <p:nvPr>
            <p:ph type="title"/>
          </p:nvPr>
        </p:nvSpPr>
        <p:spPr>
          <a:xfrm>
            <a:off x="3648525" y="844425"/>
            <a:ext cx="4609800" cy="2108400"/>
          </a:xfrm>
          <a:prstGeom prst="rect">
            <a:avLst/>
          </a:prstGeom>
        </p:spPr>
        <p:txBody>
          <a:bodyPr spcFirstLastPara="1" wrap="square" lIns="91425" tIns="91425" rIns="91425" bIns="91425" anchor="ctr" anchorCtr="0">
            <a:noAutofit/>
          </a:bodyPr>
          <a:lstStyle>
            <a:lvl1pPr lvl="0" algn="r" rtl="0">
              <a:spcBef>
                <a:spcPts val="0"/>
              </a:spcBef>
              <a:spcAft>
                <a:spcPts val="0"/>
              </a:spcAft>
              <a:buNone/>
              <a:defRPr sz="6000">
                <a:solidFill>
                  <a:srgbClr val="2C3938"/>
                </a:solidFill>
                <a:latin typeface="Oswald"/>
                <a:ea typeface="Oswald"/>
                <a:cs typeface="Oswald"/>
                <a:sym typeface="Oswald"/>
              </a:defRPr>
            </a:lvl1pPr>
            <a:lvl2pPr lvl="1" rtl="0">
              <a:spcBef>
                <a:spcPts val="0"/>
              </a:spcBef>
              <a:spcAft>
                <a:spcPts val="0"/>
              </a:spcAft>
              <a:buNone/>
              <a:defRPr sz="6000">
                <a:solidFill>
                  <a:srgbClr val="2C3938"/>
                </a:solidFill>
                <a:latin typeface="Oswald"/>
                <a:ea typeface="Oswald"/>
                <a:cs typeface="Oswald"/>
                <a:sym typeface="Oswald"/>
              </a:defRPr>
            </a:lvl2pPr>
            <a:lvl3pPr lvl="2" rtl="0">
              <a:spcBef>
                <a:spcPts val="0"/>
              </a:spcBef>
              <a:spcAft>
                <a:spcPts val="0"/>
              </a:spcAft>
              <a:buNone/>
              <a:defRPr sz="6000">
                <a:solidFill>
                  <a:srgbClr val="2C3938"/>
                </a:solidFill>
                <a:latin typeface="Oswald"/>
                <a:ea typeface="Oswald"/>
                <a:cs typeface="Oswald"/>
                <a:sym typeface="Oswald"/>
              </a:defRPr>
            </a:lvl3pPr>
            <a:lvl4pPr lvl="3" rtl="0">
              <a:spcBef>
                <a:spcPts val="0"/>
              </a:spcBef>
              <a:spcAft>
                <a:spcPts val="0"/>
              </a:spcAft>
              <a:buNone/>
              <a:defRPr sz="6000">
                <a:solidFill>
                  <a:srgbClr val="2C3938"/>
                </a:solidFill>
                <a:latin typeface="Oswald"/>
                <a:ea typeface="Oswald"/>
                <a:cs typeface="Oswald"/>
                <a:sym typeface="Oswald"/>
              </a:defRPr>
            </a:lvl4pPr>
            <a:lvl5pPr lvl="4" rtl="0">
              <a:spcBef>
                <a:spcPts val="0"/>
              </a:spcBef>
              <a:spcAft>
                <a:spcPts val="0"/>
              </a:spcAft>
              <a:buNone/>
              <a:defRPr sz="6000">
                <a:solidFill>
                  <a:srgbClr val="2C3938"/>
                </a:solidFill>
                <a:latin typeface="Oswald"/>
                <a:ea typeface="Oswald"/>
                <a:cs typeface="Oswald"/>
                <a:sym typeface="Oswald"/>
              </a:defRPr>
            </a:lvl5pPr>
            <a:lvl6pPr lvl="5" rtl="0">
              <a:spcBef>
                <a:spcPts val="0"/>
              </a:spcBef>
              <a:spcAft>
                <a:spcPts val="0"/>
              </a:spcAft>
              <a:buNone/>
              <a:defRPr sz="6000">
                <a:solidFill>
                  <a:srgbClr val="2C3938"/>
                </a:solidFill>
                <a:latin typeface="Oswald"/>
                <a:ea typeface="Oswald"/>
                <a:cs typeface="Oswald"/>
                <a:sym typeface="Oswald"/>
              </a:defRPr>
            </a:lvl6pPr>
            <a:lvl7pPr lvl="6" rtl="0">
              <a:spcBef>
                <a:spcPts val="0"/>
              </a:spcBef>
              <a:spcAft>
                <a:spcPts val="0"/>
              </a:spcAft>
              <a:buNone/>
              <a:defRPr sz="6000">
                <a:solidFill>
                  <a:srgbClr val="2C3938"/>
                </a:solidFill>
                <a:latin typeface="Oswald"/>
                <a:ea typeface="Oswald"/>
                <a:cs typeface="Oswald"/>
                <a:sym typeface="Oswald"/>
              </a:defRPr>
            </a:lvl7pPr>
            <a:lvl8pPr lvl="7" rtl="0">
              <a:spcBef>
                <a:spcPts val="0"/>
              </a:spcBef>
              <a:spcAft>
                <a:spcPts val="0"/>
              </a:spcAft>
              <a:buNone/>
              <a:defRPr sz="6000">
                <a:solidFill>
                  <a:srgbClr val="2C3938"/>
                </a:solidFill>
                <a:latin typeface="Oswald"/>
                <a:ea typeface="Oswald"/>
                <a:cs typeface="Oswald"/>
                <a:sym typeface="Oswald"/>
              </a:defRPr>
            </a:lvl8pPr>
            <a:lvl9pPr lvl="8" rtl="0">
              <a:spcBef>
                <a:spcPts val="0"/>
              </a:spcBef>
              <a:spcAft>
                <a:spcPts val="0"/>
              </a:spcAft>
              <a:buNone/>
              <a:defRPr sz="6000">
                <a:solidFill>
                  <a:srgbClr val="2C3938"/>
                </a:solidFill>
                <a:latin typeface="Oswald"/>
                <a:ea typeface="Oswald"/>
                <a:cs typeface="Oswald"/>
                <a:sym typeface="Oswald"/>
              </a:defRPr>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 TEXT 2">
  <p:cSld name="CUSTOM_1_1_1_2_1_1_1_1_1_1_1_1_1_3_3">
    <p:bg>
      <p:bgPr>
        <a:solidFill>
          <a:srgbClr val="EFEFEF"/>
        </a:solidFill>
        <a:effectLst/>
      </p:bgPr>
    </p:bg>
    <p:spTree>
      <p:nvGrpSpPr>
        <p:cNvPr id="1" name="Shape 108"/>
        <p:cNvGrpSpPr/>
        <p:nvPr/>
      </p:nvGrpSpPr>
      <p:grpSpPr>
        <a:xfrm>
          <a:off x="0" y="0"/>
          <a:ext cx="0" cy="0"/>
          <a:chOff x="0" y="0"/>
          <a:chExt cx="0" cy="0"/>
        </a:xfrm>
      </p:grpSpPr>
      <p:sp>
        <p:nvSpPr>
          <p:cNvPr id="109" name="Google Shape;109;p16"/>
          <p:cNvSpPr/>
          <p:nvPr/>
        </p:nvSpPr>
        <p:spPr>
          <a:xfrm>
            <a:off x="-6375" y="3231650"/>
            <a:ext cx="9180900" cy="1924500"/>
          </a:xfrm>
          <a:prstGeom prst="rect">
            <a:avLst/>
          </a:prstGeom>
          <a:solidFill>
            <a:srgbClr val="2C39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10;p16"/>
          <p:cNvSpPr txBox="1">
            <a:spLocks noGrp="1"/>
          </p:cNvSpPr>
          <p:nvPr>
            <p:ph type="ctrTitle"/>
          </p:nvPr>
        </p:nvSpPr>
        <p:spPr>
          <a:xfrm flipH="1">
            <a:off x="713850" y="2993360"/>
            <a:ext cx="7716300" cy="8466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F3F3F3"/>
              </a:buClr>
              <a:buSzPts val="3000"/>
              <a:buNone/>
              <a:defRPr sz="3000">
                <a:solidFill>
                  <a:srgbClr val="F3F3F3"/>
                </a:solidFill>
                <a:latin typeface="Oswald"/>
                <a:ea typeface="Oswald"/>
                <a:cs typeface="Oswald"/>
                <a:sym typeface="Oswald"/>
              </a:defRPr>
            </a:lvl1pPr>
            <a:lvl2pPr lvl="1" algn="ctr" rtl="0">
              <a:spcBef>
                <a:spcPts val="0"/>
              </a:spcBef>
              <a:spcAft>
                <a:spcPts val="0"/>
              </a:spcAft>
              <a:buClr>
                <a:srgbClr val="F3F3F3"/>
              </a:buClr>
              <a:buSzPts val="7200"/>
              <a:buNone/>
              <a:defRPr sz="7200">
                <a:solidFill>
                  <a:srgbClr val="F3F3F3"/>
                </a:solidFill>
              </a:defRPr>
            </a:lvl2pPr>
            <a:lvl3pPr lvl="2" algn="ctr" rtl="0">
              <a:spcBef>
                <a:spcPts val="0"/>
              </a:spcBef>
              <a:spcAft>
                <a:spcPts val="0"/>
              </a:spcAft>
              <a:buClr>
                <a:srgbClr val="F3F3F3"/>
              </a:buClr>
              <a:buSzPts val="7200"/>
              <a:buNone/>
              <a:defRPr sz="7200">
                <a:solidFill>
                  <a:srgbClr val="F3F3F3"/>
                </a:solidFill>
              </a:defRPr>
            </a:lvl3pPr>
            <a:lvl4pPr lvl="3" algn="ctr" rtl="0">
              <a:spcBef>
                <a:spcPts val="0"/>
              </a:spcBef>
              <a:spcAft>
                <a:spcPts val="0"/>
              </a:spcAft>
              <a:buClr>
                <a:srgbClr val="F3F3F3"/>
              </a:buClr>
              <a:buSzPts val="7200"/>
              <a:buNone/>
              <a:defRPr sz="7200">
                <a:solidFill>
                  <a:srgbClr val="F3F3F3"/>
                </a:solidFill>
              </a:defRPr>
            </a:lvl4pPr>
            <a:lvl5pPr lvl="4" algn="ctr" rtl="0">
              <a:spcBef>
                <a:spcPts val="0"/>
              </a:spcBef>
              <a:spcAft>
                <a:spcPts val="0"/>
              </a:spcAft>
              <a:buClr>
                <a:srgbClr val="F3F3F3"/>
              </a:buClr>
              <a:buSzPts val="7200"/>
              <a:buNone/>
              <a:defRPr sz="7200">
                <a:solidFill>
                  <a:srgbClr val="F3F3F3"/>
                </a:solidFill>
              </a:defRPr>
            </a:lvl5pPr>
            <a:lvl6pPr lvl="5" algn="ctr" rtl="0">
              <a:spcBef>
                <a:spcPts val="0"/>
              </a:spcBef>
              <a:spcAft>
                <a:spcPts val="0"/>
              </a:spcAft>
              <a:buClr>
                <a:srgbClr val="F3F3F3"/>
              </a:buClr>
              <a:buSzPts val="7200"/>
              <a:buNone/>
              <a:defRPr sz="7200">
                <a:solidFill>
                  <a:srgbClr val="F3F3F3"/>
                </a:solidFill>
              </a:defRPr>
            </a:lvl6pPr>
            <a:lvl7pPr lvl="6" algn="ctr" rtl="0">
              <a:spcBef>
                <a:spcPts val="0"/>
              </a:spcBef>
              <a:spcAft>
                <a:spcPts val="0"/>
              </a:spcAft>
              <a:buClr>
                <a:srgbClr val="F3F3F3"/>
              </a:buClr>
              <a:buSzPts val="7200"/>
              <a:buNone/>
              <a:defRPr sz="7200">
                <a:solidFill>
                  <a:srgbClr val="F3F3F3"/>
                </a:solidFill>
              </a:defRPr>
            </a:lvl7pPr>
            <a:lvl8pPr lvl="7" algn="ctr" rtl="0">
              <a:spcBef>
                <a:spcPts val="0"/>
              </a:spcBef>
              <a:spcAft>
                <a:spcPts val="0"/>
              </a:spcAft>
              <a:buClr>
                <a:srgbClr val="F3F3F3"/>
              </a:buClr>
              <a:buSzPts val="7200"/>
              <a:buNone/>
              <a:defRPr sz="7200">
                <a:solidFill>
                  <a:srgbClr val="F3F3F3"/>
                </a:solidFill>
              </a:defRPr>
            </a:lvl8pPr>
            <a:lvl9pPr lvl="8" algn="ctr" rtl="0">
              <a:spcBef>
                <a:spcPts val="0"/>
              </a:spcBef>
              <a:spcAft>
                <a:spcPts val="0"/>
              </a:spcAft>
              <a:buClr>
                <a:srgbClr val="F3F3F3"/>
              </a:buClr>
              <a:buSzPts val="7200"/>
              <a:buNone/>
              <a:defRPr sz="7200">
                <a:solidFill>
                  <a:srgbClr val="F3F3F3"/>
                </a:solidFill>
              </a:defRPr>
            </a:lvl9pPr>
          </a:lstStyle>
          <a:p>
            <a:endParaRPr/>
          </a:p>
        </p:txBody>
      </p:sp>
      <p:sp>
        <p:nvSpPr>
          <p:cNvPr id="111" name="Google Shape;111;p16"/>
          <p:cNvSpPr txBox="1">
            <a:spLocks noGrp="1"/>
          </p:cNvSpPr>
          <p:nvPr>
            <p:ph type="subTitle" idx="1"/>
          </p:nvPr>
        </p:nvSpPr>
        <p:spPr>
          <a:xfrm flipH="1">
            <a:off x="1108013" y="3866025"/>
            <a:ext cx="2944800" cy="846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F3F3F3"/>
              </a:buClr>
              <a:buSzPts val="1400"/>
              <a:buFont typeface="Oswald Regular"/>
              <a:buNone/>
              <a:defRPr sz="900">
                <a:solidFill>
                  <a:srgbClr val="F3F3F3"/>
                </a:solidFill>
              </a:defRPr>
            </a:lvl1pPr>
            <a:lvl2pPr lvl="1" algn="ctr" rtl="0">
              <a:lnSpc>
                <a:spcPct val="100000"/>
              </a:lnSpc>
              <a:spcBef>
                <a:spcPts val="0"/>
              </a:spcBef>
              <a:spcAft>
                <a:spcPts val="0"/>
              </a:spcAft>
              <a:buClr>
                <a:srgbClr val="F3F3F3"/>
              </a:buClr>
              <a:buSzPts val="1400"/>
              <a:buFont typeface="Oswald Regular"/>
              <a:buNone/>
              <a:defRPr sz="1400">
                <a:solidFill>
                  <a:srgbClr val="F3F3F3"/>
                </a:solidFill>
                <a:latin typeface="Oswald Regular"/>
                <a:ea typeface="Oswald Regular"/>
                <a:cs typeface="Oswald Regular"/>
                <a:sym typeface="Oswald Regular"/>
              </a:defRPr>
            </a:lvl2pPr>
            <a:lvl3pPr lvl="2" algn="ctr" rtl="0">
              <a:lnSpc>
                <a:spcPct val="100000"/>
              </a:lnSpc>
              <a:spcBef>
                <a:spcPts val="0"/>
              </a:spcBef>
              <a:spcAft>
                <a:spcPts val="0"/>
              </a:spcAft>
              <a:buClr>
                <a:srgbClr val="F3F3F3"/>
              </a:buClr>
              <a:buSzPts val="1400"/>
              <a:buFont typeface="Oswald Regular"/>
              <a:buNone/>
              <a:defRPr sz="1400">
                <a:solidFill>
                  <a:srgbClr val="F3F3F3"/>
                </a:solidFill>
                <a:latin typeface="Oswald Regular"/>
                <a:ea typeface="Oswald Regular"/>
                <a:cs typeface="Oswald Regular"/>
                <a:sym typeface="Oswald Regular"/>
              </a:defRPr>
            </a:lvl3pPr>
            <a:lvl4pPr lvl="3" algn="ctr" rtl="0">
              <a:lnSpc>
                <a:spcPct val="100000"/>
              </a:lnSpc>
              <a:spcBef>
                <a:spcPts val="0"/>
              </a:spcBef>
              <a:spcAft>
                <a:spcPts val="0"/>
              </a:spcAft>
              <a:buClr>
                <a:srgbClr val="F3F3F3"/>
              </a:buClr>
              <a:buSzPts val="1400"/>
              <a:buFont typeface="Oswald Regular"/>
              <a:buNone/>
              <a:defRPr sz="1400">
                <a:solidFill>
                  <a:srgbClr val="F3F3F3"/>
                </a:solidFill>
                <a:latin typeface="Oswald Regular"/>
                <a:ea typeface="Oswald Regular"/>
                <a:cs typeface="Oswald Regular"/>
                <a:sym typeface="Oswald Regular"/>
              </a:defRPr>
            </a:lvl4pPr>
            <a:lvl5pPr lvl="4" algn="ctr" rtl="0">
              <a:lnSpc>
                <a:spcPct val="100000"/>
              </a:lnSpc>
              <a:spcBef>
                <a:spcPts val="0"/>
              </a:spcBef>
              <a:spcAft>
                <a:spcPts val="0"/>
              </a:spcAft>
              <a:buClr>
                <a:srgbClr val="F3F3F3"/>
              </a:buClr>
              <a:buSzPts val="1400"/>
              <a:buFont typeface="Oswald Regular"/>
              <a:buNone/>
              <a:defRPr sz="1400">
                <a:solidFill>
                  <a:srgbClr val="F3F3F3"/>
                </a:solidFill>
                <a:latin typeface="Oswald Regular"/>
                <a:ea typeface="Oswald Regular"/>
                <a:cs typeface="Oswald Regular"/>
                <a:sym typeface="Oswald Regular"/>
              </a:defRPr>
            </a:lvl5pPr>
            <a:lvl6pPr lvl="5" algn="ctr" rtl="0">
              <a:lnSpc>
                <a:spcPct val="100000"/>
              </a:lnSpc>
              <a:spcBef>
                <a:spcPts val="0"/>
              </a:spcBef>
              <a:spcAft>
                <a:spcPts val="0"/>
              </a:spcAft>
              <a:buClr>
                <a:srgbClr val="F3F3F3"/>
              </a:buClr>
              <a:buSzPts val="1400"/>
              <a:buFont typeface="Oswald Regular"/>
              <a:buNone/>
              <a:defRPr sz="1400">
                <a:solidFill>
                  <a:srgbClr val="F3F3F3"/>
                </a:solidFill>
                <a:latin typeface="Oswald Regular"/>
                <a:ea typeface="Oswald Regular"/>
                <a:cs typeface="Oswald Regular"/>
                <a:sym typeface="Oswald Regular"/>
              </a:defRPr>
            </a:lvl6pPr>
            <a:lvl7pPr lvl="6" algn="ctr" rtl="0">
              <a:lnSpc>
                <a:spcPct val="100000"/>
              </a:lnSpc>
              <a:spcBef>
                <a:spcPts val="0"/>
              </a:spcBef>
              <a:spcAft>
                <a:spcPts val="0"/>
              </a:spcAft>
              <a:buClr>
                <a:srgbClr val="F3F3F3"/>
              </a:buClr>
              <a:buSzPts val="1400"/>
              <a:buFont typeface="Oswald Regular"/>
              <a:buNone/>
              <a:defRPr sz="1400">
                <a:solidFill>
                  <a:srgbClr val="F3F3F3"/>
                </a:solidFill>
                <a:latin typeface="Oswald Regular"/>
                <a:ea typeface="Oswald Regular"/>
                <a:cs typeface="Oswald Regular"/>
                <a:sym typeface="Oswald Regular"/>
              </a:defRPr>
            </a:lvl7pPr>
            <a:lvl8pPr lvl="7" algn="ctr" rtl="0">
              <a:lnSpc>
                <a:spcPct val="100000"/>
              </a:lnSpc>
              <a:spcBef>
                <a:spcPts val="0"/>
              </a:spcBef>
              <a:spcAft>
                <a:spcPts val="0"/>
              </a:spcAft>
              <a:buClr>
                <a:srgbClr val="F3F3F3"/>
              </a:buClr>
              <a:buSzPts val="1400"/>
              <a:buFont typeface="Oswald Regular"/>
              <a:buNone/>
              <a:defRPr sz="1400">
                <a:solidFill>
                  <a:srgbClr val="F3F3F3"/>
                </a:solidFill>
                <a:latin typeface="Oswald Regular"/>
                <a:ea typeface="Oswald Regular"/>
                <a:cs typeface="Oswald Regular"/>
                <a:sym typeface="Oswald Regular"/>
              </a:defRPr>
            </a:lvl8pPr>
            <a:lvl9pPr lvl="8" algn="ctr" rtl="0">
              <a:lnSpc>
                <a:spcPct val="100000"/>
              </a:lnSpc>
              <a:spcBef>
                <a:spcPts val="0"/>
              </a:spcBef>
              <a:spcAft>
                <a:spcPts val="0"/>
              </a:spcAft>
              <a:buClr>
                <a:srgbClr val="F3F3F3"/>
              </a:buClr>
              <a:buSzPts val="1400"/>
              <a:buFont typeface="Oswald Regular"/>
              <a:buNone/>
              <a:defRPr sz="1400">
                <a:solidFill>
                  <a:srgbClr val="F3F3F3"/>
                </a:solidFill>
                <a:latin typeface="Oswald Regular"/>
                <a:ea typeface="Oswald Regular"/>
                <a:cs typeface="Oswald Regular"/>
                <a:sym typeface="Oswald Regular"/>
              </a:defRPr>
            </a:lvl9pPr>
          </a:lstStyle>
          <a:p>
            <a:endParaRPr/>
          </a:p>
        </p:txBody>
      </p:sp>
      <p:sp>
        <p:nvSpPr>
          <p:cNvPr id="112" name="Google Shape;112;p16"/>
          <p:cNvSpPr txBox="1"/>
          <p:nvPr/>
        </p:nvSpPr>
        <p:spPr>
          <a:xfrm>
            <a:off x="4329813" y="3839950"/>
            <a:ext cx="3934500" cy="8451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300"/>
              </a:spcBef>
              <a:spcAft>
                <a:spcPts val="0"/>
              </a:spcAft>
              <a:buNone/>
            </a:pPr>
            <a:r>
              <a:rPr lang="en" sz="900" b="1">
                <a:solidFill>
                  <a:srgbClr val="F3F3F3"/>
                </a:solidFill>
                <a:latin typeface="Cutive Mono"/>
                <a:ea typeface="Cutive Mono"/>
                <a:cs typeface="Cutive Mono"/>
                <a:sym typeface="Cutive Mono"/>
              </a:rPr>
              <a:t>CREDITS</a:t>
            </a:r>
            <a:r>
              <a:rPr lang="en" sz="900">
                <a:solidFill>
                  <a:srgbClr val="F3F3F3"/>
                </a:solidFill>
                <a:latin typeface="Cutive Mono"/>
                <a:ea typeface="Cutive Mono"/>
                <a:cs typeface="Cutive Mono"/>
                <a:sym typeface="Cutive Mono"/>
              </a:rPr>
              <a:t>: This presentation template was created by </a:t>
            </a:r>
            <a:r>
              <a:rPr lang="en" sz="900" b="1">
                <a:solidFill>
                  <a:srgbClr val="F3F3F3"/>
                </a:solidFill>
                <a:uFill>
                  <a:noFill/>
                </a:uFill>
                <a:latin typeface="Cutive Mono"/>
                <a:ea typeface="Cutive Mono"/>
                <a:cs typeface="Cutive Mono"/>
                <a:sym typeface="Cutive Mono"/>
                <a:hlinkClick r:id="rId2">
                  <a:extLst>
                    <a:ext uri="{A12FA001-AC4F-418D-AE19-62706E023703}">
                      <ahyp:hlinkClr xmlns:ahyp="http://schemas.microsoft.com/office/drawing/2018/hyperlinkcolor" val="tx"/>
                    </a:ext>
                  </a:extLst>
                </a:hlinkClick>
              </a:rPr>
              <a:t>Slidesgo</a:t>
            </a:r>
            <a:r>
              <a:rPr lang="en" sz="900">
                <a:solidFill>
                  <a:srgbClr val="F3F3F3"/>
                </a:solidFill>
                <a:latin typeface="Cutive Mono"/>
                <a:ea typeface="Cutive Mono"/>
                <a:cs typeface="Cutive Mono"/>
                <a:sym typeface="Cutive Mono"/>
              </a:rPr>
              <a:t>, including icons by </a:t>
            </a:r>
            <a:r>
              <a:rPr lang="en" sz="900" b="1">
                <a:solidFill>
                  <a:srgbClr val="F3F3F3"/>
                </a:solidFill>
                <a:uFill>
                  <a:noFill/>
                </a:uFill>
                <a:latin typeface="Cutive Mono"/>
                <a:ea typeface="Cutive Mono"/>
                <a:cs typeface="Cutive Mono"/>
                <a:sym typeface="Cutive Mono"/>
                <a:hlinkClick r:id="rId3">
                  <a:extLst>
                    <a:ext uri="{A12FA001-AC4F-418D-AE19-62706E023703}">
                      <ahyp:hlinkClr xmlns:ahyp="http://schemas.microsoft.com/office/drawing/2018/hyperlinkcolor" val="tx"/>
                    </a:ext>
                  </a:extLst>
                </a:hlinkClick>
              </a:rPr>
              <a:t>Flaticon</a:t>
            </a:r>
            <a:r>
              <a:rPr lang="en" sz="900">
                <a:solidFill>
                  <a:srgbClr val="F3F3F3"/>
                </a:solidFill>
                <a:latin typeface="Cutive Mono"/>
                <a:ea typeface="Cutive Mono"/>
                <a:cs typeface="Cutive Mono"/>
                <a:sym typeface="Cutive Mono"/>
              </a:rPr>
              <a:t>, and infographics &amp; images by </a:t>
            </a:r>
            <a:r>
              <a:rPr lang="en" sz="900" b="1">
                <a:solidFill>
                  <a:srgbClr val="F3F3F3"/>
                </a:solidFill>
                <a:uFill>
                  <a:noFill/>
                </a:uFill>
                <a:latin typeface="Cutive Mono"/>
                <a:ea typeface="Cutive Mono"/>
                <a:cs typeface="Cutive Mono"/>
                <a:sym typeface="Cutive Mono"/>
                <a:hlinkClick r:id="rId4">
                  <a:extLst>
                    <a:ext uri="{A12FA001-AC4F-418D-AE19-62706E023703}">
                      <ahyp:hlinkClr xmlns:ahyp="http://schemas.microsoft.com/office/drawing/2018/hyperlinkcolor" val="tx"/>
                    </a:ext>
                  </a:extLst>
                </a:hlinkClick>
              </a:rPr>
              <a:t>Freepik</a:t>
            </a:r>
            <a:r>
              <a:rPr lang="en" sz="900">
                <a:solidFill>
                  <a:srgbClr val="F3F3F3"/>
                </a:solidFill>
                <a:latin typeface="Cutive Mono"/>
                <a:ea typeface="Cutive Mono"/>
                <a:cs typeface="Cutive Mono"/>
                <a:sym typeface="Cutive Mono"/>
              </a:rPr>
              <a:t>. </a:t>
            </a:r>
            <a:endParaRPr sz="900">
              <a:solidFill>
                <a:srgbClr val="F3F3F3"/>
              </a:solidFill>
              <a:latin typeface="Cutive Mono"/>
              <a:ea typeface="Cutive Mono"/>
              <a:cs typeface="Cutive Mono"/>
              <a:sym typeface="Cutive Mono"/>
            </a:endParaRPr>
          </a:p>
          <a:p>
            <a:pPr marL="0" lvl="0" indent="0" algn="r" rtl="0">
              <a:lnSpc>
                <a:spcPct val="115000"/>
              </a:lnSpc>
              <a:spcBef>
                <a:spcPts val="300"/>
              </a:spcBef>
              <a:spcAft>
                <a:spcPts val="0"/>
              </a:spcAft>
              <a:buNone/>
            </a:pPr>
            <a:r>
              <a:rPr lang="en" sz="900" b="1">
                <a:solidFill>
                  <a:srgbClr val="F3F3F3"/>
                </a:solidFill>
                <a:latin typeface="Cutive Mono"/>
                <a:ea typeface="Cutive Mono"/>
                <a:cs typeface="Cutive Mono"/>
                <a:sym typeface="Cutive Mono"/>
              </a:rPr>
              <a:t>Please keep this slide for attribution.</a:t>
            </a:r>
            <a:endParaRPr sz="900" b="1">
              <a:solidFill>
                <a:srgbClr val="F3F3F3"/>
              </a:solidFill>
              <a:latin typeface="Cutive Mono"/>
              <a:ea typeface="Cutive Mono"/>
              <a:cs typeface="Cutive Mono"/>
              <a:sym typeface="Cutive Mono"/>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WO COLUMNS 1">
  <p:cSld name="CUSTOM_1_1_1_2_1_1_1_1_1_1_1_1_1_3_2">
    <p:bg>
      <p:bgPr>
        <a:solidFill>
          <a:srgbClr val="2C3938"/>
        </a:solidFill>
        <a:effectLst/>
      </p:bgPr>
    </p:bg>
    <p:spTree>
      <p:nvGrpSpPr>
        <p:cNvPr id="1" name="Shape 113"/>
        <p:cNvGrpSpPr/>
        <p:nvPr/>
      </p:nvGrpSpPr>
      <p:grpSpPr>
        <a:xfrm>
          <a:off x="0" y="0"/>
          <a:ext cx="0" cy="0"/>
          <a:chOff x="0" y="0"/>
          <a:chExt cx="0" cy="0"/>
        </a:xfrm>
      </p:grpSpPr>
      <p:sp>
        <p:nvSpPr>
          <p:cNvPr id="114" name="Google Shape;114;p17"/>
          <p:cNvSpPr txBox="1">
            <a:spLocks noGrp="1"/>
          </p:cNvSpPr>
          <p:nvPr>
            <p:ph type="subTitle" idx="1"/>
          </p:nvPr>
        </p:nvSpPr>
        <p:spPr>
          <a:xfrm flipH="1">
            <a:off x="659103" y="1301900"/>
            <a:ext cx="3836700" cy="3018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596657"/>
              </a:buClr>
              <a:buSzPts val="800"/>
              <a:buFont typeface="Nunito Light"/>
              <a:buChar char="●"/>
              <a:defRPr sz="800">
                <a:solidFill>
                  <a:srgbClr val="F3F3F3"/>
                </a:solidFill>
              </a:defRPr>
            </a:lvl1pPr>
            <a:lvl2pPr lvl="1" rtl="0">
              <a:lnSpc>
                <a:spcPct val="100000"/>
              </a:lnSpc>
              <a:spcBef>
                <a:spcPts val="0"/>
              </a:spcBef>
              <a:spcAft>
                <a:spcPts val="0"/>
              </a:spcAft>
              <a:buClr>
                <a:srgbClr val="FFC800"/>
              </a:buClr>
              <a:buSzPts val="1400"/>
              <a:buFont typeface="Nunito Light"/>
              <a:buChar char="○"/>
              <a:defRPr sz="1400">
                <a:solidFill>
                  <a:srgbClr val="F3F3F3"/>
                </a:solidFill>
              </a:defRPr>
            </a:lvl2pPr>
            <a:lvl3pPr lvl="2" rtl="0">
              <a:lnSpc>
                <a:spcPct val="100000"/>
              </a:lnSpc>
              <a:spcBef>
                <a:spcPts val="0"/>
              </a:spcBef>
              <a:spcAft>
                <a:spcPts val="0"/>
              </a:spcAft>
              <a:buClr>
                <a:srgbClr val="FFC800"/>
              </a:buClr>
              <a:buSzPts val="1400"/>
              <a:buFont typeface="Nunito Light"/>
              <a:buChar char="■"/>
              <a:defRPr sz="1400">
                <a:solidFill>
                  <a:srgbClr val="F3F3F3"/>
                </a:solidFill>
              </a:defRPr>
            </a:lvl3pPr>
            <a:lvl4pPr lvl="3" rtl="0">
              <a:lnSpc>
                <a:spcPct val="100000"/>
              </a:lnSpc>
              <a:spcBef>
                <a:spcPts val="0"/>
              </a:spcBef>
              <a:spcAft>
                <a:spcPts val="0"/>
              </a:spcAft>
              <a:buClr>
                <a:srgbClr val="FFC800"/>
              </a:buClr>
              <a:buSzPts val="1400"/>
              <a:buFont typeface="Nunito Light"/>
              <a:buChar char="●"/>
              <a:defRPr sz="1400">
                <a:solidFill>
                  <a:srgbClr val="F3F3F3"/>
                </a:solidFill>
              </a:defRPr>
            </a:lvl4pPr>
            <a:lvl5pPr lvl="4" rtl="0">
              <a:lnSpc>
                <a:spcPct val="100000"/>
              </a:lnSpc>
              <a:spcBef>
                <a:spcPts val="0"/>
              </a:spcBef>
              <a:spcAft>
                <a:spcPts val="0"/>
              </a:spcAft>
              <a:buClr>
                <a:srgbClr val="434343"/>
              </a:buClr>
              <a:buSzPts val="1400"/>
              <a:buFont typeface="Nunito Light"/>
              <a:buChar char="○"/>
              <a:defRPr sz="1400">
                <a:solidFill>
                  <a:srgbClr val="F3F3F3"/>
                </a:solidFill>
              </a:defRPr>
            </a:lvl5pPr>
            <a:lvl6pPr lvl="5" rtl="0">
              <a:lnSpc>
                <a:spcPct val="100000"/>
              </a:lnSpc>
              <a:spcBef>
                <a:spcPts val="0"/>
              </a:spcBef>
              <a:spcAft>
                <a:spcPts val="0"/>
              </a:spcAft>
              <a:buClr>
                <a:srgbClr val="434343"/>
              </a:buClr>
              <a:buSzPts val="1400"/>
              <a:buFont typeface="Nunito Light"/>
              <a:buChar char="■"/>
              <a:defRPr sz="1400">
                <a:solidFill>
                  <a:srgbClr val="F3F3F3"/>
                </a:solidFill>
              </a:defRPr>
            </a:lvl6pPr>
            <a:lvl7pPr lvl="6" rtl="0">
              <a:lnSpc>
                <a:spcPct val="100000"/>
              </a:lnSpc>
              <a:spcBef>
                <a:spcPts val="0"/>
              </a:spcBef>
              <a:spcAft>
                <a:spcPts val="0"/>
              </a:spcAft>
              <a:buClr>
                <a:srgbClr val="434343"/>
              </a:buClr>
              <a:buSzPts val="1400"/>
              <a:buFont typeface="Nunito Light"/>
              <a:buChar char="●"/>
              <a:defRPr sz="1400">
                <a:solidFill>
                  <a:srgbClr val="F3F3F3"/>
                </a:solidFill>
              </a:defRPr>
            </a:lvl7pPr>
            <a:lvl8pPr lvl="7" rtl="0">
              <a:lnSpc>
                <a:spcPct val="100000"/>
              </a:lnSpc>
              <a:spcBef>
                <a:spcPts val="0"/>
              </a:spcBef>
              <a:spcAft>
                <a:spcPts val="0"/>
              </a:spcAft>
              <a:buClr>
                <a:srgbClr val="434343"/>
              </a:buClr>
              <a:buSzPts val="1400"/>
              <a:buFont typeface="Nunito Light"/>
              <a:buChar char="○"/>
              <a:defRPr sz="1400">
                <a:solidFill>
                  <a:srgbClr val="F3F3F3"/>
                </a:solidFill>
              </a:defRPr>
            </a:lvl8pPr>
            <a:lvl9pPr lvl="8" rtl="0">
              <a:lnSpc>
                <a:spcPct val="100000"/>
              </a:lnSpc>
              <a:spcBef>
                <a:spcPts val="0"/>
              </a:spcBef>
              <a:spcAft>
                <a:spcPts val="0"/>
              </a:spcAft>
              <a:buClr>
                <a:srgbClr val="434343"/>
              </a:buClr>
              <a:buSzPts val="1400"/>
              <a:buFont typeface="Nunito Light"/>
              <a:buChar char="■"/>
              <a:defRPr sz="1400">
                <a:solidFill>
                  <a:srgbClr val="F3F3F3"/>
                </a:solidFill>
              </a:defRPr>
            </a:lvl9pPr>
          </a:lstStyle>
          <a:p>
            <a:endParaRPr/>
          </a:p>
        </p:txBody>
      </p:sp>
      <p:sp>
        <p:nvSpPr>
          <p:cNvPr id="115" name="Google Shape;115;p17"/>
          <p:cNvSpPr txBox="1">
            <a:spLocks noGrp="1"/>
          </p:cNvSpPr>
          <p:nvPr>
            <p:ph type="subTitle" idx="2"/>
          </p:nvPr>
        </p:nvSpPr>
        <p:spPr>
          <a:xfrm flipH="1">
            <a:off x="4783525" y="1301900"/>
            <a:ext cx="3701400" cy="3018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F3F3F3"/>
              </a:buClr>
              <a:buSzPts val="1000"/>
              <a:buChar char="●"/>
              <a:defRPr sz="800">
                <a:solidFill>
                  <a:srgbClr val="F3F3F3"/>
                </a:solidFill>
              </a:defRPr>
            </a:lvl1pPr>
            <a:lvl2pPr lvl="1" rtl="0">
              <a:lnSpc>
                <a:spcPct val="100000"/>
              </a:lnSpc>
              <a:spcBef>
                <a:spcPts val="0"/>
              </a:spcBef>
              <a:spcAft>
                <a:spcPts val="0"/>
              </a:spcAft>
              <a:buClr>
                <a:srgbClr val="F3F3F3"/>
              </a:buClr>
              <a:buSzPts val="1400"/>
              <a:buChar char="○"/>
              <a:defRPr sz="1400">
                <a:solidFill>
                  <a:srgbClr val="F3F3F3"/>
                </a:solidFill>
              </a:defRPr>
            </a:lvl2pPr>
            <a:lvl3pPr lvl="2" rtl="0">
              <a:lnSpc>
                <a:spcPct val="100000"/>
              </a:lnSpc>
              <a:spcBef>
                <a:spcPts val="0"/>
              </a:spcBef>
              <a:spcAft>
                <a:spcPts val="0"/>
              </a:spcAft>
              <a:buClr>
                <a:srgbClr val="F3F3F3"/>
              </a:buClr>
              <a:buSzPts val="1400"/>
              <a:buChar char="■"/>
              <a:defRPr sz="1400">
                <a:solidFill>
                  <a:srgbClr val="F3F3F3"/>
                </a:solidFill>
              </a:defRPr>
            </a:lvl3pPr>
            <a:lvl4pPr lvl="3" rtl="0">
              <a:lnSpc>
                <a:spcPct val="100000"/>
              </a:lnSpc>
              <a:spcBef>
                <a:spcPts val="0"/>
              </a:spcBef>
              <a:spcAft>
                <a:spcPts val="0"/>
              </a:spcAft>
              <a:buClr>
                <a:srgbClr val="F3F3F3"/>
              </a:buClr>
              <a:buSzPts val="1400"/>
              <a:buChar char="●"/>
              <a:defRPr sz="1400">
                <a:solidFill>
                  <a:srgbClr val="F3F3F3"/>
                </a:solidFill>
              </a:defRPr>
            </a:lvl4pPr>
            <a:lvl5pPr lvl="4" rtl="0">
              <a:lnSpc>
                <a:spcPct val="100000"/>
              </a:lnSpc>
              <a:spcBef>
                <a:spcPts val="0"/>
              </a:spcBef>
              <a:spcAft>
                <a:spcPts val="0"/>
              </a:spcAft>
              <a:buClr>
                <a:srgbClr val="F3F3F3"/>
              </a:buClr>
              <a:buSzPts val="1400"/>
              <a:buChar char="○"/>
              <a:defRPr sz="1400">
                <a:solidFill>
                  <a:srgbClr val="F3F3F3"/>
                </a:solidFill>
              </a:defRPr>
            </a:lvl5pPr>
            <a:lvl6pPr lvl="5" rtl="0">
              <a:lnSpc>
                <a:spcPct val="100000"/>
              </a:lnSpc>
              <a:spcBef>
                <a:spcPts val="0"/>
              </a:spcBef>
              <a:spcAft>
                <a:spcPts val="0"/>
              </a:spcAft>
              <a:buClr>
                <a:srgbClr val="F3F3F3"/>
              </a:buClr>
              <a:buSzPts val="1400"/>
              <a:buChar char="■"/>
              <a:defRPr sz="1400">
                <a:solidFill>
                  <a:srgbClr val="F3F3F3"/>
                </a:solidFill>
              </a:defRPr>
            </a:lvl6pPr>
            <a:lvl7pPr lvl="6" rtl="0">
              <a:lnSpc>
                <a:spcPct val="100000"/>
              </a:lnSpc>
              <a:spcBef>
                <a:spcPts val="0"/>
              </a:spcBef>
              <a:spcAft>
                <a:spcPts val="0"/>
              </a:spcAft>
              <a:buClr>
                <a:srgbClr val="F3F3F3"/>
              </a:buClr>
              <a:buSzPts val="1400"/>
              <a:buChar char="●"/>
              <a:defRPr sz="1400">
                <a:solidFill>
                  <a:srgbClr val="F3F3F3"/>
                </a:solidFill>
              </a:defRPr>
            </a:lvl7pPr>
            <a:lvl8pPr lvl="7" rtl="0">
              <a:lnSpc>
                <a:spcPct val="100000"/>
              </a:lnSpc>
              <a:spcBef>
                <a:spcPts val="0"/>
              </a:spcBef>
              <a:spcAft>
                <a:spcPts val="0"/>
              </a:spcAft>
              <a:buClr>
                <a:srgbClr val="F3F3F3"/>
              </a:buClr>
              <a:buSzPts val="1400"/>
              <a:buChar char="○"/>
              <a:defRPr sz="1400">
                <a:solidFill>
                  <a:srgbClr val="F3F3F3"/>
                </a:solidFill>
              </a:defRPr>
            </a:lvl8pPr>
            <a:lvl9pPr lvl="8" rtl="0">
              <a:lnSpc>
                <a:spcPct val="100000"/>
              </a:lnSpc>
              <a:spcBef>
                <a:spcPts val="0"/>
              </a:spcBef>
              <a:spcAft>
                <a:spcPts val="0"/>
              </a:spcAft>
              <a:buClr>
                <a:srgbClr val="F3F3F3"/>
              </a:buClr>
              <a:buSzPts val="1400"/>
              <a:buChar char="■"/>
              <a:defRPr sz="1400">
                <a:solidFill>
                  <a:srgbClr val="F3F3F3"/>
                </a:solidFill>
              </a:defRPr>
            </a:lvl9pPr>
          </a:lstStyle>
          <a:p>
            <a:endParaRPr/>
          </a:p>
        </p:txBody>
      </p:sp>
      <p:sp>
        <p:nvSpPr>
          <p:cNvPr id="116" name="Google Shape;116;p17"/>
          <p:cNvSpPr txBox="1">
            <a:spLocks noGrp="1"/>
          </p:cNvSpPr>
          <p:nvPr>
            <p:ph type="title"/>
          </p:nvPr>
        </p:nvSpPr>
        <p:spPr>
          <a:xfrm>
            <a:off x="432925" y="375875"/>
            <a:ext cx="8293200" cy="5778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sz="3000">
                <a:solidFill>
                  <a:srgbClr val="F3F3F3"/>
                </a:solidFill>
                <a:latin typeface="Oswald"/>
                <a:ea typeface="Oswald"/>
                <a:cs typeface="Oswald"/>
                <a:sym typeface="Oswald"/>
              </a:defRPr>
            </a:lvl1pPr>
            <a:lvl2pPr lvl="1" rtl="0">
              <a:spcBef>
                <a:spcPts val="0"/>
              </a:spcBef>
              <a:spcAft>
                <a:spcPts val="0"/>
              </a:spcAft>
              <a:buNone/>
              <a:defRPr sz="3000">
                <a:solidFill>
                  <a:srgbClr val="F3F3F3"/>
                </a:solidFill>
                <a:latin typeface="Oswald"/>
                <a:ea typeface="Oswald"/>
                <a:cs typeface="Oswald"/>
                <a:sym typeface="Oswald"/>
              </a:defRPr>
            </a:lvl2pPr>
            <a:lvl3pPr lvl="2" rtl="0">
              <a:spcBef>
                <a:spcPts val="0"/>
              </a:spcBef>
              <a:spcAft>
                <a:spcPts val="0"/>
              </a:spcAft>
              <a:buNone/>
              <a:defRPr sz="3000">
                <a:solidFill>
                  <a:srgbClr val="F3F3F3"/>
                </a:solidFill>
                <a:latin typeface="Oswald"/>
                <a:ea typeface="Oswald"/>
                <a:cs typeface="Oswald"/>
                <a:sym typeface="Oswald"/>
              </a:defRPr>
            </a:lvl3pPr>
            <a:lvl4pPr lvl="3" rtl="0">
              <a:spcBef>
                <a:spcPts val="0"/>
              </a:spcBef>
              <a:spcAft>
                <a:spcPts val="0"/>
              </a:spcAft>
              <a:buNone/>
              <a:defRPr sz="3000">
                <a:solidFill>
                  <a:srgbClr val="F3F3F3"/>
                </a:solidFill>
                <a:latin typeface="Oswald"/>
                <a:ea typeface="Oswald"/>
                <a:cs typeface="Oswald"/>
                <a:sym typeface="Oswald"/>
              </a:defRPr>
            </a:lvl4pPr>
            <a:lvl5pPr lvl="4" rtl="0">
              <a:spcBef>
                <a:spcPts val="0"/>
              </a:spcBef>
              <a:spcAft>
                <a:spcPts val="0"/>
              </a:spcAft>
              <a:buNone/>
              <a:defRPr sz="3000">
                <a:solidFill>
                  <a:srgbClr val="F3F3F3"/>
                </a:solidFill>
                <a:latin typeface="Oswald"/>
                <a:ea typeface="Oswald"/>
                <a:cs typeface="Oswald"/>
                <a:sym typeface="Oswald"/>
              </a:defRPr>
            </a:lvl5pPr>
            <a:lvl6pPr lvl="5" rtl="0">
              <a:spcBef>
                <a:spcPts val="0"/>
              </a:spcBef>
              <a:spcAft>
                <a:spcPts val="0"/>
              </a:spcAft>
              <a:buNone/>
              <a:defRPr sz="3000">
                <a:solidFill>
                  <a:srgbClr val="F3F3F3"/>
                </a:solidFill>
                <a:latin typeface="Oswald"/>
                <a:ea typeface="Oswald"/>
                <a:cs typeface="Oswald"/>
                <a:sym typeface="Oswald"/>
              </a:defRPr>
            </a:lvl6pPr>
            <a:lvl7pPr lvl="6" rtl="0">
              <a:spcBef>
                <a:spcPts val="0"/>
              </a:spcBef>
              <a:spcAft>
                <a:spcPts val="0"/>
              </a:spcAft>
              <a:buNone/>
              <a:defRPr sz="3000">
                <a:solidFill>
                  <a:srgbClr val="F3F3F3"/>
                </a:solidFill>
                <a:latin typeface="Oswald"/>
                <a:ea typeface="Oswald"/>
                <a:cs typeface="Oswald"/>
                <a:sym typeface="Oswald"/>
              </a:defRPr>
            </a:lvl7pPr>
            <a:lvl8pPr lvl="7" rtl="0">
              <a:spcBef>
                <a:spcPts val="0"/>
              </a:spcBef>
              <a:spcAft>
                <a:spcPts val="0"/>
              </a:spcAft>
              <a:buNone/>
              <a:defRPr sz="3000">
                <a:solidFill>
                  <a:srgbClr val="F3F3F3"/>
                </a:solidFill>
                <a:latin typeface="Oswald"/>
                <a:ea typeface="Oswald"/>
                <a:cs typeface="Oswald"/>
                <a:sym typeface="Oswald"/>
              </a:defRPr>
            </a:lvl8pPr>
            <a:lvl9pPr lvl="8" rtl="0">
              <a:spcBef>
                <a:spcPts val="0"/>
              </a:spcBef>
              <a:spcAft>
                <a:spcPts val="0"/>
              </a:spcAft>
              <a:buNone/>
              <a:defRPr sz="3000">
                <a:solidFill>
                  <a:srgbClr val="F3F3F3"/>
                </a:solidFill>
                <a:latin typeface="Oswald"/>
                <a:ea typeface="Oswald"/>
                <a:cs typeface="Oswald"/>
                <a:sym typeface="Oswald"/>
              </a:defRPr>
            </a:lvl9pPr>
          </a:lstStyle>
          <a:p>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TITLE + BACKGROUND">
  <p:cSld name="CUSTOM_1_1_1_2_1_1_1_1_1_1_1_1_1_3_2_1">
    <p:bg>
      <p:bgPr>
        <a:solidFill>
          <a:srgbClr val="2C3938"/>
        </a:solidFill>
        <a:effectLst/>
      </p:bgPr>
    </p:bg>
    <p:spTree>
      <p:nvGrpSpPr>
        <p:cNvPr id="1" name="Shape 117"/>
        <p:cNvGrpSpPr/>
        <p:nvPr/>
      </p:nvGrpSpPr>
      <p:grpSpPr>
        <a:xfrm>
          <a:off x="0" y="0"/>
          <a:ext cx="0" cy="0"/>
          <a:chOff x="0" y="0"/>
          <a:chExt cx="0" cy="0"/>
        </a:xfrm>
      </p:grpSpPr>
      <p:sp>
        <p:nvSpPr>
          <p:cNvPr id="118" name="Google Shape;118;p18"/>
          <p:cNvSpPr txBox="1">
            <a:spLocks noGrp="1"/>
          </p:cNvSpPr>
          <p:nvPr>
            <p:ph type="title"/>
          </p:nvPr>
        </p:nvSpPr>
        <p:spPr>
          <a:xfrm>
            <a:off x="432925" y="375875"/>
            <a:ext cx="8293200" cy="5778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sz="3000">
                <a:solidFill>
                  <a:srgbClr val="F3F3F3"/>
                </a:solidFill>
                <a:latin typeface="Oswald"/>
                <a:ea typeface="Oswald"/>
                <a:cs typeface="Oswald"/>
                <a:sym typeface="Oswald"/>
              </a:defRPr>
            </a:lvl1pPr>
            <a:lvl2pPr lvl="1" rtl="0">
              <a:spcBef>
                <a:spcPts val="0"/>
              </a:spcBef>
              <a:spcAft>
                <a:spcPts val="0"/>
              </a:spcAft>
              <a:buNone/>
              <a:defRPr sz="3000">
                <a:solidFill>
                  <a:srgbClr val="F3F3F3"/>
                </a:solidFill>
                <a:latin typeface="Oswald"/>
                <a:ea typeface="Oswald"/>
                <a:cs typeface="Oswald"/>
                <a:sym typeface="Oswald"/>
              </a:defRPr>
            </a:lvl2pPr>
            <a:lvl3pPr lvl="2" rtl="0">
              <a:spcBef>
                <a:spcPts val="0"/>
              </a:spcBef>
              <a:spcAft>
                <a:spcPts val="0"/>
              </a:spcAft>
              <a:buNone/>
              <a:defRPr sz="3000">
                <a:solidFill>
                  <a:srgbClr val="F3F3F3"/>
                </a:solidFill>
                <a:latin typeface="Oswald"/>
                <a:ea typeface="Oswald"/>
                <a:cs typeface="Oswald"/>
                <a:sym typeface="Oswald"/>
              </a:defRPr>
            </a:lvl3pPr>
            <a:lvl4pPr lvl="3" rtl="0">
              <a:spcBef>
                <a:spcPts val="0"/>
              </a:spcBef>
              <a:spcAft>
                <a:spcPts val="0"/>
              </a:spcAft>
              <a:buNone/>
              <a:defRPr sz="3000">
                <a:solidFill>
                  <a:srgbClr val="F3F3F3"/>
                </a:solidFill>
                <a:latin typeface="Oswald"/>
                <a:ea typeface="Oswald"/>
                <a:cs typeface="Oswald"/>
                <a:sym typeface="Oswald"/>
              </a:defRPr>
            </a:lvl4pPr>
            <a:lvl5pPr lvl="4" rtl="0">
              <a:spcBef>
                <a:spcPts val="0"/>
              </a:spcBef>
              <a:spcAft>
                <a:spcPts val="0"/>
              </a:spcAft>
              <a:buNone/>
              <a:defRPr sz="3000">
                <a:solidFill>
                  <a:srgbClr val="F3F3F3"/>
                </a:solidFill>
                <a:latin typeface="Oswald"/>
                <a:ea typeface="Oswald"/>
                <a:cs typeface="Oswald"/>
                <a:sym typeface="Oswald"/>
              </a:defRPr>
            </a:lvl5pPr>
            <a:lvl6pPr lvl="5" rtl="0">
              <a:spcBef>
                <a:spcPts val="0"/>
              </a:spcBef>
              <a:spcAft>
                <a:spcPts val="0"/>
              </a:spcAft>
              <a:buNone/>
              <a:defRPr sz="3000">
                <a:solidFill>
                  <a:srgbClr val="F3F3F3"/>
                </a:solidFill>
                <a:latin typeface="Oswald"/>
                <a:ea typeface="Oswald"/>
                <a:cs typeface="Oswald"/>
                <a:sym typeface="Oswald"/>
              </a:defRPr>
            </a:lvl6pPr>
            <a:lvl7pPr lvl="6" rtl="0">
              <a:spcBef>
                <a:spcPts val="0"/>
              </a:spcBef>
              <a:spcAft>
                <a:spcPts val="0"/>
              </a:spcAft>
              <a:buNone/>
              <a:defRPr sz="3000">
                <a:solidFill>
                  <a:srgbClr val="F3F3F3"/>
                </a:solidFill>
                <a:latin typeface="Oswald"/>
                <a:ea typeface="Oswald"/>
                <a:cs typeface="Oswald"/>
                <a:sym typeface="Oswald"/>
              </a:defRPr>
            </a:lvl7pPr>
            <a:lvl8pPr lvl="7" rtl="0">
              <a:spcBef>
                <a:spcPts val="0"/>
              </a:spcBef>
              <a:spcAft>
                <a:spcPts val="0"/>
              </a:spcAft>
              <a:buNone/>
              <a:defRPr sz="3000">
                <a:solidFill>
                  <a:srgbClr val="F3F3F3"/>
                </a:solidFill>
                <a:latin typeface="Oswald"/>
                <a:ea typeface="Oswald"/>
                <a:cs typeface="Oswald"/>
                <a:sym typeface="Oswald"/>
              </a:defRPr>
            </a:lvl8pPr>
            <a:lvl9pPr lvl="8" rtl="0">
              <a:spcBef>
                <a:spcPts val="0"/>
              </a:spcBef>
              <a:spcAft>
                <a:spcPts val="0"/>
              </a:spcAft>
              <a:buNone/>
              <a:defRPr sz="3000">
                <a:solidFill>
                  <a:srgbClr val="F3F3F3"/>
                </a:solidFill>
                <a:latin typeface="Oswald"/>
                <a:ea typeface="Oswald"/>
                <a:cs typeface="Oswald"/>
                <a:sym typeface="Oswald"/>
              </a:defRPr>
            </a:lvl9pPr>
          </a:lstStyle>
          <a:p>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BACKGROUND ">
  <p:cSld name="CUSTOM_1_1_1_2_1_1_1_1_1_1_1_1_1_3_2_1_1">
    <p:bg>
      <p:bgPr>
        <a:solidFill>
          <a:srgbClr val="2C3938"/>
        </a:solidFill>
        <a:effectLst/>
      </p:bgPr>
    </p:bg>
    <p:spTree>
      <p:nvGrpSpPr>
        <p:cNvPr id="1" name="Shape 119"/>
        <p:cNvGrpSpPr/>
        <p:nvPr/>
      </p:nvGrpSpPr>
      <p:grpSpPr>
        <a:xfrm>
          <a:off x="0" y="0"/>
          <a:ext cx="0" cy="0"/>
          <a:chOff x="0" y="0"/>
          <a:chExt cx="0" cy="0"/>
        </a:xfrm>
      </p:grpSpPr>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BLANK SLIDE">
  <p:cSld name="CUSTOM_1_1_1_2_1_1_1_1_1_1_1_1_1_3_1">
    <p:bg>
      <p:bgPr>
        <a:solidFill>
          <a:srgbClr val="EFEFEF"/>
        </a:solidFill>
        <a:effectLst/>
      </p:bgPr>
    </p:bg>
    <p:spTree>
      <p:nvGrpSpPr>
        <p:cNvPr id="1" name="Shape 120"/>
        <p:cNvGrpSpPr/>
        <p:nvPr/>
      </p:nvGrpSpPr>
      <p:grpSpPr>
        <a:xfrm>
          <a:off x="0" y="0"/>
          <a:ext cx="0" cy="0"/>
          <a:chOff x="0" y="0"/>
          <a:chExt cx="0" cy="0"/>
        </a:xfrm>
      </p:grpSpPr>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Blank slide" type="blank">
  <p:cSld name="BLANK">
    <p:spTree>
      <p:nvGrpSpPr>
        <p:cNvPr id="1" name="Shape 124"/>
        <p:cNvGrpSpPr/>
        <p:nvPr/>
      </p:nvGrpSpPr>
      <p:grpSpPr>
        <a:xfrm>
          <a:off x="0" y="0"/>
          <a:ext cx="0" cy="0"/>
          <a:chOff x="0" y="0"/>
          <a:chExt cx="0" cy="0"/>
        </a:xfrm>
      </p:grpSpPr>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BIG TITTLE OPENING" type="title">
  <p:cSld name="TITLE">
    <p:bg>
      <p:bgPr>
        <a:solidFill>
          <a:srgbClr val="EFEFEF"/>
        </a:solidFill>
        <a:effectLst/>
      </p:bgPr>
    </p:bg>
    <p:spTree>
      <p:nvGrpSpPr>
        <p:cNvPr id="1" name="Shape 128"/>
        <p:cNvGrpSpPr/>
        <p:nvPr/>
      </p:nvGrpSpPr>
      <p:grpSpPr>
        <a:xfrm>
          <a:off x="0" y="0"/>
          <a:ext cx="0" cy="0"/>
          <a:chOff x="0" y="0"/>
          <a:chExt cx="0" cy="0"/>
        </a:xfrm>
      </p:grpSpPr>
      <p:sp>
        <p:nvSpPr>
          <p:cNvPr id="129" name="Google Shape;129;p24"/>
          <p:cNvSpPr/>
          <p:nvPr/>
        </p:nvSpPr>
        <p:spPr>
          <a:xfrm>
            <a:off x="-6375" y="3231650"/>
            <a:ext cx="9144000" cy="1924500"/>
          </a:xfrm>
          <a:prstGeom prst="rect">
            <a:avLst/>
          </a:prstGeom>
          <a:solidFill>
            <a:srgbClr val="2C39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24"/>
          <p:cNvSpPr/>
          <p:nvPr/>
        </p:nvSpPr>
        <p:spPr>
          <a:xfrm>
            <a:off x="18639" y="1507984"/>
            <a:ext cx="176" cy="172"/>
          </a:xfrm>
          <a:custGeom>
            <a:avLst/>
            <a:gdLst/>
            <a:ahLst/>
            <a:cxnLst/>
            <a:rect l="l" t="t" r="r" b="b"/>
            <a:pathLst>
              <a:path w="1" h="1" extrusionOk="0">
                <a:moveTo>
                  <a:pt x="0" y="0"/>
                </a:moveTo>
                <a:lnTo>
                  <a:pt x="0" y="0"/>
                </a:lnTo>
                <a:lnTo>
                  <a:pt x="0"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31;p24"/>
          <p:cNvSpPr/>
          <p:nvPr/>
        </p:nvSpPr>
        <p:spPr>
          <a:xfrm>
            <a:off x="18639" y="2419108"/>
            <a:ext cx="176" cy="172"/>
          </a:xfrm>
          <a:custGeom>
            <a:avLst/>
            <a:gdLst/>
            <a:ahLst/>
            <a:cxnLst/>
            <a:rect l="l" t="t" r="r" b="b"/>
            <a:pathLst>
              <a:path w="1" h="1" extrusionOk="0">
                <a:moveTo>
                  <a:pt x="0" y="0"/>
                </a:moveTo>
                <a:lnTo>
                  <a:pt x="0"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24"/>
          <p:cNvSpPr/>
          <p:nvPr/>
        </p:nvSpPr>
        <p:spPr>
          <a:xfrm flipH="1">
            <a:off x="1144517" y="9122"/>
            <a:ext cx="176" cy="172"/>
          </a:xfrm>
          <a:custGeom>
            <a:avLst/>
            <a:gdLst/>
            <a:ahLst/>
            <a:cxnLst/>
            <a:rect l="l" t="t" r="r" b="b"/>
            <a:pathLst>
              <a:path w="1" h="1" extrusionOk="0">
                <a:moveTo>
                  <a:pt x="0" y="1"/>
                </a:moveTo>
                <a:lnTo>
                  <a:pt x="0" y="1"/>
                </a:lnTo>
                <a:lnTo>
                  <a:pt x="0"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24"/>
          <p:cNvSpPr/>
          <p:nvPr/>
        </p:nvSpPr>
        <p:spPr>
          <a:xfrm flipH="1">
            <a:off x="1144517" y="9122"/>
            <a:ext cx="176" cy="172"/>
          </a:xfrm>
          <a:custGeom>
            <a:avLst/>
            <a:gdLst/>
            <a:ahLst/>
            <a:cxnLst/>
            <a:rect l="l" t="t" r="r" b="b"/>
            <a:pathLst>
              <a:path w="1" h="1" extrusionOk="0">
                <a:moveTo>
                  <a:pt x="0" y="1"/>
                </a:moveTo>
                <a:lnTo>
                  <a:pt x="0" y="1"/>
                </a:lnTo>
                <a:lnTo>
                  <a:pt x="0"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24"/>
          <p:cNvSpPr txBox="1">
            <a:spLocks noGrp="1"/>
          </p:cNvSpPr>
          <p:nvPr>
            <p:ph type="ctrTitle"/>
          </p:nvPr>
        </p:nvSpPr>
        <p:spPr>
          <a:xfrm flipH="1">
            <a:off x="713850" y="3041338"/>
            <a:ext cx="7716300" cy="8466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3000"/>
              <a:buNone/>
              <a:defRPr sz="3000">
                <a:solidFill>
                  <a:srgbClr val="FFFFFF"/>
                </a:solidFill>
                <a:latin typeface="Oswald"/>
                <a:ea typeface="Oswald"/>
                <a:cs typeface="Oswald"/>
                <a:sym typeface="Oswald"/>
              </a:defRPr>
            </a:lvl1pPr>
            <a:lvl2pPr lvl="1" algn="ctr" rtl="0">
              <a:spcBef>
                <a:spcPts val="0"/>
              </a:spcBef>
              <a:spcAft>
                <a:spcPts val="0"/>
              </a:spcAft>
              <a:buClr>
                <a:srgbClr val="FFFFFF"/>
              </a:buClr>
              <a:buSzPts val="7200"/>
              <a:buNone/>
              <a:defRPr sz="7200">
                <a:solidFill>
                  <a:srgbClr val="FFFFFF"/>
                </a:solidFill>
              </a:defRPr>
            </a:lvl2pPr>
            <a:lvl3pPr lvl="2" algn="ctr" rtl="0">
              <a:spcBef>
                <a:spcPts val="0"/>
              </a:spcBef>
              <a:spcAft>
                <a:spcPts val="0"/>
              </a:spcAft>
              <a:buClr>
                <a:srgbClr val="FFFFFF"/>
              </a:buClr>
              <a:buSzPts val="7200"/>
              <a:buNone/>
              <a:defRPr sz="7200">
                <a:solidFill>
                  <a:srgbClr val="FFFFFF"/>
                </a:solidFill>
              </a:defRPr>
            </a:lvl3pPr>
            <a:lvl4pPr lvl="3" algn="ctr" rtl="0">
              <a:spcBef>
                <a:spcPts val="0"/>
              </a:spcBef>
              <a:spcAft>
                <a:spcPts val="0"/>
              </a:spcAft>
              <a:buClr>
                <a:srgbClr val="FFFFFF"/>
              </a:buClr>
              <a:buSzPts val="7200"/>
              <a:buNone/>
              <a:defRPr sz="7200">
                <a:solidFill>
                  <a:srgbClr val="FFFFFF"/>
                </a:solidFill>
              </a:defRPr>
            </a:lvl4pPr>
            <a:lvl5pPr lvl="4" algn="ctr" rtl="0">
              <a:spcBef>
                <a:spcPts val="0"/>
              </a:spcBef>
              <a:spcAft>
                <a:spcPts val="0"/>
              </a:spcAft>
              <a:buClr>
                <a:srgbClr val="FFFFFF"/>
              </a:buClr>
              <a:buSzPts val="7200"/>
              <a:buNone/>
              <a:defRPr sz="7200">
                <a:solidFill>
                  <a:srgbClr val="FFFFFF"/>
                </a:solidFill>
              </a:defRPr>
            </a:lvl5pPr>
            <a:lvl6pPr lvl="5" algn="ctr" rtl="0">
              <a:spcBef>
                <a:spcPts val="0"/>
              </a:spcBef>
              <a:spcAft>
                <a:spcPts val="0"/>
              </a:spcAft>
              <a:buClr>
                <a:srgbClr val="FFFFFF"/>
              </a:buClr>
              <a:buSzPts val="7200"/>
              <a:buNone/>
              <a:defRPr sz="7200">
                <a:solidFill>
                  <a:srgbClr val="FFFFFF"/>
                </a:solidFill>
              </a:defRPr>
            </a:lvl6pPr>
            <a:lvl7pPr lvl="6" algn="ctr" rtl="0">
              <a:spcBef>
                <a:spcPts val="0"/>
              </a:spcBef>
              <a:spcAft>
                <a:spcPts val="0"/>
              </a:spcAft>
              <a:buClr>
                <a:srgbClr val="FFFFFF"/>
              </a:buClr>
              <a:buSzPts val="7200"/>
              <a:buNone/>
              <a:defRPr sz="7200">
                <a:solidFill>
                  <a:srgbClr val="FFFFFF"/>
                </a:solidFill>
              </a:defRPr>
            </a:lvl7pPr>
            <a:lvl8pPr lvl="7" algn="ctr" rtl="0">
              <a:spcBef>
                <a:spcPts val="0"/>
              </a:spcBef>
              <a:spcAft>
                <a:spcPts val="0"/>
              </a:spcAft>
              <a:buClr>
                <a:srgbClr val="FFFFFF"/>
              </a:buClr>
              <a:buSzPts val="7200"/>
              <a:buNone/>
              <a:defRPr sz="7200">
                <a:solidFill>
                  <a:srgbClr val="FFFFFF"/>
                </a:solidFill>
              </a:defRPr>
            </a:lvl8pPr>
            <a:lvl9pPr lvl="8" algn="ctr" rtl="0">
              <a:spcBef>
                <a:spcPts val="0"/>
              </a:spcBef>
              <a:spcAft>
                <a:spcPts val="0"/>
              </a:spcAft>
              <a:buClr>
                <a:srgbClr val="FFFFFF"/>
              </a:buClr>
              <a:buSzPts val="7200"/>
              <a:buNone/>
              <a:defRPr sz="7200">
                <a:solidFill>
                  <a:srgbClr val="FFFFFF"/>
                </a:solidFill>
              </a:defRPr>
            </a:lvl9pPr>
          </a:lstStyle>
          <a:p>
            <a:endParaRPr/>
          </a:p>
        </p:txBody>
      </p:sp>
      <p:sp>
        <p:nvSpPr>
          <p:cNvPr id="135" name="Google Shape;135;p24"/>
          <p:cNvSpPr txBox="1">
            <a:spLocks noGrp="1"/>
          </p:cNvSpPr>
          <p:nvPr>
            <p:ph type="subTitle" idx="1"/>
          </p:nvPr>
        </p:nvSpPr>
        <p:spPr>
          <a:xfrm flipH="1">
            <a:off x="3017850" y="4005730"/>
            <a:ext cx="3108300" cy="2451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Clr>
                <a:srgbClr val="434343"/>
              </a:buClr>
              <a:buSzPts val="1400"/>
              <a:buFont typeface="Oswald Regular"/>
              <a:buNone/>
              <a:defRPr sz="900">
                <a:solidFill>
                  <a:srgbClr val="F3F3F3"/>
                </a:solidFill>
              </a:defRPr>
            </a:lvl1pPr>
            <a:lvl2pPr lvl="1" algn="ctr" rtl="0">
              <a:lnSpc>
                <a:spcPct val="100000"/>
              </a:lnSpc>
              <a:spcBef>
                <a:spcPts val="0"/>
              </a:spcBef>
              <a:spcAft>
                <a:spcPts val="0"/>
              </a:spcAft>
              <a:buClr>
                <a:srgbClr val="FFFFFF"/>
              </a:buClr>
              <a:buSzPts val="1400"/>
              <a:buFont typeface="Oswald Regular"/>
              <a:buNone/>
              <a:defRPr sz="1400">
                <a:solidFill>
                  <a:srgbClr val="FFFFFF"/>
                </a:solidFill>
                <a:latin typeface="Oswald Regular"/>
                <a:ea typeface="Oswald Regular"/>
                <a:cs typeface="Oswald Regular"/>
                <a:sym typeface="Oswald Regular"/>
              </a:defRPr>
            </a:lvl2pPr>
            <a:lvl3pPr lvl="2" algn="ctr" rtl="0">
              <a:lnSpc>
                <a:spcPct val="100000"/>
              </a:lnSpc>
              <a:spcBef>
                <a:spcPts val="0"/>
              </a:spcBef>
              <a:spcAft>
                <a:spcPts val="0"/>
              </a:spcAft>
              <a:buClr>
                <a:srgbClr val="FFFFFF"/>
              </a:buClr>
              <a:buSzPts val="1400"/>
              <a:buFont typeface="Oswald Regular"/>
              <a:buNone/>
              <a:defRPr sz="1400">
                <a:solidFill>
                  <a:srgbClr val="FFFFFF"/>
                </a:solidFill>
                <a:latin typeface="Oswald Regular"/>
                <a:ea typeface="Oswald Regular"/>
                <a:cs typeface="Oswald Regular"/>
                <a:sym typeface="Oswald Regular"/>
              </a:defRPr>
            </a:lvl3pPr>
            <a:lvl4pPr lvl="3" algn="ctr" rtl="0">
              <a:lnSpc>
                <a:spcPct val="100000"/>
              </a:lnSpc>
              <a:spcBef>
                <a:spcPts val="0"/>
              </a:spcBef>
              <a:spcAft>
                <a:spcPts val="0"/>
              </a:spcAft>
              <a:buClr>
                <a:srgbClr val="FFFFFF"/>
              </a:buClr>
              <a:buSzPts val="1400"/>
              <a:buFont typeface="Oswald Regular"/>
              <a:buNone/>
              <a:defRPr sz="1400">
                <a:solidFill>
                  <a:srgbClr val="FFFFFF"/>
                </a:solidFill>
                <a:latin typeface="Oswald Regular"/>
                <a:ea typeface="Oswald Regular"/>
                <a:cs typeface="Oswald Regular"/>
                <a:sym typeface="Oswald Regular"/>
              </a:defRPr>
            </a:lvl4pPr>
            <a:lvl5pPr lvl="4" algn="ctr" rtl="0">
              <a:lnSpc>
                <a:spcPct val="100000"/>
              </a:lnSpc>
              <a:spcBef>
                <a:spcPts val="0"/>
              </a:spcBef>
              <a:spcAft>
                <a:spcPts val="0"/>
              </a:spcAft>
              <a:buClr>
                <a:srgbClr val="FFFFFF"/>
              </a:buClr>
              <a:buSzPts val="1400"/>
              <a:buFont typeface="Oswald Regular"/>
              <a:buNone/>
              <a:defRPr sz="1400">
                <a:solidFill>
                  <a:srgbClr val="FFFFFF"/>
                </a:solidFill>
                <a:latin typeface="Oswald Regular"/>
                <a:ea typeface="Oswald Regular"/>
                <a:cs typeface="Oswald Regular"/>
                <a:sym typeface="Oswald Regular"/>
              </a:defRPr>
            </a:lvl5pPr>
            <a:lvl6pPr lvl="5" algn="ctr" rtl="0">
              <a:lnSpc>
                <a:spcPct val="100000"/>
              </a:lnSpc>
              <a:spcBef>
                <a:spcPts val="0"/>
              </a:spcBef>
              <a:spcAft>
                <a:spcPts val="0"/>
              </a:spcAft>
              <a:buClr>
                <a:srgbClr val="FFFFFF"/>
              </a:buClr>
              <a:buSzPts val="1400"/>
              <a:buFont typeface="Oswald Regular"/>
              <a:buNone/>
              <a:defRPr sz="1400">
                <a:solidFill>
                  <a:srgbClr val="FFFFFF"/>
                </a:solidFill>
                <a:latin typeface="Oswald Regular"/>
                <a:ea typeface="Oswald Regular"/>
                <a:cs typeface="Oswald Regular"/>
                <a:sym typeface="Oswald Regular"/>
              </a:defRPr>
            </a:lvl6pPr>
            <a:lvl7pPr lvl="6" algn="ctr" rtl="0">
              <a:lnSpc>
                <a:spcPct val="100000"/>
              </a:lnSpc>
              <a:spcBef>
                <a:spcPts val="0"/>
              </a:spcBef>
              <a:spcAft>
                <a:spcPts val="0"/>
              </a:spcAft>
              <a:buClr>
                <a:srgbClr val="FFFFFF"/>
              </a:buClr>
              <a:buSzPts val="1400"/>
              <a:buFont typeface="Oswald Regular"/>
              <a:buNone/>
              <a:defRPr sz="1400">
                <a:solidFill>
                  <a:srgbClr val="FFFFFF"/>
                </a:solidFill>
                <a:latin typeface="Oswald Regular"/>
                <a:ea typeface="Oswald Regular"/>
                <a:cs typeface="Oswald Regular"/>
                <a:sym typeface="Oswald Regular"/>
              </a:defRPr>
            </a:lvl7pPr>
            <a:lvl8pPr lvl="7" algn="ctr" rtl="0">
              <a:lnSpc>
                <a:spcPct val="100000"/>
              </a:lnSpc>
              <a:spcBef>
                <a:spcPts val="0"/>
              </a:spcBef>
              <a:spcAft>
                <a:spcPts val="0"/>
              </a:spcAft>
              <a:buClr>
                <a:srgbClr val="FFFFFF"/>
              </a:buClr>
              <a:buSzPts val="1400"/>
              <a:buFont typeface="Oswald Regular"/>
              <a:buNone/>
              <a:defRPr sz="1400">
                <a:solidFill>
                  <a:srgbClr val="FFFFFF"/>
                </a:solidFill>
                <a:latin typeface="Oswald Regular"/>
                <a:ea typeface="Oswald Regular"/>
                <a:cs typeface="Oswald Regular"/>
                <a:sym typeface="Oswald Regular"/>
              </a:defRPr>
            </a:lvl8pPr>
            <a:lvl9pPr lvl="8" algn="ctr" rtl="0">
              <a:lnSpc>
                <a:spcPct val="100000"/>
              </a:lnSpc>
              <a:spcBef>
                <a:spcPts val="0"/>
              </a:spcBef>
              <a:spcAft>
                <a:spcPts val="0"/>
              </a:spcAft>
              <a:buClr>
                <a:srgbClr val="FFFFFF"/>
              </a:buClr>
              <a:buSzPts val="1400"/>
              <a:buFont typeface="Oswald Regular"/>
              <a:buNone/>
              <a:defRPr sz="1400">
                <a:solidFill>
                  <a:srgbClr val="FFFFFF"/>
                </a:solidFill>
                <a:latin typeface="Oswald Regular"/>
                <a:ea typeface="Oswald Regular"/>
                <a:cs typeface="Oswald Regular"/>
                <a:sym typeface="Oswald Regular"/>
              </a:defRPr>
            </a:lvl9pPr>
          </a:lstStyle>
          <a:p>
            <a:endParaRPr/>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matchingName="TITLE + TEXT">
  <p:cSld name="TITLE_1">
    <p:bg>
      <p:bgPr>
        <a:solidFill>
          <a:srgbClr val="EFEFEF"/>
        </a:solidFill>
        <a:effectLst/>
      </p:bgPr>
    </p:bg>
    <p:spTree>
      <p:nvGrpSpPr>
        <p:cNvPr id="1" name="Shape 136"/>
        <p:cNvGrpSpPr/>
        <p:nvPr/>
      </p:nvGrpSpPr>
      <p:grpSpPr>
        <a:xfrm>
          <a:off x="0" y="0"/>
          <a:ext cx="0" cy="0"/>
          <a:chOff x="0" y="0"/>
          <a:chExt cx="0" cy="0"/>
        </a:xfrm>
      </p:grpSpPr>
      <p:sp>
        <p:nvSpPr>
          <p:cNvPr id="137" name="Google Shape;137;p25"/>
          <p:cNvSpPr/>
          <p:nvPr/>
        </p:nvSpPr>
        <p:spPr>
          <a:xfrm>
            <a:off x="18639" y="1507984"/>
            <a:ext cx="176" cy="172"/>
          </a:xfrm>
          <a:custGeom>
            <a:avLst/>
            <a:gdLst/>
            <a:ahLst/>
            <a:cxnLst/>
            <a:rect l="l" t="t" r="r" b="b"/>
            <a:pathLst>
              <a:path w="1" h="1" extrusionOk="0">
                <a:moveTo>
                  <a:pt x="0" y="0"/>
                </a:moveTo>
                <a:lnTo>
                  <a:pt x="0" y="0"/>
                </a:lnTo>
                <a:lnTo>
                  <a:pt x="0"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25"/>
          <p:cNvSpPr/>
          <p:nvPr/>
        </p:nvSpPr>
        <p:spPr>
          <a:xfrm>
            <a:off x="18639" y="2419108"/>
            <a:ext cx="176" cy="172"/>
          </a:xfrm>
          <a:custGeom>
            <a:avLst/>
            <a:gdLst/>
            <a:ahLst/>
            <a:cxnLst/>
            <a:rect l="l" t="t" r="r" b="b"/>
            <a:pathLst>
              <a:path w="1" h="1" extrusionOk="0">
                <a:moveTo>
                  <a:pt x="0" y="0"/>
                </a:moveTo>
                <a:lnTo>
                  <a:pt x="0" y="0"/>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25"/>
          <p:cNvSpPr/>
          <p:nvPr/>
        </p:nvSpPr>
        <p:spPr>
          <a:xfrm>
            <a:off x="-6375" y="0"/>
            <a:ext cx="9144000" cy="1215600"/>
          </a:xfrm>
          <a:prstGeom prst="rect">
            <a:avLst/>
          </a:prstGeom>
          <a:solidFill>
            <a:srgbClr val="2C39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140;p25"/>
          <p:cNvSpPr/>
          <p:nvPr/>
        </p:nvSpPr>
        <p:spPr>
          <a:xfrm flipH="1">
            <a:off x="1144517" y="9122"/>
            <a:ext cx="176" cy="172"/>
          </a:xfrm>
          <a:custGeom>
            <a:avLst/>
            <a:gdLst/>
            <a:ahLst/>
            <a:cxnLst/>
            <a:rect l="l" t="t" r="r" b="b"/>
            <a:pathLst>
              <a:path w="1" h="1" extrusionOk="0">
                <a:moveTo>
                  <a:pt x="0" y="1"/>
                </a:moveTo>
                <a:lnTo>
                  <a:pt x="0" y="1"/>
                </a:lnTo>
                <a:lnTo>
                  <a:pt x="0"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141;p25"/>
          <p:cNvSpPr/>
          <p:nvPr/>
        </p:nvSpPr>
        <p:spPr>
          <a:xfrm flipH="1">
            <a:off x="1144517" y="9122"/>
            <a:ext cx="176" cy="172"/>
          </a:xfrm>
          <a:custGeom>
            <a:avLst/>
            <a:gdLst/>
            <a:ahLst/>
            <a:cxnLst/>
            <a:rect l="l" t="t" r="r" b="b"/>
            <a:pathLst>
              <a:path w="1" h="1" extrusionOk="0">
                <a:moveTo>
                  <a:pt x="0" y="1"/>
                </a:moveTo>
                <a:lnTo>
                  <a:pt x="0" y="1"/>
                </a:lnTo>
                <a:lnTo>
                  <a:pt x="0" y="1"/>
                </a:lnTo>
                <a:close/>
              </a:path>
            </a:pathLst>
          </a:custGeom>
          <a:solidFill>
            <a:srgbClr val="0000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25"/>
          <p:cNvSpPr txBox="1">
            <a:spLocks noGrp="1"/>
          </p:cNvSpPr>
          <p:nvPr>
            <p:ph type="subTitle" idx="1"/>
          </p:nvPr>
        </p:nvSpPr>
        <p:spPr>
          <a:xfrm>
            <a:off x="824650" y="1312225"/>
            <a:ext cx="7492800" cy="32274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None/>
              <a:defRPr>
                <a:solidFill>
                  <a:srgbClr val="434343"/>
                </a:solidFill>
              </a:defRPr>
            </a:lvl1pPr>
            <a:lvl2pPr lvl="1" rtl="0">
              <a:lnSpc>
                <a:spcPct val="100000"/>
              </a:lnSpc>
              <a:spcBef>
                <a:spcPts val="0"/>
              </a:spcBef>
              <a:spcAft>
                <a:spcPts val="0"/>
              </a:spcAft>
              <a:buNone/>
              <a:defRPr>
                <a:solidFill>
                  <a:srgbClr val="434343"/>
                </a:solidFill>
              </a:defRPr>
            </a:lvl2pPr>
            <a:lvl3pPr lvl="2" rtl="0">
              <a:lnSpc>
                <a:spcPct val="100000"/>
              </a:lnSpc>
              <a:spcBef>
                <a:spcPts val="0"/>
              </a:spcBef>
              <a:spcAft>
                <a:spcPts val="0"/>
              </a:spcAft>
              <a:buNone/>
              <a:defRPr>
                <a:solidFill>
                  <a:srgbClr val="434343"/>
                </a:solidFill>
              </a:defRPr>
            </a:lvl3pPr>
            <a:lvl4pPr lvl="3" rtl="0">
              <a:lnSpc>
                <a:spcPct val="100000"/>
              </a:lnSpc>
              <a:spcBef>
                <a:spcPts val="0"/>
              </a:spcBef>
              <a:spcAft>
                <a:spcPts val="0"/>
              </a:spcAft>
              <a:buNone/>
              <a:defRPr>
                <a:solidFill>
                  <a:srgbClr val="434343"/>
                </a:solidFill>
              </a:defRPr>
            </a:lvl4pPr>
            <a:lvl5pPr lvl="4" rtl="0">
              <a:lnSpc>
                <a:spcPct val="100000"/>
              </a:lnSpc>
              <a:spcBef>
                <a:spcPts val="0"/>
              </a:spcBef>
              <a:spcAft>
                <a:spcPts val="0"/>
              </a:spcAft>
              <a:buNone/>
              <a:defRPr>
                <a:solidFill>
                  <a:srgbClr val="434343"/>
                </a:solidFill>
              </a:defRPr>
            </a:lvl5pPr>
            <a:lvl6pPr lvl="5" rtl="0">
              <a:lnSpc>
                <a:spcPct val="100000"/>
              </a:lnSpc>
              <a:spcBef>
                <a:spcPts val="0"/>
              </a:spcBef>
              <a:spcAft>
                <a:spcPts val="0"/>
              </a:spcAft>
              <a:buNone/>
              <a:defRPr>
                <a:solidFill>
                  <a:srgbClr val="434343"/>
                </a:solidFill>
              </a:defRPr>
            </a:lvl6pPr>
            <a:lvl7pPr lvl="6" rtl="0">
              <a:lnSpc>
                <a:spcPct val="100000"/>
              </a:lnSpc>
              <a:spcBef>
                <a:spcPts val="0"/>
              </a:spcBef>
              <a:spcAft>
                <a:spcPts val="0"/>
              </a:spcAft>
              <a:buNone/>
              <a:defRPr>
                <a:solidFill>
                  <a:srgbClr val="434343"/>
                </a:solidFill>
              </a:defRPr>
            </a:lvl7pPr>
            <a:lvl8pPr lvl="7" rtl="0">
              <a:lnSpc>
                <a:spcPct val="100000"/>
              </a:lnSpc>
              <a:spcBef>
                <a:spcPts val="0"/>
              </a:spcBef>
              <a:spcAft>
                <a:spcPts val="0"/>
              </a:spcAft>
              <a:buNone/>
              <a:defRPr>
                <a:solidFill>
                  <a:srgbClr val="434343"/>
                </a:solidFill>
              </a:defRPr>
            </a:lvl8pPr>
            <a:lvl9pPr lvl="8" rtl="0">
              <a:lnSpc>
                <a:spcPct val="100000"/>
              </a:lnSpc>
              <a:spcBef>
                <a:spcPts val="0"/>
              </a:spcBef>
              <a:spcAft>
                <a:spcPts val="0"/>
              </a:spcAft>
              <a:buNone/>
              <a:defRPr>
                <a:solidFill>
                  <a:srgbClr val="434343"/>
                </a:solidFill>
              </a:defRPr>
            </a:lvl9pPr>
          </a:lstStyle>
          <a:p>
            <a:endParaRPr/>
          </a:p>
        </p:txBody>
      </p:sp>
      <p:sp>
        <p:nvSpPr>
          <p:cNvPr id="143" name="Google Shape;143;p25"/>
          <p:cNvSpPr txBox="1">
            <a:spLocks noGrp="1"/>
          </p:cNvSpPr>
          <p:nvPr>
            <p:ph type="title"/>
          </p:nvPr>
        </p:nvSpPr>
        <p:spPr>
          <a:xfrm>
            <a:off x="432925" y="375875"/>
            <a:ext cx="8293200" cy="5778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sz="3000">
                <a:solidFill>
                  <a:srgbClr val="F3F3F3"/>
                </a:solidFill>
                <a:latin typeface="Oswald"/>
                <a:ea typeface="Oswald"/>
                <a:cs typeface="Oswald"/>
                <a:sym typeface="Oswald"/>
              </a:defRPr>
            </a:lvl1pPr>
            <a:lvl2pPr lvl="1" rtl="0">
              <a:spcBef>
                <a:spcPts val="0"/>
              </a:spcBef>
              <a:spcAft>
                <a:spcPts val="0"/>
              </a:spcAft>
              <a:buNone/>
              <a:defRPr sz="3000">
                <a:solidFill>
                  <a:srgbClr val="F3F3F3"/>
                </a:solidFill>
                <a:latin typeface="Oswald"/>
                <a:ea typeface="Oswald"/>
                <a:cs typeface="Oswald"/>
                <a:sym typeface="Oswald"/>
              </a:defRPr>
            </a:lvl2pPr>
            <a:lvl3pPr lvl="2" rtl="0">
              <a:spcBef>
                <a:spcPts val="0"/>
              </a:spcBef>
              <a:spcAft>
                <a:spcPts val="0"/>
              </a:spcAft>
              <a:buNone/>
              <a:defRPr sz="3000">
                <a:solidFill>
                  <a:srgbClr val="F3F3F3"/>
                </a:solidFill>
                <a:latin typeface="Oswald"/>
                <a:ea typeface="Oswald"/>
                <a:cs typeface="Oswald"/>
                <a:sym typeface="Oswald"/>
              </a:defRPr>
            </a:lvl3pPr>
            <a:lvl4pPr lvl="3" rtl="0">
              <a:spcBef>
                <a:spcPts val="0"/>
              </a:spcBef>
              <a:spcAft>
                <a:spcPts val="0"/>
              </a:spcAft>
              <a:buNone/>
              <a:defRPr sz="3000">
                <a:solidFill>
                  <a:srgbClr val="F3F3F3"/>
                </a:solidFill>
                <a:latin typeface="Oswald"/>
                <a:ea typeface="Oswald"/>
                <a:cs typeface="Oswald"/>
                <a:sym typeface="Oswald"/>
              </a:defRPr>
            </a:lvl4pPr>
            <a:lvl5pPr lvl="4" rtl="0">
              <a:spcBef>
                <a:spcPts val="0"/>
              </a:spcBef>
              <a:spcAft>
                <a:spcPts val="0"/>
              </a:spcAft>
              <a:buNone/>
              <a:defRPr sz="3000">
                <a:solidFill>
                  <a:srgbClr val="F3F3F3"/>
                </a:solidFill>
                <a:latin typeface="Oswald"/>
                <a:ea typeface="Oswald"/>
                <a:cs typeface="Oswald"/>
                <a:sym typeface="Oswald"/>
              </a:defRPr>
            </a:lvl5pPr>
            <a:lvl6pPr lvl="5" rtl="0">
              <a:spcBef>
                <a:spcPts val="0"/>
              </a:spcBef>
              <a:spcAft>
                <a:spcPts val="0"/>
              </a:spcAft>
              <a:buNone/>
              <a:defRPr sz="3000">
                <a:solidFill>
                  <a:srgbClr val="F3F3F3"/>
                </a:solidFill>
                <a:latin typeface="Oswald"/>
                <a:ea typeface="Oswald"/>
                <a:cs typeface="Oswald"/>
                <a:sym typeface="Oswald"/>
              </a:defRPr>
            </a:lvl6pPr>
            <a:lvl7pPr lvl="6" rtl="0">
              <a:spcBef>
                <a:spcPts val="0"/>
              </a:spcBef>
              <a:spcAft>
                <a:spcPts val="0"/>
              </a:spcAft>
              <a:buNone/>
              <a:defRPr sz="3000">
                <a:solidFill>
                  <a:srgbClr val="F3F3F3"/>
                </a:solidFill>
                <a:latin typeface="Oswald"/>
                <a:ea typeface="Oswald"/>
                <a:cs typeface="Oswald"/>
                <a:sym typeface="Oswald"/>
              </a:defRPr>
            </a:lvl7pPr>
            <a:lvl8pPr lvl="7" rtl="0">
              <a:spcBef>
                <a:spcPts val="0"/>
              </a:spcBef>
              <a:spcAft>
                <a:spcPts val="0"/>
              </a:spcAft>
              <a:buNone/>
              <a:defRPr sz="3000">
                <a:solidFill>
                  <a:srgbClr val="F3F3F3"/>
                </a:solidFill>
                <a:latin typeface="Oswald"/>
                <a:ea typeface="Oswald"/>
                <a:cs typeface="Oswald"/>
                <a:sym typeface="Oswald"/>
              </a:defRPr>
            </a:lvl8pPr>
            <a:lvl9pPr lvl="8" rtl="0">
              <a:spcBef>
                <a:spcPts val="0"/>
              </a:spcBef>
              <a:spcAft>
                <a:spcPts val="0"/>
              </a:spcAft>
              <a:buNone/>
              <a:defRPr sz="3000">
                <a:solidFill>
                  <a:srgbClr val="F3F3F3"/>
                </a:solidFill>
                <a:latin typeface="Oswald"/>
                <a:ea typeface="Oswald"/>
                <a:cs typeface="Oswald"/>
                <a:sym typeface="Oswald"/>
              </a:defRPr>
            </a:lvl9pPr>
          </a:lstStyle>
          <a:p>
            <a:endParaRPr/>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matchingName="TABLE OF CONTENT ">
  <p:cSld name="CUSTOM_1_1_2">
    <p:bg>
      <p:bgPr>
        <a:solidFill>
          <a:srgbClr val="EFEFEF"/>
        </a:solidFill>
        <a:effectLst/>
      </p:bgPr>
    </p:bg>
    <p:spTree>
      <p:nvGrpSpPr>
        <p:cNvPr id="1" name="Shape 144"/>
        <p:cNvGrpSpPr/>
        <p:nvPr/>
      </p:nvGrpSpPr>
      <p:grpSpPr>
        <a:xfrm>
          <a:off x="0" y="0"/>
          <a:ext cx="0" cy="0"/>
          <a:chOff x="0" y="0"/>
          <a:chExt cx="0" cy="0"/>
        </a:xfrm>
      </p:grpSpPr>
      <p:sp>
        <p:nvSpPr>
          <p:cNvPr id="145" name="Google Shape;145;p26"/>
          <p:cNvSpPr/>
          <p:nvPr/>
        </p:nvSpPr>
        <p:spPr>
          <a:xfrm>
            <a:off x="-6375" y="953800"/>
            <a:ext cx="9144000" cy="4202400"/>
          </a:xfrm>
          <a:prstGeom prst="rect">
            <a:avLst/>
          </a:prstGeom>
          <a:solidFill>
            <a:srgbClr val="2C39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26"/>
          <p:cNvSpPr txBox="1">
            <a:spLocks noGrp="1"/>
          </p:cNvSpPr>
          <p:nvPr>
            <p:ph type="ctrTitle"/>
          </p:nvPr>
        </p:nvSpPr>
        <p:spPr>
          <a:xfrm>
            <a:off x="1049600" y="1902772"/>
            <a:ext cx="2196600" cy="3696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F3F3F3"/>
              </a:buClr>
              <a:buSzPts val="1400"/>
              <a:buNone/>
              <a:defRPr sz="1400">
                <a:solidFill>
                  <a:srgbClr val="F3F3F3"/>
                </a:solidFill>
                <a:latin typeface="Oswald"/>
                <a:ea typeface="Oswald"/>
                <a:cs typeface="Oswald"/>
                <a:sym typeface="Oswald"/>
              </a:defRPr>
            </a:lvl1pPr>
            <a:lvl2pPr lvl="1" rtl="0">
              <a:spcBef>
                <a:spcPts val="0"/>
              </a:spcBef>
              <a:spcAft>
                <a:spcPts val="0"/>
              </a:spcAft>
              <a:buClr>
                <a:srgbClr val="F3F3F3"/>
              </a:buClr>
              <a:buSzPts val="1400"/>
              <a:buNone/>
              <a:defRPr sz="1400">
                <a:solidFill>
                  <a:srgbClr val="F3F3F3"/>
                </a:solidFill>
              </a:defRPr>
            </a:lvl2pPr>
            <a:lvl3pPr lvl="2" rtl="0">
              <a:spcBef>
                <a:spcPts val="0"/>
              </a:spcBef>
              <a:spcAft>
                <a:spcPts val="0"/>
              </a:spcAft>
              <a:buClr>
                <a:srgbClr val="F3F3F3"/>
              </a:buClr>
              <a:buSzPts val="1400"/>
              <a:buNone/>
              <a:defRPr sz="1400">
                <a:solidFill>
                  <a:srgbClr val="F3F3F3"/>
                </a:solidFill>
              </a:defRPr>
            </a:lvl3pPr>
            <a:lvl4pPr lvl="3" rtl="0">
              <a:spcBef>
                <a:spcPts val="0"/>
              </a:spcBef>
              <a:spcAft>
                <a:spcPts val="0"/>
              </a:spcAft>
              <a:buClr>
                <a:srgbClr val="F3F3F3"/>
              </a:buClr>
              <a:buSzPts val="1400"/>
              <a:buNone/>
              <a:defRPr sz="1400">
                <a:solidFill>
                  <a:srgbClr val="F3F3F3"/>
                </a:solidFill>
              </a:defRPr>
            </a:lvl4pPr>
            <a:lvl5pPr lvl="4" rtl="0">
              <a:spcBef>
                <a:spcPts val="0"/>
              </a:spcBef>
              <a:spcAft>
                <a:spcPts val="0"/>
              </a:spcAft>
              <a:buClr>
                <a:srgbClr val="F3F3F3"/>
              </a:buClr>
              <a:buSzPts val="1400"/>
              <a:buNone/>
              <a:defRPr sz="1400">
                <a:solidFill>
                  <a:srgbClr val="F3F3F3"/>
                </a:solidFill>
              </a:defRPr>
            </a:lvl5pPr>
            <a:lvl6pPr lvl="5" rtl="0">
              <a:spcBef>
                <a:spcPts val="0"/>
              </a:spcBef>
              <a:spcAft>
                <a:spcPts val="0"/>
              </a:spcAft>
              <a:buClr>
                <a:srgbClr val="F3F3F3"/>
              </a:buClr>
              <a:buSzPts val="1400"/>
              <a:buNone/>
              <a:defRPr sz="1400">
                <a:solidFill>
                  <a:srgbClr val="F3F3F3"/>
                </a:solidFill>
              </a:defRPr>
            </a:lvl6pPr>
            <a:lvl7pPr lvl="6" rtl="0">
              <a:spcBef>
                <a:spcPts val="0"/>
              </a:spcBef>
              <a:spcAft>
                <a:spcPts val="0"/>
              </a:spcAft>
              <a:buClr>
                <a:srgbClr val="F3F3F3"/>
              </a:buClr>
              <a:buSzPts val="1400"/>
              <a:buNone/>
              <a:defRPr sz="1400">
                <a:solidFill>
                  <a:srgbClr val="F3F3F3"/>
                </a:solidFill>
              </a:defRPr>
            </a:lvl7pPr>
            <a:lvl8pPr lvl="7" rtl="0">
              <a:spcBef>
                <a:spcPts val="0"/>
              </a:spcBef>
              <a:spcAft>
                <a:spcPts val="0"/>
              </a:spcAft>
              <a:buClr>
                <a:srgbClr val="F3F3F3"/>
              </a:buClr>
              <a:buSzPts val="1400"/>
              <a:buNone/>
              <a:defRPr sz="1400">
                <a:solidFill>
                  <a:srgbClr val="F3F3F3"/>
                </a:solidFill>
              </a:defRPr>
            </a:lvl8pPr>
            <a:lvl9pPr lvl="8" rtl="0">
              <a:spcBef>
                <a:spcPts val="0"/>
              </a:spcBef>
              <a:spcAft>
                <a:spcPts val="0"/>
              </a:spcAft>
              <a:buClr>
                <a:srgbClr val="F3F3F3"/>
              </a:buClr>
              <a:buSzPts val="1400"/>
              <a:buNone/>
              <a:defRPr sz="1400">
                <a:solidFill>
                  <a:srgbClr val="F3F3F3"/>
                </a:solidFill>
              </a:defRPr>
            </a:lvl9pPr>
          </a:lstStyle>
          <a:p>
            <a:endParaRPr/>
          </a:p>
        </p:txBody>
      </p:sp>
      <p:sp>
        <p:nvSpPr>
          <p:cNvPr id="147" name="Google Shape;147;p26"/>
          <p:cNvSpPr txBox="1">
            <a:spLocks noGrp="1"/>
          </p:cNvSpPr>
          <p:nvPr>
            <p:ph type="subTitle" idx="1"/>
          </p:nvPr>
        </p:nvSpPr>
        <p:spPr>
          <a:xfrm>
            <a:off x="1092088" y="2183275"/>
            <a:ext cx="2111400" cy="328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F3F3F3"/>
              </a:buClr>
              <a:buSzPts val="900"/>
              <a:buNone/>
              <a:defRPr sz="900">
                <a:solidFill>
                  <a:srgbClr val="F3F3F3"/>
                </a:solidFill>
              </a:defRPr>
            </a:lvl1pPr>
            <a:lvl2pPr lvl="1" rtl="0">
              <a:lnSpc>
                <a:spcPct val="100000"/>
              </a:lnSpc>
              <a:spcBef>
                <a:spcPts val="0"/>
              </a:spcBef>
              <a:spcAft>
                <a:spcPts val="0"/>
              </a:spcAft>
              <a:buClr>
                <a:srgbClr val="F3F3F3"/>
              </a:buClr>
              <a:buSzPts val="900"/>
              <a:buNone/>
              <a:defRPr sz="900">
                <a:solidFill>
                  <a:srgbClr val="F3F3F3"/>
                </a:solidFill>
              </a:defRPr>
            </a:lvl2pPr>
            <a:lvl3pPr lvl="2" rtl="0">
              <a:lnSpc>
                <a:spcPct val="100000"/>
              </a:lnSpc>
              <a:spcBef>
                <a:spcPts val="0"/>
              </a:spcBef>
              <a:spcAft>
                <a:spcPts val="0"/>
              </a:spcAft>
              <a:buClr>
                <a:srgbClr val="F3F3F3"/>
              </a:buClr>
              <a:buSzPts val="900"/>
              <a:buNone/>
              <a:defRPr sz="900">
                <a:solidFill>
                  <a:srgbClr val="F3F3F3"/>
                </a:solidFill>
              </a:defRPr>
            </a:lvl3pPr>
            <a:lvl4pPr lvl="3" rtl="0">
              <a:lnSpc>
                <a:spcPct val="100000"/>
              </a:lnSpc>
              <a:spcBef>
                <a:spcPts val="0"/>
              </a:spcBef>
              <a:spcAft>
                <a:spcPts val="0"/>
              </a:spcAft>
              <a:buClr>
                <a:srgbClr val="F3F3F3"/>
              </a:buClr>
              <a:buSzPts val="900"/>
              <a:buNone/>
              <a:defRPr sz="900">
                <a:solidFill>
                  <a:srgbClr val="F3F3F3"/>
                </a:solidFill>
              </a:defRPr>
            </a:lvl4pPr>
            <a:lvl5pPr lvl="4" rtl="0">
              <a:lnSpc>
                <a:spcPct val="100000"/>
              </a:lnSpc>
              <a:spcBef>
                <a:spcPts val="0"/>
              </a:spcBef>
              <a:spcAft>
                <a:spcPts val="0"/>
              </a:spcAft>
              <a:buClr>
                <a:srgbClr val="F3F3F3"/>
              </a:buClr>
              <a:buSzPts val="900"/>
              <a:buNone/>
              <a:defRPr sz="900">
                <a:solidFill>
                  <a:srgbClr val="F3F3F3"/>
                </a:solidFill>
              </a:defRPr>
            </a:lvl5pPr>
            <a:lvl6pPr lvl="5" rtl="0">
              <a:lnSpc>
                <a:spcPct val="100000"/>
              </a:lnSpc>
              <a:spcBef>
                <a:spcPts val="0"/>
              </a:spcBef>
              <a:spcAft>
                <a:spcPts val="0"/>
              </a:spcAft>
              <a:buClr>
                <a:srgbClr val="F3F3F3"/>
              </a:buClr>
              <a:buSzPts val="900"/>
              <a:buNone/>
              <a:defRPr sz="900">
                <a:solidFill>
                  <a:srgbClr val="F3F3F3"/>
                </a:solidFill>
              </a:defRPr>
            </a:lvl6pPr>
            <a:lvl7pPr lvl="6" rtl="0">
              <a:lnSpc>
                <a:spcPct val="100000"/>
              </a:lnSpc>
              <a:spcBef>
                <a:spcPts val="0"/>
              </a:spcBef>
              <a:spcAft>
                <a:spcPts val="0"/>
              </a:spcAft>
              <a:buClr>
                <a:srgbClr val="F3F3F3"/>
              </a:buClr>
              <a:buSzPts val="900"/>
              <a:buNone/>
              <a:defRPr sz="900">
                <a:solidFill>
                  <a:srgbClr val="F3F3F3"/>
                </a:solidFill>
              </a:defRPr>
            </a:lvl7pPr>
            <a:lvl8pPr lvl="7" rtl="0">
              <a:lnSpc>
                <a:spcPct val="100000"/>
              </a:lnSpc>
              <a:spcBef>
                <a:spcPts val="0"/>
              </a:spcBef>
              <a:spcAft>
                <a:spcPts val="0"/>
              </a:spcAft>
              <a:buClr>
                <a:srgbClr val="F3F3F3"/>
              </a:buClr>
              <a:buSzPts val="900"/>
              <a:buNone/>
              <a:defRPr sz="900">
                <a:solidFill>
                  <a:srgbClr val="F3F3F3"/>
                </a:solidFill>
              </a:defRPr>
            </a:lvl8pPr>
            <a:lvl9pPr lvl="8" rtl="0">
              <a:lnSpc>
                <a:spcPct val="100000"/>
              </a:lnSpc>
              <a:spcBef>
                <a:spcPts val="0"/>
              </a:spcBef>
              <a:spcAft>
                <a:spcPts val="0"/>
              </a:spcAft>
              <a:buClr>
                <a:srgbClr val="F3F3F3"/>
              </a:buClr>
              <a:buSzPts val="900"/>
              <a:buNone/>
              <a:defRPr sz="900">
                <a:solidFill>
                  <a:srgbClr val="F3F3F3"/>
                </a:solidFill>
              </a:defRPr>
            </a:lvl9pPr>
          </a:lstStyle>
          <a:p>
            <a:endParaRPr/>
          </a:p>
        </p:txBody>
      </p:sp>
      <p:sp>
        <p:nvSpPr>
          <p:cNvPr id="148" name="Google Shape;148;p26"/>
          <p:cNvSpPr txBox="1">
            <a:spLocks noGrp="1"/>
          </p:cNvSpPr>
          <p:nvPr>
            <p:ph type="title" idx="2" hasCustomPrompt="1"/>
          </p:nvPr>
        </p:nvSpPr>
        <p:spPr>
          <a:xfrm>
            <a:off x="1477150" y="1548976"/>
            <a:ext cx="1341300" cy="4077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Clr>
                <a:srgbClr val="F3F3F3"/>
              </a:buClr>
              <a:buSzPts val="4800"/>
              <a:buNone/>
              <a:defRPr sz="2400">
                <a:solidFill>
                  <a:srgbClr val="F3F3F3"/>
                </a:solidFill>
                <a:latin typeface="Oswald"/>
                <a:ea typeface="Oswald"/>
                <a:cs typeface="Oswald"/>
                <a:sym typeface="Oswald"/>
              </a:defRPr>
            </a:lvl1pPr>
            <a:lvl2pPr lvl="1" algn="r" rtl="0">
              <a:spcBef>
                <a:spcPts val="0"/>
              </a:spcBef>
              <a:spcAft>
                <a:spcPts val="0"/>
              </a:spcAft>
              <a:buClr>
                <a:srgbClr val="F3F3F3"/>
              </a:buClr>
              <a:buSzPts val="4800"/>
              <a:buFont typeface="Fira Sans Extra Condensed Medium"/>
              <a:buNone/>
              <a:defRPr sz="4800">
                <a:solidFill>
                  <a:srgbClr val="F3F3F3"/>
                </a:solidFill>
                <a:latin typeface="Fira Sans Extra Condensed Medium"/>
                <a:ea typeface="Fira Sans Extra Condensed Medium"/>
                <a:cs typeface="Fira Sans Extra Condensed Medium"/>
                <a:sym typeface="Fira Sans Extra Condensed Medium"/>
              </a:defRPr>
            </a:lvl2pPr>
            <a:lvl3pPr lvl="2" algn="r" rtl="0">
              <a:spcBef>
                <a:spcPts val="0"/>
              </a:spcBef>
              <a:spcAft>
                <a:spcPts val="0"/>
              </a:spcAft>
              <a:buClr>
                <a:srgbClr val="F3F3F3"/>
              </a:buClr>
              <a:buSzPts val="4800"/>
              <a:buFont typeface="Fira Sans Extra Condensed Medium"/>
              <a:buNone/>
              <a:defRPr sz="4800">
                <a:solidFill>
                  <a:srgbClr val="F3F3F3"/>
                </a:solidFill>
                <a:latin typeface="Fira Sans Extra Condensed Medium"/>
                <a:ea typeface="Fira Sans Extra Condensed Medium"/>
                <a:cs typeface="Fira Sans Extra Condensed Medium"/>
                <a:sym typeface="Fira Sans Extra Condensed Medium"/>
              </a:defRPr>
            </a:lvl3pPr>
            <a:lvl4pPr lvl="3" algn="r" rtl="0">
              <a:spcBef>
                <a:spcPts val="0"/>
              </a:spcBef>
              <a:spcAft>
                <a:spcPts val="0"/>
              </a:spcAft>
              <a:buClr>
                <a:srgbClr val="F3F3F3"/>
              </a:buClr>
              <a:buSzPts val="4800"/>
              <a:buFont typeface="Fira Sans Extra Condensed Medium"/>
              <a:buNone/>
              <a:defRPr sz="4800">
                <a:solidFill>
                  <a:srgbClr val="F3F3F3"/>
                </a:solidFill>
                <a:latin typeface="Fira Sans Extra Condensed Medium"/>
                <a:ea typeface="Fira Sans Extra Condensed Medium"/>
                <a:cs typeface="Fira Sans Extra Condensed Medium"/>
                <a:sym typeface="Fira Sans Extra Condensed Medium"/>
              </a:defRPr>
            </a:lvl4pPr>
            <a:lvl5pPr lvl="4" algn="r" rtl="0">
              <a:spcBef>
                <a:spcPts val="0"/>
              </a:spcBef>
              <a:spcAft>
                <a:spcPts val="0"/>
              </a:spcAft>
              <a:buClr>
                <a:srgbClr val="F3F3F3"/>
              </a:buClr>
              <a:buSzPts val="4800"/>
              <a:buFont typeface="Fira Sans Extra Condensed Medium"/>
              <a:buNone/>
              <a:defRPr sz="4800">
                <a:solidFill>
                  <a:srgbClr val="F3F3F3"/>
                </a:solidFill>
                <a:latin typeface="Fira Sans Extra Condensed Medium"/>
                <a:ea typeface="Fira Sans Extra Condensed Medium"/>
                <a:cs typeface="Fira Sans Extra Condensed Medium"/>
                <a:sym typeface="Fira Sans Extra Condensed Medium"/>
              </a:defRPr>
            </a:lvl5pPr>
            <a:lvl6pPr lvl="5" algn="r" rtl="0">
              <a:spcBef>
                <a:spcPts val="0"/>
              </a:spcBef>
              <a:spcAft>
                <a:spcPts val="0"/>
              </a:spcAft>
              <a:buClr>
                <a:srgbClr val="F3F3F3"/>
              </a:buClr>
              <a:buSzPts val="4800"/>
              <a:buFont typeface="Fira Sans Extra Condensed Medium"/>
              <a:buNone/>
              <a:defRPr sz="4800">
                <a:solidFill>
                  <a:srgbClr val="F3F3F3"/>
                </a:solidFill>
                <a:latin typeface="Fira Sans Extra Condensed Medium"/>
                <a:ea typeface="Fira Sans Extra Condensed Medium"/>
                <a:cs typeface="Fira Sans Extra Condensed Medium"/>
                <a:sym typeface="Fira Sans Extra Condensed Medium"/>
              </a:defRPr>
            </a:lvl6pPr>
            <a:lvl7pPr lvl="6" algn="r" rtl="0">
              <a:spcBef>
                <a:spcPts val="0"/>
              </a:spcBef>
              <a:spcAft>
                <a:spcPts val="0"/>
              </a:spcAft>
              <a:buClr>
                <a:srgbClr val="F3F3F3"/>
              </a:buClr>
              <a:buSzPts val="4800"/>
              <a:buFont typeface="Fira Sans Extra Condensed Medium"/>
              <a:buNone/>
              <a:defRPr sz="4800">
                <a:solidFill>
                  <a:srgbClr val="F3F3F3"/>
                </a:solidFill>
                <a:latin typeface="Fira Sans Extra Condensed Medium"/>
                <a:ea typeface="Fira Sans Extra Condensed Medium"/>
                <a:cs typeface="Fira Sans Extra Condensed Medium"/>
                <a:sym typeface="Fira Sans Extra Condensed Medium"/>
              </a:defRPr>
            </a:lvl7pPr>
            <a:lvl8pPr lvl="7" algn="r" rtl="0">
              <a:spcBef>
                <a:spcPts val="0"/>
              </a:spcBef>
              <a:spcAft>
                <a:spcPts val="0"/>
              </a:spcAft>
              <a:buClr>
                <a:srgbClr val="F3F3F3"/>
              </a:buClr>
              <a:buSzPts val="4800"/>
              <a:buFont typeface="Fira Sans Extra Condensed Medium"/>
              <a:buNone/>
              <a:defRPr sz="4800">
                <a:solidFill>
                  <a:srgbClr val="F3F3F3"/>
                </a:solidFill>
                <a:latin typeface="Fira Sans Extra Condensed Medium"/>
                <a:ea typeface="Fira Sans Extra Condensed Medium"/>
                <a:cs typeface="Fira Sans Extra Condensed Medium"/>
                <a:sym typeface="Fira Sans Extra Condensed Medium"/>
              </a:defRPr>
            </a:lvl8pPr>
            <a:lvl9pPr lvl="8" algn="r" rtl="0">
              <a:spcBef>
                <a:spcPts val="0"/>
              </a:spcBef>
              <a:spcAft>
                <a:spcPts val="0"/>
              </a:spcAft>
              <a:buClr>
                <a:srgbClr val="F3F3F3"/>
              </a:buClr>
              <a:buSzPts val="4800"/>
              <a:buFont typeface="Fira Sans Extra Condensed Medium"/>
              <a:buNone/>
              <a:defRPr sz="4800">
                <a:solidFill>
                  <a:srgbClr val="F3F3F3"/>
                </a:solidFill>
                <a:latin typeface="Fira Sans Extra Condensed Medium"/>
                <a:ea typeface="Fira Sans Extra Condensed Medium"/>
                <a:cs typeface="Fira Sans Extra Condensed Medium"/>
                <a:sym typeface="Fira Sans Extra Condensed Medium"/>
              </a:defRPr>
            </a:lvl9pPr>
          </a:lstStyle>
          <a:p>
            <a:r>
              <a:t>xx%</a:t>
            </a:r>
          </a:p>
        </p:txBody>
      </p:sp>
      <p:sp>
        <p:nvSpPr>
          <p:cNvPr id="149" name="Google Shape;149;p26"/>
          <p:cNvSpPr txBox="1">
            <a:spLocks noGrp="1"/>
          </p:cNvSpPr>
          <p:nvPr>
            <p:ph type="ctrTitle" idx="3"/>
          </p:nvPr>
        </p:nvSpPr>
        <p:spPr>
          <a:xfrm>
            <a:off x="5897888" y="1902772"/>
            <a:ext cx="2196600" cy="3696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F3F3F3"/>
              </a:buClr>
              <a:buSzPts val="1400"/>
              <a:buNone/>
              <a:defRPr sz="1400">
                <a:solidFill>
                  <a:srgbClr val="F3F3F3"/>
                </a:solidFill>
                <a:latin typeface="Oswald"/>
                <a:ea typeface="Oswald"/>
                <a:cs typeface="Oswald"/>
                <a:sym typeface="Oswald"/>
              </a:defRPr>
            </a:lvl1pPr>
            <a:lvl2pPr lvl="1" rtl="0">
              <a:spcBef>
                <a:spcPts val="0"/>
              </a:spcBef>
              <a:spcAft>
                <a:spcPts val="0"/>
              </a:spcAft>
              <a:buClr>
                <a:srgbClr val="F3F3F3"/>
              </a:buClr>
              <a:buSzPts val="1400"/>
              <a:buNone/>
              <a:defRPr sz="1400">
                <a:solidFill>
                  <a:srgbClr val="F3F3F3"/>
                </a:solidFill>
              </a:defRPr>
            </a:lvl2pPr>
            <a:lvl3pPr lvl="2" rtl="0">
              <a:spcBef>
                <a:spcPts val="0"/>
              </a:spcBef>
              <a:spcAft>
                <a:spcPts val="0"/>
              </a:spcAft>
              <a:buClr>
                <a:srgbClr val="F3F3F3"/>
              </a:buClr>
              <a:buSzPts val="1400"/>
              <a:buNone/>
              <a:defRPr sz="1400">
                <a:solidFill>
                  <a:srgbClr val="F3F3F3"/>
                </a:solidFill>
              </a:defRPr>
            </a:lvl3pPr>
            <a:lvl4pPr lvl="3" rtl="0">
              <a:spcBef>
                <a:spcPts val="0"/>
              </a:spcBef>
              <a:spcAft>
                <a:spcPts val="0"/>
              </a:spcAft>
              <a:buClr>
                <a:srgbClr val="F3F3F3"/>
              </a:buClr>
              <a:buSzPts val="1400"/>
              <a:buNone/>
              <a:defRPr sz="1400">
                <a:solidFill>
                  <a:srgbClr val="F3F3F3"/>
                </a:solidFill>
              </a:defRPr>
            </a:lvl4pPr>
            <a:lvl5pPr lvl="4" rtl="0">
              <a:spcBef>
                <a:spcPts val="0"/>
              </a:spcBef>
              <a:spcAft>
                <a:spcPts val="0"/>
              </a:spcAft>
              <a:buClr>
                <a:srgbClr val="F3F3F3"/>
              </a:buClr>
              <a:buSzPts val="1400"/>
              <a:buNone/>
              <a:defRPr sz="1400">
                <a:solidFill>
                  <a:srgbClr val="F3F3F3"/>
                </a:solidFill>
              </a:defRPr>
            </a:lvl5pPr>
            <a:lvl6pPr lvl="5" rtl="0">
              <a:spcBef>
                <a:spcPts val="0"/>
              </a:spcBef>
              <a:spcAft>
                <a:spcPts val="0"/>
              </a:spcAft>
              <a:buClr>
                <a:srgbClr val="F3F3F3"/>
              </a:buClr>
              <a:buSzPts val="1400"/>
              <a:buNone/>
              <a:defRPr sz="1400">
                <a:solidFill>
                  <a:srgbClr val="F3F3F3"/>
                </a:solidFill>
              </a:defRPr>
            </a:lvl6pPr>
            <a:lvl7pPr lvl="6" rtl="0">
              <a:spcBef>
                <a:spcPts val="0"/>
              </a:spcBef>
              <a:spcAft>
                <a:spcPts val="0"/>
              </a:spcAft>
              <a:buClr>
                <a:srgbClr val="F3F3F3"/>
              </a:buClr>
              <a:buSzPts val="1400"/>
              <a:buNone/>
              <a:defRPr sz="1400">
                <a:solidFill>
                  <a:srgbClr val="F3F3F3"/>
                </a:solidFill>
              </a:defRPr>
            </a:lvl7pPr>
            <a:lvl8pPr lvl="7" rtl="0">
              <a:spcBef>
                <a:spcPts val="0"/>
              </a:spcBef>
              <a:spcAft>
                <a:spcPts val="0"/>
              </a:spcAft>
              <a:buClr>
                <a:srgbClr val="F3F3F3"/>
              </a:buClr>
              <a:buSzPts val="1400"/>
              <a:buNone/>
              <a:defRPr sz="1400">
                <a:solidFill>
                  <a:srgbClr val="F3F3F3"/>
                </a:solidFill>
              </a:defRPr>
            </a:lvl8pPr>
            <a:lvl9pPr lvl="8" rtl="0">
              <a:spcBef>
                <a:spcPts val="0"/>
              </a:spcBef>
              <a:spcAft>
                <a:spcPts val="0"/>
              </a:spcAft>
              <a:buClr>
                <a:srgbClr val="F3F3F3"/>
              </a:buClr>
              <a:buSzPts val="1400"/>
              <a:buNone/>
              <a:defRPr sz="1400">
                <a:solidFill>
                  <a:srgbClr val="F3F3F3"/>
                </a:solidFill>
              </a:defRPr>
            </a:lvl9pPr>
          </a:lstStyle>
          <a:p>
            <a:endParaRPr/>
          </a:p>
        </p:txBody>
      </p:sp>
      <p:sp>
        <p:nvSpPr>
          <p:cNvPr id="150" name="Google Shape;150;p26"/>
          <p:cNvSpPr txBox="1">
            <a:spLocks noGrp="1"/>
          </p:cNvSpPr>
          <p:nvPr>
            <p:ph type="subTitle" idx="4"/>
          </p:nvPr>
        </p:nvSpPr>
        <p:spPr>
          <a:xfrm>
            <a:off x="5940488" y="2183275"/>
            <a:ext cx="2111400" cy="328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F3F3F3"/>
              </a:buClr>
              <a:buSzPts val="900"/>
              <a:buNone/>
              <a:defRPr sz="900">
                <a:solidFill>
                  <a:srgbClr val="F3F3F3"/>
                </a:solidFill>
              </a:defRPr>
            </a:lvl1pPr>
            <a:lvl2pPr lvl="1" rtl="0">
              <a:lnSpc>
                <a:spcPct val="100000"/>
              </a:lnSpc>
              <a:spcBef>
                <a:spcPts val="0"/>
              </a:spcBef>
              <a:spcAft>
                <a:spcPts val="0"/>
              </a:spcAft>
              <a:buClr>
                <a:srgbClr val="F3F3F3"/>
              </a:buClr>
              <a:buSzPts val="900"/>
              <a:buNone/>
              <a:defRPr sz="900">
                <a:solidFill>
                  <a:srgbClr val="F3F3F3"/>
                </a:solidFill>
              </a:defRPr>
            </a:lvl2pPr>
            <a:lvl3pPr lvl="2" rtl="0">
              <a:lnSpc>
                <a:spcPct val="100000"/>
              </a:lnSpc>
              <a:spcBef>
                <a:spcPts val="0"/>
              </a:spcBef>
              <a:spcAft>
                <a:spcPts val="0"/>
              </a:spcAft>
              <a:buClr>
                <a:srgbClr val="F3F3F3"/>
              </a:buClr>
              <a:buSzPts val="900"/>
              <a:buNone/>
              <a:defRPr sz="900">
                <a:solidFill>
                  <a:srgbClr val="F3F3F3"/>
                </a:solidFill>
              </a:defRPr>
            </a:lvl3pPr>
            <a:lvl4pPr lvl="3" rtl="0">
              <a:lnSpc>
                <a:spcPct val="100000"/>
              </a:lnSpc>
              <a:spcBef>
                <a:spcPts val="0"/>
              </a:spcBef>
              <a:spcAft>
                <a:spcPts val="0"/>
              </a:spcAft>
              <a:buClr>
                <a:srgbClr val="F3F3F3"/>
              </a:buClr>
              <a:buSzPts val="900"/>
              <a:buNone/>
              <a:defRPr sz="900">
                <a:solidFill>
                  <a:srgbClr val="F3F3F3"/>
                </a:solidFill>
              </a:defRPr>
            </a:lvl4pPr>
            <a:lvl5pPr lvl="4" rtl="0">
              <a:lnSpc>
                <a:spcPct val="100000"/>
              </a:lnSpc>
              <a:spcBef>
                <a:spcPts val="0"/>
              </a:spcBef>
              <a:spcAft>
                <a:spcPts val="0"/>
              </a:spcAft>
              <a:buClr>
                <a:srgbClr val="F3F3F3"/>
              </a:buClr>
              <a:buSzPts val="900"/>
              <a:buNone/>
              <a:defRPr sz="900">
                <a:solidFill>
                  <a:srgbClr val="F3F3F3"/>
                </a:solidFill>
              </a:defRPr>
            </a:lvl5pPr>
            <a:lvl6pPr lvl="5" rtl="0">
              <a:lnSpc>
                <a:spcPct val="100000"/>
              </a:lnSpc>
              <a:spcBef>
                <a:spcPts val="0"/>
              </a:spcBef>
              <a:spcAft>
                <a:spcPts val="0"/>
              </a:spcAft>
              <a:buClr>
                <a:srgbClr val="F3F3F3"/>
              </a:buClr>
              <a:buSzPts val="900"/>
              <a:buNone/>
              <a:defRPr sz="900">
                <a:solidFill>
                  <a:srgbClr val="F3F3F3"/>
                </a:solidFill>
              </a:defRPr>
            </a:lvl6pPr>
            <a:lvl7pPr lvl="6" rtl="0">
              <a:lnSpc>
                <a:spcPct val="100000"/>
              </a:lnSpc>
              <a:spcBef>
                <a:spcPts val="0"/>
              </a:spcBef>
              <a:spcAft>
                <a:spcPts val="0"/>
              </a:spcAft>
              <a:buClr>
                <a:srgbClr val="F3F3F3"/>
              </a:buClr>
              <a:buSzPts val="900"/>
              <a:buNone/>
              <a:defRPr sz="900">
                <a:solidFill>
                  <a:srgbClr val="F3F3F3"/>
                </a:solidFill>
              </a:defRPr>
            </a:lvl7pPr>
            <a:lvl8pPr lvl="7" rtl="0">
              <a:lnSpc>
                <a:spcPct val="100000"/>
              </a:lnSpc>
              <a:spcBef>
                <a:spcPts val="0"/>
              </a:spcBef>
              <a:spcAft>
                <a:spcPts val="0"/>
              </a:spcAft>
              <a:buClr>
                <a:srgbClr val="F3F3F3"/>
              </a:buClr>
              <a:buSzPts val="900"/>
              <a:buNone/>
              <a:defRPr sz="900">
                <a:solidFill>
                  <a:srgbClr val="F3F3F3"/>
                </a:solidFill>
              </a:defRPr>
            </a:lvl8pPr>
            <a:lvl9pPr lvl="8" rtl="0">
              <a:lnSpc>
                <a:spcPct val="100000"/>
              </a:lnSpc>
              <a:spcBef>
                <a:spcPts val="0"/>
              </a:spcBef>
              <a:spcAft>
                <a:spcPts val="0"/>
              </a:spcAft>
              <a:buClr>
                <a:srgbClr val="F3F3F3"/>
              </a:buClr>
              <a:buSzPts val="900"/>
              <a:buNone/>
              <a:defRPr sz="900">
                <a:solidFill>
                  <a:srgbClr val="F3F3F3"/>
                </a:solidFill>
              </a:defRPr>
            </a:lvl9pPr>
          </a:lstStyle>
          <a:p>
            <a:endParaRPr/>
          </a:p>
        </p:txBody>
      </p:sp>
      <p:sp>
        <p:nvSpPr>
          <p:cNvPr id="151" name="Google Shape;151;p26"/>
          <p:cNvSpPr txBox="1">
            <a:spLocks noGrp="1"/>
          </p:cNvSpPr>
          <p:nvPr>
            <p:ph type="title" idx="5" hasCustomPrompt="1"/>
          </p:nvPr>
        </p:nvSpPr>
        <p:spPr>
          <a:xfrm>
            <a:off x="6325550" y="1548976"/>
            <a:ext cx="1341300" cy="4077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Clr>
                <a:srgbClr val="F3F3F3"/>
              </a:buClr>
              <a:buSzPts val="4800"/>
              <a:buNone/>
              <a:defRPr sz="2400">
                <a:solidFill>
                  <a:srgbClr val="F3F3F3"/>
                </a:solidFill>
                <a:latin typeface="Oswald"/>
                <a:ea typeface="Oswald"/>
                <a:cs typeface="Oswald"/>
                <a:sym typeface="Oswald"/>
              </a:defRPr>
            </a:lvl1pPr>
            <a:lvl2pPr lvl="1" algn="r" rtl="0">
              <a:spcBef>
                <a:spcPts val="0"/>
              </a:spcBef>
              <a:spcAft>
                <a:spcPts val="0"/>
              </a:spcAft>
              <a:buClr>
                <a:srgbClr val="F3F3F3"/>
              </a:buClr>
              <a:buSzPts val="4800"/>
              <a:buFont typeface="Fira Sans Extra Condensed Medium"/>
              <a:buNone/>
              <a:defRPr sz="4800">
                <a:solidFill>
                  <a:srgbClr val="F3F3F3"/>
                </a:solidFill>
                <a:latin typeface="Fira Sans Extra Condensed Medium"/>
                <a:ea typeface="Fira Sans Extra Condensed Medium"/>
                <a:cs typeface="Fira Sans Extra Condensed Medium"/>
                <a:sym typeface="Fira Sans Extra Condensed Medium"/>
              </a:defRPr>
            </a:lvl2pPr>
            <a:lvl3pPr lvl="2" algn="r" rtl="0">
              <a:spcBef>
                <a:spcPts val="0"/>
              </a:spcBef>
              <a:spcAft>
                <a:spcPts val="0"/>
              </a:spcAft>
              <a:buClr>
                <a:srgbClr val="F3F3F3"/>
              </a:buClr>
              <a:buSzPts val="4800"/>
              <a:buFont typeface="Fira Sans Extra Condensed Medium"/>
              <a:buNone/>
              <a:defRPr sz="4800">
                <a:solidFill>
                  <a:srgbClr val="F3F3F3"/>
                </a:solidFill>
                <a:latin typeface="Fira Sans Extra Condensed Medium"/>
                <a:ea typeface="Fira Sans Extra Condensed Medium"/>
                <a:cs typeface="Fira Sans Extra Condensed Medium"/>
                <a:sym typeface="Fira Sans Extra Condensed Medium"/>
              </a:defRPr>
            </a:lvl3pPr>
            <a:lvl4pPr lvl="3" algn="r" rtl="0">
              <a:spcBef>
                <a:spcPts val="0"/>
              </a:spcBef>
              <a:spcAft>
                <a:spcPts val="0"/>
              </a:spcAft>
              <a:buClr>
                <a:srgbClr val="F3F3F3"/>
              </a:buClr>
              <a:buSzPts val="4800"/>
              <a:buFont typeface="Fira Sans Extra Condensed Medium"/>
              <a:buNone/>
              <a:defRPr sz="4800">
                <a:solidFill>
                  <a:srgbClr val="F3F3F3"/>
                </a:solidFill>
                <a:latin typeface="Fira Sans Extra Condensed Medium"/>
                <a:ea typeface="Fira Sans Extra Condensed Medium"/>
                <a:cs typeface="Fira Sans Extra Condensed Medium"/>
                <a:sym typeface="Fira Sans Extra Condensed Medium"/>
              </a:defRPr>
            </a:lvl4pPr>
            <a:lvl5pPr lvl="4" algn="r" rtl="0">
              <a:spcBef>
                <a:spcPts val="0"/>
              </a:spcBef>
              <a:spcAft>
                <a:spcPts val="0"/>
              </a:spcAft>
              <a:buClr>
                <a:srgbClr val="F3F3F3"/>
              </a:buClr>
              <a:buSzPts val="4800"/>
              <a:buFont typeface="Fira Sans Extra Condensed Medium"/>
              <a:buNone/>
              <a:defRPr sz="4800">
                <a:solidFill>
                  <a:srgbClr val="F3F3F3"/>
                </a:solidFill>
                <a:latin typeface="Fira Sans Extra Condensed Medium"/>
                <a:ea typeface="Fira Sans Extra Condensed Medium"/>
                <a:cs typeface="Fira Sans Extra Condensed Medium"/>
                <a:sym typeface="Fira Sans Extra Condensed Medium"/>
              </a:defRPr>
            </a:lvl5pPr>
            <a:lvl6pPr lvl="5" algn="r" rtl="0">
              <a:spcBef>
                <a:spcPts val="0"/>
              </a:spcBef>
              <a:spcAft>
                <a:spcPts val="0"/>
              </a:spcAft>
              <a:buClr>
                <a:srgbClr val="F3F3F3"/>
              </a:buClr>
              <a:buSzPts val="4800"/>
              <a:buFont typeface="Fira Sans Extra Condensed Medium"/>
              <a:buNone/>
              <a:defRPr sz="4800">
                <a:solidFill>
                  <a:srgbClr val="F3F3F3"/>
                </a:solidFill>
                <a:latin typeface="Fira Sans Extra Condensed Medium"/>
                <a:ea typeface="Fira Sans Extra Condensed Medium"/>
                <a:cs typeface="Fira Sans Extra Condensed Medium"/>
                <a:sym typeface="Fira Sans Extra Condensed Medium"/>
              </a:defRPr>
            </a:lvl6pPr>
            <a:lvl7pPr lvl="6" algn="r" rtl="0">
              <a:spcBef>
                <a:spcPts val="0"/>
              </a:spcBef>
              <a:spcAft>
                <a:spcPts val="0"/>
              </a:spcAft>
              <a:buClr>
                <a:srgbClr val="F3F3F3"/>
              </a:buClr>
              <a:buSzPts val="4800"/>
              <a:buFont typeface="Fira Sans Extra Condensed Medium"/>
              <a:buNone/>
              <a:defRPr sz="4800">
                <a:solidFill>
                  <a:srgbClr val="F3F3F3"/>
                </a:solidFill>
                <a:latin typeface="Fira Sans Extra Condensed Medium"/>
                <a:ea typeface="Fira Sans Extra Condensed Medium"/>
                <a:cs typeface="Fira Sans Extra Condensed Medium"/>
                <a:sym typeface="Fira Sans Extra Condensed Medium"/>
              </a:defRPr>
            </a:lvl7pPr>
            <a:lvl8pPr lvl="7" algn="r" rtl="0">
              <a:spcBef>
                <a:spcPts val="0"/>
              </a:spcBef>
              <a:spcAft>
                <a:spcPts val="0"/>
              </a:spcAft>
              <a:buClr>
                <a:srgbClr val="F3F3F3"/>
              </a:buClr>
              <a:buSzPts val="4800"/>
              <a:buFont typeface="Fira Sans Extra Condensed Medium"/>
              <a:buNone/>
              <a:defRPr sz="4800">
                <a:solidFill>
                  <a:srgbClr val="F3F3F3"/>
                </a:solidFill>
                <a:latin typeface="Fira Sans Extra Condensed Medium"/>
                <a:ea typeface="Fira Sans Extra Condensed Medium"/>
                <a:cs typeface="Fira Sans Extra Condensed Medium"/>
                <a:sym typeface="Fira Sans Extra Condensed Medium"/>
              </a:defRPr>
            </a:lvl8pPr>
            <a:lvl9pPr lvl="8" algn="r" rtl="0">
              <a:spcBef>
                <a:spcPts val="0"/>
              </a:spcBef>
              <a:spcAft>
                <a:spcPts val="0"/>
              </a:spcAft>
              <a:buClr>
                <a:srgbClr val="F3F3F3"/>
              </a:buClr>
              <a:buSzPts val="4800"/>
              <a:buFont typeface="Fira Sans Extra Condensed Medium"/>
              <a:buNone/>
              <a:defRPr sz="4800">
                <a:solidFill>
                  <a:srgbClr val="F3F3F3"/>
                </a:solidFill>
                <a:latin typeface="Fira Sans Extra Condensed Medium"/>
                <a:ea typeface="Fira Sans Extra Condensed Medium"/>
                <a:cs typeface="Fira Sans Extra Condensed Medium"/>
                <a:sym typeface="Fira Sans Extra Condensed Medium"/>
              </a:defRPr>
            </a:lvl9pPr>
          </a:lstStyle>
          <a:p>
            <a:r>
              <a:t>xx%</a:t>
            </a:r>
          </a:p>
        </p:txBody>
      </p:sp>
      <p:sp>
        <p:nvSpPr>
          <p:cNvPr id="152" name="Google Shape;152;p26"/>
          <p:cNvSpPr txBox="1">
            <a:spLocks noGrp="1"/>
          </p:cNvSpPr>
          <p:nvPr>
            <p:ph type="ctrTitle" idx="6"/>
          </p:nvPr>
        </p:nvSpPr>
        <p:spPr>
          <a:xfrm>
            <a:off x="3473687" y="3832975"/>
            <a:ext cx="2196600" cy="3696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F3F3F3"/>
              </a:buClr>
              <a:buSzPts val="1400"/>
              <a:buNone/>
              <a:defRPr sz="1400">
                <a:solidFill>
                  <a:srgbClr val="F3F3F3"/>
                </a:solidFill>
                <a:latin typeface="Oswald"/>
                <a:ea typeface="Oswald"/>
                <a:cs typeface="Oswald"/>
                <a:sym typeface="Oswald"/>
              </a:defRPr>
            </a:lvl1pPr>
            <a:lvl2pPr lvl="1" rtl="0">
              <a:spcBef>
                <a:spcPts val="0"/>
              </a:spcBef>
              <a:spcAft>
                <a:spcPts val="0"/>
              </a:spcAft>
              <a:buClr>
                <a:srgbClr val="F3F3F3"/>
              </a:buClr>
              <a:buSzPts val="1400"/>
              <a:buNone/>
              <a:defRPr sz="1400">
                <a:solidFill>
                  <a:srgbClr val="F3F3F3"/>
                </a:solidFill>
              </a:defRPr>
            </a:lvl2pPr>
            <a:lvl3pPr lvl="2" rtl="0">
              <a:spcBef>
                <a:spcPts val="0"/>
              </a:spcBef>
              <a:spcAft>
                <a:spcPts val="0"/>
              </a:spcAft>
              <a:buClr>
                <a:srgbClr val="F3F3F3"/>
              </a:buClr>
              <a:buSzPts val="1400"/>
              <a:buNone/>
              <a:defRPr sz="1400">
                <a:solidFill>
                  <a:srgbClr val="F3F3F3"/>
                </a:solidFill>
              </a:defRPr>
            </a:lvl3pPr>
            <a:lvl4pPr lvl="3" rtl="0">
              <a:spcBef>
                <a:spcPts val="0"/>
              </a:spcBef>
              <a:spcAft>
                <a:spcPts val="0"/>
              </a:spcAft>
              <a:buClr>
                <a:srgbClr val="F3F3F3"/>
              </a:buClr>
              <a:buSzPts val="1400"/>
              <a:buNone/>
              <a:defRPr sz="1400">
                <a:solidFill>
                  <a:srgbClr val="F3F3F3"/>
                </a:solidFill>
              </a:defRPr>
            </a:lvl4pPr>
            <a:lvl5pPr lvl="4" rtl="0">
              <a:spcBef>
                <a:spcPts val="0"/>
              </a:spcBef>
              <a:spcAft>
                <a:spcPts val="0"/>
              </a:spcAft>
              <a:buClr>
                <a:srgbClr val="F3F3F3"/>
              </a:buClr>
              <a:buSzPts val="1400"/>
              <a:buNone/>
              <a:defRPr sz="1400">
                <a:solidFill>
                  <a:srgbClr val="F3F3F3"/>
                </a:solidFill>
              </a:defRPr>
            </a:lvl5pPr>
            <a:lvl6pPr lvl="5" rtl="0">
              <a:spcBef>
                <a:spcPts val="0"/>
              </a:spcBef>
              <a:spcAft>
                <a:spcPts val="0"/>
              </a:spcAft>
              <a:buClr>
                <a:srgbClr val="F3F3F3"/>
              </a:buClr>
              <a:buSzPts val="1400"/>
              <a:buNone/>
              <a:defRPr sz="1400">
                <a:solidFill>
                  <a:srgbClr val="F3F3F3"/>
                </a:solidFill>
              </a:defRPr>
            </a:lvl6pPr>
            <a:lvl7pPr lvl="6" rtl="0">
              <a:spcBef>
                <a:spcPts val="0"/>
              </a:spcBef>
              <a:spcAft>
                <a:spcPts val="0"/>
              </a:spcAft>
              <a:buClr>
                <a:srgbClr val="F3F3F3"/>
              </a:buClr>
              <a:buSzPts val="1400"/>
              <a:buNone/>
              <a:defRPr sz="1400">
                <a:solidFill>
                  <a:srgbClr val="F3F3F3"/>
                </a:solidFill>
              </a:defRPr>
            </a:lvl7pPr>
            <a:lvl8pPr lvl="7" rtl="0">
              <a:spcBef>
                <a:spcPts val="0"/>
              </a:spcBef>
              <a:spcAft>
                <a:spcPts val="0"/>
              </a:spcAft>
              <a:buClr>
                <a:srgbClr val="F3F3F3"/>
              </a:buClr>
              <a:buSzPts val="1400"/>
              <a:buNone/>
              <a:defRPr sz="1400">
                <a:solidFill>
                  <a:srgbClr val="F3F3F3"/>
                </a:solidFill>
              </a:defRPr>
            </a:lvl8pPr>
            <a:lvl9pPr lvl="8" rtl="0">
              <a:spcBef>
                <a:spcPts val="0"/>
              </a:spcBef>
              <a:spcAft>
                <a:spcPts val="0"/>
              </a:spcAft>
              <a:buClr>
                <a:srgbClr val="F3F3F3"/>
              </a:buClr>
              <a:buSzPts val="1400"/>
              <a:buNone/>
              <a:defRPr sz="1400">
                <a:solidFill>
                  <a:srgbClr val="F3F3F3"/>
                </a:solidFill>
              </a:defRPr>
            </a:lvl9pPr>
          </a:lstStyle>
          <a:p>
            <a:endParaRPr/>
          </a:p>
        </p:txBody>
      </p:sp>
      <p:sp>
        <p:nvSpPr>
          <p:cNvPr id="153" name="Google Shape;153;p26"/>
          <p:cNvSpPr txBox="1">
            <a:spLocks noGrp="1"/>
          </p:cNvSpPr>
          <p:nvPr>
            <p:ph type="subTitle" idx="7"/>
          </p:nvPr>
        </p:nvSpPr>
        <p:spPr>
          <a:xfrm>
            <a:off x="3516291" y="4113800"/>
            <a:ext cx="2111400" cy="328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F3F3F3"/>
              </a:buClr>
              <a:buSzPts val="900"/>
              <a:buNone/>
              <a:defRPr sz="900">
                <a:solidFill>
                  <a:srgbClr val="F3F3F3"/>
                </a:solidFill>
              </a:defRPr>
            </a:lvl1pPr>
            <a:lvl2pPr lvl="1" rtl="0">
              <a:lnSpc>
                <a:spcPct val="100000"/>
              </a:lnSpc>
              <a:spcBef>
                <a:spcPts val="0"/>
              </a:spcBef>
              <a:spcAft>
                <a:spcPts val="0"/>
              </a:spcAft>
              <a:buClr>
                <a:srgbClr val="F3F3F3"/>
              </a:buClr>
              <a:buSzPts val="900"/>
              <a:buNone/>
              <a:defRPr sz="900">
                <a:solidFill>
                  <a:srgbClr val="F3F3F3"/>
                </a:solidFill>
              </a:defRPr>
            </a:lvl2pPr>
            <a:lvl3pPr lvl="2" rtl="0">
              <a:lnSpc>
                <a:spcPct val="100000"/>
              </a:lnSpc>
              <a:spcBef>
                <a:spcPts val="0"/>
              </a:spcBef>
              <a:spcAft>
                <a:spcPts val="0"/>
              </a:spcAft>
              <a:buClr>
                <a:srgbClr val="F3F3F3"/>
              </a:buClr>
              <a:buSzPts val="900"/>
              <a:buNone/>
              <a:defRPr sz="900">
                <a:solidFill>
                  <a:srgbClr val="F3F3F3"/>
                </a:solidFill>
              </a:defRPr>
            </a:lvl3pPr>
            <a:lvl4pPr lvl="3" rtl="0">
              <a:lnSpc>
                <a:spcPct val="100000"/>
              </a:lnSpc>
              <a:spcBef>
                <a:spcPts val="0"/>
              </a:spcBef>
              <a:spcAft>
                <a:spcPts val="0"/>
              </a:spcAft>
              <a:buClr>
                <a:srgbClr val="F3F3F3"/>
              </a:buClr>
              <a:buSzPts val="900"/>
              <a:buNone/>
              <a:defRPr sz="900">
                <a:solidFill>
                  <a:srgbClr val="F3F3F3"/>
                </a:solidFill>
              </a:defRPr>
            </a:lvl4pPr>
            <a:lvl5pPr lvl="4" rtl="0">
              <a:lnSpc>
                <a:spcPct val="100000"/>
              </a:lnSpc>
              <a:spcBef>
                <a:spcPts val="0"/>
              </a:spcBef>
              <a:spcAft>
                <a:spcPts val="0"/>
              </a:spcAft>
              <a:buClr>
                <a:srgbClr val="F3F3F3"/>
              </a:buClr>
              <a:buSzPts val="900"/>
              <a:buNone/>
              <a:defRPr sz="900">
                <a:solidFill>
                  <a:srgbClr val="F3F3F3"/>
                </a:solidFill>
              </a:defRPr>
            </a:lvl5pPr>
            <a:lvl6pPr lvl="5" rtl="0">
              <a:lnSpc>
                <a:spcPct val="100000"/>
              </a:lnSpc>
              <a:spcBef>
                <a:spcPts val="0"/>
              </a:spcBef>
              <a:spcAft>
                <a:spcPts val="0"/>
              </a:spcAft>
              <a:buClr>
                <a:srgbClr val="F3F3F3"/>
              </a:buClr>
              <a:buSzPts val="900"/>
              <a:buNone/>
              <a:defRPr sz="900">
                <a:solidFill>
                  <a:srgbClr val="F3F3F3"/>
                </a:solidFill>
              </a:defRPr>
            </a:lvl6pPr>
            <a:lvl7pPr lvl="6" rtl="0">
              <a:lnSpc>
                <a:spcPct val="100000"/>
              </a:lnSpc>
              <a:spcBef>
                <a:spcPts val="0"/>
              </a:spcBef>
              <a:spcAft>
                <a:spcPts val="0"/>
              </a:spcAft>
              <a:buClr>
                <a:srgbClr val="F3F3F3"/>
              </a:buClr>
              <a:buSzPts val="900"/>
              <a:buNone/>
              <a:defRPr sz="900">
                <a:solidFill>
                  <a:srgbClr val="F3F3F3"/>
                </a:solidFill>
              </a:defRPr>
            </a:lvl7pPr>
            <a:lvl8pPr lvl="7" rtl="0">
              <a:lnSpc>
                <a:spcPct val="100000"/>
              </a:lnSpc>
              <a:spcBef>
                <a:spcPts val="0"/>
              </a:spcBef>
              <a:spcAft>
                <a:spcPts val="0"/>
              </a:spcAft>
              <a:buClr>
                <a:srgbClr val="F3F3F3"/>
              </a:buClr>
              <a:buSzPts val="900"/>
              <a:buNone/>
              <a:defRPr sz="900">
                <a:solidFill>
                  <a:srgbClr val="F3F3F3"/>
                </a:solidFill>
              </a:defRPr>
            </a:lvl8pPr>
            <a:lvl9pPr lvl="8" rtl="0">
              <a:lnSpc>
                <a:spcPct val="100000"/>
              </a:lnSpc>
              <a:spcBef>
                <a:spcPts val="0"/>
              </a:spcBef>
              <a:spcAft>
                <a:spcPts val="0"/>
              </a:spcAft>
              <a:buClr>
                <a:srgbClr val="F3F3F3"/>
              </a:buClr>
              <a:buSzPts val="900"/>
              <a:buNone/>
              <a:defRPr sz="900">
                <a:solidFill>
                  <a:srgbClr val="F3F3F3"/>
                </a:solidFill>
              </a:defRPr>
            </a:lvl9pPr>
          </a:lstStyle>
          <a:p>
            <a:endParaRPr/>
          </a:p>
        </p:txBody>
      </p:sp>
      <p:sp>
        <p:nvSpPr>
          <p:cNvPr id="154" name="Google Shape;154;p26"/>
          <p:cNvSpPr txBox="1">
            <a:spLocks noGrp="1"/>
          </p:cNvSpPr>
          <p:nvPr>
            <p:ph type="ctrTitle" idx="8"/>
          </p:nvPr>
        </p:nvSpPr>
        <p:spPr>
          <a:xfrm>
            <a:off x="3473687" y="1902772"/>
            <a:ext cx="2196600" cy="3696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F3F3F3"/>
              </a:buClr>
              <a:buSzPts val="1400"/>
              <a:buNone/>
              <a:defRPr sz="1400">
                <a:solidFill>
                  <a:srgbClr val="F3F3F3"/>
                </a:solidFill>
                <a:latin typeface="Oswald"/>
                <a:ea typeface="Oswald"/>
                <a:cs typeface="Oswald"/>
                <a:sym typeface="Oswald"/>
              </a:defRPr>
            </a:lvl1pPr>
            <a:lvl2pPr lvl="1" rtl="0">
              <a:spcBef>
                <a:spcPts val="0"/>
              </a:spcBef>
              <a:spcAft>
                <a:spcPts val="0"/>
              </a:spcAft>
              <a:buClr>
                <a:srgbClr val="F3F3F3"/>
              </a:buClr>
              <a:buSzPts val="1400"/>
              <a:buNone/>
              <a:defRPr sz="1400">
                <a:solidFill>
                  <a:srgbClr val="F3F3F3"/>
                </a:solidFill>
              </a:defRPr>
            </a:lvl2pPr>
            <a:lvl3pPr lvl="2" rtl="0">
              <a:spcBef>
                <a:spcPts val="0"/>
              </a:spcBef>
              <a:spcAft>
                <a:spcPts val="0"/>
              </a:spcAft>
              <a:buClr>
                <a:srgbClr val="F3F3F3"/>
              </a:buClr>
              <a:buSzPts val="1400"/>
              <a:buNone/>
              <a:defRPr sz="1400">
                <a:solidFill>
                  <a:srgbClr val="F3F3F3"/>
                </a:solidFill>
              </a:defRPr>
            </a:lvl3pPr>
            <a:lvl4pPr lvl="3" rtl="0">
              <a:spcBef>
                <a:spcPts val="0"/>
              </a:spcBef>
              <a:spcAft>
                <a:spcPts val="0"/>
              </a:spcAft>
              <a:buClr>
                <a:srgbClr val="F3F3F3"/>
              </a:buClr>
              <a:buSzPts val="1400"/>
              <a:buNone/>
              <a:defRPr sz="1400">
                <a:solidFill>
                  <a:srgbClr val="F3F3F3"/>
                </a:solidFill>
              </a:defRPr>
            </a:lvl4pPr>
            <a:lvl5pPr lvl="4" rtl="0">
              <a:spcBef>
                <a:spcPts val="0"/>
              </a:spcBef>
              <a:spcAft>
                <a:spcPts val="0"/>
              </a:spcAft>
              <a:buClr>
                <a:srgbClr val="F3F3F3"/>
              </a:buClr>
              <a:buSzPts val="1400"/>
              <a:buNone/>
              <a:defRPr sz="1400">
                <a:solidFill>
                  <a:srgbClr val="F3F3F3"/>
                </a:solidFill>
              </a:defRPr>
            </a:lvl5pPr>
            <a:lvl6pPr lvl="5" rtl="0">
              <a:spcBef>
                <a:spcPts val="0"/>
              </a:spcBef>
              <a:spcAft>
                <a:spcPts val="0"/>
              </a:spcAft>
              <a:buClr>
                <a:srgbClr val="F3F3F3"/>
              </a:buClr>
              <a:buSzPts val="1400"/>
              <a:buNone/>
              <a:defRPr sz="1400">
                <a:solidFill>
                  <a:srgbClr val="F3F3F3"/>
                </a:solidFill>
              </a:defRPr>
            </a:lvl6pPr>
            <a:lvl7pPr lvl="6" rtl="0">
              <a:spcBef>
                <a:spcPts val="0"/>
              </a:spcBef>
              <a:spcAft>
                <a:spcPts val="0"/>
              </a:spcAft>
              <a:buClr>
                <a:srgbClr val="F3F3F3"/>
              </a:buClr>
              <a:buSzPts val="1400"/>
              <a:buNone/>
              <a:defRPr sz="1400">
                <a:solidFill>
                  <a:srgbClr val="F3F3F3"/>
                </a:solidFill>
              </a:defRPr>
            </a:lvl7pPr>
            <a:lvl8pPr lvl="7" rtl="0">
              <a:spcBef>
                <a:spcPts val="0"/>
              </a:spcBef>
              <a:spcAft>
                <a:spcPts val="0"/>
              </a:spcAft>
              <a:buClr>
                <a:srgbClr val="F3F3F3"/>
              </a:buClr>
              <a:buSzPts val="1400"/>
              <a:buNone/>
              <a:defRPr sz="1400">
                <a:solidFill>
                  <a:srgbClr val="F3F3F3"/>
                </a:solidFill>
              </a:defRPr>
            </a:lvl8pPr>
            <a:lvl9pPr lvl="8" rtl="0">
              <a:spcBef>
                <a:spcPts val="0"/>
              </a:spcBef>
              <a:spcAft>
                <a:spcPts val="0"/>
              </a:spcAft>
              <a:buClr>
                <a:srgbClr val="F3F3F3"/>
              </a:buClr>
              <a:buSzPts val="1400"/>
              <a:buNone/>
              <a:defRPr sz="1400">
                <a:solidFill>
                  <a:srgbClr val="F3F3F3"/>
                </a:solidFill>
              </a:defRPr>
            </a:lvl9pPr>
          </a:lstStyle>
          <a:p>
            <a:endParaRPr/>
          </a:p>
        </p:txBody>
      </p:sp>
      <p:sp>
        <p:nvSpPr>
          <p:cNvPr id="155" name="Google Shape;155;p26"/>
          <p:cNvSpPr txBox="1">
            <a:spLocks noGrp="1"/>
          </p:cNvSpPr>
          <p:nvPr>
            <p:ph type="subTitle" idx="9"/>
          </p:nvPr>
        </p:nvSpPr>
        <p:spPr>
          <a:xfrm>
            <a:off x="3516291" y="2183275"/>
            <a:ext cx="2111400" cy="328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F3F3F3"/>
              </a:buClr>
              <a:buSzPts val="900"/>
              <a:buNone/>
              <a:defRPr sz="900">
                <a:solidFill>
                  <a:srgbClr val="F3F3F3"/>
                </a:solidFill>
              </a:defRPr>
            </a:lvl1pPr>
            <a:lvl2pPr lvl="1" rtl="0">
              <a:lnSpc>
                <a:spcPct val="100000"/>
              </a:lnSpc>
              <a:spcBef>
                <a:spcPts val="0"/>
              </a:spcBef>
              <a:spcAft>
                <a:spcPts val="0"/>
              </a:spcAft>
              <a:buClr>
                <a:srgbClr val="F3F3F3"/>
              </a:buClr>
              <a:buSzPts val="900"/>
              <a:buNone/>
              <a:defRPr sz="900">
                <a:solidFill>
                  <a:srgbClr val="F3F3F3"/>
                </a:solidFill>
              </a:defRPr>
            </a:lvl2pPr>
            <a:lvl3pPr lvl="2" rtl="0">
              <a:lnSpc>
                <a:spcPct val="100000"/>
              </a:lnSpc>
              <a:spcBef>
                <a:spcPts val="0"/>
              </a:spcBef>
              <a:spcAft>
                <a:spcPts val="0"/>
              </a:spcAft>
              <a:buClr>
                <a:srgbClr val="F3F3F3"/>
              </a:buClr>
              <a:buSzPts val="900"/>
              <a:buNone/>
              <a:defRPr sz="900">
                <a:solidFill>
                  <a:srgbClr val="F3F3F3"/>
                </a:solidFill>
              </a:defRPr>
            </a:lvl3pPr>
            <a:lvl4pPr lvl="3" rtl="0">
              <a:lnSpc>
                <a:spcPct val="100000"/>
              </a:lnSpc>
              <a:spcBef>
                <a:spcPts val="0"/>
              </a:spcBef>
              <a:spcAft>
                <a:spcPts val="0"/>
              </a:spcAft>
              <a:buClr>
                <a:srgbClr val="F3F3F3"/>
              </a:buClr>
              <a:buSzPts val="900"/>
              <a:buNone/>
              <a:defRPr sz="900">
                <a:solidFill>
                  <a:srgbClr val="F3F3F3"/>
                </a:solidFill>
              </a:defRPr>
            </a:lvl4pPr>
            <a:lvl5pPr lvl="4" rtl="0">
              <a:lnSpc>
                <a:spcPct val="100000"/>
              </a:lnSpc>
              <a:spcBef>
                <a:spcPts val="0"/>
              </a:spcBef>
              <a:spcAft>
                <a:spcPts val="0"/>
              </a:spcAft>
              <a:buClr>
                <a:srgbClr val="F3F3F3"/>
              </a:buClr>
              <a:buSzPts val="900"/>
              <a:buNone/>
              <a:defRPr sz="900">
                <a:solidFill>
                  <a:srgbClr val="F3F3F3"/>
                </a:solidFill>
              </a:defRPr>
            </a:lvl5pPr>
            <a:lvl6pPr lvl="5" rtl="0">
              <a:lnSpc>
                <a:spcPct val="100000"/>
              </a:lnSpc>
              <a:spcBef>
                <a:spcPts val="0"/>
              </a:spcBef>
              <a:spcAft>
                <a:spcPts val="0"/>
              </a:spcAft>
              <a:buClr>
                <a:srgbClr val="F3F3F3"/>
              </a:buClr>
              <a:buSzPts val="900"/>
              <a:buNone/>
              <a:defRPr sz="900">
                <a:solidFill>
                  <a:srgbClr val="F3F3F3"/>
                </a:solidFill>
              </a:defRPr>
            </a:lvl6pPr>
            <a:lvl7pPr lvl="6" rtl="0">
              <a:lnSpc>
                <a:spcPct val="100000"/>
              </a:lnSpc>
              <a:spcBef>
                <a:spcPts val="0"/>
              </a:spcBef>
              <a:spcAft>
                <a:spcPts val="0"/>
              </a:spcAft>
              <a:buClr>
                <a:srgbClr val="F3F3F3"/>
              </a:buClr>
              <a:buSzPts val="900"/>
              <a:buNone/>
              <a:defRPr sz="900">
                <a:solidFill>
                  <a:srgbClr val="F3F3F3"/>
                </a:solidFill>
              </a:defRPr>
            </a:lvl7pPr>
            <a:lvl8pPr lvl="7" rtl="0">
              <a:lnSpc>
                <a:spcPct val="100000"/>
              </a:lnSpc>
              <a:spcBef>
                <a:spcPts val="0"/>
              </a:spcBef>
              <a:spcAft>
                <a:spcPts val="0"/>
              </a:spcAft>
              <a:buClr>
                <a:srgbClr val="F3F3F3"/>
              </a:buClr>
              <a:buSzPts val="900"/>
              <a:buNone/>
              <a:defRPr sz="900">
                <a:solidFill>
                  <a:srgbClr val="F3F3F3"/>
                </a:solidFill>
              </a:defRPr>
            </a:lvl8pPr>
            <a:lvl9pPr lvl="8" rtl="0">
              <a:lnSpc>
                <a:spcPct val="100000"/>
              </a:lnSpc>
              <a:spcBef>
                <a:spcPts val="0"/>
              </a:spcBef>
              <a:spcAft>
                <a:spcPts val="0"/>
              </a:spcAft>
              <a:buClr>
                <a:srgbClr val="F3F3F3"/>
              </a:buClr>
              <a:buSzPts val="900"/>
              <a:buNone/>
              <a:defRPr sz="900">
                <a:solidFill>
                  <a:srgbClr val="F3F3F3"/>
                </a:solidFill>
              </a:defRPr>
            </a:lvl9pPr>
          </a:lstStyle>
          <a:p>
            <a:endParaRPr/>
          </a:p>
        </p:txBody>
      </p:sp>
      <p:sp>
        <p:nvSpPr>
          <p:cNvPr id="156" name="Google Shape;156;p26"/>
          <p:cNvSpPr txBox="1">
            <a:spLocks noGrp="1"/>
          </p:cNvSpPr>
          <p:nvPr>
            <p:ph type="ctrTitle" idx="13"/>
          </p:nvPr>
        </p:nvSpPr>
        <p:spPr>
          <a:xfrm>
            <a:off x="1049488" y="3832975"/>
            <a:ext cx="2196600" cy="3696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F3F3F3"/>
              </a:buClr>
              <a:buSzPts val="1400"/>
              <a:buNone/>
              <a:defRPr sz="1400">
                <a:solidFill>
                  <a:srgbClr val="F3F3F3"/>
                </a:solidFill>
                <a:latin typeface="Oswald"/>
                <a:ea typeface="Oswald"/>
                <a:cs typeface="Oswald"/>
                <a:sym typeface="Oswald"/>
              </a:defRPr>
            </a:lvl1pPr>
            <a:lvl2pPr lvl="1" rtl="0">
              <a:spcBef>
                <a:spcPts val="0"/>
              </a:spcBef>
              <a:spcAft>
                <a:spcPts val="0"/>
              </a:spcAft>
              <a:buClr>
                <a:srgbClr val="F3F3F3"/>
              </a:buClr>
              <a:buSzPts val="1400"/>
              <a:buNone/>
              <a:defRPr sz="1400">
                <a:solidFill>
                  <a:srgbClr val="F3F3F3"/>
                </a:solidFill>
              </a:defRPr>
            </a:lvl2pPr>
            <a:lvl3pPr lvl="2" rtl="0">
              <a:spcBef>
                <a:spcPts val="0"/>
              </a:spcBef>
              <a:spcAft>
                <a:spcPts val="0"/>
              </a:spcAft>
              <a:buClr>
                <a:srgbClr val="F3F3F3"/>
              </a:buClr>
              <a:buSzPts val="1400"/>
              <a:buNone/>
              <a:defRPr sz="1400">
                <a:solidFill>
                  <a:srgbClr val="F3F3F3"/>
                </a:solidFill>
              </a:defRPr>
            </a:lvl3pPr>
            <a:lvl4pPr lvl="3" rtl="0">
              <a:spcBef>
                <a:spcPts val="0"/>
              </a:spcBef>
              <a:spcAft>
                <a:spcPts val="0"/>
              </a:spcAft>
              <a:buClr>
                <a:srgbClr val="F3F3F3"/>
              </a:buClr>
              <a:buSzPts val="1400"/>
              <a:buNone/>
              <a:defRPr sz="1400">
                <a:solidFill>
                  <a:srgbClr val="F3F3F3"/>
                </a:solidFill>
              </a:defRPr>
            </a:lvl4pPr>
            <a:lvl5pPr lvl="4" rtl="0">
              <a:spcBef>
                <a:spcPts val="0"/>
              </a:spcBef>
              <a:spcAft>
                <a:spcPts val="0"/>
              </a:spcAft>
              <a:buClr>
                <a:srgbClr val="F3F3F3"/>
              </a:buClr>
              <a:buSzPts val="1400"/>
              <a:buNone/>
              <a:defRPr sz="1400">
                <a:solidFill>
                  <a:srgbClr val="F3F3F3"/>
                </a:solidFill>
              </a:defRPr>
            </a:lvl5pPr>
            <a:lvl6pPr lvl="5" rtl="0">
              <a:spcBef>
                <a:spcPts val="0"/>
              </a:spcBef>
              <a:spcAft>
                <a:spcPts val="0"/>
              </a:spcAft>
              <a:buClr>
                <a:srgbClr val="F3F3F3"/>
              </a:buClr>
              <a:buSzPts val="1400"/>
              <a:buNone/>
              <a:defRPr sz="1400">
                <a:solidFill>
                  <a:srgbClr val="F3F3F3"/>
                </a:solidFill>
              </a:defRPr>
            </a:lvl6pPr>
            <a:lvl7pPr lvl="6" rtl="0">
              <a:spcBef>
                <a:spcPts val="0"/>
              </a:spcBef>
              <a:spcAft>
                <a:spcPts val="0"/>
              </a:spcAft>
              <a:buClr>
                <a:srgbClr val="F3F3F3"/>
              </a:buClr>
              <a:buSzPts val="1400"/>
              <a:buNone/>
              <a:defRPr sz="1400">
                <a:solidFill>
                  <a:srgbClr val="F3F3F3"/>
                </a:solidFill>
              </a:defRPr>
            </a:lvl7pPr>
            <a:lvl8pPr lvl="7" rtl="0">
              <a:spcBef>
                <a:spcPts val="0"/>
              </a:spcBef>
              <a:spcAft>
                <a:spcPts val="0"/>
              </a:spcAft>
              <a:buClr>
                <a:srgbClr val="F3F3F3"/>
              </a:buClr>
              <a:buSzPts val="1400"/>
              <a:buNone/>
              <a:defRPr sz="1400">
                <a:solidFill>
                  <a:srgbClr val="F3F3F3"/>
                </a:solidFill>
              </a:defRPr>
            </a:lvl8pPr>
            <a:lvl9pPr lvl="8" rtl="0">
              <a:spcBef>
                <a:spcPts val="0"/>
              </a:spcBef>
              <a:spcAft>
                <a:spcPts val="0"/>
              </a:spcAft>
              <a:buClr>
                <a:srgbClr val="F3F3F3"/>
              </a:buClr>
              <a:buSzPts val="1400"/>
              <a:buNone/>
              <a:defRPr sz="1400">
                <a:solidFill>
                  <a:srgbClr val="F3F3F3"/>
                </a:solidFill>
              </a:defRPr>
            </a:lvl9pPr>
          </a:lstStyle>
          <a:p>
            <a:endParaRPr/>
          </a:p>
        </p:txBody>
      </p:sp>
      <p:sp>
        <p:nvSpPr>
          <p:cNvPr id="157" name="Google Shape;157;p26"/>
          <p:cNvSpPr txBox="1">
            <a:spLocks noGrp="1"/>
          </p:cNvSpPr>
          <p:nvPr>
            <p:ph type="subTitle" idx="14"/>
          </p:nvPr>
        </p:nvSpPr>
        <p:spPr>
          <a:xfrm>
            <a:off x="1092088" y="4113800"/>
            <a:ext cx="2111400" cy="328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F3F3F3"/>
              </a:buClr>
              <a:buSzPts val="900"/>
              <a:buNone/>
              <a:defRPr sz="900">
                <a:solidFill>
                  <a:srgbClr val="F3F3F3"/>
                </a:solidFill>
              </a:defRPr>
            </a:lvl1pPr>
            <a:lvl2pPr lvl="1" rtl="0">
              <a:lnSpc>
                <a:spcPct val="100000"/>
              </a:lnSpc>
              <a:spcBef>
                <a:spcPts val="0"/>
              </a:spcBef>
              <a:spcAft>
                <a:spcPts val="0"/>
              </a:spcAft>
              <a:buClr>
                <a:srgbClr val="F3F3F3"/>
              </a:buClr>
              <a:buSzPts val="900"/>
              <a:buNone/>
              <a:defRPr sz="900">
                <a:solidFill>
                  <a:srgbClr val="F3F3F3"/>
                </a:solidFill>
              </a:defRPr>
            </a:lvl2pPr>
            <a:lvl3pPr lvl="2" rtl="0">
              <a:lnSpc>
                <a:spcPct val="100000"/>
              </a:lnSpc>
              <a:spcBef>
                <a:spcPts val="0"/>
              </a:spcBef>
              <a:spcAft>
                <a:spcPts val="0"/>
              </a:spcAft>
              <a:buClr>
                <a:srgbClr val="F3F3F3"/>
              </a:buClr>
              <a:buSzPts val="900"/>
              <a:buNone/>
              <a:defRPr sz="900">
                <a:solidFill>
                  <a:srgbClr val="F3F3F3"/>
                </a:solidFill>
              </a:defRPr>
            </a:lvl3pPr>
            <a:lvl4pPr lvl="3" rtl="0">
              <a:lnSpc>
                <a:spcPct val="100000"/>
              </a:lnSpc>
              <a:spcBef>
                <a:spcPts val="0"/>
              </a:spcBef>
              <a:spcAft>
                <a:spcPts val="0"/>
              </a:spcAft>
              <a:buClr>
                <a:srgbClr val="F3F3F3"/>
              </a:buClr>
              <a:buSzPts val="900"/>
              <a:buNone/>
              <a:defRPr sz="900">
                <a:solidFill>
                  <a:srgbClr val="F3F3F3"/>
                </a:solidFill>
              </a:defRPr>
            </a:lvl4pPr>
            <a:lvl5pPr lvl="4" rtl="0">
              <a:lnSpc>
                <a:spcPct val="100000"/>
              </a:lnSpc>
              <a:spcBef>
                <a:spcPts val="0"/>
              </a:spcBef>
              <a:spcAft>
                <a:spcPts val="0"/>
              </a:spcAft>
              <a:buClr>
                <a:srgbClr val="F3F3F3"/>
              </a:buClr>
              <a:buSzPts val="900"/>
              <a:buNone/>
              <a:defRPr sz="900">
                <a:solidFill>
                  <a:srgbClr val="F3F3F3"/>
                </a:solidFill>
              </a:defRPr>
            </a:lvl5pPr>
            <a:lvl6pPr lvl="5" rtl="0">
              <a:lnSpc>
                <a:spcPct val="100000"/>
              </a:lnSpc>
              <a:spcBef>
                <a:spcPts val="0"/>
              </a:spcBef>
              <a:spcAft>
                <a:spcPts val="0"/>
              </a:spcAft>
              <a:buClr>
                <a:srgbClr val="F3F3F3"/>
              </a:buClr>
              <a:buSzPts val="900"/>
              <a:buNone/>
              <a:defRPr sz="900">
                <a:solidFill>
                  <a:srgbClr val="F3F3F3"/>
                </a:solidFill>
              </a:defRPr>
            </a:lvl6pPr>
            <a:lvl7pPr lvl="6" rtl="0">
              <a:lnSpc>
                <a:spcPct val="100000"/>
              </a:lnSpc>
              <a:spcBef>
                <a:spcPts val="0"/>
              </a:spcBef>
              <a:spcAft>
                <a:spcPts val="0"/>
              </a:spcAft>
              <a:buClr>
                <a:srgbClr val="F3F3F3"/>
              </a:buClr>
              <a:buSzPts val="900"/>
              <a:buNone/>
              <a:defRPr sz="900">
                <a:solidFill>
                  <a:srgbClr val="F3F3F3"/>
                </a:solidFill>
              </a:defRPr>
            </a:lvl7pPr>
            <a:lvl8pPr lvl="7" rtl="0">
              <a:lnSpc>
                <a:spcPct val="100000"/>
              </a:lnSpc>
              <a:spcBef>
                <a:spcPts val="0"/>
              </a:spcBef>
              <a:spcAft>
                <a:spcPts val="0"/>
              </a:spcAft>
              <a:buClr>
                <a:srgbClr val="F3F3F3"/>
              </a:buClr>
              <a:buSzPts val="900"/>
              <a:buNone/>
              <a:defRPr sz="900">
                <a:solidFill>
                  <a:srgbClr val="F3F3F3"/>
                </a:solidFill>
              </a:defRPr>
            </a:lvl8pPr>
            <a:lvl9pPr lvl="8" rtl="0">
              <a:lnSpc>
                <a:spcPct val="100000"/>
              </a:lnSpc>
              <a:spcBef>
                <a:spcPts val="0"/>
              </a:spcBef>
              <a:spcAft>
                <a:spcPts val="0"/>
              </a:spcAft>
              <a:buClr>
                <a:srgbClr val="F3F3F3"/>
              </a:buClr>
              <a:buSzPts val="900"/>
              <a:buNone/>
              <a:defRPr sz="900">
                <a:solidFill>
                  <a:srgbClr val="F3F3F3"/>
                </a:solidFill>
              </a:defRPr>
            </a:lvl9pPr>
          </a:lstStyle>
          <a:p>
            <a:endParaRPr/>
          </a:p>
        </p:txBody>
      </p:sp>
      <p:sp>
        <p:nvSpPr>
          <p:cNvPr id="158" name="Google Shape;158;p26"/>
          <p:cNvSpPr txBox="1">
            <a:spLocks noGrp="1"/>
          </p:cNvSpPr>
          <p:nvPr>
            <p:ph type="ctrTitle" idx="15"/>
          </p:nvPr>
        </p:nvSpPr>
        <p:spPr>
          <a:xfrm>
            <a:off x="5897888" y="3832975"/>
            <a:ext cx="2196600" cy="3696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F3F3F3"/>
              </a:buClr>
              <a:buSzPts val="1400"/>
              <a:buNone/>
              <a:defRPr sz="1400">
                <a:solidFill>
                  <a:srgbClr val="F3F3F3"/>
                </a:solidFill>
                <a:latin typeface="Oswald"/>
                <a:ea typeface="Oswald"/>
                <a:cs typeface="Oswald"/>
                <a:sym typeface="Oswald"/>
              </a:defRPr>
            </a:lvl1pPr>
            <a:lvl2pPr lvl="1" rtl="0">
              <a:spcBef>
                <a:spcPts val="0"/>
              </a:spcBef>
              <a:spcAft>
                <a:spcPts val="0"/>
              </a:spcAft>
              <a:buClr>
                <a:srgbClr val="F3F3F3"/>
              </a:buClr>
              <a:buSzPts val="1400"/>
              <a:buNone/>
              <a:defRPr sz="1400">
                <a:solidFill>
                  <a:srgbClr val="F3F3F3"/>
                </a:solidFill>
              </a:defRPr>
            </a:lvl2pPr>
            <a:lvl3pPr lvl="2" rtl="0">
              <a:spcBef>
                <a:spcPts val="0"/>
              </a:spcBef>
              <a:spcAft>
                <a:spcPts val="0"/>
              </a:spcAft>
              <a:buClr>
                <a:srgbClr val="F3F3F3"/>
              </a:buClr>
              <a:buSzPts val="1400"/>
              <a:buNone/>
              <a:defRPr sz="1400">
                <a:solidFill>
                  <a:srgbClr val="F3F3F3"/>
                </a:solidFill>
              </a:defRPr>
            </a:lvl3pPr>
            <a:lvl4pPr lvl="3" rtl="0">
              <a:spcBef>
                <a:spcPts val="0"/>
              </a:spcBef>
              <a:spcAft>
                <a:spcPts val="0"/>
              </a:spcAft>
              <a:buClr>
                <a:srgbClr val="F3F3F3"/>
              </a:buClr>
              <a:buSzPts val="1400"/>
              <a:buNone/>
              <a:defRPr sz="1400">
                <a:solidFill>
                  <a:srgbClr val="F3F3F3"/>
                </a:solidFill>
              </a:defRPr>
            </a:lvl4pPr>
            <a:lvl5pPr lvl="4" rtl="0">
              <a:spcBef>
                <a:spcPts val="0"/>
              </a:spcBef>
              <a:spcAft>
                <a:spcPts val="0"/>
              </a:spcAft>
              <a:buClr>
                <a:srgbClr val="F3F3F3"/>
              </a:buClr>
              <a:buSzPts val="1400"/>
              <a:buNone/>
              <a:defRPr sz="1400">
                <a:solidFill>
                  <a:srgbClr val="F3F3F3"/>
                </a:solidFill>
              </a:defRPr>
            </a:lvl5pPr>
            <a:lvl6pPr lvl="5" rtl="0">
              <a:spcBef>
                <a:spcPts val="0"/>
              </a:spcBef>
              <a:spcAft>
                <a:spcPts val="0"/>
              </a:spcAft>
              <a:buClr>
                <a:srgbClr val="F3F3F3"/>
              </a:buClr>
              <a:buSzPts val="1400"/>
              <a:buNone/>
              <a:defRPr sz="1400">
                <a:solidFill>
                  <a:srgbClr val="F3F3F3"/>
                </a:solidFill>
              </a:defRPr>
            </a:lvl6pPr>
            <a:lvl7pPr lvl="6" rtl="0">
              <a:spcBef>
                <a:spcPts val="0"/>
              </a:spcBef>
              <a:spcAft>
                <a:spcPts val="0"/>
              </a:spcAft>
              <a:buClr>
                <a:srgbClr val="F3F3F3"/>
              </a:buClr>
              <a:buSzPts val="1400"/>
              <a:buNone/>
              <a:defRPr sz="1400">
                <a:solidFill>
                  <a:srgbClr val="F3F3F3"/>
                </a:solidFill>
              </a:defRPr>
            </a:lvl7pPr>
            <a:lvl8pPr lvl="7" rtl="0">
              <a:spcBef>
                <a:spcPts val="0"/>
              </a:spcBef>
              <a:spcAft>
                <a:spcPts val="0"/>
              </a:spcAft>
              <a:buClr>
                <a:srgbClr val="F3F3F3"/>
              </a:buClr>
              <a:buSzPts val="1400"/>
              <a:buNone/>
              <a:defRPr sz="1400">
                <a:solidFill>
                  <a:srgbClr val="F3F3F3"/>
                </a:solidFill>
              </a:defRPr>
            </a:lvl8pPr>
            <a:lvl9pPr lvl="8" rtl="0">
              <a:spcBef>
                <a:spcPts val="0"/>
              </a:spcBef>
              <a:spcAft>
                <a:spcPts val="0"/>
              </a:spcAft>
              <a:buClr>
                <a:srgbClr val="F3F3F3"/>
              </a:buClr>
              <a:buSzPts val="1400"/>
              <a:buNone/>
              <a:defRPr sz="1400">
                <a:solidFill>
                  <a:srgbClr val="F3F3F3"/>
                </a:solidFill>
              </a:defRPr>
            </a:lvl9pPr>
          </a:lstStyle>
          <a:p>
            <a:endParaRPr/>
          </a:p>
        </p:txBody>
      </p:sp>
      <p:sp>
        <p:nvSpPr>
          <p:cNvPr id="159" name="Google Shape;159;p26"/>
          <p:cNvSpPr txBox="1">
            <a:spLocks noGrp="1"/>
          </p:cNvSpPr>
          <p:nvPr>
            <p:ph type="subTitle" idx="16"/>
          </p:nvPr>
        </p:nvSpPr>
        <p:spPr>
          <a:xfrm>
            <a:off x="5940488" y="4113788"/>
            <a:ext cx="2111400" cy="328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F3F3F3"/>
              </a:buClr>
              <a:buSzPts val="900"/>
              <a:buNone/>
              <a:defRPr sz="900">
                <a:solidFill>
                  <a:srgbClr val="F3F3F3"/>
                </a:solidFill>
              </a:defRPr>
            </a:lvl1pPr>
            <a:lvl2pPr lvl="1" rtl="0">
              <a:lnSpc>
                <a:spcPct val="100000"/>
              </a:lnSpc>
              <a:spcBef>
                <a:spcPts val="0"/>
              </a:spcBef>
              <a:spcAft>
                <a:spcPts val="0"/>
              </a:spcAft>
              <a:buClr>
                <a:srgbClr val="F3F3F3"/>
              </a:buClr>
              <a:buSzPts val="900"/>
              <a:buNone/>
              <a:defRPr sz="900">
                <a:solidFill>
                  <a:srgbClr val="F3F3F3"/>
                </a:solidFill>
              </a:defRPr>
            </a:lvl2pPr>
            <a:lvl3pPr lvl="2" rtl="0">
              <a:lnSpc>
                <a:spcPct val="100000"/>
              </a:lnSpc>
              <a:spcBef>
                <a:spcPts val="0"/>
              </a:spcBef>
              <a:spcAft>
                <a:spcPts val="0"/>
              </a:spcAft>
              <a:buClr>
                <a:srgbClr val="F3F3F3"/>
              </a:buClr>
              <a:buSzPts val="900"/>
              <a:buNone/>
              <a:defRPr sz="900">
                <a:solidFill>
                  <a:srgbClr val="F3F3F3"/>
                </a:solidFill>
              </a:defRPr>
            </a:lvl3pPr>
            <a:lvl4pPr lvl="3" rtl="0">
              <a:lnSpc>
                <a:spcPct val="100000"/>
              </a:lnSpc>
              <a:spcBef>
                <a:spcPts val="0"/>
              </a:spcBef>
              <a:spcAft>
                <a:spcPts val="0"/>
              </a:spcAft>
              <a:buClr>
                <a:srgbClr val="F3F3F3"/>
              </a:buClr>
              <a:buSzPts val="900"/>
              <a:buNone/>
              <a:defRPr sz="900">
                <a:solidFill>
                  <a:srgbClr val="F3F3F3"/>
                </a:solidFill>
              </a:defRPr>
            </a:lvl4pPr>
            <a:lvl5pPr lvl="4" rtl="0">
              <a:lnSpc>
                <a:spcPct val="100000"/>
              </a:lnSpc>
              <a:spcBef>
                <a:spcPts val="0"/>
              </a:spcBef>
              <a:spcAft>
                <a:spcPts val="0"/>
              </a:spcAft>
              <a:buClr>
                <a:srgbClr val="F3F3F3"/>
              </a:buClr>
              <a:buSzPts val="900"/>
              <a:buNone/>
              <a:defRPr sz="900">
                <a:solidFill>
                  <a:srgbClr val="F3F3F3"/>
                </a:solidFill>
              </a:defRPr>
            </a:lvl5pPr>
            <a:lvl6pPr lvl="5" rtl="0">
              <a:lnSpc>
                <a:spcPct val="100000"/>
              </a:lnSpc>
              <a:spcBef>
                <a:spcPts val="0"/>
              </a:spcBef>
              <a:spcAft>
                <a:spcPts val="0"/>
              </a:spcAft>
              <a:buClr>
                <a:srgbClr val="F3F3F3"/>
              </a:buClr>
              <a:buSzPts val="900"/>
              <a:buNone/>
              <a:defRPr sz="900">
                <a:solidFill>
                  <a:srgbClr val="F3F3F3"/>
                </a:solidFill>
              </a:defRPr>
            </a:lvl6pPr>
            <a:lvl7pPr lvl="6" rtl="0">
              <a:lnSpc>
                <a:spcPct val="100000"/>
              </a:lnSpc>
              <a:spcBef>
                <a:spcPts val="0"/>
              </a:spcBef>
              <a:spcAft>
                <a:spcPts val="0"/>
              </a:spcAft>
              <a:buClr>
                <a:srgbClr val="F3F3F3"/>
              </a:buClr>
              <a:buSzPts val="900"/>
              <a:buNone/>
              <a:defRPr sz="900">
                <a:solidFill>
                  <a:srgbClr val="F3F3F3"/>
                </a:solidFill>
              </a:defRPr>
            </a:lvl7pPr>
            <a:lvl8pPr lvl="7" rtl="0">
              <a:lnSpc>
                <a:spcPct val="100000"/>
              </a:lnSpc>
              <a:spcBef>
                <a:spcPts val="0"/>
              </a:spcBef>
              <a:spcAft>
                <a:spcPts val="0"/>
              </a:spcAft>
              <a:buClr>
                <a:srgbClr val="F3F3F3"/>
              </a:buClr>
              <a:buSzPts val="900"/>
              <a:buNone/>
              <a:defRPr sz="900">
                <a:solidFill>
                  <a:srgbClr val="F3F3F3"/>
                </a:solidFill>
              </a:defRPr>
            </a:lvl8pPr>
            <a:lvl9pPr lvl="8" rtl="0">
              <a:lnSpc>
                <a:spcPct val="100000"/>
              </a:lnSpc>
              <a:spcBef>
                <a:spcPts val="0"/>
              </a:spcBef>
              <a:spcAft>
                <a:spcPts val="0"/>
              </a:spcAft>
              <a:buClr>
                <a:srgbClr val="F3F3F3"/>
              </a:buClr>
              <a:buSzPts val="900"/>
              <a:buNone/>
              <a:defRPr sz="900">
                <a:solidFill>
                  <a:srgbClr val="F3F3F3"/>
                </a:solidFill>
              </a:defRPr>
            </a:lvl9pPr>
          </a:lstStyle>
          <a:p>
            <a:endParaRPr/>
          </a:p>
        </p:txBody>
      </p:sp>
      <p:sp>
        <p:nvSpPr>
          <p:cNvPr id="160" name="Google Shape;160;p26"/>
          <p:cNvSpPr txBox="1">
            <a:spLocks noGrp="1"/>
          </p:cNvSpPr>
          <p:nvPr>
            <p:ph type="title" idx="17" hasCustomPrompt="1"/>
          </p:nvPr>
        </p:nvSpPr>
        <p:spPr>
          <a:xfrm>
            <a:off x="3901353" y="1548976"/>
            <a:ext cx="1341300" cy="4077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Clr>
                <a:srgbClr val="F3F3F3"/>
              </a:buClr>
              <a:buSzPts val="4800"/>
              <a:buNone/>
              <a:defRPr sz="2400">
                <a:solidFill>
                  <a:srgbClr val="F3F3F3"/>
                </a:solidFill>
                <a:latin typeface="Oswald"/>
                <a:ea typeface="Oswald"/>
                <a:cs typeface="Oswald"/>
                <a:sym typeface="Oswald"/>
              </a:defRPr>
            </a:lvl1pPr>
            <a:lvl2pPr lvl="1" algn="r" rtl="0">
              <a:spcBef>
                <a:spcPts val="0"/>
              </a:spcBef>
              <a:spcAft>
                <a:spcPts val="0"/>
              </a:spcAft>
              <a:buClr>
                <a:srgbClr val="F3F3F3"/>
              </a:buClr>
              <a:buSzPts val="4800"/>
              <a:buFont typeface="Fira Sans Extra Condensed Medium"/>
              <a:buNone/>
              <a:defRPr sz="4800">
                <a:solidFill>
                  <a:srgbClr val="F3F3F3"/>
                </a:solidFill>
                <a:latin typeface="Fira Sans Extra Condensed Medium"/>
                <a:ea typeface="Fira Sans Extra Condensed Medium"/>
                <a:cs typeface="Fira Sans Extra Condensed Medium"/>
                <a:sym typeface="Fira Sans Extra Condensed Medium"/>
              </a:defRPr>
            </a:lvl2pPr>
            <a:lvl3pPr lvl="2" algn="r" rtl="0">
              <a:spcBef>
                <a:spcPts val="0"/>
              </a:spcBef>
              <a:spcAft>
                <a:spcPts val="0"/>
              </a:spcAft>
              <a:buClr>
                <a:srgbClr val="F3F3F3"/>
              </a:buClr>
              <a:buSzPts val="4800"/>
              <a:buFont typeface="Fira Sans Extra Condensed Medium"/>
              <a:buNone/>
              <a:defRPr sz="4800">
                <a:solidFill>
                  <a:srgbClr val="F3F3F3"/>
                </a:solidFill>
                <a:latin typeface="Fira Sans Extra Condensed Medium"/>
                <a:ea typeface="Fira Sans Extra Condensed Medium"/>
                <a:cs typeface="Fira Sans Extra Condensed Medium"/>
                <a:sym typeface="Fira Sans Extra Condensed Medium"/>
              </a:defRPr>
            </a:lvl3pPr>
            <a:lvl4pPr lvl="3" algn="r" rtl="0">
              <a:spcBef>
                <a:spcPts val="0"/>
              </a:spcBef>
              <a:spcAft>
                <a:spcPts val="0"/>
              </a:spcAft>
              <a:buClr>
                <a:srgbClr val="F3F3F3"/>
              </a:buClr>
              <a:buSzPts val="4800"/>
              <a:buFont typeface="Fira Sans Extra Condensed Medium"/>
              <a:buNone/>
              <a:defRPr sz="4800">
                <a:solidFill>
                  <a:srgbClr val="F3F3F3"/>
                </a:solidFill>
                <a:latin typeface="Fira Sans Extra Condensed Medium"/>
                <a:ea typeface="Fira Sans Extra Condensed Medium"/>
                <a:cs typeface="Fira Sans Extra Condensed Medium"/>
                <a:sym typeface="Fira Sans Extra Condensed Medium"/>
              </a:defRPr>
            </a:lvl4pPr>
            <a:lvl5pPr lvl="4" algn="r" rtl="0">
              <a:spcBef>
                <a:spcPts val="0"/>
              </a:spcBef>
              <a:spcAft>
                <a:spcPts val="0"/>
              </a:spcAft>
              <a:buClr>
                <a:srgbClr val="F3F3F3"/>
              </a:buClr>
              <a:buSzPts val="4800"/>
              <a:buFont typeface="Fira Sans Extra Condensed Medium"/>
              <a:buNone/>
              <a:defRPr sz="4800">
                <a:solidFill>
                  <a:srgbClr val="F3F3F3"/>
                </a:solidFill>
                <a:latin typeface="Fira Sans Extra Condensed Medium"/>
                <a:ea typeface="Fira Sans Extra Condensed Medium"/>
                <a:cs typeface="Fira Sans Extra Condensed Medium"/>
                <a:sym typeface="Fira Sans Extra Condensed Medium"/>
              </a:defRPr>
            </a:lvl5pPr>
            <a:lvl6pPr lvl="5" algn="r" rtl="0">
              <a:spcBef>
                <a:spcPts val="0"/>
              </a:spcBef>
              <a:spcAft>
                <a:spcPts val="0"/>
              </a:spcAft>
              <a:buClr>
                <a:srgbClr val="F3F3F3"/>
              </a:buClr>
              <a:buSzPts val="4800"/>
              <a:buFont typeface="Fira Sans Extra Condensed Medium"/>
              <a:buNone/>
              <a:defRPr sz="4800">
                <a:solidFill>
                  <a:srgbClr val="F3F3F3"/>
                </a:solidFill>
                <a:latin typeface="Fira Sans Extra Condensed Medium"/>
                <a:ea typeface="Fira Sans Extra Condensed Medium"/>
                <a:cs typeface="Fira Sans Extra Condensed Medium"/>
                <a:sym typeface="Fira Sans Extra Condensed Medium"/>
              </a:defRPr>
            </a:lvl6pPr>
            <a:lvl7pPr lvl="6" algn="r" rtl="0">
              <a:spcBef>
                <a:spcPts val="0"/>
              </a:spcBef>
              <a:spcAft>
                <a:spcPts val="0"/>
              </a:spcAft>
              <a:buClr>
                <a:srgbClr val="F3F3F3"/>
              </a:buClr>
              <a:buSzPts val="4800"/>
              <a:buFont typeface="Fira Sans Extra Condensed Medium"/>
              <a:buNone/>
              <a:defRPr sz="4800">
                <a:solidFill>
                  <a:srgbClr val="F3F3F3"/>
                </a:solidFill>
                <a:latin typeface="Fira Sans Extra Condensed Medium"/>
                <a:ea typeface="Fira Sans Extra Condensed Medium"/>
                <a:cs typeface="Fira Sans Extra Condensed Medium"/>
                <a:sym typeface="Fira Sans Extra Condensed Medium"/>
              </a:defRPr>
            </a:lvl7pPr>
            <a:lvl8pPr lvl="7" algn="r" rtl="0">
              <a:spcBef>
                <a:spcPts val="0"/>
              </a:spcBef>
              <a:spcAft>
                <a:spcPts val="0"/>
              </a:spcAft>
              <a:buClr>
                <a:srgbClr val="F3F3F3"/>
              </a:buClr>
              <a:buSzPts val="4800"/>
              <a:buFont typeface="Fira Sans Extra Condensed Medium"/>
              <a:buNone/>
              <a:defRPr sz="4800">
                <a:solidFill>
                  <a:srgbClr val="F3F3F3"/>
                </a:solidFill>
                <a:latin typeface="Fira Sans Extra Condensed Medium"/>
                <a:ea typeface="Fira Sans Extra Condensed Medium"/>
                <a:cs typeface="Fira Sans Extra Condensed Medium"/>
                <a:sym typeface="Fira Sans Extra Condensed Medium"/>
              </a:defRPr>
            </a:lvl8pPr>
            <a:lvl9pPr lvl="8" algn="r" rtl="0">
              <a:spcBef>
                <a:spcPts val="0"/>
              </a:spcBef>
              <a:spcAft>
                <a:spcPts val="0"/>
              </a:spcAft>
              <a:buClr>
                <a:srgbClr val="F3F3F3"/>
              </a:buClr>
              <a:buSzPts val="4800"/>
              <a:buFont typeface="Fira Sans Extra Condensed Medium"/>
              <a:buNone/>
              <a:defRPr sz="4800">
                <a:solidFill>
                  <a:srgbClr val="F3F3F3"/>
                </a:solidFill>
                <a:latin typeface="Fira Sans Extra Condensed Medium"/>
                <a:ea typeface="Fira Sans Extra Condensed Medium"/>
                <a:cs typeface="Fira Sans Extra Condensed Medium"/>
                <a:sym typeface="Fira Sans Extra Condensed Medium"/>
              </a:defRPr>
            </a:lvl9pPr>
          </a:lstStyle>
          <a:p>
            <a:r>
              <a:t>xx%</a:t>
            </a:r>
          </a:p>
        </p:txBody>
      </p:sp>
      <p:sp>
        <p:nvSpPr>
          <p:cNvPr id="161" name="Google Shape;161;p26"/>
          <p:cNvSpPr txBox="1">
            <a:spLocks noGrp="1"/>
          </p:cNvSpPr>
          <p:nvPr>
            <p:ph type="title" idx="18" hasCustomPrompt="1"/>
          </p:nvPr>
        </p:nvSpPr>
        <p:spPr>
          <a:xfrm>
            <a:off x="1477150" y="3425101"/>
            <a:ext cx="1341300" cy="4077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Clr>
                <a:srgbClr val="F3F3F3"/>
              </a:buClr>
              <a:buSzPts val="4800"/>
              <a:buNone/>
              <a:defRPr sz="2400">
                <a:solidFill>
                  <a:srgbClr val="F3F3F3"/>
                </a:solidFill>
                <a:latin typeface="Oswald"/>
                <a:ea typeface="Oswald"/>
                <a:cs typeface="Oswald"/>
                <a:sym typeface="Oswald"/>
              </a:defRPr>
            </a:lvl1pPr>
            <a:lvl2pPr lvl="1" algn="r" rtl="0">
              <a:spcBef>
                <a:spcPts val="0"/>
              </a:spcBef>
              <a:spcAft>
                <a:spcPts val="0"/>
              </a:spcAft>
              <a:buClr>
                <a:srgbClr val="F3F3F3"/>
              </a:buClr>
              <a:buSzPts val="4800"/>
              <a:buFont typeface="Fira Sans Extra Condensed Medium"/>
              <a:buNone/>
              <a:defRPr sz="4800">
                <a:solidFill>
                  <a:srgbClr val="F3F3F3"/>
                </a:solidFill>
                <a:latin typeface="Fira Sans Extra Condensed Medium"/>
                <a:ea typeface="Fira Sans Extra Condensed Medium"/>
                <a:cs typeface="Fira Sans Extra Condensed Medium"/>
                <a:sym typeface="Fira Sans Extra Condensed Medium"/>
              </a:defRPr>
            </a:lvl2pPr>
            <a:lvl3pPr lvl="2" algn="r" rtl="0">
              <a:spcBef>
                <a:spcPts val="0"/>
              </a:spcBef>
              <a:spcAft>
                <a:spcPts val="0"/>
              </a:spcAft>
              <a:buClr>
                <a:srgbClr val="F3F3F3"/>
              </a:buClr>
              <a:buSzPts val="4800"/>
              <a:buFont typeface="Fira Sans Extra Condensed Medium"/>
              <a:buNone/>
              <a:defRPr sz="4800">
                <a:solidFill>
                  <a:srgbClr val="F3F3F3"/>
                </a:solidFill>
                <a:latin typeface="Fira Sans Extra Condensed Medium"/>
                <a:ea typeface="Fira Sans Extra Condensed Medium"/>
                <a:cs typeface="Fira Sans Extra Condensed Medium"/>
                <a:sym typeface="Fira Sans Extra Condensed Medium"/>
              </a:defRPr>
            </a:lvl3pPr>
            <a:lvl4pPr lvl="3" algn="r" rtl="0">
              <a:spcBef>
                <a:spcPts val="0"/>
              </a:spcBef>
              <a:spcAft>
                <a:spcPts val="0"/>
              </a:spcAft>
              <a:buClr>
                <a:srgbClr val="F3F3F3"/>
              </a:buClr>
              <a:buSzPts val="4800"/>
              <a:buFont typeface="Fira Sans Extra Condensed Medium"/>
              <a:buNone/>
              <a:defRPr sz="4800">
                <a:solidFill>
                  <a:srgbClr val="F3F3F3"/>
                </a:solidFill>
                <a:latin typeface="Fira Sans Extra Condensed Medium"/>
                <a:ea typeface="Fira Sans Extra Condensed Medium"/>
                <a:cs typeface="Fira Sans Extra Condensed Medium"/>
                <a:sym typeface="Fira Sans Extra Condensed Medium"/>
              </a:defRPr>
            </a:lvl4pPr>
            <a:lvl5pPr lvl="4" algn="r" rtl="0">
              <a:spcBef>
                <a:spcPts val="0"/>
              </a:spcBef>
              <a:spcAft>
                <a:spcPts val="0"/>
              </a:spcAft>
              <a:buClr>
                <a:srgbClr val="F3F3F3"/>
              </a:buClr>
              <a:buSzPts val="4800"/>
              <a:buFont typeface="Fira Sans Extra Condensed Medium"/>
              <a:buNone/>
              <a:defRPr sz="4800">
                <a:solidFill>
                  <a:srgbClr val="F3F3F3"/>
                </a:solidFill>
                <a:latin typeface="Fira Sans Extra Condensed Medium"/>
                <a:ea typeface="Fira Sans Extra Condensed Medium"/>
                <a:cs typeface="Fira Sans Extra Condensed Medium"/>
                <a:sym typeface="Fira Sans Extra Condensed Medium"/>
              </a:defRPr>
            </a:lvl5pPr>
            <a:lvl6pPr lvl="5" algn="r" rtl="0">
              <a:spcBef>
                <a:spcPts val="0"/>
              </a:spcBef>
              <a:spcAft>
                <a:spcPts val="0"/>
              </a:spcAft>
              <a:buClr>
                <a:srgbClr val="F3F3F3"/>
              </a:buClr>
              <a:buSzPts val="4800"/>
              <a:buFont typeface="Fira Sans Extra Condensed Medium"/>
              <a:buNone/>
              <a:defRPr sz="4800">
                <a:solidFill>
                  <a:srgbClr val="F3F3F3"/>
                </a:solidFill>
                <a:latin typeface="Fira Sans Extra Condensed Medium"/>
                <a:ea typeface="Fira Sans Extra Condensed Medium"/>
                <a:cs typeface="Fira Sans Extra Condensed Medium"/>
                <a:sym typeface="Fira Sans Extra Condensed Medium"/>
              </a:defRPr>
            </a:lvl6pPr>
            <a:lvl7pPr lvl="6" algn="r" rtl="0">
              <a:spcBef>
                <a:spcPts val="0"/>
              </a:spcBef>
              <a:spcAft>
                <a:spcPts val="0"/>
              </a:spcAft>
              <a:buClr>
                <a:srgbClr val="F3F3F3"/>
              </a:buClr>
              <a:buSzPts val="4800"/>
              <a:buFont typeface="Fira Sans Extra Condensed Medium"/>
              <a:buNone/>
              <a:defRPr sz="4800">
                <a:solidFill>
                  <a:srgbClr val="F3F3F3"/>
                </a:solidFill>
                <a:latin typeface="Fira Sans Extra Condensed Medium"/>
                <a:ea typeface="Fira Sans Extra Condensed Medium"/>
                <a:cs typeface="Fira Sans Extra Condensed Medium"/>
                <a:sym typeface="Fira Sans Extra Condensed Medium"/>
              </a:defRPr>
            </a:lvl7pPr>
            <a:lvl8pPr lvl="7" algn="r" rtl="0">
              <a:spcBef>
                <a:spcPts val="0"/>
              </a:spcBef>
              <a:spcAft>
                <a:spcPts val="0"/>
              </a:spcAft>
              <a:buClr>
                <a:srgbClr val="F3F3F3"/>
              </a:buClr>
              <a:buSzPts val="4800"/>
              <a:buFont typeface="Fira Sans Extra Condensed Medium"/>
              <a:buNone/>
              <a:defRPr sz="4800">
                <a:solidFill>
                  <a:srgbClr val="F3F3F3"/>
                </a:solidFill>
                <a:latin typeface="Fira Sans Extra Condensed Medium"/>
                <a:ea typeface="Fira Sans Extra Condensed Medium"/>
                <a:cs typeface="Fira Sans Extra Condensed Medium"/>
                <a:sym typeface="Fira Sans Extra Condensed Medium"/>
              </a:defRPr>
            </a:lvl8pPr>
            <a:lvl9pPr lvl="8" algn="r" rtl="0">
              <a:spcBef>
                <a:spcPts val="0"/>
              </a:spcBef>
              <a:spcAft>
                <a:spcPts val="0"/>
              </a:spcAft>
              <a:buClr>
                <a:srgbClr val="F3F3F3"/>
              </a:buClr>
              <a:buSzPts val="4800"/>
              <a:buFont typeface="Fira Sans Extra Condensed Medium"/>
              <a:buNone/>
              <a:defRPr sz="4800">
                <a:solidFill>
                  <a:srgbClr val="F3F3F3"/>
                </a:solidFill>
                <a:latin typeface="Fira Sans Extra Condensed Medium"/>
                <a:ea typeface="Fira Sans Extra Condensed Medium"/>
                <a:cs typeface="Fira Sans Extra Condensed Medium"/>
                <a:sym typeface="Fira Sans Extra Condensed Medium"/>
              </a:defRPr>
            </a:lvl9pPr>
          </a:lstStyle>
          <a:p>
            <a:r>
              <a:t>xx%</a:t>
            </a:r>
          </a:p>
        </p:txBody>
      </p:sp>
      <p:sp>
        <p:nvSpPr>
          <p:cNvPr id="162" name="Google Shape;162;p26"/>
          <p:cNvSpPr txBox="1">
            <a:spLocks noGrp="1"/>
          </p:cNvSpPr>
          <p:nvPr>
            <p:ph type="title" idx="19" hasCustomPrompt="1"/>
          </p:nvPr>
        </p:nvSpPr>
        <p:spPr>
          <a:xfrm>
            <a:off x="6325550" y="3425101"/>
            <a:ext cx="1341300" cy="4077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Clr>
                <a:srgbClr val="F3F3F3"/>
              </a:buClr>
              <a:buSzPts val="4800"/>
              <a:buNone/>
              <a:defRPr sz="2400">
                <a:solidFill>
                  <a:srgbClr val="F3F3F3"/>
                </a:solidFill>
                <a:latin typeface="Oswald"/>
                <a:ea typeface="Oswald"/>
                <a:cs typeface="Oswald"/>
                <a:sym typeface="Oswald"/>
              </a:defRPr>
            </a:lvl1pPr>
            <a:lvl2pPr lvl="1" algn="r" rtl="0">
              <a:spcBef>
                <a:spcPts val="0"/>
              </a:spcBef>
              <a:spcAft>
                <a:spcPts val="0"/>
              </a:spcAft>
              <a:buClr>
                <a:srgbClr val="F3F3F3"/>
              </a:buClr>
              <a:buSzPts val="4800"/>
              <a:buFont typeface="Fira Sans Extra Condensed Medium"/>
              <a:buNone/>
              <a:defRPr sz="4800">
                <a:solidFill>
                  <a:srgbClr val="F3F3F3"/>
                </a:solidFill>
                <a:latin typeface="Fira Sans Extra Condensed Medium"/>
                <a:ea typeface="Fira Sans Extra Condensed Medium"/>
                <a:cs typeface="Fira Sans Extra Condensed Medium"/>
                <a:sym typeface="Fira Sans Extra Condensed Medium"/>
              </a:defRPr>
            </a:lvl2pPr>
            <a:lvl3pPr lvl="2" algn="r" rtl="0">
              <a:spcBef>
                <a:spcPts val="0"/>
              </a:spcBef>
              <a:spcAft>
                <a:spcPts val="0"/>
              </a:spcAft>
              <a:buClr>
                <a:srgbClr val="F3F3F3"/>
              </a:buClr>
              <a:buSzPts val="4800"/>
              <a:buFont typeface="Fira Sans Extra Condensed Medium"/>
              <a:buNone/>
              <a:defRPr sz="4800">
                <a:solidFill>
                  <a:srgbClr val="F3F3F3"/>
                </a:solidFill>
                <a:latin typeface="Fira Sans Extra Condensed Medium"/>
                <a:ea typeface="Fira Sans Extra Condensed Medium"/>
                <a:cs typeface="Fira Sans Extra Condensed Medium"/>
                <a:sym typeface="Fira Sans Extra Condensed Medium"/>
              </a:defRPr>
            </a:lvl3pPr>
            <a:lvl4pPr lvl="3" algn="r" rtl="0">
              <a:spcBef>
                <a:spcPts val="0"/>
              </a:spcBef>
              <a:spcAft>
                <a:spcPts val="0"/>
              </a:spcAft>
              <a:buClr>
                <a:srgbClr val="F3F3F3"/>
              </a:buClr>
              <a:buSzPts val="4800"/>
              <a:buFont typeface="Fira Sans Extra Condensed Medium"/>
              <a:buNone/>
              <a:defRPr sz="4800">
                <a:solidFill>
                  <a:srgbClr val="F3F3F3"/>
                </a:solidFill>
                <a:latin typeface="Fira Sans Extra Condensed Medium"/>
                <a:ea typeface="Fira Sans Extra Condensed Medium"/>
                <a:cs typeface="Fira Sans Extra Condensed Medium"/>
                <a:sym typeface="Fira Sans Extra Condensed Medium"/>
              </a:defRPr>
            </a:lvl4pPr>
            <a:lvl5pPr lvl="4" algn="r" rtl="0">
              <a:spcBef>
                <a:spcPts val="0"/>
              </a:spcBef>
              <a:spcAft>
                <a:spcPts val="0"/>
              </a:spcAft>
              <a:buClr>
                <a:srgbClr val="F3F3F3"/>
              </a:buClr>
              <a:buSzPts val="4800"/>
              <a:buFont typeface="Fira Sans Extra Condensed Medium"/>
              <a:buNone/>
              <a:defRPr sz="4800">
                <a:solidFill>
                  <a:srgbClr val="F3F3F3"/>
                </a:solidFill>
                <a:latin typeface="Fira Sans Extra Condensed Medium"/>
                <a:ea typeface="Fira Sans Extra Condensed Medium"/>
                <a:cs typeface="Fira Sans Extra Condensed Medium"/>
                <a:sym typeface="Fira Sans Extra Condensed Medium"/>
              </a:defRPr>
            </a:lvl5pPr>
            <a:lvl6pPr lvl="5" algn="r" rtl="0">
              <a:spcBef>
                <a:spcPts val="0"/>
              </a:spcBef>
              <a:spcAft>
                <a:spcPts val="0"/>
              </a:spcAft>
              <a:buClr>
                <a:srgbClr val="F3F3F3"/>
              </a:buClr>
              <a:buSzPts val="4800"/>
              <a:buFont typeface="Fira Sans Extra Condensed Medium"/>
              <a:buNone/>
              <a:defRPr sz="4800">
                <a:solidFill>
                  <a:srgbClr val="F3F3F3"/>
                </a:solidFill>
                <a:latin typeface="Fira Sans Extra Condensed Medium"/>
                <a:ea typeface="Fira Sans Extra Condensed Medium"/>
                <a:cs typeface="Fira Sans Extra Condensed Medium"/>
                <a:sym typeface="Fira Sans Extra Condensed Medium"/>
              </a:defRPr>
            </a:lvl6pPr>
            <a:lvl7pPr lvl="6" algn="r" rtl="0">
              <a:spcBef>
                <a:spcPts val="0"/>
              </a:spcBef>
              <a:spcAft>
                <a:spcPts val="0"/>
              </a:spcAft>
              <a:buClr>
                <a:srgbClr val="F3F3F3"/>
              </a:buClr>
              <a:buSzPts val="4800"/>
              <a:buFont typeface="Fira Sans Extra Condensed Medium"/>
              <a:buNone/>
              <a:defRPr sz="4800">
                <a:solidFill>
                  <a:srgbClr val="F3F3F3"/>
                </a:solidFill>
                <a:latin typeface="Fira Sans Extra Condensed Medium"/>
                <a:ea typeface="Fira Sans Extra Condensed Medium"/>
                <a:cs typeface="Fira Sans Extra Condensed Medium"/>
                <a:sym typeface="Fira Sans Extra Condensed Medium"/>
              </a:defRPr>
            </a:lvl7pPr>
            <a:lvl8pPr lvl="7" algn="r" rtl="0">
              <a:spcBef>
                <a:spcPts val="0"/>
              </a:spcBef>
              <a:spcAft>
                <a:spcPts val="0"/>
              </a:spcAft>
              <a:buClr>
                <a:srgbClr val="F3F3F3"/>
              </a:buClr>
              <a:buSzPts val="4800"/>
              <a:buFont typeface="Fira Sans Extra Condensed Medium"/>
              <a:buNone/>
              <a:defRPr sz="4800">
                <a:solidFill>
                  <a:srgbClr val="F3F3F3"/>
                </a:solidFill>
                <a:latin typeface="Fira Sans Extra Condensed Medium"/>
                <a:ea typeface="Fira Sans Extra Condensed Medium"/>
                <a:cs typeface="Fira Sans Extra Condensed Medium"/>
                <a:sym typeface="Fira Sans Extra Condensed Medium"/>
              </a:defRPr>
            </a:lvl8pPr>
            <a:lvl9pPr lvl="8" algn="r" rtl="0">
              <a:spcBef>
                <a:spcPts val="0"/>
              </a:spcBef>
              <a:spcAft>
                <a:spcPts val="0"/>
              </a:spcAft>
              <a:buClr>
                <a:srgbClr val="F3F3F3"/>
              </a:buClr>
              <a:buSzPts val="4800"/>
              <a:buFont typeface="Fira Sans Extra Condensed Medium"/>
              <a:buNone/>
              <a:defRPr sz="4800">
                <a:solidFill>
                  <a:srgbClr val="F3F3F3"/>
                </a:solidFill>
                <a:latin typeface="Fira Sans Extra Condensed Medium"/>
                <a:ea typeface="Fira Sans Extra Condensed Medium"/>
                <a:cs typeface="Fira Sans Extra Condensed Medium"/>
                <a:sym typeface="Fira Sans Extra Condensed Medium"/>
              </a:defRPr>
            </a:lvl9pPr>
          </a:lstStyle>
          <a:p>
            <a:r>
              <a:t>xx%</a:t>
            </a:r>
          </a:p>
        </p:txBody>
      </p:sp>
      <p:sp>
        <p:nvSpPr>
          <p:cNvPr id="163" name="Google Shape;163;p26"/>
          <p:cNvSpPr txBox="1">
            <a:spLocks noGrp="1"/>
          </p:cNvSpPr>
          <p:nvPr>
            <p:ph type="title" idx="20" hasCustomPrompt="1"/>
          </p:nvPr>
        </p:nvSpPr>
        <p:spPr>
          <a:xfrm>
            <a:off x="3901353" y="3425101"/>
            <a:ext cx="1341300" cy="4077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Clr>
                <a:srgbClr val="F3F3F3"/>
              </a:buClr>
              <a:buSzPts val="4800"/>
              <a:buNone/>
              <a:defRPr sz="2400">
                <a:solidFill>
                  <a:srgbClr val="F3F3F3"/>
                </a:solidFill>
                <a:latin typeface="Oswald"/>
                <a:ea typeface="Oswald"/>
                <a:cs typeface="Oswald"/>
                <a:sym typeface="Oswald"/>
              </a:defRPr>
            </a:lvl1pPr>
            <a:lvl2pPr lvl="1" algn="r" rtl="0">
              <a:spcBef>
                <a:spcPts val="0"/>
              </a:spcBef>
              <a:spcAft>
                <a:spcPts val="0"/>
              </a:spcAft>
              <a:buClr>
                <a:srgbClr val="F3F3F3"/>
              </a:buClr>
              <a:buSzPts val="4800"/>
              <a:buFont typeface="Fira Sans Extra Condensed Medium"/>
              <a:buNone/>
              <a:defRPr sz="4800">
                <a:solidFill>
                  <a:srgbClr val="F3F3F3"/>
                </a:solidFill>
                <a:latin typeface="Fira Sans Extra Condensed Medium"/>
                <a:ea typeface="Fira Sans Extra Condensed Medium"/>
                <a:cs typeface="Fira Sans Extra Condensed Medium"/>
                <a:sym typeface="Fira Sans Extra Condensed Medium"/>
              </a:defRPr>
            </a:lvl2pPr>
            <a:lvl3pPr lvl="2" algn="r" rtl="0">
              <a:spcBef>
                <a:spcPts val="0"/>
              </a:spcBef>
              <a:spcAft>
                <a:spcPts val="0"/>
              </a:spcAft>
              <a:buClr>
                <a:srgbClr val="F3F3F3"/>
              </a:buClr>
              <a:buSzPts val="4800"/>
              <a:buFont typeface="Fira Sans Extra Condensed Medium"/>
              <a:buNone/>
              <a:defRPr sz="4800">
                <a:solidFill>
                  <a:srgbClr val="F3F3F3"/>
                </a:solidFill>
                <a:latin typeface="Fira Sans Extra Condensed Medium"/>
                <a:ea typeface="Fira Sans Extra Condensed Medium"/>
                <a:cs typeface="Fira Sans Extra Condensed Medium"/>
                <a:sym typeface="Fira Sans Extra Condensed Medium"/>
              </a:defRPr>
            </a:lvl3pPr>
            <a:lvl4pPr lvl="3" algn="r" rtl="0">
              <a:spcBef>
                <a:spcPts val="0"/>
              </a:spcBef>
              <a:spcAft>
                <a:spcPts val="0"/>
              </a:spcAft>
              <a:buClr>
                <a:srgbClr val="F3F3F3"/>
              </a:buClr>
              <a:buSzPts val="4800"/>
              <a:buFont typeface="Fira Sans Extra Condensed Medium"/>
              <a:buNone/>
              <a:defRPr sz="4800">
                <a:solidFill>
                  <a:srgbClr val="F3F3F3"/>
                </a:solidFill>
                <a:latin typeface="Fira Sans Extra Condensed Medium"/>
                <a:ea typeface="Fira Sans Extra Condensed Medium"/>
                <a:cs typeface="Fira Sans Extra Condensed Medium"/>
                <a:sym typeface="Fira Sans Extra Condensed Medium"/>
              </a:defRPr>
            </a:lvl4pPr>
            <a:lvl5pPr lvl="4" algn="r" rtl="0">
              <a:spcBef>
                <a:spcPts val="0"/>
              </a:spcBef>
              <a:spcAft>
                <a:spcPts val="0"/>
              </a:spcAft>
              <a:buClr>
                <a:srgbClr val="F3F3F3"/>
              </a:buClr>
              <a:buSzPts val="4800"/>
              <a:buFont typeface="Fira Sans Extra Condensed Medium"/>
              <a:buNone/>
              <a:defRPr sz="4800">
                <a:solidFill>
                  <a:srgbClr val="F3F3F3"/>
                </a:solidFill>
                <a:latin typeface="Fira Sans Extra Condensed Medium"/>
                <a:ea typeface="Fira Sans Extra Condensed Medium"/>
                <a:cs typeface="Fira Sans Extra Condensed Medium"/>
                <a:sym typeface="Fira Sans Extra Condensed Medium"/>
              </a:defRPr>
            </a:lvl5pPr>
            <a:lvl6pPr lvl="5" algn="r" rtl="0">
              <a:spcBef>
                <a:spcPts val="0"/>
              </a:spcBef>
              <a:spcAft>
                <a:spcPts val="0"/>
              </a:spcAft>
              <a:buClr>
                <a:srgbClr val="F3F3F3"/>
              </a:buClr>
              <a:buSzPts val="4800"/>
              <a:buFont typeface="Fira Sans Extra Condensed Medium"/>
              <a:buNone/>
              <a:defRPr sz="4800">
                <a:solidFill>
                  <a:srgbClr val="F3F3F3"/>
                </a:solidFill>
                <a:latin typeface="Fira Sans Extra Condensed Medium"/>
                <a:ea typeface="Fira Sans Extra Condensed Medium"/>
                <a:cs typeface="Fira Sans Extra Condensed Medium"/>
                <a:sym typeface="Fira Sans Extra Condensed Medium"/>
              </a:defRPr>
            </a:lvl6pPr>
            <a:lvl7pPr lvl="6" algn="r" rtl="0">
              <a:spcBef>
                <a:spcPts val="0"/>
              </a:spcBef>
              <a:spcAft>
                <a:spcPts val="0"/>
              </a:spcAft>
              <a:buClr>
                <a:srgbClr val="F3F3F3"/>
              </a:buClr>
              <a:buSzPts val="4800"/>
              <a:buFont typeface="Fira Sans Extra Condensed Medium"/>
              <a:buNone/>
              <a:defRPr sz="4800">
                <a:solidFill>
                  <a:srgbClr val="F3F3F3"/>
                </a:solidFill>
                <a:latin typeface="Fira Sans Extra Condensed Medium"/>
                <a:ea typeface="Fira Sans Extra Condensed Medium"/>
                <a:cs typeface="Fira Sans Extra Condensed Medium"/>
                <a:sym typeface="Fira Sans Extra Condensed Medium"/>
              </a:defRPr>
            </a:lvl7pPr>
            <a:lvl8pPr lvl="7" algn="r" rtl="0">
              <a:spcBef>
                <a:spcPts val="0"/>
              </a:spcBef>
              <a:spcAft>
                <a:spcPts val="0"/>
              </a:spcAft>
              <a:buClr>
                <a:srgbClr val="F3F3F3"/>
              </a:buClr>
              <a:buSzPts val="4800"/>
              <a:buFont typeface="Fira Sans Extra Condensed Medium"/>
              <a:buNone/>
              <a:defRPr sz="4800">
                <a:solidFill>
                  <a:srgbClr val="F3F3F3"/>
                </a:solidFill>
                <a:latin typeface="Fira Sans Extra Condensed Medium"/>
                <a:ea typeface="Fira Sans Extra Condensed Medium"/>
                <a:cs typeface="Fira Sans Extra Condensed Medium"/>
                <a:sym typeface="Fira Sans Extra Condensed Medium"/>
              </a:defRPr>
            </a:lvl8pPr>
            <a:lvl9pPr lvl="8" algn="r" rtl="0">
              <a:spcBef>
                <a:spcPts val="0"/>
              </a:spcBef>
              <a:spcAft>
                <a:spcPts val="0"/>
              </a:spcAft>
              <a:buClr>
                <a:srgbClr val="F3F3F3"/>
              </a:buClr>
              <a:buSzPts val="4800"/>
              <a:buFont typeface="Fira Sans Extra Condensed Medium"/>
              <a:buNone/>
              <a:defRPr sz="4800">
                <a:solidFill>
                  <a:srgbClr val="F3F3F3"/>
                </a:solidFill>
                <a:latin typeface="Fira Sans Extra Condensed Medium"/>
                <a:ea typeface="Fira Sans Extra Condensed Medium"/>
                <a:cs typeface="Fira Sans Extra Condensed Medium"/>
                <a:sym typeface="Fira Sans Extra Condensed Medium"/>
              </a:defRPr>
            </a:lvl9pPr>
          </a:lstStyle>
          <a:p>
            <a:r>
              <a:t>xx%</a:t>
            </a: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ABLE OF CONTENT ">
  <p:cSld name="CUSTOM_1_1_2">
    <p:bg>
      <p:bgPr>
        <a:solidFill>
          <a:srgbClr val="EFEFEF"/>
        </a:solidFill>
        <a:effectLst/>
      </p:bgPr>
    </p:bg>
    <p:spTree>
      <p:nvGrpSpPr>
        <p:cNvPr id="1" name="Shape 23"/>
        <p:cNvGrpSpPr/>
        <p:nvPr/>
      </p:nvGrpSpPr>
      <p:grpSpPr>
        <a:xfrm>
          <a:off x="0" y="0"/>
          <a:ext cx="0" cy="0"/>
          <a:chOff x="0" y="0"/>
          <a:chExt cx="0" cy="0"/>
        </a:xfrm>
      </p:grpSpPr>
      <p:sp>
        <p:nvSpPr>
          <p:cNvPr id="24" name="Google Shape;24;p4"/>
          <p:cNvSpPr/>
          <p:nvPr/>
        </p:nvSpPr>
        <p:spPr>
          <a:xfrm>
            <a:off x="-6375" y="953800"/>
            <a:ext cx="9222000" cy="4202400"/>
          </a:xfrm>
          <a:prstGeom prst="rect">
            <a:avLst/>
          </a:prstGeom>
          <a:solidFill>
            <a:srgbClr val="2C39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 name="Google Shape;25;p4"/>
          <p:cNvSpPr txBox="1">
            <a:spLocks noGrp="1"/>
          </p:cNvSpPr>
          <p:nvPr>
            <p:ph type="ctrTitle"/>
          </p:nvPr>
        </p:nvSpPr>
        <p:spPr>
          <a:xfrm>
            <a:off x="1049600" y="1902772"/>
            <a:ext cx="2196600" cy="3696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F3F3F3"/>
              </a:buClr>
              <a:buSzPts val="1400"/>
              <a:buNone/>
              <a:defRPr sz="1400">
                <a:solidFill>
                  <a:srgbClr val="F3F3F3"/>
                </a:solidFill>
                <a:latin typeface="Oswald"/>
                <a:ea typeface="Oswald"/>
                <a:cs typeface="Oswald"/>
                <a:sym typeface="Oswald"/>
              </a:defRPr>
            </a:lvl1pPr>
            <a:lvl2pPr lvl="1" rtl="0">
              <a:spcBef>
                <a:spcPts val="0"/>
              </a:spcBef>
              <a:spcAft>
                <a:spcPts val="0"/>
              </a:spcAft>
              <a:buClr>
                <a:srgbClr val="F3F3F3"/>
              </a:buClr>
              <a:buSzPts val="1400"/>
              <a:buNone/>
              <a:defRPr sz="1400">
                <a:solidFill>
                  <a:srgbClr val="F3F3F3"/>
                </a:solidFill>
              </a:defRPr>
            </a:lvl2pPr>
            <a:lvl3pPr lvl="2" rtl="0">
              <a:spcBef>
                <a:spcPts val="0"/>
              </a:spcBef>
              <a:spcAft>
                <a:spcPts val="0"/>
              </a:spcAft>
              <a:buClr>
                <a:srgbClr val="F3F3F3"/>
              </a:buClr>
              <a:buSzPts val="1400"/>
              <a:buNone/>
              <a:defRPr sz="1400">
                <a:solidFill>
                  <a:srgbClr val="F3F3F3"/>
                </a:solidFill>
              </a:defRPr>
            </a:lvl3pPr>
            <a:lvl4pPr lvl="3" rtl="0">
              <a:spcBef>
                <a:spcPts val="0"/>
              </a:spcBef>
              <a:spcAft>
                <a:spcPts val="0"/>
              </a:spcAft>
              <a:buClr>
                <a:srgbClr val="F3F3F3"/>
              </a:buClr>
              <a:buSzPts val="1400"/>
              <a:buNone/>
              <a:defRPr sz="1400">
                <a:solidFill>
                  <a:srgbClr val="F3F3F3"/>
                </a:solidFill>
              </a:defRPr>
            </a:lvl4pPr>
            <a:lvl5pPr lvl="4" rtl="0">
              <a:spcBef>
                <a:spcPts val="0"/>
              </a:spcBef>
              <a:spcAft>
                <a:spcPts val="0"/>
              </a:spcAft>
              <a:buClr>
                <a:srgbClr val="F3F3F3"/>
              </a:buClr>
              <a:buSzPts val="1400"/>
              <a:buNone/>
              <a:defRPr sz="1400">
                <a:solidFill>
                  <a:srgbClr val="F3F3F3"/>
                </a:solidFill>
              </a:defRPr>
            </a:lvl5pPr>
            <a:lvl6pPr lvl="5" rtl="0">
              <a:spcBef>
                <a:spcPts val="0"/>
              </a:spcBef>
              <a:spcAft>
                <a:spcPts val="0"/>
              </a:spcAft>
              <a:buClr>
                <a:srgbClr val="F3F3F3"/>
              </a:buClr>
              <a:buSzPts val="1400"/>
              <a:buNone/>
              <a:defRPr sz="1400">
                <a:solidFill>
                  <a:srgbClr val="F3F3F3"/>
                </a:solidFill>
              </a:defRPr>
            </a:lvl6pPr>
            <a:lvl7pPr lvl="6" rtl="0">
              <a:spcBef>
                <a:spcPts val="0"/>
              </a:spcBef>
              <a:spcAft>
                <a:spcPts val="0"/>
              </a:spcAft>
              <a:buClr>
                <a:srgbClr val="F3F3F3"/>
              </a:buClr>
              <a:buSzPts val="1400"/>
              <a:buNone/>
              <a:defRPr sz="1400">
                <a:solidFill>
                  <a:srgbClr val="F3F3F3"/>
                </a:solidFill>
              </a:defRPr>
            </a:lvl7pPr>
            <a:lvl8pPr lvl="7" rtl="0">
              <a:spcBef>
                <a:spcPts val="0"/>
              </a:spcBef>
              <a:spcAft>
                <a:spcPts val="0"/>
              </a:spcAft>
              <a:buClr>
                <a:srgbClr val="F3F3F3"/>
              </a:buClr>
              <a:buSzPts val="1400"/>
              <a:buNone/>
              <a:defRPr sz="1400">
                <a:solidFill>
                  <a:srgbClr val="F3F3F3"/>
                </a:solidFill>
              </a:defRPr>
            </a:lvl8pPr>
            <a:lvl9pPr lvl="8" rtl="0">
              <a:spcBef>
                <a:spcPts val="0"/>
              </a:spcBef>
              <a:spcAft>
                <a:spcPts val="0"/>
              </a:spcAft>
              <a:buClr>
                <a:srgbClr val="F3F3F3"/>
              </a:buClr>
              <a:buSzPts val="1400"/>
              <a:buNone/>
              <a:defRPr sz="1400">
                <a:solidFill>
                  <a:srgbClr val="F3F3F3"/>
                </a:solidFill>
              </a:defRPr>
            </a:lvl9pPr>
          </a:lstStyle>
          <a:p>
            <a:endParaRPr/>
          </a:p>
        </p:txBody>
      </p:sp>
      <p:sp>
        <p:nvSpPr>
          <p:cNvPr id="26" name="Google Shape;26;p4"/>
          <p:cNvSpPr txBox="1">
            <a:spLocks noGrp="1"/>
          </p:cNvSpPr>
          <p:nvPr>
            <p:ph type="subTitle" idx="1"/>
          </p:nvPr>
        </p:nvSpPr>
        <p:spPr>
          <a:xfrm>
            <a:off x="1092088" y="2183275"/>
            <a:ext cx="2111400" cy="328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F3F3F3"/>
              </a:buClr>
              <a:buSzPts val="900"/>
              <a:buNone/>
              <a:defRPr sz="900">
                <a:solidFill>
                  <a:srgbClr val="F3F3F3"/>
                </a:solidFill>
              </a:defRPr>
            </a:lvl1pPr>
            <a:lvl2pPr lvl="1" rtl="0">
              <a:lnSpc>
                <a:spcPct val="100000"/>
              </a:lnSpc>
              <a:spcBef>
                <a:spcPts val="0"/>
              </a:spcBef>
              <a:spcAft>
                <a:spcPts val="0"/>
              </a:spcAft>
              <a:buClr>
                <a:srgbClr val="F3F3F3"/>
              </a:buClr>
              <a:buSzPts val="900"/>
              <a:buNone/>
              <a:defRPr sz="900">
                <a:solidFill>
                  <a:srgbClr val="F3F3F3"/>
                </a:solidFill>
              </a:defRPr>
            </a:lvl2pPr>
            <a:lvl3pPr lvl="2" rtl="0">
              <a:lnSpc>
                <a:spcPct val="100000"/>
              </a:lnSpc>
              <a:spcBef>
                <a:spcPts val="0"/>
              </a:spcBef>
              <a:spcAft>
                <a:spcPts val="0"/>
              </a:spcAft>
              <a:buClr>
                <a:srgbClr val="F3F3F3"/>
              </a:buClr>
              <a:buSzPts val="900"/>
              <a:buNone/>
              <a:defRPr sz="900">
                <a:solidFill>
                  <a:srgbClr val="F3F3F3"/>
                </a:solidFill>
              </a:defRPr>
            </a:lvl3pPr>
            <a:lvl4pPr lvl="3" rtl="0">
              <a:lnSpc>
                <a:spcPct val="100000"/>
              </a:lnSpc>
              <a:spcBef>
                <a:spcPts val="0"/>
              </a:spcBef>
              <a:spcAft>
                <a:spcPts val="0"/>
              </a:spcAft>
              <a:buClr>
                <a:srgbClr val="F3F3F3"/>
              </a:buClr>
              <a:buSzPts val="900"/>
              <a:buNone/>
              <a:defRPr sz="900">
                <a:solidFill>
                  <a:srgbClr val="F3F3F3"/>
                </a:solidFill>
              </a:defRPr>
            </a:lvl4pPr>
            <a:lvl5pPr lvl="4" rtl="0">
              <a:lnSpc>
                <a:spcPct val="100000"/>
              </a:lnSpc>
              <a:spcBef>
                <a:spcPts val="0"/>
              </a:spcBef>
              <a:spcAft>
                <a:spcPts val="0"/>
              </a:spcAft>
              <a:buClr>
                <a:srgbClr val="F3F3F3"/>
              </a:buClr>
              <a:buSzPts val="900"/>
              <a:buNone/>
              <a:defRPr sz="900">
                <a:solidFill>
                  <a:srgbClr val="F3F3F3"/>
                </a:solidFill>
              </a:defRPr>
            </a:lvl5pPr>
            <a:lvl6pPr lvl="5" rtl="0">
              <a:lnSpc>
                <a:spcPct val="100000"/>
              </a:lnSpc>
              <a:spcBef>
                <a:spcPts val="0"/>
              </a:spcBef>
              <a:spcAft>
                <a:spcPts val="0"/>
              </a:spcAft>
              <a:buClr>
                <a:srgbClr val="F3F3F3"/>
              </a:buClr>
              <a:buSzPts val="900"/>
              <a:buNone/>
              <a:defRPr sz="900">
                <a:solidFill>
                  <a:srgbClr val="F3F3F3"/>
                </a:solidFill>
              </a:defRPr>
            </a:lvl6pPr>
            <a:lvl7pPr lvl="6" rtl="0">
              <a:lnSpc>
                <a:spcPct val="100000"/>
              </a:lnSpc>
              <a:spcBef>
                <a:spcPts val="0"/>
              </a:spcBef>
              <a:spcAft>
                <a:spcPts val="0"/>
              </a:spcAft>
              <a:buClr>
                <a:srgbClr val="F3F3F3"/>
              </a:buClr>
              <a:buSzPts val="900"/>
              <a:buNone/>
              <a:defRPr sz="900">
                <a:solidFill>
                  <a:srgbClr val="F3F3F3"/>
                </a:solidFill>
              </a:defRPr>
            </a:lvl7pPr>
            <a:lvl8pPr lvl="7" rtl="0">
              <a:lnSpc>
                <a:spcPct val="100000"/>
              </a:lnSpc>
              <a:spcBef>
                <a:spcPts val="0"/>
              </a:spcBef>
              <a:spcAft>
                <a:spcPts val="0"/>
              </a:spcAft>
              <a:buClr>
                <a:srgbClr val="F3F3F3"/>
              </a:buClr>
              <a:buSzPts val="900"/>
              <a:buNone/>
              <a:defRPr sz="900">
                <a:solidFill>
                  <a:srgbClr val="F3F3F3"/>
                </a:solidFill>
              </a:defRPr>
            </a:lvl8pPr>
            <a:lvl9pPr lvl="8" rtl="0">
              <a:lnSpc>
                <a:spcPct val="100000"/>
              </a:lnSpc>
              <a:spcBef>
                <a:spcPts val="0"/>
              </a:spcBef>
              <a:spcAft>
                <a:spcPts val="0"/>
              </a:spcAft>
              <a:buClr>
                <a:srgbClr val="F3F3F3"/>
              </a:buClr>
              <a:buSzPts val="900"/>
              <a:buNone/>
              <a:defRPr sz="900">
                <a:solidFill>
                  <a:srgbClr val="F3F3F3"/>
                </a:solidFill>
              </a:defRPr>
            </a:lvl9pPr>
          </a:lstStyle>
          <a:p>
            <a:endParaRPr/>
          </a:p>
        </p:txBody>
      </p:sp>
      <p:sp>
        <p:nvSpPr>
          <p:cNvPr id="27" name="Google Shape;27;p4"/>
          <p:cNvSpPr txBox="1">
            <a:spLocks noGrp="1"/>
          </p:cNvSpPr>
          <p:nvPr>
            <p:ph type="title" idx="2" hasCustomPrompt="1"/>
          </p:nvPr>
        </p:nvSpPr>
        <p:spPr>
          <a:xfrm>
            <a:off x="1477150" y="1548976"/>
            <a:ext cx="1341300" cy="4077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Clr>
                <a:srgbClr val="F3F3F3"/>
              </a:buClr>
              <a:buSzPts val="4800"/>
              <a:buNone/>
              <a:defRPr sz="2400">
                <a:solidFill>
                  <a:srgbClr val="F3F3F3"/>
                </a:solidFill>
                <a:latin typeface="Oswald"/>
                <a:ea typeface="Oswald"/>
                <a:cs typeface="Oswald"/>
                <a:sym typeface="Oswald"/>
              </a:defRPr>
            </a:lvl1pPr>
            <a:lvl2pPr lvl="1" algn="r" rtl="0">
              <a:spcBef>
                <a:spcPts val="0"/>
              </a:spcBef>
              <a:spcAft>
                <a:spcPts val="0"/>
              </a:spcAft>
              <a:buClr>
                <a:srgbClr val="F3F3F3"/>
              </a:buClr>
              <a:buSzPts val="4800"/>
              <a:buFont typeface="Fira Sans Extra Condensed Medium"/>
              <a:buNone/>
              <a:defRPr sz="4800">
                <a:solidFill>
                  <a:srgbClr val="F3F3F3"/>
                </a:solidFill>
                <a:latin typeface="Fira Sans Extra Condensed Medium"/>
                <a:ea typeface="Fira Sans Extra Condensed Medium"/>
                <a:cs typeface="Fira Sans Extra Condensed Medium"/>
                <a:sym typeface="Fira Sans Extra Condensed Medium"/>
              </a:defRPr>
            </a:lvl2pPr>
            <a:lvl3pPr lvl="2" algn="r" rtl="0">
              <a:spcBef>
                <a:spcPts val="0"/>
              </a:spcBef>
              <a:spcAft>
                <a:spcPts val="0"/>
              </a:spcAft>
              <a:buClr>
                <a:srgbClr val="F3F3F3"/>
              </a:buClr>
              <a:buSzPts val="4800"/>
              <a:buFont typeface="Fira Sans Extra Condensed Medium"/>
              <a:buNone/>
              <a:defRPr sz="4800">
                <a:solidFill>
                  <a:srgbClr val="F3F3F3"/>
                </a:solidFill>
                <a:latin typeface="Fira Sans Extra Condensed Medium"/>
                <a:ea typeface="Fira Sans Extra Condensed Medium"/>
                <a:cs typeface="Fira Sans Extra Condensed Medium"/>
                <a:sym typeface="Fira Sans Extra Condensed Medium"/>
              </a:defRPr>
            </a:lvl3pPr>
            <a:lvl4pPr lvl="3" algn="r" rtl="0">
              <a:spcBef>
                <a:spcPts val="0"/>
              </a:spcBef>
              <a:spcAft>
                <a:spcPts val="0"/>
              </a:spcAft>
              <a:buClr>
                <a:srgbClr val="F3F3F3"/>
              </a:buClr>
              <a:buSzPts val="4800"/>
              <a:buFont typeface="Fira Sans Extra Condensed Medium"/>
              <a:buNone/>
              <a:defRPr sz="4800">
                <a:solidFill>
                  <a:srgbClr val="F3F3F3"/>
                </a:solidFill>
                <a:latin typeface="Fira Sans Extra Condensed Medium"/>
                <a:ea typeface="Fira Sans Extra Condensed Medium"/>
                <a:cs typeface="Fira Sans Extra Condensed Medium"/>
                <a:sym typeface="Fira Sans Extra Condensed Medium"/>
              </a:defRPr>
            </a:lvl4pPr>
            <a:lvl5pPr lvl="4" algn="r" rtl="0">
              <a:spcBef>
                <a:spcPts val="0"/>
              </a:spcBef>
              <a:spcAft>
                <a:spcPts val="0"/>
              </a:spcAft>
              <a:buClr>
                <a:srgbClr val="F3F3F3"/>
              </a:buClr>
              <a:buSzPts val="4800"/>
              <a:buFont typeface="Fira Sans Extra Condensed Medium"/>
              <a:buNone/>
              <a:defRPr sz="4800">
                <a:solidFill>
                  <a:srgbClr val="F3F3F3"/>
                </a:solidFill>
                <a:latin typeface="Fira Sans Extra Condensed Medium"/>
                <a:ea typeface="Fira Sans Extra Condensed Medium"/>
                <a:cs typeface="Fira Sans Extra Condensed Medium"/>
                <a:sym typeface="Fira Sans Extra Condensed Medium"/>
              </a:defRPr>
            </a:lvl5pPr>
            <a:lvl6pPr lvl="5" algn="r" rtl="0">
              <a:spcBef>
                <a:spcPts val="0"/>
              </a:spcBef>
              <a:spcAft>
                <a:spcPts val="0"/>
              </a:spcAft>
              <a:buClr>
                <a:srgbClr val="F3F3F3"/>
              </a:buClr>
              <a:buSzPts val="4800"/>
              <a:buFont typeface="Fira Sans Extra Condensed Medium"/>
              <a:buNone/>
              <a:defRPr sz="4800">
                <a:solidFill>
                  <a:srgbClr val="F3F3F3"/>
                </a:solidFill>
                <a:latin typeface="Fira Sans Extra Condensed Medium"/>
                <a:ea typeface="Fira Sans Extra Condensed Medium"/>
                <a:cs typeface="Fira Sans Extra Condensed Medium"/>
                <a:sym typeface="Fira Sans Extra Condensed Medium"/>
              </a:defRPr>
            </a:lvl6pPr>
            <a:lvl7pPr lvl="6" algn="r" rtl="0">
              <a:spcBef>
                <a:spcPts val="0"/>
              </a:spcBef>
              <a:spcAft>
                <a:spcPts val="0"/>
              </a:spcAft>
              <a:buClr>
                <a:srgbClr val="F3F3F3"/>
              </a:buClr>
              <a:buSzPts val="4800"/>
              <a:buFont typeface="Fira Sans Extra Condensed Medium"/>
              <a:buNone/>
              <a:defRPr sz="4800">
                <a:solidFill>
                  <a:srgbClr val="F3F3F3"/>
                </a:solidFill>
                <a:latin typeface="Fira Sans Extra Condensed Medium"/>
                <a:ea typeface="Fira Sans Extra Condensed Medium"/>
                <a:cs typeface="Fira Sans Extra Condensed Medium"/>
                <a:sym typeface="Fira Sans Extra Condensed Medium"/>
              </a:defRPr>
            </a:lvl7pPr>
            <a:lvl8pPr lvl="7" algn="r" rtl="0">
              <a:spcBef>
                <a:spcPts val="0"/>
              </a:spcBef>
              <a:spcAft>
                <a:spcPts val="0"/>
              </a:spcAft>
              <a:buClr>
                <a:srgbClr val="F3F3F3"/>
              </a:buClr>
              <a:buSzPts val="4800"/>
              <a:buFont typeface="Fira Sans Extra Condensed Medium"/>
              <a:buNone/>
              <a:defRPr sz="4800">
                <a:solidFill>
                  <a:srgbClr val="F3F3F3"/>
                </a:solidFill>
                <a:latin typeface="Fira Sans Extra Condensed Medium"/>
                <a:ea typeface="Fira Sans Extra Condensed Medium"/>
                <a:cs typeface="Fira Sans Extra Condensed Medium"/>
                <a:sym typeface="Fira Sans Extra Condensed Medium"/>
              </a:defRPr>
            </a:lvl8pPr>
            <a:lvl9pPr lvl="8" algn="r" rtl="0">
              <a:spcBef>
                <a:spcPts val="0"/>
              </a:spcBef>
              <a:spcAft>
                <a:spcPts val="0"/>
              </a:spcAft>
              <a:buClr>
                <a:srgbClr val="F3F3F3"/>
              </a:buClr>
              <a:buSzPts val="4800"/>
              <a:buFont typeface="Fira Sans Extra Condensed Medium"/>
              <a:buNone/>
              <a:defRPr sz="4800">
                <a:solidFill>
                  <a:srgbClr val="F3F3F3"/>
                </a:solidFill>
                <a:latin typeface="Fira Sans Extra Condensed Medium"/>
                <a:ea typeface="Fira Sans Extra Condensed Medium"/>
                <a:cs typeface="Fira Sans Extra Condensed Medium"/>
                <a:sym typeface="Fira Sans Extra Condensed Medium"/>
              </a:defRPr>
            </a:lvl9pPr>
          </a:lstStyle>
          <a:p>
            <a:r>
              <a:t>xx%</a:t>
            </a:r>
          </a:p>
        </p:txBody>
      </p:sp>
      <p:sp>
        <p:nvSpPr>
          <p:cNvPr id="28" name="Google Shape;28;p4"/>
          <p:cNvSpPr txBox="1">
            <a:spLocks noGrp="1"/>
          </p:cNvSpPr>
          <p:nvPr>
            <p:ph type="ctrTitle" idx="3"/>
          </p:nvPr>
        </p:nvSpPr>
        <p:spPr>
          <a:xfrm>
            <a:off x="5897888" y="1902772"/>
            <a:ext cx="2196600" cy="3696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F3F3F3"/>
              </a:buClr>
              <a:buSzPts val="1400"/>
              <a:buNone/>
              <a:defRPr sz="1400">
                <a:solidFill>
                  <a:srgbClr val="F3F3F3"/>
                </a:solidFill>
                <a:latin typeface="Oswald"/>
                <a:ea typeface="Oswald"/>
                <a:cs typeface="Oswald"/>
                <a:sym typeface="Oswald"/>
              </a:defRPr>
            </a:lvl1pPr>
            <a:lvl2pPr lvl="1" rtl="0">
              <a:spcBef>
                <a:spcPts val="0"/>
              </a:spcBef>
              <a:spcAft>
                <a:spcPts val="0"/>
              </a:spcAft>
              <a:buClr>
                <a:srgbClr val="F3F3F3"/>
              </a:buClr>
              <a:buSzPts val="1400"/>
              <a:buNone/>
              <a:defRPr sz="1400">
                <a:solidFill>
                  <a:srgbClr val="F3F3F3"/>
                </a:solidFill>
              </a:defRPr>
            </a:lvl2pPr>
            <a:lvl3pPr lvl="2" rtl="0">
              <a:spcBef>
                <a:spcPts val="0"/>
              </a:spcBef>
              <a:spcAft>
                <a:spcPts val="0"/>
              </a:spcAft>
              <a:buClr>
                <a:srgbClr val="F3F3F3"/>
              </a:buClr>
              <a:buSzPts val="1400"/>
              <a:buNone/>
              <a:defRPr sz="1400">
                <a:solidFill>
                  <a:srgbClr val="F3F3F3"/>
                </a:solidFill>
              </a:defRPr>
            </a:lvl3pPr>
            <a:lvl4pPr lvl="3" rtl="0">
              <a:spcBef>
                <a:spcPts val="0"/>
              </a:spcBef>
              <a:spcAft>
                <a:spcPts val="0"/>
              </a:spcAft>
              <a:buClr>
                <a:srgbClr val="F3F3F3"/>
              </a:buClr>
              <a:buSzPts val="1400"/>
              <a:buNone/>
              <a:defRPr sz="1400">
                <a:solidFill>
                  <a:srgbClr val="F3F3F3"/>
                </a:solidFill>
              </a:defRPr>
            </a:lvl4pPr>
            <a:lvl5pPr lvl="4" rtl="0">
              <a:spcBef>
                <a:spcPts val="0"/>
              </a:spcBef>
              <a:spcAft>
                <a:spcPts val="0"/>
              </a:spcAft>
              <a:buClr>
                <a:srgbClr val="F3F3F3"/>
              </a:buClr>
              <a:buSzPts val="1400"/>
              <a:buNone/>
              <a:defRPr sz="1400">
                <a:solidFill>
                  <a:srgbClr val="F3F3F3"/>
                </a:solidFill>
              </a:defRPr>
            </a:lvl5pPr>
            <a:lvl6pPr lvl="5" rtl="0">
              <a:spcBef>
                <a:spcPts val="0"/>
              </a:spcBef>
              <a:spcAft>
                <a:spcPts val="0"/>
              </a:spcAft>
              <a:buClr>
                <a:srgbClr val="F3F3F3"/>
              </a:buClr>
              <a:buSzPts val="1400"/>
              <a:buNone/>
              <a:defRPr sz="1400">
                <a:solidFill>
                  <a:srgbClr val="F3F3F3"/>
                </a:solidFill>
              </a:defRPr>
            </a:lvl6pPr>
            <a:lvl7pPr lvl="6" rtl="0">
              <a:spcBef>
                <a:spcPts val="0"/>
              </a:spcBef>
              <a:spcAft>
                <a:spcPts val="0"/>
              </a:spcAft>
              <a:buClr>
                <a:srgbClr val="F3F3F3"/>
              </a:buClr>
              <a:buSzPts val="1400"/>
              <a:buNone/>
              <a:defRPr sz="1400">
                <a:solidFill>
                  <a:srgbClr val="F3F3F3"/>
                </a:solidFill>
              </a:defRPr>
            </a:lvl7pPr>
            <a:lvl8pPr lvl="7" rtl="0">
              <a:spcBef>
                <a:spcPts val="0"/>
              </a:spcBef>
              <a:spcAft>
                <a:spcPts val="0"/>
              </a:spcAft>
              <a:buClr>
                <a:srgbClr val="F3F3F3"/>
              </a:buClr>
              <a:buSzPts val="1400"/>
              <a:buNone/>
              <a:defRPr sz="1400">
                <a:solidFill>
                  <a:srgbClr val="F3F3F3"/>
                </a:solidFill>
              </a:defRPr>
            </a:lvl8pPr>
            <a:lvl9pPr lvl="8" rtl="0">
              <a:spcBef>
                <a:spcPts val="0"/>
              </a:spcBef>
              <a:spcAft>
                <a:spcPts val="0"/>
              </a:spcAft>
              <a:buClr>
                <a:srgbClr val="F3F3F3"/>
              </a:buClr>
              <a:buSzPts val="1400"/>
              <a:buNone/>
              <a:defRPr sz="1400">
                <a:solidFill>
                  <a:srgbClr val="F3F3F3"/>
                </a:solidFill>
              </a:defRPr>
            </a:lvl9pPr>
          </a:lstStyle>
          <a:p>
            <a:endParaRPr/>
          </a:p>
        </p:txBody>
      </p:sp>
      <p:sp>
        <p:nvSpPr>
          <p:cNvPr id="29" name="Google Shape;29;p4"/>
          <p:cNvSpPr txBox="1">
            <a:spLocks noGrp="1"/>
          </p:cNvSpPr>
          <p:nvPr>
            <p:ph type="subTitle" idx="4"/>
          </p:nvPr>
        </p:nvSpPr>
        <p:spPr>
          <a:xfrm>
            <a:off x="5940488" y="2183275"/>
            <a:ext cx="2111400" cy="328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F3F3F3"/>
              </a:buClr>
              <a:buSzPts val="900"/>
              <a:buNone/>
              <a:defRPr sz="900">
                <a:solidFill>
                  <a:srgbClr val="F3F3F3"/>
                </a:solidFill>
              </a:defRPr>
            </a:lvl1pPr>
            <a:lvl2pPr lvl="1" rtl="0">
              <a:lnSpc>
                <a:spcPct val="100000"/>
              </a:lnSpc>
              <a:spcBef>
                <a:spcPts val="0"/>
              </a:spcBef>
              <a:spcAft>
                <a:spcPts val="0"/>
              </a:spcAft>
              <a:buClr>
                <a:srgbClr val="F3F3F3"/>
              </a:buClr>
              <a:buSzPts val="900"/>
              <a:buNone/>
              <a:defRPr sz="900">
                <a:solidFill>
                  <a:srgbClr val="F3F3F3"/>
                </a:solidFill>
              </a:defRPr>
            </a:lvl2pPr>
            <a:lvl3pPr lvl="2" rtl="0">
              <a:lnSpc>
                <a:spcPct val="100000"/>
              </a:lnSpc>
              <a:spcBef>
                <a:spcPts val="0"/>
              </a:spcBef>
              <a:spcAft>
                <a:spcPts val="0"/>
              </a:spcAft>
              <a:buClr>
                <a:srgbClr val="F3F3F3"/>
              </a:buClr>
              <a:buSzPts val="900"/>
              <a:buNone/>
              <a:defRPr sz="900">
                <a:solidFill>
                  <a:srgbClr val="F3F3F3"/>
                </a:solidFill>
              </a:defRPr>
            </a:lvl3pPr>
            <a:lvl4pPr lvl="3" rtl="0">
              <a:lnSpc>
                <a:spcPct val="100000"/>
              </a:lnSpc>
              <a:spcBef>
                <a:spcPts val="0"/>
              </a:spcBef>
              <a:spcAft>
                <a:spcPts val="0"/>
              </a:spcAft>
              <a:buClr>
                <a:srgbClr val="F3F3F3"/>
              </a:buClr>
              <a:buSzPts val="900"/>
              <a:buNone/>
              <a:defRPr sz="900">
                <a:solidFill>
                  <a:srgbClr val="F3F3F3"/>
                </a:solidFill>
              </a:defRPr>
            </a:lvl4pPr>
            <a:lvl5pPr lvl="4" rtl="0">
              <a:lnSpc>
                <a:spcPct val="100000"/>
              </a:lnSpc>
              <a:spcBef>
                <a:spcPts val="0"/>
              </a:spcBef>
              <a:spcAft>
                <a:spcPts val="0"/>
              </a:spcAft>
              <a:buClr>
                <a:srgbClr val="F3F3F3"/>
              </a:buClr>
              <a:buSzPts val="900"/>
              <a:buNone/>
              <a:defRPr sz="900">
                <a:solidFill>
                  <a:srgbClr val="F3F3F3"/>
                </a:solidFill>
              </a:defRPr>
            </a:lvl5pPr>
            <a:lvl6pPr lvl="5" rtl="0">
              <a:lnSpc>
                <a:spcPct val="100000"/>
              </a:lnSpc>
              <a:spcBef>
                <a:spcPts val="0"/>
              </a:spcBef>
              <a:spcAft>
                <a:spcPts val="0"/>
              </a:spcAft>
              <a:buClr>
                <a:srgbClr val="F3F3F3"/>
              </a:buClr>
              <a:buSzPts val="900"/>
              <a:buNone/>
              <a:defRPr sz="900">
                <a:solidFill>
                  <a:srgbClr val="F3F3F3"/>
                </a:solidFill>
              </a:defRPr>
            </a:lvl6pPr>
            <a:lvl7pPr lvl="6" rtl="0">
              <a:lnSpc>
                <a:spcPct val="100000"/>
              </a:lnSpc>
              <a:spcBef>
                <a:spcPts val="0"/>
              </a:spcBef>
              <a:spcAft>
                <a:spcPts val="0"/>
              </a:spcAft>
              <a:buClr>
                <a:srgbClr val="F3F3F3"/>
              </a:buClr>
              <a:buSzPts val="900"/>
              <a:buNone/>
              <a:defRPr sz="900">
                <a:solidFill>
                  <a:srgbClr val="F3F3F3"/>
                </a:solidFill>
              </a:defRPr>
            </a:lvl7pPr>
            <a:lvl8pPr lvl="7" rtl="0">
              <a:lnSpc>
                <a:spcPct val="100000"/>
              </a:lnSpc>
              <a:spcBef>
                <a:spcPts val="0"/>
              </a:spcBef>
              <a:spcAft>
                <a:spcPts val="0"/>
              </a:spcAft>
              <a:buClr>
                <a:srgbClr val="F3F3F3"/>
              </a:buClr>
              <a:buSzPts val="900"/>
              <a:buNone/>
              <a:defRPr sz="900">
                <a:solidFill>
                  <a:srgbClr val="F3F3F3"/>
                </a:solidFill>
              </a:defRPr>
            </a:lvl8pPr>
            <a:lvl9pPr lvl="8" rtl="0">
              <a:lnSpc>
                <a:spcPct val="100000"/>
              </a:lnSpc>
              <a:spcBef>
                <a:spcPts val="0"/>
              </a:spcBef>
              <a:spcAft>
                <a:spcPts val="0"/>
              </a:spcAft>
              <a:buClr>
                <a:srgbClr val="F3F3F3"/>
              </a:buClr>
              <a:buSzPts val="900"/>
              <a:buNone/>
              <a:defRPr sz="900">
                <a:solidFill>
                  <a:srgbClr val="F3F3F3"/>
                </a:solidFill>
              </a:defRPr>
            </a:lvl9pPr>
          </a:lstStyle>
          <a:p>
            <a:endParaRPr/>
          </a:p>
        </p:txBody>
      </p:sp>
      <p:sp>
        <p:nvSpPr>
          <p:cNvPr id="30" name="Google Shape;30;p4"/>
          <p:cNvSpPr txBox="1">
            <a:spLocks noGrp="1"/>
          </p:cNvSpPr>
          <p:nvPr>
            <p:ph type="title" idx="5" hasCustomPrompt="1"/>
          </p:nvPr>
        </p:nvSpPr>
        <p:spPr>
          <a:xfrm>
            <a:off x="6325550" y="1548976"/>
            <a:ext cx="1341300" cy="4077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Clr>
                <a:srgbClr val="F3F3F3"/>
              </a:buClr>
              <a:buSzPts val="4800"/>
              <a:buNone/>
              <a:defRPr sz="2400">
                <a:solidFill>
                  <a:srgbClr val="F3F3F3"/>
                </a:solidFill>
                <a:latin typeface="Oswald"/>
                <a:ea typeface="Oswald"/>
                <a:cs typeface="Oswald"/>
                <a:sym typeface="Oswald"/>
              </a:defRPr>
            </a:lvl1pPr>
            <a:lvl2pPr lvl="1" algn="r" rtl="0">
              <a:spcBef>
                <a:spcPts val="0"/>
              </a:spcBef>
              <a:spcAft>
                <a:spcPts val="0"/>
              </a:spcAft>
              <a:buClr>
                <a:srgbClr val="F3F3F3"/>
              </a:buClr>
              <a:buSzPts val="4800"/>
              <a:buFont typeface="Fira Sans Extra Condensed Medium"/>
              <a:buNone/>
              <a:defRPr sz="4800">
                <a:solidFill>
                  <a:srgbClr val="F3F3F3"/>
                </a:solidFill>
                <a:latin typeface="Fira Sans Extra Condensed Medium"/>
                <a:ea typeface="Fira Sans Extra Condensed Medium"/>
                <a:cs typeface="Fira Sans Extra Condensed Medium"/>
                <a:sym typeface="Fira Sans Extra Condensed Medium"/>
              </a:defRPr>
            </a:lvl2pPr>
            <a:lvl3pPr lvl="2" algn="r" rtl="0">
              <a:spcBef>
                <a:spcPts val="0"/>
              </a:spcBef>
              <a:spcAft>
                <a:spcPts val="0"/>
              </a:spcAft>
              <a:buClr>
                <a:srgbClr val="F3F3F3"/>
              </a:buClr>
              <a:buSzPts val="4800"/>
              <a:buFont typeface="Fira Sans Extra Condensed Medium"/>
              <a:buNone/>
              <a:defRPr sz="4800">
                <a:solidFill>
                  <a:srgbClr val="F3F3F3"/>
                </a:solidFill>
                <a:latin typeface="Fira Sans Extra Condensed Medium"/>
                <a:ea typeface="Fira Sans Extra Condensed Medium"/>
                <a:cs typeface="Fira Sans Extra Condensed Medium"/>
                <a:sym typeface="Fira Sans Extra Condensed Medium"/>
              </a:defRPr>
            </a:lvl3pPr>
            <a:lvl4pPr lvl="3" algn="r" rtl="0">
              <a:spcBef>
                <a:spcPts val="0"/>
              </a:spcBef>
              <a:spcAft>
                <a:spcPts val="0"/>
              </a:spcAft>
              <a:buClr>
                <a:srgbClr val="F3F3F3"/>
              </a:buClr>
              <a:buSzPts val="4800"/>
              <a:buFont typeface="Fira Sans Extra Condensed Medium"/>
              <a:buNone/>
              <a:defRPr sz="4800">
                <a:solidFill>
                  <a:srgbClr val="F3F3F3"/>
                </a:solidFill>
                <a:latin typeface="Fira Sans Extra Condensed Medium"/>
                <a:ea typeface="Fira Sans Extra Condensed Medium"/>
                <a:cs typeface="Fira Sans Extra Condensed Medium"/>
                <a:sym typeface="Fira Sans Extra Condensed Medium"/>
              </a:defRPr>
            </a:lvl4pPr>
            <a:lvl5pPr lvl="4" algn="r" rtl="0">
              <a:spcBef>
                <a:spcPts val="0"/>
              </a:spcBef>
              <a:spcAft>
                <a:spcPts val="0"/>
              </a:spcAft>
              <a:buClr>
                <a:srgbClr val="F3F3F3"/>
              </a:buClr>
              <a:buSzPts val="4800"/>
              <a:buFont typeface="Fira Sans Extra Condensed Medium"/>
              <a:buNone/>
              <a:defRPr sz="4800">
                <a:solidFill>
                  <a:srgbClr val="F3F3F3"/>
                </a:solidFill>
                <a:latin typeface="Fira Sans Extra Condensed Medium"/>
                <a:ea typeface="Fira Sans Extra Condensed Medium"/>
                <a:cs typeface="Fira Sans Extra Condensed Medium"/>
                <a:sym typeface="Fira Sans Extra Condensed Medium"/>
              </a:defRPr>
            </a:lvl5pPr>
            <a:lvl6pPr lvl="5" algn="r" rtl="0">
              <a:spcBef>
                <a:spcPts val="0"/>
              </a:spcBef>
              <a:spcAft>
                <a:spcPts val="0"/>
              </a:spcAft>
              <a:buClr>
                <a:srgbClr val="F3F3F3"/>
              </a:buClr>
              <a:buSzPts val="4800"/>
              <a:buFont typeface="Fira Sans Extra Condensed Medium"/>
              <a:buNone/>
              <a:defRPr sz="4800">
                <a:solidFill>
                  <a:srgbClr val="F3F3F3"/>
                </a:solidFill>
                <a:latin typeface="Fira Sans Extra Condensed Medium"/>
                <a:ea typeface="Fira Sans Extra Condensed Medium"/>
                <a:cs typeface="Fira Sans Extra Condensed Medium"/>
                <a:sym typeface="Fira Sans Extra Condensed Medium"/>
              </a:defRPr>
            </a:lvl6pPr>
            <a:lvl7pPr lvl="6" algn="r" rtl="0">
              <a:spcBef>
                <a:spcPts val="0"/>
              </a:spcBef>
              <a:spcAft>
                <a:spcPts val="0"/>
              </a:spcAft>
              <a:buClr>
                <a:srgbClr val="F3F3F3"/>
              </a:buClr>
              <a:buSzPts val="4800"/>
              <a:buFont typeface="Fira Sans Extra Condensed Medium"/>
              <a:buNone/>
              <a:defRPr sz="4800">
                <a:solidFill>
                  <a:srgbClr val="F3F3F3"/>
                </a:solidFill>
                <a:latin typeface="Fira Sans Extra Condensed Medium"/>
                <a:ea typeface="Fira Sans Extra Condensed Medium"/>
                <a:cs typeface="Fira Sans Extra Condensed Medium"/>
                <a:sym typeface="Fira Sans Extra Condensed Medium"/>
              </a:defRPr>
            </a:lvl7pPr>
            <a:lvl8pPr lvl="7" algn="r" rtl="0">
              <a:spcBef>
                <a:spcPts val="0"/>
              </a:spcBef>
              <a:spcAft>
                <a:spcPts val="0"/>
              </a:spcAft>
              <a:buClr>
                <a:srgbClr val="F3F3F3"/>
              </a:buClr>
              <a:buSzPts val="4800"/>
              <a:buFont typeface="Fira Sans Extra Condensed Medium"/>
              <a:buNone/>
              <a:defRPr sz="4800">
                <a:solidFill>
                  <a:srgbClr val="F3F3F3"/>
                </a:solidFill>
                <a:latin typeface="Fira Sans Extra Condensed Medium"/>
                <a:ea typeface="Fira Sans Extra Condensed Medium"/>
                <a:cs typeface="Fira Sans Extra Condensed Medium"/>
                <a:sym typeface="Fira Sans Extra Condensed Medium"/>
              </a:defRPr>
            </a:lvl8pPr>
            <a:lvl9pPr lvl="8" algn="r" rtl="0">
              <a:spcBef>
                <a:spcPts val="0"/>
              </a:spcBef>
              <a:spcAft>
                <a:spcPts val="0"/>
              </a:spcAft>
              <a:buClr>
                <a:srgbClr val="F3F3F3"/>
              </a:buClr>
              <a:buSzPts val="4800"/>
              <a:buFont typeface="Fira Sans Extra Condensed Medium"/>
              <a:buNone/>
              <a:defRPr sz="4800">
                <a:solidFill>
                  <a:srgbClr val="F3F3F3"/>
                </a:solidFill>
                <a:latin typeface="Fira Sans Extra Condensed Medium"/>
                <a:ea typeface="Fira Sans Extra Condensed Medium"/>
                <a:cs typeface="Fira Sans Extra Condensed Medium"/>
                <a:sym typeface="Fira Sans Extra Condensed Medium"/>
              </a:defRPr>
            </a:lvl9pPr>
          </a:lstStyle>
          <a:p>
            <a:r>
              <a:t>xx%</a:t>
            </a:r>
          </a:p>
        </p:txBody>
      </p:sp>
      <p:sp>
        <p:nvSpPr>
          <p:cNvPr id="31" name="Google Shape;31;p4"/>
          <p:cNvSpPr txBox="1">
            <a:spLocks noGrp="1"/>
          </p:cNvSpPr>
          <p:nvPr>
            <p:ph type="ctrTitle" idx="6"/>
          </p:nvPr>
        </p:nvSpPr>
        <p:spPr>
          <a:xfrm>
            <a:off x="3473687" y="3832975"/>
            <a:ext cx="2196600" cy="3696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F3F3F3"/>
              </a:buClr>
              <a:buSzPts val="1400"/>
              <a:buNone/>
              <a:defRPr sz="1400">
                <a:solidFill>
                  <a:srgbClr val="F3F3F3"/>
                </a:solidFill>
                <a:latin typeface="Oswald"/>
                <a:ea typeface="Oswald"/>
                <a:cs typeface="Oswald"/>
                <a:sym typeface="Oswald"/>
              </a:defRPr>
            </a:lvl1pPr>
            <a:lvl2pPr lvl="1" rtl="0">
              <a:spcBef>
                <a:spcPts val="0"/>
              </a:spcBef>
              <a:spcAft>
                <a:spcPts val="0"/>
              </a:spcAft>
              <a:buClr>
                <a:srgbClr val="F3F3F3"/>
              </a:buClr>
              <a:buSzPts val="1400"/>
              <a:buNone/>
              <a:defRPr sz="1400">
                <a:solidFill>
                  <a:srgbClr val="F3F3F3"/>
                </a:solidFill>
              </a:defRPr>
            </a:lvl2pPr>
            <a:lvl3pPr lvl="2" rtl="0">
              <a:spcBef>
                <a:spcPts val="0"/>
              </a:spcBef>
              <a:spcAft>
                <a:spcPts val="0"/>
              </a:spcAft>
              <a:buClr>
                <a:srgbClr val="F3F3F3"/>
              </a:buClr>
              <a:buSzPts val="1400"/>
              <a:buNone/>
              <a:defRPr sz="1400">
                <a:solidFill>
                  <a:srgbClr val="F3F3F3"/>
                </a:solidFill>
              </a:defRPr>
            </a:lvl3pPr>
            <a:lvl4pPr lvl="3" rtl="0">
              <a:spcBef>
                <a:spcPts val="0"/>
              </a:spcBef>
              <a:spcAft>
                <a:spcPts val="0"/>
              </a:spcAft>
              <a:buClr>
                <a:srgbClr val="F3F3F3"/>
              </a:buClr>
              <a:buSzPts val="1400"/>
              <a:buNone/>
              <a:defRPr sz="1400">
                <a:solidFill>
                  <a:srgbClr val="F3F3F3"/>
                </a:solidFill>
              </a:defRPr>
            </a:lvl4pPr>
            <a:lvl5pPr lvl="4" rtl="0">
              <a:spcBef>
                <a:spcPts val="0"/>
              </a:spcBef>
              <a:spcAft>
                <a:spcPts val="0"/>
              </a:spcAft>
              <a:buClr>
                <a:srgbClr val="F3F3F3"/>
              </a:buClr>
              <a:buSzPts val="1400"/>
              <a:buNone/>
              <a:defRPr sz="1400">
                <a:solidFill>
                  <a:srgbClr val="F3F3F3"/>
                </a:solidFill>
              </a:defRPr>
            </a:lvl5pPr>
            <a:lvl6pPr lvl="5" rtl="0">
              <a:spcBef>
                <a:spcPts val="0"/>
              </a:spcBef>
              <a:spcAft>
                <a:spcPts val="0"/>
              </a:spcAft>
              <a:buClr>
                <a:srgbClr val="F3F3F3"/>
              </a:buClr>
              <a:buSzPts val="1400"/>
              <a:buNone/>
              <a:defRPr sz="1400">
                <a:solidFill>
                  <a:srgbClr val="F3F3F3"/>
                </a:solidFill>
              </a:defRPr>
            </a:lvl6pPr>
            <a:lvl7pPr lvl="6" rtl="0">
              <a:spcBef>
                <a:spcPts val="0"/>
              </a:spcBef>
              <a:spcAft>
                <a:spcPts val="0"/>
              </a:spcAft>
              <a:buClr>
                <a:srgbClr val="F3F3F3"/>
              </a:buClr>
              <a:buSzPts val="1400"/>
              <a:buNone/>
              <a:defRPr sz="1400">
                <a:solidFill>
                  <a:srgbClr val="F3F3F3"/>
                </a:solidFill>
              </a:defRPr>
            </a:lvl7pPr>
            <a:lvl8pPr lvl="7" rtl="0">
              <a:spcBef>
                <a:spcPts val="0"/>
              </a:spcBef>
              <a:spcAft>
                <a:spcPts val="0"/>
              </a:spcAft>
              <a:buClr>
                <a:srgbClr val="F3F3F3"/>
              </a:buClr>
              <a:buSzPts val="1400"/>
              <a:buNone/>
              <a:defRPr sz="1400">
                <a:solidFill>
                  <a:srgbClr val="F3F3F3"/>
                </a:solidFill>
              </a:defRPr>
            </a:lvl8pPr>
            <a:lvl9pPr lvl="8" rtl="0">
              <a:spcBef>
                <a:spcPts val="0"/>
              </a:spcBef>
              <a:spcAft>
                <a:spcPts val="0"/>
              </a:spcAft>
              <a:buClr>
                <a:srgbClr val="F3F3F3"/>
              </a:buClr>
              <a:buSzPts val="1400"/>
              <a:buNone/>
              <a:defRPr sz="1400">
                <a:solidFill>
                  <a:srgbClr val="F3F3F3"/>
                </a:solidFill>
              </a:defRPr>
            </a:lvl9pPr>
          </a:lstStyle>
          <a:p>
            <a:endParaRPr/>
          </a:p>
        </p:txBody>
      </p:sp>
      <p:sp>
        <p:nvSpPr>
          <p:cNvPr id="32" name="Google Shape;32;p4"/>
          <p:cNvSpPr txBox="1">
            <a:spLocks noGrp="1"/>
          </p:cNvSpPr>
          <p:nvPr>
            <p:ph type="subTitle" idx="7"/>
          </p:nvPr>
        </p:nvSpPr>
        <p:spPr>
          <a:xfrm>
            <a:off x="3516291" y="4113800"/>
            <a:ext cx="2111400" cy="328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F3F3F3"/>
              </a:buClr>
              <a:buSzPts val="900"/>
              <a:buNone/>
              <a:defRPr sz="900">
                <a:solidFill>
                  <a:srgbClr val="F3F3F3"/>
                </a:solidFill>
              </a:defRPr>
            </a:lvl1pPr>
            <a:lvl2pPr lvl="1" rtl="0">
              <a:lnSpc>
                <a:spcPct val="100000"/>
              </a:lnSpc>
              <a:spcBef>
                <a:spcPts val="0"/>
              </a:spcBef>
              <a:spcAft>
                <a:spcPts val="0"/>
              </a:spcAft>
              <a:buClr>
                <a:srgbClr val="F3F3F3"/>
              </a:buClr>
              <a:buSzPts val="900"/>
              <a:buNone/>
              <a:defRPr sz="900">
                <a:solidFill>
                  <a:srgbClr val="F3F3F3"/>
                </a:solidFill>
              </a:defRPr>
            </a:lvl2pPr>
            <a:lvl3pPr lvl="2" rtl="0">
              <a:lnSpc>
                <a:spcPct val="100000"/>
              </a:lnSpc>
              <a:spcBef>
                <a:spcPts val="0"/>
              </a:spcBef>
              <a:spcAft>
                <a:spcPts val="0"/>
              </a:spcAft>
              <a:buClr>
                <a:srgbClr val="F3F3F3"/>
              </a:buClr>
              <a:buSzPts val="900"/>
              <a:buNone/>
              <a:defRPr sz="900">
                <a:solidFill>
                  <a:srgbClr val="F3F3F3"/>
                </a:solidFill>
              </a:defRPr>
            </a:lvl3pPr>
            <a:lvl4pPr lvl="3" rtl="0">
              <a:lnSpc>
                <a:spcPct val="100000"/>
              </a:lnSpc>
              <a:spcBef>
                <a:spcPts val="0"/>
              </a:spcBef>
              <a:spcAft>
                <a:spcPts val="0"/>
              </a:spcAft>
              <a:buClr>
                <a:srgbClr val="F3F3F3"/>
              </a:buClr>
              <a:buSzPts val="900"/>
              <a:buNone/>
              <a:defRPr sz="900">
                <a:solidFill>
                  <a:srgbClr val="F3F3F3"/>
                </a:solidFill>
              </a:defRPr>
            </a:lvl4pPr>
            <a:lvl5pPr lvl="4" rtl="0">
              <a:lnSpc>
                <a:spcPct val="100000"/>
              </a:lnSpc>
              <a:spcBef>
                <a:spcPts val="0"/>
              </a:spcBef>
              <a:spcAft>
                <a:spcPts val="0"/>
              </a:spcAft>
              <a:buClr>
                <a:srgbClr val="F3F3F3"/>
              </a:buClr>
              <a:buSzPts val="900"/>
              <a:buNone/>
              <a:defRPr sz="900">
                <a:solidFill>
                  <a:srgbClr val="F3F3F3"/>
                </a:solidFill>
              </a:defRPr>
            </a:lvl5pPr>
            <a:lvl6pPr lvl="5" rtl="0">
              <a:lnSpc>
                <a:spcPct val="100000"/>
              </a:lnSpc>
              <a:spcBef>
                <a:spcPts val="0"/>
              </a:spcBef>
              <a:spcAft>
                <a:spcPts val="0"/>
              </a:spcAft>
              <a:buClr>
                <a:srgbClr val="F3F3F3"/>
              </a:buClr>
              <a:buSzPts val="900"/>
              <a:buNone/>
              <a:defRPr sz="900">
                <a:solidFill>
                  <a:srgbClr val="F3F3F3"/>
                </a:solidFill>
              </a:defRPr>
            </a:lvl6pPr>
            <a:lvl7pPr lvl="6" rtl="0">
              <a:lnSpc>
                <a:spcPct val="100000"/>
              </a:lnSpc>
              <a:spcBef>
                <a:spcPts val="0"/>
              </a:spcBef>
              <a:spcAft>
                <a:spcPts val="0"/>
              </a:spcAft>
              <a:buClr>
                <a:srgbClr val="F3F3F3"/>
              </a:buClr>
              <a:buSzPts val="900"/>
              <a:buNone/>
              <a:defRPr sz="900">
                <a:solidFill>
                  <a:srgbClr val="F3F3F3"/>
                </a:solidFill>
              </a:defRPr>
            </a:lvl7pPr>
            <a:lvl8pPr lvl="7" rtl="0">
              <a:lnSpc>
                <a:spcPct val="100000"/>
              </a:lnSpc>
              <a:spcBef>
                <a:spcPts val="0"/>
              </a:spcBef>
              <a:spcAft>
                <a:spcPts val="0"/>
              </a:spcAft>
              <a:buClr>
                <a:srgbClr val="F3F3F3"/>
              </a:buClr>
              <a:buSzPts val="900"/>
              <a:buNone/>
              <a:defRPr sz="900">
                <a:solidFill>
                  <a:srgbClr val="F3F3F3"/>
                </a:solidFill>
              </a:defRPr>
            </a:lvl8pPr>
            <a:lvl9pPr lvl="8" rtl="0">
              <a:lnSpc>
                <a:spcPct val="100000"/>
              </a:lnSpc>
              <a:spcBef>
                <a:spcPts val="0"/>
              </a:spcBef>
              <a:spcAft>
                <a:spcPts val="0"/>
              </a:spcAft>
              <a:buClr>
                <a:srgbClr val="F3F3F3"/>
              </a:buClr>
              <a:buSzPts val="900"/>
              <a:buNone/>
              <a:defRPr sz="900">
                <a:solidFill>
                  <a:srgbClr val="F3F3F3"/>
                </a:solidFill>
              </a:defRPr>
            </a:lvl9pPr>
          </a:lstStyle>
          <a:p>
            <a:endParaRPr/>
          </a:p>
        </p:txBody>
      </p:sp>
      <p:sp>
        <p:nvSpPr>
          <p:cNvPr id="33" name="Google Shape;33;p4"/>
          <p:cNvSpPr txBox="1">
            <a:spLocks noGrp="1"/>
          </p:cNvSpPr>
          <p:nvPr>
            <p:ph type="ctrTitle" idx="8"/>
          </p:nvPr>
        </p:nvSpPr>
        <p:spPr>
          <a:xfrm>
            <a:off x="3473687" y="1902772"/>
            <a:ext cx="2196600" cy="3696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F3F3F3"/>
              </a:buClr>
              <a:buSzPts val="1400"/>
              <a:buNone/>
              <a:defRPr sz="1400">
                <a:solidFill>
                  <a:srgbClr val="F3F3F3"/>
                </a:solidFill>
                <a:latin typeface="Oswald"/>
                <a:ea typeface="Oswald"/>
                <a:cs typeface="Oswald"/>
                <a:sym typeface="Oswald"/>
              </a:defRPr>
            </a:lvl1pPr>
            <a:lvl2pPr lvl="1" rtl="0">
              <a:spcBef>
                <a:spcPts val="0"/>
              </a:spcBef>
              <a:spcAft>
                <a:spcPts val="0"/>
              </a:spcAft>
              <a:buClr>
                <a:srgbClr val="F3F3F3"/>
              </a:buClr>
              <a:buSzPts val="1400"/>
              <a:buNone/>
              <a:defRPr sz="1400">
                <a:solidFill>
                  <a:srgbClr val="F3F3F3"/>
                </a:solidFill>
              </a:defRPr>
            </a:lvl2pPr>
            <a:lvl3pPr lvl="2" rtl="0">
              <a:spcBef>
                <a:spcPts val="0"/>
              </a:spcBef>
              <a:spcAft>
                <a:spcPts val="0"/>
              </a:spcAft>
              <a:buClr>
                <a:srgbClr val="F3F3F3"/>
              </a:buClr>
              <a:buSzPts val="1400"/>
              <a:buNone/>
              <a:defRPr sz="1400">
                <a:solidFill>
                  <a:srgbClr val="F3F3F3"/>
                </a:solidFill>
              </a:defRPr>
            </a:lvl3pPr>
            <a:lvl4pPr lvl="3" rtl="0">
              <a:spcBef>
                <a:spcPts val="0"/>
              </a:spcBef>
              <a:spcAft>
                <a:spcPts val="0"/>
              </a:spcAft>
              <a:buClr>
                <a:srgbClr val="F3F3F3"/>
              </a:buClr>
              <a:buSzPts val="1400"/>
              <a:buNone/>
              <a:defRPr sz="1400">
                <a:solidFill>
                  <a:srgbClr val="F3F3F3"/>
                </a:solidFill>
              </a:defRPr>
            </a:lvl4pPr>
            <a:lvl5pPr lvl="4" rtl="0">
              <a:spcBef>
                <a:spcPts val="0"/>
              </a:spcBef>
              <a:spcAft>
                <a:spcPts val="0"/>
              </a:spcAft>
              <a:buClr>
                <a:srgbClr val="F3F3F3"/>
              </a:buClr>
              <a:buSzPts val="1400"/>
              <a:buNone/>
              <a:defRPr sz="1400">
                <a:solidFill>
                  <a:srgbClr val="F3F3F3"/>
                </a:solidFill>
              </a:defRPr>
            </a:lvl5pPr>
            <a:lvl6pPr lvl="5" rtl="0">
              <a:spcBef>
                <a:spcPts val="0"/>
              </a:spcBef>
              <a:spcAft>
                <a:spcPts val="0"/>
              </a:spcAft>
              <a:buClr>
                <a:srgbClr val="F3F3F3"/>
              </a:buClr>
              <a:buSzPts val="1400"/>
              <a:buNone/>
              <a:defRPr sz="1400">
                <a:solidFill>
                  <a:srgbClr val="F3F3F3"/>
                </a:solidFill>
              </a:defRPr>
            </a:lvl6pPr>
            <a:lvl7pPr lvl="6" rtl="0">
              <a:spcBef>
                <a:spcPts val="0"/>
              </a:spcBef>
              <a:spcAft>
                <a:spcPts val="0"/>
              </a:spcAft>
              <a:buClr>
                <a:srgbClr val="F3F3F3"/>
              </a:buClr>
              <a:buSzPts val="1400"/>
              <a:buNone/>
              <a:defRPr sz="1400">
                <a:solidFill>
                  <a:srgbClr val="F3F3F3"/>
                </a:solidFill>
              </a:defRPr>
            </a:lvl7pPr>
            <a:lvl8pPr lvl="7" rtl="0">
              <a:spcBef>
                <a:spcPts val="0"/>
              </a:spcBef>
              <a:spcAft>
                <a:spcPts val="0"/>
              </a:spcAft>
              <a:buClr>
                <a:srgbClr val="F3F3F3"/>
              </a:buClr>
              <a:buSzPts val="1400"/>
              <a:buNone/>
              <a:defRPr sz="1400">
                <a:solidFill>
                  <a:srgbClr val="F3F3F3"/>
                </a:solidFill>
              </a:defRPr>
            </a:lvl8pPr>
            <a:lvl9pPr lvl="8" rtl="0">
              <a:spcBef>
                <a:spcPts val="0"/>
              </a:spcBef>
              <a:spcAft>
                <a:spcPts val="0"/>
              </a:spcAft>
              <a:buClr>
                <a:srgbClr val="F3F3F3"/>
              </a:buClr>
              <a:buSzPts val="1400"/>
              <a:buNone/>
              <a:defRPr sz="1400">
                <a:solidFill>
                  <a:srgbClr val="F3F3F3"/>
                </a:solidFill>
              </a:defRPr>
            </a:lvl9pPr>
          </a:lstStyle>
          <a:p>
            <a:endParaRPr/>
          </a:p>
        </p:txBody>
      </p:sp>
      <p:sp>
        <p:nvSpPr>
          <p:cNvPr id="34" name="Google Shape;34;p4"/>
          <p:cNvSpPr txBox="1">
            <a:spLocks noGrp="1"/>
          </p:cNvSpPr>
          <p:nvPr>
            <p:ph type="subTitle" idx="9"/>
          </p:nvPr>
        </p:nvSpPr>
        <p:spPr>
          <a:xfrm>
            <a:off x="3516291" y="2183275"/>
            <a:ext cx="2111400" cy="328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F3F3F3"/>
              </a:buClr>
              <a:buSzPts val="900"/>
              <a:buNone/>
              <a:defRPr sz="900">
                <a:solidFill>
                  <a:srgbClr val="F3F3F3"/>
                </a:solidFill>
              </a:defRPr>
            </a:lvl1pPr>
            <a:lvl2pPr lvl="1" rtl="0">
              <a:lnSpc>
                <a:spcPct val="100000"/>
              </a:lnSpc>
              <a:spcBef>
                <a:spcPts val="0"/>
              </a:spcBef>
              <a:spcAft>
                <a:spcPts val="0"/>
              </a:spcAft>
              <a:buClr>
                <a:srgbClr val="F3F3F3"/>
              </a:buClr>
              <a:buSzPts val="900"/>
              <a:buNone/>
              <a:defRPr sz="900">
                <a:solidFill>
                  <a:srgbClr val="F3F3F3"/>
                </a:solidFill>
              </a:defRPr>
            </a:lvl2pPr>
            <a:lvl3pPr lvl="2" rtl="0">
              <a:lnSpc>
                <a:spcPct val="100000"/>
              </a:lnSpc>
              <a:spcBef>
                <a:spcPts val="0"/>
              </a:spcBef>
              <a:spcAft>
                <a:spcPts val="0"/>
              </a:spcAft>
              <a:buClr>
                <a:srgbClr val="F3F3F3"/>
              </a:buClr>
              <a:buSzPts val="900"/>
              <a:buNone/>
              <a:defRPr sz="900">
                <a:solidFill>
                  <a:srgbClr val="F3F3F3"/>
                </a:solidFill>
              </a:defRPr>
            </a:lvl3pPr>
            <a:lvl4pPr lvl="3" rtl="0">
              <a:lnSpc>
                <a:spcPct val="100000"/>
              </a:lnSpc>
              <a:spcBef>
                <a:spcPts val="0"/>
              </a:spcBef>
              <a:spcAft>
                <a:spcPts val="0"/>
              </a:spcAft>
              <a:buClr>
                <a:srgbClr val="F3F3F3"/>
              </a:buClr>
              <a:buSzPts val="900"/>
              <a:buNone/>
              <a:defRPr sz="900">
                <a:solidFill>
                  <a:srgbClr val="F3F3F3"/>
                </a:solidFill>
              </a:defRPr>
            </a:lvl4pPr>
            <a:lvl5pPr lvl="4" rtl="0">
              <a:lnSpc>
                <a:spcPct val="100000"/>
              </a:lnSpc>
              <a:spcBef>
                <a:spcPts val="0"/>
              </a:spcBef>
              <a:spcAft>
                <a:spcPts val="0"/>
              </a:spcAft>
              <a:buClr>
                <a:srgbClr val="F3F3F3"/>
              </a:buClr>
              <a:buSzPts val="900"/>
              <a:buNone/>
              <a:defRPr sz="900">
                <a:solidFill>
                  <a:srgbClr val="F3F3F3"/>
                </a:solidFill>
              </a:defRPr>
            </a:lvl5pPr>
            <a:lvl6pPr lvl="5" rtl="0">
              <a:lnSpc>
                <a:spcPct val="100000"/>
              </a:lnSpc>
              <a:spcBef>
                <a:spcPts val="0"/>
              </a:spcBef>
              <a:spcAft>
                <a:spcPts val="0"/>
              </a:spcAft>
              <a:buClr>
                <a:srgbClr val="F3F3F3"/>
              </a:buClr>
              <a:buSzPts val="900"/>
              <a:buNone/>
              <a:defRPr sz="900">
                <a:solidFill>
                  <a:srgbClr val="F3F3F3"/>
                </a:solidFill>
              </a:defRPr>
            </a:lvl6pPr>
            <a:lvl7pPr lvl="6" rtl="0">
              <a:lnSpc>
                <a:spcPct val="100000"/>
              </a:lnSpc>
              <a:spcBef>
                <a:spcPts val="0"/>
              </a:spcBef>
              <a:spcAft>
                <a:spcPts val="0"/>
              </a:spcAft>
              <a:buClr>
                <a:srgbClr val="F3F3F3"/>
              </a:buClr>
              <a:buSzPts val="900"/>
              <a:buNone/>
              <a:defRPr sz="900">
                <a:solidFill>
                  <a:srgbClr val="F3F3F3"/>
                </a:solidFill>
              </a:defRPr>
            </a:lvl7pPr>
            <a:lvl8pPr lvl="7" rtl="0">
              <a:lnSpc>
                <a:spcPct val="100000"/>
              </a:lnSpc>
              <a:spcBef>
                <a:spcPts val="0"/>
              </a:spcBef>
              <a:spcAft>
                <a:spcPts val="0"/>
              </a:spcAft>
              <a:buClr>
                <a:srgbClr val="F3F3F3"/>
              </a:buClr>
              <a:buSzPts val="900"/>
              <a:buNone/>
              <a:defRPr sz="900">
                <a:solidFill>
                  <a:srgbClr val="F3F3F3"/>
                </a:solidFill>
              </a:defRPr>
            </a:lvl8pPr>
            <a:lvl9pPr lvl="8" rtl="0">
              <a:lnSpc>
                <a:spcPct val="100000"/>
              </a:lnSpc>
              <a:spcBef>
                <a:spcPts val="0"/>
              </a:spcBef>
              <a:spcAft>
                <a:spcPts val="0"/>
              </a:spcAft>
              <a:buClr>
                <a:srgbClr val="F3F3F3"/>
              </a:buClr>
              <a:buSzPts val="900"/>
              <a:buNone/>
              <a:defRPr sz="900">
                <a:solidFill>
                  <a:srgbClr val="F3F3F3"/>
                </a:solidFill>
              </a:defRPr>
            </a:lvl9pPr>
          </a:lstStyle>
          <a:p>
            <a:endParaRPr/>
          </a:p>
        </p:txBody>
      </p:sp>
      <p:sp>
        <p:nvSpPr>
          <p:cNvPr id="35" name="Google Shape;35;p4"/>
          <p:cNvSpPr txBox="1">
            <a:spLocks noGrp="1"/>
          </p:cNvSpPr>
          <p:nvPr>
            <p:ph type="ctrTitle" idx="13"/>
          </p:nvPr>
        </p:nvSpPr>
        <p:spPr>
          <a:xfrm>
            <a:off x="1049488" y="3832975"/>
            <a:ext cx="2196600" cy="3696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F3F3F3"/>
              </a:buClr>
              <a:buSzPts val="1400"/>
              <a:buNone/>
              <a:defRPr sz="1400">
                <a:solidFill>
                  <a:srgbClr val="F3F3F3"/>
                </a:solidFill>
                <a:latin typeface="Oswald"/>
                <a:ea typeface="Oswald"/>
                <a:cs typeface="Oswald"/>
                <a:sym typeface="Oswald"/>
              </a:defRPr>
            </a:lvl1pPr>
            <a:lvl2pPr lvl="1" rtl="0">
              <a:spcBef>
                <a:spcPts val="0"/>
              </a:spcBef>
              <a:spcAft>
                <a:spcPts val="0"/>
              </a:spcAft>
              <a:buClr>
                <a:srgbClr val="F3F3F3"/>
              </a:buClr>
              <a:buSzPts val="1400"/>
              <a:buNone/>
              <a:defRPr sz="1400">
                <a:solidFill>
                  <a:srgbClr val="F3F3F3"/>
                </a:solidFill>
              </a:defRPr>
            </a:lvl2pPr>
            <a:lvl3pPr lvl="2" rtl="0">
              <a:spcBef>
                <a:spcPts val="0"/>
              </a:spcBef>
              <a:spcAft>
                <a:spcPts val="0"/>
              </a:spcAft>
              <a:buClr>
                <a:srgbClr val="F3F3F3"/>
              </a:buClr>
              <a:buSzPts val="1400"/>
              <a:buNone/>
              <a:defRPr sz="1400">
                <a:solidFill>
                  <a:srgbClr val="F3F3F3"/>
                </a:solidFill>
              </a:defRPr>
            </a:lvl3pPr>
            <a:lvl4pPr lvl="3" rtl="0">
              <a:spcBef>
                <a:spcPts val="0"/>
              </a:spcBef>
              <a:spcAft>
                <a:spcPts val="0"/>
              </a:spcAft>
              <a:buClr>
                <a:srgbClr val="F3F3F3"/>
              </a:buClr>
              <a:buSzPts val="1400"/>
              <a:buNone/>
              <a:defRPr sz="1400">
                <a:solidFill>
                  <a:srgbClr val="F3F3F3"/>
                </a:solidFill>
              </a:defRPr>
            </a:lvl4pPr>
            <a:lvl5pPr lvl="4" rtl="0">
              <a:spcBef>
                <a:spcPts val="0"/>
              </a:spcBef>
              <a:spcAft>
                <a:spcPts val="0"/>
              </a:spcAft>
              <a:buClr>
                <a:srgbClr val="F3F3F3"/>
              </a:buClr>
              <a:buSzPts val="1400"/>
              <a:buNone/>
              <a:defRPr sz="1400">
                <a:solidFill>
                  <a:srgbClr val="F3F3F3"/>
                </a:solidFill>
              </a:defRPr>
            </a:lvl5pPr>
            <a:lvl6pPr lvl="5" rtl="0">
              <a:spcBef>
                <a:spcPts val="0"/>
              </a:spcBef>
              <a:spcAft>
                <a:spcPts val="0"/>
              </a:spcAft>
              <a:buClr>
                <a:srgbClr val="F3F3F3"/>
              </a:buClr>
              <a:buSzPts val="1400"/>
              <a:buNone/>
              <a:defRPr sz="1400">
                <a:solidFill>
                  <a:srgbClr val="F3F3F3"/>
                </a:solidFill>
              </a:defRPr>
            </a:lvl6pPr>
            <a:lvl7pPr lvl="6" rtl="0">
              <a:spcBef>
                <a:spcPts val="0"/>
              </a:spcBef>
              <a:spcAft>
                <a:spcPts val="0"/>
              </a:spcAft>
              <a:buClr>
                <a:srgbClr val="F3F3F3"/>
              </a:buClr>
              <a:buSzPts val="1400"/>
              <a:buNone/>
              <a:defRPr sz="1400">
                <a:solidFill>
                  <a:srgbClr val="F3F3F3"/>
                </a:solidFill>
              </a:defRPr>
            </a:lvl7pPr>
            <a:lvl8pPr lvl="7" rtl="0">
              <a:spcBef>
                <a:spcPts val="0"/>
              </a:spcBef>
              <a:spcAft>
                <a:spcPts val="0"/>
              </a:spcAft>
              <a:buClr>
                <a:srgbClr val="F3F3F3"/>
              </a:buClr>
              <a:buSzPts val="1400"/>
              <a:buNone/>
              <a:defRPr sz="1400">
                <a:solidFill>
                  <a:srgbClr val="F3F3F3"/>
                </a:solidFill>
              </a:defRPr>
            </a:lvl8pPr>
            <a:lvl9pPr lvl="8" rtl="0">
              <a:spcBef>
                <a:spcPts val="0"/>
              </a:spcBef>
              <a:spcAft>
                <a:spcPts val="0"/>
              </a:spcAft>
              <a:buClr>
                <a:srgbClr val="F3F3F3"/>
              </a:buClr>
              <a:buSzPts val="1400"/>
              <a:buNone/>
              <a:defRPr sz="1400">
                <a:solidFill>
                  <a:srgbClr val="F3F3F3"/>
                </a:solidFill>
              </a:defRPr>
            </a:lvl9pPr>
          </a:lstStyle>
          <a:p>
            <a:endParaRPr/>
          </a:p>
        </p:txBody>
      </p:sp>
      <p:sp>
        <p:nvSpPr>
          <p:cNvPr id="36" name="Google Shape;36;p4"/>
          <p:cNvSpPr txBox="1">
            <a:spLocks noGrp="1"/>
          </p:cNvSpPr>
          <p:nvPr>
            <p:ph type="subTitle" idx="14"/>
          </p:nvPr>
        </p:nvSpPr>
        <p:spPr>
          <a:xfrm>
            <a:off x="1092088" y="4113800"/>
            <a:ext cx="2111400" cy="328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F3F3F3"/>
              </a:buClr>
              <a:buSzPts val="900"/>
              <a:buNone/>
              <a:defRPr sz="900">
                <a:solidFill>
                  <a:srgbClr val="F3F3F3"/>
                </a:solidFill>
              </a:defRPr>
            </a:lvl1pPr>
            <a:lvl2pPr lvl="1" rtl="0">
              <a:lnSpc>
                <a:spcPct val="100000"/>
              </a:lnSpc>
              <a:spcBef>
                <a:spcPts val="0"/>
              </a:spcBef>
              <a:spcAft>
                <a:spcPts val="0"/>
              </a:spcAft>
              <a:buClr>
                <a:srgbClr val="F3F3F3"/>
              </a:buClr>
              <a:buSzPts val="900"/>
              <a:buNone/>
              <a:defRPr sz="900">
                <a:solidFill>
                  <a:srgbClr val="F3F3F3"/>
                </a:solidFill>
              </a:defRPr>
            </a:lvl2pPr>
            <a:lvl3pPr lvl="2" rtl="0">
              <a:lnSpc>
                <a:spcPct val="100000"/>
              </a:lnSpc>
              <a:spcBef>
                <a:spcPts val="0"/>
              </a:spcBef>
              <a:spcAft>
                <a:spcPts val="0"/>
              </a:spcAft>
              <a:buClr>
                <a:srgbClr val="F3F3F3"/>
              </a:buClr>
              <a:buSzPts val="900"/>
              <a:buNone/>
              <a:defRPr sz="900">
                <a:solidFill>
                  <a:srgbClr val="F3F3F3"/>
                </a:solidFill>
              </a:defRPr>
            </a:lvl3pPr>
            <a:lvl4pPr lvl="3" rtl="0">
              <a:lnSpc>
                <a:spcPct val="100000"/>
              </a:lnSpc>
              <a:spcBef>
                <a:spcPts val="0"/>
              </a:spcBef>
              <a:spcAft>
                <a:spcPts val="0"/>
              </a:spcAft>
              <a:buClr>
                <a:srgbClr val="F3F3F3"/>
              </a:buClr>
              <a:buSzPts val="900"/>
              <a:buNone/>
              <a:defRPr sz="900">
                <a:solidFill>
                  <a:srgbClr val="F3F3F3"/>
                </a:solidFill>
              </a:defRPr>
            </a:lvl4pPr>
            <a:lvl5pPr lvl="4" rtl="0">
              <a:lnSpc>
                <a:spcPct val="100000"/>
              </a:lnSpc>
              <a:spcBef>
                <a:spcPts val="0"/>
              </a:spcBef>
              <a:spcAft>
                <a:spcPts val="0"/>
              </a:spcAft>
              <a:buClr>
                <a:srgbClr val="F3F3F3"/>
              </a:buClr>
              <a:buSzPts val="900"/>
              <a:buNone/>
              <a:defRPr sz="900">
                <a:solidFill>
                  <a:srgbClr val="F3F3F3"/>
                </a:solidFill>
              </a:defRPr>
            </a:lvl5pPr>
            <a:lvl6pPr lvl="5" rtl="0">
              <a:lnSpc>
                <a:spcPct val="100000"/>
              </a:lnSpc>
              <a:spcBef>
                <a:spcPts val="0"/>
              </a:spcBef>
              <a:spcAft>
                <a:spcPts val="0"/>
              </a:spcAft>
              <a:buClr>
                <a:srgbClr val="F3F3F3"/>
              </a:buClr>
              <a:buSzPts val="900"/>
              <a:buNone/>
              <a:defRPr sz="900">
                <a:solidFill>
                  <a:srgbClr val="F3F3F3"/>
                </a:solidFill>
              </a:defRPr>
            </a:lvl6pPr>
            <a:lvl7pPr lvl="6" rtl="0">
              <a:lnSpc>
                <a:spcPct val="100000"/>
              </a:lnSpc>
              <a:spcBef>
                <a:spcPts val="0"/>
              </a:spcBef>
              <a:spcAft>
                <a:spcPts val="0"/>
              </a:spcAft>
              <a:buClr>
                <a:srgbClr val="F3F3F3"/>
              </a:buClr>
              <a:buSzPts val="900"/>
              <a:buNone/>
              <a:defRPr sz="900">
                <a:solidFill>
                  <a:srgbClr val="F3F3F3"/>
                </a:solidFill>
              </a:defRPr>
            </a:lvl7pPr>
            <a:lvl8pPr lvl="7" rtl="0">
              <a:lnSpc>
                <a:spcPct val="100000"/>
              </a:lnSpc>
              <a:spcBef>
                <a:spcPts val="0"/>
              </a:spcBef>
              <a:spcAft>
                <a:spcPts val="0"/>
              </a:spcAft>
              <a:buClr>
                <a:srgbClr val="F3F3F3"/>
              </a:buClr>
              <a:buSzPts val="900"/>
              <a:buNone/>
              <a:defRPr sz="900">
                <a:solidFill>
                  <a:srgbClr val="F3F3F3"/>
                </a:solidFill>
              </a:defRPr>
            </a:lvl8pPr>
            <a:lvl9pPr lvl="8" rtl="0">
              <a:lnSpc>
                <a:spcPct val="100000"/>
              </a:lnSpc>
              <a:spcBef>
                <a:spcPts val="0"/>
              </a:spcBef>
              <a:spcAft>
                <a:spcPts val="0"/>
              </a:spcAft>
              <a:buClr>
                <a:srgbClr val="F3F3F3"/>
              </a:buClr>
              <a:buSzPts val="900"/>
              <a:buNone/>
              <a:defRPr sz="900">
                <a:solidFill>
                  <a:srgbClr val="F3F3F3"/>
                </a:solidFill>
              </a:defRPr>
            </a:lvl9pPr>
          </a:lstStyle>
          <a:p>
            <a:endParaRPr/>
          </a:p>
        </p:txBody>
      </p:sp>
      <p:sp>
        <p:nvSpPr>
          <p:cNvPr id="37" name="Google Shape;37;p4"/>
          <p:cNvSpPr txBox="1">
            <a:spLocks noGrp="1"/>
          </p:cNvSpPr>
          <p:nvPr>
            <p:ph type="ctrTitle" idx="15"/>
          </p:nvPr>
        </p:nvSpPr>
        <p:spPr>
          <a:xfrm>
            <a:off x="5897888" y="3832975"/>
            <a:ext cx="2196600" cy="3696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F3F3F3"/>
              </a:buClr>
              <a:buSzPts val="1400"/>
              <a:buNone/>
              <a:defRPr sz="1400">
                <a:solidFill>
                  <a:srgbClr val="F3F3F3"/>
                </a:solidFill>
                <a:latin typeface="Oswald"/>
                <a:ea typeface="Oswald"/>
                <a:cs typeface="Oswald"/>
                <a:sym typeface="Oswald"/>
              </a:defRPr>
            </a:lvl1pPr>
            <a:lvl2pPr lvl="1" rtl="0">
              <a:spcBef>
                <a:spcPts val="0"/>
              </a:spcBef>
              <a:spcAft>
                <a:spcPts val="0"/>
              </a:spcAft>
              <a:buClr>
                <a:srgbClr val="F3F3F3"/>
              </a:buClr>
              <a:buSzPts val="1400"/>
              <a:buNone/>
              <a:defRPr sz="1400">
                <a:solidFill>
                  <a:srgbClr val="F3F3F3"/>
                </a:solidFill>
              </a:defRPr>
            </a:lvl2pPr>
            <a:lvl3pPr lvl="2" rtl="0">
              <a:spcBef>
                <a:spcPts val="0"/>
              </a:spcBef>
              <a:spcAft>
                <a:spcPts val="0"/>
              </a:spcAft>
              <a:buClr>
                <a:srgbClr val="F3F3F3"/>
              </a:buClr>
              <a:buSzPts val="1400"/>
              <a:buNone/>
              <a:defRPr sz="1400">
                <a:solidFill>
                  <a:srgbClr val="F3F3F3"/>
                </a:solidFill>
              </a:defRPr>
            </a:lvl3pPr>
            <a:lvl4pPr lvl="3" rtl="0">
              <a:spcBef>
                <a:spcPts val="0"/>
              </a:spcBef>
              <a:spcAft>
                <a:spcPts val="0"/>
              </a:spcAft>
              <a:buClr>
                <a:srgbClr val="F3F3F3"/>
              </a:buClr>
              <a:buSzPts val="1400"/>
              <a:buNone/>
              <a:defRPr sz="1400">
                <a:solidFill>
                  <a:srgbClr val="F3F3F3"/>
                </a:solidFill>
              </a:defRPr>
            </a:lvl4pPr>
            <a:lvl5pPr lvl="4" rtl="0">
              <a:spcBef>
                <a:spcPts val="0"/>
              </a:spcBef>
              <a:spcAft>
                <a:spcPts val="0"/>
              </a:spcAft>
              <a:buClr>
                <a:srgbClr val="F3F3F3"/>
              </a:buClr>
              <a:buSzPts val="1400"/>
              <a:buNone/>
              <a:defRPr sz="1400">
                <a:solidFill>
                  <a:srgbClr val="F3F3F3"/>
                </a:solidFill>
              </a:defRPr>
            </a:lvl5pPr>
            <a:lvl6pPr lvl="5" rtl="0">
              <a:spcBef>
                <a:spcPts val="0"/>
              </a:spcBef>
              <a:spcAft>
                <a:spcPts val="0"/>
              </a:spcAft>
              <a:buClr>
                <a:srgbClr val="F3F3F3"/>
              </a:buClr>
              <a:buSzPts val="1400"/>
              <a:buNone/>
              <a:defRPr sz="1400">
                <a:solidFill>
                  <a:srgbClr val="F3F3F3"/>
                </a:solidFill>
              </a:defRPr>
            </a:lvl6pPr>
            <a:lvl7pPr lvl="6" rtl="0">
              <a:spcBef>
                <a:spcPts val="0"/>
              </a:spcBef>
              <a:spcAft>
                <a:spcPts val="0"/>
              </a:spcAft>
              <a:buClr>
                <a:srgbClr val="F3F3F3"/>
              </a:buClr>
              <a:buSzPts val="1400"/>
              <a:buNone/>
              <a:defRPr sz="1400">
                <a:solidFill>
                  <a:srgbClr val="F3F3F3"/>
                </a:solidFill>
              </a:defRPr>
            </a:lvl7pPr>
            <a:lvl8pPr lvl="7" rtl="0">
              <a:spcBef>
                <a:spcPts val="0"/>
              </a:spcBef>
              <a:spcAft>
                <a:spcPts val="0"/>
              </a:spcAft>
              <a:buClr>
                <a:srgbClr val="F3F3F3"/>
              </a:buClr>
              <a:buSzPts val="1400"/>
              <a:buNone/>
              <a:defRPr sz="1400">
                <a:solidFill>
                  <a:srgbClr val="F3F3F3"/>
                </a:solidFill>
              </a:defRPr>
            </a:lvl8pPr>
            <a:lvl9pPr lvl="8" rtl="0">
              <a:spcBef>
                <a:spcPts val="0"/>
              </a:spcBef>
              <a:spcAft>
                <a:spcPts val="0"/>
              </a:spcAft>
              <a:buClr>
                <a:srgbClr val="F3F3F3"/>
              </a:buClr>
              <a:buSzPts val="1400"/>
              <a:buNone/>
              <a:defRPr sz="1400">
                <a:solidFill>
                  <a:srgbClr val="F3F3F3"/>
                </a:solidFill>
              </a:defRPr>
            </a:lvl9pPr>
          </a:lstStyle>
          <a:p>
            <a:endParaRPr/>
          </a:p>
        </p:txBody>
      </p:sp>
      <p:sp>
        <p:nvSpPr>
          <p:cNvPr id="38" name="Google Shape;38;p4"/>
          <p:cNvSpPr txBox="1">
            <a:spLocks noGrp="1"/>
          </p:cNvSpPr>
          <p:nvPr>
            <p:ph type="subTitle" idx="16"/>
          </p:nvPr>
        </p:nvSpPr>
        <p:spPr>
          <a:xfrm>
            <a:off x="5940488" y="4113788"/>
            <a:ext cx="2111400" cy="328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F3F3F3"/>
              </a:buClr>
              <a:buSzPts val="900"/>
              <a:buNone/>
              <a:defRPr sz="900">
                <a:solidFill>
                  <a:srgbClr val="F3F3F3"/>
                </a:solidFill>
              </a:defRPr>
            </a:lvl1pPr>
            <a:lvl2pPr lvl="1" rtl="0">
              <a:lnSpc>
                <a:spcPct val="100000"/>
              </a:lnSpc>
              <a:spcBef>
                <a:spcPts val="0"/>
              </a:spcBef>
              <a:spcAft>
                <a:spcPts val="0"/>
              </a:spcAft>
              <a:buClr>
                <a:srgbClr val="F3F3F3"/>
              </a:buClr>
              <a:buSzPts val="900"/>
              <a:buNone/>
              <a:defRPr sz="900">
                <a:solidFill>
                  <a:srgbClr val="F3F3F3"/>
                </a:solidFill>
              </a:defRPr>
            </a:lvl2pPr>
            <a:lvl3pPr lvl="2" rtl="0">
              <a:lnSpc>
                <a:spcPct val="100000"/>
              </a:lnSpc>
              <a:spcBef>
                <a:spcPts val="0"/>
              </a:spcBef>
              <a:spcAft>
                <a:spcPts val="0"/>
              </a:spcAft>
              <a:buClr>
                <a:srgbClr val="F3F3F3"/>
              </a:buClr>
              <a:buSzPts val="900"/>
              <a:buNone/>
              <a:defRPr sz="900">
                <a:solidFill>
                  <a:srgbClr val="F3F3F3"/>
                </a:solidFill>
              </a:defRPr>
            </a:lvl3pPr>
            <a:lvl4pPr lvl="3" rtl="0">
              <a:lnSpc>
                <a:spcPct val="100000"/>
              </a:lnSpc>
              <a:spcBef>
                <a:spcPts val="0"/>
              </a:spcBef>
              <a:spcAft>
                <a:spcPts val="0"/>
              </a:spcAft>
              <a:buClr>
                <a:srgbClr val="F3F3F3"/>
              </a:buClr>
              <a:buSzPts val="900"/>
              <a:buNone/>
              <a:defRPr sz="900">
                <a:solidFill>
                  <a:srgbClr val="F3F3F3"/>
                </a:solidFill>
              </a:defRPr>
            </a:lvl4pPr>
            <a:lvl5pPr lvl="4" rtl="0">
              <a:lnSpc>
                <a:spcPct val="100000"/>
              </a:lnSpc>
              <a:spcBef>
                <a:spcPts val="0"/>
              </a:spcBef>
              <a:spcAft>
                <a:spcPts val="0"/>
              </a:spcAft>
              <a:buClr>
                <a:srgbClr val="F3F3F3"/>
              </a:buClr>
              <a:buSzPts val="900"/>
              <a:buNone/>
              <a:defRPr sz="900">
                <a:solidFill>
                  <a:srgbClr val="F3F3F3"/>
                </a:solidFill>
              </a:defRPr>
            </a:lvl5pPr>
            <a:lvl6pPr lvl="5" rtl="0">
              <a:lnSpc>
                <a:spcPct val="100000"/>
              </a:lnSpc>
              <a:spcBef>
                <a:spcPts val="0"/>
              </a:spcBef>
              <a:spcAft>
                <a:spcPts val="0"/>
              </a:spcAft>
              <a:buClr>
                <a:srgbClr val="F3F3F3"/>
              </a:buClr>
              <a:buSzPts val="900"/>
              <a:buNone/>
              <a:defRPr sz="900">
                <a:solidFill>
                  <a:srgbClr val="F3F3F3"/>
                </a:solidFill>
              </a:defRPr>
            </a:lvl6pPr>
            <a:lvl7pPr lvl="6" rtl="0">
              <a:lnSpc>
                <a:spcPct val="100000"/>
              </a:lnSpc>
              <a:spcBef>
                <a:spcPts val="0"/>
              </a:spcBef>
              <a:spcAft>
                <a:spcPts val="0"/>
              </a:spcAft>
              <a:buClr>
                <a:srgbClr val="F3F3F3"/>
              </a:buClr>
              <a:buSzPts val="900"/>
              <a:buNone/>
              <a:defRPr sz="900">
                <a:solidFill>
                  <a:srgbClr val="F3F3F3"/>
                </a:solidFill>
              </a:defRPr>
            </a:lvl7pPr>
            <a:lvl8pPr lvl="7" rtl="0">
              <a:lnSpc>
                <a:spcPct val="100000"/>
              </a:lnSpc>
              <a:spcBef>
                <a:spcPts val="0"/>
              </a:spcBef>
              <a:spcAft>
                <a:spcPts val="0"/>
              </a:spcAft>
              <a:buClr>
                <a:srgbClr val="F3F3F3"/>
              </a:buClr>
              <a:buSzPts val="900"/>
              <a:buNone/>
              <a:defRPr sz="900">
                <a:solidFill>
                  <a:srgbClr val="F3F3F3"/>
                </a:solidFill>
              </a:defRPr>
            </a:lvl8pPr>
            <a:lvl9pPr lvl="8" rtl="0">
              <a:lnSpc>
                <a:spcPct val="100000"/>
              </a:lnSpc>
              <a:spcBef>
                <a:spcPts val="0"/>
              </a:spcBef>
              <a:spcAft>
                <a:spcPts val="0"/>
              </a:spcAft>
              <a:buClr>
                <a:srgbClr val="F3F3F3"/>
              </a:buClr>
              <a:buSzPts val="900"/>
              <a:buNone/>
              <a:defRPr sz="900">
                <a:solidFill>
                  <a:srgbClr val="F3F3F3"/>
                </a:solidFill>
              </a:defRPr>
            </a:lvl9pPr>
          </a:lstStyle>
          <a:p>
            <a:endParaRPr/>
          </a:p>
        </p:txBody>
      </p:sp>
      <p:sp>
        <p:nvSpPr>
          <p:cNvPr id="39" name="Google Shape;39;p4"/>
          <p:cNvSpPr txBox="1">
            <a:spLocks noGrp="1"/>
          </p:cNvSpPr>
          <p:nvPr>
            <p:ph type="title" idx="17" hasCustomPrompt="1"/>
          </p:nvPr>
        </p:nvSpPr>
        <p:spPr>
          <a:xfrm>
            <a:off x="3901353" y="1548976"/>
            <a:ext cx="1341300" cy="4077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Clr>
                <a:srgbClr val="F3F3F3"/>
              </a:buClr>
              <a:buSzPts val="4800"/>
              <a:buNone/>
              <a:defRPr sz="2400">
                <a:solidFill>
                  <a:srgbClr val="F3F3F3"/>
                </a:solidFill>
                <a:latin typeface="Oswald"/>
                <a:ea typeface="Oswald"/>
                <a:cs typeface="Oswald"/>
                <a:sym typeface="Oswald"/>
              </a:defRPr>
            </a:lvl1pPr>
            <a:lvl2pPr lvl="1" algn="r" rtl="0">
              <a:spcBef>
                <a:spcPts val="0"/>
              </a:spcBef>
              <a:spcAft>
                <a:spcPts val="0"/>
              </a:spcAft>
              <a:buClr>
                <a:srgbClr val="F3F3F3"/>
              </a:buClr>
              <a:buSzPts val="4800"/>
              <a:buFont typeface="Fira Sans Extra Condensed Medium"/>
              <a:buNone/>
              <a:defRPr sz="4800">
                <a:solidFill>
                  <a:srgbClr val="F3F3F3"/>
                </a:solidFill>
                <a:latin typeface="Fira Sans Extra Condensed Medium"/>
                <a:ea typeface="Fira Sans Extra Condensed Medium"/>
                <a:cs typeface="Fira Sans Extra Condensed Medium"/>
                <a:sym typeface="Fira Sans Extra Condensed Medium"/>
              </a:defRPr>
            </a:lvl2pPr>
            <a:lvl3pPr lvl="2" algn="r" rtl="0">
              <a:spcBef>
                <a:spcPts val="0"/>
              </a:spcBef>
              <a:spcAft>
                <a:spcPts val="0"/>
              </a:spcAft>
              <a:buClr>
                <a:srgbClr val="F3F3F3"/>
              </a:buClr>
              <a:buSzPts val="4800"/>
              <a:buFont typeface="Fira Sans Extra Condensed Medium"/>
              <a:buNone/>
              <a:defRPr sz="4800">
                <a:solidFill>
                  <a:srgbClr val="F3F3F3"/>
                </a:solidFill>
                <a:latin typeface="Fira Sans Extra Condensed Medium"/>
                <a:ea typeface="Fira Sans Extra Condensed Medium"/>
                <a:cs typeface="Fira Sans Extra Condensed Medium"/>
                <a:sym typeface="Fira Sans Extra Condensed Medium"/>
              </a:defRPr>
            </a:lvl3pPr>
            <a:lvl4pPr lvl="3" algn="r" rtl="0">
              <a:spcBef>
                <a:spcPts val="0"/>
              </a:spcBef>
              <a:spcAft>
                <a:spcPts val="0"/>
              </a:spcAft>
              <a:buClr>
                <a:srgbClr val="F3F3F3"/>
              </a:buClr>
              <a:buSzPts val="4800"/>
              <a:buFont typeface="Fira Sans Extra Condensed Medium"/>
              <a:buNone/>
              <a:defRPr sz="4800">
                <a:solidFill>
                  <a:srgbClr val="F3F3F3"/>
                </a:solidFill>
                <a:latin typeface="Fira Sans Extra Condensed Medium"/>
                <a:ea typeface="Fira Sans Extra Condensed Medium"/>
                <a:cs typeface="Fira Sans Extra Condensed Medium"/>
                <a:sym typeface="Fira Sans Extra Condensed Medium"/>
              </a:defRPr>
            </a:lvl4pPr>
            <a:lvl5pPr lvl="4" algn="r" rtl="0">
              <a:spcBef>
                <a:spcPts val="0"/>
              </a:spcBef>
              <a:spcAft>
                <a:spcPts val="0"/>
              </a:spcAft>
              <a:buClr>
                <a:srgbClr val="F3F3F3"/>
              </a:buClr>
              <a:buSzPts val="4800"/>
              <a:buFont typeface="Fira Sans Extra Condensed Medium"/>
              <a:buNone/>
              <a:defRPr sz="4800">
                <a:solidFill>
                  <a:srgbClr val="F3F3F3"/>
                </a:solidFill>
                <a:latin typeface="Fira Sans Extra Condensed Medium"/>
                <a:ea typeface="Fira Sans Extra Condensed Medium"/>
                <a:cs typeface="Fira Sans Extra Condensed Medium"/>
                <a:sym typeface="Fira Sans Extra Condensed Medium"/>
              </a:defRPr>
            </a:lvl5pPr>
            <a:lvl6pPr lvl="5" algn="r" rtl="0">
              <a:spcBef>
                <a:spcPts val="0"/>
              </a:spcBef>
              <a:spcAft>
                <a:spcPts val="0"/>
              </a:spcAft>
              <a:buClr>
                <a:srgbClr val="F3F3F3"/>
              </a:buClr>
              <a:buSzPts val="4800"/>
              <a:buFont typeface="Fira Sans Extra Condensed Medium"/>
              <a:buNone/>
              <a:defRPr sz="4800">
                <a:solidFill>
                  <a:srgbClr val="F3F3F3"/>
                </a:solidFill>
                <a:latin typeface="Fira Sans Extra Condensed Medium"/>
                <a:ea typeface="Fira Sans Extra Condensed Medium"/>
                <a:cs typeface="Fira Sans Extra Condensed Medium"/>
                <a:sym typeface="Fira Sans Extra Condensed Medium"/>
              </a:defRPr>
            </a:lvl6pPr>
            <a:lvl7pPr lvl="6" algn="r" rtl="0">
              <a:spcBef>
                <a:spcPts val="0"/>
              </a:spcBef>
              <a:spcAft>
                <a:spcPts val="0"/>
              </a:spcAft>
              <a:buClr>
                <a:srgbClr val="F3F3F3"/>
              </a:buClr>
              <a:buSzPts val="4800"/>
              <a:buFont typeface="Fira Sans Extra Condensed Medium"/>
              <a:buNone/>
              <a:defRPr sz="4800">
                <a:solidFill>
                  <a:srgbClr val="F3F3F3"/>
                </a:solidFill>
                <a:latin typeface="Fira Sans Extra Condensed Medium"/>
                <a:ea typeface="Fira Sans Extra Condensed Medium"/>
                <a:cs typeface="Fira Sans Extra Condensed Medium"/>
                <a:sym typeface="Fira Sans Extra Condensed Medium"/>
              </a:defRPr>
            </a:lvl7pPr>
            <a:lvl8pPr lvl="7" algn="r" rtl="0">
              <a:spcBef>
                <a:spcPts val="0"/>
              </a:spcBef>
              <a:spcAft>
                <a:spcPts val="0"/>
              </a:spcAft>
              <a:buClr>
                <a:srgbClr val="F3F3F3"/>
              </a:buClr>
              <a:buSzPts val="4800"/>
              <a:buFont typeface="Fira Sans Extra Condensed Medium"/>
              <a:buNone/>
              <a:defRPr sz="4800">
                <a:solidFill>
                  <a:srgbClr val="F3F3F3"/>
                </a:solidFill>
                <a:latin typeface="Fira Sans Extra Condensed Medium"/>
                <a:ea typeface="Fira Sans Extra Condensed Medium"/>
                <a:cs typeface="Fira Sans Extra Condensed Medium"/>
                <a:sym typeface="Fira Sans Extra Condensed Medium"/>
              </a:defRPr>
            </a:lvl8pPr>
            <a:lvl9pPr lvl="8" algn="r" rtl="0">
              <a:spcBef>
                <a:spcPts val="0"/>
              </a:spcBef>
              <a:spcAft>
                <a:spcPts val="0"/>
              </a:spcAft>
              <a:buClr>
                <a:srgbClr val="F3F3F3"/>
              </a:buClr>
              <a:buSzPts val="4800"/>
              <a:buFont typeface="Fira Sans Extra Condensed Medium"/>
              <a:buNone/>
              <a:defRPr sz="4800">
                <a:solidFill>
                  <a:srgbClr val="F3F3F3"/>
                </a:solidFill>
                <a:latin typeface="Fira Sans Extra Condensed Medium"/>
                <a:ea typeface="Fira Sans Extra Condensed Medium"/>
                <a:cs typeface="Fira Sans Extra Condensed Medium"/>
                <a:sym typeface="Fira Sans Extra Condensed Medium"/>
              </a:defRPr>
            </a:lvl9pPr>
          </a:lstStyle>
          <a:p>
            <a:r>
              <a:t>xx%</a:t>
            </a:r>
          </a:p>
        </p:txBody>
      </p:sp>
      <p:sp>
        <p:nvSpPr>
          <p:cNvPr id="40" name="Google Shape;40;p4"/>
          <p:cNvSpPr txBox="1">
            <a:spLocks noGrp="1"/>
          </p:cNvSpPr>
          <p:nvPr>
            <p:ph type="title" idx="18" hasCustomPrompt="1"/>
          </p:nvPr>
        </p:nvSpPr>
        <p:spPr>
          <a:xfrm>
            <a:off x="1477150" y="3425101"/>
            <a:ext cx="1341300" cy="4077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Clr>
                <a:srgbClr val="F3F3F3"/>
              </a:buClr>
              <a:buSzPts val="4800"/>
              <a:buNone/>
              <a:defRPr sz="2400">
                <a:solidFill>
                  <a:srgbClr val="F3F3F3"/>
                </a:solidFill>
                <a:latin typeface="Oswald"/>
                <a:ea typeface="Oswald"/>
                <a:cs typeface="Oswald"/>
                <a:sym typeface="Oswald"/>
              </a:defRPr>
            </a:lvl1pPr>
            <a:lvl2pPr lvl="1" algn="r" rtl="0">
              <a:spcBef>
                <a:spcPts val="0"/>
              </a:spcBef>
              <a:spcAft>
                <a:spcPts val="0"/>
              </a:spcAft>
              <a:buClr>
                <a:srgbClr val="F3F3F3"/>
              </a:buClr>
              <a:buSzPts val="4800"/>
              <a:buFont typeface="Fira Sans Extra Condensed Medium"/>
              <a:buNone/>
              <a:defRPr sz="4800">
                <a:solidFill>
                  <a:srgbClr val="F3F3F3"/>
                </a:solidFill>
                <a:latin typeface="Fira Sans Extra Condensed Medium"/>
                <a:ea typeface="Fira Sans Extra Condensed Medium"/>
                <a:cs typeface="Fira Sans Extra Condensed Medium"/>
                <a:sym typeface="Fira Sans Extra Condensed Medium"/>
              </a:defRPr>
            </a:lvl2pPr>
            <a:lvl3pPr lvl="2" algn="r" rtl="0">
              <a:spcBef>
                <a:spcPts val="0"/>
              </a:spcBef>
              <a:spcAft>
                <a:spcPts val="0"/>
              </a:spcAft>
              <a:buClr>
                <a:srgbClr val="F3F3F3"/>
              </a:buClr>
              <a:buSzPts val="4800"/>
              <a:buFont typeface="Fira Sans Extra Condensed Medium"/>
              <a:buNone/>
              <a:defRPr sz="4800">
                <a:solidFill>
                  <a:srgbClr val="F3F3F3"/>
                </a:solidFill>
                <a:latin typeface="Fira Sans Extra Condensed Medium"/>
                <a:ea typeface="Fira Sans Extra Condensed Medium"/>
                <a:cs typeface="Fira Sans Extra Condensed Medium"/>
                <a:sym typeface="Fira Sans Extra Condensed Medium"/>
              </a:defRPr>
            </a:lvl3pPr>
            <a:lvl4pPr lvl="3" algn="r" rtl="0">
              <a:spcBef>
                <a:spcPts val="0"/>
              </a:spcBef>
              <a:spcAft>
                <a:spcPts val="0"/>
              </a:spcAft>
              <a:buClr>
                <a:srgbClr val="F3F3F3"/>
              </a:buClr>
              <a:buSzPts val="4800"/>
              <a:buFont typeface="Fira Sans Extra Condensed Medium"/>
              <a:buNone/>
              <a:defRPr sz="4800">
                <a:solidFill>
                  <a:srgbClr val="F3F3F3"/>
                </a:solidFill>
                <a:latin typeface="Fira Sans Extra Condensed Medium"/>
                <a:ea typeface="Fira Sans Extra Condensed Medium"/>
                <a:cs typeface="Fira Sans Extra Condensed Medium"/>
                <a:sym typeface="Fira Sans Extra Condensed Medium"/>
              </a:defRPr>
            </a:lvl4pPr>
            <a:lvl5pPr lvl="4" algn="r" rtl="0">
              <a:spcBef>
                <a:spcPts val="0"/>
              </a:spcBef>
              <a:spcAft>
                <a:spcPts val="0"/>
              </a:spcAft>
              <a:buClr>
                <a:srgbClr val="F3F3F3"/>
              </a:buClr>
              <a:buSzPts val="4800"/>
              <a:buFont typeface="Fira Sans Extra Condensed Medium"/>
              <a:buNone/>
              <a:defRPr sz="4800">
                <a:solidFill>
                  <a:srgbClr val="F3F3F3"/>
                </a:solidFill>
                <a:latin typeface="Fira Sans Extra Condensed Medium"/>
                <a:ea typeface="Fira Sans Extra Condensed Medium"/>
                <a:cs typeface="Fira Sans Extra Condensed Medium"/>
                <a:sym typeface="Fira Sans Extra Condensed Medium"/>
              </a:defRPr>
            </a:lvl5pPr>
            <a:lvl6pPr lvl="5" algn="r" rtl="0">
              <a:spcBef>
                <a:spcPts val="0"/>
              </a:spcBef>
              <a:spcAft>
                <a:spcPts val="0"/>
              </a:spcAft>
              <a:buClr>
                <a:srgbClr val="F3F3F3"/>
              </a:buClr>
              <a:buSzPts val="4800"/>
              <a:buFont typeface="Fira Sans Extra Condensed Medium"/>
              <a:buNone/>
              <a:defRPr sz="4800">
                <a:solidFill>
                  <a:srgbClr val="F3F3F3"/>
                </a:solidFill>
                <a:latin typeface="Fira Sans Extra Condensed Medium"/>
                <a:ea typeface="Fira Sans Extra Condensed Medium"/>
                <a:cs typeface="Fira Sans Extra Condensed Medium"/>
                <a:sym typeface="Fira Sans Extra Condensed Medium"/>
              </a:defRPr>
            </a:lvl6pPr>
            <a:lvl7pPr lvl="6" algn="r" rtl="0">
              <a:spcBef>
                <a:spcPts val="0"/>
              </a:spcBef>
              <a:spcAft>
                <a:spcPts val="0"/>
              </a:spcAft>
              <a:buClr>
                <a:srgbClr val="F3F3F3"/>
              </a:buClr>
              <a:buSzPts val="4800"/>
              <a:buFont typeface="Fira Sans Extra Condensed Medium"/>
              <a:buNone/>
              <a:defRPr sz="4800">
                <a:solidFill>
                  <a:srgbClr val="F3F3F3"/>
                </a:solidFill>
                <a:latin typeface="Fira Sans Extra Condensed Medium"/>
                <a:ea typeface="Fira Sans Extra Condensed Medium"/>
                <a:cs typeface="Fira Sans Extra Condensed Medium"/>
                <a:sym typeface="Fira Sans Extra Condensed Medium"/>
              </a:defRPr>
            </a:lvl7pPr>
            <a:lvl8pPr lvl="7" algn="r" rtl="0">
              <a:spcBef>
                <a:spcPts val="0"/>
              </a:spcBef>
              <a:spcAft>
                <a:spcPts val="0"/>
              </a:spcAft>
              <a:buClr>
                <a:srgbClr val="F3F3F3"/>
              </a:buClr>
              <a:buSzPts val="4800"/>
              <a:buFont typeface="Fira Sans Extra Condensed Medium"/>
              <a:buNone/>
              <a:defRPr sz="4800">
                <a:solidFill>
                  <a:srgbClr val="F3F3F3"/>
                </a:solidFill>
                <a:latin typeface="Fira Sans Extra Condensed Medium"/>
                <a:ea typeface="Fira Sans Extra Condensed Medium"/>
                <a:cs typeface="Fira Sans Extra Condensed Medium"/>
                <a:sym typeface="Fira Sans Extra Condensed Medium"/>
              </a:defRPr>
            </a:lvl8pPr>
            <a:lvl9pPr lvl="8" algn="r" rtl="0">
              <a:spcBef>
                <a:spcPts val="0"/>
              </a:spcBef>
              <a:spcAft>
                <a:spcPts val="0"/>
              </a:spcAft>
              <a:buClr>
                <a:srgbClr val="F3F3F3"/>
              </a:buClr>
              <a:buSzPts val="4800"/>
              <a:buFont typeface="Fira Sans Extra Condensed Medium"/>
              <a:buNone/>
              <a:defRPr sz="4800">
                <a:solidFill>
                  <a:srgbClr val="F3F3F3"/>
                </a:solidFill>
                <a:latin typeface="Fira Sans Extra Condensed Medium"/>
                <a:ea typeface="Fira Sans Extra Condensed Medium"/>
                <a:cs typeface="Fira Sans Extra Condensed Medium"/>
                <a:sym typeface="Fira Sans Extra Condensed Medium"/>
              </a:defRPr>
            </a:lvl9pPr>
          </a:lstStyle>
          <a:p>
            <a:r>
              <a:t>xx%</a:t>
            </a:r>
          </a:p>
        </p:txBody>
      </p:sp>
      <p:sp>
        <p:nvSpPr>
          <p:cNvPr id="41" name="Google Shape;41;p4"/>
          <p:cNvSpPr txBox="1">
            <a:spLocks noGrp="1"/>
          </p:cNvSpPr>
          <p:nvPr>
            <p:ph type="title" idx="19" hasCustomPrompt="1"/>
          </p:nvPr>
        </p:nvSpPr>
        <p:spPr>
          <a:xfrm>
            <a:off x="6325550" y="3425101"/>
            <a:ext cx="1341300" cy="4077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Clr>
                <a:srgbClr val="F3F3F3"/>
              </a:buClr>
              <a:buSzPts val="4800"/>
              <a:buNone/>
              <a:defRPr sz="2400">
                <a:solidFill>
                  <a:srgbClr val="F3F3F3"/>
                </a:solidFill>
                <a:latin typeface="Oswald"/>
                <a:ea typeface="Oswald"/>
                <a:cs typeface="Oswald"/>
                <a:sym typeface="Oswald"/>
              </a:defRPr>
            </a:lvl1pPr>
            <a:lvl2pPr lvl="1" algn="r" rtl="0">
              <a:spcBef>
                <a:spcPts val="0"/>
              </a:spcBef>
              <a:spcAft>
                <a:spcPts val="0"/>
              </a:spcAft>
              <a:buClr>
                <a:srgbClr val="F3F3F3"/>
              </a:buClr>
              <a:buSzPts val="4800"/>
              <a:buFont typeface="Fira Sans Extra Condensed Medium"/>
              <a:buNone/>
              <a:defRPr sz="4800">
                <a:solidFill>
                  <a:srgbClr val="F3F3F3"/>
                </a:solidFill>
                <a:latin typeface="Fira Sans Extra Condensed Medium"/>
                <a:ea typeface="Fira Sans Extra Condensed Medium"/>
                <a:cs typeface="Fira Sans Extra Condensed Medium"/>
                <a:sym typeface="Fira Sans Extra Condensed Medium"/>
              </a:defRPr>
            </a:lvl2pPr>
            <a:lvl3pPr lvl="2" algn="r" rtl="0">
              <a:spcBef>
                <a:spcPts val="0"/>
              </a:spcBef>
              <a:spcAft>
                <a:spcPts val="0"/>
              </a:spcAft>
              <a:buClr>
                <a:srgbClr val="F3F3F3"/>
              </a:buClr>
              <a:buSzPts val="4800"/>
              <a:buFont typeface="Fira Sans Extra Condensed Medium"/>
              <a:buNone/>
              <a:defRPr sz="4800">
                <a:solidFill>
                  <a:srgbClr val="F3F3F3"/>
                </a:solidFill>
                <a:latin typeface="Fira Sans Extra Condensed Medium"/>
                <a:ea typeface="Fira Sans Extra Condensed Medium"/>
                <a:cs typeface="Fira Sans Extra Condensed Medium"/>
                <a:sym typeface="Fira Sans Extra Condensed Medium"/>
              </a:defRPr>
            </a:lvl3pPr>
            <a:lvl4pPr lvl="3" algn="r" rtl="0">
              <a:spcBef>
                <a:spcPts val="0"/>
              </a:spcBef>
              <a:spcAft>
                <a:spcPts val="0"/>
              </a:spcAft>
              <a:buClr>
                <a:srgbClr val="F3F3F3"/>
              </a:buClr>
              <a:buSzPts val="4800"/>
              <a:buFont typeface="Fira Sans Extra Condensed Medium"/>
              <a:buNone/>
              <a:defRPr sz="4800">
                <a:solidFill>
                  <a:srgbClr val="F3F3F3"/>
                </a:solidFill>
                <a:latin typeface="Fira Sans Extra Condensed Medium"/>
                <a:ea typeface="Fira Sans Extra Condensed Medium"/>
                <a:cs typeface="Fira Sans Extra Condensed Medium"/>
                <a:sym typeface="Fira Sans Extra Condensed Medium"/>
              </a:defRPr>
            </a:lvl4pPr>
            <a:lvl5pPr lvl="4" algn="r" rtl="0">
              <a:spcBef>
                <a:spcPts val="0"/>
              </a:spcBef>
              <a:spcAft>
                <a:spcPts val="0"/>
              </a:spcAft>
              <a:buClr>
                <a:srgbClr val="F3F3F3"/>
              </a:buClr>
              <a:buSzPts val="4800"/>
              <a:buFont typeface="Fira Sans Extra Condensed Medium"/>
              <a:buNone/>
              <a:defRPr sz="4800">
                <a:solidFill>
                  <a:srgbClr val="F3F3F3"/>
                </a:solidFill>
                <a:latin typeface="Fira Sans Extra Condensed Medium"/>
                <a:ea typeface="Fira Sans Extra Condensed Medium"/>
                <a:cs typeface="Fira Sans Extra Condensed Medium"/>
                <a:sym typeface="Fira Sans Extra Condensed Medium"/>
              </a:defRPr>
            </a:lvl5pPr>
            <a:lvl6pPr lvl="5" algn="r" rtl="0">
              <a:spcBef>
                <a:spcPts val="0"/>
              </a:spcBef>
              <a:spcAft>
                <a:spcPts val="0"/>
              </a:spcAft>
              <a:buClr>
                <a:srgbClr val="F3F3F3"/>
              </a:buClr>
              <a:buSzPts val="4800"/>
              <a:buFont typeface="Fira Sans Extra Condensed Medium"/>
              <a:buNone/>
              <a:defRPr sz="4800">
                <a:solidFill>
                  <a:srgbClr val="F3F3F3"/>
                </a:solidFill>
                <a:latin typeface="Fira Sans Extra Condensed Medium"/>
                <a:ea typeface="Fira Sans Extra Condensed Medium"/>
                <a:cs typeface="Fira Sans Extra Condensed Medium"/>
                <a:sym typeface="Fira Sans Extra Condensed Medium"/>
              </a:defRPr>
            </a:lvl6pPr>
            <a:lvl7pPr lvl="6" algn="r" rtl="0">
              <a:spcBef>
                <a:spcPts val="0"/>
              </a:spcBef>
              <a:spcAft>
                <a:spcPts val="0"/>
              </a:spcAft>
              <a:buClr>
                <a:srgbClr val="F3F3F3"/>
              </a:buClr>
              <a:buSzPts val="4800"/>
              <a:buFont typeface="Fira Sans Extra Condensed Medium"/>
              <a:buNone/>
              <a:defRPr sz="4800">
                <a:solidFill>
                  <a:srgbClr val="F3F3F3"/>
                </a:solidFill>
                <a:latin typeface="Fira Sans Extra Condensed Medium"/>
                <a:ea typeface="Fira Sans Extra Condensed Medium"/>
                <a:cs typeface="Fira Sans Extra Condensed Medium"/>
                <a:sym typeface="Fira Sans Extra Condensed Medium"/>
              </a:defRPr>
            </a:lvl7pPr>
            <a:lvl8pPr lvl="7" algn="r" rtl="0">
              <a:spcBef>
                <a:spcPts val="0"/>
              </a:spcBef>
              <a:spcAft>
                <a:spcPts val="0"/>
              </a:spcAft>
              <a:buClr>
                <a:srgbClr val="F3F3F3"/>
              </a:buClr>
              <a:buSzPts val="4800"/>
              <a:buFont typeface="Fira Sans Extra Condensed Medium"/>
              <a:buNone/>
              <a:defRPr sz="4800">
                <a:solidFill>
                  <a:srgbClr val="F3F3F3"/>
                </a:solidFill>
                <a:latin typeface="Fira Sans Extra Condensed Medium"/>
                <a:ea typeface="Fira Sans Extra Condensed Medium"/>
                <a:cs typeface="Fira Sans Extra Condensed Medium"/>
                <a:sym typeface="Fira Sans Extra Condensed Medium"/>
              </a:defRPr>
            </a:lvl8pPr>
            <a:lvl9pPr lvl="8" algn="r" rtl="0">
              <a:spcBef>
                <a:spcPts val="0"/>
              </a:spcBef>
              <a:spcAft>
                <a:spcPts val="0"/>
              </a:spcAft>
              <a:buClr>
                <a:srgbClr val="F3F3F3"/>
              </a:buClr>
              <a:buSzPts val="4800"/>
              <a:buFont typeface="Fira Sans Extra Condensed Medium"/>
              <a:buNone/>
              <a:defRPr sz="4800">
                <a:solidFill>
                  <a:srgbClr val="F3F3F3"/>
                </a:solidFill>
                <a:latin typeface="Fira Sans Extra Condensed Medium"/>
                <a:ea typeface="Fira Sans Extra Condensed Medium"/>
                <a:cs typeface="Fira Sans Extra Condensed Medium"/>
                <a:sym typeface="Fira Sans Extra Condensed Medium"/>
              </a:defRPr>
            </a:lvl9pPr>
          </a:lstStyle>
          <a:p>
            <a:r>
              <a:t>xx%</a:t>
            </a:r>
          </a:p>
        </p:txBody>
      </p:sp>
      <p:sp>
        <p:nvSpPr>
          <p:cNvPr id="42" name="Google Shape;42;p4"/>
          <p:cNvSpPr txBox="1">
            <a:spLocks noGrp="1"/>
          </p:cNvSpPr>
          <p:nvPr>
            <p:ph type="title" idx="20" hasCustomPrompt="1"/>
          </p:nvPr>
        </p:nvSpPr>
        <p:spPr>
          <a:xfrm>
            <a:off x="3901353" y="3425101"/>
            <a:ext cx="1341300" cy="4077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Clr>
                <a:srgbClr val="F3F3F3"/>
              </a:buClr>
              <a:buSzPts val="4800"/>
              <a:buNone/>
              <a:defRPr sz="2400">
                <a:solidFill>
                  <a:srgbClr val="F3F3F3"/>
                </a:solidFill>
                <a:latin typeface="Oswald"/>
                <a:ea typeface="Oswald"/>
                <a:cs typeface="Oswald"/>
                <a:sym typeface="Oswald"/>
              </a:defRPr>
            </a:lvl1pPr>
            <a:lvl2pPr lvl="1" algn="r" rtl="0">
              <a:spcBef>
                <a:spcPts val="0"/>
              </a:spcBef>
              <a:spcAft>
                <a:spcPts val="0"/>
              </a:spcAft>
              <a:buClr>
                <a:srgbClr val="F3F3F3"/>
              </a:buClr>
              <a:buSzPts val="4800"/>
              <a:buFont typeface="Fira Sans Extra Condensed Medium"/>
              <a:buNone/>
              <a:defRPr sz="4800">
                <a:solidFill>
                  <a:srgbClr val="F3F3F3"/>
                </a:solidFill>
                <a:latin typeface="Fira Sans Extra Condensed Medium"/>
                <a:ea typeface="Fira Sans Extra Condensed Medium"/>
                <a:cs typeface="Fira Sans Extra Condensed Medium"/>
                <a:sym typeface="Fira Sans Extra Condensed Medium"/>
              </a:defRPr>
            </a:lvl2pPr>
            <a:lvl3pPr lvl="2" algn="r" rtl="0">
              <a:spcBef>
                <a:spcPts val="0"/>
              </a:spcBef>
              <a:spcAft>
                <a:spcPts val="0"/>
              </a:spcAft>
              <a:buClr>
                <a:srgbClr val="F3F3F3"/>
              </a:buClr>
              <a:buSzPts val="4800"/>
              <a:buFont typeface="Fira Sans Extra Condensed Medium"/>
              <a:buNone/>
              <a:defRPr sz="4800">
                <a:solidFill>
                  <a:srgbClr val="F3F3F3"/>
                </a:solidFill>
                <a:latin typeface="Fira Sans Extra Condensed Medium"/>
                <a:ea typeface="Fira Sans Extra Condensed Medium"/>
                <a:cs typeface="Fira Sans Extra Condensed Medium"/>
                <a:sym typeface="Fira Sans Extra Condensed Medium"/>
              </a:defRPr>
            </a:lvl3pPr>
            <a:lvl4pPr lvl="3" algn="r" rtl="0">
              <a:spcBef>
                <a:spcPts val="0"/>
              </a:spcBef>
              <a:spcAft>
                <a:spcPts val="0"/>
              </a:spcAft>
              <a:buClr>
                <a:srgbClr val="F3F3F3"/>
              </a:buClr>
              <a:buSzPts val="4800"/>
              <a:buFont typeface="Fira Sans Extra Condensed Medium"/>
              <a:buNone/>
              <a:defRPr sz="4800">
                <a:solidFill>
                  <a:srgbClr val="F3F3F3"/>
                </a:solidFill>
                <a:latin typeface="Fira Sans Extra Condensed Medium"/>
                <a:ea typeface="Fira Sans Extra Condensed Medium"/>
                <a:cs typeface="Fira Sans Extra Condensed Medium"/>
                <a:sym typeface="Fira Sans Extra Condensed Medium"/>
              </a:defRPr>
            </a:lvl4pPr>
            <a:lvl5pPr lvl="4" algn="r" rtl="0">
              <a:spcBef>
                <a:spcPts val="0"/>
              </a:spcBef>
              <a:spcAft>
                <a:spcPts val="0"/>
              </a:spcAft>
              <a:buClr>
                <a:srgbClr val="F3F3F3"/>
              </a:buClr>
              <a:buSzPts val="4800"/>
              <a:buFont typeface="Fira Sans Extra Condensed Medium"/>
              <a:buNone/>
              <a:defRPr sz="4800">
                <a:solidFill>
                  <a:srgbClr val="F3F3F3"/>
                </a:solidFill>
                <a:latin typeface="Fira Sans Extra Condensed Medium"/>
                <a:ea typeface="Fira Sans Extra Condensed Medium"/>
                <a:cs typeface="Fira Sans Extra Condensed Medium"/>
                <a:sym typeface="Fira Sans Extra Condensed Medium"/>
              </a:defRPr>
            </a:lvl5pPr>
            <a:lvl6pPr lvl="5" algn="r" rtl="0">
              <a:spcBef>
                <a:spcPts val="0"/>
              </a:spcBef>
              <a:spcAft>
                <a:spcPts val="0"/>
              </a:spcAft>
              <a:buClr>
                <a:srgbClr val="F3F3F3"/>
              </a:buClr>
              <a:buSzPts val="4800"/>
              <a:buFont typeface="Fira Sans Extra Condensed Medium"/>
              <a:buNone/>
              <a:defRPr sz="4800">
                <a:solidFill>
                  <a:srgbClr val="F3F3F3"/>
                </a:solidFill>
                <a:latin typeface="Fira Sans Extra Condensed Medium"/>
                <a:ea typeface="Fira Sans Extra Condensed Medium"/>
                <a:cs typeface="Fira Sans Extra Condensed Medium"/>
                <a:sym typeface="Fira Sans Extra Condensed Medium"/>
              </a:defRPr>
            </a:lvl6pPr>
            <a:lvl7pPr lvl="6" algn="r" rtl="0">
              <a:spcBef>
                <a:spcPts val="0"/>
              </a:spcBef>
              <a:spcAft>
                <a:spcPts val="0"/>
              </a:spcAft>
              <a:buClr>
                <a:srgbClr val="F3F3F3"/>
              </a:buClr>
              <a:buSzPts val="4800"/>
              <a:buFont typeface="Fira Sans Extra Condensed Medium"/>
              <a:buNone/>
              <a:defRPr sz="4800">
                <a:solidFill>
                  <a:srgbClr val="F3F3F3"/>
                </a:solidFill>
                <a:latin typeface="Fira Sans Extra Condensed Medium"/>
                <a:ea typeface="Fira Sans Extra Condensed Medium"/>
                <a:cs typeface="Fira Sans Extra Condensed Medium"/>
                <a:sym typeface="Fira Sans Extra Condensed Medium"/>
              </a:defRPr>
            </a:lvl7pPr>
            <a:lvl8pPr lvl="7" algn="r" rtl="0">
              <a:spcBef>
                <a:spcPts val="0"/>
              </a:spcBef>
              <a:spcAft>
                <a:spcPts val="0"/>
              </a:spcAft>
              <a:buClr>
                <a:srgbClr val="F3F3F3"/>
              </a:buClr>
              <a:buSzPts val="4800"/>
              <a:buFont typeface="Fira Sans Extra Condensed Medium"/>
              <a:buNone/>
              <a:defRPr sz="4800">
                <a:solidFill>
                  <a:srgbClr val="F3F3F3"/>
                </a:solidFill>
                <a:latin typeface="Fira Sans Extra Condensed Medium"/>
                <a:ea typeface="Fira Sans Extra Condensed Medium"/>
                <a:cs typeface="Fira Sans Extra Condensed Medium"/>
                <a:sym typeface="Fira Sans Extra Condensed Medium"/>
              </a:defRPr>
            </a:lvl8pPr>
            <a:lvl9pPr lvl="8" algn="r" rtl="0">
              <a:spcBef>
                <a:spcPts val="0"/>
              </a:spcBef>
              <a:spcAft>
                <a:spcPts val="0"/>
              </a:spcAft>
              <a:buClr>
                <a:srgbClr val="F3F3F3"/>
              </a:buClr>
              <a:buSzPts val="4800"/>
              <a:buFont typeface="Fira Sans Extra Condensed Medium"/>
              <a:buNone/>
              <a:defRPr sz="4800">
                <a:solidFill>
                  <a:srgbClr val="F3F3F3"/>
                </a:solidFill>
                <a:latin typeface="Fira Sans Extra Condensed Medium"/>
                <a:ea typeface="Fira Sans Extra Condensed Medium"/>
                <a:cs typeface="Fira Sans Extra Condensed Medium"/>
                <a:sym typeface="Fira Sans Extra Condensed Medium"/>
              </a:defRPr>
            </a:lvl9pPr>
          </a:lstStyle>
          <a:p>
            <a:r>
              <a:t>xx%</a:t>
            </a:r>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matchingName="SECTION">
  <p:cSld name="CUSTOM_1_1_1_2">
    <p:bg>
      <p:bgPr>
        <a:solidFill>
          <a:srgbClr val="EFEFEF"/>
        </a:solidFill>
        <a:effectLst/>
      </p:bgPr>
    </p:bg>
    <p:spTree>
      <p:nvGrpSpPr>
        <p:cNvPr id="1" name="Shape 164"/>
        <p:cNvGrpSpPr/>
        <p:nvPr/>
      </p:nvGrpSpPr>
      <p:grpSpPr>
        <a:xfrm>
          <a:off x="0" y="0"/>
          <a:ext cx="0" cy="0"/>
          <a:chOff x="0" y="0"/>
          <a:chExt cx="0" cy="0"/>
        </a:xfrm>
      </p:grpSpPr>
      <p:sp>
        <p:nvSpPr>
          <p:cNvPr id="165" name="Google Shape;165;p27"/>
          <p:cNvSpPr/>
          <p:nvPr/>
        </p:nvSpPr>
        <p:spPr>
          <a:xfrm rot="10800000" flipH="1">
            <a:off x="-6375" y="0"/>
            <a:ext cx="9144000" cy="1924500"/>
          </a:xfrm>
          <a:prstGeom prst="rect">
            <a:avLst/>
          </a:prstGeom>
          <a:solidFill>
            <a:srgbClr val="2C39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 name="Google Shape;166;p27"/>
          <p:cNvSpPr txBox="1">
            <a:spLocks noGrp="1"/>
          </p:cNvSpPr>
          <p:nvPr>
            <p:ph type="title" hasCustomPrompt="1"/>
          </p:nvPr>
        </p:nvSpPr>
        <p:spPr>
          <a:xfrm>
            <a:off x="2314725" y="1980869"/>
            <a:ext cx="2051100" cy="606600"/>
          </a:xfrm>
          <a:prstGeom prst="rect">
            <a:avLst/>
          </a:prstGeom>
          <a:noFill/>
        </p:spPr>
        <p:txBody>
          <a:bodyPr spcFirstLastPara="1" wrap="square" lIns="91425" tIns="91425" rIns="91425" bIns="91425" anchor="b" anchorCtr="0">
            <a:noAutofit/>
          </a:bodyPr>
          <a:lstStyle>
            <a:lvl1pPr lvl="0" algn="r" rtl="0">
              <a:spcBef>
                <a:spcPts val="0"/>
              </a:spcBef>
              <a:spcAft>
                <a:spcPts val="0"/>
              </a:spcAft>
              <a:buSzPts val="7200"/>
              <a:buNone/>
              <a:defRPr sz="3000">
                <a:latin typeface="Oswald"/>
                <a:ea typeface="Oswald"/>
                <a:cs typeface="Oswald"/>
                <a:sym typeface="Oswald"/>
              </a:defRPr>
            </a:lvl1pPr>
            <a:lvl2pPr lvl="1" rtl="0">
              <a:spcBef>
                <a:spcPts val="0"/>
              </a:spcBef>
              <a:spcAft>
                <a:spcPts val="0"/>
              </a:spcAft>
              <a:buClr>
                <a:srgbClr val="434343"/>
              </a:buClr>
              <a:buSzPts val="7200"/>
              <a:buFont typeface="Fira Sans Extra Condensed Medium"/>
              <a:buNone/>
              <a:defRPr sz="7200">
                <a:solidFill>
                  <a:srgbClr val="434343"/>
                </a:solidFill>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Clr>
                <a:srgbClr val="434343"/>
              </a:buClr>
              <a:buSzPts val="7200"/>
              <a:buFont typeface="Fira Sans Extra Condensed Medium"/>
              <a:buNone/>
              <a:defRPr sz="7200">
                <a:solidFill>
                  <a:srgbClr val="434343"/>
                </a:solidFill>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Clr>
                <a:srgbClr val="434343"/>
              </a:buClr>
              <a:buSzPts val="7200"/>
              <a:buFont typeface="Fira Sans Extra Condensed Medium"/>
              <a:buNone/>
              <a:defRPr sz="7200">
                <a:solidFill>
                  <a:srgbClr val="434343"/>
                </a:solidFill>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Clr>
                <a:srgbClr val="434343"/>
              </a:buClr>
              <a:buSzPts val="7200"/>
              <a:buFont typeface="Fira Sans Extra Condensed Medium"/>
              <a:buNone/>
              <a:defRPr sz="7200">
                <a:solidFill>
                  <a:srgbClr val="434343"/>
                </a:solidFill>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Clr>
                <a:srgbClr val="434343"/>
              </a:buClr>
              <a:buSzPts val="7200"/>
              <a:buFont typeface="Fira Sans Extra Condensed Medium"/>
              <a:buNone/>
              <a:defRPr sz="7200">
                <a:solidFill>
                  <a:srgbClr val="434343"/>
                </a:solidFill>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Clr>
                <a:srgbClr val="434343"/>
              </a:buClr>
              <a:buSzPts val="7200"/>
              <a:buFont typeface="Fira Sans Extra Condensed Medium"/>
              <a:buNone/>
              <a:defRPr sz="7200">
                <a:solidFill>
                  <a:srgbClr val="434343"/>
                </a:solidFill>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Clr>
                <a:srgbClr val="434343"/>
              </a:buClr>
              <a:buSzPts val="7200"/>
              <a:buFont typeface="Fira Sans Extra Condensed Medium"/>
              <a:buNone/>
              <a:defRPr sz="7200">
                <a:solidFill>
                  <a:srgbClr val="434343"/>
                </a:solidFill>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Clr>
                <a:srgbClr val="434343"/>
              </a:buClr>
              <a:buSzPts val="7200"/>
              <a:buFont typeface="Fira Sans Extra Condensed Medium"/>
              <a:buNone/>
              <a:defRPr sz="7200">
                <a:solidFill>
                  <a:srgbClr val="434343"/>
                </a:solidFill>
                <a:latin typeface="Fira Sans Extra Condensed Medium"/>
                <a:ea typeface="Fira Sans Extra Condensed Medium"/>
                <a:cs typeface="Fira Sans Extra Condensed Medium"/>
                <a:sym typeface="Fira Sans Extra Condensed Medium"/>
              </a:defRPr>
            </a:lvl9pPr>
          </a:lstStyle>
          <a:p>
            <a:r>
              <a:t>xx%</a:t>
            </a:r>
          </a:p>
        </p:txBody>
      </p:sp>
      <p:sp>
        <p:nvSpPr>
          <p:cNvPr id="167" name="Google Shape;167;p27"/>
          <p:cNvSpPr txBox="1">
            <a:spLocks noGrp="1"/>
          </p:cNvSpPr>
          <p:nvPr>
            <p:ph type="ctrTitle" idx="2"/>
          </p:nvPr>
        </p:nvSpPr>
        <p:spPr>
          <a:xfrm>
            <a:off x="1071525" y="1319303"/>
            <a:ext cx="3294300" cy="617700"/>
          </a:xfrm>
          <a:prstGeom prst="rect">
            <a:avLst/>
          </a:prstGeom>
        </p:spPr>
        <p:txBody>
          <a:bodyPr spcFirstLastPara="1" wrap="square" lIns="91425" tIns="91425" rIns="91425" bIns="91425" anchor="b" anchorCtr="0">
            <a:noAutofit/>
          </a:bodyPr>
          <a:lstStyle>
            <a:lvl1pPr lvl="0" algn="r" rtl="0">
              <a:spcBef>
                <a:spcPts val="0"/>
              </a:spcBef>
              <a:spcAft>
                <a:spcPts val="0"/>
              </a:spcAft>
              <a:buSzPts val="6000"/>
              <a:buNone/>
              <a:defRPr sz="3000">
                <a:solidFill>
                  <a:srgbClr val="F3F3F3"/>
                </a:solidFill>
                <a:latin typeface="Oswald"/>
                <a:ea typeface="Oswald"/>
                <a:cs typeface="Oswald"/>
                <a:sym typeface="Oswald"/>
              </a:defRPr>
            </a:lvl1pPr>
            <a:lvl2pPr lvl="1" algn="r" rtl="0">
              <a:spcBef>
                <a:spcPts val="0"/>
              </a:spcBef>
              <a:spcAft>
                <a:spcPts val="0"/>
              </a:spcAft>
              <a:buClr>
                <a:srgbClr val="434343"/>
              </a:buClr>
              <a:buSzPts val="6000"/>
              <a:buNone/>
              <a:defRPr sz="6000">
                <a:solidFill>
                  <a:srgbClr val="434343"/>
                </a:solidFill>
              </a:defRPr>
            </a:lvl2pPr>
            <a:lvl3pPr lvl="2" algn="r" rtl="0">
              <a:spcBef>
                <a:spcPts val="0"/>
              </a:spcBef>
              <a:spcAft>
                <a:spcPts val="0"/>
              </a:spcAft>
              <a:buClr>
                <a:srgbClr val="434343"/>
              </a:buClr>
              <a:buSzPts val="6000"/>
              <a:buNone/>
              <a:defRPr sz="6000">
                <a:solidFill>
                  <a:srgbClr val="434343"/>
                </a:solidFill>
              </a:defRPr>
            </a:lvl3pPr>
            <a:lvl4pPr lvl="3" algn="r" rtl="0">
              <a:spcBef>
                <a:spcPts val="0"/>
              </a:spcBef>
              <a:spcAft>
                <a:spcPts val="0"/>
              </a:spcAft>
              <a:buClr>
                <a:srgbClr val="434343"/>
              </a:buClr>
              <a:buSzPts val="6000"/>
              <a:buNone/>
              <a:defRPr sz="6000">
                <a:solidFill>
                  <a:srgbClr val="434343"/>
                </a:solidFill>
              </a:defRPr>
            </a:lvl4pPr>
            <a:lvl5pPr lvl="4" algn="r" rtl="0">
              <a:spcBef>
                <a:spcPts val="0"/>
              </a:spcBef>
              <a:spcAft>
                <a:spcPts val="0"/>
              </a:spcAft>
              <a:buClr>
                <a:srgbClr val="434343"/>
              </a:buClr>
              <a:buSzPts val="6000"/>
              <a:buNone/>
              <a:defRPr sz="6000">
                <a:solidFill>
                  <a:srgbClr val="434343"/>
                </a:solidFill>
              </a:defRPr>
            </a:lvl5pPr>
            <a:lvl6pPr lvl="5" algn="r" rtl="0">
              <a:spcBef>
                <a:spcPts val="0"/>
              </a:spcBef>
              <a:spcAft>
                <a:spcPts val="0"/>
              </a:spcAft>
              <a:buClr>
                <a:srgbClr val="434343"/>
              </a:buClr>
              <a:buSzPts val="6000"/>
              <a:buNone/>
              <a:defRPr sz="6000">
                <a:solidFill>
                  <a:srgbClr val="434343"/>
                </a:solidFill>
              </a:defRPr>
            </a:lvl6pPr>
            <a:lvl7pPr lvl="6" algn="r" rtl="0">
              <a:spcBef>
                <a:spcPts val="0"/>
              </a:spcBef>
              <a:spcAft>
                <a:spcPts val="0"/>
              </a:spcAft>
              <a:buClr>
                <a:srgbClr val="434343"/>
              </a:buClr>
              <a:buSzPts val="6000"/>
              <a:buNone/>
              <a:defRPr sz="6000">
                <a:solidFill>
                  <a:srgbClr val="434343"/>
                </a:solidFill>
              </a:defRPr>
            </a:lvl7pPr>
            <a:lvl8pPr lvl="7" algn="r" rtl="0">
              <a:spcBef>
                <a:spcPts val="0"/>
              </a:spcBef>
              <a:spcAft>
                <a:spcPts val="0"/>
              </a:spcAft>
              <a:buClr>
                <a:srgbClr val="434343"/>
              </a:buClr>
              <a:buSzPts val="6000"/>
              <a:buNone/>
              <a:defRPr sz="6000">
                <a:solidFill>
                  <a:srgbClr val="434343"/>
                </a:solidFill>
              </a:defRPr>
            </a:lvl8pPr>
            <a:lvl9pPr lvl="8" algn="r" rtl="0">
              <a:spcBef>
                <a:spcPts val="0"/>
              </a:spcBef>
              <a:spcAft>
                <a:spcPts val="0"/>
              </a:spcAft>
              <a:buClr>
                <a:srgbClr val="434343"/>
              </a:buClr>
              <a:buSzPts val="6000"/>
              <a:buNone/>
              <a:defRPr sz="6000">
                <a:solidFill>
                  <a:srgbClr val="434343"/>
                </a:solidFill>
              </a:defRPr>
            </a:lvl9pPr>
          </a:lstStyle>
          <a:p>
            <a:endParaRPr/>
          </a:p>
        </p:txBody>
      </p:sp>
      <p:sp>
        <p:nvSpPr>
          <p:cNvPr id="168" name="Google Shape;168;p27"/>
          <p:cNvSpPr txBox="1">
            <a:spLocks noGrp="1"/>
          </p:cNvSpPr>
          <p:nvPr>
            <p:ph type="subTitle" idx="1"/>
          </p:nvPr>
        </p:nvSpPr>
        <p:spPr>
          <a:xfrm>
            <a:off x="1320779" y="3432197"/>
            <a:ext cx="3190800" cy="328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900"/>
              <a:buNone/>
              <a:defRPr sz="900"/>
            </a:lvl1pPr>
            <a:lvl2pPr lvl="1" rtl="0">
              <a:lnSpc>
                <a:spcPct val="100000"/>
              </a:lnSpc>
              <a:spcBef>
                <a:spcPts val="0"/>
              </a:spcBef>
              <a:spcAft>
                <a:spcPts val="0"/>
              </a:spcAft>
              <a:buSzPts val="900"/>
              <a:buNone/>
              <a:defRPr sz="900"/>
            </a:lvl2pPr>
            <a:lvl3pPr lvl="2" rtl="0">
              <a:lnSpc>
                <a:spcPct val="100000"/>
              </a:lnSpc>
              <a:spcBef>
                <a:spcPts val="0"/>
              </a:spcBef>
              <a:spcAft>
                <a:spcPts val="0"/>
              </a:spcAft>
              <a:buSzPts val="900"/>
              <a:buNone/>
              <a:defRPr sz="900"/>
            </a:lvl3pPr>
            <a:lvl4pPr lvl="3" rtl="0">
              <a:lnSpc>
                <a:spcPct val="100000"/>
              </a:lnSpc>
              <a:spcBef>
                <a:spcPts val="0"/>
              </a:spcBef>
              <a:spcAft>
                <a:spcPts val="0"/>
              </a:spcAft>
              <a:buSzPts val="900"/>
              <a:buNone/>
              <a:defRPr sz="900"/>
            </a:lvl4pPr>
            <a:lvl5pPr lvl="4" rtl="0">
              <a:lnSpc>
                <a:spcPct val="100000"/>
              </a:lnSpc>
              <a:spcBef>
                <a:spcPts val="0"/>
              </a:spcBef>
              <a:spcAft>
                <a:spcPts val="0"/>
              </a:spcAft>
              <a:buSzPts val="900"/>
              <a:buNone/>
              <a:defRPr sz="900"/>
            </a:lvl5pPr>
            <a:lvl6pPr lvl="5" rtl="0">
              <a:lnSpc>
                <a:spcPct val="100000"/>
              </a:lnSpc>
              <a:spcBef>
                <a:spcPts val="0"/>
              </a:spcBef>
              <a:spcAft>
                <a:spcPts val="0"/>
              </a:spcAft>
              <a:buSzPts val="900"/>
              <a:buNone/>
              <a:defRPr sz="900"/>
            </a:lvl6pPr>
            <a:lvl7pPr lvl="6" rtl="0">
              <a:lnSpc>
                <a:spcPct val="100000"/>
              </a:lnSpc>
              <a:spcBef>
                <a:spcPts val="0"/>
              </a:spcBef>
              <a:spcAft>
                <a:spcPts val="0"/>
              </a:spcAft>
              <a:buSzPts val="900"/>
              <a:buNone/>
              <a:defRPr sz="900"/>
            </a:lvl7pPr>
            <a:lvl8pPr lvl="7" rtl="0">
              <a:lnSpc>
                <a:spcPct val="100000"/>
              </a:lnSpc>
              <a:spcBef>
                <a:spcPts val="0"/>
              </a:spcBef>
              <a:spcAft>
                <a:spcPts val="0"/>
              </a:spcAft>
              <a:buSzPts val="900"/>
              <a:buNone/>
              <a:defRPr sz="900"/>
            </a:lvl8pPr>
            <a:lvl9pPr lvl="8" rtl="0">
              <a:lnSpc>
                <a:spcPct val="100000"/>
              </a:lnSpc>
              <a:spcBef>
                <a:spcPts val="0"/>
              </a:spcBef>
              <a:spcAft>
                <a:spcPts val="0"/>
              </a:spcAft>
              <a:buSzPts val="900"/>
              <a:buNone/>
              <a:defRPr sz="900"/>
            </a:lvl9pPr>
          </a:lstStyle>
          <a:p>
            <a:endParaRPr/>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matchingName="TITLE + TEXT 1">
  <p:cSld name="CUSTOM_1_1_1_2_1">
    <p:bg>
      <p:bgPr>
        <a:solidFill>
          <a:srgbClr val="EFEFEF"/>
        </a:solidFill>
        <a:effectLst/>
      </p:bgPr>
    </p:bg>
    <p:spTree>
      <p:nvGrpSpPr>
        <p:cNvPr id="1" name="Shape 169"/>
        <p:cNvGrpSpPr/>
        <p:nvPr/>
      </p:nvGrpSpPr>
      <p:grpSpPr>
        <a:xfrm>
          <a:off x="0" y="0"/>
          <a:ext cx="0" cy="0"/>
          <a:chOff x="0" y="0"/>
          <a:chExt cx="0" cy="0"/>
        </a:xfrm>
      </p:grpSpPr>
      <p:sp>
        <p:nvSpPr>
          <p:cNvPr id="170" name="Google Shape;170;p28"/>
          <p:cNvSpPr/>
          <p:nvPr/>
        </p:nvSpPr>
        <p:spPr>
          <a:xfrm rot="10800000" flipH="1">
            <a:off x="-6375" y="3219000"/>
            <a:ext cx="9144000" cy="1924500"/>
          </a:xfrm>
          <a:prstGeom prst="rect">
            <a:avLst/>
          </a:prstGeom>
          <a:solidFill>
            <a:srgbClr val="2C39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171;p28"/>
          <p:cNvSpPr txBox="1">
            <a:spLocks noGrp="1"/>
          </p:cNvSpPr>
          <p:nvPr>
            <p:ph type="ctrTitle"/>
          </p:nvPr>
        </p:nvSpPr>
        <p:spPr>
          <a:xfrm>
            <a:off x="5059074" y="4128123"/>
            <a:ext cx="3294300" cy="577800"/>
          </a:xfrm>
          <a:prstGeom prst="rect">
            <a:avLst/>
          </a:prstGeom>
        </p:spPr>
        <p:txBody>
          <a:bodyPr spcFirstLastPara="1" wrap="square" lIns="91425" tIns="91425" rIns="91425" bIns="91425" anchor="b" anchorCtr="0">
            <a:noAutofit/>
          </a:bodyPr>
          <a:lstStyle>
            <a:lvl1pPr lvl="0" rtl="0">
              <a:spcBef>
                <a:spcPts val="0"/>
              </a:spcBef>
              <a:spcAft>
                <a:spcPts val="0"/>
              </a:spcAft>
              <a:buClr>
                <a:srgbClr val="F3F3F3"/>
              </a:buClr>
              <a:buSzPts val="3000"/>
              <a:buFont typeface="Oswald"/>
              <a:buNone/>
              <a:defRPr sz="3000">
                <a:solidFill>
                  <a:srgbClr val="F3F3F3"/>
                </a:solidFill>
                <a:latin typeface="Oswald"/>
                <a:ea typeface="Oswald"/>
                <a:cs typeface="Oswald"/>
                <a:sym typeface="Oswald"/>
              </a:defRPr>
            </a:lvl1pPr>
            <a:lvl2pPr lvl="1" rtl="0">
              <a:spcBef>
                <a:spcPts val="0"/>
              </a:spcBef>
              <a:spcAft>
                <a:spcPts val="0"/>
              </a:spcAft>
              <a:buClr>
                <a:srgbClr val="434343"/>
              </a:buClr>
              <a:buSzPts val="1600"/>
              <a:buNone/>
              <a:defRPr sz="1600">
                <a:solidFill>
                  <a:srgbClr val="434343"/>
                </a:solidFill>
              </a:defRPr>
            </a:lvl2pPr>
            <a:lvl3pPr lvl="2" rtl="0">
              <a:spcBef>
                <a:spcPts val="0"/>
              </a:spcBef>
              <a:spcAft>
                <a:spcPts val="0"/>
              </a:spcAft>
              <a:buClr>
                <a:srgbClr val="434343"/>
              </a:buClr>
              <a:buSzPts val="1600"/>
              <a:buNone/>
              <a:defRPr sz="1600">
                <a:solidFill>
                  <a:srgbClr val="434343"/>
                </a:solidFill>
              </a:defRPr>
            </a:lvl3pPr>
            <a:lvl4pPr lvl="3" rtl="0">
              <a:spcBef>
                <a:spcPts val="0"/>
              </a:spcBef>
              <a:spcAft>
                <a:spcPts val="0"/>
              </a:spcAft>
              <a:buClr>
                <a:srgbClr val="434343"/>
              </a:buClr>
              <a:buSzPts val="1600"/>
              <a:buNone/>
              <a:defRPr sz="1600">
                <a:solidFill>
                  <a:srgbClr val="434343"/>
                </a:solidFill>
              </a:defRPr>
            </a:lvl4pPr>
            <a:lvl5pPr lvl="4" rtl="0">
              <a:spcBef>
                <a:spcPts val="0"/>
              </a:spcBef>
              <a:spcAft>
                <a:spcPts val="0"/>
              </a:spcAft>
              <a:buClr>
                <a:srgbClr val="434343"/>
              </a:buClr>
              <a:buSzPts val="1600"/>
              <a:buNone/>
              <a:defRPr sz="1600">
                <a:solidFill>
                  <a:srgbClr val="434343"/>
                </a:solidFill>
              </a:defRPr>
            </a:lvl5pPr>
            <a:lvl6pPr lvl="5" rtl="0">
              <a:spcBef>
                <a:spcPts val="0"/>
              </a:spcBef>
              <a:spcAft>
                <a:spcPts val="0"/>
              </a:spcAft>
              <a:buClr>
                <a:srgbClr val="434343"/>
              </a:buClr>
              <a:buSzPts val="1600"/>
              <a:buNone/>
              <a:defRPr sz="1600">
                <a:solidFill>
                  <a:srgbClr val="434343"/>
                </a:solidFill>
              </a:defRPr>
            </a:lvl6pPr>
            <a:lvl7pPr lvl="6" rtl="0">
              <a:spcBef>
                <a:spcPts val="0"/>
              </a:spcBef>
              <a:spcAft>
                <a:spcPts val="0"/>
              </a:spcAft>
              <a:buClr>
                <a:srgbClr val="434343"/>
              </a:buClr>
              <a:buSzPts val="1600"/>
              <a:buNone/>
              <a:defRPr sz="1600">
                <a:solidFill>
                  <a:srgbClr val="434343"/>
                </a:solidFill>
              </a:defRPr>
            </a:lvl7pPr>
            <a:lvl8pPr lvl="7" rtl="0">
              <a:spcBef>
                <a:spcPts val="0"/>
              </a:spcBef>
              <a:spcAft>
                <a:spcPts val="0"/>
              </a:spcAft>
              <a:buClr>
                <a:srgbClr val="434343"/>
              </a:buClr>
              <a:buSzPts val="1600"/>
              <a:buNone/>
              <a:defRPr sz="1600">
                <a:solidFill>
                  <a:srgbClr val="434343"/>
                </a:solidFill>
              </a:defRPr>
            </a:lvl8pPr>
            <a:lvl9pPr lvl="8" rtl="0">
              <a:spcBef>
                <a:spcPts val="0"/>
              </a:spcBef>
              <a:spcAft>
                <a:spcPts val="0"/>
              </a:spcAft>
              <a:buClr>
                <a:srgbClr val="434343"/>
              </a:buClr>
              <a:buSzPts val="1600"/>
              <a:buNone/>
              <a:defRPr sz="1600">
                <a:solidFill>
                  <a:srgbClr val="434343"/>
                </a:solidFill>
              </a:defRPr>
            </a:lvl9pPr>
          </a:lstStyle>
          <a:p>
            <a:endParaRPr/>
          </a:p>
        </p:txBody>
      </p:sp>
      <p:sp>
        <p:nvSpPr>
          <p:cNvPr id="172" name="Google Shape;172;p28"/>
          <p:cNvSpPr txBox="1">
            <a:spLocks noGrp="1"/>
          </p:cNvSpPr>
          <p:nvPr>
            <p:ph type="subTitle" idx="1"/>
          </p:nvPr>
        </p:nvSpPr>
        <p:spPr>
          <a:xfrm>
            <a:off x="4804225" y="1368600"/>
            <a:ext cx="3055800" cy="10791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SzPts val="900"/>
              <a:buNone/>
              <a:defRPr sz="900"/>
            </a:lvl1pPr>
            <a:lvl2pPr lvl="1" rtl="0">
              <a:lnSpc>
                <a:spcPct val="100000"/>
              </a:lnSpc>
              <a:spcBef>
                <a:spcPts val="0"/>
              </a:spcBef>
              <a:spcAft>
                <a:spcPts val="0"/>
              </a:spcAft>
              <a:buClr>
                <a:srgbClr val="434343"/>
              </a:buClr>
              <a:buSzPts val="1100"/>
              <a:buNone/>
              <a:defRPr sz="1100">
                <a:solidFill>
                  <a:srgbClr val="434343"/>
                </a:solidFill>
              </a:defRPr>
            </a:lvl2pPr>
            <a:lvl3pPr lvl="2" rtl="0">
              <a:lnSpc>
                <a:spcPct val="100000"/>
              </a:lnSpc>
              <a:spcBef>
                <a:spcPts val="0"/>
              </a:spcBef>
              <a:spcAft>
                <a:spcPts val="0"/>
              </a:spcAft>
              <a:buClr>
                <a:srgbClr val="434343"/>
              </a:buClr>
              <a:buSzPts val="1100"/>
              <a:buNone/>
              <a:defRPr sz="1100">
                <a:solidFill>
                  <a:srgbClr val="434343"/>
                </a:solidFill>
              </a:defRPr>
            </a:lvl3pPr>
            <a:lvl4pPr lvl="3" rtl="0">
              <a:lnSpc>
                <a:spcPct val="100000"/>
              </a:lnSpc>
              <a:spcBef>
                <a:spcPts val="0"/>
              </a:spcBef>
              <a:spcAft>
                <a:spcPts val="0"/>
              </a:spcAft>
              <a:buClr>
                <a:srgbClr val="434343"/>
              </a:buClr>
              <a:buSzPts val="1100"/>
              <a:buNone/>
              <a:defRPr sz="1100">
                <a:solidFill>
                  <a:srgbClr val="434343"/>
                </a:solidFill>
              </a:defRPr>
            </a:lvl4pPr>
            <a:lvl5pPr lvl="4" rtl="0">
              <a:lnSpc>
                <a:spcPct val="100000"/>
              </a:lnSpc>
              <a:spcBef>
                <a:spcPts val="0"/>
              </a:spcBef>
              <a:spcAft>
                <a:spcPts val="0"/>
              </a:spcAft>
              <a:buClr>
                <a:srgbClr val="434343"/>
              </a:buClr>
              <a:buSzPts val="1100"/>
              <a:buNone/>
              <a:defRPr sz="1100">
                <a:solidFill>
                  <a:srgbClr val="434343"/>
                </a:solidFill>
              </a:defRPr>
            </a:lvl5pPr>
            <a:lvl6pPr lvl="5" rtl="0">
              <a:lnSpc>
                <a:spcPct val="100000"/>
              </a:lnSpc>
              <a:spcBef>
                <a:spcPts val="0"/>
              </a:spcBef>
              <a:spcAft>
                <a:spcPts val="0"/>
              </a:spcAft>
              <a:buClr>
                <a:srgbClr val="434343"/>
              </a:buClr>
              <a:buSzPts val="1100"/>
              <a:buNone/>
              <a:defRPr sz="1100">
                <a:solidFill>
                  <a:srgbClr val="434343"/>
                </a:solidFill>
              </a:defRPr>
            </a:lvl6pPr>
            <a:lvl7pPr lvl="6" rtl="0">
              <a:lnSpc>
                <a:spcPct val="100000"/>
              </a:lnSpc>
              <a:spcBef>
                <a:spcPts val="0"/>
              </a:spcBef>
              <a:spcAft>
                <a:spcPts val="0"/>
              </a:spcAft>
              <a:buClr>
                <a:srgbClr val="434343"/>
              </a:buClr>
              <a:buSzPts val="1100"/>
              <a:buNone/>
              <a:defRPr sz="1100">
                <a:solidFill>
                  <a:srgbClr val="434343"/>
                </a:solidFill>
              </a:defRPr>
            </a:lvl7pPr>
            <a:lvl8pPr lvl="7" rtl="0">
              <a:lnSpc>
                <a:spcPct val="100000"/>
              </a:lnSpc>
              <a:spcBef>
                <a:spcPts val="0"/>
              </a:spcBef>
              <a:spcAft>
                <a:spcPts val="0"/>
              </a:spcAft>
              <a:buClr>
                <a:srgbClr val="434343"/>
              </a:buClr>
              <a:buSzPts val="1100"/>
              <a:buNone/>
              <a:defRPr sz="1100">
                <a:solidFill>
                  <a:srgbClr val="434343"/>
                </a:solidFill>
              </a:defRPr>
            </a:lvl8pPr>
            <a:lvl9pPr lvl="8" rtl="0">
              <a:lnSpc>
                <a:spcPct val="100000"/>
              </a:lnSpc>
              <a:spcBef>
                <a:spcPts val="0"/>
              </a:spcBef>
              <a:spcAft>
                <a:spcPts val="0"/>
              </a:spcAft>
              <a:buClr>
                <a:srgbClr val="434343"/>
              </a:buClr>
              <a:buSzPts val="1100"/>
              <a:buNone/>
              <a:defRPr sz="1100">
                <a:solidFill>
                  <a:srgbClr val="434343"/>
                </a:solidFill>
              </a:defRPr>
            </a:lvl9pPr>
          </a:lstStyle>
          <a:p>
            <a:endParaRPr/>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matchingName="FOUR COLUMNS">
  <p:cSld name="CUSTOM_1_1_1_2_1_1">
    <p:bg>
      <p:bgPr>
        <a:solidFill>
          <a:srgbClr val="EFEFEF"/>
        </a:solidFill>
        <a:effectLst/>
      </p:bgPr>
    </p:bg>
    <p:spTree>
      <p:nvGrpSpPr>
        <p:cNvPr id="1" name="Shape 173"/>
        <p:cNvGrpSpPr/>
        <p:nvPr/>
      </p:nvGrpSpPr>
      <p:grpSpPr>
        <a:xfrm>
          <a:off x="0" y="0"/>
          <a:ext cx="0" cy="0"/>
          <a:chOff x="0" y="0"/>
          <a:chExt cx="0" cy="0"/>
        </a:xfrm>
      </p:grpSpPr>
      <p:sp>
        <p:nvSpPr>
          <p:cNvPr id="174" name="Google Shape;174;p29"/>
          <p:cNvSpPr/>
          <p:nvPr/>
        </p:nvSpPr>
        <p:spPr>
          <a:xfrm>
            <a:off x="-6375" y="0"/>
            <a:ext cx="9144000" cy="1924500"/>
          </a:xfrm>
          <a:prstGeom prst="rect">
            <a:avLst/>
          </a:prstGeom>
          <a:solidFill>
            <a:srgbClr val="2C39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175;p29"/>
          <p:cNvSpPr txBox="1">
            <a:spLocks noGrp="1"/>
          </p:cNvSpPr>
          <p:nvPr>
            <p:ph type="subTitle" idx="1"/>
          </p:nvPr>
        </p:nvSpPr>
        <p:spPr>
          <a:xfrm>
            <a:off x="677075" y="2982125"/>
            <a:ext cx="1716000" cy="367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900"/>
              <a:buNone/>
              <a:defRPr sz="900"/>
            </a:lvl1pPr>
            <a:lvl2pPr lvl="1" algn="ctr" rtl="0">
              <a:lnSpc>
                <a:spcPct val="100000"/>
              </a:lnSpc>
              <a:spcBef>
                <a:spcPts val="0"/>
              </a:spcBef>
              <a:spcAft>
                <a:spcPts val="0"/>
              </a:spcAft>
              <a:buSzPts val="900"/>
              <a:buNone/>
              <a:defRPr sz="900"/>
            </a:lvl2pPr>
            <a:lvl3pPr lvl="2" algn="ctr" rtl="0">
              <a:lnSpc>
                <a:spcPct val="100000"/>
              </a:lnSpc>
              <a:spcBef>
                <a:spcPts val="0"/>
              </a:spcBef>
              <a:spcAft>
                <a:spcPts val="0"/>
              </a:spcAft>
              <a:buSzPts val="900"/>
              <a:buNone/>
              <a:defRPr sz="900"/>
            </a:lvl3pPr>
            <a:lvl4pPr lvl="3" algn="ctr" rtl="0">
              <a:lnSpc>
                <a:spcPct val="100000"/>
              </a:lnSpc>
              <a:spcBef>
                <a:spcPts val="0"/>
              </a:spcBef>
              <a:spcAft>
                <a:spcPts val="0"/>
              </a:spcAft>
              <a:buSzPts val="900"/>
              <a:buNone/>
              <a:defRPr sz="900"/>
            </a:lvl4pPr>
            <a:lvl5pPr lvl="4" algn="ctr" rtl="0">
              <a:lnSpc>
                <a:spcPct val="100000"/>
              </a:lnSpc>
              <a:spcBef>
                <a:spcPts val="0"/>
              </a:spcBef>
              <a:spcAft>
                <a:spcPts val="0"/>
              </a:spcAft>
              <a:buSzPts val="900"/>
              <a:buNone/>
              <a:defRPr sz="900"/>
            </a:lvl5pPr>
            <a:lvl6pPr lvl="5" algn="ctr" rtl="0">
              <a:lnSpc>
                <a:spcPct val="100000"/>
              </a:lnSpc>
              <a:spcBef>
                <a:spcPts val="0"/>
              </a:spcBef>
              <a:spcAft>
                <a:spcPts val="0"/>
              </a:spcAft>
              <a:buSzPts val="900"/>
              <a:buNone/>
              <a:defRPr sz="900"/>
            </a:lvl6pPr>
            <a:lvl7pPr lvl="6" algn="ctr" rtl="0">
              <a:lnSpc>
                <a:spcPct val="100000"/>
              </a:lnSpc>
              <a:spcBef>
                <a:spcPts val="0"/>
              </a:spcBef>
              <a:spcAft>
                <a:spcPts val="0"/>
              </a:spcAft>
              <a:buSzPts val="900"/>
              <a:buNone/>
              <a:defRPr sz="900"/>
            </a:lvl7pPr>
            <a:lvl8pPr lvl="7" algn="ctr" rtl="0">
              <a:lnSpc>
                <a:spcPct val="100000"/>
              </a:lnSpc>
              <a:spcBef>
                <a:spcPts val="0"/>
              </a:spcBef>
              <a:spcAft>
                <a:spcPts val="0"/>
              </a:spcAft>
              <a:buSzPts val="900"/>
              <a:buNone/>
              <a:defRPr sz="900"/>
            </a:lvl8pPr>
            <a:lvl9pPr lvl="8" algn="ctr" rtl="0">
              <a:lnSpc>
                <a:spcPct val="100000"/>
              </a:lnSpc>
              <a:spcBef>
                <a:spcPts val="0"/>
              </a:spcBef>
              <a:spcAft>
                <a:spcPts val="0"/>
              </a:spcAft>
              <a:buSzPts val="900"/>
              <a:buNone/>
              <a:defRPr sz="900"/>
            </a:lvl9pPr>
          </a:lstStyle>
          <a:p>
            <a:endParaRPr/>
          </a:p>
        </p:txBody>
      </p:sp>
      <p:sp>
        <p:nvSpPr>
          <p:cNvPr id="176" name="Google Shape;176;p29"/>
          <p:cNvSpPr txBox="1">
            <a:spLocks noGrp="1"/>
          </p:cNvSpPr>
          <p:nvPr>
            <p:ph type="subTitle" idx="2"/>
          </p:nvPr>
        </p:nvSpPr>
        <p:spPr>
          <a:xfrm>
            <a:off x="3417112" y="2980800"/>
            <a:ext cx="1716000" cy="367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900"/>
              <a:buNone/>
              <a:defRPr sz="900"/>
            </a:lvl1pPr>
            <a:lvl2pPr lvl="1" algn="ctr" rtl="0">
              <a:lnSpc>
                <a:spcPct val="100000"/>
              </a:lnSpc>
              <a:spcBef>
                <a:spcPts val="0"/>
              </a:spcBef>
              <a:spcAft>
                <a:spcPts val="0"/>
              </a:spcAft>
              <a:buSzPts val="900"/>
              <a:buNone/>
              <a:defRPr sz="900"/>
            </a:lvl2pPr>
            <a:lvl3pPr lvl="2" algn="ctr" rtl="0">
              <a:lnSpc>
                <a:spcPct val="100000"/>
              </a:lnSpc>
              <a:spcBef>
                <a:spcPts val="0"/>
              </a:spcBef>
              <a:spcAft>
                <a:spcPts val="0"/>
              </a:spcAft>
              <a:buSzPts val="900"/>
              <a:buNone/>
              <a:defRPr sz="900"/>
            </a:lvl3pPr>
            <a:lvl4pPr lvl="3" algn="ctr" rtl="0">
              <a:lnSpc>
                <a:spcPct val="100000"/>
              </a:lnSpc>
              <a:spcBef>
                <a:spcPts val="0"/>
              </a:spcBef>
              <a:spcAft>
                <a:spcPts val="0"/>
              </a:spcAft>
              <a:buSzPts val="900"/>
              <a:buNone/>
              <a:defRPr sz="900"/>
            </a:lvl4pPr>
            <a:lvl5pPr lvl="4" algn="ctr" rtl="0">
              <a:lnSpc>
                <a:spcPct val="100000"/>
              </a:lnSpc>
              <a:spcBef>
                <a:spcPts val="0"/>
              </a:spcBef>
              <a:spcAft>
                <a:spcPts val="0"/>
              </a:spcAft>
              <a:buSzPts val="900"/>
              <a:buNone/>
              <a:defRPr sz="900"/>
            </a:lvl5pPr>
            <a:lvl6pPr lvl="5" algn="ctr" rtl="0">
              <a:lnSpc>
                <a:spcPct val="100000"/>
              </a:lnSpc>
              <a:spcBef>
                <a:spcPts val="0"/>
              </a:spcBef>
              <a:spcAft>
                <a:spcPts val="0"/>
              </a:spcAft>
              <a:buSzPts val="900"/>
              <a:buNone/>
              <a:defRPr sz="900"/>
            </a:lvl6pPr>
            <a:lvl7pPr lvl="6" algn="ctr" rtl="0">
              <a:lnSpc>
                <a:spcPct val="100000"/>
              </a:lnSpc>
              <a:spcBef>
                <a:spcPts val="0"/>
              </a:spcBef>
              <a:spcAft>
                <a:spcPts val="0"/>
              </a:spcAft>
              <a:buSzPts val="900"/>
              <a:buNone/>
              <a:defRPr sz="900"/>
            </a:lvl7pPr>
            <a:lvl8pPr lvl="7" algn="ctr" rtl="0">
              <a:lnSpc>
                <a:spcPct val="100000"/>
              </a:lnSpc>
              <a:spcBef>
                <a:spcPts val="0"/>
              </a:spcBef>
              <a:spcAft>
                <a:spcPts val="0"/>
              </a:spcAft>
              <a:buSzPts val="900"/>
              <a:buNone/>
              <a:defRPr sz="900"/>
            </a:lvl8pPr>
            <a:lvl9pPr lvl="8" algn="ctr" rtl="0">
              <a:lnSpc>
                <a:spcPct val="100000"/>
              </a:lnSpc>
              <a:spcBef>
                <a:spcPts val="0"/>
              </a:spcBef>
              <a:spcAft>
                <a:spcPts val="0"/>
              </a:spcAft>
              <a:buSzPts val="900"/>
              <a:buNone/>
              <a:defRPr sz="900"/>
            </a:lvl9pPr>
          </a:lstStyle>
          <a:p>
            <a:endParaRPr/>
          </a:p>
        </p:txBody>
      </p:sp>
      <p:sp>
        <p:nvSpPr>
          <p:cNvPr id="177" name="Google Shape;177;p29"/>
          <p:cNvSpPr txBox="1">
            <a:spLocks noGrp="1"/>
          </p:cNvSpPr>
          <p:nvPr>
            <p:ph type="subTitle" idx="3"/>
          </p:nvPr>
        </p:nvSpPr>
        <p:spPr>
          <a:xfrm>
            <a:off x="677087" y="4297675"/>
            <a:ext cx="1716000" cy="367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900"/>
              <a:buNone/>
              <a:defRPr sz="900"/>
            </a:lvl1pPr>
            <a:lvl2pPr lvl="1" algn="ctr" rtl="0">
              <a:lnSpc>
                <a:spcPct val="100000"/>
              </a:lnSpc>
              <a:spcBef>
                <a:spcPts val="0"/>
              </a:spcBef>
              <a:spcAft>
                <a:spcPts val="0"/>
              </a:spcAft>
              <a:buSzPts val="900"/>
              <a:buNone/>
              <a:defRPr sz="900"/>
            </a:lvl2pPr>
            <a:lvl3pPr lvl="2" algn="ctr" rtl="0">
              <a:lnSpc>
                <a:spcPct val="100000"/>
              </a:lnSpc>
              <a:spcBef>
                <a:spcPts val="0"/>
              </a:spcBef>
              <a:spcAft>
                <a:spcPts val="0"/>
              </a:spcAft>
              <a:buSzPts val="900"/>
              <a:buNone/>
              <a:defRPr sz="900"/>
            </a:lvl3pPr>
            <a:lvl4pPr lvl="3" algn="ctr" rtl="0">
              <a:lnSpc>
                <a:spcPct val="100000"/>
              </a:lnSpc>
              <a:spcBef>
                <a:spcPts val="0"/>
              </a:spcBef>
              <a:spcAft>
                <a:spcPts val="0"/>
              </a:spcAft>
              <a:buSzPts val="900"/>
              <a:buNone/>
              <a:defRPr sz="900"/>
            </a:lvl4pPr>
            <a:lvl5pPr lvl="4" algn="ctr" rtl="0">
              <a:lnSpc>
                <a:spcPct val="100000"/>
              </a:lnSpc>
              <a:spcBef>
                <a:spcPts val="0"/>
              </a:spcBef>
              <a:spcAft>
                <a:spcPts val="0"/>
              </a:spcAft>
              <a:buSzPts val="900"/>
              <a:buNone/>
              <a:defRPr sz="900"/>
            </a:lvl5pPr>
            <a:lvl6pPr lvl="5" algn="ctr" rtl="0">
              <a:lnSpc>
                <a:spcPct val="100000"/>
              </a:lnSpc>
              <a:spcBef>
                <a:spcPts val="0"/>
              </a:spcBef>
              <a:spcAft>
                <a:spcPts val="0"/>
              </a:spcAft>
              <a:buSzPts val="900"/>
              <a:buNone/>
              <a:defRPr sz="900"/>
            </a:lvl6pPr>
            <a:lvl7pPr lvl="6" algn="ctr" rtl="0">
              <a:lnSpc>
                <a:spcPct val="100000"/>
              </a:lnSpc>
              <a:spcBef>
                <a:spcPts val="0"/>
              </a:spcBef>
              <a:spcAft>
                <a:spcPts val="0"/>
              </a:spcAft>
              <a:buSzPts val="900"/>
              <a:buNone/>
              <a:defRPr sz="900"/>
            </a:lvl7pPr>
            <a:lvl8pPr lvl="7" algn="ctr" rtl="0">
              <a:lnSpc>
                <a:spcPct val="100000"/>
              </a:lnSpc>
              <a:spcBef>
                <a:spcPts val="0"/>
              </a:spcBef>
              <a:spcAft>
                <a:spcPts val="0"/>
              </a:spcAft>
              <a:buSzPts val="900"/>
              <a:buNone/>
              <a:defRPr sz="900"/>
            </a:lvl8pPr>
            <a:lvl9pPr lvl="8" algn="ctr" rtl="0">
              <a:lnSpc>
                <a:spcPct val="100000"/>
              </a:lnSpc>
              <a:spcBef>
                <a:spcPts val="0"/>
              </a:spcBef>
              <a:spcAft>
                <a:spcPts val="0"/>
              </a:spcAft>
              <a:buSzPts val="900"/>
              <a:buNone/>
              <a:defRPr sz="900"/>
            </a:lvl9pPr>
          </a:lstStyle>
          <a:p>
            <a:endParaRPr/>
          </a:p>
        </p:txBody>
      </p:sp>
      <p:sp>
        <p:nvSpPr>
          <p:cNvPr id="178" name="Google Shape;178;p29"/>
          <p:cNvSpPr txBox="1">
            <a:spLocks noGrp="1"/>
          </p:cNvSpPr>
          <p:nvPr>
            <p:ph type="subTitle" idx="4"/>
          </p:nvPr>
        </p:nvSpPr>
        <p:spPr>
          <a:xfrm>
            <a:off x="677075" y="2714900"/>
            <a:ext cx="1716000" cy="3678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1400"/>
              <a:buFont typeface="Oswald Regular"/>
              <a:buNone/>
              <a:defRPr sz="1400">
                <a:latin typeface="Oswald"/>
                <a:ea typeface="Oswald"/>
                <a:cs typeface="Oswald"/>
                <a:sym typeface="Oswald"/>
              </a:defRPr>
            </a:lvl1pPr>
            <a:lvl2pPr lvl="1" algn="ctr" rtl="0">
              <a:lnSpc>
                <a:spcPct val="100000"/>
              </a:lnSpc>
              <a:spcBef>
                <a:spcPts val="0"/>
              </a:spcBef>
              <a:spcAft>
                <a:spcPts val="0"/>
              </a:spcAft>
              <a:buSzPts val="1400"/>
              <a:buFont typeface="Oswald Regular"/>
              <a:buNone/>
              <a:defRPr sz="1400">
                <a:latin typeface="Oswald Regular"/>
                <a:ea typeface="Oswald Regular"/>
                <a:cs typeface="Oswald Regular"/>
                <a:sym typeface="Oswald Regular"/>
              </a:defRPr>
            </a:lvl2pPr>
            <a:lvl3pPr lvl="2" algn="ctr" rtl="0">
              <a:lnSpc>
                <a:spcPct val="100000"/>
              </a:lnSpc>
              <a:spcBef>
                <a:spcPts val="0"/>
              </a:spcBef>
              <a:spcAft>
                <a:spcPts val="0"/>
              </a:spcAft>
              <a:buSzPts val="1400"/>
              <a:buFont typeface="Oswald Regular"/>
              <a:buNone/>
              <a:defRPr sz="1400">
                <a:latin typeface="Oswald Regular"/>
                <a:ea typeface="Oswald Regular"/>
                <a:cs typeface="Oswald Regular"/>
                <a:sym typeface="Oswald Regular"/>
              </a:defRPr>
            </a:lvl3pPr>
            <a:lvl4pPr lvl="3" algn="ctr" rtl="0">
              <a:lnSpc>
                <a:spcPct val="100000"/>
              </a:lnSpc>
              <a:spcBef>
                <a:spcPts val="0"/>
              </a:spcBef>
              <a:spcAft>
                <a:spcPts val="0"/>
              </a:spcAft>
              <a:buSzPts val="1400"/>
              <a:buFont typeface="Oswald Regular"/>
              <a:buNone/>
              <a:defRPr sz="1400">
                <a:latin typeface="Oswald Regular"/>
                <a:ea typeface="Oswald Regular"/>
                <a:cs typeface="Oswald Regular"/>
                <a:sym typeface="Oswald Regular"/>
              </a:defRPr>
            </a:lvl4pPr>
            <a:lvl5pPr lvl="4" algn="ctr" rtl="0">
              <a:lnSpc>
                <a:spcPct val="100000"/>
              </a:lnSpc>
              <a:spcBef>
                <a:spcPts val="0"/>
              </a:spcBef>
              <a:spcAft>
                <a:spcPts val="0"/>
              </a:spcAft>
              <a:buSzPts val="1400"/>
              <a:buFont typeface="Oswald Regular"/>
              <a:buNone/>
              <a:defRPr sz="1400">
                <a:latin typeface="Oswald Regular"/>
                <a:ea typeface="Oswald Regular"/>
                <a:cs typeface="Oswald Regular"/>
                <a:sym typeface="Oswald Regular"/>
              </a:defRPr>
            </a:lvl5pPr>
            <a:lvl6pPr lvl="5" algn="ctr" rtl="0">
              <a:lnSpc>
                <a:spcPct val="100000"/>
              </a:lnSpc>
              <a:spcBef>
                <a:spcPts val="0"/>
              </a:spcBef>
              <a:spcAft>
                <a:spcPts val="0"/>
              </a:spcAft>
              <a:buSzPts val="1400"/>
              <a:buFont typeface="Oswald Regular"/>
              <a:buNone/>
              <a:defRPr sz="1400">
                <a:latin typeface="Oswald Regular"/>
                <a:ea typeface="Oswald Regular"/>
                <a:cs typeface="Oswald Regular"/>
                <a:sym typeface="Oswald Regular"/>
              </a:defRPr>
            </a:lvl6pPr>
            <a:lvl7pPr lvl="6" algn="ctr" rtl="0">
              <a:lnSpc>
                <a:spcPct val="100000"/>
              </a:lnSpc>
              <a:spcBef>
                <a:spcPts val="0"/>
              </a:spcBef>
              <a:spcAft>
                <a:spcPts val="0"/>
              </a:spcAft>
              <a:buSzPts val="1400"/>
              <a:buFont typeface="Oswald Regular"/>
              <a:buNone/>
              <a:defRPr sz="1400">
                <a:latin typeface="Oswald Regular"/>
                <a:ea typeface="Oswald Regular"/>
                <a:cs typeface="Oswald Regular"/>
                <a:sym typeface="Oswald Regular"/>
              </a:defRPr>
            </a:lvl7pPr>
            <a:lvl8pPr lvl="7" algn="ctr" rtl="0">
              <a:lnSpc>
                <a:spcPct val="100000"/>
              </a:lnSpc>
              <a:spcBef>
                <a:spcPts val="0"/>
              </a:spcBef>
              <a:spcAft>
                <a:spcPts val="0"/>
              </a:spcAft>
              <a:buSzPts val="1400"/>
              <a:buFont typeface="Oswald Regular"/>
              <a:buNone/>
              <a:defRPr sz="1400">
                <a:latin typeface="Oswald Regular"/>
                <a:ea typeface="Oswald Regular"/>
                <a:cs typeface="Oswald Regular"/>
                <a:sym typeface="Oswald Regular"/>
              </a:defRPr>
            </a:lvl8pPr>
            <a:lvl9pPr lvl="8" algn="ctr" rtl="0">
              <a:lnSpc>
                <a:spcPct val="100000"/>
              </a:lnSpc>
              <a:spcBef>
                <a:spcPts val="0"/>
              </a:spcBef>
              <a:spcAft>
                <a:spcPts val="0"/>
              </a:spcAft>
              <a:buSzPts val="1400"/>
              <a:buFont typeface="Oswald Regular"/>
              <a:buNone/>
              <a:defRPr sz="1400">
                <a:latin typeface="Oswald Regular"/>
                <a:ea typeface="Oswald Regular"/>
                <a:cs typeface="Oswald Regular"/>
                <a:sym typeface="Oswald Regular"/>
              </a:defRPr>
            </a:lvl9pPr>
          </a:lstStyle>
          <a:p>
            <a:endParaRPr/>
          </a:p>
        </p:txBody>
      </p:sp>
      <p:sp>
        <p:nvSpPr>
          <p:cNvPr id="179" name="Google Shape;179;p29"/>
          <p:cNvSpPr txBox="1">
            <a:spLocks noGrp="1"/>
          </p:cNvSpPr>
          <p:nvPr>
            <p:ph type="subTitle" idx="5"/>
          </p:nvPr>
        </p:nvSpPr>
        <p:spPr>
          <a:xfrm>
            <a:off x="3417112" y="2713575"/>
            <a:ext cx="1716000" cy="3678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1400"/>
              <a:buFont typeface="Oswald Regular"/>
              <a:buNone/>
              <a:defRPr sz="1400">
                <a:latin typeface="Oswald"/>
                <a:ea typeface="Oswald"/>
                <a:cs typeface="Oswald"/>
                <a:sym typeface="Oswald"/>
              </a:defRPr>
            </a:lvl1pPr>
            <a:lvl2pPr lvl="1" algn="ctr" rtl="0">
              <a:lnSpc>
                <a:spcPct val="100000"/>
              </a:lnSpc>
              <a:spcBef>
                <a:spcPts val="0"/>
              </a:spcBef>
              <a:spcAft>
                <a:spcPts val="0"/>
              </a:spcAft>
              <a:buSzPts val="1400"/>
              <a:buFont typeface="Oswald Regular"/>
              <a:buNone/>
              <a:defRPr sz="1400">
                <a:latin typeface="Oswald Regular"/>
                <a:ea typeface="Oswald Regular"/>
                <a:cs typeface="Oswald Regular"/>
                <a:sym typeface="Oswald Regular"/>
              </a:defRPr>
            </a:lvl2pPr>
            <a:lvl3pPr lvl="2" algn="ctr" rtl="0">
              <a:lnSpc>
                <a:spcPct val="100000"/>
              </a:lnSpc>
              <a:spcBef>
                <a:spcPts val="0"/>
              </a:spcBef>
              <a:spcAft>
                <a:spcPts val="0"/>
              </a:spcAft>
              <a:buSzPts val="1400"/>
              <a:buFont typeface="Oswald Regular"/>
              <a:buNone/>
              <a:defRPr sz="1400">
                <a:latin typeface="Oswald Regular"/>
                <a:ea typeface="Oswald Regular"/>
                <a:cs typeface="Oswald Regular"/>
                <a:sym typeface="Oswald Regular"/>
              </a:defRPr>
            </a:lvl3pPr>
            <a:lvl4pPr lvl="3" algn="ctr" rtl="0">
              <a:lnSpc>
                <a:spcPct val="100000"/>
              </a:lnSpc>
              <a:spcBef>
                <a:spcPts val="0"/>
              </a:spcBef>
              <a:spcAft>
                <a:spcPts val="0"/>
              </a:spcAft>
              <a:buSzPts val="1400"/>
              <a:buFont typeface="Oswald Regular"/>
              <a:buNone/>
              <a:defRPr sz="1400">
                <a:latin typeface="Oswald Regular"/>
                <a:ea typeface="Oswald Regular"/>
                <a:cs typeface="Oswald Regular"/>
                <a:sym typeface="Oswald Regular"/>
              </a:defRPr>
            </a:lvl4pPr>
            <a:lvl5pPr lvl="4" algn="ctr" rtl="0">
              <a:lnSpc>
                <a:spcPct val="100000"/>
              </a:lnSpc>
              <a:spcBef>
                <a:spcPts val="0"/>
              </a:spcBef>
              <a:spcAft>
                <a:spcPts val="0"/>
              </a:spcAft>
              <a:buSzPts val="1400"/>
              <a:buFont typeface="Oswald Regular"/>
              <a:buNone/>
              <a:defRPr sz="1400">
                <a:latin typeface="Oswald Regular"/>
                <a:ea typeface="Oswald Regular"/>
                <a:cs typeface="Oswald Regular"/>
                <a:sym typeface="Oswald Regular"/>
              </a:defRPr>
            </a:lvl5pPr>
            <a:lvl6pPr lvl="5" algn="ctr" rtl="0">
              <a:lnSpc>
                <a:spcPct val="100000"/>
              </a:lnSpc>
              <a:spcBef>
                <a:spcPts val="0"/>
              </a:spcBef>
              <a:spcAft>
                <a:spcPts val="0"/>
              </a:spcAft>
              <a:buSzPts val="1400"/>
              <a:buFont typeface="Oswald Regular"/>
              <a:buNone/>
              <a:defRPr sz="1400">
                <a:latin typeface="Oswald Regular"/>
                <a:ea typeface="Oswald Regular"/>
                <a:cs typeface="Oswald Regular"/>
                <a:sym typeface="Oswald Regular"/>
              </a:defRPr>
            </a:lvl6pPr>
            <a:lvl7pPr lvl="6" algn="ctr" rtl="0">
              <a:lnSpc>
                <a:spcPct val="100000"/>
              </a:lnSpc>
              <a:spcBef>
                <a:spcPts val="0"/>
              </a:spcBef>
              <a:spcAft>
                <a:spcPts val="0"/>
              </a:spcAft>
              <a:buSzPts val="1400"/>
              <a:buFont typeface="Oswald Regular"/>
              <a:buNone/>
              <a:defRPr sz="1400">
                <a:latin typeface="Oswald Regular"/>
                <a:ea typeface="Oswald Regular"/>
                <a:cs typeface="Oswald Regular"/>
                <a:sym typeface="Oswald Regular"/>
              </a:defRPr>
            </a:lvl7pPr>
            <a:lvl8pPr lvl="7" algn="ctr" rtl="0">
              <a:lnSpc>
                <a:spcPct val="100000"/>
              </a:lnSpc>
              <a:spcBef>
                <a:spcPts val="0"/>
              </a:spcBef>
              <a:spcAft>
                <a:spcPts val="0"/>
              </a:spcAft>
              <a:buSzPts val="1400"/>
              <a:buFont typeface="Oswald Regular"/>
              <a:buNone/>
              <a:defRPr sz="1400">
                <a:latin typeface="Oswald Regular"/>
                <a:ea typeface="Oswald Regular"/>
                <a:cs typeface="Oswald Regular"/>
                <a:sym typeface="Oswald Regular"/>
              </a:defRPr>
            </a:lvl8pPr>
            <a:lvl9pPr lvl="8" algn="ctr" rtl="0">
              <a:lnSpc>
                <a:spcPct val="100000"/>
              </a:lnSpc>
              <a:spcBef>
                <a:spcPts val="0"/>
              </a:spcBef>
              <a:spcAft>
                <a:spcPts val="0"/>
              </a:spcAft>
              <a:buSzPts val="1400"/>
              <a:buFont typeface="Oswald Regular"/>
              <a:buNone/>
              <a:defRPr sz="1400">
                <a:latin typeface="Oswald Regular"/>
                <a:ea typeface="Oswald Regular"/>
                <a:cs typeface="Oswald Regular"/>
                <a:sym typeface="Oswald Regular"/>
              </a:defRPr>
            </a:lvl9pPr>
          </a:lstStyle>
          <a:p>
            <a:endParaRPr/>
          </a:p>
        </p:txBody>
      </p:sp>
      <p:sp>
        <p:nvSpPr>
          <p:cNvPr id="180" name="Google Shape;180;p29"/>
          <p:cNvSpPr txBox="1">
            <a:spLocks noGrp="1"/>
          </p:cNvSpPr>
          <p:nvPr>
            <p:ph type="subTitle" idx="6"/>
          </p:nvPr>
        </p:nvSpPr>
        <p:spPr>
          <a:xfrm>
            <a:off x="677087" y="4030450"/>
            <a:ext cx="1716000" cy="3678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1400"/>
              <a:buFont typeface="Oswald Regular"/>
              <a:buNone/>
              <a:defRPr sz="1400">
                <a:latin typeface="Oswald"/>
                <a:ea typeface="Oswald"/>
                <a:cs typeface="Oswald"/>
                <a:sym typeface="Oswald"/>
              </a:defRPr>
            </a:lvl1pPr>
            <a:lvl2pPr lvl="1" algn="ctr" rtl="0">
              <a:lnSpc>
                <a:spcPct val="100000"/>
              </a:lnSpc>
              <a:spcBef>
                <a:spcPts val="0"/>
              </a:spcBef>
              <a:spcAft>
                <a:spcPts val="0"/>
              </a:spcAft>
              <a:buSzPts val="1400"/>
              <a:buFont typeface="Oswald Regular"/>
              <a:buNone/>
              <a:defRPr sz="1400">
                <a:latin typeface="Oswald Regular"/>
                <a:ea typeface="Oswald Regular"/>
                <a:cs typeface="Oswald Regular"/>
                <a:sym typeface="Oswald Regular"/>
              </a:defRPr>
            </a:lvl2pPr>
            <a:lvl3pPr lvl="2" algn="ctr" rtl="0">
              <a:lnSpc>
                <a:spcPct val="100000"/>
              </a:lnSpc>
              <a:spcBef>
                <a:spcPts val="0"/>
              </a:spcBef>
              <a:spcAft>
                <a:spcPts val="0"/>
              </a:spcAft>
              <a:buSzPts val="1400"/>
              <a:buFont typeface="Oswald Regular"/>
              <a:buNone/>
              <a:defRPr sz="1400">
                <a:latin typeface="Oswald Regular"/>
                <a:ea typeface="Oswald Regular"/>
                <a:cs typeface="Oswald Regular"/>
                <a:sym typeface="Oswald Regular"/>
              </a:defRPr>
            </a:lvl3pPr>
            <a:lvl4pPr lvl="3" algn="ctr" rtl="0">
              <a:lnSpc>
                <a:spcPct val="100000"/>
              </a:lnSpc>
              <a:spcBef>
                <a:spcPts val="0"/>
              </a:spcBef>
              <a:spcAft>
                <a:spcPts val="0"/>
              </a:spcAft>
              <a:buSzPts val="1400"/>
              <a:buFont typeface="Oswald Regular"/>
              <a:buNone/>
              <a:defRPr sz="1400">
                <a:latin typeface="Oswald Regular"/>
                <a:ea typeface="Oswald Regular"/>
                <a:cs typeface="Oswald Regular"/>
                <a:sym typeface="Oswald Regular"/>
              </a:defRPr>
            </a:lvl4pPr>
            <a:lvl5pPr lvl="4" algn="ctr" rtl="0">
              <a:lnSpc>
                <a:spcPct val="100000"/>
              </a:lnSpc>
              <a:spcBef>
                <a:spcPts val="0"/>
              </a:spcBef>
              <a:spcAft>
                <a:spcPts val="0"/>
              </a:spcAft>
              <a:buSzPts val="1400"/>
              <a:buFont typeface="Oswald Regular"/>
              <a:buNone/>
              <a:defRPr sz="1400">
                <a:latin typeface="Oswald Regular"/>
                <a:ea typeface="Oswald Regular"/>
                <a:cs typeface="Oswald Regular"/>
                <a:sym typeface="Oswald Regular"/>
              </a:defRPr>
            </a:lvl5pPr>
            <a:lvl6pPr lvl="5" algn="ctr" rtl="0">
              <a:lnSpc>
                <a:spcPct val="100000"/>
              </a:lnSpc>
              <a:spcBef>
                <a:spcPts val="0"/>
              </a:spcBef>
              <a:spcAft>
                <a:spcPts val="0"/>
              </a:spcAft>
              <a:buSzPts val="1400"/>
              <a:buFont typeface="Oswald Regular"/>
              <a:buNone/>
              <a:defRPr sz="1400">
                <a:latin typeface="Oswald Regular"/>
                <a:ea typeface="Oswald Regular"/>
                <a:cs typeface="Oswald Regular"/>
                <a:sym typeface="Oswald Regular"/>
              </a:defRPr>
            </a:lvl6pPr>
            <a:lvl7pPr lvl="6" algn="ctr" rtl="0">
              <a:lnSpc>
                <a:spcPct val="100000"/>
              </a:lnSpc>
              <a:spcBef>
                <a:spcPts val="0"/>
              </a:spcBef>
              <a:spcAft>
                <a:spcPts val="0"/>
              </a:spcAft>
              <a:buSzPts val="1400"/>
              <a:buFont typeface="Oswald Regular"/>
              <a:buNone/>
              <a:defRPr sz="1400">
                <a:latin typeface="Oswald Regular"/>
                <a:ea typeface="Oswald Regular"/>
                <a:cs typeface="Oswald Regular"/>
                <a:sym typeface="Oswald Regular"/>
              </a:defRPr>
            </a:lvl7pPr>
            <a:lvl8pPr lvl="7" algn="ctr" rtl="0">
              <a:lnSpc>
                <a:spcPct val="100000"/>
              </a:lnSpc>
              <a:spcBef>
                <a:spcPts val="0"/>
              </a:spcBef>
              <a:spcAft>
                <a:spcPts val="0"/>
              </a:spcAft>
              <a:buSzPts val="1400"/>
              <a:buFont typeface="Oswald Regular"/>
              <a:buNone/>
              <a:defRPr sz="1400">
                <a:latin typeface="Oswald Regular"/>
                <a:ea typeface="Oswald Regular"/>
                <a:cs typeface="Oswald Regular"/>
                <a:sym typeface="Oswald Regular"/>
              </a:defRPr>
            </a:lvl8pPr>
            <a:lvl9pPr lvl="8" algn="ctr" rtl="0">
              <a:lnSpc>
                <a:spcPct val="100000"/>
              </a:lnSpc>
              <a:spcBef>
                <a:spcPts val="0"/>
              </a:spcBef>
              <a:spcAft>
                <a:spcPts val="0"/>
              </a:spcAft>
              <a:buSzPts val="1400"/>
              <a:buFont typeface="Oswald Regular"/>
              <a:buNone/>
              <a:defRPr sz="1400">
                <a:latin typeface="Oswald Regular"/>
                <a:ea typeface="Oswald Regular"/>
                <a:cs typeface="Oswald Regular"/>
                <a:sym typeface="Oswald Regular"/>
              </a:defRPr>
            </a:lvl9pPr>
          </a:lstStyle>
          <a:p>
            <a:endParaRPr/>
          </a:p>
        </p:txBody>
      </p:sp>
      <p:sp>
        <p:nvSpPr>
          <p:cNvPr id="181" name="Google Shape;181;p29"/>
          <p:cNvSpPr txBox="1">
            <a:spLocks noGrp="1"/>
          </p:cNvSpPr>
          <p:nvPr>
            <p:ph type="title"/>
          </p:nvPr>
        </p:nvSpPr>
        <p:spPr>
          <a:xfrm>
            <a:off x="1226995" y="375868"/>
            <a:ext cx="6705300" cy="5778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sz="3000">
                <a:solidFill>
                  <a:srgbClr val="F3F3F3"/>
                </a:solidFill>
                <a:latin typeface="Oswald"/>
                <a:ea typeface="Oswald"/>
                <a:cs typeface="Oswald"/>
                <a:sym typeface="Oswald"/>
              </a:defRPr>
            </a:lvl1pPr>
            <a:lvl2pPr lvl="1" rtl="0">
              <a:spcBef>
                <a:spcPts val="0"/>
              </a:spcBef>
              <a:spcAft>
                <a:spcPts val="0"/>
              </a:spcAft>
              <a:buNone/>
              <a:defRPr sz="3000">
                <a:solidFill>
                  <a:srgbClr val="F3F3F3"/>
                </a:solidFill>
                <a:latin typeface="Oswald"/>
                <a:ea typeface="Oswald"/>
                <a:cs typeface="Oswald"/>
                <a:sym typeface="Oswald"/>
              </a:defRPr>
            </a:lvl2pPr>
            <a:lvl3pPr lvl="2" rtl="0">
              <a:spcBef>
                <a:spcPts val="0"/>
              </a:spcBef>
              <a:spcAft>
                <a:spcPts val="0"/>
              </a:spcAft>
              <a:buNone/>
              <a:defRPr sz="3000">
                <a:solidFill>
                  <a:srgbClr val="F3F3F3"/>
                </a:solidFill>
                <a:latin typeface="Oswald"/>
                <a:ea typeface="Oswald"/>
                <a:cs typeface="Oswald"/>
                <a:sym typeface="Oswald"/>
              </a:defRPr>
            </a:lvl3pPr>
            <a:lvl4pPr lvl="3" rtl="0">
              <a:spcBef>
                <a:spcPts val="0"/>
              </a:spcBef>
              <a:spcAft>
                <a:spcPts val="0"/>
              </a:spcAft>
              <a:buNone/>
              <a:defRPr sz="3000">
                <a:solidFill>
                  <a:srgbClr val="F3F3F3"/>
                </a:solidFill>
                <a:latin typeface="Oswald"/>
                <a:ea typeface="Oswald"/>
                <a:cs typeface="Oswald"/>
                <a:sym typeface="Oswald"/>
              </a:defRPr>
            </a:lvl4pPr>
            <a:lvl5pPr lvl="4" rtl="0">
              <a:spcBef>
                <a:spcPts val="0"/>
              </a:spcBef>
              <a:spcAft>
                <a:spcPts val="0"/>
              </a:spcAft>
              <a:buNone/>
              <a:defRPr sz="3000">
                <a:solidFill>
                  <a:srgbClr val="F3F3F3"/>
                </a:solidFill>
                <a:latin typeface="Oswald"/>
                <a:ea typeface="Oswald"/>
                <a:cs typeface="Oswald"/>
                <a:sym typeface="Oswald"/>
              </a:defRPr>
            </a:lvl5pPr>
            <a:lvl6pPr lvl="5" rtl="0">
              <a:spcBef>
                <a:spcPts val="0"/>
              </a:spcBef>
              <a:spcAft>
                <a:spcPts val="0"/>
              </a:spcAft>
              <a:buNone/>
              <a:defRPr sz="3000">
                <a:solidFill>
                  <a:srgbClr val="F3F3F3"/>
                </a:solidFill>
                <a:latin typeface="Oswald"/>
                <a:ea typeface="Oswald"/>
                <a:cs typeface="Oswald"/>
                <a:sym typeface="Oswald"/>
              </a:defRPr>
            </a:lvl6pPr>
            <a:lvl7pPr lvl="6" rtl="0">
              <a:spcBef>
                <a:spcPts val="0"/>
              </a:spcBef>
              <a:spcAft>
                <a:spcPts val="0"/>
              </a:spcAft>
              <a:buNone/>
              <a:defRPr sz="3000">
                <a:solidFill>
                  <a:srgbClr val="F3F3F3"/>
                </a:solidFill>
                <a:latin typeface="Oswald"/>
                <a:ea typeface="Oswald"/>
                <a:cs typeface="Oswald"/>
                <a:sym typeface="Oswald"/>
              </a:defRPr>
            </a:lvl7pPr>
            <a:lvl8pPr lvl="7" rtl="0">
              <a:spcBef>
                <a:spcPts val="0"/>
              </a:spcBef>
              <a:spcAft>
                <a:spcPts val="0"/>
              </a:spcAft>
              <a:buNone/>
              <a:defRPr sz="3000">
                <a:solidFill>
                  <a:srgbClr val="F3F3F3"/>
                </a:solidFill>
                <a:latin typeface="Oswald"/>
                <a:ea typeface="Oswald"/>
                <a:cs typeface="Oswald"/>
                <a:sym typeface="Oswald"/>
              </a:defRPr>
            </a:lvl8pPr>
            <a:lvl9pPr lvl="8" rtl="0">
              <a:spcBef>
                <a:spcPts val="0"/>
              </a:spcBef>
              <a:spcAft>
                <a:spcPts val="0"/>
              </a:spcAft>
              <a:buNone/>
              <a:defRPr sz="3000">
                <a:solidFill>
                  <a:srgbClr val="F3F3F3"/>
                </a:solidFill>
                <a:latin typeface="Oswald"/>
                <a:ea typeface="Oswald"/>
                <a:cs typeface="Oswald"/>
                <a:sym typeface="Oswald"/>
              </a:defRPr>
            </a:lvl9pPr>
          </a:lstStyle>
          <a:p>
            <a:endParaRPr/>
          </a:p>
        </p:txBody>
      </p:sp>
      <p:sp>
        <p:nvSpPr>
          <p:cNvPr id="182" name="Google Shape;182;p29"/>
          <p:cNvSpPr txBox="1">
            <a:spLocks noGrp="1"/>
          </p:cNvSpPr>
          <p:nvPr>
            <p:ph type="subTitle" idx="7"/>
          </p:nvPr>
        </p:nvSpPr>
        <p:spPr>
          <a:xfrm>
            <a:off x="3417100" y="4297675"/>
            <a:ext cx="1716000" cy="367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900"/>
              <a:buNone/>
              <a:defRPr sz="900"/>
            </a:lvl1pPr>
            <a:lvl2pPr lvl="1" algn="ctr" rtl="0">
              <a:lnSpc>
                <a:spcPct val="100000"/>
              </a:lnSpc>
              <a:spcBef>
                <a:spcPts val="0"/>
              </a:spcBef>
              <a:spcAft>
                <a:spcPts val="0"/>
              </a:spcAft>
              <a:buSzPts val="900"/>
              <a:buNone/>
              <a:defRPr sz="900"/>
            </a:lvl2pPr>
            <a:lvl3pPr lvl="2" algn="ctr" rtl="0">
              <a:lnSpc>
                <a:spcPct val="100000"/>
              </a:lnSpc>
              <a:spcBef>
                <a:spcPts val="0"/>
              </a:spcBef>
              <a:spcAft>
                <a:spcPts val="0"/>
              </a:spcAft>
              <a:buSzPts val="900"/>
              <a:buNone/>
              <a:defRPr sz="900"/>
            </a:lvl3pPr>
            <a:lvl4pPr lvl="3" algn="ctr" rtl="0">
              <a:lnSpc>
                <a:spcPct val="100000"/>
              </a:lnSpc>
              <a:spcBef>
                <a:spcPts val="0"/>
              </a:spcBef>
              <a:spcAft>
                <a:spcPts val="0"/>
              </a:spcAft>
              <a:buSzPts val="900"/>
              <a:buNone/>
              <a:defRPr sz="900"/>
            </a:lvl4pPr>
            <a:lvl5pPr lvl="4" algn="ctr" rtl="0">
              <a:lnSpc>
                <a:spcPct val="100000"/>
              </a:lnSpc>
              <a:spcBef>
                <a:spcPts val="0"/>
              </a:spcBef>
              <a:spcAft>
                <a:spcPts val="0"/>
              </a:spcAft>
              <a:buSzPts val="900"/>
              <a:buNone/>
              <a:defRPr sz="900"/>
            </a:lvl5pPr>
            <a:lvl6pPr lvl="5" algn="ctr" rtl="0">
              <a:lnSpc>
                <a:spcPct val="100000"/>
              </a:lnSpc>
              <a:spcBef>
                <a:spcPts val="0"/>
              </a:spcBef>
              <a:spcAft>
                <a:spcPts val="0"/>
              </a:spcAft>
              <a:buSzPts val="900"/>
              <a:buNone/>
              <a:defRPr sz="900"/>
            </a:lvl6pPr>
            <a:lvl7pPr lvl="6" algn="ctr" rtl="0">
              <a:lnSpc>
                <a:spcPct val="100000"/>
              </a:lnSpc>
              <a:spcBef>
                <a:spcPts val="0"/>
              </a:spcBef>
              <a:spcAft>
                <a:spcPts val="0"/>
              </a:spcAft>
              <a:buSzPts val="900"/>
              <a:buNone/>
              <a:defRPr sz="900"/>
            </a:lvl7pPr>
            <a:lvl8pPr lvl="7" algn="ctr" rtl="0">
              <a:lnSpc>
                <a:spcPct val="100000"/>
              </a:lnSpc>
              <a:spcBef>
                <a:spcPts val="0"/>
              </a:spcBef>
              <a:spcAft>
                <a:spcPts val="0"/>
              </a:spcAft>
              <a:buSzPts val="900"/>
              <a:buNone/>
              <a:defRPr sz="900"/>
            </a:lvl8pPr>
            <a:lvl9pPr lvl="8" algn="ctr" rtl="0">
              <a:lnSpc>
                <a:spcPct val="100000"/>
              </a:lnSpc>
              <a:spcBef>
                <a:spcPts val="0"/>
              </a:spcBef>
              <a:spcAft>
                <a:spcPts val="0"/>
              </a:spcAft>
              <a:buSzPts val="900"/>
              <a:buNone/>
              <a:defRPr sz="900"/>
            </a:lvl9pPr>
          </a:lstStyle>
          <a:p>
            <a:endParaRPr/>
          </a:p>
        </p:txBody>
      </p:sp>
      <p:sp>
        <p:nvSpPr>
          <p:cNvPr id="183" name="Google Shape;183;p29"/>
          <p:cNvSpPr txBox="1">
            <a:spLocks noGrp="1"/>
          </p:cNvSpPr>
          <p:nvPr>
            <p:ph type="subTitle" idx="8"/>
          </p:nvPr>
        </p:nvSpPr>
        <p:spPr>
          <a:xfrm>
            <a:off x="3417100" y="4030450"/>
            <a:ext cx="1716000" cy="3678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SzPts val="1400"/>
              <a:buFont typeface="Oswald Regular"/>
              <a:buNone/>
              <a:defRPr sz="1400">
                <a:latin typeface="Oswald"/>
                <a:ea typeface="Oswald"/>
                <a:cs typeface="Oswald"/>
                <a:sym typeface="Oswald"/>
              </a:defRPr>
            </a:lvl1pPr>
            <a:lvl2pPr lvl="1" algn="ctr" rtl="0">
              <a:lnSpc>
                <a:spcPct val="100000"/>
              </a:lnSpc>
              <a:spcBef>
                <a:spcPts val="0"/>
              </a:spcBef>
              <a:spcAft>
                <a:spcPts val="0"/>
              </a:spcAft>
              <a:buSzPts val="1400"/>
              <a:buFont typeface="Oswald Regular"/>
              <a:buNone/>
              <a:defRPr sz="1400">
                <a:latin typeface="Oswald Regular"/>
                <a:ea typeface="Oswald Regular"/>
                <a:cs typeface="Oswald Regular"/>
                <a:sym typeface="Oswald Regular"/>
              </a:defRPr>
            </a:lvl2pPr>
            <a:lvl3pPr lvl="2" algn="ctr" rtl="0">
              <a:lnSpc>
                <a:spcPct val="100000"/>
              </a:lnSpc>
              <a:spcBef>
                <a:spcPts val="0"/>
              </a:spcBef>
              <a:spcAft>
                <a:spcPts val="0"/>
              </a:spcAft>
              <a:buSzPts val="1400"/>
              <a:buFont typeface="Oswald Regular"/>
              <a:buNone/>
              <a:defRPr sz="1400">
                <a:latin typeface="Oswald Regular"/>
                <a:ea typeface="Oswald Regular"/>
                <a:cs typeface="Oswald Regular"/>
                <a:sym typeface="Oswald Regular"/>
              </a:defRPr>
            </a:lvl3pPr>
            <a:lvl4pPr lvl="3" algn="ctr" rtl="0">
              <a:lnSpc>
                <a:spcPct val="100000"/>
              </a:lnSpc>
              <a:spcBef>
                <a:spcPts val="0"/>
              </a:spcBef>
              <a:spcAft>
                <a:spcPts val="0"/>
              </a:spcAft>
              <a:buSzPts val="1400"/>
              <a:buFont typeface="Oswald Regular"/>
              <a:buNone/>
              <a:defRPr sz="1400">
                <a:latin typeface="Oswald Regular"/>
                <a:ea typeface="Oswald Regular"/>
                <a:cs typeface="Oswald Regular"/>
                <a:sym typeface="Oswald Regular"/>
              </a:defRPr>
            </a:lvl4pPr>
            <a:lvl5pPr lvl="4" algn="ctr" rtl="0">
              <a:lnSpc>
                <a:spcPct val="100000"/>
              </a:lnSpc>
              <a:spcBef>
                <a:spcPts val="0"/>
              </a:spcBef>
              <a:spcAft>
                <a:spcPts val="0"/>
              </a:spcAft>
              <a:buSzPts val="1400"/>
              <a:buFont typeface="Oswald Regular"/>
              <a:buNone/>
              <a:defRPr sz="1400">
                <a:latin typeface="Oswald Regular"/>
                <a:ea typeface="Oswald Regular"/>
                <a:cs typeface="Oswald Regular"/>
                <a:sym typeface="Oswald Regular"/>
              </a:defRPr>
            </a:lvl5pPr>
            <a:lvl6pPr lvl="5" algn="ctr" rtl="0">
              <a:lnSpc>
                <a:spcPct val="100000"/>
              </a:lnSpc>
              <a:spcBef>
                <a:spcPts val="0"/>
              </a:spcBef>
              <a:spcAft>
                <a:spcPts val="0"/>
              </a:spcAft>
              <a:buSzPts val="1400"/>
              <a:buFont typeface="Oswald Regular"/>
              <a:buNone/>
              <a:defRPr sz="1400">
                <a:latin typeface="Oswald Regular"/>
                <a:ea typeface="Oswald Regular"/>
                <a:cs typeface="Oswald Regular"/>
                <a:sym typeface="Oswald Regular"/>
              </a:defRPr>
            </a:lvl6pPr>
            <a:lvl7pPr lvl="6" algn="ctr" rtl="0">
              <a:lnSpc>
                <a:spcPct val="100000"/>
              </a:lnSpc>
              <a:spcBef>
                <a:spcPts val="0"/>
              </a:spcBef>
              <a:spcAft>
                <a:spcPts val="0"/>
              </a:spcAft>
              <a:buSzPts val="1400"/>
              <a:buFont typeface="Oswald Regular"/>
              <a:buNone/>
              <a:defRPr sz="1400">
                <a:latin typeface="Oswald Regular"/>
                <a:ea typeface="Oswald Regular"/>
                <a:cs typeface="Oswald Regular"/>
                <a:sym typeface="Oswald Regular"/>
              </a:defRPr>
            </a:lvl7pPr>
            <a:lvl8pPr lvl="7" algn="ctr" rtl="0">
              <a:lnSpc>
                <a:spcPct val="100000"/>
              </a:lnSpc>
              <a:spcBef>
                <a:spcPts val="0"/>
              </a:spcBef>
              <a:spcAft>
                <a:spcPts val="0"/>
              </a:spcAft>
              <a:buSzPts val="1400"/>
              <a:buFont typeface="Oswald Regular"/>
              <a:buNone/>
              <a:defRPr sz="1400">
                <a:latin typeface="Oswald Regular"/>
                <a:ea typeface="Oswald Regular"/>
                <a:cs typeface="Oswald Regular"/>
                <a:sym typeface="Oswald Regular"/>
              </a:defRPr>
            </a:lvl8pPr>
            <a:lvl9pPr lvl="8" algn="ctr" rtl="0">
              <a:lnSpc>
                <a:spcPct val="100000"/>
              </a:lnSpc>
              <a:spcBef>
                <a:spcPts val="0"/>
              </a:spcBef>
              <a:spcAft>
                <a:spcPts val="0"/>
              </a:spcAft>
              <a:buSzPts val="1400"/>
              <a:buFont typeface="Oswald Regular"/>
              <a:buNone/>
              <a:defRPr sz="1400">
                <a:latin typeface="Oswald Regular"/>
                <a:ea typeface="Oswald Regular"/>
                <a:cs typeface="Oswald Regular"/>
                <a:sym typeface="Oswald Regular"/>
              </a:defRPr>
            </a:lvl9pPr>
          </a:lstStyle>
          <a:p>
            <a:endParaRPr/>
          </a:p>
        </p:txBody>
      </p:sp>
    </p:spTree>
  </p:cSld>
  <p:clrMapOvr>
    <a:masterClrMapping/>
  </p:clrMapOvr>
</p:sldLayout>
</file>

<file path=ppt/slideLayouts/slideLayout23.xml><?xml version="1.0" encoding="utf-8"?>
<p:sldLayout xmlns:a="http://schemas.openxmlformats.org/drawingml/2006/main" xmlns:r="http://schemas.openxmlformats.org/officeDocument/2006/relationships" xmlns:p="http://schemas.openxmlformats.org/presentationml/2006/main" matchingName="TWO COLUMNS">
  <p:cSld name="CUSTOM_1_1_1_2_1_1_1">
    <p:bg>
      <p:bgPr>
        <a:solidFill>
          <a:srgbClr val="EFEFEF"/>
        </a:solidFill>
        <a:effectLst/>
      </p:bgPr>
    </p:bg>
    <p:spTree>
      <p:nvGrpSpPr>
        <p:cNvPr id="1" name="Shape 184"/>
        <p:cNvGrpSpPr/>
        <p:nvPr/>
      </p:nvGrpSpPr>
      <p:grpSpPr>
        <a:xfrm>
          <a:off x="0" y="0"/>
          <a:ext cx="0" cy="0"/>
          <a:chOff x="0" y="0"/>
          <a:chExt cx="0" cy="0"/>
        </a:xfrm>
      </p:grpSpPr>
      <p:sp>
        <p:nvSpPr>
          <p:cNvPr id="185" name="Google Shape;185;p30"/>
          <p:cNvSpPr txBox="1">
            <a:spLocks noGrp="1"/>
          </p:cNvSpPr>
          <p:nvPr>
            <p:ph type="ctrTitle"/>
          </p:nvPr>
        </p:nvSpPr>
        <p:spPr>
          <a:xfrm>
            <a:off x="4457275" y="4231958"/>
            <a:ext cx="2054100" cy="384900"/>
          </a:xfrm>
          <a:prstGeom prst="rect">
            <a:avLst/>
          </a:prstGeom>
          <a:ln>
            <a:noFill/>
          </a:ln>
        </p:spPr>
        <p:txBody>
          <a:bodyPr spcFirstLastPara="1" wrap="square" lIns="91425" tIns="91425" rIns="91425" bIns="91425" anchor="t" anchorCtr="0">
            <a:noAutofit/>
          </a:bodyPr>
          <a:lstStyle>
            <a:lvl1pPr lvl="0" rtl="0">
              <a:spcBef>
                <a:spcPts val="0"/>
              </a:spcBef>
              <a:spcAft>
                <a:spcPts val="0"/>
              </a:spcAft>
              <a:buSzPts val="1800"/>
              <a:buNone/>
              <a:defRPr sz="1800">
                <a:solidFill>
                  <a:srgbClr val="2C3938"/>
                </a:solidFill>
                <a:latin typeface="Oswald"/>
                <a:ea typeface="Oswald"/>
                <a:cs typeface="Oswald"/>
                <a:sym typeface="Oswald"/>
              </a:defRPr>
            </a:lvl1pPr>
            <a:lvl2pPr lvl="1" algn="ctr" rtl="0">
              <a:spcBef>
                <a:spcPts val="0"/>
              </a:spcBef>
              <a:spcAft>
                <a:spcPts val="0"/>
              </a:spcAft>
              <a:buSzPts val="1800"/>
              <a:buFont typeface="Josefin Sans"/>
              <a:buNone/>
              <a:defRPr sz="1800" b="1">
                <a:latin typeface="Josefin Sans"/>
                <a:ea typeface="Josefin Sans"/>
                <a:cs typeface="Josefin Sans"/>
                <a:sym typeface="Josefin Sans"/>
              </a:defRPr>
            </a:lvl2pPr>
            <a:lvl3pPr lvl="2" algn="ctr" rtl="0">
              <a:spcBef>
                <a:spcPts val="0"/>
              </a:spcBef>
              <a:spcAft>
                <a:spcPts val="0"/>
              </a:spcAft>
              <a:buSzPts val="1800"/>
              <a:buFont typeface="Josefin Sans"/>
              <a:buNone/>
              <a:defRPr sz="1800" b="1">
                <a:latin typeface="Josefin Sans"/>
                <a:ea typeface="Josefin Sans"/>
                <a:cs typeface="Josefin Sans"/>
                <a:sym typeface="Josefin Sans"/>
              </a:defRPr>
            </a:lvl3pPr>
            <a:lvl4pPr lvl="3" algn="ctr" rtl="0">
              <a:spcBef>
                <a:spcPts val="0"/>
              </a:spcBef>
              <a:spcAft>
                <a:spcPts val="0"/>
              </a:spcAft>
              <a:buSzPts val="1800"/>
              <a:buFont typeface="Josefin Sans"/>
              <a:buNone/>
              <a:defRPr sz="1800" b="1">
                <a:latin typeface="Josefin Sans"/>
                <a:ea typeface="Josefin Sans"/>
                <a:cs typeface="Josefin Sans"/>
                <a:sym typeface="Josefin Sans"/>
              </a:defRPr>
            </a:lvl4pPr>
            <a:lvl5pPr lvl="4" algn="ctr" rtl="0">
              <a:spcBef>
                <a:spcPts val="0"/>
              </a:spcBef>
              <a:spcAft>
                <a:spcPts val="0"/>
              </a:spcAft>
              <a:buSzPts val="1800"/>
              <a:buFont typeface="Josefin Sans"/>
              <a:buNone/>
              <a:defRPr sz="1800" b="1">
                <a:latin typeface="Josefin Sans"/>
                <a:ea typeface="Josefin Sans"/>
                <a:cs typeface="Josefin Sans"/>
                <a:sym typeface="Josefin Sans"/>
              </a:defRPr>
            </a:lvl5pPr>
            <a:lvl6pPr lvl="5" algn="ctr" rtl="0">
              <a:spcBef>
                <a:spcPts val="0"/>
              </a:spcBef>
              <a:spcAft>
                <a:spcPts val="0"/>
              </a:spcAft>
              <a:buSzPts val="1800"/>
              <a:buFont typeface="Josefin Sans"/>
              <a:buNone/>
              <a:defRPr sz="1800" b="1">
                <a:latin typeface="Josefin Sans"/>
                <a:ea typeface="Josefin Sans"/>
                <a:cs typeface="Josefin Sans"/>
                <a:sym typeface="Josefin Sans"/>
              </a:defRPr>
            </a:lvl6pPr>
            <a:lvl7pPr lvl="6" algn="ctr" rtl="0">
              <a:spcBef>
                <a:spcPts val="0"/>
              </a:spcBef>
              <a:spcAft>
                <a:spcPts val="0"/>
              </a:spcAft>
              <a:buSzPts val="1800"/>
              <a:buFont typeface="Josefin Sans"/>
              <a:buNone/>
              <a:defRPr sz="1800" b="1">
                <a:latin typeface="Josefin Sans"/>
                <a:ea typeface="Josefin Sans"/>
                <a:cs typeface="Josefin Sans"/>
                <a:sym typeface="Josefin Sans"/>
              </a:defRPr>
            </a:lvl7pPr>
            <a:lvl8pPr lvl="7" algn="ctr" rtl="0">
              <a:spcBef>
                <a:spcPts val="0"/>
              </a:spcBef>
              <a:spcAft>
                <a:spcPts val="0"/>
              </a:spcAft>
              <a:buSzPts val="1800"/>
              <a:buFont typeface="Josefin Sans"/>
              <a:buNone/>
              <a:defRPr sz="1800" b="1">
                <a:latin typeface="Josefin Sans"/>
                <a:ea typeface="Josefin Sans"/>
                <a:cs typeface="Josefin Sans"/>
                <a:sym typeface="Josefin Sans"/>
              </a:defRPr>
            </a:lvl8pPr>
            <a:lvl9pPr lvl="8" algn="ctr" rtl="0">
              <a:spcBef>
                <a:spcPts val="0"/>
              </a:spcBef>
              <a:spcAft>
                <a:spcPts val="0"/>
              </a:spcAft>
              <a:buSzPts val="1800"/>
              <a:buFont typeface="Josefin Sans"/>
              <a:buNone/>
              <a:defRPr sz="1800" b="1">
                <a:latin typeface="Josefin Sans"/>
                <a:ea typeface="Josefin Sans"/>
                <a:cs typeface="Josefin Sans"/>
                <a:sym typeface="Josefin Sans"/>
              </a:defRPr>
            </a:lvl9pPr>
          </a:lstStyle>
          <a:p>
            <a:endParaRPr/>
          </a:p>
        </p:txBody>
      </p:sp>
      <p:sp>
        <p:nvSpPr>
          <p:cNvPr id="186" name="Google Shape;186;p30"/>
          <p:cNvSpPr txBox="1">
            <a:spLocks noGrp="1"/>
          </p:cNvSpPr>
          <p:nvPr>
            <p:ph type="subTitle" idx="1"/>
          </p:nvPr>
        </p:nvSpPr>
        <p:spPr>
          <a:xfrm>
            <a:off x="4630350" y="2607563"/>
            <a:ext cx="1802100" cy="1422000"/>
          </a:xfrm>
          <a:prstGeom prst="rect">
            <a:avLst/>
          </a:prstGeom>
          <a:noFill/>
        </p:spPr>
        <p:txBody>
          <a:bodyPr spcFirstLastPara="1" wrap="square" lIns="91425" tIns="91425" rIns="91425" bIns="91425" anchor="ctr" anchorCtr="0">
            <a:noAutofit/>
          </a:bodyPr>
          <a:lstStyle>
            <a:lvl1pPr lvl="0" algn="r" rtl="0">
              <a:lnSpc>
                <a:spcPct val="100000"/>
              </a:lnSpc>
              <a:spcBef>
                <a:spcPts val="0"/>
              </a:spcBef>
              <a:spcAft>
                <a:spcPts val="0"/>
              </a:spcAft>
              <a:buSzPts val="900"/>
              <a:buNone/>
              <a:defRPr sz="900">
                <a:solidFill>
                  <a:srgbClr val="2C3938"/>
                </a:solidFill>
              </a:defRPr>
            </a:lvl1pPr>
            <a:lvl2pPr lvl="1" algn="ctr" rtl="0">
              <a:lnSpc>
                <a:spcPct val="100000"/>
              </a:lnSpc>
              <a:spcBef>
                <a:spcPts val="0"/>
              </a:spcBef>
              <a:spcAft>
                <a:spcPts val="0"/>
              </a:spcAft>
              <a:buSzPts val="900"/>
              <a:buNone/>
              <a:defRPr sz="900"/>
            </a:lvl2pPr>
            <a:lvl3pPr lvl="2" algn="ctr" rtl="0">
              <a:lnSpc>
                <a:spcPct val="100000"/>
              </a:lnSpc>
              <a:spcBef>
                <a:spcPts val="0"/>
              </a:spcBef>
              <a:spcAft>
                <a:spcPts val="0"/>
              </a:spcAft>
              <a:buSzPts val="900"/>
              <a:buNone/>
              <a:defRPr sz="900"/>
            </a:lvl3pPr>
            <a:lvl4pPr lvl="3" algn="ctr" rtl="0">
              <a:lnSpc>
                <a:spcPct val="100000"/>
              </a:lnSpc>
              <a:spcBef>
                <a:spcPts val="0"/>
              </a:spcBef>
              <a:spcAft>
                <a:spcPts val="0"/>
              </a:spcAft>
              <a:buSzPts val="900"/>
              <a:buNone/>
              <a:defRPr sz="900"/>
            </a:lvl4pPr>
            <a:lvl5pPr lvl="4" algn="ctr" rtl="0">
              <a:lnSpc>
                <a:spcPct val="100000"/>
              </a:lnSpc>
              <a:spcBef>
                <a:spcPts val="0"/>
              </a:spcBef>
              <a:spcAft>
                <a:spcPts val="0"/>
              </a:spcAft>
              <a:buSzPts val="900"/>
              <a:buNone/>
              <a:defRPr sz="900"/>
            </a:lvl5pPr>
            <a:lvl6pPr lvl="5" algn="ctr" rtl="0">
              <a:lnSpc>
                <a:spcPct val="100000"/>
              </a:lnSpc>
              <a:spcBef>
                <a:spcPts val="0"/>
              </a:spcBef>
              <a:spcAft>
                <a:spcPts val="0"/>
              </a:spcAft>
              <a:buSzPts val="900"/>
              <a:buNone/>
              <a:defRPr sz="900"/>
            </a:lvl6pPr>
            <a:lvl7pPr lvl="6" algn="ctr" rtl="0">
              <a:lnSpc>
                <a:spcPct val="100000"/>
              </a:lnSpc>
              <a:spcBef>
                <a:spcPts val="0"/>
              </a:spcBef>
              <a:spcAft>
                <a:spcPts val="0"/>
              </a:spcAft>
              <a:buSzPts val="900"/>
              <a:buNone/>
              <a:defRPr sz="900"/>
            </a:lvl7pPr>
            <a:lvl8pPr lvl="7" algn="ctr" rtl="0">
              <a:lnSpc>
                <a:spcPct val="100000"/>
              </a:lnSpc>
              <a:spcBef>
                <a:spcPts val="0"/>
              </a:spcBef>
              <a:spcAft>
                <a:spcPts val="0"/>
              </a:spcAft>
              <a:buSzPts val="900"/>
              <a:buNone/>
              <a:defRPr sz="900"/>
            </a:lvl8pPr>
            <a:lvl9pPr lvl="8" algn="ctr" rtl="0">
              <a:lnSpc>
                <a:spcPct val="100000"/>
              </a:lnSpc>
              <a:spcBef>
                <a:spcPts val="0"/>
              </a:spcBef>
              <a:spcAft>
                <a:spcPts val="0"/>
              </a:spcAft>
              <a:buSzPts val="900"/>
              <a:buNone/>
              <a:defRPr sz="900"/>
            </a:lvl9pPr>
          </a:lstStyle>
          <a:p>
            <a:endParaRPr/>
          </a:p>
        </p:txBody>
      </p:sp>
      <p:sp>
        <p:nvSpPr>
          <p:cNvPr id="187" name="Google Shape;187;p30"/>
          <p:cNvSpPr txBox="1">
            <a:spLocks noGrp="1"/>
          </p:cNvSpPr>
          <p:nvPr>
            <p:ph type="ctrTitle" idx="2"/>
          </p:nvPr>
        </p:nvSpPr>
        <p:spPr>
          <a:xfrm flipH="1">
            <a:off x="2710030" y="559183"/>
            <a:ext cx="1952700" cy="384900"/>
          </a:xfrm>
          <a:prstGeom prst="rect">
            <a:avLst/>
          </a:prstGeom>
          <a:ln>
            <a:noFill/>
          </a:ln>
        </p:spPr>
        <p:txBody>
          <a:bodyPr spcFirstLastPara="1" wrap="square" lIns="91425" tIns="91425" rIns="91425" bIns="91425" anchor="b" anchorCtr="0">
            <a:noAutofit/>
          </a:bodyPr>
          <a:lstStyle>
            <a:lvl1pPr lvl="0" algn="r" rtl="0">
              <a:spcBef>
                <a:spcPts val="0"/>
              </a:spcBef>
              <a:spcAft>
                <a:spcPts val="0"/>
              </a:spcAft>
              <a:buSzPts val="1800"/>
              <a:buNone/>
              <a:defRPr sz="1800">
                <a:solidFill>
                  <a:srgbClr val="2C3938"/>
                </a:solidFill>
                <a:latin typeface="Oswald"/>
                <a:ea typeface="Oswald"/>
                <a:cs typeface="Oswald"/>
                <a:sym typeface="Oswald"/>
              </a:defRPr>
            </a:lvl1pPr>
            <a:lvl2pPr lvl="1" algn="r" rtl="0">
              <a:spcBef>
                <a:spcPts val="0"/>
              </a:spcBef>
              <a:spcAft>
                <a:spcPts val="0"/>
              </a:spcAft>
              <a:buSzPts val="1800"/>
              <a:buFont typeface="Josefin Sans"/>
              <a:buNone/>
              <a:defRPr sz="1800" b="1">
                <a:latin typeface="Josefin Sans"/>
                <a:ea typeface="Josefin Sans"/>
                <a:cs typeface="Josefin Sans"/>
                <a:sym typeface="Josefin Sans"/>
              </a:defRPr>
            </a:lvl2pPr>
            <a:lvl3pPr lvl="2" algn="r" rtl="0">
              <a:spcBef>
                <a:spcPts val="0"/>
              </a:spcBef>
              <a:spcAft>
                <a:spcPts val="0"/>
              </a:spcAft>
              <a:buSzPts val="1800"/>
              <a:buFont typeface="Josefin Sans"/>
              <a:buNone/>
              <a:defRPr sz="1800" b="1">
                <a:latin typeface="Josefin Sans"/>
                <a:ea typeface="Josefin Sans"/>
                <a:cs typeface="Josefin Sans"/>
                <a:sym typeface="Josefin Sans"/>
              </a:defRPr>
            </a:lvl3pPr>
            <a:lvl4pPr lvl="3" algn="r" rtl="0">
              <a:spcBef>
                <a:spcPts val="0"/>
              </a:spcBef>
              <a:spcAft>
                <a:spcPts val="0"/>
              </a:spcAft>
              <a:buSzPts val="1800"/>
              <a:buFont typeface="Josefin Sans"/>
              <a:buNone/>
              <a:defRPr sz="1800" b="1">
                <a:latin typeface="Josefin Sans"/>
                <a:ea typeface="Josefin Sans"/>
                <a:cs typeface="Josefin Sans"/>
                <a:sym typeface="Josefin Sans"/>
              </a:defRPr>
            </a:lvl4pPr>
            <a:lvl5pPr lvl="4" algn="r" rtl="0">
              <a:spcBef>
                <a:spcPts val="0"/>
              </a:spcBef>
              <a:spcAft>
                <a:spcPts val="0"/>
              </a:spcAft>
              <a:buSzPts val="1800"/>
              <a:buFont typeface="Josefin Sans"/>
              <a:buNone/>
              <a:defRPr sz="1800" b="1">
                <a:latin typeface="Josefin Sans"/>
                <a:ea typeface="Josefin Sans"/>
                <a:cs typeface="Josefin Sans"/>
                <a:sym typeface="Josefin Sans"/>
              </a:defRPr>
            </a:lvl5pPr>
            <a:lvl6pPr lvl="5" algn="r" rtl="0">
              <a:spcBef>
                <a:spcPts val="0"/>
              </a:spcBef>
              <a:spcAft>
                <a:spcPts val="0"/>
              </a:spcAft>
              <a:buSzPts val="1800"/>
              <a:buFont typeface="Josefin Sans"/>
              <a:buNone/>
              <a:defRPr sz="1800" b="1">
                <a:latin typeface="Josefin Sans"/>
                <a:ea typeface="Josefin Sans"/>
                <a:cs typeface="Josefin Sans"/>
                <a:sym typeface="Josefin Sans"/>
              </a:defRPr>
            </a:lvl6pPr>
            <a:lvl7pPr lvl="6" algn="r" rtl="0">
              <a:spcBef>
                <a:spcPts val="0"/>
              </a:spcBef>
              <a:spcAft>
                <a:spcPts val="0"/>
              </a:spcAft>
              <a:buSzPts val="1800"/>
              <a:buFont typeface="Josefin Sans"/>
              <a:buNone/>
              <a:defRPr sz="1800" b="1">
                <a:latin typeface="Josefin Sans"/>
                <a:ea typeface="Josefin Sans"/>
                <a:cs typeface="Josefin Sans"/>
                <a:sym typeface="Josefin Sans"/>
              </a:defRPr>
            </a:lvl7pPr>
            <a:lvl8pPr lvl="7" algn="r" rtl="0">
              <a:spcBef>
                <a:spcPts val="0"/>
              </a:spcBef>
              <a:spcAft>
                <a:spcPts val="0"/>
              </a:spcAft>
              <a:buSzPts val="1800"/>
              <a:buFont typeface="Josefin Sans"/>
              <a:buNone/>
              <a:defRPr sz="1800" b="1">
                <a:latin typeface="Josefin Sans"/>
                <a:ea typeface="Josefin Sans"/>
                <a:cs typeface="Josefin Sans"/>
                <a:sym typeface="Josefin Sans"/>
              </a:defRPr>
            </a:lvl8pPr>
            <a:lvl9pPr lvl="8" algn="r" rtl="0">
              <a:spcBef>
                <a:spcPts val="0"/>
              </a:spcBef>
              <a:spcAft>
                <a:spcPts val="0"/>
              </a:spcAft>
              <a:buSzPts val="1800"/>
              <a:buFont typeface="Josefin Sans"/>
              <a:buNone/>
              <a:defRPr sz="1800" b="1">
                <a:latin typeface="Josefin Sans"/>
                <a:ea typeface="Josefin Sans"/>
                <a:cs typeface="Josefin Sans"/>
                <a:sym typeface="Josefin Sans"/>
              </a:defRPr>
            </a:lvl9pPr>
          </a:lstStyle>
          <a:p>
            <a:endParaRPr/>
          </a:p>
        </p:txBody>
      </p:sp>
      <p:sp>
        <p:nvSpPr>
          <p:cNvPr id="188" name="Google Shape;188;p30"/>
          <p:cNvSpPr txBox="1">
            <a:spLocks noGrp="1"/>
          </p:cNvSpPr>
          <p:nvPr>
            <p:ph type="subTitle" idx="3"/>
          </p:nvPr>
        </p:nvSpPr>
        <p:spPr>
          <a:xfrm flipH="1">
            <a:off x="2696100" y="1122800"/>
            <a:ext cx="1802100" cy="14220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900"/>
              <a:buNone/>
              <a:defRPr sz="900">
                <a:solidFill>
                  <a:srgbClr val="2C3938"/>
                </a:solidFill>
              </a:defRPr>
            </a:lvl1pPr>
            <a:lvl2pPr lvl="1" algn="r" rtl="0">
              <a:lnSpc>
                <a:spcPct val="100000"/>
              </a:lnSpc>
              <a:spcBef>
                <a:spcPts val="0"/>
              </a:spcBef>
              <a:spcAft>
                <a:spcPts val="0"/>
              </a:spcAft>
              <a:buSzPts val="900"/>
              <a:buNone/>
              <a:defRPr sz="900"/>
            </a:lvl2pPr>
            <a:lvl3pPr lvl="2" algn="r" rtl="0">
              <a:lnSpc>
                <a:spcPct val="100000"/>
              </a:lnSpc>
              <a:spcBef>
                <a:spcPts val="0"/>
              </a:spcBef>
              <a:spcAft>
                <a:spcPts val="0"/>
              </a:spcAft>
              <a:buSzPts val="900"/>
              <a:buNone/>
              <a:defRPr sz="900"/>
            </a:lvl3pPr>
            <a:lvl4pPr lvl="3" algn="r" rtl="0">
              <a:lnSpc>
                <a:spcPct val="100000"/>
              </a:lnSpc>
              <a:spcBef>
                <a:spcPts val="0"/>
              </a:spcBef>
              <a:spcAft>
                <a:spcPts val="0"/>
              </a:spcAft>
              <a:buSzPts val="900"/>
              <a:buNone/>
              <a:defRPr sz="900"/>
            </a:lvl4pPr>
            <a:lvl5pPr lvl="4" algn="r" rtl="0">
              <a:lnSpc>
                <a:spcPct val="100000"/>
              </a:lnSpc>
              <a:spcBef>
                <a:spcPts val="0"/>
              </a:spcBef>
              <a:spcAft>
                <a:spcPts val="0"/>
              </a:spcAft>
              <a:buSzPts val="900"/>
              <a:buNone/>
              <a:defRPr sz="900"/>
            </a:lvl5pPr>
            <a:lvl6pPr lvl="5" algn="r" rtl="0">
              <a:lnSpc>
                <a:spcPct val="100000"/>
              </a:lnSpc>
              <a:spcBef>
                <a:spcPts val="0"/>
              </a:spcBef>
              <a:spcAft>
                <a:spcPts val="0"/>
              </a:spcAft>
              <a:buSzPts val="900"/>
              <a:buNone/>
              <a:defRPr sz="900"/>
            </a:lvl6pPr>
            <a:lvl7pPr lvl="6" algn="r" rtl="0">
              <a:lnSpc>
                <a:spcPct val="100000"/>
              </a:lnSpc>
              <a:spcBef>
                <a:spcPts val="0"/>
              </a:spcBef>
              <a:spcAft>
                <a:spcPts val="0"/>
              </a:spcAft>
              <a:buSzPts val="900"/>
              <a:buNone/>
              <a:defRPr sz="900"/>
            </a:lvl7pPr>
            <a:lvl8pPr lvl="7" algn="r" rtl="0">
              <a:lnSpc>
                <a:spcPct val="100000"/>
              </a:lnSpc>
              <a:spcBef>
                <a:spcPts val="0"/>
              </a:spcBef>
              <a:spcAft>
                <a:spcPts val="0"/>
              </a:spcAft>
              <a:buSzPts val="900"/>
              <a:buNone/>
              <a:defRPr sz="900"/>
            </a:lvl8pPr>
            <a:lvl9pPr lvl="8" algn="r" rtl="0">
              <a:lnSpc>
                <a:spcPct val="100000"/>
              </a:lnSpc>
              <a:spcBef>
                <a:spcPts val="0"/>
              </a:spcBef>
              <a:spcAft>
                <a:spcPts val="0"/>
              </a:spcAft>
              <a:buSzPts val="900"/>
              <a:buNone/>
              <a:defRPr sz="900"/>
            </a:lvl9pPr>
          </a:lstStyle>
          <a:p>
            <a:endParaRPr/>
          </a:p>
        </p:txBody>
      </p:sp>
    </p:spTree>
  </p:cSld>
  <p:clrMapOvr>
    <a:masterClrMapping/>
  </p:clrMapOvr>
</p:sldLayout>
</file>

<file path=ppt/slideLayouts/slideLayout24.xml><?xml version="1.0" encoding="utf-8"?>
<p:sldLayout xmlns:a="http://schemas.openxmlformats.org/drawingml/2006/main" xmlns:r="http://schemas.openxmlformats.org/officeDocument/2006/relationships" xmlns:p="http://schemas.openxmlformats.org/presentationml/2006/main" matchingName="QUOTE">
  <p:cSld name="CUSTOM_1_1_1_2_1_1_1_1">
    <p:bg>
      <p:bgPr>
        <a:solidFill>
          <a:srgbClr val="EFEFEF"/>
        </a:solidFill>
        <a:effectLst/>
      </p:bgPr>
    </p:bg>
    <p:spTree>
      <p:nvGrpSpPr>
        <p:cNvPr id="1" name="Shape 189"/>
        <p:cNvGrpSpPr/>
        <p:nvPr/>
      </p:nvGrpSpPr>
      <p:grpSpPr>
        <a:xfrm>
          <a:off x="0" y="0"/>
          <a:ext cx="0" cy="0"/>
          <a:chOff x="0" y="0"/>
          <a:chExt cx="0" cy="0"/>
        </a:xfrm>
      </p:grpSpPr>
      <p:sp>
        <p:nvSpPr>
          <p:cNvPr id="190" name="Google Shape;190;p31"/>
          <p:cNvSpPr/>
          <p:nvPr/>
        </p:nvSpPr>
        <p:spPr>
          <a:xfrm flipH="1">
            <a:off x="0" y="1834350"/>
            <a:ext cx="9144000" cy="1474800"/>
          </a:xfrm>
          <a:prstGeom prst="rect">
            <a:avLst/>
          </a:prstGeom>
          <a:solidFill>
            <a:srgbClr val="2C39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31"/>
          <p:cNvSpPr txBox="1">
            <a:spLocks noGrp="1"/>
          </p:cNvSpPr>
          <p:nvPr>
            <p:ph type="ctrTitle"/>
          </p:nvPr>
        </p:nvSpPr>
        <p:spPr>
          <a:xfrm>
            <a:off x="3265175" y="2763917"/>
            <a:ext cx="3567300" cy="308400"/>
          </a:xfrm>
          <a:prstGeom prst="rect">
            <a:avLst/>
          </a:prstGeom>
        </p:spPr>
        <p:txBody>
          <a:bodyPr spcFirstLastPara="1" wrap="square" lIns="91425" tIns="91425" rIns="91425" bIns="91425" anchor="t" anchorCtr="0">
            <a:noAutofit/>
          </a:bodyPr>
          <a:lstStyle>
            <a:lvl1pPr lvl="0" algn="r" rtl="0">
              <a:spcBef>
                <a:spcPts val="0"/>
              </a:spcBef>
              <a:spcAft>
                <a:spcPts val="0"/>
              </a:spcAft>
              <a:buClr>
                <a:srgbClr val="F3F3F3"/>
              </a:buClr>
              <a:buSzPts val="900"/>
              <a:buNone/>
              <a:defRPr sz="1200">
                <a:solidFill>
                  <a:srgbClr val="F3F3F3"/>
                </a:solidFill>
              </a:defRPr>
            </a:lvl1pPr>
            <a:lvl2pPr lvl="1" algn="ctr" rtl="0">
              <a:spcBef>
                <a:spcPts val="0"/>
              </a:spcBef>
              <a:spcAft>
                <a:spcPts val="0"/>
              </a:spcAft>
              <a:buClr>
                <a:srgbClr val="F3F3F3"/>
              </a:buClr>
              <a:buSzPts val="1200"/>
              <a:buNone/>
              <a:defRPr sz="1200">
                <a:solidFill>
                  <a:srgbClr val="F3F3F3"/>
                </a:solidFill>
              </a:defRPr>
            </a:lvl2pPr>
            <a:lvl3pPr lvl="2" algn="ctr" rtl="0">
              <a:spcBef>
                <a:spcPts val="0"/>
              </a:spcBef>
              <a:spcAft>
                <a:spcPts val="0"/>
              </a:spcAft>
              <a:buClr>
                <a:srgbClr val="F3F3F3"/>
              </a:buClr>
              <a:buSzPts val="1200"/>
              <a:buNone/>
              <a:defRPr sz="1200">
                <a:solidFill>
                  <a:srgbClr val="F3F3F3"/>
                </a:solidFill>
              </a:defRPr>
            </a:lvl3pPr>
            <a:lvl4pPr lvl="3" algn="ctr" rtl="0">
              <a:spcBef>
                <a:spcPts val="0"/>
              </a:spcBef>
              <a:spcAft>
                <a:spcPts val="0"/>
              </a:spcAft>
              <a:buClr>
                <a:srgbClr val="F3F3F3"/>
              </a:buClr>
              <a:buSzPts val="1200"/>
              <a:buNone/>
              <a:defRPr sz="1200">
                <a:solidFill>
                  <a:srgbClr val="F3F3F3"/>
                </a:solidFill>
              </a:defRPr>
            </a:lvl4pPr>
            <a:lvl5pPr lvl="4" algn="ctr" rtl="0">
              <a:spcBef>
                <a:spcPts val="0"/>
              </a:spcBef>
              <a:spcAft>
                <a:spcPts val="0"/>
              </a:spcAft>
              <a:buClr>
                <a:srgbClr val="F3F3F3"/>
              </a:buClr>
              <a:buSzPts val="1200"/>
              <a:buNone/>
              <a:defRPr sz="1200">
                <a:solidFill>
                  <a:srgbClr val="F3F3F3"/>
                </a:solidFill>
              </a:defRPr>
            </a:lvl5pPr>
            <a:lvl6pPr lvl="5" algn="ctr" rtl="0">
              <a:spcBef>
                <a:spcPts val="0"/>
              </a:spcBef>
              <a:spcAft>
                <a:spcPts val="0"/>
              </a:spcAft>
              <a:buClr>
                <a:srgbClr val="F3F3F3"/>
              </a:buClr>
              <a:buSzPts val="1200"/>
              <a:buNone/>
              <a:defRPr sz="1200">
                <a:solidFill>
                  <a:srgbClr val="F3F3F3"/>
                </a:solidFill>
              </a:defRPr>
            </a:lvl6pPr>
            <a:lvl7pPr lvl="6" algn="ctr" rtl="0">
              <a:spcBef>
                <a:spcPts val="0"/>
              </a:spcBef>
              <a:spcAft>
                <a:spcPts val="0"/>
              </a:spcAft>
              <a:buClr>
                <a:srgbClr val="F3F3F3"/>
              </a:buClr>
              <a:buSzPts val="1200"/>
              <a:buNone/>
              <a:defRPr sz="1200">
                <a:solidFill>
                  <a:srgbClr val="F3F3F3"/>
                </a:solidFill>
              </a:defRPr>
            </a:lvl7pPr>
            <a:lvl8pPr lvl="7" algn="ctr" rtl="0">
              <a:spcBef>
                <a:spcPts val="0"/>
              </a:spcBef>
              <a:spcAft>
                <a:spcPts val="0"/>
              </a:spcAft>
              <a:buClr>
                <a:srgbClr val="F3F3F3"/>
              </a:buClr>
              <a:buSzPts val="1200"/>
              <a:buNone/>
              <a:defRPr sz="1200">
                <a:solidFill>
                  <a:srgbClr val="F3F3F3"/>
                </a:solidFill>
              </a:defRPr>
            </a:lvl8pPr>
            <a:lvl9pPr lvl="8" algn="ctr" rtl="0">
              <a:spcBef>
                <a:spcPts val="0"/>
              </a:spcBef>
              <a:spcAft>
                <a:spcPts val="0"/>
              </a:spcAft>
              <a:buClr>
                <a:srgbClr val="F3F3F3"/>
              </a:buClr>
              <a:buSzPts val="1200"/>
              <a:buNone/>
              <a:defRPr sz="1200">
                <a:solidFill>
                  <a:srgbClr val="F3F3F3"/>
                </a:solidFill>
              </a:defRPr>
            </a:lvl9pPr>
          </a:lstStyle>
          <a:p>
            <a:endParaRPr/>
          </a:p>
        </p:txBody>
      </p:sp>
      <p:sp>
        <p:nvSpPr>
          <p:cNvPr id="192" name="Google Shape;192;p31"/>
          <p:cNvSpPr txBox="1">
            <a:spLocks noGrp="1"/>
          </p:cNvSpPr>
          <p:nvPr>
            <p:ph type="subTitle" idx="1"/>
          </p:nvPr>
        </p:nvSpPr>
        <p:spPr>
          <a:xfrm flipH="1">
            <a:off x="2047425" y="2271800"/>
            <a:ext cx="5049000" cy="6069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Clr>
                <a:srgbClr val="F3F3F3"/>
              </a:buClr>
              <a:buSzPts val="900"/>
              <a:buNone/>
              <a:defRPr sz="1100">
                <a:solidFill>
                  <a:srgbClr val="F3F3F3"/>
                </a:solidFill>
              </a:defRPr>
            </a:lvl1pPr>
            <a:lvl2pPr lvl="1" algn="ctr" rtl="0">
              <a:lnSpc>
                <a:spcPct val="100000"/>
              </a:lnSpc>
              <a:spcBef>
                <a:spcPts val="0"/>
              </a:spcBef>
              <a:spcAft>
                <a:spcPts val="0"/>
              </a:spcAft>
              <a:buClr>
                <a:srgbClr val="F3F3F3"/>
              </a:buClr>
              <a:buSzPts val="1000"/>
              <a:buNone/>
              <a:defRPr>
                <a:solidFill>
                  <a:srgbClr val="F3F3F3"/>
                </a:solidFill>
              </a:defRPr>
            </a:lvl2pPr>
            <a:lvl3pPr lvl="2" algn="ctr" rtl="0">
              <a:lnSpc>
                <a:spcPct val="100000"/>
              </a:lnSpc>
              <a:spcBef>
                <a:spcPts val="0"/>
              </a:spcBef>
              <a:spcAft>
                <a:spcPts val="0"/>
              </a:spcAft>
              <a:buClr>
                <a:srgbClr val="F3F3F3"/>
              </a:buClr>
              <a:buSzPts val="1000"/>
              <a:buNone/>
              <a:defRPr>
                <a:solidFill>
                  <a:srgbClr val="F3F3F3"/>
                </a:solidFill>
              </a:defRPr>
            </a:lvl3pPr>
            <a:lvl4pPr lvl="3" algn="ctr" rtl="0">
              <a:lnSpc>
                <a:spcPct val="100000"/>
              </a:lnSpc>
              <a:spcBef>
                <a:spcPts val="0"/>
              </a:spcBef>
              <a:spcAft>
                <a:spcPts val="0"/>
              </a:spcAft>
              <a:buClr>
                <a:srgbClr val="F3F3F3"/>
              </a:buClr>
              <a:buSzPts val="1000"/>
              <a:buNone/>
              <a:defRPr>
                <a:solidFill>
                  <a:srgbClr val="F3F3F3"/>
                </a:solidFill>
              </a:defRPr>
            </a:lvl4pPr>
            <a:lvl5pPr lvl="4" algn="ctr" rtl="0">
              <a:lnSpc>
                <a:spcPct val="100000"/>
              </a:lnSpc>
              <a:spcBef>
                <a:spcPts val="0"/>
              </a:spcBef>
              <a:spcAft>
                <a:spcPts val="0"/>
              </a:spcAft>
              <a:buClr>
                <a:srgbClr val="F3F3F3"/>
              </a:buClr>
              <a:buSzPts val="1000"/>
              <a:buNone/>
              <a:defRPr>
                <a:solidFill>
                  <a:srgbClr val="F3F3F3"/>
                </a:solidFill>
              </a:defRPr>
            </a:lvl5pPr>
            <a:lvl6pPr lvl="5" algn="ctr" rtl="0">
              <a:lnSpc>
                <a:spcPct val="100000"/>
              </a:lnSpc>
              <a:spcBef>
                <a:spcPts val="0"/>
              </a:spcBef>
              <a:spcAft>
                <a:spcPts val="0"/>
              </a:spcAft>
              <a:buClr>
                <a:srgbClr val="F3F3F3"/>
              </a:buClr>
              <a:buSzPts val="1000"/>
              <a:buNone/>
              <a:defRPr>
                <a:solidFill>
                  <a:srgbClr val="F3F3F3"/>
                </a:solidFill>
              </a:defRPr>
            </a:lvl6pPr>
            <a:lvl7pPr lvl="6" algn="ctr" rtl="0">
              <a:lnSpc>
                <a:spcPct val="100000"/>
              </a:lnSpc>
              <a:spcBef>
                <a:spcPts val="0"/>
              </a:spcBef>
              <a:spcAft>
                <a:spcPts val="0"/>
              </a:spcAft>
              <a:buClr>
                <a:srgbClr val="F3F3F3"/>
              </a:buClr>
              <a:buSzPts val="1000"/>
              <a:buNone/>
              <a:defRPr>
                <a:solidFill>
                  <a:srgbClr val="F3F3F3"/>
                </a:solidFill>
              </a:defRPr>
            </a:lvl7pPr>
            <a:lvl8pPr lvl="7" algn="ctr" rtl="0">
              <a:lnSpc>
                <a:spcPct val="100000"/>
              </a:lnSpc>
              <a:spcBef>
                <a:spcPts val="0"/>
              </a:spcBef>
              <a:spcAft>
                <a:spcPts val="0"/>
              </a:spcAft>
              <a:buClr>
                <a:srgbClr val="F3F3F3"/>
              </a:buClr>
              <a:buSzPts val="1000"/>
              <a:buNone/>
              <a:defRPr>
                <a:solidFill>
                  <a:srgbClr val="F3F3F3"/>
                </a:solidFill>
              </a:defRPr>
            </a:lvl8pPr>
            <a:lvl9pPr lvl="8" algn="ctr" rtl="0">
              <a:lnSpc>
                <a:spcPct val="100000"/>
              </a:lnSpc>
              <a:spcBef>
                <a:spcPts val="0"/>
              </a:spcBef>
              <a:spcAft>
                <a:spcPts val="0"/>
              </a:spcAft>
              <a:buClr>
                <a:srgbClr val="F3F3F3"/>
              </a:buClr>
              <a:buSzPts val="1000"/>
              <a:buNone/>
              <a:defRPr>
                <a:solidFill>
                  <a:srgbClr val="F3F3F3"/>
                </a:solidFill>
              </a:defRPr>
            </a:lvl9pPr>
          </a:lstStyle>
          <a:p>
            <a:endParaRPr/>
          </a:p>
        </p:txBody>
      </p:sp>
    </p:spTree>
  </p:cSld>
  <p:clrMapOvr>
    <a:masterClrMapping/>
  </p:clrMapOvr>
</p:sldLayout>
</file>

<file path=ppt/slideLayouts/slideLayout25.xml><?xml version="1.0" encoding="utf-8"?>
<p:sldLayout xmlns:a="http://schemas.openxmlformats.org/drawingml/2006/main" xmlns:r="http://schemas.openxmlformats.org/officeDocument/2006/relationships" xmlns:p="http://schemas.openxmlformats.org/presentationml/2006/main" matchingName="TITLE + BLANK SLIDE  1">
  <p:cSld name="CUSTOM_1_1_1_2_1_1_1_1_1_1_1">
    <p:bg>
      <p:bgPr>
        <a:solidFill>
          <a:srgbClr val="EFEFEF"/>
        </a:solidFill>
        <a:effectLst/>
      </p:bgPr>
    </p:bg>
    <p:spTree>
      <p:nvGrpSpPr>
        <p:cNvPr id="1" name="Shape 193"/>
        <p:cNvGrpSpPr/>
        <p:nvPr/>
      </p:nvGrpSpPr>
      <p:grpSpPr>
        <a:xfrm>
          <a:off x="0" y="0"/>
          <a:ext cx="0" cy="0"/>
          <a:chOff x="0" y="0"/>
          <a:chExt cx="0" cy="0"/>
        </a:xfrm>
      </p:grpSpPr>
      <p:sp>
        <p:nvSpPr>
          <p:cNvPr id="194" name="Google Shape;194;p32"/>
          <p:cNvSpPr txBox="1">
            <a:spLocks noGrp="1"/>
          </p:cNvSpPr>
          <p:nvPr>
            <p:ph type="title"/>
          </p:nvPr>
        </p:nvSpPr>
        <p:spPr>
          <a:xfrm>
            <a:off x="432925" y="375875"/>
            <a:ext cx="8293200" cy="5778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sz="3000">
                <a:solidFill>
                  <a:srgbClr val="2C3938"/>
                </a:solidFill>
                <a:latin typeface="Oswald"/>
                <a:ea typeface="Oswald"/>
                <a:cs typeface="Oswald"/>
                <a:sym typeface="Oswald"/>
              </a:defRPr>
            </a:lvl1pPr>
            <a:lvl2pPr lvl="1" rtl="0">
              <a:spcBef>
                <a:spcPts val="0"/>
              </a:spcBef>
              <a:spcAft>
                <a:spcPts val="0"/>
              </a:spcAft>
              <a:buNone/>
              <a:defRPr sz="3000">
                <a:solidFill>
                  <a:srgbClr val="2C3938"/>
                </a:solidFill>
                <a:latin typeface="Oswald"/>
                <a:ea typeface="Oswald"/>
                <a:cs typeface="Oswald"/>
                <a:sym typeface="Oswald"/>
              </a:defRPr>
            </a:lvl2pPr>
            <a:lvl3pPr lvl="2" rtl="0">
              <a:spcBef>
                <a:spcPts val="0"/>
              </a:spcBef>
              <a:spcAft>
                <a:spcPts val="0"/>
              </a:spcAft>
              <a:buNone/>
              <a:defRPr sz="3000">
                <a:solidFill>
                  <a:srgbClr val="2C3938"/>
                </a:solidFill>
                <a:latin typeface="Oswald"/>
                <a:ea typeface="Oswald"/>
                <a:cs typeface="Oswald"/>
                <a:sym typeface="Oswald"/>
              </a:defRPr>
            </a:lvl3pPr>
            <a:lvl4pPr lvl="3" rtl="0">
              <a:spcBef>
                <a:spcPts val="0"/>
              </a:spcBef>
              <a:spcAft>
                <a:spcPts val="0"/>
              </a:spcAft>
              <a:buNone/>
              <a:defRPr sz="3000">
                <a:solidFill>
                  <a:srgbClr val="2C3938"/>
                </a:solidFill>
                <a:latin typeface="Oswald"/>
                <a:ea typeface="Oswald"/>
                <a:cs typeface="Oswald"/>
                <a:sym typeface="Oswald"/>
              </a:defRPr>
            </a:lvl4pPr>
            <a:lvl5pPr lvl="4" rtl="0">
              <a:spcBef>
                <a:spcPts val="0"/>
              </a:spcBef>
              <a:spcAft>
                <a:spcPts val="0"/>
              </a:spcAft>
              <a:buNone/>
              <a:defRPr sz="3000">
                <a:solidFill>
                  <a:srgbClr val="2C3938"/>
                </a:solidFill>
                <a:latin typeface="Oswald"/>
                <a:ea typeface="Oswald"/>
                <a:cs typeface="Oswald"/>
                <a:sym typeface="Oswald"/>
              </a:defRPr>
            </a:lvl5pPr>
            <a:lvl6pPr lvl="5" rtl="0">
              <a:spcBef>
                <a:spcPts val="0"/>
              </a:spcBef>
              <a:spcAft>
                <a:spcPts val="0"/>
              </a:spcAft>
              <a:buNone/>
              <a:defRPr sz="3000">
                <a:solidFill>
                  <a:srgbClr val="2C3938"/>
                </a:solidFill>
                <a:latin typeface="Oswald"/>
                <a:ea typeface="Oswald"/>
                <a:cs typeface="Oswald"/>
                <a:sym typeface="Oswald"/>
              </a:defRPr>
            </a:lvl6pPr>
            <a:lvl7pPr lvl="6" rtl="0">
              <a:spcBef>
                <a:spcPts val="0"/>
              </a:spcBef>
              <a:spcAft>
                <a:spcPts val="0"/>
              </a:spcAft>
              <a:buNone/>
              <a:defRPr sz="3000">
                <a:solidFill>
                  <a:srgbClr val="2C3938"/>
                </a:solidFill>
                <a:latin typeface="Oswald"/>
                <a:ea typeface="Oswald"/>
                <a:cs typeface="Oswald"/>
                <a:sym typeface="Oswald"/>
              </a:defRPr>
            </a:lvl7pPr>
            <a:lvl8pPr lvl="7" rtl="0">
              <a:spcBef>
                <a:spcPts val="0"/>
              </a:spcBef>
              <a:spcAft>
                <a:spcPts val="0"/>
              </a:spcAft>
              <a:buNone/>
              <a:defRPr sz="3000">
                <a:solidFill>
                  <a:srgbClr val="2C3938"/>
                </a:solidFill>
                <a:latin typeface="Oswald"/>
                <a:ea typeface="Oswald"/>
                <a:cs typeface="Oswald"/>
                <a:sym typeface="Oswald"/>
              </a:defRPr>
            </a:lvl8pPr>
            <a:lvl9pPr lvl="8" rtl="0">
              <a:spcBef>
                <a:spcPts val="0"/>
              </a:spcBef>
              <a:spcAft>
                <a:spcPts val="0"/>
              </a:spcAft>
              <a:buNone/>
              <a:defRPr sz="3000">
                <a:solidFill>
                  <a:srgbClr val="2C3938"/>
                </a:solidFill>
                <a:latin typeface="Oswald"/>
                <a:ea typeface="Oswald"/>
                <a:cs typeface="Oswald"/>
                <a:sym typeface="Oswald"/>
              </a:defRPr>
            </a:lvl9pPr>
          </a:lstStyle>
          <a:p>
            <a:endParaRPr/>
          </a:p>
        </p:txBody>
      </p:sp>
    </p:spTree>
  </p:cSld>
  <p:clrMapOvr>
    <a:masterClrMapping/>
  </p:clrMapOvr>
</p:sldLayout>
</file>

<file path=ppt/slideLayouts/slideLayout26.xml><?xml version="1.0" encoding="utf-8"?>
<p:sldLayout xmlns:a="http://schemas.openxmlformats.org/drawingml/2006/main" xmlns:r="http://schemas.openxmlformats.org/officeDocument/2006/relationships" xmlns:p="http://schemas.openxmlformats.org/presentationml/2006/main" matchingName="NUMBERS">
  <p:cSld name="CUSTOM_1_1_1_2_1_1_1_1_1">
    <p:bg>
      <p:bgPr>
        <a:solidFill>
          <a:srgbClr val="EFEFEF"/>
        </a:solidFill>
        <a:effectLst/>
      </p:bgPr>
    </p:bg>
    <p:spTree>
      <p:nvGrpSpPr>
        <p:cNvPr id="1" name="Shape 195"/>
        <p:cNvGrpSpPr/>
        <p:nvPr/>
      </p:nvGrpSpPr>
      <p:grpSpPr>
        <a:xfrm>
          <a:off x="0" y="0"/>
          <a:ext cx="0" cy="0"/>
          <a:chOff x="0" y="0"/>
          <a:chExt cx="0" cy="0"/>
        </a:xfrm>
      </p:grpSpPr>
      <p:sp>
        <p:nvSpPr>
          <p:cNvPr id="196" name="Google Shape;196;p33"/>
          <p:cNvSpPr txBox="1">
            <a:spLocks noGrp="1"/>
          </p:cNvSpPr>
          <p:nvPr>
            <p:ph type="title" hasCustomPrompt="1"/>
          </p:nvPr>
        </p:nvSpPr>
        <p:spPr>
          <a:xfrm>
            <a:off x="1382825" y="2400975"/>
            <a:ext cx="1222500" cy="5034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Clr>
                <a:srgbClr val="2C3938"/>
              </a:buClr>
              <a:buSzPts val="3000"/>
              <a:buNone/>
              <a:defRPr sz="1800">
                <a:solidFill>
                  <a:srgbClr val="2C3938"/>
                </a:solidFill>
                <a:latin typeface="Cutive Mono"/>
                <a:ea typeface="Cutive Mono"/>
                <a:cs typeface="Cutive Mono"/>
                <a:sym typeface="Cutive Mono"/>
              </a:defRPr>
            </a:lvl1pPr>
            <a:lvl2pPr lvl="1" algn="r" rtl="0">
              <a:spcBef>
                <a:spcPts val="0"/>
              </a:spcBef>
              <a:spcAft>
                <a:spcPts val="0"/>
              </a:spcAft>
              <a:buClr>
                <a:srgbClr val="2C3938"/>
              </a:buClr>
              <a:buSzPts val="3000"/>
              <a:buFont typeface="Oswald"/>
              <a:buNone/>
              <a:defRPr sz="3000">
                <a:solidFill>
                  <a:srgbClr val="2C3938"/>
                </a:solidFill>
                <a:latin typeface="Oswald"/>
                <a:ea typeface="Oswald"/>
                <a:cs typeface="Oswald"/>
                <a:sym typeface="Oswald"/>
              </a:defRPr>
            </a:lvl2pPr>
            <a:lvl3pPr lvl="2" algn="r" rtl="0">
              <a:spcBef>
                <a:spcPts val="0"/>
              </a:spcBef>
              <a:spcAft>
                <a:spcPts val="0"/>
              </a:spcAft>
              <a:buClr>
                <a:srgbClr val="2C3938"/>
              </a:buClr>
              <a:buSzPts val="3000"/>
              <a:buFont typeface="Oswald"/>
              <a:buNone/>
              <a:defRPr sz="3000">
                <a:solidFill>
                  <a:srgbClr val="2C3938"/>
                </a:solidFill>
                <a:latin typeface="Oswald"/>
                <a:ea typeface="Oswald"/>
                <a:cs typeface="Oswald"/>
                <a:sym typeface="Oswald"/>
              </a:defRPr>
            </a:lvl3pPr>
            <a:lvl4pPr lvl="3" algn="r" rtl="0">
              <a:spcBef>
                <a:spcPts val="0"/>
              </a:spcBef>
              <a:spcAft>
                <a:spcPts val="0"/>
              </a:spcAft>
              <a:buClr>
                <a:srgbClr val="2C3938"/>
              </a:buClr>
              <a:buSzPts val="3000"/>
              <a:buFont typeface="Oswald"/>
              <a:buNone/>
              <a:defRPr sz="3000">
                <a:solidFill>
                  <a:srgbClr val="2C3938"/>
                </a:solidFill>
                <a:latin typeface="Oswald"/>
                <a:ea typeface="Oswald"/>
                <a:cs typeface="Oswald"/>
                <a:sym typeface="Oswald"/>
              </a:defRPr>
            </a:lvl4pPr>
            <a:lvl5pPr lvl="4" algn="r" rtl="0">
              <a:spcBef>
                <a:spcPts val="0"/>
              </a:spcBef>
              <a:spcAft>
                <a:spcPts val="0"/>
              </a:spcAft>
              <a:buClr>
                <a:srgbClr val="2C3938"/>
              </a:buClr>
              <a:buSzPts val="3000"/>
              <a:buFont typeface="Oswald"/>
              <a:buNone/>
              <a:defRPr sz="3000">
                <a:solidFill>
                  <a:srgbClr val="2C3938"/>
                </a:solidFill>
                <a:latin typeface="Oswald"/>
                <a:ea typeface="Oswald"/>
                <a:cs typeface="Oswald"/>
                <a:sym typeface="Oswald"/>
              </a:defRPr>
            </a:lvl5pPr>
            <a:lvl6pPr lvl="5" algn="r" rtl="0">
              <a:spcBef>
                <a:spcPts val="0"/>
              </a:spcBef>
              <a:spcAft>
                <a:spcPts val="0"/>
              </a:spcAft>
              <a:buClr>
                <a:srgbClr val="2C3938"/>
              </a:buClr>
              <a:buSzPts val="3000"/>
              <a:buFont typeface="Oswald"/>
              <a:buNone/>
              <a:defRPr sz="3000">
                <a:solidFill>
                  <a:srgbClr val="2C3938"/>
                </a:solidFill>
                <a:latin typeface="Oswald"/>
                <a:ea typeface="Oswald"/>
                <a:cs typeface="Oswald"/>
                <a:sym typeface="Oswald"/>
              </a:defRPr>
            </a:lvl6pPr>
            <a:lvl7pPr lvl="6" algn="r" rtl="0">
              <a:spcBef>
                <a:spcPts val="0"/>
              </a:spcBef>
              <a:spcAft>
                <a:spcPts val="0"/>
              </a:spcAft>
              <a:buClr>
                <a:srgbClr val="2C3938"/>
              </a:buClr>
              <a:buSzPts val="3000"/>
              <a:buFont typeface="Oswald"/>
              <a:buNone/>
              <a:defRPr sz="3000">
                <a:solidFill>
                  <a:srgbClr val="2C3938"/>
                </a:solidFill>
                <a:latin typeface="Oswald"/>
                <a:ea typeface="Oswald"/>
                <a:cs typeface="Oswald"/>
                <a:sym typeface="Oswald"/>
              </a:defRPr>
            </a:lvl7pPr>
            <a:lvl8pPr lvl="7" algn="r" rtl="0">
              <a:spcBef>
                <a:spcPts val="0"/>
              </a:spcBef>
              <a:spcAft>
                <a:spcPts val="0"/>
              </a:spcAft>
              <a:buClr>
                <a:srgbClr val="2C3938"/>
              </a:buClr>
              <a:buSzPts val="3000"/>
              <a:buFont typeface="Oswald"/>
              <a:buNone/>
              <a:defRPr sz="3000">
                <a:solidFill>
                  <a:srgbClr val="2C3938"/>
                </a:solidFill>
                <a:latin typeface="Oswald"/>
                <a:ea typeface="Oswald"/>
                <a:cs typeface="Oswald"/>
                <a:sym typeface="Oswald"/>
              </a:defRPr>
            </a:lvl8pPr>
            <a:lvl9pPr lvl="8" algn="r" rtl="0">
              <a:spcBef>
                <a:spcPts val="0"/>
              </a:spcBef>
              <a:spcAft>
                <a:spcPts val="0"/>
              </a:spcAft>
              <a:buClr>
                <a:srgbClr val="2C3938"/>
              </a:buClr>
              <a:buSzPts val="3000"/>
              <a:buFont typeface="Oswald"/>
              <a:buNone/>
              <a:defRPr sz="3000">
                <a:solidFill>
                  <a:srgbClr val="2C3938"/>
                </a:solidFill>
                <a:latin typeface="Oswald"/>
                <a:ea typeface="Oswald"/>
                <a:cs typeface="Oswald"/>
                <a:sym typeface="Oswald"/>
              </a:defRPr>
            </a:lvl9pPr>
          </a:lstStyle>
          <a:p>
            <a:r>
              <a:t>xx%</a:t>
            </a:r>
          </a:p>
        </p:txBody>
      </p:sp>
      <p:sp>
        <p:nvSpPr>
          <p:cNvPr id="197" name="Google Shape;197;p33"/>
          <p:cNvSpPr txBox="1">
            <a:spLocks noGrp="1"/>
          </p:cNvSpPr>
          <p:nvPr>
            <p:ph type="title" idx="2" hasCustomPrompt="1"/>
          </p:nvPr>
        </p:nvSpPr>
        <p:spPr>
          <a:xfrm>
            <a:off x="1382825" y="4037250"/>
            <a:ext cx="1222500" cy="5034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Clr>
                <a:srgbClr val="2C3938"/>
              </a:buClr>
              <a:buSzPts val="3000"/>
              <a:buNone/>
              <a:defRPr sz="1800">
                <a:solidFill>
                  <a:srgbClr val="2C3938"/>
                </a:solidFill>
                <a:latin typeface="Cutive Mono"/>
                <a:ea typeface="Cutive Mono"/>
                <a:cs typeface="Cutive Mono"/>
                <a:sym typeface="Cutive Mono"/>
              </a:defRPr>
            </a:lvl1pPr>
            <a:lvl2pPr lvl="1" algn="r" rtl="0">
              <a:spcBef>
                <a:spcPts val="0"/>
              </a:spcBef>
              <a:spcAft>
                <a:spcPts val="0"/>
              </a:spcAft>
              <a:buClr>
                <a:srgbClr val="2C3938"/>
              </a:buClr>
              <a:buSzPts val="3000"/>
              <a:buFont typeface="Oswald"/>
              <a:buNone/>
              <a:defRPr sz="3000">
                <a:solidFill>
                  <a:srgbClr val="2C3938"/>
                </a:solidFill>
                <a:latin typeface="Oswald"/>
                <a:ea typeface="Oswald"/>
                <a:cs typeface="Oswald"/>
                <a:sym typeface="Oswald"/>
              </a:defRPr>
            </a:lvl2pPr>
            <a:lvl3pPr lvl="2" algn="r" rtl="0">
              <a:spcBef>
                <a:spcPts val="0"/>
              </a:spcBef>
              <a:spcAft>
                <a:spcPts val="0"/>
              </a:spcAft>
              <a:buClr>
                <a:srgbClr val="2C3938"/>
              </a:buClr>
              <a:buSzPts val="3000"/>
              <a:buFont typeface="Oswald"/>
              <a:buNone/>
              <a:defRPr sz="3000">
                <a:solidFill>
                  <a:srgbClr val="2C3938"/>
                </a:solidFill>
                <a:latin typeface="Oswald"/>
                <a:ea typeface="Oswald"/>
                <a:cs typeface="Oswald"/>
                <a:sym typeface="Oswald"/>
              </a:defRPr>
            </a:lvl3pPr>
            <a:lvl4pPr lvl="3" algn="r" rtl="0">
              <a:spcBef>
                <a:spcPts val="0"/>
              </a:spcBef>
              <a:spcAft>
                <a:spcPts val="0"/>
              </a:spcAft>
              <a:buClr>
                <a:srgbClr val="2C3938"/>
              </a:buClr>
              <a:buSzPts val="3000"/>
              <a:buFont typeface="Oswald"/>
              <a:buNone/>
              <a:defRPr sz="3000">
                <a:solidFill>
                  <a:srgbClr val="2C3938"/>
                </a:solidFill>
                <a:latin typeface="Oswald"/>
                <a:ea typeface="Oswald"/>
                <a:cs typeface="Oswald"/>
                <a:sym typeface="Oswald"/>
              </a:defRPr>
            </a:lvl4pPr>
            <a:lvl5pPr lvl="4" algn="r" rtl="0">
              <a:spcBef>
                <a:spcPts val="0"/>
              </a:spcBef>
              <a:spcAft>
                <a:spcPts val="0"/>
              </a:spcAft>
              <a:buClr>
                <a:srgbClr val="2C3938"/>
              </a:buClr>
              <a:buSzPts val="3000"/>
              <a:buFont typeface="Oswald"/>
              <a:buNone/>
              <a:defRPr sz="3000">
                <a:solidFill>
                  <a:srgbClr val="2C3938"/>
                </a:solidFill>
                <a:latin typeface="Oswald"/>
                <a:ea typeface="Oswald"/>
                <a:cs typeface="Oswald"/>
                <a:sym typeface="Oswald"/>
              </a:defRPr>
            </a:lvl5pPr>
            <a:lvl6pPr lvl="5" algn="r" rtl="0">
              <a:spcBef>
                <a:spcPts val="0"/>
              </a:spcBef>
              <a:spcAft>
                <a:spcPts val="0"/>
              </a:spcAft>
              <a:buClr>
                <a:srgbClr val="2C3938"/>
              </a:buClr>
              <a:buSzPts val="3000"/>
              <a:buFont typeface="Oswald"/>
              <a:buNone/>
              <a:defRPr sz="3000">
                <a:solidFill>
                  <a:srgbClr val="2C3938"/>
                </a:solidFill>
                <a:latin typeface="Oswald"/>
                <a:ea typeface="Oswald"/>
                <a:cs typeface="Oswald"/>
                <a:sym typeface="Oswald"/>
              </a:defRPr>
            </a:lvl6pPr>
            <a:lvl7pPr lvl="6" algn="r" rtl="0">
              <a:spcBef>
                <a:spcPts val="0"/>
              </a:spcBef>
              <a:spcAft>
                <a:spcPts val="0"/>
              </a:spcAft>
              <a:buClr>
                <a:srgbClr val="2C3938"/>
              </a:buClr>
              <a:buSzPts val="3000"/>
              <a:buFont typeface="Oswald"/>
              <a:buNone/>
              <a:defRPr sz="3000">
                <a:solidFill>
                  <a:srgbClr val="2C3938"/>
                </a:solidFill>
                <a:latin typeface="Oswald"/>
                <a:ea typeface="Oswald"/>
                <a:cs typeface="Oswald"/>
                <a:sym typeface="Oswald"/>
              </a:defRPr>
            </a:lvl7pPr>
            <a:lvl8pPr lvl="7" algn="r" rtl="0">
              <a:spcBef>
                <a:spcPts val="0"/>
              </a:spcBef>
              <a:spcAft>
                <a:spcPts val="0"/>
              </a:spcAft>
              <a:buClr>
                <a:srgbClr val="2C3938"/>
              </a:buClr>
              <a:buSzPts val="3000"/>
              <a:buFont typeface="Oswald"/>
              <a:buNone/>
              <a:defRPr sz="3000">
                <a:solidFill>
                  <a:srgbClr val="2C3938"/>
                </a:solidFill>
                <a:latin typeface="Oswald"/>
                <a:ea typeface="Oswald"/>
                <a:cs typeface="Oswald"/>
                <a:sym typeface="Oswald"/>
              </a:defRPr>
            </a:lvl8pPr>
            <a:lvl9pPr lvl="8" algn="r" rtl="0">
              <a:spcBef>
                <a:spcPts val="0"/>
              </a:spcBef>
              <a:spcAft>
                <a:spcPts val="0"/>
              </a:spcAft>
              <a:buClr>
                <a:srgbClr val="2C3938"/>
              </a:buClr>
              <a:buSzPts val="3000"/>
              <a:buFont typeface="Oswald"/>
              <a:buNone/>
              <a:defRPr sz="3000">
                <a:solidFill>
                  <a:srgbClr val="2C3938"/>
                </a:solidFill>
                <a:latin typeface="Oswald"/>
                <a:ea typeface="Oswald"/>
                <a:cs typeface="Oswald"/>
                <a:sym typeface="Oswald"/>
              </a:defRPr>
            </a:lvl9pPr>
          </a:lstStyle>
          <a:p>
            <a:r>
              <a:t>xx%</a:t>
            </a:r>
          </a:p>
        </p:txBody>
      </p:sp>
      <p:sp>
        <p:nvSpPr>
          <p:cNvPr id="198" name="Google Shape;198;p33"/>
          <p:cNvSpPr txBox="1">
            <a:spLocks noGrp="1"/>
          </p:cNvSpPr>
          <p:nvPr>
            <p:ph type="title" idx="3" hasCustomPrompt="1"/>
          </p:nvPr>
        </p:nvSpPr>
        <p:spPr>
          <a:xfrm>
            <a:off x="3119750" y="2400975"/>
            <a:ext cx="1222500" cy="5034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Clr>
                <a:srgbClr val="2C3938"/>
              </a:buClr>
              <a:buSzPts val="3000"/>
              <a:buNone/>
              <a:defRPr sz="1800">
                <a:solidFill>
                  <a:srgbClr val="2C3938"/>
                </a:solidFill>
                <a:latin typeface="Cutive Mono"/>
                <a:ea typeface="Cutive Mono"/>
                <a:cs typeface="Cutive Mono"/>
                <a:sym typeface="Cutive Mono"/>
              </a:defRPr>
            </a:lvl1pPr>
            <a:lvl2pPr lvl="1" algn="r" rtl="0">
              <a:spcBef>
                <a:spcPts val="0"/>
              </a:spcBef>
              <a:spcAft>
                <a:spcPts val="0"/>
              </a:spcAft>
              <a:buClr>
                <a:srgbClr val="2C3938"/>
              </a:buClr>
              <a:buSzPts val="3000"/>
              <a:buFont typeface="Oswald"/>
              <a:buNone/>
              <a:defRPr sz="3000">
                <a:solidFill>
                  <a:srgbClr val="2C3938"/>
                </a:solidFill>
                <a:latin typeface="Oswald"/>
                <a:ea typeface="Oswald"/>
                <a:cs typeface="Oswald"/>
                <a:sym typeface="Oswald"/>
              </a:defRPr>
            </a:lvl2pPr>
            <a:lvl3pPr lvl="2" algn="r" rtl="0">
              <a:spcBef>
                <a:spcPts val="0"/>
              </a:spcBef>
              <a:spcAft>
                <a:spcPts val="0"/>
              </a:spcAft>
              <a:buClr>
                <a:srgbClr val="2C3938"/>
              </a:buClr>
              <a:buSzPts val="3000"/>
              <a:buFont typeface="Oswald"/>
              <a:buNone/>
              <a:defRPr sz="3000">
                <a:solidFill>
                  <a:srgbClr val="2C3938"/>
                </a:solidFill>
                <a:latin typeface="Oswald"/>
                <a:ea typeface="Oswald"/>
                <a:cs typeface="Oswald"/>
                <a:sym typeface="Oswald"/>
              </a:defRPr>
            </a:lvl3pPr>
            <a:lvl4pPr lvl="3" algn="r" rtl="0">
              <a:spcBef>
                <a:spcPts val="0"/>
              </a:spcBef>
              <a:spcAft>
                <a:spcPts val="0"/>
              </a:spcAft>
              <a:buClr>
                <a:srgbClr val="2C3938"/>
              </a:buClr>
              <a:buSzPts val="3000"/>
              <a:buFont typeface="Oswald"/>
              <a:buNone/>
              <a:defRPr sz="3000">
                <a:solidFill>
                  <a:srgbClr val="2C3938"/>
                </a:solidFill>
                <a:latin typeface="Oswald"/>
                <a:ea typeface="Oswald"/>
                <a:cs typeface="Oswald"/>
                <a:sym typeface="Oswald"/>
              </a:defRPr>
            </a:lvl4pPr>
            <a:lvl5pPr lvl="4" algn="r" rtl="0">
              <a:spcBef>
                <a:spcPts val="0"/>
              </a:spcBef>
              <a:spcAft>
                <a:spcPts val="0"/>
              </a:spcAft>
              <a:buClr>
                <a:srgbClr val="2C3938"/>
              </a:buClr>
              <a:buSzPts val="3000"/>
              <a:buFont typeface="Oswald"/>
              <a:buNone/>
              <a:defRPr sz="3000">
                <a:solidFill>
                  <a:srgbClr val="2C3938"/>
                </a:solidFill>
                <a:latin typeface="Oswald"/>
                <a:ea typeface="Oswald"/>
                <a:cs typeface="Oswald"/>
                <a:sym typeface="Oswald"/>
              </a:defRPr>
            </a:lvl5pPr>
            <a:lvl6pPr lvl="5" algn="r" rtl="0">
              <a:spcBef>
                <a:spcPts val="0"/>
              </a:spcBef>
              <a:spcAft>
                <a:spcPts val="0"/>
              </a:spcAft>
              <a:buClr>
                <a:srgbClr val="2C3938"/>
              </a:buClr>
              <a:buSzPts val="3000"/>
              <a:buFont typeface="Oswald"/>
              <a:buNone/>
              <a:defRPr sz="3000">
                <a:solidFill>
                  <a:srgbClr val="2C3938"/>
                </a:solidFill>
                <a:latin typeface="Oswald"/>
                <a:ea typeface="Oswald"/>
                <a:cs typeface="Oswald"/>
                <a:sym typeface="Oswald"/>
              </a:defRPr>
            </a:lvl6pPr>
            <a:lvl7pPr lvl="6" algn="r" rtl="0">
              <a:spcBef>
                <a:spcPts val="0"/>
              </a:spcBef>
              <a:spcAft>
                <a:spcPts val="0"/>
              </a:spcAft>
              <a:buClr>
                <a:srgbClr val="2C3938"/>
              </a:buClr>
              <a:buSzPts val="3000"/>
              <a:buFont typeface="Oswald"/>
              <a:buNone/>
              <a:defRPr sz="3000">
                <a:solidFill>
                  <a:srgbClr val="2C3938"/>
                </a:solidFill>
                <a:latin typeface="Oswald"/>
                <a:ea typeface="Oswald"/>
                <a:cs typeface="Oswald"/>
                <a:sym typeface="Oswald"/>
              </a:defRPr>
            </a:lvl7pPr>
            <a:lvl8pPr lvl="7" algn="r" rtl="0">
              <a:spcBef>
                <a:spcPts val="0"/>
              </a:spcBef>
              <a:spcAft>
                <a:spcPts val="0"/>
              </a:spcAft>
              <a:buClr>
                <a:srgbClr val="2C3938"/>
              </a:buClr>
              <a:buSzPts val="3000"/>
              <a:buFont typeface="Oswald"/>
              <a:buNone/>
              <a:defRPr sz="3000">
                <a:solidFill>
                  <a:srgbClr val="2C3938"/>
                </a:solidFill>
                <a:latin typeface="Oswald"/>
                <a:ea typeface="Oswald"/>
                <a:cs typeface="Oswald"/>
                <a:sym typeface="Oswald"/>
              </a:defRPr>
            </a:lvl8pPr>
            <a:lvl9pPr lvl="8" algn="r" rtl="0">
              <a:spcBef>
                <a:spcPts val="0"/>
              </a:spcBef>
              <a:spcAft>
                <a:spcPts val="0"/>
              </a:spcAft>
              <a:buClr>
                <a:srgbClr val="2C3938"/>
              </a:buClr>
              <a:buSzPts val="3000"/>
              <a:buFont typeface="Oswald"/>
              <a:buNone/>
              <a:defRPr sz="3000">
                <a:solidFill>
                  <a:srgbClr val="2C3938"/>
                </a:solidFill>
                <a:latin typeface="Oswald"/>
                <a:ea typeface="Oswald"/>
                <a:cs typeface="Oswald"/>
                <a:sym typeface="Oswald"/>
              </a:defRPr>
            </a:lvl9pPr>
          </a:lstStyle>
          <a:p>
            <a:r>
              <a:t>xx%</a:t>
            </a:r>
          </a:p>
        </p:txBody>
      </p:sp>
      <p:sp>
        <p:nvSpPr>
          <p:cNvPr id="199" name="Google Shape;199;p33"/>
          <p:cNvSpPr txBox="1">
            <a:spLocks noGrp="1"/>
          </p:cNvSpPr>
          <p:nvPr>
            <p:ph type="title" idx="4"/>
          </p:nvPr>
        </p:nvSpPr>
        <p:spPr>
          <a:xfrm>
            <a:off x="1226995" y="375868"/>
            <a:ext cx="6705300" cy="5778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sz="3000">
                <a:solidFill>
                  <a:srgbClr val="2C3938"/>
                </a:solidFill>
                <a:latin typeface="Oswald"/>
                <a:ea typeface="Oswald"/>
                <a:cs typeface="Oswald"/>
                <a:sym typeface="Oswald"/>
              </a:defRPr>
            </a:lvl1pPr>
            <a:lvl2pPr lvl="1" rtl="0">
              <a:spcBef>
                <a:spcPts val="0"/>
              </a:spcBef>
              <a:spcAft>
                <a:spcPts val="0"/>
              </a:spcAft>
              <a:buNone/>
              <a:defRPr sz="3000">
                <a:solidFill>
                  <a:srgbClr val="2C3938"/>
                </a:solidFill>
                <a:latin typeface="Oswald"/>
                <a:ea typeface="Oswald"/>
                <a:cs typeface="Oswald"/>
                <a:sym typeface="Oswald"/>
              </a:defRPr>
            </a:lvl2pPr>
            <a:lvl3pPr lvl="2" rtl="0">
              <a:spcBef>
                <a:spcPts val="0"/>
              </a:spcBef>
              <a:spcAft>
                <a:spcPts val="0"/>
              </a:spcAft>
              <a:buNone/>
              <a:defRPr sz="3000">
                <a:solidFill>
                  <a:srgbClr val="2C3938"/>
                </a:solidFill>
                <a:latin typeface="Oswald"/>
                <a:ea typeface="Oswald"/>
                <a:cs typeface="Oswald"/>
                <a:sym typeface="Oswald"/>
              </a:defRPr>
            </a:lvl3pPr>
            <a:lvl4pPr lvl="3" rtl="0">
              <a:spcBef>
                <a:spcPts val="0"/>
              </a:spcBef>
              <a:spcAft>
                <a:spcPts val="0"/>
              </a:spcAft>
              <a:buNone/>
              <a:defRPr sz="3000">
                <a:solidFill>
                  <a:srgbClr val="2C3938"/>
                </a:solidFill>
                <a:latin typeface="Oswald"/>
                <a:ea typeface="Oswald"/>
                <a:cs typeface="Oswald"/>
                <a:sym typeface="Oswald"/>
              </a:defRPr>
            </a:lvl4pPr>
            <a:lvl5pPr lvl="4" rtl="0">
              <a:spcBef>
                <a:spcPts val="0"/>
              </a:spcBef>
              <a:spcAft>
                <a:spcPts val="0"/>
              </a:spcAft>
              <a:buNone/>
              <a:defRPr sz="3000">
                <a:solidFill>
                  <a:srgbClr val="2C3938"/>
                </a:solidFill>
                <a:latin typeface="Oswald"/>
                <a:ea typeface="Oswald"/>
                <a:cs typeface="Oswald"/>
                <a:sym typeface="Oswald"/>
              </a:defRPr>
            </a:lvl5pPr>
            <a:lvl6pPr lvl="5" rtl="0">
              <a:spcBef>
                <a:spcPts val="0"/>
              </a:spcBef>
              <a:spcAft>
                <a:spcPts val="0"/>
              </a:spcAft>
              <a:buNone/>
              <a:defRPr sz="3000">
                <a:solidFill>
                  <a:srgbClr val="2C3938"/>
                </a:solidFill>
                <a:latin typeface="Oswald"/>
                <a:ea typeface="Oswald"/>
                <a:cs typeface="Oswald"/>
                <a:sym typeface="Oswald"/>
              </a:defRPr>
            </a:lvl6pPr>
            <a:lvl7pPr lvl="6" rtl="0">
              <a:spcBef>
                <a:spcPts val="0"/>
              </a:spcBef>
              <a:spcAft>
                <a:spcPts val="0"/>
              </a:spcAft>
              <a:buNone/>
              <a:defRPr sz="3000">
                <a:solidFill>
                  <a:srgbClr val="2C3938"/>
                </a:solidFill>
                <a:latin typeface="Oswald"/>
                <a:ea typeface="Oswald"/>
                <a:cs typeface="Oswald"/>
                <a:sym typeface="Oswald"/>
              </a:defRPr>
            </a:lvl7pPr>
            <a:lvl8pPr lvl="7" rtl="0">
              <a:spcBef>
                <a:spcPts val="0"/>
              </a:spcBef>
              <a:spcAft>
                <a:spcPts val="0"/>
              </a:spcAft>
              <a:buNone/>
              <a:defRPr sz="3000">
                <a:solidFill>
                  <a:srgbClr val="2C3938"/>
                </a:solidFill>
                <a:latin typeface="Oswald"/>
                <a:ea typeface="Oswald"/>
                <a:cs typeface="Oswald"/>
                <a:sym typeface="Oswald"/>
              </a:defRPr>
            </a:lvl8pPr>
            <a:lvl9pPr lvl="8" rtl="0">
              <a:spcBef>
                <a:spcPts val="0"/>
              </a:spcBef>
              <a:spcAft>
                <a:spcPts val="0"/>
              </a:spcAft>
              <a:buNone/>
              <a:defRPr sz="3000">
                <a:solidFill>
                  <a:srgbClr val="2C3938"/>
                </a:solidFill>
                <a:latin typeface="Oswald"/>
                <a:ea typeface="Oswald"/>
                <a:cs typeface="Oswald"/>
                <a:sym typeface="Oswald"/>
              </a:defRPr>
            </a:lvl9pPr>
          </a:lstStyle>
          <a:p>
            <a:endParaRPr/>
          </a:p>
        </p:txBody>
      </p:sp>
      <p:sp>
        <p:nvSpPr>
          <p:cNvPr id="200" name="Google Shape;200;p33"/>
          <p:cNvSpPr txBox="1">
            <a:spLocks noGrp="1"/>
          </p:cNvSpPr>
          <p:nvPr>
            <p:ph type="title" idx="5" hasCustomPrompt="1"/>
          </p:nvPr>
        </p:nvSpPr>
        <p:spPr>
          <a:xfrm>
            <a:off x="3119750" y="4037250"/>
            <a:ext cx="1222500" cy="5034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Clr>
                <a:srgbClr val="2C3938"/>
              </a:buClr>
              <a:buSzPts val="3000"/>
              <a:buNone/>
              <a:defRPr sz="1800">
                <a:solidFill>
                  <a:srgbClr val="2C3938"/>
                </a:solidFill>
                <a:latin typeface="Cutive Mono"/>
                <a:ea typeface="Cutive Mono"/>
                <a:cs typeface="Cutive Mono"/>
                <a:sym typeface="Cutive Mono"/>
              </a:defRPr>
            </a:lvl1pPr>
            <a:lvl2pPr lvl="1" algn="r" rtl="0">
              <a:spcBef>
                <a:spcPts val="0"/>
              </a:spcBef>
              <a:spcAft>
                <a:spcPts val="0"/>
              </a:spcAft>
              <a:buClr>
                <a:srgbClr val="2C3938"/>
              </a:buClr>
              <a:buSzPts val="3000"/>
              <a:buFont typeface="Oswald"/>
              <a:buNone/>
              <a:defRPr sz="3000">
                <a:solidFill>
                  <a:srgbClr val="2C3938"/>
                </a:solidFill>
                <a:latin typeface="Oswald"/>
                <a:ea typeface="Oswald"/>
                <a:cs typeface="Oswald"/>
                <a:sym typeface="Oswald"/>
              </a:defRPr>
            </a:lvl2pPr>
            <a:lvl3pPr lvl="2" algn="r" rtl="0">
              <a:spcBef>
                <a:spcPts val="0"/>
              </a:spcBef>
              <a:spcAft>
                <a:spcPts val="0"/>
              </a:spcAft>
              <a:buClr>
                <a:srgbClr val="2C3938"/>
              </a:buClr>
              <a:buSzPts val="3000"/>
              <a:buFont typeface="Oswald"/>
              <a:buNone/>
              <a:defRPr sz="3000">
                <a:solidFill>
                  <a:srgbClr val="2C3938"/>
                </a:solidFill>
                <a:latin typeface="Oswald"/>
                <a:ea typeface="Oswald"/>
                <a:cs typeface="Oswald"/>
                <a:sym typeface="Oswald"/>
              </a:defRPr>
            </a:lvl3pPr>
            <a:lvl4pPr lvl="3" algn="r" rtl="0">
              <a:spcBef>
                <a:spcPts val="0"/>
              </a:spcBef>
              <a:spcAft>
                <a:spcPts val="0"/>
              </a:spcAft>
              <a:buClr>
                <a:srgbClr val="2C3938"/>
              </a:buClr>
              <a:buSzPts val="3000"/>
              <a:buFont typeface="Oswald"/>
              <a:buNone/>
              <a:defRPr sz="3000">
                <a:solidFill>
                  <a:srgbClr val="2C3938"/>
                </a:solidFill>
                <a:latin typeface="Oswald"/>
                <a:ea typeface="Oswald"/>
                <a:cs typeface="Oswald"/>
                <a:sym typeface="Oswald"/>
              </a:defRPr>
            </a:lvl4pPr>
            <a:lvl5pPr lvl="4" algn="r" rtl="0">
              <a:spcBef>
                <a:spcPts val="0"/>
              </a:spcBef>
              <a:spcAft>
                <a:spcPts val="0"/>
              </a:spcAft>
              <a:buClr>
                <a:srgbClr val="2C3938"/>
              </a:buClr>
              <a:buSzPts val="3000"/>
              <a:buFont typeface="Oswald"/>
              <a:buNone/>
              <a:defRPr sz="3000">
                <a:solidFill>
                  <a:srgbClr val="2C3938"/>
                </a:solidFill>
                <a:latin typeface="Oswald"/>
                <a:ea typeface="Oswald"/>
                <a:cs typeface="Oswald"/>
                <a:sym typeface="Oswald"/>
              </a:defRPr>
            </a:lvl5pPr>
            <a:lvl6pPr lvl="5" algn="r" rtl="0">
              <a:spcBef>
                <a:spcPts val="0"/>
              </a:spcBef>
              <a:spcAft>
                <a:spcPts val="0"/>
              </a:spcAft>
              <a:buClr>
                <a:srgbClr val="2C3938"/>
              </a:buClr>
              <a:buSzPts val="3000"/>
              <a:buFont typeface="Oswald"/>
              <a:buNone/>
              <a:defRPr sz="3000">
                <a:solidFill>
                  <a:srgbClr val="2C3938"/>
                </a:solidFill>
                <a:latin typeface="Oswald"/>
                <a:ea typeface="Oswald"/>
                <a:cs typeface="Oswald"/>
                <a:sym typeface="Oswald"/>
              </a:defRPr>
            </a:lvl6pPr>
            <a:lvl7pPr lvl="6" algn="r" rtl="0">
              <a:spcBef>
                <a:spcPts val="0"/>
              </a:spcBef>
              <a:spcAft>
                <a:spcPts val="0"/>
              </a:spcAft>
              <a:buClr>
                <a:srgbClr val="2C3938"/>
              </a:buClr>
              <a:buSzPts val="3000"/>
              <a:buFont typeface="Oswald"/>
              <a:buNone/>
              <a:defRPr sz="3000">
                <a:solidFill>
                  <a:srgbClr val="2C3938"/>
                </a:solidFill>
                <a:latin typeface="Oswald"/>
                <a:ea typeface="Oswald"/>
                <a:cs typeface="Oswald"/>
                <a:sym typeface="Oswald"/>
              </a:defRPr>
            </a:lvl7pPr>
            <a:lvl8pPr lvl="7" algn="r" rtl="0">
              <a:spcBef>
                <a:spcPts val="0"/>
              </a:spcBef>
              <a:spcAft>
                <a:spcPts val="0"/>
              </a:spcAft>
              <a:buClr>
                <a:srgbClr val="2C3938"/>
              </a:buClr>
              <a:buSzPts val="3000"/>
              <a:buFont typeface="Oswald"/>
              <a:buNone/>
              <a:defRPr sz="3000">
                <a:solidFill>
                  <a:srgbClr val="2C3938"/>
                </a:solidFill>
                <a:latin typeface="Oswald"/>
                <a:ea typeface="Oswald"/>
                <a:cs typeface="Oswald"/>
                <a:sym typeface="Oswald"/>
              </a:defRPr>
            </a:lvl8pPr>
            <a:lvl9pPr lvl="8" algn="r" rtl="0">
              <a:spcBef>
                <a:spcPts val="0"/>
              </a:spcBef>
              <a:spcAft>
                <a:spcPts val="0"/>
              </a:spcAft>
              <a:buClr>
                <a:srgbClr val="2C3938"/>
              </a:buClr>
              <a:buSzPts val="3000"/>
              <a:buFont typeface="Oswald"/>
              <a:buNone/>
              <a:defRPr sz="3000">
                <a:solidFill>
                  <a:srgbClr val="2C3938"/>
                </a:solidFill>
                <a:latin typeface="Oswald"/>
                <a:ea typeface="Oswald"/>
                <a:cs typeface="Oswald"/>
                <a:sym typeface="Oswald"/>
              </a:defRPr>
            </a:lvl9pPr>
          </a:lstStyle>
          <a:p>
            <a:r>
              <a:t>xx%</a:t>
            </a:r>
          </a:p>
        </p:txBody>
      </p:sp>
    </p:spTree>
  </p:cSld>
  <p:clrMapOvr>
    <a:masterClrMapping/>
  </p:clrMapOvr>
</p:sldLayout>
</file>

<file path=ppt/slideLayouts/slideLayout27.xml><?xml version="1.0" encoding="utf-8"?>
<p:sldLayout xmlns:a="http://schemas.openxmlformats.org/drawingml/2006/main" xmlns:r="http://schemas.openxmlformats.org/officeDocument/2006/relationships" xmlns:p="http://schemas.openxmlformats.org/presentationml/2006/main" matchingName="FOUR COLUMNS 1">
  <p:cSld name="CUSTOM_1_1_1_2_1_2">
    <p:bg>
      <p:bgPr>
        <a:solidFill>
          <a:srgbClr val="EFEFEF"/>
        </a:solidFill>
        <a:effectLst/>
      </p:bgPr>
    </p:bg>
    <p:spTree>
      <p:nvGrpSpPr>
        <p:cNvPr id="1" name="Shape 201"/>
        <p:cNvGrpSpPr/>
        <p:nvPr/>
      </p:nvGrpSpPr>
      <p:grpSpPr>
        <a:xfrm>
          <a:off x="0" y="0"/>
          <a:ext cx="0" cy="0"/>
          <a:chOff x="0" y="0"/>
          <a:chExt cx="0" cy="0"/>
        </a:xfrm>
      </p:grpSpPr>
      <p:sp>
        <p:nvSpPr>
          <p:cNvPr id="202" name="Google Shape;202;p34"/>
          <p:cNvSpPr/>
          <p:nvPr/>
        </p:nvSpPr>
        <p:spPr>
          <a:xfrm rot="10800000" flipH="1">
            <a:off x="-6375" y="3219000"/>
            <a:ext cx="9144000" cy="1924500"/>
          </a:xfrm>
          <a:prstGeom prst="rect">
            <a:avLst/>
          </a:prstGeom>
          <a:solidFill>
            <a:srgbClr val="2C39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34"/>
          <p:cNvSpPr txBox="1">
            <a:spLocks noGrp="1"/>
          </p:cNvSpPr>
          <p:nvPr>
            <p:ph type="subTitle" idx="1"/>
          </p:nvPr>
        </p:nvSpPr>
        <p:spPr>
          <a:xfrm>
            <a:off x="872500" y="3555100"/>
            <a:ext cx="1768500" cy="1079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F3F3F3"/>
              </a:buClr>
              <a:buSzPts val="900"/>
              <a:buNone/>
              <a:defRPr sz="900">
                <a:solidFill>
                  <a:srgbClr val="F3F3F3"/>
                </a:solidFill>
              </a:defRPr>
            </a:lvl1pPr>
            <a:lvl2pPr lvl="1" algn="ctr" rtl="0">
              <a:lnSpc>
                <a:spcPct val="100000"/>
              </a:lnSpc>
              <a:spcBef>
                <a:spcPts val="0"/>
              </a:spcBef>
              <a:spcAft>
                <a:spcPts val="0"/>
              </a:spcAft>
              <a:buClr>
                <a:srgbClr val="F3F3F3"/>
              </a:buClr>
              <a:buSzPts val="1100"/>
              <a:buNone/>
              <a:defRPr sz="1100">
                <a:solidFill>
                  <a:srgbClr val="F3F3F3"/>
                </a:solidFill>
              </a:defRPr>
            </a:lvl2pPr>
            <a:lvl3pPr lvl="2" algn="ctr" rtl="0">
              <a:lnSpc>
                <a:spcPct val="100000"/>
              </a:lnSpc>
              <a:spcBef>
                <a:spcPts val="0"/>
              </a:spcBef>
              <a:spcAft>
                <a:spcPts val="0"/>
              </a:spcAft>
              <a:buClr>
                <a:srgbClr val="F3F3F3"/>
              </a:buClr>
              <a:buSzPts val="1100"/>
              <a:buNone/>
              <a:defRPr sz="1100">
                <a:solidFill>
                  <a:srgbClr val="F3F3F3"/>
                </a:solidFill>
              </a:defRPr>
            </a:lvl3pPr>
            <a:lvl4pPr lvl="3" algn="ctr" rtl="0">
              <a:lnSpc>
                <a:spcPct val="100000"/>
              </a:lnSpc>
              <a:spcBef>
                <a:spcPts val="0"/>
              </a:spcBef>
              <a:spcAft>
                <a:spcPts val="0"/>
              </a:spcAft>
              <a:buClr>
                <a:srgbClr val="F3F3F3"/>
              </a:buClr>
              <a:buSzPts val="1100"/>
              <a:buNone/>
              <a:defRPr sz="1100">
                <a:solidFill>
                  <a:srgbClr val="F3F3F3"/>
                </a:solidFill>
              </a:defRPr>
            </a:lvl4pPr>
            <a:lvl5pPr lvl="4" algn="ctr" rtl="0">
              <a:lnSpc>
                <a:spcPct val="100000"/>
              </a:lnSpc>
              <a:spcBef>
                <a:spcPts val="0"/>
              </a:spcBef>
              <a:spcAft>
                <a:spcPts val="0"/>
              </a:spcAft>
              <a:buClr>
                <a:srgbClr val="F3F3F3"/>
              </a:buClr>
              <a:buSzPts val="1100"/>
              <a:buNone/>
              <a:defRPr sz="1100">
                <a:solidFill>
                  <a:srgbClr val="F3F3F3"/>
                </a:solidFill>
              </a:defRPr>
            </a:lvl5pPr>
            <a:lvl6pPr lvl="5" algn="ctr" rtl="0">
              <a:lnSpc>
                <a:spcPct val="100000"/>
              </a:lnSpc>
              <a:spcBef>
                <a:spcPts val="0"/>
              </a:spcBef>
              <a:spcAft>
                <a:spcPts val="0"/>
              </a:spcAft>
              <a:buClr>
                <a:srgbClr val="F3F3F3"/>
              </a:buClr>
              <a:buSzPts val="1100"/>
              <a:buNone/>
              <a:defRPr sz="1100">
                <a:solidFill>
                  <a:srgbClr val="F3F3F3"/>
                </a:solidFill>
              </a:defRPr>
            </a:lvl6pPr>
            <a:lvl7pPr lvl="6" algn="ctr" rtl="0">
              <a:lnSpc>
                <a:spcPct val="100000"/>
              </a:lnSpc>
              <a:spcBef>
                <a:spcPts val="0"/>
              </a:spcBef>
              <a:spcAft>
                <a:spcPts val="0"/>
              </a:spcAft>
              <a:buClr>
                <a:srgbClr val="F3F3F3"/>
              </a:buClr>
              <a:buSzPts val="1100"/>
              <a:buNone/>
              <a:defRPr sz="1100">
                <a:solidFill>
                  <a:srgbClr val="F3F3F3"/>
                </a:solidFill>
              </a:defRPr>
            </a:lvl7pPr>
            <a:lvl8pPr lvl="7" algn="ctr" rtl="0">
              <a:lnSpc>
                <a:spcPct val="100000"/>
              </a:lnSpc>
              <a:spcBef>
                <a:spcPts val="0"/>
              </a:spcBef>
              <a:spcAft>
                <a:spcPts val="0"/>
              </a:spcAft>
              <a:buClr>
                <a:srgbClr val="F3F3F3"/>
              </a:buClr>
              <a:buSzPts val="1100"/>
              <a:buNone/>
              <a:defRPr sz="1100">
                <a:solidFill>
                  <a:srgbClr val="F3F3F3"/>
                </a:solidFill>
              </a:defRPr>
            </a:lvl8pPr>
            <a:lvl9pPr lvl="8" algn="ctr" rtl="0">
              <a:lnSpc>
                <a:spcPct val="100000"/>
              </a:lnSpc>
              <a:spcBef>
                <a:spcPts val="0"/>
              </a:spcBef>
              <a:spcAft>
                <a:spcPts val="0"/>
              </a:spcAft>
              <a:buClr>
                <a:srgbClr val="F3F3F3"/>
              </a:buClr>
              <a:buSzPts val="1100"/>
              <a:buNone/>
              <a:defRPr sz="1100">
                <a:solidFill>
                  <a:srgbClr val="F3F3F3"/>
                </a:solidFill>
              </a:defRPr>
            </a:lvl9pPr>
          </a:lstStyle>
          <a:p>
            <a:endParaRPr/>
          </a:p>
        </p:txBody>
      </p:sp>
      <p:sp>
        <p:nvSpPr>
          <p:cNvPr id="204" name="Google Shape;204;p34"/>
          <p:cNvSpPr txBox="1">
            <a:spLocks noGrp="1"/>
          </p:cNvSpPr>
          <p:nvPr>
            <p:ph type="title"/>
          </p:nvPr>
        </p:nvSpPr>
        <p:spPr>
          <a:xfrm>
            <a:off x="1226995" y="375868"/>
            <a:ext cx="6705300" cy="5778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sz="3000">
                <a:solidFill>
                  <a:srgbClr val="2C3938"/>
                </a:solidFill>
                <a:latin typeface="Oswald"/>
                <a:ea typeface="Oswald"/>
                <a:cs typeface="Oswald"/>
                <a:sym typeface="Oswald"/>
              </a:defRPr>
            </a:lvl1pPr>
            <a:lvl2pPr lvl="1" rtl="0">
              <a:spcBef>
                <a:spcPts val="0"/>
              </a:spcBef>
              <a:spcAft>
                <a:spcPts val="0"/>
              </a:spcAft>
              <a:buNone/>
              <a:defRPr sz="3000">
                <a:solidFill>
                  <a:srgbClr val="2C3938"/>
                </a:solidFill>
                <a:latin typeface="Oswald"/>
                <a:ea typeface="Oswald"/>
                <a:cs typeface="Oswald"/>
                <a:sym typeface="Oswald"/>
              </a:defRPr>
            </a:lvl2pPr>
            <a:lvl3pPr lvl="2" rtl="0">
              <a:spcBef>
                <a:spcPts val="0"/>
              </a:spcBef>
              <a:spcAft>
                <a:spcPts val="0"/>
              </a:spcAft>
              <a:buNone/>
              <a:defRPr sz="3000">
                <a:solidFill>
                  <a:srgbClr val="2C3938"/>
                </a:solidFill>
                <a:latin typeface="Oswald"/>
                <a:ea typeface="Oswald"/>
                <a:cs typeface="Oswald"/>
                <a:sym typeface="Oswald"/>
              </a:defRPr>
            </a:lvl3pPr>
            <a:lvl4pPr lvl="3" rtl="0">
              <a:spcBef>
                <a:spcPts val="0"/>
              </a:spcBef>
              <a:spcAft>
                <a:spcPts val="0"/>
              </a:spcAft>
              <a:buNone/>
              <a:defRPr sz="3000">
                <a:solidFill>
                  <a:srgbClr val="2C3938"/>
                </a:solidFill>
                <a:latin typeface="Oswald"/>
                <a:ea typeface="Oswald"/>
                <a:cs typeface="Oswald"/>
                <a:sym typeface="Oswald"/>
              </a:defRPr>
            </a:lvl4pPr>
            <a:lvl5pPr lvl="4" rtl="0">
              <a:spcBef>
                <a:spcPts val="0"/>
              </a:spcBef>
              <a:spcAft>
                <a:spcPts val="0"/>
              </a:spcAft>
              <a:buNone/>
              <a:defRPr sz="3000">
                <a:solidFill>
                  <a:srgbClr val="2C3938"/>
                </a:solidFill>
                <a:latin typeface="Oswald"/>
                <a:ea typeface="Oswald"/>
                <a:cs typeface="Oswald"/>
                <a:sym typeface="Oswald"/>
              </a:defRPr>
            </a:lvl5pPr>
            <a:lvl6pPr lvl="5" rtl="0">
              <a:spcBef>
                <a:spcPts val="0"/>
              </a:spcBef>
              <a:spcAft>
                <a:spcPts val="0"/>
              </a:spcAft>
              <a:buNone/>
              <a:defRPr sz="3000">
                <a:solidFill>
                  <a:srgbClr val="2C3938"/>
                </a:solidFill>
                <a:latin typeface="Oswald"/>
                <a:ea typeface="Oswald"/>
                <a:cs typeface="Oswald"/>
                <a:sym typeface="Oswald"/>
              </a:defRPr>
            </a:lvl6pPr>
            <a:lvl7pPr lvl="6" rtl="0">
              <a:spcBef>
                <a:spcPts val="0"/>
              </a:spcBef>
              <a:spcAft>
                <a:spcPts val="0"/>
              </a:spcAft>
              <a:buNone/>
              <a:defRPr sz="3000">
                <a:solidFill>
                  <a:srgbClr val="2C3938"/>
                </a:solidFill>
                <a:latin typeface="Oswald"/>
                <a:ea typeface="Oswald"/>
                <a:cs typeface="Oswald"/>
                <a:sym typeface="Oswald"/>
              </a:defRPr>
            </a:lvl7pPr>
            <a:lvl8pPr lvl="7" rtl="0">
              <a:spcBef>
                <a:spcPts val="0"/>
              </a:spcBef>
              <a:spcAft>
                <a:spcPts val="0"/>
              </a:spcAft>
              <a:buNone/>
              <a:defRPr sz="3000">
                <a:solidFill>
                  <a:srgbClr val="2C3938"/>
                </a:solidFill>
                <a:latin typeface="Oswald"/>
                <a:ea typeface="Oswald"/>
                <a:cs typeface="Oswald"/>
                <a:sym typeface="Oswald"/>
              </a:defRPr>
            </a:lvl8pPr>
            <a:lvl9pPr lvl="8" rtl="0">
              <a:spcBef>
                <a:spcPts val="0"/>
              </a:spcBef>
              <a:spcAft>
                <a:spcPts val="0"/>
              </a:spcAft>
              <a:buNone/>
              <a:defRPr sz="3000">
                <a:solidFill>
                  <a:srgbClr val="2C3938"/>
                </a:solidFill>
                <a:latin typeface="Oswald"/>
                <a:ea typeface="Oswald"/>
                <a:cs typeface="Oswald"/>
                <a:sym typeface="Oswald"/>
              </a:defRPr>
            </a:lvl9pPr>
          </a:lstStyle>
          <a:p>
            <a:endParaRPr/>
          </a:p>
        </p:txBody>
      </p:sp>
      <p:sp>
        <p:nvSpPr>
          <p:cNvPr id="205" name="Google Shape;205;p34"/>
          <p:cNvSpPr txBox="1">
            <a:spLocks noGrp="1"/>
          </p:cNvSpPr>
          <p:nvPr>
            <p:ph type="subTitle" idx="2"/>
          </p:nvPr>
        </p:nvSpPr>
        <p:spPr>
          <a:xfrm>
            <a:off x="2966775" y="3555100"/>
            <a:ext cx="1768500" cy="1079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F3F3F3"/>
              </a:buClr>
              <a:buSzPts val="900"/>
              <a:buNone/>
              <a:defRPr sz="900">
                <a:solidFill>
                  <a:srgbClr val="F3F3F3"/>
                </a:solidFill>
              </a:defRPr>
            </a:lvl1pPr>
            <a:lvl2pPr lvl="1" algn="ctr" rtl="0">
              <a:lnSpc>
                <a:spcPct val="100000"/>
              </a:lnSpc>
              <a:spcBef>
                <a:spcPts val="0"/>
              </a:spcBef>
              <a:spcAft>
                <a:spcPts val="0"/>
              </a:spcAft>
              <a:buClr>
                <a:srgbClr val="F3F3F3"/>
              </a:buClr>
              <a:buSzPts val="1100"/>
              <a:buNone/>
              <a:defRPr sz="1100">
                <a:solidFill>
                  <a:srgbClr val="F3F3F3"/>
                </a:solidFill>
              </a:defRPr>
            </a:lvl2pPr>
            <a:lvl3pPr lvl="2" algn="ctr" rtl="0">
              <a:lnSpc>
                <a:spcPct val="100000"/>
              </a:lnSpc>
              <a:spcBef>
                <a:spcPts val="0"/>
              </a:spcBef>
              <a:spcAft>
                <a:spcPts val="0"/>
              </a:spcAft>
              <a:buClr>
                <a:srgbClr val="F3F3F3"/>
              </a:buClr>
              <a:buSzPts val="1100"/>
              <a:buNone/>
              <a:defRPr sz="1100">
                <a:solidFill>
                  <a:srgbClr val="F3F3F3"/>
                </a:solidFill>
              </a:defRPr>
            </a:lvl3pPr>
            <a:lvl4pPr lvl="3" algn="ctr" rtl="0">
              <a:lnSpc>
                <a:spcPct val="100000"/>
              </a:lnSpc>
              <a:spcBef>
                <a:spcPts val="0"/>
              </a:spcBef>
              <a:spcAft>
                <a:spcPts val="0"/>
              </a:spcAft>
              <a:buClr>
                <a:srgbClr val="F3F3F3"/>
              </a:buClr>
              <a:buSzPts val="1100"/>
              <a:buNone/>
              <a:defRPr sz="1100">
                <a:solidFill>
                  <a:srgbClr val="F3F3F3"/>
                </a:solidFill>
              </a:defRPr>
            </a:lvl4pPr>
            <a:lvl5pPr lvl="4" algn="ctr" rtl="0">
              <a:lnSpc>
                <a:spcPct val="100000"/>
              </a:lnSpc>
              <a:spcBef>
                <a:spcPts val="0"/>
              </a:spcBef>
              <a:spcAft>
                <a:spcPts val="0"/>
              </a:spcAft>
              <a:buClr>
                <a:srgbClr val="F3F3F3"/>
              </a:buClr>
              <a:buSzPts val="1100"/>
              <a:buNone/>
              <a:defRPr sz="1100">
                <a:solidFill>
                  <a:srgbClr val="F3F3F3"/>
                </a:solidFill>
              </a:defRPr>
            </a:lvl5pPr>
            <a:lvl6pPr lvl="5" algn="ctr" rtl="0">
              <a:lnSpc>
                <a:spcPct val="100000"/>
              </a:lnSpc>
              <a:spcBef>
                <a:spcPts val="0"/>
              </a:spcBef>
              <a:spcAft>
                <a:spcPts val="0"/>
              </a:spcAft>
              <a:buClr>
                <a:srgbClr val="F3F3F3"/>
              </a:buClr>
              <a:buSzPts val="1100"/>
              <a:buNone/>
              <a:defRPr sz="1100">
                <a:solidFill>
                  <a:srgbClr val="F3F3F3"/>
                </a:solidFill>
              </a:defRPr>
            </a:lvl6pPr>
            <a:lvl7pPr lvl="6" algn="ctr" rtl="0">
              <a:lnSpc>
                <a:spcPct val="100000"/>
              </a:lnSpc>
              <a:spcBef>
                <a:spcPts val="0"/>
              </a:spcBef>
              <a:spcAft>
                <a:spcPts val="0"/>
              </a:spcAft>
              <a:buClr>
                <a:srgbClr val="F3F3F3"/>
              </a:buClr>
              <a:buSzPts val="1100"/>
              <a:buNone/>
              <a:defRPr sz="1100">
                <a:solidFill>
                  <a:srgbClr val="F3F3F3"/>
                </a:solidFill>
              </a:defRPr>
            </a:lvl7pPr>
            <a:lvl8pPr lvl="7" algn="ctr" rtl="0">
              <a:lnSpc>
                <a:spcPct val="100000"/>
              </a:lnSpc>
              <a:spcBef>
                <a:spcPts val="0"/>
              </a:spcBef>
              <a:spcAft>
                <a:spcPts val="0"/>
              </a:spcAft>
              <a:buClr>
                <a:srgbClr val="F3F3F3"/>
              </a:buClr>
              <a:buSzPts val="1100"/>
              <a:buNone/>
              <a:defRPr sz="1100">
                <a:solidFill>
                  <a:srgbClr val="F3F3F3"/>
                </a:solidFill>
              </a:defRPr>
            </a:lvl8pPr>
            <a:lvl9pPr lvl="8" algn="ctr" rtl="0">
              <a:lnSpc>
                <a:spcPct val="100000"/>
              </a:lnSpc>
              <a:spcBef>
                <a:spcPts val="0"/>
              </a:spcBef>
              <a:spcAft>
                <a:spcPts val="0"/>
              </a:spcAft>
              <a:buClr>
                <a:srgbClr val="F3F3F3"/>
              </a:buClr>
              <a:buSzPts val="1100"/>
              <a:buNone/>
              <a:defRPr sz="1100">
                <a:solidFill>
                  <a:srgbClr val="F3F3F3"/>
                </a:solidFill>
              </a:defRPr>
            </a:lvl9pPr>
          </a:lstStyle>
          <a:p>
            <a:endParaRPr/>
          </a:p>
        </p:txBody>
      </p:sp>
      <p:sp>
        <p:nvSpPr>
          <p:cNvPr id="206" name="Google Shape;206;p34"/>
          <p:cNvSpPr txBox="1">
            <a:spLocks noGrp="1"/>
          </p:cNvSpPr>
          <p:nvPr>
            <p:ph type="subTitle" idx="3"/>
          </p:nvPr>
        </p:nvSpPr>
        <p:spPr>
          <a:xfrm>
            <a:off x="5061050" y="3555100"/>
            <a:ext cx="1768500" cy="1079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F3F3F3"/>
              </a:buClr>
              <a:buSzPts val="900"/>
              <a:buNone/>
              <a:defRPr sz="900">
                <a:solidFill>
                  <a:srgbClr val="F3F3F3"/>
                </a:solidFill>
              </a:defRPr>
            </a:lvl1pPr>
            <a:lvl2pPr lvl="1" algn="ctr" rtl="0">
              <a:lnSpc>
                <a:spcPct val="100000"/>
              </a:lnSpc>
              <a:spcBef>
                <a:spcPts val="0"/>
              </a:spcBef>
              <a:spcAft>
                <a:spcPts val="0"/>
              </a:spcAft>
              <a:buClr>
                <a:srgbClr val="F3F3F3"/>
              </a:buClr>
              <a:buSzPts val="1100"/>
              <a:buNone/>
              <a:defRPr sz="1100">
                <a:solidFill>
                  <a:srgbClr val="F3F3F3"/>
                </a:solidFill>
              </a:defRPr>
            </a:lvl2pPr>
            <a:lvl3pPr lvl="2" algn="ctr" rtl="0">
              <a:lnSpc>
                <a:spcPct val="100000"/>
              </a:lnSpc>
              <a:spcBef>
                <a:spcPts val="0"/>
              </a:spcBef>
              <a:spcAft>
                <a:spcPts val="0"/>
              </a:spcAft>
              <a:buClr>
                <a:srgbClr val="F3F3F3"/>
              </a:buClr>
              <a:buSzPts val="1100"/>
              <a:buNone/>
              <a:defRPr sz="1100">
                <a:solidFill>
                  <a:srgbClr val="F3F3F3"/>
                </a:solidFill>
              </a:defRPr>
            </a:lvl3pPr>
            <a:lvl4pPr lvl="3" algn="ctr" rtl="0">
              <a:lnSpc>
                <a:spcPct val="100000"/>
              </a:lnSpc>
              <a:spcBef>
                <a:spcPts val="0"/>
              </a:spcBef>
              <a:spcAft>
                <a:spcPts val="0"/>
              </a:spcAft>
              <a:buClr>
                <a:srgbClr val="F3F3F3"/>
              </a:buClr>
              <a:buSzPts val="1100"/>
              <a:buNone/>
              <a:defRPr sz="1100">
                <a:solidFill>
                  <a:srgbClr val="F3F3F3"/>
                </a:solidFill>
              </a:defRPr>
            </a:lvl4pPr>
            <a:lvl5pPr lvl="4" algn="ctr" rtl="0">
              <a:lnSpc>
                <a:spcPct val="100000"/>
              </a:lnSpc>
              <a:spcBef>
                <a:spcPts val="0"/>
              </a:spcBef>
              <a:spcAft>
                <a:spcPts val="0"/>
              </a:spcAft>
              <a:buClr>
                <a:srgbClr val="F3F3F3"/>
              </a:buClr>
              <a:buSzPts val="1100"/>
              <a:buNone/>
              <a:defRPr sz="1100">
                <a:solidFill>
                  <a:srgbClr val="F3F3F3"/>
                </a:solidFill>
              </a:defRPr>
            </a:lvl5pPr>
            <a:lvl6pPr lvl="5" algn="ctr" rtl="0">
              <a:lnSpc>
                <a:spcPct val="100000"/>
              </a:lnSpc>
              <a:spcBef>
                <a:spcPts val="0"/>
              </a:spcBef>
              <a:spcAft>
                <a:spcPts val="0"/>
              </a:spcAft>
              <a:buClr>
                <a:srgbClr val="F3F3F3"/>
              </a:buClr>
              <a:buSzPts val="1100"/>
              <a:buNone/>
              <a:defRPr sz="1100">
                <a:solidFill>
                  <a:srgbClr val="F3F3F3"/>
                </a:solidFill>
              </a:defRPr>
            </a:lvl6pPr>
            <a:lvl7pPr lvl="6" algn="ctr" rtl="0">
              <a:lnSpc>
                <a:spcPct val="100000"/>
              </a:lnSpc>
              <a:spcBef>
                <a:spcPts val="0"/>
              </a:spcBef>
              <a:spcAft>
                <a:spcPts val="0"/>
              </a:spcAft>
              <a:buClr>
                <a:srgbClr val="F3F3F3"/>
              </a:buClr>
              <a:buSzPts val="1100"/>
              <a:buNone/>
              <a:defRPr sz="1100">
                <a:solidFill>
                  <a:srgbClr val="F3F3F3"/>
                </a:solidFill>
              </a:defRPr>
            </a:lvl7pPr>
            <a:lvl8pPr lvl="7" algn="ctr" rtl="0">
              <a:lnSpc>
                <a:spcPct val="100000"/>
              </a:lnSpc>
              <a:spcBef>
                <a:spcPts val="0"/>
              </a:spcBef>
              <a:spcAft>
                <a:spcPts val="0"/>
              </a:spcAft>
              <a:buClr>
                <a:srgbClr val="F3F3F3"/>
              </a:buClr>
              <a:buSzPts val="1100"/>
              <a:buNone/>
              <a:defRPr sz="1100">
                <a:solidFill>
                  <a:srgbClr val="F3F3F3"/>
                </a:solidFill>
              </a:defRPr>
            </a:lvl8pPr>
            <a:lvl9pPr lvl="8" algn="ctr" rtl="0">
              <a:lnSpc>
                <a:spcPct val="100000"/>
              </a:lnSpc>
              <a:spcBef>
                <a:spcPts val="0"/>
              </a:spcBef>
              <a:spcAft>
                <a:spcPts val="0"/>
              </a:spcAft>
              <a:buClr>
                <a:srgbClr val="F3F3F3"/>
              </a:buClr>
              <a:buSzPts val="1100"/>
              <a:buNone/>
              <a:defRPr sz="1100">
                <a:solidFill>
                  <a:srgbClr val="F3F3F3"/>
                </a:solidFill>
              </a:defRPr>
            </a:lvl9pPr>
          </a:lstStyle>
          <a:p>
            <a:endParaRPr/>
          </a:p>
        </p:txBody>
      </p:sp>
      <p:sp>
        <p:nvSpPr>
          <p:cNvPr id="207" name="Google Shape;207;p34"/>
          <p:cNvSpPr txBox="1">
            <a:spLocks noGrp="1"/>
          </p:cNvSpPr>
          <p:nvPr>
            <p:ph type="subTitle" idx="4"/>
          </p:nvPr>
        </p:nvSpPr>
        <p:spPr>
          <a:xfrm>
            <a:off x="7155325" y="3555100"/>
            <a:ext cx="1768500" cy="1079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F3F3F3"/>
              </a:buClr>
              <a:buSzPts val="900"/>
              <a:buNone/>
              <a:defRPr sz="900">
                <a:solidFill>
                  <a:srgbClr val="F3F3F3"/>
                </a:solidFill>
              </a:defRPr>
            </a:lvl1pPr>
            <a:lvl2pPr lvl="1" algn="ctr" rtl="0">
              <a:lnSpc>
                <a:spcPct val="100000"/>
              </a:lnSpc>
              <a:spcBef>
                <a:spcPts val="0"/>
              </a:spcBef>
              <a:spcAft>
                <a:spcPts val="0"/>
              </a:spcAft>
              <a:buClr>
                <a:srgbClr val="F3F3F3"/>
              </a:buClr>
              <a:buSzPts val="1100"/>
              <a:buNone/>
              <a:defRPr sz="1100">
                <a:solidFill>
                  <a:srgbClr val="F3F3F3"/>
                </a:solidFill>
              </a:defRPr>
            </a:lvl2pPr>
            <a:lvl3pPr lvl="2" algn="ctr" rtl="0">
              <a:lnSpc>
                <a:spcPct val="100000"/>
              </a:lnSpc>
              <a:spcBef>
                <a:spcPts val="0"/>
              </a:spcBef>
              <a:spcAft>
                <a:spcPts val="0"/>
              </a:spcAft>
              <a:buClr>
                <a:srgbClr val="F3F3F3"/>
              </a:buClr>
              <a:buSzPts val="1100"/>
              <a:buNone/>
              <a:defRPr sz="1100">
                <a:solidFill>
                  <a:srgbClr val="F3F3F3"/>
                </a:solidFill>
              </a:defRPr>
            </a:lvl3pPr>
            <a:lvl4pPr lvl="3" algn="ctr" rtl="0">
              <a:lnSpc>
                <a:spcPct val="100000"/>
              </a:lnSpc>
              <a:spcBef>
                <a:spcPts val="0"/>
              </a:spcBef>
              <a:spcAft>
                <a:spcPts val="0"/>
              </a:spcAft>
              <a:buClr>
                <a:srgbClr val="F3F3F3"/>
              </a:buClr>
              <a:buSzPts val="1100"/>
              <a:buNone/>
              <a:defRPr sz="1100">
                <a:solidFill>
                  <a:srgbClr val="F3F3F3"/>
                </a:solidFill>
              </a:defRPr>
            </a:lvl4pPr>
            <a:lvl5pPr lvl="4" algn="ctr" rtl="0">
              <a:lnSpc>
                <a:spcPct val="100000"/>
              </a:lnSpc>
              <a:spcBef>
                <a:spcPts val="0"/>
              </a:spcBef>
              <a:spcAft>
                <a:spcPts val="0"/>
              </a:spcAft>
              <a:buClr>
                <a:srgbClr val="F3F3F3"/>
              </a:buClr>
              <a:buSzPts val="1100"/>
              <a:buNone/>
              <a:defRPr sz="1100">
                <a:solidFill>
                  <a:srgbClr val="F3F3F3"/>
                </a:solidFill>
              </a:defRPr>
            </a:lvl5pPr>
            <a:lvl6pPr lvl="5" algn="ctr" rtl="0">
              <a:lnSpc>
                <a:spcPct val="100000"/>
              </a:lnSpc>
              <a:spcBef>
                <a:spcPts val="0"/>
              </a:spcBef>
              <a:spcAft>
                <a:spcPts val="0"/>
              </a:spcAft>
              <a:buClr>
                <a:srgbClr val="F3F3F3"/>
              </a:buClr>
              <a:buSzPts val="1100"/>
              <a:buNone/>
              <a:defRPr sz="1100">
                <a:solidFill>
                  <a:srgbClr val="F3F3F3"/>
                </a:solidFill>
              </a:defRPr>
            </a:lvl6pPr>
            <a:lvl7pPr lvl="6" algn="ctr" rtl="0">
              <a:lnSpc>
                <a:spcPct val="100000"/>
              </a:lnSpc>
              <a:spcBef>
                <a:spcPts val="0"/>
              </a:spcBef>
              <a:spcAft>
                <a:spcPts val="0"/>
              </a:spcAft>
              <a:buClr>
                <a:srgbClr val="F3F3F3"/>
              </a:buClr>
              <a:buSzPts val="1100"/>
              <a:buNone/>
              <a:defRPr sz="1100">
                <a:solidFill>
                  <a:srgbClr val="F3F3F3"/>
                </a:solidFill>
              </a:defRPr>
            </a:lvl7pPr>
            <a:lvl8pPr lvl="7" algn="ctr" rtl="0">
              <a:lnSpc>
                <a:spcPct val="100000"/>
              </a:lnSpc>
              <a:spcBef>
                <a:spcPts val="0"/>
              </a:spcBef>
              <a:spcAft>
                <a:spcPts val="0"/>
              </a:spcAft>
              <a:buClr>
                <a:srgbClr val="F3F3F3"/>
              </a:buClr>
              <a:buSzPts val="1100"/>
              <a:buNone/>
              <a:defRPr sz="1100">
                <a:solidFill>
                  <a:srgbClr val="F3F3F3"/>
                </a:solidFill>
              </a:defRPr>
            </a:lvl8pPr>
            <a:lvl9pPr lvl="8" algn="ctr" rtl="0">
              <a:lnSpc>
                <a:spcPct val="100000"/>
              </a:lnSpc>
              <a:spcBef>
                <a:spcPts val="0"/>
              </a:spcBef>
              <a:spcAft>
                <a:spcPts val="0"/>
              </a:spcAft>
              <a:buClr>
                <a:srgbClr val="F3F3F3"/>
              </a:buClr>
              <a:buSzPts val="1100"/>
              <a:buNone/>
              <a:defRPr sz="1100">
                <a:solidFill>
                  <a:srgbClr val="F3F3F3"/>
                </a:solidFill>
              </a:defRPr>
            </a:lvl9pPr>
          </a:lstStyle>
          <a:p>
            <a:endParaRPr/>
          </a:p>
        </p:txBody>
      </p:sp>
    </p:spTree>
  </p:cSld>
  <p:clrMapOvr>
    <a:masterClrMapping/>
  </p:clrMapOvr>
</p:sldLayout>
</file>

<file path=ppt/slideLayouts/slideLayout28.xml><?xml version="1.0" encoding="utf-8"?>
<p:sldLayout xmlns:a="http://schemas.openxmlformats.org/drawingml/2006/main" xmlns:r="http://schemas.openxmlformats.org/officeDocument/2006/relationships" xmlns:p="http://schemas.openxmlformats.org/presentationml/2006/main" matchingName="SIX COLUMNS">
  <p:cSld name="CUSTOM_1_1_1_2_1_1_1_1_1_2">
    <p:bg>
      <p:bgPr>
        <a:solidFill>
          <a:srgbClr val="2C3938"/>
        </a:solidFill>
        <a:effectLst/>
      </p:bgPr>
    </p:bg>
    <p:spTree>
      <p:nvGrpSpPr>
        <p:cNvPr id="1" name="Shape 208"/>
        <p:cNvGrpSpPr/>
        <p:nvPr/>
      </p:nvGrpSpPr>
      <p:grpSpPr>
        <a:xfrm>
          <a:off x="0" y="0"/>
          <a:ext cx="0" cy="0"/>
          <a:chOff x="0" y="0"/>
          <a:chExt cx="0" cy="0"/>
        </a:xfrm>
      </p:grpSpPr>
      <p:sp>
        <p:nvSpPr>
          <p:cNvPr id="209" name="Google Shape;209;p35"/>
          <p:cNvSpPr txBox="1">
            <a:spLocks noGrp="1"/>
          </p:cNvSpPr>
          <p:nvPr>
            <p:ph type="title"/>
          </p:nvPr>
        </p:nvSpPr>
        <p:spPr>
          <a:xfrm>
            <a:off x="1226995" y="375868"/>
            <a:ext cx="6705300" cy="5778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sz="3000">
                <a:solidFill>
                  <a:srgbClr val="F3F3F3"/>
                </a:solidFill>
                <a:latin typeface="Oswald"/>
                <a:ea typeface="Oswald"/>
                <a:cs typeface="Oswald"/>
                <a:sym typeface="Oswald"/>
              </a:defRPr>
            </a:lvl1pPr>
            <a:lvl2pPr lvl="1" rtl="0">
              <a:spcBef>
                <a:spcPts val="0"/>
              </a:spcBef>
              <a:spcAft>
                <a:spcPts val="0"/>
              </a:spcAft>
              <a:buNone/>
              <a:defRPr sz="3000">
                <a:solidFill>
                  <a:srgbClr val="F3F3F3"/>
                </a:solidFill>
                <a:latin typeface="Oswald"/>
                <a:ea typeface="Oswald"/>
                <a:cs typeface="Oswald"/>
                <a:sym typeface="Oswald"/>
              </a:defRPr>
            </a:lvl2pPr>
            <a:lvl3pPr lvl="2" rtl="0">
              <a:spcBef>
                <a:spcPts val="0"/>
              </a:spcBef>
              <a:spcAft>
                <a:spcPts val="0"/>
              </a:spcAft>
              <a:buNone/>
              <a:defRPr sz="3000">
                <a:solidFill>
                  <a:srgbClr val="F3F3F3"/>
                </a:solidFill>
                <a:latin typeface="Oswald"/>
                <a:ea typeface="Oswald"/>
                <a:cs typeface="Oswald"/>
                <a:sym typeface="Oswald"/>
              </a:defRPr>
            </a:lvl3pPr>
            <a:lvl4pPr lvl="3" rtl="0">
              <a:spcBef>
                <a:spcPts val="0"/>
              </a:spcBef>
              <a:spcAft>
                <a:spcPts val="0"/>
              </a:spcAft>
              <a:buNone/>
              <a:defRPr sz="3000">
                <a:solidFill>
                  <a:srgbClr val="F3F3F3"/>
                </a:solidFill>
                <a:latin typeface="Oswald"/>
                <a:ea typeface="Oswald"/>
                <a:cs typeface="Oswald"/>
                <a:sym typeface="Oswald"/>
              </a:defRPr>
            </a:lvl4pPr>
            <a:lvl5pPr lvl="4" rtl="0">
              <a:spcBef>
                <a:spcPts val="0"/>
              </a:spcBef>
              <a:spcAft>
                <a:spcPts val="0"/>
              </a:spcAft>
              <a:buNone/>
              <a:defRPr sz="3000">
                <a:solidFill>
                  <a:srgbClr val="F3F3F3"/>
                </a:solidFill>
                <a:latin typeface="Oswald"/>
                <a:ea typeface="Oswald"/>
                <a:cs typeface="Oswald"/>
                <a:sym typeface="Oswald"/>
              </a:defRPr>
            </a:lvl5pPr>
            <a:lvl6pPr lvl="5" rtl="0">
              <a:spcBef>
                <a:spcPts val="0"/>
              </a:spcBef>
              <a:spcAft>
                <a:spcPts val="0"/>
              </a:spcAft>
              <a:buNone/>
              <a:defRPr sz="3000">
                <a:solidFill>
                  <a:srgbClr val="F3F3F3"/>
                </a:solidFill>
                <a:latin typeface="Oswald"/>
                <a:ea typeface="Oswald"/>
                <a:cs typeface="Oswald"/>
                <a:sym typeface="Oswald"/>
              </a:defRPr>
            </a:lvl6pPr>
            <a:lvl7pPr lvl="6" rtl="0">
              <a:spcBef>
                <a:spcPts val="0"/>
              </a:spcBef>
              <a:spcAft>
                <a:spcPts val="0"/>
              </a:spcAft>
              <a:buNone/>
              <a:defRPr sz="3000">
                <a:solidFill>
                  <a:srgbClr val="F3F3F3"/>
                </a:solidFill>
                <a:latin typeface="Oswald"/>
                <a:ea typeface="Oswald"/>
                <a:cs typeface="Oswald"/>
                <a:sym typeface="Oswald"/>
              </a:defRPr>
            </a:lvl7pPr>
            <a:lvl8pPr lvl="7" rtl="0">
              <a:spcBef>
                <a:spcPts val="0"/>
              </a:spcBef>
              <a:spcAft>
                <a:spcPts val="0"/>
              </a:spcAft>
              <a:buNone/>
              <a:defRPr sz="3000">
                <a:solidFill>
                  <a:srgbClr val="F3F3F3"/>
                </a:solidFill>
                <a:latin typeface="Oswald"/>
                <a:ea typeface="Oswald"/>
                <a:cs typeface="Oswald"/>
                <a:sym typeface="Oswald"/>
              </a:defRPr>
            </a:lvl8pPr>
            <a:lvl9pPr lvl="8" rtl="0">
              <a:spcBef>
                <a:spcPts val="0"/>
              </a:spcBef>
              <a:spcAft>
                <a:spcPts val="0"/>
              </a:spcAft>
              <a:buNone/>
              <a:defRPr sz="3000">
                <a:solidFill>
                  <a:srgbClr val="F3F3F3"/>
                </a:solidFill>
                <a:latin typeface="Oswald"/>
                <a:ea typeface="Oswald"/>
                <a:cs typeface="Oswald"/>
                <a:sym typeface="Oswald"/>
              </a:defRPr>
            </a:lvl9pPr>
          </a:lstStyle>
          <a:p>
            <a:endParaRPr/>
          </a:p>
        </p:txBody>
      </p:sp>
      <p:sp>
        <p:nvSpPr>
          <p:cNvPr id="210" name="Google Shape;210;p35"/>
          <p:cNvSpPr txBox="1">
            <a:spLocks noGrp="1"/>
          </p:cNvSpPr>
          <p:nvPr>
            <p:ph type="subTitle" idx="1"/>
          </p:nvPr>
        </p:nvSpPr>
        <p:spPr>
          <a:xfrm>
            <a:off x="797075" y="2383841"/>
            <a:ext cx="2069700" cy="647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F3F3F3"/>
              </a:buClr>
              <a:buSzPts val="900"/>
              <a:buNone/>
              <a:defRPr sz="900">
                <a:solidFill>
                  <a:srgbClr val="F3F3F3"/>
                </a:solidFill>
              </a:defRPr>
            </a:lvl1pPr>
            <a:lvl2pPr lvl="1" algn="ctr" rtl="0">
              <a:lnSpc>
                <a:spcPct val="100000"/>
              </a:lnSpc>
              <a:spcBef>
                <a:spcPts val="0"/>
              </a:spcBef>
              <a:spcAft>
                <a:spcPts val="0"/>
              </a:spcAft>
              <a:buClr>
                <a:srgbClr val="F3F3F3"/>
              </a:buClr>
              <a:buSzPts val="900"/>
              <a:buNone/>
              <a:defRPr sz="900">
                <a:solidFill>
                  <a:srgbClr val="F3F3F3"/>
                </a:solidFill>
              </a:defRPr>
            </a:lvl2pPr>
            <a:lvl3pPr lvl="2" algn="ctr" rtl="0">
              <a:lnSpc>
                <a:spcPct val="100000"/>
              </a:lnSpc>
              <a:spcBef>
                <a:spcPts val="0"/>
              </a:spcBef>
              <a:spcAft>
                <a:spcPts val="0"/>
              </a:spcAft>
              <a:buClr>
                <a:srgbClr val="F3F3F3"/>
              </a:buClr>
              <a:buSzPts val="900"/>
              <a:buNone/>
              <a:defRPr sz="900">
                <a:solidFill>
                  <a:srgbClr val="F3F3F3"/>
                </a:solidFill>
              </a:defRPr>
            </a:lvl3pPr>
            <a:lvl4pPr lvl="3" algn="ctr" rtl="0">
              <a:lnSpc>
                <a:spcPct val="100000"/>
              </a:lnSpc>
              <a:spcBef>
                <a:spcPts val="0"/>
              </a:spcBef>
              <a:spcAft>
                <a:spcPts val="0"/>
              </a:spcAft>
              <a:buClr>
                <a:srgbClr val="F3F3F3"/>
              </a:buClr>
              <a:buSzPts val="900"/>
              <a:buNone/>
              <a:defRPr sz="900">
                <a:solidFill>
                  <a:srgbClr val="F3F3F3"/>
                </a:solidFill>
              </a:defRPr>
            </a:lvl4pPr>
            <a:lvl5pPr lvl="4" algn="ctr" rtl="0">
              <a:lnSpc>
                <a:spcPct val="100000"/>
              </a:lnSpc>
              <a:spcBef>
                <a:spcPts val="0"/>
              </a:spcBef>
              <a:spcAft>
                <a:spcPts val="0"/>
              </a:spcAft>
              <a:buClr>
                <a:srgbClr val="F3F3F3"/>
              </a:buClr>
              <a:buSzPts val="900"/>
              <a:buNone/>
              <a:defRPr sz="900">
                <a:solidFill>
                  <a:srgbClr val="F3F3F3"/>
                </a:solidFill>
              </a:defRPr>
            </a:lvl5pPr>
            <a:lvl6pPr lvl="5" algn="ctr" rtl="0">
              <a:lnSpc>
                <a:spcPct val="100000"/>
              </a:lnSpc>
              <a:spcBef>
                <a:spcPts val="0"/>
              </a:spcBef>
              <a:spcAft>
                <a:spcPts val="0"/>
              </a:spcAft>
              <a:buClr>
                <a:srgbClr val="F3F3F3"/>
              </a:buClr>
              <a:buSzPts val="900"/>
              <a:buNone/>
              <a:defRPr sz="900">
                <a:solidFill>
                  <a:srgbClr val="F3F3F3"/>
                </a:solidFill>
              </a:defRPr>
            </a:lvl6pPr>
            <a:lvl7pPr lvl="6" algn="ctr" rtl="0">
              <a:lnSpc>
                <a:spcPct val="100000"/>
              </a:lnSpc>
              <a:spcBef>
                <a:spcPts val="0"/>
              </a:spcBef>
              <a:spcAft>
                <a:spcPts val="0"/>
              </a:spcAft>
              <a:buClr>
                <a:srgbClr val="F3F3F3"/>
              </a:buClr>
              <a:buSzPts val="900"/>
              <a:buNone/>
              <a:defRPr sz="900">
                <a:solidFill>
                  <a:srgbClr val="F3F3F3"/>
                </a:solidFill>
              </a:defRPr>
            </a:lvl7pPr>
            <a:lvl8pPr lvl="7" algn="ctr" rtl="0">
              <a:lnSpc>
                <a:spcPct val="100000"/>
              </a:lnSpc>
              <a:spcBef>
                <a:spcPts val="0"/>
              </a:spcBef>
              <a:spcAft>
                <a:spcPts val="0"/>
              </a:spcAft>
              <a:buClr>
                <a:srgbClr val="F3F3F3"/>
              </a:buClr>
              <a:buSzPts val="900"/>
              <a:buNone/>
              <a:defRPr sz="900">
                <a:solidFill>
                  <a:srgbClr val="F3F3F3"/>
                </a:solidFill>
              </a:defRPr>
            </a:lvl8pPr>
            <a:lvl9pPr lvl="8" algn="ctr" rtl="0">
              <a:lnSpc>
                <a:spcPct val="100000"/>
              </a:lnSpc>
              <a:spcBef>
                <a:spcPts val="0"/>
              </a:spcBef>
              <a:spcAft>
                <a:spcPts val="0"/>
              </a:spcAft>
              <a:buClr>
                <a:srgbClr val="F3F3F3"/>
              </a:buClr>
              <a:buSzPts val="900"/>
              <a:buNone/>
              <a:defRPr sz="900">
                <a:solidFill>
                  <a:srgbClr val="F3F3F3"/>
                </a:solidFill>
              </a:defRPr>
            </a:lvl9pPr>
          </a:lstStyle>
          <a:p>
            <a:endParaRPr/>
          </a:p>
        </p:txBody>
      </p:sp>
      <p:sp>
        <p:nvSpPr>
          <p:cNvPr id="211" name="Google Shape;211;p35"/>
          <p:cNvSpPr txBox="1">
            <a:spLocks noGrp="1"/>
          </p:cNvSpPr>
          <p:nvPr>
            <p:ph type="subTitle" idx="2"/>
          </p:nvPr>
        </p:nvSpPr>
        <p:spPr>
          <a:xfrm>
            <a:off x="3537167" y="2381509"/>
            <a:ext cx="2069700" cy="647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F3F3F3"/>
              </a:buClr>
              <a:buSzPts val="900"/>
              <a:buNone/>
              <a:defRPr sz="900">
                <a:solidFill>
                  <a:srgbClr val="F3F3F3"/>
                </a:solidFill>
              </a:defRPr>
            </a:lvl1pPr>
            <a:lvl2pPr lvl="1" algn="ctr" rtl="0">
              <a:lnSpc>
                <a:spcPct val="100000"/>
              </a:lnSpc>
              <a:spcBef>
                <a:spcPts val="0"/>
              </a:spcBef>
              <a:spcAft>
                <a:spcPts val="0"/>
              </a:spcAft>
              <a:buClr>
                <a:srgbClr val="F3F3F3"/>
              </a:buClr>
              <a:buSzPts val="900"/>
              <a:buNone/>
              <a:defRPr sz="900">
                <a:solidFill>
                  <a:srgbClr val="F3F3F3"/>
                </a:solidFill>
              </a:defRPr>
            </a:lvl2pPr>
            <a:lvl3pPr lvl="2" algn="ctr" rtl="0">
              <a:lnSpc>
                <a:spcPct val="100000"/>
              </a:lnSpc>
              <a:spcBef>
                <a:spcPts val="0"/>
              </a:spcBef>
              <a:spcAft>
                <a:spcPts val="0"/>
              </a:spcAft>
              <a:buClr>
                <a:srgbClr val="F3F3F3"/>
              </a:buClr>
              <a:buSzPts val="900"/>
              <a:buNone/>
              <a:defRPr sz="900">
                <a:solidFill>
                  <a:srgbClr val="F3F3F3"/>
                </a:solidFill>
              </a:defRPr>
            </a:lvl3pPr>
            <a:lvl4pPr lvl="3" algn="ctr" rtl="0">
              <a:lnSpc>
                <a:spcPct val="100000"/>
              </a:lnSpc>
              <a:spcBef>
                <a:spcPts val="0"/>
              </a:spcBef>
              <a:spcAft>
                <a:spcPts val="0"/>
              </a:spcAft>
              <a:buClr>
                <a:srgbClr val="F3F3F3"/>
              </a:buClr>
              <a:buSzPts val="900"/>
              <a:buNone/>
              <a:defRPr sz="900">
                <a:solidFill>
                  <a:srgbClr val="F3F3F3"/>
                </a:solidFill>
              </a:defRPr>
            </a:lvl4pPr>
            <a:lvl5pPr lvl="4" algn="ctr" rtl="0">
              <a:lnSpc>
                <a:spcPct val="100000"/>
              </a:lnSpc>
              <a:spcBef>
                <a:spcPts val="0"/>
              </a:spcBef>
              <a:spcAft>
                <a:spcPts val="0"/>
              </a:spcAft>
              <a:buClr>
                <a:srgbClr val="F3F3F3"/>
              </a:buClr>
              <a:buSzPts val="900"/>
              <a:buNone/>
              <a:defRPr sz="900">
                <a:solidFill>
                  <a:srgbClr val="F3F3F3"/>
                </a:solidFill>
              </a:defRPr>
            </a:lvl5pPr>
            <a:lvl6pPr lvl="5" algn="ctr" rtl="0">
              <a:lnSpc>
                <a:spcPct val="100000"/>
              </a:lnSpc>
              <a:spcBef>
                <a:spcPts val="0"/>
              </a:spcBef>
              <a:spcAft>
                <a:spcPts val="0"/>
              </a:spcAft>
              <a:buClr>
                <a:srgbClr val="F3F3F3"/>
              </a:buClr>
              <a:buSzPts val="900"/>
              <a:buNone/>
              <a:defRPr sz="900">
                <a:solidFill>
                  <a:srgbClr val="F3F3F3"/>
                </a:solidFill>
              </a:defRPr>
            </a:lvl6pPr>
            <a:lvl7pPr lvl="6" algn="ctr" rtl="0">
              <a:lnSpc>
                <a:spcPct val="100000"/>
              </a:lnSpc>
              <a:spcBef>
                <a:spcPts val="0"/>
              </a:spcBef>
              <a:spcAft>
                <a:spcPts val="0"/>
              </a:spcAft>
              <a:buClr>
                <a:srgbClr val="F3F3F3"/>
              </a:buClr>
              <a:buSzPts val="900"/>
              <a:buNone/>
              <a:defRPr sz="900">
                <a:solidFill>
                  <a:srgbClr val="F3F3F3"/>
                </a:solidFill>
              </a:defRPr>
            </a:lvl7pPr>
            <a:lvl8pPr lvl="7" algn="ctr" rtl="0">
              <a:lnSpc>
                <a:spcPct val="100000"/>
              </a:lnSpc>
              <a:spcBef>
                <a:spcPts val="0"/>
              </a:spcBef>
              <a:spcAft>
                <a:spcPts val="0"/>
              </a:spcAft>
              <a:buClr>
                <a:srgbClr val="F3F3F3"/>
              </a:buClr>
              <a:buSzPts val="900"/>
              <a:buNone/>
              <a:defRPr sz="900">
                <a:solidFill>
                  <a:srgbClr val="F3F3F3"/>
                </a:solidFill>
              </a:defRPr>
            </a:lvl8pPr>
            <a:lvl9pPr lvl="8" algn="ctr" rtl="0">
              <a:lnSpc>
                <a:spcPct val="100000"/>
              </a:lnSpc>
              <a:spcBef>
                <a:spcPts val="0"/>
              </a:spcBef>
              <a:spcAft>
                <a:spcPts val="0"/>
              </a:spcAft>
              <a:buClr>
                <a:srgbClr val="F3F3F3"/>
              </a:buClr>
              <a:buSzPts val="900"/>
              <a:buNone/>
              <a:defRPr sz="900">
                <a:solidFill>
                  <a:srgbClr val="F3F3F3"/>
                </a:solidFill>
              </a:defRPr>
            </a:lvl9pPr>
          </a:lstStyle>
          <a:p>
            <a:endParaRPr/>
          </a:p>
        </p:txBody>
      </p:sp>
      <p:sp>
        <p:nvSpPr>
          <p:cNvPr id="212" name="Google Shape;212;p35"/>
          <p:cNvSpPr txBox="1">
            <a:spLocks noGrp="1"/>
          </p:cNvSpPr>
          <p:nvPr>
            <p:ph type="subTitle" idx="3"/>
          </p:nvPr>
        </p:nvSpPr>
        <p:spPr>
          <a:xfrm>
            <a:off x="797150" y="3911200"/>
            <a:ext cx="2069700" cy="647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F3F3F3"/>
              </a:buClr>
              <a:buSzPts val="900"/>
              <a:buNone/>
              <a:defRPr sz="900">
                <a:solidFill>
                  <a:srgbClr val="F3F3F3"/>
                </a:solidFill>
              </a:defRPr>
            </a:lvl1pPr>
            <a:lvl2pPr lvl="1" algn="ctr" rtl="0">
              <a:lnSpc>
                <a:spcPct val="100000"/>
              </a:lnSpc>
              <a:spcBef>
                <a:spcPts val="0"/>
              </a:spcBef>
              <a:spcAft>
                <a:spcPts val="0"/>
              </a:spcAft>
              <a:buClr>
                <a:srgbClr val="F3F3F3"/>
              </a:buClr>
              <a:buSzPts val="900"/>
              <a:buNone/>
              <a:defRPr sz="900">
                <a:solidFill>
                  <a:srgbClr val="F3F3F3"/>
                </a:solidFill>
              </a:defRPr>
            </a:lvl2pPr>
            <a:lvl3pPr lvl="2" algn="ctr" rtl="0">
              <a:lnSpc>
                <a:spcPct val="100000"/>
              </a:lnSpc>
              <a:spcBef>
                <a:spcPts val="0"/>
              </a:spcBef>
              <a:spcAft>
                <a:spcPts val="0"/>
              </a:spcAft>
              <a:buClr>
                <a:srgbClr val="F3F3F3"/>
              </a:buClr>
              <a:buSzPts val="900"/>
              <a:buNone/>
              <a:defRPr sz="900">
                <a:solidFill>
                  <a:srgbClr val="F3F3F3"/>
                </a:solidFill>
              </a:defRPr>
            </a:lvl3pPr>
            <a:lvl4pPr lvl="3" algn="ctr" rtl="0">
              <a:lnSpc>
                <a:spcPct val="100000"/>
              </a:lnSpc>
              <a:spcBef>
                <a:spcPts val="0"/>
              </a:spcBef>
              <a:spcAft>
                <a:spcPts val="0"/>
              </a:spcAft>
              <a:buClr>
                <a:srgbClr val="F3F3F3"/>
              </a:buClr>
              <a:buSzPts val="900"/>
              <a:buNone/>
              <a:defRPr sz="900">
                <a:solidFill>
                  <a:srgbClr val="F3F3F3"/>
                </a:solidFill>
              </a:defRPr>
            </a:lvl4pPr>
            <a:lvl5pPr lvl="4" algn="ctr" rtl="0">
              <a:lnSpc>
                <a:spcPct val="100000"/>
              </a:lnSpc>
              <a:spcBef>
                <a:spcPts val="0"/>
              </a:spcBef>
              <a:spcAft>
                <a:spcPts val="0"/>
              </a:spcAft>
              <a:buClr>
                <a:srgbClr val="F3F3F3"/>
              </a:buClr>
              <a:buSzPts val="900"/>
              <a:buNone/>
              <a:defRPr sz="900">
                <a:solidFill>
                  <a:srgbClr val="F3F3F3"/>
                </a:solidFill>
              </a:defRPr>
            </a:lvl5pPr>
            <a:lvl6pPr lvl="5" algn="ctr" rtl="0">
              <a:lnSpc>
                <a:spcPct val="100000"/>
              </a:lnSpc>
              <a:spcBef>
                <a:spcPts val="0"/>
              </a:spcBef>
              <a:spcAft>
                <a:spcPts val="0"/>
              </a:spcAft>
              <a:buClr>
                <a:srgbClr val="F3F3F3"/>
              </a:buClr>
              <a:buSzPts val="900"/>
              <a:buNone/>
              <a:defRPr sz="900">
                <a:solidFill>
                  <a:srgbClr val="F3F3F3"/>
                </a:solidFill>
              </a:defRPr>
            </a:lvl6pPr>
            <a:lvl7pPr lvl="6" algn="ctr" rtl="0">
              <a:lnSpc>
                <a:spcPct val="100000"/>
              </a:lnSpc>
              <a:spcBef>
                <a:spcPts val="0"/>
              </a:spcBef>
              <a:spcAft>
                <a:spcPts val="0"/>
              </a:spcAft>
              <a:buClr>
                <a:srgbClr val="F3F3F3"/>
              </a:buClr>
              <a:buSzPts val="900"/>
              <a:buNone/>
              <a:defRPr sz="900">
                <a:solidFill>
                  <a:srgbClr val="F3F3F3"/>
                </a:solidFill>
              </a:defRPr>
            </a:lvl7pPr>
            <a:lvl8pPr lvl="7" algn="ctr" rtl="0">
              <a:lnSpc>
                <a:spcPct val="100000"/>
              </a:lnSpc>
              <a:spcBef>
                <a:spcPts val="0"/>
              </a:spcBef>
              <a:spcAft>
                <a:spcPts val="0"/>
              </a:spcAft>
              <a:buClr>
                <a:srgbClr val="F3F3F3"/>
              </a:buClr>
              <a:buSzPts val="900"/>
              <a:buNone/>
              <a:defRPr sz="900">
                <a:solidFill>
                  <a:srgbClr val="F3F3F3"/>
                </a:solidFill>
              </a:defRPr>
            </a:lvl8pPr>
            <a:lvl9pPr lvl="8" algn="ctr" rtl="0">
              <a:lnSpc>
                <a:spcPct val="100000"/>
              </a:lnSpc>
              <a:spcBef>
                <a:spcPts val="0"/>
              </a:spcBef>
              <a:spcAft>
                <a:spcPts val="0"/>
              </a:spcAft>
              <a:buClr>
                <a:srgbClr val="F3F3F3"/>
              </a:buClr>
              <a:buSzPts val="900"/>
              <a:buNone/>
              <a:defRPr sz="900">
                <a:solidFill>
                  <a:srgbClr val="F3F3F3"/>
                </a:solidFill>
              </a:defRPr>
            </a:lvl9pPr>
          </a:lstStyle>
          <a:p>
            <a:endParaRPr/>
          </a:p>
        </p:txBody>
      </p:sp>
      <p:sp>
        <p:nvSpPr>
          <p:cNvPr id="213" name="Google Shape;213;p35"/>
          <p:cNvSpPr txBox="1">
            <a:spLocks noGrp="1"/>
          </p:cNvSpPr>
          <p:nvPr>
            <p:ph type="subTitle" idx="4"/>
          </p:nvPr>
        </p:nvSpPr>
        <p:spPr>
          <a:xfrm>
            <a:off x="973975" y="2115588"/>
            <a:ext cx="1716000" cy="3678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Clr>
                <a:srgbClr val="F3F3F3"/>
              </a:buClr>
              <a:buSzPts val="1200"/>
              <a:buFont typeface="Oswald Regular"/>
              <a:buNone/>
              <a:defRPr sz="1200">
                <a:solidFill>
                  <a:srgbClr val="F3F3F3"/>
                </a:solidFill>
                <a:latin typeface="Oswald"/>
                <a:ea typeface="Oswald"/>
                <a:cs typeface="Oswald"/>
                <a:sym typeface="Oswald"/>
              </a:defRPr>
            </a:lvl1pPr>
            <a:lvl2pPr lvl="1" algn="ctr" rtl="0">
              <a:lnSpc>
                <a:spcPct val="100000"/>
              </a:lnSpc>
              <a:spcBef>
                <a:spcPts val="0"/>
              </a:spcBef>
              <a:spcAft>
                <a:spcPts val="0"/>
              </a:spcAft>
              <a:buClr>
                <a:srgbClr val="F3F3F3"/>
              </a:buClr>
              <a:buSzPts val="1200"/>
              <a:buFont typeface="Oswald Regular"/>
              <a:buNone/>
              <a:defRPr sz="1200">
                <a:solidFill>
                  <a:srgbClr val="F3F3F3"/>
                </a:solidFill>
                <a:latin typeface="Oswald Regular"/>
                <a:ea typeface="Oswald Regular"/>
                <a:cs typeface="Oswald Regular"/>
                <a:sym typeface="Oswald Regular"/>
              </a:defRPr>
            </a:lvl2pPr>
            <a:lvl3pPr lvl="2" algn="ctr" rtl="0">
              <a:lnSpc>
                <a:spcPct val="100000"/>
              </a:lnSpc>
              <a:spcBef>
                <a:spcPts val="0"/>
              </a:spcBef>
              <a:spcAft>
                <a:spcPts val="0"/>
              </a:spcAft>
              <a:buClr>
                <a:srgbClr val="F3F3F3"/>
              </a:buClr>
              <a:buSzPts val="1200"/>
              <a:buFont typeface="Oswald Regular"/>
              <a:buNone/>
              <a:defRPr sz="1200">
                <a:solidFill>
                  <a:srgbClr val="F3F3F3"/>
                </a:solidFill>
                <a:latin typeface="Oswald Regular"/>
                <a:ea typeface="Oswald Regular"/>
                <a:cs typeface="Oswald Regular"/>
                <a:sym typeface="Oswald Regular"/>
              </a:defRPr>
            </a:lvl3pPr>
            <a:lvl4pPr lvl="3" algn="ctr" rtl="0">
              <a:lnSpc>
                <a:spcPct val="100000"/>
              </a:lnSpc>
              <a:spcBef>
                <a:spcPts val="0"/>
              </a:spcBef>
              <a:spcAft>
                <a:spcPts val="0"/>
              </a:spcAft>
              <a:buClr>
                <a:srgbClr val="F3F3F3"/>
              </a:buClr>
              <a:buSzPts val="1200"/>
              <a:buFont typeface="Oswald Regular"/>
              <a:buNone/>
              <a:defRPr sz="1200">
                <a:solidFill>
                  <a:srgbClr val="F3F3F3"/>
                </a:solidFill>
                <a:latin typeface="Oswald Regular"/>
                <a:ea typeface="Oswald Regular"/>
                <a:cs typeface="Oswald Regular"/>
                <a:sym typeface="Oswald Regular"/>
              </a:defRPr>
            </a:lvl4pPr>
            <a:lvl5pPr lvl="4" algn="ctr" rtl="0">
              <a:lnSpc>
                <a:spcPct val="100000"/>
              </a:lnSpc>
              <a:spcBef>
                <a:spcPts val="0"/>
              </a:spcBef>
              <a:spcAft>
                <a:spcPts val="0"/>
              </a:spcAft>
              <a:buClr>
                <a:srgbClr val="F3F3F3"/>
              </a:buClr>
              <a:buSzPts val="1200"/>
              <a:buFont typeface="Oswald Regular"/>
              <a:buNone/>
              <a:defRPr sz="1200">
                <a:solidFill>
                  <a:srgbClr val="F3F3F3"/>
                </a:solidFill>
                <a:latin typeface="Oswald Regular"/>
                <a:ea typeface="Oswald Regular"/>
                <a:cs typeface="Oswald Regular"/>
                <a:sym typeface="Oswald Regular"/>
              </a:defRPr>
            </a:lvl5pPr>
            <a:lvl6pPr lvl="5" algn="ctr" rtl="0">
              <a:lnSpc>
                <a:spcPct val="100000"/>
              </a:lnSpc>
              <a:spcBef>
                <a:spcPts val="0"/>
              </a:spcBef>
              <a:spcAft>
                <a:spcPts val="0"/>
              </a:spcAft>
              <a:buClr>
                <a:srgbClr val="F3F3F3"/>
              </a:buClr>
              <a:buSzPts val="1200"/>
              <a:buFont typeface="Oswald Regular"/>
              <a:buNone/>
              <a:defRPr sz="1200">
                <a:solidFill>
                  <a:srgbClr val="F3F3F3"/>
                </a:solidFill>
                <a:latin typeface="Oswald Regular"/>
                <a:ea typeface="Oswald Regular"/>
                <a:cs typeface="Oswald Regular"/>
                <a:sym typeface="Oswald Regular"/>
              </a:defRPr>
            </a:lvl6pPr>
            <a:lvl7pPr lvl="6" algn="ctr" rtl="0">
              <a:lnSpc>
                <a:spcPct val="100000"/>
              </a:lnSpc>
              <a:spcBef>
                <a:spcPts val="0"/>
              </a:spcBef>
              <a:spcAft>
                <a:spcPts val="0"/>
              </a:spcAft>
              <a:buClr>
                <a:srgbClr val="F3F3F3"/>
              </a:buClr>
              <a:buSzPts val="1200"/>
              <a:buFont typeface="Oswald Regular"/>
              <a:buNone/>
              <a:defRPr sz="1200">
                <a:solidFill>
                  <a:srgbClr val="F3F3F3"/>
                </a:solidFill>
                <a:latin typeface="Oswald Regular"/>
                <a:ea typeface="Oswald Regular"/>
                <a:cs typeface="Oswald Regular"/>
                <a:sym typeface="Oswald Regular"/>
              </a:defRPr>
            </a:lvl7pPr>
            <a:lvl8pPr lvl="7" algn="ctr" rtl="0">
              <a:lnSpc>
                <a:spcPct val="100000"/>
              </a:lnSpc>
              <a:spcBef>
                <a:spcPts val="0"/>
              </a:spcBef>
              <a:spcAft>
                <a:spcPts val="0"/>
              </a:spcAft>
              <a:buClr>
                <a:srgbClr val="F3F3F3"/>
              </a:buClr>
              <a:buSzPts val="1200"/>
              <a:buFont typeface="Oswald Regular"/>
              <a:buNone/>
              <a:defRPr sz="1200">
                <a:solidFill>
                  <a:srgbClr val="F3F3F3"/>
                </a:solidFill>
                <a:latin typeface="Oswald Regular"/>
                <a:ea typeface="Oswald Regular"/>
                <a:cs typeface="Oswald Regular"/>
                <a:sym typeface="Oswald Regular"/>
              </a:defRPr>
            </a:lvl8pPr>
            <a:lvl9pPr lvl="8" algn="ctr" rtl="0">
              <a:lnSpc>
                <a:spcPct val="100000"/>
              </a:lnSpc>
              <a:spcBef>
                <a:spcPts val="0"/>
              </a:spcBef>
              <a:spcAft>
                <a:spcPts val="0"/>
              </a:spcAft>
              <a:buClr>
                <a:srgbClr val="F3F3F3"/>
              </a:buClr>
              <a:buSzPts val="1200"/>
              <a:buFont typeface="Oswald Regular"/>
              <a:buNone/>
              <a:defRPr sz="1200">
                <a:solidFill>
                  <a:srgbClr val="F3F3F3"/>
                </a:solidFill>
                <a:latin typeface="Oswald Regular"/>
                <a:ea typeface="Oswald Regular"/>
                <a:cs typeface="Oswald Regular"/>
                <a:sym typeface="Oswald Regular"/>
              </a:defRPr>
            </a:lvl9pPr>
          </a:lstStyle>
          <a:p>
            <a:endParaRPr/>
          </a:p>
        </p:txBody>
      </p:sp>
      <p:sp>
        <p:nvSpPr>
          <p:cNvPr id="214" name="Google Shape;214;p35"/>
          <p:cNvSpPr txBox="1">
            <a:spLocks noGrp="1"/>
          </p:cNvSpPr>
          <p:nvPr>
            <p:ph type="subTitle" idx="5"/>
          </p:nvPr>
        </p:nvSpPr>
        <p:spPr>
          <a:xfrm>
            <a:off x="3714012" y="2114263"/>
            <a:ext cx="1716000" cy="3678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Clr>
                <a:srgbClr val="F3F3F3"/>
              </a:buClr>
              <a:buSzPts val="1200"/>
              <a:buFont typeface="Oswald Regular"/>
              <a:buNone/>
              <a:defRPr sz="1200">
                <a:solidFill>
                  <a:srgbClr val="F3F3F3"/>
                </a:solidFill>
                <a:latin typeface="Oswald"/>
                <a:ea typeface="Oswald"/>
                <a:cs typeface="Oswald"/>
                <a:sym typeface="Oswald"/>
              </a:defRPr>
            </a:lvl1pPr>
            <a:lvl2pPr lvl="1" algn="ctr" rtl="0">
              <a:lnSpc>
                <a:spcPct val="100000"/>
              </a:lnSpc>
              <a:spcBef>
                <a:spcPts val="0"/>
              </a:spcBef>
              <a:spcAft>
                <a:spcPts val="0"/>
              </a:spcAft>
              <a:buClr>
                <a:srgbClr val="F3F3F3"/>
              </a:buClr>
              <a:buSzPts val="1200"/>
              <a:buFont typeface="Oswald Regular"/>
              <a:buNone/>
              <a:defRPr sz="1200">
                <a:solidFill>
                  <a:srgbClr val="F3F3F3"/>
                </a:solidFill>
                <a:latin typeface="Oswald Regular"/>
                <a:ea typeface="Oswald Regular"/>
                <a:cs typeface="Oswald Regular"/>
                <a:sym typeface="Oswald Regular"/>
              </a:defRPr>
            </a:lvl2pPr>
            <a:lvl3pPr lvl="2" algn="ctr" rtl="0">
              <a:lnSpc>
                <a:spcPct val="100000"/>
              </a:lnSpc>
              <a:spcBef>
                <a:spcPts val="0"/>
              </a:spcBef>
              <a:spcAft>
                <a:spcPts val="0"/>
              </a:spcAft>
              <a:buClr>
                <a:srgbClr val="F3F3F3"/>
              </a:buClr>
              <a:buSzPts val="1200"/>
              <a:buFont typeface="Oswald Regular"/>
              <a:buNone/>
              <a:defRPr sz="1200">
                <a:solidFill>
                  <a:srgbClr val="F3F3F3"/>
                </a:solidFill>
                <a:latin typeface="Oswald Regular"/>
                <a:ea typeface="Oswald Regular"/>
                <a:cs typeface="Oswald Regular"/>
                <a:sym typeface="Oswald Regular"/>
              </a:defRPr>
            </a:lvl3pPr>
            <a:lvl4pPr lvl="3" algn="ctr" rtl="0">
              <a:lnSpc>
                <a:spcPct val="100000"/>
              </a:lnSpc>
              <a:spcBef>
                <a:spcPts val="0"/>
              </a:spcBef>
              <a:spcAft>
                <a:spcPts val="0"/>
              </a:spcAft>
              <a:buClr>
                <a:srgbClr val="F3F3F3"/>
              </a:buClr>
              <a:buSzPts val="1200"/>
              <a:buFont typeface="Oswald Regular"/>
              <a:buNone/>
              <a:defRPr sz="1200">
                <a:solidFill>
                  <a:srgbClr val="F3F3F3"/>
                </a:solidFill>
                <a:latin typeface="Oswald Regular"/>
                <a:ea typeface="Oswald Regular"/>
                <a:cs typeface="Oswald Regular"/>
                <a:sym typeface="Oswald Regular"/>
              </a:defRPr>
            </a:lvl4pPr>
            <a:lvl5pPr lvl="4" algn="ctr" rtl="0">
              <a:lnSpc>
                <a:spcPct val="100000"/>
              </a:lnSpc>
              <a:spcBef>
                <a:spcPts val="0"/>
              </a:spcBef>
              <a:spcAft>
                <a:spcPts val="0"/>
              </a:spcAft>
              <a:buClr>
                <a:srgbClr val="F3F3F3"/>
              </a:buClr>
              <a:buSzPts val="1200"/>
              <a:buFont typeface="Oswald Regular"/>
              <a:buNone/>
              <a:defRPr sz="1200">
                <a:solidFill>
                  <a:srgbClr val="F3F3F3"/>
                </a:solidFill>
                <a:latin typeface="Oswald Regular"/>
                <a:ea typeface="Oswald Regular"/>
                <a:cs typeface="Oswald Regular"/>
                <a:sym typeface="Oswald Regular"/>
              </a:defRPr>
            </a:lvl5pPr>
            <a:lvl6pPr lvl="5" algn="ctr" rtl="0">
              <a:lnSpc>
                <a:spcPct val="100000"/>
              </a:lnSpc>
              <a:spcBef>
                <a:spcPts val="0"/>
              </a:spcBef>
              <a:spcAft>
                <a:spcPts val="0"/>
              </a:spcAft>
              <a:buClr>
                <a:srgbClr val="F3F3F3"/>
              </a:buClr>
              <a:buSzPts val="1200"/>
              <a:buFont typeface="Oswald Regular"/>
              <a:buNone/>
              <a:defRPr sz="1200">
                <a:solidFill>
                  <a:srgbClr val="F3F3F3"/>
                </a:solidFill>
                <a:latin typeface="Oswald Regular"/>
                <a:ea typeface="Oswald Regular"/>
                <a:cs typeface="Oswald Regular"/>
                <a:sym typeface="Oswald Regular"/>
              </a:defRPr>
            </a:lvl6pPr>
            <a:lvl7pPr lvl="6" algn="ctr" rtl="0">
              <a:lnSpc>
                <a:spcPct val="100000"/>
              </a:lnSpc>
              <a:spcBef>
                <a:spcPts val="0"/>
              </a:spcBef>
              <a:spcAft>
                <a:spcPts val="0"/>
              </a:spcAft>
              <a:buClr>
                <a:srgbClr val="F3F3F3"/>
              </a:buClr>
              <a:buSzPts val="1200"/>
              <a:buFont typeface="Oswald Regular"/>
              <a:buNone/>
              <a:defRPr sz="1200">
                <a:solidFill>
                  <a:srgbClr val="F3F3F3"/>
                </a:solidFill>
                <a:latin typeface="Oswald Regular"/>
                <a:ea typeface="Oswald Regular"/>
                <a:cs typeface="Oswald Regular"/>
                <a:sym typeface="Oswald Regular"/>
              </a:defRPr>
            </a:lvl7pPr>
            <a:lvl8pPr lvl="7" algn="ctr" rtl="0">
              <a:lnSpc>
                <a:spcPct val="100000"/>
              </a:lnSpc>
              <a:spcBef>
                <a:spcPts val="0"/>
              </a:spcBef>
              <a:spcAft>
                <a:spcPts val="0"/>
              </a:spcAft>
              <a:buClr>
                <a:srgbClr val="F3F3F3"/>
              </a:buClr>
              <a:buSzPts val="1200"/>
              <a:buFont typeface="Oswald Regular"/>
              <a:buNone/>
              <a:defRPr sz="1200">
                <a:solidFill>
                  <a:srgbClr val="F3F3F3"/>
                </a:solidFill>
                <a:latin typeface="Oswald Regular"/>
                <a:ea typeface="Oswald Regular"/>
                <a:cs typeface="Oswald Regular"/>
                <a:sym typeface="Oswald Regular"/>
              </a:defRPr>
            </a:lvl8pPr>
            <a:lvl9pPr lvl="8" algn="ctr" rtl="0">
              <a:lnSpc>
                <a:spcPct val="100000"/>
              </a:lnSpc>
              <a:spcBef>
                <a:spcPts val="0"/>
              </a:spcBef>
              <a:spcAft>
                <a:spcPts val="0"/>
              </a:spcAft>
              <a:buClr>
                <a:srgbClr val="F3F3F3"/>
              </a:buClr>
              <a:buSzPts val="1200"/>
              <a:buFont typeface="Oswald Regular"/>
              <a:buNone/>
              <a:defRPr sz="1200">
                <a:solidFill>
                  <a:srgbClr val="F3F3F3"/>
                </a:solidFill>
                <a:latin typeface="Oswald Regular"/>
                <a:ea typeface="Oswald Regular"/>
                <a:cs typeface="Oswald Regular"/>
                <a:sym typeface="Oswald Regular"/>
              </a:defRPr>
            </a:lvl9pPr>
          </a:lstStyle>
          <a:p>
            <a:endParaRPr/>
          </a:p>
        </p:txBody>
      </p:sp>
      <p:sp>
        <p:nvSpPr>
          <p:cNvPr id="215" name="Google Shape;215;p35"/>
          <p:cNvSpPr txBox="1">
            <a:spLocks noGrp="1"/>
          </p:cNvSpPr>
          <p:nvPr>
            <p:ph type="subTitle" idx="6"/>
          </p:nvPr>
        </p:nvSpPr>
        <p:spPr>
          <a:xfrm>
            <a:off x="973987" y="3643975"/>
            <a:ext cx="1716000" cy="3678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Clr>
                <a:srgbClr val="F3F3F3"/>
              </a:buClr>
              <a:buSzPts val="1200"/>
              <a:buFont typeface="Oswald Regular"/>
              <a:buNone/>
              <a:defRPr sz="1200">
                <a:solidFill>
                  <a:srgbClr val="F3F3F3"/>
                </a:solidFill>
                <a:latin typeface="Oswald"/>
                <a:ea typeface="Oswald"/>
                <a:cs typeface="Oswald"/>
                <a:sym typeface="Oswald"/>
              </a:defRPr>
            </a:lvl1pPr>
            <a:lvl2pPr lvl="1" algn="ctr" rtl="0">
              <a:lnSpc>
                <a:spcPct val="100000"/>
              </a:lnSpc>
              <a:spcBef>
                <a:spcPts val="0"/>
              </a:spcBef>
              <a:spcAft>
                <a:spcPts val="0"/>
              </a:spcAft>
              <a:buClr>
                <a:srgbClr val="F3F3F3"/>
              </a:buClr>
              <a:buSzPts val="1200"/>
              <a:buFont typeface="Oswald Regular"/>
              <a:buNone/>
              <a:defRPr sz="1200">
                <a:solidFill>
                  <a:srgbClr val="F3F3F3"/>
                </a:solidFill>
                <a:latin typeface="Oswald Regular"/>
                <a:ea typeface="Oswald Regular"/>
                <a:cs typeface="Oswald Regular"/>
                <a:sym typeface="Oswald Regular"/>
              </a:defRPr>
            </a:lvl2pPr>
            <a:lvl3pPr lvl="2" algn="ctr" rtl="0">
              <a:lnSpc>
                <a:spcPct val="100000"/>
              </a:lnSpc>
              <a:spcBef>
                <a:spcPts val="0"/>
              </a:spcBef>
              <a:spcAft>
                <a:spcPts val="0"/>
              </a:spcAft>
              <a:buClr>
                <a:srgbClr val="F3F3F3"/>
              </a:buClr>
              <a:buSzPts val="1200"/>
              <a:buFont typeface="Oswald Regular"/>
              <a:buNone/>
              <a:defRPr sz="1200">
                <a:solidFill>
                  <a:srgbClr val="F3F3F3"/>
                </a:solidFill>
                <a:latin typeface="Oswald Regular"/>
                <a:ea typeface="Oswald Regular"/>
                <a:cs typeface="Oswald Regular"/>
                <a:sym typeface="Oswald Regular"/>
              </a:defRPr>
            </a:lvl3pPr>
            <a:lvl4pPr lvl="3" algn="ctr" rtl="0">
              <a:lnSpc>
                <a:spcPct val="100000"/>
              </a:lnSpc>
              <a:spcBef>
                <a:spcPts val="0"/>
              </a:spcBef>
              <a:spcAft>
                <a:spcPts val="0"/>
              </a:spcAft>
              <a:buClr>
                <a:srgbClr val="F3F3F3"/>
              </a:buClr>
              <a:buSzPts val="1200"/>
              <a:buFont typeface="Oswald Regular"/>
              <a:buNone/>
              <a:defRPr sz="1200">
                <a:solidFill>
                  <a:srgbClr val="F3F3F3"/>
                </a:solidFill>
                <a:latin typeface="Oswald Regular"/>
                <a:ea typeface="Oswald Regular"/>
                <a:cs typeface="Oswald Regular"/>
                <a:sym typeface="Oswald Regular"/>
              </a:defRPr>
            </a:lvl4pPr>
            <a:lvl5pPr lvl="4" algn="ctr" rtl="0">
              <a:lnSpc>
                <a:spcPct val="100000"/>
              </a:lnSpc>
              <a:spcBef>
                <a:spcPts val="0"/>
              </a:spcBef>
              <a:spcAft>
                <a:spcPts val="0"/>
              </a:spcAft>
              <a:buClr>
                <a:srgbClr val="F3F3F3"/>
              </a:buClr>
              <a:buSzPts val="1200"/>
              <a:buFont typeface="Oswald Regular"/>
              <a:buNone/>
              <a:defRPr sz="1200">
                <a:solidFill>
                  <a:srgbClr val="F3F3F3"/>
                </a:solidFill>
                <a:latin typeface="Oswald Regular"/>
                <a:ea typeface="Oswald Regular"/>
                <a:cs typeface="Oswald Regular"/>
                <a:sym typeface="Oswald Regular"/>
              </a:defRPr>
            </a:lvl5pPr>
            <a:lvl6pPr lvl="5" algn="ctr" rtl="0">
              <a:lnSpc>
                <a:spcPct val="100000"/>
              </a:lnSpc>
              <a:spcBef>
                <a:spcPts val="0"/>
              </a:spcBef>
              <a:spcAft>
                <a:spcPts val="0"/>
              </a:spcAft>
              <a:buClr>
                <a:srgbClr val="F3F3F3"/>
              </a:buClr>
              <a:buSzPts val="1200"/>
              <a:buFont typeface="Oswald Regular"/>
              <a:buNone/>
              <a:defRPr sz="1200">
                <a:solidFill>
                  <a:srgbClr val="F3F3F3"/>
                </a:solidFill>
                <a:latin typeface="Oswald Regular"/>
                <a:ea typeface="Oswald Regular"/>
                <a:cs typeface="Oswald Regular"/>
                <a:sym typeface="Oswald Regular"/>
              </a:defRPr>
            </a:lvl6pPr>
            <a:lvl7pPr lvl="6" algn="ctr" rtl="0">
              <a:lnSpc>
                <a:spcPct val="100000"/>
              </a:lnSpc>
              <a:spcBef>
                <a:spcPts val="0"/>
              </a:spcBef>
              <a:spcAft>
                <a:spcPts val="0"/>
              </a:spcAft>
              <a:buClr>
                <a:srgbClr val="F3F3F3"/>
              </a:buClr>
              <a:buSzPts val="1200"/>
              <a:buFont typeface="Oswald Regular"/>
              <a:buNone/>
              <a:defRPr sz="1200">
                <a:solidFill>
                  <a:srgbClr val="F3F3F3"/>
                </a:solidFill>
                <a:latin typeface="Oswald Regular"/>
                <a:ea typeface="Oswald Regular"/>
                <a:cs typeface="Oswald Regular"/>
                <a:sym typeface="Oswald Regular"/>
              </a:defRPr>
            </a:lvl7pPr>
            <a:lvl8pPr lvl="7" algn="ctr" rtl="0">
              <a:lnSpc>
                <a:spcPct val="100000"/>
              </a:lnSpc>
              <a:spcBef>
                <a:spcPts val="0"/>
              </a:spcBef>
              <a:spcAft>
                <a:spcPts val="0"/>
              </a:spcAft>
              <a:buClr>
                <a:srgbClr val="F3F3F3"/>
              </a:buClr>
              <a:buSzPts val="1200"/>
              <a:buFont typeface="Oswald Regular"/>
              <a:buNone/>
              <a:defRPr sz="1200">
                <a:solidFill>
                  <a:srgbClr val="F3F3F3"/>
                </a:solidFill>
                <a:latin typeface="Oswald Regular"/>
                <a:ea typeface="Oswald Regular"/>
                <a:cs typeface="Oswald Regular"/>
                <a:sym typeface="Oswald Regular"/>
              </a:defRPr>
            </a:lvl8pPr>
            <a:lvl9pPr lvl="8" algn="ctr" rtl="0">
              <a:lnSpc>
                <a:spcPct val="100000"/>
              </a:lnSpc>
              <a:spcBef>
                <a:spcPts val="0"/>
              </a:spcBef>
              <a:spcAft>
                <a:spcPts val="0"/>
              </a:spcAft>
              <a:buClr>
                <a:srgbClr val="F3F3F3"/>
              </a:buClr>
              <a:buSzPts val="1200"/>
              <a:buFont typeface="Oswald Regular"/>
              <a:buNone/>
              <a:defRPr sz="1200">
                <a:solidFill>
                  <a:srgbClr val="F3F3F3"/>
                </a:solidFill>
                <a:latin typeface="Oswald Regular"/>
                <a:ea typeface="Oswald Regular"/>
                <a:cs typeface="Oswald Regular"/>
                <a:sym typeface="Oswald Regular"/>
              </a:defRPr>
            </a:lvl9pPr>
          </a:lstStyle>
          <a:p>
            <a:endParaRPr/>
          </a:p>
        </p:txBody>
      </p:sp>
      <p:sp>
        <p:nvSpPr>
          <p:cNvPr id="216" name="Google Shape;216;p35"/>
          <p:cNvSpPr txBox="1">
            <a:spLocks noGrp="1"/>
          </p:cNvSpPr>
          <p:nvPr>
            <p:ph type="subTitle" idx="7"/>
          </p:nvPr>
        </p:nvSpPr>
        <p:spPr>
          <a:xfrm>
            <a:off x="3537133" y="3911200"/>
            <a:ext cx="2069700" cy="647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F3F3F3"/>
              </a:buClr>
              <a:buSzPts val="900"/>
              <a:buNone/>
              <a:defRPr sz="900">
                <a:solidFill>
                  <a:srgbClr val="F3F3F3"/>
                </a:solidFill>
              </a:defRPr>
            </a:lvl1pPr>
            <a:lvl2pPr lvl="1" algn="ctr" rtl="0">
              <a:lnSpc>
                <a:spcPct val="100000"/>
              </a:lnSpc>
              <a:spcBef>
                <a:spcPts val="0"/>
              </a:spcBef>
              <a:spcAft>
                <a:spcPts val="0"/>
              </a:spcAft>
              <a:buClr>
                <a:srgbClr val="F3F3F3"/>
              </a:buClr>
              <a:buSzPts val="900"/>
              <a:buNone/>
              <a:defRPr sz="900">
                <a:solidFill>
                  <a:srgbClr val="F3F3F3"/>
                </a:solidFill>
              </a:defRPr>
            </a:lvl2pPr>
            <a:lvl3pPr lvl="2" algn="ctr" rtl="0">
              <a:lnSpc>
                <a:spcPct val="100000"/>
              </a:lnSpc>
              <a:spcBef>
                <a:spcPts val="0"/>
              </a:spcBef>
              <a:spcAft>
                <a:spcPts val="0"/>
              </a:spcAft>
              <a:buClr>
                <a:srgbClr val="F3F3F3"/>
              </a:buClr>
              <a:buSzPts val="900"/>
              <a:buNone/>
              <a:defRPr sz="900">
                <a:solidFill>
                  <a:srgbClr val="F3F3F3"/>
                </a:solidFill>
              </a:defRPr>
            </a:lvl3pPr>
            <a:lvl4pPr lvl="3" algn="ctr" rtl="0">
              <a:lnSpc>
                <a:spcPct val="100000"/>
              </a:lnSpc>
              <a:spcBef>
                <a:spcPts val="0"/>
              </a:spcBef>
              <a:spcAft>
                <a:spcPts val="0"/>
              </a:spcAft>
              <a:buClr>
                <a:srgbClr val="F3F3F3"/>
              </a:buClr>
              <a:buSzPts val="900"/>
              <a:buNone/>
              <a:defRPr sz="900">
                <a:solidFill>
                  <a:srgbClr val="F3F3F3"/>
                </a:solidFill>
              </a:defRPr>
            </a:lvl4pPr>
            <a:lvl5pPr lvl="4" algn="ctr" rtl="0">
              <a:lnSpc>
                <a:spcPct val="100000"/>
              </a:lnSpc>
              <a:spcBef>
                <a:spcPts val="0"/>
              </a:spcBef>
              <a:spcAft>
                <a:spcPts val="0"/>
              </a:spcAft>
              <a:buClr>
                <a:srgbClr val="F3F3F3"/>
              </a:buClr>
              <a:buSzPts val="900"/>
              <a:buNone/>
              <a:defRPr sz="900">
                <a:solidFill>
                  <a:srgbClr val="F3F3F3"/>
                </a:solidFill>
              </a:defRPr>
            </a:lvl5pPr>
            <a:lvl6pPr lvl="5" algn="ctr" rtl="0">
              <a:lnSpc>
                <a:spcPct val="100000"/>
              </a:lnSpc>
              <a:spcBef>
                <a:spcPts val="0"/>
              </a:spcBef>
              <a:spcAft>
                <a:spcPts val="0"/>
              </a:spcAft>
              <a:buClr>
                <a:srgbClr val="F3F3F3"/>
              </a:buClr>
              <a:buSzPts val="900"/>
              <a:buNone/>
              <a:defRPr sz="900">
                <a:solidFill>
                  <a:srgbClr val="F3F3F3"/>
                </a:solidFill>
              </a:defRPr>
            </a:lvl6pPr>
            <a:lvl7pPr lvl="6" algn="ctr" rtl="0">
              <a:lnSpc>
                <a:spcPct val="100000"/>
              </a:lnSpc>
              <a:spcBef>
                <a:spcPts val="0"/>
              </a:spcBef>
              <a:spcAft>
                <a:spcPts val="0"/>
              </a:spcAft>
              <a:buClr>
                <a:srgbClr val="F3F3F3"/>
              </a:buClr>
              <a:buSzPts val="900"/>
              <a:buNone/>
              <a:defRPr sz="900">
                <a:solidFill>
                  <a:srgbClr val="F3F3F3"/>
                </a:solidFill>
              </a:defRPr>
            </a:lvl7pPr>
            <a:lvl8pPr lvl="7" algn="ctr" rtl="0">
              <a:lnSpc>
                <a:spcPct val="100000"/>
              </a:lnSpc>
              <a:spcBef>
                <a:spcPts val="0"/>
              </a:spcBef>
              <a:spcAft>
                <a:spcPts val="0"/>
              </a:spcAft>
              <a:buClr>
                <a:srgbClr val="F3F3F3"/>
              </a:buClr>
              <a:buSzPts val="900"/>
              <a:buNone/>
              <a:defRPr sz="900">
                <a:solidFill>
                  <a:srgbClr val="F3F3F3"/>
                </a:solidFill>
              </a:defRPr>
            </a:lvl8pPr>
            <a:lvl9pPr lvl="8" algn="ctr" rtl="0">
              <a:lnSpc>
                <a:spcPct val="100000"/>
              </a:lnSpc>
              <a:spcBef>
                <a:spcPts val="0"/>
              </a:spcBef>
              <a:spcAft>
                <a:spcPts val="0"/>
              </a:spcAft>
              <a:buClr>
                <a:srgbClr val="F3F3F3"/>
              </a:buClr>
              <a:buSzPts val="900"/>
              <a:buNone/>
              <a:defRPr sz="900">
                <a:solidFill>
                  <a:srgbClr val="F3F3F3"/>
                </a:solidFill>
              </a:defRPr>
            </a:lvl9pPr>
          </a:lstStyle>
          <a:p>
            <a:endParaRPr/>
          </a:p>
        </p:txBody>
      </p:sp>
      <p:sp>
        <p:nvSpPr>
          <p:cNvPr id="217" name="Google Shape;217;p35"/>
          <p:cNvSpPr txBox="1">
            <a:spLocks noGrp="1"/>
          </p:cNvSpPr>
          <p:nvPr>
            <p:ph type="subTitle" idx="8"/>
          </p:nvPr>
        </p:nvSpPr>
        <p:spPr>
          <a:xfrm>
            <a:off x="3714000" y="3643975"/>
            <a:ext cx="1716000" cy="3678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Clr>
                <a:srgbClr val="F3F3F3"/>
              </a:buClr>
              <a:buSzPts val="1200"/>
              <a:buFont typeface="Oswald Regular"/>
              <a:buNone/>
              <a:defRPr sz="1200">
                <a:solidFill>
                  <a:srgbClr val="F3F3F3"/>
                </a:solidFill>
                <a:latin typeface="Oswald"/>
                <a:ea typeface="Oswald"/>
                <a:cs typeface="Oswald"/>
                <a:sym typeface="Oswald"/>
              </a:defRPr>
            </a:lvl1pPr>
            <a:lvl2pPr lvl="1" algn="ctr" rtl="0">
              <a:lnSpc>
                <a:spcPct val="100000"/>
              </a:lnSpc>
              <a:spcBef>
                <a:spcPts val="0"/>
              </a:spcBef>
              <a:spcAft>
                <a:spcPts val="0"/>
              </a:spcAft>
              <a:buClr>
                <a:srgbClr val="F3F3F3"/>
              </a:buClr>
              <a:buSzPts val="1200"/>
              <a:buFont typeface="Oswald Regular"/>
              <a:buNone/>
              <a:defRPr sz="1200">
                <a:solidFill>
                  <a:srgbClr val="F3F3F3"/>
                </a:solidFill>
                <a:latin typeface="Oswald Regular"/>
                <a:ea typeface="Oswald Regular"/>
                <a:cs typeface="Oswald Regular"/>
                <a:sym typeface="Oswald Regular"/>
              </a:defRPr>
            </a:lvl2pPr>
            <a:lvl3pPr lvl="2" algn="ctr" rtl="0">
              <a:lnSpc>
                <a:spcPct val="100000"/>
              </a:lnSpc>
              <a:spcBef>
                <a:spcPts val="0"/>
              </a:spcBef>
              <a:spcAft>
                <a:spcPts val="0"/>
              </a:spcAft>
              <a:buClr>
                <a:srgbClr val="F3F3F3"/>
              </a:buClr>
              <a:buSzPts val="1200"/>
              <a:buFont typeface="Oswald Regular"/>
              <a:buNone/>
              <a:defRPr sz="1200">
                <a:solidFill>
                  <a:srgbClr val="F3F3F3"/>
                </a:solidFill>
                <a:latin typeface="Oswald Regular"/>
                <a:ea typeface="Oswald Regular"/>
                <a:cs typeface="Oswald Regular"/>
                <a:sym typeface="Oswald Regular"/>
              </a:defRPr>
            </a:lvl3pPr>
            <a:lvl4pPr lvl="3" algn="ctr" rtl="0">
              <a:lnSpc>
                <a:spcPct val="100000"/>
              </a:lnSpc>
              <a:spcBef>
                <a:spcPts val="0"/>
              </a:spcBef>
              <a:spcAft>
                <a:spcPts val="0"/>
              </a:spcAft>
              <a:buClr>
                <a:srgbClr val="F3F3F3"/>
              </a:buClr>
              <a:buSzPts val="1200"/>
              <a:buFont typeface="Oswald Regular"/>
              <a:buNone/>
              <a:defRPr sz="1200">
                <a:solidFill>
                  <a:srgbClr val="F3F3F3"/>
                </a:solidFill>
                <a:latin typeface="Oswald Regular"/>
                <a:ea typeface="Oswald Regular"/>
                <a:cs typeface="Oswald Regular"/>
                <a:sym typeface="Oswald Regular"/>
              </a:defRPr>
            </a:lvl4pPr>
            <a:lvl5pPr lvl="4" algn="ctr" rtl="0">
              <a:lnSpc>
                <a:spcPct val="100000"/>
              </a:lnSpc>
              <a:spcBef>
                <a:spcPts val="0"/>
              </a:spcBef>
              <a:spcAft>
                <a:spcPts val="0"/>
              </a:spcAft>
              <a:buClr>
                <a:srgbClr val="F3F3F3"/>
              </a:buClr>
              <a:buSzPts val="1200"/>
              <a:buFont typeface="Oswald Regular"/>
              <a:buNone/>
              <a:defRPr sz="1200">
                <a:solidFill>
                  <a:srgbClr val="F3F3F3"/>
                </a:solidFill>
                <a:latin typeface="Oswald Regular"/>
                <a:ea typeface="Oswald Regular"/>
                <a:cs typeface="Oswald Regular"/>
                <a:sym typeface="Oswald Regular"/>
              </a:defRPr>
            </a:lvl5pPr>
            <a:lvl6pPr lvl="5" algn="ctr" rtl="0">
              <a:lnSpc>
                <a:spcPct val="100000"/>
              </a:lnSpc>
              <a:spcBef>
                <a:spcPts val="0"/>
              </a:spcBef>
              <a:spcAft>
                <a:spcPts val="0"/>
              </a:spcAft>
              <a:buClr>
                <a:srgbClr val="F3F3F3"/>
              </a:buClr>
              <a:buSzPts val="1200"/>
              <a:buFont typeface="Oswald Regular"/>
              <a:buNone/>
              <a:defRPr sz="1200">
                <a:solidFill>
                  <a:srgbClr val="F3F3F3"/>
                </a:solidFill>
                <a:latin typeface="Oswald Regular"/>
                <a:ea typeface="Oswald Regular"/>
                <a:cs typeface="Oswald Regular"/>
                <a:sym typeface="Oswald Regular"/>
              </a:defRPr>
            </a:lvl6pPr>
            <a:lvl7pPr lvl="6" algn="ctr" rtl="0">
              <a:lnSpc>
                <a:spcPct val="100000"/>
              </a:lnSpc>
              <a:spcBef>
                <a:spcPts val="0"/>
              </a:spcBef>
              <a:spcAft>
                <a:spcPts val="0"/>
              </a:spcAft>
              <a:buClr>
                <a:srgbClr val="F3F3F3"/>
              </a:buClr>
              <a:buSzPts val="1200"/>
              <a:buFont typeface="Oswald Regular"/>
              <a:buNone/>
              <a:defRPr sz="1200">
                <a:solidFill>
                  <a:srgbClr val="F3F3F3"/>
                </a:solidFill>
                <a:latin typeface="Oswald Regular"/>
                <a:ea typeface="Oswald Regular"/>
                <a:cs typeface="Oswald Regular"/>
                <a:sym typeface="Oswald Regular"/>
              </a:defRPr>
            </a:lvl7pPr>
            <a:lvl8pPr lvl="7" algn="ctr" rtl="0">
              <a:lnSpc>
                <a:spcPct val="100000"/>
              </a:lnSpc>
              <a:spcBef>
                <a:spcPts val="0"/>
              </a:spcBef>
              <a:spcAft>
                <a:spcPts val="0"/>
              </a:spcAft>
              <a:buClr>
                <a:srgbClr val="F3F3F3"/>
              </a:buClr>
              <a:buSzPts val="1200"/>
              <a:buFont typeface="Oswald Regular"/>
              <a:buNone/>
              <a:defRPr sz="1200">
                <a:solidFill>
                  <a:srgbClr val="F3F3F3"/>
                </a:solidFill>
                <a:latin typeface="Oswald Regular"/>
                <a:ea typeface="Oswald Regular"/>
                <a:cs typeface="Oswald Regular"/>
                <a:sym typeface="Oswald Regular"/>
              </a:defRPr>
            </a:lvl8pPr>
            <a:lvl9pPr lvl="8" algn="ctr" rtl="0">
              <a:lnSpc>
                <a:spcPct val="100000"/>
              </a:lnSpc>
              <a:spcBef>
                <a:spcPts val="0"/>
              </a:spcBef>
              <a:spcAft>
                <a:spcPts val="0"/>
              </a:spcAft>
              <a:buClr>
                <a:srgbClr val="F3F3F3"/>
              </a:buClr>
              <a:buSzPts val="1200"/>
              <a:buFont typeface="Oswald Regular"/>
              <a:buNone/>
              <a:defRPr sz="1200">
                <a:solidFill>
                  <a:srgbClr val="F3F3F3"/>
                </a:solidFill>
                <a:latin typeface="Oswald Regular"/>
                <a:ea typeface="Oswald Regular"/>
                <a:cs typeface="Oswald Regular"/>
                <a:sym typeface="Oswald Regular"/>
              </a:defRPr>
            </a:lvl9pPr>
          </a:lstStyle>
          <a:p>
            <a:endParaRPr/>
          </a:p>
        </p:txBody>
      </p:sp>
      <p:sp>
        <p:nvSpPr>
          <p:cNvPr id="218" name="Google Shape;218;p35"/>
          <p:cNvSpPr txBox="1">
            <a:spLocks noGrp="1"/>
          </p:cNvSpPr>
          <p:nvPr>
            <p:ph type="subTitle" idx="9"/>
          </p:nvPr>
        </p:nvSpPr>
        <p:spPr>
          <a:xfrm>
            <a:off x="6277197" y="2381509"/>
            <a:ext cx="2069700" cy="647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F3F3F3"/>
              </a:buClr>
              <a:buSzPts val="900"/>
              <a:buNone/>
              <a:defRPr sz="900">
                <a:solidFill>
                  <a:srgbClr val="F3F3F3"/>
                </a:solidFill>
              </a:defRPr>
            </a:lvl1pPr>
            <a:lvl2pPr lvl="1" algn="ctr" rtl="0">
              <a:lnSpc>
                <a:spcPct val="100000"/>
              </a:lnSpc>
              <a:spcBef>
                <a:spcPts val="0"/>
              </a:spcBef>
              <a:spcAft>
                <a:spcPts val="0"/>
              </a:spcAft>
              <a:buClr>
                <a:srgbClr val="F3F3F3"/>
              </a:buClr>
              <a:buSzPts val="900"/>
              <a:buNone/>
              <a:defRPr sz="900">
                <a:solidFill>
                  <a:srgbClr val="F3F3F3"/>
                </a:solidFill>
              </a:defRPr>
            </a:lvl2pPr>
            <a:lvl3pPr lvl="2" algn="ctr" rtl="0">
              <a:lnSpc>
                <a:spcPct val="100000"/>
              </a:lnSpc>
              <a:spcBef>
                <a:spcPts val="0"/>
              </a:spcBef>
              <a:spcAft>
                <a:spcPts val="0"/>
              </a:spcAft>
              <a:buClr>
                <a:srgbClr val="F3F3F3"/>
              </a:buClr>
              <a:buSzPts val="900"/>
              <a:buNone/>
              <a:defRPr sz="900">
                <a:solidFill>
                  <a:srgbClr val="F3F3F3"/>
                </a:solidFill>
              </a:defRPr>
            </a:lvl3pPr>
            <a:lvl4pPr lvl="3" algn="ctr" rtl="0">
              <a:lnSpc>
                <a:spcPct val="100000"/>
              </a:lnSpc>
              <a:spcBef>
                <a:spcPts val="0"/>
              </a:spcBef>
              <a:spcAft>
                <a:spcPts val="0"/>
              </a:spcAft>
              <a:buClr>
                <a:srgbClr val="F3F3F3"/>
              </a:buClr>
              <a:buSzPts val="900"/>
              <a:buNone/>
              <a:defRPr sz="900">
                <a:solidFill>
                  <a:srgbClr val="F3F3F3"/>
                </a:solidFill>
              </a:defRPr>
            </a:lvl4pPr>
            <a:lvl5pPr lvl="4" algn="ctr" rtl="0">
              <a:lnSpc>
                <a:spcPct val="100000"/>
              </a:lnSpc>
              <a:spcBef>
                <a:spcPts val="0"/>
              </a:spcBef>
              <a:spcAft>
                <a:spcPts val="0"/>
              </a:spcAft>
              <a:buClr>
                <a:srgbClr val="F3F3F3"/>
              </a:buClr>
              <a:buSzPts val="900"/>
              <a:buNone/>
              <a:defRPr sz="900">
                <a:solidFill>
                  <a:srgbClr val="F3F3F3"/>
                </a:solidFill>
              </a:defRPr>
            </a:lvl5pPr>
            <a:lvl6pPr lvl="5" algn="ctr" rtl="0">
              <a:lnSpc>
                <a:spcPct val="100000"/>
              </a:lnSpc>
              <a:spcBef>
                <a:spcPts val="0"/>
              </a:spcBef>
              <a:spcAft>
                <a:spcPts val="0"/>
              </a:spcAft>
              <a:buClr>
                <a:srgbClr val="F3F3F3"/>
              </a:buClr>
              <a:buSzPts val="900"/>
              <a:buNone/>
              <a:defRPr sz="900">
                <a:solidFill>
                  <a:srgbClr val="F3F3F3"/>
                </a:solidFill>
              </a:defRPr>
            </a:lvl6pPr>
            <a:lvl7pPr lvl="6" algn="ctr" rtl="0">
              <a:lnSpc>
                <a:spcPct val="100000"/>
              </a:lnSpc>
              <a:spcBef>
                <a:spcPts val="0"/>
              </a:spcBef>
              <a:spcAft>
                <a:spcPts val="0"/>
              </a:spcAft>
              <a:buClr>
                <a:srgbClr val="F3F3F3"/>
              </a:buClr>
              <a:buSzPts val="900"/>
              <a:buNone/>
              <a:defRPr sz="900">
                <a:solidFill>
                  <a:srgbClr val="F3F3F3"/>
                </a:solidFill>
              </a:defRPr>
            </a:lvl7pPr>
            <a:lvl8pPr lvl="7" algn="ctr" rtl="0">
              <a:lnSpc>
                <a:spcPct val="100000"/>
              </a:lnSpc>
              <a:spcBef>
                <a:spcPts val="0"/>
              </a:spcBef>
              <a:spcAft>
                <a:spcPts val="0"/>
              </a:spcAft>
              <a:buClr>
                <a:srgbClr val="F3F3F3"/>
              </a:buClr>
              <a:buSzPts val="900"/>
              <a:buNone/>
              <a:defRPr sz="900">
                <a:solidFill>
                  <a:srgbClr val="F3F3F3"/>
                </a:solidFill>
              </a:defRPr>
            </a:lvl8pPr>
            <a:lvl9pPr lvl="8" algn="ctr" rtl="0">
              <a:lnSpc>
                <a:spcPct val="100000"/>
              </a:lnSpc>
              <a:spcBef>
                <a:spcPts val="0"/>
              </a:spcBef>
              <a:spcAft>
                <a:spcPts val="0"/>
              </a:spcAft>
              <a:buClr>
                <a:srgbClr val="F3F3F3"/>
              </a:buClr>
              <a:buSzPts val="900"/>
              <a:buNone/>
              <a:defRPr sz="900">
                <a:solidFill>
                  <a:srgbClr val="F3F3F3"/>
                </a:solidFill>
              </a:defRPr>
            </a:lvl9pPr>
          </a:lstStyle>
          <a:p>
            <a:endParaRPr/>
          </a:p>
        </p:txBody>
      </p:sp>
      <p:sp>
        <p:nvSpPr>
          <p:cNvPr id="219" name="Google Shape;219;p35"/>
          <p:cNvSpPr txBox="1">
            <a:spLocks noGrp="1"/>
          </p:cNvSpPr>
          <p:nvPr>
            <p:ph type="subTitle" idx="13"/>
          </p:nvPr>
        </p:nvSpPr>
        <p:spPr>
          <a:xfrm>
            <a:off x="6454037" y="2114263"/>
            <a:ext cx="1716000" cy="3678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Clr>
                <a:srgbClr val="F3F3F3"/>
              </a:buClr>
              <a:buSzPts val="1200"/>
              <a:buFont typeface="Oswald Regular"/>
              <a:buNone/>
              <a:defRPr sz="1200">
                <a:solidFill>
                  <a:srgbClr val="F3F3F3"/>
                </a:solidFill>
                <a:latin typeface="Oswald"/>
                <a:ea typeface="Oswald"/>
                <a:cs typeface="Oswald"/>
                <a:sym typeface="Oswald"/>
              </a:defRPr>
            </a:lvl1pPr>
            <a:lvl2pPr lvl="1" algn="ctr" rtl="0">
              <a:lnSpc>
                <a:spcPct val="100000"/>
              </a:lnSpc>
              <a:spcBef>
                <a:spcPts val="0"/>
              </a:spcBef>
              <a:spcAft>
                <a:spcPts val="0"/>
              </a:spcAft>
              <a:buClr>
                <a:srgbClr val="F3F3F3"/>
              </a:buClr>
              <a:buSzPts val="1200"/>
              <a:buFont typeface="Oswald Regular"/>
              <a:buNone/>
              <a:defRPr sz="1200">
                <a:solidFill>
                  <a:srgbClr val="F3F3F3"/>
                </a:solidFill>
                <a:latin typeface="Oswald Regular"/>
                <a:ea typeface="Oswald Regular"/>
                <a:cs typeface="Oswald Regular"/>
                <a:sym typeface="Oswald Regular"/>
              </a:defRPr>
            </a:lvl2pPr>
            <a:lvl3pPr lvl="2" algn="ctr" rtl="0">
              <a:lnSpc>
                <a:spcPct val="100000"/>
              </a:lnSpc>
              <a:spcBef>
                <a:spcPts val="0"/>
              </a:spcBef>
              <a:spcAft>
                <a:spcPts val="0"/>
              </a:spcAft>
              <a:buClr>
                <a:srgbClr val="F3F3F3"/>
              </a:buClr>
              <a:buSzPts val="1200"/>
              <a:buFont typeface="Oswald Regular"/>
              <a:buNone/>
              <a:defRPr sz="1200">
                <a:solidFill>
                  <a:srgbClr val="F3F3F3"/>
                </a:solidFill>
                <a:latin typeface="Oswald Regular"/>
                <a:ea typeface="Oswald Regular"/>
                <a:cs typeface="Oswald Regular"/>
                <a:sym typeface="Oswald Regular"/>
              </a:defRPr>
            </a:lvl3pPr>
            <a:lvl4pPr lvl="3" algn="ctr" rtl="0">
              <a:lnSpc>
                <a:spcPct val="100000"/>
              </a:lnSpc>
              <a:spcBef>
                <a:spcPts val="0"/>
              </a:spcBef>
              <a:spcAft>
                <a:spcPts val="0"/>
              </a:spcAft>
              <a:buClr>
                <a:srgbClr val="F3F3F3"/>
              </a:buClr>
              <a:buSzPts val="1200"/>
              <a:buFont typeface="Oswald Regular"/>
              <a:buNone/>
              <a:defRPr sz="1200">
                <a:solidFill>
                  <a:srgbClr val="F3F3F3"/>
                </a:solidFill>
                <a:latin typeface="Oswald Regular"/>
                <a:ea typeface="Oswald Regular"/>
                <a:cs typeface="Oswald Regular"/>
                <a:sym typeface="Oswald Regular"/>
              </a:defRPr>
            </a:lvl4pPr>
            <a:lvl5pPr lvl="4" algn="ctr" rtl="0">
              <a:lnSpc>
                <a:spcPct val="100000"/>
              </a:lnSpc>
              <a:spcBef>
                <a:spcPts val="0"/>
              </a:spcBef>
              <a:spcAft>
                <a:spcPts val="0"/>
              </a:spcAft>
              <a:buClr>
                <a:srgbClr val="F3F3F3"/>
              </a:buClr>
              <a:buSzPts val="1200"/>
              <a:buFont typeface="Oswald Regular"/>
              <a:buNone/>
              <a:defRPr sz="1200">
                <a:solidFill>
                  <a:srgbClr val="F3F3F3"/>
                </a:solidFill>
                <a:latin typeface="Oswald Regular"/>
                <a:ea typeface="Oswald Regular"/>
                <a:cs typeface="Oswald Regular"/>
                <a:sym typeface="Oswald Regular"/>
              </a:defRPr>
            </a:lvl5pPr>
            <a:lvl6pPr lvl="5" algn="ctr" rtl="0">
              <a:lnSpc>
                <a:spcPct val="100000"/>
              </a:lnSpc>
              <a:spcBef>
                <a:spcPts val="0"/>
              </a:spcBef>
              <a:spcAft>
                <a:spcPts val="0"/>
              </a:spcAft>
              <a:buClr>
                <a:srgbClr val="F3F3F3"/>
              </a:buClr>
              <a:buSzPts val="1200"/>
              <a:buFont typeface="Oswald Regular"/>
              <a:buNone/>
              <a:defRPr sz="1200">
                <a:solidFill>
                  <a:srgbClr val="F3F3F3"/>
                </a:solidFill>
                <a:latin typeface="Oswald Regular"/>
                <a:ea typeface="Oswald Regular"/>
                <a:cs typeface="Oswald Regular"/>
                <a:sym typeface="Oswald Regular"/>
              </a:defRPr>
            </a:lvl6pPr>
            <a:lvl7pPr lvl="6" algn="ctr" rtl="0">
              <a:lnSpc>
                <a:spcPct val="100000"/>
              </a:lnSpc>
              <a:spcBef>
                <a:spcPts val="0"/>
              </a:spcBef>
              <a:spcAft>
                <a:spcPts val="0"/>
              </a:spcAft>
              <a:buClr>
                <a:srgbClr val="F3F3F3"/>
              </a:buClr>
              <a:buSzPts val="1200"/>
              <a:buFont typeface="Oswald Regular"/>
              <a:buNone/>
              <a:defRPr sz="1200">
                <a:solidFill>
                  <a:srgbClr val="F3F3F3"/>
                </a:solidFill>
                <a:latin typeface="Oswald Regular"/>
                <a:ea typeface="Oswald Regular"/>
                <a:cs typeface="Oswald Regular"/>
                <a:sym typeface="Oswald Regular"/>
              </a:defRPr>
            </a:lvl7pPr>
            <a:lvl8pPr lvl="7" algn="ctr" rtl="0">
              <a:lnSpc>
                <a:spcPct val="100000"/>
              </a:lnSpc>
              <a:spcBef>
                <a:spcPts val="0"/>
              </a:spcBef>
              <a:spcAft>
                <a:spcPts val="0"/>
              </a:spcAft>
              <a:buClr>
                <a:srgbClr val="F3F3F3"/>
              </a:buClr>
              <a:buSzPts val="1200"/>
              <a:buFont typeface="Oswald Regular"/>
              <a:buNone/>
              <a:defRPr sz="1200">
                <a:solidFill>
                  <a:srgbClr val="F3F3F3"/>
                </a:solidFill>
                <a:latin typeface="Oswald Regular"/>
                <a:ea typeface="Oswald Regular"/>
                <a:cs typeface="Oswald Regular"/>
                <a:sym typeface="Oswald Regular"/>
              </a:defRPr>
            </a:lvl8pPr>
            <a:lvl9pPr lvl="8" algn="ctr" rtl="0">
              <a:lnSpc>
                <a:spcPct val="100000"/>
              </a:lnSpc>
              <a:spcBef>
                <a:spcPts val="0"/>
              </a:spcBef>
              <a:spcAft>
                <a:spcPts val="0"/>
              </a:spcAft>
              <a:buClr>
                <a:srgbClr val="F3F3F3"/>
              </a:buClr>
              <a:buSzPts val="1200"/>
              <a:buFont typeface="Oswald Regular"/>
              <a:buNone/>
              <a:defRPr sz="1200">
                <a:solidFill>
                  <a:srgbClr val="F3F3F3"/>
                </a:solidFill>
                <a:latin typeface="Oswald Regular"/>
                <a:ea typeface="Oswald Regular"/>
                <a:cs typeface="Oswald Regular"/>
                <a:sym typeface="Oswald Regular"/>
              </a:defRPr>
            </a:lvl9pPr>
          </a:lstStyle>
          <a:p>
            <a:endParaRPr/>
          </a:p>
        </p:txBody>
      </p:sp>
      <p:sp>
        <p:nvSpPr>
          <p:cNvPr id="220" name="Google Shape;220;p35"/>
          <p:cNvSpPr txBox="1">
            <a:spLocks noGrp="1"/>
          </p:cNvSpPr>
          <p:nvPr>
            <p:ph type="subTitle" idx="14"/>
          </p:nvPr>
        </p:nvSpPr>
        <p:spPr>
          <a:xfrm>
            <a:off x="6277178" y="3911200"/>
            <a:ext cx="2069700" cy="647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F3F3F3"/>
              </a:buClr>
              <a:buSzPts val="900"/>
              <a:buNone/>
              <a:defRPr sz="900">
                <a:solidFill>
                  <a:srgbClr val="F3F3F3"/>
                </a:solidFill>
              </a:defRPr>
            </a:lvl1pPr>
            <a:lvl2pPr lvl="1" algn="ctr" rtl="0">
              <a:lnSpc>
                <a:spcPct val="100000"/>
              </a:lnSpc>
              <a:spcBef>
                <a:spcPts val="0"/>
              </a:spcBef>
              <a:spcAft>
                <a:spcPts val="0"/>
              </a:spcAft>
              <a:buClr>
                <a:srgbClr val="F3F3F3"/>
              </a:buClr>
              <a:buSzPts val="900"/>
              <a:buNone/>
              <a:defRPr sz="900">
                <a:solidFill>
                  <a:srgbClr val="F3F3F3"/>
                </a:solidFill>
              </a:defRPr>
            </a:lvl2pPr>
            <a:lvl3pPr lvl="2" algn="ctr" rtl="0">
              <a:lnSpc>
                <a:spcPct val="100000"/>
              </a:lnSpc>
              <a:spcBef>
                <a:spcPts val="0"/>
              </a:spcBef>
              <a:spcAft>
                <a:spcPts val="0"/>
              </a:spcAft>
              <a:buClr>
                <a:srgbClr val="F3F3F3"/>
              </a:buClr>
              <a:buSzPts val="900"/>
              <a:buNone/>
              <a:defRPr sz="900">
                <a:solidFill>
                  <a:srgbClr val="F3F3F3"/>
                </a:solidFill>
              </a:defRPr>
            </a:lvl3pPr>
            <a:lvl4pPr lvl="3" algn="ctr" rtl="0">
              <a:lnSpc>
                <a:spcPct val="100000"/>
              </a:lnSpc>
              <a:spcBef>
                <a:spcPts val="0"/>
              </a:spcBef>
              <a:spcAft>
                <a:spcPts val="0"/>
              </a:spcAft>
              <a:buClr>
                <a:srgbClr val="F3F3F3"/>
              </a:buClr>
              <a:buSzPts val="900"/>
              <a:buNone/>
              <a:defRPr sz="900">
                <a:solidFill>
                  <a:srgbClr val="F3F3F3"/>
                </a:solidFill>
              </a:defRPr>
            </a:lvl4pPr>
            <a:lvl5pPr lvl="4" algn="ctr" rtl="0">
              <a:lnSpc>
                <a:spcPct val="100000"/>
              </a:lnSpc>
              <a:spcBef>
                <a:spcPts val="0"/>
              </a:spcBef>
              <a:spcAft>
                <a:spcPts val="0"/>
              </a:spcAft>
              <a:buClr>
                <a:srgbClr val="F3F3F3"/>
              </a:buClr>
              <a:buSzPts val="900"/>
              <a:buNone/>
              <a:defRPr sz="900">
                <a:solidFill>
                  <a:srgbClr val="F3F3F3"/>
                </a:solidFill>
              </a:defRPr>
            </a:lvl5pPr>
            <a:lvl6pPr lvl="5" algn="ctr" rtl="0">
              <a:lnSpc>
                <a:spcPct val="100000"/>
              </a:lnSpc>
              <a:spcBef>
                <a:spcPts val="0"/>
              </a:spcBef>
              <a:spcAft>
                <a:spcPts val="0"/>
              </a:spcAft>
              <a:buClr>
                <a:srgbClr val="F3F3F3"/>
              </a:buClr>
              <a:buSzPts val="900"/>
              <a:buNone/>
              <a:defRPr sz="900">
                <a:solidFill>
                  <a:srgbClr val="F3F3F3"/>
                </a:solidFill>
              </a:defRPr>
            </a:lvl6pPr>
            <a:lvl7pPr lvl="6" algn="ctr" rtl="0">
              <a:lnSpc>
                <a:spcPct val="100000"/>
              </a:lnSpc>
              <a:spcBef>
                <a:spcPts val="0"/>
              </a:spcBef>
              <a:spcAft>
                <a:spcPts val="0"/>
              </a:spcAft>
              <a:buClr>
                <a:srgbClr val="F3F3F3"/>
              </a:buClr>
              <a:buSzPts val="900"/>
              <a:buNone/>
              <a:defRPr sz="900">
                <a:solidFill>
                  <a:srgbClr val="F3F3F3"/>
                </a:solidFill>
              </a:defRPr>
            </a:lvl7pPr>
            <a:lvl8pPr lvl="7" algn="ctr" rtl="0">
              <a:lnSpc>
                <a:spcPct val="100000"/>
              </a:lnSpc>
              <a:spcBef>
                <a:spcPts val="0"/>
              </a:spcBef>
              <a:spcAft>
                <a:spcPts val="0"/>
              </a:spcAft>
              <a:buClr>
                <a:srgbClr val="F3F3F3"/>
              </a:buClr>
              <a:buSzPts val="900"/>
              <a:buNone/>
              <a:defRPr sz="900">
                <a:solidFill>
                  <a:srgbClr val="F3F3F3"/>
                </a:solidFill>
              </a:defRPr>
            </a:lvl8pPr>
            <a:lvl9pPr lvl="8" algn="ctr" rtl="0">
              <a:lnSpc>
                <a:spcPct val="100000"/>
              </a:lnSpc>
              <a:spcBef>
                <a:spcPts val="0"/>
              </a:spcBef>
              <a:spcAft>
                <a:spcPts val="0"/>
              </a:spcAft>
              <a:buClr>
                <a:srgbClr val="F3F3F3"/>
              </a:buClr>
              <a:buSzPts val="900"/>
              <a:buNone/>
              <a:defRPr sz="900">
                <a:solidFill>
                  <a:srgbClr val="F3F3F3"/>
                </a:solidFill>
              </a:defRPr>
            </a:lvl9pPr>
          </a:lstStyle>
          <a:p>
            <a:endParaRPr/>
          </a:p>
        </p:txBody>
      </p:sp>
      <p:sp>
        <p:nvSpPr>
          <p:cNvPr id="221" name="Google Shape;221;p35"/>
          <p:cNvSpPr txBox="1">
            <a:spLocks noGrp="1"/>
          </p:cNvSpPr>
          <p:nvPr>
            <p:ph type="subTitle" idx="15"/>
          </p:nvPr>
        </p:nvSpPr>
        <p:spPr>
          <a:xfrm>
            <a:off x="6454025" y="3643975"/>
            <a:ext cx="1716000" cy="3678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Clr>
                <a:srgbClr val="F3F3F3"/>
              </a:buClr>
              <a:buSzPts val="1200"/>
              <a:buFont typeface="Oswald Regular"/>
              <a:buNone/>
              <a:defRPr sz="1200">
                <a:solidFill>
                  <a:srgbClr val="F3F3F3"/>
                </a:solidFill>
                <a:latin typeface="Oswald"/>
                <a:ea typeface="Oswald"/>
                <a:cs typeface="Oswald"/>
                <a:sym typeface="Oswald"/>
              </a:defRPr>
            </a:lvl1pPr>
            <a:lvl2pPr lvl="1" algn="ctr" rtl="0">
              <a:lnSpc>
                <a:spcPct val="100000"/>
              </a:lnSpc>
              <a:spcBef>
                <a:spcPts val="0"/>
              </a:spcBef>
              <a:spcAft>
                <a:spcPts val="0"/>
              </a:spcAft>
              <a:buClr>
                <a:srgbClr val="F3F3F3"/>
              </a:buClr>
              <a:buSzPts val="1200"/>
              <a:buFont typeface="Oswald Regular"/>
              <a:buNone/>
              <a:defRPr sz="1200">
                <a:solidFill>
                  <a:srgbClr val="F3F3F3"/>
                </a:solidFill>
                <a:latin typeface="Oswald Regular"/>
                <a:ea typeface="Oswald Regular"/>
                <a:cs typeface="Oswald Regular"/>
                <a:sym typeface="Oswald Regular"/>
              </a:defRPr>
            </a:lvl2pPr>
            <a:lvl3pPr lvl="2" algn="ctr" rtl="0">
              <a:lnSpc>
                <a:spcPct val="100000"/>
              </a:lnSpc>
              <a:spcBef>
                <a:spcPts val="0"/>
              </a:spcBef>
              <a:spcAft>
                <a:spcPts val="0"/>
              </a:spcAft>
              <a:buClr>
                <a:srgbClr val="F3F3F3"/>
              </a:buClr>
              <a:buSzPts val="1200"/>
              <a:buFont typeface="Oswald Regular"/>
              <a:buNone/>
              <a:defRPr sz="1200">
                <a:solidFill>
                  <a:srgbClr val="F3F3F3"/>
                </a:solidFill>
                <a:latin typeface="Oswald Regular"/>
                <a:ea typeface="Oswald Regular"/>
                <a:cs typeface="Oswald Regular"/>
                <a:sym typeface="Oswald Regular"/>
              </a:defRPr>
            </a:lvl3pPr>
            <a:lvl4pPr lvl="3" algn="ctr" rtl="0">
              <a:lnSpc>
                <a:spcPct val="100000"/>
              </a:lnSpc>
              <a:spcBef>
                <a:spcPts val="0"/>
              </a:spcBef>
              <a:spcAft>
                <a:spcPts val="0"/>
              </a:spcAft>
              <a:buClr>
                <a:srgbClr val="F3F3F3"/>
              </a:buClr>
              <a:buSzPts val="1200"/>
              <a:buFont typeface="Oswald Regular"/>
              <a:buNone/>
              <a:defRPr sz="1200">
                <a:solidFill>
                  <a:srgbClr val="F3F3F3"/>
                </a:solidFill>
                <a:latin typeface="Oswald Regular"/>
                <a:ea typeface="Oswald Regular"/>
                <a:cs typeface="Oswald Regular"/>
                <a:sym typeface="Oswald Regular"/>
              </a:defRPr>
            </a:lvl4pPr>
            <a:lvl5pPr lvl="4" algn="ctr" rtl="0">
              <a:lnSpc>
                <a:spcPct val="100000"/>
              </a:lnSpc>
              <a:spcBef>
                <a:spcPts val="0"/>
              </a:spcBef>
              <a:spcAft>
                <a:spcPts val="0"/>
              </a:spcAft>
              <a:buClr>
                <a:srgbClr val="F3F3F3"/>
              </a:buClr>
              <a:buSzPts val="1200"/>
              <a:buFont typeface="Oswald Regular"/>
              <a:buNone/>
              <a:defRPr sz="1200">
                <a:solidFill>
                  <a:srgbClr val="F3F3F3"/>
                </a:solidFill>
                <a:latin typeface="Oswald Regular"/>
                <a:ea typeface="Oswald Regular"/>
                <a:cs typeface="Oswald Regular"/>
                <a:sym typeface="Oswald Regular"/>
              </a:defRPr>
            </a:lvl5pPr>
            <a:lvl6pPr lvl="5" algn="ctr" rtl="0">
              <a:lnSpc>
                <a:spcPct val="100000"/>
              </a:lnSpc>
              <a:spcBef>
                <a:spcPts val="0"/>
              </a:spcBef>
              <a:spcAft>
                <a:spcPts val="0"/>
              </a:spcAft>
              <a:buClr>
                <a:srgbClr val="F3F3F3"/>
              </a:buClr>
              <a:buSzPts val="1200"/>
              <a:buFont typeface="Oswald Regular"/>
              <a:buNone/>
              <a:defRPr sz="1200">
                <a:solidFill>
                  <a:srgbClr val="F3F3F3"/>
                </a:solidFill>
                <a:latin typeface="Oswald Regular"/>
                <a:ea typeface="Oswald Regular"/>
                <a:cs typeface="Oswald Regular"/>
                <a:sym typeface="Oswald Regular"/>
              </a:defRPr>
            </a:lvl6pPr>
            <a:lvl7pPr lvl="6" algn="ctr" rtl="0">
              <a:lnSpc>
                <a:spcPct val="100000"/>
              </a:lnSpc>
              <a:spcBef>
                <a:spcPts val="0"/>
              </a:spcBef>
              <a:spcAft>
                <a:spcPts val="0"/>
              </a:spcAft>
              <a:buClr>
                <a:srgbClr val="F3F3F3"/>
              </a:buClr>
              <a:buSzPts val="1200"/>
              <a:buFont typeface="Oswald Regular"/>
              <a:buNone/>
              <a:defRPr sz="1200">
                <a:solidFill>
                  <a:srgbClr val="F3F3F3"/>
                </a:solidFill>
                <a:latin typeface="Oswald Regular"/>
                <a:ea typeface="Oswald Regular"/>
                <a:cs typeface="Oswald Regular"/>
                <a:sym typeface="Oswald Regular"/>
              </a:defRPr>
            </a:lvl7pPr>
            <a:lvl8pPr lvl="7" algn="ctr" rtl="0">
              <a:lnSpc>
                <a:spcPct val="100000"/>
              </a:lnSpc>
              <a:spcBef>
                <a:spcPts val="0"/>
              </a:spcBef>
              <a:spcAft>
                <a:spcPts val="0"/>
              </a:spcAft>
              <a:buClr>
                <a:srgbClr val="F3F3F3"/>
              </a:buClr>
              <a:buSzPts val="1200"/>
              <a:buFont typeface="Oswald Regular"/>
              <a:buNone/>
              <a:defRPr sz="1200">
                <a:solidFill>
                  <a:srgbClr val="F3F3F3"/>
                </a:solidFill>
                <a:latin typeface="Oswald Regular"/>
                <a:ea typeface="Oswald Regular"/>
                <a:cs typeface="Oswald Regular"/>
                <a:sym typeface="Oswald Regular"/>
              </a:defRPr>
            </a:lvl8pPr>
            <a:lvl9pPr lvl="8" algn="ctr" rtl="0">
              <a:lnSpc>
                <a:spcPct val="100000"/>
              </a:lnSpc>
              <a:spcBef>
                <a:spcPts val="0"/>
              </a:spcBef>
              <a:spcAft>
                <a:spcPts val="0"/>
              </a:spcAft>
              <a:buClr>
                <a:srgbClr val="F3F3F3"/>
              </a:buClr>
              <a:buSzPts val="1200"/>
              <a:buFont typeface="Oswald Regular"/>
              <a:buNone/>
              <a:defRPr sz="1200">
                <a:solidFill>
                  <a:srgbClr val="F3F3F3"/>
                </a:solidFill>
                <a:latin typeface="Oswald Regular"/>
                <a:ea typeface="Oswald Regular"/>
                <a:cs typeface="Oswald Regular"/>
                <a:sym typeface="Oswald Regular"/>
              </a:defRPr>
            </a:lvl9pPr>
          </a:lstStyle>
          <a:p>
            <a:endParaRPr/>
          </a:p>
        </p:txBody>
      </p:sp>
    </p:spTree>
  </p:cSld>
  <p:clrMapOvr>
    <a:masterClrMapping/>
  </p:clrMapOvr>
</p:sldLayout>
</file>

<file path=ppt/slideLayouts/slideLayout29.xml><?xml version="1.0" encoding="utf-8"?>
<p:sldLayout xmlns:a="http://schemas.openxmlformats.org/drawingml/2006/main" xmlns:r="http://schemas.openxmlformats.org/officeDocument/2006/relationships" xmlns:p="http://schemas.openxmlformats.org/presentationml/2006/main" matchingName="THREE COLUMNS">
  <p:cSld name="CUSTOM_1_1_1_2_1_1_1_1_1_1">
    <p:bg>
      <p:bgPr>
        <a:solidFill>
          <a:srgbClr val="EFEFEF"/>
        </a:solidFill>
        <a:effectLst/>
      </p:bgPr>
    </p:bg>
    <p:spTree>
      <p:nvGrpSpPr>
        <p:cNvPr id="1" name="Shape 222"/>
        <p:cNvGrpSpPr/>
        <p:nvPr/>
      </p:nvGrpSpPr>
      <p:grpSpPr>
        <a:xfrm>
          <a:off x="0" y="0"/>
          <a:ext cx="0" cy="0"/>
          <a:chOff x="0" y="0"/>
          <a:chExt cx="0" cy="0"/>
        </a:xfrm>
      </p:grpSpPr>
      <p:sp>
        <p:nvSpPr>
          <p:cNvPr id="223" name="Google Shape;223;p36"/>
          <p:cNvSpPr txBox="1">
            <a:spLocks noGrp="1"/>
          </p:cNvSpPr>
          <p:nvPr>
            <p:ph type="title"/>
          </p:nvPr>
        </p:nvSpPr>
        <p:spPr>
          <a:xfrm>
            <a:off x="432925" y="375875"/>
            <a:ext cx="8293200" cy="5778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sz="3000">
                <a:solidFill>
                  <a:srgbClr val="2C3938"/>
                </a:solidFill>
                <a:latin typeface="Oswald"/>
                <a:ea typeface="Oswald"/>
                <a:cs typeface="Oswald"/>
                <a:sym typeface="Oswald"/>
              </a:defRPr>
            </a:lvl1pPr>
            <a:lvl2pPr lvl="1" rtl="0">
              <a:spcBef>
                <a:spcPts val="0"/>
              </a:spcBef>
              <a:spcAft>
                <a:spcPts val="0"/>
              </a:spcAft>
              <a:buNone/>
              <a:defRPr sz="3000">
                <a:solidFill>
                  <a:srgbClr val="2C3938"/>
                </a:solidFill>
                <a:latin typeface="Oswald"/>
                <a:ea typeface="Oswald"/>
                <a:cs typeface="Oswald"/>
                <a:sym typeface="Oswald"/>
              </a:defRPr>
            </a:lvl2pPr>
            <a:lvl3pPr lvl="2" rtl="0">
              <a:spcBef>
                <a:spcPts val="0"/>
              </a:spcBef>
              <a:spcAft>
                <a:spcPts val="0"/>
              </a:spcAft>
              <a:buNone/>
              <a:defRPr sz="3000">
                <a:solidFill>
                  <a:srgbClr val="2C3938"/>
                </a:solidFill>
                <a:latin typeface="Oswald"/>
                <a:ea typeface="Oswald"/>
                <a:cs typeface="Oswald"/>
                <a:sym typeface="Oswald"/>
              </a:defRPr>
            </a:lvl3pPr>
            <a:lvl4pPr lvl="3" rtl="0">
              <a:spcBef>
                <a:spcPts val="0"/>
              </a:spcBef>
              <a:spcAft>
                <a:spcPts val="0"/>
              </a:spcAft>
              <a:buNone/>
              <a:defRPr sz="3000">
                <a:solidFill>
                  <a:srgbClr val="2C3938"/>
                </a:solidFill>
                <a:latin typeface="Oswald"/>
                <a:ea typeface="Oswald"/>
                <a:cs typeface="Oswald"/>
                <a:sym typeface="Oswald"/>
              </a:defRPr>
            </a:lvl4pPr>
            <a:lvl5pPr lvl="4" rtl="0">
              <a:spcBef>
                <a:spcPts val="0"/>
              </a:spcBef>
              <a:spcAft>
                <a:spcPts val="0"/>
              </a:spcAft>
              <a:buNone/>
              <a:defRPr sz="3000">
                <a:solidFill>
                  <a:srgbClr val="2C3938"/>
                </a:solidFill>
                <a:latin typeface="Oswald"/>
                <a:ea typeface="Oswald"/>
                <a:cs typeface="Oswald"/>
                <a:sym typeface="Oswald"/>
              </a:defRPr>
            </a:lvl5pPr>
            <a:lvl6pPr lvl="5" rtl="0">
              <a:spcBef>
                <a:spcPts val="0"/>
              </a:spcBef>
              <a:spcAft>
                <a:spcPts val="0"/>
              </a:spcAft>
              <a:buNone/>
              <a:defRPr sz="3000">
                <a:solidFill>
                  <a:srgbClr val="2C3938"/>
                </a:solidFill>
                <a:latin typeface="Oswald"/>
                <a:ea typeface="Oswald"/>
                <a:cs typeface="Oswald"/>
                <a:sym typeface="Oswald"/>
              </a:defRPr>
            </a:lvl6pPr>
            <a:lvl7pPr lvl="6" rtl="0">
              <a:spcBef>
                <a:spcPts val="0"/>
              </a:spcBef>
              <a:spcAft>
                <a:spcPts val="0"/>
              </a:spcAft>
              <a:buNone/>
              <a:defRPr sz="3000">
                <a:solidFill>
                  <a:srgbClr val="2C3938"/>
                </a:solidFill>
                <a:latin typeface="Oswald"/>
                <a:ea typeface="Oswald"/>
                <a:cs typeface="Oswald"/>
                <a:sym typeface="Oswald"/>
              </a:defRPr>
            </a:lvl7pPr>
            <a:lvl8pPr lvl="7" rtl="0">
              <a:spcBef>
                <a:spcPts val="0"/>
              </a:spcBef>
              <a:spcAft>
                <a:spcPts val="0"/>
              </a:spcAft>
              <a:buNone/>
              <a:defRPr sz="3000">
                <a:solidFill>
                  <a:srgbClr val="2C3938"/>
                </a:solidFill>
                <a:latin typeface="Oswald"/>
                <a:ea typeface="Oswald"/>
                <a:cs typeface="Oswald"/>
                <a:sym typeface="Oswald"/>
              </a:defRPr>
            </a:lvl8pPr>
            <a:lvl9pPr lvl="8" rtl="0">
              <a:spcBef>
                <a:spcPts val="0"/>
              </a:spcBef>
              <a:spcAft>
                <a:spcPts val="0"/>
              </a:spcAft>
              <a:buNone/>
              <a:defRPr sz="3000">
                <a:solidFill>
                  <a:srgbClr val="2C3938"/>
                </a:solidFill>
                <a:latin typeface="Oswald"/>
                <a:ea typeface="Oswald"/>
                <a:cs typeface="Oswald"/>
                <a:sym typeface="Oswald"/>
              </a:defRPr>
            </a:lvl9pPr>
          </a:lstStyle>
          <a:p>
            <a:endParaRPr/>
          </a:p>
        </p:txBody>
      </p:sp>
      <p:sp>
        <p:nvSpPr>
          <p:cNvPr id="224" name="Google Shape;224;p36"/>
          <p:cNvSpPr txBox="1">
            <a:spLocks noGrp="1"/>
          </p:cNvSpPr>
          <p:nvPr>
            <p:ph type="subTitle" idx="1"/>
          </p:nvPr>
        </p:nvSpPr>
        <p:spPr>
          <a:xfrm>
            <a:off x="1023613" y="2064075"/>
            <a:ext cx="1768500" cy="577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2C3938"/>
              </a:buClr>
              <a:buSzPts val="900"/>
              <a:buNone/>
              <a:defRPr sz="900">
                <a:solidFill>
                  <a:srgbClr val="2C3938"/>
                </a:solidFill>
              </a:defRPr>
            </a:lvl1pPr>
            <a:lvl2pPr lvl="1" algn="ctr" rtl="0">
              <a:lnSpc>
                <a:spcPct val="100000"/>
              </a:lnSpc>
              <a:spcBef>
                <a:spcPts val="0"/>
              </a:spcBef>
              <a:spcAft>
                <a:spcPts val="0"/>
              </a:spcAft>
              <a:buClr>
                <a:srgbClr val="2C3938"/>
              </a:buClr>
              <a:buSzPts val="1100"/>
              <a:buNone/>
              <a:defRPr sz="1100">
                <a:solidFill>
                  <a:srgbClr val="2C3938"/>
                </a:solidFill>
              </a:defRPr>
            </a:lvl2pPr>
            <a:lvl3pPr lvl="2" algn="ctr" rtl="0">
              <a:lnSpc>
                <a:spcPct val="100000"/>
              </a:lnSpc>
              <a:spcBef>
                <a:spcPts val="0"/>
              </a:spcBef>
              <a:spcAft>
                <a:spcPts val="0"/>
              </a:spcAft>
              <a:buClr>
                <a:srgbClr val="2C3938"/>
              </a:buClr>
              <a:buSzPts val="1100"/>
              <a:buNone/>
              <a:defRPr sz="1100">
                <a:solidFill>
                  <a:srgbClr val="2C3938"/>
                </a:solidFill>
              </a:defRPr>
            </a:lvl3pPr>
            <a:lvl4pPr lvl="3" algn="ctr" rtl="0">
              <a:lnSpc>
                <a:spcPct val="100000"/>
              </a:lnSpc>
              <a:spcBef>
                <a:spcPts val="0"/>
              </a:spcBef>
              <a:spcAft>
                <a:spcPts val="0"/>
              </a:spcAft>
              <a:buClr>
                <a:srgbClr val="2C3938"/>
              </a:buClr>
              <a:buSzPts val="1100"/>
              <a:buNone/>
              <a:defRPr sz="1100">
                <a:solidFill>
                  <a:srgbClr val="2C3938"/>
                </a:solidFill>
              </a:defRPr>
            </a:lvl4pPr>
            <a:lvl5pPr lvl="4" algn="ctr" rtl="0">
              <a:lnSpc>
                <a:spcPct val="100000"/>
              </a:lnSpc>
              <a:spcBef>
                <a:spcPts val="0"/>
              </a:spcBef>
              <a:spcAft>
                <a:spcPts val="0"/>
              </a:spcAft>
              <a:buClr>
                <a:srgbClr val="2C3938"/>
              </a:buClr>
              <a:buSzPts val="1100"/>
              <a:buNone/>
              <a:defRPr sz="1100">
                <a:solidFill>
                  <a:srgbClr val="2C3938"/>
                </a:solidFill>
              </a:defRPr>
            </a:lvl5pPr>
            <a:lvl6pPr lvl="5" algn="ctr" rtl="0">
              <a:lnSpc>
                <a:spcPct val="100000"/>
              </a:lnSpc>
              <a:spcBef>
                <a:spcPts val="0"/>
              </a:spcBef>
              <a:spcAft>
                <a:spcPts val="0"/>
              </a:spcAft>
              <a:buClr>
                <a:srgbClr val="2C3938"/>
              </a:buClr>
              <a:buSzPts val="1100"/>
              <a:buNone/>
              <a:defRPr sz="1100">
                <a:solidFill>
                  <a:srgbClr val="2C3938"/>
                </a:solidFill>
              </a:defRPr>
            </a:lvl6pPr>
            <a:lvl7pPr lvl="6" algn="ctr" rtl="0">
              <a:lnSpc>
                <a:spcPct val="100000"/>
              </a:lnSpc>
              <a:spcBef>
                <a:spcPts val="0"/>
              </a:spcBef>
              <a:spcAft>
                <a:spcPts val="0"/>
              </a:spcAft>
              <a:buClr>
                <a:srgbClr val="2C3938"/>
              </a:buClr>
              <a:buSzPts val="1100"/>
              <a:buNone/>
              <a:defRPr sz="1100">
                <a:solidFill>
                  <a:srgbClr val="2C3938"/>
                </a:solidFill>
              </a:defRPr>
            </a:lvl7pPr>
            <a:lvl8pPr lvl="7" algn="ctr" rtl="0">
              <a:lnSpc>
                <a:spcPct val="100000"/>
              </a:lnSpc>
              <a:spcBef>
                <a:spcPts val="0"/>
              </a:spcBef>
              <a:spcAft>
                <a:spcPts val="0"/>
              </a:spcAft>
              <a:buClr>
                <a:srgbClr val="2C3938"/>
              </a:buClr>
              <a:buSzPts val="1100"/>
              <a:buNone/>
              <a:defRPr sz="1100">
                <a:solidFill>
                  <a:srgbClr val="2C3938"/>
                </a:solidFill>
              </a:defRPr>
            </a:lvl8pPr>
            <a:lvl9pPr lvl="8" algn="ctr" rtl="0">
              <a:lnSpc>
                <a:spcPct val="100000"/>
              </a:lnSpc>
              <a:spcBef>
                <a:spcPts val="0"/>
              </a:spcBef>
              <a:spcAft>
                <a:spcPts val="0"/>
              </a:spcAft>
              <a:buClr>
                <a:srgbClr val="2C3938"/>
              </a:buClr>
              <a:buSzPts val="1100"/>
              <a:buNone/>
              <a:defRPr sz="1100">
                <a:solidFill>
                  <a:srgbClr val="2C3938"/>
                </a:solidFill>
              </a:defRPr>
            </a:lvl9pPr>
          </a:lstStyle>
          <a:p>
            <a:endParaRPr/>
          </a:p>
        </p:txBody>
      </p:sp>
      <p:sp>
        <p:nvSpPr>
          <p:cNvPr id="225" name="Google Shape;225;p36"/>
          <p:cNvSpPr txBox="1">
            <a:spLocks noGrp="1"/>
          </p:cNvSpPr>
          <p:nvPr>
            <p:ph type="subTitle" idx="2"/>
          </p:nvPr>
        </p:nvSpPr>
        <p:spPr>
          <a:xfrm>
            <a:off x="3706942" y="2064075"/>
            <a:ext cx="1768500" cy="577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2C3938"/>
              </a:buClr>
              <a:buSzPts val="900"/>
              <a:buNone/>
              <a:defRPr sz="900">
                <a:solidFill>
                  <a:srgbClr val="2C3938"/>
                </a:solidFill>
              </a:defRPr>
            </a:lvl1pPr>
            <a:lvl2pPr lvl="1" algn="ctr" rtl="0">
              <a:lnSpc>
                <a:spcPct val="100000"/>
              </a:lnSpc>
              <a:spcBef>
                <a:spcPts val="0"/>
              </a:spcBef>
              <a:spcAft>
                <a:spcPts val="0"/>
              </a:spcAft>
              <a:buClr>
                <a:srgbClr val="2C3938"/>
              </a:buClr>
              <a:buSzPts val="1100"/>
              <a:buNone/>
              <a:defRPr sz="1100">
                <a:solidFill>
                  <a:srgbClr val="2C3938"/>
                </a:solidFill>
              </a:defRPr>
            </a:lvl2pPr>
            <a:lvl3pPr lvl="2" algn="ctr" rtl="0">
              <a:lnSpc>
                <a:spcPct val="100000"/>
              </a:lnSpc>
              <a:spcBef>
                <a:spcPts val="0"/>
              </a:spcBef>
              <a:spcAft>
                <a:spcPts val="0"/>
              </a:spcAft>
              <a:buClr>
                <a:srgbClr val="2C3938"/>
              </a:buClr>
              <a:buSzPts val="1100"/>
              <a:buNone/>
              <a:defRPr sz="1100">
                <a:solidFill>
                  <a:srgbClr val="2C3938"/>
                </a:solidFill>
              </a:defRPr>
            </a:lvl3pPr>
            <a:lvl4pPr lvl="3" algn="ctr" rtl="0">
              <a:lnSpc>
                <a:spcPct val="100000"/>
              </a:lnSpc>
              <a:spcBef>
                <a:spcPts val="0"/>
              </a:spcBef>
              <a:spcAft>
                <a:spcPts val="0"/>
              </a:spcAft>
              <a:buClr>
                <a:srgbClr val="2C3938"/>
              </a:buClr>
              <a:buSzPts val="1100"/>
              <a:buNone/>
              <a:defRPr sz="1100">
                <a:solidFill>
                  <a:srgbClr val="2C3938"/>
                </a:solidFill>
              </a:defRPr>
            </a:lvl4pPr>
            <a:lvl5pPr lvl="4" algn="ctr" rtl="0">
              <a:lnSpc>
                <a:spcPct val="100000"/>
              </a:lnSpc>
              <a:spcBef>
                <a:spcPts val="0"/>
              </a:spcBef>
              <a:spcAft>
                <a:spcPts val="0"/>
              </a:spcAft>
              <a:buClr>
                <a:srgbClr val="2C3938"/>
              </a:buClr>
              <a:buSzPts val="1100"/>
              <a:buNone/>
              <a:defRPr sz="1100">
                <a:solidFill>
                  <a:srgbClr val="2C3938"/>
                </a:solidFill>
              </a:defRPr>
            </a:lvl5pPr>
            <a:lvl6pPr lvl="5" algn="ctr" rtl="0">
              <a:lnSpc>
                <a:spcPct val="100000"/>
              </a:lnSpc>
              <a:spcBef>
                <a:spcPts val="0"/>
              </a:spcBef>
              <a:spcAft>
                <a:spcPts val="0"/>
              </a:spcAft>
              <a:buClr>
                <a:srgbClr val="2C3938"/>
              </a:buClr>
              <a:buSzPts val="1100"/>
              <a:buNone/>
              <a:defRPr sz="1100">
                <a:solidFill>
                  <a:srgbClr val="2C3938"/>
                </a:solidFill>
              </a:defRPr>
            </a:lvl6pPr>
            <a:lvl7pPr lvl="6" algn="ctr" rtl="0">
              <a:lnSpc>
                <a:spcPct val="100000"/>
              </a:lnSpc>
              <a:spcBef>
                <a:spcPts val="0"/>
              </a:spcBef>
              <a:spcAft>
                <a:spcPts val="0"/>
              </a:spcAft>
              <a:buClr>
                <a:srgbClr val="2C3938"/>
              </a:buClr>
              <a:buSzPts val="1100"/>
              <a:buNone/>
              <a:defRPr sz="1100">
                <a:solidFill>
                  <a:srgbClr val="2C3938"/>
                </a:solidFill>
              </a:defRPr>
            </a:lvl7pPr>
            <a:lvl8pPr lvl="7" algn="ctr" rtl="0">
              <a:lnSpc>
                <a:spcPct val="100000"/>
              </a:lnSpc>
              <a:spcBef>
                <a:spcPts val="0"/>
              </a:spcBef>
              <a:spcAft>
                <a:spcPts val="0"/>
              </a:spcAft>
              <a:buClr>
                <a:srgbClr val="2C3938"/>
              </a:buClr>
              <a:buSzPts val="1100"/>
              <a:buNone/>
              <a:defRPr sz="1100">
                <a:solidFill>
                  <a:srgbClr val="2C3938"/>
                </a:solidFill>
              </a:defRPr>
            </a:lvl8pPr>
            <a:lvl9pPr lvl="8" algn="ctr" rtl="0">
              <a:lnSpc>
                <a:spcPct val="100000"/>
              </a:lnSpc>
              <a:spcBef>
                <a:spcPts val="0"/>
              </a:spcBef>
              <a:spcAft>
                <a:spcPts val="0"/>
              </a:spcAft>
              <a:buClr>
                <a:srgbClr val="2C3938"/>
              </a:buClr>
              <a:buSzPts val="1100"/>
              <a:buNone/>
              <a:defRPr sz="1100">
                <a:solidFill>
                  <a:srgbClr val="2C3938"/>
                </a:solidFill>
              </a:defRPr>
            </a:lvl9pPr>
          </a:lstStyle>
          <a:p>
            <a:endParaRPr/>
          </a:p>
        </p:txBody>
      </p:sp>
      <p:sp>
        <p:nvSpPr>
          <p:cNvPr id="226" name="Google Shape;226;p36"/>
          <p:cNvSpPr txBox="1">
            <a:spLocks noGrp="1"/>
          </p:cNvSpPr>
          <p:nvPr>
            <p:ph type="subTitle" idx="3"/>
          </p:nvPr>
        </p:nvSpPr>
        <p:spPr>
          <a:xfrm>
            <a:off x="6351863" y="2064075"/>
            <a:ext cx="1768500" cy="577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2C3938"/>
              </a:buClr>
              <a:buSzPts val="900"/>
              <a:buNone/>
              <a:defRPr sz="900">
                <a:solidFill>
                  <a:srgbClr val="2C3938"/>
                </a:solidFill>
              </a:defRPr>
            </a:lvl1pPr>
            <a:lvl2pPr lvl="1" algn="ctr" rtl="0">
              <a:lnSpc>
                <a:spcPct val="100000"/>
              </a:lnSpc>
              <a:spcBef>
                <a:spcPts val="0"/>
              </a:spcBef>
              <a:spcAft>
                <a:spcPts val="0"/>
              </a:spcAft>
              <a:buClr>
                <a:srgbClr val="2C3938"/>
              </a:buClr>
              <a:buSzPts val="1100"/>
              <a:buNone/>
              <a:defRPr sz="1100">
                <a:solidFill>
                  <a:srgbClr val="2C3938"/>
                </a:solidFill>
              </a:defRPr>
            </a:lvl2pPr>
            <a:lvl3pPr lvl="2" algn="ctr" rtl="0">
              <a:lnSpc>
                <a:spcPct val="100000"/>
              </a:lnSpc>
              <a:spcBef>
                <a:spcPts val="0"/>
              </a:spcBef>
              <a:spcAft>
                <a:spcPts val="0"/>
              </a:spcAft>
              <a:buClr>
                <a:srgbClr val="2C3938"/>
              </a:buClr>
              <a:buSzPts val="1100"/>
              <a:buNone/>
              <a:defRPr sz="1100">
                <a:solidFill>
                  <a:srgbClr val="2C3938"/>
                </a:solidFill>
              </a:defRPr>
            </a:lvl3pPr>
            <a:lvl4pPr lvl="3" algn="ctr" rtl="0">
              <a:lnSpc>
                <a:spcPct val="100000"/>
              </a:lnSpc>
              <a:spcBef>
                <a:spcPts val="0"/>
              </a:spcBef>
              <a:spcAft>
                <a:spcPts val="0"/>
              </a:spcAft>
              <a:buClr>
                <a:srgbClr val="2C3938"/>
              </a:buClr>
              <a:buSzPts val="1100"/>
              <a:buNone/>
              <a:defRPr sz="1100">
                <a:solidFill>
                  <a:srgbClr val="2C3938"/>
                </a:solidFill>
              </a:defRPr>
            </a:lvl4pPr>
            <a:lvl5pPr lvl="4" algn="ctr" rtl="0">
              <a:lnSpc>
                <a:spcPct val="100000"/>
              </a:lnSpc>
              <a:spcBef>
                <a:spcPts val="0"/>
              </a:spcBef>
              <a:spcAft>
                <a:spcPts val="0"/>
              </a:spcAft>
              <a:buClr>
                <a:srgbClr val="2C3938"/>
              </a:buClr>
              <a:buSzPts val="1100"/>
              <a:buNone/>
              <a:defRPr sz="1100">
                <a:solidFill>
                  <a:srgbClr val="2C3938"/>
                </a:solidFill>
              </a:defRPr>
            </a:lvl5pPr>
            <a:lvl6pPr lvl="5" algn="ctr" rtl="0">
              <a:lnSpc>
                <a:spcPct val="100000"/>
              </a:lnSpc>
              <a:spcBef>
                <a:spcPts val="0"/>
              </a:spcBef>
              <a:spcAft>
                <a:spcPts val="0"/>
              </a:spcAft>
              <a:buClr>
                <a:srgbClr val="2C3938"/>
              </a:buClr>
              <a:buSzPts val="1100"/>
              <a:buNone/>
              <a:defRPr sz="1100">
                <a:solidFill>
                  <a:srgbClr val="2C3938"/>
                </a:solidFill>
              </a:defRPr>
            </a:lvl6pPr>
            <a:lvl7pPr lvl="6" algn="ctr" rtl="0">
              <a:lnSpc>
                <a:spcPct val="100000"/>
              </a:lnSpc>
              <a:spcBef>
                <a:spcPts val="0"/>
              </a:spcBef>
              <a:spcAft>
                <a:spcPts val="0"/>
              </a:spcAft>
              <a:buClr>
                <a:srgbClr val="2C3938"/>
              </a:buClr>
              <a:buSzPts val="1100"/>
              <a:buNone/>
              <a:defRPr sz="1100">
                <a:solidFill>
                  <a:srgbClr val="2C3938"/>
                </a:solidFill>
              </a:defRPr>
            </a:lvl7pPr>
            <a:lvl8pPr lvl="7" algn="ctr" rtl="0">
              <a:lnSpc>
                <a:spcPct val="100000"/>
              </a:lnSpc>
              <a:spcBef>
                <a:spcPts val="0"/>
              </a:spcBef>
              <a:spcAft>
                <a:spcPts val="0"/>
              </a:spcAft>
              <a:buClr>
                <a:srgbClr val="2C3938"/>
              </a:buClr>
              <a:buSzPts val="1100"/>
              <a:buNone/>
              <a:defRPr sz="1100">
                <a:solidFill>
                  <a:srgbClr val="2C3938"/>
                </a:solidFill>
              </a:defRPr>
            </a:lvl8pPr>
            <a:lvl9pPr lvl="8" algn="ctr" rtl="0">
              <a:lnSpc>
                <a:spcPct val="100000"/>
              </a:lnSpc>
              <a:spcBef>
                <a:spcPts val="0"/>
              </a:spcBef>
              <a:spcAft>
                <a:spcPts val="0"/>
              </a:spcAft>
              <a:buClr>
                <a:srgbClr val="2C3938"/>
              </a:buClr>
              <a:buSzPts val="1100"/>
              <a:buNone/>
              <a:defRPr sz="1100">
                <a:solidFill>
                  <a:srgbClr val="2C3938"/>
                </a:solidFill>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SECTION">
  <p:cSld name="CUSTOM_1_1_1_2">
    <p:bg>
      <p:bgPr>
        <a:solidFill>
          <a:srgbClr val="EFEFEF"/>
        </a:solidFill>
        <a:effectLst/>
      </p:bgPr>
    </p:bg>
    <p:spTree>
      <p:nvGrpSpPr>
        <p:cNvPr id="1" name="Shape 43"/>
        <p:cNvGrpSpPr/>
        <p:nvPr/>
      </p:nvGrpSpPr>
      <p:grpSpPr>
        <a:xfrm>
          <a:off x="0" y="0"/>
          <a:ext cx="0" cy="0"/>
          <a:chOff x="0" y="0"/>
          <a:chExt cx="0" cy="0"/>
        </a:xfrm>
      </p:grpSpPr>
      <p:sp>
        <p:nvSpPr>
          <p:cNvPr id="44" name="Google Shape;44;p5"/>
          <p:cNvSpPr/>
          <p:nvPr/>
        </p:nvSpPr>
        <p:spPr>
          <a:xfrm rot="10800000" flipH="1">
            <a:off x="-6375" y="-27600"/>
            <a:ext cx="9215100" cy="1952100"/>
          </a:xfrm>
          <a:prstGeom prst="rect">
            <a:avLst/>
          </a:prstGeom>
          <a:solidFill>
            <a:srgbClr val="2C39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5;p5"/>
          <p:cNvSpPr txBox="1">
            <a:spLocks noGrp="1"/>
          </p:cNvSpPr>
          <p:nvPr>
            <p:ph type="title" hasCustomPrompt="1"/>
          </p:nvPr>
        </p:nvSpPr>
        <p:spPr>
          <a:xfrm>
            <a:off x="2314725" y="1980869"/>
            <a:ext cx="2051100" cy="606600"/>
          </a:xfrm>
          <a:prstGeom prst="rect">
            <a:avLst/>
          </a:prstGeom>
          <a:noFill/>
        </p:spPr>
        <p:txBody>
          <a:bodyPr spcFirstLastPara="1" wrap="square" lIns="91425" tIns="91425" rIns="91425" bIns="91425" anchor="b" anchorCtr="0">
            <a:noAutofit/>
          </a:bodyPr>
          <a:lstStyle>
            <a:lvl1pPr lvl="0" algn="r" rtl="0">
              <a:spcBef>
                <a:spcPts val="0"/>
              </a:spcBef>
              <a:spcAft>
                <a:spcPts val="0"/>
              </a:spcAft>
              <a:buSzPts val="7200"/>
              <a:buNone/>
              <a:defRPr sz="3000">
                <a:latin typeface="Oswald"/>
                <a:ea typeface="Oswald"/>
                <a:cs typeface="Oswald"/>
                <a:sym typeface="Oswald"/>
              </a:defRPr>
            </a:lvl1pPr>
            <a:lvl2pPr lvl="1" rtl="0">
              <a:spcBef>
                <a:spcPts val="0"/>
              </a:spcBef>
              <a:spcAft>
                <a:spcPts val="0"/>
              </a:spcAft>
              <a:buClr>
                <a:srgbClr val="434343"/>
              </a:buClr>
              <a:buSzPts val="7200"/>
              <a:buFont typeface="Fira Sans Extra Condensed Medium"/>
              <a:buNone/>
              <a:defRPr sz="7200">
                <a:solidFill>
                  <a:srgbClr val="434343"/>
                </a:solidFill>
                <a:latin typeface="Fira Sans Extra Condensed Medium"/>
                <a:ea typeface="Fira Sans Extra Condensed Medium"/>
                <a:cs typeface="Fira Sans Extra Condensed Medium"/>
                <a:sym typeface="Fira Sans Extra Condensed Medium"/>
              </a:defRPr>
            </a:lvl2pPr>
            <a:lvl3pPr lvl="2" rtl="0">
              <a:spcBef>
                <a:spcPts val="0"/>
              </a:spcBef>
              <a:spcAft>
                <a:spcPts val="0"/>
              </a:spcAft>
              <a:buClr>
                <a:srgbClr val="434343"/>
              </a:buClr>
              <a:buSzPts val="7200"/>
              <a:buFont typeface="Fira Sans Extra Condensed Medium"/>
              <a:buNone/>
              <a:defRPr sz="7200">
                <a:solidFill>
                  <a:srgbClr val="434343"/>
                </a:solidFill>
                <a:latin typeface="Fira Sans Extra Condensed Medium"/>
                <a:ea typeface="Fira Sans Extra Condensed Medium"/>
                <a:cs typeface="Fira Sans Extra Condensed Medium"/>
                <a:sym typeface="Fira Sans Extra Condensed Medium"/>
              </a:defRPr>
            </a:lvl3pPr>
            <a:lvl4pPr lvl="3" rtl="0">
              <a:spcBef>
                <a:spcPts val="0"/>
              </a:spcBef>
              <a:spcAft>
                <a:spcPts val="0"/>
              </a:spcAft>
              <a:buClr>
                <a:srgbClr val="434343"/>
              </a:buClr>
              <a:buSzPts val="7200"/>
              <a:buFont typeface="Fira Sans Extra Condensed Medium"/>
              <a:buNone/>
              <a:defRPr sz="7200">
                <a:solidFill>
                  <a:srgbClr val="434343"/>
                </a:solidFill>
                <a:latin typeface="Fira Sans Extra Condensed Medium"/>
                <a:ea typeface="Fira Sans Extra Condensed Medium"/>
                <a:cs typeface="Fira Sans Extra Condensed Medium"/>
                <a:sym typeface="Fira Sans Extra Condensed Medium"/>
              </a:defRPr>
            </a:lvl4pPr>
            <a:lvl5pPr lvl="4" rtl="0">
              <a:spcBef>
                <a:spcPts val="0"/>
              </a:spcBef>
              <a:spcAft>
                <a:spcPts val="0"/>
              </a:spcAft>
              <a:buClr>
                <a:srgbClr val="434343"/>
              </a:buClr>
              <a:buSzPts val="7200"/>
              <a:buFont typeface="Fira Sans Extra Condensed Medium"/>
              <a:buNone/>
              <a:defRPr sz="7200">
                <a:solidFill>
                  <a:srgbClr val="434343"/>
                </a:solidFill>
                <a:latin typeface="Fira Sans Extra Condensed Medium"/>
                <a:ea typeface="Fira Sans Extra Condensed Medium"/>
                <a:cs typeface="Fira Sans Extra Condensed Medium"/>
                <a:sym typeface="Fira Sans Extra Condensed Medium"/>
              </a:defRPr>
            </a:lvl5pPr>
            <a:lvl6pPr lvl="5" rtl="0">
              <a:spcBef>
                <a:spcPts val="0"/>
              </a:spcBef>
              <a:spcAft>
                <a:spcPts val="0"/>
              </a:spcAft>
              <a:buClr>
                <a:srgbClr val="434343"/>
              </a:buClr>
              <a:buSzPts val="7200"/>
              <a:buFont typeface="Fira Sans Extra Condensed Medium"/>
              <a:buNone/>
              <a:defRPr sz="7200">
                <a:solidFill>
                  <a:srgbClr val="434343"/>
                </a:solidFill>
                <a:latin typeface="Fira Sans Extra Condensed Medium"/>
                <a:ea typeface="Fira Sans Extra Condensed Medium"/>
                <a:cs typeface="Fira Sans Extra Condensed Medium"/>
                <a:sym typeface="Fira Sans Extra Condensed Medium"/>
              </a:defRPr>
            </a:lvl6pPr>
            <a:lvl7pPr lvl="6" rtl="0">
              <a:spcBef>
                <a:spcPts val="0"/>
              </a:spcBef>
              <a:spcAft>
                <a:spcPts val="0"/>
              </a:spcAft>
              <a:buClr>
                <a:srgbClr val="434343"/>
              </a:buClr>
              <a:buSzPts val="7200"/>
              <a:buFont typeface="Fira Sans Extra Condensed Medium"/>
              <a:buNone/>
              <a:defRPr sz="7200">
                <a:solidFill>
                  <a:srgbClr val="434343"/>
                </a:solidFill>
                <a:latin typeface="Fira Sans Extra Condensed Medium"/>
                <a:ea typeface="Fira Sans Extra Condensed Medium"/>
                <a:cs typeface="Fira Sans Extra Condensed Medium"/>
                <a:sym typeface="Fira Sans Extra Condensed Medium"/>
              </a:defRPr>
            </a:lvl7pPr>
            <a:lvl8pPr lvl="7" rtl="0">
              <a:spcBef>
                <a:spcPts val="0"/>
              </a:spcBef>
              <a:spcAft>
                <a:spcPts val="0"/>
              </a:spcAft>
              <a:buClr>
                <a:srgbClr val="434343"/>
              </a:buClr>
              <a:buSzPts val="7200"/>
              <a:buFont typeface="Fira Sans Extra Condensed Medium"/>
              <a:buNone/>
              <a:defRPr sz="7200">
                <a:solidFill>
                  <a:srgbClr val="434343"/>
                </a:solidFill>
                <a:latin typeface="Fira Sans Extra Condensed Medium"/>
                <a:ea typeface="Fira Sans Extra Condensed Medium"/>
                <a:cs typeface="Fira Sans Extra Condensed Medium"/>
                <a:sym typeface="Fira Sans Extra Condensed Medium"/>
              </a:defRPr>
            </a:lvl8pPr>
            <a:lvl9pPr lvl="8" rtl="0">
              <a:spcBef>
                <a:spcPts val="0"/>
              </a:spcBef>
              <a:spcAft>
                <a:spcPts val="0"/>
              </a:spcAft>
              <a:buClr>
                <a:srgbClr val="434343"/>
              </a:buClr>
              <a:buSzPts val="7200"/>
              <a:buFont typeface="Fira Sans Extra Condensed Medium"/>
              <a:buNone/>
              <a:defRPr sz="7200">
                <a:solidFill>
                  <a:srgbClr val="434343"/>
                </a:solidFill>
                <a:latin typeface="Fira Sans Extra Condensed Medium"/>
                <a:ea typeface="Fira Sans Extra Condensed Medium"/>
                <a:cs typeface="Fira Sans Extra Condensed Medium"/>
                <a:sym typeface="Fira Sans Extra Condensed Medium"/>
              </a:defRPr>
            </a:lvl9pPr>
          </a:lstStyle>
          <a:p>
            <a:r>
              <a:t>xx%</a:t>
            </a:r>
          </a:p>
        </p:txBody>
      </p:sp>
      <p:sp>
        <p:nvSpPr>
          <p:cNvPr id="46" name="Google Shape;46;p5"/>
          <p:cNvSpPr txBox="1">
            <a:spLocks noGrp="1"/>
          </p:cNvSpPr>
          <p:nvPr>
            <p:ph type="ctrTitle" idx="2"/>
          </p:nvPr>
        </p:nvSpPr>
        <p:spPr>
          <a:xfrm>
            <a:off x="1071525" y="1319303"/>
            <a:ext cx="3294300" cy="617700"/>
          </a:xfrm>
          <a:prstGeom prst="rect">
            <a:avLst/>
          </a:prstGeom>
        </p:spPr>
        <p:txBody>
          <a:bodyPr spcFirstLastPara="1" wrap="square" lIns="91425" tIns="91425" rIns="91425" bIns="91425" anchor="b" anchorCtr="0">
            <a:noAutofit/>
          </a:bodyPr>
          <a:lstStyle>
            <a:lvl1pPr lvl="0" algn="r" rtl="0">
              <a:spcBef>
                <a:spcPts val="0"/>
              </a:spcBef>
              <a:spcAft>
                <a:spcPts val="0"/>
              </a:spcAft>
              <a:buSzPts val="6000"/>
              <a:buNone/>
              <a:defRPr sz="3000">
                <a:solidFill>
                  <a:srgbClr val="F3F3F3"/>
                </a:solidFill>
                <a:latin typeface="Oswald"/>
                <a:ea typeface="Oswald"/>
                <a:cs typeface="Oswald"/>
                <a:sym typeface="Oswald"/>
              </a:defRPr>
            </a:lvl1pPr>
            <a:lvl2pPr lvl="1" algn="r" rtl="0">
              <a:spcBef>
                <a:spcPts val="0"/>
              </a:spcBef>
              <a:spcAft>
                <a:spcPts val="0"/>
              </a:spcAft>
              <a:buClr>
                <a:srgbClr val="434343"/>
              </a:buClr>
              <a:buSzPts val="6000"/>
              <a:buNone/>
              <a:defRPr sz="6000">
                <a:solidFill>
                  <a:srgbClr val="434343"/>
                </a:solidFill>
              </a:defRPr>
            </a:lvl2pPr>
            <a:lvl3pPr lvl="2" algn="r" rtl="0">
              <a:spcBef>
                <a:spcPts val="0"/>
              </a:spcBef>
              <a:spcAft>
                <a:spcPts val="0"/>
              </a:spcAft>
              <a:buClr>
                <a:srgbClr val="434343"/>
              </a:buClr>
              <a:buSzPts val="6000"/>
              <a:buNone/>
              <a:defRPr sz="6000">
                <a:solidFill>
                  <a:srgbClr val="434343"/>
                </a:solidFill>
              </a:defRPr>
            </a:lvl3pPr>
            <a:lvl4pPr lvl="3" algn="r" rtl="0">
              <a:spcBef>
                <a:spcPts val="0"/>
              </a:spcBef>
              <a:spcAft>
                <a:spcPts val="0"/>
              </a:spcAft>
              <a:buClr>
                <a:srgbClr val="434343"/>
              </a:buClr>
              <a:buSzPts val="6000"/>
              <a:buNone/>
              <a:defRPr sz="6000">
                <a:solidFill>
                  <a:srgbClr val="434343"/>
                </a:solidFill>
              </a:defRPr>
            </a:lvl4pPr>
            <a:lvl5pPr lvl="4" algn="r" rtl="0">
              <a:spcBef>
                <a:spcPts val="0"/>
              </a:spcBef>
              <a:spcAft>
                <a:spcPts val="0"/>
              </a:spcAft>
              <a:buClr>
                <a:srgbClr val="434343"/>
              </a:buClr>
              <a:buSzPts val="6000"/>
              <a:buNone/>
              <a:defRPr sz="6000">
                <a:solidFill>
                  <a:srgbClr val="434343"/>
                </a:solidFill>
              </a:defRPr>
            </a:lvl5pPr>
            <a:lvl6pPr lvl="5" algn="r" rtl="0">
              <a:spcBef>
                <a:spcPts val="0"/>
              </a:spcBef>
              <a:spcAft>
                <a:spcPts val="0"/>
              </a:spcAft>
              <a:buClr>
                <a:srgbClr val="434343"/>
              </a:buClr>
              <a:buSzPts val="6000"/>
              <a:buNone/>
              <a:defRPr sz="6000">
                <a:solidFill>
                  <a:srgbClr val="434343"/>
                </a:solidFill>
              </a:defRPr>
            </a:lvl6pPr>
            <a:lvl7pPr lvl="6" algn="r" rtl="0">
              <a:spcBef>
                <a:spcPts val="0"/>
              </a:spcBef>
              <a:spcAft>
                <a:spcPts val="0"/>
              </a:spcAft>
              <a:buClr>
                <a:srgbClr val="434343"/>
              </a:buClr>
              <a:buSzPts val="6000"/>
              <a:buNone/>
              <a:defRPr sz="6000">
                <a:solidFill>
                  <a:srgbClr val="434343"/>
                </a:solidFill>
              </a:defRPr>
            </a:lvl7pPr>
            <a:lvl8pPr lvl="7" algn="r" rtl="0">
              <a:spcBef>
                <a:spcPts val="0"/>
              </a:spcBef>
              <a:spcAft>
                <a:spcPts val="0"/>
              </a:spcAft>
              <a:buClr>
                <a:srgbClr val="434343"/>
              </a:buClr>
              <a:buSzPts val="6000"/>
              <a:buNone/>
              <a:defRPr sz="6000">
                <a:solidFill>
                  <a:srgbClr val="434343"/>
                </a:solidFill>
              </a:defRPr>
            </a:lvl8pPr>
            <a:lvl9pPr lvl="8" algn="r" rtl="0">
              <a:spcBef>
                <a:spcPts val="0"/>
              </a:spcBef>
              <a:spcAft>
                <a:spcPts val="0"/>
              </a:spcAft>
              <a:buClr>
                <a:srgbClr val="434343"/>
              </a:buClr>
              <a:buSzPts val="6000"/>
              <a:buNone/>
              <a:defRPr sz="6000">
                <a:solidFill>
                  <a:srgbClr val="434343"/>
                </a:solidFill>
              </a:defRPr>
            </a:lvl9pPr>
          </a:lstStyle>
          <a:p>
            <a:endParaRPr/>
          </a:p>
        </p:txBody>
      </p:sp>
      <p:sp>
        <p:nvSpPr>
          <p:cNvPr id="47" name="Google Shape;47;p5"/>
          <p:cNvSpPr txBox="1">
            <a:spLocks noGrp="1"/>
          </p:cNvSpPr>
          <p:nvPr>
            <p:ph type="subTitle" idx="1"/>
          </p:nvPr>
        </p:nvSpPr>
        <p:spPr>
          <a:xfrm>
            <a:off x="1320779" y="3432197"/>
            <a:ext cx="3190800" cy="328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900"/>
              <a:buNone/>
              <a:defRPr sz="900"/>
            </a:lvl1pPr>
            <a:lvl2pPr lvl="1" rtl="0">
              <a:lnSpc>
                <a:spcPct val="100000"/>
              </a:lnSpc>
              <a:spcBef>
                <a:spcPts val="0"/>
              </a:spcBef>
              <a:spcAft>
                <a:spcPts val="0"/>
              </a:spcAft>
              <a:buSzPts val="900"/>
              <a:buNone/>
              <a:defRPr sz="900"/>
            </a:lvl2pPr>
            <a:lvl3pPr lvl="2" rtl="0">
              <a:lnSpc>
                <a:spcPct val="100000"/>
              </a:lnSpc>
              <a:spcBef>
                <a:spcPts val="0"/>
              </a:spcBef>
              <a:spcAft>
                <a:spcPts val="0"/>
              </a:spcAft>
              <a:buSzPts val="900"/>
              <a:buNone/>
              <a:defRPr sz="900"/>
            </a:lvl3pPr>
            <a:lvl4pPr lvl="3" rtl="0">
              <a:lnSpc>
                <a:spcPct val="100000"/>
              </a:lnSpc>
              <a:spcBef>
                <a:spcPts val="0"/>
              </a:spcBef>
              <a:spcAft>
                <a:spcPts val="0"/>
              </a:spcAft>
              <a:buSzPts val="900"/>
              <a:buNone/>
              <a:defRPr sz="900"/>
            </a:lvl4pPr>
            <a:lvl5pPr lvl="4" rtl="0">
              <a:lnSpc>
                <a:spcPct val="100000"/>
              </a:lnSpc>
              <a:spcBef>
                <a:spcPts val="0"/>
              </a:spcBef>
              <a:spcAft>
                <a:spcPts val="0"/>
              </a:spcAft>
              <a:buSzPts val="900"/>
              <a:buNone/>
              <a:defRPr sz="900"/>
            </a:lvl5pPr>
            <a:lvl6pPr lvl="5" rtl="0">
              <a:lnSpc>
                <a:spcPct val="100000"/>
              </a:lnSpc>
              <a:spcBef>
                <a:spcPts val="0"/>
              </a:spcBef>
              <a:spcAft>
                <a:spcPts val="0"/>
              </a:spcAft>
              <a:buSzPts val="900"/>
              <a:buNone/>
              <a:defRPr sz="900"/>
            </a:lvl6pPr>
            <a:lvl7pPr lvl="6" rtl="0">
              <a:lnSpc>
                <a:spcPct val="100000"/>
              </a:lnSpc>
              <a:spcBef>
                <a:spcPts val="0"/>
              </a:spcBef>
              <a:spcAft>
                <a:spcPts val="0"/>
              </a:spcAft>
              <a:buSzPts val="900"/>
              <a:buNone/>
              <a:defRPr sz="900"/>
            </a:lvl7pPr>
            <a:lvl8pPr lvl="7" rtl="0">
              <a:lnSpc>
                <a:spcPct val="100000"/>
              </a:lnSpc>
              <a:spcBef>
                <a:spcPts val="0"/>
              </a:spcBef>
              <a:spcAft>
                <a:spcPts val="0"/>
              </a:spcAft>
              <a:buSzPts val="900"/>
              <a:buNone/>
              <a:defRPr sz="900"/>
            </a:lvl8pPr>
            <a:lvl9pPr lvl="8" rtl="0">
              <a:lnSpc>
                <a:spcPct val="100000"/>
              </a:lnSpc>
              <a:spcBef>
                <a:spcPts val="0"/>
              </a:spcBef>
              <a:spcAft>
                <a:spcPts val="0"/>
              </a:spcAft>
              <a:buSzPts val="900"/>
              <a:buNone/>
              <a:defRPr sz="900"/>
            </a:lvl9pPr>
          </a:lstStyle>
          <a:p>
            <a:endParaRPr/>
          </a:p>
        </p:txBody>
      </p:sp>
    </p:spTree>
  </p:cSld>
  <p:clrMapOvr>
    <a:masterClrMapping/>
  </p:clrMapOvr>
</p:sldLayout>
</file>

<file path=ppt/slideLayouts/slideLayout30.xml><?xml version="1.0" encoding="utf-8"?>
<p:sldLayout xmlns:a="http://schemas.openxmlformats.org/drawingml/2006/main" xmlns:r="http://schemas.openxmlformats.org/officeDocument/2006/relationships" xmlns:p="http://schemas.openxmlformats.org/presentationml/2006/main" matchingName="BIG TITLE">
  <p:cSld name="CUSTOM_1_1_1_2_1_1_1_1_1_1_2">
    <p:bg>
      <p:bgPr>
        <a:solidFill>
          <a:srgbClr val="EFEFEF"/>
        </a:solidFill>
        <a:effectLst/>
      </p:bgPr>
    </p:bg>
    <p:spTree>
      <p:nvGrpSpPr>
        <p:cNvPr id="1" name="Shape 227"/>
        <p:cNvGrpSpPr/>
        <p:nvPr/>
      </p:nvGrpSpPr>
      <p:grpSpPr>
        <a:xfrm>
          <a:off x="0" y="0"/>
          <a:ext cx="0" cy="0"/>
          <a:chOff x="0" y="0"/>
          <a:chExt cx="0" cy="0"/>
        </a:xfrm>
      </p:grpSpPr>
      <p:sp>
        <p:nvSpPr>
          <p:cNvPr id="228" name="Google Shape;228;p37"/>
          <p:cNvSpPr txBox="1">
            <a:spLocks noGrp="1"/>
          </p:cNvSpPr>
          <p:nvPr>
            <p:ph type="title"/>
          </p:nvPr>
        </p:nvSpPr>
        <p:spPr>
          <a:xfrm>
            <a:off x="3648525" y="844425"/>
            <a:ext cx="4609800" cy="2108400"/>
          </a:xfrm>
          <a:prstGeom prst="rect">
            <a:avLst/>
          </a:prstGeom>
        </p:spPr>
        <p:txBody>
          <a:bodyPr spcFirstLastPara="1" wrap="square" lIns="91425" tIns="91425" rIns="91425" bIns="91425" anchor="ctr" anchorCtr="0">
            <a:noAutofit/>
          </a:bodyPr>
          <a:lstStyle>
            <a:lvl1pPr lvl="0" algn="r" rtl="0">
              <a:spcBef>
                <a:spcPts val="0"/>
              </a:spcBef>
              <a:spcAft>
                <a:spcPts val="0"/>
              </a:spcAft>
              <a:buNone/>
              <a:defRPr sz="6000">
                <a:solidFill>
                  <a:srgbClr val="2C3938"/>
                </a:solidFill>
                <a:latin typeface="Oswald"/>
                <a:ea typeface="Oswald"/>
                <a:cs typeface="Oswald"/>
                <a:sym typeface="Oswald"/>
              </a:defRPr>
            </a:lvl1pPr>
            <a:lvl2pPr lvl="1" rtl="0">
              <a:spcBef>
                <a:spcPts val="0"/>
              </a:spcBef>
              <a:spcAft>
                <a:spcPts val="0"/>
              </a:spcAft>
              <a:buNone/>
              <a:defRPr sz="6000">
                <a:solidFill>
                  <a:srgbClr val="2C3938"/>
                </a:solidFill>
                <a:latin typeface="Oswald"/>
                <a:ea typeface="Oswald"/>
                <a:cs typeface="Oswald"/>
                <a:sym typeface="Oswald"/>
              </a:defRPr>
            </a:lvl2pPr>
            <a:lvl3pPr lvl="2" rtl="0">
              <a:spcBef>
                <a:spcPts val="0"/>
              </a:spcBef>
              <a:spcAft>
                <a:spcPts val="0"/>
              </a:spcAft>
              <a:buNone/>
              <a:defRPr sz="6000">
                <a:solidFill>
                  <a:srgbClr val="2C3938"/>
                </a:solidFill>
                <a:latin typeface="Oswald"/>
                <a:ea typeface="Oswald"/>
                <a:cs typeface="Oswald"/>
                <a:sym typeface="Oswald"/>
              </a:defRPr>
            </a:lvl3pPr>
            <a:lvl4pPr lvl="3" rtl="0">
              <a:spcBef>
                <a:spcPts val="0"/>
              </a:spcBef>
              <a:spcAft>
                <a:spcPts val="0"/>
              </a:spcAft>
              <a:buNone/>
              <a:defRPr sz="6000">
                <a:solidFill>
                  <a:srgbClr val="2C3938"/>
                </a:solidFill>
                <a:latin typeface="Oswald"/>
                <a:ea typeface="Oswald"/>
                <a:cs typeface="Oswald"/>
                <a:sym typeface="Oswald"/>
              </a:defRPr>
            </a:lvl4pPr>
            <a:lvl5pPr lvl="4" rtl="0">
              <a:spcBef>
                <a:spcPts val="0"/>
              </a:spcBef>
              <a:spcAft>
                <a:spcPts val="0"/>
              </a:spcAft>
              <a:buNone/>
              <a:defRPr sz="6000">
                <a:solidFill>
                  <a:srgbClr val="2C3938"/>
                </a:solidFill>
                <a:latin typeface="Oswald"/>
                <a:ea typeface="Oswald"/>
                <a:cs typeface="Oswald"/>
                <a:sym typeface="Oswald"/>
              </a:defRPr>
            </a:lvl5pPr>
            <a:lvl6pPr lvl="5" rtl="0">
              <a:spcBef>
                <a:spcPts val="0"/>
              </a:spcBef>
              <a:spcAft>
                <a:spcPts val="0"/>
              </a:spcAft>
              <a:buNone/>
              <a:defRPr sz="6000">
                <a:solidFill>
                  <a:srgbClr val="2C3938"/>
                </a:solidFill>
                <a:latin typeface="Oswald"/>
                <a:ea typeface="Oswald"/>
                <a:cs typeface="Oswald"/>
                <a:sym typeface="Oswald"/>
              </a:defRPr>
            </a:lvl6pPr>
            <a:lvl7pPr lvl="6" rtl="0">
              <a:spcBef>
                <a:spcPts val="0"/>
              </a:spcBef>
              <a:spcAft>
                <a:spcPts val="0"/>
              </a:spcAft>
              <a:buNone/>
              <a:defRPr sz="6000">
                <a:solidFill>
                  <a:srgbClr val="2C3938"/>
                </a:solidFill>
                <a:latin typeface="Oswald"/>
                <a:ea typeface="Oswald"/>
                <a:cs typeface="Oswald"/>
                <a:sym typeface="Oswald"/>
              </a:defRPr>
            </a:lvl7pPr>
            <a:lvl8pPr lvl="7" rtl="0">
              <a:spcBef>
                <a:spcPts val="0"/>
              </a:spcBef>
              <a:spcAft>
                <a:spcPts val="0"/>
              </a:spcAft>
              <a:buNone/>
              <a:defRPr sz="6000">
                <a:solidFill>
                  <a:srgbClr val="2C3938"/>
                </a:solidFill>
                <a:latin typeface="Oswald"/>
                <a:ea typeface="Oswald"/>
                <a:cs typeface="Oswald"/>
                <a:sym typeface="Oswald"/>
              </a:defRPr>
            </a:lvl8pPr>
            <a:lvl9pPr lvl="8" rtl="0">
              <a:spcBef>
                <a:spcPts val="0"/>
              </a:spcBef>
              <a:spcAft>
                <a:spcPts val="0"/>
              </a:spcAft>
              <a:buNone/>
              <a:defRPr sz="6000">
                <a:solidFill>
                  <a:srgbClr val="2C3938"/>
                </a:solidFill>
                <a:latin typeface="Oswald"/>
                <a:ea typeface="Oswald"/>
                <a:cs typeface="Oswald"/>
                <a:sym typeface="Oswald"/>
              </a:defRPr>
            </a:lvl9pPr>
          </a:lstStyle>
          <a:p>
            <a:endParaRPr/>
          </a:p>
        </p:txBody>
      </p:sp>
    </p:spTree>
  </p:cSld>
  <p:clrMapOvr>
    <a:masterClrMapping/>
  </p:clrMapOvr>
</p:sldLayout>
</file>

<file path=ppt/slideLayouts/slideLayout31.xml><?xml version="1.0" encoding="utf-8"?>
<p:sldLayout xmlns:a="http://schemas.openxmlformats.org/drawingml/2006/main" xmlns:r="http://schemas.openxmlformats.org/officeDocument/2006/relationships" xmlns:p="http://schemas.openxmlformats.org/presentationml/2006/main" matchingName="TITLE + TEXT 2">
  <p:cSld name="CUSTOM_1_1_1_2_1_1_1_1_1_1_1_1_1_3_3">
    <p:bg>
      <p:bgPr>
        <a:solidFill>
          <a:srgbClr val="EFEFEF"/>
        </a:solidFill>
        <a:effectLst/>
      </p:bgPr>
    </p:bg>
    <p:spTree>
      <p:nvGrpSpPr>
        <p:cNvPr id="1" name="Shape 229"/>
        <p:cNvGrpSpPr/>
        <p:nvPr/>
      </p:nvGrpSpPr>
      <p:grpSpPr>
        <a:xfrm>
          <a:off x="0" y="0"/>
          <a:ext cx="0" cy="0"/>
          <a:chOff x="0" y="0"/>
          <a:chExt cx="0" cy="0"/>
        </a:xfrm>
      </p:grpSpPr>
      <p:sp>
        <p:nvSpPr>
          <p:cNvPr id="230" name="Google Shape;230;p38"/>
          <p:cNvSpPr/>
          <p:nvPr/>
        </p:nvSpPr>
        <p:spPr>
          <a:xfrm>
            <a:off x="-6375" y="3231650"/>
            <a:ext cx="9144000" cy="1924500"/>
          </a:xfrm>
          <a:prstGeom prst="rect">
            <a:avLst/>
          </a:prstGeom>
          <a:solidFill>
            <a:srgbClr val="2C39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38"/>
          <p:cNvSpPr txBox="1">
            <a:spLocks noGrp="1"/>
          </p:cNvSpPr>
          <p:nvPr>
            <p:ph type="ctrTitle"/>
          </p:nvPr>
        </p:nvSpPr>
        <p:spPr>
          <a:xfrm flipH="1">
            <a:off x="713850" y="2993360"/>
            <a:ext cx="7716300" cy="846600"/>
          </a:xfrm>
          <a:prstGeom prst="rect">
            <a:avLst/>
          </a:prstGeom>
        </p:spPr>
        <p:txBody>
          <a:bodyPr spcFirstLastPara="1" wrap="square" lIns="91425" tIns="91425" rIns="91425" bIns="91425" anchor="b" anchorCtr="0">
            <a:noAutofit/>
          </a:bodyPr>
          <a:lstStyle>
            <a:lvl1pPr lvl="0" algn="ctr" rtl="0">
              <a:spcBef>
                <a:spcPts val="0"/>
              </a:spcBef>
              <a:spcAft>
                <a:spcPts val="0"/>
              </a:spcAft>
              <a:buClr>
                <a:srgbClr val="F3F3F3"/>
              </a:buClr>
              <a:buSzPts val="3000"/>
              <a:buNone/>
              <a:defRPr sz="3000">
                <a:solidFill>
                  <a:srgbClr val="F3F3F3"/>
                </a:solidFill>
                <a:latin typeface="Oswald"/>
                <a:ea typeface="Oswald"/>
                <a:cs typeface="Oswald"/>
                <a:sym typeface="Oswald"/>
              </a:defRPr>
            </a:lvl1pPr>
            <a:lvl2pPr lvl="1" algn="ctr" rtl="0">
              <a:spcBef>
                <a:spcPts val="0"/>
              </a:spcBef>
              <a:spcAft>
                <a:spcPts val="0"/>
              </a:spcAft>
              <a:buClr>
                <a:srgbClr val="F3F3F3"/>
              </a:buClr>
              <a:buSzPts val="7200"/>
              <a:buNone/>
              <a:defRPr sz="7200">
                <a:solidFill>
                  <a:srgbClr val="F3F3F3"/>
                </a:solidFill>
              </a:defRPr>
            </a:lvl2pPr>
            <a:lvl3pPr lvl="2" algn="ctr" rtl="0">
              <a:spcBef>
                <a:spcPts val="0"/>
              </a:spcBef>
              <a:spcAft>
                <a:spcPts val="0"/>
              </a:spcAft>
              <a:buClr>
                <a:srgbClr val="F3F3F3"/>
              </a:buClr>
              <a:buSzPts val="7200"/>
              <a:buNone/>
              <a:defRPr sz="7200">
                <a:solidFill>
                  <a:srgbClr val="F3F3F3"/>
                </a:solidFill>
              </a:defRPr>
            </a:lvl3pPr>
            <a:lvl4pPr lvl="3" algn="ctr" rtl="0">
              <a:spcBef>
                <a:spcPts val="0"/>
              </a:spcBef>
              <a:spcAft>
                <a:spcPts val="0"/>
              </a:spcAft>
              <a:buClr>
                <a:srgbClr val="F3F3F3"/>
              </a:buClr>
              <a:buSzPts val="7200"/>
              <a:buNone/>
              <a:defRPr sz="7200">
                <a:solidFill>
                  <a:srgbClr val="F3F3F3"/>
                </a:solidFill>
              </a:defRPr>
            </a:lvl4pPr>
            <a:lvl5pPr lvl="4" algn="ctr" rtl="0">
              <a:spcBef>
                <a:spcPts val="0"/>
              </a:spcBef>
              <a:spcAft>
                <a:spcPts val="0"/>
              </a:spcAft>
              <a:buClr>
                <a:srgbClr val="F3F3F3"/>
              </a:buClr>
              <a:buSzPts val="7200"/>
              <a:buNone/>
              <a:defRPr sz="7200">
                <a:solidFill>
                  <a:srgbClr val="F3F3F3"/>
                </a:solidFill>
              </a:defRPr>
            </a:lvl5pPr>
            <a:lvl6pPr lvl="5" algn="ctr" rtl="0">
              <a:spcBef>
                <a:spcPts val="0"/>
              </a:spcBef>
              <a:spcAft>
                <a:spcPts val="0"/>
              </a:spcAft>
              <a:buClr>
                <a:srgbClr val="F3F3F3"/>
              </a:buClr>
              <a:buSzPts val="7200"/>
              <a:buNone/>
              <a:defRPr sz="7200">
                <a:solidFill>
                  <a:srgbClr val="F3F3F3"/>
                </a:solidFill>
              </a:defRPr>
            </a:lvl6pPr>
            <a:lvl7pPr lvl="6" algn="ctr" rtl="0">
              <a:spcBef>
                <a:spcPts val="0"/>
              </a:spcBef>
              <a:spcAft>
                <a:spcPts val="0"/>
              </a:spcAft>
              <a:buClr>
                <a:srgbClr val="F3F3F3"/>
              </a:buClr>
              <a:buSzPts val="7200"/>
              <a:buNone/>
              <a:defRPr sz="7200">
                <a:solidFill>
                  <a:srgbClr val="F3F3F3"/>
                </a:solidFill>
              </a:defRPr>
            </a:lvl7pPr>
            <a:lvl8pPr lvl="7" algn="ctr" rtl="0">
              <a:spcBef>
                <a:spcPts val="0"/>
              </a:spcBef>
              <a:spcAft>
                <a:spcPts val="0"/>
              </a:spcAft>
              <a:buClr>
                <a:srgbClr val="F3F3F3"/>
              </a:buClr>
              <a:buSzPts val="7200"/>
              <a:buNone/>
              <a:defRPr sz="7200">
                <a:solidFill>
                  <a:srgbClr val="F3F3F3"/>
                </a:solidFill>
              </a:defRPr>
            </a:lvl8pPr>
            <a:lvl9pPr lvl="8" algn="ctr" rtl="0">
              <a:spcBef>
                <a:spcPts val="0"/>
              </a:spcBef>
              <a:spcAft>
                <a:spcPts val="0"/>
              </a:spcAft>
              <a:buClr>
                <a:srgbClr val="F3F3F3"/>
              </a:buClr>
              <a:buSzPts val="7200"/>
              <a:buNone/>
              <a:defRPr sz="7200">
                <a:solidFill>
                  <a:srgbClr val="F3F3F3"/>
                </a:solidFill>
              </a:defRPr>
            </a:lvl9pPr>
          </a:lstStyle>
          <a:p>
            <a:endParaRPr/>
          </a:p>
        </p:txBody>
      </p:sp>
      <p:sp>
        <p:nvSpPr>
          <p:cNvPr id="232" name="Google Shape;232;p38"/>
          <p:cNvSpPr txBox="1">
            <a:spLocks noGrp="1"/>
          </p:cNvSpPr>
          <p:nvPr>
            <p:ph type="subTitle" idx="1"/>
          </p:nvPr>
        </p:nvSpPr>
        <p:spPr>
          <a:xfrm flipH="1">
            <a:off x="1108013" y="3866025"/>
            <a:ext cx="2944800" cy="8466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F3F3F3"/>
              </a:buClr>
              <a:buSzPts val="1400"/>
              <a:buFont typeface="Oswald Regular"/>
              <a:buNone/>
              <a:defRPr sz="900">
                <a:solidFill>
                  <a:srgbClr val="F3F3F3"/>
                </a:solidFill>
              </a:defRPr>
            </a:lvl1pPr>
            <a:lvl2pPr lvl="1" algn="ctr" rtl="0">
              <a:lnSpc>
                <a:spcPct val="100000"/>
              </a:lnSpc>
              <a:spcBef>
                <a:spcPts val="0"/>
              </a:spcBef>
              <a:spcAft>
                <a:spcPts val="0"/>
              </a:spcAft>
              <a:buClr>
                <a:srgbClr val="F3F3F3"/>
              </a:buClr>
              <a:buSzPts val="1400"/>
              <a:buFont typeface="Oswald Regular"/>
              <a:buNone/>
              <a:defRPr sz="1400">
                <a:solidFill>
                  <a:srgbClr val="F3F3F3"/>
                </a:solidFill>
                <a:latin typeface="Oswald Regular"/>
                <a:ea typeface="Oswald Regular"/>
                <a:cs typeface="Oswald Regular"/>
                <a:sym typeface="Oswald Regular"/>
              </a:defRPr>
            </a:lvl2pPr>
            <a:lvl3pPr lvl="2" algn="ctr" rtl="0">
              <a:lnSpc>
                <a:spcPct val="100000"/>
              </a:lnSpc>
              <a:spcBef>
                <a:spcPts val="0"/>
              </a:spcBef>
              <a:spcAft>
                <a:spcPts val="0"/>
              </a:spcAft>
              <a:buClr>
                <a:srgbClr val="F3F3F3"/>
              </a:buClr>
              <a:buSzPts val="1400"/>
              <a:buFont typeface="Oswald Regular"/>
              <a:buNone/>
              <a:defRPr sz="1400">
                <a:solidFill>
                  <a:srgbClr val="F3F3F3"/>
                </a:solidFill>
                <a:latin typeface="Oswald Regular"/>
                <a:ea typeface="Oswald Regular"/>
                <a:cs typeface="Oswald Regular"/>
                <a:sym typeface="Oswald Regular"/>
              </a:defRPr>
            </a:lvl3pPr>
            <a:lvl4pPr lvl="3" algn="ctr" rtl="0">
              <a:lnSpc>
                <a:spcPct val="100000"/>
              </a:lnSpc>
              <a:spcBef>
                <a:spcPts val="0"/>
              </a:spcBef>
              <a:spcAft>
                <a:spcPts val="0"/>
              </a:spcAft>
              <a:buClr>
                <a:srgbClr val="F3F3F3"/>
              </a:buClr>
              <a:buSzPts val="1400"/>
              <a:buFont typeface="Oswald Regular"/>
              <a:buNone/>
              <a:defRPr sz="1400">
                <a:solidFill>
                  <a:srgbClr val="F3F3F3"/>
                </a:solidFill>
                <a:latin typeface="Oswald Regular"/>
                <a:ea typeface="Oswald Regular"/>
                <a:cs typeface="Oswald Regular"/>
                <a:sym typeface="Oswald Regular"/>
              </a:defRPr>
            </a:lvl4pPr>
            <a:lvl5pPr lvl="4" algn="ctr" rtl="0">
              <a:lnSpc>
                <a:spcPct val="100000"/>
              </a:lnSpc>
              <a:spcBef>
                <a:spcPts val="0"/>
              </a:spcBef>
              <a:spcAft>
                <a:spcPts val="0"/>
              </a:spcAft>
              <a:buClr>
                <a:srgbClr val="F3F3F3"/>
              </a:buClr>
              <a:buSzPts val="1400"/>
              <a:buFont typeface="Oswald Regular"/>
              <a:buNone/>
              <a:defRPr sz="1400">
                <a:solidFill>
                  <a:srgbClr val="F3F3F3"/>
                </a:solidFill>
                <a:latin typeface="Oswald Regular"/>
                <a:ea typeface="Oswald Regular"/>
                <a:cs typeface="Oswald Regular"/>
                <a:sym typeface="Oswald Regular"/>
              </a:defRPr>
            </a:lvl5pPr>
            <a:lvl6pPr lvl="5" algn="ctr" rtl="0">
              <a:lnSpc>
                <a:spcPct val="100000"/>
              </a:lnSpc>
              <a:spcBef>
                <a:spcPts val="0"/>
              </a:spcBef>
              <a:spcAft>
                <a:spcPts val="0"/>
              </a:spcAft>
              <a:buClr>
                <a:srgbClr val="F3F3F3"/>
              </a:buClr>
              <a:buSzPts val="1400"/>
              <a:buFont typeface="Oswald Regular"/>
              <a:buNone/>
              <a:defRPr sz="1400">
                <a:solidFill>
                  <a:srgbClr val="F3F3F3"/>
                </a:solidFill>
                <a:latin typeface="Oswald Regular"/>
                <a:ea typeface="Oswald Regular"/>
                <a:cs typeface="Oswald Regular"/>
                <a:sym typeface="Oswald Regular"/>
              </a:defRPr>
            </a:lvl6pPr>
            <a:lvl7pPr lvl="6" algn="ctr" rtl="0">
              <a:lnSpc>
                <a:spcPct val="100000"/>
              </a:lnSpc>
              <a:spcBef>
                <a:spcPts val="0"/>
              </a:spcBef>
              <a:spcAft>
                <a:spcPts val="0"/>
              </a:spcAft>
              <a:buClr>
                <a:srgbClr val="F3F3F3"/>
              </a:buClr>
              <a:buSzPts val="1400"/>
              <a:buFont typeface="Oswald Regular"/>
              <a:buNone/>
              <a:defRPr sz="1400">
                <a:solidFill>
                  <a:srgbClr val="F3F3F3"/>
                </a:solidFill>
                <a:latin typeface="Oswald Regular"/>
                <a:ea typeface="Oswald Regular"/>
                <a:cs typeface="Oswald Regular"/>
                <a:sym typeface="Oswald Regular"/>
              </a:defRPr>
            </a:lvl7pPr>
            <a:lvl8pPr lvl="7" algn="ctr" rtl="0">
              <a:lnSpc>
                <a:spcPct val="100000"/>
              </a:lnSpc>
              <a:spcBef>
                <a:spcPts val="0"/>
              </a:spcBef>
              <a:spcAft>
                <a:spcPts val="0"/>
              </a:spcAft>
              <a:buClr>
                <a:srgbClr val="F3F3F3"/>
              </a:buClr>
              <a:buSzPts val="1400"/>
              <a:buFont typeface="Oswald Regular"/>
              <a:buNone/>
              <a:defRPr sz="1400">
                <a:solidFill>
                  <a:srgbClr val="F3F3F3"/>
                </a:solidFill>
                <a:latin typeface="Oswald Regular"/>
                <a:ea typeface="Oswald Regular"/>
                <a:cs typeface="Oswald Regular"/>
                <a:sym typeface="Oswald Regular"/>
              </a:defRPr>
            </a:lvl8pPr>
            <a:lvl9pPr lvl="8" algn="ctr" rtl="0">
              <a:lnSpc>
                <a:spcPct val="100000"/>
              </a:lnSpc>
              <a:spcBef>
                <a:spcPts val="0"/>
              </a:spcBef>
              <a:spcAft>
                <a:spcPts val="0"/>
              </a:spcAft>
              <a:buClr>
                <a:srgbClr val="F3F3F3"/>
              </a:buClr>
              <a:buSzPts val="1400"/>
              <a:buFont typeface="Oswald Regular"/>
              <a:buNone/>
              <a:defRPr sz="1400">
                <a:solidFill>
                  <a:srgbClr val="F3F3F3"/>
                </a:solidFill>
                <a:latin typeface="Oswald Regular"/>
                <a:ea typeface="Oswald Regular"/>
                <a:cs typeface="Oswald Regular"/>
                <a:sym typeface="Oswald Regular"/>
              </a:defRPr>
            </a:lvl9pPr>
          </a:lstStyle>
          <a:p>
            <a:endParaRPr/>
          </a:p>
        </p:txBody>
      </p:sp>
      <p:sp>
        <p:nvSpPr>
          <p:cNvPr id="233" name="Google Shape;233;p38"/>
          <p:cNvSpPr txBox="1"/>
          <p:nvPr/>
        </p:nvSpPr>
        <p:spPr>
          <a:xfrm>
            <a:off x="4329813" y="3839950"/>
            <a:ext cx="3934500" cy="845100"/>
          </a:xfrm>
          <a:prstGeom prst="rect">
            <a:avLst/>
          </a:prstGeom>
          <a:noFill/>
          <a:ln>
            <a:noFill/>
          </a:ln>
        </p:spPr>
        <p:txBody>
          <a:bodyPr spcFirstLastPara="1" wrap="square" lIns="91425" tIns="91425" rIns="91425" bIns="91425" anchor="t" anchorCtr="0">
            <a:noAutofit/>
          </a:bodyPr>
          <a:lstStyle/>
          <a:p>
            <a:pPr marL="0" lvl="0" indent="0" algn="r" rtl="0">
              <a:lnSpc>
                <a:spcPct val="115000"/>
              </a:lnSpc>
              <a:spcBef>
                <a:spcPts val="300"/>
              </a:spcBef>
              <a:spcAft>
                <a:spcPts val="0"/>
              </a:spcAft>
              <a:buNone/>
            </a:pPr>
            <a:r>
              <a:rPr lang="en" sz="900" b="1">
                <a:solidFill>
                  <a:srgbClr val="F3F3F3"/>
                </a:solidFill>
                <a:latin typeface="Cutive Mono"/>
                <a:ea typeface="Cutive Mono"/>
                <a:cs typeface="Cutive Mono"/>
                <a:sym typeface="Cutive Mono"/>
              </a:rPr>
              <a:t>CREDITS</a:t>
            </a:r>
            <a:r>
              <a:rPr lang="en" sz="900">
                <a:solidFill>
                  <a:srgbClr val="F3F3F3"/>
                </a:solidFill>
                <a:latin typeface="Cutive Mono"/>
                <a:ea typeface="Cutive Mono"/>
                <a:cs typeface="Cutive Mono"/>
                <a:sym typeface="Cutive Mono"/>
              </a:rPr>
              <a:t>: This presentation template was created by </a:t>
            </a:r>
            <a:r>
              <a:rPr lang="en" sz="900" b="1">
                <a:solidFill>
                  <a:srgbClr val="F3F3F3"/>
                </a:solidFill>
                <a:uFill>
                  <a:noFill/>
                </a:uFill>
                <a:latin typeface="Cutive Mono"/>
                <a:ea typeface="Cutive Mono"/>
                <a:cs typeface="Cutive Mono"/>
                <a:sym typeface="Cutive Mono"/>
                <a:hlinkClick r:id="rId2">
                  <a:extLst>
                    <a:ext uri="{A12FA001-AC4F-418D-AE19-62706E023703}">
                      <ahyp:hlinkClr xmlns:ahyp="http://schemas.microsoft.com/office/drawing/2018/hyperlinkcolor" val="tx"/>
                    </a:ext>
                  </a:extLst>
                </a:hlinkClick>
              </a:rPr>
              <a:t>Slidesgo</a:t>
            </a:r>
            <a:r>
              <a:rPr lang="en" sz="900">
                <a:solidFill>
                  <a:srgbClr val="F3F3F3"/>
                </a:solidFill>
                <a:latin typeface="Cutive Mono"/>
                <a:ea typeface="Cutive Mono"/>
                <a:cs typeface="Cutive Mono"/>
                <a:sym typeface="Cutive Mono"/>
              </a:rPr>
              <a:t>, including icons by </a:t>
            </a:r>
            <a:r>
              <a:rPr lang="en" sz="900" b="1">
                <a:solidFill>
                  <a:srgbClr val="F3F3F3"/>
                </a:solidFill>
                <a:uFill>
                  <a:noFill/>
                </a:uFill>
                <a:latin typeface="Cutive Mono"/>
                <a:ea typeface="Cutive Mono"/>
                <a:cs typeface="Cutive Mono"/>
                <a:sym typeface="Cutive Mono"/>
                <a:hlinkClick r:id="rId3">
                  <a:extLst>
                    <a:ext uri="{A12FA001-AC4F-418D-AE19-62706E023703}">
                      <ahyp:hlinkClr xmlns:ahyp="http://schemas.microsoft.com/office/drawing/2018/hyperlinkcolor" val="tx"/>
                    </a:ext>
                  </a:extLst>
                </a:hlinkClick>
              </a:rPr>
              <a:t>Flaticon</a:t>
            </a:r>
            <a:r>
              <a:rPr lang="en" sz="900">
                <a:solidFill>
                  <a:srgbClr val="F3F3F3"/>
                </a:solidFill>
                <a:latin typeface="Cutive Mono"/>
                <a:ea typeface="Cutive Mono"/>
                <a:cs typeface="Cutive Mono"/>
                <a:sym typeface="Cutive Mono"/>
              </a:rPr>
              <a:t>, and infographics &amp; images by </a:t>
            </a:r>
            <a:r>
              <a:rPr lang="en" sz="900" b="1">
                <a:solidFill>
                  <a:srgbClr val="F3F3F3"/>
                </a:solidFill>
                <a:uFill>
                  <a:noFill/>
                </a:uFill>
                <a:latin typeface="Cutive Mono"/>
                <a:ea typeface="Cutive Mono"/>
                <a:cs typeface="Cutive Mono"/>
                <a:sym typeface="Cutive Mono"/>
                <a:hlinkClick r:id="rId4">
                  <a:extLst>
                    <a:ext uri="{A12FA001-AC4F-418D-AE19-62706E023703}">
                      <ahyp:hlinkClr xmlns:ahyp="http://schemas.microsoft.com/office/drawing/2018/hyperlinkcolor" val="tx"/>
                    </a:ext>
                  </a:extLst>
                </a:hlinkClick>
              </a:rPr>
              <a:t>Freepik</a:t>
            </a:r>
            <a:r>
              <a:rPr lang="en" sz="900">
                <a:solidFill>
                  <a:srgbClr val="F3F3F3"/>
                </a:solidFill>
                <a:latin typeface="Cutive Mono"/>
                <a:ea typeface="Cutive Mono"/>
                <a:cs typeface="Cutive Mono"/>
                <a:sym typeface="Cutive Mono"/>
              </a:rPr>
              <a:t>. </a:t>
            </a:r>
            <a:endParaRPr sz="900">
              <a:solidFill>
                <a:srgbClr val="F3F3F3"/>
              </a:solidFill>
              <a:latin typeface="Cutive Mono"/>
              <a:ea typeface="Cutive Mono"/>
              <a:cs typeface="Cutive Mono"/>
              <a:sym typeface="Cutive Mono"/>
            </a:endParaRPr>
          </a:p>
          <a:p>
            <a:pPr marL="0" lvl="0" indent="0" algn="r" rtl="0">
              <a:lnSpc>
                <a:spcPct val="115000"/>
              </a:lnSpc>
              <a:spcBef>
                <a:spcPts val="300"/>
              </a:spcBef>
              <a:spcAft>
                <a:spcPts val="0"/>
              </a:spcAft>
              <a:buNone/>
            </a:pPr>
            <a:r>
              <a:rPr lang="en" sz="900" b="1">
                <a:solidFill>
                  <a:srgbClr val="F3F3F3"/>
                </a:solidFill>
                <a:latin typeface="Cutive Mono"/>
                <a:ea typeface="Cutive Mono"/>
                <a:cs typeface="Cutive Mono"/>
                <a:sym typeface="Cutive Mono"/>
              </a:rPr>
              <a:t>Please keep this slide for attribution.</a:t>
            </a:r>
            <a:endParaRPr sz="900" b="1">
              <a:solidFill>
                <a:srgbClr val="F3F3F3"/>
              </a:solidFill>
              <a:latin typeface="Cutive Mono"/>
              <a:ea typeface="Cutive Mono"/>
              <a:cs typeface="Cutive Mono"/>
              <a:sym typeface="Cutive Mono"/>
            </a:endParaRPr>
          </a:p>
        </p:txBody>
      </p:sp>
    </p:spTree>
  </p:cSld>
  <p:clrMapOvr>
    <a:masterClrMapping/>
  </p:clrMapOvr>
</p:sldLayout>
</file>

<file path=ppt/slideLayouts/slideLayout32.xml><?xml version="1.0" encoding="utf-8"?>
<p:sldLayout xmlns:a="http://schemas.openxmlformats.org/drawingml/2006/main" xmlns:r="http://schemas.openxmlformats.org/officeDocument/2006/relationships" xmlns:p="http://schemas.openxmlformats.org/presentationml/2006/main" matchingName="TWO COLUMNS 1">
  <p:cSld name="CUSTOM_1_1_1_2_1_1_1_1_1_1_1_1_1_3_2">
    <p:bg>
      <p:bgPr>
        <a:solidFill>
          <a:srgbClr val="2C3938"/>
        </a:solidFill>
        <a:effectLst/>
      </p:bgPr>
    </p:bg>
    <p:spTree>
      <p:nvGrpSpPr>
        <p:cNvPr id="1" name="Shape 234"/>
        <p:cNvGrpSpPr/>
        <p:nvPr/>
      </p:nvGrpSpPr>
      <p:grpSpPr>
        <a:xfrm>
          <a:off x="0" y="0"/>
          <a:ext cx="0" cy="0"/>
          <a:chOff x="0" y="0"/>
          <a:chExt cx="0" cy="0"/>
        </a:xfrm>
      </p:grpSpPr>
      <p:sp>
        <p:nvSpPr>
          <p:cNvPr id="235" name="Google Shape;235;p39"/>
          <p:cNvSpPr txBox="1">
            <a:spLocks noGrp="1"/>
          </p:cNvSpPr>
          <p:nvPr>
            <p:ph type="subTitle" idx="1"/>
          </p:nvPr>
        </p:nvSpPr>
        <p:spPr>
          <a:xfrm flipH="1">
            <a:off x="659103" y="1301900"/>
            <a:ext cx="3836700" cy="3018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596657"/>
              </a:buClr>
              <a:buSzPts val="800"/>
              <a:buFont typeface="Nunito Light"/>
              <a:buChar char="●"/>
              <a:defRPr sz="800">
                <a:solidFill>
                  <a:srgbClr val="F3F3F3"/>
                </a:solidFill>
              </a:defRPr>
            </a:lvl1pPr>
            <a:lvl2pPr lvl="1" rtl="0">
              <a:lnSpc>
                <a:spcPct val="100000"/>
              </a:lnSpc>
              <a:spcBef>
                <a:spcPts val="0"/>
              </a:spcBef>
              <a:spcAft>
                <a:spcPts val="0"/>
              </a:spcAft>
              <a:buClr>
                <a:srgbClr val="FFC800"/>
              </a:buClr>
              <a:buSzPts val="1400"/>
              <a:buFont typeface="Nunito Light"/>
              <a:buChar char="○"/>
              <a:defRPr sz="1400">
                <a:solidFill>
                  <a:srgbClr val="F3F3F3"/>
                </a:solidFill>
              </a:defRPr>
            </a:lvl2pPr>
            <a:lvl3pPr lvl="2" rtl="0">
              <a:lnSpc>
                <a:spcPct val="100000"/>
              </a:lnSpc>
              <a:spcBef>
                <a:spcPts val="0"/>
              </a:spcBef>
              <a:spcAft>
                <a:spcPts val="0"/>
              </a:spcAft>
              <a:buClr>
                <a:srgbClr val="FFC800"/>
              </a:buClr>
              <a:buSzPts val="1400"/>
              <a:buFont typeface="Nunito Light"/>
              <a:buChar char="■"/>
              <a:defRPr sz="1400">
                <a:solidFill>
                  <a:srgbClr val="F3F3F3"/>
                </a:solidFill>
              </a:defRPr>
            </a:lvl3pPr>
            <a:lvl4pPr lvl="3" rtl="0">
              <a:lnSpc>
                <a:spcPct val="100000"/>
              </a:lnSpc>
              <a:spcBef>
                <a:spcPts val="0"/>
              </a:spcBef>
              <a:spcAft>
                <a:spcPts val="0"/>
              </a:spcAft>
              <a:buClr>
                <a:srgbClr val="FFC800"/>
              </a:buClr>
              <a:buSzPts val="1400"/>
              <a:buFont typeface="Nunito Light"/>
              <a:buChar char="●"/>
              <a:defRPr sz="1400">
                <a:solidFill>
                  <a:srgbClr val="F3F3F3"/>
                </a:solidFill>
              </a:defRPr>
            </a:lvl4pPr>
            <a:lvl5pPr lvl="4" rtl="0">
              <a:lnSpc>
                <a:spcPct val="100000"/>
              </a:lnSpc>
              <a:spcBef>
                <a:spcPts val="0"/>
              </a:spcBef>
              <a:spcAft>
                <a:spcPts val="0"/>
              </a:spcAft>
              <a:buClr>
                <a:srgbClr val="434343"/>
              </a:buClr>
              <a:buSzPts val="1400"/>
              <a:buFont typeface="Nunito Light"/>
              <a:buChar char="○"/>
              <a:defRPr sz="1400">
                <a:solidFill>
                  <a:srgbClr val="F3F3F3"/>
                </a:solidFill>
              </a:defRPr>
            </a:lvl5pPr>
            <a:lvl6pPr lvl="5" rtl="0">
              <a:lnSpc>
                <a:spcPct val="100000"/>
              </a:lnSpc>
              <a:spcBef>
                <a:spcPts val="0"/>
              </a:spcBef>
              <a:spcAft>
                <a:spcPts val="0"/>
              </a:spcAft>
              <a:buClr>
                <a:srgbClr val="434343"/>
              </a:buClr>
              <a:buSzPts val="1400"/>
              <a:buFont typeface="Nunito Light"/>
              <a:buChar char="■"/>
              <a:defRPr sz="1400">
                <a:solidFill>
                  <a:srgbClr val="F3F3F3"/>
                </a:solidFill>
              </a:defRPr>
            </a:lvl6pPr>
            <a:lvl7pPr lvl="6" rtl="0">
              <a:lnSpc>
                <a:spcPct val="100000"/>
              </a:lnSpc>
              <a:spcBef>
                <a:spcPts val="0"/>
              </a:spcBef>
              <a:spcAft>
                <a:spcPts val="0"/>
              </a:spcAft>
              <a:buClr>
                <a:srgbClr val="434343"/>
              </a:buClr>
              <a:buSzPts val="1400"/>
              <a:buFont typeface="Nunito Light"/>
              <a:buChar char="●"/>
              <a:defRPr sz="1400">
                <a:solidFill>
                  <a:srgbClr val="F3F3F3"/>
                </a:solidFill>
              </a:defRPr>
            </a:lvl7pPr>
            <a:lvl8pPr lvl="7" rtl="0">
              <a:lnSpc>
                <a:spcPct val="100000"/>
              </a:lnSpc>
              <a:spcBef>
                <a:spcPts val="0"/>
              </a:spcBef>
              <a:spcAft>
                <a:spcPts val="0"/>
              </a:spcAft>
              <a:buClr>
                <a:srgbClr val="434343"/>
              </a:buClr>
              <a:buSzPts val="1400"/>
              <a:buFont typeface="Nunito Light"/>
              <a:buChar char="○"/>
              <a:defRPr sz="1400">
                <a:solidFill>
                  <a:srgbClr val="F3F3F3"/>
                </a:solidFill>
              </a:defRPr>
            </a:lvl8pPr>
            <a:lvl9pPr lvl="8" rtl="0">
              <a:lnSpc>
                <a:spcPct val="100000"/>
              </a:lnSpc>
              <a:spcBef>
                <a:spcPts val="0"/>
              </a:spcBef>
              <a:spcAft>
                <a:spcPts val="0"/>
              </a:spcAft>
              <a:buClr>
                <a:srgbClr val="434343"/>
              </a:buClr>
              <a:buSzPts val="1400"/>
              <a:buFont typeface="Nunito Light"/>
              <a:buChar char="■"/>
              <a:defRPr sz="1400">
                <a:solidFill>
                  <a:srgbClr val="F3F3F3"/>
                </a:solidFill>
              </a:defRPr>
            </a:lvl9pPr>
          </a:lstStyle>
          <a:p>
            <a:endParaRPr/>
          </a:p>
        </p:txBody>
      </p:sp>
      <p:sp>
        <p:nvSpPr>
          <p:cNvPr id="236" name="Google Shape;236;p39"/>
          <p:cNvSpPr txBox="1">
            <a:spLocks noGrp="1"/>
          </p:cNvSpPr>
          <p:nvPr>
            <p:ph type="subTitle" idx="2"/>
          </p:nvPr>
        </p:nvSpPr>
        <p:spPr>
          <a:xfrm flipH="1">
            <a:off x="4783525" y="1301900"/>
            <a:ext cx="3701400" cy="30183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Clr>
                <a:srgbClr val="F3F3F3"/>
              </a:buClr>
              <a:buSzPts val="1000"/>
              <a:buChar char="●"/>
              <a:defRPr sz="800">
                <a:solidFill>
                  <a:srgbClr val="F3F3F3"/>
                </a:solidFill>
              </a:defRPr>
            </a:lvl1pPr>
            <a:lvl2pPr lvl="1" rtl="0">
              <a:lnSpc>
                <a:spcPct val="100000"/>
              </a:lnSpc>
              <a:spcBef>
                <a:spcPts val="0"/>
              </a:spcBef>
              <a:spcAft>
                <a:spcPts val="0"/>
              </a:spcAft>
              <a:buClr>
                <a:srgbClr val="F3F3F3"/>
              </a:buClr>
              <a:buSzPts val="1400"/>
              <a:buChar char="○"/>
              <a:defRPr sz="1400">
                <a:solidFill>
                  <a:srgbClr val="F3F3F3"/>
                </a:solidFill>
              </a:defRPr>
            </a:lvl2pPr>
            <a:lvl3pPr lvl="2" rtl="0">
              <a:lnSpc>
                <a:spcPct val="100000"/>
              </a:lnSpc>
              <a:spcBef>
                <a:spcPts val="0"/>
              </a:spcBef>
              <a:spcAft>
                <a:spcPts val="0"/>
              </a:spcAft>
              <a:buClr>
                <a:srgbClr val="F3F3F3"/>
              </a:buClr>
              <a:buSzPts val="1400"/>
              <a:buChar char="■"/>
              <a:defRPr sz="1400">
                <a:solidFill>
                  <a:srgbClr val="F3F3F3"/>
                </a:solidFill>
              </a:defRPr>
            </a:lvl3pPr>
            <a:lvl4pPr lvl="3" rtl="0">
              <a:lnSpc>
                <a:spcPct val="100000"/>
              </a:lnSpc>
              <a:spcBef>
                <a:spcPts val="0"/>
              </a:spcBef>
              <a:spcAft>
                <a:spcPts val="0"/>
              </a:spcAft>
              <a:buClr>
                <a:srgbClr val="F3F3F3"/>
              </a:buClr>
              <a:buSzPts val="1400"/>
              <a:buChar char="●"/>
              <a:defRPr sz="1400">
                <a:solidFill>
                  <a:srgbClr val="F3F3F3"/>
                </a:solidFill>
              </a:defRPr>
            </a:lvl4pPr>
            <a:lvl5pPr lvl="4" rtl="0">
              <a:lnSpc>
                <a:spcPct val="100000"/>
              </a:lnSpc>
              <a:spcBef>
                <a:spcPts val="0"/>
              </a:spcBef>
              <a:spcAft>
                <a:spcPts val="0"/>
              </a:spcAft>
              <a:buClr>
                <a:srgbClr val="F3F3F3"/>
              </a:buClr>
              <a:buSzPts val="1400"/>
              <a:buChar char="○"/>
              <a:defRPr sz="1400">
                <a:solidFill>
                  <a:srgbClr val="F3F3F3"/>
                </a:solidFill>
              </a:defRPr>
            </a:lvl5pPr>
            <a:lvl6pPr lvl="5" rtl="0">
              <a:lnSpc>
                <a:spcPct val="100000"/>
              </a:lnSpc>
              <a:spcBef>
                <a:spcPts val="0"/>
              </a:spcBef>
              <a:spcAft>
                <a:spcPts val="0"/>
              </a:spcAft>
              <a:buClr>
                <a:srgbClr val="F3F3F3"/>
              </a:buClr>
              <a:buSzPts val="1400"/>
              <a:buChar char="■"/>
              <a:defRPr sz="1400">
                <a:solidFill>
                  <a:srgbClr val="F3F3F3"/>
                </a:solidFill>
              </a:defRPr>
            </a:lvl6pPr>
            <a:lvl7pPr lvl="6" rtl="0">
              <a:lnSpc>
                <a:spcPct val="100000"/>
              </a:lnSpc>
              <a:spcBef>
                <a:spcPts val="0"/>
              </a:spcBef>
              <a:spcAft>
                <a:spcPts val="0"/>
              </a:spcAft>
              <a:buClr>
                <a:srgbClr val="F3F3F3"/>
              </a:buClr>
              <a:buSzPts val="1400"/>
              <a:buChar char="●"/>
              <a:defRPr sz="1400">
                <a:solidFill>
                  <a:srgbClr val="F3F3F3"/>
                </a:solidFill>
              </a:defRPr>
            </a:lvl7pPr>
            <a:lvl8pPr lvl="7" rtl="0">
              <a:lnSpc>
                <a:spcPct val="100000"/>
              </a:lnSpc>
              <a:spcBef>
                <a:spcPts val="0"/>
              </a:spcBef>
              <a:spcAft>
                <a:spcPts val="0"/>
              </a:spcAft>
              <a:buClr>
                <a:srgbClr val="F3F3F3"/>
              </a:buClr>
              <a:buSzPts val="1400"/>
              <a:buChar char="○"/>
              <a:defRPr sz="1400">
                <a:solidFill>
                  <a:srgbClr val="F3F3F3"/>
                </a:solidFill>
              </a:defRPr>
            </a:lvl8pPr>
            <a:lvl9pPr lvl="8" rtl="0">
              <a:lnSpc>
                <a:spcPct val="100000"/>
              </a:lnSpc>
              <a:spcBef>
                <a:spcPts val="0"/>
              </a:spcBef>
              <a:spcAft>
                <a:spcPts val="0"/>
              </a:spcAft>
              <a:buClr>
                <a:srgbClr val="F3F3F3"/>
              </a:buClr>
              <a:buSzPts val="1400"/>
              <a:buChar char="■"/>
              <a:defRPr sz="1400">
                <a:solidFill>
                  <a:srgbClr val="F3F3F3"/>
                </a:solidFill>
              </a:defRPr>
            </a:lvl9pPr>
          </a:lstStyle>
          <a:p>
            <a:endParaRPr/>
          </a:p>
        </p:txBody>
      </p:sp>
      <p:sp>
        <p:nvSpPr>
          <p:cNvPr id="237" name="Google Shape;237;p39"/>
          <p:cNvSpPr txBox="1">
            <a:spLocks noGrp="1"/>
          </p:cNvSpPr>
          <p:nvPr>
            <p:ph type="title"/>
          </p:nvPr>
        </p:nvSpPr>
        <p:spPr>
          <a:xfrm>
            <a:off x="432925" y="375875"/>
            <a:ext cx="8293200" cy="5778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sz="3000">
                <a:solidFill>
                  <a:srgbClr val="F3F3F3"/>
                </a:solidFill>
                <a:latin typeface="Oswald"/>
                <a:ea typeface="Oswald"/>
                <a:cs typeface="Oswald"/>
                <a:sym typeface="Oswald"/>
              </a:defRPr>
            </a:lvl1pPr>
            <a:lvl2pPr lvl="1" rtl="0">
              <a:spcBef>
                <a:spcPts val="0"/>
              </a:spcBef>
              <a:spcAft>
                <a:spcPts val="0"/>
              </a:spcAft>
              <a:buNone/>
              <a:defRPr sz="3000">
                <a:solidFill>
                  <a:srgbClr val="F3F3F3"/>
                </a:solidFill>
                <a:latin typeface="Oswald"/>
                <a:ea typeface="Oswald"/>
                <a:cs typeface="Oswald"/>
                <a:sym typeface="Oswald"/>
              </a:defRPr>
            </a:lvl2pPr>
            <a:lvl3pPr lvl="2" rtl="0">
              <a:spcBef>
                <a:spcPts val="0"/>
              </a:spcBef>
              <a:spcAft>
                <a:spcPts val="0"/>
              </a:spcAft>
              <a:buNone/>
              <a:defRPr sz="3000">
                <a:solidFill>
                  <a:srgbClr val="F3F3F3"/>
                </a:solidFill>
                <a:latin typeface="Oswald"/>
                <a:ea typeface="Oswald"/>
                <a:cs typeface="Oswald"/>
                <a:sym typeface="Oswald"/>
              </a:defRPr>
            </a:lvl3pPr>
            <a:lvl4pPr lvl="3" rtl="0">
              <a:spcBef>
                <a:spcPts val="0"/>
              </a:spcBef>
              <a:spcAft>
                <a:spcPts val="0"/>
              </a:spcAft>
              <a:buNone/>
              <a:defRPr sz="3000">
                <a:solidFill>
                  <a:srgbClr val="F3F3F3"/>
                </a:solidFill>
                <a:latin typeface="Oswald"/>
                <a:ea typeface="Oswald"/>
                <a:cs typeface="Oswald"/>
                <a:sym typeface="Oswald"/>
              </a:defRPr>
            </a:lvl4pPr>
            <a:lvl5pPr lvl="4" rtl="0">
              <a:spcBef>
                <a:spcPts val="0"/>
              </a:spcBef>
              <a:spcAft>
                <a:spcPts val="0"/>
              </a:spcAft>
              <a:buNone/>
              <a:defRPr sz="3000">
                <a:solidFill>
                  <a:srgbClr val="F3F3F3"/>
                </a:solidFill>
                <a:latin typeface="Oswald"/>
                <a:ea typeface="Oswald"/>
                <a:cs typeface="Oswald"/>
                <a:sym typeface="Oswald"/>
              </a:defRPr>
            </a:lvl5pPr>
            <a:lvl6pPr lvl="5" rtl="0">
              <a:spcBef>
                <a:spcPts val="0"/>
              </a:spcBef>
              <a:spcAft>
                <a:spcPts val="0"/>
              </a:spcAft>
              <a:buNone/>
              <a:defRPr sz="3000">
                <a:solidFill>
                  <a:srgbClr val="F3F3F3"/>
                </a:solidFill>
                <a:latin typeface="Oswald"/>
                <a:ea typeface="Oswald"/>
                <a:cs typeface="Oswald"/>
                <a:sym typeface="Oswald"/>
              </a:defRPr>
            </a:lvl6pPr>
            <a:lvl7pPr lvl="6" rtl="0">
              <a:spcBef>
                <a:spcPts val="0"/>
              </a:spcBef>
              <a:spcAft>
                <a:spcPts val="0"/>
              </a:spcAft>
              <a:buNone/>
              <a:defRPr sz="3000">
                <a:solidFill>
                  <a:srgbClr val="F3F3F3"/>
                </a:solidFill>
                <a:latin typeface="Oswald"/>
                <a:ea typeface="Oswald"/>
                <a:cs typeface="Oswald"/>
                <a:sym typeface="Oswald"/>
              </a:defRPr>
            </a:lvl7pPr>
            <a:lvl8pPr lvl="7" rtl="0">
              <a:spcBef>
                <a:spcPts val="0"/>
              </a:spcBef>
              <a:spcAft>
                <a:spcPts val="0"/>
              </a:spcAft>
              <a:buNone/>
              <a:defRPr sz="3000">
                <a:solidFill>
                  <a:srgbClr val="F3F3F3"/>
                </a:solidFill>
                <a:latin typeface="Oswald"/>
                <a:ea typeface="Oswald"/>
                <a:cs typeface="Oswald"/>
                <a:sym typeface="Oswald"/>
              </a:defRPr>
            </a:lvl8pPr>
            <a:lvl9pPr lvl="8" rtl="0">
              <a:spcBef>
                <a:spcPts val="0"/>
              </a:spcBef>
              <a:spcAft>
                <a:spcPts val="0"/>
              </a:spcAft>
              <a:buNone/>
              <a:defRPr sz="3000">
                <a:solidFill>
                  <a:srgbClr val="F3F3F3"/>
                </a:solidFill>
                <a:latin typeface="Oswald"/>
                <a:ea typeface="Oswald"/>
                <a:cs typeface="Oswald"/>
                <a:sym typeface="Oswald"/>
              </a:defRPr>
            </a:lvl9pPr>
          </a:lstStyle>
          <a:p>
            <a:endParaRPr/>
          </a:p>
        </p:txBody>
      </p:sp>
    </p:spTree>
  </p:cSld>
  <p:clrMapOvr>
    <a:masterClrMapping/>
  </p:clrMapOvr>
</p:sldLayout>
</file>

<file path=ppt/slideLayouts/slideLayout33.xml><?xml version="1.0" encoding="utf-8"?>
<p:sldLayout xmlns:a="http://schemas.openxmlformats.org/drawingml/2006/main" xmlns:r="http://schemas.openxmlformats.org/officeDocument/2006/relationships" xmlns:p="http://schemas.openxmlformats.org/presentationml/2006/main" matchingName="TITLE + BACKGROUND">
  <p:cSld name="CUSTOM_1_1_1_2_1_1_1_1_1_1_1_1_1_3_2_1">
    <p:bg>
      <p:bgPr>
        <a:solidFill>
          <a:srgbClr val="2C3938"/>
        </a:solidFill>
        <a:effectLst/>
      </p:bgPr>
    </p:bg>
    <p:spTree>
      <p:nvGrpSpPr>
        <p:cNvPr id="1" name="Shape 238"/>
        <p:cNvGrpSpPr/>
        <p:nvPr/>
      </p:nvGrpSpPr>
      <p:grpSpPr>
        <a:xfrm>
          <a:off x="0" y="0"/>
          <a:ext cx="0" cy="0"/>
          <a:chOff x="0" y="0"/>
          <a:chExt cx="0" cy="0"/>
        </a:xfrm>
      </p:grpSpPr>
      <p:sp>
        <p:nvSpPr>
          <p:cNvPr id="239" name="Google Shape;239;p40"/>
          <p:cNvSpPr txBox="1">
            <a:spLocks noGrp="1"/>
          </p:cNvSpPr>
          <p:nvPr>
            <p:ph type="title"/>
          </p:nvPr>
        </p:nvSpPr>
        <p:spPr>
          <a:xfrm>
            <a:off x="432925" y="375875"/>
            <a:ext cx="8293200" cy="5778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sz="3000">
                <a:solidFill>
                  <a:srgbClr val="F3F3F3"/>
                </a:solidFill>
                <a:latin typeface="Oswald"/>
                <a:ea typeface="Oswald"/>
                <a:cs typeface="Oswald"/>
                <a:sym typeface="Oswald"/>
              </a:defRPr>
            </a:lvl1pPr>
            <a:lvl2pPr lvl="1" rtl="0">
              <a:spcBef>
                <a:spcPts val="0"/>
              </a:spcBef>
              <a:spcAft>
                <a:spcPts val="0"/>
              </a:spcAft>
              <a:buNone/>
              <a:defRPr sz="3000">
                <a:solidFill>
                  <a:srgbClr val="F3F3F3"/>
                </a:solidFill>
                <a:latin typeface="Oswald"/>
                <a:ea typeface="Oswald"/>
                <a:cs typeface="Oswald"/>
                <a:sym typeface="Oswald"/>
              </a:defRPr>
            </a:lvl2pPr>
            <a:lvl3pPr lvl="2" rtl="0">
              <a:spcBef>
                <a:spcPts val="0"/>
              </a:spcBef>
              <a:spcAft>
                <a:spcPts val="0"/>
              </a:spcAft>
              <a:buNone/>
              <a:defRPr sz="3000">
                <a:solidFill>
                  <a:srgbClr val="F3F3F3"/>
                </a:solidFill>
                <a:latin typeface="Oswald"/>
                <a:ea typeface="Oswald"/>
                <a:cs typeface="Oswald"/>
                <a:sym typeface="Oswald"/>
              </a:defRPr>
            </a:lvl3pPr>
            <a:lvl4pPr lvl="3" rtl="0">
              <a:spcBef>
                <a:spcPts val="0"/>
              </a:spcBef>
              <a:spcAft>
                <a:spcPts val="0"/>
              </a:spcAft>
              <a:buNone/>
              <a:defRPr sz="3000">
                <a:solidFill>
                  <a:srgbClr val="F3F3F3"/>
                </a:solidFill>
                <a:latin typeface="Oswald"/>
                <a:ea typeface="Oswald"/>
                <a:cs typeface="Oswald"/>
                <a:sym typeface="Oswald"/>
              </a:defRPr>
            </a:lvl4pPr>
            <a:lvl5pPr lvl="4" rtl="0">
              <a:spcBef>
                <a:spcPts val="0"/>
              </a:spcBef>
              <a:spcAft>
                <a:spcPts val="0"/>
              </a:spcAft>
              <a:buNone/>
              <a:defRPr sz="3000">
                <a:solidFill>
                  <a:srgbClr val="F3F3F3"/>
                </a:solidFill>
                <a:latin typeface="Oswald"/>
                <a:ea typeface="Oswald"/>
                <a:cs typeface="Oswald"/>
                <a:sym typeface="Oswald"/>
              </a:defRPr>
            </a:lvl5pPr>
            <a:lvl6pPr lvl="5" rtl="0">
              <a:spcBef>
                <a:spcPts val="0"/>
              </a:spcBef>
              <a:spcAft>
                <a:spcPts val="0"/>
              </a:spcAft>
              <a:buNone/>
              <a:defRPr sz="3000">
                <a:solidFill>
                  <a:srgbClr val="F3F3F3"/>
                </a:solidFill>
                <a:latin typeface="Oswald"/>
                <a:ea typeface="Oswald"/>
                <a:cs typeface="Oswald"/>
                <a:sym typeface="Oswald"/>
              </a:defRPr>
            </a:lvl6pPr>
            <a:lvl7pPr lvl="6" rtl="0">
              <a:spcBef>
                <a:spcPts val="0"/>
              </a:spcBef>
              <a:spcAft>
                <a:spcPts val="0"/>
              </a:spcAft>
              <a:buNone/>
              <a:defRPr sz="3000">
                <a:solidFill>
                  <a:srgbClr val="F3F3F3"/>
                </a:solidFill>
                <a:latin typeface="Oswald"/>
                <a:ea typeface="Oswald"/>
                <a:cs typeface="Oswald"/>
                <a:sym typeface="Oswald"/>
              </a:defRPr>
            </a:lvl7pPr>
            <a:lvl8pPr lvl="7" rtl="0">
              <a:spcBef>
                <a:spcPts val="0"/>
              </a:spcBef>
              <a:spcAft>
                <a:spcPts val="0"/>
              </a:spcAft>
              <a:buNone/>
              <a:defRPr sz="3000">
                <a:solidFill>
                  <a:srgbClr val="F3F3F3"/>
                </a:solidFill>
                <a:latin typeface="Oswald"/>
                <a:ea typeface="Oswald"/>
                <a:cs typeface="Oswald"/>
                <a:sym typeface="Oswald"/>
              </a:defRPr>
            </a:lvl8pPr>
            <a:lvl9pPr lvl="8" rtl="0">
              <a:spcBef>
                <a:spcPts val="0"/>
              </a:spcBef>
              <a:spcAft>
                <a:spcPts val="0"/>
              </a:spcAft>
              <a:buNone/>
              <a:defRPr sz="3000">
                <a:solidFill>
                  <a:srgbClr val="F3F3F3"/>
                </a:solidFill>
                <a:latin typeface="Oswald"/>
                <a:ea typeface="Oswald"/>
                <a:cs typeface="Oswald"/>
                <a:sym typeface="Oswald"/>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WO COLUMNS">
  <p:cSld name="CUSTOM_1_1_1_2_1_1_1">
    <p:bg>
      <p:bgPr>
        <a:solidFill>
          <a:srgbClr val="EFEFEF"/>
        </a:solidFill>
        <a:effectLst/>
      </p:bgPr>
    </p:bg>
    <p:spTree>
      <p:nvGrpSpPr>
        <p:cNvPr id="1" name="Shape 63"/>
        <p:cNvGrpSpPr/>
        <p:nvPr/>
      </p:nvGrpSpPr>
      <p:grpSpPr>
        <a:xfrm>
          <a:off x="0" y="0"/>
          <a:ext cx="0" cy="0"/>
          <a:chOff x="0" y="0"/>
          <a:chExt cx="0" cy="0"/>
        </a:xfrm>
      </p:grpSpPr>
      <p:sp>
        <p:nvSpPr>
          <p:cNvPr id="64" name="Google Shape;64;p8"/>
          <p:cNvSpPr txBox="1">
            <a:spLocks noGrp="1"/>
          </p:cNvSpPr>
          <p:nvPr>
            <p:ph type="ctrTitle"/>
          </p:nvPr>
        </p:nvSpPr>
        <p:spPr>
          <a:xfrm>
            <a:off x="4457275" y="4231958"/>
            <a:ext cx="2054100" cy="384900"/>
          </a:xfrm>
          <a:prstGeom prst="rect">
            <a:avLst/>
          </a:prstGeom>
          <a:ln>
            <a:noFill/>
          </a:ln>
        </p:spPr>
        <p:txBody>
          <a:bodyPr spcFirstLastPara="1" wrap="square" lIns="91425" tIns="91425" rIns="91425" bIns="91425" anchor="t" anchorCtr="0">
            <a:noAutofit/>
          </a:bodyPr>
          <a:lstStyle>
            <a:lvl1pPr lvl="0" rtl="0">
              <a:spcBef>
                <a:spcPts val="0"/>
              </a:spcBef>
              <a:spcAft>
                <a:spcPts val="0"/>
              </a:spcAft>
              <a:buSzPts val="1800"/>
              <a:buNone/>
              <a:defRPr sz="1800">
                <a:solidFill>
                  <a:srgbClr val="2C3938"/>
                </a:solidFill>
                <a:latin typeface="Oswald"/>
                <a:ea typeface="Oswald"/>
                <a:cs typeface="Oswald"/>
                <a:sym typeface="Oswald"/>
              </a:defRPr>
            </a:lvl1pPr>
            <a:lvl2pPr lvl="1" algn="ctr" rtl="0">
              <a:spcBef>
                <a:spcPts val="0"/>
              </a:spcBef>
              <a:spcAft>
                <a:spcPts val="0"/>
              </a:spcAft>
              <a:buSzPts val="1800"/>
              <a:buFont typeface="Josefin Sans"/>
              <a:buNone/>
              <a:defRPr sz="1800" b="1">
                <a:latin typeface="Josefin Sans"/>
                <a:ea typeface="Josefin Sans"/>
                <a:cs typeface="Josefin Sans"/>
                <a:sym typeface="Josefin Sans"/>
              </a:defRPr>
            </a:lvl2pPr>
            <a:lvl3pPr lvl="2" algn="ctr" rtl="0">
              <a:spcBef>
                <a:spcPts val="0"/>
              </a:spcBef>
              <a:spcAft>
                <a:spcPts val="0"/>
              </a:spcAft>
              <a:buSzPts val="1800"/>
              <a:buFont typeface="Josefin Sans"/>
              <a:buNone/>
              <a:defRPr sz="1800" b="1">
                <a:latin typeface="Josefin Sans"/>
                <a:ea typeface="Josefin Sans"/>
                <a:cs typeface="Josefin Sans"/>
                <a:sym typeface="Josefin Sans"/>
              </a:defRPr>
            </a:lvl3pPr>
            <a:lvl4pPr lvl="3" algn="ctr" rtl="0">
              <a:spcBef>
                <a:spcPts val="0"/>
              </a:spcBef>
              <a:spcAft>
                <a:spcPts val="0"/>
              </a:spcAft>
              <a:buSzPts val="1800"/>
              <a:buFont typeface="Josefin Sans"/>
              <a:buNone/>
              <a:defRPr sz="1800" b="1">
                <a:latin typeface="Josefin Sans"/>
                <a:ea typeface="Josefin Sans"/>
                <a:cs typeface="Josefin Sans"/>
                <a:sym typeface="Josefin Sans"/>
              </a:defRPr>
            </a:lvl4pPr>
            <a:lvl5pPr lvl="4" algn="ctr" rtl="0">
              <a:spcBef>
                <a:spcPts val="0"/>
              </a:spcBef>
              <a:spcAft>
                <a:spcPts val="0"/>
              </a:spcAft>
              <a:buSzPts val="1800"/>
              <a:buFont typeface="Josefin Sans"/>
              <a:buNone/>
              <a:defRPr sz="1800" b="1">
                <a:latin typeface="Josefin Sans"/>
                <a:ea typeface="Josefin Sans"/>
                <a:cs typeface="Josefin Sans"/>
                <a:sym typeface="Josefin Sans"/>
              </a:defRPr>
            </a:lvl5pPr>
            <a:lvl6pPr lvl="5" algn="ctr" rtl="0">
              <a:spcBef>
                <a:spcPts val="0"/>
              </a:spcBef>
              <a:spcAft>
                <a:spcPts val="0"/>
              </a:spcAft>
              <a:buSzPts val="1800"/>
              <a:buFont typeface="Josefin Sans"/>
              <a:buNone/>
              <a:defRPr sz="1800" b="1">
                <a:latin typeface="Josefin Sans"/>
                <a:ea typeface="Josefin Sans"/>
                <a:cs typeface="Josefin Sans"/>
                <a:sym typeface="Josefin Sans"/>
              </a:defRPr>
            </a:lvl6pPr>
            <a:lvl7pPr lvl="6" algn="ctr" rtl="0">
              <a:spcBef>
                <a:spcPts val="0"/>
              </a:spcBef>
              <a:spcAft>
                <a:spcPts val="0"/>
              </a:spcAft>
              <a:buSzPts val="1800"/>
              <a:buFont typeface="Josefin Sans"/>
              <a:buNone/>
              <a:defRPr sz="1800" b="1">
                <a:latin typeface="Josefin Sans"/>
                <a:ea typeface="Josefin Sans"/>
                <a:cs typeface="Josefin Sans"/>
                <a:sym typeface="Josefin Sans"/>
              </a:defRPr>
            </a:lvl7pPr>
            <a:lvl8pPr lvl="7" algn="ctr" rtl="0">
              <a:spcBef>
                <a:spcPts val="0"/>
              </a:spcBef>
              <a:spcAft>
                <a:spcPts val="0"/>
              </a:spcAft>
              <a:buSzPts val="1800"/>
              <a:buFont typeface="Josefin Sans"/>
              <a:buNone/>
              <a:defRPr sz="1800" b="1">
                <a:latin typeface="Josefin Sans"/>
                <a:ea typeface="Josefin Sans"/>
                <a:cs typeface="Josefin Sans"/>
                <a:sym typeface="Josefin Sans"/>
              </a:defRPr>
            </a:lvl8pPr>
            <a:lvl9pPr lvl="8" algn="ctr" rtl="0">
              <a:spcBef>
                <a:spcPts val="0"/>
              </a:spcBef>
              <a:spcAft>
                <a:spcPts val="0"/>
              </a:spcAft>
              <a:buSzPts val="1800"/>
              <a:buFont typeface="Josefin Sans"/>
              <a:buNone/>
              <a:defRPr sz="1800" b="1">
                <a:latin typeface="Josefin Sans"/>
                <a:ea typeface="Josefin Sans"/>
                <a:cs typeface="Josefin Sans"/>
                <a:sym typeface="Josefin Sans"/>
              </a:defRPr>
            </a:lvl9pPr>
          </a:lstStyle>
          <a:p>
            <a:endParaRPr/>
          </a:p>
        </p:txBody>
      </p:sp>
      <p:sp>
        <p:nvSpPr>
          <p:cNvPr id="65" name="Google Shape;65;p8"/>
          <p:cNvSpPr txBox="1">
            <a:spLocks noGrp="1"/>
          </p:cNvSpPr>
          <p:nvPr>
            <p:ph type="subTitle" idx="1"/>
          </p:nvPr>
        </p:nvSpPr>
        <p:spPr>
          <a:xfrm>
            <a:off x="4630350" y="2607563"/>
            <a:ext cx="1802100" cy="1422000"/>
          </a:xfrm>
          <a:prstGeom prst="rect">
            <a:avLst/>
          </a:prstGeom>
          <a:noFill/>
        </p:spPr>
        <p:txBody>
          <a:bodyPr spcFirstLastPara="1" wrap="square" lIns="91425" tIns="91425" rIns="91425" bIns="91425" anchor="ctr" anchorCtr="0">
            <a:noAutofit/>
          </a:bodyPr>
          <a:lstStyle>
            <a:lvl1pPr lvl="0" algn="r" rtl="0">
              <a:lnSpc>
                <a:spcPct val="100000"/>
              </a:lnSpc>
              <a:spcBef>
                <a:spcPts val="0"/>
              </a:spcBef>
              <a:spcAft>
                <a:spcPts val="0"/>
              </a:spcAft>
              <a:buSzPts val="900"/>
              <a:buNone/>
              <a:defRPr sz="900">
                <a:solidFill>
                  <a:srgbClr val="2C3938"/>
                </a:solidFill>
              </a:defRPr>
            </a:lvl1pPr>
            <a:lvl2pPr lvl="1" algn="ctr" rtl="0">
              <a:lnSpc>
                <a:spcPct val="100000"/>
              </a:lnSpc>
              <a:spcBef>
                <a:spcPts val="0"/>
              </a:spcBef>
              <a:spcAft>
                <a:spcPts val="0"/>
              </a:spcAft>
              <a:buSzPts val="900"/>
              <a:buNone/>
              <a:defRPr sz="900"/>
            </a:lvl2pPr>
            <a:lvl3pPr lvl="2" algn="ctr" rtl="0">
              <a:lnSpc>
                <a:spcPct val="100000"/>
              </a:lnSpc>
              <a:spcBef>
                <a:spcPts val="0"/>
              </a:spcBef>
              <a:spcAft>
                <a:spcPts val="0"/>
              </a:spcAft>
              <a:buSzPts val="900"/>
              <a:buNone/>
              <a:defRPr sz="900"/>
            </a:lvl3pPr>
            <a:lvl4pPr lvl="3" algn="ctr" rtl="0">
              <a:lnSpc>
                <a:spcPct val="100000"/>
              </a:lnSpc>
              <a:spcBef>
                <a:spcPts val="0"/>
              </a:spcBef>
              <a:spcAft>
                <a:spcPts val="0"/>
              </a:spcAft>
              <a:buSzPts val="900"/>
              <a:buNone/>
              <a:defRPr sz="900"/>
            </a:lvl4pPr>
            <a:lvl5pPr lvl="4" algn="ctr" rtl="0">
              <a:lnSpc>
                <a:spcPct val="100000"/>
              </a:lnSpc>
              <a:spcBef>
                <a:spcPts val="0"/>
              </a:spcBef>
              <a:spcAft>
                <a:spcPts val="0"/>
              </a:spcAft>
              <a:buSzPts val="900"/>
              <a:buNone/>
              <a:defRPr sz="900"/>
            </a:lvl5pPr>
            <a:lvl6pPr lvl="5" algn="ctr" rtl="0">
              <a:lnSpc>
                <a:spcPct val="100000"/>
              </a:lnSpc>
              <a:spcBef>
                <a:spcPts val="0"/>
              </a:spcBef>
              <a:spcAft>
                <a:spcPts val="0"/>
              </a:spcAft>
              <a:buSzPts val="900"/>
              <a:buNone/>
              <a:defRPr sz="900"/>
            </a:lvl6pPr>
            <a:lvl7pPr lvl="6" algn="ctr" rtl="0">
              <a:lnSpc>
                <a:spcPct val="100000"/>
              </a:lnSpc>
              <a:spcBef>
                <a:spcPts val="0"/>
              </a:spcBef>
              <a:spcAft>
                <a:spcPts val="0"/>
              </a:spcAft>
              <a:buSzPts val="900"/>
              <a:buNone/>
              <a:defRPr sz="900"/>
            </a:lvl7pPr>
            <a:lvl8pPr lvl="7" algn="ctr" rtl="0">
              <a:lnSpc>
                <a:spcPct val="100000"/>
              </a:lnSpc>
              <a:spcBef>
                <a:spcPts val="0"/>
              </a:spcBef>
              <a:spcAft>
                <a:spcPts val="0"/>
              </a:spcAft>
              <a:buSzPts val="900"/>
              <a:buNone/>
              <a:defRPr sz="900"/>
            </a:lvl8pPr>
            <a:lvl9pPr lvl="8" algn="ctr" rtl="0">
              <a:lnSpc>
                <a:spcPct val="100000"/>
              </a:lnSpc>
              <a:spcBef>
                <a:spcPts val="0"/>
              </a:spcBef>
              <a:spcAft>
                <a:spcPts val="0"/>
              </a:spcAft>
              <a:buSzPts val="900"/>
              <a:buNone/>
              <a:defRPr sz="900"/>
            </a:lvl9pPr>
          </a:lstStyle>
          <a:p>
            <a:endParaRPr/>
          </a:p>
        </p:txBody>
      </p:sp>
      <p:sp>
        <p:nvSpPr>
          <p:cNvPr id="66" name="Google Shape;66;p8"/>
          <p:cNvSpPr txBox="1">
            <a:spLocks noGrp="1"/>
          </p:cNvSpPr>
          <p:nvPr>
            <p:ph type="ctrTitle" idx="2"/>
          </p:nvPr>
        </p:nvSpPr>
        <p:spPr>
          <a:xfrm flipH="1">
            <a:off x="2710030" y="559183"/>
            <a:ext cx="1952700" cy="384900"/>
          </a:xfrm>
          <a:prstGeom prst="rect">
            <a:avLst/>
          </a:prstGeom>
          <a:ln>
            <a:noFill/>
          </a:ln>
        </p:spPr>
        <p:txBody>
          <a:bodyPr spcFirstLastPara="1" wrap="square" lIns="91425" tIns="91425" rIns="91425" bIns="91425" anchor="b" anchorCtr="0">
            <a:noAutofit/>
          </a:bodyPr>
          <a:lstStyle>
            <a:lvl1pPr lvl="0" algn="r" rtl="0">
              <a:spcBef>
                <a:spcPts val="0"/>
              </a:spcBef>
              <a:spcAft>
                <a:spcPts val="0"/>
              </a:spcAft>
              <a:buSzPts val="1800"/>
              <a:buNone/>
              <a:defRPr sz="1800">
                <a:solidFill>
                  <a:srgbClr val="2C3938"/>
                </a:solidFill>
                <a:latin typeface="Oswald"/>
                <a:ea typeface="Oswald"/>
                <a:cs typeface="Oswald"/>
                <a:sym typeface="Oswald"/>
              </a:defRPr>
            </a:lvl1pPr>
            <a:lvl2pPr lvl="1" algn="r" rtl="0">
              <a:spcBef>
                <a:spcPts val="0"/>
              </a:spcBef>
              <a:spcAft>
                <a:spcPts val="0"/>
              </a:spcAft>
              <a:buSzPts val="1800"/>
              <a:buFont typeface="Josefin Sans"/>
              <a:buNone/>
              <a:defRPr sz="1800" b="1">
                <a:latin typeface="Josefin Sans"/>
                <a:ea typeface="Josefin Sans"/>
                <a:cs typeface="Josefin Sans"/>
                <a:sym typeface="Josefin Sans"/>
              </a:defRPr>
            </a:lvl2pPr>
            <a:lvl3pPr lvl="2" algn="r" rtl="0">
              <a:spcBef>
                <a:spcPts val="0"/>
              </a:spcBef>
              <a:spcAft>
                <a:spcPts val="0"/>
              </a:spcAft>
              <a:buSzPts val="1800"/>
              <a:buFont typeface="Josefin Sans"/>
              <a:buNone/>
              <a:defRPr sz="1800" b="1">
                <a:latin typeface="Josefin Sans"/>
                <a:ea typeface="Josefin Sans"/>
                <a:cs typeface="Josefin Sans"/>
                <a:sym typeface="Josefin Sans"/>
              </a:defRPr>
            </a:lvl3pPr>
            <a:lvl4pPr lvl="3" algn="r" rtl="0">
              <a:spcBef>
                <a:spcPts val="0"/>
              </a:spcBef>
              <a:spcAft>
                <a:spcPts val="0"/>
              </a:spcAft>
              <a:buSzPts val="1800"/>
              <a:buFont typeface="Josefin Sans"/>
              <a:buNone/>
              <a:defRPr sz="1800" b="1">
                <a:latin typeface="Josefin Sans"/>
                <a:ea typeface="Josefin Sans"/>
                <a:cs typeface="Josefin Sans"/>
                <a:sym typeface="Josefin Sans"/>
              </a:defRPr>
            </a:lvl4pPr>
            <a:lvl5pPr lvl="4" algn="r" rtl="0">
              <a:spcBef>
                <a:spcPts val="0"/>
              </a:spcBef>
              <a:spcAft>
                <a:spcPts val="0"/>
              </a:spcAft>
              <a:buSzPts val="1800"/>
              <a:buFont typeface="Josefin Sans"/>
              <a:buNone/>
              <a:defRPr sz="1800" b="1">
                <a:latin typeface="Josefin Sans"/>
                <a:ea typeface="Josefin Sans"/>
                <a:cs typeface="Josefin Sans"/>
                <a:sym typeface="Josefin Sans"/>
              </a:defRPr>
            </a:lvl5pPr>
            <a:lvl6pPr lvl="5" algn="r" rtl="0">
              <a:spcBef>
                <a:spcPts val="0"/>
              </a:spcBef>
              <a:spcAft>
                <a:spcPts val="0"/>
              </a:spcAft>
              <a:buSzPts val="1800"/>
              <a:buFont typeface="Josefin Sans"/>
              <a:buNone/>
              <a:defRPr sz="1800" b="1">
                <a:latin typeface="Josefin Sans"/>
                <a:ea typeface="Josefin Sans"/>
                <a:cs typeface="Josefin Sans"/>
                <a:sym typeface="Josefin Sans"/>
              </a:defRPr>
            </a:lvl6pPr>
            <a:lvl7pPr lvl="6" algn="r" rtl="0">
              <a:spcBef>
                <a:spcPts val="0"/>
              </a:spcBef>
              <a:spcAft>
                <a:spcPts val="0"/>
              </a:spcAft>
              <a:buSzPts val="1800"/>
              <a:buFont typeface="Josefin Sans"/>
              <a:buNone/>
              <a:defRPr sz="1800" b="1">
                <a:latin typeface="Josefin Sans"/>
                <a:ea typeface="Josefin Sans"/>
                <a:cs typeface="Josefin Sans"/>
                <a:sym typeface="Josefin Sans"/>
              </a:defRPr>
            </a:lvl7pPr>
            <a:lvl8pPr lvl="7" algn="r" rtl="0">
              <a:spcBef>
                <a:spcPts val="0"/>
              </a:spcBef>
              <a:spcAft>
                <a:spcPts val="0"/>
              </a:spcAft>
              <a:buSzPts val="1800"/>
              <a:buFont typeface="Josefin Sans"/>
              <a:buNone/>
              <a:defRPr sz="1800" b="1">
                <a:latin typeface="Josefin Sans"/>
                <a:ea typeface="Josefin Sans"/>
                <a:cs typeface="Josefin Sans"/>
                <a:sym typeface="Josefin Sans"/>
              </a:defRPr>
            </a:lvl8pPr>
            <a:lvl9pPr lvl="8" algn="r" rtl="0">
              <a:spcBef>
                <a:spcPts val="0"/>
              </a:spcBef>
              <a:spcAft>
                <a:spcPts val="0"/>
              </a:spcAft>
              <a:buSzPts val="1800"/>
              <a:buFont typeface="Josefin Sans"/>
              <a:buNone/>
              <a:defRPr sz="1800" b="1">
                <a:latin typeface="Josefin Sans"/>
                <a:ea typeface="Josefin Sans"/>
                <a:cs typeface="Josefin Sans"/>
                <a:sym typeface="Josefin Sans"/>
              </a:defRPr>
            </a:lvl9pPr>
          </a:lstStyle>
          <a:p>
            <a:endParaRPr/>
          </a:p>
        </p:txBody>
      </p:sp>
      <p:sp>
        <p:nvSpPr>
          <p:cNvPr id="67" name="Google Shape;67;p8"/>
          <p:cNvSpPr txBox="1">
            <a:spLocks noGrp="1"/>
          </p:cNvSpPr>
          <p:nvPr>
            <p:ph type="subTitle" idx="3"/>
          </p:nvPr>
        </p:nvSpPr>
        <p:spPr>
          <a:xfrm flipH="1">
            <a:off x="2696100" y="1122800"/>
            <a:ext cx="1802100" cy="14220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900"/>
              <a:buNone/>
              <a:defRPr sz="900">
                <a:solidFill>
                  <a:srgbClr val="2C3938"/>
                </a:solidFill>
              </a:defRPr>
            </a:lvl1pPr>
            <a:lvl2pPr lvl="1" algn="r" rtl="0">
              <a:lnSpc>
                <a:spcPct val="100000"/>
              </a:lnSpc>
              <a:spcBef>
                <a:spcPts val="0"/>
              </a:spcBef>
              <a:spcAft>
                <a:spcPts val="0"/>
              </a:spcAft>
              <a:buSzPts val="900"/>
              <a:buNone/>
              <a:defRPr sz="900"/>
            </a:lvl2pPr>
            <a:lvl3pPr lvl="2" algn="r" rtl="0">
              <a:lnSpc>
                <a:spcPct val="100000"/>
              </a:lnSpc>
              <a:spcBef>
                <a:spcPts val="0"/>
              </a:spcBef>
              <a:spcAft>
                <a:spcPts val="0"/>
              </a:spcAft>
              <a:buSzPts val="900"/>
              <a:buNone/>
              <a:defRPr sz="900"/>
            </a:lvl3pPr>
            <a:lvl4pPr lvl="3" algn="r" rtl="0">
              <a:lnSpc>
                <a:spcPct val="100000"/>
              </a:lnSpc>
              <a:spcBef>
                <a:spcPts val="0"/>
              </a:spcBef>
              <a:spcAft>
                <a:spcPts val="0"/>
              </a:spcAft>
              <a:buSzPts val="900"/>
              <a:buNone/>
              <a:defRPr sz="900"/>
            </a:lvl4pPr>
            <a:lvl5pPr lvl="4" algn="r" rtl="0">
              <a:lnSpc>
                <a:spcPct val="100000"/>
              </a:lnSpc>
              <a:spcBef>
                <a:spcPts val="0"/>
              </a:spcBef>
              <a:spcAft>
                <a:spcPts val="0"/>
              </a:spcAft>
              <a:buSzPts val="900"/>
              <a:buNone/>
              <a:defRPr sz="900"/>
            </a:lvl5pPr>
            <a:lvl6pPr lvl="5" algn="r" rtl="0">
              <a:lnSpc>
                <a:spcPct val="100000"/>
              </a:lnSpc>
              <a:spcBef>
                <a:spcPts val="0"/>
              </a:spcBef>
              <a:spcAft>
                <a:spcPts val="0"/>
              </a:spcAft>
              <a:buSzPts val="900"/>
              <a:buNone/>
              <a:defRPr sz="900"/>
            </a:lvl6pPr>
            <a:lvl7pPr lvl="6" algn="r" rtl="0">
              <a:lnSpc>
                <a:spcPct val="100000"/>
              </a:lnSpc>
              <a:spcBef>
                <a:spcPts val="0"/>
              </a:spcBef>
              <a:spcAft>
                <a:spcPts val="0"/>
              </a:spcAft>
              <a:buSzPts val="900"/>
              <a:buNone/>
              <a:defRPr sz="900"/>
            </a:lvl7pPr>
            <a:lvl8pPr lvl="7" algn="r" rtl="0">
              <a:lnSpc>
                <a:spcPct val="100000"/>
              </a:lnSpc>
              <a:spcBef>
                <a:spcPts val="0"/>
              </a:spcBef>
              <a:spcAft>
                <a:spcPts val="0"/>
              </a:spcAft>
              <a:buSzPts val="900"/>
              <a:buNone/>
              <a:defRPr sz="900"/>
            </a:lvl8pPr>
            <a:lvl9pPr lvl="8" algn="r" rtl="0">
              <a:lnSpc>
                <a:spcPct val="100000"/>
              </a:lnSpc>
              <a:spcBef>
                <a:spcPts val="0"/>
              </a:spcBef>
              <a:spcAft>
                <a:spcPts val="0"/>
              </a:spcAft>
              <a:buSzPts val="900"/>
              <a:buNone/>
              <a:defRPr sz="900"/>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 BLANK SLIDE  1">
  <p:cSld name="CUSTOM_1_1_1_2_1_1_1_1_1_1_1">
    <p:bg>
      <p:bgPr>
        <a:solidFill>
          <a:srgbClr val="EFEFEF"/>
        </a:solidFill>
        <a:effectLst/>
      </p:bgPr>
    </p:bg>
    <p:spTree>
      <p:nvGrpSpPr>
        <p:cNvPr id="1" name="Shape 72"/>
        <p:cNvGrpSpPr/>
        <p:nvPr/>
      </p:nvGrpSpPr>
      <p:grpSpPr>
        <a:xfrm>
          <a:off x="0" y="0"/>
          <a:ext cx="0" cy="0"/>
          <a:chOff x="0" y="0"/>
          <a:chExt cx="0" cy="0"/>
        </a:xfrm>
      </p:grpSpPr>
      <p:sp>
        <p:nvSpPr>
          <p:cNvPr id="73" name="Google Shape;73;p10"/>
          <p:cNvSpPr txBox="1">
            <a:spLocks noGrp="1"/>
          </p:cNvSpPr>
          <p:nvPr>
            <p:ph type="title"/>
          </p:nvPr>
        </p:nvSpPr>
        <p:spPr>
          <a:xfrm>
            <a:off x="432925" y="375875"/>
            <a:ext cx="8293200" cy="5778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sz="3000">
                <a:solidFill>
                  <a:srgbClr val="2C3938"/>
                </a:solidFill>
                <a:latin typeface="Oswald"/>
                <a:ea typeface="Oswald"/>
                <a:cs typeface="Oswald"/>
                <a:sym typeface="Oswald"/>
              </a:defRPr>
            </a:lvl1pPr>
            <a:lvl2pPr lvl="1" rtl="0">
              <a:spcBef>
                <a:spcPts val="0"/>
              </a:spcBef>
              <a:spcAft>
                <a:spcPts val="0"/>
              </a:spcAft>
              <a:buNone/>
              <a:defRPr sz="3000">
                <a:solidFill>
                  <a:srgbClr val="2C3938"/>
                </a:solidFill>
                <a:latin typeface="Oswald"/>
                <a:ea typeface="Oswald"/>
                <a:cs typeface="Oswald"/>
                <a:sym typeface="Oswald"/>
              </a:defRPr>
            </a:lvl2pPr>
            <a:lvl3pPr lvl="2" rtl="0">
              <a:spcBef>
                <a:spcPts val="0"/>
              </a:spcBef>
              <a:spcAft>
                <a:spcPts val="0"/>
              </a:spcAft>
              <a:buNone/>
              <a:defRPr sz="3000">
                <a:solidFill>
                  <a:srgbClr val="2C3938"/>
                </a:solidFill>
                <a:latin typeface="Oswald"/>
                <a:ea typeface="Oswald"/>
                <a:cs typeface="Oswald"/>
                <a:sym typeface="Oswald"/>
              </a:defRPr>
            </a:lvl3pPr>
            <a:lvl4pPr lvl="3" rtl="0">
              <a:spcBef>
                <a:spcPts val="0"/>
              </a:spcBef>
              <a:spcAft>
                <a:spcPts val="0"/>
              </a:spcAft>
              <a:buNone/>
              <a:defRPr sz="3000">
                <a:solidFill>
                  <a:srgbClr val="2C3938"/>
                </a:solidFill>
                <a:latin typeface="Oswald"/>
                <a:ea typeface="Oswald"/>
                <a:cs typeface="Oswald"/>
                <a:sym typeface="Oswald"/>
              </a:defRPr>
            </a:lvl4pPr>
            <a:lvl5pPr lvl="4" rtl="0">
              <a:spcBef>
                <a:spcPts val="0"/>
              </a:spcBef>
              <a:spcAft>
                <a:spcPts val="0"/>
              </a:spcAft>
              <a:buNone/>
              <a:defRPr sz="3000">
                <a:solidFill>
                  <a:srgbClr val="2C3938"/>
                </a:solidFill>
                <a:latin typeface="Oswald"/>
                <a:ea typeface="Oswald"/>
                <a:cs typeface="Oswald"/>
                <a:sym typeface="Oswald"/>
              </a:defRPr>
            </a:lvl5pPr>
            <a:lvl6pPr lvl="5" rtl="0">
              <a:spcBef>
                <a:spcPts val="0"/>
              </a:spcBef>
              <a:spcAft>
                <a:spcPts val="0"/>
              </a:spcAft>
              <a:buNone/>
              <a:defRPr sz="3000">
                <a:solidFill>
                  <a:srgbClr val="2C3938"/>
                </a:solidFill>
                <a:latin typeface="Oswald"/>
                <a:ea typeface="Oswald"/>
                <a:cs typeface="Oswald"/>
                <a:sym typeface="Oswald"/>
              </a:defRPr>
            </a:lvl6pPr>
            <a:lvl7pPr lvl="6" rtl="0">
              <a:spcBef>
                <a:spcPts val="0"/>
              </a:spcBef>
              <a:spcAft>
                <a:spcPts val="0"/>
              </a:spcAft>
              <a:buNone/>
              <a:defRPr sz="3000">
                <a:solidFill>
                  <a:srgbClr val="2C3938"/>
                </a:solidFill>
                <a:latin typeface="Oswald"/>
                <a:ea typeface="Oswald"/>
                <a:cs typeface="Oswald"/>
                <a:sym typeface="Oswald"/>
              </a:defRPr>
            </a:lvl7pPr>
            <a:lvl8pPr lvl="7" rtl="0">
              <a:spcBef>
                <a:spcPts val="0"/>
              </a:spcBef>
              <a:spcAft>
                <a:spcPts val="0"/>
              </a:spcAft>
              <a:buNone/>
              <a:defRPr sz="3000">
                <a:solidFill>
                  <a:srgbClr val="2C3938"/>
                </a:solidFill>
                <a:latin typeface="Oswald"/>
                <a:ea typeface="Oswald"/>
                <a:cs typeface="Oswald"/>
                <a:sym typeface="Oswald"/>
              </a:defRPr>
            </a:lvl8pPr>
            <a:lvl9pPr lvl="8" rtl="0">
              <a:spcBef>
                <a:spcPts val="0"/>
              </a:spcBef>
              <a:spcAft>
                <a:spcPts val="0"/>
              </a:spcAft>
              <a:buNone/>
              <a:defRPr sz="3000">
                <a:solidFill>
                  <a:srgbClr val="2C3938"/>
                </a:solidFill>
                <a:latin typeface="Oswald"/>
                <a:ea typeface="Oswald"/>
                <a:cs typeface="Oswald"/>
                <a:sym typeface="Oswald"/>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NUMBERS">
  <p:cSld name="CUSTOM_1_1_1_2_1_1_1_1_1">
    <p:bg>
      <p:bgPr>
        <a:solidFill>
          <a:srgbClr val="EFEFEF"/>
        </a:solidFill>
        <a:effectLst/>
      </p:bgPr>
    </p:bg>
    <p:spTree>
      <p:nvGrpSpPr>
        <p:cNvPr id="1" name="Shape 74"/>
        <p:cNvGrpSpPr/>
        <p:nvPr/>
      </p:nvGrpSpPr>
      <p:grpSpPr>
        <a:xfrm>
          <a:off x="0" y="0"/>
          <a:ext cx="0" cy="0"/>
          <a:chOff x="0" y="0"/>
          <a:chExt cx="0" cy="0"/>
        </a:xfrm>
      </p:grpSpPr>
      <p:sp>
        <p:nvSpPr>
          <p:cNvPr id="75" name="Google Shape;75;p11"/>
          <p:cNvSpPr txBox="1">
            <a:spLocks noGrp="1"/>
          </p:cNvSpPr>
          <p:nvPr>
            <p:ph type="title" hasCustomPrompt="1"/>
          </p:nvPr>
        </p:nvSpPr>
        <p:spPr>
          <a:xfrm>
            <a:off x="1382825" y="2400975"/>
            <a:ext cx="1222500" cy="5034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Clr>
                <a:srgbClr val="2C3938"/>
              </a:buClr>
              <a:buSzPts val="3000"/>
              <a:buNone/>
              <a:defRPr sz="1800">
                <a:solidFill>
                  <a:srgbClr val="2C3938"/>
                </a:solidFill>
                <a:latin typeface="Cutive Mono"/>
                <a:ea typeface="Cutive Mono"/>
                <a:cs typeface="Cutive Mono"/>
                <a:sym typeface="Cutive Mono"/>
              </a:defRPr>
            </a:lvl1pPr>
            <a:lvl2pPr lvl="1" algn="r" rtl="0">
              <a:spcBef>
                <a:spcPts val="0"/>
              </a:spcBef>
              <a:spcAft>
                <a:spcPts val="0"/>
              </a:spcAft>
              <a:buClr>
                <a:srgbClr val="2C3938"/>
              </a:buClr>
              <a:buSzPts val="3000"/>
              <a:buFont typeface="Oswald"/>
              <a:buNone/>
              <a:defRPr sz="3000">
                <a:solidFill>
                  <a:srgbClr val="2C3938"/>
                </a:solidFill>
                <a:latin typeface="Oswald"/>
                <a:ea typeface="Oswald"/>
                <a:cs typeface="Oswald"/>
                <a:sym typeface="Oswald"/>
              </a:defRPr>
            </a:lvl2pPr>
            <a:lvl3pPr lvl="2" algn="r" rtl="0">
              <a:spcBef>
                <a:spcPts val="0"/>
              </a:spcBef>
              <a:spcAft>
                <a:spcPts val="0"/>
              </a:spcAft>
              <a:buClr>
                <a:srgbClr val="2C3938"/>
              </a:buClr>
              <a:buSzPts val="3000"/>
              <a:buFont typeface="Oswald"/>
              <a:buNone/>
              <a:defRPr sz="3000">
                <a:solidFill>
                  <a:srgbClr val="2C3938"/>
                </a:solidFill>
                <a:latin typeface="Oswald"/>
                <a:ea typeface="Oswald"/>
                <a:cs typeface="Oswald"/>
                <a:sym typeface="Oswald"/>
              </a:defRPr>
            </a:lvl3pPr>
            <a:lvl4pPr lvl="3" algn="r" rtl="0">
              <a:spcBef>
                <a:spcPts val="0"/>
              </a:spcBef>
              <a:spcAft>
                <a:spcPts val="0"/>
              </a:spcAft>
              <a:buClr>
                <a:srgbClr val="2C3938"/>
              </a:buClr>
              <a:buSzPts val="3000"/>
              <a:buFont typeface="Oswald"/>
              <a:buNone/>
              <a:defRPr sz="3000">
                <a:solidFill>
                  <a:srgbClr val="2C3938"/>
                </a:solidFill>
                <a:latin typeface="Oswald"/>
                <a:ea typeface="Oswald"/>
                <a:cs typeface="Oswald"/>
                <a:sym typeface="Oswald"/>
              </a:defRPr>
            </a:lvl4pPr>
            <a:lvl5pPr lvl="4" algn="r" rtl="0">
              <a:spcBef>
                <a:spcPts val="0"/>
              </a:spcBef>
              <a:spcAft>
                <a:spcPts val="0"/>
              </a:spcAft>
              <a:buClr>
                <a:srgbClr val="2C3938"/>
              </a:buClr>
              <a:buSzPts val="3000"/>
              <a:buFont typeface="Oswald"/>
              <a:buNone/>
              <a:defRPr sz="3000">
                <a:solidFill>
                  <a:srgbClr val="2C3938"/>
                </a:solidFill>
                <a:latin typeface="Oswald"/>
                <a:ea typeface="Oswald"/>
                <a:cs typeface="Oswald"/>
                <a:sym typeface="Oswald"/>
              </a:defRPr>
            </a:lvl5pPr>
            <a:lvl6pPr lvl="5" algn="r" rtl="0">
              <a:spcBef>
                <a:spcPts val="0"/>
              </a:spcBef>
              <a:spcAft>
                <a:spcPts val="0"/>
              </a:spcAft>
              <a:buClr>
                <a:srgbClr val="2C3938"/>
              </a:buClr>
              <a:buSzPts val="3000"/>
              <a:buFont typeface="Oswald"/>
              <a:buNone/>
              <a:defRPr sz="3000">
                <a:solidFill>
                  <a:srgbClr val="2C3938"/>
                </a:solidFill>
                <a:latin typeface="Oswald"/>
                <a:ea typeface="Oswald"/>
                <a:cs typeface="Oswald"/>
                <a:sym typeface="Oswald"/>
              </a:defRPr>
            </a:lvl6pPr>
            <a:lvl7pPr lvl="6" algn="r" rtl="0">
              <a:spcBef>
                <a:spcPts val="0"/>
              </a:spcBef>
              <a:spcAft>
                <a:spcPts val="0"/>
              </a:spcAft>
              <a:buClr>
                <a:srgbClr val="2C3938"/>
              </a:buClr>
              <a:buSzPts val="3000"/>
              <a:buFont typeface="Oswald"/>
              <a:buNone/>
              <a:defRPr sz="3000">
                <a:solidFill>
                  <a:srgbClr val="2C3938"/>
                </a:solidFill>
                <a:latin typeface="Oswald"/>
                <a:ea typeface="Oswald"/>
                <a:cs typeface="Oswald"/>
                <a:sym typeface="Oswald"/>
              </a:defRPr>
            </a:lvl7pPr>
            <a:lvl8pPr lvl="7" algn="r" rtl="0">
              <a:spcBef>
                <a:spcPts val="0"/>
              </a:spcBef>
              <a:spcAft>
                <a:spcPts val="0"/>
              </a:spcAft>
              <a:buClr>
                <a:srgbClr val="2C3938"/>
              </a:buClr>
              <a:buSzPts val="3000"/>
              <a:buFont typeface="Oswald"/>
              <a:buNone/>
              <a:defRPr sz="3000">
                <a:solidFill>
                  <a:srgbClr val="2C3938"/>
                </a:solidFill>
                <a:latin typeface="Oswald"/>
                <a:ea typeface="Oswald"/>
                <a:cs typeface="Oswald"/>
                <a:sym typeface="Oswald"/>
              </a:defRPr>
            </a:lvl8pPr>
            <a:lvl9pPr lvl="8" algn="r" rtl="0">
              <a:spcBef>
                <a:spcPts val="0"/>
              </a:spcBef>
              <a:spcAft>
                <a:spcPts val="0"/>
              </a:spcAft>
              <a:buClr>
                <a:srgbClr val="2C3938"/>
              </a:buClr>
              <a:buSzPts val="3000"/>
              <a:buFont typeface="Oswald"/>
              <a:buNone/>
              <a:defRPr sz="3000">
                <a:solidFill>
                  <a:srgbClr val="2C3938"/>
                </a:solidFill>
                <a:latin typeface="Oswald"/>
                <a:ea typeface="Oswald"/>
                <a:cs typeface="Oswald"/>
                <a:sym typeface="Oswald"/>
              </a:defRPr>
            </a:lvl9pPr>
          </a:lstStyle>
          <a:p>
            <a:r>
              <a:t>xx%</a:t>
            </a:r>
          </a:p>
        </p:txBody>
      </p:sp>
      <p:sp>
        <p:nvSpPr>
          <p:cNvPr id="76" name="Google Shape;76;p11"/>
          <p:cNvSpPr txBox="1">
            <a:spLocks noGrp="1"/>
          </p:cNvSpPr>
          <p:nvPr>
            <p:ph type="title" idx="2" hasCustomPrompt="1"/>
          </p:nvPr>
        </p:nvSpPr>
        <p:spPr>
          <a:xfrm>
            <a:off x="1382825" y="4037250"/>
            <a:ext cx="1222500" cy="5034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Clr>
                <a:srgbClr val="2C3938"/>
              </a:buClr>
              <a:buSzPts val="3000"/>
              <a:buNone/>
              <a:defRPr sz="1800">
                <a:solidFill>
                  <a:srgbClr val="2C3938"/>
                </a:solidFill>
                <a:latin typeface="Cutive Mono"/>
                <a:ea typeface="Cutive Mono"/>
                <a:cs typeface="Cutive Mono"/>
                <a:sym typeface="Cutive Mono"/>
              </a:defRPr>
            </a:lvl1pPr>
            <a:lvl2pPr lvl="1" algn="r" rtl="0">
              <a:spcBef>
                <a:spcPts val="0"/>
              </a:spcBef>
              <a:spcAft>
                <a:spcPts val="0"/>
              </a:spcAft>
              <a:buClr>
                <a:srgbClr val="2C3938"/>
              </a:buClr>
              <a:buSzPts val="3000"/>
              <a:buFont typeface="Oswald"/>
              <a:buNone/>
              <a:defRPr sz="3000">
                <a:solidFill>
                  <a:srgbClr val="2C3938"/>
                </a:solidFill>
                <a:latin typeface="Oswald"/>
                <a:ea typeface="Oswald"/>
                <a:cs typeface="Oswald"/>
                <a:sym typeface="Oswald"/>
              </a:defRPr>
            </a:lvl2pPr>
            <a:lvl3pPr lvl="2" algn="r" rtl="0">
              <a:spcBef>
                <a:spcPts val="0"/>
              </a:spcBef>
              <a:spcAft>
                <a:spcPts val="0"/>
              </a:spcAft>
              <a:buClr>
                <a:srgbClr val="2C3938"/>
              </a:buClr>
              <a:buSzPts val="3000"/>
              <a:buFont typeface="Oswald"/>
              <a:buNone/>
              <a:defRPr sz="3000">
                <a:solidFill>
                  <a:srgbClr val="2C3938"/>
                </a:solidFill>
                <a:latin typeface="Oswald"/>
                <a:ea typeface="Oswald"/>
                <a:cs typeface="Oswald"/>
                <a:sym typeface="Oswald"/>
              </a:defRPr>
            </a:lvl3pPr>
            <a:lvl4pPr lvl="3" algn="r" rtl="0">
              <a:spcBef>
                <a:spcPts val="0"/>
              </a:spcBef>
              <a:spcAft>
                <a:spcPts val="0"/>
              </a:spcAft>
              <a:buClr>
                <a:srgbClr val="2C3938"/>
              </a:buClr>
              <a:buSzPts val="3000"/>
              <a:buFont typeface="Oswald"/>
              <a:buNone/>
              <a:defRPr sz="3000">
                <a:solidFill>
                  <a:srgbClr val="2C3938"/>
                </a:solidFill>
                <a:latin typeface="Oswald"/>
                <a:ea typeface="Oswald"/>
                <a:cs typeface="Oswald"/>
                <a:sym typeface="Oswald"/>
              </a:defRPr>
            </a:lvl4pPr>
            <a:lvl5pPr lvl="4" algn="r" rtl="0">
              <a:spcBef>
                <a:spcPts val="0"/>
              </a:spcBef>
              <a:spcAft>
                <a:spcPts val="0"/>
              </a:spcAft>
              <a:buClr>
                <a:srgbClr val="2C3938"/>
              </a:buClr>
              <a:buSzPts val="3000"/>
              <a:buFont typeface="Oswald"/>
              <a:buNone/>
              <a:defRPr sz="3000">
                <a:solidFill>
                  <a:srgbClr val="2C3938"/>
                </a:solidFill>
                <a:latin typeface="Oswald"/>
                <a:ea typeface="Oswald"/>
                <a:cs typeface="Oswald"/>
                <a:sym typeface="Oswald"/>
              </a:defRPr>
            </a:lvl5pPr>
            <a:lvl6pPr lvl="5" algn="r" rtl="0">
              <a:spcBef>
                <a:spcPts val="0"/>
              </a:spcBef>
              <a:spcAft>
                <a:spcPts val="0"/>
              </a:spcAft>
              <a:buClr>
                <a:srgbClr val="2C3938"/>
              </a:buClr>
              <a:buSzPts val="3000"/>
              <a:buFont typeface="Oswald"/>
              <a:buNone/>
              <a:defRPr sz="3000">
                <a:solidFill>
                  <a:srgbClr val="2C3938"/>
                </a:solidFill>
                <a:latin typeface="Oswald"/>
                <a:ea typeface="Oswald"/>
                <a:cs typeface="Oswald"/>
                <a:sym typeface="Oswald"/>
              </a:defRPr>
            </a:lvl6pPr>
            <a:lvl7pPr lvl="6" algn="r" rtl="0">
              <a:spcBef>
                <a:spcPts val="0"/>
              </a:spcBef>
              <a:spcAft>
                <a:spcPts val="0"/>
              </a:spcAft>
              <a:buClr>
                <a:srgbClr val="2C3938"/>
              </a:buClr>
              <a:buSzPts val="3000"/>
              <a:buFont typeface="Oswald"/>
              <a:buNone/>
              <a:defRPr sz="3000">
                <a:solidFill>
                  <a:srgbClr val="2C3938"/>
                </a:solidFill>
                <a:latin typeface="Oswald"/>
                <a:ea typeface="Oswald"/>
                <a:cs typeface="Oswald"/>
                <a:sym typeface="Oswald"/>
              </a:defRPr>
            </a:lvl7pPr>
            <a:lvl8pPr lvl="7" algn="r" rtl="0">
              <a:spcBef>
                <a:spcPts val="0"/>
              </a:spcBef>
              <a:spcAft>
                <a:spcPts val="0"/>
              </a:spcAft>
              <a:buClr>
                <a:srgbClr val="2C3938"/>
              </a:buClr>
              <a:buSzPts val="3000"/>
              <a:buFont typeface="Oswald"/>
              <a:buNone/>
              <a:defRPr sz="3000">
                <a:solidFill>
                  <a:srgbClr val="2C3938"/>
                </a:solidFill>
                <a:latin typeface="Oswald"/>
                <a:ea typeface="Oswald"/>
                <a:cs typeface="Oswald"/>
                <a:sym typeface="Oswald"/>
              </a:defRPr>
            </a:lvl8pPr>
            <a:lvl9pPr lvl="8" algn="r" rtl="0">
              <a:spcBef>
                <a:spcPts val="0"/>
              </a:spcBef>
              <a:spcAft>
                <a:spcPts val="0"/>
              </a:spcAft>
              <a:buClr>
                <a:srgbClr val="2C3938"/>
              </a:buClr>
              <a:buSzPts val="3000"/>
              <a:buFont typeface="Oswald"/>
              <a:buNone/>
              <a:defRPr sz="3000">
                <a:solidFill>
                  <a:srgbClr val="2C3938"/>
                </a:solidFill>
                <a:latin typeface="Oswald"/>
                <a:ea typeface="Oswald"/>
                <a:cs typeface="Oswald"/>
                <a:sym typeface="Oswald"/>
              </a:defRPr>
            </a:lvl9pPr>
          </a:lstStyle>
          <a:p>
            <a:r>
              <a:t>xx%</a:t>
            </a:r>
          </a:p>
        </p:txBody>
      </p:sp>
      <p:sp>
        <p:nvSpPr>
          <p:cNvPr id="77" name="Google Shape;77;p11"/>
          <p:cNvSpPr txBox="1">
            <a:spLocks noGrp="1"/>
          </p:cNvSpPr>
          <p:nvPr>
            <p:ph type="title" idx="3" hasCustomPrompt="1"/>
          </p:nvPr>
        </p:nvSpPr>
        <p:spPr>
          <a:xfrm>
            <a:off x="3119750" y="2400975"/>
            <a:ext cx="1222500" cy="5034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Clr>
                <a:srgbClr val="2C3938"/>
              </a:buClr>
              <a:buSzPts val="3000"/>
              <a:buNone/>
              <a:defRPr sz="1800">
                <a:solidFill>
                  <a:srgbClr val="2C3938"/>
                </a:solidFill>
                <a:latin typeface="Cutive Mono"/>
                <a:ea typeface="Cutive Mono"/>
                <a:cs typeface="Cutive Mono"/>
                <a:sym typeface="Cutive Mono"/>
              </a:defRPr>
            </a:lvl1pPr>
            <a:lvl2pPr lvl="1" algn="r" rtl="0">
              <a:spcBef>
                <a:spcPts val="0"/>
              </a:spcBef>
              <a:spcAft>
                <a:spcPts val="0"/>
              </a:spcAft>
              <a:buClr>
                <a:srgbClr val="2C3938"/>
              </a:buClr>
              <a:buSzPts val="3000"/>
              <a:buFont typeface="Oswald"/>
              <a:buNone/>
              <a:defRPr sz="3000">
                <a:solidFill>
                  <a:srgbClr val="2C3938"/>
                </a:solidFill>
                <a:latin typeface="Oswald"/>
                <a:ea typeface="Oswald"/>
                <a:cs typeface="Oswald"/>
                <a:sym typeface="Oswald"/>
              </a:defRPr>
            </a:lvl2pPr>
            <a:lvl3pPr lvl="2" algn="r" rtl="0">
              <a:spcBef>
                <a:spcPts val="0"/>
              </a:spcBef>
              <a:spcAft>
                <a:spcPts val="0"/>
              </a:spcAft>
              <a:buClr>
                <a:srgbClr val="2C3938"/>
              </a:buClr>
              <a:buSzPts val="3000"/>
              <a:buFont typeface="Oswald"/>
              <a:buNone/>
              <a:defRPr sz="3000">
                <a:solidFill>
                  <a:srgbClr val="2C3938"/>
                </a:solidFill>
                <a:latin typeface="Oswald"/>
                <a:ea typeface="Oswald"/>
                <a:cs typeface="Oswald"/>
                <a:sym typeface="Oswald"/>
              </a:defRPr>
            </a:lvl3pPr>
            <a:lvl4pPr lvl="3" algn="r" rtl="0">
              <a:spcBef>
                <a:spcPts val="0"/>
              </a:spcBef>
              <a:spcAft>
                <a:spcPts val="0"/>
              </a:spcAft>
              <a:buClr>
                <a:srgbClr val="2C3938"/>
              </a:buClr>
              <a:buSzPts val="3000"/>
              <a:buFont typeface="Oswald"/>
              <a:buNone/>
              <a:defRPr sz="3000">
                <a:solidFill>
                  <a:srgbClr val="2C3938"/>
                </a:solidFill>
                <a:latin typeface="Oswald"/>
                <a:ea typeface="Oswald"/>
                <a:cs typeface="Oswald"/>
                <a:sym typeface="Oswald"/>
              </a:defRPr>
            </a:lvl4pPr>
            <a:lvl5pPr lvl="4" algn="r" rtl="0">
              <a:spcBef>
                <a:spcPts val="0"/>
              </a:spcBef>
              <a:spcAft>
                <a:spcPts val="0"/>
              </a:spcAft>
              <a:buClr>
                <a:srgbClr val="2C3938"/>
              </a:buClr>
              <a:buSzPts val="3000"/>
              <a:buFont typeface="Oswald"/>
              <a:buNone/>
              <a:defRPr sz="3000">
                <a:solidFill>
                  <a:srgbClr val="2C3938"/>
                </a:solidFill>
                <a:latin typeface="Oswald"/>
                <a:ea typeface="Oswald"/>
                <a:cs typeface="Oswald"/>
                <a:sym typeface="Oswald"/>
              </a:defRPr>
            </a:lvl5pPr>
            <a:lvl6pPr lvl="5" algn="r" rtl="0">
              <a:spcBef>
                <a:spcPts val="0"/>
              </a:spcBef>
              <a:spcAft>
                <a:spcPts val="0"/>
              </a:spcAft>
              <a:buClr>
                <a:srgbClr val="2C3938"/>
              </a:buClr>
              <a:buSzPts val="3000"/>
              <a:buFont typeface="Oswald"/>
              <a:buNone/>
              <a:defRPr sz="3000">
                <a:solidFill>
                  <a:srgbClr val="2C3938"/>
                </a:solidFill>
                <a:latin typeface="Oswald"/>
                <a:ea typeface="Oswald"/>
                <a:cs typeface="Oswald"/>
                <a:sym typeface="Oswald"/>
              </a:defRPr>
            </a:lvl6pPr>
            <a:lvl7pPr lvl="6" algn="r" rtl="0">
              <a:spcBef>
                <a:spcPts val="0"/>
              </a:spcBef>
              <a:spcAft>
                <a:spcPts val="0"/>
              </a:spcAft>
              <a:buClr>
                <a:srgbClr val="2C3938"/>
              </a:buClr>
              <a:buSzPts val="3000"/>
              <a:buFont typeface="Oswald"/>
              <a:buNone/>
              <a:defRPr sz="3000">
                <a:solidFill>
                  <a:srgbClr val="2C3938"/>
                </a:solidFill>
                <a:latin typeface="Oswald"/>
                <a:ea typeface="Oswald"/>
                <a:cs typeface="Oswald"/>
                <a:sym typeface="Oswald"/>
              </a:defRPr>
            </a:lvl7pPr>
            <a:lvl8pPr lvl="7" algn="r" rtl="0">
              <a:spcBef>
                <a:spcPts val="0"/>
              </a:spcBef>
              <a:spcAft>
                <a:spcPts val="0"/>
              </a:spcAft>
              <a:buClr>
                <a:srgbClr val="2C3938"/>
              </a:buClr>
              <a:buSzPts val="3000"/>
              <a:buFont typeface="Oswald"/>
              <a:buNone/>
              <a:defRPr sz="3000">
                <a:solidFill>
                  <a:srgbClr val="2C3938"/>
                </a:solidFill>
                <a:latin typeface="Oswald"/>
                <a:ea typeface="Oswald"/>
                <a:cs typeface="Oswald"/>
                <a:sym typeface="Oswald"/>
              </a:defRPr>
            </a:lvl8pPr>
            <a:lvl9pPr lvl="8" algn="r" rtl="0">
              <a:spcBef>
                <a:spcPts val="0"/>
              </a:spcBef>
              <a:spcAft>
                <a:spcPts val="0"/>
              </a:spcAft>
              <a:buClr>
                <a:srgbClr val="2C3938"/>
              </a:buClr>
              <a:buSzPts val="3000"/>
              <a:buFont typeface="Oswald"/>
              <a:buNone/>
              <a:defRPr sz="3000">
                <a:solidFill>
                  <a:srgbClr val="2C3938"/>
                </a:solidFill>
                <a:latin typeface="Oswald"/>
                <a:ea typeface="Oswald"/>
                <a:cs typeface="Oswald"/>
                <a:sym typeface="Oswald"/>
              </a:defRPr>
            </a:lvl9pPr>
          </a:lstStyle>
          <a:p>
            <a:r>
              <a:t>xx%</a:t>
            </a:r>
          </a:p>
        </p:txBody>
      </p:sp>
      <p:sp>
        <p:nvSpPr>
          <p:cNvPr id="78" name="Google Shape;78;p11"/>
          <p:cNvSpPr txBox="1">
            <a:spLocks noGrp="1"/>
          </p:cNvSpPr>
          <p:nvPr>
            <p:ph type="title" idx="4"/>
          </p:nvPr>
        </p:nvSpPr>
        <p:spPr>
          <a:xfrm>
            <a:off x="1226995" y="375868"/>
            <a:ext cx="6705300" cy="5778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sz="3000">
                <a:solidFill>
                  <a:srgbClr val="2C3938"/>
                </a:solidFill>
                <a:latin typeface="Oswald"/>
                <a:ea typeface="Oswald"/>
                <a:cs typeface="Oswald"/>
                <a:sym typeface="Oswald"/>
              </a:defRPr>
            </a:lvl1pPr>
            <a:lvl2pPr lvl="1" rtl="0">
              <a:spcBef>
                <a:spcPts val="0"/>
              </a:spcBef>
              <a:spcAft>
                <a:spcPts val="0"/>
              </a:spcAft>
              <a:buNone/>
              <a:defRPr sz="3000">
                <a:solidFill>
                  <a:srgbClr val="2C3938"/>
                </a:solidFill>
                <a:latin typeface="Oswald"/>
                <a:ea typeface="Oswald"/>
                <a:cs typeface="Oswald"/>
                <a:sym typeface="Oswald"/>
              </a:defRPr>
            </a:lvl2pPr>
            <a:lvl3pPr lvl="2" rtl="0">
              <a:spcBef>
                <a:spcPts val="0"/>
              </a:spcBef>
              <a:spcAft>
                <a:spcPts val="0"/>
              </a:spcAft>
              <a:buNone/>
              <a:defRPr sz="3000">
                <a:solidFill>
                  <a:srgbClr val="2C3938"/>
                </a:solidFill>
                <a:latin typeface="Oswald"/>
                <a:ea typeface="Oswald"/>
                <a:cs typeface="Oswald"/>
                <a:sym typeface="Oswald"/>
              </a:defRPr>
            </a:lvl3pPr>
            <a:lvl4pPr lvl="3" rtl="0">
              <a:spcBef>
                <a:spcPts val="0"/>
              </a:spcBef>
              <a:spcAft>
                <a:spcPts val="0"/>
              </a:spcAft>
              <a:buNone/>
              <a:defRPr sz="3000">
                <a:solidFill>
                  <a:srgbClr val="2C3938"/>
                </a:solidFill>
                <a:latin typeface="Oswald"/>
                <a:ea typeface="Oswald"/>
                <a:cs typeface="Oswald"/>
                <a:sym typeface="Oswald"/>
              </a:defRPr>
            </a:lvl4pPr>
            <a:lvl5pPr lvl="4" rtl="0">
              <a:spcBef>
                <a:spcPts val="0"/>
              </a:spcBef>
              <a:spcAft>
                <a:spcPts val="0"/>
              </a:spcAft>
              <a:buNone/>
              <a:defRPr sz="3000">
                <a:solidFill>
                  <a:srgbClr val="2C3938"/>
                </a:solidFill>
                <a:latin typeface="Oswald"/>
                <a:ea typeface="Oswald"/>
                <a:cs typeface="Oswald"/>
                <a:sym typeface="Oswald"/>
              </a:defRPr>
            </a:lvl5pPr>
            <a:lvl6pPr lvl="5" rtl="0">
              <a:spcBef>
                <a:spcPts val="0"/>
              </a:spcBef>
              <a:spcAft>
                <a:spcPts val="0"/>
              </a:spcAft>
              <a:buNone/>
              <a:defRPr sz="3000">
                <a:solidFill>
                  <a:srgbClr val="2C3938"/>
                </a:solidFill>
                <a:latin typeface="Oswald"/>
                <a:ea typeface="Oswald"/>
                <a:cs typeface="Oswald"/>
                <a:sym typeface="Oswald"/>
              </a:defRPr>
            </a:lvl6pPr>
            <a:lvl7pPr lvl="6" rtl="0">
              <a:spcBef>
                <a:spcPts val="0"/>
              </a:spcBef>
              <a:spcAft>
                <a:spcPts val="0"/>
              </a:spcAft>
              <a:buNone/>
              <a:defRPr sz="3000">
                <a:solidFill>
                  <a:srgbClr val="2C3938"/>
                </a:solidFill>
                <a:latin typeface="Oswald"/>
                <a:ea typeface="Oswald"/>
                <a:cs typeface="Oswald"/>
                <a:sym typeface="Oswald"/>
              </a:defRPr>
            </a:lvl7pPr>
            <a:lvl8pPr lvl="7" rtl="0">
              <a:spcBef>
                <a:spcPts val="0"/>
              </a:spcBef>
              <a:spcAft>
                <a:spcPts val="0"/>
              </a:spcAft>
              <a:buNone/>
              <a:defRPr sz="3000">
                <a:solidFill>
                  <a:srgbClr val="2C3938"/>
                </a:solidFill>
                <a:latin typeface="Oswald"/>
                <a:ea typeface="Oswald"/>
                <a:cs typeface="Oswald"/>
                <a:sym typeface="Oswald"/>
              </a:defRPr>
            </a:lvl8pPr>
            <a:lvl9pPr lvl="8" rtl="0">
              <a:spcBef>
                <a:spcPts val="0"/>
              </a:spcBef>
              <a:spcAft>
                <a:spcPts val="0"/>
              </a:spcAft>
              <a:buNone/>
              <a:defRPr sz="3000">
                <a:solidFill>
                  <a:srgbClr val="2C3938"/>
                </a:solidFill>
                <a:latin typeface="Oswald"/>
                <a:ea typeface="Oswald"/>
                <a:cs typeface="Oswald"/>
                <a:sym typeface="Oswald"/>
              </a:defRPr>
            </a:lvl9pPr>
          </a:lstStyle>
          <a:p>
            <a:endParaRPr/>
          </a:p>
        </p:txBody>
      </p:sp>
      <p:sp>
        <p:nvSpPr>
          <p:cNvPr id="79" name="Google Shape;79;p11"/>
          <p:cNvSpPr txBox="1">
            <a:spLocks noGrp="1"/>
          </p:cNvSpPr>
          <p:nvPr>
            <p:ph type="title" idx="5" hasCustomPrompt="1"/>
          </p:nvPr>
        </p:nvSpPr>
        <p:spPr>
          <a:xfrm>
            <a:off x="3119750" y="4037250"/>
            <a:ext cx="1222500" cy="503400"/>
          </a:xfrm>
          <a:prstGeom prst="rect">
            <a:avLst/>
          </a:prstGeom>
          <a:noFill/>
        </p:spPr>
        <p:txBody>
          <a:bodyPr spcFirstLastPara="1" wrap="square" lIns="91425" tIns="91425" rIns="91425" bIns="91425" anchor="ctr" anchorCtr="0">
            <a:noAutofit/>
          </a:bodyPr>
          <a:lstStyle>
            <a:lvl1pPr lvl="0" algn="ctr" rtl="0">
              <a:spcBef>
                <a:spcPts val="0"/>
              </a:spcBef>
              <a:spcAft>
                <a:spcPts val="0"/>
              </a:spcAft>
              <a:buClr>
                <a:srgbClr val="2C3938"/>
              </a:buClr>
              <a:buSzPts val="3000"/>
              <a:buNone/>
              <a:defRPr sz="1800">
                <a:solidFill>
                  <a:srgbClr val="2C3938"/>
                </a:solidFill>
                <a:latin typeface="Cutive Mono"/>
                <a:ea typeface="Cutive Mono"/>
                <a:cs typeface="Cutive Mono"/>
                <a:sym typeface="Cutive Mono"/>
              </a:defRPr>
            </a:lvl1pPr>
            <a:lvl2pPr lvl="1" algn="r" rtl="0">
              <a:spcBef>
                <a:spcPts val="0"/>
              </a:spcBef>
              <a:spcAft>
                <a:spcPts val="0"/>
              </a:spcAft>
              <a:buClr>
                <a:srgbClr val="2C3938"/>
              </a:buClr>
              <a:buSzPts val="3000"/>
              <a:buFont typeface="Oswald"/>
              <a:buNone/>
              <a:defRPr sz="3000">
                <a:solidFill>
                  <a:srgbClr val="2C3938"/>
                </a:solidFill>
                <a:latin typeface="Oswald"/>
                <a:ea typeface="Oswald"/>
                <a:cs typeface="Oswald"/>
                <a:sym typeface="Oswald"/>
              </a:defRPr>
            </a:lvl2pPr>
            <a:lvl3pPr lvl="2" algn="r" rtl="0">
              <a:spcBef>
                <a:spcPts val="0"/>
              </a:spcBef>
              <a:spcAft>
                <a:spcPts val="0"/>
              </a:spcAft>
              <a:buClr>
                <a:srgbClr val="2C3938"/>
              </a:buClr>
              <a:buSzPts val="3000"/>
              <a:buFont typeface="Oswald"/>
              <a:buNone/>
              <a:defRPr sz="3000">
                <a:solidFill>
                  <a:srgbClr val="2C3938"/>
                </a:solidFill>
                <a:latin typeface="Oswald"/>
                <a:ea typeface="Oswald"/>
                <a:cs typeface="Oswald"/>
                <a:sym typeface="Oswald"/>
              </a:defRPr>
            </a:lvl3pPr>
            <a:lvl4pPr lvl="3" algn="r" rtl="0">
              <a:spcBef>
                <a:spcPts val="0"/>
              </a:spcBef>
              <a:spcAft>
                <a:spcPts val="0"/>
              </a:spcAft>
              <a:buClr>
                <a:srgbClr val="2C3938"/>
              </a:buClr>
              <a:buSzPts val="3000"/>
              <a:buFont typeface="Oswald"/>
              <a:buNone/>
              <a:defRPr sz="3000">
                <a:solidFill>
                  <a:srgbClr val="2C3938"/>
                </a:solidFill>
                <a:latin typeface="Oswald"/>
                <a:ea typeface="Oswald"/>
                <a:cs typeface="Oswald"/>
                <a:sym typeface="Oswald"/>
              </a:defRPr>
            </a:lvl4pPr>
            <a:lvl5pPr lvl="4" algn="r" rtl="0">
              <a:spcBef>
                <a:spcPts val="0"/>
              </a:spcBef>
              <a:spcAft>
                <a:spcPts val="0"/>
              </a:spcAft>
              <a:buClr>
                <a:srgbClr val="2C3938"/>
              </a:buClr>
              <a:buSzPts val="3000"/>
              <a:buFont typeface="Oswald"/>
              <a:buNone/>
              <a:defRPr sz="3000">
                <a:solidFill>
                  <a:srgbClr val="2C3938"/>
                </a:solidFill>
                <a:latin typeface="Oswald"/>
                <a:ea typeface="Oswald"/>
                <a:cs typeface="Oswald"/>
                <a:sym typeface="Oswald"/>
              </a:defRPr>
            </a:lvl5pPr>
            <a:lvl6pPr lvl="5" algn="r" rtl="0">
              <a:spcBef>
                <a:spcPts val="0"/>
              </a:spcBef>
              <a:spcAft>
                <a:spcPts val="0"/>
              </a:spcAft>
              <a:buClr>
                <a:srgbClr val="2C3938"/>
              </a:buClr>
              <a:buSzPts val="3000"/>
              <a:buFont typeface="Oswald"/>
              <a:buNone/>
              <a:defRPr sz="3000">
                <a:solidFill>
                  <a:srgbClr val="2C3938"/>
                </a:solidFill>
                <a:latin typeface="Oswald"/>
                <a:ea typeface="Oswald"/>
                <a:cs typeface="Oswald"/>
                <a:sym typeface="Oswald"/>
              </a:defRPr>
            </a:lvl6pPr>
            <a:lvl7pPr lvl="6" algn="r" rtl="0">
              <a:spcBef>
                <a:spcPts val="0"/>
              </a:spcBef>
              <a:spcAft>
                <a:spcPts val="0"/>
              </a:spcAft>
              <a:buClr>
                <a:srgbClr val="2C3938"/>
              </a:buClr>
              <a:buSzPts val="3000"/>
              <a:buFont typeface="Oswald"/>
              <a:buNone/>
              <a:defRPr sz="3000">
                <a:solidFill>
                  <a:srgbClr val="2C3938"/>
                </a:solidFill>
                <a:latin typeface="Oswald"/>
                <a:ea typeface="Oswald"/>
                <a:cs typeface="Oswald"/>
                <a:sym typeface="Oswald"/>
              </a:defRPr>
            </a:lvl7pPr>
            <a:lvl8pPr lvl="7" algn="r" rtl="0">
              <a:spcBef>
                <a:spcPts val="0"/>
              </a:spcBef>
              <a:spcAft>
                <a:spcPts val="0"/>
              </a:spcAft>
              <a:buClr>
                <a:srgbClr val="2C3938"/>
              </a:buClr>
              <a:buSzPts val="3000"/>
              <a:buFont typeface="Oswald"/>
              <a:buNone/>
              <a:defRPr sz="3000">
                <a:solidFill>
                  <a:srgbClr val="2C3938"/>
                </a:solidFill>
                <a:latin typeface="Oswald"/>
                <a:ea typeface="Oswald"/>
                <a:cs typeface="Oswald"/>
                <a:sym typeface="Oswald"/>
              </a:defRPr>
            </a:lvl8pPr>
            <a:lvl9pPr lvl="8" algn="r" rtl="0">
              <a:spcBef>
                <a:spcPts val="0"/>
              </a:spcBef>
              <a:spcAft>
                <a:spcPts val="0"/>
              </a:spcAft>
              <a:buClr>
                <a:srgbClr val="2C3938"/>
              </a:buClr>
              <a:buSzPts val="3000"/>
              <a:buFont typeface="Oswald"/>
              <a:buNone/>
              <a:defRPr sz="3000">
                <a:solidFill>
                  <a:srgbClr val="2C3938"/>
                </a:solidFill>
                <a:latin typeface="Oswald"/>
                <a:ea typeface="Oswald"/>
                <a:cs typeface="Oswald"/>
                <a:sym typeface="Oswald"/>
              </a:defRPr>
            </a:lvl9pPr>
          </a:lstStyle>
          <a:p>
            <a:r>
              <a:t>xx%</a:t>
            </a: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FOUR COLUMNS 1">
  <p:cSld name="CUSTOM_1_1_1_2_1_2">
    <p:bg>
      <p:bgPr>
        <a:solidFill>
          <a:srgbClr val="EFEFEF"/>
        </a:solidFill>
        <a:effectLst/>
      </p:bgPr>
    </p:bg>
    <p:spTree>
      <p:nvGrpSpPr>
        <p:cNvPr id="1" name="Shape 80"/>
        <p:cNvGrpSpPr/>
        <p:nvPr/>
      </p:nvGrpSpPr>
      <p:grpSpPr>
        <a:xfrm>
          <a:off x="0" y="0"/>
          <a:ext cx="0" cy="0"/>
          <a:chOff x="0" y="0"/>
          <a:chExt cx="0" cy="0"/>
        </a:xfrm>
      </p:grpSpPr>
      <p:sp>
        <p:nvSpPr>
          <p:cNvPr id="81" name="Google Shape;81;p12"/>
          <p:cNvSpPr/>
          <p:nvPr/>
        </p:nvSpPr>
        <p:spPr>
          <a:xfrm rot="10800000" flipH="1">
            <a:off x="-6375" y="3219125"/>
            <a:ext cx="9174000" cy="1958700"/>
          </a:xfrm>
          <a:prstGeom prst="rect">
            <a:avLst/>
          </a:prstGeom>
          <a:solidFill>
            <a:srgbClr val="2C39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12"/>
          <p:cNvSpPr txBox="1">
            <a:spLocks noGrp="1"/>
          </p:cNvSpPr>
          <p:nvPr>
            <p:ph type="subTitle" idx="1"/>
          </p:nvPr>
        </p:nvSpPr>
        <p:spPr>
          <a:xfrm>
            <a:off x="872500" y="3555100"/>
            <a:ext cx="1768500" cy="1079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F3F3F3"/>
              </a:buClr>
              <a:buSzPts val="900"/>
              <a:buNone/>
              <a:defRPr sz="900">
                <a:solidFill>
                  <a:srgbClr val="F3F3F3"/>
                </a:solidFill>
              </a:defRPr>
            </a:lvl1pPr>
            <a:lvl2pPr lvl="1" algn="ctr" rtl="0">
              <a:lnSpc>
                <a:spcPct val="100000"/>
              </a:lnSpc>
              <a:spcBef>
                <a:spcPts val="0"/>
              </a:spcBef>
              <a:spcAft>
                <a:spcPts val="0"/>
              </a:spcAft>
              <a:buClr>
                <a:srgbClr val="F3F3F3"/>
              </a:buClr>
              <a:buSzPts val="1100"/>
              <a:buNone/>
              <a:defRPr sz="1100">
                <a:solidFill>
                  <a:srgbClr val="F3F3F3"/>
                </a:solidFill>
              </a:defRPr>
            </a:lvl2pPr>
            <a:lvl3pPr lvl="2" algn="ctr" rtl="0">
              <a:lnSpc>
                <a:spcPct val="100000"/>
              </a:lnSpc>
              <a:spcBef>
                <a:spcPts val="0"/>
              </a:spcBef>
              <a:spcAft>
                <a:spcPts val="0"/>
              </a:spcAft>
              <a:buClr>
                <a:srgbClr val="F3F3F3"/>
              </a:buClr>
              <a:buSzPts val="1100"/>
              <a:buNone/>
              <a:defRPr sz="1100">
                <a:solidFill>
                  <a:srgbClr val="F3F3F3"/>
                </a:solidFill>
              </a:defRPr>
            </a:lvl3pPr>
            <a:lvl4pPr lvl="3" algn="ctr" rtl="0">
              <a:lnSpc>
                <a:spcPct val="100000"/>
              </a:lnSpc>
              <a:spcBef>
                <a:spcPts val="0"/>
              </a:spcBef>
              <a:spcAft>
                <a:spcPts val="0"/>
              </a:spcAft>
              <a:buClr>
                <a:srgbClr val="F3F3F3"/>
              </a:buClr>
              <a:buSzPts val="1100"/>
              <a:buNone/>
              <a:defRPr sz="1100">
                <a:solidFill>
                  <a:srgbClr val="F3F3F3"/>
                </a:solidFill>
              </a:defRPr>
            </a:lvl4pPr>
            <a:lvl5pPr lvl="4" algn="ctr" rtl="0">
              <a:lnSpc>
                <a:spcPct val="100000"/>
              </a:lnSpc>
              <a:spcBef>
                <a:spcPts val="0"/>
              </a:spcBef>
              <a:spcAft>
                <a:spcPts val="0"/>
              </a:spcAft>
              <a:buClr>
                <a:srgbClr val="F3F3F3"/>
              </a:buClr>
              <a:buSzPts val="1100"/>
              <a:buNone/>
              <a:defRPr sz="1100">
                <a:solidFill>
                  <a:srgbClr val="F3F3F3"/>
                </a:solidFill>
              </a:defRPr>
            </a:lvl5pPr>
            <a:lvl6pPr lvl="5" algn="ctr" rtl="0">
              <a:lnSpc>
                <a:spcPct val="100000"/>
              </a:lnSpc>
              <a:spcBef>
                <a:spcPts val="0"/>
              </a:spcBef>
              <a:spcAft>
                <a:spcPts val="0"/>
              </a:spcAft>
              <a:buClr>
                <a:srgbClr val="F3F3F3"/>
              </a:buClr>
              <a:buSzPts val="1100"/>
              <a:buNone/>
              <a:defRPr sz="1100">
                <a:solidFill>
                  <a:srgbClr val="F3F3F3"/>
                </a:solidFill>
              </a:defRPr>
            </a:lvl6pPr>
            <a:lvl7pPr lvl="6" algn="ctr" rtl="0">
              <a:lnSpc>
                <a:spcPct val="100000"/>
              </a:lnSpc>
              <a:spcBef>
                <a:spcPts val="0"/>
              </a:spcBef>
              <a:spcAft>
                <a:spcPts val="0"/>
              </a:spcAft>
              <a:buClr>
                <a:srgbClr val="F3F3F3"/>
              </a:buClr>
              <a:buSzPts val="1100"/>
              <a:buNone/>
              <a:defRPr sz="1100">
                <a:solidFill>
                  <a:srgbClr val="F3F3F3"/>
                </a:solidFill>
              </a:defRPr>
            </a:lvl7pPr>
            <a:lvl8pPr lvl="7" algn="ctr" rtl="0">
              <a:lnSpc>
                <a:spcPct val="100000"/>
              </a:lnSpc>
              <a:spcBef>
                <a:spcPts val="0"/>
              </a:spcBef>
              <a:spcAft>
                <a:spcPts val="0"/>
              </a:spcAft>
              <a:buClr>
                <a:srgbClr val="F3F3F3"/>
              </a:buClr>
              <a:buSzPts val="1100"/>
              <a:buNone/>
              <a:defRPr sz="1100">
                <a:solidFill>
                  <a:srgbClr val="F3F3F3"/>
                </a:solidFill>
              </a:defRPr>
            </a:lvl8pPr>
            <a:lvl9pPr lvl="8" algn="ctr" rtl="0">
              <a:lnSpc>
                <a:spcPct val="100000"/>
              </a:lnSpc>
              <a:spcBef>
                <a:spcPts val="0"/>
              </a:spcBef>
              <a:spcAft>
                <a:spcPts val="0"/>
              </a:spcAft>
              <a:buClr>
                <a:srgbClr val="F3F3F3"/>
              </a:buClr>
              <a:buSzPts val="1100"/>
              <a:buNone/>
              <a:defRPr sz="1100">
                <a:solidFill>
                  <a:srgbClr val="F3F3F3"/>
                </a:solidFill>
              </a:defRPr>
            </a:lvl9pPr>
          </a:lstStyle>
          <a:p>
            <a:endParaRPr/>
          </a:p>
        </p:txBody>
      </p:sp>
      <p:sp>
        <p:nvSpPr>
          <p:cNvPr id="83" name="Google Shape;83;p12"/>
          <p:cNvSpPr txBox="1">
            <a:spLocks noGrp="1"/>
          </p:cNvSpPr>
          <p:nvPr>
            <p:ph type="title"/>
          </p:nvPr>
        </p:nvSpPr>
        <p:spPr>
          <a:xfrm>
            <a:off x="1226995" y="375868"/>
            <a:ext cx="6705300" cy="5778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sz="3000">
                <a:solidFill>
                  <a:srgbClr val="2C3938"/>
                </a:solidFill>
                <a:latin typeface="Oswald"/>
                <a:ea typeface="Oswald"/>
                <a:cs typeface="Oswald"/>
                <a:sym typeface="Oswald"/>
              </a:defRPr>
            </a:lvl1pPr>
            <a:lvl2pPr lvl="1" rtl="0">
              <a:spcBef>
                <a:spcPts val="0"/>
              </a:spcBef>
              <a:spcAft>
                <a:spcPts val="0"/>
              </a:spcAft>
              <a:buNone/>
              <a:defRPr sz="3000">
                <a:solidFill>
                  <a:srgbClr val="2C3938"/>
                </a:solidFill>
                <a:latin typeface="Oswald"/>
                <a:ea typeface="Oswald"/>
                <a:cs typeface="Oswald"/>
                <a:sym typeface="Oswald"/>
              </a:defRPr>
            </a:lvl2pPr>
            <a:lvl3pPr lvl="2" rtl="0">
              <a:spcBef>
                <a:spcPts val="0"/>
              </a:spcBef>
              <a:spcAft>
                <a:spcPts val="0"/>
              </a:spcAft>
              <a:buNone/>
              <a:defRPr sz="3000">
                <a:solidFill>
                  <a:srgbClr val="2C3938"/>
                </a:solidFill>
                <a:latin typeface="Oswald"/>
                <a:ea typeface="Oswald"/>
                <a:cs typeface="Oswald"/>
                <a:sym typeface="Oswald"/>
              </a:defRPr>
            </a:lvl3pPr>
            <a:lvl4pPr lvl="3" rtl="0">
              <a:spcBef>
                <a:spcPts val="0"/>
              </a:spcBef>
              <a:spcAft>
                <a:spcPts val="0"/>
              </a:spcAft>
              <a:buNone/>
              <a:defRPr sz="3000">
                <a:solidFill>
                  <a:srgbClr val="2C3938"/>
                </a:solidFill>
                <a:latin typeface="Oswald"/>
                <a:ea typeface="Oswald"/>
                <a:cs typeface="Oswald"/>
                <a:sym typeface="Oswald"/>
              </a:defRPr>
            </a:lvl4pPr>
            <a:lvl5pPr lvl="4" rtl="0">
              <a:spcBef>
                <a:spcPts val="0"/>
              </a:spcBef>
              <a:spcAft>
                <a:spcPts val="0"/>
              </a:spcAft>
              <a:buNone/>
              <a:defRPr sz="3000">
                <a:solidFill>
                  <a:srgbClr val="2C3938"/>
                </a:solidFill>
                <a:latin typeface="Oswald"/>
                <a:ea typeface="Oswald"/>
                <a:cs typeface="Oswald"/>
                <a:sym typeface="Oswald"/>
              </a:defRPr>
            </a:lvl5pPr>
            <a:lvl6pPr lvl="5" rtl="0">
              <a:spcBef>
                <a:spcPts val="0"/>
              </a:spcBef>
              <a:spcAft>
                <a:spcPts val="0"/>
              </a:spcAft>
              <a:buNone/>
              <a:defRPr sz="3000">
                <a:solidFill>
                  <a:srgbClr val="2C3938"/>
                </a:solidFill>
                <a:latin typeface="Oswald"/>
                <a:ea typeface="Oswald"/>
                <a:cs typeface="Oswald"/>
                <a:sym typeface="Oswald"/>
              </a:defRPr>
            </a:lvl6pPr>
            <a:lvl7pPr lvl="6" rtl="0">
              <a:spcBef>
                <a:spcPts val="0"/>
              </a:spcBef>
              <a:spcAft>
                <a:spcPts val="0"/>
              </a:spcAft>
              <a:buNone/>
              <a:defRPr sz="3000">
                <a:solidFill>
                  <a:srgbClr val="2C3938"/>
                </a:solidFill>
                <a:latin typeface="Oswald"/>
                <a:ea typeface="Oswald"/>
                <a:cs typeface="Oswald"/>
                <a:sym typeface="Oswald"/>
              </a:defRPr>
            </a:lvl7pPr>
            <a:lvl8pPr lvl="7" rtl="0">
              <a:spcBef>
                <a:spcPts val="0"/>
              </a:spcBef>
              <a:spcAft>
                <a:spcPts val="0"/>
              </a:spcAft>
              <a:buNone/>
              <a:defRPr sz="3000">
                <a:solidFill>
                  <a:srgbClr val="2C3938"/>
                </a:solidFill>
                <a:latin typeface="Oswald"/>
                <a:ea typeface="Oswald"/>
                <a:cs typeface="Oswald"/>
                <a:sym typeface="Oswald"/>
              </a:defRPr>
            </a:lvl8pPr>
            <a:lvl9pPr lvl="8" rtl="0">
              <a:spcBef>
                <a:spcPts val="0"/>
              </a:spcBef>
              <a:spcAft>
                <a:spcPts val="0"/>
              </a:spcAft>
              <a:buNone/>
              <a:defRPr sz="3000">
                <a:solidFill>
                  <a:srgbClr val="2C3938"/>
                </a:solidFill>
                <a:latin typeface="Oswald"/>
                <a:ea typeface="Oswald"/>
                <a:cs typeface="Oswald"/>
                <a:sym typeface="Oswald"/>
              </a:defRPr>
            </a:lvl9pPr>
          </a:lstStyle>
          <a:p>
            <a:endParaRPr/>
          </a:p>
        </p:txBody>
      </p:sp>
      <p:sp>
        <p:nvSpPr>
          <p:cNvPr id="84" name="Google Shape;84;p12"/>
          <p:cNvSpPr txBox="1">
            <a:spLocks noGrp="1"/>
          </p:cNvSpPr>
          <p:nvPr>
            <p:ph type="subTitle" idx="2"/>
          </p:nvPr>
        </p:nvSpPr>
        <p:spPr>
          <a:xfrm>
            <a:off x="2966775" y="3555100"/>
            <a:ext cx="1768500" cy="1079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F3F3F3"/>
              </a:buClr>
              <a:buSzPts val="900"/>
              <a:buNone/>
              <a:defRPr sz="900">
                <a:solidFill>
                  <a:srgbClr val="F3F3F3"/>
                </a:solidFill>
              </a:defRPr>
            </a:lvl1pPr>
            <a:lvl2pPr lvl="1" algn="ctr" rtl="0">
              <a:lnSpc>
                <a:spcPct val="100000"/>
              </a:lnSpc>
              <a:spcBef>
                <a:spcPts val="0"/>
              </a:spcBef>
              <a:spcAft>
                <a:spcPts val="0"/>
              </a:spcAft>
              <a:buClr>
                <a:srgbClr val="F3F3F3"/>
              </a:buClr>
              <a:buSzPts val="1100"/>
              <a:buNone/>
              <a:defRPr sz="1100">
                <a:solidFill>
                  <a:srgbClr val="F3F3F3"/>
                </a:solidFill>
              </a:defRPr>
            </a:lvl2pPr>
            <a:lvl3pPr lvl="2" algn="ctr" rtl="0">
              <a:lnSpc>
                <a:spcPct val="100000"/>
              </a:lnSpc>
              <a:spcBef>
                <a:spcPts val="0"/>
              </a:spcBef>
              <a:spcAft>
                <a:spcPts val="0"/>
              </a:spcAft>
              <a:buClr>
                <a:srgbClr val="F3F3F3"/>
              </a:buClr>
              <a:buSzPts val="1100"/>
              <a:buNone/>
              <a:defRPr sz="1100">
                <a:solidFill>
                  <a:srgbClr val="F3F3F3"/>
                </a:solidFill>
              </a:defRPr>
            </a:lvl3pPr>
            <a:lvl4pPr lvl="3" algn="ctr" rtl="0">
              <a:lnSpc>
                <a:spcPct val="100000"/>
              </a:lnSpc>
              <a:spcBef>
                <a:spcPts val="0"/>
              </a:spcBef>
              <a:spcAft>
                <a:spcPts val="0"/>
              </a:spcAft>
              <a:buClr>
                <a:srgbClr val="F3F3F3"/>
              </a:buClr>
              <a:buSzPts val="1100"/>
              <a:buNone/>
              <a:defRPr sz="1100">
                <a:solidFill>
                  <a:srgbClr val="F3F3F3"/>
                </a:solidFill>
              </a:defRPr>
            </a:lvl4pPr>
            <a:lvl5pPr lvl="4" algn="ctr" rtl="0">
              <a:lnSpc>
                <a:spcPct val="100000"/>
              </a:lnSpc>
              <a:spcBef>
                <a:spcPts val="0"/>
              </a:spcBef>
              <a:spcAft>
                <a:spcPts val="0"/>
              </a:spcAft>
              <a:buClr>
                <a:srgbClr val="F3F3F3"/>
              </a:buClr>
              <a:buSzPts val="1100"/>
              <a:buNone/>
              <a:defRPr sz="1100">
                <a:solidFill>
                  <a:srgbClr val="F3F3F3"/>
                </a:solidFill>
              </a:defRPr>
            </a:lvl5pPr>
            <a:lvl6pPr lvl="5" algn="ctr" rtl="0">
              <a:lnSpc>
                <a:spcPct val="100000"/>
              </a:lnSpc>
              <a:spcBef>
                <a:spcPts val="0"/>
              </a:spcBef>
              <a:spcAft>
                <a:spcPts val="0"/>
              </a:spcAft>
              <a:buClr>
                <a:srgbClr val="F3F3F3"/>
              </a:buClr>
              <a:buSzPts val="1100"/>
              <a:buNone/>
              <a:defRPr sz="1100">
                <a:solidFill>
                  <a:srgbClr val="F3F3F3"/>
                </a:solidFill>
              </a:defRPr>
            </a:lvl6pPr>
            <a:lvl7pPr lvl="6" algn="ctr" rtl="0">
              <a:lnSpc>
                <a:spcPct val="100000"/>
              </a:lnSpc>
              <a:spcBef>
                <a:spcPts val="0"/>
              </a:spcBef>
              <a:spcAft>
                <a:spcPts val="0"/>
              </a:spcAft>
              <a:buClr>
                <a:srgbClr val="F3F3F3"/>
              </a:buClr>
              <a:buSzPts val="1100"/>
              <a:buNone/>
              <a:defRPr sz="1100">
                <a:solidFill>
                  <a:srgbClr val="F3F3F3"/>
                </a:solidFill>
              </a:defRPr>
            </a:lvl7pPr>
            <a:lvl8pPr lvl="7" algn="ctr" rtl="0">
              <a:lnSpc>
                <a:spcPct val="100000"/>
              </a:lnSpc>
              <a:spcBef>
                <a:spcPts val="0"/>
              </a:spcBef>
              <a:spcAft>
                <a:spcPts val="0"/>
              </a:spcAft>
              <a:buClr>
                <a:srgbClr val="F3F3F3"/>
              </a:buClr>
              <a:buSzPts val="1100"/>
              <a:buNone/>
              <a:defRPr sz="1100">
                <a:solidFill>
                  <a:srgbClr val="F3F3F3"/>
                </a:solidFill>
              </a:defRPr>
            </a:lvl8pPr>
            <a:lvl9pPr lvl="8" algn="ctr" rtl="0">
              <a:lnSpc>
                <a:spcPct val="100000"/>
              </a:lnSpc>
              <a:spcBef>
                <a:spcPts val="0"/>
              </a:spcBef>
              <a:spcAft>
                <a:spcPts val="0"/>
              </a:spcAft>
              <a:buClr>
                <a:srgbClr val="F3F3F3"/>
              </a:buClr>
              <a:buSzPts val="1100"/>
              <a:buNone/>
              <a:defRPr sz="1100">
                <a:solidFill>
                  <a:srgbClr val="F3F3F3"/>
                </a:solidFill>
              </a:defRPr>
            </a:lvl9pPr>
          </a:lstStyle>
          <a:p>
            <a:endParaRPr/>
          </a:p>
        </p:txBody>
      </p:sp>
      <p:sp>
        <p:nvSpPr>
          <p:cNvPr id="85" name="Google Shape;85;p12"/>
          <p:cNvSpPr txBox="1">
            <a:spLocks noGrp="1"/>
          </p:cNvSpPr>
          <p:nvPr>
            <p:ph type="subTitle" idx="3"/>
          </p:nvPr>
        </p:nvSpPr>
        <p:spPr>
          <a:xfrm>
            <a:off x="5061050" y="3555100"/>
            <a:ext cx="1768500" cy="1079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F3F3F3"/>
              </a:buClr>
              <a:buSzPts val="900"/>
              <a:buNone/>
              <a:defRPr sz="900">
                <a:solidFill>
                  <a:srgbClr val="F3F3F3"/>
                </a:solidFill>
              </a:defRPr>
            </a:lvl1pPr>
            <a:lvl2pPr lvl="1" algn="ctr" rtl="0">
              <a:lnSpc>
                <a:spcPct val="100000"/>
              </a:lnSpc>
              <a:spcBef>
                <a:spcPts val="0"/>
              </a:spcBef>
              <a:spcAft>
                <a:spcPts val="0"/>
              </a:spcAft>
              <a:buClr>
                <a:srgbClr val="F3F3F3"/>
              </a:buClr>
              <a:buSzPts val="1100"/>
              <a:buNone/>
              <a:defRPr sz="1100">
                <a:solidFill>
                  <a:srgbClr val="F3F3F3"/>
                </a:solidFill>
              </a:defRPr>
            </a:lvl2pPr>
            <a:lvl3pPr lvl="2" algn="ctr" rtl="0">
              <a:lnSpc>
                <a:spcPct val="100000"/>
              </a:lnSpc>
              <a:spcBef>
                <a:spcPts val="0"/>
              </a:spcBef>
              <a:spcAft>
                <a:spcPts val="0"/>
              </a:spcAft>
              <a:buClr>
                <a:srgbClr val="F3F3F3"/>
              </a:buClr>
              <a:buSzPts val="1100"/>
              <a:buNone/>
              <a:defRPr sz="1100">
                <a:solidFill>
                  <a:srgbClr val="F3F3F3"/>
                </a:solidFill>
              </a:defRPr>
            </a:lvl3pPr>
            <a:lvl4pPr lvl="3" algn="ctr" rtl="0">
              <a:lnSpc>
                <a:spcPct val="100000"/>
              </a:lnSpc>
              <a:spcBef>
                <a:spcPts val="0"/>
              </a:spcBef>
              <a:spcAft>
                <a:spcPts val="0"/>
              </a:spcAft>
              <a:buClr>
                <a:srgbClr val="F3F3F3"/>
              </a:buClr>
              <a:buSzPts val="1100"/>
              <a:buNone/>
              <a:defRPr sz="1100">
                <a:solidFill>
                  <a:srgbClr val="F3F3F3"/>
                </a:solidFill>
              </a:defRPr>
            </a:lvl4pPr>
            <a:lvl5pPr lvl="4" algn="ctr" rtl="0">
              <a:lnSpc>
                <a:spcPct val="100000"/>
              </a:lnSpc>
              <a:spcBef>
                <a:spcPts val="0"/>
              </a:spcBef>
              <a:spcAft>
                <a:spcPts val="0"/>
              </a:spcAft>
              <a:buClr>
                <a:srgbClr val="F3F3F3"/>
              </a:buClr>
              <a:buSzPts val="1100"/>
              <a:buNone/>
              <a:defRPr sz="1100">
                <a:solidFill>
                  <a:srgbClr val="F3F3F3"/>
                </a:solidFill>
              </a:defRPr>
            </a:lvl5pPr>
            <a:lvl6pPr lvl="5" algn="ctr" rtl="0">
              <a:lnSpc>
                <a:spcPct val="100000"/>
              </a:lnSpc>
              <a:spcBef>
                <a:spcPts val="0"/>
              </a:spcBef>
              <a:spcAft>
                <a:spcPts val="0"/>
              </a:spcAft>
              <a:buClr>
                <a:srgbClr val="F3F3F3"/>
              </a:buClr>
              <a:buSzPts val="1100"/>
              <a:buNone/>
              <a:defRPr sz="1100">
                <a:solidFill>
                  <a:srgbClr val="F3F3F3"/>
                </a:solidFill>
              </a:defRPr>
            </a:lvl6pPr>
            <a:lvl7pPr lvl="6" algn="ctr" rtl="0">
              <a:lnSpc>
                <a:spcPct val="100000"/>
              </a:lnSpc>
              <a:spcBef>
                <a:spcPts val="0"/>
              </a:spcBef>
              <a:spcAft>
                <a:spcPts val="0"/>
              </a:spcAft>
              <a:buClr>
                <a:srgbClr val="F3F3F3"/>
              </a:buClr>
              <a:buSzPts val="1100"/>
              <a:buNone/>
              <a:defRPr sz="1100">
                <a:solidFill>
                  <a:srgbClr val="F3F3F3"/>
                </a:solidFill>
              </a:defRPr>
            </a:lvl7pPr>
            <a:lvl8pPr lvl="7" algn="ctr" rtl="0">
              <a:lnSpc>
                <a:spcPct val="100000"/>
              </a:lnSpc>
              <a:spcBef>
                <a:spcPts val="0"/>
              </a:spcBef>
              <a:spcAft>
                <a:spcPts val="0"/>
              </a:spcAft>
              <a:buClr>
                <a:srgbClr val="F3F3F3"/>
              </a:buClr>
              <a:buSzPts val="1100"/>
              <a:buNone/>
              <a:defRPr sz="1100">
                <a:solidFill>
                  <a:srgbClr val="F3F3F3"/>
                </a:solidFill>
              </a:defRPr>
            </a:lvl8pPr>
            <a:lvl9pPr lvl="8" algn="ctr" rtl="0">
              <a:lnSpc>
                <a:spcPct val="100000"/>
              </a:lnSpc>
              <a:spcBef>
                <a:spcPts val="0"/>
              </a:spcBef>
              <a:spcAft>
                <a:spcPts val="0"/>
              </a:spcAft>
              <a:buClr>
                <a:srgbClr val="F3F3F3"/>
              </a:buClr>
              <a:buSzPts val="1100"/>
              <a:buNone/>
              <a:defRPr sz="1100">
                <a:solidFill>
                  <a:srgbClr val="F3F3F3"/>
                </a:solidFill>
              </a:defRPr>
            </a:lvl9pPr>
          </a:lstStyle>
          <a:p>
            <a:endParaRPr/>
          </a:p>
        </p:txBody>
      </p:sp>
      <p:sp>
        <p:nvSpPr>
          <p:cNvPr id="86" name="Google Shape;86;p12"/>
          <p:cNvSpPr txBox="1">
            <a:spLocks noGrp="1"/>
          </p:cNvSpPr>
          <p:nvPr>
            <p:ph type="subTitle" idx="4"/>
          </p:nvPr>
        </p:nvSpPr>
        <p:spPr>
          <a:xfrm>
            <a:off x="7155325" y="3555100"/>
            <a:ext cx="1768500" cy="1079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F3F3F3"/>
              </a:buClr>
              <a:buSzPts val="900"/>
              <a:buNone/>
              <a:defRPr sz="900">
                <a:solidFill>
                  <a:srgbClr val="F3F3F3"/>
                </a:solidFill>
              </a:defRPr>
            </a:lvl1pPr>
            <a:lvl2pPr lvl="1" algn="ctr" rtl="0">
              <a:lnSpc>
                <a:spcPct val="100000"/>
              </a:lnSpc>
              <a:spcBef>
                <a:spcPts val="0"/>
              </a:spcBef>
              <a:spcAft>
                <a:spcPts val="0"/>
              </a:spcAft>
              <a:buClr>
                <a:srgbClr val="F3F3F3"/>
              </a:buClr>
              <a:buSzPts val="1100"/>
              <a:buNone/>
              <a:defRPr sz="1100">
                <a:solidFill>
                  <a:srgbClr val="F3F3F3"/>
                </a:solidFill>
              </a:defRPr>
            </a:lvl2pPr>
            <a:lvl3pPr lvl="2" algn="ctr" rtl="0">
              <a:lnSpc>
                <a:spcPct val="100000"/>
              </a:lnSpc>
              <a:spcBef>
                <a:spcPts val="0"/>
              </a:spcBef>
              <a:spcAft>
                <a:spcPts val="0"/>
              </a:spcAft>
              <a:buClr>
                <a:srgbClr val="F3F3F3"/>
              </a:buClr>
              <a:buSzPts val="1100"/>
              <a:buNone/>
              <a:defRPr sz="1100">
                <a:solidFill>
                  <a:srgbClr val="F3F3F3"/>
                </a:solidFill>
              </a:defRPr>
            </a:lvl3pPr>
            <a:lvl4pPr lvl="3" algn="ctr" rtl="0">
              <a:lnSpc>
                <a:spcPct val="100000"/>
              </a:lnSpc>
              <a:spcBef>
                <a:spcPts val="0"/>
              </a:spcBef>
              <a:spcAft>
                <a:spcPts val="0"/>
              </a:spcAft>
              <a:buClr>
                <a:srgbClr val="F3F3F3"/>
              </a:buClr>
              <a:buSzPts val="1100"/>
              <a:buNone/>
              <a:defRPr sz="1100">
                <a:solidFill>
                  <a:srgbClr val="F3F3F3"/>
                </a:solidFill>
              </a:defRPr>
            </a:lvl4pPr>
            <a:lvl5pPr lvl="4" algn="ctr" rtl="0">
              <a:lnSpc>
                <a:spcPct val="100000"/>
              </a:lnSpc>
              <a:spcBef>
                <a:spcPts val="0"/>
              </a:spcBef>
              <a:spcAft>
                <a:spcPts val="0"/>
              </a:spcAft>
              <a:buClr>
                <a:srgbClr val="F3F3F3"/>
              </a:buClr>
              <a:buSzPts val="1100"/>
              <a:buNone/>
              <a:defRPr sz="1100">
                <a:solidFill>
                  <a:srgbClr val="F3F3F3"/>
                </a:solidFill>
              </a:defRPr>
            </a:lvl5pPr>
            <a:lvl6pPr lvl="5" algn="ctr" rtl="0">
              <a:lnSpc>
                <a:spcPct val="100000"/>
              </a:lnSpc>
              <a:spcBef>
                <a:spcPts val="0"/>
              </a:spcBef>
              <a:spcAft>
                <a:spcPts val="0"/>
              </a:spcAft>
              <a:buClr>
                <a:srgbClr val="F3F3F3"/>
              </a:buClr>
              <a:buSzPts val="1100"/>
              <a:buNone/>
              <a:defRPr sz="1100">
                <a:solidFill>
                  <a:srgbClr val="F3F3F3"/>
                </a:solidFill>
              </a:defRPr>
            </a:lvl6pPr>
            <a:lvl7pPr lvl="6" algn="ctr" rtl="0">
              <a:lnSpc>
                <a:spcPct val="100000"/>
              </a:lnSpc>
              <a:spcBef>
                <a:spcPts val="0"/>
              </a:spcBef>
              <a:spcAft>
                <a:spcPts val="0"/>
              </a:spcAft>
              <a:buClr>
                <a:srgbClr val="F3F3F3"/>
              </a:buClr>
              <a:buSzPts val="1100"/>
              <a:buNone/>
              <a:defRPr sz="1100">
                <a:solidFill>
                  <a:srgbClr val="F3F3F3"/>
                </a:solidFill>
              </a:defRPr>
            </a:lvl7pPr>
            <a:lvl8pPr lvl="7" algn="ctr" rtl="0">
              <a:lnSpc>
                <a:spcPct val="100000"/>
              </a:lnSpc>
              <a:spcBef>
                <a:spcPts val="0"/>
              </a:spcBef>
              <a:spcAft>
                <a:spcPts val="0"/>
              </a:spcAft>
              <a:buClr>
                <a:srgbClr val="F3F3F3"/>
              </a:buClr>
              <a:buSzPts val="1100"/>
              <a:buNone/>
              <a:defRPr sz="1100">
                <a:solidFill>
                  <a:srgbClr val="F3F3F3"/>
                </a:solidFill>
              </a:defRPr>
            </a:lvl8pPr>
            <a:lvl9pPr lvl="8" algn="ctr" rtl="0">
              <a:lnSpc>
                <a:spcPct val="100000"/>
              </a:lnSpc>
              <a:spcBef>
                <a:spcPts val="0"/>
              </a:spcBef>
              <a:spcAft>
                <a:spcPts val="0"/>
              </a:spcAft>
              <a:buClr>
                <a:srgbClr val="F3F3F3"/>
              </a:buClr>
              <a:buSzPts val="1100"/>
              <a:buNone/>
              <a:defRPr sz="1100">
                <a:solidFill>
                  <a:srgbClr val="F3F3F3"/>
                </a:solidFill>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IX COLUMNS">
  <p:cSld name="CUSTOM_1_1_1_2_1_1_1_1_1_2">
    <p:bg>
      <p:bgPr>
        <a:solidFill>
          <a:srgbClr val="2C3938"/>
        </a:solidFill>
        <a:effectLst/>
      </p:bgPr>
    </p:bg>
    <p:spTree>
      <p:nvGrpSpPr>
        <p:cNvPr id="1" name="Shape 87"/>
        <p:cNvGrpSpPr/>
        <p:nvPr/>
      </p:nvGrpSpPr>
      <p:grpSpPr>
        <a:xfrm>
          <a:off x="0" y="0"/>
          <a:ext cx="0" cy="0"/>
          <a:chOff x="0" y="0"/>
          <a:chExt cx="0" cy="0"/>
        </a:xfrm>
      </p:grpSpPr>
      <p:sp>
        <p:nvSpPr>
          <p:cNvPr id="88" name="Google Shape;88;p13"/>
          <p:cNvSpPr txBox="1">
            <a:spLocks noGrp="1"/>
          </p:cNvSpPr>
          <p:nvPr>
            <p:ph type="title"/>
          </p:nvPr>
        </p:nvSpPr>
        <p:spPr>
          <a:xfrm>
            <a:off x="1226995" y="375868"/>
            <a:ext cx="6705300" cy="5778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sz="3000">
                <a:solidFill>
                  <a:srgbClr val="F3F3F3"/>
                </a:solidFill>
                <a:latin typeface="Oswald"/>
                <a:ea typeface="Oswald"/>
                <a:cs typeface="Oswald"/>
                <a:sym typeface="Oswald"/>
              </a:defRPr>
            </a:lvl1pPr>
            <a:lvl2pPr lvl="1" rtl="0">
              <a:spcBef>
                <a:spcPts val="0"/>
              </a:spcBef>
              <a:spcAft>
                <a:spcPts val="0"/>
              </a:spcAft>
              <a:buNone/>
              <a:defRPr sz="3000">
                <a:solidFill>
                  <a:srgbClr val="F3F3F3"/>
                </a:solidFill>
                <a:latin typeface="Oswald"/>
                <a:ea typeface="Oswald"/>
                <a:cs typeface="Oswald"/>
                <a:sym typeface="Oswald"/>
              </a:defRPr>
            </a:lvl2pPr>
            <a:lvl3pPr lvl="2" rtl="0">
              <a:spcBef>
                <a:spcPts val="0"/>
              </a:spcBef>
              <a:spcAft>
                <a:spcPts val="0"/>
              </a:spcAft>
              <a:buNone/>
              <a:defRPr sz="3000">
                <a:solidFill>
                  <a:srgbClr val="F3F3F3"/>
                </a:solidFill>
                <a:latin typeface="Oswald"/>
                <a:ea typeface="Oswald"/>
                <a:cs typeface="Oswald"/>
                <a:sym typeface="Oswald"/>
              </a:defRPr>
            </a:lvl3pPr>
            <a:lvl4pPr lvl="3" rtl="0">
              <a:spcBef>
                <a:spcPts val="0"/>
              </a:spcBef>
              <a:spcAft>
                <a:spcPts val="0"/>
              </a:spcAft>
              <a:buNone/>
              <a:defRPr sz="3000">
                <a:solidFill>
                  <a:srgbClr val="F3F3F3"/>
                </a:solidFill>
                <a:latin typeface="Oswald"/>
                <a:ea typeface="Oswald"/>
                <a:cs typeface="Oswald"/>
                <a:sym typeface="Oswald"/>
              </a:defRPr>
            </a:lvl4pPr>
            <a:lvl5pPr lvl="4" rtl="0">
              <a:spcBef>
                <a:spcPts val="0"/>
              </a:spcBef>
              <a:spcAft>
                <a:spcPts val="0"/>
              </a:spcAft>
              <a:buNone/>
              <a:defRPr sz="3000">
                <a:solidFill>
                  <a:srgbClr val="F3F3F3"/>
                </a:solidFill>
                <a:latin typeface="Oswald"/>
                <a:ea typeface="Oswald"/>
                <a:cs typeface="Oswald"/>
                <a:sym typeface="Oswald"/>
              </a:defRPr>
            </a:lvl5pPr>
            <a:lvl6pPr lvl="5" rtl="0">
              <a:spcBef>
                <a:spcPts val="0"/>
              </a:spcBef>
              <a:spcAft>
                <a:spcPts val="0"/>
              </a:spcAft>
              <a:buNone/>
              <a:defRPr sz="3000">
                <a:solidFill>
                  <a:srgbClr val="F3F3F3"/>
                </a:solidFill>
                <a:latin typeface="Oswald"/>
                <a:ea typeface="Oswald"/>
                <a:cs typeface="Oswald"/>
                <a:sym typeface="Oswald"/>
              </a:defRPr>
            </a:lvl6pPr>
            <a:lvl7pPr lvl="6" rtl="0">
              <a:spcBef>
                <a:spcPts val="0"/>
              </a:spcBef>
              <a:spcAft>
                <a:spcPts val="0"/>
              </a:spcAft>
              <a:buNone/>
              <a:defRPr sz="3000">
                <a:solidFill>
                  <a:srgbClr val="F3F3F3"/>
                </a:solidFill>
                <a:latin typeface="Oswald"/>
                <a:ea typeface="Oswald"/>
                <a:cs typeface="Oswald"/>
                <a:sym typeface="Oswald"/>
              </a:defRPr>
            </a:lvl7pPr>
            <a:lvl8pPr lvl="7" rtl="0">
              <a:spcBef>
                <a:spcPts val="0"/>
              </a:spcBef>
              <a:spcAft>
                <a:spcPts val="0"/>
              </a:spcAft>
              <a:buNone/>
              <a:defRPr sz="3000">
                <a:solidFill>
                  <a:srgbClr val="F3F3F3"/>
                </a:solidFill>
                <a:latin typeface="Oswald"/>
                <a:ea typeface="Oswald"/>
                <a:cs typeface="Oswald"/>
                <a:sym typeface="Oswald"/>
              </a:defRPr>
            </a:lvl8pPr>
            <a:lvl9pPr lvl="8" rtl="0">
              <a:spcBef>
                <a:spcPts val="0"/>
              </a:spcBef>
              <a:spcAft>
                <a:spcPts val="0"/>
              </a:spcAft>
              <a:buNone/>
              <a:defRPr sz="3000">
                <a:solidFill>
                  <a:srgbClr val="F3F3F3"/>
                </a:solidFill>
                <a:latin typeface="Oswald"/>
                <a:ea typeface="Oswald"/>
                <a:cs typeface="Oswald"/>
                <a:sym typeface="Oswald"/>
              </a:defRPr>
            </a:lvl9pPr>
          </a:lstStyle>
          <a:p>
            <a:endParaRPr/>
          </a:p>
        </p:txBody>
      </p:sp>
      <p:sp>
        <p:nvSpPr>
          <p:cNvPr id="89" name="Google Shape;89;p13"/>
          <p:cNvSpPr txBox="1">
            <a:spLocks noGrp="1"/>
          </p:cNvSpPr>
          <p:nvPr>
            <p:ph type="subTitle" idx="1"/>
          </p:nvPr>
        </p:nvSpPr>
        <p:spPr>
          <a:xfrm>
            <a:off x="797075" y="2383841"/>
            <a:ext cx="2069700" cy="647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F3F3F3"/>
              </a:buClr>
              <a:buSzPts val="900"/>
              <a:buNone/>
              <a:defRPr sz="900">
                <a:solidFill>
                  <a:srgbClr val="F3F3F3"/>
                </a:solidFill>
              </a:defRPr>
            </a:lvl1pPr>
            <a:lvl2pPr lvl="1" algn="ctr" rtl="0">
              <a:lnSpc>
                <a:spcPct val="100000"/>
              </a:lnSpc>
              <a:spcBef>
                <a:spcPts val="0"/>
              </a:spcBef>
              <a:spcAft>
                <a:spcPts val="0"/>
              </a:spcAft>
              <a:buClr>
                <a:srgbClr val="F3F3F3"/>
              </a:buClr>
              <a:buSzPts val="900"/>
              <a:buNone/>
              <a:defRPr sz="900">
                <a:solidFill>
                  <a:srgbClr val="F3F3F3"/>
                </a:solidFill>
              </a:defRPr>
            </a:lvl2pPr>
            <a:lvl3pPr lvl="2" algn="ctr" rtl="0">
              <a:lnSpc>
                <a:spcPct val="100000"/>
              </a:lnSpc>
              <a:spcBef>
                <a:spcPts val="0"/>
              </a:spcBef>
              <a:spcAft>
                <a:spcPts val="0"/>
              </a:spcAft>
              <a:buClr>
                <a:srgbClr val="F3F3F3"/>
              </a:buClr>
              <a:buSzPts val="900"/>
              <a:buNone/>
              <a:defRPr sz="900">
                <a:solidFill>
                  <a:srgbClr val="F3F3F3"/>
                </a:solidFill>
              </a:defRPr>
            </a:lvl3pPr>
            <a:lvl4pPr lvl="3" algn="ctr" rtl="0">
              <a:lnSpc>
                <a:spcPct val="100000"/>
              </a:lnSpc>
              <a:spcBef>
                <a:spcPts val="0"/>
              </a:spcBef>
              <a:spcAft>
                <a:spcPts val="0"/>
              </a:spcAft>
              <a:buClr>
                <a:srgbClr val="F3F3F3"/>
              </a:buClr>
              <a:buSzPts val="900"/>
              <a:buNone/>
              <a:defRPr sz="900">
                <a:solidFill>
                  <a:srgbClr val="F3F3F3"/>
                </a:solidFill>
              </a:defRPr>
            </a:lvl4pPr>
            <a:lvl5pPr lvl="4" algn="ctr" rtl="0">
              <a:lnSpc>
                <a:spcPct val="100000"/>
              </a:lnSpc>
              <a:spcBef>
                <a:spcPts val="0"/>
              </a:spcBef>
              <a:spcAft>
                <a:spcPts val="0"/>
              </a:spcAft>
              <a:buClr>
                <a:srgbClr val="F3F3F3"/>
              </a:buClr>
              <a:buSzPts val="900"/>
              <a:buNone/>
              <a:defRPr sz="900">
                <a:solidFill>
                  <a:srgbClr val="F3F3F3"/>
                </a:solidFill>
              </a:defRPr>
            </a:lvl5pPr>
            <a:lvl6pPr lvl="5" algn="ctr" rtl="0">
              <a:lnSpc>
                <a:spcPct val="100000"/>
              </a:lnSpc>
              <a:spcBef>
                <a:spcPts val="0"/>
              </a:spcBef>
              <a:spcAft>
                <a:spcPts val="0"/>
              </a:spcAft>
              <a:buClr>
                <a:srgbClr val="F3F3F3"/>
              </a:buClr>
              <a:buSzPts val="900"/>
              <a:buNone/>
              <a:defRPr sz="900">
                <a:solidFill>
                  <a:srgbClr val="F3F3F3"/>
                </a:solidFill>
              </a:defRPr>
            </a:lvl6pPr>
            <a:lvl7pPr lvl="6" algn="ctr" rtl="0">
              <a:lnSpc>
                <a:spcPct val="100000"/>
              </a:lnSpc>
              <a:spcBef>
                <a:spcPts val="0"/>
              </a:spcBef>
              <a:spcAft>
                <a:spcPts val="0"/>
              </a:spcAft>
              <a:buClr>
                <a:srgbClr val="F3F3F3"/>
              </a:buClr>
              <a:buSzPts val="900"/>
              <a:buNone/>
              <a:defRPr sz="900">
                <a:solidFill>
                  <a:srgbClr val="F3F3F3"/>
                </a:solidFill>
              </a:defRPr>
            </a:lvl7pPr>
            <a:lvl8pPr lvl="7" algn="ctr" rtl="0">
              <a:lnSpc>
                <a:spcPct val="100000"/>
              </a:lnSpc>
              <a:spcBef>
                <a:spcPts val="0"/>
              </a:spcBef>
              <a:spcAft>
                <a:spcPts val="0"/>
              </a:spcAft>
              <a:buClr>
                <a:srgbClr val="F3F3F3"/>
              </a:buClr>
              <a:buSzPts val="900"/>
              <a:buNone/>
              <a:defRPr sz="900">
                <a:solidFill>
                  <a:srgbClr val="F3F3F3"/>
                </a:solidFill>
              </a:defRPr>
            </a:lvl8pPr>
            <a:lvl9pPr lvl="8" algn="ctr" rtl="0">
              <a:lnSpc>
                <a:spcPct val="100000"/>
              </a:lnSpc>
              <a:spcBef>
                <a:spcPts val="0"/>
              </a:spcBef>
              <a:spcAft>
                <a:spcPts val="0"/>
              </a:spcAft>
              <a:buClr>
                <a:srgbClr val="F3F3F3"/>
              </a:buClr>
              <a:buSzPts val="900"/>
              <a:buNone/>
              <a:defRPr sz="900">
                <a:solidFill>
                  <a:srgbClr val="F3F3F3"/>
                </a:solidFill>
              </a:defRPr>
            </a:lvl9pPr>
          </a:lstStyle>
          <a:p>
            <a:endParaRPr/>
          </a:p>
        </p:txBody>
      </p:sp>
      <p:sp>
        <p:nvSpPr>
          <p:cNvPr id="90" name="Google Shape;90;p13"/>
          <p:cNvSpPr txBox="1">
            <a:spLocks noGrp="1"/>
          </p:cNvSpPr>
          <p:nvPr>
            <p:ph type="subTitle" idx="2"/>
          </p:nvPr>
        </p:nvSpPr>
        <p:spPr>
          <a:xfrm>
            <a:off x="3537167" y="2381509"/>
            <a:ext cx="2069700" cy="647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F3F3F3"/>
              </a:buClr>
              <a:buSzPts val="900"/>
              <a:buNone/>
              <a:defRPr sz="900">
                <a:solidFill>
                  <a:srgbClr val="F3F3F3"/>
                </a:solidFill>
              </a:defRPr>
            </a:lvl1pPr>
            <a:lvl2pPr lvl="1" algn="ctr" rtl="0">
              <a:lnSpc>
                <a:spcPct val="100000"/>
              </a:lnSpc>
              <a:spcBef>
                <a:spcPts val="0"/>
              </a:spcBef>
              <a:spcAft>
                <a:spcPts val="0"/>
              </a:spcAft>
              <a:buClr>
                <a:srgbClr val="F3F3F3"/>
              </a:buClr>
              <a:buSzPts val="900"/>
              <a:buNone/>
              <a:defRPr sz="900">
                <a:solidFill>
                  <a:srgbClr val="F3F3F3"/>
                </a:solidFill>
              </a:defRPr>
            </a:lvl2pPr>
            <a:lvl3pPr lvl="2" algn="ctr" rtl="0">
              <a:lnSpc>
                <a:spcPct val="100000"/>
              </a:lnSpc>
              <a:spcBef>
                <a:spcPts val="0"/>
              </a:spcBef>
              <a:spcAft>
                <a:spcPts val="0"/>
              </a:spcAft>
              <a:buClr>
                <a:srgbClr val="F3F3F3"/>
              </a:buClr>
              <a:buSzPts val="900"/>
              <a:buNone/>
              <a:defRPr sz="900">
                <a:solidFill>
                  <a:srgbClr val="F3F3F3"/>
                </a:solidFill>
              </a:defRPr>
            </a:lvl3pPr>
            <a:lvl4pPr lvl="3" algn="ctr" rtl="0">
              <a:lnSpc>
                <a:spcPct val="100000"/>
              </a:lnSpc>
              <a:spcBef>
                <a:spcPts val="0"/>
              </a:spcBef>
              <a:spcAft>
                <a:spcPts val="0"/>
              </a:spcAft>
              <a:buClr>
                <a:srgbClr val="F3F3F3"/>
              </a:buClr>
              <a:buSzPts val="900"/>
              <a:buNone/>
              <a:defRPr sz="900">
                <a:solidFill>
                  <a:srgbClr val="F3F3F3"/>
                </a:solidFill>
              </a:defRPr>
            </a:lvl4pPr>
            <a:lvl5pPr lvl="4" algn="ctr" rtl="0">
              <a:lnSpc>
                <a:spcPct val="100000"/>
              </a:lnSpc>
              <a:spcBef>
                <a:spcPts val="0"/>
              </a:spcBef>
              <a:spcAft>
                <a:spcPts val="0"/>
              </a:spcAft>
              <a:buClr>
                <a:srgbClr val="F3F3F3"/>
              </a:buClr>
              <a:buSzPts val="900"/>
              <a:buNone/>
              <a:defRPr sz="900">
                <a:solidFill>
                  <a:srgbClr val="F3F3F3"/>
                </a:solidFill>
              </a:defRPr>
            </a:lvl5pPr>
            <a:lvl6pPr lvl="5" algn="ctr" rtl="0">
              <a:lnSpc>
                <a:spcPct val="100000"/>
              </a:lnSpc>
              <a:spcBef>
                <a:spcPts val="0"/>
              </a:spcBef>
              <a:spcAft>
                <a:spcPts val="0"/>
              </a:spcAft>
              <a:buClr>
                <a:srgbClr val="F3F3F3"/>
              </a:buClr>
              <a:buSzPts val="900"/>
              <a:buNone/>
              <a:defRPr sz="900">
                <a:solidFill>
                  <a:srgbClr val="F3F3F3"/>
                </a:solidFill>
              </a:defRPr>
            </a:lvl6pPr>
            <a:lvl7pPr lvl="6" algn="ctr" rtl="0">
              <a:lnSpc>
                <a:spcPct val="100000"/>
              </a:lnSpc>
              <a:spcBef>
                <a:spcPts val="0"/>
              </a:spcBef>
              <a:spcAft>
                <a:spcPts val="0"/>
              </a:spcAft>
              <a:buClr>
                <a:srgbClr val="F3F3F3"/>
              </a:buClr>
              <a:buSzPts val="900"/>
              <a:buNone/>
              <a:defRPr sz="900">
                <a:solidFill>
                  <a:srgbClr val="F3F3F3"/>
                </a:solidFill>
              </a:defRPr>
            </a:lvl7pPr>
            <a:lvl8pPr lvl="7" algn="ctr" rtl="0">
              <a:lnSpc>
                <a:spcPct val="100000"/>
              </a:lnSpc>
              <a:spcBef>
                <a:spcPts val="0"/>
              </a:spcBef>
              <a:spcAft>
                <a:spcPts val="0"/>
              </a:spcAft>
              <a:buClr>
                <a:srgbClr val="F3F3F3"/>
              </a:buClr>
              <a:buSzPts val="900"/>
              <a:buNone/>
              <a:defRPr sz="900">
                <a:solidFill>
                  <a:srgbClr val="F3F3F3"/>
                </a:solidFill>
              </a:defRPr>
            </a:lvl8pPr>
            <a:lvl9pPr lvl="8" algn="ctr" rtl="0">
              <a:lnSpc>
                <a:spcPct val="100000"/>
              </a:lnSpc>
              <a:spcBef>
                <a:spcPts val="0"/>
              </a:spcBef>
              <a:spcAft>
                <a:spcPts val="0"/>
              </a:spcAft>
              <a:buClr>
                <a:srgbClr val="F3F3F3"/>
              </a:buClr>
              <a:buSzPts val="900"/>
              <a:buNone/>
              <a:defRPr sz="900">
                <a:solidFill>
                  <a:srgbClr val="F3F3F3"/>
                </a:solidFill>
              </a:defRPr>
            </a:lvl9pPr>
          </a:lstStyle>
          <a:p>
            <a:endParaRPr/>
          </a:p>
        </p:txBody>
      </p:sp>
      <p:sp>
        <p:nvSpPr>
          <p:cNvPr id="91" name="Google Shape;91;p13"/>
          <p:cNvSpPr txBox="1">
            <a:spLocks noGrp="1"/>
          </p:cNvSpPr>
          <p:nvPr>
            <p:ph type="subTitle" idx="3"/>
          </p:nvPr>
        </p:nvSpPr>
        <p:spPr>
          <a:xfrm>
            <a:off x="797150" y="3911200"/>
            <a:ext cx="2069700" cy="647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F3F3F3"/>
              </a:buClr>
              <a:buSzPts val="900"/>
              <a:buNone/>
              <a:defRPr sz="900">
                <a:solidFill>
                  <a:srgbClr val="F3F3F3"/>
                </a:solidFill>
              </a:defRPr>
            </a:lvl1pPr>
            <a:lvl2pPr lvl="1" algn="ctr" rtl="0">
              <a:lnSpc>
                <a:spcPct val="100000"/>
              </a:lnSpc>
              <a:spcBef>
                <a:spcPts val="0"/>
              </a:spcBef>
              <a:spcAft>
                <a:spcPts val="0"/>
              </a:spcAft>
              <a:buClr>
                <a:srgbClr val="F3F3F3"/>
              </a:buClr>
              <a:buSzPts val="900"/>
              <a:buNone/>
              <a:defRPr sz="900">
                <a:solidFill>
                  <a:srgbClr val="F3F3F3"/>
                </a:solidFill>
              </a:defRPr>
            </a:lvl2pPr>
            <a:lvl3pPr lvl="2" algn="ctr" rtl="0">
              <a:lnSpc>
                <a:spcPct val="100000"/>
              </a:lnSpc>
              <a:spcBef>
                <a:spcPts val="0"/>
              </a:spcBef>
              <a:spcAft>
                <a:spcPts val="0"/>
              </a:spcAft>
              <a:buClr>
                <a:srgbClr val="F3F3F3"/>
              </a:buClr>
              <a:buSzPts val="900"/>
              <a:buNone/>
              <a:defRPr sz="900">
                <a:solidFill>
                  <a:srgbClr val="F3F3F3"/>
                </a:solidFill>
              </a:defRPr>
            </a:lvl3pPr>
            <a:lvl4pPr lvl="3" algn="ctr" rtl="0">
              <a:lnSpc>
                <a:spcPct val="100000"/>
              </a:lnSpc>
              <a:spcBef>
                <a:spcPts val="0"/>
              </a:spcBef>
              <a:spcAft>
                <a:spcPts val="0"/>
              </a:spcAft>
              <a:buClr>
                <a:srgbClr val="F3F3F3"/>
              </a:buClr>
              <a:buSzPts val="900"/>
              <a:buNone/>
              <a:defRPr sz="900">
                <a:solidFill>
                  <a:srgbClr val="F3F3F3"/>
                </a:solidFill>
              </a:defRPr>
            </a:lvl4pPr>
            <a:lvl5pPr lvl="4" algn="ctr" rtl="0">
              <a:lnSpc>
                <a:spcPct val="100000"/>
              </a:lnSpc>
              <a:spcBef>
                <a:spcPts val="0"/>
              </a:spcBef>
              <a:spcAft>
                <a:spcPts val="0"/>
              </a:spcAft>
              <a:buClr>
                <a:srgbClr val="F3F3F3"/>
              </a:buClr>
              <a:buSzPts val="900"/>
              <a:buNone/>
              <a:defRPr sz="900">
                <a:solidFill>
                  <a:srgbClr val="F3F3F3"/>
                </a:solidFill>
              </a:defRPr>
            </a:lvl5pPr>
            <a:lvl6pPr lvl="5" algn="ctr" rtl="0">
              <a:lnSpc>
                <a:spcPct val="100000"/>
              </a:lnSpc>
              <a:spcBef>
                <a:spcPts val="0"/>
              </a:spcBef>
              <a:spcAft>
                <a:spcPts val="0"/>
              </a:spcAft>
              <a:buClr>
                <a:srgbClr val="F3F3F3"/>
              </a:buClr>
              <a:buSzPts val="900"/>
              <a:buNone/>
              <a:defRPr sz="900">
                <a:solidFill>
                  <a:srgbClr val="F3F3F3"/>
                </a:solidFill>
              </a:defRPr>
            </a:lvl6pPr>
            <a:lvl7pPr lvl="6" algn="ctr" rtl="0">
              <a:lnSpc>
                <a:spcPct val="100000"/>
              </a:lnSpc>
              <a:spcBef>
                <a:spcPts val="0"/>
              </a:spcBef>
              <a:spcAft>
                <a:spcPts val="0"/>
              </a:spcAft>
              <a:buClr>
                <a:srgbClr val="F3F3F3"/>
              </a:buClr>
              <a:buSzPts val="900"/>
              <a:buNone/>
              <a:defRPr sz="900">
                <a:solidFill>
                  <a:srgbClr val="F3F3F3"/>
                </a:solidFill>
              </a:defRPr>
            </a:lvl7pPr>
            <a:lvl8pPr lvl="7" algn="ctr" rtl="0">
              <a:lnSpc>
                <a:spcPct val="100000"/>
              </a:lnSpc>
              <a:spcBef>
                <a:spcPts val="0"/>
              </a:spcBef>
              <a:spcAft>
                <a:spcPts val="0"/>
              </a:spcAft>
              <a:buClr>
                <a:srgbClr val="F3F3F3"/>
              </a:buClr>
              <a:buSzPts val="900"/>
              <a:buNone/>
              <a:defRPr sz="900">
                <a:solidFill>
                  <a:srgbClr val="F3F3F3"/>
                </a:solidFill>
              </a:defRPr>
            </a:lvl8pPr>
            <a:lvl9pPr lvl="8" algn="ctr" rtl="0">
              <a:lnSpc>
                <a:spcPct val="100000"/>
              </a:lnSpc>
              <a:spcBef>
                <a:spcPts val="0"/>
              </a:spcBef>
              <a:spcAft>
                <a:spcPts val="0"/>
              </a:spcAft>
              <a:buClr>
                <a:srgbClr val="F3F3F3"/>
              </a:buClr>
              <a:buSzPts val="900"/>
              <a:buNone/>
              <a:defRPr sz="900">
                <a:solidFill>
                  <a:srgbClr val="F3F3F3"/>
                </a:solidFill>
              </a:defRPr>
            </a:lvl9pPr>
          </a:lstStyle>
          <a:p>
            <a:endParaRPr/>
          </a:p>
        </p:txBody>
      </p:sp>
      <p:sp>
        <p:nvSpPr>
          <p:cNvPr id="92" name="Google Shape;92;p13"/>
          <p:cNvSpPr txBox="1">
            <a:spLocks noGrp="1"/>
          </p:cNvSpPr>
          <p:nvPr>
            <p:ph type="subTitle" idx="4"/>
          </p:nvPr>
        </p:nvSpPr>
        <p:spPr>
          <a:xfrm>
            <a:off x="973975" y="2115588"/>
            <a:ext cx="1716000" cy="3678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Clr>
                <a:srgbClr val="F3F3F3"/>
              </a:buClr>
              <a:buSzPts val="1200"/>
              <a:buFont typeface="Oswald Regular"/>
              <a:buNone/>
              <a:defRPr sz="1200">
                <a:solidFill>
                  <a:srgbClr val="F3F3F3"/>
                </a:solidFill>
                <a:latin typeface="Oswald"/>
                <a:ea typeface="Oswald"/>
                <a:cs typeface="Oswald"/>
                <a:sym typeface="Oswald"/>
              </a:defRPr>
            </a:lvl1pPr>
            <a:lvl2pPr lvl="1" algn="ctr" rtl="0">
              <a:lnSpc>
                <a:spcPct val="100000"/>
              </a:lnSpc>
              <a:spcBef>
                <a:spcPts val="0"/>
              </a:spcBef>
              <a:spcAft>
                <a:spcPts val="0"/>
              </a:spcAft>
              <a:buClr>
                <a:srgbClr val="F3F3F3"/>
              </a:buClr>
              <a:buSzPts val="1200"/>
              <a:buFont typeface="Oswald Regular"/>
              <a:buNone/>
              <a:defRPr sz="1200">
                <a:solidFill>
                  <a:srgbClr val="F3F3F3"/>
                </a:solidFill>
                <a:latin typeface="Oswald Regular"/>
                <a:ea typeface="Oswald Regular"/>
                <a:cs typeface="Oswald Regular"/>
                <a:sym typeface="Oswald Regular"/>
              </a:defRPr>
            </a:lvl2pPr>
            <a:lvl3pPr lvl="2" algn="ctr" rtl="0">
              <a:lnSpc>
                <a:spcPct val="100000"/>
              </a:lnSpc>
              <a:spcBef>
                <a:spcPts val="0"/>
              </a:spcBef>
              <a:spcAft>
                <a:spcPts val="0"/>
              </a:spcAft>
              <a:buClr>
                <a:srgbClr val="F3F3F3"/>
              </a:buClr>
              <a:buSzPts val="1200"/>
              <a:buFont typeface="Oswald Regular"/>
              <a:buNone/>
              <a:defRPr sz="1200">
                <a:solidFill>
                  <a:srgbClr val="F3F3F3"/>
                </a:solidFill>
                <a:latin typeface="Oswald Regular"/>
                <a:ea typeface="Oswald Regular"/>
                <a:cs typeface="Oswald Regular"/>
                <a:sym typeface="Oswald Regular"/>
              </a:defRPr>
            </a:lvl3pPr>
            <a:lvl4pPr lvl="3" algn="ctr" rtl="0">
              <a:lnSpc>
                <a:spcPct val="100000"/>
              </a:lnSpc>
              <a:spcBef>
                <a:spcPts val="0"/>
              </a:spcBef>
              <a:spcAft>
                <a:spcPts val="0"/>
              </a:spcAft>
              <a:buClr>
                <a:srgbClr val="F3F3F3"/>
              </a:buClr>
              <a:buSzPts val="1200"/>
              <a:buFont typeface="Oswald Regular"/>
              <a:buNone/>
              <a:defRPr sz="1200">
                <a:solidFill>
                  <a:srgbClr val="F3F3F3"/>
                </a:solidFill>
                <a:latin typeface="Oswald Regular"/>
                <a:ea typeface="Oswald Regular"/>
                <a:cs typeface="Oswald Regular"/>
                <a:sym typeface="Oswald Regular"/>
              </a:defRPr>
            </a:lvl4pPr>
            <a:lvl5pPr lvl="4" algn="ctr" rtl="0">
              <a:lnSpc>
                <a:spcPct val="100000"/>
              </a:lnSpc>
              <a:spcBef>
                <a:spcPts val="0"/>
              </a:spcBef>
              <a:spcAft>
                <a:spcPts val="0"/>
              </a:spcAft>
              <a:buClr>
                <a:srgbClr val="F3F3F3"/>
              </a:buClr>
              <a:buSzPts val="1200"/>
              <a:buFont typeface="Oswald Regular"/>
              <a:buNone/>
              <a:defRPr sz="1200">
                <a:solidFill>
                  <a:srgbClr val="F3F3F3"/>
                </a:solidFill>
                <a:latin typeface="Oswald Regular"/>
                <a:ea typeface="Oswald Regular"/>
                <a:cs typeface="Oswald Regular"/>
                <a:sym typeface="Oswald Regular"/>
              </a:defRPr>
            </a:lvl5pPr>
            <a:lvl6pPr lvl="5" algn="ctr" rtl="0">
              <a:lnSpc>
                <a:spcPct val="100000"/>
              </a:lnSpc>
              <a:spcBef>
                <a:spcPts val="0"/>
              </a:spcBef>
              <a:spcAft>
                <a:spcPts val="0"/>
              </a:spcAft>
              <a:buClr>
                <a:srgbClr val="F3F3F3"/>
              </a:buClr>
              <a:buSzPts val="1200"/>
              <a:buFont typeface="Oswald Regular"/>
              <a:buNone/>
              <a:defRPr sz="1200">
                <a:solidFill>
                  <a:srgbClr val="F3F3F3"/>
                </a:solidFill>
                <a:latin typeface="Oswald Regular"/>
                <a:ea typeface="Oswald Regular"/>
                <a:cs typeface="Oswald Regular"/>
                <a:sym typeface="Oswald Regular"/>
              </a:defRPr>
            </a:lvl6pPr>
            <a:lvl7pPr lvl="6" algn="ctr" rtl="0">
              <a:lnSpc>
                <a:spcPct val="100000"/>
              </a:lnSpc>
              <a:spcBef>
                <a:spcPts val="0"/>
              </a:spcBef>
              <a:spcAft>
                <a:spcPts val="0"/>
              </a:spcAft>
              <a:buClr>
                <a:srgbClr val="F3F3F3"/>
              </a:buClr>
              <a:buSzPts val="1200"/>
              <a:buFont typeface="Oswald Regular"/>
              <a:buNone/>
              <a:defRPr sz="1200">
                <a:solidFill>
                  <a:srgbClr val="F3F3F3"/>
                </a:solidFill>
                <a:latin typeface="Oswald Regular"/>
                <a:ea typeface="Oswald Regular"/>
                <a:cs typeface="Oswald Regular"/>
                <a:sym typeface="Oswald Regular"/>
              </a:defRPr>
            </a:lvl7pPr>
            <a:lvl8pPr lvl="7" algn="ctr" rtl="0">
              <a:lnSpc>
                <a:spcPct val="100000"/>
              </a:lnSpc>
              <a:spcBef>
                <a:spcPts val="0"/>
              </a:spcBef>
              <a:spcAft>
                <a:spcPts val="0"/>
              </a:spcAft>
              <a:buClr>
                <a:srgbClr val="F3F3F3"/>
              </a:buClr>
              <a:buSzPts val="1200"/>
              <a:buFont typeface="Oswald Regular"/>
              <a:buNone/>
              <a:defRPr sz="1200">
                <a:solidFill>
                  <a:srgbClr val="F3F3F3"/>
                </a:solidFill>
                <a:latin typeface="Oswald Regular"/>
                <a:ea typeface="Oswald Regular"/>
                <a:cs typeface="Oswald Regular"/>
                <a:sym typeface="Oswald Regular"/>
              </a:defRPr>
            </a:lvl8pPr>
            <a:lvl9pPr lvl="8" algn="ctr" rtl="0">
              <a:lnSpc>
                <a:spcPct val="100000"/>
              </a:lnSpc>
              <a:spcBef>
                <a:spcPts val="0"/>
              </a:spcBef>
              <a:spcAft>
                <a:spcPts val="0"/>
              </a:spcAft>
              <a:buClr>
                <a:srgbClr val="F3F3F3"/>
              </a:buClr>
              <a:buSzPts val="1200"/>
              <a:buFont typeface="Oswald Regular"/>
              <a:buNone/>
              <a:defRPr sz="1200">
                <a:solidFill>
                  <a:srgbClr val="F3F3F3"/>
                </a:solidFill>
                <a:latin typeface="Oswald Regular"/>
                <a:ea typeface="Oswald Regular"/>
                <a:cs typeface="Oswald Regular"/>
                <a:sym typeface="Oswald Regular"/>
              </a:defRPr>
            </a:lvl9pPr>
          </a:lstStyle>
          <a:p>
            <a:endParaRPr/>
          </a:p>
        </p:txBody>
      </p:sp>
      <p:sp>
        <p:nvSpPr>
          <p:cNvPr id="93" name="Google Shape;93;p13"/>
          <p:cNvSpPr txBox="1">
            <a:spLocks noGrp="1"/>
          </p:cNvSpPr>
          <p:nvPr>
            <p:ph type="subTitle" idx="5"/>
          </p:nvPr>
        </p:nvSpPr>
        <p:spPr>
          <a:xfrm>
            <a:off x="3714012" y="2114263"/>
            <a:ext cx="1716000" cy="3678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Clr>
                <a:srgbClr val="F3F3F3"/>
              </a:buClr>
              <a:buSzPts val="1200"/>
              <a:buFont typeface="Oswald Regular"/>
              <a:buNone/>
              <a:defRPr sz="1200">
                <a:solidFill>
                  <a:srgbClr val="F3F3F3"/>
                </a:solidFill>
                <a:latin typeface="Oswald"/>
                <a:ea typeface="Oswald"/>
                <a:cs typeface="Oswald"/>
                <a:sym typeface="Oswald"/>
              </a:defRPr>
            </a:lvl1pPr>
            <a:lvl2pPr lvl="1" algn="ctr" rtl="0">
              <a:lnSpc>
                <a:spcPct val="100000"/>
              </a:lnSpc>
              <a:spcBef>
                <a:spcPts val="0"/>
              </a:spcBef>
              <a:spcAft>
                <a:spcPts val="0"/>
              </a:spcAft>
              <a:buClr>
                <a:srgbClr val="F3F3F3"/>
              </a:buClr>
              <a:buSzPts val="1200"/>
              <a:buFont typeface="Oswald Regular"/>
              <a:buNone/>
              <a:defRPr sz="1200">
                <a:solidFill>
                  <a:srgbClr val="F3F3F3"/>
                </a:solidFill>
                <a:latin typeface="Oswald Regular"/>
                <a:ea typeface="Oswald Regular"/>
                <a:cs typeface="Oswald Regular"/>
                <a:sym typeface="Oswald Regular"/>
              </a:defRPr>
            </a:lvl2pPr>
            <a:lvl3pPr lvl="2" algn="ctr" rtl="0">
              <a:lnSpc>
                <a:spcPct val="100000"/>
              </a:lnSpc>
              <a:spcBef>
                <a:spcPts val="0"/>
              </a:spcBef>
              <a:spcAft>
                <a:spcPts val="0"/>
              </a:spcAft>
              <a:buClr>
                <a:srgbClr val="F3F3F3"/>
              </a:buClr>
              <a:buSzPts val="1200"/>
              <a:buFont typeface="Oswald Regular"/>
              <a:buNone/>
              <a:defRPr sz="1200">
                <a:solidFill>
                  <a:srgbClr val="F3F3F3"/>
                </a:solidFill>
                <a:latin typeface="Oswald Regular"/>
                <a:ea typeface="Oswald Regular"/>
                <a:cs typeface="Oswald Regular"/>
                <a:sym typeface="Oswald Regular"/>
              </a:defRPr>
            </a:lvl3pPr>
            <a:lvl4pPr lvl="3" algn="ctr" rtl="0">
              <a:lnSpc>
                <a:spcPct val="100000"/>
              </a:lnSpc>
              <a:spcBef>
                <a:spcPts val="0"/>
              </a:spcBef>
              <a:spcAft>
                <a:spcPts val="0"/>
              </a:spcAft>
              <a:buClr>
                <a:srgbClr val="F3F3F3"/>
              </a:buClr>
              <a:buSzPts val="1200"/>
              <a:buFont typeface="Oswald Regular"/>
              <a:buNone/>
              <a:defRPr sz="1200">
                <a:solidFill>
                  <a:srgbClr val="F3F3F3"/>
                </a:solidFill>
                <a:latin typeface="Oswald Regular"/>
                <a:ea typeface="Oswald Regular"/>
                <a:cs typeface="Oswald Regular"/>
                <a:sym typeface="Oswald Regular"/>
              </a:defRPr>
            </a:lvl4pPr>
            <a:lvl5pPr lvl="4" algn="ctr" rtl="0">
              <a:lnSpc>
                <a:spcPct val="100000"/>
              </a:lnSpc>
              <a:spcBef>
                <a:spcPts val="0"/>
              </a:spcBef>
              <a:spcAft>
                <a:spcPts val="0"/>
              </a:spcAft>
              <a:buClr>
                <a:srgbClr val="F3F3F3"/>
              </a:buClr>
              <a:buSzPts val="1200"/>
              <a:buFont typeface="Oswald Regular"/>
              <a:buNone/>
              <a:defRPr sz="1200">
                <a:solidFill>
                  <a:srgbClr val="F3F3F3"/>
                </a:solidFill>
                <a:latin typeface="Oswald Regular"/>
                <a:ea typeface="Oswald Regular"/>
                <a:cs typeface="Oswald Regular"/>
                <a:sym typeface="Oswald Regular"/>
              </a:defRPr>
            </a:lvl5pPr>
            <a:lvl6pPr lvl="5" algn="ctr" rtl="0">
              <a:lnSpc>
                <a:spcPct val="100000"/>
              </a:lnSpc>
              <a:spcBef>
                <a:spcPts val="0"/>
              </a:spcBef>
              <a:spcAft>
                <a:spcPts val="0"/>
              </a:spcAft>
              <a:buClr>
                <a:srgbClr val="F3F3F3"/>
              </a:buClr>
              <a:buSzPts val="1200"/>
              <a:buFont typeface="Oswald Regular"/>
              <a:buNone/>
              <a:defRPr sz="1200">
                <a:solidFill>
                  <a:srgbClr val="F3F3F3"/>
                </a:solidFill>
                <a:latin typeface="Oswald Regular"/>
                <a:ea typeface="Oswald Regular"/>
                <a:cs typeface="Oswald Regular"/>
                <a:sym typeface="Oswald Regular"/>
              </a:defRPr>
            </a:lvl6pPr>
            <a:lvl7pPr lvl="6" algn="ctr" rtl="0">
              <a:lnSpc>
                <a:spcPct val="100000"/>
              </a:lnSpc>
              <a:spcBef>
                <a:spcPts val="0"/>
              </a:spcBef>
              <a:spcAft>
                <a:spcPts val="0"/>
              </a:spcAft>
              <a:buClr>
                <a:srgbClr val="F3F3F3"/>
              </a:buClr>
              <a:buSzPts val="1200"/>
              <a:buFont typeface="Oswald Regular"/>
              <a:buNone/>
              <a:defRPr sz="1200">
                <a:solidFill>
                  <a:srgbClr val="F3F3F3"/>
                </a:solidFill>
                <a:latin typeface="Oswald Regular"/>
                <a:ea typeface="Oswald Regular"/>
                <a:cs typeface="Oswald Regular"/>
                <a:sym typeface="Oswald Regular"/>
              </a:defRPr>
            </a:lvl7pPr>
            <a:lvl8pPr lvl="7" algn="ctr" rtl="0">
              <a:lnSpc>
                <a:spcPct val="100000"/>
              </a:lnSpc>
              <a:spcBef>
                <a:spcPts val="0"/>
              </a:spcBef>
              <a:spcAft>
                <a:spcPts val="0"/>
              </a:spcAft>
              <a:buClr>
                <a:srgbClr val="F3F3F3"/>
              </a:buClr>
              <a:buSzPts val="1200"/>
              <a:buFont typeface="Oswald Regular"/>
              <a:buNone/>
              <a:defRPr sz="1200">
                <a:solidFill>
                  <a:srgbClr val="F3F3F3"/>
                </a:solidFill>
                <a:latin typeface="Oswald Regular"/>
                <a:ea typeface="Oswald Regular"/>
                <a:cs typeface="Oswald Regular"/>
                <a:sym typeface="Oswald Regular"/>
              </a:defRPr>
            </a:lvl8pPr>
            <a:lvl9pPr lvl="8" algn="ctr" rtl="0">
              <a:lnSpc>
                <a:spcPct val="100000"/>
              </a:lnSpc>
              <a:spcBef>
                <a:spcPts val="0"/>
              </a:spcBef>
              <a:spcAft>
                <a:spcPts val="0"/>
              </a:spcAft>
              <a:buClr>
                <a:srgbClr val="F3F3F3"/>
              </a:buClr>
              <a:buSzPts val="1200"/>
              <a:buFont typeface="Oswald Regular"/>
              <a:buNone/>
              <a:defRPr sz="1200">
                <a:solidFill>
                  <a:srgbClr val="F3F3F3"/>
                </a:solidFill>
                <a:latin typeface="Oswald Regular"/>
                <a:ea typeface="Oswald Regular"/>
                <a:cs typeface="Oswald Regular"/>
                <a:sym typeface="Oswald Regular"/>
              </a:defRPr>
            </a:lvl9pPr>
          </a:lstStyle>
          <a:p>
            <a:endParaRPr/>
          </a:p>
        </p:txBody>
      </p:sp>
      <p:sp>
        <p:nvSpPr>
          <p:cNvPr id="94" name="Google Shape;94;p13"/>
          <p:cNvSpPr txBox="1">
            <a:spLocks noGrp="1"/>
          </p:cNvSpPr>
          <p:nvPr>
            <p:ph type="subTitle" idx="6"/>
          </p:nvPr>
        </p:nvSpPr>
        <p:spPr>
          <a:xfrm>
            <a:off x="973987" y="3643975"/>
            <a:ext cx="1716000" cy="3678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Clr>
                <a:srgbClr val="F3F3F3"/>
              </a:buClr>
              <a:buSzPts val="1200"/>
              <a:buFont typeface="Oswald Regular"/>
              <a:buNone/>
              <a:defRPr sz="1200">
                <a:solidFill>
                  <a:srgbClr val="F3F3F3"/>
                </a:solidFill>
                <a:latin typeface="Oswald"/>
                <a:ea typeface="Oswald"/>
                <a:cs typeface="Oswald"/>
                <a:sym typeface="Oswald"/>
              </a:defRPr>
            </a:lvl1pPr>
            <a:lvl2pPr lvl="1" algn="ctr" rtl="0">
              <a:lnSpc>
                <a:spcPct val="100000"/>
              </a:lnSpc>
              <a:spcBef>
                <a:spcPts val="0"/>
              </a:spcBef>
              <a:spcAft>
                <a:spcPts val="0"/>
              </a:spcAft>
              <a:buClr>
                <a:srgbClr val="F3F3F3"/>
              </a:buClr>
              <a:buSzPts val="1200"/>
              <a:buFont typeface="Oswald Regular"/>
              <a:buNone/>
              <a:defRPr sz="1200">
                <a:solidFill>
                  <a:srgbClr val="F3F3F3"/>
                </a:solidFill>
                <a:latin typeface="Oswald Regular"/>
                <a:ea typeface="Oswald Regular"/>
                <a:cs typeface="Oswald Regular"/>
                <a:sym typeface="Oswald Regular"/>
              </a:defRPr>
            </a:lvl2pPr>
            <a:lvl3pPr lvl="2" algn="ctr" rtl="0">
              <a:lnSpc>
                <a:spcPct val="100000"/>
              </a:lnSpc>
              <a:spcBef>
                <a:spcPts val="0"/>
              </a:spcBef>
              <a:spcAft>
                <a:spcPts val="0"/>
              </a:spcAft>
              <a:buClr>
                <a:srgbClr val="F3F3F3"/>
              </a:buClr>
              <a:buSzPts val="1200"/>
              <a:buFont typeface="Oswald Regular"/>
              <a:buNone/>
              <a:defRPr sz="1200">
                <a:solidFill>
                  <a:srgbClr val="F3F3F3"/>
                </a:solidFill>
                <a:latin typeface="Oswald Regular"/>
                <a:ea typeface="Oswald Regular"/>
                <a:cs typeface="Oswald Regular"/>
                <a:sym typeface="Oswald Regular"/>
              </a:defRPr>
            </a:lvl3pPr>
            <a:lvl4pPr lvl="3" algn="ctr" rtl="0">
              <a:lnSpc>
                <a:spcPct val="100000"/>
              </a:lnSpc>
              <a:spcBef>
                <a:spcPts val="0"/>
              </a:spcBef>
              <a:spcAft>
                <a:spcPts val="0"/>
              </a:spcAft>
              <a:buClr>
                <a:srgbClr val="F3F3F3"/>
              </a:buClr>
              <a:buSzPts val="1200"/>
              <a:buFont typeface="Oswald Regular"/>
              <a:buNone/>
              <a:defRPr sz="1200">
                <a:solidFill>
                  <a:srgbClr val="F3F3F3"/>
                </a:solidFill>
                <a:latin typeface="Oswald Regular"/>
                <a:ea typeface="Oswald Regular"/>
                <a:cs typeface="Oswald Regular"/>
                <a:sym typeface="Oswald Regular"/>
              </a:defRPr>
            </a:lvl4pPr>
            <a:lvl5pPr lvl="4" algn="ctr" rtl="0">
              <a:lnSpc>
                <a:spcPct val="100000"/>
              </a:lnSpc>
              <a:spcBef>
                <a:spcPts val="0"/>
              </a:spcBef>
              <a:spcAft>
                <a:spcPts val="0"/>
              </a:spcAft>
              <a:buClr>
                <a:srgbClr val="F3F3F3"/>
              </a:buClr>
              <a:buSzPts val="1200"/>
              <a:buFont typeface="Oswald Regular"/>
              <a:buNone/>
              <a:defRPr sz="1200">
                <a:solidFill>
                  <a:srgbClr val="F3F3F3"/>
                </a:solidFill>
                <a:latin typeface="Oswald Regular"/>
                <a:ea typeface="Oswald Regular"/>
                <a:cs typeface="Oswald Regular"/>
                <a:sym typeface="Oswald Regular"/>
              </a:defRPr>
            </a:lvl5pPr>
            <a:lvl6pPr lvl="5" algn="ctr" rtl="0">
              <a:lnSpc>
                <a:spcPct val="100000"/>
              </a:lnSpc>
              <a:spcBef>
                <a:spcPts val="0"/>
              </a:spcBef>
              <a:spcAft>
                <a:spcPts val="0"/>
              </a:spcAft>
              <a:buClr>
                <a:srgbClr val="F3F3F3"/>
              </a:buClr>
              <a:buSzPts val="1200"/>
              <a:buFont typeface="Oswald Regular"/>
              <a:buNone/>
              <a:defRPr sz="1200">
                <a:solidFill>
                  <a:srgbClr val="F3F3F3"/>
                </a:solidFill>
                <a:latin typeface="Oswald Regular"/>
                <a:ea typeface="Oswald Regular"/>
                <a:cs typeface="Oswald Regular"/>
                <a:sym typeface="Oswald Regular"/>
              </a:defRPr>
            </a:lvl6pPr>
            <a:lvl7pPr lvl="6" algn="ctr" rtl="0">
              <a:lnSpc>
                <a:spcPct val="100000"/>
              </a:lnSpc>
              <a:spcBef>
                <a:spcPts val="0"/>
              </a:spcBef>
              <a:spcAft>
                <a:spcPts val="0"/>
              </a:spcAft>
              <a:buClr>
                <a:srgbClr val="F3F3F3"/>
              </a:buClr>
              <a:buSzPts val="1200"/>
              <a:buFont typeface="Oswald Regular"/>
              <a:buNone/>
              <a:defRPr sz="1200">
                <a:solidFill>
                  <a:srgbClr val="F3F3F3"/>
                </a:solidFill>
                <a:latin typeface="Oswald Regular"/>
                <a:ea typeface="Oswald Regular"/>
                <a:cs typeface="Oswald Regular"/>
                <a:sym typeface="Oswald Regular"/>
              </a:defRPr>
            </a:lvl7pPr>
            <a:lvl8pPr lvl="7" algn="ctr" rtl="0">
              <a:lnSpc>
                <a:spcPct val="100000"/>
              </a:lnSpc>
              <a:spcBef>
                <a:spcPts val="0"/>
              </a:spcBef>
              <a:spcAft>
                <a:spcPts val="0"/>
              </a:spcAft>
              <a:buClr>
                <a:srgbClr val="F3F3F3"/>
              </a:buClr>
              <a:buSzPts val="1200"/>
              <a:buFont typeface="Oswald Regular"/>
              <a:buNone/>
              <a:defRPr sz="1200">
                <a:solidFill>
                  <a:srgbClr val="F3F3F3"/>
                </a:solidFill>
                <a:latin typeface="Oswald Regular"/>
                <a:ea typeface="Oswald Regular"/>
                <a:cs typeface="Oswald Regular"/>
                <a:sym typeface="Oswald Regular"/>
              </a:defRPr>
            </a:lvl8pPr>
            <a:lvl9pPr lvl="8" algn="ctr" rtl="0">
              <a:lnSpc>
                <a:spcPct val="100000"/>
              </a:lnSpc>
              <a:spcBef>
                <a:spcPts val="0"/>
              </a:spcBef>
              <a:spcAft>
                <a:spcPts val="0"/>
              </a:spcAft>
              <a:buClr>
                <a:srgbClr val="F3F3F3"/>
              </a:buClr>
              <a:buSzPts val="1200"/>
              <a:buFont typeface="Oswald Regular"/>
              <a:buNone/>
              <a:defRPr sz="1200">
                <a:solidFill>
                  <a:srgbClr val="F3F3F3"/>
                </a:solidFill>
                <a:latin typeface="Oswald Regular"/>
                <a:ea typeface="Oswald Regular"/>
                <a:cs typeface="Oswald Regular"/>
                <a:sym typeface="Oswald Regular"/>
              </a:defRPr>
            </a:lvl9pPr>
          </a:lstStyle>
          <a:p>
            <a:endParaRPr/>
          </a:p>
        </p:txBody>
      </p:sp>
      <p:sp>
        <p:nvSpPr>
          <p:cNvPr id="95" name="Google Shape;95;p13"/>
          <p:cNvSpPr txBox="1">
            <a:spLocks noGrp="1"/>
          </p:cNvSpPr>
          <p:nvPr>
            <p:ph type="subTitle" idx="7"/>
          </p:nvPr>
        </p:nvSpPr>
        <p:spPr>
          <a:xfrm>
            <a:off x="3537133" y="3911200"/>
            <a:ext cx="2069700" cy="647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F3F3F3"/>
              </a:buClr>
              <a:buSzPts val="900"/>
              <a:buNone/>
              <a:defRPr sz="900">
                <a:solidFill>
                  <a:srgbClr val="F3F3F3"/>
                </a:solidFill>
              </a:defRPr>
            </a:lvl1pPr>
            <a:lvl2pPr lvl="1" algn="ctr" rtl="0">
              <a:lnSpc>
                <a:spcPct val="100000"/>
              </a:lnSpc>
              <a:spcBef>
                <a:spcPts val="0"/>
              </a:spcBef>
              <a:spcAft>
                <a:spcPts val="0"/>
              </a:spcAft>
              <a:buClr>
                <a:srgbClr val="F3F3F3"/>
              </a:buClr>
              <a:buSzPts val="900"/>
              <a:buNone/>
              <a:defRPr sz="900">
                <a:solidFill>
                  <a:srgbClr val="F3F3F3"/>
                </a:solidFill>
              </a:defRPr>
            </a:lvl2pPr>
            <a:lvl3pPr lvl="2" algn="ctr" rtl="0">
              <a:lnSpc>
                <a:spcPct val="100000"/>
              </a:lnSpc>
              <a:spcBef>
                <a:spcPts val="0"/>
              </a:spcBef>
              <a:spcAft>
                <a:spcPts val="0"/>
              </a:spcAft>
              <a:buClr>
                <a:srgbClr val="F3F3F3"/>
              </a:buClr>
              <a:buSzPts val="900"/>
              <a:buNone/>
              <a:defRPr sz="900">
                <a:solidFill>
                  <a:srgbClr val="F3F3F3"/>
                </a:solidFill>
              </a:defRPr>
            </a:lvl3pPr>
            <a:lvl4pPr lvl="3" algn="ctr" rtl="0">
              <a:lnSpc>
                <a:spcPct val="100000"/>
              </a:lnSpc>
              <a:spcBef>
                <a:spcPts val="0"/>
              </a:spcBef>
              <a:spcAft>
                <a:spcPts val="0"/>
              </a:spcAft>
              <a:buClr>
                <a:srgbClr val="F3F3F3"/>
              </a:buClr>
              <a:buSzPts val="900"/>
              <a:buNone/>
              <a:defRPr sz="900">
                <a:solidFill>
                  <a:srgbClr val="F3F3F3"/>
                </a:solidFill>
              </a:defRPr>
            </a:lvl4pPr>
            <a:lvl5pPr lvl="4" algn="ctr" rtl="0">
              <a:lnSpc>
                <a:spcPct val="100000"/>
              </a:lnSpc>
              <a:spcBef>
                <a:spcPts val="0"/>
              </a:spcBef>
              <a:spcAft>
                <a:spcPts val="0"/>
              </a:spcAft>
              <a:buClr>
                <a:srgbClr val="F3F3F3"/>
              </a:buClr>
              <a:buSzPts val="900"/>
              <a:buNone/>
              <a:defRPr sz="900">
                <a:solidFill>
                  <a:srgbClr val="F3F3F3"/>
                </a:solidFill>
              </a:defRPr>
            </a:lvl5pPr>
            <a:lvl6pPr lvl="5" algn="ctr" rtl="0">
              <a:lnSpc>
                <a:spcPct val="100000"/>
              </a:lnSpc>
              <a:spcBef>
                <a:spcPts val="0"/>
              </a:spcBef>
              <a:spcAft>
                <a:spcPts val="0"/>
              </a:spcAft>
              <a:buClr>
                <a:srgbClr val="F3F3F3"/>
              </a:buClr>
              <a:buSzPts val="900"/>
              <a:buNone/>
              <a:defRPr sz="900">
                <a:solidFill>
                  <a:srgbClr val="F3F3F3"/>
                </a:solidFill>
              </a:defRPr>
            </a:lvl6pPr>
            <a:lvl7pPr lvl="6" algn="ctr" rtl="0">
              <a:lnSpc>
                <a:spcPct val="100000"/>
              </a:lnSpc>
              <a:spcBef>
                <a:spcPts val="0"/>
              </a:spcBef>
              <a:spcAft>
                <a:spcPts val="0"/>
              </a:spcAft>
              <a:buClr>
                <a:srgbClr val="F3F3F3"/>
              </a:buClr>
              <a:buSzPts val="900"/>
              <a:buNone/>
              <a:defRPr sz="900">
                <a:solidFill>
                  <a:srgbClr val="F3F3F3"/>
                </a:solidFill>
              </a:defRPr>
            </a:lvl7pPr>
            <a:lvl8pPr lvl="7" algn="ctr" rtl="0">
              <a:lnSpc>
                <a:spcPct val="100000"/>
              </a:lnSpc>
              <a:spcBef>
                <a:spcPts val="0"/>
              </a:spcBef>
              <a:spcAft>
                <a:spcPts val="0"/>
              </a:spcAft>
              <a:buClr>
                <a:srgbClr val="F3F3F3"/>
              </a:buClr>
              <a:buSzPts val="900"/>
              <a:buNone/>
              <a:defRPr sz="900">
                <a:solidFill>
                  <a:srgbClr val="F3F3F3"/>
                </a:solidFill>
              </a:defRPr>
            </a:lvl8pPr>
            <a:lvl9pPr lvl="8" algn="ctr" rtl="0">
              <a:lnSpc>
                <a:spcPct val="100000"/>
              </a:lnSpc>
              <a:spcBef>
                <a:spcPts val="0"/>
              </a:spcBef>
              <a:spcAft>
                <a:spcPts val="0"/>
              </a:spcAft>
              <a:buClr>
                <a:srgbClr val="F3F3F3"/>
              </a:buClr>
              <a:buSzPts val="900"/>
              <a:buNone/>
              <a:defRPr sz="900">
                <a:solidFill>
                  <a:srgbClr val="F3F3F3"/>
                </a:solidFill>
              </a:defRPr>
            </a:lvl9pPr>
          </a:lstStyle>
          <a:p>
            <a:endParaRPr/>
          </a:p>
        </p:txBody>
      </p:sp>
      <p:sp>
        <p:nvSpPr>
          <p:cNvPr id="96" name="Google Shape;96;p13"/>
          <p:cNvSpPr txBox="1">
            <a:spLocks noGrp="1"/>
          </p:cNvSpPr>
          <p:nvPr>
            <p:ph type="subTitle" idx="8"/>
          </p:nvPr>
        </p:nvSpPr>
        <p:spPr>
          <a:xfrm>
            <a:off x="3714000" y="3643975"/>
            <a:ext cx="1716000" cy="3678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Clr>
                <a:srgbClr val="F3F3F3"/>
              </a:buClr>
              <a:buSzPts val="1200"/>
              <a:buFont typeface="Oswald Regular"/>
              <a:buNone/>
              <a:defRPr sz="1200">
                <a:solidFill>
                  <a:srgbClr val="F3F3F3"/>
                </a:solidFill>
                <a:latin typeface="Oswald"/>
                <a:ea typeface="Oswald"/>
                <a:cs typeface="Oswald"/>
                <a:sym typeface="Oswald"/>
              </a:defRPr>
            </a:lvl1pPr>
            <a:lvl2pPr lvl="1" algn="ctr" rtl="0">
              <a:lnSpc>
                <a:spcPct val="100000"/>
              </a:lnSpc>
              <a:spcBef>
                <a:spcPts val="0"/>
              </a:spcBef>
              <a:spcAft>
                <a:spcPts val="0"/>
              </a:spcAft>
              <a:buClr>
                <a:srgbClr val="F3F3F3"/>
              </a:buClr>
              <a:buSzPts val="1200"/>
              <a:buFont typeface="Oswald Regular"/>
              <a:buNone/>
              <a:defRPr sz="1200">
                <a:solidFill>
                  <a:srgbClr val="F3F3F3"/>
                </a:solidFill>
                <a:latin typeface="Oswald Regular"/>
                <a:ea typeface="Oswald Regular"/>
                <a:cs typeface="Oswald Regular"/>
                <a:sym typeface="Oswald Regular"/>
              </a:defRPr>
            </a:lvl2pPr>
            <a:lvl3pPr lvl="2" algn="ctr" rtl="0">
              <a:lnSpc>
                <a:spcPct val="100000"/>
              </a:lnSpc>
              <a:spcBef>
                <a:spcPts val="0"/>
              </a:spcBef>
              <a:spcAft>
                <a:spcPts val="0"/>
              </a:spcAft>
              <a:buClr>
                <a:srgbClr val="F3F3F3"/>
              </a:buClr>
              <a:buSzPts val="1200"/>
              <a:buFont typeface="Oswald Regular"/>
              <a:buNone/>
              <a:defRPr sz="1200">
                <a:solidFill>
                  <a:srgbClr val="F3F3F3"/>
                </a:solidFill>
                <a:latin typeface="Oswald Regular"/>
                <a:ea typeface="Oswald Regular"/>
                <a:cs typeface="Oswald Regular"/>
                <a:sym typeface="Oswald Regular"/>
              </a:defRPr>
            </a:lvl3pPr>
            <a:lvl4pPr lvl="3" algn="ctr" rtl="0">
              <a:lnSpc>
                <a:spcPct val="100000"/>
              </a:lnSpc>
              <a:spcBef>
                <a:spcPts val="0"/>
              </a:spcBef>
              <a:spcAft>
                <a:spcPts val="0"/>
              </a:spcAft>
              <a:buClr>
                <a:srgbClr val="F3F3F3"/>
              </a:buClr>
              <a:buSzPts val="1200"/>
              <a:buFont typeface="Oswald Regular"/>
              <a:buNone/>
              <a:defRPr sz="1200">
                <a:solidFill>
                  <a:srgbClr val="F3F3F3"/>
                </a:solidFill>
                <a:latin typeface="Oswald Regular"/>
                <a:ea typeface="Oswald Regular"/>
                <a:cs typeface="Oswald Regular"/>
                <a:sym typeface="Oswald Regular"/>
              </a:defRPr>
            </a:lvl4pPr>
            <a:lvl5pPr lvl="4" algn="ctr" rtl="0">
              <a:lnSpc>
                <a:spcPct val="100000"/>
              </a:lnSpc>
              <a:spcBef>
                <a:spcPts val="0"/>
              </a:spcBef>
              <a:spcAft>
                <a:spcPts val="0"/>
              </a:spcAft>
              <a:buClr>
                <a:srgbClr val="F3F3F3"/>
              </a:buClr>
              <a:buSzPts val="1200"/>
              <a:buFont typeface="Oswald Regular"/>
              <a:buNone/>
              <a:defRPr sz="1200">
                <a:solidFill>
                  <a:srgbClr val="F3F3F3"/>
                </a:solidFill>
                <a:latin typeface="Oswald Regular"/>
                <a:ea typeface="Oswald Regular"/>
                <a:cs typeface="Oswald Regular"/>
                <a:sym typeface="Oswald Regular"/>
              </a:defRPr>
            </a:lvl5pPr>
            <a:lvl6pPr lvl="5" algn="ctr" rtl="0">
              <a:lnSpc>
                <a:spcPct val="100000"/>
              </a:lnSpc>
              <a:spcBef>
                <a:spcPts val="0"/>
              </a:spcBef>
              <a:spcAft>
                <a:spcPts val="0"/>
              </a:spcAft>
              <a:buClr>
                <a:srgbClr val="F3F3F3"/>
              </a:buClr>
              <a:buSzPts val="1200"/>
              <a:buFont typeface="Oswald Regular"/>
              <a:buNone/>
              <a:defRPr sz="1200">
                <a:solidFill>
                  <a:srgbClr val="F3F3F3"/>
                </a:solidFill>
                <a:latin typeface="Oswald Regular"/>
                <a:ea typeface="Oswald Regular"/>
                <a:cs typeface="Oswald Regular"/>
                <a:sym typeface="Oswald Regular"/>
              </a:defRPr>
            </a:lvl6pPr>
            <a:lvl7pPr lvl="6" algn="ctr" rtl="0">
              <a:lnSpc>
                <a:spcPct val="100000"/>
              </a:lnSpc>
              <a:spcBef>
                <a:spcPts val="0"/>
              </a:spcBef>
              <a:spcAft>
                <a:spcPts val="0"/>
              </a:spcAft>
              <a:buClr>
                <a:srgbClr val="F3F3F3"/>
              </a:buClr>
              <a:buSzPts val="1200"/>
              <a:buFont typeface="Oswald Regular"/>
              <a:buNone/>
              <a:defRPr sz="1200">
                <a:solidFill>
                  <a:srgbClr val="F3F3F3"/>
                </a:solidFill>
                <a:latin typeface="Oswald Regular"/>
                <a:ea typeface="Oswald Regular"/>
                <a:cs typeface="Oswald Regular"/>
                <a:sym typeface="Oswald Regular"/>
              </a:defRPr>
            </a:lvl7pPr>
            <a:lvl8pPr lvl="7" algn="ctr" rtl="0">
              <a:lnSpc>
                <a:spcPct val="100000"/>
              </a:lnSpc>
              <a:spcBef>
                <a:spcPts val="0"/>
              </a:spcBef>
              <a:spcAft>
                <a:spcPts val="0"/>
              </a:spcAft>
              <a:buClr>
                <a:srgbClr val="F3F3F3"/>
              </a:buClr>
              <a:buSzPts val="1200"/>
              <a:buFont typeface="Oswald Regular"/>
              <a:buNone/>
              <a:defRPr sz="1200">
                <a:solidFill>
                  <a:srgbClr val="F3F3F3"/>
                </a:solidFill>
                <a:latin typeface="Oswald Regular"/>
                <a:ea typeface="Oswald Regular"/>
                <a:cs typeface="Oswald Regular"/>
                <a:sym typeface="Oswald Regular"/>
              </a:defRPr>
            </a:lvl8pPr>
            <a:lvl9pPr lvl="8" algn="ctr" rtl="0">
              <a:lnSpc>
                <a:spcPct val="100000"/>
              </a:lnSpc>
              <a:spcBef>
                <a:spcPts val="0"/>
              </a:spcBef>
              <a:spcAft>
                <a:spcPts val="0"/>
              </a:spcAft>
              <a:buClr>
                <a:srgbClr val="F3F3F3"/>
              </a:buClr>
              <a:buSzPts val="1200"/>
              <a:buFont typeface="Oswald Regular"/>
              <a:buNone/>
              <a:defRPr sz="1200">
                <a:solidFill>
                  <a:srgbClr val="F3F3F3"/>
                </a:solidFill>
                <a:latin typeface="Oswald Regular"/>
                <a:ea typeface="Oswald Regular"/>
                <a:cs typeface="Oswald Regular"/>
                <a:sym typeface="Oswald Regular"/>
              </a:defRPr>
            </a:lvl9pPr>
          </a:lstStyle>
          <a:p>
            <a:endParaRPr/>
          </a:p>
        </p:txBody>
      </p:sp>
      <p:sp>
        <p:nvSpPr>
          <p:cNvPr id="97" name="Google Shape;97;p13"/>
          <p:cNvSpPr txBox="1">
            <a:spLocks noGrp="1"/>
          </p:cNvSpPr>
          <p:nvPr>
            <p:ph type="subTitle" idx="9"/>
          </p:nvPr>
        </p:nvSpPr>
        <p:spPr>
          <a:xfrm>
            <a:off x="6277197" y="2381509"/>
            <a:ext cx="2069700" cy="647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F3F3F3"/>
              </a:buClr>
              <a:buSzPts val="900"/>
              <a:buNone/>
              <a:defRPr sz="900">
                <a:solidFill>
                  <a:srgbClr val="F3F3F3"/>
                </a:solidFill>
              </a:defRPr>
            </a:lvl1pPr>
            <a:lvl2pPr lvl="1" algn="ctr" rtl="0">
              <a:lnSpc>
                <a:spcPct val="100000"/>
              </a:lnSpc>
              <a:spcBef>
                <a:spcPts val="0"/>
              </a:spcBef>
              <a:spcAft>
                <a:spcPts val="0"/>
              </a:spcAft>
              <a:buClr>
                <a:srgbClr val="F3F3F3"/>
              </a:buClr>
              <a:buSzPts val="900"/>
              <a:buNone/>
              <a:defRPr sz="900">
                <a:solidFill>
                  <a:srgbClr val="F3F3F3"/>
                </a:solidFill>
              </a:defRPr>
            </a:lvl2pPr>
            <a:lvl3pPr lvl="2" algn="ctr" rtl="0">
              <a:lnSpc>
                <a:spcPct val="100000"/>
              </a:lnSpc>
              <a:spcBef>
                <a:spcPts val="0"/>
              </a:spcBef>
              <a:spcAft>
                <a:spcPts val="0"/>
              </a:spcAft>
              <a:buClr>
                <a:srgbClr val="F3F3F3"/>
              </a:buClr>
              <a:buSzPts val="900"/>
              <a:buNone/>
              <a:defRPr sz="900">
                <a:solidFill>
                  <a:srgbClr val="F3F3F3"/>
                </a:solidFill>
              </a:defRPr>
            </a:lvl3pPr>
            <a:lvl4pPr lvl="3" algn="ctr" rtl="0">
              <a:lnSpc>
                <a:spcPct val="100000"/>
              </a:lnSpc>
              <a:spcBef>
                <a:spcPts val="0"/>
              </a:spcBef>
              <a:spcAft>
                <a:spcPts val="0"/>
              </a:spcAft>
              <a:buClr>
                <a:srgbClr val="F3F3F3"/>
              </a:buClr>
              <a:buSzPts val="900"/>
              <a:buNone/>
              <a:defRPr sz="900">
                <a:solidFill>
                  <a:srgbClr val="F3F3F3"/>
                </a:solidFill>
              </a:defRPr>
            </a:lvl4pPr>
            <a:lvl5pPr lvl="4" algn="ctr" rtl="0">
              <a:lnSpc>
                <a:spcPct val="100000"/>
              </a:lnSpc>
              <a:spcBef>
                <a:spcPts val="0"/>
              </a:spcBef>
              <a:spcAft>
                <a:spcPts val="0"/>
              </a:spcAft>
              <a:buClr>
                <a:srgbClr val="F3F3F3"/>
              </a:buClr>
              <a:buSzPts val="900"/>
              <a:buNone/>
              <a:defRPr sz="900">
                <a:solidFill>
                  <a:srgbClr val="F3F3F3"/>
                </a:solidFill>
              </a:defRPr>
            </a:lvl5pPr>
            <a:lvl6pPr lvl="5" algn="ctr" rtl="0">
              <a:lnSpc>
                <a:spcPct val="100000"/>
              </a:lnSpc>
              <a:spcBef>
                <a:spcPts val="0"/>
              </a:spcBef>
              <a:spcAft>
                <a:spcPts val="0"/>
              </a:spcAft>
              <a:buClr>
                <a:srgbClr val="F3F3F3"/>
              </a:buClr>
              <a:buSzPts val="900"/>
              <a:buNone/>
              <a:defRPr sz="900">
                <a:solidFill>
                  <a:srgbClr val="F3F3F3"/>
                </a:solidFill>
              </a:defRPr>
            </a:lvl6pPr>
            <a:lvl7pPr lvl="6" algn="ctr" rtl="0">
              <a:lnSpc>
                <a:spcPct val="100000"/>
              </a:lnSpc>
              <a:spcBef>
                <a:spcPts val="0"/>
              </a:spcBef>
              <a:spcAft>
                <a:spcPts val="0"/>
              </a:spcAft>
              <a:buClr>
                <a:srgbClr val="F3F3F3"/>
              </a:buClr>
              <a:buSzPts val="900"/>
              <a:buNone/>
              <a:defRPr sz="900">
                <a:solidFill>
                  <a:srgbClr val="F3F3F3"/>
                </a:solidFill>
              </a:defRPr>
            </a:lvl7pPr>
            <a:lvl8pPr lvl="7" algn="ctr" rtl="0">
              <a:lnSpc>
                <a:spcPct val="100000"/>
              </a:lnSpc>
              <a:spcBef>
                <a:spcPts val="0"/>
              </a:spcBef>
              <a:spcAft>
                <a:spcPts val="0"/>
              </a:spcAft>
              <a:buClr>
                <a:srgbClr val="F3F3F3"/>
              </a:buClr>
              <a:buSzPts val="900"/>
              <a:buNone/>
              <a:defRPr sz="900">
                <a:solidFill>
                  <a:srgbClr val="F3F3F3"/>
                </a:solidFill>
              </a:defRPr>
            </a:lvl8pPr>
            <a:lvl9pPr lvl="8" algn="ctr" rtl="0">
              <a:lnSpc>
                <a:spcPct val="100000"/>
              </a:lnSpc>
              <a:spcBef>
                <a:spcPts val="0"/>
              </a:spcBef>
              <a:spcAft>
                <a:spcPts val="0"/>
              </a:spcAft>
              <a:buClr>
                <a:srgbClr val="F3F3F3"/>
              </a:buClr>
              <a:buSzPts val="900"/>
              <a:buNone/>
              <a:defRPr sz="900">
                <a:solidFill>
                  <a:srgbClr val="F3F3F3"/>
                </a:solidFill>
              </a:defRPr>
            </a:lvl9pPr>
          </a:lstStyle>
          <a:p>
            <a:endParaRPr/>
          </a:p>
        </p:txBody>
      </p:sp>
      <p:sp>
        <p:nvSpPr>
          <p:cNvPr id="98" name="Google Shape;98;p13"/>
          <p:cNvSpPr txBox="1">
            <a:spLocks noGrp="1"/>
          </p:cNvSpPr>
          <p:nvPr>
            <p:ph type="subTitle" idx="13"/>
          </p:nvPr>
        </p:nvSpPr>
        <p:spPr>
          <a:xfrm>
            <a:off x="6454037" y="2114263"/>
            <a:ext cx="1716000" cy="3678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Clr>
                <a:srgbClr val="F3F3F3"/>
              </a:buClr>
              <a:buSzPts val="1200"/>
              <a:buFont typeface="Oswald Regular"/>
              <a:buNone/>
              <a:defRPr sz="1200">
                <a:solidFill>
                  <a:srgbClr val="F3F3F3"/>
                </a:solidFill>
                <a:latin typeface="Oswald"/>
                <a:ea typeface="Oswald"/>
                <a:cs typeface="Oswald"/>
                <a:sym typeface="Oswald"/>
              </a:defRPr>
            </a:lvl1pPr>
            <a:lvl2pPr lvl="1" algn="ctr" rtl="0">
              <a:lnSpc>
                <a:spcPct val="100000"/>
              </a:lnSpc>
              <a:spcBef>
                <a:spcPts val="0"/>
              </a:spcBef>
              <a:spcAft>
                <a:spcPts val="0"/>
              </a:spcAft>
              <a:buClr>
                <a:srgbClr val="F3F3F3"/>
              </a:buClr>
              <a:buSzPts val="1200"/>
              <a:buFont typeface="Oswald Regular"/>
              <a:buNone/>
              <a:defRPr sz="1200">
                <a:solidFill>
                  <a:srgbClr val="F3F3F3"/>
                </a:solidFill>
                <a:latin typeface="Oswald Regular"/>
                <a:ea typeface="Oswald Regular"/>
                <a:cs typeface="Oswald Regular"/>
                <a:sym typeface="Oswald Regular"/>
              </a:defRPr>
            </a:lvl2pPr>
            <a:lvl3pPr lvl="2" algn="ctr" rtl="0">
              <a:lnSpc>
                <a:spcPct val="100000"/>
              </a:lnSpc>
              <a:spcBef>
                <a:spcPts val="0"/>
              </a:spcBef>
              <a:spcAft>
                <a:spcPts val="0"/>
              </a:spcAft>
              <a:buClr>
                <a:srgbClr val="F3F3F3"/>
              </a:buClr>
              <a:buSzPts val="1200"/>
              <a:buFont typeface="Oswald Regular"/>
              <a:buNone/>
              <a:defRPr sz="1200">
                <a:solidFill>
                  <a:srgbClr val="F3F3F3"/>
                </a:solidFill>
                <a:latin typeface="Oswald Regular"/>
                <a:ea typeface="Oswald Regular"/>
                <a:cs typeface="Oswald Regular"/>
                <a:sym typeface="Oswald Regular"/>
              </a:defRPr>
            </a:lvl3pPr>
            <a:lvl4pPr lvl="3" algn="ctr" rtl="0">
              <a:lnSpc>
                <a:spcPct val="100000"/>
              </a:lnSpc>
              <a:spcBef>
                <a:spcPts val="0"/>
              </a:spcBef>
              <a:spcAft>
                <a:spcPts val="0"/>
              </a:spcAft>
              <a:buClr>
                <a:srgbClr val="F3F3F3"/>
              </a:buClr>
              <a:buSzPts val="1200"/>
              <a:buFont typeface="Oswald Regular"/>
              <a:buNone/>
              <a:defRPr sz="1200">
                <a:solidFill>
                  <a:srgbClr val="F3F3F3"/>
                </a:solidFill>
                <a:latin typeface="Oswald Regular"/>
                <a:ea typeface="Oswald Regular"/>
                <a:cs typeface="Oswald Regular"/>
                <a:sym typeface="Oswald Regular"/>
              </a:defRPr>
            </a:lvl4pPr>
            <a:lvl5pPr lvl="4" algn="ctr" rtl="0">
              <a:lnSpc>
                <a:spcPct val="100000"/>
              </a:lnSpc>
              <a:spcBef>
                <a:spcPts val="0"/>
              </a:spcBef>
              <a:spcAft>
                <a:spcPts val="0"/>
              </a:spcAft>
              <a:buClr>
                <a:srgbClr val="F3F3F3"/>
              </a:buClr>
              <a:buSzPts val="1200"/>
              <a:buFont typeface="Oswald Regular"/>
              <a:buNone/>
              <a:defRPr sz="1200">
                <a:solidFill>
                  <a:srgbClr val="F3F3F3"/>
                </a:solidFill>
                <a:latin typeface="Oswald Regular"/>
                <a:ea typeface="Oswald Regular"/>
                <a:cs typeface="Oswald Regular"/>
                <a:sym typeface="Oswald Regular"/>
              </a:defRPr>
            </a:lvl5pPr>
            <a:lvl6pPr lvl="5" algn="ctr" rtl="0">
              <a:lnSpc>
                <a:spcPct val="100000"/>
              </a:lnSpc>
              <a:spcBef>
                <a:spcPts val="0"/>
              </a:spcBef>
              <a:spcAft>
                <a:spcPts val="0"/>
              </a:spcAft>
              <a:buClr>
                <a:srgbClr val="F3F3F3"/>
              </a:buClr>
              <a:buSzPts val="1200"/>
              <a:buFont typeface="Oswald Regular"/>
              <a:buNone/>
              <a:defRPr sz="1200">
                <a:solidFill>
                  <a:srgbClr val="F3F3F3"/>
                </a:solidFill>
                <a:latin typeface="Oswald Regular"/>
                <a:ea typeface="Oswald Regular"/>
                <a:cs typeface="Oswald Regular"/>
                <a:sym typeface="Oswald Regular"/>
              </a:defRPr>
            </a:lvl6pPr>
            <a:lvl7pPr lvl="6" algn="ctr" rtl="0">
              <a:lnSpc>
                <a:spcPct val="100000"/>
              </a:lnSpc>
              <a:spcBef>
                <a:spcPts val="0"/>
              </a:spcBef>
              <a:spcAft>
                <a:spcPts val="0"/>
              </a:spcAft>
              <a:buClr>
                <a:srgbClr val="F3F3F3"/>
              </a:buClr>
              <a:buSzPts val="1200"/>
              <a:buFont typeface="Oswald Regular"/>
              <a:buNone/>
              <a:defRPr sz="1200">
                <a:solidFill>
                  <a:srgbClr val="F3F3F3"/>
                </a:solidFill>
                <a:latin typeface="Oswald Regular"/>
                <a:ea typeface="Oswald Regular"/>
                <a:cs typeface="Oswald Regular"/>
                <a:sym typeface="Oswald Regular"/>
              </a:defRPr>
            </a:lvl7pPr>
            <a:lvl8pPr lvl="7" algn="ctr" rtl="0">
              <a:lnSpc>
                <a:spcPct val="100000"/>
              </a:lnSpc>
              <a:spcBef>
                <a:spcPts val="0"/>
              </a:spcBef>
              <a:spcAft>
                <a:spcPts val="0"/>
              </a:spcAft>
              <a:buClr>
                <a:srgbClr val="F3F3F3"/>
              </a:buClr>
              <a:buSzPts val="1200"/>
              <a:buFont typeface="Oswald Regular"/>
              <a:buNone/>
              <a:defRPr sz="1200">
                <a:solidFill>
                  <a:srgbClr val="F3F3F3"/>
                </a:solidFill>
                <a:latin typeface="Oswald Regular"/>
                <a:ea typeface="Oswald Regular"/>
                <a:cs typeface="Oswald Regular"/>
                <a:sym typeface="Oswald Regular"/>
              </a:defRPr>
            </a:lvl8pPr>
            <a:lvl9pPr lvl="8" algn="ctr" rtl="0">
              <a:lnSpc>
                <a:spcPct val="100000"/>
              </a:lnSpc>
              <a:spcBef>
                <a:spcPts val="0"/>
              </a:spcBef>
              <a:spcAft>
                <a:spcPts val="0"/>
              </a:spcAft>
              <a:buClr>
                <a:srgbClr val="F3F3F3"/>
              </a:buClr>
              <a:buSzPts val="1200"/>
              <a:buFont typeface="Oswald Regular"/>
              <a:buNone/>
              <a:defRPr sz="1200">
                <a:solidFill>
                  <a:srgbClr val="F3F3F3"/>
                </a:solidFill>
                <a:latin typeface="Oswald Regular"/>
                <a:ea typeface="Oswald Regular"/>
                <a:cs typeface="Oswald Regular"/>
                <a:sym typeface="Oswald Regular"/>
              </a:defRPr>
            </a:lvl9pPr>
          </a:lstStyle>
          <a:p>
            <a:endParaRPr/>
          </a:p>
        </p:txBody>
      </p:sp>
      <p:sp>
        <p:nvSpPr>
          <p:cNvPr id="99" name="Google Shape;99;p13"/>
          <p:cNvSpPr txBox="1">
            <a:spLocks noGrp="1"/>
          </p:cNvSpPr>
          <p:nvPr>
            <p:ph type="subTitle" idx="14"/>
          </p:nvPr>
        </p:nvSpPr>
        <p:spPr>
          <a:xfrm>
            <a:off x="6277178" y="3911200"/>
            <a:ext cx="2069700" cy="6471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F3F3F3"/>
              </a:buClr>
              <a:buSzPts val="900"/>
              <a:buNone/>
              <a:defRPr sz="900">
                <a:solidFill>
                  <a:srgbClr val="F3F3F3"/>
                </a:solidFill>
              </a:defRPr>
            </a:lvl1pPr>
            <a:lvl2pPr lvl="1" algn="ctr" rtl="0">
              <a:lnSpc>
                <a:spcPct val="100000"/>
              </a:lnSpc>
              <a:spcBef>
                <a:spcPts val="0"/>
              </a:spcBef>
              <a:spcAft>
                <a:spcPts val="0"/>
              </a:spcAft>
              <a:buClr>
                <a:srgbClr val="F3F3F3"/>
              </a:buClr>
              <a:buSzPts val="900"/>
              <a:buNone/>
              <a:defRPr sz="900">
                <a:solidFill>
                  <a:srgbClr val="F3F3F3"/>
                </a:solidFill>
              </a:defRPr>
            </a:lvl2pPr>
            <a:lvl3pPr lvl="2" algn="ctr" rtl="0">
              <a:lnSpc>
                <a:spcPct val="100000"/>
              </a:lnSpc>
              <a:spcBef>
                <a:spcPts val="0"/>
              </a:spcBef>
              <a:spcAft>
                <a:spcPts val="0"/>
              </a:spcAft>
              <a:buClr>
                <a:srgbClr val="F3F3F3"/>
              </a:buClr>
              <a:buSzPts val="900"/>
              <a:buNone/>
              <a:defRPr sz="900">
                <a:solidFill>
                  <a:srgbClr val="F3F3F3"/>
                </a:solidFill>
              </a:defRPr>
            </a:lvl3pPr>
            <a:lvl4pPr lvl="3" algn="ctr" rtl="0">
              <a:lnSpc>
                <a:spcPct val="100000"/>
              </a:lnSpc>
              <a:spcBef>
                <a:spcPts val="0"/>
              </a:spcBef>
              <a:spcAft>
                <a:spcPts val="0"/>
              </a:spcAft>
              <a:buClr>
                <a:srgbClr val="F3F3F3"/>
              </a:buClr>
              <a:buSzPts val="900"/>
              <a:buNone/>
              <a:defRPr sz="900">
                <a:solidFill>
                  <a:srgbClr val="F3F3F3"/>
                </a:solidFill>
              </a:defRPr>
            </a:lvl4pPr>
            <a:lvl5pPr lvl="4" algn="ctr" rtl="0">
              <a:lnSpc>
                <a:spcPct val="100000"/>
              </a:lnSpc>
              <a:spcBef>
                <a:spcPts val="0"/>
              </a:spcBef>
              <a:spcAft>
                <a:spcPts val="0"/>
              </a:spcAft>
              <a:buClr>
                <a:srgbClr val="F3F3F3"/>
              </a:buClr>
              <a:buSzPts val="900"/>
              <a:buNone/>
              <a:defRPr sz="900">
                <a:solidFill>
                  <a:srgbClr val="F3F3F3"/>
                </a:solidFill>
              </a:defRPr>
            </a:lvl5pPr>
            <a:lvl6pPr lvl="5" algn="ctr" rtl="0">
              <a:lnSpc>
                <a:spcPct val="100000"/>
              </a:lnSpc>
              <a:spcBef>
                <a:spcPts val="0"/>
              </a:spcBef>
              <a:spcAft>
                <a:spcPts val="0"/>
              </a:spcAft>
              <a:buClr>
                <a:srgbClr val="F3F3F3"/>
              </a:buClr>
              <a:buSzPts val="900"/>
              <a:buNone/>
              <a:defRPr sz="900">
                <a:solidFill>
                  <a:srgbClr val="F3F3F3"/>
                </a:solidFill>
              </a:defRPr>
            </a:lvl6pPr>
            <a:lvl7pPr lvl="6" algn="ctr" rtl="0">
              <a:lnSpc>
                <a:spcPct val="100000"/>
              </a:lnSpc>
              <a:spcBef>
                <a:spcPts val="0"/>
              </a:spcBef>
              <a:spcAft>
                <a:spcPts val="0"/>
              </a:spcAft>
              <a:buClr>
                <a:srgbClr val="F3F3F3"/>
              </a:buClr>
              <a:buSzPts val="900"/>
              <a:buNone/>
              <a:defRPr sz="900">
                <a:solidFill>
                  <a:srgbClr val="F3F3F3"/>
                </a:solidFill>
              </a:defRPr>
            </a:lvl7pPr>
            <a:lvl8pPr lvl="7" algn="ctr" rtl="0">
              <a:lnSpc>
                <a:spcPct val="100000"/>
              </a:lnSpc>
              <a:spcBef>
                <a:spcPts val="0"/>
              </a:spcBef>
              <a:spcAft>
                <a:spcPts val="0"/>
              </a:spcAft>
              <a:buClr>
                <a:srgbClr val="F3F3F3"/>
              </a:buClr>
              <a:buSzPts val="900"/>
              <a:buNone/>
              <a:defRPr sz="900">
                <a:solidFill>
                  <a:srgbClr val="F3F3F3"/>
                </a:solidFill>
              </a:defRPr>
            </a:lvl8pPr>
            <a:lvl9pPr lvl="8" algn="ctr" rtl="0">
              <a:lnSpc>
                <a:spcPct val="100000"/>
              </a:lnSpc>
              <a:spcBef>
                <a:spcPts val="0"/>
              </a:spcBef>
              <a:spcAft>
                <a:spcPts val="0"/>
              </a:spcAft>
              <a:buClr>
                <a:srgbClr val="F3F3F3"/>
              </a:buClr>
              <a:buSzPts val="900"/>
              <a:buNone/>
              <a:defRPr sz="900">
                <a:solidFill>
                  <a:srgbClr val="F3F3F3"/>
                </a:solidFill>
              </a:defRPr>
            </a:lvl9pPr>
          </a:lstStyle>
          <a:p>
            <a:endParaRPr/>
          </a:p>
        </p:txBody>
      </p:sp>
      <p:sp>
        <p:nvSpPr>
          <p:cNvPr id="100" name="Google Shape;100;p13"/>
          <p:cNvSpPr txBox="1">
            <a:spLocks noGrp="1"/>
          </p:cNvSpPr>
          <p:nvPr>
            <p:ph type="subTitle" idx="15"/>
          </p:nvPr>
        </p:nvSpPr>
        <p:spPr>
          <a:xfrm>
            <a:off x="6454025" y="3643975"/>
            <a:ext cx="1716000" cy="367800"/>
          </a:xfrm>
          <a:prstGeom prst="rect">
            <a:avLst/>
          </a:prstGeom>
        </p:spPr>
        <p:txBody>
          <a:bodyPr spcFirstLastPara="1" wrap="square" lIns="91425" tIns="91425" rIns="91425" bIns="91425" anchor="b" anchorCtr="0">
            <a:noAutofit/>
          </a:bodyPr>
          <a:lstStyle>
            <a:lvl1pPr lvl="0" algn="ctr" rtl="0">
              <a:lnSpc>
                <a:spcPct val="100000"/>
              </a:lnSpc>
              <a:spcBef>
                <a:spcPts val="0"/>
              </a:spcBef>
              <a:spcAft>
                <a:spcPts val="0"/>
              </a:spcAft>
              <a:buClr>
                <a:srgbClr val="F3F3F3"/>
              </a:buClr>
              <a:buSzPts val="1200"/>
              <a:buFont typeface="Oswald Regular"/>
              <a:buNone/>
              <a:defRPr sz="1200">
                <a:solidFill>
                  <a:srgbClr val="F3F3F3"/>
                </a:solidFill>
                <a:latin typeface="Oswald"/>
                <a:ea typeface="Oswald"/>
                <a:cs typeface="Oswald"/>
                <a:sym typeface="Oswald"/>
              </a:defRPr>
            </a:lvl1pPr>
            <a:lvl2pPr lvl="1" algn="ctr" rtl="0">
              <a:lnSpc>
                <a:spcPct val="100000"/>
              </a:lnSpc>
              <a:spcBef>
                <a:spcPts val="0"/>
              </a:spcBef>
              <a:spcAft>
                <a:spcPts val="0"/>
              </a:spcAft>
              <a:buClr>
                <a:srgbClr val="F3F3F3"/>
              </a:buClr>
              <a:buSzPts val="1200"/>
              <a:buFont typeface="Oswald Regular"/>
              <a:buNone/>
              <a:defRPr sz="1200">
                <a:solidFill>
                  <a:srgbClr val="F3F3F3"/>
                </a:solidFill>
                <a:latin typeface="Oswald Regular"/>
                <a:ea typeface="Oswald Regular"/>
                <a:cs typeface="Oswald Regular"/>
                <a:sym typeface="Oswald Regular"/>
              </a:defRPr>
            </a:lvl2pPr>
            <a:lvl3pPr lvl="2" algn="ctr" rtl="0">
              <a:lnSpc>
                <a:spcPct val="100000"/>
              </a:lnSpc>
              <a:spcBef>
                <a:spcPts val="0"/>
              </a:spcBef>
              <a:spcAft>
                <a:spcPts val="0"/>
              </a:spcAft>
              <a:buClr>
                <a:srgbClr val="F3F3F3"/>
              </a:buClr>
              <a:buSzPts val="1200"/>
              <a:buFont typeface="Oswald Regular"/>
              <a:buNone/>
              <a:defRPr sz="1200">
                <a:solidFill>
                  <a:srgbClr val="F3F3F3"/>
                </a:solidFill>
                <a:latin typeface="Oswald Regular"/>
                <a:ea typeface="Oswald Regular"/>
                <a:cs typeface="Oswald Regular"/>
                <a:sym typeface="Oswald Regular"/>
              </a:defRPr>
            </a:lvl3pPr>
            <a:lvl4pPr lvl="3" algn="ctr" rtl="0">
              <a:lnSpc>
                <a:spcPct val="100000"/>
              </a:lnSpc>
              <a:spcBef>
                <a:spcPts val="0"/>
              </a:spcBef>
              <a:spcAft>
                <a:spcPts val="0"/>
              </a:spcAft>
              <a:buClr>
                <a:srgbClr val="F3F3F3"/>
              </a:buClr>
              <a:buSzPts val="1200"/>
              <a:buFont typeface="Oswald Regular"/>
              <a:buNone/>
              <a:defRPr sz="1200">
                <a:solidFill>
                  <a:srgbClr val="F3F3F3"/>
                </a:solidFill>
                <a:latin typeface="Oswald Regular"/>
                <a:ea typeface="Oswald Regular"/>
                <a:cs typeface="Oswald Regular"/>
                <a:sym typeface="Oswald Regular"/>
              </a:defRPr>
            </a:lvl4pPr>
            <a:lvl5pPr lvl="4" algn="ctr" rtl="0">
              <a:lnSpc>
                <a:spcPct val="100000"/>
              </a:lnSpc>
              <a:spcBef>
                <a:spcPts val="0"/>
              </a:spcBef>
              <a:spcAft>
                <a:spcPts val="0"/>
              </a:spcAft>
              <a:buClr>
                <a:srgbClr val="F3F3F3"/>
              </a:buClr>
              <a:buSzPts val="1200"/>
              <a:buFont typeface="Oswald Regular"/>
              <a:buNone/>
              <a:defRPr sz="1200">
                <a:solidFill>
                  <a:srgbClr val="F3F3F3"/>
                </a:solidFill>
                <a:latin typeface="Oswald Regular"/>
                <a:ea typeface="Oswald Regular"/>
                <a:cs typeface="Oswald Regular"/>
                <a:sym typeface="Oswald Regular"/>
              </a:defRPr>
            </a:lvl5pPr>
            <a:lvl6pPr lvl="5" algn="ctr" rtl="0">
              <a:lnSpc>
                <a:spcPct val="100000"/>
              </a:lnSpc>
              <a:spcBef>
                <a:spcPts val="0"/>
              </a:spcBef>
              <a:spcAft>
                <a:spcPts val="0"/>
              </a:spcAft>
              <a:buClr>
                <a:srgbClr val="F3F3F3"/>
              </a:buClr>
              <a:buSzPts val="1200"/>
              <a:buFont typeface="Oswald Regular"/>
              <a:buNone/>
              <a:defRPr sz="1200">
                <a:solidFill>
                  <a:srgbClr val="F3F3F3"/>
                </a:solidFill>
                <a:latin typeface="Oswald Regular"/>
                <a:ea typeface="Oswald Regular"/>
                <a:cs typeface="Oswald Regular"/>
                <a:sym typeface="Oswald Regular"/>
              </a:defRPr>
            </a:lvl6pPr>
            <a:lvl7pPr lvl="6" algn="ctr" rtl="0">
              <a:lnSpc>
                <a:spcPct val="100000"/>
              </a:lnSpc>
              <a:spcBef>
                <a:spcPts val="0"/>
              </a:spcBef>
              <a:spcAft>
                <a:spcPts val="0"/>
              </a:spcAft>
              <a:buClr>
                <a:srgbClr val="F3F3F3"/>
              </a:buClr>
              <a:buSzPts val="1200"/>
              <a:buFont typeface="Oswald Regular"/>
              <a:buNone/>
              <a:defRPr sz="1200">
                <a:solidFill>
                  <a:srgbClr val="F3F3F3"/>
                </a:solidFill>
                <a:latin typeface="Oswald Regular"/>
                <a:ea typeface="Oswald Regular"/>
                <a:cs typeface="Oswald Regular"/>
                <a:sym typeface="Oswald Regular"/>
              </a:defRPr>
            </a:lvl7pPr>
            <a:lvl8pPr lvl="7" algn="ctr" rtl="0">
              <a:lnSpc>
                <a:spcPct val="100000"/>
              </a:lnSpc>
              <a:spcBef>
                <a:spcPts val="0"/>
              </a:spcBef>
              <a:spcAft>
                <a:spcPts val="0"/>
              </a:spcAft>
              <a:buClr>
                <a:srgbClr val="F3F3F3"/>
              </a:buClr>
              <a:buSzPts val="1200"/>
              <a:buFont typeface="Oswald Regular"/>
              <a:buNone/>
              <a:defRPr sz="1200">
                <a:solidFill>
                  <a:srgbClr val="F3F3F3"/>
                </a:solidFill>
                <a:latin typeface="Oswald Regular"/>
                <a:ea typeface="Oswald Regular"/>
                <a:cs typeface="Oswald Regular"/>
                <a:sym typeface="Oswald Regular"/>
              </a:defRPr>
            </a:lvl8pPr>
            <a:lvl9pPr lvl="8" algn="ctr" rtl="0">
              <a:lnSpc>
                <a:spcPct val="100000"/>
              </a:lnSpc>
              <a:spcBef>
                <a:spcPts val="0"/>
              </a:spcBef>
              <a:spcAft>
                <a:spcPts val="0"/>
              </a:spcAft>
              <a:buClr>
                <a:srgbClr val="F3F3F3"/>
              </a:buClr>
              <a:buSzPts val="1200"/>
              <a:buFont typeface="Oswald Regular"/>
              <a:buNone/>
              <a:defRPr sz="1200">
                <a:solidFill>
                  <a:srgbClr val="F3F3F3"/>
                </a:solidFill>
                <a:latin typeface="Oswald Regular"/>
                <a:ea typeface="Oswald Regular"/>
                <a:cs typeface="Oswald Regular"/>
                <a:sym typeface="Oswald Regular"/>
              </a:defRPr>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HREE COLUMNS">
  <p:cSld name="CUSTOM_1_1_1_2_1_1_1_1_1_1">
    <p:bg>
      <p:bgPr>
        <a:solidFill>
          <a:srgbClr val="EFEFEF"/>
        </a:solidFill>
        <a:effectLst/>
      </p:bgPr>
    </p:bg>
    <p:spTree>
      <p:nvGrpSpPr>
        <p:cNvPr id="1" name="Shape 101"/>
        <p:cNvGrpSpPr/>
        <p:nvPr/>
      </p:nvGrpSpPr>
      <p:grpSpPr>
        <a:xfrm>
          <a:off x="0" y="0"/>
          <a:ext cx="0" cy="0"/>
          <a:chOff x="0" y="0"/>
          <a:chExt cx="0" cy="0"/>
        </a:xfrm>
      </p:grpSpPr>
      <p:sp>
        <p:nvSpPr>
          <p:cNvPr id="102" name="Google Shape;102;p14"/>
          <p:cNvSpPr txBox="1">
            <a:spLocks noGrp="1"/>
          </p:cNvSpPr>
          <p:nvPr>
            <p:ph type="title"/>
          </p:nvPr>
        </p:nvSpPr>
        <p:spPr>
          <a:xfrm>
            <a:off x="432925" y="375875"/>
            <a:ext cx="8293200" cy="577800"/>
          </a:xfrm>
          <a:prstGeom prst="rect">
            <a:avLst/>
          </a:prstGeom>
        </p:spPr>
        <p:txBody>
          <a:bodyPr spcFirstLastPara="1" wrap="square" lIns="91425" tIns="91425" rIns="91425" bIns="91425" anchor="t" anchorCtr="0">
            <a:noAutofit/>
          </a:bodyPr>
          <a:lstStyle>
            <a:lvl1pPr lvl="0" algn="ctr" rtl="0">
              <a:spcBef>
                <a:spcPts val="0"/>
              </a:spcBef>
              <a:spcAft>
                <a:spcPts val="0"/>
              </a:spcAft>
              <a:buNone/>
              <a:defRPr sz="3000">
                <a:solidFill>
                  <a:srgbClr val="2C3938"/>
                </a:solidFill>
                <a:latin typeface="Oswald"/>
                <a:ea typeface="Oswald"/>
                <a:cs typeface="Oswald"/>
                <a:sym typeface="Oswald"/>
              </a:defRPr>
            </a:lvl1pPr>
            <a:lvl2pPr lvl="1" rtl="0">
              <a:spcBef>
                <a:spcPts val="0"/>
              </a:spcBef>
              <a:spcAft>
                <a:spcPts val="0"/>
              </a:spcAft>
              <a:buNone/>
              <a:defRPr sz="3000">
                <a:solidFill>
                  <a:srgbClr val="2C3938"/>
                </a:solidFill>
                <a:latin typeface="Oswald"/>
                <a:ea typeface="Oswald"/>
                <a:cs typeface="Oswald"/>
                <a:sym typeface="Oswald"/>
              </a:defRPr>
            </a:lvl2pPr>
            <a:lvl3pPr lvl="2" rtl="0">
              <a:spcBef>
                <a:spcPts val="0"/>
              </a:spcBef>
              <a:spcAft>
                <a:spcPts val="0"/>
              </a:spcAft>
              <a:buNone/>
              <a:defRPr sz="3000">
                <a:solidFill>
                  <a:srgbClr val="2C3938"/>
                </a:solidFill>
                <a:latin typeface="Oswald"/>
                <a:ea typeface="Oswald"/>
                <a:cs typeface="Oswald"/>
                <a:sym typeface="Oswald"/>
              </a:defRPr>
            </a:lvl3pPr>
            <a:lvl4pPr lvl="3" rtl="0">
              <a:spcBef>
                <a:spcPts val="0"/>
              </a:spcBef>
              <a:spcAft>
                <a:spcPts val="0"/>
              </a:spcAft>
              <a:buNone/>
              <a:defRPr sz="3000">
                <a:solidFill>
                  <a:srgbClr val="2C3938"/>
                </a:solidFill>
                <a:latin typeface="Oswald"/>
                <a:ea typeface="Oswald"/>
                <a:cs typeface="Oswald"/>
                <a:sym typeface="Oswald"/>
              </a:defRPr>
            </a:lvl4pPr>
            <a:lvl5pPr lvl="4" rtl="0">
              <a:spcBef>
                <a:spcPts val="0"/>
              </a:spcBef>
              <a:spcAft>
                <a:spcPts val="0"/>
              </a:spcAft>
              <a:buNone/>
              <a:defRPr sz="3000">
                <a:solidFill>
                  <a:srgbClr val="2C3938"/>
                </a:solidFill>
                <a:latin typeface="Oswald"/>
                <a:ea typeface="Oswald"/>
                <a:cs typeface="Oswald"/>
                <a:sym typeface="Oswald"/>
              </a:defRPr>
            </a:lvl5pPr>
            <a:lvl6pPr lvl="5" rtl="0">
              <a:spcBef>
                <a:spcPts val="0"/>
              </a:spcBef>
              <a:spcAft>
                <a:spcPts val="0"/>
              </a:spcAft>
              <a:buNone/>
              <a:defRPr sz="3000">
                <a:solidFill>
                  <a:srgbClr val="2C3938"/>
                </a:solidFill>
                <a:latin typeface="Oswald"/>
                <a:ea typeface="Oswald"/>
                <a:cs typeface="Oswald"/>
                <a:sym typeface="Oswald"/>
              </a:defRPr>
            </a:lvl6pPr>
            <a:lvl7pPr lvl="6" rtl="0">
              <a:spcBef>
                <a:spcPts val="0"/>
              </a:spcBef>
              <a:spcAft>
                <a:spcPts val="0"/>
              </a:spcAft>
              <a:buNone/>
              <a:defRPr sz="3000">
                <a:solidFill>
                  <a:srgbClr val="2C3938"/>
                </a:solidFill>
                <a:latin typeface="Oswald"/>
                <a:ea typeface="Oswald"/>
                <a:cs typeface="Oswald"/>
                <a:sym typeface="Oswald"/>
              </a:defRPr>
            </a:lvl7pPr>
            <a:lvl8pPr lvl="7" rtl="0">
              <a:spcBef>
                <a:spcPts val="0"/>
              </a:spcBef>
              <a:spcAft>
                <a:spcPts val="0"/>
              </a:spcAft>
              <a:buNone/>
              <a:defRPr sz="3000">
                <a:solidFill>
                  <a:srgbClr val="2C3938"/>
                </a:solidFill>
                <a:latin typeface="Oswald"/>
                <a:ea typeface="Oswald"/>
                <a:cs typeface="Oswald"/>
                <a:sym typeface="Oswald"/>
              </a:defRPr>
            </a:lvl8pPr>
            <a:lvl9pPr lvl="8" rtl="0">
              <a:spcBef>
                <a:spcPts val="0"/>
              </a:spcBef>
              <a:spcAft>
                <a:spcPts val="0"/>
              </a:spcAft>
              <a:buNone/>
              <a:defRPr sz="3000">
                <a:solidFill>
                  <a:srgbClr val="2C3938"/>
                </a:solidFill>
                <a:latin typeface="Oswald"/>
                <a:ea typeface="Oswald"/>
                <a:cs typeface="Oswald"/>
                <a:sym typeface="Oswald"/>
              </a:defRPr>
            </a:lvl9pPr>
          </a:lstStyle>
          <a:p>
            <a:endParaRPr/>
          </a:p>
        </p:txBody>
      </p:sp>
      <p:sp>
        <p:nvSpPr>
          <p:cNvPr id="103" name="Google Shape;103;p14"/>
          <p:cNvSpPr txBox="1">
            <a:spLocks noGrp="1"/>
          </p:cNvSpPr>
          <p:nvPr>
            <p:ph type="subTitle" idx="1"/>
          </p:nvPr>
        </p:nvSpPr>
        <p:spPr>
          <a:xfrm>
            <a:off x="1023613" y="2064075"/>
            <a:ext cx="1768500" cy="577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2C3938"/>
              </a:buClr>
              <a:buSzPts val="900"/>
              <a:buNone/>
              <a:defRPr sz="900">
                <a:solidFill>
                  <a:srgbClr val="2C3938"/>
                </a:solidFill>
              </a:defRPr>
            </a:lvl1pPr>
            <a:lvl2pPr lvl="1" algn="ctr" rtl="0">
              <a:lnSpc>
                <a:spcPct val="100000"/>
              </a:lnSpc>
              <a:spcBef>
                <a:spcPts val="0"/>
              </a:spcBef>
              <a:spcAft>
                <a:spcPts val="0"/>
              </a:spcAft>
              <a:buClr>
                <a:srgbClr val="2C3938"/>
              </a:buClr>
              <a:buSzPts val="1100"/>
              <a:buNone/>
              <a:defRPr sz="1100">
                <a:solidFill>
                  <a:srgbClr val="2C3938"/>
                </a:solidFill>
              </a:defRPr>
            </a:lvl2pPr>
            <a:lvl3pPr lvl="2" algn="ctr" rtl="0">
              <a:lnSpc>
                <a:spcPct val="100000"/>
              </a:lnSpc>
              <a:spcBef>
                <a:spcPts val="0"/>
              </a:spcBef>
              <a:spcAft>
                <a:spcPts val="0"/>
              </a:spcAft>
              <a:buClr>
                <a:srgbClr val="2C3938"/>
              </a:buClr>
              <a:buSzPts val="1100"/>
              <a:buNone/>
              <a:defRPr sz="1100">
                <a:solidFill>
                  <a:srgbClr val="2C3938"/>
                </a:solidFill>
              </a:defRPr>
            </a:lvl3pPr>
            <a:lvl4pPr lvl="3" algn="ctr" rtl="0">
              <a:lnSpc>
                <a:spcPct val="100000"/>
              </a:lnSpc>
              <a:spcBef>
                <a:spcPts val="0"/>
              </a:spcBef>
              <a:spcAft>
                <a:spcPts val="0"/>
              </a:spcAft>
              <a:buClr>
                <a:srgbClr val="2C3938"/>
              </a:buClr>
              <a:buSzPts val="1100"/>
              <a:buNone/>
              <a:defRPr sz="1100">
                <a:solidFill>
                  <a:srgbClr val="2C3938"/>
                </a:solidFill>
              </a:defRPr>
            </a:lvl4pPr>
            <a:lvl5pPr lvl="4" algn="ctr" rtl="0">
              <a:lnSpc>
                <a:spcPct val="100000"/>
              </a:lnSpc>
              <a:spcBef>
                <a:spcPts val="0"/>
              </a:spcBef>
              <a:spcAft>
                <a:spcPts val="0"/>
              </a:spcAft>
              <a:buClr>
                <a:srgbClr val="2C3938"/>
              </a:buClr>
              <a:buSzPts val="1100"/>
              <a:buNone/>
              <a:defRPr sz="1100">
                <a:solidFill>
                  <a:srgbClr val="2C3938"/>
                </a:solidFill>
              </a:defRPr>
            </a:lvl5pPr>
            <a:lvl6pPr lvl="5" algn="ctr" rtl="0">
              <a:lnSpc>
                <a:spcPct val="100000"/>
              </a:lnSpc>
              <a:spcBef>
                <a:spcPts val="0"/>
              </a:spcBef>
              <a:spcAft>
                <a:spcPts val="0"/>
              </a:spcAft>
              <a:buClr>
                <a:srgbClr val="2C3938"/>
              </a:buClr>
              <a:buSzPts val="1100"/>
              <a:buNone/>
              <a:defRPr sz="1100">
                <a:solidFill>
                  <a:srgbClr val="2C3938"/>
                </a:solidFill>
              </a:defRPr>
            </a:lvl6pPr>
            <a:lvl7pPr lvl="6" algn="ctr" rtl="0">
              <a:lnSpc>
                <a:spcPct val="100000"/>
              </a:lnSpc>
              <a:spcBef>
                <a:spcPts val="0"/>
              </a:spcBef>
              <a:spcAft>
                <a:spcPts val="0"/>
              </a:spcAft>
              <a:buClr>
                <a:srgbClr val="2C3938"/>
              </a:buClr>
              <a:buSzPts val="1100"/>
              <a:buNone/>
              <a:defRPr sz="1100">
                <a:solidFill>
                  <a:srgbClr val="2C3938"/>
                </a:solidFill>
              </a:defRPr>
            </a:lvl7pPr>
            <a:lvl8pPr lvl="7" algn="ctr" rtl="0">
              <a:lnSpc>
                <a:spcPct val="100000"/>
              </a:lnSpc>
              <a:spcBef>
                <a:spcPts val="0"/>
              </a:spcBef>
              <a:spcAft>
                <a:spcPts val="0"/>
              </a:spcAft>
              <a:buClr>
                <a:srgbClr val="2C3938"/>
              </a:buClr>
              <a:buSzPts val="1100"/>
              <a:buNone/>
              <a:defRPr sz="1100">
                <a:solidFill>
                  <a:srgbClr val="2C3938"/>
                </a:solidFill>
              </a:defRPr>
            </a:lvl8pPr>
            <a:lvl9pPr lvl="8" algn="ctr" rtl="0">
              <a:lnSpc>
                <a:spcPct val="100000"/>
              </a:lnSpc>
              <a:spcBef>
                <a:spcPts val="0"/>
              </a:spcBef>
              <a:spcAft>
                <a:spcPts val="0"/>
              </a:spcAft>
              <a:buClr>
                <a:srgbClr val="2C3938"/>
              </a:buClr>
              <a:buSzPts val="1100"/>
              <a:buNone/>
              <a:defRPr sz="1100">
                <a:solidFill>
                  <a:srgbClr val="2C3938"/>
                </a:solidFill>
              </a:defRPr>
            </a:lvl9pPr>
          </a:lstStyle>
          <a:p>
            <a:endParaRPr/>
          </a:p>
        </p:txBody>
      </p:sp>
      <p:sp>
        <p:nvSpPr>
          <p:cNvPr id="104" name="Google Shape;104;p14"/>
          <p:cNvSpPr txBox="1">
            <a:spLocks noGrp="1"/>
          </p:cNvSpPr>
          <p:nvPr>
            <p:ph type="subTitle" idx="2"/>
          </p:nvPr>
        </p:nvSpPr>
        <p:spPr>
          <a:xfrm>
            <a:off x="3706942" y="2064075"/>
            <a:ext cx="1768500" cy="577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2C3938"/>
              </a:buClr>
              <a:buSzPts val="900"/>
              <a:buNone/>
              <a:defRPr sz="900">
                <a:solidFill>
                  <a:srgbClr val="2C3938"/>
                </a:solidFill>
              </a:defRPr>
            </a:lvl1pPr>
            <a:lvl2pPr lvl="1" algn="ctr" rtl="0">
              <a:lnSpc>
                <a:spcPct val="100000"/>
              </a:lnSpc>
              <a:spcBef>
                <a:spcPts val="0"/>
              </a:spcBef>
              <a:spcAft>
                <a:spcPts val="0"/>
              </a:spcAft>
              <a:buClr>
                <a:srgbClr val="2C3938"/>
              </a:buClr>
              <a:buSzPts val="1100"/>
              <a:buNone/>
              <a:defRPr sz="1100">
                <a:solidFill>
                  <a:srgbClr val="2C3938"/>
                </a:solidFill>
              </a:defRPr>
            </a:lvl2pPr>
            <a:lvl3pPr lvl="2" algn="ctr" rtl="0">
              <a:lnSpc>
                <a:spcPct val="100000"/>
              </a:lnSpc>
              <a:spcBef>
                <a:spcPts val="0"/>
              </a:spcBef>
              <a:spcAft>
                <a:spcPts val="0"/>
              </a:spcAft>
              <a:buClr>
                <a:srgbClr val="2C3938"/>
              </a:buClr>
              <a:buSzPts val="1100"/>
              <a:buNone/>
              <a:defRPr sz="1100">
                <a:solidFill>
                  <a:srgbClr val="2C3938"/>
                </a:solidFill>
              </a:defRPr>
            </a:lvl3pPr>
            <a:lvl4pPr lvl="3" algn="ctr" rtl="0">
              <a:lnSpc>
                <a:spcPct val="100000"/>
              </a:lnSpc>
              <a:spcBef>
                <a:spcPts val="0"/>
              </a:spcBef>
              <a:spcAft>
                <a:spcPts val="0"/>
              </a:spcAft>
              <a:buClr>
                <a:srgbClr val="2C3938"/>
              </a:buClr>
              <a:buSzPts val="1100"/>
              <a:buNone/>
              <a:defRPr sz="1100">
                <a:solidFill>
                  <a:srgbClr val="2C3938"/>
                </a:solidFill>
              </a:defRPr>
            </a:lvl4pPr>
            <a:lvl5pPr lvl="4" algn="ctr" rtl="0">
              <a:lnSpc>
                <a:spcPct val="100000"/>
              </a:lnSpc>
              <a:spcBef>
                <a:spcPts val="0"/>
              </a:spcBef>
              <a:spcAft>
                <a:spcPts val="0"/>
              </a:spcAft>
              <a:buClr>
                <a:srgbClr val="2C3938"/>
              </a:buClr>
              <a:buSzPts val="1100"/>
              <a:buNone/>
              <a:defRPr sz="1100">
                <a:solidFill>
                  <a:srgbClr val="2C3938"/>
                </a:solidFill>
              </a:defRPr>
            </a:lvl5pPr>
            <a:lvl6pPr lvl="5" algn="ctr" rtl="0">
              <a:lnSpc>
                <a:spcPct val="100000"/>
              </a:lnSpc>
              <a:spcBef>
                <a:spcPts val="0"/>
              </a:spcBef>
              <a:spcAft>
                <a:spcPts val="0"/>
              </a:spcAft>
              <a:buClr>
                <a:srgbClr val="2C3938"/>
              </a:buClr>
              <a:buSzPts val="1100"/>
              <a:buNone/>
              <a:defRPr sz="1100">
                <a:solidFill>
                  <a:srgbClr val="2C3938"/>
                </a:solidFill>
              </a:defRPr>
            </a:lvl6pPr>
            <a:lvl7pPr lvl="6" algn="ctr" rtl="0">
              <a:lnSpc>
                <a:spcPct val="100000"/>
              </a:lnSpc>
              <a:spcBef>
                <a:spcPts val="0"/>
              </a:spcBef>
              <a:spcAft>
                <a:spcPts val="0"/>
              </a:spcAft>
              <a:buClr>
                <a:srgbClr val="2C3938"/>
              </a:buClr>
              <a:buSzPts val="1100"/>
              <a:buNone/>
              <a:defRPr sz="1100">
                <a:solidFill>
                  <a:srgbClr val="2C3938"/>
                </a:solidFill>
              </a:defRPr>
            </a:lvl7pPr>
            <a:lvl8pPr lvl="7" algn="ctr" rtl="0">
              <a:lnSpc>
                <a:spcPct val="100000"/>
              </a:lnSpc>
              <a:spcBef>
                <a:spcPts val="0"/>
              </a:spcBef>
              <a:spcAft>
                <a:spcPts val="0"/>
              </a:spcAft>
              <a:buClr>
                <a:srgbClr val="2C3938"/>
              </a:buClr>
              <a:buSzPts val="1100"/>
              <a:buNone/>
              <a:defRPr sz="1100">
                <a:solidFill>
                  <a:srgbClr val="2C3938"/>
                </a:solidFill>
              </a:defRPr>
            </a:lvl8pPr>
            <a:lvl9pPr lvl="8" algn="ctr" rtl="0">
              <a:lnSpc>
                <a:spcPct val="100000"/>
              </a:lnSpc>
              <a:spcBef>
                <a:spcPts val="0"/>
              </a:spcBef>
              <a:spcAft>
                <a:spcPts val="0"/>
              </a:spcAft>
              <a:buClr>
                <a:srgbClr val="2C3938"/>
              </a:buClr>
              <a:buSzPts val="1100"/>
              <a:buNone/>
              <a:defRPr sz="1100">
                <a:solidFill>
                  <a:srgbClr val="2C3938"/>
                </a:solidFill>
              </a:defRPr>
            </a:lvl9pPr>
          </a:lstStyle>
          <a:p>
            <a:endParaRPr/>
          </a:p>
        </p:txBody>
      </p:sp>
      <p:sp>
        <p:nvSpPr>
          <p:cNvPr id="105" name="Google Shape;105;p14"/>
          <p:cNvSpPr txBox="1">
            <a:spLocks noGrp="1"/>
          </p:cNvSpPr>
          <p:nvPr>
            <p:ph type="subTitle" idx="3"/>
          </p:nvPr>
        </p:nvSpPr>
        <p:spPr>
          <a:xfrm>
            <a:off x="6351863" y="2064075"/>
            <a:ext cx="1768500" cy="5778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Clr>
                <a:srgbClr val="2C3938"/>
              </a:buClr>
              <a:buSzPts val="900"/>
              <a:buNone/>
              <a:defRPr sz="900">
                <a:solidFill>
                  <a:srgbClr val="2C3938"/>
                </a:solidFill>
              </a:defRPr>
            </a:lvl1pPr>
            <a:lvl2pPr lvl="1" algn="ctr" rtl="0">
              <a:lnSpc>
                <a:spcPct val="100000"/>
              </a:lnSpc>
              <a:spcBef>
                <a:spcPts val="0"/>
              </a:spcBef>
              <a:spcAft>
                <a:spcPts val="0"/>
              </a:spcAft>
              <a:buClr>
                <a:srgbClr val="2C3938"/>
              </a:buClr>
              <a:buSzPts val="1100"/>
              <a:buNone/>
              <a:defRPr sz="1100">
                <a:solidFill>
                  <a:srgbClr val="2C3938"/>
                </a:solidFill>
              </a:defRPr>
            </a:lvl2pPr>
            <a:lvl3pPr lvl="2" algn="ctr" rtl="0">
              <a:lnSpc>
                <a:spcPct val="100000"/>
              </a:lnSpc>
              <a:spcBef>
                <a:spcPts val="0"/>
              </a:spcBef>
              <a:spcAft>
                <a:spcPts val="0"/>
              </a:spcAft>
              <a:buClr>
                <a:srgbClr val="2C3938"/>
              </a:buClr>
              <a:buSzPts val="1100"/>
              <a:buNone/>
              <a:defRPr sz="1100">
                <a:solidFill>
                  <a:srgbClr val="2C3938"/>
                </a:solidFill>
              </a:defRPr>
            </a:lvl3pPr>
            <a:lvl4pPr lvl="3" algn="ctr" rtl="0">
              <a:lnSpc>
                <a:spcPct val="100000"/>
              </a:lnSpc>
              <a:spcBef>
                <a:spcPts val="0"/>
              </a:spcBef>
              <a:spcAft>
                <a:spcPts val="0"/>
              </a:spcAft>
              <a:buClr>
                <a:srgbClr val="2C3938"/>
              </a:buClr>
              <a:buSzPts val="1100"/>
              <a:buNone/>
              <a:defRPr sz="1100">
                <a:solidFill>
                  <a:srgbClr val="2C3938"/>
                </a:solidFill>
              </a:defRPr>
            </a:lvl4pPr>
            <a:lvl5pPr lvl="4" algn="ctr" rtl="0">
              <a:lnSpc>
                <a:spcPct val="100000"/>
              </a:lnSpc>
              <a:spcBef>
                <a:spcPts val="0"/>
              </a:spcBef>
              <a:spcAft>
                <a:spcPts val="0"/>
              </a:spcAft>
              <a:buClr>
                <a:srgbClr val="2C3938"/>
              </a:buClr>
              <a:buSzPts val="1100"/>
              <a:buNone/>
              <a:defRPr sz="1100">
                <a:solidFill>
                  <a:srgbClr val="2C3938"/>
                </a:solidFill>
              </a:defRPr>
            </a:lvl5pPr>
            <a:lvl6pPr lvl="5" algn="ctr" rtl="0">
              <a:lnSpc>
                <a:spcPct val="100000"/>
              </a:lnSpc>
              <a:spcBef>
                <a:spcPts val="0"/>
              </a:spcBef>
              <a:spcAft>
                <a:spcPts val="0"/>
              </a:spcAft>
              <a:buClr>
                <a:srgbClr val="2C3938"/>
              </a:buClr>
              <a:buSzPts val="1100"/>
              <a:buNone/>
              <a:defRPr sz="1100">
                <a:solidFill>
                  <a:srgbClr val="2C3938"/>
                </a:solidFill>
              </a:defRPr>
            </a:lvl6pPr>
            <a:lvl7pPr lvl="6" algn="ctr" rtl="0">
              <a:lnSpc>
                <a:spcPct val="100000"/>
              </a:lnSpc>
              <a:spcBef>
                <a:spcPts val="0"/>
              </a:spcBef>
              <a:spcAft>
                <a:spcPts val="0"/>
              </a:spcAft>
              <a:buClr>
                <a:srgbClr val="2C3938"/>
              </a:buClr>
              <a:buSzPts val="1100"/>
              <a:buNone/>
              <a:defRPr sz="1100">
                <a:solidFill>
                  <a:srgbClr val="2C3938"/>
                </a:solidFill>
              </a:defRPr>
            </a:lvl7pPr>
            <a:lvl8pPr lvl="7" algn="ctr" rtl="0">
              <a:lnSpc>
                <a:spcPct val="100000"/>
              </a:lnSpc>
              <a:spcBef>
                <a:spcPts val="0"/>
              </a:spcBef>
              <a:spcAft>
                <a:spcPts val="0"/>
              </a:spcAft>
              <a:buClr>
                <a:srgbClr val="2C3938"/>
              </a:buClr>
              <a:buSzPts val="1100"/>
              <a:buNone/>
              <a:defRPr sz="1100">
                <a:solidFill>
                  <a:srgbClr val="2C3938"/>
                </a:solidFill>
              </a:defRPr>
            </a:lvl8pPr>
            <a:lvl9pPr lvl="8" algn="ctr" rtl="0">
              <a:lnSpc>
                <a:spcPct val="100000"/>
              </a:lnSpc>
              <a:spcBef>
                <a:spcPts val="0"/>
              </a:spcBef>
              <a:spcAft>
                <a:spcPts val="0"/>
              </a:spcAft>
              <a:buClr>
                <a:srgbClr val="2C3938"/>
              </a:buClr>
              <a:buSzPts val="1100"/>
              <a:buNone/>
              <a:defRPr sz="1100">
                <a:solidFill>
                  <a:srgbClr val="2C3938"/>
                </a:solidFill>
              </a:defRPr>
            </a:lvl9pPr>
          </a:lstStyle>
          <a:p>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6" Type="http://schemas.openxmlformats.org/officeDocument/2006/relationships/theme" Target="../theme/theme1.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2" Type="http://schemas.openxmlformats.org/officeDocument/2006/relationships/theme" Target="../theme/theme2.xml"/><Relationship Id="rId1" Type="http://schemas.openxmlformats.org/officeDocument/2006/relationships/slideLayout" Target="../slideLayouts/slideLayout16.xml"/></Relationships>
</file>

<file path=ppt/slideMasters/_rels/slideMaster3.xml.rels><?xml version="1.0" encoding="UTF-8" standalone="yes"?>
<Relationships xmlns="http://schemas.openxmlformats.org/package/2006/relationships"><Relationship Id="rId8" Type="http://schemas.openxmlformats.org/officeDocument/2006/relationships/slideLayout" Target="../slideLayouts/slideLayout24.xml"/><Relationship Id="rId13" Type="http://schemas.openxmlformats.org/officeDocument/2006/relationships/slideLayout" Target="../slideLayouts/slideLayout29.xml"/><Relationship Id="rId18" Type="http://schemas.openxmlformats.org/officeDocument/2006/relationships/theme" Target="../theme/theme3.xml"/><Relationship Id="rId3" Type="http://schemas.openxmlformats.org/officeDocument/2006/relationships/slideLayout" Target="../slideLayouts/slideLayout19.xml"/><Relationship Id="rId7" Type="http://schemas.openxmlformats.org/officeDocument/2006/relationships/slideLayout" Target="../slideLayouts/slideLayout23.xml"/><Relationship Id="rId12" Type="http://schemas.openxmlformats.org/officeDocument/2006/relationships/slideLayout" Target="../slideLayouts/slideLayout28.xml"/><Relationship Id="rId17" Type="http://schemas.openxmlformats.org/officeDocument/2006/relationships/slideLayout" Target="../slideLayouts/slideLayout33.xml"/><Relationship Id="rId2" Type="http://schemas.openxmlformats.org/officeDocument/2006/relationships/slideLayout" Target="../slideLayouts/slideLayout18.xml"/><Relationship Id="rId16" Type="http://schemas.openxmlformats.org/officeDocument/2006/relationships/slideLayout" Target="../slideLayouts/slideLayout32.xml"/><Relationship Id="rId1" Type="http://schemas.openxmlformats.org/officeDocument/2006/relationships/slideLayout" Target="../slideLayouts/slideLayout17.xml"/><Relationship Id="rId6" Type="http://schemas.openxmlformats.org/officeDocument/2006/relationships/slideLayout" Target="../slideLayouts/slideLayout22.xml"/><Relationship Id="rId11" Type="http://schemas.openxmlformats.org/officeDocument/2006/relationships/slideLayout" Target="../slideLayouts/slideLayout27.xml"/><Relationship Id="rId5" Type="http://schemas.openxmlformats.org/officeDocument/2006/relationships/slideLayout" Target="../slideLayouts/slideLayout21.xml"/><Relationship Id="rId15" Type="http://schemas.openxmlformats.org/officeDocument/2006/relationships/slideLayout" Target="../slideLayouts/slideLayout31.xml"/><Relationship Id="rId10" Type="http://schemas.openxmlformats.org/officeDocument/2006/relationships/slideLayout" Target="../slideLayouts/slideLayout26.xml"/><Relationship Id="rId4" Type="http://schemas.openxmlformats.org/officeDocument/2006/relationships/slideLayout" Target="../slideLayouts/slideLayout20.xml"/><Relationship Id="rId9" Type="http://schemas.openxmlformats.org/officeDocument/2006/relationships/slideLayout" Target="../slideLayouts/slideLayout25.xml"/><Relationship Id="rId14" Type="http://schemas.openxmlformats.org/officeDocument/2006/relationships/slideLayout" Target="../slideLayouts/slideLayout3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rgbClr val="EFEFEF"/>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a:spcBef>
                <a:spcPts val="0"/>
              </a:spcBef>
              <a:spcAft>
                <a:spcPts val="0"/>
              </a:spcAft>
              <a:buClr>
                <a:srgbClr val="2C3938"/>
              </a:buClr>
              <a:buSzPts val="2800"/>
              <a:buFont typeface="Oswald"/>
              <a:buNone/>
              <a:defRPr sz="2800">
                <a:solidFill>
                  <a:srgbClr val="2C3938"/>
                </a:solidFill>
                <a:latin typeface="Oswald"/>
                <a:ea typeface="Oswald"/>
                <a:cs typeface="Oswald"/>
                <a:sym typeface="Oswald"/>
              </a:defRPr>
            </a:lvl1pPr>
            <a:lvl2pPr lvl="1">
              <a:spcBef>
                <a:spcPts val="0"/>
              </a:spcBef>
              <a:spcAft>
                <a:spcPts val="0"/>
              </a:spcAft>
              <a:buClr>
                <a:srgbClr val="2C3938"/>
              </a:buClr>
              <a:buSzPts val="2800"/>
              <a:buFont typeface="Oswald Regular"/>
              <a:buNone/>
              <a:defRPr sz="2800">
                <a:solidFill>
                  <a:srgbClr val="2C3938"/>
                </a:solidFill>
                <a:latin typeface="Oswald Regular"/>
                <a:ea typeface="Oswald Regular"/>
                <a:cs typeface="Oswald Regular"/>
                <a:sym typeface="Oswald Regular"/>
              </a:defRPr>
            </a:lvl2pPr>
            <a:lvl3pPr lvl="2">
              <a:spcBef>
                <a:spcPts val="0"/>
              </a:spcBef>
              <a:spcAft>
                <a:spcPts val="0"/>
              </a:spcAft>
              <a:buClr>
                <a:srgbClr val="2C3938"/>
              </a:buClr>
              <a:buSzPts val="2800"/>
              <a:buFont typeface="Oswald Regular"/>
              <a:buNone/>
              <a:defRPr sz="2800">
                <a:solidFill>
                  <a:srgbClr val="2C3938"/>
                </a:solidFill>
                <a:latin typeface="Oswald Regular"/>
                <a:ea typeface="Oswald Regular"/>
                <a:cs typeface="Oswald Regular"/>
                <a:sym typeface="Oswald Regular"/>
              </a:defRPr>
            </a:lvl3pPr>
            <a:lvl4pPr lvl="3">
              <a:spcBef>
                <a:spcPts val="0"/>
              </a:spcBef>
              <a:spcAft>
                <a:spcPts val="0"/>
              </a:spcAft>
              <a:buClr>
                <a:srgbClr val="2C3938"/>
              </a:buClr>
              <a:buSzPts val="2800"/>
              <a:buFont typeface="Oswald Regular"/>
              <a:buNone/>
              <a:defRPr sz="2800">
                <a:solidFill>
                  <a:srgbClr val="2C3938"/>
                </a:solidFill>
                <a:latin typeface="Oswald Regular"/>
                <a:ea typeface="Oswald Regular"/>
                <a:cs typeface="Oswald Regular"/>
                <a:sym typeface="Oswald Regular"/>
              </a:defRPr>
            </a:lvl4pPr>
            <a:lvl5pPr lvl="4">
              <a:spcBef>
                <a:spcPts val="0"/>
              </a:spcBef>
              <a:spcAft>
                <a:spcPts val="0"/>
              </a:spcAft>
              <a:buClr>
                <a:srgbClr val="2C3938"/>
              </a:buClr>
              <a:buSzPts val="2800"/>
              <a:buFont typeface="Oswald Regular"/>
              <a:buNone/>
              <a:defRPr sz="2800">
                <a:solidFill>
                  <a:srgbClr val="2C3938"/>
                </a:solidFill>
                <a:latin typeface="Oswald Regular"/>
                <a:ea typeface="Oswald Regular"/>
                <a:cs typeface="Oswald Regular"/>
                <a:sym typeface="Oswald Regular"/>
              </a:defRPr>
            </a:lvl5pPr>
            <a:lvl6pPr lvl="5">
              <a:spcBef>
                <a:spcPts val="0"/>
              </a:spcBef>
              <a:spcAft>
                <a:spcPts val="0"/>
              </a:spcAft>
              <a:buClr>
                <a:srgbClr val="2C3938"/>
              </a:buClr>
              <a:buSzPts val="2800"/>
              <a:buFont typeface="Oswald Regular"/>
              <a:buNone/>
              <a:defRPr sz="2800">
                <a:solidFill>
                  <a:srgbClr val="2C3938"/>
                </a:solidFill>
                <a:latin typeface="Oswald Regular"/>
                <a:ea typeface="Oswald Regular"/>
                <a:cs typeface="Oswald Regular"/>
                <a:sym typeface="Oswald Regular"/>
              </a:defRPr>
            </a:lvl6pPr>
            <a:lvl7pPr lvl="6">
              <a:spcBef>
                <a:spcPts val="0"/>
              </a:spcBef>
              <a:spcAft>
                <a:spcPts val="0"/>
              </a:spcAft>
              <a:buClr>
                <a:srgbClr val="2C3938"/>
              </a:buClr>
              <a:buSzPts val="2800"/>
              <a:buFont typeface="Oswald Regular"/>
              <a:buNone/>
              <a:defRPr sz="2800">
                <a:solidFill>
                  <a:srgbClr val="2C3938"/>
                </a:solidFill>
                <a:latin typeface="Oswald Regular"/>
                <a:ea typeface="Oswald Regular"/>
                <a:cs typeface="Oswald Regular"/>
                <a:sym typeface="Oswald Regular"/>
              </a:defRPr>
            </a:lvl7pPr>
            <a:lvl8pPr lvl="7">
              <a:spcBef>
                <a:spcPts val="0"/>
              </a:spcBef>
              <a:spcAft>
                <a:spcPts val="0"/>
              </a:spcAft>
              <a:buClr>
                <a:srgbClr val="2C3938"/>
              </a:buClr>
              <a:buSzPts val="2800"/>
              <a:buFont typeface="Oswald Regular"/>
              <a:buNone/>
              <a:defRPr sz="2800">
                <a:solidFill>
                  <a:srgbClr val="2C3938"/>
                </a:solidFill>
                <a:latin typeface="Oswald Regular"/>
                <a:ea typeface="Oswald Regular"/>
                <a:cs typeface="Oswald Regular"/>
                <a:sym typeface="Oswald Regular"/>
              </a:defRPr>
            </a:lvl8pPr>
            <a:lvl9pPr lvl="8">
              <a:spcBef>
                <a:spcPts val="0"/>
              </a:spcBef>
              <a:spcAft>
                <a:spcPts val="0"/>
              </a:spcAft>
              <a:buClr>
                <a:srgbClr val="2C3938"/>
              </a:buClr>
              <a:buSzPts val="2800"/>
              <a:buFont typeface="Oswald Regular"/>
              <a:buNone/>
              <a:defRPr sz="2800">
                <a:solidFill>
                  <a:srgbClr val="2C3938"/>
                </a:solidFill>
                <a:latin typeface="Oswald Regular"/>
                <a:ea typeface="Oswald Regular"/>
                <a:cs typeface="Oswald Regular"/>
                <a:sym typeface="Oswald Regular"/>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292100" rtl="0">
              <a:lnSpc>
                <a:spcPct val="115000"/>
              </a:lnSpc>
              <a:spcBef>
                <a:spcPts val="0"/>
              </a:spcBef>
              <a:spcAft>
                <a:spcPts val="0"/>
              </a:spcAft>
              <a:buClr>
                <a:srgbClr val="2C3938"/>
              </a:buClr>
              <a:buSzPts val="1000"/>
              <a:buFont typeface="Cutive Mono"/>
              <a:buChar char="●"/>
              <a:defRPr sz="1000">
                <a:solidFill>
                  <a:srgbClr val="2C3938"/>
                </a:solidFill>
                <a:latin typeface="Cutive Mono"/>
                <a:ea typeface="Cutive Mono"/>
                <a:cs typeface="Cutive Mono"/>
                <a:sym typeface="Cutive Mono"/>
              </a:defRPr>
            </a:lvl1pPr>
            <a:lvl2pPr marL="914400" lvl="1" indent="-292100" rtl="0">
              <a:lnSpc>
                <a:spcPct val="115000"/>
              </a:lnSpc>
              <a:spcBef>
                <a:spcPts val="1600"/>
              </a:spcBef>
              <a:spcAft>
                <a:spcPts val="0"/>
              </a:spcAft>
              <a:buClr>
                <a:srgbClr val="2C3938"/>
              </a:buClr>
              <a:buSzPts val="1000"/>
              <a:buFont typeface="Cutive Mono"/>
              <a:buChar char="○"/>
              <a:defRPr sz="1000">
                <a:solidFill>
                  <a:srgbClr val="2C3938"/>
                </a:solidFill>
                <a:latin typeface="Cutive Mono"/>
                <a:ea typeface="Cutive Mono"/>
                <a:cs typeface="Cutive Mono"/>
                <a:sym typeface="Cutive Mono"/>
              </a:defRPr>
            </a:lvl2pPr>
            <a:lvl3pPr marL="1371600" lvl="2" indent="-292100" rtl="0">
              <a:lnSpc>
                <a:spcPct val="115000"/>
              </a:lnSpc>
              <a:spcBef>
                <a:spcPts val="1600"/>
              </a:spcBef>
              <a:spcAft>
                <a:spcPts val="0"/>
              </a:spcAft>
              <a:buClr>
                <a:srgbClr val="2C3938"/>
              </a:buClr>
              <a:buSzPts val="1000"/>
              <a:buFont typeface="Cutive Mono"/>
              <a:buChar char="■"/>
              <a:defRPr sz="1000">
                <a:solidFill>
                  <a:srgbClr val="2C3938"/>
                </a:solidFill>
                <a:latin typeface="Cutive Mono"/>
                <a:ea typeface="Cutive Mono"/>
                <a:cs typeface="Cutive Mono"/>
                <a:sym typeface="Cutive Mono"/>
              </a:defRPr>
            </a:lvl3pPr>
            <a:lvl4pPr marL="1828800" lvl="3" indent="-292100" rtl="0">
              <a:lnSpc>
                <a:spcPct val="115000"/>
              </a:lnSpc>
              <a:spcBef>
                <a:spcPts val="1600"/>
              </a:spcBef>
              <a:spcAft>
                <a:spcPts val="0"/>
              </a:spcAft>
              <a:buClr>
                <a:srgbClr val="2C3938"/>
              </a:buClr>
              <a:buSzPts val="1000"/>
              <a:buFont typeface="Cutive Mono"/>
              <a:buChar char="●"/>
              <a:defRPr sz="1000">
                <a:solidFill>
                  <a:srgbClr val="2C3938"/>
                </a:solidFill>
                <a:latin typeface="Cutive Mono"/>
                <a:ea typeface="Cutive Mono"/>
                <a:cs typeface="Cutive Mono"/>
                <a:sym typeface="Cutive Mono"/>
              </a:defRPr>
            </a:lvl4pPr>
            <a:lvl5pPr marL="2286000" lvl="4" indent="-292100" rtl="0">
              <a:lnSpc>
                <a:spcPct val="115000"/>
              </a:lnSpc>
              <a:spcBef>
                <a:spcPts val="1600"/>
              </a:spcBef>
              <a:spcAft>
                <a:spcPts val="0"/>
              </a:spcAft>
              <a:buClr>
                <a:srgbClr val="2C3938"/>
              </a:buClr>
              <a:buSzPts val="1000"/>
              <a:buFont typeface="Cutive Mono"/>
              <a:buChar char="○"/>
              <a:defRPr sz="1000">
                <a:solidFill>
                  <a:srgbClr val="2C3938"/>
                </a:solidFill>
                <a:latin typeface="Cutive Mono"/>
                <a:ea typeface="Cutive Mono"/>
                <a:cs typeface="Cutive Mono"/>
                <a:sym typeface="Cutive Mono"/>
              </a:defRPr>
            </a:lvl5pPr>
            <a:lvl6pPr marL="2743200" lvl="5" indent="-292100" rtl="0">
              <a:lnSpc>
                <a:spcPct val="115000"/>
              </a:lnSpc>
              <a:spcBef>
                <a:spcPts val="1600"/>
              </a:spcBef>
              <a:spcAft>
                <a:spcPts val="0"/>
              </a:spcAft>
              <a:buClr>
                <a:srgbClr val="2C3938"/>
              </a:buClr>
              <a:buSzPts val="1000"/>
              <a:buFont typeface="Cutive Mono"/>
              <a:buChar char="■"/>
              <a:defRPr sz="1000">
                <a:solidFill>
                  <a:srgbClr val="2C3938"/>
                </a:solidFill>
                <a:latin typeface="Cutive Mono"/>
                <a:ea typeface="Cutive Mono"/>
                <a:cs typeface="Cutive Mono"/>
                <a:sym typeface="Cutive Mono"/>
              </a:defRPr>
            </a:lvl6pPr>
            <a:lvl7pPr marL="3200400" lvl="6" indent="-292100" rtl="0">
              <a:lnSpc>
                <a:spcPct val="115000"/>
              </a:lnSpc>
              <a:spcBef>
                <a:spcPts val="1600"/>
              </a:spcBef>
              <a:spcAft>
                <a:spcPts val="0"/>
              </a:spcAft>
              <a:buClr>
                <a:srgbClr val="2C3938"/>
              </a:buClr>
              <a:buSzPts val="1000"/>
              <a:buFont typeface="Cutive Mono"/>
              <a:buChar char="●"/>
              <a:defRPr sz="1000">
                <a:solidFill>
                  <a:srgbClr val="2C3938"/>
                </a:solidFill>
                <a:latin typeface="Cutive Mono"/>
                <a:ea typeface="Cutive Mono"/>
                <a:cs typeface="Cutive Mono"/>
                <a:sym typeface="Cutive Mono"/>
              </a:defRPr>
            </a:lvl7pPr>
            <a:lvl8pPr marL="3657600" lvl="7" indent="-292100" rtl="0">
              <a:lnSpc>
                <a:spcPct val="115000"/>
              </a:lnSpc>
              <a:spcBef>
                <a:spcPts val="1600"/>
              </a:spcBef>
              <a:spcAft>
                <a:spcPts val="0"/>
              </a:spcAft>
              <a:buClr>
                <a:srgbClr val="2C3938"/>
              </a:buClr>
              <a:buSzPts val="1000"/>
              <a:buFont typeface="Cutive Mono"/>
              <a:buChar char="○"/>
              <a:defRPr sz="1000">
                <a:solidFill>
                  <a:srgbClr val="2C3938"/>
                </a:solidFill>
                <a:latin typeface="Cutive Mono"/>
                <a:ea typeface="Cutive Mono"/>
                <a:cs typeface="Cutive Mono"/>
                <a:sym typeface="Cutive Mono"/>
              </a:defRPr>
            </a:lvl8pPr>
            <a:lvl9pPr marL="4114800" lvl="8" indent="-292100" rtl="0">
              <a:lnSpc>
                <a:spcPct val="115000"/>
              </a:lnSpc>
              <a:spcBef>
                <a:spcPts val="1600"/>
              </a:spcBef>
              <a:spcAft>
                <a:spcPts val="1600"/>
              </a:spcAft>
              <a:buClr>
                <a:srgbClr val="2C3938"/>
              </a:buClr>
              <a:buSzPts val="1000"/>
              <a:buFont typeface="Cutive Mono"/>
              <a:buChar char="■"/>
              <a:defRPr sz="1000">
                <a:solidFill>
                  <a:srgbClr val="2C3938"/>
                </a:solidFill>
                <a:latin typeface="Cutive Mono"/>
                <a:ea typeface="Cutive Mono"/>
                <a:cs typeface="Cutive Mono"/>
                <a:sym typeface="Cutive Mono"/>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50" r:id="rId2"/>
    <p:sldLayoutId id="2147483651" r:id="rId3"/>
    <p:sldLayoutId id="2147483654" r:id="rId4"/>
    <p:sldLayoutId id="2147483656" r:id="rId5"/>
    <p:sldLayoutId id="2147483657" r:id="rId6"/>
    <p:sldLayoutId id="2147483658" r:id="rId7"/>
    <p:sldLayoutId id="2147483659" r:id="rId8"/>
    <p:sldLayoutId id="2147483660" r:id="rId9"/>
    <p:sldLayoutId id="2147483661" r:id="rId10"/>
    <p:sldLayoutId id="2147483662" r:id="rId11"/>
    <p:sldLayoutId id="2147483663" r:id="rId12"/>
    <p:sldLayoutId id="2147483664" r:id="rId13"/>
    <p:sldLayoutId id="2147483665" r:id="rId14"/>
    <p:sldLayoutId id="2147483666" r:id="rId15"/>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name="simple-light-2">
    <p:bg>
      <p:bgPr>
        <a:solidFill>
          <a:srgbClr val="0E2A47"/>
        </a:solidFill>
        <a:effectLst/>
      </p:bgPr>
    </p:bg>
    <p:spTree>
      <p:nvGrpSpPr>
        <p:cNvPr id="1" name="Shape 121"/>
        <p:cNvGrpSpPr/>
        <p:nvPr/>
      </p:nvGrpSpPr>
      <p:grpSpPr>
        <a:xfrm>
          <a:off x="0" y="0"/>
          <a:ext cx="0" cy="0"/>
          <a:chOff x="0" y="0"/>
          <a:chExt cx="0" cy="0"/>
        </a:xfrm>
      </p:grpSpPr>
      <p:sp>
        <p:nvSpPr>
          <p:cNvPr id="122" name="Google Shape;122;p21"/>
          <p:cNvSpPr txBox="1">
            <a:spLocks noGrp="1"/>
          </p:cNvSpPr>
          <p:nvPr>
            <p:ph type="title"/>
          </p:nvPr>
        </p:nvSpPr>
        <p:spPr>
          <a:xfrm>
            <a:off x="1068100" y="933450"/>
            <a:ext cx="7047300" cy="482400"/>
          </a:xfrm>
          <a:prstGeom prst="rect">
            <a:avLst/>
          </a:prstGeom>
          <a:noFill/>
          <a:ln>
            <a:noFill/>
          </a:ln>
        </p:spPr>
        <p:txBody>
          <a:bodyPr spcFirstLastPara="1" wrap="square" lIns="91425" tIns="91425" rIns="91425" bIns="91425" anchor="t" anchorCtr="0">
            <a:noAutofit/>
          </a:bodyPr>
          <a:lstStyle>
            <a:lvl1pPr lvl="0"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1pPr>
            <a:lvl2pPr lvl="1"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2pPr>
            <a:lvl3pPr lvl="2"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3pPr>
            <a:lvl4pPr lvl="3"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4pPr>
            <a:lvl5pPr lvl="4"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5pPr>
            <a:lvl6pPr lvl="5"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6pPr>
            <a:lvl7pPr lvl="6"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7pPr>
            <a:lvl8pPr lvl="7"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8pPr>
            <a:lvl9pPr lvl="8" algn="ctr" rtl="0">
              <a:spcBef>
                <a:spcPts val="0"/>
              </a:spcBef>
              <a:spcAft>
                <a:spcPts val="0"/>
              </a:spcAft>
              <a:buClr>
                <a:srgbClr val="FFFFFF"/>
              </a:buClr>
              <a:buSzPts val="2400"/>
              <a:buFont typeface="Proxima Nova Semibold"/>
              <a:buNone/>
              <a:defRPr sz="2400">
                <a:solidFill>
                  <a:srgbClr val="FFFFFF"/>
                </a:solidFill>
                <a:latin typeface="Proxima Nova Semibold"/>
                <a:ea typeface="Proxima Nova Semibold"/>
                <a:cs typeface="Proxima Nova Semibold"/>
                <a:sym typeface="Proxima Nova Semibold"/>
              </a:defRPr>
            </a:lvl9pPr>
          </a:lstStyle>
          <a:p>
            <a:endParaRPr/>
          </a:p>
        </p:txBody>
      </p:sp>
      <p:sp>
        <p:nvSpPr>
          <p:cNvPr id="123" name="Google Shape;123;p21"/>
          <p:cNvSpPr txBox="1">
            <a:spLocks noGrp="1"/>
          </p:cNvSpPr>
          <p:nvPr>
            <p:ph type="body" idx="1"/>
          </p:nvPr>
        </p:nvSpPr>
        <p:spPr>
          <a:xfrm>
            <a:off x="1068100" y="1695450"/>
            <a:ext cx="7047300" cy="2502000"/>
          </a:xfrm>
          <a:prstGeom prst="rect">
            <a:avLst/>
          </a:prstGeom>
          <a:noFill/>
          <a:ln>
            <a:noFill/>
          </a:ln>
        </p:spPr>
        <p:txBody>
          <a:bodyPr spcFirstLastPara="1" wrap="square" lIns="91425" tIns="91425" rIns="91425" bIns="91425" anchor="t" anchorCtr="0">
            <a:noAutofit/>
          </a:bodyPr>
          <a:lstStyle>
            <a:lvl1pPr marL="457200" lvl="0"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1pPr>
            <a:lvl2pPr marL="914400" lvl="1"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2pPr>
            <a:lvl3pPr marL="1371600" lvl="2"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3pPr>
            <a:lvl4pPr marL="1828800" lvl="3"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4pPr>
            <a:lvl5pPr marL="2286000" lvl="4"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5pPr>
            <a:lvl6pPr marL="2743200" lvl="5"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6pPr>
            <a:lvl7pPr marL="3200400" lvl="6"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7pPr>
            <a:lvl8pPr marL="3657600" lvl="7"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8pPr>
            <a:lvl9pPr marL="4114800" lvl="8" indent="-298450" rtl="0">
              <a:lnSpc>
                <a:spcPct val="115000"/>
              </a:lnSpc>
              <a:spcBef>
                <a:spcPts val="0"/>
              </a:spcBef>
              <a:spcAft>
                <a:spcPts val="0"/>
              </a:spcAft>
              <a:buClr>
                <a:srgbClr val="435D74"/>
              </a:buClr>
              <a:buSzPts val="1100"/>
              <a:buFont typeface="Proxima Nova"/>
              <a:buChar char="■"/>
              <a:defRPr sz="1100">
                <a:solidFill>
                  <a:srgbClr val="435D74"/>
                </a:solidFill>
                <a:latin typeface="Proxima Nova"/>
                <a:ea typeface="Proxima Nova"/>
                <a:cs typeface="Proxima Nova"/>
                <a:sym typeface="Proxima Nova"/>
              </a:defRPr>
            </a:lvl9pPr>
          </a:lstStyle>
          <a:p>
            <a:endParaRPr/>
          </a:p>
        </p:txBody>
      </p:sp>
    </p:spTree>
  </p:cSld>
  <p:clrMap bg1="lt1" tx1="dk1" bg2="dk2" tx2="lt2" accent1="accent1" accent2="accent2" accent3="accent3" accent4="accent4" accent5="accent5" accent6="accent6" hlink="hlink" folHlink="folHlink"/>
  <p:sldLayoutIdLst>
    <p:sldLayoutId id="2147483667" r:id="rId1"/>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Masters/slideMaster3.xml><?xml version="1.0" encoding="utf-8"?>
<p:sldMaster xmlns:a="http://schemas.openxmlformats.org/drawingml/2006/main" xmlns:r="http://schemas.openxmlformats.org/officeDocument/2006/relationships" xmlns:p="http://schemas.openxmlformats.org/presentationml/2006/main">
  <p:cSld name="simple-light-2">
    <p:bg>
      <p:bgPr>
        <a:solidFill>
          <a:srgbClr val="EFEFEF"/>
        </a:solidFill>
        <a:effectLst/>
      </p:bgPr>
    </p:bg>
    <p:spTree>
      <p:nvGrpSpPr>
        <p:cNvPr id="1" name="Shape 125"/>
        <p:cNvGrpSpPr/>
        <p:nvPr/>
      </p:nvGrpSpPr>
      <p:grpSpPr>
        <a:xfrm>
          <a:off x="0" y="0"/>
          <a:ext cx="0" cy="0"/>
          <a:chOff x="0" y="0"/>
          <a:chExt cx="0" cy="0"/>
        </a:xfrm>
      </p:grpSpPr>
      <p:sp>
        <p:nvSpPr>
          <p:cNvPr id="126" name="Google Shape;126;p23"/>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rgbClr val="2C3938"/>
              </a:buClr>
              <a:buSzPts val="2800"/>
              <a:buFont typeface="Oswald"/>
              <a:buNone/>
              <a:defRPr sz="2800">
                <a:solidFill>
                  <a:srgbClr val="2C3938"/>
                </a:solidFill>
                <a:latin typeface="Oswald"/>
                <a:ea typeface="Oswald"/>
                <a:cs typeface="Oswald"/>
                <a:sym typeface="Oswald"/>
              </a:defRPr>
            </a:lvl1pPr>
            <a:lvl2pPr lvl="1" rtl="0">
              <a:spcBef>
                <a:spcPts val="0"/>
              </a:spcBef>
              <a:spcAft>
                <a:spcPts val="0"/>
              </a:spcAft>
              <a:buClr>
                <a:srgbClr val="2C3938"/>
              </a:buClr>
              <a:buSzPts val="2800"/>
              <a:buFont typeface="Oswald Regular"/>
              <a:buNone/>
              <a:defRPr sz="2800">
                <a:solidFill>
                  <a:srgbClr val="2C3938"/>
                </a:solidFill>
                <a:latin typeface="Oswald Regular"/>
                <a:ea typeface="Oswald Regular"/>
                <a:cs typeface="Oswald Regular"/>
                <a:sym typeface="Oswald Regular"/>
              </a:defRPr>
            </a:lvl2pPr>
            <a:lvl3pPr lvl="2" rtl="0">
              <a:spcBef>
                <a:spcPts val="0"/>
              </a:spcBef>
              <a:spcAft>
                <a:spcPts val="0"/>
              </a:spcAft>
              <a:buClr>
                <a:srgbClr val="2C3938"/>
              </a:buClr>
              <a:buSzPts val="2800"/>
              <a:buFont typeface="Oswald Regular"/>
              <a:buNone/>
              <a:defRPr sz="2800">
                <a:solidFill>
                  <a:srgbClr val="2C3938"/>
                </a:solidFill>
                <a:latin typeface="Oswald Regular"/>
                <a:ea typeface="Oswald Regular"/>
                <a:cs typeface="Oswald Regular"/>
                <a:sym typeface="Oswald Regular"/>
              </a:defRPr>
            </a:lvl3pPr>
            <a:lvl4pPr lvl="3" rtl="0">
              <a:spcBef>
                <a:spcPts val="0"/>
              </a:spcBef>
              <a:spcAft>
                <a:spcPts val="0"/>
              </a:spcAft>
              <a:buClr>
                <a:srgbClr val="2C3938"/>
              </a:buClr>
              <a:buSzPts val="2800"/>
              <a:buFont typeface="Oswald Regular"/>
              <a:buNone/>
              <a:defRPr sz="2800">
                <a:solidFill>
                  <a:srgbClr val="2C3938"/>
                </a:solidFill>
                <a:latin typeface="Oswald Regular"/>
                <a:ea typeface="Oswald Regular"/>
                <a:cs typeface="Oswald Regular"/>
                <a:sym typeface="Oswald Regular"/>
              </a:defRPr>
            </a:lvl4pPr>
            <a:lvl5pPr lvl="4" rtl="0">
              <a:spcBef>
                <a:spcPts val="0"/>
              </a:spcBef>
              <a:spcAft>
                <a:spcPts val="0"/>
              </a:spcAft>
              <a:buClr>
                <a:srgbClr val="2C3938"/>
              </a:buClr>
              <a:buSzPts val="2800"/>
              <a:buFont typeface="Oswald Regular"/>
              <a:buNone/>
              <a:defRPr sz="2800">
                <a:solidFill>
                  <a:srgbClr val="2C3938"/>
                </a:solidFill>
                <a:latin typeface="Oswald Regular"/>
                <a:ea typeface="Oswald Regular"/>
                <a:cs typeface="Oswald Regular"/>
                <a:sym typeface="Oswald Regular"/>
              </a:defRPr>
            </a:lvl5pPr>
            <a:lvl6pPr lvl="5" rtl="0">
              <a:spcBef>
                <a:spcPts val="0"/>
              </a:spcBef>
              <a:spcAft>
                <a:spcPts val="0"/>
              </a:spcAft>
              <a:buClr>
                <a:srgbClr val="2C3938"/>
              </a:buClr>
              <a:buSzPts val="2800"/>
              <a:buFont typeface="Oswald Regular"/>
              <a:buNone/>
              <a:defRPr sz="2800">
                <a:solidFill>
                  <a:srgbClr val="2C3938"/>
                </a:solidFill>
                <a:latin typeface="Oswald Regular"/>
                <a:ea typeface="Oswald Regular"/>
                <a:cs typeface="Oswald Regular"/>
                <a:sym typeface="Oswald Regular"/>
              </a:defRPr>
            </a:lvl6pPr>
            <a:lvl7pPr lvl="6" rtl="0">
              <a:spcBef>
                <a:spcPts val="0"/>
              </a:spcBef>
              <a:spcAft>
                <a:spcPts val="0"/>
              </a:spcAft>
              <a:buClr>
                <a:srgbClr val="2C3938"/>
              </a:buClr>
              <a:buSzPts val="2800"/>
              <a:buFont typeface="Oswald Regular"/>
              <a:buNone/>
              <a:defRPr sz="2800">
                <a:solidFill>
                  <a:srgbClr val="2C3938"/>
                </a:solidFill>
                <a:latin typeface="Oswald Regular"/>
                <a:ea typeface="Oswald Regular"/>
                <a:cs typeface="Oswald Regular"/>
                <a:sym typeface="Oswald Regular"/>
              </a:defRPr>
            </a:lvl7pPr>
            <a:lvl8pPr lvl="7" rtl="0">
              <a:spcBef>
                <a:spcPts val="0"/>
              </a:spcBef>
              <a:spcAft>
                <a:spcPts val="0"/>
              </a:spcAft>
              <a:buClr>
                <a:srgbClr val="2C3938"/>
              </a:buClr>
              <a:buSzPts val="2800"/>
              <a:buFont typeface="Oswald Regular"/>
              <a:buNone/>
              <a:defRPr sz="2800">
                <a:solidFill>
                  <a:srgbClr val="2C3938"/>
                </a:solidFill>
                <a:latin typeface="Oswald Regular"/>
                <a:ea typeface="Oswald Regular"/>
                <a:cs typeface="Oswald Regular"/>
                <a:sym typeface="Oswald Regular"/>
              </a:defRPr>
            </a:lvl8pPr>
            <a:lvl9pPr lvl="8" rtl="0">
              <a:spcBef>
                <a:spcPts val="0"/>
              </a:spcBef>
              <a:spcAft>
                <a:spcPts val="0"/>
              </a:spcAft>
              <a:buClr>
                <a:srgbClr val="2C3938"/>
              </a:buClr>
              <a:buSzPts val="2800"/>
              <a:buFont typeface="Oswald Regular"/>
              <a:buNone/>
              <a:defRPr sz="2800">
                <a:solidFill>
                  <a:srgbClr val="2C3938"/>
                </a:solidFill>
                <a:latin typeface="Oswald Regular"/>
                <a:ea typeface="Oswald Regular"/>
                <a:cs typeface="Oswald Regular"/>
                <a:sym typeface="Oswald Regular"/>
              </a:defRPr>
            </a:lvl9pPr>
          </a:lstStyle>
          <a:p>
            <a:endParaRPr/>
          </a:p>
        </p:txBody>
      </p:sp>
      <p:sp>
        <p:nvSpPr>
          <p:cNvPr id="127" name="Google Shape;127;p23"/>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Autofit/>
          </a:bodyPr>
          <a:lstStyle>
            <a:lvl1pPr marL="457200" lvl="0" indent="-292100" rtl="0">
              <a:lnSpc>
                <a:spcPct val="115000"/>
              </a:lnSpc>
              <a:spcBef>
                <a:spcPts val="0"/>
              </a:spcBef>
              <a:spcAft>
                <a:spcPts val="0"/>
              </a:spcAft>
              <a:buClr>
                <a:srgbClr val="2C3938"/>
              </a:buClr>
              <a:buSzPts val="1000"/>
              <a:buFont typeface="Cutive Mono"/>
              <a:buChar char="●"/>
              <a:defRPr sz="1000">
                <a:solidFill>
                  <a:srgbClr val="2C3938"/>
                </a:solidFill>
                <a:latin typeface="Cutive Mono"/>
                <a:ea typeface="Cutive Mono"/>
                <a:cs typeface="Cutive Mono"/>
                <a:sym typeface="Cutive Mono"/>
              </a:defRPr>
            </a:lvl1pPr>
            <a:lvl2pPr marL="914400" lvl="1" indent="-292100" rtl="0">
              <a:lnSpc>
                <a:spcPct val="115000"/>
              </a:lnSpc>
              <a:spcBef>
                <a:spcPts val="1600"/>
              </a:spcBef>
              <a:spcAft>
                <a:spcPts val="0"/>
              </a:spcAft>
              <a:buClr>
                <a:srgbClr val="2C3938"/>
              </a:buClr>
              <a:buSzPts val="1000"/>
              <a:buFont typeface="Cutive Mono"/>
              <a:buChar char="○"/>
              <a:defRPr sz="1000">
                <a:solidFill>
                  <a:srgbClr val="2C3938"/>
                </a:solidFill>
                <a:latin typeface="Cutive Mono"/>
                <a:ea typeface="Cutive Mono"/>
                <a:cs typeface="Cutive Mono"/>
                <a:sym typeface="Cutive Mono"/>
              </a:defRPr>
            </a:lvl2pPr>
            <a:lvl3pPr marL="1371600" lvl="2" indent="-292100" rtl="0">
              <a:lnSpc>
                <a:spcPct val="115000"/>
              </a:lnSpc>
              <a:spcBef>
                <a:spcPts val="1600"/>
              </a:spcBef>
              <a:spcAft>
                <a:spcPts val="0"/>
              </a:spcAft>
              <a:buClr>
                <a:srgbClr val="2C3938"/>
              </a:buClr>
              <a:buSzPts val="1000"/>
              <a:buFont typeface="Cutive Mono"/>
              <a:buChar char="■"/>
              <a:defRPr sz="1000">
                <a:solidFill>
                  <a:srgbClr val="2C3938"/>
                </a:solidFill>
                <a:latin typeface="Cutive Mono"/>
                <a:ea typeface="Cutive Mono"/>
                <a:cs typeface="Cutive Mono"/>
                <a:sym typeface="Cutive Mono"/>
              </a:defRPr>
            </a:lvl3pPr>
            <a:lvl4pPr marL="1828800" lvl="3" indent="-292100" rtl="0">
              <a:lnSpc>
                <a:spcPct val="115000"/>
              </a:lnSpc>
              <a:spcBef>
                <a:spcPts val="1600"/>
              </a:spcBef>
              <a:spcAft>
                <a:spcPts val="0"/>
              </a:spcAft>
              <a:buClr>
                <a:srgbClr val="2C3938"/>
              </a:buClr>
              <a:buSzPts val="1000"/>
              <a:buFont typeface="Cutive Mono"/>
              <a:buChar char="●"/>
              <a:defRPr sz="1000">
                <a:solidFill>
                  <a:srgbClr val="2C3938"/>
                </a:solidFill>
                <a:latin typeface="Cutive Mono"/>
                <a:ea typeface="Cutive Mono"/>
                <a:cs typeface="Cutive Mono"/>
                <a:sym typeface="Cutive Mono"/>
              </a:defRPr>
            </a:lvl4pPr>
            <a:lvl5pPr marL="2286000" lvl="4" indent="-292100" rtl="0">
              <a:lnSpc>
                <a:spcPct val="115000"/>
              </a:lnSpc>
              <a:spcBef>
                <a:spcPts val="1600"/>
              </a:spcBef>
              <a:spcAft>
                <a:spcPts val="0"/>
              </a:spcAft>
              <a:buClr>
                <a:srgbClr val="2C3938"/>
              </a:buClr>
              <a:buSzPts val="1000"/>
              <a:buFont typeface="Cutive Mono"/>
              <a:buChar char="○"/>
              <a:defRPr sz="1000">
                <a:solidFill>
                  <a:srgbClr val="2C3938"/>
                </a:solidFill>
                <a:latin typeface="Cutive Mono"/>
                <a:ea typeface="Cutive Mono"/>
                <a:cs typeface="Cutive Mono"/>
                <a:sym typeface="Cutive Mono"/>
              </a:defRPr>
            </a:lvl5pPr>
            <a:lvl6pPr marL="2743200" lvl="5" indent="-292100" rtl="0">
              <a:lnSpc>
                <a:spcPct val="115000"/>
              </a:lnSpc>
              <a:spcBef>
                <a:spcPts val="1600"/>
              </a:spcBef>
              <a:spcAft>
                <a:spcPts val="0"/>
              </a:spcAft>
              <a:buClr>
                <a:srgbClr val="2C3938"/>
              </a:buClr>
              <a:buSzPts val="1000"/>
              <a:buFont typeface="Cutive Mono"/>
              <a:buChar char="■"/>
              <a:defRPr sz="1000">
                <a:solidFill>
                  <a:srgbClr val="2C3938"/>
                </a:solidFill>
                <a:latin typeface="Cutive Mono"/>
                <a:ea typeface="Cutive Mono"/>
                <a:cs typeface="Cutive Mono"/>
                <a:sym typeface="Cutive Mono"/>
              </a:defRPr>
            </a:lvl6pPr>
            <a:lvl7pPr marL="3200400" lvl="6" indent="-292100" rtl="0">
              <a:lnSpc>
                <a:spcPct val="115000"/>
              </a:lnSpc>
              <a:spcBef>
                <a:spcPts val="1600"/>
              </a:spcBef>
              <a:spcAft>
                <a:spcPts val="0"/>
              </a:spcAft>
              <a:buClr>
                <a:srgbClr val="2C3938"/>
              </a:buClr>
              <a:buSzPts val="1000"/>
              <a:buFont typeface="Cutive Mono"/>
              <a:buChar char="●"/>
              <a:defRPr sz="1000">
                <a:solidFill>
                  <a:srgbClr val="2C3938"/>
                </a:solidFill>
                <a:latin typeface="Cutive Mono"/>
                <a:ea typeface="Cutive Mono"/>
                <a:cs typeface="Cutive Mono"/>
                <a:sym typeface="Cutive Mono"/>
              </a:defRPr>
            </a:lvl7pPr>
            <a:lvl8pPr marL="3657600" lvl="7" indent="-292100" rtl="0">
              <a:lnSpc>
                <a:spcPct val="115000"/>
              </a:lnSpc>
              <a:spcBef>
                <a:spcPts val="1600"/>
              </a:spcBef>
              <a:spcAft>
                <a:spcPts val="0"/>
              </a:spcAft>
              <a:buClr>
                <a:srgbClr val="2C3938"/>
              </a:buClr>
              <a:buSzPts val="1000"/>
              <a:buFont typeface="Cutive Mono"/>
              <a:buChar char="○"/>
              <a:defRPr sz="1000">
                <a:solidFill>
                  <a:srgbClr val="2C3938"/>
                </a:solidFill>
                <a:latin typeface="Cutive Mono"/>
                <a:ea typeface="Cutive Mono"/>
                <a:cs typeface="Cutive Mono"/>
                <a:sym typeface="Cutive Mono"/>
              </a:defRPr>
            </a:lvl8pPr>
            <a:lvl9pPr marL="4114800" lvl="8" indent="-292100" rtl="0">
              <a:lnSpc>
                <a:spcPct val="115000"/>
              </a:lnSpc>
              <a:spcBef>
                <a:spcPts val="1600"/>
              </a:spcBef>
              <a:spcAft>
                <a:spcPts val="1600"/>
              </a:spcAft>
              <a:buClr>
                <a:srgbClr val="2C3938"/>
              </a:buClr>
              <a:buSzPts val="1000"/>
              <a:buFont typeface="Cutive Mono"/>
              <a:buChar char="■"/>
              <a:defRPr sz="1000">
                <a:solidFill>
                  <a:srgbClr val="2C3938"/>
                </a:solidFill>
                <a:latin typeface="Cutive Mono"/>
                <a:ea typeface="Cutive Mono"/>
                <a:cs typeface="Cutive Mono"/>
                <a:sym typeface="Cutive Mono"/>
              </a:defRPr>
            </a:lvl9pPr>
          </a:lstStyle>
          <a:p>
            <a:endParaRPr/>
          </a:p>
        </p:txBody>
      </p:sp>
    </p:spTree>
  </p:cSld>
  <p:clrMap bg1="lt1" tx1="dk1" bg2="dk2" tx2="lt2" accent1="accent1" accent2="accent2" accent3="accent3" accent4="accent4" accent5="accent5" accent6="accent6" hlink="hlink" folHlink="folHlink"/>
  <p:sldLayoutIdLst>
    <p:sldLayoutId id="2147483668" r:id="rId1"/>
    <p:sldLayoutId id="2147483669" r:id="rId2"/>
    <p:sldLayoutId id="2147483670" r:id="rId3"/>
    <p:sldLayoutId id="2147483671" r:id="rId4"/>
    <p:sldLayoutId id="2147483672" r:id="rId5"/>
    <p:sldLayoutId id="2147483673" r:id="rId6"/>
    <p:sldLayoutId id="2147483674" r:id="rId7"/>
    <p:sldLayoutId id="2147483675" r:id="rId8"/>
    <p:sldLayoutId id="2147483676" r:id="rId9"/>
    <p:sldLayoutId id="2147483677" r:id="rId10"/>
    <p:sldLayoutId id="2147483678" r:id="rId11"/>
    <p:sldLayoutId id="2147483679" r:id="rId12"/>
    <p:sldLayoutId id="2147483680" r:id="rId13"/>
    <p:sldLayoutId id="2147483681" r:id="rId14"/>
    <p:sldLayoutId id="2147483682" r:id="rId15"/>
    <p:sldLayoutId id="2147483683" r:id="rId16"/>
    <p:sldLayoutId id="2147483684" r:id="rId17"/>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0.xml"/><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1.xml"/><Relationship Id="rId1" Type="http://schemas.openxmlformats.org/officeDocument/2006/relationships/slideLayout" Target="../slideLayouts/slideLayout5.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3" Type="http://schemas.openxmlformats.org/officeDocument/2006/relationships/image" Target="../media/image9.jpg"/><Relationship Id="rId2" Type="http://schemas.openxmlformats.org/officeDocument/2006/relationships/notesSlide" Target="../notesSlides/notesSlide13.xml"/><Relationship Id="rId1" Type="http://schemas.openxmlformats.org/officeDocument/2006/relationships/slideLayout" Target="../slideLayouts/slideLayout5.xml"/></Relationships>
</file>

<file path=ppt/slides/_rels/slide14.xml.rels><?xml version="1.0" encoding="UTF-8" standalone="yes"?>
<Relationships xmlns="http://schemas.openxmlformats.org/package/2006/relationships"><Relationship Id="rId3" Type="http://schemas.openxmlformats.org/officeDocument/2006/relationships/image" Target="../media/image10.jpg"/><Relationship Id="rId2" Type="http://schemas.openxmlformats.org/officeDocument/2006/relationships/notesSlide" Target="../notesSlides/notesSlide14.xml"/><Relationship Id="rId1" Type="http://schemas.openxmlformats.org/officeDocument/2006/relationships/slideLayout" Target="../slideLayouts/slideLayout9.xml"/><Relationship Id="rId5" Type="http://schemas.openxmlformats.org/officeDocument/2006/relationships/image" Target="../media/image12.jpg"/><Relationship Id="rId4" Type="http://schemas.openxmlformats.org/officeDocument/2006/relationships/image" Target="../media/image11.jpg"/></Relationships>
</file>

<file path=ppt/slides/_rels/slide15.xml.rels><?xml version="1.0" encoding="UTF-8" standalone="yes"?>
<Relationships xmlns="http://schemas.openxmlformats.org/package/2006/relationships"><Relationship Id="rId3" Type="http://schemas.openxmlformats.org/officeDocument/2006/relationships/image" Target="../media/image13.jpg"/><Relationship Id="rId2" Type="http://schemas.openxmlformats.org/officeDocument/2006/relationships/notesSlide" Target="../notesSlides/notesSlide15.xml"/><Relationship Id="rId1" Type="http://schemas.openxmlformats.org/officeDocument/2006/relationships/slideLayout" Target="../slideLayouts/slideLayout5.xml"/><Relationship Id="rId5" Type="http://schemas.openxmlformats.org/officeDocument/2006/relationships/image" Target="../media/image15.jpg"/><Relationship Id="rId4" Type="http://schemas.openxmlformats.org/officeDocument/2006/relationships/image" Target="../media/image14.jpg"/></Relationships>
</file>

<file path=ppt/slides/_rels/slide16.xml.rels><?xml version="1.0" encoding="UTF-8" standalone="yes"?>
<Relationships xmlns="http://schemas.openxmlformats.org/package/2006/relationships"><Relationship Id="rId3" Type="http://schemas.openxmlformats.org/officeDocument/2006/relationships/image" Target="../media/image16.jpg"/><Relationship Id="rId2" Type="http://schemas.openxmlformats.org/officeDocument/2006/relationships/notesSlide" Target="../notesSlides/notesSlide16.xml"/><Relationship Id="rId1" Type="http://schemas.openxmlformats.org/officeDocument/2006/relationships/slideLayout" Target="../slideLayouts/slideLayout30.xml"/><Relationship Id="rId4" Type="http://schemas.openxmlformats.org/officeDocument/2006/relationships/image" Target="../media/image17.png"/></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5.xml"/></Relationships>
</file>

<file path=ppt/slides/_rels/slide18.xml.rels><?xml version="1.0" encoding="UTF-8" standalone="yes"?>
<Relationships xmlns="http://schemas.openxmlformats.org/package/2006/relationships"><Relationship Id="rId3" Type="http://schemas.openxmlformats.org/officeDocument/2006/relationships/image" Target="../media/image18.jpg"/><Relationship Id="rId2" Type="http://schemas.openxmlformats.org/officeDocument/2006/relationships/notesSlide" Target="../notesSlides/notesSlide18.xml"/><Relationship Id="rId1" Type="http://schemas.openxmlformats.org/officeDocument/2006/relationships/slideLayout" Target="../slideLayouts/slideLayout5.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hyperlink" Target="https://docs.google.com/spreadsheets/d/1Kn1PoC93ApTz808dAFXTpB6SNVYpfqJpgCbnDL-DK3E/copy" TargetMode="External"/><Relationship Id="rId2" Type="http://schemas.openxmlformats.org/officeDocument/2006/relationships/notesSlide" Target="../notesSlides/notesSlide20.xml"/><Relationship Id="rId1" Type="http://schemas.openxmlformats.org/officeDocument/2006/relationships/slideLayout" Target="../slideLayouts/slideLayout5.xml"/><Relationship Id="rId4" Type="http://schemas.openxmlformats.org/officeDocument/2006/relationships/image" Target="../media/image19.png"/></Relationships>
</file>

<file path=ppt/slides/_rels/slide2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5.xml"/></Relationships>
</file>

<file path=ppt/slides/_rels/slide22.xml.rels><?xml version="1.0" encoding="UTF-8" standalone="yes"?>
<Relationships xmlns="http://schemas.openxmlformats.org/package/2006/relationships"><Relationship Id="rId3" Type="http://schemas.openxmlformats.org/officeDocument/2006/relationships/image" Target="../media/image20.jpg"/><Relationship Id="rId2" Type="http://schemas.openxmlformats.org/officeDocument/2006/relationships/notesSlide" Target="../notesSlides/notesSlide22.xml"/><Relationship Id="rId1" Type="http://schemas.openxmlformats.org/officeDocument/2006/relationships/slideLayout" Target="../slideLayouts/slideLayout5.xml"/></Relationships>
</file>

<file path=ppt/slides/_rels/slide23.xml.rels><?xml version="1.0" encoding="UTF-8" standalone="yes"?>
<Relationships xmlns="http://schemas.openxmlformats.org/package/2006/relationships"><Relationship Id="rId3" Type="http://schemas.openxmlformats.org/officeDocument/2006/relationships/image" Target="../media/image21.jpg"/><Relationship Id="rId2" Type="http://schemas.openxmlformats.org/officeDocument/2006/relationships/notesSlide" Target="../notesSlides/notesSlide23.xml"/><Relationship Id="rId1" Type="http://schemas.openxmlformats.org/officeDocument/2006/relationships/slideLayout" Target="../slideLayouts/slideLayout11.xml"/></Relationships>
</file>

<file path=ppt/slides/_rels/slide24.xml.rels><?xml version="1.0" encoding="UTF-8" standalone="yes"?>
<Relationships xmlns="http://schemas.openxmlformats.org/package/2006/relationships"><Relationship Id="rId8" Type="http://schemas.openxmlformats.org/officeDocument/2006/relationships/hyperlink" Target="https://www.freepik.com/free-photo/medium-shot-friends-forest_5295314.htm/?utm_source=slidesgo_template&amp;utm_medium=referral-link&amp;utm_campaign=sg_resources&amp;utm_content=freepik" TargetMode="External"/><Relationship Id="rId13" Type="http://schemas.openxmlformats.org/officeDocument/2006/relationships/hyperlink" Target="https://www.freepik.com/free-photo/close-up-leaves-plant_2337496.htm/?utm_source=slidesgo_template&amp;utm_medium=referral-link&amp;utm_campaign=sg_resources&amp;utm_content=freepik" TargetMode="External"/><Relationship Id="rId18" Type="http://schemas.openxmlformats.org/officeDocument/2006/relationships/hyperlink" Target="https://www.freepik.com/free-photo/front-view-friends-together_5281294.htm/?utm_source=slidesgo_template&amp;utm_medium=referral-link&amp;utm_campaign=sg_resources&amp;utm_content=freepik" TargetMode="External"/><Relationship Id="rId26" Type="http://schemas.openxmlformats.org/officeDocument/2006/relationships/hyperlink" Target="https://www.freepik.com/free-photo/leopard_4477014.htm/?utm_source=slidesgo_template&amp;utm_medium=referral-link&amp;utm_campaign=sg_resources&amp;utm_content=freepik" TargetMode="External"/><Relationship Id="rId3" Type="http://schemas.openxmlformats.org/officeDocument/2006/relationships/hyperlink" Target="https://www.freepik.com/free-photo/lifestyle-young-friends-outdoors_4342750.htm/?utm_source=slidesgo_template&amp;utm_medium=referral-link&amp;utm_campaign=sg_resources&amp;utm_content=freepik" TargetMode="External"/><Relationship Id="rId21" Type="http://schemas.openxmlformats.org/officeDocument/2006/relationships/hyperlink" Target="https://www.freepik.com/free-photo/front-view-group-friends_4982919.htm/?utm_source=slidesgo_template&amp;utm_medium=referral-link&amp;utm_campaign=sg_resources&amp;utm_content=freepik" TargetMode="External"/><Relationship Id="rId7" Type="http://schemas.openxmlformats.org/officeDocument/2006/relationships/hyperlink" Target="https://www.freepik.com/free-photo/couple-holding-hands-grey-background_5186725.htm/?utm_source=slidesgo_template&amp;utm_medium=referral-link&amp;utm_campaign=sg_resources&amp;utm_content=freepik" TargetMode="External"/><Relationship Id="rId12" Type="http://schemas.openxmlformats.org/officeDocument/2006/relationships/hyperlink" Target="https://www.freepik.com/free-photo/tropical-desert-with-rocks_5191718.htm/?utm_source=slidesgo_template&amp;utm_medium=referral-link&amp;utm_campaign=sg_resources&amp;utm_content=freepik" TargetMode="External"/><Relationship Id="rId17" Type="http://schemas.openxmlformats.org/officeDocument/2006/relationships/hyperlink" Target="https://www.freepik.com/free-photo/top-view-group-friends-holding-hands_4982917.htm/?utm_source=slidesgo_template&amp;utm_medium=referral-link&amp;utm_campaign=sg_resources&amp;utm_content=freepik" TargetMode="External"/><Relationship Id="rId25" Type="http://schemas.openxmlformats.org/officeDocument/2006/relationships/hyperlink" Target="https://www.freepik.com/free-photo/flamingo_4475668.htm/?utm_source=slidesgo_template&amp;utm_medium=referral-link&amp;utm_campaign=sg_resources&amp;utm_content=freepik" TargetMode="External"/><Relationship Id="rId2" Type="http://schemas.openxmlformats.org/officeDocument/2006/relationships/notesSlide" Target="../notesSlides/notesSlide24.xml"/><Relationship Id="rId16" Type="http://schemas.openxmlformats.org/officeDocument/2006/relationships/hyperlink" Target="https://www.freepik.com/free-photo/black-skinned-woman-s-hand-covering-eyes-her-fair-friend-against-grey-backdrop_4732030.htm#position=27/?utm_source=slidesgo_template&amp;utm_medium=referral-link&amp;utm_campaign=sg_resources&amp;utm_content=freepik" TargetMode="External"/><Relationship Id="rId20" Type="http://schemas.openxmlformats.org/officeDocument/2006/relationships/hyperlink" Target="https://www.freepik.com/free-photo/front-view-multiracial-group-friends_4983311.htm/?utm_source=slidesgo_template&amp;utm_medium=referral-link&amp;utm_campaign=sg_resources&amp;utm_content=freepik" TargetMode="External"/><Relationship Id="rId1" Type="http://schemas.openxmlformats.org/officeDocument/2006/relationships/slideLayout" Target="../slideLayouts/slideLayout12.xml"/><Relationship Id="rId6" Type="http://schemas.openxmlformats.org/officeDocument/2006/relationships/hyperlink" Target="https://www.freepik.com/free-photo/group-buddies-relaxing-park_5186717.htm#position=29/?utm_source=slidesgo_template&amp;utm_medium=referral-link&amp;utm_campaign=sg_resources&amp;utm_content=freepik" TargetMode="External"/><Relationship Id="rId11" Type="http://schemas.openxmlformats.org/officeDocument/2006/relationships/hyperlink" Target="https://www.freepik.com/free-photo/cute-friends-taking-selfie_5281322.htm/?utm_source=slidesgo_template&amp;utm_medium=referral-link&amp;utm_campaign=sg_resources&amp;utm_content=freepik" TargetMode="External"/><Relationship Id="rId24" Type="http://schemas.openxmlformats.org/officeDocument/2006/relationships/hyperlink" Target="https://www.freepik.com/free-photo/black-white-butterfly-standing-aloe-vera_5017095.htm/?utm_source=slidesgo_template&amp;utm_medium=referral-link&amp;utm_campaign=sg_resources&amp;utm_content=freepik" TargetMode="External"/><Relationship Id="rId5" Type="http://schemas.openxmlformats.org/officeDocument/2006/relationships/hyperlink" Target="https://www.freepik.com/free-photo/group-adult-friends-hugging-walking-along-road_5116317.htm/?utm_source=slidesgo_template&amp;utm_medium=referral-link&amp;utm_campaign=sg_resources&amp;utm_content=freepik" TargetMode="External"/><Relationship Id="rId15" Type="http://schemas.openxmlformats.org/officeDocument/2006/relationships/hyperlink" Target="https://www.freepik.com/free-photo/cross-country-ski-tracks-snowy-landscape-winter_4513685.htm/?utm_source=slidesgo_template&amp;utm_medium=referral-link&amp;utm_campaign=sg_resources&amp;utm_content=freepik" TargetMode="External"/><Relationship Id="rId23" Type="http://schemas.openxmlformats.org/officeDocument/2006/relationships/hyperlink" Target="https://www.freepik.com/free-photo/lemur_4477349.htm/?utm_source=slidesgo_template&amp;utm_medium=referral-link&amp;utm_campaign=sg_resources&amp;utm_content=freepik" TargetMode="External"/><Relationship Id="rId28" Type="http://schemas.openxmlformats.org/officeDocument/2006/relationships/hyperlink" Target="https://www.freepik.com/free-photo/chimpanzee_4477861.htm#page=32&amp;query=animal&amp;position=43/?utm_source=slidesgo_template&amp;utm_medium=referral-link&amp;utm_campaign=sg_resources&amp;utm_content=freepik" TargetMode="External"/><Relationship Id="rId10" Type="http://schemas.openxmlformats.org/officeDocument/2006/relationships/hyperlink" Target="https://www.freepik.com/free-photo/multiethnic-friends-have-fun-sitting-park_4975566.htm/?utm_source=slidesgo_template&amp;utm_medium=referral-link&amp;utm_campaign=sg_resources&amp;utm_content=freepik" TargetMode="External"/><Relationship Id="rId19" Type="http://schemas.openxmlformats.org/officeDocument/2006/relationships/hyperlink" Target="https://www.freepik.com/free-photo/side-view-african-blonde-young-woman-holding-each-other-s-hand-against-grey-backdrop_4725476.htm/?utm_source=slidesgo_template&amp;utm_medium=referral-link&amp;utm_campaign=sg_resources&amp;utm_content=freepik" TargetMode="External"/><Relationship Id="rId4" Type="http://schemas.openxmlformats.org/officeDocument/2006/relationships/hyperlink" Target="https://www.freepik.com/free-photo/hiker-couple-love-kissing-nature_4685876.htm/?utm_source=slidesgo_template&amp;utm_medium=referral-link&amp;utm_campaign=sg_resources&amp;utm_content=freepik" TargetMode="External"/><Relationship Id="rId9" Type="http://schemas.openxmlformats.org/officeDocument/2006/relationships/hyperlink" Target="https://www.freepik.com/free-photo/group-happy-young-girls-together_5356052.htm#position=39/?utm_source=slidesgo_template&amp;utm_medium=referral-link&amp;utm_campaign=sg_resources&amp;utm_content=freepik" TargetMode="External"/><Relationship Id="rId14" Type="http://schemas.openxmlformats.org/officeDocument/2006/relationships/hyperlink" Target="https://www.freepik.com/free-photo/rain-effect-nature-background_4223442.htm/?utm_source=slidesgo_template&amp;utm_medium=referral-link&amp;utm_campaign=sg_resources&amp;utm_content=freepik" TargetMode="External"/><Relationship Id="rId22" Type="http://schemas.openxmlformats.org/officeDocument/2006/relationships/hyperlink" Target="https://www.freepik.com/free-photo/empty-road-along-with-rainforest-costa-rica_5234629.htm/?utm_source=slidesgo_template&amp;utm_medium=referral-link&amp;utm_campaign=sg_resources&amp;utm_content=freepik" TargetMode="External"/><Relationship Id="rId27" Type="http://schemas.openxmlformats.org/officeDocument/2006/relationships/hyperlink" Target="https://www.freepik.com/free-photo/lizard_4478009.htm#page=32&amp;query=animal&amp;position=33/?utm_source=slidesgo_template&amp;utm_medium=referral-link&amp;utm_campaign=sg_resources&amp;utm_content=freepik" TargetMode="Externa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13.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13.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13.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13.xml"/></Relationships>
</file>

<file path=ppt/slides/_rels/slide29.xml.rels><?xml version="1.0" encoding="UTF-8" standalone="yes"?>
<Relationships xmlns="http://schemas.openxmlformats.org/package/2006/relationships"><Relationship Id="rId8" Type="http://schemas.openxmlformats.org/officeDocument/2006/relationships/hyperlink" Target="https://www.freepik.com/free-photo/dried-aloe-vera-sunny-day_5177439.htm/?utm_source=slidesgo_template&amp;utm_medium=referral-link&amp;utm_campaign=sg_resources&amp;utm_content=freepik" TargetMode="External"/><Relationship Id="rId13" Type="http://schemas.openxmlformats.org/officeDocument/2006/relationships/hyperlink" Target="https://www.freepik.com/free-photo/close-up-fair-dark-women-hands-making-pinkie-promise-against-grey-backdrop_4732047.htm/?utm_source=slidesgo_template&amp;utm_medium=referral-link&amp;utm_campaign=sg_resources&amp;utm_content=freepik" TargetMode="External"/><Relationship Id="rId18" Type="http://schemas.openxmlformats.org/officeDocument/2006/relationships/hyperlink" Target="https://www.freepik.com/free-photo/desert-landscape-morocco_4245827.htm/?utm_source=slidesgo_template&amp;utm_medium=referral-link&amp;utm_campaign=sg_resources&amp;utm_content=freepik" TargetMode="External"/><Relationship Id="rId26" Type="http://schemas.openxmlformats.org/officeDocument/2006/relationships/hyperlink" Target="https://www.flaticon.com/packs/hippies-32?utm_source=slidesgo_template&amp;utm_medium=referral-link&amp;utm_campaign=sg_resources&amp;utm_content=flaticon" TargetMode="External"/><Relationship Id="rId3" Type="http://schemas.openxmlformats.org/officeDocument/2006/relationships/hyperlink" Target="https://www.freepik.com/free-photo/snow-covered-beautiful-mountain-peaks-with-blue-sky_4522798.htm#page=2&amp;query=snow+mountain&amp;position=5/?utm_source=slidesgo_template&amp;utm_medium=referral-link&amp;utm_campaign=sg_resources&amp;utm_content=freepik" TargetMode="External"/><Relationship Id="rId21" Type="http://schemas.openxmlformats.org/officeDocument/2006/relationships/hyperlink" Target="https://www.freepik.com/free-photo/medium-shot-diverse-friends-smiling_4983908.htm/?utm_source=slidesgo_template&amp;utm_medium=referral-link&amp;utm_campaign=sg_resources&amp;utm_content=freepik" TargetMode="External"/><Relationship Id="rId7" Type="http://schemas.openxmlformats.org/officeDocument/2006/relationships/hyperlink" Target="https://www.freepik.com/free-photo/mountain-landscape-with-trees-summer_4522820.htm#page=1&amp;query=climate&amp;position=12/?utm_source=slidesgo_template&amp;utm_medium=referral-link&amp;utm_campaign=sg_resources&amp;utm_content=freepik" TargetMode="External"/><Relationship Id="rId12" Type="http://schemas.openxmlformats.org/officeDocument/2006/relationships/hyperlink" Target="https://www.freepik.com/free-photo/rear-view-multi-ethnic-young-male-hikers-overlooking-view_5223498.htm/?utm_source=slidesgo_template&amp;utm_medium=referral-link&amp;utm_campaign=sg_resources&amp;utm_content=freepik" TargetMode="External"/><Relationship Id="rId17" Type="http://schemas.openxmlformats.org/officeDocument/2006/relationships/hyperlink" Target="https://www.freepik.com/free-photo/row-windmill-green-mountain-top-costa-rica_5223749.htm#page=3&amp;query=climate&amp;position=8/?utm_source=slidesgo_template&amp;utm_medium=referral-link&amp;utm_campaign=sg_resources&amp;utm_content=freepik" TargetMode="External"/><Relationship Id="rId25" Type="http://schemas.openxmlformats.org/officeDocument/2006/relationships/hyperlink" Target="https://www.flaticon.com/packs/climate-change-16?utm_source=slidesgo_template&amp;utm_medium=referral-link&amp;utm_campaign=sg_resources&amp;utm_content=flaticon" TargetMode="External"/><Relationship Id="rId2" Type="http://schemas.openxmlformats.org/officeDocument/2006/relationships/notesSlide" Target="../notesSlides/notesSlide29.xml"/><Relationship Id="rId16" Type="http://schemas.openxmlformats.org/officeDocument/2006/relationships/hyperlink" Target="https://www.freepik.com/free-photo/close-up-grass_4321543.htm/?utm_source=slidesgo_template&amp;utm_medium=referral-link&amp;utm_campaign=sg_resources&amp;utm_content=freepik" TargetMode="External"/><Relationship Id="rId20" Type="http://schemas.openxmlformats.org/officeDocument/2006/relationships/hyperlink" Target="https://www.freepik.com/free-photo/stormy-clouds-mountain-cityscape_5245646.htm/?utm_source=slidesgo_template&amp;utm_medium=referral-link&amp;utm_campaign=sg_resources&amp;utm_content=freepik" TargetMode="External"/><Relationship Id="rId1" Type="http://schemas.openxmlformats.org/officeDocument/2006/relationships/slideLayout" Target="../slideLayouts/slideLayout12.xml"/><Relationship Id="rId6" Type="http://schemas.openxmlformats.org/officeDocument/2006/relationships/hyperlink" Target="https://www.freepik.com/free-photo/group-three-friends-sitting-top-mountain-peak-looking-view_5234367.htm/?utm_source=slidesgo_template&amp;utm_medium=referral-link&amp;utm_campaign=sg_resources&amp;utm_content=freepik" TargetMode="External"/><Relationship Id="rId11" Type="http://schemas.openxmlformats.org/officeDocument/2006/relationships/hyperlink" Target="https://www.freepik.com/free-photo/close-view-dried-plant-black-soil_5191724.htm/?utm_source=slidesgo_template&amp;utm_medium=referral-link&amp;utm_campaign=sg_resources&amp;utm_content=freepik" TargetMode="External"/><Relationship Id="rId24" Type="http://schemas.openxmlformats.org/officeDocument/2006/relationships/hyperlink" Target="https://www.flaticon.com/packs/friendship-8/?utm_source=slidesgo_template&amp;utm_medium=referral-link&amp;utm_campaign=sg_resources&amp;utm_content=flaticon" TargetMode="External"/><Relationship Id="rId5" Type="http://schemas.openxmlformats.org/officeDocument/2006/relationships/hyperlink" Target="https://www.freepik.com/free-photo/man-woman-locked-embrace_4549651.htm/?utm_source=slidesgo_template&amp;utm_medium=referral-link&amp;utm_campaign=sg_resources&amp;utm_content=freepik" TargetMode="External"/><Relationship Id="rId15" Type="http://schemas.openxmlformats.org/officeDocument/2006/relationships/hyperlink" Target="https://www.freepik.com/free-photo/leopard_4477004.htm/?utm_source=slidesgo_template&amp;utm_medium=referral-link&amp;utm_campaign=sg_resources&amp;utm_content=freepik" TargetMode="External"/><Relationship Id="rId23" Type="http://schemas.openxmlformats.org/officeDocument/2006/relationships/hyperlink" Target="https://www.flaticon.com/packs/peace-human-rights-3/?utm_source=slidesgo_template&amp;utm_medium=referral-link&amp;utm_campaign=sg_resources&amp;utm_content=flaticon" TargetMode="External"/><Relationship Id="rId10" Type="http://schemas.openxmlformats.org/officeDocument/2006/relationships/hyperlink" Target="https://www.freepik.com/free-photo/beautiful-tropical-plant-macro-photography_5154836.htm/?utm_source=slidesgo_template&amp;utm_medium=referral-link&amp;utm_campaign=sg_resources&amp;utm_content=freepik" TargetMode="External"/><Relationship Id="rId19" Type="http://schemas.openxmlformats.org/officeDocument/2006/relationships/hyperlink" Target="https://www.freepik.com/free-photo/rain-effect-nature-background_4223442.htm/?utm_source=slidesgo_template&amp;utm_medium=referral-link&amp;utm_campaign=sg_resources&amp;utm_content=freepik" TargetMode="External"/><Relationship Id="rId4" Type="http://schemas.openxmlformats.org/officeDocument/2006/relationships/hyperlink" Target="https://www.freepik.com/free-photo/young-female-hiker-sitting-top-rock-enjoying-fresh-air-against-sky_4440762.htm/?utm_source=slidesgo_template&amp;utm_medium=referral-link&amp;utm_campaign=sg_resources&amp;utm_content=freepik" TargetMode="External"/><Relationship Id="rId9" Type="http://schemas.openxmlformats.org/officeDocument/2006/relationships/hyperlink" Target="https://www.freepik.com/free-photo/tortoise_4478056.htm/?utm_source=slidesgo_template&amp;utm_medium=referral-link&amp;utm_campaign=sg_resources&amp;utm_content=freepik" TargetMode="External"/><Relationship Id="rId14" Type="http://schemas.openxmlformats.org/officeDocument/2006/relationships/hyperlink" Target="https://www.freepik.com/free-photo/river-snowy-mountains_3088563.htm/?utm_source=slidesgo_template&amp;utm_medium=referral-link&amp;utm_campaign=sg_resources&amp;utm_content=freepik" TargetMode="External"/><Relationship Id="rId22" Type="http://schemas.openxmlformats.org/officeDocument/2006/relationships/hyperlink" Target="https://www.freepik.com/free-photo/smiling-young-african-woman-hugging-her-caucasian-female-friend-against-grey-background_4725447.htm/?utm_source=slidesgo_template&amp;utm_medium=referral-link&amp;utm_campaign=sg_resources&amp;utm_content=freepik" TargetMode="Externa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30.xml"/><Relationship Id="rId1" Type="http://schemas.openxmlformats.org/officeDocument/2006/relationships/slideLayout" Target="../slideLayouts/slideLayout16.xml"/><Relationship Id="rId6" Type="http://schemas.openxmlformats.org/officeDocument/2006/relationships/hyperlink" Target="http://bit.ly/30B07Gq" TargetMode="External"/><Relationship Id="rId5" Type="http://schemas.openxmlformats.org/officeDocument/2006/relationships/hyperlink" Target="http://bit.ly/33VAFh3" TargetMode="External"/><Relationship Id="rId4" Type="http://schemas.openxmlformats.org/officeDocument/2006/relationships/slide" Target="slide23.xml"/></Relationships>
</file>

<file path=ppt/slides/_rels/slide31.xml.rels><?xml version="1.0" encoding="UTF-8" standalone="yes"?>
<Relationships xmlns="http://schemas.openxmlformats.org/package/2006/relationships"><Relationship Id="rId3" Type="http://schemas.openxmlformats.org/officeDocument/2006/relationships/hyperlink" Target="https://fonts.google.com/?query=OSWALD" TargetMode="External"/><Relationship Id="rId2" Type="http://schemas.openxmlformats.org/officeDocument/2006/relationships/notesSlide" Target="../notesSlides/notesSlide31.xml"/><Relationship Id="rId1" Type="http://schemas.openxmlformats.org/officeDocument/2006/relationships/slideLayout" Target="../slideLayouts/slideLayout16.xml"/><Relationship Id="rId4" Type="http://schemas.openxmlformats.org/officeDocument/2006/relationships/hyperlink" Target="https://fonts.google.com/specimen/Cutive+Mono" TargetMode="Externa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32.xml"/><Relationship Id="rId1" Type="http://schemas.openxmlformats.org/officeDocument/2006/relationships/slideLayout" Target="../slideLayouts/slideLayout16.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16.xml"/></Relationships>
</file>

<file path=ppt/slides/_rels/slide34.xml.rels><?xml version="1.0" encoding="UTF-8" standalone="yes"?>
<Relationships xmlns="http://schemas.openxmlformats.org/package/2006/relationships"><Relationship Id="rId3" Type="http://schemas.openxmlformats.org/officeDocument/2006/relationships/hyperlink" Target="https://chrome.google.com/webstore/detail/flaticon-for-gsuit-gslide/haekgjfnhhdkgfgmldhfokhmfkgmciba" TargetMode="External"/><Relationship Id="rId2" Type="http://schemas.openxmlformats.org/officeDocument/2006/relationships/notesSlide" Target="../notesSlides/notesSlide34.xml"/><Relationship Id="rId1" Type="http://schemas.openxmlformats.org/officeDocument/2006/relationships/slideLayout" Target="../slideLayouts/slideLayout16.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16.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16.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16.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16.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16.xml"/></Relationships>
</file>

<file path=ppt/slides/_rels/slide4.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4.xml"/><Relationship Id="rId1" Type="http://schemas.openxmlformats.org/officeDocument/2006/relationships/slideLayout" Target="../slideLayouts/slideLayout6.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16.xml"/></Relationships>
</file>

<file path=ppt/slides/_rels/slide41.xml.rels><?xml version="1.0" encoding="UTF-8" standalone="yes"?>
<Relationships xmlns="http://schemas.openxmlformats.org/package/2006/relationships"><Relationship Id="rId3" Type="http://schemas.openxmlformats.org/officeDocument/2006/relationships/hyperlink" Target="http://bit.ly/2PfT4lq" TargetMode="External"/><Relationship Id="rId2" Type="http://schemas.openxmlformats.org/officeDocument/2006/relationships/notesSlide" Target="../notesSlides/notesSlide41.xml"/><Relationship Id="rId1" Type="http://schemas.openxmlformats.org/officeDocument/2006/relationships/slideLayout" Target="../slideLayouts/slideLayout16.xml"/><Relationship Id="rId4" Type="http://schemas.openxmlformats.org/officeDocument/2006/relationships/image" Target="../media/image22.png"/></Relationships>
</file>

<file path=ppt/slides/_rels/slide5.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5.xml"/><Relationship Id="rId1" Type="http://schemas.openxmlformats.org/officeDocument/2006/relationships/slideLayout" Target="../slideLayouts/slideLayout4.xml"/><Relationship Id="rId4" Type="http://schemas.openxmlformats.org/officeDocument/2006/relationships/image" Target="../media/image4.jp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8.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9.xml"/><Relationship Id="rId1" Type="http://schemas.openxmlformats.org/officeDocument/2006/relationships/slideLayout" Target="../slideLayouts/slideLayout5.xml"/><Relationship Id="rId4"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p="http://schemas.openxmlformats.org/presentationml/2006/main">
  <p:cSld>
    <p:bg>
      <p:bgPr>
        <a:gradFill>
          <a:gsLst>
            <a:gs pos="0">
              <a:srgbClr val="D9D9D9"/>
            </a:gs>
            <a:gs pos="100000">
              <a:srgbClr val="FFFFFF">
                <a:alpha val="0"/>
              </a:srgbClr>
            </a:gs>
          </a:gsLst>
          <a:lin ang="2700006" scaled="0"/>
        </a:gradFill>
        <a:effectLst/>
      </p:bgPr>
    </p:bg>
    <p:spTree>
      <p:nvGrpSpPr>
        <p:cNvPr id="1" name="Shape 243"/>
        <p:cNvGrpSpPr/>
        <p:nvPr/>
      </p:nvGrpSpPr>
      <p:grpSpPr>
        <a:xfrm>
          <a:off x="0" y="0"/>
          <a:ext cx="0" cy="0"/>
          <a:chOff x="0" y="0"/>
          <a:chExt cx="0" cy="0"/>
        </a:xfrm>
      </p:grpSpPr>
      <p:pic>
        <p:nvPicPr>
          <p:cNvPr id="244" name="Google Shape;244;p41"/>
          <p:cNvPicPr preferRelativeResize="0"/>
          <p:nvPr/>
        </p:nvPicPr>
        <p:blipFill rotWithShape="1">
          <a:blip r:embed="rId3">
            <a:alphaModFix/>
          </a:blip>
          <a:srcRect t="37992"/>
          <a:stretch/>
        </p:blipFill>
        <p:spPr>
          <a:xfrm>
            <a:off x="0" y="1954249"/>
            <a:ext cx="9144000" cy="3189251"/>
          </a:xfrm>
          <a:prstGeom prst="rect">
            <a:avLst/>
          </a:prstGeom>
          <a:noFill/>
          <a:ln>
            <a:noFill/>
          </a:ln>
        </p:spPr>
      </p:pic>
      <p:sp>
        <p:nvSpPr>
          <p:cNvPr id="245" name="Google Shape;245;p41"/>
          <p:cNvSpPr/>
          <p:nvPr/>
        </p:nvSpPr>
        <p:spPr>
          <a:xfrm>
            <a:off x="-6375" y="4597675"/>
            <a:ext cx="9144000" cy="545700"/>
          </a:xfrm>
          <a:prstGeom prst="rect">
            <a:avLst/>
          </a:prstGeom>
          <a:solidFill>
            <a:srgbClr val="2C39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41"/>
          <p:cNvSpPr txBox="1">
            <a:spLocks noGrp="1"/>
          </p:cNvSpPr>
          <p:nvPr>
            <p:ph type="ctrTitle"/>
          </p:nvPr>
        </p:nvSpPr>
        <p:spPr>
          <a:xfrm flipH="1">
            <a:off x="713850" y="3292446"/>
            <a:ext cx="7716300" cy="5955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SOCIAL MEDIA APP</a:t>
            </a:r>
            <a:endParaRPr sz="3000" dirty="0"/>
          </a:p>
        </p:txBody>
      </p:sp>
      <p:sp>
        <p:nvSpPr>
          <p:cNvPr id="247" name="Google Shape;247;p41"/>
          <p:cNvSpPr txBox="1">
            <a:spLocks noGrp="1"/>
          </p:cNvSpPr>
          <p:nvPr>
            <p:ph type="subTitle" idx="1"/>
          </p:nvPr>
        </p:nvSpPr>
        <p:spPr>
          <a:xfrm flipH="1">
            <a:off x="3017850" y="2974454"/>
            <a:ext cx="3108300" cy="3180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dirty="0">
                <a:solidFill>
                  <a:srgbClr val="2C3938"/>
                </a:solidFill>
                <a:latin typeface="Oswald"/>
                <a:ea typeface="Oswald"/>
                <a:cs typeface="Oswald"/>
                <a:sym typeface="Oswald"/>
              </a:rPr>
              <a:t>PROJECT</a:t>
            </a:r>
          </a:p>
        </p:txBody>
      </p:sp>
      <p:sp>
        <p:nvSpPr>
          <p:cNvPr id="248" name="Google Shape;248;p41"/>
          <p:cNvSpPr txBox="1">
            <a:spLocks noGrp="1"/>
          </p:cNvSpPr>
          <p:nvPr>
            <p:ph type="subTitle" idx="1"/>
          </p:nvPr>
        </p:nvSpPr>
        <p:spPr>
          <a:xfrm flipH="1">
            <a:off x="3017850" y="3887955"/>
            <a:ext cx="3108300" cy="2451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dirty="0"/>
              <a:t>L</a:t>
            </a:r>
            <a:r>
              <a:rPr lang="en" dirty="0"/>
              <a:t>et’s begins!</a:t>
            </a:r>
            <a:endParaRPr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rgbClr val="2C3938"/>
        </a:solidFill>
        <a:effectLst/>
      </p:bgPr>
    </p:bg>
    <p:spTree>
      <p:nvGrpSpPr>
        <p:cNvPr id="1" name="Shape 1060"/>
        <p:cNvGrpSpPr/>
        <p:nvPr/>
      </p:nvGrpSpPr>
      <p:grpSpPr>
        <a:xfrm>
          <a:off x="0" y="0"/>
          <a:ext cx="0" cy="0"/>
          <a:chOff x="0" y="0"/>
          <a:chExt cx="0" cy="0"/>
        </a:xfrm>
      </p:grpSpPr>
      <p:sp>
        <p:nvSpPr>
          <p:cNvPr id="1061" name="Google Shape;1061;p61"/>
          <p:cNvSpPr txBox="1">
            <a:spLocks noGrp="1"/>
          </p:cNvSpPr>
          <p:nvPr>
            <p:ph type="title"/>
          </p:nvPr>
        </p:nvSpPr>
        <p:spPr>
          <a:xfrm>
            <a:off x="432925" y="375875"/>
            <a:ext cx="8293200" cy="577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solidFill>
                  <a:srgbClr val="F3F3F3"/>
                </a:solidFill>
              </a:rPr>
              <a:t>TRANG LOGIN</a:t>
            </a:r>
            <a:endParaRPr dirty="0">
              <a:solidFill>
                <a:srgbClr val="F3F3F3"/>
              </a:solidFill>
            </a:endParaRPr>
          </a:p>
        </p:txBody>
      </p:sp>
      <p:sp>
        <p:nvSpPr>
          <p:cNvPr id="1063" name="Google Shape;1063;p61"/>
          <p:cNvSpPr/>
          <p:nvPr/>
        </p:nvSpPr>
        <p:spPr>
          <a:xfrm>
            <a:off x="4640756" y="1435819"/>
            <a:ext cx="237481" cy="237743"/>
          </a:xfrm>
          <a:custGeom>
            <a:avLst/>
            <a:gdLst/>
            <a:ahLst/>
            <a:cxnLst/>
            <a:rect l="l" t="t" r="r" b="b"/>
            <a:pathLst>
              <a:path w="10860" h="10872" extrusionOk="0">
                <a:moveTo>
                  <a:pt x="5430" y="1"/>
                </a:moveTo>
                <a:cubicBezTo>
                  <a:pt x="3990" y="1"/>
                  <a:pt x="2608" y="560"/>
                  <a:pt x="1596" y="1584"/>
                </a:cubicBezTo>
                <a:cubicBezTo>
                  <a:pt x="561" y="2620"/>
                  <a:pt x="1" y="3989"/>
                  <a:pt x="1" y="5430"/>
                </a:cubicBezTo>
                <a:cubicBezTo>
                  <a:pt x="1" y="6561"/>
                  <a:pt x="346" y="7645"/>
                  <a:pt x="1001" y="8573"/>
                </a:cubicBezTo>
                <a:cubicBezTo>
                  <a:pt x="1632" y="9466"/>
                  <a:pt x="2513" y="10145"/>
                  <a:pt x="3537" y="10538"/>
                </a:cubicBezTo>
                <a:cubicBezTo>
                  <a:pt x="3559" y="10544"/>
                  <a:pt x="3579" y="10547"/>
                  <a:pt x="3599" y="10547"/>
                </a:cubicBezTo>
                <a:cubicBezTo>
                  <a:pt x="3656" y="10547"/>
                  <a:pt x="3704" y="10522"/>
                  <a:pt x="3740" y="10478"/>
                </a:cubicBezTo>
                <a:cubicBezTo>
                  <a:pt x="3763" y="10443"/>
                  <a:pt x="3763" y="10395"/>
                  <a:pt x="3763" y="10371"/>
                </a:cubicBezTo>
                <a:lnTo>
                  <a:pt x="3763" y="7275"/>
                </a:lnTo>
                <a:cubicBezTo>
                  <a:pt x="3763" y="7180"/>
                  <a:pt x="3692" y="7097"/>
                  <a:pt x="3585" y="7097"/>
                </a:cubicBezTo>
                <a:lnTo>
                  <a:pt x="2156" y="7097"/>
                </a:lnTo>
                <a:lnTo>
                  <a:pt x="2156" y="5835"/>
                </a:lnTo>
                <a:lnTo>
                  <a:pt x="3585" y="5835"/>
                </a:lnTo>
                <a:cubicBezTo>
                  <a:pt x="3680" y="5835"/>
                  <a:pt x="3763" y="5751"/>
                  <a:pt x="3763" y="5656"/>
                </a:cubicBezTo>
                <a:lnTo>
                  <a:pt x="3763" y="5430"/>
                </a:lnTo>
                <a:cubicBezTo>
                  <a:pt x="3763" y="3942"/>
                  <a:pt x="5180" y="2632"/>
                  <a:pt x="6799" y="2632"/>
                </a:cubicBezTo>
                <a:lnTo>
                  <a:pt x="7550" y="2632"/>
                </a:lnTo>
                <a:lnTo>
                  <a:pt x="7550" y="3894"/>
                </a:lnTo>
                <a:lnTo>
                  <a:pt x="6799" y="3894"/>
                </a:lnTo>
                <a:cubicBezTo>
                  <a:pt x="6311" y="3894"/>
                  <a:pt x="5883" y="4025"/>
                  <a:pt x="5561" y="4287"/>
                </a:cubicBezTo>
                <a:cubicBezTo>
                  <a:pt x="5228" y="4561"/>
                  <a:pt x="5025" y="4966"/>
                  <a:pt x="5025" y="5430"/>
                </a:cubicBezTo>
                <a:lnTo>
                  <a:pt x="5025" y="5656"/>
                </a:lnTo>
                <a:cubicBezTo>
                  <a:pt x="5025" y="5740"/>
                  <a:pt x="5109" y="5835"/>
                  <a:pt x="5204" y="5835"/>
                </a:cubicBezTo>
                <a:lnTo>
                  <a:pt x="5883" y="5835"/>
                </a:lnTo>
                <a:cubicBezTo>
                  <a:pt x="5966" y="5835"/>
                  <a:pt x="6061" y="5751"/>
                  <a:pt x="6061" y="5656"/>
                </a:cubicBezTo>
                <a:cubicBezTo>
                  <a:pt x="6061" y="5561"/>
                  <a:pt x="5978" y="5478"/>
                  <a:pt x="5883" y="5478"/>
                </a:cubicBezTo>
                <a:lnTo>
                  <a:pt x="5371" y="5478"/>
                </a:lnTo>
                <a:lnTo>
                  <a:pt x="5371" y="5418"/>
                </a:lnTo>
                <a:cubicBezTo>
                  <a:pt x="5371" y="4525"/>
                  <a:pt x="6145" y="4204"/>
                  <a:pt x="6799" y="4204"/>
                </a:cubicBezTo>
                <a:lnTo>
                  <a:pt x="7704" y="4204"/>
                </a:lnTo>
                <a:cubicBezTo>
                  <a:pt x="7800" y="4204"/>
                  <a:pt x="7883" y="4132"/>
                  <a:pt x="7883" y="4025"/>
                </a:cubicBezTo>
                <a:lnTo>
                  <a:pt x="7883" y="2418"/>
                </a:lnTo>
                <a:cubicBezTo>
                  <a:pt x="7883" y="2334"/>
                  <a:pt x="7811" y="2239"/>
                  <a:pt x="7704" y="2239"/>
                </a:cubicBezTo>
                <a:lnTo>
                  <a:pt x="6799" y="2239"/>
                </a:lnTo>
                <a:cubicBezTo>
                  <a:pt x="5966" y="2239"/>
                  <a:pt x="5121" y="2572"/>
                  <a:pt x="4466" y="3156"/>
                </a:cubicBezTo>
                <a:cubicBezTo>
                  <a:pt x="3799" y="3763"/>
                  <a:pt x="3418" y="4549"/>
                  <a:pt x="3418" y="5382"/>
                </a:cubicBezTo>
                <a:lnTo>
                  <a:pt x="3418" y="5442"/>
                </a:lnTo>
                <a:lnTo>
                  <a:pt x="1989" y="5442"/>
                </a:lnTo>
                <a:cubicBezTo>
                  <a:pt x="1906" y="5442"/>
                  <a:pt x="1811" y="5513"/>
                  <a:pt x="1811" y="5620"/>
                </a:cubicBezTo>
                <a:lnTo>
                  <a:pt x="1811" y="7228"/>
                </a:lnTo>
                <a:cubicBezTo>
                  <a:pt x="1811" y="7323"/>
                  <a:pt x="1894" y="7406"/>
                  <a:pt x="1989" y="7406"/>
                </a:cubicBezTo>
                <a:lnTo>
                  <a:pt x="3418" y="7406"/>
                </a:lnTo>
                <a:lnTo>
                  <a:pt x="3418" y="10085"/>
                </a:lnTo>
                <a:cubicBezTo>
                  <a:pt x="1561" y="9300"/>
                  <a:pt x="346" y="7442"/>
                  <a:pt x="346" y="5418"/>
                </a:cubicBezTo>
                <a:cubicBezTo>
                  <a:pt x="346" y="2596"/>
                  <a:pt x="2620" y="322"/>
                  <a:pt x="5430" y="322"/>
                </a:cubicBezTo>
                <a:cubicBezTo>
                  <a:pt x="8228" y="322"/>
                  <a:pt x="10526" y="2620"/>
                  <a:pt x="10526" y="5418"/>
                </a:cubicBezTo>
                <a:cubicBezTo>
                  <a:pt x="10526" y="8228"/>
                  <a:pt x="8240" y="10502"/>
                  <a:pt x="5430" y="10502"/>
                </a:cubicBezTo>
                <a:lnTo>
                  <a:pt x="5371" y="10502"/>
                </a:lnTo>
                <a:lnTo>
                  <a:pt x="5371" y="7418"/>
                </a:lnTo>
                <a:lnTo>
                  <a:pt x="7728" y="7418"/>
                </a:lnTo>
                <a:cubicBezTo>
                  <a:pt x="7811" y="7418"/>
                  <a:pt x="7907" y="7347"/>
                  <a:pt x="7907" y="7240"/>
                </a:cubicBezTo>
                <a:lnTo>
                  <a:pt x="7907" y="5656"/>
                </a:lnTo>
                <a:cubicBezTo>
                  <a:pt x="7907" y="5561"/>
                  <a:pt x="7823" y="5478"/>
                  <a:pt x="7728" y="5478"/>
                </a:cubicBezTo>
                <a:lnTo>
                  <a:pt x="6728" y="5478"/>
                </a:lnTo>
                <a:cubicBezTo>
                  <a:pt x="6633" y="5478"/>
                  <a:pt x="6549" y="5549"/>
                  <a:pt x="6549" y="5656"/>
                </a:cubicBezTo>
                <a:cubicBezTo>
                  <a:pt x="6549" y="5740"/>
                  <a:pt x="6621" y="5835"/>
                  <a:pt x="6728" y="5835"/>
                </a:cubicBezTo>
                <a:lnTo>
                  <a:pt x="7561" y="5835"/>
                </a:lnTo>
                <a:lnTo>
                  <a:pt x="7561" y="7097"/>
                </a:lnTo>
                <a:lnTo>
                  <a:pt x="5204" y="7097"/>
                </a:lnTo>
                <a:cubicBezTo>
                  <a:pt x="5121" y="7097"/>
                  <a:pt x="5025" y="7168"/>
                  <a:pt x="5025" y="7275"/>
                </a:cubicBezTo>
                <a:lnTo>
                  <a:pt x="5025" y="10693"/>
                </a:lnTo>
                <a:cubicBezTo>
                  <a:pt x="5025" y="10788"/>
                  <a:pt x="5109" y="10859"/>
                  <a:pt x="5192" y="10871"/>
                </a:cubicBezTo>
                <a:lnTo>
                  <a:pt x="5430" y="10871"/>
                </a:lnTo>
                <a:cubicBezTo>
                  <a:pt x="6871" y="10871"/>
                  <a:pt x="8240" y="10312"/>
                  <a:pt x="9276" y="9288"/>
                </a:cubicBezTo>
                <a:cubicBezTo>
                  <a:pt x="10300" y="8252"/>
                  <a:pt x="10859" y="6883"/>
                  <a:pt x="10859" y="5442"/>
                </a:cubicBezTo>
                <a:cubicBezTo>
                  <a:pt x="10859" y="3989"/>
                  <a:pt x="10300" y="2620"/>
                  <a:pt x="9276" y="1584"/>
                </a:cubicBezTo>
                <a:cubicBezTo>
                  <a:pt x="8240" y="560"/>
                  <a:pt x="6871" y="1"/>
                  <a:pt x="5430" y="1"/>
                </a:cubicBezTo>
                <a:close/>
              </a:path>
            </a:pathLst>
          </a:custGeom>
          <a:solidFill>
            <a:srgbClr val="2C39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64" name="Google Shape;1064;p61"/>
          <p:cNvGrpSpPr/>
          <p:nvPr/>
        </p:nvGrpSpPr>
        <p:grpSpPr>
          <a:xfrm>
            <a:off x="3185408" y="1435952"/>
            <a:ext cx="237740" cy="237478"/>
            <a:chOff x="3303268" y="3817349"/>
            <a:chExt cx="346056" cy="345674"/>
          </a:xfrm>
        </p:grpSpPr>
        <p:sp>
          <p:nvSpPr>
            <p:cNvPr id="1065" name="Google Shape;1065;p61"/>
            <p:cNvSpPr/>
            <p:nvPr/>
          </p:nvSpPr>
          <p:spPr>
            <a:xfrm>
              <a:off x="3303268" y="3817349"/>
              <a:ext cx="346056" cy="345674"/>
            </a:xfrm>
            <a:custGeom>
              <a:avLst/>
              <a:gdLst/>
              <a:ahLst/>
              <a:cxnLst/>
              <a:rect l="l" t="t" r="r" b="b"/>
              <a:pathLst>
                <a:path w="10872" h="10860" extrusionOk="0">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rgbClr val="2C39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 name="Google Shape;1066;p61"/>
            <p:cNvSpPr/>
            <p:nvPr/>
          </p:nvSpPr>
          <p:spPr>
            <a:xfrm>
              <a:off x="3368074" y="3882537"/>
              <a:ext cx="215298" cy="215298"/>
            </a:xfrm>
            <a:custGeom>
              <a:avLst/>
              <a:gdLst/>
              <a:ahLst/>
              <a:cxnLst/>
              <a:rect l="l" t="t" r="r" b="b"/>
              <a:pathLst>
                <a:path w="6764" h="6764" extrusionOk="0">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rgbClr val="2C39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 name="Google Shape;1067;p61"/>
            <p:cNvSpPr/>
            <p:nvPr/>
          </p:nvSpPr>
          <p:spPr>
            <a:xfrm>
              <a:off x="3418143" y="3933656"/>
              <a:ext cx="114811" cy="112742"/>
            </a:xfrm>
            <a:custGeom>
              <a:avLst/>
              <a:gdLst/>
              <a:ahLst/>
              <a:cxnLst/>
              <a:rect l="l" t="t" r="r" b="b"/>
              <a:pathLst>
                <a:path w="3607" h="3542" extrusionOk="0">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rgbClr val="2C39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 name="Google Shape;1068;p61"/>
            <p:cNvSpPr/>
            <p:nvPr/>
          </p:nvSpPr>
          <p:spPr>
            <a:xfrm>
              <a:off x="3519298" y="3910197"/>
              <a:ext cx="29570" cy="29220"/>
            </a:xfrm>
            <a:custGeom>
              <a:avLst/>
              <a:gdLst/>
              <a:ahLst/>
              <a:cxnLst/>
              <a:rect l="l" t="t" r="r" b="b"/>
              <a:pathLst>
                <a:path w="929" h="918" extrusionOk="0">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rgbClr val="2C39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9" name="Google Shape;1069;p61"/>
          <p:cNvGrpSpPr/>
          <p:nvPr/>
        </p:nvGrpSpPr>
        <p:grpSpPr>
          <a:xfrm>
            <a:off x="6059391" y="1435952"/>
            <a:ext cx="237718" cy="237478"/>
            <a:chOff x="4201447" y="3817349"/>
            <a:chExt cx="346024" cy="345674"/>
          </a:xfrm>
        </p:grpSpPr>
        <p:sp>
          <p:nvSpPr>
            <p:cNvPr id="1070" name="Google Shape;1070;p61"/>
            <p:cNvSpPr/>
            <p:nvPr/>
          </p:nvSpPr>
          <p:spPr>
            <a:xfrm>
              <a:off x="4201447" y="3817349"/>
              <a:ext cx="346024" cy="345674"/>
            </a:xfrm>
            <a:custGeom>
              <a:avLst/>
              <a:gdLst/>
              <a:ahLst/>
              <a:cxnLst/>
              <a:rect l="l" t="t" r="r" b="b"/>
              <a:pathLst>
                <a:path w="10871" h="10860" extrusionOk="0">
                  <a:moveTo>
                    <a:pt x="5430" y="334"/>
                  </a:moveTo>
                  <a:cubicBezTo>
                    <a:pt x="8252" y="334"/>
                    <a:pt x="10526" y="2608"/>
                    <a:pt x="10526" y="5430"/>
                  </a:cubicBezTo>
                  <a:cubicBezTo>
                    <a:pt x="10526" y="8240"/>
                    <a:pt x="8252"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299" y="8240"/>
                    <a:pt x="10871" y="6871"/>
                    <a:pt x="10871" y="5430"/>
                  </a:cubicBezTo>
                  <a:cubicBezTo>
                    <a:pt x="10871" y="3989"/>
                    <a:pt x="10299" y="2620"/>
                    <a:pt x="9276" y="1584"/>
                  </a:cubicBezTo>
                  <a:cubicBezTo>
                    <a:pt x="8252" y="560"/>
                    <a:pt x="6882" y="1"/>
                    <a:pt x="5430" y="1"/>
                  </a:cubicBezTo>
                  <a:close/>
                </a:path>
              </a:pathLst>
            </a:custGeom>
            <a:solidFill>
              <a:srgbClr val="2C39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 name="Google Shape;1071;p61"/>
            <p:cNvSpPr/>
            <p:nvPr/>
          </p:nvSpPr>
          <p:spPr>
            <a:xfrm>
              <a:off x="4271569" y="3904531"/>
              <a:ext cx="227394" cy="185728"/>
            </a:xfrm>
            <a:custGeom>
              <a:avLst/>
              <a:gdLst/>
              <a:ahLst/>
              <a:cxnLst/>
              <a:rect l="l" t="t" r="r" b="b"/>
              <a:pathLst>
                <a:path w="7144" h="5835" extrusionOk="0">
                  <a:moveTo>
                    <a:pt x="4620" y="0"/>
                  </a:moveTo>
                  <a:cubicBezTo>
                    <a:pt x="3727" y="0"/>
                    <a:pt x="2977" y="691"/>
                    <a:pt x="2905" y="1572"/>
                  </a:cubicBezTo>
                  <a:cubicBezTo>
                    <a:pt x="2727" y="1548"/>
                    <a:pt x="2358" y="1441"/>
                    <a:pt x="2262" y="1405"/>
                  </a:cubicBezTo>
                  <a:cubicBezTo>
                    <a:pt x="1643" y="1203"/>
                    <a:pt x="1072" y="810"/>
                    <a:pt x="631" y="322"/>
                  </a:cubicBezTo>
                  <a:cubicBezTo>
                    <a:pt x="596" y="298"/>
                    <a:pt x="572" y="274"/>
                    <a:pt x="524" y="262"/>
                  </a:cubicBezTo>
                  <a:cubicBezTo>
                    <a:pt x="517" y="261"/>
                    <a:pt x="509" y="260"/>
                    <a:pt x="501" y="260"/>
                  </a:cubicBezTo>
                  <a:cubicBezTo>
                    <a:pt x="436" y="260"/>
                    <a:pt x="367" y="304"/>
                    <a:pt x="346" y="357"/>
                  </a:cubicBezTo>
                  <a:cubicBezTo>
                    <a:pt x="238" y="572"/>
                    <a:pt x="179" y="810"/>
                    <a:pt x="179" y="1048"/>
                  </a:cubicBezTo>
                  <a:cubicBezTo>
                    <a:pt x="179" y="1393"/>
                    <a:pt x="286" y="1727"/>
                    <a:pt x="476" y="1977"/>
                  </a:cubicBezTo>
                  <a:cubicBezTo>
                    <a:pt x="466" y="1975"/>
                    <a:pt x="456" y="1974"/>
                    <a:pt x="446" y="1974"/>
                  </a:cubicBezTo>
                  <a:cubicBezTo>
                    <a:pt x="397" y="1974"/>
                    <a:pt x="349" y="1997"/>
                    <a:pt x="310" y="2036"/>
                  </a:cubicBezTo>
                  <a:cubicBezTo>
                    <a:pt x="286" y="2060"/>
                    <a:pt x="286" y="2108"/>
                    <a:pt x="274" y="2143"/>
                  </a:cubicBezTo>
                  <a:lnTo>
                    <a:pt x="274" y="2203"/>
                  </a:lnTo>
                  <a:cubicBezTo>
                    <a:pt x="274" y="2655"/>
                    <a:pt x="476" y="3072"/>
                    <a:pt x="822" y="3358"/>
                  </a:cubicBezTo>
                  <a:cubicBezTo>
                    <a:pt x="786" y="3370"/>
                    <a:pt x="774" y="3405"/>
                    <a:pt x="762" y="3417"/>
                  </a:cubicBezTo>
                  <a:cubicBezTo>
                    <a:pt x="750" y="3465"/>
                    <a:pt x="727" y="3513"/>
                    <a:pt x="750" y="3548"/>
                  </a:cubicBezTo>
                  <a:cubicBezTo>
                    <a:pt x="893" y="4024"/>
                    <a:pt x="1262" y="4405"/>
                    <a:pt x="1727" y="4548"/>
                  </a:cubicBezTo>
                  <a:cubicBezTo>
                    <a:pt x="1310" y="4798"/>
                    <a:pt x="834" y="4941"/>
                    <a:pt x="334" y="4941"/>
                  </a:cubicBezTo>
                  <a:lnTo>
                    <a:pt x="191" y="4941"/>
                  </a:lnTo>
                  <a:cubicBezTo>
                    <a:pt x="107" y="4941"/>
                    <a:pt x="36" y="5001"/>
                    <a:pt x="12" y="5084"/>
                  </a:cubicBezTo>
                  <a:cubicBezTo>
                    <a:pt x="0" y="5156"/>
                    <a:pt x="48" y="5239"/>
                    <a:pt x="107" y="5263"/>
                  </a:cubicBezTo>
                  <a:cubicBezTo>
                    <a:pt x="727" y="5632"/>
                    <a:pt x="1465" y="5834"/>
                    <a:pt x="2191" y="5834"/>
                  </a:cubicBezTo>
                  <a:cubicBezTo>
                    <a:pt x="3072" y="5834"/>
                    <a:pt x="3905" y="5560"/>
                    <a:pt x="4596" y="5060"/>
                  </a:cubicBezTo>
                  <a:cubicBezTo>
                    <a:pt x="4691" y="5001"/>
                    <a:pt x="4691" y="4858"/>
                    <a:pt x="4620" y="4786"/>
                  </a:cubicBezTo>
                  <a:cubicBezTo>
                    <a:pt x="4587" y="4754"/>
                    <a:pt x="4544" y="4735"/>
                    <a:pt x="4499" y="4735"/>
                  </a:cubicBezTo>
                  <a:cubicBezTo>
                    <a:pt x="4463" y="4735"/>
                    <a:pt x="4426" y="4748"/>
                    <a:pt x="4394" y="4775"/>
                  </a:cubicBezTo>
                  <a:cubicBezTo>
                    <a:pt x="3763" y="5215"/>
                    <a:pt x="3013" y="5489"/>
                    <a:pt x="2191" y="5489"/>
                  </a:cubicBezTo>
                  <a:cubicBezTo>
                    <a:pt x="1727" y="5489"/>
                    <a:pt x="1262" y="5394"/>
                    <a:pt x="846" y="5239"/>
                  </a:cubicBezTo>
                  <a:cubicBezTo>
                    <a:pt x="1369" y="5144"/>
                    <a:pt x="1846" y="4917"/>
                    <a:pt x="2262" y="4584"/>
                  </a:cubicBezTo>
                  <a:cubicBezTo>
                    <a:pt x="2310" y="4536"/>
                    <a:pt x="2334" y="4477"/>
                    <a:pt x="2322" y="4417"/>
                  </a:cubicBezTo>
                  <a:cubicBezTo>
                    <a:pt x="2310" y="4346"/>
                    <a:pt x="2239" y="4286"/>
                    <a:pt x="2155" y="4286"/>
                  </a:cubicBezTo>
                  <a:cubicBezTo>
                    <a:pt x="1739" y="4263"/>
                    <a:pt x="1369" y="4048"/>
                    <a:pt x="1167" y="3691"/>
                  </a:cubicBezTo>
                  <a:cubicBezTo>
                    <a:pt x="1250" y="3691"/>
                    <a:pt x="1358" y="3667"/>
                    <a:pt x="1441" y="3643"/>
                  </a:cubicBezTo>
                  <a:cubicBezTo>
                    <a:pt x="1524" y="3632"/>
                    <a:pt x="1584" y="3572"/>
                    <a:pt x="1584" y="3489"/>
                  </a:cubicBezTo>
                  <a:cubicBezTo>
                    <a:pt x="1596" y="3405"/>
                    <a:pt x="1536" y="3334"/>
                    <a:pt x="1441" y="3298"/>
                  </a:cubicBezTo>
                  <a:cubicBezTo>
                    <a:pt x="1000" y="3191"/>
                    <a:pt x="667" y="2822"/>
                    <a:pt x="596" y="2381"/>
                  </a:cubicBezTo>
                  <a:lnTo>
                    <a:pt x="596" y="2381"/>
                  </a:lnTo>
                  <a:cubicBezTo>
                    <a:pt x="727" y="2405"/>
                    <a:pt x="869" y="2417"/>
                    <a:pt x="1000" y="2417"/>
                  </a:cubicBezTo>
                  <a:cubicBezTo>
                    <a:pt x="1084" y="2417"/>
                    <a:pt x="1143" y="2358"/>
                    <a:pt x="1167" y="2274"/>
                  </a:cubicBezTo>
                  <a:cubicBezTo>
                    <a:pt x="1179" y="2203"/>
                    <a:pt x="1131" y="2143"/>
                    <a:pt x="1072" y="2108"/>
                  </a:cubicBezTo>
                  <a:cubicBezTo>
                    <a:pt x="703" y="1881"/>
                    <a:pt x="476" y="1488"/>
                    <a:pt x="476" y="1048"/>
                  </a:cubicBezTo>
                  <a:cubicBezTo>
                    <a:pt x="476" y="953"/>
                    <a:pt x="488" y="846"/>
                    <a:pt x="524" y="738"/>
                  </a:cubicBezTo>
                  <a:cubicBezTo>
                    <a:pt x="965" y="1191"/>
                    <a:pt x="1524" y="1524"/>
                    <a:pt x="2120" y="1727"/>
                  </a:cubicBezTo>
                  <a:cubicBezTo>
                    <a:pt x="2120" y="1727"/>
                    <a:pt x="2715" y="1905"/>
                    <a:pt x="2929" y="1917"/>
                  </a:cubicBezTo>
                  <a:lnTo>
                    <a:pt x="3024" y="1917"/>
                  </a:lnTo>
                  <a:cubicBezTo>
                    <a:pt x="3096" y="1917"/>
                    <a:pt x="3167" y="1869"/>
                    <a:pt x="3191" y="1798"/>
                  </a:cubicBezTo>
                  <a:cubicBezTo>
                    <a:pt x="3203" y="1786"/>
                    <a:pt x="3203" y="1750"/>
                    <a:pt x="3203" y="1738"/>
                  </a:cubicBezTo>
                  <a:lnTo>
                    <a:pt x="3203" y="1703"/>
                  </a:lnTo>
                  <a:cubicBezTo>
                    <a:pt x="3203" y="953"/>
                    <a:pt x="3810" y="334"/>
                    <a:pt x="4572" y="334"/>
                  </a:cubicBezTo>
                  <a:cubicBezTo>
                    <a:pt x="4941" y="334"/>
                    <a:pt x="5287" y="488"/>
                    <a:pt x="5549" y="750"/>
                  </a:cubicBezTo>
                  <a:cubicBezTo>
                    <a:pt x="5585" y="787"/>
                    <a:pt x="5621" y="802"/>
                    <a:pt x="5663" y="802"/>
                  </a:cubicBezTo>
                  <a:cubicBezTo>
                    <a:pt x="5676" y="802"/>
                    <a:pt x="5689" y="801"/>
                    <a:pt x="5703" y="798"/>
                  </a:cubicBezTo>
                  <a:cubicBezTo>
                    <a:pt x="5882" y="762"/>
                    <a:pt x="6049" y="738"/>
                    <a:pt x="6203" y="679"/>
                  </a:cubicBezTo>
                  <a:lnTo>
                    <a:pt x="6203" y="679"/>
                  </a:lnTo>
                  <a:cubicBezTo>
                    <a:pt x="6120" y="762"/>
                    <a:pt x="6013" y="857"/>
                    <a:pt x="5894" y="917"/>
                  </a:cubicBezTo>
                  <a:cubicBezTo>
                    <a:pt x="5822" y="965"/>
                    <a:pt x="5787" y="1048"/>
                    <a:pt x="5822" y="1143"/>
                  </a:cubicBezTo>
                  <a:cubicBezTo>
                    <a:pt x="5846" y="1203"/>
                    <a:pt x="5930" y="1250"/>
                    <a:pt x="6001" y="1250"/>
                  </a:cubicBezTo>
                  <a:cubicBezTo>
                    <a:pt x="6144" y="1227"/>
                    <a:pt x="6287" y="1215"/>
                    <a:pt x="6418" y="1167"/>
                  </a:cubicBezTo>
                  <a:lnTo>
                    <a:pt x="6418" y="1167"/>
                  </a:lnTo>
                  <a:cubicBezTo>
                    <a:pt x="6299" y="1286"/>
                    <a:pt x="6168" y="1405"/>
                    <a:pt x="6013" y="1512"/>
                  </a:cubicBezTo>
                  <a:cubicBezTo>
                    <a:pt x="5965" y="1548"/>
                    <a:pt x="5941" y="1608"/>
                    <a:pt x="5941" y="1655"/>
                  </a:cubicBezTo>
                  <a:lnTo>
                    <a:pt x="5941" y="1679"/>
                  </a:lnTo>
                  <a:lnTo>
                    <a:pt x="5941" y="1703"/>
                  </a:lnTo>
                  <a:lnTo>
                    <a:pt x="5941" y="1727"/>
                  </a:lnTo>
                  <a:cubicBezTo>
                    <a:pt x="5941" y="2691"/>
                    <a:pt x="5572" y="3572"/>
                    <a:pt x="4977" y="4227"/>
                  </a:cubicBezTo>
                  <a:cubicBezTo>
                    <a:pt x="4918" y="4298"/>
                    <a:pt x="4918" y="4405"/>
                    <a:pt x="4977" y="4465"/>
                  </a:cubicBezTo>
                  <a:cubicBezTo>
                    <a:pt x="5011" y="4499"/>
                    <a:pt x="5053" y="4514"/>
                    <a:pt x="5096" y="4514"/>
                  </a:cubicBezTo>
                  <a:cubicBezTo>
                    <a:pt x="5143" y="4514"/>
                    <a:pt x="5190" y="4496"/>
                    <a:pt x="5227" y="4465"/>
                  </a:cubicBezTo>
                  <a:cubicBezTo>
                    <a:pt x="5894" y="3715"/>
                    <a:pt x="6263" y="2762"/>
                    <a:pt x="6287" y="1750"/>
                  </a:cubicBezTo>
                  <a:cubicBezTo>
                    <a:pt x="6596" y="1524"/>
                    <a:pt x="6846" y="1250"/>
                    <a:pt x="7061" y="917"/>
                  </a:cubicBezTo>
                  <a:cubicBezTo>
                    <a:pt x="7144" y="857"/>
                    <a:pt x="7132" y="750"/>
                    <a:pt x="7061" y="715"/>
                  </a:cubicBezTo>
                  <a:cubicBezTo>
                    <a:pt x="7029" y="683"/>
                    <a:pt x="6987" y="667"/>
                    <a:pt x="6937" y="667"/>
                  </a:cubicBezTo>
                  <a:cubicBezTo>
                    <a:pt x="6912" y="667"/>
                    <a:pt x="6886" y="671"/>
                    <a:pt x="6858" y="679"/>
                  </a:cubicBezTo>
                  <a:cubicBezTo>
                    <a:pt x="6775" y="726"/>
                    <a:pt x="6680" y="750"/>
                    <a:pt x="6596" y="786"/>
                  </a:cubicBezTo>
                  <a:cubicBezTo>
                    <a:pt x="6680" y="667"/>
                    <a:pt x="6763" y="512"/>
                    <a:pt x="6823" y="369"/>
                  </a:cubicBezTo>
                  <a:cubicBezTo>
                    <a:pt x="6834" y="310"/>
                    <a:pt x="6834" y="238"/>
                    <a:pt x="6787" y="191"/>
                  </a:cubicBezTo>
                  <a:cubicBezTo>
                    <a:pt x="6750" y="153"/>
                    <a:pt x="6703" y="135"/>
                    <a:pt x="6659" y="135"/>
                  </a:cubicBezTo>
                  <a:cubicBezTo>
                    <a:pt x="6632" y="135"/>
                    <a:pt x="6607" y="142"/>
                    <a:pt x="6584" y="155"/>
                  </a:cubicBezTo>
                  <a:cubicBezTo>
                    <a:pt x="6322" y="310"/>
                    <a:pt x="6061" y="393"/>
                    <a:pt x="5775" y="441"/>
                  </a:cubicBezTo>
                  <a:cubicBezTo>
                    <a:pt x="5465" y="143"/>
                    <a:pt x="5048" y="0"/>
                    <a:pt x="4620" y="0"/>
                  </a:cubicBezTo>
                  <a:close/>
                </a:path>
              </a:pathLst>
            </a:custGeom>
            <a:solidFill>
              <a:srgbClr val="2C39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72" name="Google Shape;1072;p61"/>
          <p:cNvGrpSpPr/>
          <p:nvPr/>
        </p:nvGrpSpPr>
        <p:grpSpPr>
          <a:xfrm>
            <a:off x="7519904" y="1435935"/>
            <a:ext cx="237491" cy="237512"/>
            <a:chOff x="5549861" y="3817349"/>
            <a:chExt cx="345642" cy="345674"/>
          </a:xfrm>
        </p:grpSpPr>
        <p:sp>
          <p:nvSpPr>
            <p:cNvPr id="1073" name="Google Shape;1073;p61"/>
            <p:cNvSpPr/>
            <p:nvPr/>
          </p:nvSpPr>
          <p:spPr>
            <a:xfrm>
              <a:off x="5549861" y="3817349"/>
              <a:ext cx="345642" cy="345674"/>
            </a:xfrm>
            <a:custGeom>
              <a:avLst/>
              <a:gdLst/>
              <a:ahLst/>
              <a:cxnLst/>
              <a:rect l="l" t="t" r="r" b="b"/>
              <a:pathLst>
                <a:path w="10859" h="10860" extrusionOk="0">
                  <a:moveTo>
                    <a:pt x="5429" y="334"/>
                  </a:moveTo>
                  <a:cubicBezTo>
                    <a:pt x="8239" y="334"/>
                    <a:pt x="10513" y="2608"/>
                    <a:pt x="10513" y="5430"/>
                  </a:cubicBezTo>
                  <a:cubicBezTo>
                    <a:pt x="10513" y="8240"/>
                    <a:pt x="8227" y="10514"/>
                    <a:pt x="5429" y="10514"/>
                  </a:cubicBezTo>
                  <a:cubicBezTo>
                    <a:pt x="2619" y="10514"/>
                    <a:pt x="333" y="8240"/>
                    <a:pt x="333" y="5430"/>
                  </a:cubicBezTo>
                  <a:cubicBezTo>
                    <a:pt x="333" y="2608"/>
                    <a:pt x="2619" y="334"/>
                    <a:pt x="5429" y="334"/>
                  </a:cubicBezTo>
                  <a:close/>
                  <a:moveTo>
                    <a:pt x="5429" y="1"/>
                  </a:moveTo>
                  <a:cubicBezTo>
                    <a:pt x="3989" y="1"/>
                    <a:pt x="2619" y="560"/>
                    <a:pt x="1584" y="1584"/>
                  </a:cubicBezTo>
                  <a:cubicBezTo>
                    <a:pt x="560" y="2620"/>
                    <a:pt x="0" y="3989"/>
                    <a:pt x="0" y="5430"/>
                  </a:cubicBezTo>
                  <a:cubicBezTo>
                    <a:pt x="0" y="6871"/>
                    <a:pt x="560" y="8240"/>
                    <a:pt x="1584" y="9264"/>
                  </a:cubicBezTo>
                  <a:cubicBezTo>
                    <a:pt x="2619" y="10300"/>
                    <a:pt x="3989" y="10859"/>
                    <a:pt x="5429" y="10859"/>
                  </a:cubicBezTo>
                  <a:cubicBezTo>
                    <a:pt x="6870" y="10859"/>
                    <a:pt x="8239" y="10300"/>
                    <a:pt x="9263" y="9264"/>
                  </a:cubicBezTo>
                  <a:cubicBezTo>
                    <a:pt x="10299" y="8240"/>
                    <a:pt x="10859" y="6871"/>
                    <a:pt x="10859" y="5430"/>
                  </a:cubicBezTo>
                  <a:cubicBezTo>
                    <a:pt x="10859" y="3989"/>
                    <a:pt x="10299" y="2620"/>
                    <a:pt x="9263" y="1584"/>
                  </a:cubicBezTo>
                  <a:cubicBezTo>
                    <a:pt x="8239" y="560"/>
                    <a:pt x="6870" y="1"/>
                    <a:pt x="5429" y="1"/>
                  </a:cubicBezTo>
                  <a:close/>
                </a:path>
              </a:pathLst>
            </a:custGeom>
            <a:solidFill>
              <a:srgbClr val="2C39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 name="Google Shape;1074;p61"/>
            <p:cNvSpPr/>
            <p:nvPr/>
          </p:nvSpPr>
          <p:spPr>
            <a:xfrm>
              <a:off x="5590763" y="3890208"/>
              <a:ext cx="262661" cy="200052"/>
            </a:xfrm>
            <a:custGeom>
              <a:avLst/>
              <a:gdLst/>
              <a:ahLst/>
              <a:cxnLst/>
              <a:rect l="l" t="t" r="r" b="b"/>
              <a:pathLst>
                <a:path w="8252" h="6285" extrusionOk="0">
                  <a:moveTo>
                    <a:pt x="4123" y="1"/>
                  </a:moveTo>
                  <a:cubicBezTo>
                    <a:pt x="3010" y="1"/>
                    <a:pt x="1900" y="63"/>
                    <a:pt x="799" y="188"/>
                  </a:cubicBezTo>
                  <a:cubicBezTo>
                    <a:pt x="513" y="224"/>
                    <a:pt x="287" y="450"/>
                    <a:pt x="239" y="712"/>
                  </a:cubicBezTo>
                  <a:cubicBezTo>
                    <a:pt x="1" y="2319"/>
                    <a:pt x="1" y="3963"/>
                    <a:pt x="239" y="5570"/>
                  </a:cubicBezTo>
                  <a:cubicBezTo>
                    <a:pt x="287" y="5844"/>
                    <a:pt x="513" y="6058"/>
                    <a:pt x="799" y="6082"/>
                  </a:cubicBezTo>
                  <a:cubicBezTo>
                    <a:pt x="1894" y="6201"/>
                    <a:pt x="3013" y="6284"/>
                    <a:pt x="4132" y="6284"/>
                  </a:cubicBezTo>
                  <a:cubicBezTo>
                    <a:pt x="4609" y="6284"/>
                    <a:pt x="5085" y="6260"/>
                    <a:pt x="5561" y="6249"/>
                  </a:cubicBezTo>
                  <a:cubicBezTo>
                    <a:pt x="5644" y="6249"/>
                    <a:pt x="5716" y="6177"/>
                    <a:pt x="5716" y="6070"/>
                  </a:cubicBezTo>
                  <a:cubicBezTo>
                    <a:pt x="5716" y="5963"/>
                    <a:pt x="5633" y="5891"/>
                    <a:pt x="5537" y="5891"/>
                  </a:cubicBezTo>
                  <a:cubicBezTo>
                    <a:pt x="5051" y="5914"/>
                    <a:pt x="4564" y="5925"/>
                    <a:pt x="4076" y="5925"/>
                  </a:cubicBezTo>
                  <a:cubicBezTo>
                    <a:pt x="2998" y="5925"/>
                    <a:pt x="1916" y="5868"/>
                    <a:pt x="834" y="5737"/>
                  </a:cubicBezTo>
                  <a:cubicBezTo>
                    <a:pt x="715" y="5725"/>
                    <a:pt x="620" y="5641"/>
                    <a:pt x="596" y="5498"/>
                  </a:cubicBezTo>
                  <a:cubicBezTo>
                    <a:pt x="382" y="3927"/>
                    <a:pt x="382" y="2319"/>
                    <a:pt x="596" y="736"/>
                  </a:cubicBezTo>
                  <a:cubicBezTo>
                    <a:pt x="620" y="617"/>
                    <a:pt x="715" y="522"/>
                    <a:pt x="834" y="498"/>
                  </a:cubicBezTo>
                  <a:cubicBezTo>
                    <a:pt x="1942" y="379"/>
                    <a:pt x="3037" y="319"/>
                    <a:pt x="4144" y="319"/>
                  </a:cubicBezTo>
                  <a:cubicBezTo>
                    <a:pt x="5240" y="319"/>
                    <a:pt x="6347" y="379"/>
                    <a:pt x="7442" y="498"/>
                  </a:cubicBezTo>
                  <a:cubicBezTo>
                    <a:pt x="7561" y="522"/>
                    <a:pt x="7669" y="605"/>
                    <a:pt x="7680" y="736"/>
                  </a:cubicBezTo>
                  <a:cubicBezTo>
                    <a:pt x="7907" y="2319"/>
                    <a:pt x="7907" y="3927"/>
                    <a:pt x="7680" y="5498"/>
                  </a:cubicBezTo>
                  <a:cubicBezTo>
                    <a:pt x="7669" y="5617"/>
                    <a:pt x="7561" y="5725"/>
                    <a:pt x="7442" y="5737"/>
                  </a:cubicBezTo>
                  <a:cubicBezTo>
                    <a:pt x="7085" y="5784"/>
                    <a:pt x="6752" y="5820"/>
                    <a:pt x="6395" y="5844"/>
                  </a:cubicBezTo>
                  <a:cubicBezTo>
                    <a:pt x="6299" y="5844"/>
                    <a:pt x="6228" y="5927"/>
                    <a:pt x="6228" y="6010"/>
                  </a:cubicBezTo>
                  <a:cubicBezTo>
                    <a:pt x="6228" y="6110"/>
                    <a:pt x="6299" y="6178"/>
                    <a:pt x="6386" y="6178"/>
                  </a:cubicBezTo>
                  <a:cubicBezTo>
                    <a:pt x="6393" y="6178"/>
                    <a:pt x="6399" y="6178"/>
                    <a:pt x="6406" y="6177"/>
                  </a:cubicBezTo>
                  <a:cubicBezTo>
                    <a:pt x="6764" y="6141"/>
                    <a:pt x="7121" y="6118"/>
                    <a:pt x="7478" y="6070"/>
                  </a:cubicBezTo>
                  <a:cubicBezTo>
                    <a:pt x="7764" y="6034"/>
                    <a:pt x="7978" y="5820"/>
                    <a:pt x="8026" y="5546"/>
                  </a:cubicBezTo>
                  <a:cubicBezTo>
                    <a:pt x="8252" y="3963"/>
                    <a:pt x="8252" y="2319"/>
                    <a:pt x="8014" y="712"/>
                  </a:cubicBezTo>
                  <a:cubicBezTo>
                    <a:pt x="7966" y="426"/>
                    <a:pt x="7740" y="224"/>
                    <a:pt x="7466" y="188"/>
                  </a:cubicBezTo>
                  <a:cubicBezTo>
                    <a:pt x="6353" y="63"/>
                    <a:pt x="5237" y="1"/>
                    <a:pt x="4123" y="1"/>
                  </a:cubicBezTo>
                  <a:close/>
                </a:path>
              </a:pathLst>
            </a:custGeom>
            <a:solidFill>
              <a:srgbClr val="2C39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 name="Google Shape;1075;p61"/>
            <p:cNvSpPr/>
            <p:nvPr/>
          </p:nvSpPr>
          <p:spPr>
            <a:xfrm>
              <a:off x="5680587" y="3935024"/>
              <a:ext cx="105389" cy="110514"/>
            </a:xfrm>
            <a:custGeom>
              <a:avLst/>
              <a:gdLst/>
              <a:ahLst/>
              <a:cxnLst/>
              <a:rect l="l" t="t" r="r" b="b"/>
              <a:pathLst>
                <a:path w="3311" h="3472" extrusionOk="0">
                  <a:moveTo>
                    <a:pt x="334" y="447"/>
                  </a:moveTo>
                  <a:lnTo>
                    <a:pt x="2763" y="1733"/>
                  </a:lnTo>
                  <a:lnTo>
                    <a:pt x="334" y="3007"/>
                  </a:lnTo>
                  <a:lnTo>
                    <a:pt x="334" y="447"/>
                  </a:lnTo>
                  <a:close/>
                  <a:moveTo>
                    <a:pt x="163" y="1"/>
                  </a:moveTo>
                  <a:cubicBezTo>
                    <a:pt x="135" y="1"/>
                    <a:pt x="108" y="7"/>
                    <a:pt x="84" y="18"/>
                  </a:cubicBezTo>
                  <a:cubicBezTo>
                    <a:pt x="36" y="54"/>
                    <a:pt x="1" y="114"/>
                    <a:pt x="1" y="173"/>
                  </a:cubicBezTo>
                  <a:lnTo>
                    <a:pt x="1" y="3293"/>
                  </a:lnTo>
                  <a:cubicBezTo>
                    <a:pt x="1" y="3352"/>
                    <a:pt x="24" y="3412"/>
                    <a:pt x="84" y="3447"/>
                  </a:cubicBezTo>
                  <a:cubicBezTo>
                    <a:pt x="120" y="3459"/>
                    <a:pt x="144" y="3471"/>
                    <a:pt x="179" y="3471"/>
                  </a:cubicBezTo>
                  <a:cubicBezTo>
                    <a:pt x="203" y="3471"/>
                    <a:pt x="239" y="3471"/>
                    <a:pt x="251" y="3459"/>
                  </a:cubicBezTo>
                  <a:lnTo>
                    <a:pt x="3227" y="1900"/>
                  </a:lnTo>
                  <a:cubicBezTo>
                    <a:pt x="3287" y="1864"/>
                    <a:pt x="3311" y="1804"/>
                    <a:pt x="3311" y="1745"/>
                  </a:cubicBezTo>
                  <a:cubicBezTo>
                    <a:pt x="3311" y="1673"/>
                    <a:pt x="3287" y="1614"/>
                    <a:pt x="3227" y="1578"/>
                  </a:cubicBezTo>
                  <a:lnTo>
                    <a:pt x="251" y="18"/>
                  </a:lnTo>
                  <a:cubicBezTo>
                    <a:pt x="221" y="7"/>
                    <a:pt x="191" y="1"/>
                    <a:pt x="163" y="1"/>
                  </a:cubicBezTo>
                  <a:close/>
                </a:path>
              </a:pathLst>
            </a:custGeom>
            <a:solidFill>
              <a:srgbClr val="2C39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076" name="Google Shape;1076;p61"/>
          <p:cNvCxnSpPr/>
          <p:nvPr/>
        </p:nvCxnSpPr>
        <p:spPr>
          <a:xfrm>
            <a:off x="0" y="1028850"/>
            <a:ext cx="4601700" cy="0"/>
          </a:xfrm>
          <a:prstGeom prst="straightConnector1">
            <a:avLst/>
          </a:prstGeom>
          <a:noFill/>
          <a:ln w="19050" cap="flat" cmpd="sng">
            <a:solidFill>
              <a:srgbClr val="F3F3F3"/>
            </a:solidFill>
            <a:prstDash val="solid"/>
            <a:round/>
            <a:headEnd type="none" w="med" len="med"/>
            <a:tailEnd type="none" w="med" len="med"/>
          </a:ln>
        </p:spPr>
      </p:cxnSp>
      <p:grpSp>
        <p:nvGrpSpPr>
          <p:cNvPr id="18" name="Google Shape;961;p57">
            <a:extLst>
              <a:ext uri="{FF2B5EF4-FFF2-40B4-BE49-F238E27FC236}">
                <a16:creationId xmlns:a16="http://schemas.microsoft.com/office/drawing/2014/main" id="{EA8BBE88-0F2F-4E4C-9B64-9748D63292FA}"/>
              </a:ext>
            </a:extLst>
          </p:cNvPr>
          <p:cNvGrpSpPr/>
          <p:nvPr/>
        </p:nvGrpSpPr>
        <p:grpSpPr>
          <a:xfrm>
            <a:off x="2044768" y="1179968"/>
            <a:ext cx="5536045" cy="3667263"/>
            <a:chOff x="3420275" y="729475"/>
            <a:chExt cx="4831500" cy="3679875"/>
          </a:xfrm>
        </p:grpSpPr>
        <p:sp>
          <p:nvSpPr>
            <p:cNvPr id="19" name="Google Shape;962;p57">
              <a:extLst>
                <a:ext uri="{FF2B5EF4-FFF2-40B4-BE49-F238E27FC236}">
                  <a16:creationId xmlns:a16="http://schemas.microsoft.com/office/drawing/2014/main" id="{3235B351-9979-418F-9CB7-F1145B7B2459}"/>
                </a:ext>
              </a:extLst>
            </p:cNvPr>
            <p:cNvSpPr/>
            <p:nvPr/>
          </p:nvSpPr>
          <p:spPr>
            <a:xfrm>
              <a:off x="3586250" y="883825"/>
              <a:ext cx="4503600" cy="2746200"/>
            </a:xfrm>
            <a:prstGeom prst="rect">
              <a:avLst/>
            </a:prstGeom>
            <a:noFill/>
            <a:ln w="19050"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963;p57">
              <a:extLst>
                <a:ext uri="{FF2B5EF4-FFF2-40B4-BE49-F238E27FC236}">
                  <a16:creationId xmlns:a16="http://schemas.microsoft.com/office/drawing/2014/main" id="{12E52966-CF93-41B7-8097-89C1679EB609}"/>
                </a:ext>
              </a:extLst>
            </p:cNvPr>
            <p:cNvSpPr/>
            <p:nvPr/>
          </p:nvSpPr>
          <p:spPr>
            <a:xfrm>
              <a:off x="5009044" y="3786200"/>
              <a:ext cx="1649975" cy="623150"/>
            </a:xfrm>
            <a:custGeom>
              <a:avLst/>
              <a:gdLst/>
              <a:ahLst/>
              <a:cxnLst/>
              <a:rect l="l" t="t" r="r" b="b"/>
              <a:pathLst>
                <a:path w="65999" h="24926" extrusionOk="0">
                  <a:moveTo>
                    <a:pt x="13372" y="0"/>
                  </a:moveTo>
                  <a:cubicBezTo>
                    <a:pt x="13051" y="1881"/>
                    <a:pt x="12653" y="8225"/>
                    <a:pt x="11445" y="11283"/>
                  </a:cubicBezTo>
                  <a:cubicBezTo>
                    <a:pt x="10237" y="14341"/>
                    <a:pt x="7883" y="16511"/>
                    <a:pt x="6125" y="18346"/>
                  </a:cubicBezTo>
                  <a:cubicBezTo>
                    <a:pt x="4367" y="20181"/>
                    <a:pt x="1875" y="21297"/>
                    <a:pt x="896" y="22291"/>
                  </a:cubicBezTo>
                  <a:cubicBezTo>
                    <a:pt x="-82" y="23285"/>
                    <a:pt x="-174" y="23896"/>
                    <a:pt x="254" y="24309"/>
                  </a:cubicBezTo>
                  <a:cubicBezTo>
                    <a:pt x="682" y="24722"/>
                    <a:pt x="805" y="24692"/>
                    <a:pt x="3465" y="24768"/>
                  </a:cubicBezTo>
                  <a:cubicBezTo>
                    <a:pt x="6125" y="24845"/>
                    <a:pt x="10925" y="24768"/>
                    <a:pt x="16215" y="24768"/>
                  </a:cubicBezTo>
                  <a:cubicBezTo>
                    <a:pt x="21505" y="24768"/>
                    <a:pt x="28630" y="24768"/>
                    <a:pt x="35204" y="24768"/>
                  </a:cubicBezTo>
                  <a:cubicBezTo>
                    <a:pt x="41778" y="24768"/>
                    <a:pt x="50783" y="24768"/>
                    <a:pt x="55660" y="24768"/>
                  </a:cubicBezTo>
                  <a:cubicBezTo>
                    <a:pt x="60537" y="24768"/>
                    <a:pt x="62754" y="25104"/>
                    <a:pt x="64466" y="24768"/>
                  </a:cubicBezTo>
                  <a:cubicBezTo>
                    <a:pt x="66178" y="24432"/>
                    <a:pt x="66056" y="23346"/>
                    <a:pt x="65934" y="22750"/>
                  </a:cubicBezTo>
                  <a:cubicBezTo>
                    <a:pt x="65812" y="22154"/>
                    <a:pt x="65353" y="22765"/>
                    <a:pt x="63732" y="21190"/>
                  </a:cubicBezTo>
                  <a:cubicBezTo>
                    <a:pt x="62111" y="19615"/>
                    <a:pt x="57999" y="16512"/>
                    <a:pt x="56210" y="13301"/>
                  </a:cubicBezTo>
                  <a:cubicBezTo>
                    <a:pt x="54421" y="10091"/>
                    <a:pt x="53505" y="4083"/>
                    <a:pt x="53000" y="1927"/>
                  </a:cubicBezTo>
                  <a:cubicBezTo>
                    <a:pt x="52496" y="-229"/>
                    <a:pt x="53153" y="627"/>
                    <a:pt x="53183" y="367"/>
                  </a:cubicBezTo>
                </a:path>
              </a:pathLst>
            </a:custGeom>
            <a:noFill/>
            <a:ln w="19050" cap="flat" cmpd="sng">
              <a:solidFill>
                <a:schemeClr val="bg1"/>
              </a:solidFill>
              <a:prstDash val="solid"/>
              <a:round/>
              <a:headEnd type="none" w="med" len="med"/>
              <a:tailEnd type="none" w="med" len="med"/>
            </a:ln>
          </p:spPr>
        </p:sp>
        <p:sp>
          <p:nvSpPr>
            <p:cNvPr id="21" name="Google Shape;964;p57">
              <a:extLst>
                <a:ext uri="{FF2B5EF4-FFF2-40B4-BE49-F238E27FC236}">
                  <a16:creationId xmlns:a16="http://schemas.microsoft.com/office/drawing/2014/main" id="{F4F1DF7A-5C83-4C58-AC81-9CEF6CABDB68}"/>
                </a:ext>
              </a:extLst>
            </p:cNvPr>
            <p:cNvSpPr/>
            <p:nvPr/>
          </p:nvSpPr>
          <p:spPr>
            <a:xfrm>
              <a:off x="3420275" y="729475"/>
              <a:ext cx="4831500" cy="3056700"/>
            </a:xfrm>
            <a:prstGeom prst="roundRect">
              <a:avLst>
                <a:gd name="adj" fmla="val 3857"/>
              </a:avLst>
            </a:prstGeom>
            <a:noFill/>
            <a:ln w="19050"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3" name="Hình ảnh 2">
            <a:extLst>
              <a:ext uri="{FF2B5EF4-FFF2-40B4-BE49-F238E27FC236}">
                <a16:creationId xmlns:a16="http://schemas.microsoft.com/office/drawing/2014/main" id="{B71AF6DB-578A-4425-A441-539A937B6874}"/>
              </a:ext>
            </a:extLst>
          </p:cNvPr>
          <p:cNvPicPr>
            <a:picLocks noChangeAspect="1"/>
          </p:cNvPicPr>
          <p:nvPr/>
        </p:nvPicPr>
        <p:blipFill>
          <a:blip r:embed="rId3"/>
          <a:stretch>
            <a:fillRect/>
          </a:stretch>
        </p:blipFill>
        <p:spPr>
          <a:xfrm>
            <a:off x="2234946" y="1333789"/>
            <a:ext cx="5136480" cy="2736788"/>
          </a:xfrm>
          <a:prstGeom prst="rect">
            <a:avLst/>
          </a:prstGeom>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rgbClr val="2C3938"/>
        </a:solidFill>
        <a:effectLst/>
      </p:bgPr>
    </p:bg>
    <p:spTree>
      <p:nvGrpSpPr>
        <p:cNvPr id="1" name="Shape 1060"/>
        <p:cNvGrpSpPr/>
        <p:nvPr/>
      </p:nvGrpSpPr>
      <p:grpSpPr>
        <a:xfrm>
          <a:off x="0" y="0"/>
          <a:ext cx="0" cy="0"/>
          <a:chOff x="0" y="0"/>
          <a:chExt cx="0" cy="0"/>
        </a:xfrm>
      </p:grpSpPr>
      <p:sp>
        <p:nvSpPr>
          <p:cNvPr id="1061" name="Google Shape;1061;p61"/>
          <p:cNvSpPr txBox="1">
            <a:spLocks noGrp="1"/>
          </p:cNvSpPr>
          <p:nvPr>
            <p:ph type="title"/>
          </p:nvPr>
        </p:nvSpPr>
        <p:spPr>
          <a:xfrm>
            <a:off x="432925" y="375875"/>
            <a:ext cx="8293200" cy="577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solidFill>
                  <a:srgbClr val="F3F3F3"/>
                </a:solidFill>
              </a:rPr>
              <a:t>TRANG CHÍNH</a:t>
            </a:r>
            <a:endParaRPr dirty="0">
              <a:solidFill>
                <a:srgbClr val="F3F3F3"/>
              </a:solidFill>
            </a:endParaRPr>
          </a:p>
        </p:txBody>
      </p:sp>
      <p:sp>
        <p:nvSpPr>
          <p:cNvPr id="1063" name="Google Shape;1063;p61"/>
          <p:cNvSpPr/>
          <p:nvPr/>
        </p:nvSpPr>
        <p:spPr>
          <a:xfrm>
            <a:off x="4640756" y="1435819"/>
            <a:ext cx="237481" cy="237743"/>
          </a:xfrm>
          <a:custGeom>
            <a:avLst/>
            <a:gdLst/>
            <a:ahLst/>
            <a:cxnLst/>
            <a:rect l="l" t="t" r="r" b="b"/>
            <a:pathLst>
              <a:path w="10860" h="10872" extrusionOk="0">
                <a:moveTo>
                  <a:pt x="5430" y="1"/>
                </a:moveTo>
                <a:cubicBezTo>
                  <a:pt x="3990" y="1"/>
                  <a:pt x="2608" y="560"/>
                  <a:pt x="1596" y="1584"/>
                </a:cubicBezTo>
                <a:cubicBezTo>
                  <a:pt x="561" y="2620"/>
                  <a:pt x="1" y="3989"/>
                  <a:pt x="1" y="5430"/>
                </a:cubicBezTo>
                <a:cubicBezTo>
                  <a:pt x="1" y="6561"/>
                  <a:pt x="346" y="7645"/>
                  <a:pt x="1001" y="8573"/>
                </a:cubicBezTo>
                <a:cubicBezTo>
                  <a:pt x="1632" y="9466"/>
                  <a:pt x="2513" y="10145"/>
                  <a:pt x="3537" y="10538"/>
                </a:cubicBezTo>
                <a:cubicBezTo>
                  <a:pt x="3559" y="10544"/>
                  <a:pt x="3579" y="10547"/>
                  <a:pt x="3599" y="10547"/>
                </a:cubicBezTo>
                <a:cubicBezTo>
                  <a:pt x="3656" y="10547"/>
                  <a:pt x="3704" y="10522"/>
                  <a:pt x="3740" y="10478"/>
                </a:cubicBezTo>
                <a:cubicBezTo>
                  <a:pt x="3763" y="10443"/>
                  <a:pt x="3763" y="10395"/>
                  <a:pt x="3763" y="10371"/>
                </a:cubicBezTo>
                <a:lnTo>
                  <a:pt x="3763" y="7275"/>
                </a:lnTo>
                <a:cubicBezTo>
                  <a:pt x="3763" y="7180"/>
                  <a:pt x="3692" y="7097"/>
                  <a:pt x="3585" y="7097"/>
                </a:cubicBezTo>
                <a:lnTo>
                  <a:pt x="2156" y="7097"/>
                </a:lnTo>
                <a:lnTo>
                  <a:pt x="2156" y="5835"/>
                </a:lnTo>
                <a:lnTo>
                  <a:pt x="3585" y="5835"/>
                </a:lnTo>
                <a:cubicBezTo>
                  <a:pt x="3680" y="5835"/>
                  <a:pt x="3763" y="5751"/>
                  <a:pt x="3763" y="5656"/>
                </a:cubicBezTo>
                <a:lnTo>
                  <a:pt x="3763" y="5430"/>
                </a:lnTo>
                <a:cubicBezTo>
                  <a:pt x="3763" y="3942"/>
                  <a:pt x="5180" y="2632"/>
                  <a:pt x="6799" y="2632"/>
                </a:cubicBezTo>
                <a:lnTo>
                  <a:pt x="7550" y="2632"/>
                </a:lnTo>
                <a:lnTo>
                  <a:pt x="7550" y="3894"/>
                </a:lnTo>
                <a:lnTo>
                  <a:pt x="6799" y="3894"/>
                </a:lnTo>
                <a:cubicBezTo>
                  <a:pt x="6311" y="3894"/>
                  <a:pt x="5883" y="4025"/>
                  <a:pt x="5561" y="4287"/>
                </a:cubicBezTo>
                <a:cubicBezTo>
                  <a:pt x="5228" y="4561"/>
                  <a:pt x="5025" y="4966"/>
                  <a:pt x="5025" y="5430"/>
                </a:cubicBezTo>
                <a:lnTo>
                  <a:pt x="5025" y="5656"/>
                </a:lnTo>
                <a:cubicBezTo>
                  <a:pt x="5025" y="5740"/>
                  <a:pt x="5109" y="5835"/>
                  <a:pt x="5204" y="5835"/>
                </a:cubicBezTo>
                <a:lnTo>
                  <a:pt x="5883" y="5835"/>
                </a:lnTo>
                <a:cubicBezTo>
                  <a:pt x="5966" y="5835"/>
                  <a:pt x="6061" y="5751"/>
                  <a:pt x="6061" y="5656"/>
                </a:cubicBezTo>
                <a:cubicBezTo>
                  <a:pt x="6061" y="5561"/>
                  <a:pt x="5978" y="5478"/>
                  <a:pt x="5883" y="5478"/>
                </a:cubicBezTo>
                <a:lnTo>
                  <a:pt x="5371" y="5478"/>
                </a:lnTo>
                <a:lnTo>
                  <a:pt x="5371" y="5418"/>
                </a:lnTo>
                <a:cubicBezTo>
                  <a:pt x="5371" y="4525"/>
                  <a:pt x="6145" y="4204"/>
                  <a:pt x="6799" y="4204"/>
                </a:cubicBezTo>
                <a:lnTo>
                  <a:pt x="7704" y="4204"/>
                </a:lnTo>
                <a:cubicBezTo>
                  <a:pt x="7800" y="4204"/>
                  <a:pt x="7883" y="4132"/>
                  <a:pt x="7883" y="4025"/>
                </a:cubicBezTo>
                <a:lnTo>
                  <a:pt x="7883" y="2418"/>
                </a:lnTo>
                <a:cubicBezTo>
                  <a:pt x="7883" y="2334"/>
                  <a:pt x="7811" y="2239"/>
                  <a:pt x="7704" y="2239"/>
                </a:cubicBezTo>
                <a:lnTo>
                  <a:pt x="6799" y="2239"/>
                </a:lnTo>
                <a:cubicBezTo>
                  <a:pt x="5966" y="2239"/>
                  <a:pt x="5121" y="2572"/>
                  <a:pt x="4466" y="3156"/>
                </a:cubicBezTo>
                <a:cubicBezTo>
                  <a:pt x="3799" y="3763"/>
                  <a:pt x="3418" y="4549"/>
                  <a:pt x="3418" y="5382"/>
                </a:cubicBezTo>
                <a:lnTo>
                  <a:pt x="3418" y="5442"/>
                </a:lnTo>
                <a:lnTo>
                  <a:pt x="1989" y="5442"/>
                </a:lnTo>
                <a:cubicBezTo>
                  <a:pt x="1906" y="5442"/>
                  <a:pt x="1811" y="5513"/>
                  <a:pt x="1811" y="5620"/>
                </a:cubicBezTo>
                <a:lnTo>
                  <a:pt x="1811" y="7228"/>
                </a:lnTo>
                <a:cubicBezTo>
                  <a:pt x="1811" y="7323"/>
                  <a:pt x="1894" y="7406"/>
                  <a:pt x="1989" y="7406"/>
                </a:cubicBezTo>
                <a:lnTo>
                  <a:pt x="3418" y="7406"/>
                </a:lnTo>
                <a:lnTo>
                  <a:pt x="3418" y="10085"/>
                </a:lnTo>
                <a:cubicBezTo>
                  <a:pt x="1561" y="9300"/>
                  <a:pt x="346" y="7442"/>
                  <a:pt x="346" y="5418"/>
                </a:cubicBezTo>
                <a:cubicBezTo>
                  <a:pt x="346" y="2596"/>
                  <a:pt x="2620" y="322"/>
                  <a:pt x="5430" y="322"/>
                </a:cubicBezTo>
                <a:cubicBezTo>
                  <a:pt x="8228" y="322"/>
                  <a:pt x="10526" y="2620"/>
                  <a:pt x="10526" y="5418"/>
                </a:cubicBezTo>
                <a:cubicBezTo>
                  <a:pt x="10526" y="8228"/>
                  <a:pt x="8240" y="10502"/>
                  <a:pt x="5430" y="10502"/>
                </a:cubicBezTo>
                <a:lnTo>
                  <a:pt x="5371" y="10502"/>
                </a:lnTo>
                <a:lnTo>
                  <a:pt x="5371" y="7418"/>
                </a:lnTo>
                <a:lnTo>
                  <a:pt x="7728" y="7418"/>
                </a:lnTo>
                <a:cubicBezTo>
                  <a:pt x="7811" y="7418"/>
                  <a:pt x="7907" y="7347"/>
                  <a:pt x="7907" y="7240"/>
                </a:cubicBezTo>
                <a:lnTo>
                  <a:pt x="7907" y="5656"/>
                </a:lnTo>
                <a:cubicBezTo>
                  <a:pt x="7907" y="5561"/>
                  <a:pt x="7823" y="5478"/>
                  <a:pt x="7728" y="5478"/>
                </a:cubicBezTo>
                <a:lnTo>
                  <a:pt x="6728" y="5478"/>
                </a:lnTo>
                <a:cubicBezTo>
                  <a:pt x="6633" y="5478"/>
                  <a:pt x="6549" y="5549"/>
                  <a:pt x="6549" y="5656"/>
                </a:cubicBezTo>
                <a:cubicBezTo>
                  <a:pt x="6549" y="5740"/>
                  <a:pt x="6621" y="5835"/>
                  <a:pt x="6728" y="5835"/>
                </a:cubicBezTo>
                <a:lnTo>
                  <a:pt x="7561" y="5835"/>
                </a:lnTo>
                <a:lnTo>
                  <a:pt x="7561" y="7097"/>
                </a:lnTo>
                <a:lnTo>
                  <a:pt x="5204" y="7097"/>
                </a:lnTo>
                <a:cubicBezTo>
                  <a:pt x="5121" y="7097"/>
                  <a:pt x="5025" y="7168"/>
                  <a:pt x="5025" y="7275"/>
                </a:cubicBezTo>
                <a:lnTo>
                  <a:pt x="5025" y="10693"/>
                </a:lnTo>
                <a:cubicBezTo>
                  <a:pt x="5025" y="10788"/>
                  <a:pt x="5109" y="10859"/>
                  <a:pt x="5192" y="10871"/>
                </a:cubicBezTo>
                <a:lnTo>
                  <a:pt x="5430" y="10871"/>
                </a:lnTo>
                <a:cubicBezTo>
                  <a:pt x="6871" y="10871"/>
                  <a:pt x="8240" y="10312"/>
                  <a:pt x="9276" y="9288"/>
                </a:cubicBezTo>
                <a:cubicBezTo>
                  <a:pt x="10300" y="8252"/>
                  <a:pt x="10859" y="6883"/>
                  <a:pt x="10859" y="5442"/>
                </a:cubicBezTo>
                <a:cubicBezTo>
                  <a:pt x="10859" y="3989"/>
                  <a:pt x="10300" y="2620"/>
                  <a:pt x="9276" y="1584"/>
                </a:cubicBezTo>
                <a:cubicBezTo>
                  <a:pt x="8240" y="560"/>
                  <a:pt x="6871" y="1"/>
                  <a:pt x="5430" y="1"/>
                </a:cubicBezTo>
                <a:close/>
              </a:path>
            </a:pathLst>
          </a:custGeom>
          <a:solidFill>
            <a:srgbClr val="2C393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nvGrpSpPr>
          <p:cNvPr id="1064" name="Google Shape;1064;p61"/>
          <p:cNvGrpSpPr/>
          <p:nvPr/>
        </p:nvGrpSpPr>
        <p:grpSpPr>
          <a:xfrm>
            <a:off x="3185408" y="1435952"/>
            <a:ext cx="237740" cy="237478"/>
            <a:chOff x="3303268" y="3817349"/>
            <a:chExt cx="346056" cy="345674"/>
          </a:xfrm>
        </p:grpSpPr>
        <p:sp>
          <p:nvSpPr>
            <p:cNvPr id="1065" name="Google Shape;1065;p61"/>
            <p:cNvSpPr/>
            <p:nvPr/>
          </p:nvSpPr>
          <p:spPr>
            <a:xfrm>
              <a:off x="3303268" y="3817349"/>
              <a:ext cx="346056" cy="345674"/>
            </a:xfrm>
            <a:custGeom>
              <a:avLst/>
              <a:gdLst/>
              <a:ahLst/>
              <a:cxnLst/>
              <a:rect l="l" t="t" r="r" b="b"/>
              <a:pathLst>
                <a:path w="10872" h="10860" extrusionOk="0">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rgbClr val="2C393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6" name="Google Shape;1066;p61"/>
            <p:cNvSpPr/>
            <p:nvPr/>
          </p:nvSpPr>
          <p:spPr>
            <a:xfrm>
              <a:off x="3368074" y="3882537"/>
              <a:ext cx="215298" cy="215298"/>
            </a:xfrm>
            <a:custGeom>
              <a:avLst/>
              <a:gdLst/>
              <a:ahLst/>
              <a:cxnLst/>
              <a:rect l="l" t="t" r="r" b="b"/>
              <a:pathLst>
                <a:path w="6764" h="6764" extrusionOk="0">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rgbClr val="2C393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7" name="Google Shape;1067;p61"/>
            <p:cNvSpPr/>
            <p:nvPr/>
          </p:nvSpPr>
          <p:spPr>
            <a:xfrm>
              <a:off x="3418143" y="3933656"/>
              <a:ext cx="114811" cy="112742"/>
            </a:xfrm>
            <a:custGeom>
              <a:avLst/>
              <a:gdLst/>
              <a:ahLst/>
              <a:cxnLst/>
              <a:rect l="l" t="t" r="r" b="b"/>
              <a:pathLst>
                <a:path w="3607" h="3542" extrusionOk="0">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rgbClr val="2C393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68" name="Google Shape;1068;p61"/>
            <p:cNvSpPr/>
            <p:nvPr/>
          </p:nvSpPr>
          <p:spPr>
            <a:xfrm>
              <a:off x="3519298" y="3910197"/>
              <a:ext cx="29570" cy="29220"/>
            </a:xfrm>
            <a:custGeom>
              <a:avLst/>
              <a:gdLst/>
              <a:ahLst/>
              <a:cxnLst/>
              <a:rect l="l" t="t" r="r" b="b"/>
              <a:pathLst>
                <a:path w="929" h="918" extrusionOk="0">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rgbClr val="2C393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69" name="Google Shape;1069;p61"/>
          <p:cNvGrpSpPr/>
          <p:nvPr/>
        </p:nvGrpSpPr>
        <p:grpSpPr>
          <a:xfrm>
            <a:off x="6059391" y="1435952"/>
            <a:ext cx="237718" cy="237478"/>
            <a:chOff x="4201447" y="3817349"/>
            <a:chExt cx="346024" cy="345674"/>
          </a:xfrm>
        </p:grpSpPr>
        <p:sp>
          <p:nvSpPr>
            <p:cNvPr id="1070" name="Google Shape;1070;p61"/>
            <p:cNvSpPr/>
            <p:nvPr/>
          </p:nvSpPr>
          <p:spPr>
            <a:xfrm>
              <a:off x="4201447" y="3817349"/>
              <a:ext cx="346024" cy="345674"/>
            </a:xfrm>
            <a:custGeom>
              <a:avLst/>
              <a:gdLst/>
              <a:ahLst/>
              <a:cxnLst/>
              <a:rect l="l" t="t" r="r" b="b"/>
              <a:pathLst>
                <a:path w="10871" h="10860" extrusionOk="0">
                  <a:moveTo>
                    <a:pt x="5430" y="334"/>
                  </a:moveTo>
                  <a:cubicBezTo>
                    <a:pt x="8252" y="334"/>
                    <a:pt x="10526" y="2608"/>
                    <a:pt x="10526" y="5430"/>
                  </a:cubicBezTo>
                  <a:cubicBezTo>
                    <a:pt x="10526" y="8240"/>
                    <a:pt x="8252"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299" y="8240"/>
                    <a:pt x="10871" y="6871"/>
                    <a:pt x="10871" y="5430"/>
                  </a:cubicBezTo>
                  <a:cubicBezTo>
                    <a:pt x="10871" y="3989"/>
                    <a:pt x="10299" y="2620"/>
                    <a:pt x="9276" y="1584"/>
                  </a:cubicBezTo>
                  <a:cubicBezTo>
                    <a:pt x="8252" y="560"/>
                    <a:pt x="6882" y="1"/>
                    <a:pt x="5430" y="1"/>
                  </a:cubicBezTo>
                  <a:close/>
                </a:path>
              </a:pathLst>
            </a:custGeom>
            <a:solidFill>
              <a:srgbClr val="2C393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1" name="Google Shape;1071;p61"/>
            <p:cNvSpPr/>
            <p:nvPr/>
          </p:nvSpPr>
          <p:spPr>
            <a:xfrm>
              <a:off x="4271569" y="3904531"/>
              <a:ext cx="227394" cy="185728"/>
            </a:xfrm>
            <a:custGeom>
              <a:avLst/>
              <a:gdLst/>
              <a:ahLst/>
              <a:cxnLst/>
              <a:rect l="l" t="t" r="r" b="b"/>
              <a:pathLst>
                <a:path w="7144" h="5835" extrusionOk="0">
                  <a:moveTo>
                    <a:pt x="4620" y="0"/>
                  </a:moveTo>
                  <a:cubicBezTo>
                    <a:pt x="3727" y="0"/>
                    <a:pt x="2977" y="691"/>
                    <a:pt x="2905" y="1572"/>
                  </a:cubicBezTo>
                  <a:cubicBezTo>
                    <a:pt x="2727" y="1548"/>
                    <a:pt x="2358" y="1441"/>
                    <a:pt x="2262" y="1405"/>
                  </a:cubicBezTo>
                  <a:cubicBezTo>
                    <a:pt x="1643" y="1203"/>
                    <a:pt x="1072" y="810"/>
                    <a:pt x="631" y="322"/>
                  </a:cubicBezTo>
                  <a:cubicBezTo>
                    <a:pt x="596" y="298"/>
                    <a:pt x="572" y="274"/>
                    <a:pt x="524" y="262"/>
                  </a:cubicBezTo>
                  <a:cubicBezTo>
                    <a:pt x="517" y="261"/>
                    <a:pt x="509" y="260"/>
                    <a:pt x="501" y="260"/>
                  </a:cubicBezTo>
                  <a:cubicBezTo>
                    <a:pt x="436" y="260"/>
                    <a:pt x="367" y="304"/>
                    <a:pt x="346" y="357"/>
                  </a:cubicBezTo>
                  <a:cubicBezTo>
                    <a:pt x="238" y="572"/>
                    <a:pt x="179" y="810"/>
                    <a:pt x="179" y="1048"/>
                  </a:cubicBezTo>
                  <a:cubicBezTo>
                    <a:pt x="179" y="1393"/>
                    <a:pt x="286" y="1727"/>
                    <a:pt x="476" y="1977"/>
                  </a:cubicBezTo>
                  <a:cubicBezTo>
                    <a:pt x="466" y="1975"/>
                    <a:pt x="456" y="1974"/>
                    <a:pt x="446" y="1974"/>
                  </a:cubicBezTo>
                  <a:cubicBezTo>
                    <a:pt x="397" y="1974"/>
                    <a:pt x="349" y="1997"/>
                    <a:pt x="310" y="2036"/>
                  </a:cubicBezTo>
                  <a:cubicBezTo>
                    <a:pt x="286" y="2060"/>
                    <a:pt x="286" y="2108"/>
                    <a:pt x="274" y="2143"/>
                  </a:cubicBezTo>
                  <a:lnTo>
                    <a:pt x="274" y="2203"/>
                  </a:lnTo>
                  <a:cubicBezTo>
                    <a:pt x="274" y="2655"/>
                    <a:pt x="476" y="3072"/>
                    <a:pt x="822" y="3358"/>
                  </a:cubicBezTo>
                  <a:cubicBezTo>
                    <a:pt x="786" y="3370"/>
                    <a:pt x="774" y="3405"/>
                    <a:pt x="762" y="3417"/>
                  </a:cubicBezTo>
                  <a:cubicBezTo>
                    <a:pt x="750" y="3465"/>
                    <a:pt x="727" y="3513"/>
                    <a:pt x="750" y="3548"/>
                  </a:cubicBezTo>
                  <a:cubicBezTo>
                    <a:pt x="893" y="4024"/>
                    <a:pt x="1262" y="4405"/>
                    <a:pt x="1727" y="4548"/>
                  </a:cubicBezTo>
                  <a:cubicBezTo>
                    <a:pt x="1310" y="4798"/>
                    <a:pt x="834" y="4941"/>
                    <a:pt x="334" y="4941"/>
                  </a:cubicBezTo>
                  <a:lnTo>
                    <a:pt x="191" y="4941"/>
                  </a:lnTo>
                  <a:cubicBezTo>
                    <a:pt x="107" y="4941"/>
                    <a:pt x="36" y="5001"/>
                    <a:pt x="12" y="5084"/>
                  </a:cubicBezTo>
                  <a:cubicBezTo>
                    <a:pt x="0" y="5156"/>
                    <a:pt x="48" y="5239"/>
                    <a:pt x="107" y="5263"/>
                  </a:cubicBezTo>
                  <a:cubicBezTo>
                    <a:pt x="727" y="5632"/>
                    <a:pt x="1465" y="5834"/>
                    <a:pt x="2191" y="5834"/>
                  </a:cubicBezTo>
                  <a:cubicBezTo>
                    <a:pt x="3072" y="5834"/>
                    <a:pt x="3905" y="5560"/>
                    <a:pt x="4596" y="5060"/>
                  </a:cubicBezTo>
                  <a:cubicBezTo>
                    <a:pt x="4691" y="5001"/>
                    <a:pt x="4691" y="4858"/>
                    <a:pt x="4620" y="4786"/>
                  </a:cubicBezTo>
                  <a:cubicBezTo>
                    <a:pt x="4587" y="4754"/>
                    <a:pt x="4544" y="4735"/>
                    <a:pt x="4499" y="4735"/>
                  </a:cubicBezTo>
                  <a:cubicBezTo>
                    <a:pt x="4463" y="4735"/>
                    <a:pt x="4426" y="4748"/>
                    <a:pt x="4394" y="4775"/>
                  </a:cubicBezTo>
                  <a:cubicBezTo>
                    <a:pt x="3763" y="5215"/>
                    <a:pt x="3013" y="5489"/>
                    <a:pt x="2191" y="5489"/>
                  </a:cubicBezTo>
                  <a:cubicBezTo>
                    <a:pt x="1727" y="5489"/>
                    <a:pt x="1262" y="5394"/>
                    <a:pt x="846" y="5239"/>
                  </a:cubicBezTo>
                  <a:cubicBezTo>
                    <a:pt x="1369" y="5144"/>
                    <a:pt x="1846" y="4917"/>
                    <a:pt x="2262" y="4584"/>
                  </a:cubicBezTo>
                  <a:cubicBezTo>
                    <a:pt x="2310" y="4536"/>
                    <a:pt x="2334" y="4477"/>
                    <a:pt x="2322" y="4417"/>
                  </a:cubicBezTo>
                  <a:cubicBezTo>
                    <a:pt x="2310" y="4346"/>
                    <a:pt x="2239" y="4286"/>
                    <a:pt x="2155" y="4286"/>
                  </a:cubicBezTo>
                  <a:cubicBezTo>
                    <a:pt x="1739" y="4263"/>
                    <a:pt x="1369" y="4048"/>
                    <a:pt x="1167" y="3691"/>
                  </a:cubicBezTo>
                  <a:cubicBezTo>
                    <a:pt x="1250" y="3691"/>
                    <a:pt x="1358" y="3667"/>
                    <a:pt x="1441" y="3643"/>
                  </a:cubicBezTo>
                  <a:cubicBezTo>
                    <a:pt x="1524" y="3632"/>
                    <a:pt x="1584" y="3572"/>
                    <a:pt x="1584" y="3489"/>
                  </a:cubicBezTo>
                  <a:cubicBezTo>
                    <a:pt x="1596" y="3405"/>
                    <a:pt x="1536" y="3334"/>
                    <a:pt x="1441" y="3298"/>
                  </a:cubicBezTo>
                  <a:cubicBezTo>
                    <a:pt x="1000" y="3191"/>
                    <a:pt x="667" y="2822"/>
                    <a:pt x="596" y="2381"/>
                  </a:cubicBezTo>
                  <a:lnTo>
                    <a:pt x="596" y="2381"/>
                  </a:lnTo>
                  <a:cubicBezTo>
                    <a:pt x="727" y="2405"/>
                    <a:pt x="869" y="2417"/>
                    <a:pt x="1000" y="2417"/>
                  </a:cubicBezTo>
                  <a:cubicBezTo>
                    <a:pt x="1084" y="2417"/>
                    <a:pt x="1143" y="2358"/>
                    <a:pt x="1167" y="2274"/>
                  </a:cubicBezTo>
                  <a:cubicBezTo>
                    <a:pt x="1179" y="2203"/>
                    <a:pt x="1131" y="2143"/>
                    <a:pt x="1072" y="2108"/>
                  </a:cubicBezTo>
                  <a:cubicBezTo>
                    <a:pt x="703" y="1881"/>
                    <a:pt x="476" y="1488"/>
                    <a:pt x="476" y="1048"/>
                  </a:cubicBezTo>
                  <a:cubicBezTo>
                    <a:pt x="476" y="953"/>
                    <a:pt x="488" y="846"/>
                    <a:pt x="524" y="738"/>
                  </a:cubicBezTo>
                  <a:cubicBezTo>
                    <a:pt x="965" y="1191"/>
                    <a:pt x="1524" y="1524"/>
                    <a:pt x="2120" y="1727"/>
                  </a:cubicBezTo>
                  <a:cubicBezTo>
                    <a:pt x="2120" y="1727"/>
                    <a:pt x="2715" y="1905"/>
                    <a:pt x="2929" y="1917"/>
                  </a:cubicBezTo>
                  <a:lnTo>
                    <a:pt x="3024" y="1917"/>
                  </a:lnTo>
                  <a:cubicBezTo>
                    <a:pt x="3096" y="1917"/>
                    <a:pt x="3167" y="1869"/>
                    <a:pt x="3191" y="1798"/>
                  </a:cubicBezTo>
                  <a:cubicBezTo>
                    <a:pt x="3203" y="1786"/>
                    <a:pt x="3203" y="1750"/>
                    <a:pt x="3203" y="1738"/>
                  </a:cubicBezTo>
                  <a:lnTo>
                    <a:pt x="3203" y="1703"/>
                  </a:lnTo>
                  <a:cubicBezTo>
                    <a:pt x="3203" y="953"/>
                    <a:pt x="3810" y="334"/>
                    <a:pt x="4572" y="334"/>
                  </a:cubicBezTo>
                  <a:cubicBezTo>
                    <a:pt x="4941" y="334"/>
                    <a:pt x="5287" y="488"/>
                    <a:pt x="5549" y="750"/>
                  </a:cubicBezTo>
                  <a:cubicBezTo>
                    <a:pt x="5585" y="787"/>
                    <a:pt x="5621" y="802"/>
                    <a:pt x="5663" y="802"/>
                  </a:cubicBezTo>
                  <a:cubicBezTo>
                    <a:pt x="5676" y="802"/>
                    <a:pt x="5689" y="801"/>
                    <a:pt x="5703" y="798"/>
                  </a:cubicBezTo>
                  <a:cubicBezTo>
                    <a:pt x="5882" y="762"/>
                    <a:pt x="6049" y="738"/>
                    <a:pt x="6203" y="679"/>
                  </a:cubicBezTo>
                  <a:lnTo>
                    <a:pt x="6203" y="679"/>
                  </a:lnTo>
                  <a:cubicBezTo>
                    <a:pt x="6120" y="762"/>
                    <a:pt x="6013" y="857"/>
                    <a:pt x="5894" y="917"/>
                  </a:cubicBezTo>
                  <a:cubicBezTo>
                    <a:pt x="5822" y="965"/>
                    <a:pt x="5787" y="1048"/>
                    <a:pt x="5822" y="1143"/>
                  </a:cubicBezTo>
                  <a:cubicBezTo>
                    <a:pt x="5846" y="1203"/>
                    <a:pt x="5930" y="1250"/>
                    <a:pt x="6001" y="1250"/>
                  </a:cubicBezTo>
                  <a:cubicBezTo>
                    <a:pt x="6144" y="1227"/>
                    <a:pt x="6287" y="1215"/>
                    <a:pt x="6418" y="1167"/>
                  </a:cubicBezTo>
                  <a:lnTo>
                    <a:pt x="6418" y="1167"/>
                  </a:lnTo>
                  <a:cubicBezTo>
                    <a:pt x="6299" y="1286"/>
                    <a:pt x="6168" y="1405"/>
                    <a:pt x="6013" y="1512"/>
                  </a:cubicBezTo>
                  <a:cubicBezTo>
                    <a:pt x="5965" y="1548"/>
                    <a:pt x="5941" y="1608"/>
                    <a:pt x="5941" y="1655"/>
                  </a:cubicBezTo>
                  <a:lnTo>
                    <a:pt x="5941" y="1679"/>
                  </a:lnTo>
                  <a:lnTo>
                    <a:pt x="5941" y="1703"/>
                  </a:lnTo>
                  <a:lnTo>
                    <a:pt x="5941" y="1727"/>
                  </a:lnTo>
                  <a:cubicBezTo>
                    <a:pt x="5941" y="2691"/>
                    <a:pt x="5572" y="3572"/>
                    <a:pt x="4977" y="4227"/>
                  </a:cubicBezTo>
                  <a:cubicBezTo>
                    <a:pt x="4918" y="4298"/>
                    <a:pt x="4918" y="4405"/>
                    <a:pt x="4977" y="4465"/>
                  </a:cubicBezTo>
                  <a:cubicBezTo>
                    <a:pt x="5011" y="4499"/>
                    <a:pt x="5053" y="4514"/>
                    <a:pt x="5096" y="4514"/>
                  </a:cubicBezTo>
                  <a:cubicBezTo>
                    <a:pt x="5143" y="4514"/>
                    <a:pt x="5190" y="4496"/>
                    <a:pt x="5227" y="4465"/>
                  </a:cubicBezTo>
                  <a:cubicBezTo>
                    <a:pt x="5894" y="3715"/>
                    <a:pt x="6263" y="2762"/>
                    <a:pt x="6287" y="1750"/>
                  </a:cubicBezTo>
                  <a:cubicBezTo>
                    <a:pt x="6596" y="1524"/>
                    <a:pt x="6846" y="1250"/>
                    <a:pt x="7061" y="917"/>
                  </a:cubicBezTo>
                  <a:cubicBezTo>
                    <a:pt x="7144" y="857"/>
                    <a:pt x="7132" y="750"/>
                    <a:pt x="7061" y="715"/>
                  </a:cubicBezTo>
                  <a:cubicBezTo>
                    <a:pt x="7029" y="683"/>
                    <a:pt x="6987" y="667"/>
                    <a:pt x="6937" y="667"/>
                  </a:cubicBezTo>
                  <a:cubicBezTo>
                    <a:pt x="6912" y="667"/>
                    <a:pt x="6886" y="671"/>
                    <a:pt x="6858" y="679"/>
                  </a:cubicBezTo>
                  <a:cubicBezTo>
                    <a:pt x="6775" y="726"/>
                    <a:pt x="6680" y="750"/>
                    <a:pt x="6596" y="786"/>
                  </a:cubicBezTo>
                  <a:cubicBezTo>
                    <a:pt x="6680" y="667"/>
                    <a:pt x="6763" y="512"/>
                    <a:pt x="6823" y="369"/>
                  </a:cubicBezTo>
                  <a:cubicBezTo>
                    <a:pt x="6834" y="310"/>
                    <a:pt x="6834" y="238"/>
                    <a:pt x="6787" y="191"/>
                  </a:cubicBezTo>
                  <a:cubicBezTo>
                    <a:pt x="6750" y="153"/>
                    <a:pt x="6703" y="135"/>
                    <a:pt x="6659" y="135"/>
                  </a:cubicBezTo>
                  <a:cubicBezTo>
                    <a:pt x="6632" y="135"/>
                    <a:pt x="6607" y="142"/>
                    <a:pt x="6584" y="155"/>
                  </a:cubicBezTo>
                  <a:cubicBezTo>
                    <a:pt x="6322" y="310"/>
                    <a:pt x="6061" y="393"/>
                    <a:pt x="5775" y="441"/>
                  </a:cubicBezTo>
                  <a:cubicBezTo>
                    <a:pt x="5465" y="143"/>
                    <a:pt x="5048" y="0"/>
                    <a:pt x="4620" y="0"/>
                  </a:cubicBezTo>
                  <a:close/>
                </a:path>
              </a:pathLst>
            </a:custGeom>
            <a:solidFill>
              <a:srgbClr val="2C393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grpSp>
        <p:nvGrpSpPr>
          <p:cNvPr id="1072" name="Google Shape;1072;p61"/>
          <p:cNvGrpSpPr/>
          <p:nvPr/>
        </p:nvGrpSpPr>
        <p:grpSpPr>
          <a:xfrm>
            <a:off x="7519904" y="1435935"/>
            <a:ext cx="237491" cy="237512"/>
            <a:chOff x="5549861" y="3817349"/>
            <a:chExt cx="345642" cy="345674"/>
          </a:xfrm>
        </p:grpSpPr>
        <p:sp>
          <p:nvSpPr>
            <p:cNvPr id="1073" name="Google Shape;1073;p61"/>
            <p:cNvSpPr/>
            <p:nvPr/>
          </p:nvSpPr>
          <p:spPr>
            <a:xfrm>
              <a:off x="5549861" y="3817349"/>
              <a:ext cx="345642" cy="345674"/>
            </a:xfrm>
            <a:custGeom>
              <a:avLst/>
              <a:gdLst/>
              <a:ahLst/>
              <a:cxnLst/>
              <a:rect l="l" t="t" r="r" b="b"/>
              <a:pathLst>
                <a:path w="10859" h="10860" extrusionOk="0">
                  <a:moveTo>
                    <a:pt x="5429" y="334"/>
                  </a:moveTo>
                  <a:cubicBezTo>
                    <a:pt x="8239" y="334"/>
                    <a:pt x="10513" y="2608"/>
                    <a:pt x="10513" y="5430"/>
                  </a:cubicBezTo>
                  <a:cubicBezTo>
                    <a:pt x="10513" y="8240"/>
                    <a:pt x="8227" y="10514"/>
                    <a:pt x="5429" y="10514"/>
                  </a:cubicBezTo>
                  <a:cubicBezTo>
                    <a:pt x="2619" y="10514"/>
                    <a:pt x="333" y="8240"/>
                    <a:pt x="333" y="5430"/>
                  </a:cubicBezTo>
                  <a:cubicBezTo>
                    <a:pt x="333" y="2608"/>
                    <a:pt x="2619" y="334"/>
                    <a:pt x="5429" y="334"/>
                  </a:cubicBezTo>
                  <a:close/>
                  <a:moveTo>
                    <a:pt x="5429" y="1"/>
                  </a:moveTo>
                  <a:cubicBezTo>
                    <a:pt x="3989" y="1"/>
                    <a:pt x="2619" y="560"/>
                    <a:pt x="1584" y="1584"/>
                  </a:cubicBezTo>
                  <a:cubicBezTo>
                    <a:pt x="560" y="2620"/>
                    <a:pt x="0" y="3989"/>
                    <a:pt x="0" y="5430"/>
                  </a:cubicBezTo>
                  <a:cubicBezTo>
                    <a:pt x="0" y="6871"/>
                    <a:pt x="560" y="8240"/>
                    <a:pt x="1584" y="9264"/>
                  </a:cubicBezTo>
                  <a:cubicBezTo>
                    <a:pt x="2619" y="10300"/>
                    <a:pt x="3989" y="10859"/>
                    <a:pt x="5429" y="10859"/>
                  </a:cubicBezTo>
                  <a:cubicBezTo>
                    <a:pt x="6870" y="10859"/>
                    <a:pt x="8239" y="10300"/>
                    <a:pt x="9263" y="9264"/>
                  </a:cubicBezTo>
                  <a:cubicBezTo>
                    <a:pt x="10299" y="8240"/>
                    <a:pt x="10859" y="6871"/>
                    <a:pt x="10859" y="5430"/>
                  </a:cubicBezTo>
                  <a:cubicBezTo>
                    <a:pt x="10859" y="3989"/>
                    <a:pt x="10299" y="2620"/>
                    <a:pt x="9263" y="1584"/>
                  </a:cubicBezTo>
                  <a:cubicBezTo>
                    <a:pt x="8239" y="560"/>
                    <a:pt x="6870" y="1"/>
                    <a:pt x="5429" y="1"/>
                  </a:cubicBezTo>
                  <a:close/>
                </a:path>
              </a:pathLst>
            </a:custGeom>
            <a:solidFill>
              <a:srgbClr val="2C393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4" name="Google Shape;1074;p61"/>
            <p:cNvSpPr/>
            <p:nvPr/>
          </p:nvSpPr>
          <p:spPr>
            <a:xfrm>
              <a:off x="5590763" y="3890208"/>
              <a:ext cx="262661" cy="200052"/>
            </a:xfrm>
            <a:custGeom>
              <a:avLst/>
              <a:gdLst/>
              <a:ahLst/>
              <a:cxnLst/>
              <a:rect l="l" t="t" r="r" b="b"/>
              <a:pathLst>
                <a:path w="8252" h="6285" extrusionOk="0">
                  <a:moveTo>
                    <a:pt x="4123" y="1"/>
                  </a:moveTo>
                  <a:cubicBezTo>
                    <a:pt x="3010" y="1"/>
                    <a:pt x="1900" y="63"/>
                    <a:pt x="799" y="188"/>
                  </a:cubicBezTo>
                  <a:cubicBezTo>
                    <a:pt x="513" y="224"/>
                    <a:pt x="287" y="450"/>
                    <a:pt x="239" y="712"/>
                  </a:cubicBezTo>
                  <a:cubicBezTo>
                    <a:pt x="1" y="2319"/>
                    <a:pt x="1" y="3963"/>
                    <a:pt x="239" y="5570"/>
                  </a:cubicBezTo>
                  <a:cubicBezTo>
                    <a:pt x="287" y="5844"/>
                    <a:pt x="513" y="6058"/>
                    <a:pt x="799" y="6082"/>
                  </a:cubicBezTo>
                  <a:cubicBezTo>
                    <a:pt x="1894" y="6201"/>
                    <a:pt x="3013" y="6284"/>
                    <a:pt x="4132" y="6284"/>
                  </a:cubicBezTo>
                  <a:cubicBezTo>
                    <a:pt x="4609" y="6284"/>
                    <a:pt x="5085" y="6260"/>
                    <a:pt x="5561" y="6249"/>
                  </a:cubicBezTo>
                  <a:cubicBezTo>
                    <a:pt x="5644" y="6249"/>
                    <a:pt x="5716" y="6177"/>
                    <a:pt x="5716" y="6070"/>
                  </a:cubicBezTo>
                  <a:cubicBezTo>
                    <a:pt x="5716" y="5963"/>
                    <a:pt x="5633" y="5891"/>
                    <a:pt x="5537" y="5891"/>
                  </a:cubicBezTo>
                  <a:cubicBezTo>
                    <a:pt x="5051" y="5914"/>
                    <a:pt x="4564" y="5925"/>
                    <a:pt x="4076" y="5925"/>
                  </a:cubicBezTo>
                  <a:cubicBezTo>
                    <a:pt x="2998" y="5925"/>
                    <a:pt x="1916" y="5868"/>
                    <a:pt x="834" y="5737"/>
                  </a:cubicBezTo>
                  <a:cubicBezTo>
                    <a:pt x="715" y="5725"/>
                    <a:pt x="620" y="5641"/>
                    <a:pt x="596" y="5498"/>
                  </a:cubicBezTo>
                  <a:cubicBezTo>
                    <a:pt x="382" y="3927"/>
                    <a:pt x="382" y="2319"/>
                    <a:pt x="596" y="736"/>
                  </a:cubicBezTo>
                  <a:cubicBezTo>
                    <a:pt x="620" y="617"/>
                    <a:pt x="715" y="522"/>
                    <a:pt x="834" y="498"/>
                  </a:cubicBezTo>
                  <a:cubicBezTo>
                    <a:pt x="1942" y="379"/>
                    <a:pt x="3037" y="319"/>
                    <a:pt x="4144" y="319"/>
                  </a:cubicBezTo>
                  <a:cubicBezTo>
                    <a:pt x="5240" y="319"/>
                    <a:pt x="6347" y="379"/>
                    <a:pt x="7442" y="498"/>
                  </a:cubicBezTo>
                  <a:cubicBezTo>
                    <a:pt x="7561" y="522"/>
                    <a:pt x="7669" y="605"/>
                    <a:pt x="7680" y="736"/>
                  </a:cubicBezTo>
                  <a:cubicBezTo>
                    <a:pt x="7907" y="2319"/>
                    <a:pt x="7907" y="3927"/>
                    <a:pt x="7680" y="5498"/>
                  </a:cubicBezTo>
                  <a:cubicBezTo>
                    <a:pt x="7669" y="5617"/>
                    <a:pt x="7561" y="5725"/>
                    <a:pt x="7442" y="5737"/>
                  </a:cubicBezTo>
                  <a:cubicBezTo>
                    <a:pt x="7085" y="5784"/>
                    <a:pt x="6752" y="5820"/>
                    <a:pt x="6395" y="5844"/>
                  </a:cubicBezTo>
                  <a:cubicBezTo>
                    <a:pt x="6299" y="5844"/>
                    <a:pt x="6228" y="5927"/>
                    <a:pt x="6228" y="6010"/>
                  </a:cubicBezTo>
                  <a:cubicBezTo>
                    <a:pt x="6228" y="6110"/>
                    <a:pt x="6299" y="6178"/>
                    <a:pt x="6386" y="6178"/>
                  </a:cubicBezTo>
                  <a:cubicBezTo>
                    <a:pt x="6393" y="6178"/>
                    <a:pt x="6399" y="6178"/>
                    <a:pt x="6406" y="6177"/>
                  </a:cubicBezTo>
                  <a:cubicBezTo>
                    <a:pt x="6764" y="6141"/>
                    <a:pt x="7121" y="6118"/>
                    <a:pt x="7478" y="6070"/>
                  </a:cubicBezTo>
                  <a:cubicBezTo>
                    <a:pt x="7764" y="6034"/>
                    <a:pt x="7978" y="5820"/>
                    <a:pt x="8026" y="5546"/>
                  </a:cubicBezTo>
                  <a:cubicBezTo>
                    <a:pt x="8252" y="3963"/>
                    <a:pt x="8252" y="2319"/>
                    <a:pt x="8014" y="712"/>
                  </a:cubicBezTo>
                  <a:cubicBezTo>
                    <a:pt x="7966" y="426"/>
                    <a:pt x="7740" y="224"/>
                    <a:pt x="7466" y="188"/>
                  </a:cubicBezTo>
                  <a:cubicBezTo>
                    <a:pt x="6353" y="63"/>
                    <a:pt x="5237" y="1"/>
                    <a:pt x="4123" y="1"/>
                  </a:cubicBezTo>
                  <a:close/>
                </a:path>
              </a:pathLst>
            </a:custGeom>
            <a:solidFill>
              <a:srgbClr val="2C393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1075" name="Google Shape;1075;p61"/>
            <p:cNvSpPr/>
            <p:nvPr/>
          </p:nvSpPr>
          <p:spPr>
            <a:xfrm>
              <a:off x="5680587" y="3935024"/>
              <a:ext cx="105389" cy="110514"/>
            </a:xfrm>
            <a:custGeom>
              <a:avLst/>
              <a:gdLst/>
              <a:ahLst/>
              <a:cxnLst/>
              <a:rect l="l" t="t" r="r" b="b"/>
              <a:pathLst>
                <a:path w="3311" h="3472" extrusionOk="0">
                  <a:moveTo>
                    <a:pt x="334" y="447"/>
                  </a:moveTo>
                  <a:lnTo>
                    <a:pt x="2763" y="1733"/>
                  </a:lnTo>
                  <a:lnTo>
                    <a:pt x="334" y="3007"/>
                  </a:lnTo>
                  <a:lnTo>
                    <a:pt x="334" y="447"/>
                  </a:lnTo>
                  <a:close/>
                  <a:moveTo>
                    <a:pt x="163" y="1"/>
                  </a:moveTo>
                  <a:cubicBezTo>
                    <a:pt x="135" y="1"/>
                    <a:pt x="108" y="7"/>
                    <a:pt x="84" y="18"/>
                  </a:cubicBezTo>
                  <a:cubicBezTo>
                    <a:pt x="36" y="54"/>
                    <a:pt x="1" y="114"/>
                    <a:pt x="1" y="173"/>
                  </a:cubicBezTo>
                  <a:lnTo>
                    <a:pt x="1" y="3293"/>
                  </a:lnTo>
                  <a:cubicBezTo>
                    <a:pt x="1" y="3352"/>
                    <a:pt x="24" y="3412"/>
                    <a:pt x="84" y="3447"/>
                  </a:cubicBezTo>
                  <a:cubicBezTo>
                    <a:pt x="120" y="3459"/>
                    <a:pt x="144" y="3471"/>
                    <a:pt x="179" y="3471"/>
                  </a:cubicBezTo>
                  <a:cubicBezTo>
                    <a:pt x="203" y="3471"/>
                    <a:pt x="239" y="3471"/>
                    <a:pt x="251" y="3459"/>
                  </a:cubicBezTo>
                  <a:lnTo>
                    <a:pt x="3227" y="1900"/>
                  </a:lnTo>
                  <a:cubicBezTo>
                    <a:pt x="3287" y="1864"/>
                    <a:pt x="3311" y="1804"/>
                    <a:pt x="3311" y="1745"/>
                  </a:cubicBezTo>
                  <a:cubicBezTo>
                    <a:pt x="3311" y="1673"/>
                    <a:pt x="3287" y="1614"/>
                    <a:pt x="3227" y="1578"/>
                  </a:cubicBezTo>
                  <a:lnTo>
                    <a:pt x="251" y="18"/>
                  </a:lnTo>
                  <a:cubicBezTo>
                    <a:pt x="221" y="7"/>
                    <a:pt x="191" y="1"/>
                    <a:pt x="163" y="1"/>
                  </a:cubicBezTo>
                  <a:close/>
                </a:path>
              </a:pathLst>
            </a:custGeom>
            <a:solidFill>
              <a:srgbClr val="2C3938"/>
            </a:solidFill>
            <a:ln>
              <a:noFill/>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cxnSp>
        <p:nvCxnSpPr>
          <p:cNvPr id="1076" name="Google Shape;1076;p61"/>
          <p:cNvCxnSpPr/>
          <p:nvPr/>
        </p:nvCxnSpPr>
        <p:spPr>
          <a:xfrm>
            <a:off x="0" y="1028850"/>
            <a:ext cx="4601700" cy="0"/>
          </a:xfrm>
          <a:prstGeom prst="straightConnector1">
            <a:avLst/>
          </a:prstGeom>
          <a:noFill/>
          <a:ln w="19050" cap="flat" cmpd="sng">
            <a:solidFill>
              <a:srgbClr val="F3F3F3"/>
            </a:solidFill>
            <a:prstDash val="solid"/>
            <a:round/>
            <a:headEnd type="none" w="med" len="med"/>
            <a:tailEnd type="none" w="med" len="med"/>
          </a:ln>
        </p:spPr>
      </p:cxnSp>
      <p:grpSp>
        <p:nvGrpSpPr>
          <p:cNvPr id="18" name="Google Shape;961;p57">
            <a:extLst>
              <a:ext uri="{FF2B5EF4-FFF2-40B4-BE49-F238E27FC236}">
                <a16:creationId xmlns:a16="http://schemas.microsoft.com/office/drawing/2014/main" id="{EA8BBE88-0F2F-4E4C-9B64-9748D63292FA}"/>
              </a:ext>
            </a:extLst>
          </p:cNvPr>
          <p:cNvGrpSpPr/>
          <p:nvPr/>
        </p:nvGrpSpPr>
        <p:grpSpPr>
          <a:xfrm>
            <a:off x="2044768" y="1179968"/>
            <a:ext cx="5536045" cy="3667263"/>
            <a:chOff x="3420275" y="729475"/>
            <a:chExt cx="4831500" cy="3679875"/>
          </a:xfrm>
        </p:grpSpPr>
        <p:sp>
          <p:nvSpPr>
            <p:cNvPr id="19" name="Google Shape;962;p57">
              <a:extLst>
                <a:ext uri="{FF2B5EF4-FFF2-40B4-BE49-F238E27FC236}">
                  <a16:creationId xmlns:a16="http://schemas.microsoft.com/office/drawing/2014/main" id="{3235B351-9979-418F-9CB7-F1145B7B2459}"/>
                </a:ext>
              </a:extLst>
            </p:cNvPr>
            <p:cNvSpPr/>
            <p:nvPr/>
          </p:nvSpPr>
          <p:spPr>
            <a:xfrm>
              <a:off x="3586250" y="883825"/>
              <a:ext cx="4503600" cy="2746200"/>
            </a:xfrm>
            <a:prstGeom prst="rect">
              <a:avLst/>
            </a:prstGeom>
            <a:noFill/>
            <a:ln w="19050"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sp>
          <p:nvSpPr>
            <p:cNvPr id="20" name="Google Shape;963;p57">
              <a:extLst>
                <a:ext uri="{FF2B5EF4-FFF2-40B4-BE49-F238E27FC236}">
                  <a16:creationId xmlns:a16="http://schemas.microsoft.com/office/drawing/2014/main" id="{12E52966-CF93-41B7-8097-89C1679EB609}"/>
                </a:ext>
              </a:extLst>
            </p:cNvPr>
            <p:cNvSpPr/>
            <p:nvPr/>
          </p:nvSpPr>
          <p:spPr>
            <a:xfrm>
              <a:off x="5009044" y="3786200"/>
              <a:ext cx="1649975" cy="623150"/>
            </a:xfrm>
            <a:custGeom>
              <a:avLst/>
              <a:gdLst/>
              <a:ahLst/>
              <a:cxnLst/>
              <a:rect l="l" t="t" r="r" b="b"/>
              <a:pathLst>
                <a:path w="65999" h="24926" extrusionOk="0">
                  <a:moveTo>
                    <a:pt x="13372" y="0"/>
                  </a:moveTo>
                  <a:cubicBezTo>
                    <a:pt x="13051" y="1881"/>
                    <a:pt x="12653" y="8225"/>
                    <a:pt x="11445" y="11283"/>
                  </a:cubicBezTo>
                  <a:cubicBezTo>
                    <a:pt x="10237" y="14341"/>
                    <a:pt x="7883" y="16511"/>
                    <a:pt x="6125" y="18346"/>
                  </a:cubicBezTo>
                  <a:cubicBezTo>
                    <a:pt x="4367" y="20181"/>
                    <a:pt x="1875" y="21297"/>
                    <a:pt x="896" y="22291"/>
                  </a:cubicBezTo>
                  <a:cubicBezTo>
                    <a:pt x="-82" y="23285"/>
                    <a:pt x="-174" y="23896"/>
                    <a:pt x="254" y="24309"/>
                  </a:cubicBezTo>
                  <a:cubicBezTo>
                    <a:pt x="682" y="24722"/>
                    <a:pt x="805" y="24692"/>
                    <a:pt x="3465" y="24768"/>
                  </a:cubicBezTo>
                  <a:cubicBezTo>
                    <a:pt x="6125" y="24845"/>
                    <a:pt x="10925" y="24768"/>
                    <a:pt x="16215" y="24768"/>
                  </a:cubicBezTo>
                  <a:cubicBezTo>
                    <a:pt x="21505" y="24768"/>
                    <a:pt x="28630" y="24768"/>
                    <a:pt x="35204" y="24768"/>
                  </a:cubicBezTo>
                  <a:cubicBezTo>
                    <a:pt x="41778" y="24768"/>
                    <a:pt x="50783" y="24768"/>
                    <a:pt x="55660" y="24768"/>
                  </a:cubicBezTo>
                  <a:cubicBezTo>
                    <a:pt x="60537" y="24768"/>
                    <a:pt x="62754" y="25104"/>
                    <a:pt x="64466" y="24768"/>
                  </a:cubicBezTo>
                  <a:cubicBezTo>
                    <a:pt x="66178" y="24432"/>
                    <a:pt x="66056" y="23346"/>
                    <a:pt x="65934" y="22750"/>
                  </a:cubicBezTo>
                  <a:cubicBezTo>
                    <a:pt x="65812" y="22154"/>
                    <a:pt x="65353" y="22765"/>
                    <a:pt x="63732" y="21190"/>
                  </a:cubicBezTo>
                  <a:cubicBezTo>
                    <a:pt x="62111" y="19615"/>
                    <a:pt x="57999" y="16512"/>
                    <a:pt x="56210" y="13301"/>
                  </a:cubicBezTo>
                  <a:cubicBezTo>
                    <a:pt x="54421" y="10091"/>
                    <a:pt x="53505" y="4083"/>
                    <a:pt x="53000" y="1927"/>
                  </a:cubicBezTo>
                  <a:cubicBezTo>
                    <a:pt x="52496" y="-229"/>
                    <a:pt x="53153" y="627"/>
                    <a:pt x="53183" y="367"/>
                  </a:cubicBezTo>
                </a:path>
              </a:pathLst>
            </a:custGeom>
            <a:noFill/>
            <a:ln w="19050" cap="flat" cmpd="sng">
              <a:solidFill>
                <a:schemeClr val="bg1"/>
              </a:solidFill>
              <a:prstDash val="solid"/>
              <a:round/>
              <a:headEnd type="none" w="med" len="med"/>
              <a:tailEnd type="none" w="med" len="med"/>
            </a:ln>
          </p:spPr>
        </p:sp>
        <p:sp>
          <p:nvSpPr>
            <p:cNvPr id="21" name="Google Shape;964;p57">
              <a:extLst>
                <a:ext uri="{FF2B5EF4-FFF2-40B4-BE49-F238E27FC236}">
                  <a16:creationId xmlns:a16="http://schemas.microsoft.com/office/drawing/2014/main" id="{F4F1DF7A-5C83-4C58-AC81-9CEF6CABDB68}"/>
                </a:ext>
              </a:extLst>
            </p:cNvPr>
            <p:cNvSpPr/>
            <p:nvPr/>
          </p:nvSpPr>
          <p:spPr>
            <a:xfrm>
              <a:off x="3420275" y="729475"/>
              <a:ext cx="4831500" cy="3056700"/>
            </a:xfrm>
            <a:prstGeom prst="roundRect">
              <a:avLst>
                <a:gd name="adj" fmla="val 3857"/>
              </a:avLst>
            </a:prstGeom>
            <a:noFill/>
            <a:ln w="19050" cap="flat" cmpd="sng">
              <a:solidFill>
                <a:schemeClr val="bg1"/>
              </a:solidFill>
              <a:prstDash val="solid"/>
              <a:round/>
              <a:headEnd type="none" w="sm" len="sm"/>
              <a:tailEnd type="none" w="sm" len="sm"/>
            </a:ln>
          </p:spPr>
          <p:txBody>
            <a:bodyPr spcFirstLastPara="1" wrap="square" lIns="91425" tIns="91425" rIns="91425" bIns="91425" anchor="ctr" anchorCtr="0">
              <a:no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endParaRPr kumimoji="0" sz="1400" b="0" i="0" u="none" strike="noStrike" kern="0" cap="none" spc="0" normalizeH="0" baseline="0" noProof="0">
                <a:ln>
                  <a:noFill/>
                </a:ln>
                <a:solidFill>
                  <a:srgbClr val="000000"/>
                </a:solidFill>
                <a:effectLst/>
                <a:uLnTx/>
                <a:uFillTx/>
                <a:latin typeface="Arial"/>
                <a:cs typeface="Arial"/>
                <a:sym typeface="Arial"/>
              </a:endParaRPr>
            </a:p>
          </p:txBody>
        </p:sp>
      </p:grpSp>
      <p:pic>
        <p:nvPicPr>
          <p:cNvPr id="4" name="Hình ảnh 3">
            <a:extLst>
              <a:ext uri="{FF2B5EF4-FFF2-40B4-BE49-F238E27FC236}">
                <a16:creationId xmlns:a16="http://schemas.microsoft.com/office/drawing/2014/main" id="{AD7FADA7-9C01-422C-AF59-064F2A3DE201}"/>
              </a:ext>
            </a:extLst>
          </p:cNvPr>
          <p:cNvPicPr>
            <a:picLocks noChangeAspect="1"/>
          </p:cNvPicPr>
          <p:nvPr/>
        </p:nvPicPr>
        <p:blipFill>
          <a:blip r:embed="rId3"/>
          <a:stretch>
            <a:fillRect/>
          </a:stretch>
        </p:blipFill>
        <p:spPr>
          <a:xfrm>
            <a:off x="2243530" y="1333763"/>
            <a:ext cx="5160330" cy="2736788"/>
          </a:xfrm>
          <a:prstGeom prst="rect">
            <a:avLst/>
          </a:prstGeom>
        </p:spPr>
      </p:pic>
    </p:spTree>
    <p:extLst>
      <p:ext uri="{BB962C8B-B14F-4D97-AF65-F5344CB8AC3E}">
        <p14:creationId xmlns:p14="http://schemas.microsoft.com/office/powerpoint/2010/main" val="116909163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rgbClr val="EFEFEF"/>
        </a:solidFill>
        <a:effectLst/>
      </p:bgPr>
    </p:bg>
    <p:spTree>
      <p:nvGrpSpPr>
        <p:cNvPr id="1" name="Shape 348"/>
        <p:cNvGrpSpPr/>
        <p:nvPr/>
      </p:nvGrpSpPr>
      <p:grpSpPr>
        <a:xfrm>
          <a:off x="0" y="0"/>
          <a:ext cx="0" cy="0"/>
          <a:chOff x="0" y="0"/>
          <a:chExt cx="0" cy="0"/>
        </a:xfrm>
      </p:grpSpPr>
      <p:sp>
        <p:nvSpPr>
          <p:cNvPr id="349" name="Google Shape;349;p49"/>
          <p:cNvSpPr/>
          <p:nvPr/>
        </p:nvSpPr>
        <p:spPr>
          <a:xfrm>
            <a:off x="1713050" y="1824500"/>
            <a:ext cx="786000" cy="786000"/>
          </a:xfrm>
          <a:prstGeom prst="rect">
            <a:avLst/>
          </a:prstGeom>
          <a:solidFill>
            <a:srgbClr val="448C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 name="Google Shape;350;p49"/>
          <p:cNvSpPr/>
          <p:nvPr/>
        </p:nvSpPr>
        <p:spPr>
          <a:xfrm>
            <a:off x="3004200" y="2010576"/>
            <a:ext cx="600000" cy="600000"/>
          </a:xfrm>
          <a:prstGeom prst="rect">
            <a:avLst/>
          </a:prstGeom>
          <a:solidFill>
            <a:srgbClr val="4EA2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 name="Google Shape;351;p49"/>
          <p:cNvSpPr/>
          <p:nvPr/>
        </p:nvSpPr>
        <p:spPr>
          <a:xfrm>
            <a:off x="1720106" y="3838007"/>
            <a:ext cx="600000" cy="342600"/>
          </a:xfrm>
          <a:prstGeom prst="rect">
            <a:avLst/>
          </a:prstGeom>
          <a:solidFill>
            <a:srgbClr val="448C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 name="Google Shape;352;p49"/>
          <p:cNvSpPr/>
          <p:nvPr/>
        </p:nvSpPr>
        <p:spPr>
          <a:xfrm>
            <a:off x="3004198" y="3726098"/>
            <a:ext cx="795900" cy="454500"/>
          </a:xfrm>
          <a:prstGeom prst="rect">
            <a:avLst/>
          </a:prstGeom>
          <a:solidFill>
            <a:srgbClr val="4EA29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 name="Google Shape;353;p49"/>
          <p:cNvSpPr/>
          <p:nvPr/>
        </p:nvSpPr>
        <p:spPr>
          <a:xfrm>
            <a:off x="1713050" y="3582284"/>
            <a:ext cx="1050600" cy="600000"/>
          </a:xfrm>
          <a:prstGeom prst="rect">
            <a:avLst/>
          </a:prstGeom>
          <a:noFill/>
          <a:ln w="19050" cap="flat" cmpd="sng">
            <a:solidFill>
              <a:srgbClr val="2C393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 name="Google Shape;354;p49"/>
          <p:cNvSpPr txBox="1"/>
          <p:nvPr/>
        </p:nvSpPr>
        <p:spPr>
          <a:xfrm>
            <a:off x="5047453" y="1209963"/>
            <a:ext cx="1200600" cy="250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200"/>
              </a:spcAft>
              <a:buNone/>
            </a:pPr>
            <a:r>
              <a:rPr lang="en" sz="1200">
                <a:solidFill>
                  <a:srgbClr val="2C3938"/>
                </a:solidFill>
                <a:latin typeface="Oswald"/>
                <a:ea typeface="Oswald"/>
                <a:cs typeface="Oswald"/>
                <a:sym typeface="Oswald"/>
              </a:rPr>
              <a:t>NATIONALITIES</a:t>
            </a:r>
            <a:endParaRPr sz="1200">
              <a:solidFill>
                <a:srgbClr val="2C3938"/>
              </a:solidFill>
              <a:latin typeface="Oswald"/>
              <a:ea typeface="Oswald"/>
              <a:cs typeface="Oswald"/>
              <a:sym typeface="Oswald"/>
            </a:endParaRPr>
          </a:p>
        </p:txBody>
      </p:sp>
      <p:sp>
        <p:nvSpPr>
          <p:cNvPr id="355" name="Google Shape;355;p49"/>
          <p:cNvSpPr txBox="1"/>
          <p:nvPr/>
        </p:nvSpPr>
        <p:spPr>
          <a:xfrm>
            <a:off x="1621328" y="1211850"/>
            <a:ext cx="877800" cy="250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200"/>
              </a:spcAft>
              <a:buNone/>
            </a:pPr>
            <a:r>
              <a:rPr lang="en" sz="1200">
                <a:solidFill>
                  <a:srgbClr val="2C3938"/>
                </a:solidFill>
                <a:latin typeface="Oswald"/>
                <a:ea typeface="Oswald"/>
                <a:cs typeface="Oswald"/>
                <a:sym typeface="Oswald"/>
              </a:rPr>
              <a:t>GENDER</a:t>
            </a:r>
            <a:endParaRPr sz="1200">
              <a:solidFill>
                <a:srgbClr val="2C3938"/>
              </a:solidFill>
              <a:latin typeface="Oswald"/>
              <a:ea typeface="Oswald"/>
              <a:cs typeface="Oswald"/>
              <a:sym typeface="Oswald"/>
            </a:endParaRPr>
          </a:p>
        </p:txBody>
      </p:sp>
      <p:sp>
        <p:nvSpPr>
          <p:cNvPr id="356" name="Google Shape;356;p49"/>
          <p:cNvSpPr/>
          <p:nvPr/>
        </p:nvSpPr>
        <p:spPr>
          <a:xfrm>
            <a:off x="1713050" y="1559976"/>
            <a:ext cx="1050600" cy="1050600"/>
          </a:xfrm>
          <a:prstGeom prst="rect">
            <a:avLst/>
          </a:prstGeom>
          <a:noFill/>
          <a:ln w="19050" cap="flat" cmpd="sng">
            <a:solidFill>
              <a:srgbClr val="2C393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 name="Google Shape;357;p49"/>
          <p:cNvSpPr/>
          <p:nvPr/>
        </p:nvSpPr>
        <p:spPr>
          <a:xfrm>
            <a:off x="3004200" y="1559976"/>
            <a:ext cx="1050600" cy="1050600"/>
          </a:xfrm>
          <a:prstGeom prst="rect">
            <a:avLst/>
          </a:prstGeom>
          <a:noFill/>
          <a:ln w="19050" cap="flat" cmpd="sng">
            <a:solidFill>
              <a:srgbClr val="2C393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58" name="Google Shape;358;p49"/>
          <p:cNvGrpSpPr/>
          <p:nvPr/>
        </p:nvGrpSpPr>
        <p:grpSpPr>
          <a:xfrm>
            <a:off x="4877264" y="1540264"/>
            <a:ext cx="2641559" cy="1537628"/>
            <a:chOff x="1397225" y="1410350"/>
            <a:chExt cx="4786300" cy="2774500"/>
          </a:xfrm>
        </p:grpSpPr>
        <p:grpSp>
          <p:nvGrpSpPr>
            <p:cNvPr id="359" name="Google Shape;359;p49"/>
            <p:cNvGrpSpPr/>
            <p:nvPr/>
          </p:nvGrpSpPr>
          <p:grpSpPr>
            <a:xfrm>
              <a:off x="4293400" y="2574725"/>
              <a:ext cx="84425" cy="80100"/>
              <a:chOff x="4293400" y="2574725"/>
              <a:chExt cx="84425" cy="80100"/>
            </a:xfrm>
          </p:grpSpPr>
          <p:sp>
            <p:nvSpPr>
              <p:cNvPr id="360" name="Google Shape;360;p49"/>
              <p:cNvSpPr/>
              <p:nvPr/>
            </p:nvSpPr>
            <p:spPr>
              <a:xfrm>
                <a:off x="4293400" y="2574725"/>
                <a:ext cx="57150" cy="45250"/>
              </a:xfrm>
              <a:custGeom>
                <a:avLst/>
                <a:gdLst/>
                <a:ahLst/>
                <a:cxnLst/>
                <a:rect l="l" t="t" r="r" b="b"/>
                <a:pathLst>
                  <a:path w="2286" h="1810" extrusionOk="0">
                    <a:moveTo>
                      <a:pt x="2286" y="905"/>
                    </a:moveTo>
                    <a:lnTo>
                      <a:pt x="1857" y="476"/>
                    </a:lnTo>
                    <a:lnTo>
                      <a:pt x="0" y="0"/>
                    </a:lnTo>
                    <a:lnTo>
                      <a:pt x="95" y="834"/>
                    </a:lnTo>
                    <a:lnTo>
                      <a:pt x="952" y="1476"/>
                    </a:lnTo>
                    <a:lnTo>
                      <a:pt x="1952" y="1810"/>
                    </a:lnTo>
                    <a:close/>
                  </a:path>
                </a:pathLst>
              </a:custGeom>
              <a:solidFill>
                <a:srgbClr val="2C3938"/>
              </a:solidFill>
              <a:ln>
                <a:noFill/>
              </a:ln>
            </p:spPr>
          </p:sp>
          <p:sp>
            <p:nvSpPr>
              <p:cNvPr id="361" name="Google Shape;361;p49"/>
              <p:cNvSpPr/>
              <p:nvPr/>
            </p:nvSpPr>
            <p:spPr>
              <a:xfrm>
                <a:off x="4299350" y="2589925"/>
                <a:ext cx="78475" cy="64900"/>
              </a:xfrm>
              <a:custGeom>
                <a:avLst/>
                <a:gdLst/>
                <a:ahLst/>
                <a:cxnLst/>
                <a:rect l="l" t="t" r="r" b="b"/>
                <a:pathLst>
                  <a:path w="3139" h="2596" extrusionOk="0">
                    <a:moveTo>
                      <a:pt x="2009" y="1"/>
                    </a:moveTo>
                    <a:lnTo>
                      <a:pt x="1820" y="252"/>
                    </a:lnTo>
                    <a:lnTo>
                      <a:pt x="1632" y="314"/>
                    </a:lnTo>
                    <a:lnTo>
                      <a:pt x="1590" y="419"/>
                    </a:lnTo>
                    <a:lnTo>
                      <a:pt x="1318" y="398"/>
                    </a:lnTo>
                    <a:lnTo>
                      <a:pt x="1255" y="273"/>
                    </a:lnTo>
                    <a:lnTo>
                      <a:pt x="983" y="63"/>
                    </a:lnTo>
                    <a:lnTo>
                      <a:pt x="837" y="42"/>
                    </a:lnTo>
                    <a:lnTo>
                      <a:pt x="795" y="63"/>
                    </a:lnTo>
                    <a:lnTo>
                      <a:pt x="753" y="252"/>
                    </a:lnTo>
                    <a:lnTo>
                      <a:pt x="900" y="314"/>
                    </a:lnTo>
                    <a:lnTo>
                      <a:pt x="983" y="461"/>
                    </a:lnTo>
                    <a:lnTo>
                      <a:pt x="963" y="670"/>
                    </a:lnTo>
                    <a:lnTo>
                      <a:pt x="753" y="566"/>
                    </a:lnTo>
                    <a:lnTo>
                      <a:pt x="544" y="524"/>
                    </a:lnTo>
                    <a:lnTo>
                      <a:pt x="209" y="356"/>
                    </a:lnTo>
                    <a:lnTo>
                      <a:pt x="0" y="419"/>
                    </a:lnTo>
                    <a:lnTo>
                      <a:pt x="0" y="524"/>
                    </a:lnTo>
                    <a:lnTo>
                      <a:pt x="105" y="628"/>
                    </a:lnTo>
                    <a:lnTo>
                      <a:pt x="314" y="670"/>
                    </a:lnTo>
                    <a:lnTo>
                      <a:pt x="419" y="796"/>
                    </a:lnTo>
                    <a:lnTo>
                      <a:pt x="377" y="921"/>
                    </a:lnTo>
                    <a:lnTo>
                      <a:pt x="377" y="1026"/>
                    </a:lnTo>
                    <a:lnTo>
                      <a:pt x="628" y="1214"/>
                    </a:lnTo>
                    <a:lnTo>
                      <a:pt x="628" y="1340"/>
                    </a:lnTo>
                    <a:lnTo>
                      <a:pt x="544" y="1423"/>
                    </a:lnTo>
                    <a:lnTo>
                      <a:pt x="628" y="1612"/>
                    </a:lnTo>
                    <a:lnTo>
                      <a:pt x="879" y="1737"/>
                    </a:lnTo>
                    <a:lnTo>
                      <a:pt x="1067" y="1737"/>
                    </a:lnTo>
                    <a:lnTo>
                      <a:pt x="1193" y="1863"/>
                    </a:lnTo>
                    <a:lnTo>
                      <a:pt x="1046" y="1884"/>
                    </a:lnTo>
                    <a:lnTo>
                      <a:pt x="1109" y="2051"/>
                    </a:lnTo>
                    <a:lnTo>
                      <a:pt x="1088" y="2093"/>
                    </a:lnTo>
                    <a:lnTo>
                      <a:pt x="1088" y="2239"/>
                    </a:lnTo>
                    <a:lnTo>
                      <a:pt x="1172" y="2260"/>
                    </a:lnTo>
                    <a:lnTo>
                      <a:pt x="1276" y="2198"/>
                    </a:lnTo>
                    <a:lnTo>
                      <a:pt x="1276" y="2156"/>
                    </a:lnTo>
                    <a:lnTo>
                      <a:pt x="1318" y="2093"/>
                    </a:lnTo>
                    <a:lnTo>
                      <a:pt x="1381" y="2072"/>
                    </a:lnTo>
                    <a:lnTo>
                      <a:pt x="1486" y="1946"/>
                    </a:lnTo>
                    <a:lnTo>
                      <a:pt x="1569" y="1926"/>
                    </a:lnTo>
                    <a:lnTo>
                      <a:pt x="1611" y="1821"/>
                    </a:lnTo>
                    <a:lnTo>
                      <a:pt x="1695" y="1821"/>
                    </a:lnTo>
                    <a:lnTo>
                      <a:pt x="1820" y="1737"/>
                    </a:lnTo>
                    <a:lnTo>
                      <a:pt x="1883" y="1737"/>
                    </a:lnTo>
                    <a:lnTo>
                      <a:pt x="1883" y="1758"/>
                    </a:lnTo>
                    <a:lnTo>
                      <a:pt x="1925" y="1758"/>
                    </a:lnTo>
                    <a:lnTo>
                      <a:pt x="1988" y="1863"/>
                    </a:lnTo>
                    <a:lnTo>
                      <a:pt x="2051" y="1946"/>
                    </a:lnTo>
                    <a:lnTo>
                      <a:pt x="2009" y="1988"/>
                    </a:lnTo>
                    <a:lnTo>
                      <a:pt x="2030" y="2051"/>
                    </a:lnTo>
                    <a:lnTo>
                      <a:pt x="2155" y="2135"/>
                    </a:lnTo>
                    <a:lnTo>
                      <a:pt x="1988" y="2260"/>
                    </a:lnTo>
                    <a:lnTo>
                      <a:pt x="2155" y="2470"/>
                    </a:lnTo>
                    <a:lnTo>
                      <a:pt x="2260" y="2511"/>
                    </a:lnTo>
                    <a:lnTo>
                      <a:pt x="2302" y="2574"/>
                    </a:lnTo>
                    <a:lnTo>
                      <a:pt x="2406" y="2595"/>
                    </a:lnTo>
                    <a:lnTo>
                      <a:pt x="2448" y="2574"/>
                    </a:lnTo>
                    <a:lnTo>
                      <a:pt x="2448" y="2365"/>
                    </a:lnTo>
                    <a:lnTo>
                      <a:pt x="2427" y="2302"/>
                    </a:lnTo>
                    <a:lnTo>
                      <a:pt x="2427" y="2198"/>
                    </a:lnTo>
                    <a:lnTo>
                      <a:pt x="2406" y="2072"/>
                    </a:lnTo>
                    <a:lnTo>
                      <a:pt x="2427" y="1967"/>
                    </a:lnTo>
                    <a:lnTo>
                      <a:pt x="2469" y="1946"/>
                    </a:lnTo>
                    <a:lnTo>
                      <a:pt x="2553" y="2030"/>
                    </a:lnTo>
                    <a:lnTo>
                      <a:pt x="2511" y="2135"/>
                    </a:lnTo>
                    <a:lnTo>
                      <a:pt x="2553" y="2198"/>
                    </a:lnTo>
                    <a:lnTo>
                      <a:pt x="2574" y="2135"/>
                    </a:lnTo>
                    <a:lnTo>
                      <a:pt x="2574" y="1946"/>
                    </a:lnTo>
                    <a:lnTo>
                      <a:pt x="2636" y="1884"/>
                    </a:lnTo>
                    <a:lnTo>
                      <a:pt x="2636" y="1779"/>
                    </a:lnTo>
                    <a:lnTo>
                      <a:pt x="2574" y="1737"/>
                    </a:lnTo>
                    <a:lnTo>
                      <a:pt x="2616" y="1633"/>
                    </a:lnTo>
                    <a:lnTo>
                      <a:pt x="2657" y="1549"/>
                    </a:lnTo>
                    <a:lnTo>
                      <a:pt x="2636" y="1444"/>
                    </a:lnTo>
                    <a:lnTo>
                      <a:pt x="2636" y="1298"/>
                    </a:lnTo>
                    <a:lnTo>
                      <a:pt x="2783" y="1151"/>
                    </a:lnTo>
                    <a:lnTo>
                      <a:pt x="2950" y="1130"/>
                    </a:lnTo>
                    <a:lnTo>
                      <a:pt x="3034" y="1089"/>
                    </a:lnTo>
                    <a:lnTo>
                      <a:pt x="3139" y="1089"/>
                    </a:lnTo>
                    <a:lnTo>
                      <a:pt x="3034" y="984"/>
                    </a:lnTo>
                    <a:lnTo>
                      <a:pt x="2888" y="900"/>
                    </a:lnTo>
                    <a:lnTo>
                      <a:pt x="2741" y="921"/>
                    </a:lnTo>
                    <a:lnTo>
                      <a:pt x="2616" y="817"/>
                    </a:lnTo>
                    <a:lnTo>
                      <a:pt x="2574" y="712"/>
                    </a:lnTo>
                    <a:lnTo>
                      <a:pt x="2406" y="586"/>
                    </a:lnTo>
                    <a:lnTo>
                      <a:pt x="2323" y="419"/>
                    </a:lnTo>
                    <a:lnTo>
                      <a:pt x="2323" y="314"/>
                    </a:lnTo>
                    <a:lnTo>
                      <a:pt x="2134" y="84"/>
                    </a:lnTo>
                    <a:lnTo>
                      <a:pt x="2009" y="1"/>
                    </a:lnTo>
                    <a:close/>
                  </a:path>
                </a:pathLst>
              </a:custGeom>
              <a:solidFill>
                <a:srgbClr val="2C39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2" name="Google Shape;362;p49"/>
            <p:cNvGrpSpPr/>
            <p:nvPr/>
          </p:nvGrpSpPr>
          <p:grpSpPr>
            <a:xfrm>
              <a:off x="4000175" y="1462675"/>
              <a:ext cx="1917275" cy="1140875"/>
              <a:chOff x="4000175" y="1462675"/>
              <a:chExt cx="1917275" cy="1140875"/>
            </a:xfrm>
          </p:grpSpPr>
          <p:sp>
            <p:nvSpPr>
              <p:cNvPr id="363" name="Google Shape;363;p49"/>
              <p:cNvSpPr/>
              <p:nvPr/>
            </p:nvSpPr>
            <p:spPr>
              <a:xfrm>
                <a:off x="4178050" y="2433300"/>
                <a:ext cx="60250" cy="65175"/>
              </a:xfrm>
              <a:custGeom>
                <a:avLst/>
                <a:gdLst/>
                <a:ahLst/>
                <a:cxnLst/>
                <a:rect l="l" t="t" r="r" b="b"/>
                <a:pathLst>
                  <a:path w="2410" h="2607" extrusionOk="0">
                    <a:moveTo>
                      <a:pt x="639" y="2410"/>
                    </a:moveTo>
                    <a:lnTo>
                      <a:pt x="1180" y="2607"/>
                    </a:lnTo>
                    <a:lnTo>
                      <a:pt x="2410" y="2017"/>
                    </a:lnTo>
                    <a:lnTo>
                      <a:pt x="2262" y="0"/>
                    </a:lnTo>
                    <a:lnTo>
                      <a:pt x="541" y="0"/>
                    </a:lnTo>
                    <a:lnTo>
                      <a:pt x="0" y="1771"/>
                    </a:lnTo>
                    <a:close/>
                  </a:path>
                </a:pathLst>
              </a:custGeom>
              <a:solidFill>
                <a:srgbClr val="2C3938"/>
              </a:solidFill>
              <a:ln>
                <a:noFill/>
              </a:ln>
            </p:spPr>
          </p:sp>
          <p:grpSp>
            <p:nvGrpSpPr>
              <p:cNvPr id="364" name="Google Shape;364;p49"/>
              <p:cNvGrpSpPr/>
              <p:nvPr/>
            </p:nvGrpSpPr>
            <p:grpSpPr>
              <a:xfrm>
                <a:off x="4000175" y="1462675"/>
                <a:ext cx="1917275" cy="1140875"/>
                <a:chOff x="4000175" y="1462675"/>
                <a:chExt cx="1917275" cy="1140875"/>
              </a:xfrm>
            </p:grpSpPr>
            <p:sp>
              <p:nvSpPr>
                <p:cNvPr id="365" name="Google Shape;365;p49"/>
                <p:cNvSpPr/>
                <p:nvPr/>
              </p:nvSpPr>
              <p:spPr>
                <a:xfrm>
                  <a:off x="4000175" y="2000075"/>
                  <a:ext cx="1545875" cy="510000"/>
                </a:xfrm>
                <a:custGeom>
                  <a:avLst/>
                  <a:gdLst/>
                  <a:ahLst/>
                  <a:cxnLst/>
                  <a:rect l="l" t="t" r="r" b="b"/>
                  <a:pathLst>
                    <a:path w="61835" h="20400" extrusionOk="0">
                      <a:moveTo>
                        <a:pt x="1594" y="319"/>
                      </a:moveTo>
                      <a:lnTo>
                        <a:pt x="106" y="0"/>
                      </a:lnTo>
                      <a:lnTo>
                        <a:pt x="0" y="2444"/>
                      </a:lnTo>
                      <a:lnTo>
                        <a:pt x="1062" y="9031"/>
                      </a:lnTo>
                      <a:lnTo>
                        <a:pt x="3931" y="9775"/>
                      </a:lnTo>
                      <a:lnTo>
                        <a:pt x="2125" y="10200"/>
                      </a:lnTo>
                      <a:lnTo>
                        <a:pt x="531" y="10413"/>
                      </a:lnTo>
                      <a:lnTo>
                        <a:pt x="1487" y="13600"/>
                      </a:lnTo>
                      <a:lnTo>
                        <a:pt x="3931" y="17212"/>
                      </a:lnTo>
                      <a:lnTo>
                        <a:pt x="8393" y="18594"/>
                      </a:lnTo>
                      <a:lnTo>
                        <a:pt x="9987" y="18169"/>
                      </a:lnTo>
                      <a:lnTo>
                        <a:pt x="13281" y="20400"/>
                      </a:lnTo>
                      <a:lnTo>
                        <a:pt x="14343" y="18912"/>
                      </a:lnTo>
                      <a:lnTo>
                        <a:pt x="28793" y="17319"/>
                      </a:lnTo>
                      <a:lnTo>
                        <a:pt x="35699" y="16894"/>
                      </a:lnTo>
                      <a:lnTo>
                        <a:pt x="48342" y="16894"/>
                      </a:lnTo>
                      <a:lnTo>
                        <a:pt x="49617" y="15194"/>
                      </a:lnTo>
                      <a:lnTo>
                        <a:pt x="59285" y="20294"/>
                      </a:lnTo>
                      <a:lnTo>
                        <a:pt x="60135" y="19231"/>
                      </a:lnTo>
                      <a:lnTo>
                        <a:pt x="61835" y="18487"/>
                      </a:lnTo>
                      <a:lnTo>
                        <a:pt x="61092" y="13494"/>
                      </a:lnTo>
                      <a:lnTo>
                        <a:pt x="46323" y="3188"/>
                      </a:lnTo>
                      <a:lnTo>
                        <a:pt x="12962" y="10413"/>
                      </a:lnTo>
                      <a:lnTo>
                        <a:pt x="4569" y="7013"/>
                      </a:lnTo>
                      <a:lnTo>
                        <a:pt x="2444" y="3507"/>
                      </a:lnTo>
                      <a:lnTo>
                        <a:pt x="2019" y="1807"/>
                      </a:lnTo>
                      <a:close/>
                    </a:path>
                  </a:pathLst>
                </a:custGeom>
                <a:solidFill>
                  <a:srgbClr val="2C3938"/>
                </a:solidFill>
                <a:ln>
                  <a:noFill/>
                </a:ln>
              </p:spPr>
            </p:sp>
            <p:sp>
              <p:nvSpPr>
                <p:cNvPr id="366" name="Google Shape;366;p49"/>
                <p:cNvSpPr/>
                <p:nvPr/>
              </p:nvSpPr>
              <p:spPr>
                <a:xfrm>
                  <a:off x="4624175" y="1521775"/>
                  <a:ext cx="58100" cy="73775"/>
                </a:xfrm>
                <a:custGeom>
                  <a:avLst/>
                  <a:gdLst/>
                  <a:ahLst/>
                  <a:cxnLst/>
                  <a:rect l="l" t="t" r="r" b="b"/>
                  <a:pathLst>
                    <a:path w="2324" h="2951" extrusionOk="0">
                      <a:moveTo>
                        <a:pt x="210" y="1"/>
                      </a:moveTo>
                      <a:lnTo>
                        <a:pt x="126" y="84"/>
                      </a:lnTo>
                      <a:lnTo>
                        <a:pt x="147" y="189"/>
                      </a:lnTo>
                      <a:lnTo>
                        <a:pt x="252" y="252"/>
                      </a:lnTo>
                      <a:lnTo>
                        <a:pt x="335" y="356"/>
                      </a:lnTo>
                      <a:lnTo>
                        <a:pt x="273" y="419"/>
                      </a:lnTo>
                      <a:lnTo>
                        <a:pt x="210" y="419"/>
                      </a:lnTo>
                      <a:lnTo>
                        <a:pt x="147" y="335"/>
                      </a:lnTo>
                      <a:lnTo>
                        <a:pt x="63" y="293"/>
                      </a:lnTo>
                      <a:lnTo>
                        <a:pt x="22" y="293"/>
                      </a:lnTo>
                      <a:lnTo>
                        <a:pt x="42" y="356"/>
                      </a:lnTo>
                      <a:lnTo>
                        <a:pt x="22" y="545"/>
                      </a:lnTo>
                      <a:lnTo>
                        <a:pt x="1" y="565"/>
                      </a:lnTo>
                      <a:lnTo>
                        <a:pt x="1" y="712"/>
                      </a:lnTo>
                      <a:lnTo>
                        <a:pt x="42" y="754"/>
                      </a:lnTo>
                      <a:lnTo>
                        <a:pt x="126" y="775"/>
                      </a:lnTo>
                      <a:lnTo>
                        <a:pt x="189" y="858"/>
                      </a:lnTo>
                      <a:lnTo>
                        <a:pt x="147" y="963"/>
                      </a:lnTo>
                      <a:lnTo>
                        <a:pt x="294" y="1256"/>
                      </a:lnTo>
                      <a:lnTo>
                        <a:pt x="356" y="1340"/>
                      </a:lnTo>
                      <a:lnTo>
                        <a:pt x="461" y="1340"/>
                      </a:lnTo>
                      <a:lnTo>
                        <a:pt x="398" y="1402"/>
                      </a:lnTo>
                      <a:lnTo>
                        <a:pt x="294" y="1444"/>
                      </a:lnTo>
                      <a:lnTo>
                        <a:pt x="231" y="1612"/>
                      </a:lnTo>
                      <a:lnTo>
                        <a:pt x="335" y="1821"/>
                      </a:lnTo>
                      <a:lnTo>
                        <a:pt x="398" y="1988"/>
                      </a:lnTo>
                      <a:lnTo>
                        <a:pt x="398" y="2114"/>
                      </a:lnTo>
                      <a:lnTo>
                        <a:pt x="440" y="2177"/>
                      </a:lnTo>
                      <a:lnTo>
                        <a:pt x="461" y="2281"/>
                      </a:lnTo>
                      <a:lnTo>
                        <a:pt x="419" y="2323"/>
                      </a:lnTo>
                      <a:lnTo>
                        <a:pt x="503" y="2511"/>
                      </a:lnTo>
                      <a:lnTo>
                        <a:pt x="545" y="2679"/>
                      </a:lnTo>
                      <a:lnTo>
                        <a:pt x="649" y="2762"/>
                      </a:lnTo>
                      <a:lnTo>
                        <a:pt x="649" y="2867"/>
                      </a:lnTo>
                      <a:lnTo>
                        <a:pt x="733" y="2951"/>
                      </a:lnTo>
                      <a:lnTo>
                        <a:pt x="879" y="2909"/>
                      </a:lnTo>
                      <a:lnTo>
                        <a:pt x="963" y="2742"/>
                      </a:lnTo>
                      <a:lnTo>
                        <a:pt x="1089" y="2553"/>
                      </a:lnTo>
                      <a:lnTo>
                        <a:pt x="1172" y="2511"/>
                      </a:lnTo>
                      <a:lnTo>
                        <a:pt x="1151" y="2428"/>
                      </a:lnTo>
                      <a:lnTo>
                        <a:pt x="1172" y="2323"/>
                      </a:lnTo>
                      <a:lnTo>
                        <a:pt x="1423" y="2135"/>
                      </a:lnTo>
                      <a:lnTo>
                        <a:pt x="1528" y="2114"/>
                      </a:lnTo>
                      <a:lnTo>
                        <a:pt x="1612" y="2177"/>
                      </a:lnTo>
                      <a:lnTo>
                        <a:pt x="1695" y="2177"/>
                      </a:lnTo>
                      <a:lnTo>
                        <a:pt x="1737" y="2072"/>
                      </a:lnTo>
                      <a:lnTo>
                        <a:pt x="1800" y="1988"/>
                      </a:lnTo>
                      <a:lnTo>
                        <a:pt x="1926" y="1926"/>
                      </a:lnTo>
                      <a:lnTo>
                        <a:pt x="2114" y="1779"/>
                      </a:lnTo>
                      <a:lnTo>
                        <a:pt x="2135" y="1674"/>
                      </a:lnTo>
                      <a:lnTo>
                        <a:pt x="2219" y="1612"/>
                      </a:lnTo>
                      <a:lnTo>
                        <a:pt x="2323" y="1382"/>
                      </a:lnTo>
                      <a:lnTo>
                        <a:pt x="2302" y="1256"/>
                      </a:lnTo>
                      <a:lnTo>
                        <a:pt x="2135" y="1068"/>
                      </a:lnTo>
                      <a:lnTo>
                        <a:pt x="2051" y="942"/>
                      </a:lnTo>
                      <a:lnTo>
                        <a:pt x="2051" y="837"/>
                      </a:lnTo>
                      <a:lnTo>
                        <a:pt x="1884" y="712"/>
                      </a:lnTo>
                      <a:lnTo>
                        <a:pt x="1779" y="712"/>
                      </a:lnTo>
                      <a:lnTo>
                        <a:pt x="1716" y="733"/>
                      </a:lnTo>
                      <a:lnTo>
                        <a:pt x="1633" y="670"/>
                      </a:lnTo>
                      <a:lnTo>
                        <a:pt x="1507" y="628"/>
                      </a:lnTo>
                      <a:lnTo>
                        <a:pt x="1382" y="503"/>
                      </a:lnTo>
                      <a:lnTo>
                        <a:pt x="1319" y="461"/>
                      </a:lnTo>
                      <a:lnTo>
                        <a:pt x="1298" y="524"/>
                      </a:lnTo>
                      <a:lnTo>
                        <a:pt x="1214" y="503"/>
                      </a:lnTo>
                      <a:lnTo>
                        <a:pt x="1193" y="419"/>
                      </a:lnTo>
                      <a:lnTo>
                        <a:pt x="1110" y="314"/>
                      </a:lnTo>
                      <a:lnTo>
                        <a:pt x="1047" y="314"/>
                      </a:lnTo>
                      <a:lnTo>
                        <a:pt x="1005" y="419"/>
                      </a:lnTo>
                      <a:lnTo>
                        <a:pt x="963" y="419"/>
                      </a:lnTo>
                      <a:lnTo>
                        <a:pt x="858" y="252"/>
                      </a:lnTo>
                      <a:lnTo>
                        <a:pt x="775" y="210"/>
                      </a:lnTo>
                      <a:lnTo>
                        <a:pt x="775" y="252"/>
                      </a:lnTo>
                      <a:lnTo>
                        <a:pt x="858" y="356"/>
                      </a:lnTo>
                      <a:lnTo>
                        <a:pt x="858" y="440"/>
                      </a:lnTo>
                      <a:lnTo>
                        <a:pt x="775" y="503"/>
                      </a:lnTo>
                      <a:lnTo>
                        <a:pt x="775" y="607"/>
                      </a:lnTo>
                      <a:lnTo>
                        <a:pt x="733" y="607"/>
                      </a:lnTo>
                      <a:lnTo>
                        <a:pt x="670" y="524"/>
                      </a:lnTo>
                      <a:lnTo>
                        <a:pt x="649" y="147"/>
                      </a:lnTo>
                      <a:lnTo>
                        <a:pt x="545" y="105"/>
                      </a:lnTo>
                      <a:lnTo>
                        <a:pt x="440" y="84"/>
                      </a:lnTo>
                      <a:lnTo>
                        <a:pt x="273" y="1"/>
                      </a:lnTo>
                      <a:close/>
                    </a:path>
                  </a:pathLst>
                </a:custGeom>
                <a:solidFill>
                  <a:srgbClr val="2C39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 name="Google Shape;367;p49"/>
                <p:cNvSpPr/>
                <p:nvPr/>
              </p:nvSpPr>
              <p:spPr>
                <a:xfrm>
                  <a:off x="4499150" y="1462675"/>
                  <a:ext cx="117200" cy="104100"/>
                </a:xfrm>
                <a:custGeom>
                  <a:avLst/>
                  <a:gdLst/>
                  <a:ahLst/>
                  <a:cxnLst/>
                  <a:rect l="l" t="t" r="r" b="b"/>
                  <a:pathLst>
                    <a:path w="4688" h="4164" extrusionOk="0">
                      <a:moveTo>
                        <a:pt x="398" y="0"/>
                      </a:moveTo>
                      <a:lnTo>
                        <a:pt x="357" y="63"/>
                      </a:lnTo>
                      <a:lnTo>
                        <a:pt x="336" y="168"/>
                      </a:lnTo>
                      <a:lnTo>
                        <a:pt x="357" y="251"/>
                      </a:lnTo>
                      <a:lnTo>
                        <a:pt x="357" y="398"/>
                      </a:lnTo>
                      <a:lnTo>
                        <a:pt x="252" y="523"/>
                      </a:lnTo>
                      <a:lnTo>
                        <a:pt x="147" y="712"/>
                      </a:lnTo>
                      <a:lnTo>
                        <a:pt x="22" y="879"/>
                      </a:lnTo>
                      <a:lnTo>
                        <a:pt x="1" y="984"/>
                      </a:lnTo>
                      <a:lnTo>
                        <a:pt x="22" y="1423"/>
                      </a:lnTo>
                      <a:lnTo>
                        <a:pt x="105" y="1507"/>
                      </a:lnTo>
                      <a:lnTo>
                        <a:pt x="210" y="1549"/>
                      </a:lnTo>
                      <a:lnTo>
                        <a:pt x="231" y="1653"/>
                      </a:lnTo>
                      <a:lnTo>
                        <a:pt x="189" y="1967"/>
                      </a:lnTo>
                      <a:lnTo>
                        <a:pt x="126" y="2093"/>
                      </a:lnTo>
                      <a:lnTo>
                        <a:pt x="105" y="2197"/>
                      </a:lnTo>
                      <a:lnTo>
                        <a:pt x="126" y="2281"/>
                      </a:lnTo>
                      <a:lnTo>
                        <a:pt x="189" y="2260"/>
                      </a:lnTo>
                      <a:lnTo>
                        <a:pt x="273" y="2155"/>
                      </a:lnTo>
                      <a:lnTo>
                        <a:pt x="419" y="2093"/>
                      </a:lnTo>
                      <a:lnTo>
                        <a:pt x="482" y="2155"/>
                      </a:lnTo>
                      <a:lnTo>
                        <a:pt x="503" y="2260"/>
                      </a:lnTo>
                      <a:lnTo>
                        <a:pt x="650" y="2385"/>
                      </a:lnTo>
                      <a:lnTo>
                        <a:pt x="754" y="2385"/>
                      </a:lnTo>
                      <a:lnTo>
                        <a:pt x="817" y="2344"/>
                      </a:lnTo>
                      <a:lnTo>
                        <a:pt x="901" y="2365"/>
                      </a:lnTo>
                      <a:cubicBezTo>
                        <a:pt x="859" y="2448"/>
                        <a:pt x="859" y="2511"/>
                        <a:pt x="859" y="2595"/>
                      </a:cubicBezTo>
                      <a:lnTo>
                        <a:pt x="838" y="2595"/>
                      </a:lnTo>
                      <a:lnTo>
                        <a:pt x="733" y="2657"/>
                      </a:lnTo>
                      <a:lnTo>
                        <a:pt x="629" y="2595"/>
                      </a:lnTo>
                      <a:lnTo>
                        <a:pt x="545" y="2595"/>
                      </a:lnTo>
                      <a:lnTo>
                        <a:pt x="440" y="2678"/>
                      </a:lnTo>
                      <a:lnTo>
                        <a:pt x="315" y="2678"/>
                      </a:lnTo>
                      <a:lnTo>
                        <a:pt x="294" y="2699"/>
                      </a:lnTo>
                      <a:lnTo>
                        <a:pt x="336" y="2783"/>
                      </a:lnTo>
                      <a:lnTo>
                        <a:pt x="482" y="2804"/>
                      </a:lnTo>
                      <a:lnTo>
                        <a:pt x="524" y="2909"/>
                      </a:lnTo>
                      <a:lnTo>
                        <a:pt x="650" y="2971"/>
                      </a:lnTo>
                      <a:lnTo>
                        <a:pt x="733" y="3076"/>
                      </a:lnTo>
                      <a:lnTo>
                        <a:pt x="901" y="3118"/>
                      </a:lnTo>
                      <a:lnTo>
                        <a:pt x="1110" y="3118"/>
                      </a:lnTo>
                      <a:lnTo>
                        <a:pt x="1173" y="3139"/>
                      </a:lnTo>
                      <a:lnTo>
                        <a:pt x="1131" y="3181"/>
                      </a:lnTo>
                      <a:lnTo>
                        <a:pt x="963" y="3222"/>
                      </a:lnTo>
                      <a:lnTo>
                        <a:pt x="838" y="3222"/>
                      </a:lnTo>
                      <a:lnTo>
                        <a:pt x="838" y="3285"/>
                      </a:lnTo>
                      <a:lnTo>
                        <a:pt x="942" y="3327"/>
                      </a:lnTo>
                      <a:lnTo>
                        <a:pt x="1068" y="3327"/>
                      </a:lnTo>
                      <a:lnTo>
                        <a:pt x="1173" y="3243"/>
                      </a:lnTo>
                      <a:lnTo>
                        <a:pt x="1319" y="3139"/>
                      </a:lnTo>
                      <a:lnTo>
                        <a:pt x="1382" y="3097"/>
                      </a:lnTo>
                      <a:lnTo>
                        <a:pt x="1445" y="2929"/>
                      </a:lnTo>
                      <a:lnTo>
                        <a:pt x="1528" y="2762"/>
                      </a:lnTo>
                      <a:lnTo>
                        <a:pt x="1486" y="2678"/>
                      </a:lnTo>
                      <a:lnTo>
                        <a:pt x="1256" y="2532"/>
                      </a:lnTo>
                      <a:lnTo>
                        <a:pt x="1152" y="2511"/>
                      </a:lnTo>
                      <a:lnTo>
                        <a:pt x="1152" y="2385"/>
                      </a:lnTo>
                      <a:lnTo>
                        <a:pt x="1256" y="2406"/>
                      </a:lnTo>
                      <a:lnTo>
                        <a:pt x="1382" y="2385"/>
                      </a:lnTo>
                      <a:lnTo>
                        <a:pt x="1570" y="2281"/>
                      </a:lnTo>
                      <a:lnTo>
                        <a:pt x="1654" y="2176"/>
                      </a:lnTo>
                      <a:lnTo>
                        <a:pt x="1654" y="2072"/>
                      </a:lnTo>
                      <a:lnTo>
                        <a:pt x="1779" y="1946"/>
                      </a:lnTo>
                      <a:lnTo>
                        <a:pt x="1968" y="1800"/>
                      </a:lnTo>
                      <a:lnTo>
                        <a:pt x="2114" y="1967"/>
                      </a:lnTo>
                      <a:lnTo>
                        <a:pt x="2010" y="2009"/>
                      </a:lnTo>
                      <a:lnTo>
                        <a:pt x="1968" y="2093"/>
                      </a:lnTo>
                      <a:lnTo>
                        <a:pt x="1968" y="2176"/>
                      </a:lnTo>
                      <a:lnTo>
                        <a:pt x="1800" y="2197"/>
                      </a:lnTo>
                      <a:lnTo>
                        <a:pt x="1696" y="2281"/>
                      </a:lnTo>
                      <a:lnTo>
                        <a:pt x="1654" y="2469"/>
                      </a:lnTo>
                      <a:lnTo>
                        <a:pt x="1654" y="2574"/>
                      </a:lnTo>
                      <a:lnTo>
                        <a:pt x="1758" y="2637"/>
                      </a:lnTo>
                      <a:lnTo>
                        <a:pt x="1821" y="2637"/>
                      </a:lnTo>
                      <a:lnTo>
                        <a:pt x="1884" y="2720"/>
                      </a:lnTo>
                      <a:lnTo>
                        <a:pt x="1758" y="2867"/>
                      </a:lnTo>
                      <a:lnTo>
                        <a:pt x="1717" y="2971"/>
                      </a:lnTo>
                      <a:lnTo>
                        <a:pt x="1779" y="3139"/>
                      </a:lnTo>
                      <a:lnTo>
                        <a:pt x="1758" y="3222"/>
                      </a:lnTo>
                      <a:lnTo>
                        <a:pt x="1570" y="3327"/>
                      </a:lnTo>
                      <a:lnTo>
                        <a:pt x="1549" y="3390"/>
                      </a:lnTo>
                      <a:lnTo>
                        <a:pt x="1675" y="3453"/>
                      </a:lnTo>
                      <a:lnTo>
                        <a:pt x="1738" y="3515"/>
                      </a:lnTo>
                      <a:lnTo>
                        <a:pt x="1779" y="3494"/>
                      </a:lnTo>
                      <a:lnTo>
                        <a:pt x="1758" y="3411"/>
                      </a:lnTo>
                      <a:lnTo>
                        <a:pt x="1779" y="3348"/>
                      </a:lnTo>
                      <a:lnTo>
                        <a:pt x="1884" y="3411"/>
                      </a:lnTo>
                      <a:lnTo>
                        <a:pt x="1989" y="3494"/>
                      </a:lnTo>
                      <a:lnTo>
                        <a:pt x="2093" y="3432"/>
                      </a:lnTo>
                      <a:lnTo>
                        <a:pt x="2177" y="3432"/>
                      </a:lnTo>
                      <a:lnTo>
                        <a:pt x="2240" y="3536"/>
                      </a:lnTo>
                      <a:lnTo>
                        <a:pt x="2323" y="3746"/>
                      </a:lnTo>
                      <a:lnTo>
                        <a:pt x="2407" y="3829"/>
                      </a:lnTo>
                      <a:lnTo>
                        <a:pt x="2533" y="3850"/>
                      </a:lnTo>
                      <a:lnTo>
                        <a:pt x="2658" y="3934"/>
                      </a:lnTo>
                      <a:lnTo>
                        <a:pt x="2763" y="3955"/>
                      </a:lnTo>
                      <a:lnTo>
                        <a:pt x="2909" y="3871"/>
                      </a:lnTo>
                      <a:lnTo>
                        <a:pt x="3056" y="3829"/>
                      </a:lnTo>
                      <a:lnTo>
                        <a:pt x="3139" y="3871"/>
                      </a:lnTo>
                      <a:lnTo>
                        <a:pt x="3286" y="3955"/>
                      </a:lnTo>
                      <a:lnTo>
                        <a:pt x="3579" y="3976"/>
                      </a:lnTo>
                      <a:lnTo>
                        <a:pt x="3683" y="3955"/>
                      </a:lnTo>
                      <a:lnTo>
                        <a:pt x="3767" y="3976"/>
                      </a:lnTo>
                      <a:lnTo>
                        <a:pt x="3872" y="3976"/>
                      </a:lnTo>
                      <a:lnTo>
                        <a:pt x="3955" y="4059"/>
                      </a:lnTo>
                      <a:lnTo>
                        <a:pt x="4060" y="4164"/>
                      </a:lnTo>
                      <a:lnTo>
                        <a:pt x="4165" y="4164"/>
                      </a:lnTo>
                      <a:lnTo>
                        <a:pt x="4269" y="4080"/>
                      </a:lnTo>
                      <a:lnTo>
                        <a:pt x="4395" y="3955"/>
                      </a:lnTo>
                      <a:lnTo>
                        <a:pt x="4541" y="3913"/>
                      </a:lnTo>
                      <a:lnTo>
                        <a:pt x="4688" y="3725"/>
                      </a:lnTo>
                      <a:lnTo>
                        <a:pt x="4688" y="3620"/>
                      </a:lnTo>
                      <a:lnTo>
                        <a:pt x="4541" y="3453"/>
                      </a:lnTo>
                      <a:lnTo>
                        <a:pt x="4479" y="3432"/>
                      </a:lnTo>
                      <a:lnTo>
                        <a:pt x="4332" y="3285"/>
                      </a:lnTo>
                      <a:lnTo>
                        <a:pt x="4186" y="3243"/>
                      </a:lnTo>
                      <a:lnTo>
                        <a:pt x="4060" y="3181"/>
                      </a:lnTo>
                      <a:lnTo>
                        <a:pt x="4018" y="3034"/>
                      </a:lnTo>
                      <a:lnTo>
                        <a:pt x="4102" y="3034"/>
                      </a:lnTo>
                      <a:lnTo>
                        <a:pt x="4186" y="3097"/>
                      </a:lnTo>
                      <a:lnTo>
                        <a:pt x="4290" y="3097"/>
                      </a:lnTo>
                      <a:lnTo>
                        <a:pt x="4290" y="3013"/>
                      </a:lnTo>
                      <a:lnTo>
                        <a:pt x="4165" y="2825"/>
                      </a:lnTo>
                      <a:lnTo>
                        <a:pt x="3976" y="2657"/>
                      </a:lnTo>
                      <a:lnTo>
                        <a:pt x="3976" y="2490"/>
                      </a:lnTo>
                      <a:lnTo>
                        <a:pt x="3955" y="2344"/>
                      </a:lnTo>
                      <a:lnTo>
                        <a:pt x="3851" y="2281"/>
                      </a:lnTo>
                      <a:lnTo>
                        <a:pt x="3851" y="2155"/>
                      </a:lnTo>
                      <a:lnTo>
                        <a:pt x="3788" y="2093"/>
                      </a:lnTo>
                      <a:lnTo>
                        <a:pt x="3746" y="2093"/>
                      </a:lnTo>
                      <a:lnTo>
                        <a:pt x="3370" y="1821"/>
                      </a:lnTo>
                      <a:lnTo>
                        <a:pt x="3160" y="1779"/>
                      </a:lnTo>
                      <a:lnTo>
                        <a:pt x="2972" y="1821"/>
                      </a:lnTo>
                      <a:lnTo>
                        <a:pt x="2951" y="1883"/>
                      </a:lnTo>
                      <a:lnTo>
                        <a:pt x="2972" y="1967"/>
                      </a:lnTo>
                      <a:lnTo>
                        <a:pt x="3139" y="2155"/>
                      </a:lnTo>
                      <a:lnTo>
                        <a:pt x="3139" y="2239"/>
                      </a:lnTo>
                      <a:lnTo>
                        <a:pt x="3077" y="2344"/>
                      </a:lnTo>
                      <a:lnTo>
                        <a:pt x="3077" y="2448"/>
                      </a:lnTo>
                      <a:lnTo>
                        <a:pt x="3056" y="2574"/>
                      </a:lnTo>
                      <a:lnTo>
                        <a:pt x="2972" y="2720"/>
                      </a:lnTo>
                      <a:lnTo>
                        <a:pt x="2930" y="2783"/>
                      </a:lnTo>
                      <a:lnTo>
                        <a:pt x="2909" y="2699"/>
                      </a:lnTo>
                      <a:lnTo>
                        <a:pt x="2951" y="2595"/>
                      </a:lnTo>
                      <a:lnTo>
                        <a:pt x="2972" y="2490"/>
                      </a:lnTo>
                      <a:lnTo>
                        <a:pt x="2930" y="2448"/>
                      </a:lnTo>
                      <a:lnTo>
                        <a:pt x="2972" y="2260"/>
                      </a:lnTo>
                      <a:lnTo>
                        <a:pt x="2930" y="2155"/>
                      </a:lnTo>
                      <a:lnTo>
                        <a:pt x="2742" y="1883"/>
                      </a:lnTo>
                      <a:lnTo>
                        <a:pt x="2595" y="1779"/>
                      </a:lnTo>
                      <a:lnTo>
                        <a:pt x="2386" y="1758"/>
                      </a:lnTo>
                      <a:lnTo>
                        <a:pt x="2323" y="1779"/>
                      </a:lnTo>
                      <a:lnTo>
                        <a:pt x="2282" y="1925"/>
                      </a:lnTo>
                      <a:lnTo>
                        <a:pt x="2240" y="1946"/>
                      </a:lnTo>
                      <a:cubicBezTo>
                        <a:pt x="2198" y="1883"/>
                        <a:pt x="2114" y="1841"/>
                        <a:pt x="2072" y="1821"/>
                      </a:cubicBezTo>
                      <a:lnTo>
                        <a:pt x="2114" y="1779"/>
                      </a:lnTo>
                      <a:lnTo>
                        <a:pt x="2177" y="1674"/>
                      </a:lnTo>
                      <a:lnTo>
                        <a:pt x="2177" y="1549"/>
                      </a:lnTo>
                      <a:lnTo>
                        <a:pt x="1989" y="1444"/>
                      </a:lnTo>
                      <a:lnTo>
                        <a:pt x="1800" y="1297"/>
                      </a:lnTo>
                      <a:lnTo>
                        <a:pt x="1696" y="1109"/>
                      </a:lnTo>
                      <a:lnTo>
                        <a:pt x="1696" y="984"/>
                      </a:lnTo>
                      <a:lnTo>
                        <a:pt x="1758" y="837"/>
                      </a:lnTo>
                      <a:lnTo>
                        <a:pt x="1758" y="733"/>
                      </a:lnTo>
                      <a:lnTo>
                        <a:pt x="1696" y="712"/>
                      </a:lnTo>
                      <a:lnTo>
                        <a:pt x="1403" y="712"/>
                      </a:lnTo>
                      <a:lnTo>
                        <a:pt x="1194" y="628"/>
                      </a:lnTo>
                      <a:lnTo>
                        <a:pt x="1047" y="523"/>
                      </a:lnTo>
                      <a:lnTo>
                        <a:pt x="817" y="251"/>
                      </a:lnTo>
                      <a:lnTo>
                        <a:pt x="650" y="105"/>
                      </a:lnTo>
                      <a:lnTo>
                        <a:pt x="461" y="0"/>
                      </a:lnTo>
                      <a:close/>
                    </a:path>
                  </a:pathLst>
                </a:custGeom>
                <a:solidFill>
                  <a:srgbClr val="2C39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 name="Google Shape;368;p49"/>
                <p:cNvSpPr/>
                <p:nvPr/>
              </p:nvSpPr>
              <p:spPr>
                <a:xfrm>
                  <a:off x="4241800" y="1706950"/>
                  <a:ext cx="130800" cy="246400"/>
                </a:xfrm>
                <a:custGeom>
                  <a:avLst/>
                  <a:gdLst/>
                  <a:ahLst/>
                  <a:cxnLst/>
                  <a:rect l="l" t="t" r="r" b="b"/>
                  <a:pathLst>
                    <a:path w="5232" h="9856" extrusionOk="0">
                      <a:moveTo>
                        <a:pt x="4750" y="1"/>
                      </a:moveTo>
                      <a:lnTo>
                        <a:pt x="4625" y="63"/>
                      </a:lnTo>
                      <a:lnTo>
                        <a:pt x="4604" y="126"/>
                      </a:lnTo>
                      <a:lnTo>
                        <a:pt x="4520" y="105"/>
                      </a:lnTo>
                      <a:lnTo>
                        <a:pt x="4436" y="42"/>
                      </a:lnTo>
                      <a:lnTo>
                        <a:pt x="4332" y="63"/>
                      </a:lnTo>
                      <a:lnTo>
                        <a:pt x="4206" y="168"/>
                      </a:lnTo>
                      <a:lnTo>
                        <a:pt x="4185" y="273"/>
                      </a:lnTo>
                      <a:lnTo>
                        <a:pt x="4101" y="335"/>
                      </a:lnTo>
                      <a:lnTo>
                        <a:pt x="4018" y="356"/>
                      </a:lnTo>
                      <a:lnTo>
                        <a:pt x="3934" y="440"/>
                      </a:lnTo>
                      <a:lnTo>
                        <a:pt x="3934" y="524"/>
                      </a:lnTo>
                      <a:lnTo>
                        <a:pt x="3871" y="628"/>
                      </a:lnTo>
                      <a:lnTo>
                        <a:pt x="3871" y="670"/>
                      </a:lnTo>
                      <a:lnTo>
                        <a:pt x="3934" y="775"/>
                      </a:lnTo>
                      <a:lnTo>
                        <a:pt x="3934" y="858"/>
                      </a:lnTo>
                      <a:lnTo>
                        <a:pt x="3829" y="858"/>
                      </a:lnTo>
                      <a:lnTo>
                        <a:pt x="3788" y="900"/>
                      </a:lnTo>
                      <a:lnTo>
                        <a:pt x="3788" y="984"/>
                      </a:lnTo>
                      <a:lnTo>
                        <a:pt x="3725" y="1047"/>
                      </a:lnTo>
                      <a:lnTo>
                        <a:pt x="3662" y="1109"/>
                      </a:lnTo>
                      <a:lnTo>
                        <a:pt x="3453" y="1256"/>
                      </a:lnTo>
                      <a:lnTo>
                        <a:pt x="3369" y="1298"/>
                      </a:lnTo>
                      <a:lnTo>
                        <a:pt x="3306" y="1277"/>
                      </a:lnTo>
                      <a:lnTo>
                        <a:pt x="3202" y="1277"/>
                      </a:lnTo>
                      <a:lnTo>
                        <a:pt x="3139" y="1319"/>
                      </a:lnTo>
                      <a:lnTo>
                        <a:pt x="3034" y="1486"/>
                      </a:lnTo>
                      <a:lnTo>
                        <a:pt x="2951" y="1528"/>
                      </a:lnTo>
                      <a:lnTo>
                        <a:pt x="2888" y="1507"/>
                      </a:lnTo>
                      <a:lnTo>
                        <a:pt x="2867" y="1423"/>
                      </a:lnTo>
                      <a:lnTo>
                        <a:pt x="2825" y="1423"/>
                      </a:lnTo>
                      <a:lnTo>
                        <a:pt x="2783" y="1507"/>
                      </a:lnTo>
                      <a:lnTo>
                        <a:pt x="2825" y="1633"/>
                      </a:lnTo>
                      <a:lnTo>
                        <a:pt x="2783" y="1695"/>
                      </a:lnTo>
                      <a:lnTo>
                        <a:pt x="2762" y="1591"/>
                      </a:lnTo>
                      <a:lnTo>
                        <a:pt x="2721" y="1486"/>
                      </a:lnTo>
                      <a:lnTo>
                        <a:pt x="2532" y="1507"/>
                      </a:lnTo>
                      <a:lnTo>
                        <a:pt x="2323" y="1570"/>
                      </a:lnTo>
                      <a:lnTo>
                        <a:pt x="2260" y="1612"/>
                      </a:lnTo>
                      <a:lnTo>
                        <a:pt x="2197" y="1633"/>
                      </a:lnTo>
                      <a:lnTo>
                        <a:pt x="2156" y="1695"/>
                      </a:lnTo>
                      <a:lnTo>
                        <a:pt x="2218" y="1842"/>
                      </a:lnTo>
                      <a:lnTo>
                        <a:pt x="2260" y="1905"/>
                      </a:lnTo>
                      <a:lnTo>
                        <a:pt x="2260" y="1946"/>
                      </a:lnTo>
                      <a:lnTo>
                        <a:pt x="2218" y="1988"/>
                      </a:lnTo>
                      <a:lnTo>
                        <a:pt x="2135" y="2093"/>
                      </a:lnTo>
                      <a:lnTo>
                        <a:pt x="2093" y="2051"/>
                      </a:lnTo>
                      <a:lnTo>
                        <a:pt x="2093" y="2009"/>
                      </a:lnTo>
                      <a:lnTo>
                        <a:pt x="2135" y="1946"/>
                      </a:lnTo>
                      <a:lnTo>
                        <a:pt x="2135" y="1884"/>
                      </a:lnTo>
                      <a:lnTo>
                        <a:pt x="2051" y="1884"/>
                      </a:lnTo>
                      <a:lnTo>
                        <a:pt x="1946" y="2009"/>
                      </a:lnTo>
                      <a:lnTo>
                        <a:pt x="1884" y="2051"/>
                      </a:lnTo>
                      <a:lnTo>
                        <a:pt x="1884" y="2135"/>
                      </a:lnTo>
                      <a:lnTo>
                        <a:pt x="1946" y="2156"/>
                      </a:lnTo>
                      <a:lnTo>
                        <a:pt x="1905" y="2218"/>
                      </a:lnTo>
                      <a:lnTo>
                        <a:pt x="1842" y="2323"/>
                      </a:lnTo>
                      <a:lnTo>
                        <a:pt x="1716" y="2323"/>
                      </a:lnTo>
                      <a:lnTo>
                        <a:pt x="1632" y="2365"/>
                      </a:lnTo>
                      <a:lnTo>
                        <a:pt x="1612" y="2449"/>
                      </a:lnTo>
                      <a:lnTo>
                        <a:pt x="1507" y="2470"/>
                      </a:lnTo>
                      <a:lnTo>
                        <a:pt x="1465" y="2553"/>
                      </a:lnTo>
                      <a:lnTo>
                        <a:pt x="1423" y="2721"/>
                      </a:lnTo>
                      <a:lnTo>
                        <a:pt x="1465" y="2742"/>
                      </a:lnTo>
                      <a:lnTo>
                        <a:pt x="1528" y="2742"/>
                      </a:lnTo>
                      <a:lnTo>
                        <a:pt x="1465" y="2825"/>
                      </a:lnTo>
                      <a:lnTo>
                        <a:pt x="1277" y="2825"/>
                      </a:lnTo>
                      <a:lnTo>
                        <a:pt x="1214" y="2867"/>
                      </a:lnTo>
                      <a:lnTo>
                        <a:pt x="1193" y="3034"/>
                      </a:lnTo>
                      <a:lnTo>
                        <a:pt x="1214" y="3097"/>
                      </a:lnTo>
                      <a:lnTo>
                        <a:pt x="1277" y="3097"/>
                      </a:lnTo>
                      <a:lnTo>
                        <a:pt x="1360" y="3076"/>
                      </a:lnTo>
                      <a:lnTo>
                        <a:pt x="1381" y="3139"/>
                      </a:lnTo>
                      <a:lnTo>
                        <a:pt x="1360" y="3181"/>
                      </a:lnTo>
                      <a:lnTo>
                        <a:pt x="1360" y="3286"/>
                      </a:lnTo>
                      <a:lnTo>
                        <a:pt x="1277" y="3348"/>
                      </a:lnTo>
                      <a:lnTo>
                        <a:pt x="1193" y="3306"/>
                      </a:lnTo>
                      <a:lnTo>
                        <a:pt x="1068" y="3286"/>
                      </a:lnTo>
                      <a:lnTo>
                        <a:pt x="942" y="3348"/>
                      </a:lnTo>
                      <a:lnTo>
                        <a:pt x="900" y="3411"/>
                      </a:lnTo>
                      <a:lnTo>
                        <a:pt x="900" y="3495"/>
                      </a:lnTo>
                      <a:lnTo>
                        <a:pt x="858" y="3599"/>
                      </a:lnTo>
                      <a:lnTo>
                        <a:pt x="754" y="3683"/>
                      </a:lnTo>
                      <a:lnTo>
                        <a:pt x="670" y="3620"/>
                      </a:lnTo>
                      <a:lnTo>
                        <a:pt x="628" y="3558"/>
                      </a:lnTo>
                      <a:lnTo>
                        <a:pt x="586" y="3474"/>
                      </a:lnTo>
                      <a:lnTo>
                        <a:pt x="544" y="3495"/>
                      </a:lnTo>
                      <a:lnTo>
                        <a:pt x="524" y="3662"/>
                      </a:lnTo>
                      <a:lnTo>
                        <a:pt x="544" y="3788"/>
                      </a:lnTo>
                      <a:lnTo>
                        <a:pt x="649" y="3871"/>
                      </a:lnTo>
                      <a:lnTo>
                        <a:pt x="733" y="3830"/>
                      </a:lnTo>
                      <a:lnTo>
                        <a:pt x="754" y="3871"/>
                      </a:lnTo>
                      <a:lnTo>
                        <a:pt x="754" y="3934"/>
                      </a:lnTo>
                      <a:lnTo>
                        <a:pt x="691" y="4081"/>
                      </a:lnTo>
                      <a:lnTo>
                        <a:pt x="733" y="4122"/>
                      </a:lnTo>
                      <a:lnTo>
                        <a:pt x="796" y="4143"/>
                      </a:lnTo>
                      <a:lnTo>
                        <a:pt x="858" y="4081"/>
                      </a:lnTo>
                      <a:lnTo>
                        <a:pt x="900" y="4081"/>
                      </a:lnTo>
                      <a:lnTo>
                        <a:pt x="963" y="4102"/>
                      </a:lnTo>
                      <a:lnTo>
                        <a:pt x="1068" y="4102"/>
                      </a:lnTo>
                      <a:lnTo>
                        <a:pt x="1151" y="4039"/>
                      </a:lnTo>
                      <a:lnTo>
                        <a:pt x="1172" y="4081"/>
                      </a:lnTo>
                      <a:lnTo>
                        <a:pt x="1109" y="4143"/>
                      </a:lnTo>
                      <a:lnTo>
                        <a:pt x="1047" y="4185"/>
                      </a:lnTo>
                      <a:lnTo>
                        <a:pt x="900" y="4185"/>
                      </a:lnTo>
                      <a:lnTo>
                        <a:pt x="858" y="4248"/>
                      </a:lnTo>
                      <a:lnTo>
                        <a:pt x="775" y="4227"/>
                      </a:lnTo>
                      <a:lnTo>
                        <a:pt x="733" y="4311"/>
                      </a:lnTo>
                      <a:lnTo>
                        <a:pt x="754" y="4436"/>
                      </a:lnTo>
                      <a:lnTo>
                        <a:pt x="837" y="4499"/>
                      </a:lnTo>
                      <a:lnTo>
                        <a:pt x="900" y="4520"/>
                      </a:lnTo>
                      <a:lnTo>
                        <a:pt x="984" y="4499"/>
                      </a:lnTo>
                      <a:lnTo>
                        <a:pt x="1005" y="4520"/>
                      </a:lnTo>
                      <a:lnTo>
                        <a:pt x="984" y="4562"/>
                      </a:lnTo>
                      <a:lnTo>
                        <a:pt x="858" y="4625"/>
                      </a:lnTo>
                      <a:lnTo>
                        <a:pt x="733" y="4625"/>
                      </a:lnTo>
                      <a:lnTo>
                        <a:pt x="649" y="4666"/>
                      </a:lnTo>
                      <a:lnTo>
                        <a:pt x="649" y="4729"/>
                      </a:lnTo>
                      <a:lnTo>
                        <a:pt x="691" y="4771"/>
                      </a:lnTo>
                      <a:lnTo>
                        <a:pt x="796" y="4750"/>
                      </a:lnTo>
                      <a:lnTo>
                        <a:pt x="900" y="4750"/>
                      </a:lnTo>
                      <a:lnTo>
                        <a:pt x="900" y="4813"/>
                      </a:lnTo>
                      <a:lnTo>
                        <a:pt x="837" y="4834"/>
                      </a:lnTo>
                      <a:lnTo>
                        <a:pt x="733" y="4855"/>
                      </a:lnTo>
                      <a:lnTo>
                        <a:pt x="733" y="4897"/>
                      </a:lnTo>
                      <a:lnTo>
                        <a:pt x="754" y="4938"/>
                      </a:lnTo>
                      <a:lnTo>
                        <a:pt x="879" y="4959"/>
                      </a:lnTo>
                      <a:lnTo>
                        <a:pt x="984" y="5043"/>
                      </a:lnTo>
                      <a:lnTo>
                        <a:pt x="984" y="5085"/>
                      </a:lnTo>
                      <a:lnTo>
                        <a:pt x="858" y="5085"/>
                      </a:lnTo>
                      <a:lnTo>
                        <a:pt x="754" y="5043"/>
                      </a:lnTo>
                      <a:lnTo>
                        <a:pt x="649" y="5043"/>
                      </a:lnTo>
                      <a:lnTo>
                        <a:pt x="565" y="5085"/>
                      </a:lnTo>
                      <a:lnTo>
                        <a:pt x="544" y="5169"/>
                      </a:lnTo>
                      <a:lnTo>
                        <a:pt x="482" y="5210"/>
                      </a:lnTo>
                      <a:lnTo>
                        <a:pt x="482" y="5273"/>
                      </a:lnTo>
                      <a:lnTo>
                        <a:pt x="544" y="5315"/>
                      </a:lnTo>
                      <a:lnTo>
                        <a:pt x="524" y="5378"/>
                      </a:lnTo>
                      <a:lnTo>
                        <a:pt x="461" y="5399"/>
                      </a:lnTo>
                      <a:lnTo>
                        <a:pt x="419" y="5399"/>
                      </a:lnTo>
                      <a:lnTo>
                        <a:pt x="335" y="5483"/>
                      </a:lnTo>
                      <a:lnTo>
                        <a:pt x="314" y="5566"/>
                      </a:lnTo>
                      <a:lnTo>
                        <a:pt x="335" y="5608"/>
                      </a:lnTo>
                      <a:lnTo>
                        <a:pt x="314" y="5671"/>
                      </a:lnTo>
                      <a:lnTo>
                        <a:pt x="210" y="5692"/>
                      </a:lnTo>
                      <a:lnTo>
                        <a:pt x="210" y="5713"/>
                      </a:lnTo>
                      <a:lnTo>
                        <a:pt x="335" y="5838"/>
                      </a:lnTo>
                      <a:lnTo>
                        <a:pt x="440" y="5901"/>
                      </a:lnTo>
                      <a:lnTo>
                        <a:pt x="482" y="5880"/>
                      </a:lnTo>
                      <a:lnTo>
                        <a:pt x="524" y="5796"/>
                      </a:lnTo>
                      <a:lnTo>
                        <a:pt x="586" y="5734"/>
                      </a:lnTo>
                      <a:lnTo>
                        <a:pt x="754" y="5629"/>
                      </a:lnTo>
                      <a:lnTo>
                        <a:pt x="858" y="5587"/>
                      </a:lnTo>
                      <a:lnTo>
                        <a:pt x="858" y="5629"/>
                      </a:lnTo>
                      <a:lnTo>
                        <a:pt x="837" y="5629"/>
                      </a:lnTo>
                      <a:lnTo>
                        <a:pt x="796" y="5713"/>
                      </a:lnTo>
                      <a:lnTo>
                        <a:pt x="649" y="5817"/>
                      </a:lnTo>
                      <a:lnTo>
                        <a:pt x="586" y="5922"/>
                      </a:lnTo>
                      <a:lnTo>
                        <a:pt x="565" y="6027"/>
                      </a:lnTo>
                      <a:lnTo>
                        <a:pt x="586" y="6131"/>
                      </a:lnTo>
                      <a:lnTo>
                        <a:pt x="565" y="6194"/>
                      </a:lnTo>
                      <a:lnTo>
                        <a:pt x="565" y="6236"/>
                      </a:lnTo>
                      <a:lnTo>
                        <a:pt x="754" y="6236"/>
                      </a:lnTo>
                      <a:lnTo>
                        <a:pt x="837" y="6194"/>
                      </a:lnTo>
                      <a:lnTo>
                        <a:pt x="837" y="6257"/>
                      </a:lnTo>
                      <a:lnTo>
                        <a:pt x="775" y="6299"/>
                      </a:lnTo>
                      <a:lnTo>
                        <a:pt x="586" y="6299"/>
                      </a:lnTo>
                      <a:lnTo>
                        <a:pt x="524" y="6340"/>
                      </a:lnTo>
                      <a:lnTo>
                        <a:pt x="356" y="6445"/>
                      </a:lnTo>
                      <a:lnTo>
                        <a:pt x="356" y="6571"/>
                      </a:lnTo>
                      <a:lnTo>
                        <a:pt x="335" y="6654"/>
                      </a:lnTo>
                      <a:lnTo>
                        <a:pt x="356" y="6759"/>
                      </a:lnTo>
                      <a:lnTo>
                        <a:pt x="461" y="6759"/>
                      </a:lnTo>
                      <a:lnTo>
                        <a:pt x="524" y="6822"/>
                      </a:lnTo>
                      <a:lnTo>
                        <a:pt x="482" y="6863"/>
                      </a:lnTo>
                      <a:lnTo>
                        <a:pt x="377" y="6863"/>
                      </a:lnTo>
                      <a:lnTo>
                        <a:pt x="252" y="6884"/>
                      </a:lnTo>
                      <a:lnTo>
                        <a:pt x="147" y="7052"/>
                      </a:lnTo>
                      <a:lnTo>
                        <a:pt x="147" y="7177"/>
                      </a:lnTo>
                      <a:lnTo>
                        <a:pt x="210" y="7240"/>
                      </a:lnTo>
                      <a:lnTo>
                        <a:pt x="272" y="7198"/>
                      </a:lnTo>
                      <a:lnTo>
                        <a:pt x="440" y="7135"/>
                      </a:lnTo>
                      <a:lnTo>
                        <a:pt x="461" y="7177"/>
                      </a:lnTo>
                      <a:lnTo>
                        <a:pt x="356" y="7261"/>
                      </a:lnTo>
                      <a:lnTo>
                        <a:pt x="335" y="7366"/>
                      </a:lnTo>
                      <a:lnTo>
                        <a:pt x="377" y="7366"/>
                      </a:lnTo>
                      <a:lnTo>
                        <a:pt x="461" y="7282"/>
                      </a:lnTo>
                      <a:lnTo>
                        <a:pt x="544" y="7261"/>
                      </a:lnTo>
                      <a:lnTo>
                        <a:pt x="565" y="7303"/>
                      </a:lnTo>
                      <a:lnTo>
                        <a:pt x="482" y="7387"/>
                      </a:lnTo>
                      <a:lnTo>
                        <a:pt x="461" y="7470"/>
                      </a:lnTo>
                      <a:lnTo>
                        <a:pt x="544" y="7554"/>
                      </a:lnTo>
                      <a:lnTo>
                        <a:pt x="649" y="7554"/>
                      </a:lnTo>
                      <a:lnTo>
                        <a:pt x="565" y="7575"/>
                      </a:lnTo>
                      <a:lnTo>
                        <a:pt x="482" y="7575"/>
                      </a:lnTo>
                      <a:lnTo>
                        <a:pt x="419" y="7659"/>
                      </a:lnTo>
                      <a:lnTo>
                        <a:pt x="419" y="7721"/>
                      </a:lnTo>
                      <a:lnTo>
                        <a:pt x="461" y="7826"/>
                      </a:lnTo>
                      <a:lnTo>
                        <a:pt x="419" y="7889"/>
                      </a:lnTo>
                      <a:lnTo>
                        <a:pt x="356" y="7868"/>
                      </a:lnTo>
                      <a:lnTo>
                        <a:pt x="252" y="7889"/>
                      </a:lnTo>
                      <a:lnTo>
                        <a:pt x="168" y="7826"/>
                      </a:lnTo>
                      <a:lnTo>
                        <a:pt x="105" y="7826"/>
                      </a:lnTo>
                      <a:lnTo>
                        <a:pt x="0" y="7972"/>
                      </a:lnTo>
                      <a:lnTo>
                        <a:pt x="0" y="8077"/>
                      </a:lnTo>
                      <a:lnTo>
                        <a:pt x="168" y="8265"/>
                      </a:lnTo>
                      <a:lnTo>
                        <a:pt x="147" y="8391"/>
                      </a:lnTo>
                      <a:lnTo>
                        <a:pt x="168" y="8496"/>
                      </a:lnTo>
                      <a:lnTo>
                        <a:pt x="335" y="8621"/>
                      </a:lnTo>
                      <a:lnTo>
                        <a:pt x="335" y="8705"/>
                      </a:lnTo>
                      <a:lnTo>
                        <a:pt x="482" y="8830"/>
                      </a:lnTo>
                      <a:lnTo>
                        <a:pt x="586" y="8872"/>
                      </a:lnTo>
                      <a:lnTo>
                        <a:pt x="649" y="8851"/>
                      </a:lnTo>
                      <a:lnTo>
                        <a:pt x="733" y="8830"/>
                      </a:lnTo>
                      <a:lnTo>
                        <a:pt x="837" y="8663"/>
                      </a:lnTo>
                      <a:lnTo>
                        <a:pt x="796" y="8516"/>
                      </a:lnTo>
                      <a:lnTo>
                        <a:pt x="837" y="8412"/>
                      </a:lnTo>
                      <a:lnTo>
                        <a:pt x="900" y="8307"/>
                      </a:lnTo>
                      <a:lnTo>
                        <a:pt x="858" y="8433"/>
                      </a:lnTo>
                      <a:lnTo>
                        <a:pt x="858" y="8516"/>
                      </a:lnTo>
                      <a:lnTo>
                        <a:pt x="900" y="8600"/>
                      </a:lnTo>
                      <a:lnTo>
                        <a:pt x="963" y="8747"/>
                      </a:lnTo>
                      <a:lnTo>
                        <a:pt x="1047" y="8788"/>
                      </a:lnTo>
                      <a:lnTo>
                        <a:pt x="1109" y="8726"/>
                      </a:lnTo>
                      <a:lnTo>
                        <a:pt x="1109" y="8642"/>
                      </a:lnTo>
                      <a:lnTo>
                        <a:pt x="1172" y="8537"/>
                      </a:lnTo>
                      <a:lnTo>
                        <a:pt x="1193" y="8600"/>
                      </a:lnTo>
                      <a:lnTo>
                        <a:pt x="1172" y="8642"/>
                      </a:lnTo>
                      <a:lnTo>
                        <a:pt x="1172" y="8747"/>
                      </a:lnTo>
                      <a:lnTo>
                        <a:pt x="1277" y="8935"/>
                      </a:lnTo>
                      <a:lnTo>
                        <a:pt x="1402" y="9019"/>
                      </a:lnTo>
                      <a:lnTo>
                        <a:pt x="1507" y="9019"/>
                      </a:lnTo>
                      <a:lnTo>
                        <a:pt x="1591" y="8956"/>
                      </a:lnTo>
                      <a:lnTo>
                        <a:pt x="1632" y="8998"/>
                      </a:lnTo>
                      <a:lnTo>
                        <a:pt x="1612" y="9040"/>
                      </a:lnTo>
                      <a:lnTo>
                        <a:pt x="1570" y="9040"/>
                      </a:lnTo>
                      <a:lnTo>
                        <a:pt x="1528" y="9123"/>
                      </a:lnTo>
                      <a:lnTo>
                        <a:pt x="1444" y="9165"/>
                      </a:lnTo>
                      <a:lnTo>
                        <a:pt x="1423" y="9249"/>
                      </a:lnTo>
                      <a:lnTo>
                        <a:pt x="1528" y="9332"/>
                      </a:lnTo>
                      <a:lnTo>
                        <a:pt x="1528" y="9416"/>
                      </a:lnTo>
                      <a:lnTo>
                        <a:pt x="1444" y="9416"/>
                      </a:lnTo>
                      <a:lnTo>
                        <a:pt x="1381" y="9374"/>
                      </a:lnTo>
                      <a:lnTo>
                        <a:pt x="1381" y="9458"/>
                      </a:lnTo>
                      <a:lnTo>
                        <a:pt x="1423" y="9521"/>
                      </a:lnTo>
                      <a:lnTo>
                        <a:pt x="1612" y="9542"/>
                      </a:lnTo>
                      <a:lnTo>
                        <a:pt x="1716" y="9584"/>
                      </a:lnTo>
                      <a:lnTo>
                        <a:pt x="1821" y="9563"/>
                      </a:lnTo>
                      <a:lnTo>
                        <a:pt x="1967" y="9604"/>
                      </a:lnTo>
                      <a:lnTo>
                        <a:pt x="1967" y="9521"/>
                      </a:lnTo>
                      <a:lnTo>
                        <a:pt x="2051" y="9542"/>
                      </a:lnTo>
                      <a:lnTo>
                        <a:pt x="2072" y="9625"/>
                      </a:lnTo>
                      <a:lnTo>
                        <a:pt x="2135" y="9772"/>
                      </a:lnTo>
                      <a:lnTo>
                        <a:pt x="2218" y="9856"/>
                      </a:lnTo>
                      <a:lnTo>
                        <a:pt x="2281" y="9856"/>
                      </a:lnTo>
                      <a:lnTo>
                        <a:pt x="2365" y="9751"/>
                      </a:lnTo>
                      <a:lnTo>
                        <a:pt x="2344" y="9625"/>
                      </a:lnTo>
                      <a:lnTo>
                        <a:pt x="2177" y="9542"/>
                      </a:lnTo>
                      <a:lnTo>
                        <a:pt x="2135" y="9521"/>
                      </a:lnTo>
                      <a:lnTo>
                        <a:pt x="2177" y="9479"/>
                      </a:lnTo>
                      <a:lnTo>
                        <a:pt x="2260" y="9521"/>
                      </a:lnTo>
                      <a:lnTo>
                        <a:pt x="2365" y="9584"/>
                      </a:lnTo>
                      <a:lnTo>
                        <a:pt x="2428" y="9667"/>
                      </a:lnTo>
                      <a:lnTo>
                        <a:pt x="2469" y="9772"/>
                      </a:lnTo>
                      <a:lnTo>
                        <a:pt x="2532" y="9772"/>
                      </a:lnTo>
                      <a:lnTo>
                        <a:pt x="2553" y="9667"/>
                      </a:lnTo>
                      <a:lnTo>
                        <a:pt x="2595" y="9646"/>
                      </a:lnTo>
                      <a:lnTo>
                        <a:pt x="2679" y="9751"/>
                      </a:lnTo>
                      <a:lnTo>
                        <a:pt x="2804" y="9793"/>
                      </a:lnTo>
                      <a:lnTo>
                        <a:pt x="2888" y="9793"/>
                      </a:lnTo>
                      <a:lnTo>
                        <a:pt x="2888" y="9730"/>
                      </a:lnTo>
                      <a:lnTo>
                        <a:pt x="2783" y="9646"/>
                      </a:lnTo>
                      <a:lnTo>
                        <a:pt x="2783" y="9584"/>
                      </a:lnTo>
                      <a:lnTo>
                        <a:pt x="2846" y="9563"/>
                      </a:lnTo>
                      <a:lnTo>
                        <a:pt x="2951" y="9604"/>
                      </a:lnTo>
                      <a:lnTo>
                        <a:pt x="2993" y="9667"/>
                      </a:lnTo>
                      <a:lnTo>
                        <a:pt x="3013" y="9667"/>
                      </a:lnTo>
                      <a:lnTo>
                        <a:pt x="3055" y="9772"/>
                      </a:lnTo>
                      <a:lnTo>
                        <a:pt x="3118" y="9814"/>
                      </a:lnTo>
                      <a:lnTo>
                        <a:pt x="3181" y="9793"/>
                      </a:lnTo>
                      <a:lnTo>
                        <a:pt x="3202" y="9688"/>
                      </a:lnTo>
                      <a:lnTo>
                        <a:pt x="3160" y="9604"/>
                      </a:lnTo>
                      <a:lnTo>
                        <a:pt x="3076" y="9604"/>
                      </a:lnTo>
                      <a:lnTo>
                        <a:pt x="3013" y="9563"/>
                      </a:lnTo>
                      <a:lnTo>
                        <a:pt x="3055" y="9500"/>
                      </a:lnTo>
                      <a:lnTo>
                        <a:pt x="3097" y="9542"/>
                      </a:lnTo>
                      <a:lnTo>
                        <a:pt x="3160" y="9542"/>
                      </a:lnTo>
                      <a:lnTo>
                        <a:pt x="3223" y="9437"/>
                      </a:lnTo>
                      <a:lnTo>
                        <a:pt x="3265" y="9353"/>
                      </a:lnTo>
                      <a:lnTo>
                        <a:pt x="3265" y="9312"/>
                      </a:lnTo>
                      <a:lnTo>
                        <a:pt x="3118" y="9207"/>
                      </a:lnTo>
                      <a:lnTo>
                        <a:pt x="3055" y="9228"/>
                      </a:lnTo>
                      <a:lnTo>
                        <a:pt x="2951" y="9207"/>
                      </a:lnTo>
                      <a:lnTo>
                        <a:pt x="2867" y="9040"/>
                      </a:lnTo>
                      <a:lnTo>
                        <a:pt x="2762" y="9040"/>
                      </a:lnTo>
                      <a:lnTo>
                        <a:pt x="2574" y="8872"/>
                      </a:lnTo>
                      <a:lnTo>
                        <a:pt x="2490" y="8788"/>
                      </a:lnTo>
                      <a:lnTo>
                        <a:pt x="2365" y="8788"/>
                      </a:lnTo>
                      <a:lnTo>
                        <a:pt x="2239" y="8516"/>
                      </a:lnTo>
                      <a:lnTo>
                        <a:pt x="2030" y="8286"/>
                      </a:lnTo>
                      <a:lnTo>
                        <a:pt x="1946" y="8014"/>
                      </a:lnTo>
                      <a:lnTo>
                        <a:pt x="1842" y="7847"/>
                      </a:lnTo>
                      <a:lnTo>
                        <a:pt x="1842" y="7554"/>
                      </a:lnTo>
                      <a:lnTo>
                        <a:pt x="1758" y="7387"/>
                      </a:lnTo>
                      <a:lnTo>
                        <a:pt x="1716" y="7073"/>
                      </a:lnTo>
                      <a:lnTo>
                        <a:pt x="1695" y="7010"/>
                      </a:lnTo>
                      <a:lnTo>
                        <a:pt x="1737" y="6905"/>
                      </a:lnTo>
                      <a:lnTo>
                        <a:pt x="1737" y="6822"/>
                      </a:lnTo>
                      <a:lnTo>
                        <a:pt x="1632" y="6801"/>
                      </a:lnTo>
                      <a:lnTo>
                        <a:pt x="1549" y="6843"/>
                      </a:lnTo>
                      <a:lnTo>
                        <a:pt x="1486" y="6801"/>
                      </a:lnTo>
                      <a:lnTo>
                        <a:pt x="1507" y="6759"/>
                      </a:lnTo>
                      <a:lnTo>
                        <a:pt x="1653" y="6759"/>
                      </a:lnTo>
                      <a:lnTo>
                        <a:pt x="1800" y="6696"/>
                      </a:lnTo>
                      <a:lnTo>
                        <a:pt x="1821" y="6487"/>
                      </a:lnTo>
                      <a:lnTo>
                        <a:pt x="1800" y="6382"/>
                      </a:lnTo>
                      <a:lnTo>
                        <a:pt x="1695" y="6403"/>
                      </a:lnTo>
                      <a:lnTo>
                        <a:pt x="1591" y="6424"/>
                      </a:lnTo>
                      <a:lnTo>
                        <a:pt x="1632" y="6382"/>
                      </a:lnTo>
                      <a:lnTo>
                        <a:pt x="1800" y="6319"/>
                      </a:lnTo>
                      <a:lnTo>
                        <a:pt x="1821" y="6236"/>
                      </a:lnTo>
                      <a:lnTo>
                        <a:pt x="1779" y="6194"/>
                      </a:lnTo>
                      <a:lnTo>
                        <a:pt x="1570" y="6194"/>
                      </a:lnTo>
                      <a:lnTo>
                        <a:pt x="1423" y="6173"/>
                      </a:lnTo>
                      <a:lnTo>
                        <a:pt x="1423" y="6110"/>
                      </a:lnTo>
                      <a:lnTo>
                        <a:pt x="1507" y="6068"/>
                      </a:lnTo>
                      <a:lnTo>
                        <a:pt x="1465" y="6006"/>
                      </a:lnTo>
                      <a:lnTo>
                        <a:pt x="1465" y="5922"/>
                      </a:lnTo>
                      <a:lnTo>
                        <a:pt x="1507" y="5964"/>
                      </a:lnTo>
                      <a:lnTo>
                        <a:pt x="1570" y="6068"/>
                      </a:lnTo>
                      <a:lnTo>
                        <a:pt x="1674" y="6110"/>
                      </a:lnTo>
                      <a:lnTo>
                        <a:pt x="1821" y="6110"/>
                      </a:lnTo>
                      <a:lnTo>
                        <a:pt x="1842" y="6068"/>
                      </a:lnTo>
                      <a:lnTo>
                        <a:pt x="1925" y="6027"/>
                      </a:lnTo>
                      <a:lnTo>
                        <a:pt x="1988" y="5901"/>
                      </a:lnTo>
                      <a:lnTo>
                        <a:pt x="1988" y="5775"/>
                      </a:lnTo>
                      <a:lnTo>
                        <a:pt x="2051" y="5650"/>
                      </a:lnTo>
                      <a:lnTo>
                        <a:pt x="2093" y="5545"/>
                      </a:lnTo>
                      <a:lnTo>
                        <a:pt x="2009" y="5462"/>
                      </a:lnTo>
                      <a:lnTo>
                        <a:pt x="1946" y="5336"/>
                      </a:lnTo>
                      <a:lnTo>
                        <a:pt x="1842" y="5294"/>
                      </a:lnTo>
                      <a:lnTo>
                        <a:pt x="1779" y="5294"/>
                      </a:lnTo>
                      <a:lnTo>
                        <a:pt x="1716" y="5252"/>
                      </a:lnTo>
                      <a:lnTo>
                        <a:pt x="1800" y="5231"/>
                      </a:lnTo>
                      <a:lnTo>
                        <a:pt x="1884" y="5252"/>
                      </a:lnTo>
                      <a:lnTo>
                        <a:pt x="1946" y="5231"/>
                      </a:lnTo>
                      <a:lnTo>
                        <a:pt x="2009" y="5294"/>
                      </a:lnTo>
                      <a:lnTo>
                        <a:pt x="2009" y="5378"/>
                      </a:lnTo>
                      <a:lnTo>
                        <a:pt x="2051" y="5399"/>
                      </a:lnTo>
                      <a:lnTo>
                        <a:pt x="2114" y="5336"/>
                      </a:lnTo>
                      <a:lnTo>
                        <a:pt x="2051" y="5148"/>
                      </a:lnTo>
                      <a:lnTo>
                        <a:pt x="1925" y="4980"/>
                      </a:lnTo>
                      <a:lnTo>
                        <a:pt x="1821" y="4834"/>
                      </a:lnTo>
                      <a:lnTo>
                        <a:pt x="1842" y="4771"/>
                      </a:lnTo>
                      <a:lnTo>
                        <a:pt x="1925" y="4855"/>
                      </a:lnTo>
                      <a:lnTo>
                        <a:pt x="1946" y="4938"/>
                      </a:lnTo>
                      <a:lnTo>
                        <a:pt x="2051" y="4980"/>
                      </a:lnTo>
                      <a:lnTo>
                        <a:pt x="2156" y="5022"/>
                      </a:lnTo>
                      <a:lnTo>
                        <a:pt x="2197" y="4938"/>
                      </a:lnTo>
                      <a:lnTo>
                        <a:pt x="2197" y="4855"/>
                      </a:lnTo>
                      <a:lnTo>
                        <a:pt x="2135" y="4813"/>
                      </a:lnTo>
                      <a:lnTo>
                        <a:pt x="2135" y="4729"/>
                      </a:lnTo>
                      <a:lnTo>
                        <a:pt x="2218" y="4625"/>
                      </a:lnTo>
                      <a:lnTo>
                        <a:pt x="2218" y="4520"/>
                      </a:lnTo>
                      <a:lnTo>
                        <a:pt x="2135" y="4415"/>
                      </a:lnTo>
                      <a:lnTo>
                        <a:pt x="2009" y="4248"/>
                      </a:lnTo>
                      <a:lnTo>
                        <a:pt x="2093" y="4248"/>
                      </a:lnTo>
                      <a:lnTo>
                        <a:pt x="2197" y="4332"/>
                      </a:lnTo>
                      <a:lnTo>
                        <a:pt x="2260" y="4311"/>
                      </a:lnTo>
                      <a:lnTo>
                        <a:pt x="2323" y="4185"/>
                      </a:lnTo>
                      <a:lnTo>
                        <a:pt x="2302" y="4143"/>
                      </a:lnTo>
                      <a:lnTo>
                        <a:pt x="2218" y="4143"/>
                      </a:lnTo>
                      <a:lnTo>
                        <a:pt x="2218" y="3997"/>
                      </a:lnTo>
                      <a:lnTo>
                        <a:pt x="2302" y="3976"/>
                      </a:lnTo>
                      <a:lnTo>
                        <a:pt x="2407" y="4039"/>
                      </a:lnTo>
                      <a:lnTo>
                        <a:pt x="2553" y="4102"/>
                      </a:lnTo>
                      <a:lnTo>
                        <a:pt x="2616" y="4018"/>
                      </a:lnTo>
                      <a:lnTo>
                        <a:pt x="2532" y="3976"/>
                      </a:lnTo>
                      <a:lnTo>
                        <a:pt x="2532" y="3913"/>
                      </a:lnTo>
                      <a:lnTo>
                        <a:pt x="2616" y="3913"/>
                      </a:lnTo>
                      <a:lnTo>
                        <a:pt x="2679" y="3934"/>
                      </a:lnTo>
                      <a:lnTo>
                        <a:pt x="2762" y="3871"/>
                      </a:lnTo>
                      <a:lnTo>
                        <a:pt x="2762" y="3767"/>
                      </a:lnTo>
                      <a:lnTo>
                        <a:pt x="2741" y="3704"/>
                      </a:lnTo>
                      <a:lnTo>
                        <a:pt x="2762" y="3662"/>
                      </a:lnTo>
                      <a:lnTo>
                        <a:pt x="2930" y="3578"/>
                      </a:lnTo>
                      <a:lnTo>
                        <a:pt x="2951" y="3495"/>
                      </a:lnTo>
                      <a:lnTo>
                        <a:pt x="2846" y="3453"/>
                      </a:lnTo>
                      <a:lnTo>
                        <a:pt x="2783" y="3369"/>
                      </a:lnTo>
                      <a:lnTo>
                        <a:pt x="2846" y="3265"/>
                      </a:lnTo>
                      <a:lnTo>
                        <a:pt x="2888" y="3369"/>
                      </a:lnTo>
                      <a:lnTo>
                        <a:pt x="2972" y="3306"/>
                      </a:lnTo>
                      <a:lnTo>
                        <a:pt x="3139" y="3097"/>
                      </a:lnTo>
                      <a:lnTo>
                        <a:pt x="3181" y="2972"/>
                      </a:lnTo>
                      <a:lnTo>
                        <a:pt x="3265" y="2930"/>
                      </a:lnTo>
                      <a:lnTo>
                        <a:pt x="3285" y="2783"/>
                      </a:lnTo>
                      <a:lnTo>
                        <a:pt x="3453" y="2679"/>
                      </a:lnTo>
                      <a:lnTo>
                        <a:pt x="3516" y="2532"/>
                      </a:lnTo>
                      <a:lnTo>
                        <a:pt x="3599" y="2323"/>
                      </a:lnTo>
                      <a:lnTo>
                        <a:pt x="3683" y="2323"/>
                      </a:lnTo>
                      <a:lnTo>
                        <a:pt x="3892" y="2156"/>
                      </a:lnTo>
                      <a:lnTo>
                        <a:pt x="4122" y="1905"/>
                      </a:lnTo>
                      <a:lnTo>
                        <a:pt x="4311" y="1737"/>
                      </a:lnTo>
                      <a:lnTo>
                        <a:pt x="4394" y="1737"/>
                      </a:lnTo>
                      <a:lnTo>
                        <a:pt x="4541" y="1612"/>
                      </a:lnTo>
                      <a:lnTo>
                        <a:pt x="4729" y="1570"/>
                      </a:lnTo>
                      <a:lnTo>
                        <a:pt x="4834" y="1486"/>
                      </a:lnTo>
                      <a:lnTo>
                        <a:pt x="4980" y="1277"/>
                      </a:lnTo>
                      <a:lnTo>
                        <a:pt x="5064" y="1214"/>
                      </a:lnTo>
                      <a:lnTo>
                        <a:pt x="5127" y="1214"/>
                      </a:lnTo>
                      <a:lnTo>
                        <a:pt x="5190" y="1193"/>
                      </a:lnTo>
                      <a:lnTo>
                        <a:pt x="5190" y="1109"/>
                      </a:lnTo>
                      <a:lnTo>
                        <a:pt x="5169" y="1068"/>
                      </a:lnTo>
                      <a:lnTo>
                        <a:pt x="5231" y="963"/>
                      </a:lnTo>
                      <a:lnTo>
                        <a:pt x="5190" y="858"/>
                      </a:lnTo>
                      <a:lnTo>
                        <a:pt x="5190" y="691"/>
                      </a:lnTo>
                      <a:lnTo>
                        <a:pt x="5169" y="670"/>
                      </a:lnTo>
                      <a:lnTo>
                        <a:pt x="5085" y="670"/>
                      </a:lnTo>
                      <a:lnTo>
                        <a:pt x="5085" y="524"/>
                      </a:lnTo>
                      <a:lnTo>
                        <a:pt x="5148" y="377"/>
                      </a:lnTo>
                      <a:lnTo>
                        <a:pt x="5127" y="335"/>
                      </a:lnTo>
                      <a:lnTo>
                        <a:pt x="5022" y="314"/>
                      </a:lnTo>
                      <a:lnTo>
                        <a:pt x="4959" y="252"/>
                      </a:lnTo>
                      <a:lnTo>
                        <a:pt x="4855" y="231"/>
                      </a:lnTo>
                      <a:lnTo>
                        <a:pt x="4813" y="147"/>
                      </a:lnTo>
                      <a:lnTo>
                        <a:pt x="4813" y="42"/>
                      </a:lnTo>
                      <a:lnTo>
                        <a:pt x="4750" y="1"/>
                      </a:lnTo>
                      <a:close/>
                    </a:path>
                  </a:pathLst>
                </a:custGeom>
                <a:solidFill>
                  <a:srgbClr val="2C39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 name="Google Shape;369;p49"/>
                <p:cNvSpPr/>
                <p:nvPr/>
              </p:nvSpPr>
              <p:spPr>
                <a:xfrm>
                  <a:off x="4015475" y="1586100"/>
                  <a:ext cx="1901975" cy="1017450"/>
                </a:xfrm>
                <a:custGeom>
                  <a:avLst/>
                  <a:gdLst/>
                  <a:ahLst/>
                  <a:cxnLst/>
                  <a:rect l="l" t="t" r="r" b="b"/>
                  <a:pathLst>
                    <a:path w="76079" h="40698" extrusionOk="0">
                      <a:moveTo>
                        <a:pt x="27578" y="1"/>
                      </a:moveTo>
                      <a:lnTo>
                        <a:pt x="27431" y="126"/>
                      </a:lnTo>
                      <a:lnTo>
                        <a:pt x="27389" y="231"/>
                      </a:lnTo>
                      <a:lnTo>
                        <a:pt x="27285" y="273"/>
                      </a:lnTo>
                      <a:lnTo>
                        <a:pt x="27368" y="377"/>
                      </a:lnTo>
                      <a:lnTo>
                        <a:pt x="27264" y="482"/>
                      </a:lnTo>
                      <a:lnTo>
                        <a:pt x="27243" y="649"/>
                      </a:lnTo>
                      <a:lnTo>
                        <a:pt x="27285" y="796"/>
                      </a:lnTo>
                      <a:lnTo>
                        <a:pt x="27159" y="921"/>
                      </a:lnTo>
                      <a:lnTo>
                        <a:pt x="27138" y="1444"/>
                      </a:lnTo>
                      <a:lnTo>
                        <a:pt x="27264" y="1570"/>
                      </a:lnTo>
                      <a:lnTo>
                        <a:pt x="27264" y="1695"/>
                      </a:lnTo>
                      <a:lnTo>
                        <a:pt x="27159" y="1695"/>
                      </a:lnTo>
                      <a:lnTo>
                        <a:pt x="27180" y="1842"/>
                      </a:lnTo>
                      <a:lnTo>
                        <a:pt x="27285" y="1967"/>
                      </a:lnTo>
                      <a:lnTo>
                        <a:pt x="27389" y="1967"/>
                      </a:lnTo>
                      <a:lnTo>
                        <a:pt x="27536" y="2156"/>
                      </a:lnTo>
                      <a:lnTo>
                        <a:pt x="27682" y="2177"/>
                      </a:lnTo>
                      <a:lnTo>
                        <a:pt x="27536" y="2281"/>
                      </a:lnTo>
                      <a:lnTo>
                        <a:pt x="27578" y="2407"/>
                      </a:lnTo>
                      <a:lnTo>
                        <a:pt x="27578" y="2491"/>
                      </a:lnTo>
                      <a:lnTo>
                        <a:pt x="27787" y="2511"/>
                      </a:lnTo>
                      <a:lnTo>
                        <a:pt x="27912" y="2470"/>
                      </a:lnTo>
                      <a:lnTo>
                        <a:pt x="28101" y="2532"/>
                      </a:lnTo>
                      <a:lnTo>
                        <a:pt x="28289" y="2532"/>
                      </a:lnTo>
                      <a:lnTo>
                        <a:pt x="28331" y="2616"/>
                      </a:lnTo>
                      <a:lnTo>
                        <a:pt x="28226" y="2700"/>
                      </a:lnTo>
                      <a:lnTo>
                        <a:pt x="28122" y="2679"/>
                      </a:lnTo>
                      <a:lnTo>
                        <a:pt x="28059" y="2700"/>
                      </a:lnTo>
                      <a:lnTo>
                        <a:pt x="27933" y="2616"/>
                      </a:lnTo>
                      <a:lnTo>
                        <a:pt x="27661" y="2721"/>
                      </a:lnTo>
                      <a:lnTo>
                        <a:pt x="27578" y="2679"/>
                      </a:lnTo>
                      <a:lnTo>
                        <a:pt x="27473" y="2721"/>
                      </a:lnTo>
                      <a:lnTo>
                        <a:pt x="27368" y="2700"/>
                      </a:lnTo>
                      <a:lnTo>
                        <a:pt x="27264" y="2700"/>
                      </a:lnTo>
                      <a:lnTo>
                        <a:pt x="27201" y="2783"/>
                      </a:lnTo>
                      <a:lnTo>
                        <a:pt x="26950" y="2783"/>
                      </a:lnTo>
                      <a:lnTo>
                        <a:pt x="26887" y="2888"/>
                      </a:lnTo>
                      <a:lnTo>
                        <a:pt x="26908" y="2930"/>
                      </a:lnTo>
                      <a:lnTo>
                        <a:pt x="27034" y="2951"/>
                      </a:lnTo>
                      <a:lnTo>
                        <a:pt x="27054" y="3055"/>
                      </a:lnTo>
                      <a:lnTo>
                        <a:pt x="27201" y="3035"/>
                      </a:lnTo>
                      <a:lnTo>
                        <a:pt x="27264" y="3097"/>
                      </a:lnTo>
                      <a:lnTo>
                        <a:pt x="27410" y="3014"/>
                      </a:lnTo>
                      <a:lnTo>
                        <a:pt x="27515" y="3160"/>
                      </a:lnTo>
                      <a:lnTo>
                        <a:pt x="27661" y="3265"/>
                      </a:lnTo>
                      <a:lnTo>
                        <a:pt x="27787" y="3516"/>
                      </a:lnTo>
                      <a:lnTo>
                        <a:pt x="27682" y="3746"/>
                      </a:lnTo>
                      <a:lnTo>
                        <a:pt x="27410" y="4018"/>
                      </a:lnTo>
                      <a:lnTo>
                        <a:pt x="27515" y="3746"/>
                      </a:lnTo>
                      <a:lnTo>
                        <a:pt x="27431" y="3662"/>
                      </a:lnTo>
                      <a:lnTo>
                        <a:pt x="27431" y="3495"/>
                      </a:lnTo>
                      <a:lnTo>
                        <a:pt x="27243" y="3453"/>
                      </a:lnTo>
                      <a:lnTo>
                        <a:pt x="27180" y="3432"/>
                      </a:lnTo>
                      <a:lnTo>
                        <a:pt x="27180" y="3348"/>
                      </a:lnTo>
                      <a:lnTo>
                        <a:pt x="27117" y="3327"/>
                      </a:lnTo>
                      <a:lnTo>
                        <a:pt x="27013" y="3411"/>
                      </a:lnTo>
                      <a:lnTo>
                        <a:pt x="26845" y="3411"/>
                      </a:lnTo>
                      <a:lnTo>
                        <a:pt x="26720" y="3537"/>
                      </a:lnTo>
                      <a:lnTo>
                        <a:pt x="26845" y="3599"/>
                      </a:lnTo>
                      <a:lnTo>
                        <a:pt x="26803" y="3662"/>
                      </a:lnTo>
                      <a:lnTo>
                        <a:pt x="26657" y="3662"/>
                      </a:lnTo>
                      <a:lnTo>
                        <a:pt x="26741" y="3767"/>
                      </a:lnTo>
                      <a:lnTo>
                        <a:pt x="26720" y="3851"/>
                      </a:lnTo>
                      <a:lnTo>
                        <a:pt x="26552" y="3976"/>
                      </a:lnTo>
                      <a:lnTo>
                        <a:pt x="26531" y="3851"/>
                      </a:lnTo>
                      <a:lnTo>
                        <a:pt x="26490" y="3851"/>
                      </a:lnTo>
                      <a:lnTo>
                        <a:pt x="26406" y="3913"/>
                      </a:lnTo>
                      <a:lnTo>
                        <a:pt x="26448" y="4039"/>
                      </a:lnTo>
                      <a:lnTo>
                        <a:pt x="26406" y="4164"/>
                      </a:lnTo>
                      <a:lnTo>
                        <a:pt x="26301" y="4164"/>
                      </a:lnTo>
                      <a:lnTo>
                        <a:pt x="26280" y="3976"/>
                      </a:lnTo>
                      <a:lnTo>
                        <a:pt x="26176" y="3871"/>
                      </a:lnTo>
                      <a:lnTo>
                        <a:pt x="26134" y="3934"/>
                      </a:lnTo>
                      <a:lnTo>
                        <a:pt x="26176" y="4039"/>
                      </a:lnTo>
                      <a:lnTo>
                        <a:pt x="26071" y="4227"/>
                      </a:lnTo>
                      <a:lnTo>
                        <a:pt x="26008" y="4374"/>
                      </a:lnTo>
                      <a:lnTo>
                        <a:pt x="25883" y="4290"/>
                      </a:lnTo>
                      <a:lnTo>
                        <a:pt x="25883" y="4227"/>
                      </a:lnTo>
                      <a:lnTo>
                        <a:pt x="26008" y="3955"/>
                      </a:lnTo>
                      <a:lnTo>
                        <a:pt x="25966" y="3851"/>
                      </a:lnTo>
                      <a:lnTo>
                        <a:pt x="25820" y="3830"/>
                      </a:lnTo>
                      <a:lnTo>
                        <a:pt x="25506" y="3934"/>
                      </a:lnTo>
                      <a:lnTo>
                        <a:pt x="25401" y="3871"/>
                      </a:lnTo>
                      <a:lnTo>
                        <a:pt x="25255" y="4018"/>
                      </a:lnTo>
                      <a:lnTo>
                        <a:pt x="25150" y="3976"/>
                      </a:lnTo>
                      <a:lnTo>
                        <a:pt x="25046" y="3934"/>
                      </a:lnTo>
                      <a:lnTo>
                        <a:pt x="24878" y="3955"/>
                      </a:lnTo>
                      <a:lnTo>
                        <a:pt x="25025" y="4081"/>
                      </a:lnTo>
                      <a:lnTo>
                        <a:pt x="24941" y="4164"/>
                      </a:lnTo>
                      <a:lnTo>
                        <a:pt x="24920" y="4143"/>
                      </a:lnTo>
                      <a:lnTo>
                        <a:pt x="24878" y="4081"/>
                      </a:lnTo>
                      <a:lnTo>
                        <a:pt x="24837" y="4060"/>
                      </a:lnTo>
                      <a:lnTo>
                        <a:pt x="24774" y="4164"/>
                      </a:lnTo>
                      <a:lnTo>
                        <a:pt x="24732" y="4227"/>
                      </a:lnTo>
                      <a:lnTo>
                        <a:pt x="24732" y="4478"/>
                      </a:lnTo>
                      <a:lnTo>
                        <a:pt x="24816" y="4562"/>
                      </a:lnTo>
                      <a:lnTo>
                        <a:pt x="24941" y="4436"/>
                      </a:lnTo>
                      <a:lnTo>
                        <a:pt x="25025" y="4478"/>
                      </a:lnTo>
                      <a:lnTo>
                        <a:pt x="25192" y="4353"/>
                      </a:lnTo>
                      <a:lnTo>
                        <a:pt x="25276" y="4374"/>
                      </a:lnTo>
                      <a:lnTo>
                        <a:pt x="25255" y="4478"/>
                      </a:lnTo>
                      <a:lnTo>
                        <a:pt x="24941" y="4604"/>
                      </a:lnTo>
                      <a:lnTo>
                        <a:pt x="24878" y="4750"/>
                      </a:lnTo>
                      <a:lnTo>
                        <a:pt x="24753" y="4813"/>
                      </a:lnTo>
                      <a:lnTo>
                        <a:pt x="24502" y="4855"/>
                      </a:lnTo>
                      <a:lnTo>
                        <a:pt x="24460" y="4918"/>
                      </a:lnTo>
                      <a:lnTo>
                        <a:pt x="24523" y="5001"/>
                      </a:lnTo>
                      <a:lnTo>
                        <a:pt x="24313" y="5064"/>
                      </a:lnTo>
                      <a:lnTo>
                        <a:pt x="24209" y="5001"/>
                      </a:lnTo>
                      <a:lnTo>
                        <a:pt x="24146" y="5022"/>
                      </a:lnTo>
                      <a:lnTo>
                        <a:pt x="24125" y="5127"/>
                      </a:lnTo>
                      <a:lnTo>
                        <a:pt x="24041" y="5169"/>
                      </a:lnTo>
                      <a:lnTo>
                        <a:pt x="23895" y="5211"/>
                      </a:lnTo>
                      <a:lnTo>
                        <a:pt x="23832" y="5294"/>
                      </a:lnTo>
                      <a:lnTo>
                        <a:pt x="23916" y="5399"/>
                      </a:lnTo>
                      <a:lnTo>
                        <a:pt x="23874" y="5399"/>
                      </a:lnTo>
                      <a:lnTo>
                        <a:pt x="23832" y="5504"/>
                      </a:lnTo>
                      <a:lnTo>
                        <a:pt x="23790" y="5524"/>
                      </a:lnTo>
                      <a:lnTo>
                        <a:pt x="23728" y="5441"/>
                      </a:lnTo>
                      <a:lnTo>
                        <a:pt x="23686" y="5441"/>
                      </a:lnTo>
                      <a:lnTo>
                        <a:pt x="23581" y="5608"/>
                      </a:lnTo>
                      <a:lnTo>
                        <a:pt x="23602" y="5650"/>
                      </a:lnTo>
                      <a:lnTo>
                        <a:pt x="23560" y="5713"/>
                      </a:lnTo>
                      <a:lnTo>
                        <a:pt x="23560" y="5817"/>
                      </a:lnTo>
                      <a:lnTo>
                        <a:pt x="23456" y="5943"/>
                      </a:lnTo>
                      <a:lnTo>
                        <a:pt x="23477" y="6048"/>
                      </a:lnTo>
                      <a:lnTo>
                        <a:pt x="23309" y="6110"/>
                      </a:lnTo>
                      <a:lnTo>
                        <a:pt x="23142" y="6110"/>
                      </a:lnTo>
                      <a:lnTo>
                        <a:pt x="23037" y="6173"/>
                      </a:lnTo>
                      <a:lnTo>
                        <a:pt x="23037" y="6278"/>
                      </a:lnTo>
                      <a:lnTo>
                        <a:pt x="23100" y="6278"/>
                      </a:lnTo>
                      <a:lnTo>
                        <a:pt x="23163" y="6215"/>
                      </a:lnTo>
                      <a:lnTo>
                        <a:pt x="23414" y="6257"/>
                      </a:lnTo>
                      <a:lnTo>
                        <a:pt x="23372" y="6340"/>
                      </a:lnTo>
                      <a:lnTo>
                        <a:pt x="23246" y="6320"/>
                      </a:lnTo>
                      <a:lnTo>
                        <a:pt x="23204" y="6361"/>
                      </a:lnTo>
                      <a:lnTo>
                        <a:pt x="23288" y="6445"/>
                      </a:lnTo>
                      <a:lnTo>
                        <a:pt x="23267" y="6675"/>
                      </a:lnTo>
                      <a:lnTo>
                        <a:pt x="23163" y="6759"/>
                      </a:lnTo>
                      <a:lnTo>
                        <a:pt x="23184" y="6843"/>
                      </a:lnTo>
                      <a:lnTo>
                        <a:pt x="23163" y="6947"/>
                      </a:lnTo>
                      <a:lnTo>
                        <a:pt x="23037" y="6759"/>
                      </a:lnTo>
                      <a:lnTo>
                        <a:pt x="22932" y="6780"/>
                      </a:lnTo>
                      <a:lnTo>
                        <a:pt x="22786" y="6633"/>
                      </a:lnTo>
                      <a:lnTo>
                        <a:pt x="22723" y="6592"/>
                      </a:lnTo>
                      <a:lnTo>
                        <a:pt x="22681" y="6654"/>
                      </a:lnTo>
                      <a:lnTo>
                        <a:pt x="22765" y="6738"/>
                      </a:lnTo>
                      <a:lnTo>
                        <a:pt x="22765" y="6843"/>
                      </a:lnTo>
                      <a:lnTo>
                        <a:pt x="22723" y="6905"/>
                      </a:lnTo>
                      <a:lnTo>
                        <a:pt x="22786" y="7010"/>
                      </a:lnTo>
                      <a:lnTo>
                        <a:pt x="22891" y="6968"/>
                      </a:lnTo>
                      <a:lnTo>
                        <a:pt x="23079" y="7010"/>
                      </a:lnTo>
                      <a:lnTo>
                        <a:pt x="23204" y="7052"/>
                      </a:lnTo>
                      <a:lnTo>
                        <a:pt x="23246" y="7156"/>
                      </a:lnTo>
                      <a:lnTo>
                        <a:pt x="23351" y="7219"/>
                      </a:lnTo>
                      <a:lnTo>
                        <a:pt x="23456" y="7198"/>
                      </a:lnTo>
                      <a:lnTo>
                        <a:pt x="23497" y="7177"/>
                      </a:lnTo>
                      <a:lnTo>
                        <a:pt x="23560" y="7261"/>
                      </a:lnTo>
                      <a:lnTo>
                        <a:pt x="23414" y="7303"/>
                      </a:lnTo>
                      <a:lnTo>
                        <a:pt x="23288" y="7303"/>
                      </a:lnTo>
                      <a:lnTo>
                        <a:pt x="23184" y="7198"/>
                      </a:lnTo>
                      <a:lnTo>
                        <a:pt x="23142" y="7219"/>
                      </a:lnTo>
                      <a:lnTo>
                        <a:pt x="23100" y="7303"/>
                      </a:lnTo>
                      <a:lnTo>
                        <a:pt x="23058" y="7366"/>
                      </a:lnTo>
                      <a:lnTo>
                        <a:pt x="23184" y="7512"/>
                      </a:lnTo>
                      <a:lnTo>
                        <a:pt x="23267" y="7470"/>
                      </a:lnTo>
                      <a:lnTo>
                        <a:pt x="23456" y="7470"/>
                      </a:lnTo>
                      <a:lnTo>
                        <a:pt x="23497" y="7617"/>
                      </a:lnTo>
                      <a:lnTo>
                        <a:pt x="23581" y="7680"/>
                      </a:lnTo>
                      <a:lnTo>
                        <a:pt x="23623" y="7596"/>
                      </a:lnTo>
                      <a:lnTo>
                        <a:pt x="23811" y="7596"/>
                      </a:lnTo>
                      <a:lnTo>
                        <a:pt x="23790" y="7701"/>
                      </a:lnTo>
                      <a:lnTo>
                        <a:pt x="23937" y="7805"/>
                      </a:lnTo>
                      <a:lnTo>
                        <a:pt x="24083" y="7805"/>
                      </a:lnTo>
                      <a:lnTo>
                        <a:pt x="24146" y="7952"/>
                      </a:lnTo>
                      <a:lnTo>
                        <a:pt x="24083" y="8161"/>
                      </a:lnTo>
                      <a:lnTo>
                        <a:pt x="23832" y="8307"/>
                      </a:lnTo>
                      <a:lnTo>
                        <a:pt x="23769" y="8433"/>
                      </a:lnTo>
                      <a:lnTo>
                        <a:pt x="23769" y="8517"/>
                      </a:lnTo>
                      <a:lnTo>
                        <a:pt x="23979" y="8726"/>
                      </a:lnTo>
                      <a:lnTo>
                        <a:pt x="24104" y="8768"/>
                      </a:lnTo>
                      <a:lnTo>
                        <a:pt x="23895" y="8768"/>
                      </a:lnTo>
                      <a:lnTo>
                        <a:pt x="23665" y="8579"/>
                      </a:lnTo>
                      <a:lnTo>
                        <a:pt x="23665" y="8454"/>
                      </a:lnTo>
                      <a:lnTo>
                        <a:pt x="23769" y="8224"/>
                      </a:lnTo>
                      <a:lnTo>
                        <a:pt x="23832" y="8161"/>
                      </a:lnTo>
                      <a:lnTo>
                        <a:pt x="23832" y="8098"/>
                      </a:lnTo>
                      <a:lnTo>
                        <a:pt x="23895" y="7952"/>
                      </a:lnTo>
                      <a:lnTo>
                        <a:pt x="23832" y="7910"/>
                      </a:lnTo>
                      <a:lnTo>
                        <a:pt x="23456" y="8098"/>
                      </a:lnTo>
                      <a:lnTo>
                        <a:pt x="23246" y="8161"/>
                      </a:lnTo>
                      <a:lnTo>
                        <a:pt x="23184" y="8307"/>
                      </a:lnTo>
                      <a:lnTo>
                        <a:pt x="23058" y="8349"/>
                      </a:lnTo>
                      <a:lnTo>
                        <a:pt x="22953" y="8307"/>
                      </a:lnTo>
                      <a:lnTo>
                        <a:pt x="22828" y="8328"/>
                      </a:lnTo>
                      <a:lnTo>
                        <a:pt x="22660" y="8454"/>
                      </a:lnTo>
                      <a:lnTo>
                        <a:pt x="22221" y="8621"/>
                      </a:lnTo>
                      <a:lnTo>
                        <a:pt x="21907" y="8684"/>
                      </a:lnTo>
                      <a:lnTo>
                        <a:pt x="21782" y="8684"/>
                      </a:lnTo>
                      <a:lnTo>
                        <a:pt x="21614" y="8851"/>
                      </a:lnTo>
                      <a:lnTo>
                        <a:pt x="21468" y="8851"/>
                      </a:lnTo>
                      <a:lnTo>
                        <a:pt x="21384" y="8935"/>
                      </a:lnTo>
                      <a:lnTo>
                        <a:pt x="21510" y="9040"/>
                      </a:lnTo>
                      <a:lnTo>
                        <a:pt x="21510" y="9165"/>
                      </a:lnTo>
                      <a:lnTo>
                        <a:pt x="21489" y="9291"/>
                      </a:lnTo>
                      <a:lnTo>
                        <a:pt x="21572" y="9374"/>
                      </a:lnTo>
                      <a:lnTo>
                        <a:pt x="21677" y="9374"/>
                      </a:lnTo>
                      <a:lnTo>
                        <a:pt x="21698" y="9458"/>
                      </a:lnTo>
                      <a:lnTo>
                        <a:pt x="21635" y="9521"/>
                      </a:lnTo>
                      <a:lnTo>
                        <a:pt x="21844" y="9667"/>
                      </a:lnTo>
                      <a:lnTo>
                        <a:pt x="22012" y="9918"/>
                      </a:lnTo>
                      <a:lnTo>
                        <a:pt x="22012" y="10128"/>
                      </a:lnTo>
                      <a:lnTo>
                        <a:pt x="22054" y="10232"/>
                      </a:lnTo>
                      <a:lnTo>
                        <a:pt x="22116" y="10232"/>
                      </a:lnTo>
                      <a:lnTo>
                        <a:pt x="22137" y="10400"/>
                      </a:lnTo>
                      <a:lnTo>
                        <a:pt x="22305" y="10504"/>
                      </a:lnTo>
                      <a:lnTo>
                        <a:pt x="22430" y="10462"/>
                      </a:lnTo>
                      <a:lnTo>
                        <a:pt x="22828" y="10504"/>
                      </a:lnTo>
                      <a:lnTo>
                        <a:pt x="22953" y="10421"/>
                      </a:lnTo>
                      <a:lnTo>
                        <a:pt x="22953" y="10504"/>
                      </a:lnTo>
                      <a:lnTo>
                        <a:pt x="22995" y="10609"/>
                      </a:lnTo>
                      <a:lnTo>
                        <a:pt x="22995" y="10755"/>
                      </a:lnTo>
                      <a:lnTo>
                        <a:pt x="23184" y="10839"/>
                      </a:lnTo>
                      <a:lnTo>
                        <a:pt x="23288" y="10986"/>
                      </a:lnTo>
                      <a:lnTo>
                        <a:pt x="23581" y="10986"/>
                      </a:lnTo>
                      <a:lnTo>
                        <a:pt x="23790" y="11132"/>
                      </a:lnTo>
                      <a:lnTo>
                        <a:pt x="23874" y="11132"/>
                      </a:lnTo>
                      <a:lnTo>
                        <a:pt x="23979" y="11258"/>
                      </a:lnTo>
                      <a:lnTo>
                        <a:pt x="24000" y="11550"/>
                      </a:lnTo>
                      <a:lnTo>
                        <a:pt x="24041" y="11676"/>
                      </a:lnTo>
                      <a:lnTo>
                        <a:pt x="24000" y="11864"/>
                      </a:lnTo>
                      <a:lnTo>
                        <a:pt x="24125" y="12011"/>
                      </a:lnTo>
                      <a:lnTo>
                        <a:pt x="24230" y="12094"/>
                      </a:lnTo>
                      <a:lnTo>
                        <a:pt x="24418" y="12346"/>
                      </a:lnTo>
                      <a:lnTo>
                        <a:pt x="24502" y="12618"/>
                      </a:lnTo>
                      <a:lnTo>
                        <a:pt x="24648" y="12743"/>
                      </a:lnTo>
                      <a:lnTo>
                        <a:pt x="24711" y="12869"/>
                      </a:lnTo>
                      <a:lnTo>
                        <a:pt x="24585" y="13141"/>
                      </a:lnTo>
                      <a:lnTo>
                        <a:pt x="24502" y="13162"/>
                      </a:lnTo>
                      <a:lnTo>
                        <a:pt x="24418" y="13141"/>
                      </a:lnTo>
                      <a:lnTo>
                        <a:pt x="24418" y="13141"/>
                      </a:lnTo>
                      <a:lnTo>
                        <a:pt x="24523" y="13287"/>
                      </a:lnTo>
                      <a:lnTo>
                        <a:pt x="24732" y="13329"/>
                      </a:lnTo>
                      <a:lnTo>
                        <a:pt x="24837" y="13392"/>
                      </a:lnTo>
                      <a:lnTo>
                        <a:pt x="25046" y="13643"/>
                      </a:lnTo>
                      <a:lnTo>
                        <a:pt x="25255" y="13706"/>
                      </a:lnTo>
                      <a:lnTo>
                        <a:pt x="25276" y="13685"/>
                      </a:lnTo>
                      <a:lnTo>
                        <a:pt x="25360" y="13706"/>
                      </a:lnTo>
                      <a:lnTo>
                        <a:pt x="25548" y="13559"/>
                      </a:lnTo>
                      <a:lnTo>
                        <a:pt x="25736" y="13517"/>
                      </a:lnTo>
                      <a:lnTo>
                        <a:pt x="25945" y="13685"/>
                      </a:lnTo>
                      <a:lnTo>
                        <a:pt x="26092" y="13747"/>
                      </a:lnTo>
                      <a:lnTo>
                        <a:pt x="26197" y="13747"/>
                      </a:lnTo>
                      <a:lnTo>
                        <a:pt x="26280" y="13894"/>
                      </a:lnTo>
                      <a:lnTo>
                        <a:pt x="26301" y="14124"/>
                      </a:lnTo>
                      <a:lnTo>
                        <a:pt x="26238" y="13915"/>
                      </a:lnTo>
                      <a:lnTo>
                        <a:pt x="26176" y="13810"/>
                      </a:lnTo>
                      <a:lnTo>
                        <a:pt x="25987" y="13810"/>
                      </a:lnTo>
                      <a:lnTo>
                        <a:pt x="25757" y="13643"/>
                      </a:lnTo>
                      <a:lnTo>
                        <a:pt x="25611" y="13643"/>
                      </a:lnTo>
                      <a:lnTo>
                        <a:pt x="25443" y="13810"/>
                      </a:lnTo>
                      <a:lnTo>
                        <a:pt x="25443" y="13978"/>
                      </a:lnTo>
                      <a:lnTo>
                        <a:pt x="25464" y="14061"/>
                      </a:lnTo>
                      <a:lnTo>
                        <a:pt x="25234" y="13810"/>
                      </a:lnTo>
                      <a:lnTo>
                        <a:pt x="24983" y="13810"/>
                      </a:lnTo>
                      <a:lnTo>
                        <a:pt x="24857" y="13706"/>
                      </a:lnTo>
                      <a:lnTo>
                        <a:pt x="24857" y="13580"/>
                      </a:lnTo>
                      <a:lnTo>
                        <a:pt x="24753" y="13434"/>
                      </a:lnTo>
                      <a:lnTo>
                        <a:pt x="24565" y="13371"/>
                      </a:lnTo>
                      <a:lnTo>
                        <a:pt x="24397" y="13371"/>
                      </a:lnTo>
                      <a:lnTo>
                        <a:pt x="24188" y="13245"/>
                      </a:lnTo>
                      <a:lnTo>
                        <a:pt x="24230" y="13182"/>
                      </a:lnTo>
                      <a:lnTo>
                        <a:pt x="24230" y="13057"/>
                      </a:lnTo>
                      <a:lnTo>
                        <a:pt x="24313" y="13015"/>
                      </a:lnTo>
                      <a:lnTo>
                        <a:pt x="24272" y="12910"/>
                      </a:lnTo>
                      <a:lnTo>
                        <a:pt x="24230" y="12638"/>
                      </a:lnTo>
                      <a:lnTo>
                        <a:pt x="24167" y="12429"/>
                      </a:lnTo>
                      <a:lnTo>
                        <a:pt x="24083" y="12387"/>
                      </a:lnTo>
                      <a:lnTo>
                        <a:pt x="24021" y="12555"/>
                      </a:lnTo>
                      <a:lnTo>
                        <a:pt x="23958" y="12597"/>
                      </a:lnTo>
                      <a:lnTo>
                        <a:pt x="23979" y="12743"/>
                      </a:lnTo>
                      <a:lnTo>
                        <a:pt x="23895" y="12827"/>
                      </a:lnTo>
                      <a:lnTo>
                        <a:pt x="23916" y="12910"/>
                      </a:lnTo>
                      <a:lnTo>
                        <a:pt x="23895" y="13036"/>
                      </a:lnTo>
                      <a:lnTo>
                        <a:pt x="23811" y="13036"/>
                      </a:lnTo>
                      <a:lnTo>
                        <a:pt x="23769" y="12659"/>
                      </a:lnTo>
                      <a:lnTo>
                        <a:pt x="23853" y="12555"/>
                      </a:lnTo>
                      <a:lnTo>
                        <a:pt x="23811" y="12429"/>
                      </a:lnTo>
                      <a:lnTo>
                        <a:pt x="23644" y="12283"/>
                      </a:lnTo>
                      <a:lnTo>
                        <a:pt x="23644" y="12094"/>
                      </a:lnTo>
                      <a:lnTo>
                        <a:pt x="23560" y="11969"/>
                      </a:lnTo>
                      <a:lnTo>
                        <a:pt x="23560" y="11802"/>
                      </a:lnTo>
                      <a:lnTo>
                        <a:pt x="23707" y="11697"/>
                      </a:lnTo>
                      <a:lnTo>
                        <a:pt x="23707" y="11613"/>
                      </a:lnTo>
                      <a:lnTo>
                        <a:pt x="23686" y="11509"/>
                      </a:lnTo>
                      <a:lnTo>
                        <a:pt x="23707" y="11299"/>
                      </a:lnTo>
                      <a:lnTo>
                        <a:pt x="23581" y="11278"/>
                      </a:lnTo>
                      <a:lnTo>
                        <a:pt x="23539" y="11299"/>
                      </a:lnTo>
                      <a:lnTo>
                        <a:pt x="23456" y="11216"/>
                      </a:lnTo>
                      <a:lnTo>
                        <a:pt x="23225" y="11383"/>
                      </a:lnTo>
                      <a:lnTo>
                        <a:pt x="22912" y="11425"/>
                      </a:lnTo>
                      <a:lnTo>
                        <a:pt x="22744" y="11425"/>
                      </a:lnTo>
                      <a:lnTo>
                        <a:pt x="22514" y="11195"/>
                      </a:lnTo>
                      <a:lnTo>
                        <a:pt x="22388" y="11111"/>
                      </a:lnTo>
                      <a:lnTo>
                        <a:pt x="22347" y="11006"/>
                      </a:lnTo>
                      <a:lnTo>
                        <a:pt x="22012" y="10965"/>
                      </a:lnTo>
                      <a:lnTo>
                        <a:pt x="21886" y="10860"/>
                      </a:lnTo>
                      <a:lnTo>
                        <a:pt x="21761" y="10693"/>
                      </a:lnTo>
                      <a:lnTo>
                        <a:pt x="21363" y="10693"/>
                      </a:lnTo>
                      <a:lnTo>
                        <a:pt x="21259" y="10651"/>
                      </a:lnTo>
                      <a:lnTo>
                        <a:pt x="21133" y="10734"/>
                      </a:lnTo>
                      <a:lnTo>
                        <a:pt x="20987" y="10944"/>
                      </a:lnTo>
                      <a:lnTo>
                        <a:pt x="20966" y="11069"/>
                      </a:lnTo>
                      <a:lnTo>
                        <a:pt x="20924" y="11111"/>
                      </a:lnTo>
                      <a:lnTo>
                        <a:pt x="20861" y="11090"/>
                      </a:lnTo>
                      <a:lnTo>
                        <a:pt x="20840" y="11174"/>
                      </a:lnTo>
                      <a:lnTo>
                        <a:pt x="20924" y="11258"/>
                      </a:lnTo>
                      <a:lnTo>
                        <a:pt x="21091" y="11132"/>
                      </a:lnTo>
                      <a:lnTo>
                        <a:pt x="21300" y="11174"/>
                      </a:lnTo>
                      <a:lnTo>
                        <a:pt x="21405" y="11383"/>
                      </a:lnTo>
                      <a:lnTo>
                        <a:pt x="21280" y="11613"/>
                      </a:lnTo>
                      <a:lnTo>
                        <a:pt x="21133" y="11655"/>
                      </a:lnTo>
                      <a:lnTo>
                        <a:pt x="20861" y="11550"/>
                      </a:lnTo>
                      <a:lnTo>
                        <a:pt x="20715" y="11362"/>
                      </a:lnTo>
                      <a:lnTo>
                        <a:pt x="20610" y="11362"/>
                      </a:lnTo>
                      <a:lnTo>
                        <a:pt x="20443" y="11467"/>
                      </a:lnTo>
                      <a:lnTo>
                        <a:pt x="20401" y="11550"/>
                      </a:lnTo>
                      <a:lnTo>
                        <a:pt x="20317" y="11571"/>
                      </a:lnTo>
                      <a:lnTo>
                        <a:pt x="20505" y="11822"/>
                      </a:lnTo>
                      <a:lnTo>
                        <a:pt x="20568" y="11822"/>
                      </a:lnTo>
                      <a:lnTo>
                        <a:pt x="20631" y="11969"/>
                      </a:lnTo>
                      <a:lnTo>
                        <a:pt x="20840" y="12136"/>
                      </a:lnTo>
                      <a:lnTo>
                        <a:pt x="21028" y="12136"/>
                      </a:lnTo>
                      <a:lnTo>
                        <a:pt x="21112" y="12220"/>
                      </a:lnTo>
                      <a:lnTo>
                        <a:pt x="21405" y="12241"/>
                      </a:lnTo>
                      <a:lnTo>
                        <a:pt x="21489" y="12178"/>
                      </a:lnTo>
                      <a:lnTo>
                        <a:pt x="21531" y="12178"/>
                      </a:lnTo>
                      <a:lnTo>
                        <a:pt x="21572" y="12283"/>
                      </a:lnTo>
                      <a:lnTo>
                        <a:pt x="21782" y="12283"/>
                      </a:lnTo>
                      <a:lnTo>
                        <a:pt x="21824" y="12429"/>
                      </a:lnTo>
                      <a:lnTo>
                        <a:pt x="21907" y="12450"/>
                      </a:lnTo>
                      <a:lnTo>
                        <a:pt x="21928" y="12555"/>
                      </a:lnTo>
                      <a:lnTo>
                        <a:pt x="22158" y="12597"/>
                      </a:lnTo>
                      <a:lnTo>
                        <a:pt x="22263" y="12513"/>
                      </a:lnTo>
                      <a:lnTo>
                        <a:pt x="22200" y="12618"/>
                      </a:lnTo>
                      <a:lnTo>
                        <a:pt x="21949" y="12659"/>
                      </a:lnTo>
                      <a:lnTo>
                        <a:pt x="21803" y="12576"/>
                      </a:lnTo>
                      <a:lnTo>
                        <a:pt x="21698" y="12555"/>
                      </a:lnTo>
                      <a:lnTo>
                        <a:pt x="21531" y="12366"/>
                      </a:lnTo>
                      <a:lnTo>
                        <a:pt x="21426" y="12346"/>
                      </a:lnTo>
                      <a:lnTo>
                        <a:pt x="21321" y="12408"/>
                      </a:lnTo>
                      <a:lnTo>
                        <a:pt x="21196" y="12408"/>
                      </a:lnTo>
                      <a:lnTo>
                        <a:pt x="21091" y="12534"/>
                      </a:lnTo>
                      <a:lnTo>
                        <a:pt x="21049" y="12429"/>
                      </a:lnTo>
                      <a:lnTo>
                        <a:pt x="20945" y="12346"/>
                      </a:lnTo>
                      <a:lnTo>
                        <a:pt x="20840" y="12408"/>
                      </a:lnTo>
                      <a:lnTo>
                        <a:pt x="20631" y="12408"/>
                      </a:lnTo>
                      <a:lnTo>
                        <a:pt x="20464" y="12304"/>
                      </a:lnTo>
                      <a:lnTo>
                        <a:pt x="20338" y="12325"/>
                      </a:lnTo>
                      <a:lnTo>
                        <a:pt x="20296" y="12220"/>
                      </a:lnTo>
                      <a:lnTo>
                        <a:pt x="20401" y="12136"/>
                      </a:lnTo>
                      <a:lnTo>
                        <a:pt x="20401" y="12053"/>
                      </a:lnTo>
                      <a:lnTo>
                        <a:pt x="20296" y="11990"/>
                      </a:lnTo>
                      <a:lnTo>
                        <a:pt x="20296" y="11885"/>
                      </a:lnTo>
                      <a:lnTo>
                        <a:pt x="20108" y="11718"/>
                      </a:lnTo>
                      <a:lnTo>
                        <a:pt x="20024" y="11592"/>
                      </a:lnTo>
                      <a:lnTo>
                        <a:pt x="20087" y="11425"/>
                      </a:lnTo>
                      <a:lnTo>
                        <a:pt x="19982" y="11278"/>
                      </a:lnTo>
                      <a:lnTo>
                        <a:pt x="19982" y="11006"/>
                      </a:lnTo>
                      <a:lnTo>
                        <a:pt x="19836" y="10881"/>
                      </a:lnTo>
                      <a:lnTo>
                        <a:pt x="19836" y="10693"/>
                      </a:lnTo>
                      <a:lnTo>
                        <a:pt x="19794" y="10651"/>
                      </a:lnTo>
                      <a:lnTo>
                        <a:pt x="19710" y="10630"/>
                      </a:lnTo>
                      <a:lnTo>
                        <a:pt x="19689" y="10462"/>
                      </a:lnTo>
                      <a:lnTo>
                        <a:pt x="19522" y="10337"/>
                      </a:lnTo>
                      <a:lnTo>
                        <a:pt x="19459" y="10379"/>
                      </a:lnTo>
                      <a:lnTo>
                        <a:pt x="19689" y="10860"/>
                      </a:lnTo>
                      <a:lnTo>
                        <a:pt x="19752" y="11174"/>
                      </a:lnTo>
                      <a:lnTo>
                        <a:pt x="19710" y="11425"/>
                      </a:lnTo>
                      <a:lnTo>
                        <a:pt x="19522" y="11676"/>
                      </a:lnTo>
                      <a:lnTo>
                        <a:pt x="19396" y="11802"/>
                      </a:lnTo>
                      <a:lnTo>
                        <a:pt x="19396" y="11885"/>
                      </a:lnTo>
                      <a:lnTo>
                        <a:pt x="19480" y="11948"/>
                      </a:lnTo>
                      <a:lnTo>
                        <a:pt x="19501" y="12136"/>
                      </a:lnTo>
                      <a:lnTo>
                        <a:pt x="19417" y="12346"/>
                      </a:lnTo>
                      <a:lnTo>
                        <a:pt x="19417" y="12471"/>
                      </a:lnTo>
                      <a:lnTo>
                        <a:pt x="19627" y="12618"/>
                      </a:lnTo>
                      <a:lnTo>
                        <a:pt x="19899" y="12848"/>
                      </a:lnTo>
                      <a:lnTo>
                        <a:pt x="19940" y="12994"/>
                      </a:lnTo>
                      <a:lnTo>
                        <a:pt x="20108" y="12994"/>
                      </a:lnTo>
                      <a:lnTo>
                        <a:pt x="20233" y="13141"/>
                      </a:lnTo>
                      <a:lnTo>
                        <a:pt x="20338" y="13371"/>
                      </a:lnTo>
                      <a:lnTo>
                        <a:pt x="20317" y="13727"/>
                      </a:lnTo>
                      <a:lnTo>
                        <a:pt x="20275" y="13894"/>
                      </a:lnTo>
                      <a:lnTo>
                        <a:pt x="20422" y="14103"/>
                      </a:lnTo>
                      <a:lnTo>
                        <a:pt x="20380" y="14354"/>
                      </a:lnTo>
                      <a:lnTo>
                        <a:pt x="20464" y="14501"/>
                      </a:lnTo>
                      <a:lnTo>
                        <a:pt x="20673" y="14731"/>
                      </a:lnTo>
                      <a:lnTo>
                        <a:pt x="20715" y="14856"/>
                      </a:lnTo>
                      <a:lnTo>
                        <a:pt x="20673" y="15024"/>
                      </a:lnTo>
                      <a:lnTo>
                        <a:pt x="20736" y="15087"/>
                      </a:lnTo>
                      <a:lnTo>
                        <a:pt x="20882" y="15149"/>
                      </a:lnTo>
                      <a:lnTo>
                        <a:pt x="21070" y="15045"/>
                      </a:lnTo>
                      <a:lnTo>
                        <a:pt x="21280" y="15087"/>
                      </a:lnTo>
                      <a:lnTo>
                        <a:pt x="21363" y="15045"/>
                      </a:lnTo>
                      <a:lnTo>
                        <a:pt x="21384" y="14877"/>
                      </a:lnTo>
                      <a:lnTo>
                        <a:pt x="21510" y="14752"/>
                      </a:lnTo>
                      <a:lnTo>
                        <a:pt x="21677" y="14815"/>
                      </a:lnTo>
                      <a:lnTo>
                        <a:pt x="21782" y="14773"/>
                      </a:lnTo>
                      <a:lnTo>
                        <a:pt x="21991" y="14919"/>
                      </a:lnTo>
                      <a:lnTo>
                        <a:pt x="22116" y="14856"/>
                      </a:lnTo>
                      <a:lnTo>
                        <a:pt x="22200" y="14982"/>
                      </a:lnTo>
                      <a:lnTo>
                        <a:pt x="22451" y="15087"/>
                      </a:lnTo>
                      <a:lnTo>
                        <a:pt x="22640" y="15087"/>
                      </a:lnTo>
                      <a:lnTo>
                        <a:pt x="22765" y="15275"/>
                      </a:lnTo>
                      <a:lnTo>
                        <a:pt x="22765" y="15379"/>
                      </a:lnTo>
                      <a:lnTo>
                        <a:pt x="22953" y="15484"/>
                      </a:lnTo>
                      <a:lnTo>
                        <a:pt x="23016" y="15589"/>
                      </a:lnTo>
                      <a:lnTo>
                        <a:pt x="23037" y="15610"/>
                      </a:lnTo>
                      <a:lnTo>
                        <a:pt x="23058" y="15693"/>
                      </a:lnTo>
                      <a:lnTo>
                        <a:pt x="23142" y="15777"/>
                      </a:lnTo>
                      <a:lnTo>
                        <a:pt x="23058" y="15861"/>
                      </a:lnTo>
                      <a:lnTo>
                        <a:pt x="22953" y="15882"/>
                      </a:lnTo>
                      <a:lnTo>
                        <a:pt x="22953" y="16070"/>
                      </a:lnTo>
                      <a:lnTo>
                        <a:pt x="23037" y="16216"/>
                      </a:lnTo>
                      <a:lnTo>
                        <a:pt x="23121" y="16279"/>
                      </a:lnTo>
                      <a:lnTo>
                        <a:pt x="23079" y="16384"/>
                      </a:lnTo>
                      <a:lnTo>
                        <a:pt x="23163" y="16488"/>
                      </a:lnTo>
                      <a:lnTo>
                        <a:pt x="23288" y="16488"/>
                      </a:lnTo>
                      <a:lnTo>
                        <a:pt x="23372" y="16593"/>
                      </a:lnTo>
                      <a:lnTo>
                        <a:pt x="23518" y="16593"/>
                      </a:lnTo>
                      <a:lnTo>
                        <a:pt x="23602" y="16426"/>
                      </a:lnTo>
                      <a:lnTo>
                        <a:pt x="23665" y="16509"/>
                      </a:lnTo>
                      <a:lnTo>
                        <a:pt x="23769" y="16488"/>
                      </a:lnTo>
                      <a:lnTo>
                        <a:pt x="23832" y="16509"/>
                      </a:lnTo>
                      <a:lnTo>
                        <a:pt x="23790" y="16530"/>
                      </a:lnTo>
                      <a:lnTo>
                        <a:pt x="23728" y="16593"/>
                      </a:lnTo>
                      <a:lnTo>
                        <a:pt x="23560" y="16614"/>
                      </a:lnTo>
                      <a:lnTo>
                        <a:pt x="23456" y="16635"/>
                      </a:lnTo>
                      <a:lnTo>
                        <a:pt x="23288" y="16656"/>
                      </a:lnTo>
                      <a:lnTo>
                        <a:pt x="23142" y="16551"/>
                      </a:lnTo>
                      <a:lnTo>
                        <a:pt x="22995" y="16551"/>
                      </a:lnTo>
                      <a:lnTo>
                        <a:pt x="22932" y="16426"/>
                      </a:lnTo>
                      <a:lnTo>
                        <a:pt x="22974" y="16384"/>
                      </a:lnTo>
                      <a:lnTo>
                        <a:pt x="22953" y="16237"/>
                      </a:lnTo>
                      <a:lnTo>
                        <a:pt x="22849" y="16112"/>
                      </a:lnTo>
                      <a:lnTo>
                        <a:pt x="22828" y="15986"/>
                      </a:lnTo>
                      <a:lnTo>
                        <a:pt x="22723" y="15923"/>
                      </a:lnTo>
                      <a:lnTo>
                        <a:pt x="22744" y="15798"/>
                      </a:lnTo>
                      <a:lnTo>
                        <a:pt x="22619" y="15610"/>
                      </a:lnTo>
                      <a:lnTo>
                        <a:pt x="22556" y="15610"/>
                      </a:lnTo>
                      <a:lnTo>
                        <a:pt x="22430" y="15526"/>
                      </a:lnTo>
                      <a:lnTo>
                        <a:pt x="22242" y="15421"/>
                      </a:lnTo>
                      <a:lnTo>
                        <a:pt x="22242" y="15254"/>
                      </a:lnTo>
                      <a:lnTo>
                        <a:pt x="22054" y="15066"/>
                      </a:lnTo>
                      <a:lnTo>
                        <a:pt x="21907" y="15066"/>
                      </a:lnTo>
                      <a:lnTo>
                        <a:pt x="21677" y="15317"/>
                      </a:lnTo>
                      <a:lnTo>
                        <a:pt x="21510" y="15338"/>
                      </a:lnTo>
                      <a:lnTo>
                        <a:pt x="21405" y="15463"/>
                      </a:lnTo>
                      <a:lnTo>
                        <a:pt x="21217" y="15589"/>
                      </a:lnTo>
                      <a:lnTo>
                        <a:pt x="21259" y="15944"/>
                      </a:lnTo>
                      <a:lnTo>
                        <a:pt x="21321" y="16049"/>
                      </a:lnTo>
                      <a:lnTo>
                        <a:pt x="21572" y="16175"/>
                      </a:lnTo>
                      <a:lnTo>
                        <a:pt x="21761" y="16593"/>
                      </a:lnTo>
                      <a:lnTo>
                        <a:pt x="21719" y="16698"/>
                      </a:lnTo>
                      <a:lnTo>
                        <a:pt x="21531" y="17012"/>
                      </a:lnTo>
                      <a:lnTo>
                        <a:pt x="21510" y="17179"/>
                      </a:lnTo>
                      <a:lnTo>
                        <a:pt x="21614" y="17367"/>
                      </a:lnTo>
                      <a:lnTo>
                        <a:pt x="21510" y="17639"/>
                      </a:lnTo>
                      <a:lnTo>
                        <a:pt x="21510" y="17744"/>
                      </a:lnTo>
                      <a:lnTo>
                        <a:pt x="21363" y="17890"/>
                      </a:lnTo>
                      <a:lnTo>
                        <a:pt x="21363" y="17974"/>
                      </a:lnTo>
                      <a:lnTo>
                        <a:pt x="21259" y="18016"/>
                      </a:lnTo>
                      <a:lnTo>
                        <a:pt x="21175" y="18120"/>
                      </a:lnTo>
                      <a:lnTo>
                        <a:pt x="21175" y="18267"/>
                      </a:lnTo>
                      <a:lnTo>
                        <a:pt x="21259" y="18330"/>
                      </a:lnTo>
                      <a:lnTo>
                        <a:pt x="21259" y="18434"/>
                      </a:lnTo>
                      <a:lnTo>
                        <a:pt x="21070" y="18539"/>
                      </a:lnTo>
                      <a:lnTo>
                        <a:pt x="20840" y="18497"/>
                      </a:lnTo>
                      <a:lnTo>
                        <a:pt x="20798" y="18434"/>
                      </a:lnTo>
                      <a:lnTo>
                        <a:pt x="20589" y="18434"/>
                      </a:lnTo>
                      <a:lnTo>
                        <a:pt x="20380" y="18476"/>
                      </a:lnTo>
                      <a:lnTo>
                        <a:pt x="20212" y="18413"/>
                      </a:lnTo>
                      <a:lnTo>
                        <a:pt x="19794" y="18330"/>
                      </a:lnTo>
                      <a:lnTo>
                        <a:pt x="19627" y="18183"/>
                      </a:lnTo>
                      <a:lnTo>
                        <a:pt x="19585" y="18079"/>
                      </a:lnTo>
                      <a:lnTo>
                        <a:pt x="19396" y="18100"/>
                      </a:lnTo>
                      <a:lnTo>
                        <a:pt x="19334" y="18204"/>
                      </a:lnTo>
                      <a:lnTo>
                        <a:pt x="19313" y="18162"/>
                      </a:lnTo>
                      <a:lnTo>
                        <a:pt x="19229" y="18120"/>
                      </a:lnTo>
                      <a:lnTo>
                        <a:pt x="19313" y="17974"/>
                      </a:lnTo>
                      <a:lnTo>
                        <a:pt x="19480" y="17953"/>
                      </a:lnTo>
                      <a:lnTo>
                        <a:pt x="19794" y="17890"/>
                      </a:lnTo>
                      <a:lnTo>
                        <a:pt x="19836" y="17807"/>
                      </a:lnTo>
                      <a:lnTo>
                        <a:pt x="20108" y="17974"/>
                      </a:lnTo>
                      <a:lnTo>
                        <a:pt x="20171" y="17974"/>
                      </a:lnTo>
                      <a:lnTo>
                        <a:pt x="20212" y="17890"/>
                      </a:lnTo>
                      <a:lnTo>
                        <a:pt x="20338" y="17890"/>
                      </a:lnTo>
                      <a:lnTo>
                        <a:pt x="20338" y="17974"/>
                      </a:lnTo>
                      <a:lnTo>
                        <a:pt x="20150" y="18079"/>
                      </a:lnTo>
                      <a:lnTo>
                        <a:pt x="20254" y="18183"/>
                      </a:lnTo>
                      <a:lnTo>
                        <a:pt x="20464" y="18162"/>
                      </a:lnTo>
                      <a:lnTo>
                        <a:pt x="20547" y="18058"/>
                      </a:lnTo>
                      <a:lnTo>
                        <a:pt x="20673" y="17995"/>
                      </a:lnTo>
                      <a:lnTo>
                        <a:pt x="20673" y="17911"/>
                      </a:lnTo>
                      <a:lnTo>
                        <a:pt x="20568" y="17786"/>
                      </a:lnTo>
                      <a:lnTo>
                        <a:pt x="20568" y="17702"/>
                      </a:lnTo>
                      <a:lnTo>
                        <a:pt x="20694" y="17786"/>
                      </a:lnTo>
                      <a:lnTo>
                        <a:pt x="20756" y="17702"/>
                      </a:lnTo>
                      <a:lnTo>
                        <a:pt x="20756" y="17472"/>
                      </a:lnTo>
                      <a:lnTo>
                        <a:pt x="20882" y="17388"/>
                      </a:lnTo>
                      <a:lnTo>
                        <a:pt x="20861" y="17325"/>
                      </a:lnTo>
                      <a:lnTo>
                        <a:pt x="20777" y="17346"/>
                      </a:lnTo>
                      <a:lnTo>
                        <a:pt x="20756" y="17284"/>
                      </a:lnTo>
                      <a:lnTo>
                        <a:pt x="20882" y="17242"/>
                      </a:lnTo>
                      <a:lnTo>
                        <a:pt x="20882" y="17012"/>
                      </a:lnTo>
                      <a:lnTo>
                        <a:pt x="20840" y="16928"/>
                      </a:lnTo>
                      <a:lnTo>
                        <a:pt x="20903" y="16823"/>
                      </a:lnTo>
                      <a:lnTo>
                        <a:pt x="20903" y="16760"/>
                      </a:lnTo>
                      <a:lnTo>
                        <a:pt x="21008" y="16698"/>
                      </a:lnTo>
                      <a:lnTo>
                        <a:pt x="20987" y="16509"/>
                      </a:lnTo>
                      <a:lnTo>
                        <a:pt x="20861" y="16384"/>
                      </a:lnTo>
                      <a:lnTo>
                        <a:pt x="20777" y="16175"/>
                      </a:lnTo>
                      <a:lnTo>
                        <a:pt x="20798" y="16007"/>
                      </a:lnTo>
                      <a:lnTo>
                        <a:pt x="20798" y="15882"/>
                      </a:lnTo>
                      <a:lnTo>
                        <a:pt x="20861" y="15903"/>
                      </a:lnTo>
                      <a:lnTo>
                        <a:pt x="20861" y="15819"/>
                      </a:lnTo>
                      <a:lnTo>
                        <a:pt x="20673" y="15651"/>
                      </a:lnTo>
                      <a:lnTo>
                        <a:pt x="20589" y="15610"/>
                      </a:lnTo>
                      <a:lnTo>
                        <a:pt x="20526" y="15505"/>
                      </a:lnTo>
                      <a:lnTo>
                        <a:pt x="20338" y="15463"/>
                      </a:lnTo>
                      <a:lnTo>
                        <a:pt x="20108" y="15170"/>
                      </a:lnTo>
                      <a:lnTo>
                        <a:pt x="20045" y="14940"/>
                      </a:lnTo>
                      <a:lnTo>
                        <a:pt x="20003" y="14877"/>
                      </a:lnTo>
                      <a:lnTo>
                        <a:pt x="20045" y="14794"/>
                      </a:lnTo>
                      <a:lnTo>
                        <a:pt x="19919" y="14710"/>
                      </a:lnTo>
                      <a:lnTo>
                        <a:pt x="19836" y="14563"/>
                      </a:lnTo>
                      <a:lnTo>
                        <a:pt x="19899" y="14417"/>
                      </a:lnTo>
                      <a:lnTo>
                        <a:pt x="19710" y="14145"/>
                      </a:lnTo>
                      <a:lnTo>
                        <a:pt x="19710" y="13978"/>
                      </a:lnTo>
                      <a:lnTo>
                        <a:pt x="19585" y="13831"/>
                      </a:lnTo>
                      <a:lnTo>
                        <a:pt x="19606" y="13768"/>
                      </a:lnTo>
                      <a:lnTo>
                        <a:pt x="19606" y="13685"/>
                      </a:lnTo>
                      <a:lnTo>
                        <a:pt x="19501" y="13580"/>
                      </a:lnTo>
                      <a:lnTo>
                        <a:pt x="19438" y="13224"/>
                      </a:lnTo>
                      <a:lnTo>
                        <a:pt x="19375" y="13078"/>
                      </a:lnTo>
                      <a:lnTo>
                        <a:pt x="19229" y="12973"/>
                      </a:lnTo>
                      <a:lnTo>
                        <a:pt x="19292" y="12910"/>
                      </a:lnTo>
                      <a:lnTo>
                        <a:pt x="19250" y="12848"/>
                      </a:lnTo>
                      <a:lnTo>
                        <a:pt x="19166" y="12869"/>
                      </a:lnTo>
                      <a:lnTo>
                        <a:pt x="19166" y="12848"/>
                      </a:lnTo>
                      <a:lnTo>
                        <a:pt x="19041" y="12806"/>
                      </a:lnTo>
                      <a:lnTo>
                        <a:pt x="18957" y="12638"/>
                      </a:lnTo>
                      <a:lnTo>
                        <a:pt x="18831" y="12534"/>
                      </a:lnTo>
                      <a:lnTo>
                        <a:pt x="18769" y="12408"/>
                      </a:lnTo>
                      <a:lnTo>
                        <a:pt x="18852" y="12387"/>
                      </a:lnTo>
                      <a:lnTo>
                        <a:pt x="18873" y="12283"/>
                      </a:lnTo>
                      <a:lnTo>
                        <a:pt x="18831" y="12178"/>
                      </a:lnTo>
                      <a:lnTo>
                        <a:pt x="18852" y="12094"/>
                      </a:lnTo>
                      <a:lnTo>
                        <a:pt x="18790" y="11990"/>
                      </a:lnTo>
                      <a:lnTo>
                        <a:pt x="18852" y="11676"/>
                      </a:lnTo>
                      <a:lnTo>
                        <a:pt x="18769" y="11488"/>
                      </a:lnTo>
                      <a:lnTo>
                        <a:pt x="18769" y="11278"/>
                      </a:lnTo>
                      <a:lnTo>
                        <a:pt x="18727" y="11195"/>
                      </a:lnTo>
                      <a:lnTo>
                        <a:pt x="18727" y="11069"/>
                      </a:lnTo>
                      <a:lnTo>
                        <a:pt x="18643" y="10944"/>
                      </a:lnTo>
                      <a:lnTo>
                        <a:pt x="18748" y="10881"/>
                      </a:lnTo>
                      <a:lnTo>
                        <a:pt x="18685" y="10776"/>
                      </a:lnTo>
                      <a:lnTo>
                        <a:pt x="18559" y="10755"/>
                      </a:lnTo>
                      <a:lnTo>
                        <a:pt x="18413" y="10755"/>
                      </a:lnTo>
                      <a:lnTo>
                        <a:pt x="18057" y="10630"/>
                      </a:lnTo>
                      <a:lnTo>
                        <a:pt x="17932" y="10630"/>
                      </a:lnTo>
                      <a:lnTo>
                        <a:pt x="17890" y="10672"/>
                      </a:lnTo>
                      <a:lnTo>
                        <a:pt x="17785" y="10630"/>
                      </a:lnTo>
                      <a:lnTo>
                        <a:pt x="17681" y="10630"/>
                      </a:lnTo>
                      <a:lnTo>
                        <a:pt x="17534" y="10714"/>
                      </a:lnTo>
                      <a:lnTo>
                        <a:pt x="17388" y="10714"/>
                      </a:lnTo>
                      <a:lnTo>
                        <a:pt x="17262" y="10755"/>
                      </a:lnTo>
                      <a:lnTo>
                        <a:pt x="17220" y="10714"/>
                      </a:lnTo>
                      <a:lnTo>
                        <a:pt x="17262" y="10651"/>
                      </a:lnTo>
                      <a:lnTo>
                        <a:pt x="17158" y="10609"/>
                      </a:lnTo>
                      <a:lnTo>
                        <a:pt x="17053" y="10630"/>
                      </a:lnTo>
                      <a:lnTo>
                        <a:pt x="17074" y="10860"/>
                      </a:lnTo>
                      <a:lnTo>
                        <a:pt x="17053" y="11069"/>
                      </a:lnTo>
                      <a:lnTo>
                        <a:pt x="17158" y="11195"/>
                      </a:lnTo>
                      <a:lnTo>
                        <a:pt x="17116" y="11258"/>
                      </a:lnTo>
                      <a:lnTo>
                        <a:pt x="17074" y="11467"/>
                      </a:lnTo>
                      <a:lnTo>
                        <a:pt x="17158" y="11550"/>
                      </a:lnTo>
                      <a:lnTo>
                        <a:pt x="17158" y="11676"/>
                      </a:lnTo>
                      <a:lnTo>
                        <a:pt x="17199" y="11760"/>
                      </a:lnTo>
                      <a:lnTo>
                        <a:pt x="17158" y="11822"/>
                      </a:lnTo>
                      <a:lnTo>
                        <a:pt x="17158" y="12011"/>
                      </a:lnTo>
                      <a:lnTo>
                        <a:pt x="17220" y="12136"/>
                      </a:lnTo>
                      <a:lnTo>
                        <a:pt x="17158" y="12304"/>
                      </a:lnTo>
                      <a:lnTo>
                        <a:pt x="17158" y="12408"/>
                      </a:lnTo>
                      <a:lnTo>
                        <a:pt x="17199" y="12534"/>
                      </a:lnTo>
                      <a:lnTo>
                        <a:pt x="17178" y="12618"/>
                      </a:lnTo>
                      <a:lnTo>
                        <a:pt x="17053" y="12701"/>
                      </a:lnTo>
                      <a:lnTo>
                        <a:pt x="16844" y="13015"/>
                      </a:lnTo>
                      <a:lnTo>
                        <a:pt x="16760" y="13057"/>
                      </a:lnTo>
                      <a:lnTo>
                        <a:pt x="16781" y="13162"/>
                      </a:lnTo>
                      <a:lnTo>
                        <a:pt x="16865" y="13266"/>
                      </a:lnTo>
                      <a:lnTo>
                        <a:pt x="16802" y="13371"/>
                      </a:lnTo>
                      <a:lnTo>
                        <a:pt x="16781" y="13559"/>
                      </a:lnTo>
                      <a:lnTo>
                        <a:pt x="16906" y="13685"/>
                      </a:lnTo>
                      <a:lnTo>
                        <a:pt x="16990" y="13643"/>
                      </a:lnTo>
                      <a:lnTo>
                        <a:pt x="17074" y="13706"/>
                      </a:lnTo>
                      <a:lnTo>
                        <a:pt x="17158" y="13915"/>
                      </a:lnTo>
                      <a:lnTo>
                        <a:pt x="17283" y="13915"/>
                      </a:lnTo>
                      <a:lnTo>
                        <a:pt x="17388" y="14019"/>
                      </a:lnTo>
                      <a:lnTo>
                        <a:pt x="17304" y="13999"/>
                      </a:lnTo>
                      <a:lnTo>
                        <a:pt x="17220" y="14103"/>
                      </a:lnTo>
                      <a:lnTo>
                        <a:pt x="17220" y="14271"/>
                      </a:lnTo>
                      <a:lnTo>
                        <a:pt x="17409" y="14396"/>
                      </a:lnTo>
                      <a:lnTo>
                        <a:pt x="17409" y="14522"/>
                      </a:lnTo>
                      <a:lnTo>
                        <a:pt x="17325" y="14605"/>
                      </a:lnTo>
                      <a:lnTo>
                        <a:pt x="17262" y="14543"/>
                      </a:lnTo>
                      <a:lnTo>
                        <a:pt x="17262" y="14626"/>
                      </a:lnTo>
                      <a:lnTo>
                        <a:pt x="17367" y="14898"/>
                      </a:lnTo>
                      <a:lnTo>
                        <a:pt x="17430" y="14961"/>
                      </a:lnTo>
                      <a:lnTo>
                        <a:pt x="17492" y="15149"/>
                      </a:lnTo>
                      <a:lnTo>
                        <a:pt x="17534" y="15066"/>
                      </a:lnTo>
                      <a:lnTo>
                        <a:pt x="17639" y="15149"/>
                      </a:lnTo>
                      <a:lnTo>
                        <a:pt x="17764" y="15149"/>
                      </a:lnTo>
                      <a:lnTo>
                        <a:pt x="17911" y="15233"/>
                      </a:lnTo>
                      <a:lnTo>
                        <a:pt x="18015" y="15066"/>
                      </a:lnTo>
                      <a:lnTo>
                        <a:pt x="18057" y="15128"/>
                      </a:lnTo>
                      <a:lnTo>
                        <a:pt x="18057" y="15338"/>
                      </a:lnTo>
                      <a:lnTo>
                        <a:pt x="18141" y="15442"/>
                      </a:lnTo>
                      <a:lnTo>
                        <a:pt x="18183" y="15463"/>
                      </a:lnTo>
                      <a:lnTo>
                        <a:pt x="18434" y="15756"/>
                      </a:lnTo>
                      <a:lnTo>
                        <a:pt x="18559" y="15777"/>
                      </a:lnTo>
                      <a:lnTo>
                        <a:pt x="18643" y="15735"/>
                      </a:lnTo>
                      <a:lnTo>
                        <a:pt x="18748" y="15735"/>
                      </a:lnTo>
                      <a:lnTo>
                        <a:pt x="18769" y="15777"/>
                      </a:lnTo>
                      <a:lnTo>
                        <a:pt x="18873" y="15777"/>
                      </a:lnTo>
                      <a:lnTo>
                        <a:pt x="18769" y="15861"/>
                      </a:lnTo>
                      <a:lnTo>
                        <a:pt x="18769" y="16175"/>
                      </a:lnTo>
                      <a:lnTo>
                        <a:pt x="18748" y="16258"/>
                      </a:lnTo>
                      <a:lnTo>
                        <a:pt x="18811" y="16384"/>
                      </a:lnTo>
                      <a:lnTo>
                        <a:pt x="18790" y="16426"/>
                      </a:lnTo>
                      <a:lnTo>
                        <a:pt x="18706" y="16426"/>
                      </a:lnTo>
                      <a:lnTo>
                        <a:pt x="18748" y="16593"/>
                      </a:lnTo>
                      <a:lnTo>
                        <a:pt x="18748" y="16677"/>
                      </a:lnTo>
                      <a:lnTo>
                        <a:pt x="18601" y="16635"/>
                      </a:lnTo>
                      <a:lnTo>
                        <a:pt x="18476" y="16384"/>
                      </a:lnTo>
                      <a:lnTo>
                        <a:pt x="18329" y="16258"/>
                      </a:lnTo>
                      <a:lnTo>
                        <a:pt x="18141" y="16216"/>
                      </a:lnTo>
                      <a:lnTo>
                        <a:pt x="18057" y="16070"/>
                      </a:lnTo>
                      <a:lnTo>
                        <a:pt x="17932" y="15965"/>
                      </a:lnTo>
                      <a:lnTo>
                        <a:pt x="17618" y="15944"/>
                      </a:lnTo>
                      <a:lnTo>
                        <a:pt x="17304" y="15756"/>
                      </a:lnTo>
                      <a:lnTo>
                        <a:pt x="17116" y="15735"/>
                      </a:lnTo>
                      <a:lnTo>
                        <a:pt x="17095" y="15631"/>
                      </a:lnTo>
                      <a:lnTo>
                        <a:pt x="17011" y="15631"/>
                      </a:lnTo>
                      <a:lnTo>
                        <a:pt x="16906" y="15547"/>
                      </a:lnTo>
                      <a:lnTo>
                        <a:pt x="16760" y="15589"/>
                      </a:lnTo>
                      <a:lnTo>
                        <a:pt x="16655" y="15693"/>
                      </a:lnTo>
                      <a:lnTo>
                        <a:pt x="16593" y="15568"/>
                      </a:lnTo>
                      <a:lnTo>
                        <a:pt x="16614" y="15526"/>
                      </a:lnTo>
                      <a:lnTo>
                        <a:pt x="16593" y="15442"/>
                      </a:lnTo>
                      <a:lnTo>
                        <a:pt x="16237" y="15317"/>
                      </a:lnTo>
                      <a:lnTo>
                        <a:pt x="16070" y="15212"/>
                      </a:lnTo>
                      <a:lnTo>
                        <a:pt x="15526" y="15170"/>
                      </a:lnTo>
                      <a:lnTo>
                        <a:pt x="15086" y="15233"/>
                      </a:lnTo>
                      <a:lnTo>
                        <a:pt x="14982" y="15191"/>
                      </a:lnTo>
                      <a:lnTo>
                        <a:pt x="14877" y="15233"/>
                      </a:lnTo>
                      <a:lnTo>
                        <a:pt x="14772" y="15170"/>
                      </a:lnTo>
                      <a:lnTo>
                        <a:pt x="14710" y="15212"/>
                      </a:lnTo>
                      <a:lnTo>
                        <a:pt x="14605" y="15170"/>
                      </a:lnTo>
                      <a:lnTo>
                        <a:pt x="14521" y="15233"/>
                      </a:lnTo>
                      <a:lnTo>
                        <a:pt x="14584" y="15359"/>
                      </a:lnTo>
                      <a:lnTo>
                        <a:pt x="14584" y="15463"/>
                      </a:lnTo>
                      <a:lnTo>
                        <a:pt x="14458" y="15505"/>
                      </a:lnTo>
                      <a:lnTo>
                        <a:pt x="14458" y="15568"/>
                      </a:lnTo>
                      <a:lnTo>
                        <a:pt x="14521" y="15693"/>
                      </a:lnTo>
                      <a:lnTo>
                        <a:pt x="14605" y="15756"/>
                      </a:lnTo>
                      <a:lnTo>
                        <a:pt x="14668" y="15965"/>
                      </a:lnTo>
                      <a:lnTo>
                        <a:pt x="14710" y="16070"/>
                      </a:lnTo>
                      <a:lnTo>
                        <a:pt x="14751" y="15965"/>
                      </a:lnTo>
                      <a:lnTo>
                        <a:pt x="14814" y="15965"/>
                      </a:lnTo>
                      <a:lnTo>
                        <a:pt x="14919" y="16133"/>
                      </a:lnTo>
                      <a:lnTo>
                        <a:pt x="14919" y="16237"/>
                      </a:lnTo>
                      <a:lnTo>
                        <a:pt x="15044" y="16279"/>
                      </a:lnTo>
                      <a:lnTo>
                        <a:pt x="15212" y="16447"/>
                      </a:lnTo>
                      <a:lnTo>
                        <a:pt x="15044" y="16426"/>
                      </a:lnTo>
                      <a:lnTo>
                        <a:pt x="15002" y="16384"/>
                      </a:lnTo>
                      <a:lnTo>
                        <a:pt x="14919" y="16384"/>
                      </a:lnTo>
                      <a:lnTo>
                        <a:pt x="14877" y="16551"/>
                      </a:lnTo>
                      <a:lnTo>
                        <a:pt x="14772" y="16635"/>
                      </a:lnTo>
                      <a:lnTo>
                        <a:pt x="14605" y="16551"/>
                      </a:lnTo>
                      <a:lnTo>
                        <a:pt x="14521" y="16614"/>
                      </a:lnTo>
                      <a:lnTo>
                        <a:pt x="14521" y="16656"/>
                      </a:lnTo>
                      <a:lnTo>
                        <a:pt x="14668" y="16823"/>
                      </a:lnTo>
                      <a:lnTo>
                        <a:pt x="14710" y="16865"/>
                      </a:lnTo>
                      <a:lnTo>
                        <a:pt x="14710" y="16949"/>
                      </a:lnTo>
                      <a:lnTo>
                        <a:pt x="14668" y="17032"/>
                      </a:lnTo>
                      <a:lnTo>
                        <a:pt x="14375" y="17032"/>
                      </a:lnTo>
                      <a:lnTo>
                        <a:pt x="14291" y="16949"/>
                      </a:lnTo>
                      <a:lnTo>
                        <a:pt x="14312" y="16865"/>
                      </a:lnTo>
                      <a:lnTo>
                        <a:pt x="14270" y="16760"/>
                      </a:lnTo>
                      <a:lnTo>
                        <a:pt x="14375" y="16698"/>
                      </a:lnTo>
                      <a:lnTo>
                        <a:pt x="14375" y="16635"/>
                      </a:lnTo>
                      <a:lnTo>
                        <a:pt x="14270" y="16530"/>
                      </a:lnTo>
                      <a:lnTo>
                        <a:pt x="14186" y="16509"/>
                      </a:lnTo>
                      <a:lnTo>
                        <a:pt x="14270" y="16405"/>
                      </a:lnTo>
                      <a:lnTo>
                        <a:pt x="14249" y="16384"/>
                      </a:lnTo>
                      <a:lnTo>
                        <a:pt x="14165" y="16426"/>
                      </a:lnTo>
                      <a:lnTo>
                        <a:pt x="14103" y="16426"/>
                      </a:lnTo>
                      <a:lnTo>
                        <a:pt x="13956" y="16593"/>
                      </a:lnTo>
                      <a:lnTo>
                        <a:pt x="13873" y="16614"/>
                      </a:lnTo>
                      <a:lnTo>
                        <a:pt x="13768" y="16719"/>
                      </a:lnTo>
                      <a:lnTo>
                        <a:pt x="13768" y="16760"/>
                      </a:lnTo>
                      <a:lnTo>
                        <a:pt x="13642" y="16760"/>
                      </a:lnTo>
                      <a:lnTo>
                        <a:pt x="13580" y="16844"/>
                      </a:lnTo>
                      <a:lnTo>
                        <a:pt x="13580" y="16928"/>
                      </a:lnTo>
                      <a:lnTo>
                        <a:pt x="13517" y="16970"/>
                      </a:lnTo>
                      <a:lnTo>
                        <a:pt x="13245" y="16970"/>
                      </a:lnTo>
                      <a:lnTo>
                        <a:pt x="13161" y="16949"/>
                      </a:lnTo>
                      <a:lnTo>
                        <a:pt x="13119" y="16970"/>
                      </a:lnTo>
                      <a:lnTo>
                        <a:pt x="13036" y="16970"/>
                      </a:lnTo>
                      <a:lnTo>
                        <a:pt x="12952" y="16928"/>
                      </a:lnTo>
                      <a:lnTo>
                        <a:pt x="12805" y="17032"/>
                      </a:lnTo>
                      <a:lnTo>
                        <a:pt x="12785" y="17074"/>
                      </a:lnTo>
                      <a:lnTo>
                        <a:pt x="12680" y="17116"/>
                      </a:lnTo>
                      <a:lnTo>
                        <a:pt x="12575" y="17221"/>
                      </a:lnTo>
                      <a:lnTo>
                        <a:pt x="12575" y="17263"/>
                      </a:lnTo>
                      <a:lnTo>
                        <a:pt x="12638" y="17325"/>
                      </a:lnTo>
                      <a:lnTo>
                        <a:pt x="12617" y="17388"/>
                      </a:lnTo>
                      <a:lnTo>
                        <a:pt x="12638" y="17472"/>
                      </a:lnTo>
                      <a:lnTo>
                        <a:pt x="12617" y="17535"/>
                      </a:lnTo>
                      <a:lnTo>
                        <a:pt x="12513" y="17451"/>
                      </a:lnTo>
                      <a:lnTo>
                        <a:pt x="12471" y="17367"/>
                      </a:lnTo>
                      <a:lnTo>
                        <a:pt x="12408" y="17367"/>
                      </a:lnTo>
                      <a:lnTo>
                        <a:pt x="12282" y="17493"/>
                      </a:lnTo>
                      <a:lnTo>
                        <a:pt x="12220" y="17639"/>
                      </a:lnTo>
                      <a:lnTo>
                        <a:pt x="12220" y="17493"/>
                      </a:lnTo>
                      <a:lnTo>
                        <a:pt x="12094" y="17451"/>
                      </a:lnTo>
                      <a:lnTo>
                        <a:pt x="12010" y="17493"/>
                      </a:lnTo>
                      <a:lnTo>
                        <a:pt x="11948" y="17493"/>
                      </a:lnTo>
                      <a:lnTo>
                        <a:pt x="11864" y="17535"/>
                      </a:lnTo>
                      <a:lnTo>
                        <a:pt x="11759" y="17493"/>
                      </a:lnTo>
                      <a:lnTo>
                        <a:pt x="11738" y="17388"/>
                      </a:lnTo>
                      <a:lnTo>
                        <a:pt x="11864" y="17284"/>
                      </a:lnTo>
                      <a:lnTo>
                        <a:pt x="11969" y="17284"/>
                      </a:lnTo>
                      <a:lnTo>
                        <a:pt x="12010" y="17221"/>
                      </a:lnTo>
                      <a:lnTo>
                        <a:pt x="11948" y="17074"/>
                      </a:lnTo>
                      <a:lnTo>
                        <a:pt x="11969" y="17032"/>
                      </a:lnTo>
                      <a:lnTo>
                        <a:pt x="12052" y="16970"/>
                      </a:lnTo>
                      <a:lnTo>
                        <a:pt x="11906" y="16844"/>
                      </a:lnTo>
                      <a:lnTo>
                        <a:pt x="11864" y="16865"/>
                      </a:lnTo>
                      <a:lnTo>
                        <a:pt x="11780" y="16844"/>
                      </a:lnTo>
                      <a:lnTo>
                        <a:pt x="11759" y="16802"/>
                      </a:lnTo>
                      <a:lnTo>
                        <a:pt x="11969" y="16698"/>
                      </a:lnTo>
                      <a:lnTo>
                        <a:pt x="12052" y="16698"/>
                      </a:lnTo>
                      <a:lnTo>
                        <a:pt x="12157" y="16635"/>
                      </a:lnTo>
                      <a:lnTo>
                        <a:pt x="12115" y="16593"/>
                      </a:lnTo>
                      <a:lnTo>
                        <a:pt x="11906" y="16614"/>
                      </a:lnTo>
                      <a:lnTo>
                        <a:pt x="11592" y="16740"/>
                      </a:lnTo>
                      <a:lnTo>
                        <a:pt x="11529" y="16823"/>
                      </a:lnTo>
                      <a:lnTo>
                        <a:pt x="11571" y="16886"/>
                      </a:lnTo>
                      <a:lnTo>
                        <a:pt x="11592" y="16970"/>
                      </a:lnTo>
                      <a:lnTo>
                        <a:pt x="11655" y="17053"/>
                      </a:lnTo>
                      <a:lnTo>
                        <a:pt x="11592" y="17137"/>
                      </a:lnTo>
                      <a:lnTo>
                        <a:pt x="11529" y="17158"/>
                      </a:lnTo>
                      <a:lnTo>
                        <a:pt x="11425" y="17053"/>
                      </a:lnTo>
                      <a:lnTo>
                        <a:pt x="11445" y="17012"/>
                      </a:lnTo>
                      <a:lnTo>
                        <a:pt x="11487" y="16991"/>
                      </a:lnTo>
                      <a:lnTo>
                        <a:pt x="11466" y="16907"/>
                      </a:lnTo>
                      <a:lnTo>
                        <a:pt x="11445" y="16907"/>
                      </a:lnTo>
                      <a:lnTo>
                        <a:pt x="11236" y="17116"/>
                      </a:lnTo>
                      <a:lnTo>
                        <a:pt x="11236" y="17158"/>
                      </a:lnTo>
                      <a:lnTo>
                        <a:pt x="11320" y="17242"/>
                      </a:lnTo>
                      <a:lnTo>
                        <a:pt x="11383" y="17263"/>
                      </a:lnTo>
                      <a:lnTo>
                        <a:pt x="11383" y="17346"/>
                      </a:lnTo>
                      <a:lnTo>
                        <a:pt x="11257" y="17472"/>
                      </a:lnTo>
                      <a:lnTo>
                        <a:pt x="11215" y="17430"/>
                      </a:lnTo>
                      <a:lnTo>
                        <a:pt x="11257" y="17346"/>
                      </a:lnTo>
                      <a:lnTo>
                        <a:pt x="11236" y="17263"/>
                      </a:lnTo>
                      <a:lnTo>
                        <a:pt x="11173" y="17263"/>
                      </a:lnTo>
                      <a:lnTo>
                        <a:pt x="11173" y="17200"/>
                      </a:lnTo>
                      <a:lnTo>
                        <a:pt x="10943" y="17263"/>
                      </a:lnTo>
                      <a:lnTo>
                        <a:pt x="10922" y="17346"/>
                      </a:lnTo>
                      <a:lnTo>
                        <a:pt x="10755" y="17430"/>
                      </a:lnTo>
                      <a:lnTo>
                        <a:pt x="10629" y="17409"/>
                      </a:lnTo>
                      <a:lnTo>
                        <a:pt x="10546" y="17430"/>
                      </a:lnTo>
                      <a:lnTo>
                        <a:pt x="10546" y="17472"/>
                      </a:lnTo>
                      <a:lnTo>
                        <a:pt x="10316" y="17765"/>
                      </a:lnTo>
                      <a:lnTo>
                        <a:pt x="10274" y="17786"/>
                      </a:lnTo>
                      <a:lnTo>
                        <a:pt x="10064" y="18058"/>
                      </a:lnTo>
                      <a:lnTo>
                        <a:pt x="9960" y="18100"/>
                      </a:lnTo>
                      <a:lnTo>
                        <a:pt x="9876" y="18037"/>
                      </a:lnTo>
                      <a:lnTo>
                        <a:pt x="9813" y="18037"/>
                      </a:lnTo>
                      <a:lnTo>
                        <a:pt x="9876" y="18141"/>
                      </a:lnTo>
                      <a:lnTo>
                        <a:pt x="10023" y="18246"/>
                      </a:lnTo>
                      <a:lnTo>
                        <a:pt x="10064" y="18309"/>
                      </a:lnTo>
                      <a:lnTo>
                        <a:pt x="10064" y="18309"/>
                      </a:lnTo>
                      <a:lnTo>
                        <a:pt x="9876" y="18246"/>
                      </a:lnTo>
                      <a:lnTo>
                        <a:pt x="9813" y="18288"/>
                      </a:lnTo>
                      <a:lnTo>
                        <a:pt x="9500" y="18309"/>
                      </a:lnTo>
                      <a:lnTo>
                        <a:pt x="9458" y="18372"/>
                      </a:lnTo>
                      <a:lnTo>
                        <a:pt x="9541" y="18476"/>
                      </a:lnTo>
                      <a:lnTo>
                        <a:pt x="9541" y="18581"/>
                      </a:lnTo>
                      <a:lnTo>
                        <a:pt x="9458" y="18706"/>
                      </a:lnTo>
                      <a:lnTo>
                        <a:pt x="9500" y="18895"/>
                      </a:lnTo>
                      <a:lnTo>
                        <a:pt x="9458" y="19020"/>
                      </a:lnTo>
                      <a:lnTo>
                        <a:pt x="9248" y="19104"/>
                      </a:lnTo>
                      <a:lnTo>
                        <a:pt x="9228" y="19146"/>
                      </a:lnTo>
                      <a:lnTo>
                        <a:pt x="9081" y="19146"/>
                      </a:lnTo>
                      <a:lnTo>
                        <a:pt x="9039" y="19229"/>
                      </a:lnTo>
                      <a:lnTo>
                        <a:pt x="8956" y="19104"/>
                      </a:lnTo>
                      <a:lnTo>
                        <a:pt x="8809" y="19208"/>
                      </a:lnTo>
                      <a:lnTo>
                        <a:pt x="8579" y="19208"/>
                      </a:lnTo>
                      <a:lnTo>
                        <a:pt x="8328" y="18916"/>
                      </a:lnTo>
                      <a:lnTo>
                        <a:pt x="8098" y="18706"/>
                      </a:lnTo>
                      <a:lnTo>
                        <a:pt x="8014" y="18644"/>
                      </a:lnTo>
                      <a:lnTo>
                        <a:pt x="8014" y="18476"/>
                      </a:lnTo>
                      <a:lnTo>
                        <a:pt x="8056" y="18413"/>
                      </a:lnTo>
                      <a:lnTo>
                        <a:pt x="8098" y="18455"/>
                      </a:lnTo>
                      <a:lnTo>
                        <a:pt x="8160" y="18372"/>
                      </a:lnTo>
                      <a:lnTo>
                        <a:pt x="8119" y="18309"/>
                      </a:lnTo>
                      <a:lnTo>
                        <a:pt x="8181" y="18267"/>
                      </a:lnTo>
                      <a:lnTo>
                        <a:pt x="8370" y="18267"/>
                      </a:lnTo>
                      <a:lnTo>
                        <a:pt x="8412" y="18183"/>
                      </a:lnTo>
                      <a:lnTo>
                        <a:pt x="8621" y="18183"/>
                      </a:lnTo>
                      <a:lnTo>
                        <a:pt x="8642" y="18100"/>
                      </a:lnTo>
                      <a:lnTo>
                        <a:pt x="8495" y="17890"/>
                      </a:lnTo>
                      <a:lnTo>
                        <a:pt x="8474" y="17807"/>
                      </a:lnTo>
                      <a:lnTo>
                        <a:pt x="8328" y="17786"/>
                      </a:lnTo>
                      <a:lnTo>
                        <a:pt x="8202" y="17660"/>
                      </a:lnTo>
                      <a:lnTo>
                        <a:pt x="8202" y="17556"/>
                      </a:lnTo>
                      <a:lnTo>
                        <a:pt x="8077" y="17451"/>
                      </a:lnTo>
                      <a:lnTo>
                        <a:pt x="7763" y="17430"/>
                      </a:lnTo>
                      <a:lnTo>
                        <a:pt x="7554" y="17451"/>
                      </a:lnTo>
                      <a:lnTo>
                        <a:pt x="7449" y="17493"/>
                      </a:lnTo>
                      <a:lnTo>
                        <a:pt x="7323" y="17493"/>
                      </a:lnTo>
                      <a:lnTo>
                        <a:pt x="7072" y="17346"/>
                      </a:lnTo>
                      <a:lnTo>
                        <a:pt x="6947" y="17346"/>
                      </a:lnTo>
                      <a:lnTo>
                        <a:pt x="6947" y="17388"/>
                      </a:lnTo>
                      <a:lnTo>
                        <a:pt x="7240" y="17639"/>
                      </a:lnTo>
                      <a:lnTo>
                        <a:pt x="7386" y="17744"/>
                      </a:lnTo>
                      <a:lnTo>
                        <a:pt x="7470" y="17974"/>
                      </a:lnTo>
                      <a:lnTo>
                        <a:pt x="7470" y="18100"/>
                      </a:lnTo>
                      <a:lnTo>
                        <a:pt x="7533" y="18183"/>
                      </a:lnTo>
                      <a:lnTo>
                        <a:pt x="7470" y="18225"/>
                      </a:lnTo>
                      <a:lnTo>
                        <a:pt x="7470" y="18330"/>
                      </a:lnTo>
                      <a:lnTo>
                        <a:pt x="7491" y="18413"/>
                      </a:lnTo>
                      <a:lnTo>
                        <a:pt x="7449" y="18434"/>
                      </a:lnTo>
                      <a:lnTo>
                        <a:pt x="7449" y="18706"/>
                      </a:lnTo>
                      <a:lnTo>
                        <a:pt x="7386" y="18853"/>
                      </a:lnTo>
                      <a:lnTo>
                        <a:pt x="7449" y="18999"/>
                      </a:lnTo>
                      <a:lnTo>
                        <a:pt x="7595" y="18999"/>
                      </a:lnTo>
                      <a:lnTo>
                        <a:pt x="7742" y="19062"/>
                      </a:lnTo>
                      <a:lnTo>
                        <a:pt x="7805" y="19167"/>
                      </a:lnTo>
                      <a:lnTo>
                        <a:pt x="7784" y="19229"/>
                      </a:lnTo>
                      <a:lnTo>
                        <a:pt x="7805" y="19313"/>
                      </a:lnTo>
                      <a:lnTo>
                        <a:pt x="7784" y="19355"/>
                      </a:lnTo>
                      <a:lnTo>
                        <a:pt x="7784" y="19418"/>
                      </a:lnTo>
                      <a:lnTo>
                        <a:pt x="7847" y="19460"/>
                      </a:lnTo>
                      <a:lnTo>
                        <a:pt x="7784" y="19543"/>
                      </a:lnTo>
                      <a:lnTo>
                        <a:pt x="7784" y="19794"/>
                      </a:lnTo>
                      <a:lnTo>
                        <a:pt x="7742" y="19857"/>
                      </a:lnTo>
                      <a:lnTo>
                        <a:pt x="7805" y="20004"/>
                      </a:lnTo>
                      <a:lnTo>
                        <a:pt x="7847" y="20213"/>
                      </a:lnTo>
                      <a:lnTo>
                        <a:pt x="7763" y="20171"/>
                      </a:lnTo>
                      <a:lnTo>
                        <a:pt x="7700" y="20045"/>
                      </a:lnTo>
                      <a:lnTo>
                        <a:pt x="7575" y="19941"/>
                      </a:lnTo>
                      <a:lnTo>
                        <a:pt x="7449" y="20066"/>
                      </a:lnTo>
                      <a:lnTo>
                        <a:pt x="7470" y="19941"/>
                      </a:lnTo>
                      <a:lnTo>
                        <a:pt x="7428" y="19857"/>
                      </a:lnTo>
                      <a:lnTo>
                        <a:pt x="7240" y="19836"/>
                      </a:lnTo>
                      <a:lnTo>
                        <a:pt x="7072" y="19857"/>
                      </a:lnTo>
                      <a:lnTo>
                        <a:pt x="6968" y="19773"/>
                      </a:lnTo>
                      <a:lnTo>
                        <a:pt x="6821" y="19753"/>
                      </a:lnTo>
                      <a:lnTo>
                        <a:pt x="6738" y="19794"/>
                      </a:lnTo>
                      <a:lnTo>
                        <a:pt x="6612" y="20087"/>
                      </a:lnTo>
                      <a:lnTo>
                        <a:pt x="6424" y="20255"/>
                      </a:lnTo>
                      <a:lnTo>
                        <a:pt x="6298" y="20276"/>
                      </a:lnTo>
                      <a:lnTo>
                        <a:pt x="6194" y="20380"/>
                      </a:lnTo>
                      <a:lnTo>
                        <a:pt x="6173" y="20527"/>
                      </a:lnTo>
                      <a:lnTo>
                        <a:pt x="6026" y="20694"/>
                      </a:lnTo>
                      <a:lnTo>
                        <a:pt x="5963" y="20757"/>
                      </a:lnTo>
                      <a:lnTo>
                        <a:pt x="5963" y="20841"/>
                      </a:lnTo>
                      <a:lnTo>
                        <a:pt x="6005" y="21029"/>
                      </a:lnTo>
                      <a:lnTo>
                        <a:pt x="6277" y="21301"/>
                      </a:lnTo>
                      <a:lnTo>
                        <a:pt x="6424" y="21531"/>
                      </a:lnTo>
                      <a:lnTo>
                        <a:pt x="6340" y="21636"/>
                      </a:lnTo>
                      <a:lnTo>
                        <a:pt x="6277" y="21636"/>
                      </a:lnTo>
                      <a:lnTo>
                        <a:pt x="6277" y="21761"/>
                      </a:lnTo>
                      <a:lnTo>
                        <a:pt x="6173" y="21845"/>
                      </a:lnTo>
                      <a:lnTo>
                        <a:pt x="6110" y="21949"/>
                      </a:lnTo>
                      <a:lnTo>
                        <a:pt x="5963" y="21782"/>
                      </a:lnTo>
                      <a:lnTo>
                        <a:pt x="5587" y="21615"/>
                      </a:lnTo>
                      <a:lnTo>
                        <a:pt x="5461" y="21615"/>
                      </a:lnTo>
                      <a:lnTo>
                        <a:pt x="5398" y="21531"/>
                      </a:lnTo>
                      <a:lnTo>
                        <a:pt x="5189" y="21531"/>
                      </a:lnTo>
                      <a:lnTo>
                        <a:pt x="5085" y="21447"/>
                      </a:lnTo>
                      <a:lnTo>
                        <a:pt x="5022" y="21322"/>
                      </a:lnTo>
                      <a:lnTo>
                        <a:pt x="4854" y="21301"/>
                      </a:lnTo>
                      <a:lnTo>
                        <a:pt x="4729" y="21217"/>
                      </a:lnTo>
                      <a:lnTo>
                        <a:pt x="4603" y="21217"/>
                      </a:lnTo>
                      <a:lnTo>
                        <a:pt x="4562" y="21301"/>
                      </a:lnTo>
                      <a:lnTo>
                        <a:pt x="4603" y="21364"/>
                      </a:lnTo>
                      <a:lnTo>
                        <a:pt x="4562" y="21426"/>
                      </a:lnTo>
                      <a:lnTo>
                        <a:pt x="4603" y="21468"/>
                      </a:lnTo>
                      <a:lnTo>
                        <a:pt x="4520" y="21552"/>
                      </a:lnTo>
                      <a:lnTo>
                        <a:pt x="4415" y="21552"/>
                      </a:lnTo>
                      <a:lnTo>
                        <a:pt x="4499" y="21719"/>
                      </a:lnTo>
                      <a:lnTo>
                        <a:pt x="4520" y="21845"/>
                      </a:lnTo>
                      <a:lnTo>
                        <a:pt x="4666" y="21929"/>
                      </a:lnTo>
                      <a:lnTo>
                        <a:pt x="4771" y="22054"/>
                      </a:lnTo>
                      <a:lnTo>
                        <a:pt x="4917" y="22138"/>
                      </a:lnTo>
                      <a:lnTo>
                        <a:pt x="5022" y="22075"/>
                      </a:lnTo>
                      <a:lnTo>
                        <a:pt x="5085" y="22075"/>
                      </a:lnTo>
                      <a:lnTo>
                        <a:pt x="5168" y="22033"/>
                      </a:lnTo>
                      <a:lnTo>
                        <a:pt x="5189" y="22096"/>
                      </a:lnTo>
                      <a:lnTo>
                        <a:pt x="5336" y="22159"/>
                      </a:lnTo>
                      <a:lnTo>
                        <a:pt x="5336" y="22201"/>
                      </a:lnTo>
                      <a:lnTo>
                        <a:pt x="5273" y="22263"/>
                      </a:lnTo>
                      <a:lnTo>
                        <a:pt x="5357" y="22347"/>
                      </a:lnTo>
                      <a:lnTo>
                        <a:pt x="5357" y="22514"/>
                      </a:lnTo>
                      <a:lnTo>
                        <a:pt x="5273" y="22556"/>
                      </a:lnTo>
                      <a:lnTo>
                        <a:pt x="5168" y="22556"/>
                      </a:lnTo>
                      <a:lnTo>
                        <a:pt x="5043" y="22682"/>
                      </a:lnTo>
                      <a:lnTo>
                        <a:pt x="4980" y="22682"/>
                      </a:lnTo>
                      <a:lnTo>
                        <a:pt x="4875" y="22577"/>
                      </a:lnTo>
                      <a:lnTo>
                        <a:pt x="4729" y="22577"/>
                      </a:lnTo>
                      <a:lnTo>
                        <a:pt x="4645" y="22514"/>
                      </a:lnTo>
                      <a:lnTo>
                        <a:pt x="4457" y="22514"/>
                      </a:lnTo>
                      <a:lnTo>
                        <a:pt x="4415" y="22473"/>
                      </a:lnTo>
                      <a:lnTo>
                        <a:pt x="4415" y="22347"/>
                      </a:lnTo>
                      <a:lnTo>
                        <a:pt x="4310" y="22284"/>
                      </a:lnTo>
                      <a:lnTo>
                        <a:pt x="4227" y="22180"/>
                      </a:lnTo>
                      <a:lnTo>
                        <a:pt x="4185" y="22180"/>
                      </a:lnTo>
                      <a:lnTo>
                        <a:pt x="4080" y="22263"/>
                      </a:lnTo>
                      <a:lnTo>
                        <a:pt x="3829" y="22180"/>
                      </a:lnTo>
                      <a:lnTo>
                        <a:pt x="3787" y="22075"/>
                      </a:lnTo>
                      <a:lnTo>
                        <a:pt x="3725" y="22033"/>
                      </a:lnTo>
                      <a:lnTo>
                        <a:pt x="3787" y="21949"/>
                      </a:lnTo>
                      <a:lnTo>
                        <a:pt x="3766" y="21824"/>
                      </a:lnTo>
                      <a:lnTo>
                        <a:pt x="3766" y="21719"/>
                      </a:lnTo>
                      <a:lnTo>
                        <a:pt x="3662" y="21636"/>
                      </a:lnTo>
                      <a:lnTo>
                        <a:pt x="3662" y="21531"/>
                      </a:lnTo>
                      <a:lnTo>
                        <a:pt x="3494" y="21385"/>
                      </a:lnTo>
                      <a:lnTo>
                        <a:pt x="3494" y="21238"/>
                      </a:lnTo>
                      <a:lnTo>
                        <a:pt x="3411" y="21217"/>
                      </a:lnTo>
                      <a:lnTo>
                        <a:pt x="3453" y="21113"/>
                      </a:lnTo>
                      <a:lnTo>
                        <a:pt x="3515" y="21092"/>
                      </a:lnTo>
                      <a:lnTo>
                        <a:pt x="3557" y="20903"/>
                      </a:lnTo>
                      <a:lnTo>
                        <a:pt x="3557" y="20799"/>
                      </a:lnTo>
                      <a:lnTo>
                        <a:pt x="3515" y="20778"/>
                      </a:lnTo>
                      <a:lnTo>
                        <a:pt x="3515" y="20694"/>
                      </a:lnTo>
                      <a:lnTo>
                        <a:pt x="3578" y="20610"/>
                      </a:lnTo>
                      <a:lnTo>
                        <a:pt x="3515" y="20589"/>
                      </a:lnTo>
                      <a:lnTo>
                        <a:pt x="3390" y="20401"/>
                      </a:lnTo>
                      <a:lnTo>
                        <a:pt x="3139" y="20297"/>
                      </a:lnTo>
                      <a:lnTo>
                        <a:pt x="3055" y="20359"/>
                      </a:lnTo>
                      <a:lnTo>
                        <a:pt x="2992" y="20297"/>
                      </a:lnTo>
                      <a:lnTo>
                        <a:pt x="2930" y="20297"/>
                      </a:lnTo>
                      <a:lnTo>
                        <a:pt x="2867" y="20338"/>
                      </a:lnTo>
                      <a:lnTo>
                        <a:pt x="2741" y="20297"/>
                      </a:lnTo>
                      <a:lnTo>
                        <a:pt x="2783" y="20255"/>
                      </a:lnTo>
                      <a:lnTo>
                        <a:pt x="2888" y="20234"/>
                      </a:lnTo>
                      <a:lnTo>
                        <a:pt x="2930" y="20150"/>
                      </a:lnTo>
                      <a:lnTo>
                        <a:pt x="2783" y="20108"/>
                      </a:lnTo>
                      <a:lnTo>
                        <a:pt x="2783" y="20087"/>
                      </a:lnTo>
                      <a:lnTo>
                        <a:pt x="2867" y="20066"/>
                      </a:lnTo>
                      <a:lnTo>
                        <a:pt x="2783" y="20004"/>
                      </a:lnTo>
                      <a:lnTo>
                        <a:pt x="2720" y="20066"/>
                      </a:lnTo>
                      <a:lnTo>
                        <a:pt x="2532" y="20108"/>
                      </a:lnTo>
                      <a:lnTo>
                        <a:pt x="2511" y="20087"/>
                      </a:lnTo>
                      <a:lnTo>
                        <a:pt x="2553" y="20004"/>
                      </a:lnTo>
                      <a:lnTo>
                        <a:pt x="2658" y="19962"/>
                      </a:lnTo>
                      <a:lnTo>
                        <a:pt x="2637" y="19941"/>
                      </a:lnTo>
                      <a:lnTo>
                        <a:pt x="2448" y="19899"/>
                      </a:lnTo>
                      <a:lnTo>
                        <a:pt x="2427" y="19836"/>
                      </a:lnTo>
                      <a:lnTo>
                        <a:pt x="2302" y="19753"/>
                      </a:lnTo>
                      <a:lnTo>
                        <a:pt x="2260" y="19585"/>
                      </a:lnTo>
                      <a:lnTo>
                        <a:pt x="2134" y="19522"/>
                      </a:lnTo>
                      <a:lnTo>
                        <a:pt x="2155" y="19481"/>
                      </a:lnTo>
                      <a:lnTo>
                        <a:pt x="2260" y="19481"/>
                      </a:lnTo>
                      <a:lnTo>
                        <a:pt x="2302" y="19522"/>
                      </a:lnTo>
                      <a:lnTo>
                        <a:pt x="2448" y="19543"/>
                      </a:lnTo>
                      <a:lnTo>
                        <a:pt x="2469" y="19648"/>
                      </a:lnTo>
                      <a:lnTo>
                        <a:pt x="2720" y="19857"/>
                      </a:lnTo>
                      <a:lnTo>
                        <a:pt x="2783" y="19857"/>
                      </a:lnTo>
                      <a:lnTo>
                        <a:pt x="2825" y="19794"/>
                      </a:lnTo>
                      <a:lnTo>
                        <a:pt x="2950" y="19878"/>
                      </a:lnTo>
                      <a:lnTo>
                        <a:pt x="3139" y="19878"/>
                      </a:lnTo>
                      <a:lnTo>
                        <a:pt x="3160" y="19836"/>
                      </a:lnTo>
                      <a:lnTo>
                        <a:pt x="3243" y="19899"/>
                      </a:lnTo>
                      <a:lnTo>
                        <a:pt x="3160" y="19962"/>
                      </a:lnTo>
                      <a:lnTo>
                        <a:pt x="3202" y="19983"/>
                      </a:lnTo>
                      <a:lnTo>
                        <a:pt x="3202" y="20045"/>
                      </a:lnTo>
                      <a:lnTo>
                        <a:pt x="3306" y="20045"/>
                      </a:lnTo>
                      <a:lnTo>
                        <a:pt x="3369" y="19983"/>
                      </a:lnTo>
                      <a:lnTo>
                        <a:pt x="3557" y="19983"/>
                      </a:lnTo>
                      <a:lnTo>
                        <a:pt x="3494" y="20004"/>
                      </a:lnTo>
                      <a:lnTo>
                        <a:pt x="3599" y="20004"/>
                      </a:lnTo>
                      <a:lnTo>
                        <a:pt x="3704" y="19983"/>
                      </a:lnTo>
                      <a:lnTo>
                        <a:pt x="3704" y="20066"/>
                      </a:lnTo>
                      <a:lnTo>
                        <a:pt x="3871" y="20192"/>
                      </a:lnTo>
                      <a:lnTo>
                        <a:pt x="3934" y="20150"/>
                      </a:lnTo>
                      <a:lnTo>
                        <a:pt x="4038" y="20171"/>
                      </a:lnTo>
                      <a:lnTo>
                        <a:pt x="4080" y="20213"/>
                      </a:lnTo>
                      <a:lnTo>
                        <a:pt x="4227" y="20213"/>
                      </a:lnTo>
                      <a:lnTo>
                        <a:pt x="4331" y="20255"/>
                      </a:lnTo>
                      <a:lnTo>
                        <a:pt x="4415" y="20192"/>
                      </a:lnTo>
                      <a:lnTo>
                        <a:pt x="4541" y="20297"/>
                      </a:lnTo>
                      <a:lnTo>
                        <a:pt x="4729" y="20359"/>
                      </a:lnTo>
                      <a:lnTo>
                        <a:pt x="5064" y="20380"/>
                      </a:lnTo>
                      <a:lnTo>
                        <a:pt x="5336" y="20359"/>
                      </a:lnTo>
                      <a:lnTo>
                        <a:pt x="5357" y="20297"/>
                      </a:lnTo>
                      <a:lnTo>
                        <a:pt x="5545" y="20297"/>
                      </a:lnTo>
                      <a:lnTo>
                        <a:pt x="5608" y="20255"/>
                      </a:lnTo>
                      <a:lnTo>
                        <a:pt x="5796" y="20213"/>
                      </a:lnTo>
                      <a:lnTo>
                        <a:pt x="5963" y="20150"/>
                      </a:lnTo>
                      <a:lnTo>
                        <a:pt x="6173" y="19857"/>
                      </a:lnTo>
                      <a:lnTo>
                        <a:pt x="6194" y="19773"/>
                      </a:lnTo>
                      <a:lnTo>
                        <a:pt x="6319" y="19627"/>
                      </a:lnTo>
                      <a:lnTo>
                        <a:pt x="6319" y="19543"/>
                      </a:lnTo>
                      <a:lnTo>
                        <a:pt x="6340" y="19460"/>
                      </a:lnTo>
                      <a:lnTo>
                        <a:pt x="6382" y="19313"/>
                      </a:lnTo>
                      <a:lnTo>
                        <a:pt x="6382" y="19167"/>
                      </a:lnTo>
                      <a:lnTo>
                        <a:pt x="6382" y="19041"/>
                      </a:lnTo>
                      <a:lnTo>
                        <a:pt x="6319" y="18999"/>
                      </a:lnTo>
                      <a:lnTo>
                        <a:pt x="6277" y="18999"/>
                      </a:lnTo>
                      <a:lnTo>
                        <a:pt x="6173" y="18832"/>
                      </a:lnTo>
                      <a:lnTo>
                        <a:pt x="6089" y="18790"/>
                      </a:lnTo>
                      <a:lnTo>
                        <a:pt x="6068" y="18644"/>
                      </a:lnTo>
                      <a:lnTo>
                        <a:pt x="5963" y="18392"/>
                      </a:lnTo>
                      <a:lnTo>
                        <a:pt x="5859" y="18372"/>
                      </a:lnTo>
                      <a:lnTo>
                        <a:pt x="5817" y="18413"/>
                      </a:lnTo>
                      <a:lnTo>
                        <a:pt x="5691" y="18372"/>
                      </a:lnTo>
                      <a:lnTo>
                        <a:pt x="5691" y="18288"/>
                      </a:lnTo>
                      <a:lnTo>
                        <a:pt x="5461" y="18120"/>
                      </a:lnTo>
                      <a:lnTo>
                        <a:pt x="5461" y="18016"/>
                      </a:lnTo>
                      <a:lnTo>
                        <a:pt x="5336" y="17890"/>
                      </a:lnTo>
                      <a:lnTo>
                        <a:pt x="5273" y="17890"/>
                      </a:lnTo>
                      <a:lnTo>
                        <a:pt x="5294" y="17953"/>
                      </a:lnTo>
                      <a:lnTo>
                        <a:pt x="5378" y="18079"/>
                      </a:lnTo>
                      <a:lnTo>
                        <a:pt x="5294" y="18100"/>
                      </a:lnTo>
                      <a:lnTo>
                        <a:pt x="5168" y="17974"/>
                      </a:lnTo>
                      <a:lnTo>
                        <a:pt x="5085" y="17974"/>
                      </a:lnTo>
                      <a:lnTo>
                        <a:pt x="4938" y="17807"/>
                      </a:lnTo>
                      <a:lnTo>
                        <a:pt x="4875" y="17807"/>
                      </a:lnTo>
                      <a:lnTo>
                        <a:pt x="4875" y="17869"/>
                      </a:lnTo>
                      <a:lnTo>
                        <a:pt x="4917" y="17911"/>
                      </a:lnTo>
                      <a:lnTo>
                        <a:pt x="4834" y="17890"/>
                      </a:lnTo>
                      <a:lnTo>
                        <a:pt x="4708" y="17681"/>
                      </a:lnTo>
                      <a:lnTo>
                        <a:pt x="4603" y="17660"/>
                      </a:lnTo>
                      <a:lnTo>
                        <a:pt x="4520" y="17556"/>
                      </a:lnTo>
                      <a:lnTo>
                        <a:pt x="4122" y="17284"/>
                      </a:lnTo>
                      <a:lnTo>
                        <a:pt x="3515" y="16970"/>
                      </a:lnTo>
                      <a:lnTo>
                        <a:pt x="3390" y="16928"/>
                      </a:lnTo>
                      <a:lnTo>
                        <a:pt x="3369" y="16970"/>
                      </a:lnTo>
                      <a:lnTo>
                        <a:pt x="3243" y="16907"/>
                      </a:lnTo>
                      <a:lnTo>
                        <a:pt x="3097" y="16865"/>
                      </a:lnTo>
                      <a:lnTo>
                        <a:pt x="3097" y="16928"/>
                      </a:lnTo>
                      <a:lnTo>
                        <a:pt x="3034" y="16970"/>
                      </a:lnTo>
                      <a:lnTo>
                        <a:pt x="2930" y="16928"/>
                      </a:lnTo>
                      <a:lnTo>
                        <a:pt x="2762" y="16928"/>
                      </a:lnTo>
                      <a:lnTo>
                        <a:pt x="2678" y="16823"/>
                      </a:lnTo>
                      <a:lnTo>
                        <a:pt x="2574" y="16760"/>
                      </a:lnTo>
                      <a:lnTo>
                        <a:pt x="2574" y="16802"/>
                      </a:lnTo>
                      <a:lnTo>
                        <a:pt x="2637" y="16865"/>
                      </a:lnTo>
                      <a:lnTo>
                        <a:pt x="2616" y="16928"/>
                      </a:lnTo>
                      <a:lnTo>
                        <a:pt x="2532" y="16865"/>
                      </a:lnTo>
                      <a:lnTo>
                        <a:pt x="2406" y="16907"/>
                      </a:lnTo>
                      <a:lnTo>
                        <a:pt x="2344" y="16949"/>
                      </a:lnTo>
                      <a:lnTo>
                        <a:pt x="2365" y="17032"/>
                      </a:lnTo>
                      <a:lnTo>
                        <a:pt x="2302" y="17158"/>
                      </a:lnTo>
                      <a:lnTo>
                        <a:pt x="2155" y="17158"/>
                      </a:lnTo>
                      <a:lnTo>
                        <a:pt x="2239" y="17053"/>
                      </a:lnTo>
                      <a:lnTo>
                        <a:pt x="2323" y="17012"/>
                      </a:lnTo>
                      <a:lnTo>
                        <a:pt x="2260" y="16949"/>
                      </a:lnTo>
                      <a:lnTo>
                        <a:pt x="2197" y="16949"/>
                      </a:lnTo>
                      <a:lnTo>
                        <a:pt x="2218" y="16907"/>
                      </a:lnTo>
                      <a:lnTo>
                        <a:pt x="2239" y="16844"/>
                      </a:lnTo>
                      <a:lnTo>
                        <a:pt x="2197" y="16823"/>
                      </a:lnTo>
                      <a:lnTo>
                        <a:pt x="2134" y="16886"/>
                      </a:lnTo>
                      <a:lnTo>
                        <a:pt x="2030" y="17012"/>
                      </a:lnTo>
                      <a:lnTo>
                        <a:pt x="2030" y="16928"/>
                      </a:lnTo>
                      <a:lnTo>
                        <a:pt x="2030" y="16886"/>
                      </a:lnTo>
                      <a:lnTo>
                        <a:pt x="2009" y="16844"/>
                      </a:lnTo>
                      <a:lnTo>
                        <a:pt x="1946" y="16928"/>
                      </a:lnTo>
                      <a:lnTo>
                        <a:pt x="1925" y="16928"/>
                      </a:lnTo>
                      <a:lnTo>
                        <a:pt x="1925" y="16844"/>
                      </a:lnTo>
                      <a:lnTo>
                        <a:pt x="1821" y="16823"/>
                      </a:lnTo>
                      <a:lnTo>
                        <a:pt x="1716" y="16907"/>
                      </a:lnTo>
                      <a:lnTo>
                        <a:pt x="1695" y="16802"/>
                      </a:lnTo>
                      <a:lnTo>
                        <a:pt x="1632" y="16760"/>
                      </a:lnTo>
                      <a:lnTo>
                        <a:pt x="1569" y="16844"/>
                      </a:lnTo>
                      <a:lnTo>
                        <a:pt x="1528" y="16740"/>
                      </a:lnTo>
                      <a:lnTo>
                        <a:pt x="1528" y="16614"/>
                      </a:lnTo>
                      <a:lnTo>
                        <a:pt x="1590" y="16530"/>
                      </a:lnTo>
                      <a:lnTo>
                        <a:pt x="1590" y="16614"/>
                      </a:lnTo>
                      <a:lnTo>
                        <a:pt x="1674" y="16698"/>
                      </a:lnTo>
                      <a:lnTo>
                        <a:pt x="1800" y="16656"/>
                      </a:lnTo>
                      <a:lnTo>
                        <a:pt x="1883" y="16719"/>
                      </a:lnTo>
                      <a:lnTo>
                        <a:pt x="1988" y="16635"/>
                      </a:lnTo>
                      <a:lnTo>
                        <a:pt x="1988" y="16593"/>
                      </a:lnTo>
                      <a:lnTo>
                        <a:pt x="1904" y="16530"/>
                      </a:lnTo>
                      <a:lnTo>
                        <a:pt x="1883" y="16509"/>
                      </a:lnTo>
                      <a:lnTo>
                        <a:pt x="1800" y="16488"/>
                      </a:lnTo>
                      <a:lnTo>
                        <a:pt x="1737" y="16530"/>
                      </a:lnTo>
                      <a:lnTo>
                        <a:pt x="1695" y="16488"/>
                      </a:lnTo>
                      <a:lnTo>
                        <a:pt x="1632" y="16405"/>
                      </a:lnTo>
                      <a:lnTo>
                        <a:pt x="1528" y="16342"/>
                      </a:lnTo>
                      <a:lnTo>
                        <a:pt x="1423" y="16342"/>
                      </a:lnTo>
                      <a:lnTo>
                        <a:pt x="1402" y="16384"/>
                      </a:lnTo>
                      <a:lnTo>
                        <a:pt x="1465" y="16426"/>
                      </a:lnTo>
                      <a:lnTo>
                        <a:pt x="1486" y="16426"/>
                      </a:lnTo>
                      <a:lnTo>
                        <a:pt x="1486" y="16488"/>
                      </a:lnTo>
                      <a:lnTo>
                        <a:pt x="1402" y="16509"/>
                      </a:lnTo>
                      <a:lnTo>
                        <a:pt x="1360" y="16509"/>
                      </a:lnTo>
                      <a:lnTo>
                        <a:pt x="1360" y="16551"/>
                      </a:lnTo>
                      <a:lnTo>
                        <a:pt x="1465" y="16635"/>
                      </a:lnTo>
                      <a:lnTo>
                        <a:pt x="1402" y="16656"/>
                      </a:lnTo>
                      <a:lnTo>
                        <a:pt x="1318" y="16656"/>
                      </a:lnTo>
                      <a:lnTo>
                        <a:pt x="1277" y="16740"/>
                      </a:lnTo>
                      <a:lnTo>
                        <a:pt x="1256" y="16886"/>
                      </a:lnTo>
                      <a:lnTo>
                        <a:pt x="1193" y="16802"/>
                      </a:lnTo>
                      <a:lnTo>
                        <a:pt x="1193" y="16698"/>
                      </a:lnTo>
                      <a:lnTo>
                        <a:pt x="1151" y="16635"/>
                      </a:lnTo>
                      <a:lnTo>
                        <a:pt x="1005" y="16614"/>
                      </a:lnTo>
                      <a:lnTo>
                        <a:pt x="1005" y="16740"/>
                      </a:lnTo>
                      <a:lnTo>
                        <a:pt x="942" y="16823"/>
                      </a:lnTo>
                      <a:lnTo>
                        <a:pt x="795" y="16781"/>
                      </a:lnTo>
                      <a:lnTo>
                        <a:pt x="691" y="16781"/>
                      </a:lnTo>
                      <a:lnTo>
                        <a:pt x="691" y="16928"/>
                      </a:lnTo>
                      <a:lnTo>
                        <a:pt x="628" y="17053"/>
                      </a:lnTo>
                      <a:lnTo>
                        <a:pt x="481" y="17095"/>
                      </a:lnTo>
                      <a:lnTo>
                        <a:pt x="335" y="17242"/>
                      </a:lnTo>
                      <a:lnTo>
                        <a:pt x="335" y="17451"/>
                      </a:lnTo>
                      <a:lnTo>
                        <a:pt x="251" y="17451"/>
                      </a:lnTo>
                      <a:lnTo>
                        <a:pt x="105" y="17514"/>
                      </a:lnTo>
                      <a:lnTo>
                        <a:pt x="0" y="17556"/>
                      </a:lnTo>
                      <a:lnTo>
                        <a:pt x="105" y="17576"/>
                      </a:lnTo>
                      <a:lnTo>
                        <a:pt x="63" y="17744"/>
                      </a:lnTo>
                      <a:lnTo>
                        <a:pt x="21" y="17932"/>
                      </a:lnTo>
                      <a:lnTo>
                        <a:pt x="105" y="18037"/>
                      </a:lnTo>
                      <a:lnTo>
                        <a:pt x="209" y="18288"/>
                      </a:lnTo>
                      <a:lnTo>
                        <a:pt x="272" y="18288"/>
                      </a:lnTo>
                      <a:lnTo>
                        <a:pt x="440" y="18372"/>
                      </a:lnTo>
                      <a:lnTo>
                        <a:pt x="523" y="18497"/>
                      </a:lnTo>
                      <a:lnTo>
                        <a:pt x="565" y="18602"/>
                      </a:lnTo>
                      <a:lnTo>
                        <a:pt x="837" y="18769"/>
                      </a:lnTo>
                      <a:lnTo>
                        <a:pt x="900" y="18832"/>
                      </a:lnTo>
                      <a:lnTo>
                        <a:pt x="858" y="19020"/>
                      </a:lnTo>
                      <a:lnTo>
                        <a:pt x="753" y="19208"/>
                      </a:lnTo>
                      <a:lnTo>
                        <a:pt x="649" y="19460"/>
                      </a:lnTo>
                      <a:lnTo>
                        <a:pt x="774" y="19627"/>
                      </a:lnTo>
                      <a:lnTo>
                        <a:pt x="837" y="19773"/>
                      </a:lnTo>
                      <a:lnTo>
                        <a:pt x="1067" y="20234"/>
                      </a:lnTo>
                      <a:lnTo>
                        <a:pt x="1318" y="20820"/>
                      </a:lnTo>
                      <a:lnTo>
                        <a:pt x="1214" y="20861"/>
                      </a:lnTo>
                      <a:lnTo>
                        <a:pt x="1193" y="21217"/>
                      </a:lnTo>
                      <a:lnTo>
                        <a:pt x="1193" y="21322"/>
                      </a:lnTo>
                      <a:lnTo>
                        <a:pt x="1297" y="21343"/>
                      </a:lnTo>
                      <a:lnTo>
                        <a:pt x="1214" y="21447"/>
                      </a:lnTo>
                      <a:lnTo>
                        <a:pt x="1214" y="21636"/>
                      </a:lnTo>
                      <a:lnTo>
                        <a:pt x="1297" y="21740"/>
                      </a:lnTo>
                      <a:lnTo>
                        <a:pt x="1423" y="21761"/>
                      </a:lnTo>
                      <a:lnTo>
                        <a:pt x="1486" y="21866"/>
                      </a:lnTo>
                      <a:lnTo>
                        <a:pt x="1423" y="21929"/>
                      </a:lnTo>
                      <a:lnTo>
                        <a:pt x="1423" y="22138"/>
                      </a:lnTo>
                      <a:lnTo>
                        <a:pt x="1486" y="22263"/>
                      </a:lnTo>
                      <a:lnTo>
                        <a:pt x="1674" y="22389"/>
                      </a:lnTo>
                      <a:lnTo>
                        <a:pt x="1674" y="22577"/>
                      </a:lnTo>
                      <a:lnTo>
                        <a:pt x="1569" y="22745"/>
                      </a:lnTo>
                      <a:lnTo>
                        <a:pt x="1507" y="22912"/>
                      </a:lnTo>
                      <a:lnTo>
                        <a:pt x="1779" y="23289"/>
                      </a:lnTo>
                      <a:lnTo>
                        <a:pt x="1925" y="23330"/>
                      </a:lnTo>
                      <a:lnTo>
                        <a:pt x="2197" y="23623"/>
                      </a:lnTo>
                      <a:lnTo>
                        <a:pt x="2218" y="23812"/>
                      </a:lnTo>
                      <a:lnTo>
                        <a:pt x="2051" y="24230"/>
                      </a:lnTo>
                      <a:lnTo>
                        <a:pt x="1821" y="24628"/>
                      </a:lnTo>
                      <a:lnTo>
                        <a:pt x="1695" y="24900"/>
                      </a:lnTo>
                      <a:lnTo>
                        <a:pt x="1528" y="25151"/>
                      </a:lnTo>
                      <a:lnTo>
                        <a:pt x="1381" y="25402"/>
                      </a:lnTo>
                      <a:lnTo>
                        <a:pt x="1256" y="25486"/>
                      </a:lnTo>
                      <a:lnTo>
                        <a:pt x="984" y="25737"/>
                      </a:lnTo>
                      <a:lnTo>
                        <a:pt x="1005" y="25904"/>
                      </a:lnTo>
                      <a:cubicBezTo>
                        <a:pt x="1005" y="25883"/>
                        <a:pt x="1046" y="25883"/>
                        <a:pt x="1046" y="25883"/>
                      </a:cubicBezTo>
                      <a:cubicBezTo>
                        <a:pt x="1067" y="25883"/>
                        <a:pt x="1193" y="25799"/>
                        <a:pt x="1193" y="25799"/>
                      </a:cubicBezTo>
                      <a:lnTo>
                        <a:pt x="1318" y="25779"/>
                      </a:lnTo>
                      <a:lnTo>
                        <a:pt x="1256" y="25841"/>
                      </a:lnTo>
                      <a:lnTo>
                        <a:pt x="1297" y="25925"/>
                      </a:lnTo>
                      <a:lnTo>
                        <a:pt x="1297" y="26030"/>
                      </a:lnTo>
                      <a:lnTo>
                        <a:pt x="1172" y="25925"/>
                      </a:lnTo>
                      <a:lnTo>
                        <a:pt x="1151" y="26009"/>
                      </a:lnTo>
                      <a:lnTo>
                        <a:pt x="1277" y="26155"/>
                      </a:lnTo>
                      <a:lnTo>
                        <a:pt x="1402" y="26155"/>
                      </a:lnTo>
                      <a:lnTo>
                        <a:pt x="1486" y="26260"/>
                      </a:lnTo>
                      <a:lnTo>
                        <a:pt x="1611" y="26260"/>
                      </a:lnTo>
                      <a:lnTo>
                        <a:pt x="1674" y="26239"/>
                      </a:lnTo>
                      <a:lnTo>
                        <a:pt x="1779" y="26239"/>
                      </a:lnTo>
                      <a:lnTo>
                        <a:pt x="1883" y="26364"/>
                      </a:lnTo>
                      <a:lnTo>
                        <a:pt x="1800" y="26448"/>
                      </a:lnTo>
                      <a:lnTo>
                        <a:pt x="1611" y="26406"/>
                      </a:lnTo>
                      <a:lnTo>
                        <a:pt x="1528" y="26427"/>
                      </a:lnTo>
                      <a:lnTo>
                        <a:pt x="1507" y="26532"/>
                      </a:lnTo>
                      <a:lnTo>
                        <a:pt x="1381" y="26636"/>
                      </a:lnTo>
                      <a:lnTo>
                        <a:pt x="1277" y="26553"/>
                      </a:lnTo>
                      <a:lnTo>
                        <a:pt x="1214" y="26615"/>
                      </a:lnTo>
                      <a:lnTo>
                        <a:pt x="1214" y="26720"/>
                      </a:lnTo>
                      <a:lnTo>
                        <a:pt x="1109" y="26741"/>
                      </a:lnTo>
                      <a:lnTo>
                        <a:pt x="1067" y="26636"/>
                      </a:lnTo>
                      <a:lnTo>
                        <a:pt x="1005" y="26657"/>
                      </a:lnTo>
                      <a:lnTo>
                        <a:pt x="1005" y="26720"/>
                      </a:lnTo>
                      <a:lnTo>
                        <a:pt x="1067" y="26783"/>
                      </a:lnTo>
                      <a:lnTo>
                        <a:pt x="1046" y="26929"/>
                      </a:lnTo>
                      <a:lnTo>
                        <a:pt x="1088" y="26992"/>
                      </a:lnTo>
                      <a:lnTo>
                        <a:pt x="1088" y="27034"/>
                      </a:lnTo>
                      <a:lnTo>
                        <a:pt x="1067" y="27055"/>
                      </a:lnTo>
                      <a:lnTo>
                        <a:pt x="984" y="27159"/>
                      </a:lnTo>
                      <a:lnTo>
                        <a:pt x="942" y="27306"/>
                      </a:lnTo>
                      <a:lnTo>
                        <a:pt x="858" y="27369"/>
                      </a:lnTo>
                      <a:lnTo>
                        <a:pt x="795" y="27808"/>
                      </a:lnTo>
                      <a:lnTo>
                        <a:pt x="1067" y="28289"/>
                      </a:lnTo>
                      <a:lnTo>
                        <a:pt x="1067" y="28394"/>
                      </a:lnTo>
                      <a:lnTo>
                        <a:pt x="984" y="28457"/>
                      </a:lnTo>
                      <a:lnTo>
                        <a:pt x="1005" y="28561"/>
                      </a:lnTo>
                      <a:lnTo>
                        <a:pt x="942" y="28708"/>
                      </a:lnTo>
                      <a:lnTo>
                        <a:pt x="1046" y="28729"/>
                      </a:lnTo>
                      <a:lnTo>
                        <a:pt x="1067" y="28833"/>
                      </a:lnTo>
                      <a:lnTo>
                        <a:pt x="1046" y="28875"/>
                      </a:lnTo>
                      <a:lnTo>
                        <a:pt x="1088" y="28938"/>
                      </a:lnTo>
                      <a:lnTo>
                        <a:pt x="1109" y="29043"/>
                      </a:lnTo>
                      <a:lnTo>
                        <a:pt x="1088" y="29126"/>
                      </a:lnTo>
                      <a:lnTo>
                        <a:pt x="1172" y="29252"/>
                      </a:lnTo>
                      <a:lnTo>
                        <a:pt x="1193" y="29294"/>
                      </a:lnTo>
                      <a:lnTo>
                        <a:pt x="1256" y="29461"/>
                      </a:lnTo>
                      <a:lnTo>
                        <a:pt x="1318" y="29566"/>
                      </a:lnTo>
                      <a:lnTo>
                        <a:pt x="1360" y="29712"/>
                      </a:lnTo>
                      <a:lnTo>
                        <a:pt x="1402" y="29712"/>
                      </a:lnTo>
                      <a:lnTo>
                        <a:pt x="1507" y="29796"/>
                      </a:lnTo>
                      <a:lnTo>
                        <a:pt x="1632" y="29712"/>
                      </a:lnTo>
                      <a:lnTo>
                        <a:pt x="1737" y="29900"/>
                      </a:lnTo>
                      <a:lnTo>
                        <a:pt x="1883" y="29817"/>
                      </a:lnTo>
                      <a:lnTo>
                        <a:pt x="2009" y="29859"/>
                      </a:lnTo>
                      <a:lnTo>
                        <a:pt x="2113" y="30026"/>
                      </a:lnTo>
                      <a:lnTo>
                        <a:pt x="2260" y="29921"/>
                      </a:lnTo>
                      <a:lnTo>
                        <a:pt x="2427" y="29880"/>
                      </a:lnTo>
                      <a:lnTo>
                        <a:pt x="2511" y="29963"/>
                      </a:lnTo>
                      <a:lnTo>
                        <a:pt x="2574" y="29963"/>
                      </a:lnTo>
                      <a:lnTo>
                        <a:pt x="2846" y="30026"/>
                      </a:lnTo>
                      <a:lnTo>
                        <a:pt x="2867" y="30172"/>
                      </a:lnTo>
                      <a:lnTo>
                        <a:pt x="2825" y="30319"/>
                      </a:lnTo>
                      <a:lnTo>
                        <a:pt x="2930" y="30424"/>
                      </a:lnTo>
                      <a:lnTo>
                        <a:pt x="2930" y="30612"/>
                      </a:lnTo>
                      <a:lnTo>
                        <a:pt x="3055" y="30737"/>
                      </a:lnTo>
                      <a:lnTo>
                        <a:pt x="3139" y="30905"/>
                      </a:lnTo>
                      <a:lnTo>
                        <a:pt x="3285" y="31114"/>
                      </a:lnTo>
                      <a:lnTo>
                        <a:pt x="3390" y="31177"/>
                      </a:lnTo>
                      <a:lnTo>
                        <a:pt x="3453" y="31365"/>
                      </a:lnTo>
                      <a:lnTo>
                        <a:pt x="3620" y="31428"/>
                      </a:lnTo>
                      <a:lnTo>
                        <a:pt x="3829" y="31595"/>
                      </a:lnTo>
                      <a:lnTo>
                        <a:pt x="3871" y="31700"/>
                      </a:lnTo>
                      <a:lnTo>
                        <a:pt x="4018" y="31805"/>
                      </a:lnTo>
                      <a:lnTo>
                        <a:pt x="3934" y="31867"/>
                      </a:lnTo>
                      <a:lnTo>
                        <a:pt x="3829" y="32056"/>
                      </a:lnTo>
                      <a:lnTo>
                        <a:pt x="3557" y="32097"/>
                      </a:lnTo>
                      <a:lnTo>
                        <a:pt x="3411" y="31993"/>
                      </a:lnTo>
                      <a:lnTo>
                        <a:pt x="3369" y="32097"/>
                      </a:lnTo>
                      <a:lnTo>
                        <a:pt x="3369" y="32223"/>
                      </a:lnTo>
                      <a:lnTo>
                        <a:pt x="3474" y="32411"/>
                      </a:lnTo>
                      <a:lnTo>
                        <a:pt x="3453" y="32579"/>
                      </a:lnTo>
                      <a:lnTo>
                        <a:pt x="3578" y="32725"/>
                      </a:lnTo>
                      <a:lnTo>
                        <a:pt x="3578" y="32893"/>
                      </a:lnTo>
                      <a:lnTo>
                        <a:pt x="3683" y="32913"/>
                      </a:lnTo>
                      <a:lnTo>
                        <a:pt x="3808" y="32893"/>
                      </a:lnTo>
                      <a:lnTo>
                        <a:pt x="3808" y="32746"/>
                      </a:lnTo>
                      <a:lnTo>
                        <a:pt x="3892" y="32683"/>
                      </a:lnTo>
                      <a:lnTo>
                        <a:pt x="4185" y="32788"/>
                      </a:lnTo>
                      <a:lnTo>
                        <a:pt x="4457" y="32788"/>
                      </a:lnTo>
                      <a:lnTo>
                        <a:pt x="4624" y="32704"/>
                      </a:lnTo>
                      <a:lnTo>
                        <a:pt x="4750" y="32704"/>
                      </a:lnTo>
                      <a:lnTo>
                        <a:pt x="4834" y="32955"/>
                      </a:lnTo>
                      <a:lnTo>
                        <a:pt x="4959" y="33060"/>
                      </a:lnTo>
                      <a:lnTo>
                        <a:pt x="4875" y="33206"/>
                      </a:lnTo>
                      <a:lnTo>
                        <a:pt x="5043" y="33416"/>
                      </a:lnTo>
                      <a:lnTo>
                        <a:pt x="5357" y="33353"/>
                      </a:lnTo>
                      <a:lnTo>
                        <a:pt x="5461" y="33457"/>
                      </a:lnTo>
                      <a:lnTo>
                        <a:pt x="5482" y="33583"/>
                      </a:lnTo>
                      <a:lnTo>
                        <a:pt x="5587" y="33625"/>
                      </a:lnTo>
                      <a:lnTo>
                        <a:pt x="5587" y="33771"/>
                      </a:lnTo>
                      <a:lnTo>
                        <a:pt x="5650" y="33960"/>
                      </a:lnTo>
                      <a:lnTo>
                        <a:pt x="5901" y="34211"/>
                      </a:lnTo>
                      <a:lnTo>
                        <a:pt x="6005" y="34106"/>
                      </a:lnTo>
                      <a:lnTo>
                        <a:pt x="6173" y="34190"/>
                      </a:lnTo>
                      <a:lnTo>
                        <a:pt x="6298" y="34169"/>
                      </a:lnTo>
                      <a:lnTo>
                        <a:pt x="6424" y="34190"/>
                      </a:lnTo>
                      <a:lnTo>
                        <a:pt x="6612" y="34043"/>
                      </a:lnTo>
                      <a:lnTo>
                        <a:pt x="6696" y="34043"/>
                      </a:lnTo>
                      <a:lnTo>
                        <a:pt x="6821" y="34315"/>
                      </a:lnTo>
                      <a:lnTo>
                        <a:pt x="7010" y="34420"/>
                      </a:lnTo>
                      <a:lnTo>
                        <a:pt x="7051" y="34525"/>
                      </a:lnTo>
                      <a:lnTo>
                        <a:pt x="7135" y="34462"/>
                      </a:lnTo>
                      <a:lnTo>
                        <a:pt x="7344" y="34504"/>
                      </a:lnTo>
                      <a:lnTo>
                        <a:pt x="7491" y="34504"/>
                      </a:lnTo>
                      <a:lnTo>
                        <a:pt x="7595" y="34587"/>
                      </a:lnTo>
                      <a:lnTo>
                        <a:pt x="7742" y="34566"/>
                      </a:lnTo>
                      <a:lnTo>
                        <a:pt x="7888" y="34671"/>
                      </a:lnTo>
                      <a:lnTo>
                        <a:pt x="8077" y="34692"/>
                      </a:lnTo>
                      <a:lnTo>
                        <a:pt x="8160" y="34608"/>
                      </a:lnTo>
                      <a:lnTo>
                        <a:pt x="8202" y="34734"/>
                      </a:lnTo>
                      <a:lnTo>
                        <a:pt x="8286" y="34797"/>
                      </a:lnTo>
                      <a:lnTo>
                        <a:pt x="8286" y="34943"/>
                      </a:lnTo>
                      <a:lnTo>
                        <a:pt x="8181" y="35090"/>
                      </a:lnTo>
                      <a:lnTo>
                        <a:pt x="8056" y="35110"/>
                      </a:lnTo>
                      <a:lnTo>
                        <a:pt x="8014" y="35362"/>
                      </a:lnTo>
                      <a:lnTo>
                        <a:pt x="8181" y="35466"/>
                      </a:lnTo>
                      <a:lnTo>
                        <a:pt x="8202" y="35634"/>
                      </a:lnTo>
                      <a:lnTo>
                        <a:pt x="8119" y="35843"/>
                      </a:lnTo>
                      <a:lnTo>
                        <a:pt x="8160" y="35989"/>
                      </a:lnTo>
                      <a:lnTo>
                        <a:pt x="8056" y="36073"/>
                      </a:lnTo>
                      <a:lnTo>
                        <a:pt x="7763" y="36094"/>
                      </a:lnTo>
                      <a:lnTo>
                        <a:pt x="7637" y="36303"/>
                      </a:lnTo>
                      <a:lnTo>
                        <a:pt x="7554" y="36345"/>
                      </a:lnTo>
                      <a:lnTo>
                        <a:pt x="7533" y="36596"/>
                      </a:lnTo>
                      <a:lnTo>
                        <a:pt x="7554" y="36596"/>
                      </a:lnTo>
                      <a:lnTo>
                        <a:pt x="7658" y="36617"/>
                      </a:lnTo>
                      <a:lnTo>
                        <a:pt x="7784" y="36554"/>
                      </a:lnTo>
                      <a:lnTo>
                        <a:pt x="7951" y="36512"/>
                      </a:lnTo>
                      <a:lnTo>
                        <a:pt x="7972" y="36575"/>
                      </a:lnTo>
                      <a:lnTo>
                        <a:pt x="7951" y="36659"/>
                      </a:lnTo>
                      <a:lnTo>
                        <a:pt x="7637" y="36805"/>
                      </a:lnTo>
                      <a:lnTo>
                        <a:pt x="7491" y="36889"/>
                      </a:lnTo>
                      <a:lnTo>
                        <a:pt x="7554" y="36931"/>
                      </a:lnTo>
                      <a:lnTo>
                        <a:pt x="7637" y="36931"/>
                      </a:lnTo>
                      <a:lnTo>
                        <a:pt x="7554" y="37014"/>
                      </a:lnTo>
                      <a:lnTo>
                        <a:pt x="7428" y="36994"/>
                      </a:lnTo>
                      <a:lnTo>
                        <a:pt x="7240" y="37014"/>
                      </a:lnTo>
                      <a:lnTo>
                        <a:pt x="7323" y="37203"/>
                      </a:lnTo>
                      <a:lnTo>
                        <a:pt x="7386" y="37286"/>
                      </a:lnTo>
                      <a:lnTo>
                        <a:pt x="7449" y="37224"/>
                      </a:lnTo>
                      <a:lnTo>
                        <a:pt x="7470" y="37286"/>
                      </a:lnTo>
                      <a:lnTo>
                        <a:pt x="7575" y="37307"/>
                      </a:lnTo>
                      <a:lnTo>
                        <a:pt x="7575" y="37349"/>
                      </a:lnTo>
                      <a:lnTo>
                        <a:pt x="7491" y="37391"/>
                      </a:lnTo>
                      <a:lnTo>
                        <a:pt x="7449" y="37454"/>
                      </a:lnTo>
                      <a:lnTo>
                        <a:pt x="7365" y="37454"/>
                      </a:lnTo>
                      <a:lnTo>
                        <a:pt x="7323" y="37517"/>
                      </a:lnTo>
                      <a:lnTo>
                        <a:pt x="7323" y="37559"/>
                      </a:lnTo>
                      <a:lnTo>
                        <a:pt x="7177" y="37705"/>
                      </a:lnTo>
                      <a:lnTo>
                        <a:pt x="7177" y="37831"/>
                      </a:lnTo>
                      <a:lnTo>
                        <a:pt x="7240" y="37851"/>
                      </a:lnTo>
                      <a:lnTo>
                        <a:pt x="7219" y="38019"/>
                      </a:lnTo>
                      <a:lnTo>
                        <a:pt x="7114" y="37977"/>
                      </a:lnTo>
                      <a:lnTo>
                        <a:pt x="7072" y="38019"/>
                      </a:lnTo>
                      <a:lnTo>
                        <a:pt x="6968" y="37935"/>
                      </a:lnTo>
                      <a:lnTo>
                        <a:pt x="6842" y="37914"/>
                      </a:lnTo>
                      <a:lnTo>
                        <a:pt x="6842" y="37956"/>
                      </a:lnTo>
                      <a:lnTo>
                        <a:pt x="6905" y="38040"/>
                      </a:lnTo>
                      <a:lnTo>
                        <a:pt x="6821" y="38061"/>
                      </a:lnTo>
                      <a:lnTo>
                        <a:pt x="6738" y="38144"/>
                      </a:lnTo>
                      <a:lnTo>
                        <a:pt x="6863" y="38165"/>
                      </a:lnTo>
                      <a:lnTo>
                        <a:pt x="6947" y="38165"/>
                      </a:lnTo>
                      <a:lnTo>
                        <a:pt x="7114" y="38291"/>
                      </a:lnTo>
                      <a:lnTo>
                        <a:pt x="7114" y="38375"/>
                      </a:lnTo>
                      <a:lnTo>
                        <a:pt x="7240" y="38500"/>
                      </a:lnTo>
                      <a:lnTo>
                        <a:pt x="7449" y="38479"/>
                      </a:lnTo>
                      <a:lnTo>
                        <a:pt x="7679" y="38605"/>
                      </a:lnTo>
                      <a:lnTo>
                        <a:pt x="7847" y="38647"/>
                      </a:lnTo>
                      <a:lnTo>
                        <a:pt x="8202" y="38898"/>
                      </a:lnTo>
                      <a:lnTo>
                        <a:pt x="8286" y="39023"/>
                      </a:lnTo>
                      <a:lnTo>
                        <a:pt x="8391" y="39065"/>
                      </a:lnTo>
                      <a:lnTo>
                        <a:pt x="8412" y="39128"/>
                      </a:lnTo>
                      <a:lnTo>
                        <a:pt x="8516" y="39211"/>
                      </a:lnTo>
                      <a:lnTo>
                        <a:pt x="8600" y="39211"/>
                      </a:lnTo>
                      <a:lnTo>
                        <a:pt x="8621" y="39295"/>
                      </a:lnTo>
                      <a:lnTo>
                        <a:pt x="8725" y="39337"/>
                      </a:lnTo>
                      <a:lnTo>
                        <a:pt x="8788" y="39337"/>
                      </a:lnTo>
                      <a:lnTo>
                        <a:pt x="8893" y="39483"/>
                      </a:lnTo>
                      <a:lnTo>
                        <a:pt x="8997" y="39504"/>
                      </a:lnTo>
                      <a:lnTo>
                        <a:pt x="9039" y="39525"/>
                      </a:lnTo>
                      <a:lnTo>
                        <a:pt x="9102" y="39504"/>
                      </a:lnTo>
                      <a:lnTo>
                        <a:pt x="9248" y="39630"/>
                      </a:lnTo>
                      <a:lnTo>
                        <a:pt x="9248" y="39714"/>
                      </a:lnTo>
                      <a:lnTo>
                        <a:pt x="9374" y="39735"/>
                      </a:lnTo>
                      <a:lnTo>
                        <a:pt x="9520" y="39923"/>
                      </a:lnTo>
                      <a:lnTo>
                        <a:pt x="9583" y="40007"/>
                      </a:lnTo>
                      <a:lnTo>
                        <a:pt x="9625" y="40237"/>
                      </a:lnTo>
                      <a:lnTo>
                        <a:pt x="9730" y="40425"/>
                      </a:lnTo>
                      <a:lnTo>
                        <a:pt x="9688" y="40488"/>
                      </a:lnTo>
                      <a:lnTo>
                        <a:pt x="9730" y="40572"/>
                      </a:lnTo>
                      <a:cubicBezTo>
                        <a:pt x="9939" y="40572"/>
                        <a:pt x="10483" y="40572"/>
                        <a:pt x="10462" y="40446"/>
                      </a:cubicBezTo>
                      <a:lnTo>
                        <a:pt x="10420" y="40279"/>
                      </a:lnTo>
                      <a:lnTo>
                        <a:pt x="11090" y="40258"/>
                      </a:lnTo>
                      <a:cubicBezTo>
                        <a:pt x="11090" y="40258"/>
                        <a:pt x="11215" y="40383"/>
                        <a:pt x="11320" y="40383"/>
                      </a:cubicBezTo>
                      <a:cubicBezTo>
                        <a:pt x="11425" y="40383"/>
                        <a:pt x="11948" y="40153"/>
                        <a:pt x="11948" y="40153"/>
                      </a:cubicBezTo>
                      <a:cubicBezTo>
                        <a:pt x="11948" y="40153"/>
                        <a:pt x="12073" y="40174"/>
                        <a:pt x="12136" y="40279"/>
                      </a:cubicBezTo>
                      <a:cubicBezTo>
                        <a:pt x="12159" y="40337"/>
                        <a:pt x="12208" y="40350"/>
                        <a:pt x="12254" y="40350"/>
                      </a:cubicBezTo>
                      <a:cubicBezTo>
                        <a:pt x="12291" y="40350"/>
                        <a:pt x="12327" y="40341"/>
                        <a:pt x="12345" y="40341"/>
                      </a:cubicBezTo>
                      <a:lnTo>
                        <a:pt x="12345" y="40320"/>
                      </a:lnTo>
                      <a:lnTo>
                        <a:pt x="12492" y="40341"/>
                      </a:lnTo>
                      <a:lnTo>
                        <a:pt x="12764" y="40551"/>
                      </a:lnTo>
                      <a:lnTo>
                        <a:pt x="12826" y="40676"/>
                      </a:lnTo>
                      <a:lnTo>
                        <a:pt x="13098" y="40697"/>
                      </a:lnTo>
                      <a:lnTo>
                        <a:pt x="13140" y="40592"/>
                      </a:lnTo>
                      <a:lnTo>
                        <a:pt x="13308" y="40488"/>
                      </a:lnTo>
                      <a:lnTo>
                        <a:pt x="13496" y="40258"/>
                      </a:lnTo>
                      <a:lnTo>
                        <a:pt x="13433" y="40237"/>
                      </a:lnTo>
                      <a:lnTo>
                        <a:pt x="13119" y="39965"/>
                      </a:lnTo>
                      <a:lnTo>
                        <a:pt x="12910" y="39714"/>
                      </a:lnTo>
                      <a:lnTo>
                        <a:pt x="12889" y="39546"/>
                      </a:lnTo>
                      <a:lnTo>
                        <a:pt x="12805" y="39442"/>
                      </a:lnTo>
                      <a:lnTo>
                        <a:pt x="12805" y="39295"/>
                      </a:lnTo>
                      <a:lnTo>
                        <a:pt x="12785" y="39211"/>
                      </a:lnTo>
                      <a:lnTo>
                        <a:pt x="12764" y="39170"/>
                      </a:lnTo>
                      <a:lnTo>
                        <a:pt x="12680" y="39170"/>
                      </a:lnTo>
                      <a:lnTo>
                        <a:pt x="12680" y="39065"/>
                      </a:lnTo>
                      <a:lnTo>
                        <a:pt x="12722" y="39086"/>
                      </a:lnTo>
                      <a:lnTo>
                        <a:pt x="12764" y="38981"/>
                      </a:lnTo>
                      <a:lnTo>
                        <a:pt x="12805" y="38877"/>
                      </a:lnTo>
                      <a:lnTo>
                        <a:pt x="12722" y="38877"/>
                      </a:lnTo>
                      <a:lnTo>
                        <a:pt x="12680" y="38919"/>
                      </a:lnTo>
                      <a:lnTo>
                        <a:pt x="12554" y="38856"/>
                      </a:lnTo>
                      <a:lnTo>
                        <a:pt x="12554" y="38667"/>
                      </a:lnTo>
                      <a:lnTo>
                        <a:pt x="12450" y="38647"/>
                      </a:lnTo>
                      <a:lnTo>
                        <a:pt x="12366" y="38563"/>
                      </a:lnTo>
                      <a:lnTo>
                        <a:pt x="12282" y="38584"/>
                      </a:lnTo>
                      <a:lnTo>
                        <a:pt x="12178" y="38584"/>
                      </a:lnTo>
                      <a:lnTo>
                        <a:pt x="12136" y="38375"/>
                      </a:lnTo>
                      <a:lnTo>
                        <a:pt x="12157" y="38270"/>
                      </a:lnTo>
                      <a:lnTo>
                        <a:pt x="12199" y="38228"/>
                      </a:lnTo>
                      <a:lnTo>
                        <a:pt x="12199" y="38019"/>
                      </a:lnTo>
                      <a:lnTo>
                        <a:pt x="12261" y="37914"/>
                      </a:lnTo>
                      <a:lnTo>
                        <a:pt x="12282" y="37768"/>
                      </a:lnTo>
                      <a:lnTo>
                        <a:pt x="12345" y="37726"/>
                      </a:lnTo>
                      <a:lnTo>
                        <a:pt x="12366" y="37600"/>
                      </a:lnTo>
                      <a:lnTo>
                        <a:pt x="12408" y="37517"/>
                      </a:lnTo>
                      <a:lnTo>
                        <a:pt x="12408" y="37433"/>
                      </a:lnTo>
                      <a:lnTo>
                        <a:pt x="12471" y="37454"/>
                      </a:lnTo>
                      <a:lnTo>
                        <a:pt x="12513" y="37517"/>
                      </a:lnTo>
                      <a:lnTo>
                        <a:pt x="12575" y="37496"/>
                      </a:lnTo>
                      <a:lnTo>
                        <a:pt x="12596" y="37412"/>
                      </a:lnTo>
                      <a:lnTo>
                        <a:pt x="12659" y="37454"/>
                      </a:lnTo>
                      <a:lnTo>
                        <a:pt x="12701" y="37412"/>
                      </a:lnTo>
                      <a:lnTo>
                        <a:pt x="12785" y="37412"/>
                      </a:lnTo>
                      <a:lnTo>
                        <a:pt x="12868" y="37349"/>
                      </a:lnTo>
                      <a:lnTo>
                        <a:pt x="12826" y="37307"/>
                      </a:lnTo>
                      <a:lnTo>
                        <a:pt x="12764" y="37286"/>
                      </a:lnTo>
                      <a:lnTo>
                        <a:pt x="12805" y="37286"/>
                      </a:lnTo>
                      <a:cubicBezTo>
                        <a:pt x="12805" y="37286"/>
                        <a:pt x="12826" y="37307"/>
                        <a:pt x="12868" y="37307"/>
                      </a:cubicBezTo>
                      <a:cubicBezTo>
                        <a:pt x="12889" y="37307"/>
                        <a:pt x="12931" y="37286"/>
                        <a:pt x="12931" y="37286"/>
                      </a:cubicBezTo>
                      <a:lnTo>
                        <a:pt x="12994" y="37328"/>
                      </a:lnTo>
                      <a:lnTo>
                        <a:pt x="13036" y="37307"/>
                      </a:lnTo>
                      <a:lnTo>
                        <a:pt x="13015" y="37245"/>
                      </a:lnTo>
                      <a:lnTo>
                        <a:pt x="12847" y="37140"/>
                      </a:lnTo>
                      <a:lnTo>
                        <a:pt x="12931" y="37119"/>
                      </a:lnTo>
                      <a:lnTo>
                        <a:pt x="13036" y="37140"/>
                      </a:lnTo>
                      <a:lnTo>
                        <a:pt x="13098" y="37119"/>
                      </a:lnTo>
                      <a:lnTo>
                        <a:pt x="13161" y="37140"/>
                      </a:lnTo>
                      <a:lnTo>
                        <a:pt x="13161" y="37077"/>
                      </a:lnTo>
                      <a:lnTo>
                        <a:pt x="13119" y="37035"/>
                      </a:lnTo>
                      <a:lnTo>
                        <a:pt x="13161" y="37035"/>
                      </a:lnTo>
                      <a:lnTo>
                        <a:pt x="13161" y="36994"/>
                      </a:lnTo>
                      <a:lnTo>
                        <a:pt x="13119" y="36931"/>
                      </a:lnTo>
                      <a:lnTo>
                        <a:pt x="13203" y="36910"/>
                      </a:lnTo>
                      <a:lnTo>
                        <a:pt x="13203" y="36868"/>
                      </a:lnTo>
                      <a:lnTo>
                        <a:pt x="13203" y="36805"/>
                      </a:lnTo>
                      <a:lnTo>
                        <a:pt x="13057" y="36722"/>
                      </a:lnTo>
                      <a:lnTo>
                        <a:pt x="12910" y="36784"/>
                      </a:lnTo>
                      <a:lnTo>
                        <a:pt x="12701" y="36659"/>
                      </a:lnTo>
                      <a:lnTo>
                        <a:pt x="12701" y="36554"/>
                      </a:lnTo>
                      <a:lnTo>
                        <a:pt x="12910" y="36554"/>
                      </a:lnTo>
                      <a:lnTo>
                        <a:pt x="12680" y="36157"/>
                      </a:lnTo>
                      <a:lnTo>
                        <a:pt x="12408" y="35885"/>
                      </a:lnTo>
                      <a:lnTo>
                        <a:pt x="12052" y="35780"/>
                      </a:lnTo>
                      <a:lnTo>
                        <a:pt x="11989" y="35864"/>
                      </a:lnTo>
                      <a:lnTo>
                        <a:pt x="11822" y="35717"/>
                      </a:lnTo>
                      <a:lnTo>
                        <a:pt x="11843" y="35634"/>
                      </a:lnTo>
                      <a:lnTo>
                        <a:pt x="11738" y="35466"/>
                      </a:lnTo>
                      <a:lnTo>
                        <a:pt x="11508" y="35403"/>
                      </a:lnTo>
                      <a:lnTo>
                        <a:pt x="11571" y="35194"/>
                      </a:lnTo>
                      <a:lnTo>
                        <a:pt x="11634" y="34818"/>
                      </a:lnTo>
                      <a:lnTo>
                        <a:pt x="11550" y="34734"/>
                      </a:lnTo>
                      <a:lnTo>
                        <a:pt x="11529" y="34462"/>
                      </a:lnTo>
                      <a:lnTo>
                        <a:pt x="11634" y="34399"/>
                      </a:lnTo>
                      <a:lnTo>
                        <a:pt x="11780" y="34211"/>
                      </a:lnTo>
                      <a:lnTo>
                        <a:pt x="11780" y="34064"/>
                      </a:lnTo>
                      <a:lnTo>
                        <a:pt x="11864" y="33960"/>
                      </a:lnTo>
                      <a:lnTo>
                        <a:pt x="12178" y="34253"/>
                      </a:lnTo>
                      <a:lnTo>
                        <a:pt x="12199" y="34357"/>
                      </a:lnTo>
                      <a:lnTo>
                        <a:pt x="12387" y="34462"/>
                      </a:lnTo>
                      <a:lnTo>
                        <a:pt x="12575" y="34420"/>
                      </a:lnTo>
                      <a:lnTo>
                        <a:pt x="12554" y="34253"/>
                      </a:lnTo>
                      <a:lnTo>
                        <a:pt x="12617" y="34190"/>
                      </a:lnTo>
                      <a:lnTo>
                        <a:pt x="12492" y="33729"/>
                      </a:lnTo>
                      <a:lnTo>
                        <a:pt x="12680" y="33688"/>
                      </a:lnTo>
                      <a:lnTo>
                        <a:pt x="12868" y="33688"/>
                      </a:lnTo>
                      <a:lnTo>
                        <a:pt x="12868" y="33562"/>
                      </a:lnTo>
                      <a:lnTo>
                        <a:pt x="12785" y="33457"/>
                      </a:lnTo>
                      <a:lnTo>
                        <a:pt x="12805" y="33332"/>
                      </a:lnTo>
                      <a:lnTo>
                        <a:pt x="12994" y="33227"/>
                      </a:lnTo>
                      <a:lnTo>
                        <a:pt x="13077" y="33227"/>
                      </a:lnTo>
                      <a:lnTo>
                        <a:pt x="13119" y="33060"/>
                      </a:lnTo>
                      <a:lnTo>
                        <a:pt x="13203" y="32997"/>
                      </a:lnTo>
                      <a:lnTo>
                        <a:pt x="13329" y="33018"/>
                      </a:lnTo>
                      <a:lnTo>
                        <a:pt x="13349" y="32913"/>
                      </a:lnTo>
                      <a:lnTo>
                        <a:pt x="13329" y="32809"/>
                      </a:lnTo>
                      <a:lnTo>
                        <a:pt x="13349" y="32725"/>
                      </a:lnTo>
                      <a:lnTo>
                        <a:pt x="13538" y="32830"/>
                      </a:lnTo>
                      <a:lnTo>
                        <a:pt x="13663" y="32893"/>
                      </a:lnTo>
                      <a:lnTo>
                        <a:pt x="13642" y="32955"/>
                      </a:lnTo>
                      <a:lnTo>
                        <a:pt x="13559" y="33060"/>
                      </a:lnTo>
                      <a:lnTo>
                        <a:pt x="13621" y="33123"/>
                      </a:lnTo>
                      <a:lnTo>
                        <a:pt x="13726" y="33060"/>
                      </a:lnTo>
                      <a:lnTo>
                        <a:pt x="13747" y="32997"/>
                      </a:lnTo>
                      <a:lnTo>
                        <a:pt x="13831" y="32934"/>
                      </a:lnTo>
                      <a:lnTo>
                        <a:pt x="13831" y="33039"/>
                      </a:lnTo>
                      <a:lnTo>
                        <a:pt x="13914" y="32955"/>
                      </a:lnTo>
                      <a:lnTo>
                        <a:pt x="13935" y="32893"/>
                      </a:lnTo>
                      <a:lnTo>
                        <a:pt x="14040" y="32893"/>
                      </a:lnTo>
                      <a:lnTo>
                        <a:pt x="14165" y="32809"/>
                      </a:lnTo>
                      <a:lnTo>
                        <a:pt x="14270" y="32809"/>
                      </a:lnTo>
                      <a:lnTo>
                        <a:pt x="14312" y="32955"/>
                      </a:lnTo>
                      <a:lnTo>
                        <a:pt x="14458" y="33039"/>
                      </a:lnTo>
                      <a:lnTo>
                        <a:pt x="14668" y="32955"/>
                      </a:lnTo>
                      <a:lnTo>
                        <a:pt x="14772" y="32955"/>
                      </a:lnTo>
                      <a:lnTo>
                        <a:pt x="14814" y="33039"/>
                      </a:lnTo>
                      <a:lnTo>
                        <a:pt x="14898" y="33039"/>
                      </a:lnTo>
                      <a:lnTo>
                        <a:pt x="15002" y="33206"/>
                      </a:lnTo>
                      <a:lnTo>
                        <a:pt x="15128" y="33206"/>
                      </a:lnTo>
                      <a:lnTo>
                        <a:pt x="15233" y="33332"/>
                      </a:lnTo>
                      <a:lnTo>
                        <a:pt x="15400" y="33457"/>
                      </a:lnTo>
                      <a:lnTo>
                        <a:pt x="15463" y="33457"/>
                      </a:lnTo>
                      <a:lnTo>
                        <a:pt x="15526" y="33541"/>
                      </a:lnTo>
                      <a:lnTo>
                        <a:pt x="15526" y="33667"/>
                      </a:lnTo>
                      <a:lnTo>
                        <a:pt x="15609" y="33688"/>
                      </a:lnTo>
                      <a:lnTo>
                        <a:pt x="15672" y="33583"/>
                      </a:lnTo>
                      <a:lnTo>
                        <a:pt x="15672" y="33437"/>
                      </a:lnTo>
                      <a:lnTo>
                        <a:pt x="15777" y="33353"/>
                      </a:lnTo>
                      <a:lnTo>
                        <a:pt x="15860" y="33457"/>
                      </a:lnTo>
                      <a:lnTo>
                        <a:pt x="16070" y="33478"/>
                      </a:lnTo>
                      <a:lnTo>
                        <a:pt x="16153" y="33583"/>
                      </a:lnTo>
                      <a:lnTo>
                        <a:pt x="16258" y="33625"/>
                      </a:lnTo>
                      <a:lnTo>
                        <a:pt x="16383" y="33520"/>
                      </a:lnTo>
                      <a:lnTo>
                        <a:pt x="16383" y="33311"/>
                      </a:lnTo>
                      <a:lnTo>
                        <a:pt x="16509" y="33311"/>
                      </a:lnTo>
                      <a:lnTo>
                        <a:pt x="16509" y="33206"/>
                      </a:lnTo>
                      <a:lnTo>
                        <a:pt x="16614" y="33165"/>
                      </a:lnTo>
                      <a:lnTo>
                        <a:pt x="16697" y="33248"/>
                      </a:lnTo>
                      <a:lnTo>
                        <a:pt x="16760" y="33144"/>
                      </a:lnTo>
                      <a:lnTo>
                        <a:pt x="16886" y="33123"/>
                      </a:lnTo>
                      <a:lnTo>
                        <a:pt x="17032" y="33269"/>
                      </a:lnTo>
                      <a:lnTo>
                        <a:pt x="17074" y="33332"/>
                      </a:lnTo>
                      <a:lnTo>
                        <a:pt x="17220" y="33311"/>
                      </a:lnTo>
                      <a:lnTo>
                        <a:pt x="17199" y="33165"/>
                      </a:lnTo>
                      <a:lnTo>
                        <a:pt x="17283" y="33144"/>
                      </a:lnTo>
                      <a:lnTo>
                        <a:pt x="17409" y="33144"/>
                      </a:lnTo>
                      <a:lnTo>
                        <a:pt x="17451" y="33060"/>
                      </a:lnTo>
                      <a:lnTo>
                        <a:pt x="17597" y="33144"/>
                      </a:lnTo>
                      <a:lnTo>
                        <a:pt x="17660" y="33206"/>
                      </a:lnTo>
                      <a:lnTo>
                        <a:pt x="17639" y="33269"/>
                      </a:lnTo>
                      <a:lnTo>
                        <a:pt x="17555" y="33332"/>
                      </a:lnTo>
                      <a:lnTo>
                        <a:pt x="17660" y="33457"/>
                      </a:lnTo>
                      <a:lnTo>
                        <a:pt x="17764" y="33478"/>
                      </a:lnTo>
                      <a:lnTo>
                        <a:pt x="17827" y="33457"/>
                      </a:lnTo>
                      <a:lnTo>
                        <a:pt x="17911" y="33520"/>
                      </a:lnTo>
                      <a:lnTo>
                        <a:pt x="18078" y="33520"/>
                      </a:lnTo>
                      <a:lnTo>
                        <a:pt x="18287" y="33625"/>
                      </a:lnTo>
                      <a:lnTo>
                        <a:pt x="18434" y="33583"/>
                      </a:lnTo>
                      <a:lnTo>
                        <a:pt x="18476" y="33457"/>
                      </a:lnTo>
                      <a:lnTo>
                        <a:pt x="18476" y="33353"/>
                      </a:lnTo>
                      <a:lnTo>
                        <a:pt x="18539" y="33311"/>
                      </a:lnTo>
                      <a:lnTo>
                        <a:pt x="18706" y="33416"/>
                      </a:lnTo>
                      <a:lnTo>
                        <a:pt x="18873" y="33437"/>
                      </a:lnTo>
                      <a:lnTo>
                        <a:pt x="19062" y="33353"/>
                      </a:lnTo>
                      <a:lnTo>
                        <a:pt x="19103" y="33248"/>
                      </a:lnTo>
                      <a:lnTo>
                        <a:pt x="19083" y="32809"/>
                      </a:lnTo>
                      <a:lnTo>
                        <a:pt x="19020" y="32746"/>
                      </a:lnTo>
                      <a:lnTo>
                        <a:pt x="18852" y="32746"/>
                      </a:lnTo>
                      <a:lnTo>
                        <a:pt x="18748" y="32683"/>
                      </a:lnTo>
                      <a:lnTo>
                        <a:pt x="18706" y="32621"/>
                      </a:lnTo>
                      <a:lnTo>
                        <a:pt x="18580" y="32600"/>
                      </a:lnTo>
                      <a:lnTo>
                        <a:pt x="18497" y="32516"/>
                      </a:lnTo>
                      <a:lnTo>
                        <a:pt x="18371" y="32516"/>
                      </a:lnTo>
                      <a:lnTo>
                        <a:pt x="18371" y="32432"/>
                      </a:lnTo>
                      <a:lnTo>
                        <a:pt x="18350" y="32369"/>
                      </a:lnTo>
                      <a:lnTo>
                        <a:pt x="18371" y="32307"/>
                      </a:lnTo>
                      <a:lnTo>
                        <a:pt x="18476" y="32307"/>
                      </a:lnTo>
                      <a:lnTo>
                        <a:pt x="18497" y="32181"/>
                      </a:lnTo>
                      <a:lnTo>
                        <a:pt x="18580" y="32077"/>
                      </a:lnTo>
                      <a:lnTo>
                        <a:pt x="18559" y="31951"/>
                      </a:lnTo>
                      <a:lnTo>
                        <a:pt x="18476" y="31951"/>
                      </a:lnTo>
                      <a:lnTo>
                        <a:pt x="18476" y="31805"/>
                      </a:lnTo>
                      <a:lnTo>
                        <a:pt x="18601" y="31637"/>
                      </a:lnTo>
                      <a:lnTo>
                        <a:pt x="18748" y="31491"/>
                      </a:lnTo>
                      <a:lnTo>
                        <a:pt x="18978" y="31470"/>
                      </a:lnTo>
                      <a:lnTo>
                        <a:pt x="19083" y="31491"/>
                      </a:lnTo>
                      <a:lnTo>
                        <a:pt x="19166" y="31449"/>
                      </a:lnTo>
                      <a:lnTo>
                        <a:pt x="19166" y="31344"/>
                      </a:lnTo>
                      <a:lnTo>
                        <a:pt x="19062" y="31323"/>
                      </a:lnTo>
                      <a:lnTo>
                        <a:pt x="18978" y="31219"/>
                      </a:lnTo>
                      <a:lnTo>
                        <a:pt x="18873" y="31219"/>
                      </a:lnTo>
                      <a:lnTo>
                        <a:pt x="18790" y="31260"/>
                      </a:lnTo>
                      <a:lnTo>
                        <a:pt x="18685" y="31219"/>
                      </a:lnTo>
                      <a:lnTo>
                        <a:pt x="18539" y="31219"/>
                      </a:lnTo>
                      <a:lnTo>
                        <a:pt x="18539" y="31135"/>
                      </a:lnTo>
                      <a:lnTo>
                        <a:pt x="18580" y="31072"/>
                      </a:lnTo>
                      <a:lnTo>
                        <a:pt x="18748" y="31072"/>
                      </a:lnTo>
                      <a:lnTo>
                        <a:pt x="18685" y="30947"/>
                      </a:lnTo>
                      <a:lnTo>
                        <a:pt x="18539" y="30968"/>
                      </a:lnTo>
                      <a:lnTo>
                        <a:pt x="18434" y="30947"/>
                      </a:lnTo>
                      <a:lnTo>
                        <a:pt x="18476" y="30905"/>
                      </a:lnTo>
                      <a:lnTo>
                        <a:pt x="18434" y="30758"/>
                      </a:lnTo>
                      <a:lnTo>
                        <a:pt x="18476" y="30737"/>
                      </a:lnTo>
                      <a:lnTo>
                        <a:pt x="18601" y="30737"/>
                      </a:lnTo>
                      <a:lnTo>
                        <a:pt x="18664" y="30654"/>
                      </a:lnTo>
                      <a:lnTo>
                        <a:pt x="18748" y="30654"/>
                      </a:lnTo>
                      <a:lnTo>
                        <a:pt x="18769" y="30716"/>
                      </a:lnTo>
                      <a:lnTo>
                        <a:pt x="18894" y="30696"/>
                      </a:lnTo>
                      <a:lnTo>
                        <a:pt x="18999" y="30758"/>
                      </a:lnTo>
                      <a:lnTo>
                        <a:pt x="19062" y="30716"/>
                      </a:lnTo>
                      <a:lnTo>
                        <a:pt x="19062" y="30633"/>
                      </a:lnTo>
                      <a:lnTo>
                        <a:pt x="19166" y="30591"/>
                      </a:lnTo>
                      <a:lnTo>
                        <a:pt x="19271" y="30591"/>
                      </a:lnTo>
                      <a:lnTo>
                        <a:pt x="19334" y="30696"/>
                      </a:lnTo>
                      <a:lnTo>
                        <a:pt x="19396" y="30612"/>
                      </a:lnTo>
                      <a:lnTo>
                        <a:pt x="19396" y="30528"/>
                      </a:lnTo>
                      <a:lnTo>
                        <a:pt x="19606" y="30486"/>
                      </a:lnTo>
                      <a:lnTo>
                        <a:pt x="19731" y="30486"/>
                      </a:lnTo>
                      <a:lnTo>
                        <a:pt x="19899" y="30403"/>
                      </a:lnTo>
                      <a:lnTo>
                        <a:pt x="20045" y="30403"/>
                      </a:lnTo>
                      <a:lnTo>
                        <a:pt x="20066" y="30340"/>
                      </a:lnTo>
                      <a:lnTo>
                        <a:pt x="20233" y="30235"/>
                      </a:lnTo>
                      <a:lnTo>
                        <a:pt x="20359" y="30235"/>
                      </a:lnTo>
                      <a:lnTo>
                        <a:pt x="20443" y="30193"/>
                      </a:lnTo>
                      <a:lnTo>
                        <a:pt x="20526" y="30193"/>
                      </a:lnTo>
                      <a:lnTo>
                        <a:pt x="20589" y="30214"/>
                      </a:lnTo>
                      <a:lnTo>
                        <a:pt x="20652" y="30172"/>
                      </a:lnTo>
                      <a:lnTo>
                        <a:pt x="20652" y="30026"/>
                      </a:lnTo>
                      <a:lnTo>
                        <a:pt x="20736" y="29984"/>
                      </a:lnTo>
                      <a:lnTo>
                        <a:pt x="20861" y="29984"/>
                      </a:lnTo>
                      <a:lnTo>
                        <a:pt x="20882" y="29900"/>
                      </a:lnTo>
                      <a:lnTo>
                        <a:pt x="20966" y="29859"/>
                      </a:lnTo>
                      <a:lnTo>
                        <a:pt x="21008" y="29900"/>
                      </a:lnTo>
                      <a:lnTo>
                        <a:pt x="21091" y="29921"/>
                      </a:lnTo>
                      <a:lnTo>
                        <a:pt x="21196" y="29880"/>
                      </a:lnTo>
                      <a:lnTo>
                        <a:pt x="21321" y="29817"/>
                      </a:lnTo>
                      <a:lnTo>
                        <a:pt x="21572" y="29670"/>
                      </a:lnTo>
                      <a:lnTo>
                        <a:pt x="21614" y="29670"/>
                      </a:lnTo>
                      <a:lnTo>
                        <a:pt x="21677" y="29649"/>
                      </a:lnTo>
                      <a:lnTo>
                        <a:pt x="21803" y="29608"/>
                      </a:lnTo>
                      <a:lnTo>
                        <a:pt x="21886" y="29503"/>
                      </a:lnTo>
                      <a:lnTo>
                        <a:pt x="21949" y="29545"/>
                      </a:lnTo>
                      <a:lnTo>
                        <a:pt x="22116" y="29503"/>
                      </a:lnTo>
                      <a:lnTo>
                        <a:pt x="22116" y="29440"/>
                      </a:lnTo>
                      <a:lnTo>
                        <a:pt x="22054" y="29356"/>
                      </a:lnTo>
                      <a:lnTo>
                        <a:pt x="22116" y="29336"/>
                      </a:lnTo>
                      <a:lnTo>
                        <a:pt x="22284" y="29336"/>
                      </a:lnTo>
                      <a:lnTo>
                        <a:pt x="22305" y="29231"/>
                      </a:lnTo>
                      <a:lnTo>
                        <a:pt x="22409" y="29168"/>
                      </a:lnTo>
                      <a:lnTo>
                        <a:pt x="22472" y="29168"/>
                      </a:lnTo>
                      <a:lnTo>
                        <a:pt x="22556" y="29147"/>
                      </a:lnTo>
                      <a:lnTo>
                        <a:pt x="22681" y="29189"/>
                      </a:lnTo>
                      <a:lnTo>
                        <a:pt x="22849" y="29168"/>
                      </a:lnTo>
                      <a:lnTo>
                        <a:pt x="22974" y="29273"/>
                      </a:lnTo>
                      <a:lnTo>
                        <a:pt x="23100" y="29273"/>
                      </a:lnTo>
                      <a:lnTo>
                        <a:pt x="23246" y="29210"/>
                      </a:lnTo>
                      <a:lnTo>
                        <a:pt x="23372" y="29210"/>
                      </a:lnTo>
                      <a:lnTo>
                        <a:pt x="23414" y="29356"/>
                      </a:lnTo>
                      <a:lnTo>
                        <a:pt x="23477" y="29377"/>
                      </a:lnTo>
                      <a:lnTo>
                        <a:pt x="23539" y="29503"/>
                      </a:lnTo>
                      <a:lnTo>
                        <a:pt x="23602" y="29608"/>
                      </a:lnTo>
                      <a:lnTo>
                        <a:pt x="23686" y="29670"/>
                      </a:lnTo>
                      <a:lnTo>
                        <a:pt x="23686" y="29712"/>
                      </a:lnTo>
                      <a:lnTo>
                        <a:pt x="23665" y="29817"/>
                      </a:lnTo>
                      <a:lnTo>
                        <a:pt x="23686" y="29921"/>
                      </a:lnTo>
                      <a:lnTo>
                        <a:pt x="23686" y="29984"/>
                      </a:lnTo>
                      <a:lnTo>
                        <a:pt x="23602" y="30005"/>
                      </a:lnTo>
                      <a:lnTo>
                        <a:pt x="23665" y="30110"/>
                      </a:lnTo>
                      <a:lnTo>
                        <a:pt x="23749" y="30152"/>
                      </a:lnTo>
                      <a:lnTo>
                        <a:pt x="23874" y="30089"/>
                      </a:lnTo>
                      <a:lnTo>
                        <a:pt x="23937" y="30152"/>
                      </a:lnTo>
                      <a:lnTo>
                        <a:pt x="24000" y="30131"/>
                      </a:lnTo>
                      <a:lnTo>
                        <a:pt x="24021" y="30026"/>
                      </a:lnTo>
                      <a:lnTo>
                        <a:pt x="24104" y="30005"/>
                      </a:lnTo>
                      <a:lnTo>
                        <a:pt x="24125" y="30110"/>
                      </a:lnTo>
                      <a:lnTo>
                        <a:pt x="24209" y="30110"/>
                      </a:lnTo>
                      <a:lnTo>
                        <a:pt x="24230" y="30026"/>
                      </a:lnTo>
                      <a:lnTo>
                        <a:pt x="24188" y="29921"/>
                      </a:lnTo>
                      <a:lnTo>
                        <a:pt x="24209" y="29900"/>
                      </a:lnTo>
                      <a:lnTo>
                        <a:pt x="24418" y="30026"/>
                      </a:lnTo>
                      <a:lnTo>
                        <a:pt x="24439" y="30214"/>
                      </a:lnTo>
                      <a:lnTo>
                        <a:pt x="24523" y="30340"/>
                      </a:lnTo>
                      <a:lnTo>
                        <a:pt x="24606" y="30340"/>
                      </a:lnTo>
                      <a:lnTo>
                        <a:pt x="24669" y="30256"/>
                      </a:lnTo>
                      <a:lnTo>
                        <a:pt x="24627" y="30235"/>
                      </a:lnTo>
                      <a:lnTo>
                        <a:pt x="24606" y="30193"/>
                      </a:lnTo>
                      <a:lnTo>
                        <a:pt x="24732" y="30152"/>
                      </a:lnTo>
                      <a:lnTo>
                        <a:pt x="24941" y="30256"/>
                      </a:lnTo>
                      <a:lnTo>
                        <a:pt x="25025" y="30256"/>
                      </a:lnTo>
                      <a:lnTo>
                        <a:pt x="25088" y="30193"/>
                      </a:lnTo>
                      <a:lnTo>
                        <a:pt x="25150" y="30214"/>
                      </a:lnTo>
                      <a:lnTo>
                        <a:pt x="25088" y="30319"/>
                      </a:lnTo>
                      <a:lnTo>
                        <a:pt x="25025" y="30361"/>
                      </a:lnTo>
                      <a:lnTo>
                        <a:pt x="25025" y="30528"/>
                      </a:lnTo>
                      <a:lnTo>
                        <a:pt x="25088" y="30633"/>
                      </a:lnTo>
                      <a:lnTo>
                        <a:pt x="25171" y="30633"/>
                      </a:lnTo>
                      <a:lnTo>
                        <a:pt x="25255" y="30549"/>
                      </a:lnTo>
                      <a:lnTo>
                        <a:pt x="25381" y="30528"/>
                      </a:lnTo>
                      <a:lnTo>
                        <a:pt x="25611" y="30570"/>
                      </a:lnTo>
                      <a:lnTo>
                        <a:pt x="25673" y="30612"/>
                      </a:lnTo>
                      <a:lnTo>
                        <a:pt x="25757" y="30549"/>
                      </a:lnTo>
                      <a:lnTo>
                        <a:pt x="25715" y="30424"/>
                      </a:lnTo>
                      <a:lnTo>
                        <a:pt x="25820" y="30361"/>
                      </a:lnTo>
                      <a:lnTo>
                        <a:pt x="25987" y="30340"/>
                      </a:lnTo>
                      <a:lnTo>
                        <a:pt x="26092" y="30256"/>
                      </a:lnTo>
                      <a:lnTo>
                        <a:pt x="26134" y="30152"/>
                      </a:lnTo>
                      <a:lnTo>
                        <a:pt x="26217" y="30089"/>
                      </a:lnTo>
                      <a:lnTo>
                        <a:pt x="26217" y="30005"/>
                      </a:lnTo>
                      <a:lnTo>
                        <a:pt x="26343" y="29880"/>
                      </a:lnTo>
                      <a:lnTo>
                        <a:pt x="26448" y="29838"/>
                      </a:lnTo>
                      <a:lnTo>
                        <a:pt x="26531" y="29733"/>
                      </a:lnTo>
                      <a:lnTo>
                        <a:pt x="26657" y="29712"/>
                      </a:lnTo>
                      <a:lnTo>
                        <a:pt x="26824" y="29670"/>
                      </a:lnTo>
                      <a:lnTo>
                        <a:pt x="26866" y="29712"/>
                      </a:lnTo>
                      <a:lnTo>
                        <a:pt x="26866" y="29817"/>
                      </a:lnTo>
                      <a:lnTo>
                        <a:pt x="27138" y="29900"/>
                      </a:lnTo>
                      <a:lnTo>
                        <a:pt x="27054" y="29921"/>
                      </a:lnTo>
                      <a:lnTo>
                        <a:pt x="27117" y="30005"/>
                      </a:lnTo>
                      <a:lnTo>
                        <a:pt x="28163" y="30800"/>
                      </a:lnTo>
                      <a:lnTo>
                        <a:pt x="29565" y="32579"/>
                      </a:lnTo>
                      <a:lnTo>
                        <a:pt x="29712" y="32537"/>
                      </a:lnTo>
                      <a:lnTo>
                        <a:pt x="29816" y="32495"/>
                      </a:lnTo>
                      <a:lnTo>
                        <a:pt x="29837" y="32411"/>
                      </a:lnTo>
                      <a:lnTo>
                        <a:pt x="29816" y="32390"/>
                      </a:lnTo>
                      <a:lnTo>
                        <a:pt x="29816" y="32265"/>
                      </a:lnTo>
                      <a:lnTo>
                        <a:pt x="29879" y="32202"/>
                      </a:lnTo>
                      <a:lnTo>
                        <a:pt x="30047" y="32286"/>
                      </a:lnTo>
                      <a:lnTo>
                        <a:pt x="30026" y="32369"/>
                      </a:lnTo>
                      <a:lnTo>
                        <a:pt x="30026" y="32432"/>
                      </a:lnTo>
                      <a:lnTo>
                        <a:pt x="30151" y="32474"/>
                      </a:lnTo>
                      <a:lnTo>
                        <a:pt x="30214" y="32537"/>
                      </a:lnTo>
                      <a:lnTo>
                        <a:pt x="30319" y="32537"/>
                      </a:lnTo>
                      <a:lnTo>
                        <a:pt x="30402" y="32495"/>
                      </a:lnTo>
                      <a:lnTo>
                        <a:pt x="30507" y="32474"/>
                      </a:lnTo>
                      <a:lnTo>
                        <a:pt x="30674" y="32537"/>
                      </a:lnTo>
                      <a:lnTo>
                        <a:pt x="30800" y="32495"/>
                      </a:lnTo>
                      <a:lnTo>
                        <a:pt x="30904" y="32516"/>
                      </a:lnTo>
                      <a:lnTo>
                        <a:pt x="31009" y="32474"/>
                      </a:lnTo>
                      <a:lnTo>
                        <a:pt x="31030" y="32411"/>
                      </a:lnTo>
                      <a:lnTo>
                        <a:pt x="31009" y="32369"/>
                      </a:lnTo>
                      <a:lnTo>
                        <a:pt x="31030" y="32307"/>
                      </a:lnTo>
                      <a:lnTo>
                        <a:pt x="31218" y="32286"/>
                      </a:lnTo>
                      <a:lnTo>
                        <a:pt x="31427" y="32286"/>
                      </a:lnTo>
                      <a:lnTo>
                        <a:pt x="31616" y="32328"/>
                      </a:lnTo>
                      <a:lnTo>
                        <a:pt x="31783" y="32474"/>
                      </a:lnTo>
                      <a:lnTo>
                        <a:pt x="31888" y="32621"/>
                      </a:lnTo>
                      <a:lnTo>
                        <a:pt x="31951" y="32746"/>
                      </a:lnTo>
                      <a:lnTo>
                        <a:pt x="32013" y="32746"/>
                      </a:lnTo>
                      <a:lnTo>
                        <a:pt x="32139" y="32788"/>
                      </a:lnTo>
                      <a:lnTo>
                        <a:pt x="32264" y="32851"/>
                      </a:lnTo>
                      <a:lnTo>
                        <a:pt x="32327" y="32851"/>
                      </a:lnTo>
                      <a:lnTo>
                        <a:pt x="32390" y="32913"/>
                      </a:lnTo>
                      <a:lnTo>
                        <a:pt x="32390" y="32997"/>
                      </a:lnTo>
                      <a:lnTo>
                        <a:pt x="32369" y="33039"/>
                      </a:lnTo>
                      <a:lnTo>
                        <a:pt x="32369" y="33144"/>
                      </a:lnTo>
                      <a:lnTo>
                        <a:pt x="32390" y="33227"/>
                      </a:lnTo>
                      <a:lnTo>
                        <a:pt x="32453" y="33269"/>
                      </a:lnTo>
                      <a:lnTo>
                        <a:pt x="32474" y="33311"/>
                      </a:lnTo>
                      <a:lnTo>
                        <a:pt x="32536" y="33311"/>
                      </a:lnTo>
                      <a:lnTo>
                        <a:pt x="32641" y="33353"/>
                      </a:lnTo>
                      <a:lnTo>
                        <a:pt x="32704" y="33416"/>
                      </a:lnTo>
                      <a:lnTo>
                        <a:pt x="32746" y="33353"/>
                      </a:lnTo>
                      <a:lnTo>
                        <a:pt x="32850" y="33311"/>
                      </a:lnTo>
                      <a:lnTo>
                        <a:pt x="33101" y="33269"/>
                      </a:lnTo>
                      <a:lnTo>
                        <a:pt x="33227" y="33248"/>
                      </a:lnTo>
                      <a:lnTo>
                        <a:pt x="33290" y="33144"/>
                      </a:lnTo>
                      <a:lnTo>
                        <a:pt x="33394" y="33102"/>
                      </a:lnTo>
                      <a:lnTo>
                        <a:pt x="33436" y="33123"/>
                      </a:lnTo>
                      <a:lnTo>
                        <a:pt x="33394" y="33248"/>
                      </a:lnTo>
                      <a:lnTo>
                        <a:pt x="33415" y="33353"/>
                      </a:lnTo>
                      <a:lnTo>
                        <a:pt x="33499" y="33374"/>
                      </a:lnTo>
                      <a:lnTo>
                        <a:pt x="33624" y="33478"/>
                      </a:lnTo>
                      <a:lnTo>
                        <a:pt x="33792" y="33541"/>
                      </a:lnTo>
                      <a:lnTo>
                        <a:pt x="33813" y="33562"/>
                      </a:lnTo>
                      <a:lnTo>
                        <a:pt x="33896" y="33562"/>
                      </a:lnTo>
                      <a:lnTo>
                        <a:pt x="34001" y="33625"/>
                      </a:lnTo>
                      <a:lnTo>
                        <a:pt x="34043" y="33625"/>
                      </a:lnTo>
                      <a:lnTo>
                        <a:pt x="34043" y="33583"/>
                      </a:lnTo>
                      <a:lnTo>
                        <a:pt x="34127" y="33374"/>
                      </a:lnTo>
                      <a:lnTo>
                        <a:pt x="34231" y="33332"/>
                      </a:lnTo>
                      <a:lnTo>
                        <a:pt x="34482" y="33332"/>
                      </a:lnTo>
                      <a:lnTo>
                        <a:pt x="34524" y="33269"/>
                      </a:lnTo>
                      <a:lnTo>
                        <a:pt x="34629" y="33165"/>
                      </a:lnTo>
                      <a:lnTo>
                        <a:pt x="34796" y="33102"/>
                      </a:lnTo>
                      <a:lnTo>
                        <a:pt x="34796" y="32997"/>
                      </a:lnTo>
                      <a:lnTo>
                        <a:pt x="34859" y="32893"/>
                      </a:lnTo>
                      <a:lnTo>
                        <a:pt x="35005" y="32809"/>
                      </a:lnTo>
                      <a:lnTo>
                        <a:pt x="35005" y="32725"/>
                      </a:lnTo>
                      <a:lnTo>
                        <a:pt x="35110" y="32621"/>
                      </a:lnTo>
                      <a:lnTo>
                        <a:pt x="35215" y="32600"/>
                      </a:lnTo>
                      <a:lnTo>
                        <a:pt x="35298" y="32495"/>
                      </a:lnTo>
                      <a:lnTo>
                        <a:pt x="35361" y="32432"/>
                      </a:lnTo>
                      <a:lnTo>
                        <a:pt x="35298" y="32390"/>
                      </a:lnTo>
                      <a:lnTo>
                        <a:pt x="35298" y="32307"/>
                      </a:lnTo>
                      <a:lnTo>
                        <a:pt x="35319" y="32265"/>
                      </a:lnTo>
                      <a:lnTo>
                        <a:pt x="35508" y="32307"/>
                      </a:lnTo>
                      <a:lnTo>
                        <a:pt x="35591" y="32265"/>
                      </a:lnTo>
                      <a:lnTo>
                        <a:pt x="35633" y="32097"/>
                      </a:lnTo>
                      <a:lnTo>
                        <a:pt x="35717" y="32077"/>
                      </a:lnTo>
                      <a:lnTo>
                        <a:pt x="35926" y="32056"/>
                      </a:lnTo>
                      <a:lnTo>
                        <a:pt x="36031" y="32014"/>
                      </a:lnTo>
                      <a:lnTo>
                        <a:pt x="36261" y="32014"/>
                      </a:lnTo>
                      <a:lnTo>
                        <a:pt x="36345" y="31972"/>
                      </a:lnTo>
                      <a:lnTo>
                        <a:pt x="36365" y="31972"/>
                      </a:lnTo>
                      <a:lnTo>
                        <a:pt x="36449" y="32077"/>
                      </a:lnTo>
                      <a:lnTo>
                        <a:pt x="36449" y="32160"/>
                      </a:lnTo>
                      <a:lnTo>
                        <a:pt x="36533" y="32223"/>
                      </a:lnTo>
                      <a:lnTo>
                        <a:pt x="36658" y="32223"/>
                      </a:lnTo>
                      <a:lnTo>
                        <a:pt x="36700" y="32202"/>
                      </a:lnTo>
                      <a:lnTo>
                        <a:pt x="36805" y="32202"/>
                      </a:lnTo>
                      <a:lnTo>
                        <a:pt x="36889" y="32160"/>
                      </a:lnTo>
                      <a:lnTo>
                        <a:pt x="37077" y="32160"/>
                      </a:lnTo>
                      <a:lnTo>
                        <a:pt x="37098" y="32223"/>
                      </a:lnTo>
                      <a:lnTo>
                        <a:pt x="37119" y="32328"/>
                      </a:lnTo>
                      <a:lnTo>
                        <a:pt x="37161" y="32411"/>
                      </a:lnTo>
                      <a:lnTo>
                        <a:pt x="37453" y="32579"/>
                      </a:lnTo>
                      <a:lnTo>
                        <a:pt x="37537" y="32641"/>
                      </a:lnTo>
                      <a:lnTo>
                        <a:pt x="37746" y="32746"/>
                      </a:lnTo>
                      <a:lnTo>
                        <a:pt x="37830" y="32704"/>
                      </a:lnTo>
                      <a:lnTo>
                        <a:pt x="37935" y="32641"/>
                      </a:lnTo>
                      <a:lnTo>
                        <a:pt x="38060" y="32579"/>
                      </a:lnTo>
                      <a:lnTo>
                        <a:pt x="38165" y="32579"/>
                      </a:lnTo>
                      <a:lnTo>
                        <a:pt x="38269" y="32600"/>
                      </a:lnTo>
                      <a:lnTo>
                        <a:pt x="38353" y="32641"/>
                      </a:lnTo>
                      <a:lnTo>
                        <a:pt x="38437" y="32621"/>
                      </a:lnTo>
                      <a:lnTo>
                        <a:pt x="38688" y="32621"/>
                      </a:lnTo>
                      <a:lnTo>
                        <a:pt x="38793" y="32683"/>
                      </a:lnTo>
                      <a:lnTo>
                        <a:pt x="38897" y="32683"/>
                      </a:lnTo>
                      <a:lnTo>
                        <a:pt x="38939" y="32641"/>
                      </a:lnTo>
                      <a:lnTo>
                        <a:pt x="39044" y="32683"/>
                      </a:lnTo>
                      <a:lnTo>
                        <a:pt x="39211" y="32641"/>
                      </a:lnTo>
                      <a:lnTo>
                        <a:pt x="39316" y="32474"/>
                      </a:lnTo>
                      <a:lnTo>
                        <a:pt x="39274" y="32390"/>
                      </a:lnTo>
                      <a:lnTo>
                        <a:pt x="39169" y="32307"/>
                      </a:lnTo>
                      <a:lnTo>
                        <a:pt x="39169" y="32118"/>
                      </a:lnTo>
                      <a:lnTo>
                        <a:pt x="39190" y="31951"/>
                      </a:lnTo>
                      <a:lnTo>
                        <a:pt x="39169" y="31867"/>
                      </a:lnTo>
                      <a:lnTo>
                        <a:pt x="39065" y="31846"/>
                      </a:lnTo>
                      <a:lnTo>
                        <a:pt x="39002" y="31763"/>
                      </a:lnTo>
                      <a:lnTo>
                        <a:pt x="38834" y="31700"/>
                      </a:lnTo>
                      <a:lnTo>
                        <a:pt x="38772" y="31574"/>
                      </a:lnTo>
                      <a:lnTo>
                        <a:pt x="38772" y="31281"/>
                      </a:lnTo>
                      <a:lnTo>
                        <a:pt x="38876" y="31156"/>
                      </a:lnTo>
                      <a:lnTo>
                        <a:pt x="38876" y="31072"/>
                      </a:lnTo>
                      <a:lnTo>
                        <a:pt x="38939" y="30968"/>
                      </a:lnTo>
                      <a:lnTo>
                        <a:pt x="39044" y="30947"/>
                      </a:lnTo>
                      <a:lnTo>
                        <a:pt x="39086" y="30968"/>
                      </a:lnTo>
                      <a:lnTo>
                        <a:pt x="39148" y="30863"/>
                      </a:lnTo>
                      <a:lnTo>
                        <a:pt x="39106" y="30758"/>
                      </a:lnTo>
                      <a:lnTo>
                        <a:pt x="39148" y="30696"/>
                      </a:lnTo>
                      <a:lnTo>
                        <a:pt x="39211" y="30633"/>
                      </a:lnTo>
                      <a:lnTo>
                        <a:pt x="39316" y="30633"/>
                      </a:lnTo>
                      <a:lnTo>
                        <a:pt x="39399" y="30696"/>
                      </a:lnTo>
                      <a:lnTo>
                        <a:pt x="39567" y="30737"/>
                      </a:lnTo>
                      <a:lnTo>
                        <a:pt x="39713" y="30821"/>
                      </a:lnTo>
                      <a:lnTo>
                        <a:pt x="39734" y="30863"/>
                      </a:lnTo>
                      <a:lnTo>
                        <a:pt x="39881" y="30926"/>
                      </a:lnTo>
                      <a:lnTo>
                        <a:pt x="40236" y="30926"/>
                      </a:lnTo>
                      <a:lnTo>
                        <a:pt x="40320" y="30968"/>
                      </a:lnTo>
                      <a:lnTo>
                        <a:pt x="40362" y="31030"/>
                      </a:lnTo>
                      <a:lnTo>
                        <a:pt x="40529" y="31051"/>
                      </a:lnTo>
                      <a:lnTo>
                        <a:pt x="40613" y="31114"/>
                      </a:lnTo>
                      <a:lnTo>
                        <a:pt x="40718" y="31135"/>
                      </a:lnTo>
                      <a:lnTo>
                        <a:pt x="40948" y="31135"/>
                      </a:lnTo>
                      <a:lnTo>
                        <a:pt x="41031" y="31156"/>
                      </a:lnTo>
                      <a:lnTo>
                        <a:pt x="41073" y="31240"/>
                      </a:lnTo>
                      <a:lnTo>
                        <a:pt x="41073" y="31323"/>
                      </a:lnTo>
                      <a:lnTo>
                        <a:pt x="41136" y="31386"/>
                      </a:lnTo>
                      <a:lnTo>
                        <a:pt x="41136" y="31470"/>
                      </a:lnTo>
                      <a:lnTo>
                        <a:pt x="41178" y="31533"/>
                      </a:lnTo>
                      <a:lnTo>
                        <a:pt x="41241" y="31658"/>
                      </a:lnTo>
                      <a:lnTo>
                        <a:pt x="41241" y="31763"/>
                      </a:lnTo>
                      <a:lnTo>
                        <a:pt x="41303" y="31805"/>
                      </a:lnTo>
                      <a:lnTo>
                        <a:pt x="41387" y="31805"/>
                      </a:lnTo>
                      <a:lnTo>
                        <a:pt x="41492" y="31909"/>
                      </a:lnTo>
                      <a:lnTo>
                        <a:pt x="41513" y="31972"/>
                      </a:lnTo>
                      <a:lnTo>
                        <a:pt x="41680" y="32014"/>
                      </a:lnTo>
                      <a:lnTo>
                        <a:pt x="41868" y="32118"/>
                      </a:lnTo>
                      <a:lnTo>
                        <a:pt x="41931" y="32118"/>
                      </a:lnTo>
                      <a:lnTo>
                        <a:pt x="41994" y="32077"/>
                      </a:lnTo>
                      <a:lnTo>
                        <a:pt x="42182" y="32077"/>
                      </a:lnTo>
                      <a:lnTo>
                        <a:pt x="42245" y="32014"/>
                      </a:lnTo>
                      <a:lnTo>
                        <a:pt x="42329" y="32014"/>
                      </a:lnTo>
                      <a:lnTo>
                        <a:pt x="42412" y="32056"/>
                      </a:lnTo>
                      <a:lnTo>
                        <a:pt x="42496" y="32014"/>
                      </a:lnTo>
                      <a:lnTo>
                        <a:pt x="42601" y="31909"/>
                      </a:lnTo>
                      <a:lnTo>
                        <a:pt x="42747" y="31867"/>
                      </a:lnTo>
                      <a:lnTo>
                        <a:pt x="42977" y="31846"/>
                      </a:lnTo>
                      <a:lnTo>
                        <a:pt x="43124" y="31763"/>
                      </a:lnTo>
                      <a:lnTo>
                        <a:pt x="43270" y="31763"/>
                      </a:lnTo>
                      <a:lnTo>
                        <a:pt x="43396" y="31700"/>
                      </a:lnTo>
                      <a:lnTo>
                        <a:pt x="43542" y="31784"/>
                      </a:lnTo>
                      <a:lnTo>
                        <a:pt x="43710" y="31805"/>
                      </a:lnTo>
                      <a:lnTo>
                        <a:pt x="43961" y="31805"/>
                      </a:lnTo>
                      <a:lnTo>
                        <a:pt x="44065" y="31972"/>
                      </a:lnTo>
                      <a:lnTo>
                        <a:pt x="44275" y="32056"/>
                      </a:lnTo>
                      <a:lnTo>
                        <a:pt x="44421" y="32056"/>
                      </a:lnTo>
                      <a:lnTo>
                        <a:pt x="44547" y="32014"/>
                      </a:lnTo>
                      <a:lnTo>
                        <a:pt x="44609" y="32077"/>
                      </a:lnTo>
                      <a:lnTo>
                        <a:pt x="44651" y="32265"/>
                      </a:lnTo>
                      <a:lnTo>
                        <a:pt x="44756" y="32328"/>
                      </a:lnTo>
                      <a:lnTo>
                        <a:pt x="44840" y="32390"/>
                      </a:lnTo>
                      <a:lnTo>
                        <a:pt x="44923" y="32411"/>
                      </a:lnTo>
                      <a:lnTo>
                        <a:pt x="45028" y="32516"/>
                      </a:lnTo>
                      <a:lnTo>
                        <a:pt x="45112" y="32516"/>
                      </a:lnTo>
                      <a:lnTo>
                        <a:pt x="45363" y="32495"/>
                      </a:lnTo>
                      <a:lnTo>
                        <a:pt x="45593" y="32579"/>
                      </a:lnTo>
                      <a:lnTo>
                        <a:pt x="45948" y="32579"/>
                      </a:lnTo>
                      <a:lnTo>
                        <a:pt x="46095" y="32537"/>
                      </a:lnTo>
                      <a:lnTo>
                        <a:pt x="46158" y="32495"/>
                      </a:lnTo>
                      <a:lnTo>
                        <a:pt x="46283" y="32495"/>
                      </a:lnTo>
                      <a:lnTo>
                        <a:pt x="46388" y="32537"/>
                      </a:lnTo>
                      <a:lnTo>
                        <a:pt x="46472" y="32537"/>
                      </a:lnTo>
                      <a:lnTo>
                        <a:pt x="46534" y="32411"/>
                      </a:lnTo>
                      <a:lnTo>
                        <a:pt x="46744" y="32286"/>
                      </a:lnTo>
                      <a:lnTo>
                        <a:pt x="46890" y="32286"/>
                      </a:lnTo>
                      <a:lnTo>
                        <a:pt x="46953" y="32181"/>
                      </a:lnTo>
                      <a:lnTo>
                        <a:pt x="47329" y="32181"/>
                      </a:lnTo>
                      <a:lnTo>
                        <a:pt x="47434" y="32077"/>
                      </a:lnTo>
                      <a:lnTo>
                        <a:pt x="47455" y="31972"/>
                      </a:lnTo>
                      <a:lnTo>
                        <a:pt x="47455" y="31909"/>
                      </a:lnTo>
                      <a:lnTo>
                        <a:pt x="47539" y="31805"/>
                      </a:lnTo>
                      <a:lnTo>
                        <a:pt x="47664" y="31763"/>
                      </a:lnTo>
                      <a:lnTo>
                        <a:pt x="47748" y="31679"/>
                      </a:lnTo>
                      <a:lnTo>
                        <a:pt x="47790" y="31553"/>
                      </a:lnTo>
                      <a:lnTo>
                        <a:pt x="47873" y="31470"/>
                      </a:lnTo>
                      <a:lnTo>
                        <a:pt x="47978" y="31470"/>
                      </a:lnTo>
                      <a:lnTo>
                        <a:pt x="47999" y="31491"/>
                      </a:lnTo>
                      <a:lnTo>
                        <a:pt x="48187" y="31449"/>
                      </a:lnTo>
                      <a:lnTo>
                        <a:pt x="48292" y="31449"/>
                      </a:lnTo>
                      <a:lnTo>
                        <a:pt x="48417" y="31533"/>
                      </a:lnTo>
                      <a:lnTo>
                        <a:pt x="48501" y="31637"/>
                      </a:lnTo>
                      <a:lnTo>
                        <a:pt x="48585" y="31658"/>
                      </a:lnTo>
                      <a:lnTo>
                        <a:pt x="48689" y="31595"/>
                      </a:lnTo>
                      <a:lnTo>
                        <a:pt x="48731" y="31658"/>
                      </a:lnTo>
                      <a:lnTo>
                        <a:pt x="48836" y="31658"/>
                      </a:lnTo>
                      <a:lnTo>
                        <a:pt x="48982" y="31574"/>
                      </a:lnTo>
                      <a:lnTo>
                        <a:pt x="48982" y="31533"/>
                      </a:lnTo>
                      <a:lnTo>
                        <a:pt x="49150" y="31491"/>
                      </a:lnTo>
                      <a:lnTo>
                        <a:pt x="49359" y="31574"/>
                      </a:lnTo>
                      <a:lnTo>
                        <a:pt x="49422" y="31637"/>
                      </a:lnTo>
                      <a:lnTo>
                        <a:pt x="49464" y="31595"/>
                      </a:lnTo>
                      <a:lnTo>
                        <a:pt x="49547" y="31595"/>
                      </a:lnTo>
                      <a:lnTo>
                        <a:pt x="49568" y="31658"/>
                      </a:lnTo>
                      <a:lnTo>
                        <a:pt x="49673" y="31637"/>
                      </a:lnTo>
                      <a:lnTo>
                        <a:pt x="49840" y="31658"/>
                      </a:lnTo>
                      <a:lnTo>
                        <a:pt x="49924" y="31742"/>
                      </a:lnTo>
                      <a:lnTo>
                        <a:pt x="49966" y="31742"/>
                      </a:lnTo>
                      <a:lnTo>
                        <a:pt x="50259" y="31470"/>
                      </a:lnTo>
                      <a:lnTo>
                        <a:pt x="50384" y="31365"/>
                      </a:lnTo>
                      <a:lnTo>
                        <a:pt x="50594" y="31344"/>
                      </a:lnTo>
                      <a:lnTo>
                        <a:pt x="50677" y="31260"/>
                      </a:lnTo>
                      <a:lnTo>
                        <a:pt x="50698" y="31156"/>
                      </a:lnTo>
                      <a:lnTo>
                        <a:pt x="50677" y="31030"/>
                      </a:lnTo>
                      <a:lnTo>
                        <a:pt x="50614" y="31009"/>
                      </a:lnTo>
                      <a:lnTo>
                        <a:pt x="50573" y="31030"/>
                      </a:lnTo>
                      <a:lnTo>
                        <a:pt x="50510" y="31009"/>
                      </a:lnTo>
                      <a:lnTo>
                        <a:pt x="50468" y="31009"/>
                      </a:lnTo>
                      <a:lnTo>
                        <a:pt x="50468" y="30842"/>
                      </a:lnTo>
                      <a:lnTo>
                        <a:pt x="50489" y="30800"/>
                      </a:lnTo>
                      <a:lnTo>
                        <a:pt x="50489" y="30633"/>
                      </a:lnTo>
                      <a:lnTo>
                        <a:pt x="50447" y="30528"/>
                      </a:lnTo>
                      <a:lnTo>
                        <a:pt x="50468" y="30444"/>
                      </a:lnTo>
                      <a:lnTo>
                        <a:pt x="50552" y="30424"/>
                      </a:lnTo>
                      <a:lnTo>
                        <a:pt x="50552" y="30319"/>
                      </a:lnTo>
                      <a:lnTo>
                        <a:pt x="50468" y="30235"/>
                      </a:lnTo>
                      <a:lnTo>
                        <a:pt x="50447" y="30110"/>
                      </a:lnTo>
                      <a:lnTo>
                        <a:pt x="50468" y="30068"/>
                      </a:lnTo>
                      <a:lnTo>
                        <a:pt x="50405" y="29963"/>
                      </a:lnTo>
                      <a:lnTo>
                        <a:pt x="50405" y="29859"/>
                      </a:lnTo>
                      <a:lnTo>
                        <a:pt x="50489" y="29754"/>
                      </a:lnTo>
                      <a:lnTo>
                        <a:pt x="50573" y="29691"/>
                      </a:lnTo>
                      <a:lnTo>
                        <a:pt x="50594" y="29566"/>
                      </a:lnTo>
                      <a:lnTo>
                        <a:pt x="50677" y="29461"/>
                      </a:lnTo>
                      <a:lnTo>
                        <a:pt x="50761" y="29398"/>
                      </a:lnTo>
                      <a:lnTo>
                        <a:pt x="50761" y="29273"/>
                      </a:lnTo>
                      <a:lnTo>
                        <a:pt x="50719" y="29189"/>
                      </a:lnTo>
                      <a:lnTo>
                        <a:pt x="50719" y="29126"/>
                      </a:lnTo>
                      <a:lnTo>
                        <a:pt x="50656" y="29064"/>
                      </a:lnTo>
                      <a:lnTo>
                        <a:pt x="50594" y="28959"/>
                      </a:lnTo>
                      <a:lnTo>
                        <a:pt x="50510" y="28833"/>
                      </a:lnTo>
                      <a:lnTo>
                        <a:pt x="50447" y="28812"/>
                      </a:lnTo>
                      <a:lnTo>
                        <a:pt x="50363" y="28833"/>
                      </a:lnTo>
                      <a:lnTo>
                        <a:pt x="50238" y="28917"/>
                      </a:lnTo>
                      <a:lnTo>
                        <a:pt x="50175" y="28917"/>
                      </a:lnTo>
                      <a:lnTo>
                        <a:pt x="50154" y="28854"/>
                      </a:lnTo>
                      <a:lnTo>
                        <a:pt x="50154" y="28603"/>
                      </a:lnTo>
                      <a:lnTo>
                        <a:pt x="50175" y="28540"/>
                      </a:lnTo>
                      <a:lnTo>
                        <a:pt x="50175" y="28499"/>
                      </a:lnTo>
                      <a:lnTo>
                        <a:pt x="50238" y="28436"/>
                      </a:lnTo>
                      <a:lnTo>
                        <a:pt x="50259" y="28331"/>
                      </a:lnTo>
                      <a:lnTo>
                        <a:pt x="50342" y="28227"/>
                      </a:lnTo>
                      <a:lnTo>
                        <a:pt x="50342" y="28143"/>
                      </a:lnTo>
                      <a:lnTo>
                        <a:pt x="50384" y="28101"/>
                      </a:lnTo>
                      <a:lnTo>
                        <a:pt x="50552" y="28080"/>
                      </a:lnTo>
                      <a:lnTo>
                        <a:pt x="50614" y="28038"/>
                      </a:lnTo>
                      <a:lnTo>
                        <a:pt x="50698" y="28038"/>
                      </a:lnTo>
                      <a:lnTo>
                        <a:pt x="50719" y="28017"/>
                      </a:lnTo>
                      <a:lnTo>
                        <a:pt x="50803" y="28017"/>
                      </a:lnTo>
                      <a:lnTo>
                        <a:pt x="50886" y="27996"/>
                      </a:lnTo>
                      <a:lnTo>
                        <a:pt x="50928" y="27913"/>
                      </a:lnTo>
                      <a:lnTo>
                        <a:pt x="51033" y="27913"/>
                      </a:lnTo>
                      <a:lnTo>
                        <a:pt x="51117" y="27829"/>
                      </a:lnTo>
                      <a:lnTo>
                        <a:pt x="51242" y="27871"/>
                      </a:lnTo>
                      <a:lnTo>
                        <a:pt x="51451" y="27871"/>
                      </a:lnTo>
                      <a:lnTo>
                        <a:pt x="51514" y="27808"/>
                      </a:lnTo>
                      <a:lnTo>
                        <a:pt x="51556" y="27808"/>
                      </a:lnTo>
                      <a:lnTo>
                        <a:pt x="51598" y="27724"/>
                      </a:lnTo>
                      <a:lnTo>
                        <a:pt x="51744" y="27703"/>
                      </a:lnTo>
                      <a:lnTo>
                        <a:pt x="51765" y="27683"/>
                      </a:lnTo>
                      <a:lnTo>
                        <a:pt x="51849" y="27703"/>
                      </a:lnTo>
                      <a:lnTo>
                        <a:pt x="51933" y="27703"/>
                      </a:lnTo>
                      <a:lnTo>
                        <a:pt x="52016" y="27745"/>
                      </a:lnTo>
                      <a:lnTo>
                        <a:pt x="52184" y="27787"/>
                      </a:lnTo>
                      <a:lnTo>
                        <a:pt x="52267" y="27829"/>
                      </a:lnTo>
                      <a:lnTo>
                        <a:pt x="52288" y="27892"/>
                      </a:lnTo>
                      <a:lnTo>
                        <a:pt x="52435" y="27892"/>
                      </a:lnTo>
                      <a:lnTo>
                        <a:pt x="52498" y="27850"/>
                      </a:lnTo>
                      <a:lnTo>
                        <a:pt x="52539" y="27892"/>
                      </a:lnTo>
                      <a:lnTo>
                        <a:pt x="52644" y="27934"/>
                      </a:lnTo>
                      <a:lnTo>
                        <a:pt x="52686" y="27913"/>
                      </a:lnTo>
                      <a:lnTo>
                        <a:pt x="52686" y="27829"/>
                      </a:lnTo>
                      <a:lnTo>
                        <a:pt x="52749" y="27808"/>
                      </a:lnTo>
                      <a:lnTo>
                        <a:pt x="52790" y="27829"/>
                      </a:lnTo>
                      <a:lnTo>
                        <a:pt x="52874" y="27829"/>
                      </a:lnTo>
                      <a:lnTo>
                        <a:pt x="52916" y="27808"/>
                      </a:lnTo>
                      <a:lnTo>
                        <a:pt x="52979" y="27892"/>
                      </a:lnTo>
                      <a:lnTo>
                        <a:pt x="53021" y="27892"/>
                      </a:lnTo>
                      <a:lnTo>
                        <a:pt x="53104" y="27913"/>
                      </a:lnTo>
                      <a:lnTo>
                        <a:pt x="53125" y="27955"/>
                      </a:lnTo>
                      <a:lnTo>
                        <a:pt x="53104" y="28017"/>
                      </a:lnTo>
                      <a:lnTo>
                        <a:pt x="53125" y="28059"/>
                      </a:lnTo>
                      <a:lnTo>
                        <a:pt x="53188" y="28059"/>
                      </a:lnTo>
                      <a:lnTo>
                        <a:pt x="53209" y="28122"/>
                      </a:lnTo>
                      <a:lnTo>
                        <a:pt x="53272" y="28059"/>
                      </a:lnTo>
                      <a:lnTo>
                        <a:pt x="53335" y="28101"/>
                      </a:lnTo>
                      <a:lnTo>
                        <a:pt x="53376" y="28143"/>
                      </a:lnTo>
                      <a:lnTo>
                        <a:pt x="53335" y="28206"/>
                      </a:lnTo>
                      <a:lnTo>
                        <a:pt x="53376" y="28247"/>
                      </a:lnTo>
                      <a:lnTo>
                        <a:pt x="53481" y="28268"/>
                      </a:lnTo>
                      <a:lnTo>
                        <a:pt x="53523" y="28268"/>
                      </a:lnTo>
                      <a:lnTo>
                        <a:pt x="53586" y="28310"/>
                      </a:lnTo>
                      <a:lnTo>
                        <a:pt x="53586" y="28352"/>
                      </a:lnTo>
                      <a:lnTo>
                        <a:pt x="53627" y="28373"/>
                      </a:lnTo>
                      <a:lnTo>
                        <a:pt x="53690" y="28457"/>
                      </a:lnTo>
                      <a:lnTo>
                        <a:pt x="53690" y="28540"/>
                      </a:lnTo>
                      <a:lnTo>
                        <a:pt x="53711" y="28624"/>
                      </a:lnTo>
                      <a:lnTo>
                        <a:pt x="53711" y="28666"/>
                      </a:lnTo>
                      <a:lnTo>
                        <a:pt x="53732" y="28687"/>
                      </a:lnTo>
                      <a:lnTo>
                        <a:pt x="53899" y="28687"/>
                      </a:lnTo>
                      <a:lnTo>
                        <a:pt x="53920" y="28750"/>
                      </a:lnTo>
                      <a:lnTo>
                        <a:pt x="53899" y="28833"/>
                      </a:lnTo>
                      <a:lnTo>
                        <a:pt x="53899" y="28875"/>
                      </a:lnTo>
                      <a:lnTo>
                        <a:pt x="54025" y="28959"/>
                      </a:lnTo>
                      <a:lnTo>
                        <a:pt x="54067" y="29064"/>
                      </a:lnTo>
                      <a:lnTo>
                        <a:pt x="54151" y="29147"/>
                      </a:lnTo>
                      <a:lnTo>
                        <a:pt x="54171" y="29210"/>
                      </a:lnTo>
                      <a:lnTo>
                        <a:pt x="54234" y="29252"/>
                      </a:lnTo>
                      <a:lnTo>
                        <a:pt x="54255" y="29356"/>
                      </a:lnTo>
                      <a:lnTo>
                        <a:pt x="54339" y="29398"/>
                      </a:lnTo>
                      <a:lnTo>
                        <a:pt x="54339" y="29461"/>
                      </a:lnTo>
                      <a:lnTo>
                        <a:pt x="54318" y="29503"/>
                      </a:lnTo>
                      <a:lnTo>
                        <a:pt x="54339" y="29524"/>
                      </a:lnTo>
                      <a:lnTo>
                        <a:pt x="54381" y="29503"/>
                      </a:lnTo>
                      <a:lnTo>
                        <a:pt x="54443" y="29587"/>
                      </a:lnTo>
                      <a:lnTo>
                        <a:pt x="54464" y="29670"/>
                      </a:lnTo>
                      <a:lnTo>
                        <a:pt x="54569" y="29817"/>
                      </a:lnTo>
                      <a:lnTo>
                        <a:pt x="54778" y="29963"/>
                      </a:lnTo>
                      <a:lnTo>
                        <a:pt x="54799" y="30047"/>
                      </a:lnTo>
                      <a:lnTo>
                        <a:pt x="54841" y="30152"/>
                      </a:lnTo>
                      <a:lnTo>
                        <a:pt x="54883" y="30193"/>
                      </a:lnTo>
                      <a:lnTo>
                        <a:pt x="54883" y="30298"/>
                      </a:lnTo>
                      <a:lnTo>
                        <a:pt x="54967" y="30319"/>
                      </a:lnTo>
                      <a:lnTo>
                        <a:pt x="55008" y="30319"/>
                      </a:lnTo>
                      <a:lnTo>
                        <a:pt x="55050" y="30424"/>
                      </a:lnTo>
                      <a:lnTo>
                        <a:pt x="55050" y="30507"/>
                      </a:lnTo>
                      <a:lnTo>
                        <a:pt x="55092" y="30612"/>
                      </a:lnTo>
                      <a:lnTo>
                        <a:pt x="55218" y="30737"/>
                      </a:lnTo>
                      <a:lnTo>
                        <a:pt x="55322" y="30758"/>
                      </a:lnTo>
                      <a:lnTo>
                        <a:pt x="55385" y="30842"/>
                      </a:lnTo>
                      <a:lnTo>
                        <a:pt x="55469" y="30842"/>
                      </a:lnTo>
                      <a:lnTo>
                        <a:pt x="55511" y="30821"/>
                      </a:lnTo>
                      <a:lnTo>
                        <a:pt x="55573" y="30842"/>
                      </a:lnTo>
                      <a:lnTo>
                        <a:pt x="55615" y="30821"/>
                      </a:lnTo>
                      <a:lnTo>
                        <a:pt x="55741" y="30842"/>
                      </a:lnTo>
                      <a:lnTo>
                        <a:pt x="55803" y="30779"/>
                      </a:lnTo>
                      <a:lnTo>
                        <a:pt x="55887" y="30779"/>
                      </a:lnTo>
                      <a:lnTo>
                        <a:pt x="55887" y="30821"/>
                      </a:lnTo>
                      <a:lnTo>
                        <a:pt x="55824" y="30863"/>
                      </a:lnTo>
                      <a:lnTo>
                        <a:pt x="55845" y="30905"/>
                      </a:lnTo>
                      <a:lnTo>
                        <a:pt x="55992" y="30905"/>
                      </a:lnTo>
                      <a:lnTo>
                        <a:pt x="56034" y="30926"/>
                      </a:lnTo>
                      <a:lnTo>
                        <a:pt x="56055" y="30968"/>
                      </a:lnTo>
                      <a:lnTo>
                        <a:pt x="56138" y="31030"/>
                      </a:lnTo>
                      <a:lnTo>
                        <a:pt x="56159" y="30968"/>
                      </a:lnTo>
                      <a:lnTo>
                        <a:pt x="56222" y="30947"/>
                      </a:lnTo>
                      <a:lnTo>
                        <a:pt x="56264" y="30968"/>
                      </a:lnTo>
                      <a:lnTo>
                        <a:pt x="56306" y="30905"/>
                      </a:lnTo>
                      <a:lnTo>
                        <a:pt x="56348" y="30905"/>
                      </a:lnTo>
                      <a:lnTo>
                        <a:pt x="56410" y="30947"/>
                      </a:lnTo>
                      <a:lnTo>
                        <a:pt x="56431" y="31009"/>
                      </a:lnTo>
                      <a:lnTo>
                        <a:pt x="56473" y="31072"/>
                      </a:lnTo>
                      <a:lnTo>
                        <a:pt x="56536" y="31072"/>
                      </a:lnTo>
                      <a:lnTo>
                        <a:pt x="56557" y="31135"/>
                      </a:lnTo>
                      <a:lnTo>
                        <a:pt x="56620" y="31177"/>
                      </a:lnTo>
                      <a:lnTo>
                        <a:pt x="56640" y="31177"/>
                      </a:lnTo>
                      <a:lnTo>
                        <a:pt x="56682" y="31240"/>
                      </a:lnTo>
                      <a:lnTo>
                        <a:pt x="56724" y="31281"/>
                      </a:lnTo>
                      <a:lnTo>
                        <a:pt x="56850" y="31344"/>
                      </a:lnTo>
                      <a:lnTo>
                        <a:pt x="56871" y="31365"/>
                      </a:lnTo>
                      <a:lnTo>
                        <a:pt x="56933" y="31365"/>
                      </a:lnTo>
                      <a:lnTo>
                        <a:pt x="56975" y="31407"/>
                      </a:lnTo>
                      <a:lnTo>
                        <a:pt x="57059" y="31449"/>
                      </a:lnTo>
                      <a:lnTo>
                        <a:pt x="57122" y="31407"/>
                      </a:lnTo>
                      <a:lnTo>
                        <a:pt x="57184" y="31407"/>
                      </a:lnTo>
                      <a:lnTo>
                        <a:pt x="57247" y="31365"/>
                      </a:lnTo>
                      <a:lnTo>
                        <a:pt x="57289" y="31365"/>
                      </a:lnTo>
                      <a:lnTo>
                        <a:pt x="57352" y="31386"/>
                      </a:lnTo>
                      <a:lnTo>
                        <a:pt x="57352" y="31470"/>
                      </a:lnTo>
                      <a:lnTo>
                        <a:pt x="57289" y="31553"/>
                      </a:lnTo>
                      <a:lnTo>
                        <a:pt x="57289" y="31637"/>
                      </a:lnTo>
                      <a:lnTo>
                        <a:pt x="57289" y="31700"/>
                      </a:lnTo>
                      <a:lnTo>
                        <a:pt x="57394" y="31700"/>
                      </a:lnTo>
                      <a:lnTo>
                        <a:pt x="57436" y="31805"/>
                      </a:lnTo>
                      <a:lnTo>
                        <a:pt x="57456" y="31909"/>
                      </a:lnTo>
                      <a:lnTo>
                        <a:pt x="57436" y="32014"/>
                      </a:lnTo>
                      <a:lnTo>
                        <a:pt x="57394" y="32056"/>
                      </a:lnTo>
                      <a:lnTo>
                        <a:pt x="57394" y="32118"/>
                      </a:lnTo>
                      <a:lnTo>
                        <a:pt x="57498" y="32265"/>
                      </a:lnTo>
                      <a:lnTo>
                        <a:pt x="57561" y="32286"/>
                      </a:lnTo>
                      <a:lnTo>
                        <a:pt x="57645" y="32390"/>
                      </a:lnTo>
                      <a:lnTo>
                        <a:pt x="57666" y="32432"/>
                      </a:lnTo>
                      <a:lnTo>
                        <a:pt x="57749" y="32411"/>
                      </a:lnTo>
                      <a:lnTo>
                        <a:pt x="57812" y="32369"/>
                      </a:lnTo>
                      <a:lnTo>
                        <a:pt x="57896" y="32369"/>
                      </a:lnTo>
                      <a:lnTo>
                        <a:pt x="57938" y="32432"/>
                      </a:lnTo>
                      <a:lnTo>
                        <a:pt x="57980" y="32516"/>
                      </a:lnTo>
                      <a:lnTo>
                        <a:pt x="58042" y="32495"/>
                      </a:lnTo>
                      <a:lnTo>
                        <a:pt x="58105" y="32432"/>
                      </a:lnTo>
                      <a:lnTo>
                        <a:pt x="58189" y="32474"/>
                      </a:lnTo>
                      <a:lnTo>
                        <a:pt x="58231" y="32432"/>
                      </a:lnTo>
                      <a:lnTo>
                        <a:pt x="58398" y="32411"/>
                      </a:lnTo>
                      <a:lnTo>
                        <a:pt x="58461" y="32328"/>
                      </a:lnTo>
                      <a:lnTo>
                        <a:pt x="58524" y="32307"/>
                      </a:lnTo>
                      <a:lnTo>
                        <a:pt x="58524" y="32244"/>
                      </a:lnTo>
                      <a:lnTo>
                        <a:pt x="58544" y="32160"/>
                      </a:lnTo>
                      <a:lnTo>
                        <a:pt x="58628" y="32097"/>
                      </a:lnTo>
                      <a:lnTo>
                        <a:pt x="58628" y="31993"/>
                      </a:lnTo>
                      <a:lnTo>
                        <a:pt x="58649" y="31909"/>
                      </a:lnTo>
                      <a:lnTo>
                        <a:pt x="58837" y="31909"/>
                      </a:lnTo>
                      <a:lnTo>
                        <a:pt x="58858" y="31805"/>
                      </a:lnTo>
                      <a:lnTo>
                        <a:pt x="58921" y="31805"/>
                      </a:lnTo>
                      <a:lnTo>
                        <a:pt x="58963" y="31784"/>
                      </a:lnTo>
                      <a:lnTo>
                        <a:pt x="59005" y="31700"/>
                      </a:lnTo>
                      <a:lnTo>
                        <a:pt x="59047" y="31658"/>
                      </a:lnTo>
                      <a:lnTo>
                        <a:pt x="59151" y="31658"/>
                      </a:lnTo>
                      <a:lnTo>
                        <a:pt x="59214" y="31595"/>
                      </a:lnTo>
                      <a:lnTo>
                        <a:pt x="59319" y="31658"/>
                      </a:lnTo>
                      <a:lnTo>
                        <a:pt x="59361" y="31700"/>
                      </a:lnTo>
                      <a:lnTo>
                        <a:pt x="59465" y="31700"/>
                      </a:lnTo>
                      <a:lnTo>
                        <a:pt x="59486" y="31763"/>
                      </a:lnTo>
                      <a:lnTo>
                        <a:pt x="59549" y="31867"/>
                      </a:lnTo>
                      <a:lnTo>
                        <a:pt x="59486" y="31909"/>
                      </a:lnTo>
                      <a:lnTo>
                        <a:pt x="59528" y="31972"/>
                      </a:lnTo>
                      <a:lnTo>
                        <a:pt x="59633" y="32077"/>
                      </a:lnTo>
                      <a:lnTo>
                        <a:pt x="59633" y="32139"/>
                      </a:lnTo>
                      <a:lnTo>
                        <a:pt x="59674" y="32202"/>
                      </a:lnTo>
                      <a:lnTo>
                        <a:pt x="59758" y="32244"/>
                      </a:lnTo>
                      <a:lnTo>
                        <a:pt x="59737" y="32390"/>
                      </a:lnTo>
                      <a:lnTo>
                        <a:pt x="59737" y="32495"/>
                      </a:lnTo>
                      <a:lnTo>
                        <a:pt x="59695" y="32537"/>
                      </a:lnTo>
                      <a:lnTo>
                        <a:pt x="59633" y="32558"/>
                      </a:lnTo>
                      <a:lnTo>
                        <a:pt x="59549" y="32662"/>
                      </a:lnTo>
                      <a:lnTo>
                        <a:pt x="59549" y="32725"/>
                      </a:lnTo>
                      <a:lnTo>
                        <a:pt x="59591" y="32809"/>
                      </a:lnTo>
                      <a:lnTo>
                        <a:pt x="59633" y="32830"/>
                      </a:lnTo>
                      <a:lnTo>
                        <a:pt x="59633" y="32934"/>
                      </a:lnTo>
                      <a:lnTo>
                        <a:pt x="59591" y="33018"/>
                      </a:lnTo>
                      <a:lnTo>
                        <a:pt x="59633" y="33060"/>
                      </a:lnTo>
                      <a:lnTo>
                        <a:pt x="59674" y="33081"/>
                      </a:lnTo>
                      <a:lnTo>
                        <a:pt x="59674" y="33144"/>
                      </a:lnTo>
                      <a:lnTo>
                        <a:pt x="59695" y="33185"/>
                      </a:lnTo>
                      <a:lnTo>
                        <a:pt x="59695" y="33248"/>
                      </a:lnTo>
                      <a:lnTo>
                        <a:pt x="59674" y="33269"/>
                      </a:lnTo>
                      <a:lnTo>
                        <a:pt x="59653" y="33290"/>
                      </a:lnTo>
                      <a:lnTo>
                        <a:pt x="59653" y="33437"/>
                      </a:lnTo>
                      <a:lnTo>
                        <a:pt x="59695" y="33562"/>
                      </a:lnTo>
                      <a:lnTo>
                        <a:pt x="59737" y="33604"/>
                      </a:lnTo>
                      <a:lnTo>
                        <a:pt x="59737" y="33667"/>
                      </a:lnTo>
                      <a:lnTo>
                        <a:pt x="59674" y="33709"/>
                      </a:lnTo>
                      <a:lnTo>
                        <a:pt x="59653" y="33792"/>
                      </a:lnTo>
                      <a:lnTo>
                        <a:pt x="59674" y="33855"/>
                      </a:lnTo>
                      <a:lnTo>
                        <a:pt x="59674" y="33897"/>
                      </a:lnTo>
                      <a:lnTo>
                        <a:pt x="59695" y="33960"/>
                      </a:lnTo>
                      <a:lnTo>
                        <a:pt x="59633" y="34001"/>
                      </a:lnTo>
                      <a:lnTo>
                        <a:pt x="59591" y="34022"/>
                      </a:lnTo>
                      <a:lnTo>
                        <a:pt x="59633" y="34085"/>
                      </a:lnTo>
                      <a:lnTo>
                        <a:pt x="59653" y="34169"/>
                      </a:lnTo>
                      <a:lnTo>
                        <a:pt x="59633" y="34211"/>
                      </a:lnTo>
                      <a:lnTo>
                        <a:pt x="59570" y="34315"/>
                      </a:lnTo>
                      <a:lnTo>
                        <a:pt x="59591" y="34378"/>
                      </a:lnTo>
                      <a:lnTo>
                        <a:pt x="59633" y="34420"/>
                      </a:lnTo>
                      <a:lnTo>
                        <a:pt x="59591" y="34483"/>
                      </a:lnTo>
                      <a:lnTo>
                        <a:pt x="59591" y="34525"/>
                      </a:lnTo>
                      <a:lnTo>
                        <a:pt x="59633" y="34587"/>
                      </a:lnTo>
                      <a:lnTo>
                        <a:pt x="59653" y="34650"/>
                      </a:lnTo>
                      <a:lnTo>
                        <a:pt x="59591" y="34713"/>
                      </a:lnTo>
                      <a:lnTo>
                        <a:pt x="59549" y="34713"/>
                      </a:lnTo>
                      <a:lnTo>
                        <a:pt x="59486" y="34692"/>
                      </a:lnTo>
                      <a:lnTo>
                        <a:pt x="59130" y="34608"/>
                      </a:lnTo>
                      <a:lnTo>
                        <a:pt x="59047" y="34587"/>
                      </a:lnTo>
                      <a:lnTo>
                        <a:pt x="58942" y="34546"/>
                      </a:lnTo>
                      <a:lnTo>
                        <a:pt x="58900" y="34546"/>
                      </a:lnTo>
                      <a:lnTo>
                        <a:pt x="58796" y="34713"/>
                      </a:lnTo>
                      <a:lnTo>
                        <a:pt x="58754" y="34797"/>
                      </a:lnTo>
                      <a:lnTo>
                        <a:pt x="58712" y="34859"/>
                      </a:lnTo>
                      <a:lnTo>
                        <a:pt x="58628" y="34859"/>
                      </a:lnTo>
                      <a:lnTo>
                        <a:pt x="58544" y="34922"/>
                      </a:lnTo>
                      <a:lnTo>
                        <a:pt x="58524" y="34964"/>
                      </a:lnTo>
                      <a:lnTo>
                        <a:pt x="58586" y="35069"/>
                      </a:lnTo>
                      <a:lnTo>
                        <a:pt x="58712" y="35278"/>
                      </a:lnTo>
                      <a:lnTo>
                        <a:pt x="58733" y="35362"/>
                      </a:lnTo>
                      <a:lnTo>
                        <a:pt x="58754" y="35445"/>
                      </a:lnTo>
                      <a:lnTo>
                        <a:pt x="58837" y="35550"/>
                      </a:lnTo>
                      <a:lnTo>
                        <a:pt x="58837" y="35654"/>
                      </a:lnTo>
                      <a:lnTo>
                        <a:pt x="58837" y="35780"/>
                      </a:lnTo>
                      <a:lnTo>
                        <a:pt x="58837" y="35885"/>
                      </a:lnTo>
                      <a:lnTo>
                        <a:pt x="58837" y="36094"/>
                      </a:lnTo>
                      <a:lnTo>
                        <a:pt x="58921" y="36157"/>
                      </a:lnTo>
                      <a:lnTo>
                        <a:pt x="58921" y="36261"/>
                      </a:lnTo>
                      <a:lnTo>
                        <a:pt x="58921" y="36366"/>
                      </a:lnTo>
                      <a:lnTo>
                        <a:pt x="58900" y="36408"/>
                      </a:lnTo>
                      <a:lnTo>
                        <a:pt x="58900" y="36491"/>
                      </a:lnTo>
                      <a:lnTo>
                        <a:pt x="58921" y="36533"/>
                      </a:lnTo>
                      <a:lnTo>
                        <a:pt x="58921" y="36638"/>
                      </a:lnTo>
                      <a:lnTo>
                        <a:pt x="58858" y="36638"/>
                      </a:lnTo>
                      <a:lnTo>
                        <a:pt x="58733" y="36617"/>
                      </a:lnTo>
                      <a:lnTo>
                        <a:pt x="58649" y="36680"/>
                      </a:lnTo>
                      <a:lnTo>
                        <a:pt x="58649" y="36722"/>
                      </a:lnTo>
                      <a:lnTo>
                        <a:pt x="58691" y="36826"/>
                      </a:lnTo>
                      <a:lnTo>
                        <a:pt x="58733" y="36847"/>
                      </a:lnTo>
                      <a:lnTo>
                        <a:pt x="58733" y="36931"/>
                      </a:lnTo>
                      <a:lnTo>
                        <a:pt x="58733" y="36952"/>
                      </a:lnTo>
                      <a:lnTo>
                        <a:pt x="58837" y="37098"/>
                      </a:lnTo>
                      <a:lnTo>
                        <a:pt x="58858" y="37098"/>
                      </a:lnTo>
                      <a:lnTo>
                        <a:pt x="58921" y="36931"/>
                      </a:lnTo>
                      <a:lnTo>
                        <a:pt x="59068" y="36910"/>
                      </a:lnTo>
                      <a:lnTo>
                        <a:pt x="59130" y="36952"/>
                      </a:lnTo>
                      <a:lnTo>
                        <a:pt x="59172" y="36784"/>
                      </a:lnTo>
                      <a:lnTo>
                        <a:pt x="59256" y="36722"/>
                      </a:lnTo>
                      <a:lnTo>
                        <a:pt x="59256" y="36512"/>
                      </a:lnTo>
                      <a:lnTo>
                        <a:pt x="59361" y="36429"/>
                      </a:lnTo>
                      <a:lnTo>
                        <a:pt x="59361" y="36324"/>
                      </a:lnTo>
                      <a:lnTo>
                        <a:pt x="59381" y="36282"/>
                      </a:lnTo>
                      <a:lnTo>
                        <a:pt x="59528" y="36366"/>
                      </a:lnTo>
                      <a:lnTo>
                        <a:pt x="59653" y="36303"/>
                      </a:lnTo>
                      <a:lnTo>
                        <a:pt x="59695" y="36366"/>
                      </a:lnTo>
                      <a:lnTo>
                        <a:pt x="59695" y="36575"/>
                      </a:lnTo>
                      <a:lnTo>
                        <a:pt x="59884" y="36617"/>
                      </a:lnTo>
                      <a:lnTo>
                        <a:pt x="60072" y="36722"/>
                      </a:lnTo>
                      <a:lnTo>
                        <a:pt x="60114" y="36680"/>
                      </a:lnTo>
                      <a:lnTo>
                        <a:pt x="60197" y="36742"/>
                      </a:lnTo>
                      <a:lnTo>
                        <a:pt x="60323" y="36617"/>
                      </a:lnTo>
                      <a:lnTo>
                        <a:pt x="60490" y="36596"/>
                      </a:lnTo>
                      <a:lnTo>
                        <a:pt x="60511" y="36512"/>
                      </a:lnTo>
                      <a:lnTo>
                        <a:pt x="60595" y="36512"/>
                      </a:lnTo>
                      <a:lnTo>
                        <a:pt x="60679" y="36366"/>
                      </a:lnTo>
                      <a:lnTo>
                        <a:pt x="60846" y="36115"/>
                      </a:lnTo>
                      <a:lnTo>
                        <a:pt x="60825" y="36073"/>
                      </a:lnTo>
                      <a:lnTo>
                        <a:pt x="60951" y="36010"/>
                      </a:lnTo>
                      <a:lnTo>
                        <a:pt x="60951" y="35926"/>
                      </a:lnTo>
                      <a:lnTo>
                        <a:pt x="60909" y="35780"/>
                      </a:lnTo>
                      <a:lnTo>
                        <a:pt x="60993" y="35822"/>
                      </a:lnTo>
                      <a:lnTo>
                        <a:pt x="60993" y="35843"/>
                      </a:lnTo>
                      <a:lnTo>
                        <a:pt x="61118" y="35654"/>
                      </a:lnTo>
                      <a:lnTo>
                        <a:pt x="61055" y="35550"/>
                      </a:lnTo>
                      <a:lnTo>
                        <a:pt x="61118" y="35529"/>
                      </a:lnTo>
                      <a:lnTo>
                        <a:pt x="61118" y="35341"/>
                      </a:lnTo>
                      <a:lnTo>
                        <a:pt x="61223" y="35299"/>
                      </a:lnTo>
                      <a:lnTo>
                        <a:pt x="61223" y="35194"/>
                      </a:lnTo>
                      <a:lnTo>
                        <a:pt x="61369" y="35090"/>
                      </a:lnTo>
                      <a:lnTo>
                        <a:pt x="61411" y="35027"/>
                      </a:lnTo>
                      <a:lnTo>
                        <a:pt x="61348" y="34985"/>
                      </a:lnTo>
                      <a:lnTo>
                        <a:pt x="61369" y="34838"/>
                      </a:lnTo>
                      <a:lnTo>
                        <a:pt x="61453" y="34818"/>
                      </a:lnTo>
                      <a:lnTo>
                        <a:pt x="61557" y="34315"/>
                      </a:lnTo>
                      <a:lnTo>
                        <a:pt x="61683" y="34169"/>
                      </a:lnTo>
                      <a:lnTo>
                        <a:pt x="61683" y="34064"/>
                      </a:lnTo>
                      <a:lnTo>
                        <a:pt x="61829" y="33960"/>
                      </a:lnTo>
                      <a:lnTo>
                        <a:pt x="61850" y="33834"/>
                      </a:lnTo>
                      <a:lnTo>
                        <a:pt x="61976" y="33667"/>
                      </a:lnTo>
                      <a:lnTo>
                        <a:pt x="61976" y="33541"/>
                      </a:lnTo>
                      <a:lnTo>
                        <a:pt x="61934" y="33520"/>
                      </a:lnTo>
                      <a:lnTo>
                        <a:pt x="61892" y="33353"/>
                      </a:lnTo>
                      <a:lnTo>
                        <a:pt x="62039" y="33227"/>
                      </a:lnTo>
                      <a:lnTo>
                        <a:pt x="61976" y="32955"/>
                      </a:lnTo>
                      <a:lnTo>
                        <a:pt x="62081" y="32830"/>
                      </a:lnTo>
                      <a:lnTo>
                        <a:pt x="62081" y="32746"/>
                      </a:lnTo>
                      <a:lnTo>
                        <a:pt x="62039" y="32746"/>
                      </a:lnTo>
                      <a:lnTo>
                        <a:pt x="62101" y="32579"/>
                      </a:lnTo>
                      <a:lnTo>
                        <a:pt x="62101" y="32411"/>
                      </a:lnTo>
                      <a:lnTo>
                        <a:pt x="62206" y="32307"/>
                      </a:lnTo>
                      <a:lnTo>
                        <a:pt x="62206" y="32118"/>
                      </a:lnTo>
                      <a:lnTo>
                        <a:pt x="62185" y="32097"/>
                      </a:lnTo>
                      <a:lnTo>
                        <a:pt x="62164" y="31909"/>
                      </a:lnTo>
                      <a:lnTo>
                        <a:pt x="62248" y="31742"/>
                      </a:lnTo>
                      <a:lnTo>
                        <a:pt x="62248" y="31574"/>
                      </a:lnTo>
                      <a:lnTo>
                        <a:pt x="62394" y="31386"/>
                      </a:lnTo>
                      <a:lnTo>
                        <a:pt x="62394" y="31240"/>
                      </a:lnTo>
                      <a:lnTo>
                        <a:pt x="62353" y="31135"/>
                      </a:lnTo>
                      <a:lnTo>
                        <a:pt x="62353" y="30947"/>
                      </a:lnTo>
                      <a:lnTo>
                        <a:pt x="62394" y="30905"/>
                      </a:lnTo>
                      <a:lnTo>
                        <a:pt x="62394" y="30758"/>
                      </a:lnTo>
                      <a:lnTo>
                        <a:pt x="62311" y="30758"/>
                      </a:lnTo>
                      <a:lnTo>
                        <a:pt x="62269" y="30486"/>
                      </a:lnTo>
                      <a:lnTo>
                        <a:pt x="62269" y="30403"/>
                      </a:lnTo>
                      <a:lnTo>
                        <a:pt x="62248" y="30319"/>
                      </a:lnTo>
                      <a:lnTo>
                        <a:pt x="62248" y="30110"/>
                      </a:lnTo>
                      <a:lnTo>
                        <a:pt x="62081" y="29921"/>
                      </a:lnTo>
                      <a:lnTo>
                        <a:pt x="62039" y="29921"/>
                      </a:lnTo>
                      <a:lnTo>
                        <a:pt x="61976" y="29817"/>
                      </a:lnTo>
                      <a:lnTo>
                        <a:pt x="62039" y="29775"/>
                      </a:lnTo>
                      <a:lnTo>
                        <a:pt x="62101" y="29608"/>
                      </a:lnTo>
                      <a:lnTo>
                        <a:pt x="62101" y="29566"/>
                      </a:lnTo>
                      <a:lnTo>
                        <a:pt x="61997" y="29649"/>
                      </a:lnTo>
                      <a:lnTo>
                        <a:pt x="61892" y="29608"/>
                      </a:lnTo>
                      <a:lnTo>
                        <a:pt x="61788" y="29231"/>
                      </a:lnTo>
                      <a:lnTo>
                        <a:pt x="61788" y="29126"/>
                      </a:lnTo>
                      <a:lnTo>
                        <a:pt x="61767" y="29043"/>
                      </a:lnTo>
                      <a:lnTo>
                        <a:pt x="61746" y="28833"/>
                      </a:lnTo>
                      <a:lnTo>
                        <a:pt x="61788" y="28750"/>
                      </a:lnTo>
                      <a:lnTo>
                        <a:pt x="61683" y="28457"/>
                      </a:lnTo>
                      <a:lnTo>
                        <a:pt x="61767" y="28394"/>
                      </a:lnTo>
                      <a:lnTo>
                        <a:pt x="61725" y="28352"/>
                      </a:lnTo>
                      <a:lnTo>
                        <a:pt x="61746" y="28310"/>
                      </a:lnTo>
                      <a:lnTo>
                        <a:pt x="61746" y="28227"/>
                      </a:lnTo>
                      <a:lnTo>
                        <a:pt x="61683" y="28185"/>
                      </a:lnTo>
                      <a:lnTo>
                        <a:pt x="61746" y="28080"/>
                      </a:lnTo>
                      <a:lnTo>
                        <a:pt x="61683" y="27975"/>
                      </a:lnTo>
                      <a:lnTo>
                        <a:pt x="61683" y="27892"/>
                      </a:lnTo>
                      <a:lnTo>
                        <a:pt x="61767" y="27829"/>
                      </a:lnTo>
                      <a:lnTo>
                        <a:pt x="61662" y="27766"/>
                      </a:lnTo>
                      <a:lnTo>
                        <a:pt x="61641" y="27620"/>
                      </a:lnTo>
                      <a:lnTo>
                        <a:pt x="61683" y="27557"/>
                      </a:lnTo>
                      <a:lnTo>
                        <a:pt x="61662" y="27452"/>
                      </a:lnTo>
                      <a:lnTo>
                        <a:pt x="61578" y="27515"/>
                      </a:lnTo>
                      <a:lnTo>
                        <a:pt x="61474" y="27494"/>
                      </a:lnTo>
                      <a:lnTo>
                        <a:pt x="61348" y="27390"/>
                      </a:lnTo>
                      <a:lnTo>
                        <a:pt x="61348" y="27264"/>
                      </a:lnTo>
                      <a:lnTo>
                        <a:pt x="61411" y="27180"/>
                      </a:lnTo>
                      <a:lnTo>
                        <a:pt x="61411" y="27076"/>
                      </a:lnTo>
                      <a:lnTo>
                        <a:pt x="61244" y="26887"/>
                      </a:lnTo>
                      <a:lnTo>
                        <a:pt x="61160" y="26887"/>
                      </a:lnTo>
                      <a:lnTo>
                        <a:pt x="61055" y="26762"/>
                      </a:lnTo>
                      <a:lnTo>
                        <a:pt x="61139" y="26720"/>
                      </a:lnTo>
                      <a:lnTo>
                        <a:pt x="61139" y="26615"/>
                      </a:lnTo>
                      <a:lnTo>
                        <a:pt x="61202" y="26511"/>
                      </a:lnTo>
                      <a:lnTo>
                        <a:pt x="61097" y="26323"/>
                      </a:lnTo>
                      <a:lnTo>
                        <a:pt x="61013" y="26323"/>
                      </a:lnTo>
                      <a:lnTo>
                        <a:pt x="60930" y="26239"/>
                      </a:lnTo>
                      <a:lnTo>
                        <a:pt x="60825" y="26218"/>
                      </a:lnTo>
                      <a:lnTo>
                        <a:pt x="60804" y="26134"/>
                      </a:lnTo>
                      <a:lnTo>
                        <a:pt x="60532" y="26051"/>
                      </a:lnTo>
                      <a:lnTo>
                        <a:pt x="60490" y="25988"/>
                      </a:lnTo>
                      <a:lnTo>
                        <a:pt x="60323" y="25946"/>
                      </a:lnTo>
                      <a:lnTo>
                        <a:pt x="60260" y="25904"/>
                      </a:lnTo>
                      <a:lnTo>
                        <a:pt x="60197" y="25779"/>
                      </a:lnTo>
                      <a:lnTo>
                        <a:pt x="60114" y="25695"/>
                      </a:lnTo>
                      <a:lnTo>
                        <a:pt x="59988" y="25695"/>
                      </a:lnTo>
                      <a:lnTo>
                        <a:pt x="59863" y="25590"/>
                      </a:lnTo>
                      <a:lnTo>
                        <a:pt x="59737" y="25695"/>
                      </a:lnTo>
                      <a:lnTo>
                        <a:pt x="59633" y="25695"/>
                      </a:lnTo>
                      <a:lnTo>
                        <a:pt x="59570" y="25779"/>
                      </a:lnTo>
                      <a:lnTo>
                        <a:pt x="59486" y="25779"/>
                      </a:lnTo>
                      <a:lnTo>
                        <a:pt x="59444" y="25716"/>
                      </a:lnTo>
                      <a:lnTo>
                        <a:pt x="59444" y="25674"/>
                      </a:lnTo>
                      <a:lnTo>
                        <a:pt x="59340" y="25611"/>
                      </a:lnTo>
                      <a:lnTo>
                        <a:pt x="59235" y="25611"/>
                      </a:lnTo>
                      <a:lnTo>
                        <a:pt x="59277" y="25799"/>
                      </a:lnTo>
                      <a:lnTo>
                        <a:pt x="59381" y="25904"/>
                      </a:lnTo>
                      <a:lnTo>
                        <a:pt x="59340" y="26009"/>
                      </a:lnTo>
                      <a:lnTo>
                        <a:pt x="59381" y="26197"/>
                      </a:lnTo>
                      <a:lnTo>
                        <a:pt x="59340" y="26343"/>
                      </a:lnTo>
                      <a:lnTo>
                        <a:pt x="59256" y="26406"/>
                      </a:lnTo>
                      <a:lnTo>
                        <a:pt x="59256" y="26239"/>
                      </a:lnTo>
                      <a:lnTo>
                        <a:pt x="59277" y="26113"/>
                      </a:lnTo>
                      <a:lnTo>
                        <a:pt x="59214" y="25946"/>
                      </a:lnTo>
                      <a:lnTo>
                        <a:pt x="59151" y="26030"/>
                      </a:lnTo>
                      <a:lnTo>
                        <a:pt x="59172" y="26134"/>
                      </a:lnTo>
                      <a:lnTo>
                        <a:pt x="59130" y="26323"/>
                      </a:lnTo>
                      <a:lnTo>
                        <a:pt x="59005" y="26406"/>
                      </a:lnTo>
                      <a:lnTo>
                        <a:pt x="58733" y="26427"/>
                      </a:lnTo>
                      <a:lnTo>
                        <a:pt x="58712" y="26364"/>
                      </a:lnTo>
                      <a:lnTo>
                        <a:pt x="58816" y="26302"/>
                      </a:lnTo>
                      <a:lnTo>
                        <a:pt x="58858" y="26302"/>
                      </a:lnTo>
                      <a:lnTo>
                        <a:pt x="58858" y="26134"/>
                      </a:lnTo>
                      <a:lnTo>
                        <a:pt x="58921" y="26051"/>
                      </a:lnTo>
                      <a:lnTo>
                        <a:pt x="58963" y="26009"/>
                      </a:lnTo>
                      <a:lnTo>
                        <a:pt x="58837" y="26009"/>
                      </a:lnTo>
                      <a:lnTo>
                        <a:pt x="58796" y="26051"/>
                      </a:lnTo>
                      <a:lnTo>
                        <a:pt x="58733" y="26009"/>
                      </a:lnTo>
                      <a:lnTo>
                        <a:pt x="58649" y="26030"/>
                      </a:lnTo>
                      <a:lnTo>
                        <a:pt x="58607" y="26134"/>
                      </a:lnTo>
                      <a:lnTo>
                        <a:pt x="58524" y="26197"/>
                      </a:lnTo>
                      <a:lnTo>
                        <a:pt x="58503" y="26197"/>
                      </a:lnTo>
                      <a:lnTo>
                        <a:pt x="58419" y="26302"/>
                      </a:lnTo>
                      <a:lnTo>
                        <a:pt x="58272" y="26155"/>
                      </a:lnTo>
                      <a:lnTo>
                        <a:pt x="58293" y="26009"/>
                      </a:lnTo>
                      <a:lnTo>
                        <a:pt x="58231" y="25820"/>
                      </a:lnTo>
                      <a:lnTo>
                        <a:pt x="58105" y="25632"/>
                      </a:lnTo>
                      <a:lnTo>
                        <a:pt x="58105" y="25339"/>
                      </a:lnTo>
                      <a:lnTo>
                        <a:pt x="57980" y="25381"/>
                      </a:lnTo>
                      <a:lnTo>
                        <a:pt x="57917" y="25381"/>
                      </a:lnTo>
                      <a:lnTo>
                        <a:pt x="57812" y="25423"/>
                      </a:lnTo>
                      <a:lnTo>
                        <a:pt x="57749" y="25465"/>
                      </a:lnTo>
                      <a:lnTo>
                        <a:pt x="57603" y="25548"/>
                      </a:lnTo>
                      <a:lnTo>
                        <a:pt x="57498" y="25548"/>
                      </a:lnTo>
                      <a:lnTo>
                        <a:pt x="57394" y="25486"/>
                      </a:lnTo>
                      <a:lnTo>
                        <a:pt x="57289" y="25527"/>
                      </a:lnTo>
                      <a:lnTo>
                        <a:pt x="57184" y="25444"/>
                      </a:lnTo>
                      <a:lnTo>
                        <a:pt x="57143" y="25339"/>
                      </a:lnTo>
                      <a:lnTo>
                        <a:pt x="57184" y="25255"/>
                      </a:lnTo>
                      <a:lnTo>
                        <a:pt x="57226" y="25109"/>
                      </a:lnTo>
                      <a:lnTo>
                        <a:pt x="57331" y="24942"/>
                      </a:lnTo>
                      <a:lnTo>
                        <a:pt x="57477" y="24774"/>
                      </a:lnTo>
                      <a:lnTo>
                        <a:pt x="57477" y="24586"/>
                      </a:lnTo>
                      <a:lnTo>
                        <a:pt x="57666" y="24439"/>
                      </a:lnTo>
                      <a:lnTo>
                        <a:pt x="57666" y="24272"/>
                      </a:lnTo>
                      <a:lnTo>
                        <a:pt x="57708" y="24251"/>
                      </a:lnTo>
                      <a:lnTo>
                        <a:pt x="57708" y="24188"/>
                      </a:lnTo>
                      <a:lnTo>
                        <a:pt x="57812" y="24021"/>
                      </a:lnTo>
                      <a:lnTo>
                        <a:pt x="57854" y="23874"/>
                      </a:lnTo>
                      <a:lnTo>
                        <a:pt x="57917" y="23749"/>
                      </a:lnTo>
                      <a:lnTo>
                        <a:pt x="57875" y="23623"/>
                      </a:lnTo>
                      <a:lnTo>
                        <a:pt x="57917" y="23540"/>
                      </a:lnTo>
                      <a:lnTo>
                        <a:pt x="57917" y="23330"/>
                      </a:lnTo>
                      <a:lnTo>
                        <a:pt x="57980" y="23038"/>
                      </a:lnTo>
                      <a:lnTo>
                        <a:pt x="58021" y="23038"/>
                      </a:lnTo>
                      <a:lnTo>
                        <a:pt x="58063" y="22828"/>
                      </a:lnTo>
                      <a:lnTo>
                        <a:pt x="58168" y="22786"/>
                      </a:lnTo>
                      <a:lnTo>
                        <a:pt x="58126" y="22661"/>
                      </a:lnTo>
                      <a:lnTo>
                        <a:pt x="58293" y="22473"/>
                      </a:lnTo>
                      <a:lnTo>
                        <a:pt x="58314" y="22305"/>
                      </a:lnTo>
                      <a:lnTo>
                        <a:pt x="58419" y="22242"/>
                      </a:lnTo>
                      <a:lnTo>
                        <a:pt x="58377" y="22033"/>
                      </a:lnTo>
                      <a:lnTo>
                        <a:pt x="58419" y="21970"/>
                      </a:lnTo>
                      <a:lnTo>
                        <a:pt x="58419" y="21845"/>
                      </a:lnTo>
                      <a:lnTo>
                        <a:pt x="58503" y="21782"/>
                      </a:lnTo>
                      <a:lnTo>
                        <a:pt x="58544" y="21782"/>
                      </a:lnTo>
                      <a:lnTo>
                        <a:pt x="58544" y="21657"/>
                      </a:lnTo>
                      <a:lnTo>
                        <a:pt x="58503" y="21573"/>
                      </a:lnTo>
                      <a:lnTo>
                        <a:pt x="58503" y="21343"/>
                      </a:lnTo>
                      <a:lnTo>
                        <a:pt x="58482" y="21217"/>
                      </a:lnTo>
                      <a:lnTo>
                        <a:pt x="58544" y="21029"/>
                      </a:lnTo>
                      <a:lnTo>
                        <a:pt x="58712" y="20841"/>
                      </a:lnTo>
                      <a:lnTo>
                        <a:pt x="58754" y="20631"/>
                      </a:lnTo>
                      <a:lnTo>
                        <a:pt x="58607" y="20401"/>
                      </a:lnTo>
                      <a:lnTo>
                        <a:pt x="58628" y="20276"/>
                      </a:lnTo>
                      <a:lnTo>
                        <a:pt x="58733" y="20171"/>
                      </a:lnTo>
                      <a:lnTo>
                        <a:pt x="58754" y="20045"/>
                      </a:lnTo>
                      <a:lnTo>
                        <a:pt x="58963" y="19878"/>
                      </a:lnTo>
                      <a:lnTo>
                        <a:pt x="59005" y="19773"/>
                      </a:lnTo>
                      <a:lnTo>
                        <a:pt x="59068" y="19773"/>
                      </a:lnTo>
                      <a:lnTo>
                        <a:pt x="59151" y="19857"/>
                      </a:lnTo>
                      <a:lnTo>
                        <a:pt x="59277" y="19836"/>
                      </a:lnTo>
                      <a:lnTo>
                        <a:pt x="59486" y="19669"/>
                      </a:lnTo>
                      <a:lnTo>
                        <a:pt x="59674" y="19669"/>
                      </a:lnTo>
                      <a:lnTo>
                        <a:pt x="59842" y="19564"/>
                      </a:lnTo>
                      <a:lnTo>
                        <a:pt x="59967" y="19564"/>
                      </a:lnTo>
                      <a:lnTo>
                        <a:pt x="60072" y="19481"/>
                      </a:lnTo>
                      <a:lnTo>
                        <a:pt x="60177" y="19481"/>
                      </a:lnTo>
                      <a:lnTo>
                        <a:pt x="60281" y="19460"/>
                      </a:lnTo>
                      <a:lnTo>
                        <a:pt x="60323" y="19376"/>
                      </a:lnTo>
                      <a:lnTo>
                        <a:pt x="60428" y="19460"/>
                      </a:lnTo>
                      <a:lnTo>
                        <a:pt x="60386" y="19585"/>
                      </a:lnTo>
                      <a:lnTo>
                        <a:pt x="60469" y="19627"/>
                      </a:lnTo>
                      <a:lnTo>
                        <a:pt x="60574" y="19732"/>
                      </a:lnTo>
                      <a:lnTo>
                        <a:pt x="60616" y="19627"/>
                      </a:lnTo>
                      <a:lnTo>
                        <a:pt x="60721" y="19543"/>
                      </a:lnTo>
                      <a:lnTo>
                        <a:pt x="60574" y="19418"/>
                      </a:lnTo>
                      <a:lnTo>
                        <a:pt x="60574" y="19355"/>
                      </a:lnTo>
                      <a:lnTo>
                        <a:pt x="60700" y="19271"/>
                      </a:lnTo>
                      <a:lnTo>
                        <a:pt x="60909" y="19313"/>
                      </a:lnTo>
                      <a:lnTo>
                        <a:pt x="61013" y="19250"/>
                      </a:lnTo>
                      <a:lnTo>
                        <a:pt x="61244" y="19250"/>
                      </a:lnTo>
                      <a:lnTo>
                        <a:pt x="61306" y="19334"/>
                      </a:lnTo>
                      <a:lnTo>
                        <a:pt x="61348" y="19334"/>
                      </a:lnTo>
                      <a:lnTo>
                        <a:pt x="61432" y="19250"/>
                      </a:lnTo>
                      <a:lnTo>
                        <a:pt x="61516" y="19250"/>
                      </a:lnTo>
                      <a:lnTo>
                        <a:pt x="61474" y="19146"/>
                      </a:lnTo>
                      <a:lnTo>
                        <a:pt x="61557" y="19104"/>
                      </a:lnTo>
                      <a:lnTo>
                        <a:pt x="61746" y="19104"/>
                      </a:lnTo>
                      <a:lnTo>
                        <a:pt x="61829" y="19208"/>
                      </a:lnTo>
                      <a:lnTo>
                        <a:pt x="62039" y="19125"/>
                      </a:lnTo>
                      <a:lnTo>
                        <a:pt x="62039" y="19041"/>
                      </a:lnTo>
                      <a:lnTo>
                        <a:pt x="61955" y="18999"/>
                      </a:lnTo>
                      <a:lnTo>
                        <a:pt x="61892" y="19041"/>
                      </a:lnTo>
                      <a:lnTo>
                        <a:pt x="61767" y="18957"/>
                      </a:lnTo>
                      <a:lnTo>
                        <a:pt x="61850" y="18832"/>
                      </a:lnTo>
                      <a:lnTo>
                        <a:pt x="61871" y="18916"/>
                      </a:lnTo>
                      <a:lnTo>
                        <a:pt x="62039" y="18853"/>
                      </a:lnTo>
                      <a:lnTo>
                        <a:pt x="61871" y="18748"/>
                      </a:lnTo>
                      <a:lnTo>
                        <a:pt x="61871" y="18685"/>
                      </a:lnTo>
                      <a:lnTo>
                        <a:pt x="61955" y="18685"/>
                      </a:lnTo>
                      <a:lnTo>
                        <a:pt x="62101" y="18497"/>
                      </a:lnTo>
                      <a:lnTo>
                        <a:pt x="62269" y="18497"/>
                      </a:lnTo>
                      <a:lnTo>
                        <a:pt x="62353" y="18581"/>
                      </a:lnTo>
                      <a:lnTo>
                        <a:pt x="62457" y="18518"/>
                      </a:lnTo>
                      <a:lnTo>
                        <a:pt x="62666" y="18581"/>
                      </a:lnTo>
                      <a:lnTo>
                        <a:pt x="62813" y="18581"/>
                      </a:lnTo>
                      <a:lnTo>
                        <a:pt x="62813" y="18623"/>
                      </a:lnTo>
                      <a:lnTo>
                        <a:pt x="62897" y="18685"/>
                      </a:lnTo>
                      <a:lnTo>
                        <a:pt x="62959" y="18644"/>
                      </a:lnTo>
                      <a:lnTo>
                        <a:pt x="62918" y="18581"/>
                      </a:lnTo>
                      <a:lnTo>
                        <a:pt x="63106" y="18581"/>
                      </a:lnTo>
                      <a:lnTo>
                        <a:pt x="63252" y="18602"/>
                      </a:lnTo>
                      <a:lnTo>
                        <a:pt x="63357" y="18602"/>
                      </a:lnTo>
                      <a:lnTo>
                        <a:pt x="63462" y="18685"/>
                      </a:lnTo>
                      <a:lnTo>
                        <a:pt x="63462" y="18727"/>
                      </a:lnTo>
                      <a:lnTo>
                        <a:pt x="63629" y="18748"/>
                      </a:lnTo>
                      <a:lnTo>
                        <a:pt x="63734" y="18664"/>
                      </a:lnTo>
                      <a:lnTo>
                        <a:pt x="63796" y="18685"/>
                      </a:lnTo>
                      <a:lnTo>
                        <a:pt x="63838" y="18769"/>
                      </a:lnTo>
                      <a:lnTo>
                        <a:pt x="63629" y="18916"/>
                      </a:lnTo>
                      <a:lnTo>
                        <a:pt x="63441" y="18916"/>
                      </a:lnTo>
                      <a:lnTo>
                        <a:pt x="63378" y="18978"/>
                      </a:lnTo>
                      <a:lnTo>
                        <a:pt x="63378" y="19083"/>
                      </a:lnTo>
                      <a:lnTo>
                        <a:pt x="63273" y="19083"/>
                      </a:lnTo>
                      <a:lnTo>
                        <a:pt x="63252" y="19125"/>
                      </a:lnTo>
                      <a:lnTo>
                        <a:pt x="63315" y="19146"/>
                      </a:lnTo>
                      <a:lnTo>
                        <a:pt x="63378" y="19146"/>
                      </a:lnTo>
                      <a:lnTo>
                        <a:pt x="63545" y="19355"/>
                      </a:lnTo>
                      <a:lnTo>
                        <a:pt x="63587" y="19313"/>
                      </a:lnTo>
                      <a:lnTo>
                        <a:pt x="63775" y="19250"/>
                      </a:lnTo>
                      <a:lnTo>
                        <a:pt x="63859" y="19146"/>
                      </a:lnTo>
                      <a:lnTo>
                        <a:pt x="63838" y="19104"/>
                      </a:lnTo>
                      <a:lnTo>
                        <a:pt x="63964" y="19041"/>
                      </a:lnTo>
                      <a:lnTo>
                        <a:pt x="63880" y="18916"/>
                      </a:lnTo>
                      <a:lnTo>
                        <a:pt x="63964" y="18916"/>
                      </a:lnTo>
                      <a:lnTo>
                        <a:pt x="64089" y="19083"/>
                      </a:lnTo>
                      <a:lnTo>
                        <a:pt x="64173" y="19104"/>
                      </a:lnTo>
                      <a:lnTo>
                        <a:pt x="64215" y="19020"/>
                      </a:lnTo>
                      <a:lnTo>
                        <a:pt x="64173" y="18978"/>
                      </a:lnTo>
                      <a:lnTo>
                        <a:pt x="64257" y="18916"/>
                      </a:lnTo>
                      <a:lnTo>
                        <a:pt x="64298" y="18832"/>
                      </a:lnTo>
                      <a:lnTo>
                        <a:pt x="64319" y="18832"/>
                      </a:lnTo>
                      <a:lnTo>
                        <a:pt x="64319" y="18727"/>
                      </a:lnTo>
                      <a:lnTo>
                        <a:pt x="64298" y="18664"/>
                      </a:lnTo>
                      <a:lnTo>
                        <a:pt x="64382" y="18623"/>
                      </a:lnTo>
                      <a:lnTo>
                        <a:pt x="64466" y="18685"/>
                      </a:lnTo>
                      <a:lnTo>
                        <a:pt x="64529" y="18623"/>
                      </a:lnTo>
                      <a:lnTo>
                        <a:pt x="64591" y="18685"/>
                      </a:lnTo>
                      <a:lnTo>
                        <a:pt x="64612" y="18769"/>
                      </a:lnTo>
                      <a:lnTo>
                        <a:pt x="64696" y="18811"/>
                      </a:lnTo>
                      <a:lnTo>
                        <a:pt x="64842" y="18664"/>
                      </a:lnTo>
                      <a:lnTo>
                        <a:pt x="64780" y="18602"/>
                      </a:lnTo>
                      <a:lnTo>
                        <a:pt x="64780" y="18581"/>
                      </a:lnTo>
                      <a:lnTo>
                        <a:pt x="64842" y="18518"/>
                      </a:lnTo>
                      <a:lnTo>
                        <a:pt x="64926" y="18560"/>
                      </a:lnTo>
                      <a:lnTo>
                        <a:pt x="65010" y="18497"/>
                      </a:lnTo>
                      <a:lnTo>
                        <a:pt x="65094" y="18497"/>
                      </a:lnTo>
                      <a:lnTo>
                        <a:pt x="65114" y="18455"/>
                      </a:lnTo>
                      <a:lnTo>
                        <a:pt x="65010" y="18351"/>
                      </a:lnTo>
                      <a:lnTo>
                        <a:pt x="65031" y="18288"/>
                      </a:lnTo>
                      <a:lnTo>
                        <a:pt x="65031" y="18246"/>
                      </a:lnTo>
                      <a:lnTo>
                        <a:pt x="64926" y="18183"/>
                      </a:lnTo>
                      <a:lnTo>
                        <a:pt x="64884" y="18141"/>
                      </a:lnTo>
                      <a:lnTo>
                        <a:pt x="64884" y="18162"/>
                      </a:lnTo>
                      <a:lnTo>
                        <a:pt x="64884" y="18204"/>
                      </a:lnTo>
                      <a:lnTo>
                        <a:pt x="64822" y="18204"/>
                      </a:lnTo>
                      <a:lnTo>
                        <a:pt x="64717" y="18162"/>
                      </a:lnTo>
                      <a:lnTo>
                        <a:pt x="64696" y="18183"/>
                      </a:lnTo>
                      <a:lnTo>
                        <a:pt x="64696" y="18246"/>
                      </a:lnTo>
                      <a:lnTo>
                        <a:pt x="64591" y="18246"/>
                      </a:lnTo>
                      <a:lnTo>
                        <a:pt x="64529" y="18288"/>
                      </a:lnTo>
                      <a:lnTo>
                        <a:pt x="64466" y="18246"/>
                      </a:lnTo>
                      <a:lnTo>
                        <a:pt x="64487" y="18141"/>
                      </a:lnTo>
                      <a:lnTo>
                        <a:pt x="64529" y="18100"/>
                      </a:lnTo>
                      <a:lnTo>
                        <a:pt x="64382" y="17890"/>
                      </a:lnTo>
                      <a:lnTo>
                        <a:pt x="64487" y="17828"/>
                      </a:lnTo>
                      <a:lnTo>
                        <a:pt x="64382" y="17660"/>
                      </a:lnTo>
                      <a:lnTo>
                        <a:pt x="64424" y="17451"/>
                      </a:lnTo>
                      <a:lnTo>
                        <a:pt x="64424" y="17325"/>
                      </a:lnTo>
                      <a:lnTo>
                        <a:pt x="64508" y="17221"/>
                      </a:lnTo>
                      <a:lnTo>
                        <a:pt x="64508" y="17032"/>
                      </a:lnTo>
                      <a:lnTo>
                        <a:pt x="64612" y="16928"/>
                      </a:lnTo>
                      <a:lnTo>
                        <a:pt x="64612" y="16802"/>
                      </a:lnTo>
                      <a:lnTo>
                        <a:pt x="64591" y="16781"/>
                      </a:lnTo>
                      <a:lnTo>
                        <a:pt x="64717" y="16719"/>
                      </a:lnTo>
                      <a:lnTo>
                        <a:pt x="64591" y="16572"/>
                      </a:lnTo>
                      <a:lnTo>
                        <a:pt x="64633" y="16175"/>
                      </a:lnTo>
                      <a:lnTo>
                        <a:pt x="64738" y="16091"/>
                      </a:lnTo>
                      <a:lnTo>
                        <a:pt x="64633" y="15944"/>
                      </a:lnTo>
                      <a:lnTo>
                        <a:pt x="64612" y="15777"/>
                      </a:lnTo>
                      <a:lnTo>
                        <a:pt x="64529" y="15735"/>
                      </a:lnTo>
                      <a:lnTo>
                        <a:pt x="64529" y="15672"/>
                      </a:lnTo>
                      <a:lnTo>
                        <a:pt x="64633" y="15589"/>
                      </a:lnTo>
                      <a:lnTo>
                        <a:pt x="64612" y="15442"/>
                      </a:lnTo>
                      <a:lnTo>
                        <a:pt x="64696" y="15379"/>
                      </a:lnTo>
                      <a:lnTo>
                        <a:pt x="64822" y="15170"/>
                      </a:lnTo>
                      <a:lnTo>
                        <a:pt x="64947" y="15212"/>
                      </a:lnTo>
                      <a:lnTo>
                        <a:pt x="65031" y="15149"/>
                      </a:lnTo>
                      <a:lnTo>
                        <a:pt x="65114" y="15170"/>
                      </a:lnTo>
                      <a:lnTo>
                        <a:pt x="65156" y="15107"/>
                      </a:lnTo>
                      <a:lnTo>
                        <a:pt x="65366" y="15107"/>
                      </a:lnTo>
                      <a:lnTo>
                        <a:pt x="65407" y="15045"/>
                      </a:lnTo>
                      <a:lnTo>
                        <a:pt x="65470" y="15024"/>
                      </a:lnTo>
                      <a:lnTo>
                        <a:pt x="65512" y="14919"/>
                      </a:lnTo>
                      <a:lnTo>
                        <a:pt x="65554" y="14919"/>
                      </a:lnTo>
                      <a:lnTo>
                        <a:pt x="65617" y="14898"/>
                      </a:lnTo>
                      <a:lnTo>
                        <a:pt x="65742" y="14898"/>
                      </a:lnTo>
                      <a:lnTo>
                        <a:pt x="65763" y="15003"/>
                      </a:lnTo>
                      <a:lnTo>
                        <a:pt x="65826" y="14961"/>
                      </a:lnTo>
                      <a:lnTo>
                        <a:pt x="65868" y="14961"/>
                      </a:lnTo>
                      <a:lnTo>
                        <a:pt x="65951" y="15107"/>
                      </a:lnTo>
                      <a:lnTo>
                        <a:pt x="65993" y="15107"/>
                      </a:lnTo>
                      <a:lnTo>
                        <a:pt x="66098" y="14961"/>
                      </a:lnTo>
                      <a:lnTo>
                        <a:pt x="66098" y="14835"/>
                      </a:lnTo>
                      <a:lnTo>
                        <a:pt x="66182" y="14815"/>
                      </a:lnTo>
                      <a:lnTo>
                        <a:pt x="66203" y="14689"/>
                      </a:lnTo>
                      <a:lnTo>
                        <a:pt x="66265" y="14689"/>
                      </a:lnTo>
                      <a:lnTo>
                        <a:pt x="66286" y="14794"/>
                      </a:lnTo>
                      <a:lnTo>
                        <a:pt x="66412" y="14856"/>
                      </a:lnTo>
                      <a:lnTo>
                        <a:pt x="66412" y="15003"/>
                      </a:lnTo>
                      <a:lnTo>
                        <a:pt x="66391" y="15045"/>
                      </a:lnTo>
                      <a:lnTo>
                        <a:pt x="66454" y="15107"/>
                      </a:lnTo>
                      <a:lnTo>
                        <a:pt x="66475" y="15212"/>
                      </a:lnTo>
                      <a:lnTo>
                        <a:pt x="66391" y="15275"/>
                      </a:lnTo>
                      <a:lnTo>
                        <a:pt x="66454" y="15317"/>
                      </a:lnTo>
                      <a:lnTo>
                        <a:pt x="66475" y="15442"/>
                      </a:lnTo>
                      <a:lnTo>
                        <a:pt x="66454" y="15442"/>
                      </a:lnTo>
                      <a:lnTo>
                        <a:pt x="66454" y="15526"/>
                      </a:lnTo>
                      <a:lnTo>
                        <a:pt x="66475" y="15568"/>
                      </a:lnTo>
                      <a:lnTo>
                        <a:pt x="66412" y="15651"/>
                      </a:lnTo>
                      <a:lnTo>
                        <a:pt x="66391" y="15693"/>
                      </a:lnTo>
                      <a:lnTo>
                        <a:pt x="66412" y="15756"/>
                      </a:lnTo>
                      <a:lnTo>
                        <a:pt x="66516" y="15651"/>
                      </a:lnTo>
                      <a:lnTo>
                        <a:pt x="66558" y="15735"/>
                      </a:lnTo>
                      <a:lnTo>
                        <a:pt x="66663" y="15756"/>
                      </a:lnTo>
                      <a:lnTo>
                        <a:pt x="66684" y="15965"/>
                      </a:lnTo>
                      <a:lnTo>
                        <a:pt x="66726" y="15903"/>
                      </a:lnTo>
                      <a:lnTo>
                        <a:pt x="66726" y="15840"/>
                      </a:lnTo>
                      <a:lnTo>
                        <a:pt x="66830" y="15735"/>
                      </a:lnTo>
                      <a:lnTo>
                        <a:pt x="66914" y="15735"/>
                      </a:lnTo>
                      <a:lnTo>
                        <a:pt x="66977" y="15777"/>
                      </a:lnTo>
                      <a:lnTo>
                        <a:pt x="66872" y="15944"/>
                      </a:lnTo>
                      <a:lnTo>
                        <a:pt x="66977" y="16049"/>
                      </a:lnTo>
                      <a:lnTo>
                        <a:pt x="66998" y="16175"/>
                      </a:lnTo>
                      <a:lnTo>
                        <a:pt x="67081" y="15986"/>
                      </a:lnTo>
                      <a:lnTo>
                        <a:pt x="67144" y="15944"/>
                      </a:lnTo>
                      <a:lnTo>
                        <a:pt x="67144" y="15861"/>
                      </a:lnTo>
                      <a:lnTo>
                        <a:pt x="67207" y="15777"/>
                      </a:lnTo>
                      <a:lnTo>
                        <a:pt x="67207" y="15484"/>
                      </a:lnTo>
                      <a:lnTo>
                        <a:pt x="67291" y="15421"/>
                      </a:lnTo>
                      <a:lnTo>
                        <a:pt x="67207" y="15338"/>
                      </a:lnTo>
                      <a:lnTo>
                        <a:pt x="67311" y="15254"/>
                      </a:lnTo>
                      <a:lnTo>
                        <a:pt x="67311" y="15149"/>
                      </a:lnTo>
                      <a:lnTo>
                        <a:pt x="67249" y="15128"/>
                      </a:lnTo>
                      <a:lnTo>
                        <a:pt x="67249" y="15066"/>
                      </a:lnTo>
                      <a:lnTo>
                        <a:pt x="67311" y="15045"/>
                      </a:lnTo>
                      <a:lnTo>
                        <a:pt x="67332" y="14856"/>
                      </a:lnTo>
                      <a:lnTo>
                        <a:pt x="67249" y="14794"/>
                      </a:lnTo>
                      <a:lnTo>
                        <a:pt x="67311" y="14605"/>
                      </a:lnTo>
                      <a:lnTo>
                        <a:pt x="67395" y="14522"/>
                      </a:lnTo>
                      <a:lnTo>
                        <a:pt x="67542" y="14501"/>
                      </a:lnTo>
                      <a:lnTo>
                        <a:pt x="67604" y="14584"/>
                      </a:lnTo>
                      <a:lnTo>
                        <a:pt x="67667" y="14647"/>
                      </a:lnTo>
                      <a:lnTo>
                        <a:pt x="67730" y="14584"/>
                      </a:lnTo>
                      <a:lnTo>
                        <a:pt x="67646" y="14501"/>
                      </a:lnTo>
                      <a:lnTo>
                        <a:pt x="67688" y="14375"/>
                      </a:lnTo>
                      <a:lnTo>
                        <a:pt x="67521" y="14291"/>
                      </a:lnTo>
                      <a:lnTo>
                        <a:pt x="67479" y="14061"/>
                      </a:lnTo>
                      <a:lnTo>
                        <a:pt x="67395" y="13999"/>
                      </a:lnTo>
                      <a:lnTo>
                        <a:pt x="67395" y="13957"/>
                      </a:lnTo>
                      <a:lnTo>
                        <a:pt x="67291" y="13873"/>
                      </a:lnTo>
                      <a:lnTo>
                        <a:pt x="67270" y="13706"/>
                      </a:lnTo>
                      <a:lnTo>
                        <a:pt x="67311" y="13664"/>
                      </a:lnTo>
                      <a:lnTo>
                        <a:pt x="67291" y="13538"/>
                      </a:lnTo>
                      <a:lnTo>
                        <a:pt x="67165" y="13434"/>
                      </a:lnTo>
                      <a:lnTo>
                        <a:pt x="67186" y="13329"/>
                      </a:lnTo>
                      <a:lnTo>
                        <a:pt x="67123" y="13266"/>
                      </a:lnTo>
                      <a:lnTo>
                        <a:pt x="67291" y="13141"/>
                      </a:lnTo>
                      <a:lnTo>
                        <a:pt x="67416" y="13141"/>
                      </a:lnTo>
                      <a:lnTo>
                        <a:pt x="67521" y="13015"/>
                      </a:lnTo>
                      <a:lnTo>
                        <a:pt x="67688" y="13015"/>
                      </a:lnTo>
                      <a:lnTo>
                        <a:pt x="67730" y="12952"/>
                      </a:lnTo>
                      <a:lnTo>
                        <a:pt x="67897" y="13078"/>
                      </a:lnTo>
                      <a:lnTo>
                        <a:pt x="68044" y="13078"/>
                      </a:lnTo>
                      <a:lnTo>
                        <a:pt x="68107" y="13120"/>
                      </a:lnTo>
                      <a:lnTo>
                        <a:pt x="68211" y="13141"/>
                      </a:lnTo>
                      <a:lnTo>
                        <a:pt x="68274" y="13120"/>
                      </a:lnTo>
                      <a:lnTo>
                        <a:pt x="68127" y="13182"/>
                      </a:lnTo>
                      <a:lnTo>
                        <a:pt x="68211" y="13245"/>
                      </a:lnTo>
                      <a:lnTo>
                        <a:pt x="68065" y="13287"/>
                      </a:lnTo>
                      <a:lnTo>
                        <a:pt x="67939" y="13266"/>
                      </a:lnTo>
                      <a:lnTo>
                        <a:pt x="67793" y="13434"/>
                      </a:lnTo>
                      <a:lnTo>
                        <a:pt x="67793" y="13496"/>
                      </a:lnTo>
                      <a:lnTo>
                        <a:pt x="67835" y="13643"/>
                      </a:lnTo>
                      <a:lnTo>
                        <a:pt x="67835" y="13768"/>
                      </a:lnTo>
                      <a:lnTo>
                        <a:pt x="67918" y="13810"/>
                      </a:lnTo>
                      <a:lnTo>
                        <a:pt x="67939" y="13894"/>
                      </a:lnTo>
                      <a:lnTo>
                        <a:pt x="68065" y="14061"/>
                      </a:lnTo>
                      <a:lnTo>
                        <a:pt x="68065" y="14103"/>
                      </a:lnTo>
                      <a:lnTo>
                        <a:pt x="68107" y="14103"/>
                      </a:lnTo>
                      <a:lnTo>
                        <a:pt x="68065" y="14166"/>
                      </a:lnTo>
                      <a:lnTo>
                        <a:pt x="68211" y="14208"/>
                      </a:lnTo>
                      <a:lnTo>
                        <a:pt x="68232" y="14333"/>
                      </a:lnTo>
                      <a:lnTo>
                        <a:pt x="68232" y="14396"/>
                      </a:lnTo>
                      <a:lnTo>
                        <a:pt x="68169" y="14438"/>
                      </a:lnTo>
                      <a:lnTo>
                        <a:pt x="68211" y="14710"/>
                      </a:lnTo>
                      <a:lnTo>
                        <a:pt x="68253" y="14731"/>
                      </a:lnTo>
                      <a:lnTo>
                        <a:pt x="68316" y="14647"/>
                      </a:lnTo>
                      <a:lnTo>
                        <a:pt x="68358" y="14647"/>
                      </a:lnTo>
                      <a:lnTo>
                        <a:pt x="68441" y="14752"/>
                      </a:lnTo>
                      <a:lnTo>
                        <a:pt x="68483" y="14835"/>
                      </a:lnTo>
                      <a:lnTo>
                        <a:pt x="68420" y="15024"/>
                      </a:lnTo>
                      <a:lnTo>
                        <a:pt x="68420" y="15233"/>
                      </a:lnTo>
                      <a:lnTo>
                        <a:pt x="68483" y="15317"/>
                      </a:lnTo>
                      <a:lnTo>
                        <a:pt x="68567" y="15254"/>
                      </a:lnTo>
                      <a:lnTo>
                        <a:pt x="68672" y="15275"/>
                      </a:lnTo>
                      <a:lnTo>
                        <a:pt x="68692" y="15338"/>
                      </a:lnTo>
                      <a:lnTo>
                        <a:pt x="68672" y="15421"/>
                      </a:lnTo>
                      <a:lnTo>
                        <a:pt x="68588" y="15421"/>
                      </a:lnTo>
                      <a:lnTo>
                        <a:pt x="68483" y="15484"/>
                      </a:lnTo>
                      <a:lnTo>
                        <a:pt x="68462" y="15484"/>
                      </a:lnTo>
                      <a:lnTo>
                        <a:pt x="68337" y="15631"/>
                      </a:lnTo>
                      <a:lnTo>
                        <a:pt x="68316" y="15735"/>
                      </a:lnTo>
                      <a:lnTo>
                        <a:pt x="68169" y="15798"/>
                      </a:lnTo>
                      <a:lnTo>
                        <a:pt x="68148" y="15861"/>
                      </a:lnTo>
                      <a:lnTo>
                        <a:pt x="68065" y="15882"/>
                      </a:lnTo>
                      <a:lnTo>
                        <a:pt x="68065" y="15986"/>
                      </a:lnTo>
                      <a:lnTo>
                        <a:pt x="68023" y="16070"/>
                      </a:lnTo>
                      <a:lnTo>
                        <a:pt x="68065" y="16195"/>
                      </a:lnTo>
                      <a:lnTo>
                        <a:pt x="68148" y="16175"/>
                      </a:lnTo>
                      <a:lnTo>
                        <a:pt x="68148" y="16321"/>
                      </a:lnTo>
                      <a:lnTo>
                        <a:pt x="68044" y="16509"/>
                      </a:lnTo>
                      <a:lnTo>
                        <a:pt x="68065" y="16593"/>
                      </a:lnTo>
                      <a:lnTo>
                        <a:pt x="68127" y="16614"/>
                      </a:lnTo>
                      <a:lnTo>
                        <a:pt x="68107" y="16844"/>
                      </a:lnTo>
                      <a:lnTo>
                        <a:pt x="68127" y="17032"/>
                      </a:lnTo>
                      <a:lnTo>
                        <a:pt x="68065" y="17116"/>
                      </a:lnTo>
                      <a:lnTo>
                        <a:pt x="67939" y="17158"/>
                      </a:lnTo>
                      <a:lnTo>
                        <a:pt x="67918" y="17263"/>
                      </a:lnTo>
                      <a:lnTo>
                        <a:pt x="67960" y="17325"/>
                      </a:lnTo>
                      <a:lnTo>
                        <a:pt x="67939" y="17535"/>
                      </a:lnTo>
                      <a:lnTo>
                        <a:pt x="67918" y="17576"/>
                      </a:lnTo>
                      <a:lnTo>
                        <a:pt x="67939" y="17660"/>
                      </a:lnTo>
                      <a:lnTo>
                        <a:pt x="68044" y="17765"/>
                      </a:lnTo>
                      <a:lnTo>
                        <a:pt x="67960" y="17765"/>
                      </a:lnTo>
                      <a:lnTo>
                        <a:pt x="67939" y="17953"/>
                      </a:lnTo>
                      <a:lnTo>
                        <a:pt x="67960" y="17995"/>
                      </a:lnTo>
                      <a:lnTo>
                        <a:pt x="67960" y="18141"/>
                      </a:lnTo>
                      <a:lnTo>
                        <a:pt x="67855" y="18246"/>
                      </a:lnTo>
                      <a:lnTo>
                        <a:pt x="67939" y="18372"/>
                      </a:lnTo>
                      <a:lnTo>
                        <a:pt x="67939" y="18602"/>
                      </a:lnTo>
                      <a:lnTo>
                        <a:pt x="68023" y="18811"/>
                      </a:lnTo>
                      <a:lnTo>
                        <a:pt x="67835" y="19146"/>
                      </a:lnTo>
                      <a:lnTo>
                        <a:pt x="67939" y="19292"/>
                      </a:lnTo>
                      <a:lnTo>
                        <a:pt x="67835" y="19250"/>
                      </a:lnTo>
                      <a:lnTo>
                        <a:pt x="67625" y="19292"/>
                      </a:lnTo>
                      <a:lnTo>
                        <a:pt x="67625" y="19501"/>
                      </a:lnTo>
                      <a:lnTo>
                        <a:pt x="67646" y="19564"/>
                      </a:lnTo>
                      <a:lnTo>
                        <a:pt x="67521" y="19711"/>
                      </a:lnTo>
                      <a:lnTo>
                        <a:pt x="67291" y="19606"/>
                      </a:lnTo>
                      <a:lnTo>
                        <a:pt x="67186" y="19711"/>
                      </a:lnTo>
                      <a:lnTo>
                        <a:pt x="67186" y="19773"/>
                      </a:lnTo>
                      <a:lnTo>
                        <a:pt x="67332" y="19773"/>
                      </a:lnTo>
                      <a:lnTo>
                        <a:pt x="67542" y="20087"/>
                      </a:lnTo>
                      <a:lnTo>
                        <a:pt x="67542" y="20380"/>
                      </a:lnTo>
                      <a:lnTo>
                        <a:pt x="67500" y="20464"/>
                      </a:lnTo>
                      <a:lnTo>
                        <a:pt x="67542" y="20548"/>
                      </a:lnTo>
                      <a:lnTo>
                        <a:pt x="67437" y="20569"/>
                      </a:lnTo>
                      <a:lnTo>
                        <a:pt x="67416" y="20778"/>
                      </a:lnTo>
                      <a:lnTo>
                        <a:pt x="67291" y="20924"/>
                      </a:lnTo>
                      <a:lnTo>
                        <a:pt x="67270" y="21175"/>
                      </a:lnTo>
                      <a:lnTo>
                        <a:pt x="67374" y="21385"/>
                      </a:lnTo>
                      <a:lnTo>
                        <a:pt x="67416" y="21761"/>
                      </a:lnTo>
                      <a:lnTo>
                        <a:pt x="67583" y="22033"/>
                      </a:lnTo>
                      <a:lnTo>
                        <a:pt x="67583" y="22242"/>
                      </a:lnTo>
                      <a:lnTo>
                        <a:pt x="67835" y="22807"/>
                      </a:lnTo>
                      <a:lnTo>
                        <a:pt x="68148" y="23414"/>
                      </a:lnTo>
                      <a:lnTo>
                        <a:pt x="68462" y="23916"/>
                      </a:lnTo>
                      <a:lnTo>
                        <a:pt x="68630" y="24063"/>
                      </a:lnTo>
                      <a:lnTo>
                        <a:pt x="68630" y="24251"/>
                      </a:lnTo>
                      <a:lnTo>
                        <a:pt x="69048" y="24732"/>
                      </a:lnTo>
                      <a:lnTo>
                        <a:pt x="69488" y="25527"/>
                      </a:lnTo>
                      <a:lnTo>
                        <a:pt x="69697" y="25632"/>
                      </a:lnTo>
                      <a:lnTo>
                        <a:pt x="69843" y="25632"/>
                      </a:lnTo>
                      <a:lnTo>
                        <a:pt x="69927" y="25590"/>
                      </a:lnTo>
                      <a:lnTo>
                        <a:pt x="69927" y="25590"/>
                      </a:lnTo>
                      <a:lnTo>
                        <a:pt x="69885" y="25695"/>
                      </a:lnTo>
                      <a:lnTo>
                        <a:pt x="69780" y="25737"/>
                      </a:lnTo>
                      <a:lnTo>
                        <a:pt x="69697" y="25737"/>
                      </a:lnTo>
                      <a:lnTo>
                        <a:pt x="69843" y="25988"/>
                      </a:lnTo>
                      <a:lnTo>
                        <a:pt x="70052" y="26469"/>
                      </a:lnTo>
                      <a:lnTo>
                        <a:pt x="70094" y="26678"/>
                      </a:lnTo>
                      <a:lnTo>
                        <a:pt x="70220" y="26867"/>
                      </a:lnTo>
                      <a:lnTo>
                        <a:pt x="70450" y="26887"/>
                      </a:lnTo>
                      <a:lnTo>
                        <a:pt x="70471" y="26971"/>
                      </a:lnTo>
                      <a:lnTo>
                        <a:pt x="70471" y="27076"/>
                      </a:lnTo>
                      <a:lnTo>
                        <a:pt x="70513" y="27159"/>
                      </a:lnTo>
                      <a:lnTo>
                        <a:pt x="70471" y="27285"/>
                      </a:lnTo>
                      <a:lnTo>
                        <a:pt x="70617" y="27034"/>
                      </a:lnTo>
                      <a:lnTo>
                        <a:pt x="70659" y="26762"/>
                      </a:lnTo>
                      <a:lnTo>
                        <a:pt x="70680" y="26741"/>
                      </a:lnTo>
                      <a:lnTo>
                        <a:pt x="70680" y="26636"/>
                      </a:lnTo>
                      <a:lnTo>
                        <a:pt x="70827" y="26511"/>
                      </a:lnTo>
                      <a:lnTo>
                        <a:pt x="70848" y="26406"/>
                      </a:lnTo>
                      <a:lnTo>
                        <a:pt x="70827" y="26343"/>
                      </a:lnTo>
                      <a:lnTo>
                        <a:pt x="70868" y="26239"/>
                      </a:lnTo>
                      <a:lnTo>
                        <a:pt x="70931" y="25988"/>
                      </a:lnTo>
                      <a:lnTo>
                        <a:pt x="70868" y="25883"/>
                      </a:lnTo>
                      <a:lnTo>
                        <a:pt x="70889" y="25695"/>
                      </a:lnTo>
                      <a:lnTo>
                        <a:pt x="70994" y="25611"/>
                      </a:lnTo>
                      <a:lnTo>
                        <a:pt x="70889" y="25507"/>
                      </a:lnTo>
                      <a:lnTo>
                        <a:pt x="70848" y="25527"/>
                      </a:lnTo>
                      <a:lnTo>
                        <a:pt x="70764" y="25507"/>
                      </a:lnTo>
                      <a:lnTo>
                        <a:pt x="70827" y="25423"/>
                      </a:lnTo>
                      <a:lnTo>
                        <a:pt x="70743" y="25276"/>
                      </a:lnTo>
                      <a:lnTo>
                        <a:pt x="70785" y="25297"/>
                      </a:lnTo>
                      <a:lnTo>
                        <a:pt x="70848" y="25255"/>
                      </a:lnTo>
                      <a:lnTo>
                        <a:pt x="70743" y="25151"/>
                      </a:lnTo>
                      <a:lnTo>
                        <a:pt x="70764" y="25067"/>
                      </a:lnTo>
                      <a:lnTo>
                        <a:pt x="70785" y="24942"/>
                      </a:lnTo>
                      <a:lnTo>
                        <a:pt x="70659" y="24942"/>
                      </a:lnTo>
                      <a:lnTo>
                        <a:pt x="70576" y="24879"/>
                      </a:lnTo>
                      <a:lnTo>
                        <a:pt x="70638" y="24774"/>
                      </a:lnTo>
                      <a:lnTo>
                        <a:pt x="70743" y="24879"/>
                      </a:lnTo>
                      <a:lnTo>
                        <a:pt x="70889" y="24732"/>
                      </a:lnTo>
                      <a:lnTo>
                        <a:pt x="70973" y="24753"/>
                      </a:lnTo>
                      <a:lnTo>
                        <a:pt x="71078" y="24649"/>
                      </a:lnTo>
                      <a:lnTo>
                        <a:pt x="71182" y="24565"/>
                      </a:lnTo>
                      <a:lnTo>
                        <a:pt x="71203" y="24586"/>
                      </a:lnTo>
                      <a:lnTo>
                        <a:pt x="71350" y="24628"/>
                      </a:lnTo>
                      <a:lnTo>
                        <a:pt x="71266" y="24523"/>
                      </a:lnTo>
                      <a:lnTo>
                        <a:pt x="71099" y="24439"/>
                      </a:lnTo>
                      <a:lnTo>
                        <a:pt x="71099" y="24314"/>
                      </a:lnTo>
                      <a:lnTo>
                        <a:pt x="70952" y="24230"/>
                      </a:lnTo>
                      <a:lnTo>
                        <a:pt x="70848" y="23895"/>
                      </a:lnTo>
                      <a:lnTo>
                        <a:pt x="70931" y="23602"/>
                      </a:lnTo>
                      <a:lnTo>
                        <a:pt x="70827" y="23498"/>
                      </a:lnTo>
                      <a:lnTo>
                        <a:pt x="70889" y="23414"/>
                      </a:lnTo>
                      <a:lnTo>
                        <a:pt x="70931" y="23268"/>
                      </a:lnTo>
                      <a:lnTo>
                        <a:pt x="71036" y="23058"/>
                      </a:lnTo>
                      <a:lnTo>
                        <a:pt x="71078" y="23372"/>
                      </a:lnTo>
                      <a:lnTo>
                        <a:pt x="71161" y="23393"/>
                      </a:lnTo>
                      <a:lnTo>
                        <a:pt x="71350" y="23289"/>
                      </a:lnTo>
                      <a:lnTo>
                        <a:pt x="71371" y="23330"/>
                      </a:lnTo>
                      <a:lnTo>
                        <a:pt x="71705" y="23205"/>
                      </a:lnTo>
                      <a:lnTo>
                        <a:pt x="71705" y="23058"/>
                      </a:lnTo>
                      <a:lnTo>
                        <a:pt x="71789" y="22975"/>
                      </a:lnTo>
                      <a:lnTo>
                        <a:pt x="71664" y="22891"/>
                      </a:lnTo>
                      <a:lnTo>
                        <a:pt x="71454" y="22598"/>
                      </a:lnTo>
                      <a:lnTo>
                        <a:pt x="71371" y="22598"/>
                      </a:lnTo>
                      <a:lnTo>
                        <a:pt x="71078" y="22159"/>
                      </a:lnTo>
                      <a:lnTo>
                        <a:pt x="71078" y="22054"/>
                      </a:lnTo>
                      <a:lnTo>
                        <a:pt x="70994" y="21970"/>
                      </a:lnTo>
                      <a:lnTo>
                        <a:pt x="70973" y="21594"/>
                      </a:lnTo>
                      <a:lnTo>
                        <a:pt x="70994" y="21531"/>
                      </a:lnTo>
                      <a:lnTo>
                        <a:pt x="70952" y="21343"/>
                      </a:lnTo>
                      <a:lnTo>
                        <a:pt x="71036" y="21217"/>
                      </a:lnTo>
                      <a:lnTo>
                        <a:pt x="71036" y="21092"/>
                      </a:lnTo>
                      <a:lnTo>
                        <a:pt x="70889" y="21113"/>
                      </a:lnTo>
                      <a:lnTo>
                        <a:pt x="70868" y="21029"/>
                      </a:lnTo>
                      <a:lnTo>
                        <a:pt x="70973" y="20882"/>
                      </a:lnTo>
                      <a:lnTo>
                        <a:pt x="71078" y="20841"/>
                      </a:lnTo>
                      <a:lnTo>
                        <a:pt x="71078" y="20778"/>
                      </a:lnTo>
                      <a:lnTo>
                        <a:pt x="71078" y="20757"/>
                      </a:lnTo>
                      <a:lnTo>
                        <a:pt x="71161" y="20673"/>
                      </a:lnTo>
                      <a:lnTo>
                        <a:pt x="71182" y="20778"/>
                      </a:lnTo>
                      <a:lnTo>
                        <a:pt x="71182" y="20903"/>
                      </a:lnTo>
                      <a:lnTo>
                        <a:pt x="71140" y="21029"/>
                      </a:lnTo>
                      <a:lnTo>
                        <a:pt x="71140" y="21196"/>
                      </a:lnTo>
                      <a:lnTo>
                        <a:pt x="71308" y="21238"/>
                      </a:lnTo>
                      <a:lnTo>
                        <a:pt x="71475" y="21343"/>
                      </a:lnTo>
                      <a:lnTo>
                        <a:pt x="71559" y="21322"/>
                      </a:lnTo>
                      <a:lnTo>
                        <a:pt x="71559" y="21154"/>
                      </a:lnTo>
                      <a:lnTo>
                        <a:pt x="71601" y="21092"/>
                      </a:lnTo>
                      <a:lnTo>
                        <a:pt x="71496" y="20903"/>
                      </a:lnTo>
                      <a:lnTo>
                        <a:pt x="71245" y="20673"/>
                      </a:lnTo>
                      <a:lnTo>
                        <a:pt x="71245" y="20401"/>
                      </a:lnTo>
                      <a:lnTo>
                        <a:pt x="71099" y="20359"/>
                      </a:lnTo>
                      <a:lnTo>
                        <a:pt x="71078" y="20317"/>
                      </a:lnTo>
                      <a:lnTo>
                        <a:pt x="71057" y="20380"/>
                      </a:lnTo>
                      <a:lnTo>
                        <a:pt x="70973" y="20464"/>
                      </a:lnTo>
                      <a:lnTo>
                        <a:pt x="70973" y="20506"/>
                      </a:lnTo>
                      <a:lnTo>
                        <a:pt x="70931" y="20569"/>
                      </a:lnTo>
                      <a:lnTo>
                        <a:pt x="70785" y="20485"/>
                      </a:lnTo>
                      <a:lnTo>
                        <a:pt x="70785" y="20276"/>
                      </a:lnTo>
                      <a:lnTo>
                        <a:pt x="70722" y="20150"/>
                      </a:lnTo>
                      <a:lnTo>
                        <a:pt x="70617" y="19941"/>
                      </a:lnTo>
                      <a:lnTo>
                        <a:pt x="70680" y="19836"/>
                      </a:lnTo>
                      <a:lnTo>
                        <a:pt x="70743" y="19794"/>
                      </a:lnTo>
                      <a:lnTo>
                        <a:pt x="70722" y="19690"/>
                      </a:lnTo>
                      <a:lnTo>
                        <a:pt x="70785" y="19585"/>
                      </a:lnTo>
                      <a:lnTo>
                        <a:pt x="70722" y="19522"/>
                      </a:lnTo>
                      <a:lnTo>
                        <a:pt x="70743" y="19439"/>
                      </a:lnTo>
                      <a:lnTo>
                        <a:pt x="70743" y="19334"/>
                      </a:lnTo>
                      <a:lnTo>
                        <a:pt x="70659" y="19271"/>
                      </a:lnTo>
                      <a:lnTo>
                        <a:pt x="70555" y="19313"/>
                      </a:lnTo>
                      <a:lnTo>
                        <a:pt x="70366" y="19146"/>
                      </a:lnTo>
                      <a:lnTo>
                        <a:pt x="70241" y="19146"/>
                      </a:lnTo>
                      <a:lnTo>
                        <a:pt x="70157" y="19229"/>
                      </a:lnTo>
                      <a:lnTo>
                        <a:pt x="70157" y="19313"/>
                      </a:lnTo>
                      <a:lnTo>
                        <a:pt x="70304" y="19460"/>
                      </a:lnTo>
                      <a:lnTo>
                        <a:pt x="70262" y="19564"/>
                      </a:lnTo>
                      <a:lnTo>
                        <a:pt x="70220" y="19627"/>
                      </a:lnTo>
                      <a:lnTo>
                        <a:pt x="70094" y="19564"/>
                      </a:lnTo>
                      <a:lnTo>
                        <a:pt x="69927" y="19355"/>
                      </a:lnTo>
                      <a:lnTo>
                        <a:pt x="69822" y="19250"/>
                      </a:lnTo>
                      <a:lnTo>
                        <a:pt x="69739" y="19208"/>
                      </a:lnTo>
                      <a:lnTo>
                        <a:pt x="69801" y="19146"/>
                      </a:lnTo>
                      <a:lnTo>
                        <a:pt x="69697" y="18936"/>
                      </a:lnTo>
                      <a:lnTo>
                        <a:pt x="69697" y="18811"/>
                      </a:lnTo>
                      <a:lnTo>
                        <a:pt x="69697" y="18727"/>
                      </a:lnTo>
                      <a:lnTo>
                        <a:pt x="69634" y="18623"/>
                      </a:lnTo>
                      <a:lnTo>
                        <a:pt x="69697" y="18539"/>
                      </a:lnTo>
                      <a:lnTo>
                        <a:pt x="69634" y="18372"/>
                      </a:lnTo>
                      <a:lnTo>
                        <a:pt x="69718" y="18267"/>
                      </a:lnTo>
                      <a:lnTo>
                        <a:pt x="69718" y="18162"/>
                      </a:lnTo>
                      <a:lnTo>
                        <a:pt x="69739" y="18037"/>
                      </a:lnTo>
                      <a:lnTo>
                        <a:pt x="69739" y="17890"/>
                      </a:lnTo>
                      <a:lnTo>
                        <a:pt x="69697" y="17932"/>
                      </a:lnTo>
                      <a:lnTo>
                        <a:pt x="69592" y="17786"/>
                      </a:lnTo>
                      <a:lnTo>
                        <a:pt x="69613" y="17744"/>
                      </a:lnTo>
                      <a:lnTo>
                        <a:pt x="69697" y="17723"/>
                      </a:lnTo>
                      <a:lnTo>
                        <a:pt x="69801" y="17786"/>
                      </a:lnTo>
                      <a:lnTo>
                        <a:pt x="69801" y="17744"/>
                      </a:lnTo>
                      <a:lnTo>
                        <a:pt x="69718" y="17660"/>
                      </a:lnTo>
                      <a:lnTo>
                        <a:pt x="69634" y="17576"/>
                      </a:lnTo>
                      <a:lnTo>
                        <a:pt x="69676" y="17514"/>
                      </a:lnTo>
                      <a:lnTo>
                        <a:pt x="69718" y="17514"/>
                      </a:lnTo>
                      <a:lnTo>
                        <a:pt x="69697" y="17430"/>
                      </a:lnTo>
                      <a:lnTo>
                        <a:pt x="69613" y="17346"/>
                      </a:lnTo>
                      <a:lnTo>
                        <a:pt x="69488" y="17325"/>
                      </a:lnTo>
                      <a:lnTo>
                        <a:pt x="69467" y="17242"/>
                      </a:lnTo>
                      <a:lnTo>
                        <a:pt x="69508" y="17221"/>
                      </a:lnTo>
                      <a:lnTo>
                        <a:pt x="69488" y="17074"/>
                      </a:lnTo>
                      <a:lnTo>
                        <a:pt x="69383" y="16970"/>
                      </a:lnTo>
                      <a:lnTo>
                        <a:pt x="69404" y="16886"/>
                      </a:lnTo>
                      <a:lnTo>
                        <a:pt x="69425" y="16781"/>
                      </a:lnTo>
                      <a:lnTo>
                        <a:pt x="69488" y="16719"/>
                      </a:lnTo>
                      <a:lnTo>
                        <a:pt x="69404" y="16614"/>
                      </a:lnTo>
                      <a:lnTo>
                        <a:pt x="69425" y="16530"/>
                      </a:lnTo>
                      <a:lnTo>
                        <a:pt x="69508" y="16530"/>
                      </a:lnTo>
                      <a:lnTo>
                        <a:pt x="69613" y="16593"/>
                      </a:lnTo>
                      <a:lnTo>
                        <a:pt x="69697" y="16572"/>
                      </a:lnTo>
                      <a:lnTo>
                        <a:pt x="69739" y="16405"/>
                      </a:lnTo>
                      <a:lnTo>
                        <a:pt x="69822" y="16405"/>
                      </a:lnTo>
                      <a:lnTo>
                        <a:pt x="69885" y="16488"/>
                      </a:lnTo>
                      <a:lnTo>
                        <a:pt x="69927" y="16488"/>
                      </a:lnTo>
                      <a:lnTo>
                        <a:pt x="70011" y="16614"/>
                      </a:lnTo>
                      <a:lnTo>
                        <a:pt x="70136" y="16363"/>
                      </a:lnTo>
                      <a:lnTo>
                        <a:pt x="70011" y="16300"/>
                      </a:lnTo>
                      <a:lnTo>
                        <a:pt x="70032" y="16195"/>
                      </a:lnTo>
                      <a:lnTo>
                        <a:pt x="70115" y="16154"/>
                      </a:lnTo>
                      <a:lnTo>
                        <a:pt x="70241" y="15903"/>
                      </a:lnTo>
                      <a:lnTo>
                        <a:pt x="70241" y="15777"/>
                      </a:lnTo>
                      <a:lnTo>
                        <a:pt x="70324" y="15882"/>
                      </a:lnTo>
                      <a:lnTo>
                        <a:pt x="70429" y="15944"/>
                      </a:lnTo>
                      <a:lnTo>
                        <a:pt x="70429" y="16070"/>
                      </a:lnTo>
                      <a:lnTo>
                        <a:pt x="70555" y="16426"/>
                      </a:lnTo>
                      <a:lnTo>
                        <a:pt x="70638" y="16509"/>
                      </a:lnTo>
                      <a:lnTo>
                        <a:pt x="70680" y="16468"/>
                      </a:lnTo>
                      <a:lnTo>
                        <a:pt x="70722" y="16154"/>
                      </a:lnTo>
                      <a:lnTo>
                        <a:pt x="70743" y="16049"/>
                      </a:lnTo>
                      <a:lnTo>
                        <a:pt x="70722" y="15903"/>
                      </a:lnTo>
                      <a:lnTo>
                        <a:pt x="70785" y="15798"/>
                      </a:lnTo>
                      <a:lnTo>
                        <a:pt x="70722" y="15651"/>
                      </a:lnTo>
                      <a:lnTo>
                        <a:pt x="70827" y="15693"/>
                      </a:lnTo>
                      <a:lnTo>
                        <a:pt x="70889" y="15631"/>
                      </a:lnTo>
                      <a:lnTo>
                        <a:pt x="70952" y="15421"/>
                      </a:lnTo>
                      <a:lnTo>
                        <a:pt x="71057" y="15421"/>
                      </a:lnTo>
                      <a:lnTo>
                        <a:pt x="71182" y="15254"/>
                      </a:lnTo>
                      <a:lnTo>
                        <a:pt x="71308" y="15233"/>
                      </a:lnTo>
                      <a:lnTo>
                        <a:pt x="71371" y="15275"/>
                      </a:lnTo>
                      <a:lnTo>
                        <a:pt x="71559" y="15149"/>
                      </a:lnTo>
                      <a:lnTo>
                        <a:pt x="71705" y="15170"/>
                      </a:lnTo>
                      <a:lnTo>
                        <a:pt x="72019" y="15359"/>
                      </a:lnTo>
                      <a:lnTo>
                        <a:pt x="72040" y="15463"/>
                      </a:lnTo>
                      <a:lnTo>
                        <a:pt x="72124" y="15484"/>
                      </a:lnTo>
                      <a:lnTo>
                        <a:pt x="72229" y="15463"/>
                      </a:lnTo>
                      <a:lnTo>
                        <a:pt x="72291" y="15484"/>
                      </a:lnTo>
                      <a:lnTo>
                        <a:pt x="72229" y="15547"/>
                      </a:lnTo>
                      <a:lnTo>
                        <a:pt x="72396" y="15714"/>
                      </a:lnTo>
                      <a:lnTo>
                        <a:pt x="72438" y="15672"/>
                      </a:lnTo>
                      <a:lnTo>
                        <a:pt x="72542" y="15777"/>
                      </a:lnTo>
                      <a:lnTo>
                        <a:pt x="72668" y="15756"/>
                      </a:lnTo>
                      <a:lnTo>
                        <a:pt x="72752" y="15777"/>
                      </a:lnTo>
                      <a:lnTo>
                        <a:pt x="72752" y="15672"/>
                      </a:lnTo>
                      <a:lnTo>
                        <a:pt x="72647" y="15526"/>
                      </a:lnTo>
                      <a:lnTo>
                        <a:pt x="72710" y="15442"/>
                      </a:lnTo>
                      <a:lnTo>
                        <a:pt x="72668" y="15359"/>
                      </a:lnTo>
                      <a:lnTo>
                        <a:pt x="72605" y="15338"/>
                      </a:lnTo>
                      <a:lnTo>
                        <a:pt x="72605" y="15233"/>
                      </a:lnTo>
                      <a:lnTo>
                        <a:pt x="72668" y="15128"/>
                      </a:lnTo>
                      <a:lnTo>
                        <a:pt x="72731" y="14856"/>
                      </a:lnTo>
                      <a:lnTo>
                        <a:pt x="72814" y="14647"/>
                      </a:lnTo>
                      <a:lnTo>
                        <a:pt x="72773" y="14543"/>
                      </a:lnTo>
                      <a:lnTo>
                        <a:pt x="72919" y="14375"/>
                      </a:lnTo>
                      <a:lnTo>
                        <a:pt x="72856" y="14291"/>
                      </a:lnTo>
                      <a:lnTo>
                        <a:pt x="72940" y="14229"/>
                      </a:lnTo>
                      <a:lnTo>
                        <a:pt x="72856" y="14061"/>
                      </a:lnTo>
                      <a:lnTo>
                        <a:pt x="72773" y="13999"/>
                      </a:lnTo>
                      <a:lnTo>
                        <a:pt x="72773" y="13957"/>
                      </a:lnTo>
                      <a:lnTo>
                        <a:pt x="72940" y="13957"/>
                      </a:lnTo>
                      <a:lnTo>
                        <a:pt x="72982" y="13810"/>
                      </a:lnTo>
                      <a:lnTo>
                        <a:pt x="72814" y="13747"/>
                      </a:lnTo>
                      <a:lnTo>
                        <a:pt x="72752" y="13643"/>
                      </a:lnTo>
                      <a:lnTo>
                        <a:pt x="72835" y="13601"/>
                      </a:lnTo>
                      <a:lnTo>
                        <a:pt x="72877" y="13664"/>
                      </a:lnTo>
                      <a:lnTo>
                        <a:pt x="72961" y="13643"/>
                      </a:lnTo>
                      <a:lnTo>
                        <a:pt x="72982" y="13559"/>
                      </a:lnTo>
                      <a:lnTo>
                        <a:pt x="72940" y="13475"/>
                      </a:lnTo>
                      <a:lnTo>
                        <a:pt x="73065" y="13371"/>
                      </a:lnTo>
                      <a:lnTo>
                        <a:pt x="73065" y="13287"/>
                      </a:lnTo>
                      <a:lnTo>
                        <a:pt x="72982" y="13224"/>
                      </a:lnTo>
                      <a:lnTo>
                        <a:pt x="73065" y="13162"/>
                      </a:lnTo>
                      <a:lnTo>
                        <a:pt x="73149" y="13182"/>
                      </a:lnTo>
                      <a:lnTo>
                        <a:pt x="73191" y="13078"/>
                      </a:lnTo>
                      <a:lnTo>
                        <a:pt x="73233" y="13036"/>
                      </a:lnTo>
                      <a:lnTo>
                        <a:pt x="73170" y="12973"/>
                      </a:lnTo>
                      <a:lnTo>
                        <a:pt x="73275" y="12952"/>
                      </a:lnTo>
                      <a:lnTo>
                        <a:pt x="73400" y="12827"/>
                      </a:lnTo>
                      <a:lnTo>
                        <a:pt x="73358" y="12743"/>
                      </a:lnTo>
                      <a:lnTo>
                        <a:pt x="73379" y="12638"/>
                      </a:lnTo>
                      <a:lnTo>
                        <a:pt x="73421" y="12722"/>
                      </a:lnTo>
                      <a:lnTo>
                        <a:pt x="73526" y="12618"/>
                      </a:lnTo>
                      <a:lnTo>
                        <a:pt x="73463" y="12450"/>
                      </a:lnTo>
                      <a:lnTo>
                        <a:pt x="73463" y="12304"/>
                      </a:lnTo>
                      <a:lnTo>
                        <a:pt x="73568" y="12304"/>
                      </a:lnTo>
                      <a:lnTo>
                        <a:pt x="73589" y="12325"/>
                      </a:lnTo>
                      <a:lnTo>
                        <a:pt x="73651" y="12283"/>
                      </a:lnTo>
                      <a:lnTo>
                        <a:pt x="73819" y="12074"/>
                      </a:lnTo>
                      <a:lnTo>
                        <a:pt x="73756" y="12032"/>
                      </a:lnTo>
                      <a:lnTo>
                        <a:pt x="73756" y="11927"/>
                      </a:lnTo>
                      <a:lnTo>
                        <a:pt x="73861" y="11927"/>
                      </a:lnTo>
                      <a:lnTo>
                        <a:pt x="74070" y="11760"/>
                      </a:lnTo>
                      <a:lnTo>
                        <a:pt x="73986" y="11697"/>
                      </a:lnTo>
                      <a:lnTo>
                        <a:pt x="74028" y="11655"/>
                      </a:lnTo>
                      <a:lnTo>
                        <a:pt x="74174" y="11655"/>
                      </a:lnTo>
                      <a:lnTo>
                        <a:pt x="74342" y="11550"/>
                      </a:lnTo>
                      <a:lnTo>
                        <a:pt x="74300" y="11467"/>
                      </a:lnTo>
                      <a:lnTo>
                        <a:pt x="74321" y="11404"/>
                      </a:lnTo>
                      <a:lnTo>
                        <a:pt x="74405" y="11467"/>
                      </a:lnTo>
                      <a:lnTo>
                        <a:pt x="74426" y="11571"/>
                      </a:lnTo>
                      <a:lnTo>
                        <a:pt x="74530" y="11592"/>
                      </a:lnTo>
                      <a:lnTo>
                        <a:pt x="74614" y="11550"/>
                      </a:lnTo>
                      <a:lnTo>
                        <a:pt x="74739" y="11613"/>
                      </a:lnTo>
                      <a:lnTo>
                        <a:pt x="75158" y="11613"/>
                      </a:lnTo>
                      <a:lnTo>
                        <a:pt x="75242" y="11676"/>
                      </a:lnTo>
                      <a:lnTo>
                        <a:pt x="75283" y="11655"/>
                      </a:lnTo>
                      <a:lnTo>
                        <a:pt x="75242" y="11488"/>
                      </a:lnTo>
                      <a:lnTo>
                        <a:pt x="75137" y="11404"/>
                      </a:lnTo>
                      <a:lnTo>
                        <a:pt x="75137" y="11362"/>
                      </a:lnTo>
                      <a:lnTo>
                        <a:pt x="75221" y="11341"/>
                      </a:lnTo>
                      <a:lnTo>
                        <a:pt x="75221" y="10986"/>
                      </a:lnTo>
                      <a:lnTo>
                        <a:pt x="75053" y="10755"/>
                      </a:lnTo>
                      <a:lnTo>
                        <a:pt x="74928" y="10734"/>
                      </a:lnTo>
                      <a:lnTo>
                        <a:pt x="74760" y="10525"/>
                      </a:lnTo>
                      <a:lnTo>
                        <a:pt x="74844" y="10442"/>
                      </a:lnTo>
                      <a:lnTo>
                        <a:pt x="74677" y="10316"/>
                      </a:lnTo>
                      <a:lnTo>
                        <a:pt x="74426" y="10253"/>
                      </a:lnTo>
                      <a:lnTo>
                        <a:pt x="74153" y="10086"/>
                      </a:lnTo>
                      <a:lnTo>
                        <a:pt x="74049" y="9918"/>
                      </a:lnTo>
                      <a:lnTo>
                        <a:pt x="74028" y="10023"/>
                      </a:lnTo>
                      <a:lnTo>
                        <a:pt x="73944" y="10002"/>
                      </a:lnTo>
                      <a:lnTo>
                        <a:pt x="73902" y="10023"/>
                      </a:lnTo>
                      <a:lnTo>
                        <a:pt x="73881" y="10149"/>
                      </a:lnTo>
                      <a:lnTo>
                        <a:pt x="73735" y="10190"/>
                      </a:lnTo>
                      <a:lnTo>
                        <a:pt x="73693" y="10107"/>
                      </a:lnTo>
                      <a:lnTo>
                        <a:pt x="73693" y="9981"/>
                      </a:lnTo>
                      <a:lnTo>
                        <a:pt x="73819" y="9897"/>
                      </a:lnTo>
                      <a:lnTo>
                        <a:pt x="73735" y="9793"/>
                      </a:lnTo>
                      <a:lnTo>
                        <a:pt x="73777" y="9730"/>
                      </a:lnTo>
                      <a:lnTo>
                        <a:pt x="73840" y="9730"/>
                      </a:lnTo>
                      <a:lnTo>
                        <a:pt x="73923" y="9814"/>
                      </a:lnTo>
                      <a:lnTo>
                        <a:pt x="73693" y="9458"/>
                      </a:lnTo>
                      <a:lnTo>
                        <a:pt x="73526" y="9312"/>
                      </a:lnTo>
                      <a:lnTo>
                        <a:pt x="73526" y="9479"/>
                      </a:lnTo>
                      <a:lnTo>
                        <a:pt x="73526" y="9521"/>
                      </a:lnTo>
                      <a:lnTo>
                        <a:pt x="73463" y="9521"/>
                      </a:lnTo>
                      <a:lnTo>
                        <a:pt x="73254" y="9312"/>
                      </a:lnTo>
                      <a:lnTo>
                        <a:pt x="73254" y="9207"/>
                      </a:lnTo>
                      <a:lnTo>
                        <a:pt x="73358" y="9249"/>
                      </a:lnTo>
                      <a:lnTo>
                        <a:pt x="73296" y="9144"/>
                      </a:lnTo>
                      <a:lnTo>
                        <a:pt x="73003" y="8893"/>
                      </a:lnTo>
                      <a:lnTo>
                        <a:pt x="72961" y="8893"/>
                      </a:lnTo>
                      <a:lnTo>
                        <a:pt x="72982" y="8977"/>
                      </a:lnTo>
                      <a:lnTo>
                        <a:pt x="72940" y="9081"/>
                      </a:lnTo>
                      <a:lnTo>
                        <a:pt x="72773" y="9102"/>
                      </a:lnTo>
                      <a:lnTo>
                        <a:pt x="72647" y="8977"/>
                      </a:lnTo>
                      <a:lnTo>
                        <a:pt x="72521" y="8956"/>
                      </a:lnTo>
                      <a:lnTo>
                        <a:pt x="72375" y="8726"/>
                      </a:lnTo>
                      <a:lnTo>
                        <a:pt x="72375" y="8642"/>
                      </a:lnTo>
                      <a:lnTo>
                        <a:pt x="72312" y="8579"/>
                      </a:lnTo>
                      <a:lnTo>
                        <a:pt x="72208" y="8621"/>
                      </a:lnTo>
                      <a:lnTo>
                        <a:pt x="72019" y="8768"/>
                      </a:lnTo>
                      <a:lnTo>
                        <a:pt x="72019" y="8830"/>
                      </a:lnTo>
                      <a:lnTo>
                        <a:pt x="71915" y="8789"/>
                      </a:lnTo>
                      <a:lnTo>
                        <a:pt x="71831" y="8851"/>
                      </a:lnTo>
                      <a:lnTo>
                        <a:pt x="71831" y="9081"/>
                      </a:lnTo>
                      <a:lnTo>
                        <a:pt x="71894" y="9144"/>
                      </a:lnTo>
                      <a:lnTo>
                        <a:pt x="71894" y="9144"/>
                      </a:lnTo>
                      <a:lnTo>
                        <a:pt x="71789" y="9081"/>
                      </a:lnTo>
                      <a:lnTo>
                        <a:pt x="71705" y="8872"/>
                      </a:lnTo>
                      <a:lnTo>
                        <a:pt x="71747" y="8726"/>
                      </a:lnTo>
                      <a:lnTo>
                        <a:pt x="71580" y="8621"/>
                      </a:lnTo>
                      <a:lnTo>
                        <a:pt x="71517" y="8454"/>
                      </a:lnTo>
                      <a:lnTo>
                        <a:pt x="71475" y="8454"/>
                      </a:lnTo>
                      <a:lnTo>
                        <a:pt x="71580" y="8433"/>
                      </a:lnTo>
                      <a:lnTo>
                        <a:pt x="71685" y="8558"/>
                      </a:lnTo>
                      <a:lnTo>
                        <a:pt x="71685" y="8433"/>
                      </a:lnTo>
                      <a:lnTo>
                        <a:pt x="71810" y="8433"/>
                      </a:lnTo>
                      <a:lnTo>
                        <a:pt x="71915" y="8475"/>
                      </a:lnTo>
                      <a:lnTo>
                        <a:pt x="72061" y="8370"/>
                      </a:lnTo>
                      <a:lnTo>
                        <a:pt x="72019" y="8265"/>
                      </a:lnTo>
                      <a:lnTo>
                        <a:pt x="71705" y="8140"/>
                      </a:lnTo>
                      <a:lnTo>
                        <a:pt x="71622" y="8265"/>
                      </a:lnTo>
                      <a:lnTo>
                        <a:pt x="71475" y="8265"/>
                      </a:lnTo>
                      <a:lnTo>
                        <a:pt x="71329" y="8224"/>
                      </a:lnTo>
                      <a:lnTo>
                        <a:pt x="71475" y="8224"/>
                      </a:lnTo>
                      <a:lnTo>
                        <a:pt x="71580" y="8098"/>
                      </a:lnTo>
                      <a:lnTo>
                        <a:pt x="71685" y="8056"/>
                      </a:lnTo>
                      <a:lnTo>
                        <a:pt x="71789" y="8119"/>
                      </a:lnTo>
                      <a:lnTo>
                        <a:pt x="71936" y="8140"/>
                      </a:lnTo>
                      <a:lnTo>
                        <a:pt x="72061" y="8245"/>
                      </a:lnTo>
                      <a:lnTo>
                        <a:pt x="72229" y="8433"/>
                      </a:lnTo>
                      <a:lnTo>
                        <a:pt x="72354" y="8433"/>
                      </a:lnTo>
                      <a:lnTo>
                        <a:pt x="72417" y="8537"/>
                      </a:lnTo>
                      <a:lnTo>
                        <a:pt x="72480" y="8558"/>
                      </a:lnTo>
                      <a:lnTo>
                        <a:pt x="72626" y="8475"/>
                      </a:lnTo>
                      <a:lnTo>
                        <a:pt x="72668" y="8558"/>
                      </a:lnTo>
                      <a:lnTo>
                        <a:pt x="72940" y="8349"/>
                      </a:lnTo>
                      <a:lnTo>
                        <a:pt x="72961" y="8391"/>
                      </a:lnTo>
                      <a:lnTo>
                        <a:pt x="72940" y="8496"/>
                      </a:lnTo>
                      <a:lnTo>
                        <a:pt x="73045" y="8433"/>
                      </a:lnTo>
                      <a:lnTo>
                        <a:pt x="73045" y="8286"/>
                      </a:lnTo>
                      <a:lnTo>
                        <a:pt x="73170" y="8077"/>
                      </a:lnTo>
                      <a:lnTo>
                        <a:pt x="73149" y="8014"/>
                      </a:lnTo>
                      <a:lnTo>
                        <a:pt x="73149" y="7847"/>
                      </a:lnTo>
                      <a:lnTo>
                        <a:pt x="73086" y="7617"/>
                      </a:lnTo>
                      <a:lnTo>
                        <a:pt x="73191" y="7240"/>
                      </a:lnTo>
                      <a:lnTo>
                        <a:pt x="73191" y="7010"/>
                      </a:lnTo>
                      <a:lnTo>
                        <a:pt x="73086" y="6884"/>
                      </a:lnTo>
                      <a:lnTo>
                        <a:pt x="73045" y="6759"/>
                      </a:lnTo>
                      <a:lnTo>
                        <a:pt x="72877" y="6612"/>
                      </a:lnTo>
                      <a:lnTo>
                        <a:pt x="72793" y="6445"/>
                      </a:lnTo>
                      <a:lnTo>
                        <a:pt x="72856" y="6445"/>
                      </a:lnTo>
                      <a:lnTo>
                        <a:pt x="72961" y="6571"/>
                      </a:lnTo>
                      <a:lnTo>
                        <a:pt x="72982" y="6571"/>
                      </a:lnTo>
                      <a:lnTo>
                        <a:pt x="72940" y="6403"/>
                      </a:lnTo>
                      <a:lnTo>
                        <a:pt x="72773" y="6340"/>
                      </a:lnTo>
                      <a:lnTo>
                        <a:pt x="72647" y="6382"/>
                      </a:lnTo>
                      <a:lnTo>
                        <a:pt x="72417" y="6340"/>
                      </a:lnTo>
                      <a:lnTo>
                        <a:pt x="72103" y="5943"/>
                      </a:lnTo>
                      <a:lnTo>
                        <a:pt x="72019" y="5880"/>
                      </a:lnTo>
                      <a:lnTo>
                        <a:pt x="72040" y="5817"/>
                      </a:lnTo>
                      <a:lnTo>
                        <a:pt x="72208" y="5817"/>
                      </a:lnTo>
                      <a:lnTo>
                        <a:pt x="72249" y="5671"/>
                      </a:lnTo>
                      <a:lnTo>
                        <a:pt x="72166" y="5608"/>
                      </a:lnTo>
                      <a:lnTo>
                        <a:pt x="72040" y="5608"/>
                      </a:lnTo>
                      <a:lnTo>
                        <a:pt x="71998" y="5545"/>
                      </a:lnTo>
                      <a:lnTo>
                        <a:pt x="72061" y="5504"/>
                      </a:lnTo>
                      <a:lnTo>
                        <a:pt x="72019" y="5336"/>
                      </a:lnTo>
                      <a:lnTo>
                        <a:pt x="72040" y="5315"/>
                      </a:lnTo>
                      <a:lnTo>
                        <a:pt x="72166" y="5462"/>
                      </a:lnTo>
                      <a:lnTo>
                        <a:pt x="72354" y="5566"/>
                      </a:lnTo>
                      <a:lnTo>
                        <a:pt x="72375" y="5504"/>
                      </a:lnTo>
                      <a:lnTo>
                        <a:pt x="72312" y="5420"/>
                      </a:lnTo>
                      <a:lnTo>
                        <a:pt x="72312" y="5315"/>
                      </a:lnTo>
                      <a:lnTo>
                        <a:pt x="72270" y="5232"/>
                      </a:lnTo>
                      <a:lnTo>
                        <a:pt x="72333" y="5190"/>
                      </a:lnTo>
                      <a:lnTo>
                        <a:pt x="72375" y="5252"/>
                      </a:lnTo>
                      <a:lnTo>
                        <a:pt x="72417" y="5336"/>
                      </a:lnTo>
                      <a:lnTo>
                        <a:pt x="72521" y="5357"/>
                      </a:lnTo>
                      <a:lnTo>
                        <a:pt x="72563" y="5650"/>
                      </a:lnTo>
                      <a:lnTo>
                        <a:pt x="72542" y="5734"/>
                      </a:lnTo>
                      <a:lnTo>
                        <a:pt x="72835" y="5943"/>
                      </a:lnTo>
                      <a:lnTo>
                        <a:pt x="72940" y="5880"/>
                      </a:lnTo>
                      <a:lnTo>
                        <a:pt x="73065" y="5943"/>
                      </a:lnTo>
                      <a:lnTo>
                        <a:pt x="73065" y="6152"/>
                      </a:lnTo>
                      <a:lnTo>
                        <a:pt x="73170" y="6152"/>
                      </a:lnTo>
                      <a:lnTo>
                        <a:pt x="73379" y="5859"/>
                      </a:lnTo>
                      <a:lnTo>
                        <a:pt x="73421" y="5734"/>
                      </a:lnTo>
                      <a:lnTo>
                        <a:pt x="73379" y="5608"/>
                      </a:lnTo>
                      <a:lnTo>
                        <a:pt x="73400" y="5357"/>
                      </a:lnTo>
                      <a:lnTo>
                        <a:pt x="73379" y="5252"/>
                      </a:lnTo>
                      <a:lnTo>
                        <a:pt x="73421" y="5357"/>
                      </a:lnTo>
                      <a:lnTo>
                        <a:pt x="73421" y="5524"/>
                      </a:lnTo>
                      <a:lnTo>
                        <a:pt x="73505" y="5524"/>
                      </a:lnTo>
                      <a:lnTo>
                        <a:pt x="73609" y="5420"/>
                      </a:lnTo>
                      <a:lnTo>
                        <a:pt x="73798" y="5357"/>
                      </a:lnTo>
                      <a:lnTo>
                        <a:pt x="73819" y="5232"/>
                      </a:lnTo>
                      <a:lnTo>
                        <a:pt x="74007" y="5294"/>
                      </a:lnTo>
                      <a:lnTo>
                        <a:pt x="73986" y="5336"/>
                      </a:lnTo>
                      <a:lnTo>
                        <a:pt x="74007" y="5399"/>
                      </a:lnTo>
                      <a:lnTo>
                        <a:pt x="74300" y="5608"/>
                      </a:lnTo>
                      <a:lnTo>
                        <a:pt x="74342" y="5629"/>
                      </a:lnTo>
                      <a:lnTo>
                        <a:pt x="74405" y="5776"/>
                      </a:lnTo>
                      <a:lnTo>
                        <a:pt x="74405" y="5838"/>
                      </a:lnTo>
                      <a:lnTo>
                        <a:pt x="74446" y="5859"/>
                      </a:lnTo>
                      <a:lnTo>
                        <a:pt x="74698" y="5817"/>
                      </a:lnTo>
                      <a:lnTo>
                        <a:pt x="74739" y="5838"/>
                      </a:lnTo>
                      <a:lnTo>
                        <a:pt x="74739" y="5880"/>
                      </a:lnTo>
                      <a:lnTo>
                        <a:pt x="74760" y="5880"/>
                      </a:lnTo>
                      <a:lnTo>
                        <a:pt x="74865" y="5776"/>
                      </a:lnTo>
                      <a:lnTo>
                        <a:pt x="74823" y="5671"/>
                      </a:lnTo>
                      <a:lnTo>
                        <a:pt x="74844" y="5650"/>
                      </a:lnTo>
                      <a:lnTo>
                        <a:pt x="74928" y="5650"/>
                      </a:lnTo>
                      <a:lnTo>
                        <a:pt x="74886" y="5504"/>
                      </a:lnTo>
                      <a:lnTo>
                        <a:pt x="74970" y="5524"/>
                      </a:lnTo>
                      <a:lnTo>
                        <a:pt x="75032" y="5608"/>
                      </a:lnTo>
                      <a:lnTo>
                        <a:pt x="74990" y="5671"/>
                      </a:lnTo>
                      <a:lnTo>
                        <a:pt x="75095" y="5671"/>
                      </a:lnTo>
                      <a:lnTo>
                        <a:pt x="75200" y="5629"/>
                      </a:lnTo>
                      <a:lnTo>
                        <a:pt x="75472" y="5650"/>
                      </a:lnTo>
                      <a:lnTo>
                        <a:pt x="75555" y="5713"/>
                      </a:lnTo>
                      <a:lnTo>
                        <a:pt x="75618" y="5713"/>
                      </a:lnTo>
                      <a:lnTo>
                        <a:pt x="75660" y="5755"/>
                      </a:lnTo>
                      <a:lnTo>
                        <a:pt x="75702" y="5755"/>
                      </a:lnTo>
                      <a:lnTo>
                        <a:pt x="75786" y="5671"/>
                      </a:lnTo>
                      <a:lnTo>
                        <a:pt x="75723" y="5462"/>
                      </a:lnTo>
                      <a:lnTo>
                        <a:pt x="75786" y="5504"/>
                      </a:lnTo>
                      <a:lnTo>
                        <a:pt x="75911" y="5671"/>
                      </a:lnTo>
                      <a:lnTo>
                        <a:pt x="76078" y="5608"/>
                      </a:lnTo>
                      <a:lnTo>
                        <a:pt x="76078" y="5524"/>
                      </a:lnTo>
                      <a:lnTo>
                        <a:pt x="75995" y="5357"/>
                      </a:lnTo>
                      <a:lnTo>
                        <a:pt x="75869" y="5378"/>
                      </a:lnTo>
                      <a:lnTo>
                        <a:pt x="75744" y="5294"/>
                      </a:lnTo>
                      <a:lnTo>
                        <a:pt x="75806" y="5190"/>
                      </a:lnTo>
                      <a:lnTo>
                        <a:pt x="75911" y="5232"/>
                      </a:lnTo>
                      <a:lnTo>
                        <a:pt x="75995" y="5211"/>
                      </a:lnTo>
                      <a:lnTo>
                        <a:pt x="75995" y="5064"/>
                      </a:lnTo>
                      <a:lnTo>
                        <a:pt x="75890" y="5022"/>
                      </a:lnTo>
                      <a:lnTo>
                        <a:pt x="75806" y="4980"/>
                      </a:lnTo>
                      <a:lnTo>
                        <a:pt x="75744" y="5022"/>
                      </a:lnTo>
                      <a:lnTo>
                        <a:pt x="75744" y="5127"/>
                      </a:lnTo>
                      <a:lnTo>
                        <a:pt x="75681" y="5064"/>
                      </a:lnTo>
                      <a:lnTo>
                        <a:pt x="75555" y="5085"/>
                      </a:lnTo>
                      <a:lnTo>
                        <a:pt x="75576" y="4918"/>
                      </a:lnTo>
                      <a:lnTo>
                        <a:pt x="75493" y="4855"/>
                      </a:lnTo>
                      <a:lnTo>
                        <a:pt x="75388" y="4876"/>
                      </a:lnTo>
                      <a:lnTo>
                        <a:pt x="75388" y="4980"/>
                      </a:lnTo>
                      <a:lnTo>
                        <a:pt x="75346" y="4897"/>
                      </a:lnTo>
                      <a:lnTo>
                        <a:pt x="75346" y="4813"/>
                      </a:lnTo>
                      <a:lnTo>
                        <a:pt x="75472" y="4771"/>
                      </a:lnTo>
                      <a:lnTo>
                        <a:pt x="75451" y="4583"/>
                      </a:lnTo>
                      <a:lnTo>
                        <a:pt x="75367" y="4562"/>
                      </a:lnTo>
                      <a:lnTo>
                        <a:pt x="75493" y="4457"/>
                      </a:lnTo>
                      <a:lnTo>
                        <a:pt x="75430" y="4290"/>
                      </a:lnTo>
                      <a:lnTo>
                        <a:pt x="75451" y="4227"/>
                      </a:lnTo>
                      <a:lnTo>
                        <a:pt x="75283" y="4081"/>
                      </a:lnTo>
                      <a:lnTo>
                        <a:pt x="75158" y="4102"/>
                      </a:lnTo>
                      <a:lnTo>
                        <a:pt x="75032" y="4248"/>
                      </a:lnTo>
                      <a:lnTo>
                        <a:pt x="75053" y="4060"/>
                      </a:lnTo>
                      <a:lnTo>
                        <a:pt x="75158" y="4018"/>
                      </a:lnTo>
                      <a:lnTo>
                        <a:pt x="75053" y="3851"/>
                      </a:lnTo>
                      <a:lnTo>
                        <a:pt x="75053" y="3746"/>
                      </a:lnTo>
                      <a:lnTo>
                        <a:pt x="75011" y="3746"/>
                      </a:lnTo>
                      <a:lnTo>
                        <a:pt x="74928" y="3830"/>
                      </a:lnTo>
                      <a:lnTo>
                        <a:pt x="74865" y="3746"/>
                      </a:lnTo>
                      <a:lnTo>
                        <a:pt x="74739" y="3746"/>
                      </a:lnTo>
                      <a:lnTo>
                        <a:pt x="74593" y="3767"/>
                      </a:lnTo>
                      <a:lnTo>
                        <a:pt x="74718" y="3662"/>
                      </a:lnTo>
                      <a:lnTo>
                        <a:pt x="74865" y="3662"/>
                      </a:lnTo>
                      <a:lnTo>
                        <a:pt x="75011" y="3558"/>
                      </a:lnTo>
                      <a:lnTo>
                        <a:pt x="75053" y="3620"/>
                      </a:lnTo>
                      <a:lnTo>
                        <a:pt x="75158" y="3432"/>
                      </a:lnTo>
                      <a:lnTo>
                        <a:pt x="75283" y="3411"/>
                      </a:lnTo>
                      <a:lnTo>
                        <a:pt x="75325" y="3307"/>
                      </a:lnTo>
                      <a:lnTo>
                        <a:pt x="75242" y="3202"/>
                      </a:lnTo>
                      <a:lnTo>
                        <a:pt x="74970" y="3139"/>
                      </a:lnTo>
                      <a:lnTo>
                        <a:pt x="75158" y="3118"/>
                      </a:lnTo>
                      <a:lnTo>
                        <a:pt x="75346" y="3118"/>
                      </a:lnTo>
                      <a:lnTo>
                        <a:pt x="75388" y="3035"/>
                      </a:lnTo>
                      <a:lnTo>
                        <a:pt x="75346" y="2909"/>
                      </a:lnTo>
                      <a:lnTo>
                        <a:pt x="75221" y="2867"/>
                      </a:lnTo>
                      <a:lnTo>
                        <a:pt x="75137" y="2721"/>
                      </a:lnTo>
                      <a:lnTo>
                        <a:pt x="75032" y="2763"/>
                      </a:lnTo>
                      <a:lnTo>
                        <a:pt x="75011" y="2679"/>
                      </a:lnTo>
                      <a:lnTo>
                        <a:pt x="75053" y="2511"/>
                      </a:lnTo>
                      <a:lnTo>
                        <a:pt x="74949" y="2198"/>
                      </a:lnTo>
                      <a:lnTo>
                        <a:pt x="74970" y="2135"/>
                      </a:lnTo>
                      <a:lnTo>
                        <a:pt x="75032" y="2051"/>
                      </a:lnTo>
                      <a:lnTo>
                        <a:pt x="75032" y="1967"/>
                      </a:lnTo>
                      <a:lnTo>
                        <a:pt x="74928" y="1905"/>
                      </a:lnTo>
                      <a:lnTo>
                        <a:pt x="74823" y="2051"/>
                      </a:lnTo>
                      <a:lnTo>
                        <a:pt x="74718" y="2135"/>
                      </a:lnTo>
                      <a:lnTo>
                        <a:pt x="74718" y="1967"/>
                      </a:lnTo>
                      <a:lnTo>
                        <a:pt x="74614" y="1967"/>
                      </a:lnTo>
                      <a:lnTo>
                        <a:pt x="74614" y="2051"/>
                      </a:lnTo>
                      <a:lnTo>
                        <a:pt x="74530" y="2072"/>
                      </a:lnTo>
                      <a:lnTo>
                        <a:pt x="74509" y="2030"/>
                      </a:lnTo>
                      <a:lnTo>
                        <a:pt x="74530" y="1884"/>
                      </a:lnTo>
                      <a:lnTo>
                        <a:pt x="74174" y="1842"/>
                      </a:lnTo>
                      <a:lnTo>
                        <a:pt x="74091" y="1884"/>
                      </a:lnTo>
                      <a:lnTo>
                        <a:pt x="73923" y="1863"/>
                      </a:lnTo>
                      <a:lnTo>
                        <a:pt x="73819" y="1758"/>
                      </a:lnTo>
                      <a:lnTo>
                        <a:pt x="73798" y="1716"/>
                      </a:lnTo>
                      <a:lnTo>
                        <a:pt x="73693" y="1675"/>
                      </a:lnTo>
                      <a:lnTo>
                        <a:pt x="73651" y="1716"/>
                      </a:lnTo>
                      <a:lnTo>
                        <a:pt x="73589" y="1633"/>
                      </a:lnTo>
                      <a:lnTo>
                        <a:pt x="73484" y="1633"/>
                      </a:lnTo>
                      <a:lnTo>
                        <a:pt x="73379" y="1779"/>
                      </a:lnTo>
                      <a:lnTo>
                        <a:pt x="73275" y="1821"/>
                      </a:lnTo>
                      <a:lnTo>
                        <a:pt x="73233" y="1842"/>
                      </a:lnTo>
                      <a:lnTo>
                        <a:pt x="73170" y="1884"/>
                      </a:lnTo>
                      <a:lnTo>
                        <a:pt x="73296" y="1884"/>
                      </a:lnTo>
                      <a:lnTo>
                        <a:pt x="73254" y="1967"/>
                      </a:lnTo>
                      <a:lnTo>
                        <a:pt x="73128" y="2051"/>
                      </a:lnTo>
                      <a:lnTo>
                        <a:pt x="73065" y="2051"/>
                      </a:lnTo>
                      <a:lnTo>
                        <a:pt x="73086" y="2156"/>
                      </a:lnTo>
                      <a:lnTo>
                        <a:pt x="73191" y="2239"/>
                      </a:lnTo>
                      <a:lnTo>
                        <a:pt x="73170" y="2281"/>
                      </a:lnTo>
                      <a:lnTo>
                        <a:pt x="73065" y="2260"/>
                      </a:lnTo>
                      <a:lnTo>
                        <a:pt x="72982" y="2051"/>
                      </a:lnTo>
                      <a:lnTo>
                        <a:pt x="73024" y="1988"/>
                      </a:lnTo>
                      <a:lnTo>
                        <a:pt x="73024" y="1988"/>
                      </a:lnTo>
                      <a:lnTo>
                        <a:pt x="72940" y="2030"/>
                      </a:lnTo>
                      <a:lnTo>
                        <a:pt x="72773" y="2239"/>
                      </a:lnTo>
                      <a:lnTo>
                        <a:pt x="72710" y="2386"/>
                      </a:lnTo>
                      <a:lnTo>
                        <a:pt x="72605" y="2491"/>
                      </a:lnTo>
                      <a:lnTo>
                        <a:pt x="72626" y="2553"/>
                      </a:lnTo>
                      <a:lnTo>
                        <a:pt x="72773" y="2407"/>
                      </a:lnTo>
                      <a:lnTo>
                        <a:pt x="72856" y="2407"/>
                      </a:lnTo>
                      <a:lnTo>
                        <a:pt x="72919" y="2511"/>
                      </a:lnTo>
                      <a:lnTo>
                        <a:pt x="73024" y="2616"/>
                      </a:lnTo>
                      <a:lnTo>
                        <a:pt x="73233" y="2783"/>
                      </a:lnTo>
                      <a:lnTo>
                        <a:pt x="73254" y="2909"/>
                      </a:lnTo>
                      <a:lnTo>
                        <a:pt x="73170" y="2993"/>
                      </a:lnTo>
                      <a:lnTo>
                        <a:pt x="73191" y="3097"/>
                      </a:lnTo>
                      <a:lnTo>
                        <a:pt x="73358" y="3076"/>
                      </a:lnTo>
                      <a:lnTo>
                        <a:pt x="73505" y="2993"/>
                      </a:lnTo>
                      <a:lnTo>
                        <a:pt x="73589" y="3097"/>
                      </a:lnTo>
                      <a:lnTo>
                        <a:pt x="73589" y="3202"/>
                      </a:lnTo>
                      <a:lnTo>
                        <a:pt x="73672" y="3390"/>
                      </a:lnTo>
                      <a:lnTo>
                        <a:pt x="73672" y="3432"/>
                      </a:lnTo>
                      <a:lnTo>
                        <a:pt x="73568" y="3327"/>
                      </a:lnTo>
                      <a:lnTo>
                        <a:pt x="73484" y="3181"/>
                      </a:lnTo>
                      <a:lnTo>
                        <a:pt x="73400" y="3139"/>
                      </a:lnTo>
                      <a:lnTo>
                        <a:pt x="73358" y="3244"/>
                      </a:lnTo>
                      <a:lnTo>
                        <a:pt x="73379" y="3348"/>
                      </a:lnTo>
                      <a:lnTo>
                        <a:pt x="73442" y="3390"/>
                      </a:lnTo>
                      <a:lnTo>
                        <a:pt x="73400" y="3411"/>
                      </a:lnTo>
                      <a:lnTo>
                        <a:pt x="73296" y="3390"/>
                      </a:lnTo>
                      <a:lnTo>
                        <a:pt x="73191" y="3223"/>
                      </a:lnTo>
                      <a:lnTo>
                        <a:pt x="73045" y="3202"/>
                      </a:lnTo>
                      <a:lnTo>
                        <a:pt x="72940" y="3307"/>
                      </a:lnTo>
                      <a:lnTo>
                        <a:pt x="72856" y="3286"/>
                      </a:lnTo>
                      <a:lnTo>
                        <a:pt x="72835" y="3139"/>
                      </a:lnTo>
                      <a:lnTo>
                        <a:pt x="72877" y="3097"/>
                      </a:lnTo>
                      <a:lnTo>
                        <a:pt x="72814" y="2972"/>
                      </a:lnTo>
                      <a:lnTo>
                        <a:pt x="72710" y="2888"/>
                      </a:lnTo>
                      <a:lnTo>
                        <a:pt x="72668" y="2763"/>
                      </a:lnTo>
                      <a:lnTo>
                        <a:pt x="72459" y="2700"/>
                      </a:lnTo>
                      <a:lnTo>
                        <a:pt x="72291" y="2365"/>
                      </a:lnTo>
                      <a:lnTo>
                        <a:pt x="72187" y="2239"/>
                      </a:lnTo>
                      <a:lnTo>
                        <a:pt x="72208" y="2177"/>
                      </a:lnTo>
                      <a:lnTo>
                        <a:pt x="72124" y="2093"/>
                      </a:lnTo>
                      <a:lnTo>
                        <a:pt x="72019" y="2072"/>
                      </a:lnTo>
                      <a:lnTo>
                        <a:pt x="72019" y="2072"/>
                      </a:lnTo>
                      <a:lnTo>
                        <a:pt x="72040" y="2135"/>
                      </a:lnTo>
                      <a:lnTo>
                        <a:pt x="72019" y="2239"/>
                      </a:lnTo>
                      <a:lnTo>
                        <a:pt x="71977" y="2198"/>
                      </a:lnTo>
                      <a:lnTo>
                        <a:pt x="71915" y="2072"/>
                      </a:lnTo>
                      <a:lnTo>
                        <a:pt x="71685" y="1947"/>
                      </a:lnTo>
                      <a:lnTo>
                        <a:pt x="71559" y="1926"/>
                      </a:lnTo>
                      <a:lnTo>
                        <a:pt x="71454" y="1947"/>
                      </a:lnTo>
                      <a:lnTo>
                        <a:pt x="71475" y="2030"/>
                      </a:lnTo>
                      <a:lnTo>
                        <a:pt x="71580" y="2072"/>
                      </a:lnTo>
                      <a:lnTo>
                        <a:pt x="71789" y="2156"/>
                      </a:lnTo>
                      <a:lnTo>
                        <a:pt x="71622" y="2198"/>
                      </a:lnTo>
                      <a:lnTo>
                        <a:pt x="71413" y="2135"/>
                      </a:lnTo>
                      <a:lnTo>
                        <a:pt x="71308" y="2030"/>
                      </a:lnTo>
                      <a:lnTo>
                        <a:pt x="71350" y="1947"/>
                      </a:lnTo>
                      <a:lnTo>
                        <a:pt x="71287" y="1926"/>
                      </a:lnTo>
                      <a:lnTo>
                        <a:pt x="71099" y="1926"/>
                      </a:lnTo>
                      <a:lnTo>
                        <a:pt x="71161" y="1947"/>
                      </a:lnTo>
                      <a:lnTo>
                        <a:pt x="71161" y="1988"/>
                      </a:lnTo>
                      <a:lnTo>
                        <a:pt x="70994" y="2051"/>
                      </a:lnTo>
                      <a:lnTo>
                        <a:pt x="70931" y="1947"/>
                      </a:lnTo>
                      <a:lnTo>
                        <a:pt x="70952" y="1884"/>
                      </a:lnTo>
                      <a:lnTo>
                        <a:pt x="70764" y="1863"/>
                      </a:lnTo>
                      <a:lnTo>
                        <a:pt x="70722" y="1884"/>
                      </a:lnTo>
                      <a:lnTo>
                        <a:pt x="70743" y="1988"/>
                      </a:lnTo>
                      <a:lnTo>
                        <a:pt x="70638" y="1967"/>
                      </a:lnTo>
                      <a:lnTo>
                        <a:pt x="70576" y="1863"/>
                      </a:lnTo>
                      <a:lnTo>
                        <a:pt x="70429" y="1863"/>
                      </a:lnTo>
                      <a:lnTo>
                        <a:pt x="70471" y="1967"/>
                      </a:lnTo>
                      <a:lnTo>
                        <a:pt x="70471" y="1967"/>
                      </a:lnTo>
                      <a:lnTo>
                        <a:pt x="69990" y="1863"/>
                      </a:lnTo>
                      <a:lnTo>
                        <a:pt x="69843" y="1926"/>
                      </a:lnTo>
                      <a:lnTo>
                        <a:pt x="69676" y="1842"/>
                      </a:lnTo>
                      <a:lnTo>
                        <a:pt x="69676" y="1758"/>
                      </a:lnTo>
                      <a:lnTo>
                        <a:pt x="69508" y="1716"/>
                      </a:lnTo>
                      <a:lnTo>
                        <a:pt x="69488" y="1737"/>
                      </a:lnTo>
                      <a:lnTo>
                        <a:pt x="69488" y="1779"/>
                      </a:lnTo>
                      <a:lnTo>
                        <a:pt x="69425" y="1737"/>
                      </a:lnTo>
                      <a:lnTo>
                        <a:pt x="69320" y="1716"/>
                      </a:lnTo>
                      <a:lnTo>
                        <a:pt x="69216" y="1633"/>
                      </a:lnTo>
                      <a:lnTo>
                        <a:pt x="69153" y="1654"/>
                      </a:lnTo>
                      <a:lnTo>
                        <a:pt x="69174" y="1758"/>
                      </a:lnTo>
                      <a:lnTo>
                        <a:pt x="69006" y="1758"/>
                      </a:lnTo>
                      <a:lnTo>
                        <a:pt x="68860" y="1779"/>
                      </a:lnTo>
                      <a:lnTo>
                        <a:pt x="68839" y="1884"/>
                      </a:lnTo>
                      <a:lnTo>
                        <a:pt x="68651" y="1884"/>
                      </a:lnTo>
                      <a:lnTo>
                        <a:pt x="68316" y="1758"/>
                      </a:lnTo>
                      <a:lnTo>
                        <a:pt x="68337" y="1716"/>
                      </a:lnTo>
                      <a:lnTo>
                        <a:pt x="68546" y="1779"/>
                      </a:lnTo>
                      <a:lnTo>
                        <a:pt x="68651" y="1842"/>
                      </a:lnTo>
                      <a:lnTo>
                        <a:pt x="68672" y="1779"/>
                      </a:lnTo>
                      <a:lnTo>
                        <a:pt x="68337" y="1549"/>
                      </a:lnTo>
                      <a:lnTo>
                        <a:pt x="67939" y="1507"/>
                      </a:lnTo>
                      <a:lnTo>
                        <a:pt x="67793" y="1549"/>
                      </a:lnTo>
                      <a:lnTo>
                        <a:pt x="67730" y="1507"/>
                      </a:lnTo>
                      <a:lnTo>
                        <a:pt x="67793" y="1444"/>
                      </a:lnTo>
                      <a:lnTo>
                        <a:pt x="67688" y="1402"/>
                      </a:lnTo>
                      <a:lnTo>
                        <a:pt x="67542" y="1423"/>
                      </a:lnTo>
                      <a:lnTo>
                        <a:pt x="67604" y="1444"/>
                      </a:lnTo>
                      <a:lnTo>
                        <a:pt x="67521" y="1465"/>
                      </a:lnTo>
                      <a:lnTo>
                        <a:pt x="67395" y="1423"/>
                      </a:lnTo>
                      <a:lnTo>
                        <a:pt x="67019" y="1319"/>
                      </a:lnTo>
                      <a:lnTo>
                        <a:pt x="66851" y="1340"/>
                      </a:lnTo>
                      <a:lnTo>
                        <a:pt x="66788" y="1423"/>
                      </a:lnTo>
                      <a:lnTo>
                        <a:pt x="66705" y="1402"/>
                      </a:lnTo>
                      <a:lnTo>
                        <a:pt x="66663" y="1319"/>
                      </a:lnTo>
                      <a:lnTo>
                        <a:pt x="66558" y="1361"/>
                      </a:lnTo>
                      <a:lnTo>
                        <a:pt x="66349" y="1361"/>
                      </a:lnTo>
                      <a:lnTo>
                        <a:pt x="66244" y="1298"/>
                      </a:lnTo>
                      <a:lnTo>
                        <a:pt x="66161" y="1319"/>
                      </a:lnTo>
                      <a:lnTo>
                        <a:pt x="66014" y="1340"/>
                      </a:lnTo>
                      <a:lnTo>
                        <a:pt x="65951" y="1319"/>
                      </a:lnTo>
                      <a:lnTo>
                        <a:pt x="65847" y="1402"/>
                      </a:lnTo>
                      <a:lnTo>
                        <a:pt x="65826" y="1507"/>
                      </a:lnTo>
                      <a:lnTo>
                        <a:pt x="65763" y="1402"/>
                      </a:lnTo>
                      <a:lnTo>
                        <a:pt x="65303" y="1528"/>
                      </a:lnTo>
                      <a:lnTo>
                        <a:pt x="65303" y="1633"/>
                      </a:lnTo>
                      <a:lnTo>
                        <a:pt x="65198" y="1612"/>
                      </a:lnTo>
                      <a:lnTo>
                        <a:pt x="65135" y="1737"/>
                      </a:lnTo>
                      <a:lnTo>
                        <a:pt x="65094" y="1737"/>
                      </a:lnTo>
                      <a:lnTo>
                        <a:pt x="65031" y="1654"/>
                      </a:lnTo>
                      <a:lnTo>
                        <a:pt x="64884" y="1675"/>
                      </a:lnTo>
                      <a:lnTo>
                        <a:pt x="64884" y="1779"/>
                      </a:lnTo>
                      <a:lnTo>
                        <a:pt x="64801" y="1779"/>
                      </a:lnTo>
                      <a:lnTo>
                        <a:pt x="64696" y="1842"/>
                      </a:lnTo>
                      <a:lnTo>
                        <a:pt x="64529" y="1737"/>
                      </a:lnTo>
                      <a:lnTo>
                        <a:pt x="64403" y="1779"/>
                      </a:lnTo>
                      <a:lnTo>
                        <a:pt x="64403" y="1863"/>
                      </a:lnTo>
                      <a:lnTo>
                        <a:pt x="64152" y="1863"/>
                      </a:lnTo>
                      <a:lnTo>
                        <a:pt x="63838" y="1884"/>
                      </a:lnTo>
                      <a:lnTo>
                        <a:pt x="63754" y="1842"/>
                      </a:lnTo>
                      <a:lnTo>
                        <a:pt x="63482" y="1884"/>
                      </a:lnTo>
                      <a:lnTo>
                        <a:pt x="63462" y="1905"/>
                      </a:lnTo>
                      <a:lnTo>
                        <a:pt x="63629" y="2009"/>
                      </a:lnTo>
                      <a:lnTo>
                        <a:pt x="63692" y="2198"/>
                      </a:lnTo>
                      <a:lnTo>
                        <a:pt x="63775" y="2260"/>
                      </a:lnTo>
                      <a:lnTo>
                        <a:pt x="63796" y="2386"/>
                      </a:lnTo>
                      <a:lnTo>
                        <a:pt x="63880" y="2574"/>
                      </a:lnTo>
                      <a:lnTo>
                        <a:pt x="63838" y="2637"/>
                      </a:lnTo>
                      <a:lnTo>
                        <a:pt x="63838" y="2804"/>
                      </a:lnTo>
                      <a:lnTo>
                        <a:pt x="63880" y="2804"/>
                      </a:lnTo>
                      <a:lnTo>
                        <a:pt x="63985" y="2700"/>
                      </a:lnTo>
                      <a:lnTo>
                        <a:pt x="64194" y="2804"/>
                      </a:lnTo>
                      <a:lnTo>
                        <a:pt x="64257" y="2888"/>
                      </a:lnTo>
                      <a:lnTo>
                        <a:pt x="64319" y="2909"/>
                      </a:lnTo>
                      <a:lnTo>
                        <a:pt x="64529" y="3118"/>
                      </a:lnTo>
                      <a:lnTo>
                        <a:pt x="64570" y="3307"/>
                      </a:lnTo>
                      <a:lnTo>
                        <a:pt x="64717" y="3348"/>
                      </a:lnTo>
                      <a:lnTo>
                        <a:pt x="64822" y="3516"/>
                      </a:lnTo>
                      <a:lnTo>
                        <a:pt x="64822" y="3579"/>
                      </a:lnTo>
                      <a:lnTo>
                        <a:pt x="64842" y="3662"/>
                      </a:lnTo>
                      <a:lnTo>
                        <a:pt x="64801" y="3725"/>
                      </a:lnTo>
                      <a:lnTo>
                        <a:pt x="64884" y="3830"/>
                      </a:lnTo>
                      <a:lnTo>
                        <a:pt x="64822" y="3871"/>
                      </a:lnTo>
                      <a:lnTo>
                        <a:pt x="64738" y="3851"/>
                      </a:lnTo>
                      <a:lnTo>
                        <a:pt x="64612" y="3934"/>
                      </a:lnTo>
                      <a:lnTo>
                        <a:pt x="64633" y="4039"/>
                      </a:lnTo>
                      <a:lnTo>
                        <a:pt x="64508" y="4060"/>
                      </a:lnTo>
                      <a:lnTo>
                        <a:pt x="64403" y="4143"/>
                      </a:lnTo>
                      <a:lnTo>
                        <a:pt x="64215" y="4102"/>
                      </a:lnTo>
                      <a:lnTo>
                        <a:pt x="64152" y="4039"/>
                      </a:lnTo>
                      <a:lnTo>
                        <a:pt x="64152" y="3892"/>
                      </a:lnTo>
                      <a:lnTo>
                        <a:pt x="63964" y="3641"/>
                      </a:lnTo>
                      <a:lnTo>
                        <a:pt x="63880" y="3641"/>
                      </a:lnTo>
                      <a:lnTo>
                        <a:pt x="63838" y="3662"/>
                      </a:lnTo>
                      <a:lnTo>
                        <a:pt x="63566" y="3620"/>
                      </a:lnTo>
                      <a:lnTo>
                        <a:pt x="63378" y="3641"/>
                      </a:lnTo>
                      <a:lnTo>
                        <a:pt x="63315" y="3579"/>
                      </a:lnTo>
                      <a:lnTo>
                        <a:pt x="63148" y="3411"/>
                      </a:lnTo>
                      <a:lnTo>
                        <a:pt x="63148" y="3286"/>
                      </a:lnTo>
                      <a:lnTo>
                        <a:pt x="63043" y="3202"/>
                      </a:lnTo>
                      <a:lnTo>
                        <a:pt x="62897" y="3181"/>
                      </a:lnTo>
                      <a:lnTo>
                        <a:pt x="62855" y="3097"/>
                      </a:lnTo>
                      <a:lnTo>
                        <a:pt x="62813" y="2951"/>
                      </a:lnTo>
                      <a:lnTo>
                        <a:pt x="62625" y="2909"/>
                      </a:lnTo>
                      <a:lnTo>
                        <a:pt x="62583" y="2951"/>
                      </a:lnTo>
                      <a:lnTo>
                        <a:pt x="62583" y="3097"/>
                      </a:lnTo>
                      <a:lnTo>
                        <a:pt x="62583" y="3244"/>
                      </a:lnTo>
                      <a:lnTo>
                        <a:pt x="62604" y="3327"/>
                      </a:lnTo>
                      <a:lnTo>
                        <a:pt x="62478" y="3516"/>
                      </a:lnTo>
                      <a:lnTo>
                        <a:pt x="62415" y="3641"/>
                      </a:lnTo>
                      <a:lnTo>
                        <a:pt x="62332" y="3558"/>
                      </a:lnTo>
                      <a:lnTo>
                        <a:pt x="62311" y="3474"/>
                      </a:lnTo>
                      <a:lnTo>
                        <a:pt x="62269" y="3474"/>
                      </a:lnTo>
                      <a:lnTo>
                        <a:pt x="62164" y="3558"/>
                      </a:lnTo>
                      <a:lnTo>
                        <a:pt x="61913" y="3537"/>
                      </a:lnTo>
                      <a:lnTo>
                        <a:pt x="61704" y="3620"/>
                      </a:lnTo>
                      <a:lnTo>
                        <a:pt x="61641" y="3579"/>
                      </a:lnTo>
                      <a:lnTo>
                        <a:pt x="61474" y="3725"/>
                      </a:lnTo>
                      <a:lnTo>
                        <a:pt x="61327" y="3746"/>
                      </a:lnTo>
                      <a:lnTo>
                        <a:pt x="61223" y="3725"/>
                      </a:lnTo>
                      <a:lnTo>
                        <a:pt x="61118" y="3620"/>
                      </a:lnTo>
                      <a:lnTo>
                        <a:pt x="61034" y="3620"/>
                      </a:lnTo>
                      <a:lnTo>
                        <a:pt x="60972" y="3662"/>
                      </a:lnTo>
                      <a:lnTo>
                        <a:pt x="61013" y="3746"/>
                      </a:lnTo>
                      <a:lnTo>
                        <a:pt x="60804" y="3830"/>
                      </a:lnTo>
                      <a:lnTo>
                        <a:pt x="60700" y="3913"/>
                      </a:lnTo>
                      <a:lnTo>
                        <a:pt x="60449" y="3934"/>
                      </a:lnTo>
                      <a:lnTo>
                        <a:pt x="60323" y="4081"/>
                      </a:lnTo>
                      <a:lnTo>
                        <a:pt x="60323" y="4290"/>
                      </a:lnTo>
                      <a:lnTo>
                        <a:pt x="60323" y="4562"/>
                      </a:lnTo>
                      <a:lnTo>
                        <a:pt x="60532" y="4855"/>
                      </a:lnTo>
                      <a:lnTo>
                        <a:pt x="60553" y="5022"/>
                      </a:lnTo>
                      <a:lnTo>
                        <a:pt x="60407" y="4813"/>
                      </a:lnTo>
                      <a:lnTo>
                        <a:pt x="60281" y="4688"/>
                      </a:lnTo>
                      <a:lnTo>
                        <a:pt x="60177" y="4708"/>
                      </a:lnTo>
                      <a:lnTo>
                        <a:pt x="60030" y="4625"/>
                      </a:lnTo>
                      <a:lnTo>
                        <a:pt x="60072" y="4729"/>
                      </a:lnTo>
                      <a:lnTo>
                        <a:pt x="60177" y="4792"/>
                      </a:lnTo>
                      <a:lnTo>
                        <a:pt x="60218" y="4980"/>
                      </a:lnTo>
                      <a:lnTo>
                        <a:pt x="60218" y="5022"/>
                      </a:lnTo>
                      <a:lnTo>
                        <a:pt x="60072" y="4813"/>
                      </a:lnTo>
                      <a:lnTo>
                        <a:pt x="59967" y="4813"/>
                      </a:lnTo>
                      <a:lnTo>
                        <a:pt x="59925" y="4604"/>
                      </a:lnTo>
                      <a:lnTo>
                        <a:pt x="59758" y="4415"/>
                      </a:lnTo>
                      <a:lnTo>
                        <a:pt x="59674" y="4269"/>
                      </a:lnTo>
                      <a:lnTo>
                        <a:pt x="59570" y="4269"/>
                      </a:lnTo>
                      <a:lnTo>
                        <a:pt x="59612" y="4457"/>
                      </a:lnTo>
                      <a:lnTo>
                        <a:pt x="59591" y="4562"/>
                      </a:lnTo>
                      <a:lnTo>
                        <a:pt x="59549" y="4415"/>
                      </a:lnTo>
                      <a:lnTo>
                        <a:pt x="59402" y="4353"/>
                      </a:lnTo>
                      <a:lnTo>
                        <a:pt x="59256" y="4374"/>
                      </a:lnTo>
                      <a:lnTo>
                        <a:pt x="59256" y="4457"/>
                      </a:lnTo>
                      <a:lnTo>
                        <a:pt x="59172" y="4374"/>
                      </a:lnTo>
                      <a:lnTo>
                        <a:pt x="59026" y="4374"/>
                      </a:lnTo>
                      <a:lnTo>
                        <a:pt x="58879" y="4520"/>
                      </a:lnTo>
                      <a:lnTo>
                        <a:pt x="58754" y="4562"/>
                      </a:lnTo>
                      <a:lnTo>
                        <a:pt x="58837" y="4415"/>
                      </a:lnTo>
                      <a:lnTo>
                        <a:pt x="58837" y="4311"/>
                      </a:lnTo>
                      <a:lnTo>
                        <a:pt x="58712" y="4081"/>
                      </a:lnTo>
                      <a:lnTo>
                        <a:pt x="58712" y="3934"/>
                      </a:lnTo>
                      <a:lnTo>
                        <a:pt x="58649" y="3871"/>
                      </a:lnTo>
                      <a:lnTo>
                        <a:pt x="58649" y="3767"/>
                      </a:lnTo>
                      <a:lnTo>
                        <a:pt x="58544" y="3558"/>
                      </a:lnTo>
                      <a:lnTo>
                        <a:pt x="58335" y="3327"/>
                      </a:lnTo>
                      <a:lnTo>
                        <a:pt x="58105" y="3202"/>
                      </a:lnTo>
                      <a:lnTo>
                        <a:pt x="57875" y="2930"/>
                      </a:lnTo>
                      <a:lnTo>
                        <a:pt x="57310" y="2742"/>
                      </a:lnTo>
                      <a:lnTo>
                        <a:pt x="57038" y="2742"/>
                      </a:lnTo>
                      <a:lnTo>
                        <a:pt x="56892" y="2783"/>
                      </a:lnTo>
                      <a:lnTo>
                        <a:pt x="56661" y="2930"/>
                      </a:lnTo>
                      <a:lnTo>
                        <a:pt x="56661" y="2993"/>
                      </a:lnTo>
                      <a:lnTo>
                        <a:pt x="56536" y="2951"/>
                      </a:lnTo>
                      <a:lnTo>
                        <a:pt x="56327" y="3035"/>
                      </a:lnTo>
                      <a:lnTo>
                        <a:pt x="55887" y="3244"/>
                      </a:lnTo>
                      <a:lnTo>
                        <a:pt x="55720" y="3265"/>
                      </a:lnTo>
                      <a:lnTo>
                        <a:pt x="55531" y="3453"/>
                      </a:lnTo>
                      <a:lnTo>
                        <a:pt x="55427" y="3516"/>
                      </a:lnTo>
                      <a:lnTo>
                        <a:pt x="55197" y="3683"/>
                      </a:lnTo>
                      <a:lnTo>
                        <a:pt x="55071" y="3746"/>
                      </a:lnTo>
                      <a:lnTo>
                        <a:pt x="54946" y="3871"/>
                      </a:lnTo>
                      <a:lnTo>
                        <a:pt x="54757" y="3934"/>
                      </a:lnTo>
                      <a:lnTo>
                        <a:pt x="54590" y="3871"/>
                      </a:lnTo>
                      <a:lnTo>
                        <a:pt x="54360" y="3934"/>
                      </a:lnTo>
                      <a:lnTo>
                        <a:pt x="54213" y="3997"/>
                      </a:lnTo>
                      <a:lnTo>
                        <a:pt x="54339" y="3871"/>
                      </a:lnTo>
                      <a:lnTo>
                        <a:pt x="54527" y="3767"/>
                      </a:lnTo>
                      <a:lnTo>
                        <a:pt x="54548" y="3662"/>
                      </a:lnTo>
                      <a:lnTo>
                        <a:pt x="54381" y="3474"/>
                      </a:lnTo>
                      <a:lnTo>
                        <a:pt x="54109" y="3411"/>
                      </a:lnTo>
                      <a:lnTo>
                        <a:pt x="53837" y="3223"/>
                      </a:lnTo>
                      <a:lnTo>
                        <a:pt x="53753" y="3160"/>
                      </a:lnTo>
                      <a:lnTo>
                        <a:pt x="53711" y="3223"/>
                      </a:lnTo>
                      <a:lnTo>
                        <a:pt x="53607" y="3453"/>
                      </a:lnTo>
                      <a:lnTo>
                        <a:pt x="53607" y="3579"/>
                      </a:lnTo>
                      <a:lnTo>
                        <a:pt x="53544" y="3516"/>
                      </a:lnTo>
                      <a:lnTo>
                        <a:pt x="53502" y="3537"/>
                      </a:lnTo>
                      <a:lnTo>
                        <a:pt x="53439" y="3662"/>
                      </a:lnTo>
                      <a:lnTo>
                        <a:pt x="53376" y="3725"/>
                      </a:lnTo>
                      <a:lnTo>
                        <a:pt x="53335" y="3662"/>
                      </a:lnTo>
                      <a:lnTo>
                        <a:pt x="53397" y="3516"/>
                      </a:lnTo>
                      <a:lnTo>
                        <a:pt x="53439" y="3432"/>
                      </a:lnTo>
                      <a:lnTo>
                        <a:pt x="53397" y="3265"/>
                      </a:lnTo>
                      <a:lnTo>
                        <a:pt x="53272" y="3202"/>
                      </a:lnTo>
                      <a:lnTo>
                        <a:pt x="53125" y="3327"/>
                      </a:lnTo>
                      <a:lnTo>
                        <a:pt x="53167" y="3411"/>
                      </a:lnTo>
                      <a:lnTo>
                        <a:pt x="53083" y="3537"/>
                      </a:lnTo>
                      <a:lnTo>
                        <a:pt x="53000" y="3453"/>
                      </a:lnTo>
                      <a:lnTo>
                        <a:pt x="52979" y="3307"/>
                      </a:lnTo>
                      <a:lnTo>
                        <a:pt x="52916" y="3160"/>
                      </a:lnTo>
                      <a:lnTo>
                        <a:pt x="52874" y="3014"/>
                      </a:lnTo>
                      <a:lnTo>
                        <a:pt x="52770" y="3118"/>
                      </a:lnTo>
                      <a:lnTo>
                        <a:pt x="52560" y="3139"/>
                      </a:lnTo>
                      <a:lnTo>
                        <a:pt x="52246" y="3223"/>
                      </a:lnTo>
                      <a:lnTo>
                        <a:pt x="52163" y="3202"/>
                      </a:lnTo>
                      <a:lnTo>
                        <a:pt x="52267" y="3118"/>
                      </a:lnTo>
                      <a:lnTo>
                        <a:pt x="52246" y="3014"/>
                      </a:lnTo>
                      <a:lnTo>
                        <a:pt x="52246" y="2909"/>
                      </a:lnTo>
                      <a:lnTo>
                        <a:pt x="52226" y="2783"/>
                      </a:lnTo>
                      <a:lnTo>
                        <a:pt x="52246" y="2763"/>
                      </a:lnTo>
                      <a:lnTo>
                        <a:pt x="52456" y="2909"/>
                      </a:lnTo>
                      <a:lnTo>
                        <a:pt x="52560" y="2825"/>
                      </a:lnTo>
                      <a:lnTo>
                        <a:pt x="52581" y="2700"/>
                      </a:lnTo>
                      <a:lnTo>
                        <a:pt x="52393" y="2428"/>
                      </a:lnTo>
                      <a:lnTo>
                        <a:pt x="52016" y="2302"/>
                      </a:lnTo>
                      <a:lnTo>
                        <a:pt x="51702" y="2281"/>
                      </a:lnTo>
                      <a:lnTo>
                        <a:pt x="51347" y="2365"/>
                      </a:lnTo>
                      <a:lnTo>
                        <a:pt x="51033" y="2407"/>
                      </a:lnTo>
                      <a:lnTo>
                        <a:pt x="50824" y="2574"/>
                      </a:lnTo>
                      <a:lnTo>
                        <a:pt x="50886" y="3139"/>
                      </a:lnTo>
                      <a:lnTo>
                        <a:pt x="50866" y="3307"/>
                      </a:lnTo>
                      <a:lnTo>
                        <a:pt x="50907" y="3411"/>
                      </a:lnTo>
                      <a:lnTo>
                        <a:pt x="50803" y="3579"/>
                      </a:lnTo>
                      <a:lnTo>
                        <a:pt x="50803" y="3746"/>
                      </a:lnTo>
                      <a:lnTo>
                        <a:pt x="50656" y="3851"/>
                      </a:lnTo>
                      <a:lnTo>
                        <a:pt x="50552" y="3851"/>
                      </a:lnTo>
                      <a:lnTo>
                        <a:pt x="50489" y="3788"/>
                      </a:lnTo>
                      <a:lnTo>
                        <a:pt x="50489" y="3725"/>
                      </a:lnTo>
                      <a:lnTo>
                        <a:pt x="50363" y="3620"/>
                      </a:lnTo>
                      <a:lnTo>
                        <a:pt x="50447" y="3537"/>
                      </a:lnTo>
                      <a:lnTo>
                        <a:pt x="50510" y="3558"/>
                      </a:lnTo>
                      <a:lnTo>
                        <a:pt x="50594" y="3369"/>
                      </a:lnTo>
                      <a:lnTo>
                        <a:pt x="50552" y="3139"/>
                      </a:lnTo>
                      <a:lnTo>
                        <a:pt x="50405" y="3097"/>
                      </a:lnTo>
                      <a:lnTo>
                        <a:pt x="50342" y="2888"/>
                      </a:lnTo>
                      <a:lnTo>
                        <a:pt x="50405" y="2909"/>
                      </a:lnTo>
                      <a:lnTo>
                        <a:pt x="50510" y="2804"/>
                      </a:lnTo>
                      <a:lnTo>
                        <a:pt x="50510" y="2930"/>
                      </a:lnTo>
                      <a:lnTo>
                        <a:pt x="50614" y="3035"/>
                      </a:lnTo>
                      <a:lnTo>
                        <a:pt x="50698" y="3223"/>
                      </a:lnTo>
                      <a:lnTo>
                        <a:pt x="50719" y="3160"/>
                      </a:lnTo>
                      <a:lnTo>
                        <a:pt x="50698" y="2888"/>
                      </a:lnTo>
                      <a:lnTo>
                        <a:pt x="50656" y="2679"/>
                      </a:lnTo>
                      <a:lnTo>
                        <a:pt x="50259" y="2825"/>
                      </a:lnTo>
                      <a:lnTo>
                        <a:pt x="49945" y="3035"/>
                      </a:lnTo>
                      <a:lnTo>
                        <a:pt x="49945" y="3160"/>
                      </a:lnTo>
                      <a:lnTo>
                        <a:pt x="49757" y="3307"/>
                      </a:lnTo>
                      <a:lnTo>
                        <a:pt x="49652" y="3223"/>
                      </a:lnTo>
                      <a:lnTo>
                        <a:pt x="49673" y="3139"/>
                      </a:lnTo>
                      <a:lnTo>
                        <a:pt x="49777" y="3118"/>
                      </a:lnTo>
                      <a:lnTo>
                        <a:pt x="49673" y="2993"/>
                      </a:lnTo>
                      <a:lnTo>
                        <a:pt x="49757" y="2742"/>
                      </a:lnTo>
                      <a:lnTo>
                        <a:pt x="49882" y="2804"/>
                      </a:lnTo>
                      <a:lnTo>
                        <a:pt x="49945" y="2783"/>
                      </a:lnTo>
                      <a:lnTo>
                        <a:pt x="50070" y="2825"/>
                      </a:lnTo>
                      <a:lnTo>
                        <a:pt x="50468" y="2637"/>
                      </a:lnTo>
                      <a:lnTo>
                        <a:pt x="50614" y="2595"/>
                      </a:lnTo>
                      <a:lnTo>
                        <a:pt x="50342" y="2595"/>
                      </a:lnTo>
                      <a:lnTo>
                        <a:pt x="50175" y="2616"/>
                      </a:lnTo>
                      <a:lnTo>
                        <a:pt x="49945" y="2595"/>
                      </a:lnTo>
                      <a:lnTo>
                        <a:pt x="49443" y="2595"/>
                      </a:lnTo>
                      <a:lnTo>
                        <a:pt x="49338" y="2637"/>
                      </a:lnTo>
                      <a:lnTo>
                        <a:pt x="48669" y="2700"/>
                      </a:lnTo>
                      <a:lnTo>
                        <a:pt x="48271" y="2700"/>
                      </a:lnTo>
                      <a:lnTo>
                        <a:pt x="48041" y="2742"/>
                      </a:lnTo>
                      <a:lnTo>
                        <a:pt x="47769" y="2637"/>
                      </a:lnTo>
                      <a:lnTo>
                        <a:pt x="47539" y="2679"/>
                      </a:lnTo>
                      <a:lnTo>
                        <a:pt x="47371" y="2742"/>
                      </a:lnTo>
                      <a:lnTo>
                        <a:pt x="47518" y="2909"/>
                      </a:lnTo>
                      <a:lnTo>
                        <a:pt x="47685" y="2909"/>
                      </a:lnTo>
                      <a:lnTo>
                        <a:pt x="47790" y="2951"/>
                      </a:lnTo>
                      <a:lnTo>
                        <a:pt x="47894" y="2930"/>
                      </a:lnTo>
                      <a:lnTo>
                        <a:pt x="48041" y="3055"/>
                      </a:lnTo>
                      <a:lnTo>
                        <a:pt x="48041" y="3139"/>
                      </a:lnTo>
                      <a:lnTo>
                        <a:pt x="47832" y="3327"/>
                      </a:lnTo>
                      <a:lnTo>
                        <a:pt x="47685" y="3307"/>
                      </a:lnTo>
                      <a:lnTo>
                        <a:pt x="47518" y="3369"/>
                      </a:lnTo>
                      <a:lnTo>
                        <a:pt x="47476" y="3537"/>
                      </a:lnTo>
                      <a:lnTo>
                        <a:pt x="47434" y="3641"/>
                      </a:lnTo>
                      <a:lnTo>
                        <a:pt x="47560" y="3871"/>
                      </a:lnTo>
                      <a:lnTo>
                        <a:pt x="47769" y="3934"/>
                      </a:lnTo>
                      <a:lnTo>
                        <a:pt x="47790" y="3788"/>
                      </a:lnTo>
                      <a:lnTo>
                        <a:pt x="47936" y="3662"/>
                      </a:lnTo>
                      <a:lnTo>
                        <a:pt x="48145" y="3579"/>
                      </a:lnTo>
                      <a:lnTo>
                        <a:pt x="48104" y="3788"/>
                      </a:lnTo>
                      <a:lnTo>
                        <a:pt x="47894" y="3788"/>
                      </a:lnTo>
                      <a:lnTo>
                        <a:pt x="47999" y="3934"/>
                      </a:lnTo>
                      <a:lnTo>
                        <a:pt x="47978" y="3955"/>
                      </a:lnTo>
                      <a:lnTo>
                        <a:pt x="48041" y="4060"/>
                      </a:lnTo>
                      <a:lnTo>
                        <a:pt x="47894" y="4143"/>
                      </a:lnTo>
                      <a:lnTo>
                        <a:pt x="48041" y="4164"/>
                      </a:lnTo>
                      <a:lnTo>
                        <a:pt x="48166" y="4102"/>
                      </a:lnTo>
                      <a:lnTo>
                        <a:pt x="48208" y="4206"/>
                      </a:lnTo>
                      <a:lnTo>
                        <a:pt x="48187" y="4353"/>
                      </a:lnTo>
                      <a:lnTo>
                        <a:pt x="48313" y="4478"/>
                      </a:lnTo>
                      <a:lnTo>
                        <a:pt x="48459" y="4499"/>
                      </a:lnTo>
                      <a:lnTo>
                        <a:pt x="48627" y="4708"/>
                      </a:lnTo>
                      <a:lnTo>
                        <a:pt x="48606" y="4813"/>
                      </a:lnTo>
                      <a:lnTo>
                        <a:pt x="48522" y="4771"/>
                      </a:lnTo>
                      <a:lnTo>
                        <a:pt x="48397" y="4813"/>
                      </a:lnTo>
                      <a:lnTo>
                        <a:pt x="48459" y="4939"/>
                      </a:lnTo>
                      <a:lnTo>
                        <a:pt x="48376" y="5001"/>
                      </a:lnTo>
                      <a:lnTo>
                        <a:pt x="48313" y="4939"/>
                      </a:lnTo>
                      <a:lnTo>
                        <a:pt x="48250" y="4980"/>
                      </a:lnTo>
                      <a:lnTo>
                        <a:pt x="48187" y="4834"/>
                      </a:lnTo>
                      <a:lnTo>
                        <a:pt x="47999" y="4708"/>
                      </a:lnTo>
                      <a:lnTo>
                        <a:pt x="47936" y="4729"/>
                      </a:lnTo>
                      <a:lnTo>
                        <a:pt x="47978" y="4813"/>
                      </a:lnTo>
                      <a:lnTo>
                        <a:pt x="47873" y="4897"/>
                      </a:lnTo>
                      <a:lnTo>
                        <a:pt x="47790" y="4834"/>
                      </a:lnTo>
                      <a:lnTo>
                        <a:pt x="47727" y="4897"/>
                      </a:lnTo>
                      <a:lnTo>
                        <a:pt x="47769" y="5022"/>
                      </a:lnTo>
                      <a:lnTo>
                        <a:pt x="47790" y="5211"/>
                      </a:lnTo>
                      <a:lnTo>
                        <a:pt x="47936" y="5232"/>
                      </a:lnTo>
                      <a:lnTo>
                        <a:pt x="48083" y="5148"/>
                      </a:lnTo>
                      <a:lnTo>
                        <a:pt x="48187" y="5252"/>
                      </a:lnTo>
                      <a:lnTo>
                        <a:pt x="48104" y="5336"/>
                      </a:lnTo>
                      <a:lnTo>
                        <a:pt x="48250" y="5399"/>
                      </a:lnTo>
                      <a:lnTo>
                        <a:pt x="48145" y="5462"/>
                      </a:lnTo>
                      <a:lnTo>
                        <a:pt x="47978" y="5420"/>
                      </a:lnTo>
                      <a:lnTo>
                        <a:pt x="47978" y="5462"/>
                      </a:lnTo>
                      <a:lnTo>
                        <a:pt x="48145" y="5566"/>
                      </a:lnTo>
                      <a:lnTo>
                        <a:pt x="47873" y="5566"/>
                      </a:lnTo>
                      <a:lnTo>
                        <a:pt x="47832" y="5462"/>
                      </a:lnTo>
                      <a:lnTo>
                        <a:pt x="47643" y="5462"/>
                      </a:lnTo>
                      <a:lnTo>
                        <a:pt x="47560" y="5336"/>
                      </a:lnTo>
                      <a:lnTo>
                        <a:pt x="47434" y="5315"/>
                      </a:lnTo>
                      <a:lnTo>
                        <a:pt x="47308" y="5190"/>
                      </a:lnTo>
                      <a:lnTo>
                        <a:pt x="47120" y="5190"/>
                      </a:lnTo>
                      <a:lnTo>
                        <a:pt x="46995" y="5106"/>
                      </a:lnTo>
                      <a:lnTo>
                        <a:pt x="46890" y="5127"/>
                      </a:lnTo>
                      <a:lnTo>
                        <a:pt x="46827" y="5106"/>
                      </a:lnTo>
                      <a:lnTo>
                        <a:pt x="46430" y="5252"/>
                      </a:lnTo>
                      <a:lnTo>
                        <a:pt x="46409" y="5357"/>
                      </a:lnTo>
                      <a:lnTo>
                        <a:pt x="46367" y="5420"/>
                      </a:lnTo>
                      <a:lnTo>
                        <a:pt x="46430" y="5504"/>
                      </a:lnTo>
                      <a:lnTo>
                        <a:pt x="46409" y="5566"/>
                      </a:lnTo>
                      <a:lnTo>
                        <a:pt x="46492" y="5713"/>
                      </a:lnTo>
                      <a:lnTo>
                        <a:pt x="46472" y="5734"/>
                      </a:lnTo>
                      <a:lnTo>
                        <a:pt x="46367" y="5629"/>
                      </a:lnTo>
                      <a:lnTo>
                        <a:pt x="46283" y="5671"/>
                      </a:lnTo>
                      <a:lnTo>
                        <a:pt x="46179" y="5629"/>
                      </a:lnTo>
                      <a:lnTo>
                        <a:pt x="45739" y="5671"/>
                      </a:lnTo>
                      <a:lnTo>
                        <a:pt x="45530" y="5650"/>
                      </a:lnTo>
                      <a:lnTo>
                        <a:pt x="45384" y="5524"/>
                      </a:lnTo>
                      <a:lnTo>
                        <a:pt x="45258" y="5504"/>
                      </a:lnTo>
                      <a:lnTo>
                        <a:pt x="45132" y="5357"/>
                      </a:lnTo>
                      <a:lnTo>
                        <a:pt x="45049" y="5211"/>
                      </a:lnTo>
                      <a:lnTo>
                        <a:pt x="44944" y="5148"/>
                      </a:lnTo>
                      <a:lnTo>
                        <a:pt x="44944" y="5232"/>
                      </a:lnTo>
                      <a:lnTo>
                        <a:pt x="45028" y="5420"/>
                      </a:lnTo>
                      <a:lnTo>
                        <a:pt x="45049" y="5734"/>
                      </a:lnTo>
                      <a:lnTo>
                        <a:pt x="45216" y="6068"/>
                      </a:lnTo>
                      <a:lnTo>
                        <a:pt x="45342" y="6340"/>
                      </a:lnTo>
                      <a:lnTo>
                        <a:pt x="45446" y="6926"/>
                      </a:lnTo>
                      <a:lnTo>
                        <a:pt x="45425" y="7073"/>
                      </a:lnTo>
                      <a:lnTo>
                        <a:pt x="45342" y="7073"/>
                      </a:lnTo>
                      <a:lnTo>
                        <a:pt x="45258" y="6968"/>
                      </a:lnTo>
                      <a:lnTo>
                        <a:pt x="45237" y="6864"/>
                      </a:lnTo>
                      <a:lnTo>
                        <a:pt x="45132" y="6759"/>
                      </a:lnTo>
                      <a:lnTo>
                        <a:pt x="45070" y="6801"/>
                      </a:lnTo>
                      <a:lnTo>
                        <a:pt x="45132" y="6884"/>
                      </a:lnTo>
                      <a:lnTo>
                        <a:pt x="45112" y="6968"/>
                      </a:lnTo>
                      <a:lnTo>
                        <a:pt x="44923" y="6905"/>
                      </a:lnTo>
                      <a:lnTo>
                        <a:pt x="44756" y="6717"/>
                      </a:lnTo>
                      <a:lnTo>
                        <a:pt x="44505" y="6696"/>
                      </a:lnTo>
                      <a:lnTo>
                        <a:pt x="44379" y="6550"/>
                      </a:lnTo>
                      <a:lnTo>
                        <a:pt x="44275" y="6508"/>
                      </a:lnTo>
                      <a:lnTo>
                        <a:pt x="43898" y="6173"/>
                      </a:lnTo>
                      <a:lnTo>
                        <a:pt x="43877" y="6173"/>
                      </a:lnTo>
                      <a:lnTo>
                        <a:pt x="43793" y="6236"/>
                      </a:lnTo>
                      <a:lnTo>
                        <a:pt x="43689" y="6236"/>
                      </a:lnTo>
                      <a:lnTo>
                        <a:pt x="43647" y="6152"/>
                      </a:lnTo>
                      <a:lnTo>
                        <a:pt x="43877" y="5943"/>
                      </a:lnTo>
                      <a:lnTo>
                        <a:pt x="43982" y="5943"/>
                      </a:lnTo>
                      <a:lnTo>
                        <a:pt x="43898" y="5880"/>
                      </a:lnTo>
                      <a:lnTo>
                        <a:pt x="43772" y="5817"/>
                      </a:lnTo>
                      <a:lnTo>
                        <a:pt x="43647" y="5671"/>
                      </a:lnTo>
                      <a:lnTo>
                        <a:pt x="43626" y="5671"/>
                      </a:lnTo>
                      <a:lnTo>
                        <a:pt x="43647" y="5755"/>
                      </a:lnTo>
                      <a:lnTo>
                        <a:pt x="43751" y="5859"/>
                      </a:lnTo>
                      <a:lnTo>
                        <a:pt x="43751" y="5964"/>
                      </a:lnTo>
                      <a:lnTo>
                        <a:pt x="43626" y="6048"/>
                      </a:lnTo>
                      <a:lnTo>
                        <a:pt x="43417" y="5985"/>
                      </a:lnTo>
                      <a:lnTo>
                        <a:pt x="43207" y="5838"/>
                      </a:lnTo>
                      <a:lnTo>
                        <a:pt x="43145" y="5755"/>
                      </a:lnTo>
                      <a:lnTo>
                        <a:pt x="42935" y="5734"/>
                      </a:lnTo>
                      <a:lnTo>
                        <a:pt x="42894" y="5608"/>
                      </a:lnTo>
                      <a:lnTo>
                        <a:pt x="42789" y="5545"/>
                      </a:lnTo>
                      <a:lnTo>
                        <a:pt x="43040" y="5545"/>
                      </a:lnTo>
                      <a:lnTo>
                        <a:pt x="43270" y="5608"/>
                      </a:lnTo>
                      <a:lnTo>
                        <a:pt x="43375" y="5671"/>
                      </a:lnTo>
                      <a:lnTo>
                        <a:pt x="43521" y="5629"/>
                      </a:lnTo>
                      <a:lnTo>
                        <a:pt x="43626" y="5441"/>
                      </a:lnTo>
                      <a:lnTo>
                        <a:pt x="43626" y="5378"/>
                      </a:lnTo>
                      <a:lnTo>
                        <a:pt x="43542" y="5420"/>
                      </a:lnTo>
                      <a:lnTo>
                        <a:pt x="43521" y="5336"/>
                      </a:lnTo>
                      <a:lnTo>
                        <a:pt x="43417" y="5357"/>
                      </a:lnTo>
                      <a:lnTo>
                        <a:pt x="43459" y="5190"/>
                      </a:lnTo>
                      <a:lnTo>
                        <a:pt x="43333" y="5043"/>
                      </a:lnTo>
                      <a:lnTo>
                        <a:pt x="43249" y="5106"/>
                      </a:lnTo>
                      <a:lnTo>
                        <a:pt x="43228" y="5001"/>
                      </a:lnTo>
                      <a:lnTo>
                        <a:pt x="43145" y="4980"/>
                      </a:lnTo>
                      <a:lnTo>
                        <a:pt x="43061" y="5022"/>
                      </a:lnTo>
                      <a:lnTo>
                        <a:pt x="43019" y="5085"/>
                      </a:lnTo>
                      <a:lnTo>
                        <a:pt x="42831" y="5043"/>
                      </a:lnTo>
                      <a:lnTo>
                        <a:pt x="42810" y="4897"/>
                      </a:lnTo>
                      <a:lnTo>
                        <a:pt x="43019" y="4708"/>
                      </a:lnTo>
                      <a:lnTo>
                        <a:pt x="42998" y="4625"/>
                      </a:lnTo>
                      <a:lnTo>
                        <a:pt x="42894" y="4625"/>
                      </a:lnTo>
                      <a:lnTo>
                        <a:pt x="42726" y="4792"/>
                      </a:lnTo>
                      <a:lnTo>
                        <a:pt x="42705" y="4667"/>
                      </a:lnTo>
                      <a:lnTo>
                        <a:pt x="42768" y="4562"/>
                      </a:lnTo>
                      <a:lnTo>
                        <a:pt x="42726" y="4415"/>
                      </a:lnTo>
                      <a:lnTo>
                        <a:pt x="42663" y="4457"/>
                      </a:lnTo>
                      <a:lnTo>
                        <a:pt x="42622" y="4499"/>
                      </a:lnTo>
                      <a:lnTo>
                        <a:pt x="42601" y="4395"/>
                      </a:lnTo>
                      <a:lnTo>
                        <a:pt x="42496" y="4395"/>
                      </a:lnTo>
                      <a:lnTo>
                        <a:pt x="42454" y="4353"/>
                      </a:lnTo>
                      <a:lnTo>
                        <a:pt x="42391" y="4269"/>
                      </a:lnTo>
                      <a:lnTo>
                        <a:pt x="42433" y="4102"/>
                      </a:lnTo>
                      <a:lnTo>
                        <a:pt x="42391" y="4060"/>
                      </a:lnTo>
                      <a:lnTo>
                        <a:pt x="42308" y="4102"/>
                      </a:lnTo>
                      <a:lnTo>
                        <a:pt x="42224" y="4248"/>
                      </a:lnTo>
                      <a:lnTo>
                        <a:pt x="42203" y="4039"/>
                      </a:lnTo>
                      <a:lnTo>
                        <a:pt x="42099" y="3955"/>
                      </a:lnTo>
                      <a:lnTo>
                        <a:pt x="41994" y="4039"/>
                      </a:lnTo>
                      <a:lnTo>
                        <a:pt x="41910" y="4039"/>
                      </a:lnTo>
                      <a:lnTo>
                        <a:pt x="41868" y="3871"/>
                      </a:lnTo>
                      <a:lnTo>
                        <a:pt x="41764" y="3976"/>
                      </a:lnTo>
                      <a:lnTo>
                        <a:pt x="41701" y="3976"/>
                      </a:lnTo>
                      <a:lnTo>
                        <a:pt x="41680" y="4060"/>
                      </a:lnTo>
                      <a:lnTo>
                        <a:pt x="41659" y="3892"/>
                      </a:lnTo>
                      <a:lnTo>
                        <a:pt x="41659" y="3830"/>
                      </a:lnTo>
                      <a:lnTo>
                        <a:pt x="41492" y="3830"/>
                      </a:lnTo>
                      <a:lnTo>
                        <a:pt x="41408" y="3851"/>
                      </a:lnTo>
                      <a:lnTo>
                        <a:pt x="41366" y="3788"/>
                      </a:lnTo>
                      <a:lnTo>
                        <a:pt x="41199" y="3851"/>
                      </a:lnTo>
                      <a:lnTo>
                        <a:pt x="41094" y="3851"/>
                      </a:lnTo>
                      <a:lnTo>
                        <a:pt x="41073" y="3892"/>
                      </a:lnTo>
                      <a:lnTo>
                        <a:pt x="41136" y="3955"/>
                      </a:lnTo>
                      <a:lnTo>
                        <a:pt x="41178" y="4081"/>
                      </a:lnTo>
                      <a:lnTo>
                        <a:pt x="41115" y="4060"/>
                      </a:lnTo>
                      <a:lnTo>
                        <a:pt x="41052" y="4081"/>
                      </a:lnTo>
                      <a:lnTo>
                        <a:pt x="41052" y="4164"/>
                      </a:lnTo>
                      <a:lnTo>
                        <a:pt x="41031" y="4143"/>
                      </a:lnTo>
                      <a:lnTo>
                        <a:pt x="40885" y="4164"/>
                      </a:lnTo>
                      <a:lnTo>
                        <a:pt x="40843" y="4143"/>
                      </a:lnTo>
                      <a:lnTo>
                        <a:pt x="40885" y="4039"/>
                      </a:lnTo>
                      <a:lnTo>
                        <a:pt x="40969" y="3976"/>
                      </a:lnTo>
                      <a:lnTo>
                        <a:pt x="40927" y="3871"/>
                      </a:lnTo>
                      <a:lnTo>
                        <a:pt x="40822" y="3851"/>
                      </a:lnTo>
                      <a:lnTo>
                        <a:pt x="40822" y="3955"/>
                      </a:lnTo>
                      <a:lnTo>
                        <a:pt x="40738" y="3997"/>
                      </a:lnTo>
                      <a:lnTo>
                        <a:pt x="40655" y="3892"/>
                      </a:lnTo>
                      <a:lnTo>
                        <a:pt x="40550" y="3871"/>
                      </a:lnTo>
                      <a:lnTo>
                        <a:pt x="40446" y="3767"/>
                      </a:lnTo>
                      <a:lnTo>
                        <a:pt x="40425" y="3851"/>
                      </a:lnTo>
                      <a:lnTo>
                        <a:pt x="40341" y="3871"/>
                      </a:lnTo>
                      <a:lnTo>
                        <a:pt x="40194" y="3871"/>
                      </a:lnTo>
                      <a:lnTo>
                        <a:pt x="40132" y="3788"/>
                      </a:lnTo>
                      <a:lnTo>
                        <a:pt x="40111" y="3892"/>
                      </a:lnTo>
                      <a:lnTo>
                        <a:pt x="40027" y="3955"/>
                      </a:lnTo>
                      <a:lnTo>
                        <a:pt x="39902" y="3851"/>
                      </a:lnTo>
                      <a:lnTo>
                        <a:pt x="39818" y="3851"/>
                      </a:lnTo>
                      <a:lnTo>
                        <a:pt x="39860" y="3955"/>
                      </a:lnTo>
                      <a:lnTo>
                        <a:pt x="39881" y="3997"/>
                      </a:lnTo>
                      <a:lnTo>
                        <a:pt x="39755" y="4102"/>
                      </a:lnTo>
                      <a:lnTo>
                        <a:pt x="39692" y="4081"/>
                      </a:lnTo>
                      <a:lnTo>
                        <a:pt x="39671" y="3997"/>
                      </a:lnTo>
                      <a:lnTo>
                        <a:pt x="39609" y="4102"/>
                      </a:lnTo>
                      <a:lnTo>
                        <a:pt x="39630" y="4269"/>
                      </a:lnTo>
                      <a:lnTo>
                        <a:pt x="39713" y="4353"/>
                      </a:lnTo>
                      <a:lnTo>
                        <a:pt x="39734" y="4457"/>
                      </a:lnTo>
                      <a:lnTo>
                        <a:pt x="39797" y="4478"/>
                      </a:lnTo>
                      <a:lnTo>
                        <a:pt x="39818" y="4625"/>
                      </a:lnTo>
                      <a:lnTo>
                        <a:pt x="39964" y="4667"/>
                      </a:lnTo>
                      <a:lnTo>
                        <a:pt x="40006" y="4729"/>
                      </a:lnTo>
                      <a:lnTo>
                        <a:pt x="40006" y="4834"/>
                      </a:lnTo>
                      <a:lnTo>
                        <a:pt x="40111" y="4918"/>
                      </a:lnTo>
                      <a:lnTo>
                        <a:pt x="40132" y="5001"/>
                      </a:lnTo>
                      <a:lnTo>
                        <a:pt x="40069" y="5106"/>
                      </a:lnTo>
                      <a:lnTo>
                        <a:pt x="40006" y="5085"/>
                      </a:lnTo>
                      <a:lnTo>
                        <a:pt x="39985" y="5001"/>
                      </a:lnTo>
                      <a:lnTo>
                        <a:pt x="39818" y="5043"/>
                      </a:lnTo>
                      <a:lnTo>
                        <a:pt x="39713" y="5022"/>
                      </a:lnTo>
                      <a:lnTo>
                        <a:pt x="39609" y="5043"/>
                      </a:lnTo>
                      <a:lnTo>
                        <a:pt x="39671" y="5127"/>
                      </a:lnTo>
                      <a:lnTo>
                        <a:pt x="39588" y="5232"/>
                      </a:lnTo>
                      <a:lnTo>
                        <a:pt x="39462" y="5232"/>
                      </a:lnTo>
                      <a:lnTo>
                        <a:pt x="39378" y="5211"/>
                      </a:lnTo>
                      <a:lnTo>
                        <a:pt x="39127" y="5336"/>
                      </a:lnTo>
                      <a:lnTo>
                        <a:pt x="38751" y="5399"/>
                      </a:lnTo>
                      <a:lnTo>
                        <a:pt x="38625" y="5336"/>
                      </a:lnTo>
                      <a:lnTo>
                        <a:pt x="38437" y="5336"/>
                      </a:lnTo>
                      <a:lnTo>
                        <a:pt x="38416" y="5357"/>
                      </a:lnTo>
                      <a:lnTo>
                        <a:pt x="38311" y="5336"/>
                      </a:lnTo>
                      <a:lnTo>
                        <a:pt x="37788" y="5315"/>
                      </a:lnTo>
                      <a:lnTo>
                        <a:pt x="37621" y="5190"/>
                      </a:lnTo>
                      <a:lnTo>
                        <a:pt x="37579" y="4980"/>
                      </a:lnTo>
                      <a:lnTo>
                        <a:pt x="37663" y="4834"/>
                      </a:lnTo>
                      <a:lnTo>
                        <a:pt x="37705" y="4813"/>
                      </a:lnTo>
                      <a:lnTo>
                        <a:pt x="37705" y="4729"/>
                      </a:lnTo>
                      <a:lnTo>
                        <a:pt x="37558" y="4688"/>
                      </a:lnTo>
                      <a:lnTo>
                        <a:pt x="37370" y="4688"/>
                      </a:lnTo>
                      <a:lnTo>
                        <a:pt x="37035" y="4834"/>
                      </a:lnTo>
                      <a:lnTo>
                        <a:pt x="36554" y="4876"/>
                      </a:lnTo>
                      <a:lnTo>
                        <a:pt x="36156" y="4980"/>
                      </a:lnTo>
                      <a:lnTo>
                        <a:pt x="35926" y="5022"/>
                      </a:lnTo>
                      <a:lnTo>
                        <a:pt x="35884" y="5106"/>
                      </a:lnTo>
                      <a:lnTo>
                        <a:pt x="35801" y="5106"/>
                      </a:lnTo>
                      <a:lnTo>
                        <a:pt x="35738" y="5190"/>
                      </a:lnTo>
                      <a:lnTo>
                        <a:pt x="35612" y="5252"/>
                      </a:lnTo>
                      <a:lnTo>
                        <a:pt x="35466" y="5399"/>
                      </a:lnTo>
                      <a:lnTo>
                        <a:pt x="35529" y="5545"/>
                      </a:lnTo>
                      <a:lnTo>
                        <a:pt x="35612" y="5566"/>
                      </a:lnTo>
                      <a:lnTo>
                        <a:pt x="35717" y="5524"/>
                      </a:lnTo>
                      <a:lnTo>
                        <a:pt x="35780" y="5545"/>
                      </a:lnTo>
                      <a:lnTo>
                        <a:pt x="35717" y="5629"/>
                      </a:lnTo>
                      <a:lnTo>
                        <a:pt x="35654" y="5650"/>
                      </a:lnTo>
                      <a:lnTo>
                        <a:pt x="35549" y="5755"/>
                      </a:lnTo>
                      <a:lnTo>
                        <a:pt x="35549" y="5817"/>
                      </a:lnTo>
                      <a:lnTo>
                        <a:pt x="35508" y="5755"/>
                      </a:lnTo>
                      <a:lnTo>
                        <a:pt x="35487" y="5545"/>
                      </a:lnTo>
                      <a:lnTo>
                        <a:pt x="35319" y="5420"/>
                      </a:lnTo>
                      <a:lnTo>
                        <a:pt x="35298" y="5336"/>
                      </a:lnTo>
                      <a:lnTo>
                        <a:pt x="35319" y="5252"/>
                      </a:lnTo>
                      <a:lnTo>
                        <a:pt x="35194" y="5148"/>
                      </a:lnTo>
                      <a:lnTo>
                        <a:pt x="35110" y="5148"/>
                      </a:lnTo>
                      <a:lnTo>
                        <a:pt x="34880" y="4939"/>
                      </a:lnTo>
                      <a:lnTo>
                        <a:pt x="34817" y="4939"/>
                      </a:lnTo>
                      <a:lnTo>
                        <a:pt x="34817" y="5022"/>
                      </a:lnTo>
                      <a:lnTo>
                        <a:pt x="35005" y="5232"/>
                      </a:lnTo>
                      <a:lnTo>
                        <a:pt x="35026" y="5357"/>
                      </a:lnTo>
                      <a:lnTo>
                        <a:pt x="34922" y="5462"/>
                      </a:lnTo>
                      <a:lnTo>
                        <a:pt x="34733" y="5504"/>
                      </a:lnTo>
                      <a:lnTo>
                        <a:pt x="34650" y="5545"/>
                      </a:lnTo>
                      <a:lnTo>
                        <a:pt x="34482" y="5545"/>
                      </a:lnTo>
                      <a:lnTo>
                        <a:pt x="34168" y="5294"/>
                      </a:lnTo>
                      <a:lnTo>
                        <a:pt x="34168" y="5190"/>
                      </a:lnTo>
                      <a:lnTo>
                        <a:pt x="34231" y="5106"/>
                      </a:lnTo>
                      <a:lnTo>
                        <a:pt x="34210" y="5022"/>
                      </a:lnTo>
                      <a:lnTo>
                        <a:pt x="34043" y="5085"/>
                      </a:lnTo>
                      <a:lnTo>
                        <a:pt x="34043" y="5211"/>
                      </a:lnTo>
                      <a:lnTo>
                        <a:pt x="33959" y="5294"/>
                      </a:lnTo>
                      <a:lnTo>
                        <a:pt x="33750" y="5148"/>
                      </a:lnTo>
                      <a:lnTo>
                        <a:pt x="33604" y="5148"/>
                      </a:lnTo>
                      <a:lnTo>
                        <a:pt x="33499" y="5252"/>
                      </a:lnTo>
                      <a:lnTo>
                        <a:pt x="33520" y="5441"/>
                      </a:lnTo>
                      <a:lnTo>
                        <a:pt x="33436" y="5566"/>
                      </a:lnTo>
                      <a:lnTo>
                        <a:pt x="33520" y="5734"/>
                      </a:lnTo>
                      <a:lnTo>
                        <a:pt x="33645" y="5776"/>
                      </a:lnTo>
                      <a:lnTo>
                        <a:pt x="33813" y="5650"/>
                      </a:lnTo>
                      <a:lnTo>
                        <a:pt x="33834" y="5566"/>
                      </a:lnTo>
                      <a:lnTo>
                        <a:pt x="34043" y="5441"/>
                      </a:lnTo>
                      <a:lnTo>
                        <a:pt x="34106" y="5524"/>
                      </a:lnTo>
                      <a:lnTo>
                        <a:pt x="34064" y="5650"/>
                      </a:lnTo>
                      <a:lnTo>
                        <a:pt x="33855" y="5817"/>
                      </a:lnTo>
                      <a:lnTo>
                        <a:pt x="33938" y="5880"/>
                      </a:lnTo>
                      <a:lnTo>
                        <a:pt x="33855" y="6027"/>
                      </a:lnTo>
                      <a:lnTo>
                        <a:pt x="33729" y="6068"/>
                      </a:lnTo>
                      <a:lnTo>
                        <a:pt x="33604" y="5985"/>
                      </a:lnTo>
                      <a:lnTo>
                        <a:pt x="33604" y="6048"/>
                      </a:lnTo>
                      <a:lnTo>
                        <a:pt x="33645" y="6173"/>
                      </a:lnTo>
                      <a:lnTo>
                        <a:pt x="33583" y="6299"/>
                      </a:lnTo>
                      <a:lnTo>
                        <a:pt x="33394" y="6445"/>
                      </a:lnTo>
                      <a:lnTo>
                        <a:pt x="33436" y="6550"/>
                      </a:lnTo>
                      <a:lnTo>
                        <a:pt x="33394" y="6592"/>
                      </a:lnTo>
                      <a:lnTo>
                        <a:pt x="33311" y="6592"/>
                      </a:lnTo>
                      <a:lnTo>
                        <a:pt x="33164" y="6759"/>
                      </a:lnTo>
                      <a:lnTo>
                        <a:pt x="32955" y="6780"/>
                      </a:lnTo>
                      <a:lnTo>
                        <a:pt x="32746" y="6801"/>
                      </a:lnTo>
                      <a:lnTo>
                        <a:pt x="32683" y="6926"/>
                      </a:lnTo>
                      <a:lnTo>
                        <a:pt x="32746" y="7094"/>
                      </a:lnTo>
                      <a:lnTo>
                        <a:pt x="32913" y="7303"/>
                      </a:lnTo>
                      <a:lnTo>
                        <a:pt x="32997" y="7324"/>
                      </a:lnTo>
                      <a:lnTo>
                        <a:pt x="32913" y="7345"/>
                      </a:lnTo>
                      <a:lnTo>
                        <a:pt x="32767" y="7345"/>
                      </a:lnTo>
                      <a:lnTo>
                        <a:pt x="32746" y="7429"/>
                      </a:lnTo>
                      <a:lnTo>
                        <a:pt x="32767" y="7491"/>
                      </a:lnTo>
                      <a:lnTo>
                        <a:pt x="32704" y="7596"/>
                      </a:lnTo>
                      <a:lnTo>
                        <a:pt x="32599" y="7701"/>
                      </a:lnTo>
                      <a:lnTo>
                        <a:pt x="32495" y="7701"/>
                      </a:lnTo>
                      <a:lnTo>
                        <a:pt x="32474" y="7763"/>
                      </a:lnTo>
                      <a:lnTo>
                        <a:pt x="32495" y="7659"/>
                      </a:lnTo>
                      <a:lnTo>
                        <a:pt x="32599" y="7596"/>
                      </a:lnTo>
                      <a:lnTo>
                        <a:pt x="32683" y="7282"/>
                      </a:lnTo>
                      <a:lnTo>
                        <a:pt x="32599" y="7219"/>
                      </a:lnTo>
                      <a:lnTo>
                        <a:pt x="32599" y="7115"/>
                      </a:lnTo>
                      <a:lnTo>
                        <a:pt x="32662" y="7073"/>
                      </a:lnTo>
                      <a:lnTo>
                        <a:pt x="32662" y="6926"/>
                      </a:lnTo>
                      <a:lnTo>
                        <a:pt x="32599" y="6780"/>
                      </a:lnTo>
                      <a:lnTo>
                        <a:pt x="32662" y="6612"/>
                      </a:lnTo>
                      <a:lnTo>
                        <a:pt x="32767" y="6550"/>
                      </a:lnTo>
                      <a:lnTo>
                        <a:pt x="32808" y="6445"/>
                      </a:lnTo>
                      <a:lnTo>
                        <a:pt x="32767" y="6194"/>
                      </a:lnTo>
                      <a:lnTo>
                        <a:pt x="32746" y="6152"/>
                      </a:lnTo>
                      <a:lnTo>
                        <a:pt x="32788" y="6068"/>
                      </a:lnTo>
                      <a:lnTo>
                        <a:pt x="32871" y="6068"/>
                      </a:lnTo>
                      <a:lnTo>
                        <a:pt x="32913" y="6089"/>
                      </a:lnTo>
                      <a:lnTo>
                        <a:pt x="33080" y="6048"/>
                      </a:lnTo>
                      <a:lnTo>
                        <a:pt x="33185" y="5776"/>
                      </a:lnTo>
                      <a:lnTo>
                        <a:pt x="33164" y="5671"/>
                      </a:lnTo>
                      <a:lnTo>
                        <a:pt x="33101" y="5545"/>
                      </a:lnTo>
                      <a:lnTo>
                        <a:pt x="33185" y="5252"/>
                      </a:lnTo>
                      <a:lnTo>
                        <a:pt x="33269" y="5127"/>
                      </a:lnTo>
                      <a:lnTo>
                        <a:pt x="33373" y="4939"/>
                      </a:lnTo>
                      <a:lnTo>
                        <a:pt x="33311" y="4792"/>
                      </a:lnTo>
                      <a:lnTo>
                        <a:pt x="33290" y="4792"/>
                      </a:lnTo>
                      <a:lnTo>
                        <a:pt x="33206" y="4876"/>
                      </a:lnTo>
                      <a:lnTo>
                        <a:pt x="33122" y="4876"/>
                      </a:lnTo>
                      <a:lnTo>
                        <a:pt x="32997" y="4813"/>
                      </a:lnTo>
                      <a:lnTo>
                        <a:pt x="33122" y="4813"/>
                      </a:lnTo>
                      <a:lnTo>
                        <a:pt x="33269" y="4708"/>
                      </a:lnTo>
                      <a:lnTo>
                        <a:pt x="33373" y="4667"/>
                      </a:lnTo>
                      <a:lnTo>
                        <a:pt x="33415" y="4562"/>
                      </a:lnTo>
                      <a:lnTo>
                        <a:pt x="33394" y="4499"/>
                      </a:lnTo>
                      <a:lnTo>
                        <a:pt x="33436" y="4415"/>
                      </a:lnTo>
                      <a:lnTo>
                        <a:pt x="33520" y="4248"/>
                      </a:lnTo>
                      <a:lnTo>
                        <a:pt x="33499" y="4185"/>
                      </a:lnTo>
                      <a:lnTo>
                        <a:pt x="33541" y="4081"/>
                      </a:lnTo>
                      <a:lnTo>
                        <a:pt x="33708" y="3997"/>
                      </a:lnTo>
                      <a:lnTo>
                        <a:pt x="33708" y="3892"/>
                      </a:lnTo>
                      <a:lnTo>
                        <a:pt x="33624" y="3830"/>
                      </a:lnTo>
                      <a:lnTo>
                        <a:pt x="33624" y="3767"/>
                      </a:lnTo>
                      <a:lnTo>
                        <a:pt x="33708" y="3641"/>
                      </a:lnTo>
                      <a:lnTo>
                        <a:pt x="33687" y="3537"/>
                      </a:lnTo>
                      <a:lnTo>
                        <a:pt x="33729" y="3432"/>
                      </a:lnTo>
                      <a:lnTo>
                        <a:pt x="33792" y="3411"/>
                      </a:lnTo>
                      <a:lnTo>
                        <a:pt x="33855" y="3223"/>
                      </a:lnTo>
                      <a:lnTo>
                        <a:pt x="33855" y="3014"/>
                      </a:lnTo>
                      <a:lnTo>
                        <a:pt x="33813" y="2804"/>
                      </a:lnTo>
                      <a:lnTo>
                        <a:pt x="33708" y="2616"/>
                      </a:lnTo>
                      <a:lnTo>
                        <a:pt x="33729" y="2574"/>
                      </a:lnTo>
                      <a:lnTo>
                        <a:pt x="33708" y="2491"/>
                      </a:lnTo>
                      <a:lnTo>
                        <a:pt x="33645" y="2470"/>
                      </a:lnTo>
                      <a:lnTo>
                        <a:pt x="33604" y="2491"/>
                      </a:lnTo>
                      <a:lnTo>
                        <a:pt x="33520" y="2428"/>
                      </a:lnTo>
                      <a:lnTo>
                        <a:pt x="33478" y="2365"/>
                      </a:lnTo>
                      <a:lnTo>
                        <a:pt x="33436" y="2365"/>
                      </a:lnTo>
                      <a:lnTo>
                        <a:pt x="33394" y="2491"/>
                      </a:lnTo>
                      <a:lnTo>
                        <a:pt x="33332" y="2532"/>
                      </a:lnTo>
                      <a:lnTo>
                        <a:pt x="33290" y="2491"/>
                      </a:lnTo>
                      <a:lnTo>
                        <a:pt x="33206" y="2365"/>
                      </a:lnTo>
                      <a:lnTo>
                        <a:pt x="33227" y="2323"/>
                      </a:lnTo>
                      <a:lnTo>
                        <a:pt x="33185" y="2302"/>
                      </a:lnTo>
                      <a:lnTo>
                        <a:pt x="33018" y="2281"/>
                      </a:lnTo>
                      <a:lnTo>
                        <a:pt x="32955" y="2177"/>
                      </a:lnTo>
                      <a:lnTo>
                        <a:pt x="32976" y="2156"/>
                      </a:lnTo>
                      <a:lnTo>
                        <a:pt x="33122" y="2156"/>
                      </a:lnTo>
                      <a:lnTo>
                        <a:pt x="33332" y="2219"/>
                      </a:lnTo>
                      <a:lnTo>
                        <a:pt x="33415" y="2302"/>
                      </a:lnTo>
                      <a:lnTo>
                        <a:pt x="33478" y="2260"/>
                      </a:lnTo>
                      <a:lnTo>
                        <a:pt x="33520" y="2260"/>
                      </a:lnTo>
                      <a:lnTo>
                        <a:pt x="33583" y="2323"/>
                      </a:lnTo>
                      <a:lnTo>
                        <a:pt x="33604" y="2386"/>
                      </a:lnTo>
                      <a:lnTo>
                        <a:pt x="33645" y="2386"/>
                      </a:lnTo>
                      <a:lnTo>
                        <a:pt x="33645" y="2302"/>
                      </a:lnTo>
                      <a:lnTo>
                        <a:pt x="33541" y="2177"/>
                      </a:lnTo>
                      <a:lnTo>
                        <a:pt x="33541" y="2072"/>
                      </a:lnTo>
                      <a:lnTo>
                        <a:pt x="33478" y="1967"/>
                      </a:lnTo>
                      <a:lnTo>
                        <a:pt x="33394" y="1905"/>
                      </a:lnTo>
                      <a:lnTo>
                        <a:pt x="33332" y="1905"/>
                      </a:lnTo>
                      <a:lnTo>
                        <a:pt x="33290" y="1967"/>
                      </a:lnTo>
                      <a:lnTo>
                        <a:pt x="33206" y="1947"/>
                      </a:lnTo>
                      <a:lnTo>
                        <a:pt x="33185" y="1800"/>
                      </a:lnTo>
                      <a:lnTo>
                        <a:pt x="33018" y="1654"/>
                      </a:lnTo>
                      <a:lnTo>
                        <a:pt x="33018" y="1549"/>
                      </a:lnTo>
                      <a:lnTo>
                        <a:pt x="32955" y="1465"/>
                      </a:lnTo>
                      <a:lnTo>
                        <a:pt x="32892" y="1382"/>
                      </a:lnTo>
                      <a:lnTo>
                        <a:pt x="32808" y="1382"/>
                      </a:lnTo>
                      <a:lnTo>
                        <a:pt x="32704" y="1444"/>
                      </a:lnTo>
                      <a:lnTo>
                        <a:pt x="32704" y="1549"/>
                      </a:lnTo>
                      <a:lnTo>
                        <a:pt x="32808" y="1549"/>
                      </a:lnTo>
                      <a:lnTo>
                        <a:pt x="32892" y="1591"/>
                      </a:lnTo>
                      <a:lnTo>
                        <a:pt x="32871" y="1654"/>
                      </a:lnTo>
                      <a:lnTo>
                        <a:pt x="32788" y="1695"/>
                      </a:lnTo>
                      <a:lnTo>
                        <a:pt x="32788" y="1779"/>
                      </a:lnTo>
                      <a:lnTo>
                        <a:pt x="32746" y="1800"/>
                      </a:lnTo>
                      <a:lnTo>
                        <a:pt x="32536" y="1570"/>
                      </a:lnTo>
                      <a:lnTo>
                        <a:pt x="32536" y="1486"/>
                      </a:lnTo>
                      <a:lnTo>
                        <a:pt x="32474" y="1361"/>
                      </a:lnTo>
                      <a:lnTo>
                        <a:pt x="32369" y="1340"/>
                      </a:lnTo>
                      <a:lnTo>
                        <a:pt x="31930" y="1068"/>
                      </a:lnTo>
                      <a:lnTo>
                        <a:pt x="31825" y="1026"/>
                      </a:lnTo>
                      <a:lnTo>
                        <a:pt x="31804" y="1005"/>
                      </a:lnTo>
                      <a:lnTo>
                        <a:pt x="31532" y="1026"/>
                      </a:lnTo>
                      <a:lnTo>
                        <a:pt x="31511" y="921"/>
                      </a:lnTo>
                      <a:lnTo>
                        <a:pt x="31553" y="858"/>
                      </a:lnTo>
                      <a:lnTo>
                        <a:pt x="31532" y="796"/>
                      </a:lnTo>
                      <a:lnTo>
                        <a:pt x="31407" y="817"/>
                      </a:lnTo>
                      <a:lnTo>
                        <a:pt x="31344" y="754"/>
                      </a:lnTo>
                      <a:lnTo>
                        <a:pt x="31218" y="796"/>
                      </a:lnTo>
                      <a:lnTo>
                        <a:pt x="31135" y="858"/>
                      </a:lnTo>
                      <a:lnTo>
                        <a:pt x="31093" y="838"/>
                      </a:lnTo>
                      <a:lnTo>
                        <a:pt x="30988" y="942"/>
                      </a:lnTo>
                      <a:lnTo>
                        <a:pt x="30925" y="1047"/>
                      </a:lnTo>
                      <a:lnTo>
                        <a:pt x="30779" y="1047"/>
                      </a:lnTo>
                      <a:lnTo>
                        <a:pt x="30695" y="1026"/>
                      </a:lnTo>
                      <a:lnTo>
                        <a:pt x="30570" y="1172"/>
                      </a:lnTo>
                      <a:lnTo>
                        <a:pt x="30381" y="1235"/>
                      </a:lnTo>
                      <a:lnTo>
                        <a:pt x="30298" y="1256"/>
                      </a:lnTo>
                      <a:lnTo>
                        <a:pt x="30256" y="1214"/>
                      </a:lnTo>
                      <a:lnTo>
                        <a:pt x="30172" y="1214"/>
                      </a:lnTo>
                      <a:lnTo>
                        <a:pt x="30130" y="1256"/>
                      </a:lnTo>
                      <a:lnTo>
                        <a:pt x="30130" y="1361"/>
                      </a:lnTo>
                      <a:lnTo>
                        <a:pt x="30193" y="1382"/>
                      </a:lnTo>
                      <a:lnTo>
                        <a:pt x="30256" y="1382"/>
                      </a:lnTo>
                      <a:lnTo>
                        <a:pt x="30298" y="1549"/>
                      </a:lnTo>
                      <a:lnTo>
                        <a:pt x="30339" y="1758"/>
                      </a:lnTo>
                      <a:lnTo>
                        <a:pt x="30256" y="1905"/>
                      </a:lnTo>
                      <a:lnTo>
                        <a:pt x="30067" y="1905"/>
                      </a:lnTo>
                      <a:lnTo>
                        <a:pt x="29942" y="2051"/>
                      </a:lnTo>
                      <a:lnTo>
                        <a:pt x="29733" y="2093"/>
                      </a:lnTo>
                      <a:lnTo>
                        <a:pt x="29649" y="2072"/>
                      </a:lnTo>
                      <a:lnTo>
                        <a:pt x="29754" y="1988"/>
                      </a:lnTo>
                      <a:lnTo>
                        <a:pt x="29837" y="1967"/>
                      </a:lnTo>
                      <a:lnTo>
                        <a:pt x="29858" y="1842"/>
                      </a:lnTo>
                      <a:lnTo>
                        <a:pt x="29733" y="1591"/>
                      </a:lnTo>
                      <a:lnTo>
                        <a:pt x="29816" y="1444"/>
                      </a:lnTo>
                      <a:lnTo>
                        <a:pt x="29816" y="1340"/>
                      </a:lnTo>
                      <a:lnTo>
                        <a:pt x="29858" y="1256"/>
                      </a:lnTo>
                      <a:lnTo>
                        <a:pt x="29775" y="1068"/>
                      </a:lnTo>
                      <a:lnTo>
                        <a:pt x="29775" y="963"/>
                      </a:lnTo>
                      <a:lnTo>
                        <a:pt x="29628" y="817"/>
                      </a:lnTo>
                      <a:lnTo>
                        <a:pt x="29523" y="858"/>
                      </a:lnTo>
                      <a:lnTo>
                        <a:pt x="29440" y="817"/>
                      </a:lnTo>
                      <a:lnTo>
                        <a:pt x="29398" y="817"/>
                      </a:lnTo>
                      <a:lnTo>
                        <a:pt x="29356" y="942"/>
                      </a:lnTo>
                      <a:lnTo>
                        <a:pt x="29210" y="963"/>
                      </a:lnTo>
                      <a:lnTo>
                        <a:pt x="29147" y="921"/>
                      </a:lnTo>
                      <a:lnTo>
                        <a:pt x="29042" y="963"/>
                      </a:lnTo>
                      <a:lnTo>
                        <a:pt x="28938" y="1130"/>
                      </a:lnTo>
                      <a:lnTo>
                        <a:pt x="28707" y="1130"/>
                      </a:lnTo>
                      <a:lnTo>
                        <a:pt x="28707" y="1047"/>
                      </a:lnTo>
                      <a:lnTo>
                        <a:pt x="28791" y="921"/>
                      </a:lnTo>
                      <a:lnTo>
                        <a:pt x="28791" y="838"/>
                      </a:lnTo>
                      <a:lnTo>
                        <a:pt x="28707" y="817"/>
                      </a:lnTo>
                      <a:lnTo>
                        <a:pt x="28519" y="1110"/>
                      </a:lnTo>
                      <a:lnTo>
                        <a:pt x="28268" y="1214"/>
                      </a:lnTo>
                      <a:lnTo>
                        <a:pt x="28163" y="1172"/>
                      </a:lnTo>
                      <a:lnTo>
                        <a:pt x="28268" y="1026"/>
                      </a:lnTo>
                      <a:lnTo>
                        <a:pt x="28394" y="1005"/>
                      </a:lnTo>
                      <a:lnTo>
                        <a:pt x="28519" y="817"/>
                      </a:lnTo>
                      <a:lnTo>
                        <a:pt x="28498" y="691"/>
                      </a:lnTo>
                      <a:lnTo>
                        <a:pt x="28561" y="586"/>
                      </a:lnTo>
                      <a:lnTo>
                        <a:pt x="28561" y="524"/>
                      </a:lnTo>
                      <a:lnTo>
                        <a:pt x="28645" y="440"/>
                      </a:lnTo>
                      <a:lnTo>
                        <a:pt x="28645" y="398"/>
                      </a:lnTo>
                      <a:lnTo>
                        <a:pt x="28477" y="335"/>
                      </a:lnTo>
                      <a:lnTo>
                        <a:pt x="28414" y="294"/>
                      </a:lnTo>
                      <a:lnTo>
                        <a:pt x="28414" y="126"/>
                      </a:lnTo>
                      <a:lnTo>
                        <a:pt x="28373" y="105"/>
                      </a:lnTo>
                      <a:lnTo>
                        <a:pt x="28205" y="231"/>
                      </a:lnTo>
                      <a:lnTo>
                        <a:pt x="28059" y="210"/>
                      </a:lnTo>
                      <a:lnTo>
                        <a:pt x="27996" y="63"/>
                      </a:lnTo>
                      <a:lnTo>
                        <a:pt x="27891" y="63"/>
                      </a:lnTo>
                      <a:lnTo>
                        <a:pt x="27787" y="168"/>
                      </a:lnTo>
                      <a:lnTo>
                        <a:pt x="27661" y="1"/>
                      </a:lnTo>
                      <a:close/>
                    </a:path>
                  </a:pathLst>
                </a:custGeom>
                <a:solidFill>
                  <a:srgbClr val="2C39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 name="Google Shape;370;p49"/>
                <p:cNvSpPr/>
                <p:nvPr/>
              </p:nvSpPr>
              <p:spPr>
                <a:xfrm>
                  <a:off x="5538025" y="2213300"/>
                  <a:ext cx="94175" cy="208750"/>
                </a:xfrm>
                <a:custGeom>
                  <a:avLst/>
                  <a:gdLst/>
                  <a:ahLst/>
                  <a:cxnLst/>
                  <a:rect l="l" t="t" r="r" b="b"/>
                  <a:pathLst>
                    <a:path w="3767" h="8350" extrusionOk="0">
                      <a:moveTo>
                        <a:pt x="251" y="1"/>
                      </a:moveTo>
                      <a:lnTo>
                        <a:pt x="209" y="63"/>
                      </a:lnTo>
                      <a:lnTo>
                        <a:pt x="251" y="105"/>
                      </a:lnTo>
                      <a:lnTo>
                        <a:pt x="251" y="189"/>
                      </a:lnTo>
                      <a:lnTo>
                        <a:pt x="188" y="210"/>
                      </a:lnTo>
                      <a:lnTo>
                        <a:pt x="105" y="168"/>
                      </a:lnTo>
                      <a:lnTo>
                        <a:pt x="0" y="168"/>
                      </a:lnTo>
                      <a:lnTo>
                        <a:pt x="168" y="314"/>
                      </a:lnTo>
                      <a:lnTo>
                        <a:pt x="356" y="461"/>
                      </a:lnTo>
                      <a:lnTo>
                        <a:pt x="419" y="524"/>
                      </a:lnTo>
                      <a:lnTo>
                        <a:pt x="398" y="670"/>
                      </a:lnTo>
                      <a:lnTo>
                        <a:pt x="460" y="607"/>
                      </a:lnTo>
                      <a:lnTo>
                        <a:pt x="502" y="607"/>
                      </a:lnTo>
                      <a:lnTo>
                        <a:pt x="565" y="691"/>
                      </a:lnTo>
                      <a:lnTo>
                        <a:pt x="502" y="733"/>
                      </a:lnTo>
                      <a:lnTo>
                        <a:pt x="419" y="775"/>
                      </a:lnTo>
                      <a:lnTo>
                        <a:pt x="460" y="838"/>
                      </a:lnTo>
                      <a:lnTo>
                        <a:pt x="523" y="838"/>
                      </a:lnTo>
                      <a:lnTo>
                        <a:pt x="565" y="984"/>
                      </a:lnTo>
                      <a:lnTo>
                        <a:pt x="481" y="1026"/>
                      </a:lnTo>
                      <a:lnTo>
                        <a:pt x="377" y="1005"/>
                      </a:lnTo>
                      <a:lnTo>
                        <a:pt x="314" y="900"/>
                      </a:lnTo>
                      <a:lnTo>
                        <a:pt x="251" y="984"/>
                      </a:lnTo>
                      <a:lnTo>
                        <a:pt x="168" y="1130"/>
                      </a:lnTo>
                      <a:lnTo>
                        <a:pt x="272" y="1235"/>
                      </a:lnTo>
                      <a:lnTo>
                        <a:pt x="314" y="1382"/>
                      </a:lnTo>
                      <a:lnTo>
                        <a:pt x="419" y="1528"/>
                      </a:lnTo>
                      <a:lnTo>
                        <a:pt x="523" y="1716"/>
                      </a:lnTo>
                      <a:lnTo>
                        <a:pt x="523" y="1946"/>
                      </a:lnTo>
                      <a:lnTo>
                        <a:pt x="586" y="1988"/>
                      </a:lnTo>
                      <a:lnTo>
                        <a:pt x="607" y="2177"/>
                      </a:lnTo>
                      <a:lnTo>
                        <a:pt x="691" y="2470"/>
                      </a:lnTo>
                      <a:lnTo>
                        <a:pt x="774" y="2658"/>
                      </a:lnTo>
                      <a:lnTo>
                        <a:pt x="900" y="2700"/>
                      </a:lnTo>
                      <a:lnTo>
                        <a:pt x="900" y="2762"/>
                      </a:lnTo>
                      <a:lnTo>
                        <a:pt x="837" y="2804"/>
                      </a:lnTo>
                      <a:lnTo>
                        <a:pt x="1130" y="3097"/>
                      </a:lnTo>
                      <a:lnTo>
                        <a:pt x="1235" y="3118"/>
                      </a:lnTo>
                      <a:lnTo>
                        <a:pt x="1360" y="3307"/>
                      </a:lnTo>
                      <a:lnTo>
                        <a:pt x="1402" y="3516"/>
                      </a:lnTo>
                      <a:lnTo>
                        <a:pt x="1402" y="3641"/>
                      </a:lnTo>
                      <a:lnTo>
                        <a:pt x="1465" y="3809"/>
                      </a:lnTo>
                      <a:lnTo>
                        <a:pt x="1465" y="3934"/>
                      </a:lnTo>
                      <a:lnTo>
                        <a:pt x="1569" y="3976"/>
                      </a:lnTo>
                      <a:lnTo>
                        <a:pt x="1674" y="4123"/>
                      </a:lnTo>
                      <a:lnTo>
                        <a:pt x="1653" y="4143"/>
                      </a:lnTo>
                      <a:lnTo>
                        <a:pt x="1653" y="4227"/>
                      </a:lnTo>
                      <a:lnTo>
                        <a:pt x="1779" y="4436"/>
                      </a:lnTo>
                      <a:lnTo>
                        <a:pt x="1821" y="4562"/>
                      </a:lnTo>
                      <a:lnTo>
                        <a:pt x="1883" y="4708"/>
                      </a:lnTo>
                      <a:lnTo>
                        <a:pt x="1883" y="4918"/>
                      </a:lnTo>
                      <a:lnTo>
                        <a:pt x="1946" y="5001"/>
                      </a:lnTo>
                      <a:lnTo>
                        <a:pt x="1925" y="5106"/>
                      </a:lnTo>
                      <a:lnTo>
                        <a:pt x="1946" y="5315"/>
                      </a:lnTo>
                      <a:lnTo>
                        <a:pt x="2051" y="5524"/>
                      </a:lnTo>
                      <a:lnTo>
                        <a:pt x="2030" y="5608"/>
                      </a:lnTo>
                      <a:lnTo>
                        <a:pt x="2030" y="5755"/>
                      </a:lnTo>
                      <a:lnTo>
                        <a:pt x="2155" y="5859"/>
                      </a:lnTo>
                      <a:lnTo>
                        <a:pt x="2365" y="6131"/>
                      </a:lnTo>
                      <a:lnTo>
                        <a:pt x="2365" y="6257"/>
                      </a:lnTo>
                      <a:lnTo>
                        <a:pt x="2448" y="6424"/>
                      </a:lnTo>
                      <a:lnTo>
                        <a:pt x="2406" y="6654"/>
                      </a:lnTo>
                      <a:lnTo>
                        <a:pt x="2448" y="6843"/>
                      </a:lnTo>
                      <a:lnTo>
                        <a:pt x="2553" y="7010"/>
                      </a:lnTo>
                      <a:lnTo>
                        <a:pt x="2574" y="7156"/>
                      </a:lnTo>
                      <a:lnTo>
                        <a:pt x="2720" y="7324"/>
                      </a:lnTo>
                      <a:lnTo>
                        <a:pt x="2762" y="7408"/>
                      </a:lnTo>
                      <a:lnTo>
                        <a:pt x="2699" y="7596"/>
                      </a:lnTo>
                      <a:lnTo>
                        <a:pt x="2699" y="7847"/>
                      </a:lnTo>
                      <a:lnTo>
                        <a:pt x="2762" y="7993"/>
                      </a:lnTo>
                      <a:lnTo>
                        <a:pt x="2867" y="8098"/>
                      </a:lnTo>
                      <a:lnTo>
                        <a:pt x="2929" y="8244"/>
                      </a:lnTo>
                      <a:lnTo>
                        <a:pt x="3097" y="8349"/>
                      </a:lnTo>
                      <a:lnTo>
                        <a:pt x="3097" y="8349"/>
                      </a:lnTo>
                      <a:lnTo>
                        <a:pt x="3076" y="8224"/>
                      </a:lnTo>
                      <a:lnTo>
                        <a:pt x="3097" y="8098"/>
                      </a:lnTo>
                      <a:lnTo>
                        <a:pt x="3034" y="7993"/>
                      </a:lnTo>
                      <a:lnTo>
                        <a:pt x="3013" y="7847"/>
                      </a:lnTo>
                      <a:lnTo>
                        <a:pt x="3034" y="7680"/>
                      </a:lnTo>
                      <a:lnTo>
                        <a:pt x="3139" y="7575"/>
                      </a:lnTo>
                      <a:lnTo>
                        <a:pt x="3201" y="7596"/>
                      </a:lnTo>
                      <a:lnTo>
                        <a:pt x="3201" y="7680"/>
                      </a:lnTo>
                      <a:lnTo>
                        <a:pt x="3243" y="7721"/>
                      </a:lnTo>
                      <a:lnTo>
                        <a:pt x="3494" y="7700"/>
                      </a:lnTo>
                      <a:lnTo>
                        <a:pt x="3515" y="7638"/>
                      </a:lnTo>
                      <a:lnTo>
                        <a:pt x="3557" y="7638"/>
                      </a:lnTo>
                      <a:lnTo>
                        <a:pt x="3599" y="7700"/>
                      </a:lnTo>
                      <a:lnTo>
                        <a:pt x="3557" y="7721"/>
                      </a:lnTo>
                      <a:lnTo>
                        <a:pt x="3557" y="7826"/>
                      </a:lnTo>
                      <a:lnTo>
                        <a:pt x="3704" y="7952"/>
                      </a:lnTo>
                      <a:lnTo>
                        <a:pt x="3725" y="8056"/>
                      </a:lnTo>
                      <a:lnTo>
                        <a:pt x="3766" y="8119"/>
                      </a:lnTo>
                      <a:lnTo>
                        <a:pt x="3766" y="8035"/>
                      </a:lnTo>
                      <a:lnTo>
                        <a:pt x="3745" y="7993"/>
                      </a:lnTo>
                      <a:lnTo>
                        <a:pt x="3766" y="7847"/>
                      </a:lnTo>
                      <a:lnTo>
                        <a:pt x="3766" y="7721"/>
                      </a:lnTo>
                      <a:lnTo>
                        <a:pt x="3662" y="7638"/>
                      </a:lnTo>
                      <a:lnTo>
                        <a:pt x="3641" y="7491"/>
                      </a:lnTo>
                      <a:lnTo>
                        <a:pt x="3599" y="7387"/>
                      </a:lnTo>
                      <a:lnTo>
                        <a:pt x="3515" y="7428"/>
                      </a:lnTo>
                      <a:lnTo>
                        <a:pt x="3432" y="7428"/>
                      </a:lnTo>
                      <a:lnTo>
                        <a:pt x="3285" y="7324"/>
                      </a:lnTo>
                      <a:lnTo>
                        <a:pt x="3243" y="7156"/>
                      </a:lnTo>
                      <a:lnTo>
                        <a:pt x="3181" y="7010"/>
                      </a:lnTo>
                      <a:lnTo>
                        <a:pt x="3034" y="6905"/>
                      </a:lnTo>
                      <a:lnTo>
                        <a:pt x="2929" y="6884"/>
                      </a:lnTo>
                      <a:lnTo>
                        <a:pt x="2867" y="6780"/>
                      </a:lnTo>
                      <a:lnTo>
                        <a:pt x="2804" y="6571"/>
                      </a:lnTo>
                      <a:lnTo>
                        <a:pt x="2720" y="6424"/>
                      </a:lnTo>
                      <a:lnTo>
                        <a:pt x="2678" y="6278"/>
                      </a:lnTo>
                      <a:lnTo>
                        <a:pt x="2678" y="6089"/>
                      </a:lnTo>
                      <a:lnTo>
                        <a:pt x="2657" y="5859"/>
                      </a:lnTo>
                      <a:lnTo>
                        <a:pt x="2595" y="5755"/>
                      </a:lnTo>
                      <a:lnTo>
                        <a:pt x="2616" y="5545"/>
                      </a:lnTo>
                      <a:lnTo>
                        <a:pt x="2595" y="5441"/>
                      </a:lnTo>
                      <a:lnTo>
                        <a:pt x="2511" y="5294"/>
                      </a:lnTo>
                      <a:lnTo>
                        <a:pt x="2574" y="5211"/>
                      </a:lnTo>
                      <a:lnTo>
                        <a:pt x="2595" y="5127"/>
                      </a:lnTo>
                      <a:lnTo>
                        <a:pt x="2595" y="5085"/>
                      </a:lnTo>
                      <a:lnTo>
                        <a:pt x="2657" y="5043"/>
                      </a:lnTo>
                      <a:lnTo>
                        <a:pt x="2720" y="5085"/>
                      </a:lnTo>
                      <a:lnTo>
                        <a:pt x="2867" y="5043"/>
                      </a:lnTo>
                      <a:lnTo>
                        <a:pt x="2992" y="5043"/>
                      </a:lnTo>
                      <a:lnTo>
                        <a:pt x="3118" y="5127"/>
                      </a:lnTo>
                      <a:lnTo>
                        <a:pt x="3201" y="5315"/>
                      </a:lnTo>
                      <a:lnTo>
                        <a:pt x="3306" y="5336"/>
                      </a:lnTo>
                      <a:lnTo>
                        <a:pt x="3411" y="5420"/>
                      </a:lnTo>
                      <a:lnTo>
                        <a:pt x="3515" y="5566"/>
                      </a:lnTo>
                      <a:lnTo>
                        <a:pt x="3599" y="5608"/>
                      </a:lnTo>
                      <a:lnTo>
                        <a:pt x="3536" y="5483"/>
                      </a:lnTo>
                      <a:lnTo>
                        <a:pt x="3411" y="5315"/>
                      </a:lnTo>
                      <a:lnTo>
                        <a:pt x="3243" y="5211"/>
                      </a:lnTo>
                      <a:lnTo>
                        <a:pt x="3139" y="5022"/>
                      </a:lnTo>
                      <a:lnTo>
                        <a:pt x="3034" y="4897"/>
                      </a:lnTo>
                      <a:lnTo>
                        <a:pt x="3034" y="4813"/>
                      </a:lnTo>
                      <a:lnTo>
                        <a:pt x="2992" y="4771"/>
                      </a:lnTo>
                      <a:lnTo>
                        <a:pt x="2888" y="4562"/>
                      </a:lnTo>
                      <a:lnTo>
                        <a:pt x="2825" y="4436"/>
                      </a:lnTo>
                      <a:lnTo>
                        <a:pt x="2762" y="4395"/>
                      </a:lnTo>
                      <a:lnTo>
                        <a:pt x="2720" y="4269"/>
                      </a:lnTo>
                      <a:lnTo>
                        <a:pt x="2574" y="4060"/>
                      </a:lnTo>
                      <a:lnTo>
                        <a:pt x="2406" y="3809"/>
                      </a:lnTo>
                      <a:lnTo>
                        <a:pt x="2365" y="3641"/>
                      </a:lnTo>
                      <a:lnTo>
                        <a:pt x="2155" y="3390"/>
                      </a:lnTo>
                      <a:lnTo>
                        <a:pt x="2072" y="3181"/>
                      </a:lnTo>
                      <a:lnTo>
                        <a:pt x="1967" y="3118"/>
                      </a:lnTo>
                      <a:lnTo>
                        <a:pt x="1967" y="3014"/>
                      </a:lnTo>
                      <a:lnTo>
                        <a:pt x="1925" y="2888"/>
                      </a:lnTo>
                      <a:lnTo>
                        <a:pt x="1841" y="2867"/>
                      </a:lnTo>
                      <a:lnTo>
                        <a:pt x="1841" y="2909"/>
                      </a:lnTo>
                      <a:lnTo>
                        <a:pt x="1758" y="2909"/>
                      </a:lnTo>
                      <a:lnTo>
                        <a:pt x="1737" y="2867"/>
                      </a:lnTo>
                      <a:lnTo>
                        <a:pt x="1758" y="2762"/>
                      </a:lnTo>
                      <a:lnTo>
                        <a:pt x="1737" y="2679"/>
                      </a:lnTo>
                      <a:lnTo>
                        <a:pt x="1632" y="2616"/>
                      </a:lnTo>
                      <a:lnTo>
                        <a:pt x="1528" y="2490"/>
                      </a:lnTo>
                      <a:lnTo>
                        <a:pt x="1465" y="2344"/>
                      </a:lnTo>
                      <a:lnTo>
                        <a:pt x="1402" y="2260"/>
                      </a:lnTo>
                      <a:lnTo>
                        <a:pt x="1402" y="2135"/>
                      </a:lnTo>
                      <a:lnTo>
                        <a:pt x="1423" y="2030"/>
                      </a:lnTo>
                      <a:lnTo>
                        <a:pt x="1444" y="2051"/>
                      </a:lnTo>
                      <a:lnTo>
                        <a:pt x="1423" y="1884"/>
                      </a:lnTo>
                      <a:lnTo>
                        <a:pt x="1402" y="1716"/>
                      </a:lnTo>
                      <a:lnTo>
                        <a:pt x="1360" y="1570"/>
                      </a:lnTo>
                      <a:lnTo>
                        <a:pt x="1235" y="1528"/>
                      </a:lnTo>
                      <a:lnTo>
                        <a:pt x="1109" y="1382"/>
                      </a:lnTo>
                      <a:lnTo>
                        <a:pt x="1109" y="1319"/>
                      </a:lnTo>
                      <a:lnTo>
                        <a:pt x="1046" y="1256"/>
                      </a:lnTo>
                      <a:lnTo>
                        <a:pt x="1046" y="1193"/>
                      </a:lnTo>
                      <a:lnTo>
                        <a:pt x="1109" y="1193"/>
                      </a:lnTo>
                      <a:lnTo>
                        <a:pt x="1214" y="1298"/>
                      </a:lnTo>
                      <a:lnTo>
                        <a:pt x="1318" y="1444"/>
                      </a:lnTo>
                      <a:lnTo>
                        <a:pt x="1318" y="1444"/>
                      </a:lnTo>
                      <a:lnTo>
                        <a:pt x="1256" y="1298"/>
                      </a:lnTo>
                      <a:lnTo>
                        <a:pt x="1130" y="1110"/>
                      </a:lnTo>
                      <a:lnTo>
                        <a:pt x="1005" y="942"/>
                      </a:lnTo>
                      <a:lnTo>
                        <a:pt x="942" y="942"/>
                      </a:lnTo>
                      <a:lnTo>
                        <a:pt x="921" y="858"/>
                      </a:lnTo>
                      <a:lnTo>
                        <a:pt x="691" y="670"/>
                      </a:lnTo>
                      <a:lnTo>
                        <a:pt x="607" y="566"/>
                      </a:lnTo>
                      <a:lnTo>
                        <a:pt x="607" y="335"/>
                      </a:lnTo>
                      <a:lnTo>
                        <a:pt x="523" y="273"/>
                      </a:lnTo>
                      <a:lnTo>
                        <a:pt x="377" y="210"/>
                      </a:lnTo>
                      <a:lnTo>
                        <a:pt x="293" y="63"/>
                      </a:lnTo>
                      <a:lnTo>
                        <a:pt x="251" y="1"/>
                      </a:lnTo>
                      <a:close/>
                    </a:path>
                  </a:pathLst>
                </a:custGeom>
                <a:solidFill>
                  <a:srgbClr val="2C39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71" name="Google Shape;371;p49"/>
            <p:cNvGrpSpPr/>
            <p:nvPr/>
          </p:nvGrpSpPr>
          <p:grpSpPr>
            <a:xfrm>
              <a:off x="3960625" y="2587825"/>
              <a:ext cx="94050" cy="104125"/>
              <a:chOff x="3960625" y="2587825"/>
              <a:chExt cx="94050" cy="104125"/>
            </a:xfrm>
          </p:grpSpPr>
          <p:sp>
            <p:nvSpPr>
              <p:cNvPr id="372" name="Google Shape;372;p49"/>
              <p:cNvSpPr/>
              <p:nvPr/>
            </p:nvSpPr>
            <p:spPr>
              <a:xfrm>
                <a:off x="3960625" y="2587825"/>
                <a:ext cx="94050" cy="51200"/>
              </a:xfrm>
              <a:custGeom>
                <a:avLst/>
                <a:gdLst/>
                <a:ahLst/>
                <a:cxnLst/>
                <a:rect l="l" t="t" r="r" b="b"/>
                <a:pathLst>
                  <a:path w="3762" h="2048" extrusionOk="0">
                    <a:moveTo>
                      <a:pt x="190" y="2048"/>
                    </a:moveTo>
                    <a:lnTo>
                      <a:pt x="0" y="1762"/>
                    </a:lnTo>
                    <a:lnTo>
                      <a:pt x="309" y="1048"/>
                    </a:lnTo>
                    <a:lnTo>
                      <a:pt x="3762" y="0"/>
                    </a:lnTo>
                    <a:lnTo>
                      <a:pt x="3714" y="1072"/>
                    </a:lnTo>
                    <a:lnTo>
                      <a:pt x="2929" y="1143"/>
                    </a:lnTo>
                    <a:lnTo>
                      <a:pt x="2167" y="1000"/>
                    </a:lnTo>
                    <a:close/>
                  </a:path>
                </a:pathLst>
              </a:custGeom>
              <a:solidFill>
                <a:srgbClr val="2C3938"/>
              </a:solidFill>
              <a:ln>
                <a:noFill/>
              </a:ln>
            </p:spPr>
          </p:sp>
          <p:sp>
            <p:nvSpPr>
              <p:cNvPr id="373" name="Google Shape;373;p49"/>
              <p:cNvSpPr/>
              <p:nvPr/>
            </p:nvSpPr>
            <p:spPr>
              <a:xfrm>
                <a:off x="3963000" y="2596725"/>
                <a:ext cx="86850" cy="95225"/>
              </a:xfrm>
              <a:custGeom>
                <a:avLst/>
                <a:gdLst/>
                <a:ahLst/>
                <a:cxnLst/>
                <a:rect l="l" t="t" r="r" b="b"/>
                <a:pathLst>
                  <a:path w="3474" h="3809" extrusionOk="0">
                    <a:moveTo>
                      <a:pt x="1549" y="2009"/>
                    </a:moveTo>
                    <a:lnTo>
                      <a:pt x="1632" y="2030"/>
                    </a:lnTo>
                    <a:lnTo>
                      <a:pt x="1695" y="2093"/>
                    </a:lnTo>
                    <a:lnTo>
                      <a:pt x="1674" y="2135"/>
                    </a:lnTo>
                    <a:lnTo>
                      <a:pt x="1674" y="2189"/>
                    </a:lnTo>
                    <a:lnTo>
                      <a:pt x="1674" y="2189"/>
                    </a:lnTo>
                    <a:cubicBezTo>
                      <a:pt x="1645" y="2167"/>
                      <a:pt x="1613" y="2146"/>
                      <a:pt x="1569" y="2135"/>
                    </a:cubicBezTo>
                    <a:cubicBezTo>
                      <a:pt x="1549" y="2114"/>
                      <a:pt x="1528" y="2114"/>
                      <a:pt x="1486" y="2114"/>
                    </a:cubicBezTo>
                    <a:lnTo>
                      <a:pt x="1549" y="2072"/>
                    </a:lnTo>
                    <a:lnTo>
                      <a:pt x="1549" y="2009"/>
                    </a:lnTo>
                    <a:close/>
                    <a:moveTo>
                      <a:pt x="3327" y="1"/>
                    </a:moveTo>
                    <a:lnTo>
                      <a:pt x="3201" y="105"/>
                    </a:lnTo>
                    <a:lnTo>
                      <a:pt x="3201" y="231"/>
                    </a:lnTo>
                    <a:lnTo>
                      <a:pt x="3243" y="335"/>
                    </a:lnTo>
                    <a:lnTo>
                      <a:pt x="3160" y="377"/>
                    </a:lnTo>
                    <a:lnTo>
                      <a:pt x="2929" y="356"/>
                    </a:lnTo>
                    <a:lnTo>
                      <a:pt x="2825" y="419"/>
                    </a:lnTo>
                    <a:lnTo>
                      <a:pt x="2720" y="356"/>
                    </a:lnTo>
                    <a:lnTo>
                      <a:pt x="2616" y="356"/>
                    </a:lnTo>
                    <a:lnTo>
                      <a:pt x="2532" y="419"/>
                    </a:lnTo>
                    <a:lnTo>
                      <a:pt x="2427" y="419"/>
                    </a:lnTo>
                    <a:lnTo>
                      <a:pt x="2406" y="314"/>
                    </a:lnTo>
                    <a:lnTo>
                      <a:pt x="2260" y="314"/>
                    </a:lnTo>
                    <a:lnTo>
                      <a:pt x="2113" y="273"/>
                    </a:lnTo>
                    <a:lnTo>
                      <a:pt x="2009" y="377"/>
                    </a:lnTo>
                    <a:lnTo>
                      <a:pt x="1862" y="419"/>
                    </a:lnTo>
                    <a:lnTo>
                      <a:pt x="1674" y="419"/>
                    </a:lnTo>
                    <a:lnTo>
                      <a:pt x="1632" y="377"/>
                    </a:lnTo>
                    <a:lnTo>
                      <a:pt x="1549" y="440"/>
                    </a:lnTo>
                    <a:lnTo>
                      <a:pt x="1444" y="440"/>
                    </a:lnTo>
                    <a:lnTo>
                      <a:pt x="1318" y="524"/>
                    </a:lnTo>
                    <a:lnTo>
                      <a:pt x="1025" y="524"/>
                    </a:lnTo>
                    <a:lnTo>
                      <a:pt x="900" y="586"/>
                    </a:lnTo>
                    <a:lnTo>
                      <a:pt x="900" y="649"/>
                    </a:lnTo>
                    <a:lnTo>
                      <a:pt x="732" y="691"/>
                    </a:lnTo>
                    <a:lnTo>
                      <a:pt x="502" y="838"/>
                    </a:lnTo>
                    <a:lnTo>
                      <a:pt x="481" y="984"/>
                    </a:lnTo>
                    <a:lnTo>
                      <a:pt x="398" y="1151"/>
                    </a:lnTo>
                    <a:lnTo>
                      <a:pt x="168" y="1214"/>
                    </a:lnTo>
                    <a:lnTo>
                      <a:pt x="168" y="1361"/>
                    </a:lnTo>
                    <a:lnTo>
                      <a:pt x="84" y="1507"/>
                    </a:lnTo>
                    <a:lnTo>
                      <a:pt x="0" y="1570"/>
                    </a:lnTo>
                    <a:lnTo>
                      <a:pt x="0" y="1716"/>
                    </a:lnTo>
                    <a:lnTo>
                      <a:pt x="209" y="1884"/>
                    </a:lnTo>
                    <a:lnTo>
                      <a:pt x="335" y="2072"/>
                    </a:lnTo>
                    <a:lnTo>
                      <a:pt x="398" y="2093"/>
                    </a:lnTo>
                    <a:lnTo>
                      <a:pt x="398" y="2135"/>
                    </a:lnTo>
                    <a:lnTo>
                      <a:pt x="544" y="2365"/>
                    </a:lnTo>
                    <a:lnTo>
                      <a:pt x="586" y="2532"/>
                    </a:lnTo>
                    <a:lnTo>
                      <a:pt x="649" y="2553"/>
                    </a:lnTo>
                    <a:lnTo>
                      <a:pt x="753" y="2449"/>
                    </a:lnTo>
                    <a:lnTo>
                      <a:pt x="837" y="2553"/>
                    </a:lnTo>
                    <a:lnTo>
                      <a:pt x="963" y="2595"/>
                    </a:lnTo>
                    <a:lnTo>
                      <a:pt x="1025" y="2511"/>
                    </a:lnTo>
                    <a:lnTo>
                      <a:pt x="1130" y="2511"/>
                    </a:lnTo>
                    <a:lnTo>
                      <a:pt x="1277" y="2595"/>
                    </a:lnTo>
                    <a:lnTo>
                      <a:pt x="1360" y="2532"/>
                    </a:lnTo>
                    <a:lnTo>
                      <a:pt x="1381" y="2616"/>
                    </a:lnTo>
                    <a:lnTo>
                      <a:pt x="1465" y="2616"/>
                    </a:lnTo>
                    <a:lnTo>
                      <a:pt x="1528" y="2658"/>
                    </a:lnTo>
                    <a:lnTo>
                      <a:pt x="1653" y="2700"/>
                    </a:lnTo>
                    <a:lnTo>
                      <a:pt x="1569" y="2742"/>
                    </a:lnTo>
                    <a:lnTo>
                      <a:pt x="1486" y="2825"/>
                    </a:lnTo>
                    <a:lnTo>
                      <a:pt x="1423" y="2762"/>
                    </a:lnTo>
                    <a:lnTo>
                      <a:pt x="1318" y="2742"/>
                    </a:lnTo>
                    <a:lnTo>
                      <a:pt x="1067" y="2595"/>
                    </a:lnTo>
                    <a:lnTo>
                      <a:pt x="963" y="2616"/>
                    </a:lnTo>
                    <a:lnTo>
                      <a:pt x="858" y="2658"/>
                    </a:lnTo>
                    <a:lnTo>
                      <a:pt x="753" y="2616"/>
                    </a:lnTo>
                    <a:lnTo>
                      <a:pt x="691" y="2721"/>
                    </a:lnTo>
                    <a:lnTo>
                      <a:pt x="628" y="2742"/>
                    </a:lnTo>
                    <a:lnTo>
                      <a:pt x="607" y="2846"/>
                    </a:lnTo>
                    <a:lnTo>
                      <a:pt x="732" y="2972"/>
                    </a:lnTo>
                    <a:lnTo>
                      <a:pt x="858" y="3035"/>
                    </a:lnTo>
                    <a:lnTo>
                      <a:pt x="1004" y="3139"/>
                    </a:lnTo>
                    <a:lnTo>
                      <a:pt x="1004" y="3223"/>
                    </a:lnTo>
                    <a:lnTo>
                      <a:pt x="942" y="3265"/>
                    </a:lnTo>
                    <a:lnTo>
                      <a:pt x="942" y="3369"/>
                    </a:lnTo>
                    <a:lnTo>
                      <a:pt x="1046" y="3495"/>
                    </a:lnTo>
                    <a:lnTo>
                      <a:pt x="1130" y="3579"/>
                    </a:lnTo>
                    <a:lnTo>
                      <a:pt x="1151" y="3495"/>
                    </a:lnTo>
                    <a:lnTo>
                      <a:pt x="1130" y="3453"/>
                    </a:lnTo>
                    <a:lnTo>
                      <a:pt x="1172" y="3348"/>
                    </a:lnTo>
                    <a:lnTo>
                      <a:pt x="1214" y="3474"/>
                    </a:lnTo>
                    <a:lnTo>
                      <a:pt x="1360" y="3537"/>
                    </a:lnTo>
                    <a:lnTo>
                      <a:pt x="1381" y="3599"/>
                    </a:lnTo>
                    <a:lnTo>
                      <a:pt x="1360" y="3704"/>
                    </a:lnTo>
                    <a:lnTo>
                      <a:pt x="1423" y="3788"/>
                    </a:lnTo>
                    <a:lnTo>
                      <a:pt x="1423" y="3746"/>
                    </a:lnTo>
                    <a:lnTo>
                      <a:pt x="1465" y="3599"/>
                    </a:lnTo>
                    <a:lnTo>
                      <a:pt x="1569" y="3599"/>
                    </a:lnTo>
                    <a:lnTo>
                      <a:pt x="1632" y="3704"/>
                    </a:lnTo>
                    <a:lnTo>
                      <a:pt x="1800" y="3809"/>
                    </a:lnTo>
                    <a:lnTo>
                      <a:pt x="1800" y="3809"/>
                    </a:lnTo>
                    <a:lnTo>
                      <a:pt x="1737" y="3704"/>
                    </a:lnTo>
                    <a:lnTo>
                      <a:pt x="1758" y="3641"/>
                    </a:lnTo>
                    <a:lnTo>
                      <a:pt x="1695" y="3537"/>
                    </a:lnTo>
                    <a:lnTo>
                      <a:pt x="1632" y="3348"/>
                    </a:lnTo>
                    <a:lnTo>
                      <a:pt x="1549" y="3244"/>
                    </a:lnTo>
                    <a:lnTo>
                      <a:pt x="1549" y="3181"/>
                    </a:lnTo>
                    <a:lnTo>
                      <a:pt x="1632" y="3181"/>
                    </a:lnTo>
                    <a:lnTo>
                      <a:pt x="1758" y="3265"/>
                    </a:lnTo>
                    <a:lnTo>
                      <a:pt x="1737" y="3327"/>
                    </a:lnTo>
                    <a:lnTo>
                      <a:pt x="1758" y="3369"/>
                    </a:lnTo>
                    <a:lnTo>
                      <a:pt x="1841" y="3286"/>
                    </a:lnTo>
                    <a:lnTo>
                      <a:pt x="1967" y="3348"/>
                    </a:lnTo>
                    <a:lnTo>
                      <a:pt x="1967" y="3286"/>
                    </a:lnTo>
                    <a:lnTo>
                      <a:pt x="1904" y="3244"/>
                    </a:lnTo>
                    <a:lnTo>
                      <a:pt x="1904" y="3181"/>
                    </a:lnTo>
                    <a:lnTo>
                      <a:pt x="1862" y="3181"/>
                    </a:lnTo>
                    <a:lnTo>
                      <a:pt x="1758" y="3139"/>
                    </a:lnTo>
                    <a:lnTo>
                      <a:pt x="1758" y="3076"/>
                    </a:lnTo>
                    <a:lnTo>
                      <a:pt x="1653" y="3014"/>
                    </a:lnTo>
                    <a:lnTo>
                      <a:pt x="1758" y="2951"/>
                    </a:lnTo>
                    <a:lnTo>
                      <a:pt x="1862" y="2951"/>
                    </a:lnTo>
                    <a:lnTo>
                      <a:pt x="1904" y="2909"/>
                    </a:lnTo>
                    <a:lnTo>
                      <a:pt x="2072" y="3014"/>
                    </a:lnTo>
                    <a:lnTo>
                      <a:pt x="2093" y="3055"/>
                    </a:lnTo>
                    <a:lnTo>
                      <a:pt x="2197" y="3076"/>
                    </a:lnTo>
                    <a:lnTo>
                      <a:pt x="2218" y="3035"/>
                    </a:lnTo>
                    <a:lnTo>
                      <a:pt x="2113" y="2909"/>
                    </a:lnTo>
                    <a:lnTo>
                      <a:pt x="2155" y="2762"/>
                    </a:lnTo>
                    <a:lnTo>
                      <a:pt x="2093" y="2700"/>
                    </a:lnTo>
                    <a:lnTo>
                      <a:pt x="1841" y="2532"/>
                    </a:lnTo>
                    <a:lnTo>
                      <a:pt x="1758" y="2511"/>
                    </a:lnTo>
                    <a:lnTo>
                      <a:pt x="1737" y="2490"/>
                    </a:lnTo>
                    <a:cubicBezTo>
                      <a:pt x="1758" y="2490"/>
                      <a:pt x="1779" y="2449"/>
                      <a:pt x="1800" y="2407"/>
                    </a:cubicBezTo>
                    <a:lnTo>
                      <a:pt x="1862" y="2449"/>
                    </a:lnTo>
                    <a:lnTo>
                      <a:pt x="1946" y="2490"/>
                    </a:lnTo>
                    <a:lnTo>
                      <a:pt x="1988" y="2553"/>
                    </a:lnTo>
                    <a:lnTo>
                      <a:pt x="2093" y="2616"/>
                    </a:lnTo>
                    <a:lnTo>
                      <a:pt x="2176" y="2616"/>
                    </a:lnTo>
                    <a:lnTo>
                      <a:pt x="2197" y="2658"/>
                    </a:lnTo>
                    <a:lnTo>
                      <a:pt x="2281" y="2762"/>
                    </a:lnTo>
                    <a:lnTo>
                      <a:pt x="2323" y="2825"/>
                    </a:lnTo>
                    <a:lnTo>
                      <a:pt x="2323" y="2867"/>
                    </a:lnTo>
                    <a:lnTo>
                      <a:pt x="2365" y="2930"/>
                    </a:lnTo>
                    <a:lnTo>
                      <a:pt x="2427" y="2972"/>
                    </a:lnTo>
                    <a:lnTo>
                      <a:pt x="2490" y="2951"/>
                    </a:lnTo>
                    <a:lnTo>
                      <a:pt x="2532" y="2972"/>
                    </a:lnTo>
                    <a:lnTo>
                      <a:pt x="2595" y="2867"/>
                    </a:lnTo>
                    <a:lnTo>
                      <a:pt x="2490" y="2867"/>
                    </a:lnTo>
                    <a:lnTo>
                      <a:pt x="2469" y="2888"/>
                    </a:lnTo>
                    <a:lnTo>
                      <a:pt x="2385" y="2825"/>
                    </a:lnTo>
                    <a:lnTo>
                      <a:pt x="2385" y="2742"/>
                    </a:lnTo>
                    <a:lnTo>
                      <a:pt x="2365" y="2679"/>
                    </a:lnTo>
                    <a:lnTo>
                      <a:pt x="2365" y="2637"/>
                    </a:lnTo>
                    <a:lnTo>
                      <a:pt x="2302" y="2553"/>
                    </a:lnTo>
                    <a:lnTo>
                      <a:pt x="2176" y="2428"/>
                    </a:lnTo>
                    <a:lnTo>
                      <a:pt x="2176" y="2449"/>
                    </a:lnTo>
                    <a:lnTo>
                      <a:pt x="2093" y="2449"/>
                    </a:lnTo>
                    <a:lnTo>
                      <a:pt x="2093" y="2428"/>
                    </a:lnTo>
                    <a:lnTo>
                      <a:pt x="1988" y="2365"/>
                    </a:lnTo>
                    <a:lnTo>
                      <a:pt x="1883" y="2344"/>
                    </a:lnTo>
                    <a:lnTo>
                      <a:pt x="1800" y="2239"/>
                    </a:lnTo>
                    <a:lnTo>
                      <a:pt x="1758" y="2239"/>
                    </a:lnTo>
                    <a:cubicBezTo>
                      <a:pt x="1730" y="2230"/>
                      <a:pt x="1706" y="2212"/>
                      <a:pt x="1680" y="2193"/>
                    </a:cubicBezTo>
                    <a:lnTo>
                      <a:pt x="1680" y="2193"/>
                    </a:lnTo>
                    <a:lnTo>
                      <a:pt x="1737" y="2156"/>
                    </a:lnTo>
                    <a:lnTo>
                      <a:pt x="1758" y="2030"/>
                    </a:lnTo>
                    <a:lnTo>
                      <a:pt x="1674" y="1946"/>
                    </a:lnTo>
                    <a:lnTo>
                      <a:pt x="1486" y="1737"/>
                    </a:lnTo>
                    <a:lnTo>
                      <a:pt x="1423" y="1695"/>
                    </a:lnTo>
                    <a:lnTo>
                      <a:pt x="1381" y="1612"/>
                    </a:lnTo>
                    <a:lnTo>
                      <a:pt x="1256" y="1507"/>
                    </a:lnTo>
                    <a:lnTo>
                      <a:pt x="1318" y="1465"/>
                    </a:lnTo>
                    <a:lnTo>
                      <a:pt x="1277" y="1235"/>
                    </a:lnTo>
                    <a:lnTo>
                      <a:pt x="1360" y="1130"/>
                    </a:lnTo>
                    <a:lnTo>
                      <a:pt x="1486" y="1089"/>
                    </a:lnTo>
                    <a:lnTo>
                      <a:pt x="1528" y="1193"/>
                    </a:lnTo>
                    <a:lnTo>
                      <a:pt x="1465" y="1193"/>
                    </a:lnTo>
                    <a:lnTo>
                      <a:pt x="1465" y="1256"/>
                    </a:lnTo>
                    <a:lnTo>
                      <a:pt x="1653" y="1319"/>
                    </a:lnTo>
                    <a:lnTo>
                      <a:pt x="1674" y="1465"/>
                    </a:lnTo>
                    <a:lnTo>
                      <a:pt x="1779" y="1570"/>
                    </a:lnTo>
                    <a:lnTo>
                      <a:pt x="1904" y="1570"/>
                    </a:lnTo>
                    <a:lnTo>
                      <a:pt x="1841" y="1507"/>
                    </a:lnTo>
                    <a:lnTo>
                      <a:pt x="1779" y="1423"/>
                    </a:lnTo>
                    <a:lnTo>
                      <a:pt x="1800" y="1361"/>
                    </a:lnTo>
                    <a:lnTo>
                      <a:pt x="1946" y="1402"/>
                    </a:lnTo>
                    <a:lnTo>
                      <a:pt x="2009" y="1528"/>
                    </a:lnTo>
                    <a:lnTo>
                      <a:pt x="2093" y="1570"/>
                    </a:lnTo>
                    <a:lnTo>
                      <a:pt x="2155" y="1486"/>
                    </a:lnTo>
                    <a:lnTo>
                      <a:pt x="2072" y="1423"/>
                    </a:lnTo>
                    <a:lnTo>
                      <a:pt x="1988" y="1402"/>
                    </a:lnTo>
                    <a:lnTo>
                      <a:pt x="1988" y="1361"/>
                    </a:lnTo>
                    <a:lnTo>
                      <a:pt x="2197" y="1361"/>
                    </a:lnTo>
                    <a:lnTo>
                      <a:pt x="2281" y="1423"/>
                    </a:lnTo>
                    <a:lnTo>
                      <a:pt x="2302" y="1402"/>
                    </a:lnTo>
                    <a:lnTo>
                      <a:pt x="2176" y="1298"/>
                    </a:lnTo>
                    <a:lnTo>
                      <a:pt x="2051" y="1277"/>
                    </a:lnTo>
                    <a:lnTo>
                      <a:pt x="1946" y="1151"/>
                    </a:lnTo>
                    <a:lnTo>
                      <a:pt x="1988" y="1068"/>
                    </a:lnTo>
                    <a:lnTo>
                      <a:pt x="2093" y="1089"/>
                    </a:lnTo>
                    <a:lnTo>
                      <a:pt x="2176" y="1047"/>
                    </a:lnTo>
                    <a:lnTo>
                      <a:pt x="2218" y="879"/>
                    </a:lnTo>
                    <a:lnTo>
                      <a:pt x="2302" y="858"/>
                    </a:lnTo>
                    <a:lnTo>
                      <a:pt x="2427" y="963"/>
                    </a:lnTo>
                    <a:lnTo>
                      <a:pt x="2532" y="963"/>
                    </a:lnTo>
                    <a:lnTo>
                      <a:pt x="2637" y="858"/>
                    </a:lnTo>
                    <a:lnTo>
                      <a:pt x="2637" y="796"/>
                    </a:lnTo>
                    <a:lnTo>
                      <a:pt x="2699" y="796"/>
                    </a:lnTo>
                    <a:lnTo>
                      <a:pt x="2783" y="879"/>
                    </a:lnTo>
                    <a:lnTo>
                      <a:pt x="3013" y="879"/>
                    </a:lnTo>
                    <a:lnTo>
                      <a:pt x="3201" y="942"/>
                    </a:lnTo>
                    <a:lnTo>
                      <a:pt x="3327" y="900"/>
                    </a:lnTo>
                    <a:lnTo>
                      <a:pt x="3348" y="566"/>
                    </a:lnTo>
                    <a:lnTo>
                      <a:pt x="3327" y="440"/>
                    </a:lnTo>
                    <a:lnTo>
                      <a:pt x="3473" y="335"/>
                    </a:lnTo>
                    <a:lnTo>
                      <a:pt x="3473" y="210"/>
                    </a:lnTo>
                    <a:lnTo>
                      <a:pt x="3369" y="147"/>
                    </a:lnTo>
                    <a:lnTo>
                      <a:pt x="3411" y="1"/>
                    </a:lnTo>
                    <a:close/>
                  </a:path>
                </a:pathLst>
              </a:custGeom>
              <a:solidFill>
                <a:srgbClr val="2C39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74" name="Google Shape;374;p49"/>
            <p:cNvGrpSpPr/>
            <p:nvPr/>
          </p:nvGrpSpPr>
          <p:grpSpPr>
            <a:xfrm>
              <a:off x="3765350" y="2500900"/>
              <a:ext cx="173600" cy="187925"/>
              <a:chOff x="3765350" y="2500900"/>
              <a:chExt cx="173600" cy="187925"/>
            </a:xfrm>
          </p:grpSpPr>
          <p:sp>
            <p:nvSpPr>
              <p:cNvPr id="375" name="Google Shape;375;p49"/>
              <p:cNvSpPr/>
              <p:nvPr/>
            </p:nvSpPr>
            <p:spPr>
              <a:xfrm>
                <a:off x="3765350" y="2500900"/>
                <a:ext cx="108950" cy="64300"/>
              </a:xfrm>
              <a:custGeom>
                <a:avLst/>
                <a:gdLst/>
                <a:ahLst/>
                <a:cxnLst/>
                <a:rect l="l" t="t" r="r" b="b"/>
                <a:pathLst>
                  <a:path w="4358" h="2572" extrusionOk="0">
                    <a:moveTo>
                      <a:pt x="1286" y="596"/>
                    </a:moveTo>
                    <a:lnTo>
                      <a:pt x="0" y="1072"/>
                    </a:lnTo>
                    <a:lnTo>
                      <a:pt x="429" y="2239"/>
                    </a:lnTo>
                    <a:lnTo>
                      <a:pt x="857" y="2572"/>
                    </a:lnTo>
                    <a:lnTo>
                      <a:pt x="2191" y="1215"/>
                    </a:lnTo>
                    <a:lnTo>
                      <a:pt x="4024" y="1072"/>
                    </a:lnTo>
                    <a:lnTo>
                      <a:pt x="4358" y="429"/>
                    </a:lnTo>
                    <a:lnTo>
                      <a:pt x="3120" y="0"/>
                    </a:lnTo>
                    <a:lnTo>
                      <a:pt x="2477" y="358"/>
                    </a:lnTo>
                    <a:close/>
                  </a:path>
                </a:pathLst>
              </a:custGeom>
              <a:solidFill>
                <a:srgbClr val="2C3938"/>
              </a:solidFill>
              <a:ln>
                <a:noFill/>
              </a:ln>
            </p:spPr>
          </p:sp>
          <p:sp>
            <p:nvSpPr>
              <p:cNvPr id="376" name="Google Shape;376;p49"/>
              <p:cNvSpPr/>
              <p:nvPr/>
            </p:nvSpPr>
            <p:spPr>
              <a:xfrm>
                <a:off x="3797175" y="2609800"/>
                <a:ext cx="2625" cy="3700"/>
              </a:xfrm>
              <a:custGeom>
                <a:avLst/>
                <a:gdLst/>
                <a:ahLst/>
                <a:cxnLst/>
                <a:rect l="l" t="t" r="r" b="b"/>
                <a:pathLst>
                  <a:path w="105" h="148" extrusionOk="0">
                    <a:moveTo>
                      <a:pt x="42" y="1"/>
                    </a:moveTo>
                    <a:lnTo>
                      <a:pt x="21" y="43"/>
                    </a:lnTo>
                    <a:lnTo>
                      <a:pt x="0" y="84"/>
                    </a:lnTo>
                    <a:lnTo>
                      <a:pt x="0" y="147"/>
                    </a:lnTo>
                    <a:lnTo>
                      <a:pt x="21" y="147"/>
                    </a:lnTo>
                    <a:lnTo>
                      <a:pt x="42" y="105"/>
                    </a:lnTo>
                    <a:lnTo>
                      <a:pt x="105" y="22"/>
                    </a:lnTo>
                    <a:lnTo>
                      <a:pt x="42" y="1"/>
                    </a:lnTo>
                    <a:close/>
                  </a:path>
                </a:pathLst>
              </a:custGeom>
              <a:solidFill>
                <a:srgbClr val="2C39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 name="Google Shape;377;p49"/>
              <p:cNvSpPr/>
              <p:nvPr/>
            </p:nvSpPr>
            <p:spPr>
              <a:xfrm>
                <a:off x="3796125" y="2610325"/>
                <a:ext cx="22525" cy="41875"/>
              </a:xfrm>
              <a:custGeom>
                <a:avLst/>
                <a:gdLst/>
                <a:ahLst/>
                <a:cxnLst/>
                <a:rect l="l" t="t" r="r" b="b"/>
                <a:pathLst>
                  <a:path w="901" h="1675" extrusionOk="0">
                    <a:moveTo>
                      <a:pt x="565" y="1"/>
                    </a:moveTo>
                    <a:lnTo>
                      <a:pt x="461" y="22"/>
                    </a:lnTo>
                    <a:lnTo>
                      <a:pt x="252" y="273"/>
                    </a:lnTo>
                    <a:lnTo>
                      <a:pt x="168" y="273"/>
                    </a:lnTo>
                    <a:lnTo>
                      <a:pt x="42" y="189"/>
                    </a:lnTo>
                    <a:lnTo>
                      <a:pt x="42" y="314"/>
                    </a:lnTo>
                    <a:lnTo>
                      <a:pt x="1" y="398"/>
                    </a:lnTo>
                    <a:lnTo>
                      <a:pt x="105" y="503"/>
                    </a:lnTo>
                    <a:lnTo>
                      <a:pt x="105" y="586"/>
                    </a:lnTo>
                    <a:lnTo>
                      <a:pt x="189" y="649"/>
                    </a:lnTo>
                    <a:lnTo>
                      <a:pt x="189" y="796"/>
                    </a:lnTo>
                    <a:lnTo>
                      <a:pt x="105" y="858"/>
                    </a:lnTo>
                    <a:lnTo>
                      <a:pt x="147" y="942"/>
                    </a:lnTo>
                    <a:lnTo>
                      <a:pt x="273" y="942"/>
                    </a:lnTo>
                    <a:lnTo>
                      <a:pt x="273" y="1005"/>
                    </a:lnTo>
                    <a:lnTo>
                      <a:pt x="189" y="1068"/>
                    </a:lnTo>
                    <a:lnTo>
                      <a:pt x="147" y="1277"/>
                    </a:lnTo>
                    <a:lnTo>
                      <a:pt x="189" y="1361"/>
                    </a:lnTo>
                    <a:lnTo>
                      <a:pt x="252" y="1591"/>
                    </a:lnTo>
                    <a:lnTo>
                      <a:pt x="314" y="1674"/>
                    </a:lnTo>
                    <a:lnTo>
                      <a:pt x="377" y="1654"/>
                    </a:lnTo>
                    <a:lnTo>
                      <a:pt x="419" y="1674"/>
                    </a:lnTo>
                    <a:lnTo>
                      <a:pt x="503" y="1654"/>
                    </a:lnTo>
                    <a:lnTo>
                      <a:pt x="524" y="1528"/>
                    </a:lnTo>
                    <a:lnTo>
                      <a:pt x="565" y="1444"/>
                    </a:lnTo>
                    <a:lnTo>
                      <a:pt x="670" y="1444"/>
                    </a:lnTo>
                    <a:lnTo>
                      <a:pt x="733" y="1528"/>
                    </a:lnTo>
                    <a:lnTo>
                      <a:pt x="796" y="1528"/>
                    </a:lnTo>
                    <a:lnTo>
                      <a:pt x="837" y="1444"/>
                    </a:lnTo>
                    <a:lnTo>
                      <a:pt x="837" y="1214"/>
                    </a:lnTo>
                    <a:lnTo>
                      <a:pt x="879" y="1151"/>
                    </a:lnTo>
                    <a:lnTo>
                      <a:pt x="837" y="921"/>
                    </a:lnTo>
                    <a:lnTo>
                      <a:pt x="900" y="712"/>
                    </a:lnTo>
                    <a:lnTo>
                      <a:pt x="733" y="586"/>
                    </a:lnTo>
                    <a:lnTo>
                      <a:pt x="879" y="503"/>
                    </a:lnTo>
                    <a:lnTo>
                      <a:pt x="879" y="419"/>
                    </a:lnTo>
                    <a:lnTo>
                      <a:pt x="837" y="294"/>
                    </a:lnTo>
                    <a:lnTo>
                      <a:pt x="775" y="189"/>
                    </a:lnTo>
                    <a:lnTo>
                      <a:pt x="691" y="63"/>
                    </a:lnTo>
                    <a:lnTo>
                      <a:pt x="670" y="84"/>
                    </a:lnTo>
                    <a:lnTo>
                      <a:pt x="565" y="1"/>
                    </a:lnTo>
                    <a:close/>
                  </a:path>
                </a:pathLst>
              </a:custGeom>
              <a:solidFill>
                <a:srgbClr val="2C39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 name="Google Shape;378;p49"/>
              <p:cNvSpPr/>
              <p:nvPr/>
            </p:nvSpPr>
            <p:spPr>
              <a:xfrm>
                <a:off x="3821225" y="2579475"/>
                <a:ext cx="6300" cy="4200"/>
              </a:xfrm>
              <a:custGeom>
                <a:avLst/>
                <a:gdLst/>
                <a:ahLst/>
                <a:cxnLst/>
                <a:rect l="l" t="t" r="r" b="b"/>
                <a:pathLst>
                  <a:path w="252" h="168" extrusionOk="0">
                    <a:moveTo>
                      <a:pt x="189" y="0"/>
                    </a:moveTo>
                    <a:lnTo>
                      <a:pt x="147" y="42"/>
                    </a:lnTo>
                    <a:lnTo>
                      <a:pt x="43" y="84"/>
                    </a:lnTo>
                    <a:lnTo>
                      <a:pt x="1" y="147"/>
                    </a:lnTo>
                    <a:lnTo>
                      <a:pt x="43" y="167"/>
                    </a:lnTo>
                    <a:lnTo>
                      <a:pt x="189" y="147"/>
                    </a:lnTo>
                    <a:lnTo>
                      <a:pt x="252" y="147"/>
                    </a:lnTo>
                    <a:lnTo>
                      <a:pt x="252" y="63"/>
                    </a:lnTo>
                    <a:lnTo>
                      <a:pt x="189" y="0"/>
                    </a:lnTo>
                    <a:close/>
                  </a:path>
                </a:pathLst>
              </a:custGeom>
              <a:solidFill>
                <a:srgbClr val="2C39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 name="Google Shape;379;p49"/>
              <p:cNvSpPr/>
              <p:nvPr/>
            </p:nvSpPr>
            <p:spPr>
              <a:xfrm>
                <a:off x="3833800" y="2589400"/>
                <a:ext cx="1575" cy="1600"/>
              </a:xfrm>
              <a:custGeom>
                <a:avLst/>
                <a:gdLst/>
                <a:ahLst/>
                <a:cxnLst/>
                <a:rect l="l" t="t" r="r" b="b"/>
                <a:pathLst>
                  <a:path w="63" h="64" extrusionOk="0">
                    <a:moveTo>
                      <a:pt x="42" y="1"/>
                    </a:moveTo>
                    <a:lnTo>
                      <a:pt x="0" y="22"/>
                    </a:lnTo>
                    <a:lnTo>
                      <a:pt x="63" y="63"/>
                    </a:lnTo>
                    <a:lnTo>
                      <a:pt x="42" y="1"/>
                    </a:lnTo>
                    <a:close/>
                  </a:path>
                </a:pathLst>
              </a:custGeom>
              <a:solidFill>
                <a:srgbClr val="2C39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 name="Google Shape;380;p49"/>
              <p:cNvSpPr/>
              <p:nvPr/>
            </p:nvSpPr>
            <p:spPr>
              <a:xfrm>
                <a:off x="3774675" y="2506225"/>
                <a:ext cx="164275" cy="182600"/>
              </a:xfrm>
              <a:custGeom>
                <a:avLst/>
                <a:gdLst/>
                <a:ahLst/>
                <a:cxnLst/>
                <a:rect l="l" t="t" r="r" b="b"/>
                <a:pathLst>
                  <a:path w="6571" h="7304" extrusionOk="0">
                    <a:moveTo>
                      <a:pt x="2595" y="1"/>
                    </a:moveTo>
                    <a:lnTo>
                      <a:pt x="2302" y="189"/>
                    </a:lnTo>
                    <a:lnTo>
                      <a:pt x="2114" y="105"/>
                    </a:lnTo>
                    <a:lnTo>
                      <a:pt x="2009" y="252"/>
                    </a:lnTo>
                    <a:lnTo>
                      <a:pt x="2072" y="419"/>
                    </a:lnTo>
                    <a:lnTo>
                      <a:pt x="1842" y="482"/>
                    </a:lnTo>
                    <a:lnTo>
                      <a:pt x="1800" y="691"/>
                    </a:lnTo>
                    <a:lnTo>
                      <a:pt x="1695" y="608"/>
                    </a:lnTo>
                    <a:lnTo>
                      <a:pt x="1591" y="608"/>
                    </a:lnTo>
                    <a:lnTo>
                      <a:pt x="1340" y="524"/>
                    </a:lnTo>
                    <a:lnTo>
                      <a:pt x="1340" y="691"/>
                    </a:lnTo>
                    <a:lnTo>
                      <a:pt x="1235" y="901"/>
                    </a:lnTo>
                    <a:lnTo>
                      <a:pt x="1172" y="796"/>
                    </a:lnTo>
                    <a:lnTo>
                      <a:pt x="1005" y="712"/>
                    </a:lnTo>
                    <a:lnTo>
                      <a:pt x="1026" y="587"/>
                    </a:lnTo>
                    <a:lnTo>
                      <a:pt x="900" y="503"/>
                    </a:lnTo>
                    <a:lnTo>
                      <a:pt x="691" y="880"/>
                    </a:lnTo>
                    <a:lnTo>
                      <a:pt x="524" y="796"/>
                    </a:lnTo>
                    <a:lnTo>
                      <a:pt x="294" y="942"/>
                    </a:lnTo>
                    <a:lnTo>
                      <a:pt x="168" y="901"/>
                    </a:lnTo>
                    <a:lnTo>
                      <a:pt x="105" y="942"/>
                    </a:lnTo>
                    <a:lnTo>
                      <a:pt x="126" y="1089"/>
                    </a:lnTo>
                    <a:lnTo>
                      <a:pt x="231" y="1193"/>
                    </a:lnTo>
                    <a:lnTo>
                      <a:pt x="210" y="1361"/>
                    </a:lnTo>
                    <a:lnTo>
                      <a:pt x="84" y="1403"/>
                    </a:lnTo>
                    <a:lnTo>
                      <a:pt x="1" y="1465"/>
                    </a:lnTo>
                    <a:lnTo>
                      <a:pt x="126" y="1633"/>
                    </a:lnTo>
                    <a:lnTo>
                      <a:pt x="168" y="1926"/>
                    </a:lnTo>
                    <a:lnTo>
                      <a:pt x="335" y="2051"/>
                    </a:lnTo>
                    <a:lnTo>
                      <a:pt x="524" y="2051"/>
                    </a:lnTo>
                    <a:lnTo>
                      <a:pt x="440" y="2240"/>
                    </a:lnTo>
                    <a:lnTo>
                      <a:pt x="503" y="2365"/>
                    </a:lnTo>
                    <a:lnTo>
                      <a:pt x="796" y="2302"/>
                    </a:lnTo>
                    <a:lnTo>
                      <a:pt x="900" y="2177"/>
                    </a:lnTo>
                    <a:lnTo>
                      <a:pt x="900" y="2072"/>
                    </a:lnTo>
                    <a:lnTo>
                      <a:pt x="1172" y="1926"/>
                    </a:lnTo>
                    <a:lnTo>
                      <a:pt x="1570" y="2030"/>
                    </a:lnTo>
                    <a:lnTo>
                      <a:pt x="1675" y="2093"/>
                    </a:lnTo>
                    <a:lnTo>
                      <a:pt x="1842" y="2156"/>
                    </a:lnTo>
                    <a:lnTo>
                      <a:pt x="1884" y="2261"/>
                    </a:lnTo>
                    <a:lnTo>
                      <a:pt x="1905" y="2302"/>
                    </a:lnTo>
                    <a:lnTo>
                      <a:pt x="1967" y="2386"/>
                    </a:lnTo>
                    <a:lnTo>
                      <a:pt x="2072" y="2574"/>
                    </a:lnTo>
                    <a:lnTo>
                      <a:pt x="2072" y="2679"/>
                    </a:lnTo>
                    <a:lnTo>
                      <a:pt x="2156" y="2721"/>
                    </a:lnTo>
                    <a:lnTo>
                      <a:pt x="2156" y="2888"/>
                    </a:lnTo>
                    <a:lnTo>
                      <a:pt x="2281" y="2930"/>
                    </a:lnTo>
                    <a:lnTo>
                      <a:pt x="2365" y="3035"/>
                    </a:lnTo>
                    <a:lnTo>
                      <a:pt x="2511" y="3202"/>
                    </a:lnTo>
                    <a:lnTo>
                      <a:pt x="2532" y="3307"/>
                    </a:lnTo>
                    <a:lnTo>
                      <a:pt x="2700" y="3307"/>
                    </a:lnTo>
                    <a:lnTo>
                      <a:pt x="2804" y="3432"/>
                    </a:lnTo>
                    <a:lnTo>
                      <a:pt x="2825" y="3537"/>
                    </a:lnTo>
                    <a:lnTo>
                      <a:pt x="2909" y="3558"/>
                    </a:lnTo>
                    <a:lnTo>
                      <a:pt x="3139" y="3851"/>
                    </a:lnTo>
                    <a:lnTo>
                      <a:pt x="3369" y="4018"/>
                    </a:lnTo>
                    <a:lnTo>
                      <a:pt x="3474" y="4039"/>
                    </a:lnTo>
                    <a:lnTo>
                      <a:pt x="3579" y="4081"/>
                    </a:lnTo>
                    <a:lnTo>
                      <a:pt x="3620" y="4186"/>
                    </a:lnTo>
                    <a:lnTo>
                      <a:pt x="3725" y="4186"/>
                    </a:lnTo>
                    <a:lnTo>
                      <a:pt x="3788" y="4123"/>
                    </a:lnTo>
                    <a:lnTo>
                      <a:pt x="3934" y="4165"/>
                    </a:lnTo>
                    <a:lnTo>
                      <a:pt x="4039" y="4165"/>
                    </a:lnTo>
                    <a:lnTo>
                      <a:pt x="4164" y="4395"/>
                    </a:lnTo>
                    <a:lnTo>
                      <a:pt x="4248" y="4458"/>
                    </a:lnTo>
                    <a:lnTo>
                      <a:pt x="4290" y="4416"/>
                    </a:lnTo>
                    <a:lnTo>
                      <a:pt x="4395" y="4458"/>
                    </a:lnTo>
                    <a:lnTo>
                      <a:pt x="4395" y="4520"/>
                    </a:lnTo>
                    <a:lnTo>
                      <a:pt x="4604" y="4520"/>
                    </a:lnTo>
                    <a:lnTo>
                      <a:pt x="4688" y="4625"/>
                    </a:lnTo>
                    <a:lnTo>
                      <a:pt x="4688" y="4730"/>
                    </a:lnTo>
                    <a:lnTo>
                      <a:pt x="4646" y="4792"/>
                    </a:lnTo>
                    <a:lnTo>
                      <a:pt x="4708" y="4834"/>
                    </a:lnTo>
                    <a:lnTo>
                      <a:pt x="4834" y="4834"/>
                    </a:lnTo>
                    <a:lnTo>
                      <a:pt x="4897" y="4939"/>
                    </a:lnTo>
                    <a:lnTo>
                      <a:pt x="5043" y="4981"/>
                    </a:lnTo>
                    <a:lnTo>
                      <a:pt x="5106" y="4939"/>
                    </a:lnTo>
                    <a:lnTo>
                      <a:pt x="5169" y="5002"/>
                    </a:lnTo>
                    <a:lnTo>
                      <a:pt x="5232" y="5190"/>
                    </a:lnTo>
                    <a:lnTo>
                      <a:pt x="5252" y="5357"/>
                    </a:lnTo>
                    <a:lnTo>
                      <a:pt x="5315" y="5441"/>
                    </a:lnTo>
                    <a:lnTo>
                      <a:pt x="5357" y="5650"/>
                    </a:lnTo>
                    <a:lnTo>
                      <a:pt x="5420" y="5755"/>
                    </a:lnTo>
                    <a:lnTo>
                      <a:pt x="5420" y="5859"/>
                    </a:lnTo>
                    <a:lnTo>
                      <a:pt x="5357" y="5943"/>
                    </a:lnTo>
                    <a:lnTo>
                      <a:pt x="5315" y="5943"/>
                    </a:lnTo>
                    <a:lnTo>
                      <a:pt x="5273" y="5964"/>
                    </a:lnTo>
                    <a:lnTo>
                      <a:pt x="5315" y="6069"/>
                    </a:lnTo>
                    <a:lnTo>
                      <a:pt x="5273" y="6173"/>
                    </a:lnTo>
                    <a:lnTo>
                      <a:pt x="5211" y="6257"/>
                    </a:lnTo>
                    <a:lnTo>
                      <a:pt x="5127" y="6278"/>
                    </a:lnTo>
                    <a:lnTo>
                      <a:pt x="5106" y="6341"/>
                    </a:lnTo>
                    <a:lnTo>
                      <a:pt x="5106" y="6362"/>
                    </a:lnTo>
                    <a:lnTo>
                      <a:pt x="5211" y="6466"/>
                    </a:lnTo>
                    <a:lnTo>
                      <a:pt x="5357" y="6445"/>
                    </a:lnTo>
                    <a:lnTo>
                      <a:pt x="5441" y="6341"/>
                    </a:lnTo>
                    <a:lnTo>
                      <a:pt x="5462" y="6194"/>
                    </a:lnTo>
                    <a:lnTo>
                      <a:pt x="5629" y="6069"/>
                    </a:lnTo>
                    <a:lnTo>
                      <a:pt x="5650" y="5818"/>
                    </a:lnTo>
                    <a:lnTo>
                      <a:pt x="5755" y="5713"/>
                    </a:lnTo>
                    <a:lnTo>
                      <a:pt x="5859" y="5671"/>
                    </a:lnTo>
                    <a:lnTo>
                      <a:pt x="5880" y="5608"/>
                    </a:lnTo>
                    <a:lnTo>
                      <a:pt x="5859" y="5546"/>
                    </a:lnTo>
                    <a:lnTo>
                      <a:pt x="5880" y="5399"/>
                    </a:lnTo>
                    <a:lnTo>
                      <a:pt x="5859" y="5336"/>
                    </a:lnTo>
                    <a:lnTo>
                      <a:pt x="5692" y="5190"/>
                    </a:lnTo>
                    <a:lnTo>
                      <a:pt x="5587" y="5190"/>
                    </a:lnTo>
                    <a:lnTo>
                      <a:pt x="5566" y="5127"/>
                    </a:lnTo>
                    <a:lnTo>
                      <a:pt x="5566" y="5043"/>
                    </a:lnTo>
                    <a:lnTo>
                      <a:pt x="5650" y="5002"/>
                    </a:lnTo>
                    <a:lnTo>
                      <a:pt x="5671" y="4918"/>
                    </a:lnTo>
                    <a:lnTo>
                      <a:pt x="5671" y="4834"/>
                    </a:lnTo>
                    <a:lnTo>
                      <a:pt x="5734" y="4771"/>
                    </a:lnTo>
                    <a:lnTo>
                      <a:pt x="5776" y="4625"/>
                    </a:lnTo>
                    <a:lnTo>
                      <a:pt x="5838" y="4604"/>
                    </a:lnTo>
                    <a:lnTo>
                      <a:pt x="5901" y="4604"/>
                    </a:lnTo>
                    <a:lnTo>
                      <a:pt x="6006" y="4667"/>
                    </a:lnTo>
                    <a:lnTo>
                      <a:pt x="6048" y="4709"/>
                    </a:lnTo>
                    <a:lnTo>
                      <a:pt x="6215" y="4709"/>
                    </a:lnTo>
                    <a:lnTo>
                      <a:pt x="6278" y="4730"/>
                    </a:lnTo>
                    <a:lnTo>
                      <a:pt x="6257" y="4813"/>
                    </a:lnTo>
                    <a:lnTo>
                      <a:pt x="6299" y="4918"/>
                    </a:lnTo>
                    <a:lnTo>
                      <a:pt x="6382" y="5022"/>
                    </a:lnTo>
                    <a:lnTo>
                      <a:pt x="6487" y="5085"/>
                    </a:lnTo>
                    <a:lnTo>
                      <a:pt x="6487" y="5043"/>
                    </a:lnTo>
                    <a:lnTo>
                      <a:pt x="6508" y="5022"/>
                    </a:lnTo>
                    <a:lnTo>
                      <a:pt x="6487" y="5002"/>
                    </a:lnTo>
                    <a:lnTo>
                      <a:pt x="6550" y="4918"/>
                    </a:lnTo>
                    <a:lnTo>
                      <a:pt x="6571" y="4771"/>
                    </a:lnTo>
                    <a:lnTo>
                      <a:pt x="6508" y="4688"/>
                    </a:lnTo>
                    <a:lnTo>
                      <a:pt x="6403" y="4604"/>
                    </a:lnTo>
                    <a:lnTo>
                      <a:pt x="6236" y="4562"/>
                    </a:lnTo>
                    <a:lnTo>
                      <a:pt x="6131" y="4416"/>
                    </a:lnTo>
                    <a:lnTo>
                      <a:pt x="5943" y="4290"/>
                    </a:lnTo>
                    <a:lnTo>
                      <a:pt x="5504" y="4060"/>
                    </a:lnTo>
                    <a:lnTo>
                      <a:pt x="5294" y="4018"/>
                    </a:lnTo>
                    <a:lnTo>
                      <a:pt x="5148" y="4018"/>
                    </a:lnTo>
                    <a:lnTo>
                      <a:pt x="5106" y="3914"/>
                    </a:lnTo>
                    <a:lnTo>
                      <a:pt x="5106" y="3851"/>
                    </a:lnTo>
                    <a:lnTo>
                      <a:pt x="5232" y="3746"/>
                    </a:lnTo>
                    <a:lnTo>
                      <a:pt x="5252" y="3662"/>
                    </a:lnTo>
                    <a:lnTo>
                      <a:pt x="5148" y="3621"/>
                    </a:lnTo>
                    <a:lnTo>
                      <a:pt x="5022" y="3642"/>
                    </a:lnTo>
                    <a:lnTo>
                      <a:pt x="4918" y="3621"/>
                    </a:lnTo>
                    <a:lnTo>
                      <a:pt x="4708" y="3621"/>
                    </a:lnTo>
                    <a:lnTo>
                      <a:pt x="4625" y="3558"/>
                    </a:lnTo>
                    <a:lnTo>
                      <a:pt x="4520" y="3537"/>
                    </a:lnTo>
                    <a:lnTo>
                      <a:pt x="4457" y="3453"/>
                    </a:lnTo>
                    <a:lnTo>
                      <a:pt x="4290" y="3328"/>
                    </a:lnTo>
                    <a:lnTo>
                      <a:pt x="4206" y="3202"/>
                    </a:lnTo>
                    <a:lnTo>
                      <a:pt x="4102" y="3097"/>
                    </a:lnTo>
                    <a:lnTo>
                      <a:pt x="4039" y="2993"/>
                    </a:lnTo>
                    <a:lnTo>
                      <a:pt x="4039" y="2867"/>
                    </a:lnTo>
                    <a:lnTo>
                      <a:pt x="3976" y="2825"/>
                    </a:lnTo>
                    <a:lnTo>
                      <a:pt x="3976" y="2721"/>
                    </a:lnTo>
                    <a:lnTo>
                      <a:pt x="3620" y="2365"/>
                    </a:lnTo>
                    <a:lnTo>
                      <a:pt x="3537" y="2261"/>
                    </a:lnTo>
                    <a:lnTo>
                      <a:pt x="3411" y="2177"/>
                    </a:lnTo>
                    <a:lnTo>
                      <a:pt x="3139" y="2051"/>
                    </a:lnTo>
                    <a:lnTo>
                      <a:pt x="3097" y="1968"/>
                    </a:lnTo>
                    <a:lnTo>
                      <a:pt x="3056" y="1821"/>
                    </a:lnTo>
                    <a:lnTo>
                      <a:pt x="3014" y="1654"/>
                    </a:lnTo>
                    <a:lnTo>
                      <a:pt x="3056" y="1612"/>
                    </a:lnTo>
                    <a:lnTo>
                      <a:pt x="3139" y="1465"/>
                    </a:lnTo>
                    <a:lnTo>
                      <a:pt x="3056" y="1361"/>
                    </a:lnTo>
                    <a:lnTo>
                      <a:pt x="3014" y="1235"/>
                    </a:lnTo>
                    <a:lnTo>
                      <a:pt x="3056" y="1152"/>
                    </a:lnTo>
                    <a:lnTo>
                      <a:pt x="3202" y="1131"/>
                    </a:lnTo>
                    <a:lnTo>
                      <a:pt x="3307" y="1026"/>
                    </a:lnTo>
                    <a:lnTo>
                      <a:pt x="3432" y="1026"/>
                    </a:lnTo>
                    <a:lnTo>
                      <a:pt x="3516" y="942"/>
                    </a:lnTo>
                    <a:lnTo>
                      <a:pt x="3579" y="901"/>
                    </a:lnTo>
                    <a:lnTo>
                      <a:pt x="3725" y="921"/>
                    </a:lnTo>
                    <a:lnTo>
                      <a:pt x="3683" y="712"/>
                    </a:lnTo>
                    <a:lnTo>
                      <a:pt x="3725" y="691"/>
                    </a:lnTo>
                    <a:lnTo>
                      <a:pt x="3662" y="587"/>
                    </a:lnTo>
                    <a:lnTo>
                      <a:pt x="3788" y="398"/>
                    </a:lnTo>
                    <a:lnTo>
                      <a:pt x="3725" y="315"/>
                    </a:lnTo>
                    <a:lnTo>
                      <a:pt x="3537" y="356"/>
                    </a:lnTo>
                    <a:lnTo>
                      <a:pt x="3202" y="273"/>
                    </a:lnTo>
                    <a:lnTo>
                      <a:pt x="2909" y="105"/>
                    </a:lnTo>
                    <a:lnTo>
                      <a:pt x="2930" y="1"/>
                    </a:lnTo>
                    <a:lnTo>
                      <a:pt x="2721" y="43"/>
                    </a:lnTo>
                    <a:lnTo>
                      <a:pt x="2595" y="1"/>
                    </a:lnTo>
                    <a:close/>
                    <a:moveTo>
                      <a:pt x="4960" y="6236"/>
                    </a:moveTo>
                    <a:lnTo>
                      <a:pt x="4813" y="6362"/>
                    </a:lnTo>
                    <a:lnTo>
                      <a:pt x="4750" y="6362"/>
                    </a:lnTo>
                    <a:lnTo>
                      <a:pt x="4625" y="6278"/>
                    </a:lnTo>
                    <a:lnTo>
                      <a:pt x="4499" y="6403"/>
                    </a:lnTo>
                    <a:lnTo>
                      <a:pt x="4227" y="6382"/>
                    </a:lnTo>
                    <a:lnTo>
                      <a:pt x="4018" y="6445"/>
                    </a:lnTo>
                    <a:lnTo>
                      <a:pt x="3872" y="6403"/>
                    </a:lnTo>
                    <a:lnTo>
                      <a:pt x="3767" y="6341"/>
                    </a:lnTo>
                    <a:lnTo>
                      <a:pt x="3641" y="6341"/>
                    </a:lnTo>
                    <a:lnTo>
                      <a:pt x="3558" y="6382"/>
                    </a:lnTo>
                    <a:lnTo>
                      <a:pt x="3495" y="6341"/>
                    </a:lnTo>
                    <a:lnTo>
                      <a:pt x="3369" y="6382"/>
                    </a:lnTo>
                    <a:lnTo>
                      <a:pt x="3348" y="6571"/>
                    </a:lnTo>
                    <a:lnTo>
                      <a:pt x="3474" y="6675"/>
                    </a:lnTo>
                    <a:lnTo>
                      <a:pt x="3600" y="6655"/>
                    </a:lnTo>
                    <a:lnTo>
                      <a:pt x="3809" y="6801"/>
                    </a:lnTo>
                    <a:lnTo>
                      <a:pt x="3955" y="6822"/>
                    </a:lnTo>
                    <a:lnTo>
                      <a:pt x="4060" y="6927"/>
                    </a:lnTo>
                    <a:lnTo>
                      <a:pt x="4311" y="7031"/>
                    </a:lnTo>
                    <a:lnTo>
                      <a:pt x="4374" y="7010"/>
                    </a:lnTo>
                    <a:lnTo>
                      <a:pt x="4478" y="7094"/>
                    </a:lnTo>
                    <a:lnTo>
                      <a:pt x="4499" y="7199"/>
                    </a:lnTo>
                    <a:lnTo>
                      <a:pt x="4750" y="7303"/>
                    </a:lnTo>
                    <a:lnTo>
                      <a:pt x="4855" y="7282"/>
                    </a:lnTo>
                    <a:lnTo>
                      <a:pt x="4855" y="7136"/>
                    </a:lnTo>
                    <a:lnTo>
                      <a:pt x="4918" y="7073"/>
                    </a:lnTo>
                    <a:lnTo>
                      <a:pt x="4918" y="6927"/>
                    </a:lnTo>
                    <a:lnTo>
                      <a:pt x="4813" y="6801"/>
                    </a:lnTo>
                    <a:lnTo>
                      <a:pt x="4918" y="6508"/>
                    </a:lnTo>
                    <a:lnTo>
                      <a:pt x="5022" y="6403"/>
                    </a:lnTo>
                    <a:lnTo>
                      <a:pt x="5022" y="6362"/>
                    </a:lnTo>
                    <a:lnTo>
                      <a:pt x="5043" y="6362"/>
                    </a:lnTo>
                    <a:lnTo>
                      <a:pt x="5043" y="6341"/>
                    </a:lnTo>
                    <a:lnTo>
                      <a:pt x="4960" y="6236"/>
                    </a:lnTo>
                    <a:close/>
                  </a:path>
                </a:pathLst>
              </a:custGeom>
              <a:solidFill>
                <a:srgbClr val="2C39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81" name="Google Shape;381;p49"/>
            <p:cNvGrpSpPr/>
            <p:nvPr/>
          </p:nvGrpSpPr>
          <p:grpSpPr>
            <a:xfrm>
              <a:off x="3750475" y="2481850"/>
              <a:ext cx="85125" cy="51800"/>
              <a:chOff x="3750475" y="2481850"/>
              <a:chExt cx="85125" cy="51800"/>
            </a:xfrm>
          </p:grpSpPr>
          <p:sp>
            <p:nvSpPr>
              <p:cNvPr id="382" name="Google Shape;382;p49"/>
              <p:cNvSpPr/>
              <p:nvPr/>
            </p:nvSpPr>
            <p:spPr>
              <a:xfrm>
                <a:off x="3762125" y="2492625"/>
                <a:ext cx="64900" cy="36650"/>
              </a:xfrm>
              <a:custGeom>
                <a:avLst/>
                <a:gdLst/>
                <a:ahLst/>
                <a:cxnLst/>
                <a:rect l="l" t="t" r="r" b="b"/>
                <a:pathLst>
                  <a:path w="2596" h="1466" extrusionOk="0">
                    <a:moveTo>
                      <a:pt x="1507" y="1"/>
                    </a:moveTo>
                    <a:lnTo>
                      <a:pt x="1361" y="64"/>
                    </a:lnTo>
                    <a:lnTo>
                      <a:pt x="1402" y="105"/>
                    </a:lnTo>
                    <a:lnTo>
                      <a:pt x="1340" y="189"/>
                    </a:lnTo>
                    <a:lnTo>
                      <a:pt x="1214" y="126"/>
                    </a:lnTo>
                    <a:lnTo>
                      <a:pt x="1109" y="189"/>
                    </a:lnTo>
                    <a:lnTo>
                      <a:pt x="1005" y="168"/>
                    </a:lnTo>
                    <a:lnTo>
                      <a:pt x="817" y="210"/>
                    </a:lnTo>
                    <a:lnTo>
                      <a:pt x="712" y="210"/>
                    </a:lnTo>
                    <a:lnTo>
                      <a:pt x="691" y="126"/>
                    </a:lnTo>
                    <a:lnTo>
                      <a:pt x="565" y="126"/>
                    </a:lnTo>
                    <a:lnTo>
                      <a:pt x="482" y="231"/>
                    </a:lnTo>
                    <a:lnTo>
                      <a:pt x="607" y="294"/>
                    </a:lnTo>
                    <a:lnTo>
                      <a:pt x="607" y="398"/>
                    </a:lnTo>
                    <a:lnTo>
                      <a:pt x="503" y="440"/>
                    </a:lnTo>
                    <a:lnTo>
                      <a:pt x="398" y="608"/>
                    </a:lnTo>
                    <a:lnTo>
                      <a:pt x="314" y="628"/>
                    </a:lnTo>
                    <a:lnTo>
                      <a:pt x="168" y="859"/>
                    </a:lnTo>
                    <a:lnTo>
                      <a:pt x="147" y="1047"/>
                    </a:lnTo>
                    <a:lnTo>
                      <a:pt x="147" y="1152"/>
                    </a:lnTo>
                    <a:lnTo>
                      <a:pt x="84" y="1152"/>
                    </a:lnTo>
                    <a:lnTo>
                      <a:pt x="0" y="1173"/>
                    </a:lnTo>
                    <a:lnTo>
                      <a:pt x="42" y="1277"/>
                    </a:lnTo>
                    <a:lnTo>
                      <a:pt x="147" y="1277"/>
                    </a:lnTo>
                    <a:lnTo>
                      <a:pt x="293" y="1235"/>
                    </a:lnTo>
                    <a:lnTo>
                      <a:pt x="252" y="1068"/>
                    </a:lnTo>
                    <a:lnTo>
                      <a:pt x="314" y="1026"/>
                    </a:lnTo>
                    <a:lnTo>
                      <a:pt x="482" y="1026"/>
                    </a:lnTo>
                    <a:lnTo>
                      <a:pt x="524" y="1131"/>
                    </a:lnTo>
                    <a:lnTo>
                      <a:pt x="586" y="1277"/>
                    </a:lnTo>
                    <a:lnTo>
                      <a:pt x="670" y="1340"/>
                    </a:lnTo>
                    <a:lnTo>
                      <a:pt x="670" y="1424"/>
                    </a:lnTo>
                    <a:lnTo>
                      <a:pt x="796" y="1465"/>
                    </a:lnTo>
                    <a:lnTo>
                      <a:pt x="1026" y="1319"/>
                    </a:lnTo>
                    <a:lnTo>
                      <a:pt x="1151" y="1361"/>
                    </a:lnTo>
                    <a:lnTo>
                      <a:pt x="1361" y="1026"/>
                    </a:lnTo>
                    <a:lnTo>
                      <a:pt x="1507" y="1110"/>
                    </a:lnTo>
                    <a:lnTo>
                      <a:pt x="1507" y="1235"/>
                    </a:lnTo>
                    <a:lnTo>
                      <a:pt x="1674" y="1319"/>
                    </a:lnTo>
                    <a:lnTo>
                      <a:pt x="1737" y="1445"/>
                    </a:lnTo>
                    <a:lnTo>
                      <a:pt x="1842" y="1235"/>
                    </a:lnTo>
                    <a:lnTo>
                      <a:pt x="1842" y="1068"/>
                    </a:lnTo>
                    <a:lnTo>
                      <a:pt x="2093" y="1131"/>
                    </a:lnTo>
                    <a:lnTo>
                      <a:pt x="2197" y="1131"/>
                    </a:lnTo>
                    <a:lnTo>
                      <a:pt x="2302" y="1214"/>
                    </a:lnTo>
                    <a:lnTo>
                      <a:pt x="2302" y="1005"/>
                    </a:lnTo>
                    <a:lnTo>
                      <a:pt x="2553" y="942"/>
                    </a:lnTo>
                    <a:lnTo>
                      <a:pt x="2490" y="754"/>
                    </a:lnTo>
                    <a:lnTo>
                      <a:pt x="2595" y="628"/>
                    </a:lnTo>
                    <a:lnTo>
                      <a:pt x="2553" y="524"/>
                    </a:lnTo>
                    <a:lnTo>
                      <a:pt x="2469" y="524"/>
                    </a:lnTo>
                    <a:lnTo>
                      <a:pt x="2365" y="628"/>
                    </a:lnTo>
                    <a:lnTo>
                      <a:pt x="2260" y="503"/>
                    </a:lnTo>
                    <a:lnTo>
                      <a:pt x="2177" y="524"/>
                    </a:lnTo>
                    <a:lnTo>
                      <a:pt x="2030" y="524"/>
                    </a:lnTo>
                    <a:lnTo>
                      <a:pt x="1988" y="440"/>
                    </a:lnTo>
                    <a:lnTo>
                      <a:pt x="2030" y="398"/>
                    </a:lnTo>
                    <a:lnTo>
                      <a:pt x="2030" y="294"/>
                    </a:lnTo>
                    <a:lnTo>
                      <a:pt x="1884" y="210"/>
                    </a:lnTo>
                    <a:lnTo>
                      <a:pt x="1737" y="84"/>
                    </a:lnTo>
                    <a:lnTo>
                      <a:pt x="1653" y="84"/>
                    </a:lnTo>
                    <a:lnTo>
                      <a:pt x="1612" y="126"/>
                    </a:lnTo>
                    <a:lnTo>
                      <a:pt x="1528" y="105"/>
                    </a:lnTo>
                    <a:lnTo>
                      <a:pt x="1507" y="1"/>
                    </a:lnTo>
                    <a:close/>
                  </a:path>
                </a:pathLst>
              </a:custGeom>
              <a:solidFill>
                <a:srgbClr val="2C39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 name="Google Shape;383;p49"/>
              <p:cNvSpPr/>
              <p:nvPr/>
            </p:nvSpPr>
            <p:spPr>
              <a:xfrm>
                <a:off x="3750475" y="2481850"/>
                <a:ext cx="85125" cy="51800"/>
              </a:xfrm>
              <a:custGeom>
                <a:avLst/>
                <a:gdLst/>
                <a:ahLst/>
                <a:cxnLst/>
                <a:rect l="l" t="t" r="r" b="b"/>
                <a:pathLst>
                  <a:path w="3405" h="2072" extrusionOk="0">
                    <a:moveTo>
                      <a:pt x="1095" y="286"/>
                    </a:moveTo>
                    <a:lnTo>
                      <a:pt x="0" y="1667"/>
                    </a:lnTo>
                    <a:lnTo>
                      <a:pt x="547" y="2072"/>
                    </a:lnTo>
                    <a:lnTo>
                      <a:pt x="1214" y="1858"/>
                    </a:lnTo>
                    <a:lnTo>
                      <a:pt x="1881" y="1262"/>
                    </a:lnTo>
                    <a:lnTo>
                      <a:pt x="2976" y="1286"/>
                    </a:lnTo>
                    <a:lnTo>
                      <a:pt x="3405" y="786"/>
                    </a:lnTo>
                    <a:lnTo>
                      <a:pt x="2167" y="0"/>
                    </a:lnTo>
                    <a:close/>
                  </a:path>
                </a:pathLst>
              </a:custGeom>
              <a:solidFill>
                <a:srgbClr val="2C3938"/>
              </a:solidFill>
              <a:ln>
                <a:noFill/>
              </a:ln>
            </p:spPr>
          </p:sp>
        </p:grpSp>
        <p:grpSp>
          <p:nvGrpSpPr>
            <p:cNvPr id="384" name="Google Shape;384;p49"/>
            <p:cNvGrpSpPr/>
            <p:nvPr/>
          </p:nvGrpSpPr>
          <p:grpSpPr>
            <a:xfrm>
              <a:off x="3627175" y="2432450"/>
              <a:ext cx="172100" cy="169075"/>
              <a:chOff x="3627175" y="2432450"/>
              <a:chExt cx="172100" cy="169075"/>
            </a:xfrm>
          </p:grpSpPr>
          <p:sp>
            <p:nvSpPr>
              <p:cNvPr id="385" name="Google Shape;385;p49"/>
              <p:cNvSpPr/>
              <p:nvPr/>
            </p:nvSpPr>
            <p:spPr>
              <a:xfrm>
                <a:off x="3627175" y="2433000"/>
                <a:ext cx="164800" cy="156950"/>
              </a:xfrm>
              <a:custGeom>
                <a:avLst/>
                <a:gdLst/>
                <a:ahLst/>
                <a:cxnLst/>
                <a:rect l="l" t="t" r="r" b="b"/>
                <a:pathLst>
                  <a:path w="6592" h="6278" extrusionOk="0">
                    <a:moveTo>
                      <a:pt x="3829" y="0"/>
                    </a:moveTo>
                    <a:lnTo>
                      <a:pt x="3808" y="42"/>
                    </a:lnTo>
                    <a:lnTo>
                      <a:pt x="3599" y="105"/>
                    </a:lnTo>
                    <a:lnTo>
                      <a:pt x="3578" y="63"/>
                    </a:lnTo>
                    <a:lnTo>
                      <a:pt x="3390" y="168"/>
                    </a:lnTo>
                    <a:lnTo>
                      <a:pt x="3369" y="272"/>
                    </a:lnTo>
                    <a:lnTo>
                      <a:pt x="3390" y="398"/>
                    </a:lnTo>
                    <a:lnTo>
                      <a:pt x="3348" y="607"/>
                    </a:lnTo>
                    <a:lnTo>
                      <a:pt x="3181" y="796"/>
                    </a:lnTo>
                    <a:lnTo>
                      <a:pt x="3181" y="837"/>
                    </a:lnTo>
                    <a:lnTo>
                      <a:pt x="2992" y="900"/>
                    </a:lnTo>
                    <a:lnTo>
                      <a:pt x="2888" y="900"/>
                    </a:lnTo>
                    <a:lnTo>
                      <a:pt x="2783" y="879"/>
                    </a:lnTo>
                    <a:lnTo>
                      <a:pt x="2574" y="1005"/>
                    </a:lnTo>
                    <a:lnTo>
                      <a:pt x="2532" y="1089"/>
                    </a:lnTo>
                    <a:lnTo>
                      <a:pt x="2574" y="1151"/>
                    </a:lnTo>
                    <a:lnTo>
                      <a:pt x="2658" y="1193"/>
                    </a:lnTo>
                    <a:lnTo>
                      <a:pt x="2532" y="1298"/>
                    </a:lnTo>
                    <a:lnTo>
                      <a:pt x="2365" y="1319"/>
                    </a:lnTo>
                    <a:lnTo>
                      <a:pt x="2134" y="1298"/>
                    </a:lnTo>
                    <a:lnTo>
                      <a:pt x="2030" y="1235"/>
                    </a:lnTo>
                    <a:lnTo>
                      <a:pt x="1946" y="1298"/>
                    </a:lnTo>
                    <a:lnTo>
                      <a:pt x="1925" y="1214"/>
                    </a:lnTo>
                    <a:lnTo>
                      <a:pt x="1841" y="1151"/>
                    </a:lnTo>
                    <a:lnTo>
                      <a:pt x="1883" y="1047"/>
                    </a:lnTo>
                    <a:lnTo>
                      <a:pt x="1800" y="1026"/>
                    </a:lnTo>
                    <a:lnTo>
                      <a:pt x="1695" y="1047"/>
                    </a:lnTo>
                    <a:lnTo>
                      <a:pt x="1569" y="1047"/>
                    </a:lnTo>
                    <a:lnTo>
                      <a:pt x="1507" y="1026"/>
                    </a:lnTo>
                    <a:lnTo>
                      <a:pt x="1528" y="1151"/>
                    </a:lnTo>
                    <a:lnTo>
                      <a:pt x="1507" y="1214"/>
                    </a:lnTo>
                    <a:lnTo>
                      <a:pt x="1716" y="1402"/>
                    </a:lnTo>
                    <a:lnTo>
                      <a:pt x="1674" y="1444"/>
                    </a:lnTo>
                    <a:lnTo>
                      <a:pt x="1695" y="1528"/>
                    </a:lnTo>
                    <a:lnTo>
                      <a:pt x="1695" y="1633"/>
                    </a:lnTo>
                    <a:lnTo>
                      <a:pt x="1737" y="1716"/>
                    </a:lnTo>
                    <a:lnTo>
                      <a:pt x="1737" y="1821"/>
                    </a:lnTo>
                    <a:lnTo>
                      <a:pt x="1569" y="1779"/>
                    </a:lnTo>
                    <a:lnTo>
                      <a:pt x="1465" y="1821"/>
                    </a:lnTo>
                    <a:lnTo>
                      <a:pt x="1381" y="1779"/>
                    </a:lnTo>
                    <a:lnTo>
                      <a:pt x="1277" y="1821"/>
                    </a:lnTo>
                    <a:lnTo>
                      <a:pt x="1256" y="1758"/>
                    </a:lnTo>
                    <a:lnTo>
                      <a:pt x="1109" y="1863"/>
                    </a:lnTo>
                    <a:lnTo>
                      <a:pt x="963" y="1653"/>
                    </a:lnTo>
                    <a:lnTo>
                      <a:pt x="858" y="1633"/>
                    </a:lnTo>
                    <a:lnTo>
                      <a:pt x="733" y="1653"/>
                    </a:lnTo>
                    <a:lnTo>
                      <a:pt x="628" y="1758"/>
                    </a:lnTo>
                    <a:lnTo>
                      <a:pt x="565" y="1737"/>
                    </a:lnTo>
                    <a:lnTo>
                      <a:pt x="481" y="1779"/>
                    </a:lnTo>
                    <a:lnTo>
                      <a:pt x="440" y="1758"/>
                    </a:lnTo>
                    <a:lnTo>
                      <a:pt x="335" y="1758"/>
                    </a:lnTo>
                    <a:lnTo>
                      <a:pt x="251" y="1842"/>
                    </a:lnTo>
                    <a:lnTo>
                      <a:pt x="63" y="1863"/>
                    </a:lnTo>
                    <a:lnTo>
                      <a:pt x="0" y="1946"/>
                    </a:lnTo>
                    <a:lnTo>
                      <a:pt x="42" y="2030"/>
                    </a:lnTo>
                    <a:lnTo>
                      <a:pt x="147" y="1988"/>
                    </a:lnTo>
                    <a:lnTo>
                      <a:pt x="251" y="2030"/>
                    </a:lnTo>
                    <a:lnTo>
                      <a:pt x="272" y="2051"/>
                    </a:lnTo>
                    <a:lnTo>
                      <a:pt x="272" y="2051"/>
                    </a:lnTo>
                    <a:lnTo>
                      <a:pt x="147" y="2030"/>
                    </a:lnTo>
                    <a:lnTo>
                      <a:pt x="105" y="2051"/>
                    </a:lnTo>
                    <a:lnTo>
                      <a:pt x="126" y="2156"/>
                    </a:lnTo>
                    <a:lnTo>
                      <a:pt x="168" y="2072"/>
                    </a:lnTo>
                    <a:lnTo>
                      <a:pt x="230" y="2093"/>
                    </a:lnTo>
                    <a:lnTo>
                      <a:pt x="251" y="2177"/>
                    </a:lnTo>
                    <a:lnTo>
                      <a:pt x="209" y="2197"/>
                    </a:lnTo>
                    <a:lnTo>
                      <a:pt x="105" y="2239"/>
                    </a:lnTo>
                    <a:lnTo>
                      <a:pt x="105" y="2260"/>
                    </a:lnTo>
                    <a:lnTo>
                      <a:pt x="209" y="2260"/>
                    </a:lnTo>
                    <a:lnTo>
                      <a:pt x="230" y="2386"/>
                    </a:lnTo>
                    <a:lnTo>
                      <a:pt x="230" y="2469"/>
                    </a:lnTo>
                    <a:lnTo>
                      <a:pt x="335" y="2386"/>
                    </a:lnTo>
                    <a:lnTo>
                      <a:pt x="481" y="2386"/>
                    </a:lnTo>
                    <a:lnTo>
                      <a:pt x="670" y="2469"/>
                    </a:lnTo>
                    <a:lnTo>
                      <a:pt x="733" y="2511"/>
                    </a:lnTo>
                    <a:lnTo>
                      <a:pt x="774" y="2511"/>
                    </a:lnTo>
                    <a:lnTo>
                      <a:pt x="900" y="2595"/>
                    </a:lnTo>
                    <a:lnTo>
                      <a:pt x="1005" y="2511"/>
                    </a:lnTo>
                    <a:lnTo>
                      <a:pt x="1067" y="2553"/>
                    </a:lnTo>
                    <a:lnTo>
                      <a:pt x="1046" y="2595"/>
                    </a:lnTo>
                    <a:lnTo>
                      <a:pt x="1067" y="2658"/>
                    </a:lnTo>
                    <a:lnTo>
                      <a:pt x="1172" y="2595"/>
                    </a:lnTo>
                    <a:lnTo>
                      <a:pt x="1214" y="2658"/>
                    </a:lnTo>
                    <a:lnTo>
                      <a:pt x="1172" y="2762"/>
                    </a:lnTo>
                    <a:lnTo>
                      <a:pt x="1214" y="2825"/>
                    </a:lnTo>
                    <a:lnTo>
                      <a:pt x="1297" y="2825"/>
                    </a:lnTo>
                    <a:lnTo>
                      <a:pt x="1402" y="2783"/>
                    </a:lnTo>
                    <a:lnTo>
                      <a:pt x="1528" y="2783"/>
                    </a:lnTo>
                    <a:lnTo>
                      <a:pt x="1611" y="2888"/>
                    </a:lnTo>
                    <a:lnTo>
                      <a:pt x="1507" y="2825"/>
                    </a:lnTo>
                    <a:lnTo>
                      <a:pt x="1402" y="2825"/>
                    </a:lnTo>
                    <a:lnTo>
                      <a:pt x="1360" y="2930"/>
                    </a:lnTo>
                    <a:lnTo>
                      <a:pt x="1402" y="2972"/>
                    </a:lnTo>
                    <a:lnTo>
                      <a:pt x="1423" y="3076"/>
                    </a:lnTo>
                    <a:lnTo>
                      <a:pt x="1381" y="3181"/>
                    </a:lnTo>
                    <a:lnTo>
                      <a:pt x="1402" y="3244"/>
                    </a:lnTo>
                    <a:lnTo>
                      <a:pt x="1486" y="3244"/>
                    </a:lnTo>
                    <a:lnTo>
                      <a:pt x="1632" y="3432"/>
                    </a:lnTo>
                    <a:lnTo>
                      <a:pt x="1779" y="3453"/>
                    </a:lnTo>
                    <a:lnTo>
                      <a:pt x="1904" y="3537"/>
                    </a:lnTo>
                    <a:lnTo>
                      <a:pt x="1904" y="3641"/>
                    </a:lnTo>
                    <a:lnTo>
                      <a:pt x="1946" y="3725"/>
                    </a:lnTo>
                    <a:lnTo>
                      <a:pt x="1904" y="3830"/>
                    </a:lnTo>
                    <a:lnTo>
                      <a:pt x="1883" y="3850"/>
                    </a:lnTo>
                    <a:lnTo>
                      <a:pt x="1841" y="3934"/>
                    </a:lnTo>
                    <a:lnTo>
                      <a:pt x="1946" y="3955"/>
                    </a:lnTo>
                    <a:lnTo>
                      <a:pt x="2134" y="4081"/>
                    </a:lnTo>
                    <a:lnTo>
                      <a:pt x="2260" y="4436"/>
                    </a:lnTo>
                    <a:lnTo>
                      <a:pt x="2260" y="4436"/>
                    </a:lnTo>
                    <a:lnTo>
                      <a:pt x="2113" y="4269"/>
                    </a:lnTo>
                    <a:lnTo>
                      <a:pt x="2093" y="4143"/>
                    </a:lnTo>
                    <a:lnTo>
                      <a:pt x="1946" y="4081"/>
                    </a:lnTo>
                    <a:lnTo>
                      <a:pt x="1904" y="4122"/>
                    </a:lnTo>
                    <a:lnTo>
                      <a:pt x="1841" y="4394"/>
                    </a:lnTo>
                    <a:lnTo>
                      <a:pt x="1841" y="4604"/>
                    </a:lnTo>
                    <a:lnTo>
                      <a:pt x="1946" y="4687"/>
                    </a:lnTo>
                    <a:lnTo>
                      <a:pt x="1883" y="4750"/>
                    </a:lnTo>
                    <a:lnTo>
                      <a:pt x="1841" y="5127"/>
                    </a:lnTo>
                    <a:lnTo>
                      <a:pt x="1737" y="5482"/>
                    </a:lnTo>
                    <a:lnTo>
                      <a:pt x="1590" y="5545"/>
                    </a:lnTo>
                    <a:lnTo>
                      <a:pt x="1695" y="5608"/>
                    </a:lnTo>
                    <a:lnTo>
                      <a:pt x="1716" y="5629"/>
                    </a:lnTo>
                    <a:lnTo>
                      <a:pt x="1779" y="5629"/>
                    </a:lnTo>
                    <a:lnTo>
                      <a:pt x="1800" y="5754"/>
                    </a:lnTo>
                    <a:lnTo>
                      <a:pt x="1800" y="5859"/>
                    </a:lnTo>
                    <a:lnTo>
                      <a:pt x="1946" y="5838"/>
                    </a:lnTo>
                    <a:lnTo>
                      <a:pt x="2197" y="5922"/>
                    </a:lnTo>
                    <a:lnTo>
                      <a:pt x="2302" y="6047"/>
                    </a:lnTo>
                    <a:lnTo>
                      <a:pt x="2406" y="6006"/>
                    </a:lnTo>
                    <a:lnTo>
                      <a:pt x="2532" y="6131"/>
                    </a:lnTo>
                    <a:lnTo>
                      <a:pt x="2678" y="6131"/>
                    </a:lnTo>
                    <a:lnTo>
                      <a:pt x="2762" y="6152"/>
                    </a:lnTo>
                    <a:lnTo>
                      <a:pt x="2867" y="6047"/>
                    </a:lnTo>
                    <a:lnTo>
                      <a:pt x="3139" y="6047"/>
                    </a:lnTo>
                    <a:lnTo>
                      <a:pt x="3243" y="6110"/>
                    </a:lnTo>
                    <a:lnTo>
                      <a:pt x="3390" y="6068"/>
                    </a:lnTo>
                    <a:lnTo>
                      <a:pt x="3557" y="6173"/>
                    </a:lnTo>
                    <a:lnTo>
                      <a:pt x="3829" y="6152"/>
                    </a:lnTo>
                    <a:lnTo>
                      <a:pt x="4018" y="6257"/>
                    </a:lnTo>
                    <a:lnTo>
                      <a:pt x="4101" y="6278"/>
                    </a:lnTo>
                    <a:lnTo>
                      <a:pt x="4101" y="6236"/>
                    </a:lnTo>
                    <a:lnTo>
                      <a:pt x="4038" y="6068"/>
                    </a:lnTo>
                    <a:lnTo>
                      <a:pt x="4101" y="5859"/>
                    </a:lnTo>
                    <a:lnTo>
                      <a:pt x="4101" y="5796"/>
                    </a:lnTo>
                    <a:lnTo>
                      <a:pt x="4227" y="5650"/>
                    </a:lnTo>
                    <a:lnTo>
                      <a:pt x="4436" y="5441"/>
                    </a:lnTo>
                    <a:lnTo>
                      <a:pt x="4499" y="5441"/>
                    </a:lnTo>
                    <a:lnTo>
                      <a:pt x="4562" y="5503"/>
                    </a:lnTo>
                    <a:lnTo>
                      <a:pt x="4708" y="5503"/>
                    </a:lnTo>
                    <a:lnTo>
                      <a:pt x="4834" y="5587"/>
                    </a:lnTo>
                    <a:lnTo>
                      <a:pt x="4938" y="5587"/>
                    </a:lnTo>
                    <a:lnTo>
                      <a:pt x="5022" y="5524"/>
                    </a:lnTo>
                    <a:lnTo>
                      <a:pt x="5085" y="5503"/>
                    </a:lnTo>
                    <a:lnTo>
                      <a:pt x="5461" y="5734"/>
                    </a:lnTo>
                    <a:lnTo>
                      <a:pt x="5545" y="5817"/>
                    </a:lnTo>
                    <a:lnTo>
                      <a:pt x="5796" y="5817"/>
                    </a:lnTo>
                    <a:lnTo>
                      <a:pt x="5901" y="5734"/>
                    </a:lnTo>
                    <a:lnTo>
                      <a:pt x="5880" y="5692"/>
                    </a:lnTo>
                    <a:lnTo>
                      <a:pt x="5984" y="5545"/>
                    </a:lnTo>
                    <a:lnTo>
                      <a:pt x="6340" y="5294"/>
                    </a:lnTo>
                    <a:lnTo>
                      <a:pt x="6382" y="5273"/>
                    </a:lnTo>
                    <a:lnTo>
                      <a:pt x="6319" y="5169"/>
                    </a:lnTo>
                    <a:lnTo>
                      <a:pt x="6403" y="4980"/>
                    </a:lnTo>
                    <a:lnTo>
                      <a:pt x="6235" y="4980"/>
                    </a:lnTo>
                    <a:lnTo>
                      <a:pt x="6068" y="4855"/>
                    </a:lnTo>
                    <a:lnTo>
                      <a:pt x="6026" y="4562"/>
                    </a:lnTo>
                    <a:lnTo>
                      <a:pt x="5880" y="4394"/>
                    </a:lnTo>
                    <a:lnTo>
                      <a:pt x="5963" y="4332"/>
                    </a:lnTo>
                    <a:lnTo>
                      <a:pt x="6089" y="4290"/>
                    </a:lnTo>
                    <a:lnTo>
                      <a:pt x="6131" y="4122"/>
                    </a:lnTo>
                    <a:lnTo>
                      <a:pt x="6026" y="4018"/>
                    </a:lnTo>
                    <a:lnTo>
                      <a:pt x="6005" y="3850"/>
                    </a:lnTo>
                    <a:lnTo>
                      <a:pt x="6068" y="3809"/>
                    </a:lnTo>
                    <a:lnTo>
                      <a:pt x="6068" y="3725"/>
                    </a:lnTo>
                    <a:lnTo>
                      <a:pt x="5984" y="3662"/>
                    </a:lnTo>
                    <a:lnTo>
                      <a:pt x="5922" y="3516"/>
                    </a:lnTo>
                    <a:lnTo>
                      <a:pt x="5880" y="3411"/>
                    </a:lnTo>
                    <a:lnTo>
                      <a:pt x="5712" y="3411"/>
                    </a:lnTo>
                    <a:lnTo>
                      <a:pt x="5650" y="3453"/>
                    </a:lnTo>
                    <a:lnTo>
                      <a:pt x="5691" y="3620"/>
                    </a:lnTo>
                    <a:lnTo>
                      <a:pt x="5545" y="3662"/>
                    </a:lnTo>
                    <a:lnTo>
                      <a:pt x="5440" y="3662"/>
                    </a:lnTo>
                    <a:lnTo>
                      <a:pt x="5398" y="3558"/>
                    </a:lnTo>
                    <a:lnTo>
                      <a:pt x="5482" y="3537"/>
                    </a:lnTo>
                    <a:lnTo>
                      <a:pt x="5545" y="3537"/>
                    </a:lnTo>
                    <a:lnTo>
                      <a:pt x="5545" y="3432"/>
                    </a:lnTo>
                    <a:lnTo>
                      <a:pt x="5566" y="3244"/>
                    </a:lnTo>
                    <a:lnTo>
                      <a:pt x="5712" y="3013"/>
                    </a:lnTo>
                    <a:lnTo>
                      <a:pt x="5796" y="2993"/>
                    </a:lnTo>
                    <a:lnTo>
                      <a:pt x="5901" y="2825"/>
                    </a:lnTo>
                    <a:lnTo>
                      <a:pt x="6005" y="2783"/>
                    </a:lnTo>
                    <a:lnTo>
                      <a:pt x="6005" y="2679"/>
                    </a:lnTo>
                    <a:lnTo>
                      <a:pt x="5880" y="2616"/>
                    </a:lnTo>
                    <a:lnTo>
                      <a:pt x="5963" y="2511"/>
                    </a:lnTo>
                    <a:lnTo>
                      <a:pt x="6089" y="2511"/>
                    </a:lnTo>
                    <a:lnTo>
                      <a:pt x="6110" y="2595"/>
                    </a:lnTo>
                    <a:lnTo>
                      <a:pt x="6215" y="2595"/>
                    </a:lnTo>
                    <a:lnTo>
                      <a:pt x="6403" y="2553"/>
                    </a:lnTo>
                    <a:lnTo>
                      <a:pt x="6340" y="2449"/>
                    </a:lnTo>
                    <a:lnTo>
                      <a:pt x="6235" y="2365"/>
                    </a:lnTo>
                    <a:lnTo>
                      <a:pt x="6235" y="2197"/>
                    </a:lnTo>
                    <a:lnTo>
                      <a:pt x="6298" y="2030"/>
                    </a:lnTo>
                    <a:lnTo>
                      <a:pt x="6382" y="1946"/>
                    </a:lnTo>
                    <a:lnTo>
                      <a:pt x="6382" y="1842"/>
                    </a:lnTo>
                    <a:lnTo>
                      <a:pt x="6445" y="1674"/>
                    </a:lnTo>
                    <a:lnTo>
                      <a:pt x="6591" y="1549"/>
                    </a:lnTo>
                    <a:lnTo>
                      <a:pt x="6445" y="1465"/>
                    </a:lnTo>
                    <a:lnTo>
                      <a:pt x="6340" y="1465"/>
                    </a:lnTo>
                    <a:lnTo>
                      <a:pt x="6215" y="1402"/>
                    </a:lnTo>
                    <a:lnTo>
                      <a:pt x="6110" y="1444"/>
                    </a:lnTo>
                    <a:lnTo>
                      <a:pt x="6026" y="1402"/>
                    </a:lnTo>
                    <a:lnTo>
                      <a:pt x="5922" y="1402"/>
                    </a:lnTo>
                    <a:lnTo>
                      <a:pt x="5859" y="1444"/>
                    </a:lnTo>
                    <a:lnTo>
                      <a:pt x="5754" y="1361"/>
                    </a:lnTo>
                    <a:lnTo>
                      <a:pt x="5754" y="1298"/>
                    </a:lnTo>
                    <a:lnTo>
                      <a:pt x="5650" y="1214"/>
                    </a:lnTo>
                    <a:lnTo>
                      <a:pt x="5566" y="1235"/>
                    </a:lnTo>
                    <a:lnTo>
                      <a:pt x="5398" y="1193"/>
                    </a:lnTo>
                    <a:lnTo>
                      <a:pt x="5357" y="1089"/>
                    </a:lnTo>
                    <a:lnTo>
                      <a:pt x="5252" y="1089"/>
                    </a:lnTo>
                    <a:lnTo>
                      <a:pt x="5189" y="1130"/>
                    </a:lnTo>
                    <a:lnTo>
                      <a:pt x="5085" y="1047"/>
                    </a:lnTo>
                    <a:lnTo>
                      <a:pt x="4980" y="1026"/>
                    </a:lnTo>
                    <a:lnTo>
                      <a:pt x="4854" y="879"/>
                    </a:lnTo>
                    <a:lnTo>
                      <a:pt x="4771" y="837"/>
                    </a:lnTo>
                    <a:lnTo>
                      <a:pt x="4729" y="796"/>
                    </a:lnTo>
                    <a:lnTo>
                      <a:pt x="4645" y="796"/>
                    </a:lnTo>
                    <a:lnTo>
                      <a:pt x="4603" y="837"/>
                    </a:lnTo>
                    <a:lnTo>
                      <a:pt x="4457" y="775"/>
                    </a:lnTo>
                    <a:lnTo>
                      <a:pt x="4457" y="607"/>
                    </a:lnTo>
                    <a:lnTo>
                      <a:pt x="4394" y="586"/>
                    </a:lnTo>
                    <a:lnTo>
                      <a:pt x="4310" y="524"/>
                    </a:lnTo>
                    <a:lnTo>
                      <a:pt x="4227" y="524"/>
                    </a:lnTo>
                    <a:lnTo>
                      <a:pt x="4080" y="398"/>
                    </a:lnTo>
                    <a:lnTo>
                      <a:pt x="4038" y="293"/>
                    </a:lnTo>
                    <a:lnTo>
                      <a:pt x="3913" y="252"/>
                    </a:lnTo>
                    <a:lnTo>
                      <a:pt x="3892" y="63"/>
                    </a:lnTo>
                    <a:lnTo>
                      <a:pt x="3829" y="0"/>
                    </a:lnTo>
                    <a:close/>
                  </a:path>
                </a:pathLst>
              </a:custGeom>
              <a:solidFill>
                <a:srgbClr val="2C39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 name="Google Shape;386;p49"/>
              <p:cNvSpPr/>
              <p:nvPr/>
            </p:nvSpPr>
            <p:spPr>
              <a:xfrm>
                <a:off x="3658200" y="2557475"/>
                <a:ext cx="70850" cy="44050"/>
              </a:xfrm>
              <a:custGeom>
                <a:avLst/>
                <a:gdLst/>
                <a:ahLst/>
                <a:cxnLst/>
                <a:rect l="l" t="t" r="r" b="b"/>
                <a:pathLst>
                  <a:path w="2834" h="1762" extrusionOk="0">
                    <a:moveTo>
                      <a:pt x="571" y="595"/>
                    </a:moveTo>
                    <a:lnTo>
                      <a:pt x="0" y="1119"/>
                    </a:lnTo>
                    <a:lnTo>
                      <a:pt x="1833" y="1762"/>
                    </a:lnTo>
                    <a:lnTo>
                      <a:pt x="2714" y="1476"/>
                    </a:lnTo>
                    <a:lnTo>
                      <a:pt x="2834" y="1071"/>
                    </a:lnTo>
                    <a:lnTo>
                      <a:pt x="1833" y="0"/>
                    </a:lnTo>
                    <a:close/>
                  </a:path>
                </a:pathLst>
              </a:custGeom>
              <a:solidFill>
                <a:srgbClr val="2C3938"/>
              </a:solidFill>
              <a:ln>
                <a:noFill/>
              </a:ln>
            </p:spPr>
          </p:sp>
          <p:sp>
            <p:nvSpPr>
              <p:cNvPr id="387" name="Google Shape;387;p49"/>
              <p:cNvSpPr/>
              <p:nvPr/>
            </p:nvSpPr>
            <p:spPr>
              <a:xfrm>
                <a:off x="3719525" y="2432450"/>
                <a:ext cx="79750" cy="89900"/>
              </a:xfrm>
              <a:custGeom>
                <a:avLst/>
                <a:gdLst/>
                <a:ahLst/>
                <a:cxnLst/>
                <a:rect l="l" t="t" r="r" b="b"/>
                <a:pathLst>
                  <a:path w="3190" h="3596" extrusionOk="0">
                    <a:moveTo>
                      <a:pt x="0" y="167"/>
                    </a:moveTo>
                    <a:lnTo>
                      <a:pt x="261" y="0"/>
                    </a:lnTo>
                    <a:lnTo>
                      <a:pt x="1619" y="1095"/>
                    </a:lnTo>
                    <a:lnTo>
                      <a:pt x="2381" y="1286"/>
                    </a:lnTo>
                    <a:lnTo>
                      <a:pt x="3190" y="1429"/>
                    </a:lnTo>
                    <a:lnTo>
                      <a:pt x="2809" y="2595"/>
                    </a:lnTo>
                    <a:lnTo>
                      <a:pt x="2071" y="2429"/>
                    </a:lnTo>
                    <a:lnTo>
                      <a:pt x="1524" y="3596"/>
                    </a:lnTo>
                    <a:close/>
                  </a:path>
                </a:pathLst>
              </a:custGeom>
              <a:solidFill>
                <a:srgbClr val="2C3938"/>
              </a:solidFill>
              <a:ln>
                <a:noFill/>
              </a:ln>
            </p:spPr>
          </p:sp>
        </p:grpSp>
        <p:grpSp>
          <p:nvGrpSpPr>
            <p:cNvPr id="388" name="Google Shape;388;p49"/>
            <p:cNvGrpSpPr/>
            <p:nvPr/>
          </p:nvGrpSpPr>
          <p:grpSpPr>
            <a:xfrm>
              <a:off x="3561536" y="2585450"/>
              <a:ext cx="61539" cy="99045"/>
              <a:chOff x="3561536" y="2585450"/>
              <a:chExt cx="61539" cy="99045"/>
            </a:xfrm>
          </p:grpSpPr>
          <p:sp>
            <p:nvSpPr>
              <p:cNvPr id="389" name="Google Shape;389;p49"/>
              <p:cNvSpPr/>
              <p:nvPr/>
            </p:nvSpPr>
            <p:spPr>
              <a:xfrm rot="192277">
                <a:off x="3564002" y="2593849"/>
                <a:ext cx="44498" cy="89472"/>
              </a:xfrm>
              <a:custGeom>
                <a:avLst/>
                <a:gdLst/>
                <a:ahLst/>
                <a:cxnLst/>
                <a:rect l="l" t="t" r="r" b="b"/>
                <a:pathLst>
                  <a:path w="1780" h="3579" extrusionOk="0">
                    <a:moveTo>
                      <a:pt x="628" y="1"/>
                    </a:moveTo>
                    <a:lnTo>
                      <a:pt x="356" y="22"/>
                    </a:lnTo>
                    <a:lnTo>
                      <a:pt x="377" y="147"/>
                    </a:lnTo>
                    <a:lnTo>
                      <a:pt x="461" y="357"/>
                    </a:lnTo>
                    <a:lnTo>
                      <a:pt x="440" y="712"/>
                    </a:lnTo>
                    <a:lnTo>
                      <a:pt x="440" y="775"/>
                    </a:lnTo>
                    <a:lnTo>
                      <a:pt x="419" y="943"/>
                    </a:lnTo>
                    <a:lnTo>
                      <a:pt x="482" y="1026"/>
                    </a:lnTo>
                    <a:lnTo>
                      <a:pt x="440" y="1131"/>
                    </a:lnTo>
                    <a:lnTo>
                      <a:pt x="356" y="1256"/>
                    </a:lnTo>
                    <a:lnTo>
                      <a:pt x="356" y="1445"/>
                    </a:lnTo>
                    <a:lnTo>
                      <a:pt x="231" y="1654"/>
                    </a:lnTo>
                    <a:lnTo>
                      <a:pt x="231" y="1759"/>
                    </a:lnTo>
                    <a:lnTo>
                      <a:pt x="64" y="1968"/>
                    </a:lnTo>
                    <a:lnTo>
                      <a:pt x="1" y="2303"/>
                    </a:lnTo>
                    <a:lnTo>
                      <a:pt x="1" y="2386"/>
                    </a:lnTo>
                    <a:lnTo>
                      <a:pt x="105" y="2386"/>
                    </a:lnTo>
                    <a:lnTo>
                      <a:pt x="168" y="2303"/>
                    </a:lnTo>
                    <a:lnTo>
                      <a:pt x="273" y="2219"/>
                    </a:lnTo>
                    <a:lnTo>
                      <a:pt x="252" y="2303"/>
                    </a:lnTo>
                    <a:lnTo>
                      <a:pt x="315" y="2344"/>
                    </a:lnTo>
                    <a:lnTo>
                      <a:pt x="126" y="2428"/>
                    </a:lnTo>
                    <a:lnTo>
                      <a:pt x="126" y="2554"/>
                    </a:lnTo>
                    <a:lnTo>
                      <a:pt x="168" y="2616"/>
                    </a:lnTo>
                    <a:lnTo>
                      <a:pt x="252" y="2533"/>
                    </a:lnTo>
                    <a:lnTo>
                      <a:pt x="419" y="2533"/>
                    </a:lnTo>
                    <a:lnTo>
                      <a:pt x="336" y="2616"/>
                    </a:lnTo>
                    <a:lnTo>
                      <a:pt x="377" y="2763"/>
                    </a:lnTo>
                    <a:lnTo>
                      <a:pt x="336" y="2909"/>
                    </a:lnTo>
                    <a:lnTo>
                      <a:pt x="336" y="3223"/>
                    </a:lnTo>
                    <a:lnTo>
                      <a:pt x="273" y="3432"/>
                    </a:lnTo>
                    <a:lnTo>
                      <a:pt x="231" y="3495"/>
                    </a:lnTo>
                    <a:lnTo>
                      <a:pt x="273" y="3537"/>
                    </a:lnTo>
                    <a:lnTo>
                      <a:pt x="440" y="3432"/>
                    </a:lnTo>
                    <a:lnTo>
                      <a:pt x="691" y="3495"/>
                    </a:lnTo>
                    <a:lnTo>
                      <a:pt x="796" y="3579"/>
                    </a:lnTo>
                    <a:lnTo>
                      <a:pt x="963" y="3474"/>
                    </a:lnTo>
                    <a:lnTo>
                      <a:pt x="1110" y="3474"/>
                    </a:lnTo>
                    <a:lnTo>
                      <a:pt x="1152" y="3432"/>
                    </a:lnTo>
                    <a:lnTo>
                      <a:pt x="1152" y="3286"/>
                    </a:lnTo>
                    <a:lnTo>
                      <a:pt x="1068" y="3160"/>
                    </a:lnTo>
                    <a:lnTo>
                      <a:pt x="1193" y="2909"/>
                    </a:lnTo>
                    <a:lnTo>
                      <a:pt x="1319" y="2805"/>
                    </a:lnTo>
                    <a:lnTo>
                      <a:pt x="1361" y="2658"/>
                    </a:lnTo>
                    <a:lnTo>
                      <a:pt x="1214" y="2658"/>
                    </a:lnTo>
                    <a:lnTo>
                      <a:pt x="1152" y="2512"/>
                    </a:lnTo>
                    <a:lnTo>
                      <a:pt x="1319" y="2323"/>
                    </a:lnTo>
                    <a:lnTo>
                      <a:pt x="1319" y="2093"/>
                    </a:lnTo>
                    <a:lnTo>
                      <a:pt x="1193" y="2010"/>
                    </a:lnTo>
                    <a:lnTo>
                      <a:pt x="1047" y="1717"/>
                    </a:lnTo>
                    <a:lnTo>
                      <a:pt x="1172" y="1696"/>
                    </a:lnTo>
                    <a:lnTo>
                      <a:pt x="1277" y="1696"/>
                    </a:lnTo>
                    <a:lnTo>
                      <a:pt x="1424" y="1487"/>
                    </a:lnTo>
                    <a:lnTo>
                      <a:pt x="1319" y="1382"/>
                    </a:lnTo>
                    <a:lnTo>
                      <a:pt x="1465" y="1277"/>
                    </a:lnTo>
                    <a:lnTo>
                      <a:pt x="1465" y="922"/>
                    </a:lnTo>
                    <a:lnTo>
                      <a:pt x="1424" y="754"/>
                    </a:lnTo>
                    <a:lnTo>
                      <a:pt x="1675" y="545"/>
                    </a:lnTo>
                    <a:lnTo>
                      <a:pt x="1737" y="545"/>
                    </a:lnTo>
                    <a:lnTo>
                      <a:pt x="1779" y="440"/>
                    </a:lnTo>
                    <a:lnTo>
                      <a:pt x="1675" y="252"/>
                    </a:lnTo>
                    <a:lnTo>
                      <a:pt x="1633" y="127"/>
                    </a:lnTo>
                    <a:lnTo>
                      <a:pt x="1382" y="85"/>
                    </a:lnTo>
                    <a:lnTo>
                      <a:pt x="1277" y="210"/>
                    </a:lnTo>
                    <a:lnTo>
                      <a:pt x="942" y="127"/>
                    </a:lnTo>
                    <a:lnTo>
                      <a:pt x="754" y="231"/>
                    </a:lnTo>
                    <a:lnTo>
                      <a:pt x="691" y="147"/>
                    </a:lnTo>
                    <a:lnTo>
                      <a:pt x="733" y="22"/>
                    </a:lnTo>
                    <a:lnTo>
                      <a:pt x="628" y="1"/>
                    </a:lnTo>
                    <a:close/>
                  </a:path>
                </a:pathLst>
              </a:custGeom>
              <a:solidFill>
                <a:srgbClr val="2C39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 name="Google Shape;390;p49"/>
              <p:cNvSpPr/>
              <p:nvPr/>
            </p:nvSpPr>
            <p:spPr>
              <a:xfrm>
                <a:off x="3580800" y="2585450"/>
                <a:ext cx="42275" cy="93450"/>
              </a:xfrm>
              <a:custGeom>
                <a:avLst/>
                <a:gdLst/>
                <a:ahLst/>
                <a:cxnLst/>
                <a:rect l="l" t="t" r="r" b="b"/>
                <a:pathLst>
                  <a:path w="1691" h="3738" extrusionOk="0">
                    <a:moveTo>
                      <a:pt x="453" y="0"/>
                    </a:moveTo>
                    <a:lnTo>
                      <a:pt x="0" y="547"/>
                    </a:lnTo>
                    <a:lnTo>
                      <a:pt x="0" y="3429"/>
                    </a:lnTo>
                    <a:lnTo>
                      <a:pt x="429" y="3738"/>
                    </a:lnTo>
                    <a:lnTo>
                      <a:pt x="1691" y="2714"/>
                    </a:lnTo>
                    <a:lnTo>
                      <a:pt x="1691" y="500"/>
                    </a:lnTo>
                    <a:close/>
                  </a:path>
                </a:pathLst>
              </a:custGeom>
              <a:solidFill>
                <a:srgbClr val="2C3938"/>
              </a:solidFill>
              <a:ln>
                <a:noFill/>
              </a:ln>
            </p:spPr>
          </p:sp>
        </p:grpSp>
        <p:grpSp>
          <p:nvGrpSpPr>
            <p:cNvPr id="391" name="Google Shape;391;p49"/>
            <p:cNvGrpSpPr/>
            <p:nvPr/>
          </p:nvGrpSpPr>
          <p:grpSpPr>
            <a:xfrm>
              <a:off x="3906325" y="1984500"/>
              <a:ext cx="156075" cy="262825"/>
              <a:chOff x="3906325" y="1984500"/>
              <a:chExt cx="156075" cy="262825"/>
            </a:xfrm>
          </p:grpSpPr>
          <p:sp>
            <p:nvSpPr>
              <p:cNvPr id="392" name="Google Shape;392;p49"/>
              <p:cNvSpPr/>
              <p:nvPr/>
            </p:nvSpPr>
            <p:spPr>
              <a:xfrm>
                <a:off x="3906325" y="1984500"/>
                <a:ext cx="100825" cy="124200"/>
              </a:xfrm>
              <a:custGeom>
                <a:avLst/>
                <a:gdLst/>
                <a:ahLst/>
                <a:cxnLst/>
                <a:rect l="l" t="t" r="r" b="b"/>
                <a:pathLst>
                  <a:path w="4033" h="4968" extrusionOk="0">
                    <a:moveTo>
                      <a:pt x="2901" y="4968"/>
                    </a:moveTo>
                    <a:lnTo>
                      <a:pt x="1524" y="4673"/>
                    </a:lnTo>
                    <a:lnTo>
                      <a:pt x="0" y="1771"/>
                    </a:lnTo>
                    <a:lnTo>
                      <a:pt x="737" y="886"/>
                    </a:lnTo>
                    <a:lnTo>
                      <a:pt x="2508" y="1181"/>
                    </a:lnTo>
                    <a:lnTo>
                      <a:pt x="2655" y="345"/>
                    </a:lnTo>
                    <a:lnTo>
                      <a:pt x="3442" y="0"/>
                    </a:lnTo>
                    <a:lnTo>
                      <a:pt x="4033" y="443"/>
                    </a:lnTo>
                    <a:close/>
                  </a:path>
                </a:pathLst>
              </a:custGeom>
              <a:solidFill>
                <a:srgbClr val="2C3938"/>
              </a:solidFill>
              <a:ln>
                <a:noFill/>
              </a:ln>
            </p:spPr>
          </p:sp>
          <p:sp>
            <p:nvSpPr>
              <p:cNvPr id="393" name="Google Shape;393;p49"/>
              <p:cNvSpPr/>
              <p:nvPr/>
            </p:nvSpPr>
            <p:spPr>
              <a:xfrm>
                <a:off x="3919575" y="1989950"/>
                <a:ext cx="142825" cy="257375"/>
              </a:xfrm>
              <a:custGeom>
                <a:avLst/>
                <a:gdLst/>
                <a:ahLst/>
                <a:cxnLst/>
                <a:rect l="l" t="t" r="r" b="b"/>
                <a:pathLst>
                  <a:path w="5713" h="10295" extrusionOk="0">
                    <a:moveTo>
                      <a:pt x="2867" y="0"/>
                    </a:moveTo>
                    <a:lnTo>
                      <a:pt x="2762" y="105"/>
                    </a:lnTo>
                    <a:lnTo>
                      <a:pt x="2762" y="147"/>
                    </a:lnTo>
                    <a:lnTo>
                      <a:pt x="2679" y="189"/>
                    </a:lnTo>
                    <a:lnTo>
                      <a:pt x="2532" y="147"/>
                    </a:lnTo>
                    <a:lnTo>
                      <a:pt x="2386" y="209"/>
                    </a:lnTo>
                    <a:lnTo>
                      <a:pt x="2386" y="293"/>
                    </a:lnTo>
                    <a:lnTo>
                      <a:pt x="2323" y="419"/>
                    </a:lnTo>
                    <a:lnTo>
                      <a:pt x="2239" y="461"/>
                    </a:lnTo>
                    <a:lnTo>
                      <a:pt x="2281" y="544"/>
                    </a:lnTo>
                    <a:lnTo>
                      <a:pt x="2260" y="628"/>
                    </a:lnTo>
                    <a:lnTo>
                      <a:pt x="2239" y="921"/>
                    </a:lnTo>
                    <a:lnTo>
                      <a:pt x="2281" y="1088"/>
                    </a:lnTo>
                    <a:lnTo>
                      <a:pt x="2344" y="1193"/>
                    </a:lnTo>
                    <a:lnTo>
                      <a:pt x="2281" y="1277"/>
                    </a:lnTo>
                    <a:lnTo>
                      <a:pt x="2177" y="1360"/>
                    </a:lnTo>
                    <a:lnTo>
                      <a:pt x="2072" y="1360"/>
                    </a:lnTo>
                    <a:lnTo>
                      <a:pt x="1967" y="1444"/>
                    </a:lnTo>
                    <a:lnTo>
                      <a:pt x="1905" y="1486"/>
                    </a:lnTo>
                    <a:lnTo>
                      <a:pt x="1821" y="1611"/>
                    </a:lnTo>
                    <a:lnTo>
                      <a:pt x="1674" y="1590"/>
                    </a:lnTo>
                    <a:lnTo>
                      <a:pt x="1507" y="1465"/>
                    </a:lnTo>
                    <a:lnTo>
                      <a:pt x="1381" y="1465"/>
                    </a:lnTo>
                    <a:lnTo>
                      <a:pt x="1298" y="1549"/>
                    </a:lnTo>
                    <a:lnTo>
                      <a:pt x="1151" y="1674"/>
                    </a:lnTo>
                    <a:lnTo>
                      <a:pt x="900" y="1674"/>
                    </a:lnTo>
                    <a:lnTo>
                      <a:pt x="733" y="1590"/>
                    </a:lnTo>
                    <a:lnTo>
                      <a:pt x="670" y="1465"/>
                    </a:lnTo>
                    <a:lnTo>
                      <a:pt x="607" y="1339"/>
                    </a:lnTo>
                    <a:lnTo>
                      <a:pt x="377" y="1130"/>
                    </a:lnTo>
                    <a:lnTo>
                      <a:pt x="293" y="984"/>
                    </a:lnTo>
                    <a:lnTo>
                      <a:pt x="189" y="963"/>
                    </a:lnTo>
                    <a:lnTo>
                      <a:pt x="105" y="1046"/>
                    </a:lnTo>
                    <a:lnTo>
                      <a:pt x="84" y="1151"/>
                    </a:lnTo>
                    <a:lnTo>
                      <a:pt x="105" y="1214"/>
                    </a:lnTo>
                    <a:lnTo>
                      <a:pt x="84" y="1256"/>
                    </a:lnTo>
                    <a:lnTo>
                      <a:pt x="42" y="1214"/>
                    </a:lnTo>
                    <a:lnTo>
                      <a:pt x="1" y="1256"/>
                    </a:lnTo>
                    <a:lnTo>
                      <a:pt x="105" y="1360"/>
                    </a:lnTo>
                    <a:lnTo>
                      <a:pt x="273" y="1423"/>
                    </a:lnTo>
                    <a:lnTo>
                      <a:pt x="482" y="1674"/>
                    </a:lnTo>
                    <a:lnTo>
                      <a:pt x="628" y="1779"/>
                    </a:lnTo>
                    <a:lnTo>
                      <a:pt x="879" y="1800"/>
                    </a:lnTo>
                    <a:lnTo>
                      <a:pt x="942" y="1841"/>
                    </a:lnTo>
                    <a:lnTo>
                      <a:pt x="1026" y="1883"/>
                    </a:lnTo>
                    <a:lnTo>
                      <a:pt x="1130" y="2009"/>
                    </a:lnTo>
                    <a:lnTo>
                      <a:pt x="1193" y="2113"/>
                    </a:lnTo>
                    <a:lnTo>
                      <a:pt x="1298" y="2113"/>
                    </a:lnTo>
                    <a:lnTo>
                      <a:pt x="1402" y="2239"/>
                    </a:lnTo>
                    <a:lnTo>
                      <a:pt x="1465" y="2239"/>
                    </a:lnTo>
                    <a:lnTo>
                      <a:pt x="1528" y="2323"/>
                    </a:lnTo>
                    <a:lnTo>
                      <a:pt x="1465" y="2427"/>
                    </a:lnTo>
                    <a:lnTo>
                      <a:pt x="1507" y="2574"/>
                    </a:lnTo>
                    <a:lnTo>
                      <a:pt x="1444" y="2720"/>
                    </a:lnTo>
                    <a:lnTo>
                      <a:pt x="1444" y="2825"/>
                    </a:lnTo>
                    <a:lnTo>
                      <a:pt x="1612" y="2825"/>
                    </a:lnTo>
                    <a:lnTo>
                      <a:pt x="1633" y="2950"/>
                    </a:lnTo>
                    <a:lnTo>
                      <a:pt x="1591" y="3034"/>
                    </a:lnTo>
                    <a:lnTo>
                      <a:pt x="1612" y="3181"/>
                    </a:lnTo>
                    <a:lnTo>
                      <a:pt x="1653" y="3285"/>
                    </a:lnTo>
                    <a:lnTo>
                      <a:pt x="1695" y="3494"/>
                    </a:lnTo>
                    <a:lnTo>
                      <a:pt x="1653" y="3599"/>
                    </a:lnTo>
                    <a:lnTo>
                      <a:pt x="1695" y="3683"/>
                    </a:lnTo>
                    <a:lnTo>
                      <a:pt x="1695" y="3913"/>
                    </a:lnTo>
                    <a:lnTo>
                      <a:pt x="1653" y="3997"/>
                    </a:lnTo>
                    <a:lnTo>
                      <a:pt x="1716" y="4143"/>
                    </a:lnTo>
                    <a:lnTo>
                      <a:pt x="1821" y="4185"/>
                    </a:lnTo>
                    <a:lnTo>
                      <a:pt x="1925" y="4394"/>
                    </a:lnTo>
                    <a:lnTo>
                      <a:pt x="1967" y="4478"/>
                    </a:lnTo>
                    <a:lnTo>
                      <a:pt x="1967" y="4603"/>
                    </a:lnTo>
                    <a:lnTo>
                      <a:pt x="1988" y="4645"/>
                    </a:lnTo>
                    <a:lnTo>
                      <a:pt x="2093" y="4645"/>
                    </a:lnTo>
                    <a:lnTo>
                      <a:pt x="2197" y="4750"/>
                    </a:lnTo>
                    <a:lnTo>
                      <a:pt x="2407" y="4750"/>
                    </a:lnTo>
                    <a:lnTo>
                      <a:pt x="2574" y="4875"/>
                    </a:lnTo>
                    <a:lnTo>
                      <a:pt x="2490" y="4938"/>
                    </a:lnTo>
                    <a:lnTo>
                      <a:pt x="2553" y="5022"/>
                    </a:lnTo>
                    <a:lnTo>
                      <a:pt x="2553" y="5189"/>
                    </a:lnTo>
                    <a:lnTo>
                      <a:pt x="2490" y="5231"/>
                    </a:lnTo>
                    <a:lnTo>
                      <a:pt x="2679" y="5378"/>
                    </a:lnTo>
                    <a:lnTo>
                      <a:pt x="2553" y="5357"/>
                    </a:lnTo>
                    <a:lnTo>
                      <a:pt x="2490" y="5378"/>
                    </a:lnTo>
                    <a:lnTo>
                      <a:pt x="2658" y="5524"/>
                    </a:lnTo>
                    <a:lnTo>
                      <a:pt x="2658" y="5587"/>
                    </a:lnTo>
                    <a:lnTo>
                      <a:pt x="2469" y="5482"/>
                    </a:lnTo>
                    <a:lnTo>
                      <a:pt x="2302" y="5482"/>
                    </a:lnTo>
                    <a:lnTo>
                      <a:pt x="2156" y="5587"/>
                    </a:lnTo>
                    <a:lnTo>
                      <a:pt x="2156" y="5691"/>
                    </a:lnTo>
                    <a:lnTo>
                      <a:pt x="2051" y="5796"/>
                    </a:lnTo>
                    <a:lnTo>
                      <a:pt x="2051" y="5880"/>
                    </a:lnTo>
                    <a:lnTo>
                      <a:pt x="1988" y="5901"/>
                    </a:lnTo>
                    <a:lnTo>
                      <a:pt x="1821" y="6089"/>
                    </a:lnTo>
                    <a:lnTo>
                      <a:pt x="1779" y="6277"/>
                    </a:lnTo>
                    <a:lnTo>
                      <a:pt x="1737" y="6298"/>
                    </a:lnTo>
                    <a:lnTo>
                      <a:pt x="1716" y="6256"/>
                    </a:lnTo>
                    <a:lnTo>
                      <a:pt x="1653" y="6256"/>
                    </a:lnTo>
                    <a:lnTo>
                      <a:pt x="1716" y="6361"/>
                    </a:lnTo>
                    <a:lnTo>
                      <a:pt x="1674" y="6445"/>
                    </a:lnTo>
                    <a:lnTo>
                      <a:pt x="1549" y="6445"/>
                    </a:lnTo>
                    <a:lnTo>
                      <a:pt x="1465" y="6549"/>
                    </a:lnTo>
                    <a:lnTo>
                      <a:pt x="1507" y="6717"/>
                    </a:lnTo>
                    <a:lnTo>
                      <a:pt x="1570" y="6759"/>
                    </a:lnTo>
                    <a:lnTo>
                      <a:pt x="1444" y="6717"/>
                    </a:lnTo>
                    <a:lnTo>
                      <a:pt x="1402" y="6654"/>
                    </a:lnTo>
                    <a:lnTo>
                      <a:pt x="1319" y="6696"/>
                    </a:lnTo>
                    <a:lnTo>
                      <a:pt x="1256" y="6821"/>
                    </a:lnTo>
                    <a:lnTo>
                      <a:pt x="1298" y="6884"/>
                    </a:lnTo>
                    <a:lnTo>
                      <a:pt x="1214" y="6842"/>
                    </a:lnTo>
                    <a:lnTo>
                      <a:pt x="1193" y="6905"/>
                    </a:lnTo>
                    <a:lnTo>
                      <a:pt x="1256" y="6968"/>
                    </a:lnTo>
                    <a:lnTo>
                      <a:pt x="1256" y="7031"/>
                    </a:lnTo>
                    <a:lnTo>
                      <a:pt x="1193" y="7114"/>
                    </a:lnTo>
                    <a:lnTo>
                      <a:pt x="1151" y="7156"/>
                    </a:lnTo>
                    <a:lnTo>
                      <a:pt x="1047" y="7219"/>
                    </a:lnTo>
                    <a:lnTo>
                      <a:pt x="1005" y="7177"/>
                    </a:lnTo>
                    <a:lnTo>
                      <a:pt x="984" y="7135"/>
                    </a:lnTo>
                    <a:lnTo>
                      <a:pt x="900" y="7114"/>
                    </a:lnTo>
                    <a:lnTo>
                      <a:pt x="817" y="7135"/>
                    </a:lnTo>
                    <a:lnTo>
                      <a:pt x="837" y="7240"/>
                    </a:lnTo>
                    <a:lnTo>
                      <a:pt x="796" y="7282"/>
                    </a:lnTo>
                    <a:lnTo>
                      <a:pt x="837" y="7386"/>
                    </a:lnTo>
                    <a:lnTo>
                      <a:pt x="796" y="7491"/>
                    </a:lnTo>
                    <a:lnTo>
                      <a:pt x="733" y="7533"/>
                    </a:lnTo>
                    <a:lnTo>
                      <a:pt x="691" y="7637"/>
                    </a:lnTo>
                    <a:lnTo>
                      <a:pt x="733" y="7742"/>
                    </a:lnTo>
                    <a:lnTo>
                      <a:pt x="775" y="7763"/>
                    </a:lnTo>
                    <a:lnTo>
                      <a:pt x="733" y="7867"/>
                    </a:lnTo>
                    <a:lnTo>
                      <a:pt x="775" y="7951"/>
                    </a:lnTo>
                    <a:lnTo>
                      <a:pt x="858" y="7909"/>
                    </a:lnTo>
                    <a:lnTo>
                      <a:pt x="900" y="7972"/>
                    </a:lnTo>
                    <a:lnTo>
                      <a:pt x="879" y="8098"/>
                    </a:lnTo>
                    <a:lnTo>
                      <a:pt x="837" y="8160"/>
                    </a:lnTo>
                    <a:lnTo>
                      <a:pt x="879" y="8265"/>
                    </a:lnTo>
                    <a:lnTo>
                      <a:pt x="837" y="8307"/>
                    </a:lnTo>
                    <a:lnTo>
                      <a:pt x="942" y="8495"/>
                    </a:lnTo>
                    <a:lnTo>
                      <a:pt x="1005" y="8537"/>
                    </a:lnTo>
                    <a:lnTo>
                      <a:pt x="942" y="8621"/>
                    </a:lnTo>
                    <a:lnTo>
                      <a:pt x="1026" y="8746"/>
                    </a:lnTo>
                    <a:lnTo>
                      <a:pt x="942" y="8788"/>
                    </a:lnTo>
                    <a:lnTo>
                      <a:pt x="984" y="8955"/>
                    </a:lnTo>
                    <a:lnTo>
                      <a:pt x="942" y="9039"/>
                    </a:lnTo>
                    <a:lnTo>
                      <a:pt x="942" y="9269"/>
                    </a:lnTo>
                    <a:lnTo>
                      <a:pt x="1005" y="9353"/>
                    </a:lnTo>
                    <a:lnTo>
                      <a:pt x="942" y="9479"/>
                    </a:lnTo>
                    <a:lnTo>
                      <a:pt x="942" y="9562"/>
                    </a:lnTo>
                    <a:lnTo>
                      <a:pt x="1005" y="9625"/>
                    </a:lnTo>
                    <a:lnTo>
                      <a:pt x="1151" y="9541"/>
                    </a:lnTo>
                    <a:lnTo>
                      <a:pt x="1214" y="9583"/>
                    </a:lnTo>
                    <a:lnTo>
                      <a:pt x="1235" y="9520"/>
                    </a:lnTo>
                    <a:lnTo>
                      <a:pt x="1361" y="9646"/>
                    </a:lnTo>
                    <a:lnTo>
                      <a:pt x="1444" y="9625"/>
                    </a:lnTo>
                    <a:lnTo>
                      <a:pt x="1528" y="9688"/>
                    </a:lnTo>
                    <a:lnTo>
                      <a:pt x="1674" y="9667"/>
                    </a:lnTo>
                    <a:lnTo>
                      <a:pt x="1737" y="9688"/>
                    </a:lnTo>
                    <a:lnTo>
                      <a:pt x="1674" y="9772"/>
                    </a:lnTo>
                    <a:lnTo>
                      <a:pt x="1737" y="9772"/>
                    </a:lnTo>
                    <a:lnTo>
                      <a:pt x="1863" y="9667"/>
                    </a:lnTo>
                    <a:lnTo>
                      <a:pt x="1863" y="9751"/>
                    </a:lnTo>
                    <a:lnTo>
                      <a:pt x="1779" y="9855"/>
                    </a:lnTo>
                    <a:lnTo>
                      <a:pt x="1946" y="10064"/>
                    </a:lnTo>
                    <a:lnTo>
                      <a:pt x="1967" y="10148"/>
                    </a:lnTo>
                    <a:lnTo>
                      <a:pt x="1946" y="10274"/>
                    </a:lnTo>
                    <a:lnTo>
                      <a:pt x="1967" y="10295"/>
                    </a:lnTo>
                    <a:lnTo>
                      <a:pt x="2030" y="10148"/>
                    </a:lnTo>
                    <a:lnTo>
                      <a:pt x="2114" y="10106"/>
                    </a:lnTo>
                    <a:lnTo>
                      <a:pt x="2135" y="10190"/>
                    </a:lnTo>
                    <a:lnTo>
                      <a:pt x="2239" y="10148"/>
                    </a:lnTo>
                    <a:lnTo>
                      <a:pt x="2323" y="10148"/>
                    </a:lnTo>
                    <a:lnTo>
                      <a:pt x="2490" y="10002"/>
                    </a:lnTo>
                    <a:lnTo>
                      <a:pt x="2595" y="10002"/>
                    </a:lnTo>
                    <a:lnTo>
                      <a:pt x="2825" y="9855"/>
                    </a:lnTo>
                    <a:lnTo>
                      <a:pt x="2867" y="9792"/>
                    </a:lnTo>
                    <a:lnTo>
                      <a:pt x="3014" y="9855"/>
                    </a:lnTo>
                    <a:lnTo>
                      <a:pt x="3118" y="9834"/>
                    </a:lnTo>
                    <a:lnTo>
                      <a:pt x="3223" y="9688"/>
                    </a:lnTo>
                    <a:lnTo>
                      <a:pt x="3244" y="9751"/>
                    </a:lnTo>
                    <a:lnTo>
                      <a:pt x="3202" y="9855"/>
                    </a:lnTo>
                    <a:lnTo>
                      <a:pt x="3244" y="9876"/>
                    </a:lnTo>
                    <a:lnTo>
                      <a:pt x="3306" y="9751"/>
                    </a:lnTo>
                    <a:lnTo>
                      <a:pt x="3348" y="9772"/>
                    </a:lnTo>
                    <a:lnTo>
                      <a:pt x="3306" y="9646"/>
                    </a:lnTo>
                    <a:lnTo>
                      <a:pt x="3348" y="9583"/>
                    </a:lnTo>
                    <a:lnTo>
                      <a:pt x="3411" y="9688"/>
                    </a:lnTo>
                    <a:lnTo>
                      <a:pt x="3453" y="9688"/>
                    </a:lnTo>
                    <a:lnTo>
                      <a:pt x="3495" y="9625"/>
                    </a:lnTo>
                    <a:lnTo>
                      <a:pt x="3537" y="9751"/>
                    </a:lnTo>
                    <a:lnTo>
                      <a:pt x="3620" y="9730"/>
                    </a:lnTo>
                    <a:lnTo>
                      <a:pt x="3620" y="9646"/>
                    </a:lnTo>
                    <a:lnTo>
                      <a:pt x="3662" y="9667"/>
                    </a:lnTo>
                    <a:lnTo>
                      <a:pt x="3704" y="9730"/>
                    </a:lnTo>
                    <a:lnTo>
                      <a:pt x="3767" y="9646"/>
                    </a:lnTo>
                    <a:lnTo>
                      <a:pt x="3934" y="9625"/>
                    </a:lnTo>
                    <a:lnTo>
                      <a:pt x="4018" y="9688"/>
                    </a:lnTo>
                    <a:lnTo>
                      <a:pt x="4206" y="9667"/>
                    </a:lnTo>
                    <a:lnTo>
                      <a:pt x="4206" y="9625"/>
                    </a:lnTo>
                    <a:lnTo>
                      <a:pt x="4143" y="9562"/>
                    </a:lnTo>
                    <a:lnTo>
                      <a:pt x="4206" y="9541"/>
                    </a:lnTo>
                    <a:lnTo>
                      <a:pt x="4269" y="9562"/>
                    </a:lnTo>
                    <a:lnTo>
                      <a:pt x="4311" y="9646"/>
                    </a:lnTo>
                    <a:lnTo>
                      <a:pt x="4415" y="9667"/>
                    </a:lnTo>
                    <a:lnTo>
                      <a:pt x="4457" y="9562"/>
                    </a:lnTo>
                    <a:lnTo>
                      <a:pt x="4436" y="9416"/>
                    </a:lnTo>
                    <a:lnTo>
                      <a:pt x="4687" y="9144"/>
                    </a:lnTo>
                    <a:lnTo>
                      <a:pt x="4876" y="9123"/>
                    </a:lnTo>
                    <a:lnTo>
                      <a:pt x="5043" y="8872"/>
                    </a:lnTo>
                    <a:lnTo>
                      <a:pt x="5190" y="8621"/>
                    </a:lnTo>
                    <a:lnTo>
                      <a:pt x="5315" y="8349"/>
                    </a:lnTo>
                    <a:lnTo>
                      <a:pt x="5566" y="7951"/>
                    </a:lnTo>
                    <a:lnTo>
                      <a:pt x="5713" y="7533"/>
                    </a:lnTo>
                    <a:lnTo>
                      <a:pt x="5692" y="7344"/>
                    </a:lnTo>
                    <a:lnTo>
                      <a:pt x="5420" y="7051"/>
                    </a:lnTo>
                    <a:lnTo>
                      <a:pt x="5273" y="7010"/>
                    </a:lnTo>
                    <a:lnTo>
                      <a:pt x="5001" y="6633"/>
                    </a:lnTo>
                    <a:lnTo>
                      <a:pt x="5064" y="6466"/>
                    </a:lnTo>
                    <a:lnTo>
                      <a:pt x="5169" y="6298"/>
                    </a:lnTo>
                    <a:lnTo>
                      <a:pt x="5169" y="6110"/>
                    </a:lnTo>
                    <a:lnTo>
                      <a:pt x="4980" y="5984"/>
                    </a:lnTo>
                    <a:lnTo>
                      <a:pt x="4938" y="5859"/>
                    </a:lnTo>
                    <a:lnTo>
                      <a:pt x="4938" y="5650"/>
                    </a:lnTo>
                    <a:lnTo>
                      <a:pt x="4980" y="5587"/>
                    </a:lnTo>
                    <a:lnTo>
                      <a:pt x="4938" y="5482"/>
                    </a:lnTo>
                    <a:lnTo>
                      <a:pt x="4792" y="5461"/>
                    </a:lnTo>
                    <a:lnTo>
                      <a:pt x="4729" y="5357"/>
                    </a:lnTo>
                    <a:lnTo>
                      <a:pt x="4729" y="5168"/>
                    </a:lnTo>
                    <a:lnTo>
                      <a:pt x="4792" y="5064"/>
                    </a:lnTo>
                    <a:lnTo>
                      <a:pt x="4687" y="5043"/>
                    </a:lnTo>
                    <a:lnTo>
                      <a:pt x="4687" y="4938"/>
                    </a:lnTo>
                    <a:lnTo>
                      <a:pt x="4729" y="4582"/>
                    </a:lnTo>
                    <a:lnTo>
                      <a:pt x="4834" y="4541"/>
                    </a:lnTo>
                    <a:lnTo>
                      <a:pt x="4562" y="3955"/>
                    </a:lnTo>
                    <a:lnTo>
                      <a:pt x="4332" y="3494"/>
                    </a:lnTo>
                    <a:lnTo>
                      <a:pt x="4269" y="3348"/>
                    </a:lnTo>
                    <a:lnTo>
                      <a:pt x="4143" y="3181"/>
                    </a:lnTo>
                    <a:lnTo>
                      <a:pt x="4248" y="2929"/>
                    </a:lnTo>
                    <a:lnTo>
                      <a:pt x="4353" y="2741"/>
                    </a:lnTo>
                    <a:lnTo>
                      <a:pt x="4415" y="2553"/>
                    </a:lnTo>
                    <a:lnTo>
                      <a:pt x="4332" y="2490"/>
                    </a:lnTo>
                    <a:lnTo>
                      <a:pt x="4060" y="2323"/>
                    </a:lnTo>
                    <a:lnTo>
                      <a:pt x="4018" y="2218"/>
                    </a:lnTo>
                    <a:lnTo>
                      <a:pt x="3934" y="2093"/>
                    </a:lnTo>
                    <a:lnTo>
                      <a:pt x="3767" y="2009"/>
                    </a:lnTo>
                    <a:lnTo>
                      <a:pt x="3704" y="2009"/>
                    </a:lnTo>
                    <a:lnTo>
                      <a:pt x="3599" y="1758"/>
                    </a:lnTo>
                    <a:lnTo>
                      <a:pt x="3516" y="1653"/>
                    </a:lnTo>
                    <a:lnTo>
                      <a:pt x="3558" y="1465"/>
                    </a:lnTo>
                    <a:lnTo>
                      <a:pt x="3599" y="1297"/>
                    </a:lnTo>
                    <a:lnTo>
                      <a:pt x="3495" y="1277"/>
                    </a:lnTo>
                    <a:lnTo>
                      <a:pt x="3599" y="1235"/>
                    </a:lnTo>
                    <a:lnTo>
                      <a:pt x="3746" y="1172"/>
                    </a:lnTo>
                    <a:lnTo>
                      <a:pt x="3725" y="942"/>
                    </a:lnTo>
                    <a:lnTo>
                      <a:pt x="3830" y="774"/>
                    </a:lnTo>
                    <a:lnTo>
                      <a:pt x="3850" y="649"/>
                    </a:lnTo>
                    <a:lnTo>
                      <a:pt x="3746" y="523"/>
                    </a:lnTo>
                    <a:lnTo>
                      <a:pt x="3725" y="419"/>
                    </a:lnTo>
                    <a:lnTo>
                      <a:pt x="3537" y="398"/>
                    </a:lnTo>
                    <a:lnTo>
                      <a:pt x="3411" y="335"/>
                    </a:lnTo>
                    <a:lnTo>
                      <a:pt x="3327" y="251"/>
                    </a:lnTo>
                    <a:lnTo>
                      <a:pt x="3202" y="84"/>
                    </a:lnTo>
                    <a:lnTo>
                      <a:pt x="3097" y="0"/>
                    </a:lnTo>
                    <a:close/>
                  </a:path>
                </a:pathLst>
              </a:custGeom>
              <a:solidFill>
                <a:srgbClr val="2C39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94" name="Google Shape;394;p49"/>
            <p:cNvGrpSpPr/>
            <p:nvPr/>
          </p:nvGrpSpPr>
          <p:grpSpPr>
            <a:xfrm>
              <a:off x="1397225" y="1637375"/>
              <a:ext cx="1401575" cy="1228250"/>
              <a:chOff x="1397225" y="1637375"/>
              <a:chExt cx="1401575" cy="1228250"/>
            </a:xfrm>
          </p:grpSpPr>
          <p:sp>
            <p:nvSpPr>
              <p:cNvPr id="395" name="Google Shape;395;p49"/>
              <p:cNvSpPr/>
              <p:nvPr/>
            </p:nvSpPr>
            <p:spPr>
              <a:xfrm>
                <a:off x="2050925" y="2362200"/>
                <a:ext cx="747875" cy="497225"/>
              </a:xfrm>
              <a:custGeom>
                <a:avLst/>
                <a:gdLst/>
                <a:ahLst/>
                <a:cxnLst/>
                <a:rect l="l" t="t" r="r" b="b"/>
                <a:pathLst>
                  <a:path w="29915" h="19889" extrusionOk="0">
                    <a:moveTo>
                      <a:pt x="107" y="1186"/>
                    </a:moveTo>
                    <a:lnTo>
                      <a:pt x="0" y="0"/>
                    </a:lnTo>
                    <a:lnTo>
                      <a:pt x="15577" y="1563"/>
                    </a:lnTo>
                    <a:lnTo>
                      <a:pt x="26519" y="5336"/>
                    </a:lnTo>
                    <a:lnTo>
                      <a:pt x="27435" y="5444"/>
                    </a:lnTo>
                    <a:lnTo>
                      <a:pt x="28783" y="4420"/>
                    </a:lnTo>
                    <a:lnTo>
                      <a:pt x="29753" y="4527"/>
                    </a:lnTo>
                    <a:lnTo>
                      <a:pt x="29915" y="6198"/>
                    </a:lnTo>
                    <a:lnTo>
                      <a:pt x="26465" y="6899"/>
                    </a:lnTo>
                    <a:lnTo>
                      <a:pt x="11157" y="16062"/>
                    </a:lnTo>
                    <a:lnTo>
                      <a:pt x="10295" y="18649"/>
                    </a:lnTo>
                    <a:lnTo>
                      <a:pt x="10295" y="19889"/>
                    </a:lnTo>
                    <a:lnTo>
                      <a:pt x="2803" y="15846"/>
                    </a:lnTo>
                    <a:lnTo>
                      <a:pt x="1347" y="14876"/>
                    </a:lnTo>
                    <a:lnTo>
                      <a:pt x="0" y="14607"/>
                    </a:lnTo>
                    <a:lnTo>
                      <a:pt x="916" y="11642"/>
                    </a:lnTo>
                    <a:lnTo>
                      <a:pt x="1725" y="3881"/>
                    </a:lnTo>
                    <a:close/>
                  </a:path>
                </a:pathLst>
              </a:custGeom>
              <a:solidFill>
                <a:srgbClr val="2C3938"/>
              </a:solidFill>
              <a:ln>
                <a:noFill/>
              </a:ln>
            </p:spPr>
          </p:sp>
          <p:grpSp>
            <p:nvGrpSpPr>
              <p:cNvPr id="396" name="Google Shape;396;p49"/>
              <p:cNvGrpSpPr/>
              <p:nvPr/>
            </p:nvGrpSpPr>
            <p:grpSpPr>
              <a:xfrm>
                <a:off x="1397225" y="1637375"/>
                <a:ext cx="1398775" cy="1228250"/>
                <a:chOff x="1397225" y="1637375"/>
                <a:chExt cx="1398775" cy="1228250"/>
              </a:xfrm>
            </p:grpSpPr>
            <p:sp>
              <p:nvSpPr>
                <p:cNvPr id="397" name="Google Shape;397;p49"/>
                <p:cNvSpPr/>
                <p:nvPr/>
              </p:nvSpPr>
              <p:spPr>
                <a:xfrm>
                  <a:off x="1397225" y="1637375"/>
                  <a:ext cx="692600" cy="594250"/>
                </a:xfrm>
                <a:custGeom>
                  <a:avLst/>
                  <a:gdLst/>
                  <a:ahLst/>
                  <a:cxnLst/>
                  <a:rect l="l" t="t" r="r" b="b"/>
                  <a:pathLst>
                    <a:path w="27704" h="23770" extrusionOk="0">
                      <a:moveTo>
                        <a:pt x="14864" y="15547"/>
                      </a:moveTo>
                      <a:lnTo>
                        <a:pt x="14836" y="15589"/>
                      </a:lnTo>
                      <a:lnTo>
                        <a:pt x="14836" y="15568"/>
                      </a:lnTo>
                      <a:lnTo>
                        <a:pt x="14864" y="15547"/>
                      </a:lnTo>
                      <a:close/>
                      <a:moveTo>
                        <a:pt x="19460" y="16760"/>
                      </a:moveTo>
                      <a:lnTo>
                        <a:pt x="19523" y="16823"/>
                      </a:lnTo>
                      <a:lnTo>
                        <a:pt x="19460" y="16844"/>
                      </a:lnTo>
                      <a:lnTo>
                        <a:pt x="19460" y="16760"/>
                      </a:lnTo>
                      <a:close/>
                      <a:moveTo>
                        <a:pt x="23686" y="18497"/>
                      </a:moveTo>
                      <a:lnTo>
                        <a:pt x="23624" y="18644"/>
                      </a:lnTo>
                      <a:lnTo>
                        <a:pt x="23561" y="18853"/>
                      </a:lnTo>
                      <a:lnTo>
                        <a:pt x="23582" y="19020"/>
                      </a:lnTo>
                      <a:lnTo>
                        <a:pt x="23477" y="19229"/>
                      </a:lnTo>
                      <a:lnTo>
                        <a:pt x="23477" y="19355"/>
                      </a:lnTo>
                      <a:lnTo>
                        <a:pt x="23519" y="19439"/>
                      </a:lnTo>
                      <a:lnTo>
                        <a:pt x="23393" y="19355"/>
                      </a:lnTo>
                      <a:lnTo>
                        <a:pt x="23393" y="19543"/>
                      </a:lnTo>
                      <a:lnTo>
                        <a:pt x="23393" y="19564"/>
                      </a:lnTo>
                      <a:cubicBezTo>
                        <a:pt x="23352" y="19648"/>
                        <a:pt x="23310" y="19753"/>
                        <a:pt x="23310" y="19836"/>
                      </a:cubicBezTo>
                      <a:lnTo>
                        <a:pt x="23310" y="19962"/>
                      </a:lnTo>
                      <a:lnTo>
                        <a:pt x="23289" y="19941"/>
                      </a:lnTo>
                      <a:lnTo>
                        <a:pt x="23289" y="19836"/>
                      </a:lnTo>
                      <a:lnTo>
                        <a:pt x="23258" y="19791"/>
                      </a:lnTo>
                      <a:lnTo>
                        <a:pt x="23268" y="19773"/>
                      </a:lnTo>
                      <a:lnTo>
                        <a:pt x="23268" y="19627"/>
                      </a:lnTo>
                      <a:lnTo>
                        <a:pt x="23331" y="19543"/>
                      </a:lnTo>
                      <a:lnTo>
                        <a:pt x="23352" y="19250"/>
                      </a:lnTo>
                      <a:lnTo>
                        <a:pt x="23435" y="19020"/>
                      </a:lnTo>
                      <a:lnTo>
                        <a:pt x="23435" y="18790"/>
                      </a:lnTo>
                      <a:lnTo>
                        <a:pt x="23414" y="18623"/>
                      </a:lnTo>
                      <a:lnTo>
                        <a:pt x="23352" y="18539"/>
                      </a:lnTo>
                      <a:lnTo>
                        <a:pt x="23352" y="18518"/>
                      </a:lnTo>
                      <a:lnTo>
                        <a:pt x="23414" y="18539"/>
                      </a:lnTo>
                      <a:lnTo>
                        <a:pt x="23456" y="18685"/>
                      </a:lnTo>
                      <a:lnTo>
                        <a:pt x="23519" y="18706"/>
                      </a:lnTo>
                      <a:lnTo>
                        <a:pt x="23561" y="18581"/>
                      </a:lnTo>
                      <a:lnTo>
                        <a:pt x="23686" y="18497"/>
                      </a:lnTo>
                      <a:close/>
                      <a:moveTo>
                        <a:pt x="23204" y="19889"/>
                      </a:moveTo>
                      <a:lnTo>
                        <a:pt x="23184" y="19941"/>
                      </a:lnTo>
                      <a:lnTo>
                        <a:pt x="23142" y="20297"/>
                      </a:lnTo>
                      <a:lnTo>
                        <a:pt x="23038" y="20464"/>
                      </a:lnTo>
                      <a:lnTo>
                        <a:pt x="23017" y="20631"/>
                      </a:lnTo>
                      <a:lnTo>
                        <a:pt x="23121" y="20694"/>
                      </a:lnTo>
                      <a:lnTo>
                        <a:pt x="23080" y="20778"/>
                      </a:lnTo>
                      <a:lnTo>
                        <a:pt x="23121" y="20841"/>
                      </a:lnTo>
                      <a:lnTo>
                        <a:pt x="22996" y="20841"/>
                      </a:lnTo>
                      <a:lnTo>
                        <a:pt x="22912" y="20924"/>
                      </a:lnTo>
                      <a:lnTo>
                        <a:pt x="22912" y="21050"/>
                      </a:lnTo>
                      <a:cubicBezTo>
                        <a:pt x="22891" y="21050"/>
                        <a:pt x="22870" y="21092"/>
                        <a:pt x="22870" y="21134"/>
                      </a:cubicBezTo>
                      <a:lnTo>
                        <a:pt x="22870" y="21154"/>
                      </a:lnTo>
                      <a:lnTo>
                        <a:pt x="22847" y="21178"/>
                      </a:lnTo>
                      <a:lnTo>
                        <a:pt x="22847" y="21178"/>
                      </a:lnTo>
                      <a:lnTo>
                        <a:pt x="22849" y="21154"/>
                      </a:lnTo>
                      <a:lnTo>
                        <a:pt x="22849" y="20945"/>
                      </a:lnTo>
                      <a:lnTo>
                        <a:pt x="22828" y="20882"/>
                      </a:lnTo>
                      <a:cubicBezTo>
                        <a:pt x="22828" y="20820"/>
                        <a:pt x="22849" y="20778"/>
                        <a:pt x="22849" y="20736"/>
                      </a:cubicBezTo>
                      <a:lnTo>
                        <a:pt x="22891" y="20778"/>
                      </a:lnTo>
                      <a:lnTo>
                        <a:pt x="22954" y="20778"/>
                      </a:lnTo>
                      <a:lnTo>
                        <a:pt x="22954" y="20610"/>
                      </a:lnTo>
                      <a:lnTo>
                        <a:pt x="23017" y="20569"/>
                      </a:lnTo>
                      <a:lnTo>
                        <a:pt x="22954" y="20485"/>
                      </a:lnTo>
                      <a:lnTo>
                        <a:pt x="22828" y="20464"/>
                      </a:lnTo>
                      <a:lnTo>
                        <a:pt x="22828" y="20380"/>
                      </a:lnTo>
                      <a:lnTo>
                        <a:pt x="22703" y="20150"/>
                      </a:lnTo>
                      <a:lnTo>
                        <a:pt x="22703" y="20108"/>
                      </a:lnTo>
                      <a:lnTo>
                        <a:pt x="22828" y="20255"/>
                      </a:lnTo>
                      <a:lnTo>
                        <a:pt x="22912" y="20380"/>
                      </a:lnTo>
                      <a:lnTo>
                        <a:pt x="22996" y="20401"/>
                      </a:lnTo>
                      <a:lnTo>
                        <a:pt x="23038" y="20359"/>
                      </a:lnTo>
                      <a:lnTo>
                        <a:pt x="23017" y="20276"/>
                      </a:lnTo>
                      <a:lnTo>
                        <a:pt x="23121" y="20255"/>
                      </a:lnTo>
                      <a:lnTo>
                        <a:pt x="23121" y="20171"/>
                      </a:lnTo>
                      <a:lnTo>
                        <a:pt x="23059" y="20108"/>
                      </a:lnTo>
                      <a:cubicBezTo>
                        <a:pt x="23101" y="20066"/>
                        <a:pt x="23121" y="19983"/>
                        <a:pt x="23142" y="19941"/>
                      </a:cubicBezTo>
                      <a:lnTo>
                        <a:pt x="23163" y="19962"/>
                      </a:lnTo>
                      <a:lnTo>
                        <a:pt x="23204" y="19889"/>
                      </a:lnTo>
                      <a:close/>
                      <a:moveTo>
                        <a:pt x="23519" y="19836"/>
                      </a:moveTo>
                      <a:lnTo>
                        <a:pt x="23540" y="19962"/>
                      </a:lnTo>
                      <a:lnTo>
                        <a:pt x="23582" y="19962"/>
                      </a:lnTo>
                      <a:lnTo>
                        <a:pt x="23582" y="20087"/>
                      </a:lnTo>
                      <a:lnTo>
                        <a:pt x="23665" y="20171"/>
                      </a:lnTo>
                      <a:lnTo>
                        <a:pt x="23728" y="20108"/>
                      </a:lnTo>
                      <a:lnTo>
                        <a:pt x="23770" y="20150"/>
                      </a:lnTo>
                      <a:lnTo>
                        <a:pt x="23875" y="20087"/>
                      </a:lnTo>
                      <a:lnTo>
                        <a:pt x="24021" y="20087"/>
                      </a:lnTo>
                      <a:lnTo>
                        <a:pt x="24021" y="20108"/>
                      </a:lnTo>
                      <a:lnTo>
                        <a:pt x="23854" y="20213"/>
                      </a:lnTo>
                      <a:lnTo>
                        <a:pt x="23812" y="20255"/>
                      </a:lnTo>
                      <a:lnTo>
                        <a:pt x="23812" y="20297"/>
                      </a:lnTo>
                      <a:lnTo>
                        <a:pt x="23875" y="20359"/>
                      </a:lnTo>
                      <a:lnTo>
                        <a:pt x="23854" y="20401"/>
                      </a:lnTo>
                      <a:lnTo>
                        <a:pt x="23770" y="20401"/>
                      </a:lnTo>
                      <a:lnTo>
                        <a:pt x="23770" y="20464"/>
                      </a:lnTo>
                      <a:lnTo>
                        <a:pt x="23854" y="20590"/>
                      </a:lnTo>
                      <a:lnTo>
                        <a:pt x="23854" y="20694"/>
                      </a:lnTo>
                      <a:lnTo>
                        <a:pt x="23812" y="20715"/>
                      </a:lnTo>
                      <a:lnTo>
                        <a:pt x="23728" y="20631"/>
                      </a:lnTo>
                      <a:lnTo>
                        <a:pt x="23665" y="20548"/>
                      </a:lnTo>
                      <a:lnTo>
                        <a:pt x="23645" y="20610"/>
                      </a:lnTo>
                      <a:lnTo>
                        <a:pt x="23665" y="20694"/>
                      </a:lnTo>
                      <a:lnTo>
                        <a:pt x="23624" y="20757"/>
                      </a:lnTo>
                      <a:lnTo>
                        <a:pt x="23624" y="20903"/>
                      </a:lnTo>
                      <a:lnTo>
                        <a:pt x="23645" y="20924"/>
                      </a:lnTo>
                      <a:cubicBezTo>
                        <a:pt x="23629" y="20919"/>
                        <a:pt x="23614" y="20916"/>
                        <a:pt x="23601" y="20916"/>
                      </a:cubicBezTo>
                      <a:cubicBezTo>
                        <a:pt x="23562" y="20916"/>
                        <a:pt x="23535" y="20940"/>
                        <a:pt x="23519" y="20987"/>
                      </a:cubicBezTo>
                      <a:cubicBezTo>
                        <a:pt x="23456" y="21071"/>
                        <a:pt x="23414" y="21154"/>
                        <a:pt x="23373" y="21259"/>
                      </a:cubicBezTo>
                      <a:lnTo>
                        <a:pt x="23268" y="21154"/>
                      </a:lnTo>
                      <a:lnTo>
                        <a:pt x="23121" y="21154"/>
                      </a:lnTo>
                      <a:lnTo>
                        <a:pt x="23121" y="21238"/>
                      </a:lnTo>
                      <a:lnTo>
                        <a:pt x="23163" y="21322"/>
                      </a:lnTo>
                      <a:lnTo>
                        <a:pt x="23142" y="21426"/>
                      </a:lnTo>
                      <a:lnTo>
                        <a:pt x="23247" y="21468"/>
                      </a:lnTo>
                      <a:lnTo>
                        <a:pt x="23205" y="21552"/>
                      </a:lnTo>
                      <a:lnTo>
                        <a:pt x="23121" y="21552"/>
                      </a:lnTo>
                      <a:lnTo>
                        <a:pt x="23101" y="21531"/>
                      </a:lnTo>
                      <a:lnTo>
                        <a:pt x="23038" y="21615"/>
                      </a:lnTo>
                      <a:lnTo>
                        <a:pt x="23038" y="21531"/>
                      </a:lnTo>
                      <a:lnTo>
                        <a:pt x="23101" y="21447"/>
                      </a:lnTo>
                      <a:lnTo>
                        <a:pt x="22996" y="21322"/>
                      </a:lnTo>
                      <a:cubicBezTo>
                        <a:pt x="22996" y="21259"/>
                        <a:pt x="22996" y="21196"/>
                        <a:pt x="23017" y="21134"/>
                      </a:cubicBezTo>
                      <a:lnTo>
                        <a:pt x="23163" y="21050"/>
                      </a:lnTo>
                      <a:lnTo>
                        <a:pt x="23205" y="20882"/>
                      </a:lnTo>
                      <a:lnTo>
                        <a:pt x="23268" y="20903"/>
                      </a:lnTo>
                      <a:lnTo>
                        <a:pt x="23331" y="20841"/>
                      </a:lnTo>
                      <a:lnTo>
                        <a:pt x="23331" y="20736"/>
                      </a:lnTo>
                      <a:lnTo>
                        <a:pt x="23352" y="20673"/>
                      </a:lnTo>
                      <a:lnTo>
                        <a:pt x="23352" y="20276"/>
                      </a:lnTo>
                      <a:lnTo>
                        <a:pt x="23373" y="20171"/>
                      </a:lnTo>
                      <a:lnTo>
                        <a:pt x="23435" y="20401"/>
                      </a:lnTo>
                      <a:lnTo>
                        <a:pt x="23414" y="20673"/>
                      </a:lnTo>
                      <a:lnTo>
                        <a:pt x="23456" y="20694"/>
                      </a:lnTo>
                      <a:lnTo>
                        <a:pt x="23540" y="20527"/>
                      </a:lnTo>
                      <a:lnTo>
                        <a:pt x="23519" y="20108"/>
                      </a:lnTo>
                      <a:lnTo>
                        <a:pt x="23435" y="20004"/>
                      </a:lnTo>
                      <a:cubicBezTo>
                        <a:pt x="23456" y="19983"/>
                        <a:pt x="23456" y="19941"/>
                        <a:pt x="23498" y="19899"/>
                      </a:cubicBezTo>
                      <a:cubicBezTo>
                        <a:pt x="23519" y="19878"/>
                        <a:pt x="23519" y="19857"/>
                        <a:pt x="23519" y="19836"/>
                      </a:cubicBezTo>
                      <a:close/>
                      <a:moveTo>
                        <a:pt x="22808" y="1"/>
                      </a:moveTo>
                      <a:lnTo>
                        <a:pt x="22598" y="105"/>
                      </a:lnTo>
                      <a:lnTo>
                        <a:pt x="22556" y="168"/>
                      </a:lnTo>
                      <a:lnTo>
                        <a:pt x="22389" y="168"/>
                      </a:lnTo>
                      <a:lnTo>
                        <a:pt x="22264" y="231"/>
                      </a:lnTo>
                      <a:lnTo>
                        <a:pt x="22033" y="440"/>
                      </a:lnTo>
                      <a:lnTo>
                        <a:pt x="21866" y="503"/>
                      </a:lnTo>
                      <a:lnTo>
                        <a:pt x="21615" y="503"/>
                      </a:lnTo>
                      <a:lnTo>
                        <a:pt x="21448" y="398"/>
                      </a:lnTo>
                      <a:lnTo>
                        <a:pt x="21406" y="335"/>
                      </a:lnTo>
                      <a:lnTo>
                        <a:pt x="21406" y="398"/>
                      </a:lnTo>
                      <a:lnTo>
                        <a:pt x="21322" y="398"/>
                      </a:lnTo>
                      <a:lnTo>
                        <a:pt x="21217" y="294"/>
                      </a:lnTo>
                      <a:lnTo>
                        <a:pt x="21113" y="335"/>
                      </a:lnTo>
                      <a:lnTo>
                        <a:pt x="21092" y="419"/>
                      </a:lnTo>
                      <a:lnTo>
                        <a:pt x="21029" y="419"/>
                      </a:lnTo>
                      <a:lnTo>
                        <a:pt x="21008" y="335"/>
                      </a:lnTo>
                      <a:lnTo>
                        <a:pt x="21029" y="273"/>
                      </a:lnTo>
                      <a:lnTo>
                        <a:pt x="21134" y="210"/>
                      </a:lnTo>
                      <a:lnTo>
                        <a:pt x="21092" y="168"/>
                      </a:lnTo>
                      <a:lnTo>
                        <a:pt x="20945" y="210"/>
                      </a:lnTo>
                      <a:lnTo>
                        <a:pt x="20736" y="315"/>
                      </a:lnTo>
                      <a:lnTo>
                        <a:pt x="20590" y="398"/>
                      </a:lnTo>
                      <a:lnTo>
                        <a:pt x="20527" y="524"/>
                      </a:lnTo>
                      <a:lnTo>
                        <a:pt x="20569" y="628"/>
                      </a:lnTo>
                      <a:lnTo>
                        <a:pt x="20694" y="649"/>
                      </a:lnTo>
                      <a:lnTo>
                        <a:pt x="20611" y="733"/>
                      </a:lnTo>
                      <a:lnTo>
                        <a:pt x="20255" y="733"/>
                      </a:lnTo>
                      <a:lnTo>
                        <a:pt x="20088" y="859"/>
                      </a:lnTo>
                      <a:lnTo>
                        <a:pt x="19983" y="1131"/>
                      </a:lnTo>
                      <a:lnTo>
                        <a:pt x="19941" y="1319"/>
                      </a:lnTo>
                      <a:lnTo>
                        <a:pt x="19878" y="1319"/>
                      </a:lnTo>
                      <a:lnTo>
                        <a:pt x="19857" y="1256"/>
                      </a:lnTo>
                      <a:lnTo>
                        <a:pt x="19878" y="1068"/>
                      </a:lnTo>
                      <a:lnTo>
                        <a:pt x="20025" y="817"/>
                      </a:lnTo>
                      <a:lnTo>
                        <a:pt x="20025" y="733"/>
                      </a:lnTo>
                      <a:lnTo>
                        <a:pt x="19983" y="733"/>
                      </a:lnTo>
                      <a:lnTo>
                        <a:pt x="19732" y="1047"/>
                      </a:lnTo>
                      <a:lnTo>
                        <a:pt x="19585" y="1047"/>
                      </a:lnTo>
                      <a:lnTo>
                        <a:pt x="19523" y="1026"/>
                      </a:lnTo>
                      <a:lnTo>
                        <a:pt x="19439" y="921"/>
                      </a:lnTo>
                      <a:lnTo>
                        <a:pt x="19313" y="900"/>
                      </a:lnTo>
                      <a:lnTo>
                        <a:pt x="19230" y="900"/>
                      </a:lnTo>
                      <a:lnTo>
                        <a:pt x="19230" y="942"/>
                      </a:lnTo>
                      <a:lnTo>
                        <a:pt x="19418" y="1026"/>
                      </a:lnTo>
                      <a:lnTo>
                        <a:pt x="19460" y="1110"/>
                      </a:lnTo>
                      <a:lnTo>
                        <a:pt x="19418" y="1131"/>
                      </a:lnTo>
                      <a:lnTo>
                        <a:pt x="19251" y="1068"/>
                      </a:lnTo>
                      <a:lnTo>
                        <a:pt x="19062" y="1047"/>
                      </a:lnTo>
                      <a:lnTo>
                        <a:pt x="18832" y="1151"/>
                      </a:lnTo>
                      <a:lnTo>
                        <a:pt x="18539" y="1423"/>
                      </a:lnTo>
                      <a:lnTo>
                        <a:pt x="18204" y="1570"/>
                      </a:lnTo>
                      <a:lnTo>
                        <a:pt x="17974" y="1758"/>
                      </a:lnTo>
                      <a:lnTo>
                        <a:pt x="17744" y="1967"/>
                      </a:lnTo>
                      <a:lnTo>
                        <a:pt x="17451" y="2219"/>
                      </a:lnTo>
                      <a:lnTo>
                        <a:pt x="17263" y="2302"/>
                      </a:lnTo>
                      <a:lnTo>
                        <a:pt x="17158" y="2323"/>
                      </a:lnTo>
                      <a:lnTo>
                        <a:pt x="17012" y="2428"/>
                      </a:lnTo>
                      <a:lnTo>
                        <a:pt x="16865" y="2428"/>
                      </a:lnTo>
                      <a:lnTo>
                        <a:pt x="16698" y="2574"/>
                      </a:lnTo>
                      <a:lnTo>
                        <a:pt x="16510" y="2574"/>
                      </a:lnTo>
                      <a:lnTo>
                        <a:pt x="16426" y="2491"/>
                      </a:lnTo>
                      <a:lnTo>
                        <a:pt x="16238" y="2470"/>
                      </a:lnTo>
                      <a:lnTo>
                        <a:pt x="16091" y="2365"/>
                      </a:lnTo>
                      <a:lnTo>
                        <a:pt x="15986" y="2302"/>
                      </a:lnTo>
                      <a:lnTo>
                        <a:pt x="15798" y="2219"/>
                      </a:lnTo>
                      <a:lnTo>
                        <a:pt x="15714" y="2260"/>
                      </a:lnTo>
                      <a:lnTo>
                        <a:pt x="15589" y="2386"/>
                      </a:lnTo>
                      <a:lnTo>
                        <a:pt x="15380" y="2595"/>
                      </a:lnTo>
                      <a:lnTo>
                        <a:pt x="15338" y="2721"/>
                      </a:lnTo>
                      <a:lnTo>
                        <a:pt x="15233" y="2825"/>
                      </a:lnTo>
                      <a:lnTo>
                        <a:pt x="15170" y="2951"/>
                      </a:lnTo>
                      <a:lnTo>
                        <a:pt x="15087" y="2951"/>
                      </a:lnTo>
                      <a:lnTo>
                        <a:pt x="15024" y="2909"/>
                      </a:lnTo>
                      <a:lnTo>
                        <a:pt x="14940" y="2951"/>
                      </a:lnTo>
                      <a:lnTo>
                        <a:pt x="15045" y="3202"/>
                      </a:lnTo>
                      <a:lnTo>
                        <a:pt x="15170" y="3683"/>
                      </a:lnTo>
                      <a:lnTo>
                        <a:pt x="15296" y="4081"/>
                      </a:lnTo>
                      <a:lnTo>
                        <a:pt x="15359" y="4416"/>
                      </a:lnTo>
                      <a:lnTo>
                        <a:pt x="15338" y="4729"/>
                      </a:lnTo>
                      <a:lnTo>
                        <a:pt x="15191" y="4980"/>
                      </a:lnTo>
                      <a:lnTo>
                        <a:pt x="15087" y="5127"/>
                      </a:lnTo>
                      <a:lnTo>
                        <a:pt x="15087" y="5190"/>
                      </a:lnTo>
                      <a:lnTo>
                        <a:pt x="15296" y="5441"/>
                      </a:lnTo>
                      <a:lnTo>
                        <a:pt x="15442" y="5504"/>
                      </a:lnTo>
                      <a:lnTo>
                        <a:pt x="15442" y="5357"/>
                      </a:lnTo>
                      <a:lnTo>
                        <a:pt x="15484" y="5420"/>
                      </a:lnTo>
                      <a:lnTo>
                        <a:pt x="15589" y="5357"/>
                      </a:lnTo>
                      <a:lnTo>
                        <a:pt x="15673" y="5357"/>
                      </a:lnTo>
                      <a:lnTo>
                        <a:pt x="15589" y="5441"/>
                      </a:lnTo>
                      <a:lnTo>
                        <a:pt x="15589" y="5525"/>
                      </a:lnTo>
                      <a:lnTo>
                        <a:pt x="15882" y="5755"/>
                      </a:lnTo>
                      <a:lnTo>
                        <a:pt x="15798" y="5817"/>
                      </a:lnTo>
                      <a:lnTo>
                        <a:pt x="15673" y="5776"/>
                      </a:lnTo>
                      <a:lnTo>
                        <a:pt x="15652" y="5859"/>
                      </a:lnTo>
                      <a:lnTo>
                        <a:pt x="15610" y="6152"/>
                      </a:lnTo>
                      <a:lnTo>
                        <a:pt x="15610" y="6278"/>
                      </a:lnTo>
                      <a:lnTo>
                        <a:pt x="15673" y="6341"/>
                      </a:lnTo>
                      <a:lnTo>
                        <a:pt x="15756" y="6257"/>
                      </a:lnTo>
                      <a:lnTo>
                        <a:pt x="15882" y="6236"/>
                      </a:lnTo>
                      <a:lnTo>
                        <a:pt x="15986" y="6278"/>
                      </a:lnTo>
                      <a:lnTo>
                        <a:pt x="16028" y="6361"/>
                      </a:lnTo>
                      <a:lnTo>
                        <a:pt x="16196" y="6299"/>
                      </a:lnTo>
                      <a:lnTo>
                        <a:pt x="16384" y="6361"/>
                      </a:lnTo>
                      <a:lnTo>
                        <a:pt x="16530" y="6445"/>
                      </a:lnTo>
                      <a:lnTo>
                        <a:pt x="16384" y="6508"/>
                      </a:lnTo>
                      <a:lnTo>
                        <a:pt x="16405" y="6654"/>
                      </a:lnTo>
                      <a:lnTo>
                        <a:pt x="16384" y="6759"/>
                      </a:lnTo>
                      <a:lnTo>
                        <a:pt x="16196" y="6780"/>
                      </a:lnTo>
                      <a:lnTo>
                        <a:pt x="16217" y="6696"/>
                      </a:lnTo>
                      <a:lnTo>
                        <a:pt x="16112" y="6613"/>
                      </a:lnTo>
                      <a:lnTo>
                        <a:pt x="16028" y="6675"/>
                      </a:lnTo>
                      <a:lnTo>
                        <a:pt x="15882" y="6654"/>
                      </a:lnTo>
                      <a:lnTo>
                        <a:pt x="15819" y="6592"/>
                      </a:lnTo>
                      <a:lnTo>
                        <a:pt x="15777" y="6445"/>
                      </a:lnTo>
                      <a:lnTo>
                        <a:pt x="15673" y="6403"/>
                      </a:lnTo>
                      <a:lnTo>
                        <a:pt x="15610" y="6403"/>
                      </a:lnTo>
                      <a:lnTo>
                        <a:pt x="15484" y="6299"/>
                      </a:lnTo>
                      <a:lnTo>
                        <a:pt x="15505" y="6131"/>
                      </a:lnTo>
                      <a:lnTo>
                        <a:pt x="15652" y="5776"/>
                      </a:lnTo>
                      <a:lnTo>
                        <a:pt x="15610" y="5671"/>
                      </a:lnTo>
                      <a:lnTo>
                        <a:pt x="15568" y="5671"/>
                      </a:lnTo>
                      <a:lnTo>
                        <a:pt x="15463" y="5776"/>
                      </a:lnTo>
                      <a:lnTo>
                        <a:pt x="15463" y="6131"/>
                      </a:lnTo>
                      <a:lnTo>
                        <a:pt x="15401" y="6341"/>
                      </a:lnTo>
                      <a:lnTo>
                        <a:pt x="15296" y="6445"/>
                      </a:lnTo>
                      <a:lnTo>
                        <a:pt x="15296" y="6508"/>
                      </a:lnTo>
                      <a:lnTo>
                        <a:pt x="15380" y="6382"/>
                      </a:lnTo>
                      <a:lnTo>
                        <a:pt x="15463" y="6382"/>
                      </a:lnTo>
                      <a:lnTo>
                        <a:pt x="15505" y="6445"/>
                      </a:lnTo>
                      <a:lnTo>
                        <a:pt x="15652" y="6445"/>
                      </a:lnTo>
                      <a:lnTo>
                        <a:pt x="15694" y="6571"/>
                      </a:lnTo>
                      <a:lnTo>
                        <a:pt x="15694" y="6780"/>
                      </a:lnTo>
                      <a:lnTo>
                        <a:pt x="15589" y="6905"/>
                      </a:lnTo>
                      <a:lnTo>
                        <a:pt x="15442" y="6968"/>
                      </a:lnTo>
                      <a:lnTo>
                        <a:pt x="15442" y="6968"/>
                      </a:lnTo>
                      <a:lnTo>
                        <a:pt x="15589" y="6780"/>
                      </a:lnTo>
                      <a:lnTo>
                        <a:pt x="15589" y="6696"/>
                      </a:lnTo>
                      <a:lnTo>
                        <a:pt x="15505" y="6675"/>
                      </a:lnTo>
                      <a:lnTo>
                        <a:pt x="15463" y="6613"/>
                      </a:lnTo>
                      <a:lnTo>
                        <a:pt x="15380" y="6675"/>
                      </a:lnTo>
                      <a:lnTo>
                        <a:pt x="15191" y="6801"/>
                      </a:lnTo>
                      <a:lnTo>
                        <a:pt x="15191" y="6905"/>
                      </a:lnTo>
                      <a:lnTo>
                        <a:pt x="15087" y="6926"/>
                      </a:lnTo>
                      <a:lnTo>
                        <a:pt x="14982" y="6989"/>
                      </a:lnTo>
                      <a:lnTo>
                        <a:pt x="14961" y="6885"/>
                      </a:lnTo>
                      <a:lnTo>
                        <a:pt x="14898" y="6864"/>
                      </a:lnTo>
                      <a:lnTo>
                        <a:pt x="14752" y="6864"/>
                      </a:lnTo>
                      <a:lnTo>
                        <a:pt x="14668" y="6822"/>
                      </a:lnTo>
                      <a:lnTo>
                        <a:pt x="14647" y="6696"/>
                      </a:lnTo>
                      <a:lnTo>
                        <a:pt x="14564" y="6675"/>
                      </a:lnTo>
                      <a:lnTo>
                        <a:pt x="14522" y="6696"/>
                      </a:lnTo>
                      <a:lnTo>
                        <a:pt x="14417" y="6696"/>
                      </a:lnTo>
                      <a:lnTo>
                        <a:pt x="14417" y="6613"/>
                      </a:lnTo>
                      <a:lnTo>
                        <a:pt x="14334" y="6571"/>
                      </a:lnTo>
                      <a:lnTo>
                        <a:pt x="14250" y="6613"/>
                      </a:lnTo>
                      <a:lnTo>
                        <a:pt x="14208" y="6613"/>
                      </a:lnTo>
                      <a:lnTo>
                        <a:pt x="14208" y="6487"/>
                      </a:lnTo>
                      <a:lnTo>
                        <a:pt x="14145" y="6403"/>
                      </a:lnTo>
                      <a:lnTo>
                        <a:pt x="14145" y="6341"/>
                      </a:lnTo>
                      <a:lnTo>
                        <a:pt x="14250" y="6299"/>
                      </a:lnTo>
                      <a:lnTo>
                        <a:pt x="14396" y="6131"/>
                      </a:lnTo>
                      <a:lnTo>
                        <a:pt x="14459" y="6131"/>
                      </a:lnTo>
                      <a:lnTo>
                        <a:pt x="14543" y="6048"/>
                      </a:lnTo>
                      <a:lnTo>
                        <a:pt x="14543" y="5964"/>
                      </a:lnTo>
                      <a:lnTo>
                        <a:pt x="14396" y="5817"/>
                      </a:lnTo>
                      <a:lnTo>
                        <a:pt x="14313" y="5755"/>
                      </a:lnTo>
                      <a:lnTo>
                        <a:pt x="14208" y="5755"/>
                      </a:lnTo>
                      <a:lnTo>
                        <a:pt x="14020" y="5859"/>
                      </a:lnTo>
                      <a:lnTo>
                        <a:pt x="13915" y="5859"/>
                      </a:lnTo>
                      <a:lnTo>
                        <a:pt x="13810" y="5776"/>
                      </a:lnTo>
                      <a:lnTo>
                        <a:pt x="13706" y="5776"/>
                      </a:lnTo>
                      <a:lnTo>
                        <a:pt x="13371" y="5922"/>
                      </a:lnTo>
                      <a:lnTo>
                        <a:pt x="13329" y="5964"/>
                      </a:lnTo>
                      <a:lnTo>
                        <a:pt x="13392" y="6027"/>
                      </a:lnTo>
                      <a:lnTo>
                        <a:pt x="13517" y="6131"/>
                      </a:lnTo>
                      <a:lnTo>
                        <a:pt x="13497" y="6152"/>
                      </a:lnTo>
                      <a:lnTo>
                        <a:pt x="13392" y="6131"/>
                      </a:lnTo>
                      <a:lnTo>
                        <a:pt x="13287" y="6131"/>
                      </a:lnTo>
                      <a:lnTo>
                        <a:pt x="13225" y="6069"/>
                      </a:lnTo>
                      <a:lnTo>
                        <a:pt x="13120" y="6048"/>
                      </a:lnTo>
                      <a:lnTo>
                        <a:pt x="12911" y="6027"/>
                      </a:lnTo>
                      <a:lnTo>
                        <a:pt x="12701" y="6048"/>
                      </a:lnTo>
                      <a:lnTo>
                        <a:pt x="12639" y="6089"/>
                      </a:lnTo>
                      <a:lnTo>
                        <a:pt x="12639" y="6152"/>
                      </a:lnTo>
                      <a:lnTo>
                        <a:pt x="12534" y="6152"/>
                      </a:lnTo>
                      <a:lnTo>
                        <a:pt x="12492" y="6131"/>
                      </a:lnTo>
                      <a:lnTo>
                        <a:pt x="12429" y="6131"/>
                      </a:lnTo>
                      <a:lnTo>
                        <a:pt x="12262" y="6236"/>
                      </a:lnTo>
                      <a:lnTo>
                        <a:pt x="12262" y="6278"/>
                      </a:lnTo>
                      <a:lnTo>
                        <a:pt x="12178" y="6299"/>
                      </a:lnTo>
                      <a:lnTo>
                        <a:pt x="12011" y="6382"/>
                      </a:lnTo>
                      <a:lnTo>
                        <a:pt x="11865" y="6466"/>
                      </a:lnTo>
                      <a:lnTo>
                        <a:pt x="11802" y="6466"/>
                      </a:lnTo>
                      <a:lnTo>
                        <a:pt x="11823" y="6403"/>
                      </a:lnTo>
                      <a:lnTo>
                        <a:pt x="11844" y="6341"/>
                      </a:lnTo>
                      <a:lnTo>
                        <a:pt x="11739" y="6382"/>
                      </a:lnTo>
                      <a:lnTo>
                        <a:pt x="11634" y="6508"/>
                      </a:lnTo>
                      <a:lnTo>
                        <a:pt x="11634" y="6571"/>
                      </a:lnTo>
                      <a:lnTo>
                        <a:pt x="11802" y="6759"/>
                      </a:lnTo>
                      <a:lnTo>
                        <a:pt x="11948" y="6989"/>
                      </a:lnTo>
                      <a:lnTo>
                        <a:pt x="12116" y="7031"/>
                      </a:lnTo>
                      <a:lnTo>
                        <a:pt x="12241" y="7198"/>
                      </a:lnTo>
                      <a:lnTo>
                        <a:pt x="12367" y="7282"/>
                      </a:lnTo>
                      <a:lnTo>
                        <a:pt x="12429" y="7408"/>
                      </a:lnTo>
                      <a:lnTo>
                        <a:pt x="12534" y="7429"/>
                      </a:lnTo>
                      <a:lnTo>
                        <a:pt x="12660" y="7512"/>
                      </a:lnTo>
                      <a:lnTo>
                        <a:pt x="12597" y="7533"/>
                      </a:lnTo>
                      <a:lnTo>
                        <a:pt x="12429" y="7533"/>
                      </a:lnTo>
                      <a:lnTo>
                        <a:pt x="12388" y="7429"/>
                      </a:lnTo>
                      <a:lnTo>
                        <a:pt x="12262" y="7324"/>
                      </a:lnTo>
                      <a:lnTo>
                        <a:pt x="12178" y="7282"/>
                      </a:lnTo>
                      <a:lnTo>
                        <a:pt x="12137" y="7282"/>
                      </a:lnTo>
                      <a:lnTo>
                        <a:pt x="12011" y="7408"/>
                      </a:lnTo>
                      <a:lnTo>
                        <a:pt x="11885" y="7408"/>
                      </a:lnTo>
                      <a:lnTo>
                        <a:pt x="11802" y="7303"/>
                      </a:lnTo>
                      <a:lnTo>
                        <a:pt x="11906" y="7198"/>
                      </a:lnTo>
                      <a:lnTo>
                        <a:pt x="11906" y="7136"/>
                      </a:lnTo>
                      <a:lnTo>
                        <a:pt x="11823" y="7136"/>
                      </a:lnTo>
                      <a:lnTo>
                        <a:pt x="11739" y="7282"/>
                      </a:lnTo>
                      <a:lnTo>
                        <a:pt x="11781" y="7512"/>
                      </a:lnTo>
                      <a:lnTo>
                        <a:pt x="11802" y="7554"/>
                      </a:lnTo>
                      <a:lnTo>
                        <a:pt x="11802" y="7638"/>
                      </a:lnTo>
                      <a:lnTo>
                        <a:pt x="11676" y="7742"/>
                      </a:lnTo>
                      <a:lnTo>
                        <a:pt x="11593" y="7910"/>
                      </a:lnTo>
                      <a:lnTo>
                        <a:pt x="11572" y="8056"/>
                      </a:lnTo>
                      <a:lnTo>
                        <a:pt x="11593" y="8224"/>
                      </a:lnTo>
                      <a:lnTo>
                        <a:pt x="11802" y="8454"/>
                      </a:lnTo>
                      <a:lnTo>
                        <a:pt x="11990" y="8538"/>
                      </a:lnTo>
                      <a:lnTo>
                        <a:pt x="12116" y="8663"/>
                      </a:lnTo>
                      <a:lnTo>
                        <a:pt x="12199" y="8663"/>
                      </a:lnTo>
                      <a:lnTo>
                        <a:pt x="12346" y="8558"/>
                      </a:lnTo>
                      <a:lnTo>
                        <a:pt x="12492" y="8496"/>
                      </a:lnTo>
                      <a:lnTo>
                        <a:pt x="12639" y="8579"/>
                      </a:lnTo>
                      <a:lnTo>
                        <a:pt x="12890" y="8600"/>
                      </a:lnTo>
                      <a:lnTo>
                        <a:pt x="12994" y="8684"/>
                      </a:lnTo>
                      <a:lnTo>
                        <a:pt x="13015" y="8810"/>
                      </a:lnTo>
                      <a:lnTo>
                        <a:pt x="13078" y="8851"/>
                      </a:lnTo>
                      <a:lnTo>
                        <a:pt x="13141" y="8789"/>
                      </a:lnTo>
                      <a:lnTo>
                        <a:pt x="13141" y="8642"/>
                      </a:lnTo>
                      <a:lnTo>
                        <a:pt x="13162" y="8579"/>
                      </a:lnTo>
                      <a:lnTo>
                        <a:pt x="13266" y="8642"/>
                      </a:lnTo>
                      <a:lnTo>
                        <a:pt x="13266" y="8705"/>
                      </a:lnTo>
                      <a:lnTo>
                        <a:pt x="13162" y="8851"/>
                      </a:lnTo>
                      <a:lnTo>
                        <a:pt x="13162" y="8956"/>
                      </a:lnTo>
                      <a:lnTo>
                        <a:pt x="13204" y="8956"/>
                      </a:lnTo>
                      <a:lnTo>
                        <a:pt x="13371" y="8810"/>
                      </a:lnTo>
                      <a:lnTo>
                        <a:pt x="13413" y="8747"/>
                      </a:lnTo>
                      <a:lnTo>
                        <a:pt x="13601" y="8684"/>
                      </a:lnTo>
                      <a:lnTo>
                        <a:pt x="13831" y="8538"/>
                      </a:lnTo>
                      <a:lnTo>
                        <a:pt x="13999" y="8496"/>
                      </a:lnTo>
                      <a:lnTo>
                        <a:pt x="14082" y="8391"/>
                      </a:lnTo>
                      <a:lnTo>
                        <a:pt x="14124" y="8391"/>
                      </a:lnTo>
                      <a:lnTo>
                        <a:pt x="14145" y="8475"/>
                      </a:lnTo>
                      <a:lnTo>
                        <a:pt x="14208" y="8496"/>
                      </a:lnTo>
                      <a:lnTo>
                        <a:pt x="14396" y="8370"/>
                      </a:lnTo>
                      <a:lnTo>
                        <a:pt x="14543" y="8370"/>
                      </a:lnTo>
                      <a:lnTo>
                        <a:pt x="14606" y="8328"/>
                      </a:lnTo>
                      <a:lnTo>
                        <a:pt x="14543" y="8391"/>
                      </a:lnTo>
                      <a:lnTo>
                        <a:pt x="14417" y="8475"/>
                      </a:lnTo>
                      <a:lnTo>
                        <a:pt x="14417" y="8538"/>
                      </a:lnTo>
                      <a:lnTo>
                        <a:pt x="14459" y="8558"/>
                      </a:lnTo>
                      <a:lnTo>
                        <a:pt x="14354" y="8747"/>
                      </a:lnTo>
                      <a:lnTo>
                        <a:pt x="14208" y="8768"/>
                      </a:lnTo>
                      <a:lnTo>
                        <a:pt x="14145" y="8705"/>
                      </a:lnTo>
                      <a:lnTo>
                        <a:pt x="14082" y="8705"/>
                      </a:lnTo>
                      <a:lnTo>
                        <a:pt x="13915" y="8851"/>
                      </a:lnTo>
                      <a:lnTo>
                        <a:pt x="13915" y="8872"/>
                      </a:lnTo>
                      <a:lnTo>
                        <a:pt x="14041" y="8893"/>
                      </a:lnTo>
                      <a:lnTo>
                        <a:pt x="14124" y="8977"/>
                      </a:lnTo>
                      <a:lnTo>
                        <a:pt x="14124" y="9123"/>
                      </a:lnTo>
                      <a:lnTo>
                        <a:pt x="13936" y="9333"/>
                      </a:lnTo>
                      <a:lnTo>
                        <a:pt x="13915" y="9479"/>
                      </a:lnTo>
                      <a:lnTo>
                        <a:pt x="13873" y="9542"/>
                      </a:lnTo>
                      <a:lnTo>
                        <a:pt x="13831" y="9626"/>
                      </a:lnTo>
                      <a:lnTo>
                        <a:pt x="13873" y="9688"/>
                      </a:lnTo>
                      <a:lnTo>
                        <a:pt x="13894" y="9751"/>
                      </a:lnTo>
                      <a:lnTo>
                        <a:pt x="13873" y="9856"/>
                      </a:lnTo>
                      <a:lnTo>
                        <a:pt x="13748" y="10002"/>
                      </a:lnTo>
                      <a:lnTo>
                        <a:pt x="13643" y="10065"/>
                      </a:lnTo>
                      <a:lnTo>
                        <a:pt x="13538" y="10065"/>
                      </a:lnTo>
                      <a:lnTo>
                        <a:pt x="13476" y="10128"/>
                      </a:lnTo>
                      <a:lnTo>
                        <a:pt x="13371" y="10232"/>
                      </a:lnTo>
                      <a:lnTo>
                        <a:pt x="13287" y="10253"/>
                      </a:lnTo>
                      <a:lnTo>
                        <a:pt x="13162" y="10232"/>
                      </a:lnTo>
                      <a:lnTo>
                        <a:pt x="12994" y="10128"/>
                      </a:lnTo>
                      <a:lnTo>
                        <a:pt x="12953" y="10149"/>
                      </a:lnTo>
                      <a:lnTo>
                        <a:pt x="12890" y="10107"/>
                      </a:lnTo>
                      <a:lnTo>
                        <a:pt x="12806" y="10002"/>
                      </a:lnTo>
                      <a:lnTo>
                        <a:pt x="12785" y="10023"/>
                      </a:lnTo>
                      <a:lnTo>
                        <a:pt x="12681" y="10170"/>
                      </a:lnTo>
                      <a:lnTo>
                        <a:pt x="12555" y="10253"/>
                      </a:lnTo>
                      <a:lnTo>
                        <a:pt x="12471" y="10358"/>
                      </a:lnTo>
                      <a:lnTo>
                        <a:pt x="12241" y="10442"/>
                      </a:lnTo>
                      <a:lnTo>
                        <a:pt x="12157" y="10483"/>
                      </a:lnTo>
                      <a:lnTo>
                        <a:pt x="12053" y="10483"/>
                      </a:lnTo>
                      <a:lnTo>
                        <a:pt x="11948" y="10462"/>
                      </a:lnTo>
                      <a:lnTo>
                        <a:pt x="11760" y="10462"/>
                      </a:lnTo>
                      <a:lnTo>
                        <a:pt x="11634" y="10567"/>
                      </a:lnTo>
                      <a:lnTo>
                        <a:pt x="11509" y="10567"/>
                      </a:lnTo>
                      <a:lnTo>
                        <a:pt x="11425" y="10630"/>
                      </a:lnTo>
                      <a:lnTo>
                        <a:pt x="11425" y="10755"/>
                      </a:lnTo>
                      <a:lnTo>
                        <a:pt x="11341" y="10965"/>
                      </a:lnTo>
                      <a:lnTo>
                        <a:pt x="11279" y="11048"/>
                      </a:lnTo>
                      <a:lnTo>
                        <a:pt x="11279" y="10965"/>
                      </a:lnTo>
                      <a:lnTo>
                        <a:pt x="11132" y="10839"/>
                      </a:lnTo>
                      <a:lnTo>
                        <a:pt x="10986" y="10839"/>
                      </a:lnTo>
                      <a:lnTo>
                        <a:pt x="10902" y="10860"/>
                      </a:lnTo>
                      <a:lnTo>
                        <a:pt x="10923" y="10944"/>
                      </a:lnTo>
                      <a:lnTo>
                        <a:pt x="11007" y="10986"/>
                      </a:lnTo>
                      <a:lnTo>
                        <a:pt x="10965" y="11090"/>
                      </a:lnTo>
                      <a:lnTo>
                        <a:pt x="10902" y="11090"/>
                      </a:lnTo>
                      <a:lnTo>
                        <a:pt x="10860" y="10986"/>
                      </a:lnTo>
                      <a:lnTo>
                        <a:pt x="10756" y="10881"/>
                      </a:lnTo>
                      <a:lnTo>
                        <a:pt x="10693" y="10881"/>
                      </a:lnTo>
                      <a:lnTo>
                        <a:pt x="10546" y="11048"/>
                      </a:lnTo>
                      <a:lnTo>
                        <a:pt x="10484" y="11174"/>
                      </a:lnTo>
                      <a:lnTo>
                        <a:pt x="10400" y="11195"/>
                      </a:lnTo>
                      <a:lnTo>
                        <a:pt x="10337" y="11195"/>
                      </a:lnTo>
                      <a:lnTo>
                        <a:pt x="10065" y="11425"/>
                      </a:lnTo>
                      <a:lnTo>
                        <a:pt x="10023" y="11613"/>
                      </a:lnTo>
                      <a:lnTo>
                        <a:pt x="9960" y="11634"/>
                      </a:lnTo>
                      <a:lnTo>
                        <a:pt x="9835" y="11676"/>
                      </a:lnTo>
                      <a:lnTo>
                        <a:pt x="9730" y="11613"/>
                      </a:lnTo>
                      <a:lnTo>
                        <a:pt x="9709" y="11634"/>
                      </a:lnTo>
                      <a:lnTo>
                        <a:pt x="9814" y="11781"/>
                      </a:lnTo>
                      <a:lnTo>
                        <a:pt x="9772" y="11843"/>
                      </a:lnTo>
                      <a:lnTo>
                        <a:pt x="9709" y="11843"/>
                      </a:lnTo>
                      <a:lnTo>
                        <a:pt x="9647" y="11739"/>
                      </a:lnTo>
                      <a:lnTo>
                        <a:pt x="9605" y="11739"/>
                      </a:lnTo>
                      <a:lnTo>
                        <a:pt x="9542" y="11843"/>
                      </a:lnTo>
                      <a:lnTo>
                        <a:pt x="9416" y="12011"/>
                      </a:lnTo>
                      <a:lnTo>
                        <a:pt x="9416" y="12095"/>
                      </a:lnTo>
                      <a:lnTo>
                        <a:pt x="9521" y="12241"/>
                      </a:lnTo>
                      <a:lnTo>
                        <a:pt x="9542" y="12367"/>
                      </a:lnTo>
                      <a:lnTo>
                        <a:pt x="9521" y="12471"/>
                      </a:lnTo>
                      <a:lnTo>
                        <a:pt x="9458" y="12576"/>
                      </a:lnTo>
                      <a:lnTo>
                        <a:pt x="9500" y="12680"/>
                      </a:lnTo>
                      <a:lnTo>
                        <a:pt x="9563" y="12659"/>
                      </a:lnTo>
                      <a:lnTo>
                        <a:pt x="9647" y="12576"/>
                      </a:lnTo>
                      <a:lnTo>
                        <a:pt x="9668" y="12639"/>
                      </a:lnTo>
                      <a:lnTo>
                        <a:pt x="9709" y="12785"/>
                      </a:lnTo>
                      <a:lnTo>
                        <a:pt x="9647" y="12827"/>
                      </a:lnTo>
                      <a:lnTo>
                        <a:pt x="9605" y="12869"/>
                      </a:lnTo>
                      <a:lnTo>
                        <a:pt x="9626" y="12931"/>
                      </a:lnTo>
                      <a:lnTo>
                        <a:pt x="9709" y="12931"/>
                      </a:lnTo>
                      <a:lnTo>
                        <a:pt x="9751" y="12869"/>
                      </a:lnTo>
                      <a:lnTo>
                        <a:pt x="9835" y="12869"/>
                      </a:lnTo>
                      <a:lnTo>
                        <a:pt x="9856" y="12931"/>
                      </a:lnTo>
                      <a:lnTo>
                        <a:pt x="9856" y="12973"/>
                      </a:lnTo>
                      <a:lnTo>
                        <a:pt x="9981" y="12994"/>
                      </a:lnTo>
                      <a:lnTo>
                        <a:pt x="10086" y="13057"/>
                      </a:lnTo>
                      <a:lnTo>
                        <a:pt x="10232" y="13057"/>
                      </a:lnTo>
                      <a:lnTo>
                        <a:pt x="10337" y="12973"/>
                      </a:lnTo>
                      <a:lnTo>
                        <a:pt x="10379" y="12764"/>
                      </a:lnTo>
                      <a:lnTo>
                        <a:pt x="10463" y="12680"/>
                      </a:lnTo>
                      <a:lnTo>
                        <a:pt x="10672" y="12680"/>
                      </a:lnTo>
                      <a:lnTo>
                        <a:pt x="10756" y="12639"/>
                      </a:lnTo>
                      <a:lnTo>
                        <a:pt x="10651" y="12764"/>
                      </a:lnTo>
                      <a:lnTo>
                        <a:pt x="10546" y="12764"/>
                      </a:lnTo>
                      <a:lnTo>
                        <a:pt x="10358" y="12952"/>
                      </a:lnTo>
                      <a:lnTo>
                        <a:pt x="10337" y="13057"/>
                      </a:lnTo>
                      <a:lnTo>
                        <a:pt x="10253" y="13141"/>
                      </a:lnTo>
                      <a:lnTo>
                        <a:pt x="10358" y="13266"/>
                      </a:lnTo>
                      <a:lnTo>
                        <a:pt x="10358" y="13350"/>
                      </a:lnTo>
                      <a:lnTo>
                        <a:pt x="10191" y="13392"/>
                      </a:lnTo>
                      <a:lnTo>
                        <a:pt x="10149" y="13350"/>
                      </a:lnTo>
                      <a:lnTo>
                        <a:pt x="10149" y="13266"/>
                      </a:lnTo>
                      <a:lnTo>
                        <a:pt x="10086" y="13203"/>
                      </a:lnTo>
                      <a:lnTo>
                        <a:pt x="9981" y="13203"/>
                      </a:lnTo>
                      <a:lnTo>
                        <a:pt x="9940" y="13099"/>
                      </a:lnTo>
                      <a:lnTo>
                        <a:pt x="9772" y="13078"/>
                      </a:lnTo>
                      <a:lnTo>
                        <a:pt x="9730" y="12994"/>
                      </a:lnTo>
                      <a:lnTo>
                        <a:pt x="9647" y="13078"/>
                      </a:lnTo>
                      <a:lnTo>
                        <a:pt x="9542" y="13099"/>
                      </a:lnTo>
                      <a:lnTo>
                        <a:pt x="9521" y="13203"/>
                      </a:lnTo>
                      <a:lnTo>
                        <a:pt x="9437" y="13266"/>
                      </a:lnTo>
                      <a:lnTo>
                        <a:pt x="9312" y="13245"/>
                      </a:lnTo>
                      <a:lnTo>
                        <a:pt x="9291" y="13308"/>
                      </a:lnTo>
                      <a:lnTo>
                        <a:pt x="9333" y="13413"/>
                      </a:lnTo>
                      <a:lnTo>
                        <a:pt x="9396" y="13413"/>
                      </a:lnTo>
                      <a:lnTo>
                        <a:pt x="9312" y="13496"/>
                      </a:lnTo>
                      <a:lnTo>
                        <a:pt x="9291" y="13664"/>
                      </a:lnTo>
                      <a:lnTo>
                        <a:pt x="9312" y="13768"/>
                      </a:lnTo>
                      <a:lnTo>
                        <a:pt x="9396" y="13768"/>
                      </a:lnTo>
                      <a:lnTo>
                        <a:pt x="9396" y="13936"/>
                      </a:lnTo>
                      <a:lnTo>
                        <a:pt x="9416" y="13999"/>
                      </a:lnTo>
                      <a:lnTo>
                        <a:pt x="9416" y="14082"/>
                      </a:lnTo>
                      <a:lnTo>
                        <a:pt x="9521" y="14187"/>
                      </a:lnTo>
                      <a:lnTo>
                        <a:pt x="9521" y="14229"/>
                      </a:lnTo>
                      <a:lnTo>
                        <a:pt x="9396" y="14250"/>
                      </a:lnTo>
                      <a:lnTo>
                        <a:pt x="9354" y="14312"/>
                      </a:lnTo>
                      <a:lnTo>
                        <a:pt x="9730" y="14501"/>
                      </a:lnTo>
                      <a:lnTo>
                        <a:pt x="9877" y="14501"/>
                      </a:lnTo>
                      <a:lnTo>
                        <a:pt x="10065" y="14417"/>
                      </a:lnTo>
                      <a:lnTo>
                        <a:pt x="10170" y="14396"/>
                      </a:lnTo>
                      <a:lnTo>
                        <a:pt x="10232" y="14438"/>
                      </a:lnTo>
                      <a:lnTo>
                        <a:pt x="10295" y="14438"/>
                      </a:lnTo>
                      <a:lnTo>
                        <a:pt x="10463" y="14229"/>
                      </a:lnTo>
                      <a:lnTo>
                        <a:pt x="10463" y="14124"/>
                      </a:lnTo>
                      <a:lnTo>
                        <a:pt x="10400" y="14040"/>
                      </a:lnTo>
                      <a:lnTo>
                        <a:pt x="10400" y="13999"/>
                      </a:lnTo>
                      <a:lnTo>
                        <a:pt x="10567" y="13915"/>
                      </a:lnTo>
                      <a:lnTo>
                        <a:pt x="10714" y="13789"/>
                      </a:lnTo>
                      <a:lnTo>
                        <a:pt x="10986" y="13622"/>
                      </a:lnTo>
                      <a:lnTo>
                        <a:pt x="11090" y="13664"/>
                      </a:lnTo>
                      <a:lnTo>
                        <a:pt x="10986" y="13664"/>
                      </a:lnTo>
                      <a:lnTo>
                        <a:pt x="10756" y="13894"/>
                      </a:lnTo>
                      <a:lnTo>
                        <a:pt x="10588" y="13978"/>
                      </a:lnTo>
                      <a:lnTo>
                        <a:pt x="10588" y="14019"/>
                      </a:lnTo>
                      <a:lnTo>
                        <a:pt x="10693" y="14103"/>
                      </a:lnTo>
                      <a:lnTo>
                        <a:pt x="10693" y="14187"/>
                      </a:lnTo>
                      <a:lnTo>
                        <a:pt x="10588" y="14333"/>
                      </a:lnTo>
                      <a:lnTo>
                        <a:pt x="10463" y="14417"/>
                      </a:lnTo>
                      <a:lnTo>
                        <a:pt x="10442" y="14543"/>
                      </a:lnTo>
                      <a:lnTo>
                        <a:pt x="10463" y="14710"/>
                      </a:lnTo>
                      <a:lnTo>
                        <a:pt x="10442" y="14815"/>
                      </a:lnTo>
                      <a:lnTo>
                        <a:pt x="10442" y="14856"/>
                      </a:lnTo>
                      <a:lnTo>
                        <a:pt x="10442" y="14961"/>
                      </a:lnTo>
                      <a:lnTo>
                        <a:pt x="10463" y="15087"/>
                      </a:lnTo>
                      <a:lnTo>
                        <a:pt x="10295" y="15149"/>
                      </a:lnTo>
                      <a:lnTo>
                        <a:pt x="10232" y="15191"/>
                      </a:lnTo>
                      <a:lnTo>
                        <a:pt x="10191" y="15275"/>
                      </a:lnTo>
                      <a:lnTo>
                        <a:pt x="10044" y="15442"/>
                      </a:lnTo>
                      <a:lnTo>
                        <a:pt x="10002" y="15463"/>
                      </a:lnTo>
                      <a:lnTo>
                        <a:pt x="10044" y="15568"/>
                      </a:lnTo>
                      <a:lnTo>
                        <a:pt x="10044" y="15672"/>
                      </a:lnTo>
                      <a:lnTo>
                        <a:pt x="10107" y="15693"/>
                      </a:lnTo>
                      <a:lnTo>
                        <a:pt x="10212" y="15672"/>
                      </a:lnTo>
                      <a:lnTo>
                        <a:pt x="10274" y="15672"/>
                      </a:lnTo>
                      <a:lnTo>
                        <a:pt x="10316" y="15714"/>
                      </a:lnTo>
                      <a:lnTo>
                        <a:pt x="10253" y="15798"/>
                      </a:lnTo>
                      <a:lnTo>
                        <a:pt x="10128" y="15798"/>
                      </a:lnTo>
                      <a:lnTo>
                        <a:pt x="10065" y="15840"/>
                      </a:lnTo>
                      <a:lnTo>
                        <a:pt x="10086" y="15903"/>
                      </a:lnTo>
                      <a:lnTo>
                        <a:pt x="10065" y="15944"/>
                      </a:lnTo>
                      <a:lnTo>
                        <a:pt x="10086" y="16028"/>
                      </a:lnTo>
                      <a:lnTo>
                        <a:pt x="10023" y="16091"/>
                      </a:lnTo>
                      <a:lnTo>
                        <a:pt x="9940" y="16112"/>
                      </a:lnTo>
                      <a:lnTo>
                        <a:pt x="9835" y="16154"/>
                      </a:lnTo>
                      <a:lnTo>
                        <a:pt x="9751" y="16133"/>
                      </a:lnTo>
                      <a:lnTo>
                        <a:pt x="9709" y="16154"/>
                      </a:lnTo>
                      <a:lnTo>
                        <a:pt x="9772" y="16216"/>
                      </a:lnTo>
                      <a:lnTo>
                        <a:pt x="9877" y="16237"/>
                      </a:lnTo>
                      <a:lnTo>
                        <a:pt x="9960" y="16300"/>
                      </a:lnTo>
                      <a:lnTo>
                        <a:pt x="10086" y="16154"/>
                      </a:lnTo>
                      <a:lnTo>
                        <a:pt x="10337" y="16007"/>
                      </a:lnTo>
                      <a:lnTo>
                        <a:pt x="10379" y="16007"/>
                      </a:lnTo>
                      <a:lnTo>
                        <a:pt x="10463" y="16028"/>
                      </a:lnTo>
                      <a:lnTo>
                        <a:pt x="10546" y="15944"/>
                      </a:lnTo>
                      <a:lnTo>
                        <a:pt x="10714" y="15882"/>
                      </a:lnTo>
                      <a:lnTo>
                        <a:pt x="10693" y="15944"/>
                      </a:lnTo>
                      <a:lnTo>
                        <a:pt x="10630" y="16007"/>
                      </a:lnTo>
                      <a:lnTo>
                        <a:pt x="10630" y="16049"/>
                      </a:lnTo>
                      <a:lnTo>
                        <a:pt x="10693" y="16091"/>
                      </a:lnTo>
                      <a:lnTo>
                        <a:pt x="10714" y="16196"/>
                      </a:lnTo>
                      <a:lnTo>
                        <a:pt x="10693" y="16237"/>
                      </a:lnTo>
                      <a:lnTo>
                        <a:pt x="10776" y="16300"/>
                      </a:lnTo>
                      <a:lnTo>
                        <a:pt x="10881" y="16216"/>
                      </a:lnTo>
                      <a:lnTo>
                        <a:pt x="10944" y="16133"/>
                      </a:lnTo>
                      <a:lnTo>
                        <a:pt x="10986" y="16196"/>
                      </a:lnTo>
                      <a:lnTo>
                        <a:pt x="10965" y="16237"/>
                      </a:lnTo>
                      <a:lnTo>
                        <a:pt x="11049" y="16363"/>
                      </a:lnTo>
                      <a:lnTo>
                        <a:pt x="11069" y="16551"/>
                      </a:lnTo>
                      <a:lnTo>
                        <a:pt x="11049" y="16656"/>
                      </a:lnTo>
                      <a:lnTo>
                        <a:pt x="11090" y="16823"/>
                      </a:lnTo>
                      <a:lnTo>
                        <a:pt x="11153" y="16823"/>
                      </a:lnTo>
                      <a:lnTo>
                        <a:pt x="11195" y="16677"/>
                      </a:lnTo>
                      <a:lnTo>
                        <a:pt x="11195" y="16572"/>
                      </a:lnTo>
                      <a:lnTo>
                        <a:pt x="11300" y="16426"/>
                      </a:lnTo>
                      <a:lnTo>
                        <a:pt x="11321" y="16321"/>
                      </a:lnTo>
                      <a:lnTo>
                        <a:pt x="11467" y="16216"/>
                      </a:lnTo>
                      <a:lnTo>
                        <a:pt x="11488" y="16216"/>
                      </a:lnTo>
                      <a:lnTo>
                        <a:pt x="11593" y="16133"/>
                      </a:lnTo>
                      <a:lnTo>
                        <a:pt x="11739" y="16133"/>
                      </a:lnTo>
                      <a:lnTo>
                        <a:pt x="11593" y="16216"/>
                      </a:lnTo>
                      <a:lnTo>
                        <a:pt x="11425" y="16405"/>
                      </a:lnTo>
                      <a:lnTo>
                        <a:pt x="11425" y="16447"/>
                      </a:lnTo>
                      <a:lnTo>
                        <a:pt x="11572" y="16614"/>
                      </a:lnTo>
                      <a:lnTo>
                        <a:pt x="11634" y="16635"/>
                      </a:lnTo>
                      <a:lnTo>
                        <a:pt x="11802" y="16551"/>
                      </a:lnTo>
                      <a:lnTo>
                        <a:pt x="12032" y="16530"/>
                      </a:lnTo>
                      <a:lnTo>
                        <a:pt x="12137" y="16447"/>
                      </a:lnTo>
                      <a:lnTo>
                        <a:pt x="12220" y="16447"/>
                      </a:lnTo>
                      <a:lnTo>
                        <a:pt x="12429" y="16342"/>
                      </a:lnTo>
                      <a:lnTo>
                        <a:pt x="12513" y="16342"/>
                      </a:lnTo>
                      <a:lnTo>
                        <a:pt x="12429" y="16363"/>
                      </a:lnTo>
                      <a:lnTo>
                        <a:pt x="12304" y="16530"/>
                      </a:lnTo>
                      <a:lnTo>
                        <a:pt x="12304" y="16572"/>
                      </a:lnTo>
                      <a:lnTo>
                        <a:pt x="12220" y="16656"/>
                      </a:lnTo>
                      <a:lnTo>
                        <a:pt x="11906" y="16844"/>
                      </a:lnTo>
                      <a:lnTo>
                        <a:pt x="11781" y="16970"/>
                      </a:lnTo>
                      <a:lnTo>
                        <a:pt x="11676" y="17158"/>
                      </a:lnTo>
                      <a:lnTo>
                        <a:pt x="11634" y="17263"/>
                      </a:lnTo>
                      <a:lnTo>
                        <a:pt x="11697" y="17367"/>
                      </a:lnTo>
                      <a:lnTo>
                        <a:pt x="11802" y="17451"/>
                      </a:lnTo>
                      <a:lnTo>
                        <a:pt x="11613" y="17409"/>
                      </a:lnTo>
                      <a:lnTo>
                        <a:pt x="11530" y="17451"/>
                      </a:lnTo>
                      <a:lnTo>
                        <a:pt x="11425" y="17577"/>
                      </a:lnTo>
                      <a:lnTo>
                        <a:pt x="11383" y="17702"/>
                      </a:lnTo>
                      <a:lnTo>
                        <a:pt x="11216" y="17869"/>
                      </a:lnTo>
                      <a:lnTo>
                        <a:pt x="11153" y="17974"/>
                      </a:lnTo>
                      <a:lnTo>
                        <a:pt x="11174" y="18016"/>
                      </a:lnTo>
                      <a:lnTo>
                        <a:pt x="11216" y="18079"/>
                      </a:lnTo>
                      <a:lnTo>
                        <a:pt x="11195" y="18141"/>
                      </a:lnTo>
                      <a:lnTo>
                        <a:pt x="11111" y="18121"/>
                      </a:lnTo>
                      <a:lnTo>
                        <a:pt x="11090" y="18037"/>
                      </a:lnTo>
                      <a:lnTo>
                        <a:pt x="11007" y="18016"/>
                      </a:lnTo>
                      <a:lnTo>
                        <a:pt x="10944" y="18121"/>
                      </a:lnTo>
                      <a:lnTo>
                        <a:pt x="10776" y="18204"/>
                      </a:lnTo>
                      <a:lnTo>
                        <a:pt x="10839" y="18288"/>
                      </a:lnTo>
                      <a:lnTo>
                        <a:pt x="10776" y="18351"/>
                      </a:lnTo>
                      <a:lnTo>
                        <a:pt x="10693" y="18330"/>
                      </a:lnTo>
                      <a:lnTo>
                        <a:pt x="10672" y="18288"/>
                      </a:lnTo>
                      <a:lnTo>
                        <a:pt x="10630" y="18330"/>
                      </a:lnTo>
                      <a:lnTo>
                        <a:pt x="10358" y="18539"/>
                      </a:lnTo>
                      <a:lnTo>
                        <a:pt x="10274" y="18644"/>
                      </a:lnTo>
                      <a:lnTo>
                        <a:pt x="10316" y="18727"/>
                      </a:lnTo>
                      <a:lnTo>
                        <a:pt x="10253" y="18769"/>
                      </a:lnTo>
                      <a:lnTo>
                        <a:pt x="10170" y="18748"/>
                      </a:lnTo>
                      <a:lnTo>
                        <a:pt x="10170" y="18644"/>
                      </a:lnTo>
                      <a:lnTo>
                        <a:pt x="10023" y="18727"/>
                      </a:lnTo>
                      <a:lnTo>
                        <a:pt x="9898" y="18811"/>
                      </a:lnTo>
                      <a:lnTo>
                        <a:pt x="9793" y="18853"/>
                      </a:lnTo>
                      <a:lnTo>
                        <a:pt x="9751" y="18937"/>
                      </a:lnTo>
                      <a:lnTo>
                        <a:pt x="9647" y="18978"/>
                      </a:lnTo>
                      <a:lnTo>
                        <a:pt x="9500" y="18978"/>
                      </a:lnTo>
                      <a:lnTo>
                        <a:pt x="9333" y="19146"/>
                      </a:lnTo>
                      <a:lnTo>
                        <a:pt x="9082" y="19250"/>
                      </a:lnTo>
                      <a:lnTo>
                        <a:pt x="8893" y="19397"/>
                      </a:lnTo>
                      <a:lnTo>
                        <a:pt x="8810" y="19564"/>
                      </a:lnTo>
                      <a:lnTo>
                        <a:pt x="8810" y="19606"/>
                      </a:lnTo>
                      <a:lnTo>
                        <a:pt x="8872" y="19711"/>
                      </a:lnTo>
                      <a:lnTo>
                        <a:pt x="8872" y="19794"/>
                      </a:lnTo>
                      <a:lnTo>
                        <a:pt x="8852" y="19815"/>
                      </a:lnTo>
                      <a:lnTo>
                        <a:pt x="8768" y="19711"/>
                      </a:lnTo>
                      <a:lnTo>
                        <a:pt x="8747" y="19711"/>
                      </a:lnTo>
                      <a:lnTo>
                        <a:pt x="8705" y="19773"/>
                      </a:lnTo>
                      <a:lnTo>
                        <a:pt x="8747" y="19857"/>
                      </a:lnTo>
                      <a:lnTo>
                        <a:pt x="8684" y="19878"/>
                      </a:lnTo>
                      <a:lnTo>
                        <a:pt x="8621" y="19794"/>
                      </a:lnTo>
                      <a:lnTo>
                        <a:pt x="8705" y="19711"/>
                      </a:lnTo>
                      <a:cubicBezTo>
                        <a:pt x="8761" y="19673"/>
                        <a:pt x="8717" y="19603"/>
                        <a:pt x="8677" y="19603"/>
                      </a:cubicBezTo>
                      <a:cubicBezTo>
                        <a:pt x="8673" y="19603"/>
                        <a:pt x="8668" y="19604"/>
                        <a:pt x="8663" y="19606"/>
                      </a:cubicBezTo>
                      <a:lnTo>
                        <a:pt x="8600" y="19585"/>
                      </a:lnTo>
                      <a:lnTo>
                        <a:pt x="8496" y="19585"/>
                      </a:lnTo>
                      <a:lnTo>
                        <a:pt x="8454" y="19564"/>
                      </a:lnTo>
                      <a:lnTo>
                        <a:pt x="8349" y="19585"/>
                      </a:lnTo>
                      <a:lnTo>
                        <a:pt x="8161" y="19606"/>
                      </a:lnTo>
                      <a:lnTo>
                        <a:pt x="8056" y="19669"/>
                      </a:lnTo>
                      <a:lnTo>
                        <a:pt x="7973" y="19773"/>
                      </a:lnTo>
                      <a:lnTo>
                        <a:pt x="7826" y="19815"/>
                      </a:lnTo>
                      <a:lnTo>
                        <a:pt x="7680" y="19899"/>
                      </a:lnTo>
                      <a:lnTo>
                        <a:pt x="7554" y="20066"/>
                      </a:lnTo>
                      <a:lnTo>
                        <a:pt x="7575" y="20108"/>
                      </a:lnTo>
                      <a:lnTo>
                        <a:pt x="7533" y="20171"/>
                      </a:lnTo>
                      <a:lnTo>
                        <a:pt x="7471" y="20171"/>
                      </a:lnTo>
                      <a:lnTo>
                        <a:pt x="7345" y="20213"/>
                      </a:lnTo>
                      <a:lnTo>
                        <a:pt x="7261" y="20276"/>
                      </a:lnTo>
                      <a:lnTo>
                        <a:pt x="7261" y="20338"/>
                      </a:lnTo>
                      <a:lnTo>
                        <a:pt x="7219" y="20338"/>
                      </a:lnTo>
                      <a:lnTo>
                        <a:pt x="7115" y="20318"/>
                      </a:lnTo>
                      <a:lnTo>
                        <a:pt x="7010" y="20338"/>
                      </a:lnTo>
                      <a:lnTo>
                        <a:pt x="6989" y="20422"/>
                      </a:lnTo>
                      <a:lnTo>
                        <a:pt x="6947" y="20548"/>
                      </a:lnTo>
                      <a:lnTo>
                        <a:pt x="6947" y="20590"/>
                      </a:lnTo>
                      <a:cubicBezTo>
                        <a:pt x="6927" y="20590"/>
                        <a:pt x="6906" y="20610"/>
                        <a:pt x="6885" y="20610"/>
                      </a:cubicBezTo>
                      <a:lnTo>
                        <a:pt x="6843" y="20590"/>
                      </a:lnTo>
                      <a:lnTo>
                        <a:pt x="6906" y="20485"/>
                      </a:lnTo>
                      <a:lnTo>
                        <a:pt x="6822" y="20380"/>
                      </a:lnTo>
                      <a:lnTo>
                        <a:pt x="6675" y="20380"/>
                      </a:lnTo>
                      <a:lnTo>
                        <a:pt x="6634" y="20422"/>
                      </a:lnTo>
                      <a:lnTo>
                        <a:pt x="6571" y="20485"/>
                      </a:lnTo>
                      <a:lnTo>
                        <a:pt x="6466" y="20485"/>
                      </a:lnTo>
                      <a:lnTo>
                        <a:pt x="6403" y="20527"/>
                      </a:lnTo>
                      <a:lnTo>
                        <a:pt x="6299" y="20422"/>
                      </a:lnTo>
                      <a:lnTo>
                        <a:pt x="6257" y="20422"/>
                      </a:lnTo>
                      <a:lnTo>
                        <a:pt x="6152" y="20610"/>
                      </a:lnTo>
                      <a:lnTo>
                        <a:pt x="6090" y="20631"/>
                      </a:lnTo>
                      <a:lnTo>
                        <a:pt x="5985" y="20715"/>
                      </a:lnTo>
                      <a:lnTo>
                        <a:pt x="5943" y="20694"/>
                      </a:lnTo>
                      <a:lnTo>
                        <a:pt x="5880" y="20736"/>
                      </a:lnTo>
                      <a:lnTo>
                        <a:pt x="5859" y="20841"/>
                      </a:lnTo>
                      <a:lnTo>
                        <a:pt x="5880" y="20945"/>
                      </a:lnTo>
                      <a:lnTo>
                        <a:pt x="5943" y="20966"/>
                      </a:lnTo>
                      <a:cubicBezTo>
                        <a:pt x="5776" y="21029"/>
                        <a:pt x="5629" y="21071"/>
                        <a:pt x="5462" y="21154"/>
                      </a:cubicBezTo>
                      <a:lnTo>
                        <a:pt x="5441" y="21071"/>
                      </a:lnTo>
                      <a:lnTo>
                        <a:pt x="5378" y="21050"/>
                      </a:lnTo>
                      <a:lnTo>
                        <a:pt x="5378" y="21154"/>
                      </a:lnTo>
                      <a:lnTo>
                        <a:pt x="5378" y="21217"/>
                      </a:lnTo>
                      <a:cubicBezTo>
                        <a:pt x="5357" y="21217"/>
                        <a:pt x="5336" y="21238"/>
                        <a:pt x="5274" y="21238"/>
                      </a:cubicBezTo>
                      <a:lnTo>
                        <a:pt x="5232" y="21217"/>
                      </a:lnTo>
                      <a:lnTo>
                        <a:pt x="5169" y="21134"/>
                      </a:lnTo>
                      <a:lnTo>
                        <a:pt x="5064" y="21154"/>
                      </a:lnTo>
                      <a:lnTo>
                        <a:pt x="5064" y="21238"/>
                      </a:lnTo>
                      <a:lnTo>
                        <a:pt x="5127" y="21280"/>
                      </a:lnTo>
                      <a:cubicBezTo>
                        <a:pt x="5106" y="21322"/>
                        <a:pt x="5043" y="21322"/>
                        <a:pt x="5022" y="21343"/>
                      </a:cubicBezTo>
                      <a:lnTo>
                        <a:pt x="4960" y="21280"/>
                      </a:lnTo>
                      <a:lnTo>
                        <a:pt x="4960" y="21364"/>
                      </a:lnTo>
                      <a:cubicBezTo>
                        <a:pt x="4939" y="21385"/>
                        <a:pt x="4918" y="21385"/>
                        <a:pt x="4897" y="21385"/>
                      </a:cubicBezTo>
                      <a:lnTo>
                        <a:pt x="4855" y="21343"/>
                      </a:lnTo>
                      <a:lnTo>
                        <a:pt x="4730" y="21322"/>
                      </a:lnTo>
                      <a:lnTo>
                        <a:pt x="4688" y="21238"/>
                      </a:lnTo>
                      <a:lnTo>
                        <a:pt x="4583" y="21238"/>
                      </a:lnTo>
                      <a:lnTo>
                        <a:pt x="4478" y="21343"/>
                      </a:lnTo>
                      <a:lnTo>
                        <a:pt x="4478" y="21426"/>
                      </a:lnTo>
                      <a:lnTo>
                        <a:pt x="4541" y="21489"/>
                      </a:lnTo>
                      <a:cubicBezTo>
                        <a:pt x="4520" y="21489"/>
                        <a:pt x="4499" y="21531"/>
                        <a:pt x="4499" y="21531"/>
                      </a:cubicBezTo>
                      <a:lnTo>
                        <a:pt x="4395" y="21468"/>
                      </a:lnTo>
                      <a:lnTo>
                        <a:pt x="4290" y="21552"/>
                      </a:lnTo>
                      <a:lnTo>
                        <a:pt x="4290" y="21594"/>
                      </a:lnTo>
                      <a:cubicBezTo>
                        <a:pt x="4081" y="21678"/>
                        <a:pt x="3893" y="21761"/>
                        <a:pt x="3683" y="21845"/>
                      </a:cubicBezTo>
                      <a:lnTo>
                        <a:pt x="3704" y="21782"/>
                      </a:lnTo>
                      <a:lnTo>
                        <a:pt x="3809" y="21740"/>
                      </a:lnTo>
                      <a:lnTo>
                        <a:pt x="3746" y="21698"/>
                      </a:lnTo>
                      <a:lnTo>
                        <a:pt x="3704" y="21573"/>
                      </a:lnTo>
                      <a:lnTo>
                        <a:pt x="3600" y="21636"/>
                      </a:lnTo>
                      <a:lnTo>
                        <a:pt x="3432" y="21636"/>
                      </a:lnTo>
                      <a:lnTo>
                        <a:pt x="3453" y="21698"/>
                      </a:lnTo>
                      <a:lnTo>
                        <a:pt x="3390" y="21803"/>
                      </a:lnTo>
                      <a:lnTo>
                        <a:pt x="3286" y="21845"/>
                      </a:lnTo>
                      <a:lnTo>
                        <a:pt x="3160" y="21970"/>
                      </a:lnTo>
                      <a:lnTo>
                        <a:pt x="3160" y="22012"/>
                      </a:lnTo>
                      <a:cubicBezTo>
                        <a:pt x="2951" y="22096"/>
                        <a:pt x="2742" y="22159"/>
                        <a:pt x="2533" y="22201"/>
                      </a:cubicBezTo>
                      <a:lnTo>
                        <a:pt x="2512" y="22180"/>
                      </a:lnTo>
                      <a:lnTo>
                        <a:pt x="2386" y="22222"/>
                      </a:lnTo>
                      <a:lnTo>
                        <a:pt x="2407" y="22263"/>
                      </a:lnTo>
                      <a:cubicBezTo>
                        <a:pt x="2344" y="22263"/>
                        <a:pt x="2302" y="22284"/>
                        <a:pt x="2240" y="22284"/>
                      </a:cubicBezTo>
                      <a:cubicBezTo>
                        <a:pt x="2177" y="22305"/>
                        <a:pt x="2093" y="22305"/>
                        <a:pt x="2009" y="22326"/>
                      </a:cubicBezTo>
                      <a:lnTo>
                        <a:pt x="1926" y="22263"/>
                      </a:lnTo>
                      <a:lnTo>
                        <a:pt x="1821" y="22368"/>
                      </a:lnTo>
                      <a:lnTo>
                        <a:pt x="1821" y="22389"/>
                      </a:lnTo>
                      <a:cubicBezTo>
                        <a:pt x="1758" y="22410"/>
                        <a:pt x="1654" y="22410"/>
                        <a:pt x="1570" y="22431"/>
                      </a:cubicBezTo>
                      <a:cubicBezTo>
                        <a:pt x="1264" y="22480"/>
                        <a:pt x="957" y="22500"/>
                        <a:pt x="651" y="22500"/>
                      </a:cubicBezTo>
                      <a:cubicBezTo>
                        <a:pt x="434" y="22500"/>
                        <a:pt x="218" y="22490"/>
                        <a:pt x="1" y="22473"/>
                      </a:cubicBezTo>
                      <a:lnTo>
                        <a:pt x="1" y="22473"/>
                      </a:lnTo>
                      <a:cubicBezTo>
                        <a:pt x="332" y="22512"/>
                        <a:pt x="664" y="22527"/>
                        <a:pt x="990" y="22527"/>
                      </a:cubicBezTo>
                      <a:cubicBezTo>
                        <a:pt x="1179" y="22527"/>
                        <a:pt x="1365" y="22522"/>
                        <a:pt x="1549" y="22514"/>
                      </a:cubicBezTo>
                      <a:lnTo>
                        <a:pt x="1549" y="22535"/>
                      </a:lnTo>
                      <a:lnTo>
                        <a:pt x="1654" y="22577"/>
                      </a:lnTo>
                      <a:lnTo>
                        <a:pt x="1612" y="22514"/>
                      </a:lnTo>
                      <a:cubicBezTo>
                        <a:pt x="2093" y="22473"/>
                        <a:pt x="2533" y="22389"/>
                        <a:pt x="2972" y="22263"/>
                      </a:cubicBezTo>
                      <a:lnTo>
                        <a:pt x="2972" y="22263"/>
                      </a:lnTo>
                      <a:lnTo>
                        <a:pt x="2867" y="22368"/>
                      </a:lnTo>
                      <a:lnTo>
                        <a:pt x="3077" y="22368"/>
                      </a:lnTo>
                      <a:lnTo>
                        <a:pt x="3223" y="22222"/>
                      </a:lnTo>
                      <a:lnTo>
                        <a:pt x="3370" y="22222"/>
                      </a:lnTo>
                      <a:lnTo>
                        <a:pt x="3453" y="22159"/>
                      </a:lnTo>
                      <a:cubicBezTo>
                        <a:pt x="3579" y="22096"/>
                        <a:pt x="3746" y="22075"/>
                        <a:pt x="3872" y="22012"/>
                      </a:cubicBezTo>
                      <a:lnTo>
                        <a:pt x="3893" y="22054"/>
                      </a:lnTo>
                      <a:lnTo>
                        <a:pt x="4081" y="22054"/>
                      </a:lnTo>
                      <a:lnTo>
                        <a:pt x="4227" y="21991"/>
                      </a:lnTo>
                      <a:lnTo>
                        <a:pt x="4290" y="21719"/>
                      </a:lnTo>
                      <a:lnTo>
                        <a:pt x="4311" y="21803"/>
                      </a:lnTo>
                      <a:lnTo>
                        <a:pt x="4374" y="21845"/>
                      </a:lnTo>
                      <a:lnTo>
                        <a:pt x="4416" y="21740"/>
                      </a:lnTo>
                      <a:lnTo>
                        <a:pt x="4458" y="21657"/>
                      </a:lnTo>
                      <a:lnTo>
                        <a:pt x="4520" y="21678"/>
                      </a:lnTo>
                      <a:lnTo>
                        <a:pt x="4562" y="21740"/>
                      </a:lnTo>
                      <a:lnTo>
                        <a:pt x="4604" y="21719"/>
                      </a:lnTo>
                      <a:lnTo>
                        <a:pt x="4688" y="21615"/>
                      </a:lnTo>
                      <a:lnTo>
                        <a:pt x="4834" y="21531"/>
                      </a:lnTo>
                      <a:lnTo>
                        <a:pt x="4834" y="21468"/>
                      </a:lnTo>
                      <a:cubicBezTo>
                        <a:pt x="5043" y="21406"/>
                        <a:pt x="5253" y="21301"/>
                        <a:pt x="5462" y="21217"/>
                      </a:cubicBezTo>
                      <a:lnTo>
                        <a:pt x="5462" y="21217"/>
                      </a:lnTo>
                      <a:lnTo>
                        <a:pt x="5420" y="21238"/>
                      </a:lnTo>
                      <a:lnTo>
                        <a:pt x="5546" y="21238"/>
                      </a:lnTo>
                      <a:lnTo>
                        <a:pt x="5504" y="21196"/>
                      </a:lnTo>
                      <a:cubicBezTo>
                        <a:pt x="5839" y="21050"/>
                        <a:pt x="6173" y="20903"/>
                        <a:pt x="6508" y="20778"/>
                      </a:cubicBezTo>
                      <a:lnTo>
                        <a:pt x="6571" y="20799"/>
                      </a:lnTo>
                      <a:lnTo>
                        <a:pt x="6759" y="20778"/>
                      </a:lnTo>
                      <a:lnTo>
                        <a:pt x="6822" y="20694"/>
                      </a:lnTo>
                      <a:lnTo>
                        <a:pt x="6989" y="20715"/>
                      </a:lnTo>
                      <a:lnTo>
                        <a:pt x="6989" y="20673"/>
                      </a:lnTo>
                      <a:lnTo>
                        <a:pt x="6927" y="20610"/>
                      </a:lnTo>
                      <a:cubicBezTo>
                        <a:pt x="7031" y="20569"/>
                        <a:pt x="7136" y="20527"/>
                        <a:pt x="7240" y="20485"/>
                      </a:cubicBezTo>
                      <a:lnTo>
                        <a:pt x="7282" y="20485"/>
                      </a:lnTo>
                      <a:cubicBezTo>
                        <a:pt x="7324" y="20464"/>
                        <a:pt x="7387" y="20422"/>
                        <a:pt x="7429" y="20422"/>
                      </a:cubicBezTo>
                      <a:lnTo>
                        <a:pt x="7450" y="20485"/>
                      </a:lnTo>
                      <a:lnTo>
                        <a:pt x="7554" y="20485"/>
                      </a:lnTo>
                      <a:lnTo>
                        <a:pt x="7617" y="20380"/>
                      </a:lnTo>
                      <a:lnTo>
                        <a:pt x="7638" y="20464"/>
                      </a:lnTo>
                      <a:lnTo>
                        <a:pt x="7659" y="20464"/>
                      </a:lnTo>
                      <a:lnTo>
                        <a:pt x="7701" y="20380"/>
                      </a:lnTo>
                      <a:lnTo>
                        <a:pt x="7763" y="20318"/>
                      </a:lnTo>
                      <a:lnTo>
                        <a:pt x="7868" y="20318"/>
                      </a:lnTo>
                      <a:lnTo>
                        <a:pt x="7973" y="20255"/>
                      </a:lnTo>
                      <a:lnTo>
                        <a:pt x="8015" y="20171"/>
                      </a:lnTo>
                      <a:cubicBezTo>
                        <a:pt x="8077" y="20150"/>
                        <a:pt x="8161" y="20087"/>
                        <a:pt x="8224" y="20066"/>
                      </a:cubicBezTo>
                      <a:lnTo>
                        <a:pt x="8224" y="20066"/>
                      </a:lnTo>
                      <a:lnTo>
                        <a:pt x="8182" y="20108"/>
                      </a:lnTo>
                      <a:lnTo>
                        <a:pt x="8182" y="20213"/>
                      </a:lnTo>
                      <a:lnTo>
                        <a:pt x="8224" y="20255"/>
                      </a:lnTo>
                      <a:lnTo>
                        <a:pt x="8370" y="20150"/>
                      </a:lnTo>
                      <a:lnTo>
                        <a:pt x="8391" y="20066"/>
                      </a:lnTo>
                      <a:lnTo>
                        <a:pt x="8475" y="20045"/>
                      </a:lnTo>
                      <a:lnTo>
                        <a:pt x="8496" y="20087"/>
                      </a:lnTo>
                      <a:lnTo>
                        <a:pt x="8538" y="20045"/>
                      </a:lnTo>
                      <a:lnTo>
                        <a:pt x="8580" y="20045"/>
                      </a:lnTo>
                      <a:lnTo>
                        <a:pt x="8600" y="20108"/>
                      </a:lnTo>
                      <a:lnTo>
                        <a:pt x="8580" y="20192"/>
                      </a:lnTo>
                      <a:lnTo>
                        <a:pt x="8642" y="20192"/>
                      </a:lnTo>
                      <a:lnTo>
                        <a:pt x="8705" y="20087"/>
                      </a:lnTo>
                      <a:lnTo>
                        <a:pt x="8789" y="20087"/>
                      </a:lnTo>
                      <a:lnTo>
                        <a:pt x="8872" y="20004"/>
                      </a:lnTo>
                      <a:lnTo>
                        <a:pt x="8977" y="20004"/>
                      </a:lnTo>
                      <a:lnTo>
                        <a:pt x="9082" y="19857"/>
                      </a:lnTo>
                      <a:lnTo>
                        <a:pt x="9186" y="19794"/>
                      </a:lnTo>
                      <a:lnTo>
                        <a:pt x="9270" y="19836"/>
                      </a:lnTo>
                      <a:lnTo>
                        <a:pt x="9270" y="19899"/>
                      </a:lnTo>
                      <a:lnTo>
                        <a:pt x="9186" y="20004"/>
                      </a:lnTo>
                      <a:lnTo>
                        <a:pt x="9103" y="20150"/>
                      </a:lnTo>
                      <a:lnTo>
                        <a:pt x="9103" y="20192"/>
                      </a:lnTo>
                      <a:lnTo>
                        <a:pt x="9165" y="20192"/>
                      </a:lnTo>
                      <a:lnTo>
                        <a:pt x="9312" y="20045"/>
                      </a:lnTo>
                      <a:lnTo>
                        <a:pt x="9312" y="19857"/>
                      </a:lnTo>
                      <a:lnTo>
                        <a:pt x="9333" y="19836"/>
                      </a:lnTo>
                      <a:lnTo>
                        <a:pt x="9396" y="19899"/>
                      </a:lnTo>
                      <a:lnTo>
                        <a:pt x="9479" y="19857"/>
                      </a:lnTo>
                      <a:lnTo>
                        <a:pt x="9542" y="19878"/>
                      </a:lnTo>
                      <a:lnTo>
                        <a:pt x="9647" y="19878"/>
                      </a:lnTo>
                      <a:lnTo>
                        <a:pt x="9751" y="19753"/>
                      </a:lnTo>
                      <a:lnTo>
                        <a:pt x="9793" y="19753"/>
                      </a:lnTo>
                      <a:lnTo>
                        <a:pt x="9814" y="19773"/>
                      </a:lnTo>
                      <a:lnTo>
                        <a:pt x="9856" y="19648"/>
                      </a:lnTo>
                      <a:lnTo>
                        <a:pt x="9919" y="19585"/>
                      </a:lnTo>
                      <a:lnTo>
                        <a:pt x="9940" y="19627"/>
                      </a:lnTo>
                      <a:lnTo>
                        <a:pt x="9919" y="19690"/>
                      </a:lnTo>
                      <a:lnTo>
                        <a:pt x="9919" y="19794"/>
                      </a:lnTo>
                      <a:lnTo>
                        <a:pt x="9960" y="19773"/>
                      </a:lnTo>
                      <a:lnTo>
                        <a:pt x="10044" y="19669"/>
                      </a:lnTo>
                      <a:lnTo>
                        <a:pt x="10002" y="19648"/>
                      </a:lnTo>
                      <a:lnTo>
                        <a:pt x="10065" y="19564"/>
                      </a:lnTo>
                      <a:lnTo>
                        <a:pt x="10065" y="19522"/>
                      </a:lnTo>
                      <a:lnTo>
                        <a:pt x="9898" y="19522"/>
                      </a:lnTo>
                      <a:lnTo>
                        <a:pt x="9856" y="19481"/>
                      </a:lnTo>
                      <a:lnTo>
                        <a:pt x="10023" y="19439"/>
                      </a:lnTo>
                      <a:lnTo>
                        <a:pt x="10212" y="19334"/>
                      </a:lnTo>
                      <a:lnTo>
                        <a:pt x="10442" y="19334"/>
                      </a:lnTo>
                      <a:lnTo>
                        <a:pt x="10484" y="19271"/>
                      </a:lnTo>
                      <a:lnTo>
                        <a:pt x="10484" y="19209"/>
                      </a:lnTo>
                      <a:lnTo>
                        <a:pt x="10442" y="19209"/>
                      </a:lnTo>
                      <a:lnTo>
                        <a:pt x="10484" y="19167"/>
                      </a:lnTo>
                      <a:lnTo>
                        <a:pt x="10567" y="19146"/>
                      </a:lnTo>
                      <a:lnTo>
                        <a:pt x="10651" y="19104"/>
                      </a:lnTo>
                      <a:lnTo>
                        <a:pt x="10693" y="19104"/>
                      </a:lnTo>
                      <a:lnTo>
                        <a:pt x="10735" y="19209"/>
                      </a:lnTo>
                      <a:lnTo>
                        <a:pt x="10839" y="19209"/>
                      </a:lnTo>
                      <a:lnTo>
                        <a:pt x="10881" y="19125"/>
                      </a:lnTo>
                      <a:lnTo>
                        <a:pt x="10860" y="19104"/>
                      </a:lnTo>
                      <a:lnTo>
                        <a:pt x="10944" y="19020"/>
                      </a:lnTo>
                      <a:lnTo>
                        <a:pt x="10944" y="18916"/>
                      </a:lnTo>
                      <a:lnTo>
                        <a:pt x="10986" y="18853"/>
                      </a:lnTo>
                      <a:lnTo>
                        <a:pt x="11049" y="18916"/>
                      </a:lnTo>
                      <a:lnTo>
                        <a:pt x="11049" y="18999"/>
                      </a:lnTo>
                      <a:lnTo>
                        <a:pt x="11090" y="19041"/>
                      </a:lnTo>
                      <a:lnTo>
                        <a:pt x="11216" y="18957"/>
                      </a:lnTo>
                      <a:lnTo>
                        <a:pt x="11279" y="18895"/>
                      </a:lnTo>
                      <a:lnTo>
                        <a:pt x="11362" y="18895"/>
                      </a:lnTo>
                      <a:lnTo>
                        <a:pt x="11404" y="18790"/>
                      </a:lnTo>
                      <a:lnTo>
                        <a:pt x="11425" y="18748"/>
                      </a:lnTo>
                      <a:lnTo>
                        <a:pt x="11488" y="18811"/>
                      </a:lnTo>
                      <a:lnTo>
                        <a:pt x="11593" y="18790"/>
                      </a:lnTo>
                      <a:lnTo>
                        <a:pt x="11718" y="18623"/>
                      </a:lnTo>
                      <a:lnTo>
                        <a:pt x="11718" y="18539"/>
                      </a:lnTo>
                      <a:lnTo>
                        <a:pt x="11613" y="18539"/>
                      </a:lnTo>
                      <a:lnTo>
                        <a:pt x="11593" y="18518"/>
                      </a:lnTo>
                      <a:lnTo>
                        <a:pt x="11739" y="18413"/>
                      </a:lnTo>
                      <a:lnTo>
                        <a:pt x="11844" y="18393"/>
                      </a:lnTo>
                      <a:lnTo>
                        <a:pt x="11927" y="18288"/>
                      </a:lnTo>
                      <a:lnTo>
                        <a:pt x="11990" y="18288"/>
                      </a:lnTo>
                      <a:lnTo>
                        <a:pt x="12011" y="18330"/>
                      </a:lnTo>
                      <a:lnTo>
                        <a:pt x="12137" y="18204"/>
                      </a:lnTo>
                      <a:lnTo>
                        <a:pt x="12241" y="18141"/>
                      </a:lnTo>
                      <a:lnTo>
                        <a:pt x="12262" y="18079"/>
                      </a:lnTo>
                      <a:lnTo>
                        <a:pt x="12346" y="18037"/>
                      </a:lnTo>
                      <a:lnTo>
                        <a:pt x="12367" y="17995"/>
                      </a:lnTo>
                      <a:lnTo>
                        <a:pt x="12450" y="17995"/>
                      </a:lnTo>
                      <a:lnTo>
                        <a:pt x="12471" y="18079"/>
                      </a:lnTo>
                      <a:lnTo>
                        <a:pt x="12534" y="18100"/>
                      </a:lnTo>
                      <a:lnTo>
                        <a:pt x="12555" y="18016"/>
                      </a:lnTo>
                      <a:lnTo>
                        <a:pt x="12660" y="18016"/>
                      </a:lnTo>
                      <a:lnTo>
                        <a:pt x="12722" y="17995"/>
                      </a:lnTo>
                      <a:lnTo>
                        <a:pt x="12722" y="17911"/>
                      </a:lnTo>
                      <a:lnTo>
                        <a:pt x="12827" y="17890"/>
                      </a:lnTo>
                      <a:lnTo>
                        <a:pt x="12848" y="17828"/>
                      </a:lnTo>
                      <a:lnTo>
                        <a:pt x="12869" y="17869"/>
                      </a:lnTo>
                      <a:lnTo>
                        <a:pt x="13036" y="17890"/>
                      </a:lnTo>
                      <a:lnTo>
                        <a:pt x="13057" y="17786"/>
                      </a:lnTo>
                      <a:lnTo>
                        <a:pt x="13099" y="17786"/>
                      </a:lnTo>
                      <a:lnTo>
                        <a:pt x="13099" y="17849"/>
                      </a:lnTo>
                      <a:lnTo>
                        <a:pt x="13162" y="17849"/>
                      </a:lnTo>
                      <a:lnTo>
                        <a:pt x="13204" y="17786"/>
                      </a:lnTo>
                      <a:lnTo>
                        <a:pt x="13266" y="17849"/>
                      </a:lnTo>
                      <a:lnTo>
                        <a:pt x="13308" y="17807"/>
                      </a:lnTo>
                      <a:lnTo>
                        <a:pt x="13371" y="17660"/>
                      </a:lnTo>
                      <a:lnTo>
                        <a:pt x="13308" y="17660"/>
                      </a:lnTo>
                      <a:lnTo>
                        <a:pt x="13266" y="17681"/>
                      </a:lnTo>
                      <a:lnTo>
                        <a:pt x="13287" y="17597"/>
                      </a:lnTo>
                      <a:lnTo>
                        <a:pt x="13350" y="17556"/>
                      </a:lnTo>
                      <a:cubicBezTo>
                        <a:pt x="13371" y="17618"/>
                        <a:pt x="13392" y="17702"/>
                        <a:pt x="13455" y="17765"/>
                      </a:cubicBezTo>
                      <a:cubicBezTo>
                        <a:pt x="13517" y="17849"/>
                        <a:pt x="13392" y="17995"/>
                        <a:pt x="13308" y="18079"/>
                      </a:cubicBezTo>
                      <a:lnTo>
                        <a:pt x="13245" y="18183"/>
                      </a:lnTo>
                      <a:lnTo>
                        <a:pt x="13266" y="18225"/>
                      </a:lnTo>
                      <a:lnTo>
                        <a:pt x="13371" y="18309"/>
                      </a:lnTo>
                      <a:lnTo>
                        <a:pt x="13350" y="18413"/>
                      </a:lnTo>
                      <a:lnTo>
                        <a:pt x="13266" y="18351"/>
                      </a:lnTo>
                      <a:lnTo>
                        <a:pt x="13245" y="18393"/>
                      </a:lnTo>
                      <a:lnTo>
                        <a:pt x="13266" y="18497"/>
                      </a:lnTo>
                      <a:lnTo>
                        <a:pt x="13162" y="18623"/>
                      </a:lnTo>
                      <a:lnTo>
                        <a:pt x="13099" y="18602"/>
                      </a:lnTo>
                      <a:lnTo>
                        <a:pt x="13099" y="18351"/>
                      </a:lnTo>
                      <a:lnTo>
                        <a:pt x="13057" y="18330"/>
                      </a:lnTo>
                      <a:lnTo>
                        <a:pt x="12890" y="18351"/>
                      </a:lnTo>
                      <a:lnTo>
                        <a:pt x="12639" y="18497"/>
                      </a:lnTo>
                      <a:lnTo>
                        <a:pt x="12471" y="18602"/>
                      </a:lnTo>
                      <a:lnTo>
                        <a:pt x="12450" y="18665"/>
                      </a:lnTo>
                      <a:lnTo>
                        <a:pt x="12471" y="18727"/>
                      </a:lnTo>
                      <a:lnTo>
                        <a:pt x="12471" y="18853"/>
                      </a:lnTo>
                      <a:lnTo>
                        <a:pt x="12450" y="18957"/>
                      </a:lnTo>
                      <a:lnTo>
                        <a:pt x="12409" y="19041"/>
                      </a:lnTo>
                      <a:lnTo>
                        <a:pt x="12409" y="19146"/>
                      </a:lnTo>
                      <a:lnTo>
                        <a:pt x="12471" y="19188"/>
                      </a:lnTo>
                      <a:lnTo>
                        <a:pt x="12555" y="19167"/>
                      </a:lnTo>
                      <a:lnTo>
                        <a:pt x="12576" y="19125"/>
                      </a:lnTo>
                      <a:lnTo>
                        <a:pt x="12555" y="19083"/>
                      </a:lnTo>
                      <a:lnTo>
                        <a:pt x="12513" y="19062"/>
                      </a:lnTo>
                      <a:lnTo>
                        <a:pt x="12555" y="19020"/>
                      </a:lnTo>
                      <a:lnTo>
                        <a:pt x="12681" y="19020"/>
                      </a:lnTo>
                      <a:lnTo>
                        <a:pt x="12660" y="19062"/>
                      </a:lnTo>
                      <a:lnTo>
                        <a:pt x="12722" y="19125"/>
                      </a:lnTo>
                      <a:lnTo>
                        <a:pt x="12785" y="19041"/>
                      </a:lnTo>
                      <a:lnTo>
                        <a:pt x="12848" y="19041"/>
                      </a:lnTo>
                      <a:lnTo>
                        <a:pt x="12764" y="19146"/>
                      </a:lnTo>
                      <a:lnTo>
                        <a:pt x="12764" y="19188"/>
                      </a:lnTo>
                      <a:lnTo>
                        <a:pt x="12555" y="19355"/>
                      </a:lnTo>
                      <a:lnTo>
                        <a:pt x="12534" y="19397"/>
                      </a:lnTo>
                      <a:lnTo>
                        <a:pt x="12639" y="19439"/>
                      </a:lnTo>
                      <a:lnTo>
                        <a:pt x="12681" y="19355"/>
                      </a:lnTo>
                      <a:lnTo>
                        <a:pt x="12764" y="19292"/>
                      </a:lnTo>
                      <a:lnTo>
                        <a:pt x="12764" y="19229"/>
                      </a:lnTo>
                      <a:lnTo>
                        <a:pt x="12890" y="19146"/>
                      </a:lnTo>
                      <a:lnTo>
                        <a:pt x="12869" y="19083"/>
                      </a:lnTo>
                      <a:lnTo>
                        <a:pt x="12932" y="19041"/>
                      </a:lnTo>
                      <a:lnTo>
                        <a:pt x="12973" y="19041"/>
                      </a:lnTo>
                      <a:lnTo>
                        <a:pt x="13036" y="18916"/>
                      </a:lnTo>
                      <a:lnTo>
                        <a:pt x="13078" y="18937"/>
                      </a:lnTo>
                      <a:lnTo>
                        <a:pt x="13183" y="18916"/>
                      </a:lnTo>
                      <a:lnTo>
                        <a:pt x="13287" y="18937"/>
                      </a:lnTo>
                      <a:lnTo>
                        <a:pt x="13455" y="18832"/>
                      </a:lnTo>
                      <a:lnTo>
                        <a:pt x="13413" y="18748"/>
                      </a:lnTo>
                      <a:lnTo>
                        <a:pt x="13287" y="18706"/>
                      </a:lnTo>
                      <a:lnTo>
                        <a:pt x="13371" y="18665"/>
                      </a:lnTo>
                      <a:lnTo>
                        <a:pt x="13497" y="18665"/>
                      </a:lnTo>
                      <a:lnTo>
                        <a:pt x="13580" y="18769"/>
                      </a:lnTo>
                      <a:lnTo>
                        <a:pt x="13664" y="18769"/>
                      </a:lnTo>
                      <a:lnTo>
                        <a:pt x="13727" y="18665"/>
                      </a:lnTo>
                      <a:lnTo>
                        <a:pt x="13685" y="18539"/>
                      </a:lnTo>
                      <a:lnTo>
                        <a:pt x="13580" y="18518"/>
                      </a:lnTo>
                      <a:lnTo>
                        <a:pt x="13622" y="18455"/>
                      </a:lnTo>
                      <a:lnTo>
                        <a:pt x="13706" y="18455"/>
                      </a:lnTo>
                      <a:lnTo>
                        <a:pt x="13789" y="18497"/>
                      </a:lnTo>
                      <a:lnTo>
                        <a:pt x="13852" y="18455"/>
                      </a:lnTo>
                      <a:lnTo>
                        <a:pt x="13894" y="18518"/>
                      </a:lnTo>
                      <a:lnTo>
                        <a:pt x="13957" y="18539"/>
                      </a:lnTo>
                      <a:lnTo>
                        <a:pt x="14041" y="18413"/>
                      </a:lnTo>
                      <a:lnTo>
                        <a:pt x="14020" y="18330"/>
                      </a:lnTo>
                      <a:lnTo>
                        <a:pt x="13957" y="18309"/>
                      </a:lnTo>
                      <a:lnTo>
                        <a:pt x="13957" y="18225"/>
                      </a:lnTo>
                      <a:lnTo>
                        <a:pt x="14062" y="18225"/>
                      </a:lnTo>
                      <a:lnTo>
                        <a:pt x="14166" y="18204"/>
                      </a:lnTo>
                      <a:lnTo>
                        <a:pt x="14124" y="18079"/>
                      </a:lnTo>
                      <a:lnTo>
                        <a:pt x="14041" y="18037"/>
                      </a:lnTo>
                      <a:lnTo>
                        <a:pt x="13957" y="18079"/>
                      </a:lnTo>
                      <a:lnTo>
                        <a:pt x="14041" y="17995"/>
                      </a:lnTo>
                      <a:cubicBezTo>
                        <a:pt x="14062" y="17974"/>
                        <a:pt x="14041" y="17932"/>
                        <a:pt x="14041" y="17932"/>
                      </a:cubicBezTo>
                      <a:lnTo>
                        <a:pt x="14145" y="17828"/>
                      </a:lnTo>
                      <a:lnTo>
                        <a:pt x="14166" y="17911"/>
                      </a:lnTo>
                      <a:lnTo>
                        <a:pt x="14229" y="17911"/>
                      </a:lnTo>
                      <a:lnTo>
                        <a:pt x="14313" y="17807"/>
                      </a:lnTo>
                      <a:lnTo>
                        <a:pt x="14354" y="17869"/>
                      </a:lnTo>
                      <a:lnTo>
                        <a:pt x="14438" y="17828"/>
                      </a:lnTo>
                      <a:lnTo>
                        <a:pt x="14417" y="17765"/>
                      </a:lnTo>
                      <a:lnTo>
                        <a:pt x="14334" y="17723"/>
                      </a:lnTo>
                      <a:lnTo>
                        <a:pt x="14396" y="17660"/>
                      </a:lnTo>
                      <a:lnTo>
                        <a:pt x="14438" y="17597"/>
                      </a:lnTo>
                      <a:lnTo>
                        <a:pt x="14396" y="17514"/>
                      </a:lnTo>
                      <a:lnTo>
                        <a:pt x="14313" y="17556"/>
                      </a:lnTo>
                      <a:lnTo>
                        <a:pt x="14292" y="17597"/>
                      </a:lnTo>
                      <a:lnTo>
                        <a:pt x="14229" y="17597"/>
                      </a:lnTo>
                      <a:lnTo>
                        <a:pt x="14250" y="17493"/>
                      </a:lnTo>
                      <a:lnTo>
                        <a:pt x="14208" y="17472"/>
                      </a:lnTo>
                      <a:lnTo>
                        <a:pt x="14103" y="17493"/>
                      </a:lnTo>
                      <a:lnTo>
                        <a:pt x="14041" y="17577"/>
                      </a:lnTo>
                      <a:lnTo>
                        <a:pt x="14103" y="17618"/>
                      </a:lnTo>
                      <a:lnTo>
                        <a:pt x="14041" y="17723"/>
                      </a:lnTo>
                      <a:lnTo>
                        <a:pt x="13999" y="17702"/>
                      </a:lnTo>
                      <a:lnTo>
                        <a:pt x="13978" y="17786"/>
                      </a:lnTo>
                      <a:lnTo>
                        <a:pt x="13894" y="17765"/>
                      </a:lnTo>
                      <a:lnTo>
                        <a:pt x="13831" y="17807"/>
                      </a:lnTo>
                      <a:lnTo>
                        <a:pt x="13873" y="17869"/>
                      </a:lnTo>
                      <a:lnTo>
                        <a:pt x="13999" y="17995"/>
                      </a:lnTo>
                      <a:lnTo>
                        <a:pt x="13831" y="18141"/>
                      </a:lnTo>
                      <a:lnTo>
                        <a:pt x="13831" y="18079"/>
                      </a:lnTo>
                      <a:lnTo>
                        <a:pt x="13727" y="17995"/>
                      </a:lnTo>
                      <a:lnTo>
                        <a:pt x="13685" y="18037"/>
                      </a:lnTo>
                      <a:lnTo>
                        <a:pt x="13706" y="18121"/>
                      </a:lnTo>
                      <a:lnTo>
                        <a:pt x="13685" y="18225"/>
                      </a:lnTo>
                      <a:lnTo>
                        <a:pt x="13622" y="18204"/>
                      </a:lnTo>
                      <a:lnTo>
                        <a:pt x="13580" y="18225"/>
                      </a:lnTo>
                      <a:lnTo>
                        <a:pt x="13517" y="18330"/>
                      </a:lnTo>
                      <a:lnTo>
                        <a:pt x="13434" y="18351"/>
                      </a:lnTo>
                      <a:lnTo>
                        <a:pt x="13434" y="18288"/>
                      </a:lnTo>
                      <a:lnTo>
                        <a:pt x="13497" y="18225"/>
                      </a:lnTo>
                      <a:lnTo>
                        <a:pt x="13497" y="18121"/>
                      </a:lnTo>
                      <a:lnTo>
                        <a:pt x="13413" y="18079"/>
                      </a:lnTo>
                      <a:lnTo>
                        <a:pt x="13371" y="18079"/>
                      </a:lnTo>
                      <a:cubicBezTo>
                        <a:pt x="13413" y="17995"/>
                        <a:pt x="13476" y="17911"/>
                        <a:pt x="13559" y="17849"/>
                      </a:cubicBezTo>
                      <a:lnTo>
                        <a:pt x="13559" y="17807"/>
                      </a:lnTo>
                      <a:cubicBezTo>
                        <a:pt x="13497" y="17702"/>
                        <a:pt x="13476" y="17597"/>
                        <a:pt x="13434" y="17493"/>
                      </a:cubicBezTo>
                      <a:lnTo>
                        <a:pt x="13476" y="17493"/>
                      </a:lnTo>
                      <a:lnTo>
                        <a:pt x="13517" y="17535"/>
                      </a:lnTo>
                      <a:lnTo>
                        <a:pt x="13538" y="17493"/>
                      </a:lnTo>
                      <a:lnTo>
                        <a:pt x="13497" y="17409"/>
                      </a:lnTo>
                      <a:lnTo>
                        <a:pt x="13413" y="17388"/>
                      </a:lnTo>
                      <a:lnTo>
                        <a:pt x="13476" y="17367"/>
                      </a:lnTo>
                      <a:lnTo>
                        <a:pt x="13580" y="17388"/>
                      </a:lnTo>
                      <a:lnTo>
                        <a:pt x="13706" y="17263"/>
                      </a:lnTo>
                      <a:lnTo>
                        <a:pt x="13831" y="17263"/>
                      </a:lnTo>
                      <a:lnTo>
                        <a:pt x="13936" y="17158"/>
                      </a:lnTo>
                      <a:lnTo>
                        <a:pt x="14020" y="17137"/>
                      </a:lnTo>
                      <a:lnTo>
                        <a:pt x="14145" y="16991"/>
                      </a:lnTo>
                      <a:lnTo>
                        <a:pt x="14145" y="16844"/>
                      </a:lnTo>
                      <a:lnTo>
                        <a:pt x="14103" y="16781"/>
                      </a:lnTo>
                      <a:lnTo>
                        <a:pt x="14082" y="16781"/>
                      </a:lnTo>
                      <a:lnTo>
                        <a:pt x="14020" y="16656"/>
                      </a:lnTo>
                      <a:lnTo>
                        <a:pt x="13957" y="16635"/>
                      </a:lnTo>
                      <a:lnTo>
                        <a:pt x="13810" y="16635"/>
                      </a:lnTo>
                      <a:lnTo>
                        <a:pt x="13831" y="16530"/>
                      </a:lnTo>
                      <a:lnTo>
                        <a:pt x="13831" y="16426"/>
                      </a:lnTo>
                      <a:lnTo>
                        <a:pt x="13999" y="16363"/>
                      </a:lnTo>
                      <a:lnTo>
                        <a:pt x="14020" y="16321"/>
                      </a:lnTo>
                      <a:lnTo>
                        <a:pt x="14103" y="16300"/>
                      </a:lnTo>
                      <a:lnTo>
                        <a:pt x="14124" y="16216"/>
                      </a:lnTo>
                      <a:lnTo>
                        <a:pt x="14103" y="16216"/>
                      </a:lnTo>
                      <a:lnTo>
                        <a:pt x="14145" y="16154"/>
                      </a:lnTo>
                      <a:lnTo>
                        <a:pt x="14250" y="16196"/>
                      </a:lnTo>
                      <a:lnTo>
                        <a:pt x="14417" y="16091"/>
                      </a:lnTo>
                      <a:lnTo>
                        <a:pt x="14522" y="16175"/>
                      </a:lnTo>
                      <a:lnTo>
                        <a:pt x="14647" y="16091"/>
                      </a:lnTo>
                      <a:lnTo>
                        <a:pt x="14626" y="16175"/>
                      </a:lnTo>
                      <a:lnTo>
                        <a:pt x="14647" y="16216"/>
                      </a:lnTo>
                      <a:lnTo>
                        <a:pt x="14731" y="16216"/>
                      </a:lnTo>
                      <a:lnTo>
                        <a:pt x="14857" y="16091"/>
                      </a:lnTo>
                      <a:lnTo>
                        <a:pt x="14836" y="16028"/>
                      </a:lnTo>
                      <a:lnTo>
                        <a:pt x="14773" y="16007"/>
                      </a:lnTo>
                      <a:lnTo>
                        <a:pt x="14752" y="15965"/>
                      </a:lnTo>
                      <a:lnTo>
                        <a:pt x="14794" y="15924"/>
                      </a:lnTo>
                      <a:lnTo>
                        <a:pt x="14919" y="15986"/>
                      </a:lnTo>
                      <a:lnTo>
                        <a:pt x="15129" y="15924"/>
                      </a:lnTo>
                      <a:lnTo>
                        <a:pt x="15170" y="15777"/>
                      </a:lnTo>
                      <a:lnTo>
                        <a:pt x="15129" y="15631"/>
                      </a:lnTo>
                      <a:lnTo>
                        <a:pt x="14961" y="15526"/>
                      </a:lnTo>
                      <a:lnTo>
                        <a:pt x="14891" y="15526"/>
                      </a:lnTo>
                      <a:lnTo>
                        <a:pt x="14919" y="15505"/>
                      </a:lnTo>
                      <a:lnTo>
                        <a:pt x="15066" y="15505"/>
                      </a:lnTo>
                      <a:lnTo>
                        <a:pt x="15150" y="15589"/>
                      </a:lnTo>
                      <a:lnTo>
                        <a:pt x="15296" y="15589"/>
                      </a:lnTo>
                      <a:lnTo>
                        <a:pt x="15401" y="15484"/>
                      </a:lnTo>
                      <a:lnTo>
                        <a:pt x="15401" y="15400"/>
                      </a:lnTo>
                      <a:lnTo>
                        <a:pt x="15673" y="15275"/>
                      </a:lnTo>
                      <a:lnTo>
                        <a:pt x="15798" y="15149"/>
                      </a:lnTo>
                      <a:lnTo>
                        <a:pt x="15924" y="15149"/>
                      </a:lnTo>
                      <a:lnTo>
                        <a:pt x="15986" y="15087"/>
                      </a:lnTo>
                      <a:lnTo>
                        <a:pt x="15986" y="15003"/>
                      </a:lnTo>
                      <a:lnTo>
                        <a:pt x="16217" y="14836"/>
                      </a:lnTo>
                      <a:lnTo>
                        <a:pt x="16426" y="14794"/>
                      </a:lnTo>
                      <a:lnTo>
                        <a:pt x="16656" y="14584"/>
                      </a:lnTo>
                      <a:lnTo>
                        <a:pt x="16844" y="14564"/>
                      </a:lnTo>
                      <a:lnTo>
                        <a:pt x="17033" y="14333"/>
                      </a:lnTo>
                      <a:lnTo>
                        <a:pt x="16949" y="14480"/>
                      </a:lnTo>
                      <a:lnTo>
                        <a:pt x="16949" y="14626"/>
                      </a:lnTo>
                      <a:lnTo>
                        <a:pt x="17012" y="14647"/>
                      </a:lnTo>
                      <a:lnTo>
                        <a:pt x="17075" y="14668"/>
                      </a:lnTo>
                      <a:lnTo>
                        <a:pt x="17116" y="14731"/>
                      </a:lnTo>
                      <a:lnTo>
                        <a:pt x="17263" y="14564"/>
                      </a:lnTo>
                      <a:lnTo>
                        <a:pt x="17367" y="14522"/>
                      </a:lnTo>
                      <a:lnTo>
                        <a:pt x="17598" y="14438"/>
                      </a:lnTo>
                      <a:lnTo>
                        <a:pt x="17681" y="14354"/>
                      </a:lnTo>
                      <a:lnTo>
                        <a:pt x="17681" y="14354"/>
                      </a:lnTo>
                      <a:lnTo>
                        <a:pt x="17639" y="14480"/>
                      </a:lnTo>
                      <a:lnTo>
                        <a:pt x="17451" y="14584"/>
                      </a:lnTo>
                      <a:lnTo>
                        <a:pt x="17326" y="14584"/>
                      </a:lnTo>
                      <a:lnTo>
                        <a:pt x="17054" y="14856"/>
                      </a:lnTo>
                      <a:lnTo>
                        <a:pt x="17033" y="14961"/>
                      </a:lnTo>
                      <a:lnTo>
                        <a:pt x="17158" y="15149"/>
                      </a:lnTo>
                      <a:lnTo>
                        <a:pt x="17179" y="15275"/>
                      </a:lnTo>
                      <a:lnTo>
                        <a:pt x="17054" y="15191"/>
                      </a:lnTo>
                      <a:lnTo>
                        <a:pt x="16949" y="15191"/>
                      </a:lnTo>
                      <a:lnTo>
                        <a:pt x="16886" y="15212"/>
                      </a:lnTo>
                      <a:lnTo>
                        <a:pt x="16823" y="15212"/>
                      </a:lnTo>
                      <a:lnTo>
                        <a:pt x="16719" y="15149"/>
                      </a:lnTo>
                      <a:lnTo>
                        <a:pt x="16698" y="14982"/>
                      </a:lnTo>
                      <a:lnTo>
                        <a:pt x="16510" y="15066"/>
                      </a:lnTo>
                      <a:lnTo>
                        <a:pt x="16405" y="15066"/>
                      </a:lnTo>
                      <a:lnTo>
                        <a:pt x="16238" y="15170"/>
                      </a:lnTo>
                      <a:lnTo>
                        <a:pt x="16091" y="15170"/>
                      </a:lnTo>
                      <a:lnTo>
                        <a:pt x="15986" y="15275"/>
                      </a:lnTo>
                      <a:lnTo>
                        <a:pt x="15986" y="15380"/>
                      </a:lnTo>
                      <a:lnTo>
                        <a:pt x="16007" y="15421"/>
                      </a:lnTo>
                      <a:lnTo>
                        <a:pt x="15903" y="15610"/>
                      </a:lnTo>
                      <a:lnTo>
                        <a:pt x="15777" y="15693"/>
                      </a:lnTo>
                      <a:lnTo>
                        <a:pt x="15714" y="15840"/>
                      </a:lnTo>
                      <a:lnTo>
                        <a:pt x="15380" y="16133"/>
                      </a:lnTo>
                      <a:lnTo>
                        <a:pt x="15296" y="16237"/>
                      </a:lnTo>
                      <a:lnTo>
                        <a:pt x="15296" y="16321"/>
                      </a:lnTo>
                      <a:lnTo>
                        <a:pt x="15401" y="16468"/>
                      </a:lnTo>
                      <a:lnTo>
                        <a:pt x="15463" y="16405"/>
                      </a:lnTo>
                      <a:lnTo>
                        <a:pt x="15505" y="16405"/>
                      </a:lnTo>
                      <a:lnTo>
                        <a:pt x="15610" y="16321"/>
                      </a:lnTo>
                      <a:lnTo>
                        <a:pt x="15694" y="16342"/>
                      </a:lnTo>
                      <a:lnTo>
                        <a:pt x="15694" y="16405"/>
                      </a:lnTo>
                      <a:lnTo>
                        <a:pt x="15484" y="16551"/>
                      </a:lnTo>
                      <a:lnTo>
                        <a:pt x="15401" y="16551"/>
                      </a:lnTo>
                      <a:lnTo>
                        <a:pt x="15359" y="16656"/>
                      </a:lnTo>
                      <a:lnTo>
                        <a:pt x="15254" y="16614"/>
                      </a:lnTo>
                      <a:lnTo>
                        <a:pt x="15170" y="16614"/>
                      </a:lnTo>
                      <a:lnTo>
                        <a:pt x="15087" y="16635"/>
                      </a:lnTo>
                      <a:lnTo>
                        <a:pt x="15087" y="16740"/>
                      </a:lnTo>
                      <a:lnTo>
                        <a:pt x="15024" y="16719"/>
                      </a:lnTo>
                      <a:lnTo>
                        <a:pt x="14919" y="16740"/>
                      </a:lnTo>
                      <a:lnTo>
                        <a:pt x="14919" y="16865"/>
                      </a:lnTo>
                      <a:lnTo>
                        <a:pt x="15066" y="17053"/>
                      </a:lnTo>
                      <a:lnTo>
                        <a:pt x="15129" y="17032"/>
                      </a:lnTo>
                      <a:lnTo>
                        <a:pt x="15170" y="16949"/>
                      </a:lnTo>
                      <a:lnTo>
                        <a:pt x="15233" y="17032"/>
                      </a:lnTo>
                      <a:lnTo>
                        <a:pt x="15275" y="16886"/>
                      </a:lnTo>
                      <a:lnTo>
                        <a:pt x="15359" y="16886"/>
                      </a:lnTo>
                      <a:lnTo>
                        <a:pt x="15359" y="16991"/>
                      </a:lnTo>
                      <a:lnTo>
                        <a:pt x="15442" y="16949"/>
                      </a:lnTo>
                      <a:lnTo>
                        <a:pt x="15463" y="16865"/>
                      </a:lnTo>
                      <a:lnTo>
                        <a:pt x="15526" y="16823"/>
                      </a:lnTo>
                      <a:lnTo>
                        <a:pt x="15652" y="16740"/>
                      </a:lnTo>
                      <a:lnTo>
                        <a:pt x="15652" y="16614"/>
                      </a:lnTo>
                      <a:lnTo>
                        <a:pt x="15714" y="16530"/>
                      </a:lnTo>
                      <a:lnTo>
                        <a:pt x="15714" y="16572"/>
                      </a:lnTo>
                      <a:lnTo>
                        <a:pt x="15673" y="16635"/>
                      </a:lnTo>
                      <a:lnTo>
                        <a:pt x="15714" y="16719"/>
                      </a:lnTo>
                      <a:lnTo>
                        <a:pt x="15840" y="16719"/>
                      </a:lnTo>
                      <a:lnTo>
                        <a:pt x="16028" y="16572"/>
                      </a:lnTo>
                      <a:lnTo>
                        <a:pt x="16175" y="16572"/>
                      </a:lnTo>
                      <a:lnTo>
                        <a:pt x="16196" y="16656"/>
                      </a:lnTo>
                      <a:lnTo>
                        <a:pt x="16258" y="16614"/>
                      </a:lnTo>
                      <a:lnTo>
                        <a:pt x="16321" y="16405"/>
                      </a:lnTo>
                      <a:lnTo>
                        <a:pt x="16447" y="16321"/>
                      </a:lnTo>
                      <a:lnTo>
                        <a:pt x="16510" y="16321"/>
                      </a:lnTo>
                      <a:lnTo>
                        <a:pt x="16363" y="16468"/>
                      </a:lnTo>
                      <a:lnTo>
                        <a:pt x="16363" y="16551"/>
                      </a:lnTo>
                      <a:lnTo>
                        <a:pt x="16447" y="16509"/>
                      </a:lnTo>
                      <a:lnTo>
                        <a:pt x="16572" y="16342"/>
                      </a:lnTo>
                      <a:lnTo>
                        <a:pt x="16656" y="16154"/>
                      </a:lnTo>
                      <a:lnTo>
                        <a:pt x="16740" y="16112"/>
                      </a:lnTo>
                      <a:lnTo>
                        <a:pt x="16740" y="16196"/>
                      </a:lnTo>
                      <a:lnTo>
                        <a:pt x="16656" y="16321"/>
                      </a:lnTo>
                      <a:lnTo>
                        <a:pt x="16656" y="16363"/>
                      </a:lnTo>
                      <a:lnTo>
                        <a:pt x="16782" y="16237"/>
                      </a:lnTo>
                      <a:lnTo>
                        <a:pt x="16844" y="16321"/>
                      </a:lnTo>
                      <a:lnTo>
                        <a:pt x="16844" y="16405"/>
                      </a:lnTo>
                      <a:lnTo>
                        <a:pt x="16970" y="16426"/>
                      </a:lnTo>
                      <a:lnTo>
                        <a:pt x="17033" y="16468"/>
                      </a:lnTo>
                      <a:lnTo>
                        <a:pt x="17095" y="16405"/>
                      </a:lnTo>
                      <a:lnTo>
                        <a:pt x="17158" y="16258"/>
                      </a:lnTo>
                      <a:lnTo>
                        <a:pt x="17305" y="16237"/>
                      </a:lnTo>
                      <a:lnTo>
                        <a:pt x="17409" y="16154"/>
                      </a:lnTo>
                      <a:lnTo>
                        <a:pt x="17347" y="16133"/>
                      </a:lnTo>
                      <a:lnTo>
                        <a:pt x="17367" y="16007"/>
                      </a:lnTo>
                      <a:lnTo>
                        <a:pt x="17577" y="15924"/>
                      </a:lnTo>
                      <a:lnTo>
                        <a:pt x="17598" y="15840"/>
                      </a:lnTo>
                      <a:lnTo>
                        <a:pt x="17598" y="15735"/>
                      </a:lnTo>
                      <a:lnTo>
                        <a:pt x="17493" y="15777"/>
                      </a:lnTo>
                      <a:lnTo>
                        <a:pt x="17409" y="15714"/>
                      </a:lnTo>
                      <a:lnTo>
                        <a:pt x="17284" y="15693"/>
                      </a:lnTo>
                      <a:lnTo>
                        <a:pt x="17347" y="15610"/>
                      </a:lnTo>
                      <a:lnTo>
                        <a:pt x="17451" y="15610"/>
                      </a:lnTo>
                      <a:lnTo>
                        <a:pt x="17514" y="15631"/>
                      </a:lnTo>
                      <a:lnTo>
                        <a:pt x="17577" y="15568"/>
                      </a:lnTo>
                      <a:lnTo>
                        <a:pt x="17577" y="15463"/>
                      </a:lnTo>
                      <a:lnTo>
                        <a:pt x="17472" y="15505"/>
                      </a:lnTo>
                      <a:lnTo>
                        <a:pt x="17367" y="15400"/>
                      </a:lnTo>
                      <a:lnTo>
                        <a:pt x="17367" y="15317"/>
                      </a:lnTo>
                      <a:lnTo>
                        <a:pt x="17514" y="15296"/>
                      </a:lnTo>
                      <a:lnTo>
                        <a:pt x="17598" y="15275"/>
                      </a:lnTo>
                      <a:lnTo>
                        <a:pt x="17660" y="15296"/>
                      </a:lnTo>
                      <a:lnTo>
                        <a:pt x="17681" y="15254"/>
                      </a:lnTo>
                      <a:lnTo>
                        <a:pt x="17619" y="15108"/>
                      </a:lnTo>
                      <a:lnTo>
                        <a:pt x="17807" y="15045"/>
                      </a:lnTo>
                      <a:lnTo>
                        <a:pt x="17911" y="15108"/>
                      </a:lnTo>
                      <a:lnTo>
                        <a:pt x="17995" y="15087"/>
                      </a:lnTo>
                      <a:lnTo>
                        <a:pt x="18121" y="15087"/>
                      </a:lnTo>
                      <a:lnTo>
                        <a:pt x="17911" y="15254"/>
                      </a:lnTo>
                      <a:lnTo>
                        <a:pt x="17911" y="15359"/>
                      </a:lnTo>
                      <a:lnTo>
                        <a:pt x="17932" y="15526"/>
                      </a:lnTo>
                      <a:lnTo>
                        <a:pt x="17995" y="15526"/>
                      </a:lnTo>
                      <a:lnTo>
                        <a:pt x="18079" y="15317"/>
                      </a:lnTo>
                      <a:lnTo>
                        <a:pt x="18142" y="15275"/>
                      </a:lnTo>
                      <a:lnTo>
                        <a:pt x="18204" y="15275"/>
                      </a:lnTo>
                      <a:lnTo>
                        <a:pt x="18183" y="15359"/>
                      </a:lnTo>
                      <a:lnTo>
                        <a:pt x="18121" y="15421"/>
                      </a:lnTo>
                      <a:lnTo>
                        <a:pt x="18142" y="15505"/>
                      </a:lnTo>
                      <a:lnTo>
                        <a:pt x="18288" y="15400"/>
                      </a:lnTo>
                      <a:lnTo>
                        <a:pt x="18309" y="15317"/>
                      </a:lnTo>
                      <a:lnTo>
                        <a:pt x="18393" y="15400"/>
                      </a:lnTo>
                      <a:lnTo>
                        <a:pt x="18497" y="15317"/>
                      </a:lnTo>
                      <a:lnTo>
                        <a:pt x="18539" y="15317"/>
                      </a:lnTo>
                      <a:lnTo>
                        <a:pt x="18644" y="15254"/>
                      </a:lnTo>
                      <a:lnTo>
                        <a:pt x="18769" y="15212"/>
                      </a:lnTo>
                      <a:lnTo>
                        <a:pt x="18874" y="15254"/>
                      </a:lnTo>
                      <a:lnTo>
                        <a:pt x="18853" y="15296"/>
                      </a:lnTo>
                      <a:lnTo>
                        <a:pt x="18727" y="15296"/>
                      </a:lnTo>
                      <a:lnTo>
                        <a:pt x="18602" y="15421"/>
                      </a:lnTo>
                      <a:lnTo>
                        <a:pt x="18686" y="15421"/>
                      </a:lnTo>
                      <a:lnTo>
                        <a:pt x="18623" y="15505"/>
                      </a:lnTo>
                      <a:lnTo>
                        <a:pt x="18686" y="15568"/>
                      </a:lnTo>
                      <a:lnTo>
                        <a:pt x="18895" y="15610"/>
                      </a:lnTo>
                      <a:lnTo>
                        <a:pt x="18958" y="15693"/>
                      </a:lnTo>
                      <a:lnTo>
                        <a:pt x="18958" y="15735"/>
                      </a:lnTo>
                      <a:lnTo>
                        <a:pt x="18832" y="15631"/>
                      </a:lnTo>
                      <a:lnTo>
                        <a:pt x="18686" y="15610"/>
                      </a:lnTo>
                      <a:lnTo>
                        <a:pt x="18581" y="15672"/>
                      </a:lnTo>
                      <a:lnTo>
                        <a:pt x="18581" y="15777"/>
                      </a:lnTo>
                      <a:lnTo>
                        <a:pt x="18644" y="15798"/>
                      </a:lnTo>
                      <a:lnTo>
                        <a:pt x="18748" y="15735"/>
                      </a:lnTo>
                      <a:lnTo>
                        <a:pt x="18832" y="15819"/>
                      </a:lnTo>
                      <a:lnTo>
                        <a:pt x="18790" y="15840"/>
                      </a:lnTo>
                      <a:lnTo>
                        <a:pt x="18644" y="15840"/>
                      </a:lnTo>
                      <a:lnTo>
                        <a:pt x="18644" y="15924"/>
                      </a:lnTo>
                      <a:lnTo>
                        <a:pt x="18811" y="15986"/>
                      </a:lnTo>
                      <a:lnTo>
                        <a:pt x="18853" y="16049"/>
                      </a:lnTo>
                      <a:lnTo>
                        <a:pt x="18790" y="16091"/>
                      </a:lnTo>
                      <a:lnTo>
                        <a:pt x="18707" y="16112"/>
                      </a:lnTo>
                      <a:lnTo>
                        <a:pt x="18707" y="16154"/>
                      </a:lnTo>
                      <a:lnTo>
                        <a:pt x="18811" y="16154"/>
                      </a:lnTo>
                      <a:lnTo>
                        <a:pt x="18916" y="16112"/>
                      </a:lnTo>
                      <a:lnTo>
                        <a:pt x="19020" y="16196"/>
                      </a:lnTo>
                      <a:lnTo>
                        <a:pt x="19125" y="16237"/>
                      </a:lnTo>
                      <a:lnTo>
                        <a:pt x="19271" y="16196"/>
                      </a:lnTo>
                      <a:lnTo>
                        <a:pt x="19334" y="16258"/>
                      </a:lnTo>
                      <a:lnTo>
                        <a:pt x="19334" y="16321"/>
                      </a:lnTo>
                      <a:lnTo>
                        <a:pt x="19251" y="16363"/>
                      </a:lnTo>
                      <a:lnTo>
                        <a:pt x="19271" y="16447"/>
                      </a:lnTo>
                      <a:lnTo>
                        <a:pt x="19334" y="16468"/>
                      </a:lnTo>
                      <a:lnTo>
                        <a:pt x="19355" y="16551"/>
                      </a:lnTo>
                      <a:lnTo>
                        <a:pt x="19439" y="16572"/>
                      </a:lnTo>
                      <a:lnTo>
                        <a:pt x="19523" y="16488"/>
                      </a:lnTo>
                      <a:lnTo>
                        <a:pt x="19481" y="16426"/>
                      </a:lnTo>
                      <a:lnTo>
                        <a:pt x="19523" y="16384"/>
                      </a:lnTo>
                      <a:lnTo>
                        <a:pt x="19648" y="16384"/>
                      </a:lnTo>
                      <a:lnTo>
                        <a:pt x="19564" y="16488"/>
                      </a:lnTo>
                      <a:lnTo>
                        <a:pt x="19564" y="16551"/>
                      </a:lnTo>
                      <a:lnTo>
                        <a:pt x="19418" y="16719"/>
                      </a:lnTo>
                      <a:lnTo>
                        <a:pt x="19443" y="16744"/>
                      </a:lnTo>
                      <a:lnTo>
                        <a:pt x="19376" y="16760"/>
                      </a:lnTo>
                      <a:lnTo>
                        <a:pt x="19418" y="16844"/>
                      </a:lnTo>
                      <a:lnTo>
                        <a:pt x="19690" y="16907"/>
                      </a:lnTo>
                      <a:lnTo>
                        <a:pt x="19774" y="16865"/>
                      </a:lnTo>
                      <a:lnTo>
                        <a:pt x="19857" y="16907"/>
                      </a:lnTo>
                      <a:lnTo>
                        <a:pt x="20108" y="16907"/>
                      </a:lnTo>
                      <a:lnTo>
                        <a:pt x="20234" y="16865"/>
                      </a:lnTo>
                      <a:lnTo>
                        <a:pt x="20297" y="16907"/>
                      </a:lnTo>
                      <a:lnTo>
                        <a:pt x="20297" y="16970"/>
                      </a:lnTo>
                      <a:lnTo>
                        <a:pt x="20380" y="16970"/>
                      </a:lnTo>
                      <a:lnTo>
                        <a:pt x="20443" y="17053"/>
                      </a:lnTo>
                      <a:lnTo>
                        <a:pt x="20527" y="17116"/>
                      </a:lnTo>
                      <a:lnTo>
                        <a:pt x="20548" y="17179"/>
                      </a:lnTo>
                      <a:lnTo>
                        <a:pt x="20652" y="17179"/>
                      </a:lnTo>
                      <a:lnTo>
                        <a:pt x="20820" y="17116"/>
                      </a:lnTo>
                      <a:lnTo>
                        <a:pt x="20841" y="17074"/>
                      </a:lnTo>
                      <a:lnTo>
                        <a:pt x="20904" y="17116"/>
                      </a:lnTo>
                      <a:lnTo>
                        <a:pt x="20904" y="17179"/>
                      </a:lnTo>
                      <a:lnTo>
                        <a:pt x="20820" y="17263"/>
                      </a:lnTo>
                      <a:lnTo>
                        <a:pt x="20715" y="17284"/>
                      </a:lnTo>
                      <a:lnTo>
                        <a:pt x="20736" y="17346"/>
                      </a:lnTo>
                      <a:lnTo>
                        <a:pt x="20904" y="17388"/>
                      </a:lnTo>
                      <a:lnTo>
                        <a:pt x="20924" y="17493"/>
                      </a:lnTo>
                      <a:lnTo>
                        <a:pt x="21008" y="17577"/>
                      </a:lnTo>
                      <a:lnTo>
                        <a:pt x="21176" y="17639"/>
                      </a:lnTo>
                      <a:lnTo>
                        <a:pt x="21385" y="17577"/>
                      </a:lnTo>
                      <a:lnTo>
                        <a:pt x="21468" y="17556"/>
                      </a:lnTo>
                      <a:lnTo>
                        <a:pt x="21489" y="17597"/>
                      </a:lnTo>
                      <a:lnTo>
                        <a:pt x="21573" y="17535"/>
                      </a:lnTo>
                      <a:lnTo>
                        <a:pt x="21740" y="17430"/>
                      </a:lnTo>
                      <a:lnTo>
                        <a:pt x="21782" y="17430"/>
                      </a:lnTo>
                      <a:lnTo>
                        <a:pt x="21740" y="17493"/>
                      </a:lnTo>
                      <a:lnTo>
                        <a:pt x="21636" y="17577"/>
                      </a:lnTo>
                      <a:lnTo>
                        <a:pt x="21594" y="17786"/>
                      </a:lnTo>
                      <a:lnTo>
                        <a:pt x="21552" y="17911"/>
                      </a:lnTo>
                      <a:lnTo>
                        <a:pt x="21468" y="17911"/>
                      </a:lnTo>
                      <a:lnTo>
                        <a:pt x="21343" y="17849"/>
                      </a:lnTo>
                      <a:lnTo>
                        <a:pt x="21280" y="17869"/>
                      </a:lnTo>
                      <a:lnTo>
                        <a:pt x="21364" y="17995"/>
                      </a:lnTo>
                      <a:lnTo>
                        <a:pt x="21385" y="18100"/>
                      </a:lnTo>
                      <a:lnTo>
                        <a:pt x="21468" y="18162"/>
                      </a:lnTo>
                      <a:lnTo>
                        <a:pt x="21573" y="18121"/>
                      </a:lnTo>
                      <a:lnTo>
                        <a:pt x="21657" y="18162"/>
                      </a:lnTo>
                      <a:lnTo>
                        <a:pt x="21636" y="18225"/>
                      </a:lnTo>
                      <a:lnTo>
                        <a:pt x="21552" y="18225"/>
                      </a:lnTo>
                      <a:lnTo>
                        <a:pt x="21552" y="18288"/>
                      </a:lnTo>
                      <a:lnTo>
                        <a:pt x="21720" y="18434"/>
                      </a:lnTo>
                      <a:lnTo>
                        <a:pt x="21761" y="18413"/>
                      </a:lnTo>
                      <a:lnTo>
                        <a:pt x="21887" y="18434"/>
                      </a:lnTo>
                      <a:lnTo>
                        <a:pt x="21950" y="18330"/>
                      </a:lnTo>
                      <a:lnTo>
                        <a:pt x="22075" y="18100"/>
                      </a:lnTo>
                      <a:lnTo>
                        <a:pt x="22033" y="18288"/>
                      </a:lnTo>
                      <a:lnTo>
                        <a:pt x="22033" y="18413"/>
                      </a:lnTo>
                      <a:lnTo>
                        <a:pt x="21992" y="18497"/>
                      </a:lnTo>
                      <a:lnTo>
                        <a:pt x="21950" y="18518"/>
                      </a:lnTo>
                      <a:lnTo>
                        <a:pt x="21866" y="18623"/>
                      </a:lnTo>
                      <a:lnTo>
                        <a:pt x="21887" y="18706"/>
                      </a:lnTo>
                      <a:lnTo>
                        <a:pt x="21971" y="18748"/>
                      </a:lnTo>
                      <a:lnTo>
                        <a:pt x="21929" y="18811"/>
                      </a:lnTo>
                      <a:lnTo>
                        <a:pt x="21929" y="19062"/>
                      </a:lnTo>
                      <a:lnTo>
                        <a:pt x="21971" y="19125"/>
                      </a:lnTo>
                      <a:lnTo>
                        <a:pt x="22054" y="19125"/>
                      </a:lnTo>
                      <a:lnTo>
                        <a:pt x="22033" y="19229"/>
                      </a:lnTo>
                      <a:lnTo>
                        <a:pt x="22054" y="19334"/>
                      </a:lnTo>
                      <a:lnTo>
                        <a:pt x="22243" y="19522"/>
                      </a:lnTo>
                      <a:lnTo>
                        <a:pt x="22284" y="19543"/>
                      </a:lnTo>
                      <a:lnTo>
                        <a:pt x="22284" y="19585"/>
                      </a:lnTo>
                      <a:lnTo>
                        <a:pt x="22347" y="19543"/>
                      </a:lnTo>
                      <a:lnTo>
                        <a:pt x="22389" y="19627"/>
                      </a:lnTo>
                      <a:lnTo>
                        <a:pt x="22473" y="19585"/>
                      </a:lnTo>
                      <a:lnTo>
                        <a:pt x="22452" y="19543"/>
                      </a:lnTo>
                      <a:lnTo>
                        <a:pt x="22473" y="19481"/>
                      </a:lnTo>
                      <a:lnTo>
                        <a:pt x="22515" y="19543"/>
                      </a:lnTo>
                      <a:lnTo>
                        <a:pt x="22598" y="19564"/>
                      </a:lnTo>
                      <a:lnTo>
                        <a:pt x="22661" y="19481"/>
                      </a:lnTo>
                      <a:lnTo>
                        <a:pt x="22577" y="19334"/>
                      </a:lnTo>
                      <a:lnTo>
                        <a:pt x="22515" y="19334"/>
                      </a:lnTo>
                      <a:lnTo>
                        <a:pt x="22473" y="19355"/>
                      </a:lnTo>
                      <a:lnTo>
                        <a:pt x="22452" y="19334"/>
                      </a:lnTo>
                      <a:lnTo>
                        <a:pt x="22515" y="19229"/>
                      </a:lnTo>
                      <a:lnTo>
                        <a:pt x="22515" y="19146"/>
                      </a:lnTo>
                      <a:lnTo>
                        <a:pt x="22494" y="19062"/>
                      </a:lnTo>
                      <a:lnTo>
                        <a:pt x="22410" y="19041"/>
                      </a:lnTo>
                      <a:lnTo>
                        <a:pt x="22410" y="18999"/>
                      </a:lnTo>
                      <a:lnTo>
                        <a:pt x="22473" y="18937"/>
                      </a:lnTo>
                      <a:lnTo>
                        <a:pt x="22494" y="18811"/>
                      </a:lnTo>
                      <a:lnTo>
                        <a:pt x="22577" y="18811"/>
                      </a:lnTo>
                      <a:lnTo>
                        <a:pt x="22577" y="18916"/>
                      </a:lnTo>
                      <a:lnTo>
                        <a:pt x="22598" y="18999"/>
                      </a:lnTo>
                      <a:lnTo>
                        <a:pt x="22682" y="18895"/>
                      </a:lnTo>
                      <a:lnTo>
                        <a:pt x="22703" y="18957"/>
                      </a:lnTo>
                      <a:lnTo>
                        <a:pt x="22766" y="19041"/>
                      </a:lnTo>
                      <a:lnTo>
                        <a:pt x="22703" y="19146"/>
                      </a:lnTo>
                      <a:lnTo>
                        <a:pt x="22724" y="19229"/>
                      </a:lnTo>
                      <a:lnTo>
                        <a:pt x="22787" y="19250"/>
                      </a:lnTo>
                      <a:lnTo>
                        <a:pt x="22891" y="19146"/>
                      </a:lnTo>
                      <a:lnTo>
                        <a:pt x="22933" y="19146"/>
                      </a:lnTo>
                      <a:lnTo>
                        <a:pt x="22912" y="19229"/>
                      </a:lnTo>
                      <a:lnTo>
                        <a:pt x="22828" y="19313"/>
                      </a:lnTo>
                      <a:lnTo>
                        <a:pt x="22828" y="19376"/>
                      </a:lnTo>
                      <a:lnTo>
                        <a:pt x="22870" y="19481"/>
                      </a:lnTo>
                      <a:lnTo>
                        <a:pt x="22808" y="19627"/>
                      </a:lnTo>
                      <a:lnTo>
                        <a:pt x="22828" y="19669"/>
                      </a:lnTo>
                      <a:lnTo>
                        <a:pt x="22891" y="19669"/>
                      </a:lnTo>
                      <a:lnTo>
                        <a:pt x="22891" y="19857"/>
                      </a:lnTo>
                      <a:cubicBezTo>
                        <a:pt x="22891" y="19899"/>
                        <a:pt x="22870" y="19983"/>
                        <a:pt x="22870" y="20045"/>
                      </a:cubicBezTo>
                      <a:lnTo>
                        <a:pt x="22828" y="20087"/>
                      </a:lnTo>
                      <a:lnTo>
                        <a:pt x="22808" y="20004"/>
                      </a:lnTo>
                      <a:lnTo>
                        <a:pt x="22870" y="19941"/>
                      </a:lnTo>
                      <a:lnTo>
                        <a:pt x="22870" y="19857"/>
                      </a:lnTo>
                      <a:lnTo>
                        <a:pt x="22766" y="19794"/>
                      </a:lnTo>
                      <a:lnTo>
                        <a:pt x="22598" y="19836"/>
                      </a:lnTo>
                      <a:lnTo>
                        <a:pt x="22577" y="19878"/>
                      </a:lnTo>
                      <a:lnTo>
                        <a:pt x="22515" y="19899"/>
                      </a:lnTo>
                      <a:lnTo>
                        <a:pt x="22473" y="19794"/>
                      </a:lnTo>
                      <a:lnTo>
                        <a:pt x="22410" y="19941"/>
                      </a:lnTo>
                      <a:lnTo>
                        <a:pt x="22452" y="20066"/>
                      </a:lnTo>
                      <a:lnTo>
                        <a:pt x="22515" y="20108"/>
                      </a:lnTo>
                      <a:lnTo>
                        <a:pt x="22473" y="20192"/>
                      </a:lnTo>
                      <a:lnTo>
                        <a:pt x="22410" y="20150"/>
                      </a:lnTo>
                      <a:lnTo>
                        <a:pt x="22368" y="20255"/>
                      </a:lnTo>
                      <a:lnTo>
                        <a:pt x="22452" y="20401"/>
                      </a:lnTo>
                      <a:lnTo>
                        <a:pt x="22410" y="20506"/>
                      </a:lnTo>
                      <a:lnTo>
                        <a:pt x="22494" y="20569"/>
                      </a:lnTo>
                      <a:lnTo>
                        <a:pt x="22410" y="20631"/>
                      </a:lnTo>
                      <a:lnTo>
                        <a:pt x="22515" y="20778"/>
                      </a:lnTo>
                      <a:lnTo>
                        <a:pt x="22619" y="20778"/>
                      </a:lnTo>
                      <a:lnTo>
                        <a:pt x="22703" y="20694"/>
                      </a:lnTo>
                      <a:lnTo>
                        <a:pt x="22703" y="20569"/>
                      </a:lnTo>
                      <a:lnTo>
                        <a:pt x="22619" y="20401"/>
                      </a:lnTo>
                      <a:lnTo>
                        <a:pt x="22661" y="20297"/>
                      </a:lnTo>
                      <a:lnTo>
                        <a:pt x="22787" y="20527"/>
                      </a:lnTo>
                      <a:lnTo>
                        <a:pt x="22787" y="20631"/>
                      </a:lnTo>
                      <a:lnTo>
                        <a:pt x="22787" y="20694"/>
                      </a:lnTo>
                      <a:cubicBezTo>
                        <a:pt x="22766" y="20694"/>
                        <a:pt x="22724" y="20694"/>
                        <a:pt x="22724" y="20715"/>
                      </a:cubicBezTo>
                      <a:lnTo>
                        <a:pt x="22724" y="20736"/>
                      </a:lnTo>
                      <a:lnTo>
                        <a:pt x="22682" y="20799"/>
                      </a:lnTo>
                      <a:lnTo>
                        <a:pt x="22577" y="20841"/>
                      </a:lnTo>
                      <a:lnTo>
                        <a:pt x="22598" y="20924"/>
                      </a:lnTo>
                      <a:lnTo>
                        <a:pt x="22682" y="21008"/>
                      </a:lnTo>
                      <a:lnTo>
                        <a:pt x="22598" y="21092"/>
                      </a:lnTo>
                      <a:lnTo>
                        <a:pt x="22598" y="21196"/>
                      </a:lnTo>
                      <a:lnTo>
                        <a:pt x="22536" y="21259"/>
                      </a:lnTo>
                      <a:lnTo>
                        <a:pt x="22431" y="21301"/>
                      </a:lnTo>
                      <a:lnTo>
                        <a:pt x="22431" y="21343"/>
                      </a:lnTo>
                      <a:lnTo>
                        <a:pt x="22577" y="21364"/>
                      </a:lnTo>
                      <a:lnTo>
                        <a:pt x="22536" y="21426"/>
                      </a:lnTo>
                      <a:lnTo>
                        <a:pt x="22494" y="21447"/>
                      </a:lnTo>
                      <a:lnTo>
                        <a:pt x="22494" y="21531"/>
                      </a:lnTo>
                      <a:lnTo>
                        <a:pt x="22536" y="21531"/>
                      </a:lnTo>
                      <a:lnTo>
                        <a:pt x="22619" y="21510"/>
                      </a:lnTo>
                      <a:lnTo>
                        <a:pt x="22640" y="21552"/>
                      </a:lnTo>
                      <a:lnTo>
                        <a:pt x="22598" y="21615"/>
                      </a:lnTo>
                      <a:lnTo>
                        <a:pt x="22515" y="21636"/>
                      </a:lnTo>
                      <a:lnTo>
                        <a:pt x="22473" y="21719"/>
                      </a:lnTo>
                      <a:lnTo>
                        <a:pt x="22494" y="21866"/>
                      </a:lnTo>
                      <a:lnTo>
                        <a:pt x="22536" y="21929"/>
                      </a:lnTo>
                      <a:lnTo>
                        <a:pt x="22515" y="21991"/>
                      </a:lnTo>
                      <a:lnTo>
                        <a:pt x="22536" y="22075"/>
                      </a:lnTo>
                      <a:lnTo>
                        <a:pt x="22598" y="22054"/>
                      </a:lnTo>
                      <a:lnTo>
                        <a:pt x="22619" y="21970"/>
                      </a:lnTo>
                      <a:lnTo>
                        <a:pt x="22640" y="21845"/>
                      </a:lnTo>
                      <a:lnTo>
                        <a:pt x="22703" y="21678"/>
                      </a:lnTo>
                      <a:lnTo>
                        <a:pt x="22745" y="21615"/>
                      </a:lnTo>
                      <a:lnTo>
                        <a:pt x="22787" y="21406"/>
                      </a:lnTo>
                      <a:lnTo>
                        <a:pt x="22828" y="21343"/>
                      </a:lnTo>
                      <a:lnTo>
                        <a:pt x="22844" y="21204"/>
                      </a:lnTo>
                      <a:lnTo>
                        <a:pt x="22870" y="21217"/>
                      </a:lnTo>
                      <a:cubicBezTo>
                        <a:pt x="22870" y="21301"/>
                        <a:pt x="22870" y="21364"/>
                        <a:pt x="22891" y="21447"/>
                      </a:cubicBezTo>
                      <a:lnTo>
                        <a:pt x="22870" y="21426"/>
                      </a:lnTo>
                      <a:lnTo>
                        <a:pt x="22808" y="21510"/>
                      </a:lnTo>
                      <a:lnTo>
                        <a:pt x="22808" y="21636"/>
                      </a:lnTo>
                      <a:lnTo>
                        <a:pt x="22870" y="21678"/>
                      </a:lnTo>
                      <a:lnTo>
                        <a:pt x="22787" y="21782"/>
                      </a:lnTo>
                      <a:lnTo>
                        <a:pt x="22891" y="21845"/>
                      </a:lnTo>
                      <a:lnTo>
                        <a:pt x="22891" y="21929"/>
                      </a:lnTo>
                      <a:lnTo>
                        <a:pt x="22828" y="21970"/>
                      </a:lnTo>
                      <a:lnTo>
                        <a:pt x="22766" y="21929"/>
                      </a:lnTo>
                      <a:lnTo>
                        <a:pt x="22703" y="21991"/>
                      </a:lnTo>
                      <a:lnTo>
                        <a:pt x="22703" y="22054"/>
                      </a:lnTo>
                      <a:lnTo>
                        <a:pt x="22661" y="22138"/>
                      </a:lnTo>
                      <a:lnTo>
                        <a:pt x="22619" y="22201"/>
                      </a:lnTo>
                      <a:lnTo>
                        <a:pt x="22682" y="22263"/>
                      </a:lnTo>
                      <a:lnTo>
                        <a:pt x="22766" y="22054"/>
                      </a:lnTo>
                      <a:lnTo>
                        <a:pt x="22787" y="22096"/>
                      </a:lnTo>
                      <a:lnTo>
                        <a:pt x="22724" y="22201"/>
                      </a:lnTo>
                      <a:lnTo>
                        <a:pt x="22828" y="22180"/>
                      </a:lnTo>
                      <a:lnTo>
                        <a:pt x="22891" y="22096"/>
                      </a:lnTo>
                      <a:lnTo>
                        <a:pt x="22891" y="21991"/>
                      </a:lnTo>
                      <a:lnTo>
                        <a:pt x="23017" y="21845"/>
                      </a:lnTo>
                      <a:cubicBezTo>
                        <a:pt x="23017" y="21929"/>
                        <a:pt x="23017" y="21991"/>
                        <a:pt x="23038" y="22075"/>
                      </a:cubicBezTo>
                      <a:lnTo>
                        <a:pt x="23017" y="22096"/>
                      </a:lnTo>
                      <a:lnTo>
                        <a:pt x="23080" y="22159"/>
                      </a:lnTo>
                      <a:cubicBezTo>
                        <a:pt x="23101" y="22201"/>
                        <a:pt x="23101" y="22284"/>
                        <a:pt x="23121" y="22326"/>
                      </a:cubicBezTo>
                      <a:lnTo>
                        <a:pt x="23080" y="22473"/>
                      </a:lnTo>
                      <a:lnTo>
                        <a:pt x="23080" y="22556"/>
                      </a:lnTo>
                      <a:lnTo>
                        <a:pt x="23038" y="22640"/>
                      </a:lnTo>
                      <a:lnTo>
                        <a:pt x="22933" y="22682"/>
                      </a:lnTo>
                      <a:lnTo>
                        <a:pt x="22912" y="22724"/>
                      </a:lnTo>
                      <a:lnTo>
                        <a:pt x="22933" y="22786"/>
                      </a:lnTo>
                      <a:lnTo>
                        <a:pt x="23017" y="22745"/>
                      </a:lnTo>
                      <a:lnTo>
                        <a:pt x="23101" y="22786"/>
                      </a:lnTo>
                      <a:lnTo>
                        <a:pt x="23101" y="22828"/>
                      </a:lnTo>
                      <a:lnTo>
                        <a:pt x="22996" y="22912"/>
                      </a:lnTo>
                      <a:lnTo>
                        <a:pt x="22996" y="22954"/>
                      </a:lnTo>
                      <a:lnTo>
                        <a:pt x="22975" y="23038"/>
                      </a:lnTo>
                      <a:lnTo>
                        <a:pt x="22912" y="23038"/>
                      </a:lnTo>
                      <a:lnTo>
                        <a:pt x="22870" y="23100"/>
                      </a:lnTo>
                      <a:lnTo>
                        <a:pt x="22891" y="23142"/>
                      </a:lnTo>
                      <a:lnTo>
                        <a:pt x="22975" y="23142"/>
                      </a:lnTo>
                      <a:lnTo>
                        <a:pt x="23017" y="23205"/>
                      </a:lnTo>
                      <a:lnTo>
                        <a:pt x="23038" y="23142"/>
                      </a:lnTo>
                      <a:lnTo>
                        <a:pt x="23121" y="23121"/>
                      </a:lnTo>
                      <a:lnTo>
                        <a:pt x="23184" y="23163"/>
                      </a:lnTo>
                      <a:lnTo>
                        <a:pt x="23101" y="23226"/>
                      </a:lnTo>
                      <a:lnTo>
                        <a:pt x="23080" y="23268"/>
                      </a:lnTo>
                      <a:lnTo>
                        <a:pt x="23121" y="23351"/>
                      </a:lnTo>
                      <a:lnTo>
                        <a:pt x="23038" y="23435"/>
                      </a:lnTo>
                      <a:lnTo>
                        <a:pt x="23017" y="23519"/>
                      </a:lnTo>
                      <a:lnTo>
                        <a:pt x="23121" y="23582"/>
                      </a:lnTo>
                      <a:lnTo>
                        <a:pt x="23101" y="23686"/>
                      </a:lnTo>
                      <a:lnTo>
                        <a:pt x="23142" y="23749"/>
                      </a:lnTo>
                      <a:lnTo>
                        <a:pt x="23247" y="23749"/>
                      </a:lnTo>
                      <a:lnTo>
                        <a:pt x="23310" y="23686"/>
                      </a:lnTo>
                      <a:lnTo>
                        <a:pt x="23247" y="23623"/>
                      </a:lnTo>
                      <a:lnTo>
                        <a:pt x="23310" y="23561"/>
                      </a:lnTo>
                      <a:lnTo>
                        <a:pt x="23247" y="23519"/>
                      </a:lnTo>
                      <a:lnTo>
                        <a:pt x="23205" y="23519"/>
                      </a:lnTo>
                      <a:lnTo>
                        <a:pt x="23247" y="23435"/>
                      </a:lnTo>
                      <a:lnTo>
                        <a:pt x="23331" y="23414"/>
                      </a:lnTo>
                      <a:lnTo>
                        <a:pt x="23435" y="23331"/>
                      </a:lnTo>
                      <a:lnTo>
                        <a:pt x="23435" y="23247"/>
                      </a:lnTo>
                      <a:lnTo>
                        <a:pt x="23393" y="23226"/>
                      </a:lnTo>
                      <a:lnTo>
                        <a:pt x="23310" y="23226"/>
                      </a:lnTo>
                      <a:lnTo>
                        <a:pt x="23310" y="23205"/>
                      </a:lnTo>
                      <a:lnTo>
                        <a:pt x="23414" y="23121"/>
                      </a:lnTo>
                      <a:lnTo>
                        <a:pt x="23393" y="23017"/>
                      </a:lnTo>
                      <a:lnTo>
                        <a:pt x="23247" y="22912"/>
                      </a:lnTo>
                      <a:lnTo>
                        <a:pt x="23310" y="22807"/>
                      </a:lnTo>
                      <a:lnTo>
                        <a:pt x="23331" y="22828"/>
                      </a:lnTo>
                      <a:lnTo>
                        <a:pt x="23414" y="22828"/>
                      </a:lnTo>
                      <a:lnTo>
                        <a:pt x="23414" y="22766"/>
                      </a:lnTo>
                      <a:lnTo>
                        <a:pt x="23310" y="22661"/>
                      </a:lnTo>
                      <a:lnTo>
                        <a:pt x="23373" y="22661"/>
                      </a:lnTo>
                      <a:lnTo>
                        <a:pt x="23373" y="22473"/>
                      </a:lnTo>
                      <a:lnTo>
                        <a:pt x="23247" y="22389"/>
                      </a:lnTo>
                      <a:lnTo>
                        <a:pt x="23226" y="22410"/>
                      </a:lnTo>
                      <a:lnTo>
                        <a:pt x="23142" y="22347"/>
                      </a:lnTo>
                      <a:lnTo>
                        <a:pt x="23163" y="22305"/>
                      </a:lnTo>
                      <a:lnTo>
                        <a:pt x="23163" y="22284"/>
                      </a:lnTo>
                      <a:lnTo>
                        <a:pt x="23247" y="22180"/>
                      </a:lnTo>
                      <a:lnTo>
                        <a:pt x="23205" y="22096"/>
                      </a:lnTo>
                      <a:cubicBezTo>
                        <a:pt x="23205" y="22054"/>
                        <a:pt x="23226" y="21991"/>
                        <a:pt x="23226" y="21950"/>
                      </a:cubicBezTo>
                      <a:lnTo>
                        <a:pt x="23226" y="21887"/>
                      </a:lnTo>
                      <a:lnTo>
                        <a:pt x="23268" y="21929"/>
                      </a:lnTo>
                      <a:lnTo>
                        <a:pt x="23352" y="21866"/>
                      </a:lnTo>
                      <a:lnTo>
                        <a:pt x="23310" y="21761"/>
                      </a:lnTo>
                      <a:lnTo>
                        <a:pt x="23352" y="21719"/>
                      </a:lnTo>
                      <a:lnTo>
                        <a:pt x="23352" y="21573"/>
                      </a:lnTo>
                      <a:lnTo>
                        <a:pt x="23414" y="21552"/>
                      </a:lnTo>
                      <a:lnTo>
                        <a:pt x="23435" y="21719"/>
                      </a:lnTo>
                      <a:lnTo>
                        <a:pt x="23477" y="21678"/>
                      </a:lnTo>
                      <a:lnTo>
                        <a:pt x="23519" y="21657"/>
                      </a:lnTo>
                      <a:lnTo>
                        <a:pt x="23519" y="21678"/>
                      </a:lnTo>
                      <a:lnTo>
                        <a:pt x="23519" y="21719"/>
                      </a:lnTo>
                      <a:lnTo>
                        <a:pt x="23477" y="21761"/>
                      </a:lnTo>
                      <a:lnTo>
                        <a:pt x="23477" y="21845"/>
                      </a:lnTo>
                      <a:lnTo>
                        <a:pt x="23540" y="21887"/>
                      </a:lnTo>
                      <a:lnTo>
                        <a:pt x="23665" y="21866"/>
                      </a:lnTo>
                      <a:lnTo>
                        <a:pt x="23749" y="21761"/>
                      </a:lnTo>
                      <a:lnTo>
                        <a:pt x="23728" y="21719"/>
                      </a:lnTo>
                      <a:cubicBezTo>
                        <a:pt x="23749" y="21657"/>
                        <a:pt x="23770" y="21573"/>
                        <a:pt x="23791" y="21510"/>
                      </a:cubicBezTo>
                      <a:lnTo>
                        <a:pt x="23833" y="21531"/>
                      </a:lnTo>
                      <a:lnTo>
                        <a:pt x="23854" y="21636"/>
                      </a:lnTo>
                      <a:lnTo>
                        <a:pt x="23958" y="21719"/>
                      </a:lnTo>
                      <a:lnTo>
                        <a:pt x="24000" y="21719"/>
                      </a:lnTo>
                      <a:lnTo>
                        <a:pt x="23937" y="21740"/>
                      </a:lnTo>
                      <a:lnTo>
                        <a:pt x="23854" y="21740"/>
                      </a:lnTo>
                      <a:lnTo>
                        <a:pt x="23833" y="21782"/>
                      </a:lnTo>
                      <a:cubicBezTo>
                        <a:pt x="23749" y="21824"/>
                        <a:pt x="23665" y="21866"/>
                        <a:pt x="23665" y="21970"/>
                      </a:cubicBezTo>
                      <a:cubicBezTo>
                        <a:pt x="23665" y="22054"/>
                        <a:pt x="23665" y="22096"/>
                        <a:pt x="23686" y="22180"/>
                      </a:cubicBezTo>
                      <a:lnTo>
                        <a:pt x="23665" y="22159"/>
                      </a:lnTo>
                      <a:lnTo>
                        <a:pt x="23665" y="22138"/>
                      </a:lnTo>
                      <a:lnTo>
                        <a:pt x="23645" y="22159"/>
                      </a:lnTo>
                      <a:cubicBezTo>
                        <a:pt x="23624" y="22159"/>
                        <a:pt x="23603" y="22138"/>
                        <a:pt x="23561" y="22138"/>
                      </a:cubicBezTo>
                      <a:lnTo>
                        <a:pt x="23624" y="22075"/>
                      </a:lnTo>
                      <a:lnTo>
                        <a:pt x="23645" y="21991"/>
                      </a:lnTo>
                      <a:lnTo>
                        <a:pt x="23456" y="21970"/>
                      </a:lnTo>
                      <a:lnTo>
                        <a:pt x="23352" y="22075"/>
                      </a:lnTo>
                      <a:lnTo>
                        <a:pt x="23414" y="22180"/>
                      </a:lnTo>
                      <a:lnTo>
                        <a:pt x="23435" y="22180"/>
                      </a:lnTo>
                      <a:cubicBezTo>
                        <a:pt x="23414" y="22201"/>
                        <a:pt x="23414" y="22222"/>
                        <a:pt x="23414" y="22263"/>
                      </a:cubicBezTo>
                      <a:cubicBezTo>
                        <a:pt x="23435" y="22284"/>
                        <a:pt x="23435" y="22326"/>
                        <a:pt x="23456" y="22368"/>
                      </a:cubicBezTo>
                      <a:cubicBezTo>
                        <a:pt x="23498" y="22389"/>
                        <a:pt x="23519" y="22431"/>
                        <a:pt x="23540" y="22494"/>
                      </a:cubicBezTo>
                      <a:lnTo>
                        <a:pt x="23561" y="22494"/>
                      </a:lnTo>
                      <a:cubicBezTo>
                        <a:pt x="23561" y="22494"/>
                        <a:pt x="23561" y="22514"/>
                        <a:pt x="23582" y="22514"/>
                      </a:cubicBezTo>
                      <a:cubicBezTo>
                        <a:pt x="23624" y="22577"/>
                        <a:pt x="23665" y="22577"/>
                        <a:pt x="23686" y="22598"/>
                      </a:cubicBezTo>
                      <a:lnTo>
                        <a:pt x="23665" y="22619"/>
                      </a:lnTo>
                      <a:lnTo>
                        <a:pt x="23540" y="22724"/>
                      </a:lnTo>
                      <a:lnTo>
                        <a:pt x="23540" y="22828"/>
                      </a:lnTo>
                      <a:lnTo>
                        <a:pt x="23603" y="22933"/>
                      </a:lnTo>
                      <a:lnTo>
                        <a:pt x="23728" y="22828"/>
                      </a:lnTo>
                      <a:lnTo>
                        <a:pt x="23812" y="22682"/>
                      </a:lnTo>
                      <a:lnTo>
                        <a:pt x="23812" y="22619"/>
                      </a:lnTo>
                      <a:lnTo>
                        <a:pt x="23875" y="22598"/>
                      </a:lnTo>
                      <a:lnTo>
                        <a:pt x="24021" y="22473"/>
                      </a:lnTo>
                      <a:lnTo>
                        <a:pt x="24042" y="22514"/>
                      </a:lnTo>
                      <a:lnTo>
                        <a:pt x="24251" y="22514"/>
                      </a:lnTo>
                      <a:lnTo>
                        <a:pt x="24168" y="22619"/>
                      </a:lnTo>
                      <a:lnTo>
                        <a:pt x="24189" y="22640"/>
                      </a:lnTo>
                      <a:lnTo>
                        <a:pt x="24314" y="22640"/>
                      </a:lnTo>
                      <a:lnTo>
                        <a:pt x="24314" y="22703"/>
                      </a:lnTo>
                      <a:lnTo>
                        <a:pt x="24209" y="22807"/>
                      </a:lnTo>
                      <a:cubicBezTo>
                        <a:pt x="24189" y="22807"/>
                        <a:pt x="24168" y="22828"/>
                        <a:pt x="24147" y="22828"/>
                      </a:cubicBezTo>
                      <a:lnTo>
                        <a:pt x="24168" y="22724"/>
                      </a:lnTo>
                      <a:lnTo>
                        <a:pt x="24105" y="22598"/>
                      </a:lnTo>
                      <a:lnTo>
                        <a:pt x="23979" y="22598"/>
                      </a:lnTo>
                      <a:lnTo>
                        <a:pt x="23979" y="22640"/>
                      </a:lnTo>
                      <a:lnTo>
                        <a:pt x="23875" y="22703"/>
                      </a:lnTo>
                      <a:lnTo>
                        <a:pt x="23833" y="22849"/>
                      </a:lnTo>
                      <a:lnTo>
                        <a:pt x="23833" y="22912"/>
                      </a:lnTo>
                      <a:lnTo>
                        <a:pt x="23728" y="23017"/>
                      </a:lnTo>
                      <a:lnTo>
                        <a:pt x="23749" y="23100"/>
                      </a:lnTo>
                      <a:lnTo>
                        <a:pt x="23937" y="23017"/>
                      </a:lnTo>
                      <a:cubicBezTo>
                        <a:pt x="23937" y="23038"/>
                        <a:pt x="23958" y="23038"/>
                        <a:pt x="23958" y="23038"/>
                      </a:cubicBezTo>
                      <a:lnTo>
                        <a:pt x="23854" y="23121"/>
                      </a:lnTo>
                      <a:lnTo>
                        <a:pt x="23770" y="23247"/>
                      </a:lnTo>
                      <a:lnTo>
                        <a:pt x="23833" y="23310"/>
                      </a:lnTo>
                      <a:lnTo>
                        <a:pt x="24000" y="23163"/>
                      </a:lnTo>
                      <a:lnTo>
                        <a:pt x="24063" y="23100"/>
                      </a:lnTo>
                      <a:cubicBezTo>
                        <a:pt x="24084" y="23121"/>
                        <a:pt x="24105" y="23121"/>
                        <a:pt x="24147" y="23142"/>
                      </a:cubicBezTo>
                      <a:lnTo>
                        <a:pt x="24147" y="23163"/>
                      </a:lnTo>
                      <a:lnTo>
                        <a:pt x="24168" y="23226"/>
                      </a:lnTo>
                      <a:lnTo>
                        <a:pt x="24189" y="23268"/>
                      </a:lnTo>
                      <a:lnTo>
                        <a:pt x="24000" y="23268"/>
                      </a:lnTo>
                      <a:lnTo>
                        <a:pt x="23937" y="23351"/>
                      </a:lnTo>
                      <a:lnTo>
                        <a:pt x="23937" y="23414"/>
                      </a:lnTo>
                      <a:lnTo>
                        <a:pt x="24000" y="23414"/>
                      </a:lnTo>
                      <a:lnTo>
                        <a:pt x="24063" y="23372"/>
                      </a:lnTo>
                      <a:lnTo>
                        <a:pt x="24168" y="23372"/>
                      </a:lnTo>
                      <a:lnTo>
                        <a:pt x="24168" y="23414"/>
                      </a:lnTo>
                      <a:lnTo>
                        <a:pt x="24063" y="23477"/>
                      </a:lnTo>
                      <a:lnTo>
                        <a:pt x="23937" y="23477"/>
                      </a:lnTo>
                      <a:lnTo>
                        <a:pt x="23875" y="23540"/>
                      </a:lnTo>
                      <a:lnTo>
                        <a:pt x="23854" y="23665"/>
                      </a:lnTo>
                      <a:lnTo>
                        <a:pt x="23896" y="23770"/>
                      </a:lnTo>
                      <a:lnTo>
                        <a:pt x="23979" y="23728"/>
                      </a:lnTo>
                      <a:lnTo>
                        <a:pt x="24000" y="23644"/>
                      </a:lnTo>
                      <a:lnTo>
                        <a:pt x="24084" y="23644"/>
                      </a:lnTo>
                      <a:lnTo>
                        <a:pt x="24189" y="23582"/>
                      </a:lnTo>
                      <a:lnTo>
                        <a:pt x="24314" y="23435"/>
                      </a:lnTo>
                      <a:lnTo>
                        <a:pt x="24461" y="23247"/>
                      </a:lnTo>
                      <a:lnTo>
                        <a:pt x="24502" y="23017"/>
                      </a:lnTo>
                      <a:lnTo>
                        <a:pt x="24628" y="22745"/>
                      </a:lnTo>
                      <a:lnTo>
                        <a:pt x="24691" y="22724"/>
                      </a:lnTo>
                      <a:lnTo>
                        <a:pt x="24691" y="22703"/>
                      </a:lnTo>
                      <a:lnTo>
                        <a:pt x="24691" y="22661"/>
                      </a:lnTo>
                      <a:lnTo>
                        <a:pt x="24670" y="22661"/>
                      </a:lnTo>
                      <a:lnTo>
                        <a:pt x="24712" y="22619"/>
                      </a:lnTo>
                      <a:lnTo>
                        <a:pt x="24712" y="22577"/>
                      </a:lnTo>
                      <a:lnTo>
                        <a:pt x="24753" y="22514"/>
                      </a:lnTo>
                      <a:lnTo>
                        <a:pt x="24712" y="22473"/>
                      </a:lnTo>
                      <a:lnTo>
                        <a:pt x="24670" y="22452"/>
                      </a:lnTo>
                      <a:lnTo>
                        <a:pt x="24670" y="22347"/>
                      </a:lnTo>
                      <a:lnTo>
                        <a:pt x="24607" y="22242"/>
                      </a:lnTo>
                      <a:lnTo>
                        <a:pt x="24481" y="22159"/>
                      </a:lnTo>
                      <a:lnTo>
                        <a:pt x="24398" y="22096"/>
                      </a:lnTo>
                      <a:lnTo>
                        <a:pt x="24377" y="22033"/>
                      </a:lnTo>
                      <a:lnTo>
                        <a:pt x="24272" y="21866"/>
                      </a:lnTo>
                      <a:lnTo>
                        <a:pt x="24189" y="21845"/>
                      </a:lnTo>
                      <a:lnTo>
                        <a:pt x="24084" y="21845"/>
                      </a:lnTo>
                      <a:lnTo>
                        <a:pt x="24084" y="21782"/>
                      </a:lnTo>
                      <a:lnTo>
                        <a:pt x="24126" y="21740"/>
                      </a:lnTo>
                      <a:lnTo>
                        <a:pt x="24084" y="21657"/>
                      </a:lnTo>
                      <a:lnTo>
                        <a:pt x="24042" y="21615"/>
                      </a:lnTo>
                      <a:lnTo>
                        <a:pt x="24021" y="21531"/>
                      </a:lnTo>
                      <a:lnTo>
                        <a:pt x="24063" y="21468"/>
                      </a:lnTo>
                      <a:lnTo>
                        <a:pt x="24126" y="21447"/>
                      </a:lnTo>
                      <a:lnTo>
                        <a:pt x="24084" y="21406"/>
                      </a:lnTo>
                      <a:lnTo>
                        <a:pt x="24021" y="21343"/>
                      </a:lnTo>
                      <a:lnTo>
                        <a:pt x="23958" y="21343"/>
                      </a:lnTo>
                      <a:lnTo>
                        <a:pt x="23958" y="21259"/>
                      </a:lnTo>
                      <a:lnTo>
                        <a:pt x="24063" y="21217"/>
                      </a:lnTo>
                      <a:lnTo>
                        <a:pt x="24042" y="20799"/>
                      </a:lnTo>
                      <a:lnTo>
                        <a:pt x="24042" y="20380"/>
                      </a:lnTo>
                      <a:lnTo>
                        <a:pt x="24084" y="20025"/>
                      </a:lnTo>
                      <a:lnTo>
                        <a:pt x="24063" y="19941"/>
                      </a:lnTo>
                      <a:lnTo>
                        <a:pt x="24063" y="19836"/>
                      </a:lnTo>
                      <a:lnTo>
                        <a:pt x="24126" y="19732"/>
                      </a:lnTo>
                      <a:lnTo>
                        <a:pt x="24084" y="19627"/>
                      </a:lnTo>
                      <a:lnTo>
                        <a:pt x="24042" y="19543"/>
                      </a:lnTo>
                      <a:lnTo>
                        <a:pt x="24021" y="19334"/>
                      </a:lnTo>
                      <a:lnTo>
                        <a:pt x="23875" y="19167"/>
                      </a:lnTo>
                      <a:lnTo>
                        <a:pt x="23833" y="18957"/>
                      </a:lnTo>
                      <a:lnTo>
                        <a:pt x="23854" y="18853"/>
                      </a:lnTo>
                      <a:lnTo>
                        <a:pt x="23728" y="18518"/>
                      </a:lnTo>
                      <a:lnTo>
                        <a:pt x="23749" y="18434"/>
                      </a:lnTo>
                      <a:lnTo>
                        <a:pt x="23833" y="18288"/>
                      </a:lnTo>
                      <a:lnTo>
                        <a:pt x="23812" y="18204"/>
                      </a:lnTo>
                      <a:lnTo>
                        <a:pt x="23812" y="18100"/>
                      </a:lnTo>
                      <a:lnTo>
                        <a:pt x="23665" y="17995"/>
                      </a:lnTo>
                      <a:lnTo>
                        <a:pt x="23498" y="17995"/>
                      </a:lnTo>
                      <a:lnTo>
                        <a:pt x="23289" y="18058"/>
                      </a:lnTo>
                      <a:lnTo>
                        <a:pt x="23226" y="18079"/>
                      </a:lnTo>
                      <a:lnTo>
                        <a:pt x="23017" y="18162"/>
                      </a:lnTo>
                      <a:lnTo>
                        <a:pt x="22891" y="18288"/>
                      </a:lnTo>
                      <a:lnTo>
                        <a:pt x="22724" y="18518"/>
                      </a:lnTo>
                      <a:lnTo>
                        <a:pt x="22598" y="18602"/>
                      </a:lnTo>
                      <a:lnTo>
                        <a:pt x="22410" y="18623"/>
                      </a:lnTo>
                      <a:lnTo>
                        <a:pt x="22201" y="18644"/>
                      </a:lnTo>
                      <a:lnTo>
                        <a:pt x="22159" y="18644"/>
                      </a:lnTo>
                      <a:lnTo>
                        <a:pt x="22159" y="18581"/>
                      </a:lnTo>
                      <a:lnTo>
                        <a:pt x="22264" y="18413"/>
                      </a:lnTo>
                      <a:lnTo>
                        <a:pt x="22201" y="18267"/>
                      </a:lnTo>
                      <a:lnTo>
                        <a:pt x="22054" y="17597"/>
                      </a:lnTo>
                      <a:lnTo>
                        <a:pt x="21950" y="17325"/>
                      </a:lnTo>
                      <a:lnTo>
                        <a:pt x="21887" y="17179"/>
                      </a:lnTo>
                      <a:lnTo>
                        <a:pt x="22033" y="16928"/>
                      </a:lnTo>
                      <a:lnTo>
                        <a:pt x="21740" y="16886"/>
                      </a:lnTo>
                      <a:lnTo>
                        <a:pt x="21531" y="17032"/>
                      </a:lnTo>
                      <a:lnTo>
                        <a:pt x="21406" y="16970"/>
                      </a:lnTo>
                      <a:lnTo>
                        <a:pt x="21029" y="16970"/>
                      </a:lnTo>
                      <a:lnTo>
                        <a:pt x="27704" y="4792"/>
                      </a:lnTo>
                      <a:lnTo>
                        <a:pt x="27683" y="4729"/>
                      </a:lnTo>
                      <a:lnTo>
                        <a:pt x="27536" y="4708"/>
                      </a:lnTo>
                      <a:lnTo>
                        <a:pt x="27474" y="4729"/>
                      </a:lnTo>
                      <a:lnTo>
                        <a:pt x="27411" y="4667"/>
                      </a:lnTo>
                      <a:lnTo>
                        <a:pt x="27369" y="4416"/>
                      </a:lnTo>
                      <a:lnTo>
                        <a:pt x="27306" y="4290"/>
                      </a:lnTo>
                      <a:lnTo>
                        <a:pt x="27222" y="4248"/>
                      </a:lnTo>
                      <a:lnTo>
                        <a:pt x="27202" y="4102"/>
                      </a:lnTo>
                      <a:lnTo>
                        <a:pt x="27118" y="3955"/>
                      </a:lnTo>
                      <a:lnTo>
                        <a:pt x="27076" y="3892"/>
                      </a:lnTo>
                      <a:lnTo>
                        <a:pt x="26867" y="3892"/>
                      </a:lnTo>
                      <a:lnTo>
                        <a:pt x="26846" y="3934"/>
                      </a:lnTo>
                      <a:lnTo>
                        <a:pt x="26678" y="3892"/>
                      </a:lnTo>
                      <a:lnTo>
                        <a:pt x="26532" y="3934"/>
                      </a:lnTo>
                      <a:lnTo>
                        <a:pt x="26448" y="3872"/>
                      </a:lnTo>
                      <a:lnTo>
                        <a:pt x="26386" y="3892"/>
                      </a:lnTo>
                      <a:lnTo>
                        <a:pt x="26344" y="3872"/>
                      </a:lnTo>
                      <a:lnTo>
                        <a:pt x="26323" y="3892"/>
                      </a:lnTo>
                      <a:lnTo>
                        <a:pt x="26239" y="3892"/>
                      </a:lnTo>
                      <a:lnTo>
                        <a:pt x="26239" y="3872"/>
                      </a:lnTo>
                      <a:lnTo>
                        <a:pt x="26281" y="3872"/>
                      </a:lnTo>
                      <a:lnTo>
                        <a:pt x="26281" y="3830"/>
                      </a:lnTo>
                      <a:lnTo>
                        <a:pt x="26176" y="3746"/>
                      </a:lnTo>
                      <a:lnTo>
                        <a:pt x="26114" y="3767"/>
                      </a:lnTo>
                      <a:lnTo>
                        <a:pt x="26030" y="3746"/>
                      </a:lnTo>
                      <a:lnTo>
                        <a:pt x="26051" y="3725"/>
                      </a:lnTo>
                      <a:lnTo>
                        <a:pt x="26114" y="3683"/>
                      </a:lnTo>
                      <a:lnTo>
                        <a:pt x="26051" y="3641"/>
                      </a:lnTo>
                      <a:lnTo>
                        <a:pt x="25967" y="3641"/>
                      </a:lnTo>
                      <a:lnTo>
                        <a:pt x="25904" y="3620"/>
                      </a:lnTo>
                      <a:lnTo>
                        <a:pt x="25904" y="3558"/>
                      </a:lnTo>
                      <a:lnTo>
                        <a:pt x="25821" y="3474"/>
                      </a:lnTo>
                      <a:lnTo>
                        <a:pt x="25737" y="3411"/>
                      </a:lnTo>
                      <a:lnTo>
                        <a:pt x="25716" y="3411"/>
                      </a:lnTo>
                      <a:lnTo>
                        <a:pt x="25653" y="3369"/>
                      </a:lnTo>
                      <a:lnTo>
                        <a:pt x="25611" y="3369"/>
                      </a:lnTo>
                      <a:lnTo>
                        <a:pt x="25549" y="3432"/>
                      </a:lnTo>
                      <a:lnTo>
                        <a:pt x="25549" y="3369"/>
                      </a:lnTo>
                      <a:lnTo>
                        <a:pt x="25528" y="3328"/>
                      </a:lnTo>
                      <a:lnTo>
                        <a:pt x="25444" y="3265"/>
                      </a:lnTo>
                      <a:lnTo>
                        <a:pt x="25381" y="3369"/>
                      </a:lnTo>
                      <a:lnTo>
                        <a:pt x="25318" y="3328"/>
                      </a:lnTo>
                      <a:lnTo>
                        <a:pt x="25318" y="3244"/>
                      </a:lnTo>
                      <a:lnTo>
                        <a:pt x="25381" y="3223"/>
                      </a:lnTo>
                      <a:lnTo>
                        <a:pt x="25339" y="3160"/>
                      </a:lnTo>
                      <a:lnTo>
                        <a:pt x="25277" y="3139"/>
                      </a:lnTo>
                      <a:lnTo>
                        <a:pt x="25193" y="3160"/>
                      </a:lnTo>
                      <a:lnTo>
                        <a:pt x="25193" y="3160"/>
                      </a:lnTo>
                      <a:lnTo>
                        <a:pt x="25214" y="3118"/>
                      </a:lnTo>
                      <a:lnTo>
                        <a:pt x="25214" y="3056"/>
                      </a:lnTo>
                      <a:lnTo>
                        <a:pt x="25109" y="3014"/>
                      </a:lnTo>
                      <a:lnTo>
                        <a:pt x="25025" y="2909"/>
                      </a:lnTo>
                      <a:lnTo>
                        <a:pt x="25067" y="2888"/>
                      </a:lnTo>
                      <a:lnTo>
                        <a:pt x="25025" y="2825"/>
                      </a:lnTo>
                      <a:lnTo>
                        <a:pt x="24963" y="2804"/>
                      </a:lnTo>
                      <a:lnTo>
                        <a:pt x="24900" y="2846"/>
                      </a:lnTo>
                      <a:lnTo>
                        <a:pt x="24691" y="3056"/>
                      </a:lnTo>
                      <a:lnTo>
                        <a:pt x="24461" y="3202"/>
                      </a:lnTo>
                      <a:lnTo>
                        <a:pt x="24670" y="3035"/>
                      </a:lnTo>
                      <a:lnTo>
                        <a:pt x="24795" y="2846"/>
                      </a:lnTo>
                      <a:lnTo>
                        <a:pt x="24921" y="2721"/>
                      </a:lnTo>
                      <a:lnTo>
                        <a:pt x="24963" y="2595"/>
                      </a:lnTo>
                      <a:lnTo>
                        <a:pt x="24879" y="2532"/>
                      </a:lnTo>
                      <a:lnTo>
                        <a:pt x="24712" y="2428"/>
                      </a:lnTo>
                      <a:lnTo>
                        <a:pt x="24586" y="2428"/>
                      </a:lnTo>
                      <a:lnTo>
                        <a:pt x="24440" y="2491"/>
                      </a:lnTo>
                      <a:lnTo>
                        <a:pt x="24356" y="2491"/>
                      </a:lnTo>
                      <a:lnTo>
                        <a:pt x="24293" y="2512"/>
                      </a:lnTo>
                      <a:lnTo>
                        <a:pt x="24147" y="2532"/>
                      </a:lnTo>
                      <a:lnTo>
                        <a:pt x="23979" y="2721"/>
                      </a:lnTo>
                      <a:lnTo>
                        <a:pt x="23854" y="2825"/>
                      </a:lnTo>
                      <a:lnTo>
                        <a:pt x="23854" y="2825"/>
                      </a:lnTo>
                      <a:lnTo>
                        <a:pt x="23958" y="2700"/>
                      </a:lnTo>
                      <a:lnTo>
                        <a:pt x="23937" y="2532"/>
                      </a:lnTo>
                      <a:lnTo>
                        <a:pt x="23958" y="2407"/>
                      </a:lnTo>
                      <a:lnTo>
                        <a:pt x="23958" y="2302"/>
                      </a:lnTo>
                      <a:lnTo>
                        <a:pt x="23770" y="2198"/>
                      </a:lnTo>
                      <a:lnTo>
                        <a:pt x="23770" y="2156"/>
                      </a:lnTo>
                      <a:lnTo>
                        <a:pt x="23875" y="2093"/>
                      </a:lnTo>
                      <a:lnTo>
                        <a:pt x="23979" y="2093"/>
                      </a:lnTo>
                      <a:lnTo>
                        <a:pt x="23979" y="2051"/>
                      </a:lnTo>
                      <a:lnTo>
                        <a:pt x="23707" y="1884"/>
                      </a:lnTo>
                      <a:lnTo>
                        <a:pt x="23665" y="1800"/>
                      </a:lnTo>
                      <a:lnTo>
                        <a:pt x="23728" y="1737"/>
                      </a:lnTo>
                      <a:lnTo>
                        <a:pt x="23875" y="1654"/>
                      </a:lnTo>
                      <a:lnTo>
                        <a:pt x="23958" y="1570"/>
                      </a:lnTo>
                      <a:lnTo>
                        <a:pt x="23917" y="1486"/>
                      </a:lnTo>
                      <a:lnTo>
                        <a:pt x="23854" y="1361"/>
                      </a:lnTo>
                      <a:lnTo>
                        <a:pt x="23812" y="1361"/>
                      </a:lnTo>
                      <a:lnTo>
                        <a:pt x="23749" y="1382"/>
                      </a:lnTo>
                      <a:lnTo>
                        <a:pt x="23707" y="1319"/>
                      </a:lnTo>
                      <a:lnTo>
                        <a:pt x="23624" y="1256"/>
                      </a:lnTo>
                      <a:lnTo>
                        <a:pt x="23519" y="1256"/>
                      </a:lnTo>
                      <a:lnTo>
                        <a:pt x="23393" y="1214"/>
                      </a:lnTo>
                      <a:lnTo>
                        <a:pt x="23331" y="1172"/>
                      </a:lnTo>
                      <a:lnTo>
                        <a:pt x="23247" y="1214"/>
                      </a:lnTo>
                      <a:lnTo>
                        <a:pt x="23121" y="1214"/>
                      </a:lnTo>
                      <a:lnTo>
                        <a:pt x="23080" y="1319"/>
                      </a:lnTo>
                      <a:lnTo>
                        <a:pt x="23080" y="1361"/>
                      </a:lnTo>
                      <a:lnTo>
                        <a:pt x="22996" y="1256"/>
                      </a:lnTo>
                      <a:lnTo>
                        <a:pt x="23038" y="1151"/>
                      </a:lnTo>
                      <a:lnTo>
                        <a:pt x="23101" y="1131"/>
                      </a:lnTo>
                      <a:lnTo>
                        <a:pt x="23101" y="1026"/>
                      </a:lnTo>
                      <a:lnTo>
                        <a:pt x="23142" y="942"/>
                      </a:lnTo>
                      <a:lnTo>
                        <a:pt x="23205" y="921"/>
                      </a:lnTo>
                      <a:lnTo>
                        <a:pt x="23205" y="817"/>
                      </a:lnTo>
                      <a:lnTo>
                        <a:pt x="23226" y="712"/>
                      </a:lnTo>
                      <a:lnTo>
                        <a:pt x="23205" y="649"/>
                      </a:lnTo>
                      <a:lnTo>
                        <a:pt x="23184" y="649"/>
                      </a:lnTo>
                      <a:lnTo>
                        <a:pt x="23038" y="796"/>
                      </a:lnTo>
                      <a:lnTo>
                        <a:pt x="23017" y="900"/>
                      </a:lnTo>
                      <a:lnTo>
                        <a:pt x="22996" y="900"/>
                      </a:lnTo>
                      <a:lnTo>
                        <a:pt x="22912" y="838"/>
                      </a:lnTo>
                      <a:lnTo>
                        <a:pt x="22808" y="900"/>
                      </a:lnTo>
                      <a:lnTo>
                        <a:pt x="22787" y="942"/>
                      </a:lnTo>
                      <a:lnTo>
                        <a:pt x="22808" y="1047"/>
                      </a:lnTo>
                      <a:lnTo>
                        <a:pt x="22724" y="1131"/>
                      </a:lnTo>
                      <a:lnTo>
                        <a:pt x="22682" y="1131"/>
                      </a:lnTo>
                      <a:lnTo>
                        <a:pt x="22661" y="1068"/>
                      </a:lnTo>
                      <a:lnTo>
                        <a:pt x="22598" y="1214"/>
                      </a:lnTo>
                      <a:lnTo>
                        <a:pt x="22598" y="1319"/>
                      </a:lnTo>
                      <a:lnTo>
                        <a:pt x="22556" y="1172"/>
                      </a:lnTo>
                      <a:lnTo>
                        <a:pt x="22556" y="1047"/>
                      </a:lnTo>
                      <a:lnTo>
                        <a:pt x="22598" y="942"/>
                      </a:lnTo>
                      <a:lnTo>
                        <a:pt x="22556" y="921"/>
                      </a:lnTo>
                      <a:lnTo>
                        <a:pt x="22473" y="1005"/>
                      </a:lnTo>
                      <a:lnTo>
                        <a:pt x="22452" y="1068"/>
                      </a:lnTo>
                      <a:lnTo>
                        <a:pt x="22368" y="1110"/>
                      </a:lnTo>
                      <a:lnTo>
                        <a:pt x="22410" y="921"/>
                      </a:lnTo>
                      <a:lnTo>
                        <a:pt x="22368" y="817"/>
                      </a:lnTo>
                      <a:lnTo>
                        <a:pt x="22264" y="817"/>
                      </a:lnTo>
                      <a:lnTo>
                        <a:pt x="22284" y="733"/>
                      </a:lnTo>
                      <a:lnTo>
                        <a:pt x="22410" y="628"/>
                      </a:lnTo>
                      <a:lnTo>
                        <a:pt x="22515" y="607"/>
                      </a:lnTo>
                      <a:lnTo>
                        <a:pt x="22661" y="712"/>
                      </a:lnTo>
                      <a:lnTo>
                        <a:pt x="22808" y="628"/>
                      </a:lnTo>
                      <a:lnTo>
                        <a:pt x="22912" y="607"/>
                      </a:lnTo>
                      <a:lnTo>
                        <a:pt x="23017" y="503"/>
                      </a:lnTo>
                      <a:lnTo>
                        <a:pt x="23017" y="440"/>
                      </a:lnTo>
                      <a:lnTo>
                        <a:pt x="23038" y="398"/>
                      </a:lnTo>
                      <a:lnTo>
                        <a:pt x="23017" y="335"/>
                      </a:lnTo>
                      <a:lnTo>
                        <a:pt x="22891" y="294"/>
                      </a:lnTo>
                      <a:lnTo>
                        <a:pt x="22828" y="294"/>
                      </a:lnTo>
                      <a:lnTo>
                        <a:pt x="22828" y="189"/>
                      </a:lnTo>
                      <a:lnTo>
                        <a:pt x="22787" y="126"/>
                      </a:lnTo>
                      <a:lnTo>
                        <a:pt x="22766" y="105"/>
                      </a:lnTo>
                      <a:lnTo>
                        <a:pt x="22787" y="84"/>
                      </a:lnTo>
                      <a:lnTo>
                        <a:pt x="22828" y="63"/>
                      </a:lnTo>
                      <a:lnTo>
                        <a:pt x="22870" y="1"/>
                      </a:lnTo>
                      <a:close/>
                    </a:path>
                  </a:pathLst>
                </a:custGeom>
                <a:solidFill>
                  <a:srgbClr val="2C39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 name="Google Shape;398;p49"/>
                <p:cNvSpPr/>
                <p:nvPr/>
              </p:nvSpPr>
              <p:spPr>
                <a:xfrm>
                  <a:off x="1979950" y="2384350"/>
                  <a:ext cx="816050" cy="481275"/>
                </a:xfrm>
                <a:custGeom>
                  <a:avLst/>
                  <a:gdLst/>
                  <a:ahLst/>
                  <a:cxnLst/>
                  <a:rect l="l" t="t" r="r" b="b"/>
                  <a:pathLst>
                    <a:path w="32642" h="19251" extrusionOk="0">
                      <a:moveTo>
                        <a:pt x="2846" y="1"/>
                      </a:moveTo>
                      <a:lnTo>
                        <a:pt x="2909" y="210"/>
                      </a:lnTo>
                      <a:lnTo>
                        <a:pt x="3035" y="273"/>
                      </a:lnTo>
                      <a:lnTo>
                        <a:pt x="2993" y="356"/>
                      </a:lnTo>
                      <a:lnTo>
                        <a:pt x="2909" y="440"/>
                      </a:lnTo>
                      <a:lnTo>
                        <a:pt x="2930" y="545"/>
                      </a:lnTo>
                      <a:lnTo>
                        <a:pt x="2993" y="586"/>
                      </a:lnTo>
                      <a:lnTo>
                        <a:pt x="2972" y="649"/>
                      </a:lnTo>
                      <a:lnTo>
                        <a:pt x="2909" y="733"/>
                      </a:lnTo>
                      <a:lnTo>
                        <a:pt x="2951" y="775"/>
                      </a:lnTo>
                      <a:lnTo>
                        <a:pt x="2951" y="858"/>
                      </a:lnTo>
                      <a:lnTo>
                        <a:pt x="2993" y="900"/>
                      </a:lnTo>
                      <a:lnTo>
                        <a:pt x="2909" y="1047"/>
                      </a:lnTo>
                      <a:lnTo>
                        <a:pt x="2825" y="1089"/>
                      </a:lnTo>
                      <a:lnTo>
                        <a:pt x="2763" y="1256"/>
                      </a:lnTo>
                      <a:lnTo>
                        <a:pt x="2721" y="1298"/>
                      </a:lnTo>
                      <a:lnTo>
                        <a:pt x="2721" y="1423"/>
                      </a:lnTo>
                      <a:lnTo>
                        <a:pt x="2637" y="1486"/>
                      </a:lnTo>
                      <a:lnTo>
                        <a:pt x="2616" y="1591"/>
                      </a:lnTo>
                      <a:lnTo>
                        <a:pt x="2470" y="1674"/>
                      </a:lnTo>
                      <a:lnTo>
                        <a:pt x="2386" y="1633"/>
                      </a:lnTo>
                      <a:lnTo>
                        <a:pt x="2344" y="1570"/>
                      </a:lnTo>
                      <a:lnTo>
                        <a:pt x="2428" y="1465"/>
                      </a:lnTo>
                      <a:lnTo>
                        <a:pt x="2449" y="1507"/>
                      </a:lnTo>
                      <a:lnTo>
                        <a:pt x="2532" y="1465"/>
                      </a:lnTo>
                      <a:lnTo>
                        <a:pt x="2553" y="1528"/>
                      </a:lnTo>
                      <a:lnTo>
                        <a:pt x="2595" y="1486"/>
                      </a:lnTo>
                      <a:lnTo>
                        <a:pt x="2595" y="1361"/>
                      </a:lnTo>
                      <a:lnTo>
                        <a:pt x="2658" y="1214"/>
                      </a:lnTo>
                      <a:lnTo>
                        <a:pt x="2742" y="1151"/>
                      </a:lnTo>
                      <a:lnTo>
                        <a:pt x="2742" y="1047"/>
                      </a:lnTo>
                      <a:lnTo>
                        <a:pt x="2700" y="1068"/>
                      </a:lnTo>
                      <a:lnTo>
                        <a:pt x="2553" y="1172"/>
                      </a:lnTo>
                      <a:lnTo>
                        <a:pt x="2512" y="1214"/>
                      </a:lnTo>
                      <a:lnTo>
                        <a:pt x="2428" y="1214"/>
                      </a:lnTo>
                      <a:lnTo>
                        <a:pt x="2428" y="1172"/>
                      </a:lnTo>
                      <a:lnTo>
                        <a:pt x="2532" y="1068"/>
                      </a:lnTo>
                      <a:lnTo>
                        <a:pt x="2658" y="1005"/>
                      </a:lnTo>
                      <a:lnTo>
                        <a:pt x="2700" y="963"/>
                      </a:lnTo>
                      <a:lnTo>
                        <a:pt x="2658" y="879"/>
                      </a:lnTo>
                      <a:lnTo>
                        <a:pt x="2616" y="879"/>
                      </a:lnTo>
                      <a:lnTo>
                        <a:pt x="2532" y="900"/>
                      </a:lnTo>
                      <a:lnTo>
                        <a:pt x="2470" y="796"/>
                      </a:lnTo>
                      <a:lnTo>
                        <a:pt x="2407" y="754"/>
                      </a:lnTo>
                      <a:lnTo>
                        <a:pt x="2135" y="754"/>
                      </a:lnTo>
                      <a:lnTo>
                        <a:pt x="2009" y="649"/>
                      </a:lnTo>
                      <a:lnTo>
                        <a:pt x="1716" y="419"/>
                      </a:lnTo>
                      <a:lnTo>
                        <a:pt x="1696" y="440"/>
                      </a:lnTo>
                      <a:lnTo>
                        <a:pt x="1675" y="545"/>
                      </a:lnTo>
                      <a:lnTo>
                        <a:pt x="1591" y="754"/>
                      </a:lnTo>
                      <a:lnTo>
                        <a:pt x="1591" y="858"/>
                      </a:lnTo>
                      <a:lnTo>
                        <a:pt x="1654" y="1068"/>
                      </a:lnTo>
                      <a:lnTo>
                        <a:pt x="1591" y="1382"/>
                      </a:lnTo>
                      <a:lnTo>
                        <a:pt x="1612" y="1507"/>
                      </a:lnTo>
                      <a:lnTo>
                        <a:pt x="1591" y="1674"/>
                      </a:lnTo>
                      <a:lnTo>
                        <a:pt x="1612" y="1737"/>
                      </a:lnTo>
                      <a:lnTo>
                        <a:pt x="1675" y="1737"/>
                      </a:lnTo>
                      <a:lnTo>
                        <a:pt x="1696" y="1800"/>
                      </a:lnTo>
                      <a:lnTo>
                        <a:pt x="1654" y="1884"/>
                      </a:lnTo>
                      <a:lnTo>
                        <a:pt x="1591" y="1884"/>
                      </a:lnTo>
                      <a:lnTo>
                        <a:pt x="1570" y="1946"/>
                      </a:lnTo>
                      <a:lnTo>
                        <a:pt x="1591" y="2009"/>
                      </a:lnTo>
                      <a:lnTo>
                        <a:pt x="1696" y="2030"/>
                      </a:lnTo>
                      <a:lnTo>
                        <a:pt x="1654" y="2135"/>
                      </a:lnTo>
                      <a:lnTo>
                        <a:pt x="1654" y="2239"/>
                      </a:lnTo>
                      <a:lnTo>
                        <a:pt x="1591" y="2323"/>
                      </a:lnTo>
                      <a:lnTo>
                        <a:pt x="1549" y="2302"/>
                      </a:lnTo>
                      <a:lnTo>
                        <a:pt x="1507" y="2344"/>
                      </a:lnTo>
                      <a:lnTo>
                        <a:pt x="1507" y="2428"/>
                      </a:lnTo>
                      <a:lnTo>
                        <a:pt x="1675" y="2449"/>
                      </a:lnTo>
                      <a:lnTo>
                        <a:pt x="1821" y="2470"/>
                      </a:lnTo>
                      <a:lnTo>
                        <a:pt x="1926" y="2553"/>
                      </a:lnTo>
                      <a:lnTo>
                        <a:pt x="2072" y="2553"/>
                      </a:lnTo>
                      <a:lnTo>
                        <a:pt x="2114" y="2637"/>
                      </a:lnTo>
                      <a:lnTo>
                        <a:pt x="2135" y="2783"/>
                      </a:lnTo>
                      <a:lnTo>
                        <a:pt x="2093" y="2658"/>
                      </a:lnTo>
                      <a:lnTo>
                        <a:pt x="1988" y="2574"/>
                      </a:lnTo>
                      <a:lnTo>
                        <a:pt x="1905" y="2616"/>
                      </a:lnTo>
                      <a:lnTo>
                        <a:pt x="1821" y="2553"/>
                      </a:lnTo>
                      <a:lnTo>
                        <a:pt x="1612" y="2532"/>
                      </a:lnTo>
                      <a:lnTo>
                        <a:pt x="1570" y="2470"/>
                      </a:lnTo>
                      <a:lnTo>
                        <a:pt x="1507" y="2511"/>
                      </a:lnTo>
                      <a:lnTo>
                        <a:pt x="1507" y="2616"/>
                      </a:lnTo>
                      <a:lnTo>
                        <a:pt x="1403" y="2763"/>
                      </a:lnTo>
                      <a:lnTo>
                        <a:pt x="1403" y="2846"/>
                      </a:lnTo>
                      <a:lnTo>
                        <a:pt x="1403" y="2930"/>
                      </a:lnTo>
                      <a:lnTo>
                        <a:pt x="1340" y="3076"/>
                      </a:lnTo>
                      <a:lnTo>
                        <a:pt x="1277" y="3202"/>
                      </a:lnTo>
                      <a:lnTo>
                        <a:pt x="1131" y="3558"/>
                      </a:lnTo>
                      <a:lnTo>
                        <a:pt x="1089" y="3809"/>
                      </a:lnTo>
                      <a:lnTo>
                        <a:pt x="942" y="4102"/>
                      </a:lnTo>
                      <a:lnTo>
                        <a:pt x="921" y="4415"/>
                      </a:lnTo>
                      <a:lnTo>
                        <a:pt x="838" y="4541"/>
                      </a:lnTo>
                      <a:lnTo>
                        <a:pt x="733" y="4667"/>
                      </a:lnTo>
                      <a:lnTo>
                        <a:pt x="649" y="4855"/>
                      </a:lnTo>
                      <a:lnTo>
                        <a:pt x="608" y="4939"/>
                      </a:lnTo>
                      <a:lnTo>
                        <a:pt x="566" y="5043"/>
                      </a:lnTo>
                      <a:lnTo>
                        <a:pt x="419" y="5231"/>
                      </a:lnTo>
                      <a:lnTo>
                        <a:pt x="356" y="5336"/>
                      </a:lnTo>
                      <a:lnTo>
                        <a:pt x="398" y="5566"/>
                      </a:lnTo>
                      <a:lnTo>
                        <a:pt x="336" y="5776"/>
                      </a:lnTo>
                      <a:lnTo>
                        <a:pt x="336" y="5922"/>
                      </a:lnTo>
                      <a:lnTo>
                        <a:pt x="419" y="6027"/>
                      </a:lnTo>
                      <a:lnTo>
                        <a:pt x="356" y="6110"/>
                      </a:lnTo>
                      <a:lnTo>
                        <a:pt x="336" y="6194"/>
                      </a:lnTo>
                      <a:lnTo>
                        <a:pt x="398" y="6340"/>
                      </a:lnTo>
                      <a:lnTo>
                        <a:pt x="356" y="6592"/>
                      </a:lnTo>
                      <a:lnTo>
                        <a:pt x="315" y="6717"/>
                      </a:lnTo>
                      <a:lnTo>
                        <a:pt x="231" y="6759"/>
                      </a:lnTo>
                      <a:lnTo>
                        <a:pt x="252" y="6843"/>
                      </a:lnTo>
                      <a:lnTo>
                        <a:pt x="294" y="6864"/>
                      </a:lnTo>
                      <a:lnTo>
                        <a:pt x="231" y="7031"/>
                      </a:lnTo>
                      <a:lnTo>
                        <a:pt x="84" y="7136"/>
                      </a:lnTo>
                      <a:lnTo>
                        <a:pt x="1" y="7261"/>
                      </a:lnTo>
                      <a:lnTo>
                        <a:pt x="1" y="7387"/>
                      </a:lnTo>
                      <a:lnTo>
                        <a:pt x="105" y="7554"/>
                      </a:lnTo>
                      <a:lnTo>
                        <a:pt x="210" y="7763"/>
                      </a:lnTo>
                      <a:lnTo>
                        <a:pt x="210" y="7993"/>
                      </a:lnTo>
                      <a:lnTo>
                        <a:pt x="189" y="8119"/>
                      </a:lnTo>
                      <a:lnTo>
                        <a:pt x="126" y="8203"/>
                      </a:lnTo>
                      <a:lnTo>
                        <a:pt x="126" y="8286"/>
                      </a:lnTo>
                      <a:lnTo>
                        <a:pt x="147" y="8370"/>
                      </a:lnTo>
                      <a:lnTo>
                        <a:pt x="189" y="8496"/>
                      </a:lnTo>
                      <a:lnTo>
                        <a:pt x="126" y="8579"/>
                      </a:lnTo>
                      <a:lnTo>
                        <a:pt x="105" y="8642"/>
                      </a:lnTo>
                      <a:lnTo>
                        <a:pt x="126" y="8726"/>
                      </a:lnTo>
                      <a:lnTo>
                        <a:pt x="356" y="9102"/>
                      </a:lnTo>
                      <a:lnTo>
                        <a:pt x="398" y="9207"/>
                      </a:lnTo>
                      <a:lnTo>
                        <a:pt x="356" y="9270"/>
                      </a:lnTo>
                      <a:lnTo>
                        <a:pt x="398" y="9353"/>
                      </a:lnTo>
                      <a:lnTo>
                        <a:pt x="524" y="9479"/>
                      </a:lnTo>
                      <a:lnTo>
                        <a:pt x="545" y="9542"/>
                      </a:lnTo>
                      <a:lnTo>
                        <a:pt x="628" y="9542"/>
                      </a:lnTo>
                      <a:lnTo>
                        <a:pt x="628" y="9437"/>
                      </a:lnTo>
                      <a:lnTo>
                        <a:pt x="628" y="9312"/>
                      </a:lnTo>
                      <a:lnTo>
                        <a:pt x="712" y="9333"/>
                      </a:lnTo>
                      <a:lnTo>
                        <a:pt x="733" y="9312"/>
                      </a:lnTo>
                      <a:lnTo>
                        <a:pt x="733" y="9353"/>
                      </a:lnTo>
                      <a:lnTo>
                        <a:pt x="838" y="9353"/>
                      </a:lnTo>
                      <a:lnTo>
                        <a:pt x="859" y="9416"/>
                      </a:lnTo>
                      <a:lnTo>
                        <a:pt x="984" y="9437"/>
                      </a:lnTo>
                      <a:lnTo>
                        <a:pt x="880" y="9437"/>
                      </a:lnTo>
                      <a:lnTo>
                        <a:pt x="817" y="9479"/>
                      </a:lnTo>
                      <a:lnTo>
                        <a:pt x="754" y="9437"/>
                      </a:lnTo>
                      <a:lnTo>
                        <a:pt x="712" y="9437"/>
                      </a:lnTo>
                      <a:lnTo>
                        <a:pt x="712" y="9521"/>
                      </a:lnTo>
                      <a:lnTo>
                        <a:pt x="754" y="9542"/>
                      </a:lnTo>
                      <a:lnTo>
                        <a:pt x="754" y="9688"/>
                      </a:lnTo>
                      <a:lnTo>
                        <a:pt x="817" y="9793"/>
                      </a:lnTo>
                      <a:lnTo>
                        <a:pt x="838" y="9835"/>
                      </a:lnTo>
                      <a:lnTo>
                        <a:pt x="733" y="9793"/>
                      </a:lnTo>
                      <a:lnTo>
                        <a:pt x="670" y="9688"/>
                      </a:lnTo>
                      <a:lnTo>
                        <a:pt x="649" y="9646"/>
                      </a:lnTo>
                      <a:lnTo>
                        <a:pt x="608" y="9688"/>
                      </a:lnTo>
                      <a:lnTo>
                        <a:pt x="608" y="9772"/>
                      </a:lnTo>
                      <a:lnTo>
                        <a:pt x="545" y="9835"/>
                      </a:lnTo>
                      <a:lnTo>
                        <a:pt x="566" y="9877"/>
                      </a:lnTo>
                      <a:lnTo>
                        <a:pt x="545" y="9981"/>
                      </a:lnTo>
                      <a:lnTo>
                        <a:pt x="545" y="10086"/>
                      </a:lnTo>
                      <a:lnTo>
                        <a:pt x="608" y="10107"/>
                      </a:lnTo>
                      <a:lnTo>
                        <a:pt x="628" y="10211"/>
                      </a:lnTo>
                      <a:lnTo>
                        <a:pt x="733" y="10274"/>
                      </a:lnTo>
                      <a:lnTo>
                        <a:pt x="775" y="10358"/>
                      </a:lnTo>
                      <a:lnTo>
                        <a:pt x="775" y="10421"/>
                      </a:lnTo>
                      <a:lnTo>
                        <a:pt x="712" y="10504"/>
                      </a:lnTo>
                      <a:lnTo>
                        <a:pt x="649" y="10504"/>
                      </a:lnTo>
                      <a:lnTo>
                        <a:pt x="649" y="10567"/>
                      </a:lnTo>
                      <a:lnTo>
                        <a:pt x="670" y="10672"/>
                      </a:lnTo>
                      <a:lnTo>
                        <a:pt x="670" y="10797"/>
                      </a:lnTo>
                      <a:lnTo>
                        <a:pt x="712" y="10839"/>
                      </a:lnTo>
                      <a:lnTo>
                        <a:pt x="775" y="10923"/>
                      </a:lnTo>
                      <a:lnTo>
                        <a:pt x="817" y="11111"/>
                      </a:lnTo>
                      <a:lnTo>
                        <a:pt x="942" y="11362"/>
                      </a:lnTo>
                      <a:lnTo>
                        <a:pt x="1026" y="11509"/>
                      </a:lnTo>
                      <a:lnTo>
                        <a:pt x="1068" y="11530"/>
                      </a:lnTo>
                      <a:lnTo>
                        <a:pt x="1047" y="11571"/>
                      </a:lnTo>
                      <a:lnTo>
                        <a:pt x="1047" y="11613"/>
                      </a:lnTo>
                      <a:lnTo>
                        <a:pt x="1152" y="11718"/>
                      </a:lnTo>
                      <a:lnTo>
                        <a:pt x="1172" y="11843"/>
                      </a:lnTo>
                      <a:lnTo>
                        <a:pt x="1152" y="11990"/>
                      </a:lnTo>
                      <a:lnTo>
                        <a:pt x="1131" y="12094"/>
                      </a:lnTo>
                      <a:lnTo>
                        <a:pt x="1089" y="12136"/>
                      </a:lnTo>
                      <a:lnTo>
                        <a:pt x="1131" y="12199"/>
                      </a:lnTo>
                      <a:lnTo>
                        <a:pt x="1172" y="12262"/>
                      </a:lnTo>
                      <a:lnTo>
                        <a:pt x="1382" y="12262"/>
                      </a:lnTo>
                      <a:lnTo>
                        <a:pt x="1486" y="12283"/>
                      </a:lnTo>
                      <a:lnTo>
                        <a:pt x="1591" y="12346"/>
                      </a:lnTo>
                      <a:lnTo>
                        <a:pt x="1675" y="12366"/>
                      </a:lnTo>
                      <a:lnTo>
                        <a:pt x="1821" y="12366"/>
                      </a:lnTo>
                      <a:lnTo>
                        <a:pt x="1884" y="12450"/>
                      </a:lnTo>
                      <a:lnTo>
                        <a:pt x="1884" y="12555"/>
                      </a:lnTo>
                      <a:lnTo>
                        <a:pt x="2030" y="12618"/>
                      </a:lnTo>
                      <a:lnTo>
                        <a:pt x="2135" y="12618"/>
                      </a:lnTo>
                      <a:lnTo>
                        <a:pt x="2281" y="12680"/>
                      </a:lnTo>
                      <a:lnTo>
                        <a:pt x="2302" y="12722"/>
                      </a:lnTo>
                      <a:lnTo>
                        <a:pt x="2302" y="12827"/>
                      </a:lnTo>
                      <a:lnTo>
                        <a:pt x="2344" y="12869"/>
                      </a:lnTo>
                      <a:lnTo>
                        <a:pt x="2407" y="12827"/>
                      </a:lnTo>
                      <a:lnTo>
                        <a:pt x="2470" y="12827"/>
                      </a:lnTo>
                      <a:lnTo>
                        <a:pt x="2616" y="12973"/>
                      </a:lnTo>
                      <a:lnTo>
                        <a:pt x="2805" y="13245"/>
                      </a:lnTo>
                      <a:lnTo>
                        <a:pt x="2825" y="13434"/>
                      </a:lnTo>
                      <a:lnTo>
                        <a:pt x="2805" y="13559"/>
                      </a:lnTo>
                      <a:lnTo>
                        <a:pt x="2805" y="13664"/>
                      </a:lnTo>
                      <a:lnTo>
                        <a:pt x="4185" y="13643"/>
                      </a:lnTo>
                      <a:lnTo>
                        <a:pt x="4206" y="13706"/>
                      </a:lnTo>
                      <a:lnTo>
                        <a:pt x="4206" y="13747"/>
                      </a:lnTo>
                      <a:lnTo>
                        <a:pt x="6131" y="14647"/>
                      </a:lnTo>
                      <a:lnTo>
                        <a:pt x="7784" y="14689"/>
                      </a:lnTo>
                      <a:lnTo>
                        <a:pt x="7826" y="14480"/>
                      </a:lnTo>
                      <a:lnTo>
                        <a:pt x="8747" y="14501"/>
                      </a:lnTo>
                      <a:lnTo>
                        <a:pt x="8872" y="14584"/>
                      </a:lnTo>
                      <a:lnTo>
                        <a:pt x="8935" y="14710"/>
                      </a:lnTo>
                      <a:lnTo>
                        <a:pt x="8998" y="14773"/>
                      </a:lnTo>
                      <a:lnTo>
                        <a:pt x="9019" y="14815"/>
                      </a:lnTo>
                      <a:lnTo>
                        <a:pt x="9082" y="14815"/>
                      </a:lnTo>
                      <a:lnTo>
                        <a:pt x="9123" y="14898"/>
                      </a:lnTo>
                      <a:lnTo>
                        <a:pt x="9103" y="14961"/>
                      </a:lnTo>
                      <a:lnTo>
                        <a:pt x="9207" y="14982"/>
                      </a:lnTo>
                      <a:lnTo>
                        <a:pt x="9270" y="15066"/>
                      </a:lnTo>
                      <a:lnTo>
                        <a:pt x="9270" y="15107"/>
                      </a:lnTo>
                      <a:lnTo>
                        <a:pt x="9228" y="15170"/>
                      </a:lnTo>
                      <a:lnTo>
                        <a:pt x="9312" y="15191"/>
                      </a:lnTo>
                      <a:lnTo>
                        <a:pt x="9395" y="15233"/>
                      </a:lnTo>
                      <a:lnTo>
                        <a:pt x="9437" y="15317"/>
                      </a:lnTo>
                      <a:lnTo>
                        <a:pt x="9458" y="15442"/>
                      </a:lnTo>
                      <a:lnTo>
                        <a:pt x="9500" y="15484"/>
                      </a:lnTo>
                      <a:lnTo>
                        <a:pt x="9521" y="15505"/>
                      </a:lnTo>
                      <a:lnTo>
                        <a:pt x="9542" y="15526"/>
                      </a:lnTo>
                      <a:lnTo>
                        <a:pt x="9626" y="15610"/>
                      </a:lnTo>
                      <a:lnTo>
                        <a:pt x="9626" y="15693"/>
                      </a:lnTo>
                      <a:lnTo>
                        <a:pt x="9605" y="15714"/>
                      </a:lnTo>
                      <a:lnTo>
                        <a:pt x="9521" y="15735"/>
                      </a:lnTo>
                      <a:lnTo>
                        <a:pt x="9521" y="15756"/>
                      </a:lnTo>
                      <a:lnTo>
                        <a:pt x="9626" y="15903"/>
                      </a:lnTo>
                      <a:lnTo>
                        <a:pt x="9709" y="15965"/>
                      </a:lnTo>
                      <a:lnTo>
                        <a:pt x="9730" y="16070"/>
                      </a:lnTo>
                      <a:lnTo>
                        <a:pt x="9730" y="16112"/>
                      </a:lnTo>
                      <a:lnTo>
                        <a:pt x="9751" y="16112"/>
                      </a:lnTo>
                      <a:lnTo>
                        <a:pt x="9793" y="16133"/>
                      </a:lnTo>
                      <a:lnTo>
                        <a:pt x="9835" y="16133"/>
                      </a:lnTo>
                      <a:lnTo>
                        <a:pt x="9877" y="16154"/>
                      </a:lnTo>
                      <a:lnTo>
                        <a:pt x="9919" y="16216"/>
                      </a:lnTo>
                      <a:lnTo>
                        <a:pt x="9919" y="16237"/>
                      </a:lnTo>
                      <a:lnTo>
                        <a:pt x="9960" y="16279"/>
                      </a:lnTo>
                      <a:lnTo>
                        <a:pt x="10023" y="16279"/>
                      </a:lnTo>
                      <a:lnTo>
                        <a:pt x="10149" y="16342"/>
                      </a:lnTo>
                      <a:lnTo>
                        <a:pt x="10170" y="16384"/>
                      </a:lnTo>
                      <a:lnTo>
                        <a:pt x="10253" y="16426"/>
                      </a:lnTo>
                      <a:lnTo>
                        <a:pt x="10379" y="16467"/>
                      </a:lnTo>
                      <a:lnTo>
                        <a:pt x="10400" y="16530"/>
                      </a:lnTo>
                      <a:lnTo>
                        <a:pt x="10463" y="16530"/>
                      </a:lnTo>
                      <a:lnTo>
                        <a:pt x="10504" y="16488"/>
                      </a:lnTo>
                      <a:lnTo>
                        <a:pt x="10504" y="16467"/>
                      </a:lnTo>
                      <a:lnTo>
                        <a:pt x="10609" y="16384"/>
                      </a:lnTo>
                      <a:lnTo>
                        <a:pt x="10672" y="16384"/>
                      </a:lnTo>
                      <a:lnTo>
                        <a:pt x="10672" y="16342"/>
                      </a:lnTo>
                      <a:lnTo>
                        <a:pt x="10672" y="16321"/>
                      </a:lnTo>
                      <a:lnTo>
                        <a:pt x="10714" y="16237"/>
                      </a:lnTo>
                      <a:lnTo>
                        <a:pt x="10797" y="16070"/>
                      </a:lnTo>
                      <a:lnTo>
                        <a:pt x="10839" y="16028"/>
                      </a:lnTo>
                      <a:lnTo>
                        <a:pt x="10923" y="16007"/>
                      </a:lnTo>
                      <a:lnTo>
                        <a:pt x="10965" y="16007"/>
                      </a:lnTo>
                      <a:lnTo>
                        <a:pt x="10986" y="16028"/>
                      </a:lnTo>
                      <a:lnTo>
                        <a:pt x="11027" y="16028"/>
                      </a:lnTo>
                      <a:lnTo>
                        <a:pt x="11069" y="15944"/>
                      </a:lnTo>
                      <a:lnTo>
                        <a:pt x="11174" y="15944"/>
                      </a:lnTo>
                      <a:lnTo>
                        <a:pt x="11279" y="15965"/>
                      </a:lnTo>
                      <a:lnTo>
                        <a:pt x="11383" y="15944"/>
                      </a:lnTo>
                      <a:lnTo>
                        <a:pt x="11404" y="15965"/>
                      </a:lnTo>
                      <a:lnTo>
                        <a:pt x="11425" y="16007"/>
                      </a:lnTo>
                      <a:lnTo>
                        <a:pt x="11509" y="16007"/>
                      </a:lnTo>
                      <a:lnTo>
                        <a:pt x="11592" y="16028"/>
                      </a:lnTo>
                      <a:lnTo>
                        <a:pt x="11634" y="16133"/>
                      </a:lnTo>
                      <a:lnTo>
                        <a:pt x="11739" y="16216"/>
                      </a:lnTo>
                      <a:lnTo>
                        <a:pt x="11844" y="16363"/>
                      </a:lnTo>
                      <a:lnTo>
                        <a:pt x="11864" y="16467"/>
                      </a:lnTo>
                      <a:lnTo>
                        <a:pt x="11927" y="16530"/>
                      </a:lnTo>
                      <a:lnTo>
                        <a:pt x="11927" y="16593"/>
                      </a:lnTo>
                      <a:lnTo>
                        <a:pt x="11927" y="16760"/>
                      </a:lnTo>
                      <a:lnTo>
                        <a:pt x="12011" y="16781"/>
                      </a:lnTo>
                      <a:lnTo>
                        <a:pt x="12032" y="16865"/>
                      </a:lnTo>
                      <a:lnTo>
                        <a:pt x="12116" y="17074"/>
                      </a:lnTo>
                      <a:lnTo>
                        <a:pt x="12157" y="17095"/>
                      </a:lnTo>
                      <a:lnTo>
                        <a:pt x="12178" y="17179"/>
                      </a:lnTo>
                      <a:lnTo>
                        <a:pt x="12262" y="17221"/>
                      </a:lnTo>
                      <a:lnTo>
                        <a:pt x="12283" y="17325"/>
                      </a:lnTo>
                      <a:lnTo>
                        <a:pt x="12346" y="17430"/>
                      </a:lnTo>
                      <a:lnTo>
                        <a:pt x="12450" y="17514"/>
                      </a:lnTo>
                      <a:lnTo>
                        <a:pt x="12429" y="17618"/>
                      </a:lnTo>
                      <a:lnTo>
                        <a:pt x="12429" y="17723"/>
                      </a:lnTo>
                      <a:lnTo>
                        <a:pt x="12429" y="17786"/>
                      </a:lnTo>
                      <a:lnTo>
                        <a:pt x="12429" y="17807"/>
                      </a:lnTo>
                      <a:lnTo>
                        <a:pt x="12555" y="18141"/>
                      </a:lnTo>
                      <a:lnTo>
                        <a:pt x="12534" y="18309"/>
                      </a:lnTo>
                      <a:lnTo>
                        <a:pt x="12576" y="18351"/>
                      </a:lnTo>
                      <a:lnTo>
                        <a:pt x="12597" y="18351"/>
                      </a:lnTo>
                      <a:lnTo>
                        <a:pt x="12660" y="18372"/>
                      </a:lnTo>
                      <a:lnTo>
                        <a:pt x="12743" y="18372"/>
                      </a:lnTo>
                      <a:lnTo>
                        <a:pt x="12806" y="18413"/>
                      </a:lnTo>
                      <a:lnTo>
                        <a:pt x="12911" y="18518"/>
                      </a:lnTo>
                      <a:lnTo>
                        <a:pt x="13099" y="18560"/>
                      </a:lnTo>
                      <a:lnTo>
                        <a:pt x="13204" y="18644"/>
                      </a:lnTo>
                      <a:lnTo>
                        <a:pt x="13308" y="18644"/>
                      </a:lnTo>
                      <a:lnTo>
                        <a:pt x="13329" y="18727"/>
                      </a:lnTo>
                      <a:lnTo>
                        <a:pt x="13392" y="18748"/>
                      </a:lnTo>
                      <a:lnTo>
                        <a:pt x="13476" y="18581"/>
                      </a:lnTo>
                      <a:lnTo>
                        <a:pt x="13496" y="18455"/>
                      </a:lnTo>
                      <a:lnTo>
                        <a:pt x="13476" y="18372"/>
                      </a:lnTo>
                      <a:lnTo>
                        <a:pt x="13476" y="18120"/>
                      </a:lnTo>
                      <a:lnTo>
                        <a:pt x="13413" y="18037"/>
                      </a:lnTo>
                      <a:lnTo>
                        <a:pt x="13496" y="17911"/>
                      </a:lnTo>
                      <a:lnTo>
                        <a:pt x="13538" y="17723"/>
                      </a:lnTo>
                      <a:lnTo>
                        <a:pt x="13622" y="17618"/>
                      </a:lnTo>
                      <a:lnTo>
                        <a:pt x="13580" y="17409"/>
                      </a:lnTo>
                      <a:lnTo>
                        <a:pt x="13685" y="17367"/>
                      </a:lnTo>
                      <a:lnTo>
                        <a:pt x="13789" y="17284"/>
                      </a:lnTo>
                      <a:lnTo>
                        <a:pt x="13727" y="17200"/>
                      </a:lnTo>
                      <a:lnTo>
                        <a:pt x="13831" y="17074"/>
                      </a:lnTo>
                      <a:lnTo>
                        <a:pt x="13894" y="17095"/>
                      </a:lnTo>
                      <a:lnTo>
                        <a:pt x="13999" y="17053"/>
                      </a:lnTo>
                      <a:lnTo>
                        <a:pt x="13957" y="16907"/>
                      </a:lnTo>
                      <a:lnTo>
                        <a:pt x="13957" y="16907"/>
                      </a:lnTo>
                      <a:lnTo>
                        <a:pt x="14040" y="16970"/>
                      </a:lnTo>
                      <a:lnTo>
                        <a:pt x="14145" y="16907"/>
                      </a:lnTo>
                      <a:lnTo>
                        <a:pt x="14103" y="16865"/>
                      </a:lnTo>
                      <a:lnTo>
                        <a:pt x="14208" y="16781"/>
                      </a:lnTo>
                      <a:lnTo>
                        <a:pt x="14250" y="16802"/>
                      </a:lnTo>
                      <a:lnTo>
                        <a:pt x="14312" y="16781"/>
                      </a:lnTo>
                      <a:lnTo>
                        <a:pt x="14375" y="16865"/>
                      </a:lnTo>
                      <a:lnTo>
                        <a:pt x="14271" y="16949"/>
                      </a:lnTo>
                      <a:lnTo>
                        <a:pt x="14354" y="16949"/>
                      </a:lnTo>
                      <a:lnTo>
                        <a:pt x="14459" y="16844"/>
                      </a:lnTo>
                      <a:lnTo>
                        <a:pt x="14543" y="16844"/>
                      </a:lnTo>
                      <a:lnTo>
                        <a:pt x="14794" y="16739"/>
                      </a:lnTo>
                      <a:lnTo>
                        <a:pt x="14982" y="16551"/>
                      </a:lnTo>
                      <a:lnTo>
                        <a:pt x="15066" y="16551"/>
                      </a:lnTo>
                      <a:lnTo>
                        <a:pt x="15108" y="16488"/>
                      </a:lnTo>
                      <a:lnTo>
                        <a:pt x="15087" y="16384"/>
                      </a:lnTo>
                      <a:lnTo>
                        <a:pt x="15108" y="16258"/>
                      </a:lnTo>
                      <a:lnTo>
                        <a:pt x="15045" y="16112"/>
                      </a:lnTo>
                      <a:lnTo>
                        <a:pt x="15087" y="16175"/>
                      </a:lnTo>
                      <a:lnTo>
                        <a:pt x="15170" y="16175"/>
                      </a:lnTo>
                      <a:lnTo>
                        <a:pt x="15275" y="16070"/>
                      </a:lnTo>
                      <a:lnTo>
                        <a:pt x="15275" y="16028"/>
                      </a:lnTo>
                      <a:lnTo>
                        <a:pt x="15317" y="16133"/>
                      </a:lnTo>
                      <a:lnTo>
                        <a:pt x="15254" y="16237"/>
                      </a:lnTo>
                      <a:lnTo>
                        <a:pt x="15275" y="16321"/>
                      </a:lnTo>
                      <a:lnTo>
                        <a:pt x="15275" y="16426"/>
                      </a:lnTo>
                      <a:lnTo>
                        <a:pt x="15401" y="16384"/>
                      </a:lnTo>
                      <a:lnTo>
                        <a:pt x="15484" y="16258"/>
                      </a:lnTo>
                      <a:lnTo>
                        <a:pt x="15568" y="16258"/>
                      </a:lnTo>
                      <a:lnTo>
                        <a:pt x="15631" y="16216"/>
                      </a:lnTo>
                      <a:lnTo>
                        <a:pt x="15840" y="16154"/>
                      </a:lnTo>
                      <a:lnTo>
                        <a:pt x="16007" y="16154"/>
                      </a:lnTo>
                      <a:lnTo>
                        <a:pt x="16258" y="16237"/>
                      </a:lnTo>
                      <a:lnTo>
                        <a:pt x="16321" y="16279"/>
                      </a:lnTo>
                      <a:lnTo>
                        <a:pt x="16635" y="16321"/>
                      </a:lnTo>
                      <a:lnTo>
                        <a:pt x="16740" y="16279"/>
                      </a:lnTo>
                      <a:lnTo>
                        <a:pt x="16740" y="16237"/>
                      </a:lnTo>
                      <a:lnTo>
                        <a:pt x="16740" y="16154"/>
                      </a:lnTo>
                      <a:lnTo>
                        <a:pt x="16844" y="16133"/>
                      </a:lnTo>
                      <a:lnTo>
                        <a:pt x="16928" y="16154"/>
                      </a:lnTo>
                      <a:lnTo>
                        <a:pt x="16865" y="16216"/>
                      </a:lnTo>
                      <a:lnTo>
                        <a:pt x="16928" y="16237"/>
                      </a:lnTo>
                      <a:lnTo>
                        <a:pt x="16991" y="16216"/>
                      </a:lnTo>
                      <a:lnTo>
                        <a:pt x="17053" y="16258"/>
                      </a:lnTo>
                      <a:lnTo>
                        <a:pt x="17053" y="16342"/>
                      </a:lnTo>
                      <a:lnTo>
                        <a:pt x="17074" y="16384"/>
                      </a:lnTo>
                      <a:lnTo>
                        <a:pt x="17200" y="16363"/>
                      </a:lnTo>
                      <a:lnTo>
                        <a:pt x="17242" y="16426"/>
                      </a:lnTo>
                      <a:lnTo>
                        <a:pt x="17158" y="16488"/>
                      </a:lnTo>
                      <a:lnTo>
                        <a:pt x="17095" y="16551"/>
                      </a:lnTo>
                      <a:lnTo>
                        <a:pt x="17179" y="16572"/>
                      </a:lnTo>
                      <a:lnTo>
                        <a:pt x="17263" y="16551"/>
                      </a:lnTo>
                      <a:lnTo>
                        <a:pt x="17346" y="16593"/>
                      </a:lnTo>
                      <a:lnTo>
                        <a:pt x="17493" y="16656"/>
                      </a:lnTo>
                      <a:lnTo>
                        <a:pt x="17556" y="16572"/>
                      </a:lnTo>
                      <a:lnTo>
                        <a:pt x="17618" y="16530"/>
                      </a:lnTo>
                      <a:lnTo>
                        <a:pt x="17723" y="16593"/>
                      </a:lnTo>
                      <a:lnTo>
                        <a:pt x="17786" y="16656"/>
                      </a:lnTo>
                      <a:lnTo>
                        <a:pt x="17870" y="16635"/>
                      </a:lnTo>
                      <a:lnTo>
                        <a:pt x="17870" y="16467"/>
                      </a:lnTo>
                      <a:lnTo>
                        <a:pt x="17807" y="16363"/>
                      </a:lnTo>
                      <a:lnTo>
                        <a:pt x="17911" y="16363"/>
                      </a:lnTo>
                      <a:lnTo>
                        <a:pt x="18016" y="16488"/>
                      </a:lnTo>
                      <a:lnTo>
                        <a:pt x="18100" y="16530"/>
                      </a:lnTo>
                      <a:lnTo>
                        <a:pt x="18142" y="16593"/>
                      </a:lnTo>
                      <a:lnTo>
                        <a:pt x="18204" y="16593"/>
                      </a:lnTo>
                      <a:lnTo>
                        <a:pt x="18288" y="16635"/>
                      </a:lnTo>
                      <a:lnTo>
                        <a:pt x="18288" y="16760"/>
                      </a:lnTo>
                      <a:lnTo>
                        <a:pt x="18309" y="16677"/>
                      </a:lnTo>
                      <a:lnTo>
                        <a:pt x="18414" y="16656"/>
                      </a:lnTo>
                      <a:lnTo>
                        <a:pt x="18414" y="16635"/>
                      </a:lnTo>
                      <a:lnTo>
                        <a:pt x="18288" y="16530"/>
                      </a:lnTo>
                      <a:lnTo>
                        <a:pt x="18100" y="16447"/>
                      </a:lnTo>
                      <a:lnTo>
                        <a:pt x="18037" y="16363"/>
                      </a:lnTo>
                      <a:lnTo>
                        <a:pt x="18037" y="16258"/>
                      </a:lnTo>
                      <a:lnTo>
                        <a:pt x="18225" y="16175"/>
                      </a:lnTo>
                      <a:lnTo>
                        <a:pt x="18288" y="16154"/>
                      </a:lnTo>
                      <a:lnTo>
                        <a:pt x="18183" y="16112"/>
                      </a:lnTo>
                      <a:lnTo>
                        <a:pt x="18121" y="16049"/>
                      </a:lnTo>
                      <a:lnTo>
                        <a:pt x="18100" y="16049"/>
                      </a:lnTo>
                      <a:lnTo>
                        <a:pt x="18016" y="16112"/>
                      </a:lnTo>
                      <a:lnTo>
                        <a:pt x="17932" y="16154"/>
                      </a:lnTo>
                      <a:lnTo>
                        <a:pt x="17932" y="16070"/>
                      </a:lnTo>
                      <a:lnTo>
                        <a:pt x="18037" y="15944"/>
                      </a:lnTo>
                      <a:lnTo>
                        <a:pt x="18246" y="15861"/>
                      </a:lnTo>
                      <a:lnTo>
                        <a:pt x="18330" y="15798"/>
                      </a:lnTo>
                      <a:lnTo>
                        <a:pt x="18665" y="15735"/>
                      </a:lnTo>
                      <a:lnTo>
                        <a:pt x="18811" y="15756"/>
                      </a:lnTo>
                      <a:lnTo>
                        <a:pt x="18874" y="15735"/>
                      </a:lnTo>
                      <a:lnTo>
                        <a:pt x="18958" y="15735"/>
                      </a:lnTo>
                      <a:lnTo>
                        <a:pt x="19020" y="15651"/>
                      </a:lnTo>
                      <a:lnTo>
                        <a:pt x="19062" y="15547"/>
                      </a:lnTo>
                      <a:lnTo>
                        <a:pt x="19146" y="15547"/>
                      </a:lnTo>
                      <a:lnTo>
                        <a:pt x="19125" y="15631"/>
                      </a:lnTo>
                      <a:lnTo>
                        <a:pt x="19125" y="15714"/>
                      </a:lnTo>
                      <a:lnTo>
                        <a:pt x="19250" y="15819"/>
                      </a:lnTo>
                      <a:lnTo>
                        <a:pt x="19334" y="15756"/>
                      </a:lnTo>
                      <a:lnTo>
                        <a:pt x="19481" y="15756"/>
                      </a:lnTo>
                      <a:lnTo>
                        <a:pt x="19585" y="15735"/>
                      </a:lnTo>
                      <a:lnTo>
                        <a:pt x="19648" y="15798"/>
                      </a:lnTo>
                      <a:lnTo>
                        <a:pt x="19815" y="15756"/>
                      </a:lnTo>
                      <a:lnTo>
                        <a:pt x="19878" y="15798"/>
                      </a:lnTo>
                      <a:lnTo>
                        <a:pt x="20004" y="15714"/>
                      </a:lnTo>
                      <a:lnTo>
                        <a:pt x="20108" y="15714"/>
                      </a:lnTo>
                      <a:lnTo>
                        <a:pt x="20129" y="15735"/>
                      </a:lnTo>
                      <a:lnTo>
                        <a:pt x="20087" y="15756"/>
                      </a:lnTo>
                      <a:lnTo>
                        <a:pt x="19962" y="15756"/>
                      </a:lnTo>
                      <a:lnTo>
                        <a:pt x="19920" y="15798"/>
                      </a:lnTo>
                      <a:lnTo>
                        <a:pt x="20087" y="15819"/>
                      </a:lnTo>
                      <a:lnTo>
                        <a:pt x="20213" y="15819"/>
                      </a:lnTo>
                      <a:lnTo>
                        <a:pt x="20318" y="15903"/>
                      </a:lnTo>
                      <a:lnTo>
                        <a:pt x="20401" y="15944"/>
                      </a:lnTo>
                      <a:lnTo>
                        <a:pt x="20338" y="15861"/>
                      </a:lnTo>
                      <a:lnTo>
                        <a:pt x="20338" y="15819"/>
                      </a:lnTo>
                      <a:lnTo>
                        <a:pt x="20401" y="15819"/>
                      </a:lnTo>
                      <a:lnTo>
                        <a:pt x="20422" y="15861"/>
                      </a:lnTo>
                      <a:lnTo>
                        <a:pt x="20527" y="15944"/>
                      </a:lnTo>
                      <a:lnTo>
                        <a:pt x="20506" y="16007"/>
                      </a:lnTo>
                      <a:lnTo>
                        <a:pt x="20443" y="15944"/>
                      </a:lnTo>
                      <a:lnTo>
                        <a:pt x="20422" y="15965"/>
                      </a:lnTo>
                      <a:lnTo>
                        <a:pt x="20548" y="16049"/>
                      </a:lnTo>
                      <a:lnTo>
                        <a:pt x="20610" y="16133"/>
                      </a:lnTo>
                      <a:lnTo>
                        <a:pt x="20652" y="16175"/>
                      </a:lnTo>
                      <a:lnTo>
                        <a:pt x="20631" y="16216"/>
                      </a:lnTo>
                      <a:lnTo>
                        <a:pt x="20610" y="16154"/>
                      </a:lnTo>
                      <a:lnTo>
                        <a:pt x="20590" y="16216"/>
                      </a:lnTo>
                      <a:lnTo>
                        <a:pt x="20610" y="16258"/>
                      </a:lnTo>
                      <a:lnTo>
                        <a:pt x="20799" y="16237"/>
                      </a:lnTo>
                      <a:lnTo>
                        <a:pt x="20903" y="16216"/>
                      </a:lnTo>
                      <a:lnTo>
                        <a:pt x="21029" y="16070"/>
                      </a:lnTo>
                      <a:lnTo>
                        <a:pt x="21113" y="16070"/>
                      </a:lnTo>
                      <a:lnTo>
                        <a:pt x="21113" y="16049"/>
                      </a:lnTo>
                      <a:lnTo>
                        <a:pt x="21175" y="15965"/>
                      </a:lnTo>
                      <a:lnTo>
                        <a:pt x="21280" y="15965"/>
                      </a:lnTo>
                      <a:lnTo>
                        <a:pt x="21364" y="16007"/>
                      </a:lnTo>
                      <a:lnTo>
                        <a:pt x="21489" y="16049"/>
                      </a:lnTo>
                      <a:lnTo>
                        <a:pt x="21552" y="16258"/>
                      </a:lnTo>
                      <a:lnTo>
                        <a:pt x="21636" y="16321"/>
                      </a:lnTo>
                      <a:lnTo>
                        <a:pt x="21657" y="16321"/>
                      </a:lnTo>
                      <a:lnTo>
                        <a:pt x="21678" y="16447"/>
                      </a:lnTo>
                      <a:lnTo>
                        <a:pt x="21761" y="16488"/>
                      </a:lnTo>
                      <a:lnTo>
                        <a:pt x="21803" y="16488"/>
                      </a:lnTo>
                      <a:lnTo>
                        <a:pt x="21803" y="16551"/>
                      </a:lnTo>
                      <a:lnTo>
                        <a:pt x="21866" y="16635"/>
                      </a:lnTo>
                      <a:lnTo>
                        <a:pt x="21950" y="16656"/>
                      </a:lnTo>
                      <a:lnTo>
                        <a:pt x="22012" y="16781"/>
                      </a:lnTo>
                      <a:lnTo>
                        <a:pt x="21991" y="16907"/>
                      </a:lnTo>
                      <a:lnTo>
                        <a:pt x="21908" y="17179"/>
                      </a:lnTo>
                      <a:lnTo>
                        <a:pt x="21803" y="17409"/>
                      </a:lnTo>
                      <a:lnTo>
                        <a:pt x="21803" y="17493"/>
                      </a:lnTo>
                      <a:lnTo>
                        <a:pt x="21887" y="17597"/>
                      </a:lnTo>
                      <a:lnTo>
                        <a:pt x="21908" y="17576"/>
                      </a:lnTo>
                      <a:lnTo>
                        <a:pt x="21971" y="17493"/>
                      </a:lnTo>
                      <a:lnTo>
                        <a:pt x="21971" y="17430"/>
                      </a:lnTo>
                      <a:lnTo>
                        <a:pt x="21991" y="17388"/>
                      </a:lnTo>
                      <a:lnTo>
                        <a:pt x="22075" y="17430"/>
                      </a:lnTo>
                      <a:lnTo>
                        <a:pt x="22096" y="17535"/>
                      </a:lnTo>
                      <a:lnTo>
                        <a:pt x="21950" y="17744"/>
                      </a:lnTo>
                      <a:lnTo>
                        <a:pt x="21971" y="17807"/>
                      </a:lnTo>
                      <a:lnTo>
                        <a:pt x="21991" y="17911"/>
                      </a:lnTo>
                      <a:lnTo>
                        <a:pt x="22054" y="18016"/>
                      </a:lnTo>
                      <a:lnTo>
                        <a:pt x="22075" y="18058"/>
                      </a:lnTo>
                      <a:lnTo>
                        <a:pt x="22117" y="18037"/>
                      </a:lnTo>
                      <a:lnTo>
                        <a:pt x="22159" y="18141"/>
                      </a:lnTo>
                      <a:lnTo>
                        <a:pt x="22201" y="18100"/>
                      </a:lnTo>
                      <a:lnTo>
                        <a:pt x="22201" y="18058"/>
                      </a:lnTo>
                      <a:lnTo>
                        <a:pt x="22222" y="18100"/>
                      </a:lnTo>
                      <a:lnTo>
                        <a:pt x="22368" y="18058"/>
                      </a:lnTo>
                      <a:lnTo>
                        <a:pt x="22368" y="18058"/>
                      </a:lnTo>
                      <a:lnTo>
                        <a:pt x="22263" y="18141"/>
                      </a:lnTo>
                      <a:lnTo>
                        <a:pt x="22222" y="18246"/>
                      </a:lnTo>
                      <a:lnTo>
                        <a:pt x="22201" y="18309"/>
                      </a:lnTo>
                      <a:lnTo>
                        <a:pt x="22201" y="18351"/>
                      </a:lnTo>
                      <a:lnTo>
                        <a:pt x="22368" y="18455"/>
                      </a:lnTo>
                      <a:lnTo>
                        <a:pt x="22368" y="18581"/>
                      </a:lnTo>
                      <a:lnTo>
                        <a:pt x="22368" y="18748"/>
                      </a:lnTo>
                      <a:lnTo>
                        <a:pt x="22410" y="18769"/>
                      </a:lnTo>
                      <a:lnTo>
                        <a:pt x="22494" y="18769"/>
                      </a:lnTo>
                      <a:lnTo>
                        <a:pt x="22535" y="18853"/>
                      </a:lnTo>
                      <a:lnTo>
                        <a:pt x="22515" y="18957"/>
                      </a:lnTo>
                      <a:lnTo>
                        <a:pt x="22682" y="19062"/>
                      </a:lnTo>
                      <a:lnTo>
                        <a:pt x="22598" y="19083"/>
                      </a:lnTo>
                      <a:lnTo>
                        <a:pt x="22724" y="19146"/>
                      </a:lnTo>
                      <a:lnTo>
                        <a:pt x="22787" y="19188"/>
                      </a:lnTo>
                      <a:lnTo>
                        <a:pt x="22891" y="19250"/>
                      </a:lnTo>
                      <a:lnTo>
                        <a:pt x="22996" y="19188"/>
                      </a:lnTo>
                      <a:lnTo>
                        <a:pt x="23100" y="19167"/>
                      </a:lnTo>
                      <a:lnTo>
                        <a:pt x="23100" y="18999"/>
                      </a:lnTo>
                      <a:lnTo>
                        <a:pt x="23163" y="18895"/>
                      </a:lnTo>
                      <a:lnTo>
                        <a:pt x="23226" y="18769"/>
                      </a:lnTo>
                      <a:lnTo>
                        <a:pt x="23331" y="18560"/>
                      </a:lnTo>
                      <a:lnTo>
                        <a:pt x="23310" y="18455"/>
                      </a:lnTo>
                      <a:lnTo>
                        <a:pt x="23351" y="18413"/>
                      </a:lnTo>
                      <a:lnTo>
                        <a:pt x="23351" y="18225"/>
                      </a:lnTo>
                      <a:lnTo>
                        <a:pt x="23331" y="18162"/>
                      </a:lnTo>
                      <a:lnTo>
                        <a:pt x="23414" y="18120"/>
                      </a:lnTo>
                      <a:lnTo>
                        <a:pt x="23351" y="17932"/>
                      </a:lnTo>
                      <a:lnTo>
                        <a:pt x="23247" y="17848"/>
                      </a:lnTo>
                      <a:lnTo>
                        <a:pt x="23205" y="17493"/>
                      </a:lnTo>
                      <a:lnTo>
                        <a:pt x="23142" y="17430"/>
                      </a:lnTo>
                      <a:lnTo>
                        <a:pt x="23163" y="17263"/>
                      </a:lnTo>
                      <a:lnTo>
                        <a:pt x="23205" y="17116"/>
                      </a:lnTo>
                      <a:lnTo>
                        <a:pt x="23163" y="17011"/>
                      </a:lnTo>
                      <a:lnTo>
                        <a:pt x="23100" y="16907"/>
                      </a:lnTo>
                      <a:lnTo>
                        <a:pt x="23038" y="16656"/>
                      </a:lnTo>
                      <a:lnTo>
                        <a:pt x="22996" y="16551"/>
                      </a:lnTo>
                      <a:lnTo>
                        <a:pt x="22954" y="16279"/>
                      </a:lnTo>
                      <a:lnTo>
                        <a:pt x="22912" y="16133"/>
                      </a:lnTo>
                      <a:lnTo>
                        <a:pt x="22933" y="15903"/>
                      </a:lnTo>
                      <a:lnTo>
                        <a:pt x="22912" y="15714"/>
                      </a:lnTo>
                      <a:lnTo>
                        <a:pt x="22933" y="15379"/>
                      </a:lnTo>
                      <a:lnTo>
                        <a:pt x="22933" y="15170"/>
                      </a:lnTo>
                      <a:lnTo>
                        <a:pt x="23038" y="15003"/>
                      </a:lnTo>
                      <a:lnTo>
                        <a:pt x="23121" y="14856"/>
                      </a:lnTo>
                      <a:lnTo>
                        <a:pt x="23226" y="14815"/>
                      </a:lnTo>
                      <a:lnTo>
                        <a:pt x="23268" y="14752"/>
                      </a:lnTo>
                      <a:lnTo>
                        <a:pt x="23331" y="14752"/>
                      </a:lnTo>
                      <a:lnTo>
                        <a:pt x="23414" y="14605"/>
                      </a:lnTo>
                      <a:lnTo>
                        <a:pt x="23414" y="14543"/>
                      </a:lnTo>
                      <a:lnTo>
                        <a:pt x="23372" y="14501"/>
                      </a:lnTo>
                      <a:lnTo>
                        <a:pt x="23414" y="14480"/>
                      </a:lnTo>
                      <a:lnTo>
                        <a:pt x="23540" y="14480"/>
                      </a:lnTo>
                      <a:lnTo>
                        <a:pt x="23561" y="14396"/>
                      </a:lnTo>
                      <a:lnTo>
                        <a:pt x="23665" y="14396"/>
                      </a:lnTo>
                      <a:lnTo>
                        <a:pt x="23686" y="14354"/>
                      </a:lnTo>
                      <a:lnTo>
                        <a:pt x="23875" y="14333"/>
                      </a:lnTo>
                      <a:lnTo>
                        <a:pt x="23937" y="14250"/>
                      </a:lnTo>
                      <a:lnTo>
                        <a:pt x="24063" y="14250"/>
                      </a:lnTo>
                      <a:lnTo>
                        <a:pt x="24084" y="14187"/>
                      </a:lnTo>
                      <a:lnTo>
                        <a:pt x="24168" y="14187"/>
                      </a:lnTo>
                      <a:lnTo>
                        <a:pt x="24209" y="14229"/>
                      </a:lnTo>
                      <a:lnTo>
                        <a:pt x="24314" y="14082"/>
                      </a:lnTo>
                      <a:lnTo>
                        <a:pt x="24314" y="14040"/>
                      </a:lnTo>
                      <a:lnTo>
                        <a:pt x="24377" y="14040"/>
                      </a:lnTo>
                      <a:lnTo>
                        <a:pt x="24481" y="13957"/>
                      </a:lnTo>
                      <a:lnTo>
                        <a:pt x="24481" y="13873"/>
                      </a:lnTo>
                      <a:lnTo>
                        <a:pt x="24691" y="13601"/>
                      </a:lnTo>
                      <a:lnTo>
                        <a:pt x="24795" y="13496"/>
                      </a:lnTo>
                      <a:lnTo>
                        <a:pt x="24984" y="13496"/>
                      </a:lnTo>
                      <a:lnTo>
                        <a:pt x="25025" y="13517"/>
                      </a:lnTo>
                      <a:lnTo>
                        <a:pt x="25088" y="13517"/>
                      </a:lnTo>
                      <a:lnTo>
                        <a:pt x="25193" y="13329"/>
                      </a:lnTo>
                      <a:lnTo>
                        <a:pt x="25465" y="13099"/>
                      </a:lnTo>
                      <a:lnTo>
                        <a:pt x="25737" y="12931"/>
                      </a:lnTo>
                      <a:lnTo>
                        <a:pt x="25862" y="12910"/>
                      </a:lnTo>
                      <a:lnTo>
                        <a:pt x="25925" y="12890"/>
                      </a:lnTo>
                      <a:lnTo>
                        <a:pt x="25988" y="12890"/>
                      </a:lnTo>
                      <a:lnTo>
                        <a:pt x="25988" y="12910"/>
                      </a:lnTo>
                      <a:lnTo>
                        <a:pt x="26092" y="12910"/>
                      </a:lnTo>
                      <a:lnTo>
                        <a:pt x="26197" y="12785"/>
                      </a:lnTo>
                      <a:lnTo>
                        <a:pt x="26155" y="12785"/>
                      </a:lnTo>
                      <a:lnTo>
                        <a:pt x="26134" y="12722"/>
                      </a:lnTo>
                      <a:lnTo>
                        <a:pt x="26030" y="12827"/>
                      </a:lnTo>
                      <a:lnTo>
                        <a:pt x="25883" y="12806"/>
                      </a:lnTo>
                      <a:lnTo>
                        <a:pt x="25820" y="12722"/>
                      </a:lnTo>
                      <a:lnTo>
                        <a:pt x="25925" y="12785"/>
                      </a:lnTo>
                      <a:lnTo>
                        <a:pt x="26051" y="12701"/>
                      </a:lnTo>
                      <a:lnTo>
                        <a:pt x="26030" y="12680"/>
                      </a:lnTo>
                      <a:lnTo>
                        <a:pt x="26092" y="12618"/>
                      </a:lnTo>
                      <a:lnTo>
                        <a:pt x="26051" y="12555"/>
                      </a:lnTo>
                      <a:lnTo>
                        <a:pt x="25925" y="12513"/>
                      </a:lnTo>
                      <a:lnTo>
                        <a:pt x="25862" y="12471"/>
                      </a:lnTo>
                      <a:lnTo>
                        <a:pt x="25946" y="12471"/>
                      </a:lnTo>
                      <a:lnTo>
                        <a:pt x="26030" y="12492"/>
                      </a:lnTo>
                      <a:lnTo>
                        <a:pt x="26092" y="12471"/>
                      </a:lnTo>
                      <a:lnTo>
                        <a:pt x="26092" y="12387"/>
                      </a:lnTo>
                      <a:lnTo>
                        <a:pt x="26155" y="12513"/>
                      </a:lnTo>
                      <a:lnTo>
                        <a:pt x="26239" y="12492"/>
                      </a:lnTo>
                      <a:lnTo>
                        <a:pt x="26302" y="12555"/>
                      </a:lnTo>
                      <a:lnTo>
                        <a:pt x="26364" y="12513"/>
                      </a:lnTo>
                      <a:lnTo>
                        <a:pt x="26385" y="12408"/>
                      </a:lnTo>
                      <a:lnTo>
                        <a:pt x="26511" y="12304"/>
                      </a:lnTo>
                      <a:lnTo>
                        <a:pt x="26553" y="12304"/>
                      </a:lnTo>
                      <a:lnTo>
                        <a:pt x="26574" y="12199"/>
                      </a:lnTo>
                      <a:lnTo>
                        <a:pt x="26553" y="12094"/>
                      </a:lnTo>
                      <a:lnTo>
                        <a:pt x="26511" y="12094"/>
                      </a:lnTo>
                      <a:lnTo>
                        <a:pt x="26448" y="12241"/>
                      </a:lnTo>
                      <a:lnTo>
                        <a:pt x="26448" y="12283"/>
                      </a:lnTo>
                      <a:lnTo>
                        <a:pt x="26385" y="12262"/>
                      </a:lnTo>
                      <a:lnTo>
                        <a:pt x="26364" y="12094"/>
                      </a:lnTo>
                      <a:lnTo>
                        <a:pt x="26344" y="12074"/>
                      </a:lnTo>
                      <a:lnTo>
                        <a:pt x="26092" y="12094"/>
                      </a:lnTo>
                      <a:lnTo>
                        <a:pt x="25967" y="12157"/>
                      </a:lnTo>
                      <a:lnTo>
                        <a:pt x="25988" y="12074"/>
                      </a:lnTo>
                      <a:lnTo>
                        <a:pt x="25988" y="11927"/>
                      </a:lnTo>
                      <a:lnTo>
                        <a:pt x="26051" y="11885"/>
                      </a:lnTo>
                      <a:lnTo>
                        <a:pt x="26092" y="11990"/>
                      </a:lnTo>
                      <a:lnTo>
                        <a:pt x="26176" y="12032"/>
                      </a:lnTo>
                      <a:lnTo>
                        <a:pt x="26239" y="11969"/>
                      </a:lnTo>
                      <a:lnTo>
                        <a:pt x="26385" y="11948"/>
                      </a:lnTo>
                      <a:lnTo>
                        <a:pt x="26406" y="11885"/>
                      </a:lnTo>
                      <a:lnTo>
                        <a:pt x="26490" y="11885"/>
                      </a:lnTo>
                      <a:lnTo>
                        <a:pt x="26511" y="11843"/>
                      </a:lnTo>
                      <a:lnTo>
                        <a:pt x="26490" y="11718"/>
                      </a:lnTo>
                      <a:lnTo>
                        <a:pt x="26448" y="11655"/>
                      </a:lnTo>
                      <a:lnTo>
                        <a:pt x="26469" y="11613"/>
                      </a:lnTo>
                      <a:lnTo>
                        <a:pt x="26511" y="11634"/>
                      </a:lnTo>
                      <a:lnTo>
                        <a:pt x="26574" y="11530"/>
                      </a:lnTo>
                      <a:lnTo>
                        <a:pt x="26511" y="11425"/>
                      </a:lnTo>
                      <a:lnTo>
                        <a:pt x="26469" y="11362"/>
                      </a:lnTo>
                      <a:lnTo>
                        <a:pt x="26385" y="11404"/>
                      </a:lnTo>
                      <a:lnTo>
                        <a:pt x="26302" y="11362"/>
                      </a:lnTo>
                      <a:lnTo>
                        <a:pt x="26260" y="11237"/>
                      </a:lnTo>
                      <a:lnTo>
                        <a:pt x="26176" y="11237"/>
                      </a:lnTo>
                      <a:lnTo>
                        <a:pt x="26092" y="11195"/>
                      </a:lnTo>
                      <a:lnTo>
                        <a:pt x="26030" y="11111"/>
                      </a:lnTo>
                      <a:lnTo>
                        <a:pt x="26030" y="11111"/>
                      </a:lnTo>
                      <a:lnTo>
                        <a:pt x="26092" y="11153"/>
                      </a:lnTo>
                      <a:lnTo>
                        <a:pt x="26260" y="11153"/>
                      </a:lnTo>
                      <a:lnTo>
                        <a:pt x="26302" y="11257"/>
                      </a:lnTo>
                      <a:lnTo>
                        <a:pt x="26385" y="11299"/>
                      </a:lnTo>
                      <a:lnTo>
                        <a:pt x="26406" y="11216"/>
                      </a:lnTo>
                      <a:lnTo>
                        <a:pt x="26281" y="11090"/>
                      </a:lnTo>
                      <a:lnTo>
                        <a:pt x="26385" y="11111"/>
                      </a:lnTo>
                      <a:lnTo>
                        <a:pt x="26406" y="11048"/>
                      </a:lnTo>
                      <a:lnTo>
                        <a:pt x="26448" y="11027"/>
                      </a:lnTo>
                      <a:lnTo>
                        <a:pt x="26406" y="10944"/>
                      </a:lnTo>
                      <a:lnTo>
                        <a:pt x="26281" y="10881"/>
                      </a:lnTo>
                      <a:lnTo>
                        <a:pt x="26239" y="10713"/>
                      </a:lnTo>
                      <a:lnTo>
                        <a:pt x="26281" y="10734"/>
                      </a:lnTo>
                      <a:lnTo>
                        <a:pt x="26344" y="10839"/>
                      </a:lnTo>
                      <a:lnTo>
                        <a:pt x="26406" y="10839"/>
                      </a:lnTo>
                      <a:lnTo>
                        <a:pt x="26448" y="10734"/>
                      </a:lnTo>
                      <a:lnTo>
                        <a:pt x="26448" y="10630"/>
                      </a:lnTo>
                      <a:lnTo>
                        <a:pt x="26344" y="10588"/>
                      </a:lnTo>
                      <a:lnTo>
                        <a:pt x="26197" y="10421"/>
                      </a:lnTo>
                      <a:lnTo>
                        <a:pt x="26092" y="10379"/>
                      </a:lnTo>
                      <a:lnTo>
                        <a:pt x="26030" y="10274"/>
                      </a:lnTo>
                      <a:lnTo>
                        <a:pt x="25946" y="10253"/>
                      </a:lnTo>
                      <a:lnTo>
                        <a:pt x="25946" y="10149"/>
                      </a:lnTo>
                      <a:lnTo>
                        <a:pt x="26030" y="10044"/>
                      </a:lnTo>
                      <a:lnTo>
                        <a:pt x="25967" y="10149"/>
                      </a:lnTo>
                      <a:lnTo>
                        <a:pt x="25988" y="10190"/>
                      </a:lnTo>
                      <a:lnTo>
                        <a:pt x="26051" y="10211"/>
                      </a:lnTo>
                      <a:lnTo>
                        <a:pt x="26134" y="10316"/>
                      </a:lnTo>
                      <a:lnTo>
                        <a:pt x="26239" y="10358"/>
                      </a:lnTo>
                      <a:lnTo>
                        <a:pt x="26364" y="10504"/>
                      </a:lnTo>
                      <a:lnTo>
                        <a:pt x="26385" y="10504"/>
                      </a:lnTo>
                      <a:lnTo>
                        <a:pt x="26406" y="10274"/>
                      </a:lnTo>
                      <a:lnTo>
                        <a:pt x="26406" y="10169"/>
                      </a:lnTo>
                      <a:lnTo>
                        <a:pt x="26406" y="10086"/>
                      </a:lnTo>
                      <a:lnTo>
                        <a:pt x="26385" y="10044"/>
                      </a:lnTo>
                      <a:lnTo>
                        <a:pt x="26406" y="9856"/>
                      </a:lnTo>
                      <a:lnTo>
                        <a:pt x="26448" y="9793"/>
                      </a:lnTo>
                      <a:lnTo>
                        <a:pt x="26409" y="9728"/>
                      </a:lnTo>
                      <a:lnTo>
                        <a:pt x="26409" y="9728"/>
                      </a:lnTo>
                      <a:lnTo>
                        <a:pt x="26490" y="9667"/>
                      </a:lnTo>
                      <a:lnTo>
                        <a:pt x="26616" y="9563"/>
                      </a:lnTo>
                      <a:lnTo>
                        <a:pt x="26657" y="9458"/>
                      </a:lnTo>
                      <a:lnTo>
                        <a:pt x="26657" y="9437"/>
                      </a:lnTo>
                      <a:lnTo>
                        <a:pt x="26678" y="9458"/>
                      </a:lnTo>
                      <a:lnTo>
                        <a:pt x="26657" y="9584"/>
                      </a:lnTo>
                      <a:lnTo>
                        <a:pt x="26678" y="9625"/>
                      </a:lnTo>
                      <a:lnTo>
                        <a:pt x="26574" y="9667"/>
                      </a:lnTo>
                      <a:lnTo>
                        <a:pt x="26511" y="9793"/>
                      </a:lnTo>
                      <a:lnTo>
                        <a:pt x="26595" y="9960"/>
                      </a:lnTo>
                      <a:lnTo>
                        <a:pt x="26574" y="10107"/>
                      </a:lnTo>
                      <a:lnTo>
                        <a:pt x="26490" y="10253"/>
                      </a:lnTo>
                      <a:lnTo>
                        <a:pt x="26490" y="10358"/>
                      </a:lnTo>
                      <a:lnTo>
                        <a:pt x="26595" y="10462"/>
                      </a:lnTo>
                      <a:lnTo>
                        <a:pt x="26616" y="10400"/>
                      </a:lnTo>
                      <a:lnTo>
                        <a:pt x="26657" y="10462"/>
                      </a:lnTo>
                      <a:lnTo>
                        <a:pt x="26699" y="10462"/>
                      </a:lnTo>
                      <a:lnTo>
                        <a:pt x="26699" y="10483"/>
                      </a:lnTo>
                      <a:lnTo>
                        <a:pt x="26678" y="10525"/>
                      </a:lnTo>
                      <a:lnTo>
                        <a:pt x="26699" y="10609"/>
                      </a:lnTo>
                      <a:lnTo>
                        <a:pt x="26825" y="10609"/>
                      </a:lnTo>
                      <a:lnTo>
                        <a:pt x="26762" y="10672"/>
                      </a:lnTo>
                      <a:lnTo>
                        <a:pt x="26762" y="10693"/>
                      </a:lnTo>
                      <a:lnTo>
                        <a:pt x="26699" y="10797"/>
                      </a:lnTo>
                      <a:lnTo>
                        <a:pt x="26699" y="10881"/>
                      </a:lnTo>
                      <a:lnTo>
                        <a:pt x="26657" y="10985"/>
                      </a:lnTo>
                      <a:lnTo>
                        <a:pt x="26616" y="11111"/>
                      </a:lnTo>
                      <a:lnTo>
                        <a:pt x="26616" y="11216"/>
                      </a:lnTo>
                      <a:lnTo>
                        <a:pt x="26657" y="11153"/>
                      </a:lnTo>
                      <a:lnTo>
                        <a:pt x="26678" y="11111"/>
                      </a:lnTo>
                      <a:lnTo>
                        <a:pt x="26783" y="10902"/>
                      </a:lnTo>
                      <a:lnTo>
                        <a:pt x="26804" y="10944"/>
                      </a:lnTo>
                      <a:lnTo>
                        <a:pt x="26804" y="11006"/>
                      </a:lnTo>
                      <a:lnTo>
                        <a:pt x="26825" y="10944"/>
                      </a:lnTo>
                      <a:lnTo>
                        <a:pt x="26825" y="10881"/>
                      </a:lnTo>
                      <a:lnTo>
                        <a:pt x="26909" y="10776"/>
                      </a:lnTo>
                      <a:lnTo>
                        <a:pt x="26992" y="10525"/>
                      </a:lnTo>
                      <a:lnTo>
                        <a:pt x="27118" y="10462"/>
                      </a:lnTo>
                      <a:lnTo>
                        <a:pt x="27222" y="10253"/>
                      </a:lnTo>
                      <a:lnTo>
                        <a:pt x="27222" y="10086"/>
                      </a:lnTo>
                      <a:lnTo>
                        <a:pt x="27139" y="9897"/>
                      </a:lnTo>
                      <a:lnTo>
                        <a:pt x="27097" y="9856"/>
                      </a:lnTo>
                      <a:lnTo>
                        <a:pt x="27076" y="9688"/>
                      </a:lnTo>
                      <a:lnTo>
                        <a:pt x="27013" y="9625"/>
                      </a:lnTo>
                      <a:lnTo>
                        <a:pt x="27013" y="9521"/>
                      </a:lnTo>
                      <a:lnTo>
                        <a:pt x="27076" y="9416"/>
                      </a:lnTo>
                      <a:lnTo>
                        <a:pt x="27181" y="9312"/>
                      </a:lnTo>
                      <a:lnTo>
                        <a:pt x="27306" y="9249"/>
                      </a:lnTo>
                      <a:lnTo>
                        <a:pt x="27118" y="9458"/>
                      </a:lnTo>
                      <a:lnTo>
                        <a:pt x="27076" y="9542"/>
                      </a:lnTo>
                      <a:lnTo>
                        <a:pt x="27118" y="9625"/>
                      </a:lnTo>
                      <a:lnTo>
                        <a:pt x="27243" y="9751"/>
                      </a:lnTo>
                      <a:lnTo>
                        <a:pt x="27327" y="9730"/>
                      </a:lnTo>
                      <a:lnTo>
                        <a:pt x="27390" y="9772"/>
                      </a:lnTo>
                      <a:lnTo>
                        <a:pt x="27327" y="9939"/>
                      </a:lnTo>
                      <a:lnTo>
                        <a:pt x="27327" y="9939"/>
                      </a:lnTo>
                      <a:lnTo>
                        <a:pt x="27411" y="9877"/>
                      </a:lnTo>
                      <a:lnTo>
                        <a:pt x="27432" y="9897"/>
                      </a:lnTo>
                      <a:lnTo>
                        <a:pt x="27515" y="9793"/>
                      </a:lnTo>
                      <a:lnTo>
                        <a:pt x="27515" y="9730"/>
                      </a:lnTo>
                      <a:lnTo>
                        <a:pt x="27557" y="9730"/>
                      </a:lnTo>
                      <a:lnTo>
                        <a:pt x="27620" y="9646"/>
                      </a:lnTo>
                      <a:lnTo>
                        <a:pt x="27704" y="9625"/>
                      </a:lnTo>
                      <a:lnTo>
                        <a:pt x="27745" y="9458"/>
                      </a:lnTo>
                      <a:lnTo>
                        <a:pt x="27808" y="9374"/>
                      </a:lnTo>
                      <a:lnTo>
                        <a:pt x="27850" y="9374"/>
                      </a:lnTo>
                      <a:lnTo>
                        <a:pt x="27913" y="9270"/>
                      </a:lnTo>
                      <a:lnTo>
                        <a:pt x="27934" y="9207"/>
                      </a:lnTo>
                      <a:lnTo>
                        <a:pt x="27934" y="9144"/>
                      </a:lnTo>
                      <a:lnTo>
                        <a:pt x="27976" y="9040"/>
                      </a:lnTo>
                      <a:lnTo>
                        <a:pt x="27976" y="8998"/>
                      </a:lnTo>
                      <a:lnTo>
                        <a:pt x="28038" y="8914"/>
                      </a:lnTo>
                      <a:lnTo>
                        <a:pt x="28017" y="8830"/>
                      </a:lnTo>
                      <a:lnTo>
                        <a:pt x="27955" y="8789"/>
                      </a:lnTo>
                      <a:lnTo>
                        <a:pt x="27913" y="8705"/>
                      </a:lnTo>
                      <a:lnTo>
                        <a:pt x="28059" y="8621"/>
                      </a:lnTo>
                      <a:lnTo>
                        <a:pt x="28059" y="8537"/>
                      </a:lnTo>
                      <a:lnTo>
                        <a:pt x="28164" y="8475"/>
                      </a:lnTo>
                      <a:lnTo>
                        <a:pt x="28248" y="8433"/>
                      </a:lnTo>
                      <a:lnTo>
                        <a:pt x="28436" y="8328"/>
                      </a:lnTo>
                      <a:lnTo>
                        <a:pt x="28561" y="8328"/>
                      </a:lnTo>
                      <a:lnTo>
                        <a:pt x="28750" y="8203"/>
                      </a:lnTo>
                      <a:lnTo>
                        <a:pt x="28813" y="8203"/>
                      </a:lnTo>
                      <a:lnTo>
                        <a:pt x="28854" y="8224"/>
                      </a:lnTo>
                      <a:lnTo>
                        <a:pt x="29085" y="8203"/>
                      </a:lnTo>
                      <a:lnTo>
                        <a:pt x="29189" y="8265"/>
                      </a:lnTo>
                      <a:lnTo>
                        <a:pt x="29336" y="8203"/>
                      </a:lnTo>
                      <a:lnTo>
                        <a:pt x="29587" y="8203"/>
                      </a:lnTo>
                      <a:lnTo>
                        <a:pt x="29629" y="8182"/>
                      </a:lnTo>
                      <a:lnTo>
                        <a:pt x="29608" y="8119"/>
                      </a:lnTo>
                      <a:lnTo>
                        <a:pt x="29608" y="7972"/>
                      </a:lnTo>
                      <a:lnTo>
                        <a:pt x="29608" y="7847"/>
                      </a:lnTo>
                      <a:lnTo>
                        <a:pt x="29733" y="7952"/>
                      </a:lnTo>
                      <a:lnTo>
                        <a:pt x="29733" y="8077"/>
                      </a:lnTo>
                      <a:lnTo>
                        <a:pt x="29712" y="8161"/>
                      </a:lnTo>
                      <a:lnTo>
                        <a:pt x="29796" y="8161"/>
                      </a:lnTo>
                      <a:lnTo>
                        <a:pt x="29901" y="8056"/>
                      </a:lnTo>
                      <a:lnTo>
                        <a:pt x="30005" y="7868"/>
                      </a:lnTo>
                      <a:lnTo>
                        <a:pt x="30047" y="7972"/>
                      </a:lnTo>
                      <a:lnTo>
                        <a:pt x="30047" y="8056"/>
                      </a:lnTo>
                      <a:lnTo>
                        <a:pt x="30131" y="8077"/>
                      </a:lnTo>
                      <a:lnTo>
                        <a:pt x="30382" y="7952"/>
                      </a:lnTo>
                      <a:lnTo>
                        <a:pt x="30466" y="7805"/>
                      </a:lnTo>
                      <a:lnTo>
                        <a:pt x="30424" y="7596"/>
                      </a:lnTo>
                      <a:lnTo>
                        <a:pt x="30361" y="7638"/>
                      </a:lnTo>
                      <a:lnTo>
                        <a:pt x="30361" y="7742"/>
                      </a:lnTo>
                      <a:lnTo>
                        <a:pt x="30319" y="7868"/>
                      </a:lnTo>
                      <a:lnTo>
                        <a:pt x="30152" y="7868"/>
                      </a:lnTo>
                      <a:lnTo>
                        <a:pt x="30131" y="7763"/>
                      </a:lnTo>
                      <a:lnTo>
                        <a:pt x="30068" y="7575"/>
                      </a:lnTo>
                      <a:lnTo>
                        <a:pt x="29922" y="7491"/>
                      </a:lnTo>
                      <a:lnTo>
                        <a:pt x="29922" y="7449"/>
                      </a:lnTo>
                      <a:lnTo>
                        <a:pt x="30131" y="7261"/>
                      </a:lnTo>
                      <a:lnTo>
                        <a:pt x="30131" y="7177"/>
                      </a:lnTo>
                      <a:lnTo>
                        <a:pt x="30047" y="7177"/>
                      </a:lnTo>
                      <a:lnTo>
                        <a:pt x="30047" y="7115"/>
                      </a:lnTo>
                      <a:lnTo>
                        <a:pt x="30131" y="7052"/>
                      </a:lnTo>
                      <a:lnTo>
                        <a:pt x="30152" y="6968"/>
                      </a:lnTo>
                      <a:lnTo>
                        <a:pt x="30214" y="6905"/>
                      </a:lnTo>
                      <a:lnTo>
                        <a:pt x="30277" y="6696"/>
                      </a:lnTo>
                      <a:lnTo>
                        <a:pt x="30486" y="6529"/>
                      </a:lnTo>
                      <a:lnTo>
                        <a:pt x="30570" y="6382"/>
                      </a:lnTo>
                      <a:lnTo>
                        <a:pt x="30633" y="6382"/>
                      </a:lnTo>
                      <a:lnTo>
                        <a:pt x="30696" y="6278"/>
                      </a:lnTo>
                      <a:lnTo>
                        <a:pt x="30696" y="6340"/>
                      </a:lnTo>
                      <a:lnTo>
                        <a:pt x="30779" y="6382"/>
                      </a:lnTo>
                      <a:lnTo>
                        <a:pt x="30842" y="6299"/>
                      </a:lnTo>
                      <a:lnTo>
                        <a:pt x="30905" y="6173"/>
                      </a:lnTo>
                      <a:lnTo>
                        <a:pt x="30905" y="6299"/>
                      </a:lnTo>
                      <a:lnTo>
                        <a:pt x="30989" y="6299"/>
                      </a:lnTo>
                      <a:lnTo>
                        <a:pt x="31051" y="6173"/>
                      </a:lnTo>
                      <a:lnTo>
                        <a:pt x="31093" y="6215"/>
                      </a:lnTo>
                      <a:lnTo>
                        <a:pt x="31156" y="6173"/>
                      </a:lnTo>
                      <a:lnTo>
                        <a:pt x="31261" y="6006"/>
                      </a:lnTo>
                      <a:lnTo>
                        <a:pt x="31407" y="5796"/>
                      </a:lnTo>
                      <a:lnTo>
                        <a:pt x="31386" y="5922"/>
                      </a:lnTo>
                      <a:lnTo>
                        <a:pt x="31407" y="6006"/>
                      </a:lnTo>
                      <a:lnTo>
                        <a:pt x="31512" y="6006"/>
                      </a:lnTo>
                      <a:lnTo>
                        <a:pt x="31616" y="5880"/>
                      </a:lnTo>
                      <a:lnTo>
                        <a:pt x="31742" y="5880"/>
                      </a:lnTo>
                      <a:lnTo>
                        <a:pt x="31784" y="6006"/>
                      </a:lnTo>
                      <a:lnTo>
                        <a:pt x="31846" y="6006"/>
                      </a:lnTo>
                      <a:lnTo>
                        <a:pt x="31951" y="5880"/>
                      </a:lnTo>
                      <a:lnTo>
                        <a:pt x="32035" y="5922"/>
                      </a:lnTo>
                      <a:lnTo>
                        <a:pt x="32098" y="5901"/>
                      </a:lnTo>
                      <a:lnTo>
                        <a:pt x="32202" y="5817"/>
                      </a:lnTo>
                      <a:lnTo>
                        <a:pt x="32307" y="5817"/>
                      </a:lnTo>
                      <a:lnTo>
                        <a:pt x="32432" y="5755"/>
                      </a:lnTo>
                      <a:lnTo>
                        <a:pt x="32474" y="5817"/>
                      </a:lnTo>
                      <a:lnTo>
                        <a:pt x="32558" y="5796"/>
                      </a:lnTo>
                      <a:lnTo>
                        <a:pt x="32642" y="5713"/>
                      </a:lnTo>
                      <a:lnTo>
                        <a:pt x="32537" y="5650"/>
                      </a:lnTo>
                      <a:lnTo>
                        <a:pt x="32474" y="5713"/>
                      </a:lnTo>
                      <a:lnTo>
                        <a:pt x="32411" y="5650"/>
                      </a:lnTo>
                      <a:lnTo>
                        <a:pt x="32453" y="5504"/>
                      </a:lnTo>
                      <a:lnTo>
                        <a:pt x="32223" y="5378"/>
                      </a:lnTo>
                      <a:lnTo>
                        <a:pt x="32202" y="5357"/>
                      </a:lnTo>
                      <a:lnTo>
                        <a:pt x="32223" y="5294"/>
                      </a:lnTo>
                      <a:lnTo>
                        <a:pt x="32223" y="5252"/>
                      </a:lnTo>
                      <a:lnTo>
                        <a:pt x="32223" y="5169"/>
                      </a:lnTo>
                      <a:lnTo>
                        <a:pt x="32244" y="5085"/>
                      </a:lnTo>
                      <a:lnTo>
                        <a:pt x="32202" y="5022"/>
                      </a:lnTo>
                      <a:lnTo>
                        <a:pt x="32139" y="4959"/>
                      </a:lnTo>
                      <a:lnTo>
                        <a:pt x="32098" y="4939"/>
                      </a:lnTo>
                      <a:lnTo>
                        <a:pt x="32118" y="4855"/>
                      </a:lnTo>
                      <a:lnTo>
                        <a:pt x="32244" y="4123"/>
                      </a:lnTo>
                      <a:lnTo>
                        <a:pt x="32244" y="3934"/>
                      </a:lnTo>
                      <a:lnTo>
                        <a:pt x="32014" y="3725"/>
                      </a:lnTo>
                      <a:lnTo>
                        <a:pt x="31951" y="3788"/>
                      </a:lnTo>
                      <a:lnTo>
                        <a:pt x="31805" y="3725"/>
                      </a:lnTo>
                      <a:lnTo>
                        <a:pt x="31700" y="3767"/>
                      </a:lnTo>
                      <a:lnTo>
                        <a:pt x="31616" y="3683"/>
                      </a:lnTo>
                      <a:lnTo>
                        <a:pt x="31533" y="3662"/>
                      </a:lnTo>
                      <a:lnTo>
                        <a:pt x="31512" y="3662"/>
                      </a:lnTo>
                      <a:lnTo>
                        <a:pt x="31407" y="3767"/>
                      </a:lnTo>
                      <a:lnTo>
                        <a:pt x="31365" y="3830"/>
                      </a:lnTo>
                      <a:lnTo>
                        <a:pt x="31156" y="4081"/>
                      </a:lnTo>
                      <a:lnTo>
                        <a:pt x="31072" y="4206"/>
                      </a:lnTo>
                      <a:lnTo>
                        <a:pt x="31072" y="4311"/>
                      </a:lnTo>
                      <a:lnTo>
                        <a:pt x="30905" y="4395"/>
                      </a:lnTo>
                      <a:lnTo>
                        <a:pt x="30905" y="4520"/>
                      </a:lnTo>
                      <a:lnTo>
                        <a:pt x="30863" y="4625"/>
                      </a:lnTo>
                      <a:lnTo>
                        <a:pt x="30696" y="4813"/>
                      </a:lnTo>
                      <a:lnTo>
                        <a:pt x="30633" y="4834"/>
                      </a:lnTo>
                      <a:lnTo>
                        <a:pt x="30445" y="5043"/>
                      </a:lnTo>
                      <a:lnTo>
                        <a:pt x="30424" y="5127"/>
                      </a:lnTo>
                      <a:lnTo>
                        <a:pt x="30340" y="5169"/>
                      </a:lnTo>
                      <a:lnTo>
                        <a:pt x="30235" y="5148"/>
                      </a:lnTo>
                      <a:lnTo>
                        <a:pt x="30173" y="5148"/>
                      </a:lnTo>
                      <a:lnTo>
                        <a:pt x="30131" y="5190"/>
                      </a:lnTo>
                      <a:lnTo>
                        <a:pt x="30068" y="5190"/>
                      </a:lnTo>
                      <a:lnTo>
                        <a:pt x="29942" y="5336"/>
                      </a:lnTo>
                      <a:lnTo>
                        <a:pt x="28269" y="5294"/>
                      </a:lnTo>
                      <a:lnTo>
                        <a:pt x="28059" y="5336"/>
                      </a:lnTo>
                      <a:lnTo>
                        <a:pt x="27955" y="5441"/>
                      </a:lnTo>
                      <a:lnTo>
                        <a:pt x="27829" y="5483"/>
                      </a:lnTo>
                      <a:lnTo>
                        <a:pt x="27704" y="5566"/>
                      </a:lnTo>
                      <a:lnTo>
                        <a:pt x="27453" y="5817"/>
                      </a:lnTo>
                      <a:lnTo>
                        <a:pt x="27285" y="5859"/>
                      </a:lnTo>
                      <a:lnTo>
                        <a:pt x="27181" y="5922"/>
                      </a:lnTo>
                      <a:lnTo>
                        <a:pt x="26699" y="6299"/>
                      </a:lnTo>
                      <a:lnTo>
                        <a:pt x="25611" y="6612"/>
                      </a:lnTo>
                      <a:lnTo>
                        <a:pt x="25569" y="6864"/>
                      </a:lnTo>
                      <a:lnTo>
                        <a:pt x="25318" y="6968"/>
                      </a:lnTo>
                      <a:lnTo>
                        <a:pt x="23331" y="7491"/>
                      </a:lnTo>
                      <a:lnTo>
                        <a:pt x="23247" y="7324"/>
                      </a:lnTo>
                      <a:lnTo>
                        <a:pt x="23351" y="7177"/>
                      </a:lnTo>
                      <a:lnTo>
                        <a:pt x="23561" y="7073"/>
                      </a:lnTo>
                      <a:lnTo>
                        <a:pt x="23665" y="6947"/>
                      </a:lnTo>
                      <a:lnTo>
                        <a:pt x="23728" y="6822"/>
                      </a:lnTo>
                      <a:lnTo>
                        <a:pt x="23770" y="6696"/>
                      </a:lnTo>
                      <a:lnTo>
                        <a:pt x="23833" y="5922"/>
                      </a:lnTo>
                      <a:lnTo>
                        <a:pt x="23456" y="4143"/>
                      </a:lnTo>
                      <a:lnTo>
                        <a:pt x="23100" y="3871"/>
                      </a:lnTo>
                      <a:lnTo>
                        <a:pt x="22954" y="3683"/>
                      </a:lnTo>
                      <a:lnTo>
                        <a:pt x="20652" y="2616"/>
                      </a:lnTo>
                      <a:lnTo>
                        <a:pt x="20548" y="2553"/>
                      </a:lnTo>
                      <a:lnTo>
                        <a:pt x="20422" y="2511"/>
                      </a:lnTo>
                      <a:lnTo>
                        <a:pt x="20380" y="2449"/>
                      </a:lnTo>
                      <a:lnTo>
                        <a:pt x="20087" y="2449"/>
                      </a:lnTo>
                      <a:lnTo>
                        <a:pt x="20066" y="2344"/>
                      </a:lnTo>
                      <a:lnTo>
                        <a:pt x="19983" y="2302"/>
                      </a:lnTo>
                      <a:lnTo>
                        <a:pt x="19899" y="2344"/>
                      </a:lnTo>
                      <a:lnTo>
                        <a:pt x="19711" y="2344"/>
                      </a:lnTo>
                      <a:lnTo>
                        <a:pt x="19606" y="2323"/>
                      </a:lnTo>
                      <a:lnTo>
                        <a:pt x="19543" y="2239"/>
                      </a:lnTo>
                      <a:lnTo>
                        <a:pt x="19439" y="2198"/>
                      </a:lnTo>
                      <a:lnTo>
                        <a:pt x="19230" y="2135"/>
                      </a:lnTo>
                      <a:lnTo>
                        <a:pt x="19167" y="2009"/>
                      </a:lnTo>
                      <a:lnTo>
                        <a:pt x="19083" y="2009"/>
                      </a:lnTo>
                      <a:lnTo>
                        <a:pt x="18958" y="1905"/>
                      </a:lnTo>
                      <a:lnTo>
                        <a:pt x="18853" y="1905"/>
                      </a:lnTo>
                      <a:lnTo>
                        <a:pt x="18769" y="1884"/>
                      </a:lnTo>
                      <a:lnTo>
                        <a:pt x="18644" y="1905"/>
                      </a:lnTo>
                      <a:lnTo>
                        <a:pt x="18623" y="1926"/>
                      </a:lnTo>
                      <a:lnTo>
                        <a:pt x="18560" y="1842"/>
                      </a:lnTo>
                      <a:lnTo>
                        <a:pt x="18434" y="1821"/>
                      </a:lnTo>
                      <a:lnTo>
                        <a:pt x="18414" y="1800"/>
                      </a:lnTo>
                      <a:lnTo>
                        <a:pt x="18309" y="1737"/>
                      </a:lnTo>
                      <a:lnTo>
                        <a:pt x="18288" y="1716"/>
                      </a:lnTo>
                      <a:lnTo>
                        <a:pt x="18204" y="1633"/>
                      </a:lnTo>
                      <a:lnTo>
                        <a:pt x="18204" y="1612"/>
                      </a:lnTo>
                      <a:lnTo>
                        <a:pt x="18079" y="1507"/>
                      </a:lnTo>
                      <a:lnTo>
                        <a:pt x="17932" y="1507"/>
                      </a:lnTo>
                      <a:lnTo>
                        <a:pt x="17807" y="1486"/>
                      </a:lnTo>
                      <a:lnTo>
                        <a:pt x="2846" y="1"/>
                      </a:lnTo>
                      <a:close/>
                    </a:path>
                  </a:pathLst>
                </a:custGeom>
                <a:solidFill>
                  <a:srgbClr val="2C39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99" name="Google Shape;399;p49"/>
            <p:cNvGrpSpPr/>
            <p:nvPr/>
          </p:nvGrpSpPr>
          <p:grpSpPr>
            <a:xfrm>
              <a:off x="2605700" y="3152850"/>
              <a:ext cx="594125" cy="616250"/>
              <a:chOff x="2605700" y="3152850"/>
              <a:chExt cx="594125" cy="616250"/>
            </a:xfrm>
          </p:grpSpPr>
          <p:sp>
            <p:nvSpPr>
              <p:cNvPr id="400" name="Google Shape;400;p49"/>
              <p:cNvSpPr/>
              <p:nvPr/>
            </p:nvSpPr>
            <p:spPr>
              <a:xfrm>
                <a:off x="2605700" y="3152850"/>
                <a:ext cx="379825" cy="616250"/>
              </a:xfrm>
              <a:custGeom>
                <a:avLst/>
                <a:gdLst/>
                <a:ahLst/>
                <a:cxnLst/>
                <a:rect l="l" t="t" r="r" b="b"/>
                <a:pathLst>
                  <a:path w="15193" h="24650" extrusionOk="0">
                    <a:moveTo>
                      <a:pt x="14024" y="2338"/>
                    </a:moveTo>
                    <a:lnTo>
                      <a:pt x="8818" y="0"/>
                    </a:lnTo>
                    <a:lnTo>
                      <a:pt x="4037" y="1594"/>
                    </a:lnTo>
                    <a:lnTo>
                      <a:pt x="0" y="7225"/>
                    </a:lnTo>
                    <a:lnTo>
                      <a:pt x="2018" y="11156"/>
                    </a:lnTo>
                    <a:lnTo>
                      <a:pt x="7331" y="12325"/>
                    </a:lnTo>
                    <a:lnTo>
                      <a:pt x="10518" y="17531"/>
                    </a:lnTo>
                    <a:lnTo>
                      <a:pt x="11049" y="22843"/>
                    </a:lnTo>
                    <a:lnTo>
                      <a:pt x="13705" y="24650"/>
                    </a:lnTo>
                    <a:lnTo>
                      <a:pt x="15193" y="18700"/>
                    </a:lnTo>
                    <a:lnTo>
                      <a:pt x="12218" y="5844"/>
                    </a:lnTo>
                    <a:close/>
                  </a:path>
                </a:pathLst>
              </a:custGeom>
              <a:solidFill>
                <a:srgbClr val="2C3938"/>
              </a:solidFill>
              <a:ln>
                <a:noFill/>
              </a:ln>
            </p:spPr>
          </p:sp>
          <p:sp>
            <p:nvSpPr>
              <p:cNvPr id="401" name="Google Shape;401;p49"/>
              <p:cNvSpPr/>
              <p:nvPr/>
            </p:nvSpPr>
            <p:spPr>
              <a:xfrm>
                <a:off x="2632775" y="3168475"/>
                <a:ext cx="567050" cy="590050"/>
              </a:xfrm>
              <a:custGeom>
                <a:avLst/>
                <a:gdLst/>
                <a:ahLst/>
                <a:cxnLst/>
                <a:rect l="l" t="t" r="r" b="b"/>
                <a:pathLst>
                  <a:path w="22682" h="23602" extrusionOk="0">
                    <a:moveTo>
                      <a:pt x="13852" y="21070"/>
                    </a:moveTo>
                    <a:lnTo>
                      <a:pt x="13894" y="21091"/>
                    </a:lnTo>
                    <a:lnTo>
                      <a:pt x="13977" y="21217"/>
                    </a:lnTo>
                    <a:lnTo>
                      <a:pt x="14103" y="21384"/>
                    </a:lnTo>
                    <a:lnTo>
                      <a:pt x="14166" y="21384"/>
                    </a:lnTo>
                    <a:lnTo>
                      <a:pt x="14208" y="21342"/>
                    </a:lnTo>
                    <a:lnTo>
                      <a:pt x="14228" y="21384"/>
                    </a:lnTo>
                    <a:lnTo>
                      <a:pt x="14228" y="21489"/>
                    </a:lnTo>
                    <a:lnTo>
                      <a:pt x="14187" y="21489"/>
                    </a:lnTo>
                    <a:lnTo>
                      <a:pt x="14124" y="21698"/>
                    </a:lnTo>
                    <a:lnTo>
                      <a:pt x="13998" y="21928"/>
                    </a:lnTo>
                    <a:lnTo>
                      <a:pt x="13873" y="21928"/>
                    </a:lnTo>
                    <a:lnTo>
                      <a:pt x="13852" y="22075"/>
                    </a:lnTo>
                    <a:lnTo>
                      <a:pt x="13789" y="22158"/>
                    </a:lnTo>
                    <a:lnTo>
                      <a:pt x="13768" y="22158"/>
                    </a:lnTo>
                    <a:lnTo>
                      <a:pt x="13643" y="22242"/>
                    </a:lnTo>
                    <a:lnTo>
                      <a:pt x="13559" y="22326"/>
                    </a:lnTo>
                    <a:lnTo>
                      <a:pt x="13559" y="22367"/>
                    </a:lnTo>
                    <a:lnTo>
                      <a:pt x="13454" y="22388"/>
                    </a:lnTo>
                    <a:lnTo>
                      <a:pt x="13392" y="22451"/>
                    </a:lnTo>
                    <a:lnTo>
                      <a:pt x="13392" y="22472"/>
                    </a:lnTo>
                    <a:lnTo>
                      <a:pt x="13329" y="22347"/>
                    </a:lnTo>
                    <a:lnTo>
                      <a:pt x="13371" y="22242"/>
                    </a:lnTo>
                    <a:lnTo>
                      <a:pt x="13454" y="22179"/>
                    </a:lnTo>
                    <a:lnTo>
                      <a:pt x="13454" y="22116"/>
                    </a:lnTo>
                    <a:lnTo>
                      <a:pt x="13559" y="22012"/>
                    </a:lnTo>
                    <a:lnTo>
                      <a:pt x="13559" y="21928"/>
                    </a:lnTo>
                    <a:lnTo>
                      <a:pt x="13601" y="21970"/>
                    </a:lnTo>
                    <a:lnTo>
                      <a:pt x="13684" y="21970"/>
                    </a:lnTo>
                    <a:lnTo>
                      <a:pt x="13789" y="21865"/>
                    </a:lnTo>
                    <a:lnTo>
                      <a:pt x="13789" y="21761"/>
                    </a:lnTo>
                    <a:lnTo>
                      <a:pt x="13810" y="21740"/>
                    </a:lnTo>
                    <a:lnTo>
                      <a:pt x="13810" y="21614"/>
                    </a:lnTo>
                    <a:lnTo>
                      <a:pt x="13873" y="21551"/>
                    </a:lnTo>
                    <a:lnTo>
                      <a:pt x="13915" y="21551"/>
                    </a:lnTo>
                    <a:lnTo>
                      <a:pt x="13977" y="21447"/>
                    </a:lnTo>
                    <a:lnTo>
                      <a:pt x="13956" y="21384"/>
                    </a:lnTo>
                    <a:lnTo>
                      <a:pt x="13894" y="21300"/>
                    </a:lnTo>
                    <a:lnTo>
                      <a:pt x="13894" y="21112"/>
                    </a:lnTo>
                    <a:lnTo>
                      <a:pt x="13852" y="21070"/>
                    </a:lnTo>
                    <a:close/>
                    <a:moveTo>
                      <a:pt x="7617" y="0"/>
                    </a:moveTo>
                    <a:lnTo>
                      <a:pt x="7617" y="147"/>
                    </a:lnTo>
                    <a:lnTo>
                      <a:pt x="7575" y="272"/>
                    </a:lnTo>
                    <a:lnTo>
                      <a:pt x="7282" y="481"/>
                    </a:lnTo>
                    <a:lnTo>
                      <a:pt x="7094" y="502"/>
                    </a:lnTo>
                    <a:lnTo>
                      <a:pt x="6842" y="607"/>
                    </a:lnTo>
                    <a:lnTo>
                      <a:pt x="6738" y="565"/>
                    </a:lnTo>
                    <a:lnTo>
                      <a:pt x="6570" y="586"/>
                    </a:lnTo>
                    <a:lnTo>
                      <a:pt x="6382" y="732"/>
                    </a:lnTo>
                    <a:lnTo>
                      <a:pt x="6215" y="795"/>
                    </a:lnTo>
                    <a:lnTo>
                      <a:pt x="6152" y="732"/>
                    </a:lnTo>
                    <a:lnTo>
                      <a:pt x="5901" y="774"/>
                    </a:lnTo>
                    <a:lnTo>
                      <a:pt x="5692" y="774"/>
                    </a:lnTo>
                    <a:lnTo>
                      <a:pt x="5503" y="670"/>
                    </a:lnTo>
                    <a:lnTo>
                      <a:pt x="5315" y="628"/>
                    </a:lnTo>
                    <a:lnTo>
                      <a:pt x="5169" y="586"/>
                    </a:lnTo>
                    <a:lnTo>
                      <a:pt x="5169" y="586"/>
                    </a:lnTo>
                    <a:lnTo>
                      <a:pt x="5231" y="711"/>
                    </a:lnTo>
                    <a:lnTo>
                      <a:pt x="5378" y="774"/>
                    </a:lnTo>
                    <a:lnTo>
                      <a:pt x="5503" y="879"/>
                    </a:lnTo>
                    <a:lnTo>
                      <a:pt x="5545" y="984"/>
                    </a:lnTo>
                    <a:lnTo>
                      <a:pt x="5399" y="1235"/>
                    </a:lnTo>
                    <a:lnTo>
                      <a:pt x="5420" y="1297"/>
                    </a:lnTo>
                    <a:lnTo>
                      <a:pt x="5441" y="1339"/>
                    </a:lnTo>
                    <a:lnTo>
                      <a:pt x="5420" y="1528"/>
                    </a:lnTo>
                    <a:lnTo>
                      <a:pt x="5692" y="1611"/>
                    </a:lnTo>
                    <a:lnTo>
                      <a:pt x="5859" y="1569"/>
                    </a:lnTo>
                    <a:lnTo>
                      <a:pt x="6047" y="1611"/>
                    </a:lnTo>
                    <a:lnTo>
                      <a:pt x="6047" y="1716"/>
                    </a:lnTo>
                    <a:lnTo>
                      <a:pt x="5922" y="1758"/>
                    </a:lnTo>
                    <a:lnTo>
                      <a:pt x="5650" y="1820"/>
                    </a:lnTo>
                    <a:lnTo>
                      <a:pt x="5608" y="1862"/>
                    </a:lnTo>
                    <a:lnTo>
                      <a:pt x="5545" y="1925"/>
                    </a:lnTo>
                    <a:lnTo>
                      <a:pt x="5503" y="2072"/>
                    </a:lnTo>
                    <a:lnTo>
                      <a:pt x="5210" y="2239"/>
                    </a:lnTo>
                    <a:lnTo>
                      <a:pt x="5106" y="2344"/>
                    </a:lnTo>
                    <a:lnTo>
                      <a:pt x="4897" y="2469"/>
                    </a:lnTo>
                    <a:lnTo>
                      <a:pt x="4771" y="2616"/>
                    </a:lnTo>
                    <a:lnTo>
                      <a:pt x="4541" y="2616"/>
                    </a:lnTo>
                    <a:lnTo>
                      <a:pt x="4394" y="2595"/>
                    </a:lnTo>
                    <a:lnTo>
                      <a:pt x="4164" y="2406"/>
                    </a:lnTo>
                    <a:lnTo>
                      <a:pt x="3955" y="2260"/>
                    </a:lnTo>
                    <a:lnTo>
                      <a:pt x="3809" y="2281"/>
                    </a:lnTo>
                    <a:lnTo>
                      <a:pt x="3809" y="2134"/>
                    </a:lnTo>
                    <a:lnTo>
                      <a:pt x="3767" y="1988"/>
                    </a:lnTo>
                    <a:lnTo>
                      <a:pt x="3662" y="1883"/>
                    </a:lnTo>
                    <a:lnTo>
                      <a:pt x="3641" y="1820"/>
                    </a:lnTo>
                    <a:lnTo>
                      <a:pt x="3495" y="1862"/>
                    </a:lnTo>
                    <a:lnTo>
                      <a:pt x="3390" y="1988"/>
                    </a:lnTo>
                    <a:lnTo>
                      <a:pt x="3306" y="1988"/>
                    </a:lnTo>
                    <a:lnTo>
                      <a:pt x="3244" y="1946"/>
                    </a:lnTo>
                    <a:lnTo>
                      <a:pt x="3139" y="1946"/>
                    </a:lnTo>
                    <a:lnTo>
                      <a:pt x="3076" y="2030"/>
                    </a:lnTo>
                    <a:lnTo>
                      <a:pt x="2407" y="2030"/>
                    </a:lnTo>
                    <a:lnTo>
                      <a:pt x="2386" y="2197"/>
                    </a:lnTo>
                    <a:lnTo>
                      <a:pt x="2448" y="2344"/>
                    </a:lnTo>
                    <a:lnTo>
                      <a:pt x="2658" y="2385"/>
                    </a:lnTo>
                    <a:lnTo>
                      <a:pt x="2720" y="2553"/>
                    </a:lnTo>
                    <a:lnTo>
                      <a:pt x="2679" y="2616"/>
                    </a:lnTo>
                    <a:lnTo>
                      <a:pt x="2762" y="2699"/>
                    </a:lnTo>
                    <a:lnTo>
                      <a:pt x="2720" y="2804"/>
                    </a:lnTo>
                    <a:lnTo>
                      <a:pt x="2595" y="2720"/>
                    </a:lnTo>
                    <a:lnTo>
                      <a:pt x="2197" y="2867"/>
                    </a:lnTo>
                    <a:lnTo>
                      <a:pt x="2239" y="3180"/>
                    </a:lnTo>
                    <a:lnTo>
                      <a:pt x="2344" y="3306"/>
                    </a:lnTo>
                    <a:lnTo>
                      <a:pt x="2553" y="3452"/>
                    </a:lnTo>
                    <a:lnTo>
                      <a:pt x="2679" y="3724"/>
                    </a:lnTo>
                    <a:lnTo>
                      <a:pt x="2679" y="3913"/>
                    </a:lnTo>
                    <a:lnTo>
                      <a:pt x="2679" y="3976"/>
                    </a:lnTo>
                    <a:lnTo>
                      <a:pt x="2365" y="5189"/>
                    </a:lnTo>
                    <a:lnTo>
                      <a:pt x="2260" y="5503"/>
                    </a:lnTo>
                    <a:lnTo>
                      <a:pt x="2281" y="5545"/>
                    </a:lnTo>
                    <a:lnTo>
                      <a:pt x="2239" y="5629"/>
                    </a:lnTo>
                    <a:lnTo>
                      <a:pt x="2093" y="5608"/>
                    </a:lnTo>
                    <a:lnTo>
                      <a:pt x="2093" y="5587"/>
                    </a:lnTo>
                    <a:lnTo>
                      <a:pt x="1967" y="5503"/>
                    </a:lnTo>
                    <a:lnTo>
                      <a:pt x="1821" y="5503"/>
                    </a:lnTo>
                    <a:lnTo>
                      <a:pt x="1758" y="5482"/>
                    </a:lnTo>
                    <a:lnTo>
                      <a:pt x="1716" y="5545"/>
                    </a:lnTo>
                    <a:lnTo>
                      <a:pt x="1319" y="5691"/>
                    </a:lnTo>
                    <a:lnTo>
                      <a:pt x="1026" y="5733"/>
                    </a:lnTo>
                    <a:lnTo>
                      <a:pt x="942" y="5817"/>
                    </a:lnTo>
                    <a:lnTo>
                      <a:pt x="879" y="5838"/>
                    </a:lnTo>
                    <a:lnTo>
                      <a:pt x="733" y="5963"/>
                    </a:lnTo>
                    <a:lnTo>
                      <a:pt x="607" y="6026"/>
                    </a:lnTo>
                    <a:lnTo>
                      <a:pt x="503" y="6110"/>
                    </a:lnTo>
                    <a:lnTo>
                      <a:pt x="523" y="6256"/>
                    </a:lnTo>
                    <a:lnTo>
                      <a:pt x="482" y="6340"/>
                    </a:lnTo>
                    <a:lnTo>
                      <a:pt x="503" y="6424"/>
                    </a:lnTo>
                    <a:lnTo>
                      <a:pt x="356" y="6570"/>
                    </a:lnTo>
                    <a:lnTo>
                      <a:pt x="398" y="6779"/>
                    </a:lnTo>
                    <a:lnTo>
                      <a:pt x="461" y="6884"/>
                    </a:lnTo>
                    <a:lnTo>
                      <a:pt x="356" y="6968"/>
                    </a:lnTo>
                    <a:lnTo>
                      <a:pt x="272" y="6947"/>
                    </a:lnTo>
                    <a:lnTo>
                      <a:pt x="105" y="7051"/>
                    </a:lnTo>
                    <a:lnTo>
                      <a:pt x="105" y="7156"/>
                    </a:lnTo>
                    <a:lnTo>
                      <a:pt x="63" y="7198"/>
                    </a:lnTo>
                    <a:lnTo>
                      <a:pt x="84" y="7282"/>
                    </a:lnTo>
                    <a:lnTo>
                      <a:pt x="63" y="7407"/>
                    </a:lnTo>
                    <a:lnTo>
                      <a:pt x="0" y="7512"/>
                    </a:lnTo>
                    <a:lnTo>
                      <a:pt x="63" y="7616"/>
                    </a:lnTo>
                    <a:lnTo>
                      <a:pt x="42" y="7700"/>
                    </a:lnTo>
                    <a:lnTo>
                      <a:pt x="189" y="7846"/>
                    </a:lnTo>
                    <a:lnTo>
                      <a:pt x="482" y="8307"/>
                    </a:lnTo>
                    <a:lnTo>
                      <a:pt x="314" y="8474"/>
                    </a:lnTo>
                    <a:lnTo>
                      <a:pt x="691" y="8453"/>
                    </a:lnTo>
                    <a:lnTo>
                      <a:pt x="879" y="8474"/>
                    </a:lnTo>
                    <a:lnTo>
                      <a:pt x="1005" y="8662"/>
                    </a:lnTo>
                    <a:lnTo>
                      <a:pt x="1026" y="8830"/>
                    </a:lnTo>
                    <a:lnTo>
                      <a:pt x="1256" y="8830"/>
                    </a:lnTo>
                    <a:lnTo>
                      <a:pt x="1549" y="8851"/>
                    </a:lnTo>
                    <a:lnTo>
                      <a:pt x="1779" y="8621"/>
                    </a:lnTo>
                    <a:lnTo>
                      <a:pt x="1988" y="8474"/>
                    </a:lnTo>
                    <a:lnTo>
                      <a:pt x="2051" y="8537"/>
                    </a:lnTo>
                    <a:lnTo>
                      <a:pt x="2030" y="8662"/>
                    </a:lnTo>
                    <a:lnTo>
                      <a:pt x="1967" y="8725"/>
                    </a:lnTo>
                    <a:lnTo>
                      <a:pt x="1967" y="8934"/>
                    </a:lnTo>
                    <a:lnTo>
                      <a:pt x="1988" y="9269"/>
                    </a:lnTo>
                    <a:lnTo>
                      <a:pt x="1988" y="9395"/>
                    </a:lnTo>
                    <a:lnTo>
                      <a:pt x="2072" y="9478"/>
                    </a:lnTo>
                    <a:lnTo>
                      <a:pt x="2176" y="9458"/>
                    </a:lnTo>
                    <a:lnTo>
                      <a:pt x="2281" y="9416"/>
                    </a:lnTo>
                    <a:lnTo>
                      <a:pt x="2469" y="9416"/>
                    </a:lnTo>
                    <a:lnTo>
                      <a:pt x="2511" y="9458"/>
                    </a:lnTo>
                    <a:lnTo>
                      <a:pt x="3076" y="9458"/>
                    </a:lnTo>
                    <a:lnTo>
                      <a:pt x="3223" y="9353"/>
                    </a:lnTo>
                    <a:lnTo>
                      <a:pt x="3306" y="9353"/>
                    </a:lnTo>
                    <a:lnTo>
                      <a:pt x="3432" y="9248"/>
                    </a:lnTo>
                    <a:lnTo>
                      <a:pt x="3557" y="9248"/>
                    </a:lnTo>
                    <a:lnTo>
                      <a:pt x="3725" y="9186"/>
                    </a:lnTo>
                    <a:lnTo>
                      <a:pt x="3829" y="8934"/>
                    </a:lnTo>
                    <a:lnTo>
                      <a:pt x="4081" y="8746"/>
                    </a:lnTo>
                    <a:lnTo>
                      <a:pt x="4269" y="8725"/>
                    </a:lnTo>
                    <a:lnTo>
                      <a:pt x="4457" y="8621"/>
                    </a:lnTo>
                    <a:lnTo>
                      <a:pt x="4583" y="8621"/>
                    </a:lnTo>
                    <a:lnTo>
                      <a:pt x="4687" y="8683"/>
                    </a:lnTo>
                    <a:lnTo>
                      <a:pt x="4813" y="8621"/>
                    </a:lnTo>
                    <a:lnTo>
                      <a:pt x="4897" y="8662"/>
                    </a:lnTo>
                    <a:lnTo>
                      <a:pt x="4876" y="8788"/>
                    </a:lnTo>
                    <a:lnTo>
                      <a:pt x="4959" y="8997"/>
                    </a:lnTo>
                    <a:lnTo>
                      <a:pt x="5085" y="9374"/>
                    </a:lnTo>
                    <a:lnTo>
                      <a:pt x="5169" y="9646"/>
                    </a:lnTo>
                    <a:lnTo>
                      <a:pt x="5106" y="9751"/>
                    </a:lnTo>
                    <a:lnTo>
                      <a:pt x="5210" y="9960"/>
                    </a:lnTo>
                    <a:lnTo>
                      <a:pt x="5357" y="10002"/>
                    </a:lnTo>
                    <a:lnTo>
                      <a:pt x="5399" y="10190"/>
                    </a:lnTo>
                    <a:lnTo>
                      <a:pt x="5524" y="10274"/>
                    </a:lnTo>
                    <a:lnTo>
                      <a:pt x="5713" y="10357"/>
                    </a:lnTo>
                    <a:lnTo>
                      <a:pt x="5838" y="10462"/>
                    </a:lnTo>
                    <a:lnTo>
                      <a:pt x="5901" y="10420"/>
                    </a:lnTo>
                    <a:lnTo>
                      <a:pt x="6131" y="10357"/>
                    </a:lnTo>
                    <a:lnTo>
                      <a:pt x="6340" y="10587"/>
                    </a:lnTo>
                    <a:lnTo>
                      <a:pt x="6508" y="10525"/>
                    </a:lnTo>
                    <a:lnTo>
                      <a:pt x="6717" y="10755"/>
                    </a:lnTo>
                    <a:lnTo>
                      <a:pt x="6822" y="10755"/>
                    </a:lnTo>
                    <a:lnTo>
                      <a:pt x="7073" y="10839"/>
                    </a:lnTo>
                    <a:lnTo>
                      <a:pt x="7240" y="10880"/>
                    </a:lnTo>
                    <a:lnTo>
                      <a:pt x="7261" y="11048"/>
                    </a:lnTo>
                    <a:lnTo>
                      <a:pt x="7366" y="11069"/>
                    </a:lnTo>
                    <a:lnTo>
                      <a:pt x="7512" y="11152"/>
                    </a:lnTo>
                    <a:lnTo>
                      <a:pt x="7868" y="11131"/>
                    </a:lnTo>
                    <a:lnTo>
                      <a:pt x="8098" y="11257"/>
                    </a:lnTo>
                    <a:lnTo>
                      <a:pt x="8140" y="11362"/>
                    </a:lnTo>
                    <a:lnTo>
                      <a:pt x="8119" y="11634"/>
                    </a:lnTo>
                    <a:lnTo>
                      <a:pt x="8182" y="11843"/>
                    </a:lnTo>
                    <a:lnTo>
                      <a:pt x="8098" y="11968"/>
                    </a:lnTo>
                    <a:lnTo>
                      <a:pt x="8307" y="12324"/>
                    </a:lnTo>
                    <a:lnTo>
                      <a:pt x="8286" y="12596"/>
                    </a:lnTo>
                    <a:lnTo>
                      <a:pt x="9290" y="12617"/>
                    </a:lnTo>
                    <a:lnTo>
                      <a:pt x="9353" y="12973"/>
                    </a:lnTo>
                    <a:lnTo>
                      <a:pt x="9332" y="13224"/>
                    </a:lnTo>
                    <a:lnTo>
                      <a:pt x="9604" y="13287"/>
                    </a:lnTo>
                    <a:lnTo>
                      <a:pt x="9897" y="13810"/>
                    </a:lnTo>
                    <a:lnTo>
                      <a:pt x="9918" y="14103"/>
                    </a:lnTo>
                    <a:lnTo>
                      <a:pt x="9646" y="14688"/>
                    </a:lnTo>
                    <a:lnTo>
                      <a:pt x="9667" y="14772"/>
                    </a:lnTo>
                    <a:lnTo>
                      <a:pt x="9583" y="14856"/>
                    </a:lnTo>
                    <a:lnTo>
                      <a:pt x="9646" y="14919"/>
                    </a:lnTo>
                    <a:lnTo>
                      <a:pt x="9604" y="15044"/>
                    </a:lnTo>
                    <a:lnTo>
                      <a:pt x="9751" y="15149"/>
                    </a:lnTo>
                    <a:lnTo>
                      <a:pt x="9751" y="15337"/>
                    </a:lnTo>
                    <a:lnTo>
                      <a:pt x="9855" y="15525"/>
                    </a:lnTo>
                    <a:lnTo>
                      <a:pt x="9793" y="15860"/>
                    </a:lnTo>
                    <a:lnTo>
                      <a:pt x="9814" y="15986"/>
                    </a:lnTo>
                    <a:lnTo>
                      <a:pt x="9772" y="16111"/>
                    </a:lnTo>
                    <a:lnTo>
                      <a:pt x="9814" y="16258"/>
                    </a:lnTo>
                    <a:lnTo>
                      <a:pt x="10023" y="16216"/>
                    </a:lnTo>
                    <a:lnTo>
                      <a:pt x="10107" y="16279"/>
                    </a:lnTo>
                    <a:lnTo>
                      <a:pt x="10379" y="16258"/>
                    </a:lnTo>
                    <a:lnTo>
                      <a:pt x="10525" y="16300"/>
                    </a:lnTo>
                    <a:lnTo>
                      <a:pt x="10797" y="16195"/>
                    </a:lnTo>
                    <a:lnTo>
                      <a:pt x="10923" y="16300"/>
                    </a:lnTo>
                    <a:lnTo>
                      <a:pt x="11027" y="16321"/>
                    </a:lnTo>
                    <a:lnTo>
                      <a:pt x="11069" y="16467"/>
                    </a:lnTo>
                    <a:lnTo>
                      <a:pt x="11236" y="17095"/>
                    </a:lnTo>
                    <a:lnTo>
                      <a:pt x="11341" y="17304"/>
                    </a:lnTo>
                    <a:lnTo>
                      <a:pt x="11446" y="17325"/>
                    </a:lnTo>
                    <a:lnTo>
                      <a:pt x="11676" y="17199"/>
                    </a:lnTo>
                    <a:lnTo>
                      <a:pt x="11801" y="17241"/>
                    </a:lnTo>
                    <a:lnTo>
                      <a:pt x="11885" y="17325"/>
                    </a:lnTo>
                    <a:lnTo>
                      <a:pt x="11969" y="17346"/>
                    </a:lnTo>
                    <a:lnTo>
                      <a:pt x="11906" y="17450"/>
                    </a:lnTo>
                    <a:lnTo>
                      <a:pt x="11885" y="17994"/>
                    </a:lnTo>
                    <a:lnTo>
                      <a:pt x="11864" y="18057"/>
                    </a:lnTo>
                    <a:lnTo>
                      <a:pt x="11822" y="18078"/>
                    </a:lnTo>
                    <a:lnTo>
                      <a:pt x="11822" y="18162"/>
                    </a:lnTo>
                    <a:lnTo>
                      <a:pt x="11801" y="18204"/>
                    </a:lnTo>
                    <a:lnTo>
                      <a:pt x="11801" y="18287"/>
                    </a:lnTo>
                    <a:lnTo>
                      <a:pt x="11906" y="18204"/>
                    </a:lnTo>
                    <a:lnTo>
                      <a:pt x="12178" y="18245"/>
                    </a:lnTo>
                    <a:lnTo>
                      <a:pt x="12178" y="18350"/>
                    </a:lnTo>
                    <a:lnTo>
                      <a:pt x="12283" y="18580"/>
                    </a:lnTo>
                    <a:lnTo>
                      <a:pt x="12283" y="18769"/>
                    </a:lnTo>
                    <a:lnTo>
                      <a:pt x="12303" y="18999"/>
                    </a:lnTo>
                    <a:lnTo>
                      <a:pt x="12324" y="19208"/>
                    </a:lnTo>
                    <a:lnTo>
                      <a:pt x="12303" y="19292"/>
                    </a:lnTo>
                    <a:lnTo>
                      <a:pt x="12199" y="19292"/>
                    </a:lnTo>
                    <a:lnTo>
                      <a:pt x="12073" y="19354"/>
                    </a:lnTo>
                    <a:lnTo>
                      <a:pt x="12031" y="19417"/>
                    </a:lnTo>
                    <a:lnTo>
                      <a:pt x="11969" y="19501"/>
                    </a:lnTo>
                    <a:lnTo>
                      <a:pt x="11927" y="19459"/>
                    </a:lnTo>
                    <a:lnTo>
                      <a:pt x="11697" y="19626"/>
                    </a:lnTo>
                    <a:lnTo>
                      <a:pt x="11655" y="19710"/>
                    </a:lnTo>
                    <a:lnTo>
                      <a:pt x="11571" y="19731"/>
                    </a:lnTo>
                    <a:lnTo>
                      <a:pt x="11362" y="19919"/>
                    </a:lnTo>
                    <a:lnTo>
                      <a:pt x="11278" y="19940"/>
                    </a:lnTo>
                    <a:lnTo>
                      <a:pt x="11278" y="20066"/>
                    </a:lnTo>
                    <a:lnTo>
                      <a:pt x="11195" y="20087"/>
                    </a:lnTo>
                    <a:lnTo>
                      <a:pt x="11132" y="20087"/>
                    </a:lnTo>
                    <a:lnTo>
                      <a:pt x="10943" y="20338"/>
                    </a:lnTo>
                    <a:lnTo>
                      <a:pt x="10923" y="20401"/>
                    </a:lnTo>
                    <a:lnTo>
                      <a:pt x="10923" y="20547"/>
                    </a:lnTo>
                    <a:lnTo>
                      <a:pt x="10839" y="20568"/>
                    </a:lnTo>
                    <a:lnTo>
                      <a:pt x="10776" y="20652"/>
                    </a:lnTo>
                    <a:lnTo>
                      <a:pt x="10671" y="20861"/>
                    </a:lnTo>
                    <a:lnTo>
                      <a:pt x="10609" y="20924"/>
                    </a:lnTo>
                    <a:lnTo>
                      <a:pt x="10504" y="21091"/>
                    </a:lnTo>
                    <a:lnTo>
                      <a:pt x="10504" y="21133"/>
                    </a:lnTo>
                    <a:lnTo>
                      <a:pt x="10399" y="21217"/>
                    </a:lnTo>
                    <a:lnTo>
                      <a:pt x="10358" y="21279"/>
                    </a:lnTo>
                    <a:lnTo>
                      <a:pt x="10441" y="21279"/>
                    </a:lnTo>
                    <a:lnTo>
                      <a:pt x="10504" y="21300"/>
                    </a:lnTo>
                    <a:lnTo>
                      <a:pt x="10776" y="21217"/>
                    </a:lnTo>
                    <a:lnTo>
                      <a:pt x="10923" y="21300"/>
                    </a:lnTo>
                    <a:lnTo>
                      <a:pt x="11048" y="21489"/>
                    </a:lnTo>
                    <a:lnTo>
                      <a:pt x="11153" y="21530"/>
                    </a:lnTo>
                    <a:lnTo>
                      <a:pt x="11236" y="21698"/>
                    </a:lnTo>
                    <a:lnTo>
                      <a:pt x="11362" y="21928"/>
                    </a:lnTo>
                    <a:lnTo>
                      <a:pt x="11446" y="21928"/>
                    </a:lnTo>
                    <a:lnTo>
                      <a:pt x="11550" y="21803"/>
                    </a:lnTo>
                    <a:lnTo>
                      <a:pt x="11592" y="21803"/>
                    </a:lnTo>
                    <a:lnTo>
                      <a:pt x="11718" y="22012"/>
                    </a:lnTo>
                    <a:lnTo>
                      <a:pt x="11885" y="22075"/>
                    </a:lnTo>
                    <a:lnTo>
                      <a:pt x="12011" y="22116"/>
                    </a:lnTo>
                    <a:lnTo>
                      <a:pt x="12136" y="22242"/>
                    </a:lnTo>
                    <a:lnTo>
                      <a:pt x="12136" y="22388"/>
                    </a:lnTo>
                    <a:lnTo>
                      <a:pt x="12241" y="22367"/>
                    </a:lnTo>
                    <a:lnTo>
                      <a:pt x="12492" y="22472"/>
                    </a:lnTo>
                    <a:lnTo>
                      <a:pt x="12617" y="22639"/>
                    </a:lnTo>
                    <a:lnTo>
                      <a:pt x="12743" y="22849"/>
                    </a:lnTo>
                    <a:lnTo>
                      <a:pt x="12868" y="22911"/>
                    </a:lnTo>
                    <a:lnTo>
                      <a:pt x="12848" y="23079"/>
                    </a:lnTo>
                    <a:lnTo>
                      <a:pt x="12743" y="23225"/>
                    </a:lnTo>
                    <a:lnTo>
                      <a:pt x="12806" y="23414"/>
                    </a:lnTo>
                    <a:lnTo>
                      <a:pt x="12827" y="23476"/>
                    </a:lnTo>
                    <a:lnTo>
                      <a:pt x="12848" y="23497"/>
                    </a:lnTo>
                    <a:lnTo>
                      <a:pt x="12931" y="23581"/>
                    </a:lnTo>
                    <a:lnTo>
                      <a:pt x="12952" y="23602"/>
                    </a:lnTo>
                    <a:lnTo>
                      <a:pt x="13161" y="23414"/>
                    </a:lnTo>
                    <a:lnTo>
                      <a:pt x="13245" y="23225"/>
                    </a:lnTo>
                    <a:lnTo>
                      <a:pt x="13350" y="22849"/>
                    </a:lnTo>
                    <a:lnTo>
                      <a:pt x="13433" y="22577"/>
                    </a:lnTo>
                    <a:lnTo>
                      <a:pt x="13454" y="22535"/>
                    </a:lnTo>
                    <a:lnTo>
                      <a:pt x="13426" y="22507"/>
                    </a:lnTo>
                    <a:lnTo>
                      <a:pt x="13426" y="22507"/>
                    </a:lnTo>
                    <a:lnTo>
                      <a:pt x="13496" y="22535"/>
                    </a:lnTo>
                    <a:lnTo>
                      <a:pt x="13873" y="22242"/>
                    </a:lnTo>
                    <a:lnTo>
                      <a:pt x="14061" y="22033"/>
                    </a:lnTo>
                    <a:lnTo>
                      <a:pt x="14312" y="21551"/>
                    </a:lnTo>
                    <a:lnTo>
                      <a:pt x="14417" y="21321"/>
                    </a:lnTo>
                    <a:lnTo>
                      <a:pt x="14521" y="21028"/>
                    </a:lnTo>
                    <a:lnTo>
                      <a:pt x="14793" y="20547"/>
                    </a:lnTo>
                    <a:lnTo>
                      <a:pt x="15044" y="20233"/>
                    </a:lnTo>
                    <a:lnTo>
                      <a:pt x="15107" y="20129"/>
                    </a:lnTo>
                    <a:lnTo>
                      <a:pt x="15065" y="20087"/>
                    </a:lnTo>
                    <a:lnTo>
                      <a:pt x="15065" y="20024"/>
                    </a:lnTo>
                    <a:lnTo>
                      <a:pt x="15128" y="19982"/>
                    </a:lnTo>
                    <a:lnTo>
                      <a:pt x="15170" y="19857"/>
                    </a:lnTo>
                    <a:lnTo>
                      <a:pt x="15254" y="19815"/>
                    </a:lnTo>
                    <a:lnTo>
                      <a:pt x="15233" y="19710"/>
                    </a:lnTo>
                    <a:lnTo>
                      <a:pt x="15254" y="19626"/>
                    </a:lnTo>
                    <a:lnTo>
                      <a:pt x="15233" y="19606"/>
                    </a:lnTo>
                    <a:lnTo>
                      <a:pt x="15296" y="19585"/>
                    </a:lnTo>
                    <a:lnTo>
                      <a:pt x="15296" y="19480"/>
                    </a:lnTo>
                    <a:lnTo>
                      <a:pt x="15191" y="19313"/>
                    </a:lnTo>
                    <a:lnTo>
                      <a:pt x="15191" y="19229"/>
                    </a:lnTo>
                    <a:lnTo>
                      <a:pt x="15212" y="19166"/>
                    </a:lnTo>
                    <a:lnTo>
                      <a:pt x="15191" y="19082"/>
                    </a:lnTo>
                    <a:lnTo>
                      <a:pt x="15149" y="18915"/>
                    </a:lnTo>
                    <a:lnTo>
                      <a:pt x="15107" y="18748"/>
                    </a:lnTo>
                    <a:lnTo>
                      <a:pt x="15149" y="18685"/>
                    </a:lnTo>
                    <a:lnTo>
                      <a:pt x="15316" y="18664"/>
                    </a:lnTo>
                    <a:lnTo>
                      <a:pt x="15296" y="18559"/>
                    </a:lnTo>
                    <a:lnTo>
                      <a:pt x="15212" y="18497"/>
                    </a:lnTo>
                    <a:lnTo>
                      <a:pt x="15337" y="18476"/>
                    </a:lnTo>
                    <a:lnTo>
                      <a:pt x="15337" y="18371"/>
                    </a:lnTo>
                    <a:lnTo>
                      <a:pt x="15212" y="18308"/>
                    </a:lnTo>
                    <a:lnTo>
                      <a:pt x="15316" y="18287"/>
                    </a:lnTo>
                    <a:lnTo>
                      <a:pt x="15379" y="18183"/>
                    </a:lnTo>
                    <a:lnTo>
                      <a:pt x="15442" y="18245"/>
                    </a:lnTo>
                    <a:lnTo>
                      <a:pt x="15630" y="18057"/>
                    </a:lnTo>
                    <a:lnTo>
                      <a:pt x="15735" y="17973"/>
                    </a:lnTo>
                    <a:lnTo>
                      <a:pt x="15735" y="17932"/>
                    </a:lnTo>
                    <a:lnTo>
                      <a:pt x="15881" y="17785"/>
                    </a:lnTo>
                    <a:lnTo>
                      <a:pt x="16070" y="17681"/>
                    </a:lnTo>
                    <a:lnTo>
                      <a:pt x="16300" y="17429"/>
                    </a:lnTo>
                    <a:lnTo>
                      <a:pt x="16509" y="17409"/>
                    </a:lnTo>
                    <a:lnTo>
                      <a:pt x="16614" y="17304"/>
                    </a:lnTo>
                    <a:lnTo>
                      <a:pt x="16739" y="17199"/>
                    </a:lnTo>
                    <a:lnTo>
                      <a:pt x="16844" y="17199"/>
                    </a:lnTo>
                    <a:lnTo>
                      <a:pt x="16928" y="17241"/>
                    </a:lnTo>
                    <a:lnTo>
                      <a:pt x="17011" y="17283"/>
                    </a:lnTo>
                    <a:lnTo>
                      <a:pt x="17011" y="17199"/>
                    </a:lnTo>
                    <a:lnTo>
                      <a:pt x="17095" y="17032"/>
                    </a:lnTo>
                    <a:lnTo>
                      <a:pt x="17325" y="16885"/>
                    </a:lnTo>
                    <a:lnTo>
                      <a:pt x="17430" y="16865"/>
                    </a:lnTo>
                    <a:lnTo>
                      <a:pt x="17430" y="16802"/>
                    </a:lnTo>
                    <a:lnTo>
                      <a:pt x="17367" y="16781"/>
                    </a:lnTo>
                    <a:lnTo>
                      <a:pt x="17304" y="16739"/>
                    </a:lnTo>
                    <a:lnTo>
                      <a:pt x="17262" y="16676"/>
                    </a:lnTo>
                    <a:lnTo>
                      <a:pt x="17346" y="16634"/>
                    </a:lnTo>
                    <a:lnTo>
                      <a:pt x="17513" y="16572"/>
                    </a:lnTo>
                    <a:lnTo>
                      <a:pt x="17576" y="16593"/>
                    </a:lnTo>
                    <a:lnTo>
                      <a:pt x="17681" y="16593"/>
                    </a:lnTo>
                    <a:lnTo>
                      <a:pt x="17765" y="16530"/>
                    </a:lnTo>
                    <a:lnTo>
                      <a:pt x="17869" y="16530"/>
                    </a:lnTo>
                    <a:lnTo>
                      <a:pt x="17869" y="16593"/>
                    </a:lnTo>
                    <a:lnTo>
                      <a:pt x="17744" y="16676"/>
                    </a:lnTo>
                    <a:lnTo>
                      <a:pt x="17576" y="16697"/>
                    </a:lnTo>
                    <a:lnTo>
                      <a:pt x="17555" y="16718"/>
                    </a:lnTo>
                    <a:lnTo>
                      <a:pt x="17618" y="16739"/>
                    </a:lnTo>
                    <a:lnTo>
                      <a:pt x="17848" y="16676"/>
                    </a:lnTo>
                    <a:lnTo>
                      <a:pt x="18099" y="16572"/>
                    </a:lnTo>
                    <a:lnTo>
                      <a:pt x="18078" y="16509"/>
                    </a:lnTo>
                    <a:lnTo>
                      <a:pt x="18162" y="16467"/>
                    </a:lnTo>
                    <a:lnTo>
                      <a:pt x="18246" y="16467"/>
                    </a:lnTo>
                    <a:lnTo>
                      <a:pt x="18204" y="16509"/>
                    </a:lnTo>
                    <a:cubicBezTo>
                      <a:pt x="18204" y="16509"/>
                      <a:pt x="18204" y="16613"/>
                      <a:pt x="18246" y="16613"/>
                    </a:cubicBezTo>
                    <a:lnTo>
                      <a:pt x="18392" y="16634"/>
                    </a:lnTo>
                    <a:lnTo>
                      <a:pt x="18497" y="16593"/>
                    </a:lnTo>
                    <a:lnTo>
                      <a:pt x="18664" y="16593"/>
                    </a:lnTo>
                    <a:lnTo>
                      <a:pt x="18832" y="16613"/>
                    </a:lnTo>
                    <a:lnTo>
                      <a:pt x="18936" y="16551"/>
                    </a:lnTo>
                    <a:lnTo>
                      <a:pt x="18936" y="16488"/>
                    </a:lnTo>
                    <a:lnTo>
                      <a:pt x="18915" y="16467"/>
                    </a:lnTo>
                    <a:lnTo>
                      <a:pt x="18936" y="16404"/>
                    </a:lnTo>
                    <a:lnTo>
                      <a:pt x="19208" y="16237"/>
                    </a:lnTo>
                    <a:lnTo>
                      <a:pt x="19418" y="16153"/>
                    </a:lnTo>
                    <a:lnTo>
                      <a:pt x="19522" y="16069"/>
                    </a:lnTo>
                    <a:lnTo>
                      <a:pt x="19543" y="15986"/>
                    </a:lnTo>
                    <a:lnTo>
                      <a:pt x="19522" y="15944"/>
                    </a:lnTo>
                    <a:lnTo>
                      <a:pt x="19418" y="15735"/>
                    </a:lnTo>
                    <a:lnTo>
                      <a:pt x="19501" y="15567"/>
                    </a:lnTo>
                    <a:lnTo>
                      <a:pt x="19564" y="15463"/>
                    </a:lnTo>
                    <a:lnTo>
                      <a:pt x="19564" y="15358"/>
                    </a:lnTo>
                    <a:lnTo>
                      <a:pt x="19627" y="15316"/>
                    </a:lnTo>
                    <a:lnTo>
                      <a:pt x="19731" y="15232"/>
                    </a:lnTo>
                    <a:lnTo>
                      <a:pt x="19752" y="15128"/>
                    </a:lnTo>
                    <a:lnTo>
                      <a:pt x="19731" y="15107"/>
                    </a:lnTo>
                    <a:lnTo>
                      <a:pt x="19878" y="14835"/>
                    </a:lnTo>
                    <a:lnTo>
                      <a:pt x="20087" y="14584"/>
                    </a:lnTo>
                    <a:lnTo>
                      <a:pt x="20087" y="14479"/>
                    </a:lnTo>
                    <a:lnTo>
                      <a:pt x="20045" y="14103"/>
                    </a:lnTo>
                    <a:lnTo>
                      <a:pt x="20003" y="14082"/>
                    </a:lnTo>
                    <a:lnTo>
                      <a:pt x="20066" y="13872"/>
                    </a:lnTo>
                    <a:lnTo>
                      <a:pt x="20129" y="13789"/>
                    </a:lnTo>
                    <a:lnTo>
                      <a:pt x="20129" y="13726"/>
                    </a:lnTo>
                    <a:lnTo>
                      <a:pt x="20317" y="13580"/>
                    </a:lnTo>
                    <a:lnTo>
                      <a:pt x="20338" y="13496"/>
                    </a:lnTo>
                    <a:lnTo>
                      <a:pt x="20275" y="13287"/>
                    </a:lnTo>
                    <a:lnTo>
                      <a:pt x="20359" y="13036"/>
                    </a:lnTo>
                    <a:lnTo>
                      <a:pt x="20338" y="12826"/>
                    </a:lnTo>
                    <a:lnTo>
                      <a:pt x="20359" y="12659"/>
                    </a:lnTo>
                    <a:lnTo>
                      <a:pt x="20359" y="12596"/>
                    </a:lnTo>
                    <a:lnTo>
                      <a:pt x="20422" y="12387"/>
                    </a:lnTo>
                    <a:lnTo>
                      <a:pt x="20359" y="11592"/>
                    </a:lnTo>
                    <a:lnTo>
                      <a:pt x="20359" y="11445"/>
                    </a:lnTo>
                    <a:lnTo>
                      <a:pt x="20422" y="11341"/>
                    </a:lnTo>
                    <a:lnTo>
                      <a:pt x="20422" y="11236"/>
                    </a:lnTo>
                    <a:lnTo>
                      <a:pt x="20359" y="11278"/>
                    </a:lnTo>
                    <a:lnTo>
                      <a:pt x="20275" y="11194"/>
                    </a:lnTo>
                    <a:lnTo>
                      <a:pt x="20275" y="11131"/>
                    </a:lnTo>
                    <a:lnTo>
                      <a:pt x="20359" y="10985"/>
                    </a:lnTo>
                    <a:lnTo>
                      <a:pt x="20338" y="10859"/>
                    </a:lnTo>
                    <a:lnTo>
                      <a:pt x="20359" y="10776"/>
                    </a:lnTo>
                    <a:lnTo>
                      <a:pt x="20443" y="10755"/>
                    </a:lnTo>
                    <a:lnTo>
                      <a:pt x="20464" y="10629"/>
                    </a:lnTo>
                    <a:lnTo>
                      <a:pt x="20380" y="10504"/>
                    </a:lnTo>
                    <a:lnTo>
                      <a:pt x="20234" y="10420"/>
                    </a:lnTo>
                    <a:lnTo>
                      <a:pt x="20275" y="10399"/>
                    </a:lnTo>
                    <a:lnTo>
                      <a:pt x="20317" y="10336"/>
                    </a:lnTo>
                    <a:lnTo>
                      <a:pt x="20338" y="10399"/>
                    </a:lnTo>
                    <a:lnTo>
                      <a:pt x="20422" y="10441"/>
                    </a:lnTo>
                    <a:lnTo>
                      <a:pt x="20485" y="10462"/>
                    </a:lnTo>
                    <a:lnTo>
                      <a:pt x="20526" y="10336"/>
                    </a:lnTo>
                    <a:lnTo>
                      <a:pt x="20589" y="10336"/>
                    </a:lnTo>
                    <a:lnTo>
                      <a:pt x="20631" y="10420"/>
                    </a:lnTo>
                    <a:lnTo>
                      <a:pt x="20673" y="10441"/>
                    </a:lnTo>
                    <a:lnTo>
                      <a:pt x="20631" y="10525"/>
                    </a:lnTo>
                    <a:lnTo>
                      <a:pt x="20547" y="10567"/>
                    </a:lnTo>
                    <a:lnTo>
                      <a:pt x="20526" y="10650"/>
                    </a:lnTo>
                    <a:lnTo>
                      <a:pt x="20568" y="10650"/>
                    </a:lnTo>
                    <a:lnTo>
                      <a:pt x="20673" y="10546"/>
                    </a:lnTo>
                    <a:lnTo>
                      <a:pt x="20840" y="10462"/>
                    </a:lnTo>
                    <a:lnTo>
                      <a:pt x="21008" y="10190"/>
                    </a:lnTo>
                    <a:lnTo>
                      <a:pt x="21091" y="9981"/>
                    </a:lnTo>
                    <a:lnTo>
                      <a:pt x="21112" y="9834"/>
                    </a:lnTo>
                    <a:lnTo>
                      <a:pt x="21196" y="9771"/>
                    </a:lnTo>
                    <a:lnTo>
                      <a:pt x="21280" y="9562"/>
                    </a:lnTo>
                    <a:lnTo>
                      <a:pt x="21363" y="9374"/>
                    </a:lnTo>
                    <a:lnTo>
                      <a:pt x="21677" y="9165"/>
                    </a:lnTo>
                    <a:lnTo>
                      <a:pt x="21698" y="9060"/>
                    </a:lnTo>
                    <a:lnTo>
                      <a:pt x="21803" y="9039"/>
                    </a:lnTo>
                    <a:lnTo>
                      <a:pt x="21887" y="8934"/>
                    </a:lnTo>
                    <a:lnTo>
                      <a:pt x="22138" y="8683"/>
                    </a:lnTo>
                    <a:lnTo>
                      <a:pt x="22368" y="8370"/>
                    </a:lnTo>
                    <a:lnTo>
                      <a:pt x="22431" y="8307"/>
                    </a:lnTo>
                    <a:lnTo>
                      <a:pt x="22556" y="7993"/>
                    </a:lnTo>
                    <a:lnTo>
                      <a:pt x="22577" y="7846"/>
                    </a:lnTo>
                    <a:lnTo>
                      <a:pt x="22661" y="7742"/>
                    </a:lnTo>
                    <a:lnTo>
                      <a:pt x="22661" y="7637"/>
                    </a:lnTo>
                    <a:lnTo>
                      <a:pt x="22577" y="7533"/>
                    </a:lnTo>
                    <a:lnTo>
                      <a:pt x="22619" y="7449"/>
                    </a:lnTo>
                    <a:lnTo>
                      <a:pt x="22682" y="7449"/>
                    </a:lnTo>
                    <a:lnTo>
                      <a:pt x="22661" y="7156"/>
                    </a:lnTo>
                    <a:lnTo>
                      <a:pt x="22577" y="7093"/>
                    </a:lnTo>
                    <a:lnTo>
                      <a:pt x="22556" y="6968"/>
                    </a:lnTo>
                    <a:lnTo>
                      <a:pt x="22347" y="6528"/>
                    </a:lnTo>
                    <a:lnTo>
                      <a:pt x="22347" y="6361"/>
                    </a:lnTo>
                    <a:lnTo>
                      <a:pt x="22326" y="6193"/>
                    </a:lnTo>
                    <a:lnTo>
                      <a:pt x="21949" y="6026"/>
                    </a:lnTo>
                    <a:lnTo>
                      <a:pt x="21740" y="6026"/>
                    </a:lnTo>
                    <a:lnTo>
                      <a:pt x="21594" y="6110"/>
                    </a:lnTo>
                    <a:lnTo>
                      <a:pt x="21489" y="5942"/>
                    </a:lnTo>
                    <a:lnTo>
                      <a:pt x="21342" y="5921"/>
                    </a:lnTo>
                    <a:lnTo>
                      <a:pt x="21217" y="5796"/>
                    </a:lnTo>
                    <a:lnTo>
                      <a:pt x="21070" y="5712"/>
                    </a:lnTo>
                    <a:lnTo>
                      <a:pt x="20966" y="5691"/>
                    </a:lnTo>
                    <a:lnTo>
                      <a:pt x="20694" y="5398"/>
                    </a:lnTo>
                    <a:lnTo>
                      <a:pt x="20485" y="5105"/>
                    </a:lnTo>
                    <a:lnTo>
                      <a:pt x="20380" y="5085"/>
                    </a:lnTo>
                    <a:lnTo>
                      <a:pt x="20254" y="4959"/>
                    </a:lnTo>
                    <a:lnTo>
                      <a:pt x="20129" y="4959"/>
                    </a:lnTo>
                    <a:lnTo>
                      <a:pt x="19773" y="4687"/>
                    </a:lnTo>
                    <a:lnTo>
                      <a:pt x="19627" y="4687"/>
                    </a:lnTo>
                    <a:lnTo>
                      <a:pt x="19438" y="4603"/>
                    </a:lnTo>
                    <a:lnTo>
                      <a:pt x="19334" y="4666"/>
                    </a:lnTo>
                    <a:lnTo>
                      <a:pt x="19187" y="4666"/>
                    </a:lnTo>
                    <a:lnTo>
                      <a:pt x="19083" y="4603"/>
                    </a:lnTo>
                    <a:lnTo>
                      <a:pt x="18978" y="4666"/>
                    </a:lnTo>
                    <a:lnTo>
                      <a:pt x="18915" y="4750"/>
                    </a:lnTo>
                    <a:lnTo>
                      <a:pt x="18832" y="4666"/>
                    </a:lnTo>
                    <a:lnTo>
                      <a:pt x="18685" y="4561"/>
                    </a:lnTo>
                    <a:lnTo>
                      <a:pt x="18685" y="4666"/>
                    </a:lnTo>
                    <a:lnTo>
                      <a:pt x="18602" y="4624"/>
                    </a:lnTo>
                    <a:lnTo>
                      <a:pt x="18581" y="4687"/>
                    </a:lnTo>
                    <a:lnTo>
                      <a:pt x="18581" y="4750"/>
                    </a:lnTo>
                    <a:lnTo>
                      <a:pt x="18476" y="4666"/>
                    </a:lnTo>
                    <a:lnTo>
                      <a:pt x="18455" y="4624"/>
                    </a:lnTo>
                    <a:lnTo>
                      <a:pt x="18371" y="4582"/>
                    </a:lnTo>
                    <a:lnTo>
                      <a:pt x="18371" y="4582"/>
                    </a:lnTo>
                    <a:lnTo>
                      <a:pt x="18392" y="4645"/>
                    </a:lnTo>
                    <a:lnTo>
                      <a:pt x="18371" y="4666"/>
                    </a:lnTo>
                    <a:lnTo>
                      <a:pt x="18183" y="4582"/>
                    </a:lnTo>
                    <a:lnTo>
                      <a:pt x="18141" y="4582"/>
                    </a:lnTo>
                    <a:lnTo>
                      <a:pt x="17995" y="4561"/>
                    </a:lnTo>
                    <a:lnTo>
                      <a:pt x="17702" y="4394"/>
                    </a:lnTo>
                    <a:lnTo>
                      <a:pt x="17555" y="4394"/>
                    </a:lnTo>
                    <a:lnTo>
                      <a:pt x="17555" y="4436"/>
                    </a:lnTo>
                    <a:lnTo>
                      <a:pt x="17597" y="4478"/>
                    </a:lnTo>
                    <a:lnTo>
                      <a:pt x="17555" y="4520"/>
                    </a:lnTo>
                    <a:lnTo>
                      <a:pt x="17472" y="4478"/>
                    </a:lnTo>
                    <a:lnTo>
                      <a:pt x="17451" y="4520"/>
                    </a:lnTo>
                    <a:lnTo>
                      <a:pt x="17430" y="4561"/>
                    </a:lnTo>
                    <a:lnTo>
                      <a:pt x="17325" y="4603"/>
                    </a:lnTo>
                    <a:lnTo>
                      <a:pt x="17262" y="4666"/>
                    </a:lnTo>
                    <a:lnTo>
                      <a:pt x="17241" y="4792"/>
                    </a:lnTo>
                    <a:lnTo>
                      <a:pt x="17200" y="4687"/>
                    </a:lnTo>
                    <a:lnTo>
                      <a:pt x="17158" y="4603"/>
                    </a:lnTo>
                    <a:lnTo>
                      <a:pt x="17116" y="4645"/>
                    </a:lnTo>
                    <a:lnTo>
                      <a:pt x="17116" y="4750"/>
                    </a:lnTo>
                    <a:lnTo>
                      <a:pt x="17011" y="4917"/>
                    </a:lnTo>
                    <a:lnTo>
                      <a:pt x="17011" y="5085"/>
                    </a:lnTo>
                    <a:lnTo>
                      <a:pt x="16990" y="4917"/>
                    </a:lnTo>
                    <a:lnTo>
                      <a:pt x="17011" y="4771"/>
                    </a:lnTo>
                    <a:lnTo>
                      <a:pt x="16990" y="4645"/>
                    </a:lnTo>
                    <a:lnTo>
                      <a:pt x="17032" y="4457"/>
                    </a:lnTo>
                    <a:lnTo>
                      <a:pt x="17095" y="4394"/>
                    </a:lnTo>
                    <a:lnTo>
                      <a:pt x="17032" y="4373"/>
                    </a:lnTo>
                    <a:lnTo>
                      <a:pt x="16928" y="4373"/>
                    </a:lnTo>
                    <a:lnTo>
                      <a:pt x="17053" y="4248"/>
                    </a:lnTo>
                    <a:lnTo>
                      <a:pt x="16907" y="4059"/>
                    </a:lnTo>
                    <a:lnTo>
                      <a:pt x="16823" y="3913"/>
                    </a:lnTo>
                    <a:lnTo>
                      <a:pt x="16739" y="3913"/>
                    </a:lnTo>
                    <a:lnTo>
                      <a:pt x="16614" y="3871"/>
                    </a:lnTo>
                    <a:lnTo>
                      <a:pt x="16530" y="3976"/>
                    </a:lnTo>
                    <a:lnTo>
                      <a:pt x="16467" y="4017"/>
                    </a:lnTo>
                    <a:lnTo>
                      <a:pt x="16425" y="3934"/>
                    </a:lnTo>
                    <a:lnTo>
                      <a:pt x="16384" y="3913"/>
                    </a:lnTo>
                    <a:lnTo>
                      <a:pt x="16363" y="3829"/>
                    </a:lnTo>
                    <a:lnTo>
                      <a:pt x="16279" y="3766"/>
                    </a:lnTo>
                    <a:lnTo>
                      <a:pt x="16195" y="3766"/>
                    </a:lnTo>
                    <a:lnTo>
                      <a:pt x="16153" y="3724"/>
                    </a:lnTo>
                    <a:lnTo>
                      <a:pt x="16070" y="3704"/>
                    </a:lnTo>
                    <a:lnTo>
                      <a:pt x="16007" y="3745"/>
                    </a:lnTo>
                    <a:lnTo>
                      <a:pt x="16007" y="3704"/>
                    </a:lnTo>
                    <a:lnTo>
                      <a:pt x="15965" y="3662"/>
                    </a:lnTo>
                    <a:lnTo>
                      <a:pt x="15902" y="3599"/>
                    </a:lnTo>
                    <a:lnTo>
                      <a:pt x="15840" y="3620"/>
                    </a:lnTo>
                    <a:lnTo>
                      <a:pt x="15693" y="3599"/>
                    </a:lnTo>
                    <a:lnTo>
                      <a:pt x="15526" y="3494"/>
                    </a:lnTo>
                    <a:lnTo>
                      <a:pt x="15463" y="3494"/>
                    </a:lnTo>
                    <a:lnTo>
                      <a:pt x="15442" y="3536"/>
                    </a:lnTo>
                    <a:lnTo>
                      <a:pt x="15337" y="3452"/>
                    </a:lnTo>
                    <a:lnTo>
                      <a:pt x="15254" y="3452"/>
                    </a:lnTo>
                    <a:lnTo>
                      <a:pt x="15233" y="3536"/>
                    </a:lnTo>
                    <a:lnTo>
                      <a:pt x="15170" y="3536"/>
                    </a:lnTo>
                    <a:lnTo>
                      <a:pt x="15149" y="3452"/>
                    </a:lnTo>
                    <a:lnTo>
                      <a:pt x="15024" y="3452"/>
                    </a:lnTo>
                    <a:lnTo>
                      <a:pt x="14919" y="3515"/>
                    </a:lnTo>
                    <a:lnTo>
                      <a:pt x="14856" y="3620"/>
                    </a:lnTo>
                    <a:lnTo>
                      <a:pt x="14856" y="3704"/>
                    </a:lnTo>
                    <a:lnTo>
                      <a:pt x="14731" y="3829"/>
                    </a:lnTo>
                    <a:lnTo>
                      <a:pt x="14584" y="3934"/>
                    </a:lnTo>
                    <a:lnTo>
                      <a:pt x="14375" y="4059"/>
                    </a:lnTo>
                    <a:lnTo>
                      <a:pt x="14270" y="4185"/>
                    </a:lnTo>
                    <a:lnTo>
                      <a:pt x="14208" y="4352"/>
                    </a:lnTo>
                    <a:lnTo>
                      <a:pt x="14187" y="4499"/>
                    </a:lnTo>
                    <a:lnTo>
                      <a:pt x="14124" y="4582"/>
                    </a:lnTo>
                    <a:lnTo>
                      <a:pt x="14019" y="4687"/>
                    </a:lnTo>
                    <a:lnTo>
                      <a:pt x="14019" y="4771"/>
                    </a:lnTo>
                    <a:lnTo>
                      <a:pt x="14061" y="4896"/>
                    </a:lnTo>
                    <a:lnTo>
                      <a:pt x="14019" y="5105"/>
                    </a:lnTo>
                    <a:lnTo>
                      <a:pt x="13998" y="4980"/>
                    </a:lnTo>
                    <a:lnTo>
                      <a:pt x="13915" y="4854"/>
                    </a:lnTo>
                    <a:lnTo>
                      <a:pt x="13915" y="4750"/>
                    </a:lnTo>
                    <a:lnTo>
                      <a:pt x="13998" y="4645"/>
                    </a:lnTo>
                    <a:lnTo>
                      <a:pt x="14103" y="4561"/>
                    </a:lnTo>
                    <a:lnTo>
                      <a:pt x="14082" y="4394"/>
                    </a:lnTo>
                    <a:lnTo>
                      <a:pt x="14124" y="4269"/>
                    </a:lnTo>
                    <a:lnTo>
                      <a:pt x="14124" y="4185"/>
                    </a:lnTo>
                    <a:lnTo>
                      <a:pt x="14061" y="4185"/>
                    </a:lnTo>
                    <a:lnTo>
                      <a:pt x="13915" y="4248"/>
                    </a:lnTo>
                    <a:lnTo>
                      <a:pt x="13768" y="4185"/>
                    </a:lnTo>
                    <a:lnTo>
                      <a:pt x="13643" y="4185"/>
                    </a:lnTo>
                    <a:lnTo>
                      <a:pt x="13538" y="4227"/>
                    </a:lnTo>
                    <a:lnTo>
                      <a:pt x="13454" y="4164"/>
                    </a:lnTo>
                    <a:lnTo>
                      <a:pt x="13538" y="4164"/>
                    </a:lnTo>
                    <a:lnTo>
                      <a:pt x="13643" y="4080"/>
                    </a:lnTo>
                    <a:lnTo>
                      <a:pt x="13747" y="4059"/>
                    </a:lnTo>
                    <a:lnTo>
                      <a:pt x="13915" y="4080"/>
                    </a:lnTo>
                    <a:lnTo>
                      <a:pt x="14019" y="4059"/>
                    </a:lnTo>
                    <a:lnTo>
                      <a:pt x="14103" y="3955"/>
                    </a:lnTo>
                    <a:lnTo>
                      <a:pt x="14166" y="3955"/>
                    </a:lnTo>
                    <a:lnTo>
                      <a:pt x="14208" y="4017"/>
                    </a:lnTo>
                    <a:lnTo>
                      <a:pt x="14270" y="3976"/>
                    </a:lnTo>
                    <a:lnTo>
                      <a:pt x="14375" y="3934"/>
                    </a:lnTo>
                    <a:lnTo>
                      <a:pt x="14521" y="3871"/>
                    </a:lnTo>
                    <a:lnTo>
                      <a:pt x="14521" y="3745"/>
                    </a:lnTo>
                    <a:lnTo>
                      <a:pt x="14689" y="3557"/>
                    </a:lnTo>
                    <a:lnTo>
                      <a:pt x="14689" y="3432"/>
                    </a:lnTo>
                    <a:lnTo>
                      <a:pt x="14731" y="3348"/>
                    </a:lnTo>
                    <a:lnTo>
                      <a:pt x="14731" y="3243"/>
                    </a:lnTo>
                    <a:lnTo>
                      <a:pt x="14584" y="3222"/>
                    </a:lnTo>
                    <a:lnTo>
                      <a:pt x="14438" y="3118"/>
                    </a:lnTo>
                    <a:lnTo>
                      <a:pt x="14333" y="3118"/>
                    </a:lnTo>
                    <a:lnTo>
                      <a:pt x="14187" y="3222"/>
                    </a:lnTo>
                    <a:lnTo>
                      <a:pt x="14061" y="3222"/>
                    </a:lnTo>
                    <a:lnTo>
                      <a:pt x="13852" y="3139"/>
                    </a:lnTo>
                    <a:lnTo>
                      <a:pt x="13643" y="3118"/>
                    </a:lnTo>
                    <a:lnTo>
                      <a:pt x="13475" y="3285"/>
                    </a:lnTo>
                    <a:lnTo>
                      <a:pt x="13475" y="3348"/>
                    </a:lnTo>
                    <a:lnTo>
                      <a:pt x="13538" y="3390"/>
                    </a:lnTo>
                    <a:lnTo>
                      <a:pt x="13559" y="3432"/>
                    </a:lnTo>
                    <a:lnTo>
                      <a:pt x="13475" y="3432"/>
                    </a:lnTo>
                    <a:lnTo>
                      <a:pt x="13433" y="3452"/>
                    </a:lnTo>
                    <a:lnTo>
                      <a:pt x="13371" y="3557"/>
                    </a:lnTo>
                    <a:lnTo>
                      <a:pt x="13350" y="3494"/>
                    </a:lnTo>
                    <a:lnTo>
                      <a:pt x="13287" y="3452"/>
                    </a:lnTo>
                    <a:lnTo>
                      <a:pt x="13161" y="3515"/>
                    </a:lnTo>
                    <a:lnTo>
                      <a:pt x="13036" y="3704"/>
                    </a:lnTo>
                    <a:lnTo>
                      <a:pt x="12848" y="3913"/>
                    </a:lnTo>
                    <a:lnTo>
                      <a:pt x="12973" y="3724"/>
                    </a:lnTo>
                    <a:lnTo>
                      <a:pt x="12973" y="3599"/>
                    </a:lnTo>
                    <a:lnTo>
                      <a:pt x="13015" y="3515"/>
                    </a:lnTo>
                    <a:lnTo>
                      <a:pt x="13015" y="3432"/>
                    </a:lnTo>
                    <a:lnTo>
                      <a:pt x="12952" y="3432"/>
                    </a:lnTo>
                    <a:lnTo>
                      <a:pt x="12848" y="3536"/>
                    </a:lnTo>
                    <a:lnTo>
                      <a:pt x="12806" y="3662"/>
                    </a:lnTo>
                    <a:lnTo>
                      <a:pt x="12743" y="3829"/>
                    </a:lnTo>
                    <a:lnTo>
                      <a:pt x="12638" y="3871"/>
                    </a:lnTo>
                    <a:lnTo>
                      <a:pt x="12722" y="3704"/>
                    </a:lnTo>
                    <a:lnTo>
                      <a:pt x="12743" y="3557"/>
                    </a:lnTo>
                    <a:lnTo>
                      <a:pt x="12952" y="3306"/>
                    </a:lnTo>
                    <a:lnTo>
                      <a:pt x="13015" y="3118"/>
                    </a:lnTo>
                    <a:lnTo>
                      <a:pt x="13078" y="3013"/>
                    </a:lnTo>
                    <a:lnTo>
                      <a:pt x="13182" y="2971"/>
                    </a:lnTo>
                    <a:lnTo>
                      <a:pt x="13329" y="2888"/>
                    </a:lnTo>
                    <a:lnTo>
                      <a:pt x="13392" y="2867"/>
                    </a:lnTo>
                    <a:lnTo>
                      <a:pt x="13496" y="2699"/>
                    </a:lnTo>
                    <a:lnTo>
                      <a:pt x="13768" y="2448"/>
                    </a:lnTo>
                    <a:lnTo>
                      <a:pt x="13789" y="2364"/>
                    </a:lnTo>
                    <a:lnTo>
                      <a:pt x="13852" y="2302"/>
                    </a:lnTo>
                    <a:lnTo>
                      <a:pt x="13789" y="2239"/>
                    </a:lnTo>
                    <a:lnTo>
                      <a:pt x="13810" y="2155"/>
                    </a:lnTo>
                    <a:lnTo>
                      <a:pt x="13852" y="2134"/>
                    </a:lnTo>
                    <a:lnTo>
                      <a:pt x="13852" y="2030"/>
                    </a:lnTo>
                    <a:lnTo>
                      <a:pt x="13747" y="1946"/>
                    </a:lnTo>
                    <a:lnTo>
                      <a:pt x="13601" y="1946"/>
                    </a:lnTo>
                    <a:lnTo>
                      <a:pt x="13580" y="1988"/>
                    </a:lnTo>
                    <a:lnTo>
                      <a:pt x="13538" y="1883"/>
                    </a:lnTo>
                    <a:lnTo>
                      <a:pt x="13454" y="1674"/>
                    </a:lnTo>
                    <a:lnTo>
                      <a:pt x="13329" y="1360"/>
                    </a:lnTo>
                    <a:lnTo>
                      <a:pt x="13224" y="1214"/>
                    </a:lnTo>
                    <a:lnTo>
                      <a:pt x="13140" y="1004"/>
                    </a:lnTo>
                    <a:lnTo>
                      <a:pt x="13140" y="879"/>
                    </a:lnTo>
                    <a:lnTo>
                      <a:pt x="13120" y="732"/>
                    </a:lnTo>
                    <a:lnTo>
                      <a:pt x="13057" y="691"/>
                    </a:lnTo>
                    <a:lnTo>
                      <a:pt x="13036" y="586"/>
                    </a:lnTo>
                    <a:lnTo>
                      <a:pt x="12952" y="460"/>
                    </a:lnTo>
                    <a:lnTo>
                      <a:pt x="12931" y="481"/>
                    </a:lnTo>
                    <a:lnTo>
                      <a:pt x="12931" y="565"/>
                    </a:lnTo>
                    <a:lnTo>
                      <a:pt x="12868" y="628"/>
                    </a:lnTo>
                    <a:lnTo>
                      <a:pt x="12743" y="711"/>
                    </a:lnTo>
                    <a:lnTo>
                      <a:pt x="12701" y="795"/>
                    </a:lnTo>
                    <a:lnTo>
                      <a:pt x="12555" y="984"/>
                    </a:lnTo>
                    <a:lnTo>
                      <a:pt x="12408" y="1151"/>
                    </a:lnTo>
                    <a:lnTo>
                      <a:pt x="12408" y="1256"/>
                    </a:lnTo>
                    <a:lnTo>
                      <a:pt x="12303" y="1507"/>
                    </a:lnTo>
                    <a:lnTo>
                      <a:pt x="12199" y="1653"/>
                    </a:lnTo>
                    <a:lnTo>
                      <a:pt x="12115" y="1779"/>
                    </a:lnTo>
                    <a:lnTo>
                      <a:pt x="12011" y="1820"/>
                    </a:lnTo>
                    <a:lnTo>
                      <a:pt x="11969" y="1862"/>
                    </a:lnTo>
                    <a:lnTo>
                      <a:pt x="11927" y="1967"/>
                    </a:lnTo>
                    <a:lnTo>
                      <a:pt x="11822" y="2051"/>
                    </a:lnTo>
                    <a:lnTo>
                      <a:pt x="11759" y="2030"/>
                    </a:lnTo>
                    <a:lnTo>
                      <a:pt x="11759" y="1862"/>
                    </a:lnTo>
                    <a:lnTo>
                      <a:pt x="11697" y="1841"/>
                    </a:lnTo>
                    <a:lnTo>
                      <a:pt x="11676" y="1779"/>
                    </a:lnTo>
                    <a:lnTo>
                      <a:pt x="11613" y="1779"/>
                    </a:lnTo>
                    <a:lnTo>
                      <a:pt x="11550" y="1820"/>
                    </a:lnTo>
                    <a:lnTo>
                      <a:pt x="11487" y="1883"/>
                    </a:lnTo>
                    <a:lnTo>
                      <a:pt x="11383" y="1862"/>
                    </a:lnTo>
                    <a:lnTo>
                      <a:pt x="11299" y="1779"/>
                    </a:lnTo>
                    <a:lnTo>
                      <a:pt x="11299" y="1737"/>
                    </a:lnTo>
                    <a:lnTo>
                      <a:pt x="11278" y="1716"/>
                    </a:lnTo>
                    <a:lnTo>
                      <a:pt x="11257" y="1611"/>
                    </a:lnTo>
                    <a:lnTo>
                      <a:pt x="11236" y="1548"/>
                    </a:lnTo>
                    <a:lnTo>
                      <a:pt x="11153" y="1528"/>
                    </a:lnTo>
                    <a:lnTo>
                      <a:pt x="11048" y="1423"/>
                    </a:lnTo>
                    <a:lnTo>
                      <a:pt x="10881" y="1423"/>
                    </a:lnTo>
                    <a:lnTo>
                      <a:pt x="10776" y="1465"/>
                    </a:lnTo>
                    <a:lnTo>
                      <a:pt x="10546" y="1465"/>
                    </a:lnTo>
                    <a:lnTo>
                      <a:pt x="10420" y="1444"/>
                    </a:lnTo>
                    <a:lnTo>
                      <a:pt x="10316" y="1528"/>
                    </a:lnTo>
                    <a:lnTo>
                      <a:pt x="10295" y="1632"/>
                    </a:lnTo>
                    <a:lnTo>
                      <a:pt x="10399" y="1737"/>
                    </a:lnTo>
                    <a:lnTo>
                      <a:pt x="10420" y="1820"/>
                    </a:lnTo>
                    <a:lnTo>
                      <a:pt x="10462" y="1946"/>
                    </a:lnTo>
                    <a:lnTo>
                      <a:pt x="10441" y="1988"/>
                    </a:lnTo>
                    <a:lnTo>
                      <a:pt x="10337" y="1988"/>
                    </a:lnTo>
                    <a:lnTo>
                      <a:pt x="10190" y="1946"/>
                    </a:lnTo>
                    <a:lnTo>
                      <a:pt x="10148" y="1925"/>
                    </a:lnTo>
                    <a:lnTo>
                      <a:pt x="9918" y="1925"/>
                    </a:lnTo>
                    <a:lnTo>
                      <a:pt x="9814" y="1946"/>
                    </a:lnTo>
                    <a:lnTo>
                      <a:pt x="9772" y="1883"/>
                    </a:lnTo>
                    <a:lnTo>
                      <a:pt x="9604" y="1883"/>
                    </a:lnTo>
                    <a:lnTo>
                      <a:pt x="9479" y="1946"/>
                    </a:lnTo>
                    <a:lnTo>
                      <a:pt x="9395" y="2134"/>
                    </a:lnTo>
                    <a:lnTo>
                      <a:pt x="9165" y="2134"/>
                    </a:lnTo>
                    <a:lnTo>
                      <a:pt x="9039" y="2155"/>
                    </a:lnTo>
                    <a:lnTo>
                      <a:pt x="8998" y="2197"/>
                    </a:lnTo>
                    <a:lnTo>
                      <a:pt x="8935" y="2302"/>
                    </a:lnTo>
                    <a:lnTo>
                      <a:pt x="8788" y="2302"/>
                    </a:lnTo>
                    <a:lnTo>
                      <a:pt x="8767" y="2281"/>
                    </a:lnTo>
                    <a:lnTo>
                      <a:pt x="8684" y="2302"/>
                    </a:lnTo>
                    <a:lnTo>
                      <a:pt x="8621" y="2385"/>
                    </a:lnTo>
                    <a:lnTo>
                      <a:pt x="8537" y="2364"/>
                    </a:lnTo>
                    <a:lnTo>
                      <a:pt x="8307" y="2176"/>
                    </a:lnTo>
                    <a:lnTo>
                      <a:pt x="8223" y="2072"/>
                    </a:lnTo>
                    <a:lnTo>
                      <a:pt x="8223" y="1988"/>
                    </a:lnTo>
                    <a:lnTo>
                      <a:pt x="8098" y="1862"/>
                    </a:lnTo>
                    <a:lnTo>
                      <a:pt x="7993" y="1758"/>
                    </a:lnTo>
                    <a:lnTo>
                      <a:pt x="7993" y="1653"/>
                    </a:lnTo>
                    <a:lnTo>
                      <a:pt x="8014" y="1569"/>
                    </a:lnTo>
                    <a:lnTo>
                      <a:pt x="7993" y="1528"/>
                    </a:lnTo>
                    <a:lnTo>
                      <a:pt x="8014" y="1423"/>
                    </a:lnTo>
                    <a:lnTo>
                      <a:pt x="8056" y="1339"/>
                    </a:lnTo>
                    <a:lnTo>
                      <a:pt x="8056" y="1214"/>
                    </a:lnTo>
                    <a:lnTo>
                      <a:pt x="8161" y="1025"/>
                    </a:lnTo>
                    <a:lnTo>
                      <a:pt x="8202" y="879"/>
                    </a:lnTo>
                    <a:lnTo>
                      <a:pt x="8307" y="732"/>
                    </a:lnTo>
                    <a:lnTo>
                      <a:pt x="8307" y="691"/>
                    </a:lnTo>
                    <a:lnTo>
                      <a:pt x="8202" y="691"/>
                    </a:lnTo>
                    <a:lnTo>
                      <a:pt x="8140" y="607"/>
                    </a:lnTo>
                    <a:lnTo>
                      <a:pt x="8119" y="523"/>
                    </a:lnTo>
                    <a:lnTo>
                      <a:pt x="7993" y="523"/>
                    </a:lnTo>
                    <a:lnTo>
                      <a:pt x="7889" y="481"/>
                    </a:lnTo>
                    <a:lnTo>
                      <a:pt x="7930" y="398"/>
                    </a:lnTo>
                    <a:lnTo>
                      <a:pt x="8014" y="293"/>
                    </a:lnTo>
                    <a:lnTo>
                      <a:pt x="8014" y="147"/>
                    </a:lnTo>
                    <a:lnTo>
                      <a:pt x="7910" y="0"/>
                    </a:lnTo>
                    <a:lnTo>
                      <a:pt x="7784" y="0"/>
                    </a:lnTo>
                    <a:lnTo>
                      <a:pt x="7721" y="63"/>
                    </a:lnTo>
                    <a:lnTo>
                      <a:pt x="7679" y="0"/>
                    </a:lnTo>
                    <a:close/>
                  </a:path>
                </a:pathLst>
              </a:custGeom>
              <a:solidFill>
                <a:srgbClr val="2C39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2" name="Google Shape;402;p49"/>
            <p:cNvGrpSpPr/>
            <p:nvPr/>
          </p:nvGrpSpPr>
          <p:grpSpPr>
            <a:xfrm>
              <a:off x="2680375" y="3423800"/>
              <a:ext cx="182975" cy="761050"/>
              <a:chOff x="2680375" y="3423800"/>
              <a:chExt cx="182975" cy="761050"/>
            </a:xfrm>
          </p:grpSpPr>
          <p:sp>
            <p:nvSpPr>
              <p:cNvPr id="403" name="Google Shape;403;p49"/>
              <p:cNvSpPr/>
              <p:nvPr/>
            </p:nvSpPr>
            <p:spPr>
              <a:xfrm>
                <a:off x="2698650" y="3423800"/>
                <a:ext cx="164700" cy="703875"/>
              </a:xfrm>
              <a:custGeom>
                <a:avLst/>
                <a:gdLst/>
                <a:ahLst/>
                <a:cxnLst/>
                <a:rect l="l" t="t" r="r" b="b"/>
                <a:pathLst>
                  <a:path w="6588" h="28155" extrusionOk="0">
                    <a:moveTo>
                      <a:pt x="319" y="4568"/>
                    </a:moveTo>
                    <a:lnTo>
                      <a:pt x="107" y="1274"/>
                    </a:lnTo>
                    <a:lnTo>
                      <a:pt x="319" y="0"/>
                    </a:lnTo>
                    <a:lnTo>
                      <a:pt x="6588" y="4356"/>
                    </a:lnTo>
                    <a:lnTo>
                      <a:pt x="4994" y="7331"/>
                    </a:lnTo>
                    <a:lnTo>
                      <a:pt x="1913" y="16149"/>
                    </a:lnTo>
                    <a:lnTo>
                      <a:pt x="2656" y="24330"/>
                    </a:lnTo>
                    <a:lnTo>
                      <a:pt x="4144" y="28155"/>
                    </a:lnTo>
                    <a:lnTo>
                      <a:pt x="1700" y="27836"/>
                    </a:lnTo>
                    <a:lnTo>
                      <a:pt x="532" y="25605"/>
                    </a:lnTo>
                    <a:lnTo>
                      <a:pt x="1063" y="22736"/>
                    </a:lnTo>
                    <a:lnTo>
                      <a:pt x="0" y="17530"/>
                    </a:lnTo>
                    <a:lnTo>
                      <a:pt x="638" y="14024"/>
                    </a:lnTo>
                    <a:lnTo>
                      <a:pt x="213" y="11793"/>
                    </a:lnTo>
                    <a:lnTo>
                      <a:pt x="744" y="7756"/>
                    </a:lnTo>
                    <a:close/>
                  </a:path>
                </a:pathLst>
              </a:custGeom>
              <a:solidFill>
                <a:srgbClr val="2C3938"/>
              </a:solidFill>
              <a:ln>
                <a:noFill/>
              </a:ln>
            </p:spPr>
          </p:sp>
          <p:sp>
            <p:nvSpPr>
              <p:cNvPr id="404" name="Google Shape;404;p49"/>
              <p:cNvSpPr/>
              <p:nvPr/>
            </p:nvSpPr>
            <p:spPr>
              <a:xfrm>
                <a:off x="2680375" y="3510050"/>
                <a:ext cx="137075" cy="674800"/>
              </a:xfrm>
              <a:custGeom>
                <a:avLst/>
                <a:gdLst/>
                <a:ahLst/>
                <a:cxnLst/>
                <a:rect l="l" t="t" r="r" b="b"/>
                <a:pathLst>
                  <a:path w="5483" h="26992" extrusionOk="0">
                    <a:moveTo>
                      <a:pt x="984" y="23016"/>
                    </a:moveTo>
                    <a:lnTo>
                      <a:pt x="984" y="23121"/>
                    </a:lnTo>
                    <a:lnTo>
                      <a:pt x="1026" y="23058"/>
                    </a:lnTo>
                    <a:lnTo>
                      <a:pt x="1088" y="23016"/>
                    </a:lnTo>
                    <a:close/>
                    <a:moveTo>
                      <a:pt x="1047" y="0"/>
                    </a:moveTo>
                    <a:lnTo>
                      <a:pt x="984" y="105"/>
                    </a:lnTo>
                    <a:lnTo>
                      <a:pt x="963" y="209"/>
                    </a:lnTo>
                    <a:lnTo>
                      <a:pt x="1068" y="314"/>
                    </a:lnTo>
                    <a:lnTo>
                      <a:pt x="1005" y="419"/>
                    </a:lnTo>
                    <a:lnTo>
                      <a:pt x="900" y="502"/>
                    </a:lnTo>
                    <a:lnTo>
                      <a:pt x="837" y="461"/>
                    </a:lnTo>
                    <a:lnTo>
                      <a:pt x="691" y="544"/>
                    </a:lnTo>
                    <a:lnTo>
                      <a:pt x="565" y="628"/>
                    </a:lnTo>
                    <a:lnTo>
                      <a:pt x="628" y="670"/>
                    </a:lnTo>
                    <a:lnTo>
                      <a:pt x="628" y="837"/>
                    </a:lnTo>
                    <a:lnTo>
                      <a:pt x="586" y="963"/>
                    </a:lnTo>
                    <a:lnTo>
                      <a:pt x="628" y="1130"/>
                    </a:lnTo>
                    <a:lnTo>
                      <a:pt x="733" y="1549"/>
                    </a:lnTo>
                    <a:lnTo>
                      <a:pt x="733" y="1695"/>
                    </a:lnTo>
                    <a:lnTo>
                      <a:pt x="691" y="1800"/>
                    </a:lnTo>
                    <a:lnTo>
                      <a:pt x="649" y="1883"/>
                    </a:lnTo>
                    <a:lnTo>
                      <a:pt x="691" y="2093"/>
                    </a:lnTo>
                    <a:lnTo>
                      <a:pt x="775" y="2302"/>
                    </a:lnTo>
                    <a:lnTo>
                      <a:pt x="858" y="2490"/>
                    </a:lnTo>
                    <a:lnTo>
                      <a:pt x="858" y="2762"/>
                    </a:lnTo>
                    <a:lnTo>
                      <a:pt x="837" y="2846"/>
                    </a:lnTo>
                    <a:lnTo>
                      <a:pt x="796" y="2909"/>
                    </a:lnTo>
                    <a:lnTo>
                      <a:pt x="837" y="3327"/>
                    </a:lnTo>
                    <a:lnTo>
                      <a:pt x="837" y="3432"/>
                    </a:lnTo>
                    <a:lnTo>
                      <a:pt x="754" y="3474"/>
                    </a:lnTo>
                    <a:lnTo>
                      <a:pt x="670" y="3536"/>
                    </a:lnTo>
                    <a:lnTo>
                      <a:pt x="670" y="3766"/>
                    </a:lnTo>
                    <a:lnTo>
                      <a:pt x="691" y="3829"/>
                    </a:lnTo>
                    <a:lnTo>
                      <a:pt x="775" y="3766"/>
                    </a:lnTo>
                    <a:lnTo>
                      <a:pt x="837" y="3829"/>
                    </a:lnTo>
                    <a:lnTo>
                      <a:pt x="754" y="3892"/>
                    </a:lnTo>
                    <a:lnTo>
                      <a:pt x="754" y="4499"/>
                    </a:lnTo>
                    <a:lnTo>
                      <a:pt x="837" y="4729"/>
                    </a:lnTo>
                    <a:lnTo>
                      <a:pt x="858" y="4917"/>
                    </a:lnTo>
                    <a:lnTo>
                      <a:pt x="837" y="5064"/>
                    </a:lnTo>
                    <a:lnTo>
                      <a:pt x="733" y="5231"/>
                    </a:lnTo>
                    <a:lnTo>
                      <a:pt x="733" y="5399"/>
                    </a:lnTo>
                    <a:lnTo>
                      <a:pt x="837" y="5566"/>
                    </a:lnTo>
                    <a:lnTo>
                      <a:pt x="796" y="5712"/>
                    </a:lnTo>
                    <a:lnTo>
                      <a:pt x="796" y="5984"/>
                    </a:lnTo>
                    <a:lnTo>
                      <a:pt x="754" y="6089"/>
                    </a:lnTo>
                    <a:lnTo>
                      <a:pt x="754" y="6256"/>
                    </a:lnTo>
                    <a:lnTo>
                      <a:pt x="775" y="6340"/>
                    </a:lnTo>
                    <a:lnTo>
                      <a:pt x="775" y="6403"/>
                    </a:lnTo>
                    <a:lnTo>
                      <a:pt x="670" y="6570"/>
                    </a:lnTo>
                    <a:lnTo>
                      <a:pt x="670" y="6717"/>
                    </a:lnTo>
                    <a:lnTo>
                      <a:pt x="628" y="6821"/>
                    </a:lnTo>
                    <a:lnTo>
                      <a:pt x="649" y="7010"/>
                    </a:lnTo>
                    <a:lnTo>
                      <a:pt x="628" y="7093"/>
                    </a:lnTo>
                    <a:lnTo>
                      <a:pt x="524" y="7303"/>
                    </a:lnTo>
                    <a:lnTo>
                      <a:pt x="524" y="7407"/>
                    </a:lnTo>
                    <a:lnTo>
                      <a:pt x="628" y="7554"/>
                    </a:lnTo>
                    <a:lnTo>
                      <a:pt x="649" y="7721"/>
                    </a:lnTo>
                    <a:lnTo>
                      <a:pt x="733" y="7826"/>
                    </a:lnTo>
                    <a:lnTo>
                      <a:pt x="649" y="7867"/>
                    </a:lnTo>
                    <a:lnTo>
                      <a:pt x="586" y="8014"/>
                    </a:lnTo>
                    <a:lnTo>
                      <a:pt x="670" y="8119"/>
                    </a:lnTo>
                    <a:lnTo>
                      <a:pt x="586" y="8202"/>
                    </a:lnTo>
                    <a:lnTo>
                      <a:pt x="524" y="8244"/>
                    </a:lnTo>
                    <a:lnTo>
                      <a:pt x="524" y="8391"/>
                    </a:lnTo>
                    <a:lnTo>
                      <a:pt x="544" y="8537"/>
                    </a:lnTo>
                    <a:lnTo>
                      <a:pt x="544" y="8663"/>
                    </a:lnTo>
                    <a:lnTo>
                      <a:pt x="670" y="8997"/>
                    </a:lnTo>
                    <a:lnTo>
                      <a:pt x="670" y="9186"/>
                    </a:lnTo>
                    <a:lnTo>
                      <a:pt x="628" y="9228"/>
                    </a:lnTo>
                    <a:lnTo>
                      <a:pt x="628" y="9332"/>
                    </a:lnTo>
                    <a:lnTo>
                      <a:pt x="754" y="9520"/>
                    </a:lnTo>
                    <a:lnTo>
                      <a:pt x="754" y="9730"/>
                    </a:lnTo>
                    <a:lnTo>
                      <a:pt x="733" y="9855"/>
                    </a:lnTo>
                    <a:lnTo>
                      <a:pt x="733" y="9918"/>
                    </a:lnTo>
                    <a:lnTo>
                      <a:pt x="754" y="10023"/>
                    </a:lnTo>
                    <a:lnTo>
                      <a:pt x="733" y="10106"/>
                    </a:lnTo>
                    <a:lnTo>
                      <a:pt x="691" y="10211"/>
                    </a:lnTo>
                    <a:lnTo>
                      <a:pt x="733" y="10253"/>
                    </a:lnTo>
                    <a:lnTo>
                      <a:pt x="858" y="10441"/>
                    </a:lnTo>
                    <a:lnTo>
                      <a:pt x="879" y="10546"/>
                    </a:lnTo>
                    <a:lnTo>
                      <a:pt x="837" y="10650"/>
                    </a:lnTo>
                    <a:lnTo>
                      <a:pt x="754" y="10692"/>
                    </a:lnTo>
                    <a:lnTo>
                      <a:pt x="670" y="10860"/>
                    </a:lnTo>
                    <a:lnTo>
                      <a:pt x="670" y="10901"/>
                    </a:lnTo>
                    <a:lnTo>
                      <a:pt x="733" y="10964"/>
                    </a:lnTo>
                    <a:lnTo>
                      <a:pt x="670" y="11090"/>
                    </a:lnTo>
                    <a:lnTo>
                      <a:pt x="586" y="11173"/>
                    </a:lnTo>
                    <a:lnTo>
                      <a:pt x="586" y="11278"/>
                    </a:lnTo>
                    <a:lnTo>
                      <a:pt x="565" y="11466"/>
                    </a:lnTo>
                    <a:lnTo>
                      <a:pt x="524" y="11571"/>
                    </a:lnTo>
                    <a:lnTo>
                      <a:pt x="524" y="11676"/>
                    </a:lnTo>
                    <a:lnTo>
                      <a:pt x="482" y="11717"/>
                    </a:lnTo>
                    <a:lnTo>
                      <a:pt x="482" y="11843"/>
                    </a:lnTo>
                    <a:lnTo>
                      <a:pt x="419" y="11927"/>
                    </a:lnTo>
                    <a:lnTo>
                      <a:pt x="419" y="11989"/>
                    </a:lnTo>
                    <a:lnTo>
                      <a:pt x="461" y="12052"/>
                    </a:lnTo>
                    <a:lnTo>
                      <a:pt x="377" y="12157"/>
                    </a:lnTo>
                    <a:lnTo>
                      <a:pt x="377" y="12324"/>
                    </a:lnTo>
                    <a:lnTo>
                      <a:pt x="377" y="12429"/>
                    </a:lnTo>
                    <a:lnTo>
                      <a:pt x="314" y="12471"/>
                    </a:lnTo>
                    <a:lnTo>
                      <a:pt x="314" y="12575"/>
                    </a:lnTo>
                    <a:lnTo>
                      <a:pt x="272" y="12659"/>
                    </a:lnTo>
                    <a:lnTo>
                      <a:pt x="272" y="12743"/>
                    </a:lnTo>
                    <a:lnTo>
                      <a:pt x="314" y="12847"/>
                    </a:lnTo>
                    <a:lnTo>
                      <a:pt x="314" y="12952"/>
                    </a:lnTo>
                    <a:lnTo>
                      <a:pt x="231" y="13057"/>
                    </a:lnTo>
                    <a:lnTo>
                      <a:pt x="147" y="13057"/>
                    </a:lnTo>
                    <a:lnTo>
                      <a:pt x="63" y="12994"/>
                    </a:lnTo>
                    <a:lnTo>
                      <a:pt x="0" y="13015"/>
                    </a:lnTo>
                    <a:lnTo>
                      <a:pt x="0" y="13098"/>
                    </a:lnTo>
                    <a:lnTo>
                      <a:pt x="21" y="13224"/>
                    </a:lnTo>
                    <a:lnTo>
                      <a:pt x="21" y="13412"/>
                    </a:lnTo>
                    <a:lnTo>
                      <a:pt x="105" y="13517"/>
                    </a:lnTo>
                    <a:lnTo>
                      <a:pt x="231" y="13621"/>
                    </a:lnTo>
                    <a:lnTo>
                      <a:pt x="252" y="13747"/>
                    </a:lnTo>
                    <a:lnTo>
                      <a:pt x="231" y="13914"/>
                    </a:lnTo>
                    <a:lnTo>
                      <a:pt x="398" y="14228"/>
                    </a:lnTo>
                    <a:lnTo>
                      <a:pt x="440" y="14312"/>
                    </a:lnTo>
                    <a:lnTo>
                      <a:pt x="524" y="14375"/>
                    </a:lnTo>
                    <a:lnTo>
                      <a:pt x="524" y="14563"/>
                    </a:lnTo>
                    <a:lnTo>
                      <a:pt x="461" y="14835"/>
                    </a:lnTo>
                    <a:lnTo>
                      <a:pt x="419" y="14856"/>
                    </a:lnTo>
                    <a:lnTo>
                      <a:pt x="440" y="14940"/>
                    </a:lnTo>
                    <a:lnTo>
                      <a:pt x="419" y="15002"/>
                    </a:lnTo>
                    <a:lnTo>
                      <a:pt x="356" y="14982"/>
                    </a:lnTo>
                    <a:lnTo>
                      <a:pt x="314" y="14982"/>
                    </a:lnTo>
                    <a:lnTo>
                      <a:pt x="272" y="15086"/>
                    </a:lnTo>
                    <a:lnTo>
                      <a:pt x="314" y="15191"/>
                    </a:lnTo>
                    <a:lnTo>
                      <a:pt x="377" y="15254"/>
                    </a:lnTo>
                    <a:lnTo>
                      <a:pt x="335" y="15484"/>
                    </a:lnTo>
                    <a:lnTo>
                      <a:pt x="356" y="15588"/>
                    </a:lnTo>
                    <a:lnTo>
                      <a:pt x="314" y="15672"/>
                    </a:lnTo>
                    <a:lnTo>
                      <a:pt x="356" y="15714"/>
                    </a:lnTo>
                    <a:lnTo>
                      <a:pt x="335" y="15798"/>
                    </a:lnTo>
                    <a:lnTo>
                      <a:pt x="314" y="15818"/>
                    </a:lnTo>
                    <a:lnTo>
                      <a:pt x="335" y="15881"/>
                    </a:lnTo>
                    <a:lnTo>
                      <a:pt x="524" y="16153"/>
                    </a:lnTo>
                    <a:lnTo>
                      <a:pt x="565" y="16216"/>
                    </a:lnTo>
                    <a:lnTo>
                      <a:pt x="565" y="16362"/>
                    </a:lnTo>
                    <a:lnTo>
                      <a:pt x="524" y="16342"/>
                    </a:lnTo>
                    <a:lnTo>
                      <a:pt x="377" y="16342"/>
                    </a:lnTo>
                    <a:lnTo>
                      <a:pt x="314" y="16425"/>
                    </a:lnTo>
                    <a:lnTo>
                      <a:pt x="314" y="16467"/>
                    </a:lnTo>
                    <a:lnTo>
                      <a:pt x="356" y="16530"/>
                    </a:lnTo>
                    <a:lnTo>
                      <a:pt x="356" y="16614"/>
                    </a:lnTo>
                    <a:lnTo>
                      <a:pt x="314" y="16655"/>
                    </a:lnTo>
                    <a:lnTo>
                      <a:pt x="272" y="16739"/>
                    </a:lnTo>
                    <a:lnTo>
                      <a:pt x="314" y="16823"/>
                    </a:lnTo>
                    <a:lnTo>
                      <a:pt x="335" y="16844"/>
                    </a:lnTo>
                    <a:lnTo>
                      <a:pt x="377" y="16969"/>
                    </a:lnTo>
                    <a:lnTo>
                      <a:pt x="419" y="17304"/>
                    </a:lnTo>
                    <a:lnTo>
                      <a:pt x="356" y="17451"/>
                    </a:lnTo>
                    <a:lnTo>
                      <a:pt x="482" y="17492"/>
                    </a:lnTo>
                    <a:lnTo>
                      <a:pt x="670" y="17471"/>
                    </a:lnTo>
                    <a:lnTo>
                      <a:pt x="670" y="17409"/>
                    </a:lnTo>
                    <a:lnTo>
                      <a:pt x="670" y="17283"/>
                    </a:lnTo>
                    <a:lnTo>
                      <a:pt x="733" y="17199"/>
                    </a:lnTo>
                    <a:lnTo>
                      <a:pt x="837" y="17241"/>
                    </a:lnTo>
                    <a:lnTo>
                      <a:pt x="858" y="17199"/>
                    </a:lnTo>
                    <a:lnTo>
                      <a:pt x="733" y="17095"/>
                    </a:lnTo>
                    <a:lnTo>
                      <a:pt x="775" y="17053"/>
                    </a:lnTo>
                    <a:lnTo>
                      <a:pt x="649" y="16927"/>
                    </a:lnTo>
                    <a:lnTo>
                      <a:pt x="649" y="16844"/>
                    </a:lnTo>
                    <a:lnTo>
                      <a:pt x="733" y="16844"/>
                    </a:lnTo>
                    <a:lnTo>
                      <a:pt x="837" y="16886"/>
                    </a:lnTo>
                    <a:lnTo>
                      <a:pt x="837" y="16865"/>
                    </a:lnTo>
                    <a:lnTo>
                      <a:pt x="775" y="16823"/>
                    </a:lnTo>
                    <a:lnTo>
                      <a:pt x="649" y="16718"/>
                    </a:lnTo>
                    <a:lnTo>
                      <a:pt x="775" y="16739"/>
                    </a:lnTo>
                    <a:lnTo>
                      <a:pt x="775" y="16634"/>
                    </a:lnTo>
                    <a:lnTo>
                      <a:pt x="754" y="16572"/>
                    </a:lnTo>
                    <a:lnTo>
                      <a:pt x="754" y="16425"/>
                    </a:lnTo>
                    <a:lnTo>
                      <a:pt x="733" y="16362"/>
                    </a:lnTo>
                    <a:cubicBezTo>
                      <a:pt x="733" y="16321"/>
                      <a:pt x="754" y="16258"/>
                      <a:pt x="775" y="16237"/>
                    </a:cubicBezTo>
                    <a:lnTo>
                      <a:pt x="837" y="16258"/>
                    </a:lnTo>
                    <a:lnTo>
                      <a:pt x="879" y="16237"/>
                    </a:lnTo>
                    <a:cubicBezTo>
                      <a:pt x="879" y="16342"/>
                      <a:pt x="900" y="16467"/>
                      <a:pt x="900" y="16572"/>
                    </a:cubicBezTo>
                    <a:lnTo>
                      <a:pt x="1068" y="17764"/>
                    </a:lnTo>
                    <a:lnTo>
                      <a:pt x="1047" y="17785"/>
                    </a:lnTo>
                    <a:lnTo>
                      <a:pt x="1068" y="17869"/>
                    </a:lnTo>
                    <a:lnTo>
                      <a:pt x="1068" y="18036"/>
                    </a:lnTo>
                    <a:lnTo>
                      <a:pt x="1005" y="18078"/>
                    </a:lnTo>
                    <a:lnTo>
                      <a:pt x="1047" y="18120"/>
                    </a:lnTo>
                    <a:lnTo>
                      <a:pt x="1047" y="18287"/>
                    </a:lnTo>
                    <a:lnTo>
                      <a:pt x="1005" y="18350"/>
                    </a:lnTo>
                    <a:lnTo>
                      <a:pt x="1047" y="18434"/>
                    </a:lnTo>
                    <a:lnTo>
                      <a:pt x="1047" y="18455"/>
                    </a:lnTo>
                    <a:cubicBezTo>
                      <a:pt x="1047" y="18643"/>
                      <a:pt x="1005" y="18852"/>
                      <a:pt x="963" y="19041"/>
                    </a:cubicBezTo>
                    <a:cubicBezTo>
                      <a:pt x="921" y="19187"/>
                      <a:pt x="900" y="19334"/>
                      <a:pt x="858" y="19459"/>
                    </a:cubicBezTo>
                    <a:lnTo>
                      <a:pt x="796" y="19480"/>
                    </a:lnTo>
                    <a:lnTo>
                      <a:pt x="691" y="19564"/>
                    </a:lnTo>
                    <a:lnTo>
                      <a:pt x="649" y="19564"/>
                    </a:lnTo>
                    <a:lnTo>
                      <a:pt x="649" y="19501"/>
                    </a:lnTo>
                    <a:lnTo>
                      <a:pt x="754" y="19480"/>
                    </a:lnTo>
                    <a:lnTo>
                      <a:pt x="837" y="19438"/>
                    </a:lnTo>
                    <a:lnTo>
                      <a:pt x="837" y="19271"/>
                    </a:lnTo>
                    <a:lnTo>
                      <a:pt x="775" y="19250"/>
                    </a:lnTo>
                    <a:lnTo>
                      <a:pt x="670" y="19292"/>
                    </a:lnTo>
                    <a:lnTo>
                      <a:pt x="461" y="19292"/>
                    </a:lnTo>
                    <a:lnTo>
                      <a:pt x="377" y="19271"/>
                    </a:lnTo>
                    <a:lnTo>
                      <a:pt x="293" y="19292"/>
                    </a:lnTo>
                    <a:lnTo>
                      <a:pt x="293" y="19375"/>
                    </a:lnTo>
                    <a:lnTo>
                      <a:pt x="356" y="19501"/>
                    </a:lnTo>
                    <a:lnTo>
                      <a:pt x="398" y="19501"/>
                    </a:lnTo>
                    <a:lnTo>
                      <a:pt x="440" y="19585"/>
                    </a:lnTo>
                    <a:lnTo>
                      <a:pt x="356" y="19585"/>
                    </a:lnTo>
                    <a:lnTo>
                      <a:pt x="335" y="19689"/>
                    </a:lnTo>
                    <a:lnTo>
                      <a:pt x="252" y="19752"/>
                    </a:lnTo>
                    <a:lnTo>
                      <a:pt x="189" y="19857"/>
                    </a:lnTo>
                    <a:lnTo>
                      <a:pt x="42" y="19919"/>
                    </a:lnTo>
                    <a:lnTo>
                      <a:pt x="42" y="20003"/>
                    </a:lnTo>
                    <a:lnTo>
                      <a:pt x="189" y="20192"/>
                    </a:lnTo>
                    <a:lnTo>
                      <a:pt x="272" y="20192"/>
                    </a:lnTo>
                    <a:lnTo>
                      <a:pt x="335" y="20129"/>
                    </a:lnTo>
                    <a:lnTo>
                      <a:pt x="335" y="20066"/>
                    </a:lnTo>
                    <a:lnTo>
                      <a:pt x="231" y="20024"/>
                    </a:lnTo>
                    <a:lnTo>
                      <a:pt x="231" y="19982"/>
                    </a:lnTo>
                    <a:lnTo>
                      <a:pt x="272" y="19878"/>
                    </a:lnTo>
                    <a:lnTo>
                      <a:pt x="440" y="19878"/>
                    </a:lnTo>
                    <a:lnTo>
                      <a:pt x="461" y="19857"/>
                    </a:lnTo>
                    <a:lnTo>
                      <a:pt x="482" y="19982"/>
                    </a:lnTo>
                    <a:lnTo>
                      <a:pt x="586" y="20066"/>
                    </a:lnTo>
                    <a:lnTo>
                      <a:pt x="712" y="20066"/>
                    </a:lnTo>
                    <a:lnTo>
                      <a:pt x="754" y="20003"/>
                    </a:lnTo>
                    <a:lnTo>
                      <a:pt x="754" y="20003"/>
                    </a:lnTo>
                    <a:cubicBezTo>
                      <a:pt x="670" y="20317"/>
                      <a:pt x="649" y="20631"/>
                      <a:pt x="649" y="20924"/>
                    </a:cubicBezTo>
                    <a:lnTo>
                      <a:pt x="586" y="20966"/>
                    </a:lnTo>
                    <a:lnTo>
                      <a:pt x="649" y="21008"/>
                    </a:lnTo>
                    <a:lnTo>
                      <a:pt x="649" y="21154"/>
                    </a:lnTo>
                    <a:lnTo>
                      <a:pt x="565" y="21028"/>
                    </a:lnTo>
                    <a:lnTo>
                      <a:pt x="461" y="21008"/>
                    </a:lnTo>
                    <a:lnTo>
                      <a:pt x="440" y="21049"/>
                    </a:lnTo>
                    <a:lnTo>
                      <a:pt x="440" y="21133"/>
                    </a:lnTo>
                    <a:lnTo>
                      <a:pt x="461" y="21259"/>
                    </a:lnTo>
                    <a:lnTo>
                      <a:pt x="565" y="21280"/>
                    </a:lnTo>
                    <a:lnTo>
                      <a:pt x="649" y="21342"/>
                    </a:lnTo>
                    <a:lnTo>
                      <a:pt x="649" y="21384"/>
                    </a:lnTo>
                    <a:lnTo>
                      <a:pt x="691" y="21552"/>
                    </a:lnTo>
                    <a:lnTo>
                      <a:pt x="754" y="21572"/>
                    </a:lnTo>
                    <a:cubicBezTo>
                      <a:pt x="754" y="21635"/>
                      <a:pt x="775" y="21656"/>
                      <a:pt x="796" y="21698"/>
                    </a:cubicBezTo>
                    <a:lnTo>
                      <a:pt x="670" y="21656"/>
                    </a:lnTo>
                    <a:lnTo>
                      <a:pt x="649" y="21635"/>
                    </a:lnTo>
                    <a:lnTo>
                      <a:pt x="586" y="21677"/>
                    </a:lnTo>
                    <a:lnTo>
                      <a:pt x="649" y="21865"/>
                    </a:lnTo>
                    <a:lnTo>
                      <a:pt x="649" y="21949"/>
                    </a:lnTo>
                    <a:lnTo>
                      <a:pt x="691" y="21970"/>
                    </a:lnTo>
                    <a:lnTo>
                      <a:pt x="796" y="21803"/>
                    </a:lnTo>
                    <a:lnTo>
                      <a:pt x="858" y="21782"/>
                    </a:lnTo>
                    <a:cubicBezTo>
                      <a:pt x="879" y="21844"/>
                      <a:pt x="900" y="21886"/>
                      <a:pt x="921" y="21970"/>
                    </a:cubicBezTo>
                    <a:lnTo>
                      <a:pt x="921" y="22012"/>
                    </a:lnTo>
                    <a:lnTo>
                      <a:pt x="816" y="22054"/>
                    </a:lnTo>
                    <a:lnTo>
                      <a:pt x="921" y="22284"/>
                    </a:lnTo>
                    <a:lnTo>
                      <a:pt x="963" y="22409"/>
                    </a:lnTo>
                    <a:cubicBezTo>
                      <a:pt x="963" y="22493"/>
                      <a:pt x="984" y="22577"/>
                      <a:pt x="1005" y="22640"/>
                    </a:cubicBezTo>
                    <a:lnTo>
                      <a:pt x="984" y="22681"/>
                    </a:lnTo>
                    <a:lnTo>
                      <a:pt x="984" y="22744"/>
                    </a:lnTo>
                    <a:lnTo>
                      <a:pt x="921" y="22807"/>
                    </a:lnTo>
                    <a:lnTo>
                      <a:pt x="1005" y="22849"/>
                    </a:lnTo>
                    <a:lnTo>
                      <a:pt x="1026" y="22932"/>
                    </a:lnTo>
                    <a:lnTo>
                      <a:pt x="1068" y="22932"/>
                    </a:lnTo>
                    <a:cubicBezTo>
                      <a:pt x="1068" y="22953"/>
                      <a:pt x="1068" y="22995"/>
                      <a:pt x="1088" y="23016"/>
                    </a:cubicBezTo>
                    <a:cubicBezTo>
                      <a:pt x="1130" y="23163"/>
                      <a:pt x="1193" y="23330"/>
                      <a:pt x="1235" y="23456"/>
                    </a:cubicBezTo>
                    <a:lnTo>
                      <a:pt x="1277" y="23518"/>
                    </a:lnTo>
                    <a:cubicBezTo>
                      <a:pt x="1277" y="23539"/>
                      <a:pt x="1277" y="23539"/>
                      <a:pt x="1298" y="23560"/>
                    </a:cubicBezTo>
                    <a:lnTo>
                      <a:pt x="1235" y="23665"/>
                    </a:lnTo>
                    <a:lnTo>
                      <a:pt x="1193" y="23728"/>
                    </a:lnTo>
                    <a:lnTo>
                      <a:pt x="1235" y="23749"/>
                    </a:lnTo>
                    <a:lnTo>
                      <a:pt x="1381" y="23728"/>
                    </a:lnTo>
                    <a:lnTo>
                      <a:pt x="1444" y="23874"/>
                    </a:lnTo>
                    <a:lnTo>
                      <a:pt x="1423" y="23874"/>
                    </a:lnTo>
                    <a:lnTo>
                      <a:pt x="1444" y="23937"/>
                    </a:lnTo>
                    <a:lnTo>
                      <a:pt x="1486" y="23958"/>
                    </a:lnTo>
                    <a:lnTo>
                      <a:pt x="1423" y="24000"/>
                    </a:lnTo>
                    <a:lnTo>
                      <a:pt x="1402" y="24062"/>
                    </a:lnTo>
                    <a:lnTo>
                      <a:pt x="1423" y="24146"/>
                    </a:lnTo>
                    <a:lnTo>
                      <a:pt x="1486" y="24167"/>
                    </a:lnTo>
                    <a:lnTo>
                      <a:pt x="1549" y="24188"/>
                    </a:lnTo>
                    <a:lnTo>
                      <a:pt x="1507" y="24104"/>
                    </a:lnTo>
                    <a:lnTo>
                      <a:pt x="1549" y="24083"/>
                    </a:lnTo>
                    <a:cubicBezTo>
                      <a:pt x="1612" y="24167"/>
                      <a:pt x="1653" y="24272"/>
                      <a:pt x="1716" y="24355"/>
                    </a:cubicBezTo>
                    <a:lnTo>
                      <a:pt x="1716" y="24397"/>
                    </a:lnTo>
                    <a:lnTo>
                      <a:pt x="1653" y="24460"/>
                    </a:lnTo>
                    <a:lnTo>
                      <a:pt x="1695" y="24481"/>
                    </a:lnTo>
                    <a:lnTo>
                      <a:pt x="1737" y="24460"/>
                    </a:lnTo>
                    <a:lnTo>
                      <a:pt x="1758" y="24418"/>
                    </a:lnTo>
                    <a:cubicBezTo>
                      <a:pt x="1967" y="24753"/>
                      <a:pt x="2218" y="25004"/>
                      <a:pt x="2469" y="25234"/>
                    </a:cubicBezTo>
                    <a:lnTo>
                      <a:pt x="2449" y="25234"/>
                    </a:lnTo>
                    <a:lnTo>
                      <a:pt x="2365" y="25192"/>
                    </a:lnTo>
                    <a:lnTo>
                      <a:pt x="2260" y="25150"/>
                    </a:lnTo>
                    <a:lnTo>
                      <a:pt x="2156" y="25150"/>
                    </a:lnTo>
                    <a:lnTo>
                      <a:pt x="2072" y="25109"/>
                    </a:lnTo>
                    <a:lnTo>
                      <a:pt x="1946" y="24983"/>
                    </a:lnTo>
                    <a:lnTo>
                      <a:pt x="1863" y="24920"/>
                    </a:lnTo>
                    <a:lnTo>
                      <a:pt x="1842" y="24983"/>
                    </a:lnTo>
                    <a:lnTo>
                      <a:pt x="1863" y="25088"/>
                    </a:lnTo>
                    <a:lnTo>
                      <a:pt x="1946" y="25213"/>
                    </a:lnTo>
                    <a:lnTo>
                      <a:pt x="2072" y="25234"/>
                    </a:lnTo>
                    <a:lnTo>
                      <a:pt x="2239" y="25318"/>
                    </a:lnTo>
                    <a:lnTo>
                      <a:pt x="2281" y="25401"/>
                    </a:lnTo>
                    <a:lnTo>
                      <a:pt x="2365" y="25401"/>
                    </a:lnTo>
                    <a:lnTo>
                      <a:pt x="2428" y="25360"/>
                    </a:lnTo>
                    <a:lnTo>
                      <a:pt x="2574" y="25422"/>
                    </a:lnTo>
                    <a:lnTo>
                      <a:pt x="2679" y="25464"/>
                    </a:lnTo>
                    <a:lnTo>
                      <a:pt x="2783" y="25464"/>
                    </a:lnTo>
                    <a:cubicBezTo>
                      <a:pt x="2804" y="25464"/>
                      <a:pt x="2846" y="25506"/>
                      <a:pt x="2846" y="25527"/>
                    </a:cubicBezTo>
                    <a:lnTo>
                      <a:pt x="2804" y="25527"/>
                    </a:lnTo>
                    <a:lnTo>
                      <a:pt x="2700" y="25569"/>
                    </a:lnTo>
                    <a:lnTo>
                      <a:pt x="2658" y="25548"/>
                    </a:lnTo>
                    <a:lnTo>
                      <a:pt x="2595" y="25506"/>
                    </a:lnTo>
                    <a:lnTo>
                      <a:pt x="2532" y="25506"/>
                    </a:lnTo>
                    <a:lnTo>
                      <a:pt x="2490" y="25548"/>
                    </a:lnTo>
                    <a:lnTo>
                      <a:pt x="2490" y="25611"/>
                    </a:lnTo>
                    <a:lnTo>
                      <a:pt x="2595" y="25653"/>
                    </a:lnTo>
                    <a:lnTo>
                      <a:pt x="2658" y="25757"/>
                    </a:lnTo>
                    <a:lnTo>
                      <a:pt x="2762" y="25799"/>
                    </a:lnTo>
                    <a:lnTo>
                      <a:pt x="2867" y="25925"/>
                    </a:lnTo>
                    <a:lnTo>
                      <a:pt x="2951" y="25945"/>
                    </a:lnTo>
                    <a:lnTo>
                      <a:pt x="3076" y="25925"/>
                    </a:lnTo>
                    <a:lnTo>
                      <a:pt x="3118" y="25945"/>
                    </a:lnTo>
                    <a:lnTo>
                      <a:pt x="3118" y="26029"/>
                    </a:lnTo>
                    <a:lnTo>
                      <a:pt x="3202" y="26092"/>
                    </a:lnTo>
                    <a:lnTo>
                      <a:pt x="3285" y="26071"/>
                    </a:lnTo>
                    <a:lnTo>
                      <a:pt x="3265" y="26029"/>
                    </a:lnTo>
                    <a:lnTo>
                      <a:pt x="3327" y="25945"/>
                    </a:lnTo>
                    <a:lnTo>
                      <a:pt x="3327" y="25883"/>
                    </a:lnTo>
                    <a:lnTo>
                      <a:pt x="3285" y="25862"/>
                    </a:lnTo>
                    <a:lnTo>
                      <a:pt x="3327" y="25841"/>
                    </a:lnTo>
                    <a:lnTo>
                      <a:pt x="3411" y="25841"/>
                    </a:lnTo>
                    <a:lnTo>
                      <a:pt x="3369" y="25757"/>
                    </a:lnTo>
                    <a:lnTo>
                      <a:pt x="3285" y="25736"/>
                    </a:lnTo>
                    <a:lnTo>
                      <a:pt x="3160" y="25757"/>
                    </a:lnTo>
                    <a:lnTo>
                      <a:pt x="3118" y="25715"/>
                    </a:lnTo>
                    <a:lnTo>
                      <a:pt x="3118" y="25715"/>
                    </a:lnTo>
                    <a:cubicBezTo>
                      <a:pt x="3141" y="25721"/>
                      <a:pt x="3164" y="25724"/>
                      <a:pt x="3189" y="25724"/>
                    </a:cubicBezTo>
                    <a:cubicBezTo>
                      <a:pt x="3256" y="25724"/>
                      <a:pt x="3329" y="25704"/>
                      <a:pt x="3390" y="25673"/>
                    </a:cubicBezTo>
                    <a:lnTo>
                      <a:pt x="3411" y="25715"/>
                    </a:lnTo>
                    <a:lnTo>
                      <a:pt x="3578" y="25736"/>
                    </a:lnTo>
                    <a:lnTo>
                      <a:pt x="3683" y="25778"/>
                    </a:lnTo>
                    <a:lnTo>
                      <a:pt x="3746" y="25778"/>
                    </a:lnTo>
                    <a:lnTo>
                      <a:pt x="3829" y="25841"/>
                    </a:lnTo>
                    <a:lnTo>
                      <a:pt x="3892" y="25778"/>
                    </a:lnTo>
                    <a:lnTo>
                      <a:pt x="3955" y="25653"/>
                    </a:lnTo>
                    <a:lnTo>
                      <a:pt x="3913" y="25464"/>
                    </a:lnTo>
                    <a:lnTo>
                      <a:pt x="3934" y="25401"/>
                    </a:lnTo>
                    <a:lnTo>
                      <a:pt x="3934" y="25318"/>
                    </a:lnTo>
                    <a:lnTo>
                      <a:pt x="3955" y="25150"/>
                    </a:lnTo>
                    <a:lnTo>
                      <a:pt x="3955" y="25109"/>
                    </a:lnTo>
                    <a:cubicBezTo>
                      <a:pt x="4018" y="25213"/>
                      <a:pt x="4060" y="25318"/>
                      <a:pt x="4143" y="25422"/>
                    </a:cubicBezTo>
                    <a:lnTo>
                      <a:pt x="4122" y="25527"/>
                    </a:lnTo>
                    <a:lnTo>
                      <a:pt x="4060" y="25632"/>
                    </a:lnTo>
                    <a:lnTo>
                      <a:pt x="4122" y="25736"/>
                    </a:lnTo>
                    <a:lnTo>
                      <a:pt x="4060" y="25820"/>
                    </a:lnTo>
                    <a:lnTo>
                      <a:pt x="4060" y="25883"/>
                    </a:lnTo>
                    <a:lnTo>
                      <a:pt x="4164" y="25945"/>
                    </a:lnTo>
                    <a:lnTo>
                      <a:pt x="4269" y="25966"/>
                    </a:lnTo>
                    <a:lnTo>
                      <a:pt x="4332" y="25987"/>
                    </a:lnTo>
                    <a:lnTo>
                      <a:pt x="4373" y="25945"/>
                    </a:lnTo>
                    <a:lnTo>
                      <a:pt x="4248" y="25841"/>
                    </a:lnTo>
                    <a:lnTo>
                      <a:pt x="4332" y="25757"/>
                    </a:lnTo>
                    <a:lnTo>
                      <a:pt x="4562" y="26155"/>
                    </a:lnTo>
                    <a:lnTo>
                      <a:pt x="4562" y="26155"/>
                    </a:lnTo>
                    <a:lnTo>
                      <a:pt x="4520" y="26134"/>
                    </a:lnTo>
                    <a:lnTo>
                      <a:pt x="4332" y="26050"/>
                    </a:lnTo>
                    <a:lnTo>
                      <a:pt x="4227" y="25987"/>
                    </a:lnTo>
                    <a:lnTo>
                      <a:pt x="4206" y="26029"/>
                    </a:lnTo>
                    <a:lnTo>
                      <a:pt x="4248" y="26071"/>
                    </a:lnTo>
                    <a:lnTo>
                      <a:pt x="4520" y="26197"/>
                    </a:lnTo>
                    <a:lnTo>
                      <a:pt x="4541" y="26259"/>
                    </a:lnTo>
                    <a:lnTo>
                      <a:pt x="4436" y="26259"/>
                    </a:lnTo>
                    <a:lnTo>
                      <a:pt x="4436" y="26322"/>
                    </a:lnTo>
                    <a:lnTo>
                      <a:pt x="4373" y="26322"/>
                    </a:lnTo>
                    <a:lnTo>
                      <a:pt x="4353" y="26238"/>
                    </a:lnTo>
                    <a:lnTo>
                      <a:pt x="4227" y="26155"/>
                    </a:lnTo>
                    <a:lnTo>
                      <a:pt x="4206" y="26176"/>
                    </a:lnTo>
                    <a:lnTo>
                      <a:pt x="4206" y="26259"/>
                    </a:lnTo>
                    <a:lnTo>
                      <a:pt x="4122" y="26259"/>
                    </a:lnTo>
                    <a:lnTo>
                      <a:pt x="3934" y="26280"/>
                    </a:lnTo>
                    <a:lnTo>
                      <a:pt x="3892" y="26322"/>
                    </a:lnTo>
                    <a:lnTo>
                      <a:pt x="3934" y="26364"/>
                    </a:lnTo>
                    <a:lnTo>
                      <a:pt x="3913" y="26385"/>
                    </a:lnTo>
                    <a:lnTo>
                      <a:pt x="3809" y="26364"/>
                    </a:lnTo>
                    <a:lnTo>
                      <a:pt x="3704" y="26385"/>
                    </a:lnTo>
                    <a:lnTo>
                      <a:pt x="3725" y="26448"/>
                    </a:lnTo>
                    <a:lnTo>
                      <a:pt x="3850" y="26469"/>
                    </a:lnTo>
                    <a:lnTo>
                      <a:pt x="3955" y="26469"/>
                    </a:lnTo>
                    <a:lnTo>
                      <a:pt x="3997" y="26427"/>
                    </a:lnTo>
                    <a:lnTo>
                      <a:pt x="4018" y="26385"/>
                    </a:lnTo>
                    <a:lnTo>
                      <a:pt x="4101" y="26427"/>
                    </a:lnTo>
                    <a:lnTo>
                      <a:pt x="4206" y="26490"/>
                    </a:lnTo>
                    <a:lnTo>
                      <a:pt x="4248" y="26469"/>
                    </a:lnTo>
                    <a:lnTo>
                      <a:pt x="4269" y="26531"/>
                    </a:lnTo>
                    <a:lnTo>
                      <a:pt x="4269" y="26573"/>
                    </a:lnTo>
                    <a:lnTo>
                      <a:pt x="4353" y="26636"/>
                    </a:lnTo>
                    <a:lnTo>
                      <a:pt x="4269" y="26678"/>
                    </a:lnTo>
                    <a:lnTo>
                      <a:pt x="4227" y="26782"/>
                    </a:lnTo>
                    <a:lnTo>
                      <a:pt x="4269" y="26866"/>
                    </a:lnTo>
                    <a:lnTo>
                      <a:pt x="4353" y="26866"/>
                    </a:lnTo>
                    <a:lnTo>
                      <a:pt x="4436" y="26887"/>
                    </a:lnTo>
                    <a:lnTo>
                      <a:pt x="4541" y="26992"/>
                    </a:lnTo>
                    <a:lnTo>
                      <a:pt x="4625" y="26992"/>
                    </a:lnTo>
                    <a:lnTo>
                      <a:pt x="4646" y="26971"/>
                    </a:lnTo>
                    <a:lnTo>
                      <a:pt x="4562" y="26908"/>
                    </a:lnTo>
                    <a:lnTo>
                      <a:pt x="4457" y="26845"/>
                    </a:lnTo>
                    <a:lnTo>
                      <a:pt x="4436" y="26782"/>
                    </a:lnTo>
                    <a:lnTo>
                      <a:pt x="4457" y="26782"/>
                    </a:lnTo>
                    <a:lnTo>
                      <a:pt x="4541" y="26803"/>
                    </a:lnTo>
                    <a:lnTo>
                      <a:pt x="4625" y="26762"/>
                    </a:lnTo>
                    <a:lnTo>
                      <a:pt x="4646" y="26699"/>
                    </a:lnTo>
                    <a:lnTo>
                      <a:pt x="4562" y="26678"/>
                    </a:lnTo>
                    <a:lnTo>
                      <a:pt x="4520" y="26636"/>
                    </a:lnTo>
                    <a:lnTo>
                      <a:pt x="4750" y="26531"/>
                    </a:lnTo>
                    <a:lnTo>
                      <a:pt x="4855" y="26469"/>
                    </a:lnTo>
                    <a:lnTo>
                      <a:pt x="4938" y="26490"/>
                    </a:lnTo>
                    <a:cubicBezTo>
                      <a:pt x="4959" y="26531"/>
                      <a:pt x="4959" y="26552"/>
                      <a:pt x="4980" y="26552"/>
                    </a:cubicBezTo>
                    <a:lnTo>
                      <a:pt x="5001" y="26552"/>
                    </a:lnTo>
                    <a:lnTo>
                      <a:pt x="5001" y="26531"/>
                    </a:lnTo>
                    <a:lnTo>
                      <a:pt x="5294" y="26594"/>
                    </a:lnTo>
                    <a:lnTo>
                      <a:pt x="5357" y="26573"/>
                    </a:lnTo>
                    <a:lnTo>
                      <a:pt x="5357" y="26510"/>
                    </a:lnTo>
                    <a:lnTo>
                      <a:pt x="5482" y="26510"/>
                    </a:lnTo>
                    <a:lnTo>
                      <a:pt x="5420" y="26322"/>
                    </a:lnTo>
                    <a:lnTo>
                      <a:pt x="5357" y="26322"/>
                    </a:lnTo>
                    <a:lnTo>
                      <a:pt x="5252" y="26238"/>
                    </a:lnTo>
                    <a:lnTo>
                      <a:pt x="5106" y="26176"/>
                    </a:lnTo>
                    <a:lnTo>
                      <a:pt x="5106" y="26113"/>
                    </a:lnTo>
                    <a:lnTo>
                      <a:pt x="5273" y="26218"/>
                    </a:lnTo>
                    <a:lnTo>
                      <a:pt x="5399" y="26238"/>
                    </a:lnTo>
                    <a:lnTo>
                      <a:pt x="5148" y="25171"/>
                    </a:lnTo>
                    <a:lnTo>
                      <a:pt x="5106" y="25171"/>
                    </a:lnTo>
                    <a:lnTo>
                      <a:pt x="5106" y="25129"/>
                    </a:lnTo>
                    <a:lnTo>
                      <a:pt x="4959" y="24481"/>
                    </a:lnTo>
                    <a:lnTo>
                      <a:pt x="4792" y="24544"/>
                    </a:lnTo>
                    <a:lnTo>
                      <a:pt x="4750" y="24585"/>
                    </a:lnTo>
                    <a:lnTo>
                      <a:pt x="4666" y="24502"/>
                    </a:lnTo>
                    <a:lnTo>
                      <a:pt x="4583" y="24481"/>
                    </a:lnTo>
                    <a:lnTo>
                      <a:pt x="4562" y="24544"/>
                    </a:lnTo>
                    <a:cubicBezTo>
                      <a:pt x="4562" y="24502"/>
                      <a:pt x="4541" y="24502"/>
                      <a:pt x="4541" y="24481"/>
                    </a:cubicBezTo>
                    <a:lnTo>
                      <a:pt x="4541" y="24334"/>
                    </a:lnTo>
                    <a:lnTo>
                      <a:pt x="4625" y="24272"/>
                    </a:lnTo>
                    <a:lnTo>
                      <a:pt x="4750" y="24251"/>
                    </a:lnTo>
                    <a:lnTo>
                      <a:pt x="4897" y="24334"/>
                    </a:lnTo>
                    <a:lnTo>
                      <a:pt x="4980" y="24272"/>
                    </a:lnTo>
                    <a:lnTo>
                      <a:pt x="5001" y="24272"/>
                    </a:lnTo>
                    <a:lnTo>
                      <a:pt x="4855" y="24146"/>
                    </a:lnTo>
                    <a:lnTo>
                      <a:pt x="4520" y="23937"/>
                    </a:lnTo>
                    <a:lnTo>
                      <a:pt x="4457" y="23874"/>
                    </a:lnTo>
                    <a:lnTo>
                      <a:pt x="3725" y="23874"/>
                    </a:lnTo>
                    <a:lnTo>
                      <a:pt x="3306" y="23958"/>
                    </a:lnTo>
                    <a:lnTo>
                      <a:pt x="3202" y="23895"/>
                    </a:lnTo>
                    <a:lnTo>
                      <a:pt x="2930" y="23874"/>
                    </a:lnTo>
                    <a:lnTo>
                      <a:pt x="2846" y="23644"/>
                    </a:lnTo>
                    <a:lnTo>
                      <a:pt x="2783" y="23435"/>
                    </a:lnTo>
                    <a:lnTo>
                      <a:pt x="2658" y="23330"/>
                    </a:lnTo>
                    <a:lnTo>
                      <a:pt x="2637" y="22995"/>
                    </a:lnTo>
                    <a:lnTo>
                      <a:pt x="2637" y="22828"/>
                    </a:lnTo>
                    <a:lnTo>
                      <a:pt x="2511" y="22828"/>
                    </a:lnTo>
                    <a:lnTo>
                      <a:pt x="2323" y="22912"/>
                    </a:lnTo>
                    <a:lnTo>
                      <a:pt x="2218" y="23016"/>
                    </a:lnTo>
                    <a:lnTo>
                      <a:pt x="2093" y="23016"/>
                    </a:lnTo>
                    <a:lnTo>
                      <a:pt x="1842" y="22577"/>
                    </a:lnTo>
                    <a:cubicBezTo>
                      <a:pt x="1821" y="22493"/>
                      <a:pt x="1800" y="22409"/>
                      <a:pt x="1800" y="22326"/>
                    </a:cubicBezTo>
                    <a:lnTo>
                      <a:pt x="1884" y="21844"/>
                    </a:lnTo>
                    <a:lnTo>
                      <a:pt x="2009" y="21656"/>
                    </a:lnTo>
                    <a:lnTo>
                      <a:pt x="2218" y="21447"/>
                    </a:lnTo>
                    <a:lnTo>
                      <a:pt x="2260" y="21154"/>
                    </a:lnTo>
                    <a:lnTo>
                      <a:pt x="2218" y="20840"/>
                    </a:lnTo>
                    <a:lnTo>
                      <a:pt x="2135" y="20610"/>
                    </a:lnTo>
                    <a:lnTo>
                      <a:pt x="2197" y="20338"/>
                    </a:lnTo>
                    <a:lnTo>
                      <a:pt x="2302" y="20212"/>
                    </a:lnTo>
                    <a:lnTo>
                      <a:pt x="2197" y="19961"/>
                    </a:lnTo>
                    <a:lnTo>
                      <a:pt x="2218" y="19815"/>
                    </a:lnTo>
                    <a:lnTo>
                      <a:pt x="2323" y="19710"/>
                    </a:lnTo>
                    <a:lnTo>
                      <a:pt x="2239" y="19480"/>
                    </a:lnTo>
                    <a:lnTo>
                      <a:pt x="2197" y="19166"/>
                    </a:lnTo>
                    <a:lnTo>
                      <a:pt x="2114" y="19020"/>
                    </a:lnTo>
                    <a:lnTo>
                      <a:pt x="2114" y="18915"/>
                    </a:lnTo>
                    <a:lnTo>
                      <a:pt x="2260" y="18769"/>
                    </a:lnTo>
                    <a:lnTo>
                      <a:pt x="2260" y="18643"/>
                    </a:lnTo>
                    <a:lnTo>
                      <a:pt x="2135" y="18434"/>
                    </a:lnTo>
                    <a:lnTo>
                      <a:pt x="1946" y="18308"/>
                    </a:lnTo>
                    <a:lnTo>
                      <a:pt x="1821" y="18308"/>
                    </a:lnTo>
                    <a:lnTo>
                      <a:pt x="1800" y="18329"/>
                    </a:lnTo>
                    <a:lnTo>
                      <a:pt x="1716" y="18246"/>
                    </a:lnTo>
                    <a:lnTo>
                      <a:pt x="1779" y="18141"/>
                    </a:lnTo>
                    <a:lnTo>
                      <a:pt x="2030" y="18141"/>
                    </a:lnTo>
                    <a:lnTo>
                      <a:pt x="2156" y="17995"/>
                    </a:lnTo>
                    <a:lnTo>
                      <a:pt x="2156" y="17869"/>
                    </a:lnTo>
                    <a:lnTo>
                      <a:pt x="2093" y="17827"/>
                    </a:lnTo>
                    <a:lnTo>
                      <a:pt x="2009" y="17890"/>
                    </a:lnTo>
                    <a:lnTo>
                      <a:pt x="1905" y="17869"/>
                    </a:lnTo>
                    <a:lnTo>
                      <a:pt x="1842" y="17597"/>
                    </a:lnTo>
                    <a:lnTo>
                      <a:pt x="1737" y="17367"/>
                    </a:lnTo>
                    <a:lnTo>
                      <a:pt x="1737" y="17199"/>
                    </a:lnTo>
                    <a:lnTo>
                      <a:pt x="1737" y="17032"/>
                    </a:lnTo>
                    <a:lnTo>
                      <a:pt x="1570" y="16969"/>
                    </a:lnTo>
                    <a:lnTo>
                      <a:pt x="1570" y="16948"/>
                    </a:lnTo>
                    <a:cubicBezTo>
                      <a:pt x="1528" y="16865"/>
                      <a:pt x="1528" y="16760"/>
                      <a:pt x="1507" y="16676"/>
                    </a:cubicBezTo>
                    <a:lnTo>
                      <a:pt x="1486" y="16362"/>
                    </a:lnTo>
                    <a:lnTo>
                      <a:pt x="1612" y="16300"/>
                    </a:lnTo>
                    <a:lnTo>
                      <a:pt x="1633" y="16132"/>
                    </a:lnTo>
                    <a:lnTo>
                      <a:pt x="1591" y="16028"/>
                    </a:lnTo>
                    <a:lnTo>
                      <a:pt x="1486" y="15986"/>
                    </a:lnTo>
                    <a:lnTo>
                      <a:pt x="1423" y="15714"/>
                    </a:lnTo>
                    <a:lnTo>
                      <a:pt x="1402" y="15358"/>
                    </a:lnTo>
                    <a:lnTo>
                      <a:pt x="1423" y="14940"/>
                    </a:lnTo>
                    <a:lnTo>
                      <a:pt x="1319" y="14751"/>
                    </a:lnTo>
                    <a:lnTo>
                      <a:pt x="1298" y="14542"/>
                    </a:lnTo>
                    <a:lnTo>
                      <a:pt x="1507" y="14249"/>
                    </a:lnTo>
                    <a:lnTo>
                      <a:pt x="1528" y="13935"/>
                    </a:lnTo>
                    <a:lnTo>
                      <a:pt x="1695" y="13852"/>
                    </a:lnTo>
                    <a:lnTo>
                      <a:pt x="1779" y="13747"/>
                    </a:lnTo>
                    <a:lnTo>
                      <a:pt x="1423" y="13077"/>
                    </a:lnTo>
                    <a:lnTo>
                      <a:pt x="1486" y="12847"/>
                    </a:lnTo>
                    <a:lnTo>
                      <a:pt x="1486" y="12680"/>
                    </a:lnTo>
                    <a:lnTo>
                      <a:pt x="1486" y="12282"/>
                    </a:lnTo>
                    <a:lnTo>
                      <a:pt x="1612" y="12052"/>
                    </a:lnTo>
                    <a:lnTo>
                      <a:pt x="1737" y="11927"/>
                    </a:lnTo>
                    <a:lnTo>
                      <a:pt x="1716" y="11717"/>
                    </a:lnTo>
                    <a:lnTo>
                      <a:pt x="1612" y="11529"/>
                    </a:lnTo>
                    <a:lnTo>
                      <a:pt x="1528" y="11445"/>
                    </a:lnTo>
                    <a:lnTo>
                      <a:pt x="1674" y="11278"/>
                    </a:lnTo>
                    <a:lnTo>
                      <a:pt x="1633" y="11027"/>
                    </a:lnTo>
                    <a:lnTo>
                      <a:pt x="1737" y="10797"/>
                    </a:lnTo>
                    <a:lnTo>
                      <a:pt x="1842" y="10776"/>
                    </a:lnTo>
                    <a:lnTo>
                      <a:pt x="1884" y="10504"/>
                    </a:lnTo>
                    <a:lnTo>
                      <a:pt x="1821" y="10064"/>
                    </a:lnTo>
                    <a:lnTo>
                      <a:pt x="1737" y="9981"/>
                    </a:lnTo>
                    <a:lnTo>
                      <a:pt x="1674" y="9646"/>
                    </a:lnTo>
                    <a:lnTo>
                      <a:pt x="1591" y="9458"/>
                    </a:lnTo>
                    <a:lnTo>
                      <a:pt x="1444" y="9248"/>
                    </a:lnTo>
                    <a:lnTo>
                      <a:pt x="1423" y="9144"/>
                    </a:lnTo>
                    <a:lnTo>
                      <a:pt x="1319" y="9018"/>
                    </a:lnTo>
                    <a:lnTo>
                      <a:pt x="1277" y="8725"/>
                    </a:lnTo>
                    <a:lnTo>
                      <a:pt x="1298" y="8516"/>
                    </a:lnTo>
                    <a:lnTo>
                      <a:pt x="1444" y="8453"/>
                    </a:lnTo>
                    <a:lnTo>
                      <a:pt x="1444" y="8160"/>
                    </a:lnTo>
                    <a:lnTo>
                      <a:pt x="1528" y="8056"/>
                    </a:lnTo>
                    <a:lnTo>
                      <a:pt x="1528" y="7784"/>
                    </a:lnTo>
                    <a:lnTo>
                      <a:pt x="1423" y="7616"/>
                    </a:lnTo>
                    <a:lnTo>
                      <a:pt x="1402" y="7240"/>
                    </a:lnTo>
                    <a:lnTo>
                      <a:pt x="1486" y="7156"/>
                    </a:lnTo>
                    <a:lnTo>
                      <a:pt x="1528" y="6738"/>
                    </a:lnTo>
                    <a:lnTo>
                      <a:pt x="1633" y="6591"/>
                    </a:lnTo>
                    <a:lnTo>
                      <a:pt x="1800" y="6194"/>
                    </a:lnTo>
                    <a:lnTo>
                      <a:pt x="1946" y="6047"/>
                    </a:lnTo>
                    <a:lnTo>
                      <a:pt x="2051" y="5984"/>
                    </a:lnTo>
                    <a:lnTo>
                      <a:pt x="2135" y="5880"/>
                    </a:lnTo>
                    <a:lnTo>
                      <a:pt x="2093" y="5838"/>
                    </a:lnTo>
                    <a:lnTo>
                      <a:pt x="2093" y="5671"/>
                    </a:lnTo>
                    <a:lnTo>
                      <a:pt x="2030" y="5587"/>
                    </a:lnTo>
                    <a:lnTo>
                      <a:pt x="1946" y="5545"/>
                    </a:lnTo>
                    <a:lnTo>
                      <a:pt x="1988" y="5440"/>
                    </a:lnTo>
                    <a:lnTo>
                      <a:pt x="2093" y="5357"/>
                    </a:lnTo>
                    <a:lnTo>
                      <a:pt x="2093" y="5210"/>
                    </a:lnTo>
                    <a:lnTo>
                      <a:pt x="1946" y="5043"/>
                    </a:lnTo>
                    <a:lnTo>
                      <a:pt x="1925" y="4854"/>
                    </a:lnTo>
                    <a:lnTo>
                      <a:pt x="2009" y="4729"/>
                    </a:lnTo>
                    <a:lnTo>
                      <a:pt x="1988" y="4624"/>
                    </a:lnTo>
                    <a:lnTo>
                      <a:pt x="1842" y="4520"/>
                    </a:lnTo>
                    <a:lnTo>
                      <a:pt x="1905" y="4373"/>
                    </a:lnTo>
                    <a:lnTo>
                      <a:pt x="2574" y="3997"/>
                    </a:lnTo>
                    <a:lnTo>
                      <a:pt x="2741" y="3348"/>
                    </a:lnTo>
                    <a:lnTo>
                      <a:pt x="2658" y="3181"/>
                    </a:lnTo>
                    <a:lnTo>
                      <a:pt x="2553" y="3222"/>
                    </a:lnTo>
                    <a:lnTo>
                      <a:pt x="2511" y="3285"/>
                    </a:lnTo>
                    <a:lnTo>
                      <a:pt x="2344" y="3285"/>
                    </a:lnTo>
                    <a:lnTo>
                      <a:pt x="1925" y="2134"/>
                    </a:lnTo>
                    <a:lnTo>
                      <a:pt x="1633" y="1883"/>
                    </a:lnTo>
                    <a:lnTo>
                      <a:pt x="1570" y="1779"/>
                    </a:lnTo>
                    <a:lnTo>
                      <a:pt x="1695" y="1465"/>
                    </a:lnTo>
                    <a:lnTo>
                      <a:pt x="1633" y="1360"/>
                    </a:lnTo>
                    <a:lnTo>
                      <a:pt x="1716" y="1193"/>
                    </a:lnTo>
                    <a:lnTo>
                      <a:pt x="1695" y="1130"/>
                    </a:lnTo>
                    <a:lnTo>
                      <a:pt x="1423" y="921"/>
                    </a:lnTo>
                    <a:lnTo>
                      <a:pt x="1360" y="774"/>
                    </a:lnTo>
                    <a:lnTo>
                      <a:pt x="1319" y="607"/>
                    </a:lnTo>
                    <a:lnTo>
                      <a:pt x="1298" y="544"/>
                    </a:lnTo>
                    <a:lnTo>
                      <a:pt x="1319" y="440"/>
                    </a:lnTo>
                    <a:lnTo>
                      <a:pt x="1298" y="335"/>
                    </a:lnTo>
                    <a:lnTo>
                      <a:pt x="1256" y="293"/>
                    </a:lnTo>
                    <a:lnTo>
                      <a:pt x="1151" y="189"/>
                    </a:lnTo>
                    <a:lnTo>
                      <a:pt x="1151" y="21"/>
                    </a:lnTo>
                    <a:lnTo>
                      <a:pt x="1109" y="21"/>
                    </a:lnTo>
                    <a:lnTo>
                      <a:pt x="1047" y="0"/>
                    </a:lnTo>
                    <a:close/>
                  </a:path>
                </a:pathLst>
              </a:custGeom>
              <a:solidFill>
                <a:srgbClr val="2C39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05" name="Google Shape;405;p49"/>
            <p:cNvGrpSpPr/>
            <p:nvPr/>
          </p:nvGrpSpPr>
          <p:grpSpPr>
            <a:xfrm>
              <a:off x="3918000" y="3561900"/>
              <a:ext cx="236225" cy="207100"/>
              <a:chOff x="3918000" y="3561900"/>
              <a:chExt cx="236225" cy="207100"/>
            </a:xfrm>
          </p:grpSpPr>
          <p:sp>
            <p:nvSpPr>
              <p:cNvPr id="406" name="Google Shape;406;p49"/>
              <p:cNvSpPr/>
              <p:nvPr/>
            </p:nvSpPr>
            <p:spPr>
              <a:xfrm>
                <a:off x="3925800" y="3561900"/>
                <a:ext cx="228425" cy="170000"/>
              </a:xfrm>
              <a:custGeom>
                <a:avLst/>
                <a:gdLst/>
                <a:ahLst/>
                <a:cxnLst/>
                <a:rect l="l" t="t" r="r" b="b"/>
                <a:pathLst>
                  <a:path w="9137" h="6800" extrusionOk="0">
                    <a:moveTo>
                      <a:pt x="0" y="4356"/>
                    </a:moveTo>
                    <a:lnTo>
                      <a:pt x="1381" y="1594"/>
                    </a:lnTo>
                    <a:lnTo>
                      <a:pt x="7012" y="0"/>
                    </a:lnTo>
                    <a:lnTo>
                      <a:pt x="9137" y="532"/>
                    </a:lnTo>
                    <a:lnTo>
                      <a:pt x="8500" y="2444"/>
                    </a:lnTo>
                    <a:lnTo>
                      <a:pt x="6906" y="5206"/>
                    </a:lnTo>
                    <a:lnTo>
                      <a:pt x="3719" y="6800"/>
                    </a:lnTo>
                    <a:close/>
                  </a:path>
                </a:pathLst>
              </a:custGeom>
              <a:solidFill>
                <a:srgbClr val="2C3938"/>
              </a:solidFill>
              <a:ln>
                <a:noFill/>
              </a:ln>
            </p:spPr>
          </p:sp>
          <p:sp>
            <p:nvSpPr>
              <p:cNvPr id="407" name="Google Shape;407;p49"/>
              <p:cNvSpPr/>
              <p:nvPr/>
            </p:nvSpPr>
            <p:spPr>
              <a:xfrm>
                <a:off x="3918000" y="3569675"/>
                <a:ext cx="229150" cy="199325"/>
              </a:xfrm>
              <a:custGeom>
                <a:avLst/>
                <a:gdLst/>
                <a:ahLst/>
                <a:cxnLst/>
                <a:rect l="l" t="t" r="r" b="b"/>
                <a:pathLst>
                  <a:path w="9166" h="7973" extrusionOk="0">
                    <a:moveTo>
                      <a:pt x="6696" y="3976"/>
                    </a:moveTo>
                    <a:lnTo>
                      <a:pt x="6738" y="4018"/>
                    </a:lnTo>
                    <a:lnTo>
                      <a:pt x="6780" y="3997"/>
                    </a:lnTo>
                    <a:lnTo>
                      <a:pt x="6843" y="4039"/>
                    </a:lnTo>
                    <a:lnTo>
                      <a:pt x="6926" y="4018"/>
                    </a:lnTo>
                    <a:lnTo>
                      <a:pt x="7052" y="4122"/>
                    </a:lnTo>
                    <a:lnTo>
                      <a:pt x="7136" y="4353"/>
                    </a:lnTo>
                    <a:lnTo>
                      <a:pt x="7136" y="4499"/>
                    </a:lnTo>
                    <a:lnTo>
                      <a:pt x="7094" y="4583"/>
                    </a:lnTo>
                    <a:lnTo>
                      <a:pt x="6989" y="4625"/>
                    </a:lnTo>
                    <a:lnTo>
                      <a:pt x="6989" y="4708"/>
                    </a:lnTo>
                    <a:lnTo>
                      <a:pt x="7031" y="4750"/>
                    </a:lnTo>
                    <a:lnTo>
                      <a:pt x="7031" y="4834"/>
                    </a:lnTo>
                    <a:lnTo>
                      <a:pt x="6926" y="4918"/>
                    </a:lnTo>
                    <a:lnTo>
                      <a:pt x="6843" y="4876"/>
                    </a:lnTo>
                    <a:lnTo>
                      <a:pt x="6738" y="4918"/>
                    </a:lnTo>
                    <a:lnTo>
                      <a:pt x="6675" y="4959"/>
                    </a:lnTo>
                    <a:lnTo>
                      <a:pt x="6571" y="5001"/>
                    </a:lnTo>
                    <a:lnTo>
                      <a:pt x="6508" y="5127"/>
                    </a:lnTo>
                    <a:lnTo>
                      <a:pt x="6466" y="5169"/>
                    </a:lnTo>
                    <a:lnTo>
                      <a:pt x="6424" y="5231"/>
                    </a:lnTo>
                    <a:lnTo>
                      <a:pt x="6320" y="5231"/>
                    </a:lnTo>
                    <a:lnTo>
                      <a:pt x="6194" y="5169"/>
                    </a:lnTo>
                    <a:lnTo>
                      <a:pt x="6152" y="5106"/>
                    </a:lnTo>
                    <a:lnTo>
                      <a:pt x="6069" y="5022"/>
                    </a:lnTo>
                    <a:lnTo>
                      <a:pt x="6069" y="4918"/>
                    </a:lnTo>
                    <a:lnTo>
                      <a:pt x="5985" y="4834"/>
                    </a:lnTo>
                    <a:lnTo>
                      <a:pt x="5964" y="4771"/>
                    </a:lnTo>
                    <a:lnTo>
                      <a:pt x="5880" y="4708"/>
                    </a:lnTo>
                    <a:lnTo>
                      <a:pt x="5838" y="4604"/>
                    </a:lnTo>
                    <a:lnTo>
                      <a:pt x="5901" y="4541"/>
                    </a:lnTo>
                    <a:lnTo>
                      <a:pt x="6069" y="4415"/>
                    </a:lnTo>
                    <a:lnTo>
                      <a:pt x="6110" y="4248"/>
                    </a:lnTo>
                    <a:lnTo>
                      <a:pt x="6257" y="4164"/>
                    </a:lnTo>
                    <a:lnTo>
                      <a:pt x="6466" y="4122"/>
                    </a:lnTo>
                    <a:lnTo>
                      <a:pt x="6508" y="4081"/>
                    </a:lnTo>
                    <a:lnTo>
                      <a:pt x="6592" y="4018"/>
                    </a:lnTo>
                    <a:lnTo>
                      <a:pt x="6613" y="3976"/>
                    </a:lnTo>
                    <a:close/>
                    <a:moveTo>
                      <a:pt x="7659" y="1"/>
                    </a:moveTo>
                    <a:lnTo>
                      <a:pt x="7470" y="21"/>
                    </a:lnTo>
                    <a:lnTo>
                      <a:pt x="7387" y="21"/>
                    </a:lnTo>
                    <a:lnTo>
                      <a:pt x="7345" y="63"/>
                    </a:lnTo>
                    <a:lnTo>
                      <a:pt x="7240" y="63"/>
                    </a:lnTo>
                    <a:lnTo>
                      <a:pt x="7178" y="126"/>
                    </a:lnTo>
                    <a:lnTo>
                      <a:pt x="7178" y="168"/>
                    </a:lnTo>
                    <a:lnTo>
                      <a:pt x="7157" y="252"/>
                    </a:lnTo>
                    <a:lnTo>
                      <a:pt x="7073" y="273"/>
                    </a:lnTo>
                    <a:lnTo>
                      <a:pt x="7010" y="356"/>
                    </a:lnTo>
                    <a:lnTo>
                      <a:pt x="6843" y="356"/>
                    </a:lnTo>
                    <a:lnTo>
                      <a:pt x="6822" y="335"/>
                    </a:lnTo>
                    <a:lnTo>
                      <a:pt x="6717" y="356"/>
                    </a:lnTo>
                    <a:lnTo>
                      <a:pt x="6592" y="461"/>
                    </a:lnTo>
                    <a:lnTo>
                      <a:pt x="6529" y="524"/>
                    </a:lnTo>
                    <a:lnTo>
                      <a:pt x="6445" y="565"/>
                    </a:lnTo>
                    <a:lnTo>
                      <a:pt x="6424" y="628"/>
                    </a:lnTo>
                    <a:lnTo>
                      <a:pt x="6341" y="649"/>
                    </a:lnTo>
                    <a:lnTo>
                      <a:pt x="6299" y="691"/>
                    </a:lnTo>
                    <a:lnTo>
                      <a:pt x="6236" y="733"/>
                    </a:lnTo>
                    <a:lnTo>
                      <a:pt x="6173" y="754"/>
                    </a:lnTo>
                    <a:lnTo>
                      <a:pt x="6006" y="963"/>
                    </a:lnTo>
                    <a:lnTo>
                      <a:pt x="5985" y="1089"/>
                    </a:lnTo>
                    <a:lnTo>
                      <a:pt x="6006" y="1151"/>
                    </a:lnTo>
                    <a:lnTo>
                      <a:pt x="6006" y="1214"/>
                    </a:lnTo>
                    <a:lnTo>
                      <a:pt x="5922" y="1256"/>
                    </a:lnTo>
                    <a:lnTo>
                      <a:pt x="5901" y="1298"/>
                    </a:lnTo>
                    <a:lnTo>
                      <a:pt x="5859" y="1319"/>
                    </a:lnTo>
                    <a:lnTo>
                      <a:pt x="5776" y="1402"/>
                    </a:lnTo>
                    <a:lnTo>
                      <a:pt x="5755" y="1486"/>
                    </a:lnTo>
                    <a:lnTo>
                      <a:pt x="5713" y="1507"/>
                    </a:lnTo>
                    <a:lnTo>
                      <a:pt x="5692" y="1570"/>
                    </a:lnTo>
                    <a:lnTo>
                      <a:pt x="5608" y="1570"/>
                    </a:lnTo>
                    <a:lnTo>
                      <a:pt x="5545" y="1612"/>
                    </a:lnTo>
                    <a:lnTo>
                      <a:pt x="5399" y="1633"/>
                    </a:lnTo>
                    <a:lnTo>
                      <a:pt x="5357" y="1737"/>
                    </a:lnTo>
                    <a:lnTo>
                      <a:pt x="5357" y="1905"/>
                    </a:lnTo>
                    <a:lnTo>
                      <a:pt x="5294" y="1967"/>
                    </a:lnTo>
                    <a:lnTo>
                      <a:pt x="5294" y="2030"/>
                    </a:lnTo>
                    <a:lnTo>
                      <a:pt x="5273" y="2135"/>
                    </a:lnTo>
                    <a:lnTo>
                      <a:pt x="5294" y="2197"/>
                    </a:lnTo>
                    <a:lnTo>
                      <a:pt x="5169" y="2260"/>
                    </a:lnTo>
                    <a:lnTo>
                      <a:pt x="5085" y="2239"/>
                    </a:lnTo>
                    <a:lnTo>
                      <a:pt x="5043" y="2197"/>
                    </a:lnTo>
                    <a:lnTo>
                      <a:pt x="4834" y="2197"/>
                    </a:lnTo>
                    <a:lnTo>
                      <a:pt x="4709" y="2218"/>
                    </a:lnTo>
                    <a:lnTo>
                      <a:pt x="4604" y="2197"/>
                    </a:lnTo>
                    <a:lnTo>
                      <a:pt x="4520" y="2218"/>
                    </a:lnTo>
                    <a:lnTo>
                      <a:pt x="4311" y="2093"/>
                    </a:lnTo>
                    <a:lnTo>
                      <a:pt x="4227" y="2093"/>
                    </a:lnTo>
                    <a:lnTo>
                      <a:pt x="4185" y="2009"/>
                    </a:lnTo>
                    <a:lnTo>
                      <a:pt x="3997" y="1988"/>
                    </a:lnTo>
                    <a:lnTo>
                      <a:pt x="3872" y="2009"/>
                    </a:lnTo>
                    <a:lnTo>
                      <a:pt x="3704" y="2135"/>
                    </a:lnTo>
                    <a:lnTo>
                      <a:pt x="3621" y="2365"/>
                    </a:lnTo>
                    <a:lnTo>
                      <a:pt x="3516" y="2469"/>
                    </a:lnTo>
                    <a:lnTo>
                      <a:pt x="3349" y="2553"/>
                    </a:lnTo>
                    <a:lnTo>
                      <a:pt x="3286" y="2637"/>
                    </a:lnTo>
                    <a:lnTo>
                      <a:pt x="3181" y="2721"/>
                    </a:lnTo>
                    <a:lnTo>
                      <a:pt x="3056" y="2742"/>
                    </a:lnTo>
                    <a:lnTo>
                      <a:pt x="2972" y="2783"/>
                    </a:lnTo>
                    <a:lnTo>
                      <a:pt x="2846" y="2762"/>
                    </a:lnTo>
                    <a:lnTo>
                      <a:pt x="2763" y="2825"/>
                    </a:lnTo>
                    <a:lnTo>
                      <a:pt x="2616" y="2783"/>
                    </a:lnTo>
                    <a:lnTo>
                      <a:pt x="2449" y="2825"/>
                    </a:lnTo>
                    <a:lnTo>
                      <a:pt x="2449" y="2721"/>
                    </a:lnTo>
                    <a:lnTo>
                      <a:pt x="2532" y="2532"/>
                    </a:lnTo>
                    <a:lnTo>
                      <a:pt x="2532" y="2365"/>
                    </a:lnTo>
                    <a:lnTo>
                      <a:pt x="2365" y="2051"/>
                    </a:lnTo>
                    <a:lnTo>
                      <a:pt x="2323" y="1905"/>
                    </a:lnTo>
                    <a:lnTo>
                      <a:pt x="2135" y="1779"/>
                    </a:lnTo>
                    <a:lnTo>
                      <a:pt x="2051" y="3871"/>
                    </a:lnTo>
                    <a:lnTo>
                      <a:pt x="1821" y="3871"/>
                    </a:lnTo>
                    <a:lnTo>
                      <a:pt x="1675" y="3934"/>
                    </a:lnTo>
                    <a:lnTo>
                      <a:pt x="1612" y="4039"/>
                    </a:lnTo>
                    <a:lnTo>
                      <a:pt x="1528" y="4081"/>
                    </a:lnTo>
                    <a:lnTo>
                      <a:pt x="1486" y="4122"/>
                    </a:lnTo>
                    <a:lnTo>
                      <a:pt x="1486" y="4248"/>
                    </a:lnTo>
                    <a:lnTo>
                      <a:pt x="1403" y="4227"/>
                    </a:lnTo>
                    <a:lnTo>
                      <a:pt x="1319" y="4227"/>
                    </a:lnTo>
                    <a:lnTo>
                      <a:pt x="1277" y="4143"/>
                    </a:lnTo>
                    <a:lnTo>
                      <a:pt x="1193" y="4143"/>
                    </a:lnTo>
                    <a:lnTo>
                      <a:pt x="1152" y="4206"/>
                    </a:lnTo>
                    <a:lnTo>
                      <a:pt x="1047" y="4185"/>
                    </a:lnTo>
                    <a:lnTo>
                      <a:pt x="984" y="4143"/>
                    </a:lnTo>
                    <a:lnTo>
                      <a:pt x="880" y="4185"/>
                    </a:lnTo>
                    <a:lnTo>
                      <a:pt x="754" y="4102"/>
                    </a:lnTo>
                    <a:lnTo>
                      <a:pt x="566" y="4039"/>
                    </a:lnTo>
                    <a:lnTo>
                      <a:pt x="482" y="3871"/>
                    </a:lnTo>
                    <a:lnTo>
                      <a:pt x="545" y="3725"/>
                    </a:lnTo>
                    <a:lnTo>
                      <a:pt x="440" y="3725"/>
                    </a:lnTo>
                    <a:lnTo>
                      <a:pt x="356" y="3599"/>
                    </a:lnTo>
                    <a:lnTo>
                      <a:pt x="231" y="3662"/>
                    </a:lnTo>
                    <a:lnTo>
                      <a:pt x="168" y="3767"/>
                    </a:lnTo>
                    <a:lnTo>
                      <a:pt x="210" y="3788"/>
                    </a:lnTo>
                    <a:lnTo>
                      <a:pt x="210" y="3871"/>
                    </a:lnTo>
                    <a:lnTo>
                      <a:pt x="64" y="3892"/>
                    </a:lnTo>
                    <a:lnTo>
                      <a:pt x="1" y="3934"/>
                    </a:lnTo>
                    <a:lnTo>
                      <a:pt x="22" y="4122"/>
                    </a:lnTo>
                    <a:lnTo>
                      <a:pt x="210" y="4248"/>
                    </a:lnTo>
                    <a:lnTo>
                      <a:pt x="336" y="4625"/>
                    </a:lnTo>
                    <a:lnTo>
                      <a:pt x="336" y="4771"/>
                    </a:lnTo>
                    <a:lnTo>
                      <a:pt x="461" y="5085"/>
                    </a:lnTo>
                    <a:lnTo>
                      <a:pt x="545" y="5441"/>
                    </a:lnTo>
                    <a:lnTo>
                      <a:pt x="691" y="5650"/>
                    </a:lnTo>
                    <a:lnTo>
                      <a:pt x="691" y="5775"/>
                    </a:lnTo>
                    <a:lnTo>
                      <a:pt x="859" y="6027"/>
                    </a:lnTo>
                    <a:lnTo>
                      <a:pt x="859" y="6110"/>
                    </a:lnTo>
                    <a:lnTo>
                      <a:pt x="900" y="6299"/>
                    </a:lnTo>
                    <a:lnTo>
                      <a:pt x="880" y="6487"/>
                    </a:lnTo>
                    <a:lnTo>
                      <a:pt x="796" y="6550"/>
                    </a:lnTo>
                    <a:lnTo>
                      <a:pt x="754" y="6550"/>
                    </a:lnTo>
                    <a:lnTo>
                      <a:pt x="691" y="6508"/>
                    </a:lnTo>
                    <a:lnTo>
                      <a:pt x="649" y="6550"/>
                    </a:lnTo>
                    <a:lnTo>
                      <a:pt x="649" y="6717"/>
                    </a:lnTo>
                    <a:lnTo>
                      <a:pt x="733" y="6863"/>
                    </a:lnTo>
                    <a:lnTo>
                      <a:pt x="838" y="6968"/>
                    </a:lnTo>
                    <a:lnTo>
                      <a:pt x="942" y="7156"/>
                    </a:lnTo>
                    <a:lnTo>
                      <a:pt x="859" y="7282"/>
                    </a:lnTo>
                    <a:lnTo>
                      <a:pt x="880" y="7449"/>
                    </a:lnTo>
                    <a:lnTo>
                      <a:pt x="838" y="7554"/>
                    </a:lnTo>
                    <a:lnTo>
                      <a:pt x="838" y="7659"/>
                    </a:lnTo>
                    <a:lnTo>
                      <a:pt x="900" y="7700"/>
                    </a:lnTo>
                    <a:lnTo>
                      <a:pt x="900" y="7596"/>
                    </a:lnTo>
                    <a:lnTo>
                      <a:pt x="1005" y="7533"/>
                    </a:lnTo>
                    <a:lnTo>
                      <a:pt x="1152" y="7554"/>
                    </a:lnTo>
                    <a:lnTo>
                      <a:pt x="1172" y="7679"/>
                    </a:lnTo>
                    <a:lnTo>
                      <a:pt x="1110" y="7721"/>
                    </a:lnTo>
                    <a:lnTo>
                      <a:pt x="1172" y="7742"/>
                    </a:lnTo>
                    <a:lnTo>
                      <a:pt x="1256" y="7679"/>
                    </a:lnTo>
                    <a:lnTo>
                      <a:pt x="1361" y="7742"/>
                    </a:lnTo>
                    <a:lnTo>
                      <a:pt x="1361" y="7868"/>
                    </a:lnTo>
                    <a:lnTo>
                      <a:pt x="1403" y="7847"/>
                    </a:lnTo>
                    <a:lnTo>
                      <a:pt x="1696" y="7972"/>
                    </a:lnTo>
                    <a:lnTo>
                      <a:pt x="1737" y="7951"/>
                    </a:lnTo>
                    <a:lnTo>
                      <a:pt x="1800" y="7972"/>
                    </a:lnTo>
                    <a:lnTo>
                      <a:pt x="1821" y="7889"/>
                    </a:lnTo>
                    <a:lnTo>
                      <a:pt x="1926" y="7868"/>
                    </a:lnTo>
                    <a:lnTo>
                      <a:pt x="2051" y="7742"/>
                    </a:lnTo>
                    <a:lnTo>
                      <a:pt x="2198" y="7763"/>
                    </a:lnTo>
                    <a:lnTo>
                      <a:pt x="2219" y="7721"/>
                    </a:lnTo>
                    <a:lnTo>
                      <a:pt x="2344" y="7721"/>
                    </a:lnTo>
                    <a:lnTo>
                      <a:pt x="2512" y="7763"/>
                    </a:lnTo>
                    <a:lnTo>
                      <a:pt x="2574" y="7742"/>
                    </a:lnTo>
                    <a:lnTo>
                      <a:pt x="2721" y="7742"/>
                    </a:lnTo>
                    <a:lnTo>
                      <a:pt x="2742" y="7679"/>
                    </a:lnTo>
                    <a:lnTo>
                      <a:pt x="2784" y="7638"/>
                    </a:lnTo>
                    <a:lnTo>
                      <a:pt x="2867" y="7596"/>
                    </a:lnTo>
                    <a:lnTo>
                      <a:pt x="2930" y="7638"/>
                    </a:lnTo>
                    <a:lnTo>
                      <a:pt x="2951" y="7533"/>
                    </a:lnTo>
                    <a:lnTo>
                      <a:pt x="3035" y="7470"/>
                    </a:lnTo>
                    <a:lnTo>
                      <a:pt x="3349" y="7470"/>
                    </a:lnTo>
                    <a:lnTo>
                      <a:pt x="3474" y="7554"/>
                    </a:lnTo>
                    <a:lnTo>
                      <a:pt x="3558" y="7533"/>
                    </a:lnTo>
                    <a:lnTo>
                      <a:pt x="3558" y="7470"/>
                    </a:lnTo>
                    <a:lnTo>
                      <a:pt x="3725" y="7449"/>
                    </a:lnTo>
                    <a:lnTo>
                      <a:pt x="3997" y="7533"/>
                    </a:lnTo>
                    <a:lnTo>
                      <a:pt x="4081" y="7575"/>
                    </a:lnTo>
                    <a:lnTo>
                      <a:pt x="4353" y="7638"/>
                    </a:lnTo>
                    <a:lnTo>
                      <a:pt x="4395" y="7596"/>
                    </a:lnTo>
                    <a:lnTo>
                      <a:pt x="4353" y="7533"/>
                    </a:lnTo>
                    <a:lnTo>
                      <a:pt x="4437" y="7449"/>
                    </a:lnTo>
                    <a:lnTo>
                      <a:pt x="4541" y="7449"/>
                    </a:lnTo>
                    <a:lnTo>
                      <a:pt x="4667" y="7491"/>
                    </a:lnTo>
                    <a:lnTo>
                      <a:pt x="4876" y="7491"/>
                    </a:lnTo>
                    <a:lnTo>
                      <a:pt x="4876" y="7470"/>
                    </a:lnTo>
                    <a:lnTo>
                      <a:pt x="4813" y="7387"/>
                    </a:lnTo>
                    <a:lnTo>
                      <a:pt x="4855" y="7303"/>
                    </a:lnTo>
                    <a:lnTo>
                      <a:pt x="5022" y="7240"/>
                    </a:lnTo>
                    <a:lnTo>
                      <a:pt x="5190" y="7240"/>
                    </a:lnTo>
                    <a:lnTo>
                      <a:pt x="5253" y="7303"/>
                    </a:lnTo>
                    <a:lnTo>
                      <a:pt x="5378" y="7303"/>
                    </a:lnTo>
                    <a:lnTo>
                      <a:pt x="5504" y="7219"/>
                    </a:lnTo>
                    <a:lnTo>
                      <a:pt x="5713" y="7156"/>
                    </a:lnTo>
                    <a:lnTo>
                      <a:pt x="5713" y="7135"/>
                    </a:lnTo>
                    <a:lnTo>
                      <a:pt x="5859" y="7073"/>
                    </a:lnTo>
                    <a:lnTo>
                      <a:pt x="5922" y="6968"/>
                    </a:lnTo>
                    <a:lnTo>
                      <a:pt x="6320" y="6717"/>
                    </a:lnTo>
                    <a:lnTo>
                      <a:pt x="6424" y="6612"/>
                    </a:lnTo>
                    <a:lnTo>
                      <a:pt x="6424" y="6591"/>
                    </a:lnTo>
                    <a:lnTo>
                      <a:pt x="6508" y="6591"/>
                    </a:lnTo>
                    <a:lnTo>
                      <a:pt x="7115" y="5985"/>
                    </a:lnTo>
                    <a:lnTo>
                      <a:pt x="7136" y="5922"/>
                    </a:lnTo>
                    <a:lnTo>
                      <a:pt x="7198" y="5922"/>
                    </a:lnTo>
                    <a:lnTo>
                      <a:pt x="7282" y="5796"/>
                    </a:lnTo>
                    <a:lnTo>
                      <a:pt x="7387" y="5755"/>
                    </a:lnTo>
                    <a:lnTo>
                      <a:pt x="7429" y="5587"/>
                    </a:lnTo>
                    <a:lnTo>
                      <a:pt x="7596" y="5399"/>
                    </a:lnTo>
                    <a:lnTo>
                      <a:pt x="7847" y="5022"/>
                    </a:lnTo>
                    <a:lnTo>
                      <a:pt x="7910" y="4834"/>
                    </a:lnTo>
                    <a:lnTo>
                      <a:pt x="8014" y="4834"/>
                    </a:lnTo>
                    <a:lnTo>
                      <a:pt x="8077" y="4708"/>
                    </a:lnTo>
                    <a:lnTo>
                      <a:pt x="8077" y="4646"/>
                    </a:lnTo>
                    <a:lnTo>
                      <a:pt x="8182" y="4520"/>
                    </a:lnTo>
                    <a:lnTo>
                      <a:pt x="8266" y="4394"/>
                    </a:lnTo>
                    <a:lnTo>
                      <a:pt x="8391" y="4311"/>
                    </a:lnTo>
                    <a:lnTo>
                      <a:pt x="8433" y="4227"/>
                    </a:lnTo>
                    <a:lnTo>
                      <a:pt x="8538" y="4185"/>
                    </a:lnTo>
                    <a:lnTo>
                      <a:pt x="8579" y="4122"/>
                    </a:lnTo>
                    <a:lnTo>
                      <a:pt x="8621" y="4122"/>
                    </a:lnTo>
                    <a:lnTo>
                      <a:pt x="8789" y="3934"/>
                    </a:lnTo>
                    <a:lnTo>
                      <a:pt x="8810" y="3830"/>
                    </a:lnTo>
                    <a:lnTo>
                      <a:pt x="8893" y="3725"/>
                    </a:lnTo>
                    <a:lnTo>
                      <a:pt x="8935" y="3516"/>
                    </a:lnTo>
                    <a:lnTo>
                      <a:pt x="9019" y="3348"/>
                    </a:lnTo>
                    <a:lnTo>
                      <a:pt x="9040" y="3160"/>
                    </a:lnTo>
                    <a:lnTo>
                      <a:pt x="9123" y="2951"/>
                    </a:lnTo>
                    <a:lnTo>
                      <a:pt x="9103" y="2951"/>
                    </a:lnTo>
                    <a:lnTo>
                      <a:pt x="9165" y="2846"/>
                    </a:lnTo>
                    <a:lnTo>
                      <a:pt x="9165" y="2825"/>
                    </a:lnTo>
                    <a:lnTo>
                      <a:pt x="9061" y="2825"/>
                    </a:lnTo>
                    <a:lnTo>
                      <a:pt x="8935" y="2762"/>
                    </a:lnTo>
                    <a:lnTo>
                      <a:pt x="8830" y="2762"/>
                    </a:lnTo>
                    <a:lnTo>
                      <a:pt x="8768" y="2825"/>
                    </a:lnTo>
                    <a:lnTo>
                      <a:pt x="8768" y="2909"/>
                    </a:lnTo>
                    <a:lnTo>
                      <a:pt x="8726" y="3014"/>
                    </a:lnTo>
                    <a:lnTo>
                      <a:pt x="8663" y="3034"/>
                    </a:lnTo>
                    <a:lnTo>
                      <a:pt x="8454" y="3034"/>
                    </a:lnTo>
                    <a:lnTo>
                      <a:pt x="8266" y="2930"/>
                    </a:lnTo>
                    <a:lnTo>
                      <a:pt x="8182" y="2804"/>
                    </a:lnTo>
                    <a:lnTo>
                      <a:pt x="8140" y="2742"/>
                    </a:lnTo>
                    <a:lnTo>
                      <a:pt x="8098" y="2658"/>
                    </a:lnTo>
                    <a:lnTo>
                      <a:pt x="8161" y="2532"/>
                    </a:lnTo>
                    <a:lnTo>
                      <a:pt x="8286" y="2281"/>
                    </a:lnTo>
                    <a:lnTo>
                      <a:pt x="8307" y="2177"/>
                    </a:lnTo>
                    <a:lnTo>
                      <a:pt x="8412" y="2114"/>
                    </a:lnTo>
                    <a:lnTo>
                      <a:pt x="8579" y="2197"/>
                    </a:lnTo>
                    <a:lnTo>
                      <a:pt x="8663" y="2260"/>
                    </a:lnTo>
                    <a:lnTo>
                      <a:pt x="8768" y="2323"/>
                    </a:lnTo>
                    <a:lnTo>
                      <a:pt x="8768" y="2135"/>
                    </a:lnTo>
                    <a:lnTo>
                      <a:pt x="8768" y="1988"/>
                    </a:lnTo>
                    <a:lnTo>
                      <a:pt x="8810" y="1800"/>
                    </a:lnTo>
                    <a:lnTo>
                      <a:pt x="8810" y="1361"/>
                    </a:lnTo>
                    <a:lnTo>
                      <a:pt x="8789" y="1214"/>
                    </a:lnTo>
                    <a:lnTo>
                      <a:pt x="8747" y="1109"/>
                    </a:lnTo>
                    <a:lnTo>
                      <a:pt x="8747" y="1005"/>
                    </a:lnTo>
                    <a:lnTo>
                      <a:pt x="8747" y="984"/>
                    </a:lnTo>
                    <a:lnTo>
                      <a:pt x="8747" y="733"/>
                    </a:lnTo>
                    <a:lnTo>
                      <a:pt x="8684" y="586"/>
                    </a:lnTo>
                    <a:lnTo>
                      <a:pt x="8642" y="440"/>
                    </a:lnTo>
                    <a:lnTo>
                      <a:pt x="8621" y="273"/>
                    </a:lnTo>
                    <a:lnTo>
                      <a:pt x="8517" y="168"/>
                    </a:lnTo>
                    <a:lnTo>
                      <a:pt x="8328" y="126"/>
                    </a:lnTo>
                    <a:lnTo>
                      <a:pt x="8182" y="147"/>
                    </a:lnTo>
                    <a:lnTo>
                      <a:pt x="8098" y="168"/>
                    </a:lnTo>
                    <a:lnTo>
                      <a:pt x="8056" y="147"/>
                    </a:lnTo>
                    <a:lnTo>
                      <a:pt x="7910" y="105"/>
                    </a:lnTo>
                    <a:lnTo>
                      <a:pt x="7847" y="105"/>
                    </a:lnTo>
                    <a:lnTo>
                      <a:pt x="7784" y="21"/>
                    </a:lnTo>
                    <a:lnTo>
                      <a:pt x="7659" y="1"/>
                    </a:lnTo>
                    <a:close/>
                  </a:path>
                </a:pathLst>
              </a:custGeom>
              <a:solidFill>
                <a:srgbClr val="2C39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08" name="Google Shape;408;p49"/>
            <p:cNvSpPr/>
            <p:nvPr/>
          </p:nvSpPr>
          <p:spPr>
            <a:xfrm>
              <a:off x="2736350" y="2969700"/>
              <a:ext cx="39250" cy="12050"/>
            </a:xfrm>
            <a:custGeom>
              <a:avLst/>
              <a:gdLst/>
              <a:ahLst/>
              <a:cxnLst/>
              <a:rect l="l" t="t" r="r" b="b"/>
              <a:pathLst>
                <a:path w="1570" h="482" extrusionOk="0">
                  <a:moveTo>
                    <a:pt x="189" y="0"/>
                  </a:moveTo>
                  <a:lnTo>
                    <a:pt x="126" y="84"/>
                  </a:lnTo>
                  <a:lnTo>
                    <a:pt x="21" y="147"/>
                  </a:lnTo>
                  <a:lnTo>
                    <a:pt x="21" y="209"/>
                  </a:lnTo>
                  <a:lnTo>
                    <a:pt x="0" y="272"/>
                  </a:lnTo>
                  <a:lnTo>
                    <a:pt x="42" y="377"/>
                  </a:lnTo>
                  <a:lnTo>
                    <a:pt x="314" y="377"/>
                  </a:lnTo>
                  <a:lnTo>
                    <a:pt x="398" y="398"/>
                  </a:lnTo>
                  <a:lnTo>
                    <a:pt x="607" y="356"/>
                  </a:lnTo>
                  <a:lnTo>
                    <a:pt x="691" y="377"/>
                  </a:lnTo>
                  <a:lnTo>
                    <a:pt x="837" y="293"/>
                  </a:lnTo>
                  <a:cubicBezTo>
                    <a:pt x="1026" y="398"/>
                    <a:pt x="1235" y="356"/>
                    <a:pt x="1423" y="481"/>
                  </a:cubicBezTo>
                  <a:lnTo>
                    <a:pt x="1570" y="460"/>
                  </a:lnTo>
                  <a:lnTo>
                    <a:pt x="1528" y="398"/>
                  </a:lnTo>
                  <a:lnTo>
                    <a:pt x="1444" y="460"/>
                  </a:lnTo>
                  <a:lnTo>
                    <a:pt x="1444" y="440"/>
                  </a:lnTo>
                  <a:cubicBezTo>
                    <a:pt x="1360" y="377"/>
                    <a:pt x="1318" y="356"/>
                    <a:pt x="1235" y="335"/>
                  </a:cubicBezTo>
                  <a:lnTo>
                    <a:pt x="1277" y="293"/>
                  </a:lnTo>
                  <a:lnTo>
                    <a:pt x="1130" y="251"/>
                  </a:lnTo>
                  <a:lnTo>
                    <a:pt x="1046" y="335"/>
                  </a:lnTo>
                  <a:cubicBezTo>
                    <a:pt x="1005" y="335"/>
                    <a:pt x="942" y="335"/>
                    <a:pt x="921" y="293"/>
                  </a:cubicBezTo>
                  <a:lnTo>
                    <a:pt x="921" y="272"/>
                  </a:lnTo>
                  <a:lnTo>
                    <a:pt x="1046" y="147"/>
                  </a:lnTo>
                  <a:lnTo>
                    <a:pt x="942" y="105"/>
                  </a:lnTo>
                  <a:lnTo>
                    <a:pt x="921" y="42"/>
                  </a:lnTo>
                  <a:lnTo>
                    <a:pt x="837" y="0"/>
                  </a:lnTo>
                  <a:lnTo>
                    <a:pt x="607" y="42"/>
                  </a:lnTo>
                  <a:lnTo>
                    <a:pt x="189" y="0"/>
                  </a:lnTo>
                  <a:close/>
                </a:path>
              </a:pathLst>
            </a:custGeom>
            <a:solidFill>
              <a:srgbClr val="2C39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 name="Google Shape;409;p49"/>
            <p:cNvSpPr/>
            <p:nvPr/>
          </p:nvSpPr>
          <p:spPr>
            <a:xfrm>
              <a:off x="2668350" y="2948250"/>
              <a:ext cx="55475" cy="36625"/>
            </a:xfrm>
            <a:custGeom>
              <a:avLst/>
              <a:gdLst/>
              <a:ahLst/>
              <a:cxnLst/>
              <a:rect l="l" t="t" r="r" b="b"/>
              <a:pathLst>
                <a:path w="2219" h="1465" extrusionOk="0">
                  <a:moveTo>
                    <a:pt x="481" y="0"/>
                  </a:moveTo>
                  <a:lnTo>
                    <a:pt x="293" y="42"/>
                  </a:lnTo>
                  <a:lnTo>
                    <a:pt x="230" y="147"/>
                  </a:lnTo>
                  <a:lnTo>
                    <a:pt x="230" y="209"/>
                  </a:lnTo>
                  <a:lnTo>
                    <a:pt x="189" y="314"/>
                  </a:lnTo>
                  <a:lnTo>
                    <a:pt x="230" y="398"/>
                  </a:lnTo>
                  <a:lnTo>
                    <a:pt x="189" y="523"/>
                  </a:lnTo>
                  <a:lnTo>
                    <a:pt x="105" y="586"/>
                  </a:lnTo>
                  <a:lnTo>
                    <a:pt x="84" y="607"/>
                  </a:lnTo>
                  <a:lnTo>
                    <a:pt x="126" y="733"/>
                  </a:lnTo>
                  <a:lnTo>
                    <a:pt x="126" y="837"/>
                  </a:lnTo>
                  <a:lnTo>
                    <a:pt x="126" y="900"/>
                  </a:lnTo>
                  <a:lnTo>
                    <a:pt x="0" y="1046"/>
                  </a:lnTo>
                  <a:lnTo>
                    <a:pt x="0" y="1109"/>
                  </a:lnTo>
                  <a:lnTo>
                    <a:pt x="63" y="1130"/>
                  </a:lnTo>
                  <a:lnTo>
                    <a:pt x="126" y="1256"/>
                  </a:lnTo>
                  <a:lnTo>
                    <a:pt x="84" y="1339"/>
                  </a:lnTo>
                  <a:lnTo>
                    <a:pt x="189" y="1402"/>
                  </a:lnTo>
                  <a:lnTo>
                    <a:pt x="230" y="1444"/>
                  </a:lnTo>
                  <a:lnTo>
                    <a:pt x="293" y="1465"/>
                  </a:lnTo>
                  <a:lnTo>
                    <a:pt x="377" y="1318"/>
                  </a:lnTo>
                  <a:lnTo>
                    <a:pt x="502" y="1130"/>
                  </a:lnTo>
                  <a:lnTo>
                    <a:pt x="502" y="1088"/>
                  </a:lnTo>
                  <a:lnTo>
                    <a:pt x="544" y="984"/>
                  </a:lnTo>
                  <a:lnTo>
                    <a:pt x="607" y="1046"/>
                  </a:lnTo>
                  <a:lnTo>
                    <a:pt x="691" y="1046"/>
                  </a:lnTo>
                  <a:lnTo>
                    <a:pt x="753" y="921"/>
                  </a:lnTo>
                  <a:lnTo>
                    <a:pt x="837" y="984"/>
                  </a:lnTo>
                  <a:lnTo>
                    <a:pt x="837" y="1088"/>
                  </a:lnTo>
                  <a:lnTo>
                    <a:pt x="921" y="1130"/>
                  </a:lnTo>
                  <a:lnTo>
                    <a:pt x="1067" y="1088"/>
                  </a:lnTo>
                  <a:lnTo>
                    <a:pt x="1235" y="942"/>
                  </a:lnTo>
                  <a:lnTo>
                    <a:pt x="1381" y="900"/>
                  </a:lnTo>
                  <a:lnTo>
                    <a:pt x="1569" y="921"/>
                  </a:lnTo>
                  <a:lnTo>
                    <a:pt x="1674" y="900"/>
                  </a:lnTo>
                  <a:lnTo>
                    <a:pt x="1758" y="942"/>
                  </a:lnTo>
                  <a:lnTo>
                    <a:pt x="1883" y="984"/>
                  </a:lnTo>
                  <a:lnTo>
                    <a:pt x="2072" y="1005"/>
                  </a:lnTo>
                  <a:lnTo>
                    <a:pt x="2093" y="921"/>
                  </a:lnTo>
                  <a:lnTo>
                    <a:pt x="2176" y="921"/>
                  </a:lnTo>
                  <a:lnTo>
                    <a:pt x="2218" y="816"/>
                  </a:lnTo>
                  <a:lnTo>
                    <a:pt x="2176" y="733"/>
                  </a:lnTo>
                  <a:lnTo>
                    <a:pt x="1946" y="607"/>
                  </a:lnTo>
                  <a:lnTo>
                    <a:pt x="1862" y="607"/>
                  </a:lnTo>
                  <a:lnTo>
                    <a:pt x="1695" y="565"/>
                  </a:lnTo>
                  <a:lnTo>
                    <a:pt x="1632" y="565"/>
                  </a:lnTo>
                  <a:lnTo>
                    <a:pt x="1465" y="502"/>
                  </a:lnTo>
                  <a:lnTo>
                    <a:pt x="1277" y="398"/>
                  </a:lnTo>
                  <a:lnTo>
                    <a:pt x="1172" y="398"/>
                  </a:lnTo>
                  <a:lnTo>
                    <a:pt x="1256" y="377"/>
                  </a:lnTo>
                  <a:lnTo>
                    <a:pt x="1423" y="419"/>
                  </a:lnTo>
                  <a:lnTo>
                    <a:pt x="1674" y="419"/>
                  </a:lnTo>
                  <a:lnTo>
                    <a:pt x="1779" y="398"/>
                  </a:lnTo>
                  <a:lnTo>
                    <a:pt x="1695" y="356"/>
                  </a:lnTo>
                  <a:lnTo>
                    <a:pt x="1632" y="356"/>
                  </a:lnTo>
                  <a:lnTo>
                    <a:pt x="1444" y="314"/>
                  </a:lnTo>
                  <a:lnTo>
                    <a:pt x="1360" y="147"/>
                  </a:lnTo>
                  <a:lnTo>
                    <a:pt x="1256" y="147"/>
                  </a:lnTo>
                  <a:lnTo>
                    <a:pt x="1214" y="168"/>
                  </a:lnTo>
                  <a:lnTo>
                    <a:pt x="1130" y="105"/>
                  </a:lnTo>
                  <a:lnTo>
                    <a:pt x="649" y="0"/>
                  </a:lnTo>
                  <a:lnTo>
                    <a:pt x="586" y="42"/>
                  </a:lnTo>
                  <a:lnTo>
                    <a:pt x="481" y="0"/>
                  </a:lnTo>
                  <a:close/>
                </a:path>
              </a:pathLst>
            </a:custGeom>
            <a:solidFill>
              <a:srgbClr val="2C39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 name="Google Shape;410;p49"/>
            <p:cNvSpPr/>
            <p:nvPr/>
          </p:nvSpPr>
          <p:spPr>
            <a:xfrm>
              <a:off x="2980100" y="1451675"/>
              <a:ext cx="608375" cy="778925"/>
            </a:xfrm>
            <a:custGeom>
              <a:avLst/>
              <a:gdLst/>
              <a:ahLst/>
              <a:cxnLst/>
              <a:rect l="l" t="t" r="r" b="b"/>
              <a:pathLst>
                <a:path w="24335" h="31157" extrusionOk="0">
                  <a:moveTo>
                    <a:pt x="19167" y="16300"/>
                  </a:moveTo>
                  <a:lnTo>
                    <a:pt x="19161" y="16311"/>
                  </a:lnTo>
                  <a:lnTo>
                    <a:pt x="19167" y="16321"/>
                  </a:lnTo>
                  <a:lnTo>
                    <a:pt x="19167" y="16300"/>
                  </a:lnTo>
                  <a:close/>
                  <a:moveTo>
                    <a:pt x="16572" y="17849"/>
                  </a:moveTo>
                  <a:lnTo>
                    <a:pt x="16593" y="17870"/>
                  </a:lnTo>
                  <a:lnTo>
                    <a:pt x="16509" y="17870"/>
                  </a:lnTo>
                  <a:lnTo>
                    <a:pt x="16509" y="17849"/>
                  </a:lnTo>
                  <a:close/>
                  <a:moveTo>
                    <a:pt x="4771" y="22933"/>
                  </a:moveTo>
                  <a:lnTo>
                    <a:pt x="4813" y="22996"/>
                  </a:lnTo>
                  <a:lnTo>
                    <a:pt x="4792" y="23038"/>
                  </a:lnTo>
                  <a:lnTo>
                    <a:pt x="4750" y="23038"/>
                  </a:lnTo>
                  <a:lnTo>
                    <a:pt x="4688" y="23059"/>
                  </a:lnTo>
                  <a:lnTo>
                    <a:pt x="4709" y="23142"/>
                  </a:lnTo>
                  <a:lnTo>
                    <a:pt x="4792" y="23205"/>
                  </a:lnTo>
                  <a:lnTo>
                    <a:pt x="4960" y="23205"/>
                  </a:lnTo>
                  <a:lnTo>
                    <a:pt x="4981" y="23163"/>
                  </a:lnTo>
                  <a:lnTo>
                    <a:pt x="4960" y="23121"/>
                  </a:lnTo>
                  <a:lnTo>
                    <a:pt x="4960" y="23059"/>
                  </a:lnTo>
                  <a:lnTo>
                    <a:pt x="5001" y="23038"/>
                  </a:lnTo>
                  <a:lnTo>
                    <a:pt x="5127" y="23059"/>
                  </a:lnTo>
                  <a:lnTo>
                    <a:pt x="5169" y="23121"/>
                  </a:lnTo>
                  <a:lnTo>
                    <a:pt x="5106" y="23163"/>
                  </a:lnTo>
                  <a:lnTo>
                    <a:pt x="4960" y="23226"/>
                  </a:lnTo>
                  <a:lnTo>
                    <a:pt x="4750" y="23226"/>
                  </a:lnTo>
                  <a:lnTo>
                    <a:pt x="4750" y="23268"/>
                  </a:lnTo>
                  <a:lnTo>
                    <a:pt x="4855" y="23435"/>
                  </a:lnTo>
                  <a:lnTo>
                    <a:pt x="4981" y="23519"/>
                  </a:lnTo>
                  <a:lnTo>
                    <a:pt x="5064" y="23540"/>
                  </a:lnTo>
                  <a:lnTo>
                    <a:pt x="5085" y="23519"/>
                  </a:lnTo>
                  <a:lnTo>
                    <a:pt x="5190" y="23477"/>
                  </a:lnTo>
                  <a:lnTo>
                    <a:pt x="5211" y="23540"/>
                  </a:lnTo>
                  <a:lnTo>
                    <a:pt x="5190" y="23561"/>
                  </a:lnTo>
                  <a:lnTo>
                    <a:pt x="5127" y="23561"/>
                  </a:lnTo>
                  <a:lnTo>
                    <a:pt x="5064" y="23582"/>
                  </a:lnTo>
                  <a:lnTo>
                    <a:pt x="4897" y="23540"/>
                  </a:lnTo>
                  <a:lnTo>
                    <a:pt x="4771" y="23477"/>
                  </a:lnTo>
                  <a:lnTo>
                    <a:pt x="4646" y="23352"/>
                  </a:lnTo>
                  <a:lnTo>
                    <a:pt x="4541" y="23310"/>
                  </a:lnTo>
                  <a:lnTo>
                    <a:pt x="4436" y="23310"/>
                  </a:lnTo>
                  <a:lnTo>
                    <a:pt x="4332" y="23205"/>
                  </a:lnTo>
                  <a:lnTo>
                    <a:pt x="4185" y="23142"/>
                  </a:lnTo>
                  <a:lnTo>
                    <a:pt x="4164" y="23121"/>
                  </a:lnTo>
                  <a:lnTo>
                    <a:pt x="4081" y="23121"/>
                  </a:lnTo>
                  <a:lnTo>
                    <a:pt x="4018" y="23142"/>
                  </a:lnTo>
                  <a:lnTo>
                    <a:pt x="3913" y="23142"/>
                  </a:lnTo>
                  <a:lnTo>
                    <a:pt x="3892" y="23132"/>
                  </a:lnTo>
                  <a:lnTo>
                    <a:pt x="3892" y="23132"/>
                  </a:lnTo>
                  <a:lnTo>
                    <a:pt x="3913" y="23121"/>
                  </a:lnTo>
                  <a:lnTo>
                    <a:pt x="3976" y="23121"/>
                  </a:lnTo>
                  <a:lnTo>
                    <a:pt x="4123" y="23100"/>
                  </a:lnTo>
                  <a:lnTo>
                    <a:pt x="4164" y="23038"/>
                  </a:lnTo>
                  <a:lnTo>
                    <a:pt x="4185" y="23038"/>
                  </a:lnTo>
                  <a:lnTo>
                    <a:pt x="4185" y="23100"/>
                  </a:lnTo>
                  <a:lnTo>
                    <a:pt x="4248" y="23121"/>
                  </a:lnTo>
                  <a:lnTo>
                    <a:pt x="4332" y="23121"/>
                  </a:lnTo>
                  <a:lnTo>
                    <a:pt x="4436" y="23247"/>
                  </a:lnTo>
                  <a:lnTo>
                    <a:pt x="4478" y="23268"/>
                  </a:lnTo>
                  <a:lnTo>
                    <a:pt x="4562" y="23226"/>
                  </a:lnTo>
                  <a:lnTo>
                    <a:pt x="4604" y="23142"/>
                  </a:lnTo>
                  <a:lnTo>
                    <a:pt x="4604" y="23059"/>
                  </a:lnTo>
                  <a:lnTo>
                    <a:pt x="4583" y="23017"/>
                  </a:lnTo>
                  <a:lnTo>
                    <a:pt x="4583" y="22954"/>
                  </a:lnTo>
                  <a:lnTo>
                    <a:pt x="4688" y="22954"/>
                  </a:lnTo>
                  <a:lnTo>
                    <a:pt x="4709" y="22933"/>
                  </a:lnTo>
                  <a:close/>
                  <a:moveTo>
                    <a:pt x="4269" y="25193"/>
                  </a:moveTo>
                  <a:lnTo>
                    <a:pt x="4290" y="25277"/>
                  </a:lnTo>
                  <a:lnTo>
                    <a:pt x="4395" y="25297"/>
                  </a:lnTo>
                  <a:lnTo>
                    <a:pt x="4436" y="25339"/>
                  </a:lnTo>
                  <a:lnTo>
                    <a:pt x="4353" y="25339"/>
                  </a:lnTo>
                  <a:lnTo>
                    <a:pt x="4290" y="25318"/>
                  </a:lnTo>
                  <a:lnTo>
                    <a:pt x="4123" y="25318"/>
                  </a:lnTo>
                  <a:lnTo>
                    <a:pt x="4060" y="25381"/>
                  </a:lnTo>
                  <a:lnTo>
                    <a:pt x="4039" y="25318"/>
                  </a:lnTo>
                  <a:lnTo>
                    <a:pt x="3976" y="25339"/>
                  </a:lnTo>
                  <a:lnTo>
                    <a:pt x="3955" y="25444"/>
                  </a:lnTo>
                  <a:lnTo>
                    <a:pt x="3913" y="25486"/>
                  </a:lnTo>
                  <a:lnTo>
                    <a:pt x="3851" y="25528"/>
                  </a:lnTo>
                  <a:lnTo>
                    <a:pt x="3725" y="25549"/>
                  </a:lnTo>
                  <a:lnTo>
                    <a:pt x="3641" y="25611"/>
                  </a:lnTo>
                  <a:lnTo>
                    <a:pt x="3725" y="25528"/>
                  </a:lnTo>
                  <a:lnTo>
                    <a:pt x="3830" y="25507"/>
                  </a:lnTo>
                  <a:lnTo>
                    <a:pt x="3872" y="25444"/>
                  </a:lnTo>
                  <a:lnTo>
                    <a:pt x="3913" y="25381"/>
                  </a:lnTo>
                  <a:lnTo>
                    <a:pt x="3955" y="25318"/>
                  </a:lnTo>
                  <a:lnTo>
                    <a:pt x="4018" y="25318"/>
                  </a:lnTo>
                  <a:lnTo>
                    <a:pt x="4227" y="25193"/>
                  </a:lnTo>
                  <a:close/>
                  <a:moveTo>
                    <a:pt x="16614" y="1"/>
                  </a:moveTo>
                  <a:lnTo>
                    <a:pt x="16530" y="22"/>
                  </a:lnTo>
                  <a:lnTo>
                    <a:pt x="16489" y="84"/>
                  </a:lnTo>
                  <a:lnTo>
                    <a:pt x="16489" y="168"/>
                  </a:lnTo>
                  <a:lnTo>
                    <a:pt x="16509" y="273"/>
                  </a:lnTo>
                  <a:lnTo>
                    <a:pt x="16509" y="336"/>
                  </a:lnTo>
                  <a:lnTo>
                    <a:pt x="16468" y="398"/>
                  </a:lnTo>
                  <a:lnTo>
                    <a:pt x="16405" y="336"/>
                  </a:lnTo>
                  <a:lnTo>
                    <a:pt x="16384" y="210"/>
                  </a:lnTo>
                  <a:lnTo>
                    <a:pt x="16321" y="126"/>
                  </a:lnTo>
                  <a:lnTo>
                    <a:pt x="16279" y="126"/>
                  </a:lnTo>
                  <a:lnTo>
                    <a:pt x="16216" y="84"/>
                  </a:lnTo>
                  <a:lnTo>
                    <a:pt x="16175" y="64"/>
                  </a:lnTo>
                  <a:lnTo>
                    <a:pt x="16154" y="105"/>
                  </a:lnTo>
                  <a:lnTo>
                    <a:pt x="16112" y="210"/>
                  </a:lnTo>
                  <a:lnTo>
                    <a:pt x="16070" y="273"/>
                  </a:lnTo>
                  <a:lnTo>
                    <a:pt x="15986" y="231"/>
                  </a:lnTo>
                  <a:lnTo>
                    <a:pt x="15903" y="273"/>
                  </a:lnTo>
                  <a:lnTo>
                    <a:pt x="15882" y="377"/>
                  </a:lnTo>
                  <a:lnTo>
                    <a:pt x="15924" y="440"/>
                  </a:lnTo>
                  <a:lnTo>
                    <a:pt x="15965" y="503"/>
                  </a:lnTo>
                  <a:lnTo>
                    <a:pt x="15882" y="587"/>
                  </a:lnTo>
                  <a:lnTo>
                    <a:pt x="15777" y="712"/>
                  </a:lnTo>
                  <a:lnTo>
                    <a:pt x="15777" y="754"/>
                  </a:lnTo>
                  <a:lnTo>
                    <a:pt x="15861" y="796"/>
                  </a:lnTo>
                  <a:lnTo>
                    <a:pt x="15882" y="838"/>
                  </a:lnTo>
                  <a:lnTo>
                    <a:pt x="15840" y="901"/>
                  </a:lnTo>
                  <a:lnTo>
                    <a:pt x="15777" y="901"/>
                  </a:lnTo>
                  <a:lnTo>
                    <a:pt x="15631" y="817"/>
                  </a:lnTo>
                  <a:lnTo>
                    <a:pt x="15421" y="817"/>
                  </a:lnTo>
                  <a:lnTo>
                    <a:pt x="15380" y="963"/>
                  </a:lnTo>
                  <a:lnTo>
                    <a:pt x="15421" y="1131"/>
                  </a:lnTo>
                  <a:lnTo>
                    <a:pt x="15484" y="1277"/>
                  </a:lnTo>
                  <a:lnTo>
                    <a:pt x="15631" y="1340"/>
                  </a:lnTo>
                  <a:lnTo>
                    <a:pt x="15672" y="1382"/>
                  </a:lnTo>
                  <a:lnTo>
                    <a:pt x="15672" y="1445"/>
                  </a:lnTo>
                  <a:lnTo>
                    <a:pt x="15547" y="1403"/>
                  </a:lnTo>
                  <a:lnTo>
                    <a:pt x="15421" y="1340"/>
                  </a:lnTo>
                  <a:lnTo>
                    <a:pt x="15317" y="1152"/>
                  </a:lnTo>
                  <a:lnTo>
                    <a:pt x="15128" y="1026"/>
                  </a:lnTo>
                  <a:lnTo>
                    <a:pt x="15045" y="963"/>
                  </a:lnTo>
                  <a:lnTo>
                    <a:pt x="15024" y="1026"/>
                  </a:lnTo>
                  <a:lnTo>
                    <a:pt x="15045" y="1068"/>
                  </a:lnTo>
                  <a:lnTo>
                    <a:pt x="15045" y="1173"/>
                  </a:lnTo>
                  <a:lnTo>
                    <a:pt x="15066" y="1256"/>
                  </a:lnTo>
                  <a:lnTo>
                    <a:pt x="15128" y="1340"/>
                  </a:lnTo>
                  <a:lnTo>
                    <a:pt x="15128" y="1465"/>
                  </a:lnTo>
                  <a:lnTo>
                    <a:pt x="15045" y="1549"/>
                  </a:lnTo>
                  <a:lnTo>
                    <a:pt x="15045" y="1382"/>
                  </a:lnTo>
                  <a:lnTo>
                    <a:pt x="15003" y="1256"/>
                  </a:lnTo>
                  <a:lnTo>
                    <a:pt x="14919" y="1110"/>
                  </a:lnTo>
                  <a:lnTo>
                    <a:pt x="14919" y="1026"/>
                  </a:lnTo>
                  <a:lnTo>
                    <a:pt x="14836" y="921"/>
                  </a:lnTo>
                  <a:lnTo>
                    <a:pt x="14731" y="859"/>
                  </a:lnTo>
                  <a:lnTo>
                    <a:pt x="14647" y="984"/>
                  </a:lnTo>
                  <a:lnTo>
                    <a:pt x="14605" y="1068"/>
                  </a:lnTo>
                  <a:lnTo>
                    <a:pt x="14543" y="984"/>
                  </a:lnTo>
                  <a:lnTo>
                    <a:pt x="14605" y="921"/>
                  </a:lnTo>
                  <a:lnTo>
                    <a:pt x="14605" y="859"/>
                  </a:lnTo>
                  <a:lnTo>
                    <a:pt x="14522" y="817"/>
                  </a:lnTo>
                  <a:lnTo>
                    <a:pt x="14501" y="733"/>
                  </a:lnTo>
                  <a:lnTo>
                    <a:pt x="14480" y="691"/>
                  </a:lnTo>
                  <a:lnTo>
                    <a:pt x="14375" y="691"/>
                  </a:lnTo>
                  <a:lnTo>
                    <a:pt x="14292" y="733"/>
                  </a:lnTo>
                  <a:lnTo>
                    <a:pt x="14271" y="712"/>
                  </a:lnTo>
                  <a:lnTo>
                    <a:pt x="14292" y="628"/>
                  </a:lnTo>
                  <a:lnTo>
                    <a:pt x="14375" y="545"/>
                  </a:lnTo>
                  <a:lnTo>
                    <a:pt x="14271" y="566"/>
                  </a:lnTo>
                  <a:lnTo>
                    <a:pt x="14166" y="670"/>
                  </a:lnTo>
                  <a:lnTo>
                    <a:pt x="14124" y="754"/>
                  </a:lnTo>
                  <a:lnTo>
                    <a:pt x="14020" y="817"/>
                  </a:lnTo>
                  <a:lnTo>
                    <a:pt x="13957" y="838"/>
                  </a:lnTo>
                  <a:lnTo>
                    <a:pt x="13852" y="984"/>
                  </a:lnTo>
                  <a:lnTo>
                    <a:pt x="13810" y="984"/>
                  </a:lnTo>
                  <a:lnTo>
                    <a:pt x="13768" y="880"/>
                  </a:lnTo>
                  <a:lnTo>
                    <a:pt x="13685" y="817"/>
                  </a:lnTo>
                  <a:lnTo>
                    <a:pt x="13643" y="817"/>
                  </a:lnTo>
                  <a:lnTo>
                    <a:pt x="13601" y="880"/>
                  </a:lnTo>
                  <a:lnTo>
                    <a:pt x="13580" y="963"/>
                  </a:lnTo>
                  <a:lnTo>
                    <a:pt x="13601" y="1089"/>
                  </a:lnTo>
                  <a:lnTo>
                    <a:pt x="13768" y="1193"/>
                  </a:lnTo>
                  <a:lnTo>
                    <a:pt x="13768" y="1256"/>
                  </a:lnTo>
                  <a:lnTo>
                    <a:pt x="13685" y="1256"/>
                  </a:lnTo>
                  <a:lnTo>
                    <a:pt x="13643" y="1382"/>
                  </a:lnTo>
                  <a:lnTo>
                    <a:pt x="13643" y="1507"/>
                  </a:lnTo>
                  <a:lnTo>
                    <a:pt x="13768" y="1591"/>
                  </a:lnTo>
                  <a:lnTo>
                    <a:pt x="13852" y="1570"/>
                  </a:lnTo>
                  <a:lnTo>
                    <a:pt x="13915" y="1507"/>
                  </a:lnTo>
                  <a:lnTo>
                    <a:pt x="14103" y="1507"/>
                  </a:lnTo>
                  <a:lnTo>
                    <a:pt x="14229" y="1675"/>
                  </a:lnTo>
                  <a:lnTo>
                    <a:pt x="14333" y="1717"/>
                  </a:lnTo>
                  <a:lnTo>
                    <a:pt x="14396" y="1800"/>
                  </a:lnTo>
                  <a:lnTo>
                    <a:pt x="14375" y="1863"/>
                  </a:lnTo>
                  <a:lnTo>
                    <a:pt x="14375" y="1926"/>
                  </a:lnTo>
                  <a:lnTo>
                    <a:pt x="14396" y="2072"/>
                  </a:lnTo>
                  <a:lnTo>
                    <a:pt x="14333" y="2219"/>
                  </a:lnTo>
                  <a:lnTo>
                    <a:pt x="14333" y="2302"/>
                  </a:lnTo>
                  <a:lnTo>
                    <a:pt x="14417" y="2407"/>
                  </a:lnTo>
                  <a:lnTo>
                    <a:pt x="14417" y="2533"/>
                  </a:lnTo>
                  <a:lnTo>
                    <a:pt x="14438" y="2616"/>
                  </a:lnTo>
                  <a:lnTo>
                    <a:pt x="14543" y="2700"/>
                  </a:lnTo>
                  <a:lnTo>
                    <a:pt x="14626" y="2700"/>
                  </a:lnTo>
                  <a:lnTo>
                    <a:pt x="14710" y="2784"/>
                  </a:lnTo>
                  <a:lnTo>
                    <a:pt x="14836" y="2846"/>
                  </a:lnTo>
                  <a:lnTo>
                    <a:pt x="14836" y="2909"/>
                  </a:lnTo>
                  <a:lnTo>
                    <a:pt x="14856" y="2993"/>
                  </a:lnTo>
                  <a:lnTo>
                    <a:pt x="14731" y="2888"/>
                  </a:lnTo>
                  <a:lnTo>
                    <a:pt x="14584" y="2805"/>
                  </a:lnTo>
                  <a:lnTo>
                    <a:pt x="14417" y="2805"/>
                  </a:lnTo>
                  <a:lnTo>
                    <a:pt x="14333" y="2742"/>
                  </a:lnTo>
                  <a:lnTo>
                    <a:pt x="14312" y="2679"/>
                  </a:lnTo>
                  <a:lnTo>
                    <a:pt x="14312" y="2533"/>
                  </a:lnTo>
                  <a:lnTo>
                    <a:pt x="14271" y="2323"/>
                  </a:lnTo>
                  <a:lnTo>
                    <a:pt x="14312" y="2219"/>
                  </a:lnTo>
                  <a:lnTo>
                    <a:pt x="14312" y="2114"/>
                  </a:lnTo>
                  <a:lnTo>
                    <a:pt x="14208" y="2009"/>
                  </a:lnTo>
                  <a:lnTo>
                    <a:pt x="14208" y="1926"/>
                  </a:lnTo>
                  <a:lnTo>
                    <a:pt x="14166" y="1779"/>
                  </a:lnTo>
                  <a:lnTo>
                    <a:pt x="14103" y="1737"/>
                  </a:lnTo>
                  <a:lnTo>
                    <a:pt x="14020" y="1696"/>
                  </a:lnTo>
                  <a:lnTo>
                    <a:pt x="13957" y="1654"/>
                  </a:lnTo>
                  <a:lnTo>
                    <a:pt x="13852" y="1633"/>
                  </a:lnTo>
                  <a:lnTo>
                    <a:pt x="13748" y="1675"/>
                  </a:lnTo>
                  <a:lnTo>
                    <a:pt x="13601" y="1696"/>
                  </a:lnTo>
                  <a:lnTo>
                    <a:pt x="13538" y="1675"/>
                  </a:lnTo>
                  <a:lnTo>
                    <a:pt x="13476" y="1675"/>
                  </a:lnTo>
                  <a:lnTo>
                    <a:pt x="13434" y="1863"/>
                  </a:lnTo>
                  <a:lnTo>
                    <a:pt x="13476" y="1905"/>
                  </a:lnTo>
                  <a:lnTo>
                    <a:pt x="13476" y="2009"/>
                  </a:lnTo>
                  <a:lnTo>
                    <a:pt x="13434" y="2072"/>
                  </a:lnTo>
                  <a:lnTo>
                    <a:pt x="13266" y="1989"/>
                  </a:lnTo>
                  <a:lnTo>
                    <a:pt x="13078" y="1779"/>
                  </a:lnTo>
                  <a:lnTo>
                    <a:pt x="13036" y="1779"/>
                  </a:lnTo>
                  <a:lnTo>
                    <a:pt x="12973" y="1821"/>
                  </a:lnTo>
                  <a:lnTo>
                    <a:pt x="12931" y="1821"/>
                  </a:lnTo>
                  <a:lnTo>
                    <a:pt x="12869" y="1758"/>
                  </a:lnTo>
                  <a:lnTo>
                    <a:pt x="12701" y="1717"/>
                  </a:lnTo>
                  <a:lnTo>
                    <a:pt x="12639" y="1779"/>
                  </a:lnTo>
                  <a:lnTo>
                    <a:pt x="12639" y="1884"/>
                  </a:lnTo>
                  <a:lnTo>
                    <a:pt x="12701" y="2009"/>
                  </a:lnTo>
                  <a:lnTo>
                    <a:pt x="12639" y="2093"/>
                  </a:lnTo>
                  <a:lnTo>
                    <a:pt x="12701" y="2198"/>
                  </a:lnTo>
                  <a:lnTo>
                    <a:pt x="12743" y="2344"/>
                  </a:lnTo>
                  <a:lnTo>
                    <a:pt x="12722" y="2491"/>
                  </a:lnTo>
                  <a:lnTo>
                    <a:pt x="12743" y="2533"/>
                  </a:lnTo>
                  <a:lnTo>
                    <a:pt x="12764" y="2700"/>
                  </a:lnTo>
                  <a:lnTo>
                    <a:pt x="12743" y="2742"/>
                  </a:lnTo>
                  <a:lnTo>
                    <a:pt x="12743" y="2846"/>
                  </a:lnTo>
                  <a:lnTo>
                    <a:pt x="12827" y="3014"/>
                  </a:lnTo>
                  <a:lnTo>
                    <a:pt x="12848" y="3118"/>
                  </a:lnTo>
                  <a:lnTo>
                    <a:pt x="12827" y="3265"/>
                  </a:lnTo>
                  <a:lnTo>
                    <a:pt x="12827" y="3349"/>
                  </a:lnTo>
                  <a:lnTo>
                    <a:pt x="12911" y="3453"/>
                  </a:lnTo>
                  <a:lnTo>
                    <a:pt x="12931" y="3579"/>
                  </a:lnTo>
                  <a:lnTo>
                    <a:pt x="12931" y="3662"/>
                  </a:lnTo>
                  <a:lnTo>
                    <a:pt x="13057" y="3767"/>
                  </a:lnTo>
                  <a:lnTo>
                    <a:pt x="13120" y="3851"/>
                  </a:lnTo>
                  <a:lnTo>
                    <a:pt x="13120" y="3955"/>
                  </a:lnTo>
                  <a:lnTo>
                    <a:pt x="13162" y="3997"/>
                  </a:lnTo>
                  <a:lnTo>
                    <a:pt x="13245" y="3997"/>
                  </a:lnTo>
                  <a:lnTo>
                    <a:pt x="13245" y="4060"/>
                  </a:lnTo>
                  <a:lnTo>
                    <a:pt x="13266" y="4123"/>
                  </a:lnTo>
                  <a:lnTo>
                    <a:pt x="13371" y="4186"/>
                  </a:lnTo>
                  <a:lnTo>
                    <a:pt x="13392" y="4206"/>
                  </a:lnTo>
                  <a:lnTo>
                    <a:pt x="13371" y="4227"/>
                  </a:lnTo>
                  <a:lnTo>
                    <a:pt x="13266" y="4227"/>
                  </a:lnTo>
                  <a:lnTo>
                    <a:pt x="13224" y="4206"/>
                  </a:lnTo>
                  <a:lnTo>
                    <a:pt x="13141" y="4206"/>
                  </a:lnTo>
                  <a:lnTo>
                    <a:pt x="13078" y="4165"/>
                  </a:lnTo>
                  <a:lnTo>
                    <a:pt x="13078" y="4081"/>
                  </a:lnTo>
                  <a:lnTo>
                    <a:pt x="13057" y="4018"/>
                  </a:lnTo>
                  <a:lnTo>
                    <a:pt x="12973" y="3997"/>
                  </a:lnTo>
                  <a:lnTo>
                    <a:pt x="12911" y="4018"/>
                  </a:lnTo>
                  <a:lnTo>
                    <a:pt x="12848" y="4018"/>
                  </a:lnTo>
                  <a:lnTo>
                    <a:pt x="12827" y="3976"/>
                  </a:lnTo>
                  <a:lnTo>
                    <a:pt x="12827" y="3872"/>
                  </a:lnTo>
                  <a:lnTo>
                    <a:pt x="12806" y="3851"/>
                  </a:lnTo>
                  <a:lnTo>
                    <a:pt x="12743" y="3893"/>
                  </a:lnTo>
                  <a:lnTo>
                    <a:pt x="12659" y="4060"/>
                  </a:lnTo>
                  <a:lnTo>
                    <a:pt x="12534" y="4102"/>
                  </a:lnTo>
                  <a:lnTo>
                    <a:pt x="12450" y="4102"/>
                  </a:lnTo>
                  <a:lnTo>
                    <a:pt x="12325" y="3997"/>
                  </a:lnTo>
                  <a:lnTo>
                    <a:pt x="12220" y="3997"/>
                  </a:lnTo>
                  <a:lnTo>
                    <a:pt x="12178" y="3914"/>
                  </a:lnTo>
                  <a:lnTo>
                    <a:pt x="12178" y="3809"/>
                  </a:lnTo>
                  <a:lnTo>
                    <a:pt x="12199" y="3683"/>
                  </a:lnTo>
                  <a:lnTo>
                    <a:pt x="12115" y="3495"/>
                  </a:lnTo>
                  <a:lnTo>
                    <a:pt x="12074" y="3453"/>
                  </a:lnTo>
                  <a:lnTo>
                    <a:pt x="12032" y="3328"/>
                  </a:lnTo>
                  <a:lnTo>
                    <a:pt x="12032" y="3244"/>
                  </a:lnTo>
                  <a:lnTo>
                    <a:pt x="12095" y="3181"/>
                  </a:lnTo>
                  <a:lnTo>
                    <a:pt x="12115" y="3139"/>
                  </a:lnTo>
                  <a:lnTo>
                    <a:pt x="12095" y="2867"/>
                  </a:lnTo>
                  <a:lnTo>
                    <a:pt x="12011" y="2742"/>
                  </a:lnTo>
                  <a:lnTo>
                    <a:pt x="11906" y="2595"/>
                  </a:lnTo>
                  <a:lnTo>
                    <a:pt x="11906" y="2491"/>
                  </a:lnTo>
                  <a:lnTo>
                    <a:pt x="11802" y="2240"/>
                  </a:lnTo>
                  <a:lnTo>
                    <a:pt x="11760" y="2135"/>
                  </a:lnTo>
                  <a:lnTo>
                    <a:pt x="11676" y="2093"/>
                  </a:lnTo>
                  <a:lnTo>
                    <a:pt x="11655" y="2009"/>
                  </a:lnTo>
                  <a:lnTo>
                    <a:pt x="11571" y="1989"/>
                  </a:lnTo>
                  <a:lnTo>
                    <a:pt x="11467" y="1968"/>
                  </a:lnTo>
                  <a:lnTo>
                    <a:pt x="11383" y="1905"/>
                  </a:lnTo>
                  <a:lnTo>
                    <a:pt x="11279" y="1926"/>
                  </a:lnTo>
                  <a:lnTo>
                    <a:pt x="11237" y="1989"/>
                  </a:lnTo>
                  <a:lnTo>
                    <a:pt x="11237" y="2114"/>
                  </a:lnTo>
                  <a:lnTo>
                    <a:pt x="11195" y="2177"/>
                  </a:lnTo>
                  <a:lnTo>
                    <a:pt x="11237" y="2240"/>
                  </a:lnTo>
                  <a:lnTo>
                    <a:pt x="11195" y="2323"/>
                  </a:lnTo>
                  <a:lnTo>
                    <a:pt x="11132" y="2533"/>
                  </a:lnTo>
                  <a:lnTo>
                    <a:pt x="11132" y="2658"/>
                  </a:lnTo>
                  <a:lnTo>
                    <a:pt x="11153" y="2825"/>
                  </a:lnTo>
                  <a:lnTo>
                    <a:pt x="11195" y="2867"/>
                  </a:lnTo>
                  <a:lnTo>
                    <a:pt x="11174" y="3035"/>
                  </a:lnTo>
                  <a:lnTo>
                    <a:pt x="11132" y="3181"/>
                  </a:lnTo>
                  <a:lnTo>
                    <a:pt x="11153" y="3286"/>
                  </a:lnTo>
                  <a:lnTo>
                    <a:pt x="11153" y="3495"/>
                  </a:lnTo>
                  <a:lnTo>
                    <a:pt x="11090" y="3537"/>
                  </a:lnTo>
                  <a:lnTo>
                    <a:pt x="11048" y="3474"/>
                  </a:lnTo>
                  <a:lnTo>
                    <a:pt x="10986" y="3453"/>
                  </a:lnTo>
                  <a:lnTo>
                    <a:pt x="10944" y="3495"/>
                  </a:lnTo>
                  <a:lnTo>
                    <a:pt x="10860" y="3474"/>
                  </a:lnTo>
                  <a:lnTo>
                    <a:pt x="10839" y="3453"/>
                  </a:lnTo>
                  <a:lnTo>
                    <a:pt x="10755" y="3432"/>
                  </a:lnTo>
                  <a:lnTo>
                    <a:pt x="10630" y="3390"/>
                  </a:lnTo>
                  <a:lnTo>
                    <a:pt x="10546" y="3328"/>
                  </a:lnTo>
                  <a:lnTo>
                    <a:pt x="10504" y="3328"/>
                  </a:lnTo>
                  <a:lnTo>
                    <a:pt x="10462" y="3349"/>
                  </a:lnTo>
                  <a:lnTo>
                    <a:pt x="10504" y="3432"/>
                  </a:lnTo>
                  <a:lnTo>
                    <a:pt x="10567" y="3495"/>
                  </a:lnTo>
                  <a:lnTo>
                    <a:pt x="10567" y="3558"/>
                  </a:lnTo>
                  <a:lnTo>
                    <a:pt x="10546" y="3600"/>
                  </a:lnTo>
                  <a:lnTo>
                    <a:pt x="10525" y="3662"/>
                  </a:lnTo>
                  <a:lnTo>
                    <a:pt x="10462" y="3662"/>
                  </a:lnTo>
                  <a:lnTo>
                    <a:pt x="10442" y="3641"/>
                  </a:lnTo>
                  <a:lnTo>
                    <a:pt x="10358" y="3641"/>
                  </a:lnTo>
                  <a:lnTo>
                    <a:pt x="10316" y="3579"/>
                  </a:lnTo>
                  <a:lnTo>
                    <a:pt x="10316" y="3432"/>
                  </a:lnTo>
                  <a:lnTo>
                    <a:pt x="10232" y="3286"/>
                  </a:lnTo>
                  <a:lnTo>
                    <a:pt x="10211" y="3160"/>
                  </a:lnTo>
                  <a:lnTo>
                    <a:pt x="10190" y="3056"/>
                  </a:lnTo>
                  <a:lnTo>
                    <a:pt x="10107" y="2972"/>
                  </a:lnTo>
                  <a:lnTo>
                    <a:pt x="10107" y="2909"/>
                  </a:lnTo>
                  <a:lnTo>
                    <a:pt x="10044" y="2825"/>
                  </a:lnTo>
                  <a:lnTo>
                    <a:pt x="9981" y="2909"/>
                  </a:lnTo>
                  <a:lnTo>
                    <a:pt x="10023" y="2993"/>
                  </a:lnTo>
                  <a:lnTo>
                    <a:pt x="9981" y="3035"/>
                  </a:lnTo>
                  <a:lnTo>
                    <a:pt x="9981" y="3118"/>
                  </a:lnTo>
                  <a:lnTo>
                    <a:pt x="9939" y="3202"/>
                  </a:lnTo>
                  <a:lnTo>
                    <a:pt x="9898" y="3244"/>
                  </a:lnTo>
                  <a:lnTo>
                    <a:pt x="9814" y="3265"/>
                  </a:lnTo>
                  <a:lnTo>
                    <a:pt x="9772" y="3369"/>
                  </a:lnTo>
                  <a:lnTo>
                    <a:pt x="9667" y="3537"/>
                  </a:lnTo>
                  <a:lnTo>
                    <a:pt x="9584" y="3621"/>
                  </a:lnTo>
                  <a:lnTo>
                    <a:pt x="9584" y="3662"/>
                  </a:lnTo>
                  <a:lnTo>
                    <a:pt x="9521" y="3725"/>
                  </a:lnTo>
                  <a:lnTo>
                    <a:pt x="9458" y="3851"/>
                  </a:lnTo>
                  <a:lnTo>
                    <a:pt x="9395" y="3851"/>
                  </a:lnTo>
                  <a:lnTo>
                    <a:pt x="9374" y="3788"/>
                  </a:lnTo>
                  <a:lnTo>
                    <a:pt x="9395" y="3683"/>
                  </a:lnTo>
                  <a:lnTo>
                    <a:pt x="9479" y="3579"/>
                  </a:lnTo>
                  <a:lnTo>
                    <a:pt x="9500" y="3474"/>
                  </a:lnTo>
                  <a:lnTo>
                    <a:pt x="9563" y="3432"/>
                  </a:lnTo>
                  <a:lnTo>
                    <a:pt x="9667" y="3369"/>
                  </a:lnTo>
                  <a:lnTo>
                    <a:pt x="9709" y="3244"/>
                  </a:lnTo>
                  <a:lnTo>
                    <a:pt x="9793" y="3160"/>
                  </a:lnTo>
                  <a:lnTo>
                    <a:pt x="9814" y="3077"/>
                  </a:lnTo>
                  <a:lnTo>
                    <a:pt x="9814" y="3035"/>
                  </a:lnTo>
                  <a:lnTo>
                    <a:pt x="9772" y="2993"/>
                  </a:lnTo>
                  <a:lnTo>
                    <a:pt x="9793" y="2930"/>
                  </a:lnTo>
                  <a:lnTo>
                    <a:pt x="9877" y="2909"/>
                  </a:lnTo>
                  <a:lnTo>
                    <a:pt x="9898" y="2825"/>
                  </a:lnTo>
                  <a:lnTo>
                    <a:pt x="9898" y="2742"/>
                  </a:lnTo>
                  <a:lnTo>
                    <a:pt x="9939" y="2637"/>
                  </a:lnTo>
                  <a:lnTo>
                    <a:pt x="10023" y="2470"/>
                  </a:lnTo>
                  <a:lnTo>
                    <a:pt x="10023" y="2365"/>
                  </a:lnTo>
                  <a:lnTo>
                    <a:pt x="10086" y="2198"/>
                  </a:lnTo>
                  <a:lnTo>
                    <a:pt x="10107" y="1947"/>
                  </a:lnTo>
                  <a:lnTo>
                    <a:pt x="10086" y="1863"/>
                  </a:lnTo>
                  <a:lnTo>
                    <a:pt x="9918" y="1842"/>
                  </a:lnTo>
                  <a:lnTo>
                    <a:pt x="9814" y="1863"/>
                  </a:lnTo>
                  <a:lnTo>
                    <a:pt x="9709" y="1947"/>
                  </a:lnTo>
                  <a:lnTo>
                    <a:pt x="9605" y="1884"/>
                  </a:lnTo>
                  <a:lnTo>
                    <a:pt x="9521" y="1863"/>
                  </a:lnTo>
                  <a:lnTo>
                    <a:pt x="9479" y="1884"/>
                  </a:lnTo>
                  <a:lnTo>
                    <a:pt x="9500" y="1968"/>
                  </a:lnTo>
                  <a:lnTo>
                    <a:pt x="9584" y="2051"/>
                  </a:lnTo>
                  <a:lnTo>
                    <a:pt x="9584" y="2198"/>
                  </a:lnTo>
                  <a:lnTo>
                    <a:pt x="9563" y="2281"/>
                  </a:lnTo>
                  <a:lnTo>
                    <a:pt x="9500" y="2219"/>
                  </a:lnTo>
                  <a:lnTo>
                    <a:pt x="9479" y="2093"/>
                  </a:lnTo>
                  <a:lnTo>
                    <a:pt x="9395" y="2009"/>
                  </a:lnTo>
                  <a:lnTo>
                    <a:pt x="9312" y="1989"/>
                  </a:lnTo>
                  <a:lnTo>
                    <a:pt x="9165" y="2114"/>
                  </a:lnTo>
                  <a:lnTo>
                    <a:pt x="9165" y="2219"/>
                  </a:lnTo>
                  <a:lnTo>
                    <a:pt x="9207" y="2302"/>
                  </a:lnTo>
                  <a:lnTo>
                    <a:pt x="9165" y="2386"/>
                  </a:lnTo>
                  <a:lnTo>
                    <a:pt x="9061" y="2386"/>
                  </a:lnTo>
                  <a:lnTo>
                    <a:pt x="9061" y="2323"/>
                  </a:lnTo>
                  <a:lnTo>
                    <a:pt x="9061" y="2219"/>
                  </a:lnTo>
                  <a:lnTo>
                    <a:pt x="9040" y="2114"/>
                  </a:lnTo>
                  <a:lnTo>
                    <a:pt x="8956" y="2072"/>
                  </a:lnTo>
                  <a:lnTo>
                    <a:pt x="8747" y="2072"/>
                  </a:lnTo>
                  <a:lnTo>
                    <a:pt x="8538" y="2156"/>
                  </a:lnTo>
                  <a:lnTo>
                    <a:pt x="8307" y="2156"/>
                  </a:lnTo>
                  <a:lnTo>
                    <a:pt x="8140" y="2093"/>
                  </a:lnTo>
                  <a:lnTo>
                    <a:pt x="8056" y="2093"/>
                  </a:lnTo>
                  <a:lnTo>
                    <a:pt x="7994" y="2114"/>
                  </a:lnTo>
                  <a:lnTo>
                    <a:pt x="7910" y="2093"/>
                  </a:lnTo>
                  <a:lnTo>
                    <a:pt x="7805" y="2093"/>
                  </a:lnTo>
                  <a:lnTo>
                    <a:pt x="7701" y="2177"/>
                  </a:lnTo>
                  <a:lnTo>
                    <a:pt x="7680" y="2219"/>
                  </a:lnTo>
                  <a:lnTo>
                    <a:pt x="7722" y="2302"/>
                  </a:lnTo>
                  <a:lnTo>
                    <a:pt x="7722" y="2386"/>
                  </a:lnTo>
                  <a:lnTo>
                    <a:pt x="7784" y="2491"/>
                  </a:lnTo>
                  <a:lnTo>
                    <a:pt x="7805" y="2533"/>
                  </a:lnTo>
                  <a:lnTo>
                    <a:pt x="7784" y="2616"/>
                  </a:lnTo>
                  <a:lnTo>
                    <a:pt x="7722" y="2784"/>
                  </a:lnTo>
                  <a:lnTo>
                    <a:pt x="7742" y="2930"/>
                  </a:lnTo>
                  <a:lnTo>
                    <a:pt x="7889" y="3118"/>
                  </a:lnTo>
                  <a:lnTo>
                    <a:pt x="7889" y="3223"/>
                  </a:lnTo>
                  <a:lnTo>
                    <a:pt x="7910" y="3432"/>
                  </a:lnTo>
                  <a:lnTo>
                    <a:pt x="7889" y="3453"/>
                  </a:lnTo>
                  <a:lnTo>
                    <a:pt x="7826" y="3411"/>
                  </a:lnTo>
                  <a:lnTo>
                    <a:pt x="7784" y="3307"/>
                  </a:lnTo>
                  <a:lnTo>
                    <a:pt x="7638" y="3160"/>
                  </a:lnTo>
                  <a:lnTo>
                    <a:pt x="7596" y="3118"/>
                  </a:lnTo>
                  <a:lnTo>
                    <a:pt x="7596" y="2909"/>
                  </a:lnTo>
                  <a:lnTo>
                    <a:pt x="7617" y="2700"/>
                  </a:lnTo>
                  <a:lnTo>
                    <a:pt x="7617" y="2595"/>
                  </a:lnTo>
                  <a:lnTo>
                    <a:pt x="7512" y="2428"/>
                  </a:lnTo>
                  <a:lnTo>
                    <a:pt x="7512" y="2323"/>
                  </a:lnTo>
                  <a:lnTo>
                    <a:pt x="7491" y="2281"/>
                  </a:lnTo>
                  <a:lnTo>
                    <a:pt x="7429" y="2261"/>
                  </a:lnTo>
                  <a:lnTo>
                    <a:pt x="7303" y="2302"/>
                  </a:lnTo>
                  <a:lnTo>
                    <a:pt x="7177" y="2386"/>
                  </a:lnTo>
                  <a:lnTo>
                    <a:pt x="7010" y="2407"/>
                  </a:lnTo>
                  <a:lnTo>
                    <a:pt x="6947" y="2470"/>
                  </a:lnTo>
                  <a:lnTo>
                    <a:pt x="6905" y="2595"/>
                  </a:lnTo>
                  <a:lnTo>
                    <a:pt x="6947" y="2700"/>
                  </a:lnTo>
                  <a:lnTo>
                    <a:pt x="6905" y="2825"/>
                  </a:lnTo>
                  <a:lnTo>
                    <a:pt x="6843" y="2930"/>
                  </a:lnTo>
                  <a:lnTo>
                    <a:pt x="6801" y="2993"/>
                  </a:lnTo>
                  <a:lnTo>
                    <a:pt x="6843" y="3035"/>
                  </a:lnTo>
                  <a:lnTo>
                    <a:pt x="6885" y="3035"/>
                  </a:lnTo>
                  <a:lnTo>
                    <a:pt x="6947" y="3056"/>
                  </a:lnTo>
                  <a:lnTo>
                    <a:pt x="6947" y="3202"/>
                  </a:lnTo>
                  <a:lnTo>
                    <a:pt x="6885" y="3307"/>
                  </a:lnTo>
                  <a:lnTo>
                    <a:pt x="6738" y="3411"/>
                  </a:lnTo>
                  <a:lnTo>
                    <a:pt x="6633" y="3411"/>
                  </a:lnTo>
                  <a:lnTo>
                    <a:pt x="6592" y="3453"/>
                  </a:lnTo>
                  <a:lnTo>
                    <a:pt x="6571" y="3558"/>
                  </a:lnTo>
                  <a:lnTo>
                    <a:pt x="6529" y="3621"/>
                  </a:lnTo>
                  <a:lnTo>
                    <a:pt x="6487" y="3683"/>
                  </a:lnTo>
                  <a:lnTo>
                    <a:pt x="6529" y="3767"/>
                  </a:lnTo>
                  <a:lnTo>
                    <a:pt x="6487" y="3830"/>
                  </a:lnTo>
                  <a:lnTo>
                    <a:pt x="6424" y="3830"/>
                  </a:lnTo>
                  <a:lnTo>
                    <a:pt x="6382" y="3851"/>
                  </a:lnTo>
                  <a:lnTo>
                    <a:pt x="6236" y="3872"/>
                  </a:lnTo>
                  <a:lnTo>
                    <a:pt x="6131" y="3830"/>
                  </a:lnTo>
                  <a:lnTo>
                    <a:pt x="6089" y="3767"/>
                  </a:lnTo>
                  <a:lnTo>
                    <a:pt x="6089" y="3683"/>
                  </a:lnTo>
                  <a:lnTo>
                    <a:pt x="6048" y="3662"/>
                  </a:lnTo>
                  <a:lnTo>
                    <a:pt x="5985" y="3662"/>
                  </a:lnTo>
                  <a:lnTo>
                    <a:pt x="5964" y="3621"/>
                  </a:lnTo>
                  <a:lnTo>
                    <a:pt x="5943" y="3537"/>
                  </a:lnTo>
                  <a:lnTo>
                    <a:pt x="5838" y="3537"/>
                  </a:lnTo>
                  <a:lnTo>
                    <a:pt x="5797" y="3579"/>
                  </a:lnTo>
                  <a:lnTo>
                    <a:pt x="5755" y="3641"/>
                  </a:lnTo>
                  <a:lnTo>
                    <a:pt x="5671" y="3641"/>
                  </a:lnTo>
                  <a:lnTo>
                    <a:pt x="5629" y="3662"/>
                  </a:lnTo>
                  <a:lnTo>
                    <a:pt x="5629" y="3830"/>
                  </a:lnTo>
                  <a:lnTo>
                    <a:pt x="5608" y="3893"/>
                  </a:lnTo>
                  <a:lnTo>
                    <a:pt x="5608" y="3997"/>
                  </a:lnTo>
                  <a:lnTo>
                    <a:pt x="5650" y="4165"/>
                  </a:lnTo>
                  <a:lnTo>
                    <a:pt x="5629" y="4353"/>
                  </a:lnTo>
                  <a:lnTo>
                    <a:pt x="5566" y="4416"/>
                  </a:lnTo>
                  <a:lnTo>
                    <a:pt x="5525" y="4416"/>
                  </a:lnTo>
                  <a:lnTo>
                    <a:pt x="5545" y="4206"/>
                  </a:lnTo>
                  <a:lnTo>
                    <a:pt x="5545" y="4060"/>
                  </a:lnTo>
                  <a:lnTo>
                    <a:pt x="5525" y="3976"/>
                  </a:lnTo>
                  <a:lnTo>
                    <a:pt x="5525" y="3767"/>
                  </a:lnTo>
                  <a:lnTo>
                    <a:pt x="5504" y="3662"/>
                  </a:lnTo>
                  <a:lnTo>
                    <a:pt x="5462" y="3641"/>
                  </a:lnTo>
                  <a:lnTo>
                    <a:pt x="5420" y="3662"/>
                  </a:lnTo>
                  <a:lnTo>
                    <a:pt x="5336" y="3662"/>
                  </a:lnTo>
                  <a:lnTo>
                    <a:pt x="5253" y="3767"/>
                  </a:lnTo>
                  <a:lnTo>
                    <a:pt x="5190" y="3788"/>
                  </a:lnTo>
                  <a:lnTo>
                    <a:pt x="5085" y="3872"/>
                  </a:lnTo>
                  <a:lnTo>
                    <a:pt x="5043" y="3955"/>
                  </a:lnTo>
                  <a:lnTo>
                    <a:pt x="5043" y="4039"/>
                  </a:lnTo>
                  <a:lnTo>
                    <a:pt x="4918" y="4186"/>
                  </a:lnTo>
                  <a:lnTo>
                    <a:pt x="4876" y="4206"/>
                  </a:lnTo>
                  <a:lnTo>
                    <a:pt x="4834" y="4165"/>
                  </a:lnTo>
                  <a:lnTo>
                    <a:pt x="4729" y="4165"/>
                  </a:lnTo>
                  <a:lnTo>
                    <a:pt x="4688" y="4186"/>
                  </a:lnTo>
                  <a:lnTo>
                    <a:pt x="4688" y="4248"/>
                  </a:lnTo>
                  <a:lnTo>
                    <a:pt x="4771" y="4269"/>
                  </a:lnTo>
                  <a:lnTo>
                    <a:pt x="4792" y="4290"/>
                  </a:lnTo>
                  <a:lnTo>
                    <a:pt x="4709" y="4311"/>
                  </a:lnTo>
                  <a:lnTo>
                    <a:pt x="4562" y="4311"/>
                  </a:lnTo>
                  <a:lnTo>
                    <a:pt x="4478" y="4353"/>
                  </a:lnTo>
                  <a:lnTo>
                    <a:pt x="4416" y="4416"/>
                  </a:lnTo>
                  <a:lnTo>
                    <a:pt x="4248" y="4478"/>
                  </a:lnTo>
                  <a:lnTo>
                    <a:pt x="4248" y="4520"/>
                  </a:lnTo>
                  <a:lnTo>
                    <a:pt x="4185" y="4583"/>
                  </a:lnTo>
                  <a:lnTo>
                    <a:pt x="4081" y="4625"/>
                  </a:lnTo>
                  <a:lnTo>
                    <a:pt x="3997" y="4625"/>
                  </a:lnTo>
                  <a:lnTo>
                    <a:pt x="3976" y="4688"/>
                  </a:lnTo>
                  <a:lnTo>
                    <a:pt x="3976" y="4771"/>
                  </a:lnTo>
                  <a:lnTo>
                    <a:pt x="4039" y="4813"/>
                  </a:lnTo>
                  <a:lnTo>
                    <a:pt x="3997" y="4876"/>
                  </a:lnTo>
                  <a:lnTo>
                    <a:pt x="3955" y="4897"/>
                  </a:lnTo>
                  <a:lnTo>
                    <a:pt x="3892" y="4939"/>
                  </a:lnTo>
                  <a:lnTo>
                    <a:pt x="3851" y="5022"/>
                  </a:lnTo>
                  <a:lnTo>
                    <a:pt x="3767" y="5043"/>
                  </a:lnTo>
                  <a:lnTo>
                    <a:pt x="3746" y="5127"/>
                  </a:lnTo>
                  <a:lnTo>
                    <a:pt x="3746" y="5169"/>
                  </a:lnTo>
                  <a:lnTo>
                    <a:pt x="3767" y="5211"/>
                  </a:lnTo>
                  <a:lnTo>
                    <a:pt x="3767" y="5294"/>
                  </a:lnTo>
                  <a:lnTo>
                    <a:pt x="3767" y="5336"/>
                  </a:lnTo>
                  <a:lnTo>
                    <a:pt x="3830" y="5357"/>
                  </a:lnTo>
                  <a:lnTo>
                    <a:pt x="3892" y="5357"/>
                  </a:lnTo>
                  <a:lnTo>
                    <a:pt x="3976" y="5420"/>
                  </a:lnTo>
                  <a:lnTo>
                    <a:pt x="4039" y="5420"/>
                  </a:lnTo>
                  <a:lnTo>
                    <a:pt x="4081" y="5357"/>
                  </a:lnTo>
                  <a:lnTo>
                    <a:pt x="4144" y="5357"/>
                  </a:lnTo>
                  <a:lnTo>
                    <a:pt x="4248" y="5441"/>
                  </a:lnTo>
                  <a:lnTo>
                    <a:pt x="4269" y="5525"/>
                  </a:lnTo>
                  <a:lnTo>
                    <a:pt x="4353" y="5525"/>
                  </a:lnTo>
                  <a:lnTo>
                    <a:pt x="4457" y="5441"/>
                  </a:lnTo>
                  <a:lnTo>
                    <a:pt x="4499" y="5441"/>
                  </a:lnTo>
                  <a:lnTo>
                    <a:pt x="4604" y="5462"/>
                  </a:lnTo>
                  <a:lnTo>
                    <a:pt x="4792" y="5462"/>
                  </a:lnTo>
                  <a:lnTo>
                    <a:pt x="4834" y="5441"/>
                  </a:lnTo>
                  <a:lnTo>
                    <a:pt x="4834" y="5336"/>
                  </a:lnTo>
                  <a:lnTo>
                    <a:pt x="4918" y="5253"/>
                  </a:lnTo>
                  <a:lnTo>
                    <a:pt x="4939" y="5253"/>
                  </a:lnTo>
                  <a:lnTo>
                    <a:pt x="4939" y="5357"/>
                  </a:lnTo>
                  <a:lnTo>
                    <a:pt x="4981" y="5378"/>
                  </a:lnTo>
                  <a:lnTo>
                    <a:pt x="4939" y="5441"/>
                  </a:lnTo>
                  <a:lnTo>
                    <a:pt x="4813" y="5483"/>
                  </a:lnTo>
                  <a:lnTo>
                    <a:pt x="4709" y="5566"/>
                  </a:lnTo>
                  <a:lnTo>
                    <a:pt x="4562" y="5546"/>
                  </a:lnTo>
                  <a:lnTo>
                    <a:pt x="4457" y="5566"/>
                  </a:lnTo>
                  <a:lnTo>
                    <a:pt x="4416" y="5629"/>
                  </a:lnTo>
                  <a:lnTo>
                    <a:pt x="4416" y="5671"/>
                  </a:lnTo>
                  <a:lnTo>
                    <a:pt x="4520" y="5755"/>
                  </a:lnTo>
                  <a:lnTo>
                    <a:pt x="4667" y="5755"/>
                  </a:lnTo>
                  <a:lnTo>
                    <a:pt x="4688" y="5776"/>
                  </a:lnTo>
                  <a:lnTo>
                    <a:pt x="4667" y="5859"/>
                  </a:lnTo>
                  <a:lnTo>
                    <a:pt x="4520" y="5943"/>
                  </a:lnTo>
                  <a:lnTo>
                    <a:pt x="4290" y="5943"/>
                  </a:lnTo>
                  <a:lnTo>
                    <a:pt x="4206" y="6048"/>
                  </a:lnTo>
                  <a:lnTo>
                    <a:pt x="4206" y="6152"/>
                  </a:lnTo>
                  <a:lnTo>
                    <a:pt x="4290" y="6194"/>
                  </a:lnTo>
                  <a:lnTo>
                    <a:pt x="4269" y="6299"/>
                  </a:lnTo>
                  <a:lnTo>
                    <a:pt x="4185" y="6320"/>
                  </a:lnTo>
                  <a:lnTo>
                    <a:pt x="4081" y="6487"/>
                  </a:lnTo>
                  <a:lnTo>
                    <a:pt x="4039" y="6571"/>
                  </a:lnTo>
                  <a:lnTo>
                    <a:pt x="3892" y="6613"/>
                  </a:lnTo>
                  <a:lnTo>
                    <a:pt x="3788" y="6738"/>
                  </a:lnTo>
                  <a:lnTo>
                    <a:pt x="3725" y="6843"/>
                  </a:lnTo>
                  <a:lnTo>
                    <a:pt x="3620" y="6947"/>
                  </a:lnTo>
                  <a:lnTo>
                    <a:pt x="3620" y="7010"/>
                  </a:lnTo>
                  <a:lnTo>
                    <a:pt x="3537" y="7031"/>
                  </a:lnTo>
                  <a:lnTo>
                    <a:pt x="3453" y="7031"/>
                  </a:lnTo>
                  <a:lnTo>
                    <a:pt x="3348" y="6947"/>
                  </a:lnTo>
                  <a:lnTo>
                    <a:pt x="3307" y="6906"/>
                  </a:lnTo>
                  <a:lnTo>
                    <a:pt x="3202" y="6885"/>
                  </a:lnTo>
                  <a:lnTo>
                    <a:pt x="3139" y="6822"/>
                  </a:lnTo>
                  <a:lnTo>
                    <a:pt x="3014" y="6801"/>
                  </a:lnTo>
                  <a:lnTo>
                    <a:pt x="2888" y="6822"/>
                  </a:lnTo>
                  <a:lnTo>
                    <a:pt x="2784" y="6885"/>
                  </a:lnTo>
                  <a:lnTo>
                    <a:pt x="2679" y="6843"/>
                  </a:lnTo>
                  <a:lnTo>
                    <a:pt x="2616" y="6822"/>
                  </a:lnTo>
                  <a:lnTo>
                    <a:pt x="2512" y="6843"/>
                  </a:lnTo>
                  <a:lnTo>
                    <a:pt x="2344" y="6843"/>
                  </a:lnTo>
                  <a:lnTo>
                    <a:pt x="2177" y="6927"/>
                  </a:lnTo>
                  <a:lnTo>
                    <a:pt x="2156" y="7010"/>
                  </a:lnTo>
                  <a:lnTo>
                    <a:pt x="2198" y="7052"/>
                  </a:lnTo>
                  <a:lnTo>
                    <a:pt x="2177" y="7115"/>
                  </a:lnTo>
                  <a:lnTo>
                    <a:pt x="2156" y="7052"/>
                  </a:lnTo>
                  <a:lnTo>
                    <a:pt x="2072" y="7052"/>
                  </a:lnTo>
                  <a:lnTo>
                    <a:pt x="1654" y="7157"/>
                  </a:lnTo>
                  <a:lnTo>
                    <a:pt x="1549" y="7157"/>
                  </a:lnTo>
                  <a:lnTo>
                    <a:pt x="1486" y="7199"/>
                  </a:lnTo>
                  <a:lnTo>
                    <a:pt x="1465" y="7199"/>
                  </a:lnTo>
                  <a:lnTo>
                    <a:pt x="1382" y="7157"/>
                  </a:lnTo>
                  <a:lnTo>
                    <a:pt x="1319" y="7219"/>
                  </a:lnTo>
                  <a:lnTo>
                    <a:pt x="1277" y="7261"/>
                  </a:lnTo>
                  <a:lnTo>
                    <a:pt x="1214" y="7303"/>
                  </a:lnTo>
                  <a:lnTo>
                    <a:pt x="1172" y="7261"/>
                  </a:lnTo>
                  <a:lnTo>
                    <a:pt x="1172" y="7240"/>
                  </a:lnTo>
                  <a:lnTo>
                    <a:pt x="1110" y="7219"/>
                  </a:lnTo>
                  <a:lnTo>
                    <a:pt x="1026" y="7219"/>
                  </a:lnTo>
                  <a:lnTo>
                    <a:pt x="942" y="7261"/>
                  </a:lnTo>
                  <a:lnTo>
                    <a:pt x="859" y="7261"/>
                  </a:lnTo>
                  <a:lnTo>
                    <a:pt x="817" y="7240"/>
                  </a:lnTo>
                  <a:lnTo>
                    <a:pt x="733" y="7240"/>
                  </a:lnTo>
                  <a:lnTo>
                    <a:pt x="691" y="7303"/>
                  </a:lnTo>
                  <a:lnTo>
                    <a:pt x="607" y="7324"/>
                  </a:lnTo>
                  <a:lnTo>
                    <a:pt x="607" y="7366"/>
                  </a:lnTo>
                  <a:lnTo>
                    <a:pt x="607" y="7429"/>
                  </a:lnTo>
                  <a:lnTo>
                    <a:pt x="419" y="7512"/>
                  </a:lnTo>
                  <a:lnTo>
                    <a:pt x="315" y="7512"/>
                  </a:lnTo>
                  <a:lnTo>
                    <a:pt x="294" y="7554"/>
                  </a:lnTo>
                  <a:lnTo>
                    <a:pt x="335" y="7638"/>
                  </a:lnTo>
                  <a:lnTo>
                    <a:pt x="419" y="7638"/>
                  </a:lnTo>
                  <a:lnTo>
                    <a:pt x="482" y="7659"/>
                  </a:lnTo>
                  <a:lnTo>
                    <a:pt x="482" y="7722"/>
                  </a:lnTo>
                  <a:lnTo>
                    <a:pt x="398" y="7722"/>
                  </a:lnTo>
                  <a:lnTo>
                    <a:pt x="377" y="7680"/>
                  </a:lnTo>
                  <a:lnTo>
                    <a:pt x="335" y="7722"/>
                  </a:lnTo>
                  <a:lnTo>
                    <a:pt x="294" y="7784"/>
                  </a:lnTo>
                  <a:lnTo>
                    <a:pt x="189" y="7847"/>
                  </a:lnTo>
                  <a:lnTo>
                    <a:pt x="105" y="7868"/>
                  </a:lnTo>
                  <a:lnTo>
                    <a:pt x="168" y="7931"/>
                  </a:lnTo>
                  <a:lnTo>
                    <a:pt x="273" y="7973"/>
                  </a:lnTo>
                  <a:lnTo>
                    <a:pt x="315" y="8035"/>
                  </a:lnTo>
                  <a:lnTo>
                    <a:pt x="419" y="8266"/>
                  </a:lnTo>
                  <a:lnTo>
                    <a:pt x="482" y="8307"/>
                  </a:lnTo>
                  <a:lnTo>
                    <a:pt x="587" y="8307"/>
                  </a:lnTo>
                  <a:lnTo>
                    <a:pt x="628" y="8349"/>
                  </a:lnTo>
                  <a:lnTo>
                    <a:pt x="649" y="8391"/>
                  </a:lnTo>
                  <a:lnTo>
                    <a:pt x="607" y="8454"/>
                  </a:lnTo>
                  <a:lnTo>
                    <a:pt x="545" y="8496"/>
                  </a:lnTo>
                  <a:lnTo>
                    <a:pt x="524" y="8559"/>
                  </a:lnTo>
                  <a:lnTo>
                    <a:pt x="587" y="8621"/>
                  </a:lnTo>
                  <a:lnTo>
                    <a:pt x="691" y="8663"/>
                  </a:lnTo>
                  <a:lnTo>
                    <a:pt x="817" y="8621"/>
                  </a:lnTo>
                  <a:lnTo>
                    <a:pt x="921" y="8559"/>
                  </a:lnTo>
                  <a:lnTo>
                    <a:pt x="963" y="8496"/>
                  </a:lnTo>
                  <a:lnTo>
                    <a:pt x="1005" y="8475"/>
                  </a:lnTo>
                  <a:lnTo>
                    <a:pt x="1047" y="8496"/>
                  </a:lnTo>
                  <a:lnTo>
                    <a:pt x="1068" y="8559"/>
                  </a:lnTo>
                  <a:lnTo>
                    <a:pt x="1005" y="8684"/>
                  </a:lnTo>
                  <a:lnTo>
                    <a:pt x="900" y="8726"/>
                  </a:lnTo>
                  <a:lnTo>
                    <a:pt x="796" y="8768"/>
                  </a:lnTo>
                  <a:lnTo>
                    <a:pt x="754" y="8810"/>
                  </a:lnTo>
                  <a:lnTo>
                    <a:pt x="796" y="8893"/>
                  </a:lnTo>
                  <a:lnTo>
                    <a:pt x="900" y="8914"/>
                  </a:lnTo>
                  <a:lnTo>
                    <a:pt x="963" y="8872"/>
                  </a:lnTo>
                  <a:lnTo>
                    <a:pt x="1110" y="8810"/>
                  </a:lnTo>
                  <a:lnTo>
                    <a:pt x="1151" y="8831"/>
                  </a:lnTo>
                  <a:lnTo>
                    <a:pt x="1151" y="8872"/>
                  </a:lnTo>
                  <a:lnTo>
                    <a:pt x="963" y="8935"/>
                  </a:lnTo>
                  <a:lnTo>
                    <a:pt x="838" y="8998"/>
                  </a:lnTo>
                  <a:lnTo>
                    <a:pt x="817" y="9040"/>
                  </a:lnTo>
                  <a:lnTo>
                    <a:pt x="1005" y="9228"/>
                  </a:lnTo>
                  <a:lnTo>
                    <a:pt x="1131" y="9291"/>
                  </a:lnTo>
                  <a:lnTo>
                    <a:pt x="1277" y="9291"/>
                  </a:lnTo>
                  <a:lnTo>
                    <a:pt x="1340" y="9228"/>
                  </a:lnTo>
                  <a:lnTo>
                    <a:pt x="1361" y="9103"/>
                  </a:lnTo>
                  <a:lnTo>
                    <a:pt x="1319" y="9040"/>
                  </a:lnTo>
                  <a:lnTo>
                    <a:pt x="1277" y="8998"/>
                  </a:lnTo>
                  <a:lnTo>
                    <a:pt x="1319" y="8977"/>
                  </a:lnTo>
                  <a:lnTo>
                    <a:pt x="1361" y="8977"/>
                  </a:lnTo>
                  <a:lnTo>
                    <a:pt x="1444" y="9082"/>
                  </a:lnTo>
                  <a:lnTo>
                    <a:pt x="1465" y="9103"/>
                  </a:lnTo>
                  <a:lnTo>
                    <a:pt x="1465" y="9144"/>
                  </a:lnTo>
                  <a:lnTo>
                    <a:pt x="1570" y="9207"/>
                  </a:lnTo>
                  <a:lnTo>
                    <a:pt x="1758" y="9228"/>
                  </a:lnTo>
                  <a:lnTo>
                    <a:pt x="1884" y="9228"/>
                  </a:lnTo>
                  <a:lnTo>
                    <a:pt x="1988" y="9144"/>
                  </a:lnTo>
                  <a:lnTo>
                    <a:pt x="2051" y="9123"/>
                  </a:lnTo>
                  <a:lnTo>
                    <a:pt x="2114" y="9144"/>
                  </a:lnTo>
                  <a:lnTo>
                    <a:pt x="2114" y="9228"/>
                  </a:lnTo>
                  <a:lnTo>
                    <a:pt x="2177" y="9291"/>
                  </a:lnTo>
                  <a:lnTo>
                    <a:pt x="2219" y="9291"/>
                  </a:lnTo>
                  <a:lnTo>
                    <a:pt x="2281" y="9312"/>
                  </a:lnTo>
                  <a:lnTo>
                    <a:pt x="2302" y="9458"/>
                  </a:lnTo>
                  <a:lnTo>
                    <a:pt x="2260" y="9458"/>
                  </a:lnTo>
                  <a:lnTo>
                    <a:pt x="2114" y="9542"/>
                  </a:lnTo>
                  <a:lnTo>
                    <a:pt x="2114" y="9626"/>
                  </a:lnTo>
                  <a:lnTo>
                    <a:pt x="2156" y="9667"/>
                  </a:lnTo>
                  <a:lnTo>
                    <a:pt x="2156" y="9730"/>
                  </a:lnTo>
                  <a:lnTo>
                    <a:pt x="2072" y="9667"/>
                  </a:lnTo>
                  <a:lnTo>
                    <a:pt x="2051" y="9647"/>
                  </a:lnTo>
                  <a:lnTo>
                    <a:pt x="1968" y="9626"/>
                  </a:lnTo>
                  <a:lnTo>
                    <a:pt x="1884" y="9542"/>
                  </a:lnTo>
                  <a:lnTo>
                    <a:pt x="1696" y="9458"/>
                  </a:lnTo>
                  <a:lnTo>
                    <a:pt x="1465" y="9458"/>
                  </a:lnTo>
                  <a:lnTo>
                    <a:pt x="1319" y="9437"/>
                  </a:lnTo>
                  <a:lnTo>
                    <a:pt x="1110" y="9500"/>
                  </a:lnTo>
                  <a:lnTo>
                    <a:pt x="1110" y="9542"/>
                  </a:lnTo>
                  <a:lnTo>
                    <a:pt x="1214" y="9626"/>
                  </a:lnTo>
                  <a:lnTo>
                    <a:pt x="1361" y="9647"/>
                  </a:lnTo>
                  <a:lnTo>
                    <a:pt x="1486" y="9667"/>
                  </a:lnTo>
                  <a:lnTo>
                    <a:pt x="1654" y="9772"/>
                  </a:lnTo>
                  <a:lnTo>
                    <a:pt x="1842" y="9856"/>
                  </a:lnTo>
                  <a:lnTo>
                    <a:pt x="1947" y="9856"/>
                  </a:lnTo>
                  <a:lnTo>
                    <a:pt x="2009" y="9877"/>
                  </a:lnTo>
                  <a:lnTo>
                    <a:pt x="1884" y="9940"/>
                  </a:lnTo>
                  <a:lnTo>
                    <a:pt x="1654" y="9940"/>
                  </a:lnTo>
                  <a:lnTo>
                    <a:pt x="1444" y="9814"/>
                  </a:lnTo>
                  <a:lnTo>
                    <a:pt x="1361" y="9751"/>
                  </a:lnTo>
                  <a:lnTo>
                    <a:pt x="1214" y="9751"/>
                  </a:lnTo>
                  <a:lnTo>
                    <a:pt x="1005" y="9647"/>
                  </a:lnTo>
                  <a:lnTo>
                    <a:pt x="796" y="9647"/>
                  </a:lnTo>
                  <a:lnTo>
                    <a:pt x="649" y="9563"/>
                  </a:lnTo>
                  <a:lnTo>
                    <a:pt x="482" y="9521"/>
                  </a:lnTo>
                  <a:lnTo>
                    <a:pt x="294" y="9605"/>
                  </a:lnTo>
                  <a:lnTo>
                    <a:pt x="294" y="9730"/>
                  </a:lnTo>
                  <a:lnTo>
                    <a:pt x="231" y="9667"/>
                  </a:lnTo>
                  <a:lnTo>
                    <a:pt x="168" y="9667"/>
                  </a:lnTo>
                  <a:lnTo>
                    <a:pt x="105" y="9730"/>
                  </a:lnTo>
                  <a:lnTo>
                    <a:pt x="63" y="9730"/>
                  </a:lnTo>
                  <a:lnTo>
                    <a:pt x="1" y="9814"/>
                  </a:lnTo>
                  <a:lnTo>
                    <a:pt x="1" y="9877"/>
                  </a:lnTo>
                  <a:lnTo>
                    <a:pt x="1" y="9960"/>
                  </a:lnTo>
                  <a:lnTo>
                    <a:pt x="63" y="9940"/>
                  </a:lnTo>
                  <a:lnTo>
                    <a:pt x="105" y="9940"/>
                  </a:lnTo>
                  <a:lnTo>
                    <a:pt x="147" y="9960"/>
                  </a:lnTo>
                  <a:lnTo>
                    <a:pt x="63" y="10023"/>
                  </a:lnTo>
                  <a:lnTo>
                    <a:pt x="22" y="10086"/>
                  </a:lnTo>
                  <a:lnTo>
                    <a:pt x="63" y="10191"/>
                  </a:lnTo>
                  <a:lnTo>
                    <a:pt x="189" y="10253"/>
                  </a:lnTo>
                  <a:lnTo>
                    <a:pt x="273" y="10170"/>
                  </a:lnTo>
                  <a:lnTo>
                    <a:pt x="315" y="10149"/>
                  </a:lnTo>
                  <a:lnTo>
                    <a:pt x="377" y="10149"/>
                  </a:lnTo>
                  <a:lnTo>
                    <a:pt x="440" y="10023"/>
                  </a:lnTo>
                  <a:lnTo>
                    <a:pt x="503" y="9981"/>
                  </a:lnTo>
                  <a:lnTo>
                    <a:pt x="587" y="9981"/>
                  </a:lnTo>
                  <a:lnTo>
                    <a:pt x="524" y="10044"/>
                  </a:lnTo>
                  <a:lnTo>
                    <a:pt x="482" y="10170"/>
                  </a:lnTo>
                  <a:lnTo>
                    <a:pt x="398" y="10232"/>
                  </a:lnTo>
                  <a:lnTo>
                    <a:pt x="315" y="10274"/>
                  </a:lnTo>
                  <a:lnTo>
                    <a:pt x="356" y="10442"/>
                  </a:lnTo>
                  <a:lnTo>
                    <a:pt x="503" y="10588"/>
                  </a:lnTo>
                  <a:lnTo>
                    <a:pt x="566" y="10546"/>
                  </a:lnTo>
                  <a:lnTo>
                    <a:pt x="607" y="10546"/>
                  </a:lnTo>
                  <a:lnTo>
                    <a:pt x="775" y="10609"/>
                  </a:lnTo>
                  <a:lnTo>
                    <a:pt x="879" y="10609"/>
                  </a:lnTo>
                  <a:lnTo>
                    <a:pt x="879" y="10672"/>
                  </a:lnTo>
                  <a:lnTo>
                    <a:pt x="817" y="10756"/>
                  </a:lnTo>
                  <a:lnTo>
                    <a:pt x="733" y="10797"/>
                  </a:lnTo>
                  <a:lnTo>
                    <a:pt x="712" y="10776"/>
                  </a:lnTo>
                  <a:lnTo>
                    <a:pt x="545" y="10776"/>
                  </a:lnTo>
                  <a:lnTo>
                    <a:pt x="482" y="10797"/>
                  </a:lnTo>
                  <a:lnTo>
                    <a:pt x="419" y="10881"/>
                  </a:lnTo>
                  <a:lnTo>
                    <a:pt x="273" y="10881"/>
                  </a:lnTo>
                  <a:lnTo>
                    <a:pt x="210" y="10923"/>
                  </a:lnTo>
                  <a:lnTo>
                    <a:pt x="210" y="11069"/>
                  </a:lnTo>
                  <a:lnTo>
                    <a:pt x="294" y="11174"/>
                  </a:lnTo>
                  <a:lnTo>
                    <a:pt x="335" y="11237"/>
                  </a:lnTo>
                  <a:lnTo>
                    <a:pt x="419" y="11425"/>
                  </a:lnTo>
                  <a:lnTo>
                    <a:pt x="545" y="11488"/>
                  </a:lnTo>
                  <a:lnTo>
                    <a:pt x="503" y="11509"/>
                  </a:lnTo>
                  <a:lnTo>
                    <a:pt x="503" y="11530"/>
                  </a:lnTo>
                  <a:lnTo>
                    <a:pt x="587" y="11592"/>
                  </a:lnTo>
                  <a:lnTo>
                    <a:pt x="670" y="11697"/>
                  </a:lnTo>
                  <a:lnTo>
                    <a:pt x="754" y="11760"/>
                  </a:lnTo>
                  <a:lnTo>
                    <a:pt x="859" y="11823"/>
                  </a:lnTo>
                  <a:lnTo>
                    <a:pt x="963" y="11927"/>
                  </a:lnTo>
                  <a:lnTo>
                    <a:pt x="1047" y="11969"/>
                  </a:lnTo>
                  <a:lnTo>
                    <a:pt x="1068" y="11948"/>
                  </a:lnTo>
                  <a:lnTo>
                    <a:pt x="1068" y="11864"/>
                  </a:lnTo>
                  <a:lnTo>
                    <a:pt x="1047" y="11718"/>
                  </a:lnTo>
                  <a:lnTo>
                    <a:pt x="1047" y="11634"/>
                  </a:lnTo>
                  <a:lnTo>
                    <a:pt x="1110" y="11592"/>
                  </a:lnTo>
                  <a:lnTo>
                    <a:pt x="1131" y="11488"/>
                  </a:lnTo>
                  <a:lnTo>
                    <a:pt x="1131" y="11404"/>
                  </a:lnTo>
                  <a:lnTo>
                    <a:pt x="1172" y="11383"/>
                  </a:lnTo>
                  <a:lnTo>
                    <a:pt x="1214" y="11383"/>
                  </a:lnTo>
                  <a:lnTo>
                    <a:pt x="1235" y="11488"/>
                  </a:lnTo>
                  <a:lnTo>
                    <a:pt x="1277" y="11592"/>
                  </a:lnTo>
                  <a:lnTo>
                    <a:pt x="1277" y="11655"/>
                  </a:lnTo>
                  <a:lnTo>
                    <a:pt x="1319" y="11718"/>
                  </a:lnTo>
                  <a:lnTo>
                    <a:pt x="1340" y="11697"/>
                  </a:lnTo>
                  <a:lnTo>
                    <a:pt x="1361" y="11634"/>
                  </a:lnTo>
                  <a:lnTo>
                    <a:pt x="1444" y="11634"/>
                  </a:lnTo>
                  <a:lnTo>
                    <a:pt x="1549" y="11551"/>
                  </a:lnTo>
                  <a:lnTo>
                    <a:pt x="1570" y="11592"/>
                  </a:lnTo>
                  <a:lnTo>
                    <a:pt x="1654" y="11592"/>
                  </a:lnTo>
                  <a:lnTo>
                    <a:pt x="1675" y="11634"/>
                  </a:lnTo>
                  <a:lnTo>
                    <a:pt x="1612" y="11718"/>
                  </a:lnTo>
                  <a:lnTo>
                    <a:pt x="1549" y="11823"/>
                  </a:lnTo>
                  <a:lnTo>
                    <a:pt x="1549" y="11927"/>
                  </a:lnTo>
                  <a:lnTo>
                    <a:pt x="1633" y="11948"/>
                  </a:lnTo>
                  <a:lnTo>
                    <a:pt x="1675" y="11927"/>
                  </a:lnTo>
                  <a:lnTo>
                    <a:pt x="1737" y="11739"/>
                  </a:lnTo>
                  <a:lnTo>
                    <a:pt x="1758" y="11655"/>
                  </a:lnTo>
                  <a:lnTo>
                    <a:pt x="1842" y="11697"/>
                  </a:lnTo>
                  <a:lnTo>
                    <a:pt x="1926" y="11823"/>
                  </a:lnTo>
                  <a:lnTo>
                    <a:pt x="1968" y="11844"/>
                  </a:lnTo>
                  <a:lnTo>
                    <a:pt x="2051" y="11802"/>
                  </a:lnTo>
                  <a:lnTo>
                    <a:pt x="2051" y="11718"/>
                  </a:lnTo>
                  <a:lnTo>
                    <a:pt x="2093" y="11634"/>
                  </a:lnTo>
                  <a:lnTo>
                    <a:pt x="2198" y="11634"/>
                  </a:lnTo>
                  <a:lnTo>
                    <a:pt x="2240" y="11655"/>
                  </a:lnTo>
                  <a:lnTo>
                    <a:pt x="2240" y="11760"/>
                  </a:lnTo>
                  <a:lnTo>
                    <a:pt x="2177" y="11864"/>
                  </a:lnTo>
                  <a:lnTo>
                    <a:pt x="2177" y="11969"/>
                  </a:lnTo>
                  <a:lnTo>
                    <a:pt x="2240" y="11927"/>
                  </a:lnTo>
                  <a:lnTo>
                    <a:pt x="2344" y="11844"/>
                  </a:lnTo>
                  <a:lnTo>
                    <a:pt x="2386" y="11739"/>
                  </a:lnTo>
                  <a:lnTo>
                    <a:pt x="2470" y="11655"/>
                  </a:lnTo>
                  <a:lnTo>
                    <a:pt x="2595" y="11634"/>
                  </a:lnTo>
                  <a:lnTo>
                    <a:pt x="2700" y="11655"/>
                  </a:lnTo>
                  <a:lnTo>
                    <a:pt x="2784" y="11739"/>
                  </a:lnTo>
                  <a:lnTo>
                    <a:pt x="2909" y="11802"/>
                  </a:lnTo>
                  <a:lnTo>
                    <a:pt x="3076" y="11927"/>
                  </a:lnTo>
                  <a:lnTo>
                    <a:pt x="3181" y="11948"/>
                  </a:lnTo>
                  <a:lnTo>
                    <a:pt x="3223" y="11906"/>
                  </a:lnTo>
                  <a:lnTo>
                    <a:pt x="3286" y="11906"/>
                  </a:lnTo>
                  <a:lnTo>
                    <a:pt x="3390" y="12011"/>
                  </a:lnTo>
                  <a:lnTo>
                    <a:pt x="3516" y="12116"/>
                  </a:lnTo>
                  <a:lnTo>
                    <a:pt x="3495" y="12220"/>
                  </a:lnTo>
                  <a:lnTo>
                    <a:pt x="3495" y="12241"/>
                  </a:lnTo>
                  <a:lnTo>
                    <a:pt x="3537" y="12241"/>
                  </a:lnTo>
                  <a:lnTo>
                    <a:pt x="3558" y="12220"/>
                  </a:lnTo>
                  <a:lnTo>
                    <a:pt x="3620" y="12241"/>
                  </a:lnTo>
                  <a:lnTo>
                    <a:pt x="3662" y="12325"/>
                  </a:lnTo>
                  <a:lnTo>
                    <a:pt x="3746" y="12367"/>
                  </a:lnTo>
                  <a:lnTo>
                    <a:pt x="3809" y="12429"/>
                  </a:lnTo>
                  <a:lnTo>
                    <a:pt x="3830" y="12492"/>
                  </a:lnTo>
                  <a:lnTo>
                    <a:pt x="3851" y="12534"/>
                  </a:lnTo>
                  <a:lnTo>
                    <a:pt x="3913" y="12534"/>
                  </a:lnTo>
                  <a:lnTo>
                    <a:pt x="3913" y="12471"/>
                  </a:lnTo>
                  <a:lnTo>
                    <a:pt x="3955" y="12471"/>
                  </a:lnTo>
                  <a:lnTo>
                    <a:pt x="4018" y="12492"/>
                  </a:lnTo>
                  <a:lnTo>
                    <a:pt x="4039" y="12576"/>
                  </a:lnTo>
                  <a:lnTo>
                    <a:pt x="4164" y="12681"/>
                  </a:lnTo>
                  <a:lnTo>
                    <a:pt x="4248" y="12785"/>
                  </a:lnTo>
                  <a:lnTo>
                    <a:pt x="4290" y="12806"/>
                  </a:lnTo>
                  <a:lnTo>
                    <a:pt x="4353" y="12869"/>
                  </a:lnTo>
                  <a:lnTo>
                    <a:pt x="4332" y="12953"/>
                  </a:lnTo>
                  <a:lnTo>
                    <a:pt x="4353" y="12973"/>
                  </a:lnTo>
                  <a:lnTo>
                    <a:pt x="4353" y="13015"/>
                  </a:lnTo>
                  <a:lnTo>
                    <a:pt x="4290" y="13078"/>
                  </a:lnTo>
                  <a:lnTo>
                    <a:pt x="4248" y="13183"/>
                  </a:lnTo>
                  <a:lnTo>
                    <a:pt x="4164" y="13225"/>
                  </a:lnTo>
                  <a:lnTo>
                    <a:pt x="4164" y="13266"/>
                  </a:lnTo>
                  <a:lnTo>
                    <a:pt x="4269" y="13266"/>
                  </a:lnTo>
                  <a:lnTo>
                    <a:pt x="4290" y="13287"/>
                  </a:lnTo>
                  <a:lnTo>
                    <a:pt x="4269" y="13329"/>
                  </a:lnTo>
                  <a:lnTo>
                    <a:pt x="4227" y="13371"/>
                  </a:lnTo>
                  <a:lnTo>
                    <a:pt x="4123" y="13476"/>
                  </a:lnTo>
                  <a:lnTo>
                    <a:pt x="4081" y="13497"/>
                  </a:lnTo>
                  <a:lnTo>
                    <a:pt x="4081" y="13538"/>
                  </a:lnTo>
                  <a:lnTo>
                    <a:pt x="4144" y="13601"/>
                  </a:lnTo>
                  <a:lnTo>
                    <a:pt x="4185" y="13685"/>
                  </a:lnTo>
                  <a:lnTo>
                    <a:pt x="4185" y="13727"/>
                  </a:lnTo>
                  <a:lnTo>
                    <a:pt x="4374" y="13894"/>
                  </a:lnTo>
                  <a:lnTo>
                    <a:pt x="4416" y="13957"/>
                  </a:lnTo>
                  <a:lnTo>
                    <a:pt x="4416" y="14061"/>
                  </a:lnTo>
                  <a:lnTo>
                    <a:pt x="4457" y="14124"/>
                  </a:lnTo>
                  <a:lnTo>
                    <a:pt x="4416" y="14166"/>
                  </a:lnTo>
                  <a:lnTo>
                    <a:pt x="4416" y="14250"/>
                  </a:lnTo>
                  <a:lnTo>
                    <a:pt x="4478" y="14333"/>
                  </a:lnTo>
                  <a:lnTo>
                    <a:pt x="4520" y="14333"/>
                  </a:lnTo>
                  <a:lnTo>
                    <a:pt x="4562" y="14354"/>
                  </a:lnTo>
                  <a:lnTo>
                    <a:pt x="4583" y="14438"/>
                  </a:lnTo>
                  <a:lnTo>
                    <a:pt x="4667" y="14543"/>
                  </a:lnTo>
                  <a:lnTo>
                    <a:pt x="4709" y="14585"/>
                  </a:lnTo>
                  <a:lnTo>
                    <a:pt x="4709" y="14668"/>
                  </a:lnTo>
                  <a:lnTo>
                    <a:pt x="4688" y="14752"/>
                  </a:lnTo>
                  <a:lnTo>
                    <a:pt x="4604" y="14773"/>
                  </a:lnTo>
                  <a:lnTo>
                    <a:pt x="4520" y="14857"/>
                  </a:lnTo>
                  <a:lnTo>
                    <a:pt x="4499" y="14940"/>
                  </a:lnTo>
                  <a:lnTo>
                    <a:pt x="4457" y="15003"/>
                  </a:lnTo>
                  <a:lnTo>
                    <a:pt x="4395" y="15003"/>
                  </a:lnTo>
                  <a:lnTo>
                    <a:pt x="4290" y="15087"/>
                  </a:lnTo>
                  <a:lnTo>
                    <a:pt x="4269" y="15149"/>
                  </a:lnTo>
                  <a:lnTo>
                    <a:pt x="4311" y="15170"/>
                  </a:lnTo>
                  <a:lnTo>
                    <a:pt x="4374" y="15149"/>
                  </a:lnTo>
                  <a:lnTo>
                    <a:pt x="4416" y="15087"/>
                  </a:lnTo>
                  <a:lnTo>
                    <a:pt x="4478" y="15087"/>
                  </a:lnTo>
                  <a:lnTo>
                    <a:pt x="4583" y="14982"/>
                  </a:lnTo>
                  <a:lnTo>
                    <a:pt x="4688" y="14982"/>
                  </a:lnTo>
                  <a:lnTo>
                    <a:pt x="4667" y="15108"/>
                  </a:lnTo>
                  <a:lnTo>
                    <a:pt x="4625" y="15170"/>
                  </a:lnTo>
                  <a:lnTo>
                    <a:pt x="4667" y="15254"/>
                  </a:lnTo>
                  <a:lnTo>
                    <a:pt x="4667" y="15317"/>
                  </a:lnTo>
                  <a:lnTo>
                    <a:pt x="4709" y="15421"/>
                  </a:lnTo>
                  <a:lnTo>
                    <a:pt x="4729" y="15526"/>
                  </a:lnTo>
                  <a:lnTo>
                    <a:pt x="4688" y="15631"/>
                  </a:lnTo>
                  <a:lnTo>
                    <a:pt x="4688" y="15694"/>
                  </a:lnTo>
                  <a:lnTo>
                    <a:pt x="4709" y="15777"/>
                  </a:lnTo>
                  <a:lnTo>
                    <a:pt x="4709" y="15798"/>
                  </a:lnTo>
                  <a:lnTo>
                    <a:pt x="4667" y="15735"/>
                  </a:lnTo>
                  <a:lnTo>
                    <a:pt x="4604" y="15777"/>
                  </a:lnTo>
                  <a:lnTo>
                    <a:pt x="4625" y="15903"/>
                  </a:lnTo>
                  <a:lnTo>
                    <a:pt x="4688" y="16007"/>
                  </a:lnTo>
                  <a:lnTo>
                    <a:pt x="4688" y="16049"/>
                  </a:lnTo>
                  <a:lnTo>
                    <a:pt x="4667" y="16049"/>
                  </a:lnTo>
                  <a:lnTo>
                    <a:pt x="4604" y="16112"/>
                  </a:lnTo>
                  <a:lnTo>
                    <a:pt x="4625" y="16196"/>
                  </a:lnTo>
                  <a:lnTo>
                    <a:pt x="4667" y="16238"/>
                  </a:lnTo>
                  <a:lnTo>
                    <a:pt x="4729" y="16238"/>
                  </a:lnTo>
                  <a:lnTo>
                    <a:pt x="4792" y="16300"/>
                  </a:lnTo>
                  <a:lnTo>
                    <a:pt x="4792" y="16342"/>
                  </a:lnTo>
                  <a:lnTo>
                    <a:pt x="4729" y="16405"/>
                  </a:lnTo>
                  <a:lnTo>
                    <a:pt x="4729" y="16468"/>
                  </a:lnTo>
                  <a:lnTo>
                    <a:pt x="4667" y="16551"/>
                  </a:lnTo>
                  <a:lnTo>
                    <a:pt x="4604" y="16572"/>
                  </a:lnTo>
                  <a:lnTo>
                    <a:pt x="4520" y="16551"/>
                  </a:lnTo>
                  <a:lnTo>
                    <a:pt x="4478" y="16572"/>
                  </a:lnTo>
                  <a:lnTo>
                    <a:pt x="4478" y="16635"/>
                  </a:lnTo>
                  <a:lnTo>
                    <a:pt x="4562" y="16656"/>
                  </a:lnTo>
                  <a:lnTo>
                    <a:pt x="4625" y="16656"/>
                  </a:lnTo>
                  <a:lnTo>
                    <a:pt x="4688" y="16719"/>
                  </a:lnTo>
                  <a:lnTo>
                    <a:pt x="4729" y="16719"/>
                  </a:lnTo>
                  <a:lnTo>
                    <a:pt x="4813" y="16740"/>
                  </a:lnTo>
                  <a:lnTo>
                    <a:pt x="4855" y="16782"/>
                  </a:lnTo>
                  <a:lnTo>
                    <a:pt x="4855" y="16886"/>
                  </a:lnTo>
                  <a:lnTo>
                    <a:pt x="4876" y="17033"/>
                  </a:lnTo>
                  <a:lnTo>
                    <a:pt x="4771" y="17137"/>
                  </a:lnTo>
                  <a:lnTo>
                    <a:pt x="4750" y="17200"/>
                  </a:lnTo>
                  <a:lnTo>
                    <a:pt x="4792" y="17263"/>
                  </a:lnTo>
                  <a:lnTo>
                    <a:pt x="4709" y="17409"/>
                  </a:lnTo>
                  <a:lnTo>
                    <a:pt x="4604" y="17472"/>
                  </a:lnTo>
                  <a:lnTo>
                    <a:pt x="4541" y="17472"/>
                  </a:lnTo>
                  <a:lnTo>
                    <a:pt x="4478" y="17409"/>
                  </a:lnTo>
                  <a:lnTo>
                    <a:pt x="4436" y="17409"/>
                  </a:lnTo>
                  <a:lnTo>
                    <a:pt x="4332" y="17493"/>
                  </a:lnTo>
                  <a:lnTo>
                    <a:pt x="4290" y="17577"/>
                  </a:lnTo>
                  <a:lnTo>
                    <a:pt x="4332" y="17598"/>
                  </a:lnTo>
                  <a:lnTo>
                    <a:pt x="4374" y="17598"/>
                  </a:lnTo>
                  <a:lnTo>
                    <a:pt x="4541" y="17618"/>
                  </a:lnTo>
                  <a:lnTo>
                    <a:pt x="4583" y="17577"/>
                  </a:lnTo>
                  <a:lnTo>
                    <a:pt x="4604" y="17556"/>
                  </a:lnTo>
                  <a:lnTo>
                    <a:pt x="4646" y="17577"/>
                  </a:lnTo>
                  <a:lnTo>
                    <a:pt x="4646" y="17618"/>
                  </a:lnTo>
                  <a:lnTo>
                    <a:pt x="4667" y="17660"/>
                  </a:lnTo>
                  <a:lnTo>
                    <a:pt x="4604" y="17702"/>
                  </a:lnTo>
                  <a:lnTo>
                    <a:pt x="4562" y="17702"/>
                  </a:lnTo>
                  <a:lnTo>
                    <a:pt x="4541" y="17723"/>
                  </a:lnTo>
                  <a:lnTo>
                    <a:pt x="4541" y="17807"/>
                  </a:lnTo>
                  <a:lnTo>
                    <a:pt x="4499" y="17828"/>
                  </a:lnTo>
                  <a:lnTo>
                    <a:pt x="4436" y="17828"/>
                  </a:lnTo>
                  <a:lnTo>
                    <a:pt x="4290" y="17932"/>
                  </a:lnTo>
                  <a:lnTo>
                    <a:pt x="4185" y="17995"/>
                  </a:lnTo>
                  <a:lnTo>
                    <a:pt x="4185" y="18037"/>
                  </a:lnTo>
                  <a:lnTo>
                    <a:pt x="4269" y="18121"/>
                  </a:lnTo>
                  <a:lnTo>
                    <a:pt x="4395" y="18142"/>
                  </a:lnTo>
                  <a:lnTo>
                    <a:pt x="4499" y="18121"/>
                  </a:lnTo>
                  <a:lnTo>
                    <a:pt x="4583" y="18016"/>
                  </a:lnTo>
                  <a:lnTo>
                    <a:pt x="4646" y="17911"/>
                  </a:lnTo>
                  <a:lnTo>
                    <a:pt x="4688" y="17870"/>
                  </a:lnTo>
                  <a:lnTo>
                    <a:pt x="4709" y="17870"/>
                  </a:lnTo>
                  <a:lnTo>
                    <a:pt x="4709" y="17911"/>
                  </a:lnTo>
                  <a:lnTo>
                    <a:pt x="4604" y="18079"/>
                  </a:lnTo>
                  <a:lnTo>
                    <a:pt x="4478" y="18204"/>
                  </a:lnTo>
                  <a:lnTo>
                    <a:pt x="4436" y="18183"/>
                  </a:lnTo>
                  <a:lnTo>
                    <a:pt x="4269" y="18204"/>
                  </a:lnTo>
                  <a:lnTo>
                    <a:pt x="4227" y="18225"/>
                  </a:lnTo>
                  <a:lnTo>
                    <a:pt x="4164" y="18309"/>
                  </a:lnTo>
                  <a:lnTo>
                    <a:pt x="4144" y="18288"/>
                  </a:lnTo>
                  <a:lnTo>
                    <a:pt x="4039" y="18288"/>
                  </a:lnTo>
                  <a:lnTo>
                    <a:pt x="3934" y="18330"/>
                  </a:lnTo>
                  <a:lnTo>
                    <a:pt x="3934" y="18393"/>
                  </a:lnTo>
                  <a:lnTo>
                    <a:pt x="3955" y="18414"/>
                  </a:lnTo>
                  <a:lnTo>
                    <a:pt x="3976" y="18455"/>
                  </a:lnTo>
                  <a:lnTo>
                    <a:pt x="3955" y="18539"/>
                  </a:lnTo>
                  <a:lnTo>
                    <a:pt x="4018" y="18665"/>
                  </a:lnTo>
                  <a:lnTo>
                    <a:pt x="4039" y="18665"/>
                  </a:lnTo>
                  <a:lnTo>
                    <a:pt x="4060" y="18602"/>
                  </a:lnTo>
                  <a:lnTo>
                    <a:pt x="4123" y="18602"/>
                  </a:lnTo>
                  <a:lnTo>
                    <a:pt x="4164" y="18644"/>
                  </a:lnTo>
                  <a:lnTo>
                    <a:pt x="4185" y="18707"/>
                  </a:lnTo>
                  <a:lnTo>
                    <a:pt x="4185" y="18769"/>
                  </a:lnTo>
                  <a:lnTo>
                    <a:pt x="4248" y="18832"/>
                  </a:lnTo>
                  <a:lnTo>
                    <a:pt x="4374" y="18832"/>
                  </a:lnTo>
                  <a:lnTo>
                    <a:pt x="4457" y="18769"/>
                  </a:lnTo>
                  <a:lnTo>
                    <a:pt x="4478" y="18748"/>
                  </a:lnTo>
                  <a:lnTo>
                    <a:pt x="4541" y="18748"/>
                  </a:lnTo>
                  <a:lnTo>
                    <a:pt x="4646" y="18727"/>
                  </a:lnTo>
                  <a:lnTo>
                    <a:pt x="4688" y="18665"/>
                  </a:lnTo>
                  <a:lnTo>
                    <a:pt x="4709" y="18560"/>
                  </a:lnTo>
                  <a:lnTo>
                    <a:pt x="4688" y="18497"/>
                  </a:lnTo>
                  <a:lnTo>
                    <a:pt x="4646" y="18434"/>
                  </a:lnTo>
                  <a:lnTo>
                    <a:pt x="4750" y="18434"/>
                  </a:lnTo>
                  <a:lnTo>
                    <a:pt x="4750" y="18393"/>
                  </a:lnTo>
                  <a:lnTo>
                    <a:pt x="4771" y="18225"/>
                  </a:lnTo>
                  <a:lnTo>
                    <a:pt x="4813" y="18309"/>
                  </a:lnTo>
                  <a:lnTo>
                    <a:pt x="4876" y="18351"/>
                  </a:lnTo>
                  <a:lnTo>
                    <a:pt x="4918" y="18351"/>
                  </a:lnTo>
                  <a:lnTo>
                    <a:pt x="4981" y="18288"/>
                  </a:lnTo>
                  <a:lnTo>
                    <a:pt x="4981" y="18121"/>
                  </a:lnTo>
                  <a:lnTo>
                    <a:pt x="4981" y="18016"/>
                  </a:lnTo>
                  <a:lnTo>
                    <a:pt x="4918" y="17911"/>
                  </a:lnTo>
                  <a:lnTo>
                    <a:pt x="4897" y="17828"/>
                  </a:lnTo>
                  <a:lnTo>
                    <a:pt x="4918" y="17618"/>
                  </a:lnTo>
                  <a:lnTo>
                    <a:pt x="4960" y="17577"/>
                  </a:lnTo>
                  <a:lnTo>
                    <a:pt x="4981" y="17577"/>
                  </a:lnTo>
                  <a:lnTo>
                    <a:pt x="4981" y="17660"/>
                  </a:lnTo>
                  <a:lnTo>
                    <a:pt x="4960" y="17723"/>
                  </a:lnTo>
                  <a:lnTo>
                    <a:pt x="4981" y="17828"/>
                  </a:lnTo>
                  <a:lnTo>
                    <a:pt x="5022" y="17932"/>
                  </a:lnTo>
                  <a:lnTo>
                    <a:pt x="5022" y="18079"/>
                  </a:lnTo>
                  <a:lnTo>
                    <a:pt x="5001" y="18204"/>
                  </a:lnTo>
                  <a:lnTo>
                    <a:pt x="5001" y="18309"/>
                  </a:lnTo>
                  <a:lnTo>
                    <a:pt x="5064" y="18309"/>
                  </a:lnTo>
                  <a:lnTo>
                    <a:pt x="5085" y="18288"/>
                  </a:lnTo>
                  <a:lnTo>
                    <a:pt x="5169" y="18225"/>
                  </a:lnTo>
                  <a:lnTo>
                    <a:pt x="5169" y="18183"/>
                  </a:lnTo>
                  <a:lnTo>
                    <a:pt x="5273" y="18037"/>
                  </a:lnTo>
                  <a:lnTo>
                    <a:pt x="5378" y="17995"/>
                  </a:lnTo>
                  <a:lnTo>
                    <a:pt x="5420" y="17995"/>
                  </a:lnTo>
                  <a:lnTo>
                    <a:pt x="5420" y="18016"/>
                  </a:lnTo>
                  <a:lnTo>
                    <a:pt x="5336" y="18079"/>
                  </a:lnTo>
                  <a:lnTo>
                    <a:pt x="5294" y="18121"/>
                  </a:lnTo>
                  <a:lnTo>
                    <a:pt x="5232" y="18246"/>
                  </a:lnTo>
                  <a:lnTo>
                    <a:pt x="5169" y="18330"/>
                  </a:lnTo>
                  <a:lnTo>
                    <a:pt x="5169" y="18393"/>
                  </a:lnTo>
                  <a:lnTo>
                    <a:pt x="5211" y="18414"/>
                  </a:lnTo>
                  <a:lnTo>
                    <a:pt x="5294" y="18414"/>
                  </a:lnTo>
                  <a:lnTo>
                    <a:pt x="5336" y="18434"/>
                  </a:lnTo>
                  <a:lnTo>
                    <a:pt x="5399" y="18518"/>
                  </a:lnTo>
                  <a:lnTo>
                    <a:pt x="5483" y="18539"/>
                  </a:lnTo>
                  <a:lnTo>
                    <a:pt x="5587" y="18518"/>
                  </a:lnTo>
                  <a:lnTo>
                    <a:pt x="5650" y="18455"/>
                  </a:lnTo>
                  <a:lnTo>
                    <a:pt x="5713" y="18455"/>
                  </a:lnTo>
                  <a:lnTo>
                    <a:pt x="5734" y="18497"/>
                  </a:lnTo>
                  <a:lnTo>
                    <a:pt x="5734" y="18539"/>
                  </a:lnTo>
                  <a:lnTo>
                    <a:pt x="5608" y="18623"/>
                  </a:lnTo>
                  <a:lnTo>
                    <a:pt x="5420" y="18665"/>
                  </a:lnTo>
                  <a:lnTo>
                    <a:pt x="5294" y="18665"/>
                  </a:lnTo>
                  <a:lnTo>
                    <a:pt x="5211" y="18727"/>
                  </a:lnTo>
                  <a:lnTo>
                    <a:pt x="5169" y="18769"/>
                  </a:lnTo>
                  <a:lnTo>
                    <a:pt x="5169" y="18832"/>
                  </a:lnTo>
                  <a:lnTo>
                    <a:pt x="5190" y="18853"/>
                  </a:lnTo>
                  <a:lnTo>
                    <a:pt x="5315" y="18832"/>
                  </a:lnTo>
                  <a:lnTo>
                    <a:pt x="5378" y="18853"/>
                  </a:lnTo>
                  <a:lnTo>
                    <a:pt x="5420" y="18832"/>
                  </a:lnTo>
                  <a:lnTo>
                    <a:pt x="5504" y="18769"/>
                  </a:lnTo>
                  <a:lnTo>
                    <a:pt x="5629" y="18769"/>
                  </a:lnTo>
                  <a:lnTo>
                    <a:pt x="5650" y="18811"/>
                  </a:lnTo>
                  <a:lnTo>
                    <a:pt x="5629" y="18853"/>
                  </a:lnTo>
                  <a:lnTo>
                    <a:pt x="5545" y="18874"/>
                  </a:lnTo>
                  <a:lnTo>
                    <a:pt x="5483" y="18937"/>
                  </a:lnTo>
                  <a:lnTo>
                    <a:pt x="5336" y="18937"/>
                  </a:lnTo>
                  <a:lnTo>
                    <a:pt x="5294" y="19020"/>
                  </a:lnTo>
                  <a:lnTo>
                    <a:pt x="5273" y="19083"/>
                  </a:lnTo>
                  <a:lnTo>
                    <a:pt x="5211" y="19146"/>
                  </a:lnTo>
                  <a:lnTo>
                    <a:pt x="5211" y="19188"/>
                  </a:lnTo>
                  <a:lnTo>
                    <a:pt x="5273" y="19188"/>
                  </a:lnTo>
                  <a:lnTo>
                    <a:pt x="5420" y="19062"/>
                  </a:lnTo>
                  <a:lnTo>
                    <a:pt x="5483" y="19041"/>
                  </a:lnTo>
                  <a:lnTo>
                    <a:pt x="5545" y="19041"/>
                  </a:lnTo>
                  <a:lnTo>
                    <a:pt x="5587" y="19020"/>
                  </a:lnTo>
                  <a:lnTo>
                    <a:pt x="5629" y="19020"/>
                  </a:lnTo>
                  <a:lnTo>
                    <a:pt x="5692" y="19083"/>
                  </a:lnTo>
                  <a:lnTo>
                    <a:pt x="5692" y="19146"/>
                  </a:lnTo>
                  <a:lnTo>
                    <a:pt x="5650" y="19188"/>
                  </a:lnTo>
                  <a:lnTo>
                    <a:pt x="5587" y="19146"/>
                  </a:lnTo>
                  <a:lnTo>
                    <a:pt x="5525" y="19125"/>
                  </a:lnTo>
                  <a:lnTo>
                    <a:pt x="5399" y="19167"/>
                  </a:lnTo>
                  <a:lnTo>
                    <a:pt x="5378" y="19230"/>
                  </a:lnTo>
                  <a:lnTo>
                    <a:pt x="5399" y="19271"/>
                  </a:lnTo>
                  <a:lnTo>
                    <a:pt x="5587" y="19271"/>
                  </a:lnTo>
                  <a:lnTo>
                    <a:pt x="5650" y="19230"/>
                  </a:lnTo>
                  <a:lnTo>
                    <a:pt x="5713" y="19230"/>
                  </a:lnTo>
                  <a:lnTo>
                    <a:pt x="5797" y="19334"/>
                  </a:lnTo>
                  <a:lnTo>
                    <a:pt x="5797" y="19397"/>
                  </a:lnTo>
                  <a:lnTo>
                    <a:pt x="5734" y="19439"/>
                  </a:lnTo>
                  <a:lnTo>
                    <a:pt x="5525" y="19355"/>
                  </a:lnTo>
                  <a:lnTo>
                    <a:pt x="5420" y="19292"/>
                  </a:lnTo>
                  <a:lnTo>
                    <a:pt x="5399" y="19355"/>
                  </a:lnTo>
                  <a:lnTo>
                    <a:pt x="5420" y="19439"/>
                  </a:lnTo>
                  <a:lnTo>
                    <a:pt x="5525" y="19502"/>
                  </a:lnTo>
                  <a:lnTo>
                    <a:pt x="5629" y="19648"/>
                  </a:lnTo>
                  <a:lnTo>
                    <a:pt x="5692" y="19753"/>
                  </a:lnTo>
                  <a:lnTo>
                    <a:pt x="5629" y="19753"/>
                  </a:lnTo>
                  <a:lnTo>
                    <a:pt x="5545" y="19648"/>
                  </a:lnTo>
                  <a:lnTo>
                    <a:pt x="5525" y="19648"/>
                  </a:lnTo>
                  <a:lnTo>
                    <a:pt x="5504" y="19690"/>
                  </a:lnTo>
                  <a:lnTo>
                    <a:pt x="5525" y="19774"/>
                  </a:lnTo>
                  <a:lnTo>
                    <a:pt x="5650" y="19878"/>
                  </a:lnTo>
                  <a:lnTo>
                    <a:pt x="5797" y="19983"/>
                  </a:lnTo>
                  <a:lnTo>
                    <a:pt x="5797" y="20025"/>
                  </a:lnTo>
                  <a:lnTo>
                    <a:pt x="5734" y="20025"/>
                  </a:lnTo>
                  <a:lnTo>
                    <a:pt x="5734" y="20087"/>
                  </a:lnTo>
                  <a:lnTo>
                    <a:pt x="5692" y="20087"/>
                  </a:lnTo>
                  <a:lnTo>
                    <a:pt x="5587" y="19983"/>
                  </a:lnTo>
                  <a:lnTo>
                    <a:pt x="5545" y="19983"/>
                  </a:lnTo>
                  <a:lnTo>
                    <a:pt x="5545" y="20025"/>
                  </a:lnTo>
                  <a:lnTo>
                    <a:pt x="5650" y="20171"/>
                  </a:lnTo>
                  <a:lnTo>
                    <a:pt x="5713" y="20213"/>
                  </a:lnTo>
                  <a:lnTo>
                    <a:pt x="5755" y="20213"/>
                  </a:lnTo>
                  <a:lnTo>
                    <a:pt x="5817" y="20192"/>
                  </a:lnTo>
                  <a:lnTo>
                    <a:pt x="5838" y="20213"/>
                  </a:lnTo>
                  <a:lnTo>
                    <a:pt x="5797" y="20297"/>
                  </a:lnTo>
                  <a:lnTo>
                    <a:pt x="5734" y="20318"/>
                  </a:lnTo>
                  <a:lnTo>
                    <a:pt x="5629" y="20276"/>
                  </a:lnTo>
                  <a:lnTo>
                    <a:pt x="5545" y="20192"/>
                  </a:lnTo>
                  <a:lnTo>
                    <a:pt x="5441" y="20108"/>
                  </a:lnTo>
                  <a:lnTo>
                    <a:pt x="5378" y="20004"/>
                  </a:lnTo>
                  <a:lnTo>
                    <a:pt x="5294" y="19795"/>
                  </a:lnTo>
                  <a:lnTo>
                    <a:pt x="5232" y="19711"/>
                  </a:lnTo>
                  <a:lnTo>
                    <a:pt x="5169" y="19690"/>
                  </a:lnTo>
                  <a:lnTo>
                    <a:pt x="5085" y="19648"/>
                  </a:lnTo>
                  <a:lnTo>
                    <a:pt x="4981" y="19606"/>
                  </a:lnTo>
                  <a:lnTo>
                    <a:pt x="4876" y="19606"/>
                  </a:lnTo>
                  <a:lnTo>
                    <a:pt x="4813" y="19585"/>
                  </a:lnTo>
                  <a:lnTo>
                    <a:pt x="4750" y="19585"/>
                  </a:lnTo>
                  <a:lnTo>
                    <a:pt x="4646" y="19564"/>
                  </a:lnTo>
                  <a:lnTo>
                    <a:pt x="4541" y="19460"/>
                  </a:lnTo>
                  <a:lnTo>
                    <a:pt x="4436" y="19460"/>
                  </a:lnTo>
                  <a:lnTo>
                    <a:pt x="4353" y="19439"/>
                  </a:lnTo>
                  <a:lnTo>
                    <a:pt x="4290" y="19460"/>
                  </a:lnTo>
                  <a:lnTo>
                    <a:pt x="4185" y="19460"/>
                  </a:lnTo>
                  <a:lnTo>
                    <a:pt x="4060" y="19564"/>
                  </a:lnTo>
                  <a:lnTo>
                    <a:pt x="4060" y="19606"/>
                  </a:lnTo>
                  <a:lnTo>
                    <a:pt x="4123" y="19669"/>
                  </a:lnTo>
                  <a:lnTo>
                    <a:pt x="4185" y="19753"/>
                  </a:lnTo>
                  <a:lnTo>
                    <a:pt x="4248" y="19878"/>
                  </a:lnTo>
                  <a:lnTo>
                    <a:pt x="4248" y="19962"/>
                  </a:lnTo>
                  <a:lnTo>
                    <a:pt x="4353" y="20067"/>
                  </a:lnTo>
                  <a:lnTo>
                    <a:pt x="4499" y="20108"/>
                  </a:lnTo>
                  <a:lnTo>
                    <a:pt x="4709" y="20192"/>
                  </a:lnTo>
                  <a:lnTo>
                    <a:pt x="4855" y="20276"/>
                  </a:lnTo>
                  <a:lnTo>
                    <a:pt x="4897" y="20380"/>
                  </a:lnTo>
                  <a:lnTo>
                    <a:pt x="4897" y="20422"/>
                  </a:lnTo>
                  <a:lnTo>
                    <a:pt x="4981" y="20443"/>
                  </a:lnTo>
                  <a:lnTo>
                    <a:pt x="5064" y="20443"/>
                  </a:lnTo>
                  <a:lnTo>
                    <a:pt x="5127" y="20527"/>
                  </a:lnTo>
                  <a:lnTo>
                    <a:pt x="5211" y="20548"/>
                  </a:lnTo>
                  <a:lnTo>
                    <a:pt x="5273" y="20527"/>
                  </a:lnTo>
                  <a:lnTo>
                    <a:pt x="5315" y="20590"/>
                  </a:lnTo>
                  <a:lnTo>
                    <a:pt x="5399" y="20590"/>
                  </a:lnTo>
                  <a:lnTo>
                    <a:pt x="5441" y="20548"/>
                  </a:lnTo>
                  <a:lnTo>
                    <a:pt x="5504" y="20631"/>
                  </a:lnTo>
                  <a:lnTo>
                    <a:pt x="5608" y="20631"/>
                  </a:lnTo>
                  <a:lnTo>
                    <a:pt x="5692" y="20548"/>
                  </a:lnTo>
                  <a:lnTo>
                    <a:pt x="5797" y="20548"/>
                  </a:lnTo>
                  <a:lnTo>
                    <a:pt x="5838" y="20590"/>
                  </a:lnTo>
                  <a:lnTo>
                    <a:pt x="5838" y="20652"/>
                  </a:lnTo>
                  <a:lnTo>
                    <a:pt x="5755" y="20652"/>
                  </a:lnTo>
                  <a:lnTo>
                    <a:pt x="5692" y="20694"/>
                  </a:lnTo>
                  <a:lnTo>
                    <a:pt x="5692" y="20736"/>
                  </a:lnTo>
                  <a:lnTo>
                    <a:pt x="5755" y="20736"/>
                  </a:lnTo>
                  <a:lnTo>
                    <a:pt x="5817" y="20820"/>
                  </a:lnTo>
                  <a:lnTo>
                    <a:pt x="5734" y="20862"/>
                  </a:lnTo>
                  <a:lnTo>
                    <a:pt x="5734" y="20903"/>
                  </a:lnTo>
                  <a:lnTo>
                    <a:pt x="5650" y="20924"/>
                  </a:lnTo>
                  <a:lnTo>
                    <a:pt x="5608" y="20966"/>
                  </a:lnTo>
                  <a:lnTo>
                    <a:pt x="5504" y="21029"/>
                  </a:lnTo>
                  <a:lnTo>
                    <a:pt x="5483" y="21071"/>
                  </a:lnTo>
                  <a:lnTo>
                    <a:pt x="5504" y="21113"/>
                  </a:lnTo>
                  <a:lnTo>
                    <a:pt x="5608" y="21113"/>
                  </a:lnTo>
                  <a:lnTo>
                    <a:pt x="5692" y="21134"/>
                  </a:lnTo>
                  <a:lnTo>
                    <a:pt x="5713" y="21175"/>
                  </a:lnTo>
                  <a:lnTo>
                    <a:pt x="5629" y="21175"/>
                  </a:lnTo>
                  <a:lnTo>
                    <a:pt x="5587" y="21217"/>
                  </a:lnTo>
                  <a:lnTo>
                    <a:pt x="5545" y="21175"/>
                  </a:lnTo>
                  <a:lnTo>
                    <a:pt x="5504" y="21238"/>
                  </a:lnTo>
                  <a:lnTo>
                    <a:pt x="5420" y="21364"/>
                  </a:lnTo>
                  <a:lnTo>
                    <a:pt x="5378" y="21364"/>
                  </a:lnTo>
                  <a:lnTo>
                    <a:pt x="5315" y="21427"/>
                  </a:lnTo>
                  <a:lnTo>
                    <a:pt x="5315" y="21468"/>
                  </a:lnTo>
                  <a:lnTo>
                    <a:pt x="5399" y="21489"/>
                  </a:lnTo>
                  <a:lnTo>
                    <a:pt x="5441" y="21489"/>
                  </a:lnTo>
                  <a:lnTo>
                    <a:pt x="5504" y="21468"/>
                  </a:lnTo>
                  <a:lnTo>
                    <a:pt x="5525" y="21489"/>
                  </a:lnTo>
                  <a:lnTo>
                    <a:pt x="5545" y="21552"/>
                  </a:lnTo>
                  <a:lnTo>
                    <a:pt x="5608" y="21552"/>
                  </a:lnTo>
                  <a:lnTo>
                    <a:pt x="5650" y="21573"/>
                  </a:lnTo>
                  <a:lnTo>
                    <a:pt x="5650" y="21636"/>
                  </a:lnTo>
                  <a:lnTo>
                    <a:pt x="5545" y="21657"/>
                  </a:lnTo>
                  <a:lnTo>
                    <a:pt x="5483" y="21678"/>
                  </a:lnTo>
                  <a:lnTo>
                    <a:pt x="5483" y="21699"/>
                  </a:lnTo>
                  <a:lnTo>
                    <a:pt x="5608" y="21699"/>
                  </a:lnTo>
                  <a:lnTo>
                    <a:pt x="5650" y="21761"/>
                  </a:lnTo>
                  <a:lnTo>
                    <a:pt x="5650" y="21803"/>
                  </a:lnTo>
                  <a:lnTo>
                    <a:pt x="5608" y="21803"/>
                  </a:lnTo>
                  <a:lnTo>
                    <a:pt x="5545" y="21782"/>
                  </a:lnTo>
                  <a:lnTo>
                    <a:pt x="5525" y="21803"/>
                  </a:lnTo>
                  <a:lnTo>
                    <a:pt x="5483" y="21803"/>
                  </a:lnTo>
                  <a:lnTo>
                    <a:pt x="5420" y="21761"/>
                  </a:lnTo>
                  <a:lnTo>
                    <a:pt x="5336" y="21761"/>
                  </a:lnTo>
                  <a:lnTo>
                    <a:pt x="5232" y="21740"/>
                  </a:lnTo>
                  <a:lnTo>
                    <a:pt x="5232" y="21678"/>
                  </a:lnTo>
                  <a:lnTo>
                    <a:pt x="5273" y="21657"/>
                  </a:lnTo>
                  <a:lnTo>
                    <a:pt x="5211" y="21552"/>
                  </a:lnTo>
                  <a:lnTo>
                    <a:pt x="5190" y="21531"/>
                  </a:lnTo>
                  <a:lnTo>
                    <a:pt x="5127" y="21552"/>
                  </a:lnTo>
                  <a:lnTo>
                    <a:pt x="5127" y="21657"/>
                  </a:lnTo>
                  <a:lnTo>
                    <a:pt x="5064" y="21866"/>
                  </a:lnTo>
                  <a:lnTo>
                    <a:pt x="5001" y="21950"/>
                  </a:lnTo>
                  <a:lnTo>
                    <a:pt x="5022" y="21992"/>
                  </a:lnTo>
                  <a:lnTo>
                    <a:pt x="5085" y="21992"/>
                  </a:lnTo>
                  <a:lnTo>
                    <a:pt x="5169" y="21950"/>
                  </a:lnTo>
                  <a:lnTo>
                    <a:pt x="5190" y="21950"/>
                  </a:lnTo>
                  <a:lnTo>
                    <a:pt x="5169" y="21992"/>
                  </a:lnTo>
                  <a:lnTo>
                    <a:pt x="5085" y="22054"/>
                  </a:lnTo>
                  <a:lnTo>
                    <a:pt x="5022" y="22096"/>
                  </a:lnTo>
                  <a:lnTo>
                    <a:pt x="4981" y="22117"/>
                  </a:lnTo>
                  <a:lnTo>
                    <a:pt x="4981" y="22180"/>
                  </a:lnTo>
                  <a:lnTo>
                    <a:pt x="4855" y="22159"/>
                  </a:lnTo>
                  <a:lnTo>
                    <a:pt x="4750" y="22159"/>
                  </a:lnTo>
                  <a:lnTo>
                    <a:pt x="4646" y="22180"/>
                  </a:lnTo>
                  <a:lnTo>
                    <a:pt x="4604" y="22159"/>
                  </a:lnTo>
                  <a:lnTo>
                    <a:pt x="4478" y="22159"/>
                  </a:lnTo>
                  <a:lnTo>
                    <a:pt x="4395" y="22180"/>
                  </a:lnTo>
                  <a:lnTo>
                    <a:pt x="4248" y="22264"/>
                  </a:lnTo>
                  <a:lnTo>
                    <a:pt x="4123" y="22284"/>
                  </a:lnTo>
                  <a:lnTo>
                    <a:pt x="4144" y="22305"/>
                  </a:lnTo>
                  <a:lnTo>
                    <a:pt x="4248" y="22284"/>
                  </a:lnTo>
                  <a:lnTo>
                    <a:pt x="4290" y="22284"/>
                  </a:lnTo>
                  <a:lnTo>
                    <a:pt x="4248" y="22326"/>
                  </a:lnTo>
                  <a:lnTo>
                    <a:pt x="4185" y="22368"/>
                  </a:lnTo>
                  <a:lnTo>
                    <a:pt x="4227" y="22410"/>
                  </a:lnTo>
                  <a:lnTo>
                    <a:pt x="4290" y="22431"/>
                  </a:lnTo>
                  <a:lnTo>
                    <a:pt x="4353" y="22515"/>
                  </a:lnTo>
                  <a:lnTo>
                    <a:pt x="4457" y="22494"/>
                  </a:lnTo>
                  <a:lnTo>
                    <a:pt x="4541" y="22515"/>
                  </a:lnTo>
                  <a:lnTo>
                    <a:pt x="4583" y="22494"/>
                  </a:lnTo>
                  <a:lnTo>
                    <a:pt x="4709" y="22494"/>
                  </a:lnTo>
                  <a:lnTo>
                    <a:pt x="4750" y="22473"/>
                  </a:lnTo>
                  <a:lnTo>
                    <a:pt x="4667" y="22410"/>
                  </a:lnTo>
                  <a:lnTo>
                    <a:pt x="4646" y="22389"/>
                  </a:lnTo>
                  <a:lnTo>
                    <a:pt x="4688" y="22326"/>
                  </a:lnTo>
                  <a:lnTo>
                    <a:pt x="4855" y="22326"/>
                  </a:lnTo>
                  <a:lnTo>
                    <a:pt x="4918" y="22305"/>
                  </a:lnTo>
                  <a:lnTo>
                    <a:pt x="5001" y="22305"/>
                  </a:lnTo>
                  <a:lnTo>
                    <a:pt x="5001" y="22326"/>
                  </a:lnTo>
                  <a:lnTo>
                    <a:pt x="4960" y="22368"/>
                  </a:lnTo>
                  <a:lnTo>
                    <a:pt x="4918" y="22431"/>
                  </a:lnTo>
                  <a:lnTo>
                    <a:pt x="4918" y="22515"/>
                  </a:lnTo>
                  <a:lnTo>
                    <a:pt x="4792" y="22577"/>
                  </a:lnTo>
                  <a:lnTo>
                    <a:pt x="4792" y="22619"/>
                  </a:lnTo>
                  <a:lnTo>
                    <a:pt x="4813" y="22682"/>
                  </a:lnTo>
                  <a:lnTo>
                    <a:pt x="5064" y="22849"/>
                  </a:lnTo>
                  <a:lnTo>
                    <a:pt x="5169" y="22933"/>
                  </a:lnTo>
                  <a:lnTo>
                    <a:pt x="5169" y="22954"/>
                  </a:lnTo>
                  <a:lnTo>
                    <a:pt x="5085" y="22954"/>
                  </a:lnTo>
                  <a:lnTo>
                    <a:pt x="5064" y="22933"/>
                  </a:lnTo>
                  <a:lnTo>
                    <a:pt x="4960" y="22891"/>
                  </a:lnTo>
                  <a:lnTo>
                    <a:pt x="4813" y="22808"/>
                  </a:lnTo>
                  <a:lnTo>
                    <a:pt x="4771" y="22745"/>
                  </a:lnTo>
                  <a:lnTo>
                    <a:pt x="4667" y="22745"/>
                  </a:lnTo>
                  <a:lnTo>
                    <a:pt x="4604" y="22787"/>
                  </a:lnTo>
                  <a:lnTo>
                    <a:pt x="4541" y="22808"/>
                  </a:lnTo>
                  <a:lnTo>
                    <a:pt x="4332" y="22682"/>
                  </a:lnTo>
                  <a:lnTo>
                    <a:pt x="4290" y="22598"/>
                  </a:lnTo>
                  <a:lnTo>
                    <a:pt x="4248" y="22515"/>
                  </a:lnTo>
                  <a:lnTo>
                    <a:pt x="4227" y="22515"/>
                  </a:lnTo>
                  <a:lnTo>
                    <a:pt x="4248" y="22619"/>
                  </a:lnTo>
                  <a:lnTo>
                    <a:pt x="4269" y="22703"/>
                  </a:lnTo>
                  <a:lnTo>
                    <a:pt x="4248" y="22724"/>
                  </a:lnTo>
                  <a:lnTo>
                    <a:pt x="4144" y="22619"/>
                  </a:lnTo>
                  <a:lnTo>
                    <a:pt x="4039" y="22494"/>
                  </a:lnTo>
                  <a:lnTo>
                    <a:pt x="3913" y="22431"/>
                  </a:lnTo>
                  <a:lnTo>
                    <a:pt x="3851" y="22473"/>
                  </a:lnTo>
                  <a:lnTo>
                    <a:pt x="3872" y="22515"/>
                  </a:lnTo>
                  <a:lnTo>
                    <a:pt x="3955" y="22536"/>
                  </a:lnTo>
                  <a:lnTo>
                    <a:pt x="3976" y="22619"/>
                  </a:lnTo>
                  <a:lnTo>
                    <a:pt x="4123" y="22745"/>
                  </a:lnTo>
                  <a:lnTo>
                    <a:pt x="4164" y="22808"/>
                  </a:lnTo>
                  <a:lnTo>
                    <a:pt x="4227" y="22808"/>
                  </a:lnTo>
                  <a:lnTo>
                    <a:pt x="4290" y="22828"/>
                  </a:lnTo>
                  <a:lnTo>
                    <a:pt x="4332" y="22891"/>
                  </a:lnTo>
                  <a:lnTo>
                    <a:pt x="4164" y="22891"/>
                  </a:lnTo>
                  <a:lnTo>
                    <a:pt x="4060" y="22828"/>
                  </a:lnTo>
                  <a:lnTo>
                    <a:pt x="3976" y="22787"/>
                  </a:lnTo>
                  <a:lnTo>
                    <a:pt x="3934" y="22787"/>
                  </a:lnTo>
                  <a:lnTo>
                    <a:pt x="3913" y="22849"/>
                  </a:lnTo>
                  <a:lnTo>
                    <a:pt x="3913" y="22912"/>
                  </a:lnTo>
                  <a:lnTo>
                    <a:pt x="3851" y="22954"/>
                  </a:lnTo>
                  <a:lnTo>
                    <a:pt x="3830" y="22954"/>
                  </a:lnTo>
                  <a:lnTo>
                    <a:pt x="3830" y="23017"/>
                  </a:lnTo>
                  <a:lnTo>
                    <a:pt x="3767" y="23059"/>
                  </a:lnTo>
                  <a:lnTo>
                    <a:pt x="3725" y="23100"/>
                  </a:lnTo>
                  <a:lnTo>
                    <a:pt x="3600" y="23247"/>
                  </a:lnTo>
                  <a:lnTo>
                    <a:pt x="3600" y="23310"/>
                  </a:lnTo>
                  <a:lnTo>
                    <a:pt x="3627" y="23324"/>
                  </a:lnTo>
                  <a:lnTo>
                    <a:pt x="3627" y="23324"/>
                  </a:lnTo>
                  <a:lnTo>
                    <a:pt x="3558" y="23352"/>
                  </a:lnTo>
                  <a:lnTo>
                    <a:pt x="3495" y="23414"/>
                  </a:lnTo>
                  <a:lnTo>
                    <a:pt x="3390" y="23456"/>
                  </a:lnTo>
                  <a:lnTo>
                    <a:pt x="3328" y="23561"/>
                  </a:lnTo>
                  <a:lnTo>
                    <a:pt x="3328" y="23644"/>
                  </a:lnTo>
                  <a:lnTo>
                    <a:pt x="3348" y="23665"/>
                  </a:lnTo>
                  <a:lnTo>
                    <a:pt x="3432" y="23624"/>
                  </a:lnTo>
                  <a:lnTo>
                    <a:pt x="3537" y="23582"/>
                  </a:lnTo>
                  <a:lnTo>
                    <a:pt x="3600" y="23624"/>
                  </a:lnTo>
                  <a:lnTo>
                    <a:pt x="3620" y="23644"/>
                  </a:lnTo>
                  <a:lnTo>
                    <a:pt x="3725" y="23644"/>
                  </a:lnTo>
                  <a:lnTo>
                    <a:pt x="3913" y="23582"/>
                  </a:lnTo>
                  <a:lnTo>
                    <a:pt x="4060" y="23582"/>
                  </a:lnTo>
                  <a:lnTo>
                    <a:pt x="4185" y="23644"/>
                  </a:lnTo>
                  <a:lnTo>
                    <a:pt x="4185" y="23686"/>
                  </a:lnTo>
                  <a:lnTo>
                    <a:pt x="4144" y="23728"/>
                  </a:lnTo>
                  <a:lnTo>
                    <a:pt x="4018" y="23686"/>
                  </a:lnTo>
                  <a:lnTo>
                    <a:pt x="3934" y="23728"/>
                  </a:lnTo>
                  <a:lnTo>
                    <a:pt x="3558" y="23686"/>
                  </a:lnTo>
                  <a:lnTo>
                    <a:pt x="3453" y="23686"/>
                  </a:lnTo>
                  <a:lnTo>
                    <a:pt x="3432" y="23728"/>
                  </a:lnTo>
                  <a:lnTo>
                    <a:pt x="3286" y="23728"/>
                  </a:lnTo>
                  <a:lnTo>
                    <a:pt x="3286" y="23770"/>
                  </a:lnTo>
                  <a:lnTo>
                    <a:pt x="3307" y="23791"/>
                  </a:lnTo>
                  <a:lnTo>
                    <a:pt x="3411" y="23791"/>
                  </a:lnTo>
                  <a:lnTo>
                    <a:pt x="3432" y="23833"/>
                  </a:lnTo>
                  <a:lnTo>
                    <a:pt x="3390" y="23854"/>
                  </a:lnTo>
                  <a:lnTo>
                    <a:pt x="3307" y="23833"/>
                  </a:lnTo>
                  <a:lnTo>
                    <a:pt x="3202" y="23833"/>
                  </a:lnTo>
                  <a:lnTo>
                    <a:pt x="3202" y="23854"/>
                  </a:lnTo>
                  <a:lnTo>
                    <a:pt x="3244" y="23896"/>
                  </a:lnTo>
                  <a:lnTo>
                    <a:pt x="3348" y="23896"/>
                  </a:lnTo>
                  <a:lnTo>
                    <a:pt x="3620" y="23979"/>
                  </a:lnTo>
                  <a:lnTo>
                    <a:pt x="3704" y="23979"/>
                  </a:lnTo>
                  <a:lnTo>
                    <a:pt x="3746" y="23958"/>
                  </a:lnTo>
                  <a:lnTo>
                    <a:pt x="3830" y="23958"/>
                  </a:lnTo>
                  <a:lnTo>
                    <a:pt x="3851" y="23979"/>
                  </a:lnTo>
                  <a:lnTo>
                    <a:pt x="3851" y="24063"/>
                  </a:lnTo>
                  <a:lnTo>
                    <a:pt x="3872" y="24147"/>
                  </a:lnTo>
                  <a:lnTo>
                    <a:pt x="3830" y="24168"/>
                  </a:lnTo>
                  <a:lnTo>
                    <a:pt x="3746" y="24147"/>
                  </a:lnTo>
                  <a:lnTo>
                    <a:pt x="3725" y="24168"/>
                  </a:lnTo>
                  <a:lnTo>
                    <a:pt x="3704" y="24147"/>
                  </a:lnTo>
                  <a:lnTo>
                    <a:pt x="3600" y="24168"/>
                  </a:lnTo>
                  <a:lnTo>
                    <a:pt x="3600" y="24209"/>
                  </a:lnTo>
                  <a:lnTo>
                    <a:pt x="3620" y="24251"/>
                  </a:lnTo>
                  <a:lnTo>
                    <a:pt x="3662" y="24251"/>
                  </a:lnTo>
                  <a:lnTo>
                    <a:pt x="3746" y="24272"/>
                  </a:lnTo>
                  <a:lnTo>
                    <a:pt x="3767" y="24293"/>
                  </a:lnTo>
                  <a:lnTo>
                    <a:pt x="3662" y="24356"/>
                  </a:lnTo>
                  <a:lnTo>
                    <a:pt x="3600" y="24356"/>
                  </a:lnTo>
                  <a:lnTo>
                    <a:pt x="3495" y="24293"/>
                  </a:lnTo>
                  <a:lnTo>
                    <a:pt x="3390" y="24335"/>
                  </a:lnTo>
                  <a:lnTo>
                    <a:pt x="3390" y="24377"/>
                  </a:lnTo>
                  <a:lnTo>
                    <a:pt x="3411" y="24460"/>
                  </a:lnTo>
                  <a:lnTo>
                    <a:pt x="3453" y="24481"/>
                  </a:lnTo>
                  <a:lnTo>
                    <a:pt x="3516" y="24460"/>
                  </a:lnTo>
                  <a:lnTo>
                    <a:pt x="3620" y="24460"/>
                  </a:lnTo>
                  <a:lnTo>
                    <a:pt x="3704" y="24502"/>
                  </a:lnTo>
                  <a:lnTo>
                    <a:pt x="3725" y="24565"/>
                  </a:lnTo>
                  <a:lnTo>
                    <a:pt x="3495" y="24565"/>
                  </a:lnTo>
                  <a:lnTo>
                    <a:pt x="3432" y="24586"/>
                  </a:lnTo>
                  <a:lnTo>
                    <a:pt x="3348" y="24544"/>
                  </a:lnTo>
                  <a:lnTo>
                    <a:pt x="3307" y="24544"/>
                  </a:lnTo>
                  <a:lnTo>
                    <a:pt x="3244" y="24607"/>
                  </a:lnTo>
                  <a:lnTo>
                    <a:pt x="3244" y="24816"/>
                  </a:lnTo>
                  <a:lnTo>
                    <a:pt x="3223" y="24879"/>
                  </a:lnTo>
                  <a:lnTo>
                    <a:pt x="3244" y="24921"/>
                  </a:lnTo>
                  <a:lnTo>
                    <a:pt x="3328" y="24921"/>
                  </a:lnTo>
                  <a:lnTo>
                    <a:pt x="3558" y="24816"/>
                  </a:lnTo>
                  <a:lnTo>
                    <a:pt x="3620" y="24774"/>
                  </a:lnTo>
                  <a:lnTo>
                    <a:pt x="3809" y="24712"/>
                  </a:lnTo>
                  <a:lnTo>
                    <a:pt x="3913" y="24670"/>
                  </a:lnTo>
                  <a:lnTo>
                    <a:pt x="3976" y="24544"/>
                  </a:lnTo>
                  <a:lnTo>
                    <a:pt x="4123" y="24398"/>
                  </a:lnTo>
                  <a:lnTo>
                    <a:pt x="4395" y="24272"/>
                  </a:lnTo>
                  <a:lnTo>
                    <a:pt x="4541" y="24230"/>
                  </a:lnTo>
                  <a:lnTo>
                    <a:pt x="4604" y="24251"/>
                  </a:lnTo>
                  <a:lnTo>
                    <a:pt x="4604" y="24293"/>
                  </a:lnTo>
                  <a:lnTo>
                    <a:pt x="4562" y="24335"/>
                  </a:lnTo>
                  <a:lnTo>
                    <a:pt x="4478" y="24335"/>
                  </a:lnTo>
                  <a:lnTo>
                    <a:pt x="4332" y="24377"/>
                  </a:lnTo>
                  <a:lnTo>
                    <a:pt x="4144" y="24460"/>
                  </a:lnTo>
                  <a:lnTo>
                    <a:pt x="3955" y="24670"/>
                  </a:lnTo>
                  <a:lnTo>
                    <a:pt x="3872" y="24774"/>
                  </a:lnTo>
                  <a:lnTo>
                    <a:pt x="3725" y="24795"/>
                  </a:lnTo>
                  <a:lnTo>
                    <a:pt x="3641" y="24816"/>
                  </a:lnTo>
                  <a:lnTo>
                    <a:pt x="3495" y="24921"/>
                  </a:lnTo>
                  <a:lnTo>
                    <a:pt x="3328" y="24984"/>
                  </a:lnTo>
                  <a:lnTo>
                    <a:pt x="3244" y="25005"/>
                  </a:lnTo>
                  <a:lnTo>
                    <a:pt x="3223" y="25067"/>
                  </a:lnTo>
                  <a:lnTo>
                    <a:pt x="3307" y="25067"/>
                  </a:lnTo>
                  <a:lnTo>
                    <a:pt x="3348" y="25025"/>
                  </a:lnTo>
                  <a:lnTo>
                    <a:pt x="3411" y="25067"/>
                  </a:lnTo>
                  <a:lnTo>
                    <a:pt x="3411" y="25109"/>
                  </a:lnTo>
                  <a:lnTo>
                    <a:pt x="3516" y="25067"/>
                  </a:lnTo>
                  <a:lnTo>
                    <a:pt x="3558" y="25005"/>
                  </a:lnTo>
                  <a:lnTo>
                    <a:pt x="3620" y="25005"/>
                  </a:lnTo>
                  <a:lnTo>
                    <a:pt x="3704" y="25088"/>
                  </a:lnTo>
                  <a:lnTo>
                    <a:pt x="3746" y="25088"/>
                  </a:lnTo>
                  <a:lnTo>
                    <a:pt x="3830" y="25025"/>
                  </a:lnTo>
                  <a:lnTo>
                    <a:pt x="3934" y="24963"/>
                  </a:lnTo>
                  <a:lnTo>
                    <a:pt x="4018" y="24963"/>
                  </a:lnTo>
                  <a:lnTo>
                    <a:pt x="4039" y="24984"/>
                  </a:lnTo>
                  <a:lnTo>
                    <a:pt x="4018" y="25025"/>
                  </a:lnTo>
                  <a:lnTo>
                    <a:pt x="3934" y="25025"/>
                  </a:lnTo>
                  <a:lnTo>
                    <a:pt x="3851" y="25109"/>
                  </a:lnTo>
                  <a:lnTo>
                    <a:pt x="3767" y="25130"/>
                  </a:lnTo>
                  <a:lnTo>
                    <a:pt x="3662" y="25130"/>
                  </a:lnTo>
                  <a:lnTo>
                    <a:pt x="3620" y="25088"/>
                  </a:lnTo>
                  <a:lnTo>
                    <a:pt x="3558" y="25109"/>
                  </a:lnTo>
                  <a:lnTo>
                    <a:pt x="3516" y="25172"/>
                  </a:lnTo>
                  <a:lnTo>
                    <a:pt x="3390" y="25214"/>
                  </a:lnTo>
                  <a:lnTo>
                    <a:pt x="3348" y="25235"/>
                  </a:lnTo>
                  <a:lnTo>
                    <a:pt x="3432" y="25297"/>
                  </a:lnTo>
                  <a:lnTo>
                    <a:pt x="3495" y="25297"/>
                  </a:lnTo>
                  <a:lnTo>
                    <a:pt x="3600" y="25339"/>
                  </a:lnTo>
                  <a:lnTo>
                    <a:pt x="3516" y="25423"/>
                  </a:lnTo>
                  <a:lnTo>
                    <a:pt x="3516" y="25486"/>
                  </a:lnTo>
                  <a:lnTo>
                    <a:pt x="3600" y="25507"/>
                  </a:lnTo>
                  <a:lnTo>
                    <a:pt x="3558" y="25549"/>
                  </a:lnTo>
                  <a:lnTo>
                    <a:pt x="3600" y="25611"/>
                  </a:lnTo>
                  <a:lnTo>
                    <a:pt x="3537" y="25611"/>
                  </a:lnTo>
                  <a:lnTo>
                    <a:pt x="3453" y="25695"/>
                  </a:lnTo>
                  <a:lnTo>
                    <a:pt x="3495" y="25758"/>
                  </a:lnTo>
                  <a:lnTo>
                    <a:pt x="3537" y="25758"/>
                  </a:lnTo>
                  <a:lnTo>
                    <a:pt x="3600" y="25716"/>
                  </a:lnTo>
                  <a:lnTo>
                    <a:pt x="3620" y="25716"/>
                  </a:lnTo>
                  <a:lnTo>
                    <a:pt x="3641" y="25821"/>
                  </a:lnTo>
                  <a:lnTo>
                    <a:pt x="3641" y="25904"/>
                  </a:lnTo>
                  <a:lnTo>
                    <a:pt x="3558" y="25946"/>
                  </a:lnTo>
                  <a:lnTo>
                    <a:pt x="3558" y="26113"/>
                  </a:lnTo>
                  <a:lnTo>
                    <a:pt x="3620" y="26176"/>
                  </a:lnTo>
                  <a:lnTo>
                    <a:pt x="3704" y="26176"/>
                  </a:lnTo>
                  <a:lnTo>
                    <a:pt x="3767" y="26134"/>
                  </a:lnTo>
                  <a:lnTo>
                    <a:pt x="3809" y="26051"/>
                  </a:lnTo>
                  <a:lnTo>
                    <a:pt x="3851" y="26072"/>
                  </a:lnTo>
                  <a:lnTo>
                    <a:pt x="3913" y="26030"/>
                  </a:lnTo>
                  <a:lnTo>
                    <a:pt x="3955" y="26030"/>
                  </a:lnTo>
                  <a:lnTo>
                    <a:pt x="4018" y="26072"/>
                  </a:lnTo>
                  <a:lnTo>
                    <a:pt x="3976" y="26113"/>
                  </a:lnTo>
                  <a:lnTo>
                    <a:pt x="3872" y="26176"/>
                  </a:lnTo>
                  <a:lnTo>
                    <a:pt x="3809" y="26176"/>
                  </a:lnTo>
                  <a:lnTo>
                    <a:pt x="3641" y="26239"/>
                  </a:lnTo>
                  <a:lnTo>
                    <a:pt x="3558" y="26281"/>
                  </a:lnTo>
                  <a:lnTo>
                    <a:pt x="3558" y="26365"/>
                  </a:lnTo>
                  <a:lnTo>
                    <a:pt x="3537" y="26448"/>
                  </a:lnTo>
                  <a:lnTo>
                    <a:pt x="3620" y="26490"/>
                  </a:lnTo>
                  <a:lnTo>
                    <a:pt x="3558" y="26553"/>
                  </a:lnTo>
                  <a:lnTo>
                    <a:pt x="3537" y="26657"/>
                  </a:lnTo>
                  <a:lnTo>
                    <a:pt x="3558" y="26783"/>
                  </a:lnTo>
                  <a:lnTo>
                    <a:pt x="3620" y="26783"/>
                  </a:lnTo>
                  <a:lnTo>
                    <a:pt x="3704" y="26637"/>
                  </a:lnTo>
                  <a:lnTo>
                    <a:pt x="3746" y="26595"/>
                  </a:lnTo>
                  <a:lnTo>
                    <a:pt x="3872" y="26469"/>
                  </a:lnTo>
                  <a:lnTo>
                    <a:pt x="3934" y="26469"/>
                  </a:lnTo>
                  <a:lnTo>
                    <a:pt x="3976" y="26385"/>
                  </a:lnTo>
                  <a:lnTo>
                    <a:pt x="4060" y="26365"/>
                  </a:lnTo>
                  <a:lnTo>
                    <a:pt x="4060" y="26385"/>
                  </a:lnTo>
                  <a:lnTo>
                    <a:pt x="4018" y="26448"/>
                  </a:lnTo>
                  <a:lnTo>
                    <a:pt x="4018" y="26490"/>
                  </a:lnTo>
                  <a:lnTo>
                    <a:pt x="4039" y="26532"/>
                  </a:lnTo>
                  <a:lnTo>
                    <a:pt x="4123" y="26490"/>
                  </a:lnTo>
                  <a:lnTo>
                    <a:pt x="4248" y="26365"/>
                  </a:lnTo>
                  <a:lnTo>
                    <a:pt x="4269" y="26323"/>
                  </a:lnTo>
                  <a:lnTo>
                    <a:pt x="4332" y="26385"/>
                  </a:lnTo>
                  <a:lnTo>
                    <a:pt x="4374" y="26385"/>
                  </a:lnTo>
                  <a:lnTo>
                    <a:pt x="4436" y="26344"/>
                  </a:lnTo>
                  <a:lnTo>
                    <a:pt x="4499" y="26344"/>
                  </a:lnTo>
                  <a:lnTo>
                    <a:pt x="4499" y="26365"/>
                  </a:lnTo>
                  <a:lnTo>
                    <a:pt x="4436" y="26448"/>
                  </a:lnTo>
                  <a:lnTo>
                    <a:pt x="4436" y="26637"/>
                  </a:lnTo>
                  <a:lnTo>
                    <a:pt x="4478" y="26657"/>
                  </a:lnTo>
                  <a:lnTo>
                    <a:pt x="4541" y="26741"/>
                  </a:lnTo>
                  <a:lnTo>
                    <a:pt x="4499" y="26762"/>
                  </a:lnTo>
                  <a:lnTo>
                    <a:pt x="4436" y="26741"/>
                  </a:lnTo>
                  <a:lnTo>
                    <a:pt x="4332" y="26637"/>
                  </a:lnTo>
                  <a:lnTo>
                    <a:pt x="4269" y="26553"/>
                  </a:lnTo>
                  <a:lnTo>
                    <a:pt x="4227" y="26553"/>
                  </a:lnTo>
                  <a:lnTo>
                    <a:pt x="4164" y="26574"/>
                  </a:lnTo>
                  <a:lnTo>
                    <a:pt x="4081" y="26574"/>
                  </a:lnTo>
                  <a:lnTo>
                    <a:pt x="4060" y="26637"/>
                  </a:lnTo>
                  <a:lnTo>
                    <a:pt x="4123" y="26678"/>
                  </a:lnTo>
                  <a:lnTo>
                    <a:pt x="4164" y="26678"/>
                  </a:lnTo>
                  <a:lnTo>
                    <a:pt x="4248" y="26783"/>
                  </a:lnTo>
                  <a:lnTo>
                    <a:pt x="4290" y="26804"/>
                  </a:lnTo>
                  <a:lnTo>
                    <a:pt x="4269" y="26867"/>
                  </a:lnTo>
                  <a:lnTo>
                    <a:pt x="4185" y="26783"/>
                  </a:lnTo>
                  <a:lnTo>
                    <a:pt x="4144" y="26762"/>
                  </a:lnTo>
                  <a:lnTo>
                    <a:pt x="4060" y="26762"/>
                  </a:lnTo>
                  <a:lnTo>
                    <a:pt x="3955" y="26888"/>
                  </a:lnTo>
                  <a:lnTo>
                    <a:pt x="3872" y="26950"/>
                  </a:lnTo>
                  <a:lnTo>
                    <a:pt x="3704" y="26950"/>
                  </a:lnTo>
                  <a:lnTo>
                    <a:pt x="3662" y="26971"/>
                  </a:lnTo>
                  <a:lnTo>
                    <a:pt x="3725" y="26992"/>
                  </a:lnTo>
                  <a:lnTo>
                    <a:pt x="3830" y="26992"/>
                  </a:lnTo>
                  <a:lnTo>
                    <a:pt x="3892" y="26971"/>
                  </a:lnTo>
                  <a:lnTo>
                    <a:pt x="4060" y="26950"/>
                  </a:lnTo>
                  <a:lnTo>
                    <a:pt x="4164" y="26888"/>
                  </a:lnTo>
                  <a:lnTo>
                    <a:pt x="4248" y="26909"/>
                  </a:lnTo>
                  <a:lnTo>
                    <a:pt x="4353" y="26909"/>
                  </a:lnTo>
                  <a:lnTo>
                    <a:pt x="4311" y="26950"/>
                  </a:lnTo>
                  <a:lnTo>
                    <a:pt x="4248" y="27013"/>
                  </a:lnTo>
                  <a:lnTo>
                    <a:pt x="4102" y="27013"/>
                  </a:lnTo>
                  <a:lnTo>
                    <a:pt x="3976" y="27055"/>
                  </a:lnTo>
                  <a:lnTo>
                    <a:pt x="3767" y="27055"/>
                  </a:lnTo>
                  <a:lnTo>
                    <a:pt x="3662" y="27076"/>
                  </a:lnTo>
                  <a:lnTo>
                    <a:pt x="3641" y="27160"/>
                  </a:lnTo>
                  <a:lnTo>
                    <a:pt x="3662" y="27222"/>
                  </a:lnTo>
                  <a:lnTo>
                    <a:pt x="3767" y="27264"/>
                  </a:lnTo>
                  <a:lnTo>
                    <a:pt x="3872" y="27222"/>
                  </a:lnTo>
                  <a:lnTo>
                    <a:pt x="3892" y="27264"/>
                  </a:lnTo>
                  <a:lnTo>
                    <a:pt x="3830" y="27306"/>
                  </a:lnTo>
                  <a:lnTo>
                    <a:pt x="3725" y="27306"/>
                  </a:lnTo>
                  <a:lnTo>
                    <a:pt x="3662" y="27390"/>
                  </a:lnTo>
                  <a:lnTo>
                    <a:pt x="3683" y="27473"/>
                  </a:lnTo>
                  <a:lnTo>
                    <a:pt x="3767" y="27515"/>
                  </a:lnTo>
                  <a:lnTo>
                    <a:pt x="3830" y="27473"/>
                  </a:lnTo>
                  <a:lnTo>
                    <a:pt x="3851" y="27411"/>
                  </a:lnTo>
                  <a:lnTo>
                    <a:pt x="3934" y="27411"/>
                  </a:lnTo>
                  <a:lnTo>
                    <a:pt x="3976" y="27432"/>
                  </a:lnTo>
                  <a:lnTo>
                    <a:pt x="4060" y="27432"/>
                  </a:lnTo>
                  <a:lnTo>
                    <a:pt x="4144" y="27411"/>
                  </a:lnTo>
                  <a:lnTo>
                    <a:pt x="4185" y="27390"/>
                  </a:lnTo>
                  <a:lnTo>
                    <a:pt x="4227" y="27411"/>
                  </a:lnTo>
                  <a:lnTo>
                    <a:pt x="4164" y="27473"/>
                  </a:lnTo>
                  <a:lnTo>
                    <a:pt x="4039" y="27515"/>
                  </a:lnTo>
                  <a:lnTo>
                    <a:pt x="3976" y="27494"/>
                  </a:lnTo>
                  <a:lnTo>
                    <a:pt x="3913" y="27473"/>
                  </a:lnTo>
                  <a:lnTo>
                    <a:pt x="3851" y="27473"/>
                  </a:lnTo>
                  <a:lnTo>
                    <a:pt x="3913" y="27515"/>
                  </a:lnTo>
                  <a:lnTo>
                    <a:pt x="3976" y="27515"/>
                  </a:lnTo>
                  <a:lnTo>
                    <a:pt x="4039" y="27536"/>
                  </a:lnTo>
                  <a:lnTo>
                    <a:pt x="3976" y="27578"/>
                  </a:lnTo>
                  <a:lnTo>
                    <a:pt x="3851" y="27578"/>
                  </a:lnTo>
                  <a:lnTo>
                    <a:pt x="3746" y="27641"/>
                  </a:lnTo>
                  <a:lnTo>
                    <a:pt x="3809" y="27704"/>
                  </a:lnTo>
                  <a:lnTo>
                    <a:pt x="3851" y="27704"/>
                  </a:lnTo>
                  <a:lnTo>
                    <a:pt x="3913" y="27683"/>
                  </a:lnTo>
                  <a:lnTo>
                    <a:pt x="4039" y="27683"/>
                  </a:lnTo>
                  <a:lnTo>
                    <a:pt x="4081" y="27704"/>
                  </a:lnTo>
                  <a:lnTo>
                    <a:pt x="4144" y="27704"/>
                  </a:lnTo>
                  <a:lnTo>
                    <a:pt x="4081" y="27746"/>
                  </a:lnTo>
                  <a:lnTo>
                    <a:pt x="3955" y="27787"/>
                  </a:lnTo>
                  <a:lnTo>
                    <a:pt x="3872" y="27746"/>
                  </a:lnTo>
                  <a:lnTo>
                    <a:pt x="3809" y="27787"/>
                  </a:lnTo>
                  <a:lnTo>
                    <a:pt x="3767" y="27829"/>
                  </a:lnTo>
                  <a:lnTo>
                    <a:pt x="3809" y="27892"/>
                  </a:lnTo>
                  <a:lnTo>
                    <a:pt x="3851" y="27892"/>
                  </a:lnTo>
                  <a:lnTo>
                    <a:pt x="3934" y="27829"/>
                  </a:lnTo>
                  <a:lnTo>
                    <a:pt x="4018" y="27829"/>
                  </a:lnTo>
                  <a:lnTo>
                    <a:pt x="4081" y="27892"/>
                  </a:lnTo>
                  <a:lnTo>
                    <a:pt x="4081" y="27934"/>
                  </a:lnTo>
                  <a:lnTo>
                    <a:pt x="3934" y="27997"/>
                  </a:lnTo>
                  <a:lnTo>
                    <a:pt x="3892" y="28038"/>
                  </a:lnTo>
                  <a:lnTo>
                    <a:pt x="3955" y="28143"/>
                  </a:lnTo>
                  <a:lnTo>
                    <a:pt x="3997" y="28143"/>
                  </a:lnTo>
                  <a:lnTo>
                    <a:pt x="4039" y="28122"/>
                  </a:lnTo>
                  <a:lnTo>
                    <a:pt x="4102" y="28122"/>
                  </a:lnTo>
                  <a:lnTo>
                    <a:pt x="4164" y="28206"/>
                  </a:lnTo>
                  <a:lnTo>
                    <a:pt x="4185" y="28143"/>
                  </a:lnTo>
                  <a:lnTo>
                    <a:pt x="4227" y="28122"/>
                  </a:lnTo>
                  <a:lnTo>
                    <a:pt x="4269" y="28143"/>
                  </a:lnTo>
                  <a:lnTo>
                    <a:pt x="4248" y="28206"/>
                  </a:lnTo>
                  <a:lnTo>
                    <a:pt x="4206" y="28248"/>
                  </a:lnTo>
                  <a:lnTo>
                    <a:pt x="4269" y="28310"/>
                  </a:lnTo>
                  <a:lnTo>
                    <a:pt x="4164" y="28436"/>
                  </a:lnTo>
                  <a:lnTo>
                    <a:pt x="4144" y="28436"/>
                  </a:lnTo>
                  <a:lnTo>
                    <a:pt x="4081" y="28520"/>
                  </a:lnTo>
                  <a:lnTo>
                    <a:pt x="4039" y="28582"/>
                  </a:lnTo>
                  <a:lnTo>
                    <a:pt x="4039" y="28624"/>
                  </a:lnTo>
                  <a:lnTo>
                    <a:pt x="4102" y="28624"/>
                  </a:lnTo>
                  <a:lnTo>
                    <a:pt x="4164" y="28582"/>
                  </a:lnTo>
                  <a:lnTo>
                    <a:pt x="4248" y="28624"/>
                  </a:lnTo>
                  <a:lnTo>
                    <a:pt x="4269" y="28687"/>
                  </a:lnTo>
                  <a:lnTo>
                    <a:pt x="4227" y="28750"/>
                  </a:lnTo>
                  <a:lnTo>
                    <a:pt x="4227" y="28771"/>
                  </a:lnTo>
                  <a:lnTo>
                    <a:pt x="4290" y="28771"/>
                  </a:lnTo>
                  <a:lnTo>
                    <a:pt x="4353" y="28792"/>
                  </a:lnTo>
                  <a:lnTo>
                    <a:pt x="4353" y="28854"/>
                  </a:lnTo>
                  <a:lnTo>
                    <a:pt x="4290" y="28896"/>
                  </a:lnTo>
                  <a:lnTo>
                    <a:pt x="4353" y="28959"/>
                  </a:lnTo>
                  <a:lnTo>
                    <a:pt x="4332" y="29043"/>
                  </a:lnTo>
                  <a:lnTo>
                    <a:pt x="4248" y="29085"/>
                  </a:lnTo>
                  <a:lnTo>
                    <a:pt x="4206" y="29147"/>
                  </a:lnTo>
                  <a:lnTo>
                    <a:pt x="4311" y="29147"/>
                  </a:lnTo>
                  <a:lnTo>
                    <a:pt x="4374" y="29085"/>
                  </a:lnTo>
                  <a:lnTo>
                    <a:pt x="4395" y="29043"/>
                  </a:lnTo>
                  <a:lnTo>
                    <a:pt x="4520" y="28980"/>
                  </a:lnTo>
                  <a:lnTo>
                    <a:pt x="4562" y="29001"/>
                  </a:lnTo>
                  <a:lnTo>
                    <a:pt x="4499" y="29064"/>
                  </a:lnTo>
                  <a:lnTo>
                    <a:pt x="4541" y="29106"/>
                  </a:lnTo>
                  <a:lnTo>
                    <a:pt x="4457" y="29168"/>
                  </a:lnTo>
                  <a:lnTo>
                    <a:pt x="4395" y="29210"/>
                  </a:lnTo>
                  <a:lnTo>
                    <a:pt x="4332" y="29210"/>
                  </a:lnTo>
                  <a:lnTo>
                    <a:pt x="4248" y="29252"/>
                  </a:lnTo>
                  <a:lnTo>
                    <a:pt x="4185" y="29294"/>
                  </a:lnTo>
                  <a:lnTo>
                    <a:pt x="4248" y="29357"/>
                  </a:lnTo>
                  <a:lnTo>
                    <a:pt x="4332" y="29294"/>
                  </a:lnTo>
                  <a:lnTo>
                    <a:pt x="4374" y="29252"/>
                  </a:lnTo>
                  <a:lnTo>
                    <a:pt x="4478" y="29273"/>
                  </a:lnTo>
                  <a:lnTo>
                    <a:pt x="4499" y="29294"/>
                  </a:lnTo>
                  <a:lnTo>
                    <a:pt x="4457" y="29357"/>
                  </a:lnTo>
                  <a:lnTo>
                    <a:pt x="4332" y="29398"/>
                  </a:lnTo>
                  <a:lnTo>
                    <a:pt x="4332" y="29503"/>
                  </a:lnTo>
                  <a:lnTo>
                    <a:pt x="4269" y="29566"/>
                  </a:lnTo>
                  <a:lnTo>
                    <a:pt x="4185" y="29587"/>
                  </a:lnTo>
                  <a:lnTo>
                    <a:pt x="4164" y="29629"/>
                  </a:lnTo>
                  <a:lnTo>
                    <a:pt x="4248" y="29691"/>
                  </a:lnTo>
                  <a:lnTo>
                    <a:pt x="4374" y="29670"/>
                  </a:lnTo>
                  <a:lnTo>
                    <a:pt x="4457" y="29608"/>
                  </a:lnTo>
                  <a:lnTo>
                    <a:pt x="4562" y="29587"/>
                  </a:lnTo>
                  <a:lnTo>
                    <a:pt x="4625" y="29587"/>
                  </a:lnTo>
                  <a:lnTo>
                    <a:pt x="4667" y="29629"/>
                  </a:lnTo>
                  <a:lnTo>
                    <a:pt x="4625" y="29691"/>
                  </a:lnTo>
                  <a:lnTo>
                    <a:pt x="4562" y="29691"/>
                  </a:lnTo>
                  <a:lnTo>
                    <a:pt x="4416" y="29733"/>
                  </a:lnTo>
                  <a:lnTo>
                    <a:pt x="4416" y="29775"/>
                  </a:lnTo>
                  <a:lnTo>
                    <a:pt x="4499" y="29775"/>
                  </a:lnTo>
                  <a:lnTo>
                    <a:pt x="4541" y="29817"/>
                  </a:lnTo>
                  <a:lnTo>
                    <a:pt x="4457" y="29901"/>
                  </a:lnTo>
                  <a:lnTo>
                    <a:pt x="4478" y="29984"/>
                  </a:lnTo>
                  <a:lnTo>
                    <a:pt x="4562" y="30005"/>
                  </a:lnTo>
                  <a:lnTo>
                    <a:pt x="4688" y="29901"/>
                  </a:lnTo>
                  <a:lnTo>
                    <a:pt x="4750" y="29880"/>
                  </a:lnTo>
                  <a:lnTo>
                    <a:pt x="4771" y="29901"/>
                  </a:lnTo>
                  <a:lnTo>
                    <a:pt x="4855" y="29984"/>
                  </a:lnTo>
                  <a:lnTo>
                    <a:pt x="4855" y="30089"/>
                  </a:lnTo>
                  <a:lnTo>
                    <a:pt x="4918" y="30131"/>
                  </a:lnTo>
                  <a:lnTo>
                    <a:pt x="4918" y="30152"/>
                  </a:lnTo>
                  <a:lnTo>
                    <a:pt x="4876" y="30214"/>
                  </a:lnTo>
                  <a:lnTo>
                    <a:pt x="4792" y="30214"/>
                  </a:lnTo>
                  <a:lnTo>
                    <a:pt x="4750" y="30298"/>
                  </a:lnTo>
                  <a:lnTo>
                    <a:pt x="4771" y="30340"/>
                  </a:lnTo>
                  <a:lnTo>
                    <a:pt x="4918" y="30361"/>
                  </a:lnTo>
                  <a:lnTo>
                    <a:pt x="4981" y="30340"/>
                  </a:lnTo>
                  <a:lnTo>
                    <a:pt x="4960" y="30298"/>
                  </a:lnTo>
                  <a:lnTo>
                    <a:pt x="4960" y="30235"/>
                  </a:lnTo>
                  <a:lnTo>
                    <a:pt x="5001" y="30214"/>
                  </a:lnTo>
                  <a:lnTo>
                    <a:pt x="5064" y="30235"/>
                  </a:lnTo>
                  <a:lnTo>
                    <a:pt x="5127" y="30194"/>
                  </a:lnTo>
                  <a:lnTo>
                    <a:pt x="5211" y="30152"/>
                  </a:lnTo>
                  <a:lnTo>
                    <a:pt x="5273" y="30214"/>
                  </a:lnTo>
                  <a:lnTo>
                    <a:pt x="5315" y="30235"/>
                  </a:lnTo>
                  <a:lnTo>
                    <a:pt x="5378" y="30214"/>
                  </a:lnTo>
                  <a:lnTo>
                    <a:pt x="5420" y="30131"/>
                  </a:lnTo>
                  <a:lnTo>
                    <a:pt x="5483" y="30089"/>
                  </a:lnTo>
                  <a:lnTo>
                    <a:pt x="5545" y="30089"/>
                  </a:lnTo>
                  <a:lnTo>
                    <a:pt x="5629" y="30047"/>
                  </a:lnTo>
                  <a:lnTo>
                    <a:pt x="5713" y="30089"/>
                  </a:lnTo>
                  <a:lnTo>
                    <a:pt x="5755" y="30026"/>
                  </a:lnTo>
                  <a:lnTo>
                    <a:pt x="5755" y="29984"/>
                  </a:lnTo>
                  <a:lnTo>
                    <a:pt x="5713" y="29922"/>
                  </a:lnTo>
                  <a:lnTo>
                    <a:pt x="5713" y="29880"/>
                  </a:lnTo>
                  <a:lnTo>
                    <a:pt x="5755" y="29838"/>
                  </a:lnTo>
                  <a:lnTo>
                    <a:pt x="5817" y="29880"/>
                  </a:lnTo>
                  <a:lnTo>
                    <a:pt x="5859" y="29942"/>
                  </a:lnTo>
                  <a:lnTo>
                    <a:pt x="5859" y="30047"/>
                  </a:lnTo>
                  <a:lnTo>
                    <a:pt x="5797" y="30131"/>
                  </a:lnTo>
                  <a:lnTo>
                    <a:pt x="5734" y="30152"/>
                  </a:lnTo>
                  <a:lnTo>
                    <a:pt x="5692" y="30214"/>
                  </a:lnTo>
                  <a:lnTo>
                    <a:pt x="5713" y="30235"/>
                  </a:lnTo>
                  <a:lnTo>
                    <a:pt x="5838" y="30194"/>
                  </a:lnTo>
                  <a:lnTo>
                    <a:pt x="6027" y="30089"/>
                  </a:lnTo>
                  <a:lnTo>
                    <a:pt x="6131" y="29922"/>
                  </a:lnTo>
                  <a:lnTo>
                    <a:pt x="6173" y="29922"/>
                  </a:lnTo>
                  <a:lnTo>
                    <a:pt x="6215" y="30005"/>
                  </a:lnTo>
                  <a:lnTo>
                    <a:pt x="6215" y="30110"/>
                  </a:lnTo>
                  <a:lnTo>
                    <a:pt x="6131" y="30131"/>
                  </a:lnTo>
                  <a:lnTo>
                    <a:pt x="6048" y="30194"/>
                  </a:lnTo>
                  <a:lnTo>
                    <a:pt x="5964" y="30256"/>
                  </a:lnTo>
                  <a:lnTo>
                    <a:pt x="5859" y="30298"/>
                  </a:lnTo>
                  <a:lnTo>
                    <a:pt x="5838" y="30319"/>
                  </a:lnTo>
                  <a:lnTo>
                    <a:pt x="5859" y="30340"/>
                  </a:lnTo>
                  <a:lnTo>
                    <a:pt x="5964" y="30319"/>
                  </a:lnTo>
                  <a:lnTo>
                    <a:pt x="6110" y="30235"/>
                  </a:lnTo>
                  <a:lnTo>
                    <a:pt x="6131" y="30256"/>
                  </a:lnTo>
                  <a:lnTo>
                    <a:pt x="6027" y="30361"/>
                  </a:lnTo>
                  <a:lnTo>
                    <a:pt x="5943" y="30403"/>
                  </a:lnTo>
                  <a:lnTo>
                    <a:pt x="5943" y="30507"/>
                  </a:lnTo>
                  <a:lnTo>
                    <a:pt x="5797" y="30612"/>
                  </a:lnTo>
                  <a:lnTo>
                    <a:pt x="5755" y="30654"/>
                  </a:lnTo>
                  <a:lnTo>
                    <a:pt x="5817" y="30654"/>
                  </a:lnTo>
                  <a:lnTo>
                    <a:pt x="5859" y="30612"/>
                  </a:lnTo>
                  <a:lnTo>
                    <a:pt x="5901" y="30612"/>
                  </a:lnTo>
                  <a:lnTo>
                    <a:pt x="5901" y="30633"/>
                  </a:lnTo>
                  <a:lnTo>
                    <a:pt x="5922" y="30738"/>
                  </a:lnTo>
                  <a:lnTo>
                    <a:pt x="5943" y="30654"/>
                  </a:lnTo>
                  <a:lnTo>
                    <a:pt x="6027" y="30612"/>
                  </a:lnTo>
                  <a:lnTo>
                    <a:pt x="6048" y="30549"/>
                  </a:lnTo>
                  <a:lnTo>
                    <a:pt x="6110" y="30549"/>
                  </a:lnTo>
                  <a:lnTo>
                    <a:pt x="6131" y="30570"/>
                  </a:lnTo>
                  <a:lnTo>
                    <a:pt x="6048" y="30654"/>
                  </a:lnTo>
                  <a:lnTo>
                    <a:pt x="6027" y="30738"/>
                  </a:lnTo>
                  <a:lnTo>
                    <a:pt x="6048" y="30759"/>
                  </a:lnTo>
                  <a:lnTo>
                    <a:pt x="6131" y="30738"/>
                  </a:lnTo>
                  <a:lnTo>
                    <a:pt x="6173" y="30654"/>
                  </a:lnTo>
                  <a:lnTo>
                    <a:pt x="6236" y="30654"/>
                  </a:lnTo>
                  <a:lnTo>
                    <a:pt x="6320" y="30633"/>
                  </a:lnTo>
                  <a:lnTo>
                    <a:pt x="6236" y="30738"/>
                  </a:lnTo>
                  <a:lnTo>
                    <a:pt x="6215" y="30842"/>
                  </a:lnTo>
                  <a:lnTo>
                    <a:pt x="6110" y="30926"/>
                  </a:lnTo>
                  <a:lnTo>
                    <a:pt x="6110" y="30989"/>
                  </a:lnTo>
                  <a:lnTo>
                    <a:pt x="6131" y="31031"/>
                  </a:lnTo>
                  <a:lnTo>
                    <a:pt x="6236" y="30947"/>
                  </a:lnTo>
                  <a:lnTo>
                    <a:pt x="6320" y="30738"/>
                  </a:lnTo>
                  <a:lnTo>
                    <a:pt x="6382" y="30675"/>
                  </a:lnTo>
                  <a:lnTo>
                    <a:pt x="6424" y="30717"/>
                  </a:lnTo>
                  <a:lnTo>
                    <a:pt x="6320" y="30863"/>
                  </a:lnTo>
                  <a:lnTo>
                    <a:pt x="6320" y="30947"/>
                  </a:lnTo>
                  <a:lnTo>
                    <a:pt x="6257" y="31031"/>
                  </a:lnTo>
                  <a:lnTo>
                    <a:pt x="6236" y="31135"/>
                  </a:lnTo>
                  <a:lnTo>
                    <a:pt x="6278" y="31156"/>
                  </a:lnTo>
                  <a:lnTo>
                    <a:pt x="6341" y="31093"/>
                  </a:lnTo>
                  <a:lnTo>
                    <a:pt x="6341" y="31031"/>
                  </a:lnTo>
                  <a:lnTo>
                    <a:pt x="6361" y="30968"/>
                  </a:lnTo>
                  <a:lnTo>
                    <a:pt x="6424" y="30968"/>
                  </a:lnTo>
                  <a:lnTo>
                    <a:pt x="6487" y="30989"/>
                  </a:lnTo>
                  <a:lnTo>
                    <a:pt x="6487" y="30842"/>
                  </a:lnTo>
                  <a:lnTo>
                    <a:pt x="6550" y="30842"/>
                  </a:lnTo>
                  <a:lnTo>
                    <a:pt x="6592" y="30759"/>
                  </a:lnTo>
                  <a:lnTo>
                    <a:pt x="6654" y="30759"/>
                  </a:lnTo>
                  <a:lnTo>
                    <a:pt x="6654" y="30821"/>
                  </a:lnTo>
                  <a:lnTo>
                    <a:pt x="6633" y="30821"/>
                  </a:lnTo>
                  <a:lnTo>
                    <a:pt x="6592" y="30926"/>
                  </a:lnTo>
                  <a:lnTo>
                    <a:pt x="6592" y="30968"/>
                  </a:lnTo>
                  <a:lnTo>
                    <a:pt x="6759" y="30968"/>
                  </a:lnTo>
                  <a:lnTo>
                    <a:pt x="7010" y="31093"/>
                  </a:lnTo>
                  <a:lnTo>
                    <a:pt x="7052" y="31093"/>
                  </a:lnTo>
                  <a:lnTo>
                    <a:pt x="7052" y="31051"/>
                  </a:lnTo>
                  <a:lnTo>
                    <a:pt x="7094" y="30989"/>
                  </a:lnTo>
                  <a:lnTo>
                    <a:pt x="7157" y="30968"/>
                  </a:lnTo>
                  <a:lnTo>
                    <a:pt x="7157" y="30926"/>
                  </a:lnTo>
                  <a:lnTo>
                    <a:pt x="7094" y="30884"/>
                  </a:lnTo>
                  <a:lnTo>
                    <a:pt x="7073" y="30863"/>
                  </a:lnTo>
                  <a:lnTo>
                    <a:pt x="6989" y="30863"/>
                  </a:lnTo>
                  <a:lnTo>
                    <a:pt x="6968" y="30884"/>
                  </a:lnTo>
                  <a:lnTo>
                    <a:pt x="6968" y="30842"/>
                  </a:lnTo>
                  <a:lnTo>
                    <a:pt x="6989" y="30821"/>
                  </a:lnTo>
                  <a:lnTo>
                    <a:pt x="6989" y="30759"/>
                  </a:lnTo>
                  <a:lnTo>
                    <a:pt x="6885" y="30717"/>
                  </a:lnTo>
                  <a:lnTo>
                    <a:pt x="6696" y="30633"/>
                  </a:lnTo>
                  <a:lnTo>
                    <a:pt x="6675" y="30570"/>
                  </a:lnTo>
                  <a:lnTo>
                    <a:pt x="6696" y="30549"/>
                  </a:lnTo>
                  <a:lnTo>
                    <a:pt x="6780" y="30570"/>
                  </a:lnTo>
                  <a:lnTo>
                    <a:pt x="6843" y="30549"/>
                  </a:lnTo>
                  <a:lnTo>
                    <a:pt x="6864" y="30549"/>
                  </a:lnTo>
                  <a:lnTo>
                    <a:pt x="6885" y="30612"/>
                  </a:lnTo>
                  <a:lnTo>
                    <a:pt x="6968" y="30675"/>
                  </a:lnTo>
                  <a:lnTo>
                    <a:pt x="7052" y="30738"/>
                  </a:lnTo>
                  <a:lnTo>
                    <a:pt x="7115" y="30738"/>
                  </a:lnTo>
                  <a:lnTo>
                    <a:pt x="7219" y="30675"/>
                  </a:lnTo>
                  <a:lnTo>
                    <a:pt x="7303" y="30633"/>
                  </a:lnTo>
                  <a:lnTo>
                    <a:pt x="7324" y="30570"/>
                  </a:lnTo>
                  <a:lnTo>
                    <a:pt x="7261" y="30549"/>
                  </a:lnTo>
                  <a:lnTo>
                    <a:pt x="7157" y="30549"/>
                  </a:lnTo>
                  <a:lnTo>
                    <a:pt x="7094" y="30528"/>
                  </a:lnTo>
                  <a:lnTo>
                    <a:pt x="7094" y="30466"/>
                  </a:lnTo>
                  <a:lnTo>
                    <a:pt x="7219" y="30466"/>
                  </a:lnTo>
                  <a:lnTo>
                    <a:pt x="7303" y="30424"/>
                  </a:lnTo>
                  <a:lnTo>
                    <a:pt x="7303" y="30403"/>
                  </a:lnTo>
                  <a:lnTo>
                    <a:pt x="7219" y="30340"/>
                  </a:lnTo>
                  <a:lnTo>
                    <a:pt x="7157" y="30319"/>
                  </a:lnTo>
                  <a:lnTo>
                    <a:pt x="7157" y="30298"/>
                  </a:lnTo>
                  <a:lnTo>
                    <a:pt x="7198" y="30298"/>
                  </a:lnTo>
                  <a:lnTo>
                    <a:pt x="7219" y="30256"/>
                  </a:lnTo>
                  <a:lnTo>
                    <a:pt x="7198" y="30235"/>
                  </a:lnTo>
                  <a:lnTo>
                    <a:pt x="7094" y="30214"/>
                  </a:lnTo>
                  <a:lnTo>
                    <a:pt x="7052" y="30152"/>
                  </a:lnTo>
                  <a:lnTo>
                    <a:pt x="7073" y="30131"/>
                  </a:lnTo>
                  <a:lnTo>
                    <a:pt x="7157" y="30152"/>
                  </a:lnTo>
                  <a:lnTo>
                    <a:pt x="7261" y="30194"/>
                  </a:lnTo>
                  <a:lnTo>
                    <a:pt x="7408" y="30152"/>
                  </a:lnTo>
                  <a:lnTo>
                    <a:pt x="7491" y="30110"/>
                  </a:lnTo>
                  <a:lnTo>
                    <a:pt x="7512" y="30047"/>
                  </a:lnTo>
                  <a:lnTo>
                    <a:pt x="7491" y="30005"/>
                  </a:lnTo>
                  <a:lnTo>
                    <a:pt x="7387" y="29984"/>
                  </a:lnTo>
                  <a:lnTo>
                    <a:pt x="7198" y="29942"/>
                  </a:lnTo>
                  <a:lnTo>
                    <a:pt x="7115" y="29901"/>
                  </a:lnTo>
                  <a:lnTo>
                    <a:pt x="7115" y="29880"/>
                  </a:lnTo>
                  <a:lnTo>
                    <a:pt x="7177" y="29880"/>
                  </a:lnTo>
                  <a:lnTo>
                    <a:pt x="7261" y="29901"/>
                  </a:lnTo>
                  <a:lnTo>
                    <a:pt x="7408" y="29901"/>
                  </a:lnTo>
                  <a:lnTo>
                    <a:pt x="7491" y="29838"/>
                  </a:lnTo>
                  <a:lnTo>
                    <a:pt x="7491" y="29775"/>
                  </a:lnTo>
                  <a:lnTo>
                    <a:pt x="7408" y="29712"/>
                  </a:lnTo>
                  <a:lnTo>
                    <a:pt x="7324" y="29691"/>
                  </a:lnTo>
                  <a:lnTo>
                    <a:pt x="7303" y="29629"/>
                  </a:lnTo>
                  <a:lnTo>
                    <a:pt x="7366" y="29629"/>
                  </a:lnTo>
                  <a:lnTo>
                    <a:pt x="7408" y="29670"/>
                  </a:lnTo>
                  <a:lnTo>
                    <a:pt x="7429" y="29712"/>
                  </a:lnTo>
                  <a:lnTo>
                    <a:pt x="7512" y="29691"/>
                  </a:lnTo>
                  <a:lnTo>
                    <a:pt x="7575" y="29629"/>
                  </a:lnTo>
                  <a:lnTo>
                    <a:pt x="7575" y="29587"/>
                  </a:lnTo>
                  <a:lnTo>
                    <a:pt x="7512" y="29566"/>
                  </a:lnTo>
                  <a:lnTo>
                    <a:pt x="7429" y="29503"/>
                  </a:lnTo>
                  <a:lnTo>
                    <a:pt x="7429" y="29482"/>
                  </a:lnTo>
                  <a:lnTo>
                    <a:pt x="7491" y="29461"/>
                  </a:lnTo>
                  <a:lnTo>
                    <a:pt x="7512" y="29503"/>
                  </a:lnTo>
                  <a:lnTo>
                    <a:pt x="7575" y="29524"/>
                  </a:lnTo>
                  <a:lnTo>
                    <a:pt x="7638" y="29461"/>
                  </a:lnTo>
                  <a:lnTo>
                    <a:pt x="7638" y="29419"/>
                  </a:lnTo>
                  <a:lnTo>
                    <a:pt x="7533" y="29398"/>
                  </a:lnTo>
                  <a:lnTo>
                    <a:pt x="7470" y="29357"/>
                  </a:lnTo>
                  <a:lnTo>
                    <a:pt x="7429" y="29294"/>
                  </a:lnTo>
                  <a:lnTo>
                    <a:pt x="7491" y="29294"/>
                  </a:lnTo>
                  <a:lnTo>
                    <a:pt x="7575" y="29357"/>
                  </a:lnTo>
                  <a:lnTo>
                    <a:pt x="7638" y="29357"/>
                  </a:lnTo>
                  <a:lnTo>
                    <a:pt x="7701" y="29398"/>
                  </a:lnTo>
                  <a:lnTo>
                    <a:pt x="7742" y="29398"/>
                  </a:lnTo>
                  <a:lnTo>
                    <a:pt x="7784" y="29315"/>
                  </a:lnTo>
                  <a:lnTo>
                    <a:pt x="7784" y="29273"/>
                  </a:lnTo>
                  <a:lnTo>
                    <a:pt x="7826" y="29210"/>
                  </a:lnTo>
                  <a:lnTo>
                    <a:pt x="7826" y="29168"/>
                  </a:lnTo>
                  <a:lnTo>
                    <a:pt x="7805" y="29106"/>
                  </a:lnTo>
                  <a:lnTo>
                    <a:pt x="7826" y="29001"/>
                  </a:lnTo>
                  <a:lnTo>
                    <a:pt x="7826" y="28959"/>
                  </a:lnTo>
                  <a:lnTo>
                    <a:pt x="7742" y="28854"/>
                  </a:lnTo>
                  <a:lnTo>
                    <a:pt x="7617" y="28750"/>
                  </a:lnTo>
                  <a:lnTo>
                    <a:pt x="7512" y="28729"/>
                  </a:lnTo>
                  <a:lnTo>
                    <a:pt x="7470" y="28666"/>
                  </a:lnTo>
                  <a:lnTo>
                    <a:pt x="7470" y="28645"/>
                  </a:lnTo>
                  <a:lnTo>
                    <a:pt x="7533" y="28645"/>
                  </a:lnTo>
                  <a:lnTo>
                    <a:pt x="7596" y="28666"/>
                  </a:lnTo>
                  <a:lnTo>
                    <a:pt x="7722" y="28771"/>
                  </a:lnTo>
                  <a:lnTo>
                    <a:pt x="7805" y="28854"/>
                  </a:lnTo>
                  <a:lnTo>
                    <a:pt x="7889" y="28854"/>
                  </a:lnTo>
                  <a:lnTo>
                    <a:pt x="7910" y="28834"/>
                  </a:lnTo>
                  <a:lnTo>
                    <a:pt x="7889" y="28687"/>
                  </a:lnTo>
                  <a:lnTo>
                    <a:pt x="7826" y="28582"/>
                  </a:lnTo>
                  <a:lnTo>
                    <a:pt x="7701" y="28562"/>
                  </a:lnTo>
                  <a:lnTo>
                    <a:pt x="7533" y="28478"/>
                  </a:lnTo>
                  <a:lnTo>
                    <a:pt x="7491" y="28457"/>
                  </a:lnTo>
                  <a:lnTo>
                    <a:pt x="7491" y="28415"/>
                  </a:lnTo>
                  <a:lnTo>
                    <a:pt x="7533" y="28415"/>
                  </a:lnTo>
                  <a:lnTo>
                    <a:pt x="7596" y="28436"/>
                  </a:lnTo>
                  <a:lnTo>
                    <a:pt x="7638" y="28478"/>
                  </a:lnTo>
                  <a:lnTo>
                    <a:pt x="7742" y="28478"/>
                  </a:lnTo>
                  <a:lnTo>
                    <a:pt x="7805" y="28415"/>
                  </a:lnTo>
                  <a:lnTo>
                    <a:pt x="7826" y="28352"/>
                  </a:lnTo>
                  <a:lnTo>
                    <a:pt x="7826" y="28269"/>
                  </a:lnTo>
                  <a:lnTo>
                    <a:pt x="7847" y="28269"/>
                  </a:lnTo>
                  <a:lnTo>
                    <a:pt x="7910" y="28310"/>
                  </a:lnTo>
                  <a:lnTo>
                    <a:pt x="7910" y="28331"/>
                  </a:lnTo>
                  <a:lnTo>
                    <a:pt x="7910" y="28373"/>
                  </a:lnTo>
                  <a:lnTo>
                    <a:pt x="8014" y="28436"/>
                  </a:lnTo>
                  <a:lnTo>
                    <a:pt x="8056" y="28436"/>
                  </a:lnTo>
                  <a:lnTo>
                    <a:pt x="8119" y="28478"/>
                  </a:lnTo>
                  <a:lnTo>
                    <a:pt x="8161" y="28478"/>
                  </a:lnTo>
                  <a:lnTo>
                    <a:pt x="8203" y="28436"/>
                  </a:lnTo>
                  <a:lnTo>
                    <a:pt x="8245" y="28373"/>
                  </a:lnTo>
                  <a:lnTo>
                    <a:pt x="8266" y="28352"/>
                  </a:lnTo>
                  <a:lnTo>
                    <a:pt x="8245" y="28310"/>
                  </a:lnTo>
                  <a:lnTo>
                    <a:pt x="8161" y="28269"/>
                  </a:lnTo>
                  <a:lnTo>
                    <a:pt x="8014" y="28269"/>
                  </a:lnTo>
                  <a:lnTo>
                    <a:pt x="7994" y="28248"/>
                  </a:lnTo>
                  <a:lnTo>
                    <a:pt x="7994" y="28227"/>
                  </a:lnTo>
                  <a:lnTo>
                    <a:pt x="7994" y="28164"/>
                  </a:lnTo>
                  <a:lnTo>
                    <a:pt x="7931" y="28122"/>
                  </a:lnTo>
                  <a:lnTo>
                    <a:pt x="7931" y="28059"/>
                  </a:lnTo>
                  <a:lnTo>
                    <a:pt x="7994" y="28018"/>
                  </a:lnTo>
                  <a:lnTo>
                    <a:pt x="8014" y="28018"/>
                  </a:lnTo>
                  <a:lnTo>
                    <a:pt x="8056" y="28059"/>
                  </a:lnTo>
                  <a:lnTo>
                    <a:pt x="8056" y="28143"/>
                  </a:lnTo>
                  <a:lnTo>
                    <a:pt x="8119" y="28206"/>
                  </a:lnTo>
                  <a:lnTo>
                    <a:pt x="8245" y="28206"/>
                  </a:lnTo>
                  <a:lnTo>
                    <a:pt x="8307" y="28164"/>
                  </a:lnTo>
                  <a:lnTo>
                    <a:pt x="8307" y="28122"/>
                  </a:lnTo>
                  <a:lnTo>
                    <a:pt x="8266" y="28059"/>
                  </a:lnTo>
                  <a:lnTo>
                    <a:pt x="8161" y="28018"/>
                  </a:lnTo>
                  <a:lnTo>
                    <a:pt x="8098" y="27955"/>
                  </a:lnTo>
                  <a:lnTo>
                    <a:pt x="8056" y="27850"/>
                  </a:lnTo>
                  <a:lnTo>
                    <a:pt x="8098" y="27850"/>
                  </a:lnTo>
                  <a:lnTo>
                    <a:pt x="8140" y="27913"/>
                  </a:lnTo>
                  <a:lnTo>
                    <a:pt x="8245" y="27955"/>
                  </a:lnTo>
                  <a:lnTo>
                    <a:pt x="8307" y="27997"/>
                  </a:lnTo>
                  <a:lnTo>
                    <a:pt x="8370" y="28059"/>
                  </a:lnTo>
                  <a:lnTo>
                    <a:pt x="8412" y="28038"/>
                  </a:lnTo>
                  <a:lnTo>
                    <a:pt x="8412" y="27997"/>
                  </a:lnTo>
                  <a:lnTo>
                    <a:pt x="8370" y="27934"/>
                  </a:lnTo>
                  <a:lnTo>
                    <a:pt x="8266" y="27892"/>
                  </a:lnTo>
                  <a:lnTo>
                    <a:pt x="8203" y="27829"/>
                  </a:lnTo>
                  <a:lnTo>
                    <a:pt x="8203" y="27746"/>
                  </a:lnTo>
                  <a:lnTo>
                    <a:pt x="8245" y="27704"/>
                  </a:lnTo>
                  <a:lnTo>
                    <a:pt x="8266" y="27641"/>
                  </a:lnTo>
                  <a:lnTo>
                    <a:pt x="8328" y="27641"/>
                  </a:lnTo>
                  <a:lnTo>
                    <a:pt x="8349" y="27704"/>
                  </a:lnTo>
                  <a:lnTo>
                    <a:pt x="8475" y="27808"/>
                  </a:lnTo>
                  <a:lnTo>
                    <a:pt x="8558" y="27808"/>
                  </a:lnTo>
                  <a:lnTo>
                    <a:pt x="8621" y="27787"/>
                  </a:lnTo>
                  <a:lnTo>
                    <a:pt x="8684" y="27787"/>
                  </a:lnTo>
                  <a:lnTo>
                    <a:pt x="8768" y="27746"/>
                  </a:lnTo>
                  <a:lnTo>
                    <a:pt x="8789" y="27683"/>
                  </a:lnTo>
                  <a:lnTo>
                    <a:pt x="8768" y="27641"/>
                  </a:lnTo>
                  <a:lnTo>
                    <a:pt x="8684" y="27620"/>
                  </a:lnTo>
                  <a:lnTo>
                    <a:pt x="8621" y="27578"/>
                  </a:lnTo>
                  <a:lnTo>
                    <a:pt x="8517" y="27515"/>
                  </a:lnTo>
                  <a:lnTo>
                    <a:pt x="8454" y="27515"/>
                  </a:lnTo>
                  <a:lnTo>
                    <a:pt x="8370" y="27494"/>
                  </a:lnTo>
                  <a:lnTo>
                    <a:pt x="8412" y="27432"/>
                  </a:lnTo>
                  <a:lnTo>
                    <a:pt x="8433" y="27411"/>
                  </a:lnTo>
                  <a:lnTo>
                    <a:pt x="8517" y="27411"/>
                  </a:lnTo>
                  <a:lnTo>
                    <a:pt x="8579" y="27494"/>
                  </a:lnTo>
                  <a:lnTo>
                    <a:pt x="8642" y="27515"/>
                  </a:lnTo>
                  <a:lnTo>
                    <a:pt x="8684" y="27515"/>
                  </a:lnTo>
                  <a:lnTo>
                    <a:pt x="8768" y="27620"/>
                  </a:lnTo>
                  <a:lnTo>
                    <a:pt x="8851" y="27641"/>
                  </a:lnTo>
                  <a:lnTo>
                    <a:pt x="8893" y="27620"/>
                  </a:lnTo>
                  <a:lnTo>
                    <a:pt x="8935" y="27578"/>
                  </a:lnTo>
                  <a:lnTo>
                    <a:pt x="8935" y="27515"/>
                  </a:lnTo>
                  <a:lnTo>
                    <a:pt x="8935" y="27411"/>
                  </a:lnTo>
                  <a:lnTo>
                    <a:pt x="8893" y="27369"/>
                  </a:lnTo>
                  <a:lnTo>
                    <a:pt x="8851" y="27327"/>
                  </a:lnTo>
                  <a:lnTo>
                    <a:pt x="8851" y="27306"/>
                  </a:lnTo>
                  <a:lnTo>
                    <a:pt x="8956" y="27306"/>
                  </a:lnTo>
                  <a:lnTo>
                    <a:pt x="8977" y="27222"/>
                  </a:lnTo>
                  <a:lnTo>
                    <a:pt x="8977" y="27181"/>
                  </a:lnTo>
                  <a:lnTo>
                    <a:pt x="8935" y="27181"/>
                  </a:lnTo>
                  <a:lnTo>
                    <a:pt x="8872" y="27201"/>
                  </a:lnTo>
                  <a:lnTo>
                    <a:pt x="8830" y="27160"/>
                  </a:lnTo>
                  <a:lnTo>
                    <a:pt x="8768" y="27097"/>
                  </a:lnTo>
                  <a:lnTo>
                    <a:pt x="8684" y="27097"/>
                  </a:lnTo>
                  <a:lnTo>
                    <a:pt x="8558" y="27013"/>
                  </a:lnTo>
                  <a:lnTo>
                    <a:pt x="8538" y="26992"/>
                  </a:lnTo>
                  <a:lnTo>
                    <a:pt x="8579" y="26950"/>
                  </a:lnTo>
                  <a:lnTo>
                    <a:pt x="8684" y="26950"/>
                  </a:lnTo>
                  <a:lnTo>
                    <a:pt x="8789" y="26971"/>
                  </a:lnTo>
                  <a:lnTo>
                    <a:pt x="8872" y="26971"/>
                  </a:lnTo>
                  <a:lnTo>
                    <a:pt x="8893" y="26909"/>
                  </a:lnTo>
                  <a:lnTo>
                    <a:pt x="8956" y="26909"/>
                  </a:lnTo>
                  <a:lnTo>
                    <a:pt x="9040" y="26971"/>
                  </a:lnTo>
                  <a:lnTo>
                    <a:pt x="9061" y="26867"/>
                  </a:lnTo>
                  <a:lnTo>
                    <a:pt x="9040" y="26699"/>
                  </a:lnTo>
                  <a:lnTo>
                    <a:pt x="8998" y="26595"/>
                  </a:lnTo>
                  <a:lnTo>
                    <a:pt x="8956" y="26553"/>
                  </a:lnTo>
                  <a:lnTo>
                    <a:pt x="8935" y="26469"/>
                  </a:lnTo>
                  <a:lnTo>
                    <a:pt x="8935" y="26427"/>
                  </a:lnTo>
                  <a:lnTo>
                    <a:pt x="8977" y="26365"/>
                  </a:lnTo>
                  <a:lnTo>
                    <a:pt x="8956" y="26260"/>
                  </a:lnTo>
                  <a:lnTo>
                    <a:pt x="8956" y="26218"/>
                  </a:lnTo>
                  <a:lnTo>
                    <a:pt x="8977" y="26155"/>
                  </a:lnTo>
                  <a:lnTo>
                    <a:pt x="8998" y="26176"/>
                  </a:lnTo>
                  <a:lnTo>
                    <a:pt x="9040" y="26239"/>
                  </a:lnTo>
                  <a:lnTo>
                    <a:pt x="9102" y="26260"/>
                  </a:lnTo>
                  <a:lnTo>
                    <a:pt x="9102" y="26218"/>
                  </a:lnTo>
                  <a:lnTo>
                    <a:pt x="9165" y="26176"/>
                  </a:lnTo>
                  <a:lnTo>
                    <a:pt x="9207" y="26218"/>
                  </a:lnTo>
                  <a:lnTo>
                    <a:pt x="9249" y="26344"/>
                  </a:lnTo>
                  <a:lnTo>
                    <a:pt x="9291" y="26365"/>
                  </a:lnTo>
                  <a:lnTo>
                    <a:pt x="9374" y="26365"/>
                  </a:lnTo>
                  <a:lnTo>
                    <a:pt x="9479" y="26239"/>
                  </a:lnTo>
                  <a:lnTo>
                    <a:pt x="9521" y="26113"/>
                  </a:lnTo>
                  <a:lnTo>
                    <a:pt x="9521" y="26009"/>
                  </a:lnTo>
                  <a:lnTo>
                    <a:pt x="9500" y="25925"/>
                  </a:lnTo>
                  <a:lnTo>
                    <a:pt x="9500" y="25862"/>
                  </a:lnTo>
                  <a:lnTo>
                    <a:pt x="9563" y="25841"/>
                  </a:lnTo>
                  <a:lnTo>
                    <a:pt x="9605" y="25841"/>
                  </a:lnTo>
                  <a:lnTo>
                    <a:pt x="9626" y="25800"/>
                  </a:lnTo>
                  <a:lnTo>
                    <a:pt x="9667" y="25758"/>
                  </a:lnTo>
                  <a:lnTo>
                    <a:pt x="9688" y="25821"/>
                  </a:lnTo>
                  <a:lnTo>
                    <a:pt x="9730" y="25883"/>
                  </a:lnTo>
                  <a:lnTo>
                    <a:pt x="9814" y="25883"/>
                  </a:lnTo>
                  <a:lnTo>
                    <a:pt x="9877" y="25841"/>
                  </a:lnTo>
                  <a:lnTo>
                    <a:pt x="9877" y="25800"/>
                  </a:lnTo>
                  <a:lnTo>
                    <a:pt x="9877" y="25737"/>
                  </a:lnTo>
                  <a:lnTo>
                    <a:pt x="9898" y="25737"/>
                  </a:lnTo>
                  <a:lnTo>
                    <a:pt x="9918" y="25800"/>
                  </a:lnTo>
                  <a:lnTo>
                    <a:pt x="9939" y="25883"/>
                  </a:lnTo>
                  <a:lnTo>
                    <a:pt x="9981" y="25925"/>
                  </a:lnTo>
                  <a:lnTo>
                    <a:pt x="10044" y="25862"/>
                  </a:lnTo>
                  <a:lnTo>
                    <a:pt x="10107" y="25821"/>
                  </a:lnTo>
                  <a:lnTo>
                    <a:pt x="10149" y="25800"/>
                  </a:lnTo>
                  <a:lnTo>
                    <a:pt x="10211" y="25841"/>
                  </a:lnTo>
                  <a:lnTo>
                    <a:pt x="10295" y="25841"/>
                  </a:lnTo>
                  <a:lnTo>
                    <a:pt x="10358" y="25800"/>
                  </a:lnTo>
                  <a:lnTo>
                    <a:pt x="10400" y="25716"/>
                  </a:lnTo>
                  <a:lnTo>
                    <a:pt x="10421" y="25674"/>
                  </a:lnTo>
                  <a:lnTo>
                    <a:pt x="10421" y="25632"/>
                  </a:lnTo>
                  <a:lnTo>
                    <a:pt x="10358" y="25549"/>
                  </a:lnTo>
                  <a:lnTo>
                    <a:pt x="10316" y="25423"/>
                  </a:lnTo>
                  <a:lnTo>
                    <a:pt x="10295" y="25339"/>
                  </a:lnTo>
                  <a:lnTo>
                    <a:pt x="10337" y="25297"/>
                  </a:lnTo>
                  <a:lnTo>
                    <a:pt x="10358" y="25318"/>
                  </a:lnTo>
                  <a:lnTo>
                    <a:pt x="10400" y="25423"/>
                  </a:lnTo>
                  <a:lnTo>
                    <a:pt x="10442" y="25423"/>
                  </a:lnTo>
                  <a:lnTo>
                    <a:pt x="10525" y="25339"/>
                  </a:lnTo>
                  <a:lnTo>
                    <a:pt x="10546" y="25256"/>
                  </a:lnTo>
                  <a:lnTo>
                    <a:pt x="10609" y="25193"/>
                  </a:lnTo>
                  <a:lnTo>
                    <a:pt x="10630" y="25130"/>
                  </a:lnTo>
                  <a:lnTo>
                    <a:pt x="10546" y="25046"/>
                  </a:lnTo>
                  <a:lnTo>
                    <a:pt x="10546" y="25005"/>
                  </a:lnTo>
                  <a:lnTo>
                    <a:pt x="10609" y="24942"/>
                  </a:lnTo>
                  <a:lnTo>
                    <a:pt x="10651" y="24921"/>
                  </a:lnTo>
                  <a:lnTo>
                    <a:pt x="10672" y="24942"/>
                  </a:lnTo>
                  <a:lnTo>
                    <a:pt x="10672" y="24984"/>
                  </a:lnTo>
                  <a:lnTo>
                    <a:pt x="10735" y="25046"/>
                  </a:lnTo>
                  <a:lnTo>
                    <a:pt x="10839" y="25088"/>
                  </a:lnTo>
                  <a:lnTo>
                    <a:pt x="10881" y="25109"/>
                  </a:lnTo>
                  <a:lnTo>
                    <a:pt x="10839" y="25172"/>
                  </a:lnTo>
                  <a:lnTo>
                    <a:pt x="10755" y="25214"/>
                  </a:lnTo>
                  <a:lnTo>
                    <a:pt x="10714" y="25318"/>
                  </a:lnTo>
                  <a:lnTo>
                    <a:pt x="10714" y="25402"/>
                  </a:lnTo>
                  <a:lnTo>
                    <a:pt x="10839" y="25549"/>
                  </a:lnTo>
                  <a:lnTo>
                    <a:pt x="10881" y="25590"/>
                  </a:lnTo>
                  <a:lnTo>
                    <a:pt x="10923" y="25507"/>
                  </a:lnTo>
                  <a:lnTo>
                    <a:pt x="10923" y="25444"/>
                  </a:lnTo>
                  <a:lnTo>
                    <a:pt x="10944" y="25381"/>
                  </a:lnTo>
                  <a:lnTo>
                    <a:pt x="10965" y="25277"/>
                  </a:lnTo>
                  <a:lnTo>
                    <a:pt x="10986" y="25277"/>
                  </a:lnTo>
                  <a:lnTo>
                    <a:pt x="11027" y="25318"/>
                  </a:lnTo>
                  <a:lnTo>
                    <a:pt x="10986" y="25402"/>
                  </a:lnTo>
                  <a:lnTo>
                    <a:pt x="10986" y="25444"/>
                  </a:lnTo>
                  <a:lnTo>
                    <a:pt x="11048" y="25549"/>
                  </a:lnTo>
                  <a:lnTo>
                    <a:pt x="11132" y="25590"/>
                  </a:lnTo>
                  <a:lnTo>
                    <a:pt x="11195" y="25528"/>
                  </a:lnTo>
                  <a:lnTo>
                    <a:pt x="11279" y="25528"/>
                  </a:lnTo>
                  <a:lnTo>
                    <a:pt x="11299" y="25486"/>
                  </a:lnTo>
                  <a:lnTo>
                    <a:pt x="11299" y="25423"/>
                  </a:lnTo>
                  <a:lnTo>
                    <a:pt x="11341" y="25381"/>
                  </a:lnTo>
                  <a:lnTo>
                    <a:pt x="11362" y="25381"/>
                  </a:lnTo>
                  <a:lnTo>
                    <a:pt x="11383" y="25402"/>
                  </a:lnTo>
                  <a:lnTo>
                    <a:pt x="11362" y="25444"/>
                  </a:lnTo>
                  <a:lnTo>
                    <a:pt x="11362" y="25507"/>
                  </a:lnTo>
                  <a:lnTo>
                    <a:pt x="11404" y="25549"/>
                  </a:lnTo>
                  <a:lnTo>
                    <a:pt x="11488" y="25549"/>
                  </a:lnTo>
                  <a:lnTo>
                    <a:pt x="11571" y="25444"/>
                  </a:lnTo>
                  <a:lnTo>
                    <a:pt x="11718" y="25339"/>
                  </a:lnTo>
                  <a:lnTo>
                    <a:pt x="11781" y="25339"/>
                  </a:lnTo>
                  <a:lnTo>
                    <a:pt x="11823" y="25318"/>
                  </a:lnTo>
                  <a:lnTo>
                    <a:pt x="11823" y="25235"/>
                  </a:lnTo>
                  <a:lnTo>
                    <a:pt x="11781" y="25172"/>
                  </a:lnTo>
                  <a:lnTo>
                    <a:pt x="11718" y="25130"/>
                  </a:lnTo>
                  <a:lnTo>
                    <a:pt x="11676" y="25088"/>
                  </a:lnTo>
                  <a:lnTo>
                    <a:pt x="11697" y="25067"/>
                  </a:lnTo>
                  <a:lnTo>
                    <a:pt x="11760" y="25067"/>
                  </a:lnTo>
                  <a:lnTo>
                    <a:pt x="11781" y="25109"/>
                  </a:lnTo>
                  <a:lnTo>
                    <a:pt x="11885" y="25172"/>
                  </a:lnTo>
                  <a:lnTo>
                    <a:pt x="11927" y="25172"/>
                  </a:lnTo>
                  <a:lnTo>
                    <a:pt x="11927" y="25088"/>
                  </a:lnTo>
                  <a:lnTo>
                    <a:pt x="11990" y="25088"/>
                  </a:lnTo>
                  <a:lnTo>
                    <a:pt x="12011" y="25130"/>
                  </a:lnTo>
                  <a:lnTo>
                    <a:pt x="12011" y="25193"/>
                  </a:lnTo>
                  <a:lnTo>
                    <a:pt x="12032" y="25214"/>
                  </a:lnTo>
                  <a:lnTo>
                    <a:pt x="12095" y="25193"/>
                  </a:lnTo>
                  <a:lnTo>
                    <a:pt x="12220" y="25046"/>
                  </a:lnTo>
                  <a:lnTo>
                    <a:pt x="12241" y="25025"/>
                  </a:lnTo>
                  <a:lnTo>
                    <a:pt x="12241" y="25005"/>
                  </a:lnTo>
                  <a:lnTo>
                    <a:pt x="12283" y="24921"/>
                  </a:lnTo>
                  <a:lnTo>
                    <a:pt x="12304" y="24879"/>
                  </a:lnTo>
                  <a:lnTo>
                    <a:pt x="12346" y="24837"/>
                  </a:lnTo>
                  <a:lnTo>
                    <a:pt x="12346" y="24837"/>
                  </a:lnTo>
                  <a:lnTo>
                    <a:pt x="12325" y="24900"/>
                  </a:lnTo>
                  <a:lnTo>
                    <a:pt x="12346" y="24942"/>
                  </a:lnTo>
                  <a:lnTo>
                    <a:pt x="12387" y="24984"/>
                  </a:lnTo>
                  <a:lnTo>
                    <a:pt x="12429" y="24942"/>
                  </a:lnTo>
                  <a:lnTo>
                    <a:pt x="12513" y="24837"/>
                  </a:lnTo>
                  <a:lnTo>
                    <a:pt x="12534" y="24774"/>
                  </a:lnTo>
                  <a:lnTo>
                    <a:pt x="12513" y="24691"/>
                  </a:lnTo>
                  <a:lnTo>
                    <a:pt x="12513" y="24607"/>
                  </a:lnTo>
                  <a:lnTo>
                    <a:pt x="12639" y="24481"/>
                  </a:lnTo>
                  <a:lnTo>
                    <a:pt x="12722" y="24460"/>
                  </a:lnTo>
                  <a:lnTo>
                    <a:pt x="12764" y="24398"/>
                  </a:lnTo>
                  <a:lnTo>
                    <a:pt x="12743" y="24356"/>
                  </a:lnTo>
                  <a:lnTo>
                    <a:pt x="12722" y="24293"/>
                  </a:lnTo>
                  <a:lnTo>
                    <a:pt x="12722" y="24272"/>
                  </a:lnTo>
                  <a:lnTo>
                    <a:pt x="12764" y="24293"/>
                  </a:lnTo>
                  <a:lnTo>
                    <a:pt x="12827" y="24314"/>
                  </a:lnTo>
                  <a:lnTo>
                    <a:pt x="12869" y="24314"/>
                  </a:lnTo>
                  <a:lnTo>
                    <a:pt x="12911" y="24251"/>
                  </a:lnTo>
                  <a:lnTo>
                    <a:pt x="12869" y="24188"/>
                  </a:lnTo>
                  <a:lnTo>
                    <a:pt x="12827" y="24147"/>
                  </a:lnTo>
                  <a:lnTo>
                    <a:pt x="12869" y="24168"/>
                  </a:lnTo>
                  <a:lnTo>
                    <a:pt x="12931" y="24209"/>
                  </a:lnTo>
                  <a:lnTo>
                    <a:pt x="12931" y="24168"/>
                  </a:lnTo>
                  <a:lnTo>
                    <a:pt x="12952" y="24084"/>
                  </a:lnTo>
                  <a:lnTo>
                    <a:pt x="13036" y="24084"/>
                  </a:lnTo>
                  <a:lnTo>
                    <a:pt x="13120" y="24042"/>
                  </a:lnTo>
                  <a:lnTo>
                    <a:pt x="13120" y="23958"/>
                  </a:lnTo>
                  <a:lnTo>
                    <a:pt x="13120" y="23937"/>
                  </a:lnTo>
                  <a:lnTo>
                    <a:pt x="13141" y="23875"/>
                  </a:lnTo>
                  <a:lnTo>
                    <a:pt x="13224" y="23875"/>
                  </a:lnTo>
                  <a:lnTo>
                    <a:pt x="13266" y="23854"/>
                  </a:lnTo>
                  <a:lnTo>
                    <a:pt x="13350" y="23749"/>
                  </a:lnTo>
                  <a:lnTo>
                    <a:pt x="13434" y="23707"/>
                  </a:lnTo>
                  <a:lnTo>
                    <a:pt x="13476" y="23707"/>
                  </a:lnTo>
                  <a:lnTo>
                    <a:pt x="13496" y="23728"/>
                  </a:lnTo>
                  <a:lnTo>
                    <a:pt x="13580" y="23707"/>
                  </a:lnTo>
                  <a:lnTo>
                    <a:pt x="13643" y="23624"/>
                  </a:lnTo>
                  <a:lnTo>
                    <a:pt x="13664" y="23477"/>
                  </a:lnTo>
                  <a:lnTo>
                    <a:pt x="13643" y="23352"/>
                  </a:lnTo>
                  <a:lnTo>
                    <a:pt x="13580" y="23352"/>
                  </a:lnTo>
                  <a:lnTo>
                    <a:pt x="13559" y="23331"/>
                  </a:lnTo>
                  <a:lnTo>
                    <a:pt x="13580" y="23247"/>
                  </a:lnTo>
                  <a:lnTo>
                    <a:pt x="13580" y="23142"/>
                  </a:lnTo>
                  <a:lnTo>
                    <a:pt x="13559" y="23059"/>
                  </a:lnTo>
                  <a:lnTo>
                    <a:pt x="13496" y="23017"/>
                  </a:lnTo>
                  <a:lnTo>
                    <a:pt x="13476" y="22912"/>
                  </a:lnTo>
                  <a:lnTo>
                    <a:pt x="13455" y="22870"/>
                  </a:lnTo>
                  <a:lnTo>
                    <a:pt x="13455" y="22787"/>
                  </a:lnTo>
                  <a:lnTo>
                    <a:pt x="13496" y="22787"/>
                  </a:lnTo>
                  <a:lnTo>
                    <a:pt x="13559" y="22808"/>
                  </a:lnTo>
                  <a:lnTo>
                    <a:pt x="13580" y="22912"/>
                  </a:lnTo>
                  <a:lnTo>
                    <a:pt x="13643" y="22996"/>
                  </a:lnTo>
                  <a:lnTo>
                    <a:pt x="13643" y="23080"/>
                  </a:lnTo>
                  <a:lnTo>
                    <a:pt x="13685" y="23184"/>
                  </a:lnTo>
                  <a:lnTo>
                    <a:pt x="13748" y="23205"/>
                  </a:lnTo>
                  <a:lnTo>
                    <a:pt x="13789" y="23247"/>
                  </a:lnTo>
                  <a:lnTo>
                    <a:pt x="13768" y="23331"/>
                  </a:lnTo>
                  <a:lnTo>
                    <a:pt x="13789" y="23414"/>
                  </a:lnTo>
                  <a:lnTo>
                    <a:pt x="13873" y="23456"/>
                  </a:lnTo>
                  <a:lnTo>
                    <a:pt x="13915" y="23456"/>
                  </a:lnTo>
                  <a:lnTo>
                    <a:pt x="13915" y="23414"/>
                  </a:lnTo>
                  <a:lnTo>
                    <a:pt x="13957" y="23352"/>
                  </a:lnTo>
                  <a:lnTo>
                    <a:pt x="13999" y="23352"/>
                  </a:lnTo>
                  <a:lnTo>
                    <a:pt x="14061" y="23435"/>
                  </a:lnTo>
                  <a:lnTo>
                    <a:pt x="14229" y="23435"/>
                  </a:lnTo>
                  <a:lnTo>
                    <a:pt x="14292" y="23393"/>
                  </a:lnTo>
                  <a:lnTo>
                    <a:pt x="14312" y="23414"/>
                  </a:lnTo>
                  <a:lnTo>
                    <a:pt x="14375" y="23414"/>
                  </a:lnTo>
                  <a:lnTo>
                    <a:pt x="14438" y="23352"/>
                  </a:lnTo>
                  <a:lnTo>
                    <a:pt x="14480" y="23289"/>
                  </a:lnTo>
                  <a:lnTo>
                    <a:pt x="14522" y="23289"/>
                  </a:lnTo>
                  <a:lnTo>
                    <a:pt x="14522" y="23226"/>
                  </a:lnTo>
                  <a:lnTo>
                    <a:pt x="14584" y="23205"/>
                  </a:lnTo>
                  <a:lnTo>
                    <a:pt x="14626" y="23226"/>
                  </a:lnTo>
                  <a:lnTo>
                    <a:pt x="14731" y="23352"/>
                  </a:lnTo>
                  <a:lnTo>
                    <a:pt x="14752" y="23414"/>
                  </a:lnTo>
                  <a:lnTo>
                    <a:pt x="14815" y="23414"/>
                  </a:lnTo>
                  <a:lnTo>
                    <a:pt x="14856" y="23352"/>
                  </a:lnTo>
                  <a:lnTo>
                    <a:pt x="14919" y="23331"/>
                  </a:lnTo>
                  <a:lnTo>
                    <a:pt x="14919" y="23226"/>
                  </a:lnTo>
                  <a:lnTo>
                    <a:pt x="14940" y="23226"/>
                  </a:lnTo>
                  <a:lnTo>
                    <a:pt x="14961" y="23247"/>
                  </a:lnTo>
                  <a:lnTo>
                    <a:pt x="15024" y="23247"/>
                  </a:lnTo>
                  <a:lnTo>
                    <a:pt x="15024" y="23205"/>
                  </a:lnTo>
                  <a:lnTo>
                    <a:pt x="15066" y="23205"/>
                  </a:lnTo>
                  <a:lnTo>
                    <a:pt x="15108" y="23226"/>
                  </a:lnTo>
                  <a:lnTo>
                    <a:pt x="15170" y="23226"/>
                  </a:lnTo>
                  <a:lnTo>
                    <a:pt x="15212" y="23184"/>
                  </a:lnTo>
                  <a:lnTo>
                    <a:pt x="15212" y="23121"/>
                  </a:lnTo>
                  <a:lnTo>
                    <a:pt x="15254" y="23100"/>
                  </a:lnTo>
                  <a:lnTo>
                    <a:pt x="15338" y="23100"/>
                  </a:lnTo>
                  <a:lnTo>
                    <a:pt x="15359" y="23080"/>
                  </a:lnTo>
                  <a:lnTo>
                    <a:pt x="15359" y="23017"/>
                  </a:lnTo>
                  <a:lnTo>
                    <a:pt x="15380" y="23017"/>
                  </a:lnTo>
                  <a:lnTo>
                    <a:pt x="15380" y="23080"/>
                  </a:lnTo>
                  <a:lnTo>
                    <a:pt x="15442" y="23100"/>
                  </a:lnTo>
                  <a:lnTo>
                    <a:pt x="15484" y="23038"/>
                  </a:lnTo>
                  <a:lnTo>
                    <a:pt x="15526" y="22975"/>
                  </a:lnTo>
                  <a:lnTo>
                    <a:pt x="15547" y="22975"/>
                  </a:lnTo>
                  <a:lnTo>
                    <a:pt x="15589" y="23038"/>
                  </a:lnTo>
                  <a:lnTo>
                    <a:pt x="15652" y="23080"/>
                  </a:lnTo>
                  <a:lnTo>
                    <a:pt x="15693" y="22975"/>
                  </a:lnTo>
                  <a:lnTo>
                    <a:pt x="15735" y="22975"/>
                  </a:lnTo>
                  <a:lnTo>
                    <a:pt x="15756" y="23017"/>
                  </a:lnTo>
                  <a:lnTo>
                    <a:pt x="15798" y="23038"/>
                  </a:lnTo>
                  <a:lnTo>
                    <a:pt x="15861" y="23038"/>
                  </a:lnTo>
                  <a:lnTo>
                    <a:pt x="15882" y="22975"/>
                  </a:lnTo>
                  <a:lnTo>
                    <a:pt x="15944" y="22933"/>
                  </a:lnTo>
                  <a:lnTo>
                    <a:pt x="16007" y="22933"/>
                  </a:lnTo>
                  <a:lnTo>
                    <a:pt x="16112" y="22891"/>
                  </a:lnTo>
                  <a:lnTo>
                    <a:pt x="16175" y="22891"/>
                  </a:lnTo>
                  <a:lnTo>
                    <a:pt x="16196" y="22933"/>
                  </a:lnTo>
                  <a:lnTo>
                    <a:pt x="16258" y="22933"/>
                  </a:lnTo>
                  <a:lnTo>
                    <a:pt x="16279" y="22870"/>
                  </a:lnTo>
                  <a:lnTo>
                    <a:pt x="16321" y="22808"/>
                  </a:lnTo>
                  <a:lnTo>
                    <a:pt x="16426" y="22808"/>
                  </a:lnTo>
                  <a:lnTo>
                    <a:pt x="16468" y="22766"/>
                  </a:lnTo>
                  <a:lnTo>
                    <a:pt x="16572" y="22724"/>
                  </a:lnTo>
                  <a:lnTo>
                    <a:pt x="16614" y="22703"/>
                  </a:lnTo>
                  <a:lnTo>
                    <a:pt x="16614" y="22661"/>
                  </a:lnTo>
                  <a:lnTo>
                    <a:pt x="16572" y="22577"/>
                  </a:lnTo>
                  <a:lnTo>
                    <a:pt x="16572" y="22515"/>
                  </a:lnTo>
                  <a:lnTo>
                    <a:pt x="16719" y="22577"/>
                  </a:lnTo>
                  <a:lnTo>
                    <a:pt x="16802" y="22619"/>
                  </a:lnTo>
                  <a:lnTo>
                    <a:pt x="16823" y="22682"/>
                  </a:lnTo>
                  <a:lnTo>
                    <a:pt x="16886" y="22703"/>
                  </a:lnTo>
                  <a:lnTo>
                    <a:pt x="16991" y="22619"/>
                  </a:lnTo>
                  <a:lnTo>
                    <a:pt x="16991" y="22536"/>
                  </a:lnTo>
                  <a:lnTo>
                    <a:pt x="16928" y="22515"/>
                  </a:lnTo>
                  <a:lnTo>
                    <a:pt x="16928" y="22473"/>
                  </a:lnTo>
                  <a:lnTo>
                    <a:pt x="17012" y="22431"/>
                  </a:lnTo>
                  <a:lnTo>
                    <a:pt x="17033" y="22494"/>
                  </a:lnTo>
                  <a:lnTo>
                    <a:pt x="17116" y="22515"/>
                  </a:lnTo>
                  <a:lnTo>
                    <a:pt x="17158" y="22410"/>
                  </a:lnTo>
                  <a:lnTo>
                    <a:pt x="17137" y="22326"/>
                  </a:lnTo>
                  <a:lnTo>
                    <a:pt x="17137" y="22264"/>
                  </a:lnTo>
                  <a:lnTo>
                    <a:pt x="17200" y="22264"/>
                  </a:lnTo>
                  <a:lnTo>
                    <a:pt x="17221" y="22305"/>
                  </a:lnTo>
                  <a:lnTo>
                    <a:pt x="17305" y="22326"/>
                  </a:lnTo>
                  <a:lnTo>
                    <a:pt x="17346" y="22284"/>
                  </a:lnTo>
                  <a:lnTo>
                    <a:pt x="17409" y="22264"/>
                  </a:lnTo>
                  <a:lnTo>
                    <a:pt x="17451" y="22264"/>
                  </a:lnTo>
                  <a:lnTo>
                    <a:pt x="17451" y="22180"/>
                  </a:lnTo>
                  <a:lnTo>
                    <a:pt x="17430" y="22117"/>
                  </a:lnTo>
                  <a:lnTo>
                    <a:pt x="17451" y="22096"/>
                  </a:lnTo>
                  <a:lnTo>
                    <a:pt x="17514" y="22117"/>
                  </a:lnTo>
                  <a:lnTo>
                    <a:pt x="17556" y="22180"/>
                  </a:lnTo>
                  <a:lnTo>
                    <a:pt x="17639" y="22159"/>
                  </a:lnTo>
                  <a:lnTo>
                    <a:pt x="17681" y="22096"/>
                  </a:lnTo>
                  <a:lnTo>
                    <a:pt x="17681" y="22012"/>
                  </a:lnTo>
                  <a:lnTo>
                    <a:pt x="17660" y="21992"/>
                  </a:lnTo>
                  <a:lnTo>
                    <a:pt x="17660" y="21950"/>
                  </a:lnTo>
                  <a:lnTo>
                    <a:pt x="17681" y="21908"/>
                  </a:lnTo>
                  <a:lnTo>
                    <a:pt x="17786" y="21908"/>
                  </a:lnTo>
                  <a:lnTo>
                    <a:pt x="17849" y="21950"/>
                  </a:lnTo>
                  <a:lnTo>
                    <a:pt x="17869" y="21887"/>
                  </a:lnTo>
                  <a:lnTo>
                    <a:pt x="17890" y="21845"/>
                  </a:lnTo>
                  <a:lnTo>
                    <a:pt x="17953" y="21866"/>
                  </a:lnTo>
                  <a:lnTo>
                    <a:pt x="17995" y="21908"/>
                  </a:lnTo>
                  <a:lnTo>
                    <a:pt x="18058" y="21950"/>
                  </a:lnTo>
                  <a:lnTo>
                    <a:pt x="18079" y="21908"/>
                  </a:lnTo>
                  <a:lnTo>
                    <a:pt x="18079" y="21866"/>
                  </a:lnTo>
                  <a:lnTo>
                    <a:pt x="18037" y="21803"/>
                  </a:lnTo>
                  <a:lnTo>
                    <a:pt x="18037" y="21761"/>
                  </a:lnTo>
                  <a:lnTo>
                    <a:pt x="18100" y="21699"/>
                  </a:lnTo>
                  <a:lnTo>
                    <a:pt x="18162" y="21740"/>
                  </a:lnTo>
                  <a:lnTo>
                    <a:pt x="18288" y="21699"/>
                  </a:lnTo>
                  <a:lnTo>
                    <a:pt x="18393" y="21636"/>
                  </a:lnTo>
                  <a:lnTo>
                    <a:pt x="18455" y="21531"/>
                  </a:lnTo>
                  <a:lnTo>
                    <a:pt x="18455" y="21489"/>
                  </a:lnTo>
                  <a:lnTo>
                    <a:pt x="18309" y="21552"/>
                  </a:lnTo>
                  <a:lnTo>
                    <a:pt x="18183" y="21552"/>
                  </a:lnTo>
                  <a:lnTo>
                    <a:pt x="18141" y="21531"/>
                  </a:lnTo>
                  <a:lnTo>
                    <a:pt x="17890" y="21531"/>
                  </a:lnTo>
                  <a:lnTo>
                    <a:pt x="17765" y="21489"/>
                  </a:lnTo>
                  <a:lnTo>
                    <a:pt x="17639" y="21447"/>
                  </a:lnTo>
                  <a:lnTo>
                    <a:pt x="17472" y="21427"/>
                  </a:lnTo>
                  <a:lnTo>
                    <a:pt x="17325" y="21280"/>
                  </a:lnTo>
                  <a:lnTo>
                    <a:pt x="17263" y="21238"/>
                  </a:lnTo>
                  <a:lnTo>
                    <a:pt x="17221" y="21238"/>
                  </a:lnTo>
                  <a:lnTo>
                    <a:pt x="17095" y="21301"/>
                  </a:lnTo>
                  <a:lnTo>
                    <a:pt x="17053" y="21259"/>
                  </a:lnTo>
                  <a:lnTo>
                    <a:pt x="17095" y="21217"/>
                  </a:lnTo>
                  <a:lnTo>
                    <a:pt x="17095" y="21175"/>
                  </a:lnTo>
                  <a:lnTo>
                    <a:pt x="17033" y="21238"/>
                  </a:lnTo>
                  <a:lnTo>
                    <a:pt x="16886" y="21343"/>
                  </a:lnTo>
                  <a:lnTo>
                    <a:pt x="16802" y="21385"/>
                  </a:lnTo>
                  <a:lnTo>
                    <a:pt x="16635" y="21385"/>
                  </a:lnTo>
                  <a:lnTo>
                    <a:pt x="16593" y="21427"/>
                  </a:lnTo>
                  <a:lnTo>
                    <a:pt x="16530" y="21385"/>
                  </a:lnTo>
                  <a:lnTo>
                    <a:pt x="16489" y="21364"/>
                  </a:lnTo>
                  <a:cubicBezTo>
                    <a:pt x="16489" y="21364"/>
                    <a:pt x="16426" y="21385"/>
                    <a:pt x="16405" y="21385"/>
                  </a:cubicBezTo>
                  <a:lnTo>
                    <a:pt x="16321" y="21385"/>
                  </a:lnTo>
                  <a:lnTo>
                    <a:pt x="16196" y="21531"/>
                  </a:lnTo>
                  <a:lnTo>
                    <a:pt x="16154" y="21594"/>
                  </a:lnTo>
                  <a:lnTo>
                    <a:pt x="16091" y="21531"/>
                  </a:lnTo>
                  <a:lnTo>
                    <a:pt x="16049" y="21489"/>
                  </a:lnTo>
                  <a:lnTo>
                    <a:pt x="15861" y="21489"/>
                  </a:lnTo>
                  <a:lnTo>
                    <a:pt x="15777" y="21468"/>
                  </a:lnTo>
                  <a:lnTo>
                    <a:pt x="15735" y="21489"/>
                  </a:lnTo>
                  <a:lnTo>
                    <a:pt x="15672" y="21447"/>
                  </a:lnTo>
                  <a:lnTo>
                    <a:pt x="15735" y="21364"/>
                  </a:lnTo>
                  <a:lnTo>
                    <a:pt x="15840" y="21364"/>
                  </a:lnTo>
                  <a:lnTo>
                    <a:pt x="15882" y="21427"/>
                  </a:lnTo>
                  <a:lnTo>
                    <a:pt x="15965" y="21447"/>
                  </a:lnTo>
                  <a:lnTo>
                    <a:pt x="16049" y="21385"/>
                  </a:lnTo>
                  <a:lnTo>
                    <a:pt x="16175" y="21364"/>
                  </a:lnTo>
                  <a:lnTo>
                    <a:pt x="16258" y="21280"/>
                  </a:lnTo>
                  <a:lnTo>
                    <a:pt x="16321" y="21280"/>
                  </a:lnTo>
                  <a:lnTo>
                    <a:pt x="16426" y="21322"/>
                  </a:lnTo>
                  <a:lnTo>
                    <a:pt x="16530" y="21280"/>
                  </a:lnTo>
                  <a:lnTo>
                    <a:pt x="16572" y="21238"/>
                  </a:lnTo>
                  <a:lnTo>
                    <a:pt x="16530" y="21175"/>
                  </a:lnTo>
                  <a:lnTo>
                    <a:pt x="16489" y="21175"/>
                  </a:lnTo>
                  <a:lnTo>
                    <a:pt x="16468" y="21134"/>
                  </a:lnTo>
                  <a:lnTo>
                    <a:pt x="16405" y="21134"/>
                  </a:lnTo>
                  <a:lnTo>
                    <a:pt x="16300" y="21155"/>
                  </a:lnTo>
                  <a:lnTo>
                    <a:pt x="16216" y="21134"/>
                  </a:lnTo>
                  <a:lnTo>
                    <a:pt x="16049" y="21134"/>
                  </a:lnTo>
                  <a:lnTo>
                    <a:pt x="15944" y="21155"/>
                  </a:lnTo>
                  <a:lnTo>
                    <a:pt x="15840" y="21155"/>
                  </a:lnTo>
                  <a:lnTo>
                    <a:pt x="15693" y="21134"/>
                  </a:lnTo>
                  <a:lnTo>
                    <a:pt x="15672" y="21071"/>
                  </a:lnTo>
                  <a:lnTo>
                    <a:pt x="15631" y="21050"/>
                  </a:lnTo>
                  <a:lnTo>
                    <a:pt x="15526" y="21071"/>
                  </a:lnTo>
                  <a:lnTo>
                    <a:pt x="15380" y="21071"/>
                  </a:lnTo>
                  <a:lnTo>
                    <a:pt x="15212" y="21175"/>
                  </a:lnTo>
                  <a:lnTo>
                    <a:pt x="15170" y="21155"/>
                  </a:lnTo>
                  <a:lnTo>
                    <a:pt x="15212" y="21071"/>
                  </a:lnTo>
                  <a:lnTo>
                    <a:pt x="15275" y="21008"/>
                  </a:lnTo>
                  <a:lnTo>
                    <a:pt x="15463" y="21008"/>
                  </a:lnTo>
                  <a:lnTo>
                    <a:pt x="15672" y="20903"/>
                  </a:lnTo>
                  <a:lnTo>
                    <a:pt x="15756" y="20841"/>
                  </a:lnTo>
                  <a:lnTo>
                    <a:pt x="15756" y="20757"/>
                  </a:lnTo>
                  <a:lnTo>
                    <a:pt x="15777" y="20715"/>
                  </a:lnTo>
                  <a:lnTo>
                    <a:pt x="15861" y="20715"/>
                  </a:lnTo>
                  <a:lnTo>
                    <a:pt x="15903" y="20694"/>
                  </a:lnTo>
                  <a:lnTo>
                    <a:pt x="15965" y="20611"/>
                  </a:lnTo>
                  <a:lnTo>
                    <a:pt x="15944" y="20548"/>
                  </a:lnTo>
                  <a:lnTo>
                    <a:pt x="15882" y="20506"/>
                  </a:lnTo>
                  <a:lnTo>
                    <a:pt x="15798" y="20485"/>
                  </a:lnTo>
                  <a:lnTo>
                    <a:pt x="15777" y="20443"/>
                  </a:lnTo>
                  <a:lnTo>
                    <a:pt x="15861" y="20401"/>
                  </a:lnTo>
                  <a:lnTo>
                    <a:pt x="15903" y="20401"/>
                  </a:lnTo>
                  <a:lnTo>
                    <a:pt x="15903" y="20422"/>
                  </a:lnTo>
                  <a:lnTo>
                    <a:pt x="15986" y="20443"/>
                  </a:lnTo>
                  <a:lnTo>
                    <a:pt x="16007" y="20422"/>
                  </a:lnTo>
                  <a:lnTo>
                    <a:pt x="15986" y="20380"/>
                  </a:lnTo>
                  <a:lnTo>
                    <a:pt x="15965" y="20339"/>
                  </a:lnTo>
                  <a:lnTo>
                    <a:pt x="15965" y="20234"/>
                  </a:lnTo>
                  <a:lnTo>
                    <a:pt x="16007" y="20276"/>
                  </a:lnTo>
                  <a:lnTo>
                    <a:pt x="16049" y="20318"/>
                  </a:lnTo>
                  <a:lnTo>
                    <a:pt x="16049" y="20401"/>
                  </a:lnTo>
                  <a:lnTo>
                    <a:pt x="16091" y="20506"/>
                  </a:lnTo>
                  <a:lnTo>
                    <a:pt x="16175" y="20548"/>
                  </a:lnTo>
                  <a:lnTo>
                    <a:pt x="16279" y="20527"/>
                  </a:lnTo>
                  <a:lnTo>
                    <a:pt x="16405" y="20527"/>
                  </a:lnTo>
                  <a:lnTo>
                    <a:pt x="16698" y="20401"/>
                  </a:lnTo>
                  <a:lnTo>
                    <a:pt x="16781" y="20401"/>
                  </a:lnTo>
                  <a:lnTo>
                    <a:pt x="16844" y="20380"/>
                  </a:lnTo>
                  <a:lnTo>
                    <a:pt x="16907" y="20297"/>
                  </a:lnTo>
                  <a:lnTo>
                    <a:pt x="16991" y="20276"/>
                  </a:lnTo>
                  <a:lnTo>
                    <a:pt x="17033" y="20171"/>
                  </a:lnTo>
                  <a:lnTo>
                    <a:pt x="16991" y="20067"/>
                  </a:lnTo>
                  <a:lnTo>
                    <a:pt x="16949" y="19983"/>
                  </a:lnTo>
                  <a:lnTo>
                    <a:pt x="16907" y="19983"/>
                  </a:lnTo>
                  <a:lnTo>
                    <a:pt x="16802" y="19920"/>
                  </a:lnTo>
                  <a:lnTo>
                    <a:pt x="16530" y="19857"/>
                  </a:lnTo>
                  <a:lnTo>
                    <a:pt x="16489" y="19857"/>
                  </a:lnTo>
                  <a:lnTo>
                    <a:pt x="16384" y="19899"/>
                  </a:lnTo>
                  <a:lnTo>
                    <a:pt x="16321" y="19857"/>
                  </a:lnTo>
                  <a:lnTo>
                    <a:pt x="16321" y="19732"/>
                  </a:lnTo>
                  <a:lnTo>
                    <a:pt x="16300" y="19690"/>
                  </a:lnTo>
                  <a:lnTo>
                    <a:pt x="16196" y="19753"/>
                  </a:lnTo>
                  <a:lnTo>
                    <a:pt x="16112" y="19753"/>
                  </a:lnTo>
                  <a:lnTo>
                    <a:pt x="16007" y="19815"/>
                  </a:lnTo>
                  <a:lnTo>
                    <a:pt x="15944" y="19815"/>
                  </a:lnTo>
                  <a:lnTo>
                    <a:pt x="15861" y="19774"/>
                  </a:lnTo>
                  <a:lnTo>
                    <a:pt x="15861" y="19690"/>
                  </a:lnTo>
                  <a:lnTo>
                    <a:pt x="15944" y="19753"/>
                  </a:lnTo>
                  <a:lnTo>
                    <a:pt x="16007" y="19690"/>
                  </a:lnTo>
                  <a:lnTo>
                    <a:pt x="16070" y="19648"/>
                  </a:lnTo>
                  <a:lnTo>
                    <a:pt x="16196" y="19648"/>
                  </a:lnTo>
                  <a:lnTo>
                    <a:pt x="16216" y="19585"/>
                  </a:lnTo>
                  <a:lnTo>
                    <a:pt x="16175" y="19523"/>
                  </a:lnTo>
                  <a:lnTo>
                    <a:pt x="16091" y="19418"/>
                  </a:lnTo>
                  <a:lnTo>
                    <a:pt x="16049" y="19376"/>
                  </a:lnTo>
                  <a:lnTo>
                    <a:pt x="15944" y="19376"/>
                  </a:lnTo>
                  <a:lnTo>
                    <a:pt x="15965" y="19355"/>
                  </a:lnTo>
                  <a:lnTo>
                    <a:pt x="16070" y="19292"/>
                  </a:lnTo>
                  <a:lnTo>
                    <a:pt x="16070" y="19251"/>
                  </a:lnTo>
                  <a:lnTo>
                    <a:pt x="16070" y="19146"/>
                  </a:lnTo>
                  <a:lnTo>
                    <a:pt x="16091" y="19104"/>
                  </a:lnTo>
                  <a:lnTo>
                    <a:pt x="16154" y="19167"/>
                  </a:lnTo>
                  <a:lnTo>
                    <a:pt x="16175" y="19313"/>
                  </a:lnTo>
                  <a:lnTo>
                    <a:pt x="16216" y="19355"/>
                  </a:lnTo>
                  <a:lnTo>
                    <a:pt x="16216" y="19418"/>
                  </a:lnTo>
                  <a:lnTo>
                    <a:pt x="16363" y="19543"/>
                  </a:lnTo>
                  <a:lnTo>
                    <a:pt x="16363" y="19585"/>
                  </a:lnTo>
                  <a:lnTo>
                    <a:pt x="16426" y="19669"/>
                  </a:lnTo>
                  <a:lnTo>
                    <a:pt x="16489" y="19690"/>
                  </a:lnTo>
                  <a:lnTo>
                    <a:pt x="16572" y="19669"/>
                  </a:lnTo>
                  <a:lnTo>
                    <a:pt x="16614" y="19648"/>
                  </a:lnTo>
                  <a:lnTo>
                    <a:pt x="16698" y="19690"/>
                  </a:lnTo>
                  <a:lnTo>
                    <a:pt x="16802" y="19669"/>
                  </a:lnTo>
                  <a:lnTo>
                    <a:pt x="16886" y="19648"/>
                  </a:lnTo>
                  <a:lnTo>
                    <a:pt x="16928" y="19690"/>
                  </a:lnTo>
                  <a:lnTo>
                    <a:pt x="16928" y="19774"/>
                  </a:lnTo>
                  <a:lnTo>
                    <a:pt x="17116" y="20004"/>
                  </a:lnTo>
                  <a:lnTo>
                    <a:pt x="17200" y="20067"/>
                  </a:lnTo>
                  <a:lnTo>
                    <a:pt x="17221" y="20004"/>
                  </a:lnTo>
                  <a:lnTo>
                    <a:pt x="17325" y="19983"/>
                  </a:lnTo>
                  <a:lnTo>
                    <a:pt x="17346" y="19983"/>
                  </a:lnTo>
                  <a:lnTo>
                    <a:pt x="17367" y="20025"/>
                  </a:lnTo>
                  <a:lnTo>
                    <a:pt x="17346" y="20108"/>
                  </a:lnTo>
                  <a:lnTo>
                    <a:pt x="17325" y="20213"/>
                  </a:lnTo>
                  <a:lnTo>
                    <a:pt x="17346" y="20339"/>
                  </a:lnTo>
                  <a:lnTo>
                    <a:pt x="17409" y="20422"/>
                  </a:lnTo>
                  <a:lnTo>
                    <a:pt x="17451" y="20527"/>
                  </a:lnTo>
                  <a:lnTo>
                    <a:pt x="17472" y="20715"/>
                  </a:lnTo>
                  <a:lnTo>
                    <a:pt x="17535" y="20757"/>
                  </a:lnTo>
                  <a:lnTo>
                    <a:pt x="17618" y="20841"/>
                  </a:lnTo>
                  <a:lnTo>
                    <a:pt x="17681" y="21029"/>
                  </a:lnTo>
                  <a:lnTo>
                    <a:pt x="17828" y="21134"/>
                  </a:lnTo>
                  <a:lnTo>
                    <a:pt x="17869" y="21175"/>
                  </a:lnTo>
                  <a:lnTo>
                    <a:pt x="17953" y="21155"/>
                  </a:lnTo>
                  <a:lnTo>
                    <a:pt x="18037" y="21134"/>
                  </a:lnTo>
                  <a:lnTo>
                    <a:pt x="18100" y="21134"/>
                  </a:lnTo>
                  <a:lnTo>
                    <a:pt x="18141" y="21113"/>
                  </a:lnTo>
                  <a:lnTo>
                    <a:pt x="18141" y="21029"/>
                  </a:lnTo>
                  <a:lnTo>
                    <a:pt x="18141" y="20903"/>
                  </a:lnTo>
                  <a:lnTo>
                    <a:pt x="18141" y="20757"/>
                  </a:lnTo>
                  <a:lnTo>
                    <a:pt x="18162" y="20652"/>
                  </a:lnTo>
                  <a:lnTo>
                    <a:pt x="18183" y="20611"/>
                  </a:lnTo>
                  <a:lnTo>
                    <a:pt x="18204" y="20611"/>
                  </a:lnTo>
                  <a:lnTo>
                    <a:pt x="18246" y="20652"/>
                  </a:lnTo>
                  <a:lnTo>
                    <a:pt x="18204" y="20736"/>
                  </a:lnTo>
                  <a:lnTo>
                    <a:pt x="18204" y="20820"/>
                  </a:lnTo>
                  <a:lnTo>
                    <a:pt x="18267" y="20924"/>
                  </a:lnTo>
                  <a:lnTo>
                    <a:pt x="18204" y="21008"/>
                  </a:lnTo>
                  <a:lnTo>
                    <a:pt x="18204" y="21071"/>
                  </a:lnTo>
                  <a:lnTo>
                    <a:pt x="18267" y="21113"/>
                  </a:lnTo>
                  <a:lnTo>
                    <a:pt x="18309" y="21071"/>
                  </a:lnTo>
                  <a:lnTo>
                    <a:pt x="18393" y="21050"/>
                  </a:lnTo>
                  <a:lnTo>
                    <a:pt x="18455" y="21071"/>
                  </a:lnTo>
                  <a:lnTo>
                    <a:pt x="18476" y="21134"/>
                  </a:lnTo>
                  <a:lnTo>
                    <a:pt x="18455" y="21175"/>
                  </a:lnTo>
                  <a:lnTo>
                    <a:pt x="18476" y="21217"/>
                  </a:lnTo>
                  <a:lnTo>
                    <a:pt x="18581" y="21217"/>
                  </a:lnTo>
                  <a:lnTo>
                    <a:pt x="18623" y="21155"/>
                  </a:lnTo>
                  <a:lnTo>
                    <a:pt x="18623" y="21071"/>
                  </a:lnTo>
                  <a:lnTo>
                    <a:pt x="18602" y="21008"/>
                  </a:lnTo>
                  <a:lnTo>
                    <a:pt x="18602" y="20820"/>
                  </a:lnTo>
                  <a:lnTo>
                    <a:pt x="18623" y="20736"/>
                  </a:lnTo>
                  <a:lnTo>
                    <a:pt x="18623" y="20631"/>
                  </a:lnTo>
                  <a:lnTo>
                    <a:pt x="18665" y="20590"/>
                  </a:lnTo>
                  <a:lnTo>
                    <a:pt x="18623" y="20527"/>
                  </a:lnTo>
                  <a:lnTo>
                    <a:pt x="18581" y="20527"/>
                  </a:lnTo>
                  <a:lnTo>
                    <a:pt x="18602" y="20485"/>
                  </a:lnTo>
                  <a:lnTo>
                    <a:pt x="18623" y="20422"/>
                  </a:lnTo>
                  <a:lnTo>
                    <a:pt x="18602" y="20401"/>
                  </a:lnTo>
                  <a:lnTo>
                    <a:pt x="18497" y="20443"/>
                  </a:lnTo>
                  <a:lnTo>
                    <a:pt x="18497" y="20401"/>
                  </a:lnTo>
                  <a:lnTo>
                    <a:pt x="18518" y="20339"/>
                  </a:lnTo>
                  <a:lnTo>
                    <a:pt x="18623" y="20318"/>
                  </a:lnTo>
                  <a:lnTo>
                    <a:pt x="18685" y="20276"/>
                  </a:lnTo>
                  <a:lnTo>
                    <a:pt x="18685" y="20171"/>
                  </a:lnTo>
                  <a:lnTo>
                    <a:pt x="18665" y="20108"/>
                  </a:lnTo>
                  <a:lnTo>
                    <a:pt x="18602" y="20129"/>
                  </a:lnTo>
                  <a:lnTo>
                    <a:pt x="18581" y="20087"/>
                  </a:lnTo>
                  <a:lnTo>
                    <a:pt x="18623" y="20004"/>
                  </a:lnTo>
                  <a:lnTo>
                    <a:pt x="18685" y="19899"/>
                  </a:lnTo>
                  <a:lnTo>
                    <a:pt x="18685" y="19857"/>
                  </a:lnTo>
                  <a:lnTo>
                    <a:pt x="18623" y="19857"/>
                  </a:lnTo>
                  <a:lnTo>
                    <a:pt x="18560" y="19899"/>
                  </a:lnTo>
                  <a:lnTo>
                    <a:pt x="18476" y="20025"/>
                  </a:lnTo>
                  <a:lnTo>
                    <a:pt x="18455" y="20171"/>
                  </a:lnTo>
                  <a:lnTo>
                    <a:pt x="18393" y="20192"/>
                  </a:lnTo>
                  <a:lnTo>
                    <a:pt x="18393" y="20129"/>
                  </a:lnTo>
                  <a:lnTo>
                    <a:pt x="18413" y="20004"/>
                  </a:lnTo>
                  <a:lnTo>
                    <a:pt x="18413" y="19962"/>
                  </a:lnTo>
                  <a:lnTo>
                    <a:pt x="18393" y="19899"/>
                  </a:lnTo>
                  <a:lnTo>
                    <a:pt x="18393" y="19857"/>
                  </a:lnTo>
                  <a:lnTo>
                    <a:pt x="18413" y="19774"/>
                  </a:lnTo>
                  <a:lnTo>
                    <a:pt x="18497" y="19690"/>
                  </a:lnTo>
                  <a:lnTo>
                    <a:pt x="18581" y="19648"/>
                  </a:lnTo>
                  <a:lnTo>
                    <a:pt x="18602" y="19564"/>
                  </a:lnTo>
                  <a:lnTo>
                    <a:pt x="18560" y="19502"/>
                  </a:lnTo>
                  <a:lnTo>
                    <a:pt x="18476" y="19502"/>
                  </a:lnTo>
                  <a:lnTo>
                    <a:pt x="18413" y="19564"/>
                  </a:lnTo>
                  <a:lnTo>
                    <a:pt x="18393" y="19606"/>
                  </a:lnTo>
                  <a:lnTo>
                    <a:pt x="18372" y="19648"/>
                  </a:lnTo>
                  <a:lnTo>
                    <a:pt x="18393" y="19543"/>
                  </a:lnTo>
                  <a:lnTo>
                    <a:pt x="18413" y="19481"/>
                  </a:lnTo>
                  <a:lnTo>
                    <a:pt x="18393" y="19460"/>
                  </a:lnTo>
                  <a:lnTo>
                    <a:pt x="18351" y="19481"/>
                  </a:lnTo>
                  <a:lnTo>
                    <a:pt x="18246" y="19564"/>
                  </a:lnTo>
                  <a:lnTo>
                    <a:pt x="18162" y="19648"/>
                  </a:lnTo>
                  <a:lnTo>
                    <a:pt x="18162" y="19606"/>
                  </a:lnTo>
                  <a:lnTo>
                    <a:pt x="18183" y="19543"/>
                  </a:lnTo>
                  <a:lnTo>
                    <a:pt x="18246" y="19460"/>
                  </a:lnTo>
                  <a:lnTo>
                    <a:pt x="18288" y="19397"/>
                  </a:lnTo>
                  <a:lnTo>
                    <a:pt x="18351" y="19292"/>
                  </a:lnTo>
                  <a:lnTo>
                    <a:pt x="18351" y="19271"/>
                  </a:lnTo>
                  <a:lnTo>
                    <a:pt x="18288" y="19230"/>
                  </a:lnTo>
                  <a:lnTo>
                    <a:pt x="18267" y="19167"/>
                  </a:lnTo>
                  <a:lnTo>
                    <a:pt x="18204" y="19167"/>
                  </a:lnTo>
                  <a:lnTo>
                    <a:pt x="18162" y="19125"/>
                  </a:lnTo>
                  <a:lnTo>
                    <a:pt x="18141" y="19041"/>
                  </a:lnTo>
                  <a:lnTo>
                    <a:pt x="18079" y="19020"/>
                  </a:lnTo>
                  <a:lnTo>
                    <a:pt x="17995" y="18937"/>
                  </a:lnTo>
                  <a:lnTo>
                    <a:pt x="17953" y="18937"/>
                  </a:lnTo>
                  <a:lnTo>
                    <a:pt x="17932" y="18916"/>
                  </a:lnTo>
                  <a:lnTo>
                    <a:pt x="17869" y="18916"/>
                  </a:lnTo>
                  <a:lnTo>
                    <a:pt x="17869" y="18853"/>
                  </a:lnTo>
                  <a:lnTo>
                    <a:pt x="17849" y="18811"/>
                  </a:lnTo>
                  <a:lnTo>
                    <a:pt x="17660" y="18665"/>
                  </a:lnTo>
                  <a:lnTo>
                    <a:pt x="17639" y="18623"/>
                  </a:lnTo>
                  <a:lnTo>
                    <a:pt x="17535" y="18560"/>
                  </a:lnTo>
                  <a:lnTo>
                    <a:pt x="17430" y="18560"/>
                  </a:lnTo>
                  <a:lnTo>
                    <a:pt x="17325" y="18602"/>
                  </a:lnTo>
                  <a:lnTo>
                    <a:pt x="17242" y="18707"/>
                  </a:lnTo>
                  <a:lnTo>
                    <a:pt x="17242" y="18644"/>
                  </a:lnTo>
                  <a:lnTo>
                    <a:pt x="17221" y="18560"/>
                  </a:lnTo>
                  <a:lnTo>
                    <a:pt x="17053" y="18518"/>
                  </a:lnTo>
                  <a:lnTo>
                    <a:pt x="16949" y="18518"/>
                  </a:lnTo>
                  <a:lnTo>
                    <a:pt x="16844" y="18539"/>
                  </a:lnTo>
                  <a:lnTo>
                    <a:pt x="16823" y="18518"/>
                  </a:lnTo>
                  <a:lnTo>
                    <a:pt x="16907" y="18434"/>
                  </a:lnTo>
                  <a:lnTo>
                    <a:pt x="16949" y="18476"/>
                  </a:lnTo>
                  <a:lnTo>
                    <a:pt x="17137" y="18476"/>
                  </a:lnTo>
                  <a:lnTo>
                    <a:pt x="17221" y="18497"/>
                  </a:lnTo>
                  <a:lnTo>
                    <a:pt x="17325" y="18497"/>
                  </a:lnTo>
                  <a:lnTo>
                    <a:pt x="17430" y="18476"/>
                  </a:lnTo>
                  <a:lnTo>
                    <a:pt x="17472" y="18393"/>
                  </a:lnTo>
                  <a:lnTo>
                    <a:pt x="17514" y="18204"/>
                  </a:lnTo>
                  <a:lnTo>
                    <a:pt x="17472" y="18121"/>
                  </a:lnTo>
                  <a:lnTo>
                    <a:pt x="17451" y="18100"/>
                  </a:lnTo>
                  <a:lnTo>
                    <a:pt x="17409" y="18100"/>
                  </a:lnTo>
                  <a:lnTo>
                    <a:pt x="17263" y="17995"/>
                  </a:lnTo>
                  <a:lnTo>
                    <a:pt x="17221" y="17974"/>
                  </a:lnTo>
                  <a:lnTo>
                    <a:pt x="17158" y="17974"/>
                  </a:lnTo>
                  <a:lnTo>
                    <a:pt x="17053" y="18058"/>
                  </a:lnTo>
                  <a:lnTo>
                    <a:pt x="17012" y="18058"/>
                  </a:lnTo>
                  <a:lnTo>
                    <a:pt x="16928" y="18079"/>
                  </a:lnTo>
                  <a:lnTo>
                    <a:pt x="16886" y="18162"/>
                  </a:lnTo>
                  <a:lnTo>
                    <a:pt x="16844" y="18162"/>
                  </a:lnTo>
                  <a:lnTo>
                    <a:pt x="16844" y="18079"/>
                  </a:lnTo>
                  <a:lnTo>
                    <a:pt x="16823" y="18016"/>
                  </a:lnTo>
                  <a:lnTo>
                    <a:pt x="16781" y="18016"/>
                  </a:lnTo>
                  <a:lnTo>
                    <a:pt x="16635" y="18058"/>
                  </a:lnTo>
                  <a:lnTo>
                    <a:pt x="16593" y="18079"/>
                  </a:lnTo>
                  <a:lnTo>
                    <a:pt x="16530" y="18079"/>
                  </a:lnTo>
                  <a:lnTo>
                    <a:pt x="16572" y="18058"/>
                  </a:lnTo>
                  <a:lnTo>
                    <a:pt x="16677" y="17995"/>
                  </a:lnTo>
                  <a:lnTo>
                    <a:pt x="16781" y="17974"/>
                  </a:lnTo>
                  <a:lnTo>
                    <a:pt x="16802" y="17911"/>
                  </a:lnTo>
                  <a:lnTo>
                    <a:pt x="16781" y="17870"/>
                  </a:lnTo>
                  <a:lnTo>
                    <a:pt x="16719" y="17849"/>
                  </a:lnTo>
                  <a:lnTo>
                    <a:pt x="16677" y="17870"/>
                  </a:lnTo>
                  <a:lnTo>
                    <a:pt x="16719" y="17807"/>
                  </a:lnTo>
                  <a:lnTo>
                    <a:pt x="16781" y="17807"/>
                  </a:lnTo>
                  <a:lnTo>
                    <a:pt x="16823" y="17849"/>
                  </a:lnTo>
                  <a:lnTo>
                    <a:pt x="16928" y="17953"/>
                  </a:lnTo>
                  <a:lnTo>
                    <a:pt x="17012" y="17974"/>
                  </a:lnTo>
                  <a:lnTo>
                    <a:pt x="17095" y="17953"/>
                  </a:lnTo>
                  <a:lnTo>
                    <a:pt x="17200" y="17870"/>
                  </a:lnTo>
                  <a:lnTo>
                    <a:pt x="17367" y="17870"/>
                  </a:lnTo>
                  <a:lnTo>
                    <a:pt x="17430" y="17786"/>
                  </a:lnTo>
                  <a:lnTo>
                    <a:pt x="17472" y="17765"/>
                  </a:lnTo>
                  <a:lnTo>
                    <a:pt x="17514" y="17702"/>
                  </a:lnTo>
                  <a:lnTo>
                    <a:pt x="17472" y="17639"/>
                  </a:lnTo>
                  <a:lnTo>
                    <a:pt x="17409" y="17577"/>
                  </a:lnTo>
                  <a:lnTo>
                    <a:pt x="17263" y="17556"/>
                  </a:lnTo>
                  <a:lnTo>
                    <a:pt x="17200" y="17493"/>
                  </a:lnTo>
                  <a:lnTo>
                    <a:pt x="17137" y="17451"/>
                  </a:lnTo>
                  <a:lnTo>
                    <a:pt x="17033" y="17451"/>
                  </a:lnTo>
                  <a:lnTo>
                    <a:pt x="16928" y="17430"/>
                  </a:lnTo>
                  <a:lnTo>
                    <a:pt x="16844" y="17451"/>
                  </a:lnTo>
                  <a:lnTo>
                    <a:pt x="16823" y="17493"/>
                  </a:lnTo>
                  <a:lnTo>
                    <a:pt x="16740" y="17556"/>
                  </a:lnTo>
                  <a:lnTo>
                    <a:pt x="16677" y="17535"/>
                  </a:lnTo>
                  <a:lnTo>
                    <a:pt x="16593" y="17493"/>
                  </a:lnTo>
                  <a:lnTo>
                    <a:pt x="16489" y="17493"/>
                  </a:lnTo>
                  <a:lnTo>
                    <a:pt x="16468" y="17556"/>
                  </a:lnTo>
                  <a:lnTo>
                    <a:pt x="16426" y="17598"/>
                  </a:lnTo>
                  <a:lnTo>
                    <a:pt x="16384" y="17577"/>
                  </a:lnTo>
                  <a:lnTo>
                    <a:pt x="16321" y="17535"/>
                  </a:lnTo>
                  <a:lnTo>
                    <a:pt x="16300" y="17535"/>
                  </a:lnTo>
                  <a:lnTo>
                    <a:pt x="16279" y="17472"/>
                  </a:lnTo>
                  <a:lnTo>
                    <a:pt x="16321" y="17430"/>
                  </a:lnTo>
                  <a:lnTo>
                    <a:pt x="16426" y="17388"/>
                  </a:lnTo>
                  <a:lnTo>
                    <a:pt x="16572" y="17430"/>
                  </a:lnTo>
                  <a:lnTo>
                    <a:pt x="16740" y="17430"/>
                  </a:lnTo>
                  <a:lnTo>
                    <a:pt x="16802" y="17367"/>
                  </a:lnTo>
                  <a:lnTo>
                    <a:pt x="16802" y="17326"/>
                  </a:lnTo>
                  <a:lnTo>
                    <a:pt x="16740" y="17221"/>
                  </a:lnTo>
                  <a:lnTo>
                    <a:pt x="16635" y="17137"/>
                  </a:lnTo>
                  <a:lnTo>
                    <a:pt x="16530" y="17074"/>
                  </a:lnTo>
                  <a:lnTo>
                    <a:pt x="16489" y="17012"/>
                  </a:lnTo>
                  <a:lnTo>
                    <a:pt x="16489" y="16907"/>
                  </a:lnTo>
                  <a:lnTo>
                    <a:pt x="16509" y="16865"/>
                  </a:lnTo>
                  <a:lnTo>
                    <a:pt x="16572" y="16907"/>
                  </a:lnTo>
                  <a:lnTo>
                    <a:pt x="16593" y="16949"/>
                  </a:lnTo>
                  <a:lnTo>
                    <a:pt x="16593" y="17012"/>
                  </a:lnTo>
                  <a:lnTo>
                    <a:pt x="16677" y="17054"/>
                  </a:lnTo>
                  <a:lnTo>
                    <a:pt x="16802" y="17158"/>
                  </a:lnTo>
                  <a:lnTo>
                    <a:pt x="16823" y="17221"/>
                  </a:lnTo>
                  <a:lnTo>
                    <a:pt x="16886" y="17242"/>
                  </a:lnTo>
                  <a:lnTo>
                    <a:pt x="16928" y="17242"/>
                  </a:lnTo>
                  <a:lnTo>
                    <a:pt x="17012" y="17326"/>
                  </a:lnTo>
                  <a:lnTo>
                    <a:pt x="17095" y="17326"/>
                  </a:lnTo>
                  <a:lnTo>
                    <a:pt x="17200" y="17284"/>
                  </a:lnTo>
                  <a:lnTo>
                    <a:pt x="17263" y="17242"/>
                  </a:lnTo>
                  <a:lnTo>
                    <a:pt x="17346" y="17221"/>
                  </a:lnTo>
                  <a:lnTo>
                    <a:pt x="17409" y="17158"/>
                  </a:lnTo>
                  <a:lnTo>
                    <a:pt x="17472" y="17116"/>
                  </a:lnTo>
                  <a:lnTo>
                    <a:pt x="17556" y="17074"/>
                  </a:lnTo>
                  <a:lnTo>
                    <a:pt x="17606" y="17074"/>
                  </a:lnTo>
                  <a:lnTo>
                    <a:pt x="17618" y="17116"/>
                  </a:lnTo>
                  <a:lnTo>
                    <a:pt x="17618" y="17074"/>
                  </a:lnTo>
                  <a:lnTo>
                    <a:pt x="17618" y="17033"/>
                  </a:lnTo>
                  <a:lnTo>
                    <a:pt x="17577" y="16970"/>
                  </a:lnTo>
                  <a:lnTo>
                    <a:pt x="17588" y="17010"/>
                  </a:lnTo>
                  <a:lnTo>
                    <a:pt x="17472" y="16844"/>
                  </a:lnTo>
                  <a:lnTo>
                    <a:pt x="17409" y="16802"/>
                  </a:lnTo>
                  <a:lnTo>
                    <a:pt x="17409" y="16740"/>
                  </a:lnTo>
                  <a:lnTo>
                    <a:pt x="17430" y="16719"/>
                  </a:lnTo>
                  <a:lnTo>
                    <a:pt x="17472" y="16719"/>
                  </a:lnTo>
                  <a:lnTo>
                    <a:pt x="17535" y="16761"/>
                  </a:lnTo>
                  <a:lnTo>
                    <a:pt x="17535" y="16823"/>
                  </a:lnTo>
                  <a:lnTo>
                    <a:pt x="17577" y="16865"/>
                  </a:lnTo>
                  <a:lnTo>
                    <a:pt x="17681" y="17074"/>
                  </a:lnTo>
                  <a:lnTo>
                    <a:pt x="17869" y="17284"/>
                  </a:lnTo>
                  <a:lnTo>
                    <a:pt x="17890" y="17326"/>
                  </a:lnTo>
                  <a:lnTo>
                    <a:pt x="17932" y="17263"/>
                  </a:lnTo>
                  <a:lnTo>
                    <a:pt x="17932" y="17179"/>
                  </a:lnTo>
                  <a:lnTo>
                    <a:pt x="17953" y="17012"/>
                  </a:lnTo>
                  <a:lnTo>
                    <a:pt x="17953" y="16907"/>
                  </a:lnTo>
                  <a:lnTo>
                    <a:pt x="17995" y="16844"/>
                  </a:lnTo>
                  <a:lnTo>
                    <a:pt x="18058" y="16844"/>
                  </a:lnTo>
                  <a:lnTo>
                    <a:pt x="18100" y="16865"/>
                  </a:lnTo>
                  <a:lnTo>
                    <a:pt x="18100" y="16949"/>
                  </a:lnTo>
                  <a:lnTo>
                    <a:pt x="18141" y="17012"/>
                  </a:lnTo>
                  <a:lnTo>
                    <a:pt x="18183" y="17012"/>
                  </a:lnTo>
                  <a:lnTo>
                    <a:pt x="18372" y="17074"/>
                  </a:lnTo>
                  <a:lnTo>
                    <a:pt x="18518" y="17179"/>
                  </a:lnTo>
                  <a:lnTo>
                    <a:pt x="18602" y="17221"/>
                  </a:lnTo>
                  <a:lnTo>
                    <a:pt x="18665" y="17179"/>
                  </a:lnTo>
                  <a:lnTo>
                    <a:pt x="18706" y="17179"/>
                  </a:lnTo>
                  <a:lnTo>
                    <a:pt x="18769" y="17221"/>
                  </a:lnTo>
                  <a:lnTo>
                    <a:pt x="18769" y="17263"/>
                  </a:lnTo>
                  <a:lnTo>
                    <a:pt x="18602" y="17284"/>
                  </a:lnTo>
                  <a:lnTo>
                    <a:pt x="18581" y="17326"/>
                  </a:lnTo>
                  <a:lnTo>
                    <a:pt x="18476" y="17221"/>
                  </a:lnTo>
                  <a:lnTo>
                    <a:pt x="18288" y="17116"/>
                  </a:lnTo>
                  <a:lnTo>
                    <a:pt x="18246" y="17074"/>
                  </a:lnTo>
                  <a:lnTo>
                    <a:pt x="18204" y="17054"/>
                  </a:lnTo>
                  <a:lnTo>
                    <a:pt x="18162" y="17054"/>
                  </a:lnTo>
                  <a:lnTo>
                    <a:pt x="18121" y="17074"/>
                  </a:lnTo>
                  <a:lnTo>
                    <a:pt x="18121" y="17137"/>
                  </a:lnTo>
                  <a:lnTo>
                    <a:pt x="18183" y="17221"/>
                  </a:lnTo>
                  <a:lnTo>
                    <a:pt x="18413" y="17430"/>
                  </a:lnTo>
                  <a:lnTo>
                    <a:pt x="18518" y="17535"/>
                  </a:lnTo>
                  <a:lnTo>
                    <a:pt x="18685" y="17598"/>
                  </a:lnTo>
                  <a:lnTo>
                    <a:pt x="18790" y="17681"/>
                  </a:lnTo>
                  <a:lnTo>
                    <a:pt x="18832" y="17702"/>
                  </a:lnTo>
                  <a:lnTo>
                    <a:pt x="18916" y="17681"/>
                  </a:lnTo>
                  <a:lnTo>
                    <a:pt x="18937" y="17639"/>
                  </a:lnTo>
                  <a:lnTo>
                    <a:pt x="18999" y="17556"/>
                  </a:lnTo>
                  <a:lnTo>
                    <a:pt x="19125" y="17556"/>
                  </a:lnTo>
                  <a:lnTo>
                    <a:pt x="19167" y="17493"/>
                  </a:lnTo>
                  <a:lnTo>
                    <a:pt x="19167" y="17430"/>
                  </a:lnTo>
                  <a:lnTo>
                    <a:pt x="19250" y="17367"/>
                  </a:lnTo>
                  <a:lnTo>
                    <a:pt x="19313" y="17367"/>
                  </a:lnTo>
                  <a:lnTo>
                    <a:pt x="19376" y="17388"/>
                  </a:lnTo>
                  <a:lnTo>
                    <a:pt x="19460" y="17430"/>
                  </a:lnTo>
                  <a:lnTo>
                    <a:pt x="19564" y="17388"/>
                  </a:lnTo>
                  <a:lnTo>
                    <a:pt x="19669" y="17388"/>
                  </a:lnTo>
                  <a:lnTo>
                    <a:pt x="19690" y="17346"/>
                  </a:lnTo>
                  <a:lnTo>
                    <a:pt x="19732" y="17221"/>
                  </a:lnTo>
                  <a:lnTo>
                    <a:pt x="19732" y="17116"/>
                  </a:lnTo>
                  <a:lnTo>
                    <a:pt x="19774" y="17033"/>
                  </a:lnTo>
                  <a:lnTo>
                    <a:pt x="19857" y="16907"/>
                  </a:lnTo>
                  <a:lnTo>
                    <a:pt x="19857" y="16823"/>
                  </a:lnTo>
                  <a:lnTo>
                    <a:pt x="19836" y="16761"/>
                  </a:lnTo>
                  <a:lnTo>
                    <a:pt x="19753" y="16740"/>
                  </a:lnTo>
                  <a:lnTo>
                    <a:pt x="19648" y="16761"/>
                  </a:lnTo>
                  <a:lnTo>
                    <a:pt x="19627" y="16802"/>
                  </a:lnTo>
                  <a:lnTo>
                    <a:pt x="19585" y="16761"/>
                  </a:lnTo>
                  <a:lnTo>
                    <a:pt x="19543" y="16761"/>
                  </a:lnTo>
                  <a:lnTo>
                    <a:pt x="19522" y="16802"/>
                  </a:lnTo>
                  <a:lnTo>
                    <a:pt x="19439" y="16740"/>
                  </a:lnTo>
                  <a:lnTo>
                    <a:pt x="19376" y="16656"/>
                  </a:lnTo>
                  <a:lnTo>
                    <a:pt x="19334" y="16614"/>
                  </a:lnTo>
                  <a:lnTo>
                    <a:pt x="19313" y="16530"/>
                  </a:lnTo>
                  <a:lnTo>
                    <a:pt x="19271" y="16530"/>
                  </a:lnTo>
                  <a:lnTo>
                    <a:pt x="19250" y="16614"/>
                  </a:lnTo>
                  <a:lnTo>
                    <a:pt x="19250" y="16719"/>
                  </a:lnTo>
                  <a:lnTo>
                    <a:pt x="19313" y="16740"/>
                  </a:lnTo>
                  <a:lnTo>
                    <a:pt x="19313" y="16823"/>
                  </a:lnTo>
                  <a:lnTo>
                    <a:pt x="19250" y="16907"/>
                  </a:lnTo>
                  <a:lnTo>
                    <a:pt x="19229" y="17012"/>
                  </a:lnTo>
                  <a:lnTo>
                    <a:pt x="19209" y="16949"/>
                  </a:lnTo>
                  <a:lnTo>
                    <a:pt x="19229" y="16823"/>
                  </a:lnTo>
                  <a:lnTo>
                    <a:pt x="19209" y="16719"/>
                  </a:lnTo>
                  <a:lnTo>
                    <a:pt x="19146" y="16698"/>
                  </a:lnTo>
                  <a:lnTo>
                    <a:pt x="19125" y="16551"/>
                  </a:lnTo>
                  <a:lnTo>
                    <a:pt x="19062" y="16530"/>
                  </a:lnTo>
                  <a:lnTo>
                    <a:pt x="19041" y="16489"/>
                  </a:lnTo>
                  <a:lnTo>
                    <a:pt x="19041" y="16447"/>
                  </a:lnTo>
                  <a:lnTo>
                    <a:pt x="19104" y="16426"/>
                  </a:lnTo>
                  <a:lnTo>
                    <a:pt x="19161" y="16311"/>
                  </a:lnTo>
                  <a:lnTo>
                    <a:pt x="19146" y="16279"/>
                  </a:lnTo>
                  <a:lnTo>
                    <a:pt x="19104" y="16238"/>
                  </a:lnTo>
                  <a:lnTo>
                    <a:pt x="19146" y="16217"/>
                  </a:lnTo>
                  <a:lnTo>
                    <a:pt x="19229" y="16217"/>
                  </a:lnTo>
                  <a:lnTo>
                    <a:pt x="19271" y="16175"/>
                  </a:lnTo>
                  <a:lnTo>
                    <a:pt x="19313" y="16091"/>
                  </a:lnTo>
                  <a:lnTo>
                    <a:pt x="19313" y="15966"/>
                  </a:lnTo>
                  <a:lnTo>
                    <a:pt x="19271" y="15903"/>
                  </a:lnTo>
                  <a:lnTo>
                    <a:pt x="19271" y="15861"/>
                  </a:lnTo>
                  <a:lnTo>
                    <a:pt x="19334" y="15861"/>
                  </a:lnTo>
                  <a:lnTo>
                    <a:pt x="19376" y="15903"/>
                  </a:lnTo>
                  <a:lnTo>
                    <a:pt x="19439" y="15986"/>
                  </a:lnTo>
                  <a:lnTo>
                    <a:pt x="19481" y="16007"/>
                  </a:lnTo>
                  <a:lnTo>
                    <a:pt x="19564" y="16007"/>
                  </a:lnTo>
                  <a:lnTo>
                    <a:pt x="19648" y="15966"/>
                  </a:lnTo>
                  <a:lnTo>
                    <a:pt x="19732" y="15986"/>
                  </a:lnTo>
                  <a:lnTo>
                    <a:pt x="19794" y="16028"/>
                  </a:lnTo>
                  <a:lnTo>
                    <a:pt x="19899" y="16070"/>
                  </a:lnTo>
                  <a:lnTo>
                    <a:pt x="20046" y="16175"/>
                  </a:lnTo>
                  <a:lnTo>
                    <a:pt x="20046" y="16238"/>
                  </a:lnTo>
                  <a:lnTo>
                    <a:pt x="20066" y="16321"/>
                  </a:lnTo>
                  <a:lnTo>
                    <a:pt x="20108" y="16384"/>
                  </a:lnTo>
                  <a:lnTo>
                    <a:pt x="20150" y="16447"/>
                  </a:lnTo>
                  <a:lnTo>
                    <a:pt x="20192" y="16489"/>
                  </a:lnTo>
                  <a:lnTo>
                    <a:pt x="20318" y="16405"/>
                  </a:lnTo>
                  <a:lnTo>
                    <a:pt x="20422" y="16238"/>
                  </a:lnTo>
                  <a:lnTo>
                    <a:pt x="20485" y="16133"/>
                  </a:lnTo>
                  <a:lnTo>
                    <a:pt x="20422" y="16091"/>
                  </a:lnTo>
                  <a:lnTo>
                    <a:pt x="20401" y="15986"/>
                  </a:lnTo>
                  <a:lnTo>
                    <a:pt x="20464" y="15924"/>
                  </a:lnTo>
                  <a:lnTo>
                    <a:pt x="20464" y="15882"/>
                  </a:lnTo>
                  <a:lnTo>
                    <a:pt x="20359" y="15861"/>
                  </a:lnTo>
                  <a:lnTo>
                    <a:pt x="20276" y="15903"/>
                  </a:lnTo>
                  <a:lnTo>
                    <a:pt x="20255" y="15966"/>
                  </a:lnTo>
                  <a:lnTo>
                    <a:pt x="20108" y="15882"/>
                  </a:lnTo>
                  <a:lnTo>
                    <a:pt x="20046" y="15777"/>
                  </a:lnTo>
                  <a:lnTo>
                    <a:pt x="19899" y="15756"/>
                  </a:lnTo>
                  <a:lnTo>
                    <a:pt x="19857" y="15777"/>
                  </a:lnTo>
                  <a:lnTo>
                    <a:pt x="19794" y="15714"/>
                  </a:lnTo>
                  <a:lnTo>
                    <a:pt x="19794" y="15673"/>
                  </a:lnTo>
                  <a:lnTo>
                    <a:pt x="19857" y="15673"/>
                  </a:lnTo>
                  <a:lnTo>
                    <a:pt x="19899" y="15589"/>
                  </a:lnTo>
                  <a:lnTo>
                    <a:pt x="19941" y="15401"/>
                  </a:lnTo>
                  <a:lnTo>
                    <a:pt x="19962" y="15380"/>
                  </a:lnTo>
                  <a:lnTo>
                    <a:pt x="19962" y="15296"/>
                  </a:lnTo>
                  <a:lnTo>
                    <a:pt x="19836" y="15254"/>
                  </a:lnTo>
                  <a:lnTo>
                    <a:pt x="19774" y="15254"/>
                  </a:lnTo>
                  <a:lnTo>
                    <a:pt x="19669" y="15359"/>
                  </a:lnTo>
                  <a:lnTo>
                    <a:pt x="19564" y="15380"/>
                  </a:lnTo>
                  <a:lnTo>
                    <a:pt x="19460" y="15359"/>
                  </a:lnTo>
                  <a:lnTo>
                    <a:pt x="19439" y="15296"/>
                  </a:lnTo>
                  <a:lnTo>
                    <a:pt x="19418" y="15191"/>
                  </a:lnTo>
                  <a:lnTo>
                    <a:pt x="19376" y="15149"/>
                  </a:lnTo>
                  <a:lnTo>
                    <a:pt x="19376" y="15066"/>
                  </a:lnTo>
                  <a:lnTo>
                    <a:pt x="19460" y="15129"/>
                  </a:lnTo>
                  <a:lnTo>
                    <a:pt x="19481" y="15170"/>
                  </a:lnTo>
                  <a:lnTo>
                    <a:pt x="19460" y="15233"/>
                  </a:lnTo>
                  <a:lnTo>
                    <a:pt x="19481" y="15296"/>
                  </a:lnTo>
                  <a:lnTo>
                    <a:pt x="19564" y="15359"/>
                  </a:lnTo>
                  <a:lnTo>
                    <a:pt x="19648" y="15359"/>
                  </a:lnTo>
                  <a:lnTo>
                    <a:pt x="19753" y="15254"/>
                  </a:lnTo>
                  <a:lnTo>
                    <a:pt x="19836" y="15233"/>
                  </a:lnTo>
                  <a:lnTo>
                    <a:pt x="19941" y="15233"/>
                  </a:lnTo>
                  <a:lnTo>
                    <a:pt x="19983" y="15275"/>
                  </a:lnTo>
                  <a:lnTo>
                    <a:pt x="20046" y="15275"/>
                  </a:lnTo>
                  <a:lnTo>
                    <a:pt x="20066" y="15233"/>
                  </a:lnTo>
                  <a:lnTo>
                    <a:pt x="20046" y="15170"/>
                  </a:lnTo>
                  <a:lnTo>
                    <a:pt x="19836" y="14961"/>
                  </a:lnTo>
                  <a:lnTo>
                    <a:pt x="19669" y="14836"/>
                  </a:lnTo>
                  <a:lnTo>
                    <a:pt x="19522" y="14836"/>
                  </a:lnTo>
                  <a:lnTo>
                    <a:pt x="19355" y="14752"/>
                  </a:lnTo>
                  <a:lnTo>
                    <a:pt x="19271" y="14647"/>
                  </a:lnTo>
                  <a:lnTo>
                    <a:pt x="19271" y="14564"/>
                  </a:lnTo>
                  <a:lnTo>
                    <a:pt x="19271" y="14522"/>
                  </a:lnTo>
                  <a:lnTo>
                    <a:pt x="19334" y="14564"/>
                  </a:lnTo>
                  <a:lnTo>
                    <a:pt x="19376" y="14668"/>
                  </a:lnTo>
                  <a:lnTo>
                    <a:pt x="19460" y="14731"/>
                  </a:lnTo>
                  <a:lnTo>
                    <a:pt x="19585" y="14731"/>
                  </a:lnTo>
                  <a:lnTo>
                    <a:pt x="19627" y="14668"/>
                  </a:lnTo>
                  <a:lnTo>
                    <a:pt x="19627" y="14626"/>
                  </a:lnTo>
                  <a:lnTo>
                    <a:pt x="19522" y="14522"/>
                  </a:lnTo>
                  <a:lnTo>
                    <a:pt x="19481" y="14459"/>
                  </a:lnTo>
                  <a:lnTo>
                    <a:pt x="19481" y="14438"/>
                  </a:lnTo>
                  <a:lnTo>
                    <a:pt x="19522" y="14438"/>
                  </a:lnTo>
                  <a:lnTo>
                    <a:pt x="19564" y="14459"/>
                  </a:lnTo>
                  <a:lnTo>
                    <a:pt x="19690" y="14626"/>
                  </a:lnTo>
                  <a:lnTo>
                    <a:pt x="19753" y="14731"/>
                  </a:lnTo>
                  <a:lnTo>
                    <a:pt x="19753" y="14773"/>
                  </a:lnTo>
                  <a:lnTo>
                    <a:pt x="19857" y="14857"/>
                  </a:lnTo>
                  <a:lnTo>
                    <a:pt x="19962" y="14940"/>
                  </a:lnTo>
                  <a:lnTo>
                    <a:pt x="20087" y="15087"/>
                  </a:lnTo>
                  <a:lnTo>
                    <a:pt x="20171" y="15129"/>
                  </a:lnTo>
                  <a:lnTo>
                    <a:pt x="20213" y="15087"/>
                  </a:lnTo>
                  <a:lnTo>
                    <a:pt x="20276" y="15129"/>
                  </a:lnTo>
                  <a:lnTo>
                    <a:pt x="20297" y="15170"/>
                  </a:lnTo>
                  <a:lnTo>
                    <a:pt x="20213" y="15233"/>
                  </a:lnTo>
                  <a:lnTo>
                    <a:pt x="20276" y="15296"/>
                  </a:lnTo>
                  <a:lnTo>
                    <a:pt x="20318" y="15359"/>
                  </a:lnTo>
                  <a:lnTo>
                    <a:pt x="20380" y="15359"/>
                  </a:lnTo>
                  <a:lnTo>
                    <a:pt x="20422" y="15275"/>
                  </a:lnTo>
                  <a:lnTo>
                    <a:pt x="20485" y="15087"/>
                  </a:lnTo>
                  <a:lnTo>
                    <a:pt x="20506" y="15045"/>
                  </a:lnTo>
                  <a:lnTo>
                    <a:pt x="20527" y="14982"/>
                  </a:lnTo>
                  <a:lnTo>
                    <a:pt x="20506" y="14877"/>
                  </a:lnTo>
                  <a:lnTo>
                    <a:pt x="20506" y="14836"/>
                  </a:lnTo>
                  <a:lnTo>
                    <a:pt x="20506" y="14710"/>
                  </a:lnTo>
                  <a:lnTo>
                    <a:pt x="20464" y="14626"/>
                  </a:lnTo>
                  <a:lnTo>
                    <a:pt x="20464" y="14564"/>
                  </a:lnTo>
                  <a:lnTo>
                    <a:pt x="20464" y="14543"/>
                  </a:lnTo>
                  <a:lnTo>
                    <a:pt x="20506" y="14564"/>
                  </a:lnTo>
                  <a:lnTo>
                    <a:pt x="20590" y="14605"/>
                  </a:lnTo>
                  <a:lnTo>
                    <a:pt x="20610" y="14605"/>
                  </a:lnTo>
                  <a:lnTo>
                    <a:pt x="20590" y="14543"/>
                  </a:lnTo>
                  <a:lnTo>
                    <a:pt x="20506" y="14459"/>
                  </a:lnTo>
                  <a:lnTo>
                    <a:pt x="20464" y="14354"/>
                  </a:lnTo>
                  <a:lnTo>
                    <a:pt x="20401" y="14313"/>
                  </a:lnTo>
                  <a:lnTo>
                    <a:pt x="20318" y="14292"/>
                  </a:lnTo>
                  <a:lnTo>
                    <a:pt x="19962" y="14292"/>
                  </a:lnTo>
                  <a:lnTo>
                    <a:pt x="19920" y="14208"/>
                  </a:lnTo>
                  <a:lnTo>
                    <a:pt x="19836" y="14145"/>
                  </a:lnTo>
                  <a:lnTo>
                    <a:pt x="19648" y="14145"/>
                  </a:lnTo>
                  <a:lnTo>
                    <a:pt x="19564" y="14187"/>
                  </a:lnTo>
                  <a:lnTo>
                    <a:pt x="19502" y="14187"/>
                  </a:lnTo>
                  <a:lnTo>
                    <a:pt x="19460" y="14124"/>
                  </a:lnTo>
                  <a:lnTo>
                    <a:pt x="19439" y="14103"/>
                  </a:lnTo>
                  <a:lnTo>
                    <a:pt x="19460" y="14041"/>
                  </a:lnTo>
                  <a:lnTo>
                    <a:pt x="19502" y="14103"/>
                  </a:lnTo>
                  <a:lnTo>
                    <a:pt x="19543" y="14124"/>
                  </a:lnTo>
                  <a:lnTo>
                    <a:pt x="19669" y="14103"/>
                  </a:lnTo>
                  <a:lnTo>
                    <a:pt x="19836" y="14082"/>
                  </a:lnTo>
                  <a:lnTo>
                    <a:pt x="19878" y="14124"/>
                  </a:lnTo>
                  <a:lnTo>
                    <a:pt x="19941" y="14103"/>
                  </a:lnTo>
                  <a:lnTo>
                    <a:pt x="20025" y="14082"/>
                  </a:lnTo>
                  <a:lnTo>
                    <a:pt x="20087" y="14103"/>
                  </a:lnTo>
                  <a:lnTo>
                    <a:pt x="20150" y="14124"/>
                  </a:lnTo>
                  <a:lnTo>
                    <a:pt x="20192" y="14103"/>
                  </a:lnTo>
                  <a:lnTo>
                    <a:pt x="20234" y="14082"/>
                  </a:lnTo>
                  <a:lnTo>
                    <a:pt x="20234" y="14020"/>
                  </a:lnTo>
                  <a:lnTo>
                    <a:pt x="20234" y="13915"/>
                  </a:lnTo>
                  <a:lnTo>
                    <a:pt x="20234" y="13873"/>
                  </a:lnTo>
                  <a:lnTo>
                    <a:pt x="20171" y="13831"/>
                  </a:lnTo>
                  <a:lnTo>
                    <a:pt x="20129" y="13873"/>
                  </a:lnTo>
                  <a:lnTo>
                    <a:pt x="20066" y="13894"/>
                  </a:lnTo>
                  <a:lnTo>
                    <a:pt x="19983" y="13873"/>
                  </a:lnTo>
                  <a:lnTo>
                    <a:pt x="19857" y="13873"/>
                  </a:lnTo>
                  <a:lnTo>
                    <a:pt x="19815" y="13810"/>
                  </a:lnTo>
                  <a:lnTo>
                    <a:pt x="19711" y="13706"/>
                  </a:lnTo>
                  <a:lnTo>
                    <a:pt x="19606" y="13727"/>
                  </a:lnTo>
                  <a:lnTo>
                    <a:pt x="19564" y="13789"/>
                  </a:lnTo>
                  <a:lnTo>
                    <a:pt x="19543" y="13789"/>
                  </a:lnTo>
                  <a:lnTo>
                    <a:pt x="19543" y="13685"/>
                  </a:lnTo>
                  <a:lnTo>
                    <a:pt x="19543" y="13601"/>
                  </a:lnTo>
                  <a:lnTo>
                    <a:pt x="19522" y="13538"/>
                  </a:lnTo>
                  <a:lnTo>
                    <a:pt x="19313" y="13538"/>
                  </a:lnTo>
                  <a:lnTo>
                    <a:pt x="19229" y="13497"/>
                  </a:lnTo>
                  <a:lnTo>
                    <a:pt x="19250" y="13455"/>
                  </a:lnTo>
                  <a:lnTo>
                    <a:pt x="19313" y="13455"/>
                  </a:lnTo>
                  <a:lnTo>
                    <a:pt x="19418" y="13476"/>
                  </a:lnTo>
                  <a:lnTo>
                    <a:pt x="19460" y="13455"/>
                  </a:lnTo>
                  <a:lnTo>
                    <a:pt x="19460" y="13392"/>
                  </a:lnTo>
                  <a:lnTo>
                    <a:pt x="19439" y="13371"/>
                  </a:lnTo>
                  <a:lnTo>
                    <a:pt x="19481" y="13308"/>
                  </a:lnTo>
                  <a:lnTo>
                    <a:pt x="19460" y="13266"/>
                  </a:lnTo>
                  <a:lnTo>
                    <a:pt x="19439" y="13204"/>
                  </a:lnTo>
                  <a:lnTo>
                    <a:pt x="19481" y="13162"/>
                  </a:lnTo>
                  <a:lnTo>
                    <a:pt x="19460" y="13078"/>
                  </a:lnTo>
                  <a:lnTo>
                    <a:pt x="19460" y="12994"/>
                  </a:lnTo>
                  <a:lnTo>
                    <a:pt x="19522" y="12973"/>
                  </a:lnTo>
                  <a:lnTo>
                    <a:pt x="19543" y="12994"/>
                  </a:lnTo>
                  <a:lnTo>
                    <a:pt x="19543" y="13078"/>
                  </a:lnTo>
                  <a:lnTo>
                    <a:pt x="19585" y="13141"/>
                  </a:lnTo>
                  <a:lnTo>
                    <a:pt x="19648" y="13162"/>
                  </a:lnTo>
                  <a:lnTo>
                    <a:pt x="19732" y="13078"/>
                  </a:lnTo>
                  <a:lnTo>
                    <a:pt x="19857" y="12953"/>
                  </a:lnTo>
                  <a:lnTo>
                    <a:pt x="19941" y="12932"/>
                  </a:lnTo>
                  <a:lnTo>
                    <a:pt x="19941" y="12890"/>
                  </a:lnTo>
                  <a:lnTo>
                    <a:pt x="19899" y="12869"/>
                  </a:lnTo>
                  <a:lnTo>
                    <a:pt x="19794" y="12848"/>
                  </a:lnTo>
                  <a:lnTo>
                    <a:pt x="19732" y="12848"/>
                  </a:lnTo>
                  <a:lnTo>
                    <a:pt x="19690" y="12827"/>
                  </a:lnTo>
                  <a:lnTo>
                    <a:pt x="19774" y="12785"/>
                  </a:lnTo>
                  <a:lnTo>
                    <a:pt x="19878" y="12785"/>
                  </a:lnTo>
                  <a:lnTo>
                    <a:pt x="19941" y="12827"/>
                  </a:lnTo>
                  <a:lnTo>
                    <a:pt x="19983" y="12827"/>
                  </a:lnTo>
                  <a:lnTo>
                    <a:pt x="19983" y="12764"/>
                  </a:lnTo>
                  <a:lnTo>
                    <a:pt x="19962" y="12743"/>
                  </a:lnTo>
                  <a:lnTo>
                    <a:pt x="20046" y="12722"/>
                  </a:lnTo>
                  <a:lnTo>
                    <a:pt x="20150" y="12722"/>
                  </a:lnTo>
                  <a:lnTo>
                    <a:pt x="20213" y="12785"/>
                  </a:lnTo>
                  <a:lnTo>
                    <a:pt x="20276" y="12827"/>
                  </a:lnTo>
                  <a:lnTo>
                    <a:pt x="20318" y="12785"/>
                  </a:lnTo>
                  <a:lnTo>
                    <a:pt x="20380" y="12827"/>
                  </a:lnTo>
                  <a:lnTo>
                    <a:pt x="20422" y="12890"/>
                  </a:lnTo>
                  <a:lnTo>
                    <a:pt x="20401" y="12973"/>
                  </a:lnTo>
                  <a:lnTo>
                    <a:pt x="20422" y="13036"/>
                  </a:lnTo>
                  <a:lnTo>
                    <a:pt x="20506" y="13057"/>
                  </a:lnTo>
                  <a:lnTo>
                    <a:pt x="20527" y="13036"/>
                  </a:lnTo>
                  <a:lnTo>
                    <a:pt x="20590" y="13057"/>
                  </a:lnTo>
                  <a:lnTo>
                    <a:pt x="20631" y="13141"/>
                  </a:lnTo>
                  <a:lnTo>
                    <a:pt x="20778" y="13183"/>
                  </a:lnTo>
                  <a:lnTo>
                    <a:pt x="20820" y="13266"/>
                  </a:lnTo>
                  <a:lnTo>
                    <a:pt x="20841" y="13287"/>
                  </a:lnTo>
                  <a:lnTo>
                    <a:pt x="20882" y="13245"/>
                  </a:lnTo>
                  <a:lnTo>
                    <a:pt x="20903" y="13141"/>
                  </a:lnTo>
                  <a:lnTo>
                    <a:pt x="20945" y="13057"/>
                  </a:lnTo>
                  <a:lnTo>
                    <a:pt x="21008" y="12890"/>
                  </a:lnTo>
                  <a:lnTo>
                    <a:pt x="21008" y="12848"/>
                  </a:lnTo>
                  <a:lnTo>
                    <a:pt x="21029" y="12722"/>
                  </a:lnTo>
                  <a:lnTo>
                    <a:pt x="21050" y="12555"/>
                  </a:lnTo>
                  <a:lnTo>
                    <a:pt x="21092" y="12513"/>
                  </a:lnTo>
                  <a:lnTo>
                    <a:pt x="21092" y="12429"/>
                  </a:lnTo>
                  <a:lnTo>
                    <a:pt x="21050" y="12346"/>
                  </a:lnTo>
                  <a:lnTo>
                    <a:pt x="20987" y="12304"/>
                  </a:lnTo>
                  <a:lnTo>
                    <a:pt x="20924" y="12241"/>
                  </a:lnTo>
                  <a:lnTo>
                    <a:pt x="20882" y="12241"/>
                  </a:lnTo>
                  <a:lnTo>
                    <a:pt x="20841" y="12199"/>
                  </a:lnTo>
                  <a:lnTo>
                    <a:pt x="20841" y="12136"/>
                  </a:lnTo>
                  <a:lnTo>
                    <a:pt x="20757" y="12136"/>
                  </a:lnTo>
                  <a:lnTo>
                    <a:pt x="20694" y="12220"/>
                  </a:lnTo>
                  <a:lnTo>
                    <a:pt x="20590" y="12325"/>
                  </a:lnTo>
                  <a:lnTo>
                    <a:pt x="20506" y="12346"/>
                  </a:lnTo>
                  <a:lnTo>
                    <a:pt x="20464" y="12304"/>
                  </a:lnTo>
                  <a:lnTo>
                    <a:pt x="20485" y="12241"/>
                  </a:lnTo>
                  <a:lnTo>
                    <a:pt x="20485" y="12157"/>
                  </a:lnTo>
                  <a:lnTo>
                    <a:pt x="20485" y="12136"/>
                  </a:lnTo>
                  <a:lnTo>
                    <a:pt x="20380" y="12116"/>
                  </a:lnTo>
                  <a:lnTo>
                    <a:pt x="20297" y="12116"/>
                  </a:lnTo>
                  <a:lnTo>
                    <a:pt x="20276" y="12053"/>
                  </a:lnTo>
                  <a:lnTo>
                    <a:pt x="20338" y="12032"/>
                  </a:lnTo>
                  <a:lnTo>
                    <a:pt x="20338" y="12011"/>
                  </a:lnTo>
                  <a:lnTo>
                    <a:pt x="20255" y="11948"/>
                  </a:lnTo>
                  <a:lnTo>
                    <a:pt x="20213" y="11906"/>
                  </a:lnTo>
                  <a:lnTo>
                    <a:pt x="20255" y="11885"/>
                  </a:lnTo>
                  <a:lnTo>
                    <a:pt x="20276" y="11906"/>
                  </a:lnTo>
                  <a:lnTo>
                    <a:pt x="20359" y="11927"/>
                  </a:lnTo>
                  <a:lnTo>
                    <a:pt x="20359" y="11885"/>
                  </a:lnTo>
                  <a:lnTo>
                    <a:pt x="20297" y="11802"/>
                  </a:lnTo>
                  <a:lnTo>
                    <a:pt x="20276" y="11718"/>
                  </a:lnTo>
                  <a:lnTo>
                    <a:pt x="20297" y="11676"/>
                  </a:lnTo>
                  <a:lnTo>
                    <a:pt x="20359" y="11634"/>
                  </a:lnTo>
                  <a:lnTo>
                    <a:pt x="20380" y="11676"/>
                  </a:lnTo>
                  <a:lnTo>
                    <a:pt x="20443" y="11697"/>
                  </a:lnTo>
                  <a:lnTo>
                    <a:pt x="20464" y="11739"/>
                  </a:lnTo>
                  <a:lnTo>
                    <a:pt x="20590" y="11885"/>
                  </a:lnTo>
                  <a:lnTo>
                    <a:pt x="20673" y="11927"/>
                  </a:lnTo>
                  <a:lnTo>
                    <a:pt x="20757" y="11906"/>
                  </a:lnTo>
                  <a:lnTo>
                    <a:pt x="20799" y="11844"/>
                  </a:lnTo>
                  <a:lnTo>
                    <a:pt x="20757" y="11718"/>
                  </a:lnTo>
                  <a:lnTo>
                    <a:pt x="20652" y="11613"/>
                  </a:lnTo>
                  <a:lnTo>
                    <a:pt x="20569" y="11572"/>
                  </a:lnTo>
                  <a:lnTo>
                    <a:pt x="20464" y="11530"/>
                  </a:lnTo>
                  <a:lnTo>
                    <a:pt x="20443" y="11404"/>
                  </a:lnTo>
                  <a:lnTo>
                    <a:pt x="20380" y="11320"/>
                  </a:lnTo>
                  <a:lnTo>
                    <a:pt x="20338" y="11258"/>
                  </a:lnTo>
                  <a:lnTo>
                    <a:pt x="20255" y="11216"/>
                  </a:lnTo>
                  <a:lnTo>
                    <a:pt x="20171" y="11174"/>
                  </a:lnTo>
                  <a:lnTo>
                    <a:pt x="20171" y="11111"/>
                  </a:lnTo>
                  <a:lnTo>
                    <a:pt x="20234" y="11069"/>
                  </a:lnTo>
                  <a:lnTo>
                    <a:pt x="20234" y="11007"/>
                  </a:lnTo>
                  <a:lnTo>
                    <a:pt x="20192" y="10986"/>
                  </a:lnTo>
                  <a:lnTo>
                    <a:pt x="20192" y="10944"/>
                  </a:lnTo>
                  <a:lnTo>
                    <a:pt x="20255" y="10881"/>
                  </a:lnTo>
                  <a:lnTo>
                    <a:pt x="20297" y="10881"/>
                  </a:lnTo>
                  <a:lnTo>
                    <a:pt x="20359" y="10860"/>
                  </a:lnTo>
                  <a:lnTo>
                    <a:pt x="20443" y="10881"/>
                  </a:lnTo>
                  <a:lnTo>
                    <a:pt x="20485" y="10944"/>
                  </a:lnTo>
                  <a:lnTo>
                    <a:pt x="20401" y="10986"/>
                  </a:lnTo>
                  <a:lnTo>
                    <a:pt x="20464" y="10986"/>
                  </a:lnTo>
                  <a:lnTo>
                    <a:pt x="20548" y="11048"/>
                  </a:lnTo>
                  <a:lnTo>
                    <a:pt x="20548" y="11090"/>
                  </a:lnTo>
                  <a:lnTo>
                    <a:pt x="20569" y="11174"/>
                  </a:lnTo>
                  <a:lnTo>
                    <a:pt x="20652" y="11195"/>
                  </a:lnTo>
                  <a:lnTo>
                    <a:pt x="20757" y="11111"/>
                  </a:lnTo>
                  <a:lnTo>
                    <a:pt x="20799" y="10986"/>
                  </a:lnTo>
                  <a:lnTo>
                    <a:pt x="20820" y="10860"/>
                  </a:lnTo>
                  <a:lnTo>
                    <a:pt x="20882" y="10776"/>
                  </a:lnTo>
                  <a:lnTo>
                    <a:pt x="20903" y="10735"/>
                  </a:lnTo>
                  <a:lnTo>
                    <a:pt x="20882" y="10588"/>
                  </a:lnTo>
                  <a:lnTo>
                    <a:pt x="20966" y="10525"/>
                  </a:lnTo>
                  <a:lnTo>
                    <a:pt x="21029" y="10463"/>
                  </a:lnTo>
                  <a:lnTo>
                    <a:pt x="21071" y="10316"/>
                  </a:lnTo>
                  <a:lnTo>
                    <a:pt x="21029" y="10212"/>
                  </a:lnTo>
                  <a:lnTo>
                    <a:pt x="20987" y="10128"/>
                  </a:lnTo>
                  <a:lnTo>
                    <a:pt x="21029" y="9919"/>
                  </a:lnTo>
                  <a:lnTo>
                    <a:pt x="21092" y="9751"/>
                  </a:lnTo>
                  <a:lnTo>
                    <a:pt x="21092" y="9605"/>
                  </a:lnTo>
                  <a:lnTo>
                    <a:pt x="21175" y="9521"/>
                  </a:lnTo>
                  <a:lnTo>
                    <a:pt x="21175" y="9437"/>
                  </a:lnTo>
                  <a:lnTo>
                    <a:pt x="21196" y="9312"/>
                  </a:lnTo>
                  <a:lnTo>
                    <a:pt x="21196" y="9165"/>
                  </a:lnTo>
                  <a:lnTo>
                    <a:pt x="21280" y="9082"/>
                  </a:lnTo>
                  <a:lnTo>
                    <a:pt x="21343" y="8956"/>
                  </a:lnTo>
                  <a:lnTo>
                    <a:pt x="21531" y="8684"/>
                  </a:lnTo>
                  <a:lnTo>
                    <a:pt x="21615" y="8538"/>
                  </a:lnTo>
                  <a:lnTo>
                    <a:pt x="21761" y="8391"/>
                  </a:lnTo>
                  <a:lnTo>
                    <a:pt x="21824" y="8287"/>
                  </a:lnTo>
                  <a:lnTo>
                    <a:pt x="21908" y="8224"/>
                  </a:lnTo>
                  <a:lnTo>
                    <a:pt x="21950" y="8077"/>
                  </a:lnTo>
                  <a:lnTo>
                    <a:pt x="22075" y="7973"/>
                  </a:lnTo>
                  <a:lnTo>
                    <a:pt x="22117" y="7952"/>
                  </a:lnTo>
                  <a:lnTo>
                    <a:pt x="22075" y="7910"/>
                  </a:lnTo>
                  <a:lnTo>
                    <a:pt x="22012" y="7847"/>
                  </a:lnTo>
                  <a:lnTo>
                    <a:pt x="21908" y="7826"/>
                  </a:lnTo>
                  <a:lnTo>
                    <a:pt x="21845" y="7763"/>
                  </a:lnTo>
                  <a:lnTo>
                    <a:pt x="21803" y="7722"/>
                  </a:lnTo>
                  <a:lnTo>
                    <a:pt x="21719" y="7743"/>
                  </a:lnTo>
                  <a:lnTo>
                    <a:pt x="21552" y="7805"/>
                  </a:lnTo>
                  <a:lnTo>
                    <a:pt x="21406" y="7847"/>
                  </a:lnTo>
                  <a:lnTo>
                    <a:pt x="21280" y="7910"/>
                  </a:lnTo>
                  <a:lnTo>
                    <a:pt x="21196" y="8015"/>
                  </a:lnTo>
                  <a:lnTo>
                    <a:pt x="21092" y="8056"/>
                  </a:lnTo>
                  <a:lnTo>
                    <a:pt x="21071" y="8119"/>
                  </a:lnTo>
                  <a:lnTo>
                    <a:pt x="21008" y="8140"/>
                  </a:lnTo>
                  <a:lnTo>
                    <a:pt x="20903" y="8077"/>
                  </a:lnTo>
                  <a:lnTo>
                    <a:pt x="20862" y="8035"/>
                  </a:lnTo>
                  <a:lnTo>
                    <a:pt x="20862" y="7973"/>
                  </a:lnTo>
                  <a:lnTo>
                    <a:pt x="20924" y="7973"/>
                  </a:lnTo>
                  <a:lnTo>
                    <a:pt x="20987" y="7952"/>
                  </a:lnTo>
                  <a:lnTo>
                    <a:pt x="20987" y="7847"/>
                  </a:lnTo>
                  <a:lnTo>
                    <a:pt x="20966" y="7805"/>
                  </a:lnTo>
                  <a:lnTo>
                    <a:pt x="20882" y="7805"/>
                  </a:lnTo>
                  <a:lnTo>
                    <a:pt x="20820" y="7763"/>
                  </a:lnTo>
                  <a:lnTo>
                    <a:pt x="20903" y="7743"/>
                  </a:lnTo>
                  <a:lnTo>
                    <a:pt x="20966" y="7701"/>
                  </a:lnTo>
                  <a:lnTo>
                    <a:pt x="21071" y="7617"/>
                  </a:lnTo>
                  <a:lnTo>
                    <a:pt x="21134" y="7491"/>
                  </a:lnTo>
                  <a:lnTo>
                    <a:pt x="21238" y="7408"/>
                  </a:lnTo>
                  <a:lnTo>
                    <a:pt x="21322" y="7408"/>
                  </a:lnTo>
                  <a:lnTo>
                    <a:pt x="21447" y="7429"/>
                  </a:lnTo>
                  <a:lnTo>
                    <a:pt x="21698" y="7617"/>
                  </a:lnTo>
                  <a:lnTo>
                    <a:pt x="21761" y="7659"/>
                  </a:lnTo>
                  <a:lnTo>
                    <a:pt x="21970" y="7659"/>
                  </a:lnTo>
                  <a:lnTo>
                    <a:pt x="22075" y="7638"/>
                  </a:lnTo>
                  <a:lnTo>
                    <a:pt x="22180" y="7659"/>
                  </a:lnTo>
                  <a:lnTo>
                    <a:pt x="22389" y="7617"/>
                  </a:lnTo>
                  <a:lnTo>
                    <a:pt x="22494" y="7554"/>
                  </a:lnTo>
                  <a:lnTo>
                    <a:pt x="22494" y="7491"/>
                  </a:lnTo>
                  <a:lnTo>
                    <a:pt x="22473" y="7429"/>
                  </a:lnTo>
                  <a:lnTo>
                    <a:pt x="22515" y="7429"/>
                  </a:lnTo>
                  <a:lnTo>
                    <a:pt x="22598" y="7408"/>
                  </a:lnTo>
                  <a:lnTo>
                    <a:pt x="22682" y="7324"/>
                  </a:lnTo>
                  <a:lnTo>
                    <a:pt x="22682" y="7240"/>
                  </a:lnTo>
                  <a:lnTo>
                    <a:pt x="22640" y="7178"/>
                  </a:lnTo>
                  <a:lnTo>
                    <a:pt x="22535" y="7136"/>
                  </a:lnTo>
                  <a:lnTo>
                    <a:pt x="22473" y="7094"/>
                  </a:lnTo>
                  <a:lnTo>
                    <a:pt x="22431" y="7073"/>
                  </a:lnTo>
                  <a:lnTo>
                    <a:pt x="22347" y="7073"/>
                  </a:lnTo>
                  <a:lnTo>
                    <a:pt x="22263" y="7136"/>
                  </a:lnTo>
                  <a:lnTo>
                    <a:pt x="22222" y="7136"/>
                  </a:lnTo>
                  <a:lnTo>
                    <a:pt x="22138" y="7073"/>
                  </a:lnTo>
                  <a:lnTo>
                    <a:pt x="21908" y="7073"/>
                  </a:lnTo>
                  <a:lnTo>
                    <a:pt x="21761" y="7031"/>
                  </a:lnTo>
                  <a:lnTo>
                    <a:pt x="21657" y="6989"/>
                  </a:lnTo>
                  <a:lnTo>
                    <a:pt x="21594" y="6989"/>
                  </a:lnTo>
                  <a:lnTo>
                    <a:pt x="21510" y="7010"/>
                  </a:lnTo>
                  <a:lnTo>
                    <a:pt x="21196" y="7010"/>
                  </a:lnTo>
                  <a:lnTo>
                    <a:pt x="21092" y="6968"/>
                  </a:lnTo>
                  <a:lnTo>
                    <a:pt x="21196" y="6968"/>
                  </a:lnTo>
                  <a:lnTo>
                    <a:pt x="21301" y="6989"/>
                  </a:lnTo>
                  <a:lnTo>
                    <a:pt x="21406" y="6927"/>
                  </a:lnTo>
                  <a:lnTo>
                    <a:pt x="21531" y="6906"/>
                  </a:lnTo>
                  <a:lnTo>
                    <a:pt x="21636" y="6927"/>
                  </a:lnTo>
                  <a:lnTo>
                    <a:pt x="21740" y="6968"/>
                  </a:lnTo>
                  <a:lnTo>
                    <a:pt x="21782" y="6927"/>
                  </a:lnTo>
                  <a:lnTo>
                    <a:pt x="21845" y="6885"/>
                  </a:lnTo>
                  <a:lnTo>
                    <a:pt x="21950" y="6885"/>
                  </a:lnTo>
                  <a:lnTo>
                    <a:pt x="21991" y="6822"/>
                  </a:lnTo>
                  <a:lnTo>
                    <a:pt x="22054" y="6801"/>
                  </a:lnTo>
                  <a:lnTo>
                    <a:pt x="22138" y="6822"/>
                  </a:lnTo>
                  <a:lnTo>
                    <a:pt x="22180" y="6822"/>
                  </a:lnTo>
                  <a:lnTo>
                    <a:pt x="22201" y="6780"/>
                  </a:lnTo>
                  <a:lnTo>
                    <a:pt x="22242" y="6759"/>
                  </a:lnTo>
                  <a:lnTo>
                    <a:pt x="22284" y="6759"/>
                  </a:lnTo>
                  <a:lnTo>
                    <a:pt x="22305" y="6780"/>
                  </a:lnTo>
                  <a:lnTo>
                    <a:pt x="22368" y="6801"/>
                  </a:lnTo>
                  <a:lnTo>
                    <a:pt x="22410" y="6822"/>
                  </a:lnTo>
                  <a:lnTo>
                    <a:pt x="22515" y="6822"/>
                  </a:lnTo>
                  <a:lnTo>
                    <a:pt x="22619" y="6864"/>
                  </a:lnTo>
                  <a:lnTo>
                    <a:pt x="22703" y="6906"/>
                  </a:lnTo>
                  <a:lnTo>
                    <a:pt x="22891" y="6906"/>
                  </a:lnTo>
                  <a:lnTo>
                    <a:pt x="22996" y="6822"/>
                  </a:lnTo>
                  <a:lnTo>
                    <a:pt x="23184" y="6759"/>
                  </a:lnTo>
                  <a:lnTo>
                    <a:pt x="23331" y="6759"/>
                  </a:lnTo>
                  <a:lnTo>
                    <a:pt x="23351" y="6675"/>
                  </a:lnTo>
                  <a:lnTo>
                    <a:pt x="23351" y="6592"/>
                  </a:lnTo>
                  <a:lnTo>
                    <a:pt x="23310" y="6571"/>
                  </a:lnTo>
                  <a:lnTo>
                    <a:pt x="23247" y="6487"/>
                  </a:lnTo>
                  <a:lnTo>
                    <a:pt x="23247" y="6445"/>
                  </a:lnTo>
                  <a:lnTo>
                    <a:pt x="23226" y="6403"/>
                  </a:lnTo>
                  <a:lnTo>
                    <a:pt x="23226" y="6362"/>
                  </a:lnTo>
                  <a:lnTo>
                    <a:pt x="23289" y="6257"/>
                  </a:lnTo>
                  <a:lnTo>
                    <a:pt x="23351" y="6194"/>
                  </a:lnTo>
                  <a:lnTo>
                    <a:pt x="23414" y="6194"/>
                  </a:lnTo>
                  <a:lnTo>
                    <a:pt x="23561" y="6299"/>
                  </a:lnTo>
                  <a:lnTo>
                    <a:pt x="23644" y="6341"/>
                  </a:lnTo>
                  <a:lnTo>
                    <a:pt x="23707" y="6299"/>
                  </a:lnTo>
                  <a:lnTo>
                    <a:pt x="23749" y="6236"/>
                  </a:lnTo>
                  <a:lnTo>
                    <a:pt x="23854" y="6069"/>
                  </a:lnTo>
                  <a:lnTo>
                    <a:pt x="23958" y="5985"/>
                  </a:lnTo>
                  <a:lnTo>
                    <a:pt x="24042" y="5964"/>
                  </a:lnTo>
                  <a:lnTo>
                    <a:pt x="24063" y="5922"/>
                  </a:lnTo>
                  <a:lnTo>
                    <a:pt x="24167" y="5838"/>
                  </a:lnTo>
                  <a:lnTo>
                    <a:pt x="24272" y="5776"/>
                  </a:lnTo>
                  <a:lnTo>
                    <a:pt x="24335" y="5713"/>
                  </a:lnTo>
                  <a:lnTo>
                    <a:pt x="24335" y="5566"/>
                  </a:lnTo>
                  <a:lnTo>
                    <a:pt x="24272" y="5420"/>
                  </a:lnTo>
                  <a:lnTo>
                    <a:pt x="24188" y="5336"/>
                  </a:lnTo>
                  <a:lnTo>
                    <a:pt x="24167" y="5253"/>
                  </a:lnTo>
                  <a:lnTo>
                    <a:pt x="24021" y="5127"/>
                  </a:lnTo>
                  <a:lnTo>
                    <a:pt x="24021" y="5085"/>
                  </a:lnTo>
                  <a:lnTo>
                    <a:pt x="23958" y="5002"/>
                  </a:lnTo>
                  <a:lnTo>
                    <a:pt x="23854" y="4939"/>
                  </a:lnTo>
                  <a:lnTo>
                    <a:pt x="23812" y="4939"/>
                  </a:lnTo>
                  <a:lnTo>
                    <a:pt x="23728" y="4876"/>
                  </a:lnTo>
                  <a:lnTo>
                    <a:pt x="23623" y="4813"/>
                  </a:lnTo>
                  <a:lnTo>
                    <a:pt x="23498" y="4813"/>
                  </a:lnTo>
                  <a:lnTo>
                    <a:pt x="23331" y="4771"/>
                  </a:lnTo>
                  <a:lnTo>
                    <a:pt x="23184" y="4688"/>
                  </a:lnTo>
                  <a:lnTo>
                    <a:pt x="23038" y="4667"/>
                  </a:lnTo>
                  <a:lnTo>
                    <a:pt x="22975" y="4688"/>
                  </a:lnTo>
                  <a:lnTo>
                    <a:pt x="22828" y="4688"/>
                  </a:lnTo>
                  <a:lnTo>
                    <a:pt x="22682" y="4730"/>
                  </a:lnTo>
                  <a:lnTo>
                    <a:pt x="22619" y="4792"/>
                  </a:lnTo>
                  <a:lnTo>
                    <a:pt x="22515" y="4834"/>
                  </a:lnTo>
                  <a:lnTo>
                    <a:pt x="22410" y="4792"/>
                  </a:lnTo>
                  <a:lnTo>
                    <a:pt x="22389" y="4730"/>
                  </a:lnTo>
                  <a:lnTo>
                    <a:pt x="22347" y="4771"/>
                  </a:lnTo>
                  <a:lnTo>
                    <a:pt x="22305" y="4834"/>
                  </a:lnTo>
                  <a:lnTo>
                    <a:pt x="22347" y="4918"/>
                  </a:lnTo>
                  <a:lnTo>
                    <a:pt x="22347" y="5022"/>
                  </a:lnTo>
                  <a:lnTo>
                    <a:pt x="22284" y="5106"/>
                  </a:lnTo>
                  <a:lnTo>
                    <a:pt x="22242" y="5106"/>
                  </a:lnTo>
                  <a:lnTo>
                    <a:pt x="22242" y="5148"/>
                  </a:lnTo>
                  <a:lnTo>
                    <a:pt x="22263" y="5211"/>
                  </a:lnTo>
                  <a:lnTo>
                    <a:pt x="22242" y="5294"/>
                  </a:lnTo>
                  <a:lnTo>
                    <a:pt x="22138" y="5336"/>
                  </a:lnTo>
                  <a:lnTo>
                    <a:pt x="22033" y="5336"/>
                  </a:lnTo>
                  <a:lnTo>
                    <a:pt x="21970" y="5253"/>
                  </a:lnTo>
                  <a:lnTo>
                    <a:pt x="21970" y="5190"/>
                  </a:lnTo>
                  <a:lnTo>
                    <a:pt x="21929" y="5148"/>
                  </a:lnTo>
                  <a:lnTo>
                    <a:pt x="21866" y="5211"/>
                  </a:lnTo>
                  <a:lnTo>
                    <a:pt x="21866" y="5315"/>
                  </a:lnTo>
                  <a:lnTo>
                    <a:pt x="21887" y="5336"/>
                  </a:lnTo>
                  <a:lnTo>
                    <a:pt x="21845" y="5420"/>
                  </a:lnTo>
                  <a:lnTo>
                    <a:pt x="21824" y="5525"/>
                  </a:lnTo>
                  <a:lnTo>
                    <a:pt x="21782" y="5566"/>
                  </a:lnTo>
                  <a:lnTo>
                    <a:pt x="21782" y="5504"/>
                  </a:lnTo>
                  <a:lnTo>
                    <a:pt x="21824" y="5441"/>
                  </a:lnTo>
                  <a:lnTo>
                    <a:pt x="21782" y="5315"/>
                  </a:lnTo>
                  <a:lnTo>
                    <a:pt x="21740" y="5232"/>
                  </a:lnTo>
                  <a:lnTo>
                    <a:pt x="21761" y="5148"/>
                  </a:lnTo>
                  <a:lnTo>
                    <a:pt x="21761" y="5064"/>
                  </a:lnTo>
                  <a:lnTo>
                    <a:pt x="21719" y="5002"/>
                  </a:lnTo>
                  <a:lnTo>
                    <a:pt x="21719" y="4918"/>
                  </a:lnTo>
                  <a:lnTo>
                    <a:pt x="21657" y="4939"/>
                  </a:lnTo>
                  <a:lnTo>
                    <a:pt x="21636" y="5002"/>
                  </a:lnTo>
                  <a:lnTo>
                    <a:pt x="21552" y="5064"/>
                  </a:lnTo>
                  <a:lnTo>
                    <a:pt x="21552" y="5148"/>
                  </a:lnTo>
                  <a:lnTo>
                    <a:pt x="21531" y="5253"/>
                  </a:lnTo>
                  <a:lnTo>
                    <a:pt x="21364" y="5420"/>
                  </a:lnTo>
                  <a:lnTo>
                    <a:pt x="21301" y="5483"/>
                  </a:lnTo>
                  <a:lnTo>
                    <a:pt x="21217" y="5483"/>
                  </a:lnTo>
                  <a:lnTo>
                    <a:pt x="21154" y="5546"/>
                  </a:lnTo>
                  <a:lnTo>
                    <a:pt x="21050" y="5629"/>
                  </a:lnTo>
                  <a:lnTo>
                    <a:pt x="20945" y="5629"/>
                  </a:lnTo>
                  <a:lnTo>
                    <a:pt x="20841" y="5734"/>
                  </a:lnTo>
                  <a:lnTo>
                    <a:pt x="20694" y="5818"/>
                  </a:lnTo>
                  <a:lnTo>
                    <a:pt x="20422" y="5818"/>
                  </a:lnTo>
                  <a:lnTo>
                    <a:pt x="20422" y="5859"/>
                  </a:lnTo>
                  <a:lnTo>
                    <a:pt x="20359" y="5901"/>
                  </a:lnTo>
                  <a:lnTo>
                    <a:pt x="20255" y="5901"/>
                  </a:lnTo>
                  <a:lnTo>
                    <a:pt x="20171" y="5880"/>
                  </a:lnTo>
                  <a:lnTo>
                    <a:pt x="20087" y="5943"/>
                  </a:lnTo>
                  <a:lnTo>
                    <a:pt x="19711" y="6131"/>
                  </a:lnTo>
                  <a:lnTo>
                    <a:pt x="19522" y="6278"/>
                  </a:lnTo>
                  <a:lnTo>
                    <a:pt x="19502" y="6382"/>
                  </a:lnTo>
                  <a:lnTo>
                    <a:pt x="19439" y="6403"/>
                  </a:lnTo>
                  <a:lnTo>
                    <a:pt x="19229" y="6571"/>
                  </a:lnTo>
                  <a:lnTo>
                    <a:pt x="19125" y="6675"/>
                  </a:lnTo>
                  <a:lnTo>
                    <a:pt x="19104" y="6613"/>
                  </a:lnTo>
                  <a:lnTo>
                    <a:pt x="19083" y="6613"/>
                  </a:lnTo>
                  <a:lnTo>
                    <a:pt x="18978" y="6696"/>
                  </a:lnTo>
                  <a:lnTo>
                    <a:pt x="18895" y="6822"/>
                  </a:lnTo>
                  <a:lnTo>
                    <a:pt x="18790" y="6968"/>
                  </a:lnTo>
                  <a:lnTo>
                    <a:pt x="18769" y="7031"/>
                  </a:lnTo>
                  <a:lnTo>
                    <a:pt x="18727" y="7094"/>
                  </a:lnTo>
                  <a:lnTo>
                    <a:pt x="18706" y="7031"/>
                  </a:lnTo>
                  <a:lnTo>
                    <a:pt x="18748" y="6906"/>
                  </a:lnTo>
                  <a:lnTo>
                    <a:pt x="18748" y="6801"/>
                  </a:lnTo>
                  <a:lnTo>
                    <a:pt x="18748" y="6696"/>
                  </a:lnTo>
                  <a:lnTo>
                    <a:pt x="18853" y="6696"/>
                  </a:lnTo>
                  <a:lnTo>
                    <a:pt x="18895" y="6654"/>
                  </a:lnTo>
                  <a:lnTo>
                    <a:pt x="19020" y="6550"/>
                  </a:lnTo>
                  <a:lnTo>
                    <a:pt x="19104" y="6508"/>
                  </a:lnTo>
                  <a:lnTo>
                    <a:pt x="19209" y="6403"/>
                  </a:lnTo>
                  <a:lnTo>
                    <a:pt x="19355" y="6278"/>
                  </a:lnTo>
                  <a:lnTo>
                    <a:pt x="19418" y="6194"/>
                  </a:lnTo>
                  <a:lnTo>
                    <a:pt x="19522" y="6152"/>
                  </a:lnTo>
                  <a:lnTo>
                    <a:pt x="19627" y="5985"/>
                  </a:lnTo>
                  <a:lnTo>
                    <a:pt x="19669" y="5922"/>
                  </a:lnTo>
                  <a:lnTo>
                    <a:pt x="19648" y="5838"/>
                  </a:lnTo>
                  <a:lnTo>
                    <a:pt x="19669" y="5776"/>
                  </a:lnTo>
                  <a:lnTo>
                    <a:pt x="19690" y="5818"/>
                  </a:lnTo>
                  <a:lnTo>
                    <a:pt x="19753" y="5838"/>
                  </a:lnTo>
                  <a:lnTo>
                    <a:pt x="19836" y="5755"/>
                  </a:lnTo>
                  <a:lnTo>
                    <a:pt x="19941" y="5713"/>
                  </a:lnTo>
                  <a:lnTo>
                    <a:pt x="19941" y="5629"/>
                  </a:lnTo>
                  <a:lnTo>
                    <a:pt x="20004" y="5504"/>
                  </a:lnTo>
                  <a:lnTo>
                    <a:pt x="20066" y="5462"/>
                  </a:lnTo>
                  <a:lnTo>
                    <a:pt x="20150" y="5504"/>
                  </a:lnTo>
                  <a:lnTo>
                    <a:pt x="20213" y="5420"/>
                  </a:lnTo>
                  <a:lnTo>
                    <a:pt x="20297" y="5399"/>
                  </a:lnTo>
                  <a:lnTo>
                    <a:pt x="20318" y="5420"/>
                  </a:lnTo>
                  <a:lnTo>
                    <a:pt x="20401" y="5420"/>
                  </a:lnTo>
                  <a:lnTo>
                    <a:pt x="20715" y="5127"/>
                  </a:lnTo>
                  <a:lnTo>
                    <a:pt x="20778" y="5022"/>
                  </a:lnTo>
                  <a:lnTo>
                    <a:pt x="20799" y="4897"/>
                  </a:lnTo>
                  <a:lnTo>
                    <a:pt x="20882" y="4709"/>
                  </a:lnTo>
                  <a:lnTo>
                    <a:pt x="20987" y="4583"/>
                  </a:lnTo>
                  <a:lnTo>
                    <a:pt x="20987" y="4458"/>
                  </a:lnTo>
                  <a:lnTo>
                    <a:pt x="20987" y="4269"/>
                  </a:lnTo>
                  <a:lnTo>
                    <a:pt x="20945" y="4165"/>
                  </a:lnTo>
                  <a:lnTo>
                    <a:pt x="20882" y="4144"/>
                  </a:lnTo>
                  <a:lnTo>
                    <a:pt x="20736" y="4165"/>
                  </a:lnTo>
                  <a:lnTo>
                    <a:pt x="20590" y="4165"/>
                  </a:lnTo>
                  <a:lnTo>
                    <a:pt x="20464" y="4102"/>
                  </a:lnTo>
                  <a:lnTo>
                    <a:pt x="20318" y="4102"/>
                  </a:lnTo>
                  <a:lnTo>
                    <a:pt x="20255" y="4165"/>
                  </a:lnTo>
                  <a:lnTo>
                    <a:pt x="20213" y="4248"/>
                  </a:lnTo>
                  <a:lnTo>
                    <a:pt x="20255" y="4290"/>
                  </a:lnTo>
                  <a:lnTo>
                    <a:pt x="20213" y="4353"/>
                  </a:lnTo>
                  <a:lnTo>
                    <a:pt x="20213" y="4499"/>
                  </a:lnTo>
                  <a:lnTo>
                    <a:pt x="20171" y="4646"/>
                  </a:lnTo>
                  <a:lnTo>
                    <a:pt x="20066" y="4792"/>
                  </a:lnTo>
                  <a:lnTo>
                    <a:pt x="20004" y="4730"/>
                  </a:lnTo>
                  <a:lnTo>
                    <a:pt x="19941" y="4709"/>
                  </a:lnTo>
                  <a:lnTo>
                    <a:pt x="19899" y="4709"/>
                  </a:lnTo>
                  <a:lnTo>
                    <a:pt x="19857" y="4771"/>
                  </a:lnTo>
                  <a:lnTo>
                    <a:pt x="19794" y="4792"/>
                  </a:lnTo>
                  <a:lnTo>
                    <a:pt x="19732" y="4730"/>
                  </a:lnTo>
                  <a:lnTo>
                    <a:pt x="19669" y="4730"/>
                  </a:lnTo>
                  <a:cubicBezTo>
                    <a:pt x="19669" y="4730"/>
                    <a:pt x="19481" y="4688"/>
                    <a:pt x="19481" y="4646"/>
                  </a:cubicBezTo>
                  <a:lnTo>
                    <a:pt x="19271" y="4646"/>
                  </a:lnTo>
                  <a:lnTo>
                    <a:pt x="19167" y="4709"/>
                  </a:lnTo>
                  <a:lnTo>
                    <a:pt x="19020" y="4730"/>
                  </a:lnTo>
                  <a:lnTo>
                    <a:pt x="18895" y="4792"/>
                  </a:lnTo>
                  <a:lnTo>
                    <a:pt x="18832" y="4750"/>
                  </a:lnTo>
                  <a:lnTo>
                    <a:pt x="18832" y="4709"/>
                  </a:lnTo>
                  <a:lnTo>
                    <a:pt x="18853" y="4625"/>
                  </a:lnTo>
                  <a:lnTo>
                    <a:pt x="18853" y="4541"/>
                  </a:lnTo>
                  <a:lnTo>
                    <a:pt x="18895" y="4478"/>
                  </a:lnTo>
                  <a:lnTo>
                    <a:pt x="18916" y="4478"/>
                  </a:lnTo>
                  <a:lnTo>
                    <a:pt x="18957" y="4499"/>
                  </a:lnTo>
                  <a:lnTo>
                    <a:pt x="19020" y="4499"/>
                  </a:lnTo>
                  <a:lnTo>
                    <a:pt x="19146" y="4437"/>
                  </a:lnTo>
                  <a:lnTo>
                    <a:pt x="19439" y="4416"/>
                  </a:lnTo>
                  <a:lnTo>
                    <a:pt x="19481" y="4395"/>
                  </a:lnTo>
                  <a:lnTo>
                    <a:pt x="19543" y="4290"/>
                  </a:lnTo>
                  <a:lnTo>
                    <a:pt x="19564" y="4206"/>
                  </a:lnTo>
                  <a:lnTo>
                    <a:pt x="19648" y="4165"/>
                  </a:lnTo>
                  <a:lnTo>
                    <a:pt x="19669" y="4102"/>
                  </a:lnTo>
                  <a:lnTo>
                    <a:pt x="19627" y="4060"/>
                  </a:lnTo>
                  <a:lnTo>
                    <a:pt x="19627" y="3997"/>
                  </a:lnTo>
                  <a:lnTo>
                    <a:pt x="19313" y="3997"/>
                  </a:lnTo>
                  <a:lnTo>
                    <a:pt x="19125" y="3955"/>
                  </a:lnTo>
                  <a:lnTo>
                    <a:pt x="19020" y="3893"/>
                  </a:lnTo>
                  <a:lnTo>
                    <a:pt x="18937" y="3872"/>
                  </a:lnTo>
                  <a:lnTo>
                    <a:pt x="18685" y="3893"/>
                  </a:lnTo>
                  <a:lnTo>
                    <a:pt x="18560" y="3872"/>
                  </a:lnTo>
                  <a:lnTo>
                    <a:pt x="18455" y="3830"/>
                  </a:lnTo>
                  <a:lnTo>
                    <a:pt x="18288" y="3830"/>
                  </a:lnTo>
                  <a:lnTo>
                    <a:pt x="18162" y="3851"/>
                  </a:lnTo>
                  <a:lnTo>
                    <a:pt x="18100" y="3830"/>
                  </a:lnTo>
                  <a:lnTo>
                    <a:pt x="17995" y="3788"/>
                  </a:lnTo>
                  <a:lnTo>
                    <a:pt x="17932" y="3788"/>
                  </a:lnTo>
                  <a:lnTo>
                    <a:pt x="17849" y="3893"/>
                  </a:lnTo>
                  <a:lnTo>
                    <a:pt x="17849" y="3976"/>
                  </a:lnTo>
                  <a:lnTo>
                    <a:pt x="17765" y="4039"/>
                  </a:lnTo>
                  <a:lnTo>
                    <a:pt x="17744" y="4039"/>
                  </a:lnTo>
                  <a:lnTo>
                    <a:pt x="17765" y="3955"/>
                  </a:lnTo>
                  <a:lnTo>
                    <a:pt x="17765" y="3934"/>
                  </a:lnTo>
                  <a:lnTo>
                    <a:pt x="17681" y="3934"/>
                  </a:lnTo>
                  <a:lnTo>
                    <a:pt x="17451" y="3997"/>
                  </a:lnTo>
                  <a:lnTo>
                    <a:pt x="17305" y="4060"/>
                  </a:lnTo>
                  <a:lnTo>
                    <a:pt x="17221" y="4144"/>
                  </a:lnTo>
                  <a:lnTo>
                    <a:pt x="17158" y="4186"/>
                  </a:lnTo>
                  <a:lnTo>
                    <a:pt x="17053" y="4186"/>
                  </a:lnTo>
                  <a:lnTo>
                    <a:pt x="16949" y="4206"/>
                  </a:lnTo>
                  <a:lnTo>
                    <a:pt x="16886" y="4269"/>
                  </a:lnTo>
                  <a:lnTo>
                    <a:pt x="16781" y="4290"/>
                  </a:lnTo>
                  <a:lnTo>
                    <a:pt x="16698" y="4374"/>
                  </a:lnTo>
                  <a:lnTo>
                    <a:pt x="16698" y="4458"/>
                  </a:lnTo>
                  <a:lnTo>
                    <a:pt x="16635" y="4520"/>
                  </a:lnTo>
                  <a:lnTo>
                    <a:pt x="16593" y="4520"/>
                  </a:lnTo>
                  <a:lnTo>
                    <a:pt x="16530" y="4458"/>
                  </a:lnTo>
                  <a:lnTo>
                    <a:pt x="16530" y="4374"/>
                  </a:lnTo>
                  <a:lnTo>
                    <a:pt x="16509" y="4290"/>
                  </a:lnTo>
                  <a:lnTo>
                    <a:pt x="16468" y="4248"/>
                  </a:lnTo>
                  <a:lnTo>
                    <a:pt x="16468" y="4165"/>
                  </a:lnTo>
                  <a:lnTo>
                    <a:pt x="16509" y="4081"/>
                  </a:lnTo>
                  <a:lnTo>
                    <a:pt x="16593" y="4081"/>
                  </a:lnTo>
                  <a:lnTo>
                    <a:pt x="16698" y="4039"/>
                  </a:lnTo>
                  <a:lnTo>
                    <a:pt x="16802" y="4039"/>
                  </a:lnTo>
                  <a:lnTo>
                    <a:pt x="16886" y="3997"/>
                  </a:lnTo>
                  <a:lnTo>
                    <a:pt x="16928" y="3955"/>
                  </a:lnTo>
                  <a:lnTo>
                    <a:pt x="17012" y="3934"/>
                  </a:lnTo>
                  <a:lnTo>
                    <a:pt x="17158" y="3893"/>
                  </a:lnTo>
                  <a:lnTo>
                    <a:pt x="17263" y="3851"/>
                  </a:lnTo>
                  <a:lnTo>
                    <a:pt x="17346" y="3788"/>
                  </a:lnTo>
                  <a:lnTo>
                    <a:pt x="17472" y="3788"/>
                  </a:lnTo>
                  <a:lnTo>
                    <a:pt x="17556" y="3746"/>
                  </a:lnTo>
                  <a:lnTo>
                    <a:pt x="17577" y="3662"/>
                  </a:lnTo>
                  <a:lnTo>
                    <a:pt x="17556" y="3621"/>
                  </a:lnTo>
                  <a:lnTo>
                    <a:pt x="17514" y="3558"/>
                  </a:lnTo>
                  <a:lnTo>
                    <a:pt x="17346" y="3558"/>
                  </a:lnTo>
                  <a:lnTo>
                    <a:pt x="17346" y="3516"/>
                  </a:lnTo>
                  <a:lnTo>
                    <a:pt x="17430" y="3516"/>
                  </a:lnTo>
                  <a:lnTo>
                    <a:pt x="17451" y="3537"/>
                  </a:lnTo>
                  <a:lnTo>
                    <a:pt x="17535" y="3537"/>
                  </a:lnTo>
                  <a:lnTo>
                    <a:pt x="17577" y="3558"/>
                  </a:lnTo>
                  <a:lnTo>
                    <a:pt x="17618" y="3662"/>
                  </a:lnTo>
                  <a:lnTo>
                    <a:pt x="17639" y="3662"/>
                  </a:lnTo>
                  <a:lnTo>
                    <a:pt x="17660" y="3641"/>
                  </a:lnTo>
                  <a:lnTo>
                    <a:pt x="17765" y="3579"/>
                  </a:lnTo>
                  <a:lnTo>
                    <a:pt x="17890" y="3621"/>
                  </a:lnTo>
                  <a:lnTo>
                    <a:pt x="17974" y="3579"/>
                  </a:lnTo>
                  <a:lnTo>
                    <a:pt x="18058" y="3537"/>
                  </a:lnTo>
                  <a:lnTo>
                    <a:pt x="18141" y="3516"/>
                  </a:lnTo>
                  <a:lnTo>
                    <a:pt x="18246" y="3537"/>
                  </a:lnTo>
                  <a:lnTo>
                    <a:pt x="18351" y="3537"/>
                  </a:lnTo>
                  <a:lnTo>
                    <a:pt x="18455" y="3516"/>
                  </a:lnTo>
                  <a:lnTo>
                    <a:pt x="18518" y="3537"/>
                  </a:lnTo>
                  <a:lnTo>
                    <a:pt x="18602" y="3579"/>
                  </a:lnTo>
                  <a:lnTo>
                    <a:pt x="18769" y="3579"/>
                  </a:lnTo>
                  <a:lnTo>
                    <a:pt x="18790" y="3621"/>
                  </a:lnTo>
                  <a:lnTo>
                    <a:pt x="18832" y="3621"/>
                  </a:lnTo>
                  <a:lnTo>
                    <a:pt x="18978" y="3725"/>
                  </a:lnTo>
                  <a:lnTo>
                    <a:pt x="19041" y="3746"/>
                  </a:lnTo>
                  <a:lnTo>
                    <a:pt x="19146" y="3725"/>
                  </a:lnTo>
                  <a:lnTo>
                    <a:pt x="19209" y="3662"/>
                  </a:lnTo>
                  <a:lnTo>
                    <a:pt x="19292" y="3662"/>
                  </a:lnTo>
                  <a:lnTo>
                    <a:pt x="19355" y="3683"/>
                  </a:lnTo>
                  <a:lnTo>
                    <a:pt x="19439" y="3683"/>
                  </a:lnTo>
                  <a:lnTo>
                    <a:pt x="19502" y="3725"/>
                  </a:lnTo>
                  <a:lnTo>
                    <a:pt x="19564" y="3725"/>
                  </a:lnTo>
                  <a:lnTo>
                    <a:pt x="19732" y="3662"/>
                  </a:lnTo>
                  <a:lnTo>
                    <a:pt x="19815" y="3621"/>
                  </a:lnTo>
                  <a:lnTo>
                    <a:pt x="19920" y="3621"/>
                  </a:lnTo>
                  <a:lnTo>
                    <a:pt x="19983" y="3662"/>
                  </a:lnTo>
                  <a:lnTo>
                    <a:pt x="20046" y="3662"/>
                  </a:lnTo>
                  <a:lnTo>
                    <a:pt x="20129" y="3621"/>
                  </a:lnTo>
                  <a:lnTo>
                    <a:pt x="20234" y="3641"/>
                  </a:lnTo>
                  <a:lnTo>
                    <a:pt x="20338" y="3641"/>
                  </a:lnTo>
                  <a:lnTo>
                    <a:pt x="20338" y="3579"/>
                  </a:lnTo>
                  <a:lnTo>
                    <a:pt x="20276" y="3558"/>
                  </a:lnTo>
                  <a:lnTo>
                    <a:pt x="20276" y="3516"/>
                  </a:lnTo>
                  <a:lnTo>
                    <a:pt x="20297" y="3474"/>
                  </a:lnTo>
                  <a:lnTo>
                    <a:pt x="20359" y="3537"/>
                  </a:lnTo>
                  <a:lnTo>
                    <a:pt x="20401" y="3579"/>
                  </a:lnTo>
                  <a:lnTo>
                    <a:pt x="20485" y="3579"/>
                  </a:lnTo>
                  <a:lnTo>
                    <a:pt x="20548" y="3558"/>
                  </a:lnTo>
                  <a:lnTo>
                    <a:pt x="20694" y="3558"/>
                  </a:lnTo>
                  <a:lnTo>
                    <a:pt x="20903" y="3474"/>
                  </a:lnTo>
                  <a:lnTo>
                    <a:pt x="21008" y="3432"/>
                  </a:lnTo>
                  <a:lnTo>
                    <a:pt x="21029" y="3369"/>
                  </a:lnTo>
                  <a:lnTo>
                    <a:pt x="21029" y="3328"/>
                  </a:lnTo>
                  <a:lnTo>
                    <a:pt x="21092" y="3307"/>
                  </a:lnTo>
                  <a:lnTo>
                    <a:pt x="21134" y="3328"/>
                  </a:lnTo>
                  <a:lnTo>
                    <a:pt x="21217" y="3307"/>
                  </a:lnTo>
                  <a:lnTo>
                    <a:pt x="21322" y="3223"/>
                  </a:lnTo>
                  <a:lnTo>
                    <a:pt x="21406" y="3202"/>
                  </a:lnTo>
                  <a:lnTo>
                    <a:pt x="21406" y="3118"/>
                  </a:lnTo>
                  <a:lnTo>
                    <a:pt x="21426" y="3056"/>
                  </a:lnTo>
                  <a:lnTo>
                    <a:pt x="21489" y="3035"/>
                  </a:lnTo>
                  <a:lnTo>
                    <a:pt x="21489" y="2930"/>
                  </a:lnTo>
                  <a:lnTo>
                    <a:pt x="21447" y="2888"/>
                  </a:lnTo>
                  <a:lnTo>
                    <a:pt x="21343" y="2805"/>
                  </a:lnTo>
                  <a:lnTo>
                    <a:pt x="21217" y="2742"/>
                  </a:lnTo>
                  <a:lnTo>
                    <a:pt x="21113" y="2637"/>
                  </a:lnTo>
                  <a:lnTo>
                    <a:pt x="21092" y="2574"/>
                  </a:lnTo>
                  <a:lnTo>
                    <a:pt x="21029" y="2512"/>
                  </a:lnTo>
                  <a:lnTo>
                    <a:pt x="20882" y="2491"/>
                  </a:lnTo>
                  <a:lnTo>
                    <a:pt x="20799" y="2407"/>
                  </a:lnTo>
                  <a:lnTo>
                    <a:pt x="20778" y="2323"/>
                  </a:lnTo>
                  <a:lnTo>
                    <a:pt x="20715" y="2302"/>
                  </a:lnTo>
                  <a:lnTo>
                    <a:pt x="20694" y="2323"/>
                  </a:lnTo>
                  <a:lnTo>
                    <a:pt x="20610" y="2365"/>
                  </a:lnTo>
                  <a:lnTo>
                    <a:pt x="20569" y="2323"/>
                  </a:lnTo>
                  <a:lnTo>
                    <a:pt x="20548" y="2261"/>
                  </a:lnTo>
                  <a:lnTo>
                    <a:pt x="20485" y="2198"/>
                  </a:lnTo>
                  <a:lnTo>
                    <a:pt x="20255" y="2198"/>
                  </a:lnTo>
                  <a:lnTo>
                    <a:pt x="20171" y="2219"/>
                  </a:lnTo>
                  <a:lnTo>
                    <a:pt x="20171" y="2302"/>
                  </a:lnTo>
                  <a:lnTo>
                    <a:pt x="20171" y="2365"/>
                  </a:lnTo>
                  <a:lnTo>
                    <a:pt x="20129" y="2302"/>
                  </a:lnTo>
                  <a:lnTo>
                    <a:pt x="20066" y="2302"/>
                  </a:lnTo>
                  <a:lnTo>
                    <a:pt x="19920" y="2386"/>
                  </a:lnTo>
                  <a:lnTo>
                    <a:pt x="19836" y="2407"/>
                  </a:lnTo>
                  <a:lnTo>
                    <a:pt x="19711" y="2365"/>
                  </a:lnTo>
                  <a:lnTo>
                    <a:pt x="19606" y="2365"/>
                  </a:lnTo>
                  <a:lnTo>
                    <a:pt x="19522" y="2323"/>
                  </a:lnTo>
                  <a:lnTo>
                    <a:pt x="19460" y="2261"/>
                  </a:lnTo>
                  <a:lnTo>
                    <a:pt x="19460" y="2177"/>
                  </a:lnTo>
                  <a:lnTo>
                    <a:pt x="19522" y="2177"/>
                  </a:lnTo>
                  <a:lnTo>
                    <a:pt x="19564" y="2219"/>
                  </a:lnTo>
                  <a:lnTo>
                    <a:pt x="19669" y="2261"/>
                  </a:lnTo>
                  <a:lnTo>
                    <a:pt x="19711" y="2219"/>
                  </a:lnTo>
                  <a:lnTo>
                    <a:pt x="19711" y="2177"/>
                  </a:lnTo>
                  <a:lnTo>
                    <a:pt x="19606" y="2093"/>
                  </a:lnTo>
                  <a:lnTo>
                    <a:pt x="19606" y="2009"/>
                  </a:lnTo>
                  <a:lnTo>
                    <a:pt x="19627" y="1989"/>
                  </a:lnTo>
                  <a:lnTo>
                    <a:pt x="19669" y="2072"/>
                  </a:lnTo>
                  <a:lnTo>
                    <a:pt x="19774" y="2114"/>
                  </a:lnTo>
                  <a:lnTo>
                    <a:pt x="19857" y="2156"/>
                  </a:lnTo>
                  <a:lnTo>
                    <a:pt x="20025" y="2093"/>
                  </a:lnTo>
                  <a:lnTo>
                    <a:pt x="20171" y="1968"/>
                  </a:lnTo>
                  <a:lnTo>
                    <a:pt x="20171" y="1884"/>
                  </a:lnTo>
                  <a:lnTo>
                    <a:pt x="20150" y="1842"/>
                  </a:lnTo>
                  <a:lnTo>
                    <a:pt x="20087" y="1800"/>
                  </a:lnTo>
                  <a:lnTo>
                    <a:pt x="20087" y="1758"/>
                  </a:lnTo>
                  <a:lnTo>
                    <a:pt x="20150" y="1696"/>
                  </a:lnTo>
                  <a:lnTo>
                    <a:pt x="20150" y="1675"/>
                  </a:lnTo>
                  <a:lnTo>
                    <a:pt x="20046" y="1591"/>
                  </a:lnTo>
                  <a:lnTo>
                    <a:pt x="19962" y="1486"/>
                  </a:lnTo>
                  <a:lnTo>
                    <a:pt x="19920" y="1465"/>
                  </a:lnTo>
                  <a:lnTo>
                    <a:pt x="19857" y="1486"/>
                  </a:lnTo>
                  <a:lnTo>
                    <a:pt x="19774" y="1570"/>
                  </a:lnTo>
                  <a:lnTo>
                    <a:pt x="19627" y="1654"/>
                  </a:lnTo>
                  <a:lnTo>
                    <a:pt x="19439" y="1654"/>
                  </a:lnTo>
                  <a:lnTo>
                    <a:pt x="19334" y="1737"/>
                  </a:lnTo>
                  <a:lnTo>
                    <a:pt x="19292" y="1737"/>
                  </a:lnTo>
                  <a:lnTo>
                    <a:pt x="19229" y="1675"/>
                  </a:lnTo>
                  <a:lnTo>
                    <a:pt x="19188" y="1654"/>
                  </a:lnTo>
                  <a:lnTo>
                    <a:pt x="19104" y="1675"/>
                  </a:lnTo>
                  <a:lnTo>
                    <a:pt x="19020" y="1696"/>
                  </a:lnTo>
                  <a:lnTo>
                    <a:pt x="18937" y="1675"/>
                  </a:lnTo>
                  <a:lnTo>
                    <a:pt x="18874" y="1633"/>
                  </a:lnTo>
                  <a:lnTo>
                    <a:pt x="18769" y="1591"/>
                  </a:lnTo>
                  <a:lnTo>
                    <a:pt x="18685" y="1549"/>
                  </a:lnTo>
                  <a:lnTo>
                    <a:pt x="18581" y="1528"/>
                  </a:lnTo>
                  <a:lnTo>
                    <a:pt x="18476" y="1445"/>
                  </a:lnTo>
                  <a:lnTo>
                    <a:pt x="18309" y="1424"/>
                  </a:lnTo>
                  <a:lnTo>
                    <a:pt x="18100" y="1445"/>
                  </a:lnTo>
                  <a:lnTo>
                    <a:pt x="17995" y="1465"/>
                  </a:lnTo>
                  <a:lnTo>
                    <a:pt x="17849" y="1528"/>
                  </a:lnTo>
                  <a:lnTo>
                    <a:pt x="17723" y="1549"/>
                  </a:lnTo>
                  <a:lnTo>
                    <a:pt x="17577" y="1570"/>
                  </a:lnTo>
                  <a:lnTo>
                    <a:pt x="17472" y="1549"/>
                  </a:lnTo>
                  <a:lnTo>
                    <a:pt x="17346" y="1570"/>
                  </a:lnTo>
                  <a:lnTo>
                    <a:pt x="17325" y="1591"/>
                  </a:lnTo>
                  <a:lnTo>
                    <a:pt x="17346" y="1737"/>
                  </a:lnTo>
                  <a:lnTo>
                    <a:pt x="17346" y="1800"/>
                  </a:lnTo>
                  <a:lnTo>
                    <a:pt x="17305" y="1800"/>
                  </a:lnTo>
                  <a:lnTo>
                    <a:pt x="17242" y="1779"/>
                  </a:lnTo>
                  <a:lnTo>
                    <a:pt x="17158" y="1654"/>
                  </a:lnTo>
                  <a:lnTo>
                    <a:pt x="17137" y="1570"/>
                  </a:lnTo>
                  <a:lnTo>
                    <a:pt x="17095" y="1549"/>
                  </a:lnTo>
                  <a:lnTo>
                    <a:pt x="17012" y="1570"/>
                  </a:lnTo>
                  <a:lnTo>
                    <a:pt x="16698" y="1570"/>
                  </a:lnTo>
                  <a:cubicBezTo>
                    <a:pt x="16698" y="1570"/>
                    <a:pt x="16593" y="1633"/>
                    <a:pt x="16572" y="1633"/>
                  </a:cubicBezTo>
                  <a:lnTo>
                    <a:pt x="16489" y="1737"/>
                  </a:lnTo>
                  <a:lnTo>
                    <a:pt x="16426" y="1884"/>
                  </a:lnTo>
                  <a:lnTo>
                    <a:pt x="16384" y="1968"/>
                  </a:lnTo>
                  <a:lnTo>
                    <a:pt x="16363" y="1968"/>
                  </a:lnTo>
                  <a:lnTo>
                    <a:pt x="16363" y="1905"/>
                  </a:lnTo>
                  <a:lnTo>
                    <a:pt x="16405" y="1800"/>
                  </a:lnTo>
                  <a:lnTo>
                    <a:pt x="16426" y="1737"/>
                  </a:lnTo>
                  <a:lnTo>
                    <a:pt x="16405" y="1696"/>
                  </a:lnTo>
                  <a:lnTo>
                    <a:pt x="16321" y="1737"/>
                  </a:lnTo>
                  <a:lnTo>
                    <a:pt x="16196" y="1737"/>
                  </a:lnTo>
                  <a:lnTo>
                    <a:pt x="16154" y="1779"/>
                  </a:lnTo>
                  <a:lnTo>
                    <a:pt x="16154" y="1842"/>
                  </a:lnTo>
                  <a:lnTo>
                    <a:pt x="16112" y="1884"/>
                  </a:lnTo>
                  <a:lnTo>
                    <a:pt x="16112" y="1989"/>
                  </a:lnTo>
                  <a:lnTo>
                    <a:pt x="16049" y="2009"/>
                  </a:lnTo>
                  <a:lnTo>
                    <a:pt x="16007" y="1968"/>
                  </a:lnTo>
                  <a:lnTo>
                    <a:pt x="16007" y="1905"/>
                  </a:lnTo>
                  <a:lnTo>
                    <a:pt x="16070" y="1842"/>
                  </a:lnTo>
                  <a:lnTo>
                    <a:pt x="16070" y="1675"/>
                  </a:lnTo>
                  <a:lnTo>
                    <a:pt x="16091" y="1591"/>
                  </a:lnTo>
                  <a:lnTo>
                    <a:pt x="16300" y="1465"/>
                  </a:lnTo>
                  <a:lnTo>
                    <a:pt x="16426" y="1382"/>
                  </a:lnTo>
                  <a:lnTo>
                    <a:pt x="16593" y="1382"/>
                  </a:lnTo>
                  <a:lnTo>
                    <a:pt x="16719" y="1424"/>
                  </a:lnTo>
                  <a:lnTo>
                    <a:pt x="16823" y="1424"/>
                  </a:lnTo>
                  <a:lnTo>
                    <a:pt x="16844" y="1382"/>
                  </a:lnTo>
                  <a:lnTo>
                    <a:pt x="17116" y="1382"/>
                  </a:lnTo>
                  <a:lnTo>
                    <a:pt x="17200" y="1340"/>
                  </a:lnTo>
                  <a:lnTo>
                    <a:pt x="17221" y="1256"/>
                  </a:lnTo>
                  <a:lnTo>
                    <a:pt x="17158" y="1256"/>
                  </a:lnTo>
                  <a:lnTo>
                    <a:pt x="17095" y="1173"/>
                  </a:lnTo>
                  <a:lnTo>
                    <a:pt x="17095" y="1068"/>
                  </a:lnTo>
                  <a:lnTo>
                    <a:pt x="17200" y="1005"/>
                  </a:lnTo>
                  <a:lnTo>
                    <a:pt x="17263" y="963"/>
                  </a:lnTo>
                  <a:lnTo>
                    <a:pt x="17346" y="963"/>
                  </a:lnTo>
                  <a:lnTo>
                    <a:pt x="17367" y="1026"/>
                  </a:lnTo>
                  <a:lnTo>
                    <a:pt x="17346" y="1068"/>
                  </a:lnTo>
                  <a:lnTo>
                    <a:pt x="17305" y="1068"/>
                  </a:lnTo>
                  <a:lnTo>
                    <a:pt x="17346" y="1152"/>
                  </a:lnTo>
                  <a:lnTo>
                    <a:pt x="17346" y="1256"/>
                  </a:lnTo>
                  <a:lnTo>
                    <a:pt x="17409" y="1340"/>
                  </a:lnTo>
                  <a:lnTo>
                    <a:pt x="17556" y="1340"/>
                  </a:lnTo>
                  <a:lnTo>
                    <a:pt x="17681" y="1277"/>
                  </a:lnTo>
                  <a:lnTo>
                    <a:pt x="17765" y="1277"/>
                  </a:lnTo>
                  <a:lnTo>
                    <a:pt x="17869" y="1319"/>
                  </a:lnTo>
                  <a:lnTo>
                    <a:pt x="17953" y="1277"/>
                  </a:lnTo>
                  <a:lnTo>
                    <a:pt x="18141" y="1214"/>
                  </a:lnTo>
                  <a:lnTo>
                    <a:pt x="18267" y="1214"/>
                  </a:lnTo>
                  <a:lnTo>
                    <a:pt x="18309" y="1256"/>
                  </a:lnTo>
                  <a:lnTo>
                    <a:pt x="18393" y="1256"/>
                  </a:lnTo>
                  <a:lnTo>
                    <a:pt x="18455" y="1214"/>
                  </a:lnTo>
                  <a:lnTo>
                    <a:pt x="18581" y="1214"/>
                  </a:lnTo>
                  <a:lnTo>
                    <a:pt x="18685" y="1256"/>
                  </a:lnTo>
                  <a:lnTo>
                    <a:pt x="18769" y="1256"/>
                  </a:lnTo>
                  <a:lnTo>
                    <a:pt x="18853" y="1277"/>
                  </a:lnTo>
                  <a:lnTo>
                    <a:pt x="19083" y="1382"/>
                  </a:lnTo>
                  <a:lnTo>
                    <a:pt x="19209" y="1382"/>
                  </a:lnTo>
                  <a:lnTo>
                    <a:pt x="19313" y="1361"/>
                  </a:lnTo>
                  <a:lnTo>
                    <a:pt x="19439" y="1361"/>
                  </a:lnTo>
                  <a:lnTo>
                    <a:pt x="19481" y="1277"/>
                  </a:lnTo>
                  <a:lnTo>
                    <a:pt x="19564" y="1235"/>
                  </a:lnTo>
                  <a:lnTo>
                    <a:pt x="19669" y="1256"/>
                  </a:lnTo>
                  <a:lnTo>
                    <a:pt x="19774" y="1256"/>
                  </a:lnTo>
                  <a:lnTo>
                    <a:pt x="19836" y="1173"/>
                  </a:lnTo>
                  <a:lnTo>
                    <a:pt x="19836" y="1131"/>
                  </a:lnTo>
                  <a:lnTo>
                    <a:pt x="19669" y="1026"/>
                  </a:lnTo>
                  <a:lnTo>
                    <a:pt x="19585" y="963"/>
                  </a:lnTo>
                  <a:lnTo>
                    <a:pt x="19543" y="859"/>
                  </a:lnTo>
                  <a:lnTo>
                    <a:pt x="19439" y="796"/>
                  </a:lnTo>
                  <a:lnTo>
                    <a:pt x="19250" y="733"/>
                  </a:lnTo>
                  <a:lnTo>
                    <a:pt x="19167" y="649"/>
                  </a:lnTo>
                  <a:lnTo>
                    <a:pt x="19062" y="628"/>
                  </a:lnTo>
                  <a:lnTo>
                    <a:pt x="18957" y="649"/>
                  </a:lnTo>
                  <a:lnTo>
                    <a:pt x="18916" y="608"/>
                  </a:lnTo>
                  <a:lnTo>
                    <a:pt x="18853" y="545"/>
                  </a:lnTo>
                  <a:lnTo>
                    <a:pt x="18727" y="587"/>
                  </a:lnTo>
                  <a:lnTo>
                    <a:pt x="18685" y="524"/>
                  </a:lnTo>
                  <a:lnTo>
                    <a:pt x="18455" y="503"/>
                  </a:lnTo>
                  <a:lnTo>
                    <a:pt x="18309" y="398"/>
                  </a:lnTo>
                  <a:lnTo>
                    <a:pt x="18246" y="398"/>
                  </a:lnTo>
                  <a:lnTo>
                    <a:pt x="18058" y="294"/>
                  </a:lnTo>
                  <a:lnTo>
                    <a:pt x="17995" y="294"/>
                  </a:lnTo>
                  <a:lnTo>
                    <a:pt x="17995" y="315"/>
                  </a:lnTo>
                  <a:lnTo>
                    <a:pt x="17932" y="336"/>
                  </a:lnTo>
                  <a:lnTo>
                    <a:pt x="17765" y="231"/>
                  </a:lnTo>
                  <a:lnTo>
                    <a:pt x="17744" y="168"/>
                  </a:lnTo>
                  <a:lnTo>
                    <a:pt x="17681" y="105"/>
                  </a:lnTo>
                  <a:lnTo>
                    <a:pt x="17597" y="126"/>
                  </a:lnTo>
                  <a:lnTo>
                    <a:pt x="17535" y="126"/>
                  </a:lnTo>
                  <a:lnTo>
                    <a:pt x="17472" y="84"/>
                  </a:lnTo>
                  <a:lnTo>
                    <a:pt x="17263" y="84"/>
                  </a:lnTo>
                  <a:lnTo>
                    <a:pt x="17158" y="22"/>
                  </a:lnTo>
                  <a:lnTo>
                    <a:pt x="17074" y="84"/>
                  </a:lnTo>
                  <a:lnTo>
                    <a:pt x="17033" y="84"/>
                  </a:lnTo>
                  <a:lnTo>
                    <a:pt x="17012" y="64"/>
                  </a:lnTo>
                  <a:lnTo>
                    <a:pt x="16928" y="1"/>
                  </a:lnTo>
                  <a:lnTo>
                    <a:pt x="16740" y="22"/>
                  </a:lnTo>
                  <a:lnTo>
                    <a:pt x="16614" y="1"/>
                  </a:lnTo>
                  <a:close/>
                </a:path>
              </a:pathLst>
            </a:custGeom>
            <a:solidFill>
              <a:srgbClr val="2C39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11" name="Google Shape;411;p49"/>
            <p:cNvGrpSpPr/>
            <p:nvPr/>
          </p:nvGrpSpPr>
          <p:grpSpPr>
            <a:xfrm>
              <a:off x="1922950" y="1410350"/>
              <a:ext cx="1252825" cy="1162875"/>
              <a:chOff x="1922950" y="1410350"/>
              <a:chExt cx="1252825" cy="1162875"/>
            </a:xfrm>
          </p:grpSpPr>
          <p:sp>
            <p:nvSpPr>
              <p:cNvPr id="412" name="Google Shape;412;p49"/>
              <p:cNvSpPr/>
              <p:nvPr/>
            </p:nvSpPr>
            <p:spPr>
              <a:xfrm>
                <a:off x="1988325" y="2333100"/>
                <a:ext cx="52325" cy="65925"/>
              </a:xfrm>
              <a:custGeom>
                <a:avLst/>
                <a:gdLst/>
                <a:ahLst/>
                <a:cxnLst/>
                <a:rect l="l" t="t" r="r" b="b"/>
                <a:pathLst>
                  <a:path w="2093" h="2637" extrusionOk="0">
                    <a:moveTo>
                      <a:pt x="210" y="0"/>
                    </a:moveTo>
                    <a:lnTo>
                      <a:pt x="189" y="63"/>
                    </a:lnTo>
                    <a:lnTo>
                      <a:pt x="1" y="21"/>
                    </a:lnTo>
                    <a:lnTo>
                      <a:pt x="63" y="188"/>
                    </a:lnTo>
                    <a:lnTo>
                      <a:pt x="105" y="209"/>
                    </a:lnTo>
                    <a:lnTo>
                      <a:pt x="168" y="335"/>
                    </a:lnTo>
                    <a:lnTo>
                      <a:pt x="440" y="377"/>
                    </a:lnTo>
                    <a:lnTo>
                      <a:pt x="314" y="439"/>
                    </a:lnTo>
                    <a:lnTo>
                      <a:pt x="189" y="439"/>
                    </a:lnTo>
                    <a:lnTo>
                      <a:pt x="105" y="544"/>
                    </a:lnTo>
                    <a:lnTo>
                      <a:pt x="168" y="607"/>
                    </a:lnTo>
                    <a:lnTo>
                      <a:pt x="105" y="732"/>
                    </a:lnTo>
                    <a:lnTo>
                      <a:pt x="126" y="774"/>
                    </a:lnTo>
                    <a:lnTo>
                      <a:pt x="273" y="732"/>
                    </a:lnTo>
                    <a:lnTo>
                      <a:pt x="293" y="837"/>
                    </a:lnTo>
                    <a:lnTo>
                      <a:pt x="419" y="837"/>
                    </a:lnTo>
                    <a:lnTo>
                      <a:pt x="419" y="942"/>
                    </a:lnTo>
                    <a:lnTo>
                      <a:pt x="524" y="1025"/>
                    </a:lnTo>
                    <a:lnTo>
                      <a:pt x="649" y="963"/>
                    </a:lnTo>
                    <a:lnTo>
                      <a:pt x="503" y="1130"/>
                    </a:lnTo>
                    <a:lnTo>
                      <a:pt x="545" y="1276"/>
                    </a:lnTo>
                    <a:lnTo>
                      <a:pt x="649" y="1255"/>
                    </a:lnTo>
                    <a:lnTo>
                      <a:pt x="649" y="1151"/>
                    </a:lnTo>
                    <a:lnTo>
                      <a:pt x="817" y="1109"/>
                    </a:lnTo>
                    <a:lnTo>
                      <a:pt x="817" y="1109"/>
                    </a:lnTo>
                    <a:lnTo>
                      <a:pt x="754" y="1235"/>
                    </a:lnTo>
                    <a:lnTo>
                      <a:pt x="691" y="1339"/>
                    </a:lnTo>
                    <a:lnTo>
                      <a:pt x="691" y="1423"/>
                    </a:lnTo>
                    <a:lnTo>
                      <a:pt x="733" y="1423"/>
                    </a:lnTo>
                    <a:lnTo>
                      <a:pt x="796" y="1548"/>
                    </a:lnTo>
                    <a:lnTo>
                      <a:pt x="963" y="1528"/>
                    </a:lnTo>
                    <a:lnTo>
                      <a:pt x="963" y="1632"/>
                    </a:lnTo>
                    <a:lnTo>
                      <a:pt x="1047" y="1632"/>
                    </a:lnTo>
                    <a:lnTo>
                      <a:pt x="1068" y="1737"/>
                    </a:lnTo>
                    <a:lnTo>
                      <a:pt x="1047" y="1820"/>
                    </a:lnTo>
                    <a:lnTo>
                      <a:pt x="1172" y="1967"/>
                    </a:lnTo>
                    <a:lnTo>
                      <a:pt x="1256" y="1883"/>
                    </a:lnTo>
                    <a:lnTo>
                      <a:pt x="1319" y="1946"/>
                    </a:lnTo>
                    <a:lnTo>
                      <a:pt x="1423" y="1946"/>
                    </a:lnTo>
                    <a:lnTo>
                      <a:pt x="1256" y="2113"/>
                    </a:lnTo>
                    <a:lnTo>
                      <a:pt x="1465" y="2323"/>
                    </a:lnTo>
                    <a:lnTo>
                      <a:pt x="1549" y="2364"/>
                    </a:lnTo>
                    <a:lnTo>
                      <a:pt x="1591" y="2427"/>
                    </a:lnTo>
                    <a:lnTo>
                      <a:pt x="1946" y="2636"/>
                    </a:lnTo>
                    <a:lnTo>
                      <a:pt x="1988" y="2595"/>
                    </a:lnTo>
                    <a:lnTo>
                      <a:pt x="2093" y="2616"/>
                    </a:lnTo>
                    <a:lnTo>
                      <a:pt x="2009" y="2302"/>
                    </a:lnTo>
                    <a:lnTo>
                      <a:pt x="2051" y="2176"/>
                    </a:lnTo>
                    <a:lnTo>
                      <a:pt x="2009" y="2072"/>
                    </a:lnTo>
                    <a:lnTo>
                      <a:pt x="2009" y="1820"/>
                    </a:lnTo>
                    <a:lnTo>
                      <a:pt x="1946" y="1695"/>
                    </a:lnTo>
                    <a:lnTo>
                      <a:pt x="1674" y="1548"/>
                    </a:lnTo>
                    <a:lnTo>
                      <a:pt x="1653" y="1214"/>
                    </a:lnTo>
                    <a:lnTo>
                      <a:pt x="1528" y="1004"/>
                    </a:lnTo>
                    <a:lnTo>
                      <a:pt x="1486" y="774"/>
                    </a:lnTo>
                    <a:lnTo>
                      <a:pt x="1444" y="732"/>
                    </a:lnTo>
                    <a:lnTo>
                      <a:pt x="1319" y="711"/>
                    </a:lnTo>
                    <a:lnTo>
                      <a:pt x="1130" y="607"/>
                    </a:lnTo>
                    <a:lnTo>
                      <a:pt x="1005" y="607"/>
                    </a:lnTo>
                    <a:lnTo>
                      <a:pt x="858" y="544"/>
                    </a:lnTo>
                    <a:lnTo>
                      <a:pt x="817" y="439"/>
                    </a:lnTo>
                    <a:lnTo>
                      <a:pt x="628" y="377"/>
                    </a:lnTo>
                    <a:lnTo>
                      <a:pt x="545" y="251"/>
                    </a:lnTo>
                    <a:lnTo>
                      <a:pt x="524" y="167"/>
                    </a:lnTo>
                    <a:lnTo>
                      <a:pt x="398" y="167"/>
                    </a:lnTo>
                    <a:lnTo>
                      <a:pt x="314" y="21"/>
                    </a:lnTo>
                    <a:lnTo>
                      <a:pt x="210" y="0"/>
                    </a:lnTo>
                    <a:close/>
                  </a:path>
                </a:pathLst>
              </a:custGeom>
              <a:solidFill>
                <a:srgbClr val="2C39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 name="Google Shape;413;p49"/>
              <p:cNvSpPr/>
              <p:nvPr/>
            </p:nvSpPr>
            <p:spPr>
              <a:xfrm>
                <a:off x="1953800" y="2242075"/>
                <a:ext cx="23050" cy="54425"/>
              </a:xfrm>
              <a:custGeom>
                <a:avLst/>
                <a:gdLst/>
                <a:ahLst/>
                <a:cxnLst/>
                <a:rect l="l" t="t" r="r" b="b"/>
                <a:pathLst>
                  <a:path w="922" h="2177" extrusionOk="0">
                    <a:moveTo>
                      <a:pt x="210" y="0"/>
                    </a:moveTo>
                    <a:lnTo>
                      <a:pt x="21" y="314"/>
                    </a:lnTo>
                    <a:lnTo>
                      <a:pt x="42" y="523"/>
                    </a:lnTo>
                    <a:lnTo>
                      <a:pt x="1" y="628"/>
                    </a:lnTo>
                    <a:lnTo>
                      <a:pt x="1" y="733"/>
                    </a:lnTo>
                    <a:lnTo>
                      <a:pt x="105" y="754"/>
                    </a:lnTo>
                    <a:lnTo>
                      <a:pt x="189" y="837"/>
                    </a:lnTo>
                    <a:lnTo>
                      <a:pt x="189" y="942"/>
                    </a:lnTo>
                    <a:lnTo>
                      <a:pt x="126" y="921"/>
                    </a:lnTo>
                    <a:lnTo>
                      <a:pt x="21" y="900"/>
                    </a:lnTo>
                    <a:lnTo>
                      <a:pt x="21" y="984"/>
                    </a:lnTo>
                    <a:lnTo>
                      <a:pt x="105" y="1047"/>
                    </a:lnTo>
                    <a:lnTo>
                      <a:pt x="21" y="1193"/>
                    </a:lnTo>
                    <a:lnTo>
                      <a:pt x="105" y="1214"/>
                    </a:lnTo>
                    <a:lnTo>
                      <a:pt x="210" y="1339"/>
                    </a:lnTo>
                    <a:lnTo>
                      <a:pt x="84" y="1319"/>
                    </a:lnTo>
                    <a:lnTo>
                      <a:pt x="21" y="1402"/>
                    </a:lnTo>
                    <a:lnTo>
                      <a:pt x="42" y="1507"/>
                    </a:lnTo>
                    <a:lnTo>
                      <a:pt x="210" y="1528"/>
                    </a:lnTo>
                    <a:lnTo>
                      <a:pt x="147" y="1611"/>
                    </a:lnTo>
                    <a:lnTo>
                      <a:pt x="189" y="1758"/>
                    </a:lnTo>
                    <a:lnTo>
                      <a:pt x="356" y="2135"/>
                    </a:lnTo>
                    <a:lnTo>
                      <a:pt x="503" y="2176"/>
                    </a:lnTo>
                    <a:lnTo>
                      <a:pt x="565" y="2072"/>
                    </a:lnTo>
                    <a:lnTo>
                      <a:pt x="524" y="1988"/>
                    </a:lnTo>
                    <a:lnTo>
                      <a:pt x="440" y="1988"/>
                    </a:lnTo>
                    <a:lnTo>
                      <a:pt x="398" y="1863"/>
                    </a:lnTo>
                    <a:lnTo>
                      <a:pt x="335" y="1653"/>
                    </a:lnTo>
                    <a:lnTo>
                      <a:pt x="356" y="1507"/>
                    </a:lnTo>
                    <a:lnTo>
                      <a:pt x="314" y="1402"/>
                    </a:lnTo>
                    <a:lnTo>
                      <a:pt x="398" y="1235"/>
                    </a:lnTo>
                    <a:lnTo>
                      <a:pt x="545" y="1235"/>
                    </a:lnTo>
                    <a:lnTo>
                      <a:pt x="524" y="1109"/>
                    </a:lnTo>
                    <a:lnTo>
                      <a:pt x="419" y="1109"/>
                    </a:lnTo>
                    <a:lnTo>
                      <a:pt x="335" y="1130"/>
                    </a:lnTo>
                    <a:lnTo>
                      <a:pt x="231" y="1130"/>
                    </a:lnTo>
                    <a:lnTo>
                      <a:pt x="314" y="1026"/>
                    </a:lnTo>
                    <a:lnTo>
                      <a:pt x="419" y="1026"/>
                    </a:lnTo>
                    <a:lnTo>
                      <a:pt x="545" y="921"/>
                    </a:lnTo>
                    <a:lnTo>
                      <a:pt x="565" y="733"/>
                    </a:lnTo>
                    <a:lnTo>
                      <a:pt x="670" y="607"/>
                    </a:lnTo>
                    <a:lnTo>
                      <a:pt x="712" y="419"/>
                    </a:lnTo>
                    <a:lnTo>
                      <a:pt x="921" y="210"/>
                    </a:lnTo>
                    <a:lnTo>
                      <a:pt x="858" y="189"/>
                    </a:lnTo>
                    <a:lnTo>
                      <a:pt x="670" y="272"/>
                    </a:lnTo>
                    <a:lnTo>
                      <a:pt x="545" y="461"/>
                    </a:lnTo>
                    <a:lnTo>
                      <a:pt x="461" y="628"/>
                    </a:lnTo>
                    <a:lnTo>
                      <a:pt x="335" y="670"/>
                    </a:lnTo>
                    <a:lnTo>
                      <a:pt x="335" y="586"/>
                    </a:lnTo>
                    <a:lnTo>
                      <a:pt x="252" y="523"/>
                    </a:lnTo>
                    <a:lnTo>
                      <a:pt x="461" y="461"/>
                    </a:lnTo>
                    <a:lnTo>
                      <a:pt x="565" y="377"/>
                    </a:lnTo>
                    <a:lnTo>
                      <a:pt x="607" y="231"/>
                    </a:lnTo>
                    <a:lnTo>
                      <a:pt x="607" y="168"/>
                    </a:lnTo>
                    <a:lnTo>
                      <a:pt x="503" y="105"/>
                    </a:lnTo>
                    <a:lnTo>
                      <a:pt x="440" y="189"/>
                    </a:lnTo>
                    <a:lnTo>
                      <a:pt x="356" y="210"/>
                    </a:lnTo>
                    <a:lnTo>
                      <a:pt x="398" y="63"/>
                    </a:lnTo>
                    <a:lnTo>
                      <a:pt x="210" y="0"/>
                    </a:lnTo>
                    <a:close/>
                  </a:path>
                </a:pathLst>
              </a:custGeom>
              <a:solidFill>
                <a:srgbClr val="2C39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 name="Google Shape;414;p49"/>
              <p:cNvSpPr/>
              <p:nvPr/>
            </p:nvSpPr>
            <p:spPr>
              <a:xfrm>
                <a:off x="2552225" y="1885325"/>
                <a:ext cx="48150" cy="48675"/>
              </a:xfrm>
              <a:custGeom>
                <a:avLst/>
                <a:gdLst/>
                <a:ahLst/>
                <a:cxnLst/>
                <a:rect l="l" t="t" r="r" b="b"/>
                <a:pathLst>
                  <a:path w="1926" h="1947" extrusionOk="0">
                    <a:moveTo>
                      <a:pt x="1402" y="0"/>
                    </a:moveTo>
                    <a:lnTo>
                      <a:pt x="1256" y="21"/>
                    </a:lnTo>
                    <a:lnTo>
                      <a:pt x="1067" y="189"/>
                    </a:lnTo>
                    <a:lnTo>
                      <a:pt x="984" y="356"/>
                    </a:lnTo>
                    <a:lnTo>
                      <a:pt x="1046" y="544"/>
                    </a:lnTo>
                    <a:lnTo>
                      <a:pt x="942" y="524"/>
                    </a:lnTo>
                    <a:lnTo>
                      <a:pt x="900" y="356"/>
                    </a:lnTo>
                    <a:lnTo>
                      <a:pt x="858" y="356"/>
                    </a:lnTo>
                    <a:lnTo>
                      <a:pt x="837" y="503"/>
                    </a:lnTo>
                    <a:lnTo>
                      <a:pt x="753" y="503"/>
                    </a:lnTo>
                    <a:lnTo>
                      <a:pt x="795" y="607"/>
                    </a:lnTo>
                    <a:lnTo>
                      <a:pt x="753" y="712"/>
                    </a:lnTo>
                    <a:lnTo>
                      <a:pt x="649" y="712"/>
                    </a:lnTo>
                    <a:lnTo>
                      <a:pt x="586" y="816"/>
                    </a:lnTo>
                    <a:lnTo>
                      <a:pt x="419" y="775"/>
                    </a:lnTo>
                    <a:lnTo>
                      <a:pt x="335" y="837"/>
                    </a:lnTo>
                    <a:lnTo>
                      <a:pt x="251" y="816"/>
                    </a:lnTo>
                    <a:lnTo>
                      <a:pt x="0" y="963"/>
                    </a:lnTo>
                    <a:lnTo>
                      <a:pt x="21" y="1088"/>
                    </a:lnTo>
                    <a:lnTo>
                      <a:pt x="147" y="1235"/>
                    </a:lnTo>
                    <a:lnTo>
                      <a:pt x="230" y="1172"/>
                    </a:lnTo>
                    <a:lnTo>
                      <a:pt x="209" y="1088"/>
                    </a:lnTo>
                    <a:lnTo>
                      <a:pt x="251" y="1026"/>
                    </a:lnTo>
                    <a:lnTo>
                      <a:pt x="356" y="1130"/>
                    </a:lnTo>
                    <a:lnTo>
                      <a:pt x="314" y="1277"/>
                    </a:lnTo>
                    <a:lnTo>
                      <a:pt x="440" y="1381"/>
                    </a:lnTo>
                    <a:lnTo>
                      <a:pt x="523" y="1256"/>
                    </a:lnTo>
                    <a:lnTo>
                      <a:pt x="544" y="1340"/>
                    </a:lnTo>
                    <a:lnTo>
                      <a:pt x="523" y="1423"/>
                    </a:lnTo>
                    <a:lnTo>
                      <a:pt x="649" y="1591"/>
                    </a:lnTo>
                    <a:lnTo>
                      <a:pt x="753" y="1612"/>
                    </a:lnTo>
                    <a:lnTo>
                      <a:pt x="795" y="1779"/>
                    </a:lnTo>
                    <a:lnTo>
                      <a:pt x="879" y="1863"/>
                    </a:lnTo>
                    <a:lnTo>
                      <a:pt x="963" y="1716"/>
                    </a:lnTo>
                    <a:lnTo>
                      <a:pt x="984" y="1821"/>
                    </a:lnTo>
                    <a:lnTo>
                      <a:pt x="1109" y="1946"/>
                    </a:lnTo>
                    <a:lnTo>
                      <a:pt x="1214" y="1925"/>
                    </a:lnTo>
                    <a:lnTo>
                      <a:pt x="1318" y="1925"/>
                    </a:lnTo>
                    <a:lnTo>
                      <a:pt x="1423" y="1821"/>
                    </a:lnTo>
                    <a:lnTo>
                      <a:pt x="1507" y="1800"/>
                    </a:lnTo>
                    <a:lnTo>
                      <a:pt x="1632" y="1695"/>
                    </a:lnTo>
                    <a:lnTo>
                      <a:pt x="1695" y="1800"/>
                    </a:lnTo>
                    <a:lnTo>
                      <a:pt x="1737" y="1758"/>
                    </a:lnTo>
                    <a:lnTo>
                      <a:pt x="1925" y="1653"/>
                    </a:lnTo>
                    <a:lnTo>
                      <a:pt x="1925" y="1549"/>
                    </a:lnTo>
                    <a:lnTo>
                      <a:pt x="1800" y="1591"/>
                    </a:lnTo>
                    <a:lnTo>
                      <a:pt x="1716" y="1507"/>
                    </a:lnTo>
                    <a:lnTo>
                      <a:pt x="1841" y="1277"/>
                    </a:lnTo>
                    <a:lnTo>
                      <a:pt x="1883" y="1151"/>
                    </a:lnTo>
                    <a:lnTo>
                      <a:pt x="1737" y="1235"/>
                    </a:lnTo>
                    <a:lnTo>
                      <a:pt x="1674" y="1402"/>
                    </a:lnTo>
                    <a:lnTo>
                      <a:pt x="1674" y="1277"/>
                    </a:lnTo>
                    <a:lnTo>
                      <a:pt x="1737" y="1026"/>
                    </a:lnTo>
                    <a:lnTo>
                      <a:pt x="1695" y="649"/>
                    </a:lnTo>
                    <a:lnTo>
                      <a:pt x="1528" y="544"/>
                    </a:lnTo>
                    <a:lnTo>
                      <a:pt x="1528" y="419"/>
                    </a:lnTo>
                    <a:lnTo>
                      <a:pt x="1423" y="419"/>
                    </a:lnTo>
                    <a:lnTo>
                      <a:pt x="1360" y="524"/>
                    </a:lnTo>
                    <a:lnTo>
                      <a:pt x="1360" y="398"/>
                    </a:lnTo>
                    <a:lnTo>
                      <a:pt x="1423" y="314"/>
                    </a:lnTo>
                    <a:lnTo>
                      <a:pt x="1381" y="210"/>
                    </a:lnTo>
                    <a:lnTo>
                      <a:pt x="1402" y="105"/>
                    </a:lnTo>
                    <a:lnTo>
                      <a:pt x="1402" y="0"/>
                    </a:lnTo>
                    <a:close/>
                  </a:path>
                </a:pathLst>
              </a:custGeom>
              <a:solidFill>
                <a:srgbClr val="2C39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 name="Google Shape;415;p49"/>
              <p:cNvSpPr/>
              <p:nvPr/>
            </p:nvSpPr>
            <p:spPr>
              <a:xfrm>
                <a:off x="2722750" y="1634775"/>
                <a:ext cx="145950" cy="133925"/>
              </a:xfrm>
              <a:custGeom>
                <a:avLst/>
                <a:gdLst/>
                <a:ahLst/>
                <a:cxnLst/>
                <a:rect l="l" t="t" r="r" b="b"/>
                <a:pathLst>
                  <a:path w="5838" h="5357" extrusionOk="0">
                    <a:moveTo>
                      <a:pt x="502" y="0"/>
                    </a:moveTo>
                    <a:lnTo>
                      <a:pt x="440" y="84"/>
                    </a:lnTo>
                    <a:lnTo>
                      <a:pt x="230" y="105"/>
                    </a:lnTo>
                    <a:lnTo>
                      <a:pt x="210" y="126"/>
                    </a:lnTo>
                    <a:lnTo>
                      <a:pt x="147" y="126"/>
                    </a:lnTo>
                    <a:lnTo>
                      <a:pt x="105" y="230"/>
                    </a:lnTo>
                    <a:lnTo>
                      <a:pt x="189" y="335"/>
                    </a:lnTo>
                    <a:lnTo>
                      <a:pt x="230" y="439"/>
                    </a:lnTo>
                    <a:lnTo>
                      <a:pt x="147" y="439"/>
                    </a:lnTo>
                    <a:lnTo>
                      <a:pt x="21" y="272"/>
                    </a:lnTo>
                    <a:lnTo>
                      <a:pt x="0" y="398"/>
                    </a:lnTo>
                    <a:lnTo>
                      <a:pt x="21" y="502"/>
                    </a:lnTo>
                    <a:lnTo>
                      <a:pt x="147" y="544"/>
                    </a:lnTo>
                    <a:lnTo>
                      <a:pt x="251" y="732"/>
                    </a:lnTo>
                    <a:lnTo>
                      <a:pt x="356" y="732"/>
                    </a:lnTo>
                    <a:lnTo>
                      <a:pt x="293" y="816"/>
                    </a:lnTo>
                    <a:lnTo>
                      <a:pt x="210" y="816"/>
                    </a:lnTo>
                    <a:lnTo>
                      <a:pt x="189" y="921"/>
                    </a:lnTo>
                    <a:lnTo>
                      <a:pt x="314" y="1109"/>
                    </a:lnTo>
                    <a:lnTo>
                      <a:pt x="440" y="1151"/>
                    </a:lnTo>
                    <a:lnTo>
                      <a:pt x="419" y="1235"/>
                    </a:lnTo>
                    <a:lnTo>
                      <a:pt x="398" y="1172"/>
                    </a:lnTo>
                    <a:lnTo>
                      <a:pt x="210" y="1151"/>
                    </a:lnTo>
                    <a:lnTo>
                      <a:pt x="210" y="1235"/>
                    </a:lnTo>
                    <a:lnTo>
                      <a:pt x="147" y="1255"/>
                    </a:lnTo>
                    <a:lnTo>
                      <a:pt x="105" y="1360"/>
                    </a:lnTo>
                    <a:lnTo>
                      <a:pt x="251" y="1276"/>
                    </a:lnTo>
                    <a:lnTo>
                      <a:pt x="335" y="1360"/>
                    </a:lnTo>
                    <a:lnTo>
                      <a:pt x="523" y="1276"/>
                    </a:lnTo>
                    <a:lnTo>
                      <a:pt x="544" y="1360"/>
                    </a:lnTo>
                    <a:lnTo>
                      <a:pt x="649" y="1381"/>
                    </a:lnTo>
                    <a:lnTo>
                      <a:pt x="670" y="1465"/>
                    </a:lnTo>
                    <a:lnTo>
                      <a:pt x="837" y="1590"/>
                    </a:lnTo>
                    <a:lnTo>
                      <a:pt x="879" y="1590"/>
                    </a:lnTo>
                    <a:lnTo>
                      <a:pt x="879" y="1527"/>
                    </a:lnTo>
                    <a:lnTo>
                      <a:pt x="942" y="1548"/>
                    </a:lnTo>
                    <a:lnTo>
                      <a:pt x="1046" y="1486"/>
                    </a:lnTo>
                    <a:lnTo>
                      <a:pt x="1130" y="1527"/>
                    </a:lnTo>
                    <a:lnTo>
                      <a:pt x="1151" y="1590"/>
                    </a:lnTo>
                    <a:lnTo>
                      <a:pt x="1130" y="1674"/>
                    </a:lnTo>
                    <a:lnTo>
                      <a:pt x="1130" y="1883"/>
                    </a:lnTo>
                    <a:lnTo>
                      <a:pt x="1067" y="2051"/>
                    </a:lnTo>
                    <a:lnTo>
                      <a:pt x="1067" y="2113"/>
                    </a:lnTo>
                    <a:lnTo>
                      <a:pt x="1151" y="2260"/>
                    </a:lnTo>
                    <a:lnTo>
                      <a:pt x="1088" y="2385"/>
                    </a:lnTo>
                    <a:lnTo>
                      <a:pt x="1088" y="2469"/>
                    </a:lnTo>
                    <a:lnTo>
                      <a:pt x="1067" y="2595"/>
                    </a:lnTo>
                    <a:lnTo>
                      <a:pt x="879" y="2699"/>
                    </a:lnTo>
                    <a:lnTo>
                      <a:pt x="754" y="2741"/>
                    </a:lnTo>
                    <a:lnTo>
                      <a:pt x="733" y="2825"/>
                    </a:lnTo>
                    <a:lnTo>
                      <a:pt x="628" y="2992"/>
                    </a:lnTo>
                    <a:lnTo>
                      <a:pt x="628" y="3055"/>
                    </a:lnTo>
                    <a:lnTo>
                      <a:pt x="523" y="3118"/>
                    </a:lnTo>
                    <a:lnTo>
                      <a:pt x="461" y="3222"/>
                    </a:lnTo>
                    <a:lnTo>
                      <a:pt x="461" y="3348"/>
                    </a:lnTo>
                    <a:lnTo>
                      <a:pt x="544" y="3369"/>
                    </a:lnTo>
                    <a:lnTo>
                      <a:pt x="544" y="3452"/>
                    </a:lnTo>
                    <a:lnTo>
                      <a:pt x="440" y="3473"/>
                    </a:lnTo>
                    <a:lnTo>
                      <a:pt x="419" y="3578"/>
                    </a:lnTo>
                    <a:lnTo>
                      <a:pt x="461" y="3641"/>
                    </a:lnTo>
                    <a:lnTo>
                      <a:pt x="398" y="3745"/>
                    </a:lnTo>
                    <a:lnTo>
                      <a:pt x="356" y="3850"/>
                    </a:lnTo>
                    <a:lnTo>
                      <a:pt x="419" y="3955"/>
                    </a:lnTo>
                    <a:lnTo>
                      <a:pt x="502" y="3976"/>
                    </a:lnTo>
                    <a:lnTo>
                      <a:pt x="502" y="4059"/>
                    </a:lnTo>
                    <a:lnTo>
                      <a:pt x="565" y="4143"/>
                    </a:lnTo>
                    <a:lnTo>
                      <a:pt x="628" y="4143"/>
                    </a:lnTo>
                    <a:lnTo>
                      <a:pt x="649" y="4038"/>
                    </a:lnTo>
                    <a:lnTo>
                      <a:pt x="670" y="3955"/>
                    </a:lnTo>
                    <a:lnTo>
                      <a:pt x="733" y="3996"/>
                    </a:lnTo>
                    <a:lnTo>
                      <a:pt x="774" y="3996"/>
                    </a:lnTo>
                    <a:lnTo>
                      <a:pt x="879" y="3871"/>
                    </a:lnTo>
                    <a:lnTo>
                      <a:pt x="942" y="3892"/>
                    </a:lnTo>
                    <a:lnTo>
                      <a:pt x="879" y="4059"/>
                    </a:lnTo>
                    <a:lnTo>
                      <a:pt x="774" y="4080"/>
                    </a:lnTo>
                    <a:lnTo>
                      <a:pt x="754" y="4143"/>
                    </a:lnTo>
                    <a:lnTo>
                      <a:pt x="816" y="4185"/>
                    </a:lnTo>
                    <a:lnTo>
                      <a:pt x="816" y="4268"/>
                    </a:lnTo>
                    <a:lnTo>
                      <a:pt x="921" y="4394"/>
                    </a:lnTo>
                    <a:lnTo>
                      <a:pt x="1026" y="4352"/>
                    </a:lnTo>
                    <a:lnTo>
                      <a:pt x="1067" y="4394"/>
                    </a:lnTo>
                    <a:lnTo>
                      <a:pt x="1193" y="4415"/>
                    </a:lnTo>
                    <a:lnTo>
                      <a:pt x="1256" y="4352"/>
                    </a:lnTo>
                    <a:lnTo>
                      <a:pt x="1402" y="4310"/>
                    </a:lnTo>
                    <a:lnTo>
                      <a:pt x="1381" y="4164"/>
                    </a:lnTo>
                    <a:lnTo>
                      <a:pt x="1465" y="4164"/>
                    </a:lnTo>
                    <a:lnTo>
                      <a:pt x="1507" y="4101"/>
                    </a:lnTo>
                    <a:lnTo>
                      <a:pt x="1507" y="4185"/>
                    </a:lnTo>
                    <a:lnTo>
                      <a:pt x="1486" y="4206"/>
                    </a:lnTo>
                    <a:lnTo>
                      <a:pt x="1507" y="4310"/>
                    </a:lnTo>
                    <a:lnTo>
                      <a:pt x="1570" y="4289"/>
                    </a:lnTo>
                    <a:lnTo>
                      <a:pt x="1653" y="4143"/>
                    </a:lnTo>
                    <a:lnTo>
                      <a:pt x="1695" y="4080"/>
                    </a:lnTo>
                    <a:lnTo>
                      <a:pt x="1716" y="4143"/>
                    </a:lnTo>
                    <a:lnTo>
                      <a:pt x="1695" y="4268"/>
                    </a:lnTo>
                    <a:lnTo>
                      <a:pt x="1570" y="4478"/>
                    </a:lnTo>
                    <a:lnTo>
                      <a:pt x="1486" y="4520"/>
                    </a:lnTo>
                    <a:lnTo>
                      <a:pt x="1486" y="4624"/>
                    </a:lnTo>
                    <a:lnTo>
                      <a:pt x="1611" y="4666"/>
                    </a:lnTo>
                    <a:lnTo>
                      <a:pt x="1695" y="4729"/>
                    </a:lnTo>
                    <a:lnTo>
                      <a:pt x="1800" y="4729"/>
                    </a:lnTo>
                    <a:lnTo>
                      <a:pt x="1821" y="4771"/>
                    </a:lnTo>
                    <a:lnTo>
                      <a:pt x="1967" y="4792"/>
                    </a:lnTo>
                    <a:lnTo>
                      <a:pt x="1988" y="4708"/>
                    </a:lnTo>
                    <a:lnTo>
                      <a:pt x="2114" y="4708"/>
                    </a:lnTo>
                    <a:lnTo>
                      <a:pt x="2072" y="4771"/>
                    </a:lnTo>
                    <a:lnTo>
                      <a:pt x="2093" y="4833"/>
                    </a:lnTo>
                    <a:lnTo>
                      <a:pt x="2176" y="4833"/>
                    </a:lnTo>
                    <a:lnTo>
                      <a:pt x="2239" y="4917"/>
                    </a:lnTo>
                    <a:lnTo>
                      <a:pt x="2323" y="4875"/>
                    </a:lnTo>
                    <a:lnTo>
                      <a:pt x="2302" y="4792"/>
                    </a:lnTo>
                    <a:lnTo>
                      <a:pt x="2281" y="4708"/>
                    </a:lnTo>
                    <a:lnTo>
                      <a:pt x="2344" y="4603"/>
                    </a:lnTo>
                    <a:lnTo>
                      <a:pt x="2386" y="4687"/>
                    </a:lnTo>
                    <a:lnTo>
                      <a:pt x="2344" y="4792"/>
                    </a:lnTo>
                    <a:lnTo>
                      <a:pt x="2386" y="4917"/>
                    </a:lnTo>
                    <a:lnTo>
                      <a:pt x="2448" y="4917"/>
                    </a:lnTo>
                    <a:lnTo>
                      <a:pt x="2490" y="4792"/>
                    </a:lnTo>
                    <a:lnTo>
                      <a:pt x="2532" y="4729"/>
                    </a:lnTo>
                    <a:lnTo>
                      <a:pt x="2616" y="4708"/>
                    </a:lnTo>
                    <a:lnTo>
                      <a:pt x="2616" y="4792"/>
                    </a:lnTo>
                    <a:lnTo>
                      <a:pt x="2553" y="4833"/>
                    </a:lnTo>
                    <a:lnTo>
                      <a:pt x="2553" y="4917"/>
                    </a:lnTo>
                    <a:lnTo>
                      <a:pt x="2720" y="4917"/>
                    </a:lnTo>
                    <a:lnTo>
                      <a:pt x="2804" y="4875"/>
                    </a:lnTo>
                    <a:lnTo>
                      <a:pt x="2867" y="4687"/>
                    </a:lnTo>
                    <a:lnTo>
                      <a:pt x="2909" y="4792"/>
                    </a:lnTo>
                    <a:lnTo>
                      <a:pt x="2846" y="4833"/>
                    </a:lnTo>
                    <a:lnTo>
                      <a:pt x="2846" y="4938"/>
                    </a:lnTo>
                    <a:lnTo>
                      <a:pt x="2971" y="4917"/>
                    </a:lnTo>
                    <a:lnTo>
                      <a:pt x="3013" y="4771"/>
                    </a:lnTo>
                    <a:lnTo>
                      <a:pt x="3055" y="4687"/>
                    </a:lnTo>
                    <a:lnTo>
                      <a:pt x="3055" y="4687"/>
                    </a:lnTo>
                    <a:lnTo>
                      <a:pt x="3034" y="4917"/>
                    </a:lnTo>
                    <a:lnTo>
                      <a:pt x="3055" y="5001"/>
                    </a:lnTo>
                    <a:lnTo>
                      <a:pt x="3160" y="5001"/>
                    </a:lnTo>
                    <a:lnTo>
                      <a:pt x="3327" y="5105"/>
                    </a:lnTo>
                    <a:lnTo>
                      <a:pt x="3432" y="5043"/>
                    </a:lnTo>
                    <a:lnTo>
                      <a:pt x="3495" y="5022"/>
                    </a:lnTo>
                    <a:lnTo>
                      <a:pt x="3536" y="5105"/>
                    </a:lnTo>
                    <a:lnTo>
                      <a:pt x="3662" y="5084"/>
                    </a:lnTo>
                    <a:lnTo>
                      <a:pt x="3746" y="5022"/>
                    </a:lnTo>
                    <a:lnTo>
                      <a:pt x="3746" y="4896"/>
                    </a:lnTo>
                    <a:lnTo>
                      <a:pt x="3850" y="4792"/>
                    </a:lnTo>
                    <a:lnTo>
                      <a:pt x="3892" y="4729"/>
                    </a:lnTo>
                    <a:lnTo>
                      <a:pt x="3850" y="4603"/>
                    </a:lnTo>
                    <a:lnTo>
                      <a:pt x="3871" y="4520"/>
                    </a:lnTo>
                    <a:lnTo>
                      <a:pt x="3913" y="4520"/>
                    </a:lnTo>
                    <a:lnTo>
                      <a:pt x="3955" y="4666"/>
                    </a:lnTo>
                    <a:lnTo>
                      <a:pt x="3997" y="4687"/>
                    </a:lnTo>
                    <a:lnTo>
                      <a:pt x="3997" y="4729"/>
                    </a:lnTo>
                    <a:lnTo>
                      <a:pt x="3913" y="4812"/>
                    </a:lnTo>
                    <a:lnTo>
                      <a:pt x="3871" y="4980"/>
                    </a:lnTo>
                    <a:lnTo>
                      <a:pt x="3892" y="5210"/>
                    </a:lnTo>
                    <a:lnTo>
                      <a:pt x="3997" y="5252"/>
                    </a:lnTo>
                    <a:lnTo>
                      <a:pt x="4101" y="5210"/>
                    </a:lnTo>
                    <a:lnTo>
                      <a:pt x="4122" y="5315"/>
                    </a:lnTo>
                    <a:lnTo>
                      <a:pt x="4227" y="5315"/>
                    </a:lnTo>
                    <a:lnTo>
                      <a:pt x="4269" y="5357"/>
                    </a:lnTo>
                    <a:lnTo>
                      <a:pt x="4373" y="5357"/>
                    </a:lnTo>
                    <a:lnTo>
                      <a:pt x="4583" y="5231"/>
                    </a:lnTo>
                    <a:lnTo>
                      <a:pt x="4687" y="5210"/>
                    </a:lnTo>
                    <a:lnTo>
                      <a:pt x="4855" y="5315"/>
                    </a:lnTo>
                    <a:lnTo>
                      <a:pt x="4938" y="5294"/>
                    </a:lnTo>
                    <a:lnTo>
                      <a:pt x="5022" y="5336"/>
                    </a:lnTo>
                    <a:lnTo>
                      <a:pt x="5064" y="5252"/>
                    </a:lnTo>
                    <a:lnTo>
                      <a:pt x="5064" y="5210"/>
                    </a:lnTo>
                    <a:lnTo>
                      <a:pt x="5147" y="5084"/>
                    </a:lnTo>
                    <a:lnTo>
                      <a:pt x="5231" y="5043"/>
                    </a:lnTo>
                    <a:lnTo>
                      <a:pt x="5231" y="5001"/>
                    </a:lnTo>
                    <a:lnTo>
                      <a:pt x="5168" y="4875"/>
                    </a:lnTo>
                    <a:lnTo>
                      <a:pt x="5168" y="4729"/>
                    </a:lnTo>
                    <a:lnTo>
                      <a:pt x="5231" y="4812"/>
                    </a:lnTo>
                    <a:lnTo>
                      <a:pt x="5231" y="4896"/>
                    </a:lnTo>
                    <a:lnTo>
                      <a:pt x="5336" y="5022"/>
                    </a:lnTo>
                    <a:lnTo>
                      <a:pt x="5378" y="4938"/>
                    </a:lnTo>
                    <a:lnTo>
                      <a:pt x="5524" y="4938"/>
                    </a:lnTo>
                    <a:lnTo>
                      <a:pt x="5566" y="4980"/>
                    </a:lnTo>
                    <a:lnTo>
                      <a:pt x="5587" y="4896"/>
                    </a:lnTo>
                    <a:lnTo>
                      <a:pt x="5566" y="4792"/>
                    </a:lnTo>
                    <a:lnTo>
                      <a:pt x="5566" y="4708"/>
                    </a:lnTo>
                    <a:lnTo>
                      <a:pt x="5524" y="4666"/>
                    </a:lnTo>
                    <a:lnTo>
                      <a:pt x="5378" y="4687"/>
                    </a:lnTo>
                    <a:lnTo>
                      <a:pt x="5252" y="4708"/>
                    </a:lnTo>
                    <a:lnTo>
                      <a:pt x="5231" y="4603"/>
                    </a:lnTo>
                    <a:lnTo>
                      <a:pt x="5273" y="4582"/>
                    </a:lnTo>
                    <a:lnTo>
                      <a:pt x="5336" y="4603"/>
                    </a:lnTo>
                    <a:lnTo>
                      <a:pt x="5461" y="4561"/>
                    </a:lnTo>
                    <a:lnTo>
                      <a:pt x="5545" y="4457"/>
                    </a:lnTo>
                    <a:lnTo>
                      <a:pt x="5587" y="4520"/>
                    </a:lnTo>
                    <a:lnTo>
                      <a:pt x="5671" y="4499"/>
                    </a:lnTo>
                    <a:lnTo>
                      <a:pt x="5733" y="4394"/>
                    </a:lnTo>
                    <a:lnTo>
                      <a:pt x="5691" y="4310"/>
                    </a:lnTo>
                    <a:lnTo>
                      <a:pt x="5775" y="4206"/>
                    </a:lnTo>
                    <a:lnTo>
                      <a:pt x="5754" y="4143"/>
                    </a:lnTo>
                    <a:lnTo>
                      <a:pt x="5796" y="4143"/>
                    </a:lnTo>
                    <a:lnTo>
                      <a:pt x="5838" y="4080"/>
                    </a:lnTo>
                    <a:lnTo>
                      <a:pt x="5691" y="4038"/>
                    </a:lnTo>
                    <a:lnTo>
                      <a:pt x="5566" y="4059"/>
                    </a:lnTo>
                    <a:lnTo>
                      <a:pt x="5629" y="3976"/>
                    </a:lnTo>
                    <a:lnTo>
                      <a:pt x="5691" y="3955"/>
                    </a:lnTo>
                    <a:lnTo>
                      <a:pt x="5691" y="3850"/>
                    </a:lnTo>
                    <a:lnTo>
                      <a:pt x="5587" y="3766"/>
                    </a:lnTo>
                    <a:lnTo>
                      <a:pt x="5357" y="3766"/>
                    </a:lnTo>
                    <a:lnTo>
                      <a:pt x="5336" y="3724"/>
                    </a:lnTo>
                    <a:lnTo>
                      <a:pt x="5336" y="3641"/>
                    </a:lnTo>
                    <a:lnTo>
                      <a:pt x="5378" y="3620"/>
                    </a:lnTo>
                    <a:lnTo>
                      <a:pt x="5357" y="3515"/>
                    </a:lnTo>
                    <a:lnTo>
                      <a:pt x="5168" y="3348"/>
                    </a:lnTo>
                    <a:lnTo>
                      <a:pt x="5106" y="3348"/>
                    </a:lnTo>
                    <a:lnTo>
                      <a:pt x="5001" y="3432"/>
                    </a:lnTo>
                    <a:lnTo>
                      <a:pt x="4834" y="3432"/>
                    </a:lnTo>
                    <a:lnTo>
                      <a:pt x="4687" y="3452"/>
                    </a:lnTo>
                    <a:lnTo>
                      <a:pt x="4478" y="3327"/>
                    </a:lnTo>
                    <a:lnTo>
                      <a:pt x="4436" y="3243"/>
                    </a:lnTo>
                    <a:lnTo>
                      <a:pt x="4394" y="3222"/>
                    </a:lnTo>
                    <a:lnTo>
                      <a:pt x="4290" y="3264"/>
                    </a:lnTo>
                    <a:lnTo>
                      <a:pt x="4206" y="3264"/>
                    </a:lnTo>
                    <a:lnTo>
                      <a:pt x="4122" y="3306"/>
                    </a:lnTo>
                    <a:lnTo>
                      <a:pt x="4018" y="3306"/>
                    </a:lnTo>
                    <a:lnTo>
                      <a:pt x="3976" y="3411"/>
                    </a:lnTo>
                    <a:lnTo>
                      <a:pt x="3913" y="3348"/>
                    </a:lnTo>
                    <a:lnTo>
                      <a:pt x="3808" y="3264"/>
                    </a:lnTo>
                    <a:lnTo>
                      <a:pt x="3704" y="3327"/>
                    </a:lnTo>
                    <a:lnTo>
                      <a:pt x="3578" y="3348"/>
                    </a:lnTo>
                    <a:lnTo>
                      <a:pt x="3578" y="3411"/>
                    </a:lnTo>
                    <a:lnTo>
                      <a:pt x="3536" y="3452"/>
                    </a:lnTo>
                    <a:lnTo>
                      <a:pt x="3536" y="3369"/>
                    </a:lnTo>
                    <a:lnTo>
                      <a:pt x="3474" y="3327"/>
                    </a:lnTo>
                    <a:lnTo>
                      <a:pt x="3369" y="3348"/>
                    </a:lnTo>
                    <a:lnTo>
                      <a:pt x="3139" y="3327"/>
                    </a:lnTo>
                    <a:lnTo>
                      <a:pt x="3076" y="3348"/>
                    </a:lnTo>
                    <a:lnTo>
                      <a:pt x="3160" y="3432"/>
                    </a:lnTo>
                    <a:lnTo>
                      <a:pt x="3160" y="3536"/>
                    </a:lnTo>
                    <a:lnTo>
                      <a:pt x="3264" y="3620"/>
                    </a:lnTo>
                    <a:lnTo>
                      <a:pt x="3139" y="3578"/>
                    </a:lnTo>
                    <a:lnTo>
                      <a:pt x="3076" y="3515"/>
                    </a:lnTo>
                    <a:lnTo>
                      <a:pt x="3013" y="3473"/>
                    </a:lnTo>
                    <a:lnTo>
                      <a:pt x="2867" y="3536"/>
                    </a:lnTo>
                    <a:lnTo>
                      <a:pt x="2804" y="3473"/>
                    </a:lnTo>
                    <a:lnTo>
                      <a:pt x="2930" y="3432"/>
                    </a:lnTo>
                    <a:lnTo>
                      <a:pt x="2930" y="3348"/>
                    </a:lnTo>
                    <a:lnTo>
                      <a:pt x="2804" y="3222"/>
                    </a:lnTo>
                    <a:lnTo>
                      <a:pt x="2825" y="3139"/>
                    </a:lnTo>
                    <a:lnTo>
                      <a:pt x="2762" y="3097"/>
                    </a:lnTo>
                    <a:lnTo>
                      <a:pt x="2637" y="3160"/>
                    </a:lnTo>
                    <a:lnTo>
                      <a:pt x="2658" y="3243"/>
                    </a:lnTo>
                    <a:lnTo>
                      <a:pt x="2637" y="3306"/>
                    </a:lnTo>
                    <a:lnTo>
                      <a:pt x="2532" y="3264"/>
                    </a:lnTo>
                    <a:lnTo>
                      <a:pt x="2595" y="3201"/>
                    </a:lnTo>
                    <a:lnTo>
                      <a:pt x="2553" y="3139"/>
                    </a:lnTo>
                    <a:lnTo>
                      <a:pt x="2448" y="3097"/>
                    </a:lnTo>
                    <a:lnTo>
                      <a:pt x="2406" y="3139"/>
                    </a:lnTo>
                    <a:lnTo>
                      <a:pt x="2323" y="3139"/>
                    </a:lnTo>
                    <a:lnTo>
                      <a:pt x="2344" y="3034"/>
                    </a:lnTo>
                    <a:lnTo>
                      <a:pt x="2344" y="2992"/>
                    </a:lnTo>
                    <a:lnTo>
                      <a:pt x="2323" y="2888"/>
                    </a:lnTo>
                    <a:lnTo>
                      <a:pt x="2218" y="2908"/>
                    </a:lnTo>
                    <a:lnTo>
                      <a:pt x="2093" y="3034"/>
                    </a:lnTo>
                    <a:lnTo>
                      <a:pt x="2114" y="3160"/>
                    </a:lnTo>
                    <a:lnTo>
                      <a:pt x="2030" y="3160"/>
                    </a:lnTo>
                    <a:lnTo>
                      <a:pt x="1988" y="3055"/>
                    </a:lnTo>
                    <a:lnTo>
                      <a:pt x="2030" y="2992"/>
                    </a:lnTo>
                    <a:lnTo>
                      <a:pt x="2030" y="2908"/>
                    </a:lnTo>
                    <a:lnTo>
                      <a:pt x="2093" y="2720"/>
                    </a:lnTo>
                    <a:lnTo>
                      <a:pt x="2009" y="2636"/>
                    </a:lnTo>
                    <a:lnTo>
                      <a:pt x="1883" y="2699"/>
                    </a:lnTo>
                    <a:lnTo>
                      <a:pt x="1883" y="2636"/>
                    </a:lnTo>
                    <a:lnTo>
                      <a:pt x="1988" y="2616"/>
                    </a:lnTo>
                    <a:lnTo>
                      <a:pt x="2030" y="2490"/>
                    </a:lnTo>
                    <a:lnTo>
                      <a:pt x="2009" y="2385"/>
                    </a:lnTo>
                    <a:lnTo>
                      <a:pt x="1925" y="2427"/>
                    </a:lnTo>
                    <a:lnTo>
                      <a:pt x="1862" y="2385"/>
                    </a:lnTo>
                    <a:lnTo>
                      <a:pt x="1800" y="2427"/>
                    </a:lnTo>
                    <a:lnTo>
                      <a:pt x="1695" y="2427"/>
                    </a:lnTo>
                    <a:lnTo>
                      <a:pt x="1758" y="2385"/>
                    </a:lnTo>
                    <a:lnTo>
                      <a:pt x="1758" y="2323"/>
                    </a:lnTo>
                    <a:lnTo>
                      <a:pt x="1653" y="2323"/>
                    </a:lnTo>
                    <a:lnTo>
                      <a:pt x="1590" y="2406"/>
                    </a:lnTo>
                    <a:lnTo>
                      <a:pt x="1444" y="2427"/>
                    </a:lnTo>
                    <a:lnTo>
                      <a:pt x="1444" y="2364"/>
                    </a:lnTo>
                    <a:lnTo>
                      <a:pt x="1507" y="2323"/>
                    </a:lnTo>
                    <a:lnTo>
                      <a:pt x="1570" y="2218"/>
                    </a:lnTo>
                    <a:lnTo>
                      <a:pt x="1590" y="2155"/>
                    </a:lnTo>
                    <a:lnTo>
                      <a:pt x="1674" y="2155"/>
                    </a:lnTo>
                    <a:lnTo>
                      <a:pt x="1779" y="2260"/>
                    </a:lnTo>
                    <a:lnTo>
                      <a:pt x="1925" y="2260"/>
                    </a:lnTo>
                    <a:lnTo>
                      <a:pt x="1904" y="2197"/>
                    </a:lnTo>
                    <a:lnTo>
                      <a:pt x="1800" y="2071"/>
                    </a:lnTo>
                    <a:lnTo>
                      <a:pt x="1695" y="2071"/>
                    </a:lnTo>
                    <a:lnTo>
                      <a:pt x="1758" y="2009"/>
                    </a:lnTo>
                    <a:lnTo>
                      <a:pt x="1611" y="1883"/>
                    </a:lnTo>
                    <a:lnTo>
                      <a:pt x="1507" y="1841"/>
                    </a:lnTo>
                    <a:lnTo>
                      <a:pt x="1570" y="1799"/>
                    </a:lnTo>
                    <a:lnTo>
                      <a:pt x="1590" y="1737"/>
                    </a:lnTo>
                    <a:lnTo>
                      <a:pt x="1653" y="1737"/>
                    </a:lnTo>
                    <a:lnTo>
                      <a:pt x="1695" y="1841"/>
                    </a:lnTo>
                    <a:lnTo>
                      <a:pt x="1800" y="1967"/>
                    </a:lnTo>
                    <a:lnTo>
                      <a:pt x="1967" y="1988"/>
                    </a:lnTo>
                    <a:lnTo>
                      <a:pt x="2030" y="2092"/>
                    </a:lnTo>
                    <a:lnTo>
                      <a:pt x="2114" y="2009"/>
                    </a:lnTo>
                    <a:lnTo>
                      <a:pt x="2176" y="2092"/>
                    </a:lnTo>
                    <a:lnTo>
                      <a:pt x="2344" y="2155"/>
                    </a:lnTo>
                    <a:lnTo>
                      <a:pt x="2448" y="2155"/>
                    </a:lnTo>
                    <a:lnTo>
                      <a:pt x="2511" y="2051"/>
                    </a:lnTo>
                    <a:lnTo>
                      <a:pt x="2490" y="1904"/>
                    </a:lnTo>
                    <a:lnTo>
                      <a:pt x="2239" y="1758"/>
                    </a:lnTo>
                    <a:lnTo>
                      <a:pt x="2134" y="1653"/>
                    </a:lnTo>
                    <a:lnTo>
                      <a:pt x="2072" y="1653"/>
                    </a:lnTo>
                    <a:lnTo>
                      <a:pt x="2030" y="1548"/>
                    </a:lnTo>
                    <a:lnTo>
                      <a:pt x="1925" y="1444"/>
                    </a:lnTo>
                    <a:lnTo>
                      <a:pt x="1883" y="1444"/>
                    </a:lnTo>
                    <a:lnTo>
                      <a:pt x="1821" y="1381"/>
                    </a:lnTo>
                    <a:lnTo>
                      <a:pt x="1883" y="1318"/>
                    </a:lnTo>
                    <a:lnTo>
                      <a:pt x="1967" y="1339"/>
                    </a:lnTo>
                    <a:lnTo>
                      <a:pt x="2030" y="1444"/>
                    </a:lnTo>
                    <a:lnTo>
                      <a:pt x="2114" y="1444"/>
                    </a:lnTo>
                    <a:lnTo>
                      <a:pt x="2134" y="1548"/>
                    </a:lnTo>
                    <a:lnTo>
                      <a:pt x="2197" y="1548"/>
                    </a:lnTo>
                    <a:lnTo>
                      <a:pt x="2239" y="1465"/>
                    </a:lnTo>
                    <a:lnTo>
                      <a:pt x="2197" y="1276"/>
                    </a:lnTo>
                    <a:lnTo>
                      <a:pt x="2072" y="1130"/>
                    </a:lnTo>
                    <a:lnTo>
                      <a:pt x="1988" y="1130"/>
                    </a:lnTo>
                    <a:lnTo>
                      <a:pt x="1967" y="1109"/>
                    </a:lnTo>
                    <a:lnTo>
                      <a:pt x="1821" y="1109"/>
                    </a:lnTo>
                    <a:lnTo>
                      <a:pt x="1695" y="1172"/>
                    </a:lnTo>
                    <a:lnTo>
                      <a:pt x="1590" y="1172"/>
                    </a:lnTo>
                    <a:lnTo>
                      <a:pt x="1486" y="1109"/>
                    </a:lnTo>
                    <a:lnTo>
                      <a:pt x="1402" y="1130"/>
                    </a:lnTo>
                    <a:lnTo>
                      <a:pt x="1360" y="1025"/>
                    </a:lnTo>
                    <a:lnTo>
                      <a:pt x="1235" y="1214"/>
                    </a:lnTo>
                    <a:lnTo>
                      <a:pt x="1067" y="1276"/>
                    </a:lnTo>
                    <a:lnTo>
                      <a:pt x="1046" y="1381"/>
                    </a:lnTo>
                    <a:lnTo>
                      <a:pt x="963" y="1423"/>
                    </a:lnTo>
                    <a:lnTo>
                      <a:pt x="963" y="1339"/>
                    </a:lnTo>
                    <a:lnTo>
                      <a:pt x="1046" y="1235"/>
                    </a:lnTo>
                    <a:lnTo>
                      <a:pt x="1088" y="1235"/>
                    </a:lnTo>
                    <a:lnTo>
                      <a:pt x="1339" y="1004"/>
                    </a:lnTo>
                    <a:lnTo>
                      <a:pt x="1360" y="921"/>
                    </a:lnTo>
                    <a:lnTo>
                      <a:pt x="1298" y="816"/>
                    </a:lnTo>
                    <a:lnTo>
                      <a:pt x="1298" y="544"/>
                    </a:lnTo>
                    <a:lnTo>
                      <a:pt x="1339" y="523"/>
                    </a:lnTo>
                    <a:lnTo>
                      <a:pt x="1256" y="419"/>
                    </a:lnTo>
                    <a:lnTo>
                      <a:pt x="1193" y="481"/>
                    </a:lnTo>
                    <a:lnTo>
                      <a:pt x="1088" y="481"/>
                    </a:lnTo>
                    <a:lnTo>
                      <a:pt x="1026" y="419"/>
                    </a:lnTo>
                    <a:lnTo>
                      <a:pt x="1026" y="314"/>
                    </a:lnTo>
                    <a:lnTo>
                      <a:pt x="1026" y="230"/>
                    </a:lnTo>
                    <a:lnTo>
                      <a:pt x="816" y="188"/>
                    </a:lnTo>
                    <a:lnTo>
                      <a:pt x="733" y="84"/>
                    </a:lnTo>
                    <a:lnTo>
                      <a:pt x="628" y="84"/>
                    </a:lnTo>
                    <a:lnTo>
                      <a:pt x="502" y="0"/>
                    </a:lnTo>
                    <a:close/>
                  </a:path>
                </a:pathLst>
              </a:custGeom>
              <a:solidFill>
                <a:srgbClr val="2C39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 name="Google Shape;416;p49"/>
              <p:cNvSpPr/>
              <p:nvPr/>
            </p:nvSpPr>
            <p:spPr>
              <a:xfrm>
                <a:off x="2687175" y="1694400"/>
                <a:ext cx="33500" cy="37675"/>
              </a:xfrm>
              <a:custGeom>
                <a:avLst/>
                <a:gdLst/>
                <a:ahLst/>
                <a:cxnLst/>
                <a:rect l="l" t="t" r="r" b="b"/>
                <a:pathLst>
                  <a:path w="1340" h="1507" extrusionOk="0">
                    <a:moveTo>
                      <a:pt x="796" y="0"/>
                    </a:moveTo>
                    <a:lnTo>
                      <a:pt x="670" y="21"/>
                    </a:lnTo>
                    <a:lnTo>
                      <a:pt x="607" y="84"/>
                    </a:lnTo>
                    <a:lnTo>
                      <a:pt x="691" y="147"/>
                    </a:lnTo>
                    <a:lnTo>
                      <a:pt x="691" y="231"/>
                    </a:lnTo>
                    <a:lnTo>
                      <a:pt x="628" y="210"/>
                    </a:lnTo>
                    <a:lnTo>
                      <a:pt x="565" y="147"/>
                    </a:lnTo>
                    <a:lnTo>
                      <a:pt x="461" y="126"/>
                    </a:lnTo>
                    <a:lnTo>
                      <a:pt x="419" y="210"/>
                    </a:lnTo>
                    <a:lnTo>
                      <a:pt x="524" y="210"/>
                    </a:lnTo>
                    <a:lnTo>
                      <a:pt x="565" y="251"/>
                    </a:lnTo>
                    <a:lnTo>
                      <a:pt x="524" y="293"/>
                    </a:lnTo>
                    <a:lnTo>
                      <a:pt x="398" y="314"/>
                    </a:lnTo>
                    <a:lnTo>
                      <a:pt x="356" y="335"/>
                    </a:lnTo>
                    <a:lnTo>
                      <a:pt x="398" y="440"/>
                    </a:lnTo>
                    <a:lnTo>
                      <a:pt x="419" y="461"/>
                    </a:lnTo>
                    <a:lnTo>
                      <a:pt x="419" y="523"/>
                    </a:lnTo>
                    <a:lnTo>
                      <a:pt x="293" y="461"/>
                    </a:lnTo>
                    <a:lnTo>
                      <a:pt x="168" y="503"/>
                    </a:lnTo>
                    <a:lnTo>
                      <a:pt x="84" y="565"/>
                    </a:lnTo>
                    <a:lnTo>
                      <a:pt x="42" y="712"/>
                    </a:lnTo>
                    <a:lnTo>
                      <a:pt x="0" y="733"/>
                    </a:lnTo>
                    <a:lnTo>
                      <a:pt x="0" y="754"/>
                    </a:lnTo>
                    <a:lnTo>
                      <a:pt x="63" y="754"/>
                    </a:lnTo>
                    <a:lnTo>
                      <a:pt x="42" y="837"/>
                    </a:lnTo>
                    <a:lnTo>
                      <a:pt x="42" y="879"/>
                    </a:lnTo>
                    <a:lnTo>
                      <a:pt x="63" y="921"/>
                    </a:lnTo>
                    <a:lnTo>
                      <a:pt x="147" y="816"/>
                    </a:lnTo>
                    <a:lnTo>
                      <a:pt x="168" y="837"/>
                    </a:lnTo>
                    <a:lnTo>
                      <a:pt x="105" y="963"/>
                    </a:lnTo>
                    <a:lnTo>
                      <a:pt x="147" y="1026"/>
                    </a:lnTo>
                    <a:lnTo>
                      <a:pt x="210" y="1067"/>
                    </a:lnTo>
                    <a:lnTo>
                      <a:pt x="272" y="1047"/>
                    </a:lnTo>
                    <a:lnTo>
                      <a:pt x="293" y="1067"/>
                    </a:lnTo>
                    <a:lnTo>
                      <a:pt x="314" y="1151"/>
                    </a:lnTo>
                    <a:lnTo>
                      <a:pt x="356" y="1151"/>
                    </a:lnTo>
                    <a:lnTo>
                      <a:pt x="398" y="1088"/>
                    </a:lnTo>
                    <a:lnTo>
                      <a:pt x="461" y="1130"/>
                    </a:lnTo>
                    <a:lnTo>
                      <a:pt x="461" y="1256"/>
                    </a:lnTo>
                    <a:lnTo>
                      <a:pt x="482" y="1298"/>
                    </a:lnTo>
                    <a:lnTo>
                      <a:pt x="586" y="1277"/>
                    </a:lnTo>
                    <a:lnTo>
                      <a:pt x="607" y="1402"/>
                    </a:lnTo>
                    <a:lnTo>
                      <a:pt x="712" y="1402"/>
                    </a:lnTo>
                    <a:lnTo>
                      <a:pt x="837" y="1486"/>
                    </a:lnTo>
                    <a:lnTo>
                      <a:pt x="942" y="1486"/>
                    </a:lnTo>
                    <a:lnTo>
                      <a:pt x="1005" y="1507"/>
                    </a:lnTo>
                    <a:lnTo>
                      <a:pt x="1026" y="1486"/>
                    </a:lnTo>
                    <a:lnTo>
                      <a:pt x="1005" y="1402"/>
                    </a:lnTo>
                    <a:lnTo>
                      <a:pt x="1088" y="1381"/>
                    </a:lnTo>
                    <a:lnTo>
                      <a:pt x="1151" y="1235"/>
                    </a:lnTo>
                    <a:lnTo>
                      <a:pt x="1130" y="1088"/>
                    </a:lnTo>
                    <a:lnTo>
                      <a:pt x="1214" y="942"/>
                    </a:lnTo>
                    <a:lnTo>
                      <a:pt x="1235" y="921"/>
                    </a:lnTo>
                    <a:lnTo>
                      <a:pt x="1319" y="712"/>
                    </a:lnTo>
                    <a:lnTo>
                      <a:pt x="1319" y="565"/>
                    </a:lnTo>
                    <a:lnTo>
                      <a:pt x="1340" y="523"/>
                    </a:lnTo>
                    <a:lnTo>
                      <a:pt x="1319" y="419"/>
                    </a:lnTo>
                    <a:lnTo>
                      <a:pt x="1235" y="335"/>
                    </a:lnTo>
                    <a:lnTo>
                      <a:pt x="1235" y="210"/>
                    </a:lnTo>
                    <a:lnTo>
                      <a:pt x="1193" y="147"/>
                    </a:lnTo>
                    <a:lnTo>
                      <a:pt x="1151" y="42"/>
                    </a:lnTo>
                    <a:lnTo>
                      <a:pt x="1005" y="0"/>
                    </a:lnTo>
                    <a:lnTo>
                      <a:pt x="900" y="42"/>
                    </a:lnTo>
                    <a:lnTo>
                      <a:pt x="796" y="0"/>
                    </a:lnTo>
                    <a:close/>
                  </a:path>
                </a:pathLst>
              </a:custGeom>
              <a:solidFill>
                <a:srgbClr val="2C39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 name="Google Shape;417;p49"/>
              <p:cNvSpPr/>
              <p:nvPr/>
            </p:nvSpPr>
            <p:spPr>
              <a:xfrm>
                <a:off x="2605050" y="1520200"/>
                <a:ext cx="42400" cy="26175"/>
              </a:xfrm>
              <a:custGeom>
                <a:avLst/>
                <a:gdLst/>
                <a:ahLst/>
                <a:cxnLst/>
                <a:rect l="l" t="t" r="r" b="b"/>
                <a:pathLst>
                  <a:path w="1696" h="1047" extrusionOk="0">
                    <a:moveTo>
                      <a:pt x="1570" y="1"/>
                    </a:moveTo>
                    <a:lnTo>
                      <a:pt x="1486" y="64"/>
                    </a:lnTo>
                    <a:lnTo>
                      <a:pt x="1256" y="64"/>
                    </a:lnTo>
                    <a:lnTo>
                      <a:pt x="1130" y="168"/>
                    </a:lnTo>
                    <a:lnTo>
                      <a:pt x="963" y="168"/>
                    </a:lnTo>
                    <a:lnTo>
                      <a:pt x="921" y="189"/>
                    </a:lnTo>
                    <a:lnTo>
                      <a:pt x="816" y="105"/>
                    </a:lnTo>
                    <a:lnTo>
                      <a:pt x="712" y="84"/>
                    </a:lnTo>
                    <a:lnTo>
                      <a:pt x="356" y="189"/>
                    </a:lnTo>
                    <a:lnTo>
                      <a:pt x="126" y="189"/>
                    </a:lnTo>
                    <a:lnTo>
                      <a:pt x="105" y="273"/>
                    </a:lnTo>
                    <a:lnTo>
                      <a:pt x="0" y="377"/>
                    </a:lnTo>
                    <a:lnTo>
                      <a:pt x="0" y="482"/>
                    </a:lnTo>
                    <a:lnTo>
                      <a:pt x="105" y="461"/>
                    </a:lnTo>
                    <a:lnTo>
                      <a:pt x="231" y="461"/>
                    </a:lnTo>
                    <a:lnTo>
                      <a:pt x="314" y="419"/>
                    </a:lnTo>
                    <a:lnTo>
                      <a:pt x="398" y="461"/>
                    </a:lnTo>
                    <a:lnTo>
                      <a:pt x="503" y="461"/>
                    </a:lnTo>
                    <a:lnTo>
                      <a:pt x="565" y="503"/>
                    </a:lnTo>
                    <a:lnTo>
                      <a:pt x="503" y="587"/>
                    </a:lnTo>
                    <a:lnTo>
                      <a:pt x="544" y="712"/>
                    </a:lnTo>
                    <a:lnTo>
                      <a:pt x="628" y="817"/>
                    </a:lnTo>
                    <a:lnTo>
                      <a:pt x="712" y="712"/>
                    </a:lnTo>
                    <a:lnTo>
                      <a:pt x="712" y="628"/>
                    </a:lnTo>
                    <a:lnTo>
                      <a:pt x="754" y="587"/>
                    </a:lnTo>
                    <a:lnTo>
                      <a:pt x="858" y="712"/>
                    </a:lnTo>
                    <a:lnTo>
                      <a:pt x="837" y="838"/>
                    </a:lnTo>
                    <a:lnTo>
                      <a:pt x="984" y="1005"/>
                    </a:lnTo>
                    <a:lnTo>
                      <a:pt x="1088" y="984"/>
                    </a:lnTo>
                    <a:lnTo>
                      <a:pt x="1151" y="1047"/>
                    </a:lnTo>
                    <a:lnTo>
                      <a:pt x="1360" y="1047"/>
                    </a:lnTo>
                    <a:lnTo>
                      <a:pt x="1465" y="942"/>
                    </a:lnTo>
                    <a:lnTo>
                      <a:pt x="1591" y="900"/>
                    </a:lnTo>
                    <a:lnTo>
                      <a:pt x="1674" y="670"/>
                    </a:lnTo>
                    <a:lnTo>
                      <a:pt x="1591" y="503"/>
                    </a:lnTo>
                    <a:lnTo>
                      <a:pt x="1695" y="356"/>
                    </a:lnTo>
                    <a:lnTo>
                      <a:pt x="1695" y="273"/>
                    </a:lnTo>
                    <a:lnTo>
                      <a:pt x="1612" y="147"/>
                    </a:lnTo>
                    <a:lnTo>
                      <a:pt x="1653" y="64"/>
                    </a:lnTo>
                    <a:lnTo>
                      <a:pt x="1570" y="1"/>
                    </a:lnTo>
                    <a:close/>
                  </a:path>
                </a:pathLst>
              </a:custGeom>
              <a:solidFill>
                <a:srgbClr val="2C39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 name="Google Shape;418;p49"/>
              <p:cNvSpPr/>
              <p:nvPr/>
            </p:nvSpPr>
            <p:spPr>
              <a:xfrm>
                <a:off x="2443425" y="1547400"/>
                <a:ext cx="109875" cy="60700"/>
              </a:xfrm>
              <a:custGeom>
                <a:avLst/>
                <a:gdLst/>
                <a:ahLst/>
                <a:cxnLst/>
                <a:rect l="l" t="t" r="r" b="b"/>
                <a:pathLst>
                  <a:path w="4395" h="2428" extrusionOk="0">
                    <a:moveTo>
                      <a:pt x="4268" y="1"/>
                    </a:moveTo>
                    <a:lnTo>
                      <a:pt x="4185" y="43"/>
                    </a:lnTo>
                    <a:lnTo>
                      <a:pt x="4059" y="105"/>
                    </a:lnTo>
                    <a:lnTo>
                      <a:pt x="4059" y="252"/>
                    </a:lnTo>
                    <a:lnTo>
                      <a:pt x="4038" y="336"/>
                    </a:lnTo>
                    <a:lnTo>
                      <a:pt x="4059" y="377"/>
                    </a:lnTo>
                    <a:lnTo>
                      <a:pt x="3955" y="419"/>
                    </a:lnTo>
                    <a:lnTo>
                      <a:pt x="3934" y="315"/>
                    </a:lnTo>
                    <a:lnTo>
                      <a:pt x="3892" y="315"/>
                    </a:lnTo>
                    <a:lnTo>
                      <a:pt x="3871" y="377"/>
                    </a:lnTo>
                    <a:lnTo>
                      <a:pt x="3829" y="440"/>
                    </a:lnTo>
                    <a:lnTo>
                      <a:pt x="3766" y="357"/>
                    </a:lnTo>
                    <a:lnTo>
                      <a:pt x="3745" y="168"/>
                    </a:lnTo>
                    <a:lnTo>
                      <a:pt x="3641" y="64"/>
                    </a:lnTo>
                    <a:lnTo>
                      <a:pt x="3578" y="64"/>
                    </a:lnTo>
                    <a:lnTo>
                      <a:pt x="3557" y="126"/>
                    </a:lnTo>
                    <a:lnTo>
                      <a:pt x="3432" y="126"/>
                    </a:lnTo>
                    <a:lnTo>
                      <a:pt x="3306" y="64"/>
                    </a:lnTo>
                    <a:lnTo>
                      <a:pt x="3222" y="64"/>
                    </a:lnTo>
                    <a:lnTo>
                      <a:pt x="2992" y="43"/>
                    </a:lnTo>
                    <a:lnTo>
                      <a:pt x="2846" y="126"/>
                    </a:lnTo>
                    <a:lnTo>
                      <a:pt x="2804" y="231"/>
                    </a:lnTo>
                    <a:lnTo>
                      <a:pt x="2741" y="315"/>
                    </a:lnTo>
                    <a:lnTo>
                      <a:pt x="2699" y="273"/>
                    </a:lnTo>
                    <a:lnTo>
                      <a:pt x="2636" y="273"/>
                    </a:lnTo>
                    <a:lnTo>
                      <a:pt x="2364" y="482"/>
                    </a:lnTo>
                    <a:lnTo>
                      <a:pt x="2281" y="566"/>
                    </a:lnTo>
                    <a:lnTo>
                      <a:pt x="2197" y="566"/>
                    </a:lnTo>
                    <a:lnTo>
                      <a:pt x="2051" y="670"/>
                    </a:lnTo>
                    <a:lnTo>
                      <a:pt x="1946" y="691"/>
                    </a:lnTo>
                    <a:lnTo>
                      <a:pt x="1862" y="775"/>
                    </a:lnTo>
                    <a:lnTo>
                      <a:pt x="1841" y="859"/>
                    </a:lnTo>
                    <a:lnTo>
                      <a:pt x="1653" y="859"/>
                    </a:lnTo>
                    <a:lnTo>
                      <a:pt x="1590" y="880"/>
                    </a:lnTo>
                    <a:lnTo>
                      <a:pt x="1465" y="859"/>
                    </a:lnTo>
                    <a:lnTo>
                      <a:pt x="1423" y="901"/>
                    </a:lnTo>
                    <a:lnTo>
                      <a:pt x="1339" y="901"/>
                    </a:lnTo>
                    <a:lnTo>
                      <a:pt x="1151" y="1068"/>
                    </a:lnTo>
                    <a:lnTo>
                      <a:pt x="1025" y="1152"/>
                    </a:lnTo>
                    <a:lnTo>
                      <a:pt x="900" y="1089"/>
                    </a:lnTo>
                    <a:lnTo>
                      <a:pt x="795" y="1152"/>
                    </a:lnTo>
                    <a:lnTo>
                      <a:pt x="523" y="1193"/>
                    </a:lnTo>
                    <a:lnTo>
                      <a:pt x="398" y="1382"/>
                    </a:lnTo>
                    <a:lnTo>
                      <a:pt x="314" y="1382"/>
                    </a:lnTo>
                    <a:lnTo>
                      <a:pt x="167" y="1403"/>
                    </a:lnTo>
                    <a:lnTo>
                      <a:pt x="105" y="1528"/>
                    </a:lnTo>
                    <a:lnTo>
                      <a:pt x="209" y="1528"/>
                    </a:lnTo>
                    <a:lnTo>
                      <a:pt x="272" y="1591"/>
                    </a:lnTo>
                    <a:lnTo>
                      <a:pt x="167" y="1591"/>
                    </a:lnTo>
                    <a:lnTo>
                      <a:pt x="126" y="1633"/>
                    </a:lnTo>
                    <a:lnTo>
                      <a:pt x="209" y="1717"/>
                    </a:lnTo>
                    <a:lnTo>
                      <a:pt x="188" y="1779"/>
                    </a:lnTo>
                    <a:lnTo>
                      <a:pt x="0" y="1842"/>
                    </a:lnTo>
                    <a:lnTo>
                      <a:pt x="0" y="1905"/>
                    </a:lnTo>
                    <a:lnTo>
                      <a:pt x="126" y="1926"/>
                    </a:lnTo>
                    <a:lnTo>
                      <a:pt x="230" y="1905"/>
                    </a:lnTo>
                    <a:lnTo>
                      <a:pt x="293" y="1821"/>
                    </a:lnTo>
                    <a:lnTo>
                      <a:pt x="377" y="1800"/>
                    </a:lnTo>
                    <a:lnTo>
                      <a:pt x="481" y="1842"/>
                    </a:lnTo>
                    <a:lnTo>
                      <a:pt x="586" y="1989"/>
                    </a:lnTo>
                    <a:lnTo>
                      <a:pt x="586" y="2114"/>
                    </a:lnTo>
                    <a:lnTo>
                      <a:pt x="691" y="2156"/>
                    </a:lnTo>
                    <a:lnTo>
                      <a:pt x="732" y="2114"/>
                    </a:lnTo>
                    <a:lnTo>
                      <a:pt x="732" y="2009"/>
                    </a:lnTo>
                    <a:lnTo>
                      <a:pt x="753" y="1989"/>
                    </a:lnTo>
                    <a:lnTo>
                      <a:pt x="816" y="1821"/>
                    </a:lnTo>
                    <a:lnTo>
                      <a:pt x="858" y="1821"/>
                    </a:lnTo>
                    <a:lnTo>
                      <a:pt x="1004" y="1779"/>
                    </a:lnTo>
                    <a:lnTo>
                      <a:pt x="1067" y="1800"/>
                    </a:lnTo>
                    <a:lnTo>
                      <a:pt x="1046" y="1884"/>
                    </a:lnTo>
                    <a:lnTo>
                      <a:pt x="942" y="1926"/>
                    </a:lnTo>
                    <a:lnTo>
                      <a:pt x="900" y="2093"/>
                    </a:lnTo>
                    <a:lnTo>
                      <a:pt x="942" y="2156"/>
                    </a:lnTo>
                    <a:lnTo>
                      <a:pt x="858" y="2240"/>
                    </a:lnTo>
                    <a:lnTo>
                      <a:pt x="816" y="2323"/>
                    </a:lnTo>
                    <a:lnTo>
                      <a:pt x="858" y="2407"/>
                    </a:lnTo>
                    <a:lnTo>
                      <a:pt x="921" y="2323"/>
                    </a:lnTo>
                    <a:lnTo>
                      <a:pt x="1004" y="2344"/>
                    </a:lnTo>
                    <a:lnTo>
                      <a:pt x="1004" y="2428"/>
                    </a:lnTo>
                    <a:lnTo>
                      <a:pt x="1046" y="2428"/>
                    </a:lnTo>
                    <a:lnTo>
                      <a:pt x="1235" y="2323"/>
                    </a:lnTo>
                    <a:lnTo>
                      <a:pt x="1318" y="2219"/>
                    </a:lnTo>
                    <a:lnTo>
                      <a:pt x="1381" y="2240"/>
                    </a:lnTo>
                    <a:lnTo>
                      <a:pt x="1444" y="2135"/>
                    </a:lnTo>
                    <a:lnTo>
                      <a:pt x="1444" y="2009"/>
                    </a:lnTo>
                    <a:lnTo>
                      <a:pt x="1527" y="2009"/>
                    </a:lnTo>
                    <a:lnTo>
                      <a:pt x="1590" y="1905"/>
                    </a:lnTo>
                    <a:lnTo>
                      <a:pt x="1590" y="1779"/>
                    </a:lnTo>
                    <a:lnTo>
                      <a:pt x="1653" y="1717"/>
                    </a:lnTo>
                    <a:lnTo>
                      <a:pt x="1674" y="1779"/>
                    </a:lnTo>
                    <a:lnTo>
                      <a:pt x="1653" y="1842"/>
                    </a:lnTo>
                    <a:lnTo>
                      <a:pt x="1674" y="1926"/>
                    </a:lnTo>
                    <a:lnTo>
                      <a:pt x="1653" y="2051"/>
                    </a:lnTo>
                    <a:lnTo>
                      <a:pt x="1674" y="2198"/>
                    </a:lnTo>
                    <a:lnTo>
                      <a:pt x="1737" y="2198"/>
                    </a:lnTo>
                    <a:lnTo>
                      <a:pt x="1841" y="2051"/>
                    </a:lnTo>
                    <a:lnTo>
                      <a:pt x="1862" y="1926"/>
                    </a:lnTo>
                    <a:lnTo>
                      <a:pt x="1883" y="1884"/>
                    </a:lnTo>
                    <a:lnTo>
                      <a:pt x="1967" y="1842"/>
                    </a:lnTo>
                    <a:lnTo>
                      <a:pt x="2092" y="1696"/>
                    </a:lnTo>
                    <a:lnTo>
                      <a:pt x="2113" y="1570"/>
                    </a:lnTo>
                    <a:lnTo>
                      <a:pt x="2092" y="1465"/>
                    </a:lnTo>
                    <a:lnTo>
                      <a:pt x="2155" y="1361"/>
                    </a:lnTo>
                    <a:lnTo>
                      <a:pt x="2197" y="1486"/>
                    </a:lnTo>
                    <a:lnTo>
                      <a:pt x="2406" y="1361"/>
                    </a:lnTo>
                    <a:lnTo>
                      <a:pt x="2469" y="1193"/>
                    </a:lnTo>
                    <a:lnTo>
                      <a:pt x="2490" y="1089"/>
                    </a:lnTo>
                    <a:lnTo>
                      <a:pt x="2595" y="1068"/>
                    </a:lnTo>
                    <a:lnTo>
                      <a:pt x="2636" y="1047"/>
                    </a:lnTo>
                    <a:lnTo>
                      <a:pt x="2720" y="1089"/>
                    </a:lnTo>
                    <a:lnTo>
                      <a:pt x="2825" y="984"/>
                    </a:lnTo>
                    <a:lnTo>
                      <a:pt x="2888" y="1047"/>
                    </a:lnTo>
                    <a:lnTo>
                      <a:pt x="2825" y="1256"/>
                    </a:lnTo>
                    <a:lnTo>
                      <a:pt x="2678" y="1403"/>
                    </a:lnTo>
                    <a:lnTo>
                      <a:pt x="2636" y="1507"/>
                    </a:lnTo>
                    <a:lnTo>
                      <a:pt x="2574" y="1591"/>
                    </a:lnTo>
                    <a:lnTo>
                      <a:pt x="2574" y="1633"/>
                    </a:lnTo>
                    <a:lnTo>
                      <a:pt x="2469" y="1696"/>
                    </a:lnTo>
                    <a:lnTo>
                      <a:pt x="2323" y="1926"/>
                    </a:lnTo>
                    <a:lnTo>
                      <a:pt x="2323" y="1989"/>
                    </a:lnTo>
                    <a:lnTo>
                      <a:pt x="2385" y="2093"/>
                    </a:lnTo>
                    <a:lnTo>
                      <a:pt x="2364" y="2198"/>
                    </a:lnTo>
                    <a:lnTo>
                      <a:pt x="2427" y="2219"/>
                    </a:lnTo>
                    <a:lnTo>
                      <a:pt x="2532" y="2261"/>
                    </a:lnTo>
                    <a:lnTo>
                      <a:pt x="2616" y="2198"/>
                    </a:lnTo>
                    <a:lnTo>
                      <a:pt x="2720" y="2135"/>
                    </a:lnTo>
                    <a:lnTo>
                      <a:pt x="2741" y="2030"/>
                    </a:lnTo>
                    <a:lnTo>
                      <a:pt x="2741" y="1926"/>
                    </a:lnTo>
                    <a:lnTo>
                      <a:pt x="2825" y="1842"/>
                    </a:lnTo>
                    <a:lnTo>
                      <a:pt x="2888" y="1737"/>
                    </a:lnTo>
                    <a:lnTo>
                      <a:pt x="2950" y="1737"/>
                    </a:lnTo>
                    <a:lnTo>
                      <a:pt x="3013" y="1717"/>
                    </a:lnTo>
                    <a:lnTo>
                      <a:pt x="3097" y="1779"/>
                    </a:lnTo>
                    <a:lnTo>
                      <a:pt x="3201" y="1779"/>
                    </a:lnTo>
                    <a:lnTo>
                      <a:pt x="3243" y="1717"/>
                    </a:lnTo>
                    <a:lnTo>
                      <a:pt x="3432" y="1717"/>
                    </a:lnTo>
                    <a:lnTo>
                      <a:pt x="3515" y="1612"/>
                    </a:lnTo>
                    <a:lnTo>
                      <a:pt x="3557" y="1403"/>
                    </a:lnTo>
                    <a:lnTo>
                      <a:pt x="3662" y="1256"/>
                    </a:lnTo>
                    <a:lnTo>
                      <a:pt x="3662" y="1152"/>
                    </a:lnTo>
                    <a:lnTo>
                      <a:pt x="3683" y="1089"/>
                    </a:lnTo>
                    <a:lnTo>
                      <a:pt x="3766" y="1214"/>
                    </a:lnTo>
                    <a:lnTo>
                      <a:pt x="3871" y="1256"/>
                    </a:lnTo>
                    <a:lnTo>
                      <a:pt x="3892" y="1193"/>
                    </a:lnTo>
                    <a:lnTo>
                      <a:pt x="3892" y="1110"/>
                    </a:lnTo>
                    <a:lnTo>
                      <a:pt x="3787" y="963"/>
                    </a:lnTo>
                    <a:lnTo>
                      <a:pt x="3787" y="880"/>
                    </a:lnTo>
                    <a:lnTo>
                      <a:pt x="3934" y="775"/>
                    </a:lnTo>
                    <a:lnTo>
                      <a:pt x="4038" y="754"/>
                    </a:lnTo>
                    <a:lnTo>
                      <a:pt x="4143" y="691"/>
                    </a:lnTo>
                    <a:lnTo>
                      <a:pt x="4206" y="733"/>
                    </a:lnTo>
                    <a:lnTo>
                      <a:pt x="4289" y="733"/>
                    </a:lnTo>
                    <a:lnTo>
                      <a:pt x="4394" y="587"/>
                    </a:lnTo>
                    <a:lnTo>
                      <a:pt x="4373" y="524"/>
                    </a:lnTo>
                    <a:lnTo>
                      <a:pt x="4352" y="273"/>
                    </a:lnTo>
                    <a:lnTo>
                      <a:pt x="4373" y="231"/>
                    </a:lnTo>
                    <a:lnTo>
                      <a:pt x="4352" y="168"/>
                    </a:lnTo>
                    <a:lnTo>
                      <a:pt x="4352" y="22"/>
                    </a:lnTo>
                    <a:lnTo>
                      <a:pt x="4268" y="1"/>
                    </a:lnTo>
                    <a:close/>
                  </a:path>
                </a:pathLst>
              </a:custGeom>
              <a:solidFill>
                <a:srgbClr val="2C39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 name="Google Shape;419;p49"/>
              <p:cNvSpPr/>
              <p:nvPr/>
            </p:nvSpPr>
            <p:spPr>
              <a:xfrm>
                <a:off x="2580975" y="1547400"/>
                <a:ext cx="48150" cy="32475"/>
              </a:xfrm>
              <a:custGeom>
                <a:avLst/>
                <a:gdLst/>
                <a:ahLst/>
                <a:cxnLst/>
                <a:rect l="l" t="t" r="r" b="b"/>
                <a:pathLst>
                  <a:path w="1926" h="1299" extrusionOk="0">
                    <a:moveTo>
                      <a:pt x="796" y="1"/>
                    </a:moveTo>
                    <a:lnTo>
                      <a:pt x="524" y="43"/>
                    </a:lnTo>
                    <a:lnTo>
                      <a:pt x="440" y="43"/>
                    </a:lnTo>
                    <a:lnTo>
                      <a:pt x="336" y="126"/>
                    </a:lnTo>
                    <a:lnTo>
                      <a:pt x="231" y="168"/>
                    </a:lnTo>
                    <a:lnTo>
                      <a:pt x="210" y="315"/>
                    </a:lnTo>
                    <a:lnTo>
                      <a:pt x="64" y="419"/>
                    </a:lnTo>
                    <a:lnTo>
                      <a:pt x="64" y="524"/>
                    </a:lnTo>
                    <a:lnTo>
                      <a:pt x="1" y="629"/>
                    </a:lnTo>
                    <a:lnTo>
                      <a:pt x="22" y="754"/>
                    </a:lnTo>
                    <a:lnTo>
                      <a:pt x="22" y="880"/>
                    </a:lnTo>
                    <a:lnTo>
                      <a:pt x="106" y="880"/>
                    </a:lnTo>
                    <a:lnTo>
                      <a:pt x="231" y="963"/>
                    </a:lnTo>
                    <a:lnTo>
                      <a:pt x="315" y="1110"/>
                    </a:lnTo>
                    <a:lnTo>
                      <a:pt x="231" y="1193"/>
                    </a:lnTo>
                    <a:lnTo>
                      <a:pt x="252" y="1214"/>
                    </a:lnTo>
                    <a:lnTo>
                      <a:pt x="378" y="1214"/>
                    </a:lnTo>
                    <a:lnTo>
                      <a:pt x="524" y="1256"/>
                    </a:lnTo>
                    <a:lnTo>
                      <a:pt x="566" y="1214"/>
                    </a:lnTo>
                    <a:lnTo>
                      <a:pt x="691" y="1298"/>
                    </a:lnTo>
                    <a:lnTo>
                      <a:pt x="838" y="1298"/>
                    </a:lnTo>
                    <a:lnTo>
                      <a:pt x="943" y="1256"/>
                    </a:lnTo>
                    <a:lnTo>
                      <a:pt x="1068" y="1256"/>
                    </a:lnTo>
                    <a:lnTo>
                      <a:pt x="1110" y="1152"/>
                    </a:lnTo>
                    <a:lnTo>
                      <a:pt x="1110" y="1089"/>
                    </a:lnTo>
                    <a:lnTo>
                      <a:pt x="1215" y="1068"/>
                    </a:lnTo>
                    <a:lnTo>
                      <a:pt x="1256" y="984"/>
                    </a:lnTo>
                    <a:lnTo>
                      <a:pt x="1403" y="796"/>
                    </a:lnTo>
                    <a:lnTo>
                      <a:pt x="1382" y="733"/>
                    </a:lnTo>
                    <a:lnTo>
                      <a:pt x="1319" y="754"/>
                    </a:lnTo>
                    <a:lnTo>
                      <a:pt x="1215" y="733"/>
                    </a:lnTo>
                    <a:lnTo>
                      <a:pt x="1215" y="670"/>
                    </a:lnTo>
                    <a:lnTo>
                      <a:pt x="1361" y="545"/>
                    </a:lnTo>
                    <a:lnTo>
                      <a:pt x="1466" y="545"/>
                    </a:lnTo>
                    <a:lnTo>
                      <a:pt x="1738" y="440"/>
                    </a:lnTo>
                    <a:lnTo>
                      <a:pt x="1821" y="461"/>
                    </a:lnTo>
                    <a:lnTo>
                      <a:pt x="1926" y="273"/>
                    </a:lnTo>
                    <a:lnTo>
                      <a:pt x="1905" y="231"/>
                    </a:lnTo>
                    <a:lnTo>
                      <a:pt x="1779" y="210"/>
                    </a:lnTo>
                    <a:lnTo>
                      <a:pt x="1717" y="147"/>
                    </a:lnTo>
                    <a:lnTo>
                      <a:pt x="1591" y="126"/>
                    </a:lnTo>
                    <a:lnTo>
                      <a:pt x="1424" y="126"/>
                    </a:lnTo>
                    <a:lnTo>
                      <a:pt x="1403" y="105"/>
                    </a:lnTo>
                    <a:lnTo>
                      <a:pt x="1256" y="43"/>
                    </a:lnTo>
                    <a:lnTo>
                      <a:pt x="1173" y="64"/>
                    </a:lnTo>
                    <a:lnTo>
                      <a:pt x="1047" y="64"/>
                    </a:lnTo>
                    <a:lnTo>
                      <a:pt x="963" y="43"/>
                    </a:lnTo>
                    <a:lnTo>
                      <a:pt x="859" y="43"/>
                    </a:lnTo>
                    <a:lnTo>
                      <a:pt x="796" y="1"/>
                    </a:lnTo>
                    <a:close/>
                  </a:path>
                </a:pathLst>
              </a:custGeom>
              <a:solidFill>
                <a:srgbClr val="2C39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 name="Google Shape;420;p49"/>
              <p:cNvSpPr/>
              <p:nvPr/>
            </p:nvSpPr>
            <p:spPr>
              <a:xfrm>
                <a:off x="2474800" y="1600250"/>
                <a:ext cx="142825" cy="88425"/>
              </a:xfrm>
              <a:custGeom>
                <a:avLst/>
                <a:gdLst/>
                <a:ahLst/>
                <a:cxnLst/>
                <a:rect l="l" t="t" r="r" b="b"/>
                <a:pathLst>
                  <a:path w="5713" h="3537" extrusionOk="0">
                    <a:moveTo>
                      <a:pt x="2177" y="0"/>
                    </a:moveTo>
                    <a:lnTo>
                      <a:pt x="1863" y="84"/>
                    </a:lnTo>
                    <a:lnTo>
                      <a:pt x="1800" y="126"/>
                    </a:lnTo>
                    <a:lnTo>
                      <a:pt x="1863" y="188"/>
                    </a:lnTo>
                    <a:lnTo>
                      <a:pt x="1863" y="293"/>
                    </a:lnTo>
                    <a:lnTo>
                      <a:pt x="1988" y="356"/>
                    </a:lnTo>
                    <a:lnTo>
                      <a:pt x="2051" y="460"/>
                    </a:lnTo>
                    <a:lnTo>
                      <a:pt x="1967" y="439"/>
                    </a:lnTo>
                    <a:lnTo>
                      <a:pt x="1842" y="335"/>
                    </a:lnTo>
                    <a:lnTo>
                      <a:pt x="1758" y="335"/>
                    </a:lnTo>
                    <a:lnTo>
                      <a:pt x="1695" y="293"/>
                    </a:lnTo>
                    <a:lnTo>
                      <a:pt x="1591" y="293"/>
                    </a:lnTo>
                    <a:lnTo>
                      <a:pt x="1465" y="335"/>
                    </a:lnTo>
                    <a:lnTo>
                      <a:pt x="1381" y="335"/>
                    </a:lnTo>
                    <a:lnTo>
                      <a:pt x="1319" y="398"/>
                    </a:lnTo>
                    <a:lnTo>
                      <a:pt x="1256" y="502"/>
                    </a:lnTo>
                    <a:lnTo>
                      <a:pt x="1130" y="607"/>
                    </a:lnTo>
                    <a:lnTo>
                      <a:pt x="1214" y="711"/>
                    </a:lnTo>
                    <a:lnTo>
                      <a:pt x="1444" y="753"/>
                    </a:lnTo>
                    <a:lnTo>
                      <a:pt x="1549" y="753"/>
                    </a:lnTo>
                    <a:lnTo>
                      <a:pt x="1653" y="837"/>
                    </a:lnTo>
                    <a:lnTo>
                      <a:pt x="1737" y="837"/>
                    </a:lnTo>
                    <a:lnTo>
                      <a:pt x="1758" y="879"/>
                    </a:lnTo>
                    <a:lnTo>
                      <a:pt x="1695" y="921"/>
                    </a:lnTo>
                    <a:lnTo>
                      <a:pt x="1570" y="879"/>
                    </a:lnTo>
                    <a:lnTo>
                      <a:pt x="1319" y="858"/>
                    </a:lnTo>
                    <a:lnTo>
                      <a:pt x="1109" y="879"/>
                    </a:lnTo>
                    <a:lnTo>
                      <a:pt x="1026" y="858"/>
                    </a:lnTo>
                    <a:lnTo>
                      <a:pt x="921" y="879"/>
                    </a:lnTo>
                    <a:lnTo>
                      <a:pt x="754" y="1046"/>
                    </a:lnTo>
                    <a:lnTo>
                      <a:pt x="607" y="1193"/>
                    </a:lnTo>
                    <a:lnTo>
                      <a:pt x="628" y="1256"/>
                    </a:lnTo>
                    <a:lnTo>
                      <a:pt x="754" y="1256"/>
                    </a:lnTo>
                    <a:lnTo>
                      <a:pt x="942" y="1297"/>
                    </a:lnTo>
                    <a:lnTo>
                      <a:pt x="1068" y="1276"/>
                    </a:lnTo>
                    <a:lnTo>
                      <a:pt x="1214" y="1276"/>
                    </a:lnTo>
                    <a:lnTo>
                      <a:pt x="1256" y="1339"/>
                    </a:lnTo>
                    <a:lnTo>
                      <a:pt x="1340" y="1381"/>
                    </a:lnTo>
                    <a:lnTo>
                      <a:pt x="1214" y="1486"/>
                    </a:lnTo>
                    <a:lnTo>
                      <a:pt x="1068" y="1486"/>
                    </a:lnTo>
                    <a:lnTo>
                      <a:pt x="963" y="1569"/>
                    </a:lnTo>
                    <a:lnTo>
                      <a:pt x="837" y="1548"/>
                    </a:lnTo>
                    <a:lnTo>
                      <a:pt x="712" y="1465"/>
                    </a:lnTo>
                    <a:lnTo>
                      <a:pt x="503" y="1465"/>
                    </a:lnTo>
                    <a:lnTo>
                      <a:pt x="419" y="1444"/>
                    </a:lnTo>
                    <a:lnTo>
                      <a:pt x="314" y="1465"/>
                    </a:lnTo>
                    <a:lnTo>
                      <a:pt x="84" y="1611"/>
                    </a:lnTo>
                    <a:lnTo>
                      <a:pt x="126" y="1674"/>
                    </a:lnTo>
                    <a:lnTo>
                      <a:pt x="126" y="1800"/>
                    </a:lnTo>
                    <a:lnTo>
                      <a:pt x="0" y="1800"/>
                    </a:lnTo>
                    <a:lnTo>
                      <a:pt x="0" y="1862"/>
                    </a:lnTo>
                    <a:lnTo>
                      <a:pt x="189" y="1988"/>
                    </a:lnTo>
                    <a:lnTo>
                      <a:pt x="314" y="2134"/>
                    </a:lnTo>
                    <a:lnTo>
                      <a:pt x="377" y="2134"/>
                    </a:lnTo>
                    <a:lnTo>
                      <a:pt x="398" y="2030"/>
                    </a:lnTo>
                    <a:lnTo>
                      <a:pt x="482" y="2072"/>
                    </a:lnTo>
                    <a:lnTo>
                      <a:pt x="419" y="2134"/>
                    </a:lnTo>
                    <a:lnTo>
                      <a:pt x="544" y="2239"/>
                    </a:lnTo>
                    <a:lnTo>
                      <a:pt x="544" y="2385"/>
                    </a:lnTo>
                    <a:lnTo>
                      <a:pt x="649" y="2427"/>
                    </a:lnTo>
                    <a:lnTo>
                      <a:pt x="733" y="2344"/>
                    </a:lnTo>
                    <a:lnTo>
                      <a:pt x="733" y="2218"/>
                    </a:lnTo>
                    <a:lnTo>
                      <a:pt x="796" y="2239"/>
                    </a:lnTo>
                    <a:lnTo>
                      <a:pt x="900" y="2239"/>
                    </a:lnTo>
                    <a:lnTo>
                      <a:pt x="837" y="2323"/>
                    </a:lnTo>
                    <a:lnTo>
                      <a:pt x="837" y="2427"/>
                    </a:lnTo>
                    <a:lnTo>
                      <a:pt x="963" y="2511"/>
                    </a:lnTo>
                    <a:lnTo>
                      <a:pt x="1068" y="2490"/>
                    </a:lnTo>
                    <a:lnTo>
                      <a:pt x="1109" y="2406"/>
                    </a:lnTo>
                    <a:lnTo>
                      <a:pt x="1277" y="2323"/>
                    </a:lnTo>
                    <a:lnTo>
                      <a:pt x="1319" y="2197"/>
                    </a:lnTo>
                    <a:lnTo>
                      <a:pt x="1340" y="2176"/>
                    </a:lnTo>
                    <a:lnTo>
                      <a:pt x="1423" y="2281"/>
                    </a:lnTo>
                    <a:lnTo>
                      <a:pt x="1465" y="2197"/>
                    </a:lnTo>
                    <a:lnTo>
                      <a:pt x="1591" y="2176"/>
                    </a:lnTo>
                    <a:lnTo>
                      <a:pt x="1674" y="2176"/>
                    </a:lnTo>
                    <a:lnTo>
                      <a:pt x="1549" y="2281"/>
                    </a:lnTo>
                    <a:lnTo>
                      <a:pt x="1423" y="2344"/>
                    </a:lnTo>
                    <a:lnTo>
                      <a:pt x="1423" y="2448"/>
                    </a:lnTo>
                    <a:lnTo>
                      <a:pt x="1570" y="2511"/>
                    </a:lnTo>
                    <a:lnTo>
                      <a:pt x="1674" y="2490"/>
                    </a:lnTo>
                    <a:lnTo>
                      <a:pt x="1737" y="2532"/>
                    </a:lnTo>
                    <a:lnTo>
                      <a:pt x="1842" y="2511"/>
                    </a:lnTo>
                    <a:lnTo>
                      <a:pt x="1946" y="2490"/>
                    </a:lnTo>
                    <a:lnTo>
                      <a:pt x="2009" y="2406"/>
                    </a:lnTo>
                    <a:lnTo>
                      <a:pt x="2093" y="2490"/>
                    </a:lnTo>
                    <a:lnTo>
                      <a:pt x="2093" y="2553"/>
                    </a:lnTo>
                    <a:lnTo>
                      <a:pt x="2260" y="2553"/>
                    </a:lnTo>
                    <a:lnTo>
                      <a:pt x="2407" y="2490"/>
                    </a:lnTo>
                    <a:lnTo>
                      <a:pt x="2407" y="2553"/>
                    </a:lnTo>
                    <a:lnTo>
                      <a:pt x="2574" y="2553"/>
                    </a:lnTo>
                    <a:lnTo>
                      <a:pt x="2637" y="2490"/>
                    </a:lnTo>
                    <a:lnTo>
                      <a:pt x="2700" y="2532"/>
                    </a:lnTo>
                    <a:lnTo>
                      <a:pt x="2616" y="2595"/>
                    </a:lnTo>
                    <a:lnTo>
                      <a:pt x="2595" y="2657"/>
                    </a:lnTo>
                    <a:lnTo>
                      <a:pt x="2323" y="2657"/>
                    </a:lnTo>
                    <a:lnTo>
                      <a:pt x="2218" y="2741"/>
                    </a:lnTo>
                    <a:lnTo>
                      <a:pt x="2156" y="2720"/>
                    </a:lnTo>
                    <a:lnTo>
                      <a:pt x="2009" y="2720"/>
                    </a:lnTo>
                    <a:lnTo>
                      <a:pt x="1842" y="2657"/>
                    </a:lnTo>
                    <a:lnTo>
                      <a:pt x="1653" y="2657"/>
                    </a:lnTo>
                    <a:lnTo>
                      <a:pt x="1486" y="2741"/>
                    </a:lnTo>
                    <a:lnTo>
                      <a:pt x="1381" y="2741"/>
                    </a:lnTo>
                    <a:lnTo>
                      <a:pt x="1256" y="2720"/>
                    </a:lnTo>
                    <a:lnTo>
                      <a:pt x="1172" y="2762"/>
                    </a:lnTo>
                    <a:lnTo>
                      <a:pt x="1005" y="2720"/>
                    </a:lnTo>
                    <a:lnTo>
                      <a:pt x="837" y="2762"/>
                    </a:lnTo>
                    <a:lnTo>
                      <a:pt x="816" y="2950"/>
                    </a:lnTo>
                    <a:lnTo>
                      <a:pt x="837" y="3034"/>
                    </a:lnTo>
                    <a:lnTo>
                      <a:pt x="796" y="3160"/>
                    </a:lnTo>
                    <a:lnTo>
                      <a:pt x="921" y="3285"/>
                    </a:lnTo>
                    <a:lnTo>
                      <a:pt x="963" y="3390"/>
                    </a:lnTo>
                    <a:lnTo>
                      <a:pt x="1130" y="3432"/>
                    </a:lnTo>
                    <a:lnTo>
                      <a:pt x="1319" y="3494"/>
                    </a:lnTo>
                    <a:lnTo>
                      <a:pt x="1465" y="3494"/>
                    </a:lnTo>
                    <a:lnTo>
                      <a:pt x="1633" y="3452"/>
                    </a:lnTo>
                    <a:lnTo>
                      <a:pt x="1779" y="3452"/>
                    </a:lnTo>
                    <a:lnTo>
                      <a:pt x="1800" y="3536"/>
                    </a:lnTo>
                    <a:lnTo>
                      <a:pt x="1946" y="3536"/>
                    </a:lnTo>
                    <a:lnTo>
                      <a:pt x="2072" y="3473"/>
                    </a:lnTo>
                    <a:lnTo>
                      <a:pt x="2093" y="3473"/>
                    </a:lnTo>
                    <a:lnTo>
                      <a:pt x="2218" y="3452"/>
                    </a:lnTo>
                    <a:lnTo>
                      <a:pt x="2260" y="3369"/>
                    </a:lnTo>
                    <a:lnTo>
                      <a:pt x="2386" y="3369"/>
                    </a:lnTo>
                    <a:lnTo>
                      <a:pt x="2428" y="3348"/>
                    </a:lnTo>
                    <a:lnTo>
                      <a:pt x="2469" y="3243"/>
                    </a:lnTo>
                    <a:lnTo>
                      <a:pt x="2532" y="3222"/>
                    </a:lnTo>
                    <a:lnTo>
                      <a:pt x="2616" y="3222"/>
                    </a:lnTo>
                    <a:lnTo>
                      <a:pt x="2679" y="3139"/>
                    </a:lnTo>
                    <a:lnTo>
                      <a:pt x="2741" y="3180"/>
                    </a:lnTo>
                    <a:lnTo>
                      <a:pt x="2909" y="3180"/>
                    </a:lnTo>
                    <a:lnTo>
                      <a:pt x="2930" y="3222"/>
                    </a:lnTo>
                    <a:lnTo>
                      <a:pt x="3055" y="3222"/>
                    </a:lnTo>
                    <a:lnTo>
                      <a:pt x="3118" y="3160"/>
                    </a:lnTo>
                    <a:lnTo>
                      <a:pt x="3306" y="3076"/>
                    </a:lnTo>
                    <a:lnTo>
                      <a:pt x="3369" y="3076"/>
                    </a:lnTo>
                    <a:lnTo>
                      <a:pt x="3453" y="3055"/>
                    </a:lnTo>
                    <a:lnTo>
                      <a:pt x="3453" y="2971"/>
                    </a:lnTo>
                    <a:lnTo>
                      <a:pt x="3537" y="3013"/>
                    </a:lnTo>
                    <a:lnTo>
                      <a:pt x="3557" y="3076"/>
                    </a:lnTo>
                    <a:lnTo>
                      <a:pt x="3516" y="3160"/>
                    </a:lnTo>
                    <a:lnTo>
                      <a:pt x="3516" y="3222"/>
                    </a:lnTo>
                    <a:lnTo>
                      <a:pt x="3662" y="3264"/>
                    </a:lnTo>
                    <a:lnTo>
                      <a:pt x="3746" y="3243"/>
                    </a:lnTo>
                    <a:lnTo>
                      <a:pt x="3767" y="3160"/>
                    </a:lnTo>
                    <a:lnTo>
                      <a:pt x="3892" y="3118"/>
                    </a:lnTo>
                    <a:lnTo>
                      <a:pt x="3934" y="3118"/>
                    </a:lnTo>
                    <a:lnTo>
                      <a:pt x="3955" y="3180"/>
                    </a:lnTo>
                    <a:lnTo>
                      <a:pt x="3871" y="3264"/>
                    </a:lnTo>
                    <a:lnTo>
                      <a:pt x="3892" y="3348"/>
                    </a:lnTo>
                    <a:lnTo>
                      <a:pt x="4039" y="3390"/>
                    </a:lnTo>
                    <a:lnTo>
                      <a:pt x="4206" y="3369"/>
                    </a:lnTo>
                    <a:lnTo>
                      <a:pt x="4394" y="3285"/>
                    </a:lnTo>
                    <a:lnTo>
                      <a:pt x="4478" y="3285"/>
                    </a:lnTo>
                    <a:lnTo>
                      <a:pt x="4583" y="3264"/>
                    </a:lnTo>
                    <a:lnTo>
                      <a:pt x="4666" y="3327"/>
                    </a:lnTo>
                    <a:lnTo>
                      <a:pt x="4708" y="3285"/>
                    </a:lnTo>
                    <a:lnTo>
                      <a:pt x="4708" y="3243"/>
                    </a:lnTo>
                    <a:lnTo>
                      <a:pt x="4771" y="3222"/>
                    </a:lnTo>
                    <a:lnTo>
                      <a:pt x="4834" y="3222"/>
                    </a:lnTo>
                    <a:lnTo>
                      <a:pt x="4876" y="3139"/>
                    </a:lnTo>
                    <a:lnTo>
                      <a:pt x="4876" y="3055"/>
                    </a:lnTo>
                    <a:lnTo>
                      <a:pt x="4980" y="2971"/>
                    </a:lnTo>
                    <a:lnTo>
                      <a:pt x="5085" y="2971"/>
                    </a:lnTo>
                    <a:lnTo>
                      <a:pt x="5190" y="2804"/>
                    </a:lnTo>
                    <a:lnTo>
                      <a:pt x="5190" y="2720"/>
                    </a:lnTo>
                    <a:lnTo>
                      <a:pt x="5210" y="2657"/>
                    </a:lnTo>
                    <a:lnTo>
                      <a:pt x="5294" y="2657"/>
                    </a:lnTo>
                    <a:lnTo>
                      <a:pt x="5399" y="2616"/>
                    </a:lnTo>
                    <a:lnTo>
                      <a:pt x="5524" y="2490"/>
                    </a:lnTo>
                    <a:lnTo>
                      <a:pt x="5650" y="2218"/>
                    </a:lnTo>
                    <a:lnTo>
                      <a:pt x="5713" y="2072"/>
                    </a:lnTo>
                    <a:lnTo>
                      <a:pt x="5650" y="1967"/>
                    </a:lnTo>
                    <a:lnTo>
                      <a:pt x="5566" y="1779"/>
                    </a:lnTo>
                    <a:lnTo>
                      <a:pt x="5441" y="1695"/>
                    </a:lnTo>
                    <a:lnTo>
                      <a:pt x="5357" y="1695"/>
                    </a:lnTo>
                    <a:lnTo>
                      <a:pt x="5190" y="1820"/>
                    </a:lnTo>
                    <a:lnTo>
                      <a:pt x="5190" y="1925"/>
                    </a:lnTo>
                    <a:lnTo>
                      <a:pt x="5106" y="2072"/>
                    </a:lnTo>
                    <a:lnTo>
                      <a:pt x="5127" y="2092"/>
                    </a:lnTo>
                    <a:lnTo>
                      <a:pt x="5106" y="2134"/>
                    </a:lnTo>
                    <a:lnTo>
                      <a:pt x="5022" y="2134"/>
                    </a:lnTo>
                    <a:lnTo>
                      <a:pt x="4918" y="2239"/>
                    </a:lnTo>
                    <a:lnTo>
                      <a:pt x="4897" y="2197"/>
                    </a:lnTo>
                    <a:lnTo>
                      <a:pt x="4980" y="2009"/>
                    </a:lnTo>
                    <a:lnTo>
                      <a:pt x="5001" y="1883"/>
                    </a:lnTo>
                    <a:lnTo>
                      <a:pt x="4834" y="1800"/>
                    </a:lnTo>
                    <a:lnTo>
                      <a:pt x="4771" y="1820"/>
                    </a:lnTo>
                    <a:lnTo>
                      <a:pt x="4687" y="1904"/>
                    </a:lnTo>
                    <a:lnTo>
                      <a:pt x="4499" y="2009"/>
                    </a:lnTo>
                    <a:lnTo>
                      <a:pt x="4457" y="2113"/>
                    </a:lnTo>
                    <a:lnTo>
                      <a:pt x="4394" y="2030"/>
                    </a:lnTo>
                    <a:lnTo>
                      <a:pt x="4415" y="1925"/>
                    </a:lnTo>
                    <a:lnTo>
                      <a:pt x="4583" y="1800"/>
                    </a:lnTo>
                    <a:lnTo>
                      <a:pt x="4771" y="1695"/>
                    </a:lnTo>
                    <a:lnTo>
                      <a:pt x="4834" y="1569"/>
                    </a:lnTo>
                    <a:lnTo>
                      <a:pt x="4813" y="1507"/>
                    </a:lnTo>
                    <a:lnTo>
                      <a:pt x="4666" y="1507"/>
                    </a:lnTo>
                    <a:lnTo>
                      <a:pt x="4562" y="1548"/>
                    </a:lnTo>
                    <a:lnTo>
                      <a:pt x="4499" y="1548"/>
                    </a:lnTo>
                    <a:lnTo>
                      <a:pt x="4499" y="1486"/>
                    </a:lnTo>
                    <a:lnTo>
                      <a:pt x="4583" y="1402"/>
                    </a:lnTo>
                    <a:lnTo>
                      <a:pt x="4771" y="1276"/>
                    </a:lnTo>
                    <a:lnTo>
                      <a:pt x="4813" y="1276"/>
                    </a:lnTo>
                    <a:lnTo>
                      <a:pt x="4876" y="1235"/>
                    </a:lnTo>
                    <a:lnTo>
                      <a:pt x="4876" y="942"/>
                    </a:lnTo>
                    <a:lnTo>
                      <a:pt x="4834" y="921"/>
                    </a:lnTo>
                    <a:lnTo>
                      <a:pt x="4834" y="753"/>
                    </a:lnTo>
                    <a:lnTo>
                      <a:pt x="4876" y="649"/>
                    </a:lnTo>
                    <a:lnTo>
                      <a:pt x="4876" y="565"/>
                    </a:lnTo>
                    <a:lnTo>
                      <a:pt x="4938" y="502"/>
                    </a:lnTo>
                    <a:lnTo>
                      <a:pt x="5022" y="502"/>
                    </a:lnTo>
                    <a:lnTo>
                      <a:pt x="5085" y="419"/>
                    </a:lnTo>
                    <a:lnTo>
                      <a:pt x="5022" y="335"/>
                    </a:lnTo>
                    <a:lnTo>
                      <a:pt x="5043" y="251"/>
                    </a:lnTo>
                    <a:lnTo>
                      <a:pt x="4897" y="188"/>
                    </a:lnTo>
                    <a:lnTo>
                      <a:pt x="4813" y="188"/>
                    </a:lnTo>
                    <a:lnTo>
                      <a:pt x="4562" y="419"/>
                    </a:lnTo>
                    <a:lnTo>
                      <a:pt x="4415" y="460"/>
                    </a:lnTo>
                    <a:lnTo>
                      <a:pt x="4374" y="565"/>
                    </a:lnTo>
                    <a:lnTo>
                      <a:pt x="4394" y="628"/>
                    </a:lnTo>
                    <a:lnTo>
                      <a:pt x="4290" y="628"/>
                    </a:lnTo>
                    <a:lnTo>
                      <a:pt x="4248" y="607"/>
                    </a:lnTo>
                    <a:lnTo>
                      <a:pt x="4143" y="649"/>
                    </a:lnTo>
                    <a:lnTo>
                      <a:pt x="4039" y="816"/>
                    </a:lnTo>
                    <a:lnTo>
                      <a:pt x="4081" y="942"/>
                    </a:lnTo>
                    <a:lnTo>
                      <a:pt x="4081" y="1067"/>
                    </a:lnTo>
                    <a:lnTo>
                      <a:pt x="4143" y="1130"/>
                    </a:lnTo>
                    <a:lnTo>
                      <a:pt x="4206" y="1297"/>
                    </a:lnTo>
                    <a:lnTo>
                      <a:pt x="4143" y="1465"/>
                    </a:lnTo>
                    <a:lnTo>
                      <a:pt x="4039" y="1465"/>
                    </a:lnTo>
                    <a:lnTo>
                      <a:pt x="3871" y="1507"/>
                    </a:lnTo>
                    <a:lnTo>
                      <a:pt x="3788" y="1507"/>
                    </a:lnTo>
                    <a:lnTo>
                      <a:pt x="3746" y="1569"/>
                    </a:lnTo>
                    <a:lnTo>
                      <a:pt x="3788" y="1674"/>
                    </a:lnTo>
                    <a:lnTo>
                      <a:pt x="3788" y="1758"/>
                    </a:lnTo>
                    <a:lnTo>
                      <a:pt x="3892" y="1883"/>
                    </a:lnTo>
                    <a:lnTo>
                      <a:pt x="3955" y="2072"/>
                    </a:lnTo>
                    <a:lnTo>
                      <a:pt x="3767" y="2134"/>
                    </a:lnTo>
                    <a:lnTo>
                      <a:pt x="3788" y="2197"/>
                    </a:lnTo>
                    <a:lnTo>
                      <a:pt x="3829" y="2239"/>
                    </a:lnTo>
                    <a:lnTo>
                      <a:pt x="3746" y="2281"/>
                    </a:lnTo>
                    <a:lnTo>
                      <a:pt x="3662" y="2134"/>
                    </a:lnTo>
                    <a:lnTo>
                      <a:pt x="3453" y="2092"/>
                    </a:lnTo>
                    <a:lnTo>
                      <a:pt x="3411" y="2113"/>
                    </a:lnTo>
                    <a:lnTo>
                      <a:pt x="3265" y="2092"/>
                    </a:lnTo>
                    <a:lnTo>
                      <a:pt x="3244" y="2009"/>
                    </a:lnTo>
                    <a:lnTo>
                      <a:pt x="3202" y="1967"/>
                    </a:lnTo>
                    <a:lnTo>
                      <a:pt x="3118" y="2030"/>
                    </a:lnTo>
                    <a:lnTo>
                      <a:pt x="2993" y="2092"/>
                    </a:lnTo>
                    <a:lnTo>
                      <a:pt x="2930" y="2030"/>
                    </a:lnTo>
                    <a:lnTo>
                      <a:pt x="2930" y="1820"/>
                    </a:lnTo>
                    <a:lnTo>
                      <a:pt x="3034" y="1758"/>
                    </a:lnTo>
                    <a:lnTo>
                      <a:pt x="3118" y="1507"/>
                    </a:lnTo>
                    <a:lnTo>
                      <a:pt x="3034" y="1507"/>
                    </a:lnTo>
                    <a:lnTo>
                      <a:pt x="2909" y="1465"/>
                    </a:lnTo>
                    <a:lnTo>
                      <a:pt x="2804" y="1486"/>
                    </a:lnTo>
                    <a:lnTo>
                      <a:pt x="2783" y="1402"/>
                    </a:lnTo>
                    <a:lnTo>
                      <a:pt x="2888" y="1381"/>
                    </a:lnTo>
                    <a:lnTo>
                      <a:pt x="2993" y="1402"/>
                    </a:lnTo>
                    <a:lnTo>
                      <a:pt x="3034" y="1339"/>
                    </a:lnTo>
                    <a:lnTo>
                      <a:pt x="3013" y="1088"/>
                    </a:lnTo>
                    <a:lnTo>
                      <a:pt x="2909" y="963"/>
                    </a:lnTo>
                    <a:lnTo>
                      <a:pt x="2951" y="879"/>
                    </a:lnTo>
                    <a:lnTo>
                      <a:pt x="3013" y="858"/>
                    </a:lnTo>
                    <a:lnTo>
                      <a:pt x="3034" y="774"/>
                    </a:lnTo>
                    <a:lnTo>
                      <a:pt x="2951" y="711"/>
                    </a:lnTo>
                    <a:lnTo>
                      <a:pt x="2951" y="649"/>
                    </a:lnTo>
                    <a:lnTo>
                      <a:pt x="2909" y="565"/>
                    </a:lnTo>
                    <a:lnTo>
                      <a:pt x="2825" y="565"/>
                    </a:lnTo>
                    <a:lnTo>
                      <a:pt x="2783" y="523"/>
                    </a:lnTo>
                    <a:lnTo>
                      <a:pt x="2700" y="565"/>
                    </a:lnTo>
                    <a:lnTo>
                      <a:pt x="2490" y="565"/>
                    </a:lnTo>
                    <a:lnTo>
                      <a:pt x="2428" y="502"/>
                    </a:lnTo>
                    <a:lnTo>
                      <a:pt x="2532" y="335"/>
                    </a:lnTo>
                    <a:lnTo>
                      <a:pt x="2616" y="293"/>
                    </a:lnTo>
                    <a:lnTo>
                      <a:pt x="2574" y="126"/>
                    </a:lnTo>
                    <a:lnTo>
                      <a:pt x="2469" y="21"/>
                    </a:lnTo>
                    <a:lnTo>
                      <a:pt x="2281" y="21"/>
                    </a:lnTo>
                    <a:lnTo>
                      <a:pt x="2177" y="0"/>
                    </a:lnTo>
                    <a:close/>
                  </a:path>
                </a:pathLst>
              </a:custGeom>
              <a:solidFill>
                <a:srgbClr val="2C39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 name="Google Shape;421;p49"/>
              <p:cNvSpPr/>
              <p:nvPr/>
            </p:nvSpPr>
            <p:spPr>
              <a:xfrm>
                <a:off x="2638000" y="1637900"/>
                <a:ext cx="69075" cy="67500"/>
              </a:xfrm>
              <a:custGeom>
                <a:avLst/>
                <a:gdLst/>
                <a:ahLst/>
                <a:cxnLst/>
                <a:rect l="l" t="t" r="r" b="b"/>
                <a:pathLst>
                  <a:path w="2763" h="2700" extrusionOk="0">
                    <a:moveTo>
                      <a:pt x="1884" y="1"/>
                    </a:moveTo>
                    <a:lnTo>
                      <a:pt x="1758" y="84"/>
                    </a:lnTo>
                    <a:lnTo>
                      <a:pt x="1654" y="84"/>
                    </a:lnTo>
                    <a:lnTo>
                      <a:pt x="1612" y="126"/>
                    </a:lnTo>
                    <a:lnTo>
                      <a:pt x="1507" y="126"/>
                    </a:lnTo>
                    <a:lnTo>
                      <a:pt x="1423" y="189"/>
                    </a:lnTo>
                    <a:lnTo>
                      <a:pt x="1423" y="335"/>
                    </a:lnTo>
                    <a:lnTo>
                      <a:pt x="1403" y="398"/>
                    </a:lnTo>
                    <a:lnTo>
                      <a:pt x="1423" y="545"/>
                    </a:lnTo>
                    <a:lnTo>
                      <a:pt x="1528" y="649"/>
                    </a:lnTo>
                    <a:lnTo>
                      <a:pt x="1549" y="733"/>
                    </a:lnTo>
                    <a:lnTo>
                      <a:pt x="1549" y="733"/>
                    </a:lnTo>
                    <a:lnTo>
                      <a:pt x="1444" y="691"/>
                    </a:lnTo>
                    <a:lnTo>
                      <a:pt x="1361" y="691"/>
                    </a:lnTo>
                    <a:lnTo>
                      <a:pt x="1340" y="733"/>
                    </a:lnTo>
                    <a:lnTo>
                      <a:pt x="1528" y="858"/>
                    </a:lnTo>
                    <a:lnTo>
                      <a:pt x="1528" y="963"/>
                    </a:lnTo>
                    <a:lnTo>
                      <a:pt x="1423" y="1005"/>
                    </a:lnTo>
                    <a:lnTo>
                      <a:pt x="1403" y="1151"/>
                    </a:lnTo>
                    <a:lnTo>
                      <a:pt x="1444" y="1235"/>
                    </a:lnTo>
                    <a:lnTo>
                      <a:pt x="1340" y="1319"/>
                    </a:lnTo>
                    <a:lnTo>
                      <a:pt x="1235" y="1256"/>
                    </a:lnTo>
                    <a:lnTo>
                      <a:pt x="1235" y="1214"/>
                    </a:lnTo>
                    <a:lnTo>
                      <a:pt x="1256" y="1110"/>
                    </a:lnTo>
                    <a:lnTo>
                      <a:pt x="1235" y="796"/>
                    </a:lnTo>
                    <a:lnTo>
                      <a:pt x="1151" y="712"/>
                    </a:lnTo>
                    <a:lnTo>
                      <a:pt x="1131" y="628"/>
                    </a:lnTo>
                    <a:lnTo>
                      <a:pt x="1151" y="586"/>
                    </a:lnTo>
                    <a:lnTo>
                      <a:pt x="1151" y="482"/>
                    </a:lnTo>
                    <a:lnTo>
                      <a:pt x="1110" y="419"/>
                    </a:lnTo>
                    <a:lnTo>
                      <a:pt x="1089" y="314"/>
                    </a:lnTo>
                    <a:lnTo>
                      <a:pt x="1026" y="273"/>
                    </a:lnTo>
                    <a:lnTo>
                      <a:pt x="900" y="314"/>
                    </a:lnTo>
                    <a:lnTo>
                      <a:pt x="879" y="377"/>
                    </a:lnTo>
                    <a:lnTo>
                      <a:pt x="775" y="461"/>
                    </a:lnTo>
                    <a:lnTo>
                      <a:pt x="733" y="524"/>
                    </a:lnTo>
                    <a:lnTo>
                      <a:pt x="796" y="566"/>
                    </a:lnTo>
                    <a:lnTo>
                      <a:pt x="838" y="566"/>
                    </a:lnTo>
                    <a:lnTo>
                      <a:pt x="900" y="628"/>
                    </a:lnTo>
                    <a:lnTo>
                      <a:pt x="796" y="670"/>
                    </a:lnTo>
                    <a:lnTo>
                      <a:pt x="775" y="733"/>
                    </a:lnTo>
                    <a:lnTo>
                      <a:pt x="670" y="796"/>
                    </a:lnTo>
                    <a:lnTo>
                      <a:pt x="628" y="942"/>
                    </a:lnTo>
                    <a:lnTo>
                      <a:pt x="733" y="984"/>
                    </a:lnTo>
                    <a:lnTo>
                      <a:pt x="733" y="1026"/>
                    </a:lnTo>
                    <a:lnTo>
                      <a:pt x="607" y="1068"/>
                    </a:lnTo>
                    <a:lnTo>
                      <a:pt x="587" y="1172"/>
                    </a:lnTo>
                    <a:lnTo>
                      <a:pt x="628" y="1256"/>
                    </a:lnTo>
                    <a:lnTo>
                      <a:pt x="670" y="1361"/>
                    </a:lnTo>
                    <a:lnTo>
                      <a:pt x="607" y="1423"/>
                    </a:lnTo>
                    <a:lnTo>
                      <a:pt x="566" y="1382"/>
                    </a:lnTo>
                    <a:lnTo>
                      <a:pt x="566" y="1235"/>
                    </a:lnTo>
                    <a:lnTo>
                      <a:pt x="503" y="1214"/>
                    </a:lnTo>
                    <a:lnTo>
                      <a:pt x="503" y="1110"/>
                    </a:lnTo>
                    <a:lnTo>
                      <a:pt x="461" y="1130"/>
                    </a:lnTo>
                    <a:lnTo>
                      <a:pt x="294" y="1130"/>
                    </a:lnTo>
                    <a:lnTo>
                      <a:pt x="273" y="1214"/>
                    </a:lnTo>
                    <a:lnTo>
                      <a:pt x="335" y="1256"/>
                    </a:lnTo>
                    <a:lnTo>
                      <a:pt x="252" y="1298"/>
                    </a:lnTo>
                    <a:lnTo>
                      <a:pt x="168" y="1235"/>
                    </a:lnTo>
                    <a:lnTo>
                      <a:pt x="84" y="1298"/>
                    </a:lnTo>
                    <a:lnTo>
                      <a:pt x="1" y="1256"/>
                    </a:lnTo>
                    <a:lnTo>
                      <a:pt x="1" y="1402"/>
                    </a:lnTo>
                    <a:lnTo>
                      <a:pt x="63" y="1444"/>
                    </a:lnTo>
                    <a:lnTo>
                      <a:pt x="147" y="1444"/>
                    </a:lnTo>
                    <a:lnTo>
                      <a:pt x="189" y="1465"/>
                    </a:lnTo>
                    <a:lnTo>
                      <a:pt x="252" y="1444"/>
                    </a:lnTo>
                    <a:lnTo>
                      <a:pt x="356" y="1444"/>
                    </a:lnTo>
                    <a:lnTo>
                      <a:pt x="419" y="1465"/>
                    </a:lnTo>
                    <a:lnTo>
                      <a:pt x="503" y="1444"/>
                    </a:lnTo>
                    <a:lnTo>
                      <a:pt x="628" y="1507"/>
                    </a:lnTo>
                    <a:lnTo>
                      <a:pt x="796" y="1465"/>
                    </a:lnTo>
                    <a:lnTo>
                      <a:pt x="879" y="1528"/>
                    </a:lnTo>
                    <a:lnTo>
                      <a:pt x="984" y="1528"/>
                    </a:lnTo>
                    <a:lnTo>
                      <a:pt x="1444" y="1612"/>
                    </a:lnTo>
                    <a:lnTo>
                      <a:pt x="1507" y="1654"/>
                    </a:lnTo>
                    <a:lnTo>
                      <a:pt x="1423" y="1695"/>
                    </a:lnTo>
                    <a:lnTo>
                      <a:pt x="1298" y="1674"/>
                    </a:lnTo>
                    <a:lnTo>
                      <a:pt x="1151" y="1674"/>
                    </a:lnTo>
                    <a:lnTo>
                      <a:pt x="1047" y="1737"/>
                    </a:lnTo>
                    <a:lnTo>
                      <a:pt x="879" y="1758"/>
                    </a:lnTo>
                    <a:lnTo>
                      <a:pt x="921" y="1758"/>
                    </a:lnTo>
                    <a:lnTo>
                      <a:pt x="984" y="1800"/>
                    </a:lnTo>
                    <a:lnTo>
                      <a:pt x="921" y="1842"/>
                    </a:lnTo>
                    <a:lnTo>
                      <a:pt x="754" y="1779"/>
                    </a:lnTo>
                    <a:lnTo>
                      <a:pt x="670" y="1758"/>
                    </a:lnTo>
                    <a:lnTo>
                      <a:pt x="587" y="1800"/>
                    </a:lnTo>
                    <a:lnTo>
                      <a:pt x="607" y="1863"/>
                    </a:lnTo>
                    <a:lnTo>
                      <a:pt x="587" y="1905"/>
                    </a:lnTo>
                    <a:lnTo>
                      <a:pt x="524" y="1863"/>
                    </a:lnTo>
                    <a:lnTo>
                      <a:pt x="482" y="1863"/>
                    </a:lnTo>
                    <a:lnTo>
                      <a:pt x="503" y="1905"/>
                    </a:lnTo>
                    <a:lnTo>
                      <a:pt x="503" y="1967"/>
                    </a:lnTo>
                    <a:lnTo>
                      <a:pt x="566" y="2009"/>
                    </a:lnTo>
                    <a:lnTo>
                      <a:pt x="649" y="2051"/>
                    </a:lnTo>
                    <a:lnTo>
                      <a:pt x="607" y="2114"/>
                    </a:lnTo>
                    <a:lnTo>
                      <a:pt x="670" y="2198"/>
                    </a:lnTo>
                    <a:lnTo>
                      <a:pt x="607" y="2198"/>
                    </a:lnTo>
                    <a:lnTo>
                      <a:pt x="566" y="2114"/>
                    </a:lnTo>
                    <a:lnTo>
                      <a:pt x="503" y="2114"/>
                    </a:lnTo>
                    <a:lnTo>
                      <a:pt x="461" y="2218"/>
                    </a:lnTo>
                    <a:lnTo>
                      <a:pt x="461" y="2281"/>
                    </a:lnTo>
                    <a:lnTo>
                      <a:pt x="440" y="2323"/>
                    </a:lnTo>
                    <a:lnTo>
                      <a:pt x="440" y="2428"/>
                    </a:lnTo>
                    <a:lnTo>
                      <a:pt x="503" y="2491"/>
                    </a:lnTo>
                    <a:lnTo>
                      <a:pt x="607" y="2491"/>
                    </a:lnTo>
                    <a:lnTo>
                      <a:pt x="670" y="2532"/>
                    </a:lnTo>
                    <a:lnTo>
                      <a:pt x="712" y="2532"/>
                    </a:lnTo>
                    <a:lnTo>
                      <a:pt x="775" y="2470"/>
                    </a:lnTo>
                    <a:lnTo>
                      <a:pt x="900" y="2407"/>
                    </a:lnTo>
                    <a:lnTo>
                      <a:pt x="817" y="2511"/>
                    </a:lnTo>
                    <a:lnTo>
                      <a:pt x="859" y="2595"/>
                    </a:lnTo>
                    <a:lnTo>
                      <a:pt x="921" y="2595"/>
                    </a:lnTo>
                    <a:lnTo>
                      <a:pt x="1005" y="2511"/>
                    </a:lnTo>
                    <a:lnTo>
                      <a:pt x="1026" y="2574"/>
                    </a:lnTo>
                    <a:lnTo>
                      <a:pt x="1068" y="2679"/>
                    </a:lnTo>
                    <a:lnTo>
                      <a:pt x="1382" y="2700"/>
                    </a:lnTo>
                    <a:lnTo>
                      <a:pt x="1444" y="2595"/>
                    </a:lnTo>
                    <a:lnTo>
                      <a:pt x="1423" y="2511"/>
                    </a:lnTo>
                    <a:lnTo>
                      <a:pt x="1444" y="2407"/>
                    </a:lnTo>
                    <a:lnTo>
                      <a:pt x="1507" y="2365"/>
                    </a:lnTo>
                    <a:lnTo>
                      <a:pt x="1528" y="2407"/>
                    </a:lnTo>
                    <a:lnTo>
                      <a:pt x="1528" y="2511"/>
                    </a:lnTo>
                    <a:lnTo>
                      <a:pt x="1570" y="2616"/>
                    </a:lnTo>
                    <a:lnTo>
                      <a:pt x="1612" y="2574"/>
                    </a:lnTo>
                    <a:lnTo>
                      <a:pt x="1612" y="2470"/>
                    </a:lnTo>
                    <a:lnTo>
                      <a:pt x="1612" y="2407"/>
                    </a:lnTo>
                    <a:lnTo>
                      <a:pt x="1654" y="2323"/>
                    </a:lnTo>
                    <a:lnTo>
                      <a:pt x="1675" y="2281"/>
                    </a:lnTo>
                    <a:lnTo>
                      <a:pt x="1570" y="2302"/>
                    </a:lnTo>
                    <a:lnTo>
                      <a:pt x="1486" y="2344"/>
                    </a:lnTo>
                    <a:lnTo>
                      <a:pt x="1528" y="2239"/>
                    </a:lnTo>
                    <a:lnTo>
                      <a:pt x="1633" y="2198"/>
                    </a:lnTo>
                    <a:lnTo>
                      <a:pt x="1695" y="2135"/>
                    </a:lnTo>
                    <a:lnTo>
                      <a:pt x="1758" y="2072"/>
                    </a:lnTo>
                    <a:lnTo>
                      <a:pt x="1758" y="1988"/>
                    </a:lnTo>
                    <a:lnTo>
                      <a:pt x="1821" y="1967"/>
                    </a:lnTo>
                    <a:lnTo>
                      <a:pt x="1905" y="1988"/>
                    </a:lnTo>
                    <a:lnTo>
                      <a:pt x="1905" y="2072"/>
                    </a:lnTo>
                    <a:lnTo>
                      <a:pt x="1905" y="2156"/>
                    </a:lnTo>
                    <a:lnTo>
                      <a:pt x="1947" y="2093"/>
                    </a:lnTo>
                    <a:lnTo>
                      <a:pt x="2072" y="1926"/>
                    </a:lnTo>
                    <a:lnTo>
                      <a:pt x="2072" y="1863"/>
                    </a:lnTo>
                    <a:lnTo>
                      <a:pt x="1947" y="1779"/>
                    </a:lnTo>
                    <a:lnTo>
                      <a:pt x="1947" y="1737"/>
                    </a:lnTo>
                    <a:lnTo>
                      <a:pt x="1988" y="1674"/>
                    </a:lnTo>
                    <a:lnTo>
                      <a:pt x="2051" y="1716"/>
                    </a:lnTo>
                    <a:lnTo>
                      <a:pt x="2135" y="1716"/>
                    </a:lnTo>
                    <a:lnTo>
                      <a:pt x="2156" y="1612"/>
                    </a:lnTo>
                    <a:lnTo>
                      <a:pt x="2156" y="1549"/>
                    </a:lnTo>
                    <a:lnTo>
                      <a:pt x="2260" y="1423"/>
                    </a:lnTo>
                    <a:lnTo>
                      <a:pt x="2281" y="1340"/>
                    </a:lnTo>
                    <a:lnTo>
                      <a:pt x="2407" y="1214"/>
                    </a:lnTo>
                    <a:lnTo>
                      <a:pt x="2511" y="1151"/>
                    </a:lnTo>
                    <a:lnTo>
                      <a:pt x="2553" y="1089"/>
                    </a:lnTo>
                    <a:lnTo>
                      <a:pt x="2511" y="942"/>
                    </a:lnTo>
                    <a:lnTo>
                      <a:pt x="2616" y="775"/>
                    </a:lnTo>
                    <a:lnTo>
                      <a:pt x="2742" y="691"/>
                    </a:lnTo>
                    <a:lnTo>
                      <a:pt x="2763" y="586"/>
                    </a:lnTo>
                    <a:lnTo>
                      <a:pt x="2700" y="482"/>
                    </a:lnTo>
                    <a:lnTo>
                      <a:pt x="2595" y="461"/>
                    </a:lnTo>
                    <a:lnTo>
                      <a:pt x="2553" y="356"/>
                    </a:lnTo>
                    <a:lnTo>
                      <a:pt x="2595" y="356"/>
                    </a:lnTo>
                    <a:lnTo>
                      <a:pt x="2616" y="294"/>
                    </a:lnTo>
                    <a:lnTo>
                      <a:pt x="2595" y="252"/>
                    </a:lnTo>
                    <a:lnTo>
                      <a:pt x="2616" y="168"/>
                    </a:lnTo>
                    <a:lnTo>
                      <a:pt x="2595" y="84"/>
                    </a:lnTo>
                    <a:lnTo>
                      <a:pt x="2511" y="84"/>
                    </a:lnTo>
                    <a:lnTo>
                      <a:pt x="2553" y="147"/>
                    </a:lnTo>
                    <a:lnTo>
                      <a:pt x="2553" y="252"/>
                    </a:lnTo>
                    <a:lnTo>
                      <a:pt x="2470" y="273"/>
                    </a:lnTo>
                    <a:lnTo>
                      <a:pt x="2386" y="189"/>
                    </a:lnTo>
                    <a:lnTo>
                      <a:pt x="2302" y="273"/>
                    </a:lnTo>
                    <a:lnTo>
                      <a:pt x="2302" y="461"/>
                    </a:lnTo>
                    <a:lnTo>
                      <a:pt x="2260" y="503"/>
                    </a:lnTo>
                    <a:lnTo>
                      <a:pt x="2198" y="503"/>
                    </a:lnTo>
                    <a:lnTo>
                      <a:pt x="2156" y="566"/>
                    </a:lnTo>
                    <a:lnTo>
                      <a:pt x="2093" y="566"/>
                    </a:lnTo>
                    <a:lnTo>
                      <a:pt x="2093" y="482"/>
                    </a:lnTo>
                    <a:lnTo>
                      <a:pt x="2177" y="398"/>
                    </a:lnTo>
                    <a:lnTo>
                      <a:pt x="2219" y="168"/>
                    </a:lnTo>
                    <a:lnTo>
                      <a:pt x="2156" y="105"/>
                    </a:lnTo>
                    <a:lnTo>
                      <a:pt x="2072" y="126"/>
                    </a:lnTo>
                    <a:lnTo>
                      <a:pt x="1988" y="84"/>
                    </a:lnTo>
                    <a:lnTo>
                      <a:pt x="1967" y="1"/>
                    </a:lnTo>
                    <a:close/>
                  </a:path>
                </a:pathLst>
              </a:custGeom>
              <a:solidFill>
                <a:srgbClr val="2C39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 name="Google Shape;422;p49"/>
              <p:cNvSpPr/>
              <p:nvPr/>
            </p:nvSpPr>
            <p:spPr>
              <a:xfrm>
                <a:off x="2686125" y="1510800"/>
                <a:ext cx="62275" cy="87900"/>
              </a:xfrm>
              <a:custGeom>
                <a:avLst/>
                <a:gdLst/>
                <a:ahLst/>
                <a:cxnLst/>
                <a:rect l="l" t="t" r="r" b="b"/>
                <a:pathLst>
                  <a:path w="2491" h="3516" extrusionOk="0">
                    <a:moveTo>
                      <a:pt x="1026" y="0"/>
                    </a:moveTo>
                    <a:lnTo>
                      <a:pt x="921" y="63"/>
                    </a:lnTo>
                    <a:lnTo>
                      <a:pt x="879" y="147"/>
                    </a:lnTo>
                    <a:lnTo>
                      <a:pt x="754" y="230"/>
                    </a:lnTo>
                    <a:lnTo>
                      <a:pt x="733" y="335"/>
                    </a:lnTo>
                    <a:lnTo>
                      <a:pt x="607" y="481"/>
                    </a:lnTo>
                    <a:lnTo>
                      <a:pt x="607" y="586"/>
                    </a:lnTo>
                    <a:lnTo>
                      <a:pt x="712" y="649"/>
                    </a:lnTo>
                    <a:lnTo>
                      <a:pt x="754" y="586"/>
                    </a:lnTo>
                    <a:lnTo>
                      <a:pt x="879" y="565"/>
                    </a:lnTo>
                    <a:lnTo>
                      <a:pt x="921" y="628"/>
                    </a:lnTo>
                    <a:lnTo>
                      <a:pt x="775" y="753"/>
                    </a:lnTo>
                    <a:lnTo>
                      <a:pt x="649" y="837"/>
                    </a:lnTo>
                    <a:lnTo>
                      <a:pt x="545" y="984"/>
                    </a:lnTo>
                    <a:lnTo>
                      <a:pt x="545" y="1046"/>
                    </a:lnTo>
                    <a:lnTo>
                      <a:pt x="712" y="963"/>
                    </a:lnTo>
                    <a:lnTo>
                      <a:pt x="858" y="837"/>
                    </a:lnTo>
                    <a:lnTo>
                      <a:pt x="942" y="837"/>
                    </a:lnTo>
                    <a:lnTo>
                      <a:pt x="1026" y="774"/>
                    </a:lnTo>
                    <a:lnTo>
                      <a:pt x="1068" y="858"/>
                    </a:lnTo>
                    <a:lnTo>
                      <a:pt x="1047" y="984"/>
                    </a:lnTo>
                    <a:lnTo>
                      <a:pt x="963" y="984"/>
                    </a:lnTo>
                    <a:lnTo>
                      <a:pt x="838" y="1109"/>
                    </a:lnTo>
                    <a:lnTo>
                      <a:pt x="775" y="1193"/>
                    </a:lnTo>
                    <a:lnTo>
                      <a:pt x="838" y="1276"/>
                    </a:lnTo>
                    <a:lnTo>
                      <a:pt x="984" y="1256"/>
                    </a:lnTo>
                    <a:lnTo>
                      <a:pt x="1089" y="1297"/>
                    </a:lnTo>
                    <a:lnTo>
                      <a:pt x="963" y="1381"/>
                    </a:lnTo>
                    <a:lnTo>
                      <a:pt x="817" y="1465"/>
                    </a:lnTo>
                    <a:lnTo>
                      <a:pt x="712" y="1402"/>
                    </a:lnTo>
                    <a:lnTo>
                      <a:pt x="712" y="1486"/>
                    </a:lnTo>
                    <a:lnTo>
                      <a:pt x="838" y="1528"/>
                    </a:lnTo>
                    <a:lnTo>
                      <a:pt x="838" y="1590"/>
                    </a:lnTo>
                    <a:lnTo>
                      <a:pt x="649" y="1779"/>
                    </a:lnTo>
                    <a:lnTo>
                      <a:pt x="607" y="1779"/>
                    </a:lnTo>
                    <a:lnTo>
                      <a:pt x="545" y="1611"/>
                    </a:lnTo>
                    <a:lnTo>
                      <a:pt x="440" y="1569"/>
                    </a:lnTo>
                    <a:lnTo>
                      <a:pt x="335" y="1423"/>
                    </a:lnTo>
                    <a:lnTo>
                      <a:pt x="126" y="1528"/>
                    </a:lnTo>
                    <a:lnTo>
                      <a:pt x="126" y="1590"/>
                    </a:lnTo>
                    <a:lnTo>
                      <a:pt x="1" y="1800"/>
                    </a:lnTo>
                    <a:lnTo>
                      <a:pt x="105" y="1925"/>
                    </a:lnTo>
                    <a:lnTo>
                      <a:pt x="105" y="2051"/>
                    </a:lnTo>
                    <a:lnTo>
                      <a:pt x="189" y="2093"/>
                    </a:lnTo>
                    <a:lnTo>
                      <a:pt x="294" y="2009"/>
                    </a:lnTo>
                    <a:lnTo>
                      <a:pt x="356" y="2009"/>
                    </a:lnTo>
                    <a:lnTo>
                      <a:pt x="545" y="2051"/>
                    </a:lnTo>
                    <a:lnTo>
                      <a:pt x="733" y="2051"/>
                    </a:lnTo>
                    <a:lnTo>
                      <a:pt x="754" y="2113"/>
                    </a:lnTo>
                    <a:lnTo>
                      <a:pt x="942" y="2051"/>
                    </a:lnTo>
                    <a:lnTo>
                      <a:pt x="942" y="2134"/>
                    </a:lnTo>
                    <a:lnTo>
                      <a:pt x="838" y="2155"/>
                    </a:lnTo>
                    <a:lnTo>
                      <a:pt x="775" y="2239"/>
                    </a:lnTo>
                    <a:lnTo>
                      <a:pt x="817" y="2344"/>
                    </a:lnTo>
                    <a:lnTo>
                      <a:pt x="963" y="2323"/>
                    </a:lnTo>
                    <a:lnTo>
                      <a:pt x="1089" y="2427"/>
                    </a:lnTo>
                    <a:lnTo>
                      <a:pt x="1172" y="2616"/>
                    </a:lnTo>
                    <a:lnTo>
                      <a:pt x="1256" y="2616"/>
                    </a:lnTo>
                    <a:lnTo>
                      <a:pt x="1298" y="2657"/>
                    </a:lnTo>
                    <a:lnTo>
                      <a:pt x="1256" y="2741"/>
                    </a:lnTo>
                    <a:lnTo>
                      <a:pt x="1256" y="2867"/>
                    </a:lnTo>
                    <a:lnTo>
                      <a:pt x="1068" y="3201"/>
                    </a:lnTo>
                    <a:lnTo>
                      <a:pt x="1130" y="3390"/>
                    </a:lnTo>
                    <a:lnTo>
                      <a:pt x="1172" y="3494"/>
                    </a:lnTo>
                    <a:lnTo>
                      <a:pt x="1256" y="3494"/>
                    </a:lnTo>
                    <a:lnTo>
                      <a:pt x="1361" y="3473"/>
                    </a:lnTo>
                    <a:lnTo>
                      <a:pt x="1403" y="3515"/>
                    </a:lnTo>
                    <a:lnTo>
                      <a:pt x="1486" y="3515"/>
                    </a:lnTo>
                    <a:lnTo>
                      <a:pt x="1654" y="3411"/>
                    </a:lnTo>
                    <a:lnTo>
                      <a:pt x="1654" y="3348"/>
                    </a:lnTo>
                    <a:lnTo>
                      <a:pt x="1758" y="3285"/>
                    </a:lnTo>
                    <a:lnTo>
                      <a:pt x="1821" y="3160"/>
                    </a:lnTo>
                    <a:lnTo>
                      <a:pt x="1863" y="3034"/>
                    </a:lnTo>
                    <a:lnTo>
                      <a:pt x="1884" y="2846"/>
                    </a:lnTo>
                    <a:lnTo>
                      <a:pt x="1988" y="2678"/>
                    </a:lnTo>
                    <a:lnTo>
                      <a:pt x="1905" y="2657"/>
                    </a:lnTo>
                    <a:lnTo>
                      <a:pt x="1905" y="2574"/>
                    </a:lnTo>
                    <a:lnTo>
                      <a:pt x="1988" y="2532"/>
                    </a:lnTo>
                    <a:lnTo>
                      <a:pt x="2072" y="2365"/>
                    </a:lnTo>
                    <a:lnTo>
                      <a:pt x="2135" y="2365"/>
                    </a:lnTo>
                    <a:lnTo>
                      <a:pt x="2219" y="2260"/>
                    </a:lnTo>
                    <a:lnTo>
                      <a:pt x="2344" y="2197"/>
                    </a:lnTo>
                    <a:lnTo>
                      <a:pt x="2386" y="2030"/>
                    </a:lnTo>
                    <a:lnTo>
                      <a:pt x="2386" y="1925"/>
                    </a:lnTo>
                    <a:lnTo>
                      <a:pt x="2491" y="1841"/>
                    </a:lnTo>
                    <a:lnTo>
                      <a:pt x="2491" y="1800"/>
                    </a:lnTo>
                    <a:lnTo>
                      <a:pt x="2428" y="1695"/>
                    </a:lnTo>
                    <a:lnTo>
                      <a:pt x="2407" y="1569"/>
                    </a:lnTo>
                    <a:lnTo>
                      <a:pt x="2344" y="1569"/>
                    </a:lnTo>
                    <a:lnTo>
                      <a:pt x="2239" y="1507"/>
                    </a:lnTo>
                    <a:lnTo>
                      <a:pt x="2114" y="1507"/>
                    </a:lnTo>
                    <a:lnTo>
                      <a:pt x="2093" y="1465"/>
                    </a:lnTo>
                    <a:lnTo>
                      <a:pt x="2135" y="1360"/>
                    </a:lnTo>
                    <a:lnTo>
                      <a:pt x="2302" y="1276"/>
                    </a:lnTo>
                    <a:lnTo>
                      <a:pt x="2302" y="1193"/>
                    </a:lnTo>
                    <a:lnTo>
                      <a:pt x="2239" y="1109"/>
                    </a:lnTo>
                    <a:lnTo>
                      <a:pt x="2239" y="984"/>
                    </a:lnTo>
                    <a:lnTo>
                      <a:pt x="2281" y="879"/>
                    </a:lnTo>
                    <a:lnTo>
                      <a:pt x="2177" y="774"/>
                    </a:lnTo>
                    <a:lnTo>
                      <a:pt x="2093" y="774"/>
                    </a:lnTo>
                    <a:lnTo>
                      <a:pt x="1967" y="858"/>
                    </a:lnTo>
                    <a:lnTo>
                      <a:pt x="1779" y="900"/>
                    </a:lnTo>
                    <a:lnTo>
                      <a:pt x="1758" y="984"/>
                    </a:lnTo>
                    <a:lnTo>
                      <a:pt x="1675" y="1088"/>
                    </a:lnTo>
                    <a:lnTo>
                      <a:pt x="1591" y="1067"/>
                    </a:lnTo>
                    <a:lnTo>
                      <a:pt x="1570" y="963"/>
                    </a:lnTo>
                    <a:lnTo>
                      <a:pt x="1695" y="900"/>
                    </a:lnTo>
                    <a:lnTo>
                      <a:pt x="1758" y="837"/>
                    </a:lnTo>
                    <a:lnTo>
                      <a:pt x="1758" y="670"/>
                    </a:lnTo>
                    <a:lnTo>
                      <a:pt x="1800" y="460"/>
                    </a:lnTo>
                    <a:lnTo>
                      <a:pt x="1758" y="356"/>
                    </a:lnTo>
                    <a:lnTo>
                      <a:pt x="1695" y="272"/>
                    </a:lnTo>
                    <a:lnTo>
                      <a:pt x="1654" y="168"/>
                    </a:lnTo>
                    <a:lnTo>
                      <a:pt x="1507" y="105"/>
                    </a:lnTo>
                    <a:lnTo>
                      <a:pt x="1403" y="147"/>
                    </a:lnTo>
                    <a:lnTo>
                      <a:pt x="1277" y="105"/>
                    </a:lnTo>
                    <a:lnTo>
                      <a:pt x="1130" y="230"/>
                    </a:lnTo>
                    <a:lnTo>
                      <a:pt x="1047" y="209"/>
                    </a:lnTo>
                    <a:lnTo>
                      <a:pt x="1047" y="21"/>
                    </a:lnTo>
                    <a:lnTo>
                      <a:pt x="1026" y="0"/>
                    </a:lnTo>
                    <a:close/>
                  </a:path>
                </a:pathLst>
              </a:custGeom>
              <a:solidFill>
                <a:srgbClr val="2C39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 name="Google Shape;423;p49"/>
              <p:cNvSpPr/>
              <p:nvPr/>
            </p:nvSpPr>
            <p:spPr>
              <a:xfrm>
                <a:off x="2799125" y="1455875"/>
                <a:ext cx="96775" cy="158525"/>
              </a:xfrm>
              <a:custGeom>
                <a:avLst/>
                <a:gdLst/>
                <a:ahLst/>
                <a:cxnLst/>
                <a:rect l="l" t="t" r="r" b="b"/>
                <a:pathLst>
                  <a:path w="3871" h="6341" extrusionOk="0">
                    <a:moveTo>
                      <a:pt x="2385" y="0"/>
                    </a:moveTo>
                    <a:lnTo>
                      <a:pt x="2385" y="126"/>
                    </a:lnTo>
                    <a:lnTo>
                      <a:pt x="2302" y="272"/>
                    </a:lnTo>
                    <a:lnTo>
                      <a:pt x="2385" y="356"/>
                    </a:lnTo>
                    <a:lnTo>
                      <a:pt x="2490" y="356"/>
                    </a:lnTo>
                    <a:lnTo>
                      <a:pt x="2595" y="314"/>
                    </a:lnTo>
                    <a:lnTo>
                      <a:pt x="2741" y="377"/>
                    </a:lnTo>
                    <a:lnTo>
                      <a:pt x="2783" y="460"/>
                    </a:lnTo>
                    <a:lnTo>
                      <a:pt x="2888" y="481"/>
                    </a:lnTo>
                    <a:lnTo>
                      <a:pt x="2888" y="565"/>
                    </a:lnTo>
                    <a:lnTo>
                      <a:pt x="2699" y="733"/>
                    </a:lnTo>
                    <a:lnTo>
                      <a:pt x="2616" y="733"/>
                    </a:lnTo>
                    <a:lnTo>
                      <a:pt x="2490" y="649"/>
                    </a:lnTo>
                    <a:lnTo>
                      <a:pt x="2385" y="649"/>
                    </a:lnTo>
                    <a:lnTo>
                      <a:pt x="2281" y="628"/>
                    </a:lnTo>
                    <a:lnTo>
                      <a:pt x="2281" y="628"/>
                    </a:lnTo>
                    <a:lnTo>
                      <a:pt x="2323" y="733"/>
                    </a:lnTo>
                    <a:lnTo>
                      <a:pt x="2406" y="753"/>
                    </a:lnTo>
                    <a:lnTo>
                      <a:pt x="2323" y="837"/>
                    </a:lnTo>
                    <a:lnTo>
                      <a:pt x="2218" y="858"/>
                    </a:lnTo>
                    <a:lnTo>
                      <a:pt x="2072" y="691"/>
                    </a:lnTo>
                    <a:lnTo>
                      <a:pt x="1904" y="774"/>
                    </a:lnTo>
                    <a:lnTo>
                      <a:pt x="1862" y="942"/>
                    </a:lnTo>
                    <a:lnTo>
                      <a:pt x="1779" y="1005"/>
                    </a:lnTo>
                    <a:lnTo>
                      <a:pt x="1779" y="1088"/>
                    </a:lnTo>
                    <a:lnTo>
                      <a:pt x="1883" y="1109"/>
                    </a:lnTo>
                    <a:lnTo>
                      <a:pt x="1904" y="1256"/>
                    </a:lnTo>
                    <a:lnTo>
                      <a:pt x="2051" y="1318"/>
                    </a:lnTo>
                    <a:lnTo>
                      <a:pt x="2051" y="1381"/>
                    </a:lnTo>
                    <a:lnTo>
                      <a:pt x="1946" y="1381"/>
                    </a:lnTo>
                    <a:lnTo>
                      <a:pt x="1946" y="1465"/>
                    </a:lnTo>
                    <a:lnTo>
                      <a:pt x="1988" y="1528"/>
                    </a:lnTo>
                    <a:lnTo>
                      <a:pt x="1988" y="1611"/>
                    </a:lnTo>
                    <a:lnTo>
                      <a:pt x="1904" y="1590"/>
                    </a:lnTo>
                    <a:lnTo>
                      <a:pt x="1841" y="1528"/>
                    </a:lnTo>
                    <a:lnTo>
                      <a:pt x="1695" y="1507"/>
                    </a:lnTo>
                    <a:lnTo>
                      <a:pt x="1590" y="1423"/>
                    </a:lnTo>
                    <a:lnTo>
                      <a:pt x="1528" y="1402"/>
                    </a:lnTo>
                    <a:lnTo>
                      <a:pt x="1423" y="1486"/>
                    </a:lnTo>
                    <a:lnTo>
                      <a:pt x="1381" y="1569"/>
                    </a:lnTo>
                    <a:lnTo>
                      <a:pt x="1465" y="1674"/>
                    </a:lnTo>
                    <a:lnTo>
                      <a:pt x="1423" y="1779"/>
                    </a:lnTo>
                    <a:lnTo>
                      <a:pt x="1360" y="1737"/>
                    </a:lnTo>
                    <a:lnTo>
                      <a:pt x="1360" y="1674"/>
                    </a:lnTo>
                    <a:lnTo>
                      <a:pt x="1276" y="1611"/>
                    </a:lnTo>
                    <a:lnTo>
                      <a:pt x="1151" y="1569"/>
                    </a:lnTo>
                    <a:lnTo>
                      <a:pt x="1109" y="1569"/>
                    </a:lnTo>
                    <a:lnTo>
                      <a:pt x="1025" y="1486"/>
                    </a:lnTo>
                    <a:lnTo>
                      <a:pt x="942" y="1465"/>
                    </a:lnTo>
                    <a:lnTo>
                      <a:pt x="921" y="1528"/>
                    </a:lnTo>
                    <a:lnTo>
                      <a:pt x="963" y="1674"/>
                    </a:lnTo>
                    <a:lnTo>
                      <a:pt x="963" y="1800"/>
                    </a:lnTo>
                    <a:lnTo>
                      <a:pt x="1004" y="1946"/>
                    </a:lnTo>
                    <a:lnTo>
                      <a:pt x="1109" y="2009"/>
                    </a:lnTo>
                    <a:lnTo>
                      <a:pt x="1235" y="2030"/>
                    </a:lnTo>
                    <a:lnTo>
                      <a:pt x="1276" y="2093"/>
                    </a:lnTo>
                    <a:lnTo>
                      <a:pt x="1256" y="2113"/>
                    </a:lnTo>
                    <a:lnTo>
                      <a:pt x="1130" y="2113"/>
                    </a:lnTo>
                    <a:lnTo>
                      <a:pt x="1256" y="2197"/>
                    </a:lnTo>
                    <a:lnTo>
                      <a:pt x="1318" y="2260"/>
                    </a:lnTo>
                    <a:lnTo>
                      <a:pt x="1423" y="2344"/>
                    </a:lnTo>
                    <a:lnTo>
                      <a:pt x="1548" y="2344"/>
                    </a:lnTo>
                    <a:lnTo>
                      <a:pt x="1632" y="2260"/>
                    </a:lnTo>
                    <a:lnTo>
                      <a:pt x="1674" y="2260"/>
                    </a:lnTo>
                    <a:lnTo>
                      <a:pt x="1674" y="2344"/>
                    </a:lnTo>
                    <a:lnTo>
                      <a:pt x="1590" y="2427"/>
                    </a:lnTo>
                    <a:lnTo>
                      <a:pt x="1548" y="2616"/>
                    </a:lnTo>
                    <a:lnTo>
                      <a:pt x="1486" y="2616"/>
                    </a:lnTo>
                    <a:lnTo>
                      <a:pt x="1339" y="2469"/>
                    </a:lnTo>
                    <a:lnTo>
                      <a:pt x="1025" y="2427"/>
                    </a:lnTo>
                    <a:lnTo>
                      <a:pt x="921" y="2260"/>
                    </a:lnTo>
                    <a:lnTo>
                      <a:pt x="837" y="2239"/>
                    </a:lnTo>
                    <a:lnTo>
                      <a:pt x="795" y="2155"/>
                    </a:lnTo>
                    <a:lnTo>
                      <a:pt x="753" y="2155"/>
                    </a:lnTo>
                    <a:lnTo>
                      <a:pt x="712" y="2302"/>
                    </a:lnTo>
                    <a:lnTo>
                      <a:pt x="712" y="2344"/>
                    </a:lnTo>
                    <a:lnTo>
                      <a:pt x="649" y="2406"/>
                    </a:lnTo>
                    <a:lnTo>
                      <a:pt x="712" y="2574"/>
                    </a:lnTo>
                    <a:lnTo>
                      <a:pt x="628" y="2637"/>
                    </a:lnTo>
                    <a:lnTo>
                      <a:pt x="544" y="2616"/>
                    </a:lnTo>
                    <a:lnTo>
                      <a:pt x="544" y="2762"/>
                    </a:lnTo>
                    <a:lnTo>
                      <a:pt x="502" y="2783"/>
                    </a:lnTo>
                    <a:lnTo>
                      <a:pt x="502" y="3034"/>
                    </a:lnTo>
                    <a:lnTo>
                      <a:pt x="586" y="3097"/>
                    </a:lnTo>
                    <a:lnTo>
                      <a:pt x="732" y="3097"/>
                    </a:lnTo>
                    <a:lnTo>
                      <a:pt x="837" y="3160"/>
                    </a:lnTo>
                    <a:lnTo>
                      <a:pt x="942" y="3139"/>
                    </a:lnTo>
                    <a:lnTo>
                      <a:pt x="942" y="3181"/>
                    </a:lnTo>
                    <a:lnTo>
                      <a:pt x="858" y="3243"/>
                    </a:lnTo>
                    <a:lnTo>
                      <a:pt x="753" y="3181"/>
                    </a:lnTo>
                    <a:lnTo>
                      <a:pt x="586" y="3181"/>
                    </a:lnTo>
                    <a:lnTo>
                      <a:pt x="523" y="3160"/>
                    </a:lnTo>
                    <a:lnTo>
                      <a:pt x="419" y="3181"/>
                    </a:lnTo>
                    <a:lnTo>
                      <a:pt x="272" y="3369"/>
                    </a:lnTo>
                    <a:lnTo>
                      <a:pt x="230" y="3473"/>
                    </a:lnTo>
                    <a:lnTo>
                      <a:pt x="314" y="3557"/>
                    </a:lnTo>
                    <a:lnTo>
                      <a:pt x="293" y="3599"/>
                    </a:lnTo>
                    <a:lnTo>
                      <a:pt x="209" y="3620"/>
                    </a:lnTo>
                    <a:lnTo>
                      <a:pt x="209" y="3725"/>
                    </a:lnTo>
                    <a:lnTo>
                      <a:pt x="293" y="3787"/>
                    </a:lnTo>
                    <a:lnTo>
                      <a:pt x="335" y="3725"/>
                    </a:lnTo>
                    <a:lnTo>
                      <a:pt x="502" y="3725"/>
                    </a:lnTo>
                    <a:lnTo>
                      <a:pt x="586" y="3662"/>
                    </a:lnTo>
                    <a:lnTo>
                      <a:pt x="628" y="3704"/>
                    </a:lnTo>
                    <a:lnTo>
                      <a:pt x="628" y="3787"/>
                    </a:lnTo>
                    <a:lnTo>
                      <a:pt x="523" y="3808"/>
                    </a:lnTo>
                    <a:lnTo>
                      <a:pt x="440" y="3913"/>
                    </a:lnTo>
                    <a:lnTo>
                      <a:pt x="502" y="3976"/>
                    </a:lnTo>
                    <a:lnTo>
                      <a:pt x="586" y="3976"/>
                    </a:lnTo>
                    <a:lnTo>
                      <a:pt x="691" y="3892"/>
                    </a:lnTo>
                    <a:lnTo>
                      <a:pt x="753" y="3892"/>
                    </a:lnTo>
                    <a:lnTo>
                      <a:pt x="858" y="3808"/>
                    </a:lnTo>
                    <a:lnTo>
                      <a:pt x="858" y="3871"/>
                    </a:lnTo>
                    <a:lnTo>
                      <a:pt x="816" y="3934"/>
                    </a:lnTo>
                    <a:lnTo>
                      <a:pt x="858" y="3976"/>
                    </a:lnTo>
                    <a:lnTo>
                      <a:pt x="1046" y="3976"/>
                    </a:lnTo>
                    <a:lnTo>
                      <a:pt x="1067" y="4018"/>
                    </a:lnTo>
                    <a:lnTo>
                      <a:pt x="963" y="4038"/>
                    </a:lnTo>
                    <a:lnTo>
                      <a:pt x="963" y="4122"/>
                    </a:lnTo>
                    <a:lnTo>
                      <a:pt x="1067" y="4143"/>
                    </a:lnTo>
                    <a:lnTo>
                      <a:pt x="1172" y="4122"/>
                    </a:lnTo>
                    <a:lnTo>
                      <a:pt x="1318" y="4206"/>
                    </a:lnTo>
                    <a:lnTo>
                      <a:pt x="1590" y="4290"/>
                    </a:lnTo>
                    <a:lnTo>
                      <a:pt x="1632" y="4331"/>
                    </a:lnTo>
                    <a:lnTo>
                      <a:pt x="1381" y="4310"/>
                    </a:lnTo>
                    <a:lnTo>
                      <a:pt x="1276" y="4331"/>
                    </a:lnTo>
                    <a:lnTo>
                      <a:pt x="1130" y="4227"/>
                    </a:lnTo>
                    <a:lnTo>
                      <a:pt x="963" y="4290"/>
                    </a:lnTo>
                    <a:lnTo>
                      <a:pt x="963" y="4352"/>
                    </a:lnTo>
                    <a:lnTo>
                      <a:pt x="1130" y="4415"/>
                    </a:lnTo>
                    <a:lnTo>
                      <a:pt x="1339" y="4436"/>
                    </a:lnTo>
                    <a:lnTo>
                      <a:pt x="1569" y="4436"/>
                    </a:lnTo>
                    <a:lnTo>
                      <a:pt x="1653" y="4499"/>
                    </a:lnTo>
                    <a:lnTo>
                      <a:pt x="1423" y="4541"/>
                    </a:lnTo>
                    <a:lnTo>
                      <a:pt x="1339" y="4520"/>
                    </a:lnTo>
                    <a:lnTo>
                      <a:pt x="1109" y="4499"/>
                    </a:lnTo>
                    <a:lnTo>
                      <a:pt x="942" y="4457"/>
                    </a:lnTo>
                    <a:lnTo>
                      <a:pt x="900" y="4394"/>
                    </a:lnTo>
                    <a:lnTo>
                      <a:pt x="753" y="4352"/>
                    </a:lnTo>
                    <a:lnTo>
                      <a:pt x="607" y="4206"/>
                    </a:lnTo>
                    <a:lnTo>
                      <a:pt x="544" y="4248"/>
                    </a:lnTo>
                    <a:lnTo>
                      <a:pt x="481" y="4331"/>
                    </a:lnTo>
                    <a:lnTo>
                      <a:pt x="293" y="4352"/>
                    </a:lnTo>
                    <a:lnTo>
                      <a:pt x="209" y="4415"/>
                    </a:lnTo>
                    <a:lnTo>
                      <a:pt x="188" y="4624"/>
                    </a:lnTo>
                    <a:lnTo>
                      <a:pt x="314" y="4729"/>
                    </a:lnTo>
                    <a:lnTo>
                      <a:pt x="314" y="4854"/>
                    </a:lnTo>
                    <a:lnTo>
                      <a:pt x="272" y="4917"/>
                    </a:lnTo>
                    <a:lnTo>
                      <a:pt x="188" y="4729"/>
                    </a:lnTo>
                    <a:lnTo>
                      <a:pt x="126" y="4729"/>
                    </a:lnTo>
                    <a:lnTo>
                      <a:pt x="63" y="4980"/>
                    </a:lnTo>
                    <a:lnTo>
                      <a:pt x="84" y="5126"/>
                    </a:lnTo>
                    <a:lnTo>
                      <a:pt x="168" y="5147"/>
                    </a:lnTo>
                    <a:lnTo>
                      <a:pt x="188" y="5126"/>
                    </a:lnTo>
                    <a:lnTo>
                      <a:pt x="272" y="5126"/>
                    </a:lnTo>
                    <a:lnTo>
                      <a:pt x="335" y="5252"/>
                    </a:lnTo>
                    <a:lnTo>
                      <a:pt x="419" y="5273"/>
                    </a:lnTo>
                    <a:lnTo>
                      <a:pt x="335" y="5294"/>
                    </a:lnTo>
                    <a:lnTo>
                      <a:pt x="272" y="5336"/>
                    </a:lnTo>
                    <a:lnTo>
                      <a:pt x="188" y="5231"/>
                    </a:lnTo>
                    <a:lnTo>
                      <a:pt x="21" y="5252"/>
                    </a:lnTo>
                    <a:lnTo>
                      <a:pt x="0" y="5461"/>
                    </a:lnTo>
                    <a:lnTo>
                      <a:pt x="63" y="5503"/>
                    </a:lnTo>
                    <a:lnTo>
                      <a:pt x="126" y="5482"/>
                    </a:lnTo>
                    <a:lnTo>
                      <a:pt x="84" y="5566"/>
                    </a:lnTo>
                    <a:lnTo>
                      <a:pt x="84" y="5817"/>
                    </a:lnTo>
                    <a:lnTo>
                      <a:pt x="168" y="5754"/>
                    </a:lnTo>
                    <a:lnTo>
                      <a:pt x="230" y="5775"/>
                    </a:lnTo>
                    <a:lnTo>
                      <a:pt x="230" y="5963"/>
                    </a:lnTo>
                    <a:lnTo>
                      <a:pt x="398" y="6005"/>
                    </a:lnTo>
                    <a:lnTo>
                      <a:pt x="628" y="6173"/>
                    </a:lnTo>
                    <a:lnTo>
                      <a:pt x="732" y="6110"/>
                    </a:lnTo>
                    <a:lnTo>
                      <a:pt x="795" y="6005"/>
                    </a:lnTo>
                    <a:lnTo>
                      <a:pt x="753" y="5922"/>
                    </a:lnTo>
                    <a:lnTo>
                      <a:pt x="921" y="5922"/>
                    </a:lnTo>
                    <a:lnTo>
                      <a:pt x="942" y="6026"/>
                    </a:lnTo>
                    <a:lnTo>
                      <a:pt x="921" y="6131"/>
                    </a:lnTo>
                    <a:lnTo>
                      <a:pt x="942" y="6235"/>
                    </a:lnTo>
                    <a:lnTo>
                      <a:pt x="1004" y="6214"/>
                    </a:lnTo>
                    <a:lnTo>
                      <a:pt x="1067" y="5963"/>
                    </a:lnTo>
                    <a:lnTo>
                      <a:pt x="1067" y="5712"/>
                    </a:lnTo>
                    <a:lnTo>
                      <a:pt x="1130" y="5566"/>
                    </a:lnTo>
                    <a:lnTo>
                      <a:pt x="1256" y="5440"/>
                    </a:lnTo>
                    <a:lnTo>
                      <a:pt x="1318" y="5294"/>
                    </a:lnTo>
                    <a:lnTo>
                      <a:pt x="1318" y="5461"/>
                    </a:lnTo>
                    <a:lnTo>
                      <a:pt x="1172" y="5670"/>
                    </a:lnTo>
                    <a:lnTo>
                      <a:pt x="1151" y="5817"/>
                    </a:lnTo>
                    <a:lnTo>
                      <a:pt x="1172" y="5922"/>
                    </a:lnTo>
                    <a:lnTo>
                      <a:pt x="1130" y="6131"/>
                    </a:lnTo>
                    <a:lnTo>
                      <a:pt x="1172" y="6235"/>
                    </a:lnTo>
                    <a:lnTo>
                      <a:pt x="1151" y="6319"/>
                    </a:lnTo>
                    <a:lnTo>
                      <a:pt x="1214" y="6340"/>
                    </a:lnTo>
                    <a:lnTo>
                      <a:pt x="1256" y="6298"/>
                    </a:lnTo>
                    <a:lnTo>
                      <a:pt x="1339" y="6173"/>
                    </a:lnTo>
                    <a:lnTo>
                      <a:pt x="1528" y="5984"/>
                    </a:lnTo>
                    <a:lnTo>
                      <a:pt x="1590" y="5691"/>
                    </a:lnTo>
                    <a:lnTo>
                      <a:pt x="1674" y="5650"/>
                    </a:lnTo>
                    <a:lnTo>
                      <a:pt x="1674" y="5754"/>
                    </a:lnTo>
                    <a:lnTo>
                      <a:pt x="1632" y="5880"/>
                    </a:lnTo>
                    <a:lnTo>
                      <a:pt x="1632" y="5963"/>
                    </a:lnTo>
                    <a:lnTo>
                      <a:pt x="1737" y="5984"/>
                    </a:lnTo>
                    <a:lnTo>
                      <a:pt x="1862" y="5859"/>
                    </a:lnTo>
                    <a:lnTo>
                      <a:pt x="1946" y="5775"/>
                    </a:lnTo>
                    <a:lnTo>
                      <a:pt x="1946" y="5670"/>
                    </a:lnTo>
                    <a:lnTo>
                      <a:pt x="1841" y="5650"/>
                    </a:lnTo>
                    <a:lnTo>
                      <a:pt x="1841" y="5608"/>
                    </a:lnTo>
                    <a:lnTo>
                      <a:pt x="1946" y="5566"/>
                    </a:lnTo>
                    <a:lnTo>
                      <a:pt x="1946" y="5398"/>
                    </a:lnTo>
                    <a:lnTo>
                      <a:pt x="1904" y="5336"/>
                    </a:lnTo>
                    <a:lnTo>
                      <a:pt x="1904" y="5231"/>
                    </a:lnTo>
                    <a:lnTo>
                      <a:pt x="2072" y="5126"/>
                    </a:lnTo>
                    <a:lnTo>
                      <a:pt x="2113" y="4938"/>
                    </a:lnTo>
                    <a:lnTo>
                      <a:pt x="2218" y="4875"/>
                    </a:lnTo>
                    <a:lnTo>
                      <a:pt x="2281" y="4813"/>
                    </a:lnTo>
                    <a:lnTo>
                      <a:pt x="2281" y="4917"/>
                    </a:lnTo>
                    <a:lnTo>
                      <a:pt x="2281" y="4959"/>
                    </a:lnTo>
                    <a:lnTo>
                      <a:pt x="2197" y="4980"/>
                    </a:lnTo>
                    <a:lnTo>
                      <a:pt x="2113" y="5168"/>
                    </a:lnTo>
                    <a:lnTo>
                      <a:pt x="2051" y="5294"/>
                    </a:lnTo>
                    <a:lnTo>
                      <a:pt x="2009" y="5461"/>
                    </a:lnTo>
                    <a:lnTo>
                      <a:pt x="2072" y="5566"/>
                    </a:lnTo>
                    <a:lnTo>
                      <a:pt x="2092" y="5691"/>
                    </a:lnTo>
                    <a:lnTo>
                      <a:pt x="2155" y="5650"/>
                    </a:lnTo>
                    <a:lnTo>
                      <a:pt x="2260" y="5461"/>
                    </a:lnTo>
                    <a:lnTo>
                      <a:pt x="2469" y="5273"/>
                    </a:lnTo>
                    <a:lnTo>
                      <a:pt x="2532" y="5147"/>
                    </a:lnTo>
                    <a:lnTo>
                      <a:pt x="2532" y="4980"/>
                    </a:lnTo>
                    <a:lnTo>
                      <a:pt x="2616" y="4875"/>
                    </a:lnTo>
                    <a:lnTo>
                      <a:pt x="2699" y="4854"/>
                    </a:lnTo>
                    <a:lnTo>
                      <a:pt x="2699" y="4917"/>
                    </a:lnTo>
                    <a:lnTo>
                      <a:pt x="2678" y="4959"/>
                    </a:lnTo>
                    <a:lnTo>
                      <a:pt x="2678" y="5085"/>
                    </a:lnTo>
                    <a:lnTo>
                      <a:pt x="2741" y="5064"/>
                    </a:lnTo>
                    <a:lnTo>
                      <a:pt x="2888" y="4875"/>
                    </a:lnTo>
                    <a:lnTo>
                      <a:pt x="2971" y="4875"/>
                    </a:lnTo>
                    <a:lnTo>
                      <a:pt x="3139" y="4917"/>
                    </a:lnTo>
                    <a:lnTo>
                      <a:pt x="3327" y="4854"/>
                    </a:lnTo>
                    <a:lnTo>
                      <a:pt x="3432" y="4834"/>
                    </a:lnTo>
                    <a:lnTo>
                      <a:pt x="3494" y="4750"/>
                    </a:lnTo>
                    <a:lnTo>
                      <a:pt x="3620" y="4729"/>
                    </a:lnTo>
                    <a:lnTo>
                      <a:pt x="3662" y="4624"/>
                    </a:lnTo>
                    <a:lnTo>
                      <a:pt x="3662" y="4541"/>
                    </a:lnTo>
                    <a:lnTo>
                      <a:pt x="3683" y="4457"/>
                    </a:lnTo>
                    <a:lnTo>
                      <a:pt x="3620" y="4394"/>
                    </a:lnTo>
                    <a:lnTo>
                      <a:pt x="3662" y="4227"/>
                    </a:lnTo>
                    <a:lnTo>
                      <a:pt x="3662" y="3976"/>
                    </a:lnTo>
                    <a:lnTo>
                      <a:pt x="3620" y="3976"/>
                    </a:lnTo>
                    <a:lnTo>
                      <a:pt x="3536" y="4122"/>
                    </a:lnTo>
                    <a:lnTo>
                      <a:pt x="3411" y="4290"/>
                    </a:lnTo>
                    <a:lnTo>
                      <a:pt x="3348" y="4290"/>
                    </a:lnTo>
                    <a:lnTo>
                      <a:pt x="3348" y="4206"/>
                    </a:lnTo>
                    <a:lnTo>
                      <a:pt x="3432" y="4101"/>
                    </a:lnTo>
                    <a:lnTo>
                      <a:pt x="3536" y="4018"/>
                    </a:lnTo>
                    <a:lnTo>
                      <a:pt x="3557" y="3934"/>
                    </a:lnTo>
                    <a:lnTo>
                      <a:pt x="3432" y="3829"/>
                    </a:lnTo>
                    <a:lnTo>
                      <a:pt x="3411" y="3725"/>
                    </a:lnTo>
                    <a:lnTo>
                      <a:pt x="3348" y="3725"/>
                    </a:lnTo>
                    <a:lnTo>
                      <a:pt x="3306" y="3766"/>
                    </a:lnTo>
                    <a:lnTo>
                      <a:pt x="3264" y="3829"/>
                    </a:lnTo>
                    <a:lnTo>
                      <a:pt x="3201" y="3787"/>
                    </a:lnTo>
                    <a:lnTo>
                      <a:pt x="3097" y="3808"/>
                    </a:lnTo>
                    <a:lnTo>
                      <a:pt x="3013" y="3871"/>
                    </a:lnTo>
                    <a:lnTo>
                      <a:pt x="2909" y="3829"/>
                    </a:lnTo>
                    <a:lnTo>
                      <a:pt x="2950" y="3787"/>
                    </a:lnTo>
                    <a:lnTo>
                      <a:pt x="3222" y="3683"/>
                    </a:lnTo>
                    <a:lnTo>
                      <a:pt x="3327" y="3662"/>
                    </a:lnTo>
                    <a:lnTo>
                      <a:pt x="3536" y="3453"/>
                    </a:lnTo>
                    <a:lnTo>
                      <a:pt x="3578" y="3390"/>
                    </a:lnTo>
                    <a:lnTo>
                      <a:pt x="3725" y="3160"/>
                    </a:lnTo>
                    <a:lnTo>
                      <a:pt x="3766" y="2971"/>
                    </a:lnTo>
                    <a:lnTo>
                      <a:pt x="3725" y="2950"/>
                    </a:lnTo>
                    <a:lnTo>
                      <a:pt x="3641" y="2971"/>
                    </a:lnTo>
                    <a:lnTo>
                      <a:pt x="3578" y="3034"/>
                    </a:lnTo>
                    <a:lnTo>
                      <a:pt x="3536" y="2950"/>
                    </a:lnTo>
                    <a:lnTo>
                      <a:pt x="3578" y="2888"/>
                    </a:lnTo>
                    <a:lnTo>
                      <a:pt x="3641" y="2846"/>
                    </a:lnTo>
                    <a:lnTo>
                      <a:pt x="3725" y="2867"/>
                    </a:lnTo>
                    <a:lnTo>
                      <a:pt x="3766" y="2783"/>
                    </a:lnTo>
                    <a:lnTo>
                      <a:pt x="3766" y="2657"/>
                    </a:lnTo>
                    <a:lnTo>
                      <a:pt x="3871" y="2553"/>
                    </a:lnTo>
                    <a:lnTo>
                      <a:pt x="3871" y="2427"/>
                    </a:lnTo>
                    <a:lnTo>
                      <a:pt x="3850" y="2365"/>
                    </a:lnTo>
                    <a:lnTo>
                      <a:pt x="3850" y="2302"/>
                    </a:lnTo>
                    <a:lnTo>
                      <a:pt x="3745" y="2260"/>
                    </a:lnTo>
                    <a:lnTo>
                      <a:pt x="3641" y="2302"/>
                    </a:lnTo>
                    <a:lnTo>
                      <a:pt x="3494" y="2553"/>
                    </a:lnTo>
                    <a:lnTo>
                      <a:pt x="3494" y="2678"/>
                    </a:lnTo>
                    <a:lnTo>
                      <a:pt x="3557" y="2762"/>
                    </a:lnTo>
                    <a:lnTo>
                      <a:pt x="3473" y="2846"/>
                    </a:lnTo>
                    <a:lnTo>
                      <a:pt x="3432" y="2888"/>
                    </a:lnTo>
                    <a:lnTo>
                      <a:pt x="3369" y="2867"/>
                    </a:lnTo>
                    <a:lnTo>
                      <a:pt x="3411" y="2825"/>
                    </a:lnTo>
                    <a:lnTo>
                      <a:pt x="3348" y="2762"/>
                    </a:lnTo>
                    <a:lnTo>
                      <a:pt x="3348" y="2657"/>
                    </a:lnTo>
                    <a:lnTo>
                      <a:pt x="3453" y="2448"/>
                    </a:lnTo>
                    <a:lnTo>
                      <a:pt x="3432" y="2344"/>
                    </a:lnTo>
                    <a:lnTo>
                      <a:pt x="3453" y="2302"/>
                    </a:lnTo>
                    <a:lnTo>
                      <a:pt x="3473" y="2323"/>
                    </a:lnTo>
                    <a:lnTo>
                      <a:pt x="3557" y="2302"/>
                    </a:lnTo>
                    <a:lnTo>
                      <a:pt x="3536" y="2134"/>
                    </a:lnTo>
                    <a:lnTo>
                      <a:pt x="3453" y="2030"/>
                    </a:lnTo>
                    <a:lnTo>
                      <a:pt x="3348" y="2030"/>
                    </a:lnTo>
                    <a:lnTo>
                      <a:pt x="3222" y="2051"/>
                    </a:lnTo>
                    <a:lnTo>
                      <a:pt x="3160" y="2155"/>
                    </a:lnTo>
                    <a:lnTo>
                      <a:pt x="3139" y="2113"/>
                    </a:lnTo>
                    <a:lnTo>
                      <a:pt x="3118" y="2051"/>
                    </a:lnTo>
                    <a:lnTo>
                      <a:pt x="3139" y="1904"/>
                    </a:lnTo>
                    <a:lnTo>
                      <a:pt x="3055" y="1737"/>
                    </a:lnTo>
                    <a:lnTo>
                      <a:pt x="3097" y="1507"/>
                    </a:lnTo>
                    <a:lnTo>
                      <a:pt x="3097" y="1318"/>
                    </a:lnTo>
                    <a:lnTo>
                      <a:pt x="3139" y="1193"/>
                    </a:lnTo>
                    <a:lnTo>
                      <a:pt x="3160" y="1005"/>
                    </a:lnTo>
                    <a:lnTo>
                      <a:pt x="3139" y="858"/>
                    </a:lnTo>
                    <a:lnTo>
                      <a:pt x="3243" y="670"/>
                    </a:lnTo>
                    <a:lnTo>
                      <a:pt x="3243" y="523"/>
                    </a:lnTo>
                    <a:lnTo>
                      <a:pt x="3139" y="419"/>
                    </a:lnTo>
                    <a:lnTo>
                      <a:pt x="3118" y="272"/>
                    </a:lnTo>
                    <a:lnTo>
                      <a:pt x="2950" y="147"/>
                    </a:lnTo>
                    <a:lnTo>
                      <a:pt x="2909" y="63"/>
                    </a:lnTo>
                    <a:lnTo>
                      <a:pt x="2741" y="0"/>
                    </a:lnTo>
                    <a:lnTo>
                      <a:pt x="2699" y="21"/>
                    </a:lnTo>
                    <a:lnTo>
                      <a:pt x="2699" y="105"/>
                    </a:lnTo>
                    <a:lnTo>
                      <a:pt x="2678" y="126"/>
                    </a:lnTo>
                    <a:lnTo>
                      <a:pt x="2511" y="0"/>
                    </a:lnTo>
                    <a:close/>
                  </a:path>
                </a:pathLst>
              </a:custGeom>
              <a:solidFill>
                <a:srgbClr val="2C39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 name="Google Shape;424;p49"/>
              <p:cNvSpPr/>
              <p:nvPr/>
            </p:nvSpPr>
            <p:spPr>
              <a:xfrm>
                <a:off x="2744725" y="1557875"/>
                <a:ext cx="36625" cy="48150"/>
              </a:xfrm>
              <a:custGeom>
                <a:avLst/>
                <a:gdLst/>
                <a:ahLst/>
                <a:cxnLst/>
                <a:rect l="l" t="t" r="r" b="b"/>
                <a:pathLst>
                  <a:path w="1465" h="1926" extrusionOk="0">
                    <a:moveTo>
                      <a:pt x="711" y="0"/>
                    </a:moveTo>
                    <a:lnTo>
                      <a:pt x="586" y="105"/>
                    </a:lnTo>
                    <a:lnTo>
                      <a:pt x="502" y="168"/>
                    </a:lnTo>
                    <a:lnTo>
                      <a:pt x="502" y="356"/>
                    </a:lnTo>
                    <a:lnTo>
                      <a:pt x="419" y="419"/>
                    </a:lnTo>
                    <a:lnTo>
                      <a:pt x="356" y="377"/>
                    </a:lnTo>
                    <a:lnTo>
                      <a:pt x="272" y="544"/>
                    </a:lnTo>
                    <a:lnTo>
                      <a:pt x="272" y="733"/>
                    </a:lnTo>
                    <a:lnTo>
                      <a:pt x="188" y="837"/>
                    </a:lnTo>
                    <a:lnTo>
                      <a:pt x="272" y="963"/>
                    </a:lnTo>
                    <a:lnTo>
                      <a:pt x="147" y="963"/>
                    </a:lnTo>
                    <a:lnTo>
                      <a:pt x="167" y="1005"/>
                    </a:lnTo>
                    <a:lnTo>
                      <a:pt x="272" y="1088"/>
                    </a:lnTo>
                    <a:lnTo>
                      <a:pt x="398" y="1256"/>
                    </a:lnTo>
                    <a:lnTo>
                      <a:pt x="377" y="1360"/>
                    </a:lnTo>
                    <a:lnTo>
                      <a:pt x="356" y="1360"/>
                    </a:lnTo>
                    <a:lnTo>
                      <a:pt x="209" y="1256"/>
                    </a:lnTo>
                    <a:lnTo>
                      <a:pt x="84" y="1256"/>
                    </a:lnTo>
                    <a:lnTo>
                      <a:pt x="63" y="1318"/>
                    </a:lnTo>
                    <a:lnTo>
                      <a:pt x="0" y="1402"/>
                    </a:lnTo>
                    <a:lnTo>
                      <a:pt x="105" y="1465"/>
                    </a:lnTo>
                    <a:lnTo>
                      <a:pt x="147" y="1590"/>
                    </a:lnTo>
                    <a:lnTo>
                      <a:pt x="188" y="1632"/>
                    </a:lnTo>
                    <a:lnTo>
                      <a:pt x="105" y="1737"/>
                    </a:lnTo>
                    <a:lnTo>
                      <a:pt x="105" y="1883"/>
                    </a:lnTo>
                    <a:lnTo>
                      <a:pt x="251" y="1821"/>
                    </a:lnTo>
                    <a:lnTo>
                      <a:pt x="272" y="1737"/>
                    </a:lnTo>
                    <a:lnTo>
                      <a:pt x="356" y="1737"/>
                    </a:lnTo>
                    <a:lnTo>
                      <a:pt x="377" y="1883"/>
                    </a:lnTo>
                    <a:lnTo>
                      <a:pt x="460" y="1883"/>
                    </a:lnTo>
                    <a:lnTo>
                      <a:pt x="607" y="1842"/>
                    </a:lnTo>
                    <a:lnTo>
                      <a:pt x="711" y="1883"/>
                    </a:lnTo>
                    <a:lnTo>
                      <a:pt x="837" y="1779"/>
                    </a:lnTo>
                    <a:lnTo>
                      <a:pt x="900" y="1821"/>
                    </a:lnTo>
                    <a:lnTo>
                      <a:pt x="900" y="1925"/>
                    </a:lnTo>
                    <a:lnTo>
                      <a:pt x="983" y="1925"/>
                    </a:lnTo>
                    <a:lnTo>
                      <a:pt x="1025" y="1883"/>
                    </a:lnTo>
                    <a:lnTo>
                      <a:pt x="1235" y="1737"/>
                    </a:lnTo>
                    <a:lnTo>
                      <a:pt x="1235" y="1632"/>
                    </a:lnTo>
                    <a:lnTo>
                      <a:pt x="1214" y="1465"/>
                    </a:lnTo>
                    <a:lnTo>
                      <a:pt x="1151" y="1465"/>
                    </a:lnTo>
                    <a:lnTo>
                      <a:pt x="1109" y="1402"/>
                    </a:lnTo>
                    <a:lnTo>
                      <a:pt x="1193" y="1360"/>
                    </a:lnTo>
                    <a:lnTo>
                      <a:pt x="1297" y="1381"/>
                    </a:lnTo>
                    <a:lnTo>
                      <a:pt x="1339" y="1298"/>
                    </a:lnTo>
                    <a:lnTo>
                      <a:pt x="1465" y="1214"/>
                    </a:lnTo>
                    <a:lnTo>
                      <a:pt x="1423" y="984"/>
                    </a:lnTo>
                    <a:lnTo>
                      <a:pt x="1360" y="900"/>
                    </a:lnTo>
                    <a:lnTo>
                      <a:pt x="1360" y="837"/>
                    </a:lnTo>
                    <a:lnTo>
                      <a:pt x="1235" y="837"/>
                    </a:lnTo>
                    <a:lnTo>
                      <a:pt x="1193" y="691"/>
                    </a:lnTo>
                    <a:lnTo>
                      <a:pt x="1193" y="649"/>
                    </a:lnTo>
                    <a:lnTo>
                      <a:pt x="1130" y="586"/>
                    </a:lnTo>
                    <a:lnTo>
                      <a:pt x="1109" y="482"/>
                    </a:lnTo>
                    <a:lnTo>
                      <a:pt x="1046" y="461"/>
                    </a:lnTo>
                    <a:lnTo>
                      <a:pt x="1004" y="377"/>
                    </a:lnTo>
                    <a:lnTo>
                      <a:pt x="1025" y="272"/>
                    </a:lnTo>
                    <a:lnTo>
                      <a:pt x="983" y="168"/>
                    </a:lnTo>
                    <a:lnTo>
                      <a:pt x="837" y="0"/>
                    </a:lnTo>
                    <a:close/>
                  </a:path>
                </a:pathLst>
              </a:custGeom>
              <a:solidFill>
                <a:srgbClr val="2C39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 name="Google Shape;425;p49"/>
              <p:cNvSpPr/>
              <p:nvPr/>
            </p:nvSpPr>
            <p:spPr>
              <a:xfrm>
                <a:off x="2789175" y="1410350"/>
                <a:ext cx="386600" cy="302375"/>
              </a:xfrm>
              <a:custGeom>
                <a:avLst/>
                <a:gdLst/>
                <a:ahLst/>
                <a:cxnLst/>
                <a:rect l="l" t="t" r="r" b="b"/>
                <a:pathLst>
                  <a:path w="15464" h="12095" extrusionOk="0">
                    <a:moveTo>
                      <a:pt x="9625" y="1"/>
                    </a:moveTo>
                    <a:lnTo>
                      <a:pt x="9521" y="105"/>
                    </a:lnTo>
                    <a:lnTo>
                      <a:pt x="9416" y="105"/>
                    </a:lnTo>
                    <a:lnTo>
                      <a:pt x="9353" y="168"/>
                    </a:lnTo>
                    <a:lnTo>
                      <a:pt x="9416" y="252"/>
                    </a:lnTo>
                    <a:lnTo>
                      <a:pt x="9521" y="273"/>
                    </a:lnTo>
                    <a:lnTo>
                      <a:pt x="9584" y="315"/>
                    </a:lnTo>
                    <a:lnTo>
                      <a:pt x="9458" y="315"/>
                    </a:lnTo>
                    <a:lnTo>
                      <a:pt x="9395" y="377"/>
                    </a:lnTo>
                    <a:lnTo>
                      <a:pt x="9458" y="461"/>
                    </a:lnTo>
                    <a:lnTo>
                      <a:pt x="9584" y="566"/>
                    </a:lnTo>
                    <a:lnTo>
                      <a:pt x="9563" y="629"/>
                    </a:lnTo>
                    <a:lnTo>
                      <a:pt x="9521" y="691"/>
                    </a:lnTo>
                    <a:lnTo>
                      <a:pt x="9625" y="796"/>
                    </a:lnTo>
                    <a:lnTo>
                      <a:pt x="9709" y="817"/>
                    </a:lnTo>
                    <a:lnTo>
                      <a:pt x="9709" y="880"/>
                    </a:lnTo>
                    <a:lnTo>
                      <a:pt x="9605" y="901"/>
                    </a:lnTo>
                    <a:lnTo>
                      <a:pt x="9605" y="942"/>
                    </a:lnTo>
                    <a:lnTo>
                      <a:pt x="9395" y="712"/>
                    </a:lnTo>
                    <a:lnTo>
                      <a:pt x="9353" y="712"/>
                    </a:lnTo>
                    <a:lnTo>
                      <a:pt x="9312" y="796"/>
                    </a:lnTo>
                    <a:lnTo>
                      <a:pt x="9312" y="901"/>
                    </a:lnTo>
                    <a:lnTo>
                      <a:pt x="9270" y="880"/>
                    </a:lnTo>
                    <a:lnTo>
                      <a:pt x="9249" y="691"/>
                    </a:lnTo>
                    <a:lnTo>
                      <a:pt x="9270" y="566"/>
                    </a:lnTo>
                    <a:lnTo>
                      <a:pt x="9186" y="419"/>
                    </a:lnTo>
                    <a:lnTo>
                      <a:pt x="9186" y="273"/>
                    </a:lnTo>
                    <a:lnTo>
                      <a:pt x="9123" y="210"/>
                    </a:lnTo>
                    <a:lnTo>
                      <a:pt x="9081" y="252"/>
                    </a:lnTo>
                    <a:lnTo>
                      <a:pt x="8956" y="147"/>
                    </a:lnTo>
                    <a:lnTo>
                      <a:pt x="8872" y="105"/>
                    </a:lnTo>
                    <a:lnTo>
                      <a:pt x="8851" y="252"/>
                    </a:lnTo>
                    <a:lnTo>
                      <a:pt x="8872" y="461"/>
                    </a:lnTo>
                    <a:lnTo>
                      <a:pt x="8851" y="670"/>
                    </a:lnTo>
                    <a:lnTo>
                      <a:pt x="8893" y="817"/>
                    </a:lnTo>
                    <a:lnTo>
                      <a:pt x="8935" y="984"/>
                    </a:lnTo>
                    <a:lnTo>
                      <a:pt x="8935" y="1047"/>
                    </a:lnTo>
                    <a:lnTo>
                      <a:pt x="8935" y="1193"/>
                    </a:lnTo>
                    <a:lnTo>
                      <a:pt x="8872" y="1235"/>
                    </a:lnTo>
                    <a:lnTo>
                      <a:pt x="8830" y="1131"/>
                    </a:lnTo>
                    <a:lnTo>
                      <a:pt x="8788" y="984"/>
                    </a:lnTo>
                    <a:lnTo>
                      <a:pt x="8747" y="901"/>
                    </a:lnTo>
                    <a:lnTo>
                      <a:pt x="8747" y="775"/>
                    </a:lnTo>
                    <a:lnTo>
                      <a:pt x="8726" y="629"/>
                    </a:lnTo>
                    <a:lnTo>
                      <a:pt x="8684" y="482"/>
                    </a:lnTo>
                    <a:lnTo>
                      <a:pt x="8475" y="357"/>
                    </a:lnTo>
                    <a:lnTo>
                      <a:pt x="8412" y="357"/>
                    </a:lnTo>
                    <a:lnTo>
                      <a:pt x="8370" y="482"/>
                    </a:lnTo>
                    <a:lnTo>
                      <a:pt x="8349" y="524"/>
                    </a:lnTo>
                    <a:lnTo>
                      <a:pt x="8370" y="691"/>
                    </a:lnTo>
                    <a:lnTo>
                      <a:pt x="8558" y="817"/>
                    </a:lnTo>
                    <a:lnTo>
                      <a:pt x="8558" y="901"/>
                    </a:lnTo>
                    <a:lnTo>
                      <a:pt x="8370" y="880"/>
                    </a:lnTo>
                    <a:lnTo>
                      <a:pt x="8328" y="838"/>
                    </a:lnTo>
                    <a:lnTo>
                      <a:pt x="8244" y="838"/>
                    </a:lnTo>
                    <a:lnTo>
                      <a:pt x="8161" y="921"/>
                    </a:lnTo>
                    <a:lnTo>
                      <a:pt x="8244" y="1131"/>
                    </a:lnTo>
                    <a:lnTo>
                      <a:pt x="8224" y="1193"/>
                    </a:lnTo>
                    <a:lnTo>
                      <a:pt x="8077" y="1235"/>
                    </a:lnTo>
                    <a:lnTo>
                      <a:pt x="8035" y="1340"/>
                    </a:lnTo>
                    <a:lnTo>
                      <a:pt x="7952" y="1403"/>
                    </a:lnTo>
                    <a:lnTo>
                      <a:pt x="7910" y="1319"/>
                    </a:lnTo>
                    <a:lnTo>
                      <a:pt x="7910" y="1214"/>
                    </a:lnTo>
                    <a:lnTo>
                      <a:pt x="7847" y="1214"/>
                    </a:lnTo>
                    <a:lnTo>
                      <a:pt x="7784" y="1361"/>
                    </a:lnTo>
                    <a:lnTo>
                      <a:pt x="7700" y="1403"/>
                    </a:lnTo>
                    <a:lnTo>
                      <a:pt x="7680" y="1131"/>
                    </a:lnTo>
                    <a:lnTo>
                      <a:pt x="7700" y="984"/>
                    </a:lnTo>
                    <a:lnTo>
                      <a:pt x="7700" y="921"/>
                    </a:lnTo>
                    <a:lnTo>
                      <a:pt x="7491" y="838"/>
                    </a:lnTo>
                    <a:lnTo>
                      <a:pt x="7470" y="775"/>
                    </a:lnTo>
                    <a:lnTo>
                      <a:pt x="7533" y="691"/>
                    </a:lnTo>
                    <a:lnTo>
                      <a:pt x="7554" y="608"/>
                    </a:lnTo>
                    <a:lnTo>
                      <a:pt x="7470" y="566"/>
                    </a:lnTo>
                    <a:lnTo>
                      <a:pt x="7261" y="524"/>
                    </a:lnTo>
                    <a:lnTo>
                      <a:pt x="7219" y="482"/>
                    </a:lnTo>
                    <a:lnTo>
                      <a:pt x="7073" y="524"/>
                    </a:lnTo>
                    <a:lnTo>
                      <a:pt x="7031" y="629"/>
                    </a:lnTo>
                    <a:lnTo>
                      <a:pt x="7115" y="712"/>
                    </a:lnTo>
                    <a:lnTo>
                      <a:pt x="7115" y="921"/>
                    </a:lnTo>
                    <a:lnTo>
                      <a:pt x="7073" y="984"/>
                    </a:lnTo>
                    <a:lnTo>
                      <a:pt x="6968" y="942"/>
                    </a:lnTo>
                    <a:lnTo>
                      <a:pt x="6864" y="984"/>
                    </a:lnTo>
                    <a:lnTo>
                      <a:pt x="6780" y="901"/>
                    </a:lnTo>
                    <a:lnTo>
                      <a:pt x="6654" y="901"/>
                    </a:lnTo>
                    <a:lnTo>
                      <a:pt x="6633" y="1026"/>
                    </a:lnTo>
                    <a:lnTo>
                      <a:pt x="6675" y="1089"/>
                    </a:lnTo>
                    <a:lnTo>
                      <a:pt x="6738" y="1193"/>
                    </a:lnTo>
                    <a:lnTo>
                      <a:pt x="6801" y="1256"/>
                    </a:lnTo>
                    <a:lnTo>
                      <a:pt x="6801" y="1403"/>
                    </a:lnTo>
                    <a:lnTo>
                      <a:pt x="6864" y="1465"/>
                    </a:lnTo>
                    <a:lnTo>
                      <a:pt x="6905" y="1465"/>
                    </a:lnTo>
                    <a:lnTo>
                      <a:pt x="7010" y="1633"/>
                    </a:lnTo>
                    <a:lnTo>
                      <a:pt x="7010" y="1779"/>
                    </a:lnTo>
                    <a:lnTo>
                      <a:pt x="6968" y="1842"/>
                    </a:lnTo>
                    <a:lnTo>
                      <a:pt x="6989" y="1717"/>
                    </a:lnTo>
                    <a:lnTo>
                      <a:pt x="6947" y="1717"/>
                    </a:lnTo>
                    <a:lnTo>
                      <a:pt x="6843" y="1842"/>
                    </a:lnTo>
                    <a:lnTo>
                      <a:pt x="6780" y="1758"/>
                    </a:lnTo>
                    <a:lnTo>
                      <a:pt x="6780" y="1654"/>
                    </a:lnTo>
                    <a:lnTo>
                      <a:pt x="6801" y="1633"/>
                    </a:lnTo>
                    <a:lnTo>
                      <a:pt x="6780" y="1549"/>
                    </a:lnTo>
                    <a:lnTo>
                      <a:pt x="6738" y="1612"/>
                    </a:lnTo>
                    <a:lnTo>
                      <a:pt x="6654" y="1612"/>
                    </a:lnTo>
                    <a:lnTo>
                      <a:pt x="6654" y="1758"/>
                    </a:lnTo>
                    <a:lnTo>
                      <a:pt x="6592" y="1842"/>
                    </a:lnTo>
                    <a:lnTo>
                      <a:pt x="6571" y="1758"/>
                    </a:lnTo>
                    <a:lnTo>
                      <a:pt x="6508" y="1675"/>
                    </a:lnTo>
                    <a:lnTo>
                      <a:pt x="6550" y="1570"/>
                    </a:lnTo>
                    <a:lnTo>
                      <a:pt x="6550" y="1424"/>
                    </a:lnTo>
                    <a:lnTo>
                      <a:pt x="6445" y="1298"/>
                    </a:lnTo>
                    <a:lnTo>
                      <a:pt x="6382" y="1298"/>
                    </a:lnTo>
                    <a:lnTo>
                      <a:pt x="6257" y="1465"/>
                    </a:lnTo>
                    <a:lnTo>
                      <a:pt x="6215" y="1507"/>
                    </a:lnTo>
                    <a:lnTo>
                      <a:pt x="6215" y="1633"/>
                    </a:lnTo>
                    <a:lnTo>
                      <a:pt x="6257" y="1717"/>
                    </a:lnTo>
                    <a:lnTo>
                      <a:pt x="6215" y="1758"/>
                    </a:lnTo>
                    <a:lnTo>
                      <a:pt x="6131" y="1675"/>
                    </a:lnTo>
                    <a:lnTo>
                      <a:pt x="6152" y="1612"/>
                    </a:lnTo>
                    <a:lnTo>
                      <a:pt x="6110" y="1528"/>
                    </a:lnTo>
                    <a:lnTo>
                      <a:pt x="6131" y="1424"/>
                    </a:lnTo>
                    <a:lnTo>
                      <a:pt x="6110" y="1298"/>
                    </a:lnTo>
                    <a:lnTo>
                      <a:pt x="5985" y="1235"/>
                    </a:lnTo>
                    <a:lnTo>
                      <a:pt x="5985" y="1089"/>
                    </a:lnTo>
                    <a:lnTo>
                      <a:pt x="5985" y="984"/>
                    </a:lnTo>
                    <a:lnTo>
                      <a:pt x="5943" y="984"/>
                    </a:lnTo>
                    <a:lnTo>
                      <a:pt x="5796" y="1110"/>
                    </a:lnTo>
                    <a:lnTo>
                      <a:pt x="5713" y="1131"/>
                    </a:lnTo>
                    <a:lnTo>
                      <a:pt x="5692" y="1256"/>
                    </a:lnTo>
                    <a:lnTo>
                      <a:pt x="5713" y="1340"/>
                    </a:lnTo>
                    <a:lnTo>
                      <a:pt x="5692" y="1403"/>
                    </a:lnTo>
                    <a:lnTo>
                      <a:pt x="5692" y="1465"/>
                    </a:lnTo>
                    <a:lnTo>
                      <a:pt x="5608" y="1528"/>
                    </a:lnTo>
                    <a:lnTo>
                      <a:pt x="5608" y="1445"/>
                    </a:lnTo>
                    <a:lnTo>
                      <a:pt x="5629" y="1403"/>
                    </a:lnTo>
                    <a:lnTo>
                      <a:pt x="5608" y="1340"/>
                    </a:lnTo>
                    <a:lnTo>
                      <a:pt x="5524" y="1424"/>
                    </a:lnTo>
                    <a:lnTo>
                      <a:pt x="5462" y="1570"/>
                    </a:lnTo>
                    <a:lnTo>
                      <a:pt x="5399" y="1612"/>
                    </a:lnTo>
                    <a:lnTo>
                      <a:pt x="5399" y="1340"/>
                    </a:lnTo>
                    <a:lnTo>
                      <a:pt x="5420" y="1256"/>
                    </a:lnTo>
                    <a:lnTo>
                      <a:pt x="5420" y="1193"/>
                    </a:lnTo>
                    <a:lnTo>
                      <a:pt x="5336" y="1152"/>
                    </a:lnTo>
                    <a:lnTo>
                      <a:pt x="5273" y="1214"/>
                    </a:lnTo>
                    <a:lnTo>
                      <a:pt x="5022" y="1214"/>
                    </a:lnTo>
                    <a:lnTo>
                      <a:pt x="4876" y="1319"/>
                    </a:lnTo>
                    <a:lnTo>
                      <a:pt x="4771" y="1298"/>
                    </a:lnTo>
                    <a:lnTo>
                      <a:pt x="4646" y="1361"/>
                    </a:lnTo>
                    <a:lnTo>
                      <a:pt x="4583" y="1465"/>
                    </a:lnTo>
                    <a:lnTo>
                      <a:pt x="4457" y="1465"/>
                    </a:lnTo>
                    <a:lnTo>
                      <a:pt x="4353" y="1528"/>
                    </a:lnTo>
                    <a:lnTo>
                      <a:pt x="4332" y="1654"/>
                    </a:lnTo>
                    <a:lnTo>
                      <a:pt x="4248" y="1612"/>
                    </a:lnTo>
                    <a:lnTo>
                      <a:pt x="4227" y="1633"/>
                    </a:lnTo>
                    <a:lnTo>
                      <a:pt x="4248" y="1737"/>
                    </a:lnTo>
                    <a:lnTo>
                      <a:pt x="4290" y="1758"/>
                    </a:lnTo>
                    <a:lnTo>
                      <a:pt x="4269" y="1863"/>
                    </a:lnTo>
                    <a:lnTo>
                      <a:pt x="4290" y="1968"/>
                    </a:lnTo>
                    <a:lnTo>
                      <a:pt x="4415" y="1947"/>
                    </a:lnTo>
                    <a:lnTo>
                      <a:pt x="4478" y="1863"/>
                    </a:lnTo>
                    <a:lnTo>
                      <a:pt x="4478" y="1779"/>
                    </a:lnTo>
                    <a:lnTo>
                      <a:pt x="4604" y="1758"/>
                    </a:lnTo>
                    <a:lnTo>
                      <a:pt x="4667" y="1717"/>
                    </a:lnTo>
                    <a:lnTo>
                      <a:pt x="4708" y="1675"/>
                    </a:lnTo>
                    <a:lnTo>
                      <a:pt x="4750" y="1821"/>
                    </a:lnTo>
                    <a:lnTo>
                      <a:pt x="4813" y="1758"/>
                    </a:lnTo>
                    <a:lnTo>
                      <a:pt x="4855" y="1654"/>
                    </a:lnTo>
                    <a:lnTo>
                      <a:pt x="4897" y="1633"/>
                    </a:lnTo>
                    <a:lnTo>
                      <a:pt x="4876" y="1779"/>
                    </a:lnTo>
                    <a:lnTo>
                      <a:pt x="4918" y="1842"/>
                    </a:lnTo>
                    <a:lnTo>
                      <a:pt x="5064" y="1842"/>
                    </a:lnTo>
                    <a:lnTo>
                      <a:pt x="4939" y="1884"/>
                    </a:lnTo>
                    <a:lnTo>
                      <a:pt x="4771" y="1926"/>
                    </a:lnTo>
                    <a:lnTo>
                      <a:pt x="4604" y="2051"/>
                    </a:lnTo>
                    <a:lnTo>
                      <a:pt x="4478" y="2093"/>
                    </a:lnTo>
                    <a:lnTo>
                      <a:pt x="4499" y="2198"/>
                    </a:lnTo>
                    <a:lnTo>
                      <a:pt x="4499" y="2281"/>
                    </a:lnTo>
                    <a:lnTo>
                      <a:pt x="4583" y="2281"/>
                    </a:lnTo>
                    <a:lnTo>
                      <a:pt x="4667" y="2198"/>
                    </a:lnTo>
                    <a:lnTo>
                      <a:pt x="4771" y="2198"/>
                    </a:lnTo>
                    <a:lnTo>
                      <a:pt x="4918" y="2156"/>
                    </a:lnTo>
                    <a:lnTo>
                      <a:pt x="5127" y="2135"/>
                    </a:lnTo>
                    <a:lnTo>
                      <a:pt x="5378" y="2072"/>
                    </a:lnTo>
                    <a:lnTo>
                      <a:pt x="5420" y="2135"/>
                    </a:lnTo>
                    <a:lnTo>
                      <a:pt x="5420" y="2198"/>
                    </a:lnTo>
                    <a:lnTo>
                      <a:pt x="5336" y="2240"/>
                    </a:lnTo>
                    <a:lnTo>
                      <a:pt x="5273" y="2177"/>
                    </a:lnTo>
                    <a:lnTo>
                      <a:pt x="5169" y="2177"/>
                    </a:lnTo>
                    <a:lnTo>
                      <a:pt x="5064" y="2261"/>
                    </a:lnTo>
                    <a:lnTo>
                      <a:pt x="4876" y="2261"/>
                    </a:lnTo>
                    <a:lnTo>
                      <a:pt x="4708" y="2386"/>
                    </a:lnTo>
                    <a:lnTo>
                      <a:pt x="4562" y="2386"/>
                    </a:lnTo>
                    <a:lnTo>
                      <a:pt x="4541" y="2449"/>
                    </a:lnTo>
                    <a:lnTo>
                      <a:pt x="4604" y="2554"/>
                    </a:lnTo>
                    <a:lnTo>
                      <a:pt x="4708" y="2554"/>
                    </a:lnTo>
                    <a:lnTo>
                      <a:pt x="4813" y="2616"/>
                    </a:lnTo>
                    <a:lnTo>
                      <a:pt x="4750" y="2658"/>
                    </a:lnTo>
                    <a:lnTo>
                      <a:pt x="4562" y="2658"/>
                    </a:lnTo>
                    <a:lnTo>
                      <a:pt x="4478" y="2574"/>
                    </a:lnTo>
                    <a:lnTo>
                      <a:pt x="4415" y="2574"/>
                    </a:lnTo>
                    <a:lnTo>
                      <a:pt x="4353" y="2616"/>
                    </a:lnTo>
                    <a:lnTo>
                      <a:pt x="4353" y="2763"/>
                    </a:lnTo>
                    <a:lnTo>
                      <a:pt x="4290" y="2826"/>
                    </a:lnTo>
                    <a:lnTo>
                      <a:pt x="4332" y="2909"/>
                    </a:lnTo>
                    <a:lnTo>
                      <a:pt x="4415" y="2972"/>
                    </a:lnTo>
                    <a:lnTo>
                      <a:pt x="4562" y="2909"/>
                    </a:lnTo>
                    <a:lnTo>
                      <a:pt x="4750" y="3014"/>
                    </a:lnTo>
                    <a:lnTo>
                      <a:pt x="4897" y="2993"/>
                    </a:lnTo>
                    <a:lnTo>
                      <a:pt x="4918" y="3035"/>
                    </a:lnTo>
                    <a:lnTo>
                      <a:pt x="5022" y="3035"/>
                    </a:lnTo>
                    <a:lnTo>
                      <a:pt x="5169" y="3139"/>
                    </a:lnTo>
                    <a:lnTo>
                      <a:pt x="5231" y="3139"/>
                    </a:lnTo>
                    <a:lnTo>
                      <a:pt x="5315" y="3118"/>
                    </a:lnTo>
                    <a:lnTo>
                      <a:pt x="5462" y="3139"/>
                    </a:lnTo>
                    <a:lnTo>
                      <a:pt x="5545" y="3139"/>
                    </a:lnTo>
                    <a:lnTo>
                      <a:pt x="5713" y="3035"/>
                    </a:lnTo>
                    <a:lnTo>
                      <a:pt x="5943" y="3035"/>
                    </a:lnTo>
                    <a:lnTo>
                      <a:pt x="6110" y="3014"/>
                    </a:lnTo>
                    <a:lnTo>
                      <a:pt x="6173" y="2972"/>
                    </a:lnTo>
                    <a:lnTo>
                      <a:pt x="6236" y="2930"/>
                    </a:lnTo>
                    <a:lnTo>
                      <a:pt x="6320" y="2930"/>
                    </a:lnTo>
                    <a:lnTo>
                      <a:pt x="6320" y="2993"/>
                    </a:lnTo>
                    <a:lnTo>
                      <a:pt x="6278" y="3077"/>
                    </a:lnTo>
                    <a:lnTo>
                      <a:pt x="6068" y="3098"/>
                    </a:lnTo>
                    <a:lnTo>
                      <a:pt x="5838" y="3139"/>
                    </a:lnTo>
                    <a:lnTo>
                      <a:pt x="5755" y="3202"/>
                    </a:lnTo>
                    <a:lnTo>
                      <a:pt x="5650" y="3223"/>
                    </a:lnTo>
                    <a:lnTo>
                      <a:pt x="5629" y="3244"/>
                    </a:lnTo>
                    <a:lnTo>
                      <a:pt x="5462" y="3223"/>
                    </a:lnTo>
                    <a:lnTo>
                      <a:pt x="5336" y="3286"/>
                    </a:lnTo>
                    <a:lnTo>
                      <a:pt x="5231" y="3286"/>
                    </a:lnTo>
                    <a:lnTo>
                      <a:pt x="5190" y="3223"/>
                    </a:lnTo>
                    <a:lnTo>
                      <a:pt x="5085" y="3223"/>
                    </a:lnTo>
                    <a:lnTo>
                      <a:pt x="4897" y="3118"/>
                    </a:lnTo>
                    <a:lnTo>
                      <a:pt x="4562" y="3118"/>
                    </a:lnTo>
                    <a:lnTo>
                      <a:pt x="4499" y="3077"/>
                    </a:lnTo>
                    <a:lnTo>
                      <a:pt x="4374" y="3098"/>
                    </a:lnTo>
                    <a:lnTo>
                      <a:pt x="4269" y="3077"/>
                    </a:lnTo>
                    <a:lnTo>
                      <a:pt x="4227" y="3118"/>
                    </a:lnTo>
                    <a:lnTo>
                      <a:pt x="4248" y="3286"/>
                    </a:lnTo>
                    <a:lnTo>
                      <a:pt x="4290" y="3328"/>
                    </a:lnTo>
                    <a:lnTo>
                      <a:pt x="4290" y="3516"/>
                    </a:lnTo>
                    <a:lnTo>
                      <a:pt x="4353" y="3642"/>
                    </a:lnTo>
                    <a:lnTo>
                      <a:pt x="4395" y="3704"/>
                    </a:lnTo>
                    <a:lnTo>
                      <a:pt x="4478" y="3725"/>
                    </a:lnTo>
                    <a:lnTo>
                      <a:pt x="4646" y="3934"/>
                    </a:lnTo>
                    <a:lnTo>
                      <a:pt x="4708" y="3976"/>
                    </a:lnTo>
                    <a:lnTo>
                      <a:pt x="4771" y="3955"/>
                    </a:lnTo>
                    <a:lnTo>
                      <a:pt x="4897" y="3767"/>
                    </a:lnTo>
                    <a:lnTo>
                      <a:pt x="5106" y="3662"/>
                    </a:lnTo>
                    <a:lnTo>
                      <a:pt x="5315" y="3537"/>
                    </a:lnTo>
                    <a:lnTo>
                      <a:pt x="5441" y="3432"/>
                    </a:lnTo>
                    <a:lnTo>
                      <a:pt x="5503" y="3349"/>
                    </a:lnTo>
                    <a:lnTo>
                      <a:pt x="5545" y="3349"/>
                    </a:lnTo>
                    <a:lnTo>
                      <a:pt x="5817" y="3411"/>
                    </a:lnTo>
                    <a:lnTo>
                      <a:pt x="6027" y="3390"/>
                    </a:lnTo>
                    <a:lnTo>
                      <a:pt x="6173" y="3390"/>
                    </a:lnTo>
                    <a:lnTo>
                      <a:pt x="6320" y="3495"/>
                    </a:lnTo>
                    <a:lnTo>
                      <a:pt x="6571" y="3516"/>
                    </a:lnTo>
                    <a:lnTo>
                      <a:pt x="6780" y="3516"/>
                    </a:lnTo>
                    <a:lnTo>
                      <a:pt x="6864" y="3558"/>
                    </a:lnTo>
                    <a:lnTo>
                      <a:pt x="6843" y="3600"/>
                    </a:lnTo>
                    <a:lnTo>
                      <a:pt x="6654" y="3621"/>
                    </a:lnTo>
                    <a:lnTo>
                      <a:pt x="6550" y="3600"/>
                    </a:lnTo>
                    <a:lnTo>
                      <a:pt x="6361" y="3558"/>
                    </a:lnTo>
                    <a:lnTo>
                      <a:pt x="6152" y="3453"/>
                    </a:lnTo>
                    <a:lnTo>
                      <a:pt x="6047" y="3453"/>
                    </a:lnTo>
                    <a:lnTo>
                      <a:pt x="5964" y="3495"/>
                    </a:lnTo>
                    <a:lnTo>
                      <a:pt x="5734" y="3453"/>
                    </a:lnTo>
                    <a:lnTo>
                      <a:pt x="5608" y="3432"/>
                    </a:lnTo>
                    <a:lnTo>
                      <a:pt x="5545" y="3516"/>
                    </a:lnTo>
                    <a:lnTo>
                      <a:pt x="5399" y="3600"/>
                    </a:lnTo>
                    <a:lnTo>
                      <a:pt x="5294" y="3725"/>
                    </a:lnTo>
                    <a:lnTo>
                      <a:pt x="5106" y="3830"/>
                    </a:lnTo>
                    <a:lnTo>
                      <a:pt x="5022" y="3976"/>
                    </a:lnTo>
                    <a:lnTo>
                      <a:pt x="4939" y="4060"/>
                    </a:lnTo>
                    <a:lnTo>
                      <a:pt x="4918" y="4123"/>
                    </a:lnTo>
                    <a:lnTo>
                      <a:pt x="5064" y="4227"/>
                    </a:lnTo>
                    <a:lnTo>
                      <a:pt x="5190" y="4227"/>
                    </a:lnTo>
                    <a:lnTo>
                      <a:pt x="5190" y="4290"/>
                    </a:lnTo>
                    <a:lnTo>
                      <a:pt x="5294" y="4395"/>
                    </a:lnTo>
                    <a:lnTo>
                      <a:pt x="5503" y="4395"/>
                    </a:lnTo>
                    <a:lnTo>
                      <a:pt x="5755" y="4478"/>
                    </a:lnTo>
                    <a:lnTo>
                      <a:pt x="5943" y="4478"/>
                    </a:lnTo>
                    <a:lnTo>
                      <a:pt x="6110" y="4332"/>
                    </a:lnTo>
                    <a:lnTo>
                      <a:pt x="6131" y="4144"/>
                    </a:lnTo>
                    <a:lnTo>
                      <a:pt x="6278" y="4081"/>
                    </a:lnTo>
                    <a:lnTo>
                      <a:pt x="6382" y="4123"/>
                    </a:lnTo>
                    <a:lnTo>
                      <a:pt x="6257" y="4165"/>
                    </a:lnTo>
                    <a:lnTo>
                      <a:pt x="6257" y="4269"/>
                    </a:lnTo>
                    <a:lnTo>
                      <a:pt x="6361" y="4290"/>
                    </a:lnTo>
                    <a:lnTo>
                      <a:pt x="6508" y="4248"/>
                    </a:lnTo>
                    <a:lnTo>
                      <a:pt x="6654" y="4269"/>
                    </a:lnTo>
                    <a:lnTo>
                      <a:pt x="6780" y="4186"/>
                    </a:lnTo>
                    <a:lnTo>
                      <a:pt x="6884" y="4227"/>
                    </a:lnTo>
                    <a:lnTo>
                      <a:pt x="6780" y="4332"/>
                    </a:lnTo>
                    <a:lnTo>
                      <a:pt x="6571" y="4353"/>
                    </a:lnTo>
                    <a:lnTo>
                      <a:pt x="6466" y="4374"/>
                    </a:lnTo>
                    <a:lnTo>
                      <a:pt x="6320" y="4374"/>
                    </a:lnTo>
                    <a:lnTo>
                      <a:pt x="6152" y="4541"/>
                    </a:lnTo>
                    <a:lnTo>
                      <a:pt x="6173" y="4604"/>
                    </a:lnTo>
                    <a:lnTo>
                      <a:pt x="6257" y="4646"/>
                    </a:lnTo>
                    <a:lnTo>
                      <a:pt x="6445" y="4604"/>
                    </a:lnTo>
                    <a:lnTo>
                      <a:pt x="6571" y="4771"/>
                    </a:lnTo>
                    <a:lnTo>
                      <a:pt x="7010" y="4771"/>
                    </a:lnTo>
                    <a:lnTo>
                      <a:pt x="7156" y="4750"/>
                    </a:lnTo>
                    <a:lnTo>
                      <a:pt x="7554" y="4583"/>
                    </a:lnTo>
                    <a:lnTo>
                      <a:pt x="7680" y="4562"/>
                    </a:lnTo>
                    <a:lnTo>
                      <a:pt x="7889" y="4395"/>
                    </a:lnTo>
                    <a:lnTo>
                      <a:pt x="7847" y="4353"/>
                    </a:lnTo>
                    <a:lnTo>
                      <a:pt x="7805" y="4353"/>
                    </a:lnTo>
                    <a:lnTo>
                      <a:pt x="7952" y="4165"/>
                    </a:lnTo>
                    <a:lnTo>
                      <a:pt x="8056" y="4165"/>
                    </a:lnTo>
                    <a:lnTo>
                      <a:pt x="8140" y="4039"/>
                    </a:lnTo>
                    <a:lnTo>
                      <a:pt x="8161" y="4060"/>
                    </a:lnTo>
                    <a:lnTo>
                      <a:pt x="8224" y="4165"/>
                    </a:lnTo>
                    <a:lnTo>
                      <a:pt x="8265" y="4165"/>
                    </a:lnTo>
                    <a:lnTo>
                      <a:pt x="8265" y="4060"/>
                    </a:lnTo>
                    <a:lnTo>
                      <a:pt x="8579" y="3830"/>
                    </a:lnTo>
                    <a:lnTo>
                      <a:pt x="8788" y="3809"/>
                    </a:lnTo>
                    <a:lnTo>
                      <a:pt x="9123" y="3662"/>
                    </a:lnTo>
                    <a:lnTo>
                      <a:pt x="9123" y="3746"/>
                    </a:lnTo>
                    <a:lnTo>
                      <a:pt x="8851" y="3872"/>
                    </a:lnTo>
                    <a:lnTo>
                      <a:pt x="8684" y="3872"/>
                    </a:lnTo>
                    <a:lnTo>
                      <a:pt x="8370" y="4060"/>
                    </a:lnTo>
                    <a:lnTo>
                      <a:pt x="8328" y="4227"/>
                    </a:lnTo>
                    <a:lnTo>
                      <a:pt x="8203" y="4332"/>
                    </a:lnTo>
                    <a:lnTo>
                      <a:pt x="8056" y="4332"/>
                    </a:lnTo>
                    <a:lnTo>
                      <a:pt x="8014" y="4478"/>
                    </a:lnTo>
                    <a:lnTo>
                      <a:pt x="7952" y="4541"/>
                    </a:lnTo>
                    <a:lnTo>
                      <a:pt x="7952" y="4583"/>
                    </a:lnTo>
                    <a:lnTo>
                      <a:pt x="8244" y="4562"/>
                    </a:lnTo>
                    <a:lnTo>
                      <a:pt x="8328" y="4604"/>
                    </a:lnTo>
                    <a:lnTo>
                      <a:pt x="8454" y="4604"/>
                    </a:lnTo>
                    <a:lnTo>
                      <a:pt x="8579" y="4688"/>
                    </a:lnTo>
                    <a:lnTo>
                      <a:pt x="8558" y="4750"/>
                    </a:lnTo>
                    <a:lnTo>
                      <a:pt x="8663" y="4792"/>
                    </a:lnTo>
                    <a:lnTo>
                      <a:pt x="8747" y="4792"/>
                    </a:lnTo>
                    <a:lnTo>
                      <a:pt x="8788" y="4855"/>
                    </a:lnTo>
                    <a:lnTo>
                      <a:pt x="8663" y="4876"/>
                    </a:lnTo>
                    <a:lnTo>
                      <a:pt x="8558" y="4918"/>
                    </a:lnTo>
                    <a:lnTo>
                      <a:pt x="8433" y="4813"/>
                    </a:lnTo>
                    <a:lnTo>
                      <a:pt x="8224" y="4750"/>
                    </a:lnTo>
                    <a:lnTo>
                      <a:pt x="7952" y="4771"/>
                    </a:lnTo>
                    <a:lnTo>
                      <a:pt x="7554" y="4813"/>
                    </a:lnTo>
                    <a:lnTo>
                      <a:pt x="7408" y="4876"/>
                    </a:lnTo>
                    <a:lnTo>
                      <a:pt x="7303" y="4876"/>
                    </a:lnTo>
                    <a:lnTo>
                      <a:pt x="7303" y="4918"/>
                    </a:lnTo>
                    <a:lnTo>
                      <a:pt x="7324" y="4981"/>
                    </a:lnTo>
                    <a:lnTo>
                      <a:pt x="7512" y="5022"/>
                    </a:lnTo>
                    <a:lnTo>
                      <a:pt x="7680" y="5022"/>
                    </a:lnTo>
                    <a:lnTo>
                      <a:pt x="7784" y="5085"/>
                    </a:lnTo>
                    <a:lnTo>
                      <a:pt x="7784" y="5169"/>
                    </a:lnTo>
                    <a:lnTo>
                      <a:pt x="7638" y="5190"/>
                    </a:lnTo>
                    <a:lnTo>
                      <a:pt x="7533" y="5106"/>
                    </a:lnTo>
                    <a:lnTo>
                      <a:pt x="7324" y="5085"/>
                    </a:lnTo>
                    <a:lnTo>
                      <a:pt x="7219" y="5002"/>
                    </a:lnTo>
                    <a:lnTo>
                      <a:pt x="7115" y="4981"/>
                    </a:lnTo>
                    <a:lnTo>
                      <a:pt x="6947" y="5064"/>
                    </a:lnTo>
                    <a:lnTo>
                      <a:pt x="6696" y="5085"/>
                    </a:lnTo>
                    <a:lnTo>
                      <a:pt x="6508" y="5002"/>
                    </a:lnTo>
                    <a:lnTo>
                      <a:pt x="6361" y="5002"/>
                    </a:lnTo>
                    <a:lnTo>
                      <a:pt x="6215" y="4960"/>
                    </a:lnTo>
                    <a:lnTo>
                      <a:pt x="6131" y="4897"/>
                    </a:lnTo>
                    <a:lnTo>
                      <a:pt x="5922" y="4918"/>
                    </a:lnTo>
                    <a:lnTo>
                      <a:pt x="5859" y="5064"/>
                    </a:lnTo>
                    <a:lnTo>
                      <a:pt x="5922" y="5169"/>
                    </a:lnTo>
                    <a:lnTo>
                      <a:pt x="5922" y="5587"/>
                    </a:lnTo>
                    <a:lnTo>
                      <a:pt x="5943" y="5629"/>
                    </a:lnTo>
                    <a:lnTo>
                      <a:pt x="5838" y="5755"/>
                    </a:lnTo>
                    <a:lnTo>
                      <a:pt x="5838" y="5839"/>
                    </a:lnTo>
                    <a:lnTo>
                      <a:pt x="5922" y="5901"/>
                    </a:lnTo>
                    <a:lnTo>
                      <a:pt x="5985" y="6006"/>
                    </a:lnTo>
                    <a:lnTo>
                      <a:pt x="6131" y="6006"/>
                    </a:lnTo>
                    <a:lnTo>
                      <a:pt x="6236" y="6069"/>
                    </a:lnTo>
                    <a:lnTo>
                      <a:pt x="6110" y="6048"/>
                    </a:lnTo>
                    <a:lnTo>
                      <a:pt x="6027" y="6111"/>
                    </a:lnTo>
                    <a:lnTo>
                      <a:pt x="5985" y="6173"/>
                    </a:lnTo>
                    <a:lnTo>
                      <a:pt x="5964" y="6069"/>
                    </a:lnTo>
                    <a:lnTo>
                      <a:pt x="5859" y="5964"/>
                    </a:lnTo>
                    <a:lnTo>
                      <a:pt x="5817" y="5964"/>
                    </a:lnTo>
                    <a:lnTo>
                      <a:pt x="5796" y="6027"/>
                    </a:lnTo>
                    <a:lnTo>
                      <a:pt x="5713" y="5922"/>
                    </a:lnTo>
                    <a:lnTo>
                      <a:pt x="5692" y="5734"/>
                    </a:lnTo>
                    <a:lnTo>
                      <a:pt x="5692" y="5525"/>
                    </a:lnTo>
                    <a:lnTo>
                      <a:pt x="5629" y="5232"/>
                    </a:lnTo>
                    <a:lnTo>
                      <a:pt x="5503" y="5085"/>
                    </a:lnTo>
                    <a:lnTo>
                      <a:pt x="5503" y="4981"/>
                    </a:lnTo>
                    <a:lnTo>
                      <a:pt x="5231" y="4792"/>
                    </a:lnTo>
                    <a:lnTo>
                      <a:pt x="5169" y="4792"/>
                    </a:lnTo>
                    <a:lnTo>
                      <a:pt x="5001" y="4688"/>
                    </a:lnTo>
                    <a:lnTo>
                      <a:pt x="4980" y="4583"/>
                    </a:lnTo>
                    <a:lnTo>
                      <a:pt x="4876" y="4541"/>
                    </a:lnTo>
                    <a:lnTo>
                      <a:pt x="4708" y="4583"/>
                    </a:lnTo>
                    <a:lnTo>
                      <a:pt x="4353" y="4981"/>
                    </a:lnTo>
                    <a:lnTo>
                      <a:pt x="4290" y="5106"/>
                    </a:lnTo>
                    <a:lnTo>
                      <a:pt x="4290" y="5211"/>
                    </a:lnTo>
                    <a:lnTo>
                      <a:pt x="4374" y="5274"/>
                    </a:lnTo>
                    <a:lnTo>
                      <a:pt x="4499" y="5315"/>
                    </a:lnTo>
                    <a:lnTo>
                      <a:pt x="4562" y="5441"/>
                    </a:lnTo>
                    <a:lnTo>
                      <a:pt x="4562" y="5525"/>
                    </a:lnTo>
                    <a:lnTo>
                      <a:pt x="4541" y="5546"/>
                    </a:lnTo>
                    <a:lnTo>
                      <a:pt x="4457" y="5420"/>
                    </a:lnTo>
                    <a:lnTo>
                      <a:pt x="4374" y="5399"/>
                    </a:lnTo>
                    <a:lnTo>
                      <a:pt x="4290" y="5336"/>
                    </a:lnTo>
                    <a:lnTo>
                      <a:pt x="4248" y="5378"/>
                    </a:lnTo>
                    <a:lnTo>
                      <a:pt x="4164" y="5399"/>
                    </a:lnTo>
                    <a:lnTo>
                      <a:pt x="4143" y="5483"/>
                    </a:lnTo>
                    <a:lnTo>
                      <a:pt x="4185" y="5608"/>
                    </a:lnTo>
                    <a:lnTo>
                      <a:pt x="4269" y="5650"/>
                    </a:lnTo>
                    <a:lnTo>
                      <a:pt x="4332" y="5818"/>
                    </a:lnTo>
                    <a:lnTo>
                      <a:pt x="4353" y="6131"/>
                    </a:lnTo>
                    <a:lnTo>
                      <a:pt x="4269" y="6278"/>
                    </a:lnTo>
                    <a:lnTo>
                      <a:pt x="4269" y="6445"/>
                    </a:lnTo>
                    <a:lnTo>
                      <a:pt x="4185" y="6634"/>
                    </a:lnTo>
                    <a:lnTo>
                      <a:pt x="4185" y="6759"/>
                    </a:lnTo>
                    <a:lnTo>
                      <a:pt x="4227" y="6780"/>
                    </a:lnTo>
                    <a:lnTo>
                      <a:pt x="4290" y="6759"/>
                    </a:lnTo>
                    <a:lnTo>
                      <a:pt x="4290" y="6759"/>
                    </a:lnTo>
                    <a:lnTo>
                      <a:pt x="4269" y="6906"/>
                    </a:lnTo>
                    <a:lnTo>
                      <a:pt x="4185" y="7052"/>
                    </a:lnTo>
                    <a:lnTo>
                      <a:pt x="4143" y="6968"/>
                    </a:lnTo>
                    <a:lnTo>
                      <a:pt x="4123" y="6864"/>
                    </a:lnTo>
                    <a:lnTo>
                      <a:pt x="4018" y="6780"/>
                    </a:lnTo>
                    <a:lnTo>
                      <a:pt x="3934" y="6864"/>
                    </a:lnTo>
                    <a:lnTo>
                      <a:pt x="3934" y="7052"/>
                    </a:lnTo>
                    <a:lnTo>
                      <a:pt x="4081" y="7303"/>
                    </a:lnTo>
                    <a:lnTo>
                      <a:pt x="4248" y="7282"/>
                    </a:lnTo>
                    <a:lnTo>
                      <a:pt x="4353" y="7324"/>
                    </a:lnTo>
                    <a:lnTo>
                      <a:pt x="4395" y="7408"/>
                    </a:lnTo>
                    <a:lnTo>
                      <a:pt x="4583" y="7408"/>
                    </a:lnTo>
                    <a:lnTo>
                      <a:pt x="4792" y="7491"/>
                    </a:lnTo>
                    <a:lnTo>
                      <a:pt x="4876" y="7408"/>
                    </a:lnTo>
                    <a:lnTo>
                      <a:pt x="5001" y="7324"/>
                    </a:lnTo>
                    <a:lnTo>
                      <a:pt x="5001" y="7261"/>
                    </a:lnTo>
                    <a:lnTo>
                      <a:pt x="5085" y="7219"/>
                    </a:lnTo>
                    <a:lnTo>
                      <a:pt x="5085" y="7303"/>
                    </a:lnTo>
                    <a:lnTo>
                      <a:pt x="5022" y="7408"/>
                    </a:lnTo>
                    <a:lnTo>
                      <a:pt x="5022" y="7533"/>
                    </a:lnTo>
                    <a:lnTo>
                      <a:pt x="4980" y="7596"/>
                    </a:lnTo>
                    <a:lnTo>
                      <a:pt x="4876" y="7533"/>
                    </a:lnTo>
                    <a:lnTo>
                      <a:pt x="4646" y="7533"/>
                    </a:lnTo>
                    <a:lnTo>
                      <a:pt x="4541" y="7575"/>
                    </a:lnTo>
                    <a:lnTo>
                      <a:pt x="4541" y="7680"/>
                    </a:lnTo>
                    <a:lnTo>
                      <a:pt x="4583" y="7701"/>
                    </a:lnTo>
                    <a:lnTo>
                      <a:pt x="4708" y="7701"/>
                    </a:lnTo>
                    <a:lnTo>
                      <a:pt x="4750" y="7784"/>
                    </a:lnTo>
                    <a:lnTo>
                      <a:pt x="4646" y="7784"/>
                    </a:lnTo>
                    <a:lnTo>
                      <a:pt x="4646" y="7952"/>
                    </a:lnTo>
                    <a:lnTo>
                      <a:pt x="4478" y="7722"/>
                    </a:lnTo>
                    <a:lnTo>
                      <a:pt x="4395" y="7722"/>
                    </a:lnTo>
                    <a:lnTo>
                      <a:pt x="4353" y="7617"/>
                    </a:lnTo>
                    <a:lnTo>
                      <a:pt x="4290" y="7533"/>
                    </a:lnTo>
                    <a:lnTo>
                      <a:pt x="4039" y="7366"/>
                    </a:lnTo>
                    <a:lnTo>
                      <a:pt x="3976" y="7366"/>
                    </a:lnTo>
                    <a:lnTo>
                      <a:pt x="3830" y="7199"/>
                    </a:lnTo>
                    <a:lnTo>
                      <a:pt x="3830" y="7178"/>
                    </a:lnTo>
                    <a:lnTo>
                      <a:pt x="3725" y="7178"/>
                    </a:lnTo>
                    <a:lnTo>
                      <a:pt x="3620" y="7261"/>
                    </a:lnTo>
                    <a:lnTo>
                      <a:pt x="3516" y="7261"/>
                    </a:lnTo>
                    <a:lnTo>
                      <a:pt x="3432" y="7303"/>
                    </a:lnTo>
                    <a:lnTo>
                      <a:pt x="3286" y="7261"/>
                    </a:lnTo>
                    <a:lnTo>
                      <a:pt x="3034" y="7303"/>
                    </a:lnTo>
                    <a:lnTo>
                      <a:pt x="2972" y="7282"/>
                    </a:lnTo>
                    <a:lnTo>
                      <a:pt x="2783" y="7471"/>
                    </a:lnTo>
                    <a:lnTo>
                      <a:pt x="2700" y="7617"/>
                    </a:lnTo>
                    <a:lnTo>
                      <a:pt x="2700" y="7743"/>
                    </a:lnTo>
                    <a:lnTo>
                      <a:pt x="2595" y="7784"/>
                    </a:lnTo>
                    <a:lnTo>
                      <a:pt x="2490" y="7847"/>
                    </a:lnTo>
                    <a:lnTo>
                      <a:pt x="2365" y="7910"/>
                    </a:lnTo>
                    <a:lnTo>
                      <a:pt x="2344" y="7994"/>
                    </a:lnTo>
                    <a:lnTo>
                      <a:pt x="2198" y="8098"/>
                    </a:lnTo>
                    <a:lnTo>
                      <a:pt x="2177" y="8224"/>
                    </a:lnTo>
                    <a:lnTo>
                      <a:pt x="2260" y="8224"/>
                    </a:lnTo>
                    <a:lnTo>
                      <a:pt x="2281" y="8307"/>
                    </a:lnTo>
                    <a:lnTo>
                      <a:pt x="2177" y="8307"/>
                    </a:lnTo>
                    <a:lnTo>
                      <a:pt x="2093" y="8349"/>
                    </a:lnTo>
                    <a:lnTo>
                      <a:pt x="2260" y="8475"/>
                    </a:lnTo>
                    <a:lnTo>
                      <a:pt x="2407" y="8517"/>
                    </a:lnTo>
                    <a:lnTo>
                      <a:pt x="2511" y="8433"/>
                    </a:lnTo>
                    <a:lnTo>
                      <a:pt x="2490" y="8349"/>
                    </a:lnTo>
                    <a:lnTo>
                      <a:pt x="2658" y="8370"/>
                    </a:lnTo>
                    <a:lnTo>
                      <a:pt x="2825" y="8245"/>
                    </a:lnTo>
                    <a:lnTo>
                      <a:pt x="2825" y="8349"/>
                    </a:lnTo>
                    <a:lnTo>
                      <a:pt x="2700" y="8412"/>
                    </a:lnTo>
                    <a:lnTo>
                      <a:pt x="2616" y="8538"/>
                    </a:lnTo>
                    <a:lnTo>
                      <a:pt x="2616" y="8621"/>
                    </a:lnTo>
                    <a:lnTo>
                      <a:pt x="2783" y="8621"/>
                    </a:lnTo>
                    <a:lnTo>
                      <a:pt x="2888" y="8642"/>
                    </a:lnTo>
                    <a:lnTo>
                      <a:pt x="3014" y="8475"/>
                    </a:lnTo>
                    <a:lnTo>
                      <a:pt x="3202" y="8349"/>
                    </a:lnTo>
                    <a:lnTo>
                      <a:pt x="3307" y="8119"/>
                    </a:lnTo>
                    <a:lnTo>
                      <a:pt x="3453" y="7931"/>
                    </a:lnTo>
                    <a:lnTo>
                      <a:pt x="3558" y="7910"/>
                    </a:lnTo>
                    <a:lnTo>
                      <a:pt x="3558" y="7910"/>
                    </a:lnTo>
                    <a:lnTo>
                      <a:pt x="3537" y="7994"/>
                    </a:lnTo>
                    <a:lnTo>
                      <a:pt x="3453" y="8035"/>
                    </a:lnTo>
                    <a:lnTo>
                      <a:pt x="3307" y="8245"/>
                    </a:lnTo>
                    <a:lnTo>
                      <a:pt x="3348" y="8349"/>
                    </a:lnTo>
                    <a:lnTo>
                      <a:pt x="3244" y="8349"/>
                    </a:lnTo>
                    <a:lnTo>
                      <a:pt x="3181" y="8454"/>
                    </a:lnTo>
                    <a:lnTo>
                      <a:pt x="3202" y="8538"/>
                    </a:lnTo>
                    <a:lnTo>
                      <a:pt x="3286" y="8538"/>
                    </a:lnTo>
                    <a:lnTo>
                      <a:pt x="3223" y="8580"/>
                    </a:lnTo>
                    <a:lnTo>
                      <a:pt x="3139" y="8580"/>
                    </a:lnTo>
                    <a:lnTo>
                      <a:pt x="3034" y="8684"/>
                    </a:lnTo>
                    <a:lnTo>
                      <a:pt x="3076" y="8747"/>
                    </a:lnTo>
                    <a:lnTo>
                      <a:pt x="3202" y="8747"/>
                    </a:lnTo>
                    <a:lnTo>
                      <a:pt x="3118" y="8789"/>
                    </a:lnTo>
                    <a:lnTo>
                      <a:pt x="2993" y="8747"/>
                    </a:lnTo>
                    <a:lnTo>
                      <a:pt x="2888" y="8747"/>
                    </a:lnTo>
                    <a:lnTo>
                      <a:pt x="2804" y="8789"/>
                    </a:lnTo>
                    <a:lnTo>
                      <a:pt x="2721" y="8831"/>
                    </a:lnTo>
                    <a:lnTo>
                      <a:pt x="2679" y="8872"/>
                    </a:lnTo>
                    <a:lnTo>
                      <a:pt x="2721" y="8977"/>
                    </a:lnTo>
                    <a:lnTo>
                      <a:pt x="2804" y="8977"/>
                    </a:lnTo>
                    <a:lnTo>
                      <a:pt x="2867" y="8935"/>
                    </a:lnTo>
                    <a:lnTo>
                      <a:pt x="2909" y="8956"/>
                    </a:lnTo>
                    <a:lnTo>
                      <a:pt x="3014" y="8956"/>
                    </a:lnTo>
                    <a:lnTo>
                      <a:pt x="3014" y="9040"/>
                    </a:lnTo>
                    <a:lnTo>
                      <a:pt x="2930" y="9040"/>
                    </a:lnTo>
                    <a:lnTo>
                      <a:pt x="2825" y="8998"/>
                    </a:lnTo>
                    <a:lnTo>
                      <a:pt x="2783" y="9040"/>
                    </a:lnTo>
                    <a:lnTo>
                      <a:pt x="2783" y="9082"/>
                    </a:lnTo>
                    <a:lnTo>
                      <a:pt x="2888" y="9103"/>
                    </a:lnTo>
                    <a:lnTo>
                      <a:pt x="2867" y="9144"/>
                    </a:lnTo>
                    <a:lnTo>
                      <a:pt x="2783" y="9186"/>
                    </a:lnTo>
                    <a:lnTo>
                      <a:pt x="2700" y="9186"/>
                    </a:lnTo>
                    <a:lnTo>
                      <a:pt x="2700" y="9249"/>
                    </a:lnTo>
                    <a:lnTo>
                      <a:pt x="2783" y="9396"/>
                    </a:lnTo>
                    <a:lnTo>
                      <a:pt x="2867" y="9396"/>
                    </a:lnTo>
                    <a:lnTo>
                      <a:pt x="2909" y="9312"/>
                    </a:lnTo>
                    <a:lnTo>
                      <a:pt x="3034" y="9207"/>
                    </a:lnTo>
                    <a:lnTo>
                      <a:pt x="3014" y="9312"/>
                    </a:lnTo>
                    <a:lnTo>
                      <a:pt x="2909" y="9396"/>
                    </a:lnTo>
                    <a:lnTo>
                      <a:pt x="2825" y="9479"/>
                    </a:lnTo>
                    <a:lnTo>
                      <a:pt x="2804" y="9563"/>
                    </a:lnTo>
                    <a:lnTo>
                      <a:pt x="2972" y="9626"/>
                    </a:lnTo>
                    <a:lnTo>
                      <a:pt x="3097" y="9626"/>
                    </a:lnTo>
                    <a:lnTo>
                      <a:pt x="3118" y="9605"/>
                    </a:lnTo>
                    <a:lnTo>
                      <a:pt x="3181" y="9605"/>
                    </a:lnTo>
                    <a:lnTo>
                      <a:pt x="3244" y="9668"/>
                    </a:lnTo>
                    <a:lnTo>
                      <a:pt x="3432" y="9584"/>
                    </a:lnTo>
                    <a:lnTo>
                      <a:pt x="3620" y="9416"/>
                    </a:lnTo>
                    <a:lnTo>
                      <a:pt x="3620" y="9396"/>
                    </a:lnTo>
                    <a:lnTo>
                      <a:pt x="3725" y="9312"/>
                    </a:lnTo>
                    <a:lnTo>
                      <a:pt x="3934" y="9103"/>
                    </a:lnTo>
                    <a:lnTo>
                      <a:pt x="3934" y="9040"/>
                    </a:lnTo>
                    <a:lnTo>
                      <a:pt x="4018" y="8956"/>
                    </a:lnTo>
                    <a:lnTo>
                      <a:pt x="4081" y="8956"/>
                    </a:lnTo>
                    <a:lnTo>
                      <a:pt x="4018" y="9040"/>
                    </a:lnTo>
                    <a:lnTo>
                      <a:pt x="3976" y="9144"/>
                    </a:lnTo>
                    <a:lnTo>
                      <a:pt x="3809" y="9354"/>
                    </a:lnTo>
                    <a:lnTo>
                      <a:pt x="3599" y="9479"/>
                    </a:lnTo>
                    <a:lnTo>
                      <a:pt x="3453" y="9626"/>
                    </a:lnTo>
                    <a:lnTo>
                      <a:pt x="3307" y="9709"/>
                    </a:lnTo>
                    <a:lnTo>
                      <a:pt x="3223" y="9793"/>
                    </a:lnTo>
                    <a:lnTo>
                      <a:pt x="3286" y="9877"/>
                    </a:lnTo>
                    <a:lnTo>
                      <a:pt x="3223" y="9898"/>
                    </a:lnTo>
                    <a:lnTo>
                      <a:pt x="3076" y="9772"/>
                    </a:lnTo>
                    <a:lnTo>
                      <a:pt x="2825" y="9772"/>
                    </a:lnTo>
                    <a:lnTo>
                      <a:pt x="2825" y="9835"/>
                    </a:lnTo>
                    <a:lnTo>
                      <a:pt x="2783" y="9814"/>
                    </a:lnTo>
                    <a:lnTo>
                      <a:pt x="2700" y="9688"/>
                    </a:lnTo>
                    <a:lnTo>
                      <a:pt x="2490" y="9584"/>
                    </a:lnTo>
                    <a:lnTo>
                      <a:pt x="2407" y="9605"/>
                    </a:lnTo>
                    <a:lnTo>
                      <a:pt x="2365" y="9563"/>
                    </a:lnTo>
                    <a:lnTo>
                      <a:pt x="2407" y="9416"/>
                    </a:lnTo>
                    <a:lnTo>
                      <a:pt x="2407" y="9082"/>
                    </a:lnTo>
                    <a:lnTo>
                      <a:pt x="2365" y="8872"/>
                    </a:lnTo>
                    <a:lnTo>
                      <a:pt x="2239" y="8726"/>
                    </a:lnTo>
                    <a:lnTo>
                      <a:pt x="2156" y="8726"/>
                    </a:lnTo>
                    <a:lnTo>
                      <a:pt x="2030" y="8663"/>
                    </a:lnTo>
                    <a:lnTo>
                      <a:pt x="1946" y="8684"/>
                    </a:lnTo>
                    <a:lnTo>
                      <a:pt x="1821" y="8684"/>
                    </a:lnTo>
                    <a:lnTo>
                      <a:pt x="1737" y="8726"/>
                    </a:lnTo>
                    <a:lnTo>
                      <a:pt x="1633" y="8747"/>
                    </a:lnTo>
                    <a:lnTo>
                      <a:pt x="1633" y="8831"/>
                    </a:lnTo>
                    <a:lnTo>
                      <a:pt x="1654" y="8935"/>
                    </a:lnTo>
                    <a:lnTo>
                      <a:pt x="1633" y="8977"/>
                    </a:lnTo>
                    <a:lnTo>
                      <a:pt x="1612" y="9165"/>
                    </a:lnTo>
                    <a:lnTo>
                      <a:pt x="1654" y="9249"/>
                    </a:lnTo>
                    <a:lnTo>
                      <a:pt x="1716" y="9249"/>
                    </a:lnTo>
                    <a:lnTo>
                      <a:pt x="1716" y="9312"/>
                    </a:lnTo>
                    <a:lnTo>
                      <a:pt x="1612" y="9396"/>
                    </a:lnTo>
                    <a:lnTo>
                      <a:pt x="1570" y="9458"/>
                    </a:lnTo>
                    <a:lnTo>
                      <a:pt x="1654" y="9563"/>
                    </a:lnTo>
                    <a:lnTo>
                      <a:pt x="1737" y="9563"/>
                    </a:lnTo>
                    <a:lnTo>
                      <a:pt x="1758" y="9500"/>
                    </a:lnTo>
                    <a:lnTo>
                      <a:pt x="1884" y="9563"/>
                    </a:lnTo>
                    <a:lnTo>
                      <a:pt x="1863" y="9584"/>
                    </a:lnTo>
                    <a:lnTo>
                      <a:pt x="1737" y="9584"/>
                    </a:lnTo>
                    <a:lnTo>
                      <a:pt x="1737" y="9605"/>
                    </a:lnTo>
                    <a:lnTo>
                      <a:pt x="1821" y="9668"/>
                    </a:lnTo>
                    <a:lnTo>
                      <a:pt x="1821" y="9709"/>
                    </a:lnTo>
                    <a:lnTo>
                      <a:pt x="1737" y="9772"/>
                    </a:lnTo>
                    <a:lnTo>
                      <a:pt x="1716" y="9793"/>
                    </a:lnTo>
                    <a:lnTo>
                      <a:pt x="1779" y="9814"/>
                    </a:lnTo>
                    <a:lnTo>
                      <a:pt x="1842" y="9877"/>
                    </a:lnTo>
                    <a:lnTo>
                      <a:pt x="1946" y="9877"/>
                    </a:lnTo>
                    <a:lnTo>
                      <a:pt x="1967" y="9898"/>
                    </a:lnTo>
                    <a:lnTo>
                      <a:pt x="1926" y="9940"/>
                    </a:lnTo>
                    <a:lnTo>
                      <a:pt x="1821" y="9940"/>
                    </a:lnTo>
                    <a:lnTo>
                      <a:pt x="1779" y="9981"/>
                    </a:lnTo>
                    <a:lnTo>
                      <a:pt x="1654" y="9877"/>
                    </a:lnTo>
                    <a:lnTo>
                      <a:pt x="1612" y="9898"/>
                    </a:lnTo>
                    <a:lnTo>
                      <a:pt x="1570" y="9940"/>
                    </a:lnTo>
                    <a:lnTo>
                      <a:pt x="1507" y="9940"/>
                    </a:lnTo>
                    <a:lnTo>
                      <a:pt x="1444" y="9835"/>
                    </a:lnTo>
                    <a:lnTo>
                      <a:pt x="1361" y="9814"/>
                    </a:lnTo>
                    <a:lnTo>
                      <a:pt x="1298" y="9877"/>
                    </a:lnTo>
                    <a:lnTo>
                      <a:pt x="1110" y="9877"/>
                    </a:lnTo>
                    <a:lnTo>
                      <a:pt x="984" y="9793"/>
                    </a:lnTo>
                    <a:lnTo>
                      <a:pt x="879" y="9793"/>
                    </a:lnTo>
                    <a:lnTo>
                      <a:pt x="817" y="9835"/>
                    </a:lnTo>
                    <a:lnTo>
                      <a:pt x="817" y="9919"/>
                    </a:lnTo>
                    <a:lnTo>
                      <a:pt x="733" y="9940"/>
                    </a:lnTo>
                    <a:lnTo>
                      <a:pt x="628" y="9981"/>
                    </a:lnTo>
                    <a:lnTo>
                      <a:pt x="586" y="10044"/>
                    </a:lnTo>
                    <a:lnTo>
                      <a:pt x="419" y="10086"/>
                    </a:lnTo>
                    <a:lnTo>
                      <a:pt x="377" y="10107"/>
                    </a:lnTo>
                    <a:lnTo>
                      <a:pt x="273" y="10128"/>
                    </a:lnTo>
                    <a:lnTo>
                      <a:pt x="189" y="10212"/>
                    </a:lnTo>
                    <a:lnTo>
                      <a:pt x="168" y="10316"/>
                    </a:lnTo>
                    <a:lnTo>
                      <a:pt x="168" y="10358"/>
                    </a:lnTo>
                    <a:lnTo>
                      <a:pt x="147" y="10442"/>
                    </a:lnTo>
                    <a:lnTo>
                      <a:pt x="1" y="10525"/>
                    </a:lnTo>
                    <a:lnTo>
                      <a:pt x="1" y="10609"/>
                    </a:lnTo>
                    <a:lnTo>
                      <a:pt x="42" y="10651"/>
                    </a:lnTo>
                    <a:lnTo>
                      <a:pt x="42" y="10818"/>
                    </a:lnTo>
                    <a:lnTo>
                      <a:pt x="63" y="10860"/>
                    </a:lnTo>
                    <a:lnTo>
                      <a:pt x="189" y="10860"/>
                    </a:lnTo>
                    <a:lnTo>
                      <a:pt x="252" y="10735"/>
                    </a:lnTo>
                    <a:lnTo>
                      <a:pt x="294" y="10735"/>
                    </a:lnTo>
                    <a:lnTo>
                      <a:pt x="273" y="10756"/>
                    </a:lnTo>
                    <a:lnTo>
                      <a:pt x="210" y="10860"/>
                    </a:lnTo>
                    <a:lnTo>
                      <a:pt x="273" y="10881"/>
                    </a:lnTo>
                    <a:lnTo>
                      <a:pt x="356" y="10818"/>
                    </a:lnTo>
                    <a:lnTo>
                      <a:pt x="356" y="10651"/>
                    </a:lnTo>
                    <a:lnTo>
                      <a:pt x="398" y="10421"/>
                    </a:lnTo>
                    <a:lnTo>
                      <a:pt x="482" y="10400"/>
                    </a:lnTo>
                    <a:lnTo>
                      <a:pt x="566" y="10337"/>
                    </a:lnTo>
                    <a:lnTo>
                      <a:pt x="419" y="10567"/>
                    </a:lnTo>
                    <a:lnTo>
                      <a:pt x="419" y="10672"/>
                    </a:lnTo>
                    <a:lnTo>
                      <a:pt x="398" y="10714"/>
                    </a:lnTo>
                    <a:lnTo>
                      <a:pt x="377" y="10839"/>
                    </a:lnTo>
                    <a:lnTo>
                      <a:pt x="314" y="10944"/>
                    </a:lnTo>
                    <a:lnTo>
                      <a:pt x="377" y="10986"/>
                    </a:lnTo>
                    <a:lnTo>
                      <a:pt x="419" y="10986"/>
                    </a:lnTo>
                    <a:lnTo>
                      <a:pt x="503" y="11069"/>
                    </a:lnTo>
                    <a:lnTo>
                      <a:pt x="607" y="11069"/>
                    </a:lnTo>
                    <a:lnTo>
                      <a:pt x="628" y="10965"/>
                    </a:lnTo>
                    <a:lnTo>
                      <a:pt x="607" y="10944"/>
                    </a:lnTo>
                    <a:lnTo>
                      <a:pt x="670" y="10839"/>
                    </a:lnTo>
                    <a:lnTo>
                      <a:pt x="691" y="10735"/>
                    </a:lnTo>
                    <a:lnTo>
                      <a:pt x="733" y="10672"/>
                    </a:lnTo>
                    <a:lnTo>
                      <a:pt x="733" y="10756"/>
                    </a:lnTo>
                    <a:lnTo>
                      <a:pt x="775" y="10818"/>
                    </a:lnTo>
                    <a:lnTo>
                      <a:pt x="712" y="10944"/>
                    </a:lnTo>
                    <a:lnTo>
                      <a:pt x="712" y="11028"/>
                    </a:lnTo>
                    <a:lnTo>
                      <a:pt x="712" y="11090"/>
                    </a:lnTo>
                    <a:lnTo>
                      <a:pt x="796" y="11195"/>
                    </a:lnTo>
                    <a:lnTo>
                      <a:pt x="838" y="11237"/>
                    </a:lnTo>
                    <a:lnTo>
                      <a:pt x="921" y="11153"/>
                    </a:lnTo>
                    <a:lnTo>
                      <a:pt x="900" y="11069"/>
                    </a:lnTo>
                    <a:lnTo>
                      <a:pt x="900" y="11048"/>
                    </a:lnTo>
                    <a:lnTo>
                      <a:pt x="921" y="11028"/>
                    </a:lnTo>
                    <a:lnTo>
                      <a:pt x="1005" y="11028"/>
                    </a:lnTo>
                    <a:lnTo>
                      <a:pt x="1047" y="10965"/>
                    </a:lnTo>
                    <a:lnTo>
                      <a:pt x="1026" y="10860"/>
                    </a:lnTo>
                    <a:lnTo>
                      <a:pt x="984" y="10818"/>
                    </a:lnTo>
                    <a:lnTo>
                      <a:pt x="984" y="10735"/>
                    </a:lnTo>
                    <a:lnTo>
                      <a:pt x="1026" y="10756"/>
                    </a:lnTo>
                    <a:lnTo>
                      <a:pt x="1110" y="10923"/>
                    </a:lnTo>
                    <a:lnTo>
                      <a:pt x="1110" y="10986"/>
                    </a:lnTo>
                    <a:lnTo>
                      <a:pt x="1047" y="11090"/>
                    </a:lnTo>
                    <a:lnTo>
                      <a:pt x="1005" y="11090"/>
                    </a:lnTo>
                    <a:lnTo>
                      <a:pt x="942" y="11195"/>
                    </a:lnTo>
                    <a:lnTo>
                      <a:pt x="984" y="11258"/>
                    </a:lnTo>
                    <a:lnTo>
                      <a:pt x="1026" y="11258"/>
                    </a:lnTo>
                    <a:lnTo>
                      <a:pt x="1089" y="11279"/>
                    </a:lnTo>
                    <a:lnTo>
                      <a:pt x="1110" y="11341"/>
                    </a:lnTo>
                    <a:lnTo>
                      <a:pt x="1151" y="11341"/>
                    </a:lnTo>
                    <a:lnTo>
                      <a:pt x="1340" y="11446"/>
                    </a:lnTo>
                    <a:lnTo>
                      <a:pt x="1402" y="11446"/>
                    </a:lnTo>
                    <a:lnTo>
                      <a:pt x="1402" y="11551"/>
                    </a:lnTo>
                    <a:lnTo>
                      <a:pt x="1612" y="11551"/>
                    </a:lnTo>
                    <a:lnTo>
                      <a:pt x="1674" y="11593"/>
                    </a:lnTo>
                    <a:lnTo>
                      <a:pt x="1737" y="11572"/>
                    </a:lnTo>
                    <a:lnTo>
                      <a:pt x="1779" y="11488"/>
                    </a:lnTo>
                    <a:lnTo>
                      <a:pt x="1716" y="11362"/>
                    </a:lnTo>
                    <a:lnTo>
                      <a:pt x="1654" y="11174"/>
                    </a:lnTo>
                    <a:lnTo>
                      <a:pt x="1716" y="11048"/>
                    </a:lnTo>
                    <a:lnTo>
                      <a:pt x="1758" y="10986"/>
                    </a:lnTo>
                    <a:lnTo>
                      <a:pt x="1779" y="11048"/>
                    </a:lnTo>
                    <a:lnTo>
                      <a:pt x="1821" y="11174"/>
                    </a:lnTo>
                    <a:lnTo>
                      <a:pt x="1821" y="11279"/>
                    </a:lnTo>
                    <a:lnTo>
                      <a:pt x="1842" y="11341"/>
                    </a:lnTo>
                    <a:lnTo>
                      <a:pt x="1926" y="11341"/>
                    </a:lnTo>
                    <a:lnTo>
                      <a:pt x="1946" y="11279"/>
                    </a:lnTo>
                    <a:lnTo>
                      <a:pt x="2030" y="11279"/>
                    </a:lnTo>
                    <a:lnTo>
                      <a:pt x="2051" y="11237"/>
                    </a:lnTo>
                    <a:lnTo>
                      <a:pt x="2072" y="11153"/>
                    </a:lnTo>
                    <a:lnTo>
                      <a:pt x="2135" y="11090"/>
                    </a:lnTo>
                    <a:lnTo>
                      <a:pt x="2156" y="10965"/>
                    </a:lnTo>
                    <a:lnTo>
                      <a:pt x="2177" y="10923"/>
                    </a:lnTo>
                    <a:lnTo>
                      <a:pt x="2198" y="10923"/>
                    </a:lnTo>
                    <a:lnTo>
                      <a:pt x="2260" y="11048"/>
                    </a:lnTo>
                    <a:lnTo>
                      <a:pt x="2239" y="11090"/>
                    </a:lnTo>
                    <a:lnTo>
                      <a:pt x="2177" y="11195"/>
                    </a:lnTo>
                    <a:lnTo>
                      <a:pt x="2156" y="11279"/>
                    </a:lnTo>
                    <a:lnTo>
                      <a:pt x="2198" y="11341"/>
                    </a:lnTo>
                    <a:lnTo>
                      <a:pt x="2198" y="11404"/>
                    </a:lnTo>
                    <a:lnTo>
                      <a:pt x="2302" y="11488"/>
                    </a:lnTo>
                    <a:lnTo>
                      <a:pt x="2386" y="11446"/>
                    </a:lnTo>
                    <a:lnTo>
                      <a:pt x="2490" y="11279"/>
                    </a:lnTo>
                    <a:lnTo>
                      <a:pt x="2449" y="11174"/>
                    </a:lnTo>
                    <a:lnTo>
                      <a:pt x="2470" y="11028"/>
                    </a:lnTo>
                    <a:lnTo>
                      <a:pt x="2574" y="10944"/>
                    </a:lnTo>
                    <a:lnTo>
                      <a:pt x="2679" y="10923"/>
                    </a:lnTo>
                    <a:lnTo>
                      <a:pt x="2574" y="11028"/>
                    </a:lnTo>
                    <a:lnTo>
                      <a:pt x="2553" y="11132"/>
                    </a:lnTo>
                    <a:lnTo>
                      <a:pt x="2595" y="11237"/>
                    </a:lnTo>
                    <a:lnTo>
                      <a:pt x="2511" y="11446"/>
                    </a:lnTo>
                    <a:lnTo>
                      <a:pt x="2511" y="11509"/>
                    </a:lnTo>
                    <a:lnTo>
                      <a:pt x="2595" y="11593"/>
                    </a:lnTo>
                    <a:lnTo>
                      <a:pt x="2700" y="11572"/>
                    </a:lnTo>
                    <a:lnTo>
                      <a:pt x="2783" y="11593"/>
                    </a:lnTo>
                    <a:lnTo>
                      <a:pt x="2867" y="11572"/>
                    </a:lnTo>
                    <a:lnTo>
                      <a:pt x="2867" y="11446"/>
                    </a:lnTo>
                    <a:lnTo>
                      <a:pt x="2930" y="11362"/>
                    </a:lnTo>
                    <a:lnTo>
                      <a:pt x="2909" y="11279"/>
                    </a:lnTo>
                    <a:lnTo>
                      <a:pt x="2825" y="11132"/>
                    </a:lnTo>
                    <a:lnTo>
                      <a:pt x="2909" y="10944"/>
                    </a:lnTo>
                    <a:lnTo>
                      <a:pt x="2909" y="10818"/>
                    </a:lnTo>
                    <a:lnTo>
                      <a:pt x="2972" y="10923"/>
                    </a:lnTo>
                    <a:lnTo>
                      <a:pt x="2930" y="11028"/>
                    </a:lnTo>
                    <a:lnTo>
                      <a:pt x="2909" y="11090"/>
                    </a:lnTo>
                    <a:lnTo>
                      <a:pt x="2993" y="11258"/>
                    </a:lnTo>
                    <a:lnTo>
                      <a:pt x="3076" y="11279"/>
                    </a:lnTo>
                    <a:lnTo>
                      <a:pt x="3118" y="11300"/>
                    </a:lnTo>
                    <a:lnTo>
                      <a:pt x="3034" y="11341"/>
                    </a:lnTo>
                    <a:lnTo>
                      <a:pt x="2993" y="11488"/>
                    </a:lnTo>
                    <a:lnTo>
                      <a:pt x="3014" y="11551"/>
                    </a:lnTo>
                    <a:lnTo>
                      <a:pt x="3181" y="11593"/>
                    </a:lnTo>
                    <a:lnTo>
                      <a:pt x="3244" y="11551"/>
                    </a:lnTo>
                    <a:lnTo>
                      <a:pt x="3348" y="11697"/>
                    </a:lnTo>
                    <a:lnTo>
                      <a:pt x="3348" y="11802"/>
                    </a:lnTo>
                    <a:lnTo>
                      <a:pt x="3286" y="11906"/>
                    </a:lnTo>
                    <a:lnTo>
                      <a:pt x="3181" y="11990"/>
                    </a:lnTo>
                    <a:lnTo>
                      <a:pt x="3223" y="12011"/>
                    </a:lnTo>
                    <a:lnTo>
                      <a:pt x="3286" y="12095"/>
                    </a:lnTo>
                    <a:lnTo>
                      <a:pt x="3369" y="12095"/>
                    </a:lnTo>
                    <a:lnTo>
                      <a:pt x="3495" y="12074"/>
                    </a:lnTo>
                    <a:lnTo>
                      <a:pt x="3537" y="12095"/>
                    </a:lnTo>
                    <a:lnTo>
                      <a:pt x="3725" y="11927"/>
                    </a:lnTo>
                    <a:lnTo>
                      <a:pt x="3830" y="11969"/>
                    </a:lnTo>
                    <a:lnTo>
                      <a:pt x="3871" y="11990"/>
                    </a:lnTo>
                    <a:lnTo>
                      <a:pt x="4039" y="11823"/>
                    </a:lnTo>
                    <a:lnTo>
                      <a:pt x="4123" y="11802"/>
                    </a:lnTo>
                    <a:lnTo>
                      <a:pt x="4227" y="11655"/>
                    </a:lnTo>
                    <a:lnTo>
                      <a:pt x="4290" y="11593"/>
                    </a:lnTo>
                    <a:lnTo>
                      <a:pt x="4332" y="11613"/>
                    </a:lnTo>
                    <a:lnTo>
                      <a:pt x="4290" y="11781"/>
                    </a:lnTo>
                    <a:lnTo>
                      <a:pt x="4269" y="11906"/>
                    </a:lnTo>
                    <a:lnTo>
                      <a:pt x="4290" y="11927"/>
                    </a:lnTo>
                    <a:lnTo>
                      <a:pt x="4395" y="11865"/>
                    </a:lnTo>
                    <a:lnTo>
                      <a:pt x="4478" y="11718"/>
                    </a:lnTo>
                    <a:lnTo>
                      <a:pt x="4583" y="11655"/>
                    </a:lnTo>
                    <a:lnTo>
                      <a:pt x="4687" y="11655"/>
                    </a:lnTo>
                    <a:lnTo>
                      <a:pt x="4813" y="11446"/>
                    </a:lnTo>
                    <a:lnTo>
                      <a:pt x="4876" y="11237"/>
                    </a:lnTo>
                    <a:lnTo>
                      <a:pt x="4855" y="11153"/>
                    </a:lnTo>
                    <a:lnTo>
                      <a:pt x="4876" y="11048"/>
                    </a:lnTo>
                    <a:lnTo>
                      <a:pt x="4792" y="11028"/>
                    </a:lnTo>
                    <a:lnTo>
                      <a:pt x="4750" y="11048"/>
                    </a:lnTo>
                    <a:lnTo>
                      <a:pt x="4667" y="11048"/>
                    </a:lnTo>
                    <a:lnTo>
                      <a:pt x="4541" y="11132"/>
                    </a:lnTo>
                    <a:lnTo>
                      <a:pt x="4478" y="11195"/>
                    </a:lnTo>
                    <a:lnTo>
                      <a:pt x="4374" y="11195"/>
                    </a:lnTo>
                    <a:lnTo>
                      <a:pt x="4457" y="11090"/>
                    </a:lnTo>
                    <a:lnTo>
                      <a:pt x="4478" y="11028"/>
                    </a:lnTo>
                    <a:lnTo>
                      <a:pt x="4374" y="11048"/>
                    </a:lnTo>
                    <a:lnTo>
                      <a:pt x="4353" y="10986"/>
                    </a:lnTo>
                    <a:lnTo>
                      <a:pt x="4374" y="10923"/>
                    </a:lnTo>
                    <a:lnTo>
                      <a:pt x="4457" y="10923"/>
                    </a:lnTo>
                    <a:lnTo>
                      <a:pt x="4499" y="10735"/>
                    </a:lnTo>
                    <a:lnTo>
                      <a:pt x="4562" y="10651"/>
                    </a:lnTo>
                    <a:lnTo>
                      <a:pt x="4541" y="10546"/>
                    </a:lnTo>
                    <a:lnTo>
                      <a:pt x="4395" y="10463"/>
                    </a:lnTo>
                    <a:lnTo>
                      <a:pt x="4185" y="10525"/>
                    </a:lnTo>
                    <a:lnTo>
                      <a:pt x="4060" y="10630"/>
                    </a:lnTo>
                    <a:lnTo>
                      <a:pt x="4123" y="10504"/>
                    </a:lnTo>
                    <a:lnTo>
                      <a:pt x="4039" y="10358"/>
                    </a:lnTo>
                    <a:lnTo>
                      <a:pt x="3892" y="10295"/>
                    </a:lnTo>
                    <a:lnTo>
                      <a:pt x="3830" y="10316"/>
                    </a:lnTo>
                    <a:lnTo>
                      <a:pt x="3767" y="10358"/>
                    </a:lnTo>
                    <a:lnTo>
                      <a:pt x="3725" y="10358"/>
                    </a:lnTo>
                    <a:lnTo>
                      <a:pt x="3599" y="10525"/>
                    </a:lnTo>
                    <a:lnTo>
                      <a:pt x="3495" y="10525"/>
                    </a:lnTo>
                    <a:lnTo>
                      <a:pt x="3558" y="10337"/>
                    </a:lnTo>
                    <a:lnTo>
                      <a:pt x="3453" y="10232"/>
                    </a:lnTo>
                    <a:lnTo>
                      <a:pt x="3809" y="10232"/>
                    </a:lnTo>
                    <a:lnTo>
                      <a:pt x="3830" y="10191"/>
                    </a:lnTo>
                    <a:lnTo>
                      <a:pt x="3725" y="10044"/>
                    </a:lnTo>
                    <a:lnTo>
                      <a:pt x="3767" y="9981"/>
                    </a:lnTo>
                    <a:lnTo>
                      <a:pt x="3830" y="9793"/>
                    </a:lnTo>
                    <a:lnTo>
                      <a:pt x="3830" y="9709"/>
                    </a:lnTo>
                    <a:lnTo>
                      <a:pt x="3934" y="9605"/>
                    </a:lnTo>
                    <a:lnTo>
                      <a:pt x="3934" y="9668"/>
                    </a:lnTo>
                    <a:lnTo>
                      <a:pt x="3955" y="9730"/>
                    </a:lnTo>
                    <a:lnTo>
                      <a:pt x="3934" y="9835"/>
                    </a:lnTo>
                    <a:lnTo>
                      <a:pt x="3871" y="9898"/>
                    </a:lnTo>
                    <a:lnTo>
                      <a:pt x="3934" y="10128"/>
                    </a:lnTo>
                    <a:lnTo>
                      <a:pt x="4164" y="10421"/>
                    </a:lnTo>
                    <a:lnTo>
                      <a:pt x="4332" y="10442"/>
                    </a:lnTo>
                    <a:lnTo>
                      <a:pt x="4353" y="10421"/>
                    </a:lnTo>
                    <a:lnTo>
                      <a:pt x="4478" y="10421"/>
                    </a:lnTo>
                    <a:lnTo>
                      <a:pt x="4771" y="10546"/>
                    </a:lnTo>
                    <a:lnTo>
                      <a:pt x="4813" y="10525"/>
                    </a:lnTo>
                    <a:lnTo>
                      <a:pt x="4897" y="10358"/>
                    </a:lnTo>
                    <a:lnTo>
                      <a:pt x="4980" y="10295"/>
                    </a:lnTo>
                    <a:lnTo>
                      <a:pt x="5022" y="10295"/>
                    </a:lnTo>
                    <a:lnTo>
                      <a:pt x="4980" y="10358"/>
                    </a:lnTo>
                    <a:lnTo>
                      <a:pt x="5064" y="10400"/>
                    </a:lnTo>
                    <a:lnTo>
                      <a:pt x="5169" y="10337"/>
                    </a:lnTo>
                    <a:lnTo>
                      <a:pt x="5190" y="10253"/>
                    </a:lnTo>
                    <a:lnTo>
                      <a:pt x="5211" y="10212"/>
                    </a:lnTo>
                    <a:lnTo>
                      <a:pt x="5273" y="10253"/>
                    </a:lnTo>
                    <a:lnTo>
                      <a:pt x="5399" y="10212"/>
                    </a:lnTo>
                    <a:lnTo>
                      <a:pt x="5399" y="10086"/>
                    </a:lnTo>
                    <a:lnTo>
                      <a:pt x="5545" y="9981"/>
                    </a:lnTo>
                    <a:lnTo>
                      <a:pt x="5545" y="9877"/>
                    </a:lnTo>
                    <a:lnTo>
                      <a:pt x="5524" y="9835"/>
                    </a:lnTo>
                    <a:lnTo>
                      <a:pt x="5420" y="9835"/>
                    </a:lnTo>
                    <a:lnTo>
                      <a:pt x="5524" y="9730"/>
                    </a:lnTo>
                    <a:lnTo>
                      <a:pt x="5545" y="9521"/>
                    </a:lnTo>
                    <a:lnTo>
                      <a:pt x="5713" y="9500"/>
                    </a:lnTo>
                    <a:lnTo>
                      <a:pt x="5943" y="9563"/>
                    </a:lnTo>
                    <a:lnTo>
                      <a:pt x="6027" y="9626"/>
                    </a:lnTo>
                    <a:lnTo>
                      <a:pt x="6173" y="9626"/>
                    </a:lnTo>
                    <a:lnTo>
                      <a:pt x="6278" y="9563"/>
                    </a:lnTo>
                    <a:lnTo>
                      <a:pt x="6382" y="9563"/>
                    </a:lnTo>
                    <a:lnTo>
                      <a:pt x="6466" y="9668"/>
                    </a:lnTo>
                    <a:lnTo>
                      <a:pt x="6571" y="9626"/>
                    </a:lnTo>
                    <a:lnTo>
                      <a:pt x="6675" y="9521"/>
                    </a:lnTo>
                    <a:lnTo>
                      <a:pt x="6759" y="9479"/>
                    </a:lnTo>
                    <a:lnTo>
                      <a:pt x="6759" y="9396"/>
                    </a:lnTo>
                    <a:lnTo>
                      <a:pt x="6633" y="9396"/>
                    </a:lnTo>
                    <a:lnTo>
                      <a:pt x="6278" y="9207"/>
                    </a:lnTo>
                    <a:lnTo>
                      <a:pt x="6257" y="9144"/>
                    </a:lnTo>
                    <a:lnTo>
                      <a:pt x="6340" y="9082"/>
                    </a:lnTo>
                    <a:lnTo>
                      <a:pt x="6445" y="9103"/>
                    </a:lnTo>
                    <a:lnTo>
                      <a:pt x="6487" y="9165"/>
                    </a:lnTo>
                    <a:lnTo>
                      <a:pt x="6592" y="9144"/>
                    </a:lnTo>
                    <a:lnTo>
                      <a:pt x="6780" y="9291"/>
                    </a:lnTo>
                    <a:lnTo>
                      <a:pt x="6864" y="9270"/>
                    </a:lnTo>
                    <a:lnTo>
                      <a:pt x="6989" y="9165"/>
                    </a:lnTo>
                    <a:lnTo>
                      <a:pt x="7073" y="9144"/>
                    </a:lnTo>
                    <a:lnTo>
                      <a:pt x="7115" y="9061"/>
                    </a:lnTo>
                    <a:lnTo>
                      <a:pt x="7094" y="8935"/>
                    </a:lnTo>
                    <a:lnTo>
                      <a:pt x="6968" y="8831"/>
                    </a:lnTo>
                    <a:lnTo>
                      <a:pt x="6884" y="8831"/>
                    </a:lnTo>
                    <a:lnTo>
                      <a:pt x="6864" y="8747"/>
                    </a:lnTo>
                    <a:lnTo>
                      <a:pt x="6738" y="8684"/>
                    </a:lnTo>
                    <a:lnTo>
                      <a:pt x="6738" y="8642"/>
                    </a:lnTo>
                    <a:lnTo>
                      <a:pt x="6864" y="8663"/>
                    </a:lnTo>
                    <a:lnTo>
                      <a:pt x="6947" y="8684"/>
                    </a:lnTo>
                    <a:lnTo>
                      <a:pt x="6968" y="8768"/>
                    </a:lnTo>
                    <a:lnTo>
                      <a:pt x="7031" y="8789"/>
                    </a:lnTo>
                    <a:lnTo>
                      <a:pt x="7156" y="8789"/>
                    </a:lnTo>
                    <a:lnTo>
                      <a:pt x="7198" y="8852"/>
                    </a:lnTo>
                    <a:lnTo>
                      <a:pt x="7387" y="8726"/>
                    </a:lnTo>
                    <a:lnTo>
                      <a:pt x="7428" y="8726"/>
                    </a:lnTo>
                    <a:lnTo>
                      <a:pt x="7470" y="8538"/>
                    </a:lnTo>
                    <a:lnTo>
                      <a:pt x="7596" y="8328"/>
                    </a:lnTo>
                    <a:lnTo>
                      <a:pt x="7596" y="8224"/>
                    </a:lnTo>
                    <a:lnTo>
                      <a:pt x="7512" y="8161"/>
                    </a:lnTo>
                    <a:lnTo>
                      <a:pt x="7387" y="8056"/>
                    </a:lnTo>
                    <a:lnTo>
                      <a:pt x="7198" y="8056"/>
                    </a:lnTo>
                    <a:lnTo>
                      <a:pt x="7094" y="8119"/>
                    </a:lnTo>
                    <a:lnTo>
                      <a:pt x="7094" y="8035"/>
                    </a:lnTo>
                    <a:lnTo>
                      <a:pt x="7219" y="7994"/>
                    </a:lnTo>
                    <a:lnTo>
                      <a:pt x="7366" y="7994"/>
                    </a:lnTo>
                    <a:lnTo>
                      <a:pt x="7387" y="7931"/>
                    </a:lnTo>
                    <a:lnTo>
                      <a:pt x="7198" y="7784"/>
                    </a:lnTo>
                    <a:lnTo>
                      <a:pt x="7115" y="7743"/>
                    </a:lnTo>
                    <a:lnTo>
                      <a:pt x="7010" y="7743"/>
                    </a:lnTo>
                    <a:lnTo>
                      <a:pt x="6968" y="7722"/>
                    </a:lnTo>
                    <a:lnTo>
                      <a:pt x="6947" y="7743"/>
                    </a:lnTo>
                    <a:lnTo>
                      <a:pt x="6843" y="7784"/>
                    </a:lnTo>
                    <a:lnTo>
                      <a:pt x="6801" y="7743"/>
                    </a:lnTo>
                    <a:lnTo>
                      <a:pt x="6780" y="7784"/>
                    </a:lnTo>
                    <a:lnTo>
                      <a:pt x="6675" y="7784"/>
                    </a:lnTo>
                    <a:lnTo>
                      <a:pt x="6675" y="7701"/>
                    </a:lnTo>
                    <a:lnTo>
                      <a:pt x="6696" y="7638"/>
                    </a:lnTo>
                    <a:lnTo>
                      <a:pt x="6487" y="7533"/>
                    </a:lnTo>
                    <a:lnTo>
                      <a:pt x="6466" y="7491"/>
                    </a:lnTo>
                    <a:lnTo>
                      <a:pt x="6466" y="7491"/>
                    </a:lnTo>
                    <a:lnTo>
                      <a:pt x="6571" y="7533"/>
                    </a:lnTo>
                    <a:lnTo>
                      <a:pt x="6759" y="7575"/>
                    </a:lnTo>
                    <a:lnTo>
                      <a:pt x="6843" y="7617"/>
                    </a:lnTo>
                    <a:lnTo>
                      <a:pt x="6801" y="7701"/>
                    </a:lnTo>
                    <a:lnTo>
                      <a:pt x="6801" y="7701"/>
                    </a:lnTo>
                    <a:lnTo>
                      <a:pt x="6989" y="7638"/>
                    </a:lnTo>
                    <a:lnTo>
                      <a:pt x="7198" y="7638"/>
                    </a:lnTo>
                    <a:lnTo>
                      <a:pt x="7324" y="7743"/>
                    </a:lnTo>
                    <a:lnTo>
                      <a:pt x="7366" y="7722"/>
                    </a:lnTo>
                    <a:lnTo>
                      <a:pt x="7387" y="7596"/>
                    </a:lnTo>
                    <a:lnTo>
                      <a:pt x="7115" y="7512"/>
                    </a:lnTo>
                    <a:lnTo>
                      <a:pt x="6905" y="7491"/>
                    </a:lnTo>
                    <a:lnTo>
                      <a:pt x="6759" y="7429"/>
                    </a:lnTo>
                    <a:lnTo>
                      <a:pt x="6780" y="7387"/>
                    </a:lnTo>
                    <a:lnTo>
                      <a:pt x="6884" y="7366"/>
                    </a:lnTo>
                    <a:lnTo>
                      <a:pt x="6989" y="7429"/>
                    </a:lnTo>
                    <a:lnTo>
                      <a:pt x="7219" y="7491"/>
                    </a:lnTo>
                    <a:lnTo>
                      <a:pt x="7408" y="7491"/>
                    </a:lnTo>
                    <a:lnTo>
                      <a:pt x="7470" y="7596"/>
                    </a:lnTo>
                    <a:lnTo>
                      <a:pt x="7470" y="7722"/>
                    </a:lnTo>
                    <a:lnTo>
                      <a:pt x="7491" y="7805"/>
                    </a:lnTo>
                    <a:lnTo>
                      <a:pt x="7638" y="7910"/>
                    </a:lnTo>
                    <a:lnTo>
                      <a:pt x="7805" y="7952"/>
                    </a:lnTo>
                    <a:lnTo>
                      <a:pt x="7889" y="8035"/>
                    </a:lnTo>
                    <a:lnTo>
                      <a:pt x="7910" y="8035"/>
                    </a:lnTo>
                    <a:lnTo>
                      <a:pt x="7993" y="7994"/>
                    </a:lnTo>
                    <a:lnTo>
                      <a:pt x="7952" y="7847"/>
                    </a:lnTo>
                    <a:lnTo>
                      <a:pt x="7993" y="7743"/>
                    </a:lnTo>
                    <a:lnTo>
                      <a:pt x="7952" y="7701"/>
                    </a:lnTo>
                    <a:lnTo>
                      <a:pt x="8056" y="7617"/>
                    </a:lnTo>
                    <a:lnTo>
                      <a:pt x="7993" y="7575"/>
                    </a:lnTo>
                    <a:lnTo>
                      <a:pt x="7680" y="7491"/>
                    </a:lnTo>
                    <a:lnTo>
                      <a:pt x="7554" y="7512"/>
                    </a:lnTo>
                    <a:lnTo>
                      <a:pt x="7512" y="7512"/>
                    </a:lnTo>
                    <a:lnTo>
                      <a:pt x="7408" y="7408"/>
                    </a:lnTo>
                    <a:lnTo>
                      <a:pt x="7282" y="7387"/>
                    </a:lnTo>
                    <a:lnTo>
                      <a:pt x="7198" y="7282"/>
                    </a:lnTo>
                    <a:lnTo>
                      <a:pt x="7115" y="7282"/>
                    </a:lnTo>
                    <a:lnTo>
                      <a:pt x="7073" y="7324"/>
                    </a:lnTo>
                    <a:lnTo>
                      <a:pt x="6989" y="7324"/>
                    </a:lnTo>
                    <a:lnTo>
                      <a:pt x="7010" y="7219"/>
                    </a:lnTo>
                    <a:lnTo>
                      <a:pt x="6864" y="7178"/>
                    </a:lnTo>
                    <a:lnTo>
                      <a:pt x="6843" y="7094"/>
                    </a:lnTo>
                    <a:lnTo>
                      <a:pt x="6947" y="7073"/>
                    </a:lnTo>
                    <a:lnTo>
                      <a:pt x="6989" y="7115"/>
                    </a:lnTo>
                    <a:lnTo>
                      <a:pt x="7094" y="7157"/>
                    </a:lnTo>
                    <a:lnTo>
                      <a:pt x="7156" y="7073"/>
                    </a:lnTo>
                    <a:lnTo>
                      <a:pt x="7115" y="7010"/>
                    </a:lnTo>
                    <a:lnTo>
                      <a:pt x="7156" y="6968"/>
                    </a:lnTo>
                    <a:lnTo>
                      <a:pt x="7219" y="7052"/>
                    </a:lnTo>
                    <a:lnTo>
                      <a:pt x="7219" y="7178"/>
                    </a:lnTo>
                    <a:lnTo>
                      <a:pt x="7324" y="7219"/>
                    </a:lnTo>
                    <a:lnTo>
                      <a:pt x="7638" y="7303"/>
                    </a:lnTo>
                    <a:lnTo>
                      <a:pt x="7700" y="7261"/>
                    </a:lnTo>
                    <a:lnTo>
                      <a:pt x="7554" y="7052"/>
                    </a:lnTo>
                    <a:lnTo>
                      <a:pt x="7408" y="6989"/>
                    </a:lnTo>
                    <a:lnTo>
                      <a:pt x="7303" y="6947"/>
                    </a:lnTo>
                    <a:lnTo>
                      <a:pt x="7303" y="6864"/>
                    </a:lnTo>
                    <a:lnTo>
                      <a:pt x="7324" y="6801"/>
                    </a:lnTo>
                    <a:lnTo>
                      <a:pt x="7408" y="6906"/>
                    </a:lnTo>
                    <a:lnTo>
                      <a:pt x="7554" y="6906"/>
                    </a:lnTo>
                    <a:lnTo>
                      <a:pt x="7638" y="6968"/>
                    </a:lnTo>
                    <a:lnTo>
                      <a:pt x="7680" y="7073"/>
                    </a:lnTo>
                    <a:lnTo>
                      <a:pt x="7721" y="7052"/>
                    </a:lnTo>
                    <a:lnTo>
                      <a:pt x="7805" y="7157"/>
                    </a:lnTo>
                    <a:lnTo>
                      <a:pt x="7910" y="7199"/>
                    </a:lnTo>
                    <a:lnTo>
                      <a:pt x="7952" y="7261"/>
                    </a:lnTo>
                    <a:lnTo>
                      <a:pt x="8014" y="7282"/>
                    </a:lnTo>
                    <a:lnTo>
                      <a:pt x="8077" y="7178"/>
                    </a:lnTo>
                    <a:lnTo>
                      <a:pt x="8203" y="7178"/>
                    </a:lnTo>
                    <a:lnTo>
                      <a:pt x="8307" y="7282"/>
                    </a:lnTo>
                    <a:lnTo>
                      <a:pt x="8349" y="7261"/>
                    </a:lnTo>
                    <a:lnTo>
                      <a:pt x="8349" y="7157"/>
                    </a:lnTo>
                    <a:lnTo>
                      <a:pt x="8412" y="7157"/>
                    </a:lnTo>
                    <a:lnTo>
                      <a:pt x="8516" y="7261"/>
                    </a:lnTo>
                    <a:lnTo>
                      <a:pt x="8642" y="7261"/>
                    </a:lnTo>
                    <a:lnTo>
                      <a:pt x="8684" y="7199"/>
                    </a:lnTo>
                    <a:lnTo>
                      <a:pt x="8684" y="6885"/>
                    </a:lnTo>
                    <a:lnTo>
                      <a:pt x="8433" y="6634"/>
                    </a:lnTo>
                    <a:lnTo>
                      <a:pt x="8349" y="6634"/>
                    </a:lnTo>
                    <a:lnTo>
                      <a:pt x="8307" y="6655"/>
                    </a:lnTo>
                    <a:lnTo>
                      <a:pt x="8224" y="6634"/>
                    </a:lnTo>
                    <a:lnTo>
                      <a:pt x="8244" y="6571"/>
                    </a:lnTo>
                    <a:lnTo>
                      <a:pt x="8433" y="6550"/>
                    </a:lnTo>
                    <a:lnTo>
                      <a:pt x="8516" y="6571"/>
                    </a:lnTo>
                    <a:lnTo>
                      <a:pt x="8558" y="6550"/>
                    </a:lnTo>
                    <a:lnTo>
                      <a:pt x="8642" y="6592"/>
                    </a:lnTo>
                    <a:lnTo>
                      <a:pt x="8642" y="6696"/>
                    </a:lnTo>
                    <a:lnTo>
                      <a:pt x="8684" y="6759"/>
                    </a:lnTo>
                    <a:lnTo>
                      <a:pt x="8851" y="6780"/>
                    </a:lnTo>
                    <a:lnTo>
                      <a:pt x="8851" y="6968"/>
                    </a:lnTo>
                    <a:lnTo>
                      <a:pt x="8893" y="7052"/>
                    </a:lnTo>
                    <a:lnTo>
                      <a:pt x="8998" y="7052"/>
                    </a:lnTo>
                    <a:lnTo>
                      <a:pt x="9060" y="7094"/>
                    </a:lnTo>
                    <a:lnTo>
                      <a:pt x="9353" y="7115"/>
                    </a:lnTo>
                    <a:lnTo>
                      <a:pt x="9500" y="7115"/>
                    </a:lnTo>
                    <a:lnTo>
                      <a:pt x="9688" y="6947"/>
                    </a:lnTo>
                    <a:lnTo>
                      <a:pt x="9709" y="6864"/>
                    </a:lnTo>
                    <a:lnTo>
                      <a:pt x="9605" y="6801"/>
                    </a:lnTo>
                    <a:lnTo>
                      <a:pt x="9563" y="6843"/>
                    </a:lnTo>
                    <a:lnTo>
                      <a:pt x="9500" y="6780"/>
                    </a:lnTo>
                    <a:lnTo>
                      <a:pt x="9563" y="6759"/>
                    </a:lnTo>
                    <a:lnTo>
                      <a:pt x="9709" y="6696"/>
                    </a:lnTo>
                    <a:lnTo>
                      <a:pt x="9835" y="6738"/>
                    </a:lnTo>
                    <a:lnTo>
                      <a:pt x="9981" y="6675"/>
                    </a:lnTo>
                    <a:lnTo>
                      <a:pt x="10002" y="6571"/>
                    </a:lnTo>
                    <a:lnTo>
                      <a:pt x="9918" y="6466"/>
                    </a:lnTo>
                    <a:lnTo>
                      <a:pt x="9625" y="6466"/>
                    </a:lnTo>
                    <a:lnTo>
                      <a:pt x="9395" y="6424"/>
                    </a:lnTo>
                    <a:lnTo>
                      <a:pt x="9416" y="6362"/>
                    </a:lnTo>
                    <a:lnTo>
                      <a:pt x="9521" y="6362"/>
                    </a:lnTo>
                    <a:lnTo>
                      <a:pt x="9563" y="6257"/>
                    </a:lnTo>
                    <a:lnTo>
                      <a:pt x="9605" y="6278"/>
                    </a:lnTo>
                    <a:lnTo>
                      <a:pt x="9625" y="6383"/>
                    </a:lnTo>
                    <a:lnTo>
                      <a:pt x="9709" y="6383"/>
                    </a:lnTo>
                    <a:lnTo>
                      <a:pt x="9772" y="6341"/>
                    </a:lnTo>
                    <a:lnTo>
                      <a:pt x="9981" y="6424"/>
                    </a:lnTo>
                    <a:lnTo>
                      <a:pt x="10044" y="6362"/>
                    </a:lnTo>
                    <a:lnTo>
                      <a:pt x="10149" y="6445"/>
                    </a:lnTo>
                    <a:lnTo>
                      <a:pt x="10211" y="6445"/>
                    </a:lnTo>
                    <a:lnTo>
                      <a:pt x="10316" y="6320"/>
                    </a:lnTo>
                    <a:lnTo>
                      <a:pt x="10295" y="6236"/>
                    </a:lnTo>
                    <a:lnTo>
                      <a:pt x="10149" y="6152"/>
                    </a:lnTo>
                    <a:lnTo>
                      <a:pt x="10211" y="6048"/>
                    </a:lnTo>
                    <a:lnTo>
                      <a:pt x="10253" y="6006"/>
                    </a:lnTo>
                    <a:lnTo>
                      <a:pt x="10232" y="5839"/>
                    </a:lnTo>
                    <a:lnTo>
                      <a:pt x="10316" y="5901"/>
                    </a:lnTo>
                    <a:lnTo>
                      <a:pt x="10316" y="6006"/>
                    </a:lnTo>
                    <a:lnTo>
                      <a:pt x="10253" y="6069"/>
                    </a:lnTo>
                    <a:lnTo>
                      <a:pt x="10295" y="6152"/>
                    </a:lnTo>
                    <a:lnTo>
                      <a:pt x="10358" y="6173"/>
                    </a:lnTo>
                    <a:lnTo>
                      <a:pt x="10441" y="6111"/>
                    </a:lnTo>
                    <a:lnTo>
                      <a:pt x="10734" y="6111"/>
                    </a:lnTo>
                    <a:lnTo>
                      <a:pt x="10776" y="6027"/>
                    </a:lnTo>
                    <a:lnTo>
                      <a:pt x="10923" y="5922"/>
                    </a:lnTo>
                    <a:lnTo>
                      <a:pt x="10881" y="5797"/>
                    </a:lnTo>
                    <a:lnTo>
                      <a:pt x="10944" y="5755"/>
                    </a:lnTo>
                    <a:lnTo>
                      <a:pt x="11048" y="5755"/>
                    </a:lnTo>
                    <a:lnTo>
                      <a:pt x="11132" y="5650"/>
                    </a:lnTo>
                    <a:lnTo>
                      <a:pt x="11216" y="5692"/>
                    </a:lnTo>
                    <a:lnTo>
                      <a:pt x="11299" y="5629"/>
                    </a:lnTo>
                    <a:lnTo>
                      <a:pt x="11550" y="5608"/>
                    </a:lnTo>
                    <a:lnTo>
                      <a:pt x="11613" y="5483"/>
                    </a:lnTo>
                    <a:lnTo>
                      <a:pt x="11822" y="5420"/>
                    </a:lnTo>
                    <a:lnTo>
                      <a:pt x="11927" y="5336"/>
                    </a:lnTo>
                    <a:lnTo>
                      <a:pt x="12073" y="5336"/>
                    </a:lnTo>
                    <a:lnTo>
                      <a:pt x="12136" y="5315"/>
                    </a:lnTo>
                    <a:lnTo>
                      <a:pt x="12262" y="5315"/>
                    </a:lnTo>
                    <a:lnTo>
                      <a:pt x="12429" y="5232"/>
                    </a:lnTo>
                    <a:lnTo>
                      <a:pt x="12555" y="5106"/>
                    </a:lnTo>
                    <a:lnTo>
                      <a:pt x="12659" y="5085"/>
                    </a:lnTo>
                    <a:lnTo>
                      <a:pt x="12743" y="4960"/>
                    </a:lnTo>
                    <a:lnTo>
                      <a:pt x="12952" y="4918"/>
                    </a:lnTo>
                    <a:lnTo>
                      <a:pt x="13036" y="4876"/>
                    </a:lnTo>
                    <a:lnTo>
                      <a:pt x="13224" y="4771"/>
                    </a:lnTo>
                    <a:lnTo>
                      <a:pt x="13308" y="4604"/>
                    </a:lnTo>
                    <a:lnTo>
                      <a:pt x="13371" y="4458"/>
                    </a:lnTo>
                    <a:lnTo>
                      <a:pt x="13182" y="4458"/>
                    </a:lnTo>
                    <a:lnTo>
                      <a:pt x="13057" y="4478"/>
                    </a:lnTo>
                    <a:lnTo>
                      <a:pt x="12973" y="4437"/>
                    </a:lnTo>
                    <a:lnTo>
                      <a:pt x="12848" y="4458"/>
                    </a:lnTo>
                    <a:lnTo>
                      <a:pt x="12659" y="4646"/>
                    </a:lnTo>
                    <a:lnTo>
                      <a:pt x="12387" y="4667"/>
                    </a:lnTo>
                    <a:lnTo>
                      <a:pt x="11927" y="4709"/>
                    </a:lnTo>
                    <a:lnTo>
                      <a:pt x="11801" y="4688"/>
                    </a:lnTo>
                    <a:lnTo>
                      <a:pt x="11488" y="4688"/>
                    </a:lnTo>
                    <a:lnTo>
                      <a:pt x="11299" y="4771"/>
                    </a:lnTo>
                    <a:lnTo>
                      <a:pt x="11299" y="4667"/>
                    </a:lnTo>
                    <a:lnTo>
                      <a:pt x="11174" y="4667"/>
                    </a:lnTo>
                    <a:lnTo>
                      <a:pt x="11216" y="4562"/>
                    </a:lnTo>
                    <a:lnTo>
                      <a:pt x="11362" y="4562"/>
                    </a:lnTo>
                    <a:lnTo>
                      <a:pt x="11446" y="4583"/>
                    </a:lnTo>
                    <a:lnTo>
                      <a:pt x="11550" y="4541"/>
                    </a:lnTo>
                    <a:lnTo>
                      <a:pt x="11571" y="4604"/>
                    </a:lnTo>
                    <a:lnTo>
                      <a:pt x="11718" y="4604"/>
                    </a:lnTo>
                    <a:lnTo>
                      <a:pt x="11906" y="4583"/>
                    </a:lnTo>
                    <a:lnTo>
                      <a:pt x="12032" y="4583"/>
                    </a:lnTo>
                    <a:lnTo>
                      <a:pt x="12346" y="4541"/>
                    </a:lnTo>
                    <a:lnTo>
                      <a:pt x="12848" y="4332"/>
                    </a:lnTo>
                    <a:lnTo>
                      <a:pt x="12931" y="4269"/>
                    </a:lnTo>
                    <a:lnTo>
                      <a:pt x="12848" y="4186"/>
                    </a:lnTo>
                    <a:lnTo>
                      <a:pt x="12638" y="4144"/>
                    </a:lnTo>
                    <a:lnTo>
                      <a:pt x="12262" y="4081"/>
                    </a:lnTo>
                    <a:lnTo>
                      <a:pt x="12199" y="3976"/>
                    </a:lnTo>
                    <a:lnTo>
                      <a:pt x="12199" y="3976"/>
                    </a:lnTo>
                    <a:lnTo>
                      <a:pt x="12346" y="4060"/>
                    </a:lnTo>
                    <a:lnTo>
                      <a:pt x="12450" y="4039"/>
                    </a:lnTo>
                    <a:lnTo>
                      <a:pt x="12450" y="3976"/>
                    </a:lnTo>
                    <a:lnTo>
                      <a:pt x="12325" y="3851"/>
                    </a:lnTo>
                    <a:lnTo>
                      <a:pt x="12304" y="3725"/>
                    </a:lnTo>
                    <a:lnTo>
                      <a:pt x="12408" y="3851"/>
                    </a:lnTo>
                    <a:lnTo>
                      <a:pt x="12597" y="4060"/>
                    </a:lnTo>
                    <a:lnTo>
                      <a:pt x="12638" y="4060"/>
                    </a:lnTo>
                    <a:lnTo>
                      <a:pt x="12722" y="4018"/>
                    </a:lnTo>
                    <a:lnTo>
                      <a:pt x="12764" y="4081"/>
                    </a:lnTo>
                    <a:lnTo>
                      <a:pt x="12973" y="4081"/>
                    </a:lnTo>
                    <a:lnTo>
                      <a:pt x="13057" y="4144"/>
                    </a:lnTo>
                    <a:lnTo>
                      <a:pt x="13141" y="4144"/>
                    </a:lnTo>
                    <a:lnTo>
                      <a:pt x="13287" y="4165"/>
                    </a:lnTo>
                    <a:lnTo>
                      <a:pt x="13371" y="4123"/>
                    </a:lnTo>
                    <a:lnTo>
                      <a:pt x="13308" y="4081"/>
                    </a:lnTo>
                    <a:lnTo>
                      <a:pt x="13162" y="4060"/>
                    </a:lnTo>
                    <a:lnTo>
                      <a:pt x="13162" y="3976"/>
                    </a:lnTo>
                    <a:lnTo>
                      <a:pt x="13350" y="4018"/>
                    </a:lnTo>
                    <a:lnTo>
                      <a:pt x="13475" y="4060"/>
                    </a:lnTo>
                    <a:lnTo>
                      <a:pt x="13601" y="4165"/>
                    </a:lnTo>
                    <a:lnTo>
                      <a:pt x="13664" y="4144"/>
                    </a:lnTo>
                    <a:lnTo>
                      <a:pt x="13706" y="4018"/>
                    </a:lnTo>
                    <a:lnTo>
                      <a:pt x="13810" y="4081"/>
                    </a:lnTo>
                    <a:lnTo>
                      <a:pt x="13978" y="4081"/>
                    </a:lnTo>
                    <a:lnTo>
                      <a:pt x="14124" y="4039"/>
                    </a:lnTo>
                    <a:lnTo>
                      <a:pt x="14229" y="4018"/>
                    </a:lnTo>
                    <a:lnTo>
                      <a:pt x="14354" y="3914"/>
                    </a:lnTo>
                    <a:lnTo>
                      <a:pt x="14710" y="3746"/>
                    </a:lnTo>
                    <a:lnTo>
                      <a:pt x="14794" y="3662"/>
                    </a:lnTo>
                    <a:lnTo>
                      <a:pt x="14794" y="3621"/>
                    </a:lnTo>
                    <a:lnTo>
                      <a:pt x="14877" y="3600"/>
                    </a:lnTo>
                    <a:lnTo>
                      <a:pt x="15003" y="3621"/>
                    </a:lnTo>
                    <a:lnTo>
                      <a:pt x="15045" y="3558"/>
                    </a:lnTo>
                    <a:lnTo>
                      <a:pt x="15275" y="3432"/>
                    </a:lnTo>
                    <a:lnTo>
                      <a:pt x="15400" y="3181"/>
                    </a:lnTo>
                    <a:lnTo>
                      <a:pt x="15463" y="2909"/>
                    </a:lnTo>
                    <a:lnTo>
                      <a:pt x="15442" y="2721"/>
                    </a:lnTo>
                    <a:lnTo>
                      <a:pt x="15379" y="2595"/>
                    </a:lnTo>
                    <a:lnTo>
                      <a:pt x="15233" y="2512"/>
                    </a:lnTo>
                    <a:lnTo>
                      <a:pt x="15149" y="2512"/>
                    </a:lnTo>
                    <a:lnTo>
                      <a:pt x="15128" y="2554"/>
                    </a:lnTo>
                    <a:lnTo>
                      <a:pt x="15024" y="2554"/>
                    </a:lnTo>
                    <a:lnTo>
                      <a:pt x="14961" y="2658"/>
                    </a:lnTo>
                    <a:lnTo>
                      <a:pt x="14877" y="2700"/>
                    </a:lnTo>
                    <a:lnTo>
                      <a:pt x="14835" y="2658"/>
                    </a:lnTo>
                    <a:lnTo>
                      <a:pt x="14961" y="2470"/>
                    </a:lnTo>
                    <a:lnTo>
                      <a:pt x="15003" y="2386"/>
                    </a:lnTo>
                    <a:lnTo>
                      <a:pt x="15107" y="2302"/>
                    </a:lnTo>
                    <a:lnTo>
                      <a:pt x="15128" y="2156"/>
                    </a:lnTo>
                    <a:lnTo>
                      <a:pt x="15066" y="2051"/>
                    </a:lnTo>
                    <a:lnTo>
                      <a:pt x="15024" y="2030"/>
                    </a:lnTo>
                    <a:lnTo>
                      <a:pt x="15107" y="1968"/>
                    </a:lnTo>
                    <a:lnTo>
                      <a:pt x="15170" y="1737"/>
                    </a:lnTo>
                    <a:lnTo>
                      <a:pt x="15066" y="1717"/>
                    </a:lnTo>
                    <a:lnTo>
                      <a:pt x="14940" y="1737"/>
                    </a:lnTo>
                    <a:lnTo>
                      <a:pt x="14919" y="1842"/>
                    </a:lnTo>
                    <a:lnTo>
                      <a:pt x="14856" y="1884"/>
                    </a:lnTo>
                    <a:lnTo>
                      <a:pt x="14794" y="1926"/>
                    </a:lnTo>
                    <a:lnTo>
                      <a:pt x="14731" y="1863"/>
                    </a:lnTo>
                    <a:lnTo>
                      <a:pt x="14794" y="1779"/>
                    </a:lnTo>
                    <a:lnTo>
                      <a:pt x="14794" y="1717"/>
                    </a:lnTo>
                    <a:lnTo>
                      <a:pt x="14835" y="1633"/>
                    </a:lnTo>
                    <a:lnTo>
                      <a:pt x="14814" y="1570"/>
                    </a:lnTo>
                    <a:lnTo>
                      <a:pt x="14689" y="1654"/>
                    </a:lnTo>
                    <a:lnTo>
                      <a:pt x="14626" y="1779"/>
                    </a:lnTo>
                    <a:lnTo>
                      <a:pt x="14584" y="1821"/>
                    </a:lnTo>
                    <a:lnTo>
                      <a:pt x="14522" y="1758"/>
                    </a:lnTo>
                    <a:lnTo>
                      <a:pt x="14584" y="1633"/>
                    </a:lnTo>
                    <a:lnTo>
                      <a:pt x="14542" y="1549"/>
                    </a:lnTo>
                    <a:lnTo>
                      <a:pt x="14417" y="1549"/>
                    </a:lnTo>
                    <a:lnTo>
                      <a:pt x="14270" y="1633"/>
                    </a:lnTo>
                    <a:lnTo>
                      <a:pt x="14208" y="1737"/>
                    </a:lnTo>
                    <a:lnTo>
                      <a:pt x="14082" y="1737"/>
                    </a:lnTo>
                    <a:lnTo>
                      <a:pt x="14019" y="1779"/>
                    </a:lnTo>
                    <a:lnTo>
                      <a:pt x="13978" y="1884"/>
                    </a:lnTo>
                    <a:lnTo>
                      <a:pt x="13894" y="1884"/>
                    </a:lnTo>
                    <a:lnTo>
                      <a:pt x="13789" y="1842"/>
                    </a:lnTo>
                    <a:lnTo>
                      <a:pt x="13580" y="1821"/>
                    </a:lnTo>
                    <a:lnTo>
                      <a:pt x="13308" y="1821"/>
                    </a:lnTo>
                    <a:lnTo>
                      <a:pt x="13496" y="1758"/>
                    </a:lnTo>
                    <a:lnTo>
                      <a:pt x="13559" y="1717"/>
                    </a:lnTo>
                    <a:lnTo>
                      <a:pt x="13643" y="1737"/>
                    </a:lnTo>
                    <a:lnTo>
                      <a:pt x="13747" y="1737"/>
                    </a:lnTo>
                    <a:lnTo>
                      <a:pt x="13894" y="1654"/>
                    </a:lnTo>
                    <a:lnTo>
                      <a:pt x="14019" y="1633"/>
                    </a:lnTo>
                    <a:lnTo>
                      <a:pt x="14124" y="1507"/>
                    </a:lnTo>
                    <a:lnTo>
                      <a:pt x="14333" y="1403"/>
                    </a:lnTo>
                    <a:lnTo>
                      <a:pt x="14396" y="1340"/>
                    </a:lnTo>
                    <a:lnTo>
                      <a:pt x="14354" y="1298"/>
                    </a:lnTo>
                    <a:lnTo>
                      <a:pt x="14270" y="1298"/>
                    </a:lnTo>
                    <a:lnTo>
                      <a:pt x="14061" y="1152"/>
                    </a:lnTo>
                    <a:lnTo>
                      <a:pt x="14019" y="1089"/>
                    </a:lnTo>
                    <a:lnTo>
                      <a:pt x="13978" y="1089"/>
                    </a:lnTo>
                    <a:lnTo>
                      <a:pt x="13873" y="1131"/>
                    </a:lnTo>
                    <a:lnTo>
                      <a:pt x="13810" y="1193"/>
                    </a:lnTo>
                    <a:lnTo>
                      <a:pt x="13747" y="1152"/>
                    </a:lnTo>
                    <a:lnTo>
                      <a:pt x="13706" y="1089"/>
                    </a:lnTo>
                    <a:lnTo>
                      <a:pt x="13789" y="1005"/>
                    </a:lnTo>
                    <a:lnTo>
                      <a:pt x="13768" y="921"/>
                    </a:lnTo>
                    <a:lnTo>
                      <a:pt x="13601" y="942"/>
                    </a:lnTo>
                    <a:lnTo>
                      <a:pt x="13538" y="1047"/>
                    </a:lnTo>
                    <a:lnTo>
                      <a:pt x="13454" y="1026"/>
                    </a:lnTo>
                    <a:lnTo>
                      <a:pt x="13454" y="901"/>
                    </a:lnTo>
                    <a:lnTo>
                      <a:pt x="13308" y="942"/>
                    </a:lnTo>
                    <a:lnTo>
                      <a:pt x="13266" y="1005"/>
                    </a:lnTo>
                    <a:lnTo>
                      <a:pt x="13224" y="921"/>
                    </a:lnTo>
                    <a:lnTo>
                      <a:pt x="13287" y="838"/>
                    </a:lnTo>
                    <a:lnTo>
                      <a:pt x="13245" y="775"/>
                    </a:lnTo>
                    <a:lnTo>
                      <a:pt x="13308" y="775"/>
                    </a:lnTo>
                    <a:lnTo>
                      <a:pt x="13371" y="691"/>
                    </a:lnTo>
                    <a:lnTo>
                      <a:pt x="13287" y="608"/>
                    </a:lnTo>
                    <a:lnTo>
                      <a:pt x="13078" y="587"/>
                    </a:lnTo>
                    <a:lnTo>
                      <a:pt x="12910" y="503"/>
                    </a:lnTo>
                    <a:lnTo>
                      <a:pt x="12785" y="524"/>
                    </a:lnTo>
                    <a:lnTo>
                      <a:pt x="12659" y="629"/>
                    </a:lnTo>
                    <a:lnTo>
                      <a:pt x="12638" y="733"/>
                    </a:lnTo>
                    <a:lnTo>
                      <a:pt x="12597" y="775"/>
                    </a:lnTo>
                    <a:lnTo>
                      <a:pt x="12513" y="670"/>
                    </a:lnTo>
                    <a:lnTo>
                      <a:pt x="12638" y="524"/>
                    </a:lnTo>
                    <a:lnTo>
                      <a:pt x="12659" y="461"/>
                    </a:lnTo>
                    <a:lnTo>
                      <a:pt x="12513" y="461"/>
                    </a:lnTo>
                    <a:lnTo>
                      <a:pt x="12387" y="377"/>
                    </a:lnTo>
                    <a:lnTo>
                      <a:pt x="12262" y="377"/>
                    </a:lnTo>
                    <a:lnTo>
                      <a:pt x="12199" y="482"/>
                    </a:lnTo>
                    <a:lnTo>
                      <a:pt x="12011" y="608"/>
                    </a:lnTo>
                    <a:lnTo>
                      <a:pt x="11885" y="733"/>
                    </a:lnTo>
                    <a:lnTo>
                      <a:pt x="11801" y="775"/>
                    </a:lnTo>
                    <a:lnTo>
                      <a:pt x="11781" y="712"/>
                    </a:lnTo>
                    <a:lnTo>
                      <a:pt x="11822" y="587"/>
                    </a:lnTo>
                    <a:lnTo>
                      <a:pt x="11822" y="419"/>
                    </a:lnTo>
                    <a:lnTo>
                      <a:pt x="11781" y="377"/>
                    </a:lnTo>
                    <a:lnTo>
                      <a:pt x="11739" y="273"/>
                    </a:lnTo>
                    <a:lnTo>
                      <a:pt x="11592" y="189"/>
                    </a:lnTo>
                    <a:lnTo>
                      <a:pt x="11467" y="210"/>
                    </a:lnTo>
                    <a:lnTo>
                      <a:pt x="11341" y="189"/>
                    </a:lnTo>
                    <a:lnTo>
                      <a:pt x="11278" y="85"/>
                    </a:lnTo>
                    <a:lnTo>
                      <a:pt x="11153" y="64"/>
                    </a:lnTo>
                    <a:lnTo>
                      <a:pt x="10985" y="105"/>
                    </a:lnTo>
                    <a:lnTo>
                      <a:pt x="10881" y="85"/>
                    </a:lnTo>
                    <a:lnTo>
                      <a:pt x="10818" y="64"/>
                    </a:lnTo>
                    <a:lnTo>
                      <a:pt x="10734" y="1"/>
                    </a:lnTo>
                    <a:lnTo>
                      <a:pt x="10651" y="64"/>
                    </a:lnTo>
                    <a:lnTo>
                      <a:pt x="10630" y="210"/>
                    </a:lnTo>
                    <a:lnTo>
                      <a:pt x="10734" y="461"/>
                    </a:lnTo>
                    <a:lnTo>
                      <a:pt x="10651" y="670"/>
                    </a:lnTo>
                    <a:lnTo>
                      <a:pt x="10651" y="817"/>
                    </a:lnTo>
                    <a:lnTo>
                      <a:pt x="10609" y="880"/>
                    </a:lnTo>
                    <a:lnTo>
                      <a:pt x="10525" y="838"/>
                    </a:lnTo>
                    <a:lnTo>
                      <a:pt x="10400" y="880"/>
                    </a:lnTo>
                    <a:lnTo>
                      <a:pt x="10337" y="817"/>
                    </a:lnTo>
                    <a:lnTo>
                      <a:pt x="10421" y="733"/>
                    </a:lnTo>
                    <a:lnTo>
                      <a:pt x="10358" y="566"/>
                    </a:lnTo>
                    <a:lnTo>
                      <a:pt x="10421" y="461"/>
                    </a:lnTo>
                    <a:lnTo>
                      <a:pt x="10441" y="315"/>
                    </a:lnTo>
                    <a:lnTo>
                      <a:pt x="10400" y="273"/>
                    </a:lnTo>
                    <a:lnTo>
                      <a:pt x="10232" y="398"/>
                    </a:lnTo>
                    <a:lnTo>
                      <a:pt x="10232" y="461"/>
                    </a:lnTo>
                    <a:lnTo>
                      <a:pt x="10149" y="482"/>
                    </a:lnTo>
                    <a:lnTo>
                      <a:pt x="10107" y="419"/>
                    </a:lnTo>
                    <a:lnTo>
                      <a:pt x="10149" y="273"/>
                    </a:lnTo>
                    <a:lnTo>
                      <a:pt x="10107" y="210"/>
                    </a:lnTo>
                    <a:lnTo>
                      <a:pt x="10044" y="252"/>
                    </a:lnTo>
                    <a:lnTo>
                      <a:pt x="9981" y="398"/>
                    </a:lnTo>
                    <a:lnTo>
                      <a:pt x="9897" y="398"/>
                    </a:lnTo>
                    <a:lnTo>
                      <a:pt x="9877" y="357"/>
                    </a:lnTo>
                    <a:lnTo>
                      <a:pt x="9918" y="252"/>
                    </a:lnTo>
                    <a:lnTo>
                      <a:pt x="9918" y="105"/>
                    </a:lnTo>
                    <a:lnTo>
                      <a:pt x="9897" y="64"/>
                    </a:lnTo>
                    <a:lnTo>
                      <a:pt x="9625" y="1"/>
                    </a:lnTo>
                    <a:close/>
                  </a:path>
                </a:pathLst>
              </a:custGeom>
              <a:solidFill>
                <a:srgbClr val="2C39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 name="Google Shape;426;p49"/>
              <p:cNvSpPr/>
              <p:nvPr/>
            </p:nvSpPr>
            <p:spPr>
              <a:xfrm>
                <a:off x="2905300" y="2401625"/>
                <a:ext cx="91575" cy="98875"/>
              </a:xfrm>
              <a:custGeom>
                <a:avLst/>
                <a:gdLst/>
                <a:ahLst/>
                <a:cxnLst/>
                <a:rect l="l" t="t" r="r" b="b"/>
                <a:pathLst>
                  <a:path w="3663" h="3955" extrusionOk="0">
                    <a:moveTo>
                      <a:pt x="2909" y="2155"/>
                    </a:moveTo>
                    <a:lnTo>
                      <a:pt x="2872" y="2165"/>
                    </a:lnTo>
                    <a:lnTo>
                      <a:pt x="2872" y="2165"/>
                    </a:lnTo>
                    <a:lnTo>
                      <a:pt x="2878" y="2166"/>
                    </a:lnTo>
                    <a:lnTo>
                      <a:pt x="2878" y="2166"/>
                    </a:lnTo>
                    <a:lnTo>
                      <a:pt x="2930" y="2155"/>
                    </a:lnTo>
                    <a:close/>
                    <a:moveTo>
                      <a:pt x="2323" y="0"/>
                    </a:moveTo>
                    <a:lnTo>
                      <a:pt x="2260" y="42"/>
                    </a:lnTo>
                    <a:lnTo>
                      <a:pt x="2219" y="84"/>
                    </a:lnTo>
                    <a:lnTo>
                      <a:pt x="2135" y="84"/>
                    </a:lnTo>
                    <a:lnTo>
                      <a:pt x="2072" y="147"/>
                    </a:lnTo>
                    <a:lnTo>
                      <a:pt x="2009" y="188"/>
                    </a:lnTo>
                    <a:lnTo>
                      <a:pt x="1905" y="188"/>
                    </a:lnTo>
                    <a:lnTo>
                      <a:pt x="1779" y="293"/>
                    </a:lnTo>
                    <a:lnTo>
                      <a:pt x="1675" y="377"/>
                    </a:lnTo>
                    <a:lnTo>
                      <a:pt x="1675" y="460"/>
                    </a:lnTo>
                    <a:lnTo>
                      <a:pt x="1612" y="460"/>
                    </a:lnTo>
                    <a:lnTo>
                      <a:pt x="1570" y="419"/>
                    </a:lnTo>
                    <a:lnTo>
                      <a:pt x="1570" y="460"/>
                    </a:lnTo>
                    <a:lnTo>
                      <a:pt x="1591" y="481"/>
                    </a:lnTo>
                    <a:lnTo>
                      <a:pt x="1591" y="523"/>
                    </a:lnTo>
                    <a:lnTo>
                      <a:pt x="1528" y="586"/>
                    </a:lnTo>
                    <a:lnTo>
                      <a:pt x="1423" y="670"/>
                    </a:lnTo>
                    <a:lnTo>
                      <a:pt x="1382" y="691"/>
                    </a:lnTo>
                    <a:lnTo>
                      <a:pt x="1402" y="711"/>
                    </a:lnTo>
                    <a:lnTo>
                      <a:pt x="1382" y="774"/>
                    </a:lnTo>
                    <a:lnTo>
                      <a:pt x="1319" y="774"/>
                    </a:lnTo>
                    <a:lnTo>
                      <a:pt x="1319" y="816"/>
                    </a:lnTo>
                    <a:lnTo>
                      <a:pt x="1382" y="837"/>
                    </a:lnTo>
                    <a:lnTo>
                      <a:pt x="1319" y="879"/>
                    </a:lnTo>
                    <a:lnTo>
                      <a:pt x="1256" y="879"/>
                    </a:lnTo>
                    <a:lnTo>
                      <a:pt x="1193" y="942"/>
                    </a:lnTo>
                    <a:lnTo>
                      <a:pt x="1193" y="1004"/>
                    </a:lnTo>
                    <a:lnTo>
                      <a:pt x="1214" y="1004"/>
                    </a:lnTo>
                    <a:lnTo>
                      <a:pt x="1256" y="1025"/>
                    </a:lnTo>
                    <a:lnTo>
                      <a:pt x="1193" y="1046"/>
                    </a:lnTo>
                    <a:lnTo>
                      <a:pt x="1151" y="1046"/>
                    </a:lnTo>
                    <a:lnTo>
                      <a:pt x="1089" y="1151"/>
                    </a:lnTo>
                    <a:lnTo>
                      <a:pt x="1068" y="1214"/>
                    </a:lnTo>
                    <a:lnTo>
                      <a:pt x="942" y="1402"/>
                    </a:lnTo>
                    <a:lnTo>
                      <a:pt x="942" y="1444"/>
                    </a:lnTo>
                    <a:lnTo>
                      <a:pt x="984" y="1507"/>
                    </a:lnTo>
                    <a:lnTo>
                      <a:pt x="984" y="1548"/>
                    </a:lnTo>
                    <a:lnTo>
                      <a:pt x="963" y="1548"/>
                    </a:lnTo>
                    <a:lnTo>
                      <a:pt x="942" y="1527"/>
                    </a:lnTo>
                    <a:lnTo>
                      <a:pt x="900" y="1527"/>
                    </a:lnTo>
                    <a:lnTo>
                      <a:pt x="796" y="1569"/>
                    </a:lnTo>
                    <a:lnTo>
                      <a:pt x="754" y="1653"/>
                    </a:lnTo>
                    <a:lnTo>
                      <a:pt x="754" y="1716"/>
                    </a:lnTo>
                    <a:lnTo>
                      <a:pt x="796" y="1716"/>
                    </a:lnTo>
                    <a:lnTo>
                      <a:pt x="858" y="1758"/>
                    </a:lnTo>
                    <a:lnTo>
                      <a:pt x="838" y="1779"/>
                    </a:lnTo>
                    <a:lnTo>
                      <a:pt x="838" y="1841"/>
                    </a:lnTo>
                    <a:lnTo>
                      <a:pt x="775" y="1883"/>
                    </a:lnTo>
                    <a:lnTo>
                      <a:pt x="649" y="1862"/>
                    </a:lnTo>
                    <a:lnTo>
                      <a:pt x="628" y="1883"/>
                    </a:lnTo>
                    <a:lnTo>
                      <a:pt x="628" y="1946"/>
                    </a:lnTo>
                    <a:lnTo>
                      <a:pt x="545" y="2030"/>
                    </a:lnTo>
                    <a:lnTo>
                      <a:pt x="482" y="2134"/>
                    </a:lnTo>
                    <a:lnTo>
                      <a:pt x="440" y="2197"/>
                    </a:lnTo>
                    <a:lnTo>
                      <a:pt x="419" y="2197"/>
                    </a:lnTo>
                    <a:lnTo>
                      <a:pt x="419" y="2134"/>
                    </a:lnTo>
                    <a:lnTo>
                      <a:pt x="377" y="2197"/>
                    </a:lnTo>
                    <a:lnTo>
                      <a:pt x="335" y="2134"/>
                    </a:lnTo>
                    <a:lnTo>
                      <a:pt x="356" y="2072"/>
                    </a:lnTo>
                    <a:lnTo>
                      <a:pt x="440" y="2030"/>
                    </a:lnTo>
                    <a:lnTo>
                      <a:pt x="461" y="1967"/>
                    </a:lnTo>
                    <a:lnTo>
                      <a:pt x="440" y="1988"/>
                    </a:lnTo>
                    <a:lnTo>
                      <a:pt x="356" y="2051"/>
                    </a:lnTo>
                    <a:lnTo>
                      <a:pt x="231" y="2134"/>
                    </a:lnTo>
                    <a:lnTo>
                      <a:pt x="168" y="2260"/>
                    </a:lnTo>
                    <a:lnTo>
                      <a:pt x="231" y="2260"/>
                    </a:lnTo>
                    <a:lnTo>
                      <a:pt x="314" y="2239"/>
                    </a:lnTo>
                    <a:lnTo>
                      <a:pt x="461" y="2197"/>
                    </a:lnTo>
                    <a:lnTo>
                      <a:pt x="586" y="2197"/>
                    </a:lnTo>
                    <a:lnTo>
                      <a:pt x="524" y="2281"/>
                    </a:lnTo>
                    <a:lnTo>
                      <a:pt x="419" y="2406"/>
                    </a:lnTo>
                    <a:lnTo>
                      <a:pt x="335" y="2511"/>
                    </a:lnTo>
                    <a:lnTo>
                      <a:pt x="210" y="2595"/>
                    </a:lnTo>
                    <a:lnTo>
                      <a:pt x="105" y="2699"/>
                    </a:lnTo>
                    <a:lnTo>
                      <a:pt x="22" y="2699"/>
                    </a:lnTo>
                    <a:lnTo>
                      <a:pt x="1" y="2762"/>
                    </a:lnTo>
                    <a:lnTo>
                      <a:pt x="22" y="2804"/>
                    </a:lnTo>
                    <a:lnTo>
                      <a:pt x="1" y="2888"/>
                    </a:lnTo>
                    <a:lnTo>
                      <a:pt x="22" y="2929"/>
                    </a:lnTo>
                    <a:lnTo>
                      <a:pt x="63" y="2929"/>
                    </a:lnTo>
                    <a:lnTo>
                      <a:pt x="168" y="2971"/>
                    </a:lnTo>
                    <a:lnTo>
                      <a:pt x="314" y="2929"/>
                    </a:lnTo>
                    <a:lnTo>
                      <a:pt x="377" y="2888"/>
                    </a:lnTo>
                    <a:lnTo>
                      <a:pt x="482" y="2888"/>
                    </a:lnTo>
                    <a:lnTo>
                      <a:pt x="566" y="2825"/>
                    </a:lnTo>
                    <a:lnTo>
                      <a:pt x="586" y="2783"/>
                    </a:lnTo>
                    <a:lnTo>
                      <a:pt x="586" y="2804"/>
                    </a:lnTo>
                    <a:lnTo>
                      <a:pt x="545" y="2888"/>
                    </a:lnTo>
                    <a:lnTo>
                      <a:pt x="670" y="2908"/>
                    </a:lnTo>
                    <a:lnTo>
                      <a:pt x="754" y="2888"/>
                    </a:lnTo>
                    <a:lnTo>
                      <a:pt x="796" y="2929"/>
                    </a:lnTo>
                    <a:lnTo>
                      <a:pt x="963" y="2929"/>
                    </a:lnTo>
                    <a:lnTo>
                      <a:pt x="1047" y="2908"/>
                    </a:lnTo>
                    <a:lnTo>
                      <a:pt x="1068" y="2971"/>
                    </a:lnTo>
                    <a:lnTo>
                      <a:pt x="1110" y="3013"/>
                    </a:lnTo>
                    <a:lnTo>
                      <a:pt x="1214" y="3013"/>
                    </a:lnTo>
                    <a:lnTo>
                      <a:pt x="1256" y="2992"/>
                    </a:lnTo>
                    <a:lnTo>
                      <a:pt x="1277" y="3013"/>
                    </a:lnTo>
                    <a:lnTo>
                      <a:pt x="1361" y="3013"/>
                    </a:lnTo>
                    <a:lnTo>
                      <a:pt x="1402" y="2992"/>
                    </a:lnTo>
                    <a:lnTo>
                      <a:pt x="1402" y="2950"/>
                    </a:lnTo>
                    <a:lnTo>
                      <a:pt x="1486" y="2950"/>
                    </a:lnTo>
                    <a:lnTo>
                      <a:pt x="1507" y="2992"/>
                    </a:lnTo>
                    <a:lnTo>
                      <a:pt x="1570" y="2992"/>
                    </a:lnTo>
                    <a:lnTo>
                      <a:pt x="1591" y="2929"/>
                    </a:lnTo>
                    <a:lnTo>
                      <a:pt x="1633" y="2929"/>
                    </a:lnTo>
                    <a:lnTo>
                      <a:pt x="1695" y="2971"/>
                    </a:lnTo>
                    <a:lnTo>
                      <a:pt x="1716" y="2908"/>
                    </a:lnTo>
                    <a:lnTo>
                      <a:pt x="1716" y="2867"/>
                    </a:lnTo>
                    <a:lnTo>
                      <a:pt x="1716" y="2783"/>
                    </a:lnTo>
                    <a:lnTo>
                      <a:pt x="1737" y="2804"/>
                    </a:lnTo>
                    <a:lnTo>
                      <a:pt x="1779" y="2762"/>
                    </a:lnTo>
                    <a:lnTo>
                      <a:pt x="1821" y="2762"/>
                    </a:lnTo>
                    <a:lnTo>
                      <a:pt x="1800" y="2783"/>
                    </a:lnTo>
                    <a:lnTo>
                      <a:pt x="1779" y="2888"/>
                    </a:lnTo>
                    <a:lnTo>
                      <a:pt x="1800" y="2908"/>
                    </a:lnTo>
                    <a:lnTo>
                      <a:pt x="1821" y="2867"/>
                    </a:lnTo>
                    <a:lnTo>
                      <a:pt x="1884" y="2783"/>
                    </a:lnTo>
                    <a:lnTo>
                      <a:pt x="1905" y="2783"/>
                    </a:lnTo>
                    <a:lnTo>
                      <a:pt x="1905" y="2867"/>
                    </a:lnTo>
                    <a:lnTo>
                      <a:pt x="1884" y="2908"/>
                    </a:lnTo>
                    <a:lnTo>
                      <a:pt x="1884" y="2971"/>
                    </a:lnTo>
                    <a:lnTo>
                      <a:pt x="1947" y="2929"/>
                    </a:lnTo>
                    <a:lnTo>
                      <a:pt x="1988" y="2929"/>
                    </a:lnTo>
                    <a:lnTo>
                      <a:pt x="1988" y="2971"/>
                    </a:lnTo>
                    <a:lnTo>
                      <a:pt x="1884" y="3034"/>
                    </a:lnTo>
                    <a:lnTo>
                      <a:pt x="1779" y="3097"/>
                    </a:lnTo>
                    <a:lnTo>
                      <a:pt x="1800" y="3118"/>
                    </a:lnTo>
                    <a:lnTo>
                      <a:pt x="1821" y="3097"/>
                    </a:lnTo>
                    <a:lnTo>
                      <a:pt x="1884" y="3097"/>
                    </a:lnTo>
                    <a:lnTo>
                      <a:pt x="1905" y="3118"/>
                    </a:lnTo>
                    <a:lnTo>
                      <a:pt x="1947" y="3118"/>
                    </a:lnTo>
                    <a:lnTo>
                      <a:pt x="1988" y="3139"/>
                    </a:lnTo>
                    <a:lnTo>
                      <a:pt x="2030" y="3118"/>
                    </a:lnTo>
                    <a:lnTo>
                      <a:pt x="2114" y="3097"/>
                    </a:lnTo>
                    <a:lnTo>
                      <a:pt x="2135" y="3013"/>
                    </a:lnTo>
                    <a:lnTo>
                      <a:pt x="2135" y="2971"/>
                    </a:lnTo>
                    <a:lnTo>
                      <a:pt x="2198" y="2992"/>
                    </a:lnTo>
                    <a:lnTo>
                      <a:pt x="2260" y="3013"/>
                    </a:lnTo>
                    <a:lnTo>
                      <a:pt x="2323" y="3076"/>
                    </a:lnTo>
                    <a:lnTo>
                      <a:pt x="2365" y="3034"/>
                    </a:lnTo>
                    <a:lnTo>
                      <a:pt x="2428" y="3013"/>
                    </a:lnTo>
                    <a:lnTo>
                      <a:pt x="2511" y="3013"/>
                    </a:lnTo>
                    <a:lnTo>
                      <a:pt x="2449" y="3076"/>
                    </a:lnTo>
                    <a:lnTo>
                      <a:pt x="2449" y="3097"/>
                    </a:lnTo>
                    <a:lnTo>
                      <a:pt x="2344" y="3139"/>
                    </a:lnTo>
                    <a:lnTo>
                      <a:pt x="2239" y="3139"/>
                    </a:lnTo>
                    <a:lnTo>
                      <a:pt x="2198" y="3201"/>
                    </a:lnTo>
                    <a:lnTo>
                      <a:pt x="2198" y="3243"/>
                    </a:lnTo>
                    <a:lnTo>
                      <a:pt x="2156" y="3285"/>
                    </a:lnTo>
                    <a:lnTo>
                      <a:pt x="2135" y="3327"/>
                    </a:lnTo>
                    <a:lnTo>
                      <a:pt x="2051" y="3327"/>
                    </a:lnTo>
                    <a:lnTo>
                      <a:pt x="2009" y="3348"/>
                    </a:lnTo>
                    <a:lnTo>
                      <a:pt x="1988" y="3411"/>
                    </a:lnTo>
                    <a:lnTo>
                      <a:pt x="1926" y="3432"/>
                    </a:lnTo>
                    <a:lnTo>
                      <a:pt x="1821" y="3452"/>
                    </a:lnTo>
                    <a:lnTo>
                      <a:pt x="1737" y="3515"/>
                    </a:lnTo>
                    <a:lnTo>
                      <a:pt x="1716" y="3557"/>
                    </a:lnTo>
                    <a:lnTo>
                      <a:pt x="1737" y="3599"/>
                    </a:lnTo>
                    <a:lnTo>
                      <a:pt x="1779" y="3620"/>
                    </a:lnTo>
                    <a:lnTo>
                      <a:pt x="1842" y="3620"/>
                    </a:lnTo>
                    <a:lnTo>
                      <a:pt x="1884" y="3557"/>
                    </a:lnTo>
                    <a:lnTo>
                      <a:pt x="1905" y="3536"/>
                    </a:lnTo>
                    <a:lnTo>
                      <a:pt x="1947" y="3536"/>
                    </a:lnTo>
                    <a:lnTo>
                      <a:pt x="1947" y="3599"/>
                    </a:lnTo>
                    <a:lnTo>
                      <a:pt x="1988" y="3620"/>
                    </a:lnTo>
                    <a:lnTo>
                      <a:pt x="2051" y="3599"/>
                    </a:lnTo>
                    <a:lnTo>
                      <a:pt x="2114" y="3536"/>
                    </a:lnTo>
                    <a:lnTo>
                      <a:pt x="2135" y="3494"/>
                    </a:lnTo>
                    <a:lnTo>
                      <a:pt x="2156" y="3494"/>
                    </a:lnTo>
                    <a:lnTo>
                      <a:pt x="2198" y="3432"/>
                    </a:lnTo>
                    <a:lnTo>
                      <a:pt x="2219" y="3348"/>
                    </a:lnTo>
                    <a:lnTo>
                      <a:pt x="2260" y="3327"/>
                    </a:lnTo>
                    <a:lnTo>
                      <a:pt x="2365" y="3222"/>
                    </a:lnTo>
                    <a:lnTo>
                      <a:pt x="2428" y="3201"/>
                    </a:lnTo>
                    <a:lnTo>
                      <a:pt x="2470" y="3222"/>
                    </a:lnTo>
                    <a:lnTo>
                      <a:pt x="2553" y="3222"/>
                    </a:lnTo>
                    <a:lnTo>
                      <a:pt x="2511" y="3285"/>
                    </a:lnTo>
                    <a:lnTo>
                      <a:pt x="2553" y="3285"/>
                    </a:lnTo>
                    <a:lnTo>
                      <a:pt x="2616" y="3243"/>
                    </a:lnTo>
                    <a:lnTo>
                      <a:pt x="2658" y="3118"/>
                    </a:lnTo>
                    <a:lnTo>
                      <a:pt x="2721" y="3013"/>
                    </a:lnTo>
                    <a:lnTo>
                      <a:pt x="2721" y="2908"/>
                    </a:lnTo>
                    <a:lnTo>
                      <a:pt x="2742" y="2888"/>
                    </a:lnTo>
                    <a:lnTo>
                      <a:pt x="2763" y="2888"/>
                    </a:lnTo>
                    <a:lnTo>
                      <a:pt x="2825" y="2929"/>
                    </a:lnTo>
                    <a:lnTo>
                      <a:pt x="2846" y="2929"/>
                    </a:lnTo>
                    <a:lnTo>
                      <a:pt x="2888" y="2971"/>
                    </a:lnTo>
                    <a:lnTo>
                      <a:pt x="2888" y="3076"/>
                    </a:lnTo>
                    <a:lnTo>
                      <a:pt x="2867" y="3139"/>
                    </a:lnTo>
                    <a:lnTo>
                      <a:pt x="2846" y="3222"/>
                    </a:lnTo>
                    <a:lnTo>
                      <a:pt x="2867" y="3285"/>
                    </a:lnTo>
                    <a:lnTo>
                      <a:pt x="2846" y="3327"/>
                    </a:lnTo>
                    <a:lnTo>
                      <a:pt x="2763" y="3411"/>
                    </a:lnTo>
                    <a:lnTo>
                      <a:pt x="2721" y="3557"/>
                    </a:lnTo>
                    <a:lnTo>
                      <a:pt x="2721" y="3641"/>
                    </a:lnTo>
                    <a:lnTo>
                      <a:pt x="2679" y="3662"/>
                    </a:lnTo>
                    <a:lnTo>
                      <a:pt x="2679" y="3745"/>
                    </a:lnTo>
                    <a:lnTo>
                      <a:pt x="2742" y="3766"/>
                    </a:lnTo>
                    <a:lnTo>
                      <a:pt x="2825" y="3724"/>
                    </a:lnTo>
                    <a:lnTo>
                      <a:pt x="2888" y="3557"/>
                    </a:lnTo>
                    <a:lnTo>
                      <a:pt x="2951" y="3557"/>
                    </a:lnTo>
                    <a:lnTo>
                      <a:pt x="3035" y="3452"/>
                    </a:lnTo>
                    <a:lnTo>
                      <a:pt x="3076" y="3411"/>
                    </a:lnTo>
                    <a:lnTo>
                      <a:pt x="3097" y="3432"/>
                    </a:lnTo>
                    <a:lnTo>
                      <a:pt x="3202" y="3432"/>
                    </a:lnTo>
                    <a:lnTo>
                      <a:pt x="3202" y="3494"/>
                    </a:lnTo>
                    <a:lnTo>
                      <a:pt x="3139" y="3515"/>
                    </a:lnTo>
                    <a:lnTo>
                      <a:pt x="3035" y="3620"/>
                    </a:lnTo>
                    <a:lnTo>
                      <a:pt x="3035" y="3704"/>
                    </a:lnTo>
                    <a:lnTo>
                      <a:pt x="2993" y="3766"/>
                    </a:lnTo>
                    <a:lnTo>
                      <a:pt x="3035" y="3808"/>
                    </a:lnTo>
                    <a:lnTo>
                      <a:pt x="3035" y="3913"/>
                    </a:lnTo>
                    <a:lnTo>
                      <a:pt x="3076" y="3955"/>
                    </a:lnTo>
                    <a:lnTo>
                      <a:pt x="3097" y="3871"/>
                    </a:lnTo>
                    <a:lnTo>
                      <a:pt x="3160" y="3829"/>
                    </a:lnTo>
                    <a:lnTo>
                      <a:pt x="3202" y="3829"/>
                    </a:lnTo>
                    <a:lnTo>
                      <a:pt x="3265" y="3913"/>
                    </a:lnTo>
                    <a:lnTo>
                      <a:pt x="3307" y="3934"/>
                    </a:lnTo>
                    <a:lnTo>
                      <a:pt x="3390" y="3871"/>
                    </a:lnTo>
                    <a:lnTo>
                      <a:pt x="3390" y="3829"/>
                    </a:lnTo>
                    <a:lnTo>
                      <a:pt x="3411" y="3829"/>
                    </a:lnTo>
                    <a:lnTo>
                      <a:pt x="3453" y="3766"/>
                    </a:lnTo>
                    <a:lnTo>
                      <a:pt x="3453" y="3704"/>
                    </a:lnTo>
                    <a:lnTo>
                      <a:pt x="3474" y="3704"/>
                    </a:lnTo>
                    <a:lnTo>
                      <a:pt x="3495" y="3641"/>
                    </a:lnTo>
                    <a:lnTo>
                      <a:pt x="3474" y="3599"/>
                    </a:lnTo>
                    <a:lnTo>
                      <a:pt x="3495" y="3494"/>
                    </a:lnTo>
                    <a:lnTo>
                      <a:pt x="3599" y="3348"/>
                    </a:lnTo>
                    <a:lnTo>
                      <a:pt x="3662" y="3243"/>
                    </a:lnTo>
                    <a:lnTo>
                      <a:pt x="3662" y="3097"/>
                    </a:lnTo>
                    <a:lnTo>
                      <a:pt x="3662" y="3034"/>
                    </a:lnTo>
                    <a:lnTo>
                      <a:pt x="3620" y="3034"/>
                    </a:lnTo>
                    <a:lnTo>
                      <a:pt x="3620" y="3097"/>
                    </a:lnTo>
                    <a:lnTo>
                      <a:pt x="3579" y="3180"/>
                    </a:lnTo>
                    <a:lnTo>
                      <a:pt x="3495" y="3222"/>
                    </a:lnTo>
                    <a:lnTo>
                      <a:pt x="3411" y="3306"/>
                    </a:lnTo>
                    <a:lnTo>
                      <a:pt x="3369" y="3327"/>
                    </a:lnTo>
                    <a:lnTo>
                      <a:pt x="3348" y="3243"/>
                    </a:lnTo>
                    <a:lnTo>
                      <a:pt x="3369" y="3180"/>
                    </a:lnTo>
                    <a:lnTo>
                      <a:pt x="3369" y="3097"/>
                    </a:lnTo>
                    <a:lnTo>
                      <a:pt x="3474" y="3013"/>
                    </a:lnTo>
                    <a:lnTo>
                      <a:pt x="3495" y="2971"/>
                    </a:lnTo>
                    <a:lnTo>
                      <a:pt x="3579" y="2888"/>
                    </a:lnTo>
                    <a:lnTo>
                      <a:pt x="3599" y="2888"/>
                    </a:lnTo>
                    <a:lnTo>
                      <a:pt x="3662" y="2867"/>
                    </a:lnTo>
                    <a:lnTo>
                      <a:pt x="3620" y="2804"/>
                    </a:lnTo>
                    <a:lnTo>
                      <a:pt x="3579" y="2867"/>
                    </a:lnTo>
                    <a:lnTo>
                      <a:pt x="3516" y="2867"/>
                    </a:lnTo>
                    <a:lnTo>
                      <a:pt x="3453" y="2888"/>
                    </a:lnTo>
                    <a:lnTo>
                      <a:pt x="3390" y="2888"/>
                    </a:lnTo>
                    <a:lnTo>
                      <a:pt x="3307" y="2929"/>
                    </a:lnTo>
                    <a:lnTo>
                      <a:pt x="3286" y="2992"/>
                    </a:lnTo>
                    <a:lnTo>
                      <a:pt x="3181" y="3076"/>
                    </a:lnTo>
                    <a:lnTo>
                      <a:pt x="3181" y="3118"/>
                    </a:lnTo>
                    <a:lnTo>
                      <a:pt x="3139" y="3180"/>
                    </a:lnTo>
                    <a:lnTo>
                      <a:pt x="3055" y="3097"/>
                    </a:lnTo>
                    <a:lnTo>
                      <a:pt x="3055" y="3034"/>
                    </a:lnTo>
                    <a:lnTo>
                      <a:pt x="3035" y="2971"/>
                    </a:lnTo>
                    <a:lnTo>
                      <a:pt x="3035" y="2888"/>
                    </a:lnTo>
                    <a:lnTo>
                      <a:pt x="3076" y="2929"/>
                    </a:lnTo>
                    <a:lnTo>
                      <a:pt x="3097" y="2929"/>
                    </a:lnTo>
                    <a:lnTo>
                      <a:pt x="3181" y="2825"/>
                    </a:lnTo>
                    <a:lnTo>
                      <a:pt x="3139" y="2825"/>
                    </a:lnTo>
                    <a:lnTo>
                      <a:pt x="3055" y="2804"/>
                    </a:lnTo>
                    <a:lnTo>
                      <a:pt x="3181" y="2804"/>
                    </a:lnTo>
                    <a:lnTo>
                      <a:pt x="3076" y="2783"/>
                    </a:lnTo>
                    <a:lnTo>
                      <a:pt x="3035" y="2720"/>
                    </a:lnTo>
                    <a:lnTo>
                      <a:pt x="3035" y="2678"/>
                    </a:lnTo>
                    <a:lnTo>
                      <a:pt x="3055" y="2657"/>
                    </a:lnTo>
                    <a:lnTo>
                      <a:pt x="3160" y="2657"/>
                    </a:lnTo>
                    <a:lnTo>
                      <a:pt x="3181" y="2616"/>
                    </a:lnTo>
                    <a:lnTo>
                      <a:pt x="3265" y="2553"/>
                    </a:lnTo>
                    <a:lnTo>
                      <a:pt x="3286" y="2448"/>
                    </a:lnTo>
                    <a:lnTo>
                      <a:pt x="3369" y="2448"/>
                    </a:lnTo>
                    <a:lnTo>
                      <a:pt x="3390" y="2469"/>
                    </a:lnTo>
                    <a:lnTo>
                      <a:pt x="3495" y="2406"/>
                    </a:lnTo>
                    <a:lnTo>
                      <a:pt x="3516" y="2344"/>
                    </a:lnTo>
                    <a:lnTo>
                      <a:pt x="3516" y="2260"/>
                    </a:lnTo>
                    <a:lnTo>
                      <a:pt x="3495" y="2197"/>
                    </a:lnTo>
                    <a:lnTo>
                      <a:pt x="3411" y="2281"/>
                    </a:lnTo>
                    <a:lnTo>
                      <a:pt x="3369" y="2302"/>
                    </a:lnTo>
                    <a:lnTo>
                      <a:pt x="3348" y="2281"/>
                    </a:lnTo>
                    <a:lnTo>
                      <a:pt x="3286" y="2281"/>
                    </a:lnTo>
                    <a:lnTo>
                      <a:pt x="3286" y="2344"/>
                    </a:lnTo>
                    <a:lnTo>
                      <a:pt x="3286" y="2406"/>
                    </a:lnTo>
                    <a:lnTo>
                      <a:pt x="3244" y="2448"/>
                    </a:lnTo>
                    <a:lnTo>
                      <a:pt x="3181" y="2448"/>
                    </a:lnTo>
                    <a:lnTo>
                      <a:pt x="3097" y="2490"/>
                    </a:lnTo>
                    <a:lnTo>
                      <a:pt x="3055" y="2511"/>
                    </a:lnTo>
                    <a:lnTo>
                      <a:pt x="3055" y="2574"/>
                    </a:lnTo>
                    <a:lnTo>
                      <a:pt x="2993" y="2595"/>
                    </a:lnTo>
                    <a:lnTo>
                      <a:pt x="3035" y="2553"/>
                    </a:lnTo>
                    <a:lnTo>
                      <a:pt x="3035" y="2469"/>
                    </a:lnTo>
                    <a:lnTo>
                      <a:pt x="2993" y="2490"/>
                    </a:lnTo>
                    <a:lnTo>
                      <a:pt x="2951" y="2490"/>
                    </a:lnTo>
                    <a:lnTo>
                      <a:pt x="2993" y="2469"/>
                    </a:lnTo>
                    <a:lnTo>
                      <a:pt x="3055" y="2406"/>
                    </a:lnTo>
                    <a:lnTo>
                      <a:pt x="3076" y="2385"/>
                    </a:lnTo>
                    <a:lnTo>
                      <a:pt x="3035" y="2364"/>
                    </a:lnTo>
                    <a:lnTo>
                      <a:pt x="3076" y="2302"/>
                    </a:lnTo>
                    <a:lnTo>
                      <a:pt x="3097" y="2239"/>
                    </a:lnTo>
                    <a:lnTo>
                      <a:pt x="3055" y="2197"/>
                    </a:lnTo>
                    <a:lnTo>
                      <a:pt x="2993" y="2260"/>
                    </a:lnTo>
                    <a:lnTo>
                      <a:pt x="3035" y="2197"/>
                    </a:lnTo>
                    <a:lnTo>
                      <a:pt x="3035" y="2155"/>
                    </a:lnTo>
                    <a:lnTo>
                      <a:pt x="2993" y="2155"/>
                    </a:lnTo>
                    <a:lnTo>
                      <a:pt x="2930" y="2176"/>
                    </a:lnTo>
                    <a:lnTo>
                      <a:pt x="2878" y="2166"/>
                    </a:lnTo>
                    <a:lnTo>
                      <a:pt x="2878" y="2166"/>
                    </a:lnTo>
                    <a:lnTo>
                      <a:pt x="2825" y="2176"/>
                    </a:lnTo>
                    <a:lnTo>
                      <a:pt x="2872" y="2165"/>
                    </a:lnTo>
                    <a:lnTo>
                      <a:pt x="2872" y="2165"/>
                    </a:lnTo>
                    <a:lnTo>
                      <a:pt x="2825" y="2155"/>
                    </a:lnTo>
                    <a:lnTo>
                      <a:pt x="2909" y="2155"/>
                    </a:lnTo>
                    <a:lnTo>
                      <a:pt x="2993" y="2113"/>
                    </a:lnTo>
                    <a:lnTo>
                      <a:pt x="3035" y="2072"/>
                    </a:lnTo>
                    <a:lnTo>
                      <a:pt x="3076" y="2072"/>
                    </a:lnTo>
                    <a:lnTo>
                      <a:pt x="3139" y="2051"/>
                    </a:lnTo>
                    <a:lnTo>
                      <a:pt x="3139" y="1967"/>
                    </a:lnTo>
                    <a:lnTo>
                      <a:pt x="3181" y="1904"/>
                    </a:lnTo>
                    <a:lnTo>
                      <a:pt x="3181" y="1862"/>
                    </a:lnTo>
                    <a:lnTo>
                      <a:pt x="3097" y="1800"/>
                    </a:lnTo>
                    <a:lnTo>
                      <a:pt x="2993" y="1716"/>
                    </a:lnTo>
                    <a:lnTo>
                      <a:pt x="2888" y="1716"/>
                    </a:lnTo>
                    <a:lnTo>
                      <a:pt x="2783" y="1737"/>
                    </a:lnTo>
                    <a:lnTo>
                      <a:pt x="2742" y="1737"/>
                    </a:lnTo>
                    <a:lnTo>
                      <a:pt x="2742" y="1779"/>
                    </a:lnTo>
                    <a:lnTo>
                      <a:pt x="2679" y="1862"/>
                    </a:lnTo>
                    <a:lnTo>
                      <a:pt x="2658" y="1946"/>
                    </a:lnTo>
                    <a:lnTo>
                      <a:pt x="2679" y="1841"/>
                    </a:lnTo>
                    <a:lnTo>
                      <a:pt x="2658" y="1820"/>
                    </a:lnTo>
                    <a:lnTo>
                      <a:pt x="2679" y="1758"/>
                    </a:lnTo>
                    <a:lnTo>
                      <a:pt x="2742" y="1674"/>
                    </a:lnTo>
                    <a:lnTo>
                      <a:pt x="2721" y="1674"/>
                    </a:lnTo>
                    <a:lnTo>
                      <a:pt x="2637" y="1737"/>
                    </a:lnTo>
                    <a:lnTo>
                      <a:pt x="2574" y="1779"/>
                    </a:lnTo>
                    <a:lnTo>
                      <a:pt x="2553" y="1862"/>
                    </a:lnTo>
                    <a:lnTo>
                      <a:pt x="2532" y="1841"/>
                    </a:lnTo>
                    <a:lnTo>
                      <a:pt x="2491" y="1862"/>
                    </a:lnTo>
                    <a:lnTo>
                      <a:pt x="2449" y="1883"/>
                    </a:lnTo>
                    <a:lnTo>
                      <a:pt x="2428" y="1862"/>
                    </a:lnTo>
                    <a:lnTo>
                      <a:pt x="2344" y="1925"/>
                    </a:lnTo>
                    <a:lnTo>
                      <a:pt x="2323" y="2030"/>
                    </a:lnTo>
                    <a:lnTo>
                      <a:pt x="2239" y="2072"/>
                    </a:lnTo>
                    <a:lnTo>
                      <a:pt x="2239" y="2072"/>
                    </a:lnTo>
                    <a:lnTo>
                      <a:pt x="2281" y="2030"/>
                    </a:lnTo>
                    <a:lnTo>
                      <a:pt x="2323" y="1883"/>
                    </a:lnTo>
                    <a:lnTo>
                      <a:pt x="2365" y="1779"/>
                    </a:lnTo>
                    <a:lnTo>
                      <a:pt x="2344" y="1758"/>
                    </a:lnTo>
                    <a:lnTo>
                      <a:pt x="2281" y="1779"/>
                    </a:lnTo>
                    <a:lnTo>
                      <a:pt x="2260" y="1841"/>
                    </a:lnTo>
                    <a:lnTo>
                      <a:pt x="2219" y="1883"/>
                    </a:lnTo>
                    <a:lnTo>
                      <a:pt x="2177" y="1841"/>
                    </a:lnTo>
                    <a:lnTo>
                      <a:pt x="2239" y="1779"/>
                    </a:lnTo>
                    <a:lnTo>
                      <a:pt x="2260" y="1737"/>
                    </a:lnTo>
                    <a:lnTo>
                      <a:pt x="2260" y="1716"/>
                    </a:lnTo>
                    <a:lnTo>
                      <a:pt x="2177" y="1737"/>
                    </a:lnTo>
                    <a:lnTo>
                      <a:pt x="2072" y="1820"/>
                    </a:lnTo>
                    <a:lnTo>
                      <a:pt x="2030" y="1820"/>
                    </a:lnTo>
                    <a:lnTo>
                      <a:pt x="2009" y="1737"/>
                    </a:lnTo>
                    <a:lnTo>
                      <a:pt x="1967" y="1737"/>
                    </a:lnTo>
                    <a:lnTo>
                      <a:pt x="1905" y="1820"/>
                    </a:lnTo>
                    <a:lnTo>
                      <a:pt x="1842" y="1820"/>
                    </a:lnTo>
                    <a:lnTo>
                      <a:pt x="1842" y="1779"/>
                    </a:lnTo>
                    <a:lnTo>
                      <a:pt x="1947" y="1737"/>
                    </a:lnTo>
                    <a:lnTo>
                      <a:pt x="2009" y="1632"/>
                    </a:lnTo>
                    <a:lnTo>
                      <a:pt x="2030" y="1548"/>
                    </a:lnTo>
                    <a:lnTo>
                      <a:pt x="1947" y="1548"/>
                    </a:lnTo>
                    <a:lnTo>
                      <a:pt x="1863" y="1611"/>
                    </a:lnTo>
                    <a:lnTo>
                      <a:pt x="1863" y="1611"/>
                    </a:lnTo>
                    <a:lnTo>
                      <a:pt x="1926" y="1527"/>
                    </a:lnTo>
                    <a:lnTo>
                      <a:pt x="2009" y="1444"/>
                    </a:lnTo>
                    <a:lnTo>
                      <a:pt x="2114" y="1444"/>
                    </a:lnTo>
                    <a:lnTo>
                      <a:pt x="2156" y="1423"/>
                    </a:lnTo>
                    <a:lnTo>
                      <a:pt x="2239" y="1381"/>
                    </a:lnTo>
                    <a:lnTo>
                      <a:pt x="2281" y="1339"/>
                    </a:lnTo>
                    <a:lnTo>
                      <a:pt x="2281" y="1276"/>
                    </a:lnTo>
                    <a:lnTo>
                      <a:pt x="2260" y="1318"/>
                    </a:lnTo>
                    <a:lnTo>
                      <a:pt x="2156" y="1339"/>
                    </a:lnTo>
                    <a:lnTo>
                      <a:pt x="2114" y="1318"/>
                    </a:lnTo>
                    <a:lnTo>
                      <a:pt x="2030" y="1235"/>
                    </a:lnTo>
                    <a:lnTo>
                      <a:pt x="1967" y="1235"/>
                    </a:lnTo>
                    <a:lnTo>
                      <a:pt x="1926" y="1255"/>
                    </a:lnTo>
                    <a:lnTo>
                      <a:pt x="1967" y="1151"/>
                    </a:lnTo>
                    <a:lnTo>
                      <a:pt x="2009" y="1130"/>
                    </a:lnTo>
                    <a:lnTo>
                      <a:pt x="2009" y="1109"/>
                    </a:lnTo>
                    <a:lnTo>
                      <a:pt x="1947" y="1130"/>
                    </a:lnTo>
                    <a:lnTo>
                      <a:pt x="1863" y="1193"/>
                    </a:lnTo>
                    <a:lnTo>
                      <a:pt x="1821" y="1255"/>
                    </a:lnTo>
                    <a:lnTo>
                      <a:pt x="1737" y="1339"/>
                    </a:lnTo>
                    <a:lnTo>
                      <a:pt x="1695" y="1360"/>
                    </a:lnTo>
                    <a:lnTo>
                      <a:pt x="1654" y="1423"/>
                    </a:lnTo>
                    <a:lnTo>
                      <a:pt x="1591" y="1465"/>
                    </a:lnTo>
                    <a:lnTo>
                      <a:pt x="1528" y="1548"/>
                    </a:lnTo>
                    <a:lnTo>
                      <a:pt x="1528" y="1444"/>
                    </a:lnTo>
                    <a:lnTo>
                      <a:pt x="1549" y="1360"/>
                    </a:lnTo>
                    <a:lnTo>
                      <a:pt x="1612" y="1297"/>
                    </a:lnTo>
                    <a:lnTo>
                      <a:pt x="1612" y="1235"/>
                    </a:lnTo>
                    <a:lnTo>
                      <a:pt x="1654" y="1130"/>
                    </a:lnTo>
                    <a:lnTo>
                      <a:pt x="1737" y="1046"/>
                    </a:lnTo>
                    <a:lnTo>
                      <a:pt x="1737" y="1004"/>
                    </a:lnTo>
                    <a:lnTo>
                      <a:pt x="1800" y="942"/>
                    </a:lnTo>
                    <a:lnTo>
                      <a:pt x="1821" y="921"/>
                    </a:lnTo>
                    <a:lnTo>
                      <a:pt x="1863" y="816"/>
                    </a:lnTo>
                    <a:lnTo>
                      <a:pt x="1947" y="774"/>
                    </a:lnTo>
                    <a:lnTo>
                      <a:pt x="2009" y="711"/>
                    </a:lnTo>
                    <a:lnTo>
                      <a:pt x="2051" y="691"/>
                    </a:lnTo>
                    <a:lnTo>
                      <a:pt x="2072" y="670"/>
                    </a:lnTo>
                    <a:lnTo>
                      <a:pt x="2072" y="607"/>
                    </a:lnTo>
                    <a:lnTo>
                      <a:pt x="2114" y="565"/>
                    </a:lnTo>
                    <a:lnTo>
                      <a:pt x="2135" y="481"/>
                    </a:lnTo>
                    <a:lnTo>
                      <a:pt x="2135" y="523"/>
                    </a:lnTo>
                    <a:lnTo>
                      <a:pt x="2114" y="586"/>
                    </a:lnTo>
                    <a:lnTo>
                      <a:pt x="2135" y="628"/>
                    </a:lnTo>
                    <a:lnTo>
                      <a:pt x="2219" y="523"/>
                    </a:lnTo>
                    <a:lnTo>
                      <a:pt x="2323" y="419"/>
                    </a:lnTo>
                    <a:lnTo>
                      <a:pt x="2344" y="377"/>
                    </a:lnTo>
                    <a:lnTo>
                      <a:pt x="2323" y="314"/>
                    </a:lnTo>
                    <a:lnTo>
                      <a:pt x="2260" y="314"/>
                    </a:lnTo>
                    <a:lnTo>
                      <a:pt x="2219" y="377"/>
                    </a:lnTo>
                    <a:lnTo>
                      <a:pt x="2177" y="293"/>
                    </a:lnTo>
                    <a:lnTo>
                      <a:pt x="2156" y="272"/>
                    </a:lnTo>
                    <a:lnTo>
                      <a:pt x="2177" y="209"/>
                    </a:lnTo>
                    <a:lnTo>
                      <a:pt x="2239" y="188"/>
                    </a:lnTo>
                    <a:lnTo>
                      <a:pt x="2323" y="209"/>
                    </a:lnTo>
                    <a:lnTo>
                      <a:pt x="2386" y="272"/>
                    </a:lnTo>
                    <a:lnTo>
                      <a:pt x="2449" y="251"/>
                    </a:lnTo>
                    <a:lnTo>
                      <a:pt x="2491" y="188"/>
                    </a:lnTo>
                    <a:lnTo>
                      <a:pt x="2491" y="42"/>
                    </a:lnTo>
                    <a:lnTo>
                      <a:pt x="2428" y="42"/>
                    </a:lnTo>
                    <a:lnTo>
                      <a:pt x="2365" y="63"/>
                    </a:lnTo>
                    <a:lnTo>
                      <a:pt x="2365" y="105"/>
                    </a:lnTo>
                    <a:lnTo>
                      <a:pt x="2323" y="105"/>
                    </a:lnTo>
                    <a:lnTo>
                      <a:pt x="2323" y="63"/>
                    </a:lnTo>
                    <a:lnTo>
                      <a:pt x="2323" y="0"/>
                    </a:lnTo>
                    <a:close/>
                  </a:path>
                </a:pathLst>
              </a:custGeom>
              <a:solidFill>
                <a:srgbClr val="2C39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 name="Google Shape;427;p49"/>
              <p:cNvSpPr/>
              <p:nvPr/>
            </p:nvSpPr>
            <p:spPr>
              <a:xfrm>
                <a:off x="1922950" y="1659350"/>
                <a:ext cx="1050900" cy="913875"/>
              </a:xfrm>
              <a:custGeom>
                <a:avLst/>
                <a:gdLst/>
                <a:ahLst/>
                <a:cxnLst/>
                <a:rect l="l" t="t" r="r" b="b"/>
                <a:pathLst>
                  <a:path w="42036" h="36555" extrusionOk="0">
                    <a:moveTo>
                      <a:pt x="4310" y="26929"/>
                    </a:moveTo>
                    <a:lnTo>
                      <a:pt x="4310" y="27055"/>
                    </a:lnTo>
                    <a:lnTo>
                      <a:pt x="4268" y="27159"/>
                    </a:lnTo>
                    <a:lnTo>
                      <a:pt x="4101" y="27264"/>
                    </a:lnTo>
                    <a:lnTo>
                      <a:pt x="4076" y="27268"/>
                    </a:lnTo>
                    <a:lnTo>
                      <a:pt x="4076" y="27268"/>
                    </a:lnTo>
                    <a:lnTo>
                      <a:pt x="4101" y="27243"/>
                    </a:lnTo>
                    <a:lnTo>
                      <a:pt x="4185" y="27117"/>
                    </a:lnTo>
                    <a:lnTo>
                      <a:pt x="4289" y="27034"/>
                    </a:lnTo>
                    <a:lnTo>
                      <a:pt x="4310" y="26929"/>
                    </a:lnTo>
                    <a:close/>
                    <a:moveTo>
                      <a:pt x="40508" y="27473"/>
                    </a:moveTo>
                    <a:lnTo>
                      <a:pt x="40299" y="27557"/>
                    </a:lnTo>
                    <a:lnTo>
                      <a:pt x="40090" y="27599"/>
                    </a:lnTo>
                    <a:lnTo>
                      <a:pt x="40132" y="27536"/>
                    </a:lnTo>
                    <a:lnTo>
                      <a:pt x="40404" y="27473"/>
                    </a:lnTo>
                    <a:close/>
                    <a:moveTo>
                      <a:pt x="19459" y="0"/>
                    </a:moveTo>
                    <a:lnTo>
                      <a:pt x="19187" y="105"/>
                    </a:lnTo>
                    <a:lnTo>
                      <a:pt x="18810" y="105"/>
                    </a:lnTo>
                    <a:lnTo>
                      <a:pt x="18727" y="63"/>
                    </a:lnTo>
                    <a:lnTo>
                      <a:pt x="18392" y="84"/>
                    </a:lnTo>
                    <a:lnTo>
                      <a:pt x="18308" y="63"/>
                    </a:lnTo>
                    <a:lnTo>
                      <a:pt x="18120" y="105"/>
                    </a:lnTo>
                    <a:lnTo>
                      <a:pt x="18078" y="210"/>
                    </a:lnTo>
                    <a:lnTo>
                      <a:pt x="18120" y="272"/>
                    </a:lnTo>
                    <a:lnTo>
                      <a:pt x="18078" y="377"/>
                    </a:lnTo>
                    <a:lnTo>
                      <a:pt x="18078" y="524"/>
                    </a:lnTo>
                    <a:lnTo>
                      <a:pt x="18036" y="775"/>
                    </a:lnTo>
                    <a:lnTo>
                      <a:pt x="18120" y="879"/>
                    </a:lnTo>
                    <a:lnTo>
                      <a:pt x="18036" y="942"/>
                    </a:lnTo>
                    <a:lnTo>
                      <a:pt x="17911" y="942"/>
                    </a:lnTo>
                    <a:lnTo>
                      <a:pt x="17764" y="1109"/>
                    </a:lnTo>
                    <a:lnTo>
                      <a:pt x="17701" y="1214"/>
                    </a:lnTo>
                    <a:lnTo>
                      <a:pt x="17471" y="1298"/>
                    </a:lnTo>
                    <a:lnTo>
                      <a:pt x="17367" y="1444"/>
                    </a:lnTo>
                    <a:lnTo>
                      <a:pt x="17095" y="1633"/>
                    </a:lnTo>
                    <a:lnTo>
                      <a:pt x="16990" y="1674"/>
                    </a:lnTo>
                    <a:lnTo>
                      <a:pt x="16990" y="1758"/>
                    </a:lnTo>
                    <a:lnTo>
                      <a:pt x="17074" y="1925"/>
                    </a:lnTo>
                    <a:lnTo>
                      <a:pt x="17074" y="2072"/>
                    </a:lnTo>
                    <a:lnTo>
                      <a:pt x="16760" y="2030"/>
                    </a:lnTo>
                    <a:lnTo>
                      <a:pt x="16739" y="1946"/>
                    </a:lnTo>
                    <a:lnTo>
                      <a:pt x="16718" y="2135"/>
                    </a:lnTo>
                    <a:lnTo>
                      <a:pt x="16613" y="2281"/>
                    </a:lnTo>
                    <a:lnTo>
                      <a:pt x="16530" y="2302"/>
                    </a:lnTo>
                    <a:lnTo>
                      <a:pt x="16509" y="2365"/>
                    </a:lnTo>
                    <a:lnTo>
                      <a:pt x="16300" y="2407"/>
                    </a:lnTo>
                    <a:lnTo>
                      <a:pt x="16237" y="2574"/>
                    </a:lnTo>
                    <a:lnTo>
                      <a:pt x="16132" y="2595"/>
                    </a:lnTo>
                    <a:lnTo>
                      <a:pt x="16028" y="2700"/>
                    </a:lnTo>
                    <a:lnTo>
                      <a:pt x="15944" y="2700"/>
                    </a:lnTo>
                    <a:lnTo>
                      <a:pt x="15923" y="2804"/>
                    </a:lnTo>
                    <a:lnTo>
                      <a:pt x="15776" y="2888"/>
                    </a:lnTo>
                    <a:lnTo>
                      <a:pt x="15672" y="2993"/>
                    </a:lnTo>
                    <a:lnTo>
                      <a:pt x="15588" y="2972"/>
                    </a:lnTo>
                    <a:lnTo>
                      <a:pt x="15588" y="3076"/>
                    </a:lnTo>
                    <a:lnTo>
                      <a:pt x="15776" y="3139"/>
                    </a:lnTo>
                    <a:lnTo>
                      <a:pt x="15986" y="3139"/>
                    </a:lnTo>
                    <a:lnTo>
                      <a:pt x="15986" y="3244"/>
                    </a:lnTo>
                    <a:lnTo>
                      <a:pt x="15839" y="3202"/>
                    </a:lnTo>
                    <a:lnTo>
                      <a:pt x="15944" y="3516"/>
                    </a:lnTo>
                    <a:lnTo>
                      <a:pt x="16028" y="3599"/>
                    </a:lnTo>
                    <a:lnTo>
                      <a:pt x="16007" y="3725"/>
                    </a:lnTo>
                    <a:lnTo>
                      <a:pt x="15944" y="3871"/>
                    </a:lnTo>
                    <a:lnTo>
                      <a:pt x="16007" y="4018"/>
                    </a:lnTo>
                    <a:lnTo>
                      <a:pt x="15902" y="4185"/>
                    </a:lnTo>
                    <a:lnTo>
                      <a:pt x="15902" y="4394"/>
                    </a:lnTo>
                    <a:lnTo>
                      <a:pt x="15902" y="4457"/>
                    </a:lnTo>
                    <a:lnTo>
                      <a:pt x="15986" y="4457"/>
                    </a:lnTo>
                    <a:lnTo>
                      <a:pt x="16028" y="4478"/>
                    </a:lnTo>
                    <a:lnTo>
                      <a:pt x="16111" y="4394"/>
                    </a:lnTo>
                    <a:lnTo>
                      <a:pt x="16237" y="4374"/>
                    </a:lnTo>
                    <a:lnTo>
                      <a:pt x="16341" y="4394"/>
                    </a:lnTo>
                    <a:lnTo>
                      <a:pt x="16509" y="4374"/>
                    </a:lnTo>
                    <a:lnTo>
                      <a:pt x="16676" y="4227"/>
                    </a:lnTo>
                    <a:lnTo>
                      <a:pt x="16760" y="4185"/>
                    </a:lnTo>
                    <a:lnTo>
                      <a:pt x="16760" y="4143"/>
                    </a:lnTo>
                    <a:lnTo>
                      <a:pt x="16864" y="4060"/>
                    </a:lnTo>
                    <a:lnTo>
                      <a:pt x="16927" y="4143"/>
                    </a:lnTo>
                    <a:lnTo>
                      <a:pt x="16927" y="4269"/>
                    </a:lnTo>
                    <a:lnTo>
                      <a:pt x="16844" y="4353"/>
                    </a:lnTo>
                    <a:lnTo>
                      <a:pt x="16927" y="4457"/>
                    </a:lnTo>
                    <a:lnTo>
                      <a:pt x="17032" y="4457"/>
                    </a:lnTo>
                    <a:lnTo>
                      <a:pt x="17178" y="4374"/>
                    </a:lnTo>
                    <a:lnTo>
                      <a:pt x="17346" y="4374"/>
                    </a:lnTo>
                    <a:lnTo>
                      <a:pt x="17450" y="4248"/>
                    </a:lnTo>
                    <a:lnTo>
                      <a:pt x="17597" y="4081"/>
                    </a:lnTo>
                    <a:lnTo>
                      <a:pt x="17576" y="4018"/>
                    </a:lnTo>
                    <a:lnTo>
                      <a:pt x="17701" y="3850"/>
                    </a:lnTo>
                    <a:lnTo>
                      <a:pt x="17722" y="3767"/>
                    </a:lnTo>
                    <a:lnTo>
                      <a:pt x="17890" y="3620"/>
                    </a:lnTo>
                    <a:lnTo>
                      <a:pt x="18015" y="3557"/>
                    </a:lnTo>
                    <a:lnTo>
                      <a:pt x="18036" y="3453"/>
                    </a:lnTo>
                    <a:lnTo>
                      <a:pt x="18099" y="3306"/>
                    </a:lnTo>
                    <a:lnTo>
                      <a:pt x="18204" y="3453"/>
                    </a:lnTo>
                    <a:lnTo>
                      <a:pt x="18350" y="3453"/>
                    </a:lnTo>
                    <a:lnTo>
                      <a:pt x="18497" y="3348"/>
                    </a:lnTo>
                    <a:lnTo>
                      <a:pt x="18643" y="3327"/>
                    </a:lnTo>
                    <a:lnTo>
                      <a:pt x="18706" y="3181"/>
                    </a:lnTo>
                    <a:lnTo>
                      <a:pt x="18769" y="3181"/>
                    </a:lnTo>
                    <a:lnTo>
                      <a:pt x="18873" y="3076"/>
                    </a:lnTo>
                    <a:lnTo>
                      <a:pt x="18936" y="2909"/>
                    </a:lnTo>
                    <a:lnTo>
                      <a:pt x="19124" y="2867"/>
                    </a:lnTo>
                    <a:lnTo>
                      <a:pt x="19187" y="2846"/>
                    </a:lnTo>
                    <a:lnTo>
                      <a:pt x="19250" y="2888"/>
                    </a:lnTo>
                    <a:lnTo>
                      <a:pt x="19333" y="2846"/>
                    </a:lnTo>
                    <a:lnTo>
                      <a:pt x="19543" y="2846"/>
                    </a:lnTo>
                    <a:lnTo>
                      <a:pt x="19668" y="2762"/>
                    </a:lnTo>
                    <a:lnTo>
                      <a:pt x="19773" y="2762"/>
                    </a:lnTo>
                    <a:lnTo>
                      <a:pt x="20024" y="2658"/>
                    </a:lnTo>
                    <a:lnTo>
                      <a:pt x="20233" y="2616"/>
                    </a:lnTo>
                    <a:lnTo>
                      <a:pt x="20296" y="2595"/>
                    </a:lnTo>
                    <a:cubicBezTo>
                      <a:pt x="20338" y="2679"/>
                      <a:pt x="20442" y="2741"/>
                      <a:pt x="20526" y="2762"/>
                    </a:cubicBezTo>
                    <a:lnTo>
                      <a:pt x="20401" y="2783"/>
                    </a:lnTo>
                    <a:lnTo>
                      <a:pt x="19877" y="2993"/>
                    </a:lnTo>
                    <a:lnTo>
                      <a:pt x="19752" y="3097"/>
                    </a:lnTo>
                    <a:lnTo>
                      <a:pt x="19438" y="3181"/>
                    </a:lnTo>
                    <a:lnTo>
                      <a:pt x="19020" y="3369"/>
                    </a:lnTo>
                    <a:lnTo>
                      <a:pt x="18852" y="3495"/>
                    </a:lnTo>
                    <a:lnTo>
                      <a:pt x="18852" y="3578"/>
                    </a:lnTo>
                    <a:lnTo>
                      <a:pt x="18957" y="3578"/>
                    </a:lnTo>
                    <a:lnTo>
                      <a:pt x="19020" y="3620"/>
                    </a:lnTo>
                    <a:lnTo>
                      <a:pt x="18915" y="3704"/>
                    </a:lnTo>
                    <a:lnTo>
                      <a:pt x="18831" y="3704"/>
                    </a:lnTo>
                    <a:lnTo>
                      <a:pt x="18643" y="3850"/>
                    </a:lnTo>
                    <a:lnTo>
                      <a:pt x="18497" y="3850"/>
                    </a:lnTo>
                    <a:lnTo>
                      <a:pt x="18413" y="3934"/>
                    </a:lnTo>
                    <a:lnTo>
                      <a:pt x="18392" y="4039"/>
                    </a:lnTo>
                    <a:lnTo>
                      <a:pt x="18225" y="4143"/>
                    </a:lnTo>
                    <a:lnTo>
                      <a:pt x="18162" y="4227"/>
                    </a:lnTo>
                    <a:lnTo>
                      <a:pt x="18162" y="4353"/>
                    </a:lnTo>
                    <a:lnTo>
                      <a:pt x="18225" y="4311"/>
                    </a:lnTo>
                    <a:lnTo>
                      <a:pt x="18308" y="4374"/>
                    </a:lnTo>
                    <a:lnTo>
                      <a:pt x="18266" y="4457"/>
                    </a:lnTo>
                    <a:lnTo>
                      <a:pt x="18287" y="4478"/>
                    </a:lnTo>
                    <a:lnTo>
                      <a:pt x="18371" y="4457"/>
                    </a:lnTo>
                    <a:lnTo>
                      <a:pt x="18476" y="4415"/>
                    </a:lnTo>
                    <a:lnTo>
                      <a:pt x="18580" y="4415"/>
                    </a:lnTo>
                    <a:lnTo>
                      <a:pt x="18643" y="4457"/>
                    </a:lnTo>
                    <a:lnTo>
                      <a:pt x="18622" y="4541"/>
                    </a:lnTo>
                    <a:lnTo>
                      <a:pt x="18497" y="4583"/>
                    </a:lnTo>
                    <a:lnTo>
                      <a:pt x="18371" y="4520"/>
                    </a:lnTo>
                    <a:lnTo>
                      <a:pt x="18287" y="4562"/>
                    </a:lnTo>
                    <a:lnTo>
                      <a:pt x="18308" y="4666"/>
                    </a:lnTo>
                    <a:lnTo>
                      <a:pt x="18517" y="4771"/>
                    </a:lnTo>
                    <a:lnTo>
                      <a:pt x="18601" y="4729"/>
                    </a:lnTo>
                    <a:lnTo>
                      <a:pt x="18622" y="4646"/>
                    </a:lnTo>
                    <a:lnTo>
                      <a:pt x="18685" y="4646"/>
                    </a:lnTo>
                    <a:lnTo>
                      <a:pt x="18727" y="4687"/>
                    </a:lnTo>
                    <a:lnTo>
                      <a:pt x="18685" y="4771"/>
                    </a:lnTo>
                    <a:lnTo>
                      <a:pt x="18789" y="4771"/>
                    </a:lnTo>
                    <a:lnTo>
                      <a:pt x="18957" y="4792"/>
                    </a:lnTo>
                    <a:lnTo>
                      <a:pt x="19145" y="4750"/>
                    </a:lnTo>
                    <a:lnTo>
                      <a:pt x="19250" y="4750"/>
                    </a:lnTo>
                    <a:lnTo>
                      <a:pt x="19417" y="4834"/>
                    </a:lnTo>
                    <a:lnTo>
                      <a:pt x="19543" y="4792"/>
                    </a:lnTo>
                    <a:lnTo>
                      <a:pt x="19647" y="4855"/>
                    </a:lnTo>
                    <a:lnTo>
                      <a:pt x="19689" y="4959"/>
                    </a:lnTo>
                    <a:lnTo>
                      <a:pt x="19773" y="4959"/>
                    </a:lnTo>
                    <a:lnTo>
                      <a:pt x="19752" y="5001"/>
                    </a:lnTo>
                    <a:lnTo>
                      <a:pt x="19668" y="5001"/>
                    </a:lnTo>
                    <a:lnTo>
                      <a:pt x="19522" y="4897"/>
                    </a:lnTo>
                    <a:lnTo>
                      <a:pt x="19313" y="4897"/>
                    </a:lnTo>
                    <a:lnTo>
                      <a:pt x="19250" y="4959"/>
                    </a:lnTo>
                    <a:lnTo>
                      <a:pt x="19375" y="5001"/>
                    </a:lnTo>
                    <a:lnTo>
                      <a:pt x="19417" y="5064"/>
                    </a:lnTo>
                    <a:lnTo>
                      <a:pt x="19229" y="5064"/>
                    </a:lnTo>
                    <a:lnTo>
                      <a:pt x="19145" y="4980"/>
                    </a:lnTo>
                    <a:lnTo>
                      <a:pt x="18894" y="5001"/>
                    </a:lnTo>
                    <a:lnTo>
                      <a:pt x="18810" y="5064"/>
                    </a:lnTo>
                    <a:lnTo>
                      <a:pt x="18727" y="5001"/>
                    </a:lnTo>
                    <a:lnTo>
                      <a:pt x="18643" y="5001"/>
                    </a:lnTo>
                    <a:lnTo>
                      <a:pt x="18580" y="5043"/>
                    </a:lnTo>
                    <a:lnTo>
                      <a:pt x="18497" y="5043"/>
                    </a:lnTo>
                    <a:lnTo>
                      <a:pt x="18225" y="5064"/>
                    </a:lnTo>
                    <a:lnTo>
                      <a:pt x="18183" y="5085"/>
                    </a:lnTo>
                    <a:lnTo>
                      <a:pt x="17973" y="5127"/>
                    </a:lnTo>
                    <a:lnTo>
                      <a:pt x="17953" y="5273"/>
                    </a:lnTo>
                    <a:lnTo>
                      <a:pt x="17973" y="5587"/>
                    </a:lnTo>
                    <a:lnTo>
                      <a:pt x="17994" y="5629"/>
                    </a:lnTo>
                    <a:lnTo>
                      <a:pt x="17994" y="5754"/>
                    </a:lnTo>
                    <a:lnTo>
                      <a:pt x="17953" y="5796"/>
                    </a:lnTo>
                    <a:lnTo>
                      <a:pt x="17953" y="5859"/>
                    </a:lnTo>
                    <a:lnTo>
                      <a:pt x="17994" y="5922"/>
                    </a:lnTo>
                    <a:lnTo>
                      <a:pt x="18099" y="5901"/>
                    </a:lnTo>
                    <a:lnTo>
                      <a:pt x="18141" y="5901"/>
                    </a:lnTo>
                    <a:lnTo>
                      <a:pt x="18225" y="5943"/>
                    </a:lnTo>
                    <a:lnTo>
                      <a:pt x="18329" y="5943"/>
                    </a:lnTo>
                    <a:lnTo>
                      <a:pt x="18371" y="5901"/>
                    </a:lnTo>
                    <a:lnTo>
                      <a:pt x="18392" y="5901"/>
                    </a:lnTo>
                    <a:lnTo>
                      <a:pt x="18476" y="5922"/>
                    </a:lnTo>
                    <a:lnTo>
                      <a:pt x="18517" y="5964"/>
                    </a:lnTo>
                    <a:lnTo>
                      <a:pt x="18559" y="5943"/>
                    </a:lnTo>
                    <a:lnTo>
                      <a:pt x="18622" y="6006"/>
                    </a:lnTo>
                    <a:lnTo>
                      <a:pt x="18622" y="6047"/>
                    </a:lnTo>
                    <a:lnTo>
                      <a:pt x="18706" y="6068"/>
                    </a:lnTo>
                    <a:lnTo>
                      <a:pt x="18789" y="6047"/>
                    </a:lnTo>
                    <a:lnTo>
                      <a:pt x="18852" y="6047"/>
                    </a:lnTo>
                    <a:lnTo>
                      <a:pt x="18915" y="6110"/>
                    </a:lnTo>
                    <a:lnTo>
                      <a:pt x="19041" y="6110"/>
                    </a:lnTo>
                    <a:lnTo>
                      <a:pt x="19124" y="6068"/>
                    </a:lnTo>
                    <a:lnTo>
                      <a:pt x="19229" y="6131"/>
                    </a:lnTo>
                    <a:lnTo>
                      <a:pt x="19333" y="6068"/>
                    </a:lnTo>
                    <a:lnTo>
                      <a:pt x="19417" y="6110"/>
                    </a:lnTo>
                    <a:lnTo>
                      <a:pt x="19543" y="6110"/>
                    </a:lnTo>
                    <a:lnTo>
                      <a:pt x="19647" y="6068"/>
                    </a:lnTo>
                    <a:lnTo>
                      <a:pt x="19752" y="6131"/>
                    </a:lnTo>
                    <a:lnTo>
                      <a:pt x="19773" y="6215"/>
                    </a:lnTo>
                    <a:lnTo>
                      <a:pt x="19857" y="6152"/>
                    </a:lnTo>
                    <a:lnTo>
                      <a:pt x="19877" y="6257"/>
                    </a:lnTo>
                    <a:lnTo>
                      <a:pt x="19982" y="6340"/>
                    </a:lnTo>
                    <a:lnTo>
                      <a:pt x="19982" y="6382"/>
                    </a:lnTo>
                    <a:lnTo>
                      <a:pt x="20003" y="6445"/>
                    </a:lnTo>
                    <a:lnTo>
                      <a:pt x="20108" y="6445"/>
                    </a:lnTo>
                    <a:lnTo>
                      <a:pt x="20191" y="6466"/>
                    </a:lnTo>
                    <a:lnTo>
                      <a:pt x="20212" y="6550"/>
                    </a:lnTo>
                    <a:lnTo>
                      <a:pt x="20275" y="6570"/>
                    </a:lnTo>
                    <a:lnTo>
                      <a:pt x="20359" y="6654"/>
                    </a:lnTo>
                    <a:lnTo>
                      <a:pt x="20317" y="6696"/>
                    </a:lnTo>
                    <a:lnTo>
                      <a:pt x="20317" y="6780"/>
                    </a:lnTo>
                    <a:lnTo>
                      <a:pt x="20422" y="6884"/>
                    </a:lnTo>
                    <a:lnTo>
                      <a:pt x="20589" y="6989"/>
                    </a:lnTo>
                    <a:lnTo>
                      <a:pt x="20589" y="7052"/>
                    </a:lnTo>
                    <a:lnTo>
                      <a:pt x="20568" y="7073"/>
                    </a:lnTo>
                    <a:lnTo>
                      <a:pt x="20589" y="7114"/>
                    </a:lnTo>
                    <a:lnTo>
                      <a:pt x="20526" y="7094"/>
                    </a:lnTo>
                    <a:lnTo>
                      <a:pt x="20317" y="7052"/>
                    </a:lnTo>
                    <a:lnTo>
                      <a:pt x="20170" y="6989"/>
                    </a:lnTo>
                    <a:lnTo>
                      <a:pt x="20087" y="7010"/>
                    </a:lnTo>
                    <a:lnTo>
                      <a:pt x="20003" y="6989"/>
                    </a:lnTo>
                    <a:lnTo>
                      <a:pt x="19982" y="7010"/>
                    </a:lnTo>
                    <a:lnTo>
                      <a:pt x="19898" y="7010"/>
                    </a:lnTo>
                    <a:lnTo>
                      <a:pt x="19836" y="6905"/>
                    </a:lnTo>
                    <a:lnTo>
                      <a:pt x="19752" y="6905"/>
                    </a:lnTo>
                    <a:lnTo>
                      <a:pt x="19689" y="6801"/>
                    </a:lnTo>
                    <a:lnTo>
                      <a:pt x="19647" y="6780"/>
                    </a:lnTo>
                    <a:lnTo>
                      <a:pt x="19522" y="6801"/>
                    </a:lnTo>
                    <a:lnTo>
                      <a:pt x="19438" y="6780"/>
                    </a:lnTo>
                    <a:lnTo>
                      <a:pt x="19375" y="6738"/>
                    </a:lnTo>
                    <a:lnTo>
                      <a:pt x="19250" y="6675"/>
                    </a:lnTo>
                    <a:lnTo>
                      <a:pt x="19229" y="6591"/>
                    </a:lnTo>
                    <a:lnTo>
                      <a:pt x="19166" y="6591"/>
                    </a:lnTo>
                    <a:lnTo>
                      <a:pt x="19124" y="6570"/>
                    </a:lnTo>
                    <a:lnTo>
                      <a:pt x="18999" y="6570"/>
                    </a:lnTo>
                    <a:lnTo>
                      <a:pt x="18936" y="6550"/>
                    </a:lnTo>
                    <a:lnTo>
                      <a:pt x="18685" y="6550"/>
                    </a:lnTo>
                    <a:lnTo>
                      <a:pt x="18517" y="6529"/>
                    </a:lnTo>
                    <a:lnTo>
                      <a:pt x="18413" y="6487"/>
                    </a:lnTo>
                    <a:lnTo>
                      <a:pt x="17973" y="6487"/>
                    </a:lnTo>
                    <a:lnTo>
                      <a:pt x="17890" y="6529"/>
                    </a:lnTo>
                    <a:lnTo>
                      <a:pt x="17764" y="6550"/>
                    </a:lnTo>
                    <a:lnTo>
                      <a:pt x="17701" y="6633"/>
                    </a:lnTo>
                    <a:lnTo>
                      <a:pt x="17701" y="6801"/>
                    </a:lnTo>
                    <a:lnTo>
                      <a:pt x="17597" y="6968"/>
                    </a:lnTo>
                    <a:lnTo>
                      <a:pt x="17639" y="7156"/>
                    </a:lnTo>
                    <a:lnTo>
                      <a:pt x="17597" y="7219"/>
                    </a:lnTo>
                    <a:lnTo>
                      <a:pt x="17639" y="7282"/>
                    </a:lnTo>
                    <a:lnTo>
                      <a:pt x="17701" y="7303"/>
                    </a:lnTo>
                    <a:lnTo>
                      <a:pt x="17681" y="7366"/>
                    </a:lnTo>
                    <a:lnTo>
                      <a:pt x="17639" y="7387"/>
                    </a:lnTo>
                    <a:lnTo>
                      <a:pt x="17701" y="7617"/>
                    </a:lnTo>
                    <a:lnTo>
                      <a:pt x="17785" y="7700"/>
                    </a:lnTo>
                    <a:lnTo>
                      <a:pt x="17806" y="7742"/>
                    </a:lnTo>
                    <a:lnTo>
                      <a:pt x="17973" y="7847"/>
                    </a:lnTo>
                    <a:lnTo>
                      <a:pt x="18015" y="7910"/>
                    </a:lnTo>
                    <a:lnTo>
                      <a:pt x="18120" y="7889"/>
                    </a:lnTo>
                    <a:lnTo>
                      <a:pt x="18183" y="7951"/>
                    </a:lnTo>
                    <a:lnTo>
                      <a:pt x="18266" y="7993"/>
                    </a:lnTo>
                    <a:lnTo>
                      <a:pt x="18392" y="7931"/>
                    </a:lnTo>
                    <a:lnTo>
                      <a:pt x="18476" y="7931"/>
                    </a:lnTo>
                    <a:lnTo>
                      <a:pt x="18538" y="8014"/>
                    </a:lnTo>
                    <a:lnTo>
                      <a:pt x="18685" y="8014"/>
                    </a:lnTo>
                    <a:lnTo>
                      <a:pt x="18748" y="8140"/>
                    </a:lnTo>
                    <a:lnTo>
                      <a:pt x="18831" y="8161"/>
                    </a:lnTo>
                    <a:lnTo>
                      <a:pt x="18852" y="8223"/>
                    </a:lnTo>
                    <a:lnTo>
                      <a:pt x="18727" y="8265"/>
                    </a:lnTo>
                    <a:lnTo>
                      <a:pt x="18727" y="8349"/>
                    </a:lnTo>
                    <a:lnTo>
                      <a:pt x="18685" y="8412"/>
                    </a:lnTo>
                    <a:lnTo>
                      <a:pt x="18685" y="8454"/>
                    </a:lnTo>
                    <a:lnTo>
                      <a:pt x="18622" y="8537"/>
                    </a:lnTo>
                    <a:lnTo>
                      <a:pt x="18497" y="8621"/>
                    </a:lnTo>
                    <a:lnTo>
                      <a:pt x="18497" y="8663"/>
                    </a:lnTo>
                    <a:lnTo>
                      <a:pt x="18434" y="8747"/>
                    </a:lnTo>
                    <a:lnTo>
                      <a:pt x="18517" y="8788"/>
                    </a:lnTo>
                    <a:lnTo>
                      <a:pt x="18517" y="8935"/>
                    </a:lnTo>
                    <a:lnTo>
                      <a:pt x="18580" y="9060"/>
                    </a:lnTo>
                    <a:lnTo>
                      <a:pt x="18580" y="9144"/>
                    </a:lnTo>
                    <a:lnTo>
                      <a:pt x="18434" y="9165"/>
                    </a:lnTo>
                    <a:lnTo>
                      <a:pt x="18497" y="9207"/>
                    </a:lnTo>
                    <a:lnTo>
                      <a:pt x="18685" y="9249"/>
                    </a:lnTo>
                    <a:lnTo>
                      <a:pt x="18748" y="9207"/>
                    </a:lnTo>
                    <a:lnTo>
                      <a:pt x="18810" y="9207"/>
                    </a:lnTo>
                    <a:lnTo>
                      <a:pt x="18831" y="9270"/>
                    </a:lnTo>
                    <a:lnTo>
                      <a:pt x="18894" y="9207"/>
                    </a:lnTo>
                    <a:lnTo>
                      <a:pt x="18936" y="9207"/>
                    </a:lnTo>
                    <a:lnTo>
                      <a:pt x="18999" y="9249"/>
                    </a:lnTo>
                    <a:lnTo>
                      <a:pt x="19145" y="9249"/>
                    </a:lnTo>
                    <a:lnTo>
                      <a:pt x="19333" y="9311"/>
                    </a:lnTo>
                    <a:lnTo>
                      <a:pt x="19417" y="9249"/>
                    </a:lnTo>
                    <a:lnTo>
                      <a:pt x="19564" y="9249"/>
                    </a:lnTo>
                    <a:lnTo>
                      <a:pt x="19585" y="9291"/>
                    </a:lnTo>
                    <a:lnTo>
                      <a:pt x="19626" y="9291"/>
                    </a:lnTo>
                    <a:lnTo>
                      <a:pt x="19668" y="9270"/>
                    </a:lnTo>
                    <a:lnTo>
                      <a:pt x="19752" y="9249"/>
                    </a:lnTo>
                    <a:lnTo>
                      <a:pt x="19794" y="9270"/>
                    </a:lnTo>
                    <a:lnTo>
                      <a:pt x="19836" y="9353"/>
                    </a:lnTo>
                    <a:lnTo>
                      <a:pt x="19877" y="9353"/>
                    </a:lnTo>
                    <a:lnTo>
                      <a:pt x="19940" y="9311"/>
                    </a:lnTo>
                    <a:lnTo>
                      <a:pt x="19982" y="9353"/>
                    </a:lnTo>
                    <a:lnTo>
                      <a:pt x="20003" y="9416"/>
                    </a:lnTo>
                    <a:lnTo>
                      <a:pt x="20066" y="9416"/>
                    </a:lnTo>
                    <a:lnTo>
                      <a:pt x="20108" y="9374"/>
                    </a:lnTo>
                    <a:lnTo>
                      <a:pt x="20254" y="9353"/>
                    </a:lnTo>
                    <a:lnTo>
                      <a:pt x="20296" y="9270"/>
                    </a:lnTo>
                    <a:lnTo>
                      <a:pt x="20401" y="9249"/>
                    </a:lnTo>
                    <a:lnTo>
                      <a:pt x="20484" y="9249"/>
                    </a:lnTo>
                    <a:lnTo>
                      <a:pt x="20589" y="9144"/>
                    </a:lnTo>
                    <a:lnTo>
                      <a:pt x="20714" y="9081"/>
                    </a:lnTo>
                    <a:lnTo>
                      <a:pt x="20819" y="9060"/>
                    </a:lnTo>
                    <a:lnTo>
                      <a:pt x="20840" y="8998"/>
                    </a:lnTo>
                    <a:lnTo>
                      <a:pt x="20924" y="8998"/>
                    </a:lnTo>
                    <a:lnTo>
                      <a:pt x="21028" y="9039"/>
                    </a:lnTo>
                    <a:lnTo>
                      <a:pt x="21112" y="9039"/>
                    </a:lnTo>
                    <a:lnTo>
                      <a:pt x="21196" y="9081"/>
                    </a:lnTo>
                    <a:lnTo>
                      <a:pt x="21405" y="9081"/>
                    </a:lnTo>
                    <a:lnTo>
                      <a:pt x="21635" y="8935"/>
                    </a:lnTo>
                    <a:lnTo>
                      <a:pt x="21656" y="8851"/>
                    </a:lnTo>
                    <a:lnTo>
                      <a:pt x="21719" y="8851"/>
                    </a:lnTo>
                    <a:lnTo>
                      <a:pt x="21740" y="8893"/>
                    </a:lnTo>
                    <a:lnTo>
                      <a:pt x="21761" y="8851"/>
                    </a:lnTo>
                    <a:lnTo>
                      <a:pt x="21844" y="8788"/>
                    </a:lnTo>
                    <a:lnTo>
                      <a:pt x="21844" y="8726"/>
                    </a:lnTo>
                    <a:lnTo>
                      <a:pt x="21865" y="8663"/>
                    </a:lnTo>
                    <a:lnTo>
                      <a:pt x="21928" y="8684"/>
                    </a:lnTo>
                    <a:lnTo>
                      <a:pt x="21991" y="8684"/>
                    </a:lnTo>
                    <a:lnTo>
                      <a:pt x="22054" y="8642"/>
                    </a:lnTo>
                    <a:lnTo>
                      <a:pt x="22054" y="8579"/>
                    </a:lnTo>
                    <a:lnTo>
                      <a:pt x="22095" y="8621"/>
                    </a:lnTo>
                    <a:lnTo>
                      <a:pt x="22158" y="8621"/>
                    </a:lnTo>
                    <a:lnTo>
                      <a:pt x="22179" y="8663"/>
                    </a:lnTo>
                    <a:lnTo>
                      <a:pt x="22179" y="8726"/>
                    </a:lnTo>
                    <a:lnTo>
                      <a:pt x="22242" y="8767"/>
                    </a:lnTo>
                    <a:lnTo>
                      <a:pt x="22158" y="8830"/>
                    </a:lnTo>
                    <a:lnTo>
                      <a:pt x="22158" y="8893"/>
                    </a:lnTo>
                    <a:lnTo>
                      <a:pt x="22095" y="8977"/>
                    </a:lnTo>
                    <a:lnTo>
                      <a:pt x="22054" y="8998"/>
                    </a:lnTo>
                    <a:lnTo>
                      <a:pt x="22054" y="9060"/>
                    </a:lnTo>
                    <a:lnTo>
                      <a:pt x="22137" y="9081"/>
                    </a:lnTo>
                    <a:lnTo>
                      <a:pt x="22200" y="9165"/>
                    </a:lnTo>
                    <a:lnTo>
                      <a:pt x="22242" y="9144"/>
                    </a:lnTo>
                    <a:lnTo>
                      <a:pt x="22305" y="9144"/>
                    </a:lnTo>
                    <a:lnTo>
                      <a:pt x="22409" y="9186"/>
                    </a:lnTo>
                    <a:lnTo>
                      <a:pt x="22409" y="9207"/>
                    </a:lnTo>
                    <a:cubicBezTo>
                      <a:pt x="22367" y="9207"/>
                      <a:pt x="22305" y="9249"/>
                      <a:pt x="22263" y="9270"/>
                    </a:cubicBezTo>
                    <a:lnTo>
                      <a:pt x="22242" y="9270"/>
                    </a:lnTo>
                    <a:cubicBezTo>
                      <a:pt x="22137" y="9291"/>
                      <a:pt x="22054" y="9353"/>
                      <a:pt x="21949" y="9374"/>
                    </a:cubicBezTo>
                    <a:cubicBezTo>
                      <a:pt x="21886" y="9374"/>
                      <a:pt x="21865" y="9395"/>
                      <a:pt x="21844" y="9458"/>
                    </a:cubicBezTo>
                    <a:lnTo>
                      <a:pt x="21551" y="9521"/>
                    </a:lnTo>
                    <a:lnTo>
                      <a:pt x="21133" y="9563"/>
                    </a:lnTo>
                    <a:lnTo>
                      <a:pt x="21007" y="9521"/>
                    </a:lnTo>
                    <a:lnTo>
                      <a:pt x="20903" y="9521"/>
                    </a:lnTo>
                    <a:lnTo>
                      <a:pt x="20735" y="9730"/>
                    </a:lnTo>
                    <a:lnTo>
                      <a:pt x="20631" y="9793"/>
                    </a:lnTo>
                    <a:lnTo>
                      <a:pt x="20589" y="9876"/>
                    </a:lnTo>
                    <a:lnTo>
                      <a:pt x="20673" y="9918"/>
                    </a:lnTo>
                    <a:lnTo>
                      <a:pt x="20735" y="9876"/>
                    </a:lnTo>
                    <a:lnTo>
                      <a:pt x="20798" y="9876"/>
                    </a:lnTo>
                    <a:lnTo>
                      <a:pt x="20777" y="9981"/>
                    </a:lnTo>
                    <a:lnTo>
                      <a:pt x="20694" y="10023"/>
                    </a:lnTo>
                    <a:lnTo>
                      <a:pt x="20714" y="10086"/>
                    </a:lnTo>
                    <a:lnTo>
                      <a:pt x="20882" y="10107"/>
                    </a:lnTo>
                    <a:lnTo>
                      <a:pt x="20903" y="10148"/>
                    </a:lnTo>
                    <a:lnTo>
                      <a:pt x="21028" y="10127"/>
                    </a:lnTo>
                    <a:lnTo>
                      <a:pt x="21028" y="10044"/>
                    </a:lnTo>
                    <a:lnTo>
                      <a:pt x="20945" y="9981"/>
                    </a:lnTo>
                    <a:lnTo>
                      <a:pt x="20945" y="9897"/>
                    </a:lnTo>
                    <a:lnTo>
                      <a:pt x="21028" y="9876"/>
                    </a:lnTo>
                    <a:lnTo>
                      <a:pt x="21049" y="9918"/>
                    </a:lnTo>
                    <a:lnTo>
                      <a:pt x="21133" y="9918"/>
                    </a:lnTo>
                    <a:lnTo>
                      <a:pt x="21238" y="10002"/>
                    </a:lnTo>
                    <a:lnTo>
                      <a:pt x="21321" y="9981"/>
                    </a:lnTo>
                    <a:lnTo>
                      <a:pt x="21342" y="9876"/>
                    </a:lnTo>
                    <a:lnTo>
                      <a:pt x="21426" y="9814"/>
                    </a:lnTo>
                    <a:lnTo>
                      <a:pt x="21426" y="9918"/>
                    </a:lnTo>
                    <a:lnTo>
                      <a:pt x="21530" y="10023"/>
                    </a:lnTo>
                    <a:lnTo>
                      <a:pt x="21551" y="9981"/>
                    </a:lnTo>
                    <a:lnTo>
                      <a:pt x="21551" y="9897"/>
                    </a:lnTo>
                    <a:lnTo>
                      <a:pt x="21656" y="9897"/>
                    </a:lnTo>
                    <a:lnTo>
                      <a:pt x="21677" y="9814"/>
                    </a:lnTo>
                    <a:lnTo>
                      <a:pt x="21761" y="9814"/>
                    </a:lnTo>
                    <a:lnTo>
                      <a:pt x="21886" y="9772"/>
                    </a:lnTo>
                    <a:cubicBezTo>
                      <a:pt x="21932" y="9802"/>
                      <a:pt x="21989" y="9822"/>
                      <a:pt x="22041" y="9822"/>
                    </a:cubicBezTo>
                    <a:cubicBezTo>
                      <a:pt x="22060" y="9822"/>
                      <a:pt x="22079" y="9819"/>
                      <a:pt x="22095" y="9814"/>
                    </a:cubicBezTo>
                    <a:cubicBezTo>
                      <a:pt x="22116" y="9814"/>
                      <a:pt x="22132" y="9808"/>
                      <a:pt x="22142" y="9803"/>
                    </a:cubicBezTo>
                    <a:lnTo>
                      <a:pt x="22142" y="9803"/>
                    </a:lnTo>
                    <a:lnTo>
                      <a:pt x="22095" y="9835"/>
                    </a:lnTo>
                    <a:lnTo>
                      <a:pt x="22158" y="9918"/>
                    </a:lnTo>
                    <a:lnTo>
                      <a:pt x="22033" y="10044"/>
                    </a:lnTo>
                    <a:lnTo>
                      <a:pt x="21949" y="10002"/>
                    </a:lnTo>
                    <a:lnTo>
                      <a:pt x="21886" y="10044"/>
                    </a:lnTo>
                    <a:lnTo>
                      <a:pt x="21782" y="10044"/>
                    </a:lnTo>
                    <a:lnTo>
                      <a:pt x="21740" y="10002"/>
                    </a:lnTo>
                    <a:lnTo>
                      <a:pt x="21656" y="10002"/>
                    </a:lnTo>
                    <a:lnTo>
                      <a:pt x="21551" y="10190"/>
                    </a:lnTo>
                    <a:lnTo>
                      <a:pt x="21572" y="10316"/>
                    </a:lnTo>
                    <a:lnTo>
                      <a:pt x="21572" y="10462"/>
                    </a:lnTo>
                    <a:lnTo>
                      <a:pt x="21551" y="10316"/>
                    </a:lnTo>
                    <a:lnTo>
                      <a:pt x="21510" y="10316"/>
                    </a:lnTo>
                    <a:lnTo>
                      <a:pt x="21468" y="10232"/>
                    </a:lnTo>
                    <a:lnTo>
                      <a:pt x="21405" y="10232"/>
                    </a:lnTo>
                    <a:lnTo>
                      <a:pt x="21342" y="10337"/>
                    </a:lnTo>
                    <a:lnTo>
                      <a:pt x="21196" y="10379"/>
                    </a:lnTo>
                    <a:lnTo>
                      <a:pt x="21133" y="10400"/>
                    </a:lnTo>
                    <a:lnTo>
                      <a:pt x="21133" y="10316"/>
                    </a:lnTo>
                    <a:lnTo>
                      <a:pt x="21091" y="10316"/>
                    </a:lnTo>
                    <a:lnTo>
                      <a:pt x="21007" y="10420"/>
                    </a:lnTo>
                    <a:lnTo>
                      <a:pt x="20924" y="10441"/>
                    </a:lnTo>
                    <a:lnTo>
                      <a:pt x="20882" y="10400"/>
                    </a:lnTo>
                    <a:lnTo>
                      <a:pt x="20798" y="10400"/>
                    </a:lnTo>
                    <a:lnTo>
                      <a:pt x="20735" y="10483"/>
                    </a:lnTo>
                    <a:lnTo>
                      <a:pt x="20735" y="10504"/>
                    </a:lnTo>
                    <a:lnTo>
                      <a:pt x="20589" y="10525"/>
                    </a:lnTo>
                    <a:lnTo>
                      <a:pt x="20505" y="10588"/>
                    </a:lnTo>
                    <a:lnTo>
                      <a:pt x="20505" y="10692"/>
                    </a:lnTo>
                    <a:lnTo>
                      <a:pt x="20526" y="10797"/>
                    </a:lnTo>
                    <a:lnTo>
                      <a:pt x="20422" y="11069"/>
                    </a:lnTo>
                    <a:lnTo>
                      <a:pt x="20380" y="11278"/>
                    </a:lnTo>
                    <a:lnTo>
                      <a:pt x="20380" y="11362"/>
                    </a:lnTo>
                    <a:lnTo>
                      <a:pt x="20484" y="11446"/>
                    </a:lnTo>
                    <a:lnTo>
                      <a:pt x="20463" y="11488"/>
                    </a:lnTo>
                    <a:lnTo>
                      <a:pt x="20359" y="11529"/>
                    </a:lnTo>
                    <a:lnTo>
                      <a:pt x="20359" y="11592"/>
                    </a:lnTo>
                    <a:lnTo>
                      <a:pt x="20422" y="11697"/>
                    </a:lnTo>
                    <a:lnTo>
                      <a:pt x="20422" y="11801"/>
                    </a:lnTo>
                    <a:lnTo>
                      <a:pt x="20380" y="11864"/>
                    </a:lnTo>
                    <a:lnTo>
                      <a:pt x="20359" y="11801"/>
                    </a:lnTo>
                    <a:lnTo>
                      <a:pt x="20275" y="11864"/>
                    </a:lnTo>
                    <a:lnTo>
                      <a:pt x="20212" y="11843"/>
                    </a:lnTo>
                    <a:lnTo>
                      <a:pt x="20254" y="11760"/>
                    </a:lnTo>
                    <a:lnTo>
                      <a:pt x="20296" y="11739"/>
                    </a:lnTo>
                    <a:lnTo>
                      <a:pt x="20296" y="11634"/>
                    </a:lnTo>
                    <a:lnTo>
                      <a:pt x="20212" y="11634"/>
                    </a:lnTo>
                    <a:lnTo>
                      <a:pt x="20087" y="11864"/>
                    </a:lnTo>
                    <a:lnTo>
                      <a:pt x="20066" y="12115"/>
                    </a:lnTo>
                    <a:lnTo>
                      <a:pt x="20108" y="12408"/>
                    </a:lnTo>
                    <a:lnTo>
                      <a:pt x="20108" y="12785"/>
                    </a:lnTo>
                    <a:lnTo>
                      <a:pt x="20087" y="12408"/>
                    </a:lnTo>
                    <a:lnTo>
                      <a:pt x="20045" y="12220"/>
                    </a:lnTo>
                    <a:lnTo>
                      <a:pt x="19982" y="12178"/>
                    </a:lnTo>
                    <a:lnTo>
                      <a:pt x="20045" y="12073"/>
                    </a:lnTo>
                    <a:lnTo>
                      <a:pt x="20045" y="11990"/>
                    </a:lnTo>
                    <a:lnTo>
                      <a:pt x="19898" y="11906"/>
                    </a:lnTo>
                    <a:lnTo>
                      <a:pt x="19961" y="11780"/>
                    </a:lnTo>
                    <a:lnTo>
                      <a:pt x="19961" y="11571"/>
                    </a:lnTo>
                    <a:lnTo>
                      <a:pt x="19877" y="11446"/>
                    </a:lnTo>
                    <a:lnTo>
                      <a:pt x="19877" y="11236"/>
                    </a:lnTo>
                    <a:lnTo>
                      <a:pt x="19961" y="11111"/>
                    </a:lnTo>
                    <a:lnTo>
                      <a:pt x="20045" y="10923"/>
                    </a:lnTo>
                    <a:lnTo>
                      <a:pt x="20045" y="10755"/>
                    </a:lnTo>
                    <a:lnTo>
                      <a:pt x="20003" y="10755"/>
                    </a:lnTo>
                    <a:lnTo>
                      <a:pt x="19961" y="10839"/>
                    </a:lnTo>
                    <a:lnTo>
                      <a:pt x="19940" y="10964"/>
                    </a:lnTo>
                    <a:lnTo>
                      <a:pt x="19857" y="11048"/>
                    </a:lnTo>
                    <a:lnTo>
                      <a:pt x="19836" y="11027"/>
                    </a:lnTo>
                    <a:lnTo>
                      <a:pt x="19794" y="10902"/>
                    </a:lnTo>
                    <a:lnTo>
                      <a:pt x="19877" y="10713"/>
                    </a:lnTo>
                    <a:lnTo>
                      <a:pt x="19898" y="10609"/>
                    </a:lnTo>
                    <a:lnTo>
                      <a:pt x="19836" y="10546"/>
                    </a:lnTo>
                    <a:lnTo>
                      <a:pt x="19752" y="10630"/>
                    </a:lnTo>
                    <a:lnTo>
                      <a:pt x="19731" y="10609"/>
                    </a:lnTo>
                    <a:lnTo>
                      <a:pt x="19689" y="10546"/>
                    </a:lnTo>
                    <a:lnTo>
                      <a:pt x="19731" y="10483"/>
                    </a:lnTo>
                    <a:lnTo>
                      <a:pt x="19731" y="10337"/>
                    </a:lnTo>
                    <a:lnTo>
                      <a:pt x="19668" y="10337"/>
                    </a:lnTo>
                    <a:lnTo>
                      <a:pt x="19668" y="10295"/>
                    </a:lnTo>
                    <a:lnTo>
                      <a:pt x="19689" y="10232"/>
                    </a:lnTo>
                    <a:lnTo>
                      <a:pt x="19689" y="10127"/>
                    </a:lnTo>
                    <a:lnTo>
                      <a:pt x="19585" y="10169"/>
                    </a:lnTo>
                    <a:lnTo>
                      <a:pt x="19271" y="10274"/>
                    </a:lnTo>
                    <a:lnTo>
                      <a:pt x="19103" y="10379"/>
                    </a:lnTo>
                    <a:lnTo>
                      <a:pt x="19041" y="10337"/>
                    </a:lnTo>
                    <a:lnTo>
                      <a:pt x="19041" y="10295"/>
                    </a:lnTo>
                    <a:lnTo>
                      <a:pt x="18999" y="10295"/>
                    </a:lnTo>
                    <a:lnTo>
                      <a:pt x="18915" y="10379"/>
                    </a:lnTo>
                    <a:lnTo>
                      <a:pt x="18831" y="10379"/>
                    </a:lnTo>
                    <a:lnTo>
                      <a:pt x="18789" y="10295"/>
                    </a:lnTo>
                    <a:lnTo>
                      <a:pt x="18622" y="10420"/>
                    </a:lnTo>
                    <a:lnTo>
                      <a:pt x="18622" y="10337"/>
                    </a:lnTo>
                    <a:lnTo>
                      <a:pt x="18517" y="10295"/>
                    </a:lnTo>
                    <a:lnTo>
                      <a:pt x="18476" y="10295"/>
                    </a:lnTo>
                    <a:lnTo>
                      <a:pt x="18476" y="10337"/>
                    </a:lnTo>
                    <a:lnTo>
                      <a:pt x="18308" y="10337"/>
                    </a:lnTo>
                    <a:lnTo>
                      <a:pt x="18078" y="10232"/>
                    </a:lnTo>
                    <a:lnTo>
                      <a:pt x="17890" y="10232"/>
                    </a:lnTo>
                    <a:lnTo>
                      <a:pt x="17701" y="10127"/>
                    </a:lnTo>
                    <a:lnTo>
                      <a:pt x="17555" y="10127"/>
                    </a:lnTo>
                    <a:lnTo>
                      <a:pt x="17555" y="10023"/>
                    </a:lnTo>
                    <a:lnTo>
                      <a:pt x="17429" y="9918"/>
                    </a:lnTo>
                    <a:lnTo>
                      <a:pt x="17346" y="9981"/>
                    </a:lnTo>
                    <a:lnTo>
                      <a:pt x="17241" y="9897"/>
                    </a:lnTo>
                    <a:lnTo>
                      <a:pt x="17220" y="9772"/>
                    </a:lnTo>
                    <a:lnTo>
                      <a:pt x="17116" y="9709"/>
                    </a:lnTo>
                    <a:lnTo>
                      <a:pt x="17053" y="9667"/>
                    </a:lnTo>
                    <a:lnTo>
                      <a:pt x="17157" y="9646"/>
                    </a:lnTo>
                    <a:lnTo>
                      <a:pt x="17283" y="9646"/>
                    </a:lnTo>
                    <a:lnTo>
                      <a:pt x="17283" y="9500"/>
                    </a:lnTo>
                    <a:lnTo>
                      <a:pt x="17388" y="9437"/>
                    </a:lnTo>
                    <a:lnTo>
                      <a:pt x="17367" y="9353"/>
                    </a:lnTo>
                    <a:lnTo>
                      <a:pt x="17471" y="9353"/>
                    </a:lnTo>
                    <a:lnTo>
                      <a:pt x="17639" y="9395"/>
                    </a:lnTo>
                    <a:lnTo>
                      <a:pt x="17681" y="9374"/>
                    </a:lnTo>
                    <a:lnTo>
                      <a:pt x="17681" y="9332"/>
                    </a:lnTo>
                    <a:lnTo>
                      <a:pt x="17806" y="9332"/>
                    </a:lnTo>
                    <a:lnTo>
                      <a:pt x="18078" y="9395"/>
                    </a:lnTo>
                    <a:lnTo>
                      <a:pt x="18183" y="9291"/>
                    </a:lnTo>
                    <a:lnTo>
                      <a:pt x="18183" y="9165"/>
                    </a:lnTo>
                    <a:lnTo>
                      <a:pt x="18225" y="9060"/>
                    </a:lnTo>
                    <a:lnTo>
                      <a:pt x="18183" y="8935"/>
                    </a:lnTo>
                    <a:lnTo>
                      <a:pt x="18183" y="8809"/>
                    </a:lnTo>
                    <a:lnTo>
                      <a:pt x="18120" y="8705"/>
                    </a:lnTo>
                    <a:lnTo>
                      <a:pt x="18078" y="8537"/>
                    </a:lnTo>
                    <a:lnTo>
                      <a:pt x="17994" y="8516"/>
                    </a:lnTo>
                    <a:lnTo>
                      <a:pt x="17973" y="8433"/>
                    </a:lnTo>
                    <a:lnTo>
                      <a:pt x="17806" y="8286"/>
                    </a:lnTo>
                    <a:lnTo>
                      <a:pt x="17764" y="8286"/>
                    </a:lnTo>
                    <a:lnTo>
                      <a:pt x="17743" y="8349"/>
                    </a:lnTo>
                    <a:lnTo>
                      <a:pt x="17681" y="8349"/>
                    </a:lnTo>
                    <a:lnTo>
                      <a:pt x="17660" y="8286"/>
                    </a:lnTo>
                    <a:lnTo>
                      <a:pt x="17492" y="8203"/>
                    </a:lnTo>
                    <a:lnTo>
                      <a:pt x="17492" y="8244"/>
                    </a:lnTo>
                    <a:lnTo>
                      <a:pt x="17597" y="8328"/>
                    </a:lnTo>
                    <a:lnTo>
                      <a:pt x="17576" y="8391"/>
                    </a:lnTo>
                    <a:lnTo>
                      <a:pt x="17639" y="8454"/>
                    </a:lnTo>
                    <a:lnTo>
                      <a:pt x="17576" y="8558"/>
                    </a:lnTo>
                    <a:lnTo>
                      <a:pt x="17492" y="8454"/>
                    </a:lnTo>
                    <a:lnTo>
                      <a:pt x="17492" y="8349"/>
                    </a:lnTo>
                    <a:lnTo>
                      <a:pt x="17388" y="8349"/>
                    </a:lnTo>
                    <a:lnTo>
                      <a:pt x="17220" y="8244"/>
                    </a:lnTo>
                    <a:lnTo>
                      <a:pt x="17178" y="8182"/>
                    </a:lnTo>
                    <a:lnTo>
                      <a:pt x="17137" y="8223"/>
                    </a:lnTo>
                    <a:lnTo>
                      <a:pt x="17053" y="8182"/>
                    </a:lnTo>
                    <a:lnTo>
                      <a:pt x="17011" y="8077"/>
                    </a:lnTo>
                    <a:lnTo>
                      <a:pt x="16906" y="7993"/>
                    </a:lnTo>
                    <a:lnTo>
                      <a:pt x="16739" y="7993"/>
                    </a:lnTo>
                    <a:lnTo>
                      <a:pt x="16551" y="7805"/>
                    </a:lnTo>
                    <a:lnTo>
                      <a:pt x="16404" y="7721"/>
                    </a:lnTo>
                    <a:lnTo>
                      <a:pt x="16383" y="7617"/>
                    </a:lnTo>
                    <a:lnTo>
                      <a:pt x="15902" y="7345"/>
                    </a:lnTo>
                    <a:lnTo>
                      <a:pt x="15776" y="7135"/>
                    </a:lnTo>
                    <a:lnTo>
                      <a:pt x="15776" y="6968"/>
                    </a:lnTo>
                    <a:lnTo>
                      <a:pt x="15672" y="6717"/>
                    </a:lnTo>
                    <a:lnTo>
                      <a:pt x="15672" y="6612"/>
                    </a:lnTo>
                    <a:lnTo>
                      <a:pt x="15567" y="6612"/>
                    </a:lnTo>
                    <a:lnTo>
                      <a:pt x="15442" y="6508"/>
                    </a:lnTo>
                    <a:lnTo>
                      <a:pt x="15337" y="6508"/>
                    </a:lnTo>
                    <a:lnTo>
                      <a:pt x="15253" y="6424"/>
                    </a:lnTo>
                    <a:lnTo>
                      <a:pt x="15149" y="6403"/>
                    </a:lnTo>
                    <a:lnTo>
                      <a:pt x="15065" y="6319"/>
                    </a:lnTo>
                    <a:lnTo>
                      <a:pt x="14940" y="6361"/>
                    </a:lnTo>
                    <a:lnTo>
                      <a:pt x="14793" y="6487"/>
                    </a:lnTo>
                    <a:lnTo>
                      <a:pt x="14688" y="6696"/>
                    </a:lnTo>
                    <a:lnTo>
                      <a:pt x="14584" y="6738"/>
                    </a:lnTo>
                    <a:lnTo>
                      <a:pt x="14479" y="6801"/>
                    </a:lnTo>
                    <a:lnTo>
                      <a:pt x="14375" y="6801"/>
                    </a:lnTo>
                    <a:lnTo>
                      <a:pt x="14312" y="6738"/>
                    </a:lnTo>
                    <a:lnTo>
                      <a:pt x="14144" y="6696"/>
                    </a:lnTo>
                    <a:lnTo>
                      <a:pt x="14061" y="6633"/>
                    </a:lnTo>
                    <a:lnTo>
                      <a:pt x="14144" y="6529"/>
                    </a:lnTo>
                    <a:lnTo>
                      <a:pt x="14207" y="6466"/>
                    </a:lnTo>
                    <a:lnTo>
                      <a:pt x="14270" y="6466"/>
                    </a:lnTo>
                    <a:lnTo>
                      <a:pt x="14375" y="6361"/>
                    </a:lnTo>
                    <a:lnTo>
                      <a:pt x="14458" y="6319"/>
                    </a:lnTo>
                    <a:lnTo>
                      <a:pt x="14479" y="6257"/>
                    </a:lnTo>
                    <a:lnTo>
                      <a:pt x="14458" y="6215"/>
                    </a:lnTo>
                    <a:lnTo>
                      <a:pt x="14375" y="6236"/>
                    </a:lnTo>
                    <a:lnTo>
                      <a:pt x="14333" y="6194"/>
                    </a:lnTo>
                    <a:lnTo>
                      <a:pt x="14354" y="6110"/>
                    </a:lnTo>
                    <a:lnTo>
                      <a:pt x="14458" y="6006"/>
                    </a:lnTo>
                    <a:lnTo>
                      <a:pt x="14437" y="5943"/>
                    </a:lnTo>
                    <a:lnTo>
                      <a:pt x="14542" y="5838"/>
                    </a:lnTo>
                    <a:lnTo>
                      <a:pt x="14542" y="5754"/>
                    </a:lnTo>
                    <a:lnTo>
                      <a:pt x="14521" y="5629"/>
                    </a:lnTo>
                    <a:lnTo>
                      <a:pt x="14375" y="5650"/>
                    </a:lnTo>
                    <a:lnTo>
                      <a:pt x="14375" y="5734"/>
                    </a:lnTo>
                    <a:lnTo>
                      <a:pt x="14165" y="5880"/>
                    </a:lnTo>
                    <a:lnTo>
                      <a:pt x="14061" y="5838"/>
                    </a:lnTo>
                    <a:lnTo>
                      <a:pt x="14165" y="6047"/>
                    </a:lnTo>
                    <a:lnTo>
                      <a:pt x="14103" y="6131"/>
                    </a:lnTo>
                    <a:lnTo>
                      <a:pt x="14061" y="6026"/>
                    </a:lnTo>
                    <a:lnTo>
                      <a:pt x="13914" y="6026"/>
                    </a:lnTo>
                    <a:lnTo>
                      <a:pt x="13810" y="6131"/>
                    </a:lnTo>
                    <a:lnTo>
                      <a:pt x="13893" y="6152"/>
                    </a:lnTo>
                    <a:lnTo>
                      <a:pt x="13851" y="6298"/>
                    </a:lnTo>
                    <a:lnTo>
                      <a:pt x="13747" y="6236"/>
                    </a:lnTo>
                    <a:lnTo>
                      <a:pt x="13642" y="6319"/>
                    </a:lnTo>
                    <a:lnTo>
                      <a:pt x="13684" y="6403"/>
                    </a:lnTo>
                    <a:lnTo>
                      <a:pt x="13789" y="6403"/>
                    </a:lnTo>
                    <a:lnTo>
                      <a:pt x="13831" y="6466"/>
                    </a:lnTo>
                    <a:lnTo>
                      <a:pt x="13642" y="6570"/>
                    </a:lnTo>
                    <a:lnTo>
                      <a:pt x="13579" y="6424"/>
                    </a:lnTo>
                    <a:lnTo>
                      <a:pt x="13433" y="6361"/>
                    </a:lnTo>
                    <a:lnTo>
                      <a:pt x="13391" y="6236"/>
                    </a:lnTo>
                    <a:lnTo>
                      <a:pt x="13391" y="5713"/>
                    </a:lnTo>
                    <a:lnTo>
                      <a:pt x="13496" y="5503"/>
                    </a:lnTo>
                    <a:lnTo>
                      <a:pt x="13475" y="5148"/>
                    </a:lnTo>
                    <a:lnTo>
                      <a:pt x="13538" y="5001"/>
                    </a:lnTo>
                    <a:lnTo>
                      <a:pt x="13517" y="4562"/>
                    </a:lnTo>
                    <a:lnTo>
                      <a:pt x="13517" y="4625"/>
                    </a:lnTo>
                    <a:lnTo>
                      <a:pt x="13370" y="4687"/>
                    </a:lnTo>
                    <a:lnTo>
                      <a:pt x="13266" y="4855"/>
                    </a:lnTo>
                    <a:lnTo>
                      <a:pt x="13349" y="4938"/>
                    </a:lnTo>
                    <a:lnTo>
                      <a:pt x="13287" y="5001"/>
                    </a:lnTo>
                    <a:lnTo>
                      <a:pt x="13349" y="5148"/>
                    </a:lnTo>
                    <a:lnTo>
                      <a:pt x="13307" y="5315"/>
                    </a:lnTo>
                    <a:lnTo>
                      <a:pt x="13245" y="5294"/>
                    </a:lnTo>
                    <a:lnTo>
                      <a:pt x="13161" y="5210"/>
                    </a:lnTo>
                    <a:lnTo>
                      <a:pt x="13119" y="5294"/>
                    </a:lnTo>
                    <a:lnTo>
                      <a:pt x="13119" y="5378"/>
                    </a:lnTo>
                    <a:lnTo>
                      <a:pt x="13056" y="5315"/>
                    </a:lnTo>
                    <a:lnTo>
                      <a:pt x="12952" y="5399"/>
                    </a:lnTo>
                    <a:lnTo>
                      <a:pt x="12952" y="5482"/>
                    </a:lnTo>
                    <a:lnTo>
                      <a:pt x="12889" y="5482"/>
                    </a:lnTo>
                    <a:lnTo>
                      <a:pt x="12638" y="5608"/>
                    </a:lnTo>
                    <a:lnTo>
                      <a:pt x="12491" y="5775"/>
                    </a:lnTo>
                    <a:lnTo>
                      <a:pt x="12429" y="5692"/>
                    </a:lnTo>
                    <a:lnTo>
                      <a:pt x="12429" y="5587"/>
                    </a:lnTo>
                    <a:lnTo>
                      <a:pt x="12575" y="5524"/>
                    </a:lnTo>
                    <a:lnTo>
                      <a:pt x="12596" y="5420"/>
                    </a:lnTo>
                    <a:lnTo>
                      <a:pt x="12491" y="5420"/>
                    </a:lnTo>
                    <a:lnTo>
                      <a:pt x="12387" y="5482"/>
                    </a:lnTo>
                    <a:lnTo>
                      <a:pt x="12178" y="5482"/>
                    </a:lnTo>
                    <a:lnTo>
                      <a:pt x="12052" y="5566"/>
                    </a:lnTo>
                    <a:lnTo>
                      <a:pt x="11780" y="5566"/>
                    </a:lnTo>
                    <a:lnTo>
                      <a:pt x="11424" y="5817"/>
                    </a:lnTo>
                    <a:lnTo>
                      <a:pt x="11257" y="5880"/>
                    </a:lnTo>
                    <a:lnTo>
                      <a:pt x="11111" y="6089"/>
                    </a:lnTo>
                    <a:lnTo>
                      <a:pt x="11090" y="5985"/>
                    </a:lnTo>
                    <a:lnTo>
                      <a:pt x="11215" y="5796"/>
                    </a:lnTo>
                    <a:lnTo>
                      <a:pt x="11173" y="5713"/>
                    </a:lnTo>
                    <a:lnTo>
                      <a:pt x="10985" y="5817"/>
                    </a:lnTo>
                    <a:lnTo>
                      <a:pt x="10964" y="5775"/>
                    </a:lnTo>
                    <a:lnTo>
                      <a:pt x="10880" y="5796"/>
                    </a:lnTo>
                    <a:lnTo>
                      <a:pt x="10797" y="5838"/>
                    </a:lnTo>
                    <a:lnTo>
                      <a:pt x="10734" y="5775"/>
                    </a:lnTo>
                    <a:lnTo>
                      <a:pt x="10629" y="5796"/>
                    </a:lnTo>
                    <a:lnTo>
                      <a:pt x="10587" y="5880"/>
                    </a:lnTo>
                    <a:lnTo>
                      <a:pt x="10315" y="6047"/>
                    </a:lnTo>
                    <a:lnTo>
                      <a:pt x="10211" y="6047"/>
                    </a:lnTo>
                    <a:lnTo>
                      <a:pt x="10022" y="6110"/>
                    </a:lnTo>
                    <a:lnTo>
                      <a:pt x="9897" y="6257"/>
                    </a:lnTo>
                    <a:lnTo>
                      <a:pt x="9939" y="6361"/>
                    </a:lnTo>
                    <a:lnTo>
                      <a:pt x="9834" y="6340"/>
                    </a:lnTo>
                    <a:lnTo>
                      <a:pt x="9792" y="6403"/>
                    </a:lnTo>
                    <a:lnTo>
                      <a:pt x="9688" y="6361"/>
                    </a:lnTo>
                    <a:lnTo>
                      <a:pt x="9657" y="6408"/>
                    </a:lnTo>
                    <a:lnTo>
                      <a:pt x="9657" y="6408"/>
                    </a:lnTo>
                    <a:lnTo>
                      <a:pt x="9583" y="6319"/>
                    </a:lnTo>
                    <a:lnTo>
                      <a:pt x="9625" y="6215"/>
                    </a:lnTo>
                    <a:lnTo>
                      <a:pt x="9709" y="6215"/>
                    </a:lnTo>
                    <a:lnTo>
                      <a:pt x="9792" y="6110"/>
                    </a:lnTo>
                    <a:lnTo>
                      <a:pt x="9897" y="6026"/>
                    </a:lnTo>
                    <a:lnTo>
                      <a:pt x="9939" y="6068"/>
                    </a:lnTo>
                    <a:lnTo>
                      <a:pt x="10022" y="6026"/>
                    </a:lnTo>
                    <a:lnTo>
                      <a:pt x="10043" y="5943"/>
                    </a:lnTo>
                    <a:lnTo>
                      <a:pt x="10169" y="5838"/>
                    </a:lnTo>
                    <a:lnTo>
                      <a:pt x="10211" y="5901"/>
                    </a:lnTo>
                    <a:lnTo>
                      <a:pt x="10462" y="5796"/>
                    </a:lnTo>
                    <a:lnTo>
                      <a:pt x="10546" y="5650"/>
                    </a:lnTo>
                    <a:lnTo>
                      <a:pt x="10671" y="5608"/>
                    </a:lnTo>
                    <a:lnTo>
                      <a:pt x="10880" y="5629"/>
                    </a:lnTo>
                    <a:lnTo>
                      <a:pt x="10901" y="5587"/>
                    </a:lnTo>
                    <a:lnTo>
                      <a:pt x="11090" y="5587"/>
                    </a:lnTo>
                    <a:lnTo>
                      <a:pt x="11278" y="5503"/>
                    </a:lnTo>
                    <a:lnTo>
                      <a:pt x="11320" y="5587"/>
                    </a:lnTo>
                    <a:lnTo>
                      <a:pt x="11383" y="5587"/>
                    </a:lnTo>
                    <a:lnTo>
                      <a:pt x="11445" y="5524"/>
                    </a:lnTo>
                    <a:lnTo>
                      <a:pt x="11529" y="5524"/>
                    </a:lnTo>
                    <a:lnTo>
                      <a:pt x="11675" y="5503"/>
                    </a:lnTo>
                    <a:lnTo>
                      <a:pt x="11738" y="5399"/>
                    </a:lnTo>
                    <a:lnTo>
                      <a:pt x="11989" y="5315"/>
                    </a:lnTo>
                    <a:lnTo>
                      <a:pt x="12240" y="5231"/>
                    </a:lnTo>
                    <a:lnTo>
                      <a:pt x="12261" y="5127"/>
                    </a:lnTo>
                    <a:lnTo>
                      <a:pt x="12324" y="5127"/>
                    </a:lnTo>
                    <a:lnTo>
                      <a:pt x="12366" y="5085"/>
                    </a:lnTo>
                    <a:lnTo>
                      <a:pt x="12324" y="5022"/>
                    </a:lnTo>
                    <a:lnTo>
                      <a:pt x="12324" y="4918"/>
                    </a:lnTo>
                    <a:lnTo>
                      <a:pt x="12240" y="4876"/>
                    </a:lnTo>
                    <a:lnTo>
                      <a:pt x="12219" y="4918"/>
                    </a:lnTo>
                    <a:lnTo>
                      <a:pt x="12219" y="5001"/>
                    </a:lnTo>
                    <a:lnTo>
                      <a:pt x="12115" y="5022"/>
                    </a:lnTo>
                    <a:lnTo>
                      <a:pt x="12073" y="4980"/>
                    </a:lnTo>
                    <a:lnTo>
                      <a:pt x="12031" y="4980"/>
                    </a:lnTo>
                    <a:lnTo>
                      <a:pt x="12010" y="4938"/>
                    </a:lnTo>
                    <a:lnTo>
                      <a:pt x="11885" y="4938"/>
                    </a:lnTo>
                    <a:lnTo>
                      <a:pt x="11696" y="5001"/>
                    </a:lnTo>
                    <a:lnTo>
                      <a:pt x="11634" y="5106"/>
                    </a:lnTo>
                    <a:lnTo>
                      <a:pt x="11571" y="5169"/>
                    </a:lnTo>
                    <a:lnTo>
                      <a:pt x="11508" y="5085"/>
                    </a:lnTo>
                    <a:lnTo>
                      <a:pt x="11466" y="5085"/>
                    </a:lnTo>
                    <a:lnTo>
                      <a:pt x="11362" y="5169"/>
                    </a:lnTo>
                    <a:lnTo>
                      <a:pt x="11090" y="5252"/>
                    </a:lnTo>
                    <a:lnTo>
                      <a:pt x="10755" y="5273"/>
                    </a:lnTo>
                    <a:lnTo>
                      <a:pt x="10692" y="5210"/>
                    </a:lnTo>
                    <a:lnTo>
                      <a:pt x="10629" y="5210"/>
                    </a:lnTo>
                    <a:lnTo>
                      <a:pt x="10650" y="5273"/>
                    </a:lnTo>
                    <a:lnTo>
                      <a:pt x="10587" y="5315"/>
                    </a:lnTo>
                    <a:lnTo>
                      <a:pt x="10483" y="5294"/>
                    </a:lnTo>
                    <a:lnTo>
                      <a:pt x="10420" y="5294"/>
                    </a:lnTo>
                    <a:lnTo>
                      <a:pt x="10357" y="5420"/>
                    </a:lnTo>
                    <a:lnTo>
                      <a:pt x="10211" y="5587"/>
                    </a:lnTo>
                    <a:lnTo>
                      <a:pt x="10148" y="5524"/>
                    </a:lnTo>
                    <a:lnTo>
                      <a:pt x="10043" y="5524"/>
                    </a:lnTo>
                    <a:lnTo>
                      <a:pt x="10022" y="5503"/>
                    </a:lnTo>
                    <a:lnTo>
                      <a:pt x="9897" y="5503"/>
                    </a:lnTo>
                    <a:lnTo>
                      <a:pt x="9813" y="5566"/>
                    </a:lnTo>
                    <a:lnTo>
                      <a:pt x="9730" y="5566"/>
                    </a:lnTo>
                    <a:lnTo>
                      <a:pt x="9688" y="5629"/>
                    </a:lnTo>
                    <a:lnTo>
                      <a:pt x="9583" y="5671"/>
                    </a:lnTo>
                    <a:lnTo>
                      <a:pt x="9478" y="5734"/>
                    </a:lnTo>
                    <a:lnTo>
                      <a:pt x="9311" y="5817"/>
                    </a:lnTo>
                    <a:lnTo>
                      <a:pt x="9123" y="5880"/>
                    </a:lnTo>
                    <a:lnTo>
                      <a:pt x="9081" y="5985"/>
                    </a:lnTo>
                    <a:lnTo>
                      <a:pt x="9081" y="6152"/>
                    </a:lnTo>
                    <a:lnTo>
                      <a:pt x="9102" y="6466"/>
                    </a:lnTo>
                    <a:lnTo>
                      <a:pt x="9081" y="6633"/>
                    </a:lnTo>
                    <a:lnTo>
                      <a:pt x="9018" y="6612"/>
                    </a:lnTo>
                    <a:lnTo>
                      <a:pt x="8955" y="6654"/>
                    </a:lnTo>
                    <a:lnTo>
                      <a:pt x="8704" y="6863"/>
                    </a:lnTo>
                    <a:lnTo>
                      <a:pt x="8788" y="6759"/>
                    </a:lnTo>
                    <a:lnTo>
                      <a:pt x="8893" y="6633"/>
                    </a:lnTo>
                    <a:lnTo>
                      <a:pt x="8914" y="6550"/>
                    </a:lnTo>
                    <a:lnTo>
                      <a:pt x="8872" y="6529"/>
                    </a:lnTo>
                    <a:lnTo>
                      <a:pt x="8872" y="6445"/>
                    </a:lnTo>
                    <a:lnTo>
                      <a:pt x="8746" y="6257"/>
                    </a:lnTo>
                    <a:lnTo>
                      <a:pt x="8662" y="6257"/>
                    </a:lnTo>
                    <a:lnTo>
                      <a:pt x="8600" y="6173"/>
                    </a:lnTo>
                    <a:lnTo>
                      <a:pt x="8537" y="6152"/>
                    </a:lnTo>
                    <a:lnTo>
                      <a:pt x="8537" y="6006"/>
                    </a:lnTo>
                    <a:lnTo>
                      <a:pt x="8390" y="5817"/>
                    </a:lnTo>
                    <a:lnTo>
                      <a:pt x="8370" y="5817"/>
                    </a:lnTo>
                    <a:lnTo>
                      <a:pt x="8286" y="5796"/>
                    </a:lnTo>
                    <a:lnTo>
                      <a:pt x="8265" y="5692"/>
                    </a:lnTo>
                    <a:lnTo>
                      <a:pt x="8181" y="5629"/>
                    </a:lnTo>
                    <a:lnTo>
                      <a:pt x="8139" y="5671"/>
                    </a:lnTo>
                    <a:lnTo>
                      <a:pt x="8035" y="5587"/>
                    </a:lnTo>
                    <a:lnTo>
                      <a:pt x="7846" y="5378"/>
                    </a:lnTo>
                    <a:lnTo>
                      <a:pt x="7805" y="5190"/>
                    </a:lnTo>
                    <a:lnTo>
                      <a:pt x="7805" y="5001"/>
                    </a:lnTo>
                    <a:lnTo>
                      <a:pt x="7763" y="4980"/>
                    </a:lnTo>
                    <a:lnTo>
                      <a:pt x="7721" y="5043"/>
                    </a:lnTo>
                    <a:lnTo>
                      <a:pt x="7658" y="5001"/>
                    </a:lnTo>
                    <a:lnTo>
                      <a:pt x="7616" y="4876"/>
                    </a:lnTo>
                    <a:lnTo>
                      <a:pt x="7658" y="4750"/>
                    </a:lnTo>
                    <a:lnTo>
                      <a:pt x="7637" y="4729"/>
                    </a:lnTo>
                    <a:lnTo>
                      <a:pt x="7658" y="4646"/>
                    </a:lnTo>
                    <a:lnTo>
                      <a:pt x="7533" y="4520"/>
                    </a:lnTo>
                    <a:lnTo>
                      <a:pt x="7533" y="4415"/>
                    </a:lnTo>
                    <a:lnTo>
                      <a:pt x="7428" y="4332"/>
                    </a:lnTo>
                    <a:lnTo>
                      <a:pt x="7386" y="4332"/>
                    </a:lnTo>
                    <a:lnTo>
                      <a:pt x="7323" y="4248"/>
                    </a:lnTo>
                    <a:lnTo>
                      <a:pt x="7219" y="4164"/>
                    </a:lnTo>
                    <a:lnTo>
                      <a:pt x="7114" y="4164"/>
                    </a:lnTo>
                    <a:lnTo>
                      <a:pt x="6800" y="3934"/>
                    </a:lnTo>
                    <a:lnTo>
                      <a:pt x="6717" y="3934"/>
                    </a:lnTo>
                    <a:lnTo>
                      <a:pt x="6696" y="3850"/>
                    </a:lnTo>
                    <a:lnTo>
                      <a:pt x="0" y="16091"/>
                    </a:lnTo>
                    <a:lnTo>
                      <a:pt x="377" y="16091"/>
                    </a:lnTo>
                    <a:lnTo>
                      <a:pt x="502" y="16153"/>
                    </a:lnTo>
                    <a:lnTo>
                      <a:pt x="711" y="16007"/>
                    </a:lnTo>
                    <a:lnTo>
                      <a:pt x="1004" y="16049"/>
                    </a:lnTo>
                    <a:lnTo>
                      <a:pt x="858" y="16300"/>
                    </a:lnTo>
                    <a:lnTo>
                      <a:pt x="921" y="16446"/>
                    </a:lnTo>
                    <a:lnTo>
                      <a:pt x="1025" y="16718"/>
                    </a:lnTo>
                    <a:lnTo>
                      <a:pt x="1172" y="17388"/>
                    </a:lnTo>
                    <a:lnTo>
                      <a:pt x="1235" y="17534"/>
                    </a:lnTo>
                    <a:lnTo>
                      <a:pt x="1130" y="17702"/>
                    </a:lnTo>
                    <a:lnTo>
                      <a:pt x="1130" y="17765"/>
                    </a:lnTo>
                    <a:lnTo>
                      <a:pt x="1172" y="17765"/>
                    </a:lnTo>
                    <a:lnTo>
                      <a:pt x="1381" y="17744"/>
                    </a:lnTo>
                    <a:lnTo>
                      <a:pt x="1569" y="17723"/>
                    </a:lnTo>
                    <a:lnTo>
                      <a:pt x="1695" y="17639"/>
                    </a:lnTo>
                    <a:lnTo>
                      <a:pt x="1862" y="17409"/>
                    </a:lnTo>
                    <a:lnTo>
                      <a:pt x="1988" y="17283"/>
                    </a:lnTo>
                    <a:lnTo>
                      <a:pt x="2197" y="17200"/>
                    </a:lnTo>
                    <a:lnTo>
                      <a:pt x="2260" y="17179"/>
                    </a:lnTo>
                    <a:lnTo>
                      <a:pt x="2469" y="17116"/>
                    </a:lnTo>
                    <a:lnTo>
                      <a:pt x="2636" y="17116"/>
                    </a:lnTo>
                    <a:lnTo>
                      <a:pt x="2783" y="17221"/>
                    </a:lnTo>
                    <a:lnTo>
                      <a:pt x="2783" y="17325"/>
                    </a:lnTo>
                    <a:lnTo>
                      <a:pt x="2804" y="17409"/>
                    </a:lnTo>
                    <a:lnTo>
                      <a:pt x="2720" y="17555"/>
                    </a:lnTo>
                    <a:lnTo>
                      <a:pt x="2699" y="17639"/>
                    </a:lnTo>
                    <a:lnTo>
                      <a:pt x="2825" y="17974"/>
                    </a:lnTo>
                    <a:lnTo>
                      <a:pt x="2804" y="18078"/>
                    </a:lnTo>
                    <a:lnTo>
                      <a:pt x="2846" y="18288"/>
                    </a:lnTo>
                    <a:lnTo>
                      <a:pt x="2992" y="18455"/>
                    </a:lnTo>
                    <a:lnTo>
                      <a:pt x="3013" y="18664"/>
                    </a:lnTo>
                    <a:lnTo>
                      <a:pt x="3055" y="18748"/>
                    </a:lnTo>
                    <a:lnTo>
                      <a:pt x="3097" y="18853"/>
                    </a:lnTo>
                    <a:lnTo>
                      <a:pt x="3034" y="18957"/>
                    </a:lnTo>
                    <a:lnTo>
                      <a:pt x="3034" y="19062"/>
                    </a:lnTo>
                    <a:lnTo>
                      <a:pt x="3055" y="19146"/>
                    </a:lnTo>
                    <a:lnTo>
                      <a:pt x="3013" y="19501"/>
                    </a:lnTo>
                    <a:lnTo>
                      <a:pt x="3013" y="19920"/>
                    </a:lnTo>
                    <a:lnTo>
                      <a:pt x="3034" y="20338"/>
                    </a:lnTo>
                    <a:lnTo>
                      <a:pt x="2929" y="20380"/>
                    </a:lnTo>
                    <a:lnTo>
                      <a:pt x="2929" y="20464"/>
                    </a:lnTo>
                    <a:lnTo>
                      <a:pt x="2971" y="20464"/>
                    </a:lnTo>
                    <a:lnTo>
                      <a:pt x="3055" y="20527"/>
                    </a:lnTo>
                    <a:lnTo>
                      <a:pt x="3076" y="20568"/>
                    </a:lnTo>
                    <a:lnTo>
                      <a:pt x="3034" y="20589"/>
                    </a:lnTo>
                    <a:lnTo>
                      <a:pt x="2971" y="20652"/>
                    </a:lnTo>
                    <a:lnTo>
                      <a:pt x="3013" y="20736"/>
                    </a:lnTo>
                    <a:lnTo>
                      <a:pt x="3055" y="20778"/>
                    </a:lnTo>
                    <a:lnTo>
                      <a:pt x="3076" y="20861"/>
                    </a:lnTo>
                    <a:lnTo>
                      <a:pt x="3055" y="20903"/>
                    </a:lnTo>
                    <a:lnTo>
                      <a:pt x="3055" y="20966"/>
                    </a:lnTo>
                    <a:lnTo>
                      <a:pt x="3160" y="20966"/>
                    </a:lnTo>
                    <a:lnTo>
                      <a:pt x="3243" y="20987"/>
                    </a:lnTo>
                    <a:lnTo>
                      <a:pt x="3348" y="21154"/>
                    </a:lnTo>
                    <a:lnTo>
                      <a:pt x="3369" y="21217"/>
                    </a:lnTo>
                    <a:lnTo>
                      <a:pt x="3452" y="21280"/>
                    </a:lnTo>
                    <a:lnTo>
                      <a:pt x="3578" y="21363"/>
                    </a:lnTo>
                    <a:lnTo>
                      <a:pt x="3641" y="21468"/>
                    </a:lnTo>
                    <a:lnTo>
                      <a:pt x="3641" y="21573"/>
                    </a:lnTo>
                    <a:lnTo>
                      <a:pt x="3683" y="21594"/>
                    </a:lnTo>
                    <a:lnTo>
                      <a:pt x="3704" y="21635"/>
                    </a:lnTo>
                    <a:lnTo>
                      <a:pt x="3683" y="21698"/>
                    </a:lnTo>
                    <a:lnTo>
                      <a:pt x="3683" y="21740"/>
                    </a:lnTo>
                    <a:lnTo>
                      <a:pt x="3641" y="21782"/>
                    </a:lnTo>
                    <a:lnTo>
                      <a:pt x="3641" y="21845"/>
                    </a:lnTo>
                    <a:lnTo>
                      <a:pt x="3641" y="21887"/>
                    </a:lnTo>
                    <a:lnTo>
                      <a:pt x="3662" y="21907"/>
                    </a:lnTo>
                    <a:lnTo>
                      <a:pt x="3599" y="22033"/>
                    </a:lnTo>
                    <a:lnTo>
                      <a:pt x="3452" y="22326"/>
                    </a:lnTo>
                    <a:lnTo>
                      <a:pt x="3432" y="22514"/>
                    </a:lnTo>
                    <a:lnTo>
                      <a:pt x="3285" y="22661"/>
                    </a:lnTo>
                    <a:lnTo>
                      <a:pt x="3285" y="22744"/>
                    </a:lnTo>
                    <a:lnTo>
                      <a:pt x="3327" y="22744"/>
                    </a:lnTo>
                    <a:lnTo>
                      <a:pt x="3494" y="22535"/>
                    </a:lnTo>
                    <a:lnTo>
                      <a:pt x="3536" y="22410"/>
                    </a:lnTo>
                    <a:lnTo>
                      <a:pt x="3662" y="22305"/>
                    </a:lnTo>
                    <a:lnTo>
                      <a:pt x="3683" y="22347"/>
                    </a:lnTo>
                    <a:lnTo>
                      <a:pt x="3766" y="22368"/>
                    </a:lnTo>
                    <a:lnTo>
                      <a:pt x="3766" y="22431"/>
                    </a:lnTo>
                    <a:lnTo>
                      <a:pt x="3599" y="22514"/>
                    </a:lnTo>
                    <a:lnTo>
                      <a:pt x="3557" y="22619"/>
                    </a:lnTo>
                    <a:lnTo>
                      <a:pt x="3390" y="22786"/>
                    </a:lnTo>
                    <a:lnTo>
                      <a:pt x="3390" y="22828"/>
                    </a:lnTo>
                    <a:lnTo>
                      <a:pt x="3473" y="22828"/>
                    </a:lnTo>
                    <a:lnTo>
                      <a:pt x="3432" y="22870"/>
                    </a:lnTo>
                    <a:lnTo>
                      <a:pt x="3285" y="22849"/>
                    </a:lnTo>
                    <a:lnTo>
                      <a:pt x="3222" y="22870"/>
                    </a:lnTo>
                    <a:lnTo>
                      <a:pt x="3160" y="23037"/>
                    </a:lnTo>
                    <a:lnTo>
                      <a:pt x="3055" y="23142"/>
                    </a:lnTo>
                    <a:lnTo>
                      <a:pt x="3076" y="23268"/>
                    </a:lnTo>
                    <a:lnTo>
                      <a:pt x="3034" y="23247"/>
                    </a:lnTo>
                    <a:lnTo>
                      <a:pt x="2971" y="23184"/>
                    </a:lnTo>
                    <a:lnTo>
                      <a:pt x="2908" y="23247"/>
                    </a:lnTo>
                    <a:lnTo>
                      <a:pt x="2908" y="23393"/>
                    </a:lnTo>
                    <a:lnTo>
                      <a:pt x="3013" y="23393"/>
                    </a:lnTo>
                    <a:lnTo>
                      <a:pt x="3034" y="23477"/>
                    </a:lnTo>
                    <a:lnTo>
                      <a:pt x="2971" y="23665"/>
                    </a:lnTo>
                    <a:lnTo>
                      <a:pt x="2950" y="23937"/>
                    </a:lnTo>
                    <a:lnTo>
                      <a:pt x="3013" y="24125"/>
                    </a:lnTo>
                    <a:lnTo>
                      <a:pt x="3076" y="24293"/>
                    </a:lnTo>
                    <a:lnTo>
                      <a:pt x="3160" y="24314"/>
                    </a:lnTo>
                    <a:lnTo>
                      <a:pt x="3180" y="24230"/>
                    </a:lnTo>
                    <a:lnTo>
                      <a:pt x="3264" y="24146"/>
                    </a:lnTo>
                    <a:lnTo>
                      <a:pt x="3452" y="24104"/>
                    </a:lnTo>
                    <a:lnTo>
                      <a:pt x="3557" y="24021"/>
                    </a:lnTo>
                    <a:lnTo>
                      <a:pt x="3662" y="23895"/>
                    </a:lnTo>
                    <a:lnTo>
                      <a:pt x="3704" y="23895"/>
                    </a:lnTo>
                    <a:lnTo>
                      <a:pt x="3704" y="24021"/>
                    </a:lnTo>
                    <a:lnTo>
                      <a:pt x="3662" y="24125"/>
                    </a:lnTo>
                    <a:lnTo>
                      <a:pt x="3599" y="24146"/>
                    </a:lnTo>
                    <a:lnTo>
                      <a:pt x="3536" y="24251"/>
                    </a:lnTo>
                    <a:lnTo>
                      <a:pt x="3536" y="24314"/>
                    </a:lnTo>
                    <a:lnTo>
                      <a:pt x="3641" y="24397"/>
                    </a:lnTo>
                    <a:lnTo>
                      <a:pt x="3704" y="24460"/>
                    </a:lnTo>
                    <a:lnTo>
                      <a:pt x="3808" y="24460"/>
                    </a:lnTo>
                    <a:lnTo>
                      <a:pt x="3892" y="24502"/>
                    </a:lnTo>
                    <a:lnTo>
                      <a:pt x="3955" y="24544"/>
                    </a:lnTo>
                    <a:lnTo>
                      <a:pt x="3808" y="24502"/>
                    </a:lnTo>
                    <a:lnTo>
                      <a:pt x="3683" y="24502"/>
                    </a:lnTo>
                    <a:lnTo>
                      <a:pt x="3578" y="24439"/>
                    </a:lnTo>
                    <a:lnTo>
                      <a:pt x="3432" y="24439"/>
                    </a:lnTo>
                    <a:lnTo>
                      <a:pt x="3369" y="24523"/>
                    </a:lnTo>
                    <a:lnTo>
                      <a:pt x="3369" y="24607"/>
                    </a:lnTo>
                    <a:lnTo>
                      <a:pt x="3432" y="24669"/>
                    </a:lnTo>
                    <a:lnTo>
                      <a:pt x="3452" y="24920"/>
                    </a:lnTo>
                    <a:lnTo>
                      <a:pt x="3494" y="24983"/>
                    </a:lnTo>
                    <a:lnTo>
                      <a:pt x="3557" y="24983"/>
                    </a:lnTo>
                    <a:lnTo>
                      <a:pt x="3641" y="24941"/>
                    </a:lnTo>
                    <a:lnTo>
                      <a:pt x="3683" y="24983"/>
                    </a:lnTo>
                    <a:lnTo>
                      <a:pt x="3641" y="25046"/>
                    </a:lnTo>
                    <a:lnTo>
                      <a:pt x="3599" y="25088"/>
                    </a:lnTo>
                    <a:lnTo>
                      <a:pt x="3683" y="25151"/>
                    </a:lnTo>
                    <a:lnTo>
                      <a:pt x="3683" y="25192"/>
                    </a:lnTo>
                    <a:lnTo>
                      <a:pt x="3662" y="25255"/>
                    </a:lnTo>
                    <a:lnTo>
                      <a:pt x="3557" y="25234"/>
                    </a:lnTo>
                    <a:lnTo>
                      <a:pt x="3411" y="25276"/>
                    </a:lnTo>
                    <a:lnTo>
                      <a:pt x="3264" y="25381"/>
                    </a:lnTo>
                    <a:lnTo>
                      <a:pt x="3243" y="25423"/>
                    </a:lnTo>
                    <a:lnTo>
                      <a:pt x="3306" y="25485"/>
                    </a:lnTo>
                    <a:lnTo>
                      <a:pt x="3452" y="25423"/>
                    </a:lnTo>
                    <a:lnTo>
                      <a:pt x="3536" y="25465"/>
                    </a:lnTo>
                    <a:lnTo>
                      <a:pt x="3452" y="25485"/>
                    </a:lnTo>
                    <a:lnTo>
                      <a:pt x="3432" y="25548"/>
                    </a:lnTo>
                    <a:lnTo>
                      <a:pt x="3515" y="25632"/>
                    </a:lnTo>
                    <a:lnTo>
                      <a:pt x="3662" y="25590"/>
                    </a:lnTo>
                    <a:lnTo>
                      <a:pt x="3829" y="25465"/>
                    </a:lnTo>
                    <a:lnTo>
                      <a:pt x="3934" y="25297"/>
                    </a:lnTo>
                    <a:lnTo>
                      <a:pt x="4038" y="25297"/>
                    </a:lnTo>
                    <a:lnTo>
                      <a:pt x="4143" y="25213"/>
                    </a:lnTo>
                    <a:lnTo>
                      <a:pt x="4164" y="25109"/>
                    </a:lnTo>
                    <a:lnTo>
                      <a:pt x="4185" y="25088"/>
                    </a:lnTo>
                    <a:lnTo>
                      <a:pt x="4206" y="25172"/>
                    </a:lnTo>
                    <a:lnTo>
                      <a:pt x="4143" y="25339"/>
                    </a:lnTo>
                    <a:lnTo>
                      <a:pt x="4038" y="25402"/>
                    </a:lnTo>
                    <a:lnTo>
                      <a:pt x="3913" y="25465"/>
                    </a:lnTo>
                    <a:lnTo>
                      <a:pt x="3892" y="25548"/>
                    </a:lnTo>
                    <a:lnTo>
                      <a:pt x="3955" y="25611"/>
                    </a:lnTo>
                    <a:lnTo>
                      <a:pt x="4038" y="25590"/>
                    </a:lnTo>
                    <a:lnTo>
                      <a:pt x="4164" y="25590"/>
                    </a:lnTo>
                    <a:lnTo>
                      <a:pt x="4268" y="25611"/>
                    </a:lnTo>
                    <a:lnTo>
                      <a:pt x="4122" y="25611"/>
                    </a:lnTo>
                    <a:lnTo>
                      <a:pt x="4017" y="25674"/>
                    </a:lnTo>
                    <a:lnTo>
                      <a:pt x="4017" y="25820"/>
                    </a:lnTo>
                    <a:lnTo>
                      <a:pt x="4059" y="25967"/>
                    </a:lnTo>
                    <a:lnTo>
                      <a:pt x="4017" y="25988"/>
                    </a:lnTo>
                    <a:lnTo>
                      <a:pt x="3976" y="25904"/>
                    </a:lnTo>
                    <a:lnTo>
                      <a:pt x="3976" y="25757"/>
                    </a:lnTo>
                    <a:lnTo>
                      <a:pt x="3913" y="25674"/>
                    </a:lnTo>
                    <a:lnTo>
                      <a:pt x="3850" y="25716"/>
                    </a:lnTo>
                    <a:lnTo>
                      <a:pt x="3578" y="25904"/>
                    </a:lnTo>
                    <a:lnTo>
                      <a:pt x="3536" y="25988"/>
                    </a:lnTo>
                    <a:lnTo>
                      <a:pt x="3369" y="26071"/>
                    </a:lnTo>
                    <a:lnTo>
                      <a:pt x="3327" y="26134"/>
                    </a:lnTo>
                    <a:lnTo>
                      <a:pt x="3348" y="26218"/>
                    </a:lnTo>
                    <a:lnTo>
                      <a:pt x="3348" y="26301"/>
                    </a:lnTo>
                    <a:lnTo>
                      <a:pt x="3369" y="26322"/>
                    </a:lnTo>
                    <a:lnTo>
                      <a:pt x="3452" y="26281"/>
                    </a:lnTo>
                    <a:lnTo>
                      <a:pt x="3557" y="26218"/>
                    </a:lnTo>
                    <a:lnTo>
                      <a:pt x="3599" y="26113"/>
                    </a:lnTo>
                    <a:lnTo>
                      <a:pt x="3662" y="26134"/>
                    </a:lnTo>
                    <a:lnTo>
                      <a:pt x="3704" y="26197"/>
                    </a:lnTo>
                    <a:lnTo>
                      <a:pt x="3892" y="26218"/>
                    </a:lnTo>
                    <a:lnTo>
                      <a:pt x="3871" y="26239"/>
                    </a:lnTo>
                    <a:lnTo>
                      <a:pt x="3766" y="26218"/>
                    </a:lnTo>
                    <a:lnTo>
                      <a:pt x="3599" y="26218"/>
                    </a:lnTo>
                    <a:lnTo>
                      <a:pt x="3536" y="26281"/>
                    </a:lnTo>
                    <a:lnTo>
                      <a:pt x="3536" y="26322"/>
                    </a:lnTo>
                    <a:lnTo>
                      <a:pt x="3557" y="26385"/>
                    </a:lnTo>
                    <a:lnTo>
                      <a:pt x="3473" y="26406"/>
                    </a:lnTo>
                    <a:lnTo>
                      <a:pt x="3432" y="26385"/>
                    </a:lnTo>
                    <a:lnTo>
                      <a:pt x="3264" y="26427"/>
                    </a:lnTo>
                    <a:lnTo>
                      <a:pt x="3264" y="26490"/>
                    </a:lnTo>
                    <a:lnTo>
                      <a:pt x="3390" y="26490"/>
                    </a:lnTo>
                    <a:lnTo>
                      <a:pt x="3473" y="26532"/>
                    </a:lnTo>
                    <a:lnTo>
                      <a:pt x="3578" y="26532"/>
                    </a:lnTo>
                    <a:lnTo>
                      <a:pt x="3515" y="26594"/>
                    </a:lnTo>
                    <a:lnTo>
                      <a:pt x="3390" y="26594"/>
                    </a:lnTo>
                    <a:lnTo>
                      <a:pt x="3327" y="26532"/>
                    </a:lnTo>
                    <a:lnTo>
                      <a:pt x="3222" y="26553"/>
                    </a:lnTo>
                    <a:lnTo>
                      <a:pt x="3180" y="26657"/>
                    </a:lnTo>
                    <a:lnTo>
                      <a:pt x="3243" y="26720"/>
                    </a:lnTo>
                    <a:lnTo>
                      <a:pt x="3327" y="26720"/>
                    </a:lnTo>
                    <a:lnTo>
                      <a:pt x="3452" y="26699"/>
                    </a:lnTo>
                    <a:lnTo>
                      <a:pt x="3536" y="26741"/>
                    </a:lnTo>
                    <a:lnTo>
                      <a:pt x="3683" y="26741"/>
                    </a:lnTo>
                    <a:lnTo>
                      <a:pt x="3662" y="26804"/>
                    </a:lnTo>
                    <a:lnTo>
                      <a:pt x="3557" y="26825"/>
                    </a:lnTo>
                    <a:lnTo>
                      <a:pt x="3452" y="26804"/>
                    </a:lnTo>
                    <a:lnTo>
                      <a:pt x="3432" y="26825"/>
                    </a:lnTo>
                    <a:lnTo>
                      <a:pt x="3452" y="26845"/>
                    </a:lnTo>
                    <a:lnTo>
                      <a:pt x="3662" y="26845"/>
                    </a:lnTo>
                    <a:lnTo>
                      <a:pt x="3662" y="26908"/>
                    </a:lnTo>
                    <a:lnTo>
                      <a:pt x="3536" y="26929"/>
                    </a:lnTo>
                    <a:lnTo>
                      <a:pt x="3390" y="26908"/>
                    </a:lnTo>
                    <a:lnTo>
                      <a:pt x="3327" y="26845"/>
                    </a:lnTo>
                    <a:lnTo>
                      <a:pt x="3264" y="26908"/>
                    </a:lnTo>
                    <a:lnTo>
                      <a:pt x="3327" y="27013"/>
                    </a:lnTo>
                    <a:lnTo>
                      <a:pt x="3452" y="27076"/>
                    </a:lnTo>
                    <a:lnTo>
                      <a:pt x="3473" y="27013"/>
                    </a:lnTo>
                    <a:lnTo>
                      <a:pt x="3557" y="27013"/>
                    </a:lnTo>
                    <a:lnTo>
                      <a:pt x="3641" y="27055"/>
                    </a:lnTo>
                    <a:lnTo>
                      <a:pt x="3787" y="27034"/>
                    </a:lnTo>
                    <a:lnTo>
                      <a:pt x="3850" y="27076"/>
                    </a:lnTo>
                    <a:lnTo>
                      <a:pt x="3766" y="27117"/>
                    </a:lnTo>
                    <a:lnTo>
                      <a:pt x="3766" y="27159"/>
                    </a:lnTo>
                    <a:lnTo>
                      <a:pt x="3871" y="27159"/>
                    </a:lnTo>
                    <a:lnTo>
                      <a:pt x="3892" y="27243"/>
                    </a:lnTo>
                    <a:lnTo>
                      <a:pt x="4026" y="27276"/>
                    </a:lnTo>
                    <a:lnTo>
                      <a:pt x="3976" y="27285"/>
                    </a:lnTo>
                    <a:lnTo>
                      <a:pt x="3871" y="27285"/>
                    </a:lnTo>
                    <a:lnTo>
                      <a:pt x="3787" y="27369"/>
                    </a:lnTo>
                    <a:lnTo>
                      <a:pt x="3787" y="27431"/>
                    </a:lnTo>
                    <a:lnTo>
                      <a:pt x="3871" y="27473"/>
                    </a:lnTo>
                    <a:lnTo>
                      <a:pt x="3913" y="27431"/>
                    </a:lnTo>
                    <a:lnTo>
                      <a:pt x="3976" y="27389"/>
                    </a:lnTo>
                    <a:lnTo>
                      <a:pt x="3996" y="27452"/>
                    </a:lnTo>
                    <a:lnTo>
                      <a:pt x="4017" y="27452"/>
                    </a:lnTo>
                    <a:lnTo>
                      <a:pt x="4080" y="27369"/>
                    </a:lnTo>
                    <a:lnTo>
                      <a:pt x="4185" y="27306"/>
                    </a:lnTo>
                    <a:lnTo>
                      <a:pt x="4185" y="27369"/>
                    </a:lnTo>
                    <a:lnTo>
                      <a:pt x="4164" y="27410"/>
                    </a:lnTo>
                    <a:lnTo>
                      <a:pt x="4164" y="27473"/>
                    </a:lnTo>
                    <a:lnTo>
                      <a:pt x="4206" y="27494"/>
                    </a:lnTo>
                    <a:lnTo>
                      <a:pt x="4289" y="27557"/>
                    </a:lnTo>
                    <a:lnTo>
                      <a:pt x="4373" y="27557"/>
                    </a:lnTo>
                    <a:lnTo>
                      <a:pt x="4499" y="27369"/>
                    </a:lnTo>
                    <a:lnTo>
                      <a:pt x="4520" y="27159"/>
                    </a:lnTo>
                    <a:lnTo>
                      <a:pt x="4582" y="27055"/>
                    </a:lnTo>
                    <a:lnTo>
                      <a:pt x="4645" y="27034"/>
                    </a:lnTo>
                    <a:lnTo>
                      <a:pt x="4645" y="27097"/>
                    </a:lnTo>
                    <a:lnTo>
                      <a:pt x="4603" y="27159"/>
                    </a:lnTo>
                    <a:lnTo>
                      <a:pt x="4603" y="27306"/>
                    </a:lnTo>
                    <a:lnTo>
                      <a:pt x="4499" y="27473"/>
                    </a:lnTo>
                    <a:lnTo>
                      <a:pt x="4415" y="27557"/>
                    </a:lnTo>
                    <a:lnTo>
                      <a:pt x="4436" y="27599"/>
                    </a:lnTo>
                    <a:lnTo>
                      <a:pt x="4582" y="27599"/>
                    </a:lnTo>
                    <a:lnTo>
                      <a:pt x="4687" y="27578"/>
                    </a:lnTo>
                    <a:lnTo>
                      <a:pt x="4708" y="27599"/>
                    </a:lnTo>
                    <a:lnTo>
                      <a:pt x="4624" y="27682"/>
                    </a:lnTo>
                    <a:lnTo>
                      <a:pt x="4582" y="27808"/>
                    </a:lnTo>
                    <a:lnTo>
                      <a:pt x="4415" y="27913"/>
                    </a:lnTo>
                    <a:lnTo>
                      <a:pt x="4415" y="27975"/>
                    </a:lnTo>
                    <a:lnTo>
                      <a:pt x="4499" y="28122"/>
                    </a:lnTo>
                    <a:lnTo>
                      <a:pt x="4624" y="28185"/>
                    </a:lnTo>
                    <a:lnTo>
                      <a:pt x="4708" y="28122"/>
                    </a:lnTo>
                    <a:lnTo>
                      <a:pt x="4792" y="28122"/>
                    </a:lnTo>
                    <a:lnTo>
                      <a:pt x="4812" y="28226"/>
                    </a:lnTo>
                    <a:lnTo>
                      <a:pt x="4875" y="28331"/>
                    </a:lnTo>
                    <a:lnTo>
                      <a:pt x="4875" y="28415"/>
                    </a:lnTo>
                    <a:lnTo>
                      <a:pt x="4812" y="28415"/>
                    </a:lnTo>
                    <a:lnTo>
                      <a:pt x="4771" y="28310"/>
                    </a:lnTo>
                    <a:lnTo>
                      <a:pt x="4708" y="28310"/>
                    </a:lnTo>
                    <a:lnTo>
                      <a:pt x="4708" y="28415"/>
                    </a:lnTo>
                    <a:lnTo>
                      <a:pt x="4812" y="28561"/>
                    </a:lnTo>
                    <a:lnTo>
                      <a:pt x="4938" y="28498"/>
                    </a:lnTo>
                    <a:lnTo>
                      <a:pt x="5085" y="28436"/>
                    </a:lnTo>
                    <a:lnTo>
                      <a:pt x="5147" y="28352"/>
                    </a:lnTo>
                    <a:lnTo>
                      <a:pt x="5147" y="28352"/>
                    </a:lnTo>
                    <a:lnTo>
                      <a:pt x="5126" y="28519"/>
                    </a:lnTo>
                    <a:lnTo>
                      <a:pt x="5022" y="28750"/>
                    </a:lnTo>
                    <a:lnTo>
                      <a:pt x="5043" y="28938"/>
                    </a:lnTo>
                    <a:lnTo>
                      <a:pt x="5126" y="28959"/>
                    </a:lnTo>
                    <a:lnTo>
                      <a:pt x="20087" y="30444"/>
                    </a:lnTo>
                    <a:lnTo>
                      <a:pt x="20212" y="30507"/>
                    </a:lnTo>
                    <a:lnTo>
                      <a:pt x="20359" y="30507"/>
                    </a:lnTo>
                    <a:lnTo>
                      <a:pt x="20484" y="30612"/>
                    </a:lnTo>
                    <a:lnTo>
                      <a:pt x="20484" y="30674"/>
                    </a:lnTo>
                    <a:lnTo>
                      <a:pt x="20568" y="30737"/>
                    </a:lnTo>
                    <a:lnTo>
                      <a:pt x="20589" y="30779"/>
                    </a:lnTo>
                    <a:lnTo>
                      <a:pt x="20694" y="30821"/>
                    </a:lnTo>
                    <a:lnTo>
                      <a:pt x="20714" y="30842"/>
                    </a:lnTo>
                    <a:lnTo>
                      <a:pt x="20840" y="30884"/>
                    </a:lnTo>
                    <a:lnTo>
                      <a:pt x="20903" y="30946"/>
                    </a:lnTo>
                    <a:lnTo>
                      <a:pt x="20945" y="30946"/>
                    </a:lnTo>
                    <a:lnTo>
                      <a:pt x="21049" y="30926"/>
                    </a:lnTo>
                    <a:lnTo>
                      <a:pt x="21133" y="30946"/>
                    </a:lnTo>
                    <a:lnTo>
                      <a:pt x="21238" y="30946"/>
                    </a:lnTo>
                    <a:lnTo>
                      <a:pt x="21363" y="31051"/>
                    </a:lnTo>
                    <a:lnTo>
                      <a:pt x="21447" y="31051"/>
                    </a:lnTo>
                    <a:lnTo>
                      <a:pt x="21510" y="31198"/>
                    </a:lnTo>
                    <a:lnTo>
                      <a:pt x="21719" y="31239"/>
                    </a:lnTo>
                    <a:lnTo>
                      <a:pt x="21823" y="31260"/>
                    </a:lnTo>
                    <a:lnTo>
                      <a:pt x="21886" y="31344"/>
                    </a:lnTo>
                    <a:lnTo>
                      <a:pt x="21970" y="31407"/>
                    </a:lnTo>
                    <a:lnTo>
                      <a:pt x="22158" y="31407"/>
                    </a:lnTo>
                    <a:lnTo>
                      <a:pt x="22263" y="31344"/>
                    </a:lnTo>
                    <a:lnTo>
                      <a:pt x="22305" y="31407"/>
                    </a:lnTo>
                    <a:lnTo>
                      <a:pt x="22367" y="31511"/>
                    </a:lnTo>
                    <a:lnTo>
                      <a:pt x="22618" y="31532"/>
                    </a:lnTo>
                    <a:lnTo>
                      <a:pt x="22681" y="31574"/>
                    </a:lnTo>
                    <a:lnTo>
                      <a:pt x="22807" y="31616"/>
                    </a:lnTo>
                    <a:lnTo>
                      <a:pt x="22890" y="31658"/>
                    </a:lnTo>
                    <a:lnTo>
                      <a:pt x="25192" y="32725"/>
                    </a:lnTo>
                    <a:lnTo>
                      <a:pt x="25339" y="32913"/>
                    </a:lnTo>
                    <a:lnTo>
                      <a:pt x="25694" y="33206"/>
                    </a:lnTo>
                    <a:lnTo>
                      <a:pt x="26050" y="34985"/>
                    </a:lnTo>
                    <a:lnTo>
                      <a:pt x="26008" y="35738"/>
                    </a:lnTo>
                    <a:lnTo>
                      <a:pt x="25945" y="35864"/>
                    </a:lnTo>
                    <a:lnTo>
                      <a:pt x="25903" y="36010"/>
                    </a:lnTo>
                    <a:lnTo>
                      <a:pt x="25820" y="36136"/>
                    </a:lnTo>
                    <a:lnTo>
                      <a:pt x="25611" y="36240"/>
                    </a:lnTo>
                    <a:lnTo>
                      <a:pt x="25506" y="36366"/>
                    </a:lnTo>
                    <a:lnTo>
                      <a:pt x="25611" y="36554"/>
                    </a:lnTo>
                    <a:lnTo>
                      <a:pt x="27598" y="36031"/>
                    </a:lnTo>
                    <a:lnTo>
                      <a:pt x="27849" y="35947"/>
                    </a:lnTo>
                    <a:lnTo>
                      <a:pt x="27912" y="35654"/>
                    </a:lnTo>
                    <a:lnTo>
                      <a:pt x="28979" y="35340"/>
                    </a:lnTo>
                    <a:lnTo>
                      <a:pt x="29461" y="34985"/>
                    </a:lnTo>
                    <a:lnTo>
                      <a:pt x="29565" y="34901"/>
                    </a:lnTo>
                    <a:lnTo>
                      <a:pt x="29712" y="34880"/>
                    </a:lnTo>
                    <a:lnTo>
                      <a:pt x="29984" y="34650"/>
                    </a:lnTo>
                    <a:lnTo>
                      <a:pt x="30088" y="34545"/>
                    </a:lnTo>
                    <a:lnTo>
                      <a:pt x="30214" y="34483"/>
                    </a:lnTo>
                    <a:lnTo>
                      <a:pt x="30318" y="34378"/>
                    </a:lnTo>
                    <a:lnTo>
                      <a:pt x="30528" y="34357"/>
                    </a:lnTo>
                    <a:lnTo>
                      <a:pt x="32202" y="34378"/>
                    </a:lnTo>
                    <a:lnTo>
                      <a:pt x="32327" y="34252"/>
                    </a:lnTo>
                    <a:lnTo>
                      <a:pt x="32390" y="34252"/>
                    </a:lnTo>
                    <a:lnTo>
                      <a:pt x="32432" y="34190"/>
                    </a:lnTo>
                    <a:lnTo>
                      <a:pt x="32515" y="34190"/>
                    </a:lnTo>
                    <a:lnTo>
                      <a:pt x="32620" y="34231"/>
                    </a:lnTo>
                    <a:lnTo>
                      <a:pt x="32704" y="34169"/>
                    </a:lnTo>
                    <a:lnTo>
                      <a:pt x="32725" y="34085"/>
                    </a:lnTo>
                    <a:lnTo>
                      <a:pt x="32913" y="33876"/>
                    </a:lnTo>
                    <a:lnTo>
                      <a:pt x="32976" y="33855"/>
                    </a:lnTo>
                    <a:lnTo>
                      <a:pt x="33143" y="33667"/>
                    </a:lnTo>
                    <a:lnTo>
                      <a:pt x="33185" y="33541"/>
                    </a:lnTo>
                    <a:lnTo>
                      <a:pt x="33227" y="33415"/>
                    </a:lnTo>
                    <a:lnTo>
                      <a:pt x="33373" y="33332"/>
                    </a:lnTo>
                    <a:lnTo>
                      <a:pt x="33373" y="33227"/>
                    </a:lnTo>
                    <a:lnTo>
                      <a:pt x="33478" y="33102"/>
                    </a:lnTo>
                    <a:lnTo>
                      <a:pt x="33687" y="32871"/>
                    </a:lnTo>
                    <a:lnTo>
                      <a:pt x="33750" y="32767"/>
                    </a:lnTo>
                    <a:lnTo>
                      <a:pt x="33854" y="32662"/>
                    </a:lnTo>
                    <a:lnTo>
                      <a:pt x="33875" y="32662"/>
                    </a:lnTo>
                    <a:lnTo>
                      <a:pt x="33959" y="32704"/>
                    </a:lnTo>
                    <a:lnTo>
                      <a:pt x="34022" y="32788"/>
                    </a:lnTo>
                    <a:lnTo>
                      <a:pt x="34168" y="32767"/>
                    </a:lnTo>
                    <a:lnTo>
                      <a:pt x="34315" y="32809"/>
                    </a:lnTo>
                    <a:lnTo>
                      <a:pt x="34378" y="32767"/>
                    </a:lnTo>
                    <a:lnTo>
                      <a:pt x="34608" y="32976"/>
                    </a:lnTo>
                    <a:lnTo>
                      <a:pt x="34608" y="33143"/>
                    </a:lnTo>
                    <a:lnTo>
                      <a:pt x="34482" y="33876"/>
                    </a:lnTo>
                    <a:lnTo>
                      <a:pt x="34440" y="33959"/>
                    </a:lnTo>
                    <a:lnTo>
                      <a:pt x="34503" y="33959"/>
                    </a:lnTo>
                    <a:lnTo>
                      <a:pt x="34524" y="34043"/>
                    </a:lnTo>
                    <a:lnTo>
                      <a:pt x="34587" y="34085"/>
                    </a:lnTo>
                    <a:lnTo>
                      <a:pt x="34587" y="34190"/>
                    </a:lnTo>
                    <a:lnTo>
                      <a:pt x="34587" y="34252"/>
                    </a:lnTo>
                    <a:lnTo>
                      <a:pt x="34587" y="34294"/>
                    </a:lnTo>
                    <a:lnTo>
                      <a:pt x="34545" y="34357"/>
                    </a:lnTo>
                    <a:lnTo>
                      <a:pt x="34587" y="34378"/>
                    </a:lnTo>
                    <a:lnTo>
                      <a:pt x="34733" y="34399"/>
                    </a:lnTo>
                    <a:lnTo>
                      <a:pt x="34859" y="34378"/>
                    </a:lnTo>
                    <a:lnTo>
                      <a:pt x="34901" y="34462"/>
                    </a:lnTo>
                    <a:lnTo>
                      <a:pt x="34963" y="34483"/>
                    </a:lnTo>
                    <a:lnTo>
                      <a:pt x="35026" y="34399"/>
                    </a:lnTo>
                    <a:lnTo>
                      <a:pt x="35110" y="34462"/>
                    </a:lnTo>
                    <a:lnTo>
                      <a:pt x="35235" y="34441"/>
                    </a:lnTo>
                    <a:lnTo>
                      <a:pt x="35277" y="34336"/>
                    </a:lnTo>
                    <a:lnTo>
                      <a:pt x="35382" y="34231"/>
                    </a:lnTo>
                    <a:lnTo>
                      <a:pt x="35382" y="34231"/>
                    </a:lnTo>
                    <a:lnTo>
                      <a:pt x="35319" y="34336"/>
                    </a:lnTo>
                    <a:lnTo>
                      <a:pt x="35340" y="34336"/>
                    </a:lnTo>
                    <a:lnTo>
                      <a:pt x="35319" y="34378"/>
                    </a:lnTo>
                    <a:lnTo>
                      <a:pt x="35361" y="34399"/>
                    </a:lnTo>
                    <a:lnTo>
                      <a:pt x="35633" y="34336"/>
                    </a:lnTo>
                    <a:lnTo>
                      <a:pt x="35675" y="34252"/>
                    </a:lnTo>
                    <a:lnTo>
                      <a:pt x="35842" y="34252"/>
                    </a:lnTo>
                    <a:lnTo>
                      <a:pt x="35968" y="34127"/>
                    </a:lnTo>
                    <a:lnTo>
                      <a:pt x="36072" y="34085"/>
                    </a:lnTo>
                    <a:lnTo>
                      <a:pt x="36198" y="33918"/>
                    </a:lnTo>
                    <a:lnTo>
                      <a:pt x="36198" y="33980"/>
                    </a:lnTo>
                    <a:lnTo>
                      <a:pt x="36282" y="33939"/>
                    </a:lnTo>
                    <a:lnTo>
                      <a:pt x="36282" y="33980"/>
                    </a:lnTo>
                    <a:lnTo>
                      <a:pt x="36156" y="34127"/>
                    </a:lnTo>
                    <a:lnTo>
                      <a:pt x="36051" y="34148"/>
                    </a:lnTo>
                    <a:lnTo>
                      <a:pt x="35947" y="34294"/>
                    </a:lnTo>
                    <a:lnTo>
                      <a:pt x="36072" y="34336"/>
                    </a:lnTo>
                    <a:lnTo>
                      <a:pt x="36156" y="34231"/>
                    </a:lnTo>
                    <a:lnTo>
                      <a:pt x="36261" y="34231"/>
                    </a:lnTo>
                    <a:lnTo>
                      <a:pt x="36323" y="34273"/>
                    </a:lnTo>
                    <a:lnTo>
                      <a:pt x="36575" y="34294"/>
                    </a:lnTo>
                    <a:lnTo>
                      <a:pt x="36742" y="34294"/>
                    </a:lnTo>
                    <a:lnTo>
                      <a:pt x="36616" y="34357"/>
                    </a:lnTo>
                    <a:lnTo>
                      <a:pt x="36470" y="34378"/>
                    </a:lnTo>
                    <a:lnTo>
                      <a:pt x="36365" y="34399"/>
                    </a:lnTo>
                    <a:lnTo>
                      <a:pt x="36323" y="34483"/>
                    </a:lnTo>
                    <a:lnTo>
                      <a:pt x="36323" y="34545"/>
                    </a:lnTo>
                    <a:lnTo>
                      <a:pt x="36261" y="34483"/>
                    </a:lnTo>
                    <a:lnTo>
                      <a:pt x="36219" y="34378"/>
                    </a:lnTo>
                    <a:lnTo>
                      <a:pt x="36156" y="34357"/>
                    </a:lnTo>
                    <a:lnTo>
                      <a:pt x="35968" y="34399"/>
                    </a:lnTo>
                    <a:lnTo>
                      <a:pt x="35779" y="34545"/>
                    </a:lnTo>
                    <a:lnTo>
                      <a:pt x="35549" y="34587"/>
                    </a:lnTo>
                    <a:lnTo>
                      <a:pt x="35340" y="34713"/>
                    </a:lnTo>
                    <a:lnTo>
                      <a:pt x="35319" y="34817"/>
                    </a:lnTo>
                    <a:lnTo>
                      <a:pt x="35173" y="34922"/>
                    </a:lnTo>
                    <a:lnTo>
                      <a:pt x="35110" y="35110"/>
                    </a:lnTo>
                    <a:lnTo>
                      <a:pt x="35110" y="35236"/>
                    </a:lnTo>
                    <a:lnTo>
                      <a:pt x="35131" y="35340"/>
                    </a:lnTo>
                    <a:lnTo>
                      <a:pt x="35152" y="35445"/>
                    </a:lnTo>
                    <a:lnTo>
                      <a:pt x="35215" y="35424"/>
                    </a:lnTo>
                    <a:lnTo>
                      <a:pt x="35256" y="35445"/>
                    </a:lnTo>
                    <a:lnTo>
                      <a:pt x="35256" y="35592"/>
                    </a:lnTo>
                    <a:lnTo>
                      <a:pt x="35361" y="35654"/>
                    </a:lnTo>
                    <a:lnTo>
                      <a:pt x="35403" y="35612"/>
                    </a:lnTo>
                    <a:lnTo>
                      <a:pt x="35466" y="35654"/>
                    </a:lnTo>
                    <a:lnTo>
                      <a:pt x="35507" y="35612"/>
                    </a:lnTo>
                    <a:lnTo>
                      <a:pt x="35507" y="35508"/>
                    </a:lnTo>
                    <a:lnTo>
                      <a:pt x="35570" y="35487"/>
                    </a:lnTo>
                    <a:lnTo>
                      <a:pt x="35654" y="35487"/>
                    </a:lnTo>
                    <a:lnTo>
                      <a:pt x="35779" y="35382"/>
                    </a:lnTo>
                    <a:lnTo>
                      <a:pt x="35884" y="35340"/>
                    </a:lnTo>
                    <a:lnTo>
                      <a:pt x="36031" y="35131"/>
                    </a:lnTo>
                    <a:lnTo>
                      <a:pt x="36219" y="35006"/>
                    </a:lnTo>
                    <a:lnTo>
                      <a:pt x="36177" y="34964"/>
                    </a:lnTo>
                    <a:lnTo>
                      <a:pt x="36240" y="34817"/>
                    </a:lnTo>
                    <a:lnTo>
                      <a:pt x="36323" y="34817"/>
                    </a:lnTo>
                    <a:lnTo>
                      <a:pt x="36386" y="34755"/>
                    </a:lnTo>
                    <a:lnTo>
                      <a:pt x="36428" y="34755"/>
                    </a:lnTo>
                    <a:lnTo>
                      <a:pt x="36491" y="34880"/>
                    </a:lnTo>
                    <a:lnTo>
                      <a:pt x="36637" y="34901"/>
                    </a:lnTo>
                    <a:lnTo>
                      <a:pt x="36637" y="34859"/>
                    </a:lnTo>
                    <a:lnTo>
                      <a:pt x="36721" y="34859"/>
                    </a:lnTo>
                    <a:lnTo>
                      <a:pt x="36909" y="34755"/>
                    </a:lnTo>
                    <a:lnTo>
                      <a:pt x="37077" y="34692"/>
                    </a:lnTo>
                    <a:lnTo>
                      <a:pt x="37286" y="34650"/>
                    </a:lnTo>
                    <a:lnTo>
                      <a:pt x="37391" y="34650"/>
                    </a:lnTo>
                    <a:lnTo>
                      <a:pt x="37663" y="34483"/>
                    </a:lnTo>
                    <a:lnTo>
                      <a:pt x="37809" y="34441"/>
                    </a:lnTo>
                    <a:lnTo>
                      <a:pt x="37914" y="34441"/>
                    </a:lnTo>
                    <a:lnTo>
                      <a:pt x="37997" y="34462"/>
                    </a:lnTo>
                    <a:lnTo>
                      <a:pt x="38081" y="34399"/>
                    </a:lnTo>
                    <a:lnTo>
                      <a:pt x="38018" y="34357"/>
                    </a:lnTo>
                    <a:lnTo>
                      <a:pt x="37935" y="34357"/>
                    </a:lnTo>
                    <a:lnTo>
                      <a:pt x="37830" y="34294"/>
                    </a:lnTo>
                    <a:lnTo>
                      <a:pt x="37872" y="34294"/>
                    </a:lnTo>
                    <a:lnTo>
                      <a:pt x="37956" y="34273"/>
                    </a:lnTo>
                    <a:lnTo>
                      <a:pt x="37956" y="34231"/>
                    </a:lnTo>
                    <a:lnTo>
                      <a:pt x="37663" y="34169"/>
                    </a:lnTo>
                    <a:lnTo>
                      <a:pt x="37537" y="34148"/>
                    </a:lnTo>
                    <a:lnTo>
                      <a:pt x="37558" y="34085"/>
                    </a:lnTo>
                    <a:lnTo>
                      <a:pt x="37537" y="33980"/>
                    </a:lnTo>
                    <a:lnTo>
                      <a:pt x="37370" y="34085"/>
                    </a:lnTo>
                    <a:lnTo>
                      <a:pt x="37349" y="34148"/>
                    </a:lnTo>
                    <a:lnTo>
                      <a:pt x="37160" y="34106"/>
                    </a:lnTo>
                    <a:lnTo>
                      <a:pt x="37139" y="34064"/>
                    </a:lnTo>
                    <a:lnTo>
                      <a:pt x="36993" y="34022"/>
                    </a:lnTo>
                    <a:lnTo>
                      <a:pt x="36930" y="34043"/>
                    </a:lnTo>
                    <a:lnTo>
                      <a:pt x="36826" y="33980"/>
                    </a:lnTo>
                    <a:lnTo>
                      <a:pt x="36637" y="33980"/>
                    </a:lnTo>
                    <a:lnTo>
                      <a:pt x="36491" y="33876"/>
                    </a:lnTo>
                    <a:lnTo>
                      <a:pt x="36616" y="33834"/>
                    </a:lnTo>
                    <a:lnTo>
                      <a:pt x="36637" y="33750"/>
                    </a:lnTo>
                    <a:lnTo>
                      <a:pt x="36491" y="33750"/>
                    </a:lnTo>
                    <a:lnTo>
                      <a:pt x="36428" y="33708"/>
                    </a:lnTo>
                    <a:lnTo>
                      <a:pt x="36323" y="33708"/>
                    </a:lnTo>
                    <a:lnTo>
                      <a:pt x="36282" y="33541"/>
                    </a:lnTo>
                    <a:lnTo>
                      <a:pt x="36219" y="33499"/>
                    </a:lnTo>
                    <a:lnTo>
                      <a:pt x="36219" y="33332"/>
                    </a:lnTo>
                    <a:lnTo>
                      <a:pt x="36261" y="33227"/>
                    </a:lnTo>
                    <a:lnTo>
                      <a:pt x="36177" y="33143"/>
                    </a:lnTo>
                    <a:lnTo>
                      <a:pt x="36261" y="33039"/>
                    </a:lnTo>
                    <a:lnTo>
                      <a:pt x="36261" y="32997"/>
                    </a:lnTo>
                    <a:lnTo>
                      <a:pt x="36051" y="32997"/>
                    </a:lnTo>
                    <a:lnTo>
                      <a:pt x="36114" y="32913"/>
                    </a:lnTo>
                    <a:lnTo>
                      <a:pt x="36198" y="32913"/>
                    </a:lnTo>
                    <a:lnTo>
                      <a:pt x="36365" y="32620"/>
                    </a:lnTo>
                    <a:lnTo>
                      <a:pt x="36470" y="32558"/>
                    </a:lnTo>
                    <a:lnTo>
                      <a:pt x="36428" y="32474"/>
                    </a:lnTo>
                    <a:lnTo>
                      <a:pt x="36365" y="32474"/>
                    </a:lnTo>
                    <a:lnTo>
                      <a:pt x="36323" y="32411"/>
                    </a:lnTo>
                    <a:lnTo>
                      <a:pt x="36219" y="32411"/>
                    </a:lnTo>
                    <a:lnTo>
                      <a:pt x="36114" y="32495"/>
                    </a:lnTo>
                    <a:lnTo>
                      <a:pt x="35989" y="32558"/>
                    </a:lnTo>
                    <a:lnTo>
                      <a:pt x="35947" y="32474"/>
                    </a:lnTo>
                    <a:lnTo>
                      <a:pt x="35905" y="32369"/>
                    </a:lnTo>
                    <a:lnTo>
                      <a:pt x="35675" y="32307"/>
                    </a:lnTo>
                    <a:lnTo>
                      <a:pt x="35528" y="32286"/>
                    </a:lnTo>
                    <a:lnTo>
                      <a:pt x="35361" y="32307"/>
                    </a:lnTo>
                    <a:lnTo>
                      <a:pt x="35528" y="32244"/>
                    </a:lnTo>
                    <a:lnTo>
                      <a:pt x="35654" y="32265"/>
                    </a:lnTo>
                    <a:lnTo>
                      <a:pt x="35779" y="32244"/>
                    </a:lnTo>
                    <a:lnTo>
                      <a:pt x="35863" y="32181"/>
                    </a:lnTo>
                    <a:lnTo>
                      <a:pt x="35989" y="32244"/>
                    </a:lnTo>
                    <a:lnTo>
                      <a:pt x="36093" y="32307"/>
                    </a:lnTo>
                    <a:lnTo>
                      <a:pt x="36219" y="32307"/>
                    </a:lnTo>
                    <a:lnTo>
                      <a:pt x="36386" y="32202"/>
                    </a:lnTo>
                    <a:lnTo>
                      <a:pt x="36470" y="32202"/>
                    </a:lnTo>
                    <a:lnTo>
                      <a:pt x="36575" y="32097"/>
                    </a:lnTo>
                    <a:lnTo>
                      <a:pt x="36700" y="32076"/>
                    </a:lnTo>
                    <a:lnTo>
                      <a:pt x="36784" y="31867"/>
                    </a:lnTo>
                    <a:lnTo>
                      <a:pt x="36721" y="31825"/>
                    </a:lnTo>
                    <a:lnTo>
                      <a:pt x="36805" y="31783"/>
                    </a:lnTo>
                    <a:lnTo>
                      <a:pt x="36742" y="31721"/>
                    </a:lnTo>
                    <a:lnTo>
                      <a:pt x="36616" y="31658"/>
                    </a:lnTo>
                    <a:lnTo>
                      <a:pt x="36533" y="31658"/>
                    </a:lnTo>
                    <a:lnTo>
                      <a:pt x="36575" y="31637"/>
                    </a:lnTo>
                    <a:lnTo>
                      <a:pt x="36575" y="31616"/>
                    </a:lnTo>
                    <a:lnTo>
                      <a:pt x="36742" y="31637"/>
                    </a:lnTo>
                    <a:lnTo>
                      <a:pt x="36742" y="31574"/>
                    </a:lnTo>
                    <a:lnTo>
                      <a:pt x="36512" y="31449"/>
                    </a:lnTo>
                    <a:lnTo>
                      <a:pt x="36303" y="31365"/>
                    </a:lnTo>
                    <a:lnTo>
                      <a:pt x="35905" y="31365"/>
                    </a:lnTo>
                    <a:lnTo>
                      <a:pt x="35800" y="31428"/>
                    </a:lnTo>
                    <a:lnTo>
                      <a:pt x="35675" y="31428"/>
                    </a:lnTo>
                    <a:lnTo>
                      <a:pt x="35319" y="31553"/>
                    </a:lnTo>
                    <a:lnTo>
                      <a:pt x="35026" y="31616"/>
                    </a:lnTo>
                    <a:lnTo>
                      <a:pt x="34859" y="31679"/>
                    </a:lnTo>
                    <a:lnTo>
                      <a:pt x="34712" y="31721"/>
                    </a:lnTo>
                    <a:lnTo>
                      <a:pt x="34440" y="31867"/>
                    </a:lnTo>
                    <a:lnTo>
                      <a:pt x="34064" y="32139"/>
                    </a:lnTo>
                    <a:lnTo>
                      <a:pt x="33771" y="32390"/>
                    </a:lnTo>
                    <a:lnTo>
                      <a:pt x="33666" y="32453"/>
                    </a:lnTo>
                    <a:lnTo>
                      <a:pt x="33541" y="32579"/>
                    </a:lnTo>
                    <a:lnTo>
                      <a:pt x="33373" y="32767"/>
                    </a:lnTo>
                    <a:lnTo>
                      <a:pt x="33185" y="32892"/>
                    </a:lnTo>
                    <a:lnTo>
                      <a:pt x="32934" y="33018"/>
                    </a:lnTo>
                    <a:lnTo>
                      <a:pt x="32641" y="33143"/>
                    </a:lnTo>
                    <a:lnTo>
                      <a:pt x="32515" y="33143"/>
                    </a:lnTo>
                    <a:lnTo>
                      <a:pt x="32704" y="33102"/>
                    </a:lnTo>
                    <a:lnTo>
                      <a:pt x="33018" y="32976"/>
                    </a:lnTo>
                    <a:lnTo>
                      <a:pt x="33038" y="32892"/>
                    </a:lnTo>
                    <a:lnTo>
                      <a:pt x="33290" y="32725"/>
                    </a:lnTo>
                    <a:lnTo>
                      <a:pt x="33373" y="32599"/>
                    </a:lnTo>
                    <a:lnTo>
                      <a:pt x="33436" y="32453"/>
                    </a:lnTo>
                    <a:lnTo>
                      <a:pt x="33541" y="32411"/>
                    </a:lnTo>
                    <a:lnTo>
                      <a:pt x="33666" y="32286"/>
                    </a:lnTo>
                    <a:lnTo>
                      <a:pt x="33813" y="32202"/>
                    </a:lnTo>
                    <a:lnTo>
                      <a:pt x="33875" y="31993"/>
                    </a:lnTo>
                    <a:lnTo>
                      <a:pt x="34106" y="31888"/>
                    </a:lnTo>
                    <a:lnTo>
                      <a:pt x="34231" y="31679"/>
                    </a:lnTo>
                    <a:lnTo>
                      <a:pt x="34294" y="31658"/>
                    </a:lnTo>
                    <a:lnTo>
                      <a:pt x="34315" y="31595"/>
                    </a:lnTo>
                    <a:lnTo>
                      <a:pt x="34440" y="31532"/>
                    </a:lnTo>
                    <a:lnTo>
                      <a:pt x="34545" y="31491"/>
                    </a:lnTo>
                    <a:lnTo>
                      <a:pt x="34608" y="31386"/>
                    </a:lnTo>
                    <a:lnTo>
                      <a:pt x="34712" y="31344"/>
                    </a:lnTo>
                    <a:lnTo>
                      <a:pt x="34754" y="31386"/>
                    </a:lnTo>
                    <a:lnTo>
                      <a:pt x="34838" y="31365"/>
                    </a:lnTo>
                    <a:lnTo>
                      <a:pt x="34922" y="31239"/>
                    </a:lnTo>
                    <a:lnTo>
                      <a:pt x="35131" y="31239"/>
                    </a:lnTo>
                    <a:lnTo>
                      <a:pt x="35235" y="31177"/>
                    </a:lnTo>
                    <a:lnTo>
                      <a:pt x="35424" y="31177"/>
                    </a:lnTo>
                    <a:lnTo>
                      <a:pt x="35487" y="31072"/>
                    </a:lnTo>
                    <a:lnTo>
                      <a:pt x="35528" y="30946"/>
                    </a:lnTo>
                    <a:lnTo>
                      <a:pt x="35570" y="30905"/>
                    </a:lnTo>
                    <a:lnTo>
                      <a:pt x="35570" y="30821"/>
                    </a:lnTo>
                    <a:lnTo>
                      <a:pt x="35696" y="30758"/>
                    </a:lnTo>
                    <a:lnTo>
                      <a:pt x="35905" y="30591"/>
                    </a:lnTo>
                    <a:lnTo>
                      <a:pt x="36010" y="30549"/>
                    </a:lnTo>
                    <a:lnTo>
                      <a:pt x="36072" y="30507"/>
                    </a:lnTo>
                    <a:lnTo>
                      <a:pt x="36010" y="30444"/>
                    </a:lnTo>
                    <a:lnTo>
                      <a:pt x="36072" y="30382"/>
                    </a:lnTo>
                    <a:lnTo>
                      <a:pt x="36156" y="30319"/>
                    </a:lnTo>
                    <a:lnTo>
                      <a:pt x="36261" y="30423"/>
                    </a:lnTo>
                    <a:lnTo>
                      <a:pt x="36386" y="30486"/>
                    </a:lnTo>
                    <a:lnTo>
                      <a:pt x="36616" y="30444"/>
                    </a:lnTo>
                    <a:lnTo>
                      <a:pt x="36805" y="30528"/>
                    </a:lnTo>
                    <a:lnTo>
                      <a:pt x="36888" y="30528"/>
                    </a:lnTo>
                    <a:lnTo>
                      <a:pt x="36951" y="30549"/>
                    </a:lnTo>
                    <a:lnTo>
                      <a:pt x="37098" y="30486"/>
                    </a:lnTo>
                    <a:lnTo>
                      <a:pt x="37160" y="30549"/>
                    </a:lnTo>
                    <a:lnTo>
                      <a:pt x="37265" y="30549"/>
                    </a:lnTo>
                    <a:lnTo>
                      <a:pt x="37349" y="30507"/>
                    </a:lnTo>
                    <a:lnTo>
                      <a:pt x="37474" y="30591"/>
                    </a:lnTo>
                    <a:lnTo>
                      <a:pt x="37663" y="30612"/>
                    </a:lnTo>
                    <a:lnTo>
                      <a:pt x="37746" y="30570"/>
                    </a:lnTo>
                    <a:lnTo>
                      <a:pt x="37788" y="30570"/>
                    </a:lnTo>
                    <a:lnTo>
                      <a:pt x="37893" y="30633"/>
                    </a:lnTo>
                    <a:lnTo>
                      <a:pt x="38039" y="30674"/>
                    </a:lnTo>
                    <a:lnTo>
                      <a:pt x="38081" y="30633"/>
                    </a:lnTo>
                    <a:lnTo>
                      <a:pt x="38248" y="30716"/>
                    </a:lnTo>
                    <a:lnTo>
                      <a:pt x="38311" y="30716"/>
                    </a:lnTo>
                    <a:lnTo>
                      <a:pt x="38416" y="30674"/>
                    </a:lnTo>
                    <a:lnTo>
                      <a:pt x="38500" y="30695"/>
                    </a:lnTo>
                    <a:lnTo>
                      <a:pt x="38479" y="30737"/>
                    </a:lnTo>
                    <a:lnTo>
                      <a:pt x="38583" y="30779"/>
                    </a:lnTo>
                    <a:lnTo>
                      <a:pt x="38834" y="30695"/>
                    </a:lnTo>
                    <a:lnTo>
                      <a:pt x="38897" y="30695"/>
                    </a:lnTo>
                    <a:lnTo>
                      <a:pt x="39023" y="30633"/>
                    </a:lnTo>
                    <a:lnTo>
                      <a:pt x="39085" y="30674"/>
                    </a:lnTo>
                    <a:lnTo>
                      <a:pt x="39253" y="30674"/>
                    </a:lnTo>
                    <a:lnTo>
                      <a:pt x="39336" y="30716"/>
                    </a:lnTo>
                    <a:lnTo>
                      <a:pt x="39441" y="30674"/>
                    </a:lnTo>
                    <a:lnTo>
                      <a:pt x="39462" y="30591"/>
                    </a:lnTo>
                    <a:lnTo>
                      <a:pt x="39608" y="30591"/>
                    </a:lnTo>
                    <a:lnTo>
                      <a:pt x="39671" y="30528"/>
                    </a:lnTo>
                    <a:lnTo>
                      <a:pt x="39734" y="30570"/>
                    </a:lnTo>
                    <a:lnTo>
                      <a:pt x="39818" y="30465"/>
                    </a:lnTo>
                    <a:lnTo>
                      <a:pt x="39922" y="30402"/>
                    </a:lnTo>
                    <a:lnTo>
                      <a:pt x="39943" y="30361"/>
                    </a:lnTo>
                    <a:lnTo>
                      <a:pt x="40048" y="30382"/>
                    </a:lnTo>
                    <a:lnTo>
                      <a:pt x="40132" y="30214"/>
                    </a:lnTo>
                    <a:lnTo>
                      <a:pt x="40132" y="30110"/>
                    </a:lnTo>
                    <a:lnTo>
                      <a:pt x="40194" y="30110"/>
                    </a:lnTo>
                    <a:lnTo>
                      <a:pt x="40278" y="30047"/>
                    </a:lnTo>
                    <a:lnTo>
                      <a:pt x="40299" y="29963"/>
                    </a:lnTo>
                    <a:lnTo>
                      <a:pt x="40257" y="29942"/>
                    </a:lnTo>
                    <a:lnTo>
                      <a:pt x="40278" y="29879"/>
                    </a:lnTo>
                    <a:lnTo>
                      <a:pt x="40383" y="29879"/>
                    </a:lnTo>
                    <a:lnTo>
                      <a:pt x="40487" y="29858"/>
                    </a:lnTo>
                    <a:lnTo>
                      <a:pt x="40487" y="29775"/>
                    </a:lnTo>
                    <a:lnTo>
                      <a:pt x="40508" y="29754"/>
                    </a:lnTo>
                    <a:lnTo>
                      <a:pt x="40571" y="29838"/>
                    </a:lnTo>
                    <a:lnTo>
                      <a:pt x="40696" y="29858"/>
                    </a:lnTo>
                    <a:lnTo>
                      <a:pt x="40801" y="29775"/>
                    </a:lnTo>
                    <a:lnTo>
                      <a:pt x="40822" y="29838"/>
                    </a:lnTo>
                    <a:lnTo>
                      <a:pt x="40906" y="29838"/>
                    </a:lnTo>
                    <a:lnTo>
                      <a:pt x="40989" y="29775"/>
                    </a:lnTo>
                    <a:lnTo>
                      <a:pt x="41031" y="29838"/>
                    </a:lnTo>
                    <a:lnTo>
                      <a:pt x="41136" y="29796"/>
                    </a:lnTo>
                    <a:lnTo>
                      <a:pt x="41178" y="29754"/>
                    </a:lnTo>
                    <a:lnTo>
                      <a:pt x="41241" y="29754"/>
                    </a:lnTo>
                    <a:lnTo>
                      <a:pt x="41324" y="29649"/>
                    </a:lnTo>
                    <a:lnTo>
                      <a:pt x="41387" y="29649"/>
                    </a:lnTo>
                    <a:lnTo>
                      <a:pt x="41492" y="29545"/>
                    </a:lnTo>
                    <a:lnTo>
                      <a:pt x="41617" y="29545"/>
                    </a:lnTo>
                    <a:lnTo>
                      <a:pt x="41764" y="29440"/>
                    </a:lnTo>
                    <a:lnTo>
                      <a:pt x="41826" y="29356"/>
                    </a:lnTo>
                    <a:lnTo>
                      <a:pt x="41910" y="29356"/>
                    </a:lnTo>
                    <a:lnTo>
                      <a:pt x="41931" y="29252"/>
                    </a:lnTo>
                    <a:lnTo>
                      <a:pt x="41973" y="29147"/>
                    </a:lnTo>
                    <a:lnTo>
                      <a:pt x="41910" y="29126"/>
                    </a:lnTo>
                    <a:lnTo>
                      <a:pt x="41805" y="29147"/>
                    </a:lnTo>
                    <a:lnTo>
                      <a:pt x="41722" y="29105"/>
                    </a:lnTo>
                    <a:lnTo>
                      <a:pt x="41764" y="29105"/>
                    </a:lnTo>
                    <a:lnTo>
                      <a:pt x="41868" y="29126"/>
                    </a:lnTo>
                    <a:lnTo>
                      <a:pt x="41952" y="29105"/>
                    </a:lnTo>
                    <a:lnTo>
                      <a:pt x="41868" y="29001"/>
                    </a:lnTo>
                    <a:lnTo>
                      <a:pt x="41764" y="29001"/>
                    </a:lnTo>
                    <a:lnTo>
                      <a:pt x="41617" y="28917"/>
                    </a:lnTo>
                    <a:lnTo>
                      <a:pt x="41554" y="28812"/>
                    </a:lnTo>
                    <a:lnTo>
                      <a:pt x="41554" y="28812"/>
                    </a:lnTo>
                    <a:lnTo>
                      <a:pt x="41701" y="28896"/>
                    </a:lnTo>
                    <a:lnTo>
                      <a:pt x="41805" y="28833"/>
                    </a:lnTo>
                    <a:lnTo>
                      <a:pt x="41826" y="28729"/>
                    </a:lnTo>
                    <a:lnTo>
                      <a:pt x="41910" y="28708"/>
                    </a:lnTo>
                    <a:lnTo>
                      <a:pt x="41952" y="28603"/>
                    </a:lnTo>
                    <a:lnTo>
                      <a:pt x="41764" y="28540"/>
                    </a:lnTo>
                    <a:lnTo>
                      <a:pt x="41847" y="28478"/>
                    </a:lnTo>
                    <a:lnTo>
                      <a:pt x="41931" y="28498"/>
                    </a:lnTo>
                    <a:lnTo>
                      <a:pt x="42015" y="28415"/>
                    </a:lnTo>
                    <a:lnTo>
                      <a:pt x="41973" y="28331"/>
                    </a:lnTo>
                    <a:lnTo>
                      <a:pt x="41826" y="28268"/>
                    </a:lnTo>
                    <a:lnTo>
                      <a:pt x="41805" y="28164"/>
                    </a:lnTo>
                    <a:lnTo>
                      <a:pt x="41847" y="28122"/>
                    </a:lnTo>
                    <a:lnTo>
                      <a:pt x="41952" y="28185"/>
                    </a:lnTo>
                    <a:lnTo>
                      <a:pt x="41931" y="28101"/>
                    </a:lnTo>
                    <a:lnTo>
                      <a:pt x="41764" y="28017"/>
                    </a:lnTo>
                    <a:lnTo>
                      <a:pt x="41617" y="28017"/>
                    </a:lnTo>
                    <a:lnTo>
                      <a:pt x="41638" y="27954"/>
                    </a:lnTo>
                    <a:lnTo>
                      <a:pt x="41701" y="27913"/>
                    </a:lnTo>
                    <a:lnTo>
                      <a:pt x="41659" y="27871"/>
                    </a:lnTo>
                    <a:lnTo>
                      <a:pt x="41533" y="27871"/>
                    </a:lnTo>
                    <a:lnTo>
                      <a:pt x="41387" y="27954"/>
                    </a:lnTo>
                    <a:lnTo>
                      <a:pt x="41345" y="28059"/>
                    </a:lnTo>
                    <a:lnTo>
                      <a:pt x="41303" y="28101"/>
                    </a:lnTo>
                    <a:lnTo>
                      <a:pt x="41241" y="27996"/>
                    </a:lnTo>
                    <a:lnTo>
                      <a:pt x="41094" y="27996"/>
                    </a:lnTo>
                    <a:lnTo>
                      <a:pt x="41157" y="27913"/>
                    </a:lnTo>
                    <a:lnTo>
                      <a:pt x="41220" y="27913"/>
                    </a:lnTo>
                    <a:lnTo>
                      <a:pt x="41345" y="27808"/>
                    </a:lnTo>
                    <a:lnTo>
                      <a:pt x="41387" y="27703"/>
                    </a:lnTo>
                    <a:lnTo>
                      <a:pt x="41303" y="27536"/>
                    </a:lnTo>
                    <a:lnTo>
                      <a:pt x="41115" y="27473"/>
                    </a:lnTo>
                    <a:lnTo>
                      <a:pt x="40885" y="27494"/>
                    </a:lnTo>
                    <a:lnTo>
                      <a:pt x="40801" y="27536"/>
                    </a:lnTo>
                    <a:lnTo>
                      <a:pt x="40822" y="27557"/>
                    </a:lnTo>
                    <a:lnTo>
                      <a:pt x="40969" y="27557"/>
                    </a:lnTo>
                    <a:lnTo>
                      <a:pt x="41010" y="27578"/>
                    </a:lnTo>
                    <a:lnTo>
                      <a:pt x="40885" y="27578"/>
                    </a:lnTo>
                    <a:lnTo>
                      <a:pt x="40717" y="27557"/>
                    </a:lnTo>
                    <a:lnTo>
                      <a:pt x="40550" y="27641"/>
                    </a:lnTo>
                    <a:lnTo>
                      <a:pt x="40404" y="27661"/>
                    </a:lnTo>
                    <a:lnTo>
                      <a:pt x="40299" y="27787"/>
                    </a:lnTo>
                    <a:lnTo>
                      <a:pt x="40257" y="27892"/>
                    </a:lnTo>
                    <a:lnTo>
                      <a:pt x="40173" y="27892"/>
                    </a:lnTo>
                    <a:lnTo>
                      <a:pt x="40048" y="27996"/>
                    </a:lnTo>
                    <a:lnTo>
                      <a:pt x="39860" y="27996"/>
                    </a:lnTo>
                    <a:lnTo>
                      <a:pt x="39755" y="28205"/>
                    </a:lnTo>
                    <a:lnTo>
                      <a:pt x="39671" y="28205"/>
                    </a:lnTo>
                    <a:lnTo>
                      <a:pt x="39629" y="28268"/>
                    </a:lnTo>
                    <a:lnTo>
                      <a:pt x="39567" y="28268"/>
                    </a:lnTo>
                    <a:lnTo>
                      <a:pt x="39525" y="28185"/>
                    </a:lnTo>
                    <a:lnTo>
                      <a:pt x="39608" y="28101"/>
                    </a:lnTo>
                    <a:lnTo>
                      <a:pt x="39671" y="28122"/>
                    </a:lnTo>
                    <a:lnTo>
                      <a:pt x="39713" y="28059"/>
                    </a:lnTo>
                    <a:lnTo>
                      <a:pt x="39462" y="27871"/>
                    </a:lnTo>
                    <a:lnTo>
                      <a:pt x="39441" y="27808"/>
                    </a:lnTo>
                    <a:lnTo>
                      <a:pt x="39357" y="27787"/>
                    </a:lnTo>
                    <a:lnTo>
                      <a:pt x="39399" y="27745"/>
                    </a:lnTo>
                    <a:lnTo>
                      <a:pt x="39399" y="27641"/>
                    </a:lnTo>
                    <a:lnTo>
                      <a:pt x="39525" y="27850"/>
                    </a:lnTo>
                    <a:lnTo>
                      <a:pt x="39734" y="27975"/>
                    </a:lnTo>
                    <a:lnTo>
                      <a:pt x="39776" y="27913"/>
                    </a:lnTo>
                    <a:lnTo>
                      <a:pt x="39818" y="27808"/>
                    </a:lnTo>
                    <a:lnTo>
                      <a:pt x="39943" y="27808"/>
                    </a:lnTo>
                    <a:lnTo>
                      <a:pt x="40027" y="27745"/>
                    </a:lnTo>
                    <a:lnTo>
                      <a:pt x="40194" y="27641"/>
                    </a:lnTo>
                    <a:lnTo>
                      <a:pt x="40404" y="27578"/>
                    </a:lnTo>
                    <a:lnTo>
                      <a:pt x="40613" y="27557"/>
                    </a:lnTo>
                    <a:lnTo>
                      <a:pt x="40592" y="27494"/>
                    </a:lnTo>
                    <a:lnTo>
                      <a:pt x="40508" y="27473"/>
                    </a:lnTo>
                    <a:lnTo>
                      <a:pt x="40613" y="27473"/>
                    </a:lnTo>
                    <a:lnTo>
                      <a:pt x="40717" y="27369"/>
                    </a:lnTo>
                    <a:lnTo>
                      <a:pt x="40906" y="27285"/>
                    </a:lnTo>
                    <a:lnTo>
                      <a:pt x="40969" y="27348"/>
                    </a:lnTo>
                    <a:lnTo>
                      <a:pt x="41199" y="27285"/>
                    </a:lnTo>
                    <a:lnTo>
                      <a:pt x="41199" y="27243"/>
                    </a:lnTo>
                    <a:lnTo>
                      <a:pt x="41387" y="27222"/>
                    </a:lnTo>
                    <a:lnTo>
                      <a:pt x="41282" y="27117"/>
                    </a:lnTo>
                    <a:lnTo>
                      <a:pt x="41010" y="27034"/>
                    </a:lnTo>
                    <a:lnTo>
                      <a:pt x="41073" y="26971"/>
                    </a:lnTo>
                    <a:lnTo>
                      <a:pt x="41136" y="26971"/>
                    </a:lnTo>
                    <a:lnTo>
                      <a:pt x="41199" y="26866"/>
                    </a:lnTo>
                    <a:lnTo>
                      <a:pt x="41115" y="26845"/>
                    </a:lnTo>
                    <a:lnTo>
                      <a:pt x="40969" y="26908"/>
                    </a:lnTo>
                    <a:lnTo>
                      <a:pt x="40885" y="27013"/>
                    </a:lnTo>
                    <a:lnTo>
                      <a:pt x="40759" y="26929"/>
                    </a:lnTo>
                    <a:lnTo>
                      <a:pt x="40613" y="26950"/>
                    </a:lnTo>
                    <a:lnTo>
                      <a:pt x="40592" y="26866"/>
                    </a:lnTo>
                    <a:lnTo>
                      <a:pt x="40676" y="26845"/>
                    </a:lnTo>
                    <a:lnTo>
                      <a:pt x="40676" y="26657"/>
                    </a:lnTo>
                    <a:lnTo>
                      <a:pt x="40696" y="26615"/>
                    </a:lnTo>
                    <a:lnTo>
                      <a:pt x="40550" y="26720"/>
                    </a:lnTo>
                    <a:lnTo>
                      <a:pt x="40550" y="26657"/>
                    </a:lnTo>
                    <a:lnTo>
                      <a:pt x="40592" y="26615"/>
                    </a:lnTo>
                    <a:lnTo>
                      <a:pt x="40550" y="26594"/>
                    </a:lnTo>
                    <a:lnTo>
                      <a:pt x="40341" y="26762"/>
                    </a:lnTo>
                    <a:lnTo>
                      <a:pt x="40257" y="26845"/>
                    </a:lnTo>
                    <a:lnTo>
                      <a:pt x="40194" y="26845"/>
                    </a:lnTo>
                    <a:lnTo>
                      <a:pt x="40278" y="26762"/>
                    </a:lnTo>
                    <a:lnTo>
                      <a:pt x="40445" y="26636"/>
                    </a:lnTo>
                    <a:lnTo>
                      <a:pt x="40383" y="26594"/>
                    </a:lnTo>
                    <a:lnTo>
                      <a:pt x="40236" y="26657"/>
                    </a:lnTo>
                    <a:lnTo>
                      <a:pt x="40194" y="26636"/>
                    </a:lnTo>
                    <a:lnTo>
                      <a:pt x="40257" y="26594"/>
                    </a:lnTo>
                    <a:lnTo>
                      <a:pt x="40341" y="26532"/>
                    </a:lnTo>
                    <a:lnTo>
                      <a:pt x="40341" y="26490"/>
                    </a:lnTo>
                    <a:lnTo>
                      <a:pt x="40194" y="26511"/>
                    </a:lnTo>
                    <a:lnTo>
                      <a:pt x="40090" y="26615"/>
                    </a:lnTo>
                    <a:lnTo>
                      <a:pt x="39985" y="26741"/>
                    </a:lnTo>
                    <a:lnTo>
                      <a:pt x="39943" y="26720"/>
                    </a:lnTo>
                    <a:lnTo>
                      <a:pt x="39985" y="26615"/>
                    </a:lnTo>
                    <a:lnTo>
                      <a:pt x="40090" y="26532"/>
                    </a:lnTo>
                    <a:lnTo>
                      <a:pt x="40090" y="26490"/>
                    </a:lnTo>
                    <a:lnTo>
                      <a:pt x="40027" y="26490"/>
                    </a:lnTo>
                    <a:lnTo>
                      <a:pt x="39818" y="26699"/>
                    </a:lnTo>
                    <a:lnTo>
                      <a:pt x="39713" y="26720"/>
                    </a:lnTo>
                    <a:lnTo>
                      <a:pt x="39608" y="26636"/>
                    </a:lnTo>
                    <a:lnTo>
                      <a:pt x="39734" y="26657"/>
                    </a:lnTo>
                    <a:lnTo>
                      <a:pt x="39839" y="26594"/>
                    </a:lnTo>
                    <a:lnTo>
                      <a:pt x="40027" y="26343"/>
                    </a:lnTo>
                    <a:lnTo>
                      <a:pt x="40152" y="26281"/>
                    </a:lnTo>
                    <a:lnTo>
                      <a:pt x="40069" y="26197"/>
                    </a:lnTo>
                    <a:lnTo>
                      <a:pt x="40090" y="26092"/>
                    </a:lnTo>
                    <a:lnTo>
                      <a:pt x="40069" y="26071"/>
                    </a:lnTo>
                    <a:lnTo>
                      <a:pt x="39964" y="26218"/>
                    </a:lnTo>
                    <a:lnTo>
                      <a:pt x="39922" y="26218"/>
                    </a:lnTo>
                    <a:lnTo>
                      <a:pt x="39922" y="26176"/>
                    </a:lnTo>
                    <a:lnTo>
                      <a:pt x="39964" y="26092"/>
                    </a:lnTo>
                    <a:lnTo>
                      <a:pt x="39964" y="25925"/>
                    </a:lnTo>
                    <a:lnTo>
                      <a:pt x="39880" y="25904"/>
                    </a:lnTo>
                    <a:lnTo>
                      <a:pt x="39860" y="25883"/>
                    </a:lnTo>
                    <a:lnTo>
                      <a:pt x="39755" y="25967"/>
                    </a:lnTo>
                    <a:lnTo>
                      <a:pt x="39734" y="25904"/>
                    </a:lnTo>
                    <a:lnTo>
                      <a:pt x="39755" y="25820"/>
                    </a:lnTo>
                    <a:lnTo>
                      <a:pt x="39734" y="25799"/>
                    </a:lnTo>
                    <a:lnTo>
                      <a:pt x="39650" y="25799"/>
                    </a:lnTo>
                    <a:lnTo>
                      <a:pt x="39713" y="25757"/>
                    </a:lnTo>
                    <a:lnTo>
                      <a:pt x="39650" y="25695"/>
                    </a:lnTo>
                    <a:lnTo>
                      <a:pt x="39650" y="25611"/>
                    </a:lnTo>
                    <a:lnTo>
                      <a:pt x="39608" y="25611"/>
                    </a:lnTo>
                    <a:lnTo>
                      <a:pt x="39441" y="25653"/>
                    </a:lnTo>
                    <a:lnTo>
                      <a:pt x="39441" y="25695"/>
                    </a:lnTo>
                    <a:lnTo>
                      <a:pt x="39357" y="25716"/>
                    </a:lnTo>
                    <a:lnTo>
                      <a:pt x="39148" y="25674"/>
                    </a:lnTo>
                    <a:lnTo>
                      <a:pt x="39316" y="25674"/>
                    </a:lnTo>
                    <a:lnTo>
                      <a:pt x="39357" y="25590"/>
                    </a:lnTo>
                    <a:lnTo>
                      <a:pt x="39504" y="25569"/>
                    </a:lnTo>
                    <a:lnTo>
                      <a:pt x="39525" y="25506"/>
                    </a:lnTo>
                    <a:lnTo>
                      <a:pt x="39462" y="25444"/>
                    </a:lnTo>
                    <a:lnTo>
                      <a:pt x="39357" y="25339"/>
                    </a:lnTo>
                    <a:lnTo>
                      <a:pt x="39357" y="25234"/>
                    </a:lnTo>
                    <a:lnTo>
                      <a:pt x="39211" y="25151"/>
                    </a:lnTo>
                    <a:lnTo>
                      <a:pt x="39357" y="25151"/>
                    </a:lnTo>
                    <a:lnTo>
                      <a:pt x="39525" y="25234"/>
                    </a:lnTo>
                    <a:lnTo>
                      <a:pt x="39650" y="25234"/>
                    </a:lnTo>
                    <a:lnTo>
                      <a:pt x="39650" y="25151"/>
                    </a:lnTo>
                    <a:lnTo>
                      <a:pt x="39546" y="25088"/>
                    </a:lnTo>
                    <a:lnTo>
                      <a:pt x="39567" y="25046"/>
                    </a:lnTo>
                    <a:lnTo>
                      <a:pt x="39650" y="25067"/>
                    </a:lnTo>
                    <a:lnTo>
                      <a:pt x="39776" y="24962"/>
                    </a:lnTo>
                    <a:lnTo>
                      <a:pt x="39860" y="24920"/>
                    </a:lnTo>
                    <a:lnTo>
                      <a:pt x="39880" y="24816"/>
                    </a:lnTo>
                    <a:lnTo>
                      <a:pt x="39776" y="24711"/>
                    </a:lnTo>
                    <a:lnTo>
                      <a:pt x="39713" y="24732"/>
                    </a:lnTo>
                    <a:lnTo>
                      <a:pt x="39608" y="24711"/>
                    </a:lnTo>
                    <a:lnTo>
                      <a:pt x="39671" y="24648"/>
                    </a:lnTo>
                    <a:lnTo>
                      <a:pt x="39713" y="24565"/>
                    </a:lnTo>
                    <a:lnTo>
                      <a:pt x="39650" y="24523"/>
                    </a:lnTo>
                    <a:lnTo>
                      <a:pt x="39525" y="24523"/>
                    </a:lnTo>
                    <a:lnTo>
                      <a:pt x="39462" y="24502"/>
                    </a:lnTo>
                    <a:lnTo>
                      <a:pt x="39399" y="24523"/>
                    </a:lnTo>
                    <a:lnTo>
                      <a:pt x="39316" y="24439"/>
                    </a:lnTo>
                    <a:lnTo>
                      <a:pt x="39420" y="24439"/>
                    </a:lnTo>
                    <a:lnTo>
                      <a:pt x="39462" y="24397"/>
                    </a:lnTo>
                    <a:lnTo>
                      <a:pt x="39546" y="24418"/>
                    </a:lnTo>
                    <a:lnTo>
                      <a:pt x="39650" y="24314"/>
                    </a:lnTo>
                    <a:lnTo>
                      <a:pt x="39608" y="24125"/>
                    </a:lnTo>
                    <a:lnTo>
                      <a:pt x="39504" y="24021"/>
                    </a:lnTo>
                    <a:lnTo>
                      <a:pt x="39441" y="24104"/>
                    </a:lnTo>
                    <a:lnTo>
                      <a:pt x="39336" y="24084"/>
                    </a:lnTo>
                    <a:lnTo>
                      <a:pt x="39253" y="24146"/>
                    </a:lnTo>
                    <a:lnTo>
                      <a:pt x="39295" y="24042"/>
                    </a:lnTo>
                    <a:lnTo>
                      <a:pt x="39420" y="23979"/>
                    </a:lnTo>
                    <a:lnTo>
                      <a:pt x="39504" y="23979"/>
                    </a:lnTo>
                    <a:lnTo>
                      <a:pt x="39504" y="23874"/>
                    </a:lnTo>
                    <a:lnTo>
                      <a:pt x="39399" y="23832"/>
                    </a:lnTo>
                    <a:lnTo>
                      <a:pt x="39316" y="23874"/>
                    </a:lnTo>
                    <a:lnTo>
                      <a:pt x="39190" y="23874"/>
                    </a:lnTo>
                    <a:lnTo>
                      <a:pt x="39002" y="23937"/>
                    </a:lnTo>
                    <a:lnTo>
                      <a:pt x="39002" y="23937"/>
                    </a:lnTo>
                    <a:lnTo>
                      <a:pt x="39148" y="23728"/>
                    </a:lnTo>
                    <a:lnTo>
                      <a:pt x="39253" y="23728"/>
                    </a:lnTo>
                    <a:lnTo>
                      <a:pt x="39357" y="23686"/>
                    </a:lnTo>
                    <a:lnTo>
                      <a:pt x="39357" y="23623"/>
                    </a:lnTo>
                    <a:lnTo>
                      <a:pt x="39441" y="23560"/>
                    </a:lnTo>
                    <a:lnTo>
                      <a:pt x="39420" y="23519"/>
                    </a:lnTo>
                    <a:lnTo>
                      <a:pt x="39295" y="23581"/>
                    </a:lnTo>
                    <a:lnTo>
                      <a:pt x="39106" y="23581"/>
                    </a:lnTo>
                    <a:lnTo>
                      <a:pt x="38939" y="23665"/>
                    </a:lnTo>
                    <a:lnTo>
                      <a:pt x="38939" y="23665"/>
                    </a:lnTo>
                    <a:lnTo>
                      <a:pt x="39002" y="23581"/>
                    </a:lnTo>
                    <a:lnTo>
                      <a:pt x="38981" y="23498"/>
                    </a:lnTo>
                    <a:lnTo>
                      <a:pt x="39023" y="23414"/>
                    </a:lnTo>
                    <a:lnTo>
                      <a:pt x="39106" y="23477"/>
                    </a:lnTo>
                    <a:lnTo>
                      <a:pt x="39295" y="23477"/>
                    </a:lnTo>
                    <a:lnTo>
                      <a:pt x="39399" y="23351"/>
                    </a:lnTo>
                    <a:lnTo>
                      <a:pt x="39399" y="23205"/>
                    </a:lnTo>
                    <a:lnTo>
                      <a:pt x="39295" y="23268"/>
                    </a:lnTo>
                    <a:lnTo>
                      <a:pt x="39211" y="23247"/>
                    </a:lnTo>
                    <a:lnTo>
                      <a:pt x="39316" y="23142"/>
                    </a:lnTo>
                    <a:lnTo>
                      <a:pt x="39336" y="23037"/>
                    </a:lnTo>
                    <a:lnTo>
                      <a:pt x="39253" y="22996"/>
                    </a:lnTo>
                    <a:lnTo>
                      <a:pt x="39002" y="23079"/>
                    </a:lnTo>
                    <a:lnTo>
                      <a:pt x="38918" y="23037"/>
                    </a:lnTo>
                    <a:lnTo>
                      <a:pt x="38981" y="22954"/>
                    </a:lnTo>
                    <a:lnTo>
                      <a:pt x="39106" y="22975"/>
                    </a:lnTo>
                    <a:lnTo>
                      <a:pt x="39211" y="22954"/>
                    </a:lnTo>
                    <a:lnTo>
                      <a:pt x="39295" y="22828"/>
                    </a:lnTo>
                    <a:lnTo>
                      <a:pt x="39211" y="22765"/>
                    </a:lnTo>
                    <a:lnTo>
                      <a:pt x="39211" y="22682"/>
                    </a:lnTo>
                    <a:lnTo>
                      <a:pt x="39127" y="22765"/>
                    </a:lnTo>
                    <a:lnTo>
                      <a:pt x="39085" y="22765"/>
                    </a:lnTo>
                    <a:lnTo>
                      <a:pt x="39044" y="22682"/>
                    </a:lnTo>
                    <a:lnTo>
                      <a:pt x="38981" y="22619"/>
                    </a:lnTo>
                    <a:lnTo>
                      <a:pt x="39044" y="22577"/>
                    </a:lnTo>
                    <a:lnTo>
                      <a:pt x="39106" y="22640"/>
                    </a:lnTo>
                    <a:lnTo>
                      <a:pt x="39148" y="22577"/>
                    </a:lnTo>
                    <a:lnTo>
                      <a:pt x="39148" y="22452"/>
                    </a:lnTo>
                    <a:lnTo>
                      <a:pt x="39044" y="22347"/>
                    </a:lnTo>
                    <a:lnTo>
                      <a:pt x="39023" y="22242"/>
                    </a:lnTo>
                    <a:lnTo>
                      <a:pt x="39106" y="22200"/>
                    </a:lnTo>
                    <a:lnTo>
                      <a:pt x="39106" y="22096"/>
                    </a:lnTo>
                    <a:lnTo>
                      <a:pt x="39023" y="22096"/>
                    </a:lnTo>
                    <a:lnTo>
                      <a:pt x="39044" y="22033"/>
                    </a:lnTo>
                    <a:lnTo>
                      <a:pt x="39085" y="21928"/>
                    </a:lnTo>
                    <a:lnTo>
                      <a:pt x="39002" y="21928"/>
                    </a:lnTo>
                    <a:lnTo>
                      <a:pt x="38918" y="21907"/>
                    </a:lnTo>
                    <a:lnTo>
                      <a:pt x="38918" y="21887"/>
                    </a:lnTo>
                    <a:lnTo>
                      <a:pt x="38981" y="21887"/>
                    </a:lnTo>
                    <a:lnTo>
                      <a:pt x="39044" y="21803"/>
                    </a:lnTo>
                    <a:lnTo>
                      <a:pt x="38981" y="21740"/>
                    </a:lnTo>
                    <a:lnTo>
                      <a:pt x="38981" y="21677"/>
                    </a:lnTo>
                    <a:lnTo>
                      <a:pt x="39044" y="21615"/>
                    </a:lnTo>
                    <a:lnTo>
                      <a:pt x="39023" y="21573"/>
                    </a:lnTo>
                    <a:lnTo>
                      <a:pt x="38918" y="21615"/>
                    </a:lnTo>
                    <a:lnTo>
                      <a:pt x="38918" y="21615"/>
                    </a:lnTo>
                    <a:lnTo>
                      <a:pt x="39023" y="21531"/>
                    </a:lnTo>
                    <a:lnTo>
                      <a:pt x="38981" y="21489"/>
                    </a:lnTo>
                    <a:lnTo>
                      <a:pt x="38876" y="21510"/>
                    </a:lnTo>
                    <a:lnTo>
                      <a:pt x="38772" y="21635"/>
                    </a:lnTo>
                    <a:lnTo>
                      <a:pt x="38792" y="21719"/>
                    </a:lnTo>
                    <a:lnTo>
                      <a:pt x="38730" y="21824"/>
                    </a:lnTo>
                    <a:lnTo>
                      <a:pt x="38604" y="21949"/>
                    </a:lnTo>
                    <a:lnTo>
                      <a:pt x="38604" y="22033"/>
                    </a:lnTo>
                    <a:lnTo>
                      <a:pt x="38520" y="22096"/>
                    </a:lnTo>
                    <a:lnTo>
                      <a:pt x="38520" y="22200"/>
                    </a:lnTo>
                    <a:lnTo>
                      <a:pt x="38458" y="22117"/>
                    </a:lnTo>
                    <a:lnTo>
                      <a:pt x="38395" y="22138"/>
                    </a:lnTo>
                    <a:lnTo>
                      <a:pt x="38311" y="22326"/>
                    </a:lnTo>
                    <a:lnTo>
                      <a:pt x="38311" y="22410"/>
                    </a:lnTo>
                    <a:lnTo>
                      <a:pt x="38416" y="22410"/>
                    </a:lnTo>
                    <a:lnTo>
                      <a:pt x="38479" y="22472"/>
                    </a:lnTo>
                    <a:lnTo>
                      <a:pt x="38479" y="22556"/>
                    </a:lnTo>
                    <a:lnTo>
                      <a:pt x="38374" y="22452"/>
                    </a:lnTo>
                    <a:lnTo>
                      <a:pt x="38311" y="22452"/>
                    </a:lnTo>
                    <a:lnTo>
                      <a:pt x="38290" y="22535"/>
                    </a:lnTo>
                    <a:lnTo>
                      <a:pt x="38207" y="22640"/>
                    </a:lnTo>
                    <a:lnTo>
                      <a:pt x="38144" y="22682"/>
                    </a:lnTo>
                    <a:lnTo>
                      <a:pt x="38102" y="22849"/>
                    </a:lnTo>
                    <a:lnTo>
                      <a:pt x="37997" y="22870"/>
                    </a:lnTo>
                    <a:lnTo>
                      <a:pt x="37935" y="22975"/>
                    </a:lnTo>
                    <a:lnTo>
                      <a:pt x="37935" y="23037"/>
                    </a:lnTo>
                    <a:lnTo>
                      <a:pt x="37872" y="23037"/>
                    </a:lnTo>
                    <a:lnTo>
                      <a:pt x="37872" y="23205"/>
                    </a:lnTo>
                    <a:lnTo>
                      <a:pt x="37788" y="23393"/>
                    </a:lnTo>
                    <a:lnTo>
                      <a:pt x="37788" y="23393"/>
                    </a:lnTo>
                    <a:lnTo>
                      <a:pt x="37830" y="23268"/>
                    </a:lnTo>
                    <a:lnTo>
                      <a:pt x="37788" y="23100"/>
                    </a:lnTo>
                    <a:lnTo>
                      <a:pt x="37725" y="23037"/>
                    </a:lnTo>
                    <a:lnTo>
                      <a:pt x="37558" y="23142"/>
                    </a:lnTo>
                    <a:lnTo>
                      <a:pt x="37474" y="23247"/>
                    </a:lnTo>
                    <a:lnTo>
                      <a:pt x="37453" y="23351"/>
                    </a:lnTo>
                    <a:lnTo>
                      <a:pt x="37349" y="23372"/>
                    </a:lnTo>
                    <a:lnTo>
                      <a:pt x="37307" y="23414"/>
                    </a:lnTo>
                    <a:lnTo>
                      <a:pt x="37265" y="23372"/>
                    </a:lnTo>
                    <a:lnTo>
                      <a:pt x="37202" y="23372"/>
                    </a:lnTo>
                    <a:lnTo>
                      <a:pt x="37098" y="23456"/>
                    </a:lnTo>
                    <a:lnTo>
                      <a:pt x="36993" y="23456"/>
                    </a:lnTo>
                    <a:lnTo>
                      <a:pt x="36847" y="23560"/>
                    </a:lnTo>
                    <a:lnTo>
                      <a:pt x="36826" y="23686"/>
                    </a:lnTo>
                    <a:lnTo>
                      <a:pt x="36700" y="23832"/>
                    </a:lnTo>
                    <a:lnTo>
                      <a:pt x="36742" y="23728"/>
                    </a:lnTo>
                    <a:lnTo>
                      <a:pt x="36742" y="23623"/>
                    </a:lnTo>
                    <a:lnTo>
                      <a:pt x="36784" y="23581"/>
                    </a:lnTo>
                    <a:lnTo>
                      <a:pt x="36784" y="23351"/>
                    </a:lnTo>
                    <a:lnTo>
                      <a:pt x="36805" y="23247"/>
                    </a:lnTo>
                    <a:lnTo>
                      <a:pt x="36784" y="23247"/>
                    </a:lnTo>
                    <a:lnTo>
                      <a:pt x="36365" y="23456"/>
                    </a:lnTo>
                    <a:lnTo>
                      <a:pt x="36198" y="23770"/>
                    </a:lnTo>
                    <a:lnTo>
                      <a:pt x="36072" y="23812"/>
                    </a:lnTo>
                    <a:lnTo>
                      <a:pt x="36156" y="23707"/>
                    </a:lnTo>
                    <a:lnTo>
                      <a:pt x="36177" y="23581"/>
                    </a:lnTo>
                    <a:lnTo>
                      <a:pt x="36303" y="23393"/>
                    </a:lnTo>
                    <a:lnTo>
                      <a:pt x="36303" y="23268"/>
                    </a:lnTo>
                    <a:lnTo>
                      <a:pt x="36323" y="23142"/>
                    </a:lnTo>
                    <a:lnTo>
                      <a:pt x="36282" y="23037"/>
                    </a:lnTo>
                    <a:lnTo>
                      <a:pt x="36177" y="22933"/>
                    </a:lnTo>
                    <a:lnTo>
                      <a:pt x="36072" y="22933"/>
                    </a:lnTo>
                    <a:lnTo>
                      <a:pt x="36093" y="23058"/>
                    </a:lnTo>
                    <a:lnTo>
                      <a:pt x="36072" y="23058"/>
                    </a:lnTo>
                    <a:lnTo>
                      <a:pt x="35968" y="22975"/>
                    </a:lnTo>
                    <a:lnTo>
                      <a:pt x="35842" y="22765"/>
                    </a:lnTo>
                    <a:lnTo>
                      <a:pt x="36051" y="22870"/>
                    </a:lnTo>
                    <a:lnTo>
                      <a:pt x="36093" y="22849"/>
                    </a:lnTo>
                    <a:lnTo>
                      <a:pt x="35989" y="22807"/>
                    </a:lnTo>
                    <a:lnTo>
                      <a:pt x="35863" y="22598"/>
                    </a:lnTo>
                    <a:lnTo>
                      <a:pt x="35842" y="22577"/>
                    </a:lnTo>
                    <a:lnTo>
                      <a:pt x="35968" y="22431"/>
                    </a:lnTo>
                    <a:lnTo>
                      <a:pt x="35989" y="22347"/>
                    </a:lnTo>
                    <a:lnTo>
                      <a:pt x="36093" y="22179"/>
                    </a:lnTo>
                    <a:lnTo>
                      <a:pt x="36093" y="21970"/>
                    </a:lnTo>
                    <a:lnTo>
                      <a:pt x="35947" y="21845"/>
                    </a:lnTo>
                    <a:lnTo>
                      <a:pt x="35738" y="21803"/>
                    </a:lnTo>
                    <a:lnTo>
                      <a:pt x="35466" y="21656"/>
                    </a:lnTo>
                    <a:lnTo>
                      <a:pt x="35466" y="21656"/>
                    </a:lnTo>
                    <a:lnTo>
                      <a:pt x="35759" y="21761"/>
                    </a:lnTo>
                    <a:lnTo>
                      <a:pt x="36010" y="21803"/>
                    </a:lnTo>
                    <a:lnTo>
                      <a:pt x="36051" y="21615"/>
                    </a:lnTo>
                    <a:lnTo>
                      <a:pt x="36093" y="21531"/>
                    </a:lnTo>
                    <a:lnTo>
                      <a:pt x="36114" y="21698"/>
                    </a:lnTo>
                    <a:lnTo>
                      <a:pt x="36177" y="21594"/>
                    </a:lnTo>
                    <a:lnTo>
                      <a:pt x="36093" y="21363"/>
                    </a:lnTo>
                    <a:lnTo>
                      <a:pt x="36198" y="21196"/>
                    </a:lnTo>
                    <a:lnTo>
                      <a:pt x="36365" y="21175"/>
                    </a:lnTo>
                    <a:lnTo>
                      <a:pt x="36386" y="20987"/>
                    </a:lnTo>
                    <a:lnTo>
                      <a:pt x="36386" y="20778"/>
                    </a:lnTo>
                    <a:lnTo>
                      <a:pt x="36303" y="20778"/>
                    </a:lnTo>
                    <a:lnTo>
                      <a:pt x="36282" y="20966"/>
                    </a:lnTo>
                    <a:lnTo>
                      <a:pt x="36156" y="21071"/>
                    </a:lnTo>
                    <a:lnTo>
                      <a:pt x="36093" y="20987"/>
                    </a:lnTo>
                    <a:lnTo>
                      <a:pt x="36114" y="20778"/>
                    </a:lnTo>
                    <a:lnTo>
                      <a:pt x="35968" y="20715"/>
                    </a:lnTo>
                    <a:lnTo>
                      <a:pt x="35842" y="20778"/>
                    </a:lnTo>
                    <a:lnTo>
                      <a:pt x="35779" y="20715"/>
                    </a:lnTo>
                    <a:lnTo>
                      <a:pt x="35696" y="20757"/>
                    </a:lnTo>
                    <a:lnTo>
                      <a:pt x="35528" y="20589"/>
                    </a:lnTo>
                    <a:lnTo>
                      <a:pt x="35424" y="20652"/>
                    </a:lnTo>
                    <a:lnTo>
                      <a:pt x="35424" y="20547"/>
                    </a:lnTo>
                    <a:lnTo>
                      <a:pt x="35319" y="20652"/>
                    </a:lnTo>
                    <a:lnTo>
                      <a:pt x="35319" y="20547"/>
                    </a:lnTo>
                    <a:lnTo>
                      <a:pt x="35173" y="20401"/>
                    </a:lnTo>
                    <a:lnTo>
                      <a:pt x="35277" y="20401"/>
                    </a:lnTo>
                    <a:lnTo>
                      <a:pt x="35340" y="20296"/>
                    </a:lnTo>
                    <a:lnTo>
                      <a:pt x="35445" y="20380"/>
                    </a:lnTo>
                    <a:lnTo>
                      <a:pt x="35466" y="20296"/>
                    </a:lnTo>
                    <a:lnTo>
                      <a:pt x="35361" y="20171"/>
                    </a:lnTo>
                    <a:lnTo>
                      <a:pt x="35277" y="20255"/>
                    </a:lnTo>
                    <a:lnTo>
                      <a:pt x="35173" y="20171"/>
                    </a:lnTo>
                    <a:lnTo>
                      <a:pt x="35277" y="20150"/>
                    </a:lnTo>
                    <a:lnTo>
                      <a:pt x="35235" y="20024"/>
                    </a:lnTo>
                    <a:lnTo>
                      <a:pt x="35110" y="19920"/>
                    </a:lnTo>
                    <a:lnTo>
                      <a:pt x="35026" y="19962"/>
                    </a:lnTo>
                    <a:lnTo>
                      <a:pt x="35026" y="19878"/>
                    </a:lnTo>
                    <a:lnTo>
                      <a:pt x="35110" y="19773"/>
                    </a:lnTo>
                    <a:lnTo>
                      <a:pt x="35110" y="19606"/>
                    </a:lnTo>
                    <a:lnTo>
                      <a:pt x="35005" y="19606"/>
                    </a:lnTo>
                    <a:lnTo>
                      <a:pt x="34859" y="19501"/>
                    </a:lnTo>
                    <a:lnTo>
                      <a:pt x="34859" y="19397"/>
                    </a:lnTo>
                    <a:lnTo>
                      <a:pt x="34650" y="19229"/>
                    </a:lnTo>
                    <a:lnTo>
                      <a:pt x="34503" y="19313"/>
                    </a:lnTo>
                    <a:lnTo>
                      <a:pt x="34398" y="19313"/>
                    </a:lnTo>
                    <a:lnTo>
                      <a:pt x="34336" y="19397"/>
                    </a:lnTo>
                    <a:lnTo>
                      <a:pt x="34210" y="19334"/>
                    </a:lnTo>
                    <a:lnTo>
                      <a:pt x="34210" y="19480"/>
                    </a:lnTo>
                    <a:lnTo>
                      <a:pt x="34126" y="19376"/>
                    </a:lnTo>
                    <a:lnTo>
                      <a:pt x="34043" y="19376"/>
                    </a:lnTo>
                    <a:lnTo>
                      <a:pt x="34001" y="19292"/>
                    </a:lnTo>
                    <a:lnTo>
                      <a:pt x="33896" y="19292"/>
                    </a:lnTo>
                    <a:lnTo>
                      <a:pt x="33729" y="19397"/>
                    </a:lnTo>
                    <a:lnTo>
                      <a:pt x="33562" y="19397"/>
                    </a:lnTo>
                    <a:lnTo>
                      <a:pt x="33708" y="19334"/>
                    </a:lnTo>
                    <a:lnTo>
                      <a:pt x="33729" y="19229"/>
                    </a:lnTo>
                    <a:lnTo>
                      <a:pt x="33603" y="19229"/>
                    </a:lnTo>
                    <a:lnTo>
                      <a:pt x="33352" y="19104"/>
                    </a:lnTo>
                    <a:lnTo>
                      <a:pt x="33164" y="18999"/>
                    </a:lnTo>
                    <a:lnTo>
                      <a:pt x="32976" y="18999"/>
                    </a:lnTo>
                    <a:lnTo>
                      <a:pt x="32913" y="18957"/>
                    </a:lnTo>
                    <a:lnTo>
                      <a:pt x="32829" y="18978"/>
                    </a:lnTo>
                    <a:lnTo>
                      <a:pt x="32746" y="18978"/>
                    </a:lnTo>
                    <a:lnTo>
                      <a:pt x="32662" y="19062"/>
                    </a:lnTo>
                    <a:lnTo>
                      <a:pt x="32662" y="19125"/>
                    </a:lnTo>
                    <a:lnTo>
                      <a:pt x="32578" y="19125"/>
                    </a:lnTo>
                    <a:lnTo>
                      <a:pt x="32536" y="19104"/>
                    </a:lnTo>
                    <a:lnTo>
                      <a:pt x="32453" y="19166"/>
                    </a:lnTo>
                    <a:lnTo>
                      <a:pt x="32453" y="19313"/>
                    </a:lnTo>
                    <a:lnTo>
                      <a:pt x="32369" y="19480"/>
                    </a:lnTo>
                    <a:lnTo>
                      <a:pt x="32369" y="19690"/>
                    </a:lnTo>
                    <a:lnTo>
                      <a:pt x="32453" y="19794"/>
                    </a:lnTo>
                    <a:lnTo>
                      <a:pt x="32515" y="19794"/>
                    </a:lnTo>
                    <a:lnTo>
                      <a:pt x="32515" y="19836"/>
                    </a:lnTo>
                    <a:lnTo>
                      <a:pt x="32557" y="19857"/>
                    </a:lnTo>
                    <a:lnTo>
                      <a:pt x="32557" y="20003"/>
                    </a:lnTo>
                    <a:lnTo>
                      <a:pt x="32515" y="20045"/>
                    </a:lnTo>
                    <a:lnTo>
                      <a:pt x="32432" y="20045"/>
                    </a:lnTo>
                    <a:lnTo>
                      <a:pt x="32411" y="20171"/>
                    </a:lnTo>
                    <a:lnTo>
                      <a:pt x="32243" y="20380"/>
                    </a:lnTo>
                    <a:lnTo>
                      <a:pt x="32013" y="20568"/>
                    </a:lnTo>
                    <a:lnTo>
                      <a:pt x="32013" y="20652"/>
                    </a:lnTo>
                    <a:lnTo>
                      <a:pt x="32055" y="20673"/>
                    </a:lnTo>
                    <a:lnTo>
                      <a:pt x="32243" y="20652"/>
                    </a:lnTo>
                    <a:lnTo>
                      <a:pt x="32327" y="20652"/>
                    </a:lnTo>
                    <a:lnTo>
                      <a:pt x="32243" y="20694"/>
                    </a:lnTo>
                    <a:lnTo>
                      <a:pt x="32202" y="20861"/>
                    </a:lnTo>
                    <a:lnTo>
                      <a:pt x="32202" y="20903"/>
                    </a:lnTo>
                    <a:lnTo>
                      <a:pt x="32327" y="20945"/>
                    </a:lnTo>
                    <a:lnTo>
                      <a:pt x="32222" y="20966"/>
                    </a:lnTo>
                    <a:lnTo>
                      <a:pt x="32139" y="21050"/>
                    </a:lnTo>
                    <a:lnTo>
                      <a:pt x="32160" y="21112"/>
                    </a:lnTo>
                    <a:lnTo>
                      <a:pt x="32222" y="21175"/>
                    </a:lnTo>
                    <a:lnTo>
                      <a:pt x="32118" y="21301"/>
                    </a:lnTo>
                    <a:lnTo>
                      <a:pt x="32118" y="21363"/>
                    </a:lnTo>
                    <a:lnTo>
                      <a:pt x="32264" y="21363"/>
                    </a:lnTo>
                    <a:lnTo>
                      <a:pt x="32306" y="21426"/>
                    </a:lnTo>
                    <a:lnTo>
                      <a:pt x="32160" y="21635"/>
                    </a:lnTo>
                    <a:lnTo>
                      <a:pt x="32034" y="21698"/>
                    </a:lnTo>
                    <a:lnTo>
                      <a:pt x="32034" y="21824"/>
                    </a:lnTo>
                    <a:lnTo>
                      <a:pt x="32097" y="21887"/>
                    </a:lnTo>
                    <a:lnTo>
                      <a:pt x="32013" y="21845"/>
                    </a:lnTo>
                    <a:lnTo>
                      <a:pt x="31930" y="21719"/>
                    </a:lnTo>
                    <a:lnTo>
                      <a:pt x="31888" y="21719"/>
                    </a:lnTo>
                    <a:lnTo>
                      <a:pt x="31741" y="21887"/>
                    </a:lnTo>
                    <a:lnTo>
                      <a:pt x="31741" y="21928"/>
                    </a:lnTo>
                    <a:lnTo>
                      <a:pt x="31804" y="21949"/>
                    </a:lnTo>
                    <a:lnTo>
                      <a:pt x="31804" y="22033"/>
                    </a:lnTo>
                    <a:lnTo>
                      <a:pt x="31720" y="22117"/>
                    </a:lnTo>
                    <a:lnTo>
                      <a:pt x="31616" y="22117"/>
                    </a:lnTo>
                    <a:lnTo>
                      <a:pt x="31302" y="22431"/>
                    </a:lnTo>
                    <a:lnTo>
                      <a:pt x="31197" y="22472"/>
                    </a:lnTo>
                    <a:lnTo>
                      <a:pt x="31113" y="22724"/>
                    </a:lnTo>
                    <a:lnTo>
                      <a:pt x="31155" y="22786"/>
                    </a:lnTo>
                    <a:lnTo>
                      <a:pt x="31260" y="22828"/>
                    </a:lnTo>
                    <a:lnTo>
                      <a:pt x="31281" y="22954"/>
                    </a:lnTo>
                    <a:lnTo>
                      <a:pt x="31406" y="23037"/>
                    </a:lnTo>
                    <a:lnTo>
                      <a:pt x="31595" y="23288"/>
                    </a:lnTo>
                    <a:lnTo>
                      <a:pt x="31616" y="23602"/>
                    </a:lnTo>
                    <a:lnTo>
                      <a:pt x="31595" y="23937"/>
                    </a:lnTo>
                    <a:lnTo>
                      <a:pt x="31678" y="24125"/>
                    </a:lnTo>
                    <a:lnTo>
                      <a:pt x="31637" y="24251"/>
                    </a:lnTo>
                    <a:lnTo>
                      <a:pt x="31637" y="24460"/>
                    </a:lnTo>
                    <a:lnTo>
                      <a:pt x="31595" y="24523"/>
                    </a:lnTo>
                    <a:lnTo>
                      <a:pt x="31490" y="24816"/>
                    </a:lnTo>
                    <a:lnTo>
                      <a:pt x="31427" y="24962"/>
                    </a:lnTo>
                    <a:lnTo>
                      <a:pt x="31490" y="24962"/>
                    </a:lnTo>
                    <a:lnTo>
                      <a:pt x="31511" y="24858"/>
                    </a:lnTo>
                    <a:lnTo>
                      <a:pt x="31595" y="24816"/>
                    </a:lnTo>
                    <a:lnTo>
                      <a:pt x="31595" y="24962"/>
                    </a:lnTo>
                    <a:lnTo>
                      <a:pt x="31699" y="25088"/>
                    </a:lnTo>
                    <a:lnTo>
                      <a:pt x="31616" y="25192"/>
                    </a:lnTo>
                    <a:lnTo>
                      <a:pt x="31511" y="25192"/>
                    </a:lnTo>
                    <a:lnTo>
                      <a:pt x="31469" y="25151"/>
                    </a:lnTo>
                    <a:lnTo>
                      <a:pt x="31385" y="25151"/>
                    </a:lnTo>
                    <a:lnTo>
                      <a:pt x="31218" y="25402"/>
                    </a:lnTo>
                    <a:lnTo>
                      <a:pt x="31093" y="25465"/>
                    </a:lnTo>
                    <a:lnTo>
                      <a:pt x="31072" y="25569"/>
                    </a:lnTo>
                    <a:lnTo>
                      <a:pt x="30800" y="25674"/>
                    </a:lnTo>
                    <a:lnTo>
                      <a:pt x="30737" y="25757"/>
                    </a:lnTo>
                    <a:lnTo>
                      <a:pt x="30737" y="25799"/>
                    </a:lnTo>
                    <a:lnTo>
                      <a:pt x="30360" y="25925"/>
                    </a:lnTo>
                    <a:lnTo>
                      <a:pt x="30130" y="26029"/>
                    </a:lnTo>
                    <a:lnTo>
                      <a:pt x="30067" y="26092"/>
                    </a:lnTo>
                    <a:lnTo>
                      <a:pt x="29942" y="26092"/>
                    </a:lnTo>
                    <a:lnTo>
                      <a:pt x="29837" y="26176"/>
                    </a:lnTo>
                    <a:lnTo>
                      <a:pt x="29607" y="26197"/>
                    </a:lnTo>
                    <a:lnTo>
                      <a:pt x="29440" y="26281"/>
                    </a:lnTo>
                    <a:lnTo>
                      <a:pt x="29481" y="26322"/>
                    </a:lnTo>
                    <a:lnTo>
                      <a:pt x="29481" y="26427"/>
                    </a:lnTo>
                    <a:lnTo>
                      <a:pt x="29523" y="26511"/>
                    </a:lnTo>
                    <a:lnTo>
                      <a:pt x="29523" y="26615"/>
                    </a:lnTo>
                    <a:lnTo>
                      <a:pt x="29586" y="26699"/>
                    </a:lnTo>
                    <a:lnTo>
                      <a:pt x="29523" y="26720"/>
                    </a:lnTo>
                    <a:lnTo>
                      <a:pt x="29544" y="26804"/>
                    </a:lnTo>
                    <a:lnTo>
                      <a:pt x="29607" y="26825"/>
                    </a:lnTo>
                    <a:lnTo>
                      <a:pt x="29523" y="26866"/>
                    </a:lnTo>
                    <a:lnTo>
                      <a:pt x="29586" y="26971"/>
                    </a:lnTo>
                    <a:lnTo>
                      <a:pt x="29523" y="27013"/>
                    </a:lnTo>
                    <a:lnTo>
                      <a:pt x="29544" y="27117"/>
                    </a:lnTo>
                    <a:lnTo>
                      <a:pt x="29502" y="27159"/>
                    </a:lnTo>
                    <a:lnTo>
                      <a:pt x="29481" y="27348"/>
                    </a:lnTo>
                    <a:lnTo>
                      <a:pt x="29502" y="27452"/>
                    </a:lnTo>
                    <a:lnTo>
                      <a:pt x="29419" y="27745"/>
                    </a:lnTo>
                    <a:lnTo>
                      <a:pt x="29440" y="27808"/>
                    </a:lnTo>
                    <a:lnTo>
                      <a:pt x="29502" y="27850"/>
                    </a:lnTo>
                    <a:lnTo>
                      <a:pt x="29502" y="27913"/>
                    </a:lnTo>
                    <a:lnTo>
                      <a:pt x="29544" y="27975"/>
                    </a:lnTo>
                    <a:lnTo>
                      <a:pt x="29440" y="28101"/>
                    </a:lnTo>
                    <a:lnTo>
                      <a:pt x="29440" y="28226"/>
                    </a:lnTo>
                    <a:lnTo>
                      <a:pt x="29523" y="28268"/>
                    </a:lnTo>
                    <a:lnTo>
                      <a:pt x="29544" y="28436"/>
                    </a:lnTo>
                    <a:lnTo>
                      <a:pt x="29607" y="28498"/>
                    </a:lnTo>
                    <a:lnTo>
                      <a:pt x="29481" y="28624"/>
                    </a:lnTo>
                    <a:lnTo>
                      <a:pt x="29419" y="28791"/>
                    </a:lnTo>
                    <a:lnTo>
                      <a:pt x="29377" y="28812"/>
                    </a:lnTo>
                    <a:lnTo>
                      <a:pt x="29314" y="28791"/>
                    </a:lnTo>
                    <a:lnTo>
                      <a:pt x="29314" y="28896"/>
                    </a:lnTo>
                    <a:lnTo>
                      <a:pt x="29377" y="28959"/>
                    </a:lnTo>
                    <a:lnTo>
                      <a:pt x="29314" y="29042"/>
                    </a:lnTo>
                    <a:lnTo>
                      <a:pt x="29293" y="29231"/>
                    </a:lnTo>
                    <a:lnTo>
                      <a:pt x="29314" y="29356"/>
                    </a:lnTo>
                    <a:lnTo>
                      <a:pt x="29419" y="29482"/>
                    </a:lnTo>
                    <a:lnTo>
                      <a:pt x="29523" y="29545"/>
                    </a:lnTo>
                    <a:lnTo>
                      <a:pt x="29335" y="29524"/>
                    </a:lnTo>
                    <a:lnTo>
                      <a:pt x="29209" y="29419"/>
                    </a:lnTo>
                    <a:lnTo>
                      <a:pt x="29230" y="29252"/>
                    </a:lnTo>
                    <a:lnTo>
                      <a:pt x="29189" y="29042"/>
                    </a:lnTo>
                    <a:lnTo>
                      <a:pt x="29105" y="29022"/>
                    </a:lnTo>
                    <a:lnTo>
                      <a:pt x="29084" y="28959"/>
                    </a:lnTo>
                    <a:lnTo>
                      <a:pt x="29105" y="28854"/>
                    </a:lnTo>
                    <a:lnTo>
                      <a:pt x="29063" y="28854"/>
                    </a:lnTo>
                    <a:lnTo>
                      <a:pt x="28875" y="29105"/>
                    </a:lnTo>
                    <a:lnTo>
                      <a:pt x="28875" y="29210"/>
                    </a:lnTo>
                    <a:lnTo>
                      <a:pt x="28854" y="29314"/>
                    </a:lnTo>
                    <a:lnTo>
                      <a:pt x="28749" y="29314"/>
                    </a:lnTo>
                    <a:lnTo>
                      <a:pt x="28644" y="29210"/>
                    </a:lnTo>
                    <a:lnTo>
                      <a:pt x="28477" y="29147"/>
                    </a:lnTo>
                    <a:lnTo>
                      <a:pt x="28352" y="29252"/>
                    </a:lnTo>
                    <a:lnTo>
                      <a:pt x="28184" y="29335"/>
                    </a:lnTo>
                    <a:lnTo>
                      <a:pt x="28184" y="29335"/>
                    </a:lnTo>
                    <a:lnTo>
                      <a:pt x="28393" y="29147"/>
                    </a:lnTo>
                    <a:lnTo>
                      <a:pt x="28456" y="29001"/>
                    </a:lnTo>
                    <a:lnTo>
                      <a:pt x="28435" y="28917"/>
                    </a:lnTo>
                    <a:lnTo>
                      <a:pt x="28393" y="28729"/>
                    </a:lnTo>
                    <a:lnTo>
                      <a:pt x="28331" y="28624"/>
                    </a:lnTo>
                    <a:lnTo>
                      <a:pt x="28289" y="28540"/>
                    </a:lnTo>
                    <a:lnTo>
                      <a:pt x="28268" y="28540"/>
                    </a:lnTo>
                    <a:lnTo>
                      <a:pt x="28142" y="28478"/>
                    </a:lnTo>
                    <a:lnTo>
                      <a:pt x="28038" y="28415"/>
                    </a:lnTo>
                    <a:lnTo>
                      <a:pt x="28038" y="28331"/>
                    </a:lnTo>
                    <a:lnTo>
                      <a:pt x="28017" y="28289"/>
                    </a:lnTo>
                    <a:lnTo>
                      <a:pt x="28038" y="28185"/>
                    </a:lnTo>
                    <a:lnTo>
                      <a:pt x="27954" y="28080"/>
                    </a:lnTo>
                    <a:lnTo>
                      <a:pt x="27870" y="28017"/>
                    </a:lnTo>
                    <a:lnTo>
                      <a:pt x="27870" y="27892"/>
                    </a:lnTo>
                    <a:lnTo>
                      <a:pt x="27766" y="27808"/>
                    </a:lnTo>
                    <a:lnTo>
                      <a:pt x="27724" y="27703"/>
                    </a:lnTo>
                    <a:lnTo>
                      <a:pt x="27766" y="27473"/>
                    </a:lnTo>
                    <a:lnTo>
                      <a:pt x="27870" y="27369"/>
                    </a:lnTo>
                    <a:lnTo>
                      <a:pt x="27933" y="27222"/>
                    </a:lnTo>
                    <a:lnTo>
                      <a:pt x="27933" y="27117"/>
                    </a:lnTo>
                    <a:lnTo>
                      <a:pt x="28080" y="26866"/>
                    </a:lnTo>
                    <a:lnTo>
                      <a:pt x="28080" y="26615"/>
                    </a:lnTo>
                    <a:lnTo>
                      <a:pt x="28059" y="26594"/>
                    </a:lnTo>
                    <a:lnTo>
                      <a:pt x="28038" y="26448"/>
                    </a:lnTo>
                    <a:lnTo>
                      <a:pt x="28121" y="26301"/>
                    </a:lnTo>
                    <a:lnTo>
                      <a:pt x="28184" y="26197"/>
                    </a:lnTo>
                    <a:lnTo>
                      <a:pt x="28184" y="26092"/>
                    </a:lnTo>
                    <a:lnTo>
                      <a:pt x="28352" y="25799"/>
                    </a:lnTo>
                    <a:lnTo>
                      <a:pt x="28331" y="25611"/>
                    </a:lnTo>
                    <a:lnTo>
                      <a:pt x="28268" y="25611"/>
                    </a:lnTo>
                    <a:lnTo>
                      <a:pt x="28247" y="25653"/>
                    </a:lnTo>
                    <a:lnTo>
                      <a:pt x="28247" y="25590"/>
                    </a:lnTo>
                    <a:lnTo>
                      <a:pt x="28163" y="25590"/>
                    </a:lnTo>
                    <a:lnTo>
                      <a:pt x="28038" y="25653"/>
                    </a:lnTo>
                    <a:lnTo>
                      <a:pt x="27849" y="25611"/>
                    </a:lnTo>
                    <a:lnTo>
                      <a:pt x="27661" y="25569"/>
                    </a:lnTo>
                    <a:lnTo>
                      <a:pt x="27619" y="25569"/>
                    </a:lnTo>
                    <a:lnTo>
                      <a:pt x="27556" y="25506"/>
                    </a:lnTo>
                    <a:lnTo>
                      <a:pt x="27326" y="25506"/>
                    </a:lnTo>
                    <a:lnTo>
                      <a:pt x="27201" y="25548"/>
                    </a:lnTo>
                    <a:lnTo>
                      <a:pt x="27138" y="25506"/>
                    </a:lnTo>
                    <a:lnTo>
                      <a:pt x="26971" y="25506"/>
                    </a:lnTo>
                    <a:lnTo>
                      <a:pt x="26929" y="25485"/>
                    </a:lnTo>
                    <a:lnTo>
                      <a:pt x="26971" y="25444"/>
                    </a:lnTo>
                    <a:lnTo>
                      <a:pt x="26803" y="25297"/>
                    </a:lnTo>
                    <a:lnTo>
                      <a:pt x="26782" y="25234"/>
                    </a:lnTo>
                    <a:lnTo>
                      <a:pt x="26594" y="25046"/>
                    </a:lnTo>
                    <a:lnTo>
                      <a:pt x="26510" y="25025"/>
                    </a:lnTo>
                    <a:lnTo>
                      <a:pt x="26343" y="24879"/>
                    </a:lnTo>
                    <a:lnTo>
                      <a:pt x="26259" y="24858"/>
                    </a:lnTo>
                    <a:lnTo>
                      <a:pt x="26029" y="24711"/>
                    </a:lnTo>
                    <a:lnTo>
                      <a:pt x="25966" y="24648"/>
                    </a:lnTo>
                    <a:lnTo>
                      <a:pt x="25903" y="24753"/>
                    </a:lnTo>
                    <a:lnTo>
                      <a:pt x="25903" y="24711"/>
                    </a:lnTo>
                    <a:lnTo>
                      <a:pt x="25820" y="24523"/>
                    </a:lnTo>
                    <a:lnTo>
                      <a:pt x="25736" y="24439"/>
                    </a:lnTo>
                    <a:lnTo>
                      <a:pt x="25736" y="24335"/>
                    </a:lnTo>
                    <a:lnTo>
                      <a:pt x="25631" y="24293"/>
                    </a:lnTo>
                    <a:lnTo>
                      <a:pt x="25527" y="24104"/>
                    </a:lnTo>
                    <a:lnTo>
                      <a:pt x="25443" y="24084"/>
                    </a:lnTo>
                    <a:lnTo>
                      <a:pt x="25255" y="23895"/>
                    </a:lnTo>
                    <a:lnTo>
                      <a:pt x="25150" y="23874"/>
                    </a:lnTo>
                    <a:lnTo>
                      <a:pt x="25087" y="23812"/>
                    </a:lnTo>
                    <a:lnTo>
                      <a:pt x="24815" y="23728"/>
                    </a:lnTo>
                    <a:lnTo>
                      <a:pt x="24627" y="23581"/>
                    </a:lnTo>
                    <a:lnTo>
                      <a:pt x="24376" y="23393"/>
                    </a:lnTo>
                    <a:lnTo>
                      <a:pt x="24167" y="23414"/>
                    </a:lnTo>
                    <a:lnTo>
                      <a:pt x="23748" y="23560"/>
                    </a:lnTo>
                    <a:lnTo>
                      <a:pt x="23330" y="23686"/>
                    </a:lnTo>
                    <a:lnTo>
                      <a:pt x="23142" y="23686"/>
                    </a:lnTo>
                    <a:lnTo>
                      <a:pt x="23016" y="23623"/>
                    </a:lnTo>
                    <a:lnTo>
                      <a:pt x="23016" y="23623"/>
                    </a:lnTo>
                    <a:lnTo>
                      <a:pt x="23142" y="23665"/>
                    </a:lnTo>
                    <a:lnTo>
                      <a:pt x="23330" y="23602"/>
                    </a:lnTo>
                    <a:lnTo>
                      <a:pt x="23665" y="23268"/>
                    </a:lnTo>
                    <a:lnTo>
                      <a:pt x="23727" y="23163"/>
                    </a:lnTo>
                    <a:lnTo>
                      <a:pt x="23665" y="22933"/>
                    </a:lnTo>
                    <a:lnTo>
                      <a:pt x="23581" y="22828"/>
                    </a:lnTo>
                    <a:lnTo>
                      <a:pt x="23665" y="22577"/>
                    </a:lnTo>
                    <a:lnTo>
                      <a:pt x="23665" y="22347"/>
                    </a:lnTo>
                    <a:lnTo>
                      <a:pt x="23581" y="22200"/>
                    </a:lnTo>
                    <a:lnTo>
                      <a:pt x="23581" y="22054"/>
                    </a:lnTo>
                    <a:lnTo>
                      <a:pt x="23644" y="21928"/>
                    </a:lnTo>
                    <a:lnTo>
                      <a:pt x="23644" y="21824"/>
                    </a:lnTo>
                    <a:lnTo>
                      <a:pt x="23539" y="21782"/>
                    </a:lnTo>
                    <a:lnTo>
                      <a:pt x="23204" y="21782"/>
                    </a:lnTo>
                    <a:lnTo>
                      <a:pt x="23037" y="22054"/>
                    </a:lnTo>
                    <a:lnTo>
                      <a:pt x="22828" y="22305"/>
                    </a:lnTo>
                    <a:lnTo>
                      <a:pt x="22577" y="22326"/>
                    </a:lnTo>
                    <a:lnTo>
                      <a:pt x="22409" y="22452"/>
                    </a:lnTo>
                    <a:lnTo>
                      <a:pt x="22472" y="22347"/>
                    </a:lnTo>
                    <a:lnTo>
                      <a:pt x="22786" y="22263"/>
                    </a:lnTo>
                    <a:lnTo>
                      <a:pt x="22932" y="22117"/>
                    </a:lnTo>
                    <a:lnTo>
                      <a:pt x="23037" y="21845"/>
                    </a:lnTo>
                    <a:lnTo>
                      <a:pt x="22995" y="21824"/>
                    </a:lnTo>
                    <a:lnTo>
                      <a:pt x="22995" y="21677"/>
                    </a:lnTo>
                    <a:lnTo>
                      <a:pt x="22932" y="21594"/>
                    </a:lnTo>
                    <a:lnTo>
                      <a:pt x="22953" y="21489"/>
                    </a:lnTo>
                    <a:lnTo>
                      <a:pt x="22932" y="21405"/>
                    </a:lnTo>
                    <a:lnTo>
                      <a:pt x="22807" y="21384"/>
                    </a:lnTo>
                    <a:lnTo>
                      <a:pt x="22849" y="21322"/>
                    </a:lnTo>
                    <a:lnTo>
                      <a:pt x="22953" y="21301"/>
                    </a:lnTo>
                    <a:lnTo>
                      <a:pt x="22995" y="21196"/>
                    </a:lnTo>
                    <a:lnTo>
                      <a:pt x="23100" y="21008"/>
                    </a:lnTo>
                    <a:lnTo>
                      <a:pt x="23100" y="20861"/>
                    </a:lnTo>
                    <a:lnTo>
                      <a:pt x="23037" y="20799"/>
                    </a:lnTo>
                    <a:lnTo>
                      <a:pt x="23121" y="20568"/>
                    </a:lnTo>
                    <a:lnTo>
                      <a:pt x="23204" y="20527"/>
                    </a:lnTo>
                    <a:lnTo>
                      <a:pt x="23246" y="20359"/>
                    </a:lnTo>
                    <a:lnTo>
                      <a:pt x="23330" y="20255"/>
                    </a:lnTo>
                    <a:lnTo>
                      <a:pt x="23372" y="20045"/>
                    </a:lnTo>
                    <a:lnTo>
                      <a:pt x="23476" y="19941"/>
                    </a:lnTo>
                    <a:lnTo>
                      <a:pt x="23435" y="19815"/>
                    </a:lnTo>
                    <a:lnTo>
                      <a:pt x="23435" y="19731"/>
                    </a:lnTo>
                    <a:lnTo>
                      <a:pt x="23560" y="19815"/>
                    </a:lnTo>
                    <a:lnTo>
                      <a:pt x="23665" y="19711"/>
                    </a:lnTo>
                    <a:lnTo>
                      <a:pt x="23665" y="19606"/>
                    </a:lnTo>
                    <a:lnTo>
                      <a:pt x="23790" y="19585"/>
                    </a:lnTo>
                    <a:lnTo>
                      <a:pt x="23958" y="19397"/>
                    </a:lnTo>
                    <a:lnTo>
                      <a:pt x="24062" y="19334"/>
                    </a:lnTo>
                    <a:lnTo>
                      <a:pt x="24041" y="19229"/>
                    </a:lnTo>
                    <a:lnTo>
                      <a:pt x="24125" y="19166"/>
                    </a:lnTo>
                    <a:lnTo>
                      <a:pt x="24188" y="19166"/>
                    </a:lnTo>
                    <a:lnTo>
                      <a:pt x="24230" y="19083"/>
                    </a:lnTo>
                    <a:lnTo>
                      <a:pt x="24167" y="18999"/>
                    </a:lnTo>
                    <a:lnTo>
                      <a:pt x="24292" y="18915"/>
                    </a:lnTo>
                    <a:lnTo>
                      <a:pt x="24376" y="18769"/>
                    </a:lnTo>
                    <a:lnTo>
                      <a:pt x="24481" y="18769"/>
                    </a:lnTo>
                    <a:lnTo>
                      <a:pt x="24481" y="18706"/>
                    </a:lnTo>
                    <a:lnTo>
                      <a:pt x="24543" y="18664"/>
                    </a:lnTo>
                    <a:lnTo>
                      <a:pt x="24397" y="18560"/>
                    </a:lnTo>
                    <a:lnTo>
                      <a:pt x="24460" y="18539"/>
                    </a:lnTo>
                    <a:lnTo>
                      <a:pt x="24460" y="18455"/>
                    </a:lnTo>
                    <a:lnTo>
                      <a:pt x="24543" y="18476"/>
                    </a:lnTo>
                    <a:lnTo>
                      <a:pt x="24669" y="18581"/>
                    </a:lnTo>
                    <a:lnTo>
                      <a:pt x="24690" y="18643"/>
                    </a:lnTo>
                    <a:lnTo>
                      <a:pt x="24753" y="18602"/>
                    </a:lnTo>
                    <a:lnTo>
                      <a:pt x="24711" y="18539"/>
                    </a:lnTo>
                    <a:lnTo>
                      <a:pt x="24606" y="18476"/>
                    </a:lnTo>
                    <a:lnTo>
                      <a:pt x="24795" y="18392"/>
                    </a:lnTo>
                    <a:lnTo>
                      <a:pt x="24836" y="18330"/>
                    </a:lnTo>
                    <a:lnTo>
                      <a:pt x="24983" y="18330"/>
                    </a:lnTo>
                    <a:lnTo>
                      <a:pt x="25004" y="18350"/>
                    </a:lnTo>
                    <a:lnTo>
                      <a:pt x="25025" y="18267"/>
                    </a:lnTo>
                    <a:lnTo>
                      <a:pt x="25004" y="18225"/>
                    </a:lnTo>
                    <a:lnTo>
                      <a:pt x="25087" y="18225"/>
                    </a:lnTo>
                    <a:lnTo>
                      <a:pt x="25108" y="18350"/>
                    </a:lnTo>
                    <a:lnTo>
                      <a:pt x="25192" y="18246"/>
                    </a:lnTo>
                    <a:lnTo>
                      <a:pt x="25192" y="18225"/>
                    </a:lnTo>
                    <a:lnTo>
                      <a:pt x="25108" y="18162"/>
                    </a:lnTo>
                    <a:lnTo>
                      <a:pt x="25108" y="18058"/>
                    </a:lnTo>
                    <a:lnTo>
                      <a:pt x="25150" y="18120"/>
                    </a:lnTo>
                    <a:lnTo>
                      <a:pt x="25359" y="18162"/>
                    </a:lnTo>
                    <a:lnTo>
                      <a:pt x="25339" y="18078"/>
                    </a:lnTo>
                    <a:lnTo>
                      <a:pt x="25234" y="18037"/>
                    </a:lnTo>
                    <a:lnTo>
                      <a:pt x="25213" y="17953"/>
                    </a:lnTo>
                    <a:lnTo>
                      <a:pt x="25255" y="17932"/>
                    </a:lnTo>
                    <a:lnTo>
                      <a:pt x="25297" y="17848"/>
                    </a:lnTo>
                    <a:lnTo>
                      <a:pt x="25318" y="18016"/>
                    </a:lnTo>
                    <a:lnTo>
                      <a:pt x="25422" y="17974"/>
                    </a:lnTo>
                    <a:lnTo>
                      <a:pt x="25506" y="18016"/>
                    </a:lnTo>
                    <a:lnTo>
                      <a:pt x="25590" y="17953"/>
                    </a:lnTo>
                    <a:lnTo>
                      <a:pt x="25464" y="17744"/>
                    </a:lnTo>
                    <a:lnTo>
                      <a:pt x="25401" y="17514"/>
                    </a:lnTo>
                    <a:lnTo>
                      <a:pt x="25297" y="17388"/>
                    </a:lnTo>
                    <a:lnTo>
                      <a:pt x="25297" y="17283"/>
                    </a:lnTo>
                    <a:lnTo>
                      <a:pt x="25255" y="17200"/>
                    </a:lnTo>
                    <a:lnTo>
                      <a:pt x="25297" y="17137"/>
                    </a:lnTo>
                    <a:lnTo>
                      <a:pt x="25359" y="17221"/>
                    </a:lnTo>
                    <a:lnTo>
                      <a:pt x="25422" y="17409"/>
                    </a:lnTo>
                    <a:lnTo>
                      <a:pt x="25569" y="17597"/>
                    </a:lnTo>
                    <a:lnTo>
                      <a:pt x="25841" y="17639"/>
                    </a:lnTo>
                    <a:lnTo>
                      <a:pt x="25945" y="17723"/>
                    </a:lnTo>
                    <a:lnTo>
                      <a:pt x="26071" y="17723"/>
                    </a:lnTo>
                    <a:lnTo>
                      <a:pt x="26155" y="17660"/>
                    </a:lnTo>
                    <a:lnTo>
                      <a:pt x="26259" y="17660"/>
                    </a:lnTo>
                    <a:lnTo>
                      <a:pt x="26406" y="17514"/>
                    </a:lnTo>
                    <a:lnTo>
                      <a:pt x="26448" y="17242"/>
                    </a:lnTo>
                    <a:lnTo>
                      <a:pt x="26238" y="16990"/>
                    </a:lnTo>
                    <a:lnTo>
                      <a:pt x="26196" y="16823"/>
                    </a:lnTo>
                    <a:lnTo>
                      <a:pt x="26134" y="16739"/>
                    </a:lnTo>
                    <a:lnTo>
                      <a:pt x="26071" y="16739"/>
                    </a:lnTo>
                    <a:lnTo>
                      <a:pt x="25945" y="16886"/>
                    </a:lnTo>
                    <a:lnTo>
                      <a:pt x="25715" y="16907"/>
                    </a:lnTo>
                    <a:lnTo>
                      <a:pt x="25652" y="16928"/>
                    </a:lnTo>
                    <a:lnTo>
                      <a:pt x="25652" y="16907"/>
                    </a:lnTo>
                    <a:lnTo>
                      <a:pt x="25631" y="16823"/>
                    </a:lnTo>
                    <a:lnTo>
                      <a:pt x="25715" y="16865"/>
                    </a:lnTo>
                    <a:lnTo>
                      <a:pt x="25841" y="16823"/>
                    </a:lnTo>
                    <a:lnTo>
                      <a:pt x="25966" y="16718"/>
                    </a:lnTo>
                    <a:lnTo>
                      <a:pt x="25945" y="16677"/>
                    </a:lnTo>
                    <a:lnTo>
                      <a:pt x="25736" y="16551"/>
                    </a:lnTo>
                    <a:lnTo>
                      <a:pt x="25506" y="16300"/>
                    </a:lnTo>
                    <a:lnTo>
                      <a:pt x="25443" y="16300"/>
                    </a:lnTo>
                    <a:lnTo>
                      <a:pt x="25422" y="16363"/>
                    </a:lnTo>
                    <a:lnTo>
                      <a:pt x="25464" y="16446"/>
                    </a:lnTo>
                    <a:lnTo>
                      <a:pt x="25443" y="16488"/>
                    </a:lnTo>
                    <a:lnTo>
                      <a:pt x="25339" y="16405"/>
                    </a:lnTo>
                    <a:lnTo>
                      <a:pt x="25297" y="16258"/>
                    </a:lnTo>
                    <a:lnTo>
                      <a:pt x="25401" y="16279"/>
                    </a:lnTo>
                    <a:lnTo>
                      <a:pt x="25401" y="16091"/>
                    </a:lnTo>
                    <a:lnTo>
                      <a:pt x="25443" y="16195"/>
                    </a:lnTo>
                    <a:lnTo>
                      <a:pt x="25611" y="16342"/>
                    </a:lnTo>
                    <a:lnTo>
                      <a:pt x="25694" y="16363"/>
                    </a:lnTo>
                    <a:lnTo>
                      <a:pt x="25757" y="16551"/>
                    </a:lnTo>
                    <a:lnTo>
                      <a:pt x="25966" y="16677"/>
                    </a:lnTo>
                    <a:lnTo>
                      <a:pt x="26217" y="16760"/>
                    </a:lnTo>
                    <a:lnTo>
                      <a:pt x="26322" y="16907"/>
                    </a:lnTo>
                    <a:lnTo>
                      <a:pt x="26427" y="16970"/>
                    </a:lnTo>
                    <a:lnTo>
                      <a:pt x="26448" y="17032"/>
                    </a:lnTo>
                    <a:lnTo>
                      <a:pt x="26573" y="17095"/>
                    </a:lnTo>
                    <a:lnTo>
                      <a:pt x="26636" y="17137"/>
                    </a:lnTo>
                    <a:lnTo>
                      <a:pt x="26636" y="17011"/>
                    </a:lnTo>
                    <a:lnTo>
                      <a:pt x="26740" y="16970"/>
                    </a:lnTo>
                    <a:lnTo>
                      <a:pt x="26657" y="16907"/>
                    </a:lnTo>
                    <a:lnTo>
                      <a:pt x="26678" y="16802"/>
                    </a:lnTo>
                    <a:lnTo>
                      <a:pt x="26761" y="16928"/>
                    </a:lnTo>
                    <a:lnTo>
                      <a:pt x="26782" y="17011"/>
                    </a:lnTo>
                    <a:lnTo>
                      <a:pt x="26866" y="17032"/>
                    </a:lnTo>
                    <a:lnTo>
                      <a:pt x="26992" y="16865"/>
                    </a:lnTo>
                    <a:lnTo>
                      <a:pt x="26992" y="16656"/>
                    </a:lnTo>
                    <a:lnTo>
                      <a:pt x="26950" y="16572"/>
                    </a:lnTo>
                    <a:lnTo>
                      <a:pt x="26992" y="16405"/>
                    </a:lnTo>
                    <a:lnTo>
                      <a:pt x="27054" y="16593"/>
                    </a:lnTo>
                    <a:lnTo>
                      <a:pt x="27054" y="16698"/>
                    </a:lnTo>
                    <a:lnTo>
                      <a:pt x="27117" y="16467"/>
                    </a:lnTo>
                    <a:lnTo>
                      <a:pt x="27222" y="16405"/>
                    </a:lnTo>
                    <a:lnTo>
                      <a:pt x="27264" y="16467"/>
                    </a:lnTo>
                    <a:lnTo>
                      <a:pt x="27284" y="16488"/>
                    </a:lnTo>
                    <a:lnTo>
                      <a:pt x="27201" y="16593"/>
                    </a:lnTo>
                    <a:lnTo>
                      <a:pt x="27264" y="16614"/>
                    </a:lnTo>
                    <a:lnTo>
                      <a:pt x="27284" y="16698"/>
                    </a:lnTo>
                    <a:lnTo>
                      <a:pt x="27368" y="16614"/>
                    </a:lnTo>
                    <a:lnTo>
                      <a:pt x="27431" y="16656"/>
                    </a:lnTo>
                    <a:lnTo>
                      <a:pt x="27577" y="16802"/>
                    </a:lnTo>
                    <a:lnTo>
                      <a:pt x="27598" y="16760"/>
                    </a:lnTo>
                    <a:lnTo>
                      <a:pt x="27682" y="16760"/>
                    </a:lnTo>
                    <a:lnTo>
                      <a:pt x="27724" y="16802"/>
                    </a:lnTo>
                    <a:lnTo>
                      <a:pt x="27828" y="16781"/>
                    </a:lnTo>
                    <a:lnTo>
                      <a:pt x="27933" y="16593"/>
                    </a:lnTo>
                    <a:lnTo>
                      <a:pt x="28100" y="16509"/>
                    </a:lnTo>
                    <a:lnTo>
                      <a:pt x="28456" y="16153"/>
                    </a:lnTo>
                    <a:lnTo>
                      <a:pt x="28477" y="16070"/>
                    </a:lnTo>
                    <a:lnTo>
                      <a:pt x="28540" y="16049"/>
                    </a:lnTo>
                    <a:lnTo>
                      <a:pt x="28561" y="16091"/>
                    </a:lnTo>
                    <a:lnTo>
                      <a:pt x="28728" y="15881"/>
                    </a:lnTo>
                    <a:lnTo>
                      <a:pt x="28833" y="15840"/>
                    </a:lnTo>
                    <a:lnTo>
                      <a:pt x="28958" y="15735"/>
                    </a:lnTo>
                    <a:lnTo>
                      <a:pt x="29000" y="15672"/>
                    </a:lnTo>
                    <a:lnTo>
                      <a:pt x="28979" y="15547"/>
                    </a:lnTo>
                    <a:lnTo>
                      <a:pt x="28561" y="15442"/>
                    </a:lnTo>
                    <a:lnTo>
                      <a:pt x="28331" y="15400"/>
                    </a:lnTo>
                    <a:lnTo>
                      <a:pt x="28121" y="15317"/>
                    </a:lnTo>
                    <a:lnTo>
                      <a:pt x="28038" y="15128"/>
                    </a:lnTo>
                    <a:lnTo>
                      <a:pt x="27912" y="14898"/>
                    </a:lnTo>
                    <a:lnTo>
                      <a:pt x="27849" y="14898"/>
                    </a:lnTo>
                    <a:lnTo>
                      <a:pt x="27828" y="14710"/>
                    </a:lnTo>
                    <a:lnTo>
                      <a:pt x="27808" y="14689"/>
                    </a:lnTo>
                    <a:lnTo>
                      <a:pt x="27828" y="14626"/>
                    </a:lnTo>
                    <a:lnTo>
                      <a:pt x="27870" y="14626"/>
                    </a:lnTo>
                    <a:lnTo>
                      <a:pt x="27912" y="14563"/>
                    </a:lnTo>
                    <a:lnTo>
                      <a:pt x="27828" y="14501"/>
                    </a:lnTo>
                    <a:lnTo>
                      <a:pt x="27598" y="14501"/>
                    </a:lnTo>
                    <a:lnTo>
                      <a:pt x="27326" y="14417"/>
                    </a:lnTo>
                    <a:lnTo>
                      <a:pt x="27243" y="14417"/>
                    </a:lnTo>
                    <a:lnTo>
                      <a:pt x="27201" y="14480"/>
                    </a:lnTo>
                    <a:lnTo>
                      <a:pt x="27117" y="14396"/>
                    </a:lnTo>
                    <a:lnTo>
                      <a:pt x="27117" y="14312"/>
                    </a:lnTo>
                    <a:lnTo>
                      <a:pt x="27222" y="14354"/>
                    </a:lnTo>
                    <a:lnTo>
                      <a:pt x="27494" y="14375"/>
                    </a:lnTo>
                    <a:lnTo>
                      <a:pt x="27640" y="14480"/>
                    </a:lnTo>
                    <a:lnTo>
                      <a:pt x="27870" y="14480"/>
                    </a:lnTo>
                    <a:lnTo>
                      <a:pt x="28017" y="14584"/>
                    </a:lnTo>
                    <a:lnTo>
                      <a:pt x="28142" y="14814"/>
                    </a:lnTo>
                    <a:lnTo>
                      <a:pt x="28247" y="14835"/>
                    </a:lnTo>
                    <a:lnTo>
                      <a:pt x="28289" y="14898"/>
                    </a:lnTo>
                    <a:lnTo>
                      <a:pt x="28247" y="14919"/>
                    </a:lnTo>
                    <a:lnTo>
                      <a:pt x="28184" y="14919"/>
                    </a:lnTo>
                    <a:lnTo>
                      <a:pt x="28184" y="14982"/>
                    </a:lnTo>
                    <a:lnTo>
                      <a:pt x="28372" y="15045"/>
                    </a:lnTo>
                    <a:lnTo>
                      <a:pt x="28435" y="15191"/>
                    </a:lnTo>
                    <a:lnTo>
                      <a:pt x="28498" y="15296"/>
                    </a:lnTo>
                    <a:lnTo>
                      <a:pt x="28875" y="15358"/>
                    </a:lnTo>
                    <a:lnTo>
                      <a:pt x="28979" y="15317"/>
                    </a:lnTo>
                    <a:lnTo>
                      <a:pt x="29021" y="15191"/>
                    </a:lnTo>
                    <a:lnTo>
                      <a:pt x="29105" y="15128"/>
                    </a:lnTo>
                    <a:lnTo>
                      <a:pt x="29189" y="15149"/>
                    </a:lnTo>
                    <a:lnTo>
                      <a:pt x="29314" y="15003"/>
                    </a:lnTo>
                    <a:lnTo>
                      <a:pt x="29335" y="14982"/>
                    </a:lnTo>
                    <a:lnTo>
                      <a:pt x="29502" y="15128"/>
                    </a:lnTo>
                    <a:lnTo>
                      <a:pt x="29481" y="15149"/>
                    </a:lnTo>
                    <a:lnTo>
                      <a:pt x="29377" y="15317"/>
                    </a:lnTo>
                    <a:lnTo>
                      <a:pt x="29377" y="15400"/>
                    </a:lnTo>
                    <a:lnTo>
                      <a:pt x="29293" y="15505"/>
                    </a:lnTo>
                    <a:lnTo>
                      <a:pt x="29293" y="15568"/>
                    </a:lnTo>
                    <a:lnTo>
                      <a:pt x="29189" y="15756"/>
                    </a:lnTo>
                    <a:lnTo>
                      <a:pt x="29230" y="15840"/>
                    </a:lnTo>
                    <a:lnTo>
                      <a:pt x="29189" y="15861"/>
                    </a:lnTo>
                    <a:lnTo>
                      <a:pt x="29168" y="15965"/>
                    </a:lnTo>
                    <a:lnTo>
                      <a:pt x="29168" y="16070"/>
                    </a:lnTo>
                    <a:lnTo>
                      <a:pt x="29000" y="16195"/>
                    </a:lnTo>
                    <a:lnTo>
                      <a:pt x="28958" y="16300"/>
                    </a:lnTo>
                    <a:lnTo>
                      <a:pt x="28958" y="16467"/>
                    </a:lnTo>
                    <a:lnTo>
                      <a:pt x="28916" y="16509"/>
                    </a:lnTo>
                    <a:lnTo>
                      <a:pt x="28916" y="16677"/>
                    </a:lnTo>
                    <a:lnTo>
                      <a:pt x="28854" y="16760"/>
                    </a:lnTo>
                    <a:lnTo>
                      <a:pt x="28707" y="16760"/>
                    </a:lnTo>
                    <a:lnTo>
                      <a:pt x="28540" y="16823"/>
                    </a:lnTo>
                    <a:lnTo>
                      <a:pt x="28540" y="16928"/>
                    </a:lnTo>
                    <a:lnTo>
                      <a:pt x="28477" y="17116"/>
                    </a:lnTo>
                    <a:lnTo>
                      <a:pt x="28498" y="17242"/>
                    </a:lnTo>
                    <a:lnTo>
                      <a:pt x="28561" y="17242"/>
                    </a:lnTo>
                    <a:lnTo>
                      <a:pt x="28582" y="17137"/>
                    </a:lnTo>
                    <a:lnTo>
                      <a:pt x="28644" y="17116"/>
                    </a:lnTo>
                    <a:lnTo>
                      <a:pt x="28686" y="17137"/>
                    </a:lnTo>
                    <a:lnTo>
                      <a:pt x="28770" y="17200"/>
                    </a:lnTo>
                    <a:lnTo>
                      <a:pt x="28854" y="17200"/>
                    </a:lnTo>
                    <a:lnTo>
                      <a:pt x="28896" y="17179"/>
                    </a:lnTo>
                    <a:lnTo>
                      <a:pt x="28958" y="17179"/>
                    </a:lnTo>
                    <a:lnTo>
                      <a:pt x="29000" y="17221"/>
                    </a:lnTo>
                    <a:lnTo>
                      <a:pt x="29021" y="17304"/>
                    </a:lnTo>
                    <a:lnTo>
                      <a:pt x="28958" y="17409"/>
                    </a:lnTo>
                    <a:lnTo>
                      <a:pt x="28979" y="17514"/>
                    </a:lnTo>
                    <a:lnTo>
                      <a:pt x="28896" y="17597"/>
                    </a:lnTo>
                    <a:lnTo>
                      <a:pt x="28896" y="17744"/>
                    </a:lnTo>
                    <a:lnTo>
                      <a:pt x="28916" y="17806"/>
                    </a:lnTo>
                    <a:lnTo>
                      <a:pt x="28979" y="17765"/>
                    </a:lnTo>
                    <a:lnTo>
                      <a:pt x="29021" y="17806"/>
                    </a:lnTo>
                    <a:lnTo>
                      <a:pt x="29105" y="17806"/>
                    </a:lnTo>
                    <a:lnTo>
                      <a:pt x="29168" y="17744"/>
                    </a:lnTo>
                    <a:lnTo>
                      <a:pt x="29272" y="17744"/>
                    </a:lnTo>
                    <a:lnTo>
                      <a:pt x="29293" y="17702"/>
                    </a:lnTo>
                    <a:lnTo>
                      <a:pt x="29377" y="17639"/>
                    </a:lnTo>
                    <a:lnTo>
                      <a:pt x="29440" y="17639"/>
                    </a:lnTo>
                    <a:lnTo>
                      <a:pt x="29544" y="17555"/>
                    </a:lnTo>
                    <a:lnTo>
                      <a:pt x="29586" y="17430"/>
                    </a:lnTo>
                    <a:lnTo>
                      <a:pt x="29649" y="17346"/>
                    </a:lnTo>
                    <a:lnTo>
                      <a:pt x="29712" y="17283"/>
                    </a:lnTo>
                    <a:lnTo>
                      <a:pt x="29753" y="17283"/>
                    </a:lnTo>
                    <a:lnTo>
                      <a:pt x="29816" y="17325"/>
                    </a:lnTo>
                    <a:lnTo>
                      <a:pt x="29900" y="17283"/>
                    </a:lnTo>
                    <a:lnTo>
                      <a:pt x="29942" y="17242"/>
                    </a:lnTo>
                    <a:lnTo>
                      <a:pt x="30025" y="17242"/>
                    </a:lnTo>
                    <a:lnTo>
                      <a:pt x="30067" y="17095"/>
                    </a:lnTo>
                    <a:lnTo>
                      <a:pt x="30067" y="16970"/>
                    </a:lnTo>
                    <a:lnTo>
                      <a:pt x="30172" y="16886"/>
                    </a:lnTo>
                    <a:lnTo>
                      <a:pt x="30214" y="16802"/>
                    </a:lnTo>
                    <a:lnTo>
                      <a:pt x="30277" y="16802"/>
                    </a:lnTo>
                    <a:lnTo>
                      <a:pt x="30339" y="16865"/>
                    </a:lnTo>
                    <a:lnTo>
                      <a:pt x="30381" y="16802"/>
                    </a:lnTo>
                    <a:lnTo>
                      <a:pt x="30444" y="16781"/>
                    </a:lnTo>
                    <a:lnTo>
                      <a:pt x="30486" y="16802"/>
                    </a:lnTo>
                    <a:lnTo>
                      <a:pt x="30528" y="16907"/>
                    </a:lnTo>
                    <a:lnTo>
                      <a:pt x="30444" y="16970"/>
                    </a:lnTo>
                    <a:lnTo>
                      <a:pt x="30381" y="17011"/>
                    </a:lnTo>
                    <a:lnTo>
                      <a:pt x="30465" y="17074"/>
                    </a:lnTo>
                    <a:lnTo>
                      <a:pt x="30632" y="17074"/>
                    </a:lnTo>
                    <a:lnTo>
                      <a:pt x="30695" y="17095"/>
                    </a:lnTo>
                    <a:lnTo>
                      <a:pt x="30737" y="17179"/>
                    </a:lnTo>
                    <a:lnTo>
                      <a:pt x="30653" y="17283"/>
                    </a:lnTo>
                    <a:lnTo>
                      <a:pt x="30569" y="17304"/>
                    </a:lnTo>
                    <a:lnTo>
                      <a:pt x="30569" y="17430"/>
                    </a:lnTo>
                    <a:lnTo>
                      <a:pt x="30653" y="17451"/>
                    </a:lnTo>
                    <a:lnTo>
                      <a:pt x="30695" y="17430"/>
                    </a:lnTo>
                    <a:lnTo>
                      <a:pt x="30779" y="17430"/>
                    </a:lnTo>
                    <a:lnTo>
                      <a:pt x="30800" y="17451"/>
                    </a:lnTo>
                    <a:lnTo>
                      <a:pt x="30883" y="17430"/>
                    </a:lnTo>
                    <a:lnTo>
                      <a:pt x="30904" y="17514"/>
                    </a:lnTo>
                    <a:lnTo>
                      <a:pt x="31009" y="17514"/>
                    </a:lnTo>
                    <a:lnTo>
                      <a:pt x="31072" y="17555"/>
                    </a:lnTo>
                    <a:lnTo>
                      <a:pt x="31113" y="17555"/>
                    </a:lnTo>
                    <a:lnTo>
                      <a:pt x="31260" y="17639"/>
                    </a:lnTo>
                    <a:lnTo>
                      <a:pt x="31302" y="17618"/>
                    </a:lnTo>
                    <a:lnTo>
                      <a:pt x="31365" y="17493"/>
                    </a:lnTo>
                    <a:lnTo>
                      <a:pt x="31406" y="17451"/>
                    </a:lnTo>
                    <a:lnTo>
                      <a:pt x="31490" y="17346"/>
                    </a:lnTo>
                    <a:lnTo>
                      <a:pt x="31595" y="17346"/>
                    </a:lnTo>
                    <a:lnTo>
                      <a:pt x="31616" y="17304"/>
                    </a:lnTo>
                    <a:lnTo>
                      <a:pt x="31532" y="17283"/>
                    </a:lnTo>
                    <a:lnTo>
                      <a:pt x="31490" y="17200"/>
                    </a:lnTo>
                    <a:lnTo>
                      <a:pt x="31574" y="17179"/>
                    </a:lnTo>
                    <a:lnTo>
                      <a:pt x="31595" y="17095"/>
                    </a:lnTo>
                    <a:lnTo>
                      <a:pt x="31511" y="17053"/>
                    </a:lnTo>
                    <a:lnTo>
                      <a:pt x="31469" y="16990"/>
                    </a:lnTo>
                    <a:lnTo>
                      <a:pt x="31406" y="17011"/>
                    </a:lnTo>
                    <a:lnTo>
                      <a:pt x="31406" y="17095"/>
                    </a:lnTo>
                    <a:lnTo>
                      <a:pt x="31365" y="17116"/>
                    </a:lnTo>
                    <a:lnTo>
                      <a:pt x="31302" y="17095"/>
                    </a:lnTo>
                    <a:lnTo>
                      <a:pt x="31197" y="17032"/>
                    </a:lnTo>
                    <a:lnTo>
                      <a:pt x="31197" y="16970"/>
                    </a:lnTo>
                    <a:lnTo>
                      <a:pt x="31155" y="16990"/>
                    </a:lnTo>
                    <a:lnTo>
                      <a:pt x="31072" y="17074"/>
                    </a:lnTo>
                    <a:lnTo>
                      <a:pt x="30883" y="17074"/>
                    </a:lnTo>
                    <a:lnTo>
                      <a:pt x="30800" y="17011"/>
                    </a:lnTo>
                    <a:lnTo>
                      <a:pt x="30904" y="16970"/>
                    </a:lnTo>
                    <a:lnTo>
                      <a:pt x="30988" y="16970"/>
                    </a:lnTo>
                    <a:lnTo>
                      <a:pt x="31072" y="16907"/>
                    </a:lnTo>
                    <a:lnTo>
                      <a:pt x="31072" y="16823"/>
                    </a:lnTo>
                    <a:lnTo>
                      <a:pt x="31051" y="16802"/>
                    </a:lnTo>
                    <a:lnTo>
                      <a:pt x="31051" y="16677"/>
                    </a:lnTo>
                    <a:lnTo>
                      <a:pt x="31072" y="16593"/>
                    </a:lnTo>
                    <a:lnTo>
                      <a:pt x="31072" y="16551"/>
                    </a:lnTo>
                    <a:lnTo>
                      <a:pt x="31009" y="16488"/>
                    </a:lnTo>
                    <a:lnTo>
                      <a:pt x="31009" y="16405"/>
                    </a:lnTo>
                    <a:lnTo>
                      <a:pt x="30862" y="16258"/>
                    </a:lnTo>
                    <a:lnTo>
                      <a:pt x="30737" y="16195"/>
                    </a:lnTo>
                    <a:lnTo>
                      <a:pt x="30737" y="16153"/>
                    </a:lnTo>
                    <a:lnTo>
                      <a:pt x="30695" y="16028"/>
                    </a:lnTo>
                    <a:lnTo>
                      <a:pt x="30632" y="16028"/>
                    </a:lnTo>
                    <a:lnTo>
                      <a:pt x="30590" y="15944"/>
                    </a:lnTo>
                    <a:lnTo>
                      <a:pt x="30632" y="15819"/>
                    </a:lnTo>
                    <a:lnTo>
                      <a:pt x="30590" y="15735"/>
                    </a:lnTo>
                    <a:lnTo>
                      <a:pt x="30465" y="15735"/>
                    </a:lnTo>
                    <a:lnTo>
                      <a:pt x="30277" y="15651"/>
                    </a:lnTo>
                    <a:lnTo>
                      <a:pt x="30235" y="15547"/>
                    </a:lnTo>
                    <a:lnTo>
                      <a:pt x="30277" y="15505"/>
                    </a:lnTo>
                    <a:lnTo>
                      <a:pt x="30277" y="15442"/>
                    </a:lnTo>
                    <a:lnTo>
                      <a:pt x="30214" y="15358"/>
                    </a:lnTo>
                    <a:lnTo>
                      <a:pt x="30172" y="15296"/>
                    </a:lnTo>
                    <a:lnTo>
                      <a:pt x="30151" y="15296"/>
                    </a:lnTo>
                    <a:lnTo>
                      <a:pt x="30046" y="15421"/>
                    </a:lnTo>
                    <a:lnTo>
                      <a:pt x="30025" y="15526"/>
                    </a:lnTo>
                    <a:lnTo>
                      <a:pt x="29963" y="15568"/>
                    </a:lnTo>
                    <a:lnTo>
                      <a:pt x="29921" y="15526"/>
                    </a:lnTo>
                    <a:lnTo>
                      <a:pt x="29921" y="15400"/>
                    </a:lnTo>
                    <a:lnTo>
                      <a:pt x="29858" y="15296"/>
                    </a:lnTo>
                    <a:lnTo>
                      <a:pt x="29900" y="15212"/>
                    </a:lnTo>
                    <a:lnTo>
                      <a:pt x="30025" y="15212"/>
                    </a:lnTo>
                    <a:lnTo>
                      <a:pt x="30005" y="15128"/>
                    </a:lnTo>
                    <a:lnTo>
                      <a:pt x="30025" y="15024"/>
                    </a:lnTo>
                    <a:lnTo>
                      <a:pt x="30005" y="14919"/>
                    </a:lnTo>
                    <a:lnTo>
                      <a:pt x="29900" y="14940"/>
                    </a:lnTo>
                    <a:lnTo>
                      <a:pt x="29900" y="14877"/>
                    </a:lnTo>
                    <a:lnTo>
                      <a:pt x="29963" y="14773"/>
                    </a:lnTo>
                    <a:lnTo>
                      <a:pt x="29921" y="14731"/>
                    </a:lnTo>
                    <a:lnTo>
                      <a:pt x="29712" y="14814"/>
                    </a:lnTo>
                    <a:cubicBezTo>
                      <a:pt x="29691" y="14773"/>
                      <a:pt x="29628" y="14731"/>
                      <a:pt x="29607" y="14689"/>
                    </a:cubicBezTo>
                    <a:lnTo>
                      <a:pt x="29712" y="14605"/>
                    </a:lnTo>
                    <a:lnTo>
                      <a:pt x="29795" y="14584"/>
                    </a:lnTo>
                    <a:lnTo>
                      <a:pt x="29858" y="14417"/>
                    </a:lnTo>
                    <a:lnTo>
                      <a:pt x="29816" y="14312"/>
                    </a:lnTo>
                    <a:lnTo>
                      <a:pt x="29691" y="14291"/>
                    </a:lnTo>
                    <a:lnTo>
                      <a:pt x="29628" y="14208"/>
                    </a:lnTo>
                    <a:lnTo>
                      <a:pt x="29628" y="14103"/>
                    </a:lnTo>
                    <a:lnTo>
                      <a:pt x="29691" y="14082"/>
                    </a:lnTo>
                    <a:lnTo>
                      <a:pt x="29649" y="13998"/>
                    </a:lnTo>
                    <a:lnTo>
                      <a:pt x="29691" y="13915"/>
                    </a:lnTo>
                    <a:lnTo>
                      <a:pt x="29816" y="13998"/>
                    </a:lnTo>
                    <a:lnTo>
                      <a:pt x="29921" y="13977"/>
                    </a:lnTo>
                    <a:lnTo>
                      <a:pt x="30025" y="14061"/>
                    </a:lnTo>
                    <a:lnTo>
                      <a:pt x="30151" y="14061"/>
                    </a:lnTo>
                    <a:lnTo>
                      <a:pt x="30318" y="13977"/>
                    </a:lnTo>
                    <a:lnTo>
                      <a:pt x="30318" y="14019"/>
                    </a:lnTo>
                    <a:lnTo>
                      <a:pt x="30360" y="14061"/>
                    </a:lnTo>
                    <a:lnTo>
                      <a:pt x="30339" y="14082"/>
                    </a:lnTo>
                    <a:lnTo>
                      <a:pt x="30277" y="14249"/>
                    </a:lnTo>
                    <a:lnTo>
                      <a:pt x="30277" y="14312"/>
                    </a:lnTo>
                    <a:lnTo>
                      <a:pt x="30360" y="14291"/>
                    </a:lnTo>
                    <a:lnTo>
                      <a:pt x="30381" y="14354"/>
                    </a:lnTo>
                    <a:lnTo>
                      <a:pt x="30465" y="14375"/>
                    </a:lnTo>
                    <a:lnTo>
                      <a:pt x="30590" y="14459"/>
                    </a:lnTo>
                    <a:lnTo>
                      <a:pt x="30632" y="14354"/>
                    </a:lnTo>
                    <a:lnTo>
                      <a:pt x="30528" y="14249"/>
                    </a:lnTo>
                    <a:lnTo>
                      <a:pt x="30590" y="14145"/>
                    </a:lnTo>
                    <a:lnTo>
                      <a:pt x="30632" y="14208"/>
                    </a:lnTo>
                    <a:lnTo>
                      <a:pt x="30695" y="14249"/>
                    </a:lnTo>
                    <a:lnTo>
                      <a:pt x="30737" y="14354"/>
                    </a:lnTo>
                    <a:lnTo>
                      <a:pt x="30904" y="14501"/>
                    </a:lnTo>
                    <a:lnTo>
                      <a:pt x="30967" y="14501"/>
                    </a:lnTo>
                    <a:lnTo>
                      <a:pt x="30967" y="14417"/>
                    </a:lnTo>
                    <a:lnTo>
                      <a:pt x="30946" y="14375"/>
                    </a:lnTo>
                    <a:lnTo>
                      <a:pt x="30988" y="14291"/>
                    </a:lnTo>
                    <a:lnTo>
                      <a:pt x="30967" y="14145"/>
                    </a:lnTo>
                    <a:lnTo>
                      <a:pt x="30904" y="14103"/>
                    </a:lnTo>
                    <a:lnTo>
                      <a:pt x="30946" y="13957"/>
                    </a:lnTo>
                    <a:lnTo>
                      <a:pt x="30862" y="13768"/>
                    </a:lnTo>
                    <a:lnTo>
                      <a:pt x="30758" y="13726"/>
                    </a:lnTo>
                    <a:lnTo>
                      <a:pt x="30758" y="13622"/>
                    </a:lnTo>
                    <a:lnTo>
                      <a:pt x="30695" y="13580"/>
                    </a:lnTo>
                    <a:lnTo>
                      <a:pt x="30549" y="13685"/>
                    </a:lnTo>
                    <a:lnTo>
                      <a:pt x="30486" y="13685"/>
                    </a:lnTo>
                    <a:lnTo>
                      <a:pt x="30590" y="13538"/>
                    </a:lnTo>
                    <a:lnTo>
                      <a:pt x="30695" y="13538"/>
                    </a:lnTo>
                    <a:lnTo>
                      <a:pt x="30737" y="13559"/>
                    </a:lnTo>
                    <a:lnTo>
                      <a:pt x="30841" y="13517"/>
                    </a:lnTo>
                    <a:lnTo>
                      <a:pt x="30925" y="13622"/>
                    </a:lnTo>
                    <a:lnTo>
                      <a:pt x="30967" y="13643"/>
                    </a:lnTo>
                    <a:lnTo>
                      <a:pt x="30967" y="13873"/>
                    </a:lnTo>
                    <a:lnTo>
                      <a:pt x="31009" y="13873"/>
                    </a:lnTo>
                    <a:lnTo>
                      <a:pt x="31155" y="13768"/>
                    </a:lnTo>
                    <a:lnTo>
                      <a:pt x="31051" y="13936"/>
                    </a:lnTo>
                    <a:lnTo>
                      <a:pt x="31051" y="13998"/>
                    </a:lnTo>
                    <a:lnTo>
                      <a:pt x="30967" y="14040"/>
                    </a:lnTo>
                    <a:lnTo>
                      <a:pt x="30967" y="14082"/>
                    </a:lnTo>
                    <a:lnTo>
                      <a:pt x="31051" y="14166"/>
                    </a:lnTo>
                    <a:lnTo>
                      <a:pt x="31072" y="14291"/>
                    </a:lnTo>
                    <a:lnTo>
                      <a:pt x="31009" y="14375"/>
                    </a:lnTo>
                    <a:lnTo>
                      <a:pt x="31072" y="14417"/>
                    </a:lnTo>
                    <a:lnTo>
                      <a:pt x="31365" y="14354"/>
                    </a:lnTo>
                    <a:lnTo>
                      <a:pt x="31406" y="14249"/>
                    </a:lnTo>
                    <a:lnTo>
                      <a:pt x="31511" y="14249"/>
                    </a:lnTo>
                    <a:lnTo>
                      <a:pt x="31574" y="14270"/>
                    </a:lnTo>
                    <a:lnTo>
                      <a:pt x="31720" y="14082"/>
                    </a:lnTo>
                    <a:lnTo>
                      <a:pt x="31804" y="14082"/>
                    </a:lnTo>
                    <a:lnTo>
                      <a:pt x="31846" y="13998"/>
                    </a:lnTo>
                    <a:lnTo>
                      <a:pt x="31950" y="13936"/>
                    </a:lnTo>
                    <a:lnTo>
                      <a:pt x="31992" y="13789"/>
                    </a:lnTo>
                    <a:lnTo>
                      <a:pt x="32055" y="13747"/>
                    </a:lnTo>
                    <a:lnTo>
                      <a:pt x="32243" y="13747"/>
                    </a:lnTo>
                    <a:lnTo>
                      <a:pt x="32348" y="13789"/>
                    </a:lnTo>
                    <a:lnTo>
                      <a:pt x="32411" y="13726"/>
                    </a:lnTo>
                    <a:lnTo>
                      <a:pt x="32369" y="13622"/>
                    </a:lnTo>
                    <a:lnTo>
                      <a:pt x="32536" y="13475"/>
                    </a:lnTo>
                    <a:lnTo>
                      <a:pt x="32557" y="13413"/>
                    </a:lnTo>
                    <a:lnTo>
                      <a:pt x="32620" y="13371"/>
                    </a:lnTo>
                    <a:lnTo>
                      <a:pt x="32641" y="13245"/>
                    </a:lnTo>
                    <a:lnTo>
                      <a:pt x="32515" y="13015"/>
                    </a:lnTo>
                    <a:lnTo>
                      <a:pt x="32536" y="12931"/>
                    </a:lnTo>
                    <a:lnTo>
                      <a:pt x="32411" y="12827"/>
                    </a:lnTo>
                    <a:lnTo>
                      <a:pt x="32369" y="12701"/>
                    </a:lnTo>
                    <a:lnTo>
                      <a:pt x="32432" y="12596"/>
                    </a:lnTo>
                    <a:lnTo>
                      <a:pt x="32557" y="12534"/>
                    </a:lnTo>
                    <a:lnTo>
                      <a:pt x="32578" y="12471"/>
                    </a:lnTo>
                    <a:lnTo>
                      <a:pt x="32557" y="12471"/>
                    </a:lnTo>
                    <a:lnTo>
                      <a:pt x="32474" y="12534"/>
                    </a:lnTo>
                    <a:lnTo>
                      <a:pt x="32453" y="12534"/>
                    </a:lnTo>
                    <a:lnTo>
                      <a:pt x="32453" y="12471"/>
                    </a:lnTo>
                    <a:lnTo>
                      <a:pt x="32536" y="12366"/>
                    </a:lnTo>
                    <a:lnTo>
                      <a:pt x="32432" y="12366"/>
                    </a:lnTo>
                    <a:lnTo>
                      <a:pt x="32515" y="12283"/>
                    </a:lnTo>
                    <a:lnTo>
                      <a:pt x="32536" y="12199"/>
                    </a:lnTo>
                    <a:lnTo>
                      <a:pt x="32453" y="12157"/>
                    </a:lnTo>
                    <a:lnTo>
                      <a:pt x="32348" y="12115"/>
                    </a:lnTo>
                    <a:lnTo>
                      <a:pt x="32411" y="12094"/>
                    </a:lnTo>
                    <a:lnTo>
                      <a:pt x="32411" y="11990"/>
                    </a:lnTo>
                    <a:lnTo>
                      <a:pt x="32474" y="11990"/>
                    </a:lnTo>
                    <a:lnTo>
                      <a:pt x="32515" y="12052"/>
                    </a:lnTo>
                    <a:lnTo>
                      <a:pt x="32620" y="12052"/>
                    </a:lnTo>
                    <a:lnTo>
                      <a:pt x="32683" y="12157"/>
                    </a:lnTo>
                    <a:lnTo>
                      <a:pt x="32766" y="12178"/>
                    </a:lnTo>
                    <a:lnTo>
                      <a:pt x="32829" y="12094"/>
                    </a:lnTo>
                    <a:lnTo>
                      <a:pt x="32892" y="12115"/>
                    </a:lnTo>
                    <a:lnTo>
                      <a:pt x="33059" y="12073"/>
                    </a:lnTo>
                    <a:lnTo>
                      <a:pt x="33185" y="11990"/>
                    </a:lnTo>
                    <a:lnTo>
                      <a:pt x="33143" y="11948"/>
                    </a:lnTo>
                    <a:lnTo>
                      <a:pt x="33206" y="11843"/>
                    </a:lnTo>
                    <a:lnTo>
                      <a:pt x="33185" y="11801"/>
                    </a:lnTo>
                    <a:lnTo>
                      <a:pt x="33143" y="11801"/>
                    </a:lnTo>
                    <a:lnTo>
                      <a:pt x="33143" y="11739"/>
                    </a:lnTo>
                    <a:lnTo>
                      <a:pt x="33080" y="11697"/>
                    </a:lnTo>
                    <a:lnTo>
                      <a:pt x="32934" y="11697"/>
                    </a:lnTo>
                    <a:lnTo>
                      <a:pt x="32997" y="11655"/>
                    </a:lnTo>
                    <a:lnTo>
                      <a:pt x="33101" y="11634"/>
                    </a:lnTo>
                    <a:lnTo>
                      <a:pt x="33290" y="11488"/>
                    </a:lnTo>
                    <a:lnTo>
                      <a:pt x="33373" y="11383"/>
                    </a:lnTo>
                    <a:lnTo>
                      <a:pt x="33352" y="11341"/>
                    </a:lnTo>
                    <a:lnTo>
                      <a:pt x="33290" y="11320"/>
                    </a:lnTo>
                    <a:lnTo>
                      <a:pt x="33269" y="11236"/>
                    </a:lnTo>
                    <a:lnTo>
                      <a:pt x="33080" y="11174"/>
                    </a:lnTo>
                    <a:lnTo>
                      <a:pt x="32976" y="11216"/>
                    </a:lnTo>
                    <a:lnTo>
                      <a:pt x="32934" y="11174"/>
                    </a:lnTo>
                    <a:lnTo>
                      <a:pt x="33038" y="11153"/>
                    </a:lnTo>
                    <a:lnTo>
                      <a:pt x="33038" y="11027"/>
                    </a:lnTo>
                    <a:lnTo>
                      <a:pt x="32808" y="10860"/>
                    </a:lnTo>
                    <a:lnTo>
                      <a:pt x="32808" y="10818"/>
                    </a:lnTo>
                    <a:lnTo>
                      <a:pt x="32871" y="10818"/>
                    </a:lnTo>
                    <a:lnTo>
                      <a:pt x="32955" y="10902"/>
                    </a:lnTo>
                    <a:lnTo>
                      <a:pt x="33038" y="10860"/>
                    </a:lnTo>
                    <a:lnTo>
                      <a:pt x="32955" y="10797"/>
                    </a:lnTo>
                    <a:lnTo>
                      <a:pt x="33018" y="10755"/>
                    </a:lnTo>
                    <a:lnTo>
                      <a:pt x="33018" y="10713"/>
                    </a:lnTo>
                    <a:lnTo>
                      <a:pt x="32871" y="10651"/>
                    </a:lnTo>
                    <a:lnTo>
                      <a:pt x="32766" y="10588"/>
                    </a:lnTo>
                    <a:lnTo>
                      <a:pt x="32662" y="10651"/>
                    </a:lnTo>
                    <a:lnTo>
                      <a:pt x="32515" y="10588"/>
                    </a:lnTo>
                    <a:cubicBezTo>
                      <a:pt x="32536" y="10546"/>
                      <a:pt x="32536" y="10525"/>
                      <a:pt x="32536" y="10504"/>
                    </a:cubicBezTo>
                    <a:lnTo>
                      <a:pt x="32599" y="10504"/>
                    </a:lnTo>
                    <a:lnTo>
                      <a:pt x="32620" y="10483"/>
                    </a:lnTo>
                    <a:lnTo>
                      <a:pt x="32599" y="10420"/>
                    </a:lnTo>
                    <a:lnTo>
                      <a:pt x="32536" y="10420"/>
                    </a:lnTo>
                    <a:cubicBezTo>
                      <a:pt x="32536" y="10400"/>
                      <a:pt x="32536" y="10339"/>
                      <a:pt x="32517" y="10317"/>
                    </a:cubicBezTo>
                    <a:lnTo>
                      <a:pt x="32517" y="10317"/>
                    </a:lnTo>
                    <a:cubicBezTo>
                      <a:pt x="32518" y="10308"/>
                      <a:pt x="32523" y="10287"/>
                      <a:pt x="32536" y="10274"/>
                    </a:cubicBezTo>
                    <a:cubicBezTo>
                      <a:pt x="32536" y="10274"/>
                      <a:pt x="32536" y="10232"/>
                      <a:pt x="32557" y="10232"/>
                    </a:cubicBezTo>
                    <a:lnTo>
                      <a:pt x="32641" y="10316"/>
                    </a:lnTo>
                    <a:lnTo>
                      <a:pt x="32746" y="10274"/>
                    </a:lnTo>
                    <a:lnTo>
                      <a:pt x="32934" y="10232"/>
                    </a:lnTo>
                    <a:lnTo>
                      <a:pt x="32976" y="10337"/>
                    </a:lnTo>
                    <a:lnTo>
                      <a:pt x="33080" y="10379"/>
                    </a:lnTo>
                    <a:lnTo>
                      <a:pt x="33143" y="10441"/>
                    </a:lnTo>
                    <a:lnTo>
                      <a:pt x="33185" y="10420"/>
                    </a:lnTo>
                    <a:lnTo>
                      <a:pt x="33352" y="10525"/>
                    </a:lnTo>
                    <a:lnTo>
                      <a:pt x="33394" y="10483"/>
                    </a:lnTo>
                    <a:lnTo>
                      <a:pt x="33457" y="10504"/>
                    </a:lnTo>
                    <a:lnTo>
                      <a:pt x="33499" y="10420"/>
                    </a:lnTo>
                    <a:lnTo>
                      <a:pt x="33478" y="10337"/>
                    </a:lnTo>
                    <a:lnTo>
                      <a:pt x="33394" y="10295"/>
                    </a:lnTo>
                    <a:lnTo>
                      <a:pt x="33310" y="10190"/>
                    </a:lnTo>
                    <a:lnTo>
                      <a:pt x="33269" y="10107"/>
                    </a:lnTo>
                    <a:lnTo>
                      <a:pt x="33059" y="9918"/>
                    </a:lnTo>
                    <a:lnTo>
                      <a:pt x="33038" y="9855"/>
                    </a:lnTo>
                    <a:lnTo>
                      <a:pt x="33038" y="9855"/>
                    </a:lnTo>
                    <a:lnTo>
                      <a:pt x="33101" y="9897"/>
                    </a:lnTo>
                    <a:lnTo>
                      <a:pt x="33143" y="9960"/>
                    </a:lnTo>
                    <a:lnTo>
                      <a:pt x="33206" y="9981"/>
                    </a:lnTo>
                    <a:lnTo>
                      <a:pt x="33310" y="10107"/>
                    </a:lnTo>
                    <a:lnTo>
                      <a:pt x="33394" y="10127"/>
                    </a:lnTo>
                    <a:lnTo>
                      <a:pt x="33415" y="10190"/>
                    </a:lnTo>
                    <a:lnTo>
                      <a:pt x="33499" y="10295"/>
                    </a:lnTo>
                    <a:lnTo>
                      <a:pt x="33603" y="10400"/>
                    </a:lnTo>
                    <a:lnTo>
                      <a:pt x="33624" y="10462"/>
                    </a:lnTo>
                    <a:lnTo>
                      <a:pt x="33687" y="10504"/>
                    </a:lnTo>
                    <a:lnTo>
                      <a:pt x="33792" y="10609"/>
                    </a:lnTo>
                    <a:lnTo>
                      <a:pt x="33834" y="10713"/>
                    </a:lnTo>
                    <a:lnTo>
                      <a:pt x="33938" y="10713"/>
                    </a:lnTo>
                    <a:lnTo>
                      <a:pt x="33980" y="10672"/>
                    </a:lnTo>
                    <a:lnTo>
                      <a:pt x="33917" y="10546"/>
                    </a:lnTo>
                    <a:lnTo>
                      <a:pt x="33834" y="10337"/>
                    </a:lnTo>
                    <a:lnTo>
                      <a:pt x="34001" y="10358"/>
                    </a:lnTo>
                    <a:lnTo>
                      <a:pt x="34189" y="10462"/>
                    </a:lnTo>
                    <a:lnTo>
                      <a:pt x="34357" y="10462"/>
                    </a:lnTo>
                    <a:lnTo>
                      <a:pt x="34357" y="10567"/>
                    </a:lnTo>
                    <a:lnTo>
                      <a:pt x="34336" y="10630"/>
                    </a:lnTo>
                    <a:lnTo>
                      <a:pt x="34440" y="10713"/>
                    </a:lnTo>
                    <a:lnTo>
                      <a:pt x="34545" y="10713"/>
                    </a:lnTo>
                    <a:lnTo>
                      <a:pt x="34566" y="10734"/>
                    </a:lnTo>
                    <a:lnTo>
                      <a:pt x="34838" y="10734"/>
                    </a:lnTo>
                    <a:lnTo>
                      <a:pt x="34922" y="10672"/>
                    </a:lnTo>
                    <a:lnTo>
                      <a:pt x="34984" y="10546"/>
                    </a:lnTo>
                    <a:lnTo>
                      <a:pt x="34984" y="10441"/>
                    </a:lnTo>
                    <a:lnTo>
                      <a:pt x="35026" y="10337"/>
                    </a:lnTo>
                    <a:lnTo>
                      <a:pt x="34963" y="10295"/>
                    </a:lnTo>
                    <a:lnTo>
                      <a:pt x="34880" y="10086"/>
                    </a:lnTo>
                    <a:lnTo>
                      <a:pt x="34838" y="10086"/>
                    </a:lnTo>
                    <a:lnTo>
                      <a:pt x="34754" y="9939"/>
                    </a:lnTo>
                    <a:lnTo>
                      <a:pt x="34775" y="9814"/>
                    </a:lnTo>
                    <a:lnTo>
                      <a:pt x="34838" y="9793"/>
                    </a:lnTo>
                    <a:lnTo>
                      <a:pt x="34838" y="9709"/>
                    </a:lnTo>
                    <a:lnTo>
                      <a:pt x="34859" y="9688"/>
                    </a:lnTo>
                    <a:lnTo>
                      <a:pt x="34922" y="9730"/>
                    </a:lnTo>
                    <a:lnTo>
                      <a:pt x="34943" y="9835"/>
                    </a:lnTo>
                    <a:lnTo>
                      <a:pt x="34984" y="9730"/>
                    </a:lnTo>
                    <a:lnTo>
                      <a:pt x="34984" y="9583"/>
                    </a:lnTo>
                    <a:lnTo>
                      <a:pt x="35047" y="9542"/>
                    </a:lnTo>
                    <a:lnTo>
                      <a:pt x="35089" y="9500"/>
                    </a:lnTo>
                    <a:lnTo>
                      <a:pt x="35089" y="9604"/>
                    </a:lnTo>
                    <a:lnTo>
                      <a:pt x="35131" y="9667"/>
                    </a:lnTo>
                    <a:lnTo>
                      <a:pt x="35089" y="9709"/>
                    </a:lnTo>
                    <a:lnTo>
                      <a:pt x="34984" y="9772"/>
                    </a:lnTo>
                    <a:lnTo>
                      <a:pt x="34963" y="9897"/>
                    </a:lnTo>
                    <a:lnTo>
                      <a:pt x="35026" y="9918"/>
                    </a:lnTo>
                    <a:lnTo>
                      <a:pt x="35068" y="10002"/>
                    </a:lnTo>
                    <a:lnTo>
                      <a:pt x="35068" y="10086"/>
                    </a:lnTo>
                    <a:lnTo>
                      <a:pt x="35194" y="10232"/>
                    </a:lnTo>
                    <a:lnTo>
                      <a:pt x="35256" y="10274"/>
                    </a:lnTo>
                    <a:lnTo>
                      <a:pt x="35256" y="10190"/>
                    </a:lnTo>
                    <a:lnTo>
                      <a:pt x="35298" y="10169"/>
                    </a:lnTo>
                    <a:lnTo>
                      <a:pt x="35361" y="10211"/>
                    </a:lnTo>
                    <a:lnTo>
                      <a:pt x="35466" y="10169"/>
                    </a:lnTo>
                    <a:lnTo>
                      <a:pt x="35487" y="10211"/>
                    </a:lnTo>
                    <a:lnTo>
                      <a:pt x="35466" y="10253"/>
                    </a:lnTo>
                    <a:lnTo>
                      <a:pt x="35466" y="10358"/>
                    </a:lnTo>
                    <a:lnTo>
                      <a:pt x="35403" y="10525"/>
                    </a:lnTo>
                    <a:lnTo>
                      <a:pt x="35403" y="10567"/>
                    </a:lnTo>
                    <a:lnTo>
                      <a:pt x="35298" y="10734"/>
                    </a:lnTo>
                    <a:lnTo>
                      <a:pt x="35235" y="10923"/>
                    </a:lnTo>
                    <a:lnTo>
                      <a:pt x="35235" y="10964"/>
                    </a:lnTo>
                    <a:lnTo>
                      <a:pt x="35256" y="10964"/>
                    </a:lnTo>
                    <a:lnTo>
                      <a:pt x="35298" y="10860"/>
                    </a:lnTo>
                    <a:lnTo>
                      <a:pt x="35403" y="10902"/>
                    </a:lnTo>
                    <a:lnTo>
                      <a:pt x="35403" y="10923"/>
                    </a:lnTo>
                    <a:lnTo>
                      <a:pt x="35487" y="10923"/>
                    </a:lnTo>
                    <a:lnTo>
                      <a:pt x="35549" y="11006"/>
                    </a:lnTo>
                    <a:lnTo>
                      <a:pt x="35696" y="11027"/>
                    </a:lnTo>
                    <a:lnTo>
                      <a:pt x="35591" y="11069"/>
                    </a:lnTo>
                    <a:lnTo>
                      <a:pt x="35570" y="11132"/>
                    </a:lnTo>
                    <a:lnTo>
                      <a:pt x="35507" y="11153"/>
                    </a:lnTo>
                    <a:lnTo>
                      <a:pt x="35466" y="11111"/>
                    </a:lnTo>
                    <a:lnTo>
                      <a:pt x="35382" y="11132"/>
                    </a:lnTo>
                    <a:lnTo>
                      <a:pt x="35403" y="11216"/>
                    </a:lnTo>
                    <a:lnTo>
                      <a:pt x="35466" y="11236"/>
                    </a:lnTo>
                    <a:lnTo>
                      <a:pt x="35487" y="11257"/>
                    </a:lnTo>
                    <a:lnTo>
                      <a:pt x="35591" y="11257"/>
                    </a:lnTo>
                    <a:lnTo>
                      <a:pt x="35591" y="11341"/>
                    </a:lnTo>
                    <a:lnTo>
                      <a:pt x="35612" y="11383"/>
                    </a:lnTo>
                    <a:lnTo>
                      <a:pt x="35612" y="11467"/>
                    </a:lnTo>
                    <a:lnTo>
                      <a:pt x="35675" y="11550"/>
                    </a:lnTo>
                    <a:lnTo>
                      <a:pt x="35779" y="11571"/>
                    </a:lnTo>
                    <a:lnTo>
                      <a:pt x="35821" y="11655"/>
                    </a:lnTo>
                    <a:lnTo>
                      <a:pt x="35863" y="11739"/>
                    </a:lnTo>
                    <a:lnTo>
                      <a:pt x="35821" y="11843"/>
                    </a:lnTo>
                    <a:lnTo>
                      <a:pt x="35759" y="11906"/>
                    </a:lnTo>
                    <a:lnTo>
                      <a:pt x="35675" y="11906"/>
                    </a:lnTo>
                    <a:lnTo>
                      <a:pt x="35612" y="11948"/>
                    </a:lnTo>
                    <a:lnTo>
                      <a:pt x="35570" y="11906"/>
                    </a:lnTo>
                    <a:lnTo>
                      <a:pt x="35487" y="11885"/>
                    </a:lnTo>
                    <a:lnTo>
                      <a:pt x="35445" y="11906"/>
                    </a:lnTo>
                    <a:lnTo>
                      <a:pt x="35361" y="12011"/>
                    </a:lnTo>
                    <a:lnTo>
                      <a:pt x="35403" y="12052"/>
                    </a:lnTo>
                    <a:lnTo>
                      <a:pt x="35403" y="12094"/>
                    </a:lnTo>
                    <a:lnTo>
                      <a:pt x="35361" y="12178"/>
                    </a:lnTo>
                    <a:lnTo>
                      <a:pt x="35382" y="12220"/>
                    </a:lnTo>
                    <a:lnTo>
                      <a:pt x="35445" y="12220"/>
                    </a:lnTo>
                    <a:lnTo>
                      <a:pt x="35466" y="12199"/>
                    </a:lnTo>
                    <a:lnTo>
                      <a:pt x="35549" y="12178"/>
                    </a:lnTo>
                    <a:lnTo>
                      <a:pt x="35654" y="12178"/>
                    </a:lnTo>
                    <a:lnTo>
                      <a:pt x="35717" y="12115"/>
                    </a:lnTo>
                    <a:lnTo>
                      <a:pt x="35800" y="12115"/>
                    </a:lnTo>
                    <a:lnTo>
                      <a:pt x="35863" y="12011"/>
                    </a:lnTo>
                    <a:lnTo>
                      <a:pt x="35905" y="11990"/>
                    </a:lnTo>
                    <a:lnTo>
                      <a:pt x="35926" y="12115"/>
                    </a:lnTo>
                    <a:lnTo>
                      <a:pt x="35989" y="12157"/>
                    </a:lnTo>
                    <a:lnTo>
                      <a:pt x="36072" y="12094"/>
                    </a:lnTo>
                    <a:lnTo>
                      <a:pt x="36135" y="11969"/>
                    </a:lnTo>
                    <a:lnTo>
                      <a:pt x="36240" y="11885"/>
                    </a:lnTo>
                    <a:lnTo>
                      <a:pt x="36303" y="11948"/>
                    </a:lnTo>
                    <a:lnTo>
                      <a:pt x="36303" y="11990"/>
                    </a:lnTo>
                    <a:lnTo>
                      <a:pt x="36219" y="12011"/>
                    </a:lnTo>
                    <a:lnTo>
                      <a:pt x="36177" y="12073"/>
                    </a:lnTo>
                    <a:lnTo>
                      <a:pt x="36219" y="12094"/>
                    </a:lnTo>
                    <a:lnTo>
                      <a:pt x="36219" y="12157"/>
                    </a:lnTo>
                    <a:lnTo>
                      <a:pt x="36093" y="12199"/>
                    </a:lnTo>
                    <a:lnTo>
                      <a:pt x="36072" y="12220"/>
                    </a:lnTo>
                    <a:lnTo>
                      <a:pt x="36219" y="12199"/>
                    </a:lnTo>
                    <a:lnTo>
                      <a:pt x="36240" y="12283"/>
                    </a:lnTo>
                    <a:lnTo>
                      <a:pt x="36135" y="12366"/>
                    </a:lnTo>
                    <a:lnTo>
                      <a:pt x="36177" y="12492"/>
                    </a:lnTo>
                    <a:lnTo>
                      <a:pt x="36219" y="12513"/>
                    </a:lnTo>
                    <a:lnTo>
                      <a:pt x="36282" y="12617"/>
                    </a:lnTo>
                    <a:lnTo>
                      <a:pt x="36407" y="12596"/>
                    </a:lnTo>
                    <a:lnTo>
                      <a:pt x="36428" y="12534"/>
                    </a:lnTo>
                    <a:lnTo>
                      <a:pt x="36407" y="12471"/>
                    </a:lnTo>
                    <a:lnTo>
                      <a:pt x="36407" y="12387"/>
                    </a:lnTo>
                    <a:lnTo>
                      <a:pt x="36449" y="12366"/>
                    </a:lnTo>
                    <a:lnTo>
                      <a:pt x="36595" y="12471"/>
                    </a:lnTo>
                    <a:lnTo>
                      <a:pt x="36595" y="12534"/>
                    </a:lnTo>
                    <a:lnTo>
                      <a:pt x="36533" y="12638"/>
                    </a:lnTo>
                    <a:lnTo>
                      <a:pt x="36616" y="12701"/>
                    </a:lnTo>
                    <a:lnTo>
                      <a:pt x="36637" y="12743"/>
                    </a:lnTo>
                    <a:lnTo>
                      <a:pt x="36491" y="12827"/>
                    </a:lnTo>
                    <a:lnTo>
                      <a:pt x="36449" y="12889"/>
                    </a:lnTo>
                    <a:lnTo>
                      <a:pt x="36533" y="12952"/>
                    </a:lnTo>
                    <a:lnTo>
                      <a:pt x="36763" y="12952"/>
                    </a:lnTo>
                    <a:lnTo>
                      <a:pt x="36826" y="12994"/>
                    </a:lnTo>
                    <a:lnTo>
                      <a:pt x="36826" y="13099"/>
                    </a:lnTo>
                    <a:lnTo>
                      <a:pt x="36826" y="13161"/>
                    </a:lnTo>
                    <a:lnTo>
                      <a:pt x="36867" y="13140"/>
                    </a:lnTo>
                    <a:lnTo>
                      <a:pt x="36867" y="13057"/>
                    </a:lnTo>
                    <a:lnTo>
                      <a:pt x="36930" y="12994"/>
                    </a:lnTo>
                    <a:lnTo>
                      <a:pt x="36972" y="12994"/>
                    </a:lnTo>
                    <a:lnTo>
                      <a:pt x="36972" y="13057"/>
                    </a:lnTo>
                    <a:lnTo>
                      <a:pt x="36930" y="13161"/>
                    </a:lnTo>
                    <a:lnTo>
                      <a:pt x="36930" y="13245"/>
                    </a:lnTo>
                    <a:lnTo>
                      <a:pt x="36847" y="13266"/>
                    </a:lnTo>
                    <a:lnTo>
                      <a:pt x="36805" y="13433"/>
                    </a:lnTo>
                    <a:lnTo>
                      <a:pt x="36805" y="13475"/>
                    </a:lnTo>
                    <a:lnTo>
                      <a:pt x="36867" y="13517"/>
                    </a:lnTo>
                    <a:lnTo>
                      <a:pt x="36867" y="13622"/>
                    </a:lnTo>
                    <a:lnTo>
                      <a:pt x="36826" y="13726"/>
                    </a:lnTo>
                    <a:lnTo>
                      <a:pt x="36826" y="13831"/>
                    </a:lnTo>
                    <a:lnTo>
                      <a:pt x="36847" y="13852"/>
                    </a:lnTo>
                    <a:lnTo>
                      <a:pt x="36847" y="13873"/>
                    </a:lnTo>
                    <a:lnTo>
                      <a:pt x="36826" y="14082"/>
                    </a:lnTo>
                    <a:lnTo>
                      <a:pt x="36763" y="14166"/>
                    </a:lnTo>
                    <a:lnTo>
                      <a:pt x="36826" y="14270"/>
                    </a:lnTo>
                    <a:lnTo>
                      <a:pt x="36805" y="14354"/>
                    </a:lnTo>
                    <a:lnTo>
                      <a:pt x="36637" y="14396"/>
                    </a:lnTo>
                    <a:lnTo>
                      <a:pt x="36491" y="14375"/>
                    </a:lnTo>
                    <a:lnTo>
                      <a:pt x="36428" y="14396"/>
                    </a:lnTo>
                    <a:lnTo>
                      <a:pt x="36407" y="14480"/>
                    </a:lnTo>
                    <a:lnTo>
                      <a:pt x="36198" y="14626"/>
                    </a:lnTo>
                    <a:lnTo>
                      <a:pt x="36198" y="14710"/>
                    </a:lnTo>
                    <a:lnTo>
                      <a:pt x="36344" y="14793"/>
                    </a:lnTo>
                    <a:lnTo>
                      <a:pt x="36303" y="14793"/>
                    </a:lnTo>
                    <a:lnTo>
                      <a:pt x="36219" y="14814"/>
                    </a:lnTo>
                    <a:lnTo>
                      <a:pt x="36303" y="14814"/>
                    </a:lnTo>
                    <a:lnTo>
                      <a:pt x="36177" y="14982"/>
                    </a:lnTo>
                    <a:lnTo>
                      <a:pt x="36093" y="15024"/>
                    </a:lnTo>
                    <a:lnTo>
                      <a:pt x="35884" y="15149"/>
                    </a:lnTo>
                    <a:lnTo>
                      <a:pt x="35738" y="15296"/>
                    </a:lnTo>
                    <a:lnTo>
                      <a:pt x="35675" y="15296"/>
                    </a:lnTo>
                    <a:lnTo>
                      <a:pt x="35633" y="15337"/>
                    </a:lnTo>
                    <a:lnTo>
                      <a:pt x="35591" y="15463"/>
                    </a:lnTo>
                    <a:lnTo>
                      <a:pt x="35675" y="15568"/>
                    </a:lnTo>
                    <a:lnTo>
                      <a:pt x="35696" y="15672"/>
                    </a:lnTo>
                    <a:lnTo>
                      <a:pt x="35800" y="15840"/>
                    </a:lnTo>
                    <a:lnTo>
                      <a:pt x="35842" y="16133"/>
                    </a:lnTo>
                    <a:lnTo>
                      <a:pt x="35779" y="16174"/>
                    </a:lnTo>
                    <a:lnTo>
                      <a:pt x="35738" y="16153"/>
                    </a:lnTo>
                    <a:lnTo>
                      <a:pt x="35675" y="16195"/>
                    </a:lnTo>
                    <a:lnTo>
                      <a:pt x="35654" y="16300"/>
                    </a:lnTo>
                    <a:lnTo>
                      <a:pt x="35633" y="16195"/>
                    </a:lnTo>
                    <a:lnTo>
                      <a:pt x="35633" y="16049"/>
                    </a:lnTo>
                    <a:lnTo>
                      <a:pt x="35570" y="15986"/>
                    </a:lnTo>
                    <a:lnTo>
                      <a:pt x="35466" y="16049"/>
                    </a:lnTo>
                    <a:lnTo>
                      <a:pt x="35424" y="16153"/>
                    </a:lnTo>
                    <a:lnTo>
                      <a:pt x="35319" y="16216"/>
                    </a:lnTo>
                    <a:lnTo>
                      <a:pt x="35235" y="16174"/>
                    </a:lnTo>
                    <a:lnTo>
                      <a:pt x="35256" y="16112"/>
                    </a:lnTo>
                    <a:lnTo>
                      <a:pt x="35256" y="16070"/>
                    </a:lnTo>
                    <a:lnTo>
                      <a:pt x="35047" y="16070"/>
                    </a:lnTo>
                    <a:lnTo>
                      <a:pt x="35005" y="16174"/>
                    </a:lnTo>
                    <a:lnTo>
                      <a:pt x="34922" y="16258"/>
                    </a:lnTo>
                    <a:lnTo>
                      <a:pt x="34796" y="16216"/>
                    </a:lnTo>
                    <a:lnTo>
                      <a:pt x="34712" y="16216"/>
                    </a:lnTo>
                    <a:lnTo>
                      <a:pt x="34650" y="16174"/>
                    </a:lnTo>
                    <a:lnTo>
                      <a:pt x="34587" y="16174"/>
                    </a:lnTo>
                    <a:lnTo>
                      <a:pt x="34503" y="16258"/>
                    </a:lnTo>
                    <a:lnTo>
                      <a:pt x="34357" y="16195"/>
                    </a:lnTo>
                    <a:lnTo>
                      <a:pt x="34315" y="16174"/>
                    </a:lnTo>
                    <a:lnTo>
                      <a:pt x="34231" y="16070"/>
                    </a:lnTo>
                    <a:lnTo>
                      <a:pt x="34106" y="15986"/>
                    </a:lnTo>
                    <a:lnTo>
                      <a:pt x="33980" y="15965"/>
                    </a:lnTo>
                    <a:lnTo>
                      <a:pt x="33834" y="15777"/>
                    </a:lnTo>
                    <a:lnTo>
                      <a:pt x="33813" y="15840"/>
                    </a:lnTo>
                    <a:lnTo>
                      <a:pt x="33813" y="15902"/>
                    </a:lnTo>
                    <a:lnTo>
                      <a:pt x="33792" y="15965"/>
                    </a:lnTo>
                    <a:lnTo>
                      <a:pt x="33750" y="15944"/>
                    </a:lnTo>
                    <a:lnTo>
                      <a:pt x="33708" y="15965"/>
                    </a:lnTo>
                    <a:lnTo>
                      <a:pt x="33708" y="16049"/>
                    </a:lnTo>
                    <a:lnTo>
                      <a:pt x="33771" y="16112"/>
                    </a:lnTo>
                    <a:lnTo>
                      <a:pt x="33750" y="16195"/>
                    </a:lnTo>
                    <a:lnTo>
                      <a:pt x="33687" y="16195"/>
                    </a:lnTo>
                    <a:lnTo>
                      <a:pt x="33582" y="16216"/>
                    </a:lnTo>
                    <a:lnTo>
                      <a:pt x="33499" y="16300"/>
                    </a:lnTo>
                    <a:lnTo>
                      <a:pt x="33373" y="16300"/>
                    </a:lnTo>
                    <a:lnTo>
                      <a:pt x="33290" y="16384"/>
                    </a:lnTo>
                    <a:lnTo>
                      <a:pt x="33290" y="16488"/>
                    </a:lnTo>
                    <a:lnTo>
                      <a:pt x="33206" y="16530"/>
                    </a:lnTo>
                    <a:lnTo>
                      <a:pt x="33164" y="16677"/>
                    </a:lnTo>
                    <a:lnTo>
                      <a:pt x="33248" y="16886"/>
                    </a:lnTo>
                    <a:lnTo>
                      <a:pt x="33352" y="16990"/>
                    </a:lnTo>
                    <a:lnTo>
                      <a:pt x="33394" y="16949"/>
                    </a:lnTo>
                    <a:lnTo>
                      <a:pt x="33499" y="17095"/>
                    </a:lnTo>
                    <a:lnTo>
                      <a:pt x="33478" y="17158"/>
                    </a:lnTo>
                    <a:lnTo>
                      <a:pt x="33666" y="17158"/>
                    </a:lnTo>
                    <a:lnTo>
                      <a:pt x="33771" y="17200"/>
                    </a:lnTo>
                    <a:lnTo>
                      <a:pt x="33813" y="17137"/>
                    </a:lnTo>
                    <a:lnTo>
                      <a:pt x="33917" y="17137"/>
                    </a:lnTo>
                    <a:lnTo>
                      <a:pt x="33980" y="17095"/>
                    </a:lnTo>
                    <a:lnTo>
                      <a:pt x="34106" y="17095"/>
                    </a:lnTo>
                    <a:lnTo>
                      <a:pt x="34189" y="17053"/>
                    </a:lnTo>
                    <a:lnTo>
                      <a:pt x="34273" y="17095"/>
                    </a:lnTo>
                    <a:lnTo>
                      <a:pt x="34315" y="17032"/>
                    </a:lnTo>
                    <a:lnTo>
                      <a:pt x="34315" y="16928"/>
                    </a:lnTo>
                    <a:lnTo>
                      <a:pt x="34336" y="16865"/>
                    </a:lnTo>
                    <a:lnTo>
                      <a:pt x="34398" y="16865"/>
                    </a:lnTo>
                    <a:lnTo>
                      <a:pt x="34503" y="17032"/>
                    </a:lnTo>
                    <a:lnTo>
                      <a:pt x="34587" y="17032"/>
                    </a:lnTo>
                    <a:lnTo>
                      <a:pt x="34650" y="17116"/>
                    </a:lnTo>
                    <a:lnTo>
                      <a:pt x="34796" y="17137"/>
                    </a:lnTo>
                    <a:lnTo>
                      <a:pt x="34817" y="17074"/>
                    </a:lnTo>
                    <a:lnTo>
                      <a:pt x="34901" y="16970"/>
                    </a:lnTo>
                    <a:lnTo>
                      <a:pt x="34943" y="16970"/>
                    </a:lnTo>
                    <a:lnTo>
                      <a:pt x="35026" y="16886"/>
                    </a:lnTo>
                    <a:lnTo>
                      <a:pt x="35131" y="16865"/>
                    </a:lnTo>
                    <a:lnTo>
                      <a:pt x="35110" y="16928"/>
                    </a:lnTo>
                    <a:lnTo>
                      <a:pt x="35110" y="17032"/>
                    </a:lnTo>
                    <a:lnTo>
                      <a:pt x="35026" y="17137"/>
                    </a:lnTo>
                    <a:lnTo>
                      <a:pt x="35026" y="17262"/>
                    </a:lnTo>
                    <a:lnTo>
                      <a:pt x="35131" y="17221"/>
                    </a:lnTo>
                    <a:lnTo>
                      <a:pt x="35173" y="17032"/>
                    </a:lnTo>
                    <a:lnTo>
                      <a:pt x="35215" y="17074"/>
                    </a:lnTo>
                    <a:lnTo>
                      <a:pt x="35256" y="17032"/>
                    </a:lnTo>
                    <a:lnTo>
                      <a:pt x="35340" y="17074"/>
                    </a:lnTo>
                    <a:lnTo>
                      <a:pt x="35256" y="17200"/>
                    </a:lnTo>
                    <a:lnTo>
                      <a:pt x="35277" y="17283"/>
                    </a:lnTo>
                    <a:lnTo>
                      <a:pt x="35277" y="17179"/>
                    </a:lnTo>
                    <a:lnTo>
                      <a:pt x="35466" y="17011"/>
                    </a:lnTo>
                    <a:lnTo>
                      <a:pt x="35487" y="17074"/>
                    </a:lnTo>
                    <a:lnTo>
                      <a:pt x="35361" y="17179"/>
                    </a:lnTo>
                    <a:lnTo>
                      <a:pt x="35361" y="17242"/>
                    </a:lnTo>
                    <a:lnTo>
                      <a:pt x="35445" y="17304"/>
                    </a:lnTo>
                    <a:lnTo>
                      <a:pt x="35487" y="17451"/>
                    </a:lnTo>
                    <a:lnTo>
                      <a:pt x="35487" y="17555"/>
                    </a:lnTo>
                    <a:lnTo>
                      <a:pt x="35507" y="17660"/>
                    </a:lnTo>
                    <a:lnTo>
                      <a:pt x="35612" y="17639"/>
                    </a:lnTo>
                    <a:lnTo>
                      <a:pt x="35612" y="17765"/>
                    </a:lnTo>
                    <a:lnTo>
                      <a:pt x="35675" y="17827"/>
                    </a:lnTo>
                    <a:lnTo>
                      <a:pt x="35759" y="17681"/>
                    </a:lnTo>
                    <a:lnTo>
                      <a:pt x="35717" y="17869"/>
                    </a:lnTo>
                    <a:lnTo>
                      <a:pt x="35654" y="17953"/>
                    </a:lnTo>
                    <a:lnTo>
                      <a:pt x="35759" y="18058"/>
                    </a:lnTo>
                    <a:lnTo>
                      <a:pt x="35759" y="17974"/>
                    </a:lnTo>
                    <a:lnTo>
                      <a:pt x="35800" y="17869"/>
                    </a:lnTo>
                    <a:lnTo>
                      <a:pt x="35863" y="17848"/>
                    </a:lnTo>
                    <a:lnTo>
                      <a:pt x="35863" y="17848"/>
                    </a:lnTo>
                    <a:lnTo>
                      <a:pt x="35821" y="17890"/>
                    </a:lnTo>
                    <a:lnTo>
                      <a:pt x="35863" y="18037"/>
                    </a:lnTo>
                    <a:lnTo>
                      <a:pt x="35926" y="18162"/>
                    </a:lnTo>
                    <a:lnTo>
                      <a:pt x="36093" y="18141"/>
                    </a:lnTo>
                    <a:lnTo>
                      <a:pt x="36031" y="18183"/>
                    </a:lnTo>
                    <a:lnTo>
                      <a:pt x="35821" y="18309"/>
                    </a:lnTo>
                    <a:lnTo>
                      <a:pt x="35675" y="18309"/>
                    </a:lnTo>
                    <a:lnTo>
                      <a:pt x="35654" y="18371"/>
                    </a:lnTo>
                    <a:lnTo>
                      <a:pt x="35759" y="18413"/>
                    </a:lnTo>
                    <a:lnTo>
                      <a:pt x="35759" y="18560"/>
                    </a:lnTo>
                    <a:lnTo>
                      <a:pt x="35821" y="18664"/>
                    </a:lnTo>
                    <a:lnTo>
                      <a:pt x="35905" y="18727"/>
                    </a:lnTo>
                    <a:lnTo>
                      <a:pt x="35989" y="18727"/>
                    </a:lnTo>
                    <a:lnTo>
                      <a:pt x="35989" y="18790"/>
                    </a:lnTo>
                    <a:lnTo>
                      <a:pt x="36093" y="18874"/>
                    </a:lnTo>
                    <a:lnTo>
                      <a:pt x="36156" y="18915"/>
                    </a:lnTo>
                    <a:lnTo>
                      <a:pt x="36219" y="18915"/>
                    </a:lnTo>
                    <a:lnTo>
                      <a:pt x="36407" y="19041"/>
                    </a:lnTo>
                    <a:lnTo>
                      <a:pt x="36512" y="19041"/>
                    </a:lnTo>
                    <a:lnTo>
                      <a:pt x="36512" y="19104"/>
                    </a:lnTo>
                    <a:lnTo>
                      <a:pt x="36575" y="19125"/>
                    </a:lnTo>
                    <a:lnTo>
                      <a:pt x="36595" y="19083"/>
                    </a:lnTo>
                    <a:lnTo>
                      <a:pt x="36616" y="19041"/>
                    </a:lnTo>
                    <a:lnTo>
                      <a:pt x="36721" y="19104"/>
                    </a:lnTo>
                    <a:lnTo>
                      <a:pt x="36679" y="19125"/>
                    </a:lnTo>
                    <a:lnTo>
                      <a:pt x="36616" y="19187"/>
                    </a:lnTo>
                    <a:lnTo>
                      <a:pt x="36679" y="19292"/>
                    </a:lnTo>
                    <a:lnTo>
                      <a:pt x="36742" y="19334"/>
                    </a:lnTo>
                    <a:lnTo>
                      <a:pt x="36805" y="19334"/>
                    </a:lnTo>
                    <a:lnTo>
                      <a:pt x="36805" y="19418"/>
                    </a:lnTo>
                    <a:lnTo>
                      <a:pt x="36930" y="19543"/>
                    </a:lnTo>
                    <a:lnTo>
                      <a:pt x="37014" y="19543"/>
                    </a:lnTo>
                    <a:lnTo>
                      <a:pt x="37056" y="19606"/>
                    </a:lnTo>
                    <a:lnTo>
                      <a:pt x="37098" y="19648"/>
                    </a:lnTo>
                    <a:lnTo>
                      <a:pt x="37265" y="19731"/>
                    </a:lnTo>
                    <a:lnTo>
                      <a:pt x="37328" y="19711"/>
                    </a:lnTo>
                    <a:lnTo>
                      <a:pt x="37370" y="19731"/>
                    </a:lnTo>
                    <a:lnTo>
                      <a:pt x="37453" y="19731"/>
                    </a:lnTo>
                    <a:lnTo>
                      <a:pt x="37537" y="19773"/>
                    </a:lnTo>
                    <a:lnTo>
                      <a:pt x="37558" y="19857"/>
                    </a:lnTo>
                    <a:lnTo>
                      <a:pt x="37725" y="19983"/>
                    </a:lnTo>
                    <a:lnTo>
                      <a:pt x="37788" y="19983"/>
                    </a:lnTo>
                    <a:lnTo>
                      <a:pt x="37872" y="20045"/>
                    </a:lnTo>
                    <a:lnTo>
                      <a:pt x="38060" y="20087"/>
                    </a:lnTo>
                    <a:lnTo>
                      <a:pt x="38165" y="20150"/>
                    </a:lnTo>
                    <a:lnTo>
                      <a:pt x="38269" y="20150"/>
                    </a:lnTo>
                    <a:lnTo>
                      <a:pt x="38290" y="20129"/>
                    </a:lnTo>
                    <a:lnTo>
                      <a:pt x="38290" y="20066"/>
                    </a:lnTo>
                    <a:lnTo>
                      <a:pt x="38207" y="19983"/>
                    </a:lnTo>
                    <a:lnTo>
                      <a:pt x="38165" y="19920"/>
                    </a:lnTo>
                    <a:lnTo>
                      <a:pt x="38207" y="19857"/>
                    </a:lnTo>
                    <a:lnTo>
                      <a:pt x="38290" y="19878"/>
                    </a:lnTo>
                    <a:lnTo>
                      <a:pt x="38311" y="19815"/>
                    </a:lnTo>
                    <a:lnTo>
                      <a:pt x="38290" y="19752"/>
                    </a:lnTo>
                    <a:lnTo>
                      <a:pt x="38248" y="19773"/>
                    </a:lnTo>
                    <a:lnTo>
                      <a:pt x="38207" y="19731"/>
                    </a:lnTo>
                    <a:lnTo>
                      <a:pt x="38248" y="19606"/>
                    </a:lnTo>
                    <a:lnTo>
                      <a:pt x="38207" y="19564"/>
                    </a:lnTo>
                    <a:lnTo>
                      <a:pt x="38102" y="19669"/>
                    </a:lnTo>
                    <a:lnTo>
                      <a:pt x="38102" y="19627"/>
                    </a:lnTo>
                    <a:lnTo>
                      <a:pt x="38081" y="19543"/>
                    </a:lnTo>
                    <a:lnTo>
                      <a:pt x="38018" y="19543"/>
                    </a:lnTo>
                    <a:lnTo>
                      <a:pt x="38123" y="19439"/>
                    </a:lnTo>
                    <a:lnTo>
                      <a:pt x="38102" y="19313"/>
                    </a:lnTo>
                    <a:lnTo>
                      <a:pt x="38060" y="19292"/>
                    </a:lnTo>
                    <a:lnTo>
                      <a:pt x="37956" y="19292"/>
                    </a:lnTo>
                    <a:lnTo>
                      <a:pt x="37976" y="19187"/>
                    </a:lnTo>
                    <a:lnTo>
                      <a:pt x="37935" y="19083"/>
                    </a:lnTo>
                    <a:lnTo>
                      <a:pt x="37893" y="18999"/>
                    </a:lnTo>
                    <a:lnTo>
                      <a:pt x="37788" y="18999"/>
                    </a:lnTo>
                    <a:lnTo>
                      <a:pt x="37851" y="18915"/>
                    </a:lnTo>
                    <a:lnTo>
                      <a:pt x="37767" y="18894"/>
                    </a:lnTo>
                    <a:lnTo>
                      <a:pt x="37725" y="18894"/>
                    </a:lnTo>
                    <a:lnTo>
                      <a:pt x="37746" y="18832"/>
                    </a:lnTo>
                    <a:lnTo>
                      <a:pt x="37663" y="18727"/>
                    </a:lnTo>
                    <a:lnTo>
                      <a:pt x="37663" y="18748"/>
                    </a:lnTo>
                    <a:lnTo>
                      <a:pt x="37621" y="18748"/>
                    </a:lnTo>
                    <a:lnTo>
                      <a:pt x="37621" y="18602"/>
                    </a:lnTo>
                    <a:lnTo>
                      <a:pt x="37621" y="18539"/>
                    </a:lnTo>
                    <a:lnTo>
                      <a:pt x="37621" y="18476"/>
                    </a:lnTo>
                    <a:lnTo>
                      <a:pt x="37453" y="18350"/>
                    </a:lnTo>
                    <a:lnTo>
                      <a:pt x="37432" y="18225"/>
                    </a:lnTo>
                    <a:lnTo>
                      <a:pt x="37432" y="18120"/>
                    </a:lnTo>
                    <a:lnTo>
                      <a:pt x="37516" y="18162"/>
                    </a:lnTo>
                    <a:lnTo>
                      <a:pt x="37558" y="18078"/>
                    </a:lnTo>
                    <a:lnTo>
                      <a:pt x="37663" y="18120"/>
                    </a:lnTo>
                    <a:lnTo>
                      <a:pt x="37663" y="18225"/>
                    </a:lnTo>
                    <a:lnTo>
                      <a:pt x="37746" y="18371"/>
                    </a:lnTo>
                    <a:lnTo>
                      <a:pt x="37872" y="18434"/>
                    </a:lnTo>
                    <a:lnTo>
                      <a:pt x="37935" y="18476"/>
                    </a:lnTo>
                    <a:lnTo>
                      <a:pt x="37935" y="18560"/>
                    </a:lnTo>
                    <a:lnTo>
                      <a:pt x="37976" y="18602"/>
                    </a:lnTo>
                    <a:lnTo>
                      <a:pt x="37976" y="18539"/>
                    </a:lnTo>
                    <a:lnTo>
                      <a:pt x="37935" y="18392"/>
                    </a:lnTo>
                    <a:lnTo>
                      <a:pt x="37935" y="18350"/>
                    </a:lnTo>
                    <a:lnTo>
                      <a:pt x="37976" y="18309"/>
                    </a:lnTo>
                    <a:lnTo>
                      <a:pt x="38018" y="18392"/>
                    </a:lnTo>
                    <a:lnTo>
                      <a:pt x="38018" y="18455"/>
                    </a:lnTo>
                    <a:lnTo>
                      <a:pt x="38081" y="18497"/>
                    </a:lnTo>
                    <a:lnTo>
                      <a:pt x="38123" y="18685"/>
                    </a:lnTo>
                    <a:lnTo>
                      <a:pt x="38207" y="18706"/>
                    </a:lnTo>
                    <a:lnTo>
                      <a:pt x="38207" y="18769"/>
                    </a:lnTo>
                    <a:lnTo>
                      <a:pt x="38290" y="18832"/>
                    </a:lnTo>
                    <a:lnTo>
                      <a:pt x="38374" y="19020"/>
                    </a:lnTo>
                    <a:lnTo>
                      <a:pt x="38416" y="18936"/>
                    </a:lnTo>
                    <a:lnTo>
                      <a:pt x="38395" y="18832"/>
                    </a:lnTo>
                    <a:lnTo>
                      <a:pt x="38395" y="18664"/>
                    </a:lnTo>
                    <a:lnTo>
                      <a:pt x="38416" y="18560"/>
                    </a:lnTo>
                    <a:lnTo>
                      <a:pt x="38416" y="18643"/>
                    </a:lnTo>
                    <a:lnTo>
                      <a:pt x="38479" y="18811"/>
                    </a:lnTo>
                    <a:lnTo>
                      <a:pt x="38479" y="18915"/>
                    </a:lnTo>
                    <a:lnTo>
                      <a:pt x="38479" y="18999"/>
                    </a:lnTo>
                    <a:lnTo>
                      <a:pt x="38520" y="19020"/>
                    </a:lnTo>
                    <a:lnTo>
                      <a:pt x="38604" y="19083"/>
                    </a:lnTo>
                    <a:lnTo>
                      <a:pt x="38625" y="18999"/>
                    </a:lnTo>
                    <a:lnTo>
                      <a:pt x="38583" y="18957"/>
                    </a:lnTo>
                    <a:lnTo>
                      <a:pt x="38583" y="18894"/>
                    </a:lnTo>
                    <a:lnTo>
                      <a:pt x="38667" y="18915"/>
                    </a:lnTo>
                    <a:lnTo>
                      <a:pt x="38688" y="19020"/>
                    </a:lnTo>
                    <a:lnTo>
                      <a:pt x="38688" y="19104"/>
                    </a:lnTo>
                    <a:lnTo>
                      <a:pt x="38709" y="19125"/>
                    </a:lnTo>
                    <a:lnTo>
                      <a:pt x="38709" y="19062"/>
                    </a:lnTo>
                    <a:lnTo>
                      <a:pt x="38772" y="19020"/>
                    </a:lnTo>
                    <a:lnTo>
                      <a:pt x="38772" y="19187"/>
                    </a:lnTo>
                    <a:lnTo>
                      <a:pt x="38813" y="19271"/>
                    </a:lnTo>
                    <a:lnTo>
                      <a:pt x="38897" y="19271"/>
                    </a:lnTo>
                    <a:lnTo>
                      <a:pt x="38939" y="19208"/>
                    </a:lnTo>
                    <a:lnTo>
                      <a:pt x="38939" y="19313"/>
                    </a:lnTo>
                    <a:lnTo>
                      <a:pt x="38918" y="19376"/>
                    </a:lnTo>
                    <a:lnTo>
                      <a:pt x="38981" y="19543"/>
                    </a:lnTo>
                    <a:lnTo>
                      <a:pt x="39023" y="19627"/>
                    </a:lnTo>
                    <a:lnTo>
                      <a:pt x="39127" y="19627"/>
                    </a:lnTo>
                    <a:lnTo>
                      <a:pt x="39127" y="19543"/>
                    </a:lnTo>
                    <a:lnTo>
                      <a:pt x="39106" y="19522"/>
                    </a:lnTo>
                    <a:lnTo>
                      <a:pt x="39106" y="19397"/>
                    </a:lnTo>
                    <a:lnTo>
                      <a:pt x="39044" y="19187"/>
                    </a:lnTo>
                    <a:lnTo>
                      <a:pt x="39127" y="19187"/>
                    </a:lnTo>
                    <a:lnTo>
                      <a:pt x="39169" y="19271"/>
                    </a:lnTo>
                    <a:lnTo>
                      <a:pt x="39274" y="19292"/>
                    </a:lnTo>
                    <a:lnTo>
                      <a:pt x="39316" y="19271"/>
                    </a:lnTo>
                    <a:lnTo>
                      <a:pt x="39253" y="19166"/>
                    </a:lnTo>
                    <a:lnTo>
                      <a:pt x="39295" y="19083"/>
                    </a:lnTo>
                    <a:lnTo>
                      <a:pt x="39295" y="18894"/>
                    </a:lnTo>
                    <a:lnTo>
                      <a:pt x="39211" y="18706"/>
                    </a:lnTo>
                    <a:lnTo>
                      <a:pt x="39232" y="18560"/>
                    </a:lnTo>
                    <a:lnTo>
                      <a:pt x="39232" y="18392"/>
                    </a:lnTo>
                    <a:lnTo>
                      <a:pt x="39253" y="18560"/>
                    </a:lnTo>
                    <a:lnTo>
                      <a:pt x="39232" y="18664"/>
                    </a:lnTo>
                    <a:lnTo>
                      <a:pt x="39253" y="18790"/>
                    </a:lnTo>
                    <a:lnTo>
                      <a:pt x="39420" y="18957"/>
                    </a:lnTo>
                    <a:lnTo>
                      <a:pt x="39441" y="18894"/>
                    </a:lnTo>
                    <a:lnTo>
                      <a:pt x="39420" y="18769"/>
                    </a:lnTo>
                    <a:lnTo>
                      <a:pt x="39462" y="18664"/>
                    </a:lnTo>
                    <a:lnTo>
                      <a:pt x="39462" y="18497"/>
                    </a:lnTo>
                    <a:lnTo>
                      <a:pt x="39546" y="18455"/>
                    </a:lnTo>
                    <a:lnTo>
                      <a:pt x="39525" y="18434"/>
                    </a:lnTo>
                    <a:lnTo>
                      <a:pt x="39399" y="18246"/>
                    </a:lnTo>
                    <a:lnTo>
                      <a:pt x="39357" y="18120"/>
                    </a:lnTo>
                    <a:lnTo>
                      <a:pt x="39316" y="18078"/>
                    </a:lnTo>
                    <a:lnTo>
                      <a:pt x="39336" y="18016"/>
                    </a:lnTo>
                    <a:lnTo>
                      <a:pt x="39253" y="17869"/>
                    </a:lnTo>
                    <a:lnTo>
                      <a:pt x="39190" y="17786"/>
                    </a:lnTo>
                    <a:lnTo>
                      <a:pt x="39316" y="17765"/>
                    </a:lnTo>
                    <a:lnTo>
                      <a:pt x="39336" y="17723"/>
                    </a:lnTo>
                    <a:lnTo>
                      <a:pt x="39420" y="17639"/>
                    </a:lnTo>
                    <a:lnTo>
                      <a:pt x="39357" y="17576"/>
                    </a:lnTo>
                    <a:lnTo>
                      <a:pt x="39295" y="17618"/>
                    </a:lnTo>
                    <a:lnTo>
                      <a:pt x="39148" y="17639"/>
                    </a:lnTo>
                    <a:lnTo>
                      <a:pt x="39106" y="17597"/>
                    </a:lnTo>
                    <a:lnTo>
                      <a:pt x="39127" y="17555"/>
                    </a:lnTo>
                    <a:lnTo>
                      <a:pt x="39148" y="17514"/>
                    </a:lnTo>
                    <a:lnTo>
                      <a:pt x="39232" y="17430"/>
                    </a:lnTo>
                    <a:lnTo>
                      <a:pt x="39253" y="17325"/>
                    </a:lnTo>
                    <a:lnTo>
                      <a:pt x="39211" y="17242"/>
                    </a:lnTo>
                    <a:lnTo>
                      <a:pt x="39148" y="17242"/>
                    </a:lnTo>
                    <a:lnTo>
                      <a:pt x="39148" y="17304"/>
                    </a:lnTo>
                    <a:lnTo>
                      <a:pt x="39106" y="17388"/>
                    </a:lnTo>
                    <a:lnTo>
                      <a:pt x="39106" y="17304"/>
                    </a:lnTo>
                    <a:lnTo>
                      <a:pt x="39085" y="17325"/>
                    </a:lnTo>
                    <a:lnTo>
                      <a:pt x="38939" y="17346"/>
                    </a:lnTo>
                    <a:lnTo>
                      <a:pt x="38918" y="17304"/>
                    </a:lnTo>
                    <a:lnTo>
                      <a:pt x="39002" y="17242"/>
                    </a:lnTo>
                    <a:lnTo>
                      <a:pt x="39023" y="17200"/>
                    </a:lnTo>
                    <a:lnTo>
                      <a:pt x="38981" y="17137"/>
                    </a:lnTo>
                    <a:lnTo>
                      <a:pt x="38939" y="17032"/>
                    </a:lnTo>
                    <a:lnTo>
                      <a:pt x="38876" y="16990"/>
                    </a:lnTo>
                    <a:lnTo>
                      <a:pt x="38813" y="17011"/>
                    </a:lnTo>
                    <a:lnTo>
                      <a:pt x="38813" y="17116"/>
                    </a:lnTo>
                    <a:lnTo>
                      <a:pt x="38792" y="17179"/>
                    </a:lnTo>
                    <a:lnTo>
                      <a:pt x="38772" y="17137"/>
                    </a:lnTo>
                    <a:lnTo>
                      <a:pt x="38772" y="17011"/>
                    </a:lnTo>
                    <a:lnTo>
                      <a:pt x="38730" y="16928"/>
                    </a:lnTo>
                    <a:lnTo>
                      <a:pt x="38688" y="16928"/>
                    </a:lnTo>
                    <a:lnTo>
                      <a:pt x="38709" y="16865"/>
                    </a:lnTo>
                    <a:lnTo>
                      <a:pt x="38667" y="16865"/>
                    </a:lnTo>
                    <a:lnTo>
                      <a:pt x="38667" y="16823"/>
                    </a:lnTo>
                    <a:lnTo>
                      <a:pt x="38688" y="16823"/>
                    </a:lnTo>
                    <a:lnTo>
                      <a:pt x="38667" y="16760"/>
                    </a:lnTo>
                    <a:lnTo>
                      <a:pt x="38604" y="16718"/>
                    </a:lnTo>
                    <a:lnTo>
                      <a:pt x="38625" y="16677"/>
                    </a:lnTo>
                    <a:lnTo>
                      <a:pt x="38730" y="16677"/>
                    </a:lnTo>
                    <a:lnTo>
                      <a:pt x="38792" y="16656"/>
                    </a:lnTo>
                    <a:lnTo>
                      <a:pt x="38730" y="16593"/>
                    </a:lnTo>
                    <a:lnTo>
                      <a:pt x="38625" y="16593"/>
                    </a:lnTo>
                    <a:lnTo>
                      <a:pt x="38583" y="16572"/>
                    </a:lnTo>
                    <a:lnTo>
                      <a:pt x="38625" y="16488"/>
                    </a:lnTo>
                    <a:lnTo>
                      <a:pt x="38730" y="16446"/>
                    </a:lnTo>
                    <a:lnTo>
                      <a:pt x="38730" y="16405"/>
                    </a:lnTo>
                    <a:lnTo>
                      <a:pt x="38688" y="16363"/>
                    </a:lnTo>
                    <a:lnTo>
                      <a:pt x="38520" y="16363"/>
                    </a:lnTo>
                    <a:lnTo>
                      <a:pt x="38500" y="16405"/>
                    </a:lnTo>
                    <a:lnTo>
                      <a:pt x="38458" y="16488"/>
                    </a:lnTo>
                    <a:lnTo>
                      <a:pt x="38248" y="16530"/>
                    </a:lnTo>
                    <a:lnTo>
                      <a:pt x="38353" y="16467"/>
                    </a:lnTo>
                    <a:lnTo>
                      <a:pt x="38500" y="16321"/>
                    </a:lnTo>
                    <a:lnTo>
                      <a:pt x="38562" y="16216"/>
                    </a:lnTo>
                    <a:lnTo>
                      <a:pt x="38562" y="16174"/>
                    </a:lnTo>
                    <a:lnTo>
                      <a:pt x="38458" y="16174"/>
                    </a:lnTo>
                    <a:lnTo>
                      <a:pt x="38395" y="16153"/>
                    </a:lnTo>
                    <a:lnTo>
                      <a:pt x="38458" y="16091"/>
                    </a:lnTo>
                    <a:lnTo>
                      <a:pt x="38416" y="16049"/>
                    </a:lnTo>
                    <a:lnTo>
                      <a:pt x="38374" y="16070"/>
                    </a:lnTo>
                    <a:lnTo>
                      <a:pt x="38374" y="15986"/>
                    </a:lnTo>
                    <a:lnTo>
                      <a:pt x="38416" y="15923"/>
                    </a:lnTo>
                    <a:lnTo>
                      <a:pt x="38416" y="15819"/>
                    </a:lnTo>
                    <a:lnTo>
                      <a:pt x="38290" y="15777"/>
                    </a:lnTo>
                    <a:lnTo>
                      <a:pt x="38207" y="15756"/>
                    </a:lnTo>
                    <a:lnTo>
                      <a:pt x="38081" y="15756"/>
                    </a:lnTo>
                    <a:lnTo>
                      <a:pt x="38039" y="15693"/>
                    </a:lnTo>
                    <a:lnTo>
                      <a:pt x="38165" y="15693"/>
                    </a:lnTo>
                    <a:lnTo>
                      <a:pt x="38269" y="15672"/>
                    </a:lnTo>
                    <a:lnTo>
                      <a:pt x="38311" y="15630"/>
                    </a:lnTo>
                    <a:lnTo>
                      <a:pt x="38374" y="15693"/>
                    </a:lnTo>
                    <a:lnTo>
                      <a:pt x="38395" y="15756"/>
                    </a:lnTo>
                    <a:lnTo>
                      <a:pt x="38500" y="15756"/>
                    </a:lnTo>
                    <a:lnTo>
                      <a:pt x="38604" y="15798"/>
                    </a:lnTo>
                    <a:lnTo>
                      <a:pt x="38625" y="15881"/>
                    </a:lnTo>
                    <a:lnTo>
                      <a:pt x="38604" y="15965"/>
                    </a:lnTo>
                    <a:lnTo>
                      <a:pt x="38625" y="16049"/>
                    </a:lnTo>
                    <a:lnTo>
                      <a:pt x="38730" y="16174"/>
                    </a:lnTo>
                    <a:lnTo>
                      <a:pt x="38772" y="16174"/>
                    </a:lnTo>
                    <a:lnTo>
                      <a:pt x="38792" y="16070"/>
                    </a:lnTo>
                    <a:lnTo>
                      <a:pt x="38834" y="16133"/>
                    </a:lnTo>
                    <a:lnTo>
                      <a:pt x="38981" y="16153"/>
                    </a:lnTo>
                    <a:lnTo>
                      <a:pt x="39023" y="16133"/>
                    </a:lnTo>
                    <a:lnTo>
                      <a:pt x="39023" y="16070"/>
                    </a:lnTo>
                    <a:lnTo>
                      <a:pt x="38981" y="16049"/>
                    </a:lnTo>
                    <a:lnTo>
                      <a:pt x="38981" y="15965"/>
                    </a:lnTo>
                    <a:lnTo>
                      <a:pt x="38939" y="15861"/>
                    </a:lnTo>
                    <a:lnTo>
                      <a:pt x="38876" y="15777"/>
                    </a:lnTo>
                    <a:lnTo>
                      <a:pt x="38792" y="15756"/>
                    </a:lnTo>
                    <a:lnTo>
                      <a:pt x="38813" y="15672"/>
                    </a:lnTo>
                    <a:lnTo>
                      <a:pt x="38813" y="15589"/>
                    </a:lnTo>
                    <a:lnTo>
                      <a:pt x="38772" y="15547"/>
                    </a:lnTo>
                    <a:lnTo>
                      <a:pt x="38792" y="15526"/>
                    </a:lnTo>
                    <a:lnTo>
                      <a:pt x="38834" y="15547"/>
                    </a:lnTo>
                    <a:lnTo>
                      <a:pt x="38876" y="15651"/>
                    </a:lnTo>
                    <a:lnTo>
                      <a:pt x="38918" y="15693"/>
                    </a:lnTo>
                    <a:lnTo>
                      <a:pt x="39002" y="15672"/>
                    </a:lnTo>
                    <a:lnTo>
                      <a:pt x="38981" y="15651"/>
                    </a:lnTo>
                    <a:lnTo>
                      <a:pt x="39002" y="15630"/>
                    </a:lnTo>
                    <a:lnTo>
                      <a:pt x="39085" y="15651"/>
                    </a:lnTo>
                    <a:lnTo>
                      <a:pt x="39044" y="15547"/>
                    </a:lnTo>
                    <a:lnTo>
                      <a:pt x="39002" y="15442"/>
                    </a:lnTo>
                    <a:lnTo>
                      <a:pt x="38897" y="15379"/>
                    </a:lnTo>
                    <a:lnTo>
                      <a:pt x="39002" y="15379"/>
                    </a:lnTo>
                    <a:lnTo>
                      <a:pt x="39044" y="15442"/>
                    </a:lnTo>
                    <a:lnTo>
                      <a:pt x="39106" y="15484"/>
                    </a:lnTo>
                    <a:lnTo>
                      <a:pt x="39190" y="15463"/>
                    </a:lnTo>
                    <a:lnTo>
                      <a:pt x="39148" y="15421"/>
                    </a:lnTo>
                    <a:lnTo>
                      <a:pt x="39148" y="15337"/>
                    </a:lnTo>
                    <a:lnTo>
                      <a:pt x="39190" y="15337"/>
                    </a:lnTo>
                    <a:lnTo>
                      <a:pt x="39232" y="15379"/>
                    </a:lnTo>
                    <a:lnTo>
                      <a:pt x="39295" y="15421"/>
                    </a:lnTo>
                    <a:lnTo>
                      <a:pt x="39295" y="15463"/>
                    </a:lnTo>
                    <a:lnTo>
                      <a:pt x="39232" y="15484"/>
                    </a:lnTo>
                    <a:lnTo>
                      <a:pt x="39232" y="15589"/>
                    </a:lnTo>
                    <a:lnTo>
                      <a:pt x="39232" y="15630"/>
                    </a:lnTo>
                    <a:lnTo>
                      <a:pt x="39295" y="15630"/>
                    </a:lnTo>
                    <a:lnTo>
                      <a:pt x="39336" y="15651"/>
                    </a:lnTo>
                    <a:lnTo>
                      <a:pt x="39336" y="15693"/>
                    </a:lnTo>
                    <a:lnTo>
                      <a:pt x="39295" y="15735"/>
                    </a:lnTo>
                    <a:lnTo>
                      <a:pt x="39253" y="15777"/>
                    </a:lnTo>
                    <a:lnTo>
                      <a:pt x="39316" y="15798"/>
                    </a:lnTo>
                    <a:lnTo>
                      <a:pt x="39357" y="15777"/>
                    </a:lnTo>
                    <a:lnTo>
                      <a:pt x="39399" y="15798"/>
                    </a:lnTo>
                    <a:lnTo>
                      <a:pt x="39357" y="15881"/>
                    </a:lnTo>
                    <a:lnTo>
                      <a:pt x="39399" y="15944"/>
                    </a:lnTo>
                    <a:lnTo>
                      <a:pt x="39441" y="15965"/>
                    </a:lnTo>
                    <a:lnTo>
                      <a:pt x="39525" y="15944"/>
                    </a:lnTo>
                    <a:lnTo>
                      <a:pt x="39734" y="15798"/>
                    </a:lnTo>
                    <a:lnTo>
                      <a:pt x="39818" y="15672"/>
                    </a:lnTo>
                    <a:lnTo>
                      <a:pt x="39818" y="15756"/>
                    </a:lnTo>
                    <a:lnTo>
                      <a:pt x="39755" y="15798"/>
                    </a:lnTo>
                    <a:lnTo>
                      <a:pt x="39734" y="15861"/>
                    </a:lnTo>
                    <a:lnTo>
                      <a:pt x="39629" y="15902"/>
                    </a:lnTo>
                    <a:lnTo>
                      <a:pt x="39462" y="16070"/>
                    </a:lnTo>
                    <a:lnTo>
                      <a:pt x="39462" y="16112"/>
                    </a:lnTo>
                    <a:lnTo>
                      <a:pt x="39546" y="16153"/>
                    </a:lnTo>
                    <a:lnTo>
                      <a:pt x="39650" y="16112"/>
                    </a:lnTo>
                    <a:lnTo>
                      <a:pt x="39818" y="16007"/>
                    </a:lnTo>
                    <a:lnTo>
                      <a:pt x="39880" y="16007"/>
                    </a:lnTo>
                    <a:lnTo>
                      <a:pt x="40027" y="15965"/>
                    </a:lnTo>
                    <a:lnTo>
                      <a:pt x="40069" y="15881"/>
                    </a:lnTo>
                    <a:lnTo>
                      <a:pt x="40132" y="15861"/>
                    </a:lnTo>
                    <a:lnTo>
                      <a:pt x="40236" y="15777"/>
                    </a:lnTo>
                    <a:lnTo>
                      <a:pt x="40278" y="15777"/>
                    </a:lnTo>
                    <a:lnTo>
                      <a:pt x="40278" y="15840"/>
                    </a:lnTo>
                    <a:lnTo>
                      <a:pt x="40236" y="15861"/>
                    </a:lnTo>
                    <a:lnTo>
                      <a:pt x="40152" y="15965"/>
                    </a:lnTo>
                    <a:lnTo>
                      <a:pt x="40090" y="16070"/>
                    </a:lnTo>
                    <a:lnTo>
                      <a:pt x="40027" y="16112"/>
                    </a:lnTo>
                    <a:lnTo>
                      <a:pt x="39943" y="16195"/>
                    </a:lnTo>
                    <a:lnTo>
                      <a:pt x="39839" y="16216"/>
                    </a:lnTo>
                    <a:lnTo>
                      <a:pt x="39776" y="16258"/>
                    </a:lnTo>
                    <a:lnTo>
                      <a:pt x="39713" y="16384"/>
                    </a:lnTo>
                    <a:lnTo>
                      <a:pt x="39713" y="16426"/>
                    </a:lnTo>
                    <a:lnTo>
                      <a:pt x="39734" y="16467"/>
                    </a:lnTo>
                    <a:lnTo>
                      <a:pt x="39776" y="16426"/>
                    </a:lnTo>
                    <a:lnTo>
                      <a:pt x="39860" y="16426"/>
                    </a:lnTo>
                    <a:lnTo>
                      <a:pt x="39943" y="16467"/>
                    </a:lnTo>
                    <a:lnTo>
                      <a:pt x="39860" y="16488"/>
                    </a:lnTo>
                    <a:lnTo>
                      <a:pt x="39776" y="16509"/>
                    </a:lnTo>
                    <a:lnTo>
                      <a:pt x="39734" y="16551"/>
                    </a:lnTo>
                    <a:lnTo>
                      <a:pt x="39734" y="16593"/>
                    </a:lnTo>
                    <a:lnTo>
                      <a:pt x="39776" y="16614"/>
                    </a:lnTo>
                    <a:lnTo>
                      <a:pt x="39860" y="16593"/>
                    </a:lnTo>
                    <a:lnTo>
                      <a:pt x="39922" y="16572"/>
                    </a:lnTo>
                    <a:lnTo>
                      <a:pt x="39839" y="16677"/>
                    </a:lnTo>
                    <a:lnTo>
                      <a:pt x="39755" y="16698"/>
                    </a:lnTo>
                    <a:lnTo>
                      <a:pt x="39734" y="16739"/>
                    </a:lnTo>
                    <a:lnTo>
                      <a:pt x="39755" y="16781"/>
                    </a:lnTo>
                    <a:lnTo>
                      <a:pt x="39839" y="16802"/>
                    </a:lnTo>
                    <a:lnTo>
                      <a:pt x="39922" y="16781"/>
                    </a:lnTo>
                    <a:lnTo>
                      <a:pt x="39985" y="16781"/>
                    </a:lnTo>
                    <a:lnTo>
                      <a:pt x="40027" y="16802"/>
                    </a:lnTo>
                    <a:lnTo>
                      <a:pt x="39964" y="16823"/>
                    </a:lnTo>
                    <a:lnTo>
                      <a:pt x="39964" y="16865"/>
                    </a:lnTo>
                    <a:lnTo>
                      <a:pt x="39860" y="16907"/>
                    </a:lnTo>
                    <a:lnTo>
                      <a:pt x="39839" y="16970"/>
                    </a:lnTo>
                    <a:lnTo>
                      <a:pt x="39860" y="17032"/>
                    </a:lnTo>
                    <a:lnTo>
                      <a:pt x="39922" y="17116"/>
                    </a:lnTo>
                    <a:lnTo>
                      <a:pt x="39922" y="17200"/>
                    </a:lnTo>
                    <a:lnTo>
                      <a:pt x="39943" y="17221"/>
                    </a:lnTo>
                    <a:lnTo>
                      <a:pt x="39985" y="17137"/>
                    </a:lnTo>
                    <a:lnTo>
                      <a:pt x="40048" y="17032"/>
                    </a:lnTo>
                    <a:lnTo>
                      <a:pt x="40090" y="16990"/>
                    </a:lnTo>
                    <a:lnTo>
                      <a:pt x="40132" y="16990"/>
                    </a:lnTo>
                    <a:lnTo>
                      <a:pt x="40090" y="17032"/>
                    </a:lnTo>
                    <a:lnTo>
                      <a:pt x="40090" y="17095"/>
                    </a:lnTo>
                    <a:lnTo>
                      <a:pt x="40048" y="17116"/>
                    </a:lnTo>
                    <a:lnTo>
                      <a:pt x="40048" y="17137"/>
                    </a:lnTo>
                    <a:lnTo>
                      <a:pt x="40090" y="17200"/>
                    </a:lnTo>
                    <a:lnTo>
                      <a:pt x="40069" y="17242"/>
                    </a:lnTo>
                    <a:lnTo>
                      <a:pt x="40132" y="17304"/>
                    </a:lnTo>
                    <a:lnTo>
                      <a:pt x="40152" y="17304"/>
                    </a:lnTo>
                    <a:lnTo>
                      <a:pt x="40173" y="17242"/>
                    </a:lnTo>
                    <a:lnTo>
                      <a:pt x="40257" y="17221"/>
                    </a:lnTo>
                    <a:lnTo>
                      <a:pt x="40278" y="17221"/>
                    </a:lnTo>
                    <a:lnTo>
                      <a:pt x="40278" y="17283"/>
                    </a:lnTo>
                    <a:lnTo>
                      <a:pt x="40236" y="17325"/>
                    </a:lnTo>
                    <a:lnTo>
                      <a:pt x="40236" y="17346"/>
                    </a:lnTo>
                    <a:lnTo>
                      <a:pt x="40278" y="17388"/>
                    </a:lnTo>
                    <a:lnTo>
                      <a:pt x="40278" y="17430"/>
                    </a:lnTo>
                    <a:lnTo>
                      <a:pt x="40299" y="17451"/>
                    </a:lnTo>
                    <a:lnTo>
                      <a:pt x="40299" y="17514"/>
                    </a:lnTo>
                    <a:lnTo>
                      <a:pt x="40362" y="17534"/>
                    </a:lnTo>
                    <a:lnTo>
                      <a:pt x="40383" y="17493"/>
                    </a:lnTo>
                    <a:lnTo>
                      <a:pt x="40487" y="17451"/>
                    </a:lnTo>
                    <a:lnTo>
                      <a:pt x="40508" y="17388"/>
                    </a:lnTo>
                    <a:lnTo>
                      <a:pt x="40508" y="17325"/>
                    </a:lnTo>
                    <a:lnTo>
                      <a:pt x="40445" y="17242"/>
                    </a:lnTo>
                    <a:lnTo>
                      <a:pt x="40466" y="17242"/>
                    </a:lnTo>
                    <a:lnTo>
                      <a:pt x="40508" y="17283"/>
                    </a:lnTo>
                    <a:lnTo>
                      <a:pt x="40550" y="17283"/>
                    </a:lnTo>
                    <a:lnTo>
                      <a:pt x="40550" y="17221"/>
                    </a:lnTo>
                    <a:lnTo>
                      <a:pt x="40508" y="17137"/>
                    </a:lnTo>
                    <a:lnTo>
                      <a:pt x="40508" y="17095"/>
                    </a:lnTo>
                    <a:lnTo>
                      <a:pt x="40571" y="17074"/>
                    </a:lnTo>
                    <a:lnTo>
                      <a:pt x="40571" y="16990"/>
                    </a:lnTo>
                    <a:lnTo>
                      <a:pt x="40571" y="16928"/>
                    </a:lnTo>
                    <a:lnTo>
                      <a:pt x="40508" y="16928"/>
                    </a:lnTo>
                    <a:lnTo>
                      <a:pt x="40466" y="16886"/>
                    </a:lnTo>
                    <a:lnTo>
                      <a:pt x="40466" y="16865"/>
                    </a:lnTo>
                    <a:lnTo>
                      <a:pt x="40487" y="16886"/>
                    </a:lnTo>
                    <a:lnTo>
                      <a:pt x="40571" y="16907"/>
                    </a:lnTo>
                    <a:lnTo>
                      <a:pt x="40613" y="16865"/>
                    </a:lnTo>
                    <a:lnTo>
                      <a:pt x="40592" y="16802"/>
                    </a:lnTo>
                    <a:lnTo>
                      <a:pt x="40550" y="16802"/>
                    </a:lnTo>
                    <a:lnTo>
                      <a:pt x="40508" y="16781"/>
                    </a:lnTo>
                    <a:lnTo>
                      <a:pt x="40592" y="16781"/>
                    </a:lnTo>
                    <a:lnTo>
                      <a:pt x="40655" y="16718"/>
                    </a:lnTo>
                    <a:lnTo>
                      <a:pt x="40655" y="16572"/>
                    </a:lnTo>
                    <a:lnTo>
                      <a:pt x="40676" y="16509"/>
                    </a:lnTo>
                    <a:lnTo>
                      <a:pt x="40696" y="16572"/>
                    </a:lnTo>
                    <a:lnTo>
                      <a:pt x="40696" y="16656"/>
                    </a:lnTo>
                    <a:lnTo>
                      <a:pt x="40717" y="16718"/>
                    </a:lnTo>
                    <a:lnTo>
                      <a:pt x="40696" y="16802"/>
                    </a:lnTo>
                    <a:lnTo>
                      <a:pt x="40759" y="16823"/>
                    </a:lnTo>
                    <a:lnTo>
                      <a:pt x="40822" y="16802"/>
                    </a:lnTo>
                    <a:lnTo>
                      <a:pt x="40864" y="16760"/>
                    </a:lnTo>
                    <a:lnTo>
                      <a:pt x="40906" y="16718"/>
                    </a:lnTo>
                    <a:lnTo>
                      <a:pt x="40906" y="16823"/>
                    </a:lnTo>
                    <a:lnTo>
                      <a:pt x="40927" y="16865"/>
                    </a:lnTo>
                    <a:lnTo>
                      <a:pt x="40989" y="16865"/>
                    </a:lnTo>
                    <a:lnTo>
                      <a:pt x="41010" y="16823"/>
                    </a:lnTo>
                    <a:lnTo>
                      <a:pt x="41010" y="16698"/>
                    </a:lnTo>
                    <a:lnTo>
                      <a:pt x="41010" y="16593"/>
                    </a:lnTo>
                    <a:lnTo>
                      <a:pt x="40969" y="16572"/>
                    </a:lnTo>
                    <a:lnTo>
                      <a:pt x="40927" y="16551"/>
                    </a:lnTo>
                    <a:lnTo>
                      <a:pt x="41010" y="16572"/>
                    </a:lnTo>
                    <a:lnTo>
                      <a:pt x="41094" y="16614"/>
                    </a:lnTo>
                    <a:lnTo>
                      <a:pt x="41115" y="16698"/>
                    </a:lnTo>
                    <a:lnTo>
                      <a:pt x="41178" y="16698"/>
                    </a:lnTo>
                    <a:lnTo>
                      <a:pt x="41199" y="16656"/>
                    </a:lnTo>
                    <a:lnTo>
                      <a:pt x="41199" y="16509"/>
                    </a:lnTo>
                    <a:lnTo>
                      <a:pt x="41136" y="16446"/>
                    </a:lnTo>
                    <a:lnTo>
                      <a:pt x="41031" y="16363"/>
                    </a:lnTo>
                    <a:lnTo>
                      <a:pt x="41010" y="16300"/>
                    </a:lnTo>
                    <a:lnTo>
                      <a:pt x="41031" y="16300"/>
                    </a:lnTo>
                    <a:lnTo>
                      <a:pt x="41094" y="16363"/>
                    </a:lnTo>
                    <a:lnTo>
                      <a:pt x="41199" y="16446"/>
                    </a:lnTo>
                    <a:lnTo>
                      <a:pt x="41220" y="16509"/>
                    </a:lnTo>
                    <a:lnTo>
                      <a:pt x="41387" y="16509"/>
                    </a:lnTo>
                    <a:lnTo>
                      <a:pt x="41408" y="16446"/>
                    </a:lnTo>
                    <a:lnTo>
                      <a:pt x="41387" y="16384"/>
                    </a:lnTo>
                    <a:lnTo>
                      <a:pt x="41324" y="16363"/>
                    </a:lnTo>
                    <a:lnTo>
                      <a:pt x="41282" y="16300"/>
                    </a:lnTo>
                    <a:lnTo>
                      <a:pt x="41178" y="16300"/>
                    </a:lnTo>
                    <a:lnTo>
                      <a:pt x="41115" y="16258"/>
                    </a:lnTo>
                    <a:lnTo>
                      <a:pt x="41136" y="16153"/>
                    </a:lnTo>
                    <a:lnTo>
                      <a:pt x="41178" y="16195"/>
                    </a:lnTo>
                    <a:lnTo>
                      <a:pt x="41241" y="16258"/>
                    </a:lnTo>
                    <a:lnTo>
                      <a:pt x="41324" y="16258"/>
                    </a:lnTo>
                    <a:lnTo>
                      <a:pt x="41345" y="16195"/>
                    </a:lnTo>
                    <a:lnTo>
                      <a:pt x="41324" y="16133"/>
                    </a:lnTo>
                    <a:lnTo>
                      <a:pt x="41282" y="16091"/>
                    </a:lnTo>
                    <a:lnTo>
                      <a:pt x="41282" y="16049"/>
                    </a:lnTo>
                    <a:lnTo>
                      <a:pt x="41324" y="16028"/>
                    </a:lnTo>
                    <a:lnTo>
                      <a:pt x="41345" y="16049"/>
                    </a:lnTo>
                    <a:lnTo>
                      <a:pt x="41429" y="16091"/>
                    </a:lnTo>
                    <a:lnTo>
                      <a:pt x="41429" y="16153"/>
                    </a:lnTo>
                    <a:lnTo>
                      <a:pt x="41408" y="16237"/>
                    </a:lnTo>
                    <a:lnTo>
                      <a:pt x="41513" y="16258"/>
                    </a:lnTo>
                    <a:lnTo>
                      <a:pt x="41617" y="16279"/>
                    </a:lnTo>
                    <a:lnTo>
                      <a:pt x="41701" y="16258"/>
                    </a:lnTo>
                    <a:lnTo>
                      <a:pt x="41764" y="16258"/>
                    </a:lnTo>
                    <a:lnTo>
                      <a:pt x="41826" y="16174"/>
                    </a:lnTo>
                    <a:lnTo>
                      <a:pt x="41826" y="16133"/>
                    </a:lnTo>
                    <a:lnTo>
                      <a:pt x="41638" y="16133"/>
                    </a:lnTo>
                    <a:lnTo>
                      <a:pt x="41617" y="16091"/>
                    </a:lnTo>
                    <a:lnTo>
                      <a:pt x="41659" y="16049"/>
                    </a:lnTo>
                    <a:lnTo>
                      <a:pt x="41743" y="16070"/>
                    </a:lnTo>
                    <a:lnTo>
                      <a:pt x="41805" y="16049"/>
                    </a:lnTo>
                    <a:lnTo>
                      <a:pt x="41764" y="15986"/>
                    </a:lnTo>
                    <a:lnTo>
                      <a:pt x="41722" y="15965"/>
                    </a:lnTo>
                    <a:lnTo>
                      <a:pt x="41743" y="15944"/>
                    </a:lnTo>
                    <a:lnTo>
                      <a:pt x="41722" y="15881"/>
                    </a:lnTo>
                    <a:lnTo>
                      <a:pt x="41659" y="15861"/>
                    </a:lnTo>
                    <a:lnTo>
                      <a:pt x="41596" y="15881"/>
                    </a:lnTo>
                    <a:lnTo>
                      <a:pt x="41638" y="15819"/>
                    </a:lnTo>
                    <a:lnTo>
                      <a:pt x="41701" y="15756"/>
                    </a:lnTo>
                    <a:lnTo>
                      <a:pt x="41722" y="15777"/>
                    </a:lnTo>
                    <a:lnTo>
                      <a:pt x="41764" y="15819"/>
                    </a:lnTo>
                    <a:lnTo>
                      <a:pt x="41826" y="15881"/>
                    </a:lnTo>
                    <a:lnTo>
                      <a:pt x="41826" y="15965"/>
                    </a:lnTo>
                    <a:lnTo>
                      <a:pt x="41952" y="15965"/>
                    </a:lnTo>
                    <a:lnTo>
                      <a:pt x="42015" y="15944"/>
                    </a:lnTo>
                    <a:lnTo>
                      <a:pt x="42036" y="15923"/>
                    </a:lnTo>
                    <a:lnTo>
                      <a:pt x="42015" y="15840"/>
                    </a:lnTo>
                    <a:lnTo>
                      <a:pt x="41931" y="15777"/>
                    </a:lnTo>
                    <a:lnTo>
                      <a:pt x="41931" y="15714"/>
                    </a:lnTo>
                    <a:lnTo>
                      <a:pt x="41910" y="15651"/>
                    </a:lnTo>
                    <a:lnTo>
                      <a:pt x="41805" y="15651"/>
                    </a:lnTo>
                    <a:lnTo>
                      <a:pt x="41847" y="15547"/>
                    </a:lnTo>
                    <a:lnTo>
                      <a:pt x="41805" y="15463"/>
                    </a:lnTo>
                    <a:lnTo>
                      <a:pt x="41701" y="15463"/>
                    </a:lnTo>
                    <a:lnTo>
                      <a:pt x="41743" y="15400"/>
                    </a:lnTo>
                    <a:lnTo>
                      <a:pt x="41722" y="15358"/>
                    </a:lnTo>
                    <a:lnTo>
                      <a:pt x="41596" y="15442"/>
                    </a:lnTo>
                    <a:lnTo>
                      <a:pt x="41533" y="15526"/>
                    </a:lnTo>
                    <a:lnTo>
                      <a:pt x="41554" y="15651"/>
                    </a:lnTo>
                    <a:lnTo>
                      <a:pt x="41533" y="15651"/>
                    </a:lnTo>
                    <a:lnTo>
                      <a:pt x="41492" y="15609"/>
                    </a:lnTo>
                    <a:lnTo>
                      <a:pt x="41492" y="15442"/>
                    </a:lnTo>
                    <a:lnTo>
                      <a:pt x="41450" y="15421"/>
                    </a:lnTo>
                    <a:lnTo>
                      <a:pt x="41408" y="15442"/>
                    </a:lnTo>
                    <a:lnTo>
                      <a:pt x="41408" y="15526"/>
                    </a:lnTo>
                    <a:lnTo>
                      <a:pt x="41324" y="15651"/>
                    </a:lnTo>
                    <a:lnTo>
                      <a:pt x="41282" y="15714"/>
                    </a:lnTo>
                    <a:lnTo>
                      <a:pt x="41282" y="15714"/>
                    </a:lnTo>
                    <a:lnTo>
                      <a:pt x="41303" y="15630"/>
                    </a:lnTo>
                    <a:lnTo>
                      <a:pt x="41303" y="15505"/>
                    </a:lnTo>
                    <a:lnTo>
                      <a:pt x="41387" y="15358"/>
                    </a:lnTo>
                    <a:lnTo>
                      <a:pt x="41387" y="15296"/>
                    </a:lnTo>
                    <a:lnTo>
                      <a:pt x="41282" y="15317"/>
                    </a:lnTo>
                    <a:lnTo>
                      <a:pt x="41178" y="15442"/>
                    </a:lnTo>
                    <a:lnTo>
                      <a:pt x="41178" y="15505"/>
                    </a:lnTo>
                    <a:lnTo>
                      <a:pt x="41094" y="15568"/>
                    </a:lnTo>
                    <a:lnTo>
                      <a:pt x="41010" y="15568"/>
                    </a:lnTo>
                    <a:lnTo>
                      <a:pt x="41010" y="15505"/>
                    </a:lnTo>
                    <a:lnTo>
                      <a:pt x="41073" y="15400"/>
                    </a:lnTo>
                    <a:lnTo>
                      <a:pt x="41199" y="15337"/>
                    </a:lnTo>
                    <a:lnTo>
                      <a:pt x="41241" y="15233"/>
                    </a:lnTo>
                    <a:lnTo>
                      <a:pt x="41303" y="15149"/>
                    </a:lnTo>
                    <a:lnTo>
                      <a:pt x="41345" y="15149"/>
                    </a:lnTo>
                    <a:lnTo>
                      <a:pt x="41429" y="15086"/>
                    </a:lnTo>
                    <a:lnTo>
                      <a:pt x="41450" y="15024"/>
                    </a:lnTo>
                    <a:lnTo>
                      <a:pt x="41387" y="15003"/>
                    </a:lnTo>
                    <a:lnTo>
                      <a:pt x="41282" y="15086"/>
                    </a:lnTo>
                    <a:lnTo>
                      <a:pt x="41199" y="15149"/>
                    </a:lnTo>
                    <a:lnTo>
                      <a:pt x="41115" y="15191"/>
                    </a:lnTo>
                    <a:lnTo>
                      <a:pt x="41010" y="15296"/>
                    </a:lnTo>
                    <a:lnTo>
                      <a:pt x="41073" y="15191"/>
                    </a:lnTo>
                    <a:lnTo>
                      <a:pt x="41136" y="15086"/>
                    </a:lnTo>
                    <a:lnTo>
                      <a:pt x="41115" y="15086"/>
                    </a:lnTo>
                    <a:lnTo>
                      <a:pt x="41010" y="15107"/>
                    </a:lnTo>
                    <a:lnTo>
                      <a:pt x="40969" y="15149"/>
                    </a:lnTo>
                    <a:lnTo>
                      <a:pt x="40801" y="15128"/>
                    </a:lnTo>
                    <a:lnTo>
                      <a:pt x="40696" y="15128"/>
                    </a:lnTo>
                    <a:lnTo>
                      <a:pt x="40655" y="15086"/>
                    </a:lnTo>
                    <a:lnTo>
                      <a:pt x="40759" y="15086"/>
                    </a:lnTo>
                    <a:lnTo>
                      <a:pt x="40969" y="15024"/>
                    </a:lnTo>
                    <a:lnTo>
                      <a:pt x="40864" y="14982"/>
                    </a:lnTo>
                    <a:lnTo>
                      <a:pt x="40780" y="14919"/>
                    </a:lnTo>
                    <a:lnTo>
                      <a:pt x="40864" y="14919"/>
                    </a:lnTo>
                    <a:lnTo>
                      <a:pt x="40927" y="14898"/>
                    </a:lnTo>
                    <a:lnTo>
                      <a:pt x="40885" y="14793"/>
                    </a:lnTo>
                    <a:lnTo>
                      <a:pt x="40801" y="14773"/>
                    </a:lnTo>
                    <a:lnTo>
                      <a:pt x="40801" y="14731"/>
                    </a:lnTo>
                    <a:lnTo>
                      <a:pt x="40885" y="14689"/>
                    </a:lnTo>
                    <a:lnTo>
                      <a:pt x="40885" y="14605"/>
                    </a:lnTo>
                    <a:lnTo>
                      <a:pt x="40864" y="14480"/>
                    </a:lnTo>
                    <a:lnTo>
                      <a:pt x="40822" y="14417"/>
                    </a:lnTo>
                    <a:lnTo>
                      <a:pt x="40696" y="14480"/>
                    </a:lnTo>
                    <a:lnTo>
                      <a:pt x="40655" y="14521"/>
                    </a:lnTo>
                    <a:lnTo>
                      <a:pt x="40592" y="14501"/>
                    </a:lnTo>
                    <a:lnTo>
                      <a:pt x="40571" y="14521"/>
                    </a:lnTo>
                    <a:lnTo>
                      <a:pt x="40550" y="14501"/>
                    </a:lnTo>
                    <a:lnTo>
                      <a:pt x="40592" y="14417"/>
                    </a:lnTo>
                    <a:lnTo>
                      <a:pt x="40613" y="14312"/>
                    </a:lnTo>
                    <a:lnTo>
                      <a:pt x="40759" y="14291"/>
                    </a:lnTo>
                    <a:lnTo>
                      <a:pt x="40801" y="14249"/>
                    </a:lnTo>
                    <a:lnTo>
                      <a:pt x="40801" y="14103"/>
                    </a:lnTo>
                    <a:lnTo>
                      <a:pt x="40780" y="14061"/>
                    </a:lnTo>
                    <a:lnTo>
                      <a:pt x="40696" y="14145"/>
                    </a:lnTo>
                    <a:lnTo>
                      <a:pt x="40571" y="14249"/>
                    </a:lnTo>
                    <a:lnTo>
                      <a:pt x="40508" y="14312"/>
                    </a:lnTo>
                    <a:lnTo>
                      <a:pt x="40445" y="14375"/>
                    </a:lnTo>
                    <a:lnTo>
                      <a:pt x="40445" y="14480"/>
                    </a:lnTo>
                    <a:lnTo>
                      <a:pt x="40445" y="14563"/>
                    </a:lnTo>
                    <a:lnTo>
                      <a:pt x="40278" y="14291"/>
                    </a:lnTo>
                    <a:lnTo>
                      <a:pt x="40278" y="14187"/>
                    </a:lnTo>
                    <a:lnTo>
                      <a:pt x="40278" y="14082"/>
                    </a:lnTo>
                    <a:lnTo>
                      <a:pt x="40341" y="13998"/>
                    </a:lnTo>
                    <a:lnTo>
                      <a:pt x="40424" y="13873"/>
                    </a:lnTo>
                    <a:lnTo>
                      <a:pt x="40466" y="13789"/>
                    </a:lnTo>
                    <a:lnTo>
                      <a:pt x="40424" y="13768"/>
                    </a:lnTo>
                    <a:lnTo>
                      <a:pt x="40362" y="13831"/>
                    </a:lnTo>
                    <a:lnTo>
                      <a:pt x="40299" y="13894"/>
                    </a:lnTo>
                    <a:lnTo>
                      <a:pt x="40299" y="13936"/>
                    </a:lnTo>
                    <a:lnTo>
                      <a:pt x="40194" y="13977"/>
                    </a:lnTo>
                    <a:lnTo>
                      <a:pt x="40152" y="14061"/>
                    </a:lnTo>
                    <a:lnTo>
                      <a:pt x="40152" y="14103"/>
                    </a:lnTo>
                    <a:lnTo>
                      <a:pt x="40069" y="14249"/>
                    </a:lnTo>
                    <a:lnTo>
                      <a:pt x="40027" y="14270"/>
                    </a:lnTo>
                    <a:lnTo>
                      <a:pt x="40027" y="14187"/>
                    </a:lnTo>
                    <a:lnTo>
                      <a:pt x="40069" y="14082"/>
                    </a:lnTo>
                    <a:lnTo>
                      <a:pt x="40173" y="13894"/>
                    </a:lnTo>
                    <a:lnTo>
                      <a:pt x="40215" y="13852"/>
                    </a:lnTo>
                    <a:lnTo>
                      <a:pt x="40194" y="13768"/>
                    </a:lnTo>
                    <a:lnTo>
                      <a:pt x="40111" y="13768"/>
                    </a:lnTo>
                    <a:lnTo>
                      <a:pt x="40048" y="13852"/>
                    </a:lnTo>
                    <a:lnTo>
                      <a:pt x="40048" y="13936"/>
                    </a:lnTo>
                    <a:lnTo>
                      <a:pt x="40006" y="13957"/>
                    </a:lnTo>
                    <a:lnTo>
                      <a:pt x="40006" y="13873"/>
                    </a:lnTo>
                    <a:lnTo>
                      <a:pt x="40069" y="13747"/>
                    </a:lnTo>
                    <a:lnTo>
                      <a:pt x="40090" y="13685"/>
                    </a:lnTo>
                    <a:lnTo>
                      <a:pt x="40048" y="13622"/>
                    </a:lnTo>
                    <a:lnTo>
                      <a:pt x="39943" y="13580"/>
                    </a:lnTo>
                    <a:lnTo>
                      <a:pt x="39964" y="13559"/>
                    </a:lnTo>
                    <a:lnTo>
                      <a:pt x="39901" y="13517"/>
                    </a:lnTo>
                    <a:lnTo>
                      <a:pt x="39776" y="13517"/>
                    </a:lnTo>
                    <a:lnTo>
                      <a:pt x="39692" y="13538"/>
                    </a:lnTo>
                    <a:lnTo>
                      <a:pt x="39734" y="13454"/>
                    </a:lnTo>
                    <a:lnTo>
                      <a:pt x="39818" y="13433"/>
                    </a:lnTo>
                    <a:lnTo>
                      <a:pt x="39713" y="13413"/>
                    </a:lnTo>
                    <a:lnTo>
                      <a:pt x="39567" y="13413"/>
                    </a:lnTo>
                    <a:lnTo>
                      <a:pt x="39504" y="13517"/>
                    </a:lnTo>
                    <a:lnTo>
                      <a:pt x="39504" y="13433"/>
                    </a:lnTo>
                    <a:lnTo>
                      <a:pt x="39671" y="13350"/>
                    </a:lnTo>
                    <a:lnTo>
                      <a:pt x="39818" y="13329"/>
                    </a:lnTo>
                    <a:lnTo>
                      <a:pt x="39860" y="13371"/>
                    </a:lnTo>
                    <a:lnTo>
                      <a:pt x="39964" y="13392"/>
                    </a:lnTo>
                    <a:lnTo>
                      <a:pt x="39985" y="13350"/>
                    </a:lnTo>
                    <a:lnTo>
                      <a:pt x="40027" y="13266"/>
                    </a:lnTo>
                    <a:lnTo>
                      <a:pt x="39943" y="13266"/>
                    </a:lnTo>
                    <a:lnTo>
                      <a:pt x="39839" y="13245"/>
                    </a:lnTo>
                    <a:lnTo>
                      <a:pt x="39734" y="13182"/>
                    </a:lnTo>
                    <a:lnTo>
                      <a:pt x="39650" y="13182"/>
                    </a:lnTo>
                    <a:lnTo>
                      <a:pt x="39650" y="13287"/>
                    </a:lnTo>
                    <a:lnTo>
                      <a:pt x="39608" y="13287"/>
                    </a:lnTo>
                    <a:lnTo>
                      <a:pt x="39608" y="13245"/>
                    </a:lnTo>
                    <a:lnTo>
                      <a:pt x="39629" y="13182"/>
                    </a:lnTo>
                    <a:lnTo>
                      <a:pt x="39629" y="13140"/>
                    </a:lnTo>
                    <a:lnTo>
                      <a:pt x="39525" y="13140"/>
                    </a:lnTo>
                    <a:lnTo>
                      <a:pt x="39525" y="13182"/>
                    </a:lnTo>
                    <a:lnTo>
                      <a:pt x="39462" y="13224"/>
                    </a:lnTo>
                    <a:lnTo>
                      <a:pt x="39441" y="13161"/>
                    </a:lnTo>
                    <a:lnTo>
                      <a:pt x="39441" y="13078"/>
                    </a:lnTo>
                    <a:lnTo>
                      <a:pt x="39399" y="13057"/>
                    </a:lnTo>
                    <a:lnTo>
                      <a:pt x="39357" y="13078"/>
                    </a:lnTo>
                    <a:lnTo>
                      <a:pt x="39316" y="13036"/>
                    </a:lnTo>
                    <a:lnTo>
                      <a:pt x="39232" y="12994"/>
                    </a:lnTo>
                    <a:lnTo>
                      <a:pt x="39148" y="12994"/>
                    </a:lnTo>
                    <a:lnTo>
                      <a:pt x="39232" y="12910"/>
                    </a:lnTo>
                    <a:lnTo>
                      <a:pt x="39295" y="12868"/>
                    </a:lnTo>
                    <a:lnTo>
                      <a:pt x="39441" y="12973"/>
                    </a:lnTo>
                    <a:lnTo>
                      <a:pt x="39504" y="12973"/>
                    </a:lnTo>
                    <a:lnTo>
                      <a:pt x="39462" y="12931"/>
                    </a:lnTo>
                    <a:lnTo>
                      <a:pt x="39169" y="12764"/>
                    </a:lnTo>
                    <a:lnTo>
                      <a:pt x="39044" y="12743"/>
                    </a:lnTo>
                    <a:lnTo>
                      <a:pt x="39023" y="12722"/>
                    </a:lnTo>
                    <a:lnTo>
                      <a:pt x="39106" y="12722"/>
                    </a:lnTo>
                    <a:lnTo>
                      <a:pt x="39316" y="12806"/>
                    </a:lnTo>
                    <a:lnTo>
                      <a:pt x="39441" y="12806"/>
                    </a:lnTo>
                    <a:lnTo>
                      <a:pt x="39650" y="12848"/>
                    </a:lnTo>
                    <a:lnTo>
                      <a:pt x="39692" y="12848"/>
                    </a:lnTo>
                    <a:lnTo>
                      <a:pt x="39671" y="12806"/>
                    </a:lnTo>
                    <a:lnTo>
                      <a:pt x="39671" y="12722"/>
                    </a:lnTo>
                    <a:lnTo>
                      <a:pt x="39629" y="12659"/>
                    </a:lnTo>
                    <a:lnTo>
                      <a:pt x="39546" y="12638"/>
                    </a:lnTo>
                    <a:lnTo>
                      <a:pt x="39462" y="12596"/>
                    </a:lnTo>
                    <a:lnTo>
                      <a:pt x="39483" y="12555"/>
                    </a:lnTo>
                    <a:lnTo>
                      <a:pt x="39546" y="12555"/>
                    </a:lnTo>
                    <a:lnTo>
                      <a:pt x="39567" y="12617"/>
                    </a:lnTo>
                    <a:lnTo>
                      <a:pt x="39629" y="12638"/>
                    </a:lnTo>
                    <a:lnTo>
                      <a:pt x="39671" y="12617"/>
                    </a:lnTo>
                    <a:lnTo>
                      <a:pt x="39776" y="12617"/>
                    </a:lnTo>
                    <a:lnTo>
                      <a:pt x="39797" y="12596"/>
                    </a:lnTo>
                    <a:lnTo>
                      <a:pt x="39797" y="12534"/>
                    </a:lnTo>
                    <a:lnTo>
                      <a:pt x="39734" y="12513"/>
                    </a:lnTo>
                    <a:lnTo>
                      <a:pt x="39734" y="12450"/>
                    </a:lnTo>
                    <a:lnTo>
                      <a:pt x="39671" y="12387"/>
                    </a:lnTo>
                    <a:lnTo>
                      <a:pt x="39588" y="12408"/>
                    </a:lnTo>
                    <a:lnTo>
                      <a:pt x="39525" y="12450"/>
                    </a:lnTo>
                    <a:lnTo>
                      <a:pt x="39378" y="12450"/>
                    </a:lnTo>
                    <a:lnTo>
                      <a:pt x="39357" y="12513"/>
                    </a:lnTo>
                    <a:lnTo>
                      <a:pt x="39316" y="12513"/>
                    </a:lnTo>
                    <a:lnTo>
                      <a:pt x="39274" y="12429"/>
                    </a:lnTo>
                    <a:lnTo>
                      <a:pt x="39378" y="12387"/>
                    </a:lnTo>
                    <a:lnTo>
                      <a:pt x="39525" y="12387"/>
                    </a:lnTo>
                    <a:lnTo>
                      <a:pt x="39567" y="12345"/>
                    </a:lnTo>
                    <a:lnTo>
                      <a:pt x="39692" y="12345"/>
                    </a:lnTo>
                    <a:lnTo>
                      <a:pt x="39734" y="12304"/>
                    </a:lnTo>
                    <a:lnTo>
                      <a:pt x="39650" y="12283"/>
                    </a:lnTo>
                    <a:lnTo>
                      <a:pt x="39546" y="12241"/>
                    </a:lnTo>
                    <a:lnTo>
                      <a:pt x="39525" y="12199"/>
                    </a:lnTo>
                    <a:lnTo>
                      <a:pt x="39588" y="12241"/>
                    </a:lnTo>
                    <a:lnTo>
                      <a:pt x="39776" y="12241"/>
                    </a:lnTo>
                    <a:lnTo>
                      <a:pt x="39839" y="12283"/>
                    </a:lnTo>
                    <a:lnTo>
                      <a:pt x="39964" y="12429"/>
                    </a:lnTo>
                    <a:lnTo>
                      <a:pt x="40048" y="12450"/>
                    </a:lnTo>
                    <a:lnTo>
                      <a:pt x="40090" y="12429"/>
                    </a:lnTo>
                    <a:lnTo>
                      <a:pt x="40111" y="12492"/>
                    </a:lnTo>
                    <a:lnTo>
                      <a:pt x="40173" y="12513"/>
                    </a:lnTo>
                    <a:lnTo>
                      <a:pt x="40215" y="12450"/>
                    </a:lnTo>
                    <a:lnTo>
                      <a:pt x="40278" y="12450"/>
                    </a:lnTo>
                    <a:lnTo>
                      <a:pt x="40320" y="12555"/>
                    </a:lnTo>
                    <a:lnTo>
                      <a:pt x="40404" y="12555"/>
                    </a:lnTo>
                    <a:lnTo>
                      <a:pt x="40466" y="12534"/>
                    </a:lnTo>
                    <a:lnTo>
                      <a:pt x="40466" y="12408"/>
                    </a:lnTo>
                    <a:lnTo>
                      <a:pt x="40404" y="12324"/>
                    </a:lnTo>
                    <a:lnTo>
                      <a:pt x="40383" y="12241"/>
                    </a:lnTo>
                    <a:lnTo>
                      <a:pt x="40278" y="12199"/>
                    </a:lnTo>
                    <a:lnTo>
                      <a:pt x="40194" y="12136"/>
                    </a:lnTo>
                    <a:lnTo>
                      <a:pt x="40152" y="12115"/>
                    </a:lnTo>
                    <a:lnTo>
                      <a:pt x="40090" y="12136"/>
                    </a:lnTo>
                    <a:lnTo>
                      <a:pt x="40048" y="12178"/>
                    </a:lnTo>
                    <a:lnTo>
                      <a:pt x="39964" y="12115"/>
                    </a:lnTo>
                    <a:lnTo>
                      <a:pt x="39797" y="11990"/>
                    </a:lnTo>
                    <a:lnTo>
                      <a:pt x="39692" y="11969"/>
                    </a:lnTo>
                    <a:lnTo>
                      <a:pt x="39483" y="11990"/>
                    </a:lnTo>
                    <a:lnTo>
                      <a:pt x="39420" y="11969"/>
                    </a:lnTo>
                    <a:lnTo>
                      <a:pt x="39588" y="11927"/>
                    </a:lnTo>
                    <a:lnTo>
                      <a:pt x="39671" y="11864"/>
                    </a:lnTo>
                    <a:lnTo>
                      <a:pt x="39755" y="11864"/>
                    </a:lnTo>
                    <a:lnTo>
                      <a:pt x="39776" y="11885"/>
                    </a:lnTo>
                    <a:lnTo>
                      <a:pt x="39860" y="11885"/>
                    </a:lnTo>
                    <a:lnTo>
                      <a:pt x="39943" y="11822"/>
                    </a:lnTo>
                    <a:lnTo>
                      <a:pt x="40006" y="11780"/>
                    </a:lnTo>
                    <a:lnTo>
                      <a:pt x="40173" y="11780"/>
                    </a:lnTo>
                    <a:lnTo>
                      <a:pt x="40257" y="11822"/>
                    </a:lnTo>
                    <a:lnTo>
                      <a:pt x="40383" y="11822"/>
                    </a:lnTo>
                    <a:lnTo>
                      <a:pt x="40424" y="11760"/>
                    </a:lnTo>
                    <a:lnTo>
                      <a:pt x="40466" y="11676"/>
                    </a:lnTo>
                    <a:lnTo>
                      <a:pt x="40404" y="11592"/>
                    </a:lnTo>
                    <a:lnTo>
                      <a:pt x="40383" y="11467"/>
                    </a:lnTo>
                    <a:lnTo>
                      <a:pt x="40278" y="11236"/>
                    </a:lnTo>
                    <a:lnTo>
                      <a:pt x="40257" y="11090"/>
                    </a:lnTo>
                    <a:lnTo>
                      <a:pt x="40194" y="11132"/>
                    </a:lnTo>
                    <a:lnTo>
                      <a:pt x="40173" y="11090"/>
                    </a:lnTo>
                    <a:lnTo>
                      <a:pt x="40090" y="11132"/>
                    </a:lnTo>
                    <a:lnTo>
                      <a:pt x="40090" y="11174"/>
                    </a:lnTo>
                    <a:lnTo>
                      <a:pt x="40048" y="11278"/>
                    </a:lnTo>
                    <a:lnTo>
                      <a:pt x="40069" y="11299"/>
                    </a:lnTo>
                    <a:lnTo>
                      <a:pt x="40069" y="11383"/>
                    </a:lnTo>
                    <a:lnTo>
                      <a:pt x="40006" y="11404"/>
                    </a:lnTo>
                    <a:lnTo>
                      <a:pt x="39901" y="11467"/>
                    </a:lnTo>
                    <a:lnTo>
                      <a:pt x="39839" y="11550"/>
                    </a:lnTo>
                    <a:lnTo>
                      <a:pt x="39734" y="11508"/>
                    </a:lnTo>
                    <a:lnTo>
                      <a:pt x="39650" y="11488"/>
                    </a:lnTo>
                    <a:lnTo>
                      <a:pt x="39546" y="11508"/>
                    </a:lnTo>
                    <a:lnTo>
                      <a:pt x="39462" y="11613"/>
                    </a:lnTo>
                    <a:lnTo>
                      <a:pt x="39357" y="11718"/>
                    </a:lnTo>
                    <a:lnTo>
                      <a:pt x="39316" y="11697"/>
                    </a:lnTo>
                    <a:lnTo>
                      <a:pt x="39232" y="11676"/>
                    </a:lnTo>
                    <a:lnTo>
                      <a:pt x="39127" y="11697"/>
                    </a:lnTo>
                    <a:lnTo>
                      <a:pt x="39085" y="11697"/>
                    </a:lnTo>
                    <a:lnTo>
                      <a:pt x="39190" y="11592"/>
                    </a:lnTo>
                    <a:lnTo>
                      <a:pt x="39232" y="11571"/>
                    </a:lnTo>
                    <a:lnTo>
                      <a:pt x="39316" y="11613"/>
                    </a:lnTo>
                    <a:lnTo>
                      <a:pt x="39420" y="11571"/>
                    </a:lnTo>
                    <a:lnTo>
                      <a:pt x="39462" y="11467"/>
                    </a:lnTo>
                    <a:lnTo>
                      <a:pt x="39546" y="11404"/>
                    </a:lnTo>
                    <a:lnTo>
                      <a:pt x="39588" y="11404"/>
                    </a:lnTo>
                    <a:lnTo>
                      <a:pt x="39692" y="11362"/>
                    </a:lnTo>
                    <a:lnTo>
                      <a:pt x="39776" y="11299"/>
                    </a:lnTo>
                    <a:lnTo>
                      <a:pt x="39776" y="11174"/>
                    </a:lnTo>
                    <a:lnTo>
                      <a:pt x="39776" y="11132"/>
                    </a:lnTo>
                    <a:lnTo>
                      <a:pt x="39692" y="11132"/>
                    </a:lnTo>
                    <a:lnTo>
                      <a:pt x="39629" y="11153"/>
                    </a:lnTo>
                    <a:lnTo>
                      <a:pt x="39546" y="11132"/>
                    </a:lnTo>
                    <a:lnTo>
                      <a:pt x="39420" y="11132"/>
                    </a:lnTo>
                    <a:lnTo>
                      <a:pt x="39253" y="11278"/>
                    </a:lnTo>
                    <a:lnTo>
                      <a:pt x="39148" y="11383"/>
                    </a:lnTo>
                    <a:lnTo>
                      <a:pt x="38960" y="11404"/>
                    </a:lnTo>
                    <a:lnTo>
                      <a:pt x="39023" y="11362"/>
                    </a:lnTo>
                    <a:lnTo>
                      <a:pt x="39148" y="11341"/>
                    </a:lnTo>
                    <a:lnTo>
                      <a:pt x="39169" y="11257"/>
                    </a:lnTo>
                    <a:lnTo>
                      <a:pt x="39127" y="11236"/>
                    </a:lnTo>
                    <a:lnTo>
                      <a:pt x="39023" y="11236"/>
                    </a:lnTo>
                    <a:lnTo>
                      <a:pt x="39190" y="11153"/>
                    </a:lnTo>
                    <a:lnTo>
                      <a:pt x="39295" y="11153"/>
                    </a:lnTo>
                    <a:lnTo>
                      <a:pt x="39441" y="11048"/>
                    </a:lnTo>
                    <a:lnTo>
                      <a:pt x="39567" y="11048"/>
                    </a:lnTo>
                    <a:lnTo>
                      <a:pt x="39650" y="11027"/>
                    </a:lnTo>
                    <a:lnTo>
                      <a:pt x="39839" y="11027"/>
                    </a:lnTo>
                    <a:lnTo>
                      <a:pt x="39922" y="10944"/>
                    </a:lnTo>
                    <a:lnTo>
                      <a:pt x="39964" y="10881"/>
                    </a:lnTo>
                    <a:lnTo>
                      <a:pt x="39985" y="10839"/>
                    </a:lnTo>
                    <a:lnTo>
                      <a:pt x="40069" y="10818"/>
                    </a:lnTo>
                    <a:lnTo>
                      <a:pt x="40069" y="10923"/>
                    </a:lnTo>
                    <a:lnTo>
                      <a:pt x="40132" y="10944"/>
                    </a:lnTo>
                    <a:lnTo>
                      <a:pt x="40236" y="10839"/>
                    </a:lnTo>
                    <a:lnTo>
                      <a:pt x="40257" y="10734"/>
                    </a:lnTo>
                    <a:lnTo>
                      <a:pt x="40236" y="10672"/>
                    </a:lnTo>
                    <a:lnTo>
                      <a:pt x="40152" y="10630"/>
                    </a:lnTo>
                    <a:lnTo>
                      <a:pt x="40090" y="10525"/>
                    </a:lnTo>
                    <a:lnTo>
                      <a:pt x="39964" y="10400"/>
                    </a:lnTo>
                    <a:lnTo>
                      <a:pt x="39922" y="10295"/>
                    </a:lnTo>
                    <a:lnTo>
                      <a:pt x="39839" y="10295"/>
                    </a:lnTo>
                    <a:lnTo>
                      <a:pt x="39755" y="10337"/>
                    </a:lnTo>
                    <a:lnTo>
                      <a:pt x="39713" y="10400"/>
                    </a:lnTo>
                    <a:lnTo>
                      <a:pt x="39629" y="10420"/>
                    </a:lnTo>
                    <a:lnTo>
                      <a:pt x="39525" y="10504"/>
                    </a:lnTo>
                    <a:lnTo>
                      <a:pt x="39420" y="10504"/>
                    </a:lnTo>
                    <a:lnTo>
                      <a:pt x="39336" y="10567"/>
                    </a:lnTo>
                    <a:lnTo>
                      <a:pt x="39316" y="10546"/>
                    </a:lnTo>
                    <a:lnTo>
                      <a:pt x="39336" y="10441"/>
                    </a:lnTo>
                    <a:lnTo>
                      <a:pt x="39420" y="10400"/>
                    </a:lnTo>
                    <a:lnTo>
                      <a:pt x="39525" y="10400"/>
                    </a:lnTo>
                    <a:lnTo>
                      <a:pt x="39650" y="10253"/>
                    </a:lnTo>
                    <a:lnTo>
                      <a:pt x="39713" y="10190"/>
                    </a:lnTo>
                    <a:lnTo>
                      <a:pt x="39713" y="10127"/>
                    </a:lnTo>
                    <a:lnTo>
                      <a:pt x="39629" y="10148"/>
                    </a:lnTo>
                    <a:lnTo>
                      <a:pt x="39462" y="10211"/>
                    </a:lnTo>
                    <a:lnTo>
                      <a:pt x="39316" y="10316"/>
                    </a:lnTo>
                    <a:lnTo>
                      <a:pt x="39253" y="10316"/>
                    </a:lnTo>
                    <a:lnTo>
                      <a:pt x="39211" y="10358"/>
                    </a:lnTo>
                    <a:lnTo>
                      <a:pt x="39169" y="10441"/>
                    </a:lnTo>
                    <a:lnTo>
                      <a:pt x="39106" y="10630"/>
                    </a:lnTo>
                    <a:lnTo>
                      <a:pt x="38918" y="10839"/>
                    </a:lnTo>
                    <a:lnTo>
                      <a:pt x="38730" y="10944"/>
                    </a:lnTo>
                    <a:lnTo>
                      <a:pt x="38730" y="10923"/>
                    </a:lnTo>
                    <a:lnTo>
                      <a:pt x="38813" y="10839"/>
                    </a:lnTo>
                    <a:lnTo>
                      <a:pt x="38939" y="10713"/>
                    </a:lnTo>
                    <a:lnTo>
                      <a:pt x="39023" y="10567"/>
                    </a:lnTo>
                    <a:lnTo>
                      <a:pt x="39064" y="10525"/>
                    </a:lnTo>
                    <a:lnTo>
                      <a:pt x="39064" y="10462"/>
                    </a:lnTo>
                    <a:lnTo>
                      <a:pt x="39023" y="10462"/>
                    </a:lnTo>
                    <a:lnTo>
                      <a:pt x="39002" y="10441"/>
                    </a:lnTo>
                    <a:lnTo>
                      <a:pt x="38939" y="10462"/>
                    </a:lnTo>
                    <a:lnTo>
                      <a:pt x="38855" y="10609"/>
                    </a:lnTo>
                    <a:lnTo>
                      <a:pt x="38730" y="10734"/>
                    </a:lnTo>
                    <a:lnTo>
                      <a:pt x="38688" y="10734"/>
                    </a:lnTo>
                    <a:lnTo>
                      <a:pt x="38709" y="10651"/>
                    </a:lnTo>
                    <a:lnTo>
                      <a:pt x="38730" y="10567"/>
                    </a:lnTo>
                    <a:lnTo>
                      <a:pt x="38834" y="10462"/>
                    </a:lnTo>
                    <a:lnTo>
                      <a:pt x="38876" y="10400"/>
                    </a:lnTo>
                    <a:lnTo>
                      <a:pt x="38918" y="10316"/>
                    </a:lnTo>
                    <a:lnTo>
                      <a:pt x="39002" y="10316"/>
                    </a:lnTo>
                    <a:lnTo>
                      <a:pt x="39044" y="10337"/>
                    </a:lnTo>
                    <a:lnTo>
                      <a:pt x="39148" y="10337"/>
                    </a:lnTo>
                    <a:lnTo>
                      <a:pt x="39190" y="10295"/>
                    </a:lnTo>
                    <a:lnTo>
                      <a:pt x="39253" y="10211"/>
                    </a:lnTo>
                    <a:lnTo>
                      <a:pt x="39357" y="10148"/>
                    </a:lnTo>
                    <a:lnTo>
                      <a:pt x="39462" y="10023"/>
                    </a:lnTo>
                    <a:lnTo>
                      <a:pt x="39525" y="9918"/>
                    </a:lnTo>
                    <a:lnTo>
                      <a:pt x="39483" y="9814"/>
                    </a:lnTo>
                    <a:lnTo>
                      <a:pt x="39525" y="9730"/>
                    </a:lnTo>
                    <a:lnTo>
                      <a:pt x="39483" y="9709"/>
                    </a:lnTo>
                    <a:lnTo>
                      <a:pt x="39336" y="9793"/>
                    </a:lnTo>
                    <a:lnTo>
                      <a:pt x="39274" y="9876"/>
                    </a:lnTo>
                    <a:lnTo>
                      <a:pt x="39274" y="9981"/>
                    </a:lnTo>
                    <a:lnTo>
                      <a:pt x="39253" y="10107"/>
                    </a:lnTo>
                    <a:lnTo>
                      <a:pt x="39211" y="10127"/>
                    </a:lnTo>
                    <a:lnTo>
                      <a:pt x="39232" y="10086"/>
                    </a:lnTo>
                    <a:lnTo>
                      <a:pt x="39232" y="10023"/>
                    </a:lnTo>
                    <a:lnTo>
                      <a:pt x="39148" y="9981"/>
                    </a:lnTo>
                    <a:lnTo>
                      <a:pt x="39044" y="9981"/>
                    </a:lnTo>
                    <a:lnTo>
                      <a:pt x="38939" y="10044"/>
                    </a:lnTo>
                    <a:lnTo>
                      <a:pt x="38855" y="10023"/>
                    </a:lnTo>
                    <a:lnTo>
                      <a:pt x="38730" y="10044"/>
                    </a:lnTo>
                    <a:lnTo>
                      <a:pt x="38625" y="10107"/>
                    </a:lnTo>
                    <a:lnTo>
                      <a:pt x="38500" y="10107"/>
                    </a:lnTo>
                    <a:lnTo>
                      <a:pt x="38583" y="10044"/>
                    </a:lnTo>
                    <a:lnTo>
                      <a:pt x="38688" y="10002"/>
                    </a:lnTo>
                    <a:lnTo>
                      <a:pt x="38772" y="9897"/>
                    </a:lnTo>
                    <a:lnTo>
                      <a:pt x="38730" y="9814"/>
                    </a:lnTo>
                    <a:lnTo>
                      <a:pt x="38688" y="9814"/>
                    </a:lnTo>
                    <a:lnTo>
                      <a:pt x="38541" y="9835"/>
                    </a:lnTo>
                    <a:lnTo>
                      <a:pt x="38604" y="9772"/>
                    </a:lnTo>
                    <a:lnTo>
                      <a:pt x="38688" y="9772"/>
                    </a:lnTo>
                    <a:lnTo>
                      <a:pt x="38772" y="9709"/>
                    </a:lnTo>
                    <a:lnTo>
                      <a:pt x="38813" y="9604"/>
                    </a:lnTo>
                    <a:lnTo>
                      <a:pt x="38897" y="9583"/>
                    </a:lnTo>
                    <a:lnTo>
                      <a:pt x="38939" y="9521"/>
                    </a:lnTo>
                    <a:lnTo>
                      <a:pt x="39002" y="9521"/>
                    </a:lnTo>
                    <a:lnTo>
                      <a:pt x="39106" y="9604"/>
                    </a:lnTo>
                    <a:lnTo>
                      <a:pt x="39169" y="9667"/>
                    </a:lnTo>
                    <a:lnTo>
                      <a:pt x="39253" y="9667"/>
                    </a:lnTo>
                    <a:lnTo>
                      <a:pt x="39357" y="9521"/>
                    </a:lnTo>
                    <a:lnTo>
                      <a:pt x="39441" y="9458"/>
                    </a:lnTo>
                    <a:lnTo>
                      <a:pt x="39441" y="9395"/>
                    </a:lnTo>
                    <a:lnTo>
                      <a:pt x="39336" y="9270"/>
                    </a:lnTo>
                    <a:lnTo>
                      <a:pt x="39316" y="9165"/>
                    </a:lnTo>
                    <a:lnTo>
                      <a:pt x="39274" y="9060"/>
                    </a:lnTo>
                    <a:lnTo>
                      <a:pt x="39169" y="8956"/>
                    </a:lnTo>
                    <a:lnTo>
                      <a:pt x="39106" y="8893"/>
                    </a:lnTo>
                    <a:lnTo>
                      <a:pt x="39023" y="8726"/>
                    </a:lnTo>
                    <a:lnTo>
                      <a:pt x="38960" y="8747"/>
                    </a:lnTo>
                    <a:lnTo>
                      <a:pt x="38960" y="8830"/>
                    </a:lnTo>
                    <a:lnTo>
                      <a:pt x="38918" y="8893"/>
                    </a:lnTo>
                    <a:lnTo>
                      <a:pt x="38855" y="8935"/>
                    </a:lnTo>
                    <a:lnTo>
                      <a:pt x="38834" y="8977"/>
                    </a:lnTo>
                    <a:lnTo>
                      <a:pt x="38834" y="9060"/>
                    </a:lnTo>
                    <a:lnTo>
                      <a:pt x="38751" y="9102"/>
                    </a:lnTo>
                    <a:lnTo>
                      <a:pt x="38709" y="9186"/>
                    </a:lnTo>
                    <a:lnTo>
                      <a:pt x="38709" y="9291"/>
                    </a:lnTo>
                    <a:lnTo>
                      <a:pt x="38583" y="9353"/>
                    </a:lnTo>
                    <a:lnTo>
                      <a:pt x="38500" y="9458"/>
                    </a:lnTo>
                    <a:lnTo>
                      <a:pt x="38479" y="9542"/>
                    </a:lnTo>
                    <a:lnTo>
                      <a:pt x="38416" y="9604"/>
                    </a:lnTo>
                    <a:lnTo>
                      <a:pt x="38374" y="9583"/>
                    </a:lnTo>
                    <a:lnTo>
                      <a:pt x="38395" y="9458"/>
                    </a:lnTo>
                    <a:lnTo>
                      <a:pt x="38500" y="9291"/>
                    </a:lnTo>
                    <a:lnTo>
                      <a:pt x="38583" y="9270"/>
                    </a:lnTo>
                    <a:lnTo>
                      <a:pt x="38583" y="9228"/>
                    </a:lnTo>
                    <a:lnTo>
                      <a:pt x="38541" y="9186"/>
                    </a:lnTo>
                    <a:lnTo>
                      <a:pt x="38500" y="9123"/>
                    </a:lnTo>
                    <a:lnTo>
                      <a:pt x="38186" y="9332"/>
                    </a:lnTo>
                    <a:lnTo>
                      <a:pt x="38060" y="9500"/>
                    </a:lnTo>
                    <a:lnTo>
                      <a:pt x="37997" y="9583"/>
                    </a:lnTo>
                    <a:lnTo>
                      <a:pt x="37893" y="9604"/>
                    </a:lnTo>
                    <a:lnTo>
                      <a:pt x="37893" y="9583"/>
                    </a:lnTo>
                    <a:lnTo>
                      <a:pt x="37956" y="9542"/>
                    </a:lnTo>
                    <a:lnTo>
                      <a:pt x="38039" y="9374"/>
                    </a:lnTo>
                    <a:lnTo>
                      <a:pt x="38060" y="9291"/>
                    </a:lnTo>
                    <a:lnTo>
                      <a:pt x="38186" y="9165"/>
                    </a:lnTo>
                    <a:lnTo>
                      <a:pt x="38248" y="9081"/>
                    </a:lnTo>
                    <a:lnTo>
                      <a:pt x="38207" y="9019"/>
                    </a:lnTo>
                    <a:lnTo>
                      <a:pt x="38207" y="8935"/>
                    </a:lnTo>
                    <a:lnTo>
                      <a:pt x="38081" y="9019"/>
                    </a:lnTo>
                    <a:lnTo>
                      <a:pt x="37935" y="9144"/>
                    </a:lnTo>
                    <a:lnTo>
                      <a:pt x="37893" y="9249"/>
                    </a:lnTo>
                    <a:lnTo>
                      <a:pt x="37809" y="9353"/>
                    </a:lnTo>
                    <a:lnTo>
                      <a:pt x="37788" y="9332"/>
                    </a:lnTo>
                    <a:lnTo>
                      <a:pt x="37809" y="9228"/>
                    </a:lnTo>
                    <a:lnTo>
                      <a:pt x="37872" y="9123"/>
                    </a:lnTo>
                    <a:lnTo>
                      <a:pt x="37809" y="9081"/>
                    </a:lnTo>
                    <a:lnTo>
                      <a:pt x="37809" y="9039"/>
                    </a:lnTo>
                    <a:lnTo>
                      <a:pt x="37893" y="9019"/>
                    </a:lnTo>
                    <a:lnTo>
                      <a:pt x="38081" y="8872"/>
                    </a:lnTo>
                    <a:lnTo>
                      <a:pt x="38269" y="8726"/>
                    </a:lnTo>
                    <a:lnTo>
                      <a:pt x="38269" y="8642"/>
                    </a:lnTo>
                    <a:lnTo>
                      <a:pt x="38186" y="8642"/>
                    </a:lnTo>
                    <a:lnTo>
                      <a:pt x="38060" y="8726"/>
                    </a:lnTo>
                    <a:lnTo>
                      <a:pt x="38018" y="8809"/>
                    </a:lnTo>
                    <a:lnTo>
                      <a:pt x="37914" y="8851"/>
                    </a:lnTo>
                    <a:lnTo>
                      <a:pt x="37914" y="8809"/>
                    </a:lnTo>
                    <a:lnTo>
                      <a:pt x="37893" y="8747"/>
                    </a:lnTo>
                    <a:lnTo>
                      <a:pt x="37704" y="8872"/>
                    </a:lnTo>
                    <a:lnTo>
                      <a:pt x="37642" y="8977"/>
                    </a:lnTo>
                    <a:lnTo>
                      <a:pt x="37558" y="9165"/>
                    </a:lnTo>
                    <a:lnTo>
                      <a:pt x="37432" y="9249"/>
                    </a:lnTo>
                    <a:lnTo>
                      <a:pt x="37349" y="9249"/>
                    </a:lnTo>
                    <a:lnTo>
                      <a:pt x="37432" y="9165"/>
                    </a:lnTo>
                    <a:lnTo>
                      <a:pt x="37558" y="9060"/>
                    </a:lnTo>
                    <a:lnTo>
                      <a:pt x="37600" y="8956"/>
                    </a:lnTo>
                    <a:lnTo>
                      <a:pt x="37579" y="8935"/>
                    </a:lnTo>
                    <a:lnTo>
                      <a:pt x="37495" y="8935"/>
                    </a:lnTo>
                    <a:lnTo>
                      <a:pt x="37600" y="8851"/>
                    </a:lnTo>
                    <a:lnTo>
                      <a:pt x="37746" y="8830"/>
                    </a:lnTo>
                    <a:lnTo>
                      <a:pt x="37788" y="8767"/>
                    </a:lnTo>
                    <a:lnTo>
                      <a:pt x="37767" y="8726"/>
                    </a:lnTo>
                    <a:lnTo>
                      <a:pt x="37683" y="8747"/>
                    </a:lnTo>
                    <a:lnTo>
                      <a:pt x="37558" y="8767"/>
                    </a:lnTo>
                    <a:lnTo>
                      <a:pt x="37474" y="8851"/>
                    </a:lnTo>
                    <a:lnTo>
                      <a:pt x="37391" y="8830"/>
                    </a:lnTo>
                    <a:lnTo>
                      <a:pt x="37600" y="8726"/>
                    </a:lnTo>
                    <a:lnTo>
                      <a:pt x="37579" y="8663"/>
                    </a:lnTo>
                    <a:lnTo>
                      <a:pt x="37474" y="8663"/>
                    </a:lnTo>
                    <a:lnTo>
                      <a:pt x="37537" y="8600"/>
                    </a:lnTo>
                    <a:lnTo>
                      <a:pt x="37642" y="8600"/>
                    </a:lnTo>
                    <a:lnTo>
                      <a:pt x="37683" y="8642"/>
                    </a:lnTo>
                    <a:lnTo>
                      <a:pt x="37809" y="8642"/>
                    </a:lnTo>
                    <a:lnTo>
                      <a:pt x="37872" y="8537"/>
                    </a:lnTo>
                    <a:lnTo>
                      <a:pt x="37997" y="8495"/>
                    </a:lnTo>
                    <a:lnTo>
                      <a:pt x="37997" y="8412"/>
                    </a:lnTo>
                    <a:lnTo>
                      <a:pt x="38060" y="8328"/>
                    </a:lnTo>
                    <a:lnTo>
                      <a:pt x="38060" y="8286"/>
                    </a:lnTo>
                    <a:lnTo>
                      <a:pt x="37976" y="8286"/>
                    </a:lnTo>
                    <a:lnTo>
                      <a:pt x="37914" y="8223"/>
                    </a:lnTo>
                    <a:lnTo>
                      <a:pt x="37809" y="8203"/>
                    </a:lnTo>
                    <a:lnTo>
                      <a:pt x="37683" y="8307"/>
                    </a:lnTo>
                    <a:lnTo>
                      <a:pt x="37537" y="8349"/>
                    </a:lnTo>
                    <a:lnTo>
                      <a:pt x="37453" y="8495"/>
                    </a:lnTo>
                    <a:lnTo>
                      <a:pt x="37244" y="8705"/>
                    </a:lnTo>
                    <a:lnTo>
                      <a:pt x="37181" y="8705"/>
                    </a:lnTo>
                    <a:lnTo>
                      <a:pt x="37223" y="8621"/>
                    </a:lnTo>
                    <a:lnTo>
                      <a:pt x="37265" y="8621"/>
                    </a:lnTo>
                    <a:lnTo>
                      <a:pt x="37370" y="8537"/>
                    </a:lnTo>
                    <a:lnTo>
                      <a:pt x="37495" y="8349"/>
                    </a:lnTo>
                    <a:lnTo>
                      <a:pt x="37642" y="8286"/>
                    </a:lnTo>
                    <a:lnTo>
                      <a:pt x="37704" y="8203"/>
                    </a:lnTo>
                    <a:lnTo>
                      <a:pt x="37683" y="8140"/>
                    </a:lnTo>
                    <a:lnTo>
                      <a:pt x="37495" y="8140"/>
                    </a:lnTo>
                    <a:lnTo>
                      <a:pt x="37328" y="8286"/>
                    </a:lnTo>
                    <a:lnTo>
                      <a:pt x="37495" y="8119"/>
                    </a:lnTo>
                    <a:lnTo>
                      <a:pt x="37663" y="8077"/>
                    </a:lnTo>
                    <a:lnTo>
                      <a:pt x="37767" y="8098"/>
                    </a:lnTo>
                    <a:lnTo>
                      <a:pt x="37851" y="8119"/>
                    </a:lnTo>
                    <a:lnTo>
                      <a:pt x="37956" y="8014"/>
                    </a:lnTo>
                    <a:lnTo>
                      <a:pt x="37956" y="7931"/>
                    </a:lnTo>
                    <a:lnTo>
                      <a:pt x="37914" y="7889"/>
                    </a:lnTo>
                    <a:lnTo>
                      <a:pt x="37914" y="7805"/>
                    </a:lnTo>
                    <a:lnTo>
                      <a:pt x="37914" y="7721"/>
                    </a:lnTo>
                    <a:lnTo>
                      <a:pt x="37788" y="7679"/>
                    </a:lnTo>
                    <a:lnTo>
                      <a:pt x="37746" y="7596"/>
                    </a:lnTo>
                    <a:lnTo>
                      <a:pt x="37642" y="7575"/>
                    </a:lnTo>
                    <a:lnTo>
                      <a:pt x="37600" y="7617"/>
                    </a:lnTo>
                    <a:lnTo>
                      <a:pt x="37558" y="7617"/>
                    </a:lnTo>
                    <a:lnTo>
                      <a:pt x="37558" y="7533"/>
                    </a:lnTo>
                    <a:lnTo>
                      <a:pt x="37474" y="7512"/>
                    </a:lnTo>
                    <a:lnTo>
                      <a:pt x="37391" y="7428"/>
                    </a:lnTo>
                    <a:lnTo>
                      <a:pt x="37391" y="7366"/>
                    </a:lnTo>
                    <a:lnTo>
                      <a:pt x="37244" y="7282"/>
                    </a:lnTo>
                    <a:lnTo>
                      <a:pt x="37181" y="7282"/>
                    </a:lnTo>
                    <a:lnTo>
                      <a:pt x="37139" y="7219"/>
                    </a:lnTo>
                    <a:lnTo>
                      <a:pt x="37014" y="7219"/>
                    </a:lnTo>
                    <a:lnTo>
                      <a:pt x="36826" y="7261"/>
                    </a:lnTo>
                    <a:lnTo>
                      <a:pt x="36721" y="7366"/>
                    </a:lnTo>
                    <a:lnTo>
                      <a:pt x="36595" y="7366"/>
                    </a:lnTo>
                    <a:lnTo>
                      <a:pt x="36491" y="7533"/>
                    </a:lnTo>
                    <a:lnTo>
                      <a:pt x="36512" y="7596"/>
                    </a:lnTo>
                    <a:lnTo>
                      <a:pt x="36595" y="7617"/>
                    </a:lnTo>
                    <a:lnTo>
                      <a:pt x="36805" y="7805"/>
                    </a:lnTo>
                    <a:lnTo>
                      <a:pt x="36826" y="7847"/>
                    </a:lnTo>
                    <a:lnTo>
                      <a:pt x="36909" y="7889"/>
                    </a:lnTo>
                    <a:lnTo>
                      <a:pt x="36951" y="7993"/>
                    </a:lnTo>
                    <a:lnTo>
                      <a:pt x="36909" y="7993"/>
                    </a:lnTo>
                    <a:lnTo>
                      <a:pt x="36826" y="7931"/>
                    </a:lnTo>
                    <a:lnTo>
                      <a:pt x="36700" y="7931"/>
                    </a:lnTo>
                    <a:lnTo>
                      <a:pt x="36700" y="7847"/>
                    </a:lnTo>
                    <a:lnTo>
                      <a:pt x="36512" y="7679"/>
                    </a:lnTo>
                    <a:lnTo>
                      <a:pt x="36428" y="7700"/>
                    </a:lnTo>
                    <a:lnTo>
                      <a:pt x="36386" y="7721"/>
                    </a:lnTo>
                    <a:lnTo>
                      <a:pt x="36386" y="7721"/>
                    </a:lnTo>
                    <a:lnTo>
                      <a:pt x="36407" y="7638"/>
                    </a:lnTo>
                    <a:lnTo>
                      <a:pt x="36428" y="7533"/>
                    </a:lnTo>
                    <a:lnTo>
                      <a:pt x="36303" y="7491"/>
                    </a:lnTo>
                    <a:lnTo>
                      <a:pt x="36240" y="7512"/>
                    </a:lnTo>
                    <a:lnTo>
                      <a:pt x="36240" y="7721"/>
                    </a:lnTo>
                    <a:lnTo>
                      <a:pt x="36303" y="7826"/>
                    </a:lnTo>
                    <a:lnTo>
                      <a:pt x="36323" y="7951"/>
                    </a:lnTo>
                    <a:lnTo>
                      <a:pt x="36303" y="8035"/>
                    </a:lnTo>
                    <a:lnTo>
                      <a:pt x="36303" y="7931"/>
                    </a:lnTo>
                    <a:lnTo>
                      <a:pt x="36219" y="7784"/>
                    </a:lnTo>
                    <a:lnTo>
                      <a:pt x="36135" y="7889"/>
                    </a:lnTo>
                    <a:lnTo>
                      <a:pt x="36093" y="7993"/>
                    </a:lnTo>
                    <a:lnTo>
                      <a:pt x="36135" y="8056"/>
                    </a:lnTo>
                    <a:lnTo>
                      <a:pt x="36072" y="8119"/>
                    </a:lnTo>
                    <a:lnTo>
                      <a:pt x="35968" y="8056"/>
                    </a:lnTo>
                    <a:lnTo>
                      <a:pt x="35863" y="8035"/>
                    </a:lnTo>
                    <a:lnTo>
                      <a:pt x="35905" y="7951"/>
                    </a:lnTo>
                    <a:lnTo>
                      <a:pt x="36010" y="7889"/>
                    </a:lnTo>
                    <a:lnTo>
                      <a:pt x="36135" y="7700"/>
                    </a:lnTo>
                    <a:lnTo>
                      <a:pt x="36177" y="7596"/>
                    </a:lnTo>
                    <a:lnTo>
                      <a:pt x="36093" y="7512"/>
                    </a:lnTo>
                    <a:lnTo>
                      <a:pt x="36072" y="7407"/>
                    </a:lnTo>
                    <a:lnTo>
                      <a:pt x="35926" y="7533"/>
                    </a:lnTo>
                    <a:lnTo>
                      <a:pt x="35884" y="7596"/>
                    </a:lnTo>
                    <a:lnTo>
                      <a:pt x="35863" y="7533"/>
                    </a:lnTo>
                    <a:lnTo>
                      <a:pt x="35884" y="7407"/>
                    </a:lnTo>
                    <a:lnTo>
                      <a:pt x="35779" y="7387"/>
                    </a:lnTo>
                    <a:lnTo>
                      <a:pt x="35717" y="7407"/>
                    </a:lnTo>
                    <a:lnTo>
                      <a:pt x="35696" y="7491"/>
                    </a:lnTo>
                    <a:lnTo>
                      <a:pt x="35717" y="7617"/>
                    </a:lnTo>
                    <a:lnTo>
                      <a:pt x="35717" y="7742"/>
                    </a:lnTo>
                    <a:lnTo>
                      <a:pt x="35675" y="7700"/>
                    </a:lnTo>
                    <a:lnTo>
                      <a:pt x="35675" y="7533"/>
                    </a:lnTo>
                    <a:lnTo>
                      <a:pt x="35654" y="7512"/>
                    </a:lnTo>
                    <a:lnTo>
                      <a:pt x="35591" y="7617"/>
                    </a:lnTo>
                    <a:lnTo>
                      <a:pt x="35487" y="7638"/>
                    </a:lnTo>
                    <a:lnTo>
                      <a:pt x="35487" y="7721"/>
                    </a:lnTo>
                    <a:lnTo>
                      <a:pt x="35403" y="7826"/>
                    </a:lnTo>
                    <a:lnTo>
                      <a:pt x="35340" y="7847"/>
                    </a:lnTo>
                    <a:lnTo>
                      <a:pt x="35277" y="7931"/>
                    </a:lnTo>
                    <a:lnTo>
                      <a:pt x="35173" y="7931"/>
                    </a:lnTo>
                    <a:lnTo>
                      <a:pt x="35256" y="7847"/>
                    </a:lnTo>
                    <a:lnTo>
                      <a:pt x="35256" y="7784"/>
                    </a:lnTo>
                    <a:lnTo>
                      <a:pt x="35194" y="7721"/>
                    </a:lnTo>
                    <a:lnTo>
                      <a:pt x="35152" y="7721"/>
                    </a:lnTo>
                    <a:lnTo>
                      <a:pt x="35152" y="7679"/>
                    </a:lnTo>
                    <a:lnTo>
                      <a:pt x="35235" y="7679"/>
                    </a:lnTo>
                    <a:lnTo>
                      <a:pt x="35277" y="7700"/>
                    </a:lnTo>
                    <a:lnTo>
                      <a:pt x="35298" y="7638"/>
                    </a:lnTo>
                    <a:lnTo>
                      <a:pt x="35298" y="7596"/>
                    </a:lnTo>
                    <a:lnTo>
                      <a:pt x="35298" y="7554"/>
                    </a:lnTo>
                    <a:lnTo>
                      <a:pt x="35403" y="7491"/>
                    </a:lnTo>
                    <a:lnTo>
                      <a:pt x="35570" y="7345"/>
                    </a:lnTo>
                    <a:lnTo>
                      <a:pt x="35591" y="7261"/>
                    </a:lnTo>
                    <a:lnTo>
                      <a:pt x="35675" y="7177"/>
                    </a:lnTo>
                    <a:lnTo>
                      <a:pt x="35570" y="7177"/>
                    </a:lnTo>
                    <a:lnTo>
                      <a:pt x="35403" y="7282"/>
                    </a:lnTo>
                    <a:lnTo>
                      <a:pt x="35277" y="7407"/>
                    </a:lnTo>
                    <a:lnTo>
                      <a:pt x="35194" y="7407"/>
                    </a:lnTo>
                    <a:lnTo>
                      <a:pt x="35277" y="7324"/>
                    </a:lnTo>
                    <a:lnTo>
                      <a:pt x="35361" y="7219"/>
                    </a:lnTo>
                    <a:lnTo>
                      <a:pt x="35445" y="7156"/>
                    </a:lnTo>
                    <a:lnTo>
                      <a:pt x="35549" y="7114"/>
                    </a:lnTo>
                    <a:lnTo>
                      <a:pt x="35612" y="7052"/>
                    </a:lnTo>
                    <a:lnTo>
                      <a:pt x="35696" y="7052"/>
                    </a:lnTo>
                    <a:lnTo>
                      <a:pt x="35779" y="6905"/>
                    </a:lnTo>
                    <a:lnTo>
                      <a:pt x="35779" y="6863"/>
                    </a:lnTo>
                    <a:lnTo>
                      <a:pt x="35696" y="6780"/>
                    </a:lnTo>
                    <a:lnTo>
                      <a:pt x="35696" y="6675"/>
                    </a:lnTo>
                    <a:lnTo>
                      <a:pt x="35717" y="6591"/>
                    </a:lnTo>
                    <a:lnTo>
                      <a:pt x="35884" y="6424"/>
                    </a:lnTo>
                    <a:lnTo>
                      <a:pt x="35905" y="6361"/>
                    </a:lnTo>
                    <a:lnTo>
                      <a:pt x="35863" y="6257"/>
                    </a:lnTo>
                    <a:lnTo>
                      <a:pt x="35842" y="6194"/>
                    </a:lnTo>
                    <a:lnTo>
                      <a:pt x="35800" y="6131"/>
                    </a:lnTo>
                    <a:lnTo>
                      <a:pt x="35884" y="6006"/>
                    </a:lnTo>
                    <a:lnTo>
                      <a:pt x="35968" y="5922"/>
                    </a:lnTo>
                    <a:lnTo>
                      <a:pt x="35989" y="5838"/>
                    </a:lnTo>
                    <a:lnTo>
                      <a:pt x="36010" y="5587"/>
                    </a:lnTo>
                    <a:lnTo>
                      <a:pt x="36051" y="5524"/>
                    </a:lnTo>
                    <a:lnTo>
                      <a:pt x="36010" y="5462"/>
                    </a:lnTo>
                    <a:lnTo>
                      <a:pt x="35842" y="5399"/>
                    </a:lnTo>
                    <a:lnTo>
                      <a:pt x="35654" y="5399"/>
                    </a:lnTo>
                    <a:lnTo>
                      <a:pt x="35487" y="5357"/>
                    </a:lnTo>
                    <a:lnTo>
                      <a:pt x="35361" y="5420"/>
                    </a:lnTo>
                    <a:lnTo>
                      <a:pt x="35235" y="5420"/>
                    </a:lnTo>
                    <a:lnTo>
                      <a:pt x="35068" y="5503"/>
                    </a:lnTo>
                    <a:lnTo>
                      <a:pt x="34796" y="5587"/>
                    </a:lnTo>
                    <a:lnTo>
                      <a:pt x="34754" y="5671"/>
                    </a:lnTo>
                    <a:lnTo>
                      <a:pt x="34859" y="5796"/>
                    </a:lnTo>
                    <a:lnTo>
                      <a:pt x="34859" y="5880"/>
                    </a:lnTo>
                    <a:lnTo>
                      <a:pt x="34817" y="5922"/>
                    </a:lnTo>
                    <a:lnTo>
                      <a:pt x="34754" y="5775"/>
                    </a:lnTo>
                    <a:lnTo>
                      <a:pt x="34712" y="5713"/>
                    </a:lnTo>
                    <a:lnTo>
                      <a:pt x="34650" y="5587"/>
                    </a:lnTo>
                    <a:lnTo>
                      <a:pt x="34524" y="5587"/>
                    </a:lnTo>
                    <a:lnTo>
                      <a:pt x="34440" y="5671"/>
                    </a:lnTo>
                    <a:lnTo>
                      <a:pt x="34440" y="5734"/>
                    </a:lnTo>
                    <a:lnTo>
                      <a:pt x="34398" y="5796"/>
                    </a:lnTo>
                    <a:lnTo>
                      <a:pt x="34378" y="5713"/>
                    </a:lnTo>
                    <a:lnTo>
                      <a:pt x="34398" y="5608"/>
                    </a:lnTo>
                    <a:lnTo>
                      <a:pt x="34336" y="5587"/>
                    </a:lnTo>
                    <a:lnTo>
                      <a:pt x="34189" y="5608"/>
                    </a:lnTo>
                    <a:lnTo>
                      <a:pt x="34126" y="5713"/>
                    </a:lnTo>
                    <a:lnTo>
                      <a:pt x="34126" y="5796"/>
                    </a:lnTo>
                    <a:lnTo>
                      <a:pt x="34273" y="5901"/>
                    </a:lnTo>
                    <a:lnTo>
                      <a:pt x="34378" y="6047"/>
                    </a:lnTo>
                    <a:lnTo>
                      <a:pt x="34503" y="6131"/>
                    </a:lnTo>
                    <a:lnTo>
                      <a:pt x="34440" y="6131"/>
                    </a:lnTo>
                    <a:lnTo>
                      <a:pt x="34294" y="6047"/>
                    </a:lnTo>
                    <a:lnTo>
                      <a:pt x="34106" y="5880"/>
                    </a:lnTo>
                    <a:lnTo>
                      <a:pt x="34064" y="5880"/>
                    </a:lnTo>
                    <a:lnTo>
                      <a:pt x="34022" y="5922"/>
                    </a:lnTo>
                    <a:lnTo>
                      <a:pt x="33854" y="5922"/>
                    </a:lnTo>
                    <a:lnTo>
                      <a:pt x="33813" y="5943"/>
                    </a:lnTo>
                    <a:lnTo>
                      <a:pt x="33875" y="6006"/>
                    </a:lnTo>
                    <a:lnTo>
                      <a:pt x="34001" y="6006"/>
                    </a:lnTo>
                    <a:lnTo>
                      <a:pt x="34022" y="6047"/>
                    </a:lnTo>
                    <a:lnTo>
                      <a:pt x="34064" y="6152"/>
                    </a:lnTo>
                    <a:lnTo>
                      <a:pt x="34210" y="6257"/>
                    </a:lnTo>
                    <a:lnTo>
                      <a:pt x="34231" y="6340"/>
                    </a:lnTo>
                    <a:lnTo>
                      <a:pt x="34315" y="6424"/>
                    </a:lnTo>
                    <a:lnTo>
                      <a:pt x="34210" y="6424"/>
                    </a:lnTo>
                    <a:lnTo>
                      <a:pt x="34126" y="6319"/>
                    </a:lnTo>
                    <a:lnTo>
                      <a:pt x="33980" y="6236"/>
                    </a:lnTo>
                    <a:lnTo>
                      <a:pt x="33980" y="6152"/>
                    </a:lnTo>
                    <a:lnTo>
                      <a:pt x="33875" y="6047"/>
                    </a:lnTo>
                    <a:lnTo>
                      <a:pt x="33750" y="6047"/>
                    </a:lnTo>
                    <a:lnTo>
                      <a:pt x="33666" y="6131"/>
                    </a:lnTo>
                    <a:lnTo>
                      <a:pt x="33666" y="6215"/>
                    </a:lnTo>
                    <a:lnTo>
                      <a:pt x="33582" y="6361"/>
                    </a:lnTo>
                    <a:lnTo>
                      <a:pt x="33541" y="6529"/>
                    </a:lnTo>
                    <a:lnTo>
                      <a:pt x="33603" y="6633"/>
                    </a:lnTo>
                    <a:lnTo>
                      <a:pt x="33478" y="6675"/>
                    </a:lnTo>
                    <a:lnTo>
                      <a:pt x="33478" y="6759"/>
                    </a:lnTo>
                    <a:lnTo>
                      <a:pt x="33541" y="6822"/>
                    </a:lnTo>
                    <a:lnTo>
                      <a:pt x="33562" y="6926"/>
                    </a:lnTo>
                    <a:lnTo>
                      <a:pt x="33645" y="6926"/>
                    </a:lnTo>
                    <a:lnTo>
                      <a:pt x="33813" y="6780"/>
                    </a:lnTo>
                    <a:lnTo>
                      <a:pt x="33896" y="6780"/>
                    </a:lnTo>
                    <a:lnTo>
                      <a:pt x="33917" y="6842"/>
                    </a:lnTo>
                    <a:lnTo>
                      <a:pt x="33813" y="6863"/>
                    </a:lnTo>
                    <a:lnTo>
                      <a:pt x="33771" y="6884"/>
                    </a:lnTo>
                    <a:lnTo>
                      <a:pt x="33771" y="6947"/>
                    </a:lnTo>
                    <a:lnTo>
                      <a:pt x="33687" y="6947"/>
                    </a:lnTo>
                    <a:lnTo>
                      <a:pt x="33603" y="7052"/>
                    </a:lnTo>
                    <a:lnTo>
                      <a:pt x="33603" y="7156"/>
                    </a:lnTo>
                    <a:lnTo>
                      <a:pt x="33541" y="7240"/>
                    </a:lnTo>
                    <a:lnTo>
                      <a:pt x="33478" y="7177"/>
                    </a:lnTo>
                    <a:lnTo>
                      <a:pt x="33499" y="7094"/>
                    </a:lnTo>
                    <a:lnTo>
                      <a:pt x="33436" y="6947"/>
                    </a:lnTo>
                    <a:lnTo>
                      <a:pt x="33352" y="6926"/>
                    </a:lnTo>
                    <a:lnTo>
                      <a:pt x="33290" y="7031"/>
                    </a:lnTo>
                    <a:lnTo>
                      <a:pt x="33331" y="7094"/>
                    </a:lnTo>
                    <a:lnTo>
                      <a:pt x="33269" y="7177"/>
                    </a:lnTo>
                    <a:lnTo>
                      <a:pt x="33164" y="7198"/>
                    </a:lnTo>
                    <a:lnTo>
                      <a:pt x="33122" y="7261"/>
                    </a:lnTo>
                    <a:lnTo>
                      <a:pt x="33080" y="7177"/>
                    </a:lnTo>
                    <a:lnTo>
                      <a:pt x="33038" y="7198"/>
                    </a:lnTo>
                    <a:lnTo>
                      <a:pt x="33059" y="7303"/>
                    </a:lnTo>
                    <a:lnTo>
                      <a:pt x="33122" y="7407"/>
                    </a:lnTo>
                    <a:lnTo>
                      <a:pt x="33122" y="7554"/>
                    </a:lnTo>
                    <a:lnTo>
                      <a:pt x="33143" y="7575"/>
                    </a:lnTo>
                    <a:lnTo>
                      <a:pt x="33143" y="7700"/>
                    </a:lnTo>
                    <a:lnTo>
                      <a:pt x="33227" y="7721"/>
                    </a:lnTo>
                    <a:lnTo>
                      <a:pt x="33290" y="7784"/>
                    </a:lnTo>
                    <a:lnTo>
                      <a:pt x="33269" y="7868"/>
                    </a:lnTo>
                    <a:lnTo>
                      <a:pt x="33290" y="7931"/>
                    </a:lnTo>
                    <a:lnTo>
                      <a:pt x="33290" y="8035"/>
                    </a:lnTo>
                    <a:lnTo>
                      <a:pt x="33185" y="8119"/>
                    </a:lnTo>
                    <a:lnTo>
                      <a:pt x="33143" y="8203"/>
                    </a:lnTo>
                    <a:lnTo>
                      <a:pt x="33122" y="8412"/>
                    </a:lnTo>
                    <a:lnTo>
                      <a:pt x="33059" y="8454"/>
                    </a:lnTo>
                    <a:lnTo>
                      <a:pt x="32934" y="8663"/>
                    </a:lnTo>
                    <a:lnTo>
                      <a:pt x="32934" y="8747"/>
                    </a:lnTo>
                    <a:lnTo>
                      <a:pt x="32808" y="8872"/>
                    </a:lnTo>
                    <a:lnTo>
                      <a:pt x="32829" y="8830"/>
                    </a:lnTo>
                    <a:lnTo>
                      <a:pt x="32829" y="8726"/>
                    </a:lnTo>
                    <a:lnTo>
                      <a:pt x="32871" y="8558"/>
                    </a:lnTo>
                    <a:lnTo>
                      <a:pt x="32955" y="8495"/>
                    </a:lnTo>
                    <a:lnTo>
                      <a:pt x="32934" y="8433"/>
                    </a:lnTo>
                    <a:lnTo>
                      <a:pt x="32913" y="8454"/>
                    </a:lnTo>
                    <a:lnTo>
                      <a:pt x="32829" y="8454"/>
                    </a:lnTo>
                    <a:lnTo>
                      <a:pt x="32746" y="8391"/>
                    </a:lnTo>
                    <a:lnTo>
                      <a:pt x="32704" y="8349"/>
                    </a:lnTo>
                    <a:lnTo>
                      <a:pt x="32746" y="8328"/>
                    </a:lnTo>
                    <a:lnTo>
                      <a:pt x="32829" y="8307"/>
                    </a:lnTo>
                    <a:lnTo>
                      <a:pt x="32913" y="8307"/>
                    </a:lnTo>
                    <a:lnTo>
                      <a:pt x="32913" y="8244"/>
                    </a:lnTo>
                    <a:lnTo>
                      <a:pt x="32955" y="8244"/>
                    </a:lnTo>
                    <a:lnTo>
                      <a:pt x="32976" y="8349"/>
                    </a:lnTo>
                    <a:lnTo>
                      <a:pt x="33038" y="8244"/>
                    </a:lnTo>
                    <a:lnTo>
                      <a:pt x="33038" y="8140"/>
                    </a:lnTo>
                    <a:lnTo>
                      <a:pt x="32934" y="8098"/>
                    </a:lnTo>
                    <a:lnTo>
                      <a:pt x="32913" y="8035"/>
                    </a:lnTo>
                    <a:lnTo>
                      <a:pt x="32808" y="7910"/>
                    </a:lnTo>
                    <a:lnTo>
                      <a:pt x="32808" y="7763"/>
                    </a:lnTo>
                    <a:lnTo>
                      <a:pt x="32746" y="7679"/>
                    </a:lnTo>
                    <a:lnTo>
                      <a:pt x="32725" y="7512"/>
                    </a:lnTo>
                    <a:lnTo>
                      <a:pt x="32704" y="7491"/>
                    </a:lnTo>
                    <a:lnTo>
                      <a:pt x="32704" y="7407"/>
                    </a:lnTo>
                    <a:lnTo>
                      <a:pt x="32746" y="7366"/>
                    </a:lnTo>
                    <a:lnTo>
                      <a:pt x="32829" y="7198"/>
                    </a:lnTo>
                    <a:lnTo>
                      <a:pt x="32829" y="7094"/>
                    </a:lnTo>
                    <a:lnTo>
                      <a:pt x="32934" y="6989"/>
                    </a:lnTo>
                    <a:lnTo>
                      <a:pt x="33018" y="6884"/>
                    </a:lnTo>
                    <a:lnTo>
                      <a:pt x="33122" y="6842"/>
                    </a:lnTo>
                    <a:lnTo>
                      <a:pt x="33122" y="6738"/>
                    </a:lnTo>
                    <a:lnTo>
                      <a:pt x="33059" y="6654"/>
                    </a:lnTo>
                    <a:lnTo>
                      <a:pt x="33018" y="6550"/>
                    </a:lnTo>
                    <a:lnTo>
                      <a:pt x="33038" y="6424"/>
                    </a:lnTo>
                    <a:lnTo>
                      <a:pt x="33143" y="6215"/>
                    </a:lnTo>
                    <a:lnTo>
                      <a:pt x="33227" y="6173"/>
                    </a:lnTo>
                    <a:lnTo>
                      <a:pt x="33394" y="6068"/>
                    </a:lnTo>
                    <a:lnTo>
                      <a:pt x="33603" y="5817"/>
                    </a:lnTo>
                    <a:lnTo>
                      <a:pt x="33813" y="5608"/>
                    </a:lnTo>
                    <a:lnTo>
                      <a:pt x="33959" y="5587"/>
                    </a:lnTo>
                    <a:lnTo>
                      <a:pt x="34064" y="5441"/>
                    </a:lnTo>
                    <a:lnTo>
                      <a:pt x="34106" y="5378"/>
                    </a:lnTo>
                    <a:lnTo>
                      <a:pt x="34210" y="5378"/>
                    </a:lnTo>
                    <a:lnTo>
                      <a:pt x="34398" y="5294"/>
                    </a:lnTo>
                    <a:lnTo>
                      <a:pt x="34545" y="5231"/>
                    </a:lnTo>
                    <a:lnTo>
                      <a:pt x="34587" y="5169"/>
                    </a:lnTo>
                    <a:lnTo>
                      <a:pt x="34545" y="5085"/>
                    </a:lnTo>
                    <a:lnTo>
                      <a:pt x="34315" y="4980"/>
                    </a:lnTo>
                    <a:lnTo>
                      <a:pt x="34189" y="4897"/>
                    </a:lnTo>
                    <a:lnTo>
                      <a:pt x="34001" y="4897"/>
                    </a:lnTo>
                    <a:lnTo>
                      <a:pt x="33959" y="4876"/>
                    </a:lnTo>
                    <a:lnTo>
                      <a:pt x="33875" y="4897"/>
                    </a:lnTo>
                    <a:lnTo>
                      <a:pt x="33708" y="4876"/>
                    </a:lnTo>
                    <a:lnTo>
                      <a:pt x="33645" y="4897"/>
                    </a:lnTo>
                    <a:lnTo>
                      <a:pt x="33436" y="4897"/>
                    </a:lnTo>
                    <a:lnTo>
                      <a:pt x="33122" y="5001"/>
                    </a:lnTo>
                    <a:lnTo>
                      <a:pt x="32934" y="5190"/>
                    </a:lnTo>
                    <a:lnTo>
                      <a:pt x="32725" y="5273"/>
                    </a:lnTo>
                    <a:lnTo>
                      <a:pt x="32704" y="5378"/>
                    </a:lnTo>
                    <a:lnTo>
                      <a:pt x="32725" y="5482"/>
                    </a:lnTo>
                    <a:lnTo>
                      <a:pt x="32641" y="5441"/>
                    </a:lnTo>
                    <a:lnTo>
                      <a:pt x="32557" y="5441"/>
                    </a:lnTo>
                    <a:lnTo>
                      <a:pt x="32494" y="5545"/>
                    </a:lnTo>
                    <a:lnTo>
                      <a:pt x="32348" y="5545"/>
                    </a:lnTo>
                    <a:lnTo>
                      <a:pt x="32243" y="5692"/>
                    </a:lnTo>
                    <a:lnTo>
                      <a:pt x="32243" y="5796"/>
                    </a:lnTo>
                    <a:lnTo>
                      <a:pt x="32181" y="5796"/>
                    </a:lnTo>
                    <a:lnTo>
                      <a:pt x="32034" y="6006"/>
                    </a:lnTo>
                    <a:lnTo>
                      <a:pt x="32097" y="6068"/>
                    </a:lnTo>
                    <a:lnTo>
                      <a:pt x="32034" y="6152"/>
                    </a:lnTo>
                    <a:lnTo>
                      <a:pt x="31992" y="6068"/>
                    </a:lnTo>
                    <a:lnTo>
                      <a:pt x="31930" y="6068"/>
                    </a:lnTo>
                    <a:lnTo>
                      <a:pt x="31888" y="6257"/>
                    </a:lnTo>
                    <a:lnTo>
                      <a:pt x="31762" y="6257"/>
                    </a:lnTo>
                    <a:lnTo>
                      <a:pt x="31678" y="6361"/>
                    </a:lnTo>
                    <a:lnTo>
                      <a:pt x="31616" y="6424"/>
                    </a:lnTo>
                    <a:lnTo>
                      <a:pt x="31553" y="6570"/>
                    </a:lnTo>
                    <a:lnTo>
                      <a:pt x="31448" y="6759"/>
                    </a:lnTo>
                    <a:lnTo>
                      <a:pt x="31448" y="6863"/>
                    </a:lnTo>
                    <a:lnTo>
                      <a:pt x="31490" y="6842"/>
                    </a:lnTo>
                    <a:lnTo>
                      <a:pt x="31511" y="6842"/>
                    </a:lnTo>
                    <a:lnTo>
                      <a:pt x="31490" y="6905"/>
                    </a:lnTo>
                    <a:lnTo>
                      <a:pt x="31406" y="6905"/>
                    </a:lnTo>
                    <a:lnTo>
                      <a:pt x="31260" y="6989"/>
                    </a:lnTo>
                    <a:lnTo>
                      <a:pt x="31239" y="7094"/>
                    </a:lnTo>
                    <a:lnTo>
                      <a:pt x="31155" y="7114"/>
                    </a:lnTo>
                    <a:lnTo>
                      <a:pt x="31134" y="7198"/>
                    </a:lnTo>
                    <a:lnTo>
                      <a:pt x="31134" y="7407"/>
                    </a:lnTo>
                    <a:lnTo>
                      <a:pt x="31072" y="7512"/>
                    </a:lnTo>
                    <a:lnTo>
                      <a:pt x="30988" y="7512"/>
                    </a:lnTo>
                    <a:lnTo>
                      <a:pt x="30967" y="7659"/>
                    </a:lnTo>
                    <a:lnTo>
                      <a:pt x="30967" y="7721"/>
                    </a:lnTo>
                    <a:lnTo>
                      <a:pt x="30862" y="7784"/>
                    </a:lnTo>
                    <a:lnTo>
                      <a:pt x="30821" y="7972"/>
                    </a:lnTo>
                    <a:lnTo>
                      <a:pt x="30862" y="8077"/>
                    </a:lnTo>
                    <a:lnTo>
                      <a:pt x="31072" y="8182"/>
                    </a:lnTo>
                    <a:lnTo>
                      <a:pt x="31176" y="8182"/>
                    </a:lnTo>
                    <a:lnTo>
                      <a:pt x="31302" y="8244"/>
                    </a:lnTo>
                    <a:lnTo>
                      <a:pt x="31385" y="8244"/>
                    </a:lnTo>
                    <a:lnTo>
                      <a:pt x="31511" y="8328"/>
                    </a:lnTo>
                    <a:lnTo>
                      <a:pt x="31678" y="8328"/>
                    </a:lnTo>
                    <a:lnTo>
                      <a:pt x="31699" y="8495"/>
                    </a:lnTo>
                    <a:lnTo>
                      <a:pt x="31867" y="8558"/>
                    </a:lnTo>
                    <a:lnTo>
                      <a:pt x="31888" y="8642"/>
                    </a:lnTo>
                    <a:lnTo>
                      <a:pt x="31971" y="8705"/>
                    </a:lnTo>
                    <a:lnTo>
                      <a:pt x="31804" y="8705"/>
                    </a:lnTo>
                    <a:lnTo>
                      <a:pt x="31762" y="8726"/>
                    </a:lnTo>
                    <a:lnTo>
                      <a:pt x="31574" y="8726"/>
                    </a:lnTo>
                    <a:lnTo>
                      <a:pt x="31365" y="8642"/>
                    </a:lnTo>
                    <a:lnTo>
                      <a:pt x="31344" y="8537"/>
                    </a:lnTo>
                    <a:lnTo>
                      <a:pt x="31239" y="8454"/>
                    </a:lnTo>
                    <a:lnTo>
                      <a:pt x="31051" y="8454"/>
                    </a:lnTo>
                    <a:lnTo>
                      <a:pt x="30988" y="8412"/>
                    </a:lnTo>
                    <a:lnTo>
                      <a:pt x="30883" y="8391"/>
                    </a:lnTo>
                    <a:lnTo>
                      <a:pt x="30862" y="8433"/>
                    </a:lnTo>
                    <a:lnTo>
                      <a:pt x="30925" y="8558"/>
                    </a:lnTo>
                    <a:lnTo>
                      <a:pt x="30925" y="8642"/>
                    </a:lnTo>
                    <a:lnTo>
                      <a:pt x="30841" y="8642"/>
                    </a:lnTo>
                    <a:lnTo>
                      <a:pt x="30821" y="8726"/>
                    </a:lnTo>
                    <a:lnTo>
                      <a:pt x="30862" y="8914"/>
                    </a:lnTo>
                    <a:lnTo>
                      <a:pt x="30883" y="9039"/>
                    </a:lnTo>
                    <a:lnTo>
                      <a:pt x="30862" y="9165"/>
                    </a:lnTo>
                    <a:lnTo>
                      <a:pt x="30883" y="9270"/>
                    </a:lnTo>
                    <a:lnTo>
                      <a:pt x="31030" y="9353"/>
                    </a:lnTo>
                    <a:lnTo>
                      <a:pt x="31134" y="9458"/>
                    </a:lnTo>
                    <a:lnTo>
                      <a:pt x="31134" y="9500"/>
                    </a:lnTo>
                    <a:lnTo>
                      <a:pt x="31072" y="9458"/>
                    </a:lnTo>
                    <a:lnTo>
                      <a:pt x="31051" y="9458"/>
                    </a:lnTo>
                    <a:lnTo>
                      <a:pt x="31072" y="9563"/>
                    </a:lnTo>
                    <a:lnTo>
                      <a:pt x="31155" y="9667"/>
                    </a:lnTo>
                    <a:lnTo>
                      <a:pt x="31197" y="9667"/>
                    </a:lnTo>
                    <a:lnTo>
                      <a:pt x="31197" y="9583"/>
                    </a:lnTo>
                    <a:lnTo>
                      <a:pt x="31281" y="9563"/>
                    </a:lnTo>
                    <a:lnTo>
                      <a:pt x="31385" y="9583"/>
                    </a:lnTo>
                    <a:lnTo>
                      <a:pt x="31469" y="9667"/>
                    </a:lnTo>
                    <a:lnTo>
                      <a:pt x="31553" y="9688"/>
                    </a:lnTo>
                    <a:lnTo>
                      <a:pt x="31574" y="9646"/>
                    </a:lnTo>
                    <a:lnTo>
                      <a:pt x="31553" y="9583"/>
                    </a:lnTo>
                    <a:lnTo>
                      <a:pt x="31574" y="9500"/>
                    </a:lnTo>
                    <a:lnTo>
                      <a:pt x="31616" y="9479"/>
                    </a:lnTo>
                    <a:lnTo>
                      <a:pt x="31678" y="9542"/>
                    </a:lnTo>
                    <a:lnTo>
                      <a:pt x="31657" y="9646"/>
                    </a:lnTo>
                    <a:lnTo>
                      <a:pt x="31678" y="9709"/>
                    </a:lnTo>
                    <a:lnTo>
                      <a:pt x="31720" y="9709"/>
                    </a:lnTo>
                    <a:lnTo>
                      <a:pt x="31783" y="9583"/>
                    </a:lnTo>
                    <a:lnTo>
                      <a:pt x="31909" y="9563"/>
                    </a:lnTo>
                    <a:lnTo>
                      <a:pt x="31992" y="9479"/>
                    </a:lnTo>
                    <a:lnTo>
                      <a:pt x="32013" y="9500"/>
                    </a:lnTo>
                    <a:lnTo>
                      <a:pt x="31971" y="9583"/>
                    </a:lnTo>
                    <a:lnTo>
                      <a:pt x="31783" y="9688"/>
                    </a:lnTo>
                    <a:lnTo>
                      <a:pt x="31762" y="9793"/>
                    </a:lnTo>
                    <a:lnTo>
                      <a:pt x="31867" y="9876"/>
                    </a:lnTo>
                    <a:lnTo>
                      <a:pt x="31888" y="10023"/>
                    </a:lnTo>
                    <a:lnTo>
                      <a:pt x="32013" y="10169"/>
                    </a:lnTo>
                    <a:lnTo>
                      <a:pt x="32181" y="10169"/>
                    </a:lnTo>
                    <a:lnTo>
                      <a:pt x="32222" y="10107"/>
                    </a:lnTo>
                    <a:lnTo>
                      <a:pt x="32118" y="10023"/>
                    </a:lnTo>
                    <a:lnTo>
                      <a:pt x="32181" y="10002"/>
                    </a:lnTo>
                    <a:lnTo>
                      <a:pt x="32285" y="10023"/>
                    </a:lnTo>
                    <a:lnTo>
                      <a:pt x="32348" y="10107"/>
                    </a:lnTo>
                    <a:lnTo>
                      <a:pt x="32411" y="10086"/>
                    </a:lnTo>
                    <a:lnTo>
                      <a:pt x="32494" y="10002"/>
                    </a:lnTo>
                    <a:lnTo>
                      <a:pt x="32599" y="9897"/>
                    </a:lnTo>
                    <a:lnTo>
                      <a:pt x="32662" y="9897"/>
                    </a:lnTo>
                    <a:lnTo>
                      <a:pt x="32662" y="9960"/>
                    </a:lnTo>
                    <a:lnTo>
                      <a:pt x="32599" y="9981"/>
                    </a:lnTo>
                    <a:lnTo>
                      <a:pt x="32432" y="10127"/>
                    </a:lnTo>
                    <a:lnTo>
                      <a:pt x="32432" y="10211"/>
                    </a:lnTo>
                    <a:lnTo>
                      <a:pt x="32453" y="10232"/>
                    </a:lnTo>
                    <a:cubicBezTo>
                      <a:pt x="32411" y="10295"/>
                      <a:pt x="32390" y="10379"/>
                      <a:pt x="32348" y="10441"/>
                    </a:cubicBezTo>
                    <a:lnTo>
                      <a:pt x="32306" y="10441"/>
                    </a:lnTo>
                    <a:lnTo>
                      <a:pt x="32222" y="10504"/>
                    </a:lnTo>
                    <a:lnTo>
                      <a:pt x="32139" y="10504"/>
                    </a:lnTo>
                    <a:lnTo>
                      <a:pt x="32097" y="10420"/>
                    </a:lnTo>
                    <a:lnTo>
                      <a:pt x="31992" y="10400"/>
                    </a:lnTo>
                    <a:lnTo>
                      <a:pt x="32013" y="10441"/>
                    </a:lnTo>
                    <a:lnTo>
                      <a:pt x="32097" y="10504"/>
                    </a:lnTo>
                    <a:lnTo>
                      <a:pt x="32076" y="10609"/>
                    </a:lnTo>
                    <a:lnTo>
                      <a:pt x="31971" y="10609"/>
                    </a:lnTo>
                    <a:lnTo>
                      <a:pt x="31971" y="10630"/>
                    </a:lnTo>
                    <a:lnTo>
                      <a:pt x="31992" y="10692"/>
                    </a:lnTo>
                    <a:lnTo>
                      <a:pt x="31909" y="10755"/>
                    </a:lnTo>
                    <a:lnTo>
                      <a:pt x="31909" y="10839"/>
                    </a:lnTo>
                    <a:lnTo>
                      <a:pt x="31971" y="10923"/>
                    </a:lnTo>
                    <a:lnTo>
                      <a:pt x="31888" y="10923"/>
                    </a:lnTo>
                    <a:lnTo>
                      <a:pt x="31888" y="11027"/>
                    </a:lnTo>
                    <a:lnTo>
                      <a:pt x="31804" y="11111"/>
                    </a:lnTo>
                    <a:lnTo>
                      <a:pt x="31804" y="11278"/>
                    </a:lnTo>
                    <a:lnTo>
                      <a:pt x="31867" y="11278"/>
                    </a:lnTo>
                    <a:lnTo>
                      <a:pt x="31909" y="11383"/>
                    </a:lnTo>
                    <a:lnTo>
                      <a:pt x="31950" y="11383"/>
                    </a:lnTo>
                    <a:lnTo>
                      <a:pt x="32013" y="11488"/>
                    </a:lnTo>
                    <a:lnTo>
                      <a:pt x="31950" y="11508"/>
                    </a:lnTo>
                    <a:lnTo>
                      <a:pt x="31888" y="11508"/>
                    </a:lnTo>
                    <a:lnTo>
                      <a:pt x="31825" y="11571"/>
                    </a:lnTo>
                    <a:lnTo>
                      <a:pt x="31783" y="11508"/>
                    </a:lnTo>
                    <a:lnTo>
                      <a:pt x="31637" y="11550"/>
                    </a:lnTo>
                    <a:lnTo>
                      <a:pt x="31595" y="11634"/>
                    </a:lnTo>
                    <a:lnTo>
                      <a:pt x="31699" y="11739"/>
                    </a:lnTo>
                    <a:lnTo>
                      <a:pt x="31741" y="11739"/>
                    </a:lnTo>
                    <a:lnTo>
                      <a:pt x="31741" y="11801"/>
                    </a:lnTo>
                    <a:lnTo>
                      <a:pt x="31637" y="11843"/>
                    </a:lnTo>
                    <a:lnTo>
                      <a:pt x="31595" y="11780"/>
                    </a:lnTo>
                    <a:lnTo>
                      <a:pt x="31511" y="11864"/>
                    </a:lnTo>
                    <a:lnTo>
                      <a:pt x="31427" y="11739"/>
                    </a:lnTo>
                    <a:lnTo>
                      <a:pt x="31323" y="11801"/>
                    </a:lnTo>
                    <a:lnTo>
                      <a:pt x="31218" y="12011"/>
                    </a:lnTo>
                    <a:lnTo>
                      <a:pt x="31113" y="12262"/>
                    </a:lnTo>
                    <a:lnTo>
                      <a:pt x="30988" y="12492"/>
                    </a:lnTo>
                    <a:lnTo>
                      <a:pt x="30779" y="12638"/>
                    </a:lnTo>
                    <a:lnTo>
                      <a:pt x="30737" y="12743"/>
                    </a:lnTo>
                    <a:lnTo>
                      <a:pt x="30674" y="12743"/>
                    </a:lnTo>
                    <a:lnTo>
                      <a:pt x="30569" y="12910"/>
                    </a:lnTo>
                    <a:lnTo>
                      <a:pt x="30465" y="12952"/>
                    </a:lnTo>
                    <a:lnTo>
                      <a:pt x="30444" y="13140"/>
                    </a:lnTo>
                    <a:lnTo>
                      <a:pt x="30360" y="13224"/>
                    </a:lnTo>
                    <a:lnTo>
                      <a:pt x="30339" y="13350"/>
                    </a:lnTo>
                    <a:lnTo>
                      <a:pt x="30277" y="13350"/>
                    </a:lnTo>
                    <a:lnTo>
                      <a:pt x="30235" y="13224"/>
                    </a:lnTo>
                    <a:lnTo>
                      <a:pt x="30151" y="13224"/>
                    </a:lnTo>
                    <a:lnTo>
                      <a:pt x="30067" y="13308"/>
                    </a:lnTo>
                    <a:lnTo>
                      <a:pt x="30109" y="13350"/>
                    </a:lnTo>
                    <a:lnTo>
                      <a:pt x="30130" y="13475"/>
                    </a:lnTo>
                    <a:lnTo>
                      <a:pt x="30046" y="13475"/>
                    </a:lnTo>
                    <a:lnTo>
                      <a:pt x="29963" y="13413"/>
                    </a:lnTo>
                    <a:lnTo>
                      <a:pt x="30005" y="13308"/>
                    </a:lnTo>
                    <a:lnTo>
                      <a:pt x="29921" y="13140"/>
                    </a:lnTo>
                    <a:lnTo>
                      <a:pt x="29837" y="12743"/>
                    </a:lnTo>
                    <a:lnTo>
                      <a:pt x="29837" y="12576"/>
                    </a:lnTo>
                    <a:lnTo>
                      <a:pt x="29816" y="12492"/>
                    </a:lnTo>
                    <a:lnTo>
                      <a:pt x="29858" y="12366"/>
                    </a:lnTo>
                    <a:lnTo>
                      <a:pt x="29942" y="12262"/>
                    </a:lnTo>
                    <a:lnTo>
                      <a:pt x="29921" y="12115"/>
                    </a:lnTo>
                    <a:lnTo>
                      <a:pt x="29963" y="12011"/>
                    </a:lnTo>
                    <a:lnTo>
                      <a:pt x="30046" y="11969"/>
                    </a:lnTo>
                    <a:lnTo>
                      <a:pt x="30130" y="12011"/>
                    </a:lnTo>
                    <a:lnTo>
                      <a:pt x="30214" y="11990"/>
                    </a:lnTo>
                    <a:lnTo>
                      <a:pt x="30277" y="11885"/>
                    </a:lnTo>
                    <a:lnTo>
                      <a:pt x="30256" y="11655"/>
                    </a:lnTo>
                    <a:lnTo>
                      <a:pt x="30318" y="11550"/>
                    </a:lnTo>
                    <a:lnTo>
                      <a:pt x="30318" y="11153"/>
                    </a:lnTo>
                    <a:lnTo>
                      <a:pt x="30214" y="11027"/>
                    </a:lnTo>
                    <a:lnTo>
                      <a:pt x="30172" y="10860"/>
                    </a:lnTo>
                    <a:lnTo>
                      <a:pt x="30109" y="10692"/>
                    </a:lnTo>
                    <a:lnTo>
                      <a:pt x="30067" y="10588"/>
                    </a:lnTo>
                    <a:lnTo>
                      <a:pt x="30025" y="10525"/>
                    </a:lnTo>
                    <a:lnTo>
                      <a:pt x="29963" y="10525"/>
                    </a:lnTo>
                    <a:lnTo>
                      <a:pt x="29921" y="10630"/>
                    </a:lnTo>
                    <a:lnTo>
                      <a:pt x="29795" y="10839"/>
                    </a:lnTo>
                    <a:lnTo>
                      <a:pt x="29628" y="10964"/>
                    </a:lnTo>
                    <a:lnTo>
                      <a:pt x="29607" y="11069"/>
                    </a:lnTo>
                    <a:lnTo>
                      <a:pt x="29607" y="11278"/>
                    </a:lnTo>
                    <a:lnTo>
                      <a:pt x="29544" y="11341"/>
                    </a:lnTo>
                    <a:lnTo>
                      <a:pt x="29481" y="11278"/>
                    </a:lnTo>
                    <a:lnTo>
                      <a:pt x="29398" y="11362"/>
                    </a:lnTo>
                    <a:lnTo>
                      <a:pt x="29419" y="11383"/>
                    </a:lnTo>
                    <a:lnTo>
                      <a:pt x="29398" y="11446"/>
                    </a:lnTo>
                    <a:lnTo>
                      <a:pt x="29230" y="11529"/>
                    </a:lnTo>
                    <a:lnTo>
                      <a:pt x="29189" y="11592"/>
                    </a:lnTo>
                    <a:lnTo>
                      <a:pt x="29084" y="11697"/>
                    </a:lnTo>
                    <a:lnTo>
                      <a:pt x="29000" y="11697"/>
                    </a:lnTo>
                    <a:lnTo>
                      <a:pt x="29000" y="11634"/>
                    </a:lnTo>
                    <a:lnTo>
                      <a:pt x="29084" y="11592"/>
                    </a:lnTo>
                    <a:lnTo>
                      <a:pt x="29084" y="11467"/>
                    </a:lnTo>
                    <a:lnTo>
                      <a:pt x="29042" y="11425"/>
                    </a:lnTo>
                    <a:lnTo>
                      <a:pt x="29147" y="11278"/>
                    </a:lnTo>
                    <a:lnTo>
                      <a:pt x="29168" y="11174"/>
                    </a:lnTo>
                    <a:lnTo>
                      <a:pt x="29168" y="11069"/>
                    </a:lnTo>
                    <a:lnTo>
                      <a:pt x="29251" y="11027"/>
                    </a:lnTo>
                    <a:lnTo>
                      <a:pt x="29251" y="10923"/>
                    </a:lnTo>
                    <a:lnTo>
                      <a:pt x="29209" y="10902"/>
                    </a:lnTo>
                    <a:lnTo>
                      <a:pt x="29251" y="10755"/>
                    </a:lnTo>
                    <a:lnTo>
                      <a:pt x="29147" y="10609"/>
                    </a:lnTo>
                    <a:lnTo>
                      <a:pt x="29147" y="10525"/>
                    </a:lnTo>
                    <a:lnTo>
                      <a:pt x="29084" y="10420"/>
                    </a:lnTo>
                    <a:lnTo>
                      <a:pt x="29084" y="10379"/>
                    </a:lnTo>
                    <a:lnTo>
                      <a:pt x="29147" y="10400"/>
                    </a:lnTo>
                    <a:lnTo>
                      <a:pt x="29189" y="10400"/>
                    </a:lnTo>
                    <a:lnTo>
                      <a:pt x="29209" y="10525"/>
                    </a:lnTo>
                    <a:lnTo>
                      <a:pt x="29272" y="10504"/>
                    </a:lnTo>
                    <a:lnTo>
                      <a:pt x="29377" y="10379"/>
                    </a:lnTo>
                    <a:lnTo>
                      <a:pt x="29481" y="10379"/>
                    </a:lnTo>
                    <a:lnTo>
                      <a:pt x="29565" y="10295"/>
                    </a:lnTo>
                    <a:lnTo>
                      <a:pt x="29481" y="10232"/>
                    </a:lnTo>
                    <a:lnTo>
                      <a:pt x="29377" y="10316"/>
                    </a:lnTo>
                    <a:lnTo>
                      <a:pt x="29293" y="10232"/>
                    </a:lnTo>
                    <a:lnTo>
                      <a:pt x="29189" y="10211"/>
                    </a:lnTo>
                    <a:lnTo>
                      <a:pt x="29189" y="10107"/>
                    </a:lnTo>
                    <a:lnTo>
                      <a:pt x="29230" y="10065"/>
                    </a:lnTo>
                    <a:lnTo>
                      <a:pt x="29209" y="10002"/>
                    </a:lnTo>
                    <a:lnTo>
                      <a:pt x="29126" y="10023"/>
                    </a:lnTo>
                    <a:lnTo>
                      <a:pt x="29105" y="10107"/>
                    </a:lnTo>
                    <a:lnTo>
                      <a:pt x="28958" y="10169"/>
                    </a:lnTo>
                    <a:lnTo>
                      <a:pt x="28854" y="10065"/>
                    </a:lnTo>
                    <a:lnTo>
                      <a:pt x="28854" y="9939"/>
                    </a:lnTo>
                    <a:lnTo>
                      <a:pt x="28770" y="9918"/>
                    </a:lnTo>
                    <a:lnTo>
                      <a:pt x="28665" y="9939"/>
                    </a:lnTo>
                    <a:lnTo>
                      <a:pt x="28603" y="9897"/>
                    </a:lnTo>
                    <a:lnTo>
                      <a:pt x="28644" y="9793"/>
                    </a:lnTo>
                    <a:lnTo>
                      <a:pt x="28707" y="9772"/>
                    </a:lnTo>
                    <a:lnTo>
                      <a:pt x="28749" y="9709"/>
                    </a:lnTo>
                    <a:lnTo>
                      <a:pt x="28812" y="9709"/>
                    </a:lnTo>
                    <a:lnTo>
                      <a:pt x="29126" y="9500"/>
                    </a:lnTo>
                    <a:lnTo>
                      <a:pt x="29168" y="9458"/>
                    </a:lnTo>
                    <a:lnTo>
                      <a:pt x="29042" y="9332"/>
                    </a:lnTo>
                    <a:lnTo>
                      <a:pt x="28875" y="9353"/>
                    </a:lnTo>
                    <a:lnTo>
                      <a:pt x="28875" y="9332"/>
                    </a:lnTo>
                    <a:lnTo>
                      <a:pt x="28979" y="9270"/>
                    </a:lnTo>
                    <a:lnTo>
                      <a:pt x="29042" y="9144"/>
                    </a:lnTo>
                    <a:lnTo>
                      <a:pt x="29168" y="9081"/>
                    </a:lnTo>
                    <a:lnTo>
                      <a:pt x="29147" y="9228"/>
                    </a:lnTo>
                    <a:lnTo>
                      <a:pt x="29189" y="9332"/>
                    </a:lnTo>
                    <a:lnTo>
                      <a:pt x="29293" y="9291"/>
                    </a:lnTo>
                    <a:lnTo>
                      <a:pt x="29377" y="9332"/>
                    </a:lnTo>
                    <a:lnTo>
                      <a:pt x="29461" y="9249"/>
                    </a:lnTo>
                    <a:lnTo>
                      <a:pt x="29461" y="9144"/>
                    </a:lnTo>
                    <a:lnTo>
                      <a:pt x="29377" y="9039"/>
                    </a:lnTo>
                    <a:lnTo>
                      <a:pt x="29293" y="9019"/>
                    </a:lnTo>
                    <a:lnTo>
                      <a:pt x="29293" y="8935"/>
                    </a:lnTo>
                    <a:lnTo>
                      <a:pt x="29314" y="8830"/>
                    </a:lnTo>
                    <a:lnTo>
                      <a:pt x="29293" y="8726"/>
                    </a:lnTo>
                    <a:lnTo>
                      <a:pt x="29314" y="8663"/>
                    </a:lnTo>
                    <a:lnTo>
                      <a:pt x="29314" y="8600"/>
                    </a:lnTo>
                    <a:lnTo>
                      <a:pt x="29209" y="8454"/>
                    </a:lnTo>
                    <a:lnTo>
                      <a:pt x="29272" y="8349"/>
                    </a:lnTo>
                    <a:lnTo>
                      <a:pt x="29209" y="8244"/>
                    </a:lnTo>
                    <a:lnTo>
                      <a:pt x="29272" y="8223"/>
                    </a:lnTo>
                    <a:lnTo>
                      <a:pt x="29272" y="8077"/>
                    </a:lnTo>
                    <a:lnTo>
                      <a:pt x="29356" y="7931"/>
                    </a:lnTo>
                    <a:lnTo>
                      <a:pt x="29356" y="7847"/>
                    </a:lnTo>
                    <a:lnTo>
                      <a:pt x="29419" y="7742"/>
                    </a:lnTo>
                    <a:lnTo>
                      <a:pt x="29419" y="7700"/>
                    </a:lnTo>
                    <a:lnTo>
                      <a:pt x="29356" y="7659"/>
                    </a:lnTo>
                    <a:lnTo>
                      <a:pt x="29377" y="7449"/>
                    </a:lnTo>
                    <a:lnTo>
                      <a:pt x="29356" y="7324"/>
                    </a:lnTo>
                    <a:lnTo>
                      <a:pt x="29251" y="7261"/>
                    </a:lnTo>
                    <a:lnTo>
                      <a:pt x="29272" y="7177"/>
                    </a:lnTo>
                    <a:lnTo>
                      <a:pt x="29251" y="7073"/>
                    </a:lnTo>
                    <a:lnTo>
                      <a:pt x="29293" y="7052"/>
                    </a:lnTo>
                    <a:lnTo>
                      <a:pt x="29335" y="6947"/>
                    </a:lnTo>
                    <a:lnTo>
                      <a:pt x="29272" y="6884"/>
                    </a:lnTo>
                    <a:lnTo>
                      <a:pt x="29230" y="6863"/>
                    </a:lnTo>
                    <a:cubicBezTo>
                      <a:pt x="29272" y="6842"/>
                      <a:pt x="29293" y="6801"/>
                      <a:pt x="29293" y="6759"/>
                    </a:cubicBezTo>
                    <a:cubicBezTo>
                      <a:pt x="29314" y="6696"/>
                      <a:pt x="29335" y="6654"/>
                      <a:pt x="29335" y="6591"/>
                    </a:cubicBezTo>
                    <a:lnTo>
                      <a:pt x="29377" y="6550"/>
                    </a:lnTo>
                    <a:lnTo>
                      <a:pt x="29377" y="6445"/>
                    </a:lnTo>
                    <a:lnTo>
                      <a:pt x="29440" y="6445"/>
                    </a:lnTo>
                    <a:lnTo>
                      <a:pt x="29523" y="6361"/>
                    </a:lnTo>
                    <a:lnTo>
                      <a:pt x="29586" y="6257"/>
                    </a:lnTo>
                    <a:lnTo>
                      <a:pt x="29649" y="6215"/>
                    </a:lnTo>
                    <a:lnTo>
                      <a:pt x="29753" y="6215"/>
                    </a:lnTo>
                    <a:lnTo>
                      <a:pt x="29816" y="6131"/>
                    </a:lnTo>
                    <a:lnTo>
                      <a:pt x="29900" y="6068"/>
                    </a:lnTo>
                    <a:lnTo>
                      <a:pt x="29942" y="5964"/>
                    </a:lnTo>
                    <a:lnTo>
                      <a:pt x="29942" y="5838"/>
                    </a:lnTo>
                    <a:lnTo>
                      <a:pt x="29900" y="5796"/>
                    </a:lnTo>
                    <a:lnTo>
                      <a:pt x="29963" y="5713"/>
                    </a:lnTo>
                    <a:lnTo>
                      <a:pt x="30005" y="5629"/>
                    </a:lnTo>
                    <a:lnTo>
                      <a:pt x="29795" y="5629"/>
                    </a:lnTo>
                    <a:lnTo>
                      <a:pt x="29733" y="5587"/>
                    </a:lnTo>
                    <a:lnTo>
                      <a:pt x="29753" y="5503"/>
                    </a:lnTo>
                    <a:lnTo>
                      <a:pt x="29837" y="5503"/>
                    </a:lnTo>
                    <a:lnTo>
                      <a:pt x="29921" y="5545"/>
                    </a:lnTo>
                    <a:lnTo>
                      <a:pt x="30025" y="5545"/>
                    </a:lnTo>
                    <a:lnTo>
                      <a:pt x="30130" y="5587"/>
                    </a:lnTo>
                    <a:lnTo>
                      <a:pt x="30214" y="5524"/>
                    </a:lnTo>
                    <a:lnTo>
                      <a:pt x="30297" y="5545"/>
                    </a:lnTo>
                    <a:lnTo>
                      <a:pt x="30318" y="5650"/>
                    </a:lnTo>
                    <a:lnTo>
                      <a:pt x="30465" y="5796"/>
                    </a:lnTo>
                    <a:lnTo>
                      <a:pt x="30549" y="5796"/>
                    </a:lnTo>
                    <a:lnTo>
                      <a:pt x="30569" y="5838"/>
                    </a:lnTo>
                    <a:lnTo>
                      <a:pt x="30653" y="5859"/>
                    </a:lnTo>
                    <a:lnTo>
                      <a:pt x="30779" y="5817"/>
                    </a:lnTo>
                    <a:lnTo>
                      <a:pt x="30988" y="5692"/>
                    </a:lnTo>
                    <a:lnTo>
                      <a:pt x="31134" y="5524"/>
                    </a:lnTo>
                    <a:lnTo>
                      <a:pt x="31302" y="5399"/>
                    </a:lnTo>
                    <a:lnTo>
                      <a:pt x="31365" y="5315"/>
                    </a:lnTo>
                    <a:lnTo>
                      <a:pt x="31302" y="5294"/>
                    </a:lnTo>
                    <a:lnTo>
                      <a:pt x="31344" y="5231"/>
                    </a:lnTo>
                    <a:lnTo>
                      <a:pt x="31469" y="5231"/>
                    </a:lnTo>
                    <a:lnTo>
                      <a:pt x="31595" y="5085"/>
                    </a:lnTo>
                    <a:lnTo>
                      <a:pt x="31825" y="4897"/>
                    </a:lnTo>
                    <a:lnTo>
                      <a:pt x="31825" y="4855"/>
                    </a:lnTo>
                    <a:lnTo>
                      <a:pt x="31930" y="4834"/>
                    </a:lnTo>
                    <a:lnTo>
                      <a:pt x="32013" y="4687"/>
                    </a:lnTo>
                    <a:lnTo>
                      <a:pt x="32181" y="4541"/>
                    </a:lnTo>
                    <a:lnTo>
                      <a:pt x="32222" y="4415"/>
                    </a:lnTo>
                    <a:lnTo>
                      <a:pt x="32285" y="4415"/>
                    </a:lnTo>
                    <a:lnTo>
                      <a:pt x="32327" y="4436"/>
                    </a:lnTo>
                    <a:lnTo>
                      <a:pt x="32327" y="4436"/>
                    </a:lnTo>
                    <a:lnTo>
                      <a:pt x="32306" y="4353"/>
                    </a:lnTo>
                    <a:lnTo>
                      <a:pt x="32222" y="4311"/>
                    </a:lnTo>
                    <a:lnTo>
                      <a:pt x="32222" y="4227"/>
                    </a:lnTo>
                    <a:lnTo>
                      <a:pt x="32076" y="4122"/>
                    </a:lnTo>
                    <a:lnTo>
                      <a:pt x="31804" y="4081"/>
                    </a:lnTo>
                    <a:lnTo>
                      <a:pt x="31657" y="4060"/>
                    </a:lnTo>
                    <a:lnTo>
                      <a:pt x="31574" y="4081"/>
                    </a:lnTo>
                    <a:lnTo>
                      <a:pt x="31511" y="4060"/>
                    </a:lnTo>
                    <a:lnTo>
                      <a:pt x="31511" y="3976"/>
                    </a:lnTo>
                    <a:lnTo>
                      <a:pt x="31469" y="3871"/>
                    </a:lnTo>
                    <a:lnTo>
                      <a:pt x="31406" y="3871"/>
                    </a:lnTo>
                    <a:lnTo>
                      <a:pt x="31385" y="3850"/>
                    </a:lnTo>
                    <a:lnTo>
                      <a:pt x="31281" y="3829"/>
                    </a:lnTo>
                    <a:lnTo>
                      <a:pt x="31197" y="3704"/>
                    </a:lnTo>
                    <a:lnTo>
                      <a:pt x="31051" y="3704"/>
                    </a:lnTo>
                    <a:lnTo>
                      <a:pt x="30967" y="3788"/>
                    </a:lnTo>
                    <a:lnTo>
                      <a:pt x="30946" y="3704"/>
                    </a:lnTo>
                    <a:lnTo>
                      <a:pt x="30841" y="3704"/>
                    </a:lnTo>
                    <a:lnTo>
                      <a:pt x="30779" y="3641"/>
                    </a:lnTo>
                    <a:lnTo>
                      <a:pt x="30674" y="3662"/>
                    </a:lnTo>
                    <a:lnTo>
                      <a:pt x="30507" y="3662"/>
                    </a:lnTo>
                    <a:lnTo>
                      <a:pt x="30235" y="3725"/>
                    </a:lnTo>
                    <a:lnTo>
                      <a:pt x="30130" y="3871"/>
                    </a:lnTo>
                    <a:lnTo>
                      <a:pt x="30214" y="3976"/>
                    </a:lnTo>
                    <a:lnTo>
                      <a:pt x="30130" y="4018"/>
                    </a:lnTo>
                    <a:lnTo>
                      <a:pt x="30109" y="4060"/>
                    </a:lnTo>
                    <a:lnTo>
                      <a:pt x="30193" y="4164"/>
                    </a:lnTo>
                    <a:lnTo>
                      <a:pt x="30214" y="4290"/>
                    </a:lnTo>
                    <a:lnTo>
                      <a:pt x="30088" y="4290"/>
                    </a:lnTo>
                    <a:lnTo>
                      <a:pt x="30046" y="4185"/>
                    </a:lnTo>
                    <a:lnTo>
                      <a:pt x="29984" y="4060"/>
                    </a:lnTo>
                    <a:lnTo>
                      <a:pt x="29900" y="4039"/>
                    </a:lnTo>
                    <a:lnTo>
                      <a:pt x="29816" y="4164"/>
                    </a:lnTo>
                    <a:lnTo>
                      <a:pt x="29837" y="4227"/>
                    </a:lnTo>
                    <a:lnTo>
                      <a:pt x="29837" y="4290"/>
                    </a:lnTo>
                    <a:lnTo>
                      <a:pt x="29733" y="4332"/>
                    </a:lnTo>
                    <a:lnTo>
                      <a:pt x="29712" y="4478"/>
                    </a:lnTo>
                    <a:lnTo>
                      <a:pt x="29565" y="4646"/>
                    </a:lnTo>
                    <a:lnTo>
                      <a:pt x="29523" y="4771"/>
                    </a:lnTo>
                    <a:lnTo>
                      <a:pt x="29502" y="4855"/>
                    </a:lnTo>
                    <a:lnTo>
                      <a:pt x="29565" y="4876"/>
                    </a:lnTo>
                    <a:lnTo>
                      <a:pt x="29461" y="4959"/>
                    </a:lnTo>
                    <a:lnTo>
                      <a:pt x="29461" y="5064"/>
                    </a:lnTo>
                    <a:lnTo>
                      <a:pt x="29377" y="5106"/>
                    </a:lnTo>
                    <a:lnTo>
                      <a:pt x="29272" y="5357"/>
                    </a:lnTo>
                    <a:lnTo>
                      <a:pt x="29272" y="5482"/>
                    </a:lnTo>
                    <a:lnTo>
                      <a:pt x="29209" y="5566"/>
                    </a:lnTo>
                    <a:lnTo>
                      <a:pt x="29293" y="5629"/>
                    </a:lnTo>
                    <a:lnTo>
                      <a:pt x="29293" y="5713"/>
                    </a:lnTo>
                    <a:lnTo>
                      <a:pt x="29251" y="5734"/>
                    </a:lnTo>
                    <a:lnTo>
                      <a:pt x="29251" y="5838"/>
                    </a:lnTo>
                    <a:lnTo>
                      <a:pt x="29189" y="6026"/>
                    </a:lnTo>
                    <a:lnTo>
                      <a:pt x="29063" y="6215"/>
                    </a:lnTo>
                    <a:lnTo>
                      <a:pt x="29084" y="6257"/>
                    </a:lnTo>
                    <a:lnTo>
                      <a:pt x="29189" y="6257"/>
                    </a:lnTo>
                    <a:lnTo>
                      <a:pt x="29209" y="6319"/>
                    </a:lnTo>
                    <a:cubicBezTo>
                      <a:pt x="29189" y="6319"/>
                      <a:pt x="29168" y="6340"/>
                      <a:pt x="29168" y="6340"/>
                    </a:cubicBezTo>
                    <a:lnTo>
                      <a:pt x="29105" y="6319"/>
                    </a:lnTo>
                    <a:lnTo>
                      <a:pt x="29042" y="6361"/>
                    </a:lnTo>
                    <a:lnTo>
                      <a:pt x="28958" y="6508"/>
                    </a:lnTo>
                    <a:lnTo>
                      <a:pt x="29042" y="6508"/>
                    </a:lnTo>
                    <a:cubicBezTo>
                      <a:pt x="29000" y="6529"/>
                      <a:pt x="28979" y="6550"/>
                      <a:pt x="28979" y="6612"/>
                    </a:cubicBezTo>
                    <a:lnTo>
                      <a:pt x="28875" y="6570"/>
                    </a:lnTo>
                    <a:lnTo>
                      <a:pt x="28791" y="6633"/>
                    </a:lnTo>
                    <a:lnTo>
                      <a:pt x="28791" y="6738"/>
                    </a:lnTo>
                    <a:lnTo>
                      <a:pt x="28644" y="6842"/>
                    </a:lnTo>
                    <a:lnTo>
                      <a:pt x="28582" y="6884"/>
                    </a:lnTo>
                    <a:cubicBezTo>
                      <a:pt x="28665" y="6612"/>
                      <a:pt x="28728" y="6257"/>
                      <a:pt x="28749" y="5943"/>
                    </a:cubicBezTo>
                    <a:lnTo>
                      <a:pt x="28937" y="5838"/>
                    </a:lnTo>
                    <a:lnTo>
                      <a:pt x="28937" y="5734"/>
                    </a:lnTo>
                    <a:lnTo>
                      <a:pt x="29000" y="5566"/>
                    </a:lnTo>
                    <a:lnTo>
                      <a:pt x="29000" y="5399"/>
                    </a:lnTo>
                    <a:lnTo>
                      <a:pt x="29063" y="5315"/>
                    </a:lnTo>
                    <a:lnTo>
                      <a:pt x="28979" y="5315"/>
                    </a:lnTo>
                    <a:lnTo>
                      <a:pt x="28937" y="5378"/>
                    </a:lnTo>
                    <a:lnTo>
                      <a:pt x="28791" y="5420"/>
                    </a:lnTo>
                    <a:lnTo>
                      <a:pt x="28728" y="5545"/>
                    </a:lnTo>
                    <a:lnTo>
                      <a:pt x="28686" y="5503"/>
                    </a:lnTo>
                    <a:lnTo>
                      <a:pt x="28686" y="5399"/>
                    </a:lnTo>
                    <a:lnTo>
                      <a:pt x="28770" y="5357"/>
                    </a:lnTo>
                    <a:lnTo>
                      <a:pt x="28770" y="5231"/>
                    </a:lnTo>
                    <a:lnTo>
                      <a:pt x="28749" y="5169"/>
                    </a:lnTo>
                    <a:lnTo>
                      <a:pt x="28665" y="5127"/>
                    </a:lnTo>
                    <a:lnTo>
                      <a:pt x="28749" y="5127"/>
                    </a:lnTo>
                    <a:lnTo>
                      <a:pt x="28791" y="5106"/>
                    </a:lnTo>
                    <a:lnTo>
                      <a:pt x="28770" y="4980"/>
                    </a:lnTo>
                    <a:lnTo>
                      <a:pt x="28582" y="4876"/>
                    </a:lnTo>
                    <a:lnTo>
                      <a:pt x="28540" y="4897"/>
                    </a:lnTo>
                    <a:lnTo>
                      <a:pt x="28352" y="4918"/>
                    </a:lnTo>
                    <a:lnTo>
                      <a:pt x="28331" y="4980"/>
                    </a:lnTo>
                    <a:lnTo>
                      <a:pt x="28247" y="4980"/>
                    </a:lnTo>
                    <a:lnTo>
                      <a:pt x="28247" y="4897"/>
                    </a:lnTo>
                    <a:lnTo>
                      <a:pt x="28331" y="4771"/>
                    </a:lnTo>
                    <a:lnTo>
                      <a:pt x="28414" y="4771"/>
                    </a:lnTo>
                    <a:lnTo>
                      <a:pt x="28540" y="4666"/>
                    </a:lnTo>
                    <a:lnTo>
                      <a:pt x="28749" y="4604"/>
                    </a:lnTo>
                    <a:lnTo>
                      <a:pt x="28791" y="4562"/>
                    </a:lnTo>
                    <a:lnTo>
                      <a:pt x="28937" y="4541"/>
                    </a:lnTo>
                    <a:lnTo>
                      <a:pt x="29000" y="4541"/>
                    </a:lnTo>
                    <a:lnTo>
                      <a:pt x="29063" y="4583"/>
                    </a:lnTo>
                    <a:lnTo>
                      <a:pt x="29105" y="4562"/>
                    </a:lnTo>
                    <a:lnTo>
                      <a:pt x="29147" y="4394"/>
                    </a:lnTo>
                    <a:lnTo>
                      <a:pt x="29189" y="4332"/>
                    </a:lnTo>
                    <a:lnTo>
                      <a:pt x="29063" y="4248"/>
                    </a:lnTo>
                    <a:lnTo>
                      <a:pt x="29042" y="4185"/>
                    </a:lnTo>
                    <a:lnTo>
                      <a:pt x="29105" y="4164"/>
                    </a:lnTo>
                    <a:lnTo>
                      <a:pt x="29168" y="4122"/>
                    </a:lnTo>
                    <a:lnTo>
                      <a:pt x="29189" y="4164"/>
                    </a:lnTo>
                    <a:lnTo>
                      <a:pt x="29272" y="4185"/>
                    </a:lnTo>
                    <a:lnTo>
                      <a:pt x="29419" y="4122"/>
                    </a:lnTo>
                    <a:lnTo>
                      <a:pt x="29481" y="4039"/>
                    </a:lnTo>
                    <a:lnTo>
                      <a:pt x="29461" y="3955"/>
                    </a:lnTo>
                    <a:lnTo>
                      <a:pt x="29481" y="3913"/>
                    </a:lnTo>
                    <a:lnTo>
                      <a:pt x="29461" y="3829"/>
                    </a:lnTo>
                    <a:lnTo>
                      <a:pt x="29377" y="3850"/>
                    </a:lnTo>
                    <a:lnTo>
                      <a:pt x="29293" y="3746"/>
                    </a:lnTo>
                    <a:lnTo>
                      <a:pt x="29042" y="3746"/>
                    </a:lnTo>
                    <a:lnTo>
                      <a:pt x="28958" y="3725"/>
                    </a:lnTo>
                    <a:lnTo>
                      <a:pt x="28896" y="3767"/>
                    </a:lnTo>
                    <a:lnTo>
                      <a:pt x="28770" y="3767"/>
                    </a:lnTo>
                    <a:lnTo>
                      <a:pt x="28665" y="3725"/>
                    </a:lnTo>
                    <a:lnTo>
                      <a:pt x="28582" y="3746"/>
                    </a:lnTo>
                    <a:lnTo>
                      <a:pt x="28519" y="3641"/>
                    </a:lnTo>
                    <a:lnTo>
                      <a:pt x="28435" y="3599"/>
                    </a:lnTo>
                    <a:lnTo>
                      <a:pt x="28435" y="3516"/>
                    </a:lnTo>
                    <a:lnTo>
                      <a:pt x="28477" y="3453"/>
                    </a:lnTo>
                    <a:lnTo>
                      <a:pt x="28456" y="3411"/>
                    </a:lnTo>
                    <a:lnTo>
                      <a:pt x="28310" y="3390"/>
                    </a:lnTo>
                    <a:lnTo>
                      <a:pt x="28226" y="3432"/>
                    </a:lnTo>
                    <a:lnTo>
                      <a:pt x="28163" y="3495"/>
                    </a:lnTo>
                    <a:lnTo>
                      <a:pt x="28226" y="3537"/>
                    </a:lnTo>
                    <a:lnTo>
                      <a:pt x="28331" y="3537"/>
                    </a:lnTo>
                    <a:lnTo>
                      <a:pt x="28268" y="3641"/>
                    </a:lnTo>
                    <a:lnTo>
                      <a:pt x="28142" y="3620"/>
                    </a:lnTo>
                    <a:lnTo>
                      <a:pt x="28059" y="3495"/>
                    </a:lnTo>
                    <a:lnTo>
                      <a:pt x="28017" y="3516"/>
                    </a:lnTo>
                    <a:lnTo>
                      <a:pt x="27954" y="3495"/>
                    </a:lnTo>
                    <a:lnTo>
                      <a:pt x="27849" y="3537"/>
                    </a:lnTo>
                    <a:lnTo>
                      <a:pt x="27828" y="3641"/>
                    </a:lnTo>
                    <a:lnTo>
                      <a:pt x="27787" y="3662"/>
                    </a:lnTo>
                    <a:lnTo>
                      <a:pt x="27808" y="3767"/>
                    </a:lnTo>
                    <a:lnTo>
                      <a:pt x="27808" y="3871"/>
                    </a:lnTo>
                    <a:lnTo>
                      <a:pt x="27891" y="3934"/>
                    </a:lnTo>
                    <a:lnTo>
                      <a:pt x="27891" y="4060"/>
                    </a:lnTo>
                    <a:lnTo>
                      <a:pt x="27828" y="4122"/>
                    </a:lnTo>
                    <a:lnTo>
                      <a:pt x="27808" y="4248"/>
                    </a:lnTo>
                    <a:lnTo>
                      <a:pt x="27787" y="4248"/>
                    </a:lnTo>
                    <a:lnTo>
                      <a:pt x="27745" y="4018"/>
                    </a:lnTo>
                    <a:lnTo>
                      <a:pt x="27703" y="3913"/>
                    </a:lnTo>
                    <a:lnTo>
                      <a:pt x="27619" y="3850"/>
                    </a:lnTo>
                    <a:lnTo>
                      <a:pt x="27598" y="3934"/>
                    </a:lnTo>
                    <a:lnTo>
                      <a:pt x="27515" y="3934"/>
                    </a:lnTo>
                    <a:lnTo>
                      <a:pt x="27431" y="4018"/>
                    </a:lnTo>
                    <a:lnTo>
                      <a:pt x="27431" y="4143"/>
                    </a:lnTo>
                    <a:lnTo>
                      <a:pt x="27515" y="4248"/>
                    </a:lnTo>
                    <a:lnTo>
                      <a:pt x="27515" y="4332"/>
                    </a:lnTo>
                    <a:lnTo>
                      <a:pt x="27619" y="4457"/>
                    </a:lnTo>
                    <a:lnTo>
                      <a:pt x="27745" y="4457"/>
                    </a:lnTo>
                    <a:lnTo>
                      <a:pt x="27808" y="4353"/>
                    </a:lnTo>
                    <a:lnTo>
                      <a:pt x="27828" y="4353"/>
                    </a:lnTo>
                    <a:lnTo>
                      <a:pt x="27849" y="4457"/>
                    </a:lnTo>
                    <a:lnTo>
                      <a:pt x="27933" y="4583"/>
                    </a:lnTo>
                    <a:lnTo>
                      <a:pt x="27933" y="4666"/>
                    </a:lnTo>
                    <a:lnTo>
                      <a:pt x="27849" y="4666"/>
                    </a:lnTo>
                    <a:lnTo>
                      <a:pt x="27808" y="4562"/>
                    </a:lnTo>
                    <a:lnTo>
                      <a:pt x="27724" y="4541"/>
                    </a:lnTo>
                    <a:lnTo>
                      <a:pt x="27619" y="4562"/>
                    </a:lnTo>
                    <a:lnTo>
                      <a:pt x="27577" y="4604"/>
                    </a:lnTo>
                    <a:lnTo>
                      <a:pt x="27619" y="4708"/>
                    </a:lnTo>
                    <a:lnTo>
                      <a:pt x="27598" y="4792"/>
                    </a:lnTo>
                    <a:lnTo>
                      <a:pt x="27515" y="4876"/>
                    </a:lnTo>
                    <a:lnTo>
                      <a:pt x="27536" y="4959"/>
                    </a:lnTo>
                    <a:lnTo>
                      <a:pt x="27473" y="5085"/>
                    </a:lnTo>
                    <a:lnTo>
                      <a:pt x="27410" y="5127"/>
                    </a:lnTo>
                    <a:lnTo>
                      <a:pt x="27431" y="5231"/>
                    </a:lnTo>
                    <a:lnTo>
                      <a:pt x="27389" y="5294"/>
                    </a:lnTo>
                    <a:lnTo>
                      <a:pt x="27284" y="5273"/>
                    </a:lnTo>
                    <a:lnTo>
                      <a:pt x="27201" y="5169"/>
                    </a:lnTo>
                    <a:lnTo>
                      <a:pt x="27201" y="5064"/>
                    </a:lnTo>
                    <a:lnTo>
                      <a:pt x="27075" y="4897"/>
                    </a:lnTo>
                    <a:lnTo>
                      <a:pt x="27075" y="4792"/>
                    </a:lnTo>
                    <a:lnTo>
                      <a:pt x="27054" y="4708"/>
                    </a:lnTo>
                    <a:lnTo>
                      <a:pt x="26950" y="4687"/>
                    </a:lnTo>
                    <a:lnTo>
                      <a:pt x="26950" y="4646"/>
                    </a:lnTo>
                    <a:lnTo>
                      <a:pt x="26992" y="4604"/>
                    </a:lnTo>
                    <a:lnTo>
                      <a:pt x="27033" y="4562"/>
                    </a:lnTo>
                    <a:lnTo>
                      <a:pt x="26992" y="4478"/>
                    </a:lnTo>
                    <a:lnTo>
                      <a:pt x="26887" y="4457"/>
                    </a:lnTo>
                    <a:lnTo>
                      <a:pt x="26740" y="4499"/>
                    </a:lnTo>
                    <a:lnTo>
                      <a:pt x="26699" y="4457"/>
                    </a:lnTo>
                    <a:lnTo>
                      <a:pt x="26657" y="4478"/>
                    </a:lnTo>
                    <a:lnTo>
                      <a:pt x="26594" y="4562"/>
                    </a:lnTo>
                    <a:lnTo>
                      <a:pt x="26489" y="4604"/>
                    </a:lnTo>
                    <a:lnTo>
                      <a:pt x="26364" y="4792"/>
                    </a:lnTo>
                    <a:lnTo>
                      <a:pt x="26427" y="4876"/>
                    </a:lnTo>
                    <a:lnTo>
                      <a:pt x="26427" y="5064"/>
                    </a:lnTo>
                    <a:lnTo>
                      <a:pt x="26385" y="5127"/>
                    </a:lnTo>
                    <a:lnTo>
                      <a:pt x="26448" y="5210"/>
                    </a:lnTo>
                    <a:lnTo>
                      <a:pt x="26427" y="5378"/>
                    </a:lnTo>
                    <a:lnTo>
                      <a:pt x="26322" y="5420"/>
                    </a:lnTo>
                    <a:lnTo>
                      <a:pt x="26322" y="5545"/>
                    </a:lnTo>
                    <a:lnTo>
                      <a:pt x="26364" y="5608"/>
                    </a:lnTo>
                    <a:lnTo>
                      <a:pt x="26448" y="5587"/>
                    </a:lnTo>
                    <a:lnTo>
                      <a:pt x="26489" y="5629"/>
                    </a:lnTo>
                    <a:lnTo>
                      <a:pt x="26573" y="5587"/>
                    </a:lnTo>
                    <a:lnTo>
                      <a:pt x="26636" y="5608"/>
                    </a:lnTo>
                    <a:lnTo>
                      <a:pt x="26636" y="5734"/>
                    </a:lnTo>
                    <a:lnTo>
                      <a:pt x="26657" y="5796"/>
                    </a:lnTo>
                    <a:lnTo>
                      <a:pt x="26699" y="5796"/>
                    </a:lnTo>
                    <a:lnTo>
                      <a:pt x="26782" y="5922"/>
                    </a:lnTo>
                    <a:lnTo>
                      <a:pt x="26782" y="6110"/>
                    </a:lnTo>
                    <a:lnTo>
                      <a:pt x="26887" y="6236"/>
                    </a:lnTo>
                    <a:lnTo>
                      <a:pt x="26887" y="6319"/>
                    </a:lnTo>
                    <a:lnTo>
                      <a:pt x="26929" y="6424"/>
                    </a:lnTo>
                    <a:lnTo>
                      <a:pt x="27012" y="6466"/>
                    </a:lnTo>
                    <a:lnTo>
                      <a:pt x="26992" y="6550"/>
                    </a:lnTo>
                    <a:lnTo>
                      <a:pt x="27012" y="6696"/>
                    </a:lnTo>
                    <a:lnTo>
                      <a:pt x="26929" y="6842"/>
                    </a:lnTo>
                    <a:lnTo>
                      <a:pt x="27012" y="6905"/>
                    </a:lnTo>
                    <a:lnTo>
                      <a:pt x="27033" y="7052"/>
                    </a:lnTo>
                    <a:lnTo>
                      <a:pt x="27012" y="7156"/>
                    </a:lnTo>
                    <a:lnTo>
                      <a:pt x="27033" y="7198"/>
                    </a:lnTo>
                    <a:lnTo>
                      <a:pt x="27117" y="7156"/>
                    </a:lnTo>
                    <a:lnTo>
                      <a:pt x="27180" y="7198"/>
                    </a:lnTo>
                    <a:lnTo>
                      <a:pt x="27180" y="7324"/>
                    </a:lnTo>
                    <a:lnTo>
                      <a:pt x="27264" y="7387"/>
                    </a:lnTo>
                    <a:lnTo>
                      <a:pt x="27410" y="7324"/>
                    </a:lnTo>
                    <a:lnTo>
                      <a:pt x="27452" y="7198"/>
                    </a:lnTo>
                    <a:lnTo>
                      <a:pt x="27598" y="7114"/>
                    </a:lnTo>
                    <a:lnTo>
                      <a:pt x="27619" y="7010"/>
                    </a:lnTo>
                    <a:lnTo>
                      <a:pt x="27556" y="6968"/>
                    </a:lnTo>
                    <a:lnTo>
                      <a:pt x="27494" y="6759"/>
                    </a:lnTo>
                    <a:lnTo>
                      <a:pt x="27515" y="6654"/>
                    </a:lnTo>
                    <a:lnTo>
                      <a:pt x="27703" y="6466"/>
                    </a:lnTo>
                    <a:lnTo>
                      <a:pt x="27703" y="6550"/>
                    </a:lnTo>
                    <a:lnTo>
                      <a:pt x="27598" y="6675"/>
                    </a:lnTo>
                    <a:lnTo>
                      <a:pt x="27640" y="6905"/>
                    </a:lnTo>
                    <a:lnTo>
                      <a:pt x="27724" y="6947"/>
                    </a:lnTo>
                    <a:lnTo>
                      <a:pt x="27828" y="6884"/>
                    </a:lnTo>
                    <a:lnTo>
                      <a:pt x="27954" y="6968"/>
                    </a:lnTo>
                    <a:lnTo>
                      <a:pt x="28121" y="6905"/>
                    </a:lnTo>
                    <a:lnTo>
                      <a:pt x="28121" y="6842"/>
                    </a:lnTo>
                    <a:lnTo>
                      <a:pt x="28247" y="6780"/>
                    </a:lnTo>
                    <a:lnTo>
                      <a:pt x="28352" y="6780"/>
                    </a:lnTo>
                    <a:lnTo>
                      <a:pt x="28435" y="6738"/>
                    </a:lnTo>
                    <a:lnTo>
                      <a:pt x="28477" y="6780"/>
                    </a:lnTo>
                    <a:lnTo>
                      <a:pt x="28498" y="6759"/>
                    </a:lnTo>
                    <a:lnTo>
                      <a:pt x="28498" y="6759"/>
                    </a:lnTo>
                    <a:cubicBezTo>
                      <a:pt x="28477" y="6863"/>
                      <a:pt x="28456" y="6989"/>
                      <a:pt x="28456" y="7094"/>
                    </a:cubicBezTo>
                    <a:lnTo>
                      <a:pt x="28435" y="7114"/>
                    </a:lnTo>
                    <a:lnTo>
                      <a:pt x="28456" y="7156"/>
                    </a:lnTo>
                    <a:lnTo>
                      <a:pt x="28456" y="7219"/>
                    </a:lnTo>
                    <a:cubicBezTo>
                      <a:pt x="28456" y="7283"/>
                      <a:pt x="28503" y="7308"/>
                      <a:pt x="28554" y="7308"/>
                    </a:cubicBezTo>
                    <a:cubicBezTo>
                      <a:pt x="28586" y="7308"/>
                      <a:pt x="28620" y="7298"/>
                      <a:pt x="28644" y="7282"/>
                    </a:cubicBezTo>
                    <a:lnTo>
                      <a:pt x="28707" y="7282"/>
                    </a:lnTo>
                    <a:lnTo>
                      <a:pt x="28707" y="7324"/>
                    </a:lnTo>
                    <a:lnTo>
                      <a:pt x="28582" y="7533"/>
                    </a:lnTo>
                    <a:lnTo>
                      <a:pt x="28561" y="7617"/>
                    </a:lnTo>
                    <a:lnTo>
                      <a:pt x="28456" y="7679"/>
                    </a:lnTo>
                    <a:lnTo>
                      <a:pt x="28477" y="7596"/>
                    </a:lnTo>
                    <a:lnTo>
                      <a:pt x="28435" y="7533"/>
                    </a:lnTo>
                    <a:lnTo>
                      <a:pt x="28477" y="7407"/>
                    </a:lnTo>
                    <a:lnTo>
                      <a:pt x="28393" y="7324"/>
                    </a:lnTo>
                    <a:lnTo>
                      <a:pt x="28268" y="7387"/>
                    </a:lnTo>
                    <a:lnTo>
                      <a:pt x="28184" y="7512"/>
                    </a:lnTo>
                    <a:lnTo>
                      <a:pt x="28121" y="7512"/>
                    </a:lnTo>
                    <a:lnTo>
                      <a:pt x="28038" y="7679"/>
                    </a:lnTo>
                    <a:lnTo>
                      <a:pt x="27954" y="7700"/>
                    </a:lnTo>
                    <a:lnTo>
                      <a:pt x="27870" y="7910"/>
                    </a:lnTo>
                    <a:lnTo>
                      <a:pt x="27724" y="8056"/>
                    </a:lnTo>
                    <a:lnTo>
                      <a:pt x="27703" y="8203"/>
                    </a:lnTo>
                    <a:lnTo>
                      <a:pt x="27745" y="8328"/>
                    </a:lnTo>
                    <a:lnTo>
                      <a:pt x="27745" y="8412"/>
                    </a:lnTo>
                    <a:lnTo>
                      <a:pt x="27808" y="8433"/>
                    </a:lnTo>
                    <a:lnTo>
                      <a:pt x="27870" y="8370"/>
                    </a:lnTo>
                    <a:lnTo>
                      <a:pt x="27933" y="8370"/>
                    </a:lnTo>
                    <a:lnTo>
                      <a:pt x="27933" y="8454"/>
                    </a:lnTo>
                    <a:lnTo>
                      <a:pt x="27828" y="8537"/>
                    </a:lnTo>
                    <a:lnTo>
                      <a:pt x="27828" y="8579"/>
                    </a:lnTo>
                    <a:lnTo>
                      <a:pt x="27724" y="8579"/>
                    </a:lnTo>
                    <a:lnTo>
                      <a:pt x="27619" y="8642"/>
                    </a:lnTo>
                    <a:lnTo>
                      <a:pt x="27431" y="8830"/>
                    </a:lnTo>
                    <a:lnTo>
                      <a:pt x="27347" y="8935"/>
                    </a:lnTo>
                    <a:lnTo>
                      <a:pt x="27326" y="9207"/>
                    </a:lnTo>
                    <a:lnTo>
                      <a:pt x="27389" y="9311"/>
                    </a:lnTo>
                    <a:lnTo>
                      <a:pt x="27389" y="9395"/>
                    </a:lnTo>
                    <a:lnTo>
                      <a:pt x="27326" y="9500"/>
                    </a:lnTo>
                    <a:lnTo>
                      <a:pt x="27347" y="9563"/>
                    </a:lnTo>
                    <a:lnTo>
                      <a:pt x="27389" y="9625"/>
                    </a:lnTo>
                    <a:lnTo>
                      <a:pt x="27452" y="9625"/>
                    </a:lnTo>
                    <a:lnTo>
                      <a:pt x="27515" y="9667"/>
                    </a:lnTo>
                    <a:lnTo>
                      <a:pt x="27536" y="9793"/>
                    </a:lnTo>
                    <a:lnTo>
                      <a:pt x="27640" y="9835"/>
                    </a:lnTo>
                    <a:lnTo>
                      <a:pt x="27703" y="9939"/>
                    </a:lnTo>
                    <a:lnTo>
                      <a:pt x="27745" y="9939"/>
                    </a:lnTo>
                    <a:lnTo>
                      <a:pt x="27828" y="9814"/>
                    </a:lnTo>
                    <a:lnTo>
                      <a:pt x="27808" y="9939"/>
                    </a:lnTo>
                    <a:lnTo>
                      <a:pt x="27849" y="10107"/>
                    </a:lnTo>
                    <a:lnTo>
                      <a:pt x="28017" y="10127"/>
                    </a:lnTo>
                    <a:lnTo>
                      <a:pt x="28080" y="10190"/>
                    </a:lnTo>
                    <a:lnTo>
                      <a:pt x="28184" y="10190"/>
                    </a:lnTo>
                    <a:lnTo>
                      <a:pt x="28331" y="10211"/>
                    </a:lnTo>
                    <a:lnTo>
                      <a:pt x="28331" y="10295"/>
                    </a:lnTo>
                    <a:lnTo>
                      <a:pt x="28226" y="10504"/>
                    </a:lnTo>
                    <a:lnTo>
                      <a:pt x="28121" y="10546"/>
                    </a:lnTo>
                    <a:lnTo>
                      <a:pt x="28080" y="10525"/>
                    </a:lnTo>
                    <a:lnTo>
                      <a:pt x="28121" y="10420"/>
                    </a:lnTo>
                    <a:lnTo>
                      <a:pt x="28226" y="10379"/>
                    </a:lnTo>
                    <a:lnTo>
                      <a:pt x="28080" y="10337"/>
                    </a:lnTo>
                    <a:lnTo>
                      <a:pt x="27954" y="10379"/>
                    </a:lnTo>
                    <a:lnTo>
                      <a:pt x="27849" y="10504"/>
                    </a:lnTo>
                    <a:lnTo>
                      <a:pt x="27912" y="10546"/>
                    </a:lnTo>
                    <a:lnTo>
                      <a:pt x="27912" y="10630"/>
                    </a:lnTo>
                    <a:lnTo>
                      <a:pt x="27745" y="10713"/>
                    </a:lnTo>
                    <a:lnTo>
                      <a:pt x="27661" y="10797"/>
                    </a:lnTo>
                    <a:lnTo>
                      <a:pt x="27598" y="10797"/>
                    </a:lnTo>
                    <a:lnTo>
                      <a:pt x="27515" y="10944"/>
                    </a:lnTo>
                    <a:lnTo>
                      <a:pt x="27536" y="11006"/>
                    </a:lnTo>
                    <a:lnTo>
                      <a:pt x="27619" y="11006"/>
                    </a:lnTo>
                    <a:lnTo>
                      <a:pt x="27661" y="11048"/>
                    </a:lnTo>
                    <a:lnTo>
                      <a:pt x="27766" y="11027"/>
                    </a:lnTo>
                    <a:lnTo>
                      <a:pt x="27828" y="10923"/>
                    </a:lnTo>
                    <a:lnTo>
                      <a:pt x="27808" y="10860"/>
                    </a:lnTo>
                    <a:lnTo>
                      <a:pt x="27870" y="10839"/>
                    </a:lnTo>
                    <a:lnTo>
                      <a:pt x="27954" y="10797"/>
                    </a:lnTo>
                    <a:lnTo>
                      <a:pt x="28017" y="10839"/>
                    </a:lnTo>
                    <a:lnTo>
                      <a:pt x="27975" y="10944"/>
                    </a:lnTo>
                    <a:lnTo>
                      <a:pt x="27912" y="11069"/>
                    </a:lnTo>
                    <a:lnTo>
                      <a:pt x="27870" y="11236"/>
                    </a:lnTo>
                    <a:lnTo>
                      <a:pt x="27870" y="11320"/>
                    </a:lnTo>
                    <a:lnTo>
                      <a:pt x="27808" y="11383"/>
                    </a:lnTo>
                    <a:lnTo>
                      <a:pt x="27640" y="11425"/>
                    </a:lnTo>
                    <a:lnTo>
                      <a:pt x="27536" y="11529"/>
                    </a:lnTo>
                    <a:lnTo>
                      <a:pt x="27452" y="11550"/>
                    </a:lnTo>
                    <a:lnTo>
                      <a:pt x="27452" y="11592"/>
                    </a:lnTo>
                    <a:lnTo>
                      <a:pt x="27410" y="11697"/>
                    </a:lnTo>
                    <a:lnTo>
                      <a:pt x="27138" y="11801"/>
                    </a:lnTo>
                    <a:lnTo>
                      <a:pt x="27075" y="11906"/>
                    </a:lnTo>
                    <a:lnTo>
                      <a:pt x="26971" y="11948"/>
                    </a:lnTo>
                    <a:lnTo>
                      <a:pt x="26929" y="11885"/>
                    </a:lnTo>
                    <a:lnTo>
                      <a:pt x="26887" y="11885"/>
                    </a:lnTo>
                    <a:lnTo>
                      <a:pt x="26866" y="11843"/>
                    </a:lnTo>
                    <a:lnTo>
                      <a:pt x="26803" y="11906"/>
                    </a:lnTo>
                    <a:lnTo>
                      <a:pt x="26720" y="11948"/>
                    </a:lnTo>
                    <a:lnTo>
                      <a:pt x="26720" y="11948"/>
                    </a:lnTo>
                    <a:lnTo>
                      <a:pt x="26761" y="11885"/>
                    </a:lnTo>
                    <a:lnTo>
                      <a:pt x="26720" y="11843"/>
                    </a:lnTo>
                    <a:lnTo>
                      <a:pt x="26615" y="11948"/>
                    </a:lnTo>
                    <a:lnTo>
                      <a:pt x="26573" y="12094"/>
                    </a:lnTo>
                    <a:lnTo>
                      <a:pt x="26468" y="12262"/>
                    </a:lnTo>
                    <a:lnTo>
                      <a:pt x="26448" y="12304"/>
                    </a:lnTo>
                    <a:lnTo>
                      <a:pt x="26489" y="12387"/>
                    </a:lnTo>
                    <a:lnTo>
                      <a:pt x="26489" y="12471"/>
                    </a:lnTo>
                    <a:lnTo>
                      <a:pt x="26406" y="12617"/>
                    </a:lnTo>
                    <a:lnTo>
                      <a:pt x="26406" y="12701"/>
                    </a:lnTo>
                    <a:lnTo>
                      <a:pt x="26468" y="12785"/>
                    </a:lnTo>
                    <a:lnTo>
                      <a:pt x="26385" y="12827"/>
                    </a:lnTo>
                    <a:lnTo>
                      <a:pt x="26343" y="12952"/>
                    </a:lnTo>
                    <a:lnTo>
                      <a:pt x="26364" y="12952"/>
                    </a:lnTo>
                    <a:lnTo>
                      <a:pt x="26448" y="12931"/>
                    </a:lnTo>
                    <a:lnTo>
                      <a:pt x="26489" y="12848"/>
                    </a:lnTo>
                    <a:lnTo>
                      <a:pt x="26594" y="12889"/>
                    </a:lnTo>
                    <a:lnTo>
                      <a:pt x="26699" y="12806"/>
                    </a:lnTo>
                    <a:lnTo>
                      <a:pt x="26615" y="12910"/>
                    </a:lnTo>
                    <a:lnTo>
                      <a:pt x="26510" y="12910"/>
                    </a:lnTo>
                    <a:lnTo>
                      <a:pt x="26406" y="13015"/>
                    </a:lnTo>
                    <a:lnTo>
                      <a:pt x="26259" y="13057"/>
                    </a:lnTo>
                    <a:lnTo>
                      <a:pt x="26259" y="13203"/>
                    </a:lnTo>
                    <a:lnTo>
                      <a:pt x="26176" y="13266"/>
                    </a:lnTo>
                    <a:lnTo>
                      <a:pt x="26071" y="13203"/>
                    </a:lnTo>
                    <a:lnTo>
                      <a:pt x="25945" y="13203"/>
                    </a:lnTo>
                    <a:lnTo>
                      <a:pt x="25862" y="13120"/>
                    </a:lnTo>
                    <a:lnTo>
                      <a:pt x="25778" y="13161"/>
                    </a:lnTo>
                    <a:lnTo>
                      <a:pt x="25820" y="13350"/>
                    </a:lnTo>
                    <a:lnTo>
                      <a:pt x="25631" y="13245"/>
                    </a:lnTo>
                    <a:lnTo>
                      <a:pt x="25694" y="12994"/>
                    </a:lnTo>
                    <a:lnTo>
                      <a:pt x="25631" y="12827"/>
                    </a:lnTo>
                    <a:lnTo>
                      <a:pt x="25548" y="12722"/>
                    </a:lnTo>
                    <a:lnTo>
                      <a:pt x="25590" y="12555"/>
                    </a:lnTo>
                    <a:lnTo>
                      <a:pt x="25631" y="12555"/>
                    </a:lnTo>
                    <a:lnTo>
                      <a:pt x="25673" y="12722"/>
                    </a:lnTo>
                    <a:lnTo>
                      <a:pt x="25820" y="12638"/>
                    </a:lnTo>
                    <a:lnTo>
                      <a:pt x="25862" y="12743"/>
                    </a:lnTo>
                    <a:lnTo>
                      <a:pt x="25987" y="12806"/>
                    </a:lnTo>
                    <a:lnTo>
                      <a:pt x="26071" y="12722"/>
                    </a:lnTo>
                    <a:lnTo>
                      <a:pt x="26071" y="12638"/>
                    </a:lnTo>
                    <a:lnTo>
                      <a:pt x="26134" y="12492"/>
                    </a:lnTo>
                    <a:lnTo>
                      <a:pt x="26029" y="12513"/>
                    </a:lnTo>
                    <a:lnTo>
                      <a:pt x="25945" y="12492"/>
                    </a:lnTo>
                    <a:lnTo>
                      <a:pt x="26029" y="12429"/>
                    </a:lnTo>
                    <a:lnTo>
                      <a:pt x="26092" y="12304"/>
                    </a:lnTo>
                    <a:lnTo>
                      <a:pt x="26029" y="12304"/>
                    </a:lnTo>
                    <a:lnTo>
                      <a:pt x="25945" y="12387"/>
                    </a:lnTo>
                    <a:lnTo>
                      <a:pt x="25778" y="12429"/>
                    </a:lnTo>
                    <a:lnTo>
                      <a:pt x="25778" y="12345"/>
                    </a:lnTo>
                    <a:lnTo>
                      <a:pt x="25924" y="12283"/>
                    </a:lnTo>
                    <a:lnTo>
                      <a:pt x="25924" y="12178"/>
                    </a:lnTo>
                    <a:lnTo>
                      <a:pt x="25841" y="12178"/>
                    </a:lnTo>
                    <a:lnTo>
                      <a:pt x="25736" y="12220"/>
                    </a:lnTo>
                    <a:lnTo>
                      <a:pt x="25736" y="12136"/>
                    </a:lnTo>
                    <a:lnTo>
                      <a:pt x="25778" y="11969"/>
                    </a:lnTo>
                    <a:lnTo>
                      <a:pt x="25862" y="11864"/>
                    </a:lnTo>
                    <a:lnTo>
                      <a:pt x="25883" y="11969"/>
                    </a:lnTo>
                    <a:lnTo>
                      <a:pt x="25945" y="11906"/>
                    </a:lnTo>
                    <a:lnTo>
                      <a:pt x="25945" y="11822"/>
                    </a:lnTo>
                    <a:lnTo>
                      <a:pt x="26092" y="11676"/>
                    </a:lnTo>
                    <a:lnTo>
                      <a:pt x="26092" y="11592"/>
                    </a:lnTo>
                    <a:lnTo>
                      <a:pt x="26280" y="11488"/>
                    </a:lnTo>
                    <a:lnTo>
                      <a:pt x="26280" y="11362"/>
                    </a:lnTo>
                    <a:lnTo>
                      <a:pt x="26364" y="11299"/>
                    </a:lnTo>
                    <a:lnTo>
                      <a:pt x="26448" y="11278"/>
                    </a:lnTo>
                    <a:lnTo>
                      <a:pt x="26448" y="11236"/>
                    </a:lnTo>
                    <a:lnTo>
                      <a:pt x="26343" y="11236"/>
                    </a:lnTo>
                    <a:lnTo>
                      <a:pt x="26196" y="11257"/>
                    </a:lnTo>
                    <a:lnTo>
                      <a:pt x="26155" y="11425"/>
                    </a:lnTo>
                    <a:lnTo>
                      <a:pt x="26029" y="11488"/>
                    </a:lnTo>
                    <a:lnTo>
                      <a:pt x="25945" y="11467"/>
                    </a:lnTo>
                    <a:lnTo>
                      <a:pt x="25966" y="11425"/>
                    </a:lnTo>
                    <a:lnTo>
                      <a:pt x="26113" y="11362"/>
                    </a:lnTo>
                    <a:lnTo>
                      <a:pt x="26134" y="11257"/>
                    </a:lnTo>
                    <a:lnTo>
                      <a:pt x="26050" y="11216"/>
                    </a:lnTo>
                    <a:lnTo>
                      <a:pt x="25966" y="11236"/>
                    </a:lnTo>
                    <a:lnTo>
                      <a:pt x="25883" y="11153"/>
                    </a:lnTo>
                    <a:lnTo>
                      <a:pt x="25924" y="11069"/>
                    </a:lnTo>
                    <a:lnTo>
                      <a:pt x="25945" y="10944"/>
                    </a:lnTo>
                    <a:lnTo>
                      <a:pt x="25862" y="10860"/>
                    </a:lnTo>
                    <a:lnTo>
                      <a:pt x="25820" y="10902"/>
                    </a:lnTo>
                    <a:lnTo>
                      <a:pt x="25778" y="10964"/>
                    </a:lnTo>
                    <a:lnTo>
                      <a:pt x="25778" y="10902"/>
                    </a:lnTo>
                    <a:lnTo>
                      <a:pt x="25820" y="10818"/>
                    </a:lnTo>
                    <a:lnTo>
                      <a:pt x="25757" y="10713"/>
                    </a:lnTo>
                    <a:lnTo>
                      <a:pt x="25652" y="10713"/>
                    </a:lnTo>
                    <a:lnTo>
                      <a:pt x="25631" y="10902"/>
                    </a:lnTo>
                    <a:lnTo>
                      <a:pt x="25527" y="10964"/>
                    </a:lnTo>
                    <a:lnTo>
                      <a:pt x="25506" y="11027"/>
                    </a:lnTo>
                    <a:lnTo>
                      <a:pt x="25443" y="10985"/>
                    </a:lnTo>
                    <a:lnTo>
                      <a:pt x="25443" y="10923"/>
                    </a:lnTo>
                    <a:lnTo>
                      <a:pt x="25401" y="10839"/>
                    </a:lnTo>
                    <a:lnTo>
                      <a:pt x="25318" y="10839"/>
                    </a:lnTo>
                    <a:lnTo>
                      <a:pt x="25297" y="10923"/>
                    </a:lnTo>
                    <a:lnTo>
                      <a:pt x="25318" y="10964"/>
                    </a:lnTo>
                    <a:lnTo>
                      <a:pt x="25297" y="11027"/>
                    </a:lnTo>
                    <a:lnTo>
                      <a:pt x="25339" y="11132"/>
                    </a:lnTo>
                    <a:lnTo>
                      <a:pt x="25339" y="11195"/>
                    </a:lnTo>
                    <a:lnTo>
                      <a:pt x="25297" y="11257"/>
                    </a:lnTo>
                    <a:lnTo>
                      <a:pt x="25234" y="11195"/>
                    </a:lnTo>
                    <a:lnTo>
                      <a:pt x="25234" y="11132"/>
                    </a:lnTo>
                    <a:lnTo>
                      <a:pt x="25192" y="11132"/>
                    </a:lnTo>
                    <a:lnTo>
                      <a:pt x="25171" y="11195"/>
                    </a:lnTo>
                    <a:lnTo>
                      <a:pt x="25213" y="11446"/>
                    </a:lnTo>
                    <a:lnTo>
                      <a:pt x="25234" y="11592"/>
                    </a:lnTo>
                    <a:lnTo>
                      <a:pt x="25401" y="11676"/>
                    </a:lnTo>
                    <a:lnTo>
                      <a:pt x="25443" y="11760"/>
                    </a:lnTo>
                    <a:lnTo>
                      <a:pt x="25443" y="11990"/>
                    </a:lnTo>
                    <a:lnTo>
                      <a:pt x="25422" y="11864"/>
                    </a:lnTo>
                    <a:lnTo>
                      <a:pt x="25339" y="11801"/>
                    </a:lnTo>
                    <a:lnTo>
                      <a:pt x="25192" y="11613"/>
                    </a:lnTo>
                    <a:lnTo>
                      <a:pt x="25171" y="11467"/>
                    </a:lnTo>
                    <a:lnTo>
                      <a:pt x="25108" y="11278"/>
                    </a:lnTo>
                    <a:lnTo>
                      <a:pt x="25025" y="11278"/>
                    </a:lnTo>
                    <a:lnTo>
                      <a:pt x="24983" y="11341"/>
                    </a:lnTo>
                    <a:lnTo>
                      <a:pt x="25004" y="11488"/>
                    </a:lnTo>
                    <a:lnTo>
                      <a:pt x="25087" y="11592"/>
                    </a:lnTo>
                    <a:lnTo>
                      <a:pt x="25108" y="11718"/>
                    </a:lnTo>
                    <a:lnTo>
                      <a:pt x="25067" y="11760"/>
                    </a:lnTo>
                    <a:lnTo>
                      <a:pt x="24983" y="11655"/>
                    </a:lnTo>
                    <a:lnTo>
                      <a:pt x="24774" y="11697"/>
                    </a:lnTo>
                    <a:lnTo>
                      <a:pt x="24711" y="11760"/>
                    </a:lnTo>
                    <a:lnTo>
                      <a:pt x="24648" y="11676"/>
                    </a:lnTo>
                    <a:lnTo>
                      <a:pt x="24564" y="11655"/>
                    </a:lnTo>
                    <a:lnTo>
                      <a:pt x="24376" y="11488"/>
                    </a:lnTo>
                    <a:lnTo>
                      <a:pt x="24146" y="11488"/>
                    </a:lnTo>
                    <a:lnTo>
                      <a:pt x="24125" y="11404"/>
                    </a:lnTo>
                    <a:lnTo>
                      <a:pt x="24083" y="11404"/>
                    </a:lnTo>
                    <a:lnTo>
                      <a:pt x="23937" y="11488"/>
                    </a:lnTo>
                    <a:lnTo>
                      <a:pt x="23874" y="11571"/>
                    </a:lnTo>
                    <a:lnTo>
                      <a:pt x="23707" y="11571"/>
                    </a:lnTo>
                    <a:lnTo>
                      <a:pt x="23560" y="11655"/>
                    </a:lnTo>
                    <a:lnTo>
                      <a:pt x="23435" y="11550"/>
                    </a:lnTo>
                    <a:lnTo>
                      <a:pt x="23414" y="11550"/>
                    </a:lnTo>
                    <a:lnTo>
                      <a:pt x="23393" y="11446"/>
                    </a:lnTo>
                    <a:lnTo>
                      <a:pt x="23330" y="11404"/>
                    </a:lnTo>
                    <a:lnTo>
                      <a:pt x="23204" y="11488"/>
                    </a:lnTo>
                    <a:lnTo>
                      <a:pt x="23204" y="11404"/>
                    </a:lnTo>
                    <a:lnTo>
                      <a:pt x="23037" y="11257"/>
                    </a:lnTo>
                    <a:lnTo>
                      <a:pt x="23016" y="11174"/>
                    </a:lnTo>
                    <a:lnTo>
                      <a:pt x="22974" y="11153"/>
                    </a:lnTo>
                    <a:lnTo>
                      <a:pt x="22974" y="11069"/>
                    </a:lnTo>
                    <a:lnTo>
                      <a:pt x="22995" y="11027"/>
                    </a:lnTo>
                    <a:lnTo>
                      <a:pt x="22932" y="10944"/>
                    </a:lnTo>
                    <a:lnTo>
                      <a:pt x="22890" y="10964"/>
                    </a:lnTo>
                    <a:lnTo>
                      <a:pt x="22870" y="10944"/>
                    </a:lnTo>
                    <a:lnTo>
                      <a:pt x="22870" y="10860"/>
                    </a:lnTo>
                    <a:lnTo>
                      <a:pt x="22807" y="10839"/>
                    </a:lnTo>
                    <a:lnTo>
                      <a:pt x="22702" y="10881"/>
                    </a:lnTo>
                    <a:lnTo>
                      <a:pt x="22577" y="10881"/>
                    </a:lnTo>
                    <a:lnTo>
                      <a:pt x="22493" y="10818"/>
                    </a:lnTo>
                    <a:lnTo>
                      <a:pt x="22451" y="10818"/>
                    </a:lnTo>
                    <a:lnTo>
                      <a:pt x="22409" y="10755"/>
                    </a:lnTo>
                    <a:lnTo>
                      <a:pt x="22305" y="10713"/>
                    </a:lnTo>
                    <a:lnTo>
                      <a:pt x="22200" y="10713"/>
                    </a:lnTo>
                    <a:lnTo>
                      <a:pt x="22263" y="10630"/>
                    </a:lnTo>
                    <a:lnTo>
                      <a:pt x="22263" y="10546"/>
                    </a:lnTo>
                    <a:lnTo>
                      <a:pt x="22346" y="10462"/>
                    </a:lnTo>
                    <a:lnTo>
                      <a:pt x="22346" y="10420"/>
                    </a:lnTo>
                    <a:lnTo>
                      <a:pt x="22263" y="10400"/>
                    </a:lnTo>
                    <a:lnTo>
                      <a:pt x="22179" y="10400"/>
                    </a:lnTo>
                    <a:lnTo>
                      <a:pt x="22158" y="10148"/>
                    </a:lnTo>
                    <a:lnTo>
                      <a:pt x="22095" y="10127"/>
                    </a:lnTo>
                    <a:lnTo>
                      <a:pt x="22095" y="10086"/>
                    </a:lnTo>
                    <a:lnTo>
                      <a:pt x="22179" y="10023"/>
                    </a:lnTo>
                    <a:lnTo>
                      <a:pt x="22200" y="9981"/>
                    </a:lnTo>
                    <a:lnTo>
                      <a:pt x="22158" y="9939"/>
                    </a:lnTo>
                    <a:lnTo>
                      <a:pt x="22179" y="9876"/>
                    </a:lnTo>
                    <a:lnTo>
                      <a:pt x="22179" y="9772"/>
                    </a:lnTo>
                    <a:cubicBezTo>
                      <a:pt x="22284" y="9709"/>
                      <a:pt x="22388" y="9688"/>
                      <a:pt x="22493" y="9604"/>
                    </a:cubicBezTo>
                    <a:lnTo>
                      <a:pt x="22514" y="9625"/>
                    </a:lnTo>
                    <a:lnTo>
                      <a:pt x="22598" y="9604"/>
                    </a:lnTo>
                    <a:lnTo>
                      <a:pt x="22681" y="9500"/>
                    </a:lnTo>
                    <a:lnTo>
                      <a:pt x="22702" y="9500"/>
                    </a:lnTo>
                    <a:lnTo>
                      <a:pt x="22702" y="9604"/>
                    </a:lnTo>
                    <a:lnTo>
                      <a:pt x="22765" y="9709"/>
                    </a:lnTo>
                    <a:lnTo>
                      <a:pt x="22828" y="9730"/>
                    </a:lnTo>
                    <a:lnTo>
                      <a:pt x="22911" y="9688"/>
                    </a:lnTo>
                    <a:lnTo>
                      <a:pt x="22995" y="9709"/>
                    </a:lnTo>
                    <a:lnTo>
                      <a:pt x="23037" y="9793"/>
                    </a:lnTo>
                    <a:lnTo>
                      <a:pt x="23121" y="9793"/>
                    </a:lnTo>
                    <a:lnTo>
                      <a:pt x="23183" y="9835"/>
                    </a:lnTo>
                    <a:lnTo>
                      <a:pt x="23225" y="9835"/>
                    </a:lnTo>
                    <a:lnTo>
                      <a:pt x="23225" y="9730"/>
                    </a:lnTo>
                    <a:lnTo>
                      <a:pt x="23288" y="9730"/>
                    </a:lnTo>
                    <a:lnTo>
                      <a:pt x="23351" y="9709"/>
                    </a:lnTo>
                    <a:lnTo>
                      <a:pt x="23414" y="9730"/>
                    </a:lnTo>
                    <a:lnTo>
                      <a:pt x="23414" y="9814"/>
                    </a:lnTo>
                    <a:lnTo>
                      <a:pt x="23455" y="9835"/>
                    </a:lnTo>
                    <a:lnTo>
                      <a:pt x="23539" y="9814"/>
                    </a:lnTo>
                    <a:lnTo>
                      <a:pt x="23602" y="9730"/>
                    </a:lnTo>
                    <a:lnTo>
                      <a:pt x="23644" y="9772"/>
                    </a:lnTo>
                    <a:lnTo>
                      <a:pt x="23665" y="9835"/>
                    </a:lnTo>
                    <a:lnTo>
                      <a:pt x="23727" y="9835"/>
                    </a:lnTo>
                    <a:lnTo>
                      <a:pt x="23748" y="9793"/>
                    </a:lnTo>
                    <a:lnTo>
                      <a:pt x="23769" y="9793"/>
                    </a:lnTo>
                    <a:lnTo>
                      <a:pt x="23832" y="9709"/>
                    </a:lnTo>
                    <a:lnTo>
                      <a:pt x="23916" y="9709"/>
                    </a:lnTo>
                    <a:lnTo>
                      <a:pt x="23937" y="9772"/>
                    </a:lnTo>
                    <a:lnTo>
                      <a:pt x="23979" y="9793"/>
                    </a:lnTo>
                    <a:lnTo>
                      <a:pt x="24041" y="9772"/>
                    </a:lnTo>
                    <a:lnTo>
                      <a:pt x="24041" y="9709"/>
                    </a:lnTo>
                    <a:lnTo>
                      <a:pt x="24020" y="9667"/>
                    </a:lnTo>
                    <a:lnTo>
                      <a:pt x="24083" y="9583"/>
                    </a:lnTo>
                    <a:lnTo>
                      <a:pt x="24083" y="9521"/>
                    </a:lnTo>
                    <a:lnTo>
                      <a:pt x="24146" y="9458"/>
                    </a:lnTo>
                    <a:lnTo>
                      <a:pt x="24146" y="9374"/>
                    </a:lnTo>
                    <a:lnTo>
                      <a:pt x="24062" y="9374"/>
                    </a:lnTo>
                    <a:lnTo>
                      <a:pt x="24041" y="9291"/>
                    </a:lnTo>
                    <a:lnTo>
                      <a:pt x="24062" y="9186"/>
                    </a:lnTo>
                    <a:lnTo>
                      <a:pt x="24146" y="9165"/>
                    </a:lnTo>
                    <a:lnTo>
                      <a:pt x="24146" y="9060"/>
                    </a:lnTo>
                    <a:lnTo>
                      <a:pt x="24041" y="8998"/>
                    </a:lnTo>
                    <a:lnTo>
                      <a:pt x="23958" y="9039"/>
                    </a:lnTo>
                    <a:lnTo>
                      <a:pt x="23958" y="9102"/>
                    </a:lnTo>
                    <a:lnTo>
                      <a:pt x="23916" y="9165"/>
                    </a:lnTo>
                    <a:lnTo>
                      <a:pt x="23832" y="9102"/>
                    </a:lnTo>
                    <a:lnTo>
                      <a:pt x="23707" y="9102"/>
                    </a:lnTo>
                    <a:lnTo>
                      <a:pt x="23560" y="9249"/>
                    </a:lnTo>
                    <a:lnTo>
                      <a:pt x="23455" y="9311"/>
                    </a:lnTo>
                    <a:lnTo>
                      <a:pt x="23455" y="9270"/>
                    </a:lnTo>
                    <a:lnTo>
                      <a:pt x="23602" y="9186"/>
                    </a:lnTo>
                    <a:lnTo>
                      <a:pt x="23644" y="9102"/>
                    </a:lnTo>
                    <a:lnTo>
                      <a:pt x="23644" y="8977"/>
                    </a:lnTo>
                    <a:lnTo>
                      <a:pt x="23602" y="9060"/>
                    </a:lnTo>
                    <a:lnTo>
                      <a:pt x="23539" y="9039"/>
                    </a:lnTo>
                    <a:lnTo>
                      <a:pt x="23539" y="8935"/>
                    </a:lnTo>
                    <a:lnTo>
                      <a:pt x="23644" y="8851"/>
                    </a:lnTo>
                    <a:lnTo>
                      <a:pt x="23560" y="8726"/>
                    </a:lnTo>
                    <a:lnTo>
                      <a:pt x="23644" y="8642"/>
                    </a:lnTo>
                    <a:lnTo>
                      <a:pt x="23727" y="8642"/>
                    </a:lnTo>
                    <a:lnTo>
                      <a:pt x="23707" y="8684"/>
                    </a:lnTo>
                    <a:lnTo>
                      <a:pt x="23748" y="8851"/>
                    </a:lnTo>
                    <a:lnTo>
                      <a:pt x="23832" y="8935"/>
                    </a:lnTo>
                    <a:lnTo>
                      <a:pt x="23874" y="8893"/>
                    </a:lnTo>
                    <a:lnTo>
                      <a:pt x="23979" y="8893"/>
                    </a:lnTo>
                    <a:lnTo>
                      <a:pt x="24041" y="8767"/>
                    </a:lnTo>
                    <a:lnTo>
                      <a:pt x="23979" y="8726"/>
                    </a:lnTo>
                    <a:lnTo>
                      <a:pt x="23979" y="8663"/>
                    </a:lnTo>
                    <a:lnTo>
                      <a:pt x="24062" y="8663"/>
                    </a:lnTo>
                    <a:lnTo>
                      <a:pt x="24083" y="8726"/>
                    </a:lnTo>
                    <a:lnTo>
                      <a:pt x="24146" y="8684"/>
                    </a:lnTo>
                    <a:lnTo>
                      <a:pt x="24251" y="8621"/>
                    </a:lnTo>
                    <a:lnTo>
                      <a:pt x="24271" y="8475"/>
                    </a:lnTo>
                    <a:lnTo>
                      <a:pt x="24292" y="8579"/>
                    </a:lnTo>
                    <a:lnTo>
                      <a:pt x="24355" y="8579"/>
                    </a:lnTo>
                    <a:lnTo>
                      <a:pt x="24460" y="8516"/>
                    </a:lnTo>
                    <a:lnTo>
                      <a:pt x="24376" y="8684"/>
                    </a:lnTo>
                    <a:lnTo>
                      <a:pt x="24376" y="8851"/>
                    </a:lnTo>
                    <a:lnTo>
                      <a:pt x="24439" y="8830"/>
                    </a:lnTo>
                    <a:lnTo>
                      <a:pt x="24481" y="8851"/>
                    </a:lnTo>
                    <a:lnTo>
                      <a:pt x="24439" y="8935"/>
                    </a:lnTo>
                    <a:lnTo>
                      <a:pt x="24502" y="8935"/>
                    </a:lnTo>
                    <a:lnTo>
                      <a:pt x="24564" y="8788"/>
                    </a:lnTo>
                    <a:lnTo>
                      <a:pt x="24606" y="8747"/>
                    </a:lnTo>
                    <a:lnTo>
                      <a:pt x="24690" y="8579"/>
                    </a:lnTo>
                    <a:lnTo>
                      <a:pt x="24774" y="8558"/>
                    </a:lnTo>
                    <a:lnTo>
                      <a:pt x="24753" y="8684"/>
                    </a:lnTo>
                    <a:lnTo>
                      <a:pt x="24648" y="8788"/>
                    </a:lnTo>
                    <a:lnTo>
                      <a:pt x="24669" y="8977"/>
                    </a:lnTo>
                    <a:lnTo>
                      <a:pt x="24753" y="8977"/>
                    </a:lnTo>
                    <a:lnTo>
                      <a:pt x="24815" y="9039"/>
                    </a:lnTo>
                    <a:lnTo>
                      <a:pt x="24878" y="8956"/>
                    </a:lnTo>
                    <a:lnTo>
                      <a:pt x="25004" y="8851"/>
                    </a:lnTo>
                    <a:lnTo>
                      <a:pt x="25067" y="8684"/>
                    </a:lnTo>
                    <a:lnTo>
                      <a:pt x="25108" y="8558"/>
                    </a:lnTo>
                    <a:lnTo>
                      <a:pt x="25087" y="8433"/>
                    </a:lnTo>
                    <a:lnTo>
                      <a:pt x="25129" y="8370"/>
                    </a:lnTo>
                    <a:lnTo>
                      <a:pt x="25108" y="8328"/>
                    </a:lnTo>
                    <a:lnTo>
                      <a:pt x="25025" y="8328"/>
                    </a:lnTo>
                    <a:lnTo>
                      <a:pt x="24983" y="8307"/>
                    </a:lnTo>
                    <a:lnTo>
                      <a:pt x="24899" y="8349"/>
                    </a:lnTo>
                    <a:lnTo>
                      <a:pt x="24899" y="8223"/>
                    </a:lnTo>
                    <a:lnTo>
                      <a:pt x="24941" y="8203"/>
                    </a:lnTo>
                    <a:lnTo>
                      <a:pt x="24920" y="8140"/>
                    </a:lnTo>
                    <a:lnTo>
                      <a:pt x="24815" y="8140"/>
                    </a:lnTo>
                    <a:lnTo>
                      <a:pt x="24795" y="8098"/>
                    </a:lnTo>
                    <a:lnTo>
                      <a:pt x="24690" y="8014"/>
                    </a:lnTo>
                    <a:lnTo>
                      <a:pt x="24690" y="7931"/>
                    </a:lnTo>
                    <a:lnTo>
                      <a:pt x="24606" y="7742"/>
                    </a:lnTo>
                    <a:lnTo>
                      <a:pt x="24585" y="7617"/>
                    </a:lnTo>
                    <a:lnTo>
                      <a:pt x="24627" y="7491"/>
                    </a:lnTo>
                    <a:lnTo>
                      <a:pt x="24585" y="7324"/>
                    </a:lnTo>
                    <a:lnTo>
                      <a:pt x="24502" y="7470"/>
                    </a:lnTo>
                    <a:lnTo>
                      <a:pt x="24502" y="7575"/>
                    </a:lnTo>
                    <a:lnTo>
                      <a:pt x="24418" y="7428"/>
                    </a:lnTo>
                    <a:lnTo>
                      <a:pt x="24292" y="7366"/>
                    </a:lnTo>
                    <a:lnTo>
                      <a:pt x="24271" y="7114"/>
                    </a:lnTo>
                    <a:lnTo>
                      <a:pt x="24188" y="7073"/>
                    </a:lnTo>
                    <a:lnTo>
                      <a:pt x="24167" y="6884"/>
                    </a:lnTo>
                    <a:lnTo>
                      <a:pt x="24083" y="6780"/>
                    </a:lnTo>
                    <a:lnTo>
                      <a:pt x="24083" y="6675"/>
                    </a:lnTo>
                    <a:lnTo>
                      <a:pt x="24041" y="6591"/>
                    </a:lnTo>
                    <a:lnTo>
                      <a:pt x="24041" y="6529"/>
                    </a:lnTo>
                    <a:lnTo>
                      <a:pt x="24146" y="6529"/>
                    </a:lnTo>
                    <a:lnTo>
                      <a:pt x="24167" y="6382"/>
                    </a:lnTo>
                    <a:lnTo>
                      <a:pt x="24251" y="6382"/>
                    </a:lnTo>
                    <a:lnTo>
                      <a:pt x="24271" y="6424"/>
                    </a:lnTo>
                    <a:lnTo>
                      <a:pt x="24355" y="6361"/>
                    </a:lnTo>
                    <a:lnTo>
                      <a:pt x="24355" y="6257"/>
                    </a:lnTo>
                    <a:lnTo>
                      <a:pt x="24460" y="6026"/>
                    </a:lnTo>
                    <a:lnTo>
                      <a:pt x="24460" y="5922"/>
                    </a:lnTo>
                    <a:lnTo>
                      <a:pt x="24481" y="5880"/>
                    </a:lnTo>
                    <a:lnTo>
                      <a:pt x="24397" y="5692"/>
                    </a:lnTo>
                    <a:lnTo>
                      <a:pt x="24460" y="5566"/>
                    </a:lnTo>
                    <a:lnTo>
                      <a:pt x="24523" y="5566"/>
                    </a:lnTo>
                    <a:lnTo>
                      <a:pt x="24523" y="5399"/>
                    </a:lnTo>
                    <a:lnTo>
                      <a:pt x="24627" y="5252"/>
                    </a:lnTo>
                    <a:lnTo>
                      <a:pt x="24627" y="5148"/>
                    </a:lnTo>
                    <a:lnTo>
                      <a:pt x="24690" y="5064"/>
                    </a:lnTo>
                    <a:lnTo>
                      <a:pt x="24690" y="4855"/>
                    </a:lnTo>
                    <a:lnTo>
                      <a:pt x="24774" y="4834"/>
                    </a:lnTo>
                    <a:lnTo>
                      <a:pt x="24774" y="4729"/>
                    </a:lnTo>
                    <a:lnTo>
                      <a:pt x="24899" y="4583"/>
                    </a:lnTo>
                    <a:lnTo>
                      <a:pt x="24899" y="4478"/>
                    </a:lnTo>
                    <a:cubicBezTo>
                      <a:pt x="24918" y="4516"/>
                      <a:pt x="24966" y="4536"/>
                      <a:pt x="25020" y="4536"/>
                    </a:cubicBezTo>
                    <a:cubicBezTo>
                      <a:pt x="25085" y="4536"/>
                      <a:pt x="25158" y="4505"/>
                      <a:pt x="25192" y="4436"/>
                    </a:cubicBezTo>
                    <a:lnTo>
                      <a:pt x="25255" y="4122"/>
                    </a:lnTo>
                    <a:lnTo>
                      <a:pt x="25359" y="4122"/>
                    </a:lnTo>
                    <a:lnTo>
                      <a:pt x="25506" y="3955"/>
                    </a:lnTo>
                    <a:lnTo>
                      <a:pt x="25652" y="3892"/>
                    </a:lnTo>
                    <a:lnTo>
                      <a:pt x="25820" y="3725"/>
                    </a:lnTo>
                    <a:lnTo>
                      <a:pt x="25862" y="3725"/>
                    </a:lnTo>
                    <a:lnTo>
                      <a:pt x="25987" y="3599"/>
                    </a:lnTo>
                    <a:lnTo>
                      <a:pt x="25987" y="3516"/>
                    </a:lnTo>
                    <a:lnTo>
                      <a:pt x="26050" y="3474"/>
                    </a:lnTo>
                    <a:lnTo>
                      <a:pt x="26050" y="3390"/>
                    </a:lnTo>
                    <a:lnTo>
                      <a:pt x="25966" y="3285"/>
                    </a:lnTo>
                    <a:lnTo>
                      <a:pt x="25987" y="3223"/>
                    </a:lnTo>
                    <a:lnTo>
                      <a:pt x="25987" y="3160"/>
                    </a:lnTo>
                    <a:lnTo>
                      <a:pt x="25883" y="2993"/>
                    </a:lnTo>
                    <a:lnTo>
                      <a:pt x="25820" y="2993"/>
                    </a:lnTo>
                    <a:lnTo>
                      <a:pt x="25736" y="3013"/>
                    </a:lnTo>
                    <a:lnTo>
                      <a:pt x="25631" y="2972"/>
                    </a:lnTo>
                    <a:lnTo>
                      <a:pt x="25548" y="2993"/>
                    </a:lnTo>
                    <a:lnTo>
                      <a:pt x="25443" y="2909"/>
                    </a:lnTo>
                    <a:lnTo>
                      <a:pt x="25359" y="2909"/>
                    </a:lnTo>
                    <a:lnTo>
                      <a:pt x="25297" y="2846"/>
                    </a:lnTo>
                    <a:lnTo>
                      <a:pt x="25129" y="2867"/>
                    </a:lnTo>
                    <a:lnTo>
                      <a:pt x="25025" y="2972"/>
                    </a:lnTo>
                    <a:lnTo>
                      <a:pt x="24941" y="2993"/>
                    </a:lnTo>
                    <a:lnTo>
                      <a:pt x="24774" y="3118"/>
                    </a:lnTo>
                    <a:lnTo>
                      <a:pt x="24774" y="3181"/>
                    </a:lnTo>
                    <a:lnTo>
                      <a:pt x="24878" y="3265"/>
                    </a:lnTo>
                    <a:lnTo>
                      <a:pt x="24941" y="3390"/>
                    </a:lnTo>
                    <a:lnTo>
                      <a:pt x="24941" y="3516"/>
                    </a:lnTo>
                    <a:lnTo>
                      <a:pt x="24983" y="3641"/>
                    </a:lnTo>
                    <a:lnTo>
                      <a:pt x="24941" y="3704"/>
                    </a:lnTo>
                    <a:lnTo>
                      <a:pt x="24941" y="3809"/>
                    </a:lnTo>
                    <a:lnTo>
                      <a:pt x="25025" y="3913"/>
                    </a:lnTo>
                    <a:lnTo>
                      <a:pt x="25025" y="3934"/>
                    </a:lnTo>
                    <a:lnTo>
                      <a:pt x="25004" y="3955"/>
                    </a:lnTo>
                    <a:cubicBezTo>
                      <a:pt x="24983" y="4018"/>
                      <a:pt x="24941" y="4081"/>
                      <a:pt x="24920" y="4143"/>
                    </a:cubicBezTo>
                    <a:lnTo>
                      <a:pt x="24899" y="4081"/>
                    </a:lnTo>
                    <a:lnTo>
                      <a:pt x="24920" y="4018"/>
                    </a:lnTo>
                    <a:lnTo>
                      <a:pt x="24920" y="3934"/>
                    </a:lnTo>
                    <a:lnTo>
                      <a:pt x="24815" y="3871"/>
                    </a:lnTo>
                    <a:lnTo>
                      <a:pt x="24774" y="3725"/>
                    </a:lnTo>
                    <a:lnTo>
                      <a:pt x="24795" y="3662"/>
                    </a:lnTo>
                    <a:lnTo>
                      <a:pt x="24711" y="3495"/>
                    </a:lnTo>
                    <a:lnTo>
                      <a:pt x="24606" y="3474"/>
                    </a:lnTo>
                    <a:lnTo>
                      <a:pt x="24564" y="3411"/>
                    </a:lnTo>
                    <a:lnTo>
                      <a:pt x="24502" y="3411"/>
                    </a:lnTo>
                    <a:lnTo>
                      <a:pt x="24481" y="3578"/>
                    </a:lnTo>
                    <a:lnTo>
                      <a:pt x="24418" y="3578"/>
                    </a:lnTo>
                    <a:lnTo>
                      <a:pt x="24292" y="3369"/>
                    </a:lnTo>
                    <a:lnTo>
                      <a:pt x="24209" y="3369"/>
                    </a:lnTo>
                    <a:lnTo>
                      <a:pt x="24146" y="3285"/>
                    </a:lnTo>
                    <a:lnTo>
                      <a:pt x="24062" y="3327"/>
                    </a:lnTo>
                    <a:lnTo>
                      <a:pt x="24083" y="3495"/>
                    </a:lnTo>
                    <a:lnTo>
                      <a:pt x="24041" y="3516"/>
                    </a:lnTo>
                    <a:lnTo>
                      <a:pt x="23958" y="3495"/>
                    </a:lnTo>
                    <a:lnTo>
                      <a:pt x="23895" y="3620"/>
                    </a:lnTo>
                    <a:lnTo>
                      <a:pt x="23895" y="3704"/>
                    </a:lnTo>
                    <a:lnTo>
                      <a:pt x="23832" y="3746"/>
                    </a:lnTo>
                    <a:lnTo>
                      <a:pt x="23748" y="4039"/>
                    </a:lnTo>
                    <a:lnTo>
                      <a:pt x="23748" y="4143"/>
                    </a:lnTo>
                    <a:lnTo>
                      <a:pt x="23686" y="4227"/>
                    </a:lnTo>
                    <a:lnTo>
                      <a:pt x="23686" y="4353"/>
                    </a:lnTo>
                    <a:lnTo>
                      <a:pt x="23665" y="4374"/>
                    </a:lnTo>
                    <a:lnTo>
                      <a:pt x="23665" y="4478"/>
                    </a:lnTo>
                    <a:lnTo>
                      <a:pt x="23581" y="4541"/>
                    </a:lnTo>
                    <a:lnTo>
                      <a:pt x="23581" y="4771"/>
                    </a:lnTo>
                    <a:lnTo>
                      <a:pt x="23518" y="4813"/>
                    </a:lnTo>
                    <a:lnTo>
                      <a:pt x="23455" y="4792"/>
                    </a:lnTo>
                    <a:lnTo>
                      <a:pt x="23372" y="4980"/>
                    </a:lnTo>
                    <a:lnTo>
                      <a:pt x="23414" y="5064"/>
                    </a:lnTo>
                    <a:lnTo>
                      <a:pt x="23372" y="5169"/>
                    </a:lnTo>
                    <a:lnTo>
                      <a:pt x="23372" y="5273"/>
                    </a:lnTo>
                    <a:lnTo>
                      <a:pt x="23309" y="5378"/>
                    </a:lnTo>
                    <a:lnTo>
                      <a:pt x="23351" y="5462"/>
                    </a:lnTo>
                    <a:lnTo>
                      <a:pt x="23330" y="5524"/>
                    </a:lnTo>
                    <a:lnTo>
                      <a:pt x="23204" y="5524"/>
                    </a:lnTo>
                    <a:lnTo>
                      <a:pt x="23246" y="5587"/>
                    </a:lnTo>
                    <a:lnTo>
                      <a:pt x="23351" y="5629"/>
                    </a:lnTo>
                    <a:lnTo>
                      <a:pt x="23351" y="5734"/>
                    </a:lnTo>
                    <a:lnTo>
                      <a:pt x="23267" y="5713"/>
                    </a:lnTo>
                    <a:lnTo>
                      <a:pt x="23204" y="5734"/>
                    </a:lnTo>
                    <a:lnTo>
                      <a:pt x="23121" y="5796"/>
                    </a:lnTo>
                    <a:lnTo>
                      <a:pt x="23037" y="5754"/>
                    </a:lnTo>
                    <a:lnTo>
                      <a:pt x="22995" y="5817"/>
                    </a:lnTo>
                    <a:lnTo>
                      <a:pt x="22995" y="5922"/>
                    </a:lnTo>
                    <a:lnTo>
                      <a:pt x="22932" y="5964"/>
                    </a:lnTo>
                    <a:lnTo>
                      <a:pt x="22849" y="5922"/>
                    </a:lnTo>
                    <a:lnTo>
                      <a:pt x="22849" y="5817"/>
                    </a:lnTo>
                    <a:lnTo>
                      <a:pt x="22890" y="5734"/>
                    </a:lnTo>
                    <a:lnTo>
                      <a:pt x="22828" y="5650"/>
                    </a:lnTo>
                    <a:lnTo>
                      <a:pt x="22828" y="5482"/>
                    </a:lnTo>
                    <a:lnTo>
                      <a:pt x="22911" y="5294"/>
                    </a:lnTo>
                    <a:lnTo>
                      <a:pt x="22932" y="5169"/>
                    </a:lnTo>
                    <a:lnTo>
                      <a:pt x="23016" y="5085"/>
                    </a:lnTo>
                    <a:lnTo>
                      <a:pt x="23016" y="4980"/>
                    </a:lnTo>
                    <a:lnTo>
                      <a:pt x="23037" y="4876"/>
                    </a:lnTo>
                    <a:lnTo>
                      <a:pt x="23100" y="4646"/>
                    </a:lnTo>
                    <a:lnTo>
                      <a:pt x="23225" y="4562"/>
                    </a:lnTo>
                    <a:lnTo>
                      <a:pt x="23225" y="4436"/>
                    </a:lnTo>
                    <a:lnTo>
                      <a:pt x="23100" y="4436"/>
                    </a:lnTo>
                    <a:lnTo>
                      <a:pt x="23100" y="4353"/>
                    </a:lnTo>
                    <a:lnTo>
                      <a:pt x="23163" y="4269"/>
                    </a:lnTo>
                    <a:lnTo>
                      <a:pt x="23163" y="4039"/>
                    </a:lnTo>
                    <a:lnTo>
                      <a:pt x="23121" y="3976"/>
                    </a:lnTo>
                    <a:lnTo>
                      <a:pt x="23058" y="3850"/>
                    </a:lnTo>
                    <a:lnTo>
                      <a:pt x="23100" y="3809"/>
                    </a:lnTo>
                    <a:lnTo>
                      <a:pt x="23100" y="3662"/>
                    </a:lnTo>
                    <a:lnTo>
                      <a:pt x="23016" y="3662"/>
                    </a:lnTo>
                    <a:lnTo>
                      <a:pt x="22911" y="3537"/>
                    </a:lnTo>
                    <a:lnTo>
                      <a:pt x="22744" y="3599"/>
                    </a:lnTo>
                    <a:lnTo>
                      <a:pt x="22723" y="3725"/>
                    </a:lnTo>
                    <a:lnTo>
                      <a:pt x="22828" y="3809"/>
                    </a:lnTo>
                    <a:lnTo>
                      <a:pt x="22828" y="3913"/>
                    </a:lnTo>
                    <a:lnTo>
                      <a:pt x="22890" y="3976"/>
                    </a:lnTo>
                    <a:lnTo>
                      <a:pt x="22890" y="4060"/>
                    </a:lnTo>
                    <a:lnTo>
                      <a:pt x="22807" y="4060"/>
                    </a:lnTo>
                    <a:lnTo>
                      <a:pt x="22786" y="3955"/>
                    </a:lnTo>
                    <a:lnTo>
                      <a:pt x="22702" y="3955"/>
                    </a:lnTo>
                    <a:lnTo>
                      <a:pt x="22639" y="4081"/>
                    </a:lnTo>
                    <a:lnTo>
                      <a:pt x="22702" y="4122"/>
                    </a:lnTo>
                    <a:lnTo>
                      <a:pt x="22723" y="4227"/>
                    </a:lnTo>
                    <a:lnTo>
                      <a:pt x="22786" y="4353"/>
                    </a:lnTo>
                    <a:lnTo>
                      <a:pt x="22723" y="4394"/>
                    </a:lnTo>
                    <a:lnTo>
                      <a:pt x="22702" y="4353"/>
                    </a:lnTo>
                    <a:lnTo>
                      <a:pt x="22639" y="4290"/>
                    </a:lnTo>
                    <a:lnTo>
                      <a:pt x="22618" y="4436"/>
                    </a:lnTo>
                    <a:lnTo>
                      <a:pt x="22514" y="4353"/>
                    </a:lnTo>
                    <a:lnTo>
                      <a:pt x="22514" y="4248"/>
                    </a:lnTo>
                    <a:lnTo>
                      <a:pt x="22430" y="4248"/>
                    </a:lnTo>
                    <a:lnTo>
                      <a:pt x="22388" y="4353"/>
                    </a:lnTo>
                    <a:lnTo>
                      <a:pt x="22326" y="4332"/>
                    </a:lnTo>
                    <a:lnTo>
                      <a:pt x="22326" y="4185"/>
                    </a:lnTo>
                    <a:lnTo>
                      <a:pt x="22409" y="4122"/>
                    </a:lnTo>
                    <a:lnTo>
                      <a:pt x="22388" y="4081"/>
                    </a:lnTo>
                    <a:lnTo>
                      <a:pt x="22221" y="4143"/>
                    </a:lnTo>
                    <a:lnTo>
                      <a:pt x="22095" y="4269"/>
                    </a:lnTo>
                    <a:lnTo>
                      <a:pt x="22012" y="4143"/>
                    </a:lnTo>
                    <a:lnTo>
                      <a:pt x="21949" y="4143"/>
                    </a:lnTo>
                    <a:lnTo>
                      <a:pt x="21865" y="4227"/>
                    </a:lnTo>
                    <a:lnTo>
                      <a:pt x="21740" y="4227"/>
                    </a:lnTo>
                    <a:lnTo>
                      <a:pt x="21698" y="4164"/>
                    </a:lnTo>
                    <a:lnTo>
                      <a:pt x="21572" y="4185"/>
                    </a:lnTo>
                    <a:lnTo>
                      <a:pt x="21530" y="4143"/>
                    </a:lnTo>
                    <a:lnTo>
                      <a:pt x="21635" y="4060"/>
                    </a:lnTo>
                    <a:lnTo>
                      <a:pt x="21782" y="4039"/>
                    </a:lnTo>
                    <a:lnTo>
                      <a:pt x="21865" y="4060"/>
                    </a:lnTo>
                    <a:lnTo>
                      <a:pt x="21991" y="4039"/>
                    </a:lnTo>
                    <a:lnTo>
                      <a:pt x="21991" y="3955"/>
                    </a:lnTo>
                    <a:lnTo>
                      <a:pt x="22074" y="3934"/>
                    </a:lnTo>
                    <a:lnTo>
                      <a:pt x="22158" y="3955"/>
                    </a:lnTo>
                    <a:lnTo>
                      <a:pt x="22263" y="3850"/>
                    </a:lnTo>
                    <a:lnTo>
                      <a:pt x="22263" y="3746"/>
                    </a:lnTo>
                    <a:lnTo>
                      <a:pt x="22284" y="3662"/>
                    </a:lnTo>
                    <a:lnTo>
                      <a:pt x="22200" y="3599"/>
                    </a:lnTo>
                    <a:lnTo>
                      <a:pt x="22095" y="3411"/>
                    </a:lnTo>
                    <a:lnTo>
                      <a:pt x="21970" y="3348"/>
                    </a:lnTo>
                    <a:lnTo>
                      <a:pt x="21949" y="3285"/>
                    </a:lnTo>
                    <a:lnTo>
                      <a:pt x="21761" y="3118"/>
                    </a:lnTo>
                    <a:lnTo>
                      <a:pt x="21740" y="3076"/>
                    </a:lnTo>
                    <a:lnTo>
                      <a:pt x="21635" y="3076"/>
                    </a:lnTo>
                    <a:lnTo>
                      <a:pt x="21489" y="3139"/>
                    </a:lnTo>
                    <a:lnTo>
                      <a:pt x="21426" y="3139"/>
                    </a:lnTo>
                    <a:lnTo>
                      <a:pt x="21238" y="3327"/>
                    </a:lnTo>
                    <a:lnTo>
                      <a:pt x="21279" y="3390"/>
                    </a:lnTo>
                    <a:lnTo>
                      <a:pt x="21279" y="3453"/>
                    </a:lnTo>
                    <a:lnTo>
                      <a:pt x="21217" y="3495"/>
                    </a:lnTo>
                    <a:lnTo>
                      <a:pt x="21133" y="3516"/>
                    </a:lnTo>
                    <a:lnTo>
                      <a:pt x="21133" y="3453"/>
                    </a:lnTo>
                    <a:lnTo>
                      <a:pt x="21049" y="3495"/>
                    </a:lnTo>
                    <a:lnTo>
                      <a:pt x="20966" y="3432"/>
                    </a:lnTo>
                    <a:lnTo>
                      <a:pt x="20861" y="3432"/>
                    </a:lnTo>
                    <a:lnTo>
                      <a:pt x="20819" y="3495"/>
                    </a:lnTo>
                    <a:lnTo>
                      <a:pt x="20714" y="3495"/>
                    </a:lnTo>
                    <a:lnTo>
                      <a:pt x="20652" y="3432"/>
                    </a:lnTo>
                    <a:lnTo>
                      <a:pt x="20714" y="3390"/>
                    </a:lnTo>
                    <a:lnTo>
                      <a:pt x="20861" y="3348"/>
                    </a:lnTo>
                    <a:lnTo>
                      <a:pt x="20924" y="3244"/>
                    </a:lnTo>
                    <a:lnTo>
                      <a:pt x="21028" y="3223"/>
                    </a:lnTo>
                    <a:lnTo>
                      <a:pt x="21112" y="3244"/>
                    </a:lnTo>
                    <a:lnTo>
                      <a:pt x="21175" y="3139"/>
                    </a:lnTo>
                    <a:lnTo>
                      <a:pt x="21175" y="3013"/>
                    </a:lnTo>
                    <a:lnTo>
                      <a:pt x="21238" y="2972"/>
                    </a:lnTo>
                    <a:lnTo>
                      <a:pt x="21321" y="2972"/>
                    </a:lnTo>
                    <a:lnTo>
                      <a:pt x="21384" y="2804"/>
                    </a:lnTo>
                    <a:lnTo>
                      <a:pt x="21384" y="2616"/>
                    </a:lnTo>
                    <a:lnTo>
                      <a:pt x="21426" y="2553"/>
                    </a:lnTo>
                    <a:lnTo>
                      <a:pt x="21384" y="2449"/>
                    </a:lnTo>
                    <a:lnTo>
                      <a:pt x="21279" y="2449"/>
                    </a:lnTo>
                    <a:lnTo>
                      <a:pt x="21112" y="2490"/>
                    </a:lnTo>
                    <a:lnTo>
                      <a:pt x="20903" y="2553"/>
                    </a:lnTo>
                    <a:lnTo>
                      <a:pt x="20694" y="2616"/>
                    </a:lnTo>
                    <a:lnTo>
                      <a:pt x="20547" y="2658"/>
                    </a:lnTo>
                    <a:cubicBezTo>
                      <a:pt x="20652" y="2616"/>
                      <a:pt x="20798" y="2574"/>
                      <a:pt x="20903" y="2511"/>
                    </a:cubicBezTo>
                    <a:cubicBezTo>
                      <a:pt x="20945" y="2511"/>
                      <a:pt x="21028" y="2490"/>
                      <a:pt x="21070" y="2490"/>
                    </a:cubicBezTo>
                    <a:cubicBezTo>
                      <a:pt x="21217" y="2469"/>
                      <a:pt x="21238" y="2344"/>
                      <a:pt x="21175" y="2239"/>
                    </a:cubicBezTo>
                    <a:lnTo>
                      <a:pt x="21238" y="2177"/>
                    </a:lnTo>
                    <a:lnTo>
                      <a:pt x="21217" y="2072"/>
                    </a:lnTo>
                    <a:lnTo>
                      <a:pt x="21217" y="1967"/>
                    </a:lnTo>
                    <a:lnTo>
                      <a:pt x="21154" y="1884"/>
                    </a:lnTo>
                    <a:lnTo>
                      <a:pt x="21217" y="1842"/>
                    </a:lnTo>
                    <a:lnTo>
                      <a:pt x="21217" y="1674"/>
                    </a:lnTo>
                    <a:lnTo>
                      <a:pt x="21133" y="1507"/>
                    </a:lnTo>
                    <a:lnTo>
                      <a:pt x="21175" y="1402"/>
                    </a:lnTo>
                    <a:lnTo>
                      <a:pt x="21154" y="1109"/>
                    </a:lnTo>
                    <a:lnTo>
                      <a:pt x="20945" y="879"/>
                    </a:lnTo>
                    <a:lnTo>
                      <a:pt x="20924" y="775"/>
                    </a:lnTo>
                    <a:lnTo>
                      <a:pt x="20840" y="733"/>
                    </a:lnTo>
                    <a:lnTo>
                      <a:pt x="20694" y="796"/>
                    </a:lnTo>
                    <a:lnTo>
                      <a:pt x="20526" y="775"/>
                    </a:lnTo>
                    <a:lnTo>
                      <a:pt x="20442" y="837"/>
                    </a:lnTo>
                    <a:lnTo>
                      <a:pt x="20442" y="984"/>
                    </a:lnTo>
                    <a:lnTo>
                      <a:pt x="20212" y="1109"/>
                    </a:lnTo>
                    <a:lnTo>
                      <a:pt x="20212" y="1047"/>
                    </a:lnTo>
                    <a:lnTo>
                      <a:pt x="20380" y="900"/>
                    </a:lnTo>
                    <a:lnTo>
                      <a:pt x="20422" y="754"/>
                    </a:lnTo>
                    <a:lnTo>
                      <a:pt x="20317" y="670"/>
                    </a:lnTo>
                    <a:lnTo>
                      <a:pt x="20212" y="712"/>
                    </a:lnTo>
                    <a:lnTo>
                      <a:pt x="20129" y="733"/>
                    </a:lnTo>
                    <a:lnTo>
                      <a:pt x="20212" y="670"/>
                    </a:lnTo>
                    <a:lnTo>
                      <a:pt x="20191" y="586"/>
                    </a:lnTo>
                    <a:lnTo>
                      <a:pt x="19898" y="419"/>
                    </a:lnTo>
                    <a:lnTo>
                      <a:pt x="19815" y="293"/>
                    </a:lnTo>
                    <a:lnTo>
                      <a:pt x="19752" y="252"/>
                    </a:lnTo>
                    <a:lnTo>
                      <a:pt x="19773" y="105"/>
                    </a:lnTo>
                    <a:lnTo>
                      <a:pt x="19459" y="0"/>
                    </a:lnTo>
                    <a:close/>
                  </a:path>
                </a:pathLst>
              </a:custGeom>
              <a:solidFill>
                <a:srgbClr val="2C39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28" name="Google Shape;428;p49"/>
            <p:cNvSpPr/>
            <p:nvPr/>
          </p:nvSpPr>
          <p:spPr>
            <a:xfrm>
              <a:off x="2577325" y="2970225"/>
              <a:ext cx="32450" cy="13100"/>
            </a:xfrm>
            <a:custGeom>
              <a:avLst/>
              <a:gdLst/>
              <a:ahLst/>
              <a:cxnLst/>
              <a:rect l="l" t="t" r="r" b="b"/>
              <a:pathLst>
                <a:path w="1298" h="524" extrusionOk="0">
                  <a:moveTo>
                    <a:pt x="503" y="0"/>
                  </a:moveTo>
                  <a:lnTo>
                    <a:pt x="293" y="42"/>
                  </a:lnTo>
                  <a:lnTo>
                    <a:pt x="168" y="21"/>
                  </a:lnTo>
                  <a:lnTo>
                    <a:pt x="63" y="42"/>
                  </a:lnTo>
                  <a:lnTo>
                    <a:pt x="1" y="147"/>
                  </a:lnTo>
                  <a:lnTo>
                    <a:pt x="105" y="230"/>
                  </a:lnTo>
                  <a:lnTo>
                    <a:pt x="189" y="209"/>
                  </a:lnTo>
                  <a:lnTo>
                    <a:pt x="252" y="230"/>
                  </a:lnTo>
                  <a:lnTo>
                    <a:pt x="314" y="377"/>
                  </a:lnTo>
                  <a:lnTo>
                    <a:pt x="398" y="439"/>
                  </a:lnTo>
                  <a:lnTo>
                    <a:pt x="524" y="439"/>
                  </a:lnTo>
                  <a:lnTo>
                    <a:pt x="607" y="523"/>
                  </a:lnTo>
                  <a:lnTo>
                    <a:pt x="775" y="523"/>
                  </a:lnTo>
                  <a:lnTo>
                    <a:pt x="775" y="377"/>
                  </a:lnTo>
                  <a:lnTo>
                    <a:pt x="879" y="377"/>
                  </a:lnTo>
                  <a:lnTo>
                    <a:pt x="900" y="439"/>
                  </a:lnTo>
                  <a:lnTo>
                    <a:pt x="984" y="439"/>
                  </a:lnTo>
                  <a:lnTo>
                    <a:pt x="1005" y="335"/>
                  </a:lnTo>
                  <a:lnTo>
                    <a:pt x="1089" y="377"/>
                  </a:lnTo>
                  <a:lnTo>
                    <a:pt x="1298" y="377"/>
                  </a:lnTo>
                  <a:lnTo>
                    <a:pt x="1298" y="335"/>
                  </a:lnTo>
                  <a:lnTo>
                    <a:pt x="1193" y="230"/>
                  </a:lnTo>
                  <a:lnTo>
                    <a:pt x="1047" y="209"/>
                  </a:lnTo>
                  <a:lnTo>
                    <a:pt x="942" y="21"/>
                  </a:lnTo>
                  <a:lnTo>
                    <a:pt x="503" y="0"/>
                  </a:lnTo>
                  <a:close/>
                </a:path>
              </a:pathLst>
            </a:custGeom>
            <a:solidFill>
              <a:srgbClr val="2C39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 name="Google Shape;429;p49"/>
            <p:cNvSpPr/>
            <p:nvPr/>
          </p:nvSpPr>
          <p:spPr>
            <a:xfrm>
              <a:off x="2632250" y="2947725"/>
              <a:ext cx="41350" cy="29325"/>
            </a:xfrm>
            <a:custGeom>
              <a:avLst/>
              <a:gdLst/>
              <a:ahLst/>
              <a:cxnLst/>
              <a:rect l="l" t="t" r="r" b="b"/>
              <a:pathLst>
                <a:path w="1654" h="1173" extrusionOk="0">
                  <a:moveTo>
                    <a:pt x="1089" y="0"/>
                  </a:moveTo>
                  <a:lnTo>
                    <a:pt x="1005" y="63"/>
                  </a:lnTo>
                  <a:lnTo>
                    <a:pt x="900" y="21"/>
                  </a:lnTo>
                  <a:lnTo>
                    <a:pt x="691" y="21"/>
                  </a:lnTo>
                  <a:lnTo>
                    <a:pt x="649" y="84"/>
                  </a:lnTo>
                  <a:lnTo>
                    <a:pt x="754" y="168"/>
                  </a:lnTo>
                  <a:lnTo>
                    <a:pt x="1068" y="272"/>
                  </a:lnTo>
                  <a:lnTo>
                    <a:pt x="1047" y="314"/>
                  </a:lnTo>
                  <a:lnTo>
                    <a:pt x="1109" y="398"/>
                  </a:lnTo>
                  <a:lnTo>
                    <a:pt x="1047" y="544"/>
                  </a:lnTo>
                  <a:lnTo>
                    <a:pt x="1109" y="649"/>
                  </a:lnTo>
                  <a:lnTo>
                    <a:pt x="1214" y="691"/>
                  </a:lnTo>
                  <a:lnTo>
                    <a:pt x="1340" y="795"/>
                  </a:lnTo>
                  <a:lnTo>
                    <a:pt x="1319" y="858"/>
                  </a:lnTo>
                  <a:lnTo>
                    <a:pt x="1068" y="858"/>
                  </a:lnTo>
                  <a:lnTo>
                    <a:pt x="1026" y="900"/>
                  </a:lnTo>
                  <a:lnTo>
                    <a:pt x="921" y="858"/>
                  </a:lnTo>
                  <a:lnTo>
                    <a:pt x="796" y="858"/>
                  </a:lnTo>
                  <a:lnTo>
                    <a:pt x="649" y="816"/>
                  </a:lnTo>
                  <a:lnTo>
                    <a:pt x="524" y="858"/>
                  </a:lnTo>
                  <a:lnTo>
                    <a:pt x="524" y="816"/>
                  </a:lnTo>
                  <a:lnTo>
                    <a:pt x="482" y="795"/>
                  </a:lnTo>
                  <a:lnTo>
                    <a:pt x="293" y="837"/>
                  </a:lnTo>
                  <a:lnTo>
                    <a:pt x="189" y="733"/>
                  </a:lnTo>
                  <a:lnTo>
                    <a:pt x="63" y="795"/>
                  </a:lnTo>
                  <a:lnTo>
                    <a:pt x="0" y="858"/>
                  </a:lnTo>
                  <a:lnTo>
                    <a:pt x="63" y="963"/>
                  </a:lnTo>
                  <a:lnTo>
                    <a:pt x="189" y="1005"/>
                  </a:lnTo>
                  <a:lnTo>
                    <a:pt x="314" y="1151"/>
                  </a:lnTo>
                  <a:lnTo>
                    <a:pt x="377" y="1172"/>
                  </a:lnTo>
                  <a:lnTo>
                    <a:pt x="377" y="1067"/>
                  </a:lnTo>
                  <a:lnTo>
                    <a:pt x="419" y="1026"/>
                  </a:lnTo>
                  <a:lnTo>
                    <a:pt x="691" y="1026"/>
                  </a:lnTo>
                  <a:lnTo>
                    <a:pt x="796" y="1067"/>
                  </a:lnTo>
                  <a:lnTo>
                    <a:pt x="1109" y="1067"/>
                  </a:lnTo>
                  <a:lnTo>
                    <a:pt x="1151" y="1047"/>
                  </a:lnTo>
                  <a:lnTo>
                    <a:pt x="1256" y="1109"/>
                  </a:lnTo>
                  <a:lnTo>
                    <a:pt x="1340" y="1109"/>
                  </a:lnTo>
                  <a:lnTo>
                    <a:pt x="1340" y="1047"/>
                  </a:lnTo>
                  <a:lnTo>
                    <a:pt x="1570" y="921"/>
                  </a:lnTo>
                  <a:lnTo>
                    <a:pt x="1570" y="837"/>
                  </a:lnTo>
                  <a:lnTo>
                    <a:pt x="1570" y="733"/>
                  </a:lnTo>
                  <a:lnTo>
                    <a:pt x="1528" y="607"/>
                  </a:lnTo>
                  <a:lnTo>
                    <a:pt x="1549" y="544"/>
                  </a:lnTo>
                  <a:lnTo>
                    <a:pt x="1633" y="502"/>
                  </a:lnTo>
                  <a:lnTo>
                    <a:pt x="1653" y="377"/>
                  </a:lnTo>
                  <a:lnTo>
                    <a:pt x="1612" y="293"/>
                  </a:lnTo>
                  <a:lnTo>
                    <a:pt x="1653" y="189"/>
                  </a:lnTo>
                  <a:lnTo>
                    <a:pt x="1633" y="126"/>
                  </a:lnTo>
                  <a:lnTo>
                    <a:pt x="1528" y="105"/>
                  </a:lnTo>
                  <a:lnTo>
                    <a:pt x="1423" y="126"/>
                  </a:lnTo>
                  <a:lnTo>
                    <a:pt x="1319" y="21"/>
                  </a:lnTo>
                  <a:lnTo>
                    <a:pt x="1089" y="0"/>
                  </a:lnTo>
                  <a:close/>
                </a:path>
              </a:pathLst>
            </a:custGeom>
            <a:solidFill>
              <a:srgbClr val="2C39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 name="Google Shape;430;p49"/>
            <p:cNvSpPr/>
            <p:nvPr/>
          </p:nvSpPr>
          <p:spPr>
            <a:xfrm>
              <a:off x="2485775" y="2895925"/>
              <a:ext cx="153825" cy="54950"/>
            </a:xfrm>
            <a:custGeom>
              <a:avLst/>
              <a:gdLst/>
              <a:ahLst/>
              <a:cxnLst/>
              <a:rect l="l" t="t" r="r" b="b"/>
              <a:pathLst>
                <a:path w="6153" h="2198" extrusionOk="0">
                  <a:moveTo>
                    <a:pt x="1570" y="1"/>
                  </a:moveTo>
                  <a:lnTo>
                    <a:pt x="1445" y="106"/>
                  </a:lnTo>
                  <a:lnTo>
                    <a:pt x="1131" y="106"/>
                  </a:lnTo>
                  <a:lnTo>
                    <a:pt x="901" y="168"/>
                  </a:lnTo>
                  <a:lnTo>
                    <a:pt x="817" y="252"/>
                  </a:lnTo>
                  <a:lnTo>
                    <a:pt x="566" y="315"/>
                  </a:lnTo>
                  <a:lnTo>
                    <a:pt x="482" y="419"/>
                  </a:lnTo>
                  <a:lnTo>
                    <a:pt x="377" y="482"/>
                  </a:lnTo>
                  <a:lnTo>
                    <a:pt x="357" y="608"/>
                  </a:lnTo>
                  <a:lnTo>
                    <a:pt x="419" y="712"/>
                  </a:lnTo>
                  <a:lnTo>
                    <a:pt x="398" y="775"/>
                  </a:lnTo>
                  <a:lnTo>
                    <a:pt x="294" y="712"/>
                  </a:lnTo>
                  <a:lnTo>
                    <a:pt x="85" y="817"/>
                  </a:lnTo>
                  <a:lnTo>
                    <a:pt x="1" y="796"/>
                  </a:lnTo>
                  <a:lnTo>
                    <a:pt x="1" y="880"/>
                  </a:lnTo>
                  <a:lnTo>
                    <a:pt x="105" y="922"/>
                  </a:lnTo>
                  <a:lnTo>
                    <a:pt x="252" y="796"/>
                  </a:lnTo>
                  <a:lnTo>
                    <a:pt x="273" y="817"/>
                  </a:lnTo>
                  <a:lnTo>
                    <a:pt x="273" y="922"/>
                  </a:lnTo>
                  <a:lnTo>
                    <a:pt x="419" y="817"/>
                  </a:lnTo>
                  <a:lnTo>
                    <a:pt x="524" y="817"/>
                  </a:lnTo>
                  <a:lnTo>
                    <a:pt x="629" y="629"/>
                  </a:lnTo>
                  <a:lnTo>
                    <a:pt x="796" y="670"/>
                  </a:lnTo>
                  <a:lnTo>
                    <a:pt x="838" y="608"/>
                  </a:lnTo>
                  <a:lnTo>
                    <a:pt x="922" y="691"/>
                  </a:lnTo>
                  <a:lnTo>
                    <a:pt x="1026" y="670"/>
                  </a:lnTo>
                  <a:lnTo>
                    <a:pt x="1214" y="461"/>
                  </a:lnTo>
                  <a:lnTo>
                    <a:pt x="1319" y="419"/>
                  </a:lnTo>
                  <a:lnTo>
                    <a:pt x="1361" y="357"/>
                  </a:lnTo>
                  <a:lnTo>
                    <a:pt x="1528" y="378"/>
                  </a:lnTo>
                  <a:lnTo>
                    <a:pt x="1654" y="378"/>
                  </a:lnTo>
                  <a:lnTo>
                    <a:pt x="1884" y="398"/>
                  </a:lnTo>
                  <a:lnTo>
                    <a:pt x="1968" y="461"/>
                  </a:lnTo>
                  <a:lnTo>
                    <a:pt x="1884" y="503"/>
                  </a:lnTo>
                  <a:lnTo>
                    <a:pt x="1758" y="503"/>
                  </a:lnTo>
                  <a:lnTo>
                    <a:pt x="1675" y="566"/>
                  </a:lnTo>
                  <a:lnTo>
                    <a:pt x="1758" y="629"/>
                  </a:lnTo>
                  <a:lnTo>
                    <a:pt x="2093" y="691"/>
                  </a:lnTo>
                  <a:lnTo>
                    <a:pt x="2177" y="670"/>
                  </a:lnTo>
                  <a:lnTo>
                    <a:pt x="2282" y="670"/>
                  </a:lnTo>
                  <a:lnTo>
                    <a:pt x="2386" y="733"/>
                  </a:lnTo>
                  <a:lnTo>
                    <a:pt x="2554" y="775"/>
                  </a:lnTo>
                  <a:lnTo>
                    <a:pt x="2616" y="775"/>
                  </a:lnTo>
                  <a:lnTo>
                    <a:pt x="2658" y="691"/>
                  </a:lnTo>
                  <a:lnTo>
                    <a:pt x="2721" y="775"/>
                  </a:lnTo>
                  <a:lnTo>
                    <a:pt x="2763" y="817"/>
                  </a:lnTo>
                  <a:lnTo>
                    <a:pt x="2930" y="942"/>
                  </a:lnTo>
                  <a:lnTo>
                    <a:pt x="3077" y="984"/>
                  </a:lnTo>
                  <a:lnTo>
                    <a:pt x="3139" y="942"/>
                  </a:lnTo>
                  <a:lnTo>
                    <a:pt x="3244" y="1026"/>
                  </a:lnTo>
                  <a:lnTo>
                    <a:pt x="3349" y="1005"/>
                  </a:lnTo>
                  <a:lnTo>
                    <a:pt x="3432" y="1047"/>
                  </a:lnTo>
                  <a:lnTo>
                    <a:pt x="3600" y="1005"/>
                  </a:lnTo>
                  <a:lnTo>
                    <a:pt x="3663" y="1026"/>
                  </a:lnTo>
                  <a:lnTo>
                    <a:pt x="3746" y="1361"/>
                  </a:lnTo>
                  <a:lnTo>
                    <a:pt x="3955" y="1570"/>
                  </a:lnTo>
                  <a:lnTo>
                    <a:pt x="4039" y="1612"/>
                  </a:lnTo>
                  <a:lnTo>
                    <a:pt x="4081" y="1549"/>
                  </a:lnTo>
                  <a:lnTo>
                    <a:pt x="4227" y="1633"/>
                  </a:lnTo>
                  <a:lnTo>
                    <a:pt x="4437" y="1633"/>
                  </a:lnTo>
                  <a:lnTo>
                    <a:pt x="4458" y="1675"/>
                  </a:lnTo>
                  <a:lnTo>
                    <a:pt x="4541" y="1738"/>
                  </a:lnTo>
                  <a:lnTo>
                    <a:pt x="4541" y="1842"/>
                  </a:lnTo>
                  <a:lnTo>
                    <a:pt x="4374" y="1863"/>
                  </a:lnTo>
                  <a:lnTo>
                    <a:pt x="4186" y="2051"/>
                  </a:lnTo>
                  <a:lnTo>
                    <a:pt x="4186" y="2156"/>
                  </a:lnTo>
                  <a:lnTo>
                    <a:pt x="4374" y="2177"/>
                  </a:lnTo>
                  <a:lnTo>
                    <a:pt x="4541" y="2135"/>
                  </a:lnTo>
                  <a:lnTo>
                    <a:pt x="4604" y="2156"/>
                  </a:lnTo>
                  <a:lnTo>
                    <a:pt x="4897" y="2093"/>
                  </a:lnTo>
                  <a:lnTo>
                    <a:pt x="5064" y="2093"/>
                  </a:lnTo>
                  <a:lnTo>
                    <a:pt x="5274" y="2198"/>
                  </a:lnTo>
                  <a:lnTo>
                    <a:pt x="5546" y="2135"/>
                  </a:lnTo>
                  <a:lnTo>
                    <a:pt x="5587" y="2072"/>
                  </a:lnTo>
                  <a:lnTo>
                    <a:pt x="5650" y="2072"/>
                  </a:lnTo>
                  <a:lnTo>
                    <a:pt x="5734" y="2030"/>
                  </a:lnTo>
                  <a:lnTo>
                    <a:pt x="5943" y="2051"/>
                  </a:lnTo>
                  <a:lnTo>
                    <a:pt x="6069" y="1989"/>
                  </a:lnTo>
                  <a:lnTo>
                    <a:pt x="6152" y="1884"/>
                  </a:lnTo>
                  <a:lnTo>
                    <a:pt x="6111" y="1842"/>
                  </a:lnTo>
                  <a:lnTo>
                    <a:pt x="6006" y="1821"/>
                  </a:lnTo>
                  <a:lnTo>
                    <a:pt x="5922" y="1654"/>
                  </a:lnTo>
                  <a:lnTo>
                    <a:pt x="5692" y="1549"/>
                  </a:lnTo>
                  <a:lnTo>
                    <a:pt x="5378" y="1549"/>
                  </a:lnTo>
                  <a:lnTo>
                    <a:pt x="5295" y="1528"/>
                  </a:lnTo>
                  <a:lnTo>
                    <a:pt x="5336" y="1466"/>
                  </a:lnTo>
                  <a:lnTo>
                    <a:pt x="5399" y="1319"/>
                  </a:lnTo>
                  <a:lnTo>
                    <a:pt x="5315" y="1298"/>
                  </a:lnTo>
                  <a:lnTo>
                    <a:pt x="5232" y="1340"/>
                  </a:lnTo>
                  <a:lnTo>
                    <a:pt x="5127" y="1340"/>
                  </a:lnTo>
                  <a:lnTo>
                    <a:pt x="4918" y="1194"/>
                  </a:lnTo>
                  <a:lnTo>
                    <a:pt x="4855" y="1235"/>
                  </a:lnTo>
                  <a:lnTo>
                    <a:pt x="4771" y="1152"/>
                  </a:lnTo>
                  <a:lnTo>
                    <a:pt x="4604" y="1026"/>
                  </a:lnTo>
                  <a:lnTo>
                    <a:pt x="4541" y="1131"/>
                  </a:lnTo>
                  <a:lnTo>
                    <a:pt x="4479" y="1089"/>
                  </a:lnTo>
                  <a:lnTo>
                    <a:pt x="4499" y="1005"/>
                  </a:lnTo>
                  <a:lnTo>
                    <a:pt x="4437" y="984"/>
                  </a:lnTo>
                  <a:lnTo>
                    <a:pt x="4395" y="1047"/>
                  </a:lnTo>
                  <a:lnTo>
                    <a:pt x="4332" y="984"/>
                  </a:lnTo>
                  <a:lnTo>
                    <a:pt x="4123" y="922"/>
                  </a:lnTo>
                  <a:lnTo>
                    <a:pt x="3955" y="796"/>
                  </a:lnTo>
                  <a:lnTo>
                    <a:pt x="3830" y="712"/>
                  </a:lnTo>
                  <a:lnTo>
                    <a:pt x="3704" y="587"/>
                  </a:lnTo>
                  <a:lnTo>
                    <a:pt x="3349" y="587"/>
                  </a:lnTo>
                  <a:lnTo>
                    <a:pt x="3244" y="524"/>
                  </a:lnTo>
                  <a:lnTo>
                    <a:pt x="3202" y="398"/>
                  </a:lnTo>
                  <a:lnTo>
                    <a:pt x="3077" y="252"/>
                  </a:lnTo>
                  <a:lnTo>
                    <a:pt x="2972" y="273"/>
                  </a:lnTo>
                  <a:lnTo>
                    <a:pt x="2909" y="210"/>
                  </a:lnTo>
                  <a:lnTo>
                    <a:pt x="2491" y="147"/>
                  </a:lnTo>
                  <a:lnTo>
                    <a:pt x="2365" y="210"/>
                  </a:lnTo>
                  <a:lnTo>
                    <a:pt x="2177" y="168"/>
                  </a:lnTo>
                  <a:lnTo>
                    <a:pt x="2072" y="43"/>
                  </a:lnTo>
                  <a:lnTo>
                    <a:pt x="1821" y="1"/>
                  </a:lnTo>
                  <a:close/>
                </a:path>
              </a:pathLst>
            </a:custGeom>
            <a:solidFill>
              <a:srgbClr val="2C39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 name="Google Shape;431;p49"/>
            <p:cNvSpPr/>
            <p:nvPr/>
          </p:nvSpPr>
          <p:spPr>
            <a:xfrm>
              <a:off x="2901125" y="4083350"/>
              <a:ext cx="39250" cy="22525"/>
            </a:xfrm>
            <a:custGeom>
              <a:avLst/>
              <a:gdLst/>
              <a:ahLst/>
              <a:cxnLst/>
              <a:rect l="l" t="t" r="r" b="b"/>
              <a:pathLst>
                <a:path w="1570" h="901" extrusionOk="0">
                  <a:moveTo>
                    <a:pt x="1025" y="0"/>
                  </a:moveTo>
                  <a:lnTo>
                    <a:pt x="984" y="84"/>
                  </a:lnTo>
                  <a:lnTo>
                    <a:pt x="921" y="105"/>
                  </a:lnTo>
                  <a:lnTo>
                    <a:pt x="942" y="189"/>
                  </a:lnTo>
                  <a:lnTo>
                    <a:pt x="921" y="252"/>
                  </a:lnTo>
                  <a:lnTo>
                    <a:pt x="691" y="314"/>
                  </a:lnTo>
                  <a:lnTo>
                    <a:pt x="733" y="273"/>
                  </a:lnTo>
                  <a:lnTo>
                    <a:pt x="774" y="126"/>
                  </a:lnTo>
                  <a:lnTo>
                    <a:pt x="733" y="63"/>
                  </a:lnTo>
                  <a:lnTo>
                    <a:pt x="649" y="84"/>
                  </a:lnTo>
                  <a:lnTo>
                    <a:pt x="607" y="168"/>
                  </a:lnTo>
                  <a:lnTo>
                    <a:pt x="544" y="168"/>
                  </a:lnTo>
                  <a:lnTo>
                    <a:pt x="461" y="84"/>
                  </a:lnTo>
                  <a:lnTo>
                    <a:pt x="377" y="84"/>
                  </a:lnTo>
                  <a:lnTo>
                    <a:pt x="377" y="252"/>
                  </a:lnTo>
                  <a:lnTo>
                    <a:pt x="272" y="210"/>
                  </a:lnTo>
                  <a:lnTo>
                    <a:pt x="168" y="105"/>
                  </a:lnTo>
                  <a:lnTo>
                    <a:pt x="105" y="168"/>
                  </a:lnTo>
                  <a:lnTo>
                    <a:pt x="230" y="356"/>
                  </a:lnTo>
                  <a:lnTo>
                    <a:pt x="377" y="377"/>
                  </a:lnTo>
                  <a:lnTo>
                    <a:pt x="377" y="419"/>
                  </a:lnTo>
                  <a:lnTo>
                    <a:pt x="230" y="419"/>
                  </a:lnTo>
                  <a:lnTo>
                    <a:pt x="168" y="482"/>
                  </a:lnTo>
                  <a:lnTo>
                    <a:pt x="189" y="565"/>
                  </a:lnTo>
                  <a:lnTo>
                    <a:pt x="84" y="670"/>
                  </a:lnTo>
                  <a:lnTo>
                    <a:pt x="0" y="670"/>
                  </a:lnTo>
                  <a:lnTo>
                    <a:pt x="0" y="712"/>
                  </a:lnTo>
                  <a:lnTo>
                    <a:pt x="126" y="796"/>
                  </a:lnTo>
                  <a:lnTo>
                    <a:pt x="189" y="712"/>
                  </a:lnTo>
                  <a:lnTo>
                    <a:pt x="293" y="796"/>
                  </a:lnTo>
                  <a:lnTo>
                    <a:pt x="377" y="691"/>
                  </a:lnTo>
                  <a:lnTo>
                    <a:pt x="230" y="628"/>
                  </a:lnTo>
                  <a:lnTo>
                    <a:pt x="335" y="586"/>
                  </a:lnTo>
                  <a:lnTo>
                    <a:pt x="523" y="607"/>
                  </a:lnTo>
                  <a:lnTo>
                    <a:pt x="649" y="565"/>
                  </a:lnTo>
                  <a:lnTo>
                    <a:pt x="649" y="461"/>
                  </a:lnTo>
                  <a:cubicBezTo>
                    <a:pt x="649" y="461"/>
                    <a:pt x="667" y="470"/>
                    <a:pt x="680" y="470"/>
                  </a:cubicBezTo>
                  <a:cubicBezTo>
                    <a:pt x="686" y="470"/>
                    <a:pt x="691" y="468"/>
                    <a:pt x="691" y="461"/>
                  </a:cubicBezTo>
                  <a:cubicBezTo>
                    <a:pt x="795" y="398"/>
                    <a:pt x="900" y="377"/>
                    <a:pt x="1005" y="314"/>
                  </a:cubicBezTo>
                  <a:lnTo>
                    <a:pt x="1046" y="398"/>
                  </a:lnTo>
                  <a:lnTo>
                    <a:pt x="1025" y="461"/>
                  </a:lnTo>
                  <a:lnTo>
                    <a:pt x="942" y="419"/>
                  </a:lnTo>
                  <a:lnTo>
                    <a:pt x="858" y="461"/>
                  </a:lnTo>
                  <a:lnTo>
                    <a:pt x="691" y="712"/>
                  </a:lnTo>
                  <a:lnTo>
                    <a:pt x="753" y="733"/>
                  </a:lnTo>
                  <a:lnTo>
                    <a:pt x="837" y="879"/>
                  </a:lnTo>
                  <a:lnTo>
                    <a:pt x="921" y="900"/>
                  </a:lnTo>
                  <a:lnTo>
                    <a:pt x="921" y="837"/>
                  </a:lnTo>
                  <a:lnTo>
                    <a:pt x="837" y="733"/>
                  </a:lnTo>
                  <a:lnTo>
                    <a:pt x="858" y="712"/>
                  </a:lnTo>
                  <a:lnTo>
                    <a:pt x="963" y="775"/>
                  </a:lnTo>
                  <a:lnTo>
                    <a:pt x="1025" y="733"/>
                  </a:lnTo>
                  <a:lnTo>
                    <a:pt x="963" y="691"/>
                  </a:lnTo>
                  <a:lnTo>
                    <a:pt x="963" y="607"/>
                  </a:lnTo>
                  <a:lnTo>
                    <a:pt x="1067" y="628"/>
                  </a:lnTo>
                  <a:lnTo>
                    <a:pt x="1172" y="607"/>
                  </a:lnTo>
                  <a:lnTo>
                    <a:pt x="1172" y="586"/>
                  </a:lnTo>
                  <a:lnTo>
                    <a:pt x="1088" y="586"/>
                  </a:lnTo>
                  <a:lnTo>
                    <a:pt x="1046" y="524"/>
                  </a:lnTo>
                  <a:lnTo>
                    <a:pt x="1088" y="503"/>
                  </a:lnTo>
                  <a:lnTo>
                    <a:pt x="1193" y="524"/>
                  </a:lnTo>
                  <a:lnTo>
                    <a:pt x="1339" y="503"/>
                  </a:lnTo>
                  <a:lnTo>
                    <a:pt x="1444" y="419"/>
                  </a:lnTo>
                  <a:lnTo>
                    <a:pt x="1549" y="398"/>
                  </a:lnTo>
                  <a:lnTo>
                    <a:pt x="1507" y="314"/>
                  </a:lnTo>
                  <a:lnTo>
                    <a:pt x="1465" y="293"/>
                  </a:lnTo>
                  <a:lnTo>
                    <a:pt x="1444" y="273"/>
                  </a:lnTo>
                  <a:lnTo>
                    <a:pt x="1486" y="210"/>
                  </a:lnTo>
                  <a:lnTo>
                    <a:pt x="1569" y="189"/>
                  </a:lnTo>
                  <a:lnTo>
                    <a:pt x="1528" y="126"/>
                  </a:lnTo>
                  <a:lnTo>
                    <a:pt x="1381" y="105"/>
                  </a:lnTo>
                  <a:lnTo>
                    <a:pt x="1318" y="126"/>
                  </a:lnTo>
                  <a:lnTo>
                    <a:pt x="1339" y="189"/>
                  </a:lnTo>
                  <a:lnTo>
                    <a:pt x="1256" y="210"/>
                  </a:lnTo>
                  <a:lnTo>
                    <a:pt x="1172" y="105"/>
                  </a:lnTo>
                  <a:lnTo>
                    <a:pt x="1172" y="42"/>
                  </a:lnTo>
                  <a:lnTo>
                    <a:pt x="1025" y="0"/>
                  </a:lnTo>
                  <a:close/>
                </a:path>
              </a:pathLst>
            </a:custGeom>
            <a:solidFill>
              <a:srgbClr val="2C39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 name="Google Shape;432;p49"/>
            <p:cNvSpPr/>
            <p:nvPr/>
          </p:nvSpPr>
          <p:spPr>
            <a:xfrm>
              <a:off x="2506700" y="3102550"/>
              <a:ext cx="80075" cy="36650"/>
            </a:xfrm>
            <a:custGeom>
              <a:avLst/>
              <a:gdLst/>
              <a:ahLst/>
              <a:cxnLst/>
              <a:rect l="l" t="t" r="r" b="b"/>
              <a:pathLst>
                <a:path w="3203" h="1466" extrusionOk="0">
                  <a:moveTo>
                    <a:pt x="2072" y="1"/>
                  </a:moveTo>
                  <a:lnTo>
                    <a:pt x="2030" y="43"/>
                  </a:lnTo>
                  <a:lnTo>
                    <a:pt x="1863" y="147"/>
                  </a:lnTo>
                  <a:lnTo>
                    <a:pt x="1675" y="189"/>
                  </a:lnTo>
                  <a:lnTo>
                    <a:pt x="1319" y="377"/>
                  </a:lnTo>
                  <a:lnTo>
                    <a:pt x="1214" y="461"/>
                  </a:lnTo>
                  <a:lnTo>
                    <a:pt x="1131" y="482"/>
                  </a:lnTo>
                  <a:lnTo>
                    <a:pt x="921" y="482"/>
                  </a:lnTo>
                  <a:lnTo>
                    <a:pt x="733" y="315"/>
                  </a:lnTo>
                  <a:lnTo>
                    <a:pt x="608" y="273"/>
                  </a:lnTo>
                  <a:lnTo>
                    <a:pt x="566" y="294"/>
                  </a:lnTo>
                  <a:lnTo>
                    <a:pt x="629" y="356"/>
                  </a:lnTo>
                  <a:lnTo>
                    <a:pt x="629" y="398"/>
                  </a:lnTo>
                  <a:lnTo>
                    <a:pt x="566" y="419"/>
                  </a:lnTo>
                  <a:lnTo>
                    <a:pt x="461" y="377"/>
                  </a:lnTo>
                  <a:lnTo>
                    <a:pt x="419" y="315"/>
                  </a:lnTo>
                  <a:lnTo>
                    <a:pt x="461" y="294"/>
                  </a:lnTo>
                  <a:lnTo>
                    <a:pt x="482" y="294"/>
                  </a:lnTo>
                  <a:lnTo>
                    <a:pt x="461" y="252"/>
                  </a:lnTo>
                  <a:lnTo>
                    <a:pt x="398" y="252"/>
                  </a:lnTo>
                  <a:lnTo>
                    <a:pt x="315" y="210"/>
                  </a:lnTo>
                  <a:lnTo>
                    <a:pt x="273" y="168"/>
                  </a:lnTo>
                  <a:lnTo>
                    <a:pt x="252" y="84"/>
                  </a:lnTo>
                  <a:lnTo>
                    <a:pt x="147" y="84"/>
                  </a:lnTo>
                  <a:lnTo>
                    <a:pt x="85" y="147"/>
                  </a:lnTo>
                  <a:lnTo>
                    <a:pt x="85" y="252"/>
                  </a:lnTo>
                  <a:lnTo>
                    <a:pt x="43" y="315"/>
                  </a:lnTo>
                  <a:lnTo>
                    <a:pt x="1" y="398"/>
                  </a:lnTo>
                  <a:lnTo>
                    <a:pt x="85" y="419"/>
                  </a:lnTo>
                  <a:lnTo>
                    <a:pt x="147" y="524"/>
                  </a:lnTo>
                  <a:lnTo>
                    <a:pt x="64" y="587"/>
                  </a:lnTo>
                  <a:lnTo>
                    <a:pt x="43" y="691"/>
                  </a:lnTo>
                  <a:lnTo>
                    <a:pt x="43" y="733"/>
                  </a:lnTo>
                  <a:lnTo>
                    <a:pt x="64" y="796"/>
                  </a:lnTo>
                  <a:lnTo>
                    <a:pt x="168" y="796"/>
                  </a:lnTo>
                  <a:lnTo>
                    <a:pt x="252" y="817"/>
                  </a:lnTo>
                  <a:lnTo>
                    <a:pt x="357" y="796"/>
                  </a:lnTo>
                  <a:lnTo>
                    <a:pt x="398" y="733"/>
                  </a:lnTo>
                  <a:lnTo>
                    <a:pt x="461" y="796"/>
                  </a:lnTo>
                  <a:lnTo>
                    <a:pt x="461" y="838"/>
                  </a:lnTo>
                  <a:lnTo>
                    <a:pt x="524" y="880"/>
                  </a:lnTo>
                  <a:lnTo>
                    <a:pt x="733" y="900"/>
                  </a:lnTo>
                  <a:lnTo>
                    <a:pt x="775" y="1026"/>
                  </a:lnTo>
                  <a:lnTo>
                    <a:pt x="817" y="1193"/>
                  </a:lnTo>
                  <a:lnTo>
                    <a:pt x="921" y="1235"/>
                  </a:lnTo>
                  <a:lnTo>
                    <a:pt x="1026" y="1235"/>
                  </a:lnTo>
                  <a:lnTo>
                    <a:pt x="1047" y="1152"/>
                  </a:lnTo>
                  <a:lnTo>
                    <a:pt x="1005" y="1131"/>
                  </a:lnTo>
                  <a:lnTo>
                    <a:pt x="1047" y="1047"/>
                  </a:lnTo>
                  <a:lnTo>
                    <a:pt x="1131" y="1089"/>
                  </a:lnTo>
                  <a:lnTo>
                    <a:pt x="1152" y="1131"/>
                  </a:lnTo>
                  <a:lnTo>
                    <a:pt x="1131" y="1193"/>
                  </a:lnTo>
                  <a:lnTo>
                    <a:pt x="1152" y="1319"/>
                  </a:lnTo>
                  <a:lnTo>
                    <a:pt x="1152" y="1403"/>
                  </a:lnTo>
                  <a:lnTo>
                    <a:pt x="1193" y="1444"/>
                  </a:lnTo>
                  <a:lnTo>
                    <a:pt x="1340" y="1465"/>
                  </a:lnTo>
                  <a:lnTo>
                    <a:pt x="1424" y="1361"/>
                  </a:lnTo>
                  <a:lnTo>
                    <a:pt x="1507" y="1298"/>
                  </a:lnTo>
                  <a:lnTo>
                    <a:pt x="1612" y="1319"/>
                  </a:lnTo>
                  <a:lnTo>
                    <a:pt x="1654" y="1298"/>
                  </a:lnTo>
                  <a:lnTo>
                    <a:pt x="1654" y="1152"/>
                  </a:lnTo>
                  <a:lnTo>
                    <a:pt x="1570" y="1089"/>
                  </a:lnTo>
                  <a:lnTo>
                    <a:pt x="1465" y="1026"/>
                  </a:lnTo>
                  <a:lnTo>
                    <a:pt x="1445" y="921"/>
                  </a:lnTo>
                  <a:lnTo>
                    <a:pt x="1445" y="880"/>
                  </a:lnTo>
                  <a:lnTo>
                    <a:pt x="1549" y="817"/>
                  </a:lnTo>
                  <a:lnTo>
                    <a:pt x="1737" y="775"/>
                  </a:lnTo>
                  <a:lnTo>
                    <a:pt x="1884" y="628"/>
                  </a:lnTo>
                  <a:lnTo>
                    <a:pt x="1884" y="587"/>
                  </a:lnTo>
                  <a:lnTo>
                    <a:pt x="1863" y="566"/>
                  </a:lnTo>
                  <a:lnTo>
                    <a:pt x="1863" y="419"/>
                  </a:lnTo>
                  <a:lnTo>
                    <a:pt x="2051" y="356"/>
                  </a:lnTo>
                  <a:lnTo>
                    <a:pt x="2177" y="315"/>
                  </a:lnTo>
                  <a:lnTo>
                    <a:pt x="2261" y="377"/>
                  </a:lnTo>
                  <a:lnTo>
                    <a:pt x="2365" y="482"/>
                  </a:lnTo>
                  <a:lnTo>
                    <a:pt x="2449" y="482"/>
                  </a:lnTo>
                  <a:lnTo>
                    <a:pt x="2553" y="608"/>
                  </a:lnTo>
                  <a:lnTo>
                    <a:pt x="2574" y="712"/>
                  </a:lnTo>
                  <a:lnTo>
                    <a:pt x="2616" y="775"/>
                  </a:lnTo>
                  <a:lnTo>
                    <a:pt x="2679" y="733"/>
                  </a:lnTo>
                  <a:lnTo>
                    <a:pt x="2763" y="670"/>
                  </a:lnTo>
                  <a:lnTo>
                    <a:pt x="2805" y="670"/>
                  </a:lnTo>
                  <a:lnTo>
                    <a:pt x="2826" y="733"/>
                  </a:lnTo>
                  <a:lnTo>
                    <a:pt x="2784" y="796"/>
                  </a:lnTo>
                  <a:lnTo>
                    <a:pt x="2721" y="796"/>
                  </a:lnTo>
                  <a:lnTo>
                    <a:pt x="2616" y="942"/>
                  </a:lnTo>
                  <a:lnTo>
                    <a:pt x="2595" y="984"/>
                  </a:lnTo>
                  <a:lnTo>
                    <a:pt x="2616" y="1131"/>
                  </a:lnTo>
                  <a:lnTo>
                    <a:pt x="2763" y="1319"/>
                  </a:lnTo>
                  <a:lnTo>
                    <a:pt x="2888" y="1424"/>
                  </a:lnTo>
                  <a:lnTo>
                    <a:pt x="2972" y="1235"/>
                  </a:lnTo>
                  <a:lnTo>
                    <a:pt x="3014" y="1235"/>
                  </a:lnTo>
                  <a:lnTo>
                    <a:pt x="3098" y="1193"/>
                  </a:lnTo>
                  <a:lnTo>
                    <a:pt x="3118" y="1047"/>
                  </a:lnTo>
                  <a:lnTo>
                    <a:pt x="3202" y="900"/>
                  </a:lnTo>
                  <a:lnTo>
                    <a:pt x="3139" y="733"/>
                  </a:lnTo>
                  <a:lnTo>
                    <a:pt x="3139" y="691"/>
                  </a:lnTo>
                  <a:lnTo>
                    <a:pt x="3181" y="587"/>
                  </a:lnTo>
                  <a:lnTo>
                    <a:pt x="3118" y="524"/>
                  </a:lnTo>
                  <a:lnTo>
                    <a:pt x="3035" y="482"/>
                  </a:lnTo>
                  <a:lnTo>
                    <a:pt x="3014" y="419"/>
                  </a:lnTo>
                  <a:lnTo>
                    <a:pt x="2909" y="294"/>
                  </a:lnTo>
                  <a:lnTo>
                    <a:pt x="2679" y="168"/>
                  </a:lnTo>
                  <a:lnTo>
                    <a:pt x="2512" y="147"/>
                  </a:lnTo>
                  <a:lnTo>
                    <a:pt x="2281" y="147"/>
                  </a:lnTo>
                  <a:lnTo>
                    <a:pt x="2198" y="105"/>
                  </a:lnTo>
                  <a:lnTo>
                    <a:pt x="2156" y="63"/>
                  </a:lnTo>
                  <a:lnTo>
                    <a:pt x="2072" y="1"/>
                  </a:lnTo>
                  <a:close/>
                </a:path>
              </a:pathLst>
            </a:custGeom>
            <a:solidFill>
              <a:srgbClr val="2C39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 name="Google Shape;433;p49"/>
            <p:cNvSpPr/>
            <p:nvPr/>
          </p:nvSpPr>
          <p:spPr>
            <a:xfrm>
              <a:off x="2464350" y="3080075"/>
              <a:ext cx="48650" cy="45525"/>
            </a:xfrm>
            <a:custGeom>
              <a:avLst/>
              <a:gdLst/>
              <a:ahLst/>
              <a:cxnLst/>
              <a:rect l="l" t="t" r="r" b="b"/>
              <a:pathLst>
                <a:path w="1946" h="1821" extrusionOk="0">
                  <a:moveTo>
                    <a:pt x="293" y="0"/>
                  </a:moveTo>
                  <a:lnTo>
                    <a:pt x="105" y="21"/>
                  </a:lnTo>
                  <a:lnTo>
                    <a:pt x="105" y="42"/>
                  </a:lnTo>
                  <a:lnTo>
                    <a:pt x="63" y="63"/>
                  </a:lnTo>
                  <a:lnTo>
                    <a:pt x="84" y="63"/>
                  </a:lnTo>
                  <a:lnTo>
                    <a:pt x="63" y="209"/>
                  </a:lnTo>
                  <a:lnTo>
                    <a:pt x="0" y="230"/>
                  </a:lnTo>
                  <a:lnTo>
                    <a:pt x="63" y="251"/>
                  </a:lnTo>
                  <a:lnTo>
                    <a:pt x="126" y="272"/>
                  </a:lnTo>
                  <a:lnTo>
                    <a:pt x="167" y="377"/>
                  </a:lnTo>
                  <a:lnTo>
                    <a:pt x="63" y="460"/>
                  </a:lnTo>
                  <a:lnTo>
                    <a:pt x="0" y="586"/>
                  </a:lnTo>
                  <a:lnTo>
                    <a:pt x="21" y="690"/>
                  </a:lnTo>
                  <a:lnTo>
                    <a:pt x="188" y="837"/>
                  </a:lnTo>
                  <a:lnTo>
                    <a:pt x="335" y="837"/>
                  </a:lnTo>
                  <a:lnTo>
                    <a:pt x="418" y="879"/>
                  </a:lnTo>
                  <a:lnTo>
                    <a:pt x="481" y="983"/>
                  </a:lnTo>
                  <a:lnTo>
                    <a:pt x="523" y="983"/>
                  </a:lnTo>
                  <a:lnTo>
                    <a:pt x="607" y="879"/>
                  </a:lnTo>
                  <a:lnTo>
                    <a:pt x="586" y="774"/>
                  </a:lnTo>
                  <a:lnTo>
                    <a:pt x="418" y="670"/>
                  </a:lnTo>
                  <a:lnTo>
                    <a:pt x="377" y="586"/>
                  </a:lnTo>
                  <a:lnTo>
                    <a:pt x="418" y="565"/>
                  </a:lnTo>
                  <a:lnTo>
                    <a:pt x="523" y="649"/>
                  </a:lnTo>
                  <a:lnTo>
                    <a:pt x="628" y="690"/>
                  </a:lnTo>
                  <a:lnTo>
                    <a:pt x="649" y="774"/>
                  </a:lnTo>
                  <a:lnTo>
                    <a:pt x="753" y="858"/>
                  </a:lnTo>
                  <a:lnTo>
                    <a:pt x="795" y="983"/>
                  </a:lnTo>
                  <a:lnTo>
                    <a:pt x="921" y="1067"/>
                  </a:lnTo>
                  <a:lnTo>
                    <a:pt x="1025" y="1151"/>
                  </a:lnTo>
                  <a:lnTo>
                    <a:pt x="1109" y="1193"/>
                  </a:lnTo>
                  <a:lnTo>
                    <a:pt x="1234" y="1318"/>
                  </a:lnTo>
                  <a:lnTo>
                    <a:pt x="1255" y="1402"/>
                  </a:lnTo>
                  <a:lnTo>
                    <a:pt x="1172" y="1486"/>
                  </a:lnTo>
                  <a:lnTo>
                    <a:pt x="1172" y="1569"/>
                  </a:lnTo>
                  <a:lnTo>
                    <a:pt x="1234" y="1632"/>
                  </a:lnTo>
                  <a:lnTo>
                    <a:pt x="1360" y="1695"/>
                  </a:lnTo>
                  <a:lnTo>
                    <a:pt x="1444" y="1737"/>
                  </a:lnTo>
                  <a:lnTo>
                    <a:pt x="1486" y="1716"/>
                  </a:lnTo>
                  <a:lnTo>
                    <a:pt x="1527" y="1632"/>
                  </a:lnTo>
                  <a:lnTo>
                    <a:pt x="1465" y="1569"/>
                  </a:lnTo>
                  <a:lnTo>
                    <a:pt x="1360" y="1507"/>
                  </a:lnTo>
                  <a:lnTo>
                    <a:pt x="1360" y="1486"/>
                  </a:lnTo>
                  <a:lnTo>
                    <a:pt x="1381" y="1465"/>
                  </a:lnTo>
                  <a:lnTo>
                    <a:pt x="1465" y="1507"/>
                  </a:lnTo>
                  <a:lnTo>
                    <a:pt x="1548" y="1632"/>
                  </a:lnTo>
                  <a:lnTo>
                    <a:pt x="1548" y="1737"/>
                  </a:lnTo>
                  <a:lnTo>
                    <a:pt x="1590" y="1737"/>
                  </a:lnTo>
                  <a:lnTo>
                    <a:pt x="1632" y="1779"/>
                  </a:lnTo>
                  <a:lnTo>
                    <a:pt x="1674" y="1820"/>
                  </a:lnTo>
                  <a:lnTo>
                    <a:pt x="1737" y="1820"/>
                  </a:lnTo>
                  <a:lnTo>
                    <a:pt x="1758" y="1779"/>
                  </a:lnTo>
                  <a:lnTo>
                    <a:pt x="1758" y="1695"/>
                  </a:lnTo>
                  <a:lnTo>
                    <a:pt x="1737" y="1632"/>
                  </a:lnTo>
                  <a:lnTo>
                    <a:pt x="1737" y="1590"/>
                  </a:lnTo>
                  <a:lnTo>
                    <a:pt x="1758" y="1486"/>
                  </a:lnTo>
                  <a:lnTo>
                    <a:pt x="1841" y="1423"/>
                  </a:lnTo>
                  <a:lnTo>
                    <a:pt x="1779" y="1318"/>
                  </a:lnTo>
                  <a:lnTo>
                    <a:pt x="1695" y="1297"/>
                  </a:lnTo>
                  <a:lnTo>
                    <a:pt x="1737" y="1214"/>
                  </a:lnTo>
                  <a:lnTo>
                    <a:pt x="1779" y="1151"/>
                  </a:lnTo>
                  <a:lnTo>
                    <a:pt x="1779" y="1046"/>
                  </a:lnTo>
                  <a:lnTo>
                    <a:pt x="1841" y="983"/>
                  </a:lnTo>
                  <a:lnTo>
                    <a:pt x="1946" y="983"/>
                  </a:lnTo>
                  <a:lnTo>
                    <a:pt x="1946" y="962"/>
                  </a:lnTo>
                  <a:lnTo>
                    <a:pt x="1862" y="900"/>
                  </a:lnTo>
                  <a:lnTo>
                    <a:pt x="1758" y="879"/>
                  </a:lnTo>
                  <a:lnTo>
                    <a:pt x="1695" y="795"/>
                  </a:lnTo>
                  <a:lnTo>
                    <a:pt x="1653" y="732"/>
                  </a:lnTo>
                  <a:lnTo>
                    <a:pt x="1548" y="586"/>
                  </a:lnTo>
                  <a:lnTo>
                    <a:pt x="1465" y="481"/>
                  </a:lnTo>
                  <a:lnTo>
                    <a:pt x="1465" y="356"/>
                  </a:lnTo>
                  <a:lnTo>
                    <a:pt x="1423" y="251"/>
                  </a:lnTo>
                  <a:lnTo>
                    <a:pt x="1360" y="272"/>
                  </a:lnTo>
                  <a:lnTo>
                    <a:pt x="1339" y="335"/>
                  </a:lnTo>
                  <a:lnTo>
                    <a:pt x="1234" y="335"/>
                  </a:lnTo>
                  <a:lnTo>
                    <a:pt x="1255" y="272"/>
                  </a:lnTo>
                  <a:lnTo>
                    <a:pt x="1172" y="272"/>
                  </a:lnTo>
                  <a:lnTo>
                    <a:pt x="1130" y="314"/>
                  </a:lnTo>
                  <a:lnTo>
                    <a:pt x="1025" y="209"/>
                  </a:lnTo>
                  <a:lnTo>
                    <a:pt x="1025" y="146"/>
                  </a:lnTo>
                  <a:lnTo>
                    <a:pt x="942" y="126"/>
                  </a:lnTo>
                  <a:lnTo>
                    <a:pt x="858" y="42"/>
                  </a:lnTo>
                  <a:lnTo>
                    <a:pt x="711" y="42"/>
                  </a:lnTo>
                  <a:lnTo>
                    <a:pt x="607" y="63"/>
                  </a:lnTo>
                  <a:lnTo>
                    <a:pt x="293" y="0"/>
                  </a:lnTo>
                  <a:close/>
                </a:path>
              </a:pathLst>
            </a:custGeom>
            <a:solidFill>
              <a:srgbClr val="2C39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 name="Google Shape;434;p49"/>
            <p:cNvSpPr/>
            <p:nvPr/>
          </p:nvSpPr>
          <p:spPr>
            <a:xfrm>
              <a:off x="2438700" y="3020425"/>
              <a:ext cx="67500" cy="66975"/>
            </a:xfrm>
            <a:custGeom>
              <a:avLst/>
              <a:gdLst/>
              <a:ahLst/>
              <a:cxnLst/>
              <a:rect l="l" t="t" r="r" b="b"/>
              <a:pathLst>
                <a:path w="2700" h="2679" extrusionOk="0">
                  <a:moveTo>
                    <a:pt x="2470" y="1"/>
                  </a:moveTo>
                  <a:lnTo>
                    <a:pt x="2407" y="22"/>
                  </a:lnTo>
                  <a:lnTo>
                    <a:pt x="2386" y="105"/>
                  </a:lnTo>
                  <a:lnTo>
                    <a:pt x="2302" y="126"/>
                  </a:lnTo>
                  <a:lnTo>
                    <a:pt x="2198" y="210"/>
                  </a:lnTo>
                  <a:lnTo>
                    <a:pt x="2093" y="210"/>
                  </a:lnTo>
                  <a:lnTo>
                    <a:pt x="2072" y="294"/>
                  </a:lnTo>
                  <a:lnTo>
                    <a:pt x="1988" y="252"/>
                  </a:lnTo>
                  <a:lnTo>
                    <a:pt x="1884" y="294"/>
                  </a:lnTo>
                  <a:lnTo>
                    <a:pt x="1863" y="231"/>
                  </a:lnTo>
                  <a:lnTo>
                    <a:pt x="1779" y="189"/>
                  </a:lnTo>
                  <a:lnTo>
                    <a:pt x="1737" y="189"/>
                  </a:lnTo>
                  <a:lnTo>
                    <a:pt x="1696" y="294"/>
                  </a:lnTo>
                  <a:lnTo>
                    <a:pt x="1591" y="294"/>
                  </a:lnTo>
                  <a:lnTo>
                    <a:pt x="1528" y="419"/>
                  </a:lnTo>
                  <a:lnTo>
                    <a:pt x="1528" y="461"/>
                  </a:lnTo>
                  <a:lnTo>
                    <a:pt x="1465" y="503"/>
                  </a:lnTo>
                  <a:lnTo>
                    <a:pt x="1361" y="587"/>
                  </a:lnTo>
                  <a:lnTo>
                    <a:pt x="1235" y="649"/>
                  </a:lnTo>
                  <a:lnTo>
                    <a:pt x="1214" y="691"/>
                  </a:lnTo>
                  <a:lnTo>
                    <a:pt x="1131" y="670"/>
                  </a:lnTo>
                  <a:lnTo>
                    <a:pt x="1068" y="691"/>
                  </a:lnTo>
                  <a:lnTo>
                    <a:pt x="1005" y="649"/>
                  </a:lnTo>
                  <a:lnTo>
                    <a:pt x="859" y="628"/>
                  </a:lnTo>
                  <a:lnTo>
                    <a:pt x="691" y="733"/>
                  </a:lnTo>
                  <a:lnTo>
                    <a:pt x="503" y="754"/>
                  </a:lnTo>
                  <a:lnTo>
                    <a:pt x="503" y="859"/>
                  </a:lnTo>
                  <a:lnTo>
                    <a:pt x="503" y="942"/>
                  </a:lnTo>
                  <a:lnTo>
                    <a:pt x="482" y="1089"/>
                  </a:lnTo>
                  <a:lnTo>
                    <a:pt x="419" y="1172"/>
                  </a:lnTo>
                  <a:lnTo>
                    <a:pt x="294" y="1172"/>
                  </a:lnTo>
                  <a:lnTo>
                    <a:pt x="189" y="1193"/>
                  </a:lnTo>
                  <a:lnTo>
                    <a:pt x="189" y="1256"/>
                  </a:lnTo>
                  <a:lnTo>
                    <a:pt x="126" y="1256"/>
                  </a:lnTo>
                  <a:lnTo>
                    <a:pt x="22" y="1214"/>
                  </a:lnTo>
                  <a:lnTo>
                    <a:pt x="1" y="1256"/>
                  </a:lnTo>
                  <a:lnTo>
                    <a:pt x="210" y="1507"/>
                  </a:lnTo>
                  <a:lnTo>
                    <a:pt x="315" y="1591"/>
                  </a:lnTo>
                  <a:lnTo>
                    <a:pt x="315" y="1675"/>
                  </a:lnTo>
                  <a:lnTo>
                    <a:pt x="482" y="1821"/>
                  </a:lnTo>
                  <a:lnTo>
                    <a:pt x="628" y="2030"/>
                  </a:lnTo>
                  <a:lnTo>
                    <a:pt x="900" y="2323"/>
                  </a:lnTo>
                  <a:lnTo>
                    <a:pt x="963" y="2323"/>
                  </a:lnTo>
                  <a:lnTo>
                    <a:pt x="1026" y="2344"/>
                  </a:lnTo>
                  <a:lnTo>
                    <a:pt x="1068" y="2323"/>
                  </a:lnTo>
                  <a:lnTo>
                    <a:pt x="1068" y="2407"/>
                  </a:lnTo>
                  <a:lnTo>
                    <a:pt x="1131" y="2407"/>
                  </a:lnTo>
                  <a:lnTo>
                    <a:pt x="1319" y="2386"/>
                  </a:lnTo>
                  <a:lnTo>
                    <a:pt x="1633" y="2449"/>
                  </a:lnTo>
                  <a:lnTo>
                    <a:pt x="1737" y="2428"/>
                  </a:lnTo>
                  <a:lnTo>
                    <a:pt x="1884" y="2428"/>
                  </a:lnTo>
                  <a:lnTo>
                    <a:pt x="1947" y="2512"/>
                  </a:lnTo>
                  <a:lnTo>
                    <a:pt x="2009" y="2532"/>
                  </a:lnTo>
                  <a:lnTo>
                    <a:pt x="2009" y="2595"/>
                  </a:lnTo>
                  <a:lnTo>
                    <a:pt x="2156" y="2679"/>
                  </a:lnTo>
                  <a:lnTo>
                    <a:pt x="2198" y="2658"/>
                  </a:lnTo>
                  <a:lnTo>
                    <a:pt x="2260" y="2658"/>
                  </a:lnTo>
                  <a:lnTo>
                    <a:pt x="2302" y="2637"/>
                  </a:lnTo>
                  <a:lnTo>
                    <a:pt x="2281" y="2553"/>
                  </a:lnTo>
                  <a:lnTo>
                    <a:pt x="2219" y="2470"/>
                  </a:lnTo>
                  <a:lnTo>
                    <a:pt x="2198" y="2344"/>
                  </a:lnTo>
                  <a:lnTo>
                    <a:pt x="2281" y="2219"/>
                  </a:lnTo>
                  <a:lnTo>
                    <a:pt x="2302" y="2135"/>
                  </a:lnTo>
                  <a:lnTo>
                    <a:pt x="2302" y="2009"/>
                  </a:lnTo>
                  <a:lnTo>
                    <a:pt x="2281" y="2093"/>
                  </a:lnTo>
                  <a:lnTo>
                    <a:pt x="2260" y="2135"/>
                  </a:lnTo>
                  <a:lnTo>
                    <a:pt x="2198" y="2156"/>
                  </a:lnTo>
                  <a:lnTo>
                    <a:pt x="2198" y="2093"/>
                  </a:lnTo>
                  <a:lnTo>
                    <a:pt x="2219" y="2009"/>
                  </a:lnTo>
                  <a:lnTo>
                    <a:pt x="2281" y="1884"/>
                  </a:lnTo>
                  <a:lnTo>
                    <a:pt x="2260" y="1800"/>
                  </a:lnTo>
                  <a:lnTo>
                    <a:pt x="2260" y="1716"/>
                  </a:lnTo>
                  <a:lnTo>
                    <a:pt x="2344" y="1528"/>
                  </a:lnTo>
                  <a:lnTo>
                    <a:pt x="2386" y="1528"/>
                  </a:lnTo>
                  <a:lnTo>
                    <a:pt x="2365" y="1591"/>
                  </a:lnTo>
                  <a:lnTo>
                    <a:pt x="2365" y="1675"/>
                  </a:lnTo>
                  <a:lnTo>
                    <a:pt x="2365" y="1800"/>
                  </a:lnTo>
                  <a:lnTo>
                    <a:pt x="2386" y="1800"/>
                  </a:lnTo>
                  <a:lnTo>
                    <a:pt x="2428" y="1716"/>
                  </a:lnTo>
                  <a:lnTo>
                    <a:pt x="2470" y="1486"/>
                  </a:lnTo>
                  <a:lnTo>
                    <a:pt x="2470" y="1214"/>
                  </a:lnTo>
                  <a:lnTo>
                    <a:pt x="2491" y="1172"/>
                  </a:lnTo>
                  <a:lnTo>
                    <a:pt x="2428" y="1089"/>
                  </a:lnTo>
                  <a:lnTo>
                    <a:pt x="2407" y="1068"/>
                  </a:lnTo>
                  <a:lnTo>
                    <a:pt x="2407" y="1005"/>
                  </a:lnTo>
                  <a:lnTo>
                    <a:pt x="2470" y="963"/>
                  </a:lnTo>
                  <a:lnTo>
                    <a:pt x="2491" y="963"/>
                  </a:lnTo>
                  <a:lnTo>
                    <a:pt x="2512" y="984"/>
                  </a:lnTo>
                  <a:lnTo>
                    <a:pt x="2533" y="838"/>
                  </a:lnTo>
                  <a:lnTo>
                    <a:pt x="2637" y="691"/>
                  </a:lnTo>
                  <a:lnTo>
                    <a:pt x="2700" y="628"/>
                  </a:lnTo>
                  <a:lnTo>
                    <a:pt x="2700" y="566"/>
                  </a:lnTo>
                  <a:lnTo>
                    <a:pt x="2637" y="524"/>
                  </a:lnTo>
                  <a:lnTo>
                    <a:pt x="2637" y="461"/>
                  </a:lnTo>
                  <a:lnTo>
                    <a:pt x="2679" y="377"/>
                  </a:lnTo>
                  <a:lnTo>
                    <a:pt x="2637" y="273"/>
                  </a:lnTo>
                  <a:lnTo>
                    <a:pt x="2637" y="126"/>
                  </a:lnTo>
                  <a:lnTo>
                    <a:pt x="2679" y="63"/>
                  </a:lnTo>
                  <a:lnTo>
                    <a:pt x="2700" y="43"/>
                  </a:lnTo>
                  <a:lnTo>
                    <a:pt x="2533" y="43"/>
                  </a:lnTo>
                  <a:lnTo>
                    <a:pt x="2512" y="1"/>
                  </a:lnTo>
                  <a:close/>
                </a:path>
              </a:pathLst>
            </a:custGeom>
            <a:solidFill>
              <a:srgbClr val="2C39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 name="Google Shape;435;p49"/>
            <p:cNvSpPr/>
            <p:nvPr/>
          </p:nvSpPr>
          <p:spPr>
            <a:xfrm>
              <a:off x="2416725" y="3006825"/>
              <a:ext cx="91575" cy="46050"/>
            </a:xfrm>
            <a:custGeom>
              <a:avLst/>
              <a:gdLst/>
              <a:ahLst/>
              <a:cxnLst/>
              <a:rect l="l" t="t" r="r" b="b"/>
              <a:pathLst>
                <a:path w="3663" h="1842" extrusionOk="0">
                  <a:moveTo>
                    <a:pt x="1926" y="1"/>
                  </a:moveTo>
                  <a:lnTo>
                    <a:pt x="1905" y="43"/>
                  </a:lnTo>
                  <a:lnTo>
                    <a:pt x="1968" y="105"/>
                  </a:lnTo>
                  <a:lnTo>
                    <a:pt x="1863" y="126"/>
                  </a:lnTo>
                  <a:lnTo>
                    <a:pt x="1800" y="168"/>
                  </a:lnTo>
                  <a:lnTo>
                    <a:pt x="1696" y="147"/>
                  </a:lnTo>
                  <a:lnTo>
                    <a:pt x="1507" y="168"/>
                  </a:lnTo>
                  <a:lnTo>
                    <a:pt x="943" y="168"/>
                  </a:lnTo>
                  <a:lnTo>
                    <a:pt x="775" y="252"/>
                  </a:lnTo>
                  <a:lnTo>
                    <a:pt x="712" y="210"/>
                  </a:lnTo>
                  <a:lnTo>
                    <a:pt x="712" y="252"/>
                  </a:lnTo>
                  <a:lnTo>
                    <a:pt x="629" y="315"/>
                  </a:lnTo>
                  <a:lnTo>
                    <a:pt x="566" y="419"/>
                  </a:lnTo>
                  <a:lnTo>
                    <a:pt x="419" y="482"/>
                  </a:lnTo>
                  <a:lnTo>
                    <a:pt x="336" y="482"/>
                  </a:lnTo>
                  <a:lnTo>
                    <a:pt x="189" y="649"/>
                  </a:lnTo>
                  <a:lnTo>
                    <a:pt x="106" y="754"/>
                  </a:lnTo>
                  <a:lnTo>
                    <a:pt x="126" y="838"/>
                  </a:lnTo>
                  <a:lnTo>
                    <a:pt x="43" y="984"/>
                  </a:lnTo>
                  <a:lnTo>
                    <a:pt x="1" y="1047"/>
                  </a:lnTo>
                  <a:lnTo>
                    <a:pt x="43" y="1005"/>
                  </a:lnTo>
                  <a:lnTo>
                    <a:pt x="126" y="1047"/>
                  </a:lnTo>
                  <a:lnTo>
                    <a:pt x="147" y="1068"/>
                  </a:lnTo>
                  <a:lnTo>
                    <a:pt x="210" y="1089"/>
                  </a:lnTo>
                  <a:lnTo>
                    <a:pt x="252" y="1151"/>
                  </a:lnTo>
                  <a:lnTo>
                    <a:pt x="399" y="1110"/>
                  </a:lnTo>
                  <a:lnTo>
                    <a:pt x="503" y="1151"/>
                  </a:lnTo>
                  <a:lnTo>
                    <a:pt x="566" y="1256"/>
                  </a:lnTo>
                  <a:lnTo>
                    <a:pt x="608" y="1298"/>
                  </a:lnTo>
                  <a:lnTo>
                    <a:pt x="650" y="1361"/>
                  </a:lnTo>
                  <a:lnTo>
                    <a:pt x="671" y="1298"/>
                  </a:lnTo>
                  <a:lnTo>
                    <a:pt x="712" y="1256"/>
                  </a:lnTo>
                  <a:lnTo>
                    <a:pt x="817" y="1214"/>
                  </a:lnTo>
                  <a:lnTo>
                    <a:pt x="859" y="1256"/>
                  </a:lnTo>
                  <a:lnTo>
                    <a:pt x="943" y="1277"/>
                  </a:lnTo>
                  <a:lnTo>
                    <a:pt x="943" y="1382"/>
                  </a:lnTo>
                  <a:lnTo>
                    <a:pt x="922" y="1486"/>
                  </a:lnTo>
                  <a:lnTo>
                    <a:pt x="922" y="1507"/>
                  </a:lnTo>
                  <a:lnTo>
                    <a:pt x="880" y="1612"/>
                  </a:lnTo>
                  <a:lnTo>
                    <a:pt x="922" y="1675"/>
                  </a:lnTo>
                  <a:lnTo>
                    <a:pt x="963" y="1696"/>
                  </a:lnTo>
                  <a:lnTo>
                    <a:pt x="984" y="1716"/>
                  </a:lnTo>
                  <a:lnTo>
                    <a:pt x="1047" y="1716"/>
                  </a:lnTo>
                  <a:lnTo>
                    <a:pt x="1068" y="1696"/>
                  </a:lnTo>
                  <a:lnTo>
                    <a:pt x="1131" y="1716"/>
                  </a:lnTo>
                  <a:lnTo>
                    <a:pt x="1131" y="1800"/>
                  </a:lnTo>
                  <a:lnTo>
                    <a:pt x="1152" y="1842"/>
                  </a:lnTo>
                  <a:lnTo>
                    <a:pt x="1256" y="1821"/>
                  </a:lnTo>
                  <a:lnTo>
                    <a:pt x="1382" y="1821"/>
                  </a:lnTo>
                  <a:lnTo>
                    <a:pt x="1445" y="1737"/>
                  </a:lnTo>
                  <a:lnTo>
                    <a:pt x="1445" y="1591"/>
                  </a:lnTo>
                  <a:lnTo>
                    <a:pt x="1445" y="1507"/>
                  </a:lnTo>
                  <a:lnTo>
                    <a:pt x="1445" y="1403"/>
                  </a:lnTo>
                  <a:lnTo>
                    <a:pt x="1612" y="1382"/>
                  </a:lnTo>
                  <a:lnTo>
                    <a:pt x="1800" y="1277"/>
                  </a:lnTo>
                  <a:lnTo>
                    <a:pt x="1926" y="1298"/>
                  </a:lnTo>
                  <a:lnTo>
                    <a:pt x="2010" y="1361"/>
                  </a:lnTo>
                  <a:lnTo>
                    <a:pt x="2072" y="1361"/>
                  </a:lnTo>
                  <a:lnTo>
                    <a:pt x="2135" y="1382"/>
                  </a:lnTo>
                  <a:lnTo>
                    <a:pt x="2177" y="1298"/>
                  </a:lnTo>
                  <a:lnTo>
                    <a:pt x="2303" y="1277"/>
                  </a:lnTo>
                  <a:lnTo>
                    <a:pt x="2407" y="1151"/>
                  </a:lnTo>
                  <a:lnTo>
                    <a:pt x="2449" y="1110"/>
                  </a:lnTo>
                  <a:lnTo>
                    <a:pt x="2491" y="1068"/>
                  </a:lnTo>
                  <a:lnTo>
                    <a:pt x="2554" y="900"/>
                  </a:lnTo>
                  <a:lnTo>
                    <a:pt x="2658" y="900"/>
                  </a:lnTo>
                  <a:lnTo>
                    <a:pt x="2700" y="796"/>
                  </a:lnTo>
                  <a:lnTo>
                    <a:pt x="2742" y="796"/>
                  </a:lnTo>
                  <a:lnTo>
                    <a:pt x="2826" y="879"/>
                  </a:lnTo>
                  <a:lnTo>
                    <a:pt x="2847" y="900"/>
                  </a:lnTo>
                  <a:lnTo>
                    <a:pt x="2951" y="900"/>
                  </a:lnTo>
                  <a:lnTo>
                    <a:pt x="3035" y="942"/>
                  </a:lnTo>
                  <a:lnTo>
                    <a:pt x="3056" y="859"/>
                  </a:lnTo>
                  <a:lnTo>
                    <a:pt x="3139" y="859"/>
                  </a:lnTo>
                  <a:lnTo>
                    <a:pt x="3244" y="775"/>
                  </a:lnTo>
                  <a:lnTo>
                    <a:pt x="3328" y="754"/>
                  </a:lnTo>
                  <a:lnTo>
                    <a:pt x="3349" y="670"/>
                  </a:lnTo>
                  <a:lnTo>
                    <a:pt x="3391" y="649"/>
                  </a:lnTo>
                  <a:lnTo>
                    <a:pt x="3453" y="649"/>
                  </a:lnTo>
                  <a:lnTo>
                    <a:pt x="3474" y="670"/>
                  </a:lnTo>
                  <a:lnTo>
                    <a:pt x="3642" y="670"/>
                  </a:lnTo>
                  <a:lnTo>
                    <a:pt x="3663" y="628"/>
                  </a:lnTo>
                  <a:lnTo>
                    <a:pt x="3642" y="566"/>
                  </a:lnTo>
                  <a:lnTo>
                    <a:pt x="3495" y="461"/>
                  </a:lnTo>
                  <a:lnTo>
                    <a:pt x="3370" y="419"/>
                  </a:lnTo>
                  <a:lnTo>
                    <a:pt x="3370" y="419"/>
                  </a:lnTo>
                  <a:lnTo>
                    <a:pt x="3432" y="524"/>
                  </a:lnTo>
                  <a:lnTo>
                    <a:pt x="3286" y="524"/>
                  </a:lnTo>
                  <a:lnTo>
                    <a:pt x="3139" y="482"/>
                  </a:lnTo>
                  <a:lnTo>
                    <a:pt x="3077" y="461"/>
                  </a:lnTo>
                  <a:lnTo>
                    <a:pt x="2972" y="440"/>
                  </a:lnTo>
                  <a:lnTo>
                    <a:pt x="2867" y="440"/>
                  </a:lnTo>
                  <a:lnTo>
                    <a:pt x="2909" y="377"/>
                  </a:lnTo>
                  <a:lnTo>
                    <a:pt x="2972" y="377"/>
                  </a:lnTo>
                  <a:lnTo>
                    <a:pt x="2972" y="315"/>
                  </a:lnTo>
                  <a:lnTo>
                    <a:pt x="3035" y="315"/>
                  </a:lnTo>
                  <a:lnTo>
                    <a:pt x="3119" y="335"/>
                  </a:lnTo>
                  <a:lnTo>
                    <a:pt x="3265" y="377"/>
                  </a:lnTo>
                  <a:lnTo>
                    <a:pt x="3286" y="356"/>
                  </a:lnTo>
                  <a:lnTo>
                    <a:pt x="3181" y="273"/>
                  </a:lnTo>
                  <a:lnTo>
                    <a:pt x="3035" y="210"/>
                  </a:lnTo>
                  <a:lnTo>
                    <a:pt x="2951" y="168"/>
                  </a:lnTo>
                  <a:lnTo>
                    <a:pt x="2847" y="210"/>
                  </a:lnTo>
                  <a:lnTo>
                    <a:pt x="2805" y="168"/>
                  </a:lnTo>
                  <a:lnTo>
                    <a:pt x="2763" y="252"/>
                  </a:lnTo>
                  <a:lnTo>
                    <a:pt x="2700" y="210"/>
                  </a:lnTo>
                  <a:lnTo>
                    <a:pt x="2428" y="168"/>
                  </a:lnTo>
                  <a:lnTo>
                    <a:pt x="2198" y="147"/>
                  </a:lnTo>
                  <a:lnTo>
                    <a:pt x="2072" y="43"/>
                  </a:lnTo>
                  <a:lnTo>
                    <a:pt x="1926" y="1"/>
                  </a:lnTo>
                  <a:close/>
                </a:path>
              </a:pathLst>
            </a:custGeom>
            <a:solidFill>
              <a:srgbClr val="2C39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 name="Google Shape;436;p49"/>
            <p:cNvSpPr/>
            <p:nvPr/>
          </p:nvSpPr>
          <p:spPr>
            <a:xfrm>
              <a:off x="2404175" y="3031950"/>
              <a:ext cx="36125" cy="20925"/>
            </a:xfrm>
            <a:custGeom>
              <a:avLst/>
              <a:gdLst/>
              <a:ahLst/>
              <a:cxnLst/>
              <a:rect l="l" t="t" r="r" b="b"/>
              <a:pathLst>
                <a:path w="1445" h="837" extrusionOk="0">
                  <a:moveTo>
                    <a:pt x="545" y="0"/>
                  </a:moveTo>
                  <a:lnTo>
                    <a:pt x="503" y="42"/>
                  </a:lnTo>
                  <a:lnTo>
                    <a:pt x="398" y="105"/>
                  </a:lnTo>
                  <a:lnTo>
                    <a:pt x="398" y="167"/>
                  </a:lnTo>
                  <a:lnTo>
                    <a:pt x="294" y="188"/>
                  </a:lnTo>
                  <a:lnTo>
                    <a:pt x="168" y="251"/>
                  </a:lnTo>
                  <a:lnTo>
                    <a:pt x="64" y="356"/>
                  </a:lnTo>
                  <a:lnTo>
                    <a:pt x="64" y="398"/>
                  </a:lnTo>
                  <a:lnTo>
                    <a:pt x="1" y="481"/>
                  </a:lnTo>
                  <a:lnTo>
                    <a:pt x="168" y="481"/>
                  </a:lnTo>
                  <a:lnTo>
                    <a:pt x="273" y="586"/>
                  </a:lnTo>
                  <a:lnTo>
                    <a:pt x="398" y="607"/>
                  </a:lnTo>
                  <a:lnTo>
                    <a:pt x="440" y="607"/>
                  </a:lnTo>
                  <a:lnTo>
                    <a:pt x="649" y="691"/>
                  </a:lnTo>
                  <a:lnTo>
                    <a:pt x="838" y="795"/>
                  </a:lnTo>
                  <a:lnTo>
                    <a:pt x="859" y="732"/>
                  </a:lnTo>
                  <a:lnTo>
                    <a:pt x="796" y="691"/>
                  </a:lnTo>
                  <a:lnTo>
                    <a:pt x="817" y="670"/>
                  </a:lnTo>
                  <a:lnTo>
                    <a:pt x="921" y="670"/>
                  </a:lnTo>
                  <a:lnTo>
                    <a:pt x="1005" y="795"/>
                  </a:lnTo>
                  <a:lnTo>
                    <a:pt x="1068" y="837"/>
                  </a:lnTo>
                  <a:lnTo>
                    <a:pt x="1340" y="837"/>
                  </a:lnTo>
                  <a:lnTo>
                    <a:pt x="1424" y="732"/>
                  </a:lnTo>
                  <a:lnTo>
                    <a:pt x="1382" y="691"/>
                  </a:lnTo>
                  <a:lnTo>
                    <a:pt x="1424" y="670"/>
                  </a:lnTo>
                  <a:lnTo>
                    <a:pt x="1382" y="607"/>
                  </a:lnTo>
                  <a:lnTo>
                    <a:pt x="1424" y="502"/>
                  </a:lnTo>
                  <a:lnTo>
                    <a:pt x="1424" y="481"/>
                  </a:lnTo>
                  <a:lnTo>
                    <a:pt x="1445" y="377"/>
                  </a:lnTo>
                  <a:lnTo>
                    <a:pt x="1445" y="272"/>
                  </a:lnTo>
                  <a:lnTo>
                    <a:pt x="1361" y="251"/>
                  </a:lnTo>
                  <a:lnTo>
                    <a:pt x="1319" y="209"/>
                  </a:lnTo>
                  <a:lnTo>
                    <a:pt x="1214" y="251"/>
                  </a:lnTo>
                  <a:lnTo>
                    <a:pt x="1173" y="293"/>
                  </a:lnTo>
                  <a:lnTo>
                    <a:pt x="1152" y="356"/>
                  </a:lnTo>
                  <a:lnTo>
                    <a:pt x="1110" y="293"/>
                  </a:lnTo>
                  <a:lnTo>
                    <a:pt x="1068" y="251"/>
                  </a:lnTo>
                  <a:lnTo>
                    <a:pt x="1005" y="146"/>
                  </a:lnTo>
                  <a:lnTo>
                    <a:pt x="901" y="105"/>
                  </a:lnTo>
                  <a:lnTo>
                    <a:pt x="754" y="146"/>
                  </a:lnTo>
                  <a:lnTo>
                    <a:pt x="712" y="84"/>
                  </a:lnTo>
                  <a:lnTo>
                    <a:pt x="649" y="63"/>
                  </a:lnTo>
                  <a:lnTo>
                    <a:pt x="628" y="42"/>
                  </a:lnTo>
                  <a:lnTo>
                    <a:pt x="545" y="0"/>
                  </a:lnTo>
                  <a:close/>
                </a:path>
              </a:pathLst>
            </a:custGeom>
            <a:solidFill>
              <a:srgbClr val="2C39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 name="Google Shape;437;p49"/>
            <p:cNvSpPr/>
            <p:nvPr/>
          </p:nvSpPr>
          <p:spPr>
            <a:xfrm>
              <a:off x="2420400" y="2972825"/>
              <a:ext cx="16750" cy="36650"/>
            </a:xfrm>
            <a:custGeom>
              <a:avLst/>
              <a:gdLst/>
              <a:ahLst/>
              <a:cxnLst/>
              <a:rect l="l" t="t" r="r" b="b"/>
              <a:pathLst>
                <a:path w="670" h="1466" extrusionOk="0">
                  <a:moveTo>
                    <a:pt x="398" y="1"/>
                  </a:moveTo>
                  <a:lnTo>
                    <a:pt x="377" y="43"/>
                  </a:lnTo>
                  <a:lnTo>
                    <a:pt x="356" y="147"/>
                  </a:lnTo>
                  <a:lnTo>
                    <a:pt x="272" y="231"/>
                  </a:lnTo>
                  <a:lnTo>
                    <a:pt x="272" y="252"/>
                  </a:lnTo>
                  <a:lnTo>
                    <a:pt x="210" y="273"/>
                  </a:lnTo>
                  <a:lnTo>
                    <a:pt x="189" y="315"/>
                  </a:lnTo>
                  <a:lnTo>
                    <a:pt x="168" y="273"/>
                  </a:lnTo>
                  <a:lnTo>
                    <a:pt x="168" y="231"/>
                  </a:lnTo>
                  <a:lnTo>
                    <a:pt x="84" y="231"/>
                  </a:lnTo>
                  <a:lnTo>
                    <a:pt x="42" y="273"/>
                  </a:lnTo>
                  <a:lnTo>
                    <a:pt x="0" y="356"/>
                  </a:lnTo>
                  <a:lnTo>
                    <a:pt x="0" y="1423"/>
                  </a:lnTo>
                  <a:lnTo>
                    <a:pt x="84" y="1423"/>
                  </a:lnTo>
                  <a:lnTo>
                    <a:pt x="105" y="1465"/>
                  </a:lnTo>
                  <a:lnTo>
                    <a:pt x="168" y="1465"/>
                  </a:lnTo>
                  <a:lnTo>
                    <a:pt x="210" y="1361"/>
                  </a:lnTo>
                  <a:lnTo>
                    <a:pt x="314" y="1256"/>
                  </a:lnTo>
                  <a:lnTo>
                    <a:pt x="398" y="1298"/>
                  </a:lnTo>
                  <a:lnTo>
                    <a:pt x="565" y="1068"/>
                  </a:lnTo>
                  <a:lnTo>
                    <a:pt x="607" y="900"/>
                  </a:lnTo>
                  <a:lnTo>
                    <a:pt x="607" y="733"/>
                  </a:lnTo>
                  <a:lnTo>
                    <a:pt x="565" y="670"/>
                  </a:lnTo>
                  <a:lnTo>
                    <a:pt x="586" y="482"/>
                  </a:lnTo>
                  <a:lnTo>
                    <a:pt x="628" y="377"/>
                  </a:lnTo>
                  <a:lnTo>
                    <a:pt x="670" y="105"/>
                  </a:lnTo>
                  <a:lnTo>
                    <a:pt x="670" y="43"/>
                  </a:lnTo>
                  <a:lnTo>
                    <a:pt x="670" y="1"/>
                  </a:lnTo>
                  <a:lnTo>
                    <a:pt x="586" y="1"/>
                  </a:lnTo>
                  <a:lnTo>
                    <a:pt x="524" y="43"/>
                  </a:lnTo>
                  <a:lnTo>
                    <a:pt x="503" y="1"/>
                  </a:lnTo>
                  <a:close/>
                </a:path>
              </a:pathLst>
            </a:custGeom>
            <a:solidFill>
              <a:srgbClr val="2C39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 name="Google Shape;438;p49"/>
            <p:cNvSpPr/>
            <p:nvPr/>
          </p:nvSpPr>
          <p:spPr>
            <a:xfrm>
              <a:off x="2374900" y="2981200"/>
              <a:ext cx="59650" cy="62800"/>
            </a:xfrm>
            <a:custGeom>
              <a:avLst/>
              <a:gdLst/>
              <a:ahLst/>
              <a:cxnLst/>
              <a:rect l="l" t="t" r="r" b="b"/>
              <a:pathLst>
                <a:path w="2386" h="2512" extrusionOk="0">
                  <a:moveTo>
                    <a:pt x="837" y="0"/>
                  </a:moveTo>
                  <a:lnTo>
                    <a:pt x="816" y="314"/>
                  </a:lnTo>
                  <a:lnTo>
                    <a:pt x="565" y="335"/>
                  </a:lnTo>
                  <a:lnTo>
                    <a:pt x="649" y="419"/>
                  </a:lnTo>
                  <a:lnTo>
                    <a:pt x="670" y="461"/>
                  </a:lnTo>
                  <a:lnTo>
                    <a:pt x="774" y="565"/>
                  </a:lnTo>
                  <a:lnTo>
                    <a:pt x="858" y="649"/>
                  </a:lnTo>
                  <a:lnTo>
                    <a:pt x="942" y="649"/>
                  </a:lnTo>
                  <a:lnTo>
                    <a:pt x="963" y="712"/>
                  </a:lnTo>
                  <a:lnTo>
                    <a:pt x="983" y="816"/>
                  </a:lnTo>
                  <a:lnTo>
                    <a:pt x="1025" y="837"/>
                  </a:lnTo>
                  <a:lnTo>
                    <a:pt x="1130" y="858"/>
                  </a:lnTo>
                  <a:lnTo>
                    <a:pt x="1193" y="879"/>
                  </a:lnTo>
                  <a:lnTo>
                    <a:pt x="1193" y="963"/>
                  </a:lnTo>
                  <a:lnTo>
                    <a:pt x="1130" y="1026"/>
                  </a:lnTo>
                  <a:lnTo>
                    <a:pt x="398" y="1026"/>
                  </a:lnTo>
                  <a:lnTo>
                    <a:pt x="42" y="1570"/>
                  </a:lnTo>
                  <a:lnTo>
                    <a:pt x="42" y="1674"/>
                  </a:lnTo>
                  <a:lnTo>
                    <a:pt x="84" y="1695"/>
                  </a:lnTo>
                  <a:lnTo>
                    <a:pt x="42" y="1758"/>
                  </a:lnTo>
                  <a:lnTo>
                    <a:pt x="84" y="1800"/>
                  </a:lnTo>
                  <a:lnTo>
                    <a:pt x="105" y="1821"/>
                  </a:lnTo>
                  <a:lnTo>
                    <a:pt x="105" y="1863"/>
                  </a:lnTo>
                  <a:lnTo>
                    <a:pt x="42" y="1904"/>
                  </a:lnTo>
                  <a:lnTo>
                    <a:pt x="21" y="1967"/>
                  </a:lnTo>
                  <a:lnTo>
                    <a:pt x="0" y="1988"/>
                  </a:lnTo>
                  <a:lnTo>
                    <a:pt x="105" y="2093"/>
                  </a:lnTo>
                  <a:lnTo>
                    <a:pt x="147" y="2218"/>
                  </a:lnTo>
                  <a:lnTo>
                    <a:pt x="251" y="2218"/>
                  </a:lnTo>
                  <a:lnTo>
                    <a:pt x="335" y="2323"/>
                  </a:lnTo>
                  <a:lnTo>
                    <a:pt x="628" y="2428"/>
                  </a:lnTo>
                  <a:lnTo>
                    <a:pt x="942" y="2428"/>
                  </a:lnTo>
                  <a:lnTo>
                    <a:pt x="1172" y="2511"/>
                  </a:lnTo>
                  <a:lnTo>
                    <a:pt x="1235" y="2428"/>
                  </a:lnTo>
                  <a:lnTo>
                    <a:pt x="1235" y="2386"/>
                  </a:lnTo>
                  <a:lnTo>
                    <a:pt x="1339" y="2281"/>
                  </a:lnTo>
                  <a:lnTo>
                    <a:pt x="1465" y="2218"/>
                  </a:lnTo>
                  <a:lnTo>
                    <a:pt x="1569" y="2197"/>
                  </a:lnTo>
                  <a:lnTo>
                    <a:pt x="1569" y="2135"/>
                  </a:lnTo>
                  <a:lnTo>
                    <a:pt x="1716" y="2009"/>
                  </a:lnTo>
                  <a:lnTo>
                    <a:pt x="1799" y="1863"/>
                  </a:lnTo>
                  <a:lnTo>
                    <a:pt x="1779" y="1779"/>
                  </a:lnTo>
                  <a:lnTo>
                    <a:pt x="1862" y="1674"/>
                  </a:lnTo>
                  <a:lnTo>
                    <a:pt x="2009" y="1507"/>
                  </a:lnTo>
                  <a:lnTo>
                    <a:pt x="2092" y="1507"/>
                  </a:lnTo>
                  <a:lnTo>
                    <a:pt x="2239" y="1444"/>
                  </a:lnTo>
                  <a:lnTo>
                    <a:pt x="2302" y="1340"/>
                  </a:lnTo>
                  <a:lnTo>
                    <a:pt x="2385" y="1277"/>
                  </a:lnTo>
                  <a:lnTo>
                    <a:pt x="2385" y="1235"/>
                  </a:lnTo>
                  <a:lnTo>
                    <a:pt x="2344" y="1172"/>
                  </a:lnTo>
                  <a:lnTo>
                    <a:pt x="2239" y="1172"/>
                  </a:lnTo>
                  <a:lnTo>
                    <a:pt x="2218" y="1256"/>
                  </a:lnTo>
                  <a:lnTo>
                    <a:pt x="2113" y="1172"/>
                  </a:lnTo>
                  <a:lnTo>
                    <a:pt x="2030" y="1172"/>
                  </a:lnTo>
                  <a:lnTo>
                    <a:pt x="1988" y="1130"/>
                  </a:lnTo>
                  <a:lnTo>
                    <a:pt x="1925" y="1130"/>
                  </a:lnTo>
                  <a:lnTo>
                    <a:pt x="1904" y="1088"/>
                  </a:lnTo>
                  <a:lnTo>
                    <a:pt x="1820" y="1088"/>
                  </a:lnTo>
                  <a:lnTo>
                    <a:pt x="1820" y="21"/>
                  </a:lnTo>
                  <a:lnTo>
                    <a:pt x="837" y="0"/>
                  </a:lnTo>
                  <a:close/>
                </a:path>
              </a:pathLst>
            </a:custGeom>
            <a:solidFill>
              <a:srgbClr val="2C39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 name="Google Shape;439;p49"/>
            <p:cNvSpPr/>
            <p:nvPr/>
          </p:nvSpPr>
          <p:spPr>
            <a:xfrm>
              <a:off x="2050050" y="2725400"/>
              <a:ext cx="412225" cy="305525"/>
            </a:xfrm>
            <a:custGeom>
              <a:avLst/>
              <a:gdLst/>
              <a:ahLst/>
              <a:cxnLst/>
              <a:rect l="l" t="t" r="r" b="b"/>
              <a:pathLst>
                <a:path w="16489" h="12221" extrusionOk="0">
                  <a:moveTo>
                    <a:pt x="1381" y="1"/>
                  </a:moveTo>
                  <a:lnTo>
                    <a:pt x="1" y="22"/>
                  </a:lnTo>
                  <a:lnTo>
                    <a:pt x="21" y="168"/>
                  </a:lnTo>
                  <a:lnTo>
                    <a:pt x="105" y="482"/>
                  </a:lnTo>
                  <a:lnTo>
                    <a:pt x="168" y="587"/>
                  </a:lnTo>
                  <a:lnTo>
                    <a:pt x="231" y="691"/>
                  </a:lnTo>
                  <a:lnTo>
                    <a:pt x="168" y="712"/>
                  </a:lnTo>
                  <a:lnTo>
                    <a:pt x="168" y="796"/>
                  </a:lnTo>
                  <a:lnTo>
                    <a:pt x="189" y="901"/>
                  </a:lnTo>
                  <a:lnTo>
                    <a:pt x="356" y="1110"/>
                  </a:lnTo>
                  <a:lnTo>
                    <a:pt x="356" y="1152"/>
                  </a:lnTo>
                  <a:lnTo>
                    <a:pt x="314" y="1173"/>
                  </a:lnTo>
                  <a:lnTo>
                    <a:pt x="335" y="1256"/>
                  </a:lnTo>
                  <a:lnTo>
                    <a:pt x="461" y="1361"/>
                  </a:lnTo>
                  <a:lnTo>
                    <a:pt x="482" y="1486"/>
                  </a:lnTo>
                  <a:lnTo>
                    <a:pt x="440" y="1549"/>
                  </a:lnTo>
                  <a:lnTo>
                    <a:pt x="440" y="1654"/>
                  </a:lnTo>
                  <a:lnTo>
                    <a:pt x="524" y="1696"/>
                  </a:lnTo>
                  <a:lnTo>
                    <a:pt x="545" y="1779"/>
                  </a:lnTo>
                  <a:lnTo>
                    <a:pt x="545" y="1968"/>
                  </a:lnTo>
                  <a:lnTo>
                    <a:pt x="586" y="2114"/>
                  </a:lnTo>
                  <a:lnTo>
                    <a:pt x="691" y="2219"/>
                  </a:lnTo>
                  <a:lnTo>
                    <a:pt x="754" y="2219"/>
                  </a:lnTo>
                  <a:lnTo>
                    <a:pt x="942" y="2386"/>
                  </a:lnTo>
                  <a:lnTo>
                    <a:pt x="1005" y="2512"/>
                  </a:lnTo>
                  <a:lnTo>
                    <a:pt x="1047" y="2595"/>
                  </a:lnTo>
                  <a:lnTo>
                    <a:pt x="1172" y="2721"/>
                  </a:lnTo>
                  <a:lnTo>
                    <a:pt x="1214" y="2909"/>
                  </a:lnTo>
                  <a:lnTo>
                    <a:pt x="1277" y="2930"/>
                  </a:lnTo>
                  <a:lnTo>
                    <a:pt x="1361" y="3056"/>
                  </a:lnTo>
                  <a:lnTo>
                    <a:pt x="1298" y="3139"/>
                  </a:lnTo>
                  <a:lnTo>
                    <a:pt x="1277" y="3202"/>
                  </a:lnTo>
                  <a:lnTo>
                    <a:pt x="1319" y="3265"/>
                  </a:lnTo>
                  <a:lnTo>
                    <a:pt x="1298" y="3349"/>
                  </a:lnTo>
                  <a:lnTo>
                    <a:pt x="1214" y="3328"/>
                  </a:lnTo>
                  <a:lnTo>
                    <a:pt x="1172" y="3411"/>
                  </a:lnTo>
                  <a:lnTo>
                    <a:pt x="1193" y="3432"/>
                  </a:lnTo>
                  <a:lnTo>
                    <a:pt x="1277" y="3432"/>
                  </a:lnTo>
                  <a:lnTo>
                    <a:pt x="1277" y="3516"/>
                  </a:lnTo>
                  <a:lnTo>
                    <a:pt x="1214" y="3558"/>
                  </a:lnTo>
                  <a:lnTo>
                    <a:pt x="1151" y="3516"/>
                  </a:lnTo>
                  <a:lnTo>
                    <a:pt x="1005" y="3516"/>
                  </a:lnTo>
                  <a:lnTo>
                    <a:pt x="900" y="3453"/>
                  </a:lnTo>
                  <a:lnTo>
                    <a:pt x="775" y="3474"/>
                  </a:lnTo>
                  <a:lnTo>
                    <a:pt x="712" y="3516"/>
                  </a:lnTo>
                  <a:lnTo>
                    <a:pt x="858" y="3662"/>
                  </a:lnTo>
                  <a:lnTo>
                    <a:pt x="963" y="3725"/>
                  </a:lnTo>
                  <a:lnTo>
                    <a:pt x="963" y="3830"/>
                  </a:lnTo>
                  <a:lnTo>
                    <a:pt x="1005" y="3934"/>
                  </a:lnTo>
                  <a:lnTo>
                    <a:pt x="1109" y="3955"/>
                  </a:lnTo>
                  <a:lnTo>
                    <a:pt x="1235" y="4039"/>
                  </a:lnTo>
                  <a:lnTo>
                    <a:pt x="1235" y="4081"/>
                  </a:lnTo>
                  <a:lnTo>
                    <a:pt x="1319" y="4081"/>
                  </a:lnTo>
                  <a:lnTo>
                    <a:pt x="1402" y="4102"/>
                  </a:lnTo>
                  <a:lnTo>
                    <a:pt x="1381" y="4144"/>
                  </a:lnTo>
                  <a:lnTo>
                    <a:pt x="1423" y="4206"/>
                  </a:lnTo>
                  <a:lnTo>
                    <a:pt x="1507" y="4186"/>
                  </a:lnTo>
                  <a:lnTo>
                    <a:pt x="1591" y="4186"/>
                  </a:lnTo>
                  <a:lnTo>
                    <a:pt x="1674" y="4081"/>
                  </a:lnTo>
                  <a:lnTo>
                    <a:pt x="1716" y="4081"/>
                  </a:lnTo>
                  <a:lnTo>
                    <a:pt x="1695" y="4186"/>
                  </a:lnTo>
                  <a:lnTo>
                    <a:pt x="1716" y="4374"/>
                  </a:lnTo>
                  <a:lnTo>
                    <a:pt x="1905" y="4562"/>
                  </a:lnTo>
                  <a:lnTo>
                    <a:pt x="2009" y="4583"/>
                  </a:lnTo>
                  <a:lnTo>
                    <a:pt x="2051" y="4583"/>
                  </a:lnTo>
                  <a:lnTo>
                    <a:pt x="2114" y="4667"/>
                  </a:lnTo>
                  <a:lnTo>
                    <a:pt x="2197" y="4897"/>
                  </a:lnTo>
                  <a:lnTo>
                    <a:pt x="2197" y="5127"/>
                  </a:lnTo>
                  <a:lnTo>
                    <a:pt x="2156" y="5315"/>
                  </a:lnTo>
                  <a:lnTo>
                    <a:pt x="2051" y="5462"/>
                  </a:lnTo>
                  <a:lnTo>
                    <a:pt x="2093" y="5546"/>
                  </a:lnTo>
                  <a:lnTo>
                    <a:pt x="2197" y="5650"/>
                  </a:lnTo>
                  <a:lnTo>
                    <a:pt x="2239" y="5629"/>
                  </a:lnTo>
                  <a:lnTo>
                    <a:pt x="2260" y="5713"/>
                  </a:lnTo>
                  <a:lnTo>
                    <a:pt x="2407" y="5734"/>
                  </a:lnTo>
                  <a:lnTo>
                    <a:pt x="2449" y="5859"/>
                  </a:lnTo>
                  <a:lnTo>
                    <a:pt x="2679" y="6131"/>
                  </a:lnTo>
                  <a:lnTo>
                    <a:pt x="2762" y="6152"/>
                  </a:lnTo>
                  <a:lnTo>
                    <a:pt x="2804" y="6236"/>
                  </a:lnTo>
                  <a:lnTo>
                    <a:pt x="2888" y="6341"/>
                  </a:lnTo>
                  <a:lnTo>
                    <a:pt x="3034" y="6362"/>
                  </a:lnTo>
                  <a:lnTo>
                    <a:pt x="3076" y="6445"/>
                  </a:lnTo>
                  <a:lnTo>
                    <a:pt x="3076" y="6571"/>
                  </a:lnTo>
                  <a:lnTo>
                    <a:pt x="3160" y="6655"/>
                  </a:lnTo>
                  <a:lnTo>
                    <a:pt x="3160" y="6717"/>
                  </a:lnTo>
                  <a:lnTo>
                    <a:pt x="3202" y="6822"/>
                  </a:lnTo>
                  <a:lnTo>
                    <a:pt x="3286" y="6864"/>
                  </a:lnTo>
                  <a:lnTo>
                    <a:pt x="3474" y="6780"/>
                  </a:lnTo>
                  <a:lnTo>
                    <a:pt x="3578" y="6613"/>
                  </a:lnTo>
                  <a:lnTo>
                    <a:pt x="3578" y="6487"/>
                  </a:lnTo>
                  <a:lnTo>
                    <a:pt x="3495" y="6445"/>
                  </a:lnTo>
                  <a:lnTo>
                    <a:pt x="3474" y="6341"/>
                  </a:lnTo>
                  <a:lnTo>
                    <a:pt x="3411" y="6278"/>
                  </a:lnTo>
                  <a:lnTo>
                    <a:pt x="3390" y="6173"/>
                  </a:lnTo>
                  <a:lnTo>
                    <a:pt x="3286" y="6131"/>
                  </a:lnTo>
                  <a:lnTo>
                    <a:pt x="3265" y="6048"/>
                  </a:lnTo>
                  <a:lnTo>
                    <a:pt x="3202" y="5964"/>
                  </a:lnTo>
                  <a:lnTo>
                    <a:pt x="3139" y="5943"/>
                  </a:lnTo>
                  <a:lnTo>
                    <a:pt x="3097" y="5964"/>
                  </a:lnTo>
                  <a:lnTo>
                    <a:pt x="3097" y="6048"/>
                  </a:lnTo>
                  <a:lnTo>
                    <a:pt x="3055" y="6069"/>
                  </a:lnTo>
                  <a:lnTo>
                    <a:pt x="3055" y="5985"/>
                  </a:lnTo>
                  <a:lnTo>
                    <a:pt x="2972" y="5943"/>
                  </a:lnTo>
                  <a:lnTo>
                    <a:pt x="2867" y="5818"/>
                  </a:lnTo>
                  <a:lnTo>
                    <a:pt x="2846" y="5734"/>
                  </a:lnTo>
                  <a:lnTo>
                    <a:pt x="2888" y="5629"/>
                  </a:lnTo>
                  <a:lnTo>
                    <a:pt x="2888" y="5504"/>
                  </a:lnTo>
                  <a:lnTo>
                    <a:pt x="2804" y="5399"/>
                  </a:lnTo>
                  <a:lnTo>
                    <a:pt x="2846" y="5294"/>
                  </a:lnTo>
                  <a:lnTo>
                    <a:pt x="2846" y="5232"/>
                  </a:lnTo>
                  <a:lnTo>
                    <a:pt x="2783" y="5148"/>
                  </a:lnTo>
                  <a:lnTo>
                    <a:pt x="2783" y="5085"/>
                  </a:lnTo>
                  <a:lnTo>
                    <a:pt x="2721" y="5002"/>
                  </a:lnTo>
                  <a:lnTo>
                    <a:pt x="2721" y="4897"/>
                  </a:lnTo>
                  <a:lnTo>
                    <a:pt x="2679" y="4834"/>
                  </a:lnTo>
                  <a:lnTo>
                    <a:pt x="2679" y="4688"/>
                  </a:lnTo>
                  <a:lnTo>
                    <a:pt x="2721" y="4604"/>
                  </a:lnTo>
                  <a:lnTo>
                    <a:pt x="2658" y="4395"/>
                  </a:lnTo>
                  <a:lnTo>
                    <a:pt x="2616" y="4290"/>
                  </a:lnTo>
                  <a:lnTo>
                    <a:pt x="2553" y="4206"/>
                  </a:lnTo>
                  <a:lnTo>
                    <a:pt x="2532" y="4186"/>
                  </a:lnTo>
                  <a:lnTo>
                    <a:pt x="2532" y="4248"/>
                  </a:lnTo>
                  <a:lnTo>
                    <a:pt x="2532" y="4290"/>
                  </a:lnTo>
                  <a:lnTo>
                    <a:pt x="2469" y="4353"/>
                  </a:lnTo>
                  <a:lnTo>
                    <a:pt x="2365" y="4186"/>
                  </a:lnTo>
                  <a:lnTo>
                    <a:pt x="2365" y="4102"/>
                  </a:lnTo>
                  <a:lnTo>
                    <a:pt x="2407" y="4039"/>
                  </a:lnTo>
                  <a:lnTo>
                    <a:pt x="2365" y="3976"/>
                  </a:lnTo>
                  <a:lnTo>
                    <a:pt x="2323" y="3955"/>
                  </a:lnTo>
                  <a:lnTo>
                    <a:pt x="2281" y="3746"/>
                  </a:lnTo>
                  <a:lnTo>
                    <a:pt x="2197" y="3579"/>
                  </a:lnTo>
                  <a:lnTo>
                    <a:pt x="2135" y="3558"/>
                  </a:lnTo>
                  <a:lnTo>
                    <a:pt x="2030" y="3453"/>
                  </a:lnTo>
                  <a:lnTo>
                    <a:pt x="2030" y="3328"/>
                  </a:lnTo>
                  <a:lnTo>
                    <a:pt x="2051" y="3202"/>
                  </a:lnTo>
                  <a:lnTo>
                    <a:pt x="1946" y="3056"/>
                  </a:lnTo>
                  <a:lnTo>
                    <a:pt x="1884" y="3035"/>
                  </a:lnTo>
                  <a:lnTo>
                    <a:pt x="1821" y="2993"/>
                  </a:lnTo>
                  <a:lnTo>
                    <a:pt x="1821" y="2846"/>
                  </a:lnTo>
                  <a:lnTo>
                    <a:pt x="1737" y="2784"/>
                  </a:lnTo>
                  <a:lnTo>
                    <a:pt x="1633" y="2742"/>
                  </a:lnTo>
                  <a:lnTo>
                    <a:pt x="1612" y="2637"/>
                  </a:lnTo>
                  <a:lnTo>
                    <a:pt x="1633" y="2574"/>
                  </a:lnTo>
                  <a:lnTo>
                    <a:pt x="1612" y="2407"/>
                  </a:lnTo>
                  <a:lnTo>
                    <a:pt x="1465" y="2302"/>
                  </a:lnTo>
                  <a:lnTo>
                    <a:pt x="1402" y="2219"/>
                  </a:lnTo>
                  <a:lnTo>
                    <a:pt x="1319" y="2198"/>
                  </a:lnTo>
                  <a:lnTo>
                    <a:pt x="1319" y="2093"/>
                  </a:lnTo>
                  <a:lnTo>
                    <a:pt x="1235" y="1947"/>
                  </a:lnTo>
                  <a:lnTo>
                    <a:pt x="1193" y="1863"/>
                  </a:lnTo>
                  <a:lnTo>
                    <a:pt x="1235" y="1779"/>
                  </a:lnTo>
                  <a:lnTo>
                    <a:pt x="1214" y="1361"/>
                  </a:lnTo>
                  <a:lnTo>
                    <a:pt x="1193" y="1131"/>
                  </a:lnTo>
                  <a:lnTo>
                    <a:pt x="1235" y="1005"/>
                  </a:lnTo>
                  <a:lnTo>
                    <a:pt x="1298" y="796"/>
                  </a:lnTo>
                  <a:lnTo>
                    <a:pt x="1277" y="691"/>
                  </a:lnTo>
                  <a:lnTo>
                    <a:pt x="1235" y="545"/>
                  </a:lnTo>
                  <a:lnTo>
                    <a:pt x="1319" y="691"/>
                  </a:lnTo>
                  <a:lnTo>
                    <a:pt x="1486" y="754"/>
                  </a:lnTo>
                  <a:lnTo>
                    <a:pt x="1570" y="921"/>
                  </a:lnTo>
                  <a:lnTo>
                    <a:pt x="1633" y="963"/>
                  </a:lnTo>
                  <a:lnTo>
                    <a:pt x="1737" y="963"/>
                  </a:lnTo>
                  <a:lnTo>
                    <a:pt x="1800" y="921"/>
                  </a:lnTo>
                  <a:lnTo>
                    <a:pt x="1884" y="1026"/>
                  </a:lnTo>
                  <a:lnTo>
                    <a:pt x="1925" y="1068"/>
                  </a:lnTo>
                  <a:lnTo>
                    <a:pt x="2030" y="1068"/>
                  </a:lnTo>
                  <a:lnTo>
                    <a:pt x="2156" y="1152"/>
                  </a:lnTo>
                  <a:lnTo>
                    <a:pt x="2156" y="1214"/>
                  </a:lnTo>
                  <a:lnTo>
                    <a:pt x="2093" y="1319"/>
                  </a:lnTo>
                  <a:lnTo>
                    <a:pt x="2093" y="1382"/>
                  </a:lnTo>
                  <a:lnTo>
                    <a:pt x="2135" y="1549"/>
                  </a:lnTo>
                  <a:lnTo>
                    <a:pt x="2156" y="1737"/>
                  </a:lnTo>
                  <a:lnTo>
                    <a:pt x="2218" y="1842"/>
                  </a:lnTo>
                  <a:lnTo>
                    <a:pt x="2239" y="1968"/>
                  </a:lnTo>
                  <a:lnTo>
                    <a:pt x="2218" y="2051"/>
                  </a:lnTo>
                  <a:lnTo>
                    <a:pt x="2239" y="2156"/>
                  </a:lnTo>
                  <a:lnTo>
                    <a:pt x="2407" y="2323"/>
                  </a:lnTo>
                  <a:lnTo>
                    <a:pt x="2365" y="2386"/>
                  </a:lnTo>
                  <a:lnTo>
                    <a:pt x="2344" y="2470"/>
                  </a:lnTo>
                  <a:lnTo>
                    <a:pt x="2407" y="2533"/>
                  </a:lnTo>
                  <a:lnTo>
                    <a:pt x="2428" y="2533"/>
                  </a:lnTo>
                  <a:lnTo>
                    <a:pt x="2469" y="2595"/>
                  </a:lnTo>
                  <a:lnTo>
                    <a:pt x="2532" y="2784"/>
                  </a:lnTo>
                  <a:lnTo>
                    <a:pt x="2616" y="2805"/>
                  </a:lnTo>
                  <a:lnTo>
                    <a:pt x="2658" y="2909"/>
                  </a:lnTo>
                  <a:lnTo>
                    <a:pt x="2658" y="3035"/>
                  </a:lnTo>
                  <a:lnTo>
                    <a:pt x="2721" y="3097"/>
                  </a:lnTo>
                  <a:lnTo>
                    <a:pt x="2783" y="3118"/>
                  </a:lnTo>
                  <a:lnTo>
                    <a:pt x="2846" y="3244"/>
                  </a:lnTo>
                  <a:lnTo>
                    <a:pt x="2867" y="3349"/>
                  </a:lnTo>
                  <a:lnTo>
                    <a:pt x="2951" y="3411"/>
                  </a:lnTo>
                  <a:lnTo>
                    <a:pt x="2972" y="3453"/>
                  </a:lnTo>
                  <a:lnTo>
                    <a:pt x="3055" y="3453"/>
                  </a:lnTo>
                  <a:lnTo>
                    <a:pt x="3097" y="3516"/>
                  </a:lnTo>
                  <a:lnTo>
                    <a:pt x="3181" y="3453"/>
                  </a:lnTo>
                  <a:lnTo>
                    <a:pt x="3244" y="3516"/>
                  </a:lnTo>
                  <a:lnTo>
                    <a:pt x="3244" y="3642"/>
                  </a:lnTo>
                  <a:lnTo>
                    <a:pt x="3181" y="3725"/>
                  </a:lnTo>
                  <a:lnTo>
                    <a:pt x="3202" y="3872"/>
                  </a:lnTo>
                  <a:lnTo>
                    <a:pt x="3390" y="4060"/>
                  </a:lnTo>
                  <a:lnTo>
                    <a:pt x="3474" y="4039"/>
                  </a:lnTo>
                  <a:lnTo>
                    <a:pt x="3558" y="4060"/>
                  </a:lnTo>
                  <a:lnTo>
                    <a:pt x="3516" y="4165"/>
                  </a:lnTo>
                  <a:lnTo>
                    <a:pt x="3578" y="4269"/>
                  </a:lnTo>
                  <a:lnTo>
                    <a:pt x="3683" y="4290"/>
                  </a:lnTo>
                  <a:lnTo>
                    <a:pt x="3767" y="4290"/>
                  </a:lnTo>
                  <a:lnTo>
                    <a:pt x="3850" y="4395"/>
                  </a:lnTo>
                  <a:lnTo>
                    <a:pt x="3892" y="4499"/>
                  </a:lnTo>
                  <a:lnTo>
                    <a:pt x="3976" y="4520"/>
                  </a:lnTo>
                  <a:lnTo>
                    <a:pt x="3997" y="4499"/>
                  </a:lnTo>
                  <a:lnTo>
                    <a:pt x="4018" y="4520"/>
                  </a:lnTo>
                  <a:lnTo>
                    <a:pt x="4039" y="4604"/>
                  </a:lnTo>
                  <a:lnTo>
                    <a:pt x="3997" y="4667"/>
                  </a:lnTo>
                  <a:lnTo>
                    <a:pt x="3934" y="4604"/>
                  </a:lnTo>
                  <a:lnTo>
                    <a:pt x="3850" y="4625"/>
                  </a:lnTo>
                  <a:lnTo>
                    <a:pt x="3767" y="4730"/>
                  </a:lnTo>
                  <a:lnTo>
                    <a:pt x="3704" y="4897"/>
                  </a:lnTo>
                  <a:lnTo>
                    <a:pt x="3725" y="5002"/>
                  </a:lnTo>
                  <a:lnTo>
                    <a:pt x="3809" y="5085"/>
                  </a:lnTo>
                  <a:lnTo>
                    <a:pt x="3913" y="5085"/>
                  </a:lnTo>
                  <a:lnTo>
                    <a:pt x="3997" y="5148"/>
                  </a:lnTo>
                  <a:lnTo>
                    <a:pt x="4206" y="5315"/>
                  </a:lnTo>
                  <a:lnTo>
                    <a:pt x="4353" y="5357"/>
                  </a:lnTo>
                  <a:lnTo>
                    <a:pt x="4415" y="5357"/>
                  </a:lnTo>
                  <a:lnTo>
                    <a:pt x="4436" y="5420"/>
                  </a:lnTo>
                  <a:lnTo>
                    <a:pt x="4499" y="5525"/>
                  </a:lnTo>
                  <a:lnTo>
                    <a:pt x="4541" y="5608"/>
                  </a:lnTo>
                  <a:lnTo>
                    <a:pt x="4499" y="5713"/>
                  </a:lnTo>
                  <a:lnTo>
                    <a:pt x="4415" y="5734"/>
                  </a:lnTo>
                  <a:lnTo>
                    <a:pt x="4436" y="5776"/>
                  </a:lnTo>
                  <a:lnTo>
                    <a:pt x="4520" y="5838"/>
                  </a:lnTo>
                  <a:lnTo>
                    <a:pt x="4708" y="5880"/>
                  </a:lnTo>
                  <a:lnTo>
                    <a:pt x="4708" y="5964"/>
                  </a:lnTo>
                  <a:lnTo>
                    <a:pt x="4750" y="5985"/>
                  </a:lnTo>
                  <a:lnTo>
                    <a:pt x="4897" y="6131"/>
                  </a:lnTo>
                  <a:lnTo>
                    <a:pt x="5085" y="6362"/>
                  </a:lnTo>
                  <a:lnTo>
                    <a:pt x="5231" y="6592"/>
                  </a:lnTo>
                  <a:lnTo>
                    <a:pt x="5399" y="6801"/>
                  </a:lnTo>
                  <a:lnTo>
                    <a:pt x="5399" y="6906"/>
                  </a:lnTo>
                  <a:lnTo>
                    <a:pt x="5608" y="7178"/>
                  </a:lnTo>
                  <a:lnTo>
                    <a:pt x="5650" y="7282"/>
                  </a:lnTo>
                  <a:lnTo>
                    <a:pt x="5587" y="7408"/>
                  </a:lnTo>
                  <a:lnTo>
                    <a:pt x="5650" y="7491"/>
                  </a:lnTo>
                  <a:lnTo>
                    <a:pt x="5692" y="7638"/>
                  </a:lnTo>
                  <a:lnTo>
                    <a:pt x="5817" y="7952"/>
                  </a:lnTo>
                  <a:lnTo>
                    <a:pt x="5817" y="8077"/>
                  </a:lnTo>
                  <a:lnTo>
                    <a:pt x="5775" y="8182"/>
                  </a:lnTo>
                  <a:lnTo>
                    <a:pt x="5650" y="8287"/>
                  </a:lnTo>
                  <a:lnTo>
                    <a:pt x="5608" y="8370"/>
                  </a:lnTo>
                  <a:lnTo>
                    <a:pt x="5671" y="8370"/>
                  </a:lnTo>
                  <a:lnTo>
                    <a:pt x="5754" y="8454"/>
                  </a:lnTo>
                  <a:lnTo>
                    <a:pt x="5692" y="8496"/>
                  </a:lnTo>
                  <a:lnTo>
                    <a:pt x="5566" y="8496"/>
                  </a:lnTo>
                  <a:lnTo>
                    <a:pt x="5482" y="8538"/>
                  </a:lnTo>
                  <a:lnTo>
                    <a:pt x="5482" y="8579"/>
                  </a:lnTo>
                  <a:lnTo>
                    <a:pt x="5566" y="8789"/>
                  </a:lnTo>
                  <a:lnTo>
                    <a:pt x="5650" y="8872"/>
                  </a:lnTo>
                  <a:lnTo>
                    <a:pt x="5650" y="8956"/>
                  </a:lnTo>
                  <a:lnTo>
                    <a:pt x="5754" y="9103"/>
                  </a:lnTo>
                  <a:lnTo>
                    <a:pt x="5796" y="9228"/>
                  </a:lnTo>
                  <a:lnTo>
                    <a:pt x="5859" y="9291"/>
                  </a:lnTo>
                  <a:lnTo>
                    <a:pt x="5922" y="9291"/>
                  </a:lnTo>
                  <a:lnTo>
                    <a:pt x="5943" y="9333"/>
                  </a:lnTo>
                  <a:lnTo>
                    <a:pt x="6131" y="9395"/>
                  </a:lnTo>
                  <a:lnTo>
                    <a:pt x="6278" y="9375"/>
                  </a:lnTo>
                  <a:lnTo>
                    <a:pt x="6340" y="9375"/>
                  </a:lnTo>
                  <a:lnTo>
                    <a:pt x="6299" y="9437"/>
                  </a:lnTo>
                  <a:lnTo>
                    <a:pt x="6299" y="9500"/>
                  </a:lnTo>
                  <a:lnTo>
                    <a:pt x="6424" y="9542"/>
                  </a:lnTo>
                  <a:lnTo>
                    <a:pt x="6591" y="9688"/>
                  </a:lnTo>
                  <a:lnTo>
                    <a:pt x="6696" y="9835"/>
                  </a:lnTo>
                  <a:lnTo>
                    <a:pt x="6759" y="9960"/>
                  </a:lnTo>
                  <a:lnTo>
                    <a:pt x="6863" y="10023"/>
                  </a:lnTo>
                  <a:lnTo>
                    <a:pt x="6926" y="10002"/>
                  </a:lnTo>
                  <a:lnTo>
                    <a:pt x="7031" y="10044"/>
                  </a:lnTo>
                  <a:lnTo>
                    <a:pt x="7115" y="10044"/>
                  </a:lnTo>
                  <a:lnTo>
                    <a:pt x="7345" y="10149"/>
                  </a:lnTo>
                  <a:lnTo>
                    <a:pt x="7428" y="10149"/>
                  </a:lnTo>
                  <a:lnTo>
                    <a:pt x="7449" y="10107"/>
                  </a:lnTo>
                  <a:lnTo>
                    <a:pt x="7512" y="10107"/>
                  </a:lnTo>
                  <a:lnTo>
                    <a:pt x="7575" y="10170"/>
                  </a:lnTo>
                  <a:lnTo>
                    <a:pt x="7847" y="10442"/>
                  </a:lnTo>
                  <a:lnTo>
                    <a:pt x="7910" y="10442"/>
                  </a:lnTo>
                  <a:lnTo>
                    <a:pt x="8098" y="10630"/>
                  </a:lnTo>
                  <a:lnTo>
                    <a:pt x="8328" y="10735"/>
                  </a:lnTo>
                  <a:lnTo>
                    <a:pt x="8621" y="10756"/>
                  </a:lnTo>
                  <a:lnTo>
                    <a:pt x="8747" y="10839"/>
                  </a:lnTo>
                  <a:lnTo>
                    <a:pt x="8830" y="10965"/>
                  </a:lnTo>
                  <a:lnTo>
                    <a:pt x="8998" y="10965"/>
                  </a:lnTo>
                  <a:lnTo>
                    <a:pt x="9144" y="11048"/>
                  </a:lnTo>
                  <a:lnTo>
                    <a:pt x="9228" y="10986"/>
                  </a:lnTo>
                  <a:lnTo>
                    <a:pt x="9249" y="11007"/>
                  </a:lnTo>
                  <a:lnTo>
                    <a:pt x="9332" y="11153"/>
                  </a:lnTo>
                  <a:lnTo>
                    <a:pt x="9479" y="11216"/>
                  </a:lnTo>
                  <a:lnTo>
                    <a:pt x="9625" y="11216"/>
                  </a:lnTo>
                  <a:lnTo>
                    <a:pt x="9730" y="11279"/>
                  </a:lnTo>
                  <a:lnTo>
                    <a:pt x="9960" y="11362"/>
                  </a:lnTo>
                  <a:lnTo>
                    <a:pt x="10148" y="11362"/>
                  </a:lnTo>
                  <a:lnTo>
                    <a:pt x="10295" y="11467"/>
                  </a:lnTo>
                  <a:lnTo>
                    <a:pt x="10588" y="11572"/>
                  </a:lnTo>
                  <a:lnTo>
                    <a:pt x="10692" y="11530"/>
                  </a:lnTo>
                  <a:lnTo>
                    <a:pt x="11006" y="11404"/>
                  </a:lnTo>
                  <a:lnTo>
                    <a:pt x="11111" y="11404"/>
                  </a:lnTo>
                  <a:lnTo>
                    <a:pt x="11299" y="11300"/>
                  </a:lnTo>
                  <a:lnTo>
                    <a:pt x="11404" y="11279"/>
                  </a:lnTo>
                  <a:lnTo>
                    <a:pt x="11613" y="11279"/>
                  </a:lnTo>
                  <a:lnTo>
                    <a:pt x="11613" y="11258"/>
                  </a:lnTo>
                  <a:lnTo>
                    <a:pt x="11467" y="11216"/>
                  </a:lnTo>
                  <a:lnTo>
                    <a:pt x="11404" y="11216"/>
                  </a:lnTo>
                  <a:lnTo>
                    <a:pt x="11404" y="11174"/>
                  </a:lnTo>
                  <a:lnTo>
                    <a:pt x="11529" y="11090"/>
                  </a:lnTo>
                  <a:lnTo>
                    <a:pt x="11550" y="11111"/>
                  </a:lnTo>
                  <a:lnTo>
                    <a:pt x="11550" y="11195"/>
                  </a:lnTo>
                  <a:lnTo>
                    <a:pt x="11634" y="11153"/>
                  </a:lnTo>
                  <a:lnTo>
                    <a:pt x="11718" y="11153"/>
                  </a:lnTo>
                  <a:lnTo>
                    <a:pt x="11718" y="11195"/>
                  </a:lnTo>
                  <a:lnTo>
                    <a:pt x="11655" y="11195"/>
                  </a:lnTo>
                  <a:lnTo>
                    <a:pt x="11634" y="11216"/>
                  </a:lnTo>
                  <a:lnTo>
                    <a:pt x="11655" y="11258"/>
                  </a:lnTo>
                  <a:lnTo>
                    <a:pt x="11760" y="11258"/>
                  </a:lnTo>
                  <a:lnTo>
                    <a:pt x="11864" y="11279"/>
                  </a:lnTo>
                  <a:lnTo>
                    <a:pt x="12032" y="11404"/>
                  </a:lnTo>
                  <a:lnTo>
                    <a:pt x="12094" y="11467"/>
                  </a:lnTo>
                  <a:lnTo>
                    <a:pt x="12094" y="11425"/>
                  </a:lnTo>
                  <a:lnTo>
                    <a:pt x="11969" y="11300"/>
                  </a:lnTo>
                  <a:lnTo>
                    <a:pt x="11780" y="11216"/>
                  </a:lnTo>
                  <a:lnTo>
                    <a:pt x="11780" y="11174"/>
                  </a:lnTo>
                  <a:lnTo>
                    <a:pt x="11822" y="11174"/>
                  </a:lnTo>
                  <a:lnTo>
                    <a:pt x="11843" y="11195"/>
                  </a:lnTo>
                  <a:lnTo>
                    <a:pt x="11948" y="11216"/>
                  </a:lnTo>
                  <a:lnTo>
                    <a:pt x="12053" y="11300"/>
                  </a:lnTo>
                  <a:lnTo>
                    <a:pt x="12157" y="11425"/>
                  </a:lnTo>
                  <a:lnTo>
                    <a:pt x="12157" y="11488"/>
                  </a:lnTo>
                  <a:lnTo>
                    <a:pt x="12199" y="11530"/>
                  </a:lnTo>
                  <a:lnTo>
                    <a:pt x="12597" y="11885"/>
                  </a:lnTo>
                  <a:lnTo>
                    <a:pt x="12722" y="11906"/>
                  </a:lnTo>
                  <a:lnTo>
                    <a:pt x="12764" y="11990"/>
                  </a:lnTo>
                  <a:lnTo>
                    <a:pt x="12910" y="12116"/>
                  </a:lnTo>
                  <a:lnTo>
                    <a:pt x="12994" y="12220"/>
                  </a:lnTo>
                  <a:lnTo>
                    <a:pt x="13015" y="12199"/>
                  </a:lnTo>
                  <a:lnTo>
                    <a:pt x="13036" y="12136"/>
                  </a:lnTo>
                  <a:lnTo>
                    <a:pt x="13099" y="12095"/>
                  </a:lnTo>
                  <a:lnTo>
                    <a:pt x="13099" y="12053"/>
                  </a:lnTo>
                  <a:lnTo>
                    <a:pt x="13078" y="12032"/>
                  </a:lnTo>
                  <a:lnTo>
                    <a:pt x="13036" y="11990"/>
                  </a:lnTo>
                  <a:lnTo>
                    <a:pt x="13078" y="11927"/>
                  </a:lnTo>
                  <a:lnTo>
                    <a:pt x="13036" y="11906"/>
                  </a:lnTo>
                  <a:lnTo>
                    <a:pt x="13036" y="11802"/>
                  </a:lnTo>
                  <a:lnTo>
                    <a:pt x="13392" y="11258"/>
                  </a:lnTo>
                  <a:lnTo>
                    <a:pt x="14124" y="11258"/>
                  </a:lnTo>
                  <a:lnTo>
                    <a:pt x="14187" y="11195"/>
                  </a:lnTo>
                  <a:lnTo>
                    <a:pt x="14187" y="11111"/>
                  </a:lnTo>
                  <a:lnTo>
                    <a:pt x="14124" y="11090"/>
                  </a:lnTo>
                  <a:lnTo>
                    <a:pt x="14019" y="11069"/>
                  </a:lnTo>
                  <a:lnTo>
                    <a:pt x="13977" y="11048"/>
                  </a:lnTo>
                  <a:lnTo>
                    <a:pt x="13957" y="10944"/>
                  </a:lnTo>
                  <a:lnTo>
                    <a:pt x="13936" y="10881"/>
                  </a:lnTo>
                  <a:lnTo>
                    <a:pt x="13852" y="10881"/>
                  </a:lnTo>
                  <a:lnTo>
                    <a:pt x="13768" y="10797"/>
                  </a:lnTo>
                  <a:lnTo>
                    <a:pt x="13664" y="10693"/>
                  </a:lnTo>
                  <a:lnTo>
                    <a:pt x="13643" y="10651"/>
                  </a:lnTo>
                  <a:lnTo>
                    <a:pt x="13559" y="10567"/>
                  </a:lnTo>
                  <a:lnTo>
                    <a:pt x="13810" y="10546"/>
                  </a:lnTo>
                  <a:lnTo>
                    <a:pt x="13831" y="10232"/>
                  </a:lnTo>
                  <a:lnTo>
                    <a:pt x="14814" y="10253"/>
                  </a:lnTo>
                  <a:lnTo>
                    <a:pt x="14856" y="10170"/>
                  </a:lnTo>
                  <a:lnTo>
                    <a:pt x="14898" y="10128"/>
                  </a:lnTo>
                  <a:lnTo>
                    <a:pt x="14982" y="10128"/>
                  </a:lnTo>
                  <a:lnTo>
                    <a:pt x="14982" y="10170"/>
                  </a:lnTo>
                  <a:lnTo>
                    <a:pt x="15003" y="10212"/>
                  </a:lnTo>
                  <a:lnTo>
                    <a:pt x="15024" y="10170"/>
                  </a:lnTo>
                  <a:lnTo>
                    <a:pt x="15086" y="10149"/>
                  </a:lnTo>
                  <a:lnTo>
                    <a:pt x="15086" y="10128"/>
                  </a:lnTo>
                  <a:lnTo>
                    <a:pt x="15170" y="10044"/>
                  </a:lnTo>
                  <a:lnTo>
                    <a:pt x="15191" y="9940"/>
                  </a:lnTo>
                  <a:lnTo>
                    <a:pt x="15212" y="9898"/>
                  </a:lnTo>
                  <a:lnTo>
                    <a:pt x="15317" y="9898"/>
                  </a:lnTo>
                  <a:lnTo>
                    <a:pt x="15421" y="9793"/>
                  </a:lnTo>
                  <a:lnTo>
                    <a:pt x="15526" y="9647"/>
                  </a:lnTo>
                  <a:lnTo>
                    <a:pt x="15610" y="9626"/>
                  </a:lnTo>
                  <a:lnTo>
                    <a:pt x="15610" y="9626"/>
                  </a:lnTo>
                  <a:lnTo>
                    <a:pt x="15589" y="9730"/>
                  </a:lnTo>
                  <a:lnTo>
                    <a:pt x="15526" y="9793"/>
                  </a:lnTo>
                  <a:lnTo>
                    <a:pt x="15547" y="9835"/>
                  </a:lnTo>
                  <a:lnTo>
                    <a:pt x="15651" y="9919"/>
                  </a:lnTo>
                  <a:lnTo>
                    <a:pt x="15714" y="10023"/>
                  </a:lnTo>
                  <a:lnTo>
                    <a:pt x="15735" y="10002"/>
                  </a:lnTo>
                  <a:lnTo>
                    <a:pt x="15840" y="9814"/>
                  </a:lnTo>
                  <a:lnTo>
                    <a:pt x="15944" y="9437"/>
                  </a:lnTo>
                  <a:lnTo>
                    <a:pt x="16007" y="9333"/>
                  </a:lnTo>
                  <a:lnTo>
                    <a:pt x="15944" y="9375"/>
                  </a:lnTo>
                  <a:lnTo>
                    <a:pt x="15902" y="9416"/>
                  </a:lnTo>
                  <a:lnTo>
                    <a:pt x="15840" y="9395"/>
                  </a:lnTo>
                  <a:lnTo>
                    <a:pt x="15840" y="9333"/>
                  </a:lnTo>
                  <a:lnTo>
                    <a:pt x="15965" y="9207"/>
                  </a:lnTo>
                  <a:lnTo>
                    <a:pt x="16007" y="9123"/>
                  </a:lnTo>
                  <a:lnTo>
                    <a:pt x="15902" y="9123"/>
                  </a:lnTo>
                  <a:lnTo>
                    <a:pt x="15819" y="9061"/>
                  </a:lnTo>
                  <a:lnTo>
                    <a:pt x="15840" y="9019"/>
                  </a:lnTo>
                  <a:lnTo>
                    <a:pt x="15965" y="8956"/>
                  </a:lnTo>
                  <a:lnTo>
                    <a:pt x="15965" y="8789"/>
                  </a:lnTo>
                  <a:lnTo>
                    <a:pt x="16028" y="8705"/>
                  </a:lnTo>
                  <a:lnTo>
                    <a:pt x="16279" y="8475"/>
                  </a:lnTo>
                  <a:lnTo>
                    <a:pt x="16426" y="8266"/>
                  </a:lnTo>
                  <a:lnTo>
                    <a:pt x="16488" y="8119"/>
                  </a:lnTo>
                  <a:lnTo>
                    <a:pt x="16488" y="8015"/>
                  </a:lnTo>
                  <a:lnTo>
                    <a:pt x="16321" y="7763"/>
                  </a:lnTo>
                  <a:lnTo>
                    <a:pt x="16216" y="7805"/>
                  </a:lnTo>
                  <a:lnTo>
                    <a:pt x="16237" y="7847"/>
                  </a:lnTo>
                  <a:lnTo>
                    <a:pt x="16174" y="7868"/>
                  </a:lnTo>
                  <a:lnTo>
                    <a:pt x="15923" y="7826"/>
                  </a:lnTo>
                  <a:lnTo>
                    <a:pt x="15693" y="7826"/>
                  </a:lnTo>
                  <a:lnTo>
                    <a:pt x="15693" y="7868"/>
                  </a:lnTo>
                  <a:lnTo>
                    <a:pt x="15547" y="7952"/>
                  </a:lnTo>
                  <a:lnTo>
                    <a:pt x="15505" y="7910"/>
                  </a:lnTo>
                  <a:lnTo>
                    <a:pt x="15379" y="7931"/>
                  </a:lnTo>
                  <a:lnTo>
                    <a:pt x="15275" y="8035"/>
                  </a:lnTo>
                  <a:lnTo>
                    <a:pt x="14793" y="8035"/>
                  </a:lnTo>
                  <a:lnTo>
                    <a:pt x="14396" y="8119"/>
                  </a:lnTo>
                  <a:lnTo>
                    <a:pt x="14396" y="8182"/>
                  </a:lnTo>
                  <a:lnTo>
                    <a:pt x="14501" y="8224"/>
                  </a:lnTo>
                  <a:lnTo>
                    <a:pt x="14291" y="8454"/>
                  </a:lnTo>
                  <a:lnTo>
                    <a:pt x="14270" y="8810"/>
                  </a:lnTo>
                  <a:lnTo>
                    <a:pt x="14291" y="8851"/>
                  </a:lnTo>
                  <a:lnTo>
                    <a:pt x="14082" y="9082"/>
                  </a:lnTo>
                  <a:lnTo>
                    <a:pt x="14082" y="9270"/>
                  </a:lnTo>
                  <a:lnTo>
                    <a:pt x="13957" y="9395"/>
                  </a:lnTo>
                  <a:lnTo>
                    <a:pt x="13873" y="9416"/>
                  </a:lnTo>
                  <a:lnTo>
                    <a:pt x="13622" y="9542"/>
                  </a:lnTo>
                  <a:lnTo>
                    <a:pt x="13643" y="9584"/>
                  </a:lnTo>
                  <a:lnTo>
                    <a:pt x="13747" y="9500"/>
                  </a:lnTo>
                  <a:lnTo>
                    <a:pt x="13726" y="9605"/>
                  </a:lnTo>
                  <a:lnTo>
                    <a:pt x="13726" y="9793"/>
                  </a:lnTo>
                  <a:lnTo>
                    <a:pt x="13622" y="9919"/>
                  </a:lnTo>
                  <a:lnTo>
                    <a:pt x="13538" y="9919"/>
                  </a:lnTo>
                  <a:lnTo>
                    <a:pt x="13517" y="9960"/>
                  </a:lnTo>
                  <a:lnTo>
                    <a:pt x="13454" y="9919"/>
                  </a:lnTo>
                  <a:lnTo>
                    <a:pt x="13329" y="9835"/>
                  </a:lnTo>
                  <a:lnTo>
                    <a:pt x="13350" y="9793"/>
                  </a:lnTo>
                  <a:lnTo>
                    <a:pt x="13454" y="9730"/>
                  </a:lnTo>
                  <a:lnTo>
                    <a:pt x="13308" y="9688"/>
                  </a:lnTo>
                  <a:lnTo>
                    <a:pt x="13245" y="9730"/>
                  </a:lnTo>
                  <a:lnTo>
                    <a:pt x="13120" y="9709"/>
                  </a:lnTo>
                  <a:lnTo>
                    <a:pt x="12973" y="9709"/>
                  </a:lnTo>
                  <a:lnTo>
                    <a:pt x="12869" y="9793"/>
                  </a:lnTo>
                  <a:lnTo>
                    <a:pt x="12722" y="9814"/>
                  </a:lnTo>
                  <a:lnTo>
                    <a:pt x="12513" y="9814"/>
                  </a:lnTo>
                  <a:lnTo>
                    <a:pt x="12492" y="9856"/>
                  </a:lnTo>
                  <a:lnTo>
                    <a:pt x="12262" y="10002"/>
                  </a:lnTo>
                  <a:lnTo>
                    <a:pt x="12178" y="10002"/>
                  </a:lnTo>
                  <a:lnTo>
                    <a:pt x="12157" y="9940"/>
                  </a:lnTo>
                  <a:lnTo>
                    <a:pt x="11948" y="10002"/>
                  </a:lnTo>
                  <a:lnTo>
                    <a:pt x="11822" y="10044"/>
                  </a:lnTo>
                  <a:lnTo>
                    <a:pt x="11760" y="9919"/>
                  </a:lnTo>
                  <a:lnTo>
                    <a:pt x="11634" y="9730"/>
                  </a:lnTo>
                  <a:lnTo>
                    <a:pt x="11467" y="9647"/>
                  </a:lnTo>
                  <a:lnTo>
                    <a:pt x="11425" y="9605"/>
                  </a:lnTo>
                  <a:lnTo>
                    <a:pt x="11257" y="9605"/>
                  </a:lnTo>
                  <a:lnTo>
                    <a:pt x="11216" y="9626"/>
                  </a:lnTo>
                  <a:lnTo>
                    <a:pt x="11132" y="9521"/>
                  </a:lnTo>
                  <a:lnTo>
                    <a:pt x="10902" y="9270"/>
                  </a:lnTo>
                  <a:lnTo>
                    <a:pt x="10881" y="9165"/>
                  </a:lnTo>
                  <a:lnTo>
                    <a:pt x="10881" y="9082"/>
                  </a:lnTo>
                  <a:lnTo>
                    <a:pt x="10776" y="8914"/>
                  </a:lnTo>
                  <a:lnTo>
                    <a:pt x="10713" y="8789"/>
                  </a:lnTo>
                  <a:lnTo>
                    <a:pt x="10400" y="8454"/>
                  </a:lnTo>
                  <a:lnTo>
                    <a:pt x="10379" y="8328"/>
                  </a:lnTo>
                  <a:lnTo>
                    <a:pt x="10316" y="8245"/>
                  </a:lnTo>
                  <a:lnTo>
                    <a:pt x="10358" y="8161"/>
                  </a:lnTo>
                  <a:lnTo>
                    <a:pt x="10316" y="8077"/>
                  </a:lnTo>
                  <a:lnTo>
                    <a:pt x="10253" y="7847"/>
                  </a:lnTo>
                  <a:lnTo>
                    <a:pt x="10169" y="7763"/>
                  </a:lnTo>
                  <a:lnTo>
                    <a:pt x="10190" y="7638"/>
                  </a:lnTo>
                  <a:lnTo>
                    <a:pt x="10316" y="7805"/>
                  </a:lnTo>
                  <a:lnTo>
                    <a:pt x="10316" y="8015"/>
                  </a:lnTo>
                  <a:lnTo>
                    <a:pt x="10379" y="7973"/>
                  </a:lnTo>
                  <a:lnTo>
                    <a:pt x="10379" y="7805"/>
                  </a:lnTo>
                  <a:lnTo>
                    <a:pt x="10211" y="7554"/>
                  </a:lnTo>
                  <a:lnTo>
                    <a:pt x="10253" y="7429"/>
                  </a:lnTo>
                  <a:lnTo>
                    <a:pt x="10190" y="7219"/>
                  </a:lnTo>
                  <a:lnTo>
                    <a:pt x="10169" y="7115"/>
                  </a:lnTo>
                  <a:lnTo>
                    <a:pt x="10253" y="7010"/>
                  </a:lnTo>
                  <a:lnTo>
                    <a:pt x="10295" y="6717"/>
                  </a:lnTo>
                  <a:lnTo>
                    <a:pt x="10253" y="6571"/>
                  </a:lnTo>
                  <a:lnTo>
                    <a:pt x="10316" y="6278"/>
                  </a:lnTo>
                  <a:lnTo>
                    <a:pt x="10316" y="6173"/>
                  </a:lnTo>
                  <a:lnTo>
                    <a:pt x="10358" y="6090"/>
                  </a:lnTo>
                  <a:lnTo>
                    <a:pt x="10316" y="6048"/>
                  </a:lnTo>
                  <a:lnTo>
                    <a:pt x="10316" y="5922"/>
                  </a:lnTo>
                  <a:lnTo>
                    <a:pt x="10379" y="5859"/>
                  </a:lnTo>
                  <a:lnTo>
                    <a:pt x="10400" y="5713"/>
                  </a:lnTo>
                  <a:lnTo>
                    <a:pt x="10420" y="5650"/>
                  </a:lnTo>
                  <a:lnTo>
                    <a:pt x="10358" y="5608"/>
                  </a:lnTo>
                  <a:lnTo>
                    <a:pt x="10420" y="5504"/>
                  </a:lnTo>
                  <a:lnTo>
                    <a:pt x="10420" y="5336"/>
                  </a:lnTo>
                  <a:lnTo>
                    <a:pt x="10525" y="5336"/>
                  </a:lnTo>
                  <a:lnTo>
                    <a:pt x="10504" y="5441"/>
                  </a:lnTo>
                  <a:lnTo>
                    <a:pt x="10504" y="5525"/>
                  </a:lnTo>
                  <a:lnTo>
                    <a:pt x="10567" y="5504"/>
                  </a:lnTo>
                  <a:lnTo>
                    <a:pt x="10588" y="5399"/>
                  </a:lnTo>
                  <a:lnTo>
                    <a:pt x="10672" y="5294"/>
                  </a:lnTo>
                  <a:lnTo>
                    <a:pt x="10692" y="5148"/>
                  </a:lnTo>
                  <a:lnTo>
                    <a:pt x="10734" y="5106"/>
                  </a:lnTo>
                  <a:lnTo>
                    <a:pt x="10776" y="4939"/>
                  </a:lnTo>
                  <a:lnTo>
                    <a:pt x="10776" y="4897"/>
                  </a:lnTo>
                  <a:lnTo>
                    <a:pt x="10692" y="4939"/>
                  </a:lnTo>
                  <a:lnTo>
                    <a:pt x="10672" y="5127"/>
                  </a:lnTo>
                  <a:lnTo>
                    <a:pt x="10567" y="5190"/>
                  </a:lnTo>
                  <a:lnTo>
                    <a:pt x="10588" y="5106"/>
                  </a:lnTo>
                  <a:lnTo>
                    <a:pt x="10525" y="5085"/>
                  </a:lnTo>
                  <a:lnTo>
                    <a:pt x="10504" y="5002"/>
                  </a:lnTo>
                  <a:lnTo>
                    <a:pt x="10400" y="5002"/>
                  </a:lnTo>
                  <a:lnTo>
                    <a:pt x="10295" y="4918"/>
                  </a:lnTo>
                  <a:lnTo>
                    <a:pt x="10107" y="4876"/>
                  </a:lnTo>
                  <a:lnTo>
                    <a:pt x="10002" y="4771"/>
                  </a:lnTo>
                  <a:lnTo>
                    <a:pt x="9939" y="4730"/>
                  </a:lnTo>
                  <a:lnTo>
                    <a:pt x="9856" y="4730"/>
                  </a:lnTo>
                  <a:lnTo>
                    <a:pt x="9793" y="4709"/>
                  </a:lnTo>
                  <a:lnTo>
                    <a:pt x="9772" y="4709"/>
                  </a:lnTo>
                  <a:lnTo>
                    <a:pt x="9730" y="4667"/>
                  </a:lnTo>
                  <a:lnTo>
                    <a:pt x="9751" y="4499"/>
                  </a:lnTo>
                  <a:lnTo>
                    <a:pt x="9625" y="4165"/>
                  </a:lnTo>
                  <a:lnTo>
                    <a:pt x="9625" y="4144"/>
                  </a:lnTo>
                  <a:lnTo>
                    <a:pt x="9625" y="4081"/>
                  </a:lnTo>
                  <a:lnTo>
                    <a:pt x="9625" y="3976"/>
                  </a:lnTo>
                  <a:lnTo>
                    <a:pt x="9646" y="3872"/>
                  </a:lnTo>
                  <a:lnTo>
                    <a:pt x="9542" y="3788"/>
                  </a:lnTo>
                  <a:lnTo>
                    <a:pt x="9479" y="3683"/>
                  </a:lnTo>
                  <a:lnTo>
                    <a:pt x="9458" y="3579"/>
                  </a:lnTo>
                  <a:lnTo>
                    <a:pt x="9374" y="3537"/>
                  </a:lnTo>
                  <a:lnTo>
                    <a:pt x="9353" y="3453"/>
                  </a:lnTo>
                  <a:lnTo>
                    <a:pt x="9312" y="3432"/>
                  </a:lnTo>
                  <a:lnTo>
                    <a:pt x="9228" y="3223"/>
                  </a:lnTo>
                  <a:lnTo>
                    <a:pt x="9207" y="3139"/>
                  </a:lnTo>
                  <a:lnTo>
                    <a:pt x="9123" y="3118"/>
                  </a:lnTo>
                  <a:lnTo>
                    <a:pt x="9123" y="2951"/>
                  </a:lnTo>
                  <a:lnTo>
                    <a:pt x="9123" y="2888"/>
                  </a:lnTo>
                  <a:lnTo>
                    <a:pt x="9060" y="2825"/>
                  </a:lnTo>
                  <a:lnTo>
                    <a:pt x="9040" y="2721"/>
                  </a:lnTo>
                  <a:lnTo>
                    <a:pt x="8935" y="2574"/>
                  </a:lnTo>
                  <a:lnTo>
                    <a:pt x="8830" y="2491"/>
                  </a:lnTo>
                  <a:lnTo>
                    <a:pt x="8788" y="2386"/>
                  </a:lnTo>
                  <a:lnTo>
                    <a:pt x="8705" y="2365"/>
                  </a:lnTo>
                  <a:lnTo>
                    <a:pt x="8621" y="2365"/>
                  </a:lnTo>
                  <a:lnTo>
                    <a:pt x="8600" y="2323"/>
                  </a:lnTo>
                  <a:lnTo>
                    <a:pt x="8579" y="2302"/>
                  </a:lnTo>
                  <a:lnTo>
                    <a:pt x="8475" y="2323"/>
                  </a:lnTo>
                  <a:lnTo>
                    <a:pt x="8370" y="2302"/>
                  </a:lnTo>
                  <a:lnTo>
                    <a:pt x="8265" y="2302"/>
                  </a:lnTo>
                  <a:lnTo>
                    <a:pt x="8223" y="2386"/>
                  </a:lnTo>
                  <a:lnTo>
                    <a:pt x="8182" y="2386"/>
                  </a:lnTo>
                  <a:lnTo>
                    <a:pt x="8161" y="2365"/>
                  </a:lnTo>
                  <a:lnTo>
                    <a:pt x="8119" y="2365"/>
                  </a:lnTo>
                  <a:lnTo>
                    <a:pt x="8035" y="2386"/>
                  </a:lnTo>
                  <a:lnTo>
                    <a:pt x="7993" y="2428"/>
                  </a:lnTo>
                  <a:lnTo>
                    <a:pt x="7910" y="2595"/>
                  </a:lnTo>
                  <a:lnTo>
                    <a:pt x="7868" y="2679"/>
                  </a:lnTo>
                  <a:lnTo>
                    <a:pt x="7868" y="2700"/>
                  </a:lnTo>
                  <a:lnTo>
                    <a:pt x="7868" y="2742"/>
                  </a:lnTo>
                  <a:lnTo>
                    <a:pt x="7805" y="2742"/>
                  </a:lnTo>
                  <a:lnTo>
                    <a:pt x="7700" y="2825"/>
                  </a:lnTo>
                  <a:lnTo>
                    <a:pt x="7700" y="2846"/>
                  </a:lnTo>
                  <a:lnTo>
                    <a:pt x="7659" y="2888"/>
                  </a:lnTo>
                  <a:lnTo>
                    <a:pt x="7596" y="2888"/>
                  </a:lnTo>
                  <a:lnTo>
                    <a:pt x="7575" y="2825"/>
                  </a:lnTo>
                  <a:lnTo>
                    <a:pt x="7449" y="2784"/>
                  </a:lnTo>
                  <a:lnTo>
                    <a:pt x="7366" y="2742"/>
                  </a:lnTo>
                  <a:lnTo>
                    <a:pt x="7345" y="2700"/>
                  </a:lnTo>
                  <a:lnTo>
                    <a:pt x="7219" y="2637"/>
                  </a:lnTo>
                  <a:lnTo>
                    <a:pt x="7156" y="2637"/>
                  </a:lnTo>
                  <a:lnTo>
                    <a:pt x="7115" y="2595"/>
                  </a:lnTo>
                  <a:lnTo>
                    <a:pt x="7115" y="2574"/>
                  </a:lnTo>
                  <a:lnTo>
                    <a:pt x="7073" y="2512"/>
                  </a:lnTo>
                  <a:lnTo>
                    <a:pt x="7031" y="2491"/>
                  </a:lnTo>
                  <a:lnTo>
                    <a:pt x="6989" y="2491"/>
                  </a:lnTo>
                  <a:lnTo>
                    <a:pt x="6947" y="2470"/>
                  </a:lnTo>
                  <a:lnTo>
                    <a:pt x="6926" y="2470"/>
                  </a:lnTo>
                  <a:lnTo>
                    <a:pt x="6926" y="2428"/>
                  </a:lnTo>
                  <a:lnTo>
                    <a:pt x="6905" y="2323"/>
                  </a:lnTo>
                  <a:lnTo>
                    <a:pt x="6822" y="2261"/>
                  </a:lnTo>
                  <a:lnTo>
                    <a:pt x="6717" y="2114"/>
                  </a:lnTo>
                  <a:lnTo>
                    <a:pt x="6717" y="2093"/>
                  </a:lnTo>
                  <a:lnTo>
                    <a:pt x="6801" y="2072"/>
                  </a:lnTo>
                  <a:lnTo>
                    <a:pt x="6822" y="2051"/>
                  </a:lnTo>
                  <a:lnTo>
                    <a:pt x="6822" y="1968"/>
                  </a:lnTo>
                  <a:lnTo>
                    <a:pt x="6738" y="1884"/>
                  </a:lnTo>
                  <a:lnTo>
                    <a:pt x="6717" y="1863"/>
                  </a:lnTo>
                  <a:lnTo>
                    <a:pt x="6696" y="1842"/>
                  </a:lnTo>
                  <a:lnTo>
                    <a:pt x="6654" y="1800"/>
                  </a:lnTo>
                  <a:lnTo>
                    <a:pt x="6633" y="1675"/>
                  </a:lnTo>
                  <a:lnTo>
                    <a:pt x="6591" y="1591"/>
                  </a:lnTo>
                  <a:lnTo>
                    <a:pt x="6508" y="1549"/>
                  </a:lnTo>
                  <a:lnTo>
                    <a:pt x="6424" y="1528"/>
                  </a:lnTo>
                  <a:lnTo>
                    <a:pt x="6466" y="1465"/>
                  </a:lnTo>
                  <a:lnTo>
                    <a:pt x="6466" y="1424"/>
                  </a:lnTo>
                  <a:lnTo>
                    <a:pt x="6403" y="1340"/>
                  </a:lnTo>
                  <a:lnTo>
                    <a:pt x="6299" y="1319"/>
                  </a:lnTo>
                  <a:lnTo>
                    <a:pt x="6319" y="1256"/>
                  </a:lnTo>
                  <a:lnTo>
                    <a:pt x="6278" y="1173"/>
                  </a:lnTo>
                  <a:lnTo>
                    <a:pt x="6215" y="1173"/>
                  </a:lnTo>
                  <a:lnTo>
                    <a:pt x="6194" y="1131"/>
                  </a:lnTo>
                  <a:lnTo>
                    <a:pt x="6131" y="1068"/>
                  </a:lnTo>
                  <a:lnTo>
                    <a:pt x="6068" y="942"/>
                  </a:lnTo>
                  <a:lnTo>
                    <a:pt x="5943" y="859"/>
                  </a:lnTo>
                  <a:lnTo>
                    <a:pt x="5022" y="838"/>
                  </a:lnTo>
                  <a:lnTo>
                    <a:pt x="4980" y="1047"/>
                  </a:lnTo>
                  <a:lnTo>
                    <a:pt x="3327" y="1005"/>
                  </a:lnTo>
                  <a:lnTo>
                    <a:pt x="1402" y="105"/>
                  </a:lnTo>
                  <a:lnTo>
                    <a:pt x="1402" y="64"/>
                  </a:lnTo>
                  <a:lnTo>
                    <a:pt x="1381" y="1"/>
                  </a:lnTo>
                  <a:close/>
                </a:path>
              </a:pathLst>
            </a:custGeom>
            <a:solidFill>
              <a:srgbClr val="2C39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 name="Google Shape;440;p49"/>
            <p:cNvSpPr/>
            <p:nvPr/>
          </p:nvSpPr>
          <p:spPr>
            <a:xfrm>
              <a:off x="2916800" y="3161675"/>
              <a:ext cx="40825" cy="58600"/>
            </a:xfrm>
            <a:custGeom>
              <a:avLst/>
              <a:gdLst/>
              <a:ahLst/>
              <a:cxnLst/>
              <a:rect l="l" t="t" r="r" b="b"/>
              <a:pathLst>
                <a:path w="1633" h="2344" extrusionOk="0">
                  <a:moveTo>
                    <a:pt x="336" y="0"/>
                  </a:moveTo>
                  <a:lnTo>
                    <a:pt x="231" y="84"/>
                  </a:lnTo>
                  <a:lnTo>
                    <a:pt x="126" y="147"/>
                  </a:lnTo>
                  <a:lnTo>
                    <a:pt x="85" y="209"/>
                  </a:lnTo>
                  <a:lnTo>
                    <a:pt x="1" y="314"/>
                  </a:lnTo>
                  <a:lnTo>
                    <a:pt x="1" y="460"/>
                  </a:lnTo>
                  <a:lnTo>
                    <a:pt x="64" y="607"/>
                  </a:lnTo>
                  <a:lnTo>
                    <a:pt x="22" y="732"/>
                  </a:lnTo>
                  <a:lnTo>
                    <a:pt x="22" y="816"/>
                  </a:lnTo>
                  <a:lnTo>
                    <a:pt x="126" y="879"/>
                  </a:lnTo>
                  <a:lnTo>
                    <a:pt x="189" y="963"/>
                  </a:lnTo>
                  <a:lnTo>
                    <a:pt x="231" y="1067"/>
                  </a:lnTo>
                  <a:lnTo>
                    <a:pt x="273" y="1193"/>
                  </a:lnTo>
                  <a:lnTo>
                    <a:pt x="294" y="1256"/>
                  </a:lnTo>
                  <a:lnTo>
                    <a:pt x="273" y="1360"/>
                  </a:lnTo>
                  <a:lnTo>
                    <a:pt x="189" y="1444"/>
                  </a:lnTo>
                  <a:lnTo>
                    <a:pt x="189" y="1590"/>
                  </a:lnTo>
                  <a:lnTo>
                    <a:pt x="231" y="1653"/>
                  </a:lnTo>
                  <a:lnTo>
                    <a:pt x="189" y="1779"/>
                  </a:lnTo>
                  <a:lnTo>
                    <a:pt x="64" y="1883"/>
                  </a:lnTo>
                  <a:lnTo>
                    <a:pt x="1" y="1883"/>
                  </a:lnTo>
                  <a:lnTo>
                    <a:pt x="22" y="1925"/>
                  </a:lnTo>
                  <a:lnTo>
                    <a:pt x="85" y="2009"/>
                  </a:lnTo>
                  <a:lnTo>
                    <a:pt x="106" y="2030"/>
                  </a:lnTo>
                  <a:lnTo>
                    <a:pt x="106" y="2113"/>
                  </a:lnTo>
                  <a:lnTo>
                    <a:pt x="189" y="2197"/>
                  </a:lnTo>
                  <a:lnTo>
                    <a:pt x="294" y="2218"/>
                  </a:lnTo>
                  <a:lnTo>
                    <a:pt x="336" y="2134"/>
                  </a:lnTo>
                  <a:lnTo>
                    <a:pt x="419" y="2113"/>
                  </a:lnTo>
                  <a:lnTo>
                    <a:pt x="503" y="2113"/>
                  </a:lnTo>
                  <a:lnTo>
                    <a:pt x="503" y="2176"/>
                  </a:lnTo>
                  <a:lnTo>
                    <a:pt x="545" y="2197"/>
                  </a:lnTo>
                  <a:lnTo>
                    <a:pt x="545" y="2323"/>
                  </a:lnTo>
                  <a:lnTo>
                    <a:pt x="608" y="2344"/>
                  </a:lnTo>
                  <a:lnTo>
                    <a:pt x="712" y="2281"/>
                  </a:lnTo>
                  <a:lnTo>
                    <a:pt x="733" y="2197"/>
                  </a:lnTo>
                  <a:lnTo>
                    <a:pt x="817" y="2134"/>
                  </a:lnTo>
                  <a:lnTo>
                    <a:pt x="880" y="2113"/>
                  </a:lnTo>
                  <a:lnTo>
                    <a:pt x="963" y="1988"/>
                  </a:lnTo>
                  <a:lnTo>
                    <a:pt x="1068" y="1820"/>
                  </a:lnTo>
                  <a:lnTo>
                    <a:pt x="1173" y="1590"/>
                  </a:lnTo>
                  <a:lnTo>
                    <a:pt x="1173" y="1486"/>
                  </a:lnTo>
                  <a:lnTo>
                    <a:pt x="1340" y="1297"/>
                  </a:lnTo>
                  <a:lnTo>
                    <a:pt x="1466" y="1130"/>
                  </a:lnTo>
                  <a:lnTo>
                    <a:pt x="1528" y="1046"/>
                  </a:lnTo>
                  <a:lnTo>
                    <a:pt x="1633" y="921"/>
                  </a:lnTo>
                  <a:lnTo>
                    <a:pt x="1591" y="774"/>
                  </a:lnTo>
                  <a:lnTo>
                    <a:pt x="1487" y="649"/>
                  </a:lnTo>
                  <a:lnTo>
                    <a:pt x="1466" y="711"/>
                  </a:lnTo>
                  <a:lnTo>
                    <a:pt x="1382" y="649"/>
                  </a:lnTo>
                  <a:lnTo>
                    <a:pt x="1361" y="544"/>
                  </a:lnTo>
                  <a:lnTo>
                    <a:pt x="1173" y="335"/>
                  </a:lnTo>
                  <a:lnTo>
                    <a:pt x="1131" y="335"/>
                  </a:lnTo>
                  <a:lnTo>
                    <a:pt x="963" y="209"/>
                  </a:lnTo>
                  <a:lnTo>
                    <a:pt x="650" y="105"/>
                  </a:lnTo>
                  <a:lnTo>
                    <a:pt x="524" y="21"/>
                  </a:lnTo>
                  <a:lnTo>
                    <a:pt x="336" y="0"/>
                  </a:lnTo>
                  <a:close/>
                </a:path>
              </a:pathLst>
            </a:custGeom>
            <a:solidFill>
              <a:srgbClr val="2C39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 name="Google Shape;441;p49"/>
            <p:cNvSpPr/>
            <p:nvPr/>
          </p:nvSpPr>
          <p:spPr>
            <a:xfrm>
              <a:off x="2866075" y="3155900"/>
              <a:ext cx="58075" cy="63325"/>
            </a:xfrm>
            <a:custGeom>
              <a:avLst/>
              <a:gdLst/>
              <a:ahLst/>
              <a:cxnLst/>
              <a:rect l="l" t="t" r="r" b="b"/>
              <a:pathLst>
                <a:path w="2323" h="2533" extrusionOk="0">
                  <a:moveTo>
                    <a:pt x="1632" y="1"/>
                  </a:moveTo>
                  <a:lnTo>
                    <a:pt x="1528" y="43"/>
                  </a:lnTo>
                  <a:lnTo>
                    <a:pt x="1339" y="22"/>
                  </a:lnTo>
                  <a:lnTo>
                    <a:pt x="1151" y="64"/>
                  </a:lnTo>
                  <a:lnTo>
                    <a:pt x="963" y="22"/>
                  </a:lnTo>
                  <a:lnTo>
                    <a:pt x="691" y="22"/>
                  </a:lnTo>
                  <a:lnTo>
                    <a:pt x="544" y="64"/>
                  </a:lnTo>
                  <a:lnTo>
                    <a:pt x="544" y="210"/>
                  </a:lnTo>
                  <a:lnTo>
                    <a:pt x="482" y="336"/>
                  </a:lnTo>
                  <a:lnTo>
                    <a:pt x="523" y="419"/>
                  </a:lnTo>
                  <a:lnTo>
                    <a:pt x="440" y="524"/>
                  </a:lnTo>
                  <a:lnTo>
                    <a:pt x="335" y="566"/>
                  </a:lnTo>
                  <a:lnTo>
                    <a:pt x="168" y="566"/>
                  </a:lnTo>
                  <a:lnTo>
                    <a:pt x="105" y="691"/>
                  </a:lnTo>
                  <a:lnTo>
                    <a:pt x="105" y="838"/>
                  </a:lnTo>
                  <a:lnTo>
                    <a:pt x="0" y="1068"/>
                  </a:lnTo>
                  <a:lnTo>
                    <a:pt x="21" y="1152"/>
                  </a:lnTo>
                  <a:lnTo>
                    <a:pt x="126" y="1194"/>
                  </a:lnTo>
                  <a:lnTo>
                    <a:pt x="168" y="1277"/>
                  </a:lnTo>
                  <a:lnTo>
                    <a:pt x="210" y="1319"/>
                  </a:lnTo>
                  <a:lnTo>
                    <a:pt x="272" y="1424"/>
                  </a:lnTo>
                  <a:lnTo>
                    <a:pt x="272" y="1507"/>
                  </a:lnTo>
                  <a:lnTo>
                    <a:pt x="335" y="1570"/>
                  </a:lnTo>
                  <a:lnTo>
                    <a:pt x="419" y="1570"/>
                  </a:lnTo>
                  <a:lnTo>
                    <a:pt x="461" y="1591"/>
                  </a:lnTo>
                  <a:lnTo>
                    <a:pt x="482" y="1696"/>
                  </a:lnTo>
                  <a:lnTo>
                    <a:pt x="523" y="1842"/>
                  </a:lnTo>
                  <a:lnTo>
                    <a:pt x="523" y="1989"/>
                  </a:lnTo>
                  <a:lnTo>
                    <a:pt x="586" y="2010"/>
                  </a:lnTo>
                  <a:lnTo>
                    <a:pt x="670" y="2135"/>
                  </a:lnTo>
                  <a:lnTo>
                    <a:pt x="691" y="2219"/>
                  </a:lnTo>
                  <a:lnTo>
                    <a:pt x="795" y="2261"/>
                  </a:lnTo>
                  <a:lnTo>
                    <a:pt x="795" y="2323"/>
                  </a:lnTo>
                  <a:lnTo>
                    <a:pt x="858" y="2407"/>
                  </a:lnTo>
                  <a:lnTo>
                    <a:pt x="942" y="2449"/>
                  </a:lnTo>
                  <a:lnTo>
                    <a:pt x="984" y="2449"/>
                  </a:lnTo>
                  <a:lnTo>
                    <a:pt x="1005" y="2470"/>
                  </a:lnTo>
                  <a:lnTo>
                    <a:pt x="1172" y="2533"/>
                  </a:lnTo>
                  <a:lnTo>
                    <a:pt x="1256" y="2533"/>
                  </a:lnTo>
                  <a:lnTo>
                    <a:pt x="1277" y="2470"/>
                  </a:lnTo>
                  <a:lnTo>
                    <a:pt x="1214" y="2344"/>
                  </a:lnTo>
                  <a:lnTo>
                    <a:pt x="1193" y="2303"/>
                  </a:lnTo>
                  <a:lnTo>
                    <a:pt x="1088" y="2198"/>
                  </a:lnTo>
                  <a:lnTo>
                    <a:pt x="1109" y="2093"/>
                  </a:lnTo>
                  <a:lnTo>
                    <a:pt x="1214" y="2010"/>
                  </a:lnTo>
                  <a:lnTo>
                    <a:pt x="1339" y="2031"/>
                  </a:lnTo>
                  <a:lnTo>
                    <a:pt x="1591" y="2031"/>
                  </a:lnTo>
                  <a:lnTo>
                    <a:pt x="1695" y="1989"/>
                  </a:lnTo>
                  <a:lnTo>
                    <a:pt x="1842" y="1989"/>
                  </a:lnTo>
                  <a:lnTo>
                    <a:pt x="1946" y="2093"/>
                  </a:lnTo>
                  <a:lnTo>
                    <a:pt x="2030" y="2114"/>
                  </a:lnTo>
                  <a:lnTo>
                    <a:pt x="2093" y="2114"/>
                  </a:lnTo>
                  <a:lnTo>
                    <a:pt x="2218" y="2010"/>
                  </a:lnTo>
                  <a:lnTo>
                    <a:pt x="2260" y="1884"/>
                  </a:lnTo>
                  <a:lnTo>
                    <a:pt x="2218" y="1821"/>
                  </a:lnTo>
                  <a:lnTo>
                    <a:pt x="2218" y="1675"/>
                  </a:lnTo>
                  <a:lnTo>
                    <a:pt x="2302" y="1591"/>
                  </a:lnTo>
                  <a:lnTo>
                    <a:pt x="2323" y="1487"/>
                  </a:lnTo>
                  <a:lnTo>
                    <a:pt x="2302" y="1424"/>
                  </a:lnTo>
                  <a:lnTo>
                    <a:pt x="2260" y="1298"/>
                  </a:lnTo>
                  <a:lnTo>
                    <a:pt x="2218" y="1194"/>
                  </a:lnTo>
                  <a:lnTo>
                    <a:pt x="2155" y="1110"/>
                  </a:lnTo>
                  <a:lnTo>
                    <a:pt x="2051" y="1047"/>
                  </a:lnTo>
                  <a:lnTo>
                    <a:pt x="2051" y="963"/>
                  </a:lnTo>
                  <a:lnTo>
                    <a:pt x="2093" y="838"/>
                  </a:lnTo>
                  <a:lnTo>
                    <a:pt x="2030" y="691"/>
                  </a:lnTo>
                  <a:lnTo>
                    <a:pt x="2030" y="545"/>
                  </a:lnTo>
                  <a:lnTo>
                    <a:pt x="2114" y="440"/>
                  </a:lnTo>
                  <a:lnTo>
                    <a:pt x="2155" y="378"/>
                  </a:lnTo>
                  <a:lnTo>
                    <a:pt x="2260" y="231"/>
                  </a:lnTo>
                  <a:lnTo>
                    <a:pt x="2260" y="147"/>
                  </a:lnTo>
                  <a:lnTo>
                    <a:pt x="2135" y="106"/>
                  </a:lnTo>
                  <a:lnTo>
                    <a:pt x="1946" y="64"/>
                  </a:lnTo>
                  <a:lnTo>
                    <a:pt x="1716" y="1"/>
                  </a:lnTo>
                  <a:close/>
                </a:path>
              </a:pathLst>
            </a:custGeom>
            <a:solidFill>
              <a:srgbClr val="2C39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 name="Google Shape;442;p49"/>
            <p:cNvSpPr/>
            <p:nvPr/>
          </p:nvSpPr>
          <p:spPr>
            <a:xfrm>
              <a:off x="2816900" y="3119825"/>
              <a:ext cx="72725" cy="109350"/>
            </a:xfrm>
            <a:custGeom>
              <a:avLst/>
              <a:gdLst/>
              <a:ahLst/>
              <a:cxnLst/>
              <a:rect l="l" t="t" r="r" b="b"/>
              <a:pathLst>
                <a:path w="2909" h="4374" extrusionOk="0">
                  <a:moveTo>
                    <a:pt x="879" y="0"/>
                  </a:moveTo>
                  <a:lnTo>
                    <a:pt x="858" y="84"/>
                  </a:lnTo>
                  <a:lnTo>
                    <a:pt x="712" y="251"/>
                  </a:lnTo>
                  <a:lnTo>
                    <a:pt x="565" y="356"/>
                  </a:lnTo>
                  <a:lnTo>
                    <a:pt x="503" y="335"/>
                  </a:lnTo>
                  <a:lnTo>
                    <a:pt x="335" y="544"/>
                  </a:lnTo>
                  <a:lnTo>
                    <a:pt x="356" y="628"/>
                  </a:lnTo>
                  <a:lnTo>
                    <a:pt x="419" y="733"/>
                  </a:lnTo>
                  <a:lnTo>
                    <a:pt x="565" y="753"/>
                  </a:lnTo>
                  <a:lnTo>
                    <a:pt x="649" y="837"/>
                  </a:lnTo>
                  <a:lnTo>
                    <a:pt x="649" y="963"/>
                  </a:lnTo>
                  <a:lnTo>
                    <a:pt x="461" y="1046"/>
                  </a:lnTo>
                  <a:lnTo>
                    <a:pt x="398" y="1025"/>
                  </a:lnTo>
                  <a:lnTo>
                    <a:pt x="293" y="1046"/>
                  </a:lnTo>
                  <a:lnTo>
                    <a:pt x="210" y="1025"/>
                  </a:lnTo>
                  <a:lnTo>
                    <a:pt x="126" y="1088"/>
                  </a:lnTo>
                  <a:lnTo>
                    <a:pt x="105" y="1277"/>
                  </a:lnTo>
                  <a:lnTo>
                    <a:pt x="1" y="1381"/>
                  </a:lnTo>
                  <a:lnTo>
                    <a:pt x="42" y="1507"/>
                  </a:lnTo>
                  <a:lnTo>
                    <a:pt x="189" y="1716"/>
                  </a:lnTo>
                  <a:lnTo>
                    <a:pt x="419" y="1904"/>
                  </a:lnTo>
                  <a:lnTo>
                    <a:pt x="419" y="1925"/>
                  </a:lnTo>
                  <a:lnTo>
                    <a:pt x="461" y="1925"/>
                  </a:lnTo>
                  <a:lnTo>
                    <a:pt x="524" y="1988"/>
                  </a:lnTo>
                  <a:lnTo>
                    <a:pt x="565" y="1925"/>
                  </a:lnTo>
                  <a:lnTo>
                    <a:pt x="712" y="1967"/>
                  </a:lnTo>
                  <a:lnTo>
                    <a:pt x="817" y="2072"/>
                  </a:lnTo>
                  <a:lnTo>
                    <a:pt x="817" y="2218"/>
                  </a:lnTo>
                  <a:lnTo>
                    <a:pt x="733" y="2344"/>
                  </a:lnTo>
                  <a:lnTo>
                    <a:pt x="670" y="2406"/>
                  </a:lnTo>
                  <a:lnTo>
                    <a:pt x="775" y="2448"/>
                  </a:lnTo>
                  <a:lnTo>
                    <a:pt x="879" y="2448"/>
                  </a:lnTo>
                  <a:lnTo>
                    <a:pt x="942" y="2532"/>
                  </a:lnTo>
                  <a:lnTo>
                    <a:pt x="984" y="2616"/>
                  </a:lnTo>
                  <a:lnTo>
                    <a:pt x="1089" y="2616"/>
                  </a:lnTo>
                  <a:lnTo>
                    <a:pt x="1089" y="2657"/>
                  </a:lnTo>
                  <a:lnTo>
                    <a:pt x="984" y="2804"/>
                  </a:lnTo>
                  <a:lnTo>
                    <a:pt x="963" y="2950"/>
                  </a:lnTo>
                  <a:lnTo>
                    <a:pt x="837" y="3160"/>
                  </a:lnTo>
                  <a:lnTo>
                    <a:pt x="858" y="3264"/>
                  </a:lnTo>
                  <a:lnTo>
                    <a:pt x="817" y="3369"/>
                  </a:lnTo>
                  <a:lnTo>
                    <a:pt x="817" y="3474"/>
                  </a:lnTo>
                  <a:lnTo>
                    <a:pt x="837" y="3536"/>
                  </a:lnTo>
                  <a:lnTo>
                    <a:pt x="817" y="3599"/>
                  </a:lnTo>
                  <a:lnTo>
                    <a:pt x="817" y="3704"/>
                  </a:lnTo>
                  <a:lnTo>
                    <a:pt x="921" y="3808"/>
                  </a:lnTo>
                  <a:lnTo>
                    <a:pt x="1047" y="3955"/>
                  </a:lnTo>
                  <a:lnTo>
                    <a:pt x="1047" y="4018"/>
                  </a:lnTo>
                  <a:lnTo>
                    <a:pt x="1130" y="4122"/>
                  </a:lnTo>
                  <a:lnTo>
                    <a:pt x="1361" y="4331"/>
                  </a:lnTo>
                  <a:lnTo>
                    <a:pt x="1444" y="4373"/>
                  </a:lnTo>
                  <a:lnTo>
                    <a:pt x="1507" y="4290"/>
                  </a:lnTo>
                  <a:lnTo>
                    <a:pt x="1591" y="4269"/>
                  </a:lnTo>
                  <a:lnTo>
                    <a:pt x="1612" y="4290"/>
                  </a:lnTo>
                  <a:lnTo>
                    <a:pt x="1758" y="4290"/>
                  </a:lnTo>
                  <a:lnTo>
                    <a:pt x="1821" y="4185"/>
                  </a:lnTo>
                  <a:lnTo>
                    <a:pt x="1863" y="4122"/>
                  </a:lnTo>
                  <a:lnTo>
                    <a:pt x="1967" y="4101"/>
                  </a:lnTo>
                  <a:lnTo>
                    <a:pt x="2198" y="4101"/>
                  </a:lnTo>
                  <a:lnTo>
                    <a:pt x="2260" y="3913"/>
                  </a:lnTo>
                  <a:lnTo>
                    <a:pt x="2386" y="3871"/>
                  </a:lnTo>
                  <a:lnTo>
                    <a:pt x="2553" y="3871"/>
                  </a:lnTo>
                  <a:lnTo>
                    <a:pt x="2616" y="3913"/>
                  </a:lnTo>
                  <a:lnTo>
                    <a:pt x="2721" y="3892"/>
                  </a:lnTo>
                  <a:lnTo>
                    <a:pt x="2909" y="3892"/>
                  </a:lnTo>
                  <a:lnTo>
                    <a:pt x="2825" y="3850"/>
                  </a:lnTo>
                  <a:lnTo>
                    <a:pt x="2762" y="3766"/>
                  </a:lnTo>
                  <a:lnTo>
                    <a:pt x="2762" y="3704"/>
                  </a:lnTo>
                  <a:lnTo>
                    <a:pt x="2658" y="3662"/>
                  </a:lnTo>
                  <a:lnTo>
                    <a:pt x="2637" y="3578"/>
                  </a:lnTo>
                  <a:lnTo>
                    <a:pt x="2553" y="3453"/>
                  </a:lnTo>
                  <a:lnTo>
                    <a:pt x="2490" y="3432"/>
                  </a:lnTo>
                  <a:lnTo>
                    <a:pt x="2490" y="3285"/>
                  </a:lnTo>
                  <a:lnTo>
                    <a:pt x="2449" y="3139"/>
                  </a:lnTo>
                  <a:lnTo>
                    <a:pt x="2428" y="3034"/>
                  </a:lnTo>
                  <a:lnTo>
                    <a:pt x="2386" y="3013"/>
                  </a:lnTo>
                  <a:lnTo>
                    <a:pt x="2302" y="3013"/>
                  </a:lnTo>
                  <a:lnTo>
                    <a:pt x="2239" y="2950"/>
                  </a:lnTo>
                  <a:lnTo>
                    <a:pt x="2239" y="2867"/>
                  </a:lnTo>
                  <a:lnTo>
                    <a:pt x="2177" y="2762"/>
                  </a:lnTo>
                  <a:lnTo>
                    <a:pt x="2135" y="2720"/>
                  </a:lnTo>
                  <a:lnTo>
                    <a:pt x="2093" y="2637"/>
                  </a:lnTo>
                  <a:lnTo>
                    <a:pt x="1988" y="2595"/>
                  </a:lnTo>
                  <a:lnTo>
                    <a:pt x="1967" y="2511"/>
                  </a:lnTo>
                  <a:lnTo>
                    <a:pt x="2072" y="2281"/>
                  </a:lnTo>
                  <a:lnTo>
                    <a:pt x="2072" y="2134"/>
                  </a:lnTo>
                  <a:lnTo>
                    <a:pt x="2135" y="2009"/>
                  </a:lnTo>
                  <a:lnTo>
                    <a:pt x="2302" y="2009"/>
                  </a:lnTo>
                  <a:lnTo>
                    <a:pt x="2407" y="1967"/>
                  </a:lnTo>
                  <a:lnTo>
                    <a:pt x="2490" y="1862"/>
                  </a:lnTo>
                  <a:lnTo>
                    <a:pt x="2449" y="1779"/>
                  </a:lnTo>
                  <a:lnTo>
                    <a:pt x="2511" y="1653"/>
                  </a:lnTo>
                  <a:lnTo>
                    <a:pt x="2449" y="1549"/>
                  </a:lnTo>
                  <a:lnTo>
                    <a:pt x="2449" y="1381"/>
                  </a:lnTo>
                  <a:lnTo>
                    <a:pt x="2428" y="1297"/>
                  </a:lnTo>
                  <a:lnTo>
                    <a:pt x="2218" y="1256"/>
                  </a:lnTo>
                  <a:lnTo>
                    <a:pt x="2009" y="1046"/>
                  </a:lnTo>
                  <a:lnTo>
                    <a:pt x="1905" y="963"/>
                  </a:lnTo>
                  <a:lnTo>
                    <a:pt x="1863" y="984"/>
                  </a:lnTo>
                  <a:lnTo>
                    <a:pt x="1716" y="1046"/>
                  </a:lnTo>
                  <a:lnTo>
                    <a:pt x="1653" y="1130"/>
                  </a:lnTo>
                  <a:lnTo>
                    <a:pt x="1612" y="1235"/>
                  </a:lnTo>
                  <a:lnTo>
                    <a:pt x="1591" y="1088"/>
                  </a:lnTo>
                  <a:lnTo>
                    <a:pt x="1612" y="921"/>
                  </a:lnTo>
                  <a:lnTo>
                    <a:pt x="1674" y="816"/>
                  </a:lnTo>
                  <a:lnTo>
                    <a:pt x="1612" y="628"/>
                  </a:lnTo>
                  <a:lnTo>
                    <a:pt x="1507" y="565"/>
                  </a:lnTo>
                  <a:lnTo>
                    <a:pt x="1298" y="419"/>
                  </a:lnTo>
                  <a:lnTo>
                    <a:pt x="1151" y="251"/>
                  </a:lnTo>
                  <a:lnTo>
                    <a:pt x="1130" y="147"/>
                  </a:lnTo>
                  <a:lnTo>
                    <a:pt x="1026" y="42"/>
                  </a:lnTo>
                  <a:lnTo>
                    <a:pt x="921" y="21"/>
                  </a:lnTo>
                  <a:lnTo>
                    <a:pt x="879" y="0"/>
                  </a:lnTo>
                  <a:close/>
                </a:path>
              </a:pathLst>
            </a:custGeom>
            <a:solidFill>
              <a:srgbClr val="2C39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 name="Google Shape;443;p49"/>
            <p:cNvSpPr/>
            <p:nvPr/>
          </p:nvSpPr>
          <p:spPr>
            <a:xfrm>
              <a:off x="2646900" y="3064375"/>
              <a:ext cx="192000" cy="172650"/>
            </a:xfrm>
            <a:custGeom>
              <a:avLst/>
              <a:gdLst/>
              <a:ahLst/>
              <a:cxnLst/>
              <a:rect l="l" t="t" r="r" b="b"/>
              <a:pathLst>
                <a:path w="7680" h="6906" extrusionOk="0">
                  <a:moveTo>
                    <a:pt x="1988" y="0"/>
                  </a:moveTo>
                  <a:lnTo>
                    <a:pt x="1821" y="63"/>
                  </a:lnTo>
                  <a:lnTo>
                    <a:pt x="1674" y="251"/>
                  </a:lnTo>
                  <a:lnTo>
                    <a:pt x="1695" y="377"/>
                  </a:lnTo>
                  <a:lnTo>
                    <a:pt x="1758" y="440"/>
                  </a:lnTo>
                  <a:lnTo>
                    <a:pt x="1863" y="356"/>
                  </a:lnTo>
                  <a:lnTo>
                    <a:pt x="1967" y="377"/>
                  </a:lnTo>
                  <a:lnTo>
                    <a:pt x="2072" y="461"/>
                  </a:lnTo>
                  <a:lnTo>
                    <a:pt x="2030" y="544"/>
                  </a:lnTo>
                  <a:lnTo>
                    <a:pt x="1925" y="565"/>
                  </a:lnTo>
                  <a:lnTo>
                    <a:pt x="1821" y="523"/>
                  </a:lnTo>
                  <a:lnTo>
                    <a:pt x="1779" y="482"/>
                  </a:lnTo>
                  <a:lnTo>
                    <a:pt x="1758" y="523"/>
                  </a:lnTo>
                  <a:lnTo>
                    <a:pt x="1758" y="565"/>
                  </a:lnTo>
                  <a:lnTo>
                    <a:pt x="1611" y="649"/>
                  </a:lnTo>
                  <a:lnTo>
                    <a:pt x="1360" y="670"/>
                  </a:lnTo>
                  <a:lnTo>
                    <a:pt x="1088" y="774"/>
                  </a:lnTo>
                  <a:lnTo>
                    <a:pt x="1026" y="879"/>
                  </a:lnTo>
                  <a:lnTo>
                    <a:pt x="1026" y="984"/>
                  </a:lnTo>
                  <a:lnTo>
                    <a:pt x="1088" y="1088"/>
                  </a:lnTo>
                  <a:lnTo>
                    <a:pt x="1088" y="1318"/>
                  </a:lnTo>
                  <a:lnTo>
                    <a:pt x="1130" y="1486"/>
                  </a:lnTo>
                  <a:lnTo>
                    <a:pt x="1151" y="1611"/>
                  </a:lnTo>
                  <a:lnTo>
                    <a:pt x="1067" y="1800"/>
                  </a:lnTo>
                  <a:lnTo>
                    <a:pt x="879" y="1925"/>
                  </a:lnTo>
                  <a:lnTo>
                    <a:pt x="775" y="1904"/>
                  </a:lnTo>
                  <a:lnTo>
                    <a:pt x="775" y="1737"/>
                  </a:lnTo>
                  <a:lnTo>
                    <a:pt x="649" y="1611"/>
                  </a:lnTo>
                  <a:lnTo>
                    <a:pt x="628" y="1486"/>
                  </a:lnTo>
                  <a:lnTo>
                    <a:pt x="733" y="1402"/>
                  </a:lnTo>
                  <a:lnTo>
                    <a:pt x="754" y="1318"/>
                  </a:lnTo>
                  <a:lnTo>
                    <a:pt x="963" y="1109"/>
                  </a:lnTo>
                  <a:lnTo>
                    <a:pt x="963" y="942"/>
                  </a:lnTo>
                  <a:lnTo>
                    <a:pt x="879" y="795"/>
                  </a:lnTo>
                  <a:lnTo>
                    <a:pt x="921" y="754"/>
                  </a:lnTo>
                  <a:lnTo>
                    <a:pt x="879" y="670"/>
                  </a:lnTo>
                  <a:lnTo>
                    <a:pt x="816" y="628"/>
                  </a:lnTo>
                  <a:lnTo>
                    <a:pt x="754" y="523"/>
                  </a:lnTo>
                  <a:lnTo>
                    <a:pt x="775" y="440"/>
                  </a:lnTo>
                  <a:lnTo>
                    <a:pt x="921" y="377"/>
                  </a:lnTo>
                  <a:lnTo>
                    <a:pt x="1067" y="356"/>
                  </a:lnTo>
                  <a:lnTo>
                    <a:pt x="1172" y="210"/>
                  </a:lnTo>
                  <a:lnTo>
                    <a:pt x="1130" y="210"/>
                  </a:lnTo>
                  <a:lnTo>
                    <a:pt x="1088" y="230"/>
                  </a:lnTo>
                  <a:lnTo>
                    <a:pt x="775" y="356"/>
                  </a:lnTo>
                  <a:lnTo>
                    <a:pt x="628" y="628"/>
                  </a:lnTo>
                  <a:lnTo>
                    <a:pt x="565" y="670"/>
                  </a:lnTo>
                  <a:lnTo>
                    <a:pt x="461" y="691"/>
                  </a:lnTo>
                  <a:lnTo>
                    <a:pt x="356" y="837"/>
                  </a:lnTo>
                  <a:lnTo>
                    <a:pt x="293" y="900"/>
                  </a:lnTo>
                  <a:lnTo>
                    <a:pt x="105" y="1172"/>
                  </a:lnTo>
                  <a:lnTo>
                    <a:pt x="84" y="1298"/>
                  </a:lnTo>
                  <a:lnTo>
                    <a:pt x="105" y="1402"/>
                  </a:lnTo>
                  <a:lnTo>
                    <a:pt x="84" y="1590"/>
                  </a:lnTo>
                  <a:lnTo>
                    <a:pt x="0" y="1779"/>
                  </a:lnTo>
                  <a:lnTo>
                    <a:pt x="0" y="1821"/>
                  </a:lnTo>
                  <a:lnTo>
                    <a:pt x="147" y="1821"/>
                  </a:lnTo>
                  <a:lnTo>
                    <a:pt x="398" y="2239"/>
                  </a:lnTo>
                  <a:lnTo>
                    <a:pt x="503" y="2407"/>
                  </a:lnTo>
                  <a:lnTo>
                    <a:pt x="523" y="2511"/>
                  </a:lnTo>
                  <a:lnTo>
                    <a:pt x="461" y="2637"/>
                  </a:lnTo>
                  <a:lnTo>
                    <a:pt x="461" y="2720"/>
                  </a:lnTo>
                  <a:lnTo>
                    <a:pt x="440" y="2762"/>
                  </a:lnTo>
                  <a:lnTo>
                    <a:pt x="440" y="2867"/>
                  </a:lnTo>
                  <a:lnTo>
                    <a:pt x="565" y="2971"/>
                  </a:lnTo>
                  <a:lnTo>
                    <a:pt x="733" y="3034"/>
                  </a:lnTo>
                  <a:lnTo>
                    <a:pt x="837" y="3055"/>
                  </a:lnTo>
                  <a:lnTo>
                    <a:pt x="963" y="3097"/>
                  </a:lnTo>
                  <a:lnTo>
                    <a:pt x="1047" y="3055"/>
                  </a:lnTo>
                  <a:lnTo>
                    <a:pt x="1193" y="3055"/>
                  </a:lnTo>
                  <a:lnTo>
                    <a:pt x="1339" y="3097"/>
                  </a:lnTo>
                  <a:lnTo>
                    <a:pt x="1381" y="3076"/>
                  </a:lnTo>
                  <a:lnTo>
                    <a:pt x="1549" y="3055"/>
                  </a:lnTo>
                  <a:lnTo>
                    <a:pt x="1716" y="3076"/>
                  </a:lnTo>
                  <a:lnTo>
                    <a:pt x="1821" y="3139"/>
                  </a:lnTo>
                  <a:lnTo>
                    <a:pt x="2281" y="3557"/>
                  </a:lnTo>
                  <a:lnTo>
                    <a:pt x="2427" y="3515"/>
                  </a:lnTo>
                  <a:lnTo>
                    <a:pt x="2448" y="3557"/>
                  </a:lnTo>
                  <a:lnTo>
                    <a:pt x="2511" y="3515"/>
                  </a:lnTo>
                  <a:lnTo>
                    <a:pt x="2637" y="3578"/>
                  </a:lnTo>
                  <a:lnTo>
                    <a:pt x="2699" y="3599"/>
                  </a:lnTo>
                  <a:lnTo>
                    <a:pt x="2825" y="3557"/>
                  </a:lnTo>
                  <a:lnTo>
                    <a:pt x="2930" y="3557"/>
                  </a:lnTo>
                  <a:lnTo>
                    <a:pt x="3076" y="3578"/>
                  </a:lnTo>
                  <a:lnTo>
                    <a:pt x="3118" y="3515"/>
                  </a:lnTo>
                  <a:lnTo>
                    <a:pt x="3223" y="3515"/>
                  </a:lnTo>
                  <a:lnTo>
                    <a:pt x="3285" y="3578"/>
                  </a:lnTo>
                  <a:lnTo>
                    <a:pt x="3348" y="3808"/>
                  </a:lnTo>
                  <a:lnTo>
                    <a:pt x="3285" y="3892"/>
                  </a:lnTo>
                  <a:lnTo>
                    <a:pt x="3285" y="3997"/>
                  </a:lnTo>
                  <a:lnTo>
                    <a:pt x="3264" y="4080"/>
                  </a:lnTo>
                  <a:lnTo>
                    <a:pt x="3118" y="4101"/>
                  </a:lnTo>
                  <a:lnTo>
                    <a:pt x="3055" y="4185"/>
                  </a:lnTo>
                  <a:lnTo>
                    <a:pt x="3076" y="4394"/>
                  </a:lnTo>
                  <a:lnTo>
                    <a:pt x="3118" y="4457"/>
                  </a:lnTo>
                  <a:lnTo>
                    <a:pt x="3055" y="4624"/>
                  </a:lnTo>
                  <a:lnTo>
                    <a:pt x="3055" y="4813"/>
                  </a:lnTo>
                  <a:lnTo>
                    <a:pt x="3139" y="4875"/>
                  </a:lnTo>
                  <a:lnTo>
                    <a:pt x="3139" y="4959"/>
                  </a:lnTo>
                  <a:lnTo>
                    <a:pt x="3244" y="5252"/>
                  </a:lnTo>
                  <a:lnTo>
                    <a:pt x="3055" y="5587"/>
                  </a:lnTo>
                  <a:lnTo>
                    <a:pt x="3076" y="5692"/>
                  </a:lnTo>
                  <a:lnTo>
                    <a:pt x="3139" y="5692"/>
                  </a:lnTo>
                  <a:lnTo>
                    <a:pt x="3223" y="5671"/>
                  </a:lnTo>
                  <a:lnTo>
                    <a:pt x="3223" y="5692"/>
                  </a:lnTo>
                  <a:lnTo>
                    <a:pt x="3244" y="5775"/>
                  </a:lnTo>
                  <a:lnTo>
                    <a:pt x="3327" y="5817"/>
                  </a:lnTo>
                  <a:lnTo>
                    <a:pt x="3369" y="5922"/>
                  </a:lnTo>
                  <a:lnTo>
                    <a:pt x="3348" y="5984"/>
                  </a:lnTo>
                  <a:lnTo>
                    <a:pt x="3390" y="6131"/>
                  </a:lnTo>
                  <a:lnTo>
                    <a:pt x="3536" y="6424"/>
                  </a:lnTo>
                  <a:lnTo>
                    <a:pt x="3536" y="6528"/>
                  </a:lnTo>
                  <a:lnTo>
                    <a:pt x="3746" y="6696"/>
                  </a:lnTo>
                  <a:lnTo>
                    <a:pt x="3976" y="6863"/>
                  </a:lnTo>
                  <a:lnTo>
                    <a:pt x="4101" y="6905"/>
                  </a:lnTo>
                  <a:lnTo>
                    <a:pt x="4332" y="6863"/>
                  </a:lnTo>
                  <a:lnTo>
                    <a:pt x="4478" y="6717"/>
                  </a:lnTo>
                  <a:lnTo>
                    <a:pt x="4687" y="6591"/>
                  </a:lnTo>
                  <a:lnTo>
                    <a:pt x="4750" y="6487"/>
                  </a:lnTo>
                  <a:lnTo>
                    <a:pt x="5064" y="6319"/>
                  </a:lnTo>
                  <a:lnTo>
                    <a:pt x="5127" y="6173"/>
                  </a:lnTo>
                  <a:lnTo>
                    <a:pt x="5168" y="6110"/>
                  </a:lnTo>
                  <a:lnTo>
                    <a:pt x="5210" y="6068"/>
                  </a:lnTo>
                  <a:lnTo>
                    <a:pt x="5482" y="6005"/>
                  </a:lnTo>
                  <a:lnTo>
                    <a:pt x="5629" y="5964"/>
                  </a:lnTo>
                  <a:lnTo>
                    <a:pt x="5587" y="5817"/>
                  </a:lnTo>
                  <a:lnTo>
                    <a:pt x="5440" y="5796"/>
                  </a:lnTo>
                  <a:lnTo>
                    <a:pt x="5252" y="5817"/>
                  </a:lnTo>
                  <a:lnTo>
                    <a:pt x="4959" y="5712"/>
                  </a:lnTo>
                  <a:lnTo>
                    <a:pt x="5022" y="5545"/>
                  </a:lnTo>
                  <a:lnTo>
                    <a:pt x="5001" y="5482"/>
                  </a:lnTo>
                  <a:lnTo>
                    <a:pt x="4938" y="5440"/>
                  </a:lnTo>
                  <a:lnTo>
                    <a:pt x="5127" y="5168"/>
                  </a:lnTo>
                  <a:lnTo>
                    <a:pt x="5064" y="5064"/>
                  </a:lnTo>
                  <a:lnTo>
                    <a:pt x="4938" y="4938"/>
                  </a:lnTo>
                  <a:lnTo>
                    <a:pt x="4834" y="4917"/>
                  </a:lnTo>
                  <a:lnTo>
                    <a:pt x="4750" y="4750"/>
                  </a:lnTo>
                  <a:lnTo>
                    <a:pt x="4917" y="4813"/>
                  </a:lnTo>
                  <a:lnTo>
                    <a:pt x="5106" y="4834"/>
                  </a:lnTo>
                  <a:lnTo>
                    <a:pt x="5273" y="4938"/>
                  </a:lnTo>
                  <a:lnTo>
                    <a:pt x="5461" y="4938"/>
                  </a:lnTo>
                  <a:lnTo>
                    <a:pt x="5733" y="4875"/>
                  </a:lnTo>
                  <a:lnTo>
                    <a:pt x="5796" y="4938"/>
                  </a:lnTo>
                  <a:lnTo>
                    <a:pt x="5985" y="4875"/>
                  </a:lnTo>
                  <a:lnTo>
                    <a:pt x="6173" y="4708"/>
                  </a:lnTo>
                  <a:lnTo>
                    <a:pt x="6319" y="4708"/>
                  </a:lnTo>
                  <a:lnTo>
                    <a:pt x="6424" y="4729"/>
                  </a:lnTo>
                  <a:lnTo>
                    <a:pt x="6675" y="4624"/>
                  </a:lnTo>
                  <a:lnTo>
                    <a:pt x="6884" y="4624"/>
                  </a:lnTo>
                  <a:lnTo>
                    <a:pt x="7156" y="4394"/>
                  </a:lnTo>
                  <a:lnTo>
                    <a:pt x="7219" y="4248"/>
                  </a:lnTo>
                  <a:lnTo>
                    <a:pt x="7219" y="4143"/>
                  </a:lnTo>
                  <a:lnTo>
                    <a:pt x="7219" y="4122"/>
                  </a:lnTo>
                  <a:lnTo>
                    <a:pt x="6989" y="3934"/>
                  </a:lnTo>
                  <a:lnTo>
                    <a:pt x="6842" y="3725"/>
                  </a:lnTo>
                  <a:lnTo>
                    <a:pt x="6801" y="3599"/>
                  </a:lnTo>
                  <a:lnTo>
                    <a:pt x="6905" y="3495"/>
                  </a:lnTo>
                  <a:lnTo>
                    <a:pt x="6926" y="3306"/>
                  </a:lnTo>
                  <a:lnTo>
                    <a:pt x="7010" y="3243"/>
                  </a:lnTo>
                  <a:lnTo>
                    <a:pt x="7093" y="3264"/>
                  </a:lnTo>
                  <a:lnTo>
                    <a:pt x="7198" y="3243"/>
                  </a:lnTo>
                  <a:lnTo>
                    <a:pt x="7261" y="3264"/>
                  </a:lnTo>
                  <a:lnTo>
                    <a:pt x="7449" y="3181"/>
                  </a:lnTo>
                  <a:lnTo>
                    <a:pt x="7449" y="3055"/>
                  </a:lnTo>
                  <a:lnTo>
                    <a:pt x="7365" y="2971"/>
                  </a:lnTo>
                  <a:lnTo>
                    <a:pt x="7219" y="2951"/>
                  </a:lnTo>
                  <a:lnTo>
                    <a:pt x="7156" y="2846"/>
                  </a:lnTo>
                  <a:lnTo>
                    <a:pt x="7135" y="2762"/>
                  </a:lnTo>
                  <a:lnTo>
                    <a:pt x="7303" y="2553"/>
                  </a:lnTo>
                  <a:lnTo>
                    <a:pt x="7365" y="2574"/>
                  </a:lnTo>
                  <a:lnTo>
                    <a:pt x="7512" y="2469"/>
                  </a:lnTo>
                  <a:lnTo>
                    <a:pt x="7658" y="2302"/>
                  </a:lnTo>
                  <a:lnTo>
                    <a:pt x="7679" y="2218"/>
                  </a:lnTo>
                  <a:lnTo>
                    <a:pt x="7658" y="2218"/>
                  </a:lnTo>
                  <a:lnTo>
                    <a:pt x="7428" y="2114"/>
                  </a:lnTo>
                  <a:lnTo>
                    <a:pt x="7345" y="2114"/>
                  </a:lnTo>
                  <a:lnTo>
                    <a:pt x="7261" y="2135"/>
                  </a:lnTo>
                  <a:lnTo>
                    <a:pt x="7156" y="2114"/>
                  </a:lnTo>
                  <a:lnTo>
                    <a:pt x="7093" y="2114"/>
                  </a:lnTo>
                  <a:lnTo>
                    <a:pt x="7010" y="2155"/>
                  </a:lnTo>
                  <a:lnTo>
                    <a:pt x="6821" y="2197"/>
                  </a:lnTo>
                  <a:lnTo>
                    <a:pt x="6675" y="2155"/>
                  </a:lnTo>
                  <a:lnTo>
                    <a:pt x="6612" y="2155"/>
                  </a:lnTo>
                  <a:lnTo>
                    <a:pt x="6717" y="2135"/>
                  </a:lnTo>
                  <a:lnTo>
                    <a:pt x="6801" y="2135"/>
                  </a:lnTo>
                  <a:lnTo>
                    <a:pt x="6884" y="2093"/>
                  </a:lnTo>
                  <a:lnTo>
                    <a:pt x="6926" y="2009"/>
                  </a:lnTo>
                  <a:lnTo>
                    <a:pt x="7052" y="1904"/>
                  </a:lnTo>
                  <a:lnTo>
                    <a:pt x="7093" y="1842"/>
                  </a:lnTo>
                  <a:lnTo>
                    <a:pt x="7010" y="1800"/>
                  </a:lnTo>
                  <a:lnTo>
                    <a:pt x="7010" y="1779"/>
                  </a:lnTo>
                  <a:lnTo>
                    <a:pt x="6989" y="1674"/>
                  </a:lnTo>
                  <a:lnTo>
                    <a:pt x="6821" y="1590"/>
                  </a:lnTo>
                  <a:lnTo>
                    <a:pt x="6612" y="1528"/>
                  </a:lnTo>
                  <a:lnTo>
                    <a:pt x="6570" y="1486"/>
                  </a:lnTo>
                  <a:lnTo>
                    <a:pt x="6487" y="1423"/>
                  </a:lnTo>
                  <a:lnTo>
                    <a:pt x="6382" y="1423"/>
                  </a:lnTo>
                  <a:lnTo>
                    <a:pt x="6361" y="1381"/>
                  </a:lnTo>
                  <a:lnTo>
                    <a:pt x="6215" y="1318"/>
                  </a:lnTo>
                  <a:lnTo>
                    <a:pt x="6173" y="1318"/>
                  </a:lnTo>
                  <a:lnTo>
                    <a:pt x="6173" y="1423"/>
                  </a:lnTo>
                  <a:lnTo>
                    <a:pt x="6089" y="1318"/>
                  </a:lnTo>
                  <a:lnTo>
                    <a:pt x="6047" y="1214"/>
                  </a:lnTo>
                  <a:lnTo>
                    <a:pt x="5943" y="1172"/>
                  </a:lnTo>
                  <a:lnTo>
                    <a:pt x="5901" y="1088"/>
                  </a:lnTo>
                  <a:lnTo>
                    <a:pt x="5964" y="1046"/>
                  </a:lnTo>
                  <a:lnTo>
                    <a:pt x="6215" y="1067"/>
                  </a:lnTo>
                  <a:lnTo>
                    <a:pt x="6319" y="984"/>
                  </a:lnTo>
                  <a:lnTo>
                    <a:pt x="6487" y="984"/>
                  </a:lnTo>
                  <a:lnTo>
                    <a:pt x="6487" y="879"/>
                  </a:lnTo>
                  <a:lnTo>
                    <a:pt x="6361" y="900"/>
                  </a:lnTo>
                  <a:lnTo>
                    <a:pt x="6089" y="858"/>
                  </a:lnTo>
                  <a:lnTo>
                    <a:pt x="5901" y="879"/>
                  </a:lnTo>
                  <a:lnTo>
                    <a:pt x="5775" y="879"/>
                  </a:lnTo>
                  <a:lnTo>
                    <a:pt x="5524" y="963"/>
                  </a:lnTo>
                  <a:lnTo>
                    <a:pt x="5440" y="942"/>
                  </a:lnTo>
                  <a:lnTo>
                    <a:pt x="5336" y="942"/>
                  </a:lnTo>
                  <a:lnTo>
                    <a:pt x="5127" y="1088"/>
                  </a:lnTo>
                  <a:lnTo>
                    <a:pt x="5022" y="1109"/>
                  </a:lnTo>
                  <a:lnTo>
                    <a:pt x="4896" y="1172"/>
                  </a:lnTo>
                  <a:lnTo>
                    <a:pt x="4834" y="1256"/>
                  </a:lnTo>
                  <a:lnTo>
                    <a:pt x="4645" y="1277"/>
                  </a:lnTo>
                  <a:lnTo>
                    <a:pt x="4604" y="1298"/>
                  </a:lnTo>
                  <a:lnTo>
                    <a:pt x="4520" y="1277"/>
                  </a:lnTo>
                  <a:lnTo>
                    <a:pt x="4269" y="1088"/>
                  </a:lnTo>
                  <a:lnTo>
                    <a:pt x="4206" y="984"/>
                  </a:lnTo>
                  <a:lnTo>
                    <a:pt x="3871" y="984"/>
                  </a:lnTo>
                  <a:lnTo>
                    <a:pt x="3327" y="1088"/>
                  </a:lnTo>
                  <a:lnTo>
                    <a:pt x="3055" y="1088"/>
                  </a:lnTo>
                  <a:lnTo>
                    <a:pt x="2951" y="1046"/>
                  </a:lnTo>
                  <a:lnTo>
                    <a:pt x="2909" y="963"/>
                  </a:lnTo>
                  <a:lnTo>
                    <a:pt x="2909" y="858"/>
                  </a:lnTo>
                  <a:lnTo>
                    <a:pt x="2972" y="858"/>
                  </a:lnTo>
                  <a:lnTo>
                    <a:pt x="2951" y="733"/>
                  </a:lnTo>
                  <a:lnTo>
                    <a:pt x="2846" y="565"/>
                  </a:lnTo>
                  <a:lnTo>
                    <a:pt x="2741" y="544"/>
                  </a:lnTo>
                  <a:lnTo>
                    <a:pt x="2448" y="565"/>
                  </a:lnTo>
                  <a:lnTo>
                    <a:pt x="2323" y="482"/>
                  </a:lnTo>
                  <a:lnTo>
                    <a:pt x="2239" y="482"/>
                  </a:lnTo>
                  <a:lnTo>
                    <a:pt x="2176" y="523"/>
                  </a:lnTo>
                  <a:lnTo>
                    <a:pt x="2072" y="356"/>
                  </a:lnTo>
                  <a:lnTo>
                    <a:pt x="2072" y="210"/>
                  </a:lnTo>
                  <a:lnTo>
                    <a:pt x="2030" y="21"/>
                  </a:lnTo>
                  <a:lnTo>
                    <a:pt x="1988" y="0"/>
                  </a:lnTo>
                  <a:close/>
                </a:path>
              </a:pathLst>
            </a:custGeom>
            <a:solidFill>
              <a:srgbClr val="2C39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 name="Google Shape;444;p49"/>
            <p:cNvSpPr/>
            <p:nvPr/>
          </p:nvSpPr>
          <p:spPr>
            <a:xfrm>
              <a:off x="2561625" y="3060700"/>
              <a:ext cx="173700" cy="247450"/>
            </a:xfrm>
            <a:custGeom>
              <a:avLst/>
              <a:gdLst/>
              <a:ahLst/>
              <a:cxnLst/>
              <a:rect l="l" t="t" r="r" b="b"/>
              <a:pathLst>
                <a:path w="6948" h="9898" extrusionOk="0">
                  <a:moveTo>
                    <a:pt x="4353" y="1"/>
                  </a:moveTo>
                  <a:lnTo>
                    <a:pt x="4332" y="64"/>
                  </a:lnTo>
                  <a:lnTo>
                    <a:pt x="4290" y="105"/>
                  </a:lnTo>
                  <a:lnTo>
                    <a:pt x="4227" y="147"/>
                  </a:lnTo>
                  <a:lnTo>
                    <a:pt x="4165" y="168"/>
                  </a:lnTo>
                  <a:lnTo>
                    <a:pt x="4060" y="168"/>
                  </a:lnTo>
                  <a:lnTo>
                    <a:pt x="3976" y="189"/>
                  </a:lnTo>
                  <a:lnTo>
                    <a:pt x="3955" y="252"/>
                  </a:lnTo>
                  <a:lnTo>
                    <a:pt x="3976" y="294"/>
                  </a:lnTo>
                  <a:lnTo>
                    <a:pt x="3955" y="357"/>
                  </a:lnTo>
                  <a:lnTo>
                    <a:pt x="3809" y="419"/>
                  </a:lnTo>
                  <a:lnTo>
                    <a:pt x="3621" y="566"/>
                  </a:lnTo>
                  <a:lnTo>
                    <a:pt x="3495" y="670"/>
                  </a:lnTo>
                  <a:lnTo>
                    <a:pt x="3328" y="691"/>
                  </a:lnTo>
                  <a:lnTo>
                    <a:pt x="2972" y="691"/>
                  </a:lnTo>
                  <a:lnTo>
                    <a:pt x="2867" y="733"/>
                  </a:lnTo>
                  <a:lnTo>
                    <a:pt x="2867" y="817"/>
                  </a:lnTo>
                  <a:lnTo>
                    <a:pt x="2888" y="901"/>
                  </a:lnTo>
                  <a:lnTo>
                    <a:pt x="2888" y="1005"/>
                  </a:lnTo>
                  <a:lnTo>
                    <a:pt x="2805" y="1089"/>
                  </a:lnTo>
                  <a:lnTo>
                    <a:pt x="2721" y="1047"/>
                  </a:lnTo>
                  <a:lnTo>
                    <a:pt x="2763" y="942"/>
                  </a:lnTo>
                  <a:lnTo>
                    <a:pt x="2763" y="921"/>
                  </a:lnTo>
                  <a:lnTo>
                    <a:pt x="2825" y="901"/>
                  </a:lnTo>
                  <a:lnTo>
                    <a:pt x="2700" y="880"/>
                  </a:lnTo>
                  <a:lnTo>
                    <a:pt x="2574" y="817"/>
                  </a:lnTo>
                  <a:lnTo>
                    <a:pt x="2491" y="817"/>
                  </a:lnTo>
                  <a:lnTo>
                    <a:pt x="2302" y="942"/>
                  </a:lnTo>
                  <a:lnTo>
                    <a:pt x="2261" y="1026"/>
                  </a:lnTo>
                  <a:lnTo>
                    <a:pt x="2135" y="1152"/>
                  </a:lnTo>
                  <a:lnTo>
                    <a:pt x="1968" y="1465"/>
                  </a:lnTo>
                  <a:lnTo>
                    <a:pt x="1947" y="1549"/>
                  </a:lnTo>
                  <a:lnTo>
                    <a:pt x="1947" y="1549"/>
                  </a:lnTo>
                  <a:lnTo>
                    <a:pt x="1989" y="1528"/>
                  </a:lnTo>
                  <a:lnTo>
                    <a:pt x="2051" y="1570"/>
                  </a:lnTo>
                  <a:lnTo>
                    <a:pt x="2051" y="1654"/>
                  </a:lnTo>
                  <a:lnTo>
                    <a:pt x="2030" y="1758"/>
                  </a:lnTo>
                  <a:lnTo>
                    <a:pt x="1947" y="1821"/>
                  </a:lnTo>
                  <a:lnTo>
                    <a:pt x="1842" y="1821"/>
                  </a:lnTo>
                  <a:lnTo>
                    <a:pt x="1737" y="1863"/>
                  </a:lnTo>
                  <a:lnTo>
                    <a:pt x="1612" y="1989"/>
                  </a:lnTo>
                  <a:lnTo>
                    <a:pt x="1528" y="2051"/>
                  </a:lnTo>
                  <a:lnTo>
                    <a:pt x="1424" y="2198"/>
                  </a:lnTo>
                  <a:lnTo>
                    <a:pt x="1340" y="2198"/>
                  </a:lnTo>
                  <a:lnTo>
                    <a:pt x="1256" y="2240"/>
                  </a:lnTo>
                  <a:lnTo>
                    <a:pt x="1298" y="2344"/>
                  </a:lnTo>
                  <a:lnTo>
                    <a:pt x="1403" y="2449"/>
                  </a:lnTo>
                  <a:lnTo>
                    <a:pt x="1403" y="2574"/>
                  </a:lnTo>
                  <a:lnTo>
                    <a:pt x="1340" y="2700"/>
                  </a:lnTo>
                  <a:lnTo>
                    <a:pt x="1256" y="2700"/>
                  </a:lnTo>
                  <a:lnTo>
                    <a:pt x="1152" y="2616"/>
                  </a:lnTo>
                  <a:lnTo>
                    <a:pt x="1193" y="2574"/>
                  </a:lnTo>
                  <a:lnTo>
                    <a:pt x="1214" y="2512"/>
                  </a:lnTo>
                  <a:lnTo>
                    <a:pt x="1131" y="2470"/>
                  </a:lnTo>
                  <a:lnTo>
                    <a:pt x="1089" y="2365"/>
                  </a:lnTo>
                  <a:lnTo>
                    <a:pt x="984" y="2261"/>
                  </a:lnTo>
                  <a:lnTo>
                    <a:pt x="942" y="2365"/>
                  </a:lnTo>
                  <a:lnTo>
                    <a:pt x="942" y="2407"/>
                  </a:lnTo>
                  <a:lnTo>
                    <a:pt x="1005" y="2574"/>
                  </a:lnTo>
                  <a:lnTo>
                    <a:pt x="921" y="2721"/>
                  </a:lnTo>
                  <a:lnTo>
                    <a:pt x="901" y="2867"/>
                  </a:lnTo>
                  <a:lnTo>
                    <a:pt x="817" y="2909"/>
                  </a:lnTo>
                  <a:lnTo>
                    <a:pt x="775" y="2909"/>
                  </a:lnTo>
                  <a:lnTo>
                    <a:pt x="691" y="3098"/>
                  </a:lnTo>
                  <a:lnTo>
                    <a:pt x="712" y="3118"/>
                  </a:lnTo>
                  <a:lnTo>
                    <a:pt x="733" y="3244"/>
                  </a:lnTo>
                  <a:lnTo>
                    <a:pt x="733" y="3390"/>
                  </a:lnTo>
                  <a:lnTo>
                    <a:pt x="880" y="3516"/>
                  </a:lnTo>
                  <a:lnTo>
                    <a:pt x="901" y="3516"/>
                  </a:lnTo>
                  <a:lnTo>
                    <a:pt x="942" y="3495"/>
                  </a:lnTo>
                  <a:lnTo>
                    <a:pt x="1005" y="3537"/>
                  </a:lnTo>
                  <a:lnTo>
                    <a:pt x="1005" y="3662"/>
                  </a:lnTo>
                  <a:lnTo>
                    <a:pt x="921" y="3746"/>
                  </a:lnTo>
                  <a:lnTo>
                    <a:pt x="921" y="3809"/>
                  </a:lnTo>
                  <a:lnTo>
                    <a:pt x="1005" y="3872"/>
                  </a:lnTo>
                  <a:lnTo>
                    <a:pt x="1005" y="4039"/>
                  </a:lnTo>
                  <a:lnTo>
                    <a:pt x="921" y="4081"/>
                  </a:lnTo>
                  <a:lnTo>
                    <a:pt x="880" y="4165"/>
                  </a:lnTo>
                  <a:lnTo>
                    <a:pt x="921" y="4186"/>
                  </a:lnTo>
                  <a:lnTo>
                    <a:pt x="984" y="4290"/>
                  </a:lnTo>
                  <a:lnTo>
                    <a:pt x="942" y="4478"/>
                  </a:lnTo>
                  <a:lnTo>
                    <a:pt x="984" y="4771"/>
                  </a:lnTo>
                  <a:lnTo>
                    <a:pt x="901" y="4855"/>
                  </a:lnTo>
                  <a:lnTo>
                    <a:pt x="880" y="4918"/>
                  </a:lnTo>
                  <a:lnTo>
                    <a:pt x="942" y="5022"/>
                  </a:lnTo>
                  <a:lnTo>
                    <a:pt x="1047" y="4981"/>
                  </a:lnTo>
                  <a:lnTo>
                    <a:pt x="1047" y="4981"/>
                  </a:lnTo>
                  <a:lnTo>
                    <a:pt x="1026" y="5064"/>
                  </a:lnTo>
                  <a:lnTo>
                    <a:pt x="1089" y="5127"/>
                  </a:lnTo>
                  <a:lnTo>
                    <a:pt x="1152" y="5127"/>
                  </a:lnTo>
                  <a:lnTo>
                    <a:pt x="1152" y="5190"/>
                  </a:lnTo>
                  <a:lnTo>
                    <a:pt x="1110" y="5274"/>
                  </a:lnTo>
                  <a:lnTo>
                    <a:pt x="1047" y="5378"/>
                  </a:lnTo>
                  <a:lnTo>
                    <a:pt x="817" y="5608"/>
                  </a:lnTo>
                  <a:lnTo>
                    <a:pt x="775" y="5713"/>
                  </a:lnTo>
                  <a:lnTo>
                    <a:pt x="608" y="5859"/>
                  </a:lnTo>
                  <a:lnTo>
                    <a:pt x="398" y="5922"/>
                  </a:lnTo>
                  <a:lnTo>
                    <a:pt x="210" y="6048"/>
                  </a:lnTo>
                  <a:lnTo>
                    <a:pt x="64" y="6278"/>
                  </a:lnTo>
                  <a:lnTo>
                    <a:pt x="43" y="6466"/>
                  </a:lnTo>
                  <a:lnTo>
                    <a:pt x="1" y="6571"/>
                  </a:lnTo>
                  <a:lnTo>
                    <a:pt x="189" y="6655"/>
                  </a:lnTo>
                  <a:lnTo>
                    <a:pt x="377" y="6780"/>
                  </a:lnTo>
                  <a:lnTo>
                    <a:pt x="629" y="6947"/>
                  </a:lnTo>
                  <a:lnTo>
                    <a:pt x="733" y="6947"/>
                  </a:lnTo>
                  <a:lnTo>
                    <a:pt x="880" y="7094"/>
                  </a:lnTo>
                  <a:lnTo>
                    <a:pt x="838" y="7178"/>
                  </a:lnTo>
                  <a:lnTo>
                    <a:pt x="880" y="7261"/>
                  </a:lnTo>
                  <a:lnTo>
                    <a:pt x="1047" y="7282"/>
                  </a:lnTo>
                  <a:lnTo>
                    <a:pt x="1256" y="7366"/>
                  </a:lnTo>
                  <a:lnTo>
                    <a:pt x="1319" y="7408"/>
                  </a:lnTo>
                  <a:lnTo>
                    <a:pt x="1507" y="7471"/>
                  </a:lnTo>
                  <a:lnTo>
                    <a:pt x="1570" y="7387"/>
                  </a:lnTo>
                  <a:lnTo>
                    <a:pt x="1570" y="7282"/>
                  </a:lnTo>
                  <a:lnTo>
                    <a:pt x="1654" y="7199"/>
                  </a:lnTo>
                  <a:lnTo>
                    <a:pt x="1717" y="7199"/>
                  </a:lnTo>
                  <a:lnTo>
                    <a:pt x="1863" y="7282"/>
                  </a:lnTo>
                  <a:lnTo>
                    <a:pt x="1968" y="7303"/>
                  </a:lnTo>
                  <a:lnTo>
                    <a:pt x="1989" y="7387"/>
                  </a:lnTo>
                  <a:lnTo>
                    <a:pt x="2072" y="7429"/>
                  </a:lnTo>
                  <a:lnTo>
                    <a:pt x="2135" y="7429"/>
                  </a:lnTo>
                  <a:lnTo>
                    <a:pt x="2177" y="7512"/>
                  </a:lnTo>
                  <a:lnTo>
                    <a:pt x="2386" y="7575"/>
                  </a:lnTo>
                  <a:lnTo>
                    <a:pt x="2512" y="7596"/>
                  </a:lnTo>
                  <a:lnTo>
                    <a:pt x="2553" y="7638"/>
                  </a:lnTo>
                  <a:lnTo>
                    <a:pt x="2700" y="7805"/>
                  </a:lnTo>
                  <a:lnTo>
                    <a:pt x="2700" y="7910"/>
                  </a:lnTo>
                  <a:lnTo>
                    <a:pt x="2805" y="8098"/>
                  </a:lnTo>
                  <a:lnTo>
                    <a:pt x="2888" y="8098"/>
                  </a:lnTo>
                  <a:lnTo>
                    <a:pt x="3139" y="8203"/>
                  </a:lnTo>
                  <a:lnTo>
                    <a:pt x="3244" y="8349"/>
                  </a:lnTo>
                  <a:lnTo>
                    <a:pt x="3244" y="8517"/>
                  </a:lnTo>
                  <a:lnTo>
                    <a:pt x="3307" y="8517"/>
                  </a:lnTo>
                  <a:lnTo>
                    <a:pt x="3411" y="8559"/>
                  </a:lnTo>
                  <a:lnTo>
                    <a:pt x="3432" y="8684"/>
                  </a:lnTo>
                  <a:lnTo>
                    <a:pt x="3411" y="8768"/>
                  </a:lnTo>
                  <a:lnTo>
                    <a:pt x="3432" y="8852"/>
                  </a:lnTo>
                  <a:lnTo>
                    <a:pt x="3537" y="8872"/>
                  </a:lnTo>
                  <a:lnTo>
                    <a:pt x="3662" y="8852"/>
                  </a:lnTo>
                  <a:lnTo>
                    <a:pt x="3767" y="8872"/>
                  </a:lnTo>
                  <a:lnTo>
                    <a:pt x="3914" y="8872"/>
                  </a:lnTo>
                  <a:lnTo>
                    <a:pt x="3955" y="8831"/>
                  </a:lnTo>
                  <a:lnTo>
                    <a:pt x="4144" y="8747"/>
                  </a:lnTo>
                  <a:lnTo>
                    <a:pt x="4290" y="8768"/>
                  </a:lnTo>
                  <a:lnTo>
                    <a:pt x="4458" y="8852"/>
                  </a:lnTo>
                  <a:lnTo>
                    <a:pt x="4646" y="8747"/>
                  </a:lnTo>
                  <a:lnTo>
                    <a:pt x="4750" y="8747"/>
                  </a:lnTo>
                  <a:lnTo>
                    <a:pt x="4792" y="8831"/>
                  </a:lnTo>
                  <a:lnTo>
                    <a:pt x="4876" y="8831"/>
                  </a:lnTo>
                  <a:lnTo>
                    <a:pt x="4981" y="8872"/>
                  </a:lnTo>
                  <a:lnTo>
                    <a:pt x="5064" y="8956"/>
                  </a:lnTo>
                  <a:lnTo>
                    <a:pt x="5169" y="8935"/>
                  </a:lnTo>
                  <a:lnTo>
                    <a:pt x="5169" y="8998"/>
                  </a:lnTo>
                  <a:lnTo>
                    <a:pt x="4792" y="9626"/>
                  </a:lnTo>
                  <a:lnTo>
                    <a:pt x="4813" y="9709"/>
                  </a:lnTo>
                  <a:lnTo>
                    <a:pt x="4960" y="9688"/>
                  </a:lnTo>
                  <a:lnTo>
                    <a:pt x="5085" y="9688"/>
                  </a:lnTo>
                  <a:lnTo>
                    <a:pt x="5190" y="9772"/>
                  </a:lnTo>
                  <a:lnTo>
                    <a:pt x="5211" y="9898"/>
                  </a:lnTo>
                  <a:lnTo>
                    <a:pt x="5294" y="9584"/>
                  </a:lnTo>
                  <a:lnTo>
                    <a:pt x="5629" y="8370"/>
                  </a:lnTo>
                  <a:lnTo>
                    <a:pt x="5629" y="8308"/>
                  </a:lnTo>
                  <a:lnTo>
                    <a:pt x="5629" y="8098"/>
                  </a:lnTo>
                  <a:lnTo>
                    <a:pt x="5504" y="7847"/>
                  </a:lnTo>
                  <a:lnTo>
                    <a:pt x="5294" y="7680"/>
                  </a:lnTo>
                  <a:lnTo>
                    <a:pt x="5190" y="7533"/>
                  </a:lnTo>
                  <a:lnTo>
                    <a:pt x="5169" y="7219"/>
                  </a:lnTo>
                  <a:lnTo>
                    <a:pt x="5546" y="7094"/>
                  </a:lnTo>
                  <a:lnTo>
                    <a:pt x="5692" y="7199"/>
                  </a:lnTo>
                  <a:lnTo>
                    <a:pt x="5713" y="7094"/>
                  </a:lnTo>
                  <a:lnTo>
                    <a:pt x="5650" y="7010"/>
                  </a:lnTo>
                  <a:lnTo>
                    <a:pt x="5713" y="6968"/>
                  </a:lnTo>
                  <a:lnTo>
                    <a:pt x="5629" y="6801"/>
                  </a:lnTo>
                  <a:lnTo>
                    <a:pt x="5420" y="6738"/>
                  </a:lnTo>
                  <a:lnTo>
                    <a:pt x="5336" y="6592"/>
                  </a:lnTo>
                  <a:lnTo>
                    <a:pt x="5399" y="6424"/>
                  </a:lnTo>
                  <a:lnTo>
                    <a:pt x="6048" y="6424"/>
                  </a:lnTo>
                  <a:lnTo>
                    <a:pt x="6131" y="6341"/>
                  </a:lnTo>
                  <a:lnTo>
                    <a:pt x="6236" y="6341"/>
                  </a:lnTo>
                  <a:lnTo>
                    <a:pt x="6278" y="6383"/>
                  </a:lnTo>
                  <a:lnTo>
                    <a:pt x="6362" y="6383"/>
                  </a:lnTo>
                  <a:lnTo>
                    <a:pt x="6466" y="6257"/>
                  </a:lnTo>
                  <a:lnTo>
                    <a:pt x="6634" y="6215"/>
                  </a:lnTo>
                  <a:lnTo>
                    <a:pt x="6675" y="6320"/>
                  </a:lnTo>
                  <a:lnTo>
                    <a:pt x="6759" y="6424"/>
                  </a:lnTo>
                  <a:lnTo>
                    <a:pt x="6780" y="6550"/>
                  </a:lnTo>
                  <a:lnTo>
                    <a:pt x="6780" y="6696"/>
                  </a:lnTo>
                  <a:lnTo>
                    <a:pt x="6947" y="6675"/>
                  </a:lnTo>
                  <a:lnTo>
                    <a:pt x="6947" y="6571"/>
                  </a:lnTo>
                  <a:lnTo>
                    <a:pt x="6801" y="6278"/>
                  </a:lnTo>
                  <a:lnTo>
                    <a:pt x="6759" y="6131"/>
                  </a:lnTo>
                  <a:lnTo>
                    <a:pt x="6780" y="6069"/>
                  </a:lnTo>
                  <a:lnTo>
                    <a:pt x="6738" y="5964"/>
                  </a:lnTo>
                  <a:lnTo>
                    <a:pt x="6655" y="5922"/>
                  </a:lnTo>
                  <a:lnTo>
                    <a:pt x="6634" y="5839"/>
                  </a:lnTo>
                  <a:lnTo>
                    <a:pt x="6634" y="5818"/>
                  </a:lnTo>
                  <a:lnTo>
                    <a:pt x="6550" y="5839"/>
                  </a:lnTo>
                  <a:lnTo>
                    <a:pt x="6487" y="5839"/>
                  </a:lnTo>
                  <a:lnTo>
                    <a:pt x="6466" y="5734"/>
                  </a:lnTo>
                  <a:lnTo>
                    <a:pt x="6655" y="5399"/>
                  </a:lnTo>
                  <a:lnTo>
                    <a:pt x="6550" y="5106"/>
                  </a:lnTo>
                  <a:lnTo>
                    <a:pt x="6550" y="5022"/>
                  </a:lnTo>
                  <a:lnTo>
                    <a:pt x="6466" y="4960"/>
                  </a:lnTo>
                  <a:lnTo>
                    <a:pt x="6466" y="4771"/>
                  </a:lnTo>
                  <a:lnTo>
                    <a:pt x="6529" y="4604"/>
                  </a:lnTo>
                  <a:lnTo>
                    <a:pt x="6487" y="4541"/>
                  </a:lnTo>
                  <a:lnTo>
                    <a:pt x="6466" y="4332"/>
                  </a:lnTo>
                  <a:lnTo>
                    <a:pt x="6529" y="4248"/>
                  </a:lnTo>
                  <a:lnTo>
                    <a:pt x="6675" y="4227"/>
                  </a:lnTo>
                  <a:lnTo>
                    <a:pt x="6696" y="4144"/>
                  </a:lnTo>
                  <a:lnTo>
                    <a:pt x="6696" y="4039"/>
                  </a:lnTo>
                  <a:lnTo>
                    <a:pt x="6759" y="3955"/>
                  </a:lnTo>
                  <a:lnTo>
                    <a:pt x="6696" y="3725"/>
                  </a:lnTo>
                  <a:lnTo>
                    <a:pt x="6634" y="3662"/>
                  </a:lnTo>
                  <a:lnTo>
                    <a:pt x="6529" y="3662"/>
                  </a:lnTo>
                  <a:lnTo>
                    <a:pt x="6487" y="3725"/>
                  </a:lnTo>
                  <a:lnTo>
                    <a:pt x="6341" y="3704"/>
                  </a:lnTo>
                  <a:lnTo>
                    <a:pt x="6236" y="3704"/>
                  </a:lnTo>
                  <a:lnTo>
                    <a:pt x="6110" y="3746"/>
                  </a:lnTo>
                  <a:lnTo>
                    <a:pt x="6048" y="3725"/>
                  </a:lnTo>
                  <a:lnTo>
                    <a:pt x="5922" y="3662"/>
                  </a:lnTo>
                  <a:lnTo>
                    <a:pt x="5859" y="3704"/>
                  </a:lnTo>
                  <a:lnTo>
                    <a:pt x="5838" y="3662"/>
                  </a:lnTo>
                  <a:lnTo>
                    <a:pt x="5692" y="3704"/>
                  </a:lnTo>
                  <a:lnTo>
                    <a:pt x="5232" y="3286"/>
                  </a:lnTo>
                  <a:lnTo>
                    <a:pt x="5127" y="3223"/>
                  </a:lnTo>
                  <a:lnTo>
                    <a:pt x="4960" y="3202"/>
                  </a:lnTo>
                  <a:lnTo>
                    <a:pt x="4792" y="3223"/>
                  </a:lnTo>
                  <a:lnTo>
                    <a:pt x="4750" y="3244"/>
                  </a:lnTo>
                  <a:lnTo>
                    <a:pt x="4604" y="3202"/>
                  </a:lnTo>
                  <a:lnTo>
                    <a:pt x="4458" y="3202"/>
                  </a:lnTo>
                  <a:lnTo>
                    <a:pt x="4374" y="3244"/>
                  </a:lnTo>
                  <a:lnTo>
                    <a:pt x="4248" y="3202"/>
                  </a:lnTo>
                  <a:lnTo>
                    <a:pt x="4144" y="3181"/>
                  </a:lnTo>
                  <a:lnTo>
                    <a:pt x="3976" y="3118"/>
                  </a:lnTo>
                  <a:lnTo>
                    <a:pt x="3851" y="3014"/>
                  </a:lnTo>
                  <a:lnTo>
                    <a:pt x="3851" y="2909"/>
                  </a:lnTo>
                  <a:lnTo>
                    <a:pt x="3872" y="2867"/>
                  </a:lnTo>
                  <a:lnTo>
                    <a:pt x="3872" y="2784"/>
                  </a:lnTo>
                  <a:lnTo>
                    <a:pt x="3934" y="2658"/>
                  </a:lnTo>
                  <a:lnTo>
                    <a:pt x="3914" y="2554"/>
                  </a:lnTo>
                  <a:lnTo>
                    <a:pt x="3809" y="2386"/>
                  </a:lnTo>
                  <a:lnTo>
                    <a:pt x="3558" y="1968"/>
                  </a:lnTo>
                  <a:lnTo>
                    <a:pt x="3411" y="1968"/>
                  </a:lnTo>
                  <a:lnTo>
                    <a:pt x="3411" y="1926"/>
                  </a:lnTo>
                  <a:lnTo>
                    <a:pt x="3495" y="1737"/>
                  </a:lnTo>
                  <a:lnTo>
                    <a:pt x="3516" y="1549"/>
                  </a:lnTo>
                  <a:lnTo>
                    <a:pt x="3495" y="1445"/>
                  </a:lnTo>
                  <a:lnTo>
                    <a:pt x="3516" y="1319"/>
                  </a:lnTo>
                  <a:lnTo>
                    <a:pt x="3704" y="1047"/>
                  </a:lnTo>
                  <a:lnTo>
                    <a:pt x="3767" y="984"/>
                  </a:lnTo>
                  <a:lnTo>
                    <a:pt x="3872" y="838"/>
                  </a:lnTo>
                  <a:lnTo>
                    <a:pt x="3976" y="817"/>
                  </a:lnTo>
                  <a:lnTo>
                    <a:pt x="4039" y="775"/>
                  </a:lnTo>
                  <a:lnTo>
                    <a:pt x="4186" y="503"/>
                  </a:lnTo>
                  <a:lnTo>
                    <a:pt x="4499" y="377"/>
                  </a:lnTo>
                  <a:lnTo>
                    <a:pt x="4541" y="357"/>
                  </a:lnTo>
                  <a:lnTo>
                    <a:pt x="4604" y="357"/>
                  </a:lnTo>
                  <a:lnTo>
                    <a:pt x="4667" y="294"/>
                  </a:lnTo>
                  <a:lnTo>
                    <a:pt x="4688" y="210"/>
                  </a:lnTo>
                  <a:lnTo>
                    <a:pt x="4646" y="147"/>
                  </a:lnTo>
                  <a:lnTo>
                    <a:pt x="4437" y="43"/>
                  </a:lnTo>
                  <a:lnTo>
                    <a:pt x="4353" y="1"/>
                  </a:lnTo>
                  <a:close/>
                </a:path>
              </a:pathLst>
            </a:custGeom>
            <a:solidFill>
              <a:srgbClr val="2C39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 name="Google Shape;445;p49"/>
            <p:cNvSpPr/>
            <p:nvPr/>
          </p:nvSpPr>
          <p:spPr>
            <a:xfrm>
              <a:off x="2531825" y="3224950"/>
              <a:ext cx="85800" cy="94200"/>
            </a:xfrm>
            <a:custGeom>
              <a:avLst/>
              <a:gdLst/>
              <a:ahLst/>
              <a:cxnLst/>
              <a:rect l="l" t="t" r="r" b="b"/>
              <a:pathLst>
                <a:path w="3432" h="3768" extrusionOk="0">
                  <a:moveTo>
                    <a:pt x="1193" y="1"/>
                  </a:moveTo>
                  <a:lnTo>
                    <a:pt x="1172" y="168"/>
                  </a:lnTo>
                  <a:lnTo>
                    <a:pt x="1025" y="168"/>
                  </a:lnTo>
                  <a:lnTo>
                    <a:pt x="732" y="336"/>
                  </a:lnTo>
                  <a:lnTo>
                    <a:pt x="607" y="377"/>
                  </a:lnTo>
                  <a:lnTo>
                    <a:pt x="440" y="440"/>
                  </a:lnTo>
                  <a:lnTo>
                    <a:pt x="523" y="587"/>
                  </a:lnTo>
                  <a:lnTo>
                    <a:pt x="523" y="649"/>
                  </a:lnTo>
                  <a:lnTo>
                    <a:pt x="565" y="733"/>
                  </a:lnTo>
                  <a:lnTo>
                    <a:pt x="544" y="901"/>
                  </a:lnTo>
                  <a:lnTo>
                    <a:pt x="335" y="1131"/>
                  </a:lnTo>
                  <a:lnTo>
                    <a:pt x="314" y="1235"/>
                  </a:lnTo>
                  <a:lnTo>
                    <a:pt x="356" y="1277"/>
                  </a:lnTo>
                  <a:lnTo>
                    <a:pt x="251" y="1445"/>
                  </a:lnTo>
                  <a:lnTo>
                    <a:pt x="126" y="1465"/>
                  </a:lnTo>
                  <a:lnTo>
                    <a:pt x="21" y="1591"/>
                  </a:lnTo>
                  <a:lnTo>
                    <a:pt x="84" y="1696"/>
                  </a:lnTo>
                  <a:lnTo>
                    <a:pt x="126" y="1800"/>
                  </a:lnTo>
                  <a:lnTo>
                    <a:pt x="105" y="1905"/>
                  </a:lnTo>
                  <a:lnTo>
                    <a:pt x="126" y="2072"/>
                  </a:lnTo>
                  <a:lnTo>
                    <a:pt x="84" y="2198"/>
                  </a:lnTo>
                  <a:lnTo>
                    <a:pt x="0" y="2261"/>
                  </a:lnTo>
                  <a:lnTo>
                    <a:pt x="84" y="2323"/>
                  </a:lnTo>
                  <a:lnTo>
                    <a:pt x="209" y="2386"/>
                  </a:lnTo>
                  <a:lnTo>
                    <a:pt x="314" y="2491"/>
                  </a:lnTo>
                  <a:lnTo>
                    <a:pt x="419" y="2574"/>
                  </a:lnTo>
                  <a:lnTo>
                    <a:pt x="440" y="2533"/>
                  </a:lnTo>
                  <a:lnTo>
                    <a:pt x="502" y="2386"/>
                  </a:lnTo>
                  <a:lnTo>
                    <a:pt x="544" y="2323"/>
                  </a:lnTo>
                  <a:lnTo>
                    <a:pt x="628" y="2219"/>
                  </a:lnTo>
                  <a:lnTo>
                    <a:pt x="628" y="2323"/>
                  </a:lnTo>
                  <a:lnTo>
                    <a:pt x="649" y="2428"/>
                  </a:lnTo>
                  <a:lnTo>
                    <a:pt x="649" y="2365"/>
                  </a:lnTo>
                  <a:lnTo>
                    <a:pt x="649" y="2282"/>
                  </a:lnTo>
                  <a:lnTo>
                    <a:pt x="712" y="2282"/>
                  </a:lnTo>
                  <a:lnTo>
                    <a:pt x="732" y="2428"/>
                  </a:lnTo>
                  <a:lnTo>
                    <a:pt x="712" y="2595"/>
                  </a:lnTo>
                  <a:lnTo>
                    <a:pt x="712" y="2700"/>
                  </a:lnTo>
                  <a:lnTo>
                    <a:pt x="649" y="2826"/>
                  </a:lnTo>
                  <a:lnTo>
                    <a:pt x="502" y="2951"/>
                  </a:lnTo>
                  <a:lnTo>
                    <a:pt x="544" y="2993"/>
                  </a:lnTo>
                  <a:lnTo>
                    <a:pt x="607" y="3139"/>
                  </a:lnTo>
                  <a:lnTo>
                    <a:pt x="502" y="3202"/>
                  </a:lnTo>
                  <a:lnTo>
                    <a:pt x="398" y="3328"/>
                  </a:lnTo>
                  <a:lnTo>
                    <a:pt x="419" y="3432"/>
                  </a:lnTo>
                  <a:lnTo>
                    <a:pt x="523" y="3432"/>
                  </a:lnTo>
                  <a:lnTo>
                    <a:pt x="649" y="3370"/>
                  </a:lnTo>
                  <a:lnTo>
                    <a:pt x="712" y="3453"/>
                  </a:lnTo>
                  <a:lnTo>
                    <a:pt x="879" y="3516"/>
                  </a:lnTo>
                  <a:lnTo>
                    <a:pt x="984" y="3537"/>
                  </a:lnTo>
                  <a:lnTo>
                    <a:pt x="1151" y="3767"/>
                  </a:lnTo>
                  <a:lnTo>
                    <a:pt x="1235" y="3767"/>
                  </a:lnTo>
                  <a:lnTo>
                    <a:pt x="1339" y="3662"/>
                  </a:lnTo>
                  <a:lnTo>
                    <a:pt x="1779" y="2721"/>
                  </a:lnTo>
                  <a:lnTo>
                    <a:pt x="1883" y="2637"/>
                  </a:lnTo>
                  <a:lnTo>
                    <a:pt x="2448" y="2470"/>
                  </a:lnTo>
                  <a:lnTo>
                    <a:pt x="2720" y="2282"/>
                  </a:lnTo>
                  <a:lnTo>
                    <a:pt x="3118" y="1905"/>
                  </a:lnTo>
                  <a:lnTo>
                    <a:pt x="3264" y="1549"/>
                  </a:lnTo>
                  <a:lnTo>
                    <a:pt x="3369" y="1549"/>
                  </a:lnTo>
                  <a:lnTo>
                    <a:pt x="3390" y="1486"/>
                  </a:lnTo>
                  <a:lnTo>
                    <a:pt x="3432" y="1361"/>
                  </a:lnTo>
                  <a:lnTo>
                    <a:pt x="3390" y="1235"/>
                  </a:lnTo>
                  <a:lnTo>
                    <a:pt x="3285" y="1026"/>
                  </a:lnTo>
                  <a:lnTo>
                    <a:pt x="3285" y="963"/>
                  </a:lnTo>
                  <a:lnTo>
                    <a:pt x="3264" y="859"/>
                  </a:lnTo>
                  <a:lnTo>
                    <a:pt x="3181" y="817"/>
                  </a:lnTo>
                  <a:lnTo>
                    <a:pt x="3160" y="733"/>
                  </a:lnTo>
                  <a:lnTo>
                    <a:pt x="3055" y="712"/>
                  </a:lnTo>
                  <a:lnTo>
                    <a:pt x="2909" y="629"/>
                  </a:lnTo>
                  <a:lnTo>
                    <a:pt x="2846" y="629"/>
                  </a:lnTo>
                  <a:lnTo>
                    <a:pt x="2762" y="712"/>
                  </a:lnTo>
                  <a:lnTo>
                    <a:pt x="2762" y="817"/>
                  </a:lnTo>
                  <a:lnTo>
                    <a:pt x="2699" y="901"/>
                  </a:lnTo>
                  <a:lnTo>
                    <a:pt x="2511" y="838"/>
                  </a:lnTo>
                  <a:lnTo>
                    <a:pt x="2448" y="796"/>
                  </a:lnTo>
                  <a:lnTo>
                    <a:pt x="2239" y="712"/>
                  </a:lnTo>
                  <a:lnTo>
                    <a:pt x="2072" y="691"/>
                  </a:lnTo>
                  <a:lnTo>
                    <a:pt x="2030" y="608"/>
                  </a:lnTo>
                  <a:lnTo>
                    <a:pt x="2072" y="524"/>
                  </a:lnTo>
                  <a:lnTo>
                    <a:pt x="1925" y="377"/>
                  </a:lnTo>
                  <a:lnTo>
                    <a:pt x="1821" y="377"/>
                  </a:lnTo>
                  <a:lnTo>
                    <a:pt x="1569" y="210"/>
                  </a:lnTo>
                  <a:lnTo>
                    <a:pt x="1381" y="85"/>
                  </a:lnTo>
                  <a:lnTo>
                    <a:pt x="1193" y="1"/>
                  </a:lnTo>
                  <a:close/>
                </a:path>
              </a:pathLst>
            </a:custGeom>
            <a:solidFill>
              <a:srgbClr val="2C39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 name="Google Shape;446;p49"/>
            <p:cNvSpPr/>
            <p:nvPr/>
          </p:nvSpPr>
          <p:spPr>
            <a:xfrm>
              <a:off x="2527100" y="3246400"/>
              <a:ext cx="186250" cy="274650"/>
            </a:xfrm>
            <a:custGeom>
              <a:avLst/>
              <a:gdLst/>
              <a:ahLst/>
              <a:cxnLst/>
              <a:rect l="l" t="t" r="r" b="b"/>
              <a:pathLst>
                <a:path w="7450" h="10986" extrusionOk="0">
                  <a:moveTo>
                    <a:pt x="3453" y="1"/>
                  </a:moveTo>
                  <a:lnTo>
                    <a:pt x="3474" y="105"/>
                  </a:lnTo>
                  <a:lnTo>
                    <a:pt x="3474" y="168"/>
                  </a:lnTo>
                  <a:lnTo>
                    <a:pt x="3579" y="377"/>
                  </a:lnTo>
                  <a:lnTo>
                    <a:pt x="3621" y="503"/>
                  </a:lnTo>
                  <a:lnTo>
                    <a:pt x="3579" y="628"/>
                  </a:lnTo>
                  <a:lnTo>
                    <a:pt x="3558" y="691"/>
                  </a:lnTo>
                  <a:lnTo>
                    <a:pt x="3453" y="691"/>
                  </a:lnTo>
                  <a:lnTo>
                    <a:pt x="3307" y="1047"/>
                  </a:lnTo>
                  <a:lnTo>
                    <a:pt x="2909" y="1424"/>
                  </a:lnTo>
                  <a:lnTo>
                    <a:pt x="2637" y="1612"/>
                  </a:lnTo>
                  <a:lnTo>
                    <a:pt x="2072" y="1779"/>
                  </a:lnTo>
                  <a:lnTo>
                    <a:pt x="1968" y="1863"/>
                  </a:lnTo>
                  <a:lnTo>
                    <a:pt x="1528" y="2804"/>
                  </a:lnTo>
                  <a:lnTo>
                    <a:pt x="1424" y="2909"/>
                  </a:lnTo>
                  <a:lnTo>
                    <a:pt x="1340" y="2909"/>
                  </a:lnTo>
                  <a:lnTo>
                    <a:pt x="1173" y="2679"/>
                  </a:lnTo>
                  <a:lnTo>
                    <a:pt x="1068" y="2658"/>
                  </a:lnTo>
                  <a:lnTo>
                    <a:pt x="901" y="2595"/>
                  </a:lnTo>
                  <a:lnTo>
                    <a:pt x="838" y="2512"/>
                  </a:lnTo>
                  <a:lnTo>
                    <a:pt x="712" y="2574"/>
                  </a:lnTo>
                  <a:lnTo>
                    <a:pt x="608" y="2574"/>
                  </a:lnTo>
                  <a:lnTo>
                    <a:pt x="587" y="2470"/>
                  </a:lnTo>
                  <a:lnTo>
                    <a:pt x="691" y="2344"/>
                  </a:lnTo>
                  <a:lnTo>
                    <a:pt x="796" y="2281"/>
                  </a:lnTo>
                  <a:lnTo>
                    <a:pt x="733" y="2135"/>
                  </a:lnTo>
                  <a:lnTo>
                    <a:pt x="691" y="2093"/>
                  </a:lnTo>
                  <a:lnTo>
                    <a:pt x="398" y="2240"/>
                  </a:lnTo>
                  <a:lnTo>
                    <a:pt x="294" y="2344"/>
                  </a:lnTo>
                  <a:lnTo>
                    <a:pt x="105" y="2512"/>
                  </a:lnTo>
                  <a:lnTo>
                    <a:pt x="64" y="2679"/>
                  </a:lnTo>
                  <a:lnTo>
                    <a:pt x="1" y="2784"/>
                  </a:lnTo>
                  <a:lnTo>
                    <a:pt x="22" y="2825"/>
                  </a:lnTo>
                  <a:lnTo>
                    <a:pt x="105" y="2909"/>
                  </a:lnTo>
                  <a:lnTo>
                    <a:pt x="126" y="2993"/>
                  </a:lnTo>
                  <a:lnTo>
                    <a:pt x="64" y="3035"/>
                  </a:lnTo>
                  <a:lnTo>
                    <a:pt x="64" y="3097"/>
                  </a:lnTo>
                  <a:lnTo>
                    <a:pt x="189" y="3202"/>
                  </a:lnTo>
                  <a:lnTo>
                    <a:pt x="273" y="3348"/>
                  </a:lnTo>
                  <a:lnTo>
                    <a:pt x="231" y="3495"/>
                  </a:lnTo>
                  <a:lnTo>
                    <a:pt x="168" y="3495"/>
                  </a:lnTo>
                  <a:lnTo>
                    <a:pt x="85" y="3516"/>
                  </a:lnTo>
                  <a:lnTo>
                    <a:pt x="22" y="3621"/>
                  </a:lnTo>
                  <a:lnTo>
                    <a:pt x="126" y="3704"/>
                  </a:lnTo>
                  <a:lnTo>
                    <a:pt x="231" y="3746"/>
                  </a:lnTo>
                  <a:lnTo>
                    <a:pt x="419" y="3872"/>
                  </a:lnTo>
                  <a:lnTo>
                    <a:pt x="587" y="3913"/>
                  </a:lnTo>
                  <a:lnTo>
                    <a:pt x="817" y="4060"/>
                  </a:lnTo>
                  <a:lnTo>
                    <a:pt x="921" y="4081"/>
                  </a:lnTo>
                  <a:lnTo>
                    <a:pt x="963" y="4185"/>
                  </a:lnTo>
                  <a:lnTo>
                    <a:pt x="1068" y="4374"/>
                  </a:lnTo>
                  <a:lnTo>
                    <a:pt x="1110" y="4541"/>
                  </a:lnTo>
                  <a:lnTo>
                    <a:pt x="1173" y="4667"/>
                  </a:lnTo>
                  <a:lnTo>
                    <a:pt x="1424" y="4771"/>
                  </a:lnTo>
                  <a:lnTo>
                    <a:pt x="1486" y="4960"/>
                  </a:lnTo>
                  <a:lnTo>
                    <a:pt x="1549" y="5106"/>
                  </a:lnTo>
                  <a:lnTo>
                    <a:pt x="1591" y="5211"/>
                  </a:lnTo>
                  <a:lnTo>
                    <a:pt x="1633" y="5399"/>
                  </a:lnTo>
                  <a:lnTo>
                    <a:pt x="1696" y="5525"/>
                  </a:lnTo>
                  <a:lnTo>
                    <a:pt x="1800" y="5587"/>
                  </a:lnTo>
                  <a:lnTo>
                    <a:pt x="1905" y="5797"/>
                  </a:lnTo>
                  <a:lnTo>
                    <a:pt x="1905" y="5922"/>
                  </a:lnTo>
                  <a:lnTo>
                    <a:pt x="1884" y="5964"/>
                  </a:lnTo>
                  <a:lnTo>
                    <a:pt x="1989" y="6152"/>
                  </a:lnTo>
                  <a:lnTo>
                    <a:pt x="2177" y="6382"/>
                  </a:lnTo>
                  <a:lnTo>
                    <a:pt x="2219" y="6487"/>
                  </a:lnTo>
                  <a:lnTo>
                    <a:pt x="2198" y="6592"/>
                  </a:lnTo>
                  <a:lnTo>
                    <a:pt x="2219" y="6675"/>
                  </a:lnTo>
                  <a:lnTo>
                    <a:pt x="2302" y="6696"/>
                  </a:lnTo>
                  <a:lnTo>
                    <a:pt x="2491" y="6885"/>
                  </a:lnTo>
                  <a:lnTo>
                    <a:pt x="2533" y="6989"/>
                  </a:lnTo>
                  <a:lnTo>
                    <a:pt x="2574" y="7157"/>
                  </a:lnTo>
                  <a:lnTo>
                    <a:pt x="2616" y="7219"/>
                  </a:lnTo>
                  <a:lnTo>
                    <a:pt x="2784" y="7282"/>
                  </a:lnTo>
                  <a:lnTo>
                    <a:pt x="2805" y="7408"/>
                  </a:lnTo>
                  <a:lnTo>
                    <a:pt x="2951" y="7680"/>
                  </a:lnTo>
                  <a:lnTo>
                    <a:pt x="3014" y="7805"/>
                  </a:lnTo>
                  <a:lnTo>
                    <a:pt x="3202" y="8056"/>
                  </a:lnTo>
                  <a:lnTo>
                    <a:pt x="3202" y="8203"/>
                  </a:lnTo>
                  <a:lnTo>
                    <a:pt x="3139" y="8203"/>
                  </a:lnTo>
                  <a:lnTo>
                    <a:pt x="3098" y="8161"/>
                  </a:lnTo>
                  <a:lnTo>
                    <a:pt x="3098" y="8224"/>
                  </a:lnTo>
                  <a:lnTo>
                    <a:pt x="3118" y="8328"/>
                  </a:lnTo>
                  <a:lnTo>
                    <a:pt x="3118" y="8412"/>
                  </a:lnTo>
                  <a:lnTo>
                    <a:pt x="3160" y="8412"/>
                  </a:lnTo>
                  <a:lnTo>
                    <a:pt x="3244" y="8454"/>
                  </a:lnTo>
                  <a:lnTo>
                    <a:pt x="3265" y="8538"/>
                  </a:lnTo>
                  <a:lnTo>
                    <a:pt x="3244" y="8579"/>
                  </a:lnTo>
                  <a:lnTo>
                    <a:pt x="3432" y="8726"/>
                  </a:lnTo>
                  <a:lnTo>
                    <a:pt x="3621" y="8789"/>
                  </a:lnTo>
                  <a:lnTo>
                    <a:pt x="3642" y="8872"/>
                  </a:lnTo>
                  <a:lnTo>
                    <a:pt x="3725" y="8977"/>
                  </a:lnTo>
                  <a:lnTo>
                    <a:pt x="3830" y="8998"/>
                  </a:lnTo>
                  <a:lnTo>
                    <a:pt x="3872" y="9061"/>
                  </a:lnTo>
                  <a:lnTo>
                    <a:pt x="3893" y="9165"/>
                  </a:lnTo>
                  <a:lnTo>
                    <a:pt x="3976" y="9207"/>
                  </a:lnTo>
                  <a:lnTo>
                    <a:pt x="4165" y="9186"/>
                  </a:lnTo>
                  <a:lnTo>
                    <a:pt x="4206" y="9144"/>
                  </a:lnTo>
                  <a:lnTo>
                    <a:pt x="4186" y="9207"/>
                  </a:lnTo>
                  <a:lnTo>
                    <a:pt x="4269" y="9354"/>
                  </a:lnTo>
                  <a:lnTo>
                    <a:pt x="4458" y="9416"/>
                  </a:lnTo>
                  <a:lnTo>
                    <a:pt x="4562" y="9500"/>
                  </a:lnTo>
                  <a:lnTo>
                    <a:pt x="4562" y="9605"/>
                  </a:lnTo>
                  <a:lnTo>
                    <a:pt x="4667" y="9667"/>
                  </a:lnTo>
                  <a:lnTo>
                    <a:pt x="4792" y="9709"/>
                  </a:lnTo>
                  <a:lnTo>
                    <a:pt x="4834" y="9688"/>
                  </a:lnTo>
                  <a:lnTo>
                    <a:pt x="4939" y="9709"/>
                  </a:lnTo>
                  <a:lnTo>
                    <a:pt x="5148" y="9835"/>
                  </a:lnTo>
                  <a:lnTo>
                    <a:pt x="5315" y="9919"/>
                  </a:lnTo>
                  <a:lnTo>
                    <a:pt x="5420" y="9919"/>
                  </a:lnTo>
                  <a:lnTo>
                    <a:pt x="5462" y="9939"/>
                  </a:lnTo>
                  <a:lnTo>
                    <a:pt x="5504" y="10023"/>
                  </a:lnTo>
                  <a:lnTo>
                    <a:pt x="5650" y="10128"/>
                  </a:lnTo>
                  <a:lnTo>
                    <a:pt x="5755" y="10191"/>
                  </a:lnTo>
                  <a:lnTo>
                    <a:pt x="5859" y="10316"/>
                  </a:lnTo>
                  <a:lnTo>
                    <a:pt x="5943" y="10337"/>
                  </a:lnTo>
                  <a:lnTo>
                    <a:pt x="5985" y="10421"/>
                  </a:lnTo>
                  <a:lnTo>
                    <a:pt x="5964" y="10463"/>
                  </a:lnTo>
                  <a:lnTo>
                    <a:pt x="5964" y="10546"/>
                  </a:lnTo>
                  <a:lnTo>
                    <a:pt x="6090" y="10567"/>
                  </a:lnTo>
                  <a:lnTo>
                    <a:pt x="6236" y="10630"/>
                  </a:lnTo>
                  <a:lnTo>
                    <a:pt x="6403" y="10776"/>
                  </a:lnTo>
                  <a:lnTo>
                    <a:pt x="6550" y="10944"/>
                  </a:lnTo>
                  <a:lnTo>
                    <a:pt x="6655" y="10965"/>
                  </a:lnTo>
                  <a:lnTo>
                    <a:pt x="6675" y="10986"/>
                  </a:lnTo>
                  <a:lnTo>
                    <a:pt x="6801" y="10923"/>
                  </a:lnTo>
                  <a:lnTo>
                    <a:pt x="6927" y="10839"/>
                  </a:lnTo>
                  <a:lnTo>
                    <a:pt x="7010" y="10839"/>
                  </a:lnTo>
                  <a:lnTo>
                    <a:pt x="7115" y="10776"/>
                  </a:lnTo>
                  <a:lnTo>
                    <a:pt x="7178" y="10672"/>
                  </a:lnTo>
                  <a:lnTo>
                    <a:pt x="7073" y="10567"/>
                  </a:lnTo>
                  <a:lnTo>
                    <a:pt x="7094" y="10463"/>
                  </a:lnTo>
                  <a:lnTo>
                    <a:pt x="7136" y="10400"/>
                  </a:lnTo>
                  <a:lnTo>
                    <a:pt x="7240" y="10421"/>
                  </a:lnTo>
                  <a:lnTo>
                    <a:pt x="7219" y="10337"/>
                  </a:lnTo>
                  <a:lnTo>
                    <a:pt x="7136" y="10316"/>
                  </a:lnTo>
                  <a:lnTo>
                    <a:pt x="7094" y="10253"/>
                  </a:lnTo>
                  <a:lnTo>
                    <a:pt x="7199" y="10086"/>
                  </a:lnTo>
                  <a:lnTo>
                    <a:pt x="7324" y="10002"/>
                  </a:lnTo>
                  <a:lnTo>
                    <a:pt x="7429" y="9835"/>
                  </a:lnTo>
                  <a:lnTo>
                    <a:pt x="7450" y="9709"/>
                  </a:lnTo>
                  <a:lnTo>
                    <a:pt x="7282" y="9312"/>
                  </a:lnTo>
                  <a:lnTo>
                    <a:pt x="7324" y="9207"/>
                  </a:lnTo>
                  <a:lnTo>
                    <a:pt x="7324" y="9082"/>
                  </a:lnTo>
                  <a:lnTo>
                    <a:pt x="7303" y="8998"/>
                  </a:lnTo>
                  <a:lnTo>
                    <a:pt x="7282" y="8872"/>
                  </a:lnTo>
                  <a:lnTo>
                    <a:pt x="7324" y="8789"/>
                  </a:lnTo>
                  <a:lnTo>
                    <a:pt x="7387" y="8621"/>
                  </a:lnTo>
                  <a:lnTo>
                    <a:pt x="7345" y="8245"/>
                  </a:lnTo>
                  <a:lnTo>
                    <a:pt x="7303" y="8098"/>
                  </a:lnTo>
                  <a:lnTo>
                    <a:pt x="7387" y="7910"/>
                  </a:lnTo>
                  <a:lnTo>
                    <a:pt x="7387" y="7491"/>
                  </a:lnTo>
                  <a:lnTo>
                    <a:pt x="7450" y="7324"/>
                  </a:lnTo>
                  <a:lnTo>
                    <a:pt x="7450" y="7261"/>
                  </a:lnTo>
                  <a:lnTo>
                    <a:pt x="6927" y="6487"/>
                  </a:lnTo>
                  <a:lnTo>
                    <a:pt x="6906" y="6487"/>
                  </a:lnTo>
                  <a:lnTo>
                    <a:pt x="6864" y="6466"/>
                  </a:lnTo>
                  <a:lnTo>
                    <a:pt x="6675" y="6466"/>
                  </a:lnTo>
                  <a:lnTo>
                    <a:pt x="6571" y="6529"/>
                  </a:lnTo>
                  <a:lnTo>
                    <a:pt x="6445" y="6529"/>
                  </a:lnTo>
                  <a:lnTo>
                    <a:pt x="6383" y="6466"/>
                  </a:lnTo>
                  <a:lnTo>
                    <a:pt x="6362" y="6341"/>
                  </a:lnTo>
                  <a:lnTo>
                    <a:pt x="6341" y="6006"/>
                  </a:lnTo>
                  <a:lnTo>
                    <a:pt x="6341" y="5797"/>
                  </a:lnTo>
                  <a:lnTo>
                    <a:pt x="6383" y="5734"/>
                  </a:lnTo>
                  <a:lnTo>
                    <a:pt x="6403" y="5608"/>
                  </a:lnTo>
                  <a:lnTo>
                    <a:pt x="6362" y="5545"/>
                  </a:lnTo>
                  <a:lnTo>
                    <a:pt x="6152" y="5650"/>
                  </a:lnTo>
                  <a:lnTo>
                    <a:pt x="5922" y="5901"/>
                  </a:lnTo>
                  <a:lnTo>
                    <a:pt x="5608" y="5859"/>
                  </a:lnTo>
                  <a:lnTo>
                    <a:pt x="5357" y="5859"/>
                  </a:lnTo>
                  <a:lnTo>
                    <a:pt x="5315" y="5713"/>
                  </a:lnTo>
                  <a:lnTo>
                    <a:pt x="5211" y="5525"/>
                  </a:lnTo>
                  <a:lnTo>
                    <a:pt x="5023" y="5483"/>
                  </a:lnTo>
                  <a:lnTo>
                    <a:pt x="4688" y="5525"/>
                  </a:lnTo>
                  <a:lnTo>
                    <a:pt x="4813" y="5336"/>
                  </a:lnTo>
                  <a:lnTo>
                    <a:pt x="4520" y="4876"/>
                  </a:lnTo>
                  <a:lnTo>
                    <a:pt x="4374" y="4709"/>
                  </a:lnTo>
                  <a:lnTo>
                    <a:pt x="4395" y="4646"/>
                  </a:lnTo>
                  <a:lnTo>
                    <a:pt x="4374" y="4541"/>
                  </a:lnTo>
                  <a:lnTo>
                    <a:pt x="4416" y="4437"/>
                  </a:lnTo>
                  <a:lnTo>
                    <a:pt x="4416" y="4290"/>
                  </a:lnTo>
                  <a:lnTo>
                    <a:pt x="4395" y="4227"/>
                  </a:lnTo>
                  <a:lnTo>
                    <a:pt x="4458" y="4165"/>
                  </a:lnTo>
                  <a:lnTo>
                    <a:pt x="4458" y="4039"/>
                  </a:lnTo>
                  <a:lnTo>
                    <a:pt x="4625" y="3934"/>
                  </a:lnTo>
                  <a:lnTo>
                    <a:pt x="4709" y="3955"/>
                  </a:lnTo>
                  <a:lnTo>
                    <a:pt x="4792" y="3851"/>
                  </a:lnTo>
                  <a:lnTo>
                    <a:pt x="4730" y="3746"/>
                  </a:lnTo>
                  <a:lnTo>
                    <a:pt x="4688" y="3558"/>
                  </a:lnTo>
                  <a:lnTo>
                    <a:pt x="4834" y="3411"/>
                  </a:lnTo>
                  <a:lnTo>
                    <a:pt x="4813" y="3307"/>
                  </a:lnTo>
                  <a:lnTo>
                    <a:pt x="4897" y="3223"/>
                  </a:lnTo>
                  <a:lnTo>
                    <a:pt x="4876" y="3076"/>
                  </a:lnTo>
                  <a:lnTo>
                    <a:pt x="4981" y="3014"/>
                  </a:lnTo>
                  <a:lnTo>
                    <a:pt x="5106" y="2930"/>
                  </a:lnTo>
                  <a:lnTo>
                    <a:pt x="5232" y="2825"/>
                  </a:lnTo>
                  <a:lnTo>
                    <a:pt x="5295" y="2804"/>
                  </a:lnTo>
                  <a:lnTo>
                    <a:pt x="5357" y="2721"/>
                  </a:lnTo>
                  <a:lnTo>
                    <a:pt x="5650" y="2679"/>
                  </a:lnTo>
                  <a:lnTo>
                    <a:pt x="6069" y="2553"/>
                  </a:lnTo>
                  <a:lnTo>
                    <a:pt x="6090" y="2449"/>
                  </a:lnTo>
                  <a:lnTo>
                    <a:pt x="6152" y="2470"/>
                  </a:lnTo>
                  <a:lnTo>
                    <a:pt x="6299" y="2470"/>
                  </a:lnTo>
                  <a:lnTo>
                    <a:pt x="6445" y="2553"/>
                  </a:lnTo>
                  <a:lnTo>
                    <a:pt x="6445" y="2574"/>
                  </a:lnTo>
                  <a:lnTo>
                    <a:pt x="6550" y="2595"/>
                  </a:lnTo>
                  <a:lnTo>
                    <a:pt x="6592" y="2512"/>
                  </a:lnTo>
                  <a:lnTo>
                    <a:pt x="6592" y="2470"/>
                  </a:lnTo>
                  <a:lnTo>
                    <a:pt x="6571" y="2344"/>
                  </a:lnTo>
                  <a:lnTo>
                    <a:pt x="6466" y="2260"/>
                  </a:lnTo>
                  <a:lnTo>
                    <a:pt x="6341" y="2260"/>
                  </a:lnTo>
                  <a:lnTo>
                    <a:pt x="6194" y="2281"/>
                  </a:lnTo>
                  <a:lnTo>
                    <a:pt x="6173" y="2198"/>
                  </a:lnTo>
                  <a:lnTo>
                    <a:pt x="6550" y="1570"/>
                  </a:lnTo>
                  <a:lnTo>
                    <a:pt x="6550" y="1507"/>
                  </a:lnTo>
                  <a:lnTo>
                    <a:pt x="6445" y="1528"/>
                  </a:lnTo>
                  <a:lnTo>
                    <a:pt x="6362" y="1444"/>
                  </a:lnTo>
                  <a:lnTo>
                    <a:pt x="6257" y="1403"/>
                  </a:lnTo>
                  <a:lnTo>
                    <a:pt x="6173" y="1403"/>
                  </a:lnTo>
                  <a:lnTo>
                    <a:pt x="6131" y="1319"/>
                  </a:lnTo>
                  <a:lnTo>
                    <a:pt x="6027" y="1319"/>
                  </a:lnTo>
                  <a:lnTo>
                    <a:pt x="5839" y="1424"/>
                  </a:lnTo>
                  <a:lnTo>
                    <a:pt x="5671" y="1340"/>
                  </a:lnTo>
                  <a:lnTo>
                    <a:pt x="5525" y="1319"/>
                  </a:lnTo>
                  <a:lnTo>
                    <a:pt x="5336" y="1403"/>
                  </a:lnTo>
                  <a:lnTo>
                    <a:pt x="5295" y="1444"/>
                  </a:lnTo>
                  <a:lnTo>
                    <a:pt x="5148" y="1444"/>
                  </a:lnTo>
                  <a:lnTo>
                    <a:pt x="5043" y="1424"/>
                  </a:lnTo>
                  <a:lnTo>
                    <a:pt x="4918" y="1444"/>
                  </a:lnTo>
                  <a:lnTo>
                    <a:pt x="4813" y="1424"/>
                  </a:lnTo>
                  <a:lnTo>
                    <a:pt x="4792" y="1340"/>
                  </a:lnTo>
                  <a:lnTo>
                    <a:pt x="4813" y="1256"/>
                  </a:lnTo>
                  <a:lnTo>
                    <a:pt x="4792" y="1131"/>
                  </a:lnTo>
                  <a:lnTo>
                    <a:pt x="4688" y="1089"/>
                  </a:lnTo>
                  <a:lnTo>
                    <a:pt x="4625" y="1089"/>
                  </a:lnTo>
                  <a:lnTo>
                    <a:pt x="4625" y="921"/>
                  </a:lnTo>
                  <a:lnTo>
                    <a:pt x="4520" y="775"/>
                  </a:lnTo>
                  <a:lnTo>
                    <a:pt x="4269" y="670"/>
                  </a:lnTo>
                  <a:lnTo>
                    <a:pt x="4186" y="670"/>
                  </a:lnTo>
                  <a:lnTo>
                    <a:pt x="4081" y="482"/>
                  </a:lnTo>
                  <a:lnTo>
                    <a:pt x="4081" y="377"/>
                  </a:lnTo>
                  <a:lnTo>
                    <a:pt x="3934" y="210"/>
                  </a:lnTo>
                  <a:lnTo>
                    <a:pt x="3893" y="168"/>
                  </a:lnTo>
                  <a:lnTo>
                    <a:pt x="3767" y="147"/>
                  </a:lnTo>
                  <a:lnTo>
                    <a:pt x="3558" y="84"/>
                  </a:lnTo>
                  <a:lnTo>
                    <a:pt x="3516" y="1"/>
                  </a:lnTo>
                  <a:close/>
                </a:path>
              </a:pathLst>
            </a:custGeom>
            <a:solidFill>
              <a:srgbClr val="2C39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 name="Google Shape;447;p49"/>
            <p:cNvSpPr/>
            <p:nvPr/>
          </p:nvSpPr>
          <p:spPr>
            <a:xfrm>
              <a:off x="2700250" y="3389200"/>
              <a:ext cx="179975" cy="200900"/>
            </a:xfrm>
            <a:custGeom>
              <a:avLst/>
              <a:gdLst/>
              <a:ahLst/>
              <a:cxnLst/>
              <a:rect l="l" t="t" r="r" b="b"/>
              <a:pathLst>
                <a:path w="7199" h="8036" extrusionOk="0">
                  <a:moveTo>
                    <a:pt x="1967" y="1"/>
                  </a:moveTo>
                  <a:lnTo>
                    <a:pt x="1779" y="85"/>
                  </a:lnTo>
                  <a:lnTo>
                    <a:pt x="1612" y="126"/>
                  </a:lnTo>
                  <a:lnTo>
                    <a:pt x="1319" y="294"/>
                  </a:lnTo>
                  <a:lnTo>
                    <a:pt x="1235" y="545"/>
                  </a:lnTo>
                  <a:lnTo>
                    <a:pt x="1047" y="608"/>
                  </a:lnTo>
                  <a:lnTo>
                    <a:pt x="921" y="608"/>
                  </a:lnTo>
                  <a:lnTo>
                    <a:pt x="796" y="712"/>
                  </a:lnTo>
                  <a:lnTo>
                    <a:pt x="712" y="712"/>
                  </a:lnTo>
                  <a:lnTo>
                    <a:pt x="524" y="775"/>
                  </a:lnTo>
                  <a:lnTo>
                    <a:pt x="1" y="775"/>
                  </a:lnTo>
                  <a:lnTo>
                    <a:pt x="524" y="1549"/>
                  </a:lnTo>
                  <a:lnTo>
                    <a:pt x="524" y="1612"/>
                  </a:lnTo>
                  <a:lnTo>
                    <a:pt x="461" y="1779"/>
                  </a:lnTo>
                  <a:lnTo>
                    <a:pt x="461" y="2198"/>
                  </a:lnTo>
                  <a:lnTo>
                    <a:pt x="377" y="2386"/>
                  </a:lnTo>
                  <a:lnTo>
                    <a:pt x="419" y="2533"/>
                  </a:lnTo>
                  <a:lnTo>
                    <a:pt x="461" y="2909"/>
                  </a:lnTo>
                  <a:lnTo>
                    <a:pt x="398" y="3077"/>
                  </a:lnTo>
                  <a:lnTo>
                    <a:pt x="356" y="3160"/>
                  </a:lnTo>
                  <a:lnTo>
                    <a:pt x="377" y="3286"/>
                  </a:lnTo>
                  <a:lnTo>
                    <a:pt x="398" y="3370"/>
                  </a:lnTo>
                  <a:lnTo>
                    <a:pt x="398" y="3495"/>
                  </a:lnTo>
                  <a:lnTo>
                    <a:pt x="356" y="3600"/>
                  </a:lnTo>
                  <a:lnTo>
                    <a:pt x="524" y="3997"/>
                  </a:lnTo>
                  <a:lnTo>
                    <a:pt x="503" y="4123"/>
                  </a:lnTo>
                  <a:lnTo>
                    <a:pt x="398" y="4290"/>
                  </a:lnTo>
                  <a:lnTo>
                    <a:pt x="273" y="4374"/>
                  </a:lnTo>
                  <a:lnTo>
                    <a:pt x="168" y="4541"/>
                  </a:lnTo>
                  <a:lnTo>
                    <a:pt x="210" y="4604"/>
                  </a:lnTo>
                  <a:lnTo>
                    <a:pt x="293" y="4625"/>
                  </a:lnTo>
                  <a:lnTo>
                    <a:pt x="314" y="4709"/>
                  </a:lnTo>
                  <a:lnTo>
                    <a:pt x="356" y="4709"/>
                  </a:lnTo>
                  <a:lnTo>
                    <a:pt x="356" y="4834"/>
                  </a:lnTo>
                  <a:lnTo>
                    <a:pt x="482" y="4939"/>
                  </a:lnTo>
                  <a:lnTo>
                    <a:pt x="524" y="5002"/>
                  </a:lnTo>
                  <a:lnTo>
                    <a:pt x="565" y="5127"/>
                  </a:lnTo>
                  <a:lnTo>
                    <a:pt x="524" y="5232"/>
                  </a:lnTo>
                  <a:lnTo>
                    <a:pt x="524" y="5274"/>
                  </a:lnTo>
                  <a:lnTo>
                    <a:pt x="586" y="5483"/>
                  </a:lnTo>
                  <a:lnTo>
                    <a:pt x="670" y="5629"/>
                  </a:lnTo>
                  <a:lnTo>
                    <a:pt x="921" y="5839"/>
                  </a:lnTo>
                  <a:lnTo>
                    <a:pt x="942" y="5901"/>
                  </a:lnTo>
                  <a:lnTo>
                    <a:pt x="879" y="6090"/>
                  </a:lnTo>
                  <a:lnTo>
                    <a:pt x="921" y="6194"/>
                  </a:lnTo>
                  <a:lnTo>
                    <a:pt x="775" y="6508"/>
                  </a:lnTo>
                  <a:lnTo>
                    <a:pt x="879" y="6613"/>
                  </a:lnTo>
                  <a:lnTo>
                    <a:pt x="1130" y="6885"/>
                  </a:lnTo>
                  <a:lnTo>
                    <a:pt x="1570" y="8036"/>
                  </a:lnTo>
                  <a:lnTo>
                    <a:pt x="1737" y="8036"/>
                  </a:lnTo>
                  <a:lnTo>
                    <a:pt x="1758" y="7952"/>
                  </a:lnTo>
                  <a:lnTo>
                    <a:pt x="1863" y="7931"/>
                  </a:lnTo>
                  <a:lnTo>
                    <a:pt x="1863" y="7952"/>
                  </a:lnTo>
                  <a:lnTo>
                    <a:pt x="1946" y="7847"/>
                  </a:lnTo>
                  <a:lnTo>
                    <a:pt x="2051" y="7638"/>
                  </a:lnTo>
                  <a:lnTo>
                    <a:pt x="2260" y="7408"/>
                  </a:lnTo>
                  <a:lnTo>
                    <a:pt x="2407" y="7345"/>
                  </a:lnTo>
                  <a:lnTo>
                    <a:pt x="2553" y="7471"/>
                  </a:lnTo>
                  <a:lnTo>
                    <a:pt x="2721" y="7450"/>
                  </a:lnTo>
                  <a:lnTo>
                    <a:pt x="2804" y="7429"/>
                  </a:lnTo>
                  <a:lnTo>
                    <a:pt x="2930" y="7471"/>
                  </a:lnTo>
                  <a:lnTo>
                    <a:pt x="3139" y="7429"/>
                  </a:lnTo>
                  <a:lnTo>
                    <a:pt x="3244" y="7450"/>
                  </a:lnTo>
                  <a:lnTo>
                    <a:pt x="3286" y="7575"/>
                  </a:lnTo>
                  <a:lnTo>
                    <a:pt x="3348" y="7847"/>
                  </a:lnTo>
                  <a:lnTo>
                    <a:pt x="3411" y="7889"/>
                  </a:lnTo>
                  <a:lnTo>
                    <a:pt x="3453" y="7847"/>
                  </a:lnTo>
                  <a:lnTo>
                    <a:pt x="3453" y="7743"/>
                  </a:lnTo>
                  <a:lnTo>
                    <a:pt x="3516" y="7617"/>
                  </a:lnTo>
                  <a:lnTo>
                    <a:pt x="3516" y="7512"/>
                  </a:lnTo>
                  <a:lnTo>
                    <a:pt x="3620" y="7366"/>
                  </a:lnTo>
                  <a:lnTo>
                    <a:pt x="4227" y="7366"/>
                  </a:lnTo>
                  <a:lnTo>
                    <a:pt x="4353" y="7471"/>
                  </a:lnTo>
                  <a:lnTo>
                    <a:pt x="4374" y="7303"/>
                  </a:lnTo>
                  <a:lnTo>
                    <a:pt x="4541" y="6989"/>
                  </a:lnTo>
                  <a:lnTo>
                    <a:pt x="4562" y="6822"/>
                  </a:lnTo>
                  <a:lnTo>
                    <a:pt x="4541" y="6675"/>
                  </a:lnTo>
                  <a:lnTo>
                    <a:pt x="4478" y="6592"/>
                  </a:lnTo>
                  <a:lnTo>
                    <a:pt x="4667" y="6299"/>
                  </a:lnTo>
                  <a:lnTo>
                    <a:pt x="4750" y="6090"/>
                  </a:lnTo>
                  <a:lnTo>
                    <a:pt x="4750" y="5985"/>
                  </a:lnTo>
                  <a:lnTo>
                    <a:pt x="4876" y="5901"/>
                  </a:lnTo>
                  <a:lnTo>
                    <a:pt x="5650" y="5692"/>
                  </a:lnTo>
                  <a:lnTo>
                    <a:pt x="6319" y="5692"/>
                  </a:lnTo>
                  <a:lnTo>
                    <a:pt x="6696" y="5985"/>
                  </a:lnTo>
                  <a:lnTo>
                    <a:pt x="6780" y="5985"/>
                  </a:lnTo>
                  <a:lnTo>
                    <a:pt x="6864" y="6069"/>
                  </a:lnTo>
                  <a:lnTo>
                    <a:pt x="6926" y="5964"/>
                  </a:lnTo>
                  <a:lnTo>
                    <a:pt x="6905" y="5880"/>
                  </a:lnTo>
                  <a:lnTo>
                    <a:pt x="7198" y="5315"/>
                  </a:lnTo>
                  <a:lnTo>
                    <a:pt x="7177" y="5043"/>
                  </a:lnTo>
                  <a:lnTo>
                    <a:pt x="6884" y="4499"/>
                  </a:lnTo>
                  <a:lnTo>
                    <a:pt x="6571" y="4437"/>
                  </a:lnTo>
                  <a:lnTo>
                    <a:pt x="6591" y="4207"/>
                  </a:lnTo>
                  <a:lnTo>
                    <a:pt x="6550" y="3851"/>
                  </a:lnTo>
                  <a:lnTo>
                    <a:pt x="5524" y="3809"/>
                  </a:lnTo>
                  <a:lnTo>
                    <a:pt x="5545" y="3558"/>
                  </a:lnTo>
                  <a:lnTo>
                    <a:pt x="5315" y="3181"/>
                  </a:lnTo>
                  <a:lnTo>
                    <a:pt x="5399" y="3056"/>
                  </a:lnTo>
                  <a:lnTo>
                    <a:pt x="5336" y="2846"/>
                  </a:lnTo>
                  <a:lnTo>
                    <a:pt x="5378" y="2554"/>
                  </a:lnTo>
                  <a:lnTo>
                    <a:pt x="5315" y="2491"/>
                  </a:lnTo>
                  <a:lnTo>
                    <a:pt x="5106" y="2323"/>
                  </a:lnTo>
                  <a:lnTo>
                    <a:pt x="4771" y="2386"/>
                  </a:lnTo>
                  <a:lnTo>
                    <a:pt x="4604" y="2302"/>
                  </a:lnTo>
                  <a:lnTo>
                    <a:pt x="4499" y="2240"/>
                  </a:lnTo>
                  <a:lnTo>
                    <a:pt x="4457" y="2093"/>
                  </a:lnTo>
                  <a:lnTo>
                    <a:pt x="4290" y="2030"/>
                  </a:lnTo>
                  <a:lnTo>
                    <a:pt x="4060" y="1968"/>
                  </a:lnTo>
                  <a:lnTo>
                    <a:pt x="3955" y="1968"/>
                  </a:lnTo>
                  <a:lnTo>
                    <a:pt x="3746" y="1717"/>
                  </a:lnTo>
                  <a:lnTo>
                    <a:pt x="3620" y="1779"/>
                  </a:lnTo>
                  <a:lnTo>
                    <a:pt x="3411" y="1570"/>
                  </a:lnTo>
                  <a:lnTo>
                    <a:pt x="3181" y="1612"/>
                  </a:lnTo>
                  <a:lnTo>
                    <a:pt x="3118" y="1696"/>
                  </a:lnTo>
                  <a:lnTo>
                    <a:pt x="2993" y="1570"/>
                  </a:lnTo>
                  <a:lnTo>
                    <a:pt x="2804" y="1466"/>
                  </a:lnTo>
                  <a:lnTo>
                    <a:pt x="2679" y="1382"/>
                  </a:lnTo>
                  <a:lnTo>
                    <a:pt x="2616" y="1235"/>
                  </a:lnTo>
                  <a:lnTo>
                    <a:pt x="2490" y="1152"/>
                  </a:lnTo>
                  <a:lnTo>
                    <a:pt x="2407" y="942"/>
                  </a:lnTo>
                  <a:lnTo>
                    <a:pt x="2449" y="838"/>
                  </a:lnTo>
                  <a:lnTo>
                    <a:pt x="2386" y="545"/>
                  </a:lnTo>
                  <a:lnTo>
                    <a:pt x="2470" y="398"/>
                  </a:lnTo>
                  <a:lnTo>
                    <a:pt x="2407" y="189"/>
                  </a:lnTo>
                  <a:lnTo>
                    <a:pt x="2407" y="43"/>
                  </a:lnTo>
                  <a:lnTo>
                    <a:pt x="2365" y="1"/>
                  </a:lnTo>
                  <a:lnTo>
                    <a:pt x="2239" y="85"/>
                  </a:lnTo>
                  <a:lnTo>
                    <a:pt x="2093" y="1"/>
                  </a:lnTo>
                  <a:close/>
                </a:path>
              </a:pathLst>
            </a:custGeom>
            <a:solidFill>
              <a:srgbClr val="2C39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 name="Google Shape;448;p49"/>
            <p:cNvSpPr/>
            <p:nvPr/>
          </p:nvSpPr>
          <p:spPr>
            <a:xfrm>
              <a:off x="2809050" y="3531500"/>
              <a:ext cx="123475" cy="130275"/>
            </a:xfrm>
            <a:custGeom>
              <a:avLst/>
              <a:gdLst/>
              <a:ahLst/>
              <a:cxnLst/>
              <a:rect l="l" t="t" r="r" b="b"/>
              <a:pathLst>
                <a:path w="4939" h="5211" extrusionOk="0">
                  <a:moveTo>
                    <a:pt x="1298" y="0"/>
                  </a:moveTo>
                  <a:lnTo>
                    <a:pt x="524" y="209"/>
                  </a:lnTo>
                  <a:lnTo>
                    <a:pt x="398" y="293"/>
                  </a:lnTo>
                  <a:lnTo>
                    <a:pt x="398" y="398"/>
                  </a:lnTo>
                  <a:lnTo>
                    <a:pt x="315" y="607"/>
                  </a:lnTo>
                  <a:lnTo>
                    <a:pt x="126" y="900"/>
                  </a:lnTo>
                  <a:lnTo>
                    <a:pt x="189" y="983"/>
                  </a:lnTo>
                  <a:lnTo>
                    <a:pt x="210" y="1130"/>
                  </a:lnTo>
                  <a:lnTo>
                    <a:pt x="189" y="1297"/>
                  </a:lnTo>
                  <a:lnTo>
                    <a:pt x="22" y="1611"/>
                  </a:lnTo>
                  <a:lnTo>
                    <a:pt x="1" y="1779"/>
                  </a:lnTo>
                  <a:lnTo>
                    <a:pt x="1" y="1820"/>
                  </a:lnTo>
                  <a:lnTo>
                    <a:pt x="126" y="1946"/>
                  </a:lnTo>
                  <a:lnTo>
                    <a:pt x="231" y="1967"/>
                  </a:lnTo>
                  <a:lnTo>
                    <a:pt x="398" y="2239"/>
                  </a:lnTo>
                  <a:lnTo>
                    <a:pt x="754" y="2595"/>
                  </a:lnTo>
                  <a:lnTo>
                    <a:pt x="879" y="2595"/>
                  </a:lnTo>
                  <a:lnTo>
                    <a:pt x="1026" y="2720"/>
                  </a:lnTo>
                  <a:lnTo>
                    <a:pt x="1131" y="2888"/>
                  </a:lnTo>
                  <a:lnTo>
                    <a:pt x="1465" y="2971"/>
                  </a:lnTo>
                  <a:lnTo>
                    <a:pt x="1695" y="3097"/>
                  </a:lnTo>
                  <a:lnTo>
                    <a:pt x="1800" y="3097"/>
                  </a:lnTo>
                  <a:lnTo>
                    <a:pt x="2030" y="3327"/>
                  </a:lnTo>
                  <a:lnTo>
                    <a:pt x="2302" y="3452"/>
                  </a:lnTo>
                  <a:lnTo>
                    <a:pt x="2637" y="3515"/>
                  </a:lnTo>
                  <a:lnTo>
                    <a:pt x="2804" y="3641"/>
                  </a:lnTo>
                  <a:lnTo>
                    <a:pt x="2951" y="3808"/>
                  </a:lnTo>
                  <a:lnTo>
                    <a:pt x="3035" y="3934"/>
                  </a:lnTo>
                  <a:lnTo>
                    <a:pt x="2972" y="4059"/>
                  </a:lnTo>
                  <a:lnTo>
                    <a:pt x="2909" y="4185"/>
                  </a:lnTo>
                  <a:lnTo>
                    <a:pt x="2804" y="4269"/>
                  </a:lnTo>
                  <a:lnTo>
                    <a:pt x="2742" y="4373"/>
                  </a:lnTo>
                  <a:lnTo>
                    <a:pt x="2763" y="4478"/>
                  </a:lnTo>
                  <a:lnTo>
                    <a:pt x="2700" y="4708"/>
                  </a:lnTo>
                  <a:lnTo>
                    <a:pt x="2512" y="4896"/>
                  </a:lnTo>
                  <a:lnTo>
                    <a:pt x="2491" y="5022"/>
                  </a:lnTo>
                  <a:lnTo>
                    <a:pt x="2574" y="5022"/>
                  </a:lnTo>
                  <a:lnTo>
                    <a:pt x="2972" y="4959"/>
                  </a:lnTo>
                  <a:lnTo>
                    <a:pt x="3328" y="5064"/>
                  </a:lnTo>
                  <a:lnTo>
                    <a:pt x="3579" y="5210"/>
                  </a:lnTo>
                  <a:lnTo>
                    <a:pt x="3704" y="5168"/>
                  </a:lnTo>
                  <a:lnTo>
                    <a:pt x="3788" y="5168"/>
                  </a:lnTo>
                  <a:lnTo>
                    <a:pt x="3851" y="5210"/>
                  </a:lnTo>
                  <a:lnTo>
                    <a:pt x="3955" y="5064"/>
                  </a:lnTo>
                  <a:lnTo>
                    <a:pt x="3997" y="5022"/>
                  </a:lnTo>
                  <a:lnTo>
                    <a:pt x="4123" y="5085"/>
                  </a:lnTo>
                  <a:lnTo>
                    <a:pt x="4227" y="4959"/>
                  </a:lnTo>
                  <a:lnTo>
                    <a:pt x="4290" y="4792"/>
                  </a:lnTo>
                  <a:lnTo>
                    <a:pt x="4541" y="4603"/>
                  </a:lnTo>
                  <a:lnTo>
                    <a:pt x="4583" y="4478"/>
                  </a:lnTo>
                  <a:lnTo>
                    <a:pt x="4646" y="4352"/>
                  </a:lnTo>
                  <a:lnTo>
                    <a:pt x="4750" y="4248"/>
                  </a:lnTo>
                  <a:lnTo>
                    <a:pt x="4792" y="4038"/>
                  </a:lnTo>
                  <a:lnTo>
                    <a:pt x="4750" y="3976"/>
                  </a:lnTo>
                  <a:lnTo>
                    <a:pt x="4750" y="3829"/>
                  </a:lnTo>
                  <a:lnTo>
                    <a:pt x="4813" y="3808"/>
                  </a:lnTo>
                  <a:lnTo>
                    <a:pt x="4813" y="3724"/>
                  </a:lnTo>
                  <a:lnTo>
                    <a:pt x="4813" y="3662"/>
                  </a:lnTo>
                  <a:lnTo>
                    <a:pt x="4813" y="3599"/>
                  </a:lnTo>
                  <a:lnTo>
                    <a:pt x="4834" y="3599"/>
                  </a:lnTo>
                  <a:lnTo>
                    <a:pt x="4855" y="3515"/>
                  </a:lnTo>
                  <a:lnTo>
                    <a:pt x="4855" y="2971"/>
                  </a:lnTo>
                  <a:lnTo>
                    <a:pt x="4939" y="2888"/>
                  </a:lnTo>
                  <a:lnTo>
                    <a:pt x="4834" y="2867"/>
                  </a:lnTo>
                  <a:lnTo>
                    <a:pt x="4750" y="2783"/>
                  </a:lnTo>
                  <a:lnTo>
                    <a:pt x="4625" y="2720"/>
                  </a:lnTo>
                  <a:lnTo>
                    <a:pt x="4395" y="2867"/>
                  </a:lnTo>
                  <a:lnTo>
                    <a:pt x="4290" y="2825"/>
                  </a:lnTo>
                  <a:lnTo>
                    <a:pt x="4206" y="2616"/>
                  </a:lnTo>
                  <a:lnTo>
                    <a:pt x="4060" y="1988"/>
                  </a:lnTo>
                  <a:lnTo>
                    <a:pt x="4018" y="1862"/>
                  </a:lnTo>
                  <a:lnTo>
                    <a:pt x="3892" y="1820"/>
                  </a:lnTo>
                  <a:lnTo>
                    <a:pt x="3767" y="1716"/>
                  </a:lnTo>
                  <a:lnTo>
                    <a:pt x="3495" y="1841"/>
                  </a:lnTo>
                  <a:lnTo>
                    <a:pt x="3328" y="1758"/>
                  </a:lnTo>
                  <a:lnTo>
                    <a:pt x="3056" y="1779"/>
                  </a:lnTo>
                  <a:lnTo>
                    <a:pt x="2972" y="1737"/>
                  </a:lnTo>
                  <a:lnTo>
                    <a:pt x="2763" y="1758"/>
                  </a:lnTo>
                  <a:lnTo>
                    <a:pt x="2721" y="1632"/>
                  </a:lnTo>
                  <a:lnTo>
                    <a:pt x="2763" y="1528"/>
                  </a:lnTo>
                  <a:lnTo>
                    <a:pt x="2721" y="1360"/>
                  </a:lnTo>
                  <a:lnTo>
                    <a:pt x="2763" y="1025"/>
                  </a:lnTo>
                  <a:lnTo>
                    <a:pt x="2658" y="837"/>
                  </a:lnTo>
                  <a:lnTo>
                    <a:pt x="2658" y="670"/>
                  </a:lnTo>
                  <a:lnTo>
                    <a:pt x="2512" y="565"/>
                  </a:lnTo>
                  <a:lnTo>
                    <a:pt x="2553" y="419"/>
                  </a:lnTo>
                  <a:lnTo>
                    <a:pt x="2428" y="293"/>
                  </a:lnTo>
                  <a:lnTo>
                    <a:pt x="2344" y="293"/>
                  </a:lnTo>
                  <a:lnTo>
                    <a:pt x="1967" y="0"/>
                  </a:lnTo>
                  <a:close/>
                </a:path>
              </a:pathLst>
            </a:custGeom>
            <a:solidFill>
              <a:srgbClr val="2C39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 name="Google Shape;449;p49"/>
            <p:cNvSpPr/>
            <p:nvPr/>
          </p:nvSpPr>
          <p:spPr>
            <a:xfrm>
              <a:off x="2884375" y="3700450"/>
              <a:ext cx="73250" cy="83200"/>
            </a:xfrm>
            <a:custGeom>
              <a:avLst/>
              <a:gdLst/>
              <a:ahLst/>
              <a:cxnLst/>
              <a:rect l="l" t="t" r="r" b="b"/>
              <a:pathLst>
                <a:path w="2930" h="3328" extrusionOk="0">
                  <a:moveTo>
                    <a:pt x="754" y="0"/>
                  </a:moveTo>
                  <a:lnTo>
                    <a:pt x="440" y="63"/>
                  </a:lnTo>
                  <a:lnTo>
                    <a:pt x="377" y="42"/>
                  </a:lnTo>
                  <a:lnTo>
                    <a:pt x="315" y="42"/>
                  </a:lnTo>
                  <a:lnTo>
                    <a:pt x="273" y="63"/>
                  </a:lnTo>
                  <a:lnTo>
                    <a:pt x="231" y="210"/>
                  </a:lnTo>
                  <a:lnTo>
                    <a:pt x="126" y="335"/>
                  </a:lnTo>
                  <a:lnTo>
                    <a:pt x="168" y="524"/>
                  </a:lnTo>
                  <a:lnTo>
                    <a:pt x="126" y="586"/>
                  </a:lnTo>
                  <a:lnTo>
                    <a:pt x="147" y="712"/>
                  </a:lnTo>
                  <a:lnTo>
                    <a:pt x="147" y="963"/>
                  </a:lnTo>
                  <a:lnTo>
                    <a:pt x="84" y="1047"/>
                  </a:lnTo>
                  <a:lnTo>
                    <a:pt x="84" y="1151"/>
                  </a:lnTo>
                  <a:lnTo>
                    <a:pt x="43" y="1277"/>
                  </a:lnTo>
                  <a:lnTo>
                    <a:pt x="84" y="1465"/>
                  </a:lnTo>
                  <a:lnTo>
                    <a:pt x="43" y="1507"/>
                  </a:lnTo>
                  <a:lnTo>
                    <a:pt x="63" y="1779"/>
                  </a:lnTo>
                  <a:lnTo>
                    <a:pt x="126" y="1967"/>
                  </a:lnTo>
                  <a:lnTo>
                    <a:pt x="84" y="2030"/>
                  </a:lnTo>
                  <a:lnTo>
                    <a:pt x="22" y="2114"/>
                  </a:lnTo>
                  <a:lnTo>
                    <a:pt x="1" y="2156"/>
                  </a:lnTo>
                  <a:lnTo>
                    <a:pt x="1" y="2428"/>
                  </a:lnTo>
                  <a:lnTo>
                    <a:pt x="63" y="2637"/>
                  </a:lnTo>
                  <a:lnTo>
                    <a:pt x="231" y="2867"/>
                  </a:lnTo>
                  <a:lnTo>
                    <a:pt x="315" y="2867"/>
                  </a:lnTo>
                  <a:lnTo>
                    <a:pt x="461" y="3034"/>
                  </a:lnTo>
                  <a:lnTo>
                    <a:pt x="545" y="3055"/>
                  </a:lnTo>
                  <a:lnTo>
                    <a:pt x="796" y="3034"/>
                  </a:lnTo>
                  <a:lnTo>
                    <a:pt x="963" y="3055"/>
                  </a:lnTo>
                  <a:lnTo>
                    <a:pt x="1089" y="3139"/>
                  </a:lnTo>
                  <a:lnTo>
                    <a:pt x="1172" y="3160"/>
                  </a:lnTo>
                  <a:lnTo>
                    <a:pt x="1277" y="3160"/>
                  </a:lnTo>
                  <a:lnTo>
                    <a:pt x="1298" y="3181"/>
                  </a:lnTo>
                  <a:lnTo>
                    <a:pt x="1277" y="3244"/>
                  </a:lnTo>
                  <a:lnTo>
                    <a:pt x="1277" y="3285"/>
                  </a:lnTo>
                  <a:lnTo>
                    <a:pt x="1382" y="3285"/>
                  </a:lnTo>
                  <a:lnTo>
                    <a:pt x="1507" y="3202"/>
                  </a:lnTo>
                  <a:lnTo>
                    <a:pt x="1654" y="3181"/>
                  </a:lnTo>
                  <a:lnTo>
                    <a:pt x="1800" y="3244"/>
                  </a:lnTo>
                  <a:lnTo>
                    <a:pt x="1842" y="3264"/>
                  </a:lnTo>
                  <a:lnTo>
                    <a:pt x="1926" y="3264"/>
                  </a:lnTo>
                  <a:lnTo>
                    <a:pt x="2009" y="3285"/>
                  </a:lnTo>
                  <a:lnTo>
                    <a:pt x="2093" y="3327"/>
                  </a:lnTo>
                  <a:lnTo>
                    <a:pt x="2135" y="3264"/>
                  </a:lnTo>
                  <a:lnTo>
                    <a:pt x="2156" y="3181"/>
                  </a:lnTo>
                  <a:lnTo>
                    <a:pt x="2177" y="3181"/>
                  </a:lnTo>
                  <a:lnTo>
                    <a:pt x="2239" y="3202"/>
                  </a:lnTo>
                  <a:lnTo>
                    <a:pt x="2449" y="3139"/>
                  </a:lnTo>
                  <a:lnTo>
                    <a:pt x="2574" y="2972"/>
                  </a:lnTo>
                  <a:lnTo>
                    <a:pt x="2637" y="2930"/>
                  </a:lnTo>
                  <a:lnTo>
                    <a:pt x="2616" y="2909"/>
                  </a:lnTo>
                  <a:lnTo>
                    <a:pt x="2658" y="2804"/>
                  </a:lnTo>
                  <a:lnTo>
                    <a:pt x="2784" y="2720"/>
                  </a:lnTo>
                  <a:lnTo>
                    <a:pt x="2784" y="2532"/>
                  </a:lnTo>
                  <a:lnTo>
                    <a:pt x="2867" y="2428"/>
                  </a:lnTo>
                  <a:lnTo>
                    <a:pt x="2930" y="2407"/>
                  </a:lnTo>
                  <a:lnTo>
                    <a:pt x="2888" y="2386"/>
                  </a:lnTo>
                  <a:lnTo>
                    <a:pt x="2825" y="2281"/>
                  </a:lnTo>
                  <a:lnTo>
                    <a:pt x="2784" y="2239"/>
                  </a:lnTo>
                  <a:lnTo>
                    <a:pt x="2784" y="2218"/>
                  </a:lnTo>
                  <a:lnTo>
                    <a:pt x="2742" y="2030"/>
                  </a:lnTo>
                  <a:lnTo>
                    <a:pt x="2846" y="1884"/>
                  </a:lnTo>
                  <a:lnTo>
                    <a:pt x="2867" y="1716"/>
                  </a:lnTo>
                  <a:lnTo>
                    <a:pt x="2742" y="1612"/>
                  </a:lnTo>
                  <a:lnTo>
                    <a:pt x="2574" y="1402"/>
                  </a:lnTo>
                  <a:lnTo>
                    <a:pt x="2449" y="1256"/>
                  </a:lnTo>
                  <a:lnTo>
                    <a:pt x="2239" y="1151"/>
                  </a:lnTo>
                  <a:lnTo>
                    <a:pt x="2114" y="1172"/>
                  </a:lnTo>
                  <a:lnTo>
                    <a:pt x="2114" y="1026"/>
                  </a:lnTo>
                  <a:lnTo>
                    <a:pt x="1988" y="879"/>
                  </a:lnTo>
                  <a:lnTo>
                    <a:pt x="1842" y="858"/>
                  </a:lnTo>
                  <a:lnTo>
                    <a:pt x="1695" y="775"/>
                  </a:lnTo>
                  <a:lnTo>
                    <a:pt x="1570" y="565"/>
                  </a:lnTo>
                  <a:lnTo>
                    <a:pt x="1486" y="565"/>
                  </a:lnTo>
                  <a:lnTo>
                    <a:pt x="1382" y="670"/>
                  </a:lnTo>
                  <a:lnTo>
                    <a:pt x="1319" y="670"/>
                  </a:lnTo>
                  <a:lnTo>
                    <a:pt x="1172" y="461"/>
                  </a:lnTo>
                  <a:lnTo>
                    <a:pt x="1110" y="314"/>
                  </a:lnTo>
                  <a:lnTo>
                    <a:pt x="984" y="251"/>
                  </a:lnTo>
                  <a:lnTo>
                    <a:pt x="859" y="63"/>
                  </a:lnTo>
                  <a:lnTo>
                    <a:pt x="754" y="0"/>
                  </a:lnTo>
                  <a:close/>
                </a:path>
              </a:pathLst>
            </a:custGeom>
            <a:solidFill>
              <a:srgbClr val="2C39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50" name="Google Shape;450;p49"/>
            <p:cNvGrpSpPr/>
            <p:nvPr/>
          </p:nvGrpSpPr>
          <p:grpSpPr>
            <a:xfrm>
              <a:off x="2711750" y="3572300"/>
              <a:ext cx="230725" cy="598425"/>
              <a:chOff x="2711750" y="3572300"/>
              <a:chExt cx="230725" cy="598425"/>
            </a:xfrm>
          </p:grpSpPr>
          <p:sp>
            <p:nvSpPr>
              <p:cNvPr id="451" name="Google Shape;451;p49"/>
              <p:cNvSpPr/>
              <p:nvPr/>
            </p:nvSpPr>
            <p:spPr>
              <a:xfrm>
                <a:off x="2711750" y="3572300"/>
                <a:ext cx="230725" cy="538800"/>
              </a:xfrm>
              <a:custGeom>
                <a:avLst/>
                <a:gdLst/>
                <a:ahLst/>
                <a:cxnLst/>
                <a:rect l="l" t="t" r="r" b="b"/>
                <a:pathLst>
                  <a:path w="9229" h="21552" extrusionOk="0">
                    <a:moveTo>
                      <a:pt x="1947" y="0"/>
                    </a:moveTo>
                    <a:lnTo>
                      <a:pt x="1800" y="42"/>
                    </a:lnTo>
                    <a:lnTo>
                      <a:pt x="1570" y="293"/>
                    </a:lnTo>
                    <a:lnTo>
                      <a:pt x="1466" y="502"/>
                    </a:lnTo>
                    <a:lnTo>
                      <a:pt x="1382" y="607"/>
                    </a:lnTo>
                    <a:lnTo>
                      <a:pt x="1466" y="753"/>
                    </a:lnTo>
                    <a:lnTo>
                      <a:pt x="1298" y="1402"/>
                    </a:lnTo>
                    <a:lnTo>
                      <a:pt x="629" y="1779"/>
                    </a:lnTo>
                    <a:lnTo>
                      <a:pt x="566" y="1925"/>
                    </a:lnTo>
                    <a:lnTo>
                      <a:pt x="691" y="2030"/>
                    </a:lnTo>
                    <a:lnTo>
                      <a:pt x="733" y="2134"/>
                    </a:lnTo>
                    <a:lnTo>
                      <a:pt x="650" y="2281"/>
                    </a:lnTo>
                    <a:lnTo>
                      <a:pt x="670" y="2448"/>
                    </a:lnTo>
                    <a:lnTo>
                      <a:pt x="796" y="2616"/>
                    </a:lnTo>
                    <a:lnTo>
                      <a:pt x="796" y="2762"/>
                    </a:lnTo>
                    <a:lnTo>
                      <a:pt x="691" y="2846"/>
                    </a:lnTo>
                    <a:lnTo>
                      <a:pt x="670" y="2950"/>
                    </a:lnTo>
                    <a:lnTo>
                      <a:pt x="754" y="3013"/>
                    </a:lnTo>
                    <a:lnTo>
                      <a:pt x="796" y="3076"/>
                    </a:lnTo>
                    <a:lnTo>
                      <a:pt x="796" y="3243"/>
                    </a:lnTo>
                    <a:lnTo>
                      <a:pt x="859" y="3285"/>
                    </a:lnTo>
                    <a:lnTo>
                      <a:pt x="775" y="3390"/>
                    </a:lnTo>
                    <a:lnTo>
                      <a:pt x="670" y="3453"/>
                    </a:lnTo>
                    <a:lnTo>
                      <a:pt x="524" y="3599"/>
                    </a:lnTo>
                    <a:lnTo>
                      <a:pt x="357" y="3997"/>
                    </a:lnTo>
                    <a:lnTo>
                      <a:pt x="252" y="4164"/>
                    </a:lnTo>
                    <a:lnTo>
                      <a:pt x="210" y="4582"/>
                    </a:lnTo>
                    <a:lnTo>
                      <a:pt x="126" y="4645"/>
                    </a:lnTo>
                    <a:lnTo>
                      <a:pt x="147" y="5022"/>
                    </a:lnTo>
                    <a:lnTo>
                      <a:pt x="252" y="5210"/>
                    </a:lnTo>
                    <a:lnTo>
                      <a:pt x="252" y="5461"/>
                    </a:lnTo>
                    <a:lnTo>
                      <a:pt x="168" y="5566"/>
                    </a:lnTo>
                    <a:lnTo>
                      <a:pt x="168" y="5859"/>
                    </a:lnTo>
                    <a:lnTo>
                      <a:pt x="22" y="5942"/>
                    </a:lnTo>
                    <a:lnTo>
                      <a:pt x="1" y="6152"/>
                    </a:lnTo>
                    <a:lnTo>
                      <a:pt x="43" y="6424"/>
                    </a:lnTo>
                    <a:lnTo>
                      <a:pt x="147" y="6570"/>
                    </a:lnTo>
                    <a:lnTo>
                      <a:pt x="168" y="6675"/>
                    </a:lnTo>
                    <a:lnTo>
                      <a:pt x="315" y="6884"/>
                    </a:lnTo>
                    <a:lnTo>
                      <a:pt x="378" y="7051"/>
                    </a:lnTo>
                    <a:lnTo>
                      <a:pt x="461" y="7407"/>
                    </a:lnTo>
                    <a:lnTo>
                      <a:pt x="545" y="7470"/>
                    </a:lnTo>
                    <a:lnTo>
                      <a:pt x="587" y="7930"/>
                    </a:lnTo>
                    <a:lnTo>
                      <a:pt x="566" y="8181"/>
                    </a:lnTo>
                    <a:lnTo>
                      <a:pt x="461" y="8202"/>
                    </a:lnTo>
                    <a:lnTo>
                      <a:pt x="357" y="8453"/>
                    </a:lnTo>
                    <a:lnTo>
                      <a:pt x="378" y="8683"/>
                    </a:lnTo>
                    <a:lnTo>
                      <a:pt x="252" y="8872"/>
                    </a:lnTo>
                    <a:lnTo>
                      <a:pt x="336" y="8935"/>
                    </a:lnTo>
                    <a:lnTo>
                      <a:pt x="440" y="9123"/>
                    </a:lnTo>
                    <a:lnTo>
                      <a:pt x="461" y="9332"/>
                    </a:lnTo>
                    <a:lnTo>
                      <a:pt x="336" y="9458"/>
                    </a:lnTo>
                    <a:lnTo>
                      <a:pt x="210" y="9709"/>
                    </a:lnTo>
                    <a:lnTo>
                      <a:pt x="210" y="10085"/>
                    </a:lnTo>
                    <a:lnTo>
                      <a:pt x="210" y="10253"/>
                    </a:lnTo>
                    <a:lnTo>
                      <a:pt x="147" y="10483"/>
                    </a:lnTo>
                    <a:lnTo>
                      <a:pt x="482" y="11173"/>
                    </a:lnTo>
                    <a:lnTo>
                      <a:pt x="419" y="11278"/>
                    </a:lnTo>
                    <a:lnTo>
                      <a:pt x="252" y="11341"/>
                    </a:lnTo>
                    <a:lnTo>
                      <a:pt x="231" y="11655"/>
                    </a:lnTo>
                    <a:lnTo>
                      <a:pt x="22" y="11948"/>
                    </a:lnTo>
                    <a:lnTo>
                      <a:pt x="43" y="12157"/>
                    </a:lnTo>
                    <a:lnTo>
                      <a:pt x="147" y="12345"/>
                    </a:lnTo>
                    <a:lnTo>
                      <a:pt x="126" y="12764"/>
                    </a:lnTo>
                    <a:lnTo>
                      <a:pt x="147" y="13119"/>
                    </a:lnTo>
                    <a:lnTo>
                      <a:pt x="210" y="13391"/>
                    </a:lnTo>
                    <a:lnTo>
                      <a:pt x="315" y="13433"/>
                    </a:lnTo>
                    <a:lnTo>
                      <a:pt x="357" y="13538"/>
                    </a:lnTo>
                    <a:lnTo>
                      <a:pt x="336" y="13705"/>
                    </a:lnTo>
                    <a:lnTo>
                      <a:pt x="210" y="13789"/>
                    </a:lnTo>
                    <a:lnTo>
                      <a:pt x="231" y="14103"/>
                    </a:lnTo>
                    <a:cubicBezTo>
                      <a:pt x="252" y="14165"/>
                      <a:pt x="252" y="14270"/>
                      <a:pt x="273" y="14354"/>
                    </a:cubicBezTo>
                    <a:lnTo>
                      <a:pt x="273" y="14375"/>
                    </a:lnTo>
                    <a:lnTo>
                      <a:pt x="461" y="14437"/>
                    </a:lnTo>
                    <a:lnTo>
                      <a:pt x="461" y="14626"/>
                    </a:lnTo>
                    <a:lnTo>
                      <a:pt x="461" y="14772"/>
                    </a:lnTo>
                    <a:lnTo>
                      <a:pt x="566" y="15002"/>
                    </a:lnTo>
                    <a:lnTo>
                      <a:pt x="608" y="15274"/>
                    </a:lnTo>
                    <a:lnTo>
                      <a:pt x="712" y="15295"/>
                    </a:lnTo>
                    <a:lnTo>
                      <a:pt x="796" y="15253"/>
                    </a:lnTo>
                    <a:lnTo>
                      <a:pt x="880" y="15274"/>
                    </a:lnTo>
                    <a:lnTo>
                      <a:pt x="880" y="15400"/>
                    </a:lnTo>
                    <a:lnTo>
                      <a:pt x="754" y="15567"/>
                    </a:lnTo>
                    <a:lnTo>
                      <a:pt x="482" y="15567"/>
                    </a:lnTo>
                    <a:lnTo>
                      <a:pt x="440" y="15672"/>
                    </a:lnTo>
                    <a:lnTo>
                      <a:pt x="524" y="15735"/>
                    </a:lnTo>
                    <a:lnTo>
                      <a:pt x="545" y="15714"/>
                    </a:lnTo>
                    <a:lnTo>
                      <a:pt x="670" y="15714"/>
                    </a:lnTo>
                    <a:lnTo>
                      <a:pt x="859" y="15839"/>
                    </a:lnTo>
                    <a:lnTo>
                      <a:pt x="984" y="16049"/>
                    </a:lnTo>
                    <a:lnTo>
                      <a:pt x="984" y="16195"/>
                    </a:lnTo>
                    <a:lnTo>
                      <a:pt x="838" y="16321"/>
                    </a:lnTo>
                    <a:lnTo>
                      <a:pt x="838" y="16425"/>
                    </a:lnTo>
                    <a:lnTo>
                      <a:pt x="901" y="16572"/>
                    </a:lnTo>
                    <a:lnTo>
                      <a:pt x="963" y="16885"/>
                    </a:lnTo>
                    <a:lnTo>
                      <a:pt x="1047" y="17137"/>
                    </a:lnTo>
                    <a:lnTo>
                      <a:pt x="942" y="17241"/>
                    </a:lnTo>
                    <a:lnTo>
                      <a:pt x="901" y="17367"/>
                    </a:lnTo>
                    <a:lnTo>
                      <a:pt x="1005" y="17618"/>
                    </a:lnTo>
                    <a:lnTo>
                      <a:pt x="901" y="17764"/>
                    </a:lnTo>
                    <a:lnTo>
                      <a:pt x="859" y="18015"/>
                    </a:lnTo>
                    <a:lnTo>
                      <a:pt x="942" y="18246"/>
                    </a:lnTo>
                    <a:lnTo>
                      <a:pt x="984" y="18559"/>
                    </a:lnTo>
                    <a:lnTo>
                      <a:pt x="942" y="18852"/>
                    </a:lnTo>
                    <a:lnTo>
                      <a:pt x="733" y="19062"/>
                    </a:lnTo>
                    <a:lnTo>
                      <a:pt x="587" y="19250"/>
                    </a:lnTo>
                    <a:lnTo>
                      <a:pt x="524" y="19752"/>
                    </a:lnTo>
                    <a:cubicBezTo>
                      <a:pt x="545" y="19815"/>
                      <a:pt x="545" y="19898"/>
                      <a:pt x="566" y="19982"/>
                    </a:cubicBezTo>
                    <a:lnTo>
                      <a:pt x="796" y="20422"/>
                    </a:lnTo>
                    <a:lnTo>
                      <a:pt x="942" y="20422"/>
                    </a:lnTo>
                    <a:lnTo>
                      <a:pt x="1047" y="20317"/>
                    </a:lnTo>
                    <a:lnTo>
                      <a:pt x="1214" y="20233"/>
                    </a:lnTo>
                    <a:lnTo>
                      <a:pt x="1361" y="20233"/>
                    </a:lnTo>
                    <a:lnTo>
                      <a:pt x="1361" y="20401"/>
                    </a:lnTo>
                    <a:lnTo>
                      <a:pt x="1382" y="20735"/>
                    </a:lnTo>
                    <a:lnTo>
                      <a:pt x="1507" y="20840"/>
                    </a:lnTo>
                    <a:lnTo>
                      <a:pt x="1570" y="21049"/>
                    </a:lnTo>
                    <a:lnTo>
                      <a:pt x="1633" y="21279"/>
                    </a:lnTo>
                    <a:lnTo>
                      <a:pt x="1926" y="21321"/>
                    </a:lnTo>
                    <a:lnTo>
                      <a:pt x="2030" y="21363"/>
                    </a:lnTo>
                    <a:lnTo>
                      <a:pt x="2449" y="21279"/>
                    </a:lnTo>
                    <a:lnTo>
                      <a:pt x="3181" y="21279"/>
                    </a:lnTo>
                    <a:lnTo>
                      <a:pt x="3244" y="21342"/>
                    </a:lnTo>
                    <a:lnTo>
                      <a:pt x="3370" y="21363"/>
                    </a:lnTo>
                    <a:lnTo>
                      <a:pt x="3516" y="21489"/>
                    </a:lnTo>
                    <a:lnTo>
                      <a:pt x="3663" y="21551"/>
                    </a:lnTo>
                    <a:lnTo>
                      <a:pt x="3704" y="21551"/>
                    </a:lnTo>
                    <a:lnTo>
                      <a:pt x="3704" y="21447"/>
                    </a:lnTo>
                    <a:lnTo>
                      <a:pt x="3600" y="21363"/>
                    </a:lnTo>
                    <a:lnTo>
                      <a:pt x="3411" y="21238"/>
                    </a:lnTo>
                    <a:lnTo>
                      <a:pt x="3391" y="21133"/>
                    </a:lnTo>
                    <a:lnTo>
                      <a:pt x="3286" y="21028"/>
                    </a:lnTo>
                    <a:lnTo>
                      <a:pt x="3202" y="21049"/>
                    </a:lnTo>
                    <a:lnTo>
                      <a:pt x="3160" y="21007"/>
                    </a:lnTo>
                    <a:lnTo>
                      <a:pt x="3244" y="20945"/>
                    </a:lnTo>
                    <a:lnTo>
                      <a:pt x="3265" y="20861"/>
                    </a:lnTo>
                    <a:lnTo>
                      <a:pt x="3244" y="20840"/>
                    </a:lnTo>
                    <a:lnTo>
                      <a:pt x="3244" y="20756"/>
                    </a:lnTo>
                    <a:lnTo>
                      <a:pt x="3139" y="20505"/>
                    </a:lnTo>
                    <a:lnTo>
                      <a:pt x="3035" y="20317"/>
                    </a:lnTo>
                    <a:lnTo>
                      <a:pt x="2993" y="20129"/>
                    </a:lnTo>
                    <a:lnTo>
                      <a:pt x="3077" y="19961"/>
                    </a:lnTo>
                    <a:lnTo>
                      <a:pt x="3202" y="19857"/>
                    </a:lnTo>
                    <a:lnTo>
                      <a:pt x="3265" y="19752"/>
                    </a:lnTo>
                    <a:lnTo>
                      <a:pt x="3202" y="19689"/>
                    </a:lnTo>
                    <a:lnTo>
                      <a:pt x="3202" y="19585"/>
                    </a:lnTo>
                    <a:lnTo>
                      <a:pt x="3160" y="19501"/>
                    </a:lnTo>
                    <a:lnTo>
                      <a:pt x="3244" y="19564"/>
                    </a:lnTo>
                    <a:lnTo>
                      <a:pt x="3307" y="19647"/>
                    </a:lnTo>
                    <a:lnTo>
                      <a:pt x="3391" y="19668"/>
                    </a:lnTo>
                    <a:lnTo>
                      <a:pt x="3516" y="19564"/>
                    </a:lnTo>
                    <a:lnTo>
                      <a:pt x="3558" y="19480"/>
                    </a:lnTo>
                    <a:lnTo>
                      <a:pt x="3663" y="19354"/>
                    </a:lnTo>
                    <a:lnTo>
                      <a:pt x="3683" y="19250"/>
                    </a:lnTo>
                    <a:lnTo>
                      <a:pt x="3663" y="19062"/>
                    </a:lnTo>
                    <a:lnTo>
                      <a:pt x="3579" y="19041"/>
                    </a:lnTo>
                    <a:lnTo>
                      <a:pt x="3516" y="19082"/>
                    </a:lnTo>
                    <a:lnTo>
                      <a:pt x="3516" y="19082"/>
                    </a:lnTo>
                    <a:lnTo>
                      <a:pt x="3558" y="19020"/>
                    </a:lnTo>
                    <a:lnTo>
                      <a:pt x="3663" y="18915"/>
                    </a:lnTo>
                    <a:lnTo>
                      <a:pt x="3704" y="18769"/>
                    </a:lnTo>
                    <a:lnTo>
                      <a:pt x="3725" y="18643"/>
                    </a:lnTo>
                    <a:lnTo>
                      <a:pt x="3872" y="18518"/>
                    </a:lnTo>
                    <a:lnTo>
                      <a:pt x="3976" y="18518"/>
                    </a:lnTo>
                    <a:lnTo>
                      <a:pt x="4018" y="18392"/>
                    </a:lnTo>
                    <a:lnTo>
                      <a:pt x="4102" y="18287"/>
                    </a:lnTo>
                    <a:lnTo>
                      <a:pt x="4144" y="18246"/>
                    </a:lnTo>
                    <a:lnTo>
                      <a:pt x="4186" y="18141"/>
                    </a:lnTo>
                    <a:lnTo>
                      <a:pt x="4248" y="18099"/>
                    </a:lnTo>
                    <a:lnTo>
                      <a:pt x="4332" y="17994"/>
                    </a:lnTo>
                    <a:lnTo>
                      <a:pt x="4311" y="17932"/>
                    </a:lnTo>
                    <a:lnTo>
                      <a:pt x="4311" y="17869"/>
                    </a:lnTo>
                    <a:lnTo>
                      <a:pt x="4395" y="17806"/>
                    </a:lnTo>
                    <a:lnTo>
                      <a:pt x="4290" y="17702"/>
                    </a:lnTo>
                    <a:lnTo>
                      <a:pt x="4207" y="17702"/>
                    </a:lnTo>
                    <a:lnTo>
                      <a:pt x="4311" y="17597"/>
                    </a:lnTo>
                    <a:lnTo>
                      <a:pt x="4311" y="17492"/>
                    </a:lnTo>
                    <a:lnTo>
                      <a:pt x="4227" y="17367"/>
                    </a:lnTo>
                    <a:lnTo>
                      <a:pt x="4227" y="17423"/>
                    </a:lnTo>
                    <a:lnTo>
                      <a:pt x="4186" y="17409"/>
                    </a:lnTo>
                    <a:lnTo>
                      <a:pt x="4123" y="17429"/>
                    </a:lnTo>
                    <a:lnTo>
                      <a:pt x="4018" y="17429"/>
                    </a:lnTo>
                    <a:lnTo>
                      <a:pt x="3830" y="17471"/>
                    </a:lnTo>
                    <a:lnTo>
                      <a:pt x="3600" y="17262"/>
                    </a:lnTo>
                    <a:lnTo>
                      <a:pt x="3453" y="17137"/>
                    </a:lnTo>
                    <a:lnTo>
                      <a:pt x="3370" y="17095"/>
                    </a:lnTo>
                    <a:lnTo>
                      <a:pt x="3265" y="16990"/>
                    </a:lnTo>
                    <a:lnTo>
                      <a:pt x="3139" y="16781"/>
                    </a:lnTo>
                    <a:lnTo>
                      <a:pt x="3139" y="16655"/>
                    </a:lnTo>
                    <a:lnTo>
                      <a:pt x="3056" y="16551"/>
                    </a:lnTo>
                    <a:lnTo>
                      <a:pt x="3056" y="16467"/>
                    </a:lnTo>
                    <a:lnTo>
                      <a:pt x="3181" y="16362"/>
                    </a:lnTo>
                    <a:lnTo>
                      <a:pt x="3244" y="16258"/>
                    </a:lnTo>
                    <a:lnTo>
                      <a:pt x="3286" y="16132"/>
                    </a:lnTo>
                    <a:lnTo>
                      <a:pt x="3370" y="16111"/>
                    </a:lnTo>
                    <a:lnTo>
                      <a:pt x="3474" y="16007"/>
                    </a:lnTo>
                    <a:lnTo>
                      <a:pt x="3600" y="15986"/>
                    </a:lnTo>
                    <a:lnTo>
                      <a:pt x="3704" y="15881"/>
                    </a:lnTo>
                    <a:lnTo>
                      <a:pt x="3872" y="15839"/>
                    </a:lnTo>
                    <a:lnTo>
                      <a:pt x="3976" y="15881"/>
                    </a:lnTo>
                    <a:lnTo>
                      <a:pt x="4144" y="15839"/>
                    </a:lnTo>
                    <a:lnTo>
                      <a:pt x="4144" y="15797"/>
                    </a:lnTo>
                    <a:lnTo>
                      <a:pt x="4102" y="15735"/>
                    </a:lnTo>
                    <a:lnTo>
                      <a:pt x="3997" y="15693"/>
                    </a:lnTo>
                    <a:lnTo>
                      <a:pt x="4018" y="15630"/>
                    </a:lnTo>
                    <a:lnTo>
                      <a:pt x="4039" y="15567"/>
                    </a:lnTo>
                    <a:lnTo>
                      <a:pt x="4207" y="15463"/>
                    </a:lnTo>
                    <a:lnTo>
                      <a:pt x="4186" y="15421"/>
                    </a:lnTo>
                    <a:lnTo>
                      <a:pt x="4227" y="15358"/>
                    </a:lnTo>
                    <a:lnTo>
                      <a:pt x="4227" y="15295"/>
                    </a:lnTo>
                    <a:lnTo>
                      <a:pt x="4102" y="15128"/>
                    </a:lnTo>
                    <a:lnTo>
                      <a:pt x="4123" y="15065"/>
                    </a:lnTo>
                    <a:lnTo>
                      <a:pt x="4123" y="14981"/>
                    </a:lnTo>
                    <a:lnTo>
                      <a:pt x="4018" y="14940"/>
                    </a:lnTo>
                    <a:lnTo>
                      <a:pt x="3997" y="14772"/>
                    </a:lnTo>
                    <a:lnTo>
                      <a:pt x="4081" y="14668"/>
                    </a:lnTo>
                    <a:lnTo>
                      <a:pt x="4123" y="14563"/>
                    </a:lnTo>
                    <a:lnTo>
                      <a:pt x="4081" y="14521"/>
                    </a:lnTo>
                    <a:lnTo>
                      <a:pt x="4144" y="14437"/>
                    </a:lnTo>
                    <a:lnTo>
                      <a:pt x="4332" y="14354"/>
                    </a:lnTo>
                    <a:lnTo>
                      <a:pt x="4458" y="14249"/>
                    </a:lnTo>
                    <a:lnTo>
                      <a:pt x="4458" y="14207"/>
                    </a:lnTo>
                    <a:lnTo>
                      <a:pt x="4311" y="14144"/>
                    </a:lnTo>
                    <a:lnTo>
                      <a:pt x="4207" y="14144"/>
                    </a:lnTo>
                    <a:lnTo>
                      <a:pt x="4144" y="14061"/>
                    </a:lnTo>
                    <a:lnTo>
                      <a:pt x="4186" y="14019"/>
                    </a:lnTo>
                    <a:lnTo>
                      <a:pt x="4290" y="13935"/>
                    </a:lnTo>
                    <a:lnTo>
                      <a:pt x="4437" y="13893"/>
                    </a:lnTo>
                    <a:lnTo>
                      <a:pt x="4562" y="13956"/>
                    </a:lnTo>
                    <a:lnTo>
                      <a:pt x="4562" y="14040"/>
                    </a:lnTo>
                    <a:lnTo>
                      <a:pt x="4541" y="14082"/>
                    </a:lnTo>
                    <a:lnTo>
                      <a:pt x="4604" y="14186"/>
                    </a:lnTo>
                    <a:lnTo>
                      <a:pt x="4667" y="14228"/>
                    </a:lnTo>
                    <a:lnTo>
                      <a:pt x="4918" y="14082"/>
                    </a:lnTo>
                    <a:lnTo>
                      <a:pt x="4939" y="13998"/>
                    </a:lnTo>
                    <a:lnTo>
                      <a:pt x="4876" y="13852"/>
                    </a:lnTo>
                    <a:lnTo>
                      <a:pt x="4813" y="13747"/>
                    </a:lnTo>
                    <a:lnTo>
                      <a:pt x="4855" y="13726"/>
                    </a:lnTo>
                    <a:lnTo>
                      <a:pt x="4876" y="13621"/>
                    </a:lnTo>
                    <a:lnTo>
                      <a:pt x="4813" y="13496"/>
                    </a:lnTo>
                    <a:lnTo>
                      <a:pt x="4730" y="13496"/>
                    </a:lnTo>
                    <a:lnTo>
                      <a:pt x="4625" y="13559"/>
                    </a:lnTo>
                    <a:lnTo>
                      <a:pt x="4541" y="13559"/>
                    </a:lnTo>
                    <a:lnTo>
                      <a:pt x="4499" y="13621"/>
                    </a:lnTo>
                    <a:lnTo>
                      <a:pt x="4520" y="13642"/>
                    </a:lnTo>
                    <a:lnTo>
                      <a:pt x="4625" y="13684"/>
                    </a:lnTo>
                    <a:lnTo>
                      <a:pt x="4625" y="13726"/>
                    </a:lnTo>
                    <a:lnTo>
                      <a:pt x="4437" y="13789"/>
                    </a:lnTo>
                    <a:lnTo>
                      <a:pt x="4353" y="13747"/>
                    </a:lnTo>
                    <a:lnTo>
                      <a:pt x="4416" y="13705"/>
                    </a:lnTo>
                    <a:lnTo>
                      <a:pt x="4499" y="13684"/>
                    </a:lnTo>
                    <a:lnTo>
                      <a:pt x="4437" y="13642"/>
                    </a:lnTo>
                    <a:lnTo>
                      <a:pt x="4248" y="13642"/>
                    </a:lnTo>
                    <a:lnTo>
                      <a:pt x="4123" y="13580"/>
                    </a:lnTo>
                    <a:lnTo>
                      <a:pt x="4102" y="13475"/>
                    </a:lnTo>
                    <a:lnTo>
                      <a:pt x="4102" y="13203"/>
                    </a:lnTo>
                    <a:lnTo>
                      <a:pt x="4039" y="12994"/>
                    </a:lnTo>
                    <a:lnTo>
                      <a:pt x="3914" y="12889"/>
                    </a:lnTo>
                    <a:lnTo>
                      <a:pt x="3914" y="12680"/>
                    </a:lnTo>
                    <a:lnTo>
                      <a:pt x="4018" y="12575"/>
                    </a:lnTo>
                    <a:lnTo>
                      <a:pt x="4102" y="12575"/>
                    </a:lnTo>
                    <a:lnTo>
                      <a:pt x="4081" y="12659"/>
                    </a:lnTo>
                    <a:lnTo>
                      <a:pt x="4102" y="12680"/>
                    </a:lnTo>
                    <a:lnTo>
                      <a:pt x="4227" y="12680"/>
                    </a:lnTo>
                    <a:lnTo>
                      <a:pt x="4437" y="12764"/>
                    </a:lnTo>
                    <a:lnTo>
                      <a:pt x="4646" y="12910"/>
                    </a:lnTo>
                    <a:lnTo>
                      <a:pt x="4834" y="12973"/>
                    </a:lnTo>
                    <a:lnTo>
                      <a:pt x="5148" y="12973"/>
                    </a:lnTo>
                    <a:lnTo>
                      <a:pt x="5336" y="12847"/>
                    </a:lnTo>
                    <a:lnTo>
                      <a:pt x="5295" y="12805"/>
                    </a:lnTo>
                    <a:lnTo>
                      <a:pt x="5441" y="12701"/>
                    </a:lnTo>
                    <a:lnTo>
                      <a:pt x="5462" y="12596"/>
                    </a:lnTo>
                    <a:lnTo>
                      <a:pt x="5441" y="12533"/>
                    </a:lnTo>
                    <a:lnTo>
                      <a:pt x="5462" y="12471"/>
                    </a:lnTo>
                    <a:lnTo>
                      <a:pt x="5483" y="12366"/>
                    </a:lnTo>
                    <a:lnTo>
                      <a:pt x="5378" y="12345"/>
                    </a:lnTo>
                    <a:lnTo>
                      <a:pt x="5295" y="12220"/>
                    </a:lnTo>
                    <a:lnTo>
                      <a:pt x="5295" y="12115"/>
                    </a:lnTo>
                    <a:lnTo>
                      <a:pt x="5357" y="12031"/>
                    </a:lnTo>
                    <a:lnTo>
                      <a:pt x="5336" y="11968"/>
                    </a:lnTo>
                    <a:lnTo>
                      <a:pt x="5441" y="11864"/>
                    </a:lnTo>
                    <a:lnTo>
                      <a:pt x="5441" y="11843"/>
                    </a:lnTo>
                    <a:lnTo>
                      <a:pt x="5483" y="11843"/>
                    </a:lnTo>
                    <a:lnTo>
                      <a:pt x="5504" y="11759"/>
                    </a:lnTo>
                    <a:lnTo>
                      <a:pt x="5483" y="11655"/>
                    </a:lnTo>
                    <a:lnTo>
                      <a:pt x="5378" y="11655"/>
                    </a:lnTo>
                    <a:lnTo>
                      <a:pt x="5378" y="11613"/>
                    </a:lnTo>
                    <a:lnTo>
                      <a:pt x="5336" y="11529"/>
                    </a:lnTo>
                    <a:lnTo>
                      <a:pt x="5336" y="11320"/>
                    </a:lnTo>
                    <a:lnTo>
                      <a:pt x="5295" y="11236"/>
                    </a:lnTo>
                    <a:lnTo>
                      <a:pt x="5295" y="11131"/>
                    </a:lnTo>
                    <a:lnTo>
                      <a:pt x="5336" y="11111"/>
                    </a:lnTo>
                    <a:lnTo>
                      <a:pt x="5378" y="11194"/>
                    </a:lnTo>
                    <a:lnTo>
                      <a:pt x="5462" y="11194"/>
                    </a:lnTo>
                    <a:lnTo>
                      <a:pt x="5608" y="11236"/>
                    </a:lnTo>
                    <a:lnTo>
                      <a:pt x="5755" y="11320"/>
                    </a:lnTo>
                    <a:lnTo>
                      <a:pt x="5859" y="11320"/>
                    </a:lnTo>
                    <a:lnTo>
                      <a:pt x="6027" y="11299"/>
                    </a:lnTo>
                    <a:lnTo>
                      <a:pt x="6215" y="11320"/>
                    </a:lnTo>
                    <a:lnTo>
                      <a:pt x="6445" y="11320"/>
                    </a:lnTo>
                    <a:lnTo>
                      <a:pt x="6843" y="11215"/>
                    </a:lnTo>
                    <a:lnTo>
                      <a:pt x="7178" y="11069"/>
                    </a:lnTo>
                    <a:lnTo>
                      <a:pt x="7220" y="10985"/>
                    </a:lnTo>
                    <a:lnTo>
                      <a:pt x="7261" y="11027"/>
                    </a:lnTo>
                    <a:lnTo>
                      <a:pt x="7492" y="10964"/>
                    </a:lnTo>
                    <a:lnTo>
                      <a:pt x="7805" y="10776"/>
                    </a:lnTo>
                    <a:lnTo>
                      <a:pt x="7868" y="10671"/>
                    </a:lnTo>
                    <a:lnTo>
                      <a:pt x="7826" y="10546"/>
                    </a:lnTo>
                    <a:lnTo>
                      <a:pt x="7889" y="10357"/>
                    </a:lnTo>
                    <a:lnTo>
                      <a:pt x="7931" y="10336"/>
                    </a:lnTo>
                    <a:lnTo>
                      <a:pt x="7973" y="10378"/>
                    </a:lnTo>
                    <a:lnTo>
                      <a:pt x="8015" y="10336"/>
                    </a:lnTo>
                    <a:lnTo>
                      <a:pt x="8077" y="10148"/>
                    </a:lnTo>
                    <a:lnTo>
                      <a:pt x="8182" y="9960"/>
                    </a:lnTo>
                    <a:lnTo>
                      <a:pt x="8203" y="9855"/>
                    </a:lnTo>
                    <a:lnTo>
                      <a:pt x="8203" y="9625"/>
                    </a:lnTo>
                    <a:lnTo>
                      <a:pt x="8182" y="9520"/>
                    </a:lnTo>
                    <a:lnTo>
                      <a:pt x="8140" y="9520"/>
                    </a:lnTo>
                    <a:lnTo>
                      <a:pt x="8077" y="9604"/>
                    </a:lnTo>
                    <a:lnTo>
                      <a:pt x="7931" y="9604"/>
                    </a:lnTo>
                    <a:lnTo>
                      <a:pt x="7784" y="9499"/>
                    </a:lnTo>
                    <a:lnTo>
                      <a:pt x="7701" y="9332"/>
                    </a:lnTo>
                    <a:lnTo>
                      <a:pt x="7701" y="9248"/>
                    </a:lnTo>
                    <a:lnTo>
                      <a:pt x="7826" y="8976"/>
                    </a:lnTo>
                    <a:lnTo>
                      <a:pt x="7826" y="8872"/>
                    </a:lnTo>
                    <a:lnTo>
                      <a:pt x="7764" y="8788"/>
                    </a:lnTo>
                    <a:lnTo>
                      <a:pt x="7471" y="8558"/>
                    </a:lnTo>
                    <a:lnTo>
                      <a:pt x="7240" y="8453"/>
                    </a:lnTo>
                    <a:lnTo>
                      <a:pt x="6989" y="8265"/>
                    </a:lnTo>
                    <a:lnTo>
                      <a:pt x="6948" y="8160"/>
                    </a:lnTo>
                    <a:lnTo>
                      <a:pt x="6968" y="8139"/>
                    </a:lnTo>
                    <a:lnTo>
                      <a:pt x="6968" y="8035"/>
                    </a:lnTo>
                    <a:lnTo>
                      <a:pt x="6885" y="7951"/>
                    </a:lnTo>
                    <a:lnTo>
                      <a:pt x="6927" y="7888"/>
                    </a:lnTo>
                    <a:lnTo>
                      <a:pt x="6864" y="7679"/>
                    </a:lnTo>
                    <a:lnTo>
                      <a:pt x="6885" y="7449"/>
                    </a:lnTo>
                    <a:lnTo>
                      <a:pt x="6927" y="7240"/>
                    </a:lnTo>
                    <a:lnTo>
                      <a:pt x="7010" y="7156"/>
                    </a:lnTo>
                    <a:lnTo>
                      <a:pt x="7031" y="7093"/>
                    </a:lnTo>
                    <a:lnTo>
                      <a:pt x="6968" y="6905"/>
                    </a:lnTo>
                    <a:lnTo>
                      <a:pt x="6948" y="6633"/>
                    </a:lnTo>
                    <a:lnTo>
                      <a:pt x="7010" y="6591"/>
                    </a:lnTo>
                    <a:lnTo>
                      <a:pt x="6948" y="6403"/>
                    </a:lnTo>
                    <a:lnTo>
                      <a:pt x="7031" y="6277"/>
                    </a:lnTo>
                    <a:lnTo>
                      <a:pt x="7031" y="6173"/>
                    </a:lnTo>
                    <a:lnTo>
                      <a:pt x="7073" y="6089"/>
                    </a:lnTo>
                    <a:lnTo>
                      <a:pt x="7115" y="5838"/>
                    </a:lnTo>
                    <a:lnTo>
                      <a:pt x="7073" y="5733"/>
                    </a:lnTo>
                    <a:lnTo>
                      <a:pt x="7136" y="5650"/>
                    </a:lnTo>
                    <a:lnTo>
                      <a:pt x="7115" y="5461"/>
                    </a:lnTo>
                    <a:lnTo>
                      <a:pt x="7220" y="5336"/>
                    </a:lnTo>
                    <a:lnTo>
                      <a:pt x="7261" y="5210"/>
                    </a:lnTo>
                    <a:lnTo>
                      <a:pt x="7261" y="5168"/>
                    </a:lnTo>
                    <a:lnTo>
                      <a:pt x="7282" y="5126"/>
                    </a:lnTo>
                    <a:lnTo>
                      <a:pt x="7387" y="5043"/>
                    </a:lnTo>
                    <a:lnTo>
                      <a:pt x="7387" y="5001"/>
                    </a:lnTo>
                    <a:lnTo>
                      <a:pt x="7492" y="4833"/>
                    </a:lnTo>
                    <a:lnTo>
                      <a:pt x="7575" y="4750"/>
                    </a:lnTo>
                    <a:lnTo>
                      <a:pt x="7680" y="4541"/>
                    </a:lnTo>
                    <a:lnTo>
                      <a:pt x="7722" y="4478"/>
                    </a:lnTo>
                    <a:lnTo>
                      <a:pt x="7805" y="4436"/>
                    </a:lnTo>
                    <a:lnTo>
                      <a:pt x="7805" y="4310"/>
                    </a:lnTo>
                    <a:lnTo>
                      <a:pt x="7826" y="4227"/>
                    </a:lnTo>
                    <a:lnTo>
                      <a:pt x="8015" y="3997"/>
                    </a:lnTo>
                    <a:lnTo>
                      <a:pt x="8098" y="3997"/>
                    </a:lnTo>
                    <a:lnTo>
                      <a:pt x="8182" y="3976"/>
                    </a:lnTo>
                    <a:lnTo>
                      <a:pt x="8182" y="3850"/>
                    </a:lnTo>
                    <a:lnTo>
                      <a:pt x="8266" y="3808"/>
                    </a:lnTo>
                    <a:lnTo>
                      <a:pt x="8475" y="3641"/>
                    </a:lnTo>
                    <a:lnTo>
                      <a:pt x="8538" y="3599"/>
                    </a:lnTo>
                    <a:lnTo>
                      <a:pt x="8600" y="3536"/>
                    </a:lnTo>
                    <a:lnTo>
                      <a:pt x="8831" y="3369"/>
                    </a:lnTo>
                    <a:lnTo>
                      <a:pt x="8852" y="3390"/>
                    </a:lnTo>
                    <a:lnTo>
                      <a:pt x="8935" y="3327"/>
                    </a:lnTo>
                    <a:lnTo>
                      <a:pt x="8956" y="3264"/>
                    </a:lnTo>
                    <a:lnTo>
                      <a:pt x="9103" y="3181"/>
                    </a:lnTo>
                    <a:lnTo>
                      <a:pt x="9207" y="3181"/>
                    </a:lnTo>
                    <a:lnTo>
                      <a:pt x="9228" y="3118"/>
                    </a:lnTo>
                    <a:lnTo>
                      <a:pt x="9207" y="2909"/>
                    </a:lnTo>
                    <a:lnTo>
                      <a:pt x="9165" y="2657"/>
                    </a:lnTo>
                    <a:lnTo>
                      <a:pt x="9165" y="2490"/>
                    </a:lnTo>
                    <a:lnTo>
                      <a:pt x="9061" y="2239"/>
                    </a:lnTo>
                    <a:lnTo>
                      <a:pt x="9061" y="2134"/>
                    </a:lnTo>
                    <a:lnTo>
                      <a:pt x="8810" y="2113"/>
                    </a:lnTo>
                    <a:lnTo>
                      <a:pt x="8705" y="2197"/>
                    </a:lnTo>
                    <a:lnTo>
                      <a:pt x="8684" y="2218"/>
                    </a:lnTo>
                    <a:lnTo>
                      <a:pt x="8684" y="2385"/>
                    </a:lnTo>
                    <a:lnTo>
                      <a:pt x="8705" y="2427"/>
                    </a:lnTo>
                    <a:lnTo>
                      <a:pt x="8705" y="2637"/>
                    </a:lnTo>
                    <a:lnTo>
                      <a:pt x="8600" y="2720"/>
                    </a:lnTo>
                    <a:lnTo>
                      <a:pt x="8517" y="2846"/>
                    </a:lnTo>
                    <a:lnTo>
                      <a:pt x="8496" y="2971"/>
                    </a:lnTo>
                    <a:lnTo>
                      <a:pt x="8224" y="3160"/>
                    </a:lnTo>
                    <a:lnTo>
                      <a:pt x="8182" y="3327"/>
                    </a:lnTo>
                    <a:lnTo>
                      <a:pt x="8077" y="3453"/>
                    </a:lnTo>
                    <a:lnTo>
                      <a:pt x="7952" y="3432"/>
                    </a:lnTo>
                    <a:lnTo>
                      <a:pt x="7889" y="3453"/>
                    </a:lnTo>
                    <a:lnTo>
                      <a:pt x="7784" y="3599"/>
                    </a:lnTo>
                    <a:lnTo>
                      <a:pt x="7743" y="3557"/>
                    </a:lnTo>
                    <a:lnTo>
                      <a:pt x="7659" y="3557"/>
                    </a:lnTo>
                    <a:lnTo>
                      <a:pt x="7533" y="3599"/>
                    </a:lnTo>
                    <a:lnTo>
                      <a:pt x="7282" y="3453"/>
                    </a:lnTo>
                    <a:lnTo>
                      <a:pt x="6948" y="3348"/>
                    </a:lnTo>
                    <a:lnTo>
                      <a:pt x="6529" y="3390"/>
                    </a:lnTo>
                    <a:lnTo>
                      <a:pt x="6424" y="3390"/>
                    </a:lnTo>
                    <a:lnTo>
                      <a:pt x="6445" y="3264"/>
                    </a:lnTo>
                    <a:lnTo>
                      <a:pt x="6634" y="3076"/>
                    </a:lnTo>
                    <a:lnTo>
                      <a:pt x="6717" y="2846"/>
                    </a:lnTo>
                    <a:lnTo>
                      <a:pt x="6696" y="2720"/>
                    </a:lnTo>
                    <a:lnTo>
                      <a:pt x="6738" y="2616"/>
                    </a:lnTo>
                    <a:lnTo>
                      <a:pt x="6843" y="2532"/>
                    </a:lnTo>
                    <a:lnTo>
                      <a:pt x="6927" y="2406"/>
                    </a:lnTo>
                    <a:lnTo>
                      <a:pt x="6948" y="2281"/>
                    </a:lnTo>
                    <a:lnTo>
                      <a:pt x="6864" y="2134"/>
                    </a:lnTo>
                    <a:lnTo>
                      <a:pt x="6696" y="2009"/>
                    </a:lnTo>
                    <a:lnTo>
                      <a:pt x="6550" y="1862"/>
                    </a:lnTo>
                    <a:lnTo>
                      <a:pt x="6215" y="1800"/>
                    </a:lnTo>
                    <a:lnTo>
                      <a:pt x="5964" y="1674"/>
                    </a:lnTo>
                    <a:lnTo>
                      <a:pt x="5692" y="1465"/>
                    </a:lnTo>
                    <a:lnTo>
                      <a:pt x="5587" y="1444"/>
                    </a:lnTo>
                    <a:lnTo>
                      <a:pt x="5357" y="1339"/>
                    </a:lnTo>
                    <a:lnTo>
                      <a:pt x="5023" y="1256"/>
                    </a:lnTo>
                    <a:lnTo>
                      <a:pt x="4939" y="1088"/>
                    </a:lnTo>
                    <a:lnTo>
                      <a:pt x="4813" y="963"/>
                    </a:lnTo>
                    <a:lnTo>
                      <a:pt x="4667" y="942"/>
                    </a:lnTo>
                    <a:lnTo>
                      <a:pt x="4311" y="565"/>
                    </a:lnTo>
                    <a:lnTo>
                      <a:pt x="4186" y="314"/>
                    </a:lnTo>
                    <a:lnTo>
                      <a:pt x="4081" y="293"/>
                    </a:lnTo>
                    <a:lnTo>
                      <a:pt x="3935" y="147"/>
                    </a:lnTo>
                    <a:lnTo>
                      <a:pt x="3914" y="126"/>
                    </a:lnTo>
                    <a:lnTo>
                      <a:pt x="3809" y="21"/>
                    </a:lnTo>
                    <a:lnTo>
                      <a:pt x="3181" y="21"/>
                    </a:lnTo>
                    <a:lnTo>
                      <a:pt x="3077" y="147"/>
                    </a:lnTo>
                    <a:lnTo>
                      <a:pt x="3077" y="251"/>
                    </a:lnTo>
                    <a:lnTo>
                      <a:pt x="2993" y="356"/>
                    </a:lnTo>
                    <a:lnTo>
                      <a:pt x="2993" y="460"/>
                    </a:lnTo>
                    <a:lnTo>
                      <a:pt x="2951" y="544"/>
                    </a:lnTo>
                    <a:lnTo>
                      <a:pt x="2888" y="460"/>
                    </a:lnTo>
                    <a:lnTo>
                      <a:pt x="2826" y="230"/>
                    </a:lnTo>
                    <a:lnTo>
                      <a:pt x="2784" y="84"/>
                    </a:lnTo>
                    <a:lnTo>
                      <a:pt x="2679" y="42"/>
                    </a:lnTo>
                    <a:lnTo>
                      <a:pt x="2470" y="105"/>
                    </a:lnTo>
                    <a:lnTo>
                      <a:pt x="2344" y="84"/>
                    </a:lnTo>
                    <a:lnTo>
                      <a:pt x="2240" y="105"/>
                    </a:lnTo>
                    <a:lnTo>
                      <a:pt x="2093" y="126"/>
                    </a:lnTo>
                    <a:lnTo>
                      <a:pt x="1947" y="0"/>
                    </a:lnTo>
                    <a:close/>
                  </a:path>
                </a:pathLst>
              </a:custGeom>
              <a:solidFill>
                <a:srgbClr val="2C39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 name="Google Shape;452;p49"/>
              <p:cNvSpPr/>
              <p:nvPr/>
            </p:nvSpPr>
            <p:spPr>
              <a:xfrm>
                <a:off x="2804875" y="4134625"/>
                <a:ext cx="51800" cy="36100"/>
              </a:xfrm>
              <a:custGeom>
                <a:avLst/>
                <a:gdLst/>
                <a:ahLst/>
                <a:cxnLst/>
                <a:rect l="l" t="t" r="r" b="b"/>
                <a:pathLst>
                  <a:path w="2072" h="1444" extrusionOk="0">
                    <a:moveTo>
                      <a:pt x="0" y="0"/>
                    </a:moveTo>
                    <a:lnTo>
                      <a:pt x="272" y="1067"/>
                    </a:lnTo>
                    <a:lnTo>
                      <a:pt x="314" y="1067"/>
                    </a:lnTo>
                    <a:lnTo>
                      <a:pt x="502" y="1046"/>
                    </a:lnTo>
                    <a:lnTo>
                      <a:pt x="670" y="1046"/>
                    </a:lnTo>
                    <a:lnTo>
                      <a:pt x="816" y="1004"/>
                    </a:lnTo>
                    <a:lnTo>
                      <a:pt x="816" y="1046"/>
                    </a:lnTo>
                    <a:lnTo>
                      <a:pt x="712" y="1067"/>
                    </a:lnTo>
                    <a:lnTo>
                      <a:pt x="565" y="1130"/>
                    </a:lnTo>
                    <a:lnTo>
                      <a:pt x="293" y="1130"/>
                    </a:lnTo>
                    <a:lnTo>
                      <a:pt x="356" y="1360"/>
                    </a:lnTo>
                    <a:lnTo>
                      <a:pt x="398" y="1360"/>
                    </a:lnTo>
                    <a:lnTo>
                      <a:pt x="607" y="1276"/>
                    </a:lnTo>
                    <a:lnTo>
                      <a:pt x="837" y="1297"/>
                    </a:lnTo>
                    <a:lnTo>
                      <a:pt x="1005" y="1276"/>
                    </a:lnTo>
                    <a:lnTo>
                      <a:pt x="1235" y="1297"/>
                    </a:lnTo>
                    <a:lnTo>
                      <a:pt x="1360" y="1381"/>
                    </a:lnTo>
                    <a:lnTo>
                      <a:pt x="1507" y="1444"/>
                    </a:lnTo>
                    <a:lnTo>
                      <a:pt x="1632" y="1402"/>
                    </a:lnTo>
                    <a:lnTo>
                      <a:pt x="1737" y="1297"/>
                    </a:lnTo>
                    <a:lnTo>
                      <a:pt x="1758" y="1193"/>
                    </a:lnTo>
                    <a:lnTo>
                      <a:pt x="1883" y="1151"/>
                    </a:lnTo>
                    <a:lnTo>
                      <a:pt x="1946" y="1193"/>
                    </a:lnTo>
                    <a:lnTo>
                      <a:pt x="2072" y="1130"/>
                    </a:lnTo>
                    <a:lnTo>
                      <a:pt x="2072" y="1004"/>
                    </a:lnTo>
                    <a:lnTo>
                      <a:pt x="1967" y="983"/>
                    </a:lnTo>
                    <a:lnTo>
                      <a:pt x="1758" y="1046"/>
                    </a:lnTo>
                    <a:lnTo>
                      <a:pt x="1632" y="1004"/>
                    </a:lnTo>
                    <a:lnTo>
                      <a:pt x="1507" y="879"/>
                    </a:lnTo>
                    <a:lnTo>
                      <a:pt x="1318" y="837"/>
                    </a:lnTo>
                    <a:lnTo>
                      <a:pt x="1256" y="774"/>
                    </a:lnTo>
                    <a:lnTo>
                      <a:pt x="816" y="628"/>
                    </a:lnTo>
                    <a:lnTo>
                      <a:pt x="691" y="607"/>
                    </a:lnTo>
                    <a:lnTo>
                      <a:pt x="691" y="460"/>
                    </a:lnTo>
                    <a:lnTo>
                      <a:pt x="565" y="335"/>
                    </a:lnTo>
                    <a:lnTo>
                      <a:pt x="398" y="314"/>
                    </a:lnTo>
                    <a:lnTo>
                      <a:pt x="314" y="126"/>
                    </a:lnTo>
                    <a:lnTo>
                      <a:pt x="272" y="21"/>
                    </a:lnTo>
                    <a:lnTo>
                      <a:pt x="105" y="42"/>
                    </a:lnTo>
                    <a:lnTo>
                      <a:pt x="0" y="0"/>
                    </a:lnTo>
                    <a:close/>
                  </a:path>
                </a:pathLst>
              </a:custGeom>
              <a:solidFill>
                <a:srgbClr val="2C39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3" name="Google Shape;453;p49"/>
            <p:cNvSpPr/>
            <p:nvPr/>
          </p:nvSpPr>
          <p:spPr>
            <a:xfrm>
              <a:off x="5404100" y="2847275"/>
              <a:ext cx="26175" cy="61250"/>
            </a:xfrm>
            <a:custGeom>
              <a:avLst/>
              <a:gdLst/>
              <a:ahLst/>
              <a:cxnLst/>
              <a:rect l="l" t="t" r="r" b="b"/>
              <a:pathLst>
                <a:path w="1047" h="2450" extrusionOk="0">
                  <a:moveTo>
                    <a:pt x="691" y="1"/>
                  </a:moveTo>
                  <a:lnTo>
                    <a:pt x="628" y="43"/>
                  </a:lnTo>
                  <a:lnTo>
                    <a:pt x="628" y="127"/>
                  </a:lnTo>
                  <a:lnTo>
                    <a:pt x="524" y="147"/>
                  </a:lnTo>
                  <a:lnTo>
                    <a:pt x="398" y="315"/>
                  </a:lnTo>
                  <a:lnTo>
                    <a:pt x="294" y="482"/>
                  </a:lnTo>
                  <a:lnTo>
                    <a:pt x="315" y="545"/>
                  </a:lnTo>
                  <a:lnTo>
                    <a:pt x="294" y="629"/>
                  </a:lnTo>
                  <a:lnTo>
                    <a:pt x="231" y="671"/>
                  </a:lnTo>
                  <a:lnTo>
                    <a:pt x="105" y="880"/>
                  </a:lnTo>
                  <a:lnTo>
                    <a:pt x="63" y="1110"/>
                  </a:lnTo>
                  <a:lnTo>
                    <a:pt x="1" y="1152"/>
                  </a:lnTo>
                  <a:lnTo>
                    <a:pt x="63" y="1194"/>
                  </a:lnTo>
                  <a:lnTo>
                    <a:pt x="63" y="1424"/>
                  </a:lnTo>
                  <a:lnTo>
                    <a:pt x="84" y="1675"/>
                  </a:lnTo>
                  <a:lnTo>
                    <a:pt x="126" y="1696"/>
                  </a:lnTo>
                  <a:lnTo>
                    <a:pt x="168" y="1780"/>
                  </a:lnTo>
                  <a:lnTo>
                    <a:pt x="126" y="1780"/>
                  </a:lnTo>
                  <a:lnTo>
                    <a:pt x="105" y="1842"/>
                  </a:lnTo>
                  <a:lnTo>
                    <a:pt x="189" y="1947"/>
                  </a:lnTo>
                  <a:lnTo>
                    <a:pt x="231" y="1947"/>
                  </a:lnTo>
                  <a:lnTo>
                    <a:pt x="273" y="2031"/>
                  </a:lnTo>
                  <a:lnTo>
                    <a:pt x="419" y="2093"/>
                  </a:lnTo>
                  <a:lnTo>
                    <a:pt x="503" y="2219"/>
                  </a:lnTo>
                  <a:lnTo>
                    <a:pt x="503" y="2344"/>
                  </a:lnTo>
                  <a:lnTo>
                    <a:pt x="503" y="2449"/>
                  </a:lnTo>
                  <a:lnTo>
                    <a:pt x="587" y="2407"/>
                  </a:lnTo>
                  <a:lnTo>
                    <a:pt x="691" y="2449"/>
                  </a:lnTo>
                  <a:lnTo>
                    <a:pt x="691" y="2449"/>
                  </a:lnTo>
                  <a:lnTo>
                    <a:pt x="649" y="2324"/>
                  </a:lnTo>
                  <a:lnTo>
                    <a:pt x="691" y="2198"/>
                  </a:lnTo>
                  <a:lnTo>
                    <a:pt x="628" y="2010"/>
                  </a:lnTo>
                  <a:lnTo>
                    <a:pt x="712" y="1884"/>
                  </a:lnTo>
                  <a:lnTo>
                    <a:pt x="859" y="1675"/>
                  </a:lnTo>
                  <a:lnTo>
                    <a:pt x="859" y="1528"/>
                  </a:lnTo>
                  <a:lnTo>
                    <a:pt x="880" y="1487"/>
                  </a:lnTo>
                  <a:lnTo>
                    <a:pt x="838" y="1466"/>
                  </a:lnTo>
                  <a:lnTo>
                    <a:pt x="880" y="1256"/>
                  </a:lnTo>
                  <a:lnTo>
                    <a:pt x="880" y="1089"/>
                  </a:lnTo>
                  <a:lnTo>
                    <a:pt x="859" y="943"/>
                  </a:lnTo>
                  <a:lnTo>
                    <a:pt x="942" y="796"/>
                  </a:lnTo>
                  <a:lnTo>
                    <a:pt x="963" y="524"/>
                  </a:lnTo>
                  <a:lnTo>
                    <a:pt x="1005" y="357"/>
                  </a:lnTo>
                  <a:lnTo>
                    <a:pt x="1047" y="336"/>
                  </a:lnTo>
                  <a:lnTo>
                    <a:pt x="1026" y="252"/>
                  </a:lnTo>
                  <a:lnTo>
                    <a:pt x="921" y="168"/>
                  </a:lnTo>
                  <a:lnTo>
                    <a:pt x="880" y="168"/>
                  </a:lnTo>
                  <a:lnTo>
                    <a:pt x="817" y="43"/>
                  </a:lnTo>
                  <a:lnTo>
                    <a:pt x="691" y="1"/>
                  </a:lnTo>
                  <a:close/>
                </a:path>
              </a:pathLst>
            </a:custGeom>
            <a:solidFill>
              <a:srgbClr val="2C39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54" name="Google Shape;454;p49"/>
            <p:cNvGrpSpPr/>
            <p:nvPr/>
          </p:nvGrpSpPr>
          <p:grpSpPr>
            <a:xfrm>
              <a:off x="3781475" y="1624825"/>
              <a:ext cx="153300" cy="166375"/>
              <a:chOff x="3781475" y="1624825"/>
              <a:chExt cx="153300" cy="166375"/>
            </a:xfrm>
          </p:grpSpPr>
          <p:sp>
            <p:nvSpPr>
              <p:cNvPr id="455" name="Google Shape;455;p49"/>
              <p:cNvSpPr/>
              <p:nvPr/>
            </p:nvSpPr>
            <p:spPr>
              <a:xfrm>
                <a:off x="3845300" y="1624825"/>
                <a:ext cx="89475" cy="60700"/>
              </a:xfrm>
              <a:custGeom>
                <a:avLst/>
                <a:gdLst/>
                <a:ahLst/>
                <a:cxnLst/>
                <a:rect l="l" t="t" r="r" b="b"/>
                <a:pathLst>
                  <a:path w="3579" h="2428" extrusionOk="0">
                    <a:moveTo>
                      <a:pt x="1695" y="1"/>
                    </a:moveTo>
                    <a:lnTo>
                      <a:pt x="1674" y="84"/>
                    </a:lnTo>
                    <a:lnTo>
                      <a:pt x="1716" y="168"/>
                    </a:lnTo>
                    <a:lnTo>
                      <a:pt x="1758" y="252"/>
                    </a:lnTo>
                    <a:lnTo>
                      <a:pt x="1674" y="210"/>
                    </a:lnTo>
                    <a:lnTo>
                      <a:pt x="1611" y="168"/>
                    </a:lnTo>
                    <a:lnTo>
                      <a:pt x="1570" y="189"/>
                    </a:lnTo>
                    <a:lnTo>
                      <a:pt x="1570" y="293"/>
                    </a:lnTo>
                    <a:lnTo>
                      <a:pt x="1653" y="377"/>
                    </a:lnTo>
                    <a:lnTo>
                      <a:pt x="1653" y="482"/>
                    </a:lnTo>
                    <a:lnTo>
                      <a:pt x="1611" y="586"/>
                    </a:lnTo>
                    <a:lnTo>
                      <a:pt x="1611" y="712"/>
                    </a:lnTo>
                    <a:lnTo>
                      <a:pt x="1674" y="879"/>
                    </a:lnTo>
                    <a:lnTo>
                      <a:pt x="1653" y="984"/>
                    </a:lnTo>
                    <a:lnTo>
                      <a:pt x="1591" y="984"/>
                    </a:lnTo>
                    <a:lnTo>
                      <a:pt x="1570" y="879"/>
                    </a:lnTo>
                    <a:lnTo>
                      <a:pt x="1465" y="796"/>
                    </a:lnTo>
                    <a:lnTo>
                      <a:pt x="1360" y="733"/>
                    </a:lnTo>
                    <a:lnTo>
                      <a:pt x="1339" y="670"/>
                    </a:lnTo>
                    <a:lnTo>
                      <a:pt x="1381" y="586"/>
                    </a:lnTo>
                    <a:lnTo>
                      <a:pt x="1381" y="524"/>
                    </a:lnTo>
                    <a:lnTo>
                      <a:pt x="1298" y="503"/>
                    </a:lnTo>
                    <a:lnTo>
                      <a:pt x="1193" y="565"/>
                    </a:lnTo>
                    <a:lnTo>
                      <a:pt x="1151" y="565"/>
                    </a:lnTo>
                    <a:lnTo>
                      <a:pt x="1130" y="607"/>
                    </a:lnTo>
                    <a:lnTo>
                      <a:pt x="1026" y="670"/>
                    </a:lnTo>
                    <a:lnTo>
                      <a:pt x="942" y="628"/>
                    </a:lnTo>
                    <a:lnTo>
                      <a:pt x="942" y="586"/>
                    </a:lnTo>
                    <a:lnTo>
                      <a:pt x="942" y="524"/>
                    </a:lnTo>
                    <a:lnTo>
                      <a:pt x="879" y="524"/>
                    </a:lnTo>
                    <a:lnTo>
                      <a:pt x="816" y="461"/>
                    </a:lnTo>
                    <a:lnTo>
                      <a:pt x="775" y="356"/>
                    </a:lnTo>
                    <a:lnTo>
                      <a:pt x="712" y="314"/>
                    </a:lnTo>
                    <a:lnTo>
                      <a:pt x="649" y="356"/>
                    </a:lnTo>
                    <a:lnTo>
                      <a:pt x="565" y="273"/>
                    </a:lnTo>
                    <a:lnTo>
                      <a:pt x="607" y="189"/>
                    </a:lnTo>
                    <a:lnTo>
                      <a:pt x="565" y="84"/>
                    </a:lnTo>
                    <a:lnTo>
                      <a:pt x="523" y="63"/>
                    </a:lnTo>
                    <a:lnTo>
                      <a:pt x="461" y="147"/>
                    </a:lnTo>
                    <a:lnTo>
                      <a:pt x="440" y="293"/>
                    </a:lnTo>
                    <a:lnTo>
                      <a:pt x="461" y="419"/>
                    </a:lnTo>
                    <a:lnTo>
                      <a:pt x="544" y="565"/>
                    </a:lnTo>
                    <a:lnTo>
                      <a:pt x="565" y="712"/>
                    </a:lnTo>
                    <a:lnTo>
                      <a:pt x="523" y="733"/>
                    </a:lnTo>
                    <a:lnTo>
                      <a:pt x="440" y="649"/>
                    </a:lnTo>
                    <a:lnTo>
                      <a:pt x="419" y="545"/>
                    </a:lnTo>
                    <a:lnTo>
                      <a:pt x="398" y="524"/>
                    </a:lnTo>
                    <a:lnTo>
                      <a:pt x="398" y="628"/>
                    </a:lnTo>
                    <a:lnTo>
                      <a:pt x="419" y="754"/>
                    </a:lnTo>
                    <a:lnTo>
                      <a:pt x="461" y="837"/>
                    </a:lnTo>
                    <a:lnTo>
                      <a:pt x="461" y="921"/>
                    </a:lnTo>
                    <a:lnTo>
                      <a:pt x="440" y="1005"/>
                    </a:lnTo>
                    <a:lnTo>
                      <a:pt x="419" y="984"/>
                    </a:lnTo>
                    <a:lnTo>
                      <a:pt x="356" y="837"/>
                    </a:lnTo>
                    <a:lnTo>
                      <a:pt x="314" y="796"/>
                    </a:lnTo>
                    <a:lnTo>
                      <a:pt x="105" y="817"/>
                    </a:lnTo>
                    <a:lnTo>
                      <a:pt x="21" y="775"/>
                    </a:lnTo>
                    <a:lnTo>
                      <a:pt x="0" y="775"/>
                    </a:lnTo>
                    <a:lnTo>
                      <a:pt x="63" y="879"/>
                    </a:lnTo>
                    <a:lnTo>
                      <a:pt x="126" y="879"/>
                    </a:lnTo>
                    <a:lnTo>
                      <a:pt x="189" y="921"/>
                    </a:lnTo>
                    <a:lnTo>
                      <a:pt x="168" y="984"/>
                    </a:lnTo>
                    <a:lnTo>
                      <a:pt x="189" y="1026"/>
                    </a:lnTo>
                    <a:lnTo>
                      <a:pt x="293" y="1026"/>
                    </a:lnTo>
                    <a:lnTo>
                      <a:pt x="314" y="1068"/>
                    </a:lnTo>
                    <a:lnTo>
                      <a:pt x="168" y="1172"/>
                    </a:lnTo>
                    <a:lnTo>
                      <a:pt x="168" y="1235"/>
                    </a:lnTo>
                    <a:lnTo>
                      <a:pt x="293" y="1423"/>
                    </a:lnTo>
                    <a:lnTo>
                      <a:pt x="377" y="1444"/>
                    </a:lnTo>
                    <a:lnTo>
                      <a:pt x="461" y="1486"/>
                    </a:lnTo>
                    <a:lnTo>
                      <a:pt x="607" y="1486"/>
                    </a:lnTo>
                    <a:lnTo>
                      <a:pt x="691" y="1465"/>
                    </a:lnTo>
                    <a:lnTo>
                      <a:pt x="754" y="1528"/>
                    </a:lnTo>
                    <a:lnTo>
                      <a:pt x="816" y="1528"/>
                    </a:lnTo>
                    <a:lnTo>
                      <a:pt x="942" y="1444"/>
                    </a:lnTo>
                    <a:lnTo>
                      <a:pt x="1026" y="1423"/>
                    </a:lnTo>
                    <a:lnTo>
                      <a:pt x="1235" y="1381"/>
                    </a:lnTo>
                    <a:lnTo>
                      <a:pt x="1381" y="1381"/>
                    </a:lnTo>
                    <a:lnTo>
                      <a:pt x="1465" y="1340"/>
                    </a:lnTo>
                    <a:lnTo>
                      <a:pt x="1528" y="1340"/>
                    </a:lnTo>
                    <a:lnTo>
                      <a:pt x="1570" y="1361"/>
                    </a:lnTo>
                    <a:lnTo>
                      <a:pt x="1570" y="1423"/>
                    </a:lnTo>
                    <a:lnTo>
                      <a:pt x="1549" y="1465"/>
                    </a:lnTo>
                    <a:lnTo>
                      <a:pt x="1507" y="1549"/>
                    </a:lnTo>
                    <a:lnTo>
                      <a:pt x="1465" y="1570"/>
                    </a:lnTo>
                    <a:lnTo>
                      <a:pt x="1339" y="1549"/>
                    </a:lnTo>
                    <a:lnTo>
                      <a:pt x="1214" y="1549"/>
                    </a:lnTo>
                    <a:lnTo>
                      <a:pt x="1109" y="1528"/>
                    </a:lnTo>
                    <a:lnTo>
                      <a:pt x="1067" y="1570"/>
                    </a:lnTo>
                    <a:lnTo>
                      <a:pt x="1130" y="1591"/>
                    </a:lnTo>
                    <a:lnTo>
                      <a:pt x="1298" y="1653"/>
                    </a:lnTo>
                    <a:lnTo>
                      <a:pt x="1360" y="1695"/>
                    </a:lnTo>
                    <a:lnTo>
                      <a:pt x="1360" y="1758"/>
                    </a:lnTo>
                    <a:lnTo>
                      <a:pt x="1298" y="1758"/>
                    </a:lnTo>
                    <a:lnTo>
                      <a:pt x="1172" y="1695"/>
                    </a:lnTo>
                    <a:lnTo>
                      <a:pt x="1151" y="1758"/>
                    </a:lnTo>
                    <a:lnTo>
                      <a:pt x="1088" y="1758"/>
                    </a:lnTo>
                    <a:lnTo>
                      <a:pt x="984" y="1674"/>
                    </a:lnTo>
                    <a:lnTo>
                      <a:pt x="900" y="1653"/>
                    </a:lnTo>
                    <a:lnTo>
                      <a:pt x="754" y="1695"/>
                    </a:lnTo>
                    <a:lnTo>
                      <a:pt x="754" y="1758"/>
                    </a:lnTo>
                    <a:lnTo>
                      <a:pt x="837" y="1779"/>
                    </a:lnTo>
                    <a:lnTo>
                      <a:pt x="1047" y="1967"/>
                    </a:lnTo>
                    <a:lnTo>
                      <a:pt x="1130" y="1988"/>
                    </a:lnTo>
                    <a:lnTo>
                      <a:pt x="1235" y="1946"/>
                    </a:lnTo>
                    <a:lnTo>
                      <a:pt x="1277" y="1967"/>
                    </a:lnTo>
                    <a:lnTo>
                      <a:pt x="1339" y="2072"/>
                    </a:lnTo>
                    <a:lnTo>
                      <a:pt x="1339" y="2156"/>
                    </a:lnTo>
                    <a:lnTo>
                      <a:pt x="1423" y="2177"/>
                    </a:lnTo>
                    <a:lnTo>
                      <a:pt x="1507" y="2156"/>
                    </a:lnTo>
                    <a:lnTo>
                      <a:pt x="1674" y="2156"/>
                    </a:lnTo>
                    <a:lnTo>
                      <a:pt x="1842" y="2093"/>
                    </a:lnTo>
                    <a:lnTo>
                      <a:pt x="1946" y="2093"/>
                    </a:lnTo>
                    <a:lnTo>
                      <a:pt x="2093" y="2072"/>
                    </a:lnTo>
                    <a:lnTo>
                      <a:pt x="2093" y="2114"/>
                    </a:lnTo>
                    <a:lnTo>
                      <a:pt x="2072" y="2218"/>
                    </a:lnTo>
                    <a:lnTo>
                      <a:pt x="2093" y="2323"/>
                    </a:lnTo>
                    <a:lnTo>
                      <a:pt x="2218" y="2407"/>
                    </a:lnTo>
                    <a:lnTo>
                      <a:pt x="2365" y="2428"/>
                    </a:lnTo>
                    <a:lnTo>
                      <a:pt x="2532" y="2386"/>
                    </a:lnTo>
                    <a:lnTo>
                      <a:pt x="2574" y="2323"/>
                    </a:lnTo>
                    <a:lnTo>
                      <a:pt x="2532" y="2281"/>
                    </a:lnTo>
                    <a:lnTo>
                      <a:pt x="2532" y="2218"/>
                    </a:lnTo>
                    <a:lnTo>
                      <a:pt x="2595" y="2156"/>
                    </a:lnTo>
                    <a:lnTo>
                      <a:pt x="2699" y="2051"/>
                    </a:lnTo>
                    <a:lnTo>
                      <a:pt x="2783" y="2009"/>
                    </a:lnTo>
                    <a:lnTo>
                      <a:pt x="2846" y="2072"/>
                    </a:lnTo>
                    <a:lnTo>
                      <a:pt x="2930" y="2114"/>
                    </a:lnTo>
                    <a:lnTo>
                      <a:pt x="3034" y="2114"/>
                    </a:lnTo>
                    <a:lnTo>
                      <a:pt x="3160" y="2051"/>
                    </a:lnTo>
                    <a:lnTo>
                      <a:pt x="3202" y="1988"/>
                    </a:lnTo>
                    <a:lnTo>
                      <a:pt x="3160" y="1842"/>
                    </a:lnTo>
                    <a:lnTo>
                      <a:pt x="3139" y="1758"/>
                    </a:lnTo>
                    <a:lnTo>
                      <a:pt x="3181" y="1674"/>
                    </a:lnTo>
                    <a:lnTo>
                      <a:pt x="3264" y="1591"/>
                    </a:lnTo>
                    <a:lnTo>
                      <a:pt x="3348" y="1423"/>
                    </a:lnTo>
                    <a:lnTo>
                      <a:pt x="3432" y="1319"/>
                    </a:lnTo>
                    <a:lnTo>
                      <a:pt x="3557" y="1172"/>
                    </a:lnTo>
                    <a:lnTo>
                      <a:pt x="3578" y="1068"/>
                    </a:lnTo>
                    <a:lnTo>
                      <a:pt x="3578" y="1005"/>
                    </a:lnTo>
                    <a:lnTo>
                      <a:pt x="3557" y="900"/>
                    </a:lnTo>
                    <a:lnTo>
                      <a:pt x="3536" y="817"/>
                    </a:lnTo>
                    <a:lnTo>
                      <a:pt x="3557" y="754"/>
                    </a:lnTo>
                    <a:lnTo>
                      <a:pt x="3557" y="712"/>
                    </a:lnTo>
                    <a:lnTo>
                      <a:pt x="3516" y="691"/>
                    </a:lnTo>
                    <a:lnTo>
                      <a:pt x="3348" y="691"/>
                    </a:lnTo>
                    <a:lnTo>
                      <a:pt x="3264" y="607"/>
                    </a:lnTo>
                    <a:lnTo>
                      <a:pt x="3223" y="607"/>
                    </a:lnTo>
                    <a:lnTo>
                      <a:pt x="3034" y="628"/>
                    </a:lnTo>
                    <a:lnTo>
                      <a:pt x="2930" y="607"/>
                    </a:lnTo>
                    <a:lnTo>
                      <a:pt x="2846" y="545"/>
                    </a:lnTo>
                    <a:lnTo>
                      <a:pt x="2741" y="545"/>
                    </a:lnTo>
                    <a:lnTo>
                      <a:pt x="2679" y="503"/>
                    </a:lnTo>
                    <a:lnTo>
                      <a:pt x="2679" y="440"/>
                    </a:lnTo>
                    <a:lnTo>
                      <a:pt x="2637" y="419"/>
                    </a:lnTo>
                    <a:lnTo>
                      <a:pt x="2532" y="482"/>
                    </a:lnTo>
                    <a:lnTo>
                      <a:pt x="2532" y="419"/>
                    </a:lnTo>
                    <a:lnTo>
                      <a:pt x="2532" y="335"/>
                    </a:lnTo>
                    <a:lnTo>
                      <a:pt x="2532" y="293"/>
                    </a:lnTo>
                    <a:lnTo>
                      <a:pt x="2490" y="335"/>
                    </a:lnTo>
                    <a:lnTo>
                      <a:pt x="2469" y="440"/>
                    </a:lnTo>
                    <a:lnTo>
                      <a:pt x="2407" y="482"/>
                    </a:lnTo>
                    <a:lnTo>
                      <a:pt x="2386" y="335"/>
                    </a:lnTo>
                    <a:lnTo>
                      <a:pt x="2344" y="335"/>
                    </a:lnTo>
                    <a:lnTo>
                      <a:pt x="2302" y="398"/>
                    </a:lnTo>
                    <a:lnTo>
                      <a:pt x="2323" y="440"/>
                    </a:lnTo>
                    <a:lnTo>
                      <a:pt x="2302" y="503"/>
                    </a:lnTo>
                    <a:lnTo>
                      <a:pt x="2093" y="503"/>
                    </a:lnTo>
                    <a:lnTo>
                      <a:pt x="2093" y="607"/>
                    </a:lnTo>
                    <a:lnTo>
                      <a:pt x="2072" y="691"/>
                    </a:lnTo>
                    <a:lnTo>
                      <a:pt x="1988" y="670"/>
                    </a:lnTo>
                    <a:lnTo>
                      <a:pt x="1967" y="586"/>
                    </a:lnTo>
                    <a:lnTo>
                      <a:pt x="1925" y="586"/>
                    </a:lnTo>
                    <a:lnTo>
                      <a:pt x="1925" y="670"/>
                    </a:lnTo>
                    <a:lnTo>
                      <a:pt x="1904" y="733"/>
                    </a:lnTo>
                    <a:lnTo>
                      <a:pt x="1883" y="691"/>
                    </a:lnTo>
                    <a:lnTo>
                      <a:pt x="1883" y="607"/>
                    </a:lnTo>
                    <a:lnTo>
                      <a:pt x="1904" y="482"/>
                    </a:lnTo>
                    <a:lnTo>
                      <a:pt x="1904" y="252"/>
                    </a:lnTo>
                    <a:lnTo>
                      <a:pt x="1883" y="168"/>
                    </a:lnTo>
                    <a:lnTo>
                      <a:pt x="1779" y="84"/>
                    </a:lnTo>
                    <a:lnTo>
                      <a:pt x="1716" y="1"/>
                    </a:lnTo>
                    <a:close/>
                  </a:path>
                </a:pathLst>
              </a:custGeom>
              <a:solidFill>
                <a:srgbClr val="2C39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 name="Google Shape;456;p49"/>
              <p:cNvSpPr/>
              <p:nvPr/>
            </p:nvSpPr>
            <p:spPr>
              <a:xfrm>
                <a:off x="3875625" y="1704850"/>
                <a:ext cx="21475" cy="18350"/>
              </a:xfrm>
              <a:custGeom>
                <a:avLst/>
                <a:gdLst/>
                <a:ahLst/>
                <a:cxnLst/>
                <a:rect l="l" t="t" r="r" b="b"/>
                <a:pathLst>
                  <a:path w="859" h="734" extrusionOk="0">
                    <a:moveTo>
                      <a:pt x="650" y="1"/>
                    </a:moveTo>
                    <a:lnTo>
                      <a:pt x="587" y="43"/>
                    </a:lnTo>
                    <a:lnTo>
                      <a:pt x="419" y="126"/>
                    </a:lnTo>
                    <a:lnTo>
                      <a:pt x="419" y="43"/>
                    </a:lnTo>
                    <a:lnTo>
                      <a:pt x="357" y="43"/>
                    </a:lnTo>
                    <a:lnTo>
                      <a:pt x="273" y="105"/>
                    </a:lnTo>
                    <a:lnTo>
                      <a:pt x="252" y="147"/>
                    </a:lnTo>
                    <a:lnTo>
                      <a:pt x="231" y="210"/>
                    </a:lnTo>
                    <a:lnTo>
                      <a:pt x="126" y="189"/>
                    </a:lnTo>
                    <a:lnTo>
                      <a:pt x="64" y="252"/>
                    </a:lnTo>
                    <a:lnTo>
                      <a:pt x="1" y="315"/>
                    </a:lnTo>
                    <a:lnTo>
                      <a:pt x="64" y="357"/>
                    </a:lnTo>
                    <a:lnTo>
                      <a:pt x="210" y="357"/>
                    </a:lnTo>
                    <a:lnTo>
                      <a:pt x="252" y="461"/>
                    </a:lnTo>
                    <a:lnTo>
                      <a:pt x="273" y="524"/>
                    </a:lnTo>
                    <a:lnTo>
                      <a:pt x="273" y="608"/>
                    </a:lnTo>
                    <a:lnTo>
                      <a:pt x="336" y="629"/>
                    </a:lnTo>
                    <a:lnTo>
                      <a:pt x="273" y="712"/>
                    </a:lnTo>
                    <a:lnTo>
                      <a:pt x="357" y="712"/>
                    </a:lnTo>
                    <a:lnTo>
                      <a:pt x="419" y="733"/>
                    </a:lnTo>
                    <a:lnTo>
                      <a:pt x="440" y="670"/>
                    </a:lnTo>
                    <a:lnTo>
                      <a:pt x="587" y="608"/>
                    </a:lnTo>
                    <a:lnTo>
                      <a:pt x="670" y="608"/>
                    </a:lnTo>
                    <a:lnTo>
                      <a:pt x="754" y="524"/>
                    </a:lnTo>
                    <a:lnTo>
                      <a:pt x="733" y="461"/>
                    </a:lnTo>
                    <a:lnTo>
                      <a:pt x="754" y="315"/>
                    </a:lnTo>
                    <a:lnTo>
                      <a:pt x="796" y="294"/>
                    </a:lnTo>
                    <a:lnTo>
                      <a:pt x="859" y="189"/>
                    </a:lnTo>
                    <a:lnTo>
                      <a:pt x="796" y="105"/>
                    </a:lnTo>
                    <a:lnTo>
                      <a:pt x="733" y="85"/>
                    </a:lnTo>
                    <a:lnTo>
                      <a:pt x="670" y="22"/>
                    </a:lnTo>
                    <a:lnTo>
                      <a:pt x="650" y="1"/>
                    </a:lnTo>
                    <a:close/>
                  </a:path>
                </a:pathLst>
              </a:custGeom>
              <a:solidFill>
                <a:srgbClr val="2C39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 name="Google Shape;457;p49"/>
              <p:cNvSpPr/>
              <p:nvPr/>
            </p:nvSpPr>
            <p:spPr>
              <a:xfrm>
                <a:off x="3883475" y="1716375"/>
                <a:ext cx="39275" cy="43425"/>
              </a:xfrm>
              <a:custGeom>
                <a:avLst/>
                <a:gdLst/>
                <a:ahLst/>
                <a:cxnLst/>
                <a:rect l="l" t="t" r="r" b="b"/>
                <a:pathLst>
                  <a:path w="1571" h="1737" extrusionOk="0">
                    <a:moveTo>
                      <a:pt x="796" y="0"/>
                    </a:moveTo>
                    <a:lnTo>
                      <a:pt x="649" y="105"/>
                    </a:lnTo>
                    <a:lnTo>
                      <a:pt x="482" y="251"/>
                    </a:lnTo>
                    <a:lnTo>
                      <a:pt x="377" y="251"/>
                    </a:lnTo>
                    <a:lnTo>
                      <a:pt x="147" y="293"/>
                    </a:lnTo>
                    <a:lnTo>
                      <a:pt x="43" y="398"/>
                    </a:lnTo>
                    <a:lnTo>
                      <a:pt x="1" y="502"/>
                    </a:lnTo>
                    <a:lnTo>
                      <a:pt x="105" y="565"/>
                    </a:lnTo>
                    <a:lnTo>
                      <a:pt x="168" y="670"/>
                    </a:lnTo>
                    <a:lnTo>
                      <a:pt x="273" y="670"/>
                    </a:lnTo>
                    <a:lnTo>
                      <a:pt x="315" y="712"/>
                    </a:lnTo>
                    <a:lnTo>
                      <a:pt x="273" y="795"/>
                    </a:lnTo>
                    <a:lnTo>
                      <a:pt x="273" y="900"/>
                    </a:lnTo>
                    <a:lnTo>
                      <a:pt x="168" y="1046"/>
                    </a:lnTo>
                    <a:lnTo>
                      <a:pt x="147" y="1235"/>
                    </a:lnTo>
                    <a:lnTo>
                      <a:pt x="64" y="1297"/>
                    </a:lnTo>
                    <a:lnTo>
                      <a:pt x="105" y="1402"/>
                    </a:lnTo>
                    <a:lnTo>
                      <a:pt x="43" y="1444"/>
                    </a:lnTo>
                    <a:lnTo>
                      <a:pt x="64" y="1548"/>
                    </a:lnTo>
                    <a:lnTo>
                      <a:pt x="126" y="1548"/>
                    </a:lnTo>
                    <a:lnTo>
                      <a:pt x="210" y="1507"/>
                    </a:lnTo>
                    <a:lnTo>
                      <a:pt x="315" y="1465"/>
                    </a:lnTo>
                    <a:lnTo>
                      <a:pt x="440" y="1402"/>
                    </a:lnTo>
                    <a:lnTo>
                      <a:pt x="524" y="1402"/>
                    </a:lnTo>
                    <a:lnTo>
                      <a:pt x="587" y="1318"/>
                    </a:lnTo>
                    <a:lnTo>
                      <a:pt x="649" y="1193"/>
                    </a:lnTo>
                    <a:lnTo>
                      <a:pt x="691" y="1151"/>
                    </a:lnTo>
                    <a:lnTo>
                      <a:pt x="796" y="1151"/>
                    </a:lnTo>
                    <a:lnTo>
                      <a:pt x="838" y="1130"/>
                    </a:lnTo>
                    <a:lnTo>
                      <a:pt x="838" y="1235"/>
                    </a:lnTo>
                    <a:lnTo>
                      <a:pt x="796" y="1423"/>
                    </a:lnTo>
                    <a:lnTo>
                      <a:pt x="796" y="1548"/>
                    </a:lnTo>
                    <a:lnTo>
                      <a:pt x="754" y="1632"/>
                    </a:lnTo>
                    <a:lnTo>
                      <a:pt x="775" y="1737"/>
                    </a:lnTo>
                    <a:lnTo>
                      <a:pt x="859" y="1737"/>
                    </a:lnTo>
                    <a:lnTo>
                      <a:pt x="942" y="1653"/>
                    </a:lnTo>
                    <a:lnTo>
                      <a:pt x="942" y="1569"/>
                    </a:lnTo>
                    <a:lnTo>
                      <a:pt x="984" y="1465"/>
                    </a:lnTo>
                    <a:lnTo>
                      <a:pt x="1089" y="1423"/>
                    </a:lnTo>
                    <a:lnTo>
                      <a:pt x="1193" y="1402"/>
                    </a:lnTo>
                    <a:lnTo>
                      <a:pt x="1277" y="1151"/>
                    </a:lnTo>
                    <a:lnTo>
                      <a:pt x="1277" y="1046"/>
                    </a:lnTo>
                    <a:lnTo>
                      <a:pt x="1382" y="900"/>
                    </a:lnTo>
                    <a:lnTo>
                      <a:pt x="1507" y="837"/>
                    </a:lnTo>
                    <a:lnTo>
                      <a:pt x="1570" y="795"/>
                    </a:lnTo>
                    <a:lnTo>
                      <a:pt x="1465" y="732"/>
                    </a:lnTo>
                    <a:lnTo>
                      <a:pt x="1403" y="691"/>
                    </a:lnTo>
                    <a:lnTo>
                      <a:pt x="1298" y="628"/>
                    </a:lnTo>
                    <a:lnTo>
                      <a:pt x="1172" y="712"/>
                    </a:lnTo>
                    <a:lnTo>
                      <a:pt x="1089" y="774"/>
                    </a:lnTo>
                    <a:lnTo>
                      <a:pt x="963" y="691"/>
                    </a:lnTo>
                    <a:lnTo>
                      <a:pt x="838" y="565"/>
                    </a:lnTo>
                    <a:lnTo>
                      <a:pt x="796" y="398"/>
                    </a:lnTo>
                    <a:lnTo>
                      <a:pt x="838" y="356"/>
                    </a:lnTo>
                    <a:lnTo>
                      <a:pt x="942" y="314"/>
                    </a:lnTo>
                    <a:lnTo>
                      <a:pt x="942" y="272"/>
                    </a:lnTo>
                    <a:lnTo>
                      <a:pt x="859" y="147"/>
                    </a:lnTo>
                    <a:lnTo>
                      <a:pt x="796" y="0"/>
                    </a:lnTo>
                    <a:close/>
                  </a:path>
                </a:pathLst>
              </a:custGeom>
              <a:solidFill>
                <a:srgbClr val="2C39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 name="Google Shape;458;p49"/>
              <p:cNvSpPr/>
              <p:nvPr/>
            </p:nvSpPr>
            <p:spPr>
              <a:xfrm>
                <a:off x="3781475" y="1649925"/>
                <a:ext cx="102550" cy="141275"/>
              </a:xfrm>
              <a:custGeom>
                <a:avLst/>
                <a:gdLst/>
                <a:ahLst/>
                <a:cxnLst/>
                <a:rect l="l" t="t" r="r" b="b"/>
                <a:pathLst>
                  <a:path w="4102" h="5651" extrusionOk="0">
                    <a:moveTo>
                      <a:pt x="1988" y="1"/>
                    </a:moveTo>
                    <a:lnTo>
                      <a:pt x="1926" y="22"/>
                    </a:lnTo>
                    <a:lnTo>
                      <a:pt x="1842" y="126"/>
                    </a:lnTo>
                    <a:lnTo>
                      <a:pt x="1884" y="315"/>
                    </a:lnTo>
                    <a:lnTo>
                      <a:pt x="1821" y="419"/>
                    </a:lnTo>
                    <a:lnTo>
                      <a:pt x="1821" y="524"/>
                    </a:lnTo>
                    <a:lnTo>
                      <a:pt x="1800" y="629"/>
                    </a:lnTo>
                    <a:lnTo>
                      <a:pt x="1842" y="649"/>
                    </a:lnTo>
                    <a:lnTo>
                      <a:pt x="1884" y="733"/>
                    </a:lnTo>
                    <a:lnTo>
                      <a:pt x="1884" y="1068"/>
                    </a:lnTo>
                    <a:lnTo>
                      <a:pt x="1884" y="1235"/>
                    </a:lnTo>
                    <a:lnTo>
                      <a:pt x="1926" y="1361"/>
                    </a:lnTo>
                    <a:lnTo>
                      <a:pt x="2030" y="1507"/>
                    </a:lnTo>
                    <a:lnTo>
                      <a:pt x="2030" y="1654"/>
                    </a:lnTo>
                    <a:lnTo>
                      <a:pt x="2135" y="1779"/>
                    </a:lnTo>
                    <a:lnTo>
                      <a:pt x="2135" y="1863"/>
                    </a:lnTo>
                    <a:lnTo>
                      <a:pt x="2051" y="1863"/>
                    </a:lnTo>
                    <a:lnTo>
                      <a:pt x="2009" y="1800"/>
                    </a:lnTo>
                    <a:lnTo>
                      <a:pt x="1926" y="1612"/>
                    </a:lnTo>
                    <a:lnTo>
                      <a:pt x="1842" y="1507"/>
                    </a:lnTo>
                    <a:lnTo>
                      <a:pt x="1800" y="1507"/>
                    </a:lnTo>
                    <a:lnTo>
                      <a:pt x="1716" y="1570"/>
                    </a:lnTo>
                    <a:lnTo>
                      <a:pt x="1675" y="1549"/>
                    </a:lnTo>
                    <a:lnTo>
                      <a:pt x="1675" y="1486"/>
                    </a:lnTo>
                    <a:lnTo>
                      <a:pt x="1737" y="1403"/>
                    </a:lnTo>
                    <a:lnTo>
                      <a:pt x="1779" y="1361"/>
                    </a:lnTo>
                    <a:lnTo>
                      <a:pt x="1779" y="1256"/>
                    </a:lnTo>
                    <a:lnTo>
                      <a:pt x="1695" y="1026"/>
                    </a:lnTo>
                    <a:lnTo>
                      <a:pt x="1695" y="817"/>
                    </a:lnTo>
                    <a:lnTo>
                      <a:pt x="1675" y="733"/>
                    </a:lnTo>
                    <a:lnTo>
                      <a:pt x="1528" y="649"/>
                    </a:lnTo>
                    <a:lnTo>
                      <a:pt x="1465" y="524"/>
                    </a:lnTo>
                    <a:lnTo>
                      <a:pt x="1382" y="503"/>
                    </a:lnTo>
                    <a:lnTo>
                      <a:pt x="1319" y="545"/>
                    </a:lnTo>
                    <a:lnTo>
                      <a:pt x="1319" y="670"/>
                    </a:lnTo>
                    <a:lnTo>
                      <a:pt x="1193" y="838"/>
                    </a:lnTo>
                    <a:lnTo>
                      <a:pt x="1172" y="963"/>
                    </a:lnTo>
                    <a:lnTo>
                      <a:pt x="1193" y="1089"/>
                    </a:lnTo>
                    <a:lnTo>
                      <a:pt x="1256" y="1235"/>
                    </a:lnTo>
                    <a:lnTo>
                      <a:pt x="1277" y="1403"/>
                    </a:lnTo>
                    <a:lnTo>
                      <a:pt x="1214" y="1382"/>
                    </a:lnTo>
                    <a:lnTo>
                      <a:pt x="1172" y="1298"/>
                    </a:lnTo>
                    <a:lnTo>
                      <a:pt x="1151" y="1173"/>
                    </a:lnTo>
                    <a:lnTo>
                      <a:pt x="1172" y="1089"/>
                    </a:lnTo>
                    <a:lnTo>
                      <a:pt x="1110" y="1068"/>
                    </a:lnTo>
                    <a:lnTo>
                      <a:pt x="1068" y="984"/>
                    </a:lnTo>
                    <a:lnTo>
                      <a:pt x="1047" y="984"/>
                    </a:lnTo>
                    <a:lnTo>
                      <a:pt x="984" y="1047"/>
                    </a:lnTo>
                    <a:lnTo>
                      <a:pt x="942" y="1026"/>
                    </a:lnTo>
                    <a:lnTo>
                      <a:pt x="942" y="942"/>
                    </a:lnTo>
                    <a:lnTo>
                      <a:pt x="1047" y="859"/>
                    </a:lnTo>
                    <a:lnTo>
                      <a:pt x="1047" y="838"/>
                    </a:lnTo>
                    <a:lnTo>
                      <a:pt x="984" y="817"/>
                    </a:lnTo>
                    <a:lnTo>
                      <a:pt x="859" y="859"/>
                    </a:lnTo>
                    <a:lnTo>
                      <a:pt x="775" y="921"/>
                    </a:lnTo>
                    <a:lnTo>
                      <a:pt x="691" y="859"/>
                    </a:lnTo>
                    <a:lnTo>
                      <a:pt x="733" y="817"/>
                    </a:lnTo>
                    <a:lnTo>
                      <a:pt x="775" y="775"/>
                    </a:lnTo>
                    <a:lnTo>
                      <a:pt x="796" y="733"/>
                    </a:lnTo>
                    <a:lnTo>
                      <a:pt x="900" y="629"/>
                    </a:lnTo>
                    <a:lnTo>
                      <a:pt x="984" y="629"/>
                    </a:lnTo>
                    <a:lnTo>
                      <a:pt x="1005" y="649"/>
                    </a:lnTo>
                    <a:lnTo>
                      <a:pt x="1089" y="670"/>
                    </a:lnTo>
                    <a:lnTo>
                      <a:pt x="1151" y="608"/>
                    </a:lnTo>
                    <a:lnTo>
                      <a:pt x="1172" y="524"/>
                    </a:lnTo>
                    <a:lnTo>
                      <a:pt x="1089" y="398"/>
                    </a:lnTo>
                    <a:lnTo>
                      <a:pt x="1047" y="336"/>
                    </a:lnTo>
                    <a:lnTo>
                      <a:pt x="900" y="357"/>
                    </a:lnTo>
                    <a:lnTo>
                      <a:pt x="670" y="545"/>
                    </a:lnTo>
                    <a:lnTo>
                      <a:pt x="587" y="566"/>
                    </a:lnTo>
                    <a:lnTo>
                      <a:pt x="545" y="545"/>
                    </a:lnTo>
                    <a:lnTo>
                      <a:pt x="545" y="461"/>
                    </a:lnTo>
                    <a:lnTo>
                      <a:pt x="461" y="419"/>
                    </a:lnTo>
                    <a:lnTo>
                      <a:pt x="419" y="440"/>
                    </a:lnTo>
                    <a:lnTo>
                      <a:pt x="419" y="566"/>
                    </a:lnTo>
                    <a:lnTo>
                      <a:pt x="545" y="712"/>
                    </a:lnTo>
                    <a:lnTo>
                      <a:pt x="524" y="754"/>
                    </a:lnTo>
                    <a:lnTo>
                      <a:pt x="419" y="754"/>
                    </a:lnTo>
                    <a:lnTo>
                      <a:pt x="377" y="649"/>
                    </a:lnTo>
                    <a:lnTo>
                      <a:pt x="315" y="503"/>
                    </a:lnTo>
                    <a:lnTo>
                      <a:pt x="231" y="503"/>
                    </a:lnTo>
                    <a:lnTo>
                      <a:pt x="126" y="608"/>
                    </a:lnTo>
                    <a:lnTo>
                      <a:pt x="147" y="733"/>
                    </a:lnTo>
                    <a:lnTo>
                      <a:pt x="168" y="775"/>
                    </a:lnTo>
                    <a:lnTo>
                      <a:pt x="168" y="880"/>
                    </a:lnTo>
                    <a:lnTo>
                      <a:pt x="147" y="880"/>
                    </a:lnTo>
                    <a:lnTo>
                      <a:pt x="43" y="963"/>
                    </a:lnTo>
                    <a:lnTo>
                      <a:pt x="1" y="984"/>
                    </a:lnTo>
                    <a:lnTo>
                      <a:pt x="1" y="1089"/>
                    </a:lnTo>
                    <a:lnTo>
                      <a:pt x="22" y="1235"/>
                    </a:lnTo>
                    <a:lnTo>
                      <a:pt x="43" y="1361"/>
                    </a:lnTo>
                    <a:lnTo>
                      <a:pt x="147" y="1549"/>
                    </a:lnTo>
                    <a:lnTo>
                      <a:pt x="147" y="1612"/>
                    </a:lnTo>
                    <a:lnTo>
                      <a:pt x="231" y="1591"/>
                    </a:lnTo>
                    <a:lnTo>
                      <a:pt x="273" y="1507"/>
                    </a:lnTo>
                    <a:lnTo>
                      <a:pt x="273" y="1403"/>
                    </a:lnTo>
                    <a:lnTo>
                      <a:pt x="273" y="1298"/>
                    </a:lnTo>
                    <a:lnTo>
                      <a:pt x="335" y="1277"/>
                    </a:lnTo>
                    <a:lnTo>
                      <a:pt x="419" y="1361"/>
                    </a:lnTo>
                    <a:lnTo>
                      <a:pt x="461" y="1298"/>
                    </a:lnTo>
                    <a:lnTo>
                      <a:pt x="482" y="1340"/>
                    </a:lnTo>
                    <a:lnTo>
                      <a:pt x="440" y="1445"/>
                    </a:lnTo>
                    <a:lnTo>
                      <a:pt x="419" y="1591"/>
                    </a:lnTo>
                    <a:lnTo>
                      <a:pt x="377" y="1612"/>
                    </a:lnTo>
                    <a:lnTo>
                      <a:pt x="377" y="1675"/>
                    </a:lnTo>
                    <a:lnTo>
                      <a:pt x="482" y="1779"/>
                    </a:lnTo>
                    <a:lnTo>
                      <a:pt x="482" y="1800"/>
                    </a:lnTo>
                    <a:lnTo>
                      <a:pt x="545" y="1821"/>
                    </a:lnTo>
                    <a:lnTo>
                      <a:pt x="628" y="1821"/>
                    </a:lnTo>
                    <a:lnTo>
                      <a:pt x="649" y="1863"/>
                    </a:lnTo>
                    <a:lnTo>
                      <a:pt x="649" y="1926"/>
                    </a:lnTo>
                    <a:lnTo>
                      <a:pt x="545" y="2010"/>
                    </a:lnTo>
                    <a:lnTo>
                      <a:pt x="482" y="2010"/>
                    </a:lnTo>
                    <a:lnTo>
                      <a:pt x="482" y="1968"/>
                    </a:lnTo>
                    <a:lnTo>
                      <a:pt x="461" y="1905"/>
                    </a:lnTo>
                    <a:lnTo>
                      <a:pt x="315" y="1800"/>
                    </a:lnTo>
                    <a:lnTo>
                      <a:pt x="273" y="1821"/>
                    </a:lnTo>
                    <a:lnTo>
                      <a:pt x="273" y="1884"/>
                    </a:lnTo>
                    <a:lnTo>
                      <a:pt x="335" y="1989"/>
                    </a:lnTo>
                    <a:lnTo>
                      <a:pt x="419" y="2030"/>
                    </a:lnTo>
                    <a:lnTo>
                      <a:pt x="482" y="2093"/>
                    </a:lnTo>
                    <a:lnTo>
                      <a:pt x="482" y="2114"/>
                    </a:lnTo>
                    <a:lnTo>
                      <a:pt x="440" y="2177"/>
                    </a:lnTo>
                    <a:lnTo>
                      <a:pt x="482" y="2240"/>
                    </a:lnTo>
                    <a:lnTo>
                      <a:pt x="587" y="2302"/>
                    </a:lnTo>
                    <a:lnTo>
                      <a:pt x="670" y="2344"/>
                    </a:lnTo>
                    <a:lnTo>
                      <a:pt x="691" y="2428"/>
                    </a:lnTo>
                    <a:lnTo>
                      <a:pt x="775" y="2449"/>
                    </a:lnTo>
                    <a:lnTo>
                      <a:pt x="900" y="2449"/>
                    </a:lnTo>
                    <a:lnTo>
                      <a:pt x="942" y="2491"/>
                    </a:lnTo>
                    <a:lnTo>
                      <a:pt x="879" y="2533"/>
                    </a:lnTo>
                    <a:lnTo>
                      <a:pt x="754" y="2533"/>
                    </a:lnTo>
                    <a:lnTo>
                      <a:pt x="754" y="2637"/>
                    </a:lnTo>
                    <a:lnTo>
                      <a:pt x="796" y="2742"/>
                    </a:lnTo>
                    <a:lnTo>
                      <a:pt x="859" y="2742"/>
                    </a:lnTo>
                    <a:lnTo>
                      <a:pt x="942" y="2763"/>
                    </a:lnTo>
                    <a:lnTo>
                      <a:pt x="1068" y="2909"/>
                    </a:lnTo>
                    <a:lnTo>
                      <a:pt x="1110" y="2972"/>
                    </a:lnTo>
                    <a:lnTo>
                      <a:pt x="1068" y="3035"/>
                    </a:lnTo>
                    <a:lnTo>
                      <a:pt x="1068" y="3077"/>
                    </a:lnTo>
                    <a:lnTo>
                      <a:pt x="1382" y="3077"/>
                    </a:lnTo>
                    <a:lnTo>
                      <a:pt x="1465" y="3014"/>
                    </a:lnTo>
                    <a:lnTo>
                      <a:pt x="1465" y="2930"/>
                    </a:lnTo>
                    <a:lnTo>
                      <a:pt x="1507" y="2805"/>
                    </a:lnTo>
                    <a:lnTo>
                      <a:pt x="1591" y="2763"/>
                    </a:lnTo>
                    <a:lnTo>
                      <a:pt x="1675" y="2805"/>
                    </a:lnTo>
                    <a:lnTo>
                      <a:pt x="1675" y="2721"/>
                    </a:lnTo>
                    <a:lnTo>
                      <a:pt x="1612" y="2616"/>
                    </a:lnTo>
                    <a:lnTo>
                      <a:pt x="1570" y="2512"/>
                    </a:lnTo>
                    <a:lnTo>
                      <a:pt x="1570" y="2386"/>
                    </a:lnTo>
                    <a:lnTo>
                      <a:pt x="1528" y="2302"/>
                    </a:lnTo>
                    <a:lnTo>
                      <a:pt x="1528" y="2219"/>
                    </a:lnTo>
                    <a:lnTo>
                      <a:pt x="1591" y="2198"/>
                    </a:lnTo>
                    <a:lnTo>
                      <a:pt x="1633" y="2219"/>
                    </a:lnTo>
                    <a:lnTo>
                      <a:pt x="1695" y="2323"/>
                    </a:lnTo>
                    <a:lnTo>
                      <a:pt x="1675" y="2344"/>
                    </a:lnTo>
                    <a:lnTo>
                      <a:pt x="1695" y="2428"/>
                    </a:lnTo>
                    <a:lnTo>
                      <a:pt x="1779" y="2344"/>
                    </a:lnTo>
                    <a:lnTo>
                      <a:pt x="1779" y="2282"/>
                    </a:lnTo>
                    <a:lnTo>
                      <a:pt x="1737" y="2093"/>
                    </a:lnTo>
                    <a:lnTo>
                      <a:pt x="1800" y="2010"/>
                    </a:lnTo>
                    <a:lnTo>
                      <a:pt x="1821" y="2010"/>
                    </a:lnTo>
                    <a:lnTo>
                      <a:pt x="1884" y="2093"/>
                    </a:lnTo>
                    <a:lnTo>
                      <a:pt x="1884" y="2219"/>
                    </a:lnTo>
                    <a:lnTo>
                      <a:pt x="1926" y="2282"/>
                    </a:lnTo>
                    <a:lnTo>
                      <a:pt x="1926" y="2344"/>
                    </a:lnTo>
                    <a:lnTo>
                      <a:pt x="1842" y="2428"/>
                    </a:lnTo>
                    <a:lnTo>
                      <a:pt x="1842" y="2491"/>
                    </a:lnTo>
                    <a:lnTo>
                      <a:pt x="1884" y="2637"/>
                    </a:lnTo>
                    <a:lnTo>
                      <a:pt x="1926" y="2658"/>
                    </a:lnTo>
                    <a:lnTo>
                      <a:pt x="2009" y="2637"/>
                    </a:lnTo>
                    <a:lnTo>
                      <a:pt x="2156" y="2491"/>
                    </a:lnTo>
                    <a:lnTo>
                      <a:pt x="2219" y="2344"/>
                    </a:lnTo>
                    <a:lnTo>
                      <a:pt x="2219" y="2240"/>
                    </a:lnTo>
                    <a:lnTo>
                      <a:pt x="2239" y="2177"/>
                    </a:lnTo>
                    <a:lnTo>
                      <a:pt x="2302" y="2198"/>
                    </a:lnTo>
                    <a:lnTo>
                      <a:pt x="2344" y="2282"/>
                    </a:lnTo>
                    <a:lnTo>
                      <a:pt x="2323" y="2407"/>
                    </a:lnTo>
                    <a:lnTo>
                      <a:pt x="2260" y="2512"/>
                    </a:lnTo>
                    <a:lnTo>
                      <a:pt x="2260" y="2595"/>
                    </a:lnTo>
                    <a:lnTo>
                      <a:pt x="2344" y="2637"/>
                    </a:lnTo>
                    <a:lnTo>
                      <a:pt x="2449" y="2616"/>
                    </a:lnTo>
                    <a:lnTo>
                      <a:pt x="2532" y="2533"/>
                    </a:lnTo>
                    <a:lnTo>
                      <a:pt x="2574" y="2533"/>
                    </a:lnTo>
                    <a:lnTo>
                      <a:pt x="2574" y="2595"/>
                    </a:lnTo>
                    <a:lnTo>
                      <a:pt x="2532" y="2637"/>
                    </a:lnTo>
                    <a:lnTo>
                      <a:pt x="2428" y="2658"/>
                    </a:lnTo>
                    <a:lnTo>
                      <a:pt x="2344" y="2763"/>
                    </a:lnTo>
                    <a:lnTo>
                      <a:pt x="2156" y="2763"/>
                    </a:lnTo>
                    <a:lnTo>
                      <a:pt x="2009" y="2826"/>
                    </a:lnTo>
                    <a:lnTo>
                      <a:pt x="1988" y="2867"/>
                    </a:lnTo>
                    <a:lnTo>
                      <a:pt x="2009" y="2951"/>
                    </a:lnTo>
                    <a:lnTo>
                      <a:pt x="1884" y="3014"/>
                    </a:lnTo>
                    <a:lnTo>
                      <a:pt x="1800" y="3118"/>
                    </a:lnTo>
                    <a:lnTo>
                      <a:pt x="1716" y="3181"/>
                    </a:lnTo>
                    <a:lnTo>
                      <a:pt x="1675" y="3181"/>
                    </a:lnTo>
                    <a:lnTo>
                      <a:pt x="1570" y="3244"/>
                    </a:lnTo>
                    <a:lnTo>
                      <a:pt x="1570" y="3328"/>
                    </a:lnTo>
                    <a:lnTo>
                      <a:pt x="1507" y="3349"/>
                    </a:lnTo>
                    <a:lnTo>
                      <a:pt x="1486" y="3265"/>
                    </a:lnTo>
                    <a:lnTo>
                      <a:pt x="1465" y="3223"/>
                    </a:lnTo>
                    <a:lnTo>
                      <a:pt x="1382" y="3265"/>
                    </a:lnTo>
                    <a:lnTo>
                      <a:pt x="1298" y="3286"/>
                    </a:lnTo>
                    <a:lnTo>
                      <a:pt x="1298" y="3349"/>
                    </a:lnTo>
                    <a:lnTo>
                      <a:pt x="1277" y="3390"/>
                    </a:lnTo>
                    <a:lnTo>
                      <a:pt x="1319" y="3579"/>
                    </a:lnTo>
                    <a:lnTo>
                      <a:pt x="1319" y="3704"/>
                    </a:lnTo>
                    <a:lnTo>
                      <a:pt x="1361" y="3746"/>
                    </a:lnTo>
                    <a:lnTo>
                      <a:pt x="1465" y="3746"/>
                    </a:lnTo>
                    <a:lnTo>
                      <a:pt x="1528" y="3704"/>
                    </a:lnTo>
                    <a:lnTo>
                      <a:pt x="1633" y="3683"/>
                    </a:lnTo>
                    <a:lnTo>
                      <a:pt x="1695" y="3662"/>
                    </a:lnTo>
                    <a:lnTo>
                      <a:pt x="1779" y="3662"/>
                    </a:lnTo>
                    <a:lnTo>
                      <a:pt x="1842" y="3642"/>
                    </a:lnTo>
                    <a:lnTo>
                      <a:pt x="1926" y="3537"/>
                    </a:lnTo>
                    <a:lnTo>
                      <a:pt x="1988" y="3537"/>
                    </a:lnTo>
                    <a:lnTo>
                      <a:pt x="2009" y="3495"/>
                    </a:lnTo>
                    <a:lnTo>
                      <a:pt x="2114" y="3495"/>
                    </a:lnTo>
                    <a:lnTo>
                      <a:pt x="2135" y="3537"/>
                    </a:lnTo>
                    <a:lnTo>
                      <a:pt x="2428" y="3537"/>
                    </a:lnTo>
                    <a:lnTo>
                      <a:pt x="2470" y="3474"/>
                    </a:lnTo>
                    <a:lnTo>
                      <a:pt x="2553" y="3432"/>
                    </a:lnTo>
                    <a:lnTo>
                      <a:pt x="2616" y="3432"/>
                    </a:lnTo>
                    <a:lnTo>
                      <a:pt x="2616" y="3495"/>
                    </a:lnTo>
                    <a:lnTo>
                      <a:pt x="2553" y="3537"/>
                    </a:lnTo>
                    <a:lnTo>
                      <a:pt x="2532" y="3600"/>
                    </a:lnTo>
                    <a:lnTo>
                      <a:pt x="2449" y="3600"/>
                    </a:lnTo>
                    <a:lnTo>
                      <a:pt x="2407" y="3642"/>
                    </a:lnTo>
                    <a:lnTo>
                      <a:pt x="2239" y="3642"/>
                    </a:lnTo>
                    <a:lnTo>
                      <a:pt x="2135" y="3683"/>
                    </a:lnTo>
                    <a:lnTo>
                      <a:pt x="1947" y="3767"/>
                    </a:lnTo>
                    <a:lnTo>
                      <a:pt x="1884" y="3767"/>
                    </a:lnTo>
                    <a:lnTo>
                      <a:pt x="1800" y="3788"/>
                    </a:lnTo>
                    <a:lnTo>
                      <a:pt x="1800" y="3809"/>
                    </a:lnTo>
                    <a:lnTo>
                      <a:pt x="1905" y="3872"/>
                    </a:lnTo>
                    <a:lnTo>
                      <a:pt x="2051" y="3893"/>
                    </a:lnTo>
                    <a:lnTo>
                      <a:pt x="2135" y="3893"/>
                    </a:lnTo>
                    <a:lnTo>
                      <a:pt x="2239" y="3976"/>
                    </a:lnTo>
                    <a:lnTo>
                      <a:pt x="2239" y="4018"/>
                    </a:lnTo>
                    <a:lnTo>
                      <a:pt x="2030" y="4018"/>
                    </a:lnTo>
                    <a:lnTo>
                      <a:pt x="1947" y="4060"/>
                    </a:lnTo>
                    <a:lnTo>
                      <a:pt x="1905" y="4018"/>
                    </a:lnTo>
                    <a:lnTo>
                      <a:pt x="1800" y="3997"/>
                    </a:lnTo>
                    <a:lnTo>
                      <a:pt x="1779" y="4060"/>
                    </a:lnTo>
                    <a:lnTo>
                      <a:pt x="1737" y="4060"/>
                    </a:lnTo>
                    <a:lnTo>
                      <a:pt x="1695" y="3997"/>
                    </a:lnTo>
                    <a:lnTo>
                      <a:pt x="1633" y="3914"/>
                    </a:lnTo>
                    <a:lnTo>
                      <a:pt x="1570" y="3893"/>
                    </a:lnTo>
                    <a:lnTo>
                      <a:pt x="1423" y="3997"/>
                    </a:lnTo>
                    <a:lnTo>
                      <a:pt x="1423" y="4018"/>
                    </a:lnTo>
                    <a:lnTo>
                      <a:pt x="1486" y="4102"/>
                    </a:lnTo>
                    <a:lnTo>
                      <a:pt x="1507" y="4165"/>
                    </a:lnTo>
                    <a:lnTo>
                      <a:pt x="1486" y="4227"/>
                    </a:lnTo>
                    <a:lnTo>
                      <a:pt x="1507" y="4227"/>
                    </a:lnTo>
                    <a:lnTo>
                      <a:pt x="1486" y="4290"/>
                    </a:lnTo>
                    <a:lnTo>
                      <a:pt x="1507" y="4332"/>
                    </a:lnTo>
                    <a:lnTo>
                      <a:pt x="1591" y="4395"/>
                    </a:lnTo>
                    <a:lnTo>
                      <a:pt x="1591" y="4437"/>
                    </a:lnTo>
                    <a:lnTo>
                      <a:pt x="1612" y="4499"/>
                    </a:lnTo>
                    <a:lnTo>
                      <a:pt x="1633" y="4478"/>
                    </a:lnTo>
                    <a:lnTo>
                      <a:pt x="1716" y="4541"/>
                    </a:lnTo>
                    <a:lnTo>
                      <a:pt x="1716" y="4604"/>
                    </a:lnTo>
                    <a:lnTo>
                      <a:pt x="1779" y="4688"/>
                    </a:lnTo>
                    <a:lnTo>
                      <a:pt x="1800" y="4646"/>
                    </a:lnTo>
                    <a:lnTo>
                      <a:pt x="1884" y="4688"/>
                    </a:lnTo>
                    <a:lnTo>
                      <a:pt x="1926" y="4751"/>
                    </a:lnTo>
                    <a:lnTo>
                      <a:pt x="1988" y="4792"/>
                    </a:lnTo>
                    <a:lnTo>
                      <a:pt x="1988" y="4855"/>
                    </a:lnTo>
                    <a:lnTo>
                      <a:pt x="2114" y="4960"/>
                    </a:lnTo>
                    <a:lnTo>
                      <a:pt x="2239" y="4918"/>
                    </a:lnTo>
                    <a:lnTo>
                      <a:pt x="2260" y="4834"/>
                    </a:lnTo>
                    <a:lnTo>
                      <a:pt x="2323" y="4834"/>
                    </a:lnTo>
                    <a:lnTo>
                      <a:pt x="2344" y="4897"/>
                    </a:lnTo>
                    <a:lnTo>
                      <a:pt x="2428" y="4855"/>
                    </a:lnTo>
                    <a:lnTo>
                      <a:pt x="2449" y="4897"/>
                    </a:lnTo>
                    <a:lnTo>
                      <a:pt x="2449" y="4960"/>
                    </a:lnTo>
                    <a:lnTo>
                      <a:pt x="2407" y="5023"/>
                    </a:lnTo>
                    <a:lnTo>
                      <a:pt x="2344" y="5023"/>
                    </a:lnTo>
                    <a:lnTo>
                      <a:pt x="2239" y="5106"/>
                    </a:lnTo>
                    <a:lnTo>
                      <a:pt x="2239" y="5148"/>
                    </a:lnTo>
                    <a:lnTo>
                      <a:pt x="2428" y="5336"/>
                    </a:lnTo>
                    <a:lnTo>
                      <a:pt x="2470" y="5357"/>
                    </a:lnTo>
                    <a:lnTo>
                      <a:pt x="2532" y="5420"/>
                    </a:lnTo>
                    <a:lnTo>
                      <a:pt x="2512" y="5567"/>
                    </a:lnTo>
                    <a:lnTo>
                      <a:pt x="2532" y="5650"/>
                    </a:lnTo>
                    <a:lnTo>
                      <a:pt x="2574" y="5650"/>
                    </a:lnTo>
                    <a:lnTo>
                      <a:pt x="2616" y="5587"/>
                    </a:lnTo>
                    <a:lnTo>
                      <a:pt x="2658" y="5567"/>
                    </a:lnTo>
                    <a:lnTo>
                      <a:pt x="2721" y="5650"/>
                    </a:lnTo>
                    <a:lnTo>
                      <a:pt x="2784" y="5629"/>
                    </a:lnTo>
                    <a:lnTo>
                      <a:pt x="2867" y="5525"/>
                    </a:lnTo>
                    <a:lnTo>
                      <a:pt x="2888" y="5420"/>
                    </a:lnTo>
                    <a:lnTo>
                      <a:pt x="2930" y="5357"/>
                    </a:lnTo>
                    <a:lnTo>
                      <a:pt x="2930" y="5315"/>
                    </a:lnTo>
                    <a:lnTo>
                      <a:pt x="2867" y="5148"/>
                    </a:lnTo>
                    <a:lnTo>
                      <a:pt x="2846" y="5023"/>
                    </a:lnTo>
                    <a:lnTo>
                      <a:pt x="2888" y="4939"/>
                    </a:lnTo>
                    <a:lnTo>
                      <a:pt x="2951" y="4855"/>
                    </a:lnTo>
                    <a:lnTo>
                      <a:pt x="2951" y="4499"/>
                    </a:lnTo>
                    <a:lnTo>
                      <a:pt x="2972" y="4395"/>
                    </a:lnTo>
                    <a:lnTo>
                      <a:pt x="2972" y="4311"/>
                    </a:lnTo>
                    <a:lnTo>
                      <a:pt x="3056" y="4227"/>
                    </a:lnTo>
                    <a:lnTo>
                      <a:pt x="3056" y="4206"/>
                    </a:lnTo>
                    <a:lnTo>
                      <a:pt x="2972" y="4165"/>
                    </a:lnTo>
                    <a:lnTo>
                      <a:pt x="3056" y="4060"/>
                    </a:lnTo>
                    <a:lnTo>
                      <a:pt x="3181" y="4081"/>
                    </a:lnTo>
                    <a:lnTo>
                      <a:pt x="3202" y="4081"/>
                    </a:lnTo>
                    <a:lnTo>
                      <a:pt x="3244" y="3976"/>
                    </a:lnTo>
                    <a:lnTo>
                      <a:pt x="3244" y="3809"/>
                    </a:lnTo>
                    <a:lnTo>
                      <a:pt x="3265" y="3683"/>
                    </a:lnTo>
                    <a:lnTo>
                      <a:pt x="3265" y="3558"/>
                    </a:lnTo>
                    <a:lnTo>
                      <a:pt x="3181" y="3432"/>
                    </a:lnTo>
                    <a:lnTo>
                      <a:pt x="3181" y="3286"/>
                    </a:lnTo>
                    <a:lnTo>
                      <a:pt x="3244" y="3265"/>
                    </a:lnTo>
                    <a:lnTo>
                      <a:pt x="3348" y="3328"/>
                    </a:lnTo>
                    <a:lnTo>
                      <a:pt x="3390" y="3223"/>
                    </a:lnTo>
                    <a:lnTo>
                      <a:pt x="3369" y="3181"/>
                    </a:lnTo>
                    <a:lnTo>
                      <a:pt x="3369" y="3056"/>
                    </a:lnTo>
                    <a:lnTo>
                      <a:pt x="3390" y="2951"/>
                    </a:lnTo>
                    <a:lnTo>
                      <a:pt x="3369" y="2742"/>
                    </a:lnTo>
                    <a:lnTo>
                      <a:pt x="3348" y="2616"/>
                    </a:lnTo>
                    <a:lnTo>
                      <a:pt x="3369" y="2554"/>
                    </a:lnTo>
                    <a:lnTo>
                      <a:pt x="3495" y="2449"/>
                    </a:lnTo>
                    <a:lnTo>
                      <a:pt x="3495" y="2386"/>
                    </a:lnTo>
                    <a:lnTo>
                      <a:pt x="3474" y="2323"/>
                    </a:lnTo>
                    <a:lnTo>
                      <a:pt x="3474" y="2282"/>
                    </a:lnTo>
                    <a:lnTo>
                      <a:pt x="3579" y="2282"/>
                    </a:lnTo>
                    <a:lnTo>
                      <a:pt x="3725" y="2135"/>
                    </a:lnTo>
                    <a:lnTo>
                      <a:pt x="3830" y="2135"/>
                    </a:lnTo>
                    <a:lnTo>
                      <a:pt x="3934" y="2114"/>
                    </a:lnTo>
                    <a:lnTo>
                      <a:pt x="3997" y="2219"/>
                    </a:lnTo>
                    <a:lnTo>
                      <a:pt x="4039" y="2198"/>
                    </a:lnTo>
                    <a:lnTo>
                      <a:pt x="4081" y="2114"/>
                    </a:lnTo>
                    <a:lnTo>
                      <a:pt x="4102" y="2072"/>
                    </a:lnTo>
                    <a:lnTo>
                      <a:pt x="4102" y="1926"/>
                    </a:lnTo>
                    <a:lnTo>
                      <a:pt x="4018" y="1905"/>
                    </a:lnTo>
                    <a:lnTo>
                      <a:pt x="3767" y="1821"/>
                    </a:lnTo>
                    <a:lnTo>
                      <a:pt x="3662" y="1779"/>
                    </a:lnTo>
                    <a:lnTo>
                      <a:pt x="3495" y="1612"/>
                    </a:lnTo>
                    <a:lnTo>
                      <a:pt x="3411" y="1570"/>
                    </a:lnTo>
                    <a:lnTo>
                      <a:pt x="3286" y="1382"/>
                    </a:lnTo>
                    <a:lnTo>
                      <a:pt x="3244" y="1361"/>
                    </a:lnTo>
                    <a:lnTo>
                      <a:pt x="3097" y="1361"/>
                    </a:lnTo>
                    <a:lnTo>
                      <a:pt x="3056" y="1277"/>
                    </a:lnTo>
                    <a:lnTo>
                      <a:pt x="3056" y="1193"/>
                    </a:lnTo>
                    <a:lnTo>
                      <a:pt x="2972" y="942"/>
                    </a:lnTo>
                    <a:lnTo>
                      <a:pt x="2888" y="733"/>
                    </a:lnTo>
                    <a:lnTo>
                      <a:pt x="2742" y="608"/>
                    </a:lnTo>
                    <a:lnTo>
                      <a:pt x="2658" y="670"/>
                    </a:lnTo>
                    <a:lnTo>
                      <a:pt x="2637" y="775"/>
                    </a:lnTo>
                    <a:lnTo>
                      <a:pt x="2658" y="984"/>
                    </a:lnTo>
                    <a:lnTo>
                      <a:pt x="2658" y="1131"/>
                    </a:lnTo>
                    <a:lnTo>
                      <a:pt x="2574" y="1193"/>
                    </a:lnTo>
                    <a:lnTo>
                      <a:pt x="2553" y="1173"/>
                    </a:lnTo>
                    <a:lnTo>
                      <a:pt x="2553" y="1131"/>
                    </a:lnTo>
                    <a:lnTo>
                      <a:pt x="2553" y="963"/>
                    </a:lnTo>
                    <a:lnTo>
                      <a:pt x="2553" y="733"/>
                    </a:lnTo>
                    <a:lnTo>
                      <a:pt x="2616" y="670"/>
                    </a:lnTo>
                    <a:lnTo>
                      <a:pt x="2616" y="545"/>
                    </a:lnTo>
                    <a:lnTo>
                      <a:pt x="2553" y="419"/>
                    </a:lnTo>
                    <a:lnTo>
                      <a:pt x="2449" y="231"/>
                    </a:lnTo>
                    <a:lnTo>
                      <a:pt x="2344" y="189"/>
                    </a:lnTo>
                    <a:lnTo>
                      <a:pt x="2260" y="231"/>
                    </a:lnTo>
                    <a:lnTo>
                      <a:pt x="2219" y="315"/>
                    </a:lnTo>
                    <a:lnTo>
                      <a:pt x="2156" y="294"/>
                    </a:lnTo>
                    <a:lnTo>
                      <a:pt x="2135" y="147"/>
                    </a:lnTo>
                    <a:lnTo>
                      <a:pt x="2030" y="1"/>
                    </a:lnTo>
                    <a:close/>
                  </a:path>
                </a:pathLst>
              </a:custGeom>
              <a:solidFill>
                <a:srgbClr val="2C39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59" name="Google Shape;459;p49"/>
            <p:cNvSpPr/>
            <p:nvPr/>
          </p:nvSpPr>
          <p:spPr>
            <a:xfrm>
              <a:off x="5511350" y="2436650"/>
              <a:ext cx="175250" cy="307100"/>
            </a:xfrm>
            <a:custGeom>
              <a:avLst/>
              <a:gdLst/>
              <a:ahLst/>
              <a:cxnLst/>
              <a:rect l="l" t="t" r="r" b="b"/>
              <a:pathLst>
                <a:path w="7010" h="12284" extrusionOk="0">
                  <a:moveTo>
                    <a:pt x="4122" y="1"/>
                  </a:moveTo>
                  <a:lnTo>
                    <a:pt x="4122" y="43"/>
                  </a:lnTo>
                  <a:lnTo>
                    <a:pt x="4080" y="126"/>
                  </a:lnTo>
                  <a:lnTo>
                    <a:pt x="4017" y="126"/>
                  </a:lnTo>
                  <a:lnTo>
                    <a:pt x="3996" y="147"/>
                  </a:lnTo>
                  <a:lnTo>
                    <a:pt x="4059" y="231"/>
                  </a:lnTo>
                  <a:lnTo>
                    <a:pt x="4080" y="357"/>
                  </a:lnTo>
                  <a:lnTo>
                    <a:pt x="4289" y="671"/>
                  </a:lnTo>
                  <a:lnTo>
                    <a:pt x="4331" y="796"/>
                  </a:lnTo>
                  <a:lnTo>
                    <a:pt x="4331" y="1005"/>
                  </a:lnTo>
                  <a:lnTo>
                    <a:pt x="4310" y="1089"/>
                  </a:lnTo>
                  <a:lnTo>
                    <a:pt x="4373" y="1277"/>
                  </a:lnTo>
                  <a:lnTo>
                    <a:pt x="4415" y="1382"/>
                  </a:lnTo>
                  <a:lnTo>
                    <a:pt x="4415" y="1424"/>
                  </a:lnTo>
                  <a:lnTo>
                    <a:pt x="4373" y="1424"/>
                  </a:lnTo>
                  <a:lnTo>
                    <a:pt x="4289" y="1528"/>
                  </a:lnTo>
                  <a:lnTo>
                    <a:pt x="4310" y="1633"/>
                  </a:lnTo>
                  <a:lnTo>
                    <a:pt x="4373" y="1738"/>
                  </a:lnTo>
                  <a:lnTo>
                    <a:pt x="4394" y="1800"/>
                  </a:lnTo>
                  <a:lnTo>
                    <a:pt x="4457" y="1821"/>
                  </a:lnTo>
                  <a:lnTo>
                    <a:pt x="4478" y="1905"/>
                  </a:lnTo>
                  <a:lnTo>
                    <a:pt x="4457" y="1926"/>
                  </a:lnTo>
                  <a:lnTo>
                    <a:pt x="4457" y="2010"/>
                  </a:lnTo>
                  <a:lnTo>
                    <a:pt x="4394" y="2051"/>
                  </a:lnTo>
                  <a:lnTo>
                    <a:pt x="4206" y="2031"/>
                  </a:lnTo>
                  <a:lnTo>
                    <a:pt x="4017" y="1926"/>
                  </a:lnTo>
                  <a:lnTo>
                    <a:pt x="3955" y="1947"/>
                  </a:lnTo>
                  <a:lnTo>
                    <a:pt x="3892" y="2031"/>
                  </a:lnTo>
                  <a:lnTo>
                    <a:pt x="3913" y="2093"/>
                  </a:lnTo>
                  <a:lnTo>
                    <a:pt x="3976" y="2093"/>
                  </a:lnTo>
                  <a:lnTo>
                    <a:pt x="4080" y="2156"/>
                  </a:lnTo>
                  <a:lnTo>
                    <a:pt x="4080" y="2219"/>
                  </a:lnTo>
                  <a:lnTo>
                    <a:pt x="4017" y="2261"/>
                  </a:lnTo>
                  <a:lnTo>
                    <a:pt x="3976" y="2365"/>
                  </a:lnTo>
                  <a:lnTo>
                    <a:pt x="3892" y="2407"/>
                  </a:lnTo>
                  <a:lnTo>
                    <a:pt x="3871" y="2449"/>
                  </a:lnTo>
                  <a:lnTo>
                    <a:pt x="3787" y="2470"/>
                  </a:lnTo>
                  <a:lnTo>
                    <a:pt x="3745" y="2575"/>
                  </a:lnTo>
                  <a:lnTo>
                    <a:pt x="3766" y="2679"/>
                  </a:lnTo>
                  <a:lnTo>
                    <a:pt x="3766" y="2847"/>
                  </a:lnTo>
                  <a:lnTo>
                    <a:pt x="3787" y="2930"/>
                  </a:lnTo>
                  <a:lnTo>
                    <a:pt x="3871" y="2930"/>
                  </a:lnTo>
                  <a:lnTo>
                    <a:pt x="3976" y="2993"/>
                  </a:lnTo>
                  <a:lnTo>
                    <a:pt x="4059" y="3077"/>
                  </a:lnTo>
                  <a:lnTo>
                    <a:pt x="4122" y="3286"/>
                  </a:lnTo>
                  <a:lnTo>
                    <a:pt x="4164" y="3495"/>
                  </a:lnTo>
                  <a:lnTo>
                    <a:pt x="4122" y="3516"/>
                  </a:lnTo>
                  <a:lnTo>
                    <a:pt x="4185" y="3621"/>
                  </a:lnTo>
                  <a:lnTo>
                    <a:pt x="4289" y="3684"/>
                  </a:lnTo>
                  <a:lnTo>
                    <a:pt x="4415" y="3516"/>
                  </a:lnTo>
                  <a:lnTo>
                    <a:pt x="4478" y="3412"/>
                  </a:lnTo>
                  <a:lnTo>
                    <a:pt x="4478" y="3349"/>
                  </a:lnTo>
                  <a:lnTo>
                    <a:pt x="4520" y="3286"/>
                  </a:lnTo>
                  <a:lnTo>
                    <a:pt x="4540" y="3286"/>
                  </a:lnTo>
                  <a:cubicBezTo>
                    <a:pt x="4624" y="3370"/>
                    <a:pt x="4708" y="3453"/>
                    <a:pt x="4729" y="3558"/>
                  </a:cubicBezTo>
                  <a:lnTo>
                    <a:pt x="4729" y="3579"/>
                  </a:lnTo>
                  <a:lnTo>
                    <a:pt x="4687" y="3704"/>
                  </a:lnTo>
                  <a:lnTo>
                    <a:pt x="4687" y="3809"/>
                  </a:lnTo>
                  <a:lnTo>
                    <a:pt x="4729" y="3872"/>
                  </a:lnTo>
                  <a:lnTo>
                    <a:pt x="4792" y="3830"/>
                  </a:lnTo>
                  <a:lnTo>
                    <a:pt x="4917" y="3725"/>
                  </a:lnTo>
                  <a:lnTo>
                    <a:pt x="4980" y="3872"/>
                  </a:lnTo>
                  <a:lnTo>
                    <a:pt x="4917" y="3976"/>
                  </a:lnTo>
                  <a:lnTo>
                    <a:pt x="4833" y="4018"/>
                  </a:lnTo>
                  <a:lnTo>
                    <a:pt x="4771" y="3976"/>
                  </a:lnTo>
                  <a:lnTo>
                    <a:pt x="4792" y="4102"/>
                  </a:lnTo>
                  <a:lnTo>
                    <a:pt x="4729" y="4144"/>
                  </a:lnTo>
                  <a:lnTo>
                    <a:pt x="4666" y="4123"/>
                  </a:lnTo>
                  <a:lnTo>
                    <a:pt x="4624" y="4018"/>
                  </a:lnTo>
                  <a:lnTo>
                    <a:pt x="4603" y="3914"/>
                  </a:lnTo>
                  <a:lnTo>
                    <a:pt x="4582" y="3872"/>
                  </a:lnTo>
                  <a:lnTo>
                    <a:pt x="4499" y="3893"/>
                  </a:lnTo>
                  <a:lnTo>
                    <a:pt x="4457" y="3872"/>
                  </a:lnTo>
                  <a:lnTo>
                    <a:pt x="4415" y="3976"/>
                  </a:lnTo>
                  <a:lnTo>
                    <a:pt x="4478" y="4123"/>
                  </a:lnTo>
                  <a:lnTo>
                    <a:pt x="4478" y="4228"/>
                  </a:lnTo>
                  <a:lnTo>
                    <a:pt x="4394" y="4248"/>
                  </a:lnTo>
                  <a:lnTo>
                    <a:pt x="4310" y="4353"/>
                  </a:lnTo>
                  <a:lnTo>
                    <a:pt x="4310" y="4416"/>
                  </a:lnTo>
                  <a:lnTo>
                    <a:pt x="4457" y="4562"/>
                  </a:lnTo>
                  <a:lnTo>
                    <a:pt x="4499" y="4646"/>
                  </a:lnTo>
                  <a:lnTo>
                    <a:pt x="4457" y="4813"/>
                  </a:lnTo>
                  <a:lnTo>
                    <a:pt x="4373" y="4855"/>
                  </a:lnTo>
                  <a:lnTo>
                    <a:pt x="4289" y="4834"/>
                  </a:lnTo>
                  <a:lnTo>
                    <a:pt x="4268" y="4876"/>
                  </a:lnTo>
                  <a:lnTo>
                    <a:pt x="4352" y="4981"/>
                  </a:lnTo>
                  <a:lnTo>
                    <a:pt x="4415" y="4960"/>
                  </a:lnTo>
                  <a:lnTo>
                    <a:pt x="4499" y="4876"/>
                  </a:lnTo>
                  <a:lnTo>
                    <a:pt x="4603" y="5148"/>
                  </a:lnTo>
                  <a:lnTo>
                    <a:pt x="4666" y="5441"/>
                  </a:lnTo>
                  <a:lnTo>
                    <a:pt x="4624" y="5588"/>
                  </a:lnTo>
                  <a:lnTo>
                    <a:pt x="4624" y="5860"/>
                  </a:lnTo>
                  <a:lnTo>
                    <a:pt x="4520" y="6236"/>
                  </a:lnTo>
                  <a:lnTo>
                    <a:pt x="4561" y="6404"/>
                  </a:lnTo>
                  <a:lnTo>
                    <a:pt x="4499" y="6592"/>
                  </a:lnTo>
                  <a:lnTo>
                    <a:pt x="4373" y="6655"/>
                  </a:lnTo>
                  <a:lnTo>
                    <a:pt x="4310" y="6843"/>
                  </a:lnTo>
                  <a:lnTo>
                    <a:pt x="4310" y="7031"/>
                  </a:lnTo>
                  <a:lnTo>
                    <a:pt x="4248" y="7136"/>
                  </a:lnTo>
                  <a:lnTo>
                    <a:pt x="4206" y="7241"/>
                  </a:lnTo>
                  <a:lnTo>
                    <a:pt x="4080" y="7366"/>
                  </a:lnTo>
                  <a:lnTo>
                    <a:pt x="3829" y="7533"/>
                  </a:lnTo>
                  <a:lnTo>
                    <a:pt x="3724" y="7554"/>
                  </a:lnTo>
                  <a:lnTo>
                    <a:pt x="3662" y="7659"/>
                  </a:lnTo>
                  <a:lnTo>
                    <a:pt x="3536" y="7575"/>
                  </a:lnTo>
                  <a:lnTo>
                    <a:pt x="3411" y="7429"/>
                  </a:lnTo>
                  <a:lnTo>
                    <a:pt x="3411" y="7345"/>
                  </a:lnTo>
                  <a:lnTo>
                    <a:pt x="3452" y="7324"/>
                  </a:lnTo>
                  <a:lnTo>
                    <a:pt x="3515" y="7220"/>
                  </a:lnTo>
                  <a:lnTo>
                    <a:pt x="3515" y="7157"/>
                  </a:lnTo>
                  <a:lnTo>
                    <a:pt x="3578" y="7073"/>
                  </a:lnTo>
                  <a:lnTo>
                    <a:pt x="3578" y="7052"/>
                  </a:lnTo>
                  <a:lnTo>
                    <a:pt x="3452" y="7073"/>
                  </a:lnTo>
                  <a:lnTo>
                    <a:pt x="3348" y="7178"/>
                  </a:lnTo>
                  <a:lnTo>
                    <a:pt x="3222" y="7241"/>
                  </a:lnTo>
                  <a:lnTo>
                    <a:pt x="3201" y="7345"/>
                  </a:lnTo>
                  <a:lnTo>
                    <a:pt x="3264" y="7471"/>
                  </a:lnTo>
                  <a:lnTo>
                    <a:pt x="3306" y="7722"/>
                  </a:lnTo>
                  <a:lnTo>
                    <a:pt x="3264" y="7868"/>
                  </a:lnTo>
                  <a:lnTo>
                    <a:pt x="3139" y="7994"/>
                  </a:lnTo>
                  <a:lnTo>
                    <a:pt x="3139" y="8077"/>
                  </a:lnTo>
                  <a:lnTo>
                    <a:pt x="3076" y="8119"/>
                  </a:lnTo>
                  <a:lnTo>
                    <a:pt x="3055" y="8329"/>
                  </a:lnTo>
                  <a:lnTo>
                    <a:pt x="3118" y="8391"/>
                  </a:lnTo>
                  <a:lnTo>
                    <a:pt x="3118" y="8475"/>
                  </a:lnTo>
                  <a:lnTo>
                    <a:pt x="3076" y="8496"/>
                  </a:lnTo>
                  <a:lnTo>
                    <a:pt x="3118" y="8517"/>
                  </a:lnTo>
                  <a:lnTo>
                    <a:pt x="3076" y="8601"/>
                  </a:lnTo>
                  <a:lnTo>
                    <a:pt x="3034" y="8601"/>
                  </a:lnTo>
                  <a:lnTo>
                    <a:pt x="3055" y="8642"/>
                  </a:lnTo>
                  <a:lnTo>
                    <a:pt x="2992" y="8684"/>
                  </a:lnTo>
                  <a:lnTo>
                    <a:pt x="2929" y="8621"/>
                  </a:lnTo>
                  <a:lnTo>
                    <a:pt x="2846" y="8684"/>
                  </a:lnTo>
                  <a:lnTo>
                    <a:pt x="2804" y="8642"/>
                  </a:lnTo>
                  <a:lnTo>
                    <a:pt x="2762" y="8517"/>
                  </a:lnTo>
                  <a:lnTo>
                    <a:pt x="2741" y="8496"/>
                  </a:lnTo>
                  <a:lnTo>
                    <a:pt x="2657" y="8538"/>
                  </a:lnTo>
                  <a:lnTo>
                    <a:pt x="2595" y="8538"/>
                  </a:lnTo>
                  <a:lnTo>
                    <a:pt x="2553" y="8517"/>
                  </a:lnTo>
                  <a:lnTo>
                    <a:pt x="2302" y="8601"/>
                  </a:lnTo>
                  <a:lnTo>
                    <a:pt x="2176" y="8642"/>
                  </a:lnTo>
                  <a:lnTo>
                    <a:pt x="2030" y="8705"/>
                  </a:lnTo>
                  <a:lnTo>
                    <a:pt x="1883" y="8705"/>
                  </a:lnTo>
                  <a:lnTo>
                    <a:pt x="1758" y="8747"/>
                  </a:lnTo>
                  <a:lnTo>
                    <a:pt x="1695" y="8726"/>
                  </a:lnTo>
                  <a:lnTo>
                    <a:pt x="1569" y="8747"/>
                  </a:lnTo>
                  <a:lnTo>
                    <a:pt x="1360" y="8914"/>
                  </a:lnTo>
                  <a:lnTo>
                    <a:pt x="1297" y="9040"/>
                  </a:lnTo>
                  <a:lnTo>
                    <a:pt x="1235" y="9082"/>
                  </a:lnTo>
                  <a:lnTo>
                    <a:pt x="1193" y="9165"/>
                  </a:lnTo>
                  <a:lnTo>
                    <a:pt x="1046" y="9354"/>
                  </a:lnTo>
                  <a:lnTo>
                    <a:pt x="942" y="9375"/>
                  </a:lnTo>
                  <a:lnTo>
                    <a:pt x="858" y="9479"/>
                  </a:lnTo>
                  <a:lnTo>
                    <a:pt x="837" y="9563"/>
                  </a:lnTo>
                  <a:lnTo>
                    <a:pt x="753" y="9647"/>
                  </a:lnTo>
                  <a:lnTo>
                    <a:pt x="607" y="9668"/>
                  </a:lnTo>
                  <a:lnTo>
                    <a:pt x="544" y="9751"/>
                  </a:lnTo>
                  <a:lnTo>
                    <a:pt x="565" y="9940"/>
                  </a:lnTo>
                  <a:lnTo>
                    <a:pt x="628" y="9961"/>
                  </a:lnTo>
                  <a:lnTo>
                    <a:pt x="649" y="10002"/>
                  </a:lnTo>
                  <a:lnTo>
                    <a:pt x="628" y="10065"/>
                  </a:lnTo>
                  <a:lnTo>
                    <a:pt x="607" y="10044"/>
                  </a:lnTo>
                  <a:lnTo>
                    <a:pt x="481" y="10149"/>
                  </a:lnTo>
                  <a:lnTo>
                    <a:pt x="439" y="10212"/>
                  </a:lnTo>
                  <a:lnTo>
                    <a:pt x="377" y="10274"/>
                  </a:lnTo>
                  <a:lnTo>
                    <a:pt x="272" y="10379"/>
                  </a:lnTo>
                  <a:lnTo>
                    <a:pt x="209" y="10463"/>
                  </a:lnTo>
                  <a:lnTo>
                    <a:pt x="105" y="10463"/>
                  </a:lnTo>
                  <a:lnTo>
                    <a:pt x="0" y="10505"/>
                  </a:lnTo>
                  <a:lnTo>
                    <a:pt x="105" y="10505"/>
                  </a:lnTo>
                  <a:lnTo>
                    <a:pt x="167" y="10609"/>
                  </a:lnTo>
                  <a:lnTo>
                    <a:pt x="209" y="10735"/>
                  </a:lnTo>
                  <a:lnTo>
                    <a:pt x="167" y="10777"/>
                  </a:lnTo>
                  <a:lnTo>
                    <a:pt x="126" y="10693"/>
                  </a:lnTo>
                  <a:lnTo>
                    <a:pt x="84" y="10609"/>
                  </a:lnTo>
                  <a:lnTo>
                    <a:pt x="63" y="10714"/>
                  </a:lnTo>
                  <a:lnTo>
                    <a:pt x="84" y="10818"/>
                  </a:lnTo>
                  <a:lnTo>
                    <a:pt x="167" y="10839"/>
                  </a:lnTo>
                  <a:lnTo>
                    <a:pt x="167" y="10923"/>
                  </a:lnTo>
                  <a:lnTo>
                    <a:pt x="126" y="11007"/>
                  </a:lnTo>
                  <a:lnTo>
                    <a:pt x="126" y="11007"/>
                  </a:lnTo>
                  <a:lnTo>
                    <a:pt x="188" y="10965"/>
                  </a:lnTo>
                  <a:lnTo>
                    <a:pt x="230" y="10902"/>
                  </a:lnTo>
                  <a:lnTo>
                    <a:pt x="314" y="10860"/>
                  </a:lnTo>
                  <a:lnTo>
                    <a:pt x="377" y="10902"/>
                  </a:lnTo>
                  <a:lnTo>
                    <a:pt x="314" y="10944"/>
                  </a:lnTo>
                  <a:lnTo>
                    <a:pt x="377" y="10965"/>
                  </a:lnTo>
                  <a:lnTo>
                    <a:pt x="439" y="10944"/>
                  </a:lnTo>
                  <a:lnTo>
                    <a:pt x="439" y="10839"/>
                  </a:lnTo>
                  <a:lnTo>
                    <a:pt x="398" y="10798"/>
                  </a:lnTo>
                  <a:lnTo>
                    <a:pt x="293" y="10818"/>
                  </a:lnTo>
                  <a:lnTo>
                    <a:pt x="293" y="10777"/>
                  </a:lnTo>
                  <a:lnTo>
                    <a:pt x="314" y="10714"/>
                  </a:lnTo>
                  <a:lnTo>
                    <a:pt x="293" y="10630"/>
                  </a:lnTo>
                  <a:lnTo>
                    <a:pt x="335" y="10588"/>
                  </a:lnTo>
                  <a:lnTo>
                    <a:pt x="439" y="10609"/>
                  </a:lnTo>
                  <a:lnTo>
                    <a:pt x="544" y="10798"/>
                  </a:lnTo>
                  <a:lnTo>
                    <a:pt x="586" y="10923"/>
                  </a:lnTo>
                  <a:lnTo>
                    <a:pt x="628" y="10986"/>
                  </a:lnTo>
                  <a:lnTo>
                    <a:pt x="628" y="11153"/>
                  </a:lnTo>
                  <a:lnTo>
                    <a:pt x="544" y="11342"/>
                  </a:lnTo>
                  <a:lnTo>
                    <a:pt x="439" y="11342"/>
                  </a:lnTo>
                  <a:lnTo>
                    <a:pt x="481" y="11383"/>
                  </a:lnTo>
                  <a:lnTo>
                    <a:pt x="544" y="11551"/>
                  </a:lnTo>
                  <a:lnTo>
                    <a:pt x="586" y="11760"/>
                  </a:lnTo>
                  <a:lnTo>
                    <a:pt x="691" y="11865"/>
                  </a:lnTo>
                  <a:lnTo>
                    <a:pt x="691" y="11969"/>
                  </a:lnTo>
                  <a:lnTo>
                    <a:pt x="628" y="12011"/>
                  </a:lnTo>
                  <a:lnTo>
                    <a:pt x="711" y="12095"/>
                  </a:lnTo>
                  <a:lnTo>
                    <a:pt x="795" y="12095"/>
                  </a:lnTo>
                  <a:lnTo>
                    <a:pt x="858" y="12158"/>
                  </a:lnTo>
                  <a:lnTo>
                    <a:pt x="900" y="12095"/>
                  </a:lnTo>
                  <a:lnTo>
                    <a:pt x="900" y="12053"/>
                  </a:lnTo>
                  <a:lnTo>
                    <a:pt x="816" y="11906"/>
                  </a:lnTo>
                  <a:lnTo>
                    <a:pt x="816" y="11739"/>
                  </a:lnTo>
                  <a:lnTo>
                    <a:pt x="858" y="11676"/>
                  </a:lnTo>
                  <a:lnTo>
                    <a:pt x="921" y="11739"/>
                  </a:lnTo>
                  <a:lnTo>
                    <a:pt x="900" y="11781"/>
                  </a:lnTo>
                  <a:lnTo>
                    <a:pt x="900" y="11844"/>
                  </a:lnTo>
                  <a:lnTo>
                    <a:pt x="963" y="11948"/>
                  </a:lnTo>
                  <a:lnTo>
                    <a:pt x="1004" y="12095"/>
                  </a:lnTo>
                  <a:lnTo>
                    <a:pt x="963" y="12199"/>
                  </a:lnTo>
                  <a:lnTo>
                    <a:pt x="1004" y="12283"/>
                  </a:lnTo>
                  <a:lnTo>
                    <a:pt x="1109" y="12220"/>
                  </a:lnTo>
                  <a:lnTo>
                    <a:pt x="1214" y="12074"/>
                  </a:lnTo>
                  <a:lnTo>
                    <a:pt x="1109" y="11969"/>
                  </a:lnTo>
                  <a:lnTo>
                    <a:pt x="1109" y="11906"/>
                  </a:lnTo>
                  <a:lnTo>
                    <a:pt x="1151" y="11886"/>
                  </a:lnTo>
                  <a:lnTo>
                    <a:pt x="1235" y="11906"/>
                  </a:lnTo>
                  <a:lnTo>
                    <a:pt x="1276" y="11948"/>
                  </a:lnTo>
                  <a:lnTo>
                    <a:pt x="1318" y="11844"/>
                  </a:lnTo>
                  <a:lnTo>
                    <a:pt x="1318" y="11655"/>
                  </a:lnTo>
                  <a:lnTo>
                    <a:pt x="1276" y="11572"/>
                  </a:lnTo>
                  <a:lnTo>
                    <a:pt x="1276" y="11237"/>
                  </a:lnTo>
                  <a:lnTo>
                    <a:pt x="1276" y="11049"/>
                  </a:lnTo>
                  <a:lnTo>
                    <a:pt x="1339" y="10944"/>
                  </a:lnTo>
                  <a:lnTo>
                    <a:pt x="1444" y="10839"/>
                  </a:lnTo>
                  <a:lnTo>
                    <a:pt x="1423" y="10777"/>
                  </a:lnTo>
                  <a:lnTo>
                    <a:pt x="1360" y="10735"/>
                  </a:lnTo>
                  <a:lnTo>
                    <a:pt x="1360" y="10630"/>
                  </a:lnTo>
                  <a:lnTo>
                    <a:pt x="1318" y="10630"/>
                  </a:lnTo>
                  <a:lnTo>
                    <a:pt x="1339" y="10567"/>
                  </a:lnTo>
                  <a:lnTo>
                    <a:pt x="1151" y="10567"/>
                  </a:lnTo>
                  <a:lnTo>
                    <a:pt x="1130" y="10505"/>
                  </a:lnTo>
                  <a:lnTo>
                    <a:pt x="1235" y="10463"/>
                  </a:lnTo>
                  <a:lnTo>
                    <a:pt x="1255" y="10379"/>
                  </a:lnTo>
                  <a:lnTo>
                    <a:pt x="1235" y="10212"/>
                  </a:lnTo>
                  <a:lnTo>
                    <a:pt x="1151" y="10170"/>
                  </a:lnTo>
                  <a:lnTo>
                    <a:pt x="1067" y="10191"/>
                  </a:lnTo>
                  <a:lnTo>
                    <a:pt x="1067" y="10212"/>
                  </a:lnTo>
                  <a:lnTo>
                    <a:pt x="1004" y="10274"/>
                  </a:lnTo>
                  <a:lnTo>
                    <a:pt x="921" y="10274"/>
                  </a:lnTo>
                  <a:lnTo>
                    <a:pt x="795" y="10149"/>
                  </a:lnTo>
                  <a:lnTo>
                    <a:pt x="816" y="10065"/>
                  </a:lnTo>
                  <a:lnTo>
                    <a:pt x="1004" y="9982"/>
                  </a:lnTo>
                  <a:lnTo>
                    <a:pt x="1151" y="9961"/>
                  </a:lnTo>
                  <a:lnTo>
                    <a:pt x="1339" y="10002"/>
                  </a:lnTo>
                  <a:lnTo>
                    <a:pt x="1423" y="10065"/>
                  </a:lnTo>
                  <a:lnTo>
                    <a:pt x="1444" y="10002"/>
                  </a:lnTo>
                  <a:lnTo>
                    <a:pt x="1444" y="9940"/>
                  </a:lnTo>
                  <a:lnTo>
                    <a:pt x="1444" y="9835"/>
                  </a:lnTo>
                  <a:lnTo>
                    <a:pt x="1423" y="9751"/>
                  </a:lnTo>
                  <a:lnTo>
                    <a:pt x="1444" y="9689"/>
                  </a:lnTo>
                  <a:lnTo>
                    <a:pt x="1527" y="9689"/>
                  </a:lnTo>
                  <a:lnTo>
                    <a:pt x="1569" y="9772"/>
                  </a:lnTo>
                  <a:lnTo>
                    <a:pt x="1653" y="9772"/>
                  </a:lnTo>
                  <a:lnTo>
                    <a:pt x="1758" y="9730"/>
                  </a:lnTo>
                  <a:lnTo>
                    <a:pt x="1946" y="9689"/>
                  </a:lnTo>
                  <a:lnTo>
                    <a:pt x="2113" y="9647"/>
                  </a:lnTo>
                  <a:lnTo>
                    <a:pt x="2218" y="9647"/>
                  </a:lnTo>
                  <a:lnTo>
                    <a:pt x="2281" y="9668"/>
                  </a:lnTo>
                  <a:lnTo>
                    <a:pt x="2323" y="9647"/>
                  </a:lnTo>
                  <a:cubicBezTo>
                    <a:pt x="2323" y="9668"/>
                    <a:pt x="2364" y="9730"/>
                    <a:pt x="2364" y="9751"/>
                  </a:cubicBezTo>
                  <a:lnTo>
                    <a:pt x="2218" y="9856"/>
                  </a:lnTo>
                  <a:lnTo>
                    <a:pt x="2218" y="9940"/>
                  </a:lnTo>
                  <a:lnTo>
                    <a:pt x="2155" y="9877"/>
                  </a:lnTo>
                  <a:lnTo>
                    <a:pt x="2051" y="9898"/>
                  </a:lnTo>
                  <a:lnTo>
                    <a:pt x="1967" y="9961"/>
                  </a:lnTo>
                  <a:lnTo>
                    <a:pt x="1904" y="9940"/>
                  </a:lnTo>
                  <a:lnTo>
                    <a:pt x="1841" y="9772"/>
                  </a:lnTo>
                  <a:lnTo>
                    <a:pt x="1779" y="9772"/>
                  </a:lnTo>
                  <a:lnTo>
                    <a:pt x="1632" y="9961"/>
                  </a:lnTo>
                  <a:lnTo>
                    <a:pt x="1632" y="10065"/>
                  </a:lnTo>
                  <a:lnTo>
                    <a:pt x="1527" y="10128"/>
                  </a:lnTo>
                  <a:lnTo>
                    <a:pt x="1486" y="10233"/>
                  </a:lnTo>
                  <a:lnTo>
                    <a:pt x="1653" y="10295"/>
                  </a:lnTo>
                  <a:lnTo>
                    <a:pt x="1674" y="10400"/>
                  </a:lnTo>
                  <a:lnTo>
                    <a:pt x="1653" y="10421"/>
                  </a:lnTo>
                  <a:lnTo>
                    <a:pt x="1653" y="10484"/>
                  </a:lnTo>
                  <a:lnTo>
                    <a:pt x="1737" y="10609"/>
                  </a:lnTo>
                  <a:lnTo>
                    <a:pt x="1862" y="10630"/>
                  </a:lnTo>
                  <a:lnTo>
                    <a:pt x="1862" y="10714"/>
                  </a:lnTo>
                  <a:lnTo>
                    <a:pt x="1904" y="10735"/>
                  </a:lnTo>
                  <a:lnTo>
                    <a:pt x="1946" y="10693"/>
                  </a:lnTo>
                  <a:lnTo>
                    <a:pt x="2009" y="10714"/>
                  </a:lnTo>
                  <a:lnTo>
                    <a:pt x="2072" y="10693"/>
                  </a:lnTo>
                  <a:lnTo>
                    <a:pt x="2072" y="10609"/>
                  </a:lnTo>
                  <a:lnTo>
                    <a:pt x="1967" y="10505"/>
                  </a:lnTo>
                  <a:lnTo>
                    <a:pt x="2009" y="10400"/>
                  </a:lnTo>
                  <a:lnTo>
                    <a:pt x="2072" y="10254"/>
                  </a:lnTo>
                  <a:lnTo>
                    <a:pt x="2197" y="10170"/>
                  </a:lnTo>
                  <a:lnTo>
                    <a:pt x="2218" y="10107"/>
                  </a:lnTo>
                  <a:lnTo>
                    <a:pt x="2364" y="10149"/>
                  </a:lnTo>
                  <a:lnTo>
                    <a:pt x="2511" y="10254"/>
                  </a:lnTo>
                  <a:lnTo>
                    <a:pt x="2574" y="10316"/>
                  </a:lnTo>
                  <a:lnTo>
                    <a:pt x="2636" y="10295"/>
                  </a:lnTo>
                  <a:lnTo>
                    <a:pt x="2699" y="10086"/>
                  </a:lnTo>
                  <a:lnTo>
                    <a:pt x="2825" y="9961"/>
                  </a:lnTo>
                  <a:lnTo>
                    <a:pt x="2825" y="9877"/>
                  </a:lnTo>
                  <a:lnTo>
                    <a:pt x="2783" y="9814"/>
                  </a:lnTo>
                  <a:lnTo>
                    <a:pt x="2741" y="9751"/>
                  </a:lnTo>
                  <a:lnTo>
                    <a:pt x="2616" y="9647"/>
                  </a:lnTo>
                  <a:lnTo>
                    <a:pt x="2532" y="9647"/>
                  </a:lnTo>
                  <a:lnTo>
                    <a:pt x="2469" y="9584"/>
                  </a:lnTo>
                  <a:lnTo>
                    <a:pt x="2302" y="9584"/>
                  </a:lnTo>
                  <a:cubicBezTo>
                    <a:pt x="2302" y="9563"/>
                    <a:pt x="2302" y="9521"/>
                    <a:pt x="2281" y="9479"/>
                  </a:cubicBezTo>
                  <a:lnTo>
                    <a:pt x="2281" y="9458"/>
                  </a:lnTo>
                  <a:lnTo>
                    <a:pt x="2406" y="9375"/>
                  </a:lnTo>
                  <a:lnTo>
                    <a:pt x="2427" y="9333"/>
                  </a:lnTo>
                  <a:lnTo>
                    <a:pt x="2574" y="9228"/>
                  </a:lnTo>
                  <a:lnTo>
                    <a:pt x="2699" y="9165"/>
                  </a:lnTo>
                  <a:lnTo>
                    <a:pt x="2888" y="9207"/>
                  </a:lnTo>
                  <a:lnTo>
                    <a:pt x="2992" y="9165"/>
                  </a:lnTo>
                  <a:lnTo>
                    <a:pt x="3034" y="9228"/>
                  </a:lnTo>
                  <a:lnTo>
                    <a:pt x="3034" y="9333"/>
                  </a:lnTo>
                  <a:lnTo>
                    <a:pt x="2950" y="9458"/>
                  </a:lnTo>
                  <a:lnTo>
                    <a:pt x="2929" y="9563"/>
                  </a:lnTo>
                  <a:lnTo>
                    <a:pt x="2992" y="9584"/>
                  </a:lnTo>
                  <a:lnTo>
                    <a:pt x="2992" y="9689"/>
                  </a:lnTo>
                  <a:lnTo>
                    <a:pt x="2992" y="9793"/>
                  </a:lnTo>
                  <a:lnTo>
                    <a:pt x="2950" y="9856"/>
                  </a:lnTo>
                  <a:lnTo>
                    <a:pt x="2992" y="9961"/>
                  </a:lnTo>
                  <a:lnTo>
                    <a:pt x="3097" y="10002"/>
                  </a:lnTo>
                  <a:lnTo>
                    <a:pt x="3243" y="10170"/>
                  </a:lnTo>
                  <a:lnTo>
                    <a:pt x="3348" y="10191"/>
                  </a:lnTo>
                  <a:lnTo>
                    <a:pt x="3432" y="10170"/>
                  </a:lnTo>
                  <a:lnTo>
                    <a:pt x="3536" y="10002"/>
                  </a:lnTo>
                  <a:lnTo>
                    <a:pt x="3536" y="9898"/>
                  </a:lnTo>
                  <a:lnTo>
                    <a:pt x="3578" y="9856"/>
                  </a:lnTo>
                  <a:lnTo>
                    <a:pt x="3620" y="9793"/>
                  </a:lnTo>
                  <a:lnTo>
                    <a:pt x="3578" y="9710"/>
                  </a:lnTo>
                  <a:lnTo>
                    <a:pt x="3662" y="9584"/>
                  </a:lnTo>
                  <a:lnTo>
                    <a:pt x="3766" y="9563"/>
                  </a:lnTo>
                  <a:lnTo>
                    <a:pt x="3850" y="9563"/>
                  </a:lnTo>
                  <a:lnTo>
                    <a:pt x="3871" y="9500"/>
                  </a:lnTo>
                  <a:lnTo>
                    <a:pt x="3850" y="9458"/>
                  </a:lnTo>
                  <a:lnTo>
                    <a:pt x="3829" y="9333"/>
                  </a:lnTo>
                  <a:lnTo>
                    <a:pt x="3620" y="9249"/>
                  </a:lnTo>
                  <a:lnTo>
                    <a:pt x="3578" y="9186"/>
                  </a:lnTo>
                  <a:lnTo>
                    <a:pt x="3641" y="9040"/>
                  </a:lnTo>
                  <a:lnTo>
                    <a:pt x="3724" y="8977"/>
                  </a:lnTo>
                  <a:lnTo>
                    <a:pt x="3766" y="8956"/>
                  </a:lnTo>
                  <a:lnTo>
                    <a:pt x="3745" y="9019"/>
                  </a:lnTo>
                  <a:lnTo>
                    <a:pt x="3745" y="9145"/>
                  </a:lnTo>
                  <a:lnTo>
                    <a:pt x="3787" y="9165"/>
                  </a:lnTo>
                  <a:lnTo>
                    <a:pt x="3850" y="9145"/>
                  </a:lnTo>
                  <a:lnTo>
                    <a:pt x="3871" y="9124"/>
                  </a:lnTo>
                  <a:lnTo>
                    <a:pt x="3955" y="9145"/>
                  </a:lnTo>
                  <a:lnTo>
                    <a:pt x="3996" y="9186"/>
                  </a:lnTo>
                  <a:lnTo>
                    <a:pt x="4059" y="9165"/>
                  </a:lnTo>
                  <a:lnTo>
                    <a:pt x="4101" y="9165"/>
                  </a:lnTo>
                  <a:lnTo>
                    <a:pt x="4080" y="9228"/>
                  </a:lnTo>
                  <a:lnTo>
                    <a:pt x="3976" y="9249"/>
                  </a:lnTo>
                  <a:lnTo>
                    <a:pt x="3976" y="9270"/>
                  </a:lnTo>
                  <a:lnTo>
                    <a:pt x="3996" y="9291"/>
                  </a:lnTo>
                  <a:lnTo>
                    <a:pt x="4080" y="9270"/>
                  </a:lnTo>
                  <a:lnTo>
                    <a:pt x="4206" y="9186"/>
                  </a:lnTo>
                  <a:lnTo>
                    <a:pt x="4499" y="9228"/>
                  </a:lnTo>
                  <a:lnTo>
                    <a:pt x="4666" y="9186"/>
                  </a:lnTo>
                  <a:lnTo>
                    <a:pt x="4603" y="9165"/>
                  </a:lnTo>
                  <a:lnTo>
                    <a:pt x="4582" y="9061"/>
                  </a:lnTo>
                  <a:lnTo>
                    <a:pt x="4603" y="8935"/>
                  </a:lnTo>
                  <a:lnTo>
                    <a:pt x="4729" y="8873"/>
                  </a:lnTo>
                  <a:lnTo>
                    <a:pt x="4833" y="8914"/>
                  </a:lnTo>
                  <a:lnTo>
                    <a:pt x="4875" y="9019"/>
                  </a:lnTo>
                  <a:lnTo>
                    <a:pt x="4833" y="9124"/>
                  </a:lnTo>
                  <a:lnTo>
                    <a:pt x="4896" y="9186"/>
                  </a:lnTo>
                  <a:lnTo>
                    <a:pt x="4980" y="9186"/>
                  </a:lnTo>
                  <a:lnTo>
                    <a:pt x="5043" y="9061"/>
                  </a:lnTo>
                  <a:lnTo>
                    <a:pt x="4980" y="8852"/>
                  </a:lnTo>
                  <a:lnTo>
                    <a:pt x="5001" y="8726"/>
                  </a:lnTo>
                  <a:lnTo>
                    <a:pt x="5126" y="8621"/>
                  </a:lnTo>
                  <a:lnTo>
                    <a:pt x="5210" y="8621"/>
                  </a:lnTo>
                  <a:lnTo>
                    <a:pt x="5231" y="8559"/>
                  </a:lnTo>
                  <a:lnTo>
                    <a:pt x="5189" y="8496"/>
                  </a:lnTo>
                  <a:lnTo>
                    <a:pt x="5210" y="8349"/>
                  </a:lnTo>
                  <a:lnTo>
                    <a:pt x="5294" y="8308"/>
                  </a:lnTo>
                  <a:lnTo>
                    <a:pt x="5398" y="8329"/>
                  </a:lnTo>
                  <a:lnTo>
                    <a:pt x="5419" y="8391"/>
                  </a:lnTo>
                  <a:lnTo>
                    <a:pt x="5357" y="8454"/>
                  </a:lnTo>
                  <a:lnTo>
                    <a:pt x="5336" y="8621"/>
                  </a:lnTo>
                  <a:lnTo>
                    <a:pt x="5357" y="8956"/>
                  </a:lnTo>
                  <a:lnTo>
                    <a:pt x="5419" y="8998"/>
                  </a:lnTo>
                  <a:lnTo>
                    <a:pt x="5503" y="8935"/>
                  </a:lnTo>
                  <a:lnTo>
                    <a:pt x="5545" y="8831"/>
                  </a:lnTo>
                  <a:lnTo>
                    <a:pt x="5649" y="8831"/>
                  </a:lnTo>
                  <a:lnTo>
                    <a:pt x="5754" y="8726"/>
                  </a:lnTo>
                  <a:lnTo>
                    <a:pt x="5817" y="8580"/>
                  </a:lnTo>
                  <a:lnTo>
                    <a:pt x="5775" y="8475"/>
                  </a:lnTo>
                  <a:lnTo>
                    <a:pt x="5921" y="8370"/>
                  </a:lnTo>
                  <a:lnTo>
                    <a:pt x="5880" y="8287"/>
                  </a:lnTo>
                  <a:lnTo>
                    <a:pt x="5838" y="8224"/>
                  </a:lnTo>
                  <a:lnTo>
                    <a:pt x="5712" y="8057"/>
                  </a:lnTo>
                  <a:lnTo>
                    <a:pt x="5649" y="7910"/>
                  </a:lnTo>
                  <a:lnTo>
                    <a:pt x="5629" y="7638"/>
                  </a:lnTo>
                  <a:lnTo>
                    <a:pt x="5670" y="7324"/>
                  </a:lnTo>
                  <a:lnTo>
                    <a:pt x="5670" y="7115"/>
                  </a:lnTo>
                  <a:lnTo>
                    <a:pt x="5566" y="6717"/>
                  </a:lnTo>
                  <a:lnTo>
                    <a:pt x="5440" y="6529"/>
                  </a:lnTo>
                  <a:lnTo>
                    <a:pt x="5440" y="6383"/>
                  </a:lnTo>
                  <a:lnTo>
                    <a:pt x="5461" y="6194"/>
                  </a:lnTo>
                  <a:lnTo>
                    <a:pt x="5649" y="6111"/>
                  </a:lnTo>
                  <a:lnTo>
                    <a:pt x="5733" y="6111"/>
                  </a:lnTo>
                  <a:lnTo>
                    <a:pt x="5775" y="6194"/>
                  </a:lnTo>
                  <a:lnTo>
                    <a:pt x="5817" y="6132"/>
                  </a:lnTo>
                  <a:lnTo>
                    <a:pt x="5775" y="6006"/>
                  </a:lnTo>
                  <a:lnTo>
                    <a:pt x="5754" y="5922"/>
                  </a:lnTo>
                  <a:lnTo>
                    <a:pt x="5733" y="5880"/>
                  </a:lnTo>
                  <a:lnTo>
                    <a:pt x="5712" y="5776"/>
                  </a:lnTo>
                  <a:lnTo>
                    <a:pt x="5712" y="5713"/>
                  </a:lnTo>
                  <a:lnTo>
                    <a:pt x="5712" y="5650"/>
                  </a:lnTo>
                  <a:lnTo>
                    <a:pt x="5754" y="5567"/>
                  </a:lnTo>
                  <a:lnTo>
                    <a:pt x="5754" y="5546"/>
                  </a:lnTo>
                  <a:lnTo>
                    <a:pt x="5754" y="5462"/>
                  </a:lnTo>
                  <a:lnTo>
                    <a:pt x="5733" y="5399"/>
                  </a:lnTo>
                  <a:lnTo>
                    <a:pt x="5733" y="5274"/>
                  </a:lnTo>
                  <a:lnTo>
                    <a:pt x="5754" y="5190"/>
                  </a:lnTo>
                  <a:lnTo>
                    <a:pt x="5712" y="5127"/>
                  </a:lnTo>
                  <a:lnTo>
                    <a:pt x="5670" y="4876"/>
                  </a:lnTo>
                  <a:lnTo>
                    <a:pt x="5566" y="4709"/>
                  </a:lnTo>
                  <a:lnTo>
                    <a:pt x="5545" y="4709"/>
                  </a:lnTo>
                  <a:lnTo>
                    <a:pt x="5503" y="4667"/>
                  </a:lnTo>
                  <a:lnTo>
                    <a:pt x="5503" y="4437"/>
                  </a:lnTo>
                  <a:lnTo>
                    <a:pt x="5398" y="4332"/>
                  </a:lnTo>
                  <a:lnTo>
                    <a:pt x="5147" y="4081"/>
                  </a:lnTo>
                  <a:lnTo>
                    <a:pt x="5105" y="3976"/>
                  </a:lnTo>
                  <a:lnTo>
                    <a:pt x="5043" y="3788"/>
                  </a:lnTo>
                  <a:lnTo>
                    <a:pt x="5043" y="3600"/>
                  </a:lnTo>
                  <a:lnTo>
                    <a:pt x="5043" y="3558"/>
                  </a:lnTo>
                  <a:lnTo>
                    <a:pt x="4980" y="3600"/>
                  </a:lnTo>
                  <a:lnTo>
                    <a:pt x="4917" y="3600"/>
                  </a:lnTo>
                  <a:lnTo>
                    <a:pt x="4896" y="3579"/>
                  </a:lnTo>
                  <a:lnTo>
                    <a:pt x="4896" y="3558"/>
                  </a:lnTo>
                  <a:cubicBezTo>
                    <a:pt x="4854" y="3474"/>
                    <a:pt x="4812" y="3412"/>
                    <a:pt x="4750" y="3349"/>
                  </a:cubicBezTo>
                  <a:lnTo>
                    <a:pt x="4792" y="3265"/>
                  </a:lnTo>
                  <a:lnTo>
                    <a:pt x="4854" y="3160"/>
                  </a:lnTo>
                  <a:lnTo>
                    <a:pt x="4812" y="3077"/>
                  </a:lnTo>
                  <a:lnTo>
                    <a:pt x="4687" y="3077"/>
                  </a:lnTo>
                  <a:lnTo>
                    <a:pt x="4540" y="3056"/>
                  </a:lnTo>
                  <a:lnTo>
                    <a:pt x="4394" y="2888"/>
                  </a:lnTo>
                  <a:lnTo>
                    <a:pt x="4268" y="2930"/>
                  </a:lnTo>
                  <a:lnTo>
                    <a:pt x="4122" y="2847"/>
                  </a:lnTo>
                  <a:lnTo>
                    <a:pt x="4101" y="2763"/>
                  </a:lnTo>
                  <a:lnTo>
                    <a:pt x="4101" y="2658"/>
                  </a:lnTo>
                  <a:lnTo>
                    <a:pt x="4185" y="2575"/>
                  </a:lnTo>
                  <a:lnTo>
                    <a:pt x="4268" y="2575"/>
                  </a:lnTo>
                  <a:lnTo>
                    <a:pt x="4415" y="2679"/>
                  </a:lnTo>
                  <a:lnTo>
                    <a:pt x="4478" y="2721"/>
                  </a:lnTo>
                  <a:lnTo>
                    <a:pt x="4603" y="2533"/>
                  </a:lnTo>
                  <a:lnTo>
                    <a:pt x="4729" y="2428"/>
                  </a:lnTo>
                  <a:lnTo>
                    <a:pt x="4833" y="2428"/>
                  </a:lnTo>
                  <a:lnTo>
                    <a:pt x="4896" y="2470"/>
                  </a:lnTo>
                  <a:lnTo>
                    <a:pt x="4959" y="2512"/>
                  </a:lnTo>
                  <a:lnTo>
                    <a:pt x="5064" y="2470"/>
                  </a:lnTo>
                  <a:lnTo>
                    <a:pt x="5168" y="2575"/>
                  </a:lnTo>
                  <a:lnTo>
                    <a:pt x="5336" y="2721"/>
                  </a:lnTo>
                  <a:lnTo>
                    <a:pt x="5524" y="2784"/>
                  </a:lnTo>
                  <a:lnTo>
                    <a:pt x="5691" y="2847"/>
                  </a:lnTo>
                  <a:lnTo>
                    <a:pt x="5754" y="2930"/>
                  </a:lnTo>
                  <a:lnTo>
                    <a:pt x="5859" y="2972"/>
                  </a:lnTo>
                  <a:lnTo>
                    <a:pt x="5859" y="2888"/>
                  </a:lnTo>
                  <a:lnTo>
                    <a:pt x="5880" y="2784"/>
                  </a:lnTo>
                  <a:lnTo>
                    <a:pt x="5859" y="2658"/>
                  </a:lnTo>
                  <a:lnTo>
                    <a:pt x="5880" y="2470"/>
                  </a:lnTo>
                  <a:lnTo>
                    <a:pt x="5942" y="2240"/>
                  </a:lnTo>
                  <a:lnTo>
                    <a:pt x="6089" y="2031"/>
                  </a:lnTo>
                  <a:lnTo>
                    <a:pt x="6193" y="2010"/>
                  </a:lnTo>
                  <a:lnTo>
                    <a:pt x="6298" y="2031"/>
                  </a:lnTo>
                  <a:lnTo>
                    <a:pt x="6465" y="2031"/>
                  </a:lnTo>
                  <a:lnTo>
                    <a:pt x="6465" y="1989"/>
                  </a:lnTo>
                  <a:lnTo>
                    <a:pt x="6528" y="1926"/>
                  </a:lnTo>
                  <a:lnTo>
                    <a:pt x="6591" y="1947"/>
                  </a:lnTo>
                  <a:lnTo>
                    <a:pt x="6675" y="1947"/>
                  </a:lnTo>
                  <a:lnTo>
                    <a:pt x="6717" y="1905"/>
                  </a:lnTo>
                  <a:lnTo>
                    <a:pt x="6737" y="1821"/>
                  </a:lnTo>
                  <a:lnTo>
                    <a:pt x="6842" y="1779"/>
                  </a:lnTo>
                  <a:lnTo>
                    <a:pt x="6926" y="1717"/>
                  </a:lnTo>
                  <a:lnTo>
                    <a:pt x="6926" y="1612"/>
                  </a:lnTo>
                  <a:lnTo>
                    <a:pt x="6989" y="1591"/>
                  </a:lnTo>
                  <a:lnTo>
                    <a:pt x="7009" y="1507"/>
                  </a:lnTo>
                  <a:lnTo>
                    <a:pt x="6926" y="1507"/>
                  </a:lnTo>
                  <a:lnTo>
                    <a:pt x="6863" y="1591"/>
                  </a:lnTo>
                  <a:lnTo>
                    <a:pt x="6800" y="1675"/>
                  </a:lnTo>
                  <a:lnTo>
                    <a:pt x="6717" y="1675"/>
                  </a:lnTo>
                  <a:lnTo>
                    <a:pt x="6717" y="1612"/>
                  </a:lnTo>
                  <a:lnTo>
                    <a:pt x="6717" y="1528"/>
                  </a:lnTo>
                  <a:lnTo>
                    <a:pt x="6612" y="1403"/>
                  </a:lnTo>
                  <a:lnTo>
                    <a:pt x="6486" y="1319"/>
                  </a:lnTo>
                  <a:lnTo>
                    <a:pt x="6445" y="1277"/>
                  </a:lnTo>
                  <a:lnTo>
                    <a:pt x="6445" y="1110"/>
                  </a:lnTo>
                  <a:lnTo>
                    <a:pt x="6486" y="943"/>
                  </a:lnTo>
                  <a:lnTo>
                    <a:pt x="6486" y="838"/>
                  </a:lnTo>
                  <a:lnTo>
                    <a:pt x="6465" y="775"/>
                  </a:lnTo>
                  <a:lnTo>
                    <a:pt x="6445" y="796"/>
                  </a:lnTo>
                  <a:lnTo>
                    <a:pt x="6403" y="901"/>
                  </a:lnTo>
                  <a:lnTo>
                    <a:pt x="6298" y="1047"/>
                  </a:lnTo>
                  <a:lnTo>
                    <a:pt x="6131" y="1173"/>
                  </a:lnTo>
                  <a:lnTo>
                    <a:pt x="5963" y="1194"/>
                  </a:lnTo>
                  <a:lnTo>
                    <a:pt x="5901" y="1173"/>
                  </a:lnTo>
                  <a:lnTo>
                    <a:pt x="5838" y="1194"/>
                  </a:lnTo>
                  <a:lnTo>
                    <a:pt x="5733" y="1089"/>
                  </a:lnTo>
                  <a:lnTo>
                    <a:pt x="5608" y="1068"/>
                  </a:lnTo>
                  <a:lnTo>
                    <a:pt x="5419" y="984"/>
                  </a:lnTo>
                  <a:lnTo>
                    <a:pt x="5315" y="880"/>
                  </a:lnTo>
                  <a:lnTo>
                    <a:pt x="5210" y="859"/>
                  </a:lnTo>
                  <a:lnTo>
                    <a:pt x="5147" y="775"/>
                  </a:lnTo>
                  <a:lnTo>
                    <a:pt x="5001" y="671"/>
                  </a:lnTo>
                  <a:lnTo>
                    <a:pt x="4729" y="419"/>
                  </a:lnTo>
                  <a:lnTo>
                    <a:pt x="4645" y="252"/>
                  </a:lnTo>
                  <a:lnTo>
                    <a:pt x="4499" y="231"/>
                  </a:lnTo>
                  <a:lnTo>
                    <a:pt x="4310" y="64"/>
                  </a:lnTo>
                  <a:lnTo>
                    <a:pt x="4268" y="1"/>
                  </a:lnTo>
                  <a:close/>
                </a:path>
              </a:pathLst>
            </a:custGeom>
            <a:solidFill>
              <a:srgbClr val="2C39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 name="Google Shape;460;p49"/>
            <p:cNvSpPr/>
            <p:nvPr/>
          </p:nvSpPr>
          <p:spPr>
            <a:xfrm>
              <a:off x="5440200" y="2597250"/>
              <a:ext cx="60175" cy="83725"/>
            </a:xfrm>
            <a:custGeom>
              <a:avLst/>
              <a:gdLst/>
              <a:ahLst/>
              <a:cxnLst/>
              <a:rect l="l" t="t" r="r" b="b"/>
              <a:pathLst>
                <a:path w="2407" h="3349" extrusionOk="0">
                  <a:moveTo>
                    <a:pt x="1256" y="1"/>
                  </a:moveTo>
                  <a:lnTo>
                    <a:pt x="1005" y="126"/>
                  </a:lnTo>
                  <a:lnTo>
                    <a:pt x="628" y="189"/>
                  </a:lnTo>
                  <a:lnTo>
                    <a:pt x="419" y="377"/>
                  </a:lnTo>
                  <a:lnTo>
                    <a:pt x="210" y="419"/>
                  </a:lnTo>
                  <a:lnTo>
                    <a:pt x="21" y="586"/>
                  </a:lnTo>
                  <a:lnTo>
                    <a:pt x="0" y="712"/>
                  </a:lnTo>
                  <a:lnTo>
                    <a:pt x="0" y="733"/>
                  </a:lnTo>
                  <a:lnTo>
                    <a:pt x="105" y="649"/>
                  </a:lnTo>
                  <a:lnTo>
                    <a:pt x="293" y="691"/>
                  </a:lnTo>
                  <a:lnTo>
                    <a:pt x="210" y="712"/>
                  </a:lnTo>
                  <a:lnTo>
                    <a:pt x="419" y="921"/>
                  </a:lnTo>
                  <a:lnTo>
                    <a:pt x="565" y="1130"/>
                  </a:lnTo>
                  <a:lnTo>
                    <a:pt x="649" y="1130"/>
                  </a:lnTo>
                  <a:lnTo>
                    <a:pt x="607" y="1214"/>
                  </a:lnTo>
                  <a:lnTo>
                    <a:pt x="712" y="1319"/>
                  </a:lnTo>
                  <a:lnTo>
                    <a:pt x="733" y="1423"/>
                  </a:lnTo>
                  <a:lnTo>
                    <a:pt x="544" y="1361"/>
                  </a:lnTo>
                  <a:lnTo>
                    <a:pt x="524" y="1277"/>
                  </a:lnTo>
                  <a:lnTo>
                    <a:pt x="461" y="1381"/>
                  </a:lnTo>
                  <a:lnTo>
                    <a:pt x="398" y="1361"/>
                  </a:lnTo>
                  <a:lnTo>
                    <a:pt x="252" y="1549"/>
                  </a:lnTo>
                  <a:lnTo>
                    <a:pt x="524" y="1653"/>
                  </a:lnTo>
                  <a:lnTo>
                    <a:pt x="607" y="1633"/>
                  </a:lnTo>
                  <a:lnTo>
                    <a:pt x="649" y="1758"/>
                  </a:lnTo>
                  <a:lnTo>
                    <a:pt x="649" y="1988"/>
                  </a:lnTo>
                  <a:lnTo>
                    <a:pt x="712" y="2051"/>
                  </a:lnTo>
                  <a:lnTo>
                    <a:pt x="754" y="2009"/>
                  </a:lnTo>
                  <a:lnTo>
                    <a:pt x="858" y="2197"/>
                  </a:lnTo>
                  <a:lnTo>
                    <a:pt x="670" y="2323"/>
                  </a:lnTo>
                  <a:lnTo>
                    <a:pt x="670" y="2386"/>
                  </a:lnTo>
                  <a:lnTo>
                    <a:pt x="754" y="2469"/>
                  </a:lnTo>
                  <a:lnTo>
                    <a:pt x="754" y="2574"/>
                  </a:lnTo>
                  <a:lnTo>
                    <a:pt x="670" y="2595"/>
                  </a:lnTo>
                  <a:lnTo>
                    <a:pt x="670" y="2700"/>
                  </a:lnTo>
                  <a:lnTo>
                    <a:pt x="733" y="2804"/>
                  </a:lnTo>
                  <a:lnTo>
                    <a:pt x="670" y="2804"/>
                  </a:lnTo>
                  <a:lnTo>
                    <a:pt x="816" y="3097"/>
                  </a:lnTo>
                  <a:lnTo>
                    <a:pt x="879" y="3097"/>
                  </a:lnTo>
                  <a:lnTo>
                    <a:pt x="921" y="3223"/>
                  </a:lnTo>
                  <a:lnTo>
                    <a:pt x="963" y="3244"/>
                  </a:lnTo>
                  <a:lnTo>
                    <a:pt x="963" y="3348"/>
                  </a:lnTo>
                  <a:lnTo>
                    <a:pt x="1047" y="3306"/>
                  </a:lnTo>
                  <a:lnTo>
                    <a:pt x="1047" y="3139"/>
                  </a:lnTo>
                  <a:lnTo>
                    <a:pt x="1088" y="3223"/>
                  </a:lnTo>
                  <a:lnTo>
                    <a:pt x="1172" y="3118"/>
                  </a:lnTo>
                  <a:lnTo>
                    <a:pt x="1444" y="2888"/>
                  </a:lnTo>
                  <a:lnTo>
                    <a:pt x="1549" y="2846"/>
                  </a:lnTo>
                  <a:lnTo>
                    <a:pt x="1570" y="2909"/>
                  </a:lnTo>
                  <a:lnTo>
                    <a:pt x="1653" y="2825"/>
                  </a:lnTo>
                  <a:lnTo>
                    <a:pt x="1695" y="2825"/>
                  </a:lnTo>
                  <a:lnTo>
                    <a:pt x="1758" y="2930"/>
                  </a:lnTo>
                  <a:lnTo>
                    <a:pt x="1863" y="2909"/>
                  </a:lnTo>
                  <a:lnTo>
                    <a:pt x="1905" y="2951"/>
                  </a:lnTo>
                  <a:lnTo>
                    <a:pt x="1967" y="2909"/>
                  </a:lnTo>
                  <a:lnTo>
                    <a:pt x="1925" y="2825"/>
                  </a:lnTo>
                  <a:lnTo>
                    <a:pt x="2072" y="2741"/>
                  </a:lnTo>
                  <a:lnTo>
                    <a:pt x="2197" y="2741"/>
                  </a:lnTo>
                  <a:lnTo>
                    <a:pt x="2344" y="2532"/>
                  </a:lnTo>
                  <a:lnTo>
                    <a:pt x="2323" y="2490"/>
                  </a:lnTo>
                  <a:lnTo>
                    <a:pt x="2407" y="2428"/>
                  </a:lnTo>
                  <a:lnTo>
                    <a:pt x="2344" y="1988"/>
                  </a:lnTo>
                  <a:lnTo>
                    <a:pt x="2323" y="1988"/>
                  </a:lnTo>
                  <a:lnTo>
                    <a:pt x="2281" y="2009"/>
                  </a:lnTo>
                  <a:lnTo>
                    <a:pt x="2281" y="1884"/>
                  </a:lnTo>
                  <a:lnTo>
                    <a:pt x="2197" y="1486"/>
                  </a:lnTo>
                  <a:lnTo>
                    <a:pt x="2114" y="1381"/>
                  </a:lnTo>
                  <a:lnTo>
                    <a:pt x="2114" y="1130"/>
                  </a:lnTo>
                  <a:lnTo>
                    <a:pt x="1779" y="712"/>
                  </a:lnTo>
                  <a:lnTo>
                    <a:pt x="1465" y="398"/>
                  </a:lnTo>
                  <a:lnTo>
                    <a:pt x="1256" y="1"/>
                  </a:lnTo>
                  <a:close/>
                </a:path>
              </a:pathLst>
            </a:custGeom>
            <a:solidFill>
              <a:srgbClr val="2C39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 name="Google Shape;461;p49"/>
            <p:cNvSpPr/>
            <p:nvPr/>
          </p:nvSpPr>
          <p:spPr>
            <a:xfrm>
              <a:off x="5410900" y="2501000"/>
              <a:ext cx="68550" cy="117725"/>
            </a:xfrm>
            <a:custGeom>
              <a:avLst/>
              <a:gdLst/>
              <a:ahLst/>
              <a:cxnLst/>
              <a:rect l="l" t="t" r="r" b="b"/>
              <a:pathLst>
                <a:path w="2742" h="4709" extrusionOk="0">
                  <a:moveTo>
                    <a:pt x="2260" y="1"/>
                  </a:moveTo>
                  <a:lnTo>
                    <a:pt x="2177" y="42"/>
                  </a:lnTo>
                  <a:lnTo>
                    <a:pt x="2177" y="168"/>
                  </a:lnTo>
                  <a:lnTo>
                    <a:pt x="2177" y="273"/>
                  </a:lnTo>
                  <a:lnTo>
                    <a:pt x="2240" y="377"/>
                  </a:lnTo>
                  <a:lnTo>
                    <a:pt x="2177" y="482"/>
                  </a:lnTo>
                  <a:lnTo>
                    <a:pt x="2093" y="482"/>
                  </a:lnTo>
                  <a:lnTo>
                    <a:pt x="1988" y="607"/>
                  </a:lnTo>
                  <a:lnTo>
                    <a:pt x="1988" y="733"/>
                  </a:lnTo>
                  <a:lnTo>
                    <a:pt x="1737" y="921"/>
                  </a:lnTo>
                  <a:lnTo>
                    <a:pt x="1612" y="921"/>
                  </a:lnTo>
                  <a:lnTo>
                    <a:pt x="1528" y="1005"/>
                  </a:lnTo>
                  <a:lnTo>
                    <a:pt x="1633" y="1089"/>
                  </a:lnTo>
                  <a:lnTo>
                    <a:pt x="1779" y="1214"/>
                  </a:lnTo>
                  <a:lnTo>
                    <a:pt x="1779" y="1298"/>
                  </a:lnTo>
                  <a:lnTo>
                    <a:pt x="1716" y="1444"/>
                  </a:lnTo>
                  <a:lnTo>
                    <a:pt x="1570" y="1423"/>
                  </a:lnTo>
                  <a:lnTo>
                    <a:pt x="1319" y="1444"/>
                  </a:lnTo>
                  <a:lnTo>
                    <a:pt x="1193" y="1402"/>
                  </a:lnTo>
                  <a:lnTo>
                    <a:pt x="1089" y="1444"/>
                  </a:lnTo>
                  <a:lnTo>
                    <a:pt x="1005" y="1361"/>
                  </a:lnTo>
                  <a:lnTo>
                    <a:pt x="942" y="1319"/>
                  </a:lnTo>
                  <a:lnTo>
                    <a:pt x="838" y="1151"/>
                  </a:lnTo>
                  <a:lnTo>
                    <a:pt x="691" y="1298"/>
                  </a:lnTo>
                  <a:lnTo>
                    <a:pt x="691" y="1465"/>
                  </a:lnTo>
                  <a:lnTo>
                    <a:pt x="691" y="1528"/>
                  </a:lnTo>
                  <a:lnTo>
                    <a:pt x="649" y="1633"/>
                  </a:lnTo>
                  <a:lnTo>
                    <a:pt x="566" y="1926"/>
                  </a:lnTo>
                  <a:lnTo>
                    <a:pt x="461" y="1967"/>
                  </a:lnTo>
                  <a:lnTo>
                    <a:pt x="356" y="2156"/>
                  </a:lnTo>
                  <a:lnTo>
                    <a:pt x="210" y="2260"/>
                  </a:lnTo>
                  <a:lnTo>
                    <a:pt x="210" y="2365"/>
                  </a:lnTo>
                  <a:lnTo>
                    <a:pt x="147" y="2511"/>
                  </a:lnTo>
                  <a:lnTo>
                    <a:pt x="1" y="2616"/>
                  </a:lnTo>
                  <a:lnTo>
                    <a:pt x="1" y="2972"/>
                  </a:lnTo>
                  <a:lnTo>
                    <a:pt x="22" y="3014"/>
                  </a:lnTo>
                  <a:lnTo>
                    <a:pt x="43" y="2993"/>
                  </a:lnTo>
                  <a:lnTo>
                    <a:pt x="84" y="3202"/>
                  </a:lnTo>
                  <a:lnTo>
                    <a:pt x="168" y="3139"/>
                  </a:lnTo>
                  <a:lnTo>
                    <a:pt x="168" y="3034"/>
                  </a:lnTo>
                  <a:lnTo>
                    <a:pt x="315" y="3118"/>
                  </a:lnTo>
                  <a:lnTo>
                    <a:pt x="356" y="3202"/>
                  </a:lnTo>
                  <a:lnTo>
                    <a:pt x="545" y="3181"/>
                  </a:lnTo>
                  <a:lnTo>
                    <a:pt x="587" y="3097"/>
                  </a:lnTo>
                  <a:lnTo>
                    <a:pt x="670" y="3097"/>
                  </a:lnTo>
                  <a:lnTo>
                    <a:pt x="649" y="3181"/>
                  </a:lnTo>
                  <a:lnTo>
                    <a:pt x="566" y="3223"/>
                  </a:lnTo>
                  <a:lnTo>
                    <a:pt x="649" y="3348"/>
                  </a:lnTo>
                  <a:lnTo>
                    <a:pt x="524" y="3558"/>
                  </a:lnTo>
                  <a:lnTo>
                    <a:pt x="524" y="3851"/>
                  </a:lnTo>
                  <a:lnTo>
                    <a:pt x="545" y="3913"/>
                  </a:lnTo>
                  <a:lnTo>
                    <a:pt x="775" y="3913"/>
                  </a:lnTo>
                  <a:lnTo>
                    <a:pt x="880" y="3851"/>
                  </a:lnTo>
                  <a:lnTo>
                    <a:pt x="754" y="3955"/>
                  </a:lnTo>
                  <a:lnTo>
                    <a:pt x="608" y="3955"/>
                  </a:lnTo>
                  <a:lnTo>
                    <a:pt x="545" y="4143"/>
                  </a:lnTo>
                  <a:lnTo>
                    <a:pt x="524" y="4374"/>
                  </a:lnTo>
                  <a:lnTo>
                    <a:pt x="482" y="4478"/>
                  </a:lnTo>
                  <a:lnTo>
                    <a:pt x="545" y="4478"/>
                  </a:lnTo>
                  <a:lnTo>
                    <a:pt x="649" y="4436"/>
                  </a:lnTo>
                  <a:lnTo>
                    <a:pt x="775" y="4478"/>
                  </a:lnTo>
                  <a:lnTo>
                    <a:pt x="670" y="4646"/>
                  </a:lnTo>
                  <a:lnTo>
                    <a:pt x="691" y="4708"/>
                  </a:lnTo>
                  <a:lnTo>
                    <a:pt x="838" y="4604"/>
                  </a:lnTo>
                  <a:lnTo>
                    <a:pt x="900" y="4667"/>
                  </a:lnTo>
                  <a:lnTo>
                    <a:pt x="1005" y="4541"/>
                  </a:lnTo>
                  <a:lnTo>
                    <a:pt x="963" y="4478"/>
                  </a:lnTo>
                  <a:lnTo>
                    <a:pt x="1047" y="4436"/>
                  </a:lnTo>
                  <a:lnTo>
                    <a:pt x="1172" y="4562"/>
                  </a:lnTo>
                  <a:lnTo>
                    <a:pt x="1193" y="4436"/>
                  </a:lnTo>
                  <a:lnTo>
                    <a:pt x="1382" y="4269"/>
                  </a:lnTo>
                  <a:lnTo>
                    <a:pt x="1591" y="4227"/>
                  </a:lnTo>
                  <a:lnTo>
                    <a:pt x="1800" y="4039"/>
                  </a:lnTo>
                  <a:lnTo>
                    <a:pt x="2177" y="3976"/>
                  </a:lnTo>
                  <a:lnTo>
                    <a:pt x="2428" y="3851"/>
                  </a:lnTo>
                  <a:lnTo>
                    <a:pt x="2344" y="3725"/>
                  </a:lnTo>
                  <a:lnTo>
                    <a:pt x="1926" y="3495"/>
                  </a:lnTo>
                  <a:lnTo>
                    <a:pt x="1884" y="3390"/>
                  </a:lnTo>
                  <a:lnTo>
                    <a:pt x="1654" y="3348"/>
                  </a:lnTo>
                  <a:lnTo>
                    <a:pt x="1612" y="3202"/>
                  </a:lnTo>
                  <a:lnTo>
                    <a:pt x="1654" y="3118"/>
                  </a:lnTo>
                  <a:lnTo>
                    <a:pt x="1633" y="2993"/>
                  </a:lnTo>
                  <a:lnTo>
                    <a:pt x="1633" y="2867"/>
                  </a:lnTo>
                  <a:lnTo>
                    <a:pt x="1800" y="2762"/>
                  </a:lnTo>
                  <a:lnTo>
                    <a:pt x="1821" y="2616"/>
                  </a:lnTo>
                  <a:lnTo>
                    <a:pt x="1947" y="2574"/>
                  </a:lnTo>
                  <a:lnTo>
                    <a:pt x="2051" y="2574"/>
                  </a:lnTo>
                  <a:lnTo>
                    <a:pt x="2093" y="2490"/>
                  </a:lnTo>
                  <a:lnTo>
                    <a:pt x="2156" y="2449"/>
                  </a:lnTo>
                  <a:lnTo>
                    <a:pt x="2135" y="2344"/>
                  </a:lnTo>
                  <a:lnTo>
                    <a:pt x="2428" y="2051"/>
                  </a:lnTo>
                  <a:lnTo>
                    <a:pt x="2407" y="1988"/>
                  </a:lnTo>
                  <a:lnTo>
                    <a:pt x="2553" y="1863"/>
                  </a:lnTo>
                  <a:lnTo>
                    <a:pt x="2574" y="1737"/>
                  </a:lnTo>
                  <a:lnTo>
                    <a:pt x="2512" y="1654"/>
                  </a:lnTo>
                  <a:lnTo>
                    <a:pt x="2512" y="1361"/>
                  </a:lnTo>
                  <a:lnTo>
                    <a:pt x="2365" y="1256"/>
                  </a:lnTo>
                  <a:lnTo>
                    <a:pt x="2365" y="1110"/>
                  </a:lnTo>
                  <a:lnTo>
                    <a:pt x="2449" y="817"/>
                  </a:lnTo>
                  <a:lnTo>
                    <a:pt x="2449" y="691"/>
                  </a:lnTo>
                  <a:lnTo>
                    <a:pt x="2532" y="691"/>
                  </a:lnTo>
                  <a:lnTo>
                    <a:pt x="2721" y="482"/>
                  </a:lnTo>
                  <a:lnTo>
                    <a:pt x="2742" y="482"/>
                  </a:lnTo>
                  <a:lnTo>
                    <a:pt x="2637" y="356"/>
                  </a:lnTo>
                  <a:lnTo>
                    <a:pt x="2616" y="293"/>
                  </a:lnTo>
                  <a:lnTo>
                    <a:pt x="2428" y="273"/>
                  </a:lnTo>
                  <a:lnTo>
                    <a:pt x="2365" y="189"/>
                  </a:lnTo>
                  <a:lnTo>
                    <a:pt x="2365" y="84"/>
                  </a:lnTo>
                  <a:lnTo>
                    <a:pt x="2260" y="1"/>
                  </a:lnTo>
                  <a:close/>
                </a:path>
              </a:pathLst>
            </a:custGeom>
            <a:solidFill>
              <a:srgbClr val="2C39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 name="Google Shape;462;p49"/>
            <p:cNvSpPr/>
            <p:nvPr/>
          </p:nvSpPr>
          <p:spPr>
            <a:xfrm>
              <a:off x="4855375" y="2348250"/>
              <a:ext cx="444650" cy="209800"/>
            </a:xfrm>
            <a:custGeom>
              <a:avLst/>
              <a:gdLst/>
              <a:ahLst/>
              <a:cxnLst/>
              <a:rect l="l" t="t" r="r" b="b"/>
              <a:pathLst>
                <a:path w="17786" h="8392" extrusionOk="0">
                  <a:moveTo>
                    <a:pt x="5232" y="1"/>
                  </a:moveTo>
                  <a:lnTo>
                    <a:pt x="5169" y="85"/>
                  </a:lnTo>
                  <a:lnTo>
                    <a:pt x="5169" y="147"/>
                  </a:lnTo>
                  <a:lnTo>
                    <a:pt x="5190" y="252"/>
                  </a:lnTo>
                  <a:lnTo>
                    <a:pt x="5169" y="336"/>
                  </a:lnTo>
                  <a:lnTo>
                    <a:pt x="5085" y="336"/>
                  </a:lnTo>
                  <a:lnTo>
                    <a:pt x="5002" y="357"/>
                  </a:lnTo>
                  <a:lnTo>
                    <a:pt x="4918" y="461"/>
                  </a:lnTo>
                  <a:lnTo>
                    <a:pt x="4918" y="545"/>
                  </a:lnTo>
                  <a:lnTo>
                    <a:pt x="4813" y="670"/>
                  </a:lnTo>
                  <a:lnTo>
                    <a:pt x="4813" y="963"/>
                  </a:lnTo>
                  <a:lnTo>
                    <a:pt x="4855" y="1089"/>
                  </a:lnTo>
                  <a:lnTo>
                    <a:pt x="5023" y="1152"/>
                  </a:lnTo>
                  <a:lnTo>
                    <a:pt x="5085" y="1214"/>
                  </a:lnTo>
                  <a:lnTo>
                    <a:pt x="5190" y="1256"/>
                  </a:lnTo>
                  <a:lnTo>
                    <a:pt x="5211" y="1340"/>
                  </a:lnTo>
                  <a:lnTo>
                    <a:pt x="5190" y="1507"/>
                  </a:lnTo>
                  <a:lnTo>
                    <a:pt x="5190" y="1696"/>
                  </a:lnTo>
                  <a:lnTo>
                    <a:pt x="5295" y="1779"/>
                  </a:lnTo>
                  <a:lnTo>
                    <a:pt x="5378" y="1863"/>
                  </a:lnTo>
                  <a:lnTo>
                    <a:pt x="5232" y="2010"/>
                  </a:lnTo>
                  <a:lnTo>
                    <a:pt x="5043" y="2030"/>
                  </a:lnTo>
                  <a:lnTo>
                    <a:pt x="4960" y="2010"/>
                  </a:lnTo>
                  <a:lnTo>
                    <a:pt x="4918" y="2072"/>
                  </a:lnTo>
                  <a:lnTo>
                    <a:pt x="4813" y="2072"/>
                  </a:lnTo>
                  <a:lnTo>
                    <a:pt x="4709" y="2010"/>
                  </a:lnTo>
                  <a:lnTo>
                    <a:pt x="4479" y="2010"/>
                  </a:lnTo>
                  <a:lnTo>
                    <a:pt x="4374" y="2030"/>
                  </a:lnTo>
                  <a:lnTo>
                    <a:pt x="4290" y="1989"/>
                  </a:lnTo>
                  <a:lnTo>
                    <a:pt x="4186" y="1968"/>
                  </a:lnTo>
                  <a:lnTo>
                    <a:pt x="4081" y="1968"/>
                  </a:lnTo>
                  <a:lnTo>
                    <a:pt x="3955" y="2072"/>
                  </a:lnTo>
                  <a:lnTo>
                    <a:pt x="3851" y="2093"/>
                  </a:lnTo>
                  <a:lnTo>
                    <a:pt x="3767" y="2135"/>
                  </a:lnTo>
                  <a:lnTo>
                    <a:pt x="3558" y="2030"/>
                  </a:lnTo>
                  <a:lnTo>
                    <a:pt x="3453" y="1968"/>
                  </a:lnTo>
                  <a:lnTo>
                    <a:pt x="3181" y="1800"/>
                  </a:lnTo>
                  <a:lnTo>
                    <a:pt x="3139" y="1717"/>
                  </a:lnTo>
                  <a:lnTo>
                    <a:pt x="3118" y="1612"/>
                  </a:lnTo>
                  <a:lnTo>
                    <a:pt x="3077" y="1549"/>
                  </a:lnTo>
                  <a:lnTo>
                    <a:pt x="2888" y="1549"/>
                  </a:lnTo>
                  <a:lnTo>
                    <a:pt x="2805" y="1591"/>
                  </a:lnTo>
                  <a:lnTo>
                    <a:pt x="2700" y="1591"/>
                  </a:lnTo>
                  <a:lnTo>
                    <a:pt x="2658" y="1612"/>
                  </a:lnTo>
                  <a:lnTo>
                    <a:pt x="2512" y="1612"/>
                  </a:lnTo>
                  <a:lnTo>
                    <a:pt x="2470" y="1549"/>
                  </a:lnTo>
                  <a:lnTo>
                    <a:pt x="2428" y="1486"/>
                  </a:lnTo>
                  <a:lnTo>
                    <a:pt x="2365" y="1382"/>
                  </a:lnTo>
                  <a:lnTo>
                    <a:pt x="2344" y="1382"/>
                  </a:lnTo>
                  <a:lnTo>
                    <a:pt x="2261" y="1445"/>
                  </a:lnTo>
                  <a:lnTo>
                    <a:pt x="2030" y="1445"/>
                  </a:lnTo>
                  <a:lnTo>
                    <a:pt x="1905" y="1466"/>
                  </a:lnTo>
                  <a:lnTo>
                    <a:pt x="1717" y="1486"/>
                  </a:lnTo>
                  <a:lnTo>
                    <a:pt x="1633" y="1549"/>
                  </a:lnTo>
                  <a:lnTo>
                    <a:pt x="1549" y="1675"/>
                  </a:lnTo>
                  <a:lnTo>
                    <a:pt x="1466" y="1717"/>
                  </a:lnTo>
                  <a:lnTo>
                    <a:pt x="1298" y="1675"/>
                  </a:lnTo>
                  <a:lnTo>
                    <a:pt x="1256" y="1717"/>
                  </a:lnTo>
                  <a:lnTo>
                    <a:pt x="1256" y="1800"/>
                  </a:lnTo>
                  <a:lnTo>
                    <a:pt x="1319" y="1863"/>
                  </a:lnTo>
                  <a:lnTo>
                    <a:pt x="1256" y="1884"/>
                  </a:lnTo>
                  <a:lnTo>
                    <a:pt x="1193" y="2010"/>
                  </a:lnTo>
                  <a:lnTo>
                    <a:pt x="1110" y="2030"/>
                  </a:lnTo>
                  <a:lnTo>
                    <a:pt x="1005" y="2114"/>
                  </a:lnTo>
                  <a:lnTo>
                    <a:pt x="1005" y="2198"/>
                  </a:lnTo>
                  <a:lnTo>
                    <a:pt x="838" y="2282"/>
                  </a:lnTo>
                  <a:lnTo>
                    <a:pt x="817" y="2386"/>
                  </a:lnTo>
                  <a:lnTo>
                    <a:pt x="796" y="2512"/>
                  </a:lnTo>
                  <a:lnTo>
                    <a:pt x="608" y="2554"/>
                  </a:lnTo>
                  <a:lnTo>
                    <a:pt x="503" y="2658"/>
                  </a:lnTo>
                  <a:lnTo>
                    <a:pt x="482" y="2742"/>
                  </a:lnTo>
                  <a:lnTo>
                    <a:pt x="210" y="2721"/>
                  </a:lnTo>
                  <a:lnTo>
                    <a:pt x="105" y="2763"/>
                  </a:lnTo>
                  <a:lnTo>
                    <a:pt x="1" y="2972"/>
                  </a:lnTo>
                  <a:lnTo>
                    <a:pt x="1" y="3014"/>
                  </a:lnTo>
                  <a:lnTo>
                    <a:pt x="43" y="3056"/>
                  </a:lnTo>
                  <a:lnTo>
                    <a:pt x="43" y="3181"/>
                  </a:lnTo>
                  <a:lnTo>
                    <a:pt x="64" y="3223"/>
                  </a:lnTo>
                  <a:lnTo>
                    <a:pt x="105" y="3286"/>
                  </a:lnTo>
                  <a:lnTo>
                    <a:pt x="147" y="3286"/>
                  </a:lnTo>
                  <a:lnTo>
                    <a:pt x="147" y="3244"/>
                  </a:lnTo>
                  <a:lnTo>
                    <a:pt x="168" y="3244"/>
                  </a:lnTo>
                  <a:lnTo>
                    <a:pt x="189" y="3286"/>
                  </a:lnTo>
                  <a:lnTo>
                    <a:pt x="189" y="3370"/>
                  </a:lnTo>
                  <a:lnTo>
                    <a:pt x="210" y="3453"/>
                  </a:lnTo>
                  <a:lnTo>
                    <a:pt x="294" y="3495"/>
                  </a:lnTo>
                  <a:lnTo>
                    <a:pt x="336" y="3537"/>
                  </a:lnTo>
                  <a:lnTo>
                    <a:pt x="461" y="3642"/>
                  </a:lnTo>
                  <a:lnTo>
                    <a:pt x="566" y="3704"/>
                  </a:lnTo>
                  <a:lnTo>
                    <a:pt x="629" y="3788"/>
                  </a:lnTo>
                  <a:lnTo>
                    <a:pt x="629" y="3851"/>
                  </a:lnTo>
                  <a:lnTo>
                    <a:pt x="670" y="3914"/>
                  </a:lnTo>
                  <a:lnTo>
                    <a:pt x="796" y="3997"/>
                  </a:lnTo>
                  <a:lnTo>
                    <a:pt x="838" y="3997"/>
                  </a:lnTo>
                  <a:lnTo>
                    <a:pt x="859" y="3914"/>
                  </a:lnTo>
                  <a:lnTo>
                    <a:pt x="901" y="3872"/>
                  </a:lnTo>
                  <a:lnTo>
                    <a:pt x="1026" y="3809"/>
                  </a:lnTo>
                  <a:lnTo>
                    <a:pt x="1131" y="3809"/>
                  </a:lnTo>
                  <a:lnTo>
                    <a:pt x="1152" y="3872"/>
                  </a:lnTo>
                  <a:lnTo>
                    <a:pt x="1235" y="3976"/>
                  </a:lnTo>
                  <a:lnTo>
                    <a:pt x="1319" y="3997"/>
                  </a:lnTo>
                  <a:lnTo>
                    <a:pt x="1361" y="3976"/>
                  </a:lnTo>
                  <a:lnTo>
                    <a:pt x="1424" y="3914"/>
                  </a:lnTo>
                  <a:lnTo>
                    <a:pt x="1528" y="3914"/>
                  </a:lnTo>
                  <a:lnTo>
                    <a:pt x="1612" y="3955"/>
                  </a:lnTo>
                  <a:lnTo>
                    <a:pt x="1654" y="4018"/>
                  </a:lnTo>
                  <a:lnTo>
                    <a:pt x="1738" y="4060"/>
                  </a:lnTo>
                  <a:lnTo>
                    <a:pt x="1842" y="4123"/>
                  </a:lnTo>
                  <a:lnTo>
                    <a:pt x="1884" y="4207"/>
                  </a:lnTo>
                  <a:lnTo>
                    <a:pt x="1905" y="4311"/>
                  </a:lnTo>
                  <a:lnTo>
                    <a:pt x="1947" y="4416"/>
                  </a:lnTo>
                  <a:lnTo>
                    <a:pt x="1989" y="4499"/>
                  </a:lnTo>
                  <a:lnTo>
                    <a:pt x="2051" y="4604"/>
                  </a:lnTo>
                  <a:lnTo>
                    <a:pt x="2135" y="4646"/>
                  </a:lnTo>
                  <a:lnTo>
                    <a:pt x="2198" y="4709"/>
                  </a:lnTo>
                  <a:lnTo>
                    <a:pt x="2282" y="4834"/>
                  </a:lnTo>
                  <a:lnTo>
                    <a:pt x="2344" y="4897"/>
                  </a:lnTo>
                  <a:lnTo>
                    <a:pt x="2344" y="5023"/>
                  </a:lnTo>
                  <a:lnTo>
                    <a:pt x="2302" y="5106"/>
                  </a:lnTo>
                  <a:lnTo>
                    <a:pt x="2344" y="5232"/>
                  </a:lnTo>
                  <a:lnTo>
                    <a:pt x="2407" y="5315"/>
                  </a:lnTo>
                  <a:lnTo>
                    <a:pt x="2365" y="5420"/>
                  </a:lnTo>
                  <a:lnTo>
                    <a:pt x="2282" y="5483"/>
                  </a:lnTo>
                  <a:lnTo>
                    <a:pt x="2261" y="5546"/>
                  </a:lnTo>
                  <a:lnTo>
                    <a:pt x="2261" y="5629"/>
                  </a:lnTo>
                  <a:lnTo>
                    <a:pt x="2282" y="5734"/>
                  </a:lnTo>
                  <a:lnTo>
                    <a:pt x="2407" y="5901"/>
                  </a:lnTo>
                  <a:lnTo>
                    <a:pt x="2512" y="5985"/>
                  </a:lnTo>
                  <a:lnTo>
                    <a:pt x="3098" y="6111"/>
                  </a:lnTo>
                  <a:lnTo>
                    <a:pt x="3349" y="6090"/>
                  </a:lnTo>
                  <a:lnTo>
                    <a:pt x="3516" y="6090"/>
                  </a:lnTo>
                  <a:lnTo>
                    <a:pt x="3558" y="6048"/>
                  </a:lnTo>
                  <a:lnTo>
                    <a:pt x="3600" y="6048"/>
                  </a:lnTo>
                  <a:lnTo>
                    <a:pt x="3976" y="6111"/>
                  </a:lnTo>
                  <a:lnTo>
                    <a:pt x="4165" y="6257"/>
                  </a:lnTo>
                  <a:lnTo>
                    <a:pt x="4227" y="6299"/>
                  </a:lnTo>
                  <a:lnTo>
                    <a:pt x="4332" y="6320"/>
                  </a:lnTo>
                  <a:lnTo>
                    <a:pt x="4437" y="6320"/>
                  </a:lnTo>
                  <a:lnTo>
                    <a:pt x="4646" y="6487"/>
                  </a:lnTo>
                  <a:lnTo>
                    <a:pt x="4792" y="6571"/>
                  </a:lnTo>
                  <a:lnTo>
                    <a:pt x="5023" y="6571"/>
                  </a:lnTo>
                  <a:lnTo>
                    <a:pt x="5043" y="6675"/>
                  </a:lnTo>
                  <a:lnTo>
                    <a:pt x="5085" y="6738"/>
                  </a:lnTo>
                  <a:lnTo>
                    <a:pt x="5127" y="6738"/>
                  </a:lnTo>
                  <a:lnTo>
                    <a:pt x="5211" y="6780"/>
                  </a:lnTo>
                  <a:lnTo>
                    <a:pt x="5315" y="6885"/>
                  </a:lnTo>
                  <a:lnTo>
                    <a:pt x="5315" y="6948"/>
                  </a:lnTo>
                  <a:lnTo>
                    <a:pt x="5378" y="7115"/>
                  </a:lnTo>
                  <a:lnTo>
                    <a:pt x="5483" y="7240"/>
                  </a:lnTo>
                  <a:lnTo>
                    <a:pt x="5608" y="7408"/>
                  </a:lnTo>
                  <a:lnTo>
                    <a:pt x="5650" y="7533"/>
                  </a:lnTo>
                  <a:lnTo>
                    <a:pt x="5797" y="7784"/>
                  </a:lnTo>
                  <a:lnTo>
                    <a:pt x="5901" y="7826"/>
                  </a:lnTo>
                  <a:lnTo>
                    <a:pt x="6006" y="7784"/>
                  </a:lnTo>
                  <a:lnTo>
                    <a:pt x="6236" y="7764"/>
                  </a:lnTo>
                  <a:lnTo>
                    <a:pt x="6487" y="7784"/>
                  </a:lnTo>
                  <a:lnTo>
                    <a:pt x="6843" y="7764"/>
                  </a:lnTo>
                  <a:lnTo>
                    <a:pt x="7324" y="7826"/>
                  </a:lnTo>
                  <a:lnTo>
                    <a:pt x="7596" y="7784"/>
                  </a:lnTo>
                  <a:lnTo>
                    <a:pt x="7784" y="7722"/>
                  </a:lnTo>
                  <a:lnTo>
                    <a:pt x="7826" y="7659"/>
                  </a:lnTo>
                  <a:lnTo>
                    <a:pt x="7889" y="7617"/>
                  </a:lnTo>
                  <a:lnTo>
                    <a:pt x="7952" y="7638"/>
                  </a:lnTo>
                  <a:lnTo>
                    <a:pt x="8328" y="7638"/>
                  </a:lnTo>
                  <a:lnTo>
                    <a:pt x="8747" y="7659"/>
                  </a:lnTo>
                  <a:lnTo>
                    <a:pt x="8872" y="7680"/>
                  </a:lnTo>
                  <a:lnTo>
                    <a:pt x="9082" y="7868"/>
                  </a:lnTo>
                  <a:lnTo>
                    <a:pt x="9458" y="8036"/>
                  </a:lnTo>
                  <a:lnTo>
                    <a:pt x="9814" y="8161"/>
                  </a:lnTo>
                  <a:lnTo>
                    <a:pt x="9981" y="8182"/>
                  </a:lnTo>
                  <a:lnTo>
                    <a:pt x="10191" y="8287"/>
                  </a:lnTo>
                  <a:lnTo>
                    <a:pt x="10358" y="8266"/>
                  </a:lnTo>
                  <a:lnTo>
                    <a:pt x="10630" y="8182"/>
                  </a:lnTo>
                  <a:lnTo>
                    <a:pt x="10651" y="8287"/>
                  </a:lnTo>
                  <a:lnTo>
                    <a:pt x="10651" y="8349"/>
                  </a:lnTo>
                  <a:lnTo>
                    <a:pt x="10797" y="8391"/>
                  </a:lnTo>
                  <a:lnTo>
                    <a:pt x="10944" y="8391"/>
                  </a:lnTo>
                  <a:lnTo>
                    <a:pt x="11049" y="8287"/>
                  </a:lnTo>
                  <a:lnTo>
                    <a:pt x="11300" y="8098"/>
                  </a:lnTo>
                  <a:lnTo>
                    <a:pt x="11467" y="7931"/>
                  </a:lnTo>
                  <a:lnTo>
                    <a:pt x="11781" y="7826"/>
                  </a:lnTo>
                  <a:lnTo>
                    <a:pt x="12199" y="7659"/>
                  </a:lnTo>
                  <a:lnTo>
                    <a:pt x="12367" y="7617"/>
                  </a:lnTo>
                  <a:lnTo>
                    <a:pt x="12555" y="7554"/>
                  </a:lnTo>
                  <a:lnTo>
                    <a:pt x="12806" y="7533"/>
                  </a:lnTo>
                  <a:lnTo>
                    <a:pt x="12953" y="7533"/>
                  </a:lnTo>
                  <a:lnTo>
                    <a:pt x="13120" y="7408"/>
                  </a:lnTo>
                  <a:lnTo>
                    <a:pt x="13266" y="7303"/>
                  </a:lnTo>
                  <a:lnTo>
                    <a:pt x="13392" y="7303"/>
                  </a:lnTo>
                  <a:lnTo>
                    <a:pt x="13580" y="7240"/>
                  </a:lnTo>
                  <a:lnTo>
                    <a:pt x="13685" y="7240"/>
                  </a:lnTo>
                  <a:lnTo>
                    <a:pt x="13769" y="7031"/>
                  </a:lnTo>
                  <a:lnTo>
                    <a:pt x="13894" y="6801"/>
                  </a:lnTo>
                  <a:lnTo>
                    <a:pt x="14166" y="6508"/>
                  </a:lnTo>
                  <a:lnTo>
                    <a:pt x="14229" y="6403"/>
                  </a:lnTo>
                  <a:lnTo>
                    <a:pt x="14292" y="6299"/>
                  </a:lnTo>
                  <a:lnTo>
                    <a:pt x="14292" y="6215"/>
                  </a:lnTo>
                  <a:lnTo>
                    <a:pt x="14062" y="6090"/>
                  </a:lnTo>
                  <a:lnTo>
                    <a:pt x="13790" y="5901"/>
                  </a:lnTo>
                  <a:lnTo>
                    <a:pt x="13810" y="5839"/>
                  </a:lnTo>
                  <a:lnTo>
                    <a:pt x="13790" y="5692"/>
                  </a:lnTo>
                  <a:lnTo>
                    <a:pt x="13790" y="5462"/>
                  </a:lnTo>
                  <a:lnTo>
                    <a:pt x="13894" y="5336"/>
                  </a:lnTo>
                  <a:lnTo>
                    <a:pt x="14020" y="5232"/>
                  </a:lnTo>
                  <a:lnTo>
                    <a:pt x="14229" y="5169"/>
                  </a:lnTo>
                  <a:lnTo>
                    <a:pt x="14396" y="5211"/>
                  </a:lnTo>
                  <a:lnTo>
                    <a:pt x="14522" y="5274"/>
                  </a:lnTo>
                  <a:lnTo>
                    <a:pt x="14710" y="5357"/>
                  </a:lnTo>
                  <a:lnTo>
                    <a:pt x="14836" y="5378"/>
                  </a:lnTo>
                  <a:lnTo>
                    <a:pt x="14961" y="5441"/>
                  </a:lnTo>
                  <a:lnTo>
                    <a:pt x="15024" y="5441"/>
                  </a:lnTo>
                  <a:lnTo>
                    <a:pt x="15045" y="5336"/>
                  </a:lnTo>
                  <a:lnTo>
                    <a:pt x="15129" y="5253"/>
                  </a:lnTo>
                  <a:lnTo>
                    <a:pt x="15254" y="5148"/>
                  </a:lnTo>
                  <a:lnTo>
                    <a:pt x="15359" y="5064"/>
                  </a:lnTo>
                  <a:lnTo>
                    <a:pt x="15463" y="4855"/>
                  </a:lnTo>
                  <a:lnTo>
                    <a:pt x="15547" y="4813"/>
                  </a:lnTo>
                  <a:lnTo>
                    <a:pt x="15673" y="4834"/>
                  </a:lnTo>
                  <a:lnTo>
                    <a:pt x="15840" y="4834"/>
                  </a:lnTo>
                  <a:lnTo>
                    <a:pt x="16070" y="4646"/>
                  </a:lnTo>
                  <a:lnTo>
                    <a:pt x="16196" y="4625"/>
                  </a:lnTo>
                  <a:lnTo>
                    <a:pt x="16259" y="4541"/>
                  </a:lnTo>
                  <a:lnTo>
                    <a:pt x="16259" y="4437"/>
                  </a:lnTo>
                  <a:lnTo>
                    <a:pt x="16279" y="4269"/>
                  </a:lnTo>
                  <a:lnTo>
                    <a:pt x="16384" y="4102"/>
                  </a:lnTo>
                  <a:lnTo>
                    <a:pt x="16426" y="4018"/>
                  </a:lnTo>
                  <a:lnTo>
                    <a:pt x="16489" y="4060"/>
                  </a:lnTo>
                  <a:lnTo>
                    <a:pt x="16551" y="4018"/>
                  </a:lnTo>
                  <a:lnTo>
                    <a:pt x="16614" y="3976"/>
                  </a:lnTo>
                  <a:lnTo>
                    <a:pt x="16614" y="3872"/>
                  </a:lnTo>
                  <a:lnTo>
                    <a:pt x="16677" y="3851"/>
                  </a:lnTo>
                  <a:lnTo>
                    <a:pt x="16782" y="3914"/>
                  </a:lnTo>
                  <a:lnTo>
                    <a:pt x="16844" y="3872"/>
                  </a:lnTo>
                  <a:lnTo>
                    <a:pt x="17012" y="3746"/>
                  </a:lnTo>
                  <a:lnTo>
                    <a:pt x="17116" y="3600"/>
                  </a:lnTo>
                  <a:lnTo>
                    <a:pt x="17221" y="3579"/>
                  </a:lnTo>
                  <a:lnTo>
                    <a:pt x="17367" y="3662"/>
                  </a:lnTo>
                  <a:lnTo>
                    <a:pt x="17451" y="3600"/>
                  </a:lnTo>
                  <a:lnTo>
                    <a:pt x="17556" y="3579"/>
                  </a:lnTo>
                  <a:lnTo>
                    <a:pt x="17598" y="3642"/>
                  </a:lnTo>
                  <a:lnTo>
                    <a:pt x="17723" y="3662"/>
                  </a:lnTo>
                  <a:lnTo>
                    <a:pt x="17744" y="3579"/>
                  </a:lnTo>
                  <a:lnTo>
                    <a:pt x="17744" y="3495"/>
                  </a:lnTo>
                  <a:lnTo>
                    <a:pt x="17786" y="3453"/>
                  </a:lnTo>
                  <a:lnTo>
                    <a:pt x="17786" y="3349"/>
                  </a:lnTo>
                  <a:lnTo>
                    <a:pt x="17765" y="3265"/>
                  </a:lnTo>
                  <a:lnTo>
                    <a:pt x="17744" y="3160"/>
                  </a:lnTo>
                  <a:lnTo>
                    <a:pt x="17535" y="3014"/>
                  </a:lnTo>
                  <a:lnTo>
                    <a:pt x="17367" y="2805"/>
                  </a:lnTo>
                  <a:lnTo>
                    <a:pt x="17158" y="2616"/>
                  </a:lnTo>
                  <a:lnTo>
                    <a:pt x="17012" y="2428"/>
                  </a:lnTo>
                  <a:lnTo>
                    <a:pt x="16740" y="2344"/>
                  </a:lnTo>
                  <a:lnTo>
                    <a:pt x="16698" y="2407"/>
                  </a:lnTo>
                  <a:lnTo>
                    <a:pt x="16531" y="2449"/>
                  </a:lnTo>
                  <a:lnTo>
                    <a:pt x="16531" y="2554"/>
                  </a:lnTo>
                  <a:lnTo>
                    <a:pt x="16531" y="2700"/>
                  </a:lnTo>
                  <a:lnTo>
                    <a:pt x="16405" y="2909"/>
                  </a:lnTo>
                  <a:lnTo>
                    <a:pt x="16300" y="2805"/>
                  </a:lnTo>
                  <a:lnTo>
                    <a:pt x="16028" y="2742"/>
                  </a:lnTo>
                  <a:lnTo>
                    <a:pt x="15798" y="2742"/>
                  </a:lnTo>
                  <a:lnTo>
                    <a:pt x="15631" y="2909"/>
                  </a:lnTo>
                  <a:lnTo>
                    <a:pt x="15359" y="2763"/>
                  </a:lnTo>
                  <a:lnTo>
                    <a:pt x="15254" y="2595"/>
                  </a:lnTo>
                  <a:lnTo>
                    <a:pt x="15338" y="2323"/>
                  </a:lnTo>
                  <a:lnTo>
                    <a:pt x="15317" y="2219"/>
                  </a:lnTo>
                  <a:lnTo>
                    <a:pt x="15359" y="2030"/>
                  </a:lnTo>
                  <a:lnTo>
                    <a:pt x="15338" y="1863"/>
                  </a:lnTo>
                  <a:lnTo>
                    <a:pt x="15463" y="963"/>
                  </a:lnTo>
                  <a:lnTo>
                    <a:pt x="15463" y="942"/>
                  </a:lnTo>
                  <a:lnTo>
                    <a:pt x="15422" y="880"/>
                  </a:lnTo>
                  <a:lnTo>
                    <a:pt x="15212" y="838"/>
                  </a:lnTo>
                  <a:lnTo>
                    <a:pt x="14982" y="859"/>
                  </a:lnTo>
                  <a:lnTo>
                    <a:pt x="14982" y="922"/>
                  </a:lnTo>
                  <a:lnTo>
                    <a:pt x="14857" y="984"/>
                  </a:lnTo>
                  <a:lnTo>
                    <a:pt x="14752" y="984"/>
                  </a:lnTo>
                  <a:lnTo>
                    <a:pt x="14710" y="942"/>
                  </a:lnTo>
                  <a:lnTo>
                    <a:pt x="14606" y="1026"/>
                  </a:lnTo>
                  <a:lnTo>
                    <a:pt x="14501" y="963"/>
                  </a:lnTo>
                  <a:lnTo>
                    <a:pt x="14438" y="880"/>
                  </a:lnTo>
                  <a:lnTo>
                    <a:pt x="14313" y="775"/>
                  </a:lnTo>
                  <a:lnTo>
                    <a:pt x="14208" y="775"/>
                  </a:lnTo>
                  <a:lnTo>
                    <a:pt x="14020" y="838"/>
                  </a:lnTo>
                  <a:lnTo>
                    <a:pt x="13999" y="775"/>
                  </a:lnTo>
                  <a:lnTo>
                    <a:pt x="13894" y="775"/>
                  </a:lnTo>
                  <a:lnTo>
                    <a:pt x="13790" y="859"/>
                  </a:lnTo>
                  <a:lnTo>
                    <a:pt x="13769" y="984"/>
                  </a:lnTo>
                  <a:lnTo>
                    <a:pt x="13685" y="1068"/>
                  </a:lnTo>
                  <a:lnTo>
                    <a:pt x="13559" y="1131"/>
                  </a:lnTo>
                  <a:lnTo>
                    <a:pt x="13476" y="1256"/>
                  </a:lnTo>
                  <a:lnTo>
                    <a:pt x="13476" y="1298"/>
                  </a:lnTo>
                  <a:lnTo>
                    <a:pt x="13455" y="1403"/>
                  </a:lnTo>
                  <a:lnTo>
                    <a:pt x="13350" y="1507"/>
                  </a:lnTo>
                  <a:lnTo>
                    <a:pt x="12973" y="1507"/>
                  </a:lnTo>
                  <a:lnTo>
                    <a:pt x="12869" y="1612"/>
                  </a:lnTo>
                  <a:lnTo>
                    <a:pt x="12743" y="1612"/>
                  </a:lnTo>
                  <a:lnTo>
                    <a:pt x="12534" y="1758"/>
                  </a:lnTo>
                  <a:lnTo>
                    <a:pt x="12429" y="1905"/>
                  </a:lnTo>
                  <a:lnTo>
                    <a:pt x="12367" y="1905"/>
                  </a:lnTo>
                  <a:lnTo>
                    <a:pt x="12283" y="1863"/>
                  </a:lnTo>
                  <a:lnTo>
                    <a:pt x="12137" y="1863"/>
                  </a:lnTo>
                  <a:lnTo>
                    <a:pt x="12095" y="1884"/>
                  </a:lnTo>
                  <a:lnTo>
                    <a:pt x="11927" y="1905"/>
                  </a:lnTo>
                  <a:lnTo>
                    <a:pt x="11593" y="1905"/>
                  </a:lnTo>
                  <a:lnTo>
                    <a:pt x="11362" y="1863"/>
                  </a:lnTo>
                  <a:lnTo>
                    <a:pt x="11090" y="1884"/>
                  </a:lnTo>
                  <a:lnTo>
                    <a:pt x="11028" y="1884"/>
                  </a:lnTo>
                  <a:lnTo>
                    <a:pt x="10923" y="1758"/>
                  </a:lnTo>
                  <a:lnTo>
                    <a:pt x="10839" y="1758"/>
                  </a:lnTo>
                  <a:lnTo>
                    <a:pt x="10756" y="1696"/>
                  </a:lnTo>
                  <a:lnTo>
                    <a:pt x="10651" y="1612"/>
                  </a:lnTo>
                  <a:lnTo>
                    <a:pt x="10609" y="1445"/>
                  </a:lnTo>
                  <a:lnTo>
                    <a:pt x="10525" y="1382"/>
                  </a:lnTo>
                  <a:lnTo>
                    <a:pt x="10421" y="1403"/>
                  </a:lnTo>
                  <a:lnTo>
                    <a:pt x="10232" y="1403"/>
                  </a:lnTo>
                  <a:lnTo>
                    <a:pt x="10044" y="1340"/>
                  </a:lnTo>
                  <a:lnTo>
                    <a:pt x="9919" y="1173"/>
                  </a:lnTo>
                  <a:lnTo>
                    <a:pt x="9521" y="1173"/>
                  </a:lnTo>
                  <a:lnTo>
                    <a:pt x="9396" y="1089"/>
                  </a:lnTo>
                  <a:lnTo>
                    <a:pt x="9270" y="1131"/>
                  </a:lnTo>
                  <a:lnTo>
                    <a:pt x="9103" y="1152"/>
                  </a:lnTo>
                  <a:lnTo>
                    <a:pt x="8977" y="1194"/>
                  </a:lnTo>
                  <a:lnTo>
                    <a:pt x="8768" y="1214"/>
                  </a:lnTo>
                  <a:lnTo>
                    <a:pt x="8580" y="1277"/>
                  </a:lnTo>
                  <a:lnTo>
                    <a:pt x="8517" y="1382"/>
                  </a:lnTo>
                  <a:lnTo>
                    <a:pt x="8433" y="1403"/>
                  </a:lnTo>
                  <a:lnTo>
                    <a:pt x="8349" y="1382"/>
                  </a:lnTo>
                  <a:lnTo>
                    <a:pt x="8266" y="1382"/>
                  </a:lnTo>
                  <a:lnTo>
                    <a:pt x="8182" y="1445"/>
                  </a:lnTo>
                  <a:lnTo>
                    <a:pt x="8015" y="1445"/>
                  </a:lnTo>
                  <a:lnTo>
                    <a:pt x="7952" y="1466"/>
                  </a:lnTo>
                  <a:lnTo>
                    <a:pt x="7889" y="1466"/>
                  </a:lnTo>
                  <a:lnTo>
                    <a:pt x="7722" y="1361"/>
                  </a:lnTo>
                  <a:lnTo>
                    <a:pt x="7533" y="1340"/>
                  </a:lnTo>
                  <a:lnTo>
                    <a:pt x="7512" y="1256"/>
                  </a:lnTo>
                  <a:lnTo>
                    <a:pt x="7387" y="1152"/>
                  </a:lnTo>
                  <a:lnTo>
                    <a:pt x="7324" y="1152"/>
                  </a:lnTo>
                  <a:lnTo>
                    <a:pt x="7261" y="1089"/>
                  </a:lnTo>
                  <a:lnTo>
                    <a:pt x="7261" y="984"/>
                  </a:lnTo>
                  <a:lnTo>
                    <a:pt x="7199" y="859"/>
                  </a:lnTo>
                  <a:lnTo>
                    <a:pt x="7136" y="817"/>
                  </a:lnTo>
                  <a:lnTo>
                    <a:pt x="7136" y="691"/>
                  </a:lnTo>
                  <a:lnTo>
                    <a:pt x="7094" y="629"/>
                  </a:lnTo>
                  <a:lnTo>
                    <a:pt x="7094" y="566"/>
                  </a:lnTo>
                  <a:lnTo>
                    <a:pt x="7052" y="461"/>
                  </a:lnTo>
                  <a:lnTo>
                    <a:pt x="6947" y="440"/>
                  </a:lnTo>
                  <a:lnTo>
                    <a:pt x="6696" y="440"/>
                  </a:lnTo>
                  <a:lnTo>
                    <a:pt x="6592" y="419"/>
                  </a:lnTo>
                  <a:lnTo>
                    <a:pt x="6529" y="398"/>
                  </a:lnTo>
                  <a:lnTo>
                    <a:pt x="6383" y="357"/>
                  </a:lnTo>
                  <a:lnTo>
                    <a:pt x="6341" y="315"/>
                  </a:lnTo>
                  <a:lnTo>
                    <a:pt x="6257" y="252"/>
                  </a:lnTo>
                  <a:lnTo>
                    <a:pt x="5901" y="252"/>
                  </a:lnTo>
                  <a:lnTo>
                    <a:pt x="5755" y="210"/>
                  </a:lnTo>
                  <a:lnTo>
                    <a:pt x="5734" y="168"/>
                  </a:lnTo>
                  <a:lnTo>
                    <a:pt x="5567" y="105"/>
                  </a:lnTo>
                  <a:lnTo>
                    <a:pt x="5441" y="43"/>
                  </a:lnTo>
                  <a:lnTo>
                    <a:pt x="5378" y="1"/>
                  </a:lnTo>
                  <a:close/>
                </a:path>
              </a:pathLst>
            </a:custGeom>
            <a:solidFill>
              <a:srgbClr val="2C39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 name="Google Shape;463;p49"/>
            <p:cNvSpPr/>
            <p:nvPr/>
          </p:nvSpPr>
          <p:spPr>
            <a:xfrm>
              <a:off x="5730000" y="3287725"/>
              <a:ext cx="141250" cy="120875"/>
            </a:xfrm>
            <a:custGeom>
              <a:avLst/>
              <a:gdLst/>
              <a:ahLst/>
              <a:cxnLst/>
              <a:rect l="l" t="t" r="r" b="b"/>
              <a:pathLst>
                <a:path w="5650" h="4835" extrusionOk="0">
                  <a:moveTo>
                    <a:pt x="126" y="1"/>
                  </a:moveTo>
                  <a:lnTo>
                    <a:pt x="42" y="2156"/>
                  </a:lnTo>
                  <a:lnTo>
                    <a:pt x="21" y="2323"/>
                  </a:lnTo>
                  <a:lnTo>
                    <a:pt x="21" y="2407"/>
                  </a:lnTo>
                  <a:lnTo>
                    <a:pt x="21" y="2470"/>
                  </a:lnTo>
                  <a:lnTo>
                    <a:pt x="0" y="3872"/>
                  </a:lnTo>
                  <a:lnTo>
                    <a:pt x="168" y="3872"/>
                  </a:lnTo>
                  <a:lnTo>
                    <a:pt x="251" y="3892"/>
                  </a:lnTo>
                  <a:lnTo>
                    <a:pt x="356" y="3872"/>
                  </a:lnTo>
                  <a:lnTo>
                    <a:pt x="732" y="3872"/>
                  </a:lnTo>
                  <a:lnTo>
                    <a:pt x="753" y="3934"/>
                  </a:lnTo>
                  <a:lnTo>
                    <a:pt x="837" y="3997"/>
                  </a:lnTo>
                  <a:lnTo>
                    <a:pt x="942" y="4039"/>
                  </a:lnTo>
                  <a:lnTo>
                    <a:pt x="1046" y="3955"/>
                  </a:lnTo>
                  <a:lnTo>
                    <a:pt x="1256" y="3892"/>
                  </a:lnTo>
                  <a:lnTo>
                    <a:pt x="1276" y="3851"/>
                  </a:lnTo>
                  <a:lnTo>
                    <a:pt x="1318" y="3892"/>
                  </a:lnTo>
                  <a:lnTo>
                    <a:pt x="1381" y="3830"/>
                  </a:lnTo>
                  <a:lnTo>
                    <a:pt x="1360" y="3662"/>
                  </a:lnTo>
                  <a:lnTo>
                    <a:pt x="1214" y="3558"/>
                  </a:lnTo>
                  <a:lnTo>
                    <a:pt x="1046" y="3474"/>
                  </a:lnTo>
                  <a:lnTo>
                    <a:pt x="900" y="3453"/>
                  </a:lnTo>
                  <a:lnTo>
                    <a:pt x="858" y="3411"/>
                  </a:lnTo>
                  <a:lnTo>
                    <a:pt x="753" y="3369"/>
                  </a:lnTo>
                  <a:lnTo>
                    <a:pt x="732" y="3369"/>
                  </a:lnTo>
                  <a:lnTo>
                    <a:pt x="670" y="3328"/>
                  </a:lnTo>
                  <a:lnTo>
                    <a:pt x="649" y="3202"/>
                  </a:lnTo>
                  <a:lnTo>
                    <a:pt x="544" y="3056"/>
                  </a:lnTo>
                  <a:lnTo>
                    <a:pt x="440" y="3014"/>
                  </a:lnTo>
                  <a:lnTo>
                    <a:pt x="419" y="2930"/>
                  </a:lnTo>
                  <a:lnTo>
                    <a:pt x="335" y="2846"/>
                  </a:lnTo>
                  <a:lnTo>
                    <a:pt x="419" y="2909"/>
                  </a:lnTo>
                  <a:lnTo>
                    <a:pt x="440" y="3014"/>
                  </a:lnTo>
                  <a:lnTo>
                    <a:pt x="523" y="3014"/>
                  </a:lnTo>
                  <a:lnTo>
                    <a:pt x="649" y="3097"/>
                  </a:lnTo>
                  <a:lnTo>
                    <a:pt x="670" y="3202"/>
                  </a:lnTo>
                  <a:lnTo>
                    <a:pt x="670" y="3328"/>
                  </a:lnTo>
                  <a:lnTo>
                    <a:pt x="732" y="3328"/>
                  </a:lnTo>
                  <a:lnTo>
                    <a:pt x="879" y="3348"/>
                  </a:lnTo>
                  <a:lnTo>
                    <a:pt x="963" y="3432"/>
                  </a:lnTo>
                  <a:lnTo>
                    <a:pt x="1151" y="3432"/>
                  </a:lnTo>
                  <a:lnTo>
                    <a:pt x="1297" y="3369"/>
                  </a:lnTo>
                  <a:lnTo>
                    <a:pt x="1423" y="3411"/>
                  </a:lnTo>
                  <a:lnTo>
                    <a:pt x="1507" y="3348"/>
                  </a:lnTo>
                  <a:lnTo>
                    <a:pt x="1486" y="3328"/>
                  </a:lnTo>
                  <a:lnTo>
                    <a:pt x="1402" y="3244"/>
                  </a:lnTo>
                  <a:lnTo>
                    <a:pt x="1360" y="3160"/>
                  </a:lnTo>
                  <a:lnTo>
                    <a:pt x="1276" y="3202"/>
                  </a:lnTo>
                  <a:lnTo>
                    <a:pt x="1256" y="3118"/>
                  </a:lnTo>
                  <a:lnTo>
                    <a:pt x="1297" y="3160"/>
                  </a:lnTo>
                  <a:lnTo>
                    <a:pt x="1423" y="3139"/>
                  </a:lnTo>
                  <a:lnTo>
                    <a:pt x="1507" y="3244"/>
                  </a:lnTo>
                  <a:lnTo>
                    <a:pt x="1611" y="3244"/>
                  </a:lnTo>
                  <a:lnTo>
                    <a:pt x="1569" y="3202"/>
                  </a:lnTo>
                  <a:lnTo>
                    <a:pt x="1569" y="3118"/>
                  </a:lnTo>
                  <a:lnTo>
                    <a:pt x="1611" y="3056"/>
                  </a:lnTo>
                  <a:lnTo>
                    <a:pt x="1611" y="3014"/>
                  </a:lnTo>
                  <a:lnTo>
                    <a:pt x="1611" y="2930"/>
                  </a:lnTo>
                  <a:lnTo>
                    <a:pt x="1528" y="2825"/>
                  </a:lnTo>
                  <a:lnTo>
                    <a:pt x="1528" y="2804"/>
                  </a:lnTo>
                  <a:lnTo>
                    <a:pt x="1632" y="2846"/>
                  </a:lnTo>
                  <a:lnTo>
                    <a:pt x="1674" y="2909"/>
                  </a:lnTo>
                  <a:lnTo>
                    <a:pt x="1779" y="3014"/>
                  </a:lnTo>
                  <a:lnTo>
                    <a:pt x="1883" y="3035"/>
                  </a:lnTo>
                  <a:lnTo>
                    <a:pt x="1883" y="2993"/>
                  </a:lnTo>
                  <a:lnTo>
                    <a:pt x="1841" y="2909"/>
                  </a:lnTo>
                  <a:lnTo>
                    <a:pt x="1883" y="2930"/>
                  </a:lnTo>
                  <a:lnTo>
                    <a:pt x="1904" y="3035"/>
                  </a:lnTo>
                  <a:lnTo>
                    <a:pt x="1946" y="3035"/>
                  </a:lnTo>
                  <a:lnTo>
                    <a:pt x="1946" y="2951"/>
                  </a:lnTo>
                  <a:lnTo>
                    <a:pt x="1925" y="2888"/>
                  </a:lnTo>
                  <a:lnTo>
                    <a:pt x="1946" y="2784"/>
                  </a:lnTo>
                  <a:lnTo>
                    <a:pt x="2009" y="2825"/>
                  </a:lnTo>
                  <a:lnTo>
                    <a:pt x="2155" y="2888"/>
                  </a:lnTo>
                  <a:lnTo>
                    <a:pt x="2197" y="2951"/>
                  </a:lnTo>
                  <a:lnTo>
                    <a:pt x="2260" y="2993"/>
                  </a:lnTo>
                  <a:lnTo>
                    <a:pt x="2323" y="2951"/>
                  </a:lnTo>
                  <a:lnTo>
                    <a:pt x="2365" y="2993"/>
                  </a:lnTo>
                  <a:lnTo>
                    <a:pt x="2427" y="2930"/>
                  </a:lnTo>
                  <a:lnTo>
                    <a:pt x="2427" y="3014"/>
                  </a:lnTo>
                  <a:lnTo>
                    <a:pt x="2427" y="3097"/>
                  </a:lnTo>
                  <a:lnTo>
                    <a:pt x="2469" y="3097"/>
                  </a:lnTo>
                  <a:lnTo>
                    <a:pt x="2553" y="3160"/>
                  </a:lnTo>
                  <a:lnTo>
                    <a:pt x="2867" y="3244"/>
                  </a:lnTo>
                  <a:lnTo>
                    <a:pt x="2950" y="3307"/>
                  </a:lnTo>
                  <a:lnTo>
                    <a:pt x="3055" y="3411"/>
                  </a:lnTo>
                  <a:lnTo>
                    <a:pt x="3076" y="3558"/>
                  </a:lnTo>
                  <a:lnTo>
                    <a:pt x="3243" y="3746"/>
                  </a:lnTo>
                  <a:lnTo>
                    <a:pt x="3264" y="3830"/>
                  </a:lnTo>
                  <a:lnTo>
                    <a:pt x="3369" y="3872"/>
                  </a:lnTo>
                  <a:lnTo>
                    <a:pt x="3453" y="3955"/>
                  </a:lnTo>
                  <a:lnTo>
                    <a:pt x="3473" y="4039"/>
                  </a:lnTo>
                  <a:lnTo>
                    <a:pt x="3725" y="4290"/>
                  </a:lnTo>
                  <a:lnTo>
                    <a:pt x="3725" y="4374"/>
                  </a:lnTo>
                  <a:lnTo>
                    <a:pt x="3829" y="4457"/>
                  </a:lnTo>
                  <a:lnTo>
                    <a:pt x="3997" y="4499"/>
                  </a:lnTo>
                  <a:lnTo>
                    <a:pt x="4080" y="4478"/>
                  </a:lnTo>
                  <a:lnTo>
                    <a:pt x="4122" y="4478"/>
                  </a:lnTo>
                  <a:lnTo>
                    <a:pt x="4206" y="4520"/>
                  </a:lnTo>
                  <a:lnTo>
                    <a:pt x="4394" y="4499"/>
                  </a:lnTo>
                  <a:lnTo>
                    <a:pt x="4520" y="4562"/>
                  </a:lnTo>
                  <a:lnTo>
                    <a:pt x="4624" y="4520"/>
                  </a:lnTo>
                  <a:lnTo>
                    <a:pt x="4771" y="4562"/>
                  </a:lnTo>
                  <a:lnTo>
                    <a:pt x="4875" y="4604"/>
                  </a:lnTo>
                  <a:lnTo>
                    <a:pt x="5022" y="4583"/>
                  </a:lnTo>
                  <a:lnTo>
                    <a:pt x="5064" y="4667"/>
                  </a:lnTo>
                  <a:lnTo>
                    <a:pt x="5168" y="4667"/>
                  </a:lnTo>
                  <a:lnTo>
                    <a:pt x="5189" y="4688"/>
                  </a:lnTo>
                  <a:lnTo>
                    <a:pt x="5126" y="4729"/>
                  </a:lnTo>
                  <a:lnTo>
                    <a:pt x="5252" y="4771"/>
                  </a:lnTo>
                  <a:lnTo>
                    <a:pt x="5378" y="4834"/>
                  </a:lnTo>
                  <a:lnTo>
                    <a:pt x="5503" y="4813"/>
                  </a:lnTo>
                  <a:lnTo>
                    <a:pt x="5545" y="4729"/>
                  </a:lnTo>
                  <a:lnTo>
                    <a:pt x="5398" y="4667"/>
                  </a:lnTo>
                  <a:lnTo>
                    <a:pt x="5357" y="4667"/>
                  </a:lnTo>
                  <a:lnTo>
                    <a:pt x="5357" y="4604"/>
                  </a:lnTo>
                  <a:lnTo>
                    <a:pt x="5461" y="4583"/>
                  </a:lnTo>
                  <a:lnTo>
                    <a:pt x="5545" y="4604"/>
                  </a:lnTo>
                  <a:lnTo>
                    <a:pt x="5650" y="4562"/>
                  </a:lnTo>
                  <a:lnTo>
                    <a:pt x="5440" y="4499"/>
                  </a:lnTo>
                  <a:lnTo>
                    <a:pt x="5168" y="4478"/>
                  </a:lnTo>
                  <a:lnTo>
                    <a:pt x="5043" y="4395"/>
                  </a:lnTo>
                  <a:lnTo>
                    <a:pt x="4980" y="4311"/>
                  </a:lnTo>
                  <a:lnTo>
                    <a:pt x="5126" y="4269"/>
                  </a:lnTo>
                  <a:lnTo>
                    <a:pt x="5189" y="4269"/>
                  </a:lnTo>
                  <a:lnTo>
                    <a:pt x="5252" y="4248"/>
                  </a:lnTo>
                  <a:lnTo>
                    <a:pt x="5168" y="4185"/>
                  </a:lnTo>
                  <a:lnTo>
                    <a:pt x="4959" y="4185"/>
                  </a:lnTo>
                  <a:lnTo>
                    <a:pt x="4771" y="4164"/>
                  </a:lnTo>
                  <a:lnTo>
                    <a:pt x="4708" y="4081"/>
                  </a:lnTo>
                  <a:lnTo>
                    <a:pt x="4708" y="3997"/>
                  </a:lnTo>
                  <a:lnTo>
                    <a:pt x="4771" y="3934"/>
                  </a:lnTo>
                  <a:lnTo>
                    <a:pt x="4813" y="3851"/>
                  </a:lnTo>
                  <a:lnTo>
                    <a:pt x="4750" y="3788"/>
                  </a:lnTo>
                  <a:lnTo>
                    <a:pt x="4666" y="3788"/>
                  </a:lnTo>
                  <a:lnTo>
                    <a:pt x="4624" y="3830"/>
                  </a:lnTo>
                  <a:lnTo>
                    <a:pt x="4541" y="3788"/>
                  </a:lnTo>
                  <a:lnTo>
                    <a:pt x="4457" y="3830"/>
                  </a:lnTo>
                  <a:lnTo>
                    <a:pt x="4352" y="3683"/>
                  </a:lnTo>
                  <a:lnTo>
                    <a:pt x="4352" y="3537"/>
                  </a:lnTo>
                  <a:lnTo>
                    <a:pt x="4248" y="3516"/>
                  </a:lnTo>
                  <a:lnTo>
                    <a:pt x="4143" y="3244"/>
                  </a:lnTo>
                  <a:lnTo>
                    <a:pt x="4101" y="3223"/>
                  </a:lnTo>
                  <a:lnTo>
                    <a:pt x="4080" y="3139"/>
                  </a:lnTo>
                  <a:lnTo>
                    <a:pt x="3934" y="3139"/>
                  </a:lnTo>
                  <a:lnTo>
                    <a:pt x="3871" y="3097"/>
                  </a:lnTo>
                  <a:lnTo>
                    <a:pt x="3808" y="2951"/>
                  </a:lnTo>
                  <a:lnTo>
                    <a:pt x="3683" y="2825"/>
                  </a:lnTo>
                  <a:lnTo>
                    <a:pt x="3662" y="2700"/>
                  </a:lnTo>
                  <a:lnTo>
                    <a:pt x="3578" y="2616"/>
                  </a:lnTo>
                  <a:lnTo>
                    <a:pt x="3494" y="2512"/>
                  </a:lnTo>
                  <a:lnTo>
                    <a:pt x="3515" y="2470"/>
                  </a:lnTo>
                  <a:lnTo>
                    <a:pt x="3766" y="2491"/>
                  </a:lnTo>
                  <a:lnTo>
                    <a:pt x="3976" y="2386"/>
                  </a:lnTo>
                  <a:lnTo>
                    <a:pt x="4017" y="2281"/>
                  </a:lnTo>
                  <a:lnTo>
                    <a:pt x="3997" y="2156"/>
                  </a:lnTo>
                  <a:lnTo>
                    <a:pt x="3829" y="1988"/>
                  </a:lnTo>
                  <a:lnTo>
                    <a:pt x="3704" y="1968"/>
                  </a:lnTo>
                  <a:lnTo>
                    <a:pt x="3662" y="1988"/>
                  </a:lnTo>
                  <a:lnTo>
                    <a:pt x="3557" y="1947"/>
                  </a:lnTo>
                  <a:lnTo>
                    <a:pt x="3348" y="1842"/>
                  </a:lnTo>
                  <a:lnTo>
                    <a:pt x="3243" y="1737"/>
                  </a:lnTo>
                  <a:lnTo>
                    <a:pt x="3097" y="1758"/>
                  </a:lnTo>
                  <a:lnTo>
                    <a:pt x="2846" y="1654"/>
                  </a:lnTo>
                  <a:lnTo>
                    <a:pt x="2825" y="1570"/>
                  </a:lnTo>
                  <a:lnTo>
                    <a:pt x="2867" y="1444"/>
                  </a:lnTo>
                  <a:lnTo>
                    <a:pt x="2888" y="1340"/>
                  </a:lnTo>
                  <a:lnTo>
                    <a:pt x="2825" y="1235"/>
                  </a:lnTo>
                  <a:lnTo>
                    <a:pt x="2616" y="1026"/>
                  </a:lnTo>
                  <a:lnTo>
                    <a:pt x="2553" y="1026"/>
                  </a:lnTo>
                  <a:lnTo>
                    <a:pt x="2511" y="1047"/>
                  </a:lnTo>
                  <a:lnTo>
                    <a:pt x="2448" y="963"/>
                  </a:lnTo>
                  <a:lnTo>
                    <a:pt x="2344" y="900"/>
                  </a:lnTo>
                  <a:lnTo>
                    <a:pt x="2323" y="817"/>
                  </a:lnTo>
                  <a:lnTo>
                    <a:pt x="2197" y="796"/>
                  </a:lnTo>
                  <a:lnTo>
                    <a:pt x="2134" y="712"/>
                  </a:lnTo>
                  <a:lnTo>
                    <a:pt x="2092" y="712"/>
                  </a:lnTo>
                  <a:lnTo>
                    <a:pt x="1988" y="649"/>
                  </a:lnTo>
                  <a:lnTo>
                    <a:pt x="1841" y="649"/>
                  </a:lnTo>
                  <a:lnTo>
                    <a:pt x="1716" y="545"/>
                  </a:lnTo>
                  <a:lnTo>
                    <a:pt x="1590" y="524"/>
                  </a:lnTo>
                  <a:lnTo>
                    <a:pt x="1381" y="398"/>
                  </a:lnTo>
                  <a:lnTo>
                    <a:pt x="1067" y="377"/>
                  </a:lnTo>
                  <a:lnTo>
                    <a:pt x="963" y="315"/>
                  </a:lnTo>
                  <a:lnTo>
                    <a:pt x="879" y="231"/>
                  </a:lnTo>
                  <a:lnTo>
                    <a:pt x="837" y="231"/>
                  </a:lnTo>
                  <a:lnTo>
                    <a:pt x="795" y="273"/>
                  </a:lnTo>
                  <a:lnTo>
                    <a:pt x="565" y="189"/>
                  </a:lnTo>
                  <a:lnTo>
                    <a:pt x="523" y="126"/>
                  </a:lnTo>
                  <a:lnTo>
                    <a:pt x="419" y="84"/>
                  </a:lnTo>
                  <a:lnTo>
                    <a:pt x="230" y="1"/>
                  </a:lnTo>
                  <a:close/>
                </a:path>
              </a:pathLst>
            </a:custGeom>
            <a:solidFill>
              <a:srgbClr val="2C39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 name="Google Shape;464;p49"/>
            <p:cNvSpPr/>
            <p:nvPr/>
          </p:nvSpPr>
          <p:spPr>
            <a:xfrm>
              <a:off x="5413525" y="2961325"/>
              <a:ext cx="115100" cy="200900"/>
            </a:xfrm>
            <a:custGeom>
              <a:avLst/>
              <a:gdLst/>
              <a:ahLst/>
              <a:cxnLst/>
              <a:rect l="l" t="t" r="r" b="b"/>
              <a:pathLst>
                <a:path w="4604" h="8036" extrusionOk="0">
                  <a:moveTo>
                    <a:pt x="586" y="0"/>
                  </a:moveTo>
                  <a:lnTo>
                    <a:pt x="440" y="63"/>
                  </a:lnTo>
                  <a:lnTo>
                    <a:pt x="419" y="189"/>
                  </a:lnTo>
                  <a:lnTo>
                    <a:pt x="314" y="419"/>
                  </a:lnTo>
                  <a:lnTo>
                    <a:pt x="335" y="565"/>
                  </a:lnTo>
                  <a:lnTo>
                    <a:pt x="335" y="795"/>
                  </a:lnTo>
                  <a:lnTo>
                    <a:pt x="251" y="1088"/>
                  </a:lnTo>
                  <a:lnTo>
                    <a:pt x="210" y="1214"/>
                  </a:lnTo>
                  <a:lnTo>
                    <a:pt x="272" y="1402"/>
                  </a:lnTo>
                  <a:lnTo>
                    <a:pt x="272" y="1465"/>
                  </a:lnTo>
                  <a:lnTo>
                    <a:pt x="210" y="1528"/>
                  </a:lnTo>
                  <a:lnTo>
                    <a:pt x="105" y="1507"/>
                  </a:lnTo>
                  <a:lnTo>
                    <a:pt x="21" y="1402"/>
                  </a:lnTo>
                  <a:lnTo>
                    <a:pt x="0" y="1528"/>
                  </a:lnTo>
                  <a:lnTo>
                    <a:pt x="21" y="1653"/>
                  </a:lnTo>
                  <a:lnTo>
                    <a:pt x="105" y="1653"/>
                  </a:lnTo>
                  <a:lnTo>
                    <a:pt x="126" y="1716"/>
                  </a:lnTo>
                  <a:lnTo>
                    <a:pt x="63" y="1779"/>
                  </a:lnTo>
                  <a:lnTo>
                    <a:pt x="126" y="1946"/>
                  </a:lnTo>
                  <a:lnTo>
                    <a:pt x="210" y="2093"/>
                  </a:lnTo>
                  <a:lnTo>
                    <a:pt x="210" y="2302"/>
                  </a:lnTo>
                  <a:lnTo>
                    <a:pt x="251" y="2344"/>
                  </a:lnTo>
                  <a:lnTo>
                    <a:pt x="314" y="2302"/>
                  </a:lnTo>
                  <a:lnTo>
                    <a:pt x="356" y="2344"/>
                  </a:lnTo>
                  <a:lnTo>
                    <a:pt x="356" y="2448"/>
                  </a:lnTo>
                  <a:lnTo>
                    <a:pt x="461" y="2595"/>
                  </a:lnTo>
                  <a:lnTo>
                    <a:pt x="544" y="2595"/>
                  </a:lnTo>
                  <a:lnTo>
                    <a:pt x="628" y="2511"/>
                  </a:lnTo>
                  <a:lnTo>
                    <a:pt x="565" y="2448"/>
                  </a:lnTo>
                  <a:lnTo>
                    <a:pt x="565" y="2365"/>
                  </a:lnTo>
                  <a:lnTo>
                    <a:pt x="691" y="2365"/>
                  </a:lnTo>
                  <a:lnTo>
                    <a:pt x="795" y="2448"/>
                  </a:lnTo>
                  <a:lnTo>
                    <a:pt x="670" y="2595"/>
                  </a:lnTo>
                  <a:lnTo>
                    <a:pt x="628" y="2679"/>
                  </a:lnTo>
                  <a:lnTo>
                    <a:pt x="628" y="2762"/>
                  </a:lnTo>
                  <a:lnTo>
                    <a:pt x="628" y="2888"/>
                  </a:lnTo>
                  <a:lnTo>
                    <a:pt x="691" y="3013"/>
                  </a:lnTo>
                  <a:lnTo>
                    <a:pt x="733" y="2909"/>
                  </a:lnTo>
                  <a:lnTo>
                    <a:pt x="795" y="2888"/>
                  </a:lnTo>
                  <a:lnTo>
                    <a:pt x="858" y="2992"/>
                  </a:lnTo>
                  <a:lnTo>
                    <a:pt x="795" y="3097"/>
                  </a:lnTo>
                  <a:lnTo>
                    <a:pt x="795" y="3097"/>
                  </a:lnTo>
                  <a:lnTo>
                    <a:pt x="879" y="3076"/>
                  </a:lnTo>
                  <a:lnTo>
                    <a:pt x="963" y="3013"/>
                  </a:lnTo>
                  <a:cubicBezTo>
                    <a:pt x="963" y="3097"/>
                    <a:pt x="963" y="3181"/>
                    <a:pt x="984" y="3244"/>
                  </a:cubicBezTo>
                  <a:lnTo>
                    <a:pt x="900" y="3181"/>
                  </a:lnTo>
                  <a:lnTo>
                    <a:pt x="775" y="3202"/>
                  </a:lnTo>
                  <a:lnTo>
                    <a:pt x="649" y="3139"/>
                  </a:lnTo>
                  <a:lnTo>
                    <a:pt x="544" y="3202"/>
                  </a:lnTo>
                  <a:lnTo>
                    <a:pt x="565" y="3244"/>
                  </a:lnTo>
                  <a:lnTo>
                    <a:pt x="649" y="3244"/>
                  </a:lnTo>
                  <a:lnTo>
                    <a:pt x="670" y="3390"/>
                  </a:lnTo>
                  <a:lnTo>
                    <a:pt x="754" y="3411"/>
                  </a:lnTo>
                  <a:lnTo>
                    <a:pt x="816" y="3516"/>
                  </a:lnTo>
                  <a:lnTo>
                    <a:pt x="816" y="3704"/>
                  </a:lnTo>
                  <a:lnTo>
                    <a:pt x="900" y="3746"/>
                  </a:lnTo>
                  <a:lnTo>
                    <a:pt x="900" y="3850"/>
                  </a:lnTo>
                  <a:lnTo>
                    <a:pt x="1005" y="3976"/>
                  </a:lnTo>
                  <a:lnTo>
                    <a:pt x="1109" y="4018"/>
                  </a:lnTo>
                  <a:lnTo>
                    <a:pt x="1214" y="3934"/>
                  </a:lnTo>
                  <a:lnTo>
                    <a:pt x="1214" y="3850"/>
                  </a:lnTo>
                  <a:lnTo>
                    <a:pt x="1277" y="3829"/>
                  </a:lnTo>
                  <a:lnTo>
                    <a:pt x="1277" y="3725"/>
                  </a:lnTo>
                  <a:lnTo>
                    <a:pt x="1214" y="3641"/>
                  </a:lnTo>
                  <a:lnTo>
                    <a:pt x="1277" y="3557"/>
                  </a:lnTo>
                  <a:lnTo>
                    <a:pt x="1277" y="3453"/>
                  </a:lnTo>
                  <a:lnTo>
                    <a:pt x="1172" y="3411"/>
                  </a:lnTo>
                  <a:lnTo>
                    <a:pt x="1109" y="3348"/>
                  </a:lnTo>
                  <a:cubicBezTo>
                    <a:pt x="1130" y="3306"/>
                    <a:pt x="1130" y="3223"/>
                    <a:pt x="1130" y="3181"/>
                  </a:cubicBezTo>
                  <a:lnTo>
                    <a:pt x="1235" y="3097"/>
                  </a:lnTo>
                  <a:lnTo>
                    <a:pt x="1214" y="3013"/>
                  </a:lnTo>
                  <a:lnTo>
                    <a:pt x="1277" y="2930"/>
                  </a:lnTo>
                  <a:lnTo>
                    <a:pt x="1402" y="2930"/>
                  </a:lnTo>
                  <a:lnTo>
                    <a:pt x="1632" y="3034"/>
                  </a:lnTo>
                  <a:lnTo>
                    <a:pt x="1695" y="3118"/>
                  </a:lnTo>
                  <a:lnTo>
                    <a:pt x="1821" y="3202"/>
                  </a:lnTo>
                  <a:lnTo>
                    <a:pt x="1904" y="3327"/>
                  </a:lnTo>
                  <a:lnTo>
                    <a:pt x="1863" y="3306"/>
                  </a:lnTo>
                  <a:cubicBezTo>
                    <a:pt x="1800" y="3264"/>
                    <a:pt x="1716" y="3264"/>
                    <a:pt x="1632" y="3264"/>
                  </a:cubicBezTo>
                  <a:lnTo>
                    <a:pt x="1653" y="3244"/>
                  </a:lnTo>
                  <a:lnTo>
                    <a:pt x="1611" y="3139"/>
                  </a:lnTo>
                  <a:lnTo>
                    <a:pt x="1507" y="3097"/>
                  </a:lnTo>
                  <a:lnTo>
                    <a:pt x="1444" y="3181"/>
                  </a:lnTo>
                  <a:lnTo>
                    <a:pt x="1486" y="3244"/>
                  </a:lnTo>
                  <a:lnTo>
                    <a:pt x="1528" y="3285"/>
                  </a:lnTo>
                  <a:cubicBezTo>
                    <a:pt x="1507" y="3285"/>
                    <a:pt x="1486" y="3306"/>
                    <a:pt x="1444" y="3306"/>
                  </a:cubicBezTo>
                  <a:lnTo>
                    <a:pt x="1444" y="3327"/>
                  </a:lnTo>
                  <a:lnTo>
                    <a:pt x="1591" y="3327"/>
                  </a:lnTo>
                  <a:lnTo>
                    <a:pt x="1611" y="3348"/>
                  </a:lnTo>
                  <a:lnTo>
                    <a:pt x="1611" y="3327"/>
                  </a:lnTo>
                  <a:cubicBezTo>
                    <a:pt x="1695" y="3327"/>
                    <a:pt x="1758" y="3348"/>
                    <a:pt x="1842" y="3390"/>
                  </a:cubicBezTo>
                  <a:cubicBezTo>
                    <a:pt x="1850" y="3393"/>
                    <a:pt x="1858" y="3394"/>
                    <a:pt x="1866" y="3394"/>
                  </a:cubicBezTo>
                  <a:cubicBezTo>
                    <a:pt x="1915" y="3394"/>
                    <a:pt x="1946" y="3342"/>
                    <a:pt x="1946" y="3306"/>
                  </a:cubicBezTo>
                  <a:lnTo>
                    <a:pt x="1967" y="3327"/>
                  </a:lnTo>
                  <a:lnTo>
                    <a:pt x="2030" y="3327"/>
                  </a:lnTo>
                  <a:lnTo>
                    <a:pt x="2009" y="3139"/>
                  </a:lnTo>
                  <a:lnTo>
                    <a:pt x="1863" y="2930"/>
                  </a:lnTo>
                  <a:lnTo>
                    <a:pt x="1904" y="2888"/>
                  </a:lnTo>
                  <a:lnTo>
                    <a:pt x="1946" y="2888"/>
                  </a:lnTo>
                  <a:lnTo>
                    <a:pt x="2030" y="2971"/>
                  </a:lnTo>
                  <a:lnTo>
                    <a:pt x="2114" y="2992"/>
                  </a:lnTo>
                  <a:lnTo>
                    <a:pt x="2176" y="3118"/>
                  </a:lnTo>
                  <a:lnTo>
                    <a:pt x="2344" y="3181"/>
                  </a:lnTo>
                  <a:lnTo>
                    <a:pt x="2386" y="3285"/>
                  </a:lnTo>
                  <a:lnTo>
                    <a:pt x="2386" y="3411"/>
                  </a:lnTo>
                  <a:lnTo>
                    <a:pt x="2469" y="3432"/>
                  </a:lnTo>
                  <a:lnTo>
                    <a:pt x="2595" y="3599"/>
                  </a:lnTo>
                  <a:lnTo>
                    <a:pt x="2699" y="3557"/>
                  </a:lnTo>
                  <a:lnTo>
                    <a:pt x="2699" y="3516"/>
                  </a:lnTo>
                  <a:lnTo>
                    <a:pt x="2804" y="3536"/>
                  </a:lnTo>
                  <a:lnTo>
                    <a:pt x="2804" y="3599"/>
                  </a:lnTo>
                  <a:lnTo>
                    <a:pt x="2741" y="3641"/>
                  </a:lnTo>
                  <a:cubicBezTo>
                    <a:pt x="2741" y="3641"/>
                    <a:pt x="2699" y="3641"/>
                    <a:pt x="2699" y="3662"/>
                  </a:cubicBezTo>
                  <a:cubicBezTo>
                    <a:pt x="2783" y="3913"/>
                    <a:pt x="2992" y="4060"/>
                    <a:pt x="3223" y="4122"/>
                  </a:cubicBezTo>
                  <a:lnTo>
                    <a:pt x="3285" y="4122"/>
                  </a:lnTo>
                  <a:lnTo>
                    <a:pt x="3411" y="4269"/>
                  </a:lnTo>
                  <a:lnTo>
                    <a:pt x="3432" y="4290"/>
                  </a:lnTo>
                  <a:lnTo>
                    <a:pt x="3432" y="4332"/>
                  </a:lnTo>
                  <a:cubicBezTo>
                    <a:pt x="3432" y="4352"/>
                    <a:pt x="3411" y="4394"/>
                    <a:pt x="3411" y="4436"/>
                  </a:cubicBezTo>
                  <a:lnTo>
                    <a:pt x="3411" y="4436"/>
                  </a:lnTo>
                  <a:cubicBezTo>
                    <a:pt x="3411" y="4436"/>
                    <a:pt x="3411" y="4394"/>
                    <a:pt x="3453" y="4394"/>
                  </a:cubicBezTo>
                  <a:lnTo>
                    <a:pt x="3495" y="4436"/>
                  </a:lnTo>
                  <a:lnTo>
                    <a:pt x="3599" y="4478"/>
                  </a:lnTo>
                  <a:lnTo>
                    <a:pt x="3620" y="4562"/>
                  </a:lnTo>
                  <a:lnTo>
                    <a:pt x="3808" y="4562"/>
                  </a:lnTo>
                  <a:lnTo>
                    <a:pt x="3829" y="4583"/>
                  </a:lnTo>
                  <a:lnTo>
                    <a:pt x="3871" y="4562"/>
                  </a:lnTo>
                  <a:lnTo>
                    <a:pt x="3913" y="4583"/>
                  </a:lnTo>
                  <a:lnTo>
                    <a:pt x="3871" y="4499"/>
                  </a:lnTo>
                  <a:lnTo>
                    <a:pt x="3829" y="4394"/>
                  </a:lnTo>
                  <a:lnTo>
                    <a:pt x="3788" y="4352"/>
                  </a:lnTo>
                  <a:lnTo>
                    <a:pt x="3788" y="4185"/>
                  </a:lnTo>
                  <a:lnTo>
                    <a:pt x="3767" y="3976"/>
                  </a:lnTo>
                  <a:lnTo>
                    <a:pt x="3767" y="3934"/>
                  </a:lnTo>
                  <a:lnTo>
                    <a:pt x="3704" y="3913"/>
                  </a:lnTo>
                  <a:lnTo>
                    <a:pt x="3599" y="3767"/>
                  </a:lnTo>
                  <a:lnTo>
                    <a:pt x="3557" y="3662"/>
                  </a:lnTo>
                  <a:lnTo>
                    <a:pt x="3474" y="3662"/>
                  </a:lnTo>
                  <a:lnTo>
                    <a:pt x="3453" y="3704"/>
                  </a:lnTo>
                  <a:lnTo>
                    <a:pt x="3390" y="3662"/>
                  </a:lnTo>
                  <a:lnTo>
                    <a:pt x="3348" y="3662"/>
                  </a:lnTo>
                  <a:lnTo>
                    <a:pt x="3285" y="3725"/>
                  </a:lnTo>
                  <a:lnTo>
                    <a:pt x="3097" y="3725"/>
                  </a:lnTo>
                  <a:lnTo>
                    <a:pt x="3055" y="3704"/>
                  </a:lnTo>
                  <a:lnTo>
                    <a:pt x="3055" y="3767"/>
                  </a:lnTo>
                  <a:lnTo>
                    <a:pt x="3055" y="3808"/>
                  </a:lnTo>
                  <a:cubicBezTo>
                    <a:pt x="2992" y="3767"/>
                    <a:pt x="2972" y="3746"/>
                    <a:pt x="2930" y="3725"/>
                  </a:cubicBezTo>
                  <a:lnTo>
                    <a:pt x="2951" y="3620"/>
                  </a:lnTo>
                  <a:lnTo>
                    <a:pt x="2951" y="3536"/>
                  </a:lnTo>
                  <a:lnTo>
                    <a:pt x="2992" y="3495"/>
                  </a:lnTo>
                  <a:lnTo>
                    <a:pt x="2951" y="3432"/>
                  </a:lnTo>
                  <a:lnTo>
                    <a:pt x="2846" y="3432"/>
                  </a:lnTo>
                  <a:lnTo>
                    <a:pt x="2762" y="3390"/>
                  </a:lnTo>
                  <a:lnTo>
                    <a:pt x="2658" y="3390"/>
                  </a:lnTo>
                  <a:lnTo>
                    <a:pt x="2658" y="3306"/>
                  </a:lnTo>
                  <a:lnTo>
                    <a:pt x="2574" y="3097"/>
                  </a:lnTo>
                  <a:lnTo>
                    <a:pt x="2553" y="2992"/>
                  </a:lnTo>
                  <a:lnTo>
                    <a:pt x="2616" y="2971"/>
                  </a:lnTo>
                  <a:lnTo>
                    <a:pt x="2658" y="2992"/>
                  </a:lnTo>
                  <a:lnTo>
                    <a:pt x="2741" y="2992"/>
                  </a:lnTo>
                  <a:lnTo>
                    <a:pt x="2720" y="2971"/>
                  </a:lnTo>
                  <a:lnTo>
                    <a:pt x="2616" y="2888"/>
                  </a:lnTo>
                  <a:lnTo>
                    <a:pt x="2469" y="2888"/>
                  </a:lnTo>
                  <a:lnTo>
                    <a:pt x="2427" y="2783"/>
                  </a:lnTo>
                  <a:lnTo>
                    <a:pt x="2365" y="2825"/>
                  </a:lnTo>
                  <a:lnTo>
                    <a:pt x="2365" y="2930"/>
                  </a:lnTo>
                  <a:lnTo>
                    <a:pt x="2302" y="2992"/>
                  </a:lnTo>
                  <a:lnTo>
                    <a:pt x="2239" y="2930"/>
                  </a:lnTo>
                  <a:lnTo>
                    <a:pt x="2260" y="2804"/>
                  </a:lnTo>
                  <a:lnTo>
                    <a:pt x="2197" y="2679"/>
                  </a:lnTo>
                  <a:lnTo>
                    <a:pt x="2009" y="2574"/>
                  </a:lnTo>
                  <a:lnTo>
                    <a:pt x="1904" y="2574"/>
                  </a:lnTo>
                  <a:lnTo>
                    <a:pt x="1737" y="2699"/>
                  </a:lnTo>
                  <a:lnTo>
                    <a:pt x="1716" y="2783"/>
                  </a:lnTo>
                  <a:lnTo>
                    <a:pt x="1632" y="2804"/>
                  </a:lnTo>
                  <a:lnTo>
                    <a:pt x="1507" y="2762"/>
                  </a:lnTo>
                  <a:lnTo>
                    <a:pt x="1465" y="2658"/>
                  </a:lnTo>
                  <a:lnTo>
                    <a:pt x="1381" y="2574"/>
                  </a:lnTo>
                  <a:lnTo>
                    <a:pt x="1381" y="2448"/>
                  </a:lnTo>
                  <a:lnTo>
                    <a:pt x="1423" y="2365"/>
                  </a:lnTo>
                  <a:lnTo>
                    <a:pt x="1360" y="2281"/>
                  </a:lnTo>
                  <a:lnTo>
                    <a:pt x="1088" y="2239"/>
                  </a:lnTo>
                  <a:lnTo>
                    <a:pt x="1026" y="2176"/>
                  </a:lnTo>
                  <a:lnTo>
                    <a:pt x="1067" y="2051"/>
                  </a:lnTo>
                  <a:lnTo>
                    <a:pt x="1109" y="1967"/>
                  </a:lnTo>
                  <a:lnTo>
                    <a:pt x="1109" y="1842"/>
                  </a:lnTo>
                  <a:lnTo>
                    <a:pt x="1172" y="1737"/>
                  </a:lnTo>
                  <a:lnTo>
                    <a:pt x="1360" y="1549"/>
                  </a:lnTo>
                  <a:lnTo>
                    <a:pt x="1423" y="1507"/>
                  </a:lnTo>
                  <a:lnTo>
                    <a:pt x="1402" y="1570"/>
                  </a:lnTo>
                  <a:lnTo>
                    <a:pt x="1402" y="1632"/>
                  </a:lnTo>
                  <a:lnTo>
                    <a:pt x="1507" y="1465"/>
                  </a:lnTo>
                  <a:lnTo>
                    <a:pt x="1486" y="1339"/>
                  </a:lnTo>
                  <a:lnTo>
                    <a:pt x="1549" y="1193"/>
                  </a:lnTo>
                  <a:lnTo>
                    <a:pt x="1611" y="921"/>
                  </a:lnTo>
                  <a:lnTo>
                    <a:pt x="1549" y="837"/>
                  </a:lnTo>
                  <a:lnTo>
                    <a:pt x="1528" y="691"/>
                  </a:lnTo>
                  <a:lnTo>
                    <a:pt x="1465" y="649"/>
                  </a:lnTo>
                  <a:lnTo>
                    <a:pt x="1360" y="482"/>
                  </a:lnTo>
                  <a:lnTo>
                    <a:pt x="1381" y="251"/>
                  </a:lnTo>
                  <a:lnTo>
                    <a:pt x="1381" y="189"/>
                  </a:lnTo>
                  <a:lnTo>
                    <a:pt x="1381" y="105"/>
                  </a:lnTo>
                  <a:lnTo>
                    <a:pt x="1298" y="0"/>
                  </a:lnTo>
                  <a:lnTo>
                    <a:pt x="1256" y="42"/>
                  </a:lnTo>
                  <a:lnTo>
                    <a:pt x="1256" y="84"/>
                  </a:lnTo>
                  <a:lnTo>
                    <a:pt x="1172" y="168"/>
                  </a:lnTo>
                  <a:lnTo>
                    <a:pt x="1005" y="168"/>
                  </a:lnTo>
                  <a:lnTo>
                    <a:pt x="984" y="210"/>
                  </a:lnTo>
                  <a:lnTo>
                    <a:pt x="900" y="168"/>
                  </a:lnTo>
                  <a:lnTo>
                    <a:pt x="795" y="63"/>
                  </a:lnTo>
                  <a:lnTo>
                    <a:pt x="586" y="0"/>
                  </a:lnTo>
                  <a:close/>
                  <a:moveTo>
                    <a:pt x="1842" y="4060"/>
                  </a:moveTo>
                  <a:lnTo>
                    <a:pt x="1716" y="4080"/>
                  </a:lnTo>
                  <a:lnTo>
                    <a:pt x="1695" y="4164"/>
                  </a:lnTo>
                  <a:lnTo>
                    <a:pt x="1821" y="4227"/>
                  </a:lnTo>
                  <a:lnTo>
                    <a:pt x="1883" y="4248"/>
                  </a:lnTo>
                  <a:lnTo>
                    <a:pt x="1883" y="4352"/>
                  </a:lnTo>
                  <a:lnTo>
                    <a:pt x="1842" y="4457"/>
                  </a:lnTo>
                  <a:lnTo>
                    <a:pt x="1842" y="4666"/>
                  </a:lnTo>
                  <a:lnTo>
                    <a:pt x="1800" y="4792"/>
                  </a:lnTo>
                  <a:lnTo>
                    <a:pt x="1842" y="4980"/>
                  </a:lnTo>
                  <a:lnTo>
                    <a:pt x="1904" y="4959"/>
                  </a:lnTo>
                  <a:lnTo>
                    <a:pt x="1925" y="4896"/>
                  </a:lnTo>
                  <a:lnTo>
                    <a:pt x="2051" y="4813"/>
                  </a:lnTo>
                  <a:cubicBezTo>
                    <a:pt x="2093" y="4813"/>
                    <a:pt x="2114" y="4855"/>
                    <a:pt x="2135" y="4855"/>
                  </a:cubicBezTo>
                  <a:lnTo>
                    <a:pt x="2114" y="4959"/>
                  </a:lnTo>
                  <a:lnTo>
                    <a:pt x="2197" y="5001"/>
                  </a:lnTo>
                  <a:lnTo>
                    <a:pt x="2260" y="4917"/>
                  </a:lnTo>
                  <a:cubicBezTo>
                    <a:pt x="2323" y="4959"/>
                    <a:pt x="2344" y="5001"/>
                    <a:pt x="2407" y="5022"/>
                  </a:cubicBezTo>
                  <a:lnTo>
                    <a:pt x="2407" y="5106"/>
                  </a:lnTo>
                  <a:lnTo>
                    <a:pt x="2344" y="5231"/>
                  </a:lnTo>
                  <a:lnTo>
                    <a:pt x="2155" y="5294"/>
                  </a:lnTo>
                  <a:lnTo>
                    <a:pt x="2114" y="5378"/>
                  </a:lnTo>
                  <a:lnTo>
                    <a:pt x="2135" y="5545"/>
                  </a:lnTo>
                  <a:lnTo>
                    <a:pt x="2218" y="5545"/>
                  </a:lnTo>
                  <a:lnTo>
                    <a:pt x="2344" y="5629"/>
                  </a:lnTo>
                  <a:lnTo>
                    <a:pt x="2448" y="5629"/>
                  </a:lnTo>
                  <a:lnTo>
                    <a:pt x="2448" y="5754"/>
                  </a:lnTo>
                  <a:lnTo>
                    <a:pt x="2532" y="5817"/>
                  </a:lnTo>
                  <a:lnTo>
                    <a:pt x="2637" y="5754"/>
                  </a:lnTo>
                  <a:lnTo>
                    <a:pt x="2637" y="5650"/>
                  </a:lnTo>
                  <a:lnTo>
                    <a:pt x="2574" y="5587"/>
                  </a:lnTo>
                  <a:cubicBezTo>
                    <a:pt x="2616" y="5545"/>
                    <a:pt x="2637" y="5545"/>
                    <a:pt x="2658" y="5524"/>
                  </a:cubicBezTo>
                  <a:lnTo>
                    <a:pt x="2658" y="5503"/>
                  </a:lnTo>
                  <a:lnTo>
                    <a:pt x="2679" y="5587"/>
                  </a:lnTo>
                  <a:lnTo>
                    <a:pt x="2762" y="5482"/>
                  </a:lnTo>
                  <a:lnTo>
                    <a:pt x="2804" y="5231"/>
                  </a:lnTo>
                  <a:lnTo>
                    <a:pt x="2972" y="5064"/>
                  </a:lnTo>
                  <a:lnTo>
                    <a:pt x="2992" y="4959"/>
                  </a:lnTo>
                  <a:lnTo>
                    <a:pt x="2972" y="4855"/>
                  </a:lnTo>
                  <a:lnTo>
                    <a:pt x="3034" y="4771"/>
                  </a:lnTo>
                  <a:lnTo>
                    <a:pt x="3034" y="4750"/>
                  </a:lnTo>
                  <a:cubicBezTo>
                    <a:pt x="3087" y="4760"/>
                    <a:pt x="3128" y="4766"/>
                    <a:pt x="3170" y="4766"/>
                  </a:cubicBezTo>
                  <a:cubicBezTo>
                    <a:pt x="3212" y="4766"/>
                    <a:pt x="3254" y="4760"/>
                    <a:pt x="3306" y="4750"/>
                  </a:cubicBezTo>
                  <a:cubicBezTo>
                    <a:pt x="3348" y="4750"/>
                    <a:pt x="3369" y="4708"/>
                    <a:pt x="3369" y="4687"/>
                  </a:cubicBezTo>
                  <a:lnTo>
                    <a:pt x="3411" y="4750"/>
                  </a:lnTo>
                  <a:lnTo>
                    <a:pt x="3411" y="4896"/>
                  </a:lnTo>
                  <a:lnTo>
                    <a:pt x="3411" y="4917"/>
                  </a:lnTo>
                  <a:cubicBezTo>
                    <a:pt x="3390" y="4959"/>
                    <a:pt x="3390" y="4980"/>
                    <a:pt x="3411" y="4980"/>
                  </a:cubicBezTo>
                  <a:cubicBezTo>
                    <a:pt x="3453" y="5001"/>
                    <a:pt x="3453" y="5022"/>
                    <a:pt x="3474" y="5085"/>
                  </a:cubicBezTo>
                  <a:lnTo>
                    <a:pt x="3474" y="5189"/>
                  </a:lnTo>
                  <a:lnTo>
                    <a:pt x="3557" y="5231"/>
                  </a:lnTo>
                  <a:cubicBezTo>
                    <a:pt x="3599" y="5336"/>
                    <a:pt x="3683" y="5482"/>
                    <a:pt x="3704" y="5608"/>
                  </a:cubicBezTo>
                  <a:cubicBezTo>
                    <a:pt x="3716" y="5632"/>
                    <a:pt x="3750" y="5643"/>
                    <a:pt x="3780" y="5643"/>
                  </a:cubicBezTo>
                  <a:cubicBezTo>
                    <a:pt x="3801" y="5643"/>
                    <a:pt x="3821" y="5637"/>
                    <a:pt x="3829" y="5629"/>
                  </a:cubicBezTo>
                  <a:lnTo>
                    <a:pt x="3871" y="5754"/>
                  </a:lnTo>
                  <a:lnTo>
                    <a:pt x="3871" y="5838"/>
                  </a:lnTo>
                  <a:lnTo>
                    <a:pt x="3788" y="5733"/>
                  </a:lnTo>
                  <a:lnTo>
                    <a:pt x="3725" y="5733"/>
                  </a:lnTo>
                  <a:lnTo>
                    <a:pt x="3725" y="5901"/>
                  </a:lnTo>
                  <a:lnTo>
                    <a:pt x="3704" y="5943"/>
                  </a:lnTo>
                  <a:lnTo>
                    <a:pt x="3620" y="5901"/>
                  </a:lnTo>
                  <a:lnTo>
                    <a:pt x="3495" y="5838"/>
                  </a:lnTo>
                  <a:lnTo>
                    <a:pt x="3453" y="6068"/>
                  </a:lnTo>
                  <a:lnTo>
                    <a:pt x="3495" y="6110"/>
                  </a:lnTo>
                  <a:lnTo>
                    <a:pt x="3495" y="6173"/>
                  </a:lnTo>
                  <a:lnTo>
                    <a:pt x="3411" y="6215"/>
                  </a:lnTo>
                  <a:lnTo>
                    <a:pt x="3369" y="6068"/>
                  </a:lnTo>
                  <a:lnTo>
                    <a:pt x="3244" y="6131"/>
                  </a:lnTo>
                  <a:lnTo>
                    <a:pt x="3181" y="6340"/>
                  </a:lnTo>
                  <a:lnTo>
                    <a:pt x="3055" y="6424"/>
                  </a:lnTo>
                  <a:lnTo>
                    <a:pt x="2951" y="6445"/>
                  </a:lnTo>
                  <a:lnTo>
                    <a:pt x="2846" y="6549"/>
                  </a:lnTo>
                  <a:lnTo>
                    <a:pt x="2972" y="6361"/>
                  </a:lnTo>
                  <a:lnTo>
                    <a:pt x="2972" y="6173"/>
                  </a:lnTo>
                  <a:lnTo>
                    <a:pt x="2825" y="6047"/>
                  </a:lnTo>
                  <a:lnTo>
                    <a:pt x="2741" y="6047"/>
                  </a:lnTo>
                  <a:lnTo>
                    <a:pt x="2658" y="6152"/>
                  </a:lnTo>
                  <a:lnTo>
                    <a:pt x="2532" y="6215"/>
                  </a:lnTo>
                  <a:lnTo>
                    <a:pt x="2469" y="6319"/>
                  </a:lnTo>
                  <a:lnTo>
                    <a:pt x="2532" y="6424"/>
                  </a:lnTo>
                  <a:lnTo>
                    <a:pt x="2365" y="6445"/>
                  </a:lnTo>
                  <a:lnTo>
                    <a:pt x="2260" y="6424"/>
                  </a:lnTo>
                  <a:lnTo>
                    <a:pt x="2197" y="6487"/>
                  </a:lnTo>
                  <a:lnTo>
                    <a:pt x="2093" y="6529"/>
                  </a:lnTo>
                  <a:lnTo>
                    <a:pt x="1988" y="6654"/>
                  </a:lnTo>
                  <a:lnTo>
                    <a:pt x="2009" y="6738"/>
                  </a:lnTo>
                  <a:lnTo>
                    <a:pt x="1988" y="6884"/>
                  </a:lnTo>
                  <a:lnTo>
                    <a:pt x="1904" y="7052"/>
                  </a:lnTo>
                  <a:lnTo>
                    <a:pt x="2030" y="7177"/>
                  </a:lnTo>
                  <a:lnTo>
                    <a:pt x="2093" y="7093"/>
                  </a:lnTo>
                  <a:lnTo>
                    <a:pt x="2155" y="6863"/>
                  </a:lnTo>
                  <a:lnTo>
                    <a:pt x="2239" y="6801"/>
                  </a:lnTo>
                  <a:lnTo>
                    <a:pt x="2302" y="6675"/>
                  </a:lnTo>
                  <a:lnTo>
                    <a:pt x="2344" y="6654"/>
                  </a:lnTo>
                  <a:lnTo>
                    <a:pt x="2427" y="6738"/>
                  </a:lnTo>
                  <a:lnTo>
                    <a:pt x="2407" y="6863"/>
                  </a:lnTo>
                  <a:lnTo>
                    <a:pt x="2427" y="6884"/>
                  </a:lnTo>
                  <a:lnTo>
                    <a:pt x="2469" y="6863"/>
                  </a:lnTo>
                  <a:lnTo>
                    <a:pt x="2532" y="6884"/>
                  </a:lnTo>
                  <a:lnTo>
                    <a:pt x="2532" y="6780"/>
                  </a:lnTo>
                  <a:lnTo>
                    <a:pt x="2574" y="6759"/>
                  </a:lnTo>
                  <a:lnTo>
                    <a:pt x="2637" y="6780"/>
                  </a:lnTo>
                  <a:lnTo>
                    <a:pt x="2616" y="6863"/>
                  </a:lnTo>
                  <a:lnTo>
                    <a:pt x="2658" y="6863"/>
                  </a:lnTo>
                  <a:lnTo>
                    <a:pt x="2762" y="6947"/>
                  </a:lnTo>
                  <a:lnTo>
                    <a:pt x="2825" y="6947"/>
                  </a:lnTo>
                  <a:lnTo>
                    <a:pt x="2762" y="6863"/>
                  </a:lnTo>
                  <a:lnTo>
                    <a:pt x="2783" y="6801"/>
                  </a:lnTo>
                  <a:lnTo>
                    <a:pt x="2762" y="6759"/>
                  </a:lnTo>
                  <a:lnTo>
                    <a:pt x="2825" y="6696"/>
                  </a:lnTo>
                  <a:lnTo>
                    <a:pt x="2867" y="6696"/>
                  </a:lnTo>
                  <a:lnTo>
                    <a:pt x="2972" y="6801"/>
                  </a:lnTo>
                  <a:lnTo>
                    <a:pt x="3076" y="6842"/>
                  </a:lnTo>
                  <a:lnTo>
                    <a:pt x="3181" y="6905"/>
                  </a:lnTo>
                  <a:lnTo>
                    <a:pt x="3202" y="7010"/>
                  </a:lnTo>
                  <a:lnTo>
                    <a:pt x="3306" y="7093"/>
                  </a:lnTo>
                  <a:lnTo>
                    <a:pt x="3202" y="7073"/>
                  </a:lnTo>
                  <a:lnTo>
                    <a:pt x="3160" y="7093"/>
                  </a:lnTo>
                  <a:lnTo>
                    <a:pt x="3160" y="7156"/>
                  </a:lnTo>
                  <a:lnTo>
                    <a:pt x="3097" y="7219"/>
                  </a:lnTo>
                  <a:lnTo>
                    <a:pt x="3160" y="7282"/>
                  </a:lnTo>
                  <a:lnTo>
                    <a:pt x="3160" y="7365"/>
                  </a:lnTo>
                  <a:lnTo>
                    <a:pt x="3139" y="7428"/>
                  </a:lnTo>
                  <a:lnTo>
                    <a:pt x="3202" y="7533"/>
                  </a:lnTo>
                  <a:lnTo>
                    <a:pt x="3244" y="7637"/>
                  </a:lnTo>
                  <a:lnTo>
                    <a:pt x="3348" y="7784"/>
                  </a:lnTo>
                  <a:lnTo>
                    <a:pt x="3474" y="7784"/>
                  </a:lnTo>
                  <a:lnTo>
                    <a:pt x="3578" y="7847"/>
                  </a:lnTo>
                  <a:lnTo>
                    <a:pt x="3704" y="7909"/>
                  </a:lnTo>
                  <a:lnTo>
                    <a:pt x="3808" y="7847"/>
                  </a:lnTo>
                  <a:lnTo>
                    <a:pt x="3829" y="7805"/>
                  </a:lnTo>
                  <a:lnTo>
                    <a:pt x="3892" y="7742"/>
                  </a:lnTo>
                  <a:lnTo>
                    <a:pt x="3913" y="7805"/>
                  </a:lnTo>
                  <a:lnTo>
                    <a:pt x="3871" y="7889"/>
                  </a:lnTo>
                  <a:lnTo>
                    <a:pt x="3892" y="7993"/>
                  </a:lnTo>
                  <a:lnTo>
                    <a:pt x="3913" y="8035"/>
                  </a:lnTo>
                  <a:lnTo>
                    <a:pt x="3997" y="7993"/>
                  </a:lnTo>
                  <a:lnTo>
                    <a:pt x="4143" y="7784"/>
                  </a:lnTo>
                  <a:lnTo>
                    <a:pt x="4143" y="7637"/>
                  </a:lnTo>
                  <a:lnTo>
                    <a:pt x="4101" y="7575"/>
                  </a:lnTo>
                  <a:lnTo>
                    <a:pt x="4039" y="7407"/>
                  </a:lnTo>
                  <a:lnTo>
                    <a:pt x="3934" y="7324"/>
                  </a:lnTo>
                  <a:lnTo>
                    <a:pt x="3976" y="7219"/>
                  </a:lnTo>
                  <a:lnTo>
                    <a:pt x="4101" y="6989"/>
                  </a:lnTo>
                  <a:lnTo>
                    <a:pt x="4185" y="6947"/>
                  </a:lnTo>
                  <a:lnTo>
                    <a:pt x="4248" y="7052"/>
                  </a:lnTo>
                  <a:lnTo>
                    <a:pt x="4290" y="7156"/>
                  </a:lnTo>
                  <a:lnTo>
                    <a:pt x="4332" y="7219"/>
                  </a:lnTo>
                  <a:lnTo>
                    <a:pt x="4332" y="7324"/>
                  </a:lnTo>
                  <a:lnTo>
                    <a:pt x="4394" y="7512"/>
                  </a:lnTo>
                  <a:lnTo>
                    <a:pt x="4415" y="7596"/>
                  </a:lnTo>
                  <a:lnTo>
                    <a:pt x="4415" y="7512"/>
                  </a:lnTo>
                  <a:lnTo>
                    <a:pt x="4415" y="7386"/>
                  </a:lnTo>
                  <a:lnTo>
                    <a:pt x="4352" y="7219"/>
                  </a:lnTo>
                  <a:lnTo>
                    <a:pt x="4394" y="7156"/>
                  </a:lnTo>
                  <a:lnTo>
                    <a:pt x="4436" y="7156"/>
                  </a:lnTo>
                  <a:lnTo>
                    <a:pt x="4499" y="7219"/>
                  </a:lnTo>
                  <a:lnTo>
                    <a:pt x="4499" y="7156"/>
                  </a:lnTo>
                  <a:lnTo>
                    <a:pt x="4541" y="7156"/>
                  </a:lnTo>
                  <a:lnTo>
                    <a:pt x="4604" y="6989"/>
                  </a:lnTo>
                  <a:lnTo>
                    <a:pt x="4562" y="6801"/>
                  </a:lnTo>
                  <a:lnTo>
                    <a:pt x="4499" y="6696"/>
                  </a:lnTo>
                  <a:lnTo>
                    <a:pt x="4436" y="6591"/>
                  </a:lnTo>
                  <a:lnTo>
                    <a:pt x="4436" y="6466"/>
                  </a:lnTo>
                  <a:lnTo>
                    <a:pt x="4415" y="6340"/>
                  </a:lnTo>
                  <a:lnTo>
                    <a:pt x="4352" y="6424"/>
                  </a:lnTo>
                  <a:lnTo>
                    <a:pt x="4352" y="6277"/>
                  </a:lnTo>
                  <a:lnTo>
                    <a:pt x="4352" y="6215"/>
                  </a:lnTo>
                  <a:lnTo>
                    <a:pt x="4311" y="6215"/>
                  </a:lnTo>
                  <a:lnTo>
                    <a:pt x="4227" y="6131"/>
                  </a:lnTo>
                  <a:lnTo>
                    <a:pt x="4248" y="6068"/>
                  </a:lnTo>
                  <a:lnTo>
                    <a:pt x="4332" y="6068"/>
                  </a:lnTo>
                  <a:lnTo>
                    <a:pt x="4332" y="5922"/>
                  </a:lnTo>
                  <a:lnTo>
                    <a:pt x="4248" y="5796"/>
                  </a:lnTo>
                  <a:lnTo>
                    <a:pt x="4248" y="5712"/>
                  </a:lnTo>
                  <a:lnTo>
                    <a:pt x="4185" y="5796"/>
                  </a:lnTo>
                  <a:lnTo>
                    <a:pt x="4080" y="5692"/>
                  </a:lnTo>
                  <a:lnTo>
                    <a:pt x="3913" y="5545"/>
                  </a:lnTo>
                  <a:lnTo>
                    <a:pt x="3892" y="5440"/>
                  </a:lnTo>
                  <a:lnTo>
                    <a:pt x="3871" y="5440"/>
                  </a:lnTo>
                  <a:lnTo>
                    <a:pt x="3767" y="5420"/>
                  </a:lnTo>
                  <a:lnTo>
                    <a:pt x="3767" y="5503"/>
                  </a:lnTo>
                  <a:cubicBezTo>
                    <a:pt x="3725" y="5482"/>
                    <a:pt x="3725" y="5420"/>
                    <a:pt x="3704" y="5399"/>
                  </a:cubicBezTo>
                  <a:lnTo>
                    <a:pt x="3704" y="5315"/>
                  </a:lnTo>
                  <a:lnTo>
                    <a:pt x="3662" y="5210"/>
                  </a:lnTo>
                  <a:lnTo>
                    <a:pt x="3662" y="5273"/>
                  </a:lnTo>
                  <a:cubicBezTo>
                    <a:pt x="3620" y="5231"/>
                    <a:pt x="3620" y="5210"/>
                    <a:pt x="3599" y="5189"/>
                  </a:cubicBezTo>
                  <a:lnTo>
                    <a:pt x="3683" y="5168"/>
                  </a:lnTo>
                  <a:lnTo>
                    <a:pt x="3683" y="5085"/>
                  </a:lnTo>
                  <a:lnTo>
                    <a:pt x="3578" y="4896"/>
                  </a:lnTo>
                  <a:lnTo>
                    <a:pt x="3495" y="4855"/>
                  </a:lnTo>
                  <a:lnTo>
                    <a:pt x="3474" y="4666"/>
                  </a:lnTo>
                  <a:lnTo>
                    <a:pt x="3411" y="4562"/>
                  </a:lnTo>
                  <a:cubicBezTo>
                    <a:pt x="3411" y="4541"/>
                    <a:pt x="3411" y="4541"/>
                    <a:pt x="3453" y="4499"/>
                  </a:cubicBezTo>
                  <a:cubicBezTo>
                    <a:pt x="3474" y="4478"/>
                    <a:pt x="3453" y="4457"/>
                    <a:pt x="3411" y="4436"/>
                  </a:cubicBezTo>
                  <a:lnTo>
                    <a:pt x="3390" y="4457"/>
                  </a:lnTo>
                  <a:lnTo>
                    <a:pt x="3411" y="4457"/>
                  </a:lnTo>
                  <a:lnTo>
                    <a:pt x="3411" y="4478"/>
                  </a:lnTo>
                  <a:cubicBezTo>
                    <a:pt x="3411" y="4478"/>
                    <a:pt x="3390" y="4478"/>
                    <a:pt x="3390" y="4499"/>
                  </a:cubicBezTo>
                  <a:lnTo>
                    <a:pt x="3390" y="4541"/>
                  </a:lnTo>
                  <a:lnTo>
                    <a:pt x="3306" y="4562"/>
                  </a:lnTo>
                  <a:lnTo>
                    <a:pt x="3202" y="4499"/>
                  </a:lnTo>
                  <a:lnTo>
                    <a:pt x="3139" y="4499"/>
                  </a:lnTo>
                  <a:lnTo>
                    <a:pt x="3181" y="4604"/>
                  </a:lnTo>
                  <a:lnTo>
                    <a:pt x="3181" y="4666"/>
                  </a:lnTo>
                  <a:cubicBezTo>
                    <a:pt x="3097" y="4687"/>
                    <a:pt x="3055" y="4708"/>
                    <a:pt x="2972" y="4750"/>
                  </a:cubicBezTo>
                  <a:lnTo>
                    <a:pt x="2972" y="4583"/>
                  </a:lnTo>
                  <a:lnTo>
                    <a:pt x="2930" y="4604"/>
                  </a:lnTo>
                  <a:lnTo>
                    <a:pt x="2888" y="4750"/>
                  </a:lnTo>
                  <a:lnTo>
                    <a:pt x="2888" y="4792"/>
                  </a:lnTo>
                  <a:lnTo>
                    <a:pt x="2783" y="4980"/>
                  </a:lnTo>
                  <a:lnTo>
                    <a:pt x="2783" y="5106"/>
                  </a:lnTo>
                  <a:lnTo>
                    <a:pt x="2741" y="5273"/>
                  </a:lnTo>
                  <a:lnTo>
                    <a:pt x="2658" y="5378"/>
                  </a:lnTo>
                  <a:lnTo>
                    <a:pt x="2658" y="5482"/>
                  </a:lnTo>
                  <a:cubicBezTo>
                    <a:pt x="2646" y="5459"/>
                    <a:pt x="2622" y="5443"/>
                    <a:pt x="2599" y="5443"/>
                  </a:cubicBezTo>
                  <a:cubicBezTo>
                    <a:pt x="2580" y="5443"/>
                    <a:pt x="2562" y="5454"/>
                    <a:pt x="2553" y="5482"/>
                  </a:cubicBezTo>
                  <a:lnTo>
                    <a:pt x="2553" y="5315"/>
                  </a:lnTo>
                  <a:lnTo>
                    <a:pt x="2637" y="4980"/>
                  </a:lnTo>
                  <a:lnTo>
                    <a:pt x="2741" y="4876"/>
                  </a:lnTo>
                  <a:lnTo>
                    <a:pt x="2741" y="4771"/>
                  </a:lnTo>
                  <a:lnTo>
                    <a:pt x="2658" y="4687"/>
                  </a:lnTo>
                  <a:lnTo>
                    <a:pt x="2616" y="4708"/>
                  </a:lnTo>
                  <a:lnTo>
                    <a:pt x="2532" y="4687"/>
                  </a:lnTo>
                  <a:lnTo>
                    <a:pt x="2448" y="4750"/>
                  </a:lnTo>
                  <a:lnTo>
                    <a:pt x="2448" y="4855"/>
                  </a:lnTo>
                  <a:cubicBezTo>
                    <a:pt x="2427" y="4792"/>
                    <a:pt x="2365" y="4708"/>
                    <a:pt x="2323" y="4666"/>
                  </a:cubicBezTo>
                  <a:lnTo>
                    <a:pt x="2427" y="4583"/>
                  </a:lnTo>
                  <a:lnTo>
                    <a:pt x="2469" y="4457"/>
                  </a:lnTo>
                  <a:lnTo>
                    <a:pt x="2532" y="4394"/>
                  </a:lnTo>
                  <a:lnTo>
                    <a:pt x="2553" y="4290"/>
                  </a:lnTo>
                  <a:lnTo>
                    <a:pt x="2511" y="4227"/>
                  </a:lnTo>
                  <a:lnTo>
                    <a:pt x="2427" y="4269"/>
                  </a:lnTo>
                  <a:lnTo>
                    <a:pt x="2344" y="4373"/>
                  </a:lnTo>
                  <a:lnTo>
                    <a:pt x="2260" y="4269"/>
                  </a:lnTo>
                  <a:lnTo>
                    <a:pt x="2197" y="4248"/>
                  </a:lnTo>
                  <a:lnTo>
                    <a:pt x="2009" y="4248"/>
                  </a:lnTo>
                  <a:lnTo>
                    <a:pt x="2030" y="4185"/>
                  </a:lnTo>
                  <a:lnTo>
                    <a:pt x="1946" y="4164"/>
                  </a:lnTo>
                  <a:lnTo>
                    <a:pt x="1842" y="4060"/>
                  </a:lnTo>
                  <a:close/>
                </a:path>
              </a:pathLst>
            </a:custGeom>
            <a:solidFill>
              <a:srgbClr val="2C39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 name="Google Shape;465;p49"/>
            <p:cNvSpPr/>
            <p:nvPr/>
          </p:nvSpPr>
          <p:spPr>
            <a:xfrm>
              <a:off x="5472625" y="3375600"/>
              <a:ext cx="56000" cy="29325"/>
            </a:xfrm>
            <a:custGeom>
              <a:avLst/>
              <a:gdLst/>
              <a:ahLst/>
              <a:cxnLst/>
              <a:rect l="l" t="t" r="r" b="b"/>
              <a:pathLst>
                <a:path w="2240" h="1173" extrusionOk="0">
                  <a:moveTo>
                    <a:pt x="2177" y="1"/>
                  </a:moveTo>
                  <a:lnTo>
                    <a:pt x="1968" y="43"/>
                  </a:lnTo>
                  <a:lnTo>
                    <a:pt x="1821" y="43"/>
                  </a:lnTo>
                  <a:lnTo>
                    <a:pt x="1675" y="64"/>
                  </a:lnTo>
                  <a:lnTo>
                    <a:pt x="1570" y="64"/>
                  </a:lnTo>
                  <a:lnTo>
                    <a:pt x="1424" y="105"/>
                  </a:lnTo>
                  <a:lnTo>
                    <a:pt x="1193" y="105"/>
                  </a:lnTo>
                  <a:lnTo>
                    <a:pt x="1005" y="252"/>
                  </a:lnTo>
                  <a:lnTo>
                    <a:pt x="880" y="315"/>
                  </a:lnTo>
                  <a:lnTo>
                    <a:pt x="817" y="336"/>
                  </a:lnTo>
                  <a:lnTo>
                    <a:pt x="712" y="357"/>
                  </a:lnTo>
                  <a:lnTo>
                    <a:pt x="628" y="377"/>
                  </a:lnTo>
                  <a:lnTo>
                    <a:pt x="482" y="419"/>
                  </a:lnTo>
                  <a:lnTo>
                    <a:pt x="398" y="482"/>
                  </a:lnTo>
                  <a:lnTo>
                    <a:pt x="377" y="524"/>
                  </a:lnTo>
                  <a:lnTo>
                    <a:pt x="252" y="587"/>
                  </a:lnTo>
                  <a:lnTo>
                    <a:pt x="210" y="733"/>
                  </a:lnTo>
                  <a:lnTo>
                    <a:pt x="105" y="880"/>
                  </a:lnTo>
                  <a:lnTo>
                    <a:pt x="84" y="942"/>
                  </a:lnTo>
                  <a:lnTo>
                    <a:pt x="147" y="984"/>
                  </a:lnTo>
                  <a:lnTo>
                    <a:pt x="147" y="1047"/>
                  </a:lnTo>
                  <a:lnTo>
                    <a:pt x="84" y="1047"/>
                  </a:lnTo>
                  <a:lnTo>
                    <a:pt x="43" y="1005"/>
                  </a:lnTo>
                  <a:lnTo>
                    <a:pt x="1" y="1110"/>
                  </a:lnTo>
                  <a:lnTo>
                    <a:pt x="63" y="1173"/>
                  </a:lnTo>
                  <a:lnTo>
                    <a:pt x="252" y="1152"/>
                  </a:lnTo>
                  <a:lnTo>
                    <a:pt x="419" y="1047"/>
                  </a:lnTo>
                  <a:lnTo>
                    <a:pt x="503" y="1005"/>
                  </a:lnTo>
                  <a:lnTo>
                    <a:pt x="608" y="1005"/>
                  </a:lnTo>
                  <a:lnTo>
                    <a:pt x="712" y="942"/>
                  </a:lnTo>
                  <a:lnTo>
                    <a:pt x="796" y="838"/>
                  </a:lnTo>
                  <a:lnTo>
                    <a:pt x="1005" y="670"/>
                  </a:lnTo>
                  <a:lnTo>
                    <a:pt x="1047" y="587"/>
                  </a:lnTo>
                  <a:lnTo>
                    <a:pt x="1110" y="566"/>
                  </a:lnTo>
                  <a:lnTo>
                    <a:pt x="1131" y="566"/>
                  </a:lnTo>
                  <a:lnTo>
                    <a:pt x="1235" y="461"/>
                  </a:lnTo>
                  <a:lnTo>
                    <a:pt x="1340" y="440"/>
                  </a:lnTo>
                  <a:lnTo>
                    <a:pt x="1444" y="440"/>
                  </a:lnTo>
                  <a:lnTo>
                    <a:pt x="1675" y="419"/>
                  </a:lnTo>
                  <a:lnTo>
                    <a:pt x="1842" y="315"/>
                  </a:lnTo>
                  <a:lnTo>
                    <a:pt x="2030" y="252"/>
                  </a:lnTo>
                  <a:lnTo>
                    <a:pt x="2051" y="168"/>
                  </a:lnTo>
                  <a:lnTo>
                    <a:pt x="2135" y="168"/>
                  </a:lnTo>
                  <a:lnTo>
                    <a:pt x="2240" y="105"/>
                  </a:lnTo>
                  <a:lnTo>
                    <a:pt x="2240" y="43"/>
                  </a:lnTo>
                  <a:lnTo>
                    <a:pt x="2177" y="1"/>
                  </a:lnTo>
                  <a:close/>
                </a:path>
              </a:pathLst>
            </a:custGeom>
            <a:solidFill>
              <a:srgbClr val="2C39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66" name="Google Shape;466;p49"/>
            <p:cNvGrpSpPr/>
            <p:nvPr/>
          </p:nvGrpSpPr>
          <p:grpSpPr>
            <a:xfrm>
              <a:off x="5068275" y="3161675"/>
              <a:ext cx="664875" cy="222850"/>
              <a:chOff x="5068275" y="3161675"/>
              <a:chExt cx="664875" cy="222850"/>
            </a:xfrm>
          </p:grpSpPr>
          <p:sp>
            <p:nvSpPr>
              <p:cNvPr id="467" name="Google Shape;467;p49"/>
              <p:cNvSpPr/>
              <p:nvPr/>
            </p:nvSpPr>
            <p:spPr>
              <a:xfrm>
                <a:off x="5408300" y="3224425"/>
                <a:ext cx="96775" cy="107800"/>
              </a:xfrm>
              <a:custGeom>
                <a:avLst/>
                <a:gdLst/>
                <a:ahLst/>
                <a:cxnLst/>
                <a:rect l="l" t="t" r="r" b="b"/>
                <a:pathLst>
                  <a:path w="3871" h="4312" extrusionOk="0">
                    <a:moveTo>
                      <a:pt x="3620" y="1"/>
                    </a:moveTo>
                    <a:lnTo>
                      <a:pt x="3515" y="43"/>
                    </a:lnTo>
                    <a:lnTo>
                      <a:pt x="3494" y="147"/>
                    </a:lnTo>
                    <a:lnTo>
                      <a:pt x="3390" y="231"/>
                    </a:lnTo>
                    <a:lnTo>
                      <a:pt x="3390" y="294"/>
                    </a:lnTo>
                    <a:lnTo>
                      <a:pt x="3285" y="357"/>
                    </a:lnTo>
                    <a:lnTo>
                      <a:pt x="3181" y="398"/>
                    </a:lnTo>
                    <a:lnTo>
                      <a:pt x="3139" y="461"/>
                    </a:lnTo>
                    <a:lnTo>
                      <a:pt x="2992" y="503"/>
                    </a:lnTo>
                    <a:lnTo>
                      <a:pt x="2720" y="440"/>
                    </a:lnTo>
                    <a:lnTo>
                      <a:pt x="2469" y="419"/>
                    </a:lnTo>
                    <a:lnTo>
                      <a:pt x="2448" y="503"/>
                    </a:lnTo>
                    <a:lnTo>
                      <a:pt x="2406" y="503"/>
                    </a:lnTo>
                    <a:lnTo>
                      <a:pt x="2260" y="398"/>
                    </a:lnTo>
                    <a:lnTo>
                      <a:pt x="2092" y="398"/>
                    </a:lnTo>
                    <a:lnTo>
                      <a:pt x="1988" y="357"/>
                    </a:lnTo>
                    <a:lnTo>
                      <a:pt x="1820" y="336"/>
                    </a:lnTo>
                    <a:lnTo>
                      <a:pt x="1737" y="398"/>
                    </a:lnTo>
                    <a:lnTo>
                      <a:pt x="1674" y="336"/>
                    </a:lnTo>
                    <a:lnTo>
                      <a:pt x="1569" y="231"/>
                    </a:lnTo>
                    <a:lnTo>
                      <a:pt x="1381" y="210"/>
                    </a:lnTo>
                    <a:lnTo>
                      <a:pt x="1276" y="210"/>
                    </a:lnTo>
                    <a:lnTo>
                      <a:pt x="1276" y="336"/>
                    </a:lnTo>
                    <a:lnTo>
                      <a:pt x="1193" y="398"/>
                    </a:lnTo>
                    <a:lnTo>
                      <a:pt x="1151" y="503"/>
                    </a:lnTo>
                    <a:lnTo>
                      <a:pt x="1067" y="566"/>
                    </a:lnTo>
                    <a:lnTo>
                      <a:pt x="900" y="524"/>
                    </a:lnTo>
                    <a:lnTo>
                      <a:pt x="774" y="545"/>
                    </a:lnTo>
                    <a:lnTo>
                      <a:pt x="712" y="608"/>
                    </a:lnTo>
                    <a:lnTo>
                      <a:pt x="753" y="650"/>
                    </a:lnTo>
                    <a:lnTo>
                      <a:pt x="586" y="775"/>
                    </a:lnTo>
                    <a:lnTo>
                      <a:pt x="586" y="942"/>
                    </a:lnTo>
                    <a:lnTo>
                      <a:pt x="628" y="1047"/>
                    </a:lnTo>
                    <a:lnTo>
                      <a:pt x="628" y="1235"/>
                    </a:lnTo>
                    <a:lnTo>
                      <a:pt x="586" y="1298"/>
                    </a:lnTo>
                    <a:lnTo>
                      <a:pt x="649" y="1445"/>
                    </a:lnTo>
                    <a:lnTo>
                      <a:pt x="670" y="1549"/>
                    </a:lnTo>
                    <a:lnTo>
                      <a:pt x="628" y="1486"/>
                    </a:lnTo>
                    <a:lnTo>
                      <a:pt x="565" y="1403"/>
                    </a:lnTo>
                    <a:lnTo>
                      <a:pt x="523" y="1445"/>
                    </a:lnTo>
                    <a:lnTo>
                      <a:pt x="440" y="1507"/>
                    </a:lnTo>
                    <a:lnTo>
                      <a:pt x="335" y="1570"/>
                    </a:lnTo>
                    <a:lnTo>
                      <a:pt x="314" y="1675"/>
                    </a:lnTo>
                    <a:lnTo>
                      <a:pt x="335" y="1800"/>
                    </a:lnTo>
                    <a:lnTo>
                      <a:pt x="314" y="1905"/>
                    </a:lnTo>
                    <a:lnTo>
                      <a:pt x="335" y="2135"/>
                    </a:lnTo>
                    <a:lnTo>
                      <a:pt x="314" y="2198"/>
                    </a:lnTo>
                    <a:lnTo>
                      <a:pt x="272" y="2303"/>
                    </a:lnTo>
                    <a:lnTo>
                      <a:pt x="188" y="2323"/>
                    </a:lnTo>
                    <a:lnTo>
                      <a:pt x="188" y="2449"/>
                    </a:lnTo>
                    <a:lnTo>
                      <a:pt x="63" y="2554"/>
                    </a:lnTo>
                    <a:lnTo>
                      <a:pt x="42" y="2721"/>
                    </a:lnTo>
                    <a:lnTo>
                      <a:pt x="42" y="2763"/>
                    </a:lnTo>
                    <a:lnTo>
                      <a:pt x="0" y="2826"/>
                    </a:lnTo>
                    <a:lnTo>
                      <a:pt x="63" y="3035"/>
                    </a:lnTo>
                    <a:lnTo>
                      <a:pt x="126" y="3139"/>
                    </a:lnTo>
                    <a:lnTo>
                      <a:pt x="168" y="3119"/>
                    </a:lnTo>
                    <a:lnTo>
                      <a:pt x="251" y="3119"/>
                    </a:lnTo>
                    <a:lnTo>
                      <a:pt x="335" y="3056"/>
                    </a:lnTo>
                    <a:lnTo>
                      <a:pt x="377" y="3077"/>
                    </a:lnTo>
                    <a:lnTo>
                      <a:pt x="419" y="3223"/>
                    </a:lnTo>
                    <a:lnTo>
                      <a:pt x="523" y="3495"/>
                    </a:lnTo>
                    <a:lnTo>
                      <a:pt x="481" y="3558"/>
                    </a:lnTo>
                    <a:lnTo>
                      <a:pt x="440" y="3704"/>
                    </a:lnTo>
                    <a:lnTo>
                      <a:pt x="356" y="3851"/>
                    </a:lnTo>
                    <a:lnTo>
                      <a:pt x="356" y="4081"/>
                    </a:lnTo>
                    <a:lnTo>
                      <a:pt x="356" y="4269"/>
                    </a:lnTo>
                    <a:lnTo>
                      <a:pt x="440" y="4269"/>
                    </a:lnTo>
                    <a:lnTo>
                      <a:pt x="523" y="4311"/>
                    </a:lnTo>
                    <a:lnTo>
                      <a:pt x="628" y="4311"/>
                    </a:lnTo>
                    <a:lnTo>
                      <a:pt x="670" y="4269"/>
                    </a:lnTo>
                    <a:lnTo>
                      <a:pt x="774" y="4290"/>
                    </a:lnTo>
                    <a:lnTo>
                      <a:pt x="879" y="4269"/>
                    </a:lnTo>
                    <a:lnTo>
                      <a:pt x="963" y="4311"/>
                    </a:lnTo>
                    <a:lnTo>
                      <a:pt x="984" y="4227"/>
                    </a:lnTo>
                    <a:lnTo>
                      <a:pt x="963" y="4102"/>
                    </a:lnTo>
                    <a:lnTo>
                      <a:pt x="879" y="4060"/>
                    </a:lnTo>
                    <a:lnTo>
                      <a:pt x="858" y="3914"/>
                    </a:lnTo>
                    <a:lnTo>
                      <a:pt x="942" y="3809"/>
                    </a:lnTo>
                    <a:lnTo>
                      <a:pt x="963" y="3600"/>
                    </a:lnTo>
                    <a:lnTo>
                      <a:pt x="942" y="3432"/>
                    </a:lnTo>
                    <a:lnTo>
                      <a:pt x="879" y="3391"/>
                    </a:lnTo>
                    <a:lnTo>
                      <a:pt x="1004" y="3223"/>
                    </a:lnTo>
                    <a:lnTo>
                      <a:pt x="1046" y="3056"/>
                    </a:lnTo>
                    <a:lnTo>
                      <a:pt x="1004" y="2909"/>
                    </a:lnTo>
                    <a:lnTo>
                      <a:pt x="942" y="2826"/>
                    </a:lnTo>
                    <a:lnTo>
                      <a:pt x="942" y="2763"/>
                    </a:lnTo>
                    <a:lnTo>
                      <a:pt x="1067" y="2700"/>
                    </a:lnTo>
                    <a:lnTo>
                      <a:pt x="1088" y="2616"/>
                    </a:lnTo>
                    <a:lnTo>
                      <a:pt x="1214" y="2595"/>
                    </a:lnTo>
                    <a:lnTo>
                      <a:pt x="1318" y="2637"/>
                    </a:lnTo>
                    <a:lnTo>
                      <a:pt x="1318" y="2700"/>
                    </a:lnTo>
                    <a:lnTo>
                      <a:pt x="1381" y="2763"/>
                    </a:lnTo>
                    <a:lnTo>
                      <a:pt x="1381" y="2909"/>
                    </a:lnTo>
                    <a:lnTo>
                      <a:pt x="1276" y="3014"/>
                    </a:lnTo>
                    <a:lnTo>
                      <a:pt x="1276" y="3119"/>
                    </a:lnTo>
                    <a:lnTo>
                      <a:pt x="1318" y="3223"/>
                    </a:lnTo>
                    <a:lnTo>
                      <a:pt x="1402" y="3244"/>
                    </a:lnTo>
                    <a:lnTo>
                      <a:pt x="1486" y="3328"/>
                    </a:lnTo>
                    <a:lnTo>
                      <a:pt x="1611" y="3391"/>
                    </a:lnTo>
                    <a:lnTo>
                      <a:pt x="1632" y="3495"/>
                    </a:lnTo>
                    <a:lnTo>
                      <a:pt x="1590" y="3495"/>
                    </a:lnTo>
                    <a:lnTo>
                      <a:pt x="1569" y="3704"/>
                    </a:lnTo>
                    <a:lnTo>
                      <a:pt x="1590" y="3851"/>
                    </a:lnTo>
                    <a:lnTo>
                      <a:pt x="1674" y="3872"/>
                    </a:lnTo>
                    <a:lnTo>
                      <a:pt x="1737" y="3851"/>
                    </a:lnTo>
                    <a:lnTo>
                      <a:pt x="1883" y="3893"/>
                    </a:lnTo>
                    <a:lnTo>
                      <a:pt x="1946" y="3872"/>
                    </a:lnTo>
                    <a:lnTo>
                      <a:pt x="1946" y="3851"/>
                    </a:lnTo>
                    <a:lnTo>
                      <a:pt x="1925" y="3746"/>
                    </a:lnTo>
                    <a:lnTo>
                      <a:pt x="2030" y="3663"/>
                    </a:lnTo>
                    <a:lnTo>
                      <a:pt x="2113" y="3642"/>
                    </a:lnTo>
                    <a:lnTo>
                      <a:pt x="2260" y="3558"/>
                    </a:lnTo>
                    <a:lnTo>
                      <a:pt x="2427" y="3579"/>
                    </a:lnTo>
                    <a:lnTo>
                      <a:pt x="2511" y="3495"/>
                    </a:lnTo>
                    <a:lnTo>
                      <a:pt x="2532" y="3537"/>
                    </a:lnTo>
                    <a:lnTo>
                      <a:pt x="2616" y="3537"/>
                    </a:lnTo>
                    <a:lnTo>
                      <a:pt x="2657" y="3453"/>
                    </a:lnTo>
                    <a:lnTo>
                      <a:pt x="2657" y="3391"/>
                    </a:lnTo>
                    <a:lnTo>
                      <a:pt x="2511" y="3370"/>
                    </a:lnTo>
                    <a:lnTo>
                      <a:pt x="2448" y="3391"/>
                    </a:lnTo>
                    <a:lnTo>
                      <a:pt x="2281" y="3391"/>
                    </a:lnTo>
                    <a:lnTo>
                      <a:pt x="2281" y="3328"/>
                    </a:lnTo>
                    <a:lnTo>
                      <a:pt x="2239" y="3328"/>
                    </a:lnTo>
                    <a:lnTo>
                      <a:pt x="2239" y="3244"/>
                    </a:lnTo>
                    <a:lnTo>
                      <a:pt x="2197" y="3244"/>
                    </a:lnTo>
                    <a:lnTo>
                      <a:pt x="2134" y="3265"/>
                    </a:lnTo>
                    <a:lnTo>
                      <a:pt x="2134" y="3223"/>
                    </a:lnTo>
                    <a:lnTo>
                      <a:pt x="2030" y="3181"/>
                    </a:lnTo>
                    <a:lnTo>
                      <a:pt x="2009" y="3119"/>
                    </a:lnTo>
                    <a:lnTo>
                      <a:pt x="2051" y="3035"/>
                    </a:lnTo>
                    <a:lnTo>
                      <a:pt x="2092" y="2972"/>
                    </a:lnTo>
                    <a:lnTo>
                      <a:pt x="2134" y="3014"/>
                    </a:lnTo>
                    <a:lnTo>
                      <a:pt x="2134" y="3014"/>
                    </a:lnTo>
                    <a:lnTo>
                      <a:pt x="2113" y="2930"/>
                    </a:lnTo>
                    <a:lnTo>
                      <a:pt x="2155" y="2930"/>
                    </a:lnTo>
                    <a:lnTo>
                      <a:pt x="2197" y="2867"/>
                    </a:lnTo>
                    <a:lnTo>
                      <a:pt x="2134" y="2826"/>
                    </a:lnTo>
                    <a:lnTo>
                      <a:pt x="2051" y="2805"/>
                    </a:lnTo>
                    <a:lnTo>
                      <a:pt x="2092" y="2742"/>
                    </a:lnTo>
                    <a:lnTo>
                      <a:pt x="2051" y="2658"/>
                    </a:lnTo>
                    <a:lnTo>
                      <a:pt x="1988" y="2616"/>
                    </a:lnTo>
                    <a:lnTo>
                      <a:pt x="1904" y="2616"/>
                    </a:lnTo>
                    <a:lnTo>
                      <a:pt x="1883" y="2491"/>
                    </a:lnTo>
                    <a:lnTo>
                      <a:pt x="1716" y="2323"/>
                    </a:lnTo>
                    <a:lnTo>
                      <a:pt x="1611" y="2240"/>
                    </a:lnTo>
                    <a:lnTo>
                      <a:pt x="1569" y="2135"/>
                    </a:lnTo>
                    <a:lnTo>
                      <a:pt x="1569" y="2093"/>
                    </a:lnTo>
                    <a:lnTo>
                      <a:pt x="1611" y="2093"/>
                    </a:lnTo>
                    <a:lnTo>
                      <a:pt x="1632" y="2177"/>
                    </a:lnTo>
                    <a:lnTo>
                      <a:pt x="1737" y="2177"/>
                    </a:lnTo>
                    <a:lnTo>
                      <a:pt x="1841" y="2093"/>
                    </a:lnTo>
                    <a:lnTo>
                      <a:pt x="1883" y="2010"/>
                    </a:lnTo>
                    <a:lnTo>
                      <a:pt x="2092" y="1926"/>
                    </a:lnTo>
                    <a:lnTo>
                      <a:pt x="2260" y="1800"/>
                    </a:lnTo>
                    <a:lnTo>
                      <a:pt x="2344" y="1675"/>
                    </a:lnTo>
                    <a:lnTo>
                      <a:pt x="2448" y="1612"/>
                    </a:lnTo>
                    <a:lnTo>
                      <a:pt x="2448" y="1549"/>
                    </a:lnTo>
                    <a:lnTo>
                      <a:pt x="2574" y="1507"/>
                    </a:lnTo>
                    <a:lnTo>
                      <a:pt x="2678" y="1570"/>
                    </a:lnTo>
                    <a:lnTo>
                      <a:pt x="2762" y="1591"/>
                    </a:lnTo>
                    <a:lnTo>
                      <a:pt x="2867" y="1445"/>
                    </a:lnTo>
                    <a:lnTo>
                      <a:pt x="2867" y="1361"/>
                    </a:lnTo>
                    <a:lnTo>
                      <a:pt x="2741" y="1298"/>
                    </a:lnTo>
                    <a:lnTo>
                      <a:pt x="2469" y="1340"/>
                    </a:lnTo>
                    <a:lnTo>
                      <a:pt x="2364" y="1403"/>
                    </a:lnTo>
                    <a:lnTo>
                      <a:pt x="2197" y="1403"/>
                    </a:lnTo>
                    <a:lnTo>
                      <a:pt x="2113" y="1445"/>
                    </a:lnTo>
                    <a:lnTo>
                      <a:pt x="2009" y="1549"/>
                    </a:lnTo>
                    <a:lnTo>
                      <a:pt x="1820" y="1549"/>
                    </a:lnTo>
                    <a:lnTo>
                      <a:pt x="1716" y="1486"/>
                    </a:lnTo>
                    <a:lnTo>
                      <a:pt x="1611" y="1466"/>
                    </a:lnTo>
                    <a:lnTo>
                      <a:pt x="1507" y="1591"/>
                    </a:lnTo>
                    <a:lnTo>
                      <a:pt x="1423" y="1800"/>
                    </a:lnTo>
                    <a:lnTo>
                      <a:pt x="1297" y="1863"/>
                    </a:lnTo>
                    <a:lnTo>
                      <a:pt x="1193" y="1821"/>
                    </a:lnTo>
                    <a:lnTo>
                      <a:pt x="1172" y="1779"/>
                    </a:lnTo>
                    <a:lnTo>
                      <a:pt x="1004" y="1612"/>
                    </a:lnTo>
                    <a:lnTo>
                      <a:pt x="858" y="1486"/>
                    </a:lnTo>
                    <a:lnTo>
                      <a:pt x="774" y="1277"/>
                    </a:lnTo>
                    <a:lnTo>
                      <a:pt x="795" y="1047"/>
                    </a:lnTo>
                    <a:lnTo>
                      <a:pt x="879" y="838"/>
                    </a:lnTo>
                    <a:lnTo>
                      <a:pt x="984" y="733"/>
                    </a:lnTo>
                    <a:lnTo>
                      <a:pt x="1109" y="670"/>
                    </a:lnTo>
                    <a:lnTo>
                      <a:pt x="1276" y="754"/>
                    </a:lnTo>
                    <a:lnTo>
                      <a:pt x="1465" y="775"/>
                    </a:lnTo>
                    <a:lnTo>
                      <a:pt x="1674" y="670"/>
                    </a:lnTo>
                    <a:lnTo>
                      <a:pt x="1820" y="670"/>
                    </a:lnTo>
                    <a:lnTo>
                      <a:pt x="1883" y="754"/>
                    </a:lnTo>
                    <a:lnTo>
                      <a:pt x="1988" y="754"/>
                    </a:lnTo>
                    <a:lnTo>
                      <a:pt x="2051" y="712"/>
                    </a:lnTo>
                    <a:lnTo>
                      <a:pt x="2281" y="733"/>
                    </a:lnTo>
                    <a:lnTo>
                      <a:pt x="2427" y="733"/>
                    </a:lnTo>
                    <a:lnTo>
                      <a:pt x="2448" y="712"/>
                    </a:lnTo>
                    <a:lnTo>
                      <a:pt x="2574" y="712"/>
                    </a:lnTo>
                    <a:lnTo>
                      <a:pt x="2678" y="754"/>
                    </a:lnTo>
                    <a:lnTo>
                      <a:pt x="2720" y="817"/>
                    </a:lnTo>
                    <a:lnTo>
                      <a:pt x="2825" y="859"/>
                    </a:lnTo>
                    <a:lnTo>
                      <a:pt x="3264" y="754"/>
                    </a:lnTo>
                    <a:lnTo>
                      <a:pt x="3453" y="629"/>
                    </a:lnTo>
                    <a:lnTo>
                      <a:pt x="3494" y="524"/>
                    </a:lnTo>
                    <a:lnTo>
                      <a:pt x="3578" y="524"/>
                    </a:lnTo>
                    <a:lnTo>
                      <a:pt x="3620" y="440"/>
                    </a:lnTo>
                    <a:lnTo>
                      <a:pt x="3704" y="398"/>
                    </a:lnTo>
                    <a:lnTo>
                      <a:pt x="3766" y="294"/>
                    </a:lnTo>
                    <a:lnTo>
                      <a:pt x="3808" y="210"/>
                    </a:lnTo>
                    <a:lnTo>
                      <a:pt x="3871" y="147"/>
                    </a:lnTo>
                    <a:lnTo>
                      <a:pt x="3808" y="106"/>
                    </a:lnTo>
                    <a:lnTo>
                      <a:pt x="3787" y="43"/>
                    </a:lnTo>
                    <a:lnTo>
                      <a:pt x="3620" y="1"/>
                    </a:lnTo>
                    <a:close/>
                  </a:path>
                </a:pathLst>
              </a:custGeom>
              <a:solidFill>
                <a:srgbClr val="2C39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 name="Google Shape;468;p49"/>
              <p:cNvSpPr/>
              <p:nvPr/>
            </p:nvSpPr>
            <p:spPr>
              <a:xfrm>
                <a:off x="5587700" y="3253200"/>
                <a:ext cx="145450" cy="131325"/>
              </a:xfrm>
              <a:custGeom>
                <a:avLst/>
                <a:gdLst/>
                <a:ahLst/>
                <a:cxnLst/>
                <a:rect l="l" t="t" r="r" b="b"/>
                <a:pathLst>
                  <a:path w="5818" h="5253" extrusionOk="0">
                    <a:moveTo>
                      <a:pt x="922" y="1"/>
                    </a:moveTo>
                    <a:lnTo>
                      <a:pt x="775" y="22"/>
                    </a:lnTo>
                    <a:lnTo>
                      <a:pt x="712" y="84"/>
                    </a:lnTo>
                    <a:lnTo>
                      <a:pt x="566" y="189"/>
                    </a:lnTo>
                    <a:lnTo>
                      <a:pt x="482" y="210"/>
                    </a:lnTo>
                    <a:lnTo>
                      <a:pt x="398" y="294"/>
                    </a:lnTo>
                    <a:lnTo>
                      <a:pt x="252" y="294"/>
                    </a:lnTo>
                    <a:lnTo>
                      <a:pt x="147" y="356"/>
                    </a:lnTo>
                    <a:lnTo>
                      <a:pt x="189" y="440"/>
                    </a:lnTo>
                    <a:lnTo>
                      <a:pt x="168" y="524"/>
                    </a:lnTo>
                    <a:lnTo>
                      <a:pt x="43" y="608"/>
                    </a:lnTo>
                    <a:lnTo>
                      <a:pt x="1" y="670"/>
                    </a:lnTo>
                    <a:lnTo>
                      <a:pt x="147" y="712"/>
                    </a:lnTo>
                    <a:lnTo>
                      <a:pt x="252" y="649"/>
                    </a:lnTo>
                    <a:lnTo>
                      <a:pt x="273" y="608"/>
                    </a:lnTo>
                    <a:lnTo>
                      <a:pt x="315" y="670"/>
                    </a:lnTo>
                    <a:lnTo>
                      <a:pt x="503" y="754"/>
                    </a:lnTo>
                    <a:lnTo>
                      <a:pt x="566" y="859"/>
                    </a:lnTo>
                    <a:lnTo>
                      <a:pt x="524" y="921"/>
                    </a:lnTo>
                    <a:lnTo>
                      <a:pt x="566" y="1047"/>
                    </a:lnTo>
                    <a:lnTo>
                      <a:pt x="691" y="1131"/>
                    </a:lnTo>
                    <a:lnTo>
                      <a:pt x="796" y="1152"/>
                    </a:lnTo>
                    <a:lnTo>
                      <a:pt x="901" y="1131"/>
                    </a:lnTo>
                    <a:lnTo>
                      <a:pt x="984" y="1172"/>
                    </a:lnTo>
                    <a:lnTo>
                      <a:pt x="1026" y="1131"/>
                    </a:lnTo>
                    <a:lnTo>
                      <a:pt x="1110" y="1152"/>
                    </a:lnTo>
                    <a:lnTo>
                      <a:pt x="1298" y="1131"/>
                    </a:lnTo>
                    <a:lnTo>
                      <a:pt x="1340" y="1152"/>
                    </a:lnTo>
                    <a:lnTo>
                      <a:pt x="1424" y="1131"/>
                    </a:lnTo>
                    <a:lnTo>
                      <a:pt x="1361" y="1068"/>
                    </a:lnTo>
                    <a:lnTo>
                      <a:pt x="1654" y="1089"/>
                    </a:lnTo>
                    <a:lnTo>
                      <a:pt x="1717" y="1172"/>
                    </a:lnTo>
                    <a:lnTo>
                      <a:pt x="1675" y="1298"/>
                    </a:lnTo>
                    <a:lnTo>
                      <a:pt x="1633" y="1277"/>
                    </a:lnTo>
                    <a:lnTo>
                      <a:pt x="1549" y="1361"/>
                    </a:lnTo>
                    <a:lnTo>
                      <a:pt x="1507" y="1465"/>
                    </a:lnTo>
                    <a:lnTo>
                      <a:pt x="1445" y="1361"/>
                    </a:lnTo>
                    <a:lnTo>
                      <a:pt x="1256" y="1277"/>
                    </a:lnTo>
                    <a:lnTo>
                      <a:pt x="1194" y="1298"/>
                    </a:lnTo>
                    <a:lnTo>
                      <a:pt x="1131" y="1465"/>
                    </a:lnTo>
                    <a:lnTo>
                      <a:pt x="1026" y="1507"/>
                    </a:lnTo>
                    <a:lnTo>
                      <a:pt x="922" y="1465"/>
                    </a:lnTo>
                    <a:lnTo>
                      <a:pt x="817" y="1465"/>
                    </a:lnTo>
                    <a:lnTo>
                      <a:pt x="775" y="1403"/>
                    </a:lnTo>
                    <a:lnTo>
                      <a:pt x="629" y="1444"/>
                    </a:lnTo>
                    <a:lnTo>
                      <a:pt x="566" y="1507"/>
                    </a:lnTo>
                    <a:lnTo>
                      <a:pt x="608" y="1570"/>
                    </a:lnTo>
                    <a:lnTo>
                      <a:pt x="733" y="1591"/>
                    </a:lnTo>
                    <a:lnTo>
                      <a:pt x="838" y="1654"/>
                    </a:lnTo>
                    <a:lnTo>
                      <a:pt x="901" y="1779"/>
                    </a:lnTo>
                    <a:lnTo>
                      <a:pt x="942" y="1821"/>
                    </a:lnTo>
                    <a:lnTo>
                      <a:pt x="1005" y="1800"/>
                    </a:lnTo>
                    <a:lnTo>
                      <a:pt x="1026" y="1884"/>
                    </a:lnTo>
                    <a:lnTo>
                      <a:pt x="1026" y="1968"/>
                    </a:lnTo>
                    <a:lnTo>
                      <a:pt x="984" y="1988"/>
                    </a:lnTo>
                    <a:lnTo>
                      <a:pt x="942" y="2072"/>
                    </a:lnTo>
                    <a:lnTo>
                      <a:pt x="1047" y="2240"/>
                    </a:lnTo>
                    <a:lnTo>
                      <a:pt x="1152" y="2281"/>
                    </a:lnTo>
                    <a:lnTo>
                      <a:pt x="1256" y="2240"/>
                    </a:lnTo>
                    <a:lnTo>
                      <a:pt x="1403" y="2114"/>
                    </a:lnTo>
                    <a:lnTo>
                      <a:pt x="1361" y="2009"/>
                    </a:lnTo>
                    <a:lnTo>
                      <a:pt x="1466" y="1863"/>
                    </a:lnTo>
                    <a:lnTo>
                      <a:pt x="1507" y="1821"/>
                    </a:lnTo>
                    <a:lnTo>
                      <a:pt x="1528" y="1758"/>
                    </a:lnTo>
                    <a:lnTo>
                      <a:pt x="1570" y="1612"/>
                    </a:lnTo>
                    <a:lnTo>
                      <a:pt x="1633" y="1507"/>
                    </a:lnTo>
                    <a:lnTo>
                      <a:pt x="1633" y="1654"/>
                    </a:lnTo>
                    <a:lnTo>
                      <a:pt x="1549" y="1716"/>
                    </a:lnTo>
                    <a:lnTo>
                      <a:pt x="1612" y="1863"/>
                    </a:lnTo>
                    <a:lnTo>
                      <a:pt x="1654" y="1988"/>
                    </a:lnTo>
                    <a:lnTo>
                      <a:pt x="1717" y="2072"/>
                    </a:lnTo>
                    <a:lnTo>
                      <a:pt x="1738" y="2009"/>
                    </a:lnTo>
                    <a:lnTo>
                      <a:pt x="1779" y="2009"/>
                    </a:lnTo>
                    <a:lnTo>
                      <a:pt x="1842" y="2030"/>
                    </a:lnTo>
                    <a:lnTo>
                      <a:pt x="1842" y="2135"/>
                    </a:lnTo>
                    <a:lnTo>
                      <a:pt x="1884" y="2093"/>
                    </a:lnTo>
                    <a:lnTo>
                      <a:pt x="1947" y="2093"/>
                    </a:lnTo>
                    <a:lnTo>
                      <a:pt x="1968" y="2135"/>
                    </a:lnTo>
                    <a:lnTo>
                      <a:pt x="2051" y="2177"/>
                    </a:lnTo>
                    <a:lnTo>
                      <a:pt x="2156" y="2135"/>
                    </a:lnTo>
                    <a:lnTo>
                      <a:pt x="2240" y="2135"/>
                    </a:lnTo>
                    <a:lnTo>
                      <a:pt x="2240" y="2177"/>
                    </a:lnTo>
                    <a:lnTo>
                      <a:pt x="2093" y="2177"/>
                    </a:lnTo>
                    <a:lnTo>
                      <a:pt x="2093" y="2281"/>
                    </a:lnTo>
                    <a:lnTo>
                      <a:pt x="2240" y="2302"/>
                    </a:lnTo>
                    <a:lnTo>
                      <a:pt x="2240" y="2323"/>
                    </a:lnTo>
                    <a:lnTo>
                      <a:pt x="2261" y="2386"/>
                    </a:lnTo>
                    <a:lnTo>
                      <a:pt x="2407" y="2449"/>
                    </a:lnTo>
                    <a:lnTo>
                      <a:pt x="2575" y="2449"/>
                    </a:lnTo>
                    <a:lnTo>
                      <a:pt x="2930" y="2553"/>
                    </a:lnTo>
                    <a:lnTo>
                      <a:pt x="3286" y="2658"/>
                    </a:lnTo>
                    <a:lnTo>
                      <a:pt x="3391" y="2658"/>
                    </a:lnTo>
                    <a:lnTo>
                      <a:pt x="3537" y="2721"/>
                    </a:lnTo>
                    <a:lnTo>
                      <a:pt x="3558" y="2825"/>
                    </a:lnTo>
                    <a:lnTo>
                      <a:pt x="3725" y="2867"/>
                    </a:lnTo>
                    <a:lnTo>
                      <a:pt x="3830" y="2867"/>
                    </a:lnTo>
                    <a:lnTo>
                      <a:pt x="3914" y="2825"/>
                    </a:lnTo>
                    <a:lnTo>
                      <a:pt x="3914" y="2825"/>
                    </a:lnTo>
                    <a:lnTo>
                      <a:pt x="3830" y="2951"/>
                    </a:lnTo>
                    <a:lnTo>
                      <a:pt x="3851" y="2972"/>
                    </a:lnTo>
                    <a:lnTo>
                      <a:pt x="3935" y="2951"/>
                    </a:lnTo>
                    <a:lnTo>
                      <a:pt x="3955" y="3014"/>
                    </a:lnTo>
                    <a:lnTo>
                      <a:pt x="4081" y="2972"/>
                    </a:lnTo>
                    <a:lnTo>
                      <a:pt x="4018" y="3035"/>
                    </a:lnTo>
                    <a:lnTo>
                      <a:pt x="4060" y="3076"/>
                    </a:lnTo>
                    <a:lnTo>
                      <a:pt x="4039" y="3139"/>
                    </a:lnTo>
                    <a:lnTo>
                      <a:pt x="4081" y="3181"/>
                    </a:lnTo>
                    <a:lnTo>
                      <a:pt x="4186" y="3160"/>
                    </a:lnTo>
                    <a:lnTo>
                      <a:pt x="4081" y="3265"/>
                    </a:lnTo>
                    <a:lnTo>
                      <a:pt x="4081" y="3328"/>
                    </a:lnTo>
                    <a:lnTo>
                      <a:pt x="4227" y="3453"/>
                    </a:lnTo>
                    <a:lnTo>
                      <a:pt x="4186" y="3558"/>
                    </a:lnTo>
                    <a:lnTo>
                      <a:pt x="4227" y="3641"/>
                    </a:lnTo>
                    <a:lnTo>
                      <a:pt x="4332" y="3704"/>
                    </a:lnTo>
                    <a:lnTo>
                      <a:pt x="4479" y="3809"/>
                    </a:lnTo>
                    <a:lnTo>
                      <a:pt x="4499" y="3872"/>
                    </a:lnTo>
                    <a:lnTo>
                      <a:pt x="4374" y="3872"/>
                    </a:lnTo>
                    <a:lnTo>
                      <a:pt x="4353" y="3955"/>
                    </a:lnTo>
                    <a:lnTo>
                      <a:pt x="4437" y="4018"/>
                    </a:lnTo>
                    <a:lnTo>
                      <a:pt x="4541" y="4081"/>
                    </a:lnTo>
                    <a:lnTo>
                      <a:pt x="4667" y="4060"/>
                    </a:lnTo>
                    <a:lnTo>
                      <a:pt x="4751" y="4081"/>
                    </a:lnTo>
                    <a:lnTo>
                      <a:pt x="4688" y="4081"/>
                    </a:lnTo>
                    <a:lnTo>
                      <a:pt x="4562" y="4123"/>
                    </a:lnTo>
                    <a:lnTo>
                      <a:pt x="4499" y="4102"/>
                    </a:lnTo>
                    <a:lnTo>
                      <a:pt x="4458" y="4123"/>
                    </a:lnTo>
                    <a:lnTo>
                      <a:pt x="4499" y="4206"/>
                    </a:lnTo>
                    <a:lnTo>
                      <a:pt x="4583" y="4227"/>
                    </a:lnTo>
                    <a:lnTo>
                      <a:pt x="4562" y="4395"/>
                    </a:lnTo>
                    <a:lnTo>
                      <a:pt x="4541" y="4416"/>
                    </a:lnTo>
                    <a:lnTo>
                      <a:pt x="4541" y="4499"/>
                    </a:lnTo>
                    <a:lnTo>
                      <a:pt x="4499" y="4583"/>
                    </a:lnTo>
                    <a:lnTo>
                      <a:pt x="4458" y="4604"/>
                    </a:lnTo>
                    <a:lnTo>
                      <a:pt x="4541" y="4709"/>
                    </a:lnTo>
                    <a:lnTo>
                      <a:pt x="4667" y="4625"/>
                    </a:lnTo>
                    <a:lnTo>
                      <a:pt x="4709" y="4688"/>
                    </a:lnTo>
                    <a:lnTo>
                      <a:pt x="4792" y="4688"/>
                    </a:lnTo>
                    <a:lnTo>
                      <a:pt x="4897" y="4625"/>
                    </a:lnTo>
                    <a:lnTo>
                      <a:pt x="5064" y="4625"/>
                    </a:lnTo>
                    <a:lnTo>
                      <a:pt x="5127" y="4583"/>
                    </a:lnTo>
                    <a:lnTo>
                      <a:pt x="5169" y="4478"/>
                    </a:lnTo>
                    <a:lnTo>
                      <a:pt x="5169" y="4583"/>
                    </a:lnTo>
                    <a:lnTo>
                      <a:pt x="5106" y="4688"/>
                    </a:lnTo>
                    <a:lnTo>
                      <a:pt x="5127" y="4750"/>
                    </a:lnTo>
                    <a:lnTo>
                      <a:pt x="5190" y="4792"/>
                    </a:lnTo>
                    <a:lnTo>
                      <a:pt x="5316" y="4897"/>
                    </a:lnTo>
                    <a:lnTo>
                      <a:pt x="5295" y="4939"/>
                    </a:lnTo>
                    <a:lnTo>
                      <a:pt x="5336" y="5022"/>
                    </a:lnTo>
                    <a:lnTo>
                      <a:pt x="5504" y="5211"/>
                    </a:lnTo>
                    <a:lnTo>
                      <a:pt x="5629" y="5232"/>
                    </a:lnTo>
                    <a:lnTo>
                      <a:pt x="5692" y="5253"/>
                    </a:lnTo>
                    <a:lnTo>
                      <a:pt x="5713" y="3851"/>
                    </a:lnTo>
                    <a:lnTo>
                      <a:pt x="5713" y="3788"/>
                    </a:lnTo>
                    <a:lnTo>
                      <a:pt x="5713" y="3704"/>
                    </a:lnTo>
                    <a:lnTo>
                      <a:pt x="5734" y="3537"/>
                    </a:lnTo>
                    <a:lnTo>
                      <a:pt x="5818" y="1382"/>
                    </a:lnTo>
                    <a:lnTo>
                      <a:pt x="5713" y="1403"/>
                    </a:lnTo>
                    <a:lnTo>
                      <a:pt x="5629" y="1382"/>
                    </a:lnTo>
                    <a:lnTo>
                      <a:pt x="5629" y="1298"/>
                    </a:lnTo>
                    <a:lnTo>
                      <a:pt x="5650" y="1256"/>
                    </a:lnTo>
                    <a:lnTo>
                      <a:pt x="5546" y="1193"/>
                    </a:lnTo>
                    <a:lnTo>
                      <a:pt x="5441" y="1193"/>
                    </a:lnTo>
                    <a:lnTo>
                      <a:pt x="5316" y="1172"/>
                    </a:lnTo>
                    <a:lnTo>
                      <a:pt x="5232" y="1152"/>
                    </a:lnTo>
                    <a:lnTo>
                      <a:pt x="5169" y="1172"/>
                    </a:lnTo>
                    <a:lnTo>
                      <a:pt x="4813" y="1026"/>
                    </a:lnTo>
                    <a:lnTo>
                      <a:pt x="4667" y="984"/>
                    </a:lnTo>
                    <a:lnTo>
                      <a:pt x="4562" y="963"/>
                    </a:lnTo>
                    <a:lnTo>
                      <a:pt x="4458" y="880"/>
                    </a:lnTo>
                    <a:lnTo>
                      <a:pt x="4248" y="838"/>
                    </a:lnTo>
                    <a:lnTo>
                      <a:pt x="4060" y="754"/>
                    </a:lnTo>
                    <a:lnTo>
                      <a:pt x="3976" y="670"/>
                    </a:lnTo>
                    <a:lnTo>
                      <a:pt x="3830" y="649"/>
                    </a:lnTo>
                    <a:lnTo>
                      <a:pt x="3537" y="838"/>
                    </a:lnTo>
                    <a:lnTo>
                      <a:pt x="3537" y="880"/>
                    </a:lnTo>
                    <a:lnTo>
                      <a:pt x="3600" y="984"/>
                    </a:lnTo>
                    <a:lnTo>
                      <a:pt x="3558" y="1068"/>
                    </a:lnTo>
                    <a:lnTo>
                      <a:pt x="3391" y="1089"/>
                    </a:lnTo>
                    <a:lnTo>
                      <a:pt x="3286" y="1131"/>
                    </a:lnTo>
                    <a:lnTo>
                      <a:pt x="3223" y="1131"/>
                    </a:lnTo>
                    <a:lnTo>
                      <a:pt x="3181" y="1089"/>
                    </a:lnTo>
                    <a:lnTo>
                      <a:pt x="3119" y="1172"/>
                    </a:lnTo>
                    <a:lnTo>
                      <a:pt x="3119" y="1277"/>
                    </a:lnTo>
                    <a:lnTo>
                      <a:pt x="2993" y="1340"/>
                    </a:lnTo>
                    <a:lnTo>
                      <a:pt x="2888" y="1361"/>
                    </a:lnTo>
                    <a:lnTo>
                      <a:pt x="2805" y="1465"/>
                    </a:lnTo>
                    <a:lnTo>
                      <a:pt x="2805" y="1612"/>
                    </a:lnTo>
                    <a:lnTo>
                      <a:pt x="2763" y="1654"/>
                    </a:lnTo>
                    <a:lnTo>
                      <a:pt x="2700" y="1696"/>
                    </a:lnTo>
                    <a:lnTo>
                      <a:pt x="2658" y="1800"/>
                    </a:lnTo>
                    <a:lnTo>
                      <a:pt x="2554" y="1821"/>
                    </a:lnTo>
                    <a:lnTo>
                      <a:pt x="2449" y="1821"/>
                    </a:lnTo>
                    <a:lnTo>
                      <a:pt x="2386" y="1779"/>
                    </a:lnTo>
                    <a:lnTo>
                      <a:pt x="2261" y="1675"/>
                    </a:lnTo>
                    <a:lnTo>
                      <a:pt x="2240" y="1570"/>
                    </a:lnTo>
                    <a:lnTo>
                      <a:pt x="2177" y="1591"/>
                    </a:lnTo>
                    <a:lnTo>
                      <a:pt x="2156" y="1465"/>
                    </a:lnTo>
                    <a:lnTo>
                      <a:pt x="2156" y="1361"/>
                    </a:lnTo>
                    <a:lnTo>
                      <a:pt x="2072" y="1298"/>
                    </a:lnTo>
                    <a:lnTo>
                      <a:pt x="2031" y="1382"/>
                    </a:lnTo>
                    <a:lnTo>
                      <a:pt x="2051" y="1507"/>
                    </a:lnTo>
                    <a:lnTo>
                      <a:pt x="1989" y="1507"/>
                    </a:lnTo>
                    <a:lnTo>
                      <a:pt x="1926" y="1444"/>
                    </a:lnTo>
                    <a:lnTo>
                      <a:pt x="1863" y="1298"/>
                    </a:lnTo>
                    <a:lnTo>
                      <a:pt x="1842" y="1047"/>
                    </a:lnTo>
                    <a:lnTo>
                      <a:pt x="1821" y="880"/>
                    </a:lnTo>
                    <a:lnTo>
                      <a:pt x="1863" y="775"/>
                    </a:lnTo>
                    <a:lnTo>
                      <a:pt x="1947" y="670"/>
                    </a:lnTo>
                    <a:lnTo>
                      <a:pt x="1884" y="566"/>
                    </a:lnTo>
                    <a:lnTo>
                      <a:pt x="1821" y="503"/>
                    </a:lnTo>
                    <a:lnTo>
                      <a:pt x="1821" y="335"/>
                    </a:lnTo>
                    <a:lnTo>
                      <a:pt x="1842" y="294"/>
                    </a:lnTo>
                    <a:lnTo>
                      <a:pt x="1779" y="231"/>
                    </a:lnTo>
                    <a:lnTo>
                      <a:pt x="1612" y="210"/>
                    </a:lnTo>
                    <a:lnTo>
                      <a:pt x="1424" y="231"/>
                    </a:lnTo>
                    <a:lnTo>
                      <a:pt x="1235" y="105"/>
                    </a:lnTo>
                    <a:lnTo>
                      <a:pt x="922" y="1"/>
                    </a:lnTo>
                    <a:close/>
                  </a:path>
                </a:pathLst>
              </a:custGeom>
              <a:solidFill>
                <a:srgbClr val="2C39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 name="Google Shape;469;p49"/>
              <p:cNvSpPr/>
              <p:nvPr/>
            </p:nvSpPr>
            <p:spPr>
              <a:xfrm>
                <a:off x="5268100" y="3181025"/>
                <a:ext cx="143350" cy="129750"/>
              </a:xfrm>
              <a:custGeom>
                <a:avLst/>
                <a:gdLst/>
                <a:ahLst/>
                <a:cxnLst/>
                <a:rect l="l" t="t" r="r" b="b"/>
                <a:pathLst>
                  <a:path w="5734" h="5190" extrusionOk="0">
                    <a:moveTo>
                      <a:pt x="4060" y="0"/>
                    </a:moveTo>
                    <a:lnTo>
                      <a:pt x="3955" y="147"/>
                    </a:lnTo>
                    <a:lnTo>
                      <a:pt x="3955" y="209"/>
                    </a:lnTo>
                    <a:lnTo>
                      <a:pt x="3892" y="314"/>
                    </a:lnTo>
                    <a:lnTo>
                      <a:pt x="3892" y="398"/>
                    </a:lnTo>
                    <a:lnTo>
                      <a:pt x="3767" y="837"/>
                    </a:lnTo>
                    <a:lnTo>
                      <a:pt x="3579" y="1109"/>
                    </a:lnTo>
                    <a:lnTo>
                      <a:pt x="3516" y="1360"/>
                    </a:lnTo>
                    <a:lnTo>
                      <a:pt x="3265" y="1716"/>
                    </a:lnTo>
                    <a:lnTo>
                      <a:pt x="3307" y="1779"/>
                    </a:lnTo>
                    <a:lnTo>
                      <a:pt x="3014" y="1842"/>
                    </a:lnTo>
                    <a:lnTo>
                      <a:pt x="2783" y="1967"/>
                    </a:lnTo>
                    <a:lnTo>
                      <a:pt x="2637" y="1967"/>
                    </a:lnTo>
                    <a:lnTo>
                      <a:pt x="2595" y="1883"/>
                    </a:lnTo>
                    <a:lnTo>
                      <a:pt x="2470" y="1842"/>
                    </a:lnTo>
                    <a:lnTo>
                      <a:pt x="2177" y="1842"/>
                    </a:lnTo>
                    <a:lnTo>
                      <a:pt x="2093" y="1925"/>
                    </a:lnTo>
                    <a:lnTo>
                      <a:pt x="1758" y="2051"/>
                    </a:lnTo>
                    <a:lnTo>
                      <a:pt x="1444" y="2030"/>
                    </a:lnTo>
                    <a:lnTo>
                      <a:pt x="1361" y="2072"/>
                    </a:lnTo>
                    <a:lnTo>
                      <a:pt x="1235" y="2051"/>
                    </a:lnTo>
                    <a:lnTo>
                      <a:pt x="1214" y="2134"/>
                    </a:lnTo>
                    <a:lnTo>
                      <a:pt x="1047" y="2176"/>
                    </a:lnTo>
                    <a:lnTo>
                      <a:pt x="942" y="2155"/>
                    </a:lnTo>
                    <a:lnTo>
                      <a:pt x="921" y="2051"/>
                    </a:lnTo>
                    <a:lnTo>
                      <a:pt x="796" y="1946"/>
                    </a:lnTo>
                    <a:lnTo>
                      <a:pt x="754" y="1883"/>
                    </a:lnTo>
                    <a:lnTo>
                      <a:pt x="566" y="1758"/>
                    </a:lnTo>
                    <a:lnTo>
                      <a:pt x="440" y="1549"/>
                    </a:lnTo>
                    <a:lnTo>
                      <a:pt x="377" y="1570"/>
                    </a:lnTo>
                    <a:lnTo>
                      <a:pt x="314" y="1653"/>
                    </a:lnTo>
                    <a:lnTo>
                      <a:pt x="168" y="1842"/>
                    </a:lnTo>
                    <a:lnTo>
                      <a:pt x="84" y="1988"/>
                    </a:lnTo>
                    <a:lnTo>
                      <a:pt x="84" y="2072"/>
                    </a:lnTo>
                    <a:lnTo>
                      <a:pt x="105" y="2155"/>
                    </a:lnTo>
                    <a:lnTo>
                      <a:pt x="84" y="2239"/>
                    </a:lnTo>
                    <a:lnTo>
                      <a:pt x="1" y="2281"/>
                    </a:lnTo>
                    <a:lnTo>
                      <a:pt x="22" y="2490"/>
                    </a:lnTo>
                    <a:lnTo>
                      <a:pt x="210" y="2699"/>
                    </a:lnTo>
                    <a:lnTo>
                      <a:pt x="231" y="2804"/>
                    </a:lnTo>
                    <a:lnTo>
                      <a:pt x="189" y="2762"/>
                    </a:lnTo>
                    <a:lnTo>
                      <a:pt x="168" y="2804"/>
                    </a:lnTo>
                    <a:lnTo>
                      <a:pt x="210" y="2930"/>
                    </a:lnTo>
                    <a:lnTo>
                      <a:pt x="335" y="2971"/>
                    </a:lnTo>
                    <a:lnTo>
                      <a:pt x="419" y="2971"/>
                    </a:lnTo>
                    <a:lnTo>
                      <a:pt x="607" y="2909"/>
                    </a:lnTo>
                    <a:lnTo>
                      <a:pt x="733" y="2825"/>
                    </a:lnTo>
                    <a:lnTo>
                      <a:pt x="838" y="2867"/>
                    </a:lnTo>
                    <a:lnTo>
                      <a:pt x="733" y="2867"/>
                    </a:lnTo>
                    <a:lnTo>
                      <a:pt x="607" y="2971"/>
                    </a:lnTo>
                    <a:lnTo>
                      <a:pt x="398" y="3013"/>
                    </a:lnTo>
                    <a:lnTo>
                      <a:pt x="314" y="3097"/>
                    </a:lnTo>
                    <a:lnTo>
                      <a:pt x="210" y="3097"/>
                    </a:lnTo>
                    <a:lnTo>
                      <a:pt x="210" y="3139"/>
                    </a:lnTo>
                    <a:lnTo>
                      <a:pt x="335" y="3181"/>
                    </a:lnTo>
                    <a:lnTo>
                      <a:pt x="503" y="3243"/>
                    </a:lnTo>
                    <a:lnTo>
                      <a:pt x="649" y="3411"/>
                    </a:lnTo>
                    <a:lnTo>
                      <a:pt x="712" y="3515"/>
                    </a:lnTo>
                    <a:lnTo>
                      <a:pt x="733" y="3620"/>
                    </a:lnTo>
                    <a:lnTo>
                      <a:pt x="649" y="3746"/>
                    </a:lnTo>
                    <a:lnTo>
                      <a:pt x="566" y="3829"/>
                    </a:lnTo>
                    <a:lnTo>
                      <a:pt x="607" y="3871"/>
                    </a:lnTo>
                    <a:lnTo>
                      <a:pt x="712" y="3955"/>
                    </a:lnTo>
                    <a:lnTo>
                      <a:pt x="733" y="4227"/>
                    </a:lnTo>
                    <a:lnTo>
                      <a:pt x="733" y="4352"/>
                    </a:lnTo>
                    <a:lnTo>
                      <a:pt x="817" y="4499"/>
                    </a:lnTo>
                    <a:lnTo>
                      <a:pt x="858" y="4499"/>
                    </a:lnTo>
                    <a:lnTo>
                      <a:pt x="963" y="4436"/>
                    </a:lnTo>
                    <a:lnTo>
                      <a:pt x="1005" y="4499"/>
                    </a:lnTo>
                    <a:lnTo>
                      <a:pt x="1130" y="4499"/>
                    </a:lnTo>
                    <a:lnTo>
                      <a:pt x="1214" y="4541"/>
                    </a:lnTo>
                    <a:lnTo>
                      <a:pt x="1361" y="4541"/>
                    </a:lnTo>
                    <a:lnTo>
                      <a:pt x="1444" y="4457"/>
                    </a:lnTo>
                    <a:lnTo>
                      <a:pt x="1528" y="4499"/>
                    </a:lnTo>
                    <a:lnTo>
                      <a:pt x="1591" y="4457"/>
                    </a:lnTo>
                    <a:lnTo>
                      <a:pt x="1654" y="4352"/>
                    </a:lnTo>
                    <a:lnTo>
                      <a:pt x="1654" y="4290"/>
                    </a:lnTo>
                    <a:lnTo>
                      <a:pt x="1674" y="4373"/>
                    </a:lnTo>
                    <a:lnTo>
                      <a:pt x="1654" y="4478"/>
                    </a:lnTo>
                    <a:lnTo>
                      <a:pt x="1695" y="4603"/>
                    </a:lnTo>
                    <a:lnTo>
                      <a:pt x="1737" y="4792"/>
                    </a:lnTo>
                    <a:lnTo>
                      <a:pt x="1695" y="4896"/>
                    </a:lnTo>
                    <a:lnTo>
                      <a:pt x="1779" y="4896"/>
                    </a:lnTo>
                    <a:lnTo>
                      <a:pt x="1905" y="4750"/>
                    </a:lnTo>
                    <a:lnTo>
                      <a:pt x="1988" y="4708"/>
                    </a:lnTo>
                    <a:lnTo>
                      <a:pt x="2051" y="4771"/>
                    </a:lnTo>
                    <a:lnTo>
                      <a:pt x="2114" y="4750"/>
                    </a:lnTo>
                    <a:lnTo>
                      <a:pt x="2135" y="4687"/>
                    </a:lnTo>
                    <a:lnTo>
                      <a:pt x="2302" y="4687"/>
                    </a:lnTo>
                    <a:lnTo>
                      <a:pt x="2386" y="4583"/>
                    </a:lnTo>
                    <a:lnTo>
                      <a:pt x="2428" y="4583"/>
                    </a:lnTo>
                    <a:lnTo>
                      <a:pt x="2532" y="4645"/>
                    </a:lnTo>
                    <a:lnTo>
                      <a:pt x="2616" y="4583"/>
                    </a:lnTo>
                    <a:lnTo>
                      <a:pt x="2658" y="4645"/>
                    </a:lnTo>
                    <a:lnTo>
                      <a:pt x="2658" y="4750"/>
                    </a:lnTo>
                    <a:lnTo>
                      <a:pt x="2721" y="4792"/>
                    </a:lnTo>
                    <a:lnTo>
                      <a:pt x="2825" y="4813"/>
                    </a:lnTo>
                    <a:lnTo>
                      <a:pt x="2804" y="4750"/>
                    </a:lnTo>
                    <a:lnTo>
                      <a:pt x="2825" y="4666"/>
                    </a:lnTo>
                    <a:lnTo>
                      <a:pt x="2888" y="4750"/>
                    </a:lnTo>
                    <a:lnTo>
                      <a:pt x="2993" y="4771"/>
                    </a:lnTo>
                    <a:lnTo>
                      <a:pt x="3035" y="4750"/>
                    </a:lnTo>
                    <a:lnTo>
                      <a:pt x="3097" y="4813"/>
                    </a:lnTo>
                    <a:lnTo>
                      <a:pt x="3139" y="4792"/>
                    </a:lnTo>
                    <a:lnTo>
                      <a:pt x="3160" y="4855"/>
                    </a:lnTo>
                    <a:lnTo>
                      <a:pt x="3223" y="4917"/>
                    </a:lnTo>
                    <a:lnTo>
                      <a:pt x="3181" y="5022"/>
                    </a:lnTo>
                    <a:lnTo>
                      <a:pt x="3244" y="5189"/>
                    </a:lnTo>
                    <a:lnTo>
                      <a:pt x="3348" y="5168"/>
                    </a:lnTo>
                    <a:lnTo>
                      <a:pt x="3579" y="5064"/>
                    </a:lnTo>
                    <a:lnTo>
                      <a:pt x="3746" y="5022"/>
                    </a:lnTo>
                    <a:lnTo>
                      <a:pt x="3955" y="4896"/>
                    </a:lnTo>
                    <a:lnTo>
                      <a:pt x="4060" y="4666"/>
                    </a:lnTo>
                    <a:lnTo>
                      <a:pt x="4060" y="4583"/>
                    </a:lnTo>
                    <a:lnTo>
                      <a:pt x="4102" y="4457"/>
                    </a:lnTo>
                    <a:lnTo>
                      <a:pt x="4143" y="4478"/>
                    </a:lnTo>
                    <a:lnTo>
                      <a:pt x="4185" y="4478"/>
                    </a:lnTo>
                    <a:lnTo>
                      <a:pt x="4269" y="4290"/>
                    </a:lnTo>
                    <a:lnTo>
                      <a:pt x="4227" y="4269"/>
                    </a:lnTo>
                    <a:lnTo>
                      <a:pt x="4185" y="4227"/>
                    </a:lnTo>
                    <a:lnTo>
                      <a:pt x="4185" y="4164"/>
                    </a:lnTo>
                    <a:lnTo>
                      <a:pt x="4206" y="4185"/>
                    </a:lnTo>
                    <a:lnTo>
                      <a:pt x="4290" y="4227"/>
                    </a:lnTo>
                    <a:lnTo>
                      <a:pt x="4353" y="4143"/>
                    </a:lnTo>
                    <a:lnTo>
                      <a:pt x="4311" y="4059"/>
                    </a:lnTo>
                    <a:lnTo>
                      <a:pt x="4269" y="4059"/>
                    </a:lnTo>
                    <a:lnTo>
                      <a:pt x="4206" y="4039"/>
                    </a:lnTo>
                    <a:lnTo>
                      <a:pt x="4290" y="3976"/>
                    </a:lnTo>
                    <a:lnTo>
                      <a:pt x="4290" y="3871"/>
                    </a:lnTo>
                    <a:lnTo>
                      <a:pt x="4143" y="3871"/>
                    </a:lnTo>
                    <a:lnTo>
                      <a:pt x="4185" y="3808"/>
                    </a:lnTo>
                    <a:lnTo>
                      <a:pt x="4164" y="3746"/>
                    </a:lnTo>
                    <a:lnTo>
                      <a:pt x="4164" y="3746"/>
                    </a:lnTo>
                    <a:lnTo>
                      <a:pt x="4227" y="3767"/>
                    </a:lnTo>
                    <a:lnTo>
                      <a:pt x="4353" y="3725"/>
                    </a:lnTo>
                    <a:lnTo>
                      <a:pt x="4374" y="3620"/>
                    </a:lnTo>
                    <a:lnTo>
                      <a:pt x="4457" y="3515"/>
                    </a:lnTo>
                    <a:lnTo>
                      <a:pt x="4478" y="3390"/>
                    </a:lnTo>
                    <a:lnTo>
                      <a:pt x="4457" y="3306"/>
                    </a:lnTo>
                    <a:lnTo>
                      <a:pt x="4499" y="3348"/>
                    </a:lnTo>
                    <a:lnTo>
                      <a:pt x="4562" y="3453"/>
                    </a:lnTo>
                    <a:lnTo>
                      <a:pt x="4625" y="3348"/>
                    </a:lnTo>
                    <a:lnTo>
                      <a:pt x="4708" y="3243"/>
                    </a:lnTo>
                    <a:lnTo>
                      <a:pt x="4667" y="3097"/>
                    </a:lnTo>
                    <a:lnTo>
                      <a:pt x="4813" y="2971"/>
                    </a:lnTo>
                    <a:lnTo>
                      <a:pt x="4834" y="2783"/>
                    </a:lnTo>
                    <a:lnTo>
                      <a:pt x="4897" y="2699"/>
                    </a:lnTo>
                    <a:lnTo>
                      <a:pt x="4918" y="2469"/>
                    </a:lnTo>
                    <a:lnTo>
                      <a:pt x="4980" y="2406"/>
                    </a:lnTo>
                    <a:lnTo>
                      <a:pt x="4980" y="2344"/>
                    </a:lnTo>
                    <a:lnTo>
                      <a:pt x="5106" y="2197"/>
                    </a:lnTo>
                    <a:lnTo>
                      <a:pt x="5148" y="2281"/>
                    </a:lnTo>
                    <a:lnTo>
                      <a:pt x="5190" y="2239"/>
                    </a:lnTo>
                    <a:lnTo>
                      <a:pt x="5148" y="2072"/>
                    </a:lnTo>
                    <a:lnTo>
                      <a:pt x="5148" y="2072"/>
                    </a:lnTo>
                    <a:lnTo>
                      <a:pt x="5336" y="2260"/>
                    </a:lnTo>
                    <a:lnTo>
                      <a:pt x="5462" y="2260"/>
                    </a:lnTo>
                    <a:lnTo>
                      <a:pt x="5545" y="2197"/>
                    </a:lnTo>
                    <a:lnTo>
                      <a:pt x="5629" y="2239"/>
                    </a:lnTo>
                    <a:lnTo>
                      <a:pt x="5713" y="2197"/>
                    </a:lnTo>
                    <a:lnTo>
                      <a:pt x="5734" y="2093"/>
                    </a:lnTo>
                    <a:lnTo>
                      <a:pt x="5629" y="2072"/>
                    </a:lnTo>
                    <a:lnTo>
                      <a:pt x="5608" y="2030"/>
                    </a:lnTo>
                    <a:lnTo>
                      <a:pt x="5503" y="1883"/>
                    </a:lnTo>
                    <a:lnTo>
                      <a:pt x="5420" y="1883"/>
                    </a:lnTo>
                    <a:lnTo>
                      <a:pt x="5190" y="1674"/>
                    </a:lnTo>
                    <a:lnTo>
                      <a:pt x="5106" y="1632"/>
                    </a:lnTo>
                    <a:lnTo>
                      <a:pt x="5085" y="1528"/>
                    </a:lnTo>
                    <a:lnTo>
                      <a:pt x="5022" y="1465"/>
                    </a:lnTo>
                    <a:lnTo>
                      <a:pt x="5043" y="1423"/>
                    </a:lnTo>
                    <a:lnTo>
                      <a:pt x="5190" y="1360"/>
                    </a:lnTo>
                    <a:lnTo>
                      <a:pt x="5231" y="1256"/>
                    </a:lnTo>
                    <a:lnTo>
                      <a:pt x="5148" y="1193"/>
                    </a:lnTo>
                    <a:lnTo>
                      <a:pt x="4980" y="1005"/>
                    </a:lnTo>
                    <a:lnTo>
                      <a:pt x="4918" y="879"/>
                    </a:lnTo>
                    <a:lnTo>
                      <a:pt x="4834" y="795"/>
                    </a:lnTo>
                    <a:lnTo>
                      <a:pt x="4876" y="712"/>
                    </a:lnTo>
                    <a:lnTo>
                      <a:pt x="4918" y="691"/>
                    </a:lnTo>
                    <a:lnTo>
                      <a:pt x="4918" y="628"/>
                    </a:lnTo>
                    <a:lnTo>
                      <a:pt x="4876" y="607"/>
                    </a:lnTo>
                    <a:lnTo>
                      <a:pt x="4750" y="482"/>
                    </a:lnTo>
                    <a:lnTo>
                      <a:pt x="4813" y="461"/>
                    </a:lnTo>
                    <a:lnTo>
                      <a:pt x="4939" y="482"/>
                    </a:lnTo>
                    <a:lnTo>
                      <a:pt x="5085" y="461"/>
                    </a:lnTo>
                    <a:lnTo>
                      <a:pt x="4980" y="314"/>
                    </a:lnTo>
                    <a:lnTo>
                      <a:pt x="4834" y="272"/>
                    </a:lnTo>
                    <a:lnTo>
                      <a:pt x="4897" y="209"/>
                    </a:lnTo>
                    <a:lnTo>
                      <a:pt x="4876" y="168"/>
                    </a:lnTo>
                    <a:lnTo>
                      <a:pt x="4939" y="147"/>
                    </a:lnTo>
                    <a:lnTo>
                      <a:pt x="4939" y="105"/>
                    </a:lnTo>
                    <a:lnTo>
                      <a:pt x="4813" y="84"/>
                    </a:lnTo>
                    <a:lnTo>
                      <a:pt x="4667" y="84"/>
                    </a:lnTo>
                    <a:lnTo>
                      <a:pt x="4604" y="42"/>
                    </a:lnTo>
                    <a:lnTo>
                      <a:pt x="4164" y="42"/>
                    </a:lnTo>
                    <a:lnTo>
                      <a:pt x="4060" y="0"/>
                    </a:lnTo>
                    <a:close/>
                  </a:path>
                </a:pathLst>
              </a:custGeom>
              <a:solidFill>
                <a:srgbClr val="2C39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 name="Google Shape;470;p49"/>
              <p:cNvSpPr/>
              <p:nvPr/>
            </p:nvSpPr>
            <p:spPr>
              <a:xfrm>
                <a:off x="5068275" y="3161675"/>
                <a:ext cx="431050" cy="221800"/>
              </a:xfrm>
              <a:custGeom>
                <a:avLst/>
                <a:gdLst/>
                <a:ahLst/>
                <a:cxnLst/>
                <a:rect l="l" t="t" r="r" b="b"/>
                <a:pathLst>
                  <a:path w="17242" h="8872" extrusionOk="0">
                    <a:moveTo>
                      <a:pt x="16991" y="8202"/>
                    </a:moveTo>
                    <a:lnTo>
                      <a:pt x="16886" y="8265"/>
                    </a:lnTo>
                    <a:lnTo>
                      <a:pt x="16928" y="8286"/>
                    </a:lnTo>
                    <a:lnTo>
                      <a:pt x="16907" y="8307"/>
                    </a:lnTo>
                    <a:cubicBezTo>
                      <a:pt x="16886" y="8307"/>
                      <a:pt x="16823" y="8349"/>
                      <a:pt x="16802" y="8349"/>
                    </a:cubicBezTo>
                    <a:lnTo>
                      <a:pt x="16802" y="8307"/>
                    </a:lnTo>
                    <a:lnTo>
                      <a:pt x="16782" y="8349"/>
                    </a:lnTo>
                    <a:cubicBezTo>
                      <a:pt x="16677" y="8370"/>
                      <a:pt x="16572" y="8370"/>
                      <a:pt x="16489" y="8390"/>
                    </a:cubicBezTo>
                    <a:lnTo>
                      <a:pt x="16593" y="8286"/>
                    </a:lnTo>
                    <a:lnTo>
                      <a:pt x="16551" y="8265"/>
                    </a:lnTo>
                    <a:lnTo>
                      <a:pt x="16468" y="8307"/>
                    </a:lnTo>
                    <a:lnTo>
                      <a:pt x="16384" y="8307"/>
                    </a:lnTo>
                    <a:lnTo>
                      <a:pt x="16342" y="8349"/>
                    </a:lnTo>
                    <a:lnTo>
                      <a:pt x="16363" y="8390"/>
                    </a:lnTo>
                    <a:lnTo>
                      <a:pt x="16300" y="8453"/>
                    </a:lnTo>
                    <a:lnTo>
                      <a:pt x="16196" y="8453"/>
                    </a:lnTo>
                    <a:lnTo>
                      <a:pt x="16258" y="8495"/>
                    </a:lnTo>
                    <a:lnTo>
                      <a:pt x="16384" y="8474"/>
                    </a:lnTo>
                    <a:lnTo>
                      <a:pt x="16447" y="8411"/>
                    </a:lnTo>
                    <a:cubicBezTo>
                      <a:pt x="16489" y="8411"/>
                      <a:pt x="16551" y="8411"/>
                      <a:pt x="16614" y="8390"/>
                    </a:cubicBezTo>
                    <a:lnTo>
                      <a:pt x="16614" y="8390"/>
                    </a:lnTo>
                    <a:lnTo>
                      <a:pt x="16593" y="8411"/>
                    </a:lnTo>
                    <a:lnTo>
                      <a:pt x="16677" y="8411"/>
                    </a:lnTo>
                    <a:lnTo>
                      <a:pt x="16719" y="8474"/>
                    </a:lnTo>
                    <a:lnTo>
                      <a:pt x="16802" y="8370"/>
                    </a:lnTo>
                    <a:cubicBezTo>
                      <a:pt x="16823" y="8370"/>
                      <a:pt x="16886" y="8349"/>
                      <a:pt x="16907" y="8349"/>
                    </a:cubicBezTo>
                    <a:lnTo>
                      <a:pt x="16907" y="8370"/>
                    </a:lnTo>
                    <a:lnTo>
                      <a:pt x="17012" y="8390"/>
                    </a:lnTo>
                    <a:lnTo>
                      <a:pt x="17200" y="8307"/>
                    </a:lnTo>
                    <a:lnTo>
                      <a:pt x="17242" y="8244"/>
                    </a:lnTo>
                    <a:lnTo>
                      <a:pt x="17200" y="8202"/>
                    </a:lnTo>
                    <a:lnTo>
                      <a:pt x="17033" y="8244"/>
                    </a:lnTo>
                    <a:lnTo>
                      <a:pt x="16991" y="8202"/>
                    </a:lnTo>
                    <a:close/>
                    <a:moveTo>
                      <a:pt x="16070" y="8411"/>
                    </a:moveTo>
                    <a:lnTo>
                      <a:pt x="16007" y="8443"/>
                    </a:lnTo>
                    <a:lnTo>
                      <a:pt x="16007" y="8443"/>
                    </a:lnTo>
                    <a:cubicBezTo>
                      <a:pt x="16026" y="8475"/>
                      <a:pt x="16037" y="8501"/>
                      <a:pt x="16036" y="8525"/>
                    </a:cubicBezTo>
                    <a:lnTo>
                      <a:pt x="16036" y="8525"/>
                    </a:lnTo>
                    <a:lnTo>
                      <a:pt x="16049" y="8474"/>
                    </a:lnTo>
                    <a:lnTo>
                      <a:pt x="16133" y="8453"/>
                    </a:lnTo>
                    <a:lnTo>
                      <a:pt x="16196" y="8453"/>
                    </a:lnTo>
                    <a:lnTo>
                      <a:pt x="16237" y="8411"/>
                    </a:lnTo>
                    <a:close/>
                    <a:moveTo>
                      <a:pt x="16036" y="8525"/>
                    </a:moveTo>
                    <a:lnTo>
                      <a:pt x="16028" y="8558"/>
                    </a:lnTo>
                    <a:cubicBezTo>
                      <a:pt x="16034" y="8547"/>
                      <a:pt x="16036" y="8536"/>
                      <a:pt x="16036" y="8525"/>
                    </a:cubicBezTo>
                    <a:close/>
                    <a:moveTo>
                      <a:pt x="105" y="0"/>
                    </a:moveTo>
                    <a:lnTo>
                      <a:pt x="22" y="42"/>
                    </a:lnTo>
                    <a:lnTo>
                      <a:pt x="1" y="105"/>
                    </a:lnTo>
                    <a:lnTo>
                      <a:pt x="22" y="251"/>
                    </a:lnTo>
                    <a:lnTo>
                      <a:pt x="168" y="565"/>
                    </a:lnTo>
                    <a:lnTo>
                      <a:pt x="252" y="628"/>
                    </a:lnTo>
                    <a:lnTo>
                      <a:pt x="524" y="879"/>
                    </a:lnTo>
                    <a:lnTo>
                      <a:pt x="587" y="879"/>
                    </a:lnTo>
                    <a:lnTo>
                      <a:pt x="754" y="1067"/>
                    </a:lnTo>
                    <a:lnTo>
                      <a:pt x="838" y="1088"/>
                    </a:lnTo>
                    <a:lnTo>
                      <a:pt x="900" y="1067"/>
                    </a:lnTo>
                    <a:lnTo>
                      <a:pt x="1089" y="1214"/>
                    </a:lnTo>
                    <a:lnTo>
                      <a:pt x="1298" y="1528"/>
                    </a:lnTo>
                    <a:lnTo>
                      <a:pt x="1507" y="1716"/>
                    </a:lnTo>
                    <a:lnTo>
                      <a:pt x="1570" y="1716"/>
                    </a:lnTo>
                    <a:lnTo>
                      <a:pt x="1570" y="1883"/>
                    </a:lnTo>
                    <a:lnTo>
                      <a:pt x="1612" y="1925"/>
                    </a:lnTo>
                    <a:lnTo>
                      <a:pt x="1633" y="2092"/>
                    </a:lnTo>
                    <a:lnTo>
                      <a:pt x="1716" y="2155"/>
                    </a:lnTo>
                    <a:lnTo>
                      <a:pt x="1842" y="2155"/>
                    </a:lnTo>
                    <a:lnTo>
                      <a:pt x="2009" y="2344"/>
                    </a:lnTo>
                    <a:lnTo>
                      <a:pt x="2093" y="2406"/>
                    </a:lnTo>
                    <a:lnTo>
                      <a:pt x="2156" y="2406"/>
                    </a:lnTo>
                    <a:lnTo>
                      <a:pt x="2198" y="2448"/>
                    </a:lnTo>
                    <a:lnTo>
                      <a:pt x="2135" y="2532"/>
                    </a:lnTo>
                    <a:lnTo>
                      <a:pt x="2219" y="2616"/>
                    </a:lnTo>
                    <a:lnTo>
                      <a:pt x="2261" y="2762"/>
                    </a:lnTo>
                    <a:lnTo>
                      <a:pt x="2261" y="2783"/>
                    </a:lnTo>
                    <a:lnTo>
                      <a:pt x="2365" y="3097"/>
                    </a:lnTo>
                    <a:lnTo>
                      <a:pt x="2428" y="3264"/>
                    </a:lnTo>
                    <a:lnTo>
                      <a:pt x="2574" y="3306"/>
                    </a:lnTo>
                    <a:lnTo>
                      <a:pt x="2763" y="3411"/>
                    </a:lnTo>
                    <a:lnTo>
                      <a:pt x="2763" y="3515"/>
                    </a:lnTo>
                    <a:lnTo>
                      <a:pt x="2888" y="3787"/>
                    </a:lnTo>
                    <a:lnTo>
                      <a:pt x="3035" y="3892"/>
                    </a:lnTo>
                    <a:lnTo>
                      <a:pt x="3056" y="4185"/>
                    </a:lnTo>
                    <a:lnTo>
                      <a:pt x="3265" y="4561"/>
                    </a:lnTo>
                    <a:lnTo>
                      <a:pt x="3265" y="4729"/>
                    </a:lnTo>
                    <a:lnTo>
                      <a:pt x="3307" y="4875"/>
                    </a:lnTo>
                    <a:lnTo>
                      <a:pt x="3516" y="5043"/>
                    </a:lnTo>
                    <a:lnTo>
                      <a:pt x="3725" y="5294"/>
                    </a:lnTo>
                    <a:lnTo>
                      <a:pt x="3788" y="5440"/>
                    </a:lnTo>
                    <a:lnTo>
                      <a:pt x="3934" y="5461"/>
                    </a:lnTo>
                    <a:lnTo>
                      <a:pt x="3997" y="5545"/>
                    </a:lnTo>
                    <a:lnTo>
                      <a:pt x="4123" y="5608"/>
                    </a:lnTo>
                    <a:lnTo>
                      <a:pt x="4144" y="5775"/>
                    </a:lnTo>
                    <a:lnTo>
                      <a:pt x="4290" y="5859"/>
                    </a:lnTo>
                    <a:lnTo>
                      <a:pt x="4437" y="6005"/>
                    </a:lnTo>
                    <a:lnTo>
                      <a:pt x="4709" y="6173"/>
                    </a:lnTo>
                    <a:lnTo>
                      <a:pt x="4750" y="6298"/>
                    </a:lnTo>
                    <a:lnTo>
                      <a:pt x="4918" y="6361"/>
                    </a:lnTo>
                    <a:lnTo>
                      <a:pt x="5253" y="6633"/>
                    </a:lnTo>
                    <a:lnTo>
                      <a:pt x="5274" y="6779"/>
                    </a:lnTo>
                    <a:lnTo>
                      <a:pt x="5357" y="6800"/>
                    </a:lnTo>
                    <a:lnTo>
                      <a:pt x="5441" y="6926"/>
                    </a:lnTo>
                    <a:lnTo>
                      <a:pt x="5483" y="6884"/>
                    </a:lnTo>
                    <a:lnTo>
                      <a:pt x="5483" y="6779"/>
                    </a:lnTo>
                    <a:lnTo>
                      <a:pt x="5462" y="6717"/>
                    </a:lnTo>
                    <a:lnTo>
                      <a:pt x="5462" y="6675"/>
                    </a:lnTo>
                    <a:lnTo>
                      <a:pt x="5566" y="6696"/>
                    </a:lnTo>
                    <a:lnTo>
                      <a:pt x="5797" y="6905"/>
                    </a:lnTo>
                    <a:lnTo>
                      <a:pt x="5859" y="6884"/>
                    </a:lnTo>
                    <a:lnTo>
                      <a:pt x="5859" y="6717"/>
                    </a:lnTo>
                    <a:lnTo>
                      <a:pt x="5901" y="6633"/>
                    </a:lnTo>
                    <a:lnTo>
                      <a:pt x="5985" y="6675"/>
                    </a:lnTo>
                    <a:cubicBezTo>
                      <a:pt x="5985" y="6696"/>
                      <a:pt x="6006" y="6696"/>
                      <a:pt x="6006" y="6717"/>
                    </a:cubicBezTo>
                    <a:lnTo>
                      <a:pt x="6090" y="6842"/>
                    </a:lnTo>
                    <a:lnTo>
                      <a:pt x="6110" y="6842"/>
                    </a:lnTo>
                    <a:cubicBezTo>
                      <a:pt x="6173" y="6905"/>
                      <a:pt x="6215" y="6989"/>
                      <a:pt x="6278" y="7030"/>
                    </a:cubicBezTo>
                    <a:lnTo>
                      <a:pt x="6236" y="7051"/>
                    </a:lnTo>
                    <a:lnTo>
                      <a:pt x="6236" y="7198"/>
                    </a:lnTo>
                    <a:lnTo>
                      <a:pt x="6194" y="7323"/>
                    </a:lnTo>
                    <a:lnTo>
                      <a:pt x="6069" y="7344"/>
                    </a:lnTo>
                    <a:lnTo>
                      <a:pt x="6069" y="7449"/>
                    </a:lnTo>
                    <a:lnTo>
                      <a:pt x="5985" y="7470"/>
                    </a:lnTo>
                    <a:lnTo>
                      <a:pt x="5922" y="7428"/>
                    </a:lnTo>
                    <a:lnTo>
                      <a:pt x="5880" y="7428"/>
                    </a:lnTo>
                    <a:lnTo>
                      <a:pt x="5880" y="7512"/>
                    </a:lnTo>
                    <a:lnTo>
                      <a:pt x="5964" y="7554"/>
                    </a:lnTo>
                    <a:lnTo>
                      <a:pt x="6194" y="7554"/>
                    </a:lnTo>
                    <a:lnTo>
                      <a:pt x="6320" y="7512"/>
                    </a:lnTo>
                    <a:lnTo>
                      <a:pt x="6382" y="7616"/>
                    </a:lnTo>
                    <a:lnTo>
                      <a:pt x="6445" y="7658"/>
                    </a:lnTo>
                    <a:lnTo>
                      <a:pt x="6529" y="7637"/>
                    </a:lnTo>
                    <a:lnTo>
                      <a:pt x="6613" y="7637"/>
                    </a:lnTo>
                    <a:lnTo>
                      <a:pt x="6550" y="7679"/>
                    </a:lnTo>
                    <a:lnTo>
                      <a:pt x="6466" y="7826"/>
                    </a:lnTo>
                    <a:lnTo>
                      <a:pt x="6529" y="7867"/>
                    </a:lnTo>
                    <a:lnTo>
                      <a:pt x="6696" y="7888"/>
                    </a:lnTo>
                    <a:lnTo>
                      <a:pt x="6822" y="7951"/>
                    </a:lnTo>
                    <a:lnTo>
                      <a:pt x="6926" y="7888"/>
                    </a:lnTo>
                    <a:lnTo>
                      <a:pt x="6989" y="7951"/>
                    </a:lnTo>
                    <a:lnTo>
                      <a:pt x="7178" y="7951"/>
                    </a:lnTo>
                    <a:lnTo>
                      <a:pt x="7366" y="8077"/>
                    </a:lnTo>
                    <a:lnTo>
                      <a:pt x="7638" y="8160"/>
                    </a:lnTo>
                    <a:lnTo>
                      <a:pt x="7743" y="8035"/>
                    </a:lnTo>
                    <a:lnTo>
                      <a:pt x="7805" y="8035"/>
                    </a:lnTo>
                    <a:lnTo>
                      <a:pt x="7889" y="8139"/>
                    </a:lnTo>
                    <a:lnTo>
                      <a:pt x="7994" y="8160"/>
                    </a:lnTo>
                    <a:lnTo>
                      <a:pt x="8077" y="8077"/>
                    </a:lnTo>
                    <a:lnTo>
                      <a:pt x="8140" y="8077"/>
                    </a:lnTo>
                    <a:lnTo>
                      <a:pt x="8287" y="8181"/>
                    </a:lnTo>
                    <a:lnTo>
                      <a:pt x="8454" y="8181"/>
                    </a:lnTo>
                    <a:lnTo>
                      <a:pt x="8747" y="8370"/>
                    </a:lnTo>
                    <a:lnTo>
                      <a:pt x="9061" y="8474"/>
                    </a:lnTo>
                    <a:lnTo>
                      <a:pt x="9186" y="8390"/>
                    </a:lnTo>
                    <a:lnTo>
                      <a:pt x="9395" y="8390"/>
                    </a:lnTo>
                    <a:lnTo>
                      <a:pt x="9521" y="8495"/>
                    </a:lnTo>
                    <a:lnTo>
                      <a:pt x="9647" y="8390"/>
                    </a:lnTo>
                    <a:lnTo>
                      <a:pt x="9793" y="8411"/>
                    </a:lnTo>
                    <a:lnTo>
                      <a:pt x="9960" y="8495"/>
                    </a:lnTo>
                    <a:lnTo>
                      <a:pt x="10149" y="8495"/>
                    </a:lnTo>
                    <a:lnTo>
                      <a:pt x="10295" y="8411"/>
                    </a:lnTo>
                    <a:lnTo>
                      <a:pt x="10379" y="8411"/>
                    </a:lnTo>
                    <a:lnTo>
                      <a:pt x="10483" y="8516"/>
                    </a:lnTo>
                    <a:lnTo>
                      <a:pt x="10609" y="8558"/>
                    </a:lnTo>
                    <a:lnTo>
                      <a:pt x="10776" y="8683"/>
                    </a:lnTo>
                    <a:lnTo>
                      <a:pt x="10902" y="8662"/>
                    </a:lnTo>
                    <a:lnTo>
                      <a:pt x="10986" y="8725"/>
                    </a:lnTo>
                    <a:lnTo>
                      <a:pt x="11048" y="8704"/>
                    </a:lnTo>
                    <a:lnTo>
                      <a:pt x="11028" y="8516"/>
                    </a:lnTo>
                    <a:lnTo>
                      <a:pt x="10965" y="8474"/>
                    </a:lnTo>
                    <a:lnTo>
                      <a:pt x="11007" y="8453"/>
                    </a:lnTo>
                    <a:cubicBezTo>
                      <a:pt x="11132" y="8453"/>
                      <a:pt x="11237" y="8474"/>
                      <a:pt x="11341" y="8495"/>
                    </a:cubicBezTo>
                    <a:lnTo>
                      <a:pt x="11467" y="8579"/>
                    </a:lnTo>
                    <a:lnTo>
                      <a:pt x="11488" y="8662"/>
                    </a:lnTo>
                    <a:lnTo>
                      <a:pt x="11551" y="8579"/>
                    </a:lnTo>
                    <a:lnTo>
                      <a:pt x="11634" y="8516"/>
                    </a:lnTo>
                    <a:cubicBezTo>
                      <a:pt x="11697" y="8579"/>
                      <a:pt x="11781" y="8600"/>
                      <a:pt x="11864" y="8621"/>
                    </a:cubicBezTo>
                    <a:lnTo>
                      <a:pt x="11844" y="8662"/>
                    </a:lnTo>
                    <a:lnTo>
                      <a:pt x="11864" y="8704"/>
                    </a:lnTo>
                    <a:lnTo>
                      <a:pt x="12053" y="8767"/>
                    </a:lnTo>
                    <a:lnTo>
                      <a:pt x="12157" y="8704"/>
                    </a:lnTo>
                    <a:lnTo>
                      <a:pt x="12220" y="8725"/>
                    </a:lnTo>
                    <a:lnTo>
                      <a:pt x="12220" y="8704"/>
                    </a:lnTo>
                    <a:cubicBezTo>
                      <a:pt x="12262" y="8725"/>
                      <a:pt x="12304" y="8725"/>
                      <a:pt x="12325" y="8767"/>
                    </a:cubicBezTo>
                    <a:lnTo>
                      <a:pt x="12388" y="8809"/>
                    </a:lnTo>
                    <a:lnTo>
                      <a:pt x="12492" y="8872"/>
                    </a:lnTo>
                    <a:lnTo>
                      <a:pt x="12597" y="8830"/>
                    </a:lnTo>
                    <a:lnTo>
                      <a:pt x="12680" y="8830"/>
                    </a:lnTo>
                    <a:lnTo>
                      <a:pt x="12722" y="8872"/>
                    </a:lnTo>
                    <a:lnTo>
                      <a:pt x="12848" y="8809"/>
                    </a:lnTo>
                    <a:lnTo>
                      <a:pt x="12911" y="8725"/>
                    </a:lnTo>
                    <a:lnTo>
                      <a:pt x="13015" y="8767"/>
                    </a:lnTo>
                    <a:lnTo>
                      <a:pt x="13141" y="8704"/>
                    </a:lnTo>
                    <a:lnTo>
                      <a:pt x="13245" y="8725"/>
                    </a:lnTo>
                    <a:lnTo>
                      <a:pt x="13371" y="8621"/>
                    </a:lnTo>
                    <a:lnTo>
                      <a:pt x="13413" y="8704"/>
                    </a:lnTo>
                    <a:lnTo>
                      <a:pt x="13517" y="8683"/>
                    </a:lnTo>
                    <a:lnTo>
                      <a:pt x="13664" y="8704"/>
                    </a:lnTo>
                    <a:lnTo>
                      <a:pt x="13580" y="8662"/>
                    </a:lnTo>
                    <a:lnTo>
                      <a:pt x="13894" y="8662"/>
                    </a:lnTo>
                    <a:lnTo>
                      <a:pt x="13936" y="8683"/>
                    </a:lnTo>
                    <a:lnTo>
                      <a:pt x="13936" y="8662"/>
                    </a:lnTo>
                    <a:lnTo>
                      <a:pt x="14166" y="8662"/>
                    </a:lnTo>
                    <a:lnTo>
                      <a:pt x="14250" y="8683"/>
                    </a:lnTo>
                    <a:lnTo>
                      <a:pt x="14313" y="8683"/>
                    </a:lnTo>
                    <a:lnTo>
                      <a:pt x="14396" y="8704"/>
                    </a:lnTo>
                    <a:lnTo>
                      <a:pt x="14480" y="8683"/>
                    </a:lnTo>
                    <a:lnTo>
                      <a:pt x="14564" y="8683"/>
                    </a:lnTo>
                    <a:lnTo>
                      <a:pt x="14626" y="8725"/>
                    </a:lnTo>
                    <a:lnTo>
                      <a:pt x="14731" y="8683"/>
                    </a:lnTo>
                    <a:lnTo>
                      <a:pt x="14794" y="8704"/>
                    </a:lnTo>
                    <a:lnTo>
                      <a:pt x="14877" y="8704"/>
                    </a:lnTo>
                    <a:lnTo>
                      <a:pt x="14898" y="8683"/>
                    </a:lnTo>
                    <a:lnTo>
                      <a:pt x="15024" y="8621"/>
                    </a:lnTo>
                    <a:lnTo>
                      <a:pt x="15212" y="8662"/>
                    </a:lnTo>
                    <a:lnTo>
                      <a:pt x="15359" y="8579"/>
                    </a:lnTo>
                    <a:lnTo>
                      <a:pt x="15547" y="8579"/>
                    </a:lnTo>
                    <a:lnTo>
                      <a:pt x="15631" y="8600"/>
                    </a:lnTo>
                    <a:lnTo>
                      <a:pt x="15652" y="8579"/>
                    </a:lnTo>
                    <a:cubicBezTo>
                      <a:pt x="15683" y="8589"/>
                      <a:pt x="15714" y="8594"/>
                      <a:pt x="15748" y="8594"/>
                    </a:cubicBezTo>
                    <a:cubicBezTo>
                      <a:pt x="15782" y="8594"/>
                      <a:pt x="15819" y="8589"/>
                      <a:pt x="15861" y="8579"/>
                    </a:cubicBezTo>
                    <a:cubicBezTo>
                      <a:pt x="15882" y="8579"/>
                      <a:pt x="15924" y="8558"/>
                      <a:pt x="15945" y="8516"/>
                    </a:cubicBezTo>
                    <a:lnTo>
                      <a:pt x="15986" y="8453"/>
                    </a:lnTo>
                    <a:lnTo>
                      <a:pt x="16007" y="8443"/>
                    </a:lnTo>
                    <a:lnTo>
                      <a:pt x="16007" y="8443"/>
                    </a:lnTo>
                    <a:cubicBezTo>
                      <a:pt x="16001" y="8433"/>
                      <a:pt x="15994" y="8423"/>
                      <a:pt x="15986" y="8411"/>
                    </a:cubicBezTo>
                    <a:lnTo>
                      <a:pt x="16049" y="8390"/>
                    </a:lnTo>
                    <a:lnTo>
                      <a:pt x="16091" y="8286"/>
                    </a:lnTo>
                    <a:lnTo>
                      <a:pt x="16091" y="8181"/>
                    </a:lnTo>
                    <a:lnTo>
                      <a:pt x="15965" y="8139"/>
                    </a:lnTo>
                    <a:lnTo>
                      <a:pt x="15861" y="8202"/>
                    </a:lnTo>
                    <a:lnTo>
                      <a:pt x="15924" y="8244"/>
                    </a:lnTo>
                    <a:lnTo>
                      <a:pt x="15840" y="8349"/>
                    </a:lnTo>
                    <a:lnTo>
                      <a:pt x="15735" y="8370"/>
                    </a:lnTo>
                    <a:lnTo>
                      <a:pt x="15714" y="8390"/>
                    </a:lnTo>
                    <a:lnTo>
                      <a:pt x="15673" y="8390"/>
                    </a:lnTo>
                    <a:cubicBezTo>
                      <a:pt x="15652" y="8390"/>
                      <a:pt x="15631" y="8411"/>
                      <a:pt x="15610" y="8453"/>
                    </a:cubicBezTo>
                    <a:lnTo>
                      <a:pt x="15526" y="8453"/>
                    </a:lnTo>
                    <a:lnTo>
                      <a:pt x="15442" y="8390"/>
                    </a:lnTo>
                    <a:lnTo>
                      <a:pt x="15296" y="8390"/>
                    </a:lnTo>
                    <a:lnTo>
                      <a:pt x="15149" y="8453"/>
                    </a:lnTo>
                    <a:lnTo>
                      <a:pt x="15003" y="8349"/>
                    </a:lnTo>
                    <a:lnTo>
                      <a:pt x="14836" y="8307"/>
                    </a:lnTo>
                    <a:lnTo>
                      <a:pt x="14773" y="8349"/>
                    </a:lnTo>
                    <a:lnTo>
                      <a:pt x="14626" y="8265"/>
                    </a:lnTo>
                    <a:lnTo>
                      <a:pt x="14354" y="8307"/>
                    </a:lnTo>
                    <a:lnTo>
                      <a:pt x="14166" y="8411"/>
                    </a:lnTo>
                    <a:lnTo>
                      <a:pt x="14166" y="8453"/>
                    </a:lnTo>
                    <a:lnTo>
                      <a:pt x="13999" y="8453"/>
                    </a:lnTo>
                    <a:lnTo>
                      <a:pt x="13894" y="8411"/>
                    </a:lnTo>
                    <a:lnTo>
                      <a:pt x="13894" y="8474"/>
                    </a:lnTo>
                    <a:cubicBezTo>
                      <a:pt x="13852" y="8474"/>
                      <a:pt x="13769" y="8474"/>
                      <a:pt x="13727" y="8495"/>
                    </a:cubicBezTo>
                    <a:lnTo>
                      <a:pt x="13685" y="8453"/>
                    </a:lnTo>
                    <a:lnTo>
                      <a:pt x="13685" y="8370"/>
                    </a:lnTo>
                    <a:lnTo>
                      <a:pt x="13559" y="8349"/>
                    </a:lnTo>
                    <a:lnTo>
                      <a:pt x="13580" y="8453"/>
                    </a:lnTo>
                    <a:lnTo>
                      <a:pt x="13538" y="8474"/>
                    </a:lnTo>
                    <a:lnTo>
                      <a:pt x="13538" y="8370"/>
                    </a:lnTo>
                    <a:lnTo>
                      <a:pt x="13434" y="8286"/>
                    </a:lnTo>
                    <a:lnTo>
                      <a:pt x="13329" y="8349"/>
                    </a:lnTo>
                    <a:lnTo>
                      <a:pt x="13224" y="8265"/>
                    </a:lnTo>
                    <a:lnTo>
                      <a:pt x="13120" y="8202"/>
                    </a:lnTo>
                    <a:lnTo>
                      <a:pt x="12994" y="8286"/>
                    </a:lnTo>
                    <a:lnTo>
                      <a:pt x="12994" y="8349"/>
                    </a:lnTo>
                    <a:lnTo>
                      <a:pt x="13224" y="8411"/>
                    </a:lnTo>
                    <a:lnTo>
                      <a:pt x="13308" y="8495"/>
                    </a:lnTo>
                    <a:lnTo>
                      <a:pt x="13162" y="8495"/>
                    </a:lnTo>
                    <a:lnTo>
                      <a:pt x="13162" y="8516"/>
                    </a:lnTo>
                    <a:lnTo>
                      <a:pt x="13099" y="8579"/>
                    </a:lnTo>
                    <a:lnTo>
                      <a:pt x="13057" y="8579"/>
                    </a:lnTo>
                    <a:cubicBezTo>
                      <a:pt x="13094" y="8560"/>
                      <a:pt x="13098" y="8492"/>
                      <a:pt x="13055" y="8492"/>
                    </a:cubicBezTo>
                    <a:cubicBezTo>
                      <a:pt x="13049" y="8492"/>
                      <a:pt x="13043" y="8493"/>
                      <a:pt x="13036" y="8495"/>
                    </a:cubicBezTo>
                    <a:lnTo>
                      <a:pt x="12952" y="8495"/>
                    </a:lnTo>
                    <a:lnTo>
                      <a:pt x="12932" y="8390"/>
                    </a:lnTo>
                    <a:lnTo>
                      <a:pt x="12848" y="8370"/>
                    </a:lnTo>
                    <a:lnTo>
                      <a:pt x="12743" y="8390"/>
                    </a:lnTo>
                    <a:lnTo>
                      <a:pt x="12639" y="8370"/>
                    </a:lnTo>
                    <a:lnTo>
                      <a:pt x="12492" y="8411"/>
                    </a:lnTo>
                    <a:lnTo>
                      <a:pt x="12408" y="8516"/>
                    </a:lnTo>
                    <a:lnTo>
                      <a:pt x="12388" y="8600"/>
                    </a:lnTo>
                    <a:lnTo>
                      <a:pt x="12283" y="8600"/>
                    </a:lnTo>
                    <a:lnTo>
                      <a:pt x="12283" y="8579"/>
                    </a:lnTo>
                    <a:lnTo>
                      <a:pt x="12283" y="8558"/>
                    </a:lnTo>
                    <a:lnTo>
                      <a:pt x="12304" y="8558"/>
                    </a:lnTo>
                    <a:cubicBezTo>
                      <a:pt x="12325" y="8558"/>
                      <a:pt x="12304" y="8516"/>
                      <a:pt x="12304" y="8516"/>
                    </a:cubicBezTo>
                    <a:lnTo>
                      <a:pt x="12325" y="8495"/>
                    </a:lnTo>
                    <a:lnTo>
                      <a:pt x="12367" y="8370"/>
                    </a:lnTo>
                    <a:lnTo>
                      <a:pt x="12178" y="8307"/>
                    </a:lnTo>
                    <a:lnTo>
                      <a:pt x="12053" y="8390"/>
                    </a:lnTo>
                    <a:lnTo>
                      <a:pt x="12011" y="8516"/>
                    </a:lnTo>
                    <a:cubicBezTo>
                      <a:pt x="11885" y="8495"/>
                      <a:pt x="11781" y="8474"/>
                      <a:pt x="11676" y="8453"/>
                    </a:cubicBezTo>
                    <a:lnTo>
                      <a:pt x="11781" y="8411"/>
                    </a:lnTo>
                    <a:lnTo>
                      <a:pt x="11802" y="8349"/>
                    </a:lnTo>
                    <a:lnTo>
                      <a:pt x="11676" y="8181"/>
                    </a:lnTo>
                    <a:lnTo>
                      <a:pt x="11530" y="8160"/>
                    </a:lnTo>
                    <a:lnTo>
                      <a:pt x="11362" y="8202"/>
                    </a:lnTo>
                    <a:lnTo>
                      <a:pt x="11237" y="8181"/>
                    </a:lnTo>
                    <a:lnTo>
                      <a:pt x="11111" y="8202"/>
                    </a:lnTo>
                    <a:lnTo>
                      <a:pt x="11111" y="8244"/>
                    </a:lnTo>
                    <a:cubicBezTo>
                      <a:pt x="11069" y="8244"/>
                      <a:pt x="11069" y="8244"/>
                      <a:pt x="11048" y="8202"/>
                    </a:cubicBezTo>
                    <a:lnTo>
                      <a:pt x="11069" y="8056"/>
                    </a:lnTo>
                    <a:lnTo>
                      <a:pt x="11028" y="7972"/>
                    </a:lnTo>
                    <a:lnTo>
                      <a:pt x="10923" y="7951"/>
                    </a:lnTo>
                    <a:lnTo>
                      <a:pt x="10902" y="7930"/>
                    </a:lnTo>
                    <a:lnTo>
                      <a:pt x="10797" y="7930"/>
                    </a:lnTo>
                    <a:lnTo>
                      <a:pt x="10714" y="7972"/>
                    </a:lnTo>
                    <a:lnTo>
                      <a:pt x="10609" y="7972"/>
                    </a:lnTo>
                    <a:lnTo>
                      <a:pt x="10525" y="7930"/>
                    </a:lnTo>
                    <a:lnTo>
                      <a:pt x="10400" y="7972"/>
                    </a:lnTo>
                    <a:lnTo>
                      <a:pt x="10274" y="7930"/>
                    </a:lnTo>
                    <a:lnTo>
                      <a:pt x="10191" y="7846"/>
                    </a:lnTo>
                    <a:lnTo>
                      <a:pt x="10191" y="7763"/>
                    </a:lnTo>
                    <a:lnTo>
                      <a:pt x="10086" y="7595"/>
                    </a:lnTo>
                    <a:lnTo>
                      <a:pt x="10086" y="7449"/>
                    </a:lnTo>
                    <a:lnTo>
                      <a:pt x="9939" y="7449"/>
                    </a:lnTo>
                    <a:lnTo>
                      <a:pt x="9856" y="7470"/>
                    </a:lnTo>
                    <a:lnTo>
                      <a:pt x="9772" y="7386"/>
                    </a:lnTo>
                    <a:lnTo>
                      <a:pt x="9667" y="7386"/>
                    </a:lnTo>
                    <a:lnTo>
                      <a:pt x="9542" y="7282"/>
                    </a:lnTo>
                    <a:lnTo>
                      <a:pt x="9458" y="7240"/>
                    </a:lnTo>
                    <a:lnTo>
                      <a:pt x="9354" y="7261"/>
                    </a:lnTo>
                    <a:lnTo>
                      <a:pt x="9270" y="7261"/>
                    </a:lnTo>
                    <a:lnTo>
                      <a:pt x="9144" y="7114"/>
                    </a:lnTo>
                    <a:lnTo>
                      <a:pt x="9040" y="7114"/>
                    </a:lnTo>
                    <a:lnTo>
                      <a:pt x="9019" y="7344"/>
                    </a:lnTo>
                    <a:lnTo>
                      <a:pt x="8935" y="7449"/>
                    </a:lnTo>
                    <a:lnTo>
                      <a:pt x="8684" y="7491"/>
                    </a:lnTo>
                    <a:lnTo>
                      <a:pt x="8370" y="7449"/>
                    </a:lnTo>
                    <a:lnTo>
                      <a:pt x="8015" y="7449"/>
                    </a:lnTo>
                    <a:lnTo>
                      <a:pt x="7805" y="7365"/>
                    </a:lnTo>
                    <a:lnTo>
                      <a:pt x="7763" y="7323"/>
                    </a:lnTo>
                    <a:lnTo>
                      <a:pt x="7784" y="7219"/>
                    </a:lnTo>
                    <a:lnTo>
                      <a:pt x="7701" y="7072"/>
                    </a:lnTo>
                    <a:lnTo>
                      <a:pt x="7450" y="7051"/>
                    </a:lnTo>
                    <a:lnTo>
                      <a:pt x="7240" y="7010"/>
                    </a:lnTo>
                    <a:lnTo>
                      <a:pt x="7136" y="6926"/>
                    </a:lnTo>
                    <a:lnTo>
                      <a:pt x="6947" y="6926"/>
                    </a:lnTo>
                    <a:lnTo>
                      <a:pt x="6906" y="6968"/>
                    </a:lnTo>
                    <a:lnTo>
                      <a:pt x="6843" y="7030"/>
                    </a:lnTo>
                    <a:lnTo>
                      <a:pt x="6759" y="6947"/>
                    </a:lnTo>
                    <a:lnTo>
                      <a:pt x="6592" y="6926"/>
                    </a:lnTo>
                    <a:lnTo>
                      <a:pt x="6487" y="6926"/>
                    </a:lnTo>
                    <a:cubicBezTo>
                      <a:pt x="6403" y="6842"/>
                      <a:pt x="6320" y="6758"/>
                      <a:pt x="6278" y="6654"/>
                    </a:cubicBezTo>
                    <a:lnTo>
                      <a:pt x="6278" y="6486"/>
                    </a:lnTo>
                    <a:lnTo>
                      <a:pt x="6320" y="6173"/>
                    </a:lnTo>
                    <a:lnTo>
                      <a:pt x="6278" y="5963"/>
                    </a:lnTo>
                    <a:lnTo>
                      <a:pt x="6382" y="5712"/>
                    </a:lnTo>
                    <a:lnTo>
                      <a:pt x="6320" y="5649"/>
                    </a:lnTo>
                    <a:lnTo>
                      <a:pt x="6320" y="5461"/>
                    </a:lnTo>
                    <a:lnTo>
                      <a:pt x="6424" y="5398"/>
                    </a:lnTo>
                    <a:lnTo>
                      <a:pt x="6487" y="5336"/>
                    </a:lnTo>
                    <a:lnTo>
                      <a:pt x="6445" y="5231"/>
                    </a:lnTo>
                    <a:lnTo>
                      <a:pt x="6382" y="5168"/>
                    </a:lnTo>
                    <a:lnTo>
                      <a:pt x="6278" y="5085"/>
                    </a:lnTo>
                    <a:lnTo>
                      <a:pt x="6215" y="4959"/>
                    </a:lnTo>
                    <a:lnTo>
                      <a:pt x="6131" y="4938"/>
                    </a:lnTo>
                    <a:lnTo>
                      <a:pt x="6110" y="4854"/>
                    </a:lnTo>
                    <a:lnTo>
                      <a:pt x="6006" y="4813"/>
                    </a:lnTo>
                    <a:lnTo>
                      <a:pt x="5818" y="4833"/>
                    </a:lnTo>
                    <a:lnTo>
                      <a:pt x="5713" y="4813"/>
                    </a:lnTo>
                    <a:lnTo>
                      <a:pt x="5692" y="4624"/>
                    </a:lnTo>
                    <a:lnTo>
                      <a:pt x="5608" y="4520"/>
                    </a:lnTo>
                    <a:lnTo>
                      <a:pt x="5546" y="4561"/>
                    </a:lnTo>
                    <a:lnTo>
                      <a:pt x="5587" y="4457"/>
                    </a:lnTo>
                    <a:lnTo>
                      <a:pt x="5483" y="4415"/>
                    </a:lnTo>
                    <a:lnTo>
                      <a:pt x="5462" y="4122"/>
                    </a:lnTo>
                    <a:lnTo>
                      <a:pt x="5336" y="4185"/>
                    </a:lnTo>
                    <a:lnTo>
                      <a:pt x="5274" y="4122"/>
                    </a:lnTo>
                    <a:lnTo>
                      <a:pt x="5043" y="4122"/>
                    </a:lnTo>
                    <a:lnTo>
                      <a:pt x="4855" y="3996"/>
                    </a:lnTo>
                    <a:lnTo>
                      <a:pt x="4855" y="3892"/>
                    </a:lnTo>
                    <a:lnTo>
                      <a:pt x="4960" y="3850"/>
                    </a:lnTo>
                    <a:lnTo>
                      <a:pt x="5085" y="3766"/>
                    </a:lnTo>
                    <a:lnTo>
                      <a:pt x="5002" y="3704"/>
                    </a:lnTo>
                    <a:lnTo>
                      <a:pt x="4876" y="3745"/>
                    </a:lnTo>
                    <a:lnTo>
                      <a:pt x="4813" y="3704"/>
                    </a:lnTo>
                    <a:lnTo>
                      <a:pt x="4667" y="3766"/>
                    </a:lnTo>
                    <a:lnTo>
                      <a:pt x="4750" y="3683"/>
                    </a:lnTo>
                    <a:lnTo>
                      <a:pt x="4876" y="3578"/>
                    </a:lnTo>
                    <a:lnTo>
                      <a:pt x="5064" y="3557"/>
                    </a:lnTo>
                    <a:lnTo>
                      <a:pt x="5043" y="3432"/>
                    </a:lnTo>
                    <a:lnTo>
                      <a:pt x="4855" y="3222"/>
                    </a:lnTo>
                    <a:lnTo>
                      <a:pt x="4750" y="3222"/>
                    </a:lnTo>
                    <a:lnTo>
                      <a:pt x="4625" y="3285"/>
                    </a:lnTo>
                    <a:lnTo>
                      <a:pt x="4478" y="3369"/>
                    </a:lnTo>
                    <a:lnTo>
                      <a:pt x="4332" y="3369"/>
                    </a:lnTo>
                    <a:lnTo>
                      <a:pt x="4416" y="3348"/>
                    </a:lnTo>
                    <a:lnTo>
                      <a:pt x="4457" y="3285"/>
                    </a:lnTo>
                    <a:lnTo>
                      <a:pt x="4520" y="3264"/>
                    </a:lnTo>
                    <a:lnTo>
                      <a:pt x="4562" y="3180"/>
                    </a:lnTo>
                    <a:lnTo>
                      <a:pt x="4541" y="3097"/>
                    </a:lnTo>
                    <a:lnTo>
                      <a:pt x="4416" y="3055"/>
                    </a:lnTo>
                    <a:lnTo>
                      <a:pt x="4206" y="3055"/>
                    </a:lnTo>
                    <a:lnTo>
                      <a:pt x="4081" y="2929"/>
                    </a:lnTo>
                    <a:lnTo>
                      <a:pt x="4081" y="2846"/>
                    </a:lnTo>
                    <a:lnTo>
                      <a:pt x="4039" y="2678"/>
                    </a:lnTo>
                    <a:lnTo>
                      <a:pt x="3809" y="2448"/>
                    </a:lnTo>
                    <a:lnTo>
                      <a:pt x="3725" y="2427"/>
                    </a:lnTo>
                    <a:lnTo>
                      <a:pt x="3662" y="2448"/>
                    </a:lnTo>
                    <a:lnTo>
                      <a:pt x="3558" y="2364"/>
                    </a:lnTo>
                    <a:lnTo>
                      <a:pt x="3516" y="2155"/>
                    </a:lnTo>
                    <a:lnTo>
                      <a:pt x="3369" y="2009"/>
                    </a:lnTo>
                    <a:lnTo>
                      <a:pt x="3160" y="1883"/>
                    </a:lnTo>
                    <a:lnTo>
                      <a:pt x="3035" y="1883"/>
                    </a:lnTo>
                    <a:lnTo>
                      <a:pt x="2993" y="1925"/>
                    </a:lnTo>
                    <a:lnTo>
                      <a:pt x="2930" y="1883"/>
                    </a:lnTo>
                    <a:lnTo>
                      <a:pt x="2888" y="1716"/>
                    </a:lnTo>
                    <a:lnTo>
                      <a:pt x="2825" y="1800"/>
                    </a:lnTo>
                    <a:lnTo>
                      <a:pt x="2763" y="1716"/>
                    </a:lnTo>
                    <a:lnTo>
                      <a:pt x="2763" y="1528"/>
                    </a:lnTo>
                    <a:lnTo>
                      <a:pt x="2658" y="1402"/>
                    </a:lnTo>
                    <a:lnTo>
                      <a:pt x="2533" y="1381"/>
                    </a:lnTo>
                    <a:lnTo>
                      <a:pt x="2470" y="1297"/>
                    </a:lnTo>
                    <a:lnTo>
                      <a:pt x="2135" y="1088"/>
                    </a:lnTo>
                    <a:lnTo>
                      <a:pt x="2030" y="1088"/>
                    </a:lnTo>
                    <a:lnTo>
                      <a:pt x="1905" y="942"/>
                    </a:lnTo>
                    <a:lnTo>
                      <a:pt x="1779" y="900"/>
                    </a:lnTo>
                    <a:lnTo>
                      <a:pt x="1737" y="837"/>
                    </a:lnTo>
                    <a:lnTo>
                      <a:pt x="1716" y="649"/>
                    </a:lnTo>
                    <a:lnTo>
                      <a:pt x="1612" y="586"/>
                    </a:lnTo>
                    <a:lnTo>
                      <a:pt x="1528" y="460"/>
                    </a:lnTo>
                    <a:lnTo>
                      <a:pt x="1486" y="439"/>
                    </a:lnTo>
                    <a:lnTo>
                      <a:pt x="1403" y="272"/>
                    </a:lnTo>
                    <a:lnTo>
                      <a:pt x="1277" y="230"/>
                    </a:lnTo>
                    <a:lnTo>
                      <a:pt x="1152" y="230"/>
                    </a:lnTo>
                    <a:lnTo>
                      <a:pt x="1068" y="251"/>
                    </a:lnTo>
                    <a:lnTo>
                      <a:pt x="1005" y="209"/>
                    </a:lnTo>
                    <a:lnTo>
                      <a:pt x="859" y="209"/>
                    </a:lnTo>
                    <a:lnTo>
                      <a:pt x="670" y="251"/>
                    </a:lnTo>
                    <a:lnTo>
                      <a:pt x="587" y="209"/>
                    </a:lnTo>
                    <a:lnTo>
                      <a:pt x="336" y="21"/>
                    </a:lnTo>
                    <a:lnTo>
                      <a:pt x="105" y="0"/>
                    </a:lnTo>
                    <a:close/>
                  </a:path>
                </a:pathLst>
              </a:custGeom>
              <a:solidFill>
                <a:srgbClr val="2C39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71" name="Google Shape;471;p49"/>
            <p:cNvSpPr/>
            <p:nvPr/>
          </p:nvSpPr>
          <p:spPr>
            <a:xfrm>
              <a:off x="5139425" y="3145975"/>
              <a:ext cx="62800" cy="82150"/>
            </a:xfrm>
            <a:custGeom>
              <a:avLst/>
              <a:gdLst/>
              <a:ahLst/>
              <a:cxnLst/>
              <a:rect l="l" t="t" r="r" b="b"/>
              <a:pathLst>
                <a:path w="2512" h="3286" extrusionOk="0">
                  <a:moveTo>
                    <a:pt x="126" y="0"/>
                  </a:moveTo>
                  <a:lnTo>
                    <a:pt x="42" y="84"/>
                  </a:lnTo>
                  <a:lnTo>
                    <a:pt x="0" y="210"/>
                  </a:lnTo>
                  <a:lnTo>
                    <a:pt x="126" y="419"/>
                  </a:lnTo>
                  <a:lnTo>
                    <a:pt x="189" y="879"/>
                  </a:lnTo>
                  <a:lnTo>
                    <a:pt x="251" y="1047"/>
                  </a:lnTo>
                  <a:lnTo>
                    <a:pt x="314" y="1172"/>
                  </a:lnTo>
                  <a:lnTo>
                    <a:pt x="314" y="1360"/>
                  </a:lnTo>
                  <a:lnTo>
                    <a:pt x="251" y="1402"/>
                  </a:lnTo>
                  <a:lnTo>
                    <a:pt x="293" y="1507"/>
                  </a:lnTo>
                  <a:lnTo>
                    <a:pt x="356" y="1611"/>
                  </a:lnTo>
                  <a:lnTo>
                    <a:pt x="335" y="1674"/>
                  </a:lnTo>
                  <a:lnTo>
                    <a:pt x="419" y="1758"/>
                  </a:lnTo>
                  <a:lnTo>
                    <a:pt x="565" y="1863"/>
                  </a:lnTo>
                  <a:lnTo>
                    <a:pt x="649" y="2009"/>
                  </a:lnTo>
                  <a:lnTo>
                    <a:pt x="754" y="2072"/>
                  </a:lnTo>
                  <a:lnTo>
                    <a:pt x="837" y="2176"/>
                  </a:lnTo>
                  <a:lnTo>
                    <a:pt x="754" y="2281"/>
                  </a:lnTo>
                  <a:lnTo>
                    <a:pt x="733" y="2344"/>
                  </a:lnTo>
                  <a:lnTo>
                    <a:pt x="816" y="2407"/>
                  </a:lnTo>
                  <a:lnTo>
                    <a:pt x="1005" y="2490"/>
                  </a:lnTo>
                  <a:lnTo>
                    <a:pt x="1193" y="2616"/>
                  </a:lnTo>
                  <a:lnTo>
                    <a:pt x="1172" y="2720"/>
                  </a:lnTo>
                  <a:lnTo>
                    <a:pt x="1339" y="2867"/>
                  </a:lnTo>
                  <a:lnTo>
                    <a:pt x="1486" y="2867"/>
                  </a:lnTo>
                  <a:lnTo>
                    <a:pt x="1528" y="2909"/>
                  </a:lnTo>
                  <a:lnTo>
                    <a:pt x="1611" y="3013"/>
                  </a:lnTo>
                  <a:lnTo>
                    <a:pt x="1800" y="3118"/>
                  </a:lnTo>
                  <a:lnTo>
                    <a:pt x="1988" y="3139"/>
                  </a:lnTo>
                  <a:lnTo>
                    <a:pt x="2051" y="3223"/>
                  </a:lnTo>
                  <a:lnTo>
                    <a:pt x="2197" y="3264"/>
                  </a:lnTo>
                  <a:lnTo>
                    <a:pt x="2218" y="3244"/>
                  </a:lnTo>
                  <a:lnTo>
                    <a:pt x="2281" y="3285"/>
                  </a:lnTo>
                  <a:lnTo>
                    <a:pt x="2386" y="3223"/>
                  </a:lnTo>
                  <a:lnTo>
                    <a:pt x="2386" y="3181"/>
                  </a:lnTo>
                  <a:lnTo>
                    <a:pt x="2344" y="3181"/>
                  </a:lnTo>
                  <a:lnTo>
                    <a:pt x="2386" y="3118"/>
                  </a:lnTo>
                  <a:lnTo>
                    <a:pt x="2323" y="3076"/>
                  </a:lnTo>
                  <a:lnTo>
                    <a:pt x="2407" y="3118"/>
                  </a:lnTo>
                  <a:lnTo>
                    <a:pt x="2407" y="3181"/>
                  </a:lnTo>
                  <a:lnTo>
                    <a:pt x="2407" y="3223"/>
                  </a:lnTo>
                  <a:lnTo>
                    <a:pt x="2511" y="3244"/>
                  </a:lnTo>
                  <a:lnTo>
                    <a:pt x="2511" y="3118"/>
                  </a:lnTo>
                  <a:lnTo>
                    <a:pt x="2386" y="2846"/>
                  </a:lnTo>
                  <a:lnTo>
                    <a:pt x="2344" y="2846"/>
                  </a:lnTo>
                  <a:lnTo>
                    <a:pt x="2344" y="2804"/>
                  </a:lnTo>
                  <a:lnTo>
                    <a:pt x="2323" y="2762"/>
                  </a:lnTo>
                  <a:lnTo>
                    <a:pt x="2281" y="2741"/>
                  </a:lnTo>
                  <a:lnTo>
                    <a:pt x="2239" y="2553"/>
                  </a:lnTo>
                  <a:lnTo>
                    <a:pt x="2281" y="2511"/>
                  </a:lnTo>
                  <a:lnTo>
                    <a:pt x="2239" y="2448"/>
                  </a:lnTo>
                  <a:lnTo>
                    <a:pt x="2176" y="2448"/>
                  </a:lnTo>
                  <a:lnTo>
                    <a:pt x="2009" y="2344"/>
                  </a:lnTo>
                  <a:lnTo>
                    <a:pt x="1967" y="2197"/>
                  </a:lnTo>
                  <a:lnTo>
                    <a:pt x="1967" y="1904"/>
                  </a:lnTo>
                  <a:lnTo>
                    <a:pt x="1904" y="1821"/>
                  </a:lnTo>
                  <a:lnTo>
                    <a:pt x="1904" y="1716"/>
                  </a:lnTo>
                  <a:lnTo>
                    <a:pt x="1925" y="1674"/>
                  </a:lnTo>
                  <a:lnTo>
                    <a:pt x="1904" y="1381"/>
                  </a:lnTo>
                  <a:lnTo>
                    <a:pt x="1967" y="1339"/>
                  </a:lnTo>
                  <a:lnTo>
                    <a:pt x="1904" y="1088"/>
                  </a:lnTo>
                  <a:lnTo>
                    <a:pt x="1779" y="879"/>
                  </a:lnTo>
                  <a:lnTo>
                    <a:pt x="1360" y="461"/>
                  </a:lnTo>
                  <a:lnTo>
                    <a:pt x="1277" y="314"/>
                  </a:lnTo>
                  <a:lnTo>
                    <a:pt x="1235" y="335"/>
                  </a:lnTo>
                  <a:lnTo>
                    <a:pt x="1172" y="398"/>
                  </a:lnTo>
                  <a:lnTo>
                    <a:pt x="1088" y="398"/>
                  </a:lnTo>
                  <a:lnTo>
                    <a:pt x="1067" y="419"/>
                  </a:lnTo>
                  <a:lnTo>
                    <a:pt x="1067" y="523"/>
                  </a:lnTo>
                  <a:lnTo>
                    <a:pt x="984" y="565"/>
                  </a:lnTo>
                  <a:lnTo>
                    <a:pt x="921" y="523"/>
                  </a:lnTo>
                  <a:lnTo>
                    <a:pt x="816" y="523"/>
                  </a:lnTo>
                  <a:lnTo>
                    <a:pt x="670" y="628"/>
                  </a:lnTo>
                  <a:lnTo>
                    <a:pt x="523" y="607"/>
                  </a:lnTo>
                  <a:lnTo>
                    <a:pt x="523" y="523"/>
                  </a:lnTo>
                  <a:lnTo>
                    <a:pt x="607" y="440"/>
                  </a:lnTo>
                  <a:lnTo>
                    <a:pt x="607" y="251"/>
                  </a:lnTo>
                  <a:lnTo>
                    <a:pt x="544" y="189"/>
                  </a:lnTo>
                  <a:lnTo>
                    <a:pt x="419" y="189"/>
                  </a:lnTo>
                  <a:lnTo>
                    <a:pt x="398" y="126"/>
                  </a:lnTo>
                  <a:lnTo>
                    <a:pt x="231" y="84"/>
                  </a:lnTo>
                  <a:lnTo>
                    <a:pt x="126" y="0"/>
                  </a:lnTo>
                  <a:close/>
                </a:path>
              </a:pathLst>
            </a:custGeom>
            <a:solidFill>
              <a:srgbClr val="2C39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 name="Google Shape;472;p49"/>
            <p:cNvSpPr/>
            <p:nvPr/>
          </p:nvSpPr>
          <p:spPr>
            <a:xfrm>
              <a:off x="5279075" y="3142825"/>
              <a:ext cx="137075" cy="92625"/>
            </a:xfrm>
            <a:custGeom>
              <a:avLst/>
              <a:gdLst/>
              <a:ahLst/>
              <a:cxnLst/>
              <a:rect l="l" t="t" r="r" b="b"/>
              <a:pathLst>
                <a:path w="5483" h="3705" extrusionOk="0">
                  <a:moveTo>
                    <a:pt x="4186" y="1"/>
                  </a:moveTo>
                  <a:lnTo>
                    <a:pt x="4144" y="22"/>
                  </a:lnTo>
                  <a:lnTo>
                    <a:pt x="4165" y="126"/>
                  </a:lnTo>
                  <a:lnTo>
                    <a:pt x="4039" y="252"/>
                  </a:lnTo>
                  <a:lnTo>
                    <a:pt x="3976" y="231"/>
                  </a:lnTo>
                  <a:lnTo>
                    <a:pt x="4039" y="126"/>
                  </a:lnTo>
                  <a:lnTo>
                    <a:pt x="4018" y="43"/>
                  </a:lnTo>
                  <a:lnTo>
                    <a:pt x="3935" y="43"/>
                  </a:lnTo>
                  <a:lnTo>
                    <a:pt x="3851" y="273"/>
                  </a:lnTo>
                  <a:lnTo>
                    <a:pt x="3767" y="315"/>
                  </a:lnTo>
                  <a:lnTo>
                    <a:pt x="3642" y="587"/>
                  </a:lnTo>
                  <a:lnTo>
                    <a:pt x="3642" y="754"/>
                  </a:lnTo>
                  <a:lnTo>
                    <a:pt x="3432" y="963"/>
                  </a:lnTo>
                  <a:lnTo>
                    <a:pt x="3328" y="963"/>
                  </a:lnTo>
                  <a:lnTo>
                    <a:pt x="3140" y="1005"/>
                  </a:lnTo>
                  <a:lnTo>
                    <a:pt x="3098" y="1089"/>
                  </a:lnTo>
                  <a:lnTo>
                    <a:pt x="3181" y="1089"/>
                  </a:lnTo>
                  <a:lnTo>
                    <a:pt x="3119" y="1152"/>
                  </a:lnTo>
                  <a:lnTo>
                    <a:pt x="3181" y="1173"/>
                  </a:lnTo>
                  <a:lnTo>
                    <a:pt x="3307" y="1152"/>
                  </a:lnTo>
                  <a:lnTo>
                    <a:pt x="3244" y="1214"/>
                  </a:lnTo>
                  <a:lnTo>
                    <a:pt x="3181" y="1277"/>
                  </a:lnTo>
                  <a:lnTo>
                    <a:pt x="3140" y="1298"/>
                  </a:lnTo>
                  <a:lnTo>
                    <a:pt x="3140" y="1319"/>
                  </a:lnTo>
                  <a:lnTo>
                    <a:pt x="3223" y="1528"/>
                  </a:lnTo>
                  <a:lnTo>
                    <a:pt x="3181" y="1633"/>
                  </a:lnTo>
                  <a:lnTo>
                    <a:pt x="3098" y="1591"/>
                  </a:lnTo>
                  <a:lnTo>
                    <a:pt x="3098" y="1465"/>
                  </a:lnTo>
                  <a:lnTo>
                    <a:pt x="3077" y="1361"/>
                  </a:lnTo>
                  <a:lnTo>
                    <a:pt x="3035" y="1361"/>
                  </a:lnTo>
                  <a:lnTo>
                    <a:pt x="3035" y="1319"/>
                  </a:lnTo>
                  <a:lnTo>
                    <a:pt x="2993" y="1319"/>
                  </a:lnTo>
                  <a:lnTo>
                    <a:pt x="2930" y="1424"/>
                  </a:lnTo>
                  <a:lnTo>
                    <a:pt x="2972" y="1675"/>
                  </a:lnTo>
                  <a:lnTo>
                    <a:pt x="2909" y="1717"/>
                  </a:lnTo>
                  <a:lnTo>
                    <a:pt x="2805" y="1612"/>
                  </a:lnTo>
                  <a:lnTo>
                    <a:pt x="2700" y="1465"/>
                  </a:lnTo>
                  <a:lnTo>
                    <a:pt x="2658" y="1465"/>
                  </a:lnTo>
                  <a:lnTo>
                    <a:pt x="2554" y="1403"/>
                  </a:lnTo>
                  <a:lnTo>
                    <a:pt x="2470" y="1507"/>
                  </a:lnTo>
                  <a:lnTo>
                    <a:pt x="2470" y="1633"/>
                  </a:lnTo>
                  <a:lnTo>
                    <a:pt x="2344" y="1779"/>
                  </a:lnTo>
                  <a:lnTo>
                    <a:pt x="2261" y="1884"/>
                  </a:lnTo>
                  <a:lnTo>
                    <a:pt x="2093" y="2030"/>
                  </a:lnTo>
                  <a:lnTo>
                    <a:pt x="2072" y="2135"/>
                  </a:lnTo>
                  <a:lnTo>
                    <a:pt x="1926" y="2323"/>
                  </a:lnTo>
                  <a:lnTo>
                    <a:pt x="1779" y="2449"/>
                  </a:lnTo>
                  <a:lnTo>
                    <a:pt x="1319" y="2554"/>
                  </a:lnTo>
                  <a:lnTo>
                    <a:pt x="1256" y="2574"/>
                  </a:lnTo>
                  <a:lnTo>
                    <a:pt x="1298" y="2742"/>
                  </a:lnTo>
                  <a:lnTo>
                    <a:pt x="1340" y="2784"/>
                  </a:lnTo>
                  <a:lnTo>
                    <a:pt x="1256" y="2763"/>
                  </a:lnTo>
                  <a:lnTo>
                    <a:pt x="1173" y="2826"/>
                  </a:lnTo>
                  <a:lnTo>
                    <a:pt x="1047" y="2846"/>
                  </a:lnTo>
                  <a:lnTo>
                    <a:pt x="984" y="2888"/>
                  </a:lnTo>
                  <a:lnTo>
                    <a:pt x="943" y="3035"/>
                  </a:lnTo>
                  <a:lnTo>
                    <a:pt x="943" y="3181"/>
                  </a:lnTo>
                  <a:lnTo>
                    <a:pt x="838" y="3349"/>
                  </a:lnTo>
                  <a:lnTo>
                    <a:pt x="838" y="3370"/>
                  </a:lnTo>
                  <a:lnTo>
                    <a:pt x="629" y="3349"/>
                  </a:lnTo>
                  <a:lnTo>
                    <a:pt x="399" y="3265"/>
                  </a:lnTo>
                  <a:lnTo>
                    <a:pt x="210" y="3265"/>
                  </a:lnTo>
                  <a:lnTo>
                    <a:pt x="168" y="3181"/>
                  </a:lnTo>
                  <a:lnTo>
                    <a:pt x="64" y="3056"/>
                  </a:lnTo>
                  <a:lnTo>
                    <a:pt x="1" y="3077"/>
                  </a:lnTo>
                  <a:lnTo>
                    <a:pt x="127" y="3286"/>
                  </a:lnTo>
                  <a:lnTo>
                    <a:pt x="315" y="3411"/>
                  </a:lnTo>
                  <a:lnTo>
                    <a:pt x="357" y="3474"/>
                  </a:lnTo>
                  <a:lnTo>
                    <a:pt x="482" y="3579"/>
                  </a:lnTo>
                  <a:lnTo>
                    <a:pt x="503" y="3683"/>
                  </a:lnTo>
                  <a:lnTo>
                    <a:pt x="608" y="3704"/>
                  </a:lnTo>
                  <a:lnTo>
                    <a:pt x="775" y="3662"/>
                  </a:lnTo>
                  <a:lnTo>
                    <a:pt x="796" y="3579"/>
                  </a:lnTo>
                  <a:lnTo>
                    <a:pt x="922" y="3600"/>
                  </a:lnTo>
                  <a:lnTo>
                    <a:pt x="1005" y="3558"/>
                  </a:lnTo>
                  <a:lnTo>
                    <a:pt x="1319" y="3579"/>
                  </a:lnTo>
                  <a:lnTo>
                    <a:pt x="1654" y="3453"/>
                  </a:lnTo>
                  <a:lnTo>
                    <a:pt x="1738" y="3370"/>
                  </a:lnTo>
                  <a:lnTo>
                    <a:pt x="2031" y="3370"/>
                  </a:lnTo>
                  <a:lnTo>
                    <a:pt x="2156" y="3411"/>
                  </a:lnTo>
                  <a:lnTo>
                    <a:pt x="2198" y="3495"/>
                  </a:lnTo>
                  <a:lnTo>
                    <a:pt x="2344" y="3495"/>
                  </a:lnTo>
                  <a:lnTo>
                    <a:pt x="2575" y="3370"/>
                  </a:lnTo>
                  <a:lnTo>
                    <a:pt x="2868" y="3307"/>
                  </a:lnTo>
                  <a:lnTo>
                    <a:pt x="2826" y="3244"/>
                  </a:lnTo>
                  <a:lnTo>
                    <a:pt x="3077" y="2888"/>
                  </a:lnTo>
                  <a:lnTo>
                    <a:pt x="3140" y="2637"/>
                  </a:lnTo>
                  <a:lnTo>
                    <a:pt x="3328" y="2365"/>
                  </a:lnTo>
                  <a:lnTo>
                    <a:pt x="3453" y="1926"/>
                  </a:lnTo>
                  <a:lnTo>
                    <a:pt x="3453" y="1842"/>
                  </a:lnTo>
                  <a:lnTo>
                    <a:pt x="3516" y="1737"/>
                  </a:lnTo>
                  <a:lnTo>
                    <a:pt x="3516" y="1675"/>
                  </a:lnTo>
                  <a:lnTo>
                    <a:pt x="3621" y="1528"/>
                  </a:lnTo>
                  <a:lnTo>
                    <a:pt x="3725" y="1570"/>
                  </a:lnTo>
                  <a:lnTo>
                    <a:pt x="4165" y="1570"/>
                  </a:lnTo>
                  <a:lnTo>
                    <a:pt x="4228" y="1612"/>
                  </a:lnTo>
                  <a:lnTo>
                    <a:pt x="4374" y="1612"/>
                  </a:lnTo>
                  <a:lnTo>
                    <a:pt x="4500" y="1633"/>
                  </a:lnTo>
                  <a:lnTo>
                    <a:pt x="4500" y="1591"/>
                  </a:lnTo>
                  <a:lnTo>
                    <a:pt x="4667" y="1675"/>
                  </a:lnTo>
                  <a:lnTo>
                    <a:pt x="4751" y="1696"/>
                  </a:lnTo>
                  <a:lnTo>
                    <a:pt x="4876" y="1633"/>
                  </a:lnTo>
                  <a:lnTo>
                    <a:pt x="5023" y="1612"/>
                  </a:lnTo>
                  <a:lnTo>
                    <a:pt x="5023" y="1528"/>
                  </a:lnTo>
                  <a:lnTo>
                    <a:pt x="4876" y="1403"/>
                  </a:lnTo>
                  <a:lnTo>
                    <a:pt x="4876" y="1277"/>
                  </a:lnTo>
                  <a:lnTo>
                    <a:pt x="4918" y="1214"/>
                  </a:lnTo>
                  <a:lnTo>
                    <a:pt x="5169" y="1256"/>
                  </a:lnTo>
                  <a:lnTo>
                    <a:pt x="5357" y="1193"/>
                  </a:lnTo>
                  <a:lnTo>
                    <a:pt x="5483" y="1089"/>
                  </a:lnTo>
                  <a:lnTo>
                    <a:pt x="5441" y="1005"/>
                  </a:lnTo>
                  <a:lnTo>
                    <a:pt x="5357" y="1005"/>
                  </a:lnTo>
                  <a:lnTo>
                    <a:pt x="5232" y="984"/>
                  </a:lnTo>
                  <a:lnTo>
                    <a:pt x="5127" y="880"/>
                  </a:lnTo>
                  <a:lnTo>
                    <a:pt x="5023" y="901"/>
                  </a:lnTo>
                  <a:lnTo>
                    <a:pt x="4897" y="775"/>
                  </a:lnTo>
                  <a:lnTo>
                    <a:pt x="4813" y="775"/>
                  </a:lnTo>
                  <a:lnTo>
                    <a:pt x="4709" y="859"/>
                  </a:lnTo>
                  <a:lnTo>
                    <a:pt x="4667" y="796"/>
                  </a:lnTo>
                  <a:lnTo>
                    <a:pt x="4792" y="691"/>
                  </a:lnTo>
                  <a:lnTo>
                    <a:pt x="4709" y="629"/>
                  </a:lnTo>
                  <a:lnTo>
                    <a:pt x="4688" y="649"/>
                  </a:lnTo>
                  <a:lnTo>
                    <a:pt x="4604" y="754"/>
                  </a:lnTo>
                  <a:lnTo>
                    <a:pt x="4562" y="670"/>
                  </a:lnTo>
                  <a:lnTo>
                    <a:pt x="4500" y="670"/>
                  </a:lnTo>
                  <a:lnTo>
                    <a:pt x="4500" y="482"/>
                  </a:lnTo>
                  <a:lnTo>
                    <a:pt x="4604" y="461"/>
                  </a:lnTo>
                  <a:lnTo>
                    <a:pt x="4604" y="377"/>
                  </a:lnTo>
                  <a:lnTo>
                    <a:pt x="4458" y="273"/>
                  </a:lnTo>
                  <a:lnTo>
                    <a:pt x="4437" y="336"/>
                  </a:lnTo>
                  <a:lnTo>
                    <a:pt x="4290" y="231"/>
                  </a:lnTo>
                  <a:lnTo>
                    <a:pt x="4290" y="64"/>
                  </a:lnTo>
                  <a:lnTo>
                    <a:pt x="4186" y="1"/>
                  </a:lnTo>
                  <a:close/>
                </a:path>
              </a:pathLst>
            </a:custGeom>
            <a:solidFill>
              <a:srgbClr val="2C39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 name="Google Shape;473;p49"/>
            <p:cNvSpPr/>
            <p:nvPr/>
          </p:nvSpPr>
          <p:spPr>
            <a:xfrm>
              <a:off x="5150925" y="2887575"/>
              <a:ext cx="119300" cy="230700"/>
            </a:xfrm>
            <a:custGeom>
              <a:avLst/>
              <a:gdLst/>
              <a:ahLst/>
              <a:cxnLst/>
              <a:rect l="l" t="t" r="r" b="b"/>
              <a:pathLst>
                <a:path w="4772" h="9228" extrusionOk="0">
                  <a:moveTo>
                    <a:pt x="1821" y="0"/>
                  </a:moveTo>
                  <a:lnTo>
                    <a:pt x="1737" y="84"/>
                  </a:lnTo>
                  <a:lnTo>
                    <a:pt x="1591" y="84"/>
                  </a:lnTo>
                  <a:lnTo>
                    <a:pt x="1465" y="126"/>
                  </a:lnTo>
                  <a:lnTo>
                    <a:pt x="1507" y="314"/>
                  </a:lnTo>
                  <a:lnTo>
                    <a:pt x="1298" y="398"/>
                  </a:lnTo>
                  <a:lnTo>
                    <a:pt x="1193" y="314"/>
                  </a:lnTo>
                  <a:lnTo>
                    <a:pt x="1026" y="377"/>
                  </a:lnTo>
                  <a:lnTo>
                    <a:pt x="1026" y="440"/>
                  </a:lnTo>
                  <a:lnTo>
                    <a:pt x="900" y="502"/>
                  </a:lnTo>
                  <a:lnTo>
                    <a:pt x="879" y="419"/>
                  </a:lnTo>
                  <a:lnTo>
                    <a:pt x="796" y="419"/>
                  </a:lnTo>
                  <a:lnTo>
                    <a:pt x="733" y="502"/>
                  </a:lnTo>
                  <a:lnTo>
                    <a:pt x="607" y="398"/>
                  </a:lnTo>
                  <a:lnTo>
                    <a:pt x="524" y="440"/>
                  </a:lnTo>
                  <a:lnTo>
                    <a:pt x="503" y="544"/>
                  </a:lnTo>
                  <a:lnTo>
                    <a:pt x="419" y="544"/>
                  </a:lnTo>
                  <a:lnTo>
                    <a:pt x="377" y="523"/>
                  </a:lnTo>
                  <a:lnTo>
                    <a:pt x="398" y="440"/>
                  </a:lnTo>
                  <a:lnTo>
                    <a:pt x="315" y="419"/>
                  </a:lnTo>
                  <a:lnTo>
                    <a:pt x="189" y="481"/>
                  </a:lnTo>
                  <a:lnTo>
                    <a:pt x="147" y="523"/>
                  </a:lnTo>
                  <a:lnTo>
                    <a:pt x="105" y="586"/>
                  </a:lnTo>
                  <a:lnTo>
                    <a:pt x="63" y="607"/>
                  </a:lnTo>
                  <a:lnTo>
                    <a:pt x="1" y="628"/>
                  </a:lnTo>
                  <a:lnTo>
                    <a:pt x="63" y="712"/>
                  </a:lnTo>
                  <a:lnTo>
                    <a:pt x="252" y="795"/>
                  </a:lnTo>
                  <a:lnTo>
                    <a:pt x="356" y="942"/>
                  </a:lnTo>
                  <a:lnTo>
                    <a:pt x="461" y="1025"/>
                  </a:lnTo>
                  <a:lnTo>
                    <a:pt x="482" y="1151"/>
                  </a:lnTo>
                  <a:lnTo>
                    <a:pt x="419" y="1235"/>
                  </a:lnTo>
                  <a:lnTo>
                    <a:pt x="628" y="1423"/>
                  </a:lnTo>
                  <a:lnTo>
                    <a:pt x="733" y="1632"/>
                  </a:lnTo>
                  <a:lnTo>
                    <a:pt x="984" y="1632"/>
                  </a:lnTo>
                  <a:lnTo>
                    <a:pt x="1131" y="1674"/>
                  </a:lnTo>
                  <a:lnTo>
                    <a:pt x="1256" y="1590"/>
                  </a:lnTo>
                  <a:lnTo>
                    <a:pt x="1423" y="1590"/>
                  </a:lnTo>
                  <a:lnTo>
                    <a:pt x="1507" y="1695"/>
                  </a:lnTo>
                  <a:lnTo>
                    <a:pt x="1654" y="1737"/>
                  </a:lnTo>
                  <a:lnTo>
                    <a:pt x="1675" y="1841"/>
                  </a:lnTo>
                  <a:lnTo>
                    <a:pt x="1654" y="1946"/>
                  </a:lnTo>
                  <a:lnTo>
                    <a:pt x="1842" y="1988"/>
                  </a:lnTo>
                  <a:lnTo>
                    <a:pt x="1842" y="2072"/>
                  </a:lnTo>
                  <a:lnTo>
                    <a:pt x="1758" y="2092"/>
                  </a:lnTo>
                  <a:lnTo>
                    <a:pt x="1675" y="2302"/>
                  </a:lnTo>
                  <a:lnTo>
                    <a:pt x="1633" y="2385"/>
                  </a:lnTo>
                  <a:lnTo>
                    <a:pt x="1507" y="2385"/>
                  </a:lnTo>
                  <a:lnTo>
                    <a:pt x="1340" y="2469"/>
                  </a:lnTo>
                  <a:lnTo>
                    <a:pt x="1256" y="2469"/>
                  </a:lnTo>
                  <a:lnTo>
                    <a:pt x="1256" y="2532"/>
                  </a:lnTo>
                  <a:lnTo>
                    <a:pt x="1403" y="2699"/>
                  </a:lnTo>
                  <a:lnTo>
                    <a:pt x="1319" y="2783"/>
                  </a:lnTo>
                  <a:lnTo>
                    <a:pt x="1340" y="2846"/>
                  </a:lnTo>
                  <a:lnTo>
                    <a:pt x="1423" y="2846"/>
                  </a:lnTo>
                  <a:lnTo>
                    <a:pt x="1507" y="3013"/>
                  </a:lnTo>
                  <a:lnTo>
                    <a:pt x="1675" y="3013"/>
                  </a:lnTo>
                  <a:lnTo>
                    <a:pt x="1863" y="3118"/>
                  </a:lnTo>
                  <a:lnTo>
                    <a:pt x="1968" y="3118"/>
                  </a:lnTo>
                  <a:lnTo>
                    <a:pt x="2114" y="3327"/>
                  </a:lnTo>
                  <a:lnTo>
                    <a:pt x="2281" y="3411"/>
                  </a:lnTo>
                  <a:lnTo>
                    <a:pt x="2407" y="3557"/>
                  </a:lnTo>
                  <a:lnTo>
                    <a:pt x="2386" y="3641"/>
                  </a:lnTo>
                  <a:lnTo>
                    <a:pt x="2574" y="3850"/>
                  </a:lnTo>
                  <a:lnTo>
                    <a:pt x="2616" y="3976"/>
                  </a:lnTo>
                  <a:lnTo>
                    <a:pt x="2700" y="4038"/>
                  </a:lnTo>
                  <a:lnTo>
                    <a:pt x="2825" y="4038"/>
                  </a:lnTo>
                  <a:lnTo>
                    <a:pt x="2909" y="4143"/>
                  </a:lnTo>
                  <a:lnTo>
                    <a:pt x="2909" y="4206"/>
                  </a:lnTo>
                  <a:lnTo>
                    <a:pt x="2993" y="4289"/>
                  </a:lnTo>
                  <a:lnTo>
                    <a:pt x="3035" y="4289"/>
                  </a:lnTo>
                  <a:lnTo>
                    <a:pt x="3118" y="4310"/>
                  </a:lnTo>
                  <a:lnTo>
                    <a:pt x="3097" y="4415"/>
                  </a:lnTo>
                  <a:lnTo>
                    <a:pt x="3139" y="4478"/>
                  </a:lnTo>
                  <a:lnTo>
                    <a:pt x="3286" y="4478"/>
                  </a:lnTo>
                  <a:lnTo>
                    <a:pt x="3348" y="4582"/>
                  </a:lnTo>
                  <a:lnTo>
                    <a:pt x="3411" y="4603"/>
                  </a:lnTo>
                  <a:lnTo>
                    <a:pt x="3516" y="4561"/>
                  </a:lnTo>
                  <a:lnTo>
                    <a:pt x="3558" y="4624"/>
                  </a:lnTo>
                  <a:lnTo>
                    <a:pt x="3495" y="4708"/>
                  </a:lnTo>
                  <a:lnTo>
                    <a:pt x="3453" y="4875"/>
                  </a:lnTo>
                  <a:lnTo>
                    <a:pt x="3516" y="4938"/>
                  </a:lnTo>
                  <a:lnTo>
                    <a:pt x="3600" y="4938"/>
                  </a:lnTo>
                  <a:lnTo>
                    <a:pt x="3600" y="5105"/>
                  </a:lnTo>
                  <a:lnTo>
                    <a:pt x="3432" y="5231"/>
                  </a:lnTo>
                  <a:lnTo>
                    <a:pt x="3453" y="5357"/>
                  </a:lnTo>
                  <a:lnTo>
                    <a:pt x="3495" y="5440"/>
                  </a:lnTo>
                  <a:lnTo>
                    <a:pt x="3516" y="5629"/>
                  </a:lnTo>
                  <a:lnTo>
                    <a:pt x="3411" y="5670"/>
                  </a:lnTo>
                  <a:lnTo>
                    <a:pt x="3390" y="5670"/>
                  </a:lnTo>
                  <a:lnTo>
                    <a:pt x="3453" y="5859"/>
                  </a:lnTo>
                  <a:lnTo>
                    <a:pt x="3558" y="5921"/>
                  </a:lnTo>
                  <a:lnTo>
                    <a:pt x="3662" y="6152"/>
                  </a:lnTo>
                  <a:lnTo>
                    <a:pt x="3641" y="6340"/>
                  </a:lnTo>
                  <a:lnTo>
                    <a:pt x="3662" y="6445"/>
                  </a:lnTo>
                  <a:lnTo>
                    <a:pt x="3641" y="6591"/>
                  </a:lnTo>
                  <a:lnTo>
                    <a:pt x="3662" y="6717"/>
                  </a:lnTo>
                  <a:lnTo>
                    <a:pt x="3558" y="6905"/>
                  </a:lnTo>
                  <a:lnTo>
                    <a:pt x="3495" y="6926"/>
                  </a:lnTo>
                  <a:lnTo>
                    <a:pt x="3453" y="7010"/>
                  </a:lnTo>
                  <a:lnTo>
                    <a:pt x="3307" y="7072"/>
                  </a:lnTo>
                  <a:lnTo>
                    <a:pt x="3139" y="7177"/>
                  </a:lnTo>
                  <a:lnTo>
                    <a:pt x="3076" y="7282"/>
                  </a:lnTo>
                  <a:lnTo>
                    <a:pt x="2867" y="7282"/>
                  </a:lnTo>
                  <a:lnTo>
                    <a:pt x="2763" y="7344"/>
                  </a:lnTo>
                  <a:lnTo>
                    <a:pt x="2784" y="7554"/>
                  </a:lnTo>
                  <a:lnTo>
                    <a:pt x="2909" y="7595"/>
                  </a:lnTo>
                  <a:lnTo>
                    <a:pt x="3014" y="7700"/>
                  </a:lnTo>
                  <a:lnTo>
                    <a:pt x="2993" y="7763"/>
                  </a:lnTo>
                  <a:lnTo>
                    <a:pt x="3035" y="7909"/>
                  </a:lnTo>
                  <a:lnTo>
                    <a:pt x="2867" y="7909"/>
                  </a:lnTo>
                  <a:lnTo>
                    <a:pt x="2825" y="7826"/>
                  </a:lnTo>
                  <a:lnTo>
                    <a:pt x="2721" y="7763"/>
                  </a:lnTo>
                  <a:lnTo>
                    <a:pt x="2449" y="7826"/>
                  </a:lnTo>
                  <a:lnTo>
                    <a:pt x="2386" y="7805"/>
                  </a:lnTo>
                  <a:lnTo>
                    <a:pt x="2260" y="7805"/>
                  </a:lnTo>
                  <a:lnTo>
                    <a:pt x="2198" y="7951"/>
                  </a:lnTo>
                  <a:lnTo>
                    <a:pt x="2072" y="7972"/>
                  </a:lnTo>
                  <a:lnTo>
                    <a:pt x="1968" y="8118"/>
                  </a:lnTo>
                  <a:lnTo>
                    <a:pt x="1988" y="8139"/>
                  </a:lnTo>
                  <a:lnTo>
                    <a:pt x="1988" y="8244"/>
                  </a:lnTo>
                  <a:lnTo>
                    <a:pt x="1988" y="8265"/>
                  </a:lnTo>
                  <a:lnTo>
                    <a:pt x="2093" y="8286"/>
                  </a:lnTo>
                  <a:lnTo>
                    <a:pt x="2156" y="8265"/>
                  </a:lnTo>
                  <a:lnTo>
                    <a:pt x="2198" y="8286"/>
                  </a:lnTo>
                  <a:lnTo>
                    <a:pt x="2281" y="8265"/>
                  </a:lnTo>
                  <a:lnTo>
                    <a:pt x="2407" y="8286"/>
                  </a:lnTo>
                  <a:lnTo>
                    <a:pt x="2491" y="8265"/>
                  </a:lnTo>
                  <a:lnTo>
                    <a:pt x="2449" y="8328"/>
                  </a:lnTo>
                  <a:lnTo>
                    <a:pt x="2281" y="8453"/>
                  </a:lnTo>
                  <a:lnTo>
                    <a:pt x="2198" y="8579"/>
                  </a:lnTo>
                  <a:lnTo>
                    <a:pt x="2198" y="8767"/>
                  </a:lnTo>
                  <a:lnTo>
                    <a:pt x="2177" y="8851"/>
                  </a:lnTo>
                  <a:lnTo>
                    <a:pt x="2240" y="8851"/>
                  </a:lnTo>
                  <a:lnTo>
                    <a:pt x="2198" y="8872"/>
                  </a:lnTo>
                  <a:lnTo>
                    <a:pt x="2198" y="9018"/>
                  </a:lnTo>
                  <a:lnTo>
                    <a:pt x="2281" y="9081"/>
                  </a:lnTo>
                  <a:lnTo>
                    <a:pt x="2344" y="9060"/>
                  </a:lnTo>
                  <a:lnTo>
                    <a:pt x="2344" y="9060"/>
                  </a:lnTo>
                  <a:lnTo>
                    <a:pt x="2281" y="9123"/>
                  </a:lnTo>
                  <a:lnTo>
                    <a:pt x="2177" y="9165"/>
                  </a:lnTo>
                  <a:lnTo>
                    <a:pt x="2072" y="9227"/>
                  </a:lnTo>
                  <a:lnTo>
                    <a:pt x="2240" y="9227"/>
                  </a:lnTo>
                  <a:lnTo>
                    <a:pt x="2470" y="9123"/>
                  </a:lnTo>
                  <a:lnTo>
                    <a:pt x="2470" y="9102"/>
                  </a:lnTo>
                  <a:lnTo>
                    <a:pt x="2491" y="9102"/>
                  </a:lnTo>
                  <a:lnTo>
                    <a:pt x="2574" y="9018"/>
                  </a:lnTo>
                  <a:lnTo>
                    <a:pt x="2595" y="8914"/>
                  </a:lnTo>
                  <a:lnTo>
                    <a:pt x="2616" y="8851"/>
                  </a:lnTo>
                  <a:lnTo>
                    <a:pt x="2700" y="8872"/>
                  </a:lnTo>
                  <a:lnTo>
                    <a:pt x="2721" y="8851"/>
                  </a:lnTo>
                  <a:lnTo>
                    <a:pt x="2867" y="8746"/>
                  </a:lnTo>
                  <a:lnTo>
                    <a:pt x="2909" y="8746"/>
                  </a:lnTo>
                  <a:lnTo>
                    <a:pt x="2930" y="8683"/>
                  </a:lnTo>
                  <a:lnTo>
                    <a:pt x="2993" y="8662"/>
                  </a:lnTo>
                  <a:lnTo>
                    <a:pt x="2972" y="8600"/>
                  </a:lnTo>
                  <a:lnTo>
                    <a:pt x="2972" y="8579"/>
                  </a:lnTo>
                  <a:lnTo>
                    <a:pt x="2930" y="8495"/>
                  </a:lnTo>
                  <a:lnTo>
                    <a:pt x="2993" y="8495"/>
                  </a:lnTo>
                  <a:lnTo>
                    <a:pt x="3035" y="8558"/>
                  </a:lnTo>
                  <a:lnTo>
                    <a:pt x="3097" y="8579"/>
                  </a:lnTo>
                  <a:lnTo>
                    <a:pt x="3139" y="8537"/>
                  </a:lnTo>
                  <a:lnTo>
                    <a:pt x="3139" y="8453"/>
                  </a:lnTo>
                  <a:lnTo>
                    <a:pt x="3035" y="8349"/>
                  </a:lnTo>
                  <a:lnTo>
                    <a:pt x="3160" y="8453"/>
                  </a:lnTo>
                  <a:lnTo>
                    <a:pt x="3244" y="8390"/>
                  </a:lnTo>
                  <a:lnTo>
                    <a:pt x="3223" y="8286"/>
                  </a:lnTo>
                  <a:lnTo>
                    <a:pt x="3244" y="8244"/>
                  </a:lnTo>
                  <a:lnTo>
                    <a:pt x="3097" y="8181"/>
                  </a:lnTo>
                  <a:lnTo>
                    <a:pt x="3160" y="8181"/>
                  </a:lnTo>
                  <a:lnTo>
                    <a:pt x="3223" y="8160"/>
                  </a:lnTo>
                  <a:lnTo>
                    <a:pt x="3223" y="8139"/>
                  </a:lnTo>
                  <a:lnTo>
                    <a:pt x="3139" y="8077"/>
                  </a:lnTo>
                  <a:lnTo>
                    <a:pt x="3244" y="8118"/>
                  </a:lnTo>
                  <a:lnTo>
                    <a:pt x="3286" y="8077"/>
                  </a:lnTo>
                  <a:lnTo>
                    <a:pt x="3307" y="8014"/>
                  </a:lnTo>
                  <a:lnTo>
                    <a:pt x="3307" y="8077"/>
                  </a:lnTo>
                  <a:lnTo>
                    <a:pt x="3286" y="8160"/>
                  </a:lnTo>
                  <a:lnTo>
                    <a:pt x="3307" y="8160"/>
                  </a:lnTo>
                  <a:lnTo>
                    <a:pt x="3411" y="8139"/>
                  </a:lnTo>
                  <a:lnTo>
                    <a:pt x="3495" y="8181"/>
                  </a:lnTo>
                  <a:lnTo>
                    <a:pt x="3620" y="8160"/>
                  </a:lnTo>
                  <a:lnTo>
                    <a:pt x="3872" y="8014"/>
                  </a:lnTo>
                  <a:lnTo>
                    <a:pt x="3955" y="7951"/>
                  </a:lnTo>
                  <a:lnTo>
                    <a:pt x="4060" y="7951"/>
                  </a:lnTo>
                  <a:lnTo>
                    <a:pt x="4060" y="7846"/>
                  </a:lnTo>
                  <a:lnTo>
                    <a:pt x="4164" y="7763"/>
                  </a:lnTo>
                  <a:lnTo>
                    <a:pt x="4269" y="7721"/>
                  </a:lnTo>
                  <a:lnTo>
                    <a:pt x="4395" y="7595"/>
                  </a:lnTo>
                  <a:lnTo>
                    <a:pt x="4457" y="7554"/>
                  </a:lnTo>
                  <a:lnTo>
                    <a:pt x="4478" y="7428"/>
                  </a:lnTo>
                  <a:lnTo>
                    <a:pt x="4541" y="7407"/>
                  </a:lnTo>
                  <a:lnTo>
                    <a:pt x="4604" y="7323"/>
                  </a:lnTo>
                  <a:lnTo>
                    <a:pt x="4583" y="7282"/>
                  </a:lnTo>
                  <a:lnTo>
                    <a:pt x="4604" y="7177"/>
                  </a:lnTo>
                  <a:lnTo>
                    <a:pt x="4541" y="7072"/>
                  </a:lnTo>
                  <a:lnTo>
                    <a:pt x="4646" y="6989"/>
                  </a:lnTo>
                  <a:lnTo>
                    <a:pt x="4646" y="6905"/>
                  </a:lnTo>
                  <a:lnTo>
                    <a:pt x="4688" y="6884"/>
                  </a:lnTo>
                  <a:lnTo>
                    <a:pt x="4688" y="6821"/>
                  </a:lnTo>
                  <a:lnTo>
                    <a:pt x="4646" y="6758"/>
                  </a:lnTo>
                  <a:lnTo>
                    <a:pt x="4646" y="6675"/>
                  </a:lnTo>
                  <a:lnTo>
                    <a:pt x="4688" y="6654"/>
                  </a:lnTo>
                  <a:lnTo>
                    <a:pt x="4709" y="6696"/>
                  </a:lnTo>
                  <a:lnTo>
                    <a:pt x="4709" y="6717"/>
                  </a:lnTo>
                  <a:lnTo>
                    <a:pt x="4729" y="6717"/>
                  </a:lnTo>
                  <a:lnTo>
                    <a:pt x="4771" y="6654"/>
                  </a:lnTo>
                  <a:lnTo>
                    <a:pt x="4688" y="6507"/>
                  </a:lnTo>
                  <a:lnTo>
                    <a:pt x="4667" y="6445"/>
                  </a:lnTo>
                  <a:lnTo>
                    <a:pt x="4604" y="6403"/>
                  </a:lnTo>
                  <a:lnTo>
                    <a:pt x="4604" y="6361"/>
                  </a:lnTo>
                  <a:lnTo>
                    <a:pt x="4583" y="6194"/>
                  </a:lnTo>
                  <a:lnTo>
                    <a:pt x="4604" y="6173"/>
                  </a:lnTo>
                  <a:lnTo>
                    <a:pt x="4562" y="6068"/>
                  </a:lnTo>
                  <a:lnTo>
                    <a:pt x="4583" y="6026"/>
                  </a:lnTo>
                  <a:lnTo>
                    <a:pt x="4583" y="5921"/>
                  </a:lnTo>
                  <a:lnTo>
                    <a:pt x="4541" y="5859"/>
                  </a:lnTo>
                  <a:lnTo>
                    <a:pt x="4499" y="5670"/>
                  </a:lnTo>
                  <a:lnTo>
                    <a:pt x="4457" y="5649"/>
                  </a:lnTo>
                  <a:lnTo>
                    <a:pt x="4437" y="5440"/>
                  </a:lnTo>
                  <a:lnTo>
                    <a:pt x="4332" y="5315"/>
                  </a:lnTo>
                  <a:lnTo>
                    <a:pt x="4353" y="5252"/>
                  </a:lnTo>
                  <a:lnTo>
                    <a:pt x="4332" y="5210"/>
                  </a:lnTo>
                  <a:lnTo>
                    <a:pt x="4332" y="5147"/>
                  </a:lnTo>
                  <a:lnTo>
                    <a:pt x="4185" y="5022"/>
                  </a:lnTo>
                  <a:lnTo>
                    <a:pt x="4185" y="4938"/>
                  </a:lnTo>
                  <a:lnTo>
                    <a:pt x="4164" y="4938"/>
                  </a:lnTo>
                  <a:lnTo>
                    <a:pt x="4144" y="4833"/>
                  </a:lnTo>
                  <a:lnTo>
                    <a:pt x="4060" y="4708"/>
                  </a:lnTo>
                  <a:lnTo>
                    <a:pt x="3809" y="4499"/>
                  </a:lnTo>
                  <a:lnTo>
                    <a:pt x="3746" y="4394"/>
                  </a:lnTo>
                  <a:lnTo>
                    <a:pt x="3453" y="4185"/>
                  </a:lnTo>
                  <a:lnTo>
                    <a:pt x="3139" y="4038"/>
                  </a:lnTo>
                  <a:lnTo>
                    <a:pt x="3139" y="3976"/>
                  </a:lnTo>
                  <a:lnTo>
                    <a:pt x="3014" y="3934"/>
                  </a:lnTo>
                  <a:lnTo>
                    <a:pt x="2784" y="3745"/>
                  </a:lnTo>
                  <a:lnTo>
                    <a:pt x="2763" y="3662"/>
                  </a:lnTo>
                  <a:lnTo>
                    <a:pt x="2721" y="3536"/>
                  </a:lnTo>
                  <a:lnTo>
                    <a:pt x="2721" y="3473"/>
                  </a:lnTo>
                  <a:lnTo>
                    <a:pt x="2721" y="3432"/>
                  </a:lnTo>
                  <a:lnTo>
                    <a:pt x="2679" y="3306"/>
                  </a:lnTo>
                  <a:lnTo>
                    <a:pt x="2595" y="3306"/>
                  </a:lnTo>
                  <a:lnTo>
                    <a:pt x="2470" y="3139"/>
                  </a:lnTo>
                  <a:lnTo>
                    <a:pt x="2281" y="3055"/>
                  </a:lnTo>
                  <a:lnTo>
                    <a:pt x="2177" y="3034"/>
                  </a:lnTo>
                  <a:lnTo>
                    <a:pt x="2281" y="2992"/>
                  </a:lnTo>
                  <a:lnTo>
                    <a:pt x="2281" y="2929"/>
                  </a:lnTo>
                  <a:lnTo>
                    <a:pt x="2177" y="2825"/>
                  </a:lnTo>
                  <a:lnTo>
                    <a:pt x="2240" y="2720"/>
                  </a:lnTo>
                  <a:lnTo>
                    <a:pt x="2281" y="2532"/>
                  </a:lnTo>
                  <a:lnTo>
                    <a:pt x="2260" y="2490"/>
                  </a:lnTo>
                  <a:lnTo>
                    <a:pt x="2198" y="2490"/>
                  </a:lnTo>
                  <a:lnTo>
                    <a:pt x="2198" y="2385"/>
                  </a:lnTo>
                  <a:lnTo>
                    <a:pt x="2260" y="2323"/>
                  </a:lnTo>
                  <a:lnTo>
                    <a:pt x="2281" y="2218"/>
                  </a:lnTo>
                  <a:lnTo>
                    <a:pt x="2344" y="2197"/>
                  </a:lnTo>
                  <a:lnTo>
                    <a:pt x="2365" y="2155"/>
                  </a:lnTo>
                  <a:lnTo>
                    <a:pt x="2386" y="2176"/>
                  </a:lnTo>
                  <a:lnTo>
                    <a:pt x="2449" y="2176"/>
                  </a:lnTo>
                  <a:lnTo>
                    <a:pt x="2553" y="2051"/>
                  </a:lnTo>
                  <a:lnTo>
                    <a:pt x="2574" y="2051"/>
                  </a:lnTo>
                  <a:lnTo>
                    <a:pt x="2616" y="1988"/>
                  </a:lnTo>
                  <a:lnTo>
                    <a:pt x="2574" y="1904"/>
                  </a:lnTo>
                  <a:lnTo>
                    <a:pt x="2595" y="1883"/>
                  </a:lnTo>
                  <a:lnTo>
                    <a:pt x="2595" y="1800"/>
                  </a:lnTo>
                  <a:lnTo>
                    <a:pt x="2595" y="1737"/>
                  </a:lnTo>
                  <a:lnTo>
                    <a:pt x="2574" y="1674"/>
                  </a:lnTo>
                  <a:lnTo>
                    <a:pt x="2616" y="1632"/>
                  </a:lnTo>
                  <a:lnTo>
                    <a:pt x="2616" y="1548"/>
                  </a:lnTo>
                  <a:lnTo>
                    <a:pt x="2679" y="1548"/>
                  </a:lnTo>
                  <a:lnTo>
                    <a:pt x="2700" y="1590"/>
                  </a:lnTo>
                  <a:lnTo>
                    <a:pt x="2721" y="1590"/>
                  </a:lnTo>
                  <a:lnTo>
                    <a:pt x="2804" y="1548"/>
                  </a:lnTo>
                  <a:lnTo>
                    <a:pt x="2888" y="1528"/>
                  </a:lnTo>
                  <a:lnTo>
                    <a:pt x="2930" y="1548"/>
                  </a:lnTo>
                  <a:lnTo>
                    <a:pt x="2972" y="1528"/>
                  </a:lnTo>
                  <a:lnTo>
                    <a:pt x="3014" y="1465"/>
                  </a:lnTo>
                  <a:lnTo>
                    <a:pt x="2993" y="1381"/>
                  </a:lnTo>
                  <a:lnTo>
                    <a:pt x="3014" y="1339"/>
                  </a:lnTo>
                  <a:lnTo>
                    <a:pt x="3118" y="1318"/>
                  </a:lnTo>
                  <a:lnTo>
                    <a:pt x="3223" y="1339"/>
                  </a:lnTo>
                  <a:lnTo>
                    <a:pt x="3328" y="1256"/>
                  </a:lnTo>
                  <a:lnTo>
                    <a:pt x="3390" y="1256"/>
                  </a:lnTo>
                  <a:lnTo>
                    <a:pt x="3432" y="1235"/>
                  </a:lnTo>
                  <a:lnTo>
                    <a:pt x="3495" y="1172"/>
                  </a:lnTo>
                  <a:lnTo>
                    <a:pt x="3453" y="1130"/>
                  </a:lnTo>
                  <a:lnTo>
                    <a:pt x="3348" y="1067"/>
                  </a:lnTo>
                  <a:lnTo>
                    <a:pt x="3286" y="1109"/>
                  </a:lnTo>
                  <a:lnTo>
                    <a:pt x="3223" y="1046"/>
                  </a:lnTo>
                  <a:lnTo>
                    <a:pt x="3118" y="1109"/>
                  </a:lnTo>
                  <a:lnTo>
                    <a:pt x="3014" y="1025"/>
                  </a:lnTo>
                  <a:lnTo>
                    <a:pt x="2888" y="1004"/>
                  </a:lnTo>
                  <a:lnTo>
                    <a:pt x="2867" y="900"/>
                  </a:lnTo>
                  <a:lnTo>
                    <a:pt x="2616" y="816"/>
                  </a:lnTo>
                  <a:lnTo>
                    <a:pt x="2595" y="712"/>
                  </a:lnTo>
                  <a:lnTo>
                    <a:pt x="2512" y="691"/>
                  </a:lnTo>
                  <a:lnTo>
                    <a:pt x="2574" y="481"/>
                  </a:lnTo>
                  <a:lnTo>
                    <a:pt x="2679" y="440"/>
                  </a:lnTo>
                  <a:lnTo>
                    <a:pt x="2679" y="335"/>
                  </a:lnTo>
                  <a:lnTo>
                    <a:pt x="2595" y="272"/>
                  </a:lnTo>
                  <a:lnTo>
                    <a:pt x="2449" y="314"/>
                  </a:lnTo>
                  <a:lnTo>
                    <a:pt x="2386" y="272"/>
                  </a:lnTo>
                  <a:lnTo>
                    <a:pt x="2114" y="272"/>
                  </a:lnTo>
                  <a:lnTo>
                    <a:pt x="2072" y="188"/>
                  </a:lnTo>
                  <a:lnTo>
                    <a:pt x="1947" y="168"/>
                  </a:lnTo>
                  <a:lnTo>
                    <a:pt x="1947" y="84"/>
                  </a:lnTo>
                  <a:lnTo>
                    <a:pt x="1821" y="0"/>
                  </a:lnTo>
                  <a:close/>
                </a:path>
              </a:pathLst>
            </a:custGeom>
            <a:solidFill>
              <a:srgbClr val="2C39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 name="Google Shape;474;p49"/>
            <p:cNvSpPr/>
            <p:nvPr/>
          </p:nvSpPr>
          <p:spPr>
            <a:xfrm>
              <a:off x="5166625" y="3025150"/>
              <a:ext cx="75875" cy="65400"/>
            </a:xfrm>
            <a:custGeom>
              <a:avLst/>
              <a:gdLst/>
              <a:ahLst/>
              <a:cxnLst/>
              <a:rect l="l" t="t" r="r" b="b"/>
              <a:pathLst>
                <a:path w="3035" h="2616" extrusionOk="0">
                  <a:moveTo>
                    <a:pt x="2407" y="0"/>
                  </a:moveTo>
                  <a:lnTo>
                    <a:pt x="2239" y="42"/>
                  </a:lnTo>
                  <a:lnTo>
                    <a:pt x="2135" y="126"/>
                  </a:lnTo>
                  <a:lnTo>
                    <a:pt x="2260" y="251"/>
                  </a:lnTo>
                  <a:lnTo>
                    <a:pt x="2239" y="356"/>
                  </a:lnTo>
                  <a:lnTo>
                    <a:pt x="2260" y="460"/>
                  </a:lnTo>
                  <a:lnTo>
                    <a:pt x="2260" y="544"/>
                  </a:lnTo>
                  <a:lnTo>
                    <a:pt x="2072" y="481"/>
                  </a:lnTo>
                  <a:lnTo>
                    <a:pt x="1967" y="314"/>
                  </a:lnTo>
                  <a:lnTo>
                    <a:pt x="1821" y="314"/>
                  </a:lnTo>
                  <a:lnTo>
                    <a:pt x="1758" y="230"/>
                  </a:lnTo>
                  <a:lnTo>
                    <a:pt x="1632" y="126"/>
                  </a:lnTo>
                  <a:lnTo>
                    <a:pt x="1549" y="167"/>
                  </a:lnTo>
                  <a:lnTo>
                    <a:pt x="1444" y="105"/>
                  </a:lnTo>
                  <a:lnTo>
                    <a:pt x="1298" y="126"/>
                  </a:lnTo>
                  <a:lnTo>
                    <a:pt x="1151" y="63"/>
                  </a:lnTo>
                  <a:lnTo>
                    <a:pt x="1026" y="63"/>
                  </a:lnTo>
                  <a:lnTo>
                    <a:pt x="879" y="146"/>
                  </a:lnTo>
                  <a:lnTo>
                    <a:pt x="816" y="105"/>
                  </a:lnTo>
                  <a:lnTo>
                    <a:pt x="670" y="105"/>
                  </a:lnTo>
                  <a:lnTo>
                    <a:pt x="398" y="167"/>
                  </a:lnTo>
                  <a:lnTo>
                    <a:pt x="272" y="167"/>
                  </a:lnTo>
                  <a:lnTo>
                    <a:pt x="168" y="335"/>
                  </a:lnTo>
                  <a:lnTo>
                    <a:pt x="105" y="523"/>
                  </a:lnTo>
                  <a:lnTo>
                    <a:pt x="42" y="649"/>
                  </a:lnTo>
                  <a:lnTo>
                    <a:pt x="0" y="858"/>
                  </a:lnTo>
                  <a:lnTo>
                    <a:pt x="63" y="1088"/>
                  </a:lnTo>
                  <a:lnTo>
                    <a:pt x="168" y="1151"/>
                  </a:lnTo>
                  <a:lnTo>
                    <a:pt x="210" y="1255"/>
                  </a:lnTo>
                  <a:lnTo>
                    <a:pt x="189" y="1486"/>
                  </a:lnTo>
                  <a:lnTo>
                    <a:pt x="189" y="1569"/>
                  </a:lnTo>
                  <a:lnTo>
                    <a:pt x="272" y="1632"/>
                  </a:lnTo>
                  <a:lnTo>
                    <a:pt x="272" y="1779"/>
                  </a:lnTo>
                  <a:lnTo>
                    <a:pt x="356" y="1820"/>
                  </a:lnTo>
                  <a:lnTo>
                    <a:pt x="356" y="1925"/>
                  </a:lnTo>
                  <a:lnTo>
                    <a:pt x="419" y="2051"/>
                  </a:lnTo>
                  <a:lnTo>
                    <a:pt x="482" y="2030"/>
                  </a:lnTo>
                  <a:lnTo>
                    <a:pt x="523" y="2113"/>
                  </a:lnTo>
                  <a:lnTo>
                    <a:pt x="503" y="2218"/>
                  </a:lnTo>
                  <a:lnTo>
                    <a:pt x="565" y="2260"/>
                  </a:lnTo>
                  <a:lnTo>
                    <a:pt x="565" y="2364"/>
                  </a:lnTo>
                  <a:lnTo>
                    <a:pt x="733" y="2364"/>
                  </a:lnTo>
                  <a:lnTo>
                    <a:pt x="733" y="2260"/>
                  </a:lnTo>
                  <a:lnTo>
                    <a:pt x="795" y="2218"/>
                  </a:lnTo>
                  <a:lnTo>
                    <a:pt x="837" y="2155"/>
                  </a:lnTo>
                  <a:lnTo>
                    <a:pt x="837" y="2239"/>
                  </a:lnTo>
                  <a:lnTo>
                    <a:pt x="900" y="2323"/>
                  </a:lnTo>
                  <a:lnTo>
                    <a:pt x="879" y="2406"/>
                  </a:lnTo>
                  <a:lnTo>
                    <a:pt x="816" y="2469"/>
                  </a:lnTo>
                  <a:lnTo>
                    <a:pt x="837" y="2553"/>
                  </a:lnTo>
                  <a:lnTo>
                    <a:pt x="879" y="2574"/>
                  </a:lnTo>
                  <a:lnTo>
                    <a:pt x="921" y="2574"/>
                  </a:lnTo>
                  <a:lnTo>
                    <a:pt x="1026" y="2511"/>
                  </a:lnTo>
                  <a:lnTo>
                    <a:pt x="1026" y="2469"/>
                  </a:lnTo>
                  <a:lnTo>
                    <a:pt x="1088" y="2532"/>
                  </a:lnTo>
                  <a:lnTo>
                    <a:pt x="1214" y="2553"/>
                  </a:lnTo>
                  <a:lnTo>
                    <a:pt x="1235" y="2532"/>
                  </a:lnTo>
                  <a:lnTo>
                    <a:pt x="1340" y="2615"/>
                  </a:lnTo>
                  <a:lnTo>
                    <a:pt x="1444" y="2469"/>
                  </a:lnTo>
                  <a:lnTo>
                    <a:pt x="1570" y="2448"/>
                  </a:lnTo>
                  <a:lnTo>
                    <a:pt x="1632" y="2302"/>
                  </a:lnTo>
                  <a:lnTo>
                    <a:pt x="1758" y="2302"/>
                  </a:lnTo>
                  <a:lnTo>
                    <a:pt x="1821" y="2323"/>
                  </a:lnTo>
                  <a:lnTo>
                    <a:pt x="2093" y="2260"/>
                  </a:lnTo>
                  <a:lnTo>
                    <a:pt x="2197" y="2323"/>
                  </a:lnTo>
                  <a:lnTo>
                    <a:pt x="2239" y="2406"/>
                  </a:lnTo>
                  <a:lnTo>
                    <a:pt x="2407" y="2406"/>
                  </a:lnTo>
                  <a:lnTo>
                    <a:pt x="2365" y="2260"/>
                  </a:lnTo>
                  <a:lnTo>
                    <a:pt x="2386" y="2197"/>
                  </a:lnTo>
                  <a:lnTo>
                    <a:pt x="2281" y="2092"/>
                  </a:lnTo>
                  <a:lnTo>
                    <a:pt x="2156" y="2051"/>
                  </a:lnTo>
                  <a:lnTo>
                    <a:pt x="2135" y="1841"/>
                  </a:lnTo>
                  <a:lnTo>
                    <a:pt x="2239" y="1779"/>
                  </a:lnTo>
                  <a:lnTo>
                    <a:pt x="2448" y="1779"/>
                  </a:lnTo>
                  <a:lnTo>
                    <a:pt x="2511" y="1674"/>
                  </a:lnTo>
                  <a:lnTo>
                    <a:pt x="2679" y="1569"/>
                  </a:lnTo>
                  <a:lnTo>
                    <a:pt x="2825" y="1507"/>
                  </a:lnTo>
                  <a:lnTo>
                    <a:pt x="2867" y="1423"/>
                  </a:lnTo>
                  <a:lnTo>
                    <a:pt x="2930" y="1402"/>
                  </a:lnTo>
                  <a:lnTo>
                    <a:pt x="3034" y="1214"/>
                  </a:lnTo>
                  <a:lnTo>
                    <a:pt x="3013" y="1088"/>
                  </a:lnTo>
                  <a:lnTo>
                    <a:pt x="3034" y="942"/>
                  </a:lnTo>
                  <a:lnTo>
                    <a:pt x="3013" y="837"/>
                  </a:lnTo>
                  <a:lnTo>
                    <a:pt x="3034" y="649"/>
                  </a:lnTo>
                  <a:lnTo>
                    <a:pt x="2930" y="418"/>
                  </a:lnTo>
                  <a:lnTo>
                    <a:pt x="2825" y="356"/>
                  </a:lnTo>
                  <a:lnTo>
                    <a:pt x="2762" y="167"/>
                  </a:lnTo>
                  <a:lnTo>
                    <a:pt x="2679" y="167"/>
                  </a:lnTo>
                  <a:lnTo>
                    <a:pt x="2574" y="126"/>
                  </a:lnTo>
                  <a:lnTo>
                    <a:pt x="2469" y="105"/>
                  </a:lnTo>
                  <a:lnTo>
                    <a:pt x="2407" y="0"/>
                  </a:lnTo>
                  <a:close/>
                </a:path>
              </a:pathLst>
            </a:custGeom>
            <a:solidFill>
              <a:srgbClr val="2C39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 name="Google Shape;475;p49"/>
            <p:cNvSpPr/>
            <p:nvPr/>
          </p:nvSpPr>
          <p:spPr>
            <a:xfrm>
              <a:off x="5123725" y="2903250"/>
              <a:ext cx="117200" cy="135525"/>
            </a:xfrm>
            <a:custGeom>
              <a:avLst/>
              <a:gdLst/>
              <a:ahLst/>
              <a:cxnLst/>
              <a:rect l="l" t="t" r="r" b="b"/>
              <a:pathLst>
                <a:path w="4688" h="5421" extrusionOk="0">
                  <a:moveTo>
                    <a:pt x="879" y="1"/>
                  </a:moveTo>
                  <a:lnTo>
                    <a:pt x="879" y="85"/>
                  </a:lnTo>
                  <a:lnTo>
                    <a:pt x="817" y="126"/>
                  </a:lnTo>
                  <a:lnTo>
                    <a:pt x="817" y="336"/>
                  </a:lnTo>
                  <a:lnTo>
                    <a:pt x="859" y="440"/>
                  </a:lnTo>
                  <a:lnTo>
                    <a:pt x="859" y="587"/>
                  </a:lnTo>
                  <a:lnTo>
                    <a:pt x="879" y="733"/>
                  </a:lnTo>
                  <a:lnTo>
                    <a:pt x="775" y="712"/>
                  </a:lnTo>
                  <a:lnTo>
                    <a:pt x="649" y="754"/>
                  </a:lnTo>
                  <a:lnTo>
                    <a:pt x="587" y="649"/>
                  </a:lnTo>
                  <a:lnTo>
                    <a:pt x="524" y="608"/>
                  </a:lnTo>
                  <a:lnTo>
                    <a:pt x="419" y="712"/>
                  </a:lnTo>
                  <a:lnTo>
                    <a:pt x="252" y="733"/>
                  </a:lnTo>
                  <a:lnTo>
                    <a:pt x="231" y="838"/>
                  </a:lnTo>
                  <a:lnTo>
                    <a:pt x="189" y="942"/>
                  </a:lnTo>
                  <a:lnTo>
                    <a:pt x="231" y="1026"/>
                  </a:lnTo>
                  <a:lnTo>
                    <a:pt x="105" y="1110"/>
                  </a:lnTo>
                  <a:lnTo>
                    <a:pt x="43" y="1110"/>
                  </a:lnTo>
                  <a:lnTo>
                    <a:pt x="1" y="1256"/>
                  </a:lnTo>
                  <a:lnTo>
                    <a:pt x="43" y="1382"/>
                  </a:lnTo>
                  <a:lnTo>
                    <a:pt x="210" y="1361"/>
                  </a:lnTo>
                  <a:lnTo>
                    <a:pt x="315" y="1486"/>
                  </a:lnTo>
                  <a:lnTo>
                    <a:pt x="335" y="1675"/>
                  </a:lnTo>
                  <a:lnTo>
                    <a:pt x="252" y="1758"/>
                  </a:lnTo>
                  <a:lnTo>
                    <a:pt x="335" y="1884"/>
                  </a:lnTo>
                  <a:lnTo>
                    <a:pt x="440" y="1947"/>
                  </a:lnTo>
                  <a:lnTo>
                    <a:pt x="524" y="1863"/>
                  </a:lnTo>
                  <a:lnTo>
                    <a:pt x="733" y="1863"/>
                  </a:lnTo>
                  <a:lnTo>
                    <a:pt x="754" y="1968"/>
                  </a:lnTo>
                  <a:lnTo>
                    <a:pt x="670" y="2093"/>
                  </a:lnTo>
                  <a:lnTo>
                    <a:pt x="754" y="2198"/>
                  </a:lnTo>
                  <a:lnTo>
                    <a:pt x="733" y="2281"/>
                  </a:lnTo>
                  <a:lnTo>
                    <a:pt x="670" y="2386"/>
                  </a:lnTo>
                  <a:lnTo>
                    <a:pt x="733" y="2512"/>
                  </a:lnTo>
                  <a:lnTo>
                    <a:pt x="733" y="2721"/>
                  </a:lnTo>
                  <a:lnTo>
                    <a:pt x="733" y="3014"/>
                  </a:lnTo>
                  <a:lnTo>
                    <a:pt x="879" y="2930"/>
                  </a:lnTo>
                  <a:lnTo>
                    <a:pt x="1047" y="2909"/>
                  </a:lnTo>
                  <a:lnTo>
                    <a:pt x="1047" y="2784"/>
                  </a:lnTo>
                  <a:lnTo>
                    <a:pt x="1235" y="2700"/>
                  </a:lnTo>
                  <a:lnTo>
                    <a:pt x="1444" y="2805"/>
                  </a:lnTo>
                  <a:lnTo>
                    <a:pt x="1549" y="2805"/>
                  </a:lnTo>
                  <a:lnTo>
                    <a:pt x="1633" y="2930"/>
                  </a:lnTo>
                  <a:lnTo>
                    <a:pt x="1884" y="2909"/>
                  </a:lnTo>
                  <a:lnTo>
                    <a:pt x="2009" y="2637"/>
                  </a:lnTo>
                  <a:lnTo>
                    <a:pt x="2198" y="2595"/>
                  </a:lnTo>
                  <a:lnTo>
                    <a:pt x="2449" y="2679"/>
                  </a:lnTo>
                  <a:lnTo>
                    <a:pt x="2532" y="2826"/>
                  </a:lnTo>
                  <a:lnTo>
                    <a:pt x="2804" y="3014"/>
                  </a:lnTo>
                  <a:lnTo>
                    <a:pt x="2930" y="3118"/>
                  </a:lnTo>
                  <a:lnTo>
                    <a:pt x="2972" y="3244"/>
                  </a:lnTo>
                  <a:lnTo>
                    <a:pt x="2972" y="3328"/>
                  </a:lnTo>
                  <a:lnTo>
                    <a:pt x="2930" y="3411"/>
                  </a:lnTo>
                  <a:lnTo>
                    <a:pt x="2972" y="3537"/>
                  </a:lnTo>
                  <a:lnTo>
                    <a:pt x="2972" y="3725"/>
                  </a:lnTo>
                  <a:lnTo>
                    <a:pt x="2951" y="3788"/>
                  </a:lnTo>
                  <a:lnTo>
                    <a:pt x="3056" y="3872"/>
                  </a:lnTo>
                  <a:lnTo>
                    <a:pt x="3160" y="3997"/>
                  </a:lnTo>
                  <a:lnTo>
                    <a:pt x="3286" y="3997"/>
                  </a:lnTo>
                  <a:lnTo>
                    <a:pt x="3369" y="4060"/>
                  </a:lnTo>
                  <a:lnTo>
                    <a:pt x="3348" y="4102"/>
                  </a:lnTo>
                  <a:lnTo>
                    <a:pt x="3495" y="4206"/>
                  </a:lnTo>
                  <a:lnTo>
                    <a:pt x="3495" y="4290"/>
                  </a:lnTo>
                  <a:lnTo>
                    <a:pt x="3474" y="4416"/>
                  </a:lnTo>
                  <a:lnTo>
                    <a:pt x="3474" y="4499"/>
                  </a:lnTo>
                  <a:lnTo>
                    <a:pt x="3453" y="4604"/>
                  </a:lnTo>
                  <a:lnTo>
                    <a:pt x="3474" y="4688"/>
                  </a:lnTo>
                  <a:lnTo>
                    <a:pt x="3474" y="4897"/>
                  </a:lnTo>
                  <a:lnTo>
                    <a:pt x="3390" y="4981"/>
                  </a:lnTo>
                  <a:lnTo>
                    <a:pt x="3348" y="5002"/>
                  </a:lnTo>
                  <a:lnTo>
                    <a:pt x="3474" y="5106"/>
                  </a:lnTo>
                  <a:lnTo>
                    <a:pt x="3537" y="5190"/>
                  </a:lnTo>
                  <a:lnTo>
                    <a:pt x="3683" y="5190"/>
                  </a:lnTo>
                  <a:lnTo>
                    <a:pt x="3788" y="5357"/>
                  </a:lnTo>
                  <a:lnTo>
                    <a:pt x="3976" y="5420"/>
                  </a:lnTo>
                  <a:lnTo>
                    <a:pt x="3976" y="5336"/>
                  </a:lnTo>
                  <a:lnTo>
                    <a:pt x="3955" y="5232"/>
                  </a:lnTo>
                  <a:lnTo>
                    <a:pt x="3976" y="5127"/>
                  </a:lnTo>
                  <a:lnTo>
                    <a:pt x="3851" y="5002"/>
                  </a:lnTo>
                  <a:lnTo>
                    <a:pt x="3955" y="4918"/>
                  </a:lnTo>
                  <a:lnTo>
                    <a:pt x="4123" y="4876"/>
                  </a:lnTo>
                  <a:lnTo>
                    <a:pt x="4185" y="4981"/>
                  </a:lnTo>
                  <a:lnTo>
                    <a:pt x="4290" y="5002"/>
                  </a:lnTo>
                  <a:lnTo>
                    <a:pt x="4395" y="5043"/>
                  </a:lnTo>
                  <a:lnTo>
                    <a:pt x="4499" y="5043"/>
                  </a:lnTo>
                  <a:lnTo>
                    <a:pt x="4604" y="5002"/>
                  </a:lnTo>
                  <a:lnTo>
                    <a:pt x="4583" y="4813"/>
                  </a:lnTo>
                  <a:lnTo>
                    <a:pt x="4541" y="4730"/>
                  </a:lnTo>
                  <a:lnTo>
                    <a:pt x="4520" y="4604"/>
                  </a:lnTo>
                  <a:lnTo>
                    <a:pt x="4688" y="4478"/>
                  </a:lnTo>
                  <a:lnTo>
                    <a:pt x="4688" y="4311"/>
                  </a:lnTo>
                  <a:lnTo>
                    <a:pt x="4604" y="4311"/>
                  </a:lnTo>
                  <a:lnTo>
                    <a:pt x="4541" y="4248"/>
                  </a:lnTo>
                  <a:lnTo>
                    <a:pt x="4583" y="4081"/>
                  </a:lnTo>
                  <a:lnTo>
                    <a:pt x="4646" y="3997"/>
                  </a:lnTo>
                  <a:lnTo>
                    <a:pt x="4604" y="3934"/>
                  </a:lnTo>
                  <a:lnTo>
                    <a:pt x="4499" y="3976"/>
                  </a:lnTo>
                  <a:lnTo>
                    <a:pt x="4436" y="3955"/>
                  </a:lnTo>
                  <a:lnTo>
                    <a:pt x="4374" y="3851"/>
                  </a:lnTo>
                  <a:lnTo>
                    <a:pt x="4227" y="3851"/>
                  </a:lnTo>
                  <a:lnTo>
                    <a:pt x="4185" y="3788"/>
                  </a:lnTo>
                  <a:lnTo>
                    <a:pt x="4206" y="3683"/>
                  </a:lnTo>
                  <a:lnTo>
                    <a:pt x="4123" y="3662"/>
                  </a:lnTo>
                  <a:lnTo>
                    <a:pt x="4081" y="3662"/>
                  </a:lnTo>
                  <a:lnTo>
                    <a:pt x="3997" y="3579"/>
                  </a:lnTo>
                  <a:lnTo>
                    <a:pt x="3997" y="3516"/>
                  </a:lnTo>
                  <a:lnTo>
                    <a:pt x="3913" y="3411"/>
                  </a:lnTo>
                  <a:lnTo>
                    <a:pt x="3788" y="3411"/>
                  </a:lnTo>
                  <a:lnTo>
                    <a:pt x="3704" y="3349"/>
                  </a:lnTo>
                  <a:lnTo>
                    <a:pt x="3662" y="3223"/>
                  </a:lnTo>
                  <a:lnTo>
                    <a:pt x="3474" y="3014"/>
                  </a:lnTo>
                  <a:lnTo>
                    <a:pt x="3495" y="2930"/>
                  </a:lnTo>
                  <a:lnTo>
                    <a:pt x="3369" y="2784"/>
                  </a:lnTo>
                  <a:lnTo>
                    <a:pt x="3202" y="2700"/>
                  </a:lnTo>
                  <a:lnTo>
                    <a:pt x="3056" y="2491"/>
                  </a:lnTo>
                  <a:lnTo>
                    <a:pt x="2951" y="2491"/>
                  </a:lnTo>
                  <a:lnTo>
                    <a:pt x="2763" y="2386"/>
                  </a:lnTo>
                  <a:lnTo>
                    <a:pt x="2595" y="2386"/>
                  </a:lnTo>
                  <a:lnTo>
                    <a:pt x="2511" y="2219"/>
                  </a:lnTo>
                  <a:lnTo>
                    <a:pt x="2428" y="2219"/>
                  </a:lnTo>
                  <a:lnTo>
                    <a:pt x="2407" y="2156"/>
                  </a:lnTo>
                  <a:lnTo>
                    <a:pt x="2491" y="2072"/>
                  </a:lnTo>
                  <a:lnTo>
                    <a:pt x="2344" y="1905"/>
                  </a:lnTo>
                  <a:lnTo>
                    <a:pt x="2344" y="1842"/>
                  </a:lnTo>
                  <a:lnTo>
                    <a:pt x="2428" y="1842"/>
                  </a:lnTo>
                  <a:lnTo>
                    <a:pt x="2595" y="1758"/>
                  </a:lnTo>
                  <a:lnTo>
                    <a:pt x="2721" y="1758"/>
                  </a:lnTo>
                  <a:lnTo>
                    <a:pt x="2763" y="1675"/>
                  </a:lnTo>
                  <a:lnTo>
                    <a:pt x="2846" y="1465"/>
                  </a:lnTo>
                  <a:lnTo>
                    <a:pt x="2930" y="1445"/>
                  </a:lnTo>
                  <a:lnTo>
                    <a:pt x="2930" y="1361"/>
                  </a:lnTo>
                  <a:lnTo>
                    <a:pt x="2742" y="1319"/>
                  </a:lnTo>
                  <a:lnTo>
                    <a:pt x="2763" y="1214"/>
                  </a:lnTo>
                  <a:lnTo>
                    <a:pt x="2742" y="1110"/>
                  </a:lnTo>
                  <a:lnTo>
                    <a:pt x="2595" y="1068"/>
                  </a:lnTo>
                  <a:lnTo>
                    <a:pt x="2511" y="963"/>
                  </a:lnTo>
                  <a:lnTo>
                    <a:pt x="2344" y="963"/>
                  </a:lnTo>
                  <a:lnTo>
                    <a:pt x="2219" y="1047"/>
                  </a:lnTo>
                  <a:lnTo>
                    <a:pt x="2072" y="1005"/>
                  </a:lnTo>
                  <a:lnTo>
                    <a:pt x="1821" y="1005"/>
                  </a:lnTo>
                  <a:lnTo>
                    <a:pt x="1716" y="796"/>
                  </a:lnTo>
                  <a:lnTo>
                    <a:pt x="1507" y="608"/>
                  </a:lnTo>
                  <a:lnTo>
                    <a:pt x="1570" y="524"/>
                  </a:lnTo>
                  <a:lnTo>
                    <a:pt x="1549" y="398"/>
                  </a:lnTo>
                  <a:lnTo>
                    <a:pt x="1444" y="315"/>
                  </a:lnTo>
                  <a:lnTo>
                    <a:pt x="1340" y="168"/>
                  </a:lnTo>
                  <a:lnTo>
                    <a:pt x="1151" y="85"/>
                  </a:lnTo>
                  <a:lnTo>
                    <a:pt x="1089" y="1"/>
                  </a:lnTo>
                  <a:close/>
                </a:path>
              </a:pathLst>
            </a:custGeom>
            <a:solidFill>
              <a:srgbClr val="2C39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 name="Google Shape;476;p49"/>
            <p:cNvSpPr/>
            <p:nvPr/>
          </p:nvSpPr>
          <p:spPr>
            <a:xfrm>
              <a:off x="5089200" y="2934650"/>
              <a:ext cx="121900" cy="227050"/>
            </a:xfrm>
            <a:custGeom>
              <a:avLst/>
              <a:gdLst/>
              <a:ahLst/>
              <a:cxnLst/>
              <a:rect l="l" t="t" r="r" b="b"/>
              <a:pathLst>
                <a:path w="4876" h="9082" extrusionOk="0">
                  <a:moveTo>
                    <a:pt x="1361" y="0"/>
                  </a:moveTo>
                  <a:lnTo>
                    <a:pt x="1193" y="21"/>
                  </a:lnTo>
                  <a:lnTo>
                    <a:pt x="1068" y="63"/>
                  </a:lnTo>
                  <a:lnTo>
                    <a:pt x="1068" y="126"/>
                  </a:lnTo>
                  <a:lnTo>
                    <a:pt x="1110" y="209"/>
                  </a:lnTo>
                  <a:lnTo>
                    <a:pt x="1089" y="293"/>
                  </a:lnTo>
                  <a:lnTo>
                    <a:pt x="921" y="272"/>
                  </a:lnTo>
                  <a:lnTo>
                    <a:pt x="859" y="314"/>
                  </a:lnTo>
                  <a:lnTo>
                    <a:pt x="859" y="481"/>
                  </a:lnTo>
                  <a:lnTo>
                    <a:pt x="838" y="523"/>
                  </a:lnTo>
                  <a:lnTo>
                    <a:pt x="691" y="523"/>
                  </a:lnTo>
                  <a:lnTo>
                    <a:pt x="566" y="628"/>
                  </a:lnTo>
                  <a:lnTo>
                    <a:pt x="335" y="544"/>
                  </a:lnTo>
                  <a:lnTo>
                    <a:pt x="252" y="691"/>
                  </a:lnTo>
                  <a:lnTo>
                    <a:pt x="273" y="858"/>
                  </a:lnTo>
                  <a:lnTo>
                    <a:pt x="210" y="942"/>
                  </a:lnTo>
                  <a:lnTo>
                    <a:pt x="210" y="1130"/>
                  </a:lnTo>
                  <a:lnTo>
                    <a:pt x="231" y="1214"/>
                  </a:lnTo>
                  <a:lnTo>
                    <a:pt x="126" y="1277"/>
                  </a:lnTo>
                  <a:lnTo>
                    <a:pt x="1" y="1360"/>
                  </a:lnTo>
                  <a:lnTo>
                    <a:pt x="1" y="1444"/>
                  </a:lnTo>
                  <a:lnTo>
                    <a:pt x="63" y="1465"/>
                  </a:lnTo>
                  <a:lnTo>
                    <a:pt x="168" y="1653"/>
                  </a:lnTo>
                  <a:lnTo>
                    <a:pt x="252" y="1737"/>
                  </a:lnTo>
                  <a:lnTo>
                    <a:pt x="315" y="1800"/>
                  </a:lnTo>
                  <a:lnTo>
                    <a:pt x="440" y="1904"/>
                  </a:lnTo>
                  <a:lnTo>
                    <a:pt x="587" y="2197"/>
                  </a:lnTo>
                  <a:lnTo>
                    <a:pt x="670" y="2260"/>
                  </a:lnTo>
                  <a:lnTo>
                    <a:pt x="754" y="2386"/>
                  </a:lnTo>
                  <a:lnTo>
                    <a:pt x="754" y="2511"/>
                  </a:lnTo>
                  <a:lnTo>
                    <a:pt x="879" y="2574"/>
                  </a:lnTo>
                  <a:lnTo>
                    <a:pt x="879" y="2699"/>
                  </a:lnTo>
                  <a:lnTo>
                    <a:pt x="775" y="2741"/>
                  </a:lnTo>
                  <a:lnTo>
                    <a:pt x="754" y="2825"/>
                  </a:lnTo>
                  <a:lnTo>
                    <a:pt x="796" y="3118"/>
                  </a:lnTo>
                  <a:lnTo>
                    <a:pt x="775" y="3222"/>
                  </a:lnTo>
                  <a:lnTo>
                    <a:pt x="670" y="3264"/>
                  </a:lnTo>
                  <a:lnTo>
                    <a:pt x="754" y="3474"/>
                  </a:lnTo>
                  <a:lnTo>
                    <a:pt x="754" y="3578"/>
                  </a:lnTo>
                  <a:lnTo>
                    <a:pt x="900" y="3766"/>
                  </a:lnTo>
                  <a:lnTo>
                    <a:pt x="1089" y="3892"/>
                  </a:lnTo>
                  <a:lnTo>
                    <a:pt x="1256" y="4059"/>
                  </a:lnTo>
                  <a:lnTo>
                    <a:pt x="1298" y="4311"/>
                  </a:lnTo>
                  <a:lnTo>
                    <a:pt x="1277" y="4394"/>
                  </a:lnTo>
                  <a:lnTo>
                    <a:pt x="1298" y="4520"/>
                  </a:lnTo>
                  <a:lnTo>
                    <a:pt x="1277" y="4624"/>
                  </a:lnTo>
                  <a:lnTo>
                    <a:pt x="1361" y="4708"/>
                  </a:lnTo>
                  <a:lnTo>
                    <a:pt x="1382" y="4896"/>
                  </a:lnTo>
                  <a:lnTo>
                    <a:pt x="1424" y="5001"/>
                  </a:lnTo>
                  <a:lnTo>
                    <a:pt x="1403" y="5147"/>
                  </a:lnTo>
                  <a:lnTo>
                    <a:pt x="1486" y="5294"/>
                  </a:lnTo>
                  <a:lnTo>
                    <a:pt x="1486" y="5461"/>
                  </a:lnTo>
                  <a:lnTo>
                    <a:pt x="1403" y="5524"/>
                  </a:lnTo>
                  <a:lnTo>
                    <a:pt x="1277" y="5880"/>
                  </a:lnTo>
                  <a:lnTo>
                    <a:pt x="1152" y="5963"/>
                  </a:lnTo>
                  <a:lnTo>
                    <a:pt x="1152" y="6131"/>
                  </a:lnTo>
                  <a:lnTo>
                    <a:pt x="1089" y="6194"/>
                  </a:lnTo>
                  <a:lnTo>
                    <a:pt x="1068" y="6298"/>
                  </a:lnTo>
                  <a:lnTo>
                    <a:pt x="1047" y="6487"/>
                  </a:lnTo>
                  <a:lnTo>
                    <a:pt x="1089" y="6487"/>
                  </a:lnTo>
                  <a:lnTo>
                    <a:pt x="1005" y="6591"/>
                  </a:lnTo>
                  <a:lnTo>
                    <a:pt x="1047" y="6654"/>
                  </a:lnTo>
                  <a:lnTo>
                    <a:pt x="963" y="6779"/>
                  </a:lnTo>
                  <a:lnTo>
                    <a:pt x="1047" y="6779"/>
                  </a:lnTo>
                  <a:lnTo>
                    <a:pt x="984" y="6863"/>
                  </a:lnTo>
                  <a:lnTo>
                    <a:pt x="921" y="6863"/>
                  </a:lnTo>
                  <a:lnTo>
                    <a:pt x="921" y="7072"/>
                  </a:lnTo>
                  <a:lnTo>
                    <a:pt x="859" y="7114"/>
                  </a:lnTo>
                  <a:lnTo>
                    <a:pt x="879" y="7282"/>
                  </a:lnTo>
                  <a:lnTo>
                    <a:pt x="859" y="7324"/>
                  </a:lnTo>
                  <a:lnTo>
                    <a:pt x="879" y="7533"/>
                  </a:lnTo>
                  <a:lnTo>
                    <a:pt x="921" y="7616"/>
                  </a:lnTo>
                  <a:lnTo>
                    <a:pt x="1005" y="7616"/>
                  </a:lnTo>
                  <a:lnTo>
                    <a:pt x="984" y="7512"/>
                  </a:lnTo>
                  <a:lnTo>
                    <a:pt x="1110" y="7449"/>
                  </a:lnTo>
                  <a:lnTo>
                    <a:pt x="1089" y="7512"/>
                  </a:lnTo>
                  <a:lnTo>
                    <a:pt x="1172" y="7554"/>
                  </a:lnTo>
                  <a:lnTo>
                    <a:pt x="1172" y="7637"/>
                  </a:lnTo>
                  <a:lnTo>
                    <a:pt x="1277" y="7658"/>
                  </a:lnTo>
                  <a:lnTo>
                    <a:pt x="1319" y="7868"/>
                  </a:lnTo>
                  <a:lnTo>
                    <a:pt x="1424" y="7868"/>
                  </a:lnTo>
                  <a:lnTo>
                    <a:pt x="1570" y="8035"/>
                  </a:lnTo>
                  <a:lnTo>
                    <a:pt x="1570" y="8119"/>
                  </a:lnTo>
                  <a:lnTo>
                    <a:pt x="1675" y="8140"/>
                  </a:lnTo>
                  <a:lnTo>
                    <a:pt x="1696" y="8244"/>
                  </a:lnTo>
                  <a:lnTo>
                    <a:pt x="1779" y="8244"/>
                  </a:lnTo>
                  <a:lnTo>
                    <a:pt x="1779" y="8286"/>
                  </a:lnTo>
                  <a:lnTo>
                    <a:pt x="1716" y="8370"/>
                  </a:lnTo>
                  <a:lnTo>
                    <a:pt x="1716" y="8391"/>
                  </a:lnTo>
                  <a:lnTo>
                    <a:pt x="1968" y="8579"/>
                  </a:lnTo>
                  <a:lnTo>
                    <a:pt x="2009" y="8663"/>
                  </a:lnTo>
                  <a:lnTo>
                    <a:pt x="2051" y="8537"/>
                  </a:lnTo>
                  <a:lnTo>
                    <a:pt x="2135" y="8453"/>
                  </a:lnTo>
                  <a:lnTo>
                    <a:pt x="2240" y="8537"/>
                  </a:lnTo>
                  <a:lnTo>
                    <a:pt x="2407" y="8579"/>
                  </a:lnTo>
                  <a:lnTo>
                    <a:pt x="2428" y="8642"/>
                  </a:lnTo>
                  <a:lnTo>
                    <a:pt x="2553" y="8642"/>
                  </a:lnTo>
                  <a:lnTo>
                    <a:pt x="2616" y="8704"/>
                  </a:lnTo>
                  <a:lnTo>
                    <a:pt x="2616" y="8893"/>
                  </a:lnTo>
                  <a:lnTo>
                    <a:pt x="2532" y="8976"/>
                  </a:lnTo>
                  <a:lnTo>
                    <a:pt x="2532" y="9060"/>
                  </a:lnTo>
                  <a:lnTo>
                    <a:pt x="2679" y="9081"/>
                  </a:lnTo>
                  <a:lnTo>
                    <a:pt x="2825" y="8976"/>
                  </a:lnTo>
                  <a:lnTo>
                    <a:pt x="2930" y="8976"/>
                  </a:lnTo>
                  <a:lnTo>
                    <a:pt x="2993" y="9018"/>
                  </a:lnTo>
                  <a:lnTo>
                    <a:pt x="3076" y="8976"/>
                  </a:lnTo>
                  <a:lnTo>
                    <a:pt x="3076" y="8872"/>
                  </a:lnTo>
                  <a:lnTo>
                    <a:pt x="3097" y="8851"/>
                  </a:lnTo>
                  <a:lnTo>
                    <a:pt x="3076" y="8788"/>
                  </a:lnTo>
                  <a:lnTo>
                    <a:pt x="2972" y="8704"/>
                  </a:lnTo>
                  <a:lnTo>
                    <a:pt x="2930" y="8642"/>
                  </a:lnTo>
                  <a:lnTo>
                    <a:pt x="2846" y="8474"/>
                  </a:lnTo>
                  <a:lnTo>
                    <a:pt x="2742" y="8432"/>
                  </a:lnTo>
                  <a:lnTo>
                    <a:pt x="2637" y="8432"/>
                  </a:lnTo>
                  <a:lnTo>
                    <a:pt x="2574" y="8453"/>
                  </a:lnTo>
                  <a:lnTo>
                    <a:pt x="2491" y="8391"/>
                  </a:lnTo>
                  <a:lnTo>
                    <a:pt x="2344" y="8244"/>
                  </a:lnTo>
                  <a:lnTo>
                    <a:pt x="2260" y="8160"/>
                  </a:lnTo>
                  <a:lnTo>
                    <a:pt x="2260" y="8056"/>
                  </a:lnTo>
                  <a:lnTo>
                    <a:pt x="2219" y="8035"/>
                  </a:lnTo>
                  <a:lnTo>
                    <a:pt x="2198" y="8140"/>
                  </a:lnTo>
                  <a:lnTo>
                    <a:pt x="2030" y="8056"/>
                  </a:lnTo>
                  <a:lnTo>
                    <a:pt x="2051" y="7972"/>
                  </a:lnTo>
                  <a:lnTo>
                    <a:pt x="2135" y="7930"/>
                  </a:lnTo>
                  <a:lnTo>
                    <a:pt x="2156" y="7951"/>
                  </a:lnTo>
                  <a:lnTo>
                    <a:pt x="2198" y="7930"/>
                  </a:lnTo>
                  <a:lnTo>
                    <a:pt x="2219" y="7868"/>
                  </a:lnTo>
                  <a:lnTo>
                    <a:pt x="2156" y="7637"/>
                  </a:lnTo>
                  <a:lnTo>
                    <a:pt x="2114" y="7616"/>
                  </a:lnTo>
                  <a:lnTo>
                    <a:pt x="2114" y="7533"/>
                  </a:lnTo>
                  <a:lnTo>
                    <a:pt x="2030" y="7428"/>
                  </a:lnTo>
                  <a:lnTo>
                    <a:pt x="2009" y="7344"/>
                  </a:lnTo>
                  <a:lnTo>
                    <a:pt x="2009" y="7386"/>
                  </a:lnTo>
                  <a:lnTo>
                    <a:pt x="2009" y="7449"/>
                  </a:lnTo>
                  <a:lnTo>
                    <a:pt x="1947" y="7449"/>
                  </a:lnTo>
                  <a:lnTo>
                    <a:pt x="1884" y="7324"/>
                  </a:lnTo>
                  <a:lnTo>
                    <a:pt x="1821" y="7303"/>
                  </a:lnTo>
                  <a:lnTo>
                    <a:pt x="1842" y="7177"/>
                  </a:lnTo>
                  <a:lnTo>
                    <a:pt x="1800" y="7114"/>
                  </a:lnTo>
                  <a:lnTo>
                    <a:pt x="1779" y="6989"/>
                  </a:lnTo>
                  <a:lnTo>
                    <a:pt x="1716" y="6926"/>
                  </a:lnTo>
                  <a:lnTo>
                    <a:pt x="1633" y="6926"/>
                  </a:lnTo>
                  <a:lnTo>
                    <a:pt x="1612" y="6905"/>
                  </a:lnTo>
                  <a:lnTo>
                    <a:pt x="1570" y="6968"/>
                  </a:lnTo>
                  <a:lnTo>
                    <a:pt x="1528" y="7010"/>
                  </a:lnTo>
                  <a:lnTo>
                    <a:pt x="1486" y="7031"/>
                  </a:lnTo>
                  <a:lnTo>
                    <a:pt x="1424" y="6989"/>
                  </a:lnTo>
                  <a:lnTo>
                    <a:pt x="1486" y="6884"/>
                  </a:lnTo>
                  <a:lnTo>
                    <a:pt x="1382" y="6717"/>
                  </a:lnTo>
                  <a:lnTo>
                    <a:pt x="1382" y="6654"/>
                  </a:lnTo>
                  <a:lnTo>
                    <a:pt x="1361" y="6507"/>
                  </a:lnTo>
                  <a:lnTo>
                    <a:pt x="1361" y="6466"/>
                  </a:lnTo>
                  <a:lnTo>
                    <a:pt x="1403" y="6382"/>
                  </a:lnTo>
                  <a:lnTo>
                    <a:pt x="1382" y="6361"/>
                  </a:lnTo>
                  <a:lnTo>
                    <a:pt x="1319" y="6361"/>
                  </a:lnTo>
                  <a:lnTo>
                    <a:pt x="1382" y="6256"/>
                  </a:lnTo>
                  <a:lnTo>
                    <a:pt x="1382" y="6131"/>
                  </a:lnTo>
                  <a:lnTo>
                    <a:pt x="1507" y="5943"/>
                  </a:lnTo>
                  <a:lnTo>
                    <a:pt x="1528" y="5503"/>
                  </a:lnTo>
                  <a:lnTo>
                    <a:pt x="1612" y="5399"/>
                  </a:lnTo>
                  <a:lnTo>
                    <a:pt x="1633" y="5252"/>
                  </a:lnTo>
                  <a:lnTo>
                    <a:pt x="1716" y="5147"/>
                  </a:lnTo>
                  <a:lnTo>
                    <a:pt x="1737" y="5001"/>
                  </a:lnTo>
                  <a:lnTo>
                    <a:pt x="1696" y="4980"/>
                  </a:lnTo>
                  <a:lnTo>
                    <a:pt x="1716" y="4896"/>
                  </a:lnTo>
                  <a:lnTo>
                    <a:pt x="1716" y="4771"/>
                  </a:lnTo>
                  <a:lnTo>
                    <a:pt x="1779" y="4666"/>
                  </a:lnTo>
                  <a:lnTo>
                    <a:pt x="1779" y="4562"/>
                  </a:lnTo>
                  <a:lnTo>
                    <a:pt x="1675" y="4520"/>
                  </a:lnTo>
                  <a:lnTo>
                    <a:pt x="1696" y="4457"/>
                  </a:lnTo>
                  <a:lnTo>
                    <a:pt x="1696" y="4415"/>
                  </a:lnTo>
                  <a:lnTo>
                    <a:pt x="1800" y="4415"/>
                  </a:lnTo>
                  <a:lnTo>
                    <a:pt x="1821" y="4394"/>
                  </a:lnTo>
                  <a:lnTo>
                    <a:pt x="1884" y="4415"/>
                  </a:lnTo>
                  <a:lnTo>
                    <a:pt x="1926" y="4415"/>
                  </a:lnTo>
                  <a:lnTo>
                    <a:pt x="2030" y="4373"/>
                  </a:lnTo>
                  <a:lnTo>
                    <a:pt x="2051" y="4394"/>
                  </a:lnTo>
                  <a:lnTo>
                    <a:pt x="2135" y="4394"/>
                  </a:lnTo>
                  <a:lnTo>
                    <a:pt x="2219" y="4415"/>
                  </a:lnTo>
                  <a:lnTo>
                    <a:pt x="2260" y="4499"/>
                  </a:lnTo>
                  <a:lnTo>
                    <a:pt x="2219" y="4520"/>
                  </a:lnTo>
                  <a:lnTo>
                    <a:pt x="2219" y="4687"/>
                  </a:lnTo>
                  <a:lnTo>
                    <a:pt x="2260" y="4792"/>
                  </a:lnTo>
                  <a:lnTo>
                    <a:pt x="2240" y="4813"/>
                  </a:lnTo>
                  <a:lnTo>
                    <a:pt x="2198" y="4917"/>
                  </a:lnTo>
                  <a:lnTo>
                    <a:pt x="2302" y="4896"/>
                  </a:lnTo>
                  <a:lnTo>
                    <a:pt x="2365" y="4917"/>
                  </a:lnTo>
                  <a:lnTo>
                    <a:pt x="2470" y="4896"/>
                  </a:lnTo>
                  <a:lnTo>
                    <a:pt x="2616" y="4917"/>
                  </a:lnTo>
                  <a:lnTo>
                    <a:pt x="2658" y="4980"/>
                  </a:lnTo>
                  <a:lnTo>
                    <a:pt x="2658" y="4938"/>
                  </a:lnTo>
                  <a:lnTo>
                    <a:pt x="2658" y="4917"/>
                  </a:lnTo>
                  <a:lnTo>
                    <a:pt x="2721" y="4875"/>
                  </a:lnTo>
                  <a:lnTo>
                    <a:pt x="2784" y="4896"/>
                  </a:lnTo>
                  <a:lnTo>
                    <a:pt x="2951" y="5043"/>
                  </a:lnTo>
                  <a:lnTo>
                    <a:pt x="3014" y="5085"/>
                  </a:lnTo>
                  <a:lnTo>
                    <a:pt x="3014" y="5127"/>
                  </a:lnTo>
                  <a:lnTo>
                    <a:pt x="3076" y="5127"/>
                  </a:lnTo>
                  <a:lnTo>
                    <a:pt x="3181" y="5231"/>
                  </a:lnTo>
                  <a:lnTo>
                    <a:pt x="3202" y="5252"/>
                  </a:lnTo>
                  <a:lnTo>
                    <a:pt x="3244" y="5252"/>
                  </a:lnTo>
                  <a:lnTo>
                    <a:pt x="3244" y="5189"/>
                  </a:lnTo>
                  <a:lnTo>
                    <a:pt x="3286" y="5189"/>
                  </a:lnTo>
                  <a:lnTo>
                    <a:pt x="3286" y="5106"/>
                  </a:lnTo>
                  <a:lnTo>
                    <a:pt x="3307" y="4875"/>
                  </a:lnTo>
                  <a:lnTo>
                    <a:pt x="3265" y="4771"/>
                  </a:lnTo>
                  <a:lnTo>
                    <a:pt x="3160" y="4708"/>
                  </a:lnTo>
                  <a:lnTo>
                    <a:pt x="3097" y="4478"/>
                  </a:lnTo>
                  <a:lnTo>
                    <a:pt x="3139" y="4269"/>
                  </a:lnTo>
                  <a:lnTo>
                    <a:pt x="3202" y="4143"/>
                  </a:lnTo>
                  <a:lnTo>
                    <a:pt x="3265" y="3955"/>
                  </a:lnTo>
                  <a:lnTo>
                    <a:pt x="3369" y="3787"/>
                  </a:lnTo>
                  <a:lnTo>
                    <a:pt x="3495" y="3787"/>
                  </a:lnTo>
                  <a:lnTo>
                    <a:pt x="3767" y="3725"/>
                  </a:lnTo>
                  <a:lnTo>
                    <a:pt x="3913" y="3725"/>
                  </a:lnTo>
                  <a:lnTo>
                    <a:pt x="3976" y="3766"/>
                  </a:lnTo>
                  <a:lnTo>
                    <a:pt x="4123" y="3683"/>
                  </a:lnTo>
                  <a:lnTo>
                    <a:pt x="4248" y="3683"/>
                  </a:lnTo>
                  <a:lnTo>
                    <a:pt x="4395" y="3746"/>
                  </a:lnTo>
                  <a:lnTo>
                    <a:pt x="4541" y="3725"/>
                  </a:lnTo>
                  <a:lnTo>
                    <a:pt x="4646" y="3787"/>
                  </a:lnTo>
                  <a:lnTo>
                    <a:pt x="4771" y="3725"/>
                  </a:lnTo>
                  <a:lnTo>
                    <a:pt x="4855" y="3641"/>
                  </a:lnTo>
                  <a:lnTo>
                    <a:pt x="4855" y="3432"/>
                  </a:lnTo>
                  <a:lnTo>
                    <a:pt x="4834" y="3348"/>
                  </a:lnTo>
                  <a:lnTo>
                    <a:pt x="4855" y="3243"/>
                  </a:lnTo>
                  <a:lnTo>
                    <a:pt x="4855" y="3160"/>
                  </a:lnTo>
                  <a:lnTo>
                    <a:pt x="4876" y="3034"/>
                  </a:lnTo>
                  <a:lnTo>
                    <a:pt x="4876" y="2950"/>
                  </a:lnTo>
                  <a:lnTo>
                    <a:pt x="4729" y="2846"/>
                  </a:lnTo>
                  <a:lnTo>
                    <a:pt x="4750" y="2804"/>
                  </a:lnTo>
                  <a:lnTo>
                    <a:pt x="4667" y="2741"/>
                  </a:lnTo>
                  <a:lnTo>
                    <a:pt x="4541" y="2741"/>
                  </a:lnTo>
                  <a:lnTo>
                    <a:pt x="4437" y="2616"/>
                  </a:lnTo>
                  <a:lnTo>
                    <a:pt x="4332" y="2532"/>
                  </a:lnTo>
                  <a:lnTo>
                    <a:pt x="4353" y="2469"/>
                  </a:lnTo>
                  <a:lnTo>
                    <a:pt x="4353" y="2281"/>
                  </a:lnTo>
                  <a:lnTo>
                    <a:pt x="4311" y="2155"/>
                  </a:lnTo>
                  <a:lnTo>
                    <a:pt x="4353" y="2072"/>
                  </a:lnTo>
                  <a:lnTo>
                    <a:pt x="4353" y="1988"/>
                  </a:lnTo>
                  <a:lnTo>
                    <a:pt x="4311" y="1862"/>
                  </a:lnTo>
                  <a:lnTo>
                    <a:pt x="4185" y="1758"/>
                  </a:lnTo>
                  <a:lnTo>
                    <a:pt x="3913" y="1570"/>
                  </a:lnTo>
                  <a:lnTo>
                    <a:pt x="3830" y="1423"/>
                  </a:lnTo>
                  <a:lnTo>
                    <a:pt x="3579" y="1339"/>
                  </a:lnTo>
                  <a:lnTo>
                    <a:pt x="3390" y="1381"/>
                  </a:lnTo>
                  <a:lnTo>
                    <a:pt x="3265" y="1653"/>
                  </a:lnTo>
                  <a:lnTo>
                    <a:pt x="3014" y="1674"/>
                  </a:lnTo>
                  <a:lnTo>
                    <a:pt x="2930" y="1549"/>
                  </a:lnTo>
                  <a:lnTo>
                    <a:pt x="2825" y="1549"/>
                  </a:lnTo>
                  <a:lnTo>
                    <a:pt x="2616" y="1444"/>
                  </a:lnTo>
                  <a:lnTo>
                    <a:pt x="2428" y="1528"/>
                  </a:lnTo>
                  <a:lnTo>
                    <a:pt x="2428" y="1653"/>
                  </a:lnTo>
                  <a:lnTo>
                    <a:pt x="2260" y="1674"/>
                  </a:lnTo>
                  <a:lnTo>
                    <a:pt x="2114" y="1758"/>
                  </a:lnTo>
                  <a:lnTo>
                    <a:pt x="2114" y="1465"/>
                  </a:lnTo>
                  <a:lnTo>
                    <a:pt x="2114" y="1256"/>
                  </a:lnTo>
                  <a:lnTo>
                    <a:pt x="2051" y="1130"/>
                  </a:lnTo>
                  <a:lnTo>
                    <a:pt x="2114" y="1025"/>
                  </a:lnTo>
                  <a:lnTo>
                    <a:pt x="2135" y="942"/>
                  </a:lnTo>
                  <a:lnTo>
                    <a:pt x="2051" y="837"/>
                  </a:lnTo>
                  <a:lnTo>
                    <a:pt x="2135" y="712"/>
                  </a:lnTo>
                  <a:lnTo>
                    <a:pt x="2114" y="607"/>
                  </a:lnTo>
                  <a:lnTo>
                    <a:pt x="1905" y="607"/>
                  </a:lnTo>
                  <a:lnTo>
                    <a:pt x="1821" y="691"/>
                  </a:lnTo>
                  <a:lnTo>
                    <a:pt x="1716" y="628"/>
                  </a:lnTo>
                  <a:lnTo>
                    <a:pt x="1633" y="502"/>
                  </a:lnTo>
                  <a:lnTo>
                    <a:pt x="1716" y="419"/>
                  </a:lnTo>
                  <a:lnTo>
                    <a:pt x="1696" y="230"/>
                  </a:lnTo>
                  <a:lnTo>
                    <a:pt x="1591" y="105"/>
                  </a:lnTo>
                  <a:lnTo>
                    <a:pt x="1424" y="126"/>
                  </a:lnTo>
                  <a:lnTo>
                    <a:pt x="1382" y="0"/>
                  </a:lnTo>
                  <a:close/>
                </a:path>
              </a:pathLst>
            </a:custGeom>
            <a:solidFill>
              <a:srgbClr val="2C39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 name="Google Shape;477;p49"/>
            <p:cNvSpPr/>
            <p:nvPr/>
          </p:nvSpPr>
          <p:spPr>
            <a:xfrm>
              <a:off x="5009700" y="2810675"/>
              <a:ext cx="128175" cy="288250"/>
            </a:xfrm>
            <a:custGeom>
              <a:avLst/>
              <a:gdLst/>
              <a:ahLst/>
              <a:cxnLst/>
              <a:rect l="l" t="t" r="r" b="b"/>
              <a:pathLst>
                <a:path w="5127" h="11530" extrusionOk="0">
                  <a:moveTo>
                    <a:pt x="2407" y="0"/>
                  </a:moveTo>
                  <a:lnTo>
                    <a:pt x="2302" y="42"/>
                  </a:lnTo>
                  <a:lnTo>
                    <a:pt x="2344" y="63"/>
                  </a:lnTo>
                  <a:lnTo>
                    <a:pt x="2365" y="147"/>
                  </a:lnTo>
                  <a:lnTo>
                    <a:pt x="2260" y="251"/>
                  </a:lnTo>
                  <a:lnTo>
                    <a:pt x="2260" y="419"/>
                  </a:lnTo>
                  <a:lnTo>
                    <a:pt x="2281" y="523"/>
                  </a:lnTo>
                  <a:lnTo>
                    <a:pt x="2155" y="461"/>
                  </a:lnTo>
                  <a:lnTo>
                    <a:pt x="2072" y="377"/>
                  </a:lnTo>
                  <a:lnTo>
                    <a:pt x="1925" y="482"/>
                  </a:lnTo>
                  <a:lnTo>
                    <a:pt x="1716" y="544"/>
                  </a:lnTo>
                  <a:lnTo>
                    <a:pt x="1653" y="691"/>
                  </a:lnTo>
                  <a:lnTo>
                    <a:pt x="1528" y="858"/>
                  </a:lnTo>
                  <a:lnTo>
                    <a:pt x="1402" y="900"/>
                  </a:lnTo>
                  <a:lnTo>
                    <a:pt x="1214" y="1193"/>
                  </a:lnTo>
                  <a:lnTo>
                    <a:pt x="1193" y="1360"/>
                  </a:lnTo>
                  <a:lnTo>
                    <a:pt x="1235" y="1402"/>
                  </a:lnTo>
                  <a:lnTo>
                    <a:pt x="1151" y="1632"/>
                  </a:lnTo>
                  <a:lnTo>
                    <a:pt x="1005" y="1904"/>
                  </a:lnTo>
                  <a:lnTo>
                    <a:pt x="1005" y="2009"/>
                  </a:lnTo>
                  <a:lnTo>
                    <a:pt x="1130" y="2051"/>
                  </a:lnTo>
                  <a:lnTo>
                    <a:pt x="1005" y="2365"/>
                  </a:lnTo>
                  <a:lnTo>
                    <a:pt x="942" y="2616"/>
                  </a:lnTo>
                  <a:lnTo>
                    <a:pt x="879" y="2825"/>
                  </a:lnTo>
                  <a:lnTo>
                    <a:pt x="712" y="2825"/>
                  </a:lnTo>
                  <a:lnTo>
                    <a:pt x="607" y="2783"/>
                  </a:lnTo>
                  <a:lnTo>
                    <a:pt x="502" y="2783"/>
                  </a:lnTo>
                  <a:lnTo>
                    <a:pt x="565" y="3076"/>
                  </a:lnTo>
                  <a:lnTo>
                    <a:pt x="565" y="3202"/>
                  </a:lnTo>
                  <a:lnTo>
                    <a:pt x="565" y="3411"/>
                  </a:lnTo>
                  <a:lnTo>
                    <a:pt x="419" y="3411"/>
                  </a:lnTo>
                  <a:lnTo>
                    <a:pt x="440" y="3578"/>
                  </a:lnTo>
                  <a:lnTo>
                    <a:pt x="419" y="3704"/>
                  </a:lnTo>
                  <a:lnTo>
                    <a:pt x="440" y="3808"/>
                  </a:lnTo>
                  <a:lnTo>
                    <a:pt x="398" y="4018"/>
                  </a:lnTo>
                  <a:lnTo>
                    <a:pt x="314" y="4039"/>
                  </a:lnTo>
                  <a:lnTo>
                    <a:pt x="272" y="4018"/>
                  </a:lnTo>
                  <a:lnTo>
                    <a:pt x="251" y="4122"/>
                  </a:lnTo>
                  <a:lnTo>
                    <a:pt x="251" y="4206"/>
                  </a:lnTo>
                  <a:lnTo>
                    <a:pt x="251" y="4332"/>
                  </a:lnTo>
                  <a:lnTo>
                    <a:pt x="189" y="4457"/>
                  </a:lnTo>
                  <a:lnTo>
                    <a:pt x="147" y="4436"/>
                  </a:lnTo>
                  <a:lnTo>
                    <a:pt x="42" y="4562"/>
                  </a:lnTo>
                  <a:lnTo>
                    <a:pt x="0" y="4666"/>
                  </a:lnTo>
                  <a:lnTo>
                    <a:pt x="0" y="4729"/>
                  </a:lnTo>
                  <a:lnTo>
                    <a:pt x="84" y="4834"/>
                  </a:lnTo>
                  <a:lnTo>
                    <a:pt x="105" y="4980"/>
                  </a:lnTo>
                  <a:lnTo>
                    <a:pt x="377" y="5231"/>
                  </a:lnTo>
                  <a:lnTo>
                    <a:pt x="377" y="5231"/>
                  </a:lnTo>
                  <a:lnTo>
                    <a:pt x="314" y="5127"/>
                  </a:lnTo>
                  <a:lnTo>
                    <a:pt x="314" y="5064"/>
                  </a:lnTo>
                  <a:lnTo>
                    <a:pt x="398" y="5148"/>
                  </a:lnTo>
                  <a:lnTo>
                    <a:pt x="523" y="5148"/>
                  </a:lnTo>
                  <a:lnTo>
                    <a:pt x="419" y="5231"/>
                  </a:lnTo>
                  <a:lnTo>
                    <a:pt x="440" y="5273"/>
                  </a:lnTo>
                  <a:lnTo>
                    <a:pt x="565" y="5273"/>
                  </a:lnTo>
                  <a:lnTo>
                    <a:pt x="565" y="5189"/>
                  </a:lnTo>
                  <a:lnTo>
                    <a:pt x="586" y="5273"/>
                  </a:lnTo>
                  <a:lnTo>
                    <a:pt x="691" y="5273"/>
                  </a:lnTo>
                  <a:lnTo>
                    <a:pt x="733" y="5357"/>
                  </a:lnTo>
                  <a:lnTo>
                    <a:pt x="921" y="5399"/>
                  </a:lnTo>
                  <a:lnTo>
                    <a:pt x="1026" y="5566"/>
                  </a:lnTo>
                  <a:lnTo>
                    <a:pt x="1026" y="5671"/>
                  </a:lnTo>
                  <a:lnTo>
                    <a:pt x="942" y="5692"/>
                  </a:lnTo>
                  <a:lnTo>
                    <a:pt x="900" y="5608"/>
                  </a:lnTo>
                  <a:lnTo>
                    <a:pt x="816" y="5671"/>
                  </a:lnTo>
                  <a:lnTo>
                    <a:pt x="900" y="5754"/>
                  </a:lnTo>
                  <a:lnTo>
                    <a:pt x="921" y="5775"/>
                  </a:lnTo>
                  <a:lnTo>
                    <a:pt x="900" y="5796"/>
                  </a:lnTo>
                  <a:lnTo>
                    <a:pt x="795" y="5775"/>
                  </a:lnTo>
                  <a:lnTo>
                    <a:pt x="774" y="5671"/>
                  </a:lnTo>
                  <a:lnTo>
                    <a:pt x="670" y="5671"/>
                  </a:lnTo>
                  <a:lnTo>
                    <a:pt x="670" y="5712"/>
                  </a:lnTo>
                  <a:lnTo>
                    <a:pt x="795" y="5817"/>
                  </a:lnTo>
                  <a:lnTo>
                    <a:pt x="795" y="5880"/>
                  </a:lnTo>
                  <a:lnTo>
                    <a:pt x="900" y="6005"/>
                  </a:lnTo>
                  <a:lnTo>
                    <a:pt x="1109" y="6068"/>
                  </a:lnTo>
                  <a:lnTo>
                    <a:pt x="1088" y="5880"/>
                  </a:lnTo>
                  <a:lnTo>
                    <a:pt x="1026" y="5775"/>
                  </a:lnTo>
                  <a:lnTo>
                    <a:pt x="1151" y="5859"/>
                  </a:lnTo>
                  <a:lnTo>
                    <a:pt x="1151" y="5964"/>
                  </a:lnTo>
                  <a:lnTo>
                    <a:pt x="1214" y="6068"/>
                  </a:lnTo>
                  <a:lnTo>
                    <a:pt x="1298" y="6131"/>
                  </a:lnTo>
                  <a:lnTo>
                    <a:pt x="1319" y="6298"/>
                  </a:lnTo>
                  <a:lnTo>
                    <a:pt x="1402" y="6382"/>
                  </a:lnTo>
                  <a:lnTo>
                    <a:pt x="1360" y="6403"/>
                  </a:lnTo>
                  <a:lnTo>
                    <a:pt x="1402" y="6445"/>
                  </a:lnTo>
                  <a:lnTo>
                    <a:pt x="1465" y="6487"/>
                  </a:lnTo>
                  <a:lnTo>
                    <a:pt x="1465" y="6717"/>
                  </a:lnTo>
                  <a:lnTo>
                    <a:pt x="1570" y="6947"/>
                  </a:lnTo>
                  <a:lnTo>
                    <a:pt x="1632" y="7010"/>
                  </a:lnTo>
                  <a:lnTo>
                    <a:pt x="1486" y="7114"/>
                  </a:lnTo>
                  <a:lnTo>
                    <a:pt x="1402" y="7658"/>
                  </a:lnTo>
                  <a:lnTo>
                    <a:pt x="1444" y="7784"/>
                  </a:lnTo>
                  <a:lnTo>
                    <a:pt x="1423" y="7847"/>
                  </a:lnTo>
                  <a:lnTo>
                    <a:pt x="1444" y="7889"/>
                  </a:lnTo>
                  <a:lnTo>
                    <a:pt x="1528" y="7742"/>
                  </a:lnTo>
                  <a:lnTo>
                    <a:pt x="1653" y="7637"/>
                  </a:lnTo>
                  <a:lnTo>
                    <a:pt x="1716" y="7470"/>
                  </a:lnTo>
                  <a:lnTo>
                    <a:pt x="1716" y="7658"/>
                  </a:lnTo>
                  <a:lnTo>
                    <a:pt x="1549" y="7805"/>
                  </a:lnTo>
                  <a:lnTo>
                    <a:pt x="1549" y="7972"/>
                  </a:lnTo>
                  <a:lnTo>
                    <a:pt x="1632" y="7951"/>
                  </a:lnTo>
                  <a:lnTo>
                    <a:pt x="1632" y="7868"/>
                  </a:lnTo>
                  <a:lnTo>
                    <a:pt x="1779" y="7784"/>
                  </a:lnTo>
                  <a:lnTo>
                    <a:pt x="1863" y="7868"/>
                  </a:lnTo>
                  <a:lnTo>
                    <a:pt x="1925" y="7868"/>
                  </a:lnTo>
                  <a:lnTo>
                    <a:pt x="1925" y="7805"/>
                  </a:lnTo>
                  <a:lnTo>
                    <a:pt x="1946" y="7847"/>
                  </a:lnTo>
                  <a:lnTo>
                    <a:pt x="1988" y="7847"/>
                  </a:lnTo>
                  <a:lnTo>
                    <a:pt x="2009" y="7805"/>
                  </a:lnTo>
                  <a:lnTo>
                    <a:pt x="2135" y="7805"/>
                  </a:lnTo>
                  <a:lnTo>
                    <a:pt x="2365" y="7658"/>
                  </a:lnTo>
                  <a:lnTo>
                    <a:pt x="2386" y="7575"/>
                  </a:lnTo>
                  <a:lnTo>
                    <a:pt x="2448" y="7596"/>
                  </a:lnTo>
                  <a:lnTo>
                    <a:pt x="2511" y="7596"/>
                  </a:lnTo>
                  <a:lnTo>
                    <a:pt x="2658" y="7533"/>
                  </a:lnTo>
                  <a:lnTo>
                    <a:pt x="2574" y="7491"/>
                  </a:lnTo>
                  <a:lnTo>
                    <a:pt x="2574" y="7470"/>
                  </a:lnTo>
                  <a:lnTo>
                    <a:pt x="2511" y="7365"/>
                  </a:lnTo>
                  <a:lnTo>
                    <a:pt x="2574" y="7365"/>
                  </a:lnTo>
                  <a:lnTo>
                    <a:pt x="2616" y="7449"/>
                  </a:lnTo>
                  <a:lnTo>
                    <a:pt x="2720" y="7470"/>
                  </a:lnTo>
                  <a:lnTo>
                    <a:pt x="2888" y="7345"/>
                  </a:lnTo>
                  <a:lnTo>
                    <a:pt x="2867" y="7282"/>
                  </a:lnTo>
                  <a:lnTo>
                    <a:pt x="2909" y="7240"/>
                  </a:lnTo>
                  <a:lnTo>
                    <a:pt x="2909" y="7114"/>
                  </a:lnTo>
                  <a:lnTo>
                    <a:pt x="2867" y="7052"/>
                  </a:lnTo>
                  <a:lnTo>
                    <a:pt x="2867" y="7010"/>
                  </a:lnTo>
                  <a:lnTo>
                    <a:pt x="2888" y="6947"/>
                  </a:lnTo>
                  <a:lnTo>
                    <a:pt x="2804" y="6863"/>
                  </a:lnTo>
                  <a:lnTo>
                    <a:pt x="2909" y="6947"/>
                  </a:lnTo>
                  <a:lnTo>
                    <a:pt x="2909" y="7010"/>
                  </a:lnTo>
                  <a:lnTo>
                    <a:pt x="2992" y="7010"/>
                  </a:lnTo>
                  <a:lnTo>
                    <a:pt x="2992" y="7073"/>
                  </a:lnTo>
                  <a:lnTo>
                    <a:pt x="3118" y="7282"/>
                  </a:lnTo>
                  <a:lnTo>
                    <a:pt x="3181" y="7365"/>
                  </a:lnTo>
                  <a:lnTo>
                    <a:pt x="3202" y="7491"/>
                  </a:lnTo>
                  <a:lnTo>
                    <a:pt x="3306" y="7491"/>
                  </a:lnTo>
                  <a:lnTo>
                    <a:pt x="3390" y="7470"/>
                  </a:lnTo>
                  <a:lnTo>
                    <a:pt x="3411" y="7386"/>
                  </a:lnTo>
                  <a:lnTo>
                    <a:pt x="3411" y="7470"/>
                  </a:lnTo>
                  <a:lnTo>
                    <a:pt x="3390" y="7533"/>
                  </a:lnTo>
                  <a:lnTo>
                    <a:pt x="3432" y="7658"/>
                  </a:lnTo>
                  <a:lnTo>
                    <a:pt x="3432" y="7700"/>
                  </a:lnTo>
                  <a:lnTo>
                    <a:pt x="3411" y="7742"/>
                  </a:lnTo>
                  <a:lnTo>
                    <a:pt x="3432" y="7847"/>
                  </a:lnTo>
                  <a:lnTo>
                    <a:pt x="3495" y="7889"/>
                  </a:lnTo>
                  <a:lnTo>
                    <a:pt x="3536" y="8307"/>
                  </a:lnTo>
                  <a:lnTo>
                    <a:pt x="3578" y="8328"/>
                  </a:lnTo>
                  <a:lnTo>
                    <a:pt x="3578" y="8516"/>
                  </a:lnTo>
                  <a:lnTo>
                    <a:pt x="3725" y="8600"/>
                  </a:lnTo>
                  <a:lnTo>
                    <a:pt x="3704" y="8642"/>
                  </a:lnTo>
                  <a:lnTo>
                    <a:pt x="3704" y="8788"/>
                  </a:lnTo>
                  <a:lnTo>
                    <a:pt x="3767" y="8851"/>
                  </a:lnTo>
                  <a:lnTo>
                    <a:pt x="3767" y="9123"/>
                  </a:lnTo>
                  <a:lnTo>
                    <a:pt x="3829" y="9228"/>
                  </a:lnTo>
                  <a:lnTo>
                    <a:pt x="3829" y="9332"/>
                  </a:lnTo>
                  <a:lnTo>
                    <a:pt x="3850" y="9311"/>
                  </a:lnTo>
                  <a:lnTo>
                    <a:pt x="3871" y="9123"/>
                  </a:lnTo>
                  <a:lnTo>
                    <a:pt x="3955" y="9249"/>
                  </a:lnTo>
                  <a:lnTo>
                    <a:pt x="3976" y="9374"/>
                  </a:lnTo>
                  <a:lnTo>
                    <a:pt x="4059" y="9458"/>
                  </a:lnTo>
                  <a:lnTo>
                    <a:pt x="4080" y="9793"/>
                  </a:lnTo>
                  <a:lnTo>
                    <a:pt x="4164" y="9855"/>
                  </a:lnTo>
                  <a:lnTo>
                    <a:pt x="4185" y="9960"/>
                  </a:lnTo>
                  <a:lnTo>
                    <a:pt x="4143" y="10002"/>
                  </a:lnTo>
                  <a:lnTo>
                    <a:pt x="4164" y="10169"/>
                  </a:lnTo>
                  <a:lnTo>
                    <a:pt x="4227" y="10253"/>
                  </a:lnTo>
                  <a:lnTo>
                    <a:pt x="4290" y="10316"/>
                  </a:lnTo>
                  <a:lnTo>
                    <a:pt x="4227" y="10399"/>
                  </a:lnTo>
                  <a:lnTo>
                    <a:pt x="4269" y="10567"/>
                  </a:lnTo>
                  <a:lnTo>
                    <a:pt x="4248" y="10609"/>
                  </a:lnTo>
                  <a:lnTo>
                    <a:pt x="4227" y="10630"/>
                  </a:lnTo>
                  <a:lnTo>
                    <a:pt x="4185" y="10797"/>
                  </a:lnTo>
                  <a:lnTo>
                    <a:pt x="4227" y="10818"/>
                  </a:lnTo>
                  <a:lnTo>
                    <a:pt x="4227" y="10922"/>
                  </a:lnTo>
                  <a:lnTo>
                    <a:pt x="4143" y="11027"/>
                  </a:lnTo>
                  <a:lnTo>
                    <a:pt x="4101" y="11048"/>
                  </a:lnTo>
                  <a:lnTo>
                    <a:pt x="4059" y="11048"/>
                  </a:lnTo>
                  <a:lnTo>
                    <a:pt x="4059" y="11111"/>
                  </a:lnTo>
                  <a:lnTo>
                    <a:pt x="4101" y="11194"/>
                  </a:lnTo>
                  <a:lnTo>
                    <a:pt x="4101" y="11341"/>
                  </a:lnTo>
                  <a:lnTo>
                    <a:pt x="4164" y="11529"/>
                  </a:lnTo>
                  <a:lnTo>
                    <a:pt x="4185" y="11341"/>
                  </a:lnTo>
                  <a:lnTo>
                    <a:pt x="4248" y="11236"/>
                  </a:lnTo>
                  <a:lnTo>
                    <a:pt x="4248" y="11257"/>
                  </a:lnTo>
                  <a:lnTo>
                    <a:pt x="4269" y="11153"/>
                  </a:lnTo>
                  <a:lnTo>
                    <a:pt x="4332" y="11090"/>
                  </a:lnTo>
                  <a:lnTo>
                    <a:pt x="4332" y="10922"/>
                  </a:lnTo>
                  <a:lnTo>
                    <a:pt x="4457" y="10839"/>
                  </a:lnTo>
                  <a:lnTo>
                    <a:pt x="4583" y="10483"/>
                  </a:lnTo>
                  <a:lnTo>
                    <a:pt x="4666" y="10420"/>
                  </a:lnTo>
                  <a:lnTo>
                    <a:pt x="4666" y="10253"/>
                  </a:lnTo>
                  <a:lnTo>
                    <a:pt x="4583" y="10106"/>
                  </a:lnTo>
                  <a:lnTo>
                    <a:pt x="4604" y="9960"/>
                  </a:lnTo>
                  <a:lnTo>
                    <a:pt x="4562" y="9855"/>
                  </a:lnTo>
                  <a:lnTo>
                    <a:pt x="4541" y="9667"/>
                  </a:lnTo>
                  <a:lnTo>
                    <a:pt x="4457" y="9583"/>
                  </a:lnTo>
                  <a:lnTo>
                    <a:pt x="4478" y="9479"/>
                  </a:lnTo>
                  <a:lnTo>
                    <a:pt x="4457" y="9353"/>
                  </a:lnTo>
                  <a:lnTo>
                    <a:pt x="4478" y="9270"/>
                  </a:lnTo>
                  <a:lnTo>
                    <a:pt x="4436" y="9018"/>
                  </a:lnTo>
                  <a:lnTo>
                    <a:pt x="4269" y="8851"/>
                  </a:lnTo>
                  <a:lnTo>
                    <a:pt x="4080" y="8725"/>
                  </a:lnTo>
                  <a:lnTo>
                    <a:pt x="3934" y="8537"/>
                  </a:lnTo>
                  <a:lnTo>
                    <a:pt x="3934" y="8433"/>
                  </a:lnTo>
                  <a:lnTo>
                    <a:pt x="3850" y="8223"/>
                  </a:lnTo>
                  <a:lnTo>
                    <a:pt x="3955" y="8181"/>
                  </a:lnTo>
                  <a:lnTo>
                    <a:pt x="3976" y="8077"/>
                  </a:lnTo>
                  <a:lnTo>
                    <a:pt x="3934" y="7784"/>
                  </a:lnTo>
                  <a:lnTo>
                    <a:pt x="3955" y="7700"/>
                  </a:lnTo>
                  <a:lnTo>
                    <a:pt x="4059" y="7658"/>
                  </a:lnTo>
                  <a:lnTo>
                    <a:pt x="4059" y="7533"/>
                  </a:lnTo>
                  <a:lnTo>
                    <a:pt x="3934" y="7470"/>
                  </a:lnTo>
                  <a:lnTo>
                    <a:pt x="3934" y="7345"/>
                  </a:lnTo>
                  <a:lnTo>
                    <a:pt x="3850" y="7219"/>
                  </a:lnTo>
                  <a:lnTo>
                    <a:pt x="3767" y="7156"/>
                  </a:lnTo>
                  <a:lnTo>
                    <a:pt x="3620" y="6863"/>
                  </a:lnTo>
                  <a:lnTo>
                    <a:pt x="3495" y="6759"/>
                  </a:lnTo>
                  <a:lnTo>
                    <a:pt x="3432" y="6696"/>
                  </a:lnTo>
                  <a:lnTo>
                    <a:pt x="3348" y="6612"/>
                  </a:lnTo>
                  <a:lnTo>
                    <a:pt x="3243" y="6424"/>
                  </a:lnTo>
                  <a:lnTo>
                    <a:pt x="3181" y="6403"/>
                  </a:lnTo>
                  <a:lnTo>
                    <a:pt x="3181" y="6319"/>
                  </a:lnTo>
                  <a:lnTo>
                    <a:pt x="3306" y="6236"/>
                  </a:lnTo>
                  <a:lnTo>
                    <a:pt x="3411" y="6173"/>
                  </a:lnTo>
                  <a:lnTo>
                    <a:pt x="3390" y="6089"/>
                  </a:lnTo>
                  <a:lnTo>
                    <a:pt x="3390" y="5901"/>
                  </a:lnTo>
                  <a:lnTo>
                    <a:pt x="3453" y="5817"/>
                  </a:lnTo>
                  <a:lnTo>
                    <a:pt x="3432" y="5650"/>
                  </a:lnTo>
                  <a:lnTo>
                    <a:pt x="3515" y="5503"/>
                  </a:lnTo>
                  <a:lnTo>
                    <a:pt x="3746" y="5587"/>
                  </a:lnTo>
                  <a:lnTo>
                    <a:pt x="3871" y="5482"/>
                  </a:lnTo>
                  <a:lnTo>
                    <a:pt x="4018" y="5482"/>
                  </a:lnTo>
                  <a:lnTo>
                    <a:pt x="4039" y="5440"/>
                  </a:lnTo>
                  <a:lnTo>
                    <a:pt x="4039" y="5273"/>
                  </a:lnTo>
                  <a:lnTo>
                    <a:pt x="4101" y="5231"/>
                  </a:lnTo>
                  <a:lnTo>
                    <a:pt x="4269" y="5252"/>
                  </a:lnTo>
                  <a:lnTo>
                    <a:pt x="4290" y="5168"/>
                  </a:lnTo>
                  <a:lnTo>
                    <a:pt x="4248" y="5085"/>
                  </a:lnTo>
                  <a:lnTo>
                    <a:pt x="4248" y="5022"/>
                  </a:lnTo>
                  <a:lnTo>
                    <a:pt x="4373" y="4980"/>
                  </a:lnTo>
                  <a:lnTo>
                    <a:pt x="4541" y="4959"/>
                  </a:lnTo>
                  <a:lnTo>
                    <a:pt x="4562" y="4959"/>
                  </a:lnTo>
                  <a:lnTo>
                    <a:pt x="4604" y="4813"/>
                  </a:lnTo>
                  <a:lnTo>
                    <a:pt x="4666" y="4813"/>
                  </a:lnTo>
                  <a:lnTo>
                    <a:pt x="4792" y="4729"/>
                  </a:lnTo>
                  <a:lnTo>
                    <a:pt x="4750" y="4645"/>
                  </a:lnTo>
                  <a:lnTo>
                    <a:pt x="4792" y="4541"/>
                  </a:lnTo>
                  <a:lnTo>
                    <a:pt x="4813" y="4436"/>
                  </a:lnTo>
                  <a:lnTo>
                    <a:pt x="4980" y="4415"/>
                  </a:lnTo>
                  <a:lnTo>
                    <a:pt x="5085" y="4311"/>
                  </a:lnTo>
                  <a:lnTo>
                    <a:pt x="5127" y="4290"/>
                  </a:lnTo>
                  <a:lnTo>
                    <a:pt x="5127" y="4143"/>
                  </a:lnTo>
                  <a:lnTo>
                    <a:pt x="5022" y="4122"/>
                  </a:lnTo>
                  <a:lnTo>
                    <a:pt x="4771" y="4227"/>
                  </a:lnTo>
                  <a:lnTo>
                    <a:pt x="4624" y="4227"/>
                  </a:lnTo>
                  <a:lnTo>
                    <a:pt x="4562" y="4311"/>
                  </a:lnTo>
                  <a:lnTo>
                    <a:pt x="4436" y="4248"/>
                  </a:lnTo>
                  <a:lnTo>
                    <a:pt x="4394" y="4122"/>
                  </a:lnTo>
                  <a:lnTo>
                    <a:pt x="4436" y="3997"/>
                  </a:lnTo>
                  <a:lnTo>
                    <a:pt x="4352" y="3892"/>
                  </a:lnTo>
                  <a:lnTo>
                    <a:pt x="4269" y="3976"/>
                  </a:lnTo>
                  <a:lnTo>
                    <a:pt x="4227" y="3913"/>
                  </a:lnTo>
                  <a:lnTo>
                    <a:pt x="4039" y="3913"/>
                  </a:lnTo>
                  <a:lnTo>
                    <a:pt x="3955" y="3934"/>
                  </a:lnTo>
                  <a:lnTo>
                    <a:pt x="3934" y="3871"/>
                  </a:lnTo>
                  <a:lnTo>
                    <a:pt x="4039" y="3767"/>
                  </a:lnTo>
                  <a:lnTo>
                    <a:pt x="4185" y="3578"/>
                  </a:lnTo>
                  <a:lnTo>
                    <a:pt x="4164" y="3495"/>
                  </a:lnTo>
                  <a:lnTo>
                    <a:pt x="4227" y="3390"/>
                  </a:lnTo>
                  <a:lnTo>
                    <a:pt x="4227" y="3306"/>
                  </a:lnTo>
                  <a:lnTo>
                    <a:pt x="4101" y="3244"/>
                  </a:lnTo>
                  <a:lnTo>
                    <a:pt x="3955" y="3244"/>
                  </a:lnTo>
                  <a:lnTo>
                    <a:pt x="3934" y="3285"/>
                  </a:lnTo>
                  <a:lnTo>
                    <a:pt x="3871" y="3202"/>
                  </a:lnTo>
                  <a:lnTo>
                    <a:pt x="3913" y="3160"/>
                  </a:lnTo>
                  <a:lnTo>
                    <a:pt x="3767" y="3139"/>
                  </a:lnTo>
                  <a:lnTo>
                    <a:pt x="3704" y="3055"/>
                  </a:lnTo>
                  <a:lnTo>
                    <a:pt x="3725" y="2951"/>
                  </a:lnTo>
                  <a:lnTo>
                    <a:pt x="3704" y="2846"/>
                  </a:lnTo>
                  <a:lnTo>
                    <a:pt x="3557" y="2867"/>
                  </a:lnTo>
                  <a:lnTo>
                    <a:pt x="3495" y="2825"/>
                  </a:lnTo>
                  <a:lnTo>
                    <a:pt x="3515" y="2741"/>
                  </a:lnTo>
                  <a:lnTo>
                    <a:pt x="3495" y="2658"/>
                  </a:lnTo>
                  <a:lnTo>
                    <a:pt x="3223" y="2720"/>
                  </a:lnTo>
                  <a:lnTo>
                    <a:pt x="3097" y="2825"/>
                  </a:lnTo>
                  <a:lnTo>
                    <a:pt x="3034" y="2679"/>
                  </a:lnTo>
                  <a:lnTo>
                    <a:pt x="3055" y="2532"/>
                  </a:lnTo>
                  <a:lnTo>
                    <a:pt x="2992" y="2469"/>
                  </a:lnTo>
                  <a:lnTo>
                    <a:pt x="2930" y="2407"/>
                  </a:lnTo>
                  <a:lnTo>
                    <a:pt x="2825" y="2344"/>
                  </a:lnTo>
                  <a:lnTo>
                    <a:pt x="2825" y="2239"/>
                  </a:lnTo>
                  <a:lnTo>
                    <a:pt x="2888" y="2155"/>
                  </a:lnTo>
                  <a:lnTo>
                    <a:pt x="2825" y="2093"/>
                  </a:lnTo>
                  <a:lnTo>
                    <a:pt x="2888" y="2009"/>
                  </a:lnTo>
                  <a:lnTo>
                    <a:pt x="2971" y="1904"/>
                  </a:lnTo>
                  <a:lnTo>
                    <a:pt x="3034" y="1925"/>
                  </a:lnTo>
                  <a:lnTo>
                    <a:pt x="3097" y="1883"/>
                  </a:lnTo>
                  <a:lnTo>
                    <a:pt x="3034" y="1779"/>
                  </a:lnTo>
                  <a:lnTo>
                    <a:pt x="3055" y="1695"/>
                  </a:lnTo>
                  <a:lnTo>
                    <a:pt x="3118" y="1674"/>
                  </a:lnTo>
                  <a:lnTo>
                    <a:pt x="3139" y="1570"/>
                  </a:lnTo>
                  <a:lnTo>
                    <a:pt x="3243" y="1507"/>
                  </a:lnTo>
                  <a:lnTo>
                    <a:pt x="3285" y="1423"/>
                  </a:lnTo>
                  <a:lnTo>
                    <a:pt x="3285" y="1319"/>
                  </a:lnTo>
                  <a:lnTo>
                    <a:pt x="3306" y="1067"/>
                  </a:lnTo>
                  <a:lnTo>
                    <a:pt x="3285" y="900"/>
                  </a:lnTo>
                  <a:lnTo>
                    <a:pt x="3202" y="691"/>
                  </a:lnTo>
                  <a:lnTo>
                    <a:pt x="3202" y="544"/>
                  </a:lnTo>
                  <a:lnTo>
                    <a:pt x="3097" y="419"/>
                  </a:lnTo>
                  <a:lnTo>
                    <a:pt x="2992" y="419"/>
                  </a:lnTo>
                  <a:lnTo>
                    <a:pt x="2971" y="251"/>
                  </a:lnTo>
                  <a:lnTo>
                    <a:pt x="2825" y="147"/>
                  </a:lnTo>
                  <a:lnTo>
                    <a:pt x="2783" y="0"/>
                  </a:lnTo>
                  <a:lnTo>
                    <a:pt x="2616" y="0"/>
                  </a:lnTo>
                  <a:lnTo>
                    <a:pt x="2532" y="42"/>
                  </a:lnTo>
                  <a:lnTo>
                    <a:pt x="2407" y="0"/>
                  </a:lnTo>
                  <a:close/>
                </a:path>
              </a:pathLst>
            </a:custGeom>
            <a:solidFill>
              <a:srgbClr val="2C39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 name="Google Shape;478;p49"/>
            <p:cNvSpPr/>
            <p:nvPr/>
          </p:nvSpPr>
          <p:spPr>
            <a:xfrm>
              <a:off x="4941700" y="2836825"/>
              <a:ext cx="74300" cy="95750"/>
            </a:xfrm>
            <a:custGeom>
              <a:avLst/>
              <a:gdLst/>
              <a:ahLst/>
              <a:cxnLst/>
              <a:rect l="l" t="t" r="r" b="b"/>
              <a:pathLst>
                <a:path w="2972" h="3830" extrusionOk="0">
                  <a:moveTo>
                    <a:pt x="209" y="1"/>
                  </a:moveTo>
                  <a:lnTo>
                    <a:pt x="189" y="63"/>
                  </a:lnTo>
                  <a:lnTo>
                    <a:pt x="147" y="63"/>
                  </a:lnTo>
                  <a:lnTo>
                    <a:pt x="147" y="147"/>
                  </a:lnTo>
                  <a:lnTo>
                    <a:pt x="189" y="210"/>
                  </a:lnTo>
                  <a:lnTo>
                    <a:pt x="147" y="356"/>
                  </a:lnTo>
                  <a:lnTo>
                    <a:pt x="21" y="482"/>
                  </a:lnTo>
                  <a:lnTo>
                    <a:pt x="0" y="628"/>
                  </a:lnTo>
                  <a:lnTo>
                    <a:pt x="293" y="733"/>
                  </a:lnTo>
                  <a:lnTo>
                    <a:pt x="398" y="670"/>
                  </a:lnTo>
                  <a:lnTo>
                    <a:pt x="523" y="691"/>
                  </a:lnTo>
                  <a:lnTo>
                    <a:pt x="502" y="754"/>
                  </a:lnTo>
                  <a:lnTo>
                    <a:pt x="544" y="900"/>
                  </a:lnTo>
                  <a:lnTo>
                    <a:pt x="481" y="963"/>
                  </a:lnTo>
                  <a:lnTo>
                    <a:pt x="398" y="942"/>
                  </a:lnTo>
                  <a:lnTo>
                    <a:pt x="314" y="984"/>
                  </a:lnTo>
                  <a:lnTo>
                    <a:pt x="272" y="1151"/>
                  </a:lnTo>
                  <a:lnTo>
                    <a:pt x="168" y="1172"/>
                  </a:lnTo>
                  <a:lnTo>
                    <a:pt x="168" y="1402"/>
                  </a:lnTo>
                  <a:lnTo>
                    <a:pt x="293" y="1570"/>
                  </a:lnTo>
                  <a:lnTo>
                    <a:pt x="419" y="1612"/>
                  </a:lnTo>
                  <a:lnTo>
                    <a:pt x="586" y="1800"/>
                  </a:lnTo>
                  <a:lnTo>
                    <a:pt x="586" y="1988"/>
                  </a:lnTo>
                  <a:lnTo>
                    <a:pt x="628" y="2114"/>
                  </a:lnTo>
                  <a:lnTo>
                    <a:pt x="607" y="2218"/>
                  </a:lnTo>
                  <a:lnTo>
                    <a:pt x="628" y="2407"/>
                  </a:lnTo>
                  <a:lnTo>
                    <a:pt x="816" y="2637"/>
                  </a:lnTo>
                  <a:lnTo>
                    <a:pt x="816" y="2783"/>
                  </a:lnTo>
                  <a:lnTo>
                    <a:pt x="837" y="2888"/>
                  </a:lnTo>
                  <a:lnTo>
                    <a:pt x="879" y="3076"/>
                  </a:lnTo>
                  <a:lnTo>
                    <a:pt x="921" y="3055"/>
                  </a:lnTo>
                  <a:lnTo>
                    <a:pt x="984" y="3160"/>
                  </a:lnTo>
                  <a:lnTo>
                    <a:pt x="1005" y="3202"/>
                  </a:lnTo>
                  <a:lnTo>
                    <a:pt x="1046" y="3202"/>
                  </a:lnTo>
                  <a:lnTo>
                    <a:pt x="1067" y="3139"/>
                  </a:lnTo>
                  <a:lnTo>
                    <a:pt x="1130" y="3097"/>
                  </a:lnTo>
                  <a:lnTo>
                    <a:pt x="1214" y="3160"/>
                  </a:lnTo>
                  <a:lnTo>
                    <a:pt x="1214" y="3181"/>
                  </a:lnTo>
                  <a:lnTo>
                    <a:pt x="1256" y="3160"/>
                  </a:lnTo>
                  <a:lnTo>
                    <a:pt x="1298" y="3055"/>
                  </a:lnTo>
                  <a:lnTo>
                    <a:pt x="1214" y="2930"/>
                  </a:lnTo>
                  <a:lnTo>
                    <a:pt x="1256" y="2888"/>
                  </a:lnTo>
                  <a:lnTo>
                    <a:pt x="1256" y="2783"/>
                  </a:lnTo>
                  <a:lnTo>
                    <a:pt x="1318" y="2721"/>
                  </a:lnTo>
                  <a:lnTo>
                    <a:pt x="1318" y="2742"/>
                  </a:lnTo>
                  <a:lnTo>
                    <a:pt x="1256" y="2951"/>
                  </a:lnTo>
                  <a:lnTo>
                    <a:pt x="1339" y="3055"/>
                  </a:lnTo>
                  <a:lnTo>
                    <a:pt x="1423" y="2930"/>
                  </a:lnTo>
                  <a:lnTo>
                    <a:pt x="1507" y="2888"/>
                  </a:lnTo>
                  <a:lnTo>
                    <a:pt x="1507" y="2888"/>
                  </a:lnTo>
                  <a:lnTo>
                    <a:pt x="1465" y="2951"/>
                  </a:lnTo>
                  <a:lnTo>
                    <a:pt x="1423" y="2972"/>
                  </a:lnTo>
                  <a:lnTo>
                    <a:pt x="1360" y="3076"/>
                  </a:lnTo>
                  <a:lnTo>
                    <a:pt x="1465" y="3139"/>
                  </a:lnTo>
                  <a:lnTo>
                    <a:pt x="1549" y="2951"/>
                  </a:lnTo>
                  <a:lnTo>
                    <a:pt x="1653" y="2930"/>
                  </a:lnTo>
                  <a:lnTo>
                    <a:pt x="1674" y="2762"/>
                  </a:lnTo>
                  <a:lnTo>
                    <a:pt x="1590" y="2637"/>
                  </a:lnTo>
                  <a:lnTo>
                    <a:pt x="1528" y="2616"/>
                  </a:lnTo>
                  <a:lnTo>
                    <a:pt x="1632" y="2553"/>
                  </a:lnTo>
                  <a:lnTo>
                    <a:pt x="1653" y="2511"/>
                  </a:lnTo>
                  <a:lnTo>
                    <a:pt x="1570" y="2365"/>
                  </a:lnTo>
                  <a:lnTo>
                    <a:pt x="1549" y="2156"/>
                  </a:lnTo>
                  <a:lnTo>
                    <a:pt x="1590" y="2344"/>
                  </a:lnTo>
                  <a:lnTo>
                    <a:pt x="1716" y="2449"/>
                  </a:lnTo>
                  <a:lnTo>
                    <a:pt x="1779" y="2428"/>
                  </a:lnTo>
                  <a:lnTo>
                    <a:pt x="1779" y="2470"/>
                  </a:lnTo>
                  <a:lnTo>
                    <a:pt x="1988" y="2574"/>
                  </a:lnTo>
                  <a:lnTo>
                    <a:pt x="2093" y="2511"/>
                  </a:lnTo>
                  <a:lnTo>
                    <a:pt x="2155" y="2532"/>
                  </a:lnTo>
                  <a:lnTo>
                    <a:pt x="2155" y="2470"/>
                  </a:lnTo>
                  <a:lnTo>
                    <a:pt x="2197" y="2470"/>
                  </a:lnTo>
                  <a:lnTo>
                    <a:pt x="2365" y="2888"/>
                  </a:lnTo>
                  <a:lnTo>
                    <a:pt x="2448" y="2951"/>
                  </a:lnTo>
                  <a:lnTo>
                    <a:pt x="2448" y="3034"/>
                  </a:lnTo>
                  <a:lnTo>
                    <a:pt x="2406" y="3160"/>
                  </a:lnTo>
                  <a:lnTo>
                    <a:pt x="2469" y="3181"/>
                  </a:lnTo>
                  <a:lnTo>
                    <a:pt x="2406" y="3348"/>
                  </a:lnTo>
                  <a:lnTo>
                    <a:pt x="2448" y="3369"/>
                  </a:lnTo>
                  <a:lnTo>
                    <a:pt x="2511" y="3306"/>
                  </a:lnTo>
                  <a:lnTo>
                    <a:pt x="2553" y="3265"/>
                  </a:lnTo>
                  <a:lnTo>
                    <a:pt x="2553" y="3265"/>
                  </a:lnTo>
                  <a:lnTo>
                    <a:pt x="2511" y="3369"/>
                  </a:lnTo>
                  <a:lnTo>
                    <a:pt x="2490" y="3411"/>
                  </a:lnTo>
                  <a:lnTo>
                    <a:pt x="2553" y="3495"/>
                  </a:lnTo>
                  <a:lnTo>
                    <a:pt x="2637" y="3620"/>
                  </a:lnTo>
                  <a:lnTo>
                    <a:pt x="2720" y="3830"/>
                  </a:lnTo>
                  <a:lnTo>
                    <a:pt x="2762" y="3830"/>
                  </a:lnTo>
                  <a:lnTo>
                    <a:pt x="2720" y="3683"/>
                  </a:lnTo>
                  <a:lnTo>
                    <a:pt x="2720" y="3620"/>
                  </a:lnTo>
                  <a:lnTo>
                    <a:pt x="2762" y="3516"/>
                  </a:lnTo>
                  <a:lnTo>
                    <a:pt x="2867" y="3390"/>
                  </a:lnTo>
                  <a:lnTo>
                    <a:pt x="2909" y="3411"/>
                  </a:lnTo>
                  <a:lnTo>
                    <a:pt x="2971" y="3286"/>
                  </a:lnTo>
                  <a:lnTo>
                    <a:pt x="2971" y="3160"/>
                  </a:lnTo>
                  <a:lnTo>
                    <a:pt x="2930" y="3139"/>
                  </a:lnTo>
                  <a:lnTo>
                    <a:pt x="2909" y="3076"/>
                  </a:lnTo>
                  <a:lnTo>
                    <a:pt x="2909" y="3034"/>
                  </a:lnTo>
                  <a:lnTo>
                    <a:pt x="2888" y="2972"/>
                  </a:lnTo>
                  <a:lnTo>
                    <a:pt x="2867" y="2888"/>
                  </a:lnTo>
                  <a:lnTo>
                    <a:pt x="2804" y="2742"/>
                  </a:lnTo>
                  <a:lnTo>
                    <a:pt x="2783" y="2511"/>
                  </a:lnTo>
                  <a:lnTo>
                    <a:pt x="2720" y="2428"/>
                  </a:lnTo>
                  <a:lnTo>
                    <a:pt x="2720" y="2302"/>
                  </a:lnTo>
                  <a:lnTo>
                    <a:pt x="2699" y="2135"/>
                  </a:lnTo>
                  <a:lnTo>
                    <a:pt x="2637" y="2051"/>
                  </a:lnTo>
                  <a:lnTo>
                    <a:pt x="2595" y="2009"/>
                  </a:lnTo>
                  <a:lnTo>
                    <a:pt x="2511" y="2009"/>
                  </a:lnTo>
                  <a:lnTo>
                    <a:pt x="2448" y="1946"/>
                  </a:lnTo>
                  <a:lnTo>
                    <a:pt x="2386" y="2009"/>
                  </a:lnTo>
                  <a:lnTo>
                    <a:pt x="2406" y="2051"/>
                  </a:lnTo>
                  <a:lnTo>
                    <a:pt x="2386" y="2114"/>
                  </a:lnTo>
                  <a:lnTo>
                    <a:pt x="2386" y="2156"/>
                  </a:lnTo>
                  <a:lnTo>
                    <a:pt x="2344" y="2239"/>
                  </a:lnTo>
                  <a:lnTo>
                    <a:pt x="2365" y="2302"/>
                  </a:lnTo>
                  <a:lnTo>
                    <a:pt x="2365" y="2365"/>
                  </a:lnTo>
                  <a:lnTo>
                    <a:pt x="2281" y="2365"/>
                  </a:lnTo>
                  <a:lnTo>
                    <a:pt x="2197" y="2260"/>
                  </a:lnTo>
                  <a:lnTo>
                    <a:pt x="2093" y="2156"/>
                  </a:lnTo>
                  <a:lnTo>
                    <a:pt x="2093" y="2114"/>
                  </a:lnTo>
                  <a:lnTo>
                    <a:pt x="2030" y="2051"/>
                  </a:lnTo>
                  <a:lnTo>
                    <a:pt x="1967" y="1905"/>
                  </a:lnTo>
                  <a:lnTo>
                    <a:pt x="1967" y="1821"/>
                  </a:lnTo>
                  <a:lnTo>
                    <a:pt x="2030" y="1800"/>
                  </a:lnTo>
                  <a:lnTo>
                    <a:pt x="2051" y="1716"/>
                  </a:lnTo>
                  <a:lnTo>
                    <a:pt x="2155" y="1633"/>
                  </a:lnTo>
                  <a:lnTo>
                    <a:pt x="2176" y="1695"/>
                  </a:lnTo>
                  <a:lnTo>
                    <a:pt x="2260" y="1695"/>
                  </a:lnTo>
                  <a:lnTo>
                    <a:pt x="2302" y="1633"/>
                  </a:lnTo>
                  <a:lnTo>
                    <a:pt x="2302" y="1570"/>
                  </a:lnTo>
                  <a:lnTo>
                    <a:pt x="2365" y="1528"/>
                  </a:lnTo>
                  <a:lnTo>
                    <a:pt x="2448" y="1319"/>
                  </a:lnTo>
                  <a:lnTo>
                    <a:pt x="2469" y="1193"/>
                  </a:lnTo>
                  <a:lnTo>
                    <a:pt x="2511" y="1068"/>
                  </a:lnTo>
                  <a:lnTo>
                    <a:pt x="2469" y="1047"/>
                  </a:lnTo>
                  <a:lnTo>
                    <a:pt x="2365" y="942"/>
                  </a:lnTo>
                  <a:lnTo>
                    <a:pt x="2302" y="963"/>
                  </a:lnTo>
                  <a:lnTo>
                    <a:pt x="2260" y="942"/>
                  </a:lnTo>
                  <a:lnTo>
                    <a:pt x="2176" y="942"/>
                  </a:lnTo>
                  <a:lnTo>
                    <a:pt x="1967" y="963"/>
                  </a:lnTo>
                  <a:lnTo>
                    <a:pt x="1779" y="942"/>
                  </a:lnTo>
                  <a:lnTo>
                    <a:pt x="1423" y="942"/>
                  </a:lnTo>
                  <a:lnTo>
                    <a:pt x="1298" y="879"/>
                  </a:lnTo>
                  <a:lnTo>
                    <a:pt x="1193" y="900"/>
                  </a:lnTo>
                  <a:lnTo>
                    <a:pt x="1067" y="858"/>
                  </a:lnTo>
                  <a:lnTo>
                    <a:pt x="1067" y="775"/>
                  </a:lnTo>
                  <a:lnTo>
                    <a:pt x="1026" y="649"/>
                  </a:lnTo>
                  <a:lnTo>
                    <a:pt x="1026" y="565"/>
                  </a:lnTo>
                  <a:lnTo>
                    <a:pt x="1005" y="440"/>
                  </a:lnTo>
                  <a:lnTo>
                    <a:pt x="921" y="314"/>
                  </a:lnTo>
                  <a:lnTo>
                    <a:pt x="879" y="314"/>
                  </a:lnTo>
                  <a:lnTo>
                    <a:pt x="837" y="356"/>
                  </a:lnTo>
                  <a:lnTo>
                    <a:pt x="733" y="314"/>
                  </a:lnTo>
                  <a:lnTo>
                    <a:pt x="691" y="252"/>
                  </a:lnTo>
                  <a:lnTo>
                    <a:pt x="607" y="168"/>
                  </a:lnTo>
                  <a:lnTo>
                    <a:pt x="544" y="168"/>
                  </a:lnTo>
                  <a:lnTo>
                    <a:pt x="523" y="252"/>
                  </a:lnTo>
                  <a:lnTo>
                    <a:pt x="607" y="314"/>
                  </a:lnTo>
                  <a:lnTo>
                    <a:pt x="544" y="335"/>
                  </a:lnTo>
                  <a:lnTo>
                    <a:pt x="419" y="314"/>
                  </a:lnTo>
                  <a:lnTo>
                    <a:pt x="356" y="210"/>
                  </a:lnTo>
                  <a:lnTo>
                    <a:pt x="356" y="147"/>
                  </a:lnTo>
                  <a:lnTo>
                    <a:pt x="272" y="42"/>
                  </a:lnTo>
                  <a:lnTo>
                    <a:pt x="209" y="1"/>
                  </a:lnTo>
                  <a:close/>
                </a:path>
              </a:pathLst>
            </a:custGeom>
            <a:solidFill>
              <a:srgbClr val="2C39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 name="Google Shape;479;p49"/>
            <p:cNvSpPr/>
            <p:nvPr/>
          </p:nvSpPr>
          <p:spPr>
            <a:xfrm>
              <a:off x="3787225" y="2293850"/>
              <a:ext cx="55475" cy="68025"/>
            </a:xfrm>
            <a:custGeom>
              <a:avLst/>
              <a:gdLst/>
              <a:ahLst/>
              <a:cxnLst/>
              <a:rect l="l" t="t" r="r" b="b"/>
              <a:pathLst>
                <a:path w="2219" h="2721" extrusionOk="0">
                  <a:moveTo>
                    <a:pt x="1298" y="1"/>
                  </a:moveTo>
                  <a:lnTo>
                    <a:pt x="1152" y="168"/>
                  </a:lnTo>
                  <a:lnTo>
                    <a:pt x="984" y="231"/>
                  </a:lnTo>
                  <a:lnTo>
                    <a:pt x="880" y="231"/>
                  </a:lnTo>
                  <a:lnTo>
                    <a:pt x="817" y="336"/>
                  </a:lnTo>
                  <a:lnTo>
                    <a:pt x="754" y="482"/>
                  </a:lnTo>
                  <a:lnTo>
                    <a:pt x="649" y="545"/>
                  </a:lnTo>
                  <a:lnTo>
                    <a:pt x="524" y="545"/>
                  </a:lnTo>
                  <a:lnTo>
                    <a:pt x="357" y="649"/>
                  </a:lnTo>
                  <a:lnTo>
                    <a:pt x="315" y="629"/>
                  </a:lnTo>
                  <a:lnTo>
                    <a:pt x="231" y="629"/>
                  </a:lnTo>
                  <a:lnTo>
                    <a:pt x="210" y="754"/>
                  </a:lnTo>
                  <a:lnTo>
                    <a:pt x="126" y="838"/>
                  </a:lnTo>
                  <a:lnTo>
                    <a:pt x="189" y="901"/>
                  </a:lnTo>
                  <a:lnTo>
                    <a:pt x="231" y="859"/>
                  </a:lnTo>
                  <a:lnTo>
                    <a:pt x="357" y="1005"/>
                  </a:lnTo>
                  <a:lnTo>
                    <a:pt x="336" y="838"/>
                  </a:lnTo>
                  <a:lnTo>
                    <a:pt x="357" y="754"/>
                  </a:lnTo>
                  <a:lnTo>
                    <a:pt x="545" y="629"/>
                  </a:lnTo>
                  <a:lnTo>
                    <a:pt x="566" y="649"/>
                  </a:lnTo>
                  <a:lnTo>
                    <a:pt x="670" y="629"/>
                  </a:lnTo>
                  <a:lnTo>
                    <a:pt x="817" y="649"/>
                  </a:lnTo>
                  <a:lnTo>
                    <a:pt x="859" y="629"/>
                  </a:lnTo>
                  <a:lnTo>
                    <a:pt x="859" y="629"/>
                  </a:lnTo>
                  <a:cubicBezTo>
                    <a:pt x="859" y="649"/>
                    <a:pt x="838" y="649"/>
                    <a:pt x="838" y="691"/>
                  </a:cubicBezTo>
                  <a:lnTo>
                    <a:pt x="754" y="712"/>
                  </a:lnTo>
                  <a:lnTo>
                    <a:pt x="670" y="712"/>
                  </a:lnTo>
                  <a:lnTo>
                    <a:pt x="629" y="733"/>
                  </a:lnTo>
                  <a:lnTo>
                    <a:pt x="733" y="859"/>
                  </a:lnTo>
                  <a:lnTo>
                    <a:pt x="691" y="921"/>
                  </a:lnTo>
                  <a:lnTo>
                    <a:pt x="775" y="1026"/>
                  </a:lnTo>
                  <a:lnTo>
                    <a:pt x="775" y="1047"/>
                  </a:lnTo>
                  <a:lnTo>
                    <a:pt x="691" y="1026"/>
                  </a:lnTo>
                  <a:lnTo>
                    <a:pt x="587" y="1047"/>
                  </a:lnTo>
                  <a:lnTo>
                    <a:pt x="566" y="1005"/>
                  </a:lnTo>
                  <a:lnTo>
                    <a:pt x="629" y="942"/>
                  </a:lnTo>
                  <a:lnTo>
                    <a:pt x="566" y="838"/>
                  </a:lnTo>
                  <a:lnTo>
                    <a:pt x="545" y="838"/>
                  </a:lnTo>
                  <a:lnTo>
                    <a:pt x="461" y="963"/>
                  </a:lnTo>
                  <a:lnTo>
                    <a:pt x="524" y="1047"/>
                  </a:lnTo>
                  <a:lnTo>
                    <a:pt x="419" y="1131"/>
                  </a:lnTo>
                  <a:lnTo>
                    <a:pt x="336" y="1047"/>
                  </a:lnTo>
                  <a:lnTo>
                    <a:pt x="231" y="1047"/>
                  </a:lnTo>
                  <a:lnTo>
                    <a:pt x="147" y="1026"/>
                  </a:lnTo>
                  <a:lnTo>
                    <a:pt x="64" y="1110"/>
                  </a:lnTo>
                  <a:lnTo>
                    <a:pt x="210" y="1173"/>
                  </a:lnTo>
                  <a:lnTo>
                    <a:pt x="210" y="1277"/>
                  </a:lnTo>
                  <a:lnTo>
                    <a:pt x="126" y="1235"/>
                  </a:lnTo>
                  <a:lnTo>
                    <a:pt x="64" y="1256"/>
                  </a:lnTo>
                  <a:lnTo>
                    <a:pt x="105" y="1424"/>
                  </a:lnTo>
                  <a:lnTo>
                    <a:pt x="168" y="1465"/>
                  </a:lnTo>
                  <a:lnTo>
                    <a:pt x="168" y="1591"/>
                  </a:lnTo>
                  <a:lnTo>
                    <a:pt x="231" y="1675"/>
                  </a:lnTo>
                  <a:lnTo>
                    <a:pt x="64" y="1758"/>
                  </a:lnTo>
                  <a:lnTo>
                    <a:pt x="1" y="1905"/>
                  </a:lnTo>
                  <a:lnTo>
                    <a:pt x="64" y="1968"/>
                  </a:lnTo>
                  <a:lnTo>
                    <a:pt x="168" y="1905"/>
                  </a:lnTo>
                  <a:lnTo>
                    <a:pt x="315" y="2051"/>
                  </a:lnTo>
                  <a:lnTo>
                    <a:pt x="336" y="2219"/>
                  </a:lnTo>
                  <a:lnTo>
                    <a:pt x="273" y="2261"/>
                  </a:lnTo>
                  <a:lnTo>
                    <a:pt x="315" y="2323"/>
                  </a:lnTo>
                  <a:lnTo>
                    <a:pt x="461" y="2323"/>
                  </a:lnTo>
                  <a:lnTo>
                    <a:pt x="608" y="2533"/>
                  </a:lnTo>
                  <a:lnTo>
                    <a:pt x="649" y="2574"/>
                  </a:lnTo>
                  <a:lnTo>
                    <a:pt x="754" y="2533"/>
                  </a:lnTo>
                  <a:lnTo>
                    <a:pt x="775" y="2470"/>
                  </a:lnTo>
                  <a:lnTo>
                    <a:pt x="691" y="2386"/>
                  </a:lnTo>
                  <a:lnTo>
                    <a:pt x="649" y="2386"/>
                  </a:lnTo>
                  <a:lnTo>
                    <a:pt x="649" y="2302"/>
                  </a:lnTo>
                  <a:lnTo>
                    <a:pt x="733" y="2261"/>
                  </a:lnTo>
                  <a:lnTo>
                    <a:pt x="733" y="2177"/>
                  </a:lnTo>
                  <a:lnTo>
                    <a:pt x="670" y="2135"/>
                  </a:lnTo>
                  <a:lnTo>
                    <a:pt x="670" y="2072"/>
                  </a:lnTo>
                  <a:lnTo>
                    <a:pt x="754" y="2009"/>
                  </a:lnTo>
                  <a:cubicBezTo>
                    <a:pt x="775" y="2051"/>
                    <a:pt x="817" y="2093"/>
                    <a:pt x="838" y="2135"/>
                  </a:cubicBezTo>
                  <a:lnTo>
                    <a:pt x="838" y="2177"/>
                  </a:lnTo>
                  <a:lnTo>
                    <a:pt x="880" y="2302"/>
                  </a:lnTo>
                  <a:lnTo>
                    <a:pt x="984" y="2407"/>
                  </a:lnTo>
                  <a:lnTo>
                    <a:pt x="1089" y="2407"/>
                  </a:lnTo>
                  <a:lnTo>
                    <a:pt x="1152" y="2449"/>
                  </a:lnTo>
                  <a:lnTo>
                    <a:pt x="1256" y="2428"/>
                  </a:lnTo>
                  <a:cubicBezTo>
                    <a:pt x="1277" y="2428"/>
                    <a:pt x="1298" y="2428"/>
                    <a:pt x="1298" y="2407"/>
                  </a:cubicBezTo>
                  <a:cubicBezTo>
                    <a:pt x="1319" y="2407"/>
                    <a:pt x="1319" y="2428"/>
                    <a:pt x="1361" y="2428"/>
                  </a:cubicBezTo>
                  <a:lnTo>
                    <a:pt x="1361" y="2449"/>
                  </a:lnTo>
                  <a:lnTo>
                    <a:pt x="1298" y="2533"/>
                  </a:lnTo>
                  <a:lnTo>
                    <a:pt x="1319" y="2595"/>
                  </a:lnTo>
                  <a:lnTo>
                    <a:pt x="1382" y="2512"/>
                  </a:lnTo>
                  <a:lnTo>
                    <a:pt x="1403" y="2449"/>
                  </a:lnTo>
                  <a:cubicBezTo>
                    <a:pt x="1445" y="2491"/>
                    <a:pt x="1486" y="2512"/>
                    <a:pt x="1507" y="2553"/>
                  </a:cubicBezTo>
                  <a:lnTo>
                    <a:pt x="1507" y="2595"/>
                  </a:lnTo>
                  <a:lnTo>
                    <a:pt x="1465" y="2616"/>
                  </a:lnTo>
                  <a:lnTo>
                    <a:pt x="1507" y="2658"/>
                  </a:lnTo>
                  <a:lnTo>
                    <a:pt x="1675" y="2721"/>
                  </a:lnTo>
                  <a:lnTo>
                    <a:pt x="1821" y="2700"/>
                  </a:lnTo>
                  <a:lnTo>
                    <a:pt x="1884" y="2616"/>
                  </a:lnTo>
                  <a:lnTo>
                    <a:pt x="1905" y="2700"/>
                  </a:lnTo>
                  <a:lnTo>
                    <a:pt x="1926" y="2721"/>
                  </a:lnTo>
                  <a:lnTo>
                    <a:pt x="1926" y="2616"/>
                  </a:lnTo>
                  <a:lnTo>
                    <a:pt x="1968" y="2574"/>
                  </a:lnTo>
                  <a:cubicBezTo>
                    <a:pt x="2009" y="2533"/>
                    <a:pt x="2030" y="2512"/>
                    <a:pt x="2030" y="2470"/>
                  </a:cubicBezTo>
                  <a:lnTo>
                    <a:pt x="2093" y="2386"/>
                  </a:lnTo>
                  <a:lnTo>
                    <a:pt x="2177" y="2344"/>
                  </a:lnTo>
                  <a:lnTo>
                    <a:pt x="2135" y="2302"/>
                  </a:lnTo>
                  <a:lnTo>
                    <a:pt x="2072" y="2323"/>
                  </a:lnTo>
                  <a:lnTo>
                    <a:pt x="2009" y="2407"/>
                  </a:lnTo>
                  <a:lnTo>
                    <a:pt x="2009" y="2386"/>
                  </a:lnTo>
                  <a:cubicBezTo>
                    <a:pt x="1989" y="2344"/>
                    <a:pt x="1989" y="2344"/>
                    <a:pt x="1989" y="2323"/>
                  </a:cubicBezTo>
                  <a:lnTo>
                    <a:pt x="2009" y="2302"/>
                  </a:lnTo>
                  <a:lnTo>
                    <a:pt x="2009" y="2219"/>
                  </a:lnTo>
                  <a:lnTo>
                    <a:pt x="2135" y="2177"/>
                  </a:lnTo>
                  <a:lnTo>
                    <a:pt x="2198" y="2114"/>
                  </a:lnTo>
                  <a:lnTo>
                    <a:pt x="2177" y="2051"/>
                  </a:lnTo>
                  <a:lnTo>
                    <a:pt x="2072" y="1968"/>
                  </a:lnTo>
                  <a:lnTo>
                    <a:pt x="2072" y="1905"/>
                  </a:lnTo>
                  <a:lnTo>
                    <a:pt x="2198" y="1863"/>
                  </a:lnTo>
                  <a:lnTo>
                    <a:pt x="2219" y="1737"/>
                  </a:lnTo>
                  <a:lnTo>
                    <a:pt x="2219" y="1591"/>
                  </a:lnTo>
                  <a:lnTo>
                    <a:pt x="2198" y="1486"/>
                  </a:lnTo>
                  <a:lnTo>
                    <a:pt x="2072" y="1486"/>
                  </a:lnTo>
                  <a:lnTo>
                    <a:pt x="1905" y="1528"/>
                  </a:lnTo>
                  <a:lnTo>
                    <a:pt x="1863" y="1633"/>
                  </a:lnTo>
                  <a:lnTo>
                    <a:pt x="1905" y="1675"/>
                  </a:lnTo>
                  <a:lnTo>
                    <a:pt x="1989" y="1737"/>
                  </a:lnTo>
                  <a:lnTo>
                    <a:pt x="1989" y="1779"/>
                  </a:lnTo>
                  <a:lnTo>
                    <a:pt x="1926" y="1758"/>
                  </a:lnTo>
                  <a:lnTo>
                    <a:pt x="1905" y="1779"/>
                  </a:lnTo>
                  <a:lnTo>
                    <a:pt x="1800" y="1696"/>
                  </a:lnTo>
                  <a:lnTo>
                    <a:pt x="1800" y="1654"/>
                  </a:lnTo>
                  <a:lnTo>
                    <a:pt x="1758" y="1570"/>
                  </a:lnTo>
                  <a:lnTo>
                    <a:pt x="1696" y="1591"/>
                  </a:lnTo>
                  <a:lnTo>
                    <a:pt x="1654" y="1675"/>
                  </a:lnTo>
                  <a:lnTo>
                    <a:pt x="1570" y="1696"/>
                  </a:lnTo>
                  <a:lnTo>
                    <a:pt x="1591" y="1779"/>
                  </a:lnTo>
                  <a:lnTo>
                    <a:pt x="1654" y="1863"/>
                  </a:lnTo>
                  <a:lnTo>
                    <a:pt x="1654" y="1989"/>
                  </a:lnTo>
                  <a:lnTo>
                    <a:pt x="1717" y="2072"/>
                  </a:lnTo>
                  <a:lnTo>
                    <a:pt x="1800" y="2072"/>
                  </a:lnTo>
                  <a:lnTo>
                    <a:pt x="1926" y="2093"/>
                  </a:lnTo>
                  <a:lnTo>
                    <a:pt x="1968" y="2156"/>
                  </a:lnTo>
                  <a:lnTo>
                    <a:pt x="1905" y="2198"/>
                  </a:lnTo>
                  <a:lnTo>
                    <a:pt x="1968" y="2261"/>
                  </a:lnTo>
                  <a:cubicBezTo>
                    <a:pt x="1926" y="2281"/>
                    <a:pt x="1926" y="2323"/>
                    <a:pt x="1926" y="2365"/>
                  </a:cubicBezTo>
                  <a:lnTo>
                    <a:pt x="1905" y="2386"/>
                  </a:lnTo>
                  <a:lnTo>
                    <a:pt x="1863" y="2386"/>
                  </a:lnTo>
                  <a:lnTo>
                    <a:pt x="1779" y="2407"/>
                  </a:lnTo>
                  <a:lnTo>
                    <a:pt x="1675" y="2261"/>
                  </a:lnTo>
                  <a:lnTo>
                    <a:pt x="1612" y="2281"/>
                  </a:lnTo>
                  <a:cubicBezTo>
                    <a:pt x="1591" y="2261"/>
                    <a:pt x="1570" y="2261"/>
                    <a:pt x="1549" y="2219"/>
                  </a:cubicBezTo>
                  <a:lnTo>
                    <a:pt x="1549" y="2198"/>
                  </a:lnTo>
                  <a:lnTo>
                    <a:pt x="1465" y="2114"/>
                  </a:lnTo>
                  <a:lnTo>
                    <a:pt x="1465" y="2177"/>
                  </a:lnTo>
                  <a:cubicBezTo>
                    <a:pt x="1465" y="2177"/>
                    <a:pt x="1445" y="2177"/>
                    <a:pt x="1445" y="2156"/>
                  </a:cubicBezTo>
                  <a:cubicBezTo>
                    <a:pt x="1403" y="2156"/>
                    <a:pt x="1403" y="2156"/>
                    <a:pt x="1382" y="2177"/>
                  </a:cubicBezTo>
                  <a:lnTo>
                    <a:pt x="1403" y="2093"/>
                  </a:lnTo>
                  <a:lnTo>
                    <a:pt x="1382" y="2009"/>
                  </a:lnTo>
                  <a:lnTo>
                    <a:pt x="1298" y="1863"/>
                  </a:lnTo>
                  <a:lnTo>
                    <a:pt x="1235" y="1863"/>
                  </a:lnTo>
                  <a:lnTo>
                    <a:pt x="1089" y="1779"/>
                  </a:lnTo>
                  <a:lnTo>
                    <a:pt x="1026" y="1612"/>
                  </a:lnTo>
                  <a:lnTo>
                    <a:pt x="1047" y="1654"/>
                  </a:lnTo>
                  <a:lnTo>
                    <a:pt x="1173" y="1591"/>
                  </a:lnTo>
                  <a:lnTo>
                    <a:pt x="1173" y="1445"/>
                  </a:lnTo>
                  <a:lnTo>
                    <a:pt x="1131" y="1340"/>
                  </a:lnTo>
                  <a:lnTo>
                    <a:pt x="1193" y="1256"/>
                  </a:lnTo>
                  <a:lnTo>
                    <a:pt x="1298" y="1235"/>
                  </a:lnTo>
                  <a:lnTo>
                    <a:pt x="1382" y="1298"/>
                  </a:lnTo>
                  <a:lnTo>
                    <a:pt x="1445" y="1277"/>
                  </a:lnTo>
                  <a:lnTo>
                    <a:pt x="1486" y="1298"/>
                  </a:lnTo>
                  <a:lnTo>
                    <a:pt x="1507" y="1256"/>
                  </a:lnTo>
                  <a:lnTo>
                    <a:pt x="1549" y="1152"/>
                  </a:lnTo>
                  <a:lnTo>
                    <a:pt x="1445" y="1047"/>
                  </a:lnTo>
                  <a:lnTo>
                    <a:pt x="1382" y="1110"/>
                  </a:lnTo>
                  <a:lnTo>
                    <a:pt x="1256" y="1110"/>
                  </a:lnTo>
                  <a:lnTo>
                    <a:pt x="1193" y="1026"/>
                  </a:lnTo>
                  <a:lnTo>
                    <a:pt x="1152" y="921"/>
                  </a:lnTo>
                  <a:lnTo>
                    <a:pt x="1089" y="921"/>
                  </a:lnTo>
                  <a:lnTo>
                    <a:pt x="1152" y="859"/>
                  </a:lnTo>
                  <a:lnTo>
                    <a:pt x="1152" y="754"/>
                  </a:lnTo>
                  <a:lnTo>
                    <a:pt x="1131" y="754"/>
                  </a:lnTo>
                  <a:cubicBezTo>
                    <a:pt x="1131" y="733"/>
                    <a:pt x="1152" y="712"/>
                    <a:pt x="1152" y="691"/>
                  </a:cubicBezTo>
                  <a:lnTo>
                    <a:pt x="1173" y="691"/>
                  </a:lnTo>
                  <a:lnTo>
                    <a:pt x="1277" y="503"/>
                  </a:lnTo>
                  <a:lnTo>
                    <a:pt x="1256" y="377"/>
                  </a:lnTo>
                  <a:lnTo>
                    <a:pt x="1277" y="315"/>
                  </a:lnTo>
                  <a:lnTo>
                    <a:pt x="1256" y="210"/>
                  </a:lnTo>
                  <a:lnTo>
                    <a:pt x="1340" y="64"/>
                  </a:lnTo>
                  <a:lnTo>
                    <a:pt x="1298" y="1"/>
                  </a:lnTo>
                  <a:close/>
                </a:path>
              </a:pathLst>
            </a:custGeom>
            <a:solidFill>
              <a:srgbClr val="2C39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 name="Google Shape;480;p49"/>
            <p:cNvSpPr/>
            <p:nvPr/>
          </p:nvSpPr>
          <p:spPr>
            <a:xfrm>
              <a:off x="3743300" y="1958025"/>
              <a:ext cx="290325" cy="337425"/>
            </a:xfrm>
            <a:custGeom>
              <a:avLst/>
              <a:gdLst/>
              <a:ahLst/>
              <a:cxnLst/>
              <a:rect l="l" t="t" r="r" b="b"/>
              <a:pathLst>
                <a:path w="11613" h="13497" extrusionOk="0">
                  <a:moveTo>
                    <a:pt x="9792" y="1"/>
                  </a:moveTo>
                  <a:lnTo>
                    <a:pt x="9709" y="64"/>
                  </a:lnTo>
                  <a:lnTo>
                    <a:pt x="9709" y="126"/>
                  </a:lnTo>
                  <a:lnTo>
                    <a:pt x="9792" y="231"/>
                  </a:lnTo>
                  <a:lnTo>
                    <a:pt x="9730" y="273"/>
                  </a:lnTo>
                  <a:lnTo>
                    <a:pt x="9688" y="273"/>
                  </a:lnTo>
                  <a:lnTo>
                    <a:pt x="9604" y="168"/>
                  </a:lnTo>
                  <a:lnTo>
                    <a:pt x="9541" y="231"/>
                  </a:lnTo>
                  <a:lnTo>
                    <a:pt x="9520" y="336"/>
                  </a:lnTo>
                  <a:lnTo>
                    <a:pt x="9541" y="357"/>
                  </a:lnTo>
                  <a:lnTo>
                    <a:pt x="9625" y="357"/>
                  </a:lnTo>
                  <a:lnTo>
                    <a:pt x="9688" y="419"/>
                  </a:lnTo>
                  <a:lnTo>
                    <a:pt x="9646" y="440"/>
                  </a:lnTo>
                  <a:lnTo>
                    <a:pt x="9604" y="482"/>
                  </a:lnTo>
                  <a:lnTo>
                    <a:pt x="9604" y="566"/>
                  </a:lnTo>
                  <a:lnTo>
                    <a:pt x="9520" y="587"/>
                  </a:lnTo>
                  <a:lnTo>
                    <a:pt x="9520" y="670"/>
                  </a:lnTo>
                  <a:lnTo>
                    <a:pt x="9541" y="691"/>
                  </a:lnTo>
                  <a:lnTo>
                    <a:pt x="9479" y="754"/>
                  </a:lnTo>
                  <a:lnTo>
                    <a:pt x="9520" y="859"/>
                  </a:lnTo>
                  <a:lnTo>
                    <a:pt x="9479" y="901"/>
                  </a:lnTo>
                  <a:lnTo>
                    <a:pt x="9416" y="859"/>
                  </a:lnTo>
                  <a:lnTo>
                    <a:pt x="9332" y="901"/>
                  </a:lnTo>
                  <a:lnTo>
                    <a:pt x="9332" y="942"/>
                  </a:lnTo>
                  <a:lnTo>
                    <a:pt x="9269" y="984"/>
                  </a:lnTo>
                  <a:lnTo>
                    <a:pt x="9228" y="880"/>
                  </a:lnTo>
                  <a:lnTo>
                    <a:pt x="9332" y="670"/>
                  </a:lnTo>
                  <a:lnTo>
                    <a:pt x="9269" y="649"/>
                  </a:lnTo>
                  <a:lnTo>
                    <a:pt x="9269" y="587"/>
                  </a:lnTo>
                  <a:lnTo>
                    <a:pt x="9311" y="545"/>
                  </a:lnTo>
                  <a:lnTo>
                    <a:pt x="9311" y="357"/>
                  </a:lnTo>
                  <a:lnTo>
                    <a:pt x="9290" y="315"/>
                  </a:lnTo>
                  <a:lnTo>
                    <a:pt x="9228" y="315"/>
                  </a:lnTo>
                  <a:lnTo>
                    <a:pt x="9102" y="545"/>
                  </a:lnTo>
                  <a:lnTo>
                    <a:pt x="9081" y="670"/>
                  </a:lnTo>
                  <a:lnTo>
                    <a:pt x="8956" y="880"/>
                  </a:lnTo>
                  <a:lnTo>
                    <a:pt x="8893" y="1005"/>
                  </a:lnTo>
                  <a:lnTo>
                    <a:pt x="8956" y="1068"/>
                  </a:lnTo>
                  <a:lnTo>
                    <a:pt x="8914" y="1193"/>
                  </a:lnTo>
                  <a:lnTo>
                    <a:pt x="8767" y="1361"/>
                  </a:lnTo>
                  <a:lnTo>
                    <a:pt x="8704" y="1382"/>
                  </a:lnTo>
                  <a:lnTo>
                    <a:pt x="8704" y="1298"/>
                  </a:lnTo>
                  <a:lnTo>
                    <a:pt x="8663" y="1214"/>
                  </a:lnTo>
                  <a:lnTo>
                    <a:pt x="8767" y="1068"/>
                  </a:lnTo>
                  <a:lnTo>
                    <a:pt x="8746" y="963"/>
                  </a:lnTo>
                  <a:lnTo>
                    <a:pt x="8788" y="880"/>
                  </a:lnTo>
                  <a:lnTo>
                    <a:pt x="8746" y="775"/>
                  </a:lnTo>
                  <a:lnTo>
                    <a:pt x="8893" y="587"/>
                  </a:lnTo>
                  <a:lnTo>
                    <a:pt x="8914" y="482"/>
                  </a:lnTo>
                  <a:lnTo>
                    <a:pt x="8956" y="461"/>
                  </a:lnTo>
                  <a:lnTo>
                    <a:pt x="8956" y="419"/>
                  </a:lnTo>
                  <a:lnTo>
                    <a:pt x="8851" y="419"/>
                  </a:lnTo>
                  <a:lnTo>
                    <a:pt x="8767" y="315"/>
                  </a:lnTo>
                  <a:lnTo>
                    <a:pt x="8704" y="336"/>
                  </a:lnTo>
                  <a:lnTo>
                    <a:pt x="8746" y="440"/>
                  </a:lnTo>
                  <a:lnTo>
                    <a:pt x="8663" y="482"/>
                  </a:lnTo>
                  <a:lnTo>
                    <a:pt x="8663" y="419"/>
                  </a:lnTo>
                  <a:lnTo>
                    <a:pt x="8579" y="336"/>
                  </a:lnTo>
                  <a:lnTo>
                    <a:pt x="8495" y="315"/>
                  </a:lnTo>
                  <a:lnTo>
                    <a:pt x="8432" y="336"/>
                  </a:lnTo>
                  <a:lnTo>
                    <a:pt x="8453" y="482"/>
                  </a:lnTo>
                  <a:lnTo>
                    <a:pt x="8391" y="545"/>
                  </a:lnTo>
                  <a:lnTo>
                    <a:pt x="8349" y="482"/>
                  </a:lnTo>
                  <a:lnTo>
                    <a:pt x="8286" y="461"/>
                  </a:lnTo>
                  <a:lnTo>
                    <a:pt x="8244" y="482"/>
                  </a:lnTo>
                  <a:lnTo>
                    <a:pt x="8265" y="545"/>
                  </a:lnTo>
                  <a:lnTo>
                    <a:pt x="8391" y="608"/>
                  </a:lnTo>
                  <a:lnTo>
                    <a:pt x="8432" y="733"/>
                  </a:lnTo>
                  <a:lnTo>
                    <a:pt x="8391" y="775"/>
                  </a:lnTo>
                  <a:lnTo>
                    <a:pt x="8349" y="691"/>
                  </a:lnTo>
                  <a:lnTo>
                    <a:pt x="8265" y="775"/>
                  </a:lnTo>
                  <a:lnTo>
                    <a:pt x="8265" y="838"/>
                  </a:lnTo>
                  <a:lnTo>
                    <a:pt x="8286" y="880"/>
                  </a:lnTo>
                  <a:lnTo>
                    <a:pt x="8265" y="901"/>
                  </a:lnTo>
                  <a:lnTo>
                    <a:pt x="8160" y="859"/>
                  </a:lnTo>
                  <a:lnTo>
                    <a:pt x="8119" y="859"/>
                  </a:lnTo>
                  <a:lnTo>
                    <a:pt x="8035" y="963"/>
                  </a:lnTo>
                  <a:lnTo>
                    <a:pt x="7951" y="1005"/>
                  </a:lnTo>
                  <a:lnTo>
                    <a:pt x="7951" y="1047"/>
                  </a:lnTo>
                  <a:lnTo>
                    <a:pt x="8014" y="1068"/>
                  </a:lnTo>
                  <a:lnTo>
                    <a:pt x="7909" y="1131"/>
                  </a:lnTo>
                  <a:lnTo>
                    <a:pt x="7868" y="1214"/>
                  </a:lnTo>
                  <a:lnTo>
                    <a:pt x="7972" y="1319"/>
                  </a:lnTo>
                  <a:lnTo>
                    <a:pt x="7909" y="1382"/>
                  </a:lnTo>
                  <a:lnTo>
                    <a:pt x="7972" y="1424"/>
                  </a:lnTo>
                  <a:lnTo>
                    <a:pt x="8035" y="1466"/>
                  </a:lnTo>
                  <a:lnTo>
                    <a:pt x="7972" y="1507"/>
                  </a:lnTo>
                  <a:lnTo>
                    <a:pt x="7847" y="1507"/>
                  </a:lnTo>
                  <a:lnTo>
                    <a:pt x="7805" y="1361"/>
                  </a:lnTo>
                  <a:lnTo>
                    <a:pt x="7742" y="1319"/>
                  </a:lnTo>
                  <a:lnTo>
                    <a:pt x="7805" y="1277"/>
                  </a:lnTo>
                  <a:lnTo>
                    <a:pt x="7721" y="1214"/>
                  </a:lnTo>
                  <a:lnTo>
                    <a:pt x="7491" y="1214"/>
                  </a:lnTo>
                  <a:lnTo>
                    <a:pt x="7303" y="1089"/>
                  </a:lnTo>
                  <a:lnTo>
                    <a:pt x="7240" y="1089"/>
                  </a:lnTo>
                  <a:lnTo>
                    <a:pt x="7198" y="1131"/>
                  </a:lnTo>
                  <a:lnTo>
                    <a:pt x="7177" y="1068"/>
                  </a:lnTo>
                  <a:lnTo>
                    <a:pt x="7072" y="1173"/>
                  </a:lnTo>
                  <a:lnTo>
                    <a:pt x="6968" y="1173"/>
                  </a:lnTo>
                  <a:lnTo>
                    <a:pt x="6968" y="1214"/>
                  </a:lnTo>
                  <a:lnTo>
                    <a:pt x="7093" y="1382"/>
                  </a:lnTo>
                  <a:lnTo>
                    <a:pt x="7177" y="1382"/>
                  </a:lnTo>
                  <a:lnTo>
                    <a:pt x="7219" y="1424"/>
                  </a:lnTo>
                  <a:lnTo>
                    <a:pt x="7344" y="1424"/>
                  </a:lnTo>
                  <a:lnTo>
                    <a:pt x="7303" y="1528"/>
                  </a:lnTo>
                  <a:lnTo>
                    <a:pt x="7303" y="1633"/>
                  </a:lnTo>
                  <a:lnTo>
                    <a:pt x="7407" y="1779"/>
                  </a:lnTo>
                  <a:lnTo>
                    <a:pt x="7386" y="1842"/>
                  </a:lnTo>
                  <a:lnTo>
                    <a:pt x="7303" y="1800"/>
                  </a:lnTo>
                  <a:lnTo>
                    <a:pt x="7219" y="1654"/>
                  </a:lnTo>
                  <a:lnTo>
                    <a:pt x="7114" y="1612"/>
                  </a:lnTo>
                  <a:lnTo>
                    <a:pt x="7072" y="1528"/>
                  </a:lnTo>
                  <a:lnTo>
                    <a:pt x="7031" y="1633"/>
                  </a:lnTo>
                  <a:lnTo>
                    <a:pt x="6968" y="1717"/>
                  </a:lnTo>
                  <a:lnTo>
                    <a:pt x="6926" y="1591"/>
                  </a:lnTo>
                  <a:lnTo>
                    <a:pt x="6863" y="1633"/>
                  </a:lnTo>
                  <a:lnTo>
                    <a:pt x="6863" y="1717"/>
                  </a:lnTo>
                  <a:lnTo>
                    <a:pt x="6759" y="1800"/>
                  </a:lnTo>
                  <a:lnTo>
                    <a:pt x="6759" y="1884"/>
                  </a:lnTo>
                  <a:lnTo>
                    <a:pt x="6884" y="1947"/>
                  </a:lnTo>
                  <a:lnTo>
                    <a:pt x="6926" y="2051"/>
                  </a:lnTo>
                  <a:lnTo>
                    <a:pt x="6821" y="2030"/>
                  </a:lnTo>
                  <a:lnTo>
                    <a:pt x="6779" y="1989"/>
                  </a:lnTo>
                  <a:lnTo>
                    <a:pt x="6696" y="2114"/>
                  </a:lnTo>
                  <a:lnTo>
                    <a:pt x="6675" y="2177"/>
                  </a:lnTo>
                  <a:lnTo>
                    <a:pt x="6549" y="2302"/>
                  </a:lnTo>
                  <a:lnTo>
                    <a:pt x="6549" y="2219"/>
                  </a:lnTo>
                  <a:lnTo>
                    <a:pt x="6654" y="2156"/>
                  </a:lnTo>
                  <a:lnTo>
                    <a:pt x="6591" y="2093"/>
                  </a:lnTo>
                  <a:lnTo>
                    <a:pt x="6696" y="1926"/>
                  </a:lnTo>
                  <a:lnTo>
                    <a:pt x="6612" y="1612"/>
                  </a:lnTo>
                  <a:lnTo>
                    <a:pt x="6549" y="1654"/>
                  </a:lnTo>
                  <a:lnTo>
                    <a:pt x="6403" y="1842"/>
                  </a:lnTo>
                  <a:lnTo>
                    <a:pt x="6403" y="2010"/>
                  </a:lnTo>
                  <a:lnTo>
                    <a:pt x="6445" y="2051"/>
                  </a:lnTo>
                  <a:lnTo>
                    <a:pt x="6340" y="2156"/>
                  </a:lnTo>
                  <a:lnTo>
                    <a:pt x="6340" y="2051"/>
                  </a:lnTo>
                  <a:lnTo>
                    <a:pt x="6382" y="1947"/>
                  </a:lnTo>
                  <a:lnTo>
                    <a:pt x="6340" y="1800"/>
                  </a:lnTo>
                  <a:lnTo>
                    <a:pt x="6277" y="1779"/>
                  </a:lnTo>
                  <a:lnTo>
                    <a:pt x="6173" y="1842"/>
                  </a:lnTo>
                  <a:lnTo>
                    <a:pt x="6089" y="1989"/>
                  </a:lnTo>
                  <a:lnTo>
                    <a:pt x="6152" y="2114"/>
                  </a:lnTo>
                  <a:lnTo>
                    <a:pt x="6152" y="2177"/>
                  </a:lnTo>
                  <a:lnTo>
                    <a:pt x="6298" y="2323"/>
                  </a:lnTo>
                  <a:lnTo>
                    <a:pt x="6340" y="2407"/>
                  </a:lnTo>
                  <a:lnTo>
                    <a:pt x="6277" y="2512"/>
                  </a:lnTo>
                  <a:lnTo>
                    <a:pt x="6235" y="2344"/>
                  </a:lnTo>
                  <a:lnTo>
                    <a:pt x="6131" y="2302"/>
                  </a:lnTo>
                  <a:lnTo>
                    <a:pt x="6047" y="2114"/>
                  </a:lnTo>
                  <a:lnTo>
                    <a:pt x="5984" y="2093"/>
                  </a:lnTo>
                  <a:lnTo>
                    <a:pt x="5859" y="2135"/>
                  </a:lnTo>
                  <a:lnTo>
                    <a:pt x="5838" y="2219"/>
                  </a:lnTo>
                  <a:lnTo>
                    <a:pt x="5984" y="2323"/>
                  </a:lnTo>
                  <a:lnTo>
                    <a:pt x="6047" y="2323"/>
                  </a:lnTo>
                  <a:lnTo>
                    <a:pt x="6089" y="2365"/>
                  </a:lnTo>
                  <a:lnTo>
                    <a:pt x="5984" y="2344"/>
                  </a:lnTo>
                  <a:lnTo>
                    <a:pt x="5880" y="2407"/>
                  </a:lnTo>
                  <a:lnTo>
                    <a:pt x="5963" y="2512"/>
                  </a:lnTo>
                  <a:lnTo>
                    <a:pt x="5838" y="2428"/>
                  </a:lnTo>
                  <a:lnTo>
                    <a:pt x="5838" y="2302"/>
                  </a:lnTo>
                  <a:lnTo>
                    <a:pt x="5775" y="2261"/>
                  </a:lnTo>
                  <a:lnTo>
                    <a:pt x="5754" y="2156"/>
                  </a:lnTo>
                  <a:lnTo>
                    <a:pt x="5712" y="2219"/>
                  </a:lnTo>
                  <a:lnTo>
                    <a:pt x="5671" y="2365"/>
                  </a:lnTo>
                  <a:lnTo>
                    <a:pt x="5733" y="2428"/>
                  </a:lnTo>
                  <a:lnTo>
                    <a:pt x="5712" y="2554"/>
                  </a:lnTo>
                  <a:lnTo>
                    <a:pt x="5629" y="2512"/>
                  </a:lnTo>
                  <a:lnTo>
                    <a:pt x="5545" y="2533"/>
                  </a:lnTo>
                  <a:lnTo>
                    <a:pt x="5419" y="2658"/>
                  </a:lnTo>
                  <a:lnTo>
                    <a:pt x="5440" y="2679"/>
                  </a:lnTo>
                  <a:lnTo>
                    <a:pt x="5524" y="2658"/>
                  </a:lnTo>
                  <a:lnTo>
                    <a:pt x="5608" y="2763"/>
                  </a:lnTo>
                  <a:lnTo>
                    <a:pt x="5503" y="2763"/>
                  </a:lnTo>
                  <a:lnTo>
                    <a:pt x="5440" y="2826"/>
                  </a:lnTo>
                  <a:lnTo>
                    <a:pt x="5503" y="2846"/>
                  </a:lnTo>
                  <a:lnTo>
                    <a:pt x="5461" y="2888"/>
                  </a:lnTo>
                  <a:lnTo>
                    <a:pt x="5357" y="2930"/>
                  </a:lnTo>
                  <a:lnTo>
                    <a:pt x="5357" y="2972"/>
                  </a:lnTo>
                  <a:lnTo>
                    <a:pt x="5399" y="2993"/>
                  </a:lnTo>
                  <a:lnTo>
                    <a:pt x="5336" y="2993"/>
                  </a:lnTo>
                  <a:lnTo>
                    <a:pt x="5294" y="2951"/>
                  </a:lnTo>
                  <a:lnTo>
                    <a:pt x="5210" y="2972"/>
                  </a:lnTo>
                  <a:lnTo>
                    <a:pt x="5127" y="3077"/>
                  </a:lnTo>
                  <a:lnTo>
                    <a:pt x="5147" y="3139"/>
                  </a:lnTo>
                  <a:lnTo>
                    <a:pt x="5127" y="3160"/>
                  </a:lnTo>
                  <a:lnTo>
                    <a:pt x="5022" y="3160"/>
                  </a:lnTo>
                  <a:lnTo>
                    <a:pt x="4938" y="3265"/>
                  </a:lnTo>
                  <a:lnTo>
                    <a:pt x="5043" y="3307"/>
                  </a:lnTo>
                  <a:lnTo>
                    <a:pt x="5315" y="3223"/>
                  </a:lnTo>
                  <a:lnTo>
                    <a:pt x="5357" y="3265"/>
                  </a:lnTo>
                  <a:lnTo>
                    <a:pt x="5461" y="3202"/>
                  </a:lnTo>
                  <a:lnTo>
                    <a:pt x="5524" y="3202"/>
                  </a:lnTo>
                  <a:lnTo>
                    <a:pt x="5524" y="3286"/>
                  </a:lnTo>
                  <a:lnTo>
                    <a:pt x="5461" y="3370"/>
                  </a:lnTo>
                  <a:lnTo>
                    <a:pt x="5440" y="3516"/>
                  </a:lnTo>
                  <a:lnTo>
                    <a:pt x="5419" y="3558"/>
                  </a:lnTo>
                  <a:lnTo>
                    <a:pt x="5357" y="3495"/>
                  </a:lnTo>
                  <a:lnTo>
                    <a:pt x="5336" y="3411"/>
                  </a:lnTo>
                  <a:lnTo>
                    <a:pt x="5252" y="3453"/>
                  </a:lnTo>
                  <a:lnTo>
                    <a:pt x="5210" y="3390"/>
                  </a:lnTo>
                  <a:lnTo>
                    <a:pt x="5106" y="3390"/>
                  </a:lnTo>
                  <a:lnTo>
                    <a:pt x="5127" y="3453"/>
                  </a:lnTo>
                  <a:lnTo>
                    <a:pt x="5106" y="3495"/>
                  </a:lnTo>
                  <a:lnTo>
                    <a:pt x="5022" y="3453"/>
                  </a:lnTo>
                  <a:lnTo>
                    <a:pt x="4938" y="3474"/>
                  </a:lnTo>
                  <a:lnTo>
                    <a:pt x="5043" y="3516"/>
                  </a:lnTo>
                  <a:lnTo>
                    <a:pt x="5085" y="3600"/>
                  </a:lnTo>
                  <a:lnTo>
                    <a:pt x="5022" y="3621"/>
                  </a:lnTo>
                  <a:lnTo>
                    <a:pt x="5001" y="3683"/>
                  </a:lnTo>
                  <a:lnTo>
                    <a:pt x="5001" y="3746"/>
                  </a:lnTo>
                  <a:lnTo>
                    <a:pt x="4980" y="3809"/>
                  </a:lnTo>
                  <a:lnTo>
                    <a:pt x="4938" y="3725"/>
                  </a:lnTo>
                  <a:lnTo>
                    <a:pt x="4938" y="3621"/>
                  </a:lnTo>
                  <a:lnTo>
                    <a:pt x="4875" y="3558"/>
                  </a:lnTo>
                  <a:lnTo>
                    <a:pt x="4792" y="3621"/>
                  </a:lnTo>
                  <a:lnTo>
                    <a:pt x="4708" y="3662"/>
                  </a:lnTo>
                  <a:lnTo>
                    <a:pt x="4666" y="3579"/>
                  </a:lnTo>
                  <a:lnTo>
                    <a:pt x="4687" y="3516"/>
                  </a:lnTo>
                  <a:lnTo>
                    <a:pt x="4624" y="3516"/>
                  </a:lnTo>
                  <a:lnTo>
                    <a:pt x="4520" y="3621"/>
                  </a:lnTo>
                  <a:lnTo>
                    <a:pt x="4603" y="3704"/>
                  </a:lnTo>
                  <a:lnTo>
                    <a:pt x="4729" y="3704"/>
                  </a:lnTo>
                  <a:lnTo>
                    <a:pt x="4834" y="3746"/>
                  </a:lnTo>
                  <a:lnTo>
                    <a:pt x="4792" y="3830"/>
                  </a:lnTo>
                  <a:lnTo>
                    <a:pt x="4583" y="3893"/>
                  </a:lnTo>
                  <a:lnTo>
                    <a:pt x="4520" y="3830"/>
                  </a:lnTo>
                  <a:lnTo>
                    <a:pt x="4457" y="3830"/>
                  </a:lnTo>
                  <a:lnTo>
                    <a:pt x="4394" y="3934"/>
                  </a:lnTo>
                  <a:lnTo>
                    <a:pt x="4478" y="4018"/>
                  </a:lnTo>
                  <a:lnTo>
                    <a:pt x="4394" y="4102"/>
                  </a:lnTo>
                  <a:lnTo>
                    <a:pt x="4478" y="4102"/>
                  </a:lnTo>
                  <a:lnTo>
                    <a:pt x="4583" y="3976"/>
                  </a:lnTo>
                  <a:lnTo>
                    <a:pt x="4687" y="3976"/>
                  </a:lnTo>
                  <a:lnTo>
                    <a:pt x="4729" y="4039"/>
                  </a:lnTo>
                  <a:lnTo>
                    <a:pt x="4583" y="4081"/>
                  </a:lnTo>
                  <a:lnTo>
                    <a:pt x="4562" y="4186"/>
                  </a:lnTo>
                  <a:lnTo>
                    <a:pt x="4603" y="4248"/>
                  </a:lnTo>
                  <a:lnTo>
                    <a:pt x="4729" y="4332"/>
                  </a:lnTo>
                  <a:lnTo>
                    <a:pt x="4729" y="4416"/>
                  </a:lnTo>
                  <a:lnTo>
                    <a:pt x="4666" y="4353"/>
                  </a:lnTo>
                  <a:lnTo>
                    <a:pt x="4583" y="4353"/>
                  </a:lnTo>
                  <a:lnTo>
                    <a:pt x="4499" y="4248"/>
                  </a:lnTo>
                  <a:lnTo>
                    <a:pt x="4457" y="4248"/>
                  </a:lnTo>
                  <a:lnTo>
                    <a:pt x="4373" y="4332"/>
                  </a:lnTo>
                  <a:lnTo>
                    <a:pt x="4457" y="4395"/>
                  </a:lnTo>
                  <a:lnTo>
                    <a:pt x="4352" y="4416"/>
                  </a:lnTo>
                  <a:lnTo>
                    <a:pt x="4248" y="4499"/>
                  </a:lnTo>
                  <a:lnTo>
                    <a:pt x="4248" y="4541"/>
                  </a:lnTo>
                  <a:lnTo>
                    <a:pt x="4352" y="4604"/>
                  </a:lnTo>
                  <a:lnTo>
                    <a:pt x="4457" y="4541"/>
                  </a:lnTo>
                  <a:lnTo>
                    <a:pt x="4499" y="4604"/>
                  </a:lnTo>
                  <a:lnTo>
                    <a:pt x="4603" y="4562"/>
                  </a:lnTo>
                  <a:lnTo>
                    <a:pt x="4624" y="4646"/>
                  </a:lnTo>
                  <a:lnTo>
                    <a:pt x="4708" y="4709"/>
                  </a:lnTo>
                  <a:lnTo>
                    <a:pt x="4708" y="4751"/>
                  </a:lnTo>
                  <a:lnTo>
                    <a:pt x="4562" y="4667"/>
                  </a:lnTo>
                  <a:lnTo>
                    <a:pt x="4415" y="4667"/>
                  </a:lnTo>
                  <a:lnTo>
                    <a:pt x="4373" y="4709"/>
                  </a:lnTo>
                  <a:lnTo>
                    <a:pt x="4206" y="4730"/>
                  </a:lnTo>
                  <a:lnTo>
                    <a:pt x="4206" y="4792"/>
                  </a:lnTo>
                  <a:lnTo>
                    <a:pt x="4143" y="4855"/>
                  </a:lnTo>
                  <a:lnTo>
                    <a:pt x="4080" y="4834"/>
                  </a:lnTo>
                  <a:lnTo>
                    <a:pt x="3955" y="4918"/>
                  </a:lnTo>
                  <a:lnTo>
                    <a:pt x="3871" y="4918"/>
                  </a:lnTo>
                  <a:lnTo>
                    <a:pt x="3850" y="4960"/>
                  </a:lnTo>
                  <a:lnTo>
                    <a:pt x="3955" y="4981"/>
                  </a:lnTo>
                  <a:lnTo>
                    <a:pt x="3997" y="5064"/>
                  </a:lnTo>
                  <a:lnTo>
                    <a:pt x="3934" y="5127"/>
                  </a:lnTo>
                  <a:lnTo>
                    <a:pt x="3871" y="5085"/>
                  </a:lnTo>
                  <a:lnTo>
                    <a:pt x="3850" y="5127"/>
                  </a:lnTo>
                  <a:lnTo>
                    <a:pt x="3934" y="5169"/>
                  </a:lnTo>
                  <a:lnTo>
                    <a:pt x="3892" y="5232"/>
                  </a:lnTo>
                  <a:lnTo>
                    <a:pt x="3787" y="5190"/>
                  </a:lnTo>
                  <a:lnTo>
                    <a:pt x="3766" y="5169"/>
                  </a:lnTo>
                  <a:lnTo>
                    <a:pt x="3746" y="5190"/>
                  </a:lnTo>
                  <a:lnTo>
                    <a:pt x="3829" y="5274"/>
                  </a:lnTo>
                  <a:lnTo>
                    <a:pt x="3766" y="5295"/>
                  </a:lnTo>
                  <a:lnTo>
                    <a:pt x="3787" y="5378"/>
                  </a:lnTo>
                  <a:lnTo>
                    <a:pt x="3850" y="5378"/>
                  </a:lnTo>
                  <a:lnTo>
                    <a:pt x="3787" y="5399"/>
                  </a:lnTo>
                  <a:lnTo>
                    <a:pt x="3725" y="5441"/>
                  </a:lnTo>
                  <a:lnTo>
                    <a:pt x="3662" y="5378"/>
                  </a:lnTo>
                  <a:lnTo>
                    <a:pt x="3662" y="5462"/>
                  </a:lnTo>
                  <a:lnTo>
                    <a:pt x="3641" y="5504"/>
                  </a:lnTo>
                  <a:lnTo>
                    <a:pt x="3683" y="5546"/>
                  </a:lnTo>
                  <a:lnTo>
                    <a:pt x="3850" y="5587"/>
                  </a:lnTo>
                  <a:lnTo>
                    <a:pt x="3871" y="5671"/>
                  </a:lnTo>
                  <a:lnTo>
                    <a:pt x="3934" y="5671"/>
                  </a:lnTo>
                  <a:lnTo>
                    <a:pt x="4039" y="5650"/>
                  </a:lnTo>
                  <a:lnTo>
                    <a:pt x="3955" y="5692"/>
                  </a:lnTo>
                  <a:lnTo>
                    <a:pt x="3955" y="5755"/>
                  </a:lnTo>
                  <a:lnTo>
                    <a:pt x="3850" y="5755"/>
                  </a:lnTo>
                  <a:lnTo>
                    <a:pt x="3829" y="5713"/>
                  </a:lnTo>
                  <a:lnTo>
                    <a:pt x="3662" y="5713"/>
                  </a:lnTo>
                  <a:lnTo>
                    <a:pt x="3557" y="5818"/>
                  </a:lnTo>
                  <a:lnTo>
                    <a:pt x="3578" y="5839"/>
                  </a:lnTo>
                  <a:lnTo>
                    <a:pt x="3683" y="5839"/>
                  </a:lnTo>
                  <a:lnTo>
                    <a:pt x="3725" y="5922"/>
                  </a:lnTo>
                  <a:lnTo>
                    <a:pt x="3766" y="5985"/>
                  </a:lnTo>
                  <a:lnTo>
                    <a:pt x="3766" y="6069"/>
                  </a:lnTo>
                  <a:lnTo>
                    <a:pt x="3683" y="6006"/>
                  </a:lnTo>
                  <a:lnTo>
                    <a:pt x="3641" y="6006"/>
                  </a:lnTo>
                  <a:lnTo>
                    <a:pt x="3578" y="6069"/>
                  </a:lnTo>
                  <a:lnTo>
                    <a:pt x="3578" y="6131"/>
                  </a:lnTo>
                  <a:lnTo>
                    <a:pt x="3557" y="6173"/>
                  </a:lnTo>
                  <a:lnTo>
                    <a:pt x="3620" y="6215"/>
                  </a:lnTo>
                  <a:lnTo>
                    <a:pt x="3641" y="6299"/>
                  </a:lnTo>
                  <a:lnTo>
                    <a:pt x="3578" y="6299"/>
                  </a:lnTo>
                  <a:lnTo>
                    <a:pt x="3515" y="6236"/>
                  </a:lnTo>
                  <a:lnTo>
                    <a:pt x="3474" y="6278"/>
                  </a:lnTo>
                  <a:lnTo>
                    <a:pt x="3474" y="6341"/>
                  </a:lnTo>
                  <a:lnTo>
                    <a:pt x="3578" y="6362"/>
                  </a:lnTo>
                  <a:lnTo>
                    <a:pt x="3578" y="6424"/>
                  </a:lnTo>
                  <a:lnTo>
                    <a:pt x="3578" y="6508"/>
                  </a:lnTo>
                  <a:lnTo>
                    <a:pt x="3453" y="6403"/>
                  </a:lnTo>
                  <a:lnTo>
                    <a:pt x="3411" y="6445"/>
                  </a:lnTo>
                  <a:lnTo>
                    <a:pt x="3411" y="6529"/>
                  </a:lnTo>
                  <a:lnTo>
                    <a:pt x="3432" y="6529"/>
                  </a:lnTo>
                  <a:lnTo>
                    <a:pt x="3432" y="6634"/>
                  </a:lnTo>
                  <a:lnTo>
                    <a:pt x="3474" y="6738"/>
                  </a:lnTo>
                  <a:lnTo>
                    <a:pt x="3536" y="6738"/>
                  </a:lnTo>
                  <a:lnTo>
                    <a:pt x="3578" y="6634"/>
                  </a:lnTo>
                  <a:lnTo>
                    <a:pt x="3641" y="6634"/>
                  </a:lnTo>
                  <a:lnTo>
                    <a:pt x="3578" y="6759"/>
                  </a:lnTo>
                  <a:lnTo>
                    <a:pt x="3536" y="6801"/>
                  </a:lnTo>
                  <a:lnTo>
                    <a:pt x="3432" y="6885"/>
                  </a:lnTo>
                  <a:lnTo>
                    <a:pt x="3348" y="6885"/>
                  </a:lnTo>
                  <a:lnTo>
                    <a:pt x="3264" y="6927"/>
                  </a:lnTo>
                  <a:lnTo>
                    <a:pt x="3264" y="6968"/>
                  </a:lnTo>
                  <a:lnTo>
                    <a:pt x="3202" y="7031"/>
                  </a:lnTo>
                  <a:lnTo>
                    <a:pt x="3118" y="7073"/>
                  </a:lnTo>
                  <a:lnTo>
                    <a:pt x="3202" y="7136"/>
                  </a:lnTo>
                  <a:lnTo>
                    <a:pt x="3160" y="7157"/>
                  </a:lnTo>
                  <a:lnTo>
                    <a:pt x="3013" y="7178"/>
                  </a:lnTo>
                  <a:lnTo>
                    <a:pt x="2950" y="7261"/>
                  </a:lnTo>
                  <a:lnTo>
                    <a:pt x="2950" y="7324"/>
                  </a:lnTo>
                  <a:lnTo>
                    <a:pt x="3055" y="7345"/>
                  </a:lnTo>
                  <a:lnTo>
                    <a:pt x="2992" y="7387"/>
                  </a:lnTo>
                  <a:lnTo>
                    <a:pt x="2930" y="7492"/>
                  </a:lnTo>
                  <a:lnTo>
                    <a:pt x="2846" y="7492"/>
                  </a:lnTo>
                  <a:lnTo>
                    <a:pt x="2825" y="7408"/>
                  </a:lnTo>
                  <a:lnTo>
                    <a:pt x="2783" y="7366"/>
                  </a:lnTo>
                  <a:lnTo>
                    <a:pt x="2741" y="7408"/>
                  </a:lnTo>
                  <a:lnTo>
                    <a:pt x="2678" y="7408"/>
                  </a:lnTo>
                  <a:lnTo>
                    <a:pt x="2699" y="7492"/>
                  </a:lnTo>
                  <a:lnTo>
                    <a:pt x="2637" y="7554"/>
                  </a:lnTo>
                  <a:lnTo>
                    <a:pt x="2637" y="7596"/>
                  </a:lnTo>
                  <a:lnTo>
                    <a:pt x="2678" y="7659"/>
                  </a:lnTo>
                  <a:lnTo>
                    <a:pt x="2532" y="7659"/>
                  </a:lnTo>
                  <a:lnTo>
                    <a:pt x="2490" y="7680"/>
                  </a:lnTo>
                  <a:lnTo>
                    <a:pt x="2490" y="7805"/>
                  </a:lnTo>
                  <a:lnTo>
                    <a:pt x="2386" y="7868"/>
                  </a:lnTo>
                  <a:lnTo>
                    <a:pt x="2406" y="7910"/>
                  </a:lnTo>
                  <a:lnTo>
                    <a:pt x="2386" y="8015"/>
                  </a:lnTo>
                  <a:lnTo>
                    <a:pt x="2302" y="8098"/>
                  </a:lnTo>
                  <a:lnTo>
                    <a:pt x="2197" y="8182"/>
                  </a:lnTo>
                  <a:lnTo>
                    <a:pt x="2218" y="8224"/>
                  </a:lnTo>
                  <a:lnTo>
                    <a:pt x="2365" y="8161"/>
                  </a:lnTo>
                  <a:lnTo>
                    <a:pt x="2406" y="8161"/>
                  </a:lnTo>
                  <a:lnTo>
                    <a:pt x="2406" y="8224"/>
                  </a:lnTo>
                  <a:lnTo>
                    <a:pt x="2323" y="8266"/>
                  </a:lnTo>
                  <a:lnTo>
                    <a:pt x="2323" y="8370"/>
                  </a:lnTo>
                  <a:lnTo>
                    <a:pt x="2386" y="8454"/>
                  </a:lnTo>
                  <a:lnTo>
                    <a:pt x="2511" y="8391"/>
                  </a:lnTo>
                  <a:lnTo>
                    <a:pt x="2637" y="8370"/>
                  </a:lnTo>
                  <a:lnTo>
                    <a:pt x="2804" y="8203"/>
                  </a:lnTo>
                  <a:lnTo>
                    <a:pt x="2804" y="8119"/>
                  </a:lnTo>
                  <a:lnTo>
                    <a:pt x="2720" y="8161"/>
                  </a:lnTo>
                  <a:lnTo>
                    <a:pt x="2804" y="8056"/>
                  </a:lnTo>
                  <a:lnTo>
                    <a:pt x="2825" y="7910"/>
                  </a:lnTo>
                  <a:lnTo>
                    <a:pt x="2846" y="7910"/>
                  </a:lnTo>
                  <a:lnTo>
                    <a:pt x="2909" y="7868"/>
                  </a:lnTo>
                  <a:lnTo>
                    <a:pt x="3013" y="7889"/>
                  </a:lnTo>
                  <a:lnTo>
                    <a:pt x="3055" y="7889"/>
                  </a:lnTo>
                  <a:lnTo>
                    <a:pt x="2909" y="7994"/>
                  </a:lnTo>
                  <a:lnTo>
                    <a:pt x="2909" y="8056"/>
                  </a:lnTo>
                  <a:lnTo>
                    <a:pt x="3055" y="8098"/>
                  </a:lnTo>
                  <a:lnTo>
                    <a:pt x="3013" y="8182"/>
                  </a:lnTo>
                  <a:lnTo>
                    <a:pt x="2930" y="8182"/>
                  </a:lnTo>
                  <a:lnTo>
                    <a:pt x="2783" y="8370"/>
                  </a:lnTo>
                  <a:lnTo>
                    <a:pt x="2888" y="8412"/>
                  </a:lnTo>
                  <a:lnTo>
                    <a:pt x="2804" y="8496"/>
                  </a:lnTo>
                  <a:lnTo>
                    <a:pt x="2825" y="8600"/>
                  </a:lnTo>
                  <a:lnTo>
                    <a:pt x="2720" y="8580"/>
                  </a:lnTo>
                  <a:lnTo>
                    <a:pt x="2637" y="8496"/>
                  </a:lnTo>
                  <a:lnTo>
                    <a:pt x="2511" y="8496"/>
                  </a:lnTo>
                  <a:lnTo>
                    <a:pt x="2427" y="8538"/>
                  </a:lnTo>
                  <a:lnTo>
                    <a:pt x="2427" y="8642"/>
                  </a:lnTo>
                  <a:lnTo>
                    <a:pt x="2365" y="8705"/>
                  </a:lnTo>
                  <a:lnTo>
                    <a:pt x="2260" y="8747"/>
                  </a:lnTo>
                  <a:lnTo>
                    <a:pt x="2260" y="8747"/>
                  </a:lnTo>
                  <a:lnTo>
                    <a:pt x="2323" y="8684"/>
                  </a:lnTo>
                  <a:lnTo>
                    <a:pt x="2386" y="8642"/>
                  </a:lnTo>
                  <a:lnTo>
                    <a:pt x="2302" y="8538"/>
                  </a:lnTo>
                  <a:lnTo>
                    <a:pt x="2302" y="8433"/>
                  </a:lnTo>
                  <a:lnTo>
                    <a:pt x="2218" y="8328"/>
                  </a:lnTo>
                  <a:lnTo>
                    <a:pt x="2155" y="8328"/>
                  </a:lnTo>
                  <a:lnTo>
                    <a:pt x="2093" y="8412"/>
                  </a:lnTo>
                  <a:lnTo>
                    <a:pt x="1988" y="8412"/>
                  </a:lnTo>
                  <a:lnTo>
                    <a:pt x="1988" y="8454"/>
                  </a:lnTo>
                  <a:lnTo>
                    <a:pt x="2155" y="8454"/>
                  </a:lnTo>
                  <a:lnTo>
                    <a:pt x="1988" y="8600"/>
                  </a:lnTo>
                  <a:lnTo>
                    <a:pt x="1883" y="8580"/>
                  </a:lnTo>
                  <a:lnTo>
                    <a:pt x="1800" y="8580"/>
                  </a:lnTo>
                  <a:lnTo>
                    <a:pt x="1695" y="8684"/>
                  </a:lnTo>
                  <a:lnTo>
                    <a:pt x="1758" y="8705"/>
                  </a:lnTo>
                  <a:lnTo>
                    <a:pt x="1842" y="8684"/>
                  </a:lnTo>
                  <a:lnTo>
                    <a:pt x="1862" y="8705"/>
                  </a:lnTo>
                  <a:lnTo>
                    <a:pt x="1737" y="8789"/>
                  </a:lnTo>
                  <a:lnTo>
                    <a:pt x="1674" y="8831"/>
                  </a:lnTo>
                  <a:lnTo>
                    <a:pt x="1632" y="8789"/>
                  </a:lnTo>
                  <a:lnTo>
                    <a:pt x="1549" y="8789"/>
                  </a:lnTo>
                  <a:lnTo>
                    <a:pt x="1549" y="8831"/>
                  </a:lnTo>
                  <a:lnTo>
                    <a:pt x="1674" y="8914"/>
                  </a:lnTo>
                  <a:lnTo>
                    <a:pt x="1800" y="8914"/>
                  </a:lnTo>
                  <a:lnTo>
                    <a:pt x="1779" y="8977"/>
                  </a:lnTo>
                  <a:lnTo>
                    <a:pt x="1862" y="9019"/>
                  </a:lnTo>
                  <a:lnTo>
                    <a:pt x="1842" y="9103"/>
                  </a:lnTo>
                  <a:lnTo>
                    <a:pt x="1695" y="9040"/>
                  </a:lnTo>
                  <a:lnTo>
                    <a:pt x="1695" y="8956"/>
                  </a:lnTo>
                  <a:lnTo>
                    <a:pt x="1590" y="8956"/>
                  </a:lnTo>
                  <a:lnTo>
                    <a:pt x="1486" y="8893"/>
                  </a:lnTo>
                  <a:lnTo>
                    <a:pt x="1465" y="8810"/>
                  </a:lnTo>
                  <a:lnTo>
                    <a:pt x="1444" y="8810"/>
                  </a:lnTo>
                  <a:lnTo>
                    <a:pt x="1423" y="8914"/>
                  </a:lnTo>
                  <a:lnTo>
                    <a:pt x="1528" y="9040"/>
                  </a:lnTo>
                  <a:lnTo>
                    <a:pt x="1632" y="9124"/>
                  </a:lnTo>
                  <a:lnTo>
                    <a:pt x="1695" y="9124"/>
                  </a:lnTo>
                  <a:lnTo>
                    <a:pt x="1758" y="9165"/>
                  </a:lnTo>
                  <a:lnTo>
                    <a:pt x="1653" y="9165"/>
                  </a:lnTo>
                  <a:lnTo>
                    <a:pt x="1486" y="9124"/>
                  </a:lnTo>
                  <a:lnTo>
                    <a:pt x="1360" y="8956"/>
                  </a:lnTo>
                  <a:lnTo>
                    <a:pt x="1277" y="8977"/>
                  </a:lnTo>
                  <a:lnTo>
                    <a:pt x="1214" y="8935"/>
                  </a:lnTo>
                  <a:lnTo>
                    <a:pt x="1067" y="8935"/>
                  </a:lnTo>
                  <a:lnTo>
                    <a:pt x="1026" y="8893"/>
                  </a:lnTo>
                  <a:lnTo>
                    <a:pt x="963" y="8935"/>
                  </a:lnTo>
                  <a:lnTo>
                    <a:pt x="1005" y="9019"/>
                  </a:lnTo>
                  <a:lnTo>
                    <a:pt x="942" y="9061"/>
                  </a:lnTo>
                  <a:lnTo>
                    <a:pt x="1026" y="9165"/>
                  </a:lnTo>
                  <a:lnTo>
                    <a:pt x="1214" y="9124"/>
                  </a:lnTo>
                  <a:lnTo>
                    <a:pt x="1235" y="9144"/>
                  </a:lnTo>
                  <a:lnTo>
                    <a:pt x="1151" y="9207"/>
                  </a:lnTo>
                  <a:lnTo>
                    <a:pt x="1214" y="9228"/>
                  </a:lnTo>
                  <a:lnTo>
                    <a:pt x="1339" y="9165"/>
                  </a:lnTo>
                  <a:lnTo>
                    <a:pt x="1423" y="9165"/>
                  </a:lnTo>
                  <a:lnTo>
                    <a:pt x="1381" y="9228"/>
                  </a:lnTo>
                  <a:lnTo>
                    <a:pt x="1214" y="9312"/>
                  </a:lnTo>
                  <a:lnTo>
                    <a:pt x="1151" y="9375"/>
                  </a:lnTo>
                  <a:lnTo>
                    <a:pt x="1026" y="9354"/>
                  </a:lnTo>
                  <a:lnTo>
                    <a:pt x="942" y="9228"/>
                  </a:lnTo>
                  <a:lnTo>
                    <a:pt x="900" y="9228"/>
                  </a:lnTo>
                  <a:lnTo>
                    <a:pt x="837" y="9270"/>
                  </a:lnTo>
                  <a:lnTo>
                    <a:pt x="753" y="9207"/>
                  </a:lnTo>
                  <a:lnTo>
                    <a:pt x="691" y="9249"/>
                  </a:lnTo>
                  <a:lnTo>
                    <a:pt x="628" y="9228"/>
                  </a:lnTo>
                  <a:lnTo>
                    <a:pt x="544" y="9270"/>
                  </a:lnTo>
                  <a:lnTo>
                    <a:pt x="586" y="9333"/>
                  </a:lnTo>
                  <a:lnTo>
                    <a:pt x="753" y="9354"/>
                  </a:lnTo>
                  <a:lnTo>
                    <a:pt x="858" y="9416"/>
                  </a:lnTo>
                  <a:lnTo>
                    <a:pt x="1005" y="9479"/>
                  </a:lnTo>
                  <a:lnTo>
                    <a:pt x="963" y="9584"/>
                  </a:lnTo>
                  <a:lnTo>
                    <a:pt x="1026" y="9668"/>
                  </a:lnTo>
                  <a:lnTo>
                    <a:pt x="921" y="9688"/>
                  </a:lnTo>
                  <a:lnTo>
                    <a:pt x="900" y="9668"/>
                  </a:lnTo>
                  <a:lnTo>
                    <a:pt x="900" y="9500"/>
                  </a:lnTo>
                  <a:lnTo>
                    <a:pt x="795" y="9479"/>
                  </a:lnTo>
                  <a:lnTo>
                    <a:pt x="691" y="9479"/>
                  </a:lnTo>
                  <a:lnTo>
                    <a:pt x="733" y="9563"/>
                  </a:lnTo>
                  <a:lnTo>
                    <a:pt x="712" y="9626"/>
                  </a:lnTo>
                  <a:lnTo>
                    <a:pt x="586" y="9542"/>
                  </a:lnTo>
                  <a:lnTo>
                    <a:pt x="481" y="9668"/>
                  </a:lnTo>
                  <a:lnTo>
                    <a:pt x="586" y="9730"/>
                  </a:lnTo>
                  <a:lnTo>
                    <a:pt x="502" y="9751"/>
                  </a:lnTo>
                  <a:lnTo>
                    <a:pt x="440" y="9772"/>
                  </a:lnTo>
                  <a:lnTo>
                    <a:pt x="398" y="9668"/>
                  </a:lnTo>
                  <a:lnTo>
                    <a:pt x="230" y="9647"/>
                  </a:lnTo>
                  <a:lnTo>
                    <a:pt x="293" y="9772"/>
                  </a:lnTo>
                  <a:lnTo>
                    <a:pt x="209" y="9793"/>
                  </a:lnTo>
                  <a:lnTo>
                    <a:pt x="189" y="9688"/>
                  </a:lnTo>
                  <a:lnTo>
                    <a:pt x="105" y="9626"/>
                  </a:lnTo>
                  <a:lnTo>
                    <a:pt x="63" y="9647"/>
                  </a:lnTo>
                  <a:lnTo>
                    <a:pt x="63" y="9688"/>
                  </a:lnTo>
                  <a:lnTo>
                    <a:pt x="168" y="9793"/>
                  </a:lnTo>
                  <a:lnTo>
                    <a:pt x="105" y="9856"/>
                  </a:lnTo>
                  <a:lnTo>
                    <a:pt x="168" y="9898"/>
                  </a:lnTo>
                  <a:lnTo>
                    <a:pt x="293" y="9877"/>
                  </a:lnTo>
                  <a:lnTo>
                    <a:pt x="481" y="9898"/>
                  </a:lnTo>
                  <a:lnTo>
                    <a:pt x="586" y="9981"/>
                  </a:lnTo>
                  <a:lnTo>
                    <a:pt x="733" y="9981"/>
                  </a:lnTo>
                  <a:lnTo>
                    <a:pt x="795" y="9940"/>
                  </a:lnTo>
                  <a:lnTo>
                    <a:pt x="858" y="9940"/>
                  </a:lnTo>
                  <a:lnTo>
                    <a:pt x="753" y="10023"/>
                  </a:lnTo>
                  <a:lnTo>
                    <a:pt x="607" y="10023"/>
                  </a:lnTo>
                  <a:lnTo>
                    <a:pt x="544" y="10065"/>
                  </a:lnTo>
                  <a:lnTo>
                    <a:pt x="377" y="9960"/>
                  </a:lnTo>
                  <a:lnTo>
                    <a:pt x="272" y="9981"/>
                  </a:lnTo>
                  <a:lnTo>
                    <a:pt x="209" y="9981"/>
                  </a:lnTo>
                  <a:lnTo>
                    <a:pt x="126" y="10023"/>
                  </a:lnTo>
                  <a:lnTo>
                    <a:pt x="0" y="10065"/>
                  </a:lnTo>
                  <a:lnTo>
                    <a:pt x="0" y="10107"/>
                  </a:lnTo>
                  <a:lnTo>
                    <a:pt x="189" y="10191"/>
                  </a:lnTo>
                  <a:lnTo>
                    <a:pt x="105" y="10274"/>
                  </a:lnTo>
                  <a:lnTo>
                    <a:pt x="209" y="10295"/>
                  </a:lnTo>
                  <a:lnTo>
                    <a:pt x="272" y="10253"/>
                  </a:lnTo>
                  <a:lnTo>
                    <a:pt x="419" y="10253"/>
                  </a:lnTo>
                  <a:lnTo>
                    <a:pt x="314" y="10316"/>
                  </a:lnTo>
                  <a:lnTo>
                    <a:pt x="126" y="10316"/>
                  </a:lnTo>
                  <a:lnTo>
                    <a:pt x="105" y="10358"/>
                  </a:lnTo>
                  <a:lnTo>
                    <a:pt x="63" y="10358"/>
                  </a:lnTo>
                  <a:lnTo>
                    <a:pt x="63" y="10379"/>
                  </a:lnTo>
                  <a:lnTo>
                    <a:pt x="126" y="10400"/>
                  </a:lnTo>
                  <a:lnTo>
                    <a:pt x="189" y="10400"/>
                  </a:lnTo>
                  <a:lnTo>
                    <a:pt x="105" y="10463"/>
                  </a:lnTo>
                  <a:lnTo>
                    <a:pt x="63" y="10484"/>
                  </a:lnTo>
                  <a:lnTo>
                    <a:pt x="63" y="10525"/>
                  </a:lnTo>
                  <a:lnTo>
                    <a:pt x="105" y="10546"/>
                  </a:lnTo>
                  <a:lnTo>
                    <a:pt x="168" y="10630"/>
                  </a:lnTo>
                  <a:lnTo>
                    <a:pt x="293" y="10630"/>
                  </a:lnTo>
                  <a:lnTo>
                    <a:pt x="335" y="10588"/>
                  </a:lnTo>
                  <a:lnTo>
                    <a:pt x="523" y="10546"/>
                  </a:lnTo>
                  <a:lnTo>
                    <a:pt x="649" y="10588"/>
                  </a:lnTo>
                  <a:lnTo>
                    <a:pt x="691" y="10609"/>
                  </a:lnTo>
                  <a:lnTo>
                    <a:pt x="753" y="10546"/>
                  </a:lnTo>
                  <a:lnTo>
                    <a:pt x="753" y="10484"/>
                  </a:lnTo>
                  <a:lnTo>
                    <a:pt x="837" y="10463"/>
                  </a:lnTo>
                  <a:lnTo>
                    <a:pt x="858" y="10525"/>
                  </a:lnTo>
                  <a:lnTo>
                    <a:pt x="963" y="10525"/>
                  </a:lnTo>
                  <a:lnTo>
                    <a:pt x="1067" y="10421"/>
                  </a:lnTo>
                  <a:lnTo>
                    <a:pt x="1130" y="10463"/>
                  </a:lnTo>
                  <a:lnTo>
                    <a:pt x="1130" y="10505"/>
                  </a:lnTo>
                  <a:lnTo>
                    <a:pt x="1046" y="10525"/>
                  </a:lnTo>
                  <a:lnTo>
                    <a:pt x="1151" y="10588"/>
                  </a:lnTo>
                  <a:lnTo>
                    <a:pt x="1214" y="10525"/>
                  </a:lnTo>
                  <a:lnTo>
                    <a:pt x="1214" y="10463"/>
                  </a:lnTo>
                  <a:lnTo>
                    <a:pt x="1277" y="10358"/>
                  </a:lnTo>
                  <a:lnTo>
                    <a:pt x="1256" y="10421"/>
                  </a:lnTo>
                  <a:lnTo>
                    <a:pt x="1339" y="10525"/>
                  </a:lnTo>
                  <a:lnTo>
                    <a:pt x="1277" y="10609"/>
                  </a:lnTo>
                  <a:lnTo>
                    <a:pt x="1130" y="10672"/>
                  </a:lnTo>
                  <a:lnTo>
                    <a:pt x="1046" y="10714"/>
                  </a:lnTo>
                  <a:lnTo>
                    <a:pt x="1109" y="10735"/>
                  </a:lnTo>
                  <a:lnTo>
                    <a:pt x="1046" y="10839"/>
                  </a:lnTo>
                  <a:lnTo>
                    <a:pt x="921" y="10839"/>
                  </a:lnTo>
                  <a:lnTo>
                    <a:pt x="921" y="10797"/>
                  </a:lnTo>
                  <a:lnTo>
                    <a:pt x="963" y="10735"/>
                  </a:lnTo>
                  <a:lnTo>
                    <a:pt x="942" y="10630"/>
                  </a:lnTo>
                  <a:lnTo>
                    <a:pt x="837" y="10609"/>
                  </a:lnTo>
                  <a:lnTo>
                    <a:pt x="733" y="10735"/>
                  </a:lnTo>
                  <a:lnTo>
                    <a:pt x="712" y="10797"/>
                  </a:lnTo>
                  <a:lnTo>
                    <a:pt x="628" y="10693"/>
                  </a:lnTo>
                  <a:lnTo>
                    <a:pt x="523" y="10672"/>
                  </a:lnTo>
                  <a:lnTo>
                    <a:pt x="419" y="10693"/>
                  </a:lnTo>
                  <a:lnTo>
                    <a:pt x="335" y="10672"/>
                  </a:lnTo>
                  <a:lnTo>
                    <a:pt x="209" y="10735"/>
                  </a:lnTo>
                  <a:lnTo>
                    <a:pt x="126" y="10735"/>
                  </a:lnTo>
                  <a:lnTo>
                    <a:pt x="63" y="10693"/>
                  </a:lnTo>
                  <a:lnTo>
                    <a:pt x="21" y="10693"/>
                  </a:lnTo>
                  <a:lnTo>
                    <a:pt x="63" y="10797"/>
                  </a:lnTo>
                  <a:lnTo>
                    <a:pt x="21" y="10839"/>
                  </a:lnTo>
                  <a:lnTo>
                    <a:pt x="84" y="10902"/>
                  </a:lnTo>
                  <a:lnTo>
                    <a:pt x="168" y="10881"/>
                  </a:lnTo>
                  <a:lnTo>
                    <a:pt x="209" y="10818"/>
                  </a:lnTo>
                  <a:lnTo>
                    <a:pt x="293" y="10818"/>
                  </a:lnTo>
                  <a:lnTo>
                    <a:pt x="209" y="10902"/>
                  </a:lnTo>
                  <a:lnTo>
                    <a:pt x="209" y="11007"/>
                  </a:lnTo>
                  <a:lnTo>
                    <a:pt x="168" y="11049"/>
                  </a:lnTo>
                  <a:lnTo>
                    <a:pt x="84" y="11007"/>
                  </a:lnTo>
                  <a:lnTo>
                    <a:pt x="126" y="11132"/>
                  </a:lnTo>
                  <a:lnTo>
                    <a:pt x="189" y="11195"/>
                  </a:lnTo>
                  <a:lnTo>
                    <a:pt x="335" y="11007"/>
                  </a:lnTo>
                  <a:lnTo>
                    <a:pt x="481" y="11049"/>
                  </a:lnTo>
                  <a:lnTo>
                    <a:pt x="419" y="11111"/>
                  </a:lnTo>
                  <a:lnTo>
                    <a:pt x="419" y="11195"/>
                  </a:lnTo>
                  <a:lnTo>
                    <a:pt x="293" y="11258"/>
                  </a:lnTo>
                  <a:lnTo>
                    <a:pt x="314" y="11300"/>
                  </a:lnTo>
                  <a:lnTo>
                    <a:pt x="398" y="11321"/>
                  </a:lnTo>
                  <a:lnTo>
                    <a:pt x="377" y="11404"/>
                  </a:lnTo>
                  <a:lnTo>
                    <a:pt x="419" y="11467"/>
                  </a:lnTo>
                  <a:lnTo>
                    <a:pt x="377" y="11572"/>
                  </a:lnTo>
                  <a:lnTo>
                    <a:pt x="419" y="11572"/>
                  </a:lnTo>
                  <a:lnTo>
                    <a:pt x="502" y="11446"/>
                  </a:lnTo>
                  <a:lnTo>
                    <a:pt x="586" y="11425"/>
                  </a:lnTo>
                  <a:lnTo>
                    <a:pt x="607" y="11300"/>
                  </a:lnTo>
                  <a:lnTo>
                    <a:pt x="816" y="11216"/>
                  </a:lnTo>
                  <a:lnTo>
                    <a:pt x="921" y="11216"/>
                  </a:lnTo>
                  <a:lnTo>
                    <a:pt x="1005" y="11195"/>
                  </a:lnTo>
                  <a:lnTo>
                    <a:pt x="942" y="11237"/>
                  </a:lnTo>
                  <a:lnTo>
                    <a:pt x="837" y="11321"/>
                  </a:lnTo>
                  <a:lnTo>
                    <a:pt x="837" y="11446"/>
                  </a:lnTo>
                  <a:lnTo>
                    <a:pt x="858" y="11530"/>
                  </a:lnTo>
                  <a:lnTo>
                    <a:pt x="795" y="11467"/>
                  </a:lnTo>
                  <a:lnTo>
                    <a:pt x="753" y="11341"/>
                  </a:lnTo>
                  <a:lnTo>
                    <a:pt x="712" y="11341"/>
                  </a:lnTo>
                  <a:lnTo>
                    <a:pt x="628" y="11467"/>
                  </a:lnTo>
                  <a:lnTo>
                    <a:pt x="586" y="11509"/>
                  </a:lnTo>
                  <a:lnTo>
                    <a:pt x="691" y="11530"/>
                  </a:lnTo>
                  <a:lnTo>
                    <a:pt x="586" y="11655"/>
                  </a:lnTo>
                  <a:lnTo>
                    <a:pt x="502" y="11655"/>
                  </a:lnTo>
                  <a:lnTo>
                    <a:pt x="481" y="11739"/>
                  </a:lnTo>
                  <a:lnTo>
                    <a:pt x="523" y="11760"/>
                  </a:lnTo>
                  <a:lnTo>
                    <a:pt x="691" y="11760"/>
                  </a:lnTo>
                  <a:lnTo>
                    <a:pt x="733" y="11823"/>
                  </a:lnTo>
                  <a:lnTo>
                    <a:pt x="607" y="11844"/>
                  </a:lnTo>
                  <a:lnTo>
                    <a:pt x="586" y="11885"/>
                  </a:lnTo>
                  <a:lnTo>
                    <a:pt x="544" y="11969"/>
                  </a:lnTo>
                  <a:lnTo>
                    <a:pt x="440" y="11885"/>
                  </a:lnTo>
                  <a:lnTo>
                    <a:pt x="398" y="11927"/>
                  </a:lnTo>
                  <a:lnTo>
                    <a:pt x="377" y="12032"/>
                  </a:lnTo>
                  <a:lnTo>
                    <a:pt x="335" y="11885"/>
                  </a:lnTo>
                  <a:lnTo>
                    <a:pt x="272" y="11948"/>
                  </a:lnTo>
                  <a:lnTo>
                    <a:pt x="168" y="12074"/>
                  </a:lnTo>
                  <a:lnTo>
                    <a:pt x="209" y="12178"/>
                  </a:lnTo>
                  <a:lnTo>
                    <a:pt x="335" y="12367"/>
                  </a:lnTo>
                  <a:lnTo>
                    <a:pt x="398" y="12262"/>
                  </a:lnTo>
                  <a:lnTo>
                    <a:pt x="419" y="12283"/>
                  </a:lnTo>
                  <a:lnTo>
                    <a:pt x="502" y="12262"/>
                  </a:lnTo>
                  <a:lnTo>
                    <a:pt x="481" y="12199"/>
                  </a:lnTo>
                  <a:lnTo>
                    <a:pt x="523" y="12095"/>
                  </a:lnTo>
                  <a:lnTo>
                    <a:pt x="649" y="12178"/>
                  </a:lnTo>
                  <a:lnTo>
                    <a:pt x="607" y="12241"/>
                  </a:lnTo>
                  <a:lnTo>
                    <a:pt x="649" y="12304"/>
                  </a:lnTo>
                  <a:lnTo>
                    <a:pt x="628" y="12388"/>
                  </a:lnTo>
                  <a:lnTo>
                    <a:pt x="586" y="12450"/>
                  </a:lnTo>
                  <a:lnTo>
                    <a:pt x="628" y="12597"/>
                  </a:lnTo>
                  <a:lnTo>
                    <a:pt x="691" y="12555"/>
                  </a:lnTo>
                  <a:lnTo>
                    <a:pt x="816" y="12513"/>
                  </a:lnTo>
                  <a:lnTo>
                    <a:pt x="900" y="12597"/>
                  </a:lnTo>
                  <a:lnTo>
                    <a:pt x="753" y="12597"/>
                  </a:lnTo>
                  <a:lnTo>
                    <a:pt x="712" y="12639"/>
                  </a:lnTo>
                  <a:lnTo>
                    <a:pt x="753" y="12722"/>
                  </a:lnTo>
                  <a:lnTo>
                    <a:pt x="753" y="12785"/>
                  </a:lnTo>
                  <a:lnTo>
                    <a:pt x="544" y="12618"/>
                  </a:lnTo>
                  <a:lnTo>
                    <a:pt x="481" y="12639"/>
                  </a:lnTo>
                  <a:lnTo>
                    <a:pt x="419" y="12597"/>
                  </a:lnTo>
                  <a:lnTo>
                    <a:pt x="314" y="12597"/>
                  </a:lnTo>
                  <a:lnTo>
                    <a:pt x="314" y="12701"/>
                  </a:lnTo>
                  <a:lnTo>
                    <a:pt x="272" y="12764"/>
                  </a:lnTo>
                  <a:lnTo>
                    <a:pt x="419" y="12994"/>
                  </a:lnTo>
                  <a:lnTo>
                    <a:pt x="523" y="13015"/>
                  </a:lnTo>
                  <a:lnTo>
                    <a:pt x="691" y="13141"/>
                  </a:lnTo>
                  <a:lnTo>
                    <a:pt x="900" y="13245"/>
                  </a:lnTo>
                  <a:lnTo>
                    <a:pt x="921" y="13308"/>
                  </a:lnTo>
                  <a:lnTo>
                    <a:pt x="858" y="13329"/>
                  </a:lnTo>
                  <a:lnTo>
                    <a:pt x="963" y="13413"/>
                  </a:lnTo>
                  <a:lnTo>
                    <a:pt x="1026" y="13392"/>
                  </a:lnTo>
                  <a:lnTo>
                    <a:pt x="1005" y="13287"/>
                  </a:lnTo>
                  <a:lnTo>
                    <a:pt x="1067" y="13287"/>
                  </a:lnTo>
                  <a:lnTo>
                    <a:pt x="1151" y="13329"/>
                  </a:lnTo>
                  <a:lnTo>
                    <a:pt x="1130" y="13350"/>
                  </a:lnTo>
                  <a:lnTo>
                    <a:pt x="1235" y="13497"/>
                  </a:lnTo>
                  <a:lnTo>
                    <a:pt x="1277" y="13434"/>
                  </a:lnTo>
                  <a:lnTo>
                    <a:pt x="1339" y="13455"/>
                  </a:lnTo>
                  <a:lnTo>
                    <a:pt x="1444" y="13413"/>
                  </a:lnTo>
                  <a:lnTo>
                    <a:pt x="1570" y="13308"/>
                  </a:lnTo>
                  <a:lnTo>
                    <a:pt x="1632" y="13287"/>
                  </a:lnTo>
                  <a:lnTo>
                    <a:pt x="1653" y="13225"/>
                  </a:lnTo>
                  <a:lnTo>
                    <a:pt x="1674" y="13245"/>
                  </a:lnTo>
                  <a:lnTo>
                    <a:pt x="1695" y="13329"/>
                  </a:lnTo>
                  <a:lnTo>
                    <a:pt x="1779" y="13329"/>
                  </a:lnTo>
                  <a:lnTo>
                    <a:pt x="1988" y="13120"/>
                  </a:lnTo>
                  <a:lnTo>
                    <a:pt x="1967" y="13078"/>
                  </a:lnTo>
                  <a:lnTo>
                    <a:pt x="1883" y="12932"/>
                  </a:lnTo>
                  <a:lnTo>
                    <a:pt x="2051" y="13036"/>
                  </a:lnTo>
                  <a:lnTo>
                    <a:pt x="2155" y="12911"/>
                  </a:lnTo>
                  <a:lnTo>
                    <a:pt x="2114" y="12890"/>
                  </a:lnTo>
                  <a:lnTo>
                    <a:pt x="2197" y="12827"/>
                  </a:lnTo>
                  <a:lnTo>
                    <a:pt x="2176" y="12764"/>
                  </a:lnTo>
                  <a:lnTo>
                    <a:pt x="2281" y="12701"/>
                  </a:lnTo>
                  <a:lnTo>
                    <a:pt x="2386" y="12681"/>
                  </a:lnTo>
                  <a:lnTo>
                    <a:pt x="2386" y="12597"/>
                  </a:lnTo>
                  <a:lnTo>
                    <a:pt x="2302" y="12492"/>
                  </a:lnTo>
                  <a:lnTo>
                    <a:pt x="2323" y="12409"/>
                  </a:lnTo>
                  <a:lnTo>
                    <a:pt x="2260" y="12304"/>
                  </a:lnTo>
                  <a:lnTo>
                    <a:pt x="2155" y="12241"/>
                  </a:lnTo>
                  <a:lnTo>
                    <a:pt x="2176" y="12157"/>
                  </a:lnTo>
                  <a:lnTo>
                    <a:pt x="2218" y="12178"/>
                  </a:lnTo>
                  <a:lnTo>
                    <a:pt x="2323" y="12304"/>
                  </a:lnTo>
                  <a:lnTo>
                    <a:pt x="2386" y="12471"/>
                  </a:lnTo>
                  <a:lnTo>
                    <a:pt x="2406" y="12492"/>
                  </a:lnTo>
                  <a:lnTo>
                    <a:pt x="2490" y="12513"/>
                  </a:lnTo>
                  <a:lnTo>
                    <a:pt x="2469" y="12576"/>
                  </a:lnTo>
                  <a:lnTo>
                    <a:pt x="2511" y="12639"/>
                  </a:lnTo>
                  <a:lnTo>
                    <a:pt x="2616" y="12597"/>
                  </a:lnTo>
                  <a:lnTo>
                    <a:pt x="2595" y="12513"/>
                  </a:lnTo>
                  <a:lnTo>
                    <a:pt x="2532" y="12492"/>
                  </a:lnTo>
                  <a:lnTo>
                    <a:pt x="2595" y="12409"/>
                  </a:lnTo>
                  <a:lnTo>
                    <a:pt x="2678" y="12492"/>
                  </a:lnTo>
                  <a:lnTo>
                    <a:pt x="2699" y="12555"/>
                  </a:lnTo>
                  <a:lnTo>
                    <a:pt x="2825" y="12409"/>
                  </a:lnTo>
                  <a:lnTo>
                    <a:pt x="2846" y="12283"/>
                  </a:lnTo>
                  <a:lnTo>
                    <a:pt x="2825" y="12178"/>
                  </a:lnTo>
                  <a:lnTo>
                    <a:pt x="2741" y="12157"/>
                  </a:lnTo>
                  <a:lnTo>
                    <a:pt x="2720" y="12074"/>
                  </a:lnTo>
                  <a:lnTo>
                    <a:pt x="2783" y="12053"/>
                  </a:lnTo>
                  <a:lnTo>
                    <a:pt x="2783" y="11990"/>
                  </a:lnTo>
                  <a:lnTo>
                    <a:pt x="2825" y="11990"/>
                  </a:lnTo>
                  <a:lnTo>
                    <a:pt x="2888" y="11948"/>
                  </a:lnTo>
                  <a:lnTo>
                    <a:pt x="2825" y="11865"/>
                  </a:lnTo>
                  <a:lnTo>
                    <a:pt x="2825" y="11760"/>
                  </a:lnTo>
                  <a:lnTo>
                    <a:pt x="2909" y="11718"/>
                  </a:lnTo>
                  <a:lnTo>
                    <a:pt x="2992" y="11781"/>
                  </a:lnTo>
                  <a:lnTo>
                    <a:pt x="2930" y="11885"/>
                  </a:lnTo>
                  <a:lnTo>
                    <a:pt x="2950" y="12032"/>
                  </a:lnTo>
                  <a:lnTo>
                    <a:pt x="2930" y="12095"/>
                  </a:lnTo>
                  <a:lnTo>
                    <a:pt x="2992" y="12199"/>
                  </a:lnTo>
                  <a:lnTo>
                    <a:pt x="3013" y="12283"/>
                  </a:lnTo>
                  <a:lnTo>
                    <a:pt x="3118" y="12409"/>
                  </a:lnTo>
                  <a:lnTo>
                    <a:pt x="3264" y="12409"/>
                  </a:lnTo>
                  <a:lnTo>
                    <a:pt x="3327" y="12450"/>
                  </a:lnTo>
                  <a:lnTo>
                    <a:pt x="3264" y="12492"/>
                  </a:lnTo>
                  <a:lnTo>
                    <a:pt x="3348" y="12555"/>
                  </a:lnTo>
                  <a:lnTo>
                    <a:pt x="3432" y="12639"/>
                  </a:lnTo>
                  <a:lnTo>
                    <a:pt x="3474" y="12555"/>
                  </a:lnTo>
                  <a:lnTo>
                    <a:pt x="3453" y="12178"/>
                  </a:lnTo>
                  <a:lnTo>
                    <a:pt x="3369" y="12032"/>
                  </a:lnTo>
                  <a:lnTo>
                    <a:pt x="3432" y="11948"/>
                  </a:lnTo>
                  <a:lnTo>
                    <a:pt x="3515" y="11885"/>
                  </a:lnTo>
                  <a:lnTo>
                    <a:pt x="3432" y="11781"/>
                  </a:lnTo>
                  <a:lnTo>
                    <a:pt x="3474" y="11718"/>
                  </a:lnTo>
                  <a:lnTo>
                    <a:pt x="3662" y="11676"/>
                  </a:lnTo>
                  <a:lnTo>
                    <a:pt x="3683" y="11593"/>
                  </a:lnTo>
                  <a:lnTo>
                    <a:pt x="3683" y="11467"/>
                  </a:lnTo>
                  <a:lnTo>
                    <a:pt x="3766" y="11321"/>
                  </a:lnTo>
                  <a:lnTo>
                    <a:pt x="3683" y="11195"/>
                  </a:lnTo>
                  <a:lnTo>
                    <a:pt x="3662" y="10923"/>
                  </a:lnTo>
                  <a:lnTo>
                    <a:pt x="3536" y="10714"/>
                  </a:lnTo>
                  <a:lnTo>
                    <a:pt x="3557" y="10609"/>
                  </a:lnTo>
                  <a:lnTo>
                    <a:pt x="3829" y="10525"/>
                  </a:lnTo>
                  <a:lnTo>
                    <a:pt x="3829" y="10358"/>
                  </a:lnTo>
                  <a:lnTo>
                    <a:pt x="3871" y="10212"/>
                  </a:lnTo>
                  <a:lnTo>
                    <a:pt x="3662" y="10002"/>
                  </a:lnTo>
                  <a:lnTo>
                    <a:pt x="3515" y="9898"/>
                  </a:lnTo>
                  <a:lnTo>
                    <a:pt x="3515" y="9688"/>
                  </a:lnTo>
                  <a:lnTo>
                    <a:pt x="3536" y="9479"/>
                  </a:lnTo>
                  <a:lnTo>
                    <a:pt x="3515" y="9249"/>
                  </a:lnTo>
                  <a:lnTo>
                    <a:pt x="3453" y="9103"/>
                  </a:lnTo>
                  <a:lnTo>
                    <a:pt x="3515" y="8914"/>
                  </a:lnTo>
                  <a:lnTo>
                    <a:pt x="3453" y="8621"/>
                  </a:lnTo>
                  <a:lnTo>
                    <a:pt x="3411" y="8308"/>
                  </a:lnTo>
                  <a:lnTo>
                    <a:pt x="3453" y="8077"/>
                  </a:lnTo>
                  <a:lnTo>
                    <a:pt x="3578" y="7847"/>
                  </a:lnTo>
                  <a:lnTo>
                    <a:pt x="3683" y="7764"/>
                  </a:lnTo>
                  <a:lnTo>
                    <a:pt x="3850" y="7784"/>
                  </a:lnTo>
                  <a:lnTo>
                    <a:pt x="4059" y="7805"/>
                  </a:lnTo>
                  <a:lnTo>
                    <a:pt x="4164" y="7680"/>
                  </a:lnTo>
                  <a:lnTo>
                    <a:pt x="4143" y="7450"/>
                  </a:lnTo>
                  <a:lnTo>
                    <a:pt x="4080" y="7366"/>
                  </a:lnTo>
                  <a:lnTo>
                    <a:pt x="4080" y="7240"/>
                  </a:lnTo>
                  <a:lnTo>
                    <a:pt x="4290" y="6738"/>
                  </a:lnTo>
                  <a:lnTo>
                    <a:pt x="4290" y="6487"/>
                  </a:lnTo>
                  <a:lnTo>
                    <a:pt x="4352" y="6215"/>
                  </a:lnTo>
                  <a:lnTo>
                    <a:pt x="4394" y="6069"/>
                  </a:lnTo>
                  <a:lnTo>
                    <a:pt x="4394" y="5901"/>
                  </a:lnTo>
                  <a:lnTo>
                    <a:pt x="4311" y="5818"/>
                  </a:lnTo>
                  <a:lnTo>
                    <a:pt x="4311" y="5692"/>
                  </a:lnTo>
                  <a:lnTo>
                    <a:pt x="4499" y="5587"/>
                  </a:lnTo>
                  <a:lnTo>
                    <a:pt x="4708" y="5567"/>
                  </a:lnTo>
                  <a:lnTo>
                    <a:pt x="4792" y="5483"/>
                  </a:lnTo>
                  <a:lnTo>
                    <a:pt x="4813" y="5357"/>
                  </a:lnTo>
                  <a:lnTo>
                    <a:pt x="4980" y="5064"/>
                  </a:lnTo>
                  <a:lnTo>
                    <a:pt x="5127" y="4855"/>
                  </a:lnTo>
                  <a:lnTo>
                    <a:pt x="5189" y="4730"/>
                  </a:lnTo>
                  <a:lnTo>
                    <a:pt x="5106" y="4541"/>
                  </a:lnTo>
                  <a:lnTo>
                    <a:pt x="5043" y="4458"/>
                  </a:lnTo>
                  <a:lnTo>
                    <a:pt x="5043" y="4206"/>
                  </a:lnTo>
                  <a:lnTo>
                    <a:pt x="5127" y="4186"/>
                  </a:lnTo>
                  <a:lnTo>
                    <a:pt x="5189" y="4081"/>
                  </a:lnTo>
                  <a:lnTo>
                    <a:pt x="5231" y="3934"/>
                  </a:lnTo>
                  <a:lnTo>
                    <a:pt x="5315" y="3893"/>
                  </a:lnTo>
                  <a:lnTo>
                    <a:pt x="5399" y="3704"/>
                  </a:lnTo>
                  <a:lnTo>
                    <a:pt x="5524" y="3600"/>
                  </a:lnTo>
                  <a:lnTo>
                    <a:pt x="5629" y="3683"/>
                  </a:lnTo>
                  <a:lnTo>
                    <a:pt x="5712" y="3725"/>
                  </a:lnTo>
                  <a:lnTo>
                    <a:pt x="5754" y="3725"/>
                  </a:lnTo>
                  <a:lnTo>
                    <a:pt x="5859" y="3621"/>
                  </a:lnTo>
                  <a:lnTo>
                    <a:pt x="5775" y="3516"/>
                  </a:lnTo>
                  <a:lnTo>
                    <a:pt x="5859" y="3474"/>
                  </a:lnTo>
                  <a:lnTo>
                    <a:pt x="5859" y="3390"/>
                  </a:lnTo>
                  <a:lnTo>
                    <a:pt x="5880" y="3349"/>
                  </a:lnTo>
                  <a:lnTo>
                    <a:pt x="5775" y="3181"/>
                  </a:lnTo>
                  <a:lnTo>
                    <a:pt x="5838" y="3160"/>
                  </a:lnTo>
                  <a:lnTo>
                    <a:pt x="6026" y="3160"/>
                  </a:lnTo>
                  <a:lnTo>
                    <a:pt x="6152" y="3077"/>
                  </a:lnTo>
                  <a:lnTo>
                    <a:pt x="6340" y="3139"/>
                  </a:lnTo>
                  <a:lnTo>
                    <a:pt x="6445" y="3202"/>
                  </a:lnTo>
                  <a:lnTo>
                    <a:pt x="6570" y="3223"/>
                  </a:lnTo>
                  <a:lnTo>
                    <a:pt x="6654" y="3286"/>
                  </a:lnTo>
                  <a:lnTo>
                    <a:pt x="6696" y="3265"/>
                  </a:lnTo>
                  <a:lnTo>
                    <a:pt x="6759" y="3307"/>
                  </a:lnTo>
                  <a:lnTo>
                    <a:pt x="6759" y="3160"/>
                  </a:lnTo>
                  <a:lnTo>
                    <a:pt x="6696" y="3077"/>
                  </a:lnTo>
                  <a:lnTo>
                    <a:pt x="6717" y="2888"/>
                  </a:lnTo>
                  <a:lnTo>
                    <a:pt x="6800" y="2846"/>
                  </a:lnTo>
                  <a:lnTo>
                    <a:pt x="6779" y="2700"/>
                  </a:lnTo>
                  <a:lnTo>
                    <a:pt x="6696" y="2658"/>
                  </a:lnTo>
                  <a:lnTo>
                    <a:pt x="6675" y="2554"/>
                  </a:lnTo>
                  <a:lnTo>
                    <a:pt x="6675" y="2554"/>
                  </a:lnTo>
                  <a:lnTo>
                    <a:pt x="6800" y="2616"/>
                  </a:lnTo>
                  <a:lnTo>
                    <a:pt x="6926" y="2574"/>
                  </a:lnTo>
                  <a:lnTo>
                    <a:pt x="6989" y="2554"/>
                  </a:lnTo>
                  <a:lnTo>
                    <a:pt x="7010" y="2533"/>
                  </a:lnTo>
                  <a:lnTo>
                    <a:pt x="7072" y="2533"/>
                  </a:lnTo>
                  <a:lnTo>
                    <a:pt x="7093" y="2512"/>
                  </a:lnTo>
                  <a:lnTo>
                    <a:pt x="7072" y="2428"/>
                  </a:lnTo>
                  <a:lnTo>
                    <a:pt x="7093" y="2323"/>
                  </a:lnTo>
                  <a:lnTo>
                    <a:pt x="7177" y="2261"/>
                  </a:lnTo>
                  <a:lnTo>
                    <a:pt x="7282" y="2261"/>
                  </a:lnTo>
                  <a:lnTo>
                    <a:pt x="7344" y="2407"/>
                  </a:lnTo>
                  <a:lnTo>
                    <a:pt x="7616" y="2616"/>
                  </a:lnTo>
                  <a:lnTo>
                    <a:pt x="7637" y="2742"/>
                  </a:lnTo>
                  <a:lnTo>
                    <a:pt x="7742" y="2846"/>
                  </a:lnTo>
                  <a:lnTo>
                    <a:pt x="7909" y="2930"/>
                  </a:lnTo>
                  <a:lnTo>
                    <a:pt x="8160" y="2930"/>
                  </a:lnTo>
                  <a:lnTo>
                    <a:pt x="8328" y="2784"/>
                  </a:lnTo>
                  <a:lnTo>
                    <a:pt x="8391" y="2700"/>
                  </a:lnTo>
                  <a:lnTo>
                    <a:pt x="8495" y="2700"/>
                  </a:lnTo>
                  <a:lnTo>
                    <a:pt x="8704" y="2846"/>
                  </a:lnTo>
                  <a:lnTo>
                    <a:pt x="8851" y="2867"/>
                  </a:lnTo>
                  <a:lnTo>
                    <a:pt x="8893" y="2742"/>
                  </a:lnTo>
                  <a:lnTo>
                    <a:pt x="8976" y="2679"/>
                  </a:lnTo>
                  <a:lnTo>
                    <a:pt x="9060" y="2616"/>
                  </a:lnTo>
                  <a:lnTo>
                    <a:pt x="9165" y="2616"/>
                  </a:lnTo>
                  <a:lnTo>
                    <a:pt x="9269" y="2554"/>
                  </a:lnTo>
                  <a:lnTo>
                    <a:pt x="9311" y="2470"/>
                  </a:lnTo>
                  <a:lnTo>
                    <a:pt x="9269" y="2365"/>
                  </a:lnTo>
                  <a:lnTo>
                    <a:pt x="9207" y="2219"/>
                  </a:lnTo>
                  <a:lnTo>
                    <a:pt x="9228" y="1905"/>
                  </a:lnTo>
                  <a:lnTo>
                    <a:pt x="9290" y="1821"/>
                  </a:lnTo>
                  <a:lnTo>
                    <a:pt x="9228" y="1717"/>
                  </a:lnTo>
                  <a:lnTo>
                    <a:pt x="9290" y="1696"/>
                  </a:lnTo>
                  <a:lnTo>
                    <a:pt x="9395" y="1570"/>
                  </a:lnTo>
                  <a:lnTo>
                    <a:pt x="9374" y="1507"/>
                  </a:lnTo>
                  <a:lnTo>
                    <a:pt x="9500" y="1424"/>
                  </a:lnTo>
                  <a:lnTo>
                    <a:pt x="9646" y="1486"/>
                  </a:lnTo>
                  <a:lnTo>
                    <a:pt x="9730" y="1466"/>
                  </a:lnTo>
                  <a:lnTo>
                    <a:pt x="9730" y="1403"/>
                  </a:lnTo>
                  <a:lnTo>
                    <a:pt x="9813" y="1298"/>
                  </a:lnTo>
                  <a:lnTo>
                    <a:pt x="10065" y="1298"/>
                  </a:lnTo>
                  <a:lnTo>
                    <a:pt x="10169" y="1382"/>
                  </a:lnTo>
                  <a:lnTo>
                    <a:pt x="10316" y="1528"/>
                  </a:lnTo>
                  <a:lnTo>
                    <a:pt x="10378" y="1633"/>
                  </a:lnTo>
                  <a:lnTo>
                    <a:pt x="10525" y="1654"/>
                  </a:lnTo>
                  <a:lnTo>
                    <a:pt x="10692" y="1696"/>
                  </a:lnTo>
                  <a:lnTo>
                    <a:pt x="10755" y="1800"/>
                  </a:lnTo>
                  <a:lnTo>
                    <a:pt x="10860" y="1905"/>
                  </a:lnTo>
                  <a:lnTo>
                    <a:pt x="10839" y="2030"/>
                  </a:lnTo>
                  <a:lnTo>
                    <a:pt x="10734" y="2177"/>
                  </a:lnTo>
                  <a:lnTo>
                    <a:pt x="10755" y="2428"/>
                  </a:lnTo>
                  <a:lnTo>
                    <a:pt x="10839" y="2428"/>
                  </a:lnTo>
                  <a:lnTo>
                    <a:pt x="10839" y="2219"/>
                  </a:lnTo>
                  <a:lnTo>
                    <a:pt x="10985" y="2051"/>
                  </a:lnTo>
                  <a:lnTo>
                    <a:pt x="11111" y="2030"/>
                  </a:lnTo>
                  <a:lnTo>
                    <a:pt x="11194" y="1926"/>
                  </a:lnTo>
                  <a:lnTo>
                    <a:pt x="11194" y="1779"/>
                  </a:lnTo>
                  <a:lnTo>
                    <a:pt x="11299" y="1738"/>
                  </a:lnTo>
                  <a:lnTo>
                    <a:pt x="11404" y="1800"/>
                  </a:lnTo>
                  <a:lnTo>
                    <a:pt x="11487" y="1717"/>
                  </a:lnTo>
                  <a:lnTo>
                    <a:pt x="11487" y="1591"/>
                  </a:lnTo>
                  <a:lnTo>
                    <a:pt x="11425" y="1591"/>
                  </a:lnTo>
                  <a:lnTo>
                    <a:pt x="11362" y="1507"/>
                  </a:lnTo>
                  <a:lnTo>
                    <a:pt x="11299" y="1507"/>
                  </a:lnTo>
                  <a:lnTo>
                    <a:pt x="11278" y="1528"/>
                  </a:lnTo>
                  <a:lnTo>
                    <a:pt x="11278" y="1612"/>
                  </a:lnTo>
                  <a:lnTo>
                    <a:pt x="11215" y="1570"/>
                  </a:lnTo>
                  <a:lnTo>
                    <a:pt x="11194" y="1507"/>
                  </a:lnTo>
                  <a:lnTo>
                    <a:pt x="11153" y="1507"/>
                  </a:lnTo>
                  <a:lnTo>
                    <a:pt x="11153" y="1570"/>
                  </a:lnTo>
                  <a:lnTo>
                    <a:pt x="11111" y="1696"/>
                  </a:lnTo>
                  <a:lnTo>
                    <a:pt x="11090" y="1654"/>
                  </a:lnTo>
                  <a:lnTo>
                    <a:pt x="11048" y="1591"/>
                  </a:lnTo>
                  <a:lnTo>
                    <a:pt x="10964" y="1633"/>
                  </a:lnTo>
                  <a:lnTo>
                    <a:pt x="10943" y="1696"/>
                  </a:lnTo>
                  <a:lnTo>
                    <a:pt x="10901" y="1612"/>
                  </a:lnTo>
                  <a:lnTo>
                    <a:pt x="10881" y="1486"/>
                  </a:lnTo>
                  <a:lnTo>
                    <a:pt x="10839" y="1486"/>
                  </a:lnTo>
                  <a:lnTo>
                    <a:pt x="10776" y="1361"/>
                  </a:lnTo>
                  <a:lnTo>
                    <a:pt x="10734" y="1319"/>
                  </a:lnTo>
                  <a:lnTo>
                    <a:pt x="10650" y="1319"/>
                  </a:lnTo>
                  <a:lnTo>
                    <a:pt x="10567" y="1298"/>
                  </a:lnTo>
                  <a:lnTo>
                    <a:pt x="10420" y="1277"/>
                  </a:lnTo>
                  <a:lnTo>
                    <a:pt x="10357" y="1193"/>
                  </a:lnTo>
                  <a:lnTo>
                    <a:pt x="10378" y="1173"/>
                  </a:lnTo>
                  <a:lnTo>
                    <a:pt x="10546" y="1214"/>
                  </a:lnTo>
                  <a:lnTo>
                    <a:pt x="10692" y="1193"/>
                  </a:lnTo>
                  <a:lnTo>
                    <a:pt x="10797" y="1214"/>
                  </a:lnTo>
                  <a:lnTo>
                    <a:pt x="11048" y="1256"/>
                  </a:lnTo>
                  <a:lnTo>
                    <a:pt x="11194" y="1193"/>
                  </a:lnTo>
                  <a:lnTo>
                    <a:pt x="11299" y="984"/>
                  </a:lnTo>
                  <a:lnTo>
                    <a:pt x="11508" y="942"/>
                  </a:lnTo>
                  <a:lnTo>
                    <a:pt x="11613" y="859"/>
                  </a:lnTo>
                  <a:lnTo>
                    <a:pt x="11613" y="838"/>
                  </a:lnTo>
                  <a:lnTo>
                    <a:pt x="11529" y="796"/>
                  </a:lnTo>
                  <a:lnTo>
                    <a:pt x="11508" y="754"/>
                  </a:lnTo>
                  <a:lnTo>
                    <a:pt x="11425" y="733"/>
                  </a:lnTo>
                  <a:lnTo>
                    <a:pt x="11320" y="754"/>
                  </a:lnTo>
                  <a:lnTo>
                    <a:pt x="11194" y="608"/>
                  </a:lnTo>
                  <a:lnTo>
                    <a:pt x="11111" y="608"/>
                  </a:lnTo>
                  <a:lnTo>
                    <a:pt x="11006" y="733"/>
                  </a:lnTo>
                  <a:lnTo>
                    <a:pt x="10964" y="733"/>
                  </a:lnTo>
                  <a:lnTo>
                    <a:pt x="10943" y="691"/>
                  </a:lnTo>
                  <a:lnTo>
                    <a:pt x="11048" y="649"/>
                  </a:lnTo>
                  <a:lnTo>
                    <a:pt x="11048" y="566"/>
                  </a:lnTo>
                  <a:lnTo>
                    <a:pt x="10943" y="524"/>
                  </a:lnTo>
                  <a:lnTo>
                    <a:pt x="10901" y="482"/>
                  </a:lnTo>
                  <a:lnTo>
                    <a:pt x="10839" y="482"/>
                  </a:lnTo>
                  <a:lnTo>
                    <a:pt x="10776" y="608"/>
                  </a:lnTo>
                  <a:lnTo>
                    <a:pt x="10734" y="608"/>
                  </a:lnTo>
                  <a:lnTo>
                    <a:pt x="10734" y="524"/>
                  </a:lnTo>
                  <a:lnTo>
                    <a:pt x="10671" y="545"/>
                  </a:lnTo>
                  <a:lnTo>
                    <a:pt x="10650" y="587"/>
                  </a:lnTo>
                  <a:lnTo>
                    <a:pt x="10588" y="587"/>
                  </a:lnTo>
                  <a:lnTo>
                    <a:pt x="10567" y="545"/>
                  </a:lnTo>
                  <a:lnTo>
                    <a:pt x="10650" y="482"/>
                  </a:lnTo>
                  <a:lnTo>
                    <a:pt x="10650" y="419"/>
                  </a:lnTo>
                  <a:lnTo>
                    <a:pt x="10546" y="357"/>
                  </a:lnTo>
                  <a:lnTo>
                    <a:pt x="10420" y="357"/>
                  </a:lnTo>
                  <a:lnTo>
                    <a:pt x="10357" y="377"/>
                  </a:lnTo>
                  <a:lnTo>
                    <a:pt x="10337" y="545"/>
                  </a:lnTo>
                  <a:lnTo>
                    <a:pt x="10253" y="587"/>
                  </a:lnTo>
                  <a:lnTo>
                    <a:pt x="10253" y="649"/>
                  </a:lnTo>
                  <a:lnTo>
                    <a:pt x="10316" y="796"/>
                  </a:lnTo>
                  <a:lnTo>
                    <a:pt x="10316" y="880"/>
                  </a:lnTo>
                  <a:lnTo>
                    <a:pt x="10253" y="942"/>
                  </a:lnTo>
                  <a:lnTo>
                    <a:pt x="10211" y="838"/>
                  </a:lnTo>
                  <a:lnTo>
                    <a:pt x="10127" y="838"/>
                  </a:lnTo>
                  <a:lnTo>
                    <a:pt x="10127" y="859"/>
                  </a:lnTo>
                  <a:lnTo>
                    <a:pt x="10023" y="838"/>
                  </a:lnTo>
                  <a:lnTo>
                    <a:pt x="9897" y="901"/>
                  </a:lnTo>
                  <a:lnTo>
                    <a:pt x="9897" y="901"/>
                  </a:lnTo>
                  <a:lnTo>
                    <a:pt x="10002" y="754"/>
                  </a:lnTo>
                  <a:lnTo>
                    <a:pt x="10065" y="733"/>
                  </a:lnTo>
                  <a:lnTo>
                    <a:pt x="10127" y="608"/>
                  </a:lnTo>
                  <a:lnTo>
                    <a:pt x="10127" y="566"/>
                  </a:lnTo>
                  <a:lnTo>
                    <a:pt x="10065" y="566"/>
                  </a:lnTo>
                  <a:lnTo>
                    <a:pt x="9960" y="649"/>
                  </a:lnTo>
                  <a:lnTo>
                    <a:pt x="9897" y="649"/>
                  </a:lnTo>
                  <a:lnTo>
                    <a:pt x="9918" y="587"/>
                  </a:lnTo>
                  <a:lnTo>
                    <a:pt x="10002" y="524"/>
                  </a:lnTo>
                  <a:lnTo>
                    <a:pt x="10002" y="482"/>
                  </a:lnTo>
                  <a:lnTo>
                    <a:pt x="9897" y="461"/>
                  </a:lnTo>
                  <a:lnTo>
                    <a:pt x="9855" y="419"/>
                  </a:lnTo>
                  <a:lnTo>
                    <a:pt x="9960" y="377"/>
                  </a:lnTo>
                  <a:lnTo>
                    <a:pt x="10002" y="419"/>
                  </a:lnTo>
                  <a:lnTo>
                    <a:pt x="10127" y="419"/>
                  </a:lnTo>
                  <a:lnTo>
                    <a:pt x="10169" y="231"/>
                  </a:lnTo>
                  <a:lnTo>
                    <a:pt x="10169" y="168"/>
                  </a:lnTo>
                  <a:lnTo>
                    <a:pt x="10044" y="210"/>
                  </a:lnTo>
                  <a:lnTo>
                    <a:pt x="10002" y="147"/>
                  </a:lnTo>
                  <a:lnTo>
                    <a:pt x="10023" y="64"/>
                  </a:lnTo>
                  <a:lnTo>
                    <a:pt x="10002" y="1"/>
                  </a:lnTo>
                  <a:lnTo>
                    <a:pt x="9918" y="64"/>
                  </a:lnTo>
                  <a:lnTo>
                    <a:pt x="9855" y="64"/>
                  </a:lnTo>
                  <a:lnTo>
                    <a:pt x="9792" y="1"/>
                  </a:lnTo>
                  <a:close/>
                </a:path>
              </a:pathLst>
            </a:custGeom>
            <a:solidFill>
              <a:srgbClr val="2C39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 name="Google Shape;481;p49"/>
            <p:cNvSpPr/>
            <p:nvPr/>
          </p:nvSpPr>
          <p:spPr>
            <a:xfrm>
              <a:off x="3823325" y="2021850"/>
              <a:ext cx="143875" cy="324875"/>
            </a:xfrm>
            <a:custGeom>
              <a:avLst/>
              <a:gdLst/>
              <a:ahLst/>
              <a:cxnLst/>
              <a:rect l="l" t="t" r="r" b="b"/>
              <a:pathLst>
                <a:path w="5755" h="12995" extrusionOk="0">
                  <a:moveTo>
                    <a:pt x="3788" y="1"/>
                  </a:moveTo>
                  <a:lnTo>
                    <a:pt x="3725" y="21"/>
                  </a:lnTo>
                  <a:lnTo>
                    <a:pt x="3599" y="63"/>
                  </a:lnTo>
                  <a:lnTo>
                    <a:pt x="3474" y="1"/>
                  </a:lnTo>
                  <a:lnTo>
                    <a:pt x="3474" y="1"/>
                  </a:lnTo>
                  <a:lnTo>
                    <a:pt x="3495" y="105"/>
                  </a:lnTo>
                  <a:lnTo>
                    <a:pt x="3578" y="147"/>
                  </a:lnTo>
                  <a:lnTo>
                    <a:pt x="3599" y="293"/>
                  </a:lnTo>
                  <a:lnTo>
                    <a:pt x="3516" y="335"/>
                  </a:lnTo>
                  <a:lnTo>
                    <a:pt x="3495" y="524"/>
                  </a:lnTo>
                  <a:lnTo>
                    <a:pt x="3558" y="607"/>
                  </a:lnTo>
                  <a:lnTo>
                    <a:pt x="3558" y="754"/>
                  </a:lnTo>
                  <a:lnTo>
                    <a:pt x="3495" y="712"/>
                  </a:lnTo>
                  <a:lnTo>
                    <a:pt x="3453" y="733"/>
                  </a:lnTo>
                  <a:lnTo>
                    <a:pt x="3369" y="670"/>
                  </a:lnTo>
                  <a:lnTo>
                    <a:pt x="3244" y="649"/>
                  </a:lnTo>
                  <a:lnTo>
                    <a:pt x="3139" y="586"/>
                  </a:lnTo>
                  <a:lnTo>
                    <a:pt x="2951" y="524"/>
                  </a:lnTo>
                  <a:lnTo>
                    <a:pt x="2825" y="607"/>
                  </a:lnTo>
                  <a:lnTo>
                    <a:pt x="2637" y="607"/>
                  </a:lnTo>
                  <a:lnTo>
                    <a:pt x="2574" y="628"/>
                  </a:lnTo>
                  <a:lnTo>
                    <a:pt x="2679" y="796"/>
                  </a:lnTo>
                  <a:lnTo>
                    <a:pt x="2658" y="837"/>
                  </a:lnTo>
                  <a:lnTo>
                    <a:pt x="2658" y="921"/>
                  </a:lnTo>
                  <a:lnTo>
                    <a:pt x="2574" y="963"/>
                  </a:lnTo>
                  <a:lnTo>
                    <a:pt x="2658" y="1068"/>
                  </a:lnTo>
                  <a:lnTo>
                    <a:pt x="2553" y="1172"/>
                  </a:lnTo>
                  <a:lnTo>
                    <a:pt x="2511" y="1172"/>
                  </a:lnTo>
                  <a:lnTo>
                    <a:pt x="2428" y="1130"/>
                  </a:lnTo>
                  <a:lnTo>
                    <a:pt x="2323" y="1047"/>
                  </a:lnTo>
                  <a:lnTo>
                    <a:pt x="2198" y="1151"/>
                  </a:lnTo>
                  <a:lnTo>
                    <a:pt x="2114" y="1340"/>
                  </a:lnTo>
                  <a:lnTo>
                    <a:pt x="2030" y="1381"/>
                  </a:lnTo>
                  <a:lnTo>
                    <a:pt x="1988" y="1528"/>
                  </a:lnTo>
                  <a:lnTo>
                    <a:pt x="1926" y="1633"/>
                  </a:lnTo>
                  <a:lnTo>
                    <a:pt x="1842" y="1653"/>
                  </a:lnTo>
                  <a:lnTo>
                    <a:pt x="1842" y="1905"/>
                  </a:lnTo>
                  <a:lnTo>
                    <a:pt x="1905" y="1988"/>
                  </a:lnTo>
                  <a:lnTo>
                    <a:pt x="1988" y="2177"/>
                  </a:lnTo>
                  <a:lnTo>
                    <a:pt x="1926" y="2302"/>
                  </a:lnTo>
                  <a:lnTo>
                    <a:pt x="1779" y="2511"/>
                  </a:lnTo>
                  <a:lnTo>
                    <a:pt x="1612" y="2804"/>
                  </a:lnTo>
                  <a:lnTo>
                    <a:pt x="1591" y="2930"/>
                  </a:lnTo>
                  <a:lnTo>
                    <a:pt x="1507" y="3014"/>
                  </a:lnTo>
                  <a:lnTo>
                    <a:pt x="1298" y="3034"/>
                  </a:lnTo>
                  <a:lnTo>
                    <a:pt x="1110" y="3139"/>
                  </a:lnTo>
                  <a:lnTo>
                    <a:pt x="1110" y="3265"/>
                  </a:lnTo>
                  <a:lnTo>
                    <a:pt x="1193" y="3348"/>
                  </a:lnTo>
                  <a:lnTo>
                    <a:pt x="1193" y="3516"/>
                  </a:lnTo>
                  <a:lnTo>
                    <a:pt x="1151" y="3662"/>
                  </a:lnTo>
                  <a:lnTo>
                    <a:pt x="1089" y="3934"/>
                  </a:lnTo>
                  <a:lnTo>
                    <a:pt x="1089" y="4185"/>
                  </a:lnTo>
                  <a:lnTo>
                    <a:pt x="879" y="4687"/>
                  </a:lnTo>
                  <a:lnTo>
                    <a:pt x="879" y="4813"/>
                  </a:lnTo>
                  <a:lnTo>
                    <a:pt x="942" y="4897"/>
                  </a:lnTo>
                  <a:lnTo>
                    <a:pt x="963" y="5127"/>
                  </a:lnTo>
                  <a:lnTo>
                    <a:pt x="858" y="5252"/>
                  </a:lnTo>
                  <a:lnTo>
                    <a:pt x="649" y="5231"/>
                  </a:lnTo>
                  <a:lnTo>
                    <a:pt x="482" y="5211"/>
                  </a:lnTo>
                  <a:lnTo>
                    <a:pt x="377" y="5294"/>
                  </a:lnTo>
                  <a:lnTo>
                    <a:pt x="252" y="5524"/>
                  </a:lnTo>
                  <a:lnTo>
                    <a:pt x="210" y="5755"/>
                  </a:lnTo>
                  <a:lnTo>
                    <a:pt x="252" y="6068"/>
                  </a:lnTo>
                  <a:lnTo>
                    <a:pt x="314" y="6361"/>
                  </a:lnTo>
                  <a:lnTo>
                    <a:pt x="252" y="6550"/>
                  </a:lnTo>
                  <a:lnTo>
                    <a:pt x="314" y="6696"/>
                  </a:lnTo>
                  <a:lnTo>
                    <a:pt x="335" y="6926"/>
                  </a:lnTo>
                  <a:lnTo>
                    <a:pt x="314" y="7135"/>
                  </a:lnTo>
                  <a:lnTo>
                    <a:pt x="314" y="7345"/>
                  </a:lnTo>
                  <a:lnTo>
                    <a:pt x="461" y="7449"/>
                  </a:lnTo>
                  <a:lnTo>
                    <a:pt x="670" y="7659"/>
                  </a:lnTo>
                  <a:lnTo>
                    <a:pt x="628" y="7805"/>
                  </a:lnTo>
                  <a:lnTo>
                    <a:pt x="628" y="7972"/>
                  </a:lnTo>
                  <a:lnTo>
                    <a:pt x="356" y="8056"/>
                  </a:lnTo>
                  <a:lnTo>
                    <a:pt x="335" y="8161"/>
                  </a:lnTo>
                  <a:lnTo>
                    <a:pt x="461" y="8370"/>
                  </a:lnTo>
                  <a:lnTo>
                    <a:pt x="482" y="8642"/>
                  </a:lnTo>
                  <a:lnTo>
                    <a:pt x="565" y="8768"/>
                  </a:lnTo>
                  <a:lnTo>
                    <a:pt x="482" y="8914"/>
                  </a:lnTo>
                  <a:lnTo>
                    <a:pt x="482" y="9040"/>
                  </a:lnTo>
                  <a:lnTo>
                    <a:pt x="461" y="9123"/>
                  </a:lnTo>
                  <a:lnTo>
                    <a:pt x="273" y="9165"/>
                  </a:lnTo>
                  <a:lnTo>
                    <a:pt x="231" y="9228"/>
                  </a:lnTo>
                  <a:lnTo>
                    <a:pt x="314" y="9332"/>
                  </a:lnTo>
                  <a:lnTo>
                    <a:pt x="231" y="9395"/>
                  </a:lnTo>
                  <a:lnTo>
                    <a:pt x="168" y="9479"/>
                  </a:lnTo>
                  <a:lnTo>
                    <a:pt x="252" y="9625"/>
                  </a:lnTo>
                  <a:lnTo>
                    <a:pt x="273" y="10002"/>
                  </a:lnTo>
                  <a:lnTo>
                    <a:pt x="231" y="10086"/>
                  </a:lnTo>
                  <a:lnTo>
                    <a:pt x="147" y="10002"/>
                  </a:lnTo>
                  <a:lnTo>
                    <a:pt x="63" y="9939"/>
                  </a:lnTo>
                  <a:lnTo>
                    <a:pt x="63" y="9960"/>
                  </a:lnTo>
                  <a:lnTo>
                    <a:pt x="1" y="10023"/>
                  </a:lnTo>
                  <a:lnTo>
                    <a:pt x="21" y="10253"/>
                  </a:lnTo>
                  <a:lnTo>
                    <a:pt x="42" y="10337"/>
                  </a:lnTo>
                  <a:lnTo>
                    <a:pt x="63" y="10525"/>
                  </a:lnTo>
                  <a:lnTo>
                    <a:pt x="147" y="10546"/>
                  </a:lnTo>
                  <a:lnTo>
                    <a:pt x="168" y="10588"/>
                  </a:lnTo>
                  <a:lnTo>
                    <a:pt x="147" y="10734"/>
                  </a:lnTo>
                  <a:lnTo>
                    <a:pt x="273" y="10672"/>
                  </a:lnTo>
                  <a:lnTo>
                    <a:pt x="210" y="10567"/>
                  </a:lnTo>
                  <a:lnTo>
                    <a:pt x="231" y="10483"/>
                  </a:lnTo>
                  <a:lnTo>
                    <a:pt x="273" y="10483"/>
                  </a:lnTo>
                  <a:lnTo>
                    <a:pt x="252" y="10546"/>
                  </a:lnTo>
                  <a:lnTo>
                    <a:pt x="335" y="10588"/>
                  </a:lnTo>
                  <a:lnTo>
                    <a:pt x="377" y="10672"/>
                  </a:lnTo>
                  <a:lnTo>
                    <a:pt x="252" y="10755"/>
                  </a:lnTo>
                  <a:lnTo>
                    <a:pt x="231" y="10860"/>
                  </a:lnTo>
                  <a:lnTo>
                    <a:pt x="273" y="10944"/>
                  </a:lnTo>
                  <a:lnTo>
                    <a:pt x="252" y="11069"/>
                  </a:lnTo>
                  <a:lnTo>
                    <a:pt x="210" y="11111"/>
                  </a:lnTo>
                  <a:lnTo>
                    <a:pt x="273" y="11216"/>
                  </a:lnTo>
                  <a:lnTo>
                    <a:pt x="356" y="11257"/>
                  </a:lnTo>
                  <a:lnTo>
                    <a:pt x="440" y="11383"/>
                  </a:lnTo>
                  <a:lnTo>
                    <a:pt x="482" y="11425"/>
                  </a:lnTo>
                  <a:lnTo>
                    <a:pt x="586" y="11634"/>
                  </a:lnTo>
                  <a:lnTo>
                    <a:pt x="586" y="11801"/>
                  </a:lnTo>
                  <a:lnTo>
                    <a:pt x="733" y="11843"/>
                  </a:lnTo>
                  <a:lnTo>
                    <a:pt x="754" y="11948"/>
                  </a:lnTo>
                  <a:lnTo>
                    <a:pt x="858" y="12094"/>
                  </a:lnTo>
                  <a:lnTo>
                    <a:pt x="984" y="12011"/>
                  </a:lnTo>
                  <a:lnTo>
                    <a:pt x="1005" y="12136"/>
                  </a:lnTo>
                  <a:lnTo>
                    <a:pt x="942" y="12304"/>
                  </a:lnTo>
                  <a:lnTo>
                    <a:pt x="775" y="12325"/>
                  </a:lnTo>
                  <a:lnTo>
                    <a:pt x="754" y="12366"/>
                  </a:lnTo>
                  <a:lnTo>
                    <a:pt x="838" y="12429"/>
                  </a:lnTo>
                  <a:lnTo>
                    <a:pt x="858" y="12534"/>
                  </a:lnTo>
                  <a:lnTo>
                    <a:pt x="984" y="12555"/>
                  </a:lnTo>
                  <a:lnTo>
                    <a:pt x="1047" y="12848"/>
                  </a:lnTo>
                  <a:lnTo>
                    <a:pt x="963" y="12952"/>
                  </a:lnTo>
                  <a:lnTo>
                    <a:pt x="1005" y="12994"/>
                  </a:lnTo>
                  <a:lnTo>
                    <a:pt x="1151" y="12994"/>
                  </a:lnTo>
                  <a:lnTo>
                    <a:pt x="1423" y="12931"/>
                  </a:lnTo>
                  <a:lnTo>
                    <a:pt x="1570" y="12973"/>
                  </a:lnTo>
                  <a:lnTo>
                    <a:pt x="1695" y="12869"/>
                  </a:lnTo>
                  <a:lnTo>
                    <a:pt x="1674" y="12764"/>
                  </a:lnTo>
                  <a:lnTo>
                    <a:pt x="1612" y="12701"/>
                  </a:lnTo>
                  <a:lnTo>
                    <a:pt x="1695" y="12534"/>
                  </a:lnTo>
                  <a:lnTo>
                    <a:pt x="1884" y="12513"/>
                  </a:lnTo>
                  <a:lnTo>
                    <a:pt x="1905" y="12325"/>
                  </a:lnTo>
                  <a:lnTo>
                    <a:pt x="1926" y="12408"/>
                  </a:lnTo>
                  <a:lnTo>
                    <a:pt x="2135" y="12450"/>
                  </a:lnTo>
                  <a:lnTo>
                    <a:pt x="2260" y="12366"/>
                  </a:lnTo>
                  <a:lnTo>
                    <a:pt x="2365" y="12429"/>
                  </a:lnTo>
                  <a:lnTo>
                    <a:pt x="2449" y="12513"/>
                  </a:lnTo>
                  <a:lnTo>
                    <a:pt x="2553" y="12345"/>
                  </a:lnTo>
                  <a:lnTo>
                    <a:pt x="2616" y="12115"/>
                  </a:lnTo>
                  <a:lnTo>
                    <a:pt x="2679" y="12032"/>
                  </a:lnTo>
                  <a:lnTo>
                    <a:pt x="2721" y="11739"/>
                  </a:lnTo>
                  <a:lnTo>
                    <a:pt x="2762" y="11634"/>
                  </a:lnTo>
                  <a:lnTo>
                    <a:pt x="2658" y="11571"/>
                  </a:lnTo>
                  <a:lnTo>
                    <a:pt x="2679" y="11467"/>
                  </a:lnTo>
                  <a:lnTo>
                    <a:pt x="2783" y="11320"/>
                  </a:lnTo>
                  <a:lnTo>
                    <a:pt x="2679" y="11216"/>
                  </a:lnTo>
                  <a:lnTo>
                    <a:pt x="2783" y="11111"/>
                  </a:lnTo>
                  <a:lnTo>
                    <a:pt x="2658" y="11048"/>
                  </a:lnTo>
                  <a:lnTo>
                    <a:pt x="2721" y="10965"/>
                  </a:lnTo>
                  <a:lnTo>
                    <a:pt x="2658" y="10839"/>
                  </a:lnTo>
                  <a:lnTo>
                    <a:pt x="2762" y="10881"/>
                  </a:lnTo>
                  <a:lnTo>
                    <a:pt x="2930" y="10860"/>
                  </a:lnTo>
                  <a:lnTo>
                    <a:pt x="2783" y="10755"/>
                  </a:lnTo>
                  <a:lnTo>
                    <a:pt x="2846" y="10609"/>
                  </a:lnTo>
                  <a:lnTo>
                    <a:pt x="2846" y="10546"/>
                  </a:lnTo>
                  <a:lnTo>
                    <a:pt x="2658" y="10483"/>
                  </a:lnTo>
                  <a:lnTo>
                    <a:pt x="2888" y="10483"/>
                  </a:lnTo>
                  <a:lnTo>
                    <a:pt x="2762" y="10358"/>
                  </a:lnTo>
                  <a:lnTo>
                    <a:pt x="2679" y="10358"/>
                  </a:lnTo>
                  <a:lnTo>
                    <a:pt x="2742" y="10274"/>
                  </a:lnTo>
                  <a:lnTo>
                    <a:pt x="2783" y="10274"/>
                  </a:lnTo>
                  <a:lnTo>
                    <a:pt x="2825" y="10316"/>
                  </a:lnTo>
                  <a:lnTo>
                    <a:pt x="2888" y="10232"/>
                  </a:lnTo>
                  <a:lnTo>
                    <a:pt x="2867" y="10148"/>
                  </a:lnTo>
                  <a:lnTo>
                    <a:pt x="2972" y="10232"/>
                  </a:lnTo>
                  <a:lnTo>
                    <a:pt x="2993" y="10128"/>
                  </a:lnTo>
                  <a:lnTo>
                    <a:pt x="3076" y="10023"/>
                  </a:lnTo>
                  <a:lnTo>
                    <a:pt x="3160" y="10023"/>
                  </a:lnTo>
                  <a:lnTo>
                    <a:pt x="3139" y="9939"/>
                  </a:lnTo>
                  <a:lnTo>
                    <a:pt x="3181" y="9897"/>
                  </a:lnTo>
                  <a:lnTo>
                    <a:pt x="3202" y="9939"/>
                  </a:lnTo>
                  <a:lnTo>
                    <a:pt x="3181" y="10044"/>
                  </a:lnTo>
                  <a:lnTo>
                    <a:pt x="3265" y="10044"/>
                  </a:lnTo>
                  <a:lnTo>
                    <a:pt x="3369" y="9897"/>
                  </a:lnTo>
                  <a:lnTo>
                    <a:pt x="3453" y="9897"/>
                  </a:lnTo>
                  <a:lnTo>
                    <a:pt x="3516" y="9835"/>
                  </a:lnTo>
                  <a:lnTo>
                    <a:pt x="3495" y="9730"/>
                  </a:lnTo>
                  <a:lnTo>
                    <a:pt x="3411" y="9646"/>
                  </a:lnTo>
                  <a:lnTo>
                    <a:pt x="3286" y="9625"/>
                  </a:lnTo>
                  <a:lnTo>
                    <a:pt x="3181" y="9688"/>
                  </a:lnTo>
                  <a:lnTo>
                    <a:pt x="3139" y="9646"/>
                  </a:lnTo>
                  <a:lnTo>
                    <a:pt x="3055" y="9709"/>
                  </a:lnTo>
                  <a:lnTo>
                    <a:pt x="2972" y="9604"/>
                  </a:lnTo>
                  <a:lnTo>
                    <a:pt x="2846" y="9563"/>
                  </a:lnTo>
                  <a:lnTo>
                    <a:pt x="2762" y="9521"/>
                  </a:lnTo>
                  <a:lnTo>
                    <a:pt x="2616" y="9542"/>
                  </a:lnTo>
                  <a:lnTo>
                    <a:pt x="2616" y="9604"/>
                  </a:lnTo>
                  <a:lnTo>
                    <a:pt x="2553" y="9542"/>
                  </a:lnTo>
                  <a:lnTo>
                    <a:pt x="2407" y="9542"/>
                  </a:lnTo>
                  <a:lnTo>
                    <a:pt x="2365" y="9500"/>
                  </a:lnTo>
                  <a:lnTo>
                    <a:pt x="2470" y="9479"/>
                  </a:lnTo>
                  <a:lnTo>
                    <a:pt x="2553" y="9521"/>
                  </a:lnTo>
                  <a:lnTo>
                    <a:pt x="2637" y="9395"/>
                  </a:lnTo>
                  <a:lnTo>
                    <a:pt x="2679" y="9437"/>
                  </a:lnTo>
                  <a:lnTo>
                    <a:pt x="2783" y="9416"/>
                  </a:lnTo>
                  <a:lnTo>
                    <a:pt x="2825" y="9332"/>
                  </a:lnTo>
                  <a:lnTo>
                    <a:pt x="2930" y="9374"/>
                  </a:lnTo>
                  <a:lnTo>
                    <a:pt x="2972" y="9416"/>
                  </a:lnTo>
                  <a:lnTo>
                    <a:pt x="3034" y="9416"/>
                  </a:lnTo>
                  <a:lnTo>
                    <a:pt x="3055" y="9332"/>
                  </a:lnTo>
                  <a:lnTo>
                    <a:pt x="3097" y="9416"/>
                  </a:lnTo>
                  <a:lnTo>
                    <a:pt x="3244" y="9437"/>
                  </a:lnTo>
                  <a:lnTo>
                    <a:pt x="3202" y="9521"/>
                  </a:lnTo>
                  <a:lnTo>
                    <a:pt x="3306" y="9563"/>
                  </a:lnTo>
                  <a:lnTo>
                    <a:pt x="3474" y="9542"/>
                  </a:lnTo>
                  <a:lnTo>
                    <a:pt x="3495" y="9416"/>
                  </a:lnTo>
                  <a:lnTo>
                    <a:pt x="3662" y="9270"/>
                  </a:lnTo>
                  <a:lnTo>
                    <a:pt x="3725" y="9102"/>
                  </a:lnTo>
                  <a:lnTo>
                    <a:pt x="3599" y="8977"/>
                  </a:lnTo>
                  <a:lnTo>
                    <a:pt x="3599" y="8893"/>
                  </a:lnTo>
                  <a:lnTo>
                    <a:pt x="3453" y="8788"/>
                  </a:lnTo>
                  <a:lnTo>
                    <a:pt x="3474" y="8747"/>
                  </a:lnTo>
                  <a:lnTo>
                    <a:pt x="3265" y="8579"/>
                  </a:lnTo>
                  <a:lnTo>
                    <a:pt x="3244" y="8475"/>
                  </a:lnTo>
                  <a:lnTo>
                    <a:pt x="3160" y="8391"/>
                  </a:lnTo>
                  <a:lnTo>
                    <a:pt x="3055" y="8516"/>
                  </a:lnTo>
                  <a:lnTo>
                    <a:pt x="2993" y="8433"/>
                  </a:lnTo>
                  <a:lnTo>
                    <a:pt x="2951" y="8454"/>
                  </a:lnTo>
                  <a:lnTo>
                    <a:pt x="2951" y="8349"/>
                  </a:lnTo>
                  <a:lnTo>
                    <a:pt x="2867" y="8349"/>
                  </a:lnTo>
                  <a:lnTo>
                    <a:pt x="2825" y="8244"/>
                  </a:lnTo>
                  <a:lnTo>
                    <a:pt x="2742" y="8182"/>
                  </a:lnTo>
                  <a:lnTo>
                    <a:pt x="2825" y="8077"/>
                  </a:lnTo>
                  <a:lnTo>
                    <a:pt x="2762" y="7952"/>
                  </a:lnTo>
                  <a:lnTo>
                    <a:pt x="2825" y="7931"/>
                  </a:lnTo>
                  <a:lnTo>
                    <a:pt x="2825" y="7847"/>
                  </a:lnTo>
                  <a:lnTo>
                    <a:pt x="2742" y="7826"/>
                  </a:lnTo>
                  <a:lnTo>
                    <a:pt x="2825" y="7721"/>
                  </a:lnTo>
                  <a:lnTo>
                    <a:pt x="2783" y="7533"/>
                  </a:lnTo>
                  <a:lnTo>
                    <a:pt x="2825" y="7512"/>
                  </a:lnTo>
                  <a:lnTo>
                    <a:pt x="2867" y="7554"/>
                  </a:lnTo>
                  <a:lnTo>
                    <a:pt x="2888" y="7449"/>
                  </a:lnTo>
                  <a:lnTo>
                    <a:pt x="2825" y="7345"/>
                  </a:lnTo>
                  <a:lnTo>
                    <a:pt x="2846" y="7198"/>
                  </a:lnTo>
                  <a:lnTo>
                    <a:pt x="2825" y="7073"/>
                  </a:lnTo>
                  <a:lnTo>
                    <a:pt x="2846" y="7010"/>
                  </a:lnTo>
                  <a:lnTo>
                    <a:pt x="2825" y="6884"/>
                  </a:lnTo>
                  <a:lnTo>
                    <a:pt x="2679" y="6696"/>
                  </a:lnTo>
                  <a:lnTo>
                    <a:pt x="2679" y="6696"/>
                  </a:lnTo>
                  <a:lnTo>
                    <a:pt x="2783" y="6759"/>
                  </a:lnTo>
                  <a:lnTo>
                    <a:pt x="2951" y="6717"/>
                  </a:lnTo>
                  <a:lnTo>
                    <a:pt x="3055" y="6571"/>
                  </a:lnTo>
                  <a:lnTo>
                    <a:pt x="2993" y="6466"/>
                  </a:lnTo>
                  <a:lnTo>
                    <a:pt x="3034" y="6403"/>
                  </a:lnTo>
                  <a:lnTo>
                    <a:pt x="3139" y="6424"/>
                  </a:lnTo>
                  <a:lnTo>
                    <a:pt x="3286" y="6299"/>
                  </a:lnTo>
                  <a:lnTo>
                    <a:pt x="3286" y="6236"/>
                  </a:lnTo>
                  <a:lnTo>
                    <a:pt x="3202" y="6236"/>
                  </a:lnTo>
                  <a:lnTo>
                    <a:pt x="3265" y="6131"/>
                  </a:lnTo>
                  <a:lnTo>
                    <a:pt x="3348" y="6047"/>
                  </a:lnTo>
                  <a:lnTo>
                    <a:pt x="3390" y="6089"/>
                  </a:lnTo>
                  <a:lnTo>
                    <a:pt x="3453" y="6089"/>
                  </a:lnTo>
                  <a:lnTo>
                    <a:pt x="3474" y="5964"/>
                  </a:lnTo>
                  <a:lnTo>
                    <a:pt x="3516" y="5964"/>
                  </a:lnTo>
                  <a:lnTo>
                    <a:pt x="3558" y="6047"/>
                  </a:lnTo>
                  <a:lnTo>
                    <a:pt x="3620" y="5964"/>
                  </a:lnTo>
                  <a:lnTo>
                    <a:pt x="3620" y="5838"/>
                  </a:lnTo>
                  <a:lnTo>
                    <a:pt x="3683" y="5734"/>
                  </a:lnTo>
                  <a:lnTo>
                    <a:pt x="3788" y="5734"/>
                  </a:lnTo>
                  <a:lnTo>
                    <a:pt x="3788" y="5817"/>
                  </a:lnTo>
                  <a:lnTo>
                    <a:pt x="3871" y="5817"/>
                  </a:lnTo>
                  <a:lnTo>
                    <a:pt x="3913" y="5713"/>
                  </a:lnTo>
                  <a:lnTo>
                    <a:pt x="4039" y="5629"/>
                  </a:lnTo>
                  <a:lnTo>
                    <a:pt x="4018" y="5524"/>
                  </a:lnTo>
                  <a:lnTo>
                    <a:pt x="4018" y="5420"/>
                  </a:lnTo>
                  <a:lnTo>
                    <a:pt x="4102" y="5503"/>
                  </a:lnTo>
                  <a:lnTo>
                    <a:pt x="4206" y="5378"/>
                  </a:lnTo>
                  <a:lnTo>
                    <a:pt x="4290" y="5378"/>
                  </a:lnTo>
                  <a:lnTo>
                    <a:pt x="4395" y="5190"/>
                  </a:lnTo>
                  <a:lnTo>
                    <a:pt x="4395" y="5001"/>
                  </a:lnTo>
                  <a:lnTo>
                    <a:pt x="4457" y="4897"/>
                  </a:lnTo>
                  <a:lnTo>
                    <a:pt x="4541" y="4897"/>
                  </a:lnTo>
                  <a:lnTo>
                    <a:pt x="4646" y="4771"/>
                  </a:lnTo>
                  <a:lnTo>
                    <a:pt x="4562" y="4771"/>
                  </a:lnTo>
                  <a:lnTo>
                    <a:pt x="4499" y="4666"/>
                  </a:lnTo>
                  <a:lnTo>
                    <a:pt x="4562" y="4625"/>
                  </a:lnTo>
                  <a:lnTo>
                    <a:pt x="4541" y="4562"/>
                  </a:lnTo>
                  <a:lnTo>
                    <a:pt x="4436" y="4562"/>
                  </a:lnTo>
                  <a:lnTo>
                    <a:pt x="4332" y="4457"/>
                  </a:lnTo>
                  <a:lnTo>
                    <a:pt x="4457" y="4415"/>
                  </a:lnTo>
                  <a:lnTo>
                    <a:pt x="4436" y="4332"/>
                  </a:lnTo>
                  <a:lnTo>
                    <a:pt x="4520" y="4164"/>
                  </a:lnTo>
                  <a:lnTo>
                    <a:pt x="4541" y="4081"/>
                  </a:lnTo>
                  <a:lnTo>
                    <a:pt x="4499" y="3997"/>
                  </a:lnTo>
                  <a:lnTo>
                    <a:pt x="4415" y="3997"/>
                  </a:lnTo>
                  <a:lnTo>
                    <a:pt x="4395" y="3934"/>
                  </a:lnTo>
                  <a:lnTo>
                    <a:pt x="4415" y="3892"/>
                  </a:lnTo>
                  <a:lnTo>
                    <a:pt x="4499" y="3934"/>
                  </a:lnTo>
                  <a:lnTo>
                    <a:pt x="4520" y="3955"/>
                  </a:lnTo>
                  <a:lnTo>
                    <a:pt x="4541" y="3955"/>
                  </a:lnTo>
                  <a:lnTo>
                    <a:pt x="4541" y="3871"/>
                  </a:lnTo>
                  <a:lnTo>
                    <a:pt x="4436" y="3850"/>
                  </a:lnTo>
                  <a:lnTo>
                    <a:pt x="4541" y="3788"/>
                  </a:lnTo>
                  <a:lnTo>
                    <a:pt x="4625" y="3788"/>
                  </a:lnTo>
                  <a:lnTo>
                    <a:pt x="4729" y="3725"/>
                  </a:lnTo>
                  <a:lnTo>
                    <a:pt x="4646" y="3662"/>
                  </a:lnTo>
                  <a:lnTo>
                    <a:pt x="4562" y="3516"/>
                  </a:lnTo>
                  <a:lnTo>
                    <a:pt x="4646" y="3537"/>
                  </a:lnTo>
                  <a:lnTo>
                    <a:pt x="4708" y="3620"/>
                  </a:lnTo>
                  <a:lnTo>
                    <a:pt x="4813" y="3578"/>
                  </a:lnTo>
                  <a:lnTo>
                    <a:pt x="4834" y="3474"/>
                  </a:lnTo>
                  <a:lnTo>
                    <a:pt x="4855" y="3369"/>
                  </a:lnTo>
                  <a:lnTo>
                    <a:pt x="4918" y="3327"/>
                  </a:lnTo>
                  <a:lnTo>
                    <a:pt x="4980" y="3453"/>
                  </a:lnTo>
                  <a:lnTo>
                    <a:pt x="5064" y="3348"/>
                  </a:lnTo>
                  <a:lnTo>
                    <a:pt x="5127" y="3453"/>
                  </a:lnTo>
                  <a:lnTo>
                    <a:pt x="5190" y="3474"/>
                  </a:lnTo>
                  <a:lnTo>
                    <a:pt x="5252" y="3369"/>
                  </a:lnTo>
                  <a:lnTo>
                    <a:pt x="5357" y="3432"/>
                  </a:lnTo>
                  <a:lnTo>
                    <a:pt x="5483" y="3348"/>
                  </a:lnTo>
                  <a:lnTo>
                    <a:pt x="5545" y="3432"/>
                  </a:lnTo>
                  <a:lnTo>
                    <a:pt x="5671" y="3432"/>
                  </a:lnTo>
                  <a:lnTo>
                    <a:pt x="5713" y="3369"/>
                  </a:lnTo>
                  <a:lnTo>
                    <a:pt x="5755" y="3411"/>
                  </a:lnTo>
                  <a:lnTo>
                    <a:pt x="5755" y="3265"/>
                  </a:lnTo>
                  <a:lnTo>
                    <a:pt x="5671" y="3202"/>
                  </a:lnTo>
                  <a:lnTo>
                    <a:pt x="5587" y="2993"/>
                  </a:lnTo>
                  <a:lnTo>
                    <a:pt x="5462" y="2951"/>
                  </a:lnTo>
                  <a:lnTo>
                    <a:pt x="5399" y="2762"/>
                  </a:lnTo>
                  <a:lnTo>
                    <a:pt x="5462" y="2700"/>
                  </a:lnTo>
                  <a:lnTo>
                    <a:pt x="5462" y="2490"/>
                  </a:lnTo>
                  <a:lnTo>
                    <a:pt x="5441" y="2386"/>
                  </a:lnTo>
                  <a:lnTo>
                    <a:pt x="5462" y="2302"/>
                  </a:lnTo>
                  <a:lnTo>
                    <a:pt x="5399" y="2093"/>
                  </a:lnTo>
                  <a:lnTo>
                    <a:pt x="5357" y="1988"/>
                  </a:lnTo>
                  <a:lnTo>
                    <a:pt x="5336" y="1842"/>
                  </a:lnTo>
                  <a:lnTo>
                    <a:pt x="5378" y="1758"/>
                  </a:lnTo>
                  <a:lnTo>
                    <a:pt x="5357" y="1633"/>
                  </a:lnTo>
                  <a:lnTo>
                    <a:pt x="5190" y="1591"/>
                  </a:lnTo>
                  <a:lnTo>
                    <a:pt x="5190" y="1486"/>
                  </a:lnTo>
                  <a:lnTo>
                    <a:pt x="5252" y="1361"/>
                  </a:lnTo>
                  <a:lnTo>
                    <a:pt x="5190" y="1172"/>
                  </a:lnTo>
                  <a:lnTo>
                    <a:pt x="5252" y="1068"/>
                  </a:lnTo>
                  <a:lnTo>
                    <a:pt x="5190" y="1005"/>
                  </a:lnTo>
                  <a:lnTo>
                    <a:pt x="5127" y="1005"/>
                  </a:lnTo>
                  <a:lnTo>
                    <a:pt x="5022" y="858"/>
                  </a:lnTo>
                  <a:lnTo>
                    <a:pt x="4939" y="858"/>
                  </a:lnTo>
                  <a:lnTo>
                    <a:pt x="4876" y="754"/>
                  </a:lnTo>
                  <a:lnTo>
                    <a:pt x="4771" y="628"/>
                  </a:lnTo>
                  <a:lnTo>
                    <a:pt x="4708" y="607"/>
                  </a:lnTo>
                  <a:lnTo>
                    <a:pt x="4604" y="545"/>
                  </a:lnTo>
                  <a:lnTo>
                    <a:pt x="4395" y="524"/>
                  </a:lnTo>
                  <a:lnTo>
                    <a:pt x="4227" y="419"/>
                  </a:lnTo>
                  <a:lnTo>
                    <a:pt x="4018" y="189"/>
                  </a:lnTo>
                  <a:lnTo>
                    <a:pt x="3892" y="105"/>
                  </a:lnTo>
                  <a:lnTo>
                    <a:pt x="3788" y="1"/>
                  </a:lnTo>
                  <a:close/>
                </a:path>
              </a:pathLst>
            </a:custGeom>
            <a:solidFill>
              <a:srgbClr val="2C39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 name="Google Shape;482;p49"/>
            <p:cNvSpPr/>
            <p:nvPr/>
          </p:nvSpPr>
          <p:spPr>
            <a:xfrm>
              <a:off x="3976075" y="2250975"/>
              <a:ext cx="57550" cy="52325"/>
            </a:xfrm>
            <a:custGeom>
              <a:avLst/>
              <a:gdLst/>
              <a:ahLst/>
              <a:cxnLst/>
              <a:rect l="l" t="t" r="r" b="b"/>
              <a:pathLst>
                <a:path w="2302" h="2093" extrusionOk="0">
                  <a:moveTo>
                    <a:pt x="1026" y="0"/>
                  </a:moveTo>
                  <a:lnTo>
                    <a:pt x="1026" y="63"/>
                  </a:lnTo>
                  <a:lnTo>
                    <a:pt x="942" y="63"/>
                  </a:lnTo>
                  <a:lnTo>
                    <a:pt x="942" y="105"/>
                  </a:lnTo>
                  <a:lnTo>
                    <a:pt x="1005" y="167"/>
                  </a:lnTo>
                  <a:lnTo>
                    <a:pt x="900" y="230"/>
                  </a:lnTo>
                  <a:lnTo>
                    <a:pt x="837" y="209"/>
                  </a:lnTo>
                  <a:lnTo>
                    <a:pt x="628" y="209"/>
                  </a:lnTo>
                  <a:lnTo>
                    <a:pt x="607" y="147"/>
                  </a:lnTo>
                  <a:lnTo>
                    <a:pt x="586" y="251"/>
                  </a:lnTo>
                  <a:lnTo>
                    <a:pt x="481" y="230"/>
                  </a:lnTo>
                  <a:lnTo>
                    <a:pt x="335" y="272"/>
                  </a:lnTo>
                  <a:lnTo>
                    <a:pt x="335" y="356"/>
                  </a:lnTo>
                  <a:lnTo>
                    <a:pt x="272" y="356"/>
                  </a:lnTo>
                  <a:lnTo>
                    <a:pt x="84" y="439"/>
                  </a:lnTo>
                  <a:lnTo>
                    <a:pt x="0" y="544"/>
                  </a:lnTo>
                  <a:lnTo>
                    <a:pt x="21" y="900"/>
                  </a:lnTo>
                  <a:lnTo>
                    <a:pt x="84" y="900"/>
                  </a:lnTo>
                  <a:lnTo>
                    <a:pt x="126" y="879"/>
                  </a:lnTo>
                  <a:lnTo>
                    <a:pt x="230" y="900"/>
                  </a:lnTo>
                  <a:lnTo>
                    <a:pt x="189" y="983"/>
                  </a:lnTo>
                  <a:lnTo>
                    <a:pt x="105" y="983"/>
                  </a:lnTo>
                  <a:lnTo>
                    <a:pt x="105" y="1151"/>
                  </a:lnTo>
                  <a:lnTo>
                    <a:pt x="209" y="1276"/>
                  </a:lnTo>
                  <a:lnTo>
                    <a:pt x="377" y="1423"/>
                  </a:lnTo>
                  <a:lnTo>
                    <a:pt x="419" y="1423"/>
                  </a:lnTo>
                  <a:lnTo>
                    <a:pt x="419" y="1318"/>
                  </a:lnTo>
                  <a:lnTo>
                    <a:pt x="544" y="1214"/>
                  </a:lnTo>
                  <a:lnTo>
                    <a:pt x="586" y="1318"/>
                  </a:lnTo>
                  <a:lnTo>
                    <a:pt x="523" y="1611"/>
                  </a:lnTo>
                  <a:lnTo>
                    <a:pt x="523" y="1695"/>
                  </a:lnTo>
                  <a:lnTo>
                    <a:pt x="586" y="1674"/>
                  </a:lnTo>
                  <a:lnTo>
                    <a:pt x="754" y="1569"/>
                  </a:lnTo>
                  <a:lnTo>
                    <a:pt x="900" y="1507"/>
                  </a:lnTo>
                  <a:lnTo>
                    <a:pt x="1046" y="1632"/>
                  </a:lnTo>
                  <a:lnTo>
                    <a:pt x="1130" y="1611"/>
                  </a:lnTo>
                  <a:lnTo>
                    <a:pt x="1151" y="1507"/>
                  </a:lnTo>
                  <a:lnTo>
                    <a:pt x="1235" y="1590"/>
                  </a:lnTo>
                  <a:lnTo>
                    <a:pt x="1277" y="1674"/>
                  </a:lnTo>
                  <a:lnTo>
                    <a:pt x="1339" y="1674"/>
                  </a:lnTo>
                  <a:lnTo>
                    <a:pt x="1528" y="1779"/>
                  </a:lnTo>
                  <a:lnTo>
                    <a:pt x="1570" y="1925"/>
                  </a:lnTo>
                  <a:lnTo>
                    <a:pt x="1695" y="1967"/>
                  </a:lnTo>
                  <a:lnTo>
                    <a:pt x="1779" y="2092"/>
                  </a:lnTo>
                  <a:lnTo>
                    <a:pt x="1988" y="2009"/>
                  </a:lnTo>
                  <a:lnTo>
                    <a:pt x="2155" y="2030"/>
                  </a:lnTo>
                  <a:lnTo>
                    <a:pt x="2260" y="1904"/>
                  </a:lnTo>
                  <a:lnTo>
                    <a:pt x="2218" y="1800"/>
                  </a:lnTo>
                  <a:lnTo>
                    <a:pt x="2302" y="1716"/>
                  </a:lnTo>
                  <a:lnTo>
                    <a:pt x="2302" y="1611"/>
                  </a:lnTo>
                  <a:lnTo>
                    <a:pt x="2051" y="1109"/>
                  </a:lnTo>
                  <a:lnTo>
                    <a:pt x="2093" y="691"/>
                  </a:lnTo>
                  <a:lnTo>
                    <a:pt x="2155" y="649"/>
                  </a:lnTo>
                  <a:lnTo>
                    <a:pt x="2197" y="481"/>
                  </a:lnTo>
                  <a:lnTo>
                    <a:pt x="2281" y="356"/>
                  </a:lnTo>
                  <a:lnTo>
                    <a:pt x="2302" y="335"/>
                  </a:lnTo>
                  <a:lnTo>
                    <a:pt x="2302" y="314"/>
                  </a:lnTo>
                  <a:lnTo>
                    <a:pt x="2260" y="230"/>
                  </a:lnTo>
                  <a:lnTo>
                    <a:pt x="2218" y="272"/>
                  </a:lnTo>
                  <a:lnTo>
                    <a:pt x="1758" y="251"/>
                  </a:lnTo>
                  <a:lnTo>
                    <a:pt x="1570" y="126"/>
                  </a:lnTo>
                  <a:lnTo>
                    <a:pt x="1339" y="126"/>
                  </a:lnTo>
                  <a:lnTo>
                    <a:pt x="1235" y="63"/>
                  </a:lnTo>
                  <a:lnTo>
                    <a:pt x="1130" y="105"/>
                  </a:lnTo>
                  <a:lnTo>
                    <a:pt x="1026" y="0"/>
                  </a:lnTo>
                  <a:close/>
                </a:path>
              </a:pathLst>
            </a:custGeom>
            <a:solidFill>
              <a:srgbClr val="2C39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 name="Google Shape;483;p49"/>
            <p:cNvSpPr/>
            <p:nvPr/>
          </p:nvSpPr>
          <p:spPr>
            <a:xfrm>
              <a:off x="3949400" y="2288625"/>
              <a:ext cx="91550" cy="49725"/>
            </a:xfrm>
            <a:custGeom>
              <a:avLst/>
              <a:gdLst/>
              <a:ahLst/>
              <a:cxnLst/>
              <a:rect l="l" t="t" r="r" b="b"/>
              <a:pathLst>
                <a:path w="3662" h="1989" extrusionOk="0">
                  <a:moveTo>
                    <a:pt x="1967" y="1"/>
                  </a:moveTo>
                  <a:lnTo>
                    <a:pt x="1821" y="63"/>
                  </a:lnTo>
                  <a:lnTo>
                    <a:pt x="1653" y="168"/>
                  </a:lnTo>
                  <a:lnTo>
                    <a:pt x="1590" y="189"/>
                  </a:lnTo>
                  <a:lnTo>
                    <a:pt x="1590" y="314"/>
                  </a:lnTo>
                  <a:lnTo>
                    <a:pt x="1653" y="586"/>
                  </a:lnTo>
                  <a:lnTo>
                    <a:pt x="1590" y="754"/>
                  </a:lnTo>
                  <a:lnTo>
                    <a:pt x="1402" y="963"/>
                  </a:lnTo>
                  <a:lnTo>
                    <a:pt x="1256" y="963"/>
                  </a:lnTo>
                  <a:lnTo>
                    <a:pt x="1130" y="838"/>
                  </a:lnTo>
                  <a:lnTo>
                    <a:pt x="1130" y="733"/>
                  </a:lnTo>
                  <a:lnTo>
                    <a:pt x="837" y="440"/>
                  </a:lnTo>
                  <a:lnTo>
                    <a:pt x="837" y="294"/>
                  </a:lnTo>
                  <a:lnTo>
                    <a:pt x="774" y="294"/>
                  </a:lnTo>
                  <a:lnTo>
                    <a:pt x="670" y="398"/>
                  </a:lnTo>
                  <a:lnTo>
                    <a:pt x="523" y="419"/>
                  </a:lnTo>
                  <a:lnTo>
                    <a:pt x="460" y="461"/>
                  </a:lnTo>
                  <a:lnTo>
                    <a:pt x="335" y="461"/>
                  </a:lnTo>
                  <a:lnTo>
                    <a:pt x="251" y="607"/>
                  </a:lnTo>
                  <a:lnTo>
                    <a:pt x="293" y="733"/>
                  </a:lnTo>
                  <a:lnTo>
                    <a:pt x="230" y="712"/>
                  </a:lnTo>
                  <a:lnTo>
                    <a:pt x="230" y="921"/>
                  </a:lnTo>
                  <a:lnTo>
                    <a:pt x="84" y="1110"/>
                  </a:lnTo>
                  <a:lnTo>
                    <a:pt x="84" y="1214"/>
                  </a:lnTo>
                  <a:lnTo>
                    <a:pt x="84" y="1319"/>
                  </a:lnTo>
                  <a:lnTo>
                    <a:pt x="0" y="1382"/>
                  </a:lnTo>
                  <a:lnTo>
                    <a:pt x="42" y="1674"/>
                  </a:lnTo>
                  <a:lnTo>
                    <a:pt x="126" y="1737"/>
                  </a:lnTo>
                  <a:lnTo>
                    <a:pt x="126" y="1758"/>
                  </a:lnTo>
                  <a:lnTo>
                    <a:pt x="230" y="1737"/>
                  </a:lnTo>
                  <a:lnTo>
                    <a:pt x="251" y="1591"/>
                  </a:lnTo>
                  <a:lnTo>
                    <a:pt x="440" y="1465"/>
                  </a:lnTo>
                  <a:lnTo>
                    <a:pt x="670" y="1382"/>
                  </a:lnTo>
                  <a:lnTo>
                    <a:pt x="879" y="1423"/>
                  </a:lnTo>
                  <a:lnTo>
                    <a:pt x="1025" y="1423"/>
                  </a:lnTo>
                  <a:lnTo>
                    <a:pt x="1088" y="1465"/>
                  </a:lnTo>
                  <a:lnTo>
                    <a:pt x="1235" y="1382"/>
                  </a:lnTo>
                  <a:lnTo>
                    <a:pt x="1339" y="1361"/>
                  </a:lnTo>
                  <a:lnTo>
                    <a:pt x="1360" y="1444"/>
                  </a:lnTo>
                  <a:lnTo>
                    <a:pt x="1465" y="1444"/>
                  </a:lnTo>
                  <a:lnTo>
                    <a:pt x="1548" y="1549"/>
                  </a:lnTo>
                  <a:lnTo>
                    <a:pt x="1716" y="1549"/>
                  </a:lnTo>
                  <a:lnTo>
                    <a:pt x="1779" y="1570"/>
                  </a:lnTo>
                  <a:lnTo>
                    <a:pt x="1967" y="1444"/>
                  </a:lnTo>
                  <a:lnTo>
                    <a:pt x="2176" y="1549"/>
                  </a:lnTo>
                  <a:lnTo>
                    <a:pt x="2344" y="1570"/>
                  </a:lnTo>
                  <a:lnTo>
                    <a:pt x="2511" y="1758"/>
                  </a:lnTo>
                  <a:lnTo>
                    <a:pt x="2637" y="1758"/>
                  </a:lnTo>
                  <a:lnTo>
                    <a:pt x="2762" y="1946"/>
                  </a:lnTo>
                  <a:lnTo>
                    <a:pt x="2929" y="1967"/>
                  </a:lnTo>
                  <a:lnTo>
                    <a:pt x="2971" y="1988"/>
                  </a:lnTo>
                  <a:lnTo>
                    <a:pt x="3160" y="1905"/>
                  </a:lnTo>
                  <a:lnTo>
                    <a:pt x="3390" y="1884"/>
                  </a:lnTo>
                  <a:lnTo>
                    <a:pt x="3432" y="1737"/>
                  </a:lnTo>
                  <a:lnTo>
                    <a:pt x="3536" y="1674"/>
                  </a:lnTo>
                  <a:lnTo>
                    <a:pt x="3578" y="1570"/>
                  </a:lnTo>
                  <a:lnTo>
                    <a:pt x="3662" y="1549"/>
                  </a:lnTo>
                  <a:lnTo>
                    <a:pt x="3662" y="1382"/>
                  </a:lnTo>
                  <a:lnTo>
                    <a:pt x="3578" y="1277"/>
                  </a:lnTo>
                  <a:lnTo>
                    <a:pt x="3494" y="1110"/>
                  </a:lnTo>
                  <a:lnTo>
                    <a:pt x="3473" y="1047"/>
                  </a:lnTo>
                  <a:lnTo>
                    <a:pt x="3390" y="921"/>
                  </a:lnTo>
                  <a:lnTo>
                    <a:pt x="3432" y="838"/>
                  </a:lnTo>
                  <a:lnTo>
                    <a:pt x="3369" y="733"/>
                  </a:lnTo>
                  <a:lnTo>
                    <a:pt x="3327" y="712"/>
                  </a:lnTo>
                  <a:lnTo>
                    <a:pt x="3348" y="649"/>
                  </a:lnTo>
                  <a:lnTo>
                    <a:pt x="3348" y="545"/>
                  </a:lnTo>
                  <a:lnTo>
                    <a:pt x="3055" y="503"/>
                  </a:lnTo>
                  <a:lnTo>
                    <a:pt x="2846" y="586"/>
                  </a:lnTo>
                  <a:lnTo>
                    <a:pt x="2762" y="461"/>
                  </a:lnTo>
                  <a:lnTo>
                    <a:pt x="2637" y="419"/>
                  </a:lnTo>
                  <a:lnTo>
                    <a:pt x="2595" y="273"/>
                  </a:lnTo>
                  <a:lnTo>
                    <a:pt x="2406" y="168"/>
                  </a:lnTo>
                  <a:lnTo>
                    <a:pt x="2344" y="168"/>
                  </a:lnTo>
                  <a:lnTo>
                    <a:pt x="2302" y="84"/>
                  </a:lnTo>
                  <a:lnTo>
                    <a:pt x="2218" y="1"/>
                  </a:lnTo>
                  <a:lnTo>
                    <a:pt x="2197" y="105"/>
                  </a:lnTo>
                  <a:lnTo>
                    <a:pt x="2113" y="126"/>
                  </a:lnTo>
                  <a:lnTo>
                    <a:pt x="1967" y="1"/>
                  </a:lnTo>
                  <a:close/>
                </a:path>
              </a:pathLst>
            </a:custGeom>
            <a:solidFill>
              <a:srgbClr val="2C39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 name="Google Shape;484;p49"/>
            <p:cNvSpPr/>
            <p:nvPr/>
          </p:nvSpPr>
          <p:spPr>
            <a:xfrm>
              <a:off x="3952525" y="2322625"/>
              <a:ext cx="71175" cy="52325"/>
            </a:xfrm>
            <a:custGeom>
              <a:avLst/>
              <a:gdLst/>
              <a:ahLst/>
              <a:cxnLst/>
              <a:rect l="l" t="t" r="r" b="b"/>
              <a:pathLst>
                <a:path w="2847" h="2093" extrusionOk="0">
                  <a:moveTo>
                    <a:pt x="1214" y="1"/>
                  </a:moveTo>
                  <a:lnTo>
                    <a:pt x="1110" y="22"/>
                  </a:lnTo>
                  <a:lnTo>
                    <a:pt x="963" y="105"/>
                  </a:lnTo>
                  <a:lnTo>
                    <a:pt x="900" y="63"/>
                  </a:lnTo>
                  <a:lnTo>
                    <a:pt x="754" y="63"/>
                  </a:lnTo>
                  <a:lnTo>
                    <a:pt x="545" y="22"/>
                  </a:lnTo>
                  <a:lnTo>
                    <a:pt x="315" y="105"/>
                  </a:lnTo>
                  <a:lnTo>
                    <a:pt x="126" y="231"/>
                  </a:lnTo>
                  <a:lnTo>
                    <a:pt x="105" y="377"/>
                  </a:lnTo>
                  <a:lnTo>
                    <a:pt x="1" y="398"/>
                  </a:lnTo>
                  <a:lnTo>
                    <a:pt x="1" y="586"/>
                  </a:lnTo>
                  <a:lnTo>
                    <a:pt x="63" y="712"/>
                  </a:lnTo>
                  <a:lnTo>
                    <a:pt x="1" y="796"/>
                  </a:lnTo>
                  <a:lnTo>
                    <a:pt x="22" y="817"/>
                  </a:lnTo>
                  <a:lnTo>
                    <a:pt x="231" y="754"/>
                  </a:lnTo>
                  <a:lnTo>
                    <a:pt x="398" y="1005"/>
                  </a:lnTo>
                  <a:lnTo>
                    <a:pt x="524" y="1047"/>
                  </a:lnTo>
                  <a:lnTo>
                    <a:pt x="733" y="1005"/>
                  </a:lnTo>
                  <a:lnTo>
                    <a:pt x="817" y="1047"/>
                  </a:lnTo>
                  <a:lnTo>
                    <a:pt x="838" y="1151"/>
                  </a:lnTo>
                  <a:lnTo>
                    <a:pt x="921" y="1172"/>
                  </a:lnTo>
                  <a:lnTo>
                    <a:pt x="963" y="1235"/>
                  </a:lnTo>
                  <a:lnTo>
                    <a:pt x="921" y="1340"/>
                  </a:lnTo>
                  <a:lnTo>
                    <a:pt x="921" y="1549"/>
                  </a:lnTo>
                  <a:lnTo>
                    <a:pt x="1047" y="1528"/>
                  </a:lnTo>
                  <a:lnTo>
                    <a:pt x="1172" y="1633"/>
                  </a:lnTo>
                  <a:lnTo>
                    <a:pt x="1256" y="1633"/>
                  </a:lnTo>
                  <a:lnTo>
                    <a:pt x="1319" y="1863"/>
                  </a:lnTo>
                  <a:lnTo>
                    <a:pt x="1319" y="1988"/>
                  </a:lnTo>
                  <a:lnTo>
                    <a:pt x="1361" y="2093"/>
                  </a:lnTo>
                  <a:lnTo>
                    <a:pt x="1486" y="2009"/>
                  </a:lnTo>
                  <a:lnTo>
                    <a:pt x="1696" y="1947"/>
                  </a:lnTo>
                  <a:lnTo>
                    <a:pt x="1863" y="2009"/>
                  </a:lnTo>
                  <a:lnTo>
                    <a:pt x="2009" y="1947"/>
                  </a:lnTo>
                  <a:lnTo>
                    <a:pt x="2114" y="1947"/>
                  </a:lnTo>
                  <a:lnTo>
                    <a:pt x="2051" y="1779"/>
                  </a:lnTo>
                  <a:lnTo>
                    <a:pt x="2219" y="1758"/>
                  </a:lnTo>
                  <a:lnTo>
                    <a:pt x="2281" y="1633"/>
                  </a:lnTo>
                  <a:lnTo>
                    <a:pt x="2386" y="1570"/>
                  </a:lnTo>
                  <a:lnTo>
                    <a:pt x="2407" y="1654"/>
                  </a:lnTo>
                  <a:lnTo>
                    <a:pt x="2532" y="1654"/>
                  </a:lnTo>
                  <a:lnTo>
                    <a:pt x="2532" y="1528"/>
                  </a:lnTo>
                  <a:lnTo>
                    <a:pt x="2386" y="1444"/>
                  </a:lnTo>
                  <a:lnTo>
                    <a:pt x="2428" y="1277"/>
                  </a:lnTo>
                  <a:lnTo>
                    <a:pt x="2512" y="1256"/>
                  </a:lnTo>
                  <a:lnTo>
                    <a:pt x="2616" y="1068"/>
                  </a:lnTo>
                  <a:lnTo>
                    <a:pt x="2825" y="963"/>
                  </a:lnTo>
                  <a:lnTo>
                    <a:pt x="2825" y="858"/>
                  </a:lnTo>
                  <a:lnTo>
                    <a:pt x="2721" y="817"/>
                  </a:lnTo>
                  <a:lnTo>
                    <a:pt x="2846" y="628"/>
                  </a:lnTo>
                  <a:lnTo>
                    <a:pt x="2804" y="607"/>
                  </a:lnTo>
                  <a:lnTo>
                    <a:pt x="2637" y="586"/>
                  </a:lnTo>
                  <a:lnTo>
                    <a:pt x="2512" y="398"/>
                  </a:lnTo>
                  <a:lnTo>
                    <a:pt x="2386" y="398"/>
                  </a:lnTo>
                  <a:lnTo>
                    <a:pt x="2219" y="210"/>
                  </a:lnTo>
                  <a:lnTo>
                    <a:pt x="2051" y="189"/>
                  </a:lnTo>
                  <a:lnTo>
                    <a:pt x="1842" y="84"/>
                  </a:lnTo>
                  <a:lnTo>
                    <a:pt x="1654" y="210"/>
                  </a:lnTo>
                  <a:lnTo>
                    <a:pt x="1591" y="189"/>
                  </a:lnTo>
                  <a:lnTo>
                    <a:pt x="1423" y="189"/>
                  </a:lnTo>
                  <a:lnTo>
                    <a:pt x="1340" y="84"/>
                  </a:lnTo>
                  <a:lnTo>
                    <a:pt x="1235" y="84"/>
                  </a:lnTo>
                  <a:lnTo>
                    <a:pt x="1214" y="1"/>
                  </a:lnTo>
                  <a:close/>
                </a:path>
              </a:pathLst>
            </a:custGeom>
            <a:solidFill>
              <a:srgbClr val="2C39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 name="Google Shape;485;p49"/>
            <p:cNvSpPr/>
            <p:nvPr/>
          </p:nvSpPr>
          <p:spPr>
            <a:xfrm>
              <a:off x="3986525" y="2326300"/>
              <a:ext cx="120875" cy="93650"/>
            </a:xfrm>
            <a:custGeom>
              <a:avLst/>
              <a:gdLst/>
              <a:ahLst/>
              <a:cxnLst/>
              <a:rect l="l" t="t" r="r" b="b"/>
              <a:pathLst>
                <a:path w="4835" h="3746" extrusionOk="0">
                  <a:moveTo>
                    <a:pt x="2470" y="0"/>
                  </a:moveTo>
                  <a:lnTo>
                    <a:pt x="2323" y="84"/>
                  </a:lnTo>
                  <a:lnTo>
                    <a:pt x="2219" y="42"/>
                  </a:lnTo>
                  <a:lnTo>
                    <a:pt x="2093" y="63"/>
                  </a:lnTo>
                  <a:lnTo>
                    <a:pt x="2051" y="167"/>
                  </a:lnTo>
                  <a:lnTo>
                    <a:pt x="1947" y="230"/>
                  </a:lnTo>
                  <a:lnTo>
                    <a:pt x="1905" y="377"/>
                  </a:lnTo>
                  <a:lnTo>
                    <a:pt x="1675" y="398"/>
                  </a:lnTo>
                  <a:lnTo>
                    <a:pt x="1486" y="481"/>
                  </a:lnTo>
                  <a:lnTo>
                    <a:pt x="1361" y="670"/>
                  </a:lnTo>
                  <a:lnTo>
                    <a:pt x="1465" y="711"/>
                  </a:lnTo>
                  <a:lnTo>
                    <a:pt x="1465" y="816"/>
                  </a:lnTo>
                  <a:lnTo>
                    <a:pt x="1256" y="921"/>
                  </a:lnTo>
                  <a:lnTo>
                    <a:pt x="1152" y="1109"/>
                  </a:lnTo>
                  <a:lnTo>
                    <a:pt x="1068" y="1130"/>
                  </a:lnTo>
                  <a:lnTo>
                    <a:pt x="1026" y="1297"/>
                  </a:lnTo>
                  <a:lnTo>
                    <a:pt x="1172" y="1381"/>
                  </a:lnTo>
                  <a:lnTo>
                    <a:pt x="1172" y="1507"/>
                  </a:lnTo>
                  <a:lnTo>
                    <a:pt x="1047" y="1507"/>
                  </a:lnTo>
                  <a:lnTo>
                    <a:pt x="1026" y="1423"/>
                  </a:lnTo>
                  <a:lnTo>
                    <a:pt x="921" y="1486"/>
                  </a:lnTo>
                  <a:lnTo>
                    <a:pt x="859" y="1611"/>
                  </a:lnTo>
                  <a:lnTo>
                    <a:pt x="691" y="1632"/>
                  </a:lnTo>
                  <a:lnTo>
                    <a:pt x="754" y="1800"/>
                  </a:lnTo>
                  <a:lnTo>
                    <a:pt x="649" y="1800"/>
                  </a:lnTo>
                  <a:lnTo>
                    <a:pt x="503" y="1862"/>
                  </a:lnTo>
                  <a:lnTo>
                    <a:pt x="336" y="1800"/>
                  </a:lnTo>
                  <a:lnTo>
                    <a:pt x="126" y="1862"/>
                  </a:lnTo>
                  <a:lnTo>
                    <a:pt x="1" y="1946"/>
                  </a:lnTo>
                  <a:lnTo>
                    <a:pt x="22" y="2009"/>
                  </a:lnTo>
                  <a:lnTo>
                    <a:pt x="126" y="2260"/>
                  </a:lnTo>
                  <a:lnTo>
                    <a:pt x="210" y="2385"/>
                  </a:lnTo>
                  <a:lnTo>
                    <a:pt x="231" y="2532"/>
                  </a:lnTo>
                  <a:lnTo>
                    <a:pt x="294" y="2574"/>
                  </a:lnTo>
                  <a:lnTo>
                    <a:pt x="294" y="2950"/>
                  </a:lnTo>
                  <a:lnTo>
                    <a:pt x="189" y="2992"/>
                  </a:lnTo>
                  <a:lnTo>
                    <a:pt x="105" y="3118"/>
                  </a:lnTo>
                  <a:lnTo>
                    <a:pt x="126" y="3306"/>
                  </a:lnTo>
                  <a:lnTo>
                    <a:pt x="273" y="3494"/>
                  </a:lnTo>
                  <a:lnTo>
                    <a:pt x="273" y="3536"/>
                  </a:lnTo>
                  <a:lnTo>
                    <a:pt x="336" y="3536"/>
                  </a:lnTo>
                  <a:lnTo>
                    <a:pt x="524" y="3620"/>
                  </a:lnTo>
                  <a:lnTo>
                    <a:pt x="628" y="3578"/>
                  </a:lnTo>
                  <a:lnTo>
                    <a:pt x="1047" y="3515"/>
                  </a:lnTo>
                  <a:lnTo>
                    <a:pt x="1235" y="3515"/>
                  </a:lnTo>
                  <a:lnTo>
                    <a:pt x="1340" y="3411"/>
                  </a:lnTo>
                  <a:lnTo>
                    <a:pt x="1424" y="3411"/>
                  </a:lnTo>
                  <a:lnTo>
                    <a:pt x="1549" y="3494"/>
                  </a:lnTo>
                  <a:lnTo>
                    <a:pt x="1884" y="3536"/>
                  </a:lnTo>
                  <a:lnTo>
                    <a:pt x="2009" y="3620"/>
                  </a:lnTo>
                  <a:lnTo>
                    <a:pt x="2051" y="3683"/>
                  </a:lnTo>
                  <a:lnTo>
                    <a:pt x="2260" y="3599"/>
                  </a:lnTo>
                  <a:lnTo>
                    <a:pt x="2365" y="3683"/>
                  </a:lnTo>
                  <a:lnTo>
                    <a:pt x="2428" y="3683"/>
                  </a:lnTo>
                  <a:lnTo>
                    <a:pt x="2470" y="3620"/>
                  </a:lnTo>
                  <a:lnTo>
                    <a:pt x="2637" y="3641"/>
                  </a:lnTo>
                  <a:lnTo>
                    <a:pt x="2721" y="3704"/>
                  </a:lnTo>
                  <a:lnTo>
                    <a:pt x="2909" y="3599"/>
                  </a:lnTo>
                  <a:lnTo>
                    <a:pt x="3056" y="3599"/>
                  </a:lnTo>
                  <a:lnTo>
                    <a:pt x="3097" y="3724"/>
                  </a:lnTo>
                  <a:lnTo>
                    <a:pt x="3202" y="3745"/>
                  </a:lnTo>
                  <a:lnTo>
                    <a:pt x="3307" y="3620"/>
                  </a:lnTo>
                  <a:lnTo>
                    <a:pt x="3411" y="3599"/>
                  </a:lnTo>
                  <a:lnTo>
                    <a:pt x="3516" y="3683"/>
                  </a:lnTo>
                  <a:lnTo>
                    <a:pt x="3662" y="3620"/>
                  </a:lnTo>
                  <a:lnTo>
                    <a:pt x="3767" y="3704"/>
                  </a:lnTo>
                  <a:lnTo>
                    <a:pt x="3893" y="3704"/>
                  </a:lnTo>
                  <a:lnTo>
                    <a:pt x="3893" y="3494"/>
                  </a:lnTo>
                  <a:lnTo>
                    <a:pt x="3997" y="3285"/>
                  </a:lnTo>
                  <a:lnTo>
                    <a:pt x="4165" y="3264"/>
                  </a:lnTo>
                  <a:lnTo>
                    <a:pt x="4395" y="3201"/>
                  </a:lnTo>
                  <a:lnTo>
                    <a:pt x="4416" y="3201"/>
                  </a:lnTo>
                  <a:lnTo>
                    <a:pt x="4416" y="3055"/>
                  </a:lnTo>
                  <a:lnTo>
                    <a:pt x="4290" y="2908"/>
                  </a:lnTo>
                  <a:lnTo>
                    <a:pt x="4311" y="2762"/>
                  </a:lnTo>
                  <a:lnTo>
                    <a:pt x="4185" y="2574"/>
                  </a:lnTo>
                  <a:lnTo>
                    <a:pt x="4185" y="2427"/>
                  </a:lnTo>
                  <a:lnTo>
                    <a:pt x="4248" y="2344"/>
                  </a:lnTo>
                  <a:lnTo>
                    <a:pt x="4374" y="2448"/>
                  </a:lnTo>
                  <a:lnTo>
                    <a:pt x="4667" y="2427"/>
                  </a:lnTo>
                  <a:lnTo>
                    <a:pt x="4771" y="2218"/>
                  </a:lnTo>
                  <a:lnTo>
                    <a:pt x="4834" y="2155"/>
                  </a:lnTo>
                  <a:lnTo>
                    <a:pt x="4688" y="2051"/>
                  </a:lnTo>
                  <a:lnTo>
                    <a:pt x="4688" y="1946"/>
                  </a:lnTo>
                  <a:lnTo>
                    <a:pt x="4457" y="1758"/>
                  </a:lnTo>
                  <a:lnTo>
                    <a:pt x="4269" y="1716"/>
                  </a:lnTo>
                  <a:lnTo>
                    <a:pt x="4206" y="1527"/>
                  </a:lnTo>
                  <a:lnTo>
                    <a:pt x="4102" y="1423"/>
                  </a:lnTo>
                  <a:lnTo>
                    <a:pt x="3955" y="1214"/>
                  </a:lnTo>
                  <a:lnTo>
                    <a:pt x="3872" y="1046"/>
                  </a:lnTo>
                  <a:lnTo>
                    <a:pt x="3746" y="921"/>
                  </a:lnTo>
                  <a:lnTo>
                    <a:pt x="3746" y="753"/>
                  </a:lnTo>
                  <a:lnTo>
                    <a:pt x="3662" y="649"/>
                  </a:lnTo>
                  <a:lnTo>
                    <a:pt x="3683" y="481"/>
                  </a:lnTo>
                  <a:lnTo>
                    <a:pt x="3662" y="356"/>
                  </a:lnTo>
                  <a:lnTo>
                    <a:pt x="3411" y="272"/>
                  </a:lnTo>
                  <a:lnTo>
                    <a:pt x="3328" y="272"/>
                  </a:lnTo>
                  <a:lnTo>
                    <a:pt x="3265" y="167"/>
                  </a:lnTo>
                  <a:lnTo>
                    <a:pt x="3097" y="230"/>
                  </a:lnTo>
                  <a:lnTo>
                    <a:pt x="2930" y="356"/>
                  </a:lnTo>
                  <a:lnTo>
                    <a:pt x="2825" y="147"/>
                  </a:lnTo>
                  <a:lnTo>
                    <a:pt x="2721" y="147"/>
                  </a:lnTo>
                  <a:lnTo>
                    <a:pt x="2574" y="188"/>
                  </a:lnTo>
                  <a:lnTo>
                    <a:pt x="2470" y="0"/>
                  </a:lnTo>
                  <a:close/>
                </a:path>
              </a:pathLst>
            </a:custGeom>
            <a:solidFill>
              <a:srgbClr val="2C39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 name="Google Shape;486;p49"/>
            <p:cNvSpPr/>
            <p:nvPr/>
          </p:nvSpPr>
          <p:spPr>
            <a:xfrm>
              <a:off x="3903350" y="2478500"/>
              <a:ext cx="83200" cy="53900"/>
            </a:xfrm>
            <a:custGeom>
              <a:avLst/>
              <a:gdLst/>
              <a:ahLst/>
              <a:cxnLst/>
              <a:rect l="l" t="t" r="r" b="b"/>
              <a:pathLst>
                <a:path w="3328" h="2156" extrusionOk="0">
                  <a:moveTo>
                    <a:pt x="2993" y="1"/>
                  </a:moveTo>
                  <a:lnTo>
                    <a:pt x="2867" y="64"/>
                  </a:lnTo>
                  <a:lnTo>
                    <a:pt x="2679" y="43"/>
                  </a:lnTo>
                  <a:lnTo>
                    <a:pt x="2449" y="43"/>
                  </a:lnTo>
                  <a:lnTo>
                    <a:pt x="2302" y="22"/>
                  </a:lnTo>
                  <a:lnTo>
                    <a:pt x="2135" y="43"/>
                  </a:lnTo>
                  <a:lnTo>
                    <a:pt x="2030" y="210"/>
                  </a:lnTo>
                  <a:lnTo>
                    <a:pt x="1926" y="273"/>
                  </a:lnTo>
                  <a:lnTo>
                    <a:pt x="1926" y="377"/>
                  </a:lnTo>
                  <a:lnTo>
                    <a:pt x="1758" y="210"/>
                  </a:lnTo>
                  <a:lnTo>
                    <a:pt x="1549" y="357"/>
                  </a:lnTo>
                  <a:lnTo>
                    <a:pt x="1403" y="419"/>
                  </a:lnTo>
                  <a:lnTo>
                    <a:pt x="1403" y="545"/>
                  </a:lnTo>
                  <a:lnTo>
                    <a:pt x="1089" y="566"/>
                  </a:lnTo>
                  <a:lnTo>
                    <a:pt x="880" y="629"/>
                  </a:lnTo>
                  <a:lnTo>
                    <a:pt x="691" y="587"/>
                  </a:lnTo>
                  <a:lnTo>
                    <a:pt x="294" y="357"/>
                  </a:lnTo>
                  <a:lnTo>
                    <a:pt x="294" y="440"/>
                  </a:lnTo>
                  <a:lnTo>
                    <a:pt x="315" y="566"/>
                  </a:lnTo>
                  <a:lnTo>
                    <a:pt x="294" y="670"/>
                  </a:lnTo>
                  <a:lnTo>
                    <a:pt x="64" y="670"/>
                  </a:lnTo>
                  <a:lnTo>
                    <a:pt x="43" y="733"/>
                  </a:lnTo>
                  <a:lnTo>
                    <a:pt x="147" y="838"/>
                  </a:lnTo>
                  <a:lnTo>
                    <a:pt x="85" y="984"/>
                  </a:lnTo>
                  <a:lnTo>
                    <a:pt x="64" y="1089"/>
                  </a:lnTo>
                  <a:lnTo>
                    <a:pt x="147" y="1193"/>
                  </a:lnTo>
                  <a:lnTo>
                    <a:pt x="43" y="1298"/>
                  </a:lnTo>
                  <a:lnTo>
                    <a:pt x="1" y="1298"/>
                  </a:lnTo>
                  <a:lnTo>
                    <a:pt x="168" y="1486"/>
                  </a:lnTo>
                  <a:lnTo>
                    <a:pt x="189" y="1675"/>
                  </a:lnTo>
                  <a:lnTo>
                    <a:pt x="273" y="1696"/>
                  </a:lnTo>
                  <a:lnTo>
                    <a:pt x="524" y="1905"/>
                  </a:lnTo>
                  <a:lnTo>
                    <a:pt x="629" y="1947"/>
                  </a:lnTo>
                  <a:lnTo>
                    <a:pt x="733" y="2030"/>
                  </a:lnTo>
                  <a:lnTo>
                    <a:pt x="1026" y="2093"/>
                  </a:lnTo>
                  <a:lnTo>
                    <a:pt x="1235" y="2156"/>
                  </a:lnTo>
                  <a:lnTo>
                    <a:pt x="1340" y="2030"/>
                  </a:lnTo>
                  <a:lnTo>
                    <a:pt x="1403" y="2051"/>
                  </a:lnTo>
                  <a:lnTo>
                    <a:pt x="1466" y="1989"/>
                  </a:lnTo>
                  <a:lnTo>
                    <a:pt x="1612" y="1926"/>
                  </a:lnTo>
                  <a:lnTo>
                    <a:pt x="1717" y="1926"/>
                  </a:lnTo>
                  <a:lnTo>
                    <a:pt x="1738" y="1884"/>
                  </a:lnTo>
                  <a:lnTo>
                    <a:pt x="1863" y="1779"/>
                  </a:lnTo>
                  <a:lnTo>
                    <a:pt x="1968" y="1800"/>
                  </a:lnTo>
                  <a:lnTo>
                    <a:pt x="2072" y="1821"/>
                  </a:lnTo>
                  <a:lnTo>
                    <a:pt x="2156" y="1842"/>
                  </a:lnTo>
                  <a:lnTo>
                    <a:pt x="2282" y="1717"/>
                  </a:lnTo>
                  <a:lnTo>
                    <a:pt x="2386" y="1696"/>
                  </a:lnTo>
                  <a:lnTo>
                    <a:pt x="2449" y="1591"/>
                  </a:lnTo>
                  <a:lnTo>
                    <a:pt x="2595" y="1612"/>
                  </a:lnTo>
                  <a:lnTo>
                    <a:pt x="2700" y="1507"/>
                  </a:lnTo>
                  <a:lnTo>
                    <a:pt x="2679" y="1403"/>
                  </a:lnTo>
                  <a:lnTo>
                    <a:pt x="2888" y="1089"/>
                  </a:lnTo>
                  <a:lnTo>
                    <a:pt x="3014" y="754"/>
                  </a:lnTo>
                  <a:lnTo>
                    <a:pt x="3118" y="524"/>
                  </a:lnTo>
                  <a:lnTo>
                    <a:pt x="3286" y="482"/>
                  </a:lnTo>
                  <a:lnTo>
                    <a:pt x="3328" y="357"/>
                  </a:lnTo>
                  <a:lnTo>
                    <a:pt x="3307" y="336"/>
                  </a:lnTo>
                  <a:lnTo>
                    <a:pt x="3286" y="231"/>
                  </a:lnTo>
                  <a:lnTo>
                    <a:pt x="3118" y="126"/>
                  </a:lnTo>
                  <a:lnTo>
                    <a:pt x="2993" y="1"/>
                  </a:lnTo>
                  <a:close/>
                </a:path>
              </a:pathLst>
            </a:custGeom>
            <a:solidFill>
              <a:srgbClr val="2C39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 name="Google Shape;487;p49"/>
            <p:cNvSpPr/>
            <p:nvPr/>
          </p:nvSpPr>
          <p:spPr>
            <a:xfrm>
              <a:off x="3910150" y="2462825"/>
              <a:ext cx="71700" cy="31400"/>
            </a:xfrm>
            <a:custGeom>
              <a:avLst/>
              <a:gdLst/>
              <a:ahLst/>
              <a:cxnLst/>
              <a:rect l="l" t="t" r="r" b="b"/>
              <a:pathLst>
                <a:path w="2868" h="1256" extrusionOk="0">
                  <a:moveTo>
                    <a:pt x="2240" y="0"/>
                  </a:moveTo>
                  <a:lnTo>
                    <a:pt x="2177" y="21"/>
                  </a:lnTo>
                  <a:lnTo>
                    <a:pt x="2093" y="105"/>
                  </a:lnTo>
                  <a:lnTo>
                    <a:pt x="2010" y="42"/>
                  </a:lnTo>
                  <a:lnTo>
                    <a:pt x="1884" y="42"/>
                  </a:lnTo>
                  <a:lnTo>
                    <a:pt x="1779" y="21"/>
                  </a:lnTo>
                  <a:lnTo>
                    <a:pt x="1696" y="42"/>
                  </a:lnTo>
                  <a:lnTo>
                    <a:pt x="1612" y="147"/>
                  </a:lnTo>
                  <a:lnTo>
                    <a:pt x="1507" y="168"/>
                  </a:lnTo>
                  <a:lnTo>
                    <a:pt x="1486" y="147"/>
                  </a:lnTo>
                  <a:lnTo>
                    <a:pt x="1235" y="126"/>
                  </a:lnTo>
                  <a:lnTo>
                    <a:pt x="1089" y="230"/>
                  </a:lnTo>
                  <a:lnTo>
                    <a:pt x="942" y="251"/>
                  </a:lnTo>
                  <a:lnTo>
                    <a:pt x="775" y="419"/>
                  </a:lnTo>
                  <a:lnTo>
                    <a:pt x="566" y="440"/>
                  </a:lnTo>
                  <a:lnTo>
                    <a:pt x="336" y="523"/>
                  </a:lnTo>
                  <a:lnTo>
                    <a:pt x="294" y="460"/>
                  </a:lnTo>
                  <a:lnTo>
                    <a:pt x="147" y="481"/>
                  </a:lnTo>
                  <a:lnTo>
                    <a:pt x="22" y="565"/>
                  </a:lnTo>
                  <a:lnTo>
                    <a:pt x="1" y="565"/>
                  </a:lnTo>
                  <a:lnTo>
                    <a:pt x="1" y="753"/>
                  </a:lnTo>
                  <a:lnTo>
                    <a:pt x="22" y="984"/>
                  </a:lnTo>
                  <a:lnTo>
                    <a:pt x="419" y="1214"/>
                  </a:lnTo>
                  <a:lnTo>
                    <a:pt x="608" y="1256"/>
                  </a:lnTo>
                  <a:lnTo>
                    <a:pt x="817" y="1193"/>
                  </a:lnTo>
                  <a:lnTo>
                    <a:pt x="1131" y="1172"/>
                  </a:lnTo>
                  <a:lnTo>
                    <a:pt x="1131" y="1046"/>
                  </a:lnTo>
                  <a:lnTo>
                    <a:pt x="1277" y="984"/>
                  </a:lnTo>
                  <a:lnTo>
                    <a:pt x="1486" y="837"/>
                  </a:lnTo>
                  <a:lnTo>
                    <a:pt x="1654" y="1004"/>
                  </a:lnTo>
                  <a:lnTo>
                    <a:pt x="1654" y="900"/>
                  </a:lnTo>
                  <a:lnTo>
                    <a:pt x="1758" y="837"/>
                  </a:lnTo>
                  <a:lnTo>
                    <a:pt x="1863" y="670"/>
                  </a:lnTo>
                  <a:lnTo>
                    <a:pt x="2030" y="649"/>
                  </a:lnTo>
                  <a:lnTo>
                    <a:pt x="2177" y="670"/>
                  </a:lnTo>
                  <a:lnTo>
                    <a:pt x="2407" y="670"/>
                  </a:lnTo>
                  <a:lnTo>
                    <a:pt x="2595" y="691"/>
                  </a:lnTo>
                  <a:lnTo>
                    <a:pt x="2742" y="628"/>
                  </a:lnTo>
                  <a:lnTo>
                    <a:pt x="2763" y="419"/>
                  </a:lnTo>
                  <a:lnTo>
                    <a:pt x="2867" y="147"/>
                  </a:lnTo>
                  <a:lnTo>
                    <a:pt x="2637" y="21"/>
                  </a:lnTo>
                  <a:lnTo>
                    <a:pt x="2407" y="21"/>
                  </a:lnTo>
                  <a:lnTo>
                    <a:pt x="2344" y="42"/>
                  </a:lnTo>
                  <a:lnTo>
                    <a:pt x="2240" y="0"/>
                  </a:lnTo>
                  <a:close/>
                </a:path>
              </a:pathLst>
            </a:custGeom>
            <a:solidFill>
              <a:srgbClr val="2C39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 name="Google Shape;488;p49"/>
            <p:cNvSpPr/>
            <p:nvPr/>
          </p:nvSpPr>
          <p:spPr>
            <a:xfrm>
              <a:off x="3947825" y="2585750"/>
              <a:ext cx="27225" cy="52325"/>
            </a:xfrm>
            <a:custGeom>
              <a:avLst/>
              <a:gdLst/>
              <a:ahLst/>
              <a:cxnLst/>
              <a:rect l="l" t="t" r="r" b="b"/>
              <a:pathLst>
                <a:path w="1089" h="2093" extrusionOk="0">
                  <a:moveTo>
                    <a:pt x="419" y="0"/>
                  </a:moveTo>
                  <a:lnTo>
                    <a:pt x="314" y="126"/>
                  </a:lnTo>
                  <a:lnTo>
                    <a:pt x="272" y="21"/>
                  </a:lnTo>
                  <a:lnTo>
                    <a:pt x="210" y="21"/>
                  </a:lnTo>
                  <a:lnTo>
                    <a:pt x="84" y="147"/>
                  </a:lnTo>
                  <a:lnTo>
                    <a:pt x="0" y="314"/>
                  </a:lnTo>
                  <a:lnTo>
                    <a:pt x="0" y="544"/>
                  </a:lnTo>
                  <a:lnTo>
                    <a:pt x="189" y="628"/>
                  </a:lnTo>
                  <a:lnTo>
                    <a:pt x="168" y="691"/>
                  </a:lnTo>
                  <a:lnTo>
                    <a:pt x="105" y="733"/>
                  </a:lnTo>
                  <a:lnTo>
                    <a:pt x="63" y="984"/>
                  </a:lnTo>
                  <a:lnTo>
                    <a:pt x="105" y="1172"/>
                  </a:lnTo>
                  <a:lnTo>
                    <a:pt x="63" y="1277"/>
                  </a:lnTo>
                  <a:lnTo>
                    <a:pt x="63" y="1423"/>
                  </a:lnTo>
                  <a:lnTo>
                    <a:pt x="147" y="1528"/>
                  </a:lnTo>
                  <a:lnTo>
                    <a:pt x="84" y="1674"/>
                  </a:lnTo>
                  <a:lnTo>
                    <a:pt x="147" y="1716"/>
                  </a:lnTo>
                  <a:lnTo>
                    <a:pt x="377" y="1737"/>
                  </a:lnTo>
                  <a:lnTo>
                    <a:pt x="482" y="2009"/>
                  </a:lnTo>
                  <a:lnTo>
                    <a:pt x="565" y="2093"/>
                  </a:lnTo>
                  <a:lnTo>
                    <a:pt x="628" y="2030"/>
                  </a:lnTo>
                  <a:lnTo>
                    <a:pt x="712" y="1883"/>
                  </a:lnTo>
                  <a:lnTo>
                    <a:pt x="733" y="1737"/>
                  </a:lnTo>
                  <a:lnTo>
                    <a:pt x="942" y="1674"/>
                  </a:lnTo>
                  <a:lnTo>
                    <a:pt x="1047" y="1507"/>
                  </a:lnTo>
                  <a:lnTo>
                    <a:pt x="1088" y="1360"/>
                  </a:lnTo>
                  <a:lnTo>
                    <a:pt x="942" y="1256"/>
                  </a:lnTo>
                  <a:lnTo>
                    <a:pt x="900" y="1109"/>
                  </a:lnTo>
                  <a:lnTo>
                    <a:pt x="795" y="963"/>
                  </a:lnTo>
                  <a:lnTo>
                    <a:pt x="775" y="753"/>
                  </a:lnTo>
                  <a:lnTo>
                    <a:pt x="795" y="544"/>
                  </a:lnTo>
                  <a:lnTo>
                    <a:pt x="775" y="481"/>
                  </a:lnTo>
                  <a:lnTo>
                    <a:pt x="775" y="335"/>
                  </a:lnTo>
                  <a:lnTo>
                    <a:pt x="712" y="230"/>
                  </a:lnTo>
                  <a:lnTo>
                    <a:pt x="607" y="147"/>
                  </a:lnTo>
                  <a:lnTo>
                    <a:pt x="565" y="147"/>
                  </a:lnTo>
                  <a:lnTo>
                    <a:pt x="482" y="21"/>
                  </a:lnTo>
                  <a:lnTo>
                    <a:pt x="419" y="0"/>
                  </a:lnTo>
                  <a:close/>
                </a:path>
              </a:pathLst>
            </a:custGeom>
            <a:solidFill>
              <a:srgbClr val="2C39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 name="Google Shape;489;p49"/>
            <p:cNvSpPr/>
            <p:nvPr/>
          </p:nvSpPr>
          <p:spPr>
            <a:xfrm>
              <a:off x="3934750" y="2566400"/>
              <a:ext cx="26175" cy="32975"/>
            </a:xfrm>
            <a:custGeom>
              <a:avLst/>
              <a:gdLst/>
              <a:ahLst/>
              <a:cxnLst/>
              <a:rect l="l" t="t" r="r" b="b"/>
              <a:pathLst>
                <a:path w="1047" h="1319" extrusionOk="0">
                  <a:moveTo>
                    <a:pt x="293" y="0"/>
                  </a:moveTo>
                  <a:lnTo>
                    <a:pt x="210" y="63"/>
                  </a:lnTo>
                  <a:lnTo>
                    <a:pt x="210" y="167"/>
                  </a:lnTo>
                  <a:lnTo>
                    <a:pt x="314" y="209"/>
                  </a:lnTo>
                  <a:lnTo>
                    <a:pt x="356" y="293"/>
                  </a:lnTo>
                  <a:lnTo>
                    <a:pt x="272" y="356"/>
                  </a:lnTo>
                  <a:lnTo>
                    <a:pt x="189" y="356"/>
                  </a:lnTo>
                  <a:lnTo>
                    <a:pt x="147" y="481"/>
                  </a:lnTo>
                  <a:lnTo>
                    <a:pt x="147" y="628"/>
                  </a:lnTo>
                  <a:lnTo>
                    <a:pt x="84" y="732"/>
                  </a:lnTo>
                  <a:lnTo>
                    <a:pt x="0" y="795"/>
                  </a:lnTo>
                  <a:lnTo>
                    <a:pt x="63" y="837"/>
                  </a:lnTo>
                  <a:lnTo>
                    <a:pt x="168" y="879"/>
                  </a:lnTo>
                  <a:lnTo>
                    <a:pt x="377" y="1151"/>
                  </a:lnTo>
                  <a:lnTo>
                    <a:pt x="398" y="1235"/>
                  </a:lnTo>
                  <a:lnTo>
                    <a:pt x="523" y="1318"/>
                  </a:lnTo>
                  <a:lnTo>
                    <a:pt x="523" y="1088"/>
                  </a:lnTo>
                  <a:lnTo>
                    <a:pt x="607" y="921"/>
                  </a:lnTo>
                  <a:lnTo>
                    <a:pt x="733" y="795"/>
                  </a:lnTo>
                  <a:lnTo>
                    <a:pt x="795" y="795"/>
                  </a:lnTo>
                  <a:lnTo>
                    <a:pt x="837" y="900"/>
                  </a:lnTo>
                  <a:lnTo>
                    <a:pt x="942" y="774"/>
                  </a:lnTo>
                  <a:lnTo>
                    <a:pt x="984" y="711"/>
                  </a:lnTo>
                  <a:lnTo>
                    <a:pt x="1046" y="628"/>
                  </a:lnTo>
                  <a:lnTo>
                    <a:pt x="1046" y="502"/>
                  </a:lnTo>
                  <a:lnTo>
                    <a:pt x="900" y="481"/>
                  </a:lnTo>
                  <a:lnTo>
                    <a:pt x="816" y="398"/>
                  </a:lnTo>
                  <a:lnTo>
                    <a:pt x="691" y="398"/>
                  </a:lnTo>
                  <a:lnTo>
                    <a:pt x="628" y="314"/>
                  </a:lnTo>
                  <a:lnTo>
                    <a:pt x="628" y="251"/>
                  </a:lnTo>
                  <a:lnTo>
                    <a:pt x="502" y="105"/>
                  </a:lnTo>
                  <a:lnTo>
                    <a:pt x="502" y="146"/>
                  </a:lnTo>
                  <a:lnTo>
                    <a:pt x="398" y="84"/>
                  </a:lnTo>
                  <a:lnTo>
                    <a:pt x="293" y="0"/>
                  </a:lnTo>
                  <a:close/>
                </a:path>
              </a:pathLst>
            </a:custGeom>
            <a:solidFill>
              <a:srgbClr val="2C39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 name="Google Shape;490;p49"/>
            <p:cNvSpPr/>
            <p:nvPr/>
          </p:nvSpPr>
          <p:spPr>
            <a:xfrm>
              <a:off x="3895525" y="2538675"/>
              <a:ext cx="54425" cy="47625"/>
            </a:xfrm>
            <a:custGeom>
              <a:avLst/>
              <a:gdLst/>
              <a:ahLst/>
              <a:cxnLst/>
              <a:rect l="l" t="t" r="r" b="b"/>
              <a:pathLst>
                <a:path w="2177" h="1905" extrusionOk="0">
                  <a:moveTo>
                    <a:pt x="105" y="0"/>
                  </a:moveTo>
                  <a:lnTo>
                    <a:pt x="63" y="42"/>
                  </a:lnTo>
                  <a:lnTo>
                    <a:pt x="63" y="167"/>
                  </a:lnTo>
                  <a:lnTo>
                    <a:pt x="0" y="230"/>
                  </a:lnTo>
                  <a:lnTo>
                    <a:pt x="42" y="314"/>
                  </a:lnTo>
                  <a:lnTo>
                    <a:pt x="84" y="314"/>
                  </a:lnTo>
                  <a:lnTo>
                    <a:pt x="209" y="439"/>
                  </a:lnTo>
                  <a:lnTo>
                    <a:pt x="251" y="544"/>
                  </a:lnTo>
                  <a:lnTo>
                    <a:pt x="314" y="649"/>
                  </a:lnTo>
                  <a:lnTo>
                    <a:pt x="272" y="670"/>
                  </a:lnTo>
                  <a:lnTo>
                    <a:pt x="293" y="753"/>
                  </a:lnTo>
                  <a:lnTo>
                    <a:pt x="774" y="1151"/>
                  </a:lnTo>
                  <a:lnTo>
                    <a:pt x="1151" y="1611"/>
                  </a:lnTo>
                  <a:lnTo>
                    <a:pt x="1109" y="1695"/>
                  </a:lnTo>
                  <a:lnTo>
                    <a:pt x="1193" y="1716"/>
                  </a:lnTo>
                  <a:lnTo>
                    <a:pt x="1402" y="1737"/>
                  </a:lnTo>
                  <a:lnTo>
                    <a:pt x="1465" y="1716"/>
                  </a:lnTo>
                  <a:lnTo>
                    <a:pt x="1569" y="1904"/>
                  </a:lnTo>
                  <a:lnTo>
                    <a:pt x="1653" y="1841"/>
                  </a:lnTo>
                  <a:lnTo>
                    <a:pt x="1716" y="1737"/>
                  </a:lnTo>
                  <a:lnTo>
                    <a:pt x="1716" y="1590"/>
                  </a:lnTo>
                  <a:lnTo>
                    <a:pt x="1758" y="1465"/>
                  </a:lnTo>
                  <a:lnTo>
                    <a:pt x="1841" y="1465"/>
                  </a:lnTo>
                  <a:lnTo>
                    <a:pt x="1925" y="1402"/>
                  </a:lnTo>
                  <a:lnTo>
                    <a:pt x="1883" y="1318"/>
                  </a:lnTo>
                  <a:lnTo>
                    <a:pt x="1779" y="1276"/>
                  </a:lnTo>
                  <a:lnTo>
                    <a:pt x="1779" y="1172"/>
                  </a:lnTo>
                  <a:lnTo>
                    <a:pt x="1862" y="1109"/>
                  </a:lnTo>
                  <a:lnTo>
                    <a:pt x="1967" y="1193"/>
                  </a:lnTo>
                  <a:lnTo>
                    <a:pt x="2071" y="1255"/>
                  </a:lnTo>
                  <a:lnTo>
                    <a:pt x="2134" y="1193"/>
                  </a:lnTo>
                  <a:lnTo>
                    <a:pt x="1988" y="1046"/>
                  </a:lnTo>
                  <a:lnTo>
                    <a:pt x="1988" y="900"/>
                  </a:lnTo>
                  <a:lnTo>
                    <a:pt x="2051" y="879"/>
                  </a:lnTo>
                  <a:lnTo>
                    <a:pt x="2155" y="942"/>
                  </a:lnTo>
                  <a:lnTo>
                    <a:pt x="2176" y="858"/>
                  </a:lnTo>
                  <a:lnTo>
                    <a:pt x="2134" y="795"/>
                  </a:lnTo>
                  <a:lnTo>
                    <a:pt x="2030" y="774"/>
                  </a:lnTo>
                  <a:lnTo>
                    <a:pt x="1862" y="649"/>
                  </a:lnTo>
                  <a:lnTo>
                    <a:pt x="1862" y="565"/>
                  </a:lnTo>
                  <a:lnTo>
                    <a:pt x="1967" y="419"/>
                  </a:lnTo>
                  <a:lnTo>
                    <a:pt x="1988" y="251"/>
                  </a:lnTo>
                  <a:lnTo>
                    <a:pt x="1925" y="251"/>
                  </a:lnTo>
                  <a:lnTo>
                    <a:pt x="1862" y="272"/>
                  </a:lnTo>
                  <a:lnTo>
                    <a:pt x="1820" y="230"/>
                  </a:lnTo>
                  <a:lnTo>
                    <a:pt x="1653" y="230"/>
                  </a:lnTo>
                  <a:lnTo>
                    <a:pt x="1548" y="126"/>
                  </a:lnTo>
                  <a:lnTo>
                    <a:pt x="1465" y="147"/>
                  </a:lnTo>
                  <a:lnTo>
                    <a:pt x="1339" y="105"/>
                  </a:lnTo>
                  <a:lnTo>
                    <a:pt x="1214" y="126"/>
                  </a:lnTo>
                  <a:lnTo>
                    <a:pt x="1193" y="63"/>
                  </a:lnTo>
                  <a:lnTo>
                    <a:pt x="1088" y="126"/>
                  </a:lnTo>
                  <a:lnTo>
                    <a:pt x="942" y="63"/>
                  </a:lnTo>
                  <a:lnTo>
                    <a:pt x="900" y="126"/>
                  </a:lnTo>
                  <a:lnTo>
                    <a:pt x="837" y="21"/>
                  </a:lnTo>
                  <a:lnTo>
                    <a:pt x="732" y="0"/>
                  </a:lnTo>
                  <a:lnTo>
                    <a:pt x="690" y="42"/>
                  </a:lnTo>
                  <a:lnTo>
                    <a:pt x="607" y="0"/>
                  </a:lnTo>
                  <a:lnTo>
                    <a:pt x="565" y="63"/>
                  </a:lnTo>
                  <a:lnTo>
                    <a:pt x="481" y="42"/>
                  </a:lnTo>
                  <a:lnTo>
                    <a:pt x="377" y="63"/>
                  </a:lnTo>
                  <a:lnTo>
                    <a:pt x="377" y="147"/>
                  </a:lnTo>
                  <a:lnTo>
                    <a:pt x="293" y="167"/>
                  </a:lnTo>
                  <a:lnTo>
                    <a:pt x="251" y="105"/>
                  </a:lnTo>
                  <a:lnTo>
                    <a:pt x="105" y="0"/>
                  </a:lnTo>
                  <a:close/>
                </a:path>
              </a:pathLst>
            </a:custGeom>
            <a:solidFill>
              <a:srgbClr val="2C39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 name="Google Shape;491;p49"/>
            <p:cNvSpPr/>
            <p:nvPr/>
          </p:nvSpPr>
          <p:spPr>
            <a:xfrm>
              <a:off x="3865700" y="2510950"/>
              <a:ext cx="42400" cy="26700"/>
            </a:xfrm>
            <a:custGeom>
              <a:avLst/>
              <a:gdLst/>
              <a:ahLst/>
              <a:cxnLst/>
              <a:rect l="l" t="t" r="r" b="b"/>
              <a:pathLst>
                <a:path w="1696" h="1068" extrusionOk="0">
                  <a:moveTo>
                    <a:pt x="1507" y="0"/>
                  </a:moveTo>
                  <a:lnTo>
                    <a:pt x="1381" y="63"/>
                  </a:lnTo>
                  <a:lnTo>
                    <a:pt x="1130" y="209"/>
                  </a:lnTo>
                  <a:lnTo>
                    <a:pt x="1067" y="188"/>
                  </a:lnTo>
                  <a:lnTo>
                    <a:pt x="984" y="209"/>
                  </a:lnTo>
                  <a:lnTo>
                    <a:pt x="858" y="272"/>
                  </a:lnTo>
                  <a:lnTo>
                    <a:pt x="733" y="272"/>
                  </a:lnTo>
                  <a:lnTo>
                    <a:pt x="607" y="314"/>
                  </a:lnTo>
                  <a:lnTo>
                    <a:pt x="523" y="230"/>
                  </a:lnTo>
                  <a:lnTo>
                    <a:pt x="251" y="230"/>
                  </a:lnTo>
                  <a:lnTo>
                    <a:pt x="147" y="209"/>
                  </a:lnTo>
                  <a:lnTo>
                    <a:pt x="21" y="419"/>
                  </a:lnTo>
                  <a:lnTo>
                    <a:pt x="84" y="502"/>
                  </a:lnTo>
                  <a:lnTo>
                    <a:pt x="0" y="628"/>
                  </a:lnTo>
                  <a:lnTo>
                    <a:pt x="21" y="816"/>
                  </a:lnTo>
                  <a:lnTo>
                    <a:pt x="42" y="816"/>
                  </a:lnTo>
                  <a:lnTo>
                    <a:pt x="147" y="858"/>
                  </a:lnTo>
                  <a:lnTo>
                    <a:pt x="147" y="942"/>
                  </a:lnTo>
                  <a:lnTo>
                    <a:pt x="42" y="963"/>
                  </a:lnTo>
                  <a:lnTo>
                    <a:pt x="42" y="1067"/>
                  </a:lnTo>
                  <a:lnTo>
                    <a:pt x="251" y="1067"/>
                  </a:lnTo>
                  <a:lnTo>
                    <a:pt x="398" y="963"/>
                  </a:lnTo>
                  <a:lnTo>
                    <a:pt x="523" y="921"/>
                  </a:lnTo>
                  <a:lnTo>
                    <a:pt x="733" y="1025"/>
                  </a:lnTo>
                  <a:lnTo>
                    <a:pt x="858" y="1025"/>
                  </a:lnTo>
                  <a:lnTo>
                    <a:pt x="879" y="816"/>
                  </a:lnTo>
                  <a:lnTo>
                    <a:pt x="1067" y="732"/>
                  </a:lnTo>
                  <a:lnTo>
                    <a:pt x="1088" y="586"/>
                  </a:lnTo>
                  <a:lnTo>
                    <a:pt x="1444" y="398"/>
                  </a:lnTo>
                  <a:lnTo>
                    <a:pt x="1695" y="398"/>
                  </a:lnTo>
                  <a:lnTo>
                    <a:pt x="1674" y="188"/>
                  </a:lnTo>
                  <a:lnTo>
                    <a:pt x="1507" y="0"/>
                  </a:lnTo>
                  <a:close/>
                </a:path>
              </a:pathLst>
            </a:custGeom>
            <a:solidFill>
              <a:srgbClr val="2C39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 name="Google Shape;492;p49"/>
            <p:cNvSpPr/>
            <p:nvPr/>
          </p:nvSpPr>
          <p:spPr>
            <a:xfrm>
              <a:off x="3811300" y="2470650"/>
              <a:ext cx="99925" cy="48150"/>
            </a:xfrm>
            <a:custGeom>
              <a:avLst/>
              <a:gdLst/>
              <a:ahLst/>
              <a:cxnLst/>
              <a:rect l="l" t="t" r="r" b="b"/>
              <a:pathLst>
                <a:path w="3997" h="1926" extrusionOk="0">
                  <a:moveTo>
                    <a:pt x="2846" y="1"/>
                  </a:moveTo>
                  <a:lnTo>
                    <a:pt x="2804" y="106"/>
                  </a:lnTo>
                  <a:lnTo>
                    <a:pt x="2741" y="147"/>
                  </a:lnTo>
                  <a:lnTo>
                    <a:pt x="2720" y="252"/>
                  </a:lnTo>
                  <a:lnTo>
                    <a:pt x="2574" y="252"/>
                  </a:lnTo>
                  <a:lnTo>
                    <a:pt x="2511" y="315"/>
                  </a:lnTo>
                  <a:lnTo>
                    <a:pt x="2218" y="147"/>
                  </a:lnTo>
                  <a:lnTo>
                    <a:pt x="2155" y="147"/>
                  </a:lnTo>
                  <a:lnTo>
                    <a:pt x="2114" y="252"/>
                  </a:lnTo>
                  <a:lnTo>
                    <a:pt x="2114" y="357"/>
                  </a:lnTo>
                  <a:lnTo>
                    <a:pt x="2051" y="357"/>
                  </a:lnTo>
                  <a:lnTo>
                    <a:pt x="1967" y="461"/>
                  </a:lnTo>
                  <a:lnTo>
                    <a:pt x="1842" y="545"/>
                  </a:lnTo>
                  <a:lnTo>
                    <a:pt x="1674" y="733"/>
                  </a:lnTo>
                  <a:lnTo>
                    <a:pt x="1674" y="796"/>
                  </a:lnTo>
                  <a:lnTo>
                    <a:pt x="1842" y="880"/>
                  </a:lnTo>
                  <a:lnTo>
                    <a:pt x="1863" y="984"/>
                  </a:lnTo>
                  <a:lnTo>
                    <a:pt x="1779" y="1047"/>
                  </a:lnTo>
                  <a:lnTo>
                    <a:pt x="1653" y="963"/>
                  </a:lnTo>
                  <a:lnTo>
                    <a:pt x="1528" y="984"/>
                  </a:lnTo>
                  <a:lnTo>
                    <a:pt x="1381" y="963"/>
                  </a:lnTo>
                  <a:lnTo>
                    <a:pt x="1319" y="963"/>
                  </a:lnTo>
                  <a:lnTo>
                    <a:pt x="1130" y="1089"/>
                  </a:lnTo>
                  <a:lnTo>
                    <a:pt x="1026" y="1110"/>
                  </a:lnTo>
                  <a:lnTo>
                    <a:pt x="942" y="1089"/>
                  </a:lnTo>
                  <a:lnTo>
                    <a:pt x="837" y="1110"/>
                  </a:lnTo>
                  <a:lnTo>
                    <a:pt x="754" y="1047"/>
                  </a:lnTo>
                  <a:lnTo>
                    <a:pt x="440" y="1047"/>
                  </a:lnTo>
                  <a:lnTo>
                    <a:pt x="440" y="1110"/>
                  </a:lnTo>
                  <a:lnTo>
                    <a:pt x="419" y="1173"/>
                  </a:lnTo>
                  <a:lnTo>
                    <a:pt x="272" y="1152"/>
                  </a:lnTo>
                  <a:lnTo>
                    <a:pt x="189" y="1047"/>
                  </a:lnTo>
                  <a:lnTo>
                    <a:pt x="84" y="1089"/>
                  </a:lnTo>
                  <a:lnTo>
                    <a:pt x="21" y="1110"/>
                  </a:lnTo>
                  <a:lnTo>
                    <a:pt x="0" y="1110"/>
                  </a:lnTo>
                  <a:lnTo>
                    <a:pt x="63" y="1173"/>
                  </a:lnTo>
                  <a:lnTo>
                    <a:pt x="63" y="1256"/>
                  </a:lnTo>
                  <a:lnTo>
                    <a:pt x="105" y="1298"/>
                  </a:lnTo>
                  <a:lnTo>
                    <a:pt x="105" y="1403"/>
                  </a:lnTo>
                  <a:lnTo>
                    <a:pt x="210" y="1403"/>
                  </a:lnTo>
                  <a:lnTo>
                    <a:pt x="293" y="1382"/>
                  </a:lnTo>
                  <a:lnTo>
                    <a:pt x="398" y="1507"/>
                  </a:lnTo>
                  <a:lnTo>
                    <a:pt x="502" y="1403"/>
                  </a:lnTo>
                  <a:lnTo>
                    <a:pt x="586" y="1403"/>
                  </a:lnTo>
                  <a:lnTo>
                    <a:pt x="628" y="1507"/>
                  </a:lnTo>
                  <a:lnTo>
                    <a:pt x="837" y="1591"/>
                  </a:lnTo>
                  <a:lnTo>
                    <a:pt x="1130" y="1403"/>
                  </a:lnTo>
                  <a:lnTo>
                    <a:pt x="1256" y="1424"/>
                  </a:lnTo>
                  <a:lnTo>
                    <a:pt x="1444" y="1424"/>
                  </a:lnTo>
                  <a:lnTo>
                    <a:pt x="1444" y="1528"/>
                  </a:lnTo>
                  <a:lnTo>
                    <a:pt x="1737" y="1717"/>
                  </a:lnTo>
                  <a:lnTo>
                    <a:pt x="2072" y="1779"/>
                  </a:lnTo>
                  <a:lnTo>
                    <a:pt x="2260" y="1738"/>
                  </a:lnTo>
                  <a:lnTo>
                    <a:pt x="2323" y="1821"/>
                  </a:lnTo>
                  <a:lnTo>
                    <a:pt x="2427" y="1842"/>
                  </a:lnTo>
                  <a:lnTo>
                    <a:pt x="2699" y="1842"/>
                  </a:lnTo>
                  <a:lnTo>
                    <a:pt x="2783" y="1926"/>
                  </a:lnTo>
                  <a:lnTo>
                    <a:pt x="2909" y="1884"/>
                  </a:lnTo>
                  <a:lnTo>
                    <a:pt x="3034" y="1884"/>
                  </a:lnTo>
                  <a:lnTo>
                    <a:pt x="3160" y="1821"/>
                  </a:lnTo>
                  <a:lnTo>
                    <a:pt x="3243" y="1800"/>
                  </a:lnTo>
                  <a:lnTo>
                    <a:pt x="3306" y="1821"/>
                  </a:lnTo>
                  <a:lnTo>
                    <a:pt x="3557" y="1675"/>
                  </a:lnTo>
                  <a:lnTo>
                    <a:pt x="3683" y="1612"/>
                  </a:lnTo>
                  <a:lnTo>
                    <a:pt x="3725" y="1612"/>
                  </a:lnTo>
                  <a:lnTo>
                    <a:pt x="3829" y="1507"/>
                  </a:lnTo>
                  <a:lnTo>
                    <a:pt x="3746" y="1403"/>
                  </a:lnTo>
                  <a:lnTo>
                    <a:pt x="3767" y="1298"/>
                  </a:lnTo>
                  <a:lnTo>
                    <a:pt x="3829" y="1152"/>
                  </a:lnTo>
                  <a:lnTo>
                    <a:pt x="3725" y="1047"/>
                  </a:lnTo>
                  <a:lnTo>
                    <a:pt x="3746" y="984"/>
                  </a:lnTo>
                  <a:lnTo>
                    <a:pt x="3976" y="984"/>
                  </a:lnTo>
                  <a:lnTo>
                    <a:pt x="3997" y="880"/>
                  </a:lnTo>
                  <a:lnTo>
                    <a:pt x="3976" y="754"/>
                  </a:lnTo>
                  <a:lnTo>
                    <a:pt x="3976" y="671"/>
                  </a:lnTo>
                  <a:lnTo>
                    <a:pt x="3955" y="440"/>
                  </a:lnTo>
                  <a:lnTo>
                    <a:pt x="3955" y="252"/>
                  </a:lnTo>
                  <a:lnTo>
                    <a:pt x="3725" y="210"/>
                  </a:lnTo>
                  <a:lnTo>
                    <a:pt x="3641" y="127"/>
                  </a:lnTo>
                  <a:lnTo>
                    <a:pt x="3474" y="147"/>
                  </a:lnTo>
                  <a:lnTo>
                    <a:pt x="3327" y="147"/>
                  </a:lnTo>
                  <a:lnTo>
                    <a:pt x="3160" y="43"/>
                  </a:lnTo>
                  <a:lnTo>
                    <a:pt x="2951" y="43"/>
                  </a:lnTo>
                  <a:lnTo>
                    <a:pt x="2846" y="1"/>
                  </a:lnTo>
                  <a:close/>
                </a:path>
              </a:pathLst>
            </a:custGeom>
            <a:solidFill>
              <a:srgbClr val="2C39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 name="Google Shape;493;p49"/>
            <p:cNvSpPr/>
            <p:nvPr/>
          </p:nvSpPr>
          <p:spPr>
            <a:xfrm>
              <a:off x="3867800" y="2355575"/>
              <a:ext cx="132350" cy="111450"/>
            </a:xfrm>
            <a:custGeom>
              <a:avLst/>
              <a:gdLst/>
              <a:ahLst/>
              <a:cxnLst/>
              <a:rect l="l" t="t" r="r" b="b"/>
              <a:pathLst>
                <a:path w="5294" h="4458" extrusionOk="0">
                  <a:moveTo>
                    <a:pt x="1883" y="1"/>
                  </a:moveTo>
                  <a:lnTo>
                    <a:pt x="1632" y="105"/>
                  </a:lnTo>
                  <a:lnTo>
                    <a:pt x="1486" y="105"/>
                  </a:lnTo>
                  <a:lnTo>
                    <a:pt x="1318" y="147"/>
                  </a:lnTo>
                  <a:lnTo>
                    <a:pt x="1214" y="315"/>
                  </a:lnTo>
                  <a:lnTo>
                    <a:pt x="1046" y="315"/>
                  </a:lnTo>
                  <a:lnTo>
                    <a:pt x="942" y="398"/>
                  </a:lnTo>
                  <a:lnTo>
                    <a:pt x="942" y="524"/>
                  </a:lnTo>
                  <a:lnTo>
                    <a:pt x="753" y="524"/>
                  </a:lnTo>
                  <a:lnTo>
                    <a:pt x="481" y="670"/>
                  </a:lnTo>
                  <a:lnTo>
                    <a:pt x="314" y="670"/>
                  </a:lnTo>
                  <a:lnTo>
                    <a:pt x="251" y="796"/>
                  </a:lnTo>
                  <a:lnTo>
                    <a:pt x="209" y="963"/>
                  </a:lnTo>
                  <a:lnTo>
                    <a:pt x="147" y="984"/>
                  </a:lnTo>
                  <a:lnTo>
                    <a:pt x="167" y="1047"/>
                  </a:lnTo>
                  <a:lnTo>
                    <a:pt x="126" y="1047"/>
                  </a:lnTo>
                  <a:lnTo>
                    <a:pt x="167" y="1298"/>
                  </a:lnTo>
                  <a:lnTo>
                    <a:pt x="147" y="1486"/>
                  </a:lnTo>
                  <a:lnTo>
                    <a:pt x="0" y="1570"/>
                  </a:lnTo>
                  <a:lnTo>
                    <a:pt x="0" y="1633"/>
                  </a:lnTo>
                  <a:lnTo>
                    <a:pt x="167" y="1842"/>
                  </a:lnTo>
                  <a:lnTo>
                    <a:pt x="147" y="1947"/>
                  </a:lnTo>
                  <a:lnTo>
                    <a:pt x="230" y="2051"/>
                  </a:lnTo>
                  <a:lnTo>
                    <a:pt x="230" y="2135"/>
                  </a:lnTo>
                  <a:lnTo>
                    <a:pt x="272" y="2261"/>
                  </a:lnTo>
                  <a:lnTo>
                    <a:pt x="230" y="2365"/>
                  </a:lnTo>
                  <a:lnTo>
                    <a:pt x="335" y="2616"/>
                  </a:lnTo>
                  <a:lnTo>
                    <a:pt x="419" y="2658"/>
                  </a:lnTo>
                  <a:lnTo>
                    <a:pt x="481" y="2742"/>
                  </a:lnTo>
                  <a:lnTo>
                    <a:pt x="481" y="3056"/>
                  </a:lnTo>
                  <a:lnTo>
                    <a:pt x="460" y="3097"/>
                  </a:lnTo>
                  <a:lnTo>
                    <a:pt x="523" y="3181"/>
                  </a:lnTo>
                  <a:lnTo>
                    <a:pt x="565" y="3139"/>
                  </a:lnTo>
                  <a:lnTo>
                    <a:pt x="649" y="3160"/>
                  </a:lnTo>
                  <a:lnTo>
                    <a:pt x="732" y="3097"/>
                  </a:lnTo>
                  <a:lnTo>
                    <a:pt x="963" y="3160"/>
                  </a:lnTo>
                  <a:lnTo>
                    <a:pt x="942" y="3202"/>
                  </a:lnTo>
                  <a:lnTo>
                    <a:pt x="1046" y="3307"/>
                  </a:lnTo>
                  <a:lnTo>
                    <a:pt x="1151" y="3307"/>
                  </a:lnTo>
                  <a:lnTo>
                    <a:pt x="1214" y="3390"/>
                  </a:lnTo>
                  <a:lnTo>
                    <a:pt x="1172" y="3495"/>
                  </a:lnTo>
                  <a:lnTo>
                    <a:pt x="1193" y="3579"/>
                  </a:lnTo>
                  <a:lnTo>
                    <a:pt x="1255" y="3600"/>
                  </a:lnTo>
                  <a:lnTo>
                    <a:pt x="1255" y="3704"/>
                  </a:lnTo>
                  <a:lnTo>
                    <a:pt x="1318" y="3725"/>
                  </a:lnTo>
                  <a:lnTo>
                    <a:pt x="1381" y="3683"/>
                  </a:lnTo>
                  <a:lnTo>
                    <a:pt x="1465" y="3683"/>
                  </a:lnTo>
                  <a:lnTo>
                    <a:pt x="1318" y="3516"/>
                  </a:lnTo>
                  <a:lnTo>
                    <a:pt x="1381" y="3474"/>
                  </a:lnTo>
                  <a:lnTo>
                    <a:pt x="1632" y="3621"/>
                  </a:lnTo>
                  <a:lnTo>
                    <a:pt x="1820" y="3600"/>
                  </a:lnTo>
                  <a:lnTo>
                    <a:pt x="1779" y="3704"/>
                  </a:lnTo>
                  <a:lnTo>
                    <a:pt x="1904" y="3809"/>
                  </a:lnTo>
                  <a:lnTo>
                    <a:pt x="2134" y="3767"/>
                  </a:lnTo>
                  <a:lnTo>
                    <a:pt x="2302" y="3809"/>
                  </a:lnTo>
                  <a:lnTo>
                    <a:pt x="2636" y="4081"/>
                  </a:lnTo>
                  <a:lnTo>
                    <a:pt x="2762" y="4248"/>
                  </a:lnTo>
                  <a:lnTo>
                    <a:pt x="2846" y="4248"/>
                  </a:lnTo>
                  <a:lnTo>
                    <a:pt x="2888" y="4206"/>
                  </a:lnTo>
                  <a:lnTo>
                    <a:pt x="3055" y="4206"/>
                  </a:lnTo>
                  <a:lnTo>
                    <a:pt x="3139" y="4290"/>
                  </a:lnTo>
                  <a:lnTo>
                    <a:pt x="3180" y="4437"/>
                  </a:lnTo>
                  <a:lnTo>
                    <a:pt x="3201" y="4458"/>
                  </a:lnTo>
                  <a:lnTo>
                    <a:pt x="3306" y="4437"/>
                  </a:lnTo>
                  <a:lnTo>
                    <a:pt x="3390" y="4332"/>
                  </a:lnTo>
                  <a:lnTo>
                    <a:pt x="3473" y="4311"/>
                  </a:lnTo>
                  <a:lnTo>
                    <a:pt x="3578" y="4332"/>
                  </a:lnTo>
                  <a:lnTo>
                    <a:pt x="3704" y="4332"/>
                  </a:lnTo>
                  <a:lnTo>
                    <a:pt x="3787" y="4395"/>
                  </a:lnTo>
                  <a:lnTo>
                    <a:pt x="3871" y="4311"/>
                  </a:lnTo>
                  <a:lnTo>
                    <a:pt x="3934" y="4290"/>
                  </a:lnTo>
                  <a:lnTo>
                    <a:pt x="4038" y="4332"/>
                  </a:lnTo>
                  <a:lnTo>
                    <a:pt x="4101" y="4311"/>
                  </a:lnTo>
                  <a:lnTo>
                    <a:pt x="4331" y="4311"/>
                  </a:lnTo>
                  <a:lnTo>
                    <a:pt x="4561" y="4437"/>
                  </a:lnTo>
                  <a:lnTo>
                    <a:pt x="4708" y="4458"/>
                  </a:lnTo>
                  <a:lnTo>
                    <a:pt x="4708" y="4290"/>
                  </a:lnTo>
                  <a:lnTo>
                    <a:pt x="4666" y="4123"/>
                  </a:lnTo>
                  <a:lnTo>
                    <a:pt x="5043" y="3725"/>
                  </a:lnTo>
                  <a:lnTo>
                    <a:pt x="5064" y="3558"/>
                  </a:lnTo>
                  <a:lnTo>
                    <a:pt x="5168" y="3474"/>
                  </a:lnTo>
                  <a:lnTo>
                    <a:pt x="5252" y="3474"/>
                  </a:lnTo>
                  <a:lnTo>
                    <a:pt x="5294" y="3286"/>
                  </a:lnTo>
                  <a:lnTo>
                    <a:pt x="5252" y="3202"/>
                  </a:lnTo>
                  <a:lnTo>
                    <a:pt x="5231" y="3139"/>
                  </a:lnTo>
                  <a:lnTo>
                    <a:pt x="5273" y="3056"/>
                  </a:lnTo>
                  <a:lnTo>
                    <a:pt x="5147" y="2972"/>
                  </a:lnTo>
                  <a:lnTo>
                    <a:pt x="5064" y="2825"/>
                  </a:lnTo>
                  <a:lnTo>
                    <a:pt x="5022" y="2742"/>
                  </a:lnTo>
                  <a:lnTo>
                    <a:pt x="4980" y="2470"/>
                  </a:lnTo>
                  <a:lnTo>
                    <a:pt x="5022" y="2365"/>
                  </a:lnTo>
                  <a:lnTo>
                    <a:pt x="5022" y="2323"/>
                  </a:lnTo>
                  <a:lnTo>
                    <a:pt x="4875" y="2135"/>
                  </a:lnTo>
                  <a:lnTo>
                    <a:pt x="4854" y="1947"/>
                  </a:lnTo>
                  <a:lnTo>
                    <a:pt x="4938" y="1821"/>
                  </a:lnTo>
                  <a:lnTo>
                    <a:pt x="5043" y="1779"/>
                  </a:lnTo>
                  <a:lnTo>
                    <a:pt x="5043" y="1403"/>
                  </a:lnTo>
                  <a:lnTo>
                    <a:pt x="4980" y="1361"/>
                  </a:lnTo>
                  <a:lnTo>
                    <a:pt x="4959" y="1214"/>
                  </a:lnTo>
                  <a:lnTo>
                    <a:pt x="4875" y="1089"/>
                  </a:lnTo>
                  <a:lnTo>
                    <a:pt x="4771" y="838"/>
                  </a:lnTo>
                  <a:lnTo>
                    <a:pt x="4750" y="775"/>
                  </a:lnTo>
                  <a:lnTo>
                    <a:pt x="4708" y="670"/>
                  </a:lnTo>
                  <a:lnTo>
                    <a:pt x="4708" y="545"/>
                  </a:lnTo>
                  <a:lnTo>
                    <a:pt x="4645" y="315"/>
                  </a:lnTo>
                  <a:lnTo>
                    <a:pt x="4561" y="315"/>
                  </a:lnTo>
                  <a:lnTo>
                    <a:pt x="4436" y="210"/>
                  </a:lnTo>
                  <a:lnTo>
                    <a:pt x="4310" y="231"/>
                  </a:lnTo>
                  <a:lnTo>
                    <a:pt x="3683" y="273"/>
                  </a:lnTo>
                  <a:lnTo>
                    <a:pt x="2950" y="231"/>
                  </a:lnTo>
                  <a:lnTo>
                    <a:pt x="2867" y="252"/>
                  </a:lnTo>
                  <a:lnTo>
                    <a:pt x="2678" y="440"/>
                  </a:lnTo>
                  <a:lnTo>
                    <a:pt x="2511" y="482"/>
                  </a:lnTo>
                  <a:lnTo>
                    <a:pt x="2469" y="440"/>
                  </a:lnTo>
                  <a:lnTo>
                    <a:pt x="2636" y="356"/>
                  </a:lnTo>
                  <a:lnTo>
                    <a:pt x="2783" y="210"/>
                  </a:lnTo>
                  <a:lnTo>
                    <a:pt x="2741" y="210"/>
                  </a:lnTo>
                  <a:lnTo>
                    <a:pt x="2616" y="315"/>
                  </a:lnTo>
                  <a:lnTo>
                    <a:pt x="2406" y="398"/>
                  </a:lnTo>
                  <a:lnTo>
                    <a:pt x="2134" y="356"/>
                  </a:lnTo>
                  <a:lnTo>
                    <a:pt x="2092" y="210"/>
                  </a:lnTo>
                  <a:lnTo>
                    <a:pt x="2134" y="126"/>
                  </a:lnTo>
                  <a:lnTo>
                    <a:pt x="2260" y="126"/>
                  </a:lnTo>
                  <a:lnTo>
                    <a:pt x="2323" y="168"/>
                  </a:lnTo>
                  <a:lnTo>
                    <a:pt x="2323" y="126"/>
                  </a:lnTo>
                  <a:lnTo>
                    <a:pt x="2155" y="43"/>
                  </a:lnTo>
                  <a:lnTo>
                    <a:pt x="1883" y="1"/>
                  </a:lnTo>
                  <a:close/>
                </a:path>
              </a:pathLst>
            </a:custGeom>
            <a:solidFill>
              <a:srgbClr val="2C39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 name="Google Shape;494;p49"/>
            <p:cNvSpPr/>
            <p:nvPr/>
          </p:nvSpPr>
          <p:spPr>
            <a:xfrm>
              <a:off x="3841625" y="2432475"/>
              <a:ext cx="105700" cy="46050"/>
            </a:xfrm>
            <a:custGeom>
              <a:avLst/>
              <a:gdLst/>
              <a:ahLst/>
              <a:cxnLst/>
              <a:rect l="l" t="t" r="r" b="b"/>
              <a:pathLst>
                <a:path w="4228" h="1842" extrusionOk="0">
                  <a:moveTo>
                    <a:pt x="1403" y="1"/>
                  </a:moveTo>
                  <a:lnTo>
                    <a:pt x="1319" y="63"/>
                  </a:lnTo>
                  <a:lnTo>
                    <a:pt x="1152" y="21"/>
                  </a:lnTo>
                  <a:lnTo>
                    <a:pt x="1152" y="126"/>
                  </a:lnTo>
                  <a:lnTo>
                    <a:pt x="1068" y="189"/>
                  </a:lnTo>
                  <a:lnTo>
                    <a:pt x="984" y="168"/>
                  </a:lnTo>
                  <a:lnTo>
                    <a:pt x="775" y="168"/>
                  </a:lnTo>
                  <a:lnTo>
                    <a:pt x="733" y="273"/>
                  </a:lnTo>
                  <a:lnTo>
                    <a:pt x="587" y="273"/>
                  </a:lnTo>
                  <a:lnTo>
                    <a:pt x="482" y="398"/>
                  </a:lnTo>
                  <a:lnTo>
                    <a:pt x="378" y="398"/>
                  </a:lnTo>
                  <a:lnTo>
                    <a:pt x="168" y="586"/>
                  </a:lnTo>
                  <a:lnTo>
                    <a:pt x="106" y="545"/>
                  </a:lnTo>
                  <a:lnTo>
                    <a:pt x="22" y="503"/>
                  </a:lnTo>
                  <a:lnTo>
                    <a:pt x="1" y="524"/>
                  </a:lnTo>
                  <a:lnTo>
                    <a:pt x="1" y="628"/>
                  </a:lnTo>
                  <a:lnTo>
                    <a:pt x="147" y="712"/>
                  </a:lnTo>
                  <a:lnTo>
                    <a:pt x="252" y="900"/>
                  </a:lnTo>
                  <a:lnTo>
                    <a:pt x="252" y="1047"/>
                  </a:lnTo>
                  <a:lnTo>
                    <a:pt x="273" y="1130"/>
                  </a:lnTo>
                  <a:lnTo>
                    <a:pt x="378" y="1172"/>
                  </a:lnTo>
                  <a:lnTo>
                    <a:pt x="587" y="1319"/>
                  </a:lnTo>
                  <a:lnTo>
                    <a:pt x="691" y="1382"/>
                  </a:lnTo>
                  <a:lnTo>
                    <a:pt x="942" y="1674"/>
                  </a:lnTo>
                  <a:lnTo>
                    <a:pt x="1005" y="1674"/>
                  </a:lnTo>
                  <a:lnTo>
                    <a:pt x="1298" y="1842"/>
                  </a:lnTo>
                  <a:lnTo>
                    <a:pt x="1361" y="1779"/>
                  </a:lnTo>
                  <a:lnTo>
                    <a:pt x="1507" y="1779"/>
                  </a:lnTo>
                  <a:lnTo>
                    <a:pt x="1528" y="1674"/>
                  </a:lnTo>
                  <a:lnTo>
                    <a:pt x="1591" y="1633"/>
                  </a:lnTo>
                  <a:lnTo>
                    <a:pt x="1633" y="1528"/>
                  </a:lnTo>
                  <a:lnTo>
                    <a:pt x="1738" y="1570"/>
                  </a:lnTo>
                  <a:lnTo>
                    <a:pt x="1947" y="1570"/>
                  </a:lnTo>
                  <a:lnTo>
                    <a:pt x="2114" y="1674"/>
                  </a:lnTo>
                  <a:lnTo>
                    <a:pt x="2261" y="1674"/>
                  </a:lnTo>
                  <a:lnTo>
                    <a:pt x="2428" y="1654"/>
                  </a:lnTo>
                  <a:lnTo>
                    <a:pt x="2512" y="1737"/>
                  </a:lnTo>
                  <a:lnTo>
                    <a:pt x="2742" y="1779"/>
                  </a:lnTo>
                  <a:lnTo>
                    <a:pt x="2763" y="1779"/>
                  </a:lnTo>
                  <a:lnTo>
                    <a:pt x="2888" y="1695"/>
                  </a:lnTo>
                  <a:lnTo>
                    <a:pt x="3035" y="1674"/>
                  </a:lnTo>
                  <a:lnTo>
                    <a:pt x="3077" y="1737"/>
                  </a:lnTo>
                  <a:lnTo>
                    <a:pt x="3307" y="1654"/>
                  </a:lnTo>
                  <a:lnTo>
                    <a:pt x="3516" y="1633"/>
                  </a:lnTo>
                  <a:lnTo>
                    <a:pt x="3683" y="1465"/>
                  </a:lnTo>
                  <a:lnTo>
                    <a:pt x="3830" y="1444"/>
                  </a:lnTo>
                  <a:lnTo>
                    <a:pt x="3976" y="1340"/>
                  </a:lnTo>
                  <a:lnTo>
                    <a:pt x="4227" y="1361"/>
                  </a:lnTo>
                  <a:lnTo>
                    <a:pt x="4186" y="1214"/>
                  </a:lnTo>
                  <a:lnTo>
                    <a:pt x="4102" y="1130"/>
                  </a:lnTo>
                  <a:lnTo>
                    <a:pt x="3935" y="1130"/>
                  </a:lnTo>
                  <a:lnTo>
                    <a:pt x="3893" y="1172"/>
                  </a:lnTo>
                  <a:lnTo>
                    <a:pt x="3809" y="1172"/>
                  </a:lnTo>
                  <a:lnTo>
                    <a:pt x="3683" y="1005"/>
                  </a:lnTo>
                  <a:lnTo>
                    <a:pt x="3349" y="733"/>
                  </a:lnTo>
                  <a:lnTo>
                    <a:pt x="3181" y="691"/>
                  </a:lnTo>
                  <a:lnTo>
                    <a:pt x="2951" y="733"/>
                  </a:lnTo>
                  <a:lnTo>
                    <a:pt x="2826" y="628"/>
                  </a:lnTo>
                  <a:lnTo>
                    <a:pt x="2867" y="524"/>
                  </a:lnTo>
                  <a:lnTo>
                    <a:pt x="2679" y="545"/>
                  </a:lnTo>
                  <a:lnTo>
                    <a:pt x="2428" y="398"/>
                  </a:lnTo>
                  <a:lnTo>
                    <a:pt x="2365" y="440"/>
                  </a:lnTo>
                  <a:lnTo>
                    <a:pt x="2512" y="607"/>
                  </a:lnTo>
                  <a:lnTo>
                    <a:pt x="2428" y="607"/>
                  </a:lnTo>
                  <a:lnTo>
                    <a:pt x="2365" y="649"/>
                  </a:lnTo>
                  <a:lnTo>
                    <a:pt x="2302" y="628"/>
                  </a:lnTo>
                  <a:lnTo>
                    <a:pt x="2302" y="524"/>
                  </a:lnTo>
                  <a:lnTo>
                    <a:pt x="2240" y="503"/>
                  </a:lnTo>
                  <a:lnTo>
                    <a:pt x="2219" y="419"/>
                  </a:lnTo>
                  <a:lnTo>
                    <a:pt x="2261" y="314"/>
                  </a:lnTo>
                  <a:lnTo>
                    <a:pt x="2198" y="231"/>
                  </a:lnTo>
                  <a:lnTo>
                    <a:pt x="2093" y="231"/>
                  </a:lnTo>
                  <a:lnTo>
                    <a:pt x="1989" y="126"/>
                  </a:lnTo>
                  <a:lnTo>
                    <a:pt x="2010" y="84"/>
                  </a:lnTo>
                  <a:lnTo>
                    <a:pt x="1779" y="21"/>
                  </a:lnTo>
                  <a:lnTo>
                    <a:pt x="1696" y="84"/>
                  </a:lnTo>
                  <a:lnTo>
                    <a:pt x="1612" y="63"/>
                  </a:lnTo>
                  <a:lnTo>
                    <a:pt x="1570" y="105"/>
                  </a:lnTo>
                  <a:lnTo>
                    <a:pt x="1507" y="21"/>
                  </a:lnTo>
                  <a:lnTo>
                    <a:pt x="1486" y="63"/>
                  </a:lnTo>
                  <a:lnTo>
                    <a:pt x="1403" y="1"/>
                  </a:lnTo>
                  <a:close/>
                </a:path>
              </a:pathLst>
            </a:custGeom>
            <a:solidFill>
              <a:srgbClr val="2C39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 name="Google Shape;495;p49"/>
            <p:cNvSpPr/>
            <p:nvPr/>
          </p:nvSpPr>
          <p:spPr>
            <a:xfrm>
              <a:off x="3759500" y="2356100"/>
              <a:ext cx="120350" cy="143875"/>
            </a:xfrm>
            <a:custGeom>
              <a:avLst/>
              <a:gdLst/>
              <a:ahLst/>
              <a:cxnLst/>
              <a:rect l="l" t="t" r="r" b="b"/>
              <a:pathLst>
                <a:path w="4814" h="5755" extrusionOk="0">
                  <a:moveTo>
                    <a:pt x="1340" y="1"/>
                  </a:moveTo>
                  <a:lnTo>
                    <a:pt x="1340" y="22"/>
                  </a:lnTo>
                  <a:lnTo>
                    <a:pt x="1340" y="126"/>
                  </a:lnTo>
                  <a:lnTo>
                    <a:pt x="1424" y="189"/>
                  </a:lnTo>
                  <a:lnTo>
                    <a:pt x="1466" y="189"/>
                  </a:lnTo>
                  <a:lnTo>
                    <a:pt x="1466" y="252"/>
                  </a:lnTo>
                  <a:lnTo>
                    <a:pt x="1612" y="377"/>
                  </a:lnTo>
                  <a:lnTo>
                    <a:pt x="1507" y="419"/>
                  </a:lnTo>
                  <a:lnTo>
                    <a:pt x="1403" y="419"/>
                  </a:lnTo>
                  <a:lnTo>
                    <a:pt x="1403" y="524"/>
                  </a:lnTo>
                  <a:lnTo>
                    <a:pt x="1507" y="461"/>
                  </a:lnTo>
                  <a:lnTo>
                    <a:pt x="1507" y="628"/>
                  </a:lnTo>
                  <a:lnTo>
                    <a:pt x="1612" y="670"/>
                  </a:lnTo>
                  <a:lnTo>
                    <a:pt x="1528" y="754"/>
                  </a:lnTo>
                  <a:lnTo>
                    <a:pt x="1528" y="838"/>
                  </a:lnTo>
                  <a:lnTo>
                    <a:pt x="1612" y="880"/>
                  </a:lnTo>
                  <a:lnTo>
                    <a:pt x="1738" y="880"/>
                  </a:lnTo>
                  <a:lnTo>
                    <a:pt x="1926" y="1068"/>
                  </a:lnTo>
                  <a:lnTo>
                    <a:pt x="2156" y="1172"/>
                  </a:lnTo>
                  <a:lnTo>
                    <a:pt x="1926" y="1131"/>
                  </a:lnTo>
                  <a:lnTo>
                    <a:pt x="1738" y="942"/>
                  </a:lnTo>
                  <a:lnTo>
                    <a:pt x="1612" y="963"/>
                  </a:lnTo>
                  <a:lnTo>
                    <a:pt x="1507" y="942"/>
                  </a:lnTo>
                  <a:lnTo>
                    <a:pt x="1424" y="942"/>
                  </a:lnTo>
                  <a:lnTo>
                    <a:pt x="1340" y="1068"/>
                  </a:lnTo>
                  <a:lnTo>
                    <a:pt x="1361" y="1152"/>
                  </a:lnTo>
                  <a:lnTo>
                    <a:pt x="1361" y="1340"/>
                  </a:lnTo>
                  <a:lnTo>
                    <a:pt x="1424" y="1444"/>
                  </a:lnTo>
                  <a:lnTo>
                    <a:pt x="1298" y="1277"/>
                  </a:lnTo>
                  <a:lnTo>
                    <a:pt x="1319" y="1152"/>
                  </a:lnTo>
                  <a:lnTo>
                    <a:pt x="1235" y="1068"/>
                  </a:lnTo>
                  <a:lnTo>
                    <a:pt x="1194" y="1089"/>
                  </a:lnTo>
                  <a:lnTo>
                    <a:pt x="1194" y="1172"/>
                  </a:lnTo>
                  <a:lnTo>
                    <a:pt x="1235" y="1277"/>
                  </a:lnTo>
                  <a:lnTo>
                    <a:pt x="1152" y="1361"/>
                  </a:lnTo>
                  <a:lnTo>
                    <a:pt x="1089" y="1235"/>
                  </a:lnTo>
                  <a:lnTo>
                    <a:pt x="1089" y="1089"/>
                  </a:lnTo>
                  <a:lnTo>
                    <a:pt x="942" y="1026"/>
                  </a:lnTo>
                  <a:lnTo>
                    <a:pt x="880" y="1047"/>
                  </a:lnTo>
                  <a:lnTo>
                    <a:pt x="608" y="1131"/>
                  </a:lnTo>
                  <a:lnTo>
                    <a:pt x="587" y="1235"/>
                  </a:lnTo>
                  <a:lnTo>
                    <a:pt x="629" y="1340"/>
                  </a:lnTo>
                  <a:lnTo>
                    <a:pt x="775" y="1361"/>
                  </a:lnTo>
                  <a:lnTo>
                    <a:pt x="796" y="1465"/>
                  </a:lnTo>
                  <a:lnTo>
                    <a:pt x="796" y="1486"/>
                  </a:lnTo>
                  <a:lnTo>
                    <a:pt x="733" y="1507"/>
                  </a:lnTo>
                  <a:lnTo>
                    <a:pt x="733" y="1591"/>
                  </a:lnTo>
                  <a:lnTo>
                    <a:pt x="691" y="1696"/>
                  </a:lnTo>
                  <a:lnTo>
                    <a:pt x="691" y="1800"/>
                  </a:lnTo>
                  <a:lnTo>
                    <a:pt x="608" y="1863"/>
                  </a:lnTo>
                  <a:lnTo>
                    <a:pt x="503" y="1800"/>
                  </a:lnTo>
                  <a:lnTo>
                    <a:pt x="461" y="1926"/>
                  </a:lnTo>
                  <a:lnTo>
                    <a:pt x="482" y="1988"/>
                  </a:lnTo>
                  <a:lnTo>
                    <a:pt x="608" y="1988"/>
                  </a:lnTo>
                  <a:lnTo>
                    <a:pt x="670" y="2030"/>
                  </a:lnTo>
                  <a:lnTo>
                    <a:pt x="629" y="2114"/>
                  </a:lnTo>
                  <a:lnTo>
                    <a:pt x="608" y="2240"/>
                  </a:lnTo>
                  <a:lnTo>
                    <a:pt x="524" y="2302"/>
                  </a:lnTo>
                  <a:lnTo>
                    <a:pt x="608" y="2407"/>
                  </a:lnTo>
                  <a:lnTo>
                    <a:pt x="524" y="2449"/>
                  </a:lnTo>
                  <a:lnTo>
                    <a:pt x="378" y="2407"/>
                  </a:lnTo>
                  <a:lnTo>
                    <a:pt x="210" y="2449"/>
                  </a:lnTo>
                  <a:lnTo>
                    <a:pt x="168" y="2553"/>
                  </a:lnTo>
                  <a:lnTo>
                    <a:pt x="85" y="2658"/>
                  </a:lnTo>
                  <a:lnTo>
                    <a:pt x="105" y="2825"/>
                  </a:lnTo>
                  <a:lnTo>
                    <a:pt x="85" y="3035"/>
                  </a:lnTo>
                  <a:lnTo>
                    <a:pt x="43" y="3139"/>
                  </a:lnTo>
                  <a:lnTo>
                    <a:pt x="43" y="3160"/>
                  </a:lnTo>
                  <a:lnTo>
                    <a:pt x="1" y="3244"/>
                  </a:lnTo>
                  <a:lnTo>
                    <a:pt x="85" y="3432"/>
                  </a:lnTo>
                  <a:lnTo>
                    <a:pt x="85" y="3474"/>
                  </a:lnTo>
                  <a:lnTo>
                    <a:pt x="168" y="3579"/>
                  </a:lnTo>
                  <a:lnTo>
                    <a:pt x="85" y="3746"/>
                  </a:lnTo>
                  <a:lnTo>
                    <a:pt x="147" y="3746"/>
                  </a:lnTo>
                  <a:lnTo>
                    <a:pt x="273" y="3913"/>
                  </a:lnTo>
                  <a:lnTo>
                    <a:pt x="294" y="4060"/>
                  </a:lnTo>
                  <a:lnTo>
                    <a:pt x="357" y="4102"/>
                  </a:lnTo>
                  <a:lnTo>
                    <a:pt x="357" y="4290"/>
                  </a:lnTo>
                  <a:lnTo>
                    <a:pt x="461" y="4374"/>
                  </a:lnTo>
                  <a:lnTo>
                    <a:pt x="461" y="4437"/>
                  </a:lnTo>
                  <a:lnTo>
                    <a:pt x="566" y="4520"/>
                  </a:lnTo>
                  <a:lnTo>
                    <a:pt x="629" y="4478"/>
                  </a:lnTo>
                  <a:lnTo>
                    <a:pt x="733" y="4478"/>
                  </a:lnTo>
                  <a:lnTo>
                    <a:pt x="817" y="4520"/>
                  </a:lnTo>
                  <a:lnTo>
                    <a:pt x="922" y="4478"/>
                  </a:lnTo>
                  <a:lnTo>
                    <a:pt x="1047" y="4541"/>
                  </a:lnTo>
                  <a:lnTo>
                    <a:pt x="1152" y="4541"/>
                  </a:lnTo>
                  <a:lnTo>
                    <a:pt x="1298" y="4625"/>
                  </a:lnTo>
                  <a:lnTo>
                    <a:pt x="1152" y="4750"/>
                  </a:lnTo>
                  <a:lnTo>
                    <a:pt x="1089" y="4918"/>
                  </a:lnTo>
                  <a:lnTo>
                    <a:pt x="1089" y="5022"/>
                  </a:lnTo>
                  <a:lnTo>
                    <a:pt x="1005" y="5106"/>
                  </a:lnTo>
                  <a:lnTo>
                    <a:pt x="942" y="5273"/>
                  </a:lnTo>
                  <a:lnTo>
                    <a:pt x="942" y="5441"/>
                  </a:lnTo>
                  <a:lnTo>
                    <a:pt x="1047" y="5525"/>
                  </a:lnTo>
                  <a:lnTo>
                    <a:pt x="1110" y="5629"/>
                  </a:lnTo>
                  <a:lnTo>
                    <a:pt x="1214" y="5650"/>
                  </a:lnTo>
                  <a:lnTo>
                    <a:pt x="1319" y="5587"/>
                  </a:lnTo>
                  <a:lnTo>
                    <a:pt x="1445" y="5650"/>
                  </a:lnTo>
                  <a:lnTo>
                    <a:pt x="1507" y="5566"/>
                  </a:lnTo>
                  <a:lnTo>
                    <a:pt x="1466" y="5525"/>
                  </a:lnTo>
                  <a:lnTo>
                    <a:pt x="1612" y="5462"/>
                  </a:lnTo>
                  <a:lnTo>
                    <a:pt x="1633" y="5566"/>
                  </a:lnTo>
                  <a:lnTo>
                    <a:pt x="1717" y="5587"/>
                  </a:lnTo>
                  <a:lnTo>
                    <a:pt x="1758" y="5545"/>
                  </a:lnTo>
                  <a:lnTo>
                    <a:pt x="1842" y="5545"/>
                  </a:lnTo>
                  <a:lnTo>
                    <a:pt x="1989" y="5671"/>
                  </a:lnTo>
                  <a:lnTo>
                    <a:pt x="2072" y="5692"/>
                  </a:lnTo>
                  <a:lnTo>
                    <a:pt x="2093" y="5692"/>
                  </a:lnTo>
                  <a:lnTo>
                    <a:pt x="2156" y="5671"/>
                  </a:lnTo>
                  <a:lnTo>
                    <a:pt x="2261" y="5629"/>
                  </a:lnTo>
                  <a:lnTo>
                    <a:pt x="2344" y="5734"/>
                  </a:lnTo>
                  <a:lnTo>
                    <a:pt x="2491" y="5755"/>
                  </a:lnTo>
                  <a:lnTo>
                    <a:pt x="2512" y="5692"/>
                  </a:lnTo>
                  <a:lnTo>
                    <a:pt x="2512" y="5629"/>
                  </a:lnTo>
                  <a:lnTo>
                    <a:pt x="2826" y="5629"/>
                  </a:lnTo>
                  <a:lnTo>
                    <a:pt x="2909" y="5692"/>
                  </a:lnTo>
                  <a:lnTo>
                    <a:pt x="3014" y="5671"/>
                  </a:lnTo>
                  <a:lnTo>
                    <a:pt x="3098" y="5692"/>
                  </a:lnTo>
                  <a:lnTo>
                    <a:pt x="3202" y="5671"/>
                  </a:lnTo>
                  <a:lnTo>
                    <a:pt x="3391" y="5545"/>
                  </a:lnTo>
                  <a:lnTo>
                    <a:pt x="3453" y="5545"/>
                  </a:lnTo>
                  <a:lnTo>
                    <a:pt x="3600" y="5566"/>
                  </a:lnTo>
                  <a:lnTo>
                    <a:pt x="3725" y="5545"/>
                  </a:lnTo>
                  <a:lnTo>
                    <a:pt x="3851" y="5629"/>
                  </a:lnTo>
                  <a:lnTo>
                    <a:pt x="3935" y="5566"/>
                  </a:lnTo>
                  <a:lnTo>
                    <a:pt x="3914" y="5462"/>
                  </a:lnTo>
                  <a:lnTo>
                    <a:pt x="3746" y="5378"/>
                  </a:lnTo>
                  <a:lnTo>
                    <a:pt x="3746" y="5315"/>
                  </a:lnTo>
                  <a:lnTo>
                    <a:pt x="3914" y="5127"/>
                  </a:lnTo>
                  <a:lnTo>
                    <a:pt x="4039" y="5043"/>
                  </a:lnTo>
                  <a:lnTo>
                    <a:pt x="4123" y="4939"/>
                  </a:lnTo>
                  <a:lnTo>
                    <a:pt x="4186" y="4939"/>
                  </a:lnTo>
                  <a:lnTo>
                    <a:pt x="4186" y="4834"/>
                  </a:lnTo>
                  <a:lnTo>
                    <a:pt x="4227" y="4729"/>
                  </a:lnTo>
                  <a:lnTo>
                    <a:pt x="3976" y="4437"/>
                  </a:lnTo>
                  <a:lnTo>
                    <a:pt x="3872" y="4374"/>
                  </a:lnTo>
                  <a:lnTo>
                    <a:pt x="3663" y="4227"/>
                  </a:lnTo>
                  <a:lnTo>
                    <a:pt x="3558" y="4185"/>
                  </a:lnTo>
                  <a:lnTo>
                    <a:pt x="3537" y="4102"/>
                  </a:lnTo>
                  <a:lnTo>
                    <a:pt x="3537" y="3955"/>
                  </a:lnTo>
                  <a:lnTo>
                    <a:pt x="3432" y="3767"/>
                  </a:lnTo>
                  <a:lnTo>
                    <a:pt x="3286" y="3683"/>
                  </a:lnTo>
                  <a:lnTo>
                    <a:pt x="3286" y="3579"/>
                  </a:lnTo>
                  <a:lnTo>
                    <a:pt x="3307" y="3558"/>
                  </a:lnTo>
                  <a:lnTo>
                    <a:pt x="3391" y="3600"/>
                  </a:lnTo>
                  <a:lnTo>
                    <a:pt x="3453" y="3641"/>
                  </a:lnTo>
                  <a:lnTo>
                    <a:pt x="3663" y="3453"/>
                  </a:lnTo>
                  <a:lnTo>
                    <a:pt x="3767" y="3453"/>
                  </a:lnTo>
                  <a:lnTo>
                    <a:pt x="3872" y="3328"/>
                  </a:lnTo>
                  <a:lnTo>
                    <a:pt x="4018" y="3328"/>
                  </a:lnTo>
                  <a:lnTo>
                    <a:pt x="4060" y="3223"/>
                  </a:lnTo>
                  <a:lnTo>
                    <a:pt x="4269" y="3223"/>
                  </a:lnTo>
                  <a:lnTo>
                    <a:pt x="4353" y="3244"/>
                  </a:lnTo>
                  <a:lnTo>
                    <a:pt x="4437" y="3181"/>
                  </a:lnTo>
                  <a:lnTo>
                    <a:pt x="4437" y="3076"/>
                  </a:lnTo>
                  <a:lnTo>
                    <a:pt x="4604" y="3118"/>
                  </a:lnTo>
                  <a:lnTo>
                    <a:pt x="4688" y="3056"/>
                  </a:lnTo>
                  <a:lnTo>
                    <a:pt x="4771" y="3118"/>
                  </a:lnTo>
                  <a:lnTo>
                    <a:pt x="4792" y="3076"/>
                  </a:lnTo>
                  <a:lnTo>
                    <a:pt x="4813" y="3035"/>
                  </a:lnTo>
                  <a:lnTo>
                    <a:pt x="4813" y="2721"/>
                  </a:lnTo>
                  <a:lnTo>
                    <a:pt x="4751" y="2637"/>
                  </a:lnTo>
                  <a:lnTo>
                    <a:pt x="4667" y="2595"/>
                  </a:lnTo>
                  <a:lnTo>
                    <a:pt x="4562" y="2344"/>
                  </a:lnTo>
                  <a:lnTo>
                    <a:pt x="4604" y="2240"/>
                  </a:lnTo>
                  <a:lnTo>
                    <a:pt x="4562" y="2114"/>
                  </a:lnTo>
                  <a:lnTo>
                    <a:pt x="4562" y="2030"/>
                  </a:lnTo>
                  <a:lnTo>
                    <a:pt x="4479" y="1926"/>
                  </a:lnTo>
                  <a:lnTo>
                    <a:pt x="4499" y="1821"/>
                  </a:lnTo>
                  <a:lnTo>
                    <a:pt x="4332" y="1612"/>
                  </a:lnTo>
                  <a:lnTo>
                    <a:pt x="4332" y="1549"/>
                  </a:lnTo>
                  <a:lnTo>
                    <a:pt x="4479" y="1465"/>
                  </a:lnTo>
                  <a:lnTo>
                    <a:pt x="4499" y="1277"/>
                  </a:lnTo>
                  <a:lnTo>
                    <a:pt x="4458" y="1026"/>
                  </a:lnTo>
                  <a:lnTo>
                    <a:pt x="4353" y="1026"/>
                  </a:lnTo>
                  <a:lnTo>
                    <a:pt x="4269" y="963"/>
                  </a:lnTo>
                  <a:lnTo>
                    <a:pt x="4165" y="963"/>
                  </a:lnTo>
                  <a:lnTo>
                    <a:pt x="4060" y="880"/>
                  </a:lnTo>
                  <a:lnTo>
                    <a:pt x="4081" y="775"/>
                  </a:lnTo>
                  <a:lnTo>
                    <a:pt x="4039" y="670"/>
                  </a:lnTo>
                  <a:lnTo>
                    <a:pt x="3914" y="712"/>
                  </a:lnTo>
                  <a:lnTo>
                    <a:pt x="3767" y="545"/>
                  </a:lnTo>
                  <a:lnTo>
                    <a:pt x="3663" y="545"/>
                  </a:lnTo>
                  <a:lnTo>
                    <a:pt x="3621" y="461"/>
                  </a:lnTo>
                  <a:lnTo>
                    <a:pt x="3558" y="503"/>
                  </a:lnTo>
                  <a:lnTo>
                    <a:pt x="3432" y="524"/>
                  </a:lnTo>
                  <a:lnTo>
                    <a:pt x="3328" y="608"/>
                  </a:lnTo>
                  <a:lnTo>
                    <a:pt x="3286" y="545"/>
                  </a:lnTo>
                  <a:lnTo>
                    <a:pt x="3349" y="503"/>
                  </a:lnTo>
                  <a:lnTo>
                    <a:pt x="3349" y="524"/>
                  </a:lnTo>
                  <a:lnTo>
                    <a:pt x="3411" y="461"/>
                  </a:lnTo>
                  <a:lnTo>
                    <a:pt x="3516" y="419"/>
                  </a:lnTo>
                  <a:lnTo>
                    <a:pt x="3391" y="419"/>
                  </a:lnTo>
                  <a:lnTo>
                    <a:pt x="3328" y="440"/>
                  </a:lnTo>
                  <a:lnTo>
                    <a:pt x="3307" y="503"/>
                  </a:lnTo>
                  <a:lnTo>
                    <a:pt x="3202" y="545"/>
                  </a:lnTo>
                  <a:lnTo>
                    <a:pt x="3202" y="608"/>
                  </a:lnTo>
                  <a:lnTo>
                    <a:pt x="2993" y="628"/>
                  </a:lnTo>
                  <a:lnTo>
                    <a:pt x="2909" y="733"/>
                  </a:lnTo>
                  <a:lnTo>
                    <a:pt x="2888" y="838"/>
                  </a:lnTo>
                  <a:lnTo>
                    <a:pt x="2763" y="838"/>
                  </a:lnTo>
                  <a:lnTo>
                    <a:pt x="2721" y="775"/>
                  </a:lnTo>
                  <a:lnTo>
                    <a:pt x="2616" y="754"/>
                  </a:lnTo>
                  <a:lnTo>
                    <a:pt x="2574" y="775"/>
                  </a:lnTo>
                  <a:lnTo>
                    <a:pt x="2407" y="733"/>
                  </a:lnTo>
                  <a:lnTo>
                    <a:pt x="2512" y="670"/>
                  </a:lnTo>
                  <a:lnTo>
                    <a:pt x="2595" y="670"/>
                  </a:lnTo>
                  <a:lnTo>
                    <a:pt x="2679" y="608"/>
                  </a:lnTo>
                  <a:lnTo>
                    <a:pt x="2679" y="503"/>
                  </a:lnTo>
                  <a:lnTo>
                    <a:pt x="2616" y="461"/>
                  </a:lnTo>
                  <a:lnTo>
                    <a:pt x="2512" y="545"/>
                  </a:lnTo>
                  <a:lnTo>
                    <a:pt x="2491" y="566"/>
                  </a:lnTo>
                  <a:lnTo>
                    <a:pt x="2365" y="461"/>
                  </a:lnTo>
                  <a:lnTo>
                    <a:pt x="2302" y="419"/>
                  </a:lnTo>
                  <a:lnTo>
                    <a:pt x="2261" y="440"/>
                  </a:lnTo>
                  <a:lnTo>
                    <a:pt x="2240" y="524"/>
                  </a:lnTo>
                  <a:lnTo>
                    <a:pt x="2135" y="566"/>
                  </a:lnTo>
                  <a:lnTo>
                    <a:pt x="2093" y="461"/>
                  </a:lnTo>
                  <a:lnTo>
                    <a:pt x="2030" y="440"/>
                  </a:lnTo>
                  <a:lnTo>
                    <a:pt x="1968" y="377"/>
                  </a:lnTo>
                  <a:lnTo>
                    <a:pt x="2051" y="335"/>
                  </a:lnTo>
                  <a:lnTo>
                    <a:pt x="2093" y="210"/>
                  </a:lnTo>
                  <a:lnTo>
                    <a:pt x="1989" y="189"/>
                  </a:lnTo>
                  <a:lnTo>
                    <a:pt x="1863" y="84"/>
                  </a:lnTo>
                  <a:lnTo>
                    <a:pt x="1758" y="84"/>
                  </a:lnTo>
                  <a:lnTo>
                    <a:pt x="1717" y="43"/>
                  </a:lnTo>
                  <a:lnTo>
                    <a:pt x="1507" y="1"/>
                  </a:lnTo>
                  <a:close/>
                </a:path>
              </a:pathLst>
            </a:custGeom>
            <a:solidFill>
              <a:srgbClr val="2C39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 name="Google Shape;496;p49"/>
            <p:cNvSpPr/>
            <p:nvPr/>
          </p:nvSpPr>
          <p:spPr>
            <a:xfrm>
              <a:off x="3727600" y="2387500"/>
              <a:ext cx="51800" cy="47100"/>
            </a:xfrm>
            <a:custGeom>
              <a:avLst/>
              <a:gdLst/>
              <a:ahLst/>
              <a:cxnLst/>
              <a:rect l="l" t="t" r="r" b="b"/>
              <a:pathLst>
                <a:path w="2072" h="1884" extrusionOk="0">
                  <a:moveTo>
                    <a:pt x="1695" y="0"/>
                  </a:moveTo>
                  <a:lnTo>
                    <a:pt x="1549" y="21"/>
                  </a:lnTo>
                  <a:lnTo>
                    <a:pt x="1444" y="126"/>
                  </a:lnTo>
                  <a:lnTo>
                    <a:pt x="1340" y="84"/>
                  </a:lnTo>
                  <a:lnTo>
                    <a:pt x="1277" y="126"/>
                  </a:lnTo>
                  <a:lnTo>
                    <a:pt x="1130" y="126"/>
                  </a:lnTo>
                  <a:lnTo>
                    <a:pt x="1005" y="251"/>
                  </a:lnTo>
                  <a:lnTo>
                    <a:pt x="796" y="398"/>
                  </a:lnTo>
                  <a:lnTo>
                    <a:pt x="754" y="335"/>
                  </a:lnTo>
                  <a:lnTo>
                    <a:pt x="628" y="398"/>
                  </a:lnTo>
                  <a:lnTo>
                    <a:pt x="628" y="544"/>
                  </a:lnTo>
                  <a:lnTo>
                    <a:pt x="524" y="628"/>
                  </a:lnTo>
                  <a:lnTo>
                    <a:pt x="545" y="753"/>
                  </a:lnTo>
                  <a:lnTo>
                    <a:pt x="524" y="879"/>
                  </a:lnTo>
                  <a:lnTo>
                    <a:pt x="482" y="984"/>
                  </a:lnTo>
                  <a:lnTo>
                    <a:pt x="440" y="1046"/>
                  </a:lnTo>
                  <a:lnTo>
                    <a:pt x="335" y="1130"/>
                  </a:lnTo>
                  <a:lnTo>
                    <a:pt x="335" y="1193"/>
                  </a:lnTo>
                  <a:lnTo>
                    <a:pt x="482" y="1339"/>
                  </a:lnTo>
                  <a:lnTo>
                    <a:pt x="607" y="1360"/>
                  </a:lnTo>
                  <a:lnTo>
                    <a:pt x="482" y="1360"/>
                  </a:lnTo>
                  <a:lnTo>
                    <a:pt x="419" y="1402"/>
                  </a:lnTo>
                  <a:lnTo>
                    <a:pt x="377" y="1444"/>
                  </a:lnTo>
                  <a:lnTo>
                    <a:pt x="419" y="1507"/>
                  </a:lnTo>
                  <a:lnTo>
                    <a:pt x="503" y="1507"/>
                  </a:lnTo>
                  <a:lnTo>
                    <a:pt x="503" y="1569"/>
                  </a:lnTo>
                  <a:lnTo>
                    <a:pt x="398" y="1569"/>
                  </a:lnTo>
                  <a:lnTo>
                    <a:pt x="293" y="1486"/>
                  </a:lnTo>
                  <a:lnTo>
                    <a:pt x="189" y="1444"/>
                  </a:lnTo>
                  <a:lnTo>
                    <a:pt x="105" y="1465"/>
                  </a:lnTo>
                  <a:lnTo>
                    <a:pt x="126" y="1507"/>
                  </a:lnTo>
                  <a:lnTo>
                    <a:pt x="210" y="1548"/>
                  </a:lnTo>
                  <a:lnTo>
                    <a:pt x="314" y="1611"/>
                  </a:lnTo>
                  <a:lnTo>
                    <a:pt x="335" y="1590"/>
                  </a:lnTo>
                  <a:lnTo>
                    <a:pt x="440" y="1674"/>
                  </a:lnTo>
                  <a:lnTo>
                    <a:pt x="335" y="1611"/>
                  </a:lnTo>
                  <a:lnTo>
                    <a:pt x="273" y="1653"/>
                  </a:lnTo>
                  <a:lnTo>
                    <a:pt x="105" y="1590"/>
                  </a:lnTo>
                  <a:lnTo>
                    <a:pt x="1" y="1590"/>
                  </a:lnTo>
                  <a:lnTo>
                    <a:pt x="84" y="1611"/>
                  </a:lnTo>
                  <a:lnTo>
                    <a:pt x="126" y="1695"/>
                  </a:lnTo>
                  <a:lnTo>
                    <a:pt x="210" y="1695"/>
                  </a:lnTo>
                  <a:lnTo>
                    <a:pt x="293" y="1758"/>
                  </a:lnTo>
                  <a:lnTo>
                    <a:pt x="335" y="1695"/>
                  </a:lnTo>
                  <a:lnTo>
                    <a:pt x="440" y="1674"/>
                  </a:lnTo>
                  <a:lnTo>
                    <a:pt x="482" y="1653"/>
                  </a:lnTo>
                  <a:lnTo>
                    <a:pt x="545" y="1653"/>
                  </a:lnTo>
                  <a:lnTo>
                    <a:pt x="586" y="1548"/>
                  </a:lnTo>
                  <a:lnTo>
                    <a:pt x="796" y="1548"/>
                  </a:lnTo>
                  <a:lnTo>
                    <a:pt x="837" y="1611"/>
                  </a:lnTo>
                  <a:lnTo>
                    <a:pt x="942" y="1611"/>
                  </a:lnTo>
                  <a:lnTo>
                    <a:pt x="1005" y="1695"/>
                  </a:lnTo>
                  <a:lnTo>
                    <a:pt x="1151" y="1695"/>
                  </a:lnTo>
                  <a:lnTo>
                    <a:pt x="1214" y="1779"/>
                  </a:lnTo>
                  <a:lnTo>
                    <a:pt x="1214" y="1862"/>
                  </a:lnTo>
                  <a:lnTo>
                    <a:pt x="1319" y="1883"/>
                  </a:lnTo>
                  <a:lnTo>
                    <a:pt x="1361" y="1779"/>
                  </a:lnTo>
                  <a:lnTo>
                    <a:pt x="1381" y="1569"/>
                  </a:lnTo>
                  <a:lnTo>
                    <a:pt x="1361" y="1402"/>
                  </a:lnTo>
                  <a:lnTo>
                    <a:pt x="1444" y="1297"/>
                  </a:lnTo>
                  <a:lnTo>
                    <a:pt x="1486" y="1193"/>
                  </a:lnTo>
                  <a:lnTo>
                    <a:pt x="1654" y="1151"/>
                  </a:lnTo>
                  <a:lnTo>
                    <a:pt x="1800" y="1193"/>
                  </a:lnTo>
                  <a:lnTo>
                    <a:pt x="1884" y="1151"/>
                  </a:lnTo>
                  <a:lnTo>
                    <a:pt x="1800" y="1046"/>
                  </a:lnTo>
                  <a:lnTo>
                    <a:pt x="1884" y="984"/>
                  </a:lnTo>
                  <a:lnTo>
                    <a:pt x="1905" y="858"/>
                  </a:lnTo>
                  <a:lnTo>
                    <a:pt x="1946" y="774"/>
                  </a:lnTo>
                  <a:lnTo>
                    <a:pt x="1884" y="732"/>
                  </a:lnTo>
                  <a:lnTo>
                    <a:pt x="1758" y="732"/>
                  </a:lnTo>
                  <a:lnTo>
                    <a:pt x="1737" y="670"/>
                  </a:lnTo>
                  <a:lnTo>
                    <a:pt x="1779" y="544"/>
                  </a:lnTo>
                  <a:lnTo>
                    <a:pt x="1884" y="607"/>
                  </a:lnTo>
                  <a:lnTo>
                    <a:pt x="1967" y="544"/>
                  </a:lnTo>
                  <a:lnTo>
                    <a:pt x="1967" y="440"/>
                  </a:lnTo>
                  <a:lnTo>
                    <a:pt x="2009" y="335"/>
                  </a:lnTo>
                  <a:lnTo>
                    <a:pt x="2009" y="251"/>
                  </a:lnTo>
                  <a:lnTo>
                    <a:pt x="2072" y="230"/>
                  </a:lnTo>
                  <a:lnTo>
                    <a:pt x="2072" y="209"/>
                  </a:lnTo>
                  <a:lnTo>
                    <a:pt x="1967" y="147"/>
                  </a:lnTo>
                  <a:lnTo>
                    <a:pt x="1863" y="84"/>
                  </a:lnTo>
                  <a:lnTo>
                    <a:pt x="1695" y="0"/>
                  </a:lnTo>
                  <a:close/>
                </a:path>
              </a:pathLst>
            </a:custGeom>
            <a:solidFill>
              <a:srgbClr val="2C39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 name="Google Shape;497;p49"/>
            <p:cNvSpPr/>
            <p:nvPr/>
          </p:nvSpPr>
          <p:spPr>
            <a:xfrm>
              <a:off x="3722900" y="2426200"/>
              <a:ext cx="40825" cy="35075"/>
            </a:xfrm>
            <a:custGeom>
              <a:avLst/>
              <a:gdLst/>
              <a:ahLst/>
              <a:cxnLst/>
              <a:rect l="l" t="t" r="r" b="b"/>
              <a:pathLst>
                <a:path w="1633" h="1403" extrusionOk="0">
                  <a:moveTo>
                    <a:pt x="774" y="0"/>
                  </a:moveTo>
                  <a:lnTo>
                    <a:pt x="733" y="105"/>
                  </a:lnTo>
                  <a:lnTo>
                    <a:pt x="670" y="105"/>
                  </a:lnTo>
                  <a:lnTo>
                    <a:pt x="628" y="126"/>
                  </a:lnTo>
                  <a:lnTo>
                    <a:pt x="523" y="147"/>
                  </a:lnTo>
                  <a:lnTo>
                    <a:pt x="481" y="210"/>
                  </a:lnTo>
                  <a:lnTo>
                    <a:pt x="398" y="147"/>
                  </a:lnTo>
                  <a:lnTo>
                    <a:pt x="314" y="147"/>
                  </a:lnTo>
                  <a:lnTo>
                    <a:pt x="272" y="63"/>
                  </a:lnTo>
                  <a:lnTo>
                    <a:pt x="189" y="42"/>
                  </a:lnTo>
                  <a:lnTo>
                    <a:pt x="84" y="126"/>
                  </a:lnTo>
                  <a:lnTo>
                    <a:pt x="0" y="272"/>
                  </a:lnTo>
                  <a:lnTo>
                    <a:pt x="63" y="335"/>
                  </a:lnTo>
                  <a:lnTo>
                    <a:pt x="84" y="524"/>
                  </a:lnTo>
                  <a:lnTo>
                    <a:pt x="209" y="565"/>
                  </a:lnTo>
                  <a:lnTo>
                    <a:pt x="251" y="670"/>
                  </a:lnTo>
                  <a:lnTo>
                    <a:pt x="398" y="796"/>
                  </a:lnTo>
                  <a:lnTo>
                    <a:pt x="481" y="796"/>
                  </a:lnTo>
                  <a:lnTo>
                    <a:pt x="565" y="858"/>
                  </a:lnTo>
                  <a:lnTo>
                    <a:pt x="628" y="879"/>
                  </a:lnTo>
                  <a:lnTo>
                    <a:pt x="628" y="1047"/>
                  </a:lnTo>
                  <a:lnTo>
                    <a:pt x="774" y="1109"/>
                  </a:lnTo>
                  <a:lnTo>
                    <a:pt x="816" y="1068"/>
                  </a:lnTo>
                  <a:lnTo>
                    <a:pt x="900" y="1068"/>
                  </a:lnTo>
                  <a:lnTo>
                    <a:pt x="942" y="1109"/>
                  </a:lnTo>
                  <a:lnTo>
                    <a:pt x="1025" y="1151"/>
                  </a:lnTo>
                  <a:lnTo>
                    <a:pt x="1151" y="1298"/>
                  </a:lnTo>
                  <a:lnTo>
                    <a:pt x="1256" y="1319"/>
                  </a:lnTo>
                  <a:lnTo>
                    <a:pt x="1360" y="1402"/>
                  </a:lnTo>
                  <a:lnTo>
                    <a:pt x="1423" y="1361"/>
                  </a:lnTo>
                  <a:lnTo>
                    <a:pt x="1507" y="1361"/>
                  </a:lnTo>
                  <a:lnTo>
                    <a:pt x="1507" y="1298"/>
                  </a:lnTo>
                  <a:lnTo>
                    <a:pt x="1444" y="1256"/>
                  </a:lnTo>
                  <a:lnTo>
                    <a:pt x="1444" y="1172"/>
                  </a:lnTo>
                  <a:lnTo>
                    <a:pt x="1423" y="1109"/>
                  </a:lnTo>
                  <a:lnTo>
                    <a:pt x="1465" y="1047"/>
                  </a:lnTo>
                  <a:lnTo>
                    <a:pt x="1528" y="942"/>
                  </a:lnTo>
                  <a:lnTo>
                    <a:pt x="1549" y="942"/>
                  </a:lnTo>
                  <a:lnTo>
                    <a:pt x="1632" y="775"/>
                  </a:lnTo>
                  <a:lnTo>
                    <a:pt x="1549" y="670"/>
                  </a:lnTo>
                  <a:lnTo>
                    <a:pt x="1549" y="628"/>
                  </a:lnTo>
                  <a:lnTo>
                    <a:pt x="1465" y="440"/>
                  </a:lnTo>
                  <a:lnTo>
                    <a:pt x="1507" y="356"/>
                  </a:lnTo>
                  <a:lnTo>
                    <a:pt x="1507" y="335"/>
                  </a:lnTo>
                  <a:lnTo>
                    <a:pt x="1402" y="314"/>
                  </a:lnTo>
                  <a:lnTo>
                    <a:pt x="1402" y="231"/>
                  </a:lnTo>
                  <a:lnTo>
                    <a:pt x="1339" y="147"/>
                  </a:lnTo>
                  <a:lnTo>
                    <a:pt x="1193" y="147"/>
                  </a:lnTo>
                  <a:lnTo>
                    <a:pt x="1130" y="63"/>
                  </a:lnTo>
                  <a:lnTo>
                    <a:pt x="1025" y="63"/>
                  </a:lnTo>
                  <a:lnTo>
                    <a:pt x="984" y="0"/>
                  </a:lnTo>
                  <a:close/>
                </a:path>
              </a:pathLst>
            </a:custGeom>
            <a:solidFill>
              <a:srgbClr val="2C39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 name="Google Shape;498;p49"/>
            <p:cNvSpPr/>
            <p:nvPr/>
          </p:nvSpPr>
          <p:spPr>
            <a:xfrm>
              <a:off x="3758475" y="2449750"/>
              <a:ext cx="9950" cy="14125"/>
            </a:xfrm>
            <a:custGeom>
              <a:avLst/>
              <a:gdLst/>
              <a:ahLst/>
              <a:cxnLst/>
              <a:rect l="l" t="t" r="r" b="b"/>
              <a:pathLst>
                <a:path w="398" h="565" extrusionOk="0">
                  <a:moveTo>
                    <a:pt x="105" y="0"/>
                  </a:moveTo>
                  <a:lnTo>
                    <a:pt x="42" y="105"/>
                  </a:lnTo>
                  <a:lnTo>
                    <a:pt x="0" y="167"/>
                  </a:lnTo>
                  <a:lnTo>
                    <a:pt x="21" y="230"/>
                  </a:lnTo>
                  <a:lnTo>
                    <a:pt x="21" y="314"/>
                  </a:lnTo>
                  <a:lnTo>
                    <a:pt x="84" y="356"/>
                  </a:lnTo>
                  <a:lnTo>
                    <a:pt x="84" y="419"/>
                  </a:lnTo>
                  <a:lnTo>
                    <a:pt x="105" y="419"/>
                  </a:lnTo>
                  <a:lnTo>
                    <a:pt x="146" y="523"/>
                  </a:lnTo>
                  <a:lnTo>
                    <a:pt x="314" y="565"/>
                  </a:lnTo>
                  <a:lnTo>
                    <a:pt x="398" y="544"/>
                  </a:lnTo>
                  <a:lnTo>
                    <a:pt x="398" y="356"/>
                  </a:lnTo>
                  <a:lnTo>
                    <a:pt x="335" y="314"/>
                  </a:lnTo>
                  <a:lnTo>
                    <a:pt x="314" y="167"/>
                  </a:lnTo>
                  <a:lnTo>
                    <a:pt x="188" y="0"/>
                  </a:lnTo>
                  <a:close/>
                </a:path>
              </a:pathLst>
            </a:custGeom>
            <a:solidFill>
              <a:srgbClr val="2C39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 name="Google Shape;499;p49"/>
            <p:cNvSpPr/>
            <p:nvPr/>
          </p:nvSpPr>
          <p:spPr>
            <a:xfrm>
              <a:off x="3552375" y="2346700"/>
              <a:ext cx="58075" cy="76900"/>
            </a:xfrm>
            <a:custGeom>
              <a:avLst/>
              <a:gdLst/>
              <a:ahLst/>
              <a:cxnLst/>
              <a:rect l="l" t="t" r="r" b="b"/>
              <a:pathLst>
                <a:path w="2323" h="3076" extrusionOk="0">
                  <a:moveTo>
                    <a:pt x="1737" y="0"/>
                  </a:moveTo>
                  <a:lnTo>
                    <a:pt x="1779" y="84"/>
                  </a:lnTo>
                  <a:lnTo>
                    <a:pt x="1653" y="84"/>
                  </a:lnTo>
                  <a:lnTo>
                    <a:pt x="1674" y="209"/>
                  </a:lnTo>
                  <a:lnTo>
                    <a:pt x="1590" y="314"/>
                  </a:lnTo>
                  <a:lnTo>
                    <a:pt x="1590" y="230"/>
                  </a:lnTo>
                  <a:lnTo>
                    <a:pt x="1653" y="188"/>
                  </a:lnTo>
                  <a:lnTo>
                    <a:pt x="1590" y="84"/>
                  </a:lnTo>
                  <a:lnTo>
                    <a:pt x="1528" y="105"/>
                  </a:lnTo>
                  <a:lnTo>
                    <a:pt x="1569" y="167"/>
                  </a:lnTo>
                  <a:lnTo>
                    <a:pt x="1465" y="188"/>
                  </a:lnTo>
                  <a:lnTo>
                    <a:pt x="1423" y="147"/>
                  </a:lnTo>
                  <a:lnTo>
                    <a:pt x="1256" y="167"/>
                  </a:lnTo>
                  <a:lnTo>
                    <a:pt x="1256" y="230"/>
                  </a:lnTo>
                  <a:lnTo>
                    <a:pt x="1214" y="230"/>
                  </a:lnTo>
                  <a:lnTo>
                    <a:pt x="1172" y="356"/>
                  </a:lnTo>
                  <a:lnTo>
                    <a:pt x="1256" y="377"/>
                  </a:lnTo>
                  <a:lnTo>
                    <a:pt x="1235" y="419"/>
                  </a:lnTo>
                  <a:lnTo>
                    <a:pt x="1151" y="419"/>
                  </a:lnTo>
                  <a:lnTo>
                    <a:pt x="1151" y="481"/>
                  </a:lnTo>
                  <a:lnTo>
                    <a:pt x="1046" y="502"/>
                  </a:lnTo>
                  <a:lnTo>
                    <a:pt x="1067" y="586"/>
                  </a:lnTo>
                  <a:lnTo>
                    <a:pt x="1214" y="586"/>
                  </a:lnTo>
                  <a:lnTo>
                    <a:pt x="1172" y="607"/>
                  </a:lnTo>
                  <a:lnTo>
                    <a:pt x="1276" y="586"/>
                  </a:lnTo>
                  <a:lnTo>
                    <a:pt x="1360" y="586"/>
                  </a:lnTo>
                  <a:lnTo>
                    <a:pt x="1235" y="711"/>
                  </a:lnTo>
                  <a:lnTo>
                    <a:pt x="1046" y="795"/>
                  </a:lnTo>
                  <a:lnTo>
                    <a:pt x="1130" y="837"/>
                  </a:lnTo>
                  <a:lnTo>
                    <a:pt x="942" y="879"/>
                  </a:lnTo>
                  <a:lnTo>
                    <a:pt x="858" y="837"/>
                  </a:lnTo>
                  <a:lnTo>
                    <a:pt x="795" y="921"/>
                  </a:lnTo>
                  <a:lnTo>
                    <a:pt x="753" y="816"/>
                  </a:lnTo>
                  <a:lnTo>
                    <a:pt x="502" y="753"/>
                  </a:lnTo>
                  <a:lnTo>
                    <a:pt x="502" y="816"/>
                  </a:lnTo>
                  <a:lnTo>
                    <a:pt x="335" y="753"/>
                  </a:lnTo>
                  <a:lnTo>
                    <a:pt x="314" y="942"/>
                  </a:lnTo>
                  <a:lnTo>
                    <a:pt x="398" y="879"/>
                  </a:lnTo>
                  <a:lnTo>
                    <a:pt x="419" y="942"/>
                  </a:lnTo>
                  <a:lnTo>
                    <a:pt x="440" y="984"/>
                  </a:lnTo>
                  <a:lnTo>
                    <a:pt x="481" y="1088"/>
                  </a:lnTo>
                  <a:lnTo>
                    <a:pt x="419" y="1088"/>
                  </a:lnTo>
                  <a:lnTo>
                    <a:pt x="398" y="1025"/>
                  </a:lnTo>
                  <a:lnTo>
                    <a:pt x="272" y="1025"/>
                  </a:lnTo>
                  <a:lnTo>
                    <a:pt x="419" y="1130"/>
                  </a:lnTo>
                  <a:lnTo>
                    <a:pt x="544" y="1109"/>
                  </a:lnTo>
                  <a:lnTo>
                    <a:pt x="586" y="1214"/>
                  </a:lnTo>
                  <a:lnTo>
                    <a:pt x="440" y="1235"/>
                  </a:lnTo>
                  <a:lnTo>
                    <a:pt x="419" y="1276"/>
                  </a:lnTo>
                  <a:lnTo>
                    <a:pt x="440" y="1339"/>
                  </a:lnTo>
                  <a:lnTo>
                    <a:pt x="293" y="1360"/>
                  </a:lnTo>
                  <a:lnTo>
                    <a:pt x="335" y="1444"/>
                  </a:lnTo>
                  <a:lnTo>
                    <a:pt x="272" y="1465"/>
                  </a:lnTo>
                  <a:lnTo>
                    <a:pt x="377" y="1528"/>
                  </a:lnTo>
                  <a:lnTo>
                    <a:pt x="419" y="1507"/>
                  </a:lnTo>
                  <a:lnTo>
                    <a:pt x="398" y="1548"/>
                  </a:lnTo>
                  <a:lnTo>
                    <a:pt x="523" y="1528"/>
                  </a:lnTo>
                  <a:lnTo>
                    <a:pt x="544" y="1674"/>
                  </a:lnTo>
                  <a:lnTo>
                    <a:pt x="858" y="1674"/>
                  </a:lnTo>
                  <a:lnTo>
                    <a:pt x="753" y="1758"/>
                  </a:lnTo>
                  <a:lnTo>
                    <a:pt x="691" y="1737"/>
                  </a:lnTo>
                  <a:lnTo>
                    <a:pt x="586" y="1925"/>
                  </a:lnTo>
                  <a:lnTo>
                    <a:pt x="628" y="1925"/>
                  </a:lnTo>
                  <a:lnTo>
                    <a:pt x="523" y="2051"/>
                  </a:lnTo>
                  <a:lnTo>
                    <a:pt x="335" y="2176"/>
                  </a:lnTo>
                  <a:lnTo>
                    <a:pt x="419" y="2176"/>
                  </a:lnTo>
                  <a:lnTo>
                    <a:pt x="523" y="2134"/>
                  </a:lnTo>
                  <a:lnTo>
                    <a:pt x="586" y="2155"/>
                  </a:lnTo>
                  <a:lnTo>
                    <a:pt x="732" y="2155"/>
                  </a:lnTo>
                  <a:lnTo>
                    <a:pt x="816" y="2072"/>
                  </a:lnTo>
                  <a:lnTo>
                    <a:pt x="816" y="2092"/>
                  </a:lnTo>
                  <a:lnTo>
                    <a:pt x="942" y="2134"/>
                  </a:lnTo>
                  <a:lnTo>
                    <a:pt x="691" y="2176"/>
                  </a:lnTo>
                  <a:lnTo>
                    <a:pt x="502" y="2197"/>
                  </a:lnTo>
                  <a:lnTo>
                    <a:pt x="440" y="2281"/>
                  </a:lnTo>
                  <a:lnTo>
                    <a:pt x="314" y="2302"/>
                  </a:lnTo>
                  <a:lnTo>
                    <a:pt x="377" y="2364"/>
                  </a:lnTo>
                  <a:lnTo>
                    <a:pt x="335" y="2406"/>
                  </a:lnTo>
                  <a:lnTo>
                    <a:pt x="398" y="2448"/>
                  </a:lnTo>
                  <a:lnTo>
                    <a:pt x="293" y="2469"/>
                  </a:lnTo>
                  <a:lnTo>
                    <a:pt x="209" y="2385"/>
                  </a:lnTo>
                  <a:lnTo>
                    <a:pt x="188" y="2448"/>
                  </a:lnTo>
                  <a:lnTo>
                    <a:pt x="168" y="2406"/>
                  </a:lnTo>
                  <a:lnTo>
                    <a:pt x="0" y="2490"/>
                  </a:lnTo>
                  <a:lnTo>
                    <a:pt x="21" y="2511"/>
                  </a:lnTo>
                  <a:lnTo>
                    <a:pt x="398" y="2511"/>
                  </a:lnTo>
                  <a:lnTo>
                    <a:pt x="272" y="2595"/>
                  </a:lnTo>
                  <a:lnTo>
                    <a:pt x="105" y="2657"/>
                  </a:lnTo>
                  <a:lnTo>
                    <a:pt x="63" y="2762"/>
                  </a:lnTo>
                  <a:lnTo>
                    <a:pt x="168" y="2762"/>
                  </a:lnTo>
                  <a:lnTo>
                    <a:pt x="188" y="2825"/>
                  </a:lnTo>
                  <a:lnTo>
                    <a:pt x="440" y="2762"/>
                  </a:lnTo>
                  <a:lnTo>
                    <a:pt x="440" y="2762"/>
                  </a:lnTo>
                  <a:lnTo>
                    <a:pt x="230" y="2888"/>
                  </a:lnTo>
                  <a:lnTo>
                    <a:pt x="168" y="2929"/>
                  </a:lnTo>
                  <a:lnTo>
                    <a:pt x="314" y="2929"/>
                  </a:lnTo>
                  <a:lnTo>
                    <a:pt x="502" y="2825"/>
                  </a:lnTo>
                  <a:lnTo>
                    <a:pt x="481" y="2908"/>
                  </a:lnTo>
                  <a:lnTo>
                    <a:pt x="314" y="2992"/>
                  </a:lnTo>
                  <a:lnTo>
                    <a:pt x="419" y="2992"/>
                  </a:lnTo>
                  <a:lnTo>
                    <a:pt x="398" y="3034"/>
                  </a:lnTo>
                  <a:lnTo>
                    <a:pt x="398" y="3034"/>
                  </a:lnTo>
                  <a:lnTo>
                    <a:pt x="523" y="3013"/>
                  </a:lnTo>
                  <a:lnTo>
                    <a:pt x="607" y="3076"/>
                  </a:lnTo>
                  <a:lnTo>
                    <a:pt x="795" y="3034"/>
                  </a:lnTo>
                  <a:lnTo>
                    <a:pt x="963" y="2992"/>
                  </a:lnTo>
                  <a:lnTo>
                    <a:pt x="1130" y="2888"/>
                  </a:lnTo>
                  <a:lnTo>
                    <a:pt x="1067" y="2783"/>
                  </a:lnTo>
                  <a:lnTo>
                    <a:pt x="1172" y="2783"/>
                  </a:lnTo>
                  <a:lnTo>
                    <a:pt x="1151" y="2867"/>
                  </a:lnTo>
                  <a:lnTo>
                    <a:pt x="1256" y="2867"/>
                  </a:lnTo>
                  <a:lnTo>
                    <a:pt x="1360" y="2720"/>
                  </a:lnTo>
                  <a:lnTo>
                    <a:pt x="1444" y="2762"/>
                  </a:lnTo>
                  <a:lnTo>
                    <a:pt x="1465" y="2657"/>
                  </a:lnTo>
                  <a:lnTo>
                    <a:pt x="1800" y="2595"/>
                  </a:lnTo>
                  <a:lnTo>
                    <a:pt x="1841" y="2511"/>
                  </a:lnTo>
                  <a:lnTo>
                    <a:pt x="1862" y="2616"/>
                  </a:lnTo>
                  <a:lnTo>
                    <a:pt x="1946" y="2553"/>
                  </a:lnTo>
                  <a:lnTo>
                    <a:pt x="2009" y="2574"/>
                  </a:lnTo>
                  <a:lnTo>
                    <a:pt x="2176" y="2574"/>
                  </a:lnTo>
                  <a:lnTo>
                    <a:pt x="2072" y="2406"/>
                  </a:lnTo>
                  <a:lnTo>
                    <a:pt x="2155" y="2385"/>
                  </a:lnTo>
                  <a:lnTo>
                    <a:pt x="2218" y="2281"/>
                  </a:lnTo>
                  <a:lnTo>
                    <a:pt x="2218" y="2176"/>
                  </a:lnTo>
                  <a:lnTo>
                    <a:pt x="2302" y="2072"/>
                  </a:lnTo>
                  <a:lnTo>
                    <a:pt x="2323" y="1967"/>
                  </a:lnTo>
                  <a:lnTo>
                    <a:pt x="2302" y="1716"/>
                  </a:lnTo>
                  <a:lnTo>
                    <a:pt x="2218" y="1674"/>
                  </a:lnTo>
                  <a:lnTo>
                    <a:pt x="2302" y="1632"/>
                  </a:lnTo>
                  <a:lnTo>
                    <a:pt x="2302" y="1507"/>
                  </a:lnTo>
                  <a:lnTo>
                    <a:pt x="2218" y="1402"/>
                  </a:lnTo>
                  <a:lnTo>
                    <a:pt x="2260" y="1256"/>
                  </a:lnTo>
                  <a:lnTo>
                    <a:pt x="2176" y="1214"/>
                  </a:lnTo>
                  <a:lnTo>
                    <a:pt x="2197" y="1130"/>
                  </a:lnTo>
                  <a:lnTo>
                    <a:pt x="2281" y="1151"/>
                  </a:lnTo>
                  <a:lnTo>
                    <a:pt x="2281" y="1151"/>
                  </a:lnTo>
                  <a:lnTo>
                    <a:pt x="2155" y="1088"/>
                  </a:lnTo>
                  <a:lnTo>
                    <a:pt x="2072" y="1046"/>
                  </a:lnTo>
                  <a:lnTo>
                    <a:pt x="1967" y="837"/>
                  </a:lnTo>
                  <a:lnTo>
                    <a:pt x="1800" y="732"/>
                  </a:lnTo>
                  <a:lnTo>
                    <a:pt x="1737" y="795"/>
                  </a:lnTo>
                  <a:lnTo>
                    <a:pt x="1695" y="942"/>
                  </a:lnTo>
                  <a:lnTo>
                    <a:pt x="1632" y="984"/>
                  </a:lnTo>
                  <a:lnTo>
                    <a:pt x="1360" y="732"/>
                  </a:lnTo>
                  <a:lnTo>
                    <a:pt x="1486" y="502"/>
                  </a:lnTo>
                  <a:lnTo>
                    <a:pt x="1632" y="481"/>
                  </a:lnTo>
                  <a:lnTo>
                    <a:pt x="1653" y="377"/>
                  </a:lnTo>
                  <a:lnTo>
                    <a:pt x="1737" y="356"/>
                  </a:lnTo>
                  <a:lnTo>
                    <a:pt x="1779" y="272"/>
                  </a:lnTo>
                  <a:lnTo>
                    <a:pt x="1737" y="293"/>
                  </a:lnTo>
                  <a:lnTo>
                    <a:pt x="1737" y="293"/>
                  </a:lnTo>
                  <a:lnTo>
                    <a:pt x="1841" y="188"/>
                  </a:lnTo>
                  <a:lnTo>
                    <a:pt x="1946" y="147"/>
                  </a:lnTo>
                  <a:lnTo>
                    <a:pt x="1841" y="84"/>
                  </a:lnTo>
                  <a:lnTo>
                    <a:pt x="1737" y="0"/>
                  </a:lnTo>
                  <a:close/>
                </a:path>
              </a:pathLst>
            </a:custGeom>
            <a:solidFill>
              <a:srgbClr val="2C39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00" name="Google Shape;500;p49"/>
            <p:cNvGrpSpPr/>
            <p:nvPr/>
          </p:nvGrpSpPr>
          <p:grpSpPr>
            <a:xfrm>
              <a:off x="3586375" y="2281300"/>
              <a:ext cx="125025" cy="175275"/>
              <a:chOff x="3586375" y="2281300"/>
              <a:chExt cx="125025" cy="175275"/>
            </a:xfrm>
          </p:grpSpPr>
          <p:sp>
            <p:nvSpPr>
              <p:cNvPr id="501" name="Google Shape;501;p49"/>
              <p:cNvSpPr/>
              <p:nvPr/>
            </p:nvSpPr>
            <p:spPr>
              <a:xfrm>
                <a:off x="3609900" y="2281300"/>
                <a:ext cx="101500" cy="175275"/>
              </a:xfrm>
              <a:custGeom>
                <a:avLst/>
                <a:gdLst/>
                <a:ahLst/>
                <a:cxnLst/>
                <a:rect l="l" t="t" r="r" b="b"/>
                <a:pathLst>
                  <a:path w="4060" h="7011" extrusionOk="0">
                    <a:moveTo>
                      <a:pt x="1340" y="1"/>
                    </a:moveTo>
                    <a:lnTo>
                      <a:pt x="1277" y="63"/>
                    </a:lnTo>
                    <a:lnTo>
                      <a:pt x="1235" y="42"/>
                    </a:lnTo>
                    <a:lnTo>
                      <a:pt x="1110" y="84"/>
                    </a:lnTo>
                    <a:lnTo>
                      <a:pt x="1026" y="84"/>
                    </a:lnTo>
                    <a:lnTo>
                      <a:pt x="921" y="105"/>
                    </a:lnTo>
                    <a:lnTo>
                      <a:pt x="859" y="105"/>
                    </a:lnTo>
                    <a:lnTo>
                      <a:pt x="838" y="168"/>
                    </a:lnTo>
                    <a:lnTo>
                      <a:pt x="838" y="105"/>
                    </a:lnTo>
                    <a:lnTo>
                      <a:pt x="796" y="84"/>
                    </a:lnTo>
                    <a:lnTo>
                      <a:pt x="712" y="168"/>
                    </a:lnTo>
                    <a:lnTo>
                      <a:pt x="733" y="105"/>
                    </a:lnTo>
                    <a:lnTo>
                      <a:pt x="608" y="42"/>
                    </a:lnTo>
                    <a:lnTo>
                      <a:pt x="587" y="105"/>
                    </a:lnTo>
                    <a:lnTo>
                      <a:pt x="524" y="168"/>
                    </a:lnTo>
                    <a:lnTo>
                      <a:pt x="545" y="231"/>
                    </a:lnTo>
                    <a:lnTo>
                      <a:pt x="524" y="231"/>
                    </a:lnTo>
                    <a:lnTo>
                      <a:pt x="524" y="314"/>
                    </a:lnTo>
                    <a:lnTo>
                      <a:pt x="419" y="356"/>
                    </a:lnTo>
                    <a:lnTo>
                      <a:pt x="482" y="419"/>
                    </a:lnTo>
                    <a:lnTo>
                      <a:pt x="440" y="503"/>
                    </a:lnTo>
                    <a:lnTo>
                      <a:pt x="398" y="503"/>
                    </a:lnTo>
                    <a:lnTo>
                      <a:pt x="503" y="607"/>
                    </a:lnTo>
                    <a:lnTo>
                      <a:pt x="545" y="670"/>
                    </a:lnTo>
                    <a:lnTo>
                      <a:pt x="419" y="607"/>
                    </a:lnTo>
                    <a:lnTo>
                      <a:pt x="398" y="670"/>
                    </a:lnTo>
                    <a:lnTo>
                      <a:pt x="315" y="587"/>
                    </a:lnTo>
                    <a:lnTo>
                      <a:pt x="294" y="628"/>
                    </a:lnTo>
                    <a:lnTo>
                      <a:pt x="315" y="691"/>
                    </a:lnTo>
                    <a:lnTo>
                      <a:pt x="294" y="733"/>
                    </a:lnTo>
                    <a:lnTo>
                      <a:pt x="273" y="628"/>
                    </a:lnTo>
                    <a:lnTo>
                      <a:pt x="210" y="733"/>
                    </a:lnTo>
                    <a:lnTo>
                      <a:pt x="273" y="796"/>
                    </a:lnTo>
                    <a:lnTo>
                      <a:pt x="210" y="817"/>
                    </a:lnTo>
                    <a:lnTo>
                      <a:pt x="294" y="900"/>
                    </a:lnTo>
                    <a:lnTo>
                      <a:pt x="336" y="900"/>
                    </a:lnTo>
                    <a:lnTo>
                      <a:pt x="294" y="942"/>
                    </a:lnTo>
                    <a:lnTo>
                      <a:pt x="210" y="900"/>
                    </a:lnTo>
                    <a:lnTo>
                      <a:pt x="210" y="1026"/>
                    </a:lnTo>
                    <a:lnTo>
                      <a:pt x="210" y="1047"/>
                    </a:lnTo>
                    <a:lnTo>
                      <a:pt x="377" y="1026"/>
                    </a:lnTo>
                    <a:lnTo>
                      <a:pt x="273" y="1089"/>
                    </a:lnTo>
                    <a:lnTo>
                      <a:pt x="273" y="1110"/>
                    </a:lnTo>
                    <a:lnTo>
                      <a:pt x="294" y="1131"/>
                    </a:lnTo>
                    <a:lnTo>
                      <a:pt x="377" y="1110"/>
                    </a:lnTo>
                    <a:lnTo>
                      <a:pt x="336" y="1131"/>
                    </a:lnTo>
                    <a:lnTo>
                      <a:pt x="398" y="1151"/>
                    </a:lnTo>
                    <a:lnTo>
                      <a:pt x="398" y="1151"/>
                    </a:lnTo>
                    <a:lnTo>
                      <a:pt x="315" y="1131"/>
                    </a:lnTo>
                    <a:lnTo>
                      <a:pt x="294" y="1151"/>
                    </a:lnTo>
                    <a:lnTo>
                      <a:pt x="294" y="1214"/>
                    </a:lnTo>
                    <a:lnTo>
                      <a:pt x="315" y="1235"/>
                    </a:lnTo>
                    <a:lnTo>
                      <a:pt x="273" y="1256"/>
                    </a:lnTo>
                    <a:lnTo>
                      <a:pt x="231" y="1319"/>
                    </a:lnTo>
                    <a:lnTo>
                      <a:pt x="294" y="1319"/>
                    </a:lnTo>
                    <a:lnTo>
                      <a:pt x="294" y="1361"/>
                    </a:lnTo>
                    <a:lnTo>
                      <a:pt x="210" y="1340"/>
                    </a:lnTo>
                    <a:lnTo>
                      <a:pt x="189" y="1403"/>
                    </a:lnTo>
                    <a:lnTo>
                      <a:pt x="210" y="1444"/>
                    </a:lnTo>
                    <a:lnTo>
                      <a:pt x="189" y="1465"/>
                    </a:lnTo>
                    <a:lnTo>
                      <a:pt x="168" y="1528"/>
                    </a:lnTo>
                    <a:lnTo>
                      <a:pt x="63" y="1528"/>
                    </a:lnTo>
                    <a:lnTo>
                      <a:pt x="1" y="1549"/>
                    </a:lnTo>
                    <a:lnTo>
                      <a:pt x="63" y="1570"/>
                    </a:lnTo>
                    <a:lnTo>
                      <a:pt x="126" y="1570"/>
                    </a:lnTo>
                    <a:lnTo>
                      <a:pt x="189" y="1612"/>
                    </a:lnTo>
                    <a:lnTo>
                      <a:pt x="168" y="1633"/>
                    </a:lnTo>
                    <a:lnTo>
                      <a:pt x="105" y="1633"/>
                    </a:lnTo>
                    <a:lnTo>
                      <a:pt x="189" y="1716"/>
                    </a:lnTo>
                    <a:lnTo>
                      <a:pt x="210" y="1716"/>
                    </a:lnTo>
                    <a:lnTo>
                      <a:pt x="273" y="1737"/>
                    </a:lnTo>
                    <a:lnTo>
                      <a:pt x="503" y="1507"/>
                    </a:lnTo>
                    <a:lnTo>
                      <a:pt x="482" y="1570"/>
                    </a:lnTo>
                    <a:lnTo>
                      <a:pt x="503" y="1612"/>
                    </a:lnTo>
                    <a:lnTo>
                      <a:pt x="419" y="1633"/>
                    </a:lnTo>
                    <a:lnTo>
                      <a:pt x="377" y="1758"/>
                    </a:lnTo>
                    <a:lnTo>
                      <a:pt x="377" y="1779"/>
                    </a:lnTo>
                    <a:lnTo>
                      <a:pt x="315" y="1947"/>
                    </a:lnTo>
                    <a:lnTo>
                      <a:pt x="336" y="1947"/>
                    </a:lnTo>
                    <a:lnTo>
                      <a:pt x="294" y="2135"/>
                    </a:lnTo>
                    <a:lnTo>
                      <a:pt x="294" y="2239"/>
                    </a:lnTo>
                    <a:lnTo>
                      <a:pt x="231" y="2281"/>
                    </a:lnTo>
                    <a:lnTo>
                      <a:pt x="294" y="2323"/>
                    </a:lnTo>
                    <a:lnTo>
                      <a:pt x="315" y="2302"/>
                    </a:lnTo>
                    <a:lnTo>
                      <a:pt x="231" y="2449"/>
                    </a:lnTo>
                    <a:lnTo>
                      <a:pt x="231" y="2595"/>
                    </a:lnTo>
                    <a:lnTo>
                      <a:pt x="189" y="2658"/>
                    </a:lnTo>
                    <a:lnTo>
                      <a:pt x="189" y="2700"/>
                    </a:lnTo>
                    <a:lnTo>
                      <a:pt x="315" y="2700"/>
                    </a:lnTo>
                    <a:lnTo>
                      <a:pt x="294" y="2595"/>
                    </a:lnTo>
                    <a:lnTo>
                      <a:pt x="336" y="2491"/>
                    </a:lnTo>
                    <a:lnTo>
                      <a:pt x="336" y="2407"/>
                    </a:lnTo>
                    <a:lnTo>
                      <a:pt x="398" y="2323"/>
                    </a:lnTo>
                    <a:lnTo>
                      <a:pt x="336" y="2135"/>
                    </a:lnTo>
                    <a:lnTo>
                      <a:pt x="398" y="2135"/>
                    </a:lnTo>
                    <a:lnTo>
                      <a:pt x="545" y="1947"/>
                    </a:lnTo>
                    <a:lnTo>
                      <a:pt x="440" y="2135"/>
                    </a:lnTo>
                    <a:lnTo>
                      <a:pt x="419" y="2239"/>
                    </a:lnTo>
                    <a:lnTo>
                      <a:pt x="482" y="2260"/>
                    </a:lnTo>
                    <a:lnTo>
                      <a:pt x="482" y="2198"/>
                    </a:lnTo>
                    <a:lnTo>
                      <a:pt x="545" y="2135"/>
                    </a:lnTo>
                    <a:lnTo>
                      <a:pt x="587" y="2260"/>
                    </a:lnTo>
                    <a:lnTo>
                      <a:pt x="628" y="2135"/>
                    </a:lnTo>
                    <a:lnTo>
                      <a:pt x="628" y="2030"/>
                    </a:lnTo>
                    <a:lnTo>
                      <a:pt x="691" y="1988"/>
                    </a:lnTo>
                    <a:lnTo>
                      <a:pt x="649" y="2135"/>
                    </a:lnTo>
                    <a:lnTo>
                      <a:pt x="754" y="2198"/>
                    </a:lnTo>
                    <a:lnTo>
                      <a:pt x="649" y="2177"/>
                    </a:lnTo>
                    <a:lnTo>
                      <a:pt x="628" y="2323"/>
                    </a:lnTo>
                    <a:lnTo>
                      <a:pt x="649" y="2449"/>
                    </a:lnTo>
                    <a:lnTo>
                      <a:pt x="712" y="2470"/>
                    </a:lnTo>
                    <a:lnTo>
                      <a:pt x="754" y="2574"/>
                    </a:lnTo>
                    <a:lnTo>
                      <a:pt x="649" y="2658"/>
                    </a:lnTo>
                    <a:lnTo>
                      <a:pt x="587" y="2909"/>
                    </a:lnTo>
                    <a:lnTo>
                      <a:pt x="587" y="3014"/>
                    </a:lnTo>
                    <a:lnTo>
                      <a:pt x="503" y="2972"/>
                    </a:lnTo>
                    <a:lnTo>
                      <a:pt x="503" y="3097"/>
                    </a:lnTo>
                    <a:lnTo>
                      <a:pt x="628" y="3244"/>
                    </a:lnTo>
                    <a:lnTo>
                      <a:pt x="587" y="3097"/>
                    </a:lnTo>
                    <a:lnTo>
                      <a:pt x="649" y="3076"/>
                    </a:lnTo>
                    <a:lnTo>
                      <a:pt x="859" y="3223"/>
                    </a:lnTo>
                    <a:lnTo>
                      <a:pt x="859" y="3097"/>
                    </a:lnTo>
                    <a:lnTo>
                      <a:pt x="796" y="3035"/>
                    </a:lnTo>
                    <a:lnTo>
                      <a:pt x="838" y="3014"/>
                    </a:lnTo>
                    <a:lnTo>
                      <a:pt x="1005" y="3118"/>
                    </a:lnTo>
                    <a:lnTo>
                      <a:pt x="1131" y="3118"/>
                    </a:lnTo>
                    <a:lnTo>
                      <a:pt x="1131" y="3076"/>
                    </a:lnTo>
                    <a:lnTo>
                      <a:pt x="1235" y="3076"/>
                    </a:lnTo>
                    <a:lnTo>
                      <a:pt x="1256" y="2972"/>
                    </a:lnTo>
                    <a:lnTo>
                      <a:pt x="1549" y="2993"/>
                    </a:lnTo>
                    <a:lnTo>
                      <a:pt x="1361" y="3014"/>
                    </a:lnTo>
                    <a:lnTo>
                      <a:pt x="1235" y="3348"/>
                    </a:lnTo>
                    <a:lnTo>
                      <a:pt x="1382" y="3620"/>
                    </a:lnTo>
                    <a:lnTo>
                      <a:pt x="1444" y="3558"/>
                    </a:lnTo>
                    <a:lnTo>
                      <a:pt x="1444" y="3704"/>
                    </a:lnTo>
                    <a:lnTo>
                      <a:pt x="1549" y="3600"/>
                    </a:lnTo>
                    <a:lnTo>
                      <a:pt x="1654" y="3600"/>
                    </a:lnTo>
                    <a:lnTo>
                      <a:pt x="1633" y="3746"/>
                    </a:lnTo>
                    <a:lnTo>
                      <a:pt x="1654" y="3767"/>
                    </a:lnTo>
                    <a:lnTo>
                      <a:pt x="1549" y="3851"/>
                    </a:lnTo>
                    <a:lnTo>
                      <a:pt x="1570" y="4018"/>
                    </a:lnTo>
                    <a:lnTo>
                      <a:pt x="1528" y="4123"/>
                    </a:lnTo>
                    <a:lnTo>
                      <a:pt x="1570" y="4227"/>
                    </a:lnTo>
                    <a:lnTo>
                      <a:pt x="1654" y="4290"/>
                    </a:lnTo>
                    <a:lnTo>
                      <a:pt x="1737" y="4290"/>
                    </a:lnTo>
                    <a:lnTo>
                      <a:pt x="1675" y="4332"/>
                    </a:lnTo>
                    <a:lnTo>
                      <a:pt x="1591" y="4332"/>
                    </a:lnTo>
                    <a:lnTo>
                      <a:pt x="1549" y="4248"/>
                    </a:lnTo>
                    <a:lnTo>
                      <a:pt x="1465" y="4269"/>
                    </a:lnTo>
                    <a:lnTo>
                      <a:pt x="1528" y="4353"/>
                    </a:lnTo>
                    <a:lnTo>
                      <a:pt x="1591" y="4395"/>
                    </a:lnTo>
                    <a:lnTo>
                      <a:pt x="1486" y="4374"/>
                    </a:lnTo>
                    <a:lnTo>
                      <a:pt x="1424" y="4290"/>
                    </a:lnTo>
                    <a:lnTo>
                      <a:pt x="1235" y="4353"/>
                    </a:lnTo>
                    <a:lnTo>
                      <a:pt x="1152" y="4353"/>
                    </a:lnTo>
                    <a:lnTo>
                      <a:pt x="963" y="4436"/>
                    </a:lnTo>
                    <a:lnTo>
                      <a:pt x="859" y="4583"/>
                    </a:lnTo>
                    <a:lnTo>
                      <a:pt x="733" y="4667"/>
                    </a:lnTo>
                    <a:lnTo>
                      <a:pt x="691" y="4750"/>
                    </a:lnTo>
                    <a:lnTo>
                      <a:pt x="817" y="4750"/>
                    </a:lnTo>
                    <a:lnTo>
                      <a:pt x="817" y="4688"/>
                    </a:lnTo>
                    <a:lnTo>
                      <a:pt x="1026" y="4646"/>
                    </a:lnTo>
                    <a:lnTo>
                      <a:pt x="1005" y="4750"/>
                    </a:lnTo>
                    <a:lnTo>
                      <a:pt x="1068" y="4813"/>
                    </a:lnTo>
                    <a:lnTo>
                      <a:pt x="1005" y="4876"/>
                    </a:lnTo>
                    <a:lnTo>
                      <a:pt x="1026" y="4960"/>
                    </a:lnTo>
                    <a:lnTo>
                      <a:pt x="1068" y="4960"/>
                    </a:lnTo>
                    <a:lnTo>
                      <a:pt x="942" y="5190"/>
                    </a:lnTo>
                    <a:lnTo>
                      <a:pt x="859" y="5232"/>
                    </a:lnTo>
                    <a:lnTo>
                      <a:pt x="754" y="5294"/>
                    </a:lnTo>
                    <a:lnTo>
                      <a:pt x="733" y="5294"/>
                    </a:lnTo>
                    <a:lnTo>
                      <a:pt x="608" y="5378"/>
                    </a:lnTo>
                    <a:lnTo>
                      <a:pt x="524" y="5378"/>
                    </a:lnTo>
                    <a:lnTo>
                      <a:pt x="398" y="5483"/>
                    </a:lnTo>
                    <a:lnTo>
                      <a:pt x="503" y="5483"/>
                    </a:lnTo>
                    <a:lnTo>
                      <a:pt x="503" y="5545"/>
                    </a:lnTo>
                    <a:lnTo>
                      <a:pt x="419" y="5608"/>
                    </a:lnTo>
                    <a:lnTo>
                      <a:pt x="545" y="5629"/>
                    </a:lnTo>
                    <a:lnTo>
                      <a:pt x="524" y="5650"/>
                    </a:lnTo>
                    <a:lnTo>
                      <a:pt x="587" y="5692"/>
                    </a:lnTo>
                    <a:lnTo>
                      <a:pt x="649" y="5650"/>
                    </a:lnTo>
                    <a:lnTo>
                      <a:pt x="754" y="5608"/>
                    </a:lnTo>
                    <a:lnTo>
                      <a:pt x="900" y="5545"/>
                    </a:lnTo>
                    <a:lnTo>
                      <a:pt x="921" y="5629"/>
                    </a:lnTo>
                    <a:lnTo>
                      <a:pt x="1026" y="5650"/>
                    </a:lnTo>
                    <a:lnTo>
                      <a:pt x="942" y="5692"/>
                    </a:lnTo>
                    <a:lnTo>
                      <a:pt x="921" y="5734"/>
                    </a:lnTo>
                    <a:lnTo>
                      <a:pt x="1068" y="5734"/>
                    </a:lnTo>
                    <a:lnTo>
                      <a:pt x="1068" y="5713"/>
                    </a:lnTo>
                    <a:lnTo>
                      <a:pt x="1152" y="5692"/>
                    </a:lnTo>
                    <a:lnTo>
                      <a:pt x="1256" y="5796"/>
                    </a:lnTo>
                    <a:lnTo>
                      <a:pt x="1319" y="5859"/>
                    </a:lnTo>
                    <a:lnTo>
                      <a:pt x="1486" y="5859"/>
                    </a:lnTo>
                    <a:lnTo>
                      <a:pt x="1549" y="5796"/>
                    </a:lnTo>
                    <a:lnTo>
                      <a:pt x="1633" y="5755"/>
                    </a:lnTo>
                    <a:lnTo>
                      <a:pt x="1758" y="5713"/>
                    </a:lnTo>
                    <a:lnTo>
                      <a:pt x="1800" y="5650"/>
                    </a:lnTo>
                    <a:lnTo>
                      <a:pt x="1905" y="5608"/>
                    </a:lnTo>
                    <a:lnTo>
                      <a:pt x="1758" y="5755"/>
                    </a:lnTo>
                    <a:lnTo>
                      <a:pt x="1633" y="5901"/>
                    </a:lnTo>
                    <a:lnTo>
                      <a:pt x="1633" y="6048"/>
                    </a:lnTo>
                    <a:lnTo>
                      <a:pt x="1528" y="6048"/>
                    </a:lnTo>
                    <a:lnTo>
                      <a:pt x="1444" y="6068"/>
                    </a:lnTo>
                    <a:lnTo>
                      <a:pt x="1361" y="6027"/>
                    </a:lnTo>
                    <a:lnTo>
                      <a:pt x="1131" y="6006"/>
                    </a:lnTo>
                    <a:lnTo>
                      <a:pt x="963" y="6048"/>
                    </a:lnTo>
                    <a:lnTo>
                      <a:pt x="963" y="6131"/>
                    </a:lnTo>
                    <a:lnTo>
                      <a:pt x="900" y="6215"/>
                    </a:lnTo>
                    <a:lnTo>
                      <a:pt x="796" y="6215"/>
                    </a:lnTo>
                    <a:lnTo>
                      <a:pt x="796" y="6382"/>
                    </a:lnTo>
                    <a:lnTo>
                      <a:pt x="691" y="6487"/>
                    </a:lnTo>
                    <a:lnTo>
                      <a:pt x="649" y="6550"/>
                    </a:lnTo>
                    <a:lnTo>
                      <a:pt x="545" y="6550"/>
                    </a:lnTo>
                    <a:lnTo>
                      <a:pt x="524" y="6675"/>
                    </a:lnTo>
                    <a:lnTo>
                      <a:pt x="482" y="6675"/>
                    </a:lnTo>
                    <a:lnTo>
                      <a:pt x="440" y="6738"/>
                    </a:lnTo>
                    <a:lnTo>
                      <a:pt x="315" y="6843"/>
                    </a:lnTo>
                    <a:lnTo>
                      <a:pt x="231" y="6801"/>
                    </a:lnTo>
                    <a:lnTo>
                      <a:pt x="168" y="6864"/>
                    </a:lnTo>
                    <a:lnTo>
                      <a:pt x="168" y="6968"/>
                    </a:lnTo>
                    <a:lnTo>
                      <a:pt x="273" y="6968"/>
                    </a:lnTo>
                    <a:lnTo>
                      <a:pt x="273" y="6885"/>
                    </a:lnTo>
                    <a:lnTo>
                      <a:pt x="377" y="6905"/>
                    </a:lnTo>
                    <a:lnTo>
                      <a:pt x="419" y="7010"/>
                    </a:lnTo>
                    <a:lnTo>
                      <a:pt x="503" y="6968"/>
                    </a:lnTo>
                    <a:lnTo>
                      <a:pt x="482" y="6905"/>
                    </a:lnTo>
                    <a:lnTo>
                      <a:pt x="524" y="6843"/>
                    </a:lnTo>
                    <a:lnTo>
                      <a:pt x="545" y="6864"/>
                    </a:lnTo>
                    <a:lnTo>
                      <a:pt x="628" y="6801"/>
                    </a:lnTo>
                    <a:lnTo>
                      <a:pt x="649" y="6801"/>
                    </a:lnTo>
                    <a:lnTo>
                      <a:pt x="712" y="6696"/>
                    </a:lnTo>
                    <a:lnTo>
                      <a:pt x="817" y="6759"/>
                    </a:lnTo>
                    <a:lnTo>
                      <a:pt x="900" y="6696"/>
                    </a:lnTo>
                    <a:lnTo>
                      <a:pt x="963" y="6738"/>
                    </a:lnTo>
                    <a:lnTo>
                      <a:pt x="1005" y="6696"/>
                    </a:lnTo>
                    <a:lnTo>
                      <a:pt x="1047" y="6759"/>
                    </a:lnTo>
                    <a:lnTo>
                      <a:pt x="1110" y="6759"/>
                    </a:lnTo>
                    <a:lnTo>
                      <a:pt x="1172" y="6801"/>
                    </a:lnTo>
                    <a:lnTo>
                      <a:pt x="1277" y="6801"/>
                    </a:lnTo>
                    <a:lnTo>
                      <a:pt x="1256" y="6759"/>
                    </a:lnTo>
                    <a:lnTo>
                      <a:pt x="1340" y="6738"/>
                    </a:lnTo>
                    <a:lnTo>
                      <a:pt x="1361" y="6654"/>
                    </a:lnTo>
                    <a:lnTo>
                      <a:pt x="1340" y="6571"/>
                    </a:lnTo>
                    <a:lnTo>
                      <a:pt x="1382" y="6487"/>
                    </a:lnTo>
                    <a:lnTo>
                      <a:pt x="1444" y="6487"/>
                    </a:lnTo>
                    <a:lnTo>
                      <a:pt x="1465" y="6445"/>
                    </a:lnTo>
                    <a:lnTo>
                      <a:pt x="1675" y="6424"/>
                    </a:lnTo>
                    <a:lnTo>
                      <a:pt x="1779" y="6424"/>
                    </a:lnTo>
                    <a:lnTo>
                      <a:pt x="1905" y="6487"/>
                    </a:lnTo>
                    <a:lnTo>
                      <a:pt x="2093" y="6487"/>
                    </a:lnTo>
                    <a:lnTo>
                      <a:pt x="2177" y="6529"/>
                    </a:lnTo>
                    <a:lnTo>
                      <a:pt x="2198" y="6445"/>
                    </a:lnTo>
                    <a:lnTo>
                      <a:pt x="2323" y="6361"/>
                    </a:lnTo>
                    <a:lnTo>
                      <a:pt x="2407" y="6382"/>
                    </a:lnTo>
                    <a:lnTo>
                      <a:pt x="2512" y="6320"/>
                    </a:lnTo>
                    <a:lnTo>
                      <a:pt x="2616" y="6340"/>
                    </a:lnTo>
                    <a:lnTo>
                      <a:pt x="2637" y="6320"/>
                    </a:lnTo>
                    <a:lnTo>
                      <a:pt x="2721" y="6278"/>
                    </a:lnTo>
                    <a:lnTo>
                      <a:pt x="2721" y="6320"/>
                    </a:lnTo>
                    <a:lnTo>
                      <a:pt x="2804" y="6361"/>
                    </a:lnTo>
                    <a:lnTo>
                      <a:pt x="2888" y="6320"/>
                    </a:lnTo>
                    <a:lnTo>
                      <a:pt x="3056" y="6320"/>
                    </a:lnTo>
                    <a:lnTo>
                      <a:pt x="3202" y="6278"/>
                    </a:lnTo>
                    <a:lnTo>
                      <a:pt x="3307" y="6320"/>
                    </a:lnTo>
                    <a:lnTo>
                      <a:pt x="3349" y="6340"/>
                    </a:lnTo>
                    <a:lnTo>
                      <a:pt x="3453" y="6257"/>
                    </a:lnTo>
                    <a:lnTo>
                      <a:pt x="3537" y="6236"/>
                    </a:lnTo>
                    <a:lnTo>
                      <a:pt x="3621" y="6152"/>
                    </a:lnTo>
                    <a:lnTo>
                      <a:pt x="3683" y="6152"/>
                    </a:lnTo>
                    <a:lnTo>
                      <a:pt x="3746" y="6173"/>
                    </a:lnTo>
                    <a:lnTo>
                      <a:pt x="3725" y="6110"/>
                    </a:lnTo>
                    <a:lnTo>
                      <a:pt x="3851" y="6027"/>
                    </a:lnTo>
                    <a:lnTo>
                      <a:pt x="3955" y="6006"/>
                    </a:lnTo>
                    <a:lnTo>
                      <a:pt x="3955" y="5922"/>
                    </a:lnTo>
                    <a:lnTo>
                      <a:pt x="3934" y="5859"/>
                    </a:lnTo>
                    <a:lnTo>
                      <a:pt x="3955" y="5796"/>
                    </a:lnTo>
                    <a:lnTo>
                      <a:pt x="3788" y="5796"/>
                    </a:lnTo>
                    <a:lnTo>
                      <a:pt x="3683" y="5838"/>
                    </a:lnTo>
                    <a:lnTo>
                      <a:pt x="3641" y="5838"/>
                    </a:lnTo>
                    <a:lnTo>
                      <a:pt x="3537" y="5817"/>
                    </a:lnTo>
                    <a:lnTo>
                      <a:pt x="3474" y="5796"/>
                    </a:lnTo>
                    <a:lnTo>
                      <a:pt x="3537" y="5755"/>
                    </a:lnTo>
                    <a:lnTo>
                      <a:pt x="3558" y="5755"/>
                    </a:lnTo>
                    <a:lnTo>
                      <a:pt x="3558" y="5734"/>
                    </a:lnTo>
                    <a:lnTo>
                      <a:pt x="3474" y="5713"/>
                    </a:lnTo>
                    <a:lnTo>
                      <a:pt x="3411" y="5734"/>
                    </a:lnTo>
                    <a:lnTo>
                      <a:pt x="3516" y="5650"/>
                    </a:lnTo>
                    <a:lnTo>
                      <a:pt x="3579" y="5692"/>
                    </a:lnTo>
                    <a:lnTo>
                      <a:pt x="3662" y="5629"/>
                    </a:lnTo>
                    <a:lnTo>
                      <a:pt x="3641" y="5545"/>
                    </a:lnTo>
                    <a:lnTo>
                      <a:pt x="3558" y="5545"/>
                    </a:lnTo>
                    <a:lnTo>
                      <a:pt x="3621" y="5504"/>
                    </a:lnTo>
                    <a:lnTo>
                      <a:pt x="3662" y="5441"/>
                    </a:lnTo>
                    <a:lnTo>
                      <a:pt x="3725" y="5504"/>
                    </a:lnTo>
                    <a:lnTo>
                      <a:pt x="3788" y="5441"/>
                    </a:lnTo>
                    <a:lnTo>
                      <a:pt x="3851" y="5399"/>
                    </a:lnTo>
                    <a:lnTo>
                      <a:pt x="3788" y="5378"/>
                    </a:lnTo>
                    <a:lnTo>
                      <a:pt x="3830" y="5336"/>
                    </a:lnTo>
                    <a:lnTo>
                      <a:pt x="3725" y="5336"/>
                    </a:lnTo>
                    <a:lnTo>
                      <a:pt x="3767" y="5273"/>
                    </a:lnTo>
                    <a:lnTo>
                      <a:pt x="3830" y="5294"/>
                    </a:lnTo>
                    <a:lnTo>
                      <a:pt x="3851" y="5315"/>
                    </a:lnTo>
                    <a:lnTo>
                      <a:pt x="3893" y="5232"/>
                    </a:lnTo>
                    <a:lnTo>
                      <a:pt x="3976" y="5211"/>
                    </a:lnTo>
                    <a:lnTo>
                      <a:pt x="3976" y="5064"/>
                    </a:lnTo>
                    <a:lnTo>
                      <a:pt x="4060" y="4897"/>
                    </a:lnTo>
                    <a:lnTo>
                      <a:pt x="3997" y="4813"/>
                    </a:lnTo>
                    <a:lnTo>
                      <a:pt x="3976" y="4688"/>
                    </a:lnTo>
                    <a:lnTo>
                      <a:pt x="3767" y="4541"/>
                    </a:lnTo>
                    <a:lnTo>
                      <a:pt x="3349" y="4541"/>
                    </a:lnTo>
                    <a:lnTo>
                      <a:pt x="3328" y="4667"/>
                    </a:lnTo>
                    <a:lnTo>
                      <a:pt x="3307" y="4708"/>
                    </a:lnTo>
                    <a:lnTo>
                      <a:pt x="3202" y="4646"/>
                    </a:lnTo>
                    <a:lnTo>
                      <a:pt x="3097" y="4604"/>
                    </a:lnTo>
                    <a:lnTo>
                      <a:pt x="3265" y="4436"/>
                    </a:lnTo>
                    <a:lnTo>
                      <a:pt x="3265" y="4332"/>
                    </a:lnTo>
                    <a:lnTo>
                      <a:pt x="3139" y="4123"/>
                    </a:lnTo>
                    <a:lnTo>
                      <a:pt x="3097" y="4123"/>
                    </a:lnTo>
                    <a:lnTo>
                      <a:pt x="2951" y="4039"/>
                    </a:lnTo>
                    <a:lnTo>
                      <a:pt x="2909" y="3955"/>
                    </a:lnTo>
                    <a:lnTo>
                      <a:pt x="2846" y="3976"/>
                    </a:lnTo>
                    <a:lnTo>
                      <a:pt x="2825" y="3976"/>
                    </a:lnTo>
                    <a:lnTo>
                      <a:pt x="2742" y="3955"/>
                    </a:lnTo>
                    <a:lnTo>
                      <a:pt x="2825" y="3955"/>
                    </a:lnTo>
                    <a:lnTo>
                      <a:pt x="2930" y="3934"/>
                    </a:lnTo>
                    <a:lnTo>
                      <a:pt x="2993" y="3955"/>
                    </a:lnTo>
                    <a:lnTo>
                      <a:pt x="3014" y="4018"/>
                    </a:lnTo>
                    <a:lnTo>
                      <a:pt x="3139" y="4018"/>
                    </a:lnTo>
                    <a:lnTo>
                      <a:pt x="2993" y="3830"/>
                    </a:lnTo>
                    <a:lnTo>
                      <a:pt x="2909" y="3725"/>
                    </a:lnTo>
                    <a:lnTo>
                      <a:pt x="2951" y="3641"/>
                    </a:lnTo>
                    <a:lnTo>
                      <a:pt x="2993" y="3641"/>
                    </a:lnTo>
                    <a:lnTo>
                      <a:pt x="2909" y="3600"/>
                    </a:lnTo>
                    <a:lnTo>
                      <a:pt x="2888" y="3537"/>
                    </a:lnTo>
                    <a:lnTo>
                      <a:pt x="2846" y="3537"/>
                    </a:lnTo>
                    <a:lnTo>
                      <a:pt x="2784" y="3348"/>
                    </a:lnTo>
                    <a:lnTo>
                      <a:pt x="2616" y="3307"/>
                    </a:lnTo>
                    <a:lnTo>
                      <a:pt x="2428" y="3244"/>
                    </a:lnTo>
                    <a:lnTo>
                      <a:pt x="2428" y="3181"/>
                    </a:lnTo>
                    <a:lnTo>
                      <a:pt x="2386" y="3139"/>
                    </a:lnTo>
                    <a:lnTo>
                      <a:pt x="2323" y="2930"/>
                    </a:lnTo>
                    <a:lnTo>
                      <a:pt x="2260" y="2825"/>
                    </a:lnTo>
                    <a:lnTo>
                      <a:pt x="2198" y="2574"/>
                    </a:lnTo>
                    <a:lnTo>
                      <a:pt x="2156" y="2470"/>
                    </a:lnTo>
                    <a:lnTo>
                      <a:pt x="2093" y="2470"/>
                    </a:lnTo>
                    <a:lnTo>
                      <a:pt x="1947" y="2239"/>
                    </a:lnTo>
                    <a:lnTo>
                      <a:pt x="1842" y="2198"/>
                    </a:lnTo>
                    <a:lnTo>
                      <a:pt x="1758" y="2156"/>
                    </a:lnTo>
                    <a:lnTo>
                      <a:pt x="1654" y="2093"/>
                    </a:lnTo>
                    <a:lnTo>
                      <a:pt x="1591" y="2156"/>
                    </a:lnTo>
                    <a:lnTo>
                      <a:pt x="1486" y="2198"/>
                    </a:lnTo>
                    <a:lnTo>
                      <a:pt x="1361" y="2177"/>
                    </a:lnTo>
                    <a:lnTo>
                      <a:pt x="1277" y="2177"/>
                    </a:lnTo>
                    <a:lnTo>
                      <a:pt x="1172" y="2156"/>
                    </a:lnTo>
                    <a:lnTo>
                      <a:pt x="1152" y="2072"/>
                    </a:lnTo>
                    <a:lnTo>
                      <a:pt x="1152" y="2072"/>
                    </a:lnTo>
                    <a:lnTo>
                      <a:pt x="1214" y="2093"/>
                    </a:lnTo>
                    <a:lnTo>
                      <a:pt x="1340" y="2135"/>
                    </a:lnTo>
                    <a:lnTo>
                      <a:pt x="1465" y="2093"/>
                    </a:lnTo>
                    <a:lnTo>
                      <a:pt x="1486" y="1988"/>
                    </a:lnTo>
                    <a:lnTo>
                      <a:pt x="1591" y="1988"/>
                    </a:lnTo>
                    <a:lnTo>
                      <a:pt x="1696" y="1926"/>
                    </a:lnTo>
                    <a:lnTo>
                      <a:pt x="1591" y="1884"/>
                    </a:lnTo>
                    <a:lnTo>
                      <a:pt x="1591" y="1800"/>
                    </a:lnTo>
                    <a:lnTo>
                      <a:pt x="1549" y="1779"/>
                    </a:lnTo>
                    <a:lnTo>
                      <a:pt x="1424" y="1863"/>
                    </a:lnTo>
                    <a:lnTo>
                      <a:pt x="1382" y="1842"/>
                    </a:lnTo>
                    <a:lnTo>
                      <a:pt x="1486" y="1758"/>
                    </a:lnTo>
                    <a:lnTo>
                      <a:pt x="1633" y="1758"/>
                    </a:lnTo>
                    <a:lnTo>
                      <a:pt x="1696" y="1716"/>
                    </a:lnTo>
                    <a:lnTo>
                      <a:pt x="1696" y="1633"/>
                    </a:lnTo>
                    <a:lnTo>
                      <a:pt x="1758" y="1612"/>
                    </a:lnTo>
                    <a:lnTo>
                      <a:pt x="1842" y="1444"/>
                    </a:lnTo>
                    <a:lnTo>
                      <a:pt x="1884" y="1403"/>
                    </a:lnTo>
                    <a:lnTo>
                      <a:pt x="1884" y="1340"/>
                    </a:lnTo>
                    <a:lnTo>
                      <a:pt x="1947" y="1235"/>
                    </a:lnTo>
                    <a:lnTo>
                      <a:pt x="1905" y="1214"/>
                    </a:lnTo>
                    <a:lnTo>
                      <a:pt x="1968" y="1047"/>
                    </a:lnTo>
                    <a:lnTo>
                      <a:pt x="2072" y="984"/>
                    </a:lnTo>
                    <a:lnTo>
                      <a:pt x="2072" y="900"/>
                    </a:lnTo>
                    <a:lnTo>
                      <a:pt x="1905" y="754"/>
                    </a:lnTo>
                    <a:lnTo>
                      <a:pt x="1884" y="796"/>
                    </a:lnTo>
                    <a:lnTo>
                      <a:pt x="1675" y="796"/>
                    </a:lnTo>
                    <a:lnTo>
                      <a:pt x="1528" y="754"/>
                    </a:lnTo>
                    <a:lnTo>
                      <a:pt x="1486" y="817"/>
                    </a:lnTo>
                    <a:lnTo>
                      <a:pt x="1424" y="817"/>
                    </a:lnTo>
                    <a:lnTo>
                      <a:pt x="1340" y="754"/>
                    </a:lnTo>
                    <a:lnTo>
                      <a:pt x="1256" y="796"/>
                    </a:lnTo>
                    <a:lnTo>
                      <a:pt x="1256" y="817"/>
                    </a:lnTo>
                    <a:lnTo>
                      <a:pt x="1172" y="838"/>
                    </a:lnTo>
                    <a:lnTo>
                      <a:pt x="1068" y="900"/>
                    </a:lnTo>
                    <a:lnTo>
                      <a:pt x="1047" y="900"/>
                    </a:lnTo>
                    <a:lnTo>
                      <a:pt x="963" y="942"/>
                    </a:lnTo>
                    <a:lnTo>
                      <a:pt x="942" y="921"/>
                    </a:lnTo>
                    <a:lnTo>
                      <a:pt x="1047" y="817"/>
                    </a:lnTo>
                    <a:lnTo>
                      <a:pt x="1131" y="691"/>
                    </a:lnTo>
                    <a:lnTo>
                      <a:pt x="1131" y="691"/>
                    </a:lnTo>
                    <a:lnTo>
                      <a:pt x="1068" y="712"/>
                    </a:lnTo>
                    <a:lnTo>
                      <a:pt x="963" y="691"/>
                    </a:lnTo>
                    <a:lnTo>
                      <a:pt x="1026" y="670"/>
                    </a:lnTo>
                    <a:lnTo>
                      <a:pt x="1047" y="587"/>
                    </a:lnTo>
                    <a:lnTo>
                      <a:pt x="1277" y="419"/>
                    </a:lnTo>
                    <a:lnTo>
                      <a:pt x="1340" y="294"/>
                    </a:lnTo>
                    <a:lnTo>
                      <a:pt x="1424" y="273"/>
                    </a:lnTo>
                    <a:lnTo>
                      <a:pt x="1444" y="168"/>
                    </a:lnTo>
                    <a:lnTo>
                      <a:pt x="1424" y="147"/>
                    </a:lnTo>
                    <a:lnTo>
                      <a:pt x="1465" y="63"/>
                    </a:lnTo>
                    <a:lnTo>
                      <a:pt x="1444" y="1"/>
                    </a:lnTo>
                    <a:close/>
                  </a:path>
                </a:pathLst>
              </a:custGeom>
              <a:solidFill>
                <a:srgbClr val="2C39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 name="Google Shape;502;p49"/>
              <p:cNvSpPr/>
              <p:nvPr/>
            </p:nvSpPr>
            <p:spPr>
              <a:xfrm>
                <a:off x="3586375" y="2350350"/>
                <a:ext cx="31925" cy="25125"/>
              </a:xfrm>
              <a:custGeom>
                <a:avLst/>
                <a:gdLst/>
                <a:ahLst/>
                <a:cxnLst/>
                <a:rect l="l" t="t" r="r" b="b"/>
                <a:pathLst>
                  <a:path w="1277" h="1005" extrusionOk="0">
                    <a:moveTo>
                      <a:pt x="732" y="1"/>
                    </a:moveTo>
                    <a:lnTo>
                      <a:pt x="628" y="63"/>
                    </a:lnTo>
                    <a:lnTo>
                      <a:pt x="544" y="63"/>
                    </a:lnTo>
                    <a:lnTo>
                      <a:pt x="523" y="126"/>
                    </a:lnTo>
                    <a:lnTo>
                      <a:pt x="419" y="126"/>
                    </a:lnTo>
                    <a:lnTo>
                      <a:pt x="377" y="210"/>
                    </a:lnTo>
                    <a:lnTo>
                      <a:pt x="293" y="231"/>
                    </a:lnTo>
                    <a:lnTo>
                      <a:pt x="272" y="335"/>
                    </a:lnTo>
                    <a:lnTo>
                      <a:pt x="126" y="356"/>
                    </a:lnTo>
                    <a:lnTo>
                      <a:pt x="0" y="586"/>
                    </a:lnTo>
                    <a:lnTo>
                      <a:pt x="272" y="838"/>
                    </a:lnTo>
                    <a:lnTo>
                      <a:pt x="335" y="796"/>
                    </a:lnTo>
                    <a:lnTo>
                      <a:pt x="377" y="649"/>
                    </a:lnTo>
                    <a:lnTo>
                      <a:pt x="440" y="586"/>
                    </a:lnTo>
                    <a:lnTo>
                      <a:pt x="607" y="691"/>
                    </a:lnTo>
                    <a:lnTo>
                      <a:pt x="712" y="900"/>
                    </a:lnTo>
                    <a:lnTo>
                      <a:pt x="795" y="942"/>
                    </a:lnTo>
                    <a:lnTo>
                      <a:pt x="921" y="1005"/>
                    </a:lnTo>
                    <a:lnTo>
                      <a:pt x="942" y="1005"/>
                    </a:lnTo>
                    <a:lnTo>
                      <a:pt x="942" y="942"/>
                    </a:lnTo>
                    <a:lnTo>
                      <a:pt x="1004" y="942"/>
                    </a:lnTo>
                    <a:lnTo>
                      <a:pt x="1067" y="858"/>
                    </a:lnTo>
                    <a:lnTo>
                      <a:pt x="1067" y="775"/>
                    </a:lnTo>
                    <a:lnTo>
                      <a:pt x="1214" y="796"/>
                    </a:lnTo>
                    <a:lnTo>
                      <a:pt x="1235" y="691"/>
                    </a:lnTo>
                    <a:lnTo>
                      <a:pt x="1151" y="691"/>
                    </a:lnTo>
                    <a:lnTo>
                      <a:pt x="1172" y="586"/>
                    </a:lnTo>
                    <a:lnTo>
                      <a:pt x="1151" y="545"/>
                    </a:lnTo>
                    <a:lnTo>
                      <a:pt x="1214" y="524"/>
                    </a:lnTo>
                    <a:lnTo>
                      <a:pt x="1277" y="733"/>
                    </a:lnTo>
                    <a:lnTo>
                      <a:pt x="1235" y="461"/>
                    </a:lnTo>
                    <a:lnTo>
                      <a:pt x="1109" y="461"/>
                    </a:lnTo>
                    <a:lnTo>
                      <a:pt x="1172" y="419"/>
                    </a:lnTo>
                    <a:lnTo>
                      <a:pt x="1004" y="147"/>
                    </a:lnTo>
                    <a:lnTo>
                      <a:pt x="1004" y="42"/>
                    </a:lnTo>
                    <a:lnTo>
                      <a:pt x="921" y="21"/>
                    </a:lnTo>
                    <a:lnTo>
                      <a:pt x="732" y="1"/>
                    </a:lnTo>
                    <a:close/>
                  </a:path>
                </a:pathLst>
              </a:custGeom>
              <a:solidFill>
                <a:srgbClr val="2C39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03" name="Google Shape;503;p49"/>
            <p:cNvSpPr/>
            <p:nvPr/>
          </p:nvSpPr>
          <p:spPr>
            <a:xfrm>
              <a:off x="4300900" y="3419025"/>
              <a:ext cx="109875" cy="205600"/>
            </a:xfrm>
            <a:custGeom>
              <a:avLst/>
              <a:gdLst/>
              <a:ahLst/>
              <a:cxnLst/>
              <a:rect l="l" t="t" r="r" b="b"/>
              <a:pathLst>
                <a:path w="4395" h="8224" extrusionOk="0">
                  <a:moveTo>
                    <a:pt x="3914" y="1"/>
                  </a:moveTo>
                  <a:lnTo>
                    <a:pt x="3746" y="168"/>
                  </a:lnTo>
                  <a:lnTo>
                    <a:pt x="3809" y="252"/>
                  </a:lnTo>
                  <a:lnTo>
                    <a:pt x="3704" y="293"/>
                  </a:lnTo>
                  <a:lnTo>
                    <a:pt x="3600" y="252"/>
                  </a:lnTo>
                  <a:lnTo>
                    <a:pt x="3537" y="252"/>
                  </a:lnTo>
                  <a:lnTo>
                    <a:pt x="3621" y="377"/>
                  </a:lnTo>
                  <a:lnTo>
                    <a:pt x="3621" y="419"/>
                  </a:lnTo>
                  <a:lnTo>
                    <a:pt x="3704" y="503"/>
                  </a:lnTo>
                  <a:lnTo>
                    <a:pt x="3704" y="524"/>
                  </a:lnTo>
                  <a:lnTo>
                    <a:pt x="3600" y="670"/>
                  </a:lnTo>
                  <a:lnTo>
                    <a:pt x="3600" y="817"/>
                  </a:lnTo>
                  <a:lnTo>
                    <a:pt x="3516" y="921"/>
                  </a:lnTo>
                  <a:lnTo>
                    <a:pt x="3432" y="900"/>
                  </a:lnTo>
                  <a:lnTo>
                    <a:pt x="3328" y="1026"/>
                  </a:lnTo>
                  <a:lnTo>
                    <a:pt x="3328" y="1109"/>
                  </a:lnTo>
                  <a:lnTo>
                    <a:pt x="3244" y="1151"/>
                  </a:lnTo>
                  <a:lnTo>
                    <a:pt x="3181" y="1130"/>
                  </a:lnTo>
                  <a:lnTo>
                    <a:pt x="3181" y="1005"/>
                  </a:lnTo>
                  <a:lnTo>
                    <a:pt x="3118" y="984"/>
                  </a:lnTo>
                  <a:lnTo>
                    <a:pt x="3035" y="1047"/>
                  </a:lnTo>
                  <a:lnTo>
                    <a:pt x="3035" y="1193"/>
                  </a:lnTo>
                  <a:lnTo>
                    <a:pt x="3139" y="1298"/>
                  </a:lnTo>
                  <a:lnTo>
                    <a:pt x="3181" y="1340"/>
                  </a:lnTo>
                  <a:lnTo>
                    <a:pt x="3139" y="1402"/>
                  </a:lnTo>
                  <a:lnTo>
                    <a:pt x="3077" y="1361"/>
                  </a:lnTo>
                  <a:lnTo>
                    <a:pt x="2930" y="1402"/>
                  </a:lnTo>
                  <a:lnTo>
                    <a:pt x="2993" y="1507"/>
                  </a:lnTo>
                  <a:lnTo>
                    <a:pt x="3098" y="1549"/>
                  </a:lnTo>
                  <a:lnTo>
                    <a:pt x="3098" y="1612"/>
                  </a:lnTo>
                  <a:lnTo>
                    <a:pt x="3077" y="1674"/>
                  </a:lnTo>
                  <a:lnTo>
                    <a:pt x="2993" y="1612"/>
                  </a:lnTo>
                  <a:lnTo>
                    <a:pt x="2909" y="1633"/>
                  </a:lnTo>
                  <a:lnTo>
                    <a:pt x="2888" y="1716"/>
                  </a:lnTo>
                  <a:lnTo>
                    <a:pt x="2721" y="1842"/>
                  </a:lnTo>
                  <a:lnTo>
                    <a:pt x="2721" y="1716"/>
                  </a:lnTo>
                  <a:lnTo>
                    <a:pt x="2763" y="1674"/>
                  </a:lnTo>
                  <a:lnTo>
                    <a:pt x="2721" y="1612"/>
                  </a:lnTo>
                  <a:lnTo>
                    <a:pt x="2616" y="1716"/>
                  </a:lnTo>
                  <a:lnTo>
                    <a:pt x="2679" y="1758"/>
                  </a:lnTo>
                  <a:lnTo>
                    <a:pt x="2658" y="1821"/>
                  </a:lnTo>
                  <a:lnTo>
                    <a:pt x="2512" y="1884"/>
                  </a:lnTo>
                  <a:lnTo>
                    <a:pt x="2574" y="1988"/>
                  </a:lnTo>
                  <a:lnTo>
                    <a:pt x="2658" y="2030"/>
                  </a:lnTo>
                  <a:lnTo>
                    <a:pt x="2658" y="2072"/>
                  </a:lnTo>
                  <a:lnTo>
                    <a:pt x="2574" y="2093"/>
                  </a:lnTo>
                  <a:lnTo>
                    <a:pt x="2470" y="2156"/>
                  </a:lnTo>
                  <a:lnTo>
                    <a:pt x="2470" y="2072"/>
                  </a:lnTo>
                  <a:lnTo>
                    <a:pt x="2407" y="2072"/>
                  </a:lnTo>
                  <a:lnTo>
                    <a:pt x="2470" y="1967"/>
                  </a:lnTo>
                  <a:lnTo>
                    <a:pt x="2407" y="1946"/>
                  </a:lnTo>
                  <a:lnTo>
                    <a:pt x="2198" y="2135"/>
                  </a:lnTo>
                  <a:lnTo>
                    <a:pt x="2177" y="2281"/>
                  </a:lnTo>
                  <a:lnTo>
                    <a:pt x="2198" y="2365"/>
                  </a:lnTo>
                  <a:lnTo>
                    <a:pt x="2156" y="2407"/>
                  </a:lnTo>
                  <a:lnTo>
                    <a:pt x="2093" y="2386"/>
                  </a:lnTo>
                  <a:lnTo>
                    <a:pt x="2051" y="2365"/>
                  </a:lnTo>
                  <a:lnTo>
                    <a:pt x="2051" y="2197"/>
                  </a:lnTo>
                  <a:lnTo>
                    <a:pt x="1989" y="2197"/>
                  </a:lnTo>
                  <a:lnTo>
                    <a:pt x="1863" y="2344"/>
                  </a:lnTo>
                  <a:lnTo>
                    <a:pt x="1717" y="2239"/>
                  </a:lnTo>
                  <a:lnTo>
                    <a:pt x="1675" y="2281"/>
                  </a:lnTo>
                  <a:lnTo>
                    <a:pt x="1633" y="2281"/>
                  </a:lnTo>
                  <a:lnTo>
                    <a:pt x="1654" y="2449"/>
                  </a:lnTo>
                  <a:lnTo>
                    <a:pt x="1612" y="2449"/>
                  </a:lnTo>
                  <a:lnTo>
                    <a:pt x="1549" y="2469"/>
                  </a:lnTo>
                  <a:lnTo>
                    <a:pt x="1549" y="2365"/>
                  </a:lnTo>
                  <a:lnTo>
                    <a:pt x="1507" y="2344"/>
                  </a:lnTo>
                  <a:lnTo>
                    <a:pt x="1445" y="2449"/>
                  </a:lnTo>
                  <a:lnTo>
                    <a:pt x="1403" y="2344"/>
                  </a:lnTo>
                  <a:lnTo>
                    <a:pt x="1152" y="2553"/>
                  </a:lnTo>
                  <a:lnTo>
                    <a:pt x="1110" y="2553"/>
                  </a:lnTo>
                  <a:lnTo>
                    <a:pt x="1047" y="2511"/>
                  </a:lnTo>
                  <a:lnTo>
                    <a:pt x="921" y="2511"/>
                  </a:lnTo>
                  <a:lnTo>
                    <a:pt x="880" y="2595"/>
                  </a:lnTo>
                  <a:lnTo>
                    <a:pt x="901" y="2783"/>
                  </a:lnTo>
                  <a:lnTo>
                    <a:pt x="733" y="3034"/>
                  </a:lnTo>
                  <a:lnTo>
                    <a:pt x="733" y="3097"/>
                  </a:lnTo>
                  <a:lnTo>
                    <a:pt x="587" y="3244"/>
                  </a:lnTo>
                  <a:lnTo>
                    <a:pt x="587" y="3327"/>
                  </a:lnTo>
                  <a:lnTo>
                    <a:pt x="670" y="3411"/>
                  </a:lnTo>
                  <a:lnTo>
                    <a:pt x="587" y="3516"/>
                  </a:lnTo>
                  <a:lnTo>
                    <a:pt x="629" y="3704"/>
                  </a:lnTo>
                  <a:lnTo>
                    <a:pt x="629" y="3830"/>
                  </a:lnTo>
                  <a:lnTo>
                    <a:pt x="796" y="4143"/>
                  </a:lnTo>
                  <a:lnTo>
                    <a:pt x="796" y="4227"/>
                  </a:lnTo>
                  <a:lnTo>
                    <a:pt x="880" y="4332"/>
                  </a:lnTo>
                  <a:lnTo>
                    <a:pt x="880" y="4374"/>
                  </a:lnTo>
                  <a:lnTo>
                    <a:pt x="796" y="4457"/>
                  </a:lnTo>
                  <a:lnTo>
                    <a:pt x="817" y="4541"/>
                  </a:lnTo>
                  <a:lnTo>
                    <a:pt x="775" y="4792"/>
                  </a:lnTo>
                  <a:lnTo>
                    <a:pt x="670" y="4876"/>
                  </a:lnTo>
                  <a:lnTo>
                    <a:pt x="629" y="5022"/>
                  </a:lnTo>
                  <a:lnTo>
                    <a:pt x="566" y="5064"/>
                  </a:lnTo>
                  <a:lnTo>
                    <a:pt x="524" y="5127"/>
                  </a:lnTo>
                  <a:lnTo>
                    <a:pt x="419" y="5231"/>
                  </a:lnTo>
                  <a:lnTo>
                    <a:pt x="419" y="5441"/>
                  </a:lnTo>
                  <a:lnTo>
                    <a:pt x="357" y="5524"/>
                  </a:lnTo>
                  <a:lnTo>
                    <a:pt x="168" y="5545"/>
                  </a:lnTo>
                  <a:lnTo>
                    <a:pt x="147" y="5608"/>
                  </a:lnTo>
                  <a:lnTo>
                    <a:pt x="147" y="5796"/>
                  </a:lnTo>
                  <a:lnTo>
                    <a:pt x="43" y="5943"/>
                  </a:lnTo>
                  <a:lnTo>
                    <a:pt x="43" y="6068"/>
                  </a:lnTo>
                  <a:lnTo>
                    <a:pt x="1" y="6173"/>
                  </a:lnTo>
                  <a:lnTo>
                    <a:pt x="43" y="6236"/>
                  </a:lnTo>
                  <a:lnTo>
                    <a:pt x="43" y="6424"/>
                  </a:lnTo>
                  <a:lnTo>
                    <a:pt x="189" y="6591"/>
                  </a:lnTo>
                  <a:lnTo>
                    <a:pt x="168" y="6738"/>
                  </a:lnTo>
                  <a:lnTo>
                    <a:pt x="189" y="6843"/>
                  </a:lnTo>
                  <a:lnTo>
                    <a:pt x="273" y="6863"/>
                  </a:lnTo>
                  <a:lnTo>
                    <a:pt x="294" y="6863"/>
                  </a:lnTo>
                  <a:lnTo>
                    <a:pt x="273" y="6884"/>
                  </a:lnTo>
                  <a:lnTo>
                    <a:pt x="147" y="6905"/>
                  </a:lnTo>
                  <a:lnTo>
                    <a:pt x="147" y="7052"/>
                  </a:lnTo>
                  <a:lnTo>
                    <a:pt x="168" y="7219"/>
                  </a:lnTo>
                  <a:lnTo>
                    <a:pt x="147" y="7470"/>
                  </a:lnTo>
                  <a:lnTo>
                    <a:pt x="189" y="7512"/>
                  </a:lnTo>
                  <a:lnTo>
                    <a:pt x="189" y="7596"/>
                  </a:lnTo>
                  <a:lnTo>
                    <a:pt x="273" y="7638"/>
                  </a:lnTo>
                  <a:lnTo>
                    <a:pt x="357" y="7742"/>
                  </a:lnTo>
                  <a:lnTo>
                    <a:pt x="398" y="7784"/>
                  </a:lnTo>
                  <a:lnTo>
                    <a:pt x="461" y="7847"/>
                  </a:lnTo>
                  <a:lnTo>
                    <a:pt x="524" y="7951"/>
                  </a:lnTo>
                  <a:lnTo>
                    <a:pt x="608" y="7931"/>
                  </a:lnTo>
                  <a:lnTo>
                    <a:pt x="629" y="7951"/>
                  </a:lnTo>
                  <a:lnTo>
                    <a:pt x="733" y="7993"/>
                  </a:lnTo>
                  <a:lnTo>
                    <a:pt x="817" y="8119"/>
                  </a:lnTo>
                  <a:lnTo>
                    <a:pt x="901" y="8140"/>
                  </a:lnTo>
                  <a:lnTo>
                    <a:pt x="901" y="8161"/>
                  </a:lnTo>
                  <a:lnTo>
                    <a:pt x="921" y="8223"/>
                  </a:lnTo>
                  <a:lnTo>
                    <a:pt x="1005" y="8161"/>
                  </a:lnTo>
                  <a:lnTo>
                    <a:pt x="1131" y="8161"/>
                  </a:lnTo>
                  <a:lnTo>
                    <a:pt x="1256" y="8098"/>
                  </a:lnTo>
                  <a:lnTo>
                    <a:pt x="1361" y="7951"/>
                  </a:lnTo>
                  <a:lnTo>
                    <a:pt x="1737" y="7931"/>
                  </a:lnTo>
                  <a:lnTo>
                    <a:pt x="1842" y="7951"/>
                  </a:lnTo>
                  <a:lnTo>
                    <a:pt x="2030" y="7889"/>
                  </a:lnTo>
                  <a:lnTo>
                    <a:pt x="2093" y="7784"/>
                  </a:lnTo>
                  <a:lnTo>
                    <a:pt x="2177" y="7742"/>
                  </a:lnTo>
                  <a:lnTo>
                    <a:pt x="2240" y="7596"/>
                  </a:lnTo>
                  <a:lnTo>
                    <a:pt x="2344" y="7428"/>
                  </a:lnTo>
                  <a:lnTo>
                    <a:pt x="2344" y="7324"/>
                  </a:lnTo>
                  <a:lnTo>
                    <a:pt x="2449" y="7261"/>
                  </a:lnTo>
                  <a:lnTo>
                    <a:pt x="2449" y="7094"/>
                  </a:lnTo>
                  <a:lnTo>
                    <a:pt x="2407" y="7073"/>
                  </a:lnTo>
                  <a:lnTo>
                    <a:pt x="2491" y="6989"/>
                  </a:lnTo>
                  <a:lnTo>
                    <a:pt x="2554" y="6801"/>
                  </a:lnTo>
                  <a:lnTo>
                    <a:pt x="2512" y="6780"/>
                  </a:lnTo>
                  <a:lnTo>
                    <a:pt x="2574" y="6780"/>
                  </a:lnTo>
                  <a:lnTo>
                    <a:pt x="2679" y="6591"/>
                  </a:lnTo>
                  <a:lnTo>
                    <a:pt x="2763" y="6236"/>
                  </a:lnTo>
                  <a:lnTo>
                    <a:pt x="2805" y="6027"/>
                  </a:lnTo>
                  <a:lnTo>
                    <a:pt x="2909" y="5922"/>
                  </a:lnTo>
                  <a:lnTo>
                    <a:pt x="2972" y="5692"/>
                  </a:lnTo>
                  <a:lnTo>
                    <a:pt x="3118" y="5420"/>
                  </a:lnTo>
                  <a:lnTo>
                    <a:pt x="3286" y="4959"/>
                  </a:lnTo>
                  <a:lnTo>
                    <a:pt x="3390" y="4792"/>
                  </a:lnTo>
                  <a:lnTo>
                    <a:pt x="3390" y="4583"/>
                  </a:lnTo>
                  <a:lnTo>
                    <a:pt x="3495" y="4374"/>
                  </a:lnTo>
                  <a:lnTo>
                    <a:pt x="3516" y="4269"/>
                  </a:lnTo>
                  <a:lnTo>
                    <a:pt x="3642" y="4060"/>
                  </a:lnTo>
                  <a:lnTo>
                    <a:pt x="3704" y="3746"/>
                  </a:lnTo>
                  <a:lnTo>
                    <a:pt x="3746" y="3516"/>
                  </a:lnTo>
                  <a:lnTo>
                    <a:pt x="3809" y="3453"/>
                  </a:lnTo>
                  <a:lnTo>
                    <a:pt x="3830" y="3286"/>
                  </a:lnTo>
                  <a:lnTo>
                    <a:pt x="3809" y="3202"/>
                  </a:lnTo>
                  <a:lnTo>
                    <a:pt x="3830" y="3076"/>
                  </a:lnTo>
                  <a:lnTo>
                    <a:pt x="3934" y="2888"/>
                  </a:lnTo>
                  <a:lnTo>
                    <a:pt x="3934" y="2804"/>
                  </a:lnTo>
                  <a:lnTo>
                    <a:pt x="4018" y="2700"/>
                  </a:lnTo>
                  <a:lnTo>
                    <a:pt x="3976" y="2574"/>
                  </a:lnTo>
                  <a:lnTo>
                    <a:pt x="3934" y="2511"/>
                  </a:lnTo>
                  <a:lnTo>
                    <a:pt x="3976" y="2449"/>
                  </a:lnTo>
                  <a:lnTo>
                    <a:pt x="3976" y="2281"/>
                  </a:lnTo>
                  <a:lnTo>
                    <a:pt x="3934" y="2260"/>
                  </a:lnTo>
                  <a:lnTo>
                    <a:pt x="3934" y="2135"/>
                  </a:lnTo>
                  <a:lnTo>
                    <a:pt x="4018" y="2072"/>
                  </a:lnTo>
                  <a:lnTo>
                    <a:pt x="4060" y="2135"/>
                  </a:lnTo>
                  <a:lnTo>
                    <a:pt x="4081" y="2260"/>
                  </a:lnTo>
                  <a:lnTo>
                    <a:pt x="4186" y="2386"/>
                  </a:lnTo>
                  <a:lnTo>
                    <a:pt x="4269" y="2386"/>
                  </a:lnTo>
                  <a:lnTo>
                    <a:pt x="4290" y="2302"/>
                  </a:lnTo>
                  <a:lnTo>
                    <a:pt x="4332" y="2239"/>
                  </a:lnTo>
                  <a:lnTo>
                    <a:pt x="4353" y="2177"/>
                  </a:lnTo>
                  <a:lnTo>
                    <a:pt x="4353" y="2072"/>
                  </a:lnTo>
                  <a:lnTo>
                    <a:pt x="4395" y="2051"/>
                  </a:lnTo>
                  <a:lnTo>
                    <a:pt x="4374" y="1925"/>
                  </a:lnTo>
                  <a:lnTo>
                    <a:pt x="4269" y="1779"/>
                  </a:lnTo>
                  <a:lnTo>
                    <a:pt x="4248" y="1674"/>
                  </a:lnTo>
                  <a:lnTo>
                    <a:pt x="4269" y="1633"/>
                  </a:lnTo>
                  <a:lnTo>
                    <a:pt x="4269" y="1507"/>
                  </a:lnTo>
                  <a:lnTo>
                    <a:pt x="4248" y="1340"/>
                  </a:lnTo>
                  <a:lnTo>
                    <a:pt x="4269" y="1256"/>
                  </a:lnTo>
                  <a:lnTo>
                    <a:pt x="4269" y="984"/>
                  </a:lnTo>
                  <a:lnTo>
                    <a:pt x="4186" y="879"/>
                  </a:lnTo>
                  <a:lnTo>
                    <a:pt x="4186" y="607"/>
                  </a:lnTo>
                  <a:lnTo>
                    <a:pt x="4144" y="524"/>
                  </a:lnTo>
                  <a:lnTo>
                    <a:pt x="4081" y="524"/>
                  </a:lnTo>
                  <a:lnTo>
                    <a:pt x="3976" y="398"/>
                  </a:lnTo>
                  <a:lnTo>
                    <a:pt x="3976" y="293"/>
                  </a:lnTo>
                  <a:lnTo>
                    <a:pt x="3872" y="252"/>
                  </a:lnTo>
                  <a:lnTo>
                    <a:pt x="3934" y="147"/>
                  </a:lnTo>
                  <a:lnTo>
                    <a:pt x="3914" y="1"/>
                  </a:lnTo>
                  <a:close/>
                </a:path>
              </a:pathLst>
            </a:custGeom>
            <a:solidFill>
              <a:srgbClr val="2C39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04" name="Google Shape;504;p49"/>
            <p:cNvGrpSpPr/>
            <p:nvPr/>
          </p:nvGrpSpPr>
          <p:grpSpPr>
            <a:xfrm>
              <a:off x="5298975" y="3412225"/>
              <a:ext cx="576450" cy="616225"/>
              <a:chOff x="5298975" y="3412225"/>
              <a:chExt cx="576450" cy="616225"/>
            </a:xfrm>
          </p:grpSpPr>
          <p:sp>
            <p:nvSpPr>
              <p:cNvPr id="505" name="Google Shape;505;p49"/>
              <p:cNvSpPr/>
              <p:nvPr/>
            </p:nvSpPr>
            <p:spPr>
              <a:xfrm>
                <a:off x="5298975" y="3412225"/>
                <a:ext cx="576450" cy="515275"/>
              </a:xfrm>
              <a:custGeom>
                <a:avLst/>
                <a:gdLst/>
                <a:ahLst/>
                <a:cxnLst/>
                <a:rect l="l" t="t" r="r" b="b"/>
                <a:pathLst>
                  <a:path w="23058" h="20611" extrusionOk="0">
                    <a:moveTo>
                      <a:pt x="18015" y="1"/>
                    </a:moveTo>
                    <a:lnTo>
                      <a:pt x="17890" y="42"/>
                    </a:lnTo>
                    <a:lnTo>
                      <a:pt x="17806" y="147"/>
                    </a:lnTo>
                    <a:lnTo>
                      <a:pt x="17806" y="335"/>
                    </a:lnTo>
                    <a:lnTo>
                      <a:pt x="17764" y="524"/>
                    </a:lnTo>
                    <a:lnTo>
                      <a:pt x="17764" y="565"/>
                    </a:lnTo>
                    <a:lnTo>
                      <a:pt x="17722" y="670"/>
                    </a:lnTo>
                    <a:lnTo>
                      <a:pt x="17660" y="670"/>
                    </a:lnTo>
                    <a:lnTo>
                      <a:pt x="17597" y="858"/>
                    </a:lnTo>
                    <a:lnTo>
                      <a:pt x="17492" y="1005"/>
                    </a:lnTo>
                    <a:lnTo>
                      <a:pt x="17576" y="1089"/>
                    </a:lnTo>
                    <a:lnTo>
                      <a:pt x="17681" y="1172"/>
                    </a:lnTo>
                    <a:lnTo>
                      <a:pt x="17618" y="1214"/>
                    </a:lnTo>
                    <a:lnTo>
                      <a:pt x="17555" y="1193"/>
                    </a:lnTo>
                    <a:lnTo>
                      <a:pt x="17492" y="1319"/>
                    </a:lnTo>
                    <a:lnTo>
                      <a:pt x="17450" y="1423"/>
                    </a:lnTo>
                    <a:lnTo>
                      <a:pt x="17513" y="1570"/>
                    </a:lnTo>
                    <a:lnTo>
                      <a:pt x="17513" y="1674"/>
                    </a:lnTo>
                    <a:lnTo>
                      <a:pt x="17450" y="1633"/>
                    </a:lnTo>
                    <a:lnTo>
                      <a:pt x="17367" y="1674"/>
                    </a:lnTo>
                    <a:lnTo>
                      <a:pt x="17304" y="1946"/>
                    </a:lnTo>
                    <a:lnTo>
                      <a:pt x="17367" y="2156"/>
                    </a:lnTo>
                    <a:lnTo>
                      <a:pt x="17346" y="2365"/>
                    </a:lnTo>
                    <a:lnTo>
                      <a:pt x="17388" y="2511"/>
                    </a:lnTo>
                    <a:lnTo>
                      <a:pt x="17388" y="2679"/>
                    </a:lnTo>
                    <a:lnTo>
                      <a:pt x="17262" y="2783"/>
                    </a:lnTo>
                    <a:lnTo>
                      <a:pt x="17262" y="2867"/>
                    </a:lnTo>
                    <a:lnTo>
                      <a:pt x="17157" y="3097"/>
                    </a:lnTo>
                    <a:lnTo>
                      <a:pt x="17137" y="3411"/>
                    </a:lnTo>
                    <a:lnTo>
                      <a:pt x="17032" y="3558"/>
                    </a:lnTo>
                    <a:lnTo>
                      <a:pt x="17074" y="3662"/>
                    </a:lnTo>
                    <a:lnTo>
                      <a:pt x="16990" y="3830"/>
                    </a:lnTo>
                    <a:lnTo>
                      <a:pt x="16885" y="3934"/>
                    </a:lnTo>
                    <a:lnTo>
                      <a:pt x="16885" y="4143"/>
                    </a:lnTo>
                    <a:lnTo>
                      <a:pt x="16718" y="4290"/>
                    </a:lnTo>
                    <a:lnTo>
                      <a:pt x="16341" y="4436"/>
                    </a:lnTo>
                    <a:lnTo>
                      <a:pt x="16195" y="4332"/>
                    </a:lnTo>
                    <a:lnTo>
                      <a:pt x="16028" y="4311"/>
                    </a:lnTo>
                    <a:lnTo>
                      <a:pt x="15944" y="4227"/>
                    </a:lnTo>
                    <a:lnTo>
                      <a:pt x="15818" y="4102"/>
                    </a:lnTo>
                    <a:lnTo>
                      <a:pt x="15818" y="4039"/>
                    </a:lnTo>
                    <a:lnTo>
                      <a:pt x="15776" y="3997"/>
                    </a:lnTo>
                    <a:lnTo>
                      <a:pt x="15735" y="3871"/>
                    </a:lnTo>
                    <a:lnTo>
                      <a:pt x="15609" y="3830"/>
                    </a:lnTo>
                    <a:lnTo>
                      <a:pt x="15484" y="3788"/>
                    </a:lnTo>
                    <a:lnTo>
                      <a:pt x="15316" y="3788"/>
                    </a:lnTo>
                    <a:lnTo>
                      <a:pt x="15149" y="3683"/>
                    </a:lnTo>
                    <a:lnTo>
                      <a:pt x="15107" y="3578"/>
                    </a:lnTo>
                    <a:lnTo>
                      <a:pt x="14981" y="3411"/>
                    </a:lnTo>
                    <a:lnTo>
                      <a:pt x="14835" y="3390"/>
                    </a:lnTo>
                    <a:lnTo>
                      <a:pt x="14688" y="3306"/>
                    </a:lnTo>
                    <a:lnTo>
                      <a:pt x="14688" y="3244"/>
                    </a:lnTo>
                    <a:lnTo>
                      <a:pt x="14626" y="3244"/>
                    </a:lnTo>
                    <a:lnTo>
                      <a:pt x="14563" y="3181"/>
                    </a:lnTo>
                    <a:lnTo>
                      <a:pt x="14437" y="3181"/>
                    </a:lnTo>
                    <a:lnTo>
                      <a:pt x="14333" y="3160"/>
                    </a:lnTo>
                    <a:lnTo>
                      <a:pt x="14354" y="3097"/>
                    </a:lnTo>
                    <a:lnTo>
                      <a:pt x="14207" y="2993"/>
                    </a:lnTo>
                    <a:lnTo>
                      <a:pt x="14165" y="2867"/>
                    </a:lnTo>
                    <a:lnTo>
                      <a:pt x="14040" y="2721"/>
                    </a:lnTo>
                    <a:lnTo>
                      <a:pt x="13935" y="2721"/>
                    </a:lnTo>
                    <a:lnTo>
                      <a:pt x="13810" y="2553"/>
                    </a:lnTo>
                    <a:lnTo>
                      <a:pt x="13810" y="2428"/>
                    </a:lnTo>
                    <a:lnTo>
                      <a:pt x="13914" y="2239"/>
                    </a:lnTo>
                    <a:lnTo>
                      <a:pt x="13935" y="2114"/>
                    </a:lnTo>
                    <a:lnTo>
                      <a:pt x="14061" y="2030"/>
                    </a:lnTo>
                    <a:lnTo>
                      <a:pt x="14103" y="1884"/>
                    </a:lnTo>
                    <a:lnTo>
                      <a:pt x="14144" y="1779"/>
                    </a:lnTo>
                    <a:lnTo>
                      <a:pt x="14040" y="1821"/>
                    </a:lnTo>
                    <a:lnTo>
                      <a:pt x="13956" y="1674"/>
                    </a:lnTo>
                    <a:lnTo>
                      <a:pt x="14061" y="1591"/>
                    </a:lnTo>
                    <a:lnTo>
                      <a:pt x="14040" y="1486"/>
                    </a:lnTo>
                    <a:lnTo>
                      <a:pt x="14124" y="1486"/>
                    </a:lnTo>
                    <a:lnTo>
                      <a:pt x="14165" y="1465"/>
                    </a:lnTo>
                    <a:lnTo>
                      <a:pt x="14228" y="1486"/>
                    </a:lnTo>
                    <a:lnTo>
                      <a:pt x="14333" y="1507"/>
                    </a:lnTo>
                    <a:lnTo>
                      <a:pt x="14458" y="1465"/>
                    </a:lnTo>
                    <a:lnTo>
                      <a:pt x="14521" y="1319"/>
                    </a:lnTo>
                    <a:lnTo>
                      <a:pt x="14416" y="1256"/>
                    </a:lnTo>
                    <a:lnTo>
                      <a:pt x="14479" y="1172"/>
                    </a:lnTo>
                    <a:lnTo>
                      <a:pt x="14563" y="1193"/>
                    </a:lnTo>
                    <a:lnTo>
                      <a:pt x="14626" y="1005"/>
                    </a:lnTo>
                    <a:lnTo>
                      <a:pt x="14688" y="963"/>
                    </a:lnTo>
                    <a:lnTo>
                      <a:pt x="14772" y="858"/>
                    </a:lnTo>
                    <a:lnTo>
                      <a:pt x="14772" y="796"/>
                    </a:lnTo>
                    <a:lnTo>
                      <a:pt x="14668" y="754"/>
                    </a:lnTo>
                    <a:lnTo>
                      <a:pt x="14584" y="837"/>
                    </a:lnTo>
                    <a:lnTo>
                      <a:pt x="14521" y="796"/>
                    </a:lnTo>
                    <a:lnTo>
                      <a:pt x="14521" y="586"/>
                    </a:lnTo>
                    <a:lnTo>
                      <a:pt x="14416" y="649"/>
                    </a:lnTo>
                    <a:lnTo>
                      <a:pt x="14270" y="796"/>
                    </a:lnTo>
                    <a:lnTo>
                      <a:pt x="14333" y="837"/>
                    </a:lnTo>
                    <a:lnTo>
                      <a:pt x="14333" y="900"/>
                    </a:lnTo>
                    <a:lnTo>
                      <a:pt x="14249" y="963"/>
                    </a:lnTo>
                    <a:lnTo>
                      <a:pt x="14144" y="900"/>
                    </a:lnTo>
                    <a:lnTo>
                      <a:pt x="14124" y="837"/>
                    </a:lnTo>
                    <a:lnTo>
                      <a:pt x="14103" y="775"/>
                    </a:lnTo>
                    <a:lnTo>
                      <a:pt x="14040" y="858"/>
                    </a:lnTo>
                    <a:lnTo>
                      <a:pt x="13956" y="879"/>
                    </a:lnTo>
                    <a:lnTo>
                      <a:pt x="13956" y="796"/>
                    </a:lnTo>
                    <a:lnTo>
                      <a:pt x="14040" y="733"/>
                    </a:lnTo>
                    <a:lnTo>
                      <a:pt x="14061" y="670"/>
                    </a:lnTo>
                    <a:lnTo>
                      <a:pt x="13998" y="691"/>
                    </a:lnTo>
                    <a:lnTo>
                      <a:pt x="13914" y="775"/>
                    </a:lnTo>
                    <a:lnTo>
                      <a:pt x="13789" y="837"/>
                    </a:lnTo>
                    <a:lnTo>
                      <a:pt x="13789" y="858"/>
                    </a:lnTo>
                    <a:lnTo>
                      <a:pt x="13705" y="879"/>
                    </a:lnTo>
                    <a:lnTo>
                      <a:pt x="13684" y="837"/>
                    </a:lnTo>
                    <a:lnTo>
                      <a:pt x="13538" y="837"/>
                    </a:lnTo>
                    <a:lnTo>
                      <a:pt x="13538" y="775"/>
                    </a:lnTo>
                    <a:lnTo>
                      <a:pt x="13475" y="649"/>
                    </a:lnTo>
                    <a:lnTo>
                      <a:pt x="13412" y="649"/>
                    </a:lnTo>
                    <a:lnTo>
                      <a:pt x="13287" y="691"/>
                    </a:lnTo>
                    <a:lnTo>
                      <a:pt x="13182" y="670"/>
                    </a:lnTo>
                    <a:lnTo>
                      <a:pt x="13119" y="691"/>
                    </a:lnTo>
                    <a:lnTo>
                      <a:pt x="13077" y="628"/>
                    </a:lnTo>
                    <a:lnTo>
                      <a:pt x="13015" y="628"/>
                    </a:lnTo>
                    <a:lnTo>
                      <a:pt x="12973" y="482"/>
                    </a:lnTo>
                    <a:lnTo>
                      <a:pt x="12847" y="545"/>
                    </a:lnTo>
                    <a:lnTo>
                      <a:pt x="12701" y="524"/>
                    </a:lnTo>
                    <a:lnTo>
                      <a:pt x="12575" y="461"/>
                    </a:lnTo>
                    <a:lnTo>
                      <a:pt x="12575" y="377"/>
                    </a:lnTo>
                    <a:lnTo>
                      <a:pt x="12491" y="273"/>
                    </a:lnTo>
                    <a:lnTo>
                      <a:pt x="12450" y="273"/>
                    </a:lnTo>
                    <a:lnTo>
                      <a:pt x="12450" y="335"/>
                    </a:lnTo>
                    <a:lnTo>
                      <a:pt x="12282" y="377"/>
                    </a:lnTo>
                    <a:lnTo>
                      <a:pt x="12240" y="273"/>
                    </a:lnTo>
                    <a:lnTo>
                      <a:pt x="12136" y="252"/>
                    </a:lnTo>
                    <a:lnTo>
                      <a:pt x="11968" y="168"/>
                    </a:lnTo>
                    <a:lnTo>
                      <a:pt x="11968" y="210"/>
                    </a:lnTo>
                    <a:lnTo>
                      <a:pt x="11906" y="147"/>
                    </a:lnTo>
                    <a:lnTo>
                      <a:pt x="11801" y="231"/>
                    </a:lnTo>
                    <a:lnTo>
                      <a:pt x="11906" y="314"/>
                    </a:lnTo>
                    <a:lnTo>
                      <a:pt x="11864" y="335"/>
                    </a:lnTo>
                    <a:lnTo>
                      <a:pt x="11968" y="356"/>
                    </a:lnTo>
                    <a:lnTo>
                      <a:pt x="12073" y="335"/>
                    </a:lnTo>
                    <a:lnTo>
                      <a:pt x="12240" y="461"/>
                    </a:lnTo>
                    <a:lnTo>
                      <a:pt x="12240" y="545"/>
                    </a:lnTo>
                    <a:lnTo>
                      <a:pt x="12261" y="733"/>
                    </a:lnTo>
                    <a:lnTo>
                      <a:pt x="12136" y="733"/>
                    </a:lnTo>
                    <a:lnTo>
                      <a:pt x="12115" y="858"/>
                    </a:lnTo>
                    <a:lnTo>
                      <a:pt x="12052" y="775"/>
                    </a:lnTo>
                    <a:lnTo>
                      <a:pt x="11968" y="754"/>
                    </a:lnTo>
                    <a:lnTo>
                      <a:pt x="11864" y="837"/>
                    </a:lnTo>
                    <a:lnTo>
                      <a:pt x="11550" y="837"/>
                    </a:lnTo>
                    <a:lnTo>
                      <a:pt x="11424" y="733"/>
                    </a:lnTo>
                    <a:lnTo>
                      <a:pt x="11403" y="775"/>
                    </a:lnTo>
                    <a:lnTo>
                      <a:pt x="11278" y="837"/>
                    </a:lnTo>
                    <a:lnTo>
                      <a:pt x="11299" y="942"/>
                    </a:lnTo>
                    <a:lnTo>
                      <a:pt x="11194" y="900"/>
                    </a:lnTo>
                    <a:lnTo>
                      <a:pt x="11215" y="1068"/>
                    </a:lnTo>
                    <a:lnTo>
                      <a:pt x="11173" y="1005"/>
                    </a:lnTo>
                    <a:lnTo>
                      <a:pt x="11027" y="963"/>
                    </a:lnTo>
                    <a:lnTo>
                      <a:pt x="10985" y="1047"/>
                    </a:lnTo>
                    <a:lnTo>
                      <a:pt x="11027" y="1109"/>
                    </a:lnTo>
                    <a:lnTo>
                      <a:pt x="11027" y="1172"/>
                    </a:lnTo>
                    <a:lnTo>
                      <a:pt x="10880" y="1109"/>
                    </a:lnTo>
                    <a:lnTo>
                      <a:pt x="10818" y="1193"/>
                    </a:lnTo>
                    <a:lnTo>
                      <a:pt x="10880" y="1256"/>
                    </a:lnTo>
                    <a:lnTo>
                      <a:pt x="10797" y="1298"/>
                    </a:lnTo>
                    <a:lnTo>
                      <a:pt x="10713" y="1361"/>
                    </a:lnTo>
                    <a:lnTo>
                      <a:pt x="10713" y="1402"/>
                    </a:lnTo>
                    <a:lnTo>
                      <a:pt x="10797" y="1507"/>
                    </a:lnTo>
                    <a:lnTo>
                      <a:pt x="10818" y="1570"/>
                    </a:lnTo>
                    <a:lnTo>
                      <a:pt x="10818" y="1570"/>
                    </a:lnTo>
                    <a:lnTo>
                      <a:pt x="10713" y="1507"/>
                    </a:lnTo>
                    <a:lnTo>
                      <a:pt x="10650" y="1591"/>
                    </a:lnTo>
                    <a:lnTo>
                      <a:pt x="10546" y="1591"/>
                    </a:lnTo>
                    <a:lnTo>
                      <a:pt x="10462" y="1737"/>
                    </a:lnTo>
                    <a:lnTo>
                      <a:pt x="10357" y="1925"/>
                    </a:lnTo>
                    <a:lnTo>
                      <a:pt x="10274" y="1946"/>
                    </a:lnTo>
                    <a:lnTo>
                      <a:pt x="10253" y="2114"/>
                    </a:lnTo>
                    <a:lnTo>
                      <a:pt x="10148" y="2156"/>
                    </a:lnTo>
                    <a:lnTo>
                      <a:pt x="10232" y="2239"/>
                    </a:lnTo>
                    <a:lnTo>
                      <a:pt x="10441" y="2260"/>
                    </a:lnTo>
                    <a:lnTo>
                      <a:pt x="10357" y="2302"/>
                    </a:lnTo>
                    <a:lnTo>
                      <a:pt x="10294" y="2365"/>
                    </a:lnTo>
                    <a:lnTo>
                      <a:pt x="10546" y="2449"/>
                    </a:lnTo>
                    <a:lnTo>
                      <a:pt x="10462" y="2511"/>
                    </a:lnTo>
                    <a:lnTo>
                      <a:pt x="10294" y="2469"/>
                    </a:lnTo>
                    <a:lnTo>
                      <a:pt x="10253" y="2407"/>
                    </a:lnTo>
                    <a:lnTo>
                      <a:pt x="10253" y="2407"/>
                    </a:lnTo>
                    <a:lnTo>
                      <a:pt x="10274" y="2469"/>
                    </a:lnTo>
                    <a:lnTo>
                      <a:pt x="10357" y="2553"/>
                    </a:lnTo>
                    <a:lnTo>
                      <a:pt x="10357" y="2679"/>
                    </a:lnTo>
                    <a:lnTo>
                      <a:pt x="10462" y="2825"/>
                    </a:lnTo>
                    <a:lnTo>
                      <a:pt x="10294" y="2679"/>
                    </a:lnTo>
                    <a:lnTo>
                      <a:pt x="10232" y="2532"/>
                    </a:lnTo>
                    <a:lnTo>
                      <a:pt x="10127" y="2511"/>
                    </a:lnTo>
                    <a:lnTo>
                      <a:pt x="10085" y="2574"/>
                    </a:lnTo>
                    <a:lnTo>
                      <a:pt x="10064" y="2658"/>
                    </a:lnTo>
                    <a:lnTo>
                      <a:pt x="10043" y="2574"/>
                    </a:lnTo>
                    <a:lnTo>
                      <a:pt x="9813" y="2428"/>
                    </a:lnTo>
                    <a:lnTo>
                      <a:pt x="9625" y="2449"/>
                    </a:lnTo>
                    <a:lnTo>
                      <a:pt x="9667" y="2511"/>
                    </a:lnTo>
                    <a:lnTo>
                      <a:pt x="9625" y="2574"/>
                    </a:lnTo>
                    <a:lnTo>
                      <a:pt x="9562" y="2532"/>
                    </a:lnTo>
                    <a:lnTo>
                      <a:pt x="9520" y="2532"/>
                    </a:lnTo>
                    <a:lnTo>
                      <a:pt x="9458" y="2574"/>
                    </a:lnTo>
                    <a:lnTo>
                      <a:pt x="9541" y="2721"/>
                    </a:lnTo>
                    <a:lnTo>
                      <a:pt x="9520" y="2762"/>
                    </a:lnTo>
                    <a:lnTo>
                      <a:pt x="9499" y="2721"/>
                    </a:lnTo>
                    <a:lnTo>
                      <a:pt x="9437" y="2741"/>
                    </a:lnTo>
                    <a:lnTo>
                      <a:pt x="9437" y="2783"/>
                    </a:lnTo>
                    <a:lnTo>
                      <a:pt x="9332" y="2846"/>
                    </a:lnTo>
                    <a:lnTo>
                      <a:pt x="9186" y="2888"/>
                    </a:lnTo>
                    <a:lnTo>
                      <a:pt x="9311" y="2825"/>
                    </a:lnTo>
                    <a:lnTo>
                      <a:pt x="9395" y="2721"/>
                    </a:lnTo>
                    <a:lnTo>
                      <a:pt x="9395" y="2532"/>
                    </a:lnTo>
                    <a:lnTo>
                      <a:pt x="9458" y="2428"/>
                    </a:lnTo>
                    <a:lnTo>
                      <a:pt x="9416" y="2344"/>
                    </a:lnTo>
                    <a:lnTo>
                      <a:pt x="9311" y="2323"/>
                    </a:lnTo>
                    <a:lnTo>
                      <a:pt x="9144" y="2030"/>
                    </a:lnTo>
                    <a:lnTo>
                      <a:pt x="9081" y="1905"/>
                    </a:lnTo>
                    <a:lnTo>
                      <a:pt x="8893" y="1842"/>
                    </a:lnTo>
                    <a:lnTo>
                      <a:pt x="8788" y="1800"/>
                    </a:lnTo>
                    <a:lnTo>
                      <a:pt x="8725" y="1821"/>
                    </a:lnTo>
                    <a:lnTo>
                      <a:pt x="8788" y="1884"/>
                    </a:lnTo>
                    <a:lnTo>
                      <a:pt x="8704" y="1905"/>
                    </a:lnTo>
                    <a:lnTo>
                      <a:pt x="8621" y="2030"/>
                    </a:lnTo>
                    <a:lnTo>
                      <a:pt x="8558" y="2009"/>
                    </a:lnTo>
                    <a:lnTo>
                      <a:pt x="8579" y="1946"/>
                    </a:lnTo>
                    <a:lnTo>
                      <a:pt x="8474" y="1988"/>
                    </a:lnTo>
                    <a:lnTo>
                      <a:pt x="8453" y="2051"/>
                    </a:lnTo>
                    <a:lnTo>
                      <a:pt x="8370" y="1884"/>
                    </a:lnTo>
                    <a:lnTo>
                      <a:pt x="8307" y="1884"/>
                    </a:lnTo>
                    <a:lnTo>
                      <a:pt x="8286" y="1946"/>
                    </a:lnTo>
                    <a:lnTo>
                      <a:pt x="8370" y="2009"/>
                    </a:lnTo>
                    <a:lnTo>
                      <a:pt x="8265" y="2093"/>
                    </a:lnTo>
                    <a:lnTo>
                      <a:pt x="8202" y="2218"/>
                    </a:lnTo>
                    <a:lnTo>
                      <a:pt x="8265" y="2260"/>
                    </a:lnTo>
                    <a:lnTo>
                      <a:pt x="8139" y="2344"/>
                    </a:lnTo>
                    <a:lnTo>
                      <a:pt x="8077" y="2260"/>
                    </a:lnTo>
                    <a:lnTo>
                      <a:pt x="8035" y="2260"/>
                    </a:lnTo>
                    <a:lnTo>
                      <a:pt x="7993" y="2197"/>
                    </a:lnTo>
                    <a:lnTo>
                      <a:pt x="8077" y="2114"/>
                    </a:lnTo>
                    <a:lnTo>
                      <a:pt x="7993" y="2114"/>
                    </a:lnTo>
                    <a:lnTo>
                      <a:pt x="7951" y="2239"/>
                    </a:lnTo>
                    <a:lnTo>
                      <a:pt x="7846" y="2260"/>
                    </a:lnTo>
                    <a:lnTo>
                      <a:pt x="7784" y="2323"/>
                    </a:lnTo>
                    <a:lnTo>
                      <a:pt x="7763" y="2449"/>
                    </a:lnTo>
                    <a:lnTo>
                      <a:pt x="7951" y="2511"/>
                    </a:lnTo>
                    <a:lnTo>
                      <a:pt x="7784" y="2637"/>
                    </a:lnTo>
                    <a:lnTo>
                      <a:pt x="7679" y="2574"/>
                    </a:lnTo>
                    <a:lnTo>
                      <a:pt x="7533" y="2658"/>
                    </a:lnTo>
                    <a:lnTo>
                      <a:pt x="7554" y="2741"/>
                    </a:lnTo>
                    <a:lnTo>
                      <a:pt x="7742" y="2762"/>
                    </a:lnTo>
                    <a:lnTo>
                      <a:pt x="7658" y="2846"/>
                    </a:lnTo>
                    <a:lnTo>
                      <a:pt x="7574" y="2867"/>
                    </a:lnTo>
                    <a:lnTo>
                      <a:pt x="7470" y="2741"/>
                    </a:lnTo>
                    <a:lnTo>
                      <a:pt x="7365" y="2846"/>
                    </a:lnTo>
                    <a:lnTo>
                      <a:pt x="7261" y="2867"/>
                    </a:lnTo>
                    <a:lnTo>
                      <a:pt x="7302" y="2951"/>
                    </a:lnTo>
                    <a:lnTo>
                      <a:pt x="7323" y="3034"/>
                    </a:lnTo>
                    <a:lnTo>
                      <a:pt x="7323" y="3097"/>
                    </a:lnTo>
                    <a:lnTo>
                      <a:pt x="7407" y="3076"/>
                    </a:lnTo>
                    <a:lnTo>
                      <a:pt x="7323" y="3181"/>
                    </a:lnTo>
                    <a:lnTo>
                      <a:pt x="7365" y="3286"/>
                    </a:lnTo>
                    <a:lnTo>
                      <a:pt x="7261" y="3306"/>
                    </a:lnTo>
                    <a:lnTo>
                      <a:pt x="7219" y="3390"/>
                    </a:lnTo>
                    <a:lnTo>
                      <a:pt x="7407" y="3453"/>
                    </a:lnTo>
                    <a:lnTo>
                      <a:pt x="7302" y="3495"/>
                    </a:lnTo>
                    <a:lnTo>
                      <a:pt x="7261" y="3558"/>
                    </a:lnTo>
                    <a:lnTo>
                      <a:pt x="7135" y="3516"/>
                    </a:lnTo>
                    <a:lnTo>
                      <a:pt x="7093" y="3453"/>
                    </a:lnTo>
                    <a:lnTo>
                      <a:pt x="7009" y="3390"/>
                    </a:lnTo>
                    <a:lnTo>
                      <a:pt x="6905" y="3474"/>
                    </a:lnTo>
                    <a:lnTo>
                      <a:pt x="6884" y="3369"/>
                    </a:lnTo>
                    <a:lnTo>
                      <a:pt x="6779" y="3306"/>
                    </a:lnTo>
                    <a:lnTo>
                      <a:pt x="6696" y="3369"/>
                    </a:lnTo>
                    <a:lnTo>
                      <a:pt x="6821" y="3474"/>
                    </a:lnTo>
                    <a:lnTo>
                      <a:pt x="6779" y="3495"/>
                    </a:lnTo>
                    <a:lnTo>
                      <a:pt x="6717" y="3599"/>
                    </a:lnTo>
                    <a:lnTo>
                      <a:pt x="6821" y="3704"/>
                    </a:lnTo>
                    <a:lnTo>
                      <a:pt x="6947" y="3704"/>
                    </a:lnTo>
                    <a:lnTo>
                      <a:pt x="6905" y="3809"/>
                    </a:lnTo>
                    <a:lnTo>
                      <a:pt x="6905" y="3913"/>
                    </a:lnTo>
                    <a:lnTo>
                      <a:pt x="6842" y="3871"/>
                    </a:lnTo>
                    <a:lnTo>
                      <a:pt x="6779" y="3871"/>
                    </a:lnTo>
                    <a:lnTo>
                      <a:pt x="6800" y="3997"/>
                    </a:lnTo>
                    <a:lnTo>
                      <a:pt x="6737" y="4122"/>
                    </a:lnTo>
                    <a:lnTo>
                      <a:pt x="6737" y="4248"/>
                    </a:lnTo>
                    <a:lnTo>
                      <a:pt x="6570" y="3871"/>
                    </a:lnTo>
                    <a:lnTo>
                      <a:pt x="6424" y="3620"/>
                    </a:lnTo>
                    <a:lnTo>
                      <a:pt x="6382" y="3558"/>
                    </a:lnTo>
                    <a:lnTo>
                      <a:pt x="6403" y="3390"/>
                    </a:lnTo>
                    <a:lnTo>
                      <a:pt x="6361" y="3474"/>
                    </a:lnTo>
                    <a:lnTo>
                      <a:pt x="6214" y="3558"/>
                    </a:lnTo>
                    <a:lnTo>
                      <a:pt x="6193" y="3704"/>
                    </a:lnTo>
                    <a:lnTo>
                      <a:pt x="6110" y="3725"/>
                    </a:lnTo>
                    <a:lnTo>
                      <a:pt x="6089" y="3809"/>
                    </a:lnTo>
                    <a:lnTo>
                      <a:pt x="5984" y="3788"/>
                    </a:lnTo>
                    <a:lnTo>
                      <a:pt x="5901" y="3892"/>
                    </a:lnTo>
                    <a:lnTo>
                      <a:pt x="5838" y="3976"/>
                    </a:lnTo>
                    <a:lnTo>
                      <a:pt x="5859" y="4102"/>
                    </a:lnTo>
                    <a:lnTo>
                      <a:pt x="5859" y="4415"/>
                    </a:lnTo>
                    <a:lnTo>
                      <a:pt x="5901" y="4436"/>
                    </a:lnTo>
                    <a:lnTo>
                      <a:pt x="5901" y="4541"/>
                    </a:lnTo>
                    <a:lnTo>
                      <a:pt x="5796" y="4604"/>
                    </a:lnTo>
                    <a:lnTo>
                      <a:pt x="5733" y="4708"/>
                    </a:lnTo>
                    <a:lnTo>
                      <a:pt x="5566" y="4750"/>
                    </a:lnTo>
                    <a:lnTo>
                      <a:pt x="5587" y="4834"/>
                    </a:lnTo>
                    <a:lnTo>
                      <a:pt x="5461" y="4918"/>
                    </a:lnTo>
                    <a:lnTo>
                      <a:pt x="5461" y="5064"/>
                    </a:lnTo>
                    <a:lnTo>
                      <a:pt x="5377" y="5127"/>
                    </a:lnTo>
                    <a:lnTo>
                      <a:pt x="5210" y="5378"/>
                    </a:lnTo>
                    <a:lnTo>
                      <a:pt x="4854" y="5587"/>
                    </a:lnTo>
                    <a:lnTo>
                      <a:pt x="4561" y="5608"/>
                    </a:lnTo>
                    <a:lnTo>
                      <a:pt x="4436" y="5650"/>
                    </a:lnTo>
                    <a:lnTo>
                      <a:pt x="4268" y="5671"/>
                    </a:lnTo>
                    <a:lnTo>
                      <a:pt x="4122" y="5692"/>
                    </a:lnTo>
                    <a:lnTo>
                      <a:pt x="3996" y="5671"/>
                    </a:lnTo>
                    <a:lnTo>
                      <a:pt x="3808" y="5754"/>
                    </a:lnTo>
                    <a:lnTo>
                      <a:pt x="3787" y="5859"/>
                    </a:lnTo>
                    <a:lnTo>
                      <a:pt x="3683" y="5901"/>
                    </a:lnTo>
                    <a:lnTo>
                      <a:pt x="3285" y="5880"/>
                    </a:lnTo>
                    <a:lnTo>
                      <a:pt x="3222" y="5922"/>
                    </a:lnTo>
                    <a:lnTo>
                      <a:pt x="3160" y="6027"/>
                    </a:lnTo>
                    <a:lnTo>
                      <a:pt x="2929" y="6131"/>
                    </a:lnTo>
                    <a:lnTo>
                      <a:pt x="2762" y="6131"/>
                    </a:lnTo>
                    <a:lnTo>
                      <a:pt x="2657" y="6089"/>
                    </a:lnTo>
                    <a:lnTo>
                      <a:pt x="2553" y="6110"/>
                    </a:lnTo>
                    <a:lnTo>
                      <a:pt x="2532" y="6027"/>
                    </a:lnTo>
                    <a:lnTo>
                      <a:pt x="2427" y="6089"/>
                    </a:lnTo>
                    <a:lnTo>
                      <a:pt x="2344" y="6215"/>
                    </a:lnTo>
                    <a:lnTo>
                      <a:pt x="2113" y="6278"/>
                    </a:lnTo>
                    <a:lnTo>
                      <a:pt x="2092" y="6319"/>
                    </a:lnTo>
                    <a:lnTo>
                      <a:pt x="2009" y="6319"/>
                    </a:lnTo>
                    <a:lnTo>
                      <a:pt x="1820" y="6487"/>
                    </a:lnTo>
                    <a:lnTo>
                      <a:pt x="1569" y="6612"/>
                    </a:lnTo>
                    <a:lnTo>
                      <a:pt x="1255" y="6717"/>
                    </a:lnTo>
                    <a:lnTo>
                      <a:pt x="1088" y="6905"/>
                    </a:lnTo>
                    <a:lnTo>
                      <a:pt x="1088" y="7115"/>
                    </a:lnTo>
                    <a:lnTo>
                      <a:pt x="963" y="7219"/>
                    </a:lnTo>
                    <a:lnTo>
                      <a:pt x="879" y="7156"/>
                    </a:lnTo>
                    <a:lnTo>
                      <a:pt x="900" y="7073"/>
                    </a:lnTo>
                    <a:lnTo>
                      <a:pt x="900" y="7010"/>
                    </a:lnTo>
                    <a:lnTo>
                      <a:pt x="963" y="6843"/>
                    </a:lnTo>
                    <a:lnTo>
                      <a:pt x="963" y="6738"/>
                    </a:lnTo>
                    <a:lnTo>
                      <a:pt x="774" y="6863"/>
                    </a:lnTo>
                    <a:lnTo>
                      <a:pt x="732" y="7052"/>
                    </a:lnTo>
                    <a:lnTo>
                      <a:pt x="607" y="7282"/>
                    </a:lnTo>
                    <a:lnTo>
                      <a:pt x="711" y="7470"/>
                    </a:lnTo>
                    <a:lnTo>
                      <a:pt x="628" y="7638"/>
                    </a:lnTo>
                    <a:lnTo>
                      <a:pt x="649" y="7889"/>
                    </a:lnTo>
                    <a:lnTo>
                      <a:pt x="419" y="8161"/>
                    </a:lnTo>
                    <a:lnTo>
                      <a:pt x="335" y="8537"/>
                    </a:lnTo>
                    <a:lnTo>
                      <a:pt x="377" y="8726"/>
                    </a:lnTo>
                    <a:lnTo>
                      <a:pt x="356" y="9019"/>
                    </a:lnTo>
                    <a:lnTo>
                      <a:pt x="565" y="9353"/>
                    </a:lnTo>
                    <a:lnTo>
                      <a:pt x="565" y="9479"/>
                    </a:lnTo>
                    <a:lnTo>
                      <a:pt x="649" y="9584"/>
                    </a:lnTo>
                    <a:lnTo>
                      <a:pt x="565" y="9751"/>
                    </a:lnTo>
                    <a:lnTo>
                      <a:pt x="628" y="9897"/>
                    </a:lnTo>
                    <a:lnTo>
                      <a:pt x="502" y="9960"/>
                    </a:lnTo>
                    <a:lnTo>
                      <a:pt x="439" y="9856"/>
                    </a:lnTo>
                    <a:lnTo>
                      <a:pt x="439" y="9667"/>
                    </a:lnTo>
                    <a:lnTo>
                      <a:pt x="356" y="9772"/>
                    </a:lnTo>
                    <a:lnTo>
                      <a:pt x="335" y="9730"/>
                    </a:lnTo>
                    <a:lnTo>
                      <a:pt x="335" y="9542"/>
                    </a:lnTo>
                    <a:lnTo>
                      <a:pt x="230" y="9312"/>
                    </a:lnTo>
                    <a:lnTo>
                      <a:pt x="147" y="9416"/>
                    </a:lnTo>
                    <a:lnTo>
                      <a:pt x="188" y="9667"/>
                    </a:lnTo>
                    <a:lnTo>
                      <a:pt x="335" y="9835"/>
                    </a:lnTo>
                    <a:lnTo>
                      <a:pt x="439" y="10023"/>
                    </a:lnTo>
                    <a:lnTo>
                      <a:pt x="293" y="10065"/>
                    </a:lnTo>
                    <a:lnTo>
                      <a:pt x="147" y="9897"/>
                    </a:lnTo>
                    <a:lnTo>
                      <a:pt x="126" y="9688"/>
                    </a:lnTo>
                    <a:lnTo>
                      <a:pt x="84" y="9772"/>
                    </a:lnTo>
                    <a:lnTo>
                      <a:pt x="0" y="9835"/>
                    </a:lnTo>
                    <a:lnTo>
                      <a:pt x="105" y="10002"/>
                    </a:lnTo>
                    <a:lnTo>
                      <a:pt x="314" y="10253"/>
                    </a:lnTo>
                    <a:lnTo>
                      <a:pt x="419" y="10588"/>
                    </a:lnTo>
                    <a:lnTo>
                      <a:pt x="377" y="11153"/>
                    </a:lnTo>
                    <a:lnTo>
                      <a:pt x="460" y="11257"/>
                    </a:lnTo>
                    <a:lnTo>
                      <a:pt x="544" y="11592"/>
                    </a:lnTo>
                    <a:lnTo>
                      <a:pt x="711" y="12032"/>
                    </a:lnTo>
                    <a:lnTo>
                      <a:pt x="649" y="12178"/>
                    </a:lnTo>
                    <a:lnTo>
                      <a:pt x="670" y="12827"/>
                    </a:lnTo>
                    <a:lnTo>
                      <a:pt x="649" y="12910"/>
                    </a:lnTo>
                    <a:lnTo>
                      <a:pt x="711" y="13099"/>
                    </a:lnTo>
                    <a:lnTo>
                      <a:pt x="711" y="13308"/>
                    </a:lnTo>
                    <a:lnTo>
                      <a:pt x="837" y="13559"/>
                    </a:lnTo>
                    <a:lnTo>
                      <a:pt x="837" y="13726"/>
                    </a:lnTo>
                    <a:lnTo>
                      <a:pt x="732" y="13810"/>
                    </a:lnTo>
                    <a:lnTo>
                      <a:pt x="774" y="13852"/>
                    </a:lnTo>
                    <a:lnTo>
                      <a:pt x="732" y="14019"/>
                    </a:lnTo>
                    <a:lnTo>
                      <a:pt x="711" y="14270"/>
                    </a:lnTo>
                    <a:lnTo>
                      <a:pt x="628" y="14354"/>
                    </a:lnTo>
                    <a:lnTo>
                      <a:pt x="649" y="14438"/>
                    </a:lnTo>
                    <a:lnTo>
                      <a:pt x="628" y="14584"/>
                    </a:lnTo>
                    <a:lnTo>
                      <a:pt x="523" y="14668"/>
                    </a:lnTo>
                    <a:lnTo>
                      <a:pt x="544" y="14793"/>
                    </a:lnTo>
                    <a:lnTo>
                      <a:pt x="335" y="14961"/>
                    </a:lnTo>
                    <a:lnTo>
                      <a:pt x="251" y="14877"/>
                    </a:lnTo>
                    <a:lnTo>
                      <a:pt x="126" y="15086"/>
                    </a:lnTo>
                    <a:lnTo>
                      <a:pt x="126" y="15442"/>
                    </a:lnTo>
                    <a:lnTo>
                      <a:pt x="209" y="15526"/>
                    </a:lnTo>
                    <a:lnTo>
                      <a:pt x="293" y="15526"/>
                    </a:lnTo>
                    <a:lnTo>
                      <a:pt x="544" y="15756"/>
                    </a:lnTo>
                    <a:lnTo>
                      <a:pt x="544" y="15861"/>
                    </a:lnTo>
                    <a:lnTo>
                      <a:pt x="565" y="15923"/>
                    </a:lnTo>
                    <a:lnTo>
                      <a:pt x="711" y="15944"/>
                    </a:lnTo>
                    <a:lnTo>
                      <a:pt x="753" y="16007"/>
                    </a:lnTo>
                    <a:lnTo>
                      <a:pt x="942" y="16028"/>
                    </a:lnTo>
                    <a:lnTo>
                      <a:pt x="983" y="16028"/>
                    </a:lnTo>
                    <a:lnTo>
                      <a:pt x="1025" y="16070"/>
                    </a:lnTo>
                    <a:lnTo>
                      <a:pt x="1151" y="16070"/>
                    </a:lnTo>
                    <a:lnTo>
                      <a:pt x="1297" y="16049"/>
                    </a:lnTo>
                    <a:lnTo>
                      <a:pt x="1339" y="16133"/>
                    </a:lnTo>
                    <a:lnTo>
                      <a:pt x="1402" y="16070"/>
                    </a:lnTo>
                    <a:lnTo>
                      <a:pt x="1423" y="16112"/>
                    </a:lnTo>
                    <a:lnTo>
                      <a:pt x="1611" y="16070"/>
                    </a:lnTo>
                    <a:lnTo>
                      <a:pt x="1758" y="16070"/>
                    </a:lnTo>
                    <a:lnTo>
                      <a:pt x="1779" y="16007"/>
                    </a:lnTo>
                    <a:lnTo>
                      <a:pt x="1862" y="15965"/>
                    </a:lnTo>
                    <a:lnTo>
                      <a:pt x="1946" y="15840"/>
                    </a:lnTo>
                    <a:lnTo>
                      <a:pt x="2113" y="15861"/>
                    </a:lnTo>
                    <a:lnTo>
                      <a:pt x="2113" y="15756"/>
                    </a:lnTo>
                    <a:lnTo>
                      <a:pt x="2218" y="15693"/>
                    </a:lnTo>
                    <a:lnTo>
                      <a:pt x="2323" y="15693"/>
                    </a:lnTo>
                    <a:lnTo>
                      <a:pt x="2406" y="15777"/>
                    </a:lnTo>
                    <a:lnTo>
                      <a:pt x="2511" y="15651"/>
                    </a:lnTo>
                    <a:lnTo>
                      <a:pt x="2532" y="15693"/>
                    </a:lnTo>
                    <a:lnTo>
                      <a:pt x="2616" y="15651"/>
                    </a:lnTo>
                    <a:lnTo>
                      <a:pt x="2636" y="15526"/>
                    </a:lnTo>
                    <a:lnTo>
                      <a:pt x="2950" y="15317"/>
                    </a:lnTo>
                    <a:lnTo>
                      <a:pt x="3076" y="15338"/>
                    </a:lnTo>
                    <a:lnTo>
                      <a:pt x="3160" y="15379"/>
                    </a:lnTo>
                    <a:lnTo>
                      <a:pt x="3264" y="15317"/>
                    </a:lnTo>
                    <a:lnTo>
                      <a:pt x="3557" y="15233"/>
                    </a:lnTo>
                    <a:lnTo>
                      <a:pt x="3599" y="15317"/>
                    </a:lnTo>
                    <a:lnTo>
                      <a:pt x="3787" y="15254"/>
                    </a:lnTo>
                    <a:lnTo>
                      <a:pt x="3850" y="15296"/>
                    </a:lnTo>
                    <a:lnTo>
                      <a:pt x="3955" y="15317"/>
                    </a:lnTo>
                    <a:lnTo>
                      <a:pt x="4038" y="15254"/>
                    </a:lnTo>
                    <a:lnTo>
                      <a:pt x="4101" y="15400"/>
                    </a:lnTo>
                    <a:lnTo>
                      <a:pt x="4185" y="15400"/>
                    </a:lnTo>
                    <a:lnTo>
                      <a:pt x="4268" y="15338"/>
                    </a:lnTo>
                    <a:lnTo>
                      <a:pt x="4310" y="15400"/>
                    </a:lnTo>
                    <a:lnTo>
                      <a:pt x="4415" y="15338"/>
                    </a:lnTo>
                    <a:lnTo>
                      <a:pt x="4624" y="15338"/>
                    </a:lnTo>
                    <a:lnTo>
                      <a:pt x="4624" y="15442"/>
                    </a:lnTo>
                    <a:lnTo>
                      <a:pt x="4645" y="15442"/>
                    </a:lnTo>
                    <a:lnTo>
                      <a:pt x="4792" y="15338"/>
                    </a:lnTo>
                    <a:lnTo>
                      <a:pt x="4917" y="15379"/>
                    </a:lnTo>
                    <a:lnTo>
                      <a:pt x="5064" y="15254"/>
                    </a:lnTo>
                    <a:lnTo>
                      <a:pt x="5126" y="15128"/>
                    </a:lnTo>
                    <a:lnTo>
                      <a:pt x="5168" y="15107"/>
                    </a:lnTo>
                    <a:lnTo>
                      <a:pt x="5315" y="14982"/>
                    </a:lnTo>
                    <a:lnTo>
                      <a:pt x="5377" y="14773"/>
                    </a:lnTo>
                    <a:lnTo>
                      <a:pt x="5524" y="14668"/>
                    </a:lnTo>
                    <a:lnTo>
                      <a:pt x="5670" y="14647"/>
                    </a:lnTo>
                    <a:lnTo>
                      <a:pt x="5754" y="14668"/>
                    </a:lnTo>
                    <a:lnTo>
                      <a:pt x="5984" y="14584"/>
                    </a:lnTo>
                    <a:lnTo>
                      <a:pt x="6277" y="14396"/>
                    </a:lnTo>
                    <a:lnTo>
                      <a:pt x="6486" y="14208"/>
                    </a:lnTo>
                    <a:lnTo>
                      <a:pt x="6570" y="14187"/>
                    </a:lnTo>
                    <a:lnTo>
                      <a:pt x="6737" y="14187"/>
                    </a:lnTo>
                    <a:lnTo>
                      <a:pt x="6905" y="14249"/>
                    </a:lnTo>
                    <a:lnTo>
                      <a:pt x="7051" y="14270"/>
                    </a:lnTo>
                    <a:lnTo>
                      <a:pt x="7198" y="14208"/>
                    </a:lnTo>
                    <a:lnTo>
                      <a:pt x="7407" y="14249"/>
                    </a:lnTo>
                    <a:lnTo>
                      <a:pt x="7742" y="14145"/>
                    </a:lnTo>
                    <a:lnTo>
                      <a:pt x="7930" y="14082"/>
                    </a:lnTo>
                    <a:lnTo>
                      <a:pt x="8056" y="13977"/>
                    </a:lnTo>
                    <a:lnTo>
                      <a:pt x="8139" y="13977"/>
                    </a:lnTo>
                    <a:lnTo>
                      <a:pt x="8307" y="13852"/>
                    </a:lnTo>
                    <a:lnTo>
                      <a:pt x="8558" y="13852"/>
                    </a:lnTo>
                    <a:lnTo>
                      <a:pt x="9186" y="13810"/>
                    </a:lnTo>
                    <a:lnTo>
                      <a:pt x="9395" y="13852"/>
                    </a:lnTo>
                    <a:lnTo>
                      <a:pt x="9520" y="13852"/>
                    </a:lnTo>
                    <a:lnTo>
                      <a:pt x="9709" y="13810"/>
                    </a:lnTo>
                    <a:lnTo>
                      <a:pt x="9834" y="13831"/>
                    </a:lnTo>
                    <a:lnTo>
                      <a:pt x="10022" y="13977"/>
                    </a:lnTo>
                    <a:lnTo>
                      <a:pt x="10148" y="14208"/>
                    </a:lnTo>
                    <a:lnTo>
                      <a:pt x="10253" y="14249"/>
                    </a:lnTo>
                    <a:lnTo>
                      <a:pt x="10336" y="14187"/>
                    </a:lnTo>
                    <a:lnTo>
                      <a:pt x="10378" y="14166"/>
                    </a:lnTo>
                    <a:lnTo>
                      <a:pt x="10441" y="14208"/>
                    </a:lnTo>
                    <a:lnTo>
                      <a:pt x="10504" y="14187"/>
                    </a:lnTo>
                    <a:lnTo>
                      <a:pt x="10650" y="14208"/>
                    </a:lnTo>
                    <a:lnTo>
                      <a:pt x="10755" y="14354"/>
                    </a:lnTo>
                    <a:lnTo>
                      <a:pt x="10880" y="14375"/>
                    </a:lnTo>
                    <a:lnTo>
                      <a:pt x="10964" y="14354"/>
                    </a:lnTo>
                    <a:lnTo>
                      <a:pt x="11194" y="14542"/>
                    </a:lnTo>
                    <a:lnTo>
                      <a:pt x="11194" y="14647"/>
                    </a:lnTo>
                    <a:lnTo>
                      <a:pt x="11278" y="14647"/>
                    </a:lnTo>
                    <a:lnTo>
                      <a:pt x="11341" y="14731"/>
                    </a:lnTo>
                    <a:lnTo>
                      <a:pt x="11320" y="14814"/>
                    </a:lnTo>
                    <a:lnTo>
                      <a:pt x="11215" y="14814"/>
                    </a:lnTo>
                    <a:lnTo>
                      <a:pt x="11194" y="14898"/>
                    </a:lnTo>
                    <a:lnTo>
                      <a:pt x="11299" y="15107"/>
                    </a:lnTo>
                    <a:lnTo>
                      <a:pt x="11403" y="15128"/>
                    </a:lnTo>
                    <a:lnTo>
                      <a:pt x="11508" y="15254"/>
                    </a:lnTo>
                    <a:lnTo>
                      <a:pt x="11550" y="15421"/>
                    </a:lnTo>
                    <a:lnTo>
                      <a:pt x="11529" y="15526"/>
                    </a:lnTo>
                    <a:lnTo>
                      <a:pt x="11655" y="15819"/>
                    </a:lnTo>
                    <a:lnTo>
                      <a:pt x="11613" y="15944"/>
                    </a:lnTo>
                    <a:lnTo>
                      <a:pt x="11655" y="16007"/>
                    </a:lnTo>
                    <a:lnTo>
                      <a:pt x="11634" y="16154"/>
                    </a:lnTo>
                    <a:lnTo>
                      <a:pt x="11613" y="16237"/>
                    </a:lnTo>
                    <a:lnTo>
                      <a:pt x="11529" y="16216"/>
                    </a:lnTo>
                    <a:lnTo>
                      <a:pt x="11508" y="16237"/>
                    </a:lnTo>
                    <a:lnTo>
                      <a:pt x="11592" y="16363"/>
                    </a:lnTo>
                    <a:lnTo>
                      <a:pt x="11655" y="16384"/>
                    </a:lnTo>
                    <a:lnTo>
                      <a:pt x="11717" y="16530"/>
                    </a:lnTo>
                    <a:lnTo>
                      <a:pt x="11822" y="16488"/>
                    </a:lnTo>
                    <a:lnTo>
                      <a:pt x="11927" y="16572"/>
                    </a:lnTo>
                    <a:lnTo>
                      <a:pt x="11927" y="16467"/>
                    </a:lnTo>
                    <a:lnTo>
                      <a:pt x="11864" y="16363"/>
                    </a:lnTo>
                    <a:lnTo>
                      <a:pt x="11927" y="16300"/>
                    </a:lnTo>
                    <a:lnTo>
                      <a:pt x="11968" y="16174"/>
                    </a:lnTo>
                    <a:lnTo>
                      <a:pt x="12073" y="16174"/>
                    </a:lnTo>
                    <a:lnTo>
                      <a:pt x="12136" y="16070"/>
                    </a:lnTo>
                    <a:lnTo>
                      <a:pt x="12240" y="16028"/>
                    </a:lnTo>
                    <a:lnTo>
                      <a:pt x="12261" y="15923"/>
                    </a:lnTo>
                    <a:lnTo>
                      <a:pt x="12366" y="15777"/>
                    </a:lnTo>
                    <a:lnTo>
                      <a:pt x="12596" y="15693"/>
                    </a:lnTo>
                    <a:lnTo>
                      <a:pt x="12638" y="15610"/>
                    </a:lnTo>
                    <a:lnTo>
                      <a:pt x="12680" y="15610"/>
                    </a:lnTo>
                    <a:lnTo>
                      <a:pt x="12868" y="15505"/>
                    </a:lnTo>
                    <a:lnTo>
                      <a:pt x="12910" y="15338"/>
                    </a:lnTo>
                    <a:lnTo>
                      <a:pt x="13077" y="15107"/>
                    </a:lnTo>
                    <a:lnTo>
                      <a:pt x="13224" y="15086"/>
                    </a:lnTo>
                    <a:lnTo>
                      <a:pt x="13307" y="14982"/>
                    </a:lnTo>
                    <a:lnTo>
                      <a:pt x="13266" y="14856"/>
                    </a:lnTo>
                    <a:lnTo>
                      <a:pt x="13287" y="14710"/>
                    </a:lnTo>
                    <a:lnTo>
                      <a:pt x="13370" y="14877"/>
                    </a:lnTo>
                    <a:lnTo>
                      <a:pt x="13370" y="15024"/>
                    </a:lnTo>
                    <a:lnTo>
                      <a:pt x="13370" y="15191"/>
                    </a:lnTo>
                    <a:lnTo>
                      <a:pt x="13287" y="15254"/>
                    </a:lnTo>
                    <a:lnTo>
                      <a:pt x="13266" y="15547"/>
                    </a:lnTo>
                    <a:lnTo>
                      <a:pt x="13015" y="15714"/>
                    </a:lnTo>
                    <a:lnTo>
                      <a:pt x="12973" y="15840"/>
                    </a:lnTo>
                    <a:lnTo>
                      <a:pt x="12910" y="15923"/>
                    </a:lnTo>
                    <a:lnTo>
                      <a:pt x="12910" y="16070"/>
                    </a:lnTo>
                    <a:lnTo>
                      <a:pt x="12784" y="16258"/>
                    </a:lnTo>
                    <a:lnTo>
                      <a:pt x="12805" y="16300"/>
                    </a:lnTo>
                    <a:lnTo>
                      <a:pt x="12743" y="16593"/>
                    </a:lnTo>
                    <a:lnTo>
                      <a:pt x="12450" y="16572"/>
                    </a:lnTo>
                    <a:lnTo>
                      <a:pt x="12387" y="16739"/>
                    </a:lnTo>
                    <a:lnTo>
                      <a:pt x="12324" y="16823"/>
                    </a:lnTo>
                    <a:lnTo>
                      <a:pt x="12324" y="16886"/>
                    </a:lnTo>
                    <a:lnTo>
                      <a:pt x="12491" y="16823"/>
                    </a:lnTo>
                    <a:lnTo>
                      <a:pt x="12659" y="16760"/>
                    </a:lnTo>
                    <a:lnTo>
                      <a:pt x="12868" y="16823"/>
                    </a:lnTo>
                    <a:lnTo>
                      <a:pt x="13056" y="16530"/>
                    </a:lnTo>
                    <a:lnTo>
                      <a:pt x="13098" y="16216"/>
                    </a:lnTo>
                    <a:lnTo>
                      <a:pt x="13266" y="16049"/>
                    </a:lnTo>
                    <a:lnTo>
                      <a:pt x="13307" y="16112"/>
                    </a:lnTo>
                    <a:lnTo>
                      <a:pt x="13307" y="16384"/>
                    </a:lnTo>
                    <a:lnTo>
                      <a:pt x="13370" y="16551"/>
                    </a:lnTo>
                    <a:lnTo>
                      <a:pt x="13307" y="16551"/>
                    </a:lnTo>
                    <a:lnTo>
                      <a:pt x="13328" y="16823"/>
                    </a:lnTo>
                    <a:lnTo>
                      <a:pt x="13203" y="17074"/>
                    </a:lnTo>
                    <a:lnTo>
                      <a:pt x="12994" y="17158"/>
                    </a:lnTo>
                    <a:lnTo>
                      <a:pt x="13015" y="17221"/>
                    </a:lnTo>
                    <a:lnTo>
                      <a:pt x="13161" y="17200"/>
                    </a:lnTo>
                    <a:lnTo>
                      <a:pt x="13307" y="17221"/>
                    </a:lnTo>
                    <a:lnTo>
                      <a:pt x="13391" y="17158"/>
                    </a:lnTo>
                    <a:lnTo>
                      <a:pt x="13496" y="17116"/>
                    </a:lnTo>
                    <a:lnTo>
                      <a:pt x="13600" y="17011"/>
                    </a:lnTo>
                    <a:lnTo>
                      <a:pt x="13705" y="17053"/>
                    </a:lnTo>
                    <a:lnTo>
                      <a:pt x="13789" y="17053"/>
                    </a:lnTo>
                    <a:lnTo>
                      <a:pt x="13705" y="17158"/>
                    </a:lnTo>
                    <a:lnTo>
                      <a:pt x="13642" y="17221"/>
                    </a:lnTo>
                    <a:lnTo>
                      <a:pt x="13538" y="17221"/>
                    </a:lnTo>
                    <a:lnTo>
                      <a:pt x="13517" y="17283"/>
                    </a:lnTo>
                    <a:lnTo>
                      <a:pt x="13621" y="17430"/>
                    </a:lnTo>
                    <a:lnTo>
                      <a:pt x="13684" y="17576"/>
                    </a:lnTo>
                    <a:lnTo>
                      <a:pt x="13747" y="17744"/>
                    </a:lnTo>
                    <a:lnTo>
                      <a:pt x="13747" y="17953"/>
                    </a:lnTo>
                    <a:lnTo>
                      <a:pt x="13726" y="18225"/>
                    </a:lnTo>
                    <a:lnTo>
                      <a:pt x="13600" y="18371"/>
                    </a:lnTo>
                    <a:lnTo>
                      <a:pt x="13621" y="18455"/>
                    </a:lnTo>
                    <a:lnTo>
                      <a:pt x="13600" y="18664"/>
                    </a:lnTo>
                    <a:lnTo>
                      <a:pt x="13705" y="18748"/>
                    </a:lnTo>
                    <a:lnTo>
                      <a:pt x="13789" y="18895"/>
                    </a:lnTo>
                    <a:lnTo>
                      <a:pt x="13810" y="19083"/>
                    </a:lnTo>
                    <a:lnTo>
                      <a:pt x="14019" y="19355"/>
                    </a:lnTo>
                    <a:lnTo>
                      <a:pt x="14165" y="19397"/>
                    </a:lnTo>
                    <a:lnTo>
                      <a:pt x="14270" y="19480"/>
                    </a:lnTo>
                    <a:lnTo>
                      <a:pt x="14333" y="19606"/>
                    </a:lnTo>
                    <a:lnTo>
                      <a:pt x="14437" y="19627"/>
                    </a:lnTo>
                    <a:lnTo>
                      <a:pt x="14458" y="19585"/>
                    </a:lnTo>
                    <a:lnTo>
                      <a:pt x="14542" y="19564"/>
                    </a:lnTo>
                    <a:lnTo>
                      <a:pt x="14688" y="19585"/>
                    </a:lnTo>
                    <a:lnTo>
                      <a:pt x="14835" y="19731"/>
                    </a:lnTo>
                    <a:lnTo>
                      <a:pt x="14960" y="19773"/>
                    </a:lnTo>
                    <a:lnTo>
                      <a:pt x="15086" y="19899"/>
                    </a:lnTo>
                    <a:lnTo>
                      <a:pt x="15107" y="20003"/>
                    </a:lnTo>
                    <a:lnTo>
                      <a:pt x="15212" y="20045"/>
                    </a:lnTo>
                    <a:lnTo>
                      <a:pt x="15358" y="20192"/>
                    </a:lnTo>
                    <a:lnTo>
                      <a:pt x="15421" y="20192"/>
                    </a:lnTo>
                    <a:lnTo>
                      <a:pt x="15463" y="20108"/>
                    </a:lnTo>
                    <a:lnTo>
                      <a:pt x="15693" y="20003"/>
                    </a:lnTo>
                    <a:lnTo>
                      <a:pt x="15776" y="19899"/>
                    </a:lnTo>
                    <a:lnTo>
                      <a:pt x="15902" y="19899"/>
                    </a:lnTo>
                    <a:lnTo>
                      <a:pt x="16048" y="19773"/>
                    </a:lnTo>
                    <a:lnTo>
                      <a:pt x="16153" y="19773"/>
                    </a:lnTo>
                    <a:lnTo>
                      <a:pt x="16195" y="19711"/>
                    </a:lnTo>
                    <a:lnTo>
                      <a:pt x="16153" y="19669"/>
                    </a:lnTo>
                    <a:lnTo>
                      <a:pt x="16048" y="19627"/>
                    </a:lnTo>
                    <a:lnTo>
                      <a:pt x="16090" y="19564"/>
                    </a:lnTo>
                    <a:lnTo>
                      <a:pt x="16320" y="19397"/>
                    </a:lnTo>
                    <a:lnTo>
                      <a:pt x="16509" y="19522"/>
                    </a:lnTo>
                    <a:lnTo>
                      <a:pt x="16509" y="19669"/>
                    </a:lnTo>
                    <a:lnTo>
                      <a:pt x="16258" y="19794"/>
                    </a:lnTo>
                    <a:lnTo>
                      <a:pt x="16320" y="19899"/>
                    </a:lnTo>
                    <a:lnTo>
                      <a:pt x="16404" y="19920"/>
                    </a:lnTo>
                    <a:lnTo>
                      <a:pt x="16467" y="19815"/>
                    </a:lnTo>
                    <a:lnTo>
                      <a:pt x="16572" y="19731"/>
                    </a:lnTo>
                    <a:lnTo>
                      <a:pt x="16676" y="19815"/>
                    </a:lnTo>
                    <a:lnTo>
                      <a:pt x="16676" y="19920"/>
                    </a:lnTo>
                    <a:lnTo>
                      <a:pt x="16613" y="19920"/>
                    </a:lnTo>
                    <a:lnTo>
                      <a:pt x="16509" y="20003"/>
                    </a:lnTo>
                    <a:lnTo>
                      <a:pt x="16655" y="20192"/>
                    </a:lnTo>
                    <a:lnTo>
                      <a:pt x="16676" y="20401"/>
                    </a:lnTo>
                    <a:lnTo>
                      <a:pt x="16760" y="20338"/>
                    </a:lnTo>
                    <a:lnTo>
                      <a:pt x="16844" y="20359"/>
                    </a:lnTo>
                    <a:lnTo>
                      <a:pt x="16844" y="20464"/>
                    </a:lnTo>
                    <a:lnTo>
                      <a:pt x="16927" y="20610"/>
                    </a:lnTo>
                    <a:lnTo>
                      <a:pt x="16990" y="20443"/>
                    </a:lnTo>
                    <a:lnTo>
                      <a:pt x="16990" y="20296"/>
                    </a:lnTo>
                    <a:lnTo>
                      <a:pt x="16885" y="20359"/>
                    </a:lnTo>
                    <a:lnTo>
                      <a:pt x="16885" y="20317"/>
                    </a:lnTo>
                    <a:lnTo>
                      <a:pt x="16948" y="20234"/>
                    </a:lnTo>
                    <a:lnTo>
                      <a:pt x="17241" y="20234"/>
                    </a:lnTo>
                    <a:lnTo>
                      <a:pt x="17262" y="20296"/>
                    </a:lnTo>
                    <a:lnTo>
                      <a:pt x="17304" y="20234"/>
                    </a:lnTo>
                    <a:lnTo>
                      <a:pt x="17450" y="20024"/>
                    </a:lnTo>
                    <a:lnTo>
                      <a:pt x="17764" y="19836"/>
                    </a:lnTo>
                    <a:lnTo>
                      <a:pt x="17911" y="19711"/>
                    </a:lnTo>
                    <a:lnTo>
                      <a:pt x="17827" y="19711"/>
                    </a:lnTo>
                    <a:lnTo>
                      <a:pt x="17764" y="19731"/>
                    </a:lnTo>
                    <a:lnTo>
                      <a:pt x="17785" y="19711"/>
                    </a:lnTo>
                    <a:lnTo>
                      <a:pt x="17681" y="19669"/>
                    </a:lnTo>
                    <a:lnTo>
                      <a:pt x="17932" y="19669"/>
                    </a:lnTo>
                    <a:lnTo>
                      <a:pt x="18183" y="19606"/>
                    </a:lnTo>
                    <a:lnTo>
                      <a:pt x="18622" y="19501"/>
                    </a:lnTo>
                    <a:lnTo>
                      <a:pt x="18957" y="19585"/>
                    </a:lnTo>
                    <a:lnTo>
                      <a:pt x="19124" y="19501"/>
                    </a:lnTo>
                    <a:lnTo>
                      <a:pt x="19124" y="19397"/>
                    </a:lnTo>
                    <a:lnTo>
                      <a:pt x="19229" y="19397"/>
                    </a:lnTo>
                    <a:lnTo>
                      <a:pt x="19333" y="19313"/>
                    </a:lnTo>
                    <a:lnTo>
                      <a:pt x="19438" y="19104"/>
                    </a:lnTo>
                    <a:lnTo>
                      <a:pt x="19375" y="18895"/>
                    </a:lnTo>
                    <a:lnTo>
                      <a:pt x="19375" y="18769"/>
                    </a:lnTo>
                    <a:lnTo>
                      <a:pt x="19585" y="18560"/>
                    </a:lnTo>
                    <a:lnTo>
                      <a:pt x="19585" y="18225"/>
                    </a:lnTo>
                    <a:lnTo>
                      <a:pt x="19668" y="18099"/>
                    </a:lnTo>
                    <a:lnTo>
                      <a:pt x="19710" y="17869"/>
                    </a:lnTo>
                    <a:lnTo>
                      <a:pt x="19815" y="17827"/>
                    </a:lnTo>
                    <a:lnTo>
                      <a:pt x="19815" y="17702"/>
                    </a:lnTo>
                    <a:lnTo>
                      <a:pt x="20170" y="17283"/>
                    </a:lnTo>
                    <a:lnTo>
                      <a:pt x="20275" y="17262"/>
                    </a:lnTo>
                    <a:lnTo>
                      <a:pt x="20317" y="17011"/>
                    </a:lnTo>
                    <a:lnTo>
                      <a:pt x="20442" y="16823"/>
                    </a:lnTo>
                    <a:lnTo>
                      <a:pt x="20547" y="16593"/>
                    </a:lnTo>
                    <a:lnTo>
                      <a:pt x="20694" y="16446"/>
                    </a:lnTo>
                    <a:lnTo>
                      <a:pt x="20652" y="16342"/>
                    </a:lnTo>
                    <a:lnTo>
                      <a:pt x="20756" y="16258"/>
                    </a:lnTo>
                    <a:lnTo>
                      <a:pt x="20861" y="16049"/>
                    </a:lnTo>
                    <a:lnTo>
                      <a:pt x="20798" y="15965"/>
                    </a:lnTo>
                    <a:lnTo>
                      <a:pt x="20966" y="15902"/>
                    </a:lnTo>
                    <a:lnTo>
                      <a:pt x="21070" y="15714"/>
                    </a:lnTo>
                    <a:lnTo>
                      <a:pt x="21154" y="15630"/>
                    </a:lnTo>
                    <a:lnTo>
                      <a:pt x="21258" y="15442"/>
                    </a:lnTo>
                    <a:lnTo>
                      <a:pt x="21426" y="15400"/>
                    </a:lnTo>
                    <a:lnTo>
                      <a:pt x="21530" y="15338"/>
                    </a:lnTo>
                    <a:lnTo>
                      <a:pt x="21342" y="15338"/>
                    </a:lnTo>
                    <a:lnTo>
                      <a:pt x="21384" y="15296"/>
                    </a:lnTo>
                    <a:lnTo>
                      <a:pt x="21593" y="15254"/>
                    </a:lnTo>
                    <a:lnTo>
                      <a:pt x="21782" y="15170"/>
                    </a:lnTo>
                    <a:lnTo>
                      <a:pt x="21802" y="15003"/>
                    </a:lnTo>
                    <a:lnTo>
                      <a:pt x="21782" y="14961"/>
                    </a:lnTo>
                    <a:lnTo>
                      <a:pt x="21802" y="14814"/>
                    </a:lnTo>
                    <a:lnTo>
                      <a:pt x="22012" y="14689"/>
                    </a:lnTo>
                    <a:lnTo>
                      <a:pt x="22012" y="14563"/>
                    </a:lnTo>
                    <a:lnTo>
                      <a:pt x="22158" y="14501"/>
                    </a:lnTo>
                    <a:lnTo>
                      <a:pt x="22284" y="14291"/>
                    </a:lnTo>
                    <a:lnTo>
                      <a:pt x="22263" y="14187"/>
                    </a:lnTo>
                    <a:lnTo>
                      <a:pt x="22305" y="14019"/>
                    </a:lnTo>
                    <a:lnTo>
                      <a:pt x="22284" y="13957"/>
                    </a:lnTo>
                    <a:lnTo>
                      <a:pt x="22284" y="13852"/>
                    </a:lnTo>
                    <a:lnTo>
                      <a:pt x="22430" y="13496"/>
                    </a:lnTo>
                    <a:lnTo>
                      <a:pt x="22493" y="13287"/>
                    </a:lnTo>
                    <a:lnTo>
                      <a:pt x="22702" y="12910"/>
                    </a:lnTo>
                    <a:lnTo>
                      <a:pt x="22702" y="12785"/>
                    </a:lnTo>
                    <a:lnTo>
                      <a:pt x="22807" y="12492"/>
                    </a:lnTo>
                    <a:lnTo>
                      <a:pt x="22953" y="12366"/>
                    </a:lnTo>
                    <a:lnTo>
                      <a:pt x="23016" y="12199"/>
                    </a:lnTo>
                    <a:lnTo>
                      <a:pt x="22953" y="12053"/>
                    </a:lnTo>
                    <a:lnTo>
                      <a:pt x="23058" y="11927"/>
                    </a:lnTo>
                    <a:lnTo>
                      <a:pt x="22995" y="11655"/>
                    </a:lnTo>
                    <a:lnTo>
                      <a:pt x="22995" y="11529"/>
                    </a:lnTo>
                    <a:lnTo>
                      <a:pt x="22911" y="11320"/>
                    </a:lnTo>
                    <a:lnTo>
                      <a:pt x="22891" y="11236"/>
                    </a:lnTo>
                    <a:lnTo>
                      <a:pt x="22849" y="11111"/>
                    </a:lnTo>
                    <a:lnTo>
                      <a:pt x="22911" y="11069"/>
                    </a:lnTo>
                    <a:lnTo>
                      <a:pt x="22911" y="10923"/>
                    </a:lnTo>
                    <a:lnTo>
                      <a:pt x="23016" y="10776"/>
                    </a:lnTo>
                    <a:lnTo>
                      <a:pt x="23016" y="10713"/>
                    </a:lnTo>
                    <a:lnTo>
                      <a:pt x="22995" y="10379"/>
                    </a:lnTo>
                    <a:lnTo>
                      <a:pt x="23058" y="10253"/>
                    </a:lnTo>
                    <a:lnTo>
                      <a:pt x="23016" y="10190"/>
                    </a:lnTo>
                    <a:lnTo>
                      <a:pt x="22995" y="10065"/>
                    </a:lnTo>
                    <a:lnTo>
                      <a:pt x="22995" y="9856"/>
                    </a:lnTo>
                    <a:lnTo>
                      <a:pt x="22932" y="9835"/>
                    </a:lnTo>
                    <a:lnTo>
                      <a:pt x="22995" y="9688"/>
                    </a:lnTo>
                    <a:lnTo>
                      <a:pt x="22891" y="9667"/>
                    </a:lnTo>
                    <a:lnTo>
                      <a:pt x="22828" y="9542"/>
                    </a:lnTo>
                    <a:lnTo>
                      <a:pt x="22828" y="9416"/>
                    </a:lnTo>
                    <a:lnTo>
                      <a:pt x="22702" y="9312"/>
                    </a:lnTo>
                    <a:lnTo>
                      <a:pt x="22619" y="9144"/>
                    </a:lnTo>
                    <a:lnTo>
                      <a:pt x="22598" y="8956"/>
                    </a:lnTo>
                    <a:lnTo>
                      <a:pt x="22514" y="8830"/>
                    </a:lnTo>
                    <a:lnTo>
                      <a:pt x="22430" y="8830"/>
                    </a:lnTo>
                    <a:lnTo>
                      <a:pt x="22367" y="8851"/>
                    </a:lnTo>
                    <a:lnTo>
                      <a:pt x="22284" y="8809"/>
                    </a:lnTo>
                    <a:lnTo>
                      <a:pt x="22263" y="8642"/>
                    </a:lnTo>
                    <a:lnTo>
                      <a:pt x="22200" y="8621"/>
                    </a:lnTo>
                    <a:lnTo>
                      <a:pt x="22179" y="8537"/>
                    </a:lnTo>
                    <a:lnTo>
                      <a:pt x="22054" y="8412"/>
                    </a:lnTo>
                    <a:lnTo>
                      <a:pt x="21970" y="8370"/>
                    </a:lnTo>
                    <a:lnTo>
                      <a:pt x="22012" y="8265"/>
                    </a:lnTo>
                    <a:lnTo>
                      <a:pt x="21949" y="8119"/>
                    </a:lnTo>
                    <a:lnTo>
                      <a:pt x="22054" y="7993"/>
                    </a:lnTo>
                    <a:lnTo>
                      <a:pt x="22074" y="7805"/>
                    </a:lnTo>
                    <a:lnTo>
                      <a:pt x="22012" y="7742"/>
                    </a:lnTo>
                    <a:lnTo>
                      <a:pt x="22054" y="7638"/>
                    </a:lnTo>
                    <a:lnTo>
                      <a:pt x="21970" y="7575"/>
                    </a:lnTo>
                    <a:lnTo>
                      <a:pt x="21949" y="7638"/>
                    </a:lnTo>
                    <a:lnTo>
                      <a:pt x="21991" y="7679"/>
                    </a:lnTo>
                    <a:lnTo>
                      <a:pt x="21949" y="7763"/>
                    </a:lnTo>
                    <a:lnTo>
                      <a:pt x="21677" y="7533"/>
                    </a:lnTo>
                    <a:lnTo>
                      <a:pt x="21635" y="7366"/>
                    </a:lnTo>
                    <a:lnTo>
                      <a:pt x="21572" y="7387"/>
                    </a:lnTo>
                    <a:lnTo>
                      <a:pt x="21572" y="7470"/>
                    </a:lnTo>
                    <a:lnTo>
                      <a:pt x="21551" y="7575"/>
                    </a:lnTo>
                    <a:lnTo>
                      <a:pt x="21593" y="7763"/>
                    </a:lnTo>
                    <a:lnTo>
                      <a:pt x="21468" y="7596"/>
                    </a:lnTo>
                    <a:lnTo>
                      <a:pt x="21426" y="7659"/>
                    </a:lnTo>
                    <a:lnTo>
                      <a:pt x="21426" y="7554"/>
                    </a:lnTo>
                    <a:lnTo>
                      <a:pt x="21363" y="7470"/>
                    </a:lnTo>
                    <a:lnTo>
                      <a:pt x="21342" y="7135"/>
                    </a:lnTo>
                    <a:lnTo>
                      <a:pt x="21384" y="7115"/>
                    </a:lnTo>
                    <a:lnTo>
                      <a:pt x="21384" y="7031"/>
                    </a:lnTo>
                    <a:lnTo>
                      <a:pt x="21279" y="6947"/>
                    </a:lnTo>
                    <a:lnTo>
                      <a:pt x="21321" y="6863"/>
                    </a:lnTo>
                    <a:lnTo>
                      <a:pt x="21238" y="6801"/>
                    </a:lnTo>
                    <a:lnTo>
                      <a:pt x="21258" y="6696"/>
                    </a:lnTo>
                    <a:lnTo>
                      <a:pt x="21070" y="6529"/>
                    </a:lnTo>
                    <a:lnTo>
                      <a:pt x="21028" y="6424"/>
                    </a:lnTo>
                    <a:lnTo>
                      <a:pt x="21028" y="6299"/>
                    </a:lnTo>
                    <a:lnTo>
                      <a:pt x="21133" y="6319"/>
                    </a:lnTo>
                    <a:lnTo>
                      <a:pt x="21133" y="6194"/>
                    </a:lnTo>
                    <a:lnTo>
                      <a:pt x="21028" y="6027"/>
                    </a:lnTo>
                    <a:lnTo>
                      <a:pt x="20966" y="6068"/>
                    </a:lnTo>
                    <a:lnTo>
                      <a:pt x="20861" y="6068"/>
                    </a:lnTo>
                    <a:lnTo>
                      <a:pt x="20756" y="5880"/>
                    </a:lnTo>
                    <a:lnTo>
                      <a:pt x="20694" y="5880"/>
                    </a:lnTo>
                    <a:lnTo>
                      <a:pt x="20589" y="5796"/>
                    </a:lnTo>
                    <a:lnTo>
                      <a:pt x="20505" y="5859"/>
                    </a:lnTo>
                    <a:lnTo>
                      <a:pt x="20484" y="5796"/>
                    </a:lnTo>
                    <a:lnTo>
                      <a:pt x="20338" y="5754"/>
                    </a:lnTo>
                    <a:lnTo>
                      <a:pt x="20275" y="5817"/>
                    </a:lnTo>
                    <a:lnTo>
                      <a:pt x="20317" y="5713"/>
                    </a:lnTo>
                    <a:lnTo>
                      <a:pt x="20442" y="5692"/>
                    </a:lnTo>
                    <a:lnTo>
                      <a:pt x="20442" y="5608"/>
                    </a:lnTo>
                    <a:lnTo>
                      <a:pt x="20422" y="5545"/>
                    </a:lnTo>
                    <a:lnTo>
                      <a:pt x="20296" y="5566"/>
                    </a:lnTo>
                    <a:lnTo>
                      <a:pt x="20191" y="5545"/>
                    </a:lnTo>
                    <a:lnTo>
                      <a:pt x="20170" y="5482"/>
                    </a:lnTo>
                    <a:lnTo>
                      <a:pt x="20087" y="5482"/>
                    </a:lnTo>
                    <a:lnTo>
                      <a:pt x="19857" y="5336"/>
                    </a:lnTo>
                    <a:lnTo>
                      <a:pt x="19752" y="5127"/>
                    </a:lnTo>
                    <a:lnTo>
                      <a:pt x="19710" y="4918"/>
                    </a:lnTo>
                    <a:lnTo>
                      <a:pt x="19668" y="4771"/>
                    </a:lnTo>
                    <a:lnTo>
                      <a:pt x="19668" y="4666"/>
                    </a:lnTo>
                    <a:lnTo>
                      <a:pt x="19710" y="4646"/>
                    </a:lnTo>
                    <a:lnTo>
                      <a:pt x="19773" y="4415"/>
                    </a:lnTo>
                    <a:lnTo>
                      <a:pt x="19689" y="4122"/>
                    </a:lnTo>
                    <a:lnTo>
                      <a:pt x="19647" y="3976"/>
                    </a:lnTo>
                    <a:lnTo>
                      <a:pt x="19689" y="3934"/>
                    </a:lnTo>
                    <a:lnTo>
                      <a:pt x="19606" y="3892"/>
                    </a:lnTo>
                    <a:lnTo>
                      <a:pt x="19543" y="3892"/>
                    </a:lnTo>
                    <a:lnTo>
                      <a:pt x="19438" y="3662"/>
                    </a:lnTo>
                    <a:lnTo>
                      <a:pt x="19438" y="3369"/>
                    </a:lnTo>
                    <a:lnTo>
                      <a:pt x="19459" y="3348"/>
                    </a:lnTo>
                    <a:lnTo>
                      <a:pt x="19459" y="3265"/>
                    </a:lnTo>
                    <a:lnTo>
                      <a:pt x="19396" y="3202"/>
                    </a:lnTo>
                    <a:lnTo>
                      <a:pt x="19375" y="2846"/>
                    </a:lnTo>
                    <a:lnTo>
                      <a:pt x="19438" y="2762"/>
                    </a:lnTo>
                    <a:lnTo>
                      <a:pt x="19375" y="2637"/>
                    </a:lnTo>
                    <a:lnTo>
                      <a:pt x="19438" y="2616"/>
                    </a:lnTo>
                    <a:lnTo>
                      <a:pt x="19438" y="2532"/>
                    </a:lnTo>
                    <a:lnTo>
                      <a:pt x="19250" y="2323"/>
                    </a:lnTo>
                    <a:lnTo>
                      <a:pt x="19124" y="2260"/>
                    </a:lnTo>
                    <a:lnTo>
                      <a:pt x="19145" y="2218"/>
                    </a:lnTo>
                    <a:lnTo>
                      <a:pt x="19020" y="2093"/>
                    </a:lnTo>
                    <a:lnTo>
                      <a:pt x="18915" y="2156"/>
                    </a:lnTo>
                    <a:lnTo>
                      <a:pt x="18852" y="2114"/>
                    </a:lnTo>
                    <a:lnTo>
                      <a:pt x="18769" y="2239"/>
                    </a:lnTo>
                    <a:lnTo>
                      <a:pt x="18706" y="2239"/>
                    </a:lnTo>
                    <a:lnTo>
                      <a:pt x="18559" y="2051"/>
                    </a:lnTo>
                    <a:lnTo>
                      <a:pt x="18601" y="1988"/>
                    </a:lnTo>
                    <a:lnTo>
                      <a:pt x="18517" y="1800"/>
                    </a:lnTo>
                    <a:lnTo>
                      <a:pt x="18538" y="1591"/>
                    </a:lnTo>
                    <a:lnTo>
                      <a:pt x="18517" y="1319"/>
                    </a:lnTo>
                    <a:lnTo>
                      <a:pt x="18497" y="1361"/>
                    </a:lnTo>
                    <a:lnTo>
                      <a:pt x="18434" y="1256"/>
                    </a:lnTo>
                    <a:lnTo>
                      <a:pt x="18497" y="1151"/>
                    </a:lnTo>
                    <a:lnTo>
                      <a:pt x="18413" y="1047"/>
                    </a:lnTo>
                    <a:lnTo>
                      <a:pt x="18392" y="942"/>
                    </a:lnTo>
                    <a:lnTo>
                      <a:pt x="18329" y="900"/>
                    </a:lnTo>
                    <a:lnTo>
                      <a:pt x="18329" y="754"/>
                    </a:lnTo>
                    <a:lnTo>
                      <a:pt x="18413" y="670"/>
                    </a:lnTo>
                    <a:lnTo>
                      <a:pt x="18329" y="649"/>
                    </a:lnTo>
                    <a:lnTo>
                      <a:pt x="18225" y="670"/>
                    </a:lnTo>
                    <a:lnTo>
                      <a:pt x="18141" y="586"/>
                    </a:lnTo>
                    <a:lnTo>
                      <a:pt x="18204" y="314"/>
                    </a:lnTo>
                    <a:lnTo>
                      <a:pt x="18183" y="252"/>
                    </a:lnTo>
                    <a:lnTo>
                      <a:pt x="18120" y="105"/>
                    </a:lnTo>
                    <a:lnTo>
                      <a:pt x="18015" y="63"/>
                    </a:lnTo>
                    <a:lnTo>
                      <a:pt x="18015" y="1"/>
                    </a:lnTo>
                    <a:close/>
                  </a:path>
                </a:pathLst>
              </a:custGeom>
              <a:solidFill>
                <a:srgbClr val="2C39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 name="Google Shape;506;p49"/>
              <p:cNvSpPr/>
              <p:nvPr/>
            </p:nvSpPr>
            <p:spPr>
              <a:xfrm>
                <a:off x="5683950" y="3957275"/>
                <a:ext cx="54950" cy="71175"/>
              </a:xfrm>
              <a:custGeom>
                <a:avLst/>
                <a:gdLst/>
                <a:ahLst/>
                <a:cxnLst/>
                <a:rect l="l" t="t" r="r" b="b"/>
                <a:pathLst>
                  <a:path w="2198" h="2847" extrusionOk="0">
                    <a:moveTo>
                      <a:pt x="168" y="1"/>
                    </a:moveTo>
                    <a:lnTo>
                      <a:pt x="126" y="64"/>
                    </a:lnTo>
                    <a:lnTo>
                      <a:pt x="126" y="189"/>
                    </a:lnTo>
                    <a:lnTo>
                      <a:pt x="105" y="210"/>
                    </a:lnTo>
                    <a:lnTo>
                      <a:pt x="105" y="336"/>
                    </a:lnTo>
                    <a:lnTo>
                      <a:pt x="126" y="587"/>
                    </a:lnTo>
                    <a:lnTo>
                      <a:pt x="105" y="733"/>
                    </a:lnTo>
                    <a:lnTo>
                      <a:pt x="126" y="1005"/>
                    </a:lnTo>
                    <a:lnTo>
                      <a:pt x="168" y="1214"/>
                    </a:lnTo>
                    <a:lnTo>
                      <a:pt x="126" y="1361"/>
                    </a:lnTo>
                    <a:lnTo>
                      <a:pt x="189" y="1382"/>
                    </a:lnTo>
                    <a:lnTo>
                      <a:pt x="189" y="1466"/>
                    </a:lnTo>
                    <a:lnTo>
                      <a:pt x="294" y="1570"/>
                    </a:lnTo>
                    <a:lnTo>
                      <a:pt x="168" y="1570"/>
                    </a:lnTo>
                    <a:lnTo>
                      <a:pt x="64" y="1466"/>
                    </a:lnTo>
                    <a:lnTo>
                      <a:pt x="1" y="1570"/>
                    </a:lnTo>
                    <a:lnTo>
                      <a:pt x="1" y="1779"/>
                    </a:lnTo>
                    <a:lnTo>
                      <a:pt x="85" y="1842"/>
                    </a:lnTo>
                    <a:lnTo>
                      <a:pt x="64" y="1884"/>
                    </a:lnTo>
                    <a:lnTo>
                      <a:pt x="64" y="2198"/>
                    </a:lnTo>
                    <a:lnTo>
                      <a:pt x="105" y="2261"/>
                    </a:lnTo>
                    <a:lnTo>
                      <a:pt x="85" y="2303"/>
                    </a:lnTo>
                    <a:lnTo>
                      <a:pt x="105" y="2470"/>
                    </a:lnTo>
                    <a:lnTo>
                      <a:pt x="210" y="2491"/>
                    </a:lnTo>
                    <a:lnTo>
                      <a:pt x="168" y="2575"/>
                    </a:lnTo>
                    <a:lnTo>
                      <a:pt x="168" y="2700"/>
                    </a:lnTo>
                    <a:lnTo>
                      <a:pt x="210" y="2721"/>
                    </a:lnTo>
                    <a:lnTo>
                      <a:pt x="315" y="2700"/>
                    </a:lnTo>
                    <a:lnTo>
                      <a:pt x="398" y="2784"/>
                    </a:lnTo>
                    <a:lnTo>
                      <a:pt x="503" y="2637"/>
                    </a:lnTo>
                    <a:lnTo>
                      <a:pt x="503" y="2742"/>
                    </a:lnTo>
                    <a:lnTo>
                      <a:pt x="545" y="2847"/>
                    </a:lnTo>
                    <a:lnTo>
                      <a:pt x="649" y="2847"/>
                    </a:lnTo>
                    <a:lnTo>
                      <a:pt x="754" y="2700"/>
                    </a:lnTo>
                    <a:lnTo>
                      <a:pt x="796" y="2595"/>
                    </a:lnTo>
                    <a:lnTo>
                      <a:pt x="838" y="2407"/>
                    </a:lnTo>
                    <a:lnTo>
                      <a:pt x="921" y="2491"/>
                    </a:lnTo>
                    <a:lnTo>
                      <a:pt x="942" y="2428"/>
                    </a:lnTo>
                    <a:lnTo>
                      <a:pt x="1047" y="2365"/>
                    </a:lnTo>
                    <a:lnTo>
                      <a:pt x="1110" y="2219"/>
                    </a:lnTo>
                    <a:lnTo>
                      <a:pt x="1110" y="2365"/>
                    </a:lnTo>
                    <a:lnTo>
                      <a:pt x="1173" y="2386"/>
                    </a:lnTo>
                    <a:lnTo>
                      <a:pt x="1235" y="2282"/>
                    </a:lnTo>
                    <a:lnTo>
                      <a:pt x="1340" y="2261"/>
                    </a:lnTo>
                    <a:lnTo>
                      <a:pt x="1382" y="2303"/>
                    </a:lnTo>
                    <a:lnTo>
                      <a:pt x="1361" y="2407"/>
                    </a:lnTo>
                    <a:lnTo>
                      <a:pt x="1256" y="2365"/>
                    </a:lnTo>
                    <a:lnTo>
                      <a:pt x="1256" y="2512"/>
                    </a:lnTo>
                    <a:lnTo>
                      <a:pt x="1361" y="2470"/>
                    </a:lnTo>
                    <a:lnTo>
                      <a:pt x="1424" y="2491"/>
                    </a:lnTo>
                    <a:lnTo>
                      <a:pt x="1549" y="2303"/>
                    </a:lnTo>
                    <a:lnTo>
                      <a:pt x="1549" y="2219"/>
                    </a:lnTo>
                    <a:lnTo>
                      <a:pt x="1466" y="2177"/>
                    </a:lnTo>
                    <a:lnTo>
                      <a:pt x="1549" y="2072"/>
                    </a:lnTo>
                    <a:lnTo>
                      <a:pt x="1549" y="1947"/>
                    </a:lnTo>
                    <a:lnTo>
                      <a:pt x="1633" y="1947"/>
                    </a:lnTo>
                    <a:lnTo>
                      <a:pt x="1675" y="1884"/>
                    </a:lnTo>
                    <a:lnTo>
                      <a:pt x="1675" y="1633"/>
                    </a:lnTo>
                    <a:lnTo>
                      <a:pt x="1758" y="1570"/>
                    </a:lnTo>
                    <a:lnTo>
                      <a:pt x="1800" y="1466"/>
                    </a:lnTo>
                    <a:lnTo>
                      <a:pt x="1842" y="1633"/>
                    </a:lnTo>
                    <a:lnTo>
                      <a:pt x="1863" y="1696"/>
                    </a:lnTo>
                    <a:lnTo>
                      <a:pt x="1905" y="1570"/>
                    </a:lnTo>
                    <a:lnTo>
                      <a:pt x="1905" y="1466"/>
                    </a:lnTo>
                    <a:lnTo>
                      <a:pt x="1947" y="1424"/>
                    </a:lnTo>
                    <a:lnTo>
                      <a:pt x="1905" y="1256"/>
                    </a:lnTo>
                    <a:lnTo>
                      <a:pt x="1989" y="1131"/>
                    </a:lnTo>
                    <a:lnTo>
                      <a:pt x="1989" y="922"/>
                    </a:lnTo>
                    <a:lnTo>
                      <a:pt x="2093" y="796"/>
                    </a:lnTo>
                    <a:lnTo>
                      <a:pt x="2156" y="503"/>
                    </a:lnTo>
                    <a:lnTo>
                      <a:pt x="2198" y="398"/>
                    </a:lnTo>
                    <a:lnTo>
                      <a:pt x="2072" y="294"/>
                    </a:lnTo>
                    <a:lnTo>
                      <a:pt x="1947" y="294"/>
                    </a:lnTo>
                    <a:lnTo>
                      <a:pt x="1947" y="315"/>
                    </a:lnTo>
                    <a:lnTo>
                      <a:pt x="1884" y="419"/>
                    </a:lnTo>
                    <a:lnTo>
                      <a:pt x="1863" y="398"/>
                    </a:lnTo>
                    <a:lnTo>
                      <a:pt x="1800" y="398"/>
                    </a:lnTo>
                    <a:lnTo>
                      <a:pt x="1738" y="440"/>
                    </a:lnTo>
                    <a:lnTo>
                      <a:pt x="1675" y="503"/>
                    </a:lnTo>
                    <a:lnTo>
                      <a:pt x="1340" y="482"/>
                    </a:lnTo>
                    <a:lnTo>
                      <a:pt x="1256" y="524"/>
                    </a:lnTo>
                    <a:lnTo>
                      <a:pt x="1256" y="629"/>
                    </a:lnTo>
                    <a:lnTo>
                      <a:pt x="1173" y="545"/>
                    </a:lnTo>
                    <a:lnTo>
                      <a:pt x="1068" y="545"/>
                    </a:lnTo>
                    <a:lnTo>
                      <a:pt x="1005" y="608"/>
                    </a:lnTo>
                    <a:lnTo>
                      <a:pt x="901" y="524"/>
                    </a:lnTo>
                    <a:lnTo>
                      <a:pt x="733" y="398"/>
                    </a:lnTo>
                    <a:lnTo>
                      <a:pt x="524" y="294"/>
                    </a:lnTo>
                    <a:lnTo>
                      <a:pt x="524" y="106"/>
                    </a:lnTo>
                    <a:lnTo>
                      <a:pt x="482" y="168"/>
                    </a:lnTo>
                    <a:lnTo>
                      <a:pt x="440" y="210"/>
                    </a:lnTo>
                    <a:lnTo>
                      <a:pt x="377" y="126"/>
                    </a:lnTo>
                    <a:lnTo>
                      <a:pt x="273" y="85"/>
                    </a:lnTo>
                    <a:lnTo>
                      <a:pt x="168" y="1"/>
                    </a:lnTo>
                    <a:close/>
                  </a:path>
                </a:pathLst>
              </a:custGeom>
              <a:solidFill>
                <a:srgbClr val="2C39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07" name="Google Shape;507;p49"/>
            <p:cNvGrpSpPr/>
            <p:nvPr/>
          </p:nvGrpSpPr>
          <p:grpSpPr>
            <a:xfrm>
              <a:off x="5952300" y="3852150"/>
              <a:ext cx="231225" cy="287200"/>
              <a:chOff x="5952300" y="3852150"/>
              <a:chExt cx="231225" cy="287200"/>
            </a:xfrm>
          </p:grpSpPr>
          <p:sp>
            <p:nvSpPr>
              <p:cNvPr id="508" name="Google Shape;508;p49"/>
              <p:cNvSpPr/>
              <p:nvPr/>
            </p:nvSpPr>
            <p:spPr>
              <a:xfrm>
                <a:off x="5952300" y="3996525"/>
                <a:ext cx="145450" cy="142825"/>
              </a:xfrm>
              <a:custGeom>
                <a:avLst/>
                <a:gdLst/>
                <a:ahLst/>
                <a:cxnLst/>
                <a:rect l="l" t="t" r="r" b="b"/>
                <a:pathLst>
                  <a:path w="5818" h="5713" extrusionOk="0">
                    <a:moveTo>
                      <a:pt x="5064" y="0"/>
                    </a:moveTo>
                    <a:lnTo>
                      <a:pt x="4918" y="105"/>
                    </a:lnTo>
                    <a:lnTo>
                      <a:pt x="4834" y="126"/>
                    </a:lnTo>
                    <a:lnTo>
                      <a:pt x="4729" y="209"/>
                    </a:lnTo>
                    <a:lnTo>
                      <a:pt x="4729" y="377"/>
                    </a:lnTo>
                    <a:lnTo>
                      <a:pt x="4625" y="628"/>
                    </a:lnTo>
                    <a:lnTo>
                      <a:pt x="4520" y="753"/>
                    </a:lnTo>
                    <a:lnTo>
                      <a:pt x="4457" y="774"/>
                    </a:lnTo>
                    <a:lnTo>
                      <a:pt x="4332" y="942"/>
                    </a:lnTo>
                    <a:lnTo>
                      <a:pt x="4290" y="1025"/>
                    </a:lnTo>
                    <a:lnTo>
                      <a:pt x="4185" y="1067"/>
                    </a:lnTo>
                    <a:lnTo>
                      <a:pt x="4081" y="1046"/>
                    </a:lnTo>
                    <a:lnTo>
                      <a:pt x="3976" y="1130"/>
                    </a:lnTo>
                    <a:lnTo>
                      <a:pt x="3934" y="1235"/>
                    </a:lnTo>
                    <a:lnTo>
                      <a:pt x="3934" y="1339"/>
                    </a:lnTo>
                    <a:lnTo>
                      <a:pt x="3892" y="1360"/>
                    </a:lnTo>
                    <a:lnTo>
                      <a:pt x="3788" y="1465"/>
                    </a:lnTo>
                    <a:lnTo>
                      <a:pt x="3788" y="1590"/>
                    </a:lnTo>
                    <a:lnTo>
                      <a:pt x="3725" y="1674"/>
                    </a:lnTo>
                    <a:lnTo>
                      <a:pt x="3704" y="1758"/>
                    </a:lnTo>
                    <a:lnTo>
                      <a:pt x="3495" y="2009"/>
                    </a:lnTo>
                    <a:lnTo>
                      <a:pt x="3286" y="2176"/>
                    </a:lnTo>
                    <a:lnTo>
                      <a:pt x="3160" y="2197"/>
                    </a:lnTo>
                    <a:lnTo>
                      <a:pt x="2993" y="2281"/>
                    </a:lnTo>
                    <a:lnTo>
                      <a:pt x="2993" y="2344"/>
                    </a:lnTo>
                    <a:lnTo>
                      <a:pt x="2888" y="2344"/>
                    </a:lnTo>
                    <a:lnTo>
                      <a:pt x="2679" y="2469"/>
                    </a:lnTo>
                    <a:lnTo>
                      <a:pt x="2512" y="2616"/>
                    </a:lnTo>
                    <a:lnTo>
                      <a:pt x="2407" y="2637"/>
                    </a:lnTo>
                    <a:lnTo>
                      <a:pt x="2198" y="2783"/>
                    </a:lnTo>
                    <a:lnTo>
                      <a:pt x="2156" y="2846"/>
                    </a:lnTo>
                    <a:lnTo>
                      <a:pt x="2219" y="2929"/>
                    </a:lnTo>
                    <a:lnTo>
                      <a:pt x="2219" y="3055"/>
                    </a:lnTo>
                    <a:lnTo>
                      <a:pt x="2114" y="2950"/>
                    </a:lnTo>
                    <a:lnTo>
                      <a:pt x="2093" y="2929"/>
                    </a:lnTo>
                    <a:lnTo>
                      <a:pt x="1988" y="2950"/>
                    </a:lnTo>
                    <a:lnTo>
                      <a:pt x="1884" y="2992"/>
                    </a:lnTo>
                    <a:lnTo>
                      <a:pt x="1821" y="2950"/>
                    </a:lnTo>
                    <a:lnTo>
                      <a:pt x="1737" y="2950"/>
                    </a:lnTo>
                    <a:lnTo>
                      <a:pt x="1570" y="3118"/>
                    </a:lnTo>
                    <a:lnTo>
                      <a:pt x="1507" y="3201"/>
                    </a:lnTo>
                    <a:lnTo>
                      <a:pt x="1361" y="3327"/>
                    </a:lnTo>
                    <a:lnTo>
                      <a:pt x="1277" y="3348"/>
                    </a:lnTo>
                    <a:lnTo>
                      <a:pt x="1172" y="3453"/>
                    </a:lnTo>
                    <a:lnTo>
                      <a:pt x="1151" y="3620"/>
                    </a:lnTo>
                    <a:lnTo>
                      <a:pt x="1110" y="3536"/>
                    </a:lnTo>
                    <a:lnTo>
                      <a:pt x="1068" y="3473"/>
                    </a:lnTo>
                    <a:lnTo>
                      <a:pt x="1005" y="3557"/>
                    </a:lnTo>
                    <a:lnTo>
                      <a:pt x="942" y="3620"/>
                    </a:lnTo>
                    <a:lnTo>
                      <a:pt x="942" y="3746"/>
                    </a:lnTo>
                    <a:lnTo>
                      <a:pt x="879" y="3787"/>
                    </a:lnTo>
                    <a:lnTo>
                      <a:pt x="838" y="3766"/>
                    </a:lnTo>
                    <a:lnTo>
                      <a:pt x="670" y="3955"/>
                    </a:lnTo>
                    <a:lnTo>
                      <a:pt x="628" y="3955"/>
                    </a:lnTo>
                    <a:lnTo>
                      <a:pt x="566" y="4038"/>
                    </a:lnTo>
                    <a:lnTo>
                      <a:pt x="566" y="4206"/>
                    </a:lnTo>
                    <a:lnTo>
                      <a:pt x="524" y="4269"/>
                    </a:lnTo>
                    <a:lnTo>
                      <a:pt x="461" y="4164"/>
                    </a:lnTo>
                    <a:lnTo>
                      <a:pt x="419" y="4164"/>
                    </a:lnTo>
                    <a:lnTo>
                      <a:pt x="377" y="4206"/>
                    </a:lnTo>
                    <a:lnTo>
                      <a:pt x="335" y="4248"/>
                    </a:lnTo>
                    <a:lnTo>
                      <a:pt x="252" y="4415"/>
                    </a:lnTo>
                    <a:lnTo>
                      <a:pt x="252" y="4478"/>
                    </a:lnTo>
                    <a:lnTo>
                      <a:pt x="335" y="4582"/>
                    </a:lnTo>
                    <a:lnTo>
                      <a:pt x="377" y="4624"/>
                    </a:lnTo>
                    <a:lnTo>
                      <a:pt x="335" y="4666"/>
                    </a:lnTo>
                    <a:lnTo>
                      <a:pt x="252" y="4666"/>
                    </a:lnTo>
                    <a:lnTo>
                      <a:pt x="126" y="4687"/>
                    </a:lnTo>
                    <a:lnTo>
                      <a:pt x="1" y="4813"/>
                    </a:lnTo>
                    <a:lnTo>
                      <a:pt x="43" y="4834"/>
                    </a:lnTo>
                    <a:lnTo>
                      <a:pt x="126" y="4834"/>
                    </a:lnTo>
                    <a:lnTo>
                      <a:pt x="43" y="4896"/>
                    </a:lnTo>
                    <a:lnTo>
                      <a:pt x="43" y="5001"/>
                    </a:lnTo>
                    <a:lnTo>
                      <a:pt x="126" y="5085"/>
                    </a:lnTo>
                    <a:lnTo>
                      <a:pt x="168" y="5106"/>
                    </a:lnTo>
                    <a:lnTo>
                      <a:pt x="315" y="5106"/>
                    </a:lnTo>
                    <a:lnTo>
                      <a:pt x="335" y="5147"/>
                    </a:lnTo>
                    <a:lnTo>
                      <a:pt x="356" y="5147"/>
                    </a:lnTo>
                    <a:lnTo>
                      <a:pt x="377" y="5085"/>
                    </a:lnTo>
                    <a:lnTo>
                      <a:pt x="440" y="5085"/>
                    </a:lnTo>
                    <a:lnTo>
                      <a:pt x="524" y="5126"/>
                    </a:lnTo>
                    <a:lnTo>
                      <a:pt x="566" y="5210"/>
                    </a:lnTo>
                    <a:lnTo>
                      <a:pt x="545" y="5252"/>
                    </a:lnTo>
                    <a:lnTo>
                      <a:pt x="587" y="5315"/>
                    </a:lnTo>
                    <a:lnTo>
                      <a:pt x="670" y="5315"/>
                    </a:lnTo>
                    <a:lnTo>
                      <a:pt x="733" y="5336"/>
                    </a:lnTo>
                    <a:lnTo>
                      <a:pt x="754" y="5461"/>
                    </a:lnTo>
                    <a:lnTo>
                      <a:pt x="859" y="5545"/>
                    </a:lnTo>
                    <a:lnTo>
                      <a:pt x="942" y="5608"/>
                    </a:lnTo>
                    <a:lnTo>
                      <a:pt x="838" y="5670"/>
                    </a:lnTo>
                    <a:lnTo>
                      <a:pt x="879" y="5670"/>
                    </a:lnTo>
                    <a:lnTo>
                      <a:pt x="1005" y="5629"/>
                    </a:lnTo>
                    <a:lnTo>
                      <a:pt x="1005" y="5670"/>
                    </a:lnTo>
                    <a:lnTo>
                      <a:pt x="1110" y="5712"/>
                    </a:lnTo>
                    <a:lnTo>
                      <a:pt x="1256" y="5670"/>
                    </a:lnTo>
                    <a:lnTo>
                      <a:pt x="1465" y="5608"/>
                    </a:lnTo>
                    <a:lnTo>
                      <a:pt x="1612" y="5461"/>
                    </a:lnTo>
                    <a:lnTo>
                      <a:pt x="1737" y="5419"/>
                    </a:lnTo>
                    <a:lnTo>
                      <a:pt x="1737" y="5357"/>
                    </a:lnTo>
                    <a:lnTo>
                      <a:pt x="1716" y="5252"/>
                    </a:lnTo>
                    <a:lnTo>
                      <a:pt x="1800" y="5315"/>
                    </a:lnTo>
                    <a:lnTo>
                      <a:pt x="1779" y="5398"/>
                    </a:lnTo>
                    <a:lnTo>
                      <a:pt x="1905" y="5336"/>
                    </a:lnTo>
                    <a:lnTo>
                      <a:pt x="1926" y="5210"/>
                    </a:lnTo>
                    <a:lnTo>
                      <a:pt x="2009" y="5106"/>
                    </a:lnTo>
                    <a:lnTo>
                      <a:pt x="2198" y="5022"/>
                    </a:lnTo>
                    <a:lnTo>
                      <a:pt x="2323" y="5022"/>
                    </a:lnTo>
                    <a:lnTo>
                      <a:pt x="2365" y="5001"/>
                    </a:lnTo>
                    <a:lnTo>
                      <a:pt x="2365" y="4959"/>
                    </a:lnTo>
                    <a:lnTo>
                      <a:pt x="2260" y="4959"/>
                    </a:lnTo>
                    <a:lnTo>
                      <a:pt x="2323" y="4938"/>
                    </a:lnTo>
                    <a:lnTo>
                      <a:pt x="2344" y="4917"/>
                    </a:lnTo>
                    <a:lnTo>
                      <a:pt x="2323" y="4896"/>
                    </a:lnTo>
                    <a:lnTo>
                      <a:pt x="2449" y="4729"/>
                    </a:lnTo>
                    <a:lnTo>
                      <a:pt x="2532" y="4582"/>
                    </a:lnTo>
                    <a:lnTo>
                      <a:pt x="2574" y="4415"/>
                    </a:lnTo>
                    <a:lnTo>
                      <a:pt x="2658" y="4310"/>
                    </a:lnTo>
                    <a:lnTo>
                      <a:pt x="2930" y="4143"/>
                    </a:lnTo>
                    <a:lnTo>
                      <a:pt x="2972" y="4038"/>
                    </a:lnTo>
                    <a:lnTo>
                      <a:pt x="2993" y="3913"/>
                    </a:lnTo>
                    <a:lnTo>
                      <a:pt x="3097" y="3746"/>
                    </a:lnTo>
                    <a:lnTo>
                      <a:pt x="3160" y="3641"/>
                    </a:lnTo>
                    <a:lnTo>
                      <a:pt x="3181" y="3536"/>
                    </a:lnTo>
                    <a:lnTo>
                      <a:pt x="3265" y="3432"/>
                    </a:lnTo>
                    <a:lnTo>
                      <a:pt x="3369" y="3369"/>
                    </a:lnTo>
                    <a:lnTo>
                      <a:pt x="3390" y="3264"/>
                    </a:lnTo>
                    <a:lnTo>
                      <a:pt x="3474" y="3348"/>
                    </a:lnTo>
                    <a:lnTo>
                      <a:pt x="3516" y="3348"/>
                    </a:lnTo>
                    <a:lnTo>
                      <a:pt x="3558" y="3243"/>
                    </a:lnTo>
                    <a:lnTo>
                      <a:pt x="3662" y="3243"/>
                    </a:lnTo>
                    <a:lnTo>
                      <a:pt x="3725" y="3222"/>
                    </a:lnTo>
                    <a:lnTo>
                      <a:pt x="3788" y="3139"/>
                    </a:lnTo>
                    <a:lnTo>
                      <a:pt x="3788" y="3034"/>
                    </a:lnTo>
                    <a:lnTo>
                      <a:pt x="3704" y="2950"/>
                    </a:lnTo>
                    <a:lnTo>
                      <a:pt x="3704" y="2950"/>
                    </a:lnTo>
                    <a:lnTo>
                      <a:pt x="3809" y="3013"/>
                    </a:lnTo>
                    <a:lnTo>
                      <a:pt x="3830" y="3139"/>
                    </a:lnTo>
                    <a:lnTo>
                      <a:pt x="3892" y="3139"/>
                    </a:lnTo>
                    <a:lnTo>
                      <a:pt x="3976" y="3118"/>
                    </a:lnTo>
                    <a:lnTo>
                      <a:pt x="3976" y="3055"/>
                    </a:lnTo>
                    <a:lnTo>
                      <a:pt x="4039" y="3013"/>
                    </a:lnTo>
                    <a:lnTo>
                      <a:pt x="4123" y="3034"/>
                    </a:lnTo>
                    <a:lnTo>
                      <a:pt x="4123" y="3097"/>
                    </a:lnTo>
                    <a:lnTo>
                      <a:pt x="4018" y="3139"/>
                    </a:lnTo>
                    <a:lnTo>
                      <a:pt x="4123" y="3139"/>
                    </a:lnTo>
                    <a:lnTo>
                      <a:pt x="4227" y="3160"/>
                    </a:lnTo>
                    <a:lnTo>
                      <a:pt x="4248" y="3118"/>
                    </a:lnTo>
                    <a:lnTo>
                      <a:pt x="4248" y="3034"/>
                    </a:lnTo>
                    <a:lnTo>
                      <a:pt x="4290" y="2992"/>
                    </a:lnTo>
                    <a:lnTo>
                      <a:pt x="4311" y="3013"/>
                    </a:lnTo>
                    <a:lnTo>
                      <a:pt x="4311" y="3139"/>
                    </a:lnTo>
                    <a:lnTo>
                      <a:pt x="4332" y="3160"/>
                    </a:lnTo>
                    <a:lnTo>
                      <a:pt x="4395" y="3118"/>
                    </a:lnTo>
                    <a:lnTo>
                      <a:pt x="4416" y="2950"/>
                    </a:lnTo>
                    <a:lnTo>
                      <a:pt x="4353" y="2867"/>
                    </a:lnTo>
                    <a:lnTo>
                      <a:pt x="4290" y="2867"/>
                    </a:lnTo>
                    <a:lnTo>
                      <a:pt x="4311" y="2825"/>
                    </a:lnTo>
                    <a:lnTo>
                      <a:pt x="4311" y="2699"/>
                    </a:lnTo>
                    <a:lnTo>
                      <a:pt x="4332" y="2511"/>
                    </a:lnTo>
                    <a:lnTo>
                      <a:pt x="4416" y="2490"/>
                    </a:lnTo>
                    <a:lnTo>
                      <a:pt x="4562" y="2427"/>
                    </a:lnTo>
                    <a:lnTo>
                      <a:pt x="4750" y="2323"/>
                    </a:lnTo>
                    <a:lnTo>
                      <a:pt x="4771" y="2260"/>
                    </a:lnTo>
                    <a:lnTo>
                      <a:pt x="4918" y="2093"/>
                    </a:lnTo>
                    <a:lnTo>
                      <a:pt x="4918" y="1988"/>
                    </a:lnTo>
                    <a:lnTo>
                      <a:pt x="5043" y="1862"/>
                    </a:lnTo>
                    <a:lnTo>
                      <a:pt x="5127" y="1883"/>
                    </a:lnTo>
                    <a:lnTo>
                      <a:pt x="5127" y="1821"/>
                    </a:lnTo>
                    <a:lnTo>
                      <a:pt x="5336" y="1632"/>
                    </a:lnTo>
                    <a:lnTo>
                      <a:pt x="5336" y="1549"/>
                    </a:lnTo>
                    <a:lnTo>
                      <a:pt x="5650" y="1277"/>
                    </a:lnTo>
                    <a:lnTo>
                      <a:pt x="5755" y="1235"/>
                    </a:lnTo>
                    <a:lnTo>
                      <a:pt x="5692" y="1214"/>
                    </a:lnTo>
                    <a:lnTo>
                      <a:pt x="5671" y="1109"/>
                    </a:lnTo>
                    <a:lnTo>
                      <a:pt x="5608" y="1005"/>
                    </a:lnTo>
                    <a:lnTo>
                      <a:pt x="5650" y="900"/>
                    </a:lnTo>
                    <a:lnTo>
                      <a:pt x="5671" y="774"/>
                    </a:lnTo>
                    <a:lnTo>
                      <a:pt x="5692" y="816"/>
                    </a:lnTo>
                    <a:lnTo>
                      <a:pt x="5797" y="649"/>
                    </a:lnTo>
                    <a:lnTo>
                      <a:pt x="5713" y="691"/>
                    </a:lnTo>
                    <a:lnTo>
                      <a:pt x="5650" y="691"/>
                    </a:lnTo>
                    <a:lnTo>
                      <a:pt x="5755" y="628"/>
                    </a:lnTo>
                    <a:lnTo>
                      <a:pt x="5817" y="502"/>
                    </a:lnTo>
                    <a:lnTo>
                      <a:pt x="5797" y="502"/>
                    </a:lnTo>
                    <a:lnTo>
                      <a:pt x="5797" y="419"/>
                    </a:lnTo>
                    <a:lnTo>
                      <a:pt x="5713" y="419"/>
                    </a:lnTo>
                    <a:lnTo>
                      <a:pt x="5650" y="544"/>
                    </a:lnTo>
                    <a:lnTo>
                      <a:pt x="5671" y="586"/>
                    </a:lnTo>
                    <a:lnTo>
                      <a:pt x="5713" y="607"/>
                    </a:lnTo>
                    <a:lnTo>
                      <a:pt x="5608" y="649"/>
                    </a:lnTo>
                    <a:lnTo>
                      <a:pt x="5566" y="607"/>
                    </a:lnTo>
                    <a:lnTo>
                      <a:pt x="5566" y="544"/>
                    </a:lnTo>
                    <a:lnTo>
                      <a:pt x="5504" y="544"/>
                    </a:lnTo>
                    <a:lnTo>
                      <a:pt x="5441" y="523"/>
                    </a:lnTo>
                    <a:lnTo>
                      <a:pt x="5378" y="586"/>
                    </a:lnTo>
                    <a:lnTo>
                      <a:pt x="5294" y="691"/>
                    </a:lnTo>
                    <a:lnTo>
                      <a:pt x="5232" y="628"/>
                    </a:lnTo>
                    <a:lnTo>
                      <a:pt x="5169" y="481"/>
                    </a:lnTo>
                    <a:lnTo>
                      <a:pt x="5232" y="440"/>
                    </a:lnTo>
                    <a:lnTo>
                      <a:pt x="5273" y="377"/>
                    </a:lnTo>
                    <a:lnTo>
                      <a:pt x="5273" y="314"/>
                    </a:lnTo>
                    <a:lnTo>
                      <a:pt x="5252" y="293"/>
                    </a:lnTo>
                    <a:lnTo>
                      <a:pt x="5273" y="251"/>
                    </a:lnTo>
                    <a:lnTo>
                      <a:pt x="5232" y="209"/>
                    </a:lnTo>
                    <a:lnTo>
                      <a:pt x="5169" y="251"/>
                    </a:lnTo>
                    <a:lnTo>
                      <a:pt x="5127" y="230"/>
                    </a:lnTo>
                    <a:lnTo>
                      <a:pt x="5064" y="188"/>
                    </a:lnTo>
                    <a:lnTo>
                      <a:pt x="5085" y="105"/>
                    </a:lnTo>
                    <a:lnTo>
                      <a:pt x="5169" y="0"/>
                    </a:lnTo>
                    <a:close/>
                  </a:path>
                </a:pathLst>
              </a:custGeom>
              <a:solidFill>
                <a:srgbClr val="2C39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 name="Google Shape;509;p49"/>
              <p:cNvSpPr/>
              <p:nvPr/>
            </p:nvSpPr>
            <p:spPr>
              <a:xfrm>
                <a:off x="6101375" y="3852150"/>
                <a:ext cx="82150" cy="171075"/>
              </a:xfrm>
              <a:custGeom>
                <a:avLst/>
                <a:gdLst/>
                <a:ahLst/>
                <a:cxnLst/>
                <a:rect l="l" t="t" r="r" b="b"/>
                <a:pathLst>
                  <a:path w="3286" h="6843" extrusionOk="0">
                    <a:moveTo>
                      <a:pt x="880" y="0"/>
                    </a:moveTo>
                    <a:lnTo>
                      <a:pt x="796" y="21"/>
                    </a:lnTo>
                    <a:lnTo>
                      <a:pt x="650" y="21"/>
                    </a:lnTo>
                    <a:lnTo>
                      <a:pt x="650" y="42"/>
                    </a:lnTo>
                    <a:lnTo>
                      <a:pt x="733" y="126"/>
                    </a:lnTo>
                    <a:lnTo>
                      <a:pt x="859" y="440"/>
                    </a:lnTo>
                    <a:lnTo>
                      <a:pt x="859" y="544"/>
                    </a:lnTo>
                    <a:lnTo>
                      <a:pt x="859" y="733"/>
                    </a:lnTo>
                    <a:lnTo>
                      <a:pt x="796" y="774"/>
                    </a:lnTo>
                    <a:lnTo>
                      <a:pt x="754" y="774"/>
                    </a:lnTo>
                    <a:lnTo>
                      <a:pt x="754" y="795"/>
                    </a:lnTo>
                    <a:lnTo>
                      <a:pt x="796" y="1046"/>
                    </a:lnTo>
                    <a:lnTo>
                      <a:pt x="838" y="1067"/>
                    </a:lnTo>
                    <a:lnTo>
                      <a:pt x="942" y="1026"/>
                    </a:lnTo>
                    <a:lnTo>
                      <a:pt x="1047" y="1026"/>
                    </a:lnTo>
                    <a:lnTo>
                      <a:pt x="963" y="1046"/>
                    </a:lnTo>
                    <a:lnTo>
                      <a:pt x="880" y="1151"/>
                    </a:lnTo>
                    <a:lnTo>
                      <a:pt x="901" y="1277"/>
                    </a:lnTo>
                    <a:lnTo>
                      <a:pt x="984" y="1444"/>
                    </a:lnTo>
                    <a:lnTo>
                      <a:pt x="1005" y="1716"/>
                    </a:lnTo>
                    <a:lnTo>
                      <a:pt x="1005" y="1904"/>
                    </a:lnTo>
                    <a:lnTo>
                      <a:pt x="1005" y="2030"/>
                    </a:lnTo>
                    <a:lnTo>
                      <a:pt x="1068" y="2009"/>
                    </a:lnTo>
                    <a:lnTo>
                      <a:pt x="1089" y="1904"/>
                    </a:lnTo>
                    <a:lnTo>
                      <a:pt x="1068" y="1821"/>
                    </a:lnTo>
                    <a:lnTo>
                      <a:pt x="1089" y="1800"/>
                    </a:lnTo>
                    <a:lnTo>
                      <a:pt x="1152" y="1842"/>
                    </a:lnTo>
                    <a:lnTo>
                      <a:pt x="1152" y="1967"/>
                    </a:lnTo>
                    <a:lnTo>
                      <a:pt x="1194" y="1967"/>
                    </a:lnTo>
                    <a:lnTo>
                      <a:pt x="1214" y="1904"/>
                    </a:lnTo>
                    <a:lnTo>
                      <a:pt x="1194" y="1842"/>
                    </a:lnTo>
                    <a:lnTo>
                      <a:pt x="1214" y="1842"/>
                    </a:lnTo>
                    <a:lnTo>
                      <a:pt x="1256" y="1925"/>
                    </a:lnTo>
                    <a:lnTo>
                      <a:pt x="1173" y="2030"/>
                    </a:lnTo>
                    <a:lnTo>
                      <a:pt x="1152" y="2134"/>
                    </a:lnTo>
                    <a:lnTo>
                      <a:pt x="1152" y="2197"/>
                    </a:lnTo>
                    <a:lnTo>
                      <a:pt x="1110" y="2218"/>
                    </a:lnTo>
                    <a:lnTo>
                      <a:pt x="1068" y="2134"/>
                    </a:lnTo>
                    <a:lnTo>
                      <a:pt x="1005" y="2134"/>
                    </a:lnTo>
                    <a:lnTo>
                      <a:pt x="1047" y="2323"/>
                    </a:lnTo>
                    <a:lnTo>
                      <a:pt x="1110" y="2532"/>
                    </a:lnTo>
                    <a:lnTo>
                      <a:pt x="1173" y="2553"/>
                    </a:lnTo>
                    <a:lnTo>
                      <a:pt x="1194" y="2532"/>
                    </a:lnTo>
                    <a:lnTo>
                      <a:pt x="1256" y="2616"/>
                    </a:lnTo>
                    <a:lnTo>
                      <a:pt x="1256" y="2658"/>
                    </a:lnTo>
                    <a:lnTo>
                      <a:pt x="1298" y="2699"/>
                    </a:lnTo>
                    <a:lnTo>
                      <a:pt x="1194" y="2762"/>
                    </a:lnTo>
                    <a:lnTo>
                      <a:pt x="1194" y="2825"/>
                    </a:lnTo>
                    <a:lnTo>
                      <a:pt x="1214" y="2867"/>
                    </a:lnTo>
                    <a:lnTo>
                      <a:pt x="1194" y="2950"/>
                    </a:lnTo>
                    <a:lnTo>
                      <a:pt x="1110" y="3139"/>
                    </a:lnTo>
                    <a:lnTo>
                      <a:pt x="1152" y="3243"/>
                    </a:lnTo>
                    <a:lnTo>
                      <a:pt x="1089" y="3264"/>
                    </a:lnTo>
                    <a:lnTo>
                      <a:pt x="1173" y="3348"/>
                    </a:lnTo>
                    <a:lnTo>
                      <a:pt x="1152" y="3369"/>
                    </a:lnTo>
                    <a:lnTo>
                      <a:pt x="1068" y="3369"/>
                    </a:lnTo>
                    <a:lnTo>
                      <a:pt x="1005" y="3474"/>
                    </a:lnTo>
                    <a:lnTo>
                      <a:pt x="1005" y="3536"/>
                    </a:lnTo>
                    <a:lnTo>
                      <a:pt x="1068" y="3599"/>
                    </a:lnTo>
                    <a:lnTo>
                      <a:pt x="1005" y="3641"/>
                    </a:lnTo>
                    <a:lnTo>
                      <a:pt x="942" y="3641"/>
                    </a:lnTo>
                    <a:lnTo>
                      <a:pt x="880" y="3767"/>
                    </a:lnTo>
                    <a:lnTo>
                      <a:pt x="796" y="4164"/>
                    </a:lnTo>
                    <a:lnTo>
                      <a:pt x="796" y="4269"/>
                    </a:lnTo>
                    <a:lnTo>
                      <a:pt x="733" y="4331"/>
                    </a:lnTo>
                    <a:lnTo>
                      <a:pt x="629" y="4331"/>
                    </a:lnTo>
                    <a:lnTo>
                      <a:pt x="545" y="4290"/>
                    </a:lnTo>
                    <a:lnTo>
                      <a:pt x="419" y="4311"/>
                    </a:lnTo>
                    <a:lnTo>
                      <a:pt x="210" y="4415"/>
                    </a:lnTo>
                    <a:lnTo>
                      <a:pt x="106" y="4520"/>
                    </a:lnTo>
                    <a:lnTo>
                      <a:pt x="64" y="4645"/>
                    </a:lnTo>
                    <a:lnTo>
                      <a:pt x="106" y="4834"/>
                    </a:lnTo>
                    <a:lnTo>
                      <a:pt x="210" y="4917"/>
                    </a:lnTo>
                    <a:lnTo>
                      <a:pt x="357" y="5022"/>
                    </a:lnTo>
                    <a:lnTo>
                      <a:pt x="440" y="5168"/>
                    </a:lnTo>
                    <a:lnTo>
                      <a:pt x="587" y="5231"/>
                    </a:lnTo>
                    <a:lnTo>
                      <a:pt x="650" y="5273"/>
                    </a:lnTo>
                    <a:lnTo>
                      <a:pt x="670" y="5545"/>
                    </a:lnTo>
                    <a:lnTo>
                      <a:pt x="691" y="5566"/>
                    </a:lnTo>
                    <a:lnTo>
                      <a:pt x="670" y="5587"/>
                    </a:lnTo>
                    <a:lnTo>
                      <a:pt x="670" y="5733"/>
                    </a:lnTo>
                    <a:lnTo>
                      <a:pt x="629" y="5838"/>
                    </a:lnTo>
                    <a:lnTo>
                      <a:pt x="378" y="6110"/>
                    </a:lnTo>
                    <a:lnTo>
                      <a:pt x="231" y="6277"/>
                    </a:lnTo>
                    <a:lnTo>
                      <a:pt x="43" y="6424"/>
                    </a:lnTo>
                    <a:lnTo>
                      <a:pt x="1" y="6508"/>
                    </a:lnTo>
                    <a:lnTo>
                      <a:pt x="22" y="6549"/>
                    </a:lnTo>
                    <a:lnTo>
                      <a:pt x="126" y="6591"/>
                    </a:lnTo>
                    <a:lnTo>
                      <a:pt x="147" y="6528"/>
                    </a:lnTo>
                    <a:lnTo>
                      <a:pt x="210" y="6528"/>
                    </a:lnTo>
                    <a:lnTo>
                      <a:pt x="210" y="6612"/>
                    </a:lnTo>
                    <a:lnTo>
                      <a:pt x="210" y="6675"/>
                    </a:lnTo>
                    <a:lnTo>
                      <a:pt x="231" y="6696"/>
                    </a:lnTo>
                    <a:lnTo>
                      <a:pt x="273" y="6675"/>
                    </a:lnTo>
                    <a:lnTo>
                      <a:pt x="315" y="6717"/>
                    </a:lnTo>
                    <a:lnTo>
                      <a:pt x="315" y="6800"/>
                    </a:lnTo>
                    <a:lnTo>
                      <a:pt x="336" y="6842"/>
                    </a:lnTo>
                    <a:lnTo>
                      <a:pt x="419" y="6821"/>
                    </a:lnTo>
                    <a:lnTo>
                      <a:pt x="629" y="6675"/>
                    </a:lnTo>
                    <a:lnTo>
                      <a:pt x="796" y="6528"/>
                    </a:lnTo>
                    <a:lnTo>
                      <a:pt x="984" y="6361"/>
                    </a:lnTo>
                    <a:lnTo>
                      <a:pt x="1152" y="6173"/>
                    </a:lnTo>
                    <a:lnTo>
                      <a:pt x="1319" y="5901"/>
                    </a:lnTo>
                    <a:lnTo>
                      <a:pt x="1424" y="5859"/>
                    </a:lnTo>
                    <a:lnTo>
                      <a:pt x="1507" y="5859"/>
                    </a:lnTo>
                    <a:lnTo>
                      <a:pt x="1570" y="5775"/>
                    </a:lnTo>
                    <a:lnTo>
                      <a:pt x="1570" y="5691"/>
                    </a:lnTo>
                    <a:lnTo>
                      <a:pt x="1612" y="5650"/>
                    </a:lnTo>
                    <a:lnTo>
                      <a:pt x="1717" y="5587"/>
                    </a:lnTo>
                    <a:lnTo>
                      <a:pt x="1800" y="5357"/>
                    </a:lnTo>
                    <a:lnTo>
                      <a:pt x="1905" y="5210"/>
                    </a:lnTo>
                    <a:lnTo>
                      <a:pt x="1905" y="5147"/>
                    </a:lnTo>
                    <a:lnTo>
                      <a:pt x="1989" y="5106"/>
                    </a:lnTo>
                    <a:lnTo>
                      <a:pt x="1884" y="4980"/>
                    </a:lnTo>
                    <a:lnTo>
                      <a:pt x="1717" y="4980"/>
                    </a:lnTo>
                    <a:lnTo>
                      <a:pt x="1800" y="4938"/>
                    </a:lnTo>
                    <a:lnTo>
                      <a:pt x="1884" y="4917"/>
                    </a:lnTo>
                    <a:lnTo>
                      <a:pt x="2114" y="4624"/>
                    </a:lnTo>
                    <a:lnTo>
                      <a:pt x="2240" y="4603"/>
                    </a:lnTo>
                    <a:lnTo>
                      <a:pt x="2428" y="4624"/>
                    </a:lnTo>
                    <a:lnTo>
                      <a:pt x="2512" y="4624"/>
                    </a:lnTo>
                    <a:lnTo>
                      <a:pt x="2512" y="4708"/>
                    </a:lnTo>
                    <a:lnTo>
                      <a:pt x="2512" y="4792"/>
                    </a:lnTo>
                    <a:lnTo>
                      <a:pt x="2616" y="4708"/>
                    </a:lnTo>
                    <a:lnTo>
                      <a:pt x="2679" y="4645"/>
                    </a:lnTo>
                    <a:lnTo>
                      <a:pt x="2533" y="4603"/>
                    </a:lnTo>
                    <a:lnTo>
                      <a:pt x="2554" y="4499"/>
                    </a:lnTo>
                    <a:lnTo>
                      <a:pt x="2637" y="4311"/>
                    </a:lnTo>
                    <a:lnTo>
                      <a:pt x="2679" y="4227"/>
                    </a:lnTo>
                    <a:lnTo>
                      <a:pt x="2784" y="4227"/>
                    </a:lnTo>
                    <a:lnTo>
                      <a:pt x="2826" y="4290"/>
                    </a:lnTo>
                    <a:lnTo>
                      <a:pt x="2867" y="4227"/>
                    </a:lnTo>
                    <a:lnTo>
                      <a:pt x="2930" y="4122"/>
                    </a:lnTo>
                    <a:lnTo>
                      <a:pt x="3077" y="3892"/>
                    </a:lnTo>
                    <a:lnTo>
                      <a:pt x="3077" y="3808"/>
                    </a:lnTo>
                    <a:lnTo>
                      <a:pt x="3077" y="3746"/>
                    </a:lnTo>
                    <a:lnTo>
                      <a:pt x="3098" y="3599"/>
                    </a:lnTo>
                    <a:lnTo>
                      <a:pt x="3202" y="3495"/>
                    </a:lnTo>
                    <a:lnTo>
                      <a:pt x="3286" y="3453"/>
                    </a:lnTo>
                    <a:lnTo>
                      <a:pt x="3286" y="3411"/>
                    </a:lnTo>
                    <a:lnTo>
                      <a:pt x="3160" y="3369"/>
                    </a:lnTo>
                    <a:lnTo>
                      <a:pt x="3098" y="3285"/>
                    </a:lnTo>
                    <a:lnTo>
                      <a:pt x="3139" y="3285"/>
                    </a:lnTo>
                    <a:lnTo>
                      <a:pt x="3160" y="3243"/>
                    </a:lnTo>
                    <a:lnTo>
                      <a:pt x="3035" y="3222"/>
                    </a:lnTo>
                    <a:lnTo>
                      <a:pt x="2888" y="3327"/>
                    </a:lnTo>
                    <a:lnTo>
                      <a:pt x="2679" y="3536"/>
                    </a:lnTo>
                    <a:lnTo>
                      <a:pt x="2554" y="3536"/>
                    </a:lnTo>
                    <a:lnTo>
                      <a:pt x="2470" y="3578"/>
                    </a:lnTo>
                    <a:lnTo>
                      <a:pt x="2365" y="3536"/>
                    </a:lnTo>
                    <a:lnTo>
                      <a:pt x="2135" y="3285"/>
                    </a:lnTo>
                    <a:lnTo>
                      <a:pt x="2051" y="3285"/>
                    </a:lnTo>
                    <a:lnTo>
                      <a:pt x="1989" y="3181"/>
                    </a:lnTo>
                    <a:lnTo>
                      <a:pt x="1947" y="3118"/>
                    </a:lnTo>
                    <a:lnTo>
                      <a:pt x="2010" y="3034"/>
                    </a:lnTo>
                    <a:lnTo>
                      <a:pt x="2030" y="2888"/>
                    </a:lnTo>
                    <a:lnTo>
                      <a:pt x="1926" y="2720"/>
                    </a:lnTo>
                    <a:lnTo>
                      <a:pt x="1926" y="2637"/>
                    </a:lnTo>
                    <a:lnTo>
                      <a:pt x="1905" y="2595"/>
                    </a:lnTo>
                    <a:lnTo>
                      <a:pt x="1905" y="2448"/>
                    </a:lnTo>
                    <a:lnTo>
                      <a:pt x="1947" y="2365"/>
                    </a:lnTo>
                    <a:lnTo>
                      <a:pt x="1884" y="2365"/>
                    </a:lnTo>
                    <a:lnTo>
                      <a:pt x="1884" y="2239"/>
                    </a:lnTo>
                    <a:lnTo>
                      <a:pt x="1842" y="2176"/>
                    </a:lnTo>
                    <a:lnTo>
                      <a:pt x="1800" y="2197"/>
                    </a:lnTo>
                    <a:lnTo>
                      <a:pt x="1717" y="2134"/>
                    </a:lnTo>
                    <a:lnTo>
                      <a:pt x="1675" y="2197"/>
                    </a:lnTo>
                    <a:lnTo>
                      <a:pt x="1779" y="2281"/>
                    </a:lnTo>
                    <a:lnTo>
                      <a:pt x="1738" y="2365"/>
                    </a:lnTo>
                    <a:lnTo>
                      <a:pt x="1779" y="2427"/>
                    </a:lnTo>
                    <a:lnTo>
                      <a:pt x="1696" y="2511"/>
                    </a:lnTo>
                    <a:lnTo>
                      <a:pt x="1696" y="2595"/>
                    </a:lnTo>
                    <a:lnTo>
                      <a:pt x="1779" y="2699"/>
                    </a:lnTo>
                    <a:lnTo>
                      <a:pt x="1779" y="2741"/>
                    </a:lnTo>
                    <a:lnTo>
                      <a:pt x="1675" y="2762"/>
                    </a:lnTo>
                    <a:lnTo>
                      <a:pt x="1612" y="2720"/>
                    </a:lnTo>
                    <a:lnTo>
                      <a:pt x="1591" y="2616"/>
                    </a:lnTo>
                    <a:lnTo>
                      <a:pt x="1486" y="2595"/>
                    </a:lnTo>
                    <a:lnTo>
                      <a:pt x="1486" y="2532"/>
                    </a:lnTo>
                    <a:lnTo>
                      <a:pt x="1382" y="2511"/>
                    </a:lnTo>
                    <a:lnTo>
                      <a:pt x="1319" y="2511"/>
                    </a:lnTo>
                    <a:lnTo>
                      <a:pt x="1298" y="2448"/>
                    </a:lnTo>
                    <a:lnTo>
                      <a:pt x="1403" y="2406"/>
                    </a:lnTo>
                    <a:lnTo>
                      <a:pt x="1424" y="2323"/>
                    </a:lnTo>
                    <a:lnTo>
                      <a:pt x="1319" y="2239"/>
                    </a:lnTo>
                    <a:lnTo>
                      <a:pt x="1403" y="2114"/>
                    </a:lnTo>
                    <a:lnTo>
                      <a:pt x="1486" y="2093"/>
                    </a:lnTo>
                    <a:lnTo>
                      <a:pt x="1507" y="1988"/>
                    </a:lnTo>
                    <a:lnTo>
                      <a:pt x="1486" y="1904"/>
                    </a:lnTo>
                    <a:lnTo>
                      <a:pt x="1507" y="1821"/>
                    </a:lnTo>
                    <a:lnTo>
                      <a:pt x="1466" y="1758"/>
                    </a:lnTo>
                    <a:lnTo>
                      <a:pt x="1486" y="1611"/>
                    </a:lnTo>
                    <a:lnTo>
                      <a:pt x="1361" y="1507"/>
                    </a:lnTo>
                    <a:lnTo>
                      <a:pt x="1361" y="1465"/>
                    </a:lnTo>
                    <a:lnTo>
                      <a:pt x="1424" y="1507"/>
                    </a:lnTo>
                    <a:lnTo>
                      <a:pt x="1528" y="1486"/>
                    </a:lnTo>
                    <a:lnTo>
                      <a:pt x="1570" y="1360"/>
                    </a:lnTo>
                    <a:lnTo>
                      <a:pt x="1591" y="1318"/>
                    </a:lnTo>
                    <a:lnTo>
                      <a:pt x="1591" y="1151"/>
                    </a:lnTo>
                    <a:lnTo>
                      <a:pt x="1570" y="1026"/>
                    </a:lnTo>
                    <a:lnTo>
                      <a:pt x="1570" y="921"/>
                    </a:lnTo>
                    <a:lnTo>
                      <a:pt x="1507" y="942"/>
                    </a:lnTo>
                    <a:lnTo>
                      <a:pt x="1382" y="984"/>
                    </a:lnTo>
                    <a:lnTo>
                      <a:pt x="1277" y="879"/>
                    </a:lnTo>
                    <a:lnTo>
                      <a:pt x="1361" y="837"/>
                    </a:lnTo>
                    <a:lnTo>
                      <a:pt x="1277" y="774"/>
                    </a:lnTo>
                    <a:lnTo>
                      <a:pt x="1214" y="754"/>
                    </a:lnTo>
                    <a:lnTo>
                      <a:pt x="1277" y="712"/>
                    </a:lnTo>
                    <a:lnTo>
                      <a:pt x="1361" y="649"/>
                    </a:lnTo>
                    <a:lnTo>
                      <a:pt x="1361" y="607"/>
                    </a:lnTo>
                    <a:lnTo>
                      <a:pt x="1256" y="565"/>
                    </a:lnTo>
                    <a:lnTo>
                      <a:pt x="1173" y="502"/>
                    </a:lnTo>
                    <a:lnTo>
                      <a:pt x="1089" y="544"/>
                    </a:lnTo>
                    <a:lnTo>
                      <a:pt x="1089" y="440"/>
                    </a:lnTo>
                    <a:lnTo>
                      <a:pt x="1110" y="440"/>
                    </a:lnTo>
                    <a:lnTo>
                      <a:pt x="1173" y="356"/>
                    </a:lnTo>
                    <a:lnTo>
                      <a:pt x="1110" y="356"/>
                    </a:lnTo>
                    <a:lnTo>
                      <a:pt x="1047" y="398"/>
                    </a:lnTo>
                    <a:lnTo>
                      <a:pt x="1047" y="461"/>
                    </a:lnTo>
                    <a:lnTo>
                      <a:pt x="1005" y="544"/>
                    </a:lnTo>
                    <a:lnTo>
                      <a:pt x="942" y="523"/>
                    </a:lnTo>
                    <a:lnTo>
                      <a:pt x="963" y="419"/>
                    </a:lnTo>
                    <a:lnTo>
                      <a:pt x="901" y="335"/>
                    </a:lnTo>
                    <a:lnTo>
                      <a:pt x="880" y="209"/>
                    </a:lnTo>
                    <a:lnTo>
                      <a:pt x="880" y="105"/>
                    </a:lnTo>
                    <a:lnTo>
                      <a:pt x="880" y="42"/>
                    </a:lnTo>
                    <a:lnTo>
                      <a:pt x="942" y="42"/>
                    </a:lnTo>
                    <a:lnTo>
                      <a:pt x="880" y="0"/>
                    </a:lnTo>
                    <a:close/>
                  </a:path>
                </a:pathLst>
              </a:custGeom>
              <a:solidFill>
                <a:srgbClr val="2C39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10" name="Google Shape;510;p49"/>
            <p:cNvSpPr/>
            <p:nvPr/>
          </p:nvSpPr>
          <p:spPr>
            <a:xfrm>
              <a:off x="3399625" y="2088800"/>
              <a:ext cx="127125" cy="77450"/>
            </a:xfrm>
            <a:custGeom>
              <a:avLst/>
              <a:gdLst/>
              <a:ahLst/>
              <a:cxnLst/>
              <a:rect l="l" t="t" r="r" b="b"/>
              <a:pathLst>
                <a:path w="5085" h="3098" extrusionOk="0">
                  <a:moveTo>
                    <a:pt x="900" y="1"/>
                  </a:moveTo>
                  <a:lnTo>
                    <a:pt x="733" y="22"/>
                  </a:lnTo>
                  <a:lnTo>
                    <a:pt x="733" y="64"/>
                  </a:lnTo>
                  <a:lnTo>
                    <a:pt x="775" y="126"/>
                  </a:lnTo>
                  <a:lnTo>
                    <a:pt x="837" y="126"/>
                  </a:lnTo>
                  <a:lnTo>
                    <a:pt x="858" y="64"/>
                  </a:lnTo>
                  <a:lnTo>
                    <a:pt x="942" y="64"/>
                  </a:lnTo>
                  <a:lnTo>
                    <a:pt x="984" y="126"/>
                  </a:lnTo>
                  <a:lnTo>
                    <a:pt x="1088" y="147"/>
                  </a:lnTo>
                  <a:lnTo>
                    <a:pt x="1047" y="210"/>
                  </a:lnTo>
                  <a:lnTo>
                    <a:pt x="942" y="168"/>
                  </a:lnTo>
                  <a:lnTo>
                    <a:pt x="837" y="168"/>
                  </a:lnTo>
                  <a:lnTo>
                    <a:pt x="858" y="231"/>
                  </a:lnTo>
                  <a:lnTo>
                    <a:pt x="1005" y="315"/>
                  </a:lnTo>
                  <a:lnTo>
                    <a:pt x="1109" y="440"/>
                  </a:lnTo>
                  <a:lnTo>
                    <a:pt x="1088" y="524"/>
                  </a:lnTo>
                  <a:lnTo>
                    <a:pt x="1047" y="545"/>
                  </a:lnTo>
                  <a:lnTo>
                    <a:pt x="1047" y="461"/>
                  </a:lnTo>
                  <a:lnTo>
                    <a:pt x="900" y="377"/>
                  </a:lnTo>
                  <a:lnTo>
                    <a:pt x="837" y="461"/>
                  </a:lnTo>
                  <a:lnTo>
                    <a:pt x="775" y="440"/>
                  </a:lnTo>
                  <a:lnTo>
                    <a:pt x="796" y="356"/>
                  </a:lnTo>
                  <a:lnTo>
                    <a:pt x="691" y="252"/>
                  </a:lnTo>
                  <a:lnTo>
                    <a:pt x="586" y="210"/>
                  </a:lnTo>
                  <a:lnTo>
                    <a:pt x="524" y="252"/>
                  </a:lnTo>
                  <a:lnTo>
                    <a:pt x="586" y="356"/>
                  </a:lnTo>
                  <a:lnTo>
                    <a:pt x="565" y="419"/>
                  </a:lnTo>
                  <a:lnTo>
                    <a:pt x="524" y="315"/>
                  </a:lnTo>
                  <a:lnTo>
                    <a:pt x="419" y="273"/>
                  </a:lnTo>
                  <a:lnTo>
                    <a:pt x="377" y="356"/>
                  </a:lnTo>
                  <a:lnTo>
                    <a:pt x="461" y="440"/>
                  </a:lnTo>
                  <a:lnTo>
                    <a:pt x="524" y="482"/>
                  </a:lnTo>
                  <a:lnTo>
                    <a:pt x="565" y="545"/>
                  </a:lnTo>
                  <a:lnTo>
                    <a:pt x="461" y="482"/>
                  </a:lnTo>
                  <a:lnTo>
                    <a:pt x="356" y="545"/>
                  </a:lnTo>
                  <a:lnTo>
                    <a:pt x="419" y="608"/>
                  </a:lnTo>
                  <a:lnTo>
                    <a:pt x="565" y="670"/>
                  </a:lnTo>
                  <a:lnTo>
                    <a:pt x="482" y="670"/>
                  </a:lnTo>
                  <a:lnTo>
                    <a:pt x="461" y="733"/>
                  </a:lnTo>
                  <a:lnTo>
                    <a:pt x="482" y="775"/>
                  </a:lnTo>
                  <a:lnTo>
                    <a:pt x="461" y="775"/>
                  </a:lnTo>
                  <a:lnTo>
                    <a:pt x="272" y="649"/>
                  </a:lnTo>
                  <a:lnTo>
                    <a:pt x="231" y="608"/>
                  </a:lnTo>
                  <a:lnTo>
                    <a:pt x="168" y="670"/>
                  </a:lnTo>
                  <a:lnTo>
                    <a:pt x="252" y="796"/>
                  </a:lnTo>
                  <a:lnTo>
                    <a:pt x="314" y="880"/>
                  </a:lnTo>
                  <a:lnTo>
                    <a:pt x="252" y="900"/>
                  </a:lnTo>
                  <a:lnTo>
                    <a:pt x="147" y="775"/>
                  </a:lnTo>
                  <a:lnTo>
                    <a:pt x="63" y="754"/>
                  </a:lnTo>
                  <a:lnTo>
                    <a:pt x="0" y="859"/>
                  </a:lnTo>
                  <a:lnTo>
                    <a:pt x="126" y="900"/>
                  </a:lnTo>
                  <a:lnTo>
                    <a:pt x="231" y="1005"/>
                  </a:lnTo>
                  <a:lnTo>
                    <a:pt x="356" y="1047"/>
                  </a:lnTo>
                  <a:lnTo>
                    <a:pt x="440" y="942"/>
                  </a:lnTo>
                  <a:lnTo>
                    <a:pt x="565" y="900"/>
                  </a:lnTo>
                  <a:lnTo>
                    <a:pt x="628" y="796"/>
                  </a:lnTo>
                  <a:lnTo>
                    <a:pt x="649" y="859"/>
                  </a:lnTo>
                  <a:lnTo>
                    <a:pt x="649" y="900"/>
                  </a:lnTo>
                  <a:lnTo>
                    <a:pt x="691" y="900"/>
                  </a:lnTo>
                  <a:lnTo>
                    <a:pt x="775" y="880"/>
                  </a:lnTo>
                  <a:lnTo>
                    <a:pt x="796" y="984"/>
                  </a:lnTo>
                  <a:lnTo>
                    <a:pt x="858" y="984"/>
                  </a:lnTo>
                  <a:lnTo>
                    <a:pt x="942" y="900"/>
                  </a:lnTo>
                  <a:lnTo>
                    <a:pt x="963" y="859"/>
                  </a:lnTo>
                  <a:lnTo>
                    <a:pt x="984" y="963"/>
                  </a:lnTo>
                  <a:lnTo>
                    <a:pt x="1005" y="963"/>
                  </a:lnTo>
                  <a:lnTo>
                    <a:pt x="1151" y="859"/>
                  </a:lnTo>
                  <a:lnTo>
                    <a:pt x="1109" y="900"/>
                  </a:lnTo>
                  <a:lnTo>
                    <a:pt x="1088" y="1005"/>
                  </a:lnTo>
                  <a:lnTo>
                    <a:pt x="1151" y="1047"/>
                  </a:lnTo>
                  <a:lnTo>
                    <a:pt x="1214" y="984"/>
                  </a:lnTo>
                  <a:lnTo>
                    <a:pt x="1360" y="1068"/>
                  </a:lnTo>
                  <a:lnTo>
                    <a:pt x="1277" y="1089"/>
                  </a:lnTo>
                  <a:lnTo>
                    <a:pt x="1193" y="1089"/>
                  </a:lnTo>
                  <a:lnTo>
                    <a:pt x="1109" y="1131"/>
                  </a:lnTo>
                  <a:lnTo>
                    <a:pt x="1047" y="1131"/>
                  </a:lnTo>
                  <a:lnTo>
                    <a:pt x="879" y="1214"/>
                  </a:lnTo>
                  <a:lnTo>
                    <a:pt x="879" y="1256"/>
                  </a:lnTo>
                  <a:lnTo>
                    <a:pt x="1068" y="1298"/>
                  </a:lnTo>
                  <a:lnTo>
                    <a:pt x="1172" y="1298"/>
                  </a:lnTo>
                  <a:lnTo>
                    <a:pt x="1214" y="1214"/>
                  </a:lnTo>
                  <a:lnTo>
                    <a:pt x="1277" y="1193"/>
                  </a:lnTo>
                  <a:lnTo>
                    <a:pt x="1277" y="1298"/>
                  </a:lnTo>
                  <a:lnTo>
                    <a:pt x="1193" y="1382"/>
                  </a:lnTo>
                  <a:lnTo>
                    <a:pt x="1005" y="1403"/>
                  </a:lnTo>
                  <a:lnTo>
                    <a:pt x="942" y="1382"/>
                  </a:lnTo>
                  <a:lnTo>
                    <a:pt x="858" y="1486"/>
                  </a:lnTo>
                  <a:lnTo>
                    <a:pt x="796" y="1403"/>
                  </a:lnTo>
                  <a:lnTo>
                    <a:pt x="775" y="1382"/>
                  </a:lnTo>
                  <a:lnTo>
                    <a:pt x="775" y="1319"/>
                  </a:lnTo>
                  <a:lnTo>
                    <a:pt x="691" y="1319"/>
                  </a:lnTo>
                  <a:lnTo>
                    <a:pt x="691" y="1361"/>
                  </a:lnTo>
                  <a:lnTo>
                    <a:pt x="691" y="1382"/>
                  </a:lnTo>
                  <a:lnTo>
                    <a:pt x="628" y="1465"/>
                  </a:lnTo>
                  <a:lnTo>
                    <a:pt x="544" y="1403"/>
                  </a:lnTo>
                  <a:lnTo>
                    <a:pt x="461" y="1424"/>
                  </a:lnTo>
                  <a:lnTo>
                    <a:pt x="356" y="1486"/>
                  </a:lnTo>
                  <a:lnTo>
                    <a:pt x="252" y="1424"/>
                  </a:lnTo>
                  <a:lnTo>
                    <a:pt x="168" y="1465"/>
                  </a:lnTo>
                  <a:lnTo>
                    <a:pt x="126" y="1465"/>
                  </a:lnTo>
                  <a:lnTo>
                    <a:pt x="168" y="1591"/>
                  </a:lnTo>
                  <a:lnTo>
                    <a:pt x="231" y="1654"/>
                  </a:lnTo>
                  <a:lnTo>
                    <a:pt x="377" y="1696"/>
                  </a:lnTo>
                  <a:lnTo>
                    <a:pt x="377" y="1633"/>
                  </a:lnTo>
                  <a:lnTo>
                    <a:pt x="565" y="1696"/>
                  </a:lnTo>
                  <a:lnTo>
                    <a:pt x="900" y="1696"/>
                  </a:lnTo>
                  <a:lnTo>
                    <a:pt x="900" y="1737"/>
                  </a:lnTo>
                  <a:lnTo>
                    <a:pt x="837" y="1800"/>
                  </a:lnTo>
                  <a:lnTo>
                    <a:pt x="837" y="1842"/>
                  </a:lnTo>
                  <a:lnTo>
                    <a:pt x="942" y="1926"/>
                  </a:lnTo>
                  <a:lnTo>
                    <a:pt x="963" y="2009"/>
                  </a:lnTo>
                  <a:lnTo>
                    <a:pt x="1005" y="2009"/>
                  </a:lnTo>
                  <a:lnTo>
                    <a:pt x="1172" y="1905"/>
                  </a:lnTo>
                  <a:lnTo>
                    <a:pt x="1151" y="1988"/>
                  </a:lnTo>
                  <a:lnTo>
                    <a:pt x="1047" y="2030"/>
                  </a:lnTo>
                  <a:lnTo>
                    <a:pt x="984" y="2135"/>
                  </a:lnTo>
                  <a:lnTo>
                    <a:pt x="1068" y="2177"/>
                  </a:lnTo>
                  <a:lnTo>
                    <a:pt x="1214" y="2051"/>
                  </a:lnTo>
                  <a:lnTo>
                    <a:pt x="1360" y="2114"/>
                  </a:lnTo>
                  <a:lnTo>
                    <a:pt x="1381" y="2156"/>
                  </a:lnTo>
                  <a:lnTo>
                    <a:pt x="1298" y="2114"/>
                  </a:lnTo>
                  <a:lnTo>
                    <a:pt x="1193" y="2156"/>
                  </a:lnTo>
                  <a:lnTo>
                    <a:pt x="1109" y="2240"/>
                  </a:lnTo>
                  <a:lnTo>
                    <a:pt x="984" y="2240"/>
                  </a:lnTo>
                  <a:lnTo>
                    <a:pt x="984" y="2323"/>
                  </a:lnTo>
                  <a:lnTo>
                    <a:pt x="942" y="2365"/>
                  </a:lnTo>
                  <a:lnTo>
                    <a:pt x="879" y="2365"/>
                  </a:lnTo>
                  <a:lnTo>
                    <a:pt x="796" y="2407"/>
                  </a:lnTo>
                  <a:lnTo>
                    <a:pt x="775" y="2344"/>
                  </a:lnTo>
                  <a:lnTo>
                    <a:pt x="670" y="2261"/>
                  </a:lnTo>
                  <a:lnTo>
                    <a:pt x="670" y="2323"/>
                  </a:lnTo>
                  <a:lnTo>
                    <a:pt x="628" y="2323"/>
                  </a:lnTo>
                  <a:lnTo>
                    <a:pt x="649" y="2449"/>
                  </a:lnTo>
                  <a:lnTo>
                    <a:pt x="691" y="2470"/>
                  </a:lnTo>
                  <a:lnTo>
                    <a:pt x="670" y="2512"/>
                  </a:lnTo>
                  <a:lnTo>
                    <a:pt x="649" y="2700"/>
                  </a:lnTo>
                  <a:lnTo>
                    <a:pt x="775" y="2679"/>
                  </a:lnTo>
                  <a:lnTo>
                    <a:pt x="837" y="2658"/>
                  </a:lnTo>
                  <a:lnTo>
                    <a:pt x="900" y="2700"/>
                  </a:lnTo>
                  <a:lnTo>
                    <a:pt x="1088" y="2742"/>
                  </a:lnTo>
                  <a:lnTo>
                    <a:pt x="1214" y="2637"/>
                  </a:lnTo>
                  <a:lnTo>
                    <a:pt x="1360" y="2679"/>
                  </a:lnTo>
                  <a:lnTo>
                    <a:pt x="1423" y="2637"/>
                  </a:lnTo>
                  <a:lnTo>
                    <a:pt x="1465" y="2679"/>
                  </a:lnTo>
                  <a:lnTo>
                    <a:pt x="1528" y="2700"/>
                  </a:lnTo>
                  <a:lnTo>
                    <a:pt x="1632" y="2679"/>
                  </a:lnTo>
                  <a:lnTo>
                    <a:pt x="1632" y="2784"/>
                  </a:lnTo>
                  <a:lnTo>
                    <a:pt x="1779" y="2930"/>
                  </a:lnTo>
                  <a:lnTo>
                    <a:pt x="1842" y="2972"/>
                  </a:lnTo>
                  <a:lnTo>
                    <a:pt x="1946" y="2888"/>
                  </a:lnTo>
                  <a:lnTo>
                    <a:pt x="2051" y="2888"/>
                  </a:lnTo>
                  <a:lnTo>
                    <a:pt x="2239" y="3077"/>
                  </a:lnTo>
                  <a:lnTo>
                    <a:pt x="2469" y="3077"/>
                  </a:lnTo>
                  <a:lnTo>
                    <a:pt x="2574" y="3097"/>
                  </a:lnTo>
                  <a:lnTo>
                    <a:pt x="2741" y="3056"/>
                  </a:lnTo>
                  <a:lnTo>
                    <a:pt x="2721" y="2951"/>
                  </a:lnTo>
                  <a:lnTo>
                    <a:pt x="2741" y="2867"/>
                  </a:lnTo>
                  <a:lnTo>
                    <a:pt x="2762" y="2951"/>
                  </a:lnTo>
                  <a:lnTo>
                    <a:pt x="2888" y="2972"/>
                  </a:lnTo>
                  <a:lnTo>
                    <a:pt x="3034" y="2867"/>
                  </a:lnTo>
                  <a:lnTo>
                    <a:pt x="3034" y="2700"/>
                  </a:lnTo>
                  <a:lnTo>
                    <a:pt x="3181" y="2700"/>
                  </a:lnTo>
                  <a:lnTo>
                    <a:pt x="3139" y="2763"/>
                  </a:lnTo>
                  <a:lnTo>
                    <a:pt x="3181" y="2846"/>
                  </a:lnTo>
                  <a:lnTo>
                    <a:pt x="3202" y="2763"/>
                  </a:lnTo>
                  <a:lnTo>
                    <a:pt x="3306" y="2763"/>
                  </a:lnTo>
                  <a:lnTo>
                    <a:pt x="3411" y="2637"/>
                  </a:lnTo>
                  <a:lnTo>
                    <a:pt x="3474" y="2658"/>
                  </a:lnTo>
                  <a:lnTo>
                    <a:pt x="3495" y="2637"/>
                  </a:lnTo>
                  <a:lnTo>
                    <a:pt x="3599" y="2658"/>
                  </a:lnTo>
                  <a:lnTo>
                    <a:pt x="3599" y="2679"/>
                  </a:lnTo>
                  <a:lnTo>
                    <a:pt x="3662" y="2658"/>
                  </a:lnTo>
                  <a:lnTo>
                    <a:pt x="3892" y="2449"/>
                  </a:lnTo>
                  <a:lnTo>
                    <a:pt x="3976" y="2323"/>
                  </a:lnTo>
                  <a:lnTo>
                    <a:pt x="4248" y="2261"/>
                  </a:lnTo>
                  <a:lnTo>
                    <a:pt x="4332" y="2177"/>
                  </a:lnTo>
                  <a:lnTo>
                    <a:pt x="4290" y="2135"/>
                  </a:lnTo>
                  <a:lnTo>
                    <a:pt x="4311" y="2051"/>
                  </a:lnTo>
                  <a:lnTo>
                    <a:pt x="4353" y="2051"/>
                  </a:lnTo>
                  <a:lnTo>
                    <a:pt x="4394" y="2156"/>
                  </a:lnTo>
                  <a:lnTo>
                    <a:pt x="4541" y="2177"/>
                  </a:lnTo>
                  <a:lnTo>
                    <a:pt x="4625" y="2114"/>
                  </a:lnTo>
                  <a:lnTo>
                    <a:pt x="4625" y="2030"/>
                  </a:lnTo>
                  <a:lnTo>
                    <a:pt x="4604" y="2009"/>
                  </a:lnTo>
                  <a:lnTo>
                    <a:pt x="4604" y="1926"/>
                  </a:lnTo>
                  <a:lnTo>
                    <a:pt x="4666" y="1905"/>
                  </a:lnTo>
                  <a:lnTo>
                    <a:pt x="4625" y="1779"/>
                  </a:lnTo>
                  <a:lnTo>
                    <a:pt x="4666" y="1716"/>
                  </a:lnTo>
                  <a:lnTo>
                    <a:pt x="4771" y="1779"/>
                  </a:lnTo>
                  <a:lnTo>
                    <a:pt x="4771" y="1884"/>
                  </a:lnTo>
                  <a:lnTo>
                    <a:pt x="4876" y="1842"/>
                  </a:lnTo>
                  <a:lnTo>
                    <a:pt x="4938" y="1716"/>
                  </a:lnTo>
                  <a:lnTo>
                    <a:pt x="4917" y="1612"/>
                  </a:lnTo>
                  <a:lnTo>
                    <a:pt x="4813" y="1507"/>
                  </a:lnTo>
                  <a:lnTo>
                    <a:pt x="4813" y="1403"/>
                  </a:lnTo>
                  <a:lnTo>
                    <a:pt x="4855" y="1361"/>
                  </a:lnTo>
                  <a:lnTo>
                    <a:pt x="4855" y="1256"/>
                  </a:lnTo>
                  <a:lnTo>
                    <a:pt x="4959" y="1193"/>
                  </a:lnTo>
                  <a:lnTo>
                    <a:pt x="5043" y="1193"/>
                  </a:lnTo>
                  <a:lnTo>
                    <a:pt x="5085" y="1110"/>
                  </a:lnTo>
                  <a:lnTo>
                    <a:pt x="5022" y="1005"/>
                  </a:lnTo>
                  <a:lnTo>
                    <a:pt x="4771" y="984"/>
                  </a:lnTo>
                  <a:lnTo>
                    <a:pt x="4708" y="1068"/>
                  </a:lnTo>
                  <a:lnTo>
                    <a:pt x="4750" y="963"/>
                  </a:lnTo>
                  <a:lnTo>
                    <a:pt x="4750" y="859"/>
                  </a:lnTo>
                  <a:lnTo>
                    <a:pt x="4625" y="859"/>
                  </a:lnTo>
                  <a:lnTo>
                    <a:pt x="4604" y="880"/>
                  </a:lnTo>
                  <a:lnTo>
                    <a:pt x="4541" y="775"/>
                  </a:lnTo>
                  <a:lnTo>
                    <a:pt x="4625" y="670"/>
                  </a:lnTo>
                  <a:lnTo>
                    <a:pt x="4708" y="649"/>
                  </a:lnTo>
                  <a:lnTo>
                    <a:pt x="4708" y="482"/>
                  </a:lnTo>
                  <a:lnTo>
                    <a:pt x="4645" y="461"/>
                  </a:lnTo>
                  <a:lnTo>
                    <a:pt x="4562" y="545"/>
                  </a:lnTo>
                  <a:lnTo>
                    <a:pt x="4457" y="482"/>
                  </a:lnTo>
                  <a:lnTo>
                    <a:pt x="4415" y="377"/>
                  </a:lnTo>
                  <a:lnTo>
                    <a:pt x="4520" y="336"/>
                  </a:lnTo>
                  <a:lnTo>
                    <a:pt x="4541" y="252"/>
                  </a:lnTo>
                  <a:lnTo>
                    <a:pt x="4604" y="210"/>
                  </a:lnTo>
                  <a:lnTo>
                    <a:pt x="4708" y="168"/>
                  </a:lnTo>
                  <a:lnTo>
                    <a:pt x="4562" y="126"/>
                  </a:lnTo>
                  <a:lnTo>
                    <a:pt x="4499" y="147"/>
                  </a:lnTo>
                  <a:lnTo>
                    <a:pt x="4311" y="336"/>
                  </a:lnTo>
                  <a:lnTo>
                    <a:pt x="4290" y="419"/>
                  </a:lnTo>
                  <a:lnTo>
                    <a:pt x="4206" y="440"/>
                  </a:lnTo>
                  <a:lnTo>
                    <a:pt x="4122" y="315"/>
                  </a:lnTo>
                  <a:lnTo>
                    <a:pt x="4185" y="252"/>
                  </a:lnTo>
                  <a:lnTo>
                    <a:pt x="4122" y="210"/>
                  </a:lnTo>
                  <a:lnTo>
                    <a:pt x="4101" y="84"/>
                  </a:lnTo>
                  <a:lnTo>
                    <a:pt x="3997" y="64"/>
                  </a:lnTo>
                  <a:lnTo>
                    <a:pt x="3913" y="126"/>
                  </a:lnTo>
                  <a:lnTo>
                    <a:pt x="3829" y="84"/>
                  </a:lnTo>
                  <a:lnTo>
                    <a:pt x="3788" y="168"/>
                  </a:lnTo>
                  <a:lnTo>
                    <a:pt x="3829" y="315"/>
                  </a:lnTo>
                  <a:lnTo>
                    <a:pt x="3788" y="377"/>
                  </a:lnTo>
                  <a:lnTo>
                    <a:pt x="3683" y="377"/>
                  </a:lnTo>
                  <a:lnTo>
                    <a:pt x="3578" y="440"/>
                  </a:lnTo>
                  <a:lnTo>
                    <a:pt x="3557" y="336"/>
                  </a:lnTo>
                  <a:lnTo>
                    <a:pt x="3495" y="315"/>
                  </a:lnTo>
                  <a:lnTo>
                    <a:pt x="3453" y="377"/>
                  </a:lnTo>
                  <a:lnTo>
                    <a:pt x="3369" y="545"/>
                  </a:lnTo>
                  <a:lnTo>
                    <a:pt x="3265" y="545"/>
                  </a:lnTo>
                  <a:lnTo>
                    <a:pt x="3160" y="356"/>
                  </a:lnTo>
                  <a:lnTo>
                    <a:pt x="3076" y="356"/>
                  </a:lnTo>
                  <a:lnTo>
                    <a:pt x="3034" y="336"/>
                  </a:lnTo>
                  <a:lnTo>
                    <a:pt x="2951" y="356"/>
                  </a:lnTo>
                  <a:lnTo>
                    <a:pt x="2888" y="545"/>
                  </a:lnTo>
                  <a:lnTo>
                    <a:pt x="2993" y="754"/>
                  </a:lnTo>
                  <a:lnTo>
                    <a:pt x="2888" y="1047"/>
                  </a:lnTo>
                  <a:lnTo>
                    <a:pt x="2930" y="775"/>
                  </a:lnTo>
                  <a:lnTo>
                    <a:pt x="2825" y="608"/>
                  </a:lnTo>
                  <a:lnTo>
                    <a:pt x="2825" y="524"/>
                  </a:lnTo>
                  <a:lnTo>
                    <a:pt x="2762" y="482"/>
                  </a:lnTo>
                  <a:lnTo>
                    <a:pt x="2783" y="356"/>
                  </a:lnTo>
                  <a:lnTo>
                    <a:pt x="2658" y="273"/>
                  </a:lnTo>
                  <a:lnTo>
                    <a:pt x="2448" y="440"/>
                  </a:lnTo>
                  <a:lnTo>
                    <a:pt x="2428" y="566"/>
                  </a:lnTo>
                  <a:lnTo>
                    <a:pt x="2448" y="649"/>
                  </a:lnTo>
                  <a:lnTo>
                    <a:pt x="2344" y="796"/>
                  </a:lnTo>
                  <a:lnTo>
                    <a:pt x="2260" y="796"/>
                  </a:lnTo>
                  <a:lnTo>
                    <a:pt x="2260" y="649"/>
                  </a:lnTo>
                  <a:lnTo>
                    <a:pt x="2156" y="587"/>
                  </a:lnTo>
                  <a:lnTo>
                    <a:pt x="2156" y="356"/>
                  </a:lnTo>
                  <a:lnTo>
                    <a:pt x="2093" y="315"/>
                  </a:lnTo>
                  <a:lnTo>
                    <a:pt x="1925" y="440"/>
                  </a:lnTo>
                  <a:lnTo>
                    <a:pt x="1946" y="691"/>
                  </a:lnTo>
                  <a:lnTo>
                    <a:pt x="2009" y="775"/>
                  </a:lnTo>
                  <a:lnTo>
                    <a:pt x="2009" y="963"/>
                  </a:lnTo>
                  <a:lnTo>
                    <a:pt x="1925" y="1047"/>
                  </a:lnTo>
                  <a:lnTo>
                    <a:pt x="1842" y="1047"/>
                  </a:lnTo>
                  <a:lnTo>
                    <a:pt x="1821" y="900"/>
                  </a:lnTo>
                  <a:lnTo>
                    <a:pt x="1716" y="963"/>
                  </a:lnTo>
                  <a:lnTo>
                    <a:pt x="1674" y="1110"/>
                  </a:lnTo>
                  <a:lnTo>
                    <a:pt x="1612" y="1131"/>
                  </a:lnTo>
                  <a:lnTo>
                    <a:pt x="1591" y="1319"/>
                  </a:lnTo>
                  <a:lnTo>
                    <a:pt x="1507" y="1131"/>
                  </a:lnTo>
                  <a:lnTo>
                    <a:pt x="1423" y="1131"/>
                  </a:lnTo>
                  <a:lnTo>
                    <a:pt x="1465" y="1068"/>
                  </a:lnTo>
                  <a:lnTo>
                    <a:pt x="1528" y="963"/>
                  </a:lnTo>
                  <a:lnTo>
                    <a:pt x="1528" y="859"/>
                  </a:lnTo>
                  <a:lnTo>
                    <a:pt x="1402" y="859"/>
                  </a:lnTo>
                  <a:lnTo>
                    <a:pt x="1465" y="775"/>
                  </a:lnTo>
                  <a:lnTo>
                    <a:pt x="1402" y="649"/>
                  </a:lnTo>
                  <a:lnTo>
                    <a:pt x="1486" y="691"/>
                  </a:lnTo>
                  <a:lnTo>
                    <a:pt x="1570" y="608"/>
                  </a:lnTo>
                  <a:lnTo>
                    <a:pt x="1528" y="545"/>
                  </a:lnTo>
                  <a:lnTo>
                    <a:pt x="1423" y="482"/>
                  </a:lnTo>
                  <a:lnTo>
                    <a:pt x="1528" y="440"/>
                  </a:lnTo>
                  <a:lnTo>
                    <a:pt x="1465" y="336"/>
                  </a:lnTo>
                  <a:lnTo>
                    <a:pt x="1381" y="377"/>
                  </a:lnTo>
                  <a:lnTo>
                    <a:pt x="1319" y="315"/>
                  </a:lnTo>
                  <a:lnTo>
                    <a:pt x="1193" y="231"/>
                  </a:lnTo>
                  <a:lnTo>
                    <a:pt x="1193" y="126"/>
                  </a:lnTo>
                  <a:lnTo>
                    <a:pt x="1109" y="22"/>
                  </a:lnTo>
                  <a:lnTo>
                    <a:pt x="1005" y="43"/>
                  </a:lnTo>
                  <a:lnTo>
                    <a:pt x="900" y="1"/>
                  </a:lnTo>
                  <a:close/>
                </a:path>
              </a:pathLst>
            </a:custGeom>
            <a:solidFill>
              <a:srgbClr val="2C39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 name="Google Shape;511;p49"/>
            <p:cNvSpPr/>
            <p:nvPr/>
          </p:nvSpPr>
          <p:spPr>
            <a:xfrm>
              <a:off x="4616850" y="2275025"/>
              <a:ext cx="885625" cy="661225"/>
            </a:xfrm>
            <a:custGeom>
              <a:avLst/>
              <a:gdLst/>
              <a:ahLst/>
              <a:cxnLst/>
              <a:rect l="l" t="t" r="r" b="b"/>
              <a:pathLst>
                <a:path w="35425" h="26449" extrusionOk="0">
                  <a:moveTo>
                    <a:pt x="27390" y="1"/>
                  </a:moveTo>
                  <a:lnTo>
                    <a:pt x="27369" y="21"/>
                  </a:lnTo>
                  <a:lnTo>
                    <a:pt x="27180" y="42"/>
                  </a:lnTo>
                  <a:lnTo>
                    <a:pt x="27139" y="126"/>
                  </a:lnTo>
                  <a:lnTo>
                    <a:pt x="27097" y="126"/>
                  </a:lnTo>
                  <a:lnTo>
                    <a:pt x="27055" y="189"/>
                  </a:lnTo>
                  <a:lnTo>
                    <a:pt x="26867" y="189"/>
                  </a:lnTo>
                  <a:lnTo>
                    <a:pt x="26741" y="147"/>
                  </a:lnTo>
                  <a:lnTo>
                    <a:pt x="26678" y="231"/>
                  </a:lnTo>
                  <a:lnTo>
                    <a:pt x="26574" y="231"/>
                  </a:lnTo>
                  <a:lnTo>
                    <a:pt x="26532" y="335"/>
                  </a:lnTo>
                  <a:lnTo>
                    <a:pt x="26448" y="356"/>
                  </a:lnTo>
                  <a:lnTo>
                    <a:pt x="26344" y="356"/>
                  </a:lnTo>
                  <a:lnTo>
                    <a:pt x="26260" y="398"/>
                  </a:lnTo>
                  <a:lnTo>
                    <a:pt x="26176" y="419"/>
                  </a:lnTo>
                  <a:lnTo>
                    <a:pt x="26051" y="419"/>
                  </a:lnTo>
                  <a:lnTo>
                    <a:pt x="25967" y="461"/>
                  </a:lnTo>
                  <a:lnTo>
                    <a:pt x="25967" y="545"/>
                  </a:lnTo>
                  <a:lnTo>
                    <a:pt x="25904" y="649"/>
                  </a:lnTo>
                  <a:lnTo>
                    <a:pt x="25862" y="754"/>
                  </a:lnTo>
                  <a:lnTo>
                    <a:pt x="25820" y="817"/>
                  </a:lnTo>
                  <a:lnTo>
                    <a:pt x="25820" y="858"/>
                  </a:lnTo>
                  <a:lnTo>
                    <a:pt x="25800" y="921"/>
                  </a:lnTo>
                  <a:lnTo>
                    <a:pt x="25800" y="1068"/>
                  </a:lnTo>
                  <a:lnTo>
                    <a:pt x="25820" y="1089"/>
                  </a:lnTo>
                  <a:lnTo>
                    <a:pt x="25862" y="1130"/>
                  </a:lnTo>
                  <a:lnTo>
                    <a:pt x="26009" y="1047"/>
                  </a:lnTo>
                  <a:lnTo>
                    <a:pt x="26072" y="984"/>
                  </a:lnTo>
                  <a:lnTo>
                    <a:pt x="26155" y="1005"/>
                  </a:lnTo>
                  <a:lnTo>
                    <a:pt x="26239" y="1151"/>
                  </a:lnTo>
                  <a:lnTo>
                    <a:pt x="26281" y="1256"/>
                  </a:lnTo>
                  <a:lnTo>
                    <a:pt x="26364" y="1340"/>
                  </a:lnTo>
                  <a:lnTo>
                    <a:pt x="26364" y="1402"/>
                  </a:lnTo>
                  <a:lnTo>
                    <a:pt x="26385" y="1486"/>
                  </a:lnTo>
                  <a:lnTo>
                    <a:pt x="26385" y="1612"/>
                  </a:lnTo>
                  <a:lnTo>
                    <a:pt x="26323" y="1674"/>
                  </a:lnTo>
                  <a:lnTo>
                    <a:pt x="26239" y="1779"/>
                  </a:lnTo>
                  <a:lnTo>
                    <a:pt x="26218" y="1926"/>
                  </a:lnTo>
                  <a:lnTo>
                    <a:pt x="26134" y="1988"/>
                  </a:lnTo>
                  <a:lnTo>
                    <a:pt x="26072" y="2093"/>
                  </a:lnTo>
                  <a:lnTo>
                    <a:pt x="26051" y="2198"/>
                  </a:lnTo>
                  <a:lnTo>
                    <a:pt x="26134" y="2281"/>
                  </a:lnTo>
                  <a:lnTo>
                    <a:pt x="26092" y="2344"/>
                  </a:lnTo>
                  <a:lnTo>
                    <a:pt x="26134" y="2490"/>
                  </a:lnTo>
                  <a:lnTo>
                    <a:pt x="26176" y="2532"/>
                  </a:lnTo>
                  <a:lnTo>
                    <a:pt x="26176" y="2658"/>
                  </a:lnTo>
                  <a:lnTo>
                    <a:pt x="26092" y="2700"/>
                  </a:lnTo>
                  <a:lnTo>
                    <a:pt x="26072" y="2742"/>
                  </a:lnTo>
                  <a:lnTo>
                    <a:pt x="26134" y="2846"/>
                  </a:lnTo>
                  <a:lnTo>
                    <a:pt x="26134" y="3034"/>
                  </a:lnTo>
                  <a:lnTo>
                    <a:pt x="26092" y="3076"/>
                  </a:lnTo>
                  <a:lnTo>
                    <a:pt x="26092" y="3244"/>
                  </a:lnTo>
                  <a:lnTo>
                    <a:pt x="26155" y="3244"/>
                  </a:lnTo>
                  <a:lnTo>
                    <a:pt x="26218" y="3265"/>
                  </a:lnTo>
                  <a:lnTo>
                    <a:pt x="26260" y="3244"/>
                  </a:lnTo>
                  <a:lnTo>
                    <a:pt x="26281" y="3265"/>
                  </a:lnTo>
                  <a:lnTo>
                    <a:pt x="26323" y="3390"/>
                  </a:lnTo>
                  <a:lnTo>
                    <a:pt x="26281" y="3495"/>
                  </a:lnTo>
                  <a:lnTo>
                    <a:pt x="26218" y="3578"/>
                  </a:lnTo>
                  <a:lnTo>
                    <a:pt x="26009" y="3620"/>
                  </a:lnTo>
                  <a:lnTo>
                    <a:pt x="25862" y="3704"/>
                  </a:lnTo>
                  <a:lnTo>
                    <a:pt x="25569" y="3976"/>
                  </a:lnTo>
                  <a:lnTo>
                    <a:pt x="25527" y="3997"/>
                  </a:lnTo>
                  <a:lnTo>
                    <a:pt x="25444" y="3913"/>
                  </a:lnTo>
                  <a:lnTo>
                    <a:pt x="25276" y="3892"/>
                  </a:lnTo>
                  <a:lnTo>
                    <a:pt x="25172" y="3913"/>
                  </a:lnTo>
                  <a:lnTo>
                    <a:pt x="25130" y="3871"/>
                  </a:lnTo>
                  <a:lnTo>
                    <a:pt x="25004" y="3871"/>
                  </a:lnTo>
                  <a:lnTo>
                    <a:pt x="25004" y="3892"/>
                  </a:lnTo>
                  <a:lnTo>
                    <a:pt x="24879" y="4792"/>
                  </a:lnTo>
                  <a:lnTo>
                    <a:pt x="24900" y="4959"/>
                  </a:lnTo>
                  <a:lnTo>
                    <a:pt x="24858" y="5148"/>
                  </a:lnTo>
                  <a:lnTo>
                    <a:pt x="24879" y="5252"/>
                  </a:lnTo>
                  <a:lnTo>
                    <a:pt x="24795" y="5524"/>
                  </a:lnTo>
                  <a:lnTo>
                    <a:pt x="24900" y="5692"/>
                  </a:lnTo>
                  <a:lnTo>
                    <a:pt x="25172" y="5838"/>
                  </a:lnTo>
                  <a:lnTo>
                    <a:pt x="25339" y="5671"/>
                  </a:lnTo>
                  <a:lnTo>
                    <a:pt x="25569" y="5671"/>
                  </a:lnTo>
                  <a:lnTo>
                    <a:pt x="25841" y="5734"/>
                  </a:lnTo>
                  <a:lnTo>
                    <a:pt x="25946" y="5838"/>
                  </a:lnTo>
                  <a:lnTo>
                    <a:pt x="26072" y="5629"/>
                  </a:lnTo>
                  <a:lnTo>
                    <a:pt x="26072" y="5483"/>
                  </a:lnTo>
                  <a:lnTo>
                    <a:pt x="26072" y="5378"/>
                  </a:lnTo>
                  <a:lnTo>
                    <a:pt x="26239" y="5336"/>
                  </a:lnTo>
                  <a:lnTo>
                    <a:pt x="26281" y="5273"/>
                  </a:lnTo>
                  <a:lnTo>
                    <a:pt x="26553" y="5357"/>
                  </a:lnTo>
                  <a:lnTo>
                    <a:pt x="26699" y="5545"/>
                  </a:lnTo>
                  <a:lnTo>
                    <a:pt x="26908" y="5734"/>
                  </a:lnTo>
                  <a:lnTo>
                    <a:pt x="27076" y="5943"/>
                  </a:lnTo>
                  <a:lnTo>
                    <a:pt x="27285" y="6089"/>
                  </a:lnTo>
                  <a:lnTo>
                    <a:pt x="27306" y="6194"/>
                  </a:lnTo>
                  <a:lnTo>
                    <a:pt x="27327" y="6278"/>
                  </a:lnTo>
                  <a:lnTo>
                    <a:pt x="27327" y="6382"/>
                  </a:lnTo>
                  <a:lnTo>
                    <a:pt x="27285" y="6424"/>
                  </a:lnTo>
                  <a:lnTo>
                    <a:pt x="27285" y="6508"/>
                  </a:lnTo>
                  <a:lnTo>
                    <a:pt x="27264" y="6591"/>
                  </a:lnTo>
                  <a:lnTo>
                    <a:pt x="27139" y="6571"/>
                  </a:lnTo>
                  <a:lnTo>
                    <a:pt x="27097" y="6508"/>
                  </a:lnTo>
                  <a:lnTo>
                    <a:pt x="26992" y="6529"/>
                  </a:lnTo>
                  <a:lnTo>
                    <a:pt x="26908" y="6591"/>
                  </a:lnTo>
                  <a:lnTo>
                    <a:pt x="26762" y="6508"/>
                  </a:lnTo>
                  <a:lnTo>
                    <a:pt x="26657" y="6529"/>
                  </a:lnTo>
                  <a:lnTo>
                    <a:pt x="26553" y="6675"/>
                  </a:lnTo>
                  <a:lnTo>
                    <a:pt x="26385" y="6801"/>
                  </a:lnTo>
                  <a:lnTo>
                    <a:pt x="26323" y="6843"/>
                  </a:lnTo>
                  <a:lnTo>
                    <a:pt x="26218" y="6780"/>
                  </a:lnTo>
                  <a:lnTo>
                    <a:pt x="26155" y="6801"/>
                  </a:lnTo>
                  <a:lnTo>
                    <a:pt x="26155" y="6905"/>
                  </a:lnTo>
                  <a:lnTo>
                    <a:pt x="26092" y="6947"/>
                  </a:lnTo>
                  <a:lnTo>
                    <a:pt x="26030" y="6989"/>
                  </a:lnTo>
                  <a:lnTo>
                    <a:pt x="25967" y="6947"/>
                  </a:lnTo>
                  <a:lnTo>
                    <a:pt x="25925" y="7031"/>
                  </a:lnTo>
                  <a:lnTo>
                    <a:pt x="25820" y="7198"/>
                  </a:lnTo>
                  <a:lnTo>
                    <a:pt x="25800" y="7366"/>
                  </a:lnTo>
                  <a:lnTo>
                    <a:pt x="25800" y="7470"/>
                  </a:lnTo>
                  <a:lnTo>
                    <a:pt x="25737" y="7554"/>
                  </a:lnTo>
                  <a:lnTo>
                    <a:pt x="25611" y="7575"/>
                  </a:lnTo>
                  <a:lnTo>
                    <a:pt x="25381" y="7763"/>
                  </a:lnTo>
                  <a:lnTo>
                    <a:pt x="25214" y="7763"/>
                  </a:lnTo>
                  <a:lnTo>
                    <a:pt x="25088" y="7742"/>
                  </a:lnTo>
                  <a:lnTo>
                    <a:pt x="25004" y="7784"/>
                  </a:lnTo>
                  <a:lnTo>
                    <a:pt x="24900" y="7993"/>
                  </a:lnTo>
                  <a:lnTo>
                    <a:pt x="24795" y="8077"/>
                  </a:lnTo>
                  <a:lnTo>
                    <a:pt x="24670" y="8182"/>
                  </a:lnTo>
                  <a:lnTo>
                    <a:pt x="24586" y="8265"/>
                  </a:lnTo>
                  <a:lnTo>
                    <a:pt x="24565" y="8370"/>
                  </a:lnTo>
                  <a:lnTo>
                    <a:pt x="24502" y="8370"/>
                  </a:lnTo>
                  <a:lnTo>
                    <a:pt x="24377" y="8307"/>
                  </a:lnTo>
                  <a:lnTo>
                    <a:pt x="24251" y="8286"/>
                  </a:lnTo>
                  <a:lnTo>
                    <a:pt x="24063" y="8203"/>
                  </a:lnTo>
                  <a:lnTo>
                    <a:pt x="23937" y="8140"/>
                  </a:lnTo>
                  <a:lnTo>
                    <a:pt x="23770" y="8098"/>
                  </a:lnTo>
                  <a:lnTo>
                    <a:pt x="23561" y="8161"/>
                  </a:lnTo>
                  <a:lnTo>
                    <a:pt x="23435" y="8265"/>
                  </a:lnTo>
                  <a:lnTo>
                    <a:pt x="23331" y="8391"/>
                  </a:lnTo>
                  <a:lnTo>
                    <a:pt x="23331" y="8621"/>
                  </a:lnTo>
                  <a:lnTo>
                    <a:pt x="23351" y="8768"/>
                  </a:lnTo>
                  <a:lnTo>
                    <a:pt x="23331" y="8830"/>
                  </a:lnTo>
                  <a:lnTo>
                    <a:pt x="23603" y="9019"/>
                  </a:lnTo>
                  <a:lnTo>
                    <a:pt x="23833" y="9144"/>
                  </a:lnTo>
                  <a:lnTo>
                    <a:pt x="23833" y="9228"/>
                  </a:lnTo>
                  <a:lnTo>
                    <a:pt x="23770" y="9332"/>
                  </a:lnTo>
                  <a:lnTo>
                    <a:pt x="23707" y="9437"/>
                  </a:lnTo>
                  <a:lnTo>
                    <a:pt x="23435" y="9730"/>
                  </a:lnTo>
                  <a:lnTo>
                    <a:pt x="23310" y="9960"/>
                  </a:lnTo>
                  <a:lnTo>
                    <a:pt x="23226" y="10169"/>
                  </a:lnTo>
                  <a:lnTo>
                    <a:pt x="23121" y="10169"/>
                  </a:lnTo>
                  <a:lnTo>
                    <a:pt x="22933" y="10232"/>
                  </a:lnTo>
                  <a:lnTo>
                    <a:pt x="22807" y="10232"/>
                  </a:lnTo>
                  <a:lnTo>
                    <a:pt x="22661" y="10337"/>
                  </a:lnTo>
                  <a:lnTo>
                    <a:pt x="22494" y="10462"/>
                  </a:lnTo>
                  <a:lnTo>
                    <a:pt x="22347" y="10462"/>
                  </a:lnTo>
                  <a:lnTo>
                    <a:pt x="22096" y="10483"/>
                  </a:lnTo>
                  <a:lnTo>
                    <a:pt x="21908" y="10546"/>
                  </a:lnTo>
                  <a:lnTo>
                    <a:pt x="21740" y="10588"/>
                  </a:lnTo>
                  <a:lnTo>
                    <a:pt x="21322" y="10755"/>
                  </a:lnTo>
                  <a:lnTo>
                    <a:pt x="21008" y="10860"/>
                  </a:lnTo>
                  <a:lnTo>
                    <a:pt x="20841" y="11027"/>
                  </a:lnTo>
                  <a:lnTo>
                    <a:pt x="20590" y="11216"/>
                  </a:lnTo>
                  <a:lnTo>
                    <a:pt x="20485" y="11320"/>
                  </a:lnTo>
                  <a:lnTo>
                    <a:pt x="20338" y="11320"/>
                  </a:lnTo>
                  <a:lnTo>
                    <a:pt x="20192" y="11278"/>
                  </a:lnTo>
                  <a:lnTo>
                    <a:pt x="20192" y="11216"/>
                  </a:lnTo>
                  <a:lnTo>
                    <a:pt x="20171" y="11111"/>
                  </a:lnTo>
                  <a:lnTo>
                    <a:pt x="19899" y="11195"/>
                  </a:lnTo>
                  <a:lnTo>
                    <a:pt x="19732" y="11216"/>
                  </a:lnTo>
                  <a:lnTo>
                    <a:pt x="19522" y="11111"/>
                  </a:lnTo>
                  <a:lnTo>
                    <a:pt x="19355" y="11090"/>
                  </a:lnTo>
                  <a:lnTo>
                    <a:pt x="18999" y="10965"/>
                  </a:lnTo>
                  <a:lnTo>
                    <a:pt x="18623" y="10797"/>
                  </a:lnTo>
                  <a:lnTo>
                    <a:pt x="18413" y="10609"/>
                  </a:lnTo>
                  <a:lnTo>
                    <a:pt x="18288" y="10588"/>
                  </a:lnTo>
                  <a:lnTo>
                    <a:pt x="17869" y="10567"/>
                  </a:lnTo>
                  <a:lnTo>
                    <a:pt x="17493" y="10567"/>
                  </a:lnTo>
                  <a:lnTo>
                    <a:pt x="17430" y="10546"/>
                  </a:lnTo>
                  <a:lnTo>
                    <a:pt x="17367" y="10588"/>
                  </a:lnTo>
                  <a:lnTo>
                    <a:pt x="17325" y="10651"/>
                  </a:lnTo>
                  <a:lnTo>
                    <a:pt x="17137" y="10713"/>
                  </a:lnTo>
                  <a:lnTo>
                    <a:pt x="16865" y="10755"/>
                  </a:lnTo>
                  <a:lnTo>
                    <a:pt x="16384" y="10693"/>
                  </a:lnTo>
                  <a:lnTo>
                    <a:pt x="16028" y="10713"/>
                  </a:lnTo>
                  <a:lnTo>
                    <a:pt x="15777" y="10693"/>
                  </a:lnTo>
                  <a:lnTo>
                    <a:pt x="15547" y="10713"/>
                  </a:lnTo>
                  <a:lnTo>
                    <a:pt x="15442" y="10755"/>
                  </a:lnTo>
                  <a:lnTo>
                    <a:pt x="15338" y="10713"/>
                  </a:lnTo>
                  <a:lnTo>
                    <a:pt x="15191" y="10462"/>
                  </a:lnTo>
                  <a:lnTo>
                    <a:pt x="15149" y="10337"/>
                  </a:lnTo>
                  <a:lnTo>
                    <a:pt x="15024" y="10169"/>
                  </a:lnTo>
                  <a:lnTo>
                    <a:pt x="14919" y="10044"/>
                  </a:lnTo>
                  <a:lnTo>
                    <a:pt x="14856" y="9877"/>
                  </a:lnTo>
                  <a:lnTo>
                    <a:pt x="14856" y="9814"/>
                  </a:lnTo>
                  <a:lnTo>
                    <a:pt x="14752" y="9709"/>
                  </a:lnTo>
                  <a:lnTo>
                    <a:pt x="14668" y="9667"/>
                  </a:lnTo>
                  <a:lnTo>
                    <a:pt x="14626" y="9667"/>
                  </a:lnTo>
                  <a:lnTo>
                    <a:pt x="14584" y="9604"/>
                  </a:lnTo>
                  <a:lnTo>
                    <a:pt x="14564" y="9500"/>
                  </a:lnTo>
                  <a:lnTo>
                    <a:pt x="14333" y="9500"/>
                  </a:lnTo>
                  <a:lnTo>
                    <a:pt x="14187" y="9416"/>
                  </a:lnTo>
                  <a:lnTo>
                    <a:pt x="13978" y="9249"/>
                  </a:lnTo>
                  <a:lnTo>
                    <a:pt x="13873" y="9249"/>
                  </a:lnTo>
                  <a:lnTo>
                    <a:pt x="13768" y="9228"/>
                  </a:lnTo>
                  <a:lnTo>
                    <a:pt x="13706" y="9186"/>
                  </a:lnTo>
                  <a:lnTo>
                    <a:pt x="13517" y="9040"/>
                  </a:lnTo>
                  <a:lnTo>
                    <a:pt x="13141" y="8977"/>
                  </a:lnTo>
                  <a:lnTo>
                    <a:pt x="13099" y="8977"/>
                  </a:lnTo>
                  <a:lnTo>
                    <a:pt x="13057" y="9019"/>
                  </a:lnTo>
                  <a:lnTo>
                    <a:pt x="12890" y="9019"/>
                  </a:lnTo>
                  <a:lnTo>
                    <a:pt x="12639" y="9040"/>
                  </a:lnTo>
                  <a:lnTo>
                    <a:pt x="12053" y="8914"/>
                  </a:lnTo>
                  <a:lnTo>
                    <a:pt x="11948" y="8830"/>
                  </a:lnTo>
                  <a:lnTo>
                    <a:pt x="11823" y="8663"/>
                  </a:lnTo>
                  <a:lnTo>
                    <a:pt x="11802" y="8558"/>
                  </a:lnTo>
                  <a:lnTo>
                    <a:pt x="11802" y="8475"/>
                  </a:lnTo>
                  <a:lnTo>
                    <a:pt x="11823" y="8412"/>
                  </a:lnTo>
                  <a:lnTo>
                    <a:pt x="11906" y="8349"/>
                  </a:lnTo>
                  <a:lnTo>
                    <a:pt x="11948" y="8244"/>
                  </a:lnTo>
                  <a:lnTo>
                    <a:pt x="11885" y="8161"/>
                  </a:lnTo>
                  <a:lnTo>
                    <a:pt x="11843" y="8035"/>
                  </a:lnTo>
                  <a:lnTo>
                    <a:pt x="11885" y="7952"/>
                  </a:lnTo>
                  <a:lnTo>
                    <a:pt x="11885" y="7826"/>
                  </a:lnTo>
                  <a:lnTo>
                    <a:pt x="11823" y="7763"/>
                  </a:lnTo>
                  <a:lnTo>
                    <a:pt x="11739" y="7638"/>
                  </a:lnTo>
                  <a:lnTo>
                    <a:pt x="11676" y="7575"/>
                  </a:lnTo>
                  <a:lnTo>
                    <a:pt x="11592" y="7533"/>
                  </a:lnTo>
                  <a:lnTo>
                    <a:pt x="11530" y="7428"/>
                  </a:lnTo>
                  <a:lnTo>
                    <a:pt x="11488" y="7345"/>
                  </a:lnTo>
                  <a:lnTo>
                    <a:pt x="11446" y="7240"/>
                  </a:lnTo>
                  <a:lnTo>
                    <a:pt x="11425" y="7136"/>
                  </a:lnTo>
                  <a:lnTo>
                    <a:pt x="11383" y="7052"/>
                  </a:lnTo>
                  <a:lnTo>
                    <a:pt x="11279" y="6989"/>
                  </a:lnTo>
                  <a:lnTo>
                    <a:pt x="11195" y="6947"/>
                  </a:lnTo>
                  <a:lnTo>
                    <a:pt x="11153" y="6884"/>
                  </a:lnTo>
                  <a:lnTo>
                    <a:pt x="11069" y="6843"/>
                  </a:lnTo>
                  <a:lnTo>
                    <a:pt x="10965" y="6843"/>
                  </a:lnTo>
                  <a:lnTo>
                    <a:pt x="10902" y="6905"/>
                  </a:lnTo>
                  <a:lnTo>
                    <a:pt x="10860" y="6926"/>
                  </a:lnTo>
                  <a:lnTo>
                    <a:pt x="10776" y="6905"/>
                  </a:lnTo>
                  <a:lnTo>
                    <a:pt x="10693" y="6801"/>
                  </a:lnTo>
                  <a:lnTo>
                    <a:pt x="10672" y="6738"/>
                  </a:lnTo>
                  <a:lnTo>
                    <a:pt x="10567" y="6738"/>
                  </a:lnTo>
                  <a:lnTo>
                    <a:pt x="10442" y="6801"/>
                  </a:lnTo>
                  <a:lnTo>
                    <a:pt x="10400" y="6843"/>
                  </a:lnTo>
                  <a:lnTo>
                    <a:pt x="10379" y="6926"/>
                  </a:lnTo>
                  <a:lnTo>
                    <a:pt x="10337" y="6926"/>
                  </a:lnTo>
                  <a:lnTo>
                    <a:pt x="10211" y="6843"/>
                  </a:lnTo>
                  <a:lnTo>
                    <a:pt x="10170" y="6780"/>
                  </a:lnTo>
                  <a:lnTo>
                    <a:pt x="10170" y="6717"/>
                  </a:lnTo>
                  <a:lnTo>
                    <a:pt x="10107" y="6633"/>
                  </a:lnTo>
                  <a:lnTo>
                    <a:pt x="10002" y="6571"/>
                  </a:lnTo>
                  <a:lnTo>
                    <a:pt x="9877" y="6466"/>
                  </a:lnTo>
                  <a:lnTo>
                    <a:pt x="9835" y="6424"/>
                  </a:lnTo>
                  <a:lnTo>
                    <a:pt x="9751" y="6382"/>
                  </a:lnTo>
                  <a:lnTo>
                    <a:pt x="9730" y="6299"/>
                  </a:lnTo>
                  <a:lnTo>
                    <a:pt x="9730" y="6215"/>
                  </a:lnTo>
                  <a:lnTo>
                    <a:pt x="9709" y="6173"/>
                  </a:lnTo>
                  <a:lnTo>
                    <a:pt x="9688" y="6173"/>
                  </a:lnTo>
                  <a:lnTo>
                    <a:pt x="9688" y="6215"/>
                  </a:lnTo>
                  <a:lnTo>
                    <a:pt x="9646" y="6215"/>
                  </a:lnTo>
                  <a:lnTo>
                    <a:pt x="9605" y="6152"/>
                  </a:lnTo>
                  <a:lnTo>
                    <a:pt x="9584" y="6110"/>
                  </a:lnTo>
                  <a:lnTo>
                    <a:pt x="9584" y="5985"/>
                  </a:lnTo>
                  <a:lnTo>
                    <a:pt x="9542" y="5943"/>
                  </a:lnTo>
                  <a:lnTo>
                    <a:pt x="9521" y="5943"/>
                  </a:lnTo>
                  <a:lnTo>
                    <a:pt x="9395" y="5880"/>
                  </a:lnTo>
                  <a:lnTo>
                    <a:pt x="9312" y="5880"/>
                  </a:lnTo>
                  <a:lnTo>
                    <a:pt x="9333" y="5901"/>
                  </a:lnTo>
                  <a:lnTo>
                    <a:pt x="9228" y="6006"/>
                  </a:lnTo>
                  <a:lnTo>
                    <a:pt x="9123" y="6068"/>
                  </a:lnTo>
                  <a:lnTo>
                    <a:pt x="8998" y="6215"/>
                  </a:lnTo>
                  <a:lnTo>
                    <a:pt x="8977" y="6319"/>
                  </a:lnTo>
                  <a:lnTo>
                    <a:pt x="9019" y="6382"/>
                  </a:lnTo>
                  <a:lnTo>
                    <a:pt x="8956" y="6508"/>
                  </a:lnTo>
                  <a:lnTo>
                    <a:pt x="8768" y="6571"/>
                  </a:lnTo>
                  <a:lnTo>
                    <a:pt x="8684" y="6633"/>
                  </a:lnTo>
                  <a:lnTo>
                    <a:pt x="8663" y="6780"/>
                  </a:lnTo>
                  <a:lnTo>
                    <a:pt x="8663" y="7010"/>
                  </a:lnTo>
                  <a:lnTo>
                    <a:pt x="8768" y="7240"/>
                  </a:lnTo>
                  <a:lnTo>
                    <a:pt x="8872" y="7408"/>
                  </a:lnTo>
                  <a:lnTo>
                    <a:pt x="8872" y="7470"/>
                  </a:lnTo>
                  <a:lnTo>
                    <a:pt x="8705" y="7638"/>
                  </a:lnTo>
                  <a:lnTo>
                    <a:pt x="8579" y="7680"/>
                  </a:lnTo>
                  <a:lnTo>
                    <a:pt x="8496" y="7784"/>
                  </a:lnTo>
                  <a:lnTo>
                    <a:pt x="8433" y="7826"/>
                  </a:lnTo>
                  <a:lnTo>
                    <a:pt x="8349" y="7826"/>
                  </a:lnTo>
                  <a:lnTo>
                    <a:pt x="8307" y="7742"/>
                  </a:lnTo>
                  <a:lnTo>
                    <a:pt x="8245" y="7742"/>
                  </a:lnTo>
                  <a:lnTo>
                    <a:pt x="8014" y="7784"/>
                  </a:lnTo>
                  <a:lnTo>
                    <a:pt x="7847" y="7763"/>
                  </a:lnTo>
                  <a:lnTo>
                    <a:pt x="7638" y="7680"/>
                  </a:lnTo>
                  <a:lnTo>
                    <a:pt x="7429" y="7680"/>
                  </a:lnTo>
                  <a:lnTo>
                    <a:pt x="7387" y="7952"/>
                  </a:lnTo>
                  <a:lnTo>
                    <a:pt x="7324" y="8098"/>
                  </a:lnTo>
                  <a:lnTo>
                    <a:pt x="7324" y="8244"/>
                  </a:lnTo>
                  <a:lnTo>
                    <a:pt x="7261" y="8579"/>
                  </a:lnTo>
                  <a:lnTo>
                    <a:pt x="7261" y="8830"/>
                  </a:lnTo>
                  <a:lnTo>
                    <a:pt x="7240" y="8914"/>
                  </a:lnTo>
                  <a:lnTo>
                    <a:pt x="7303" y="8977"/>
                  </a:lnTo>
                  <a:lnTo>
                    <a:pt x="7429" y="9019"/>
                  </a:lnTo>
                  <a:lnTo>
                    <a:pt x="7387" y="9144"/>
                  </a:lnTo>
                  <a:lnTo>
                    <a:pt x="7387" y="9228"/>
                  </a:lnTo>
                  <a:lnTo>
                    <a:pt x="7303" y="9228"/>
                  </a:lnTo>
                  <a:lnTo>
                    <a:pt x="7219" y="9291"/>
                  </a:lnTo>
                  <a:lnTo>
                    <a:pt x="7136" y="9291"/>
                  </a:lnTo>
                  <a:lnTo>
                    <a:pt x="7073" y="9228"/>
                  </a:lnTo>
                  <a:lnTo>
                    <a:pt x="6989" y="9249"/>
                  </a:lnTo>
                  <a:lnTo>
                    <a:pt x="6864" y="9291"/>
                  </a:lnTo>
                  <a:lnTo>
                    <a:pt x="6592" y="9332"/>
                  </a:lnTo>
                  <a:lnTo>
                    <a:pt x="6445" y="9416"/>
                  </a:lnTo>
                  <a:lnTo>
                    <a:pt x="6341" y="9416"/>
                  </a:lnTo>
                  <a:lnTo>
                    <a:pt x="6278" y="9353"/>
                  </a:lnTo>
                  <a:lnTo>
                    <a:pt x="6173" y="9416"/>
                  </a:lnTo>
                  <a:lnTo>
                    <a:pt x="6069" y="9521"/>
                  </a:lnTo>
                  <a:lnTo>
                    <a:pt x="6069" y="9604"/>
                  </a:lnTo>
                  <a:lnTo>
                    <a:pt x="6173" y="9667"/>
                  </a:lnTo>
                  <a:lnTo>
                    <a:pt x="6341" y="9646"/>
                  </a:lnTo>
                  <a:lnTo>
                    <a:pt x="6466" y="9667"/>
                  </a:lnTo>
                  <a:lnTo>
                    <a:pt x="6466" y="9730"/>
                  </a:lnTo>
                  <a:lnTo>
                    <a:pt x="6382" y="9814"/>
                  </a:lnTo>
                  <a:lnTo>
                    <a:pt x="6445" y="9981"/>
                  </a:lnTo>
                  <a:lnTo>
                    <a:pt x="6445" y="10065"/>
                  </a:lnTo>
                  <a:lnTo>
                    <a:pt x="6487" y="10149"/>
                  </a:lnTo>
                  <a:lnTo>
                    <a:pt x="6508" y="10253"/>
                  </a:lnTo>
                  <a:lnTo>
                    <a:pt x="6613" y="10441"/>
                  </a:lnTo>
                  <a:lnTo>
                    <a:pt x="6654" y="10546"/>
                  </a:lnTo>
                  <a:lnTo>
                    <a:pt x="6780" y="10609"/>
                  </a:lnTo>
                  <a:lnTo>
                    <a:pt x="6822" y="10860"/>
                  </a:lnTo>
                  <a:lnTo>
                    <a:pt x="6738" y="10923"/>
                  </a:lnTo>
                  <a:lnTo>
                    <a:pt x="6696" y="11027"/>
                  </a:lnTo>
                  <a:lnTo>
                    <a:pt x="6801" y="11132"/>
                  </a:lnTo>
                  <a:lnTo>
                    <a:pt x="6738" y="11174"/>
                  </a:lnTo>
                  <a:lnTo>
                    <a:pt x="6738" y="11216"/>
                  </a:lnTo>
                  <a:lnTo>
                    <a:pt x="6613" y="11299"/>
                  </a:lnTo>
                  <a:lnTo>
                    <a:pt x="6654" y="11446"/>
                  </a:lnTo>
                  <a:lnTo>
                    <a:pt x="6508" y="11509"/>
                  </a:lnTo>
                  <a:lnTo>
                    <a:pt x="6278" y="11446"/>
                  </a:lnTo>
                  <a:lnTo>
                    <a:pt x="6027" y="11174"/>
                  </a:lnTo>
                  <a:lnTo>
                    <a:pt x="5922" y="11195"/>
                  </a:lnTo>
                  <a:lnTo>
                    <a:pt x="5671" y="11090"/>
                  </a:lnTo>
                  <a:lnTo>
                    <a:pt x="5336" y="11090"/>
                  </a:lnTo>
                  <a:lnTo>
                    <a:pt x="5148" y="11132"/>
                  </a:lnTo>
                  <a:lnTo>
                    <a:pt x="4876" y="11069"/>
                  </a:lnTo>
                  <a:lnTo>
                    <a:pt x="4583" y="11132"/>
                  </a:lnTo>
                  <a:lnTo>
                    <a:pt x="4457" y="11132"/>
                  </a:lnTo>
                  <a:lnTo>
                    <a:pt x="4311" y="11111"/>
                  </a:lnTo>
                  <a:lnTo>
                    <a:pt x="4206" y="11195"/>
                  </a:lnTo>
                  <a:lnTo>
                    <a:pt x="4102" y="11237"/>
                  </a:lnTo>
                  <a:lnTo>
                    <a:pt x="3767" y="11195"/>
                  </a:lnTo>
                  <a:lnTo>
                    <a:pt x="3558" y="11132"/>
                  </a:lnTo>
                  <a:lnTo>
                    <a:pt x="3432" y="11069"/>
                  </a:lnTo>
                  <a:lnTo>
                    <a:pt x="3244" y="11069"/>
                  </a:lnTo>
                  <a:lnTo>
                    <a:pt x="3202" y="11111"/>
                  </a:lnTo>
                  <a:lnTo>
                    <a:pt x="3035" y="11090"/>
                  </a:lnTo>
                  <a:lnTo>
                    <a:pt x="2930" y="11069"/>
                  </a:lnTo>
                  <a:lnTo>
                    <a:pt x="2888" y="11111"/>
                  </a:lnTo>
                  <a:lnTo>
                    <a:pt x="2888" y="11237"/>
                  </a:lnTo>
                  <a:lnTo>
                    <a:pt x="2909" y="11383"/>
                  </a:lnTo>
                  <a:lnTo>
                    <a:pt x="2930" y="11509"/>
                  </a:lnTo>
                  <a:lnTo>
                    <a:pt x="2742" y="11550"/>
                  </a:lnTo>
                  <a:lnTo>
                    <a:pt x="2386" y="11550"/>
                  </a:lnTo>
                  <a:lnTo>
                    <a:pt x="1968" y="11509"/>
                  </a:lnTo>
                  <a:lnTo>
                    <a:pt x="1863" y="11446"/>
                  </a:lnTo>
                  <a:lnTo>
                    <a:pt x="1675" y="11425"/>
                  </a:lnTo>
                  <a:lnTo>
                    <a:pt x="1570" y="11550"/>
                  </a:lnTo>
                  <a:lnTo>
                    <a:pt x="1591" y="11613"/>
                  </a:lnTo>
                  <a:lnTo>
                    <a:pt x="1465" y="11697"/>
                  </a:lnTo>
                  <a:lnTo>
                    <a:pt x="1465" y="11739"/>
                  </a:lnTo>
                  <a:lnTo>
                    <a:pt x="1507" y="11739"/>
                  </a:lnTo>
                  <a:lnTo>
                    <a:pt x="1507" y="11864"/>
                  </a:lnTo>
                  <a:lnTo>
                    <a:pt x="1340" y="12157"/>
                  </a:lnTo>
                  <a:lnTo>
                    <a:pt x="1256" y="12283"/>
                  </a:lnTo>
                  <a:lnTo>
                    <a:pt x="1361" y="12366"/>
                  </a:lnTo>
                  <a:lnTo>
                    <a:pt x="1633" y="12450"/>
                  </a:lnTo>
                  <a:lnTo>
                    <a:pt x="1737" y="12555"/>
                  </a:lnTo>
                  <a:lnTo>
                    <a:pt x="1842" y="12576"/>
                  </a:lnTo>
                  <a:lnTo>
                    <a:pt x="1947" y="12471"/>
                  </a:lnTo>
                  <a:lnTo>
                    <a:pt x="1947" y="12325"/>
                  </a:lnTo>
                  <a:lnTo>
                    <a:pt x="2009" y="12325"/>
                  </a:lnTo>
                  <a:lnTo>
                    <a:pt x="2302" y="12555"/>
                  </a:lnTo>
                  <a:lnTo>
                    <a:pt x="2323" y="12659"/>
                  </a:lnTo>
                  <a:lnTo>
                    <a:pt x="2177" y="12848"/>
                  </a:lnTo>
                  <a:lnTo>
                    <a:pt x="1968" y="12848"/>
                  </a:lnTo>
                  <a:lnTo>
                    <a:pt x="1675" y="12890"/>
                  </a:lnTo>
                  <a:lnTo>
                    <a:pt x="1654" y="12785"/>
                  </a:lnTo>
                  <a:lnTo>
                    <a:pt x="1507" y="12659"/>
                  </a:lnTo>
                  <a:lnTo>
                    <a:pt x="1340" y="12869"/>
                  </a:lnTo>
                  <a:lnTo>
                    <a:pt x="1235" y="12848"/>
                  </a:lnTo>
                  <a:lnTo>
                    <a:pt x="1068" y="12973"/>
                  </a:lnTo>
                  <a:lnTo>
                    <a:pt x="921" y="13015"/>
                  </a:lnTo>
                  <a:lnTo>
                    <a:pt x="921" y="13162"/>
                  </a:lnTo>
                  <a:lnTo>
                    <a:pt x="1110" y="13224"/>
                  </a:lnTo>
                  <a:lnTo>
                    <a:pt x="1068" y="13371"/>
                  </a:lnTo>
                  <a:lnTo>
                    <a:pt x="900" y="13434"/>
                  </a:lnTo>
                  <a:lnTo>
                    <a:pt x="628" y="13496"/>
                  </a:lnTo>
                  <a:lnTo>
                    <a:pt x="691" y="13538"/>
                  </a:lnTo>
                  <a:lnTo>
                    <a:pt x="733" y="13622"/>
                  </a:lnTo>
                  <a:lnTo>
                    <a:pt x="503" y="13706"/>
                  </a:lnTo>
                  <a:lnTo>
                    <a:pt x="503" y="13831"/>
                  </a:lnTo>
                  <a:lnTo>
                    <a:pt x="398" y="13852"/>
                  </a:lnTo>
                  <a:lnTo>
                    <a:pt x="126" y="13831"/>
                  </a:lnTo>
                  <a:lnTo>
                    <a:pt x="1" y="13936"/>
                  </a:lnTo>
                  <a:lnTo>
                    <a:pt x="1" y="14103"/>
                  </a:lnTo>
                  <a:lnTo>
                    <a:pt x="168" y="14333"/>
                  </a:lnTo>
                  <a:lnTo>
                    <a:pt x="273" y="14270"/>
                  </a:lnTo>
                  <a:lnTo>
                    <a:pt x="419" y="14250"/>
                  </a:lnTo>
                  <a:lnTo>
                    <a:pt x="440" y="14375"/>
                  </a:lnTo>
                  <a:lnTo>
                    <a:pt x="398" y="14522"/>
                  </a:lnTo>
                  <a:lnTo>
                    <a:pt x="461" y="14668"/>
                  </a:lnTo>
                  <a:lnTo>
                    <a:pt x="587" y="14731"/>
                  </a:lnTo>
                  <a:lnTo>
                    <a:pt x="607" y="14877"/>
                  </a:lnTo>
                  <a:lnTo>
                    <a:pt x="545" y="14940"/>
                  </a:lnTo>
                  <a:lnTo>
                    <a:pt x="419" y="15212"/>
                  </a:lnTo>
                  <a:lnTo>
                    <a:pt x="377" y="15589"/>
                  </a:lnTo>
                  <a:lnTo>
                    <a:pt x="335" y="15526"/>
                  </a:lnTo>
                  <a:lnTo>
                    <a:pt x="440" y="15693"/>
                  </a:lnTo>
                  <a:lnTo>
                    <a:pt x="545" y="15714"/>
                  </a:lnTo>
                  <a:lnTo>
                    <a:pt x="733" y="15693"/>
                  </a:lnTo>
                  <a:lnTo>
                    <a:pt x="859" y="15610"/>
                  </a:lnTo>
                  <a:lnTo>
                    <a:pt x="921" y="15526"/>
                  </a:lnTo>
                  <a:lnTo>
                    <a:pt x="984" y="15505"/>
                  </a:lnTo>
                  <a:lnTo>
                    <a:pt x="1047" y="15463"/>
                  </a:lnTo>
                  <a:lnTo>
                    <a:pt x="1110" y="15484"/>
                  </a:lnTo>
                  <a:lnTo>
                    <a:pt x="1172" y="15568"/>
                  </a:lnTo>
                  <a:lnTo>
                    <a:pt x="1361" y="15589"/>
                  </a:lnTo>
                  <a:lnTo>
                    <a:pt x="1361" y="15505"/>
                  </a:lnTo>
                  <a:lnTo>
                    <a:pt x="1319" y="15463"/>
                  </a:lnTo>
                  <a:lnTo>
                    <a:pt x="1319" y="15358"/>
                  </a:lnTo>
                  <a:lnTo>
                    <a:pt x="1444" y="15317"/>
                  </a:lnTo>
                  <a:lnTo>
                    <a:pt x="1486" y="15275"/>
                  </a:lnTo>
                  <a:lnTo>
                    <a:pt x="1549" y="15275"/>
                  </a:lnTo>
                  <a:lnTo>
                    <a:pt x="1570" y="15317"/>
                  </a:lnTo>
                  <a:lnTo>
                    <a:pt x="1695" y="15317"/>
                  </a:lnTo>
                  <a:lnTo>
                    <a:pt x="1779" y="15191"/>
                  </a:lnTo>
                  <a:lnTo>
                    <a:pt x="1758" y="15045"/>
                  </a:lnTo>
                  <a:lnTo>
                    <a:pt x="1779" y="14961"/>
                  </a:lnTo>
                  <a:lnTo>
                    <a:pt x="1863" y="14898"/>
                  </a:lnTo>
                  <a:lnTo>
                    <a:pt x="1884" y="14731"/>
                  </a:lnTo>
                  <a:lnTo>
                    <a:pt x="1947" y="14626"/>
                  </a:lnTo>
                  <a:lnTo>
                    <a:pt x="2072" y="14626"/>
                  </a:lnTo>
                  <a:lnTo>
                    <a:pt x="2177" y="14689"/>
                  </a:lnTo>
                  <a:lnTo>
                    <a:pt x="2281" y="14752"/>
                  </a:lnTo>
                  <a:lnTo>
                    <a:pt x="2281" y="14835"/>
                  </a:lnTo>
                  <a:lnTo>
                    <a:pt x="2260" y="14982"/>
                  </a:lnTo>
                  <a:lnTo>
                    <a:pt x="2281" y="15086"/>
                  </a:lnTo>
                  <a:lnTo>
                    <a:pt x="2386" y="15086"/>
                  </a:lnTo>
                  <a:lnTo>
                    <a:pt x="2428" y="15191"/>
                  </a:lnTo>
                  <a:lnTo>
                    <a:pt x="2407" y="15317"/>
                  </a:lnTo>
                  <a:lnTo>
                    <a:pt x="2428" y="15463"/>
                  </a:lnTo>
                  <a:lnTo>
                    <a:pt x="2428" y="15672"/>
                  </a:lnTo>
                  <a:lnTo>
                    <a:pt x="2532" y="15798"/>
                  </a:lnTo>
                  <a:lnTo>
                    <a:pt x="2532" y="15882"/>
                  </a:lnTo>
                  <a:lnTo>
                    <a:pt x="2637" y="15903"/>
                  </a:lnTo>
                  <a:lnTo>
                    <a:pt x="2784" y="15903"/>
                  </a:lnTo>
                  <a:lnTo>
                    <a:pt x="2888" y="15819"/>
                  </a:lnTo>
                  <a:lnTo>
                    <a:pt x="2909" y="15777"/>
                  </a:lnTo>
                  <a:lnTo>
                    <a:pt x="3076" y="15693"/>
                  </a:lnTo>
                  <a:lnTo>
                    <a:pt x="3202" y="15610"/>
                  </a:lnTo>
                  <a:lnTo>
                    <a:pt x="3223" y="15484"/>
                  </a:lnTo>
                  <a:lnTo>
                    <a:pt x="3307" y="15421"/>
                  </a:lnTo>
                  <a:lnTo>
                    <a:pt x="3558" y="15275"/>
                  </a:lnTo>
                  <a:lnTo>
                    <a:pt x="3725" y="15212"/>
                  </a:lnTo>
                  <a:lnTo>
                    <a:pt x="3746" y="15358"/>
                  </a:lnTo>
                  <a:lnTo>
                    <a:pt x="3976" y="15317"/>
                  </a:lnTo>
                  <a:lnTo>
                    <a:pt x="4039" y="15212"/>
                  </a:lnTo>
                  <a:lnTo>
                    <a:pt x="4290" y="15212"/>
                  </a:lnTo>
                  <a:lnTo>
                    <a:pt x="4311" y="15317"/>
                  </a:lnTo>
                  <a:lnTo>
                    <a:pt x="4123" y="15484"/>
                  </a:lnTo>
                  <a:lnTo>
                    <a:pt x="4248" y="15505"/>
                  </a:lnTo>
                  <a:lnTo>
                    <a:pt x="4290" y="15463"/>
                  </a:lnTo>
                  <a:lnTo>
                    <a:pt x="4374" y="15463"/>
                  </a:lnTo>
                  <a:lnTo>
                    <a:pt x="4478" y="15526"/>
                  </a:lnTo>
                  <a:lnTo>
                    <a:pt x="4520" y="15505"/>
                  </a:lnTo>
                  <a:lnTo>
                    <a:pt x="4625" y="15505"/>
                  </a:lnTo>
                  <a:lnTo>
                    <a:pt x="4688" y="15463"/>
                  </a:lnTo>
                  <a:lnTo>
                    <a:pt x="4729" y="15400"/>
                  </a:lnTo>
                  <a:lnTo>
                    <a:pt x="4813" y="15400"/>
                  </a:lnTo>
                  <a:lnTo>
                    <a:pt x="4897" y="15484"/>
                  </a:lnTo>
                  <a:lnTo>
                    <a:pt x="4981" y="15672"/>
                  </a:lnTo>
                  <a:lnTo>
                    <a:pt x="5232" y="16049"/>
                  </a:lnTo>
                  <a:lnTo>
                    <a:pt x="5357" y="16133"/>
                  </a:lnTo>
                  <a:lnTo>
                    <a:pt x="5399" y="16300"/>
                  </a:lnTo>
                  <a:lnTo>
                    <a:pt x="5462" y="16363"/>
                  </a:lnTo>
                  <a:lnTo>
                    <a:pt x="5545" y="16447"/>
                  </a:lnTo>
                  <a:lnTo>
                    <a:pt x="5776" y="16467"/>
                  </a:lnTo>
                  <a:lnTo>
                    <a:pt x="5985" y="16467"/>
                  </a:lnTo>
                  <a:lnTo>
                    <a:pt x="6089" y="16509"/>
                  </a:lnTo>
                  <a:lnTo>
                    <a:pt x="6131" y="16635"/>
                  </a:lnTo>
                  <a:lnTo>
                    <a:pt x="6361" y="16719"/>
                  </a:lnTo>
                  <a:lnTo>
                    <a:pt x="6550" y="16823"/>
                  </a:lnTo>
                  <a:lnTo>
                    <a:pt x="6654" y="17095"/>
                  </a:lnTo>
                  <a:lnTo>
                    <a:pt x="6801" y="17263"/>
                  </a:lnTo>
                  <a:lnTo>
                    <a:pt x="6989" y="17367"/>
                  </a:lnTo>
                  <a:lnTo>
                    <a:pt x="7073" y="17514"/>
                  </a:lnTo>
                  <a:lnTo>
                    <a:pt x="7073" y="17786"/>
                  </a:lnTo>
                  <a:lnTo>
                    <a:pt x="7177" y="18037"/>
                  </a:lnTo>
                  <a:lnTo>
                    <a:pt x="7324" y="18079"/>
                  </a:lnTo>
                  <a:lnTo>
                    <a:pt x="7387" y="18330"/>
                  </a:lnTo>
                  <a:lnTo>
                    <a:pt x="7429" y="18539"/>
                  </a:lnTo>
                  <a:lnTo>
                    <a:pt x="7345" y="18664"/>
                  </a:lnTo>
                  <a:lnTo>
                    <a:pt x="7324" y="18602"/>
                  </a:lnTo>
                  <a:lnTo>
                    <a:pt x="7219" y="18539"/>
                  </a:lnTo>
                  <a:lnTo>
                    <a:pt x="7073" y="18727"/>
                  </a:lnTo>
                  <a:lnTo>
                    <a:pt x="7094" y="18811"/>
                  </a:lnTo>
                  <a:lnTo>
                    <a:pt x="7115" y="18874"/>
                  </a:lnTo>
                  <a:lnTo>
                    <a:pt x="7261" y="18957"/>
                  </a:lnTo>
                  <a:lnTo>
                    <a:pt x="7240" y="19188"/>
                  </a:lnTo>
                  <a:lnTo>
                    <a:pt x="7303" y="19292"/>
                  </a:lnTo>
                  <a:lnTo>
                    <a:pt x="7261" y="19376"/>
                  </a:lnTo>
                  <a:lnTo>
                    <a:pt x="7324" y="19397"/>
                  </a:lnTo>
                  <a:lnTo>
                    <a:pt x="7408" y="19501"/>
                  </a:lnTo>
                  <a:lnTo>
                    <a:pt x="7408" y="19606"/>
                  </a:lnTo>
                  <a:lnTo>
                    <a:pt x="7449" y="19606"/>
                  </a:lnTo>
                  <a:lnTo>
                    <a:pt x="7491" y="19752"/>
                  </a:lnTo>
                  <a:lnTo>
                    <a:pt x="7617" y="19794"/>
                  </a:lnTo>
                  <a:lnTo>
                    <a:pt x="7701" y="19690"/>
                  </a:lnTo>
                  <a:lnTo>
                    <a:pt x="7826" y="19690"/>
                  </a:lnTo>
                  <a:lnTo>
                    <a:pt x="7868" y="19773"/>
                  </a:lnTo>
                  <a:lnTo>
                    <a:pt x="8014" y="19794"/>
                  </a:lnTo>
                  <a:lnTo>
                    <a:pt x="8119" y="19899"/>
                  </a:lnTo>
                  <a:lnTo>
                    <a:pt x="8182" y="19920"/>
                  </a:lnTo>
                  <a:lnTo>
                    <a:pt x="8266" y="20087"/>
                  </a:lnTo>
                  <a:lnTo>
                    <a:pt x="8370" y="20087"/>
                  </a:lnTo>
                  <a:lnTo>
                    <a:pt x="8391" y="20192"/>
                  </a:lnTo>
                  <a:lnTo>
                    <a:pt x="8433" y="20171"/>
                  </a:lnTo>
                  <a:lnTo>
                    <a:pt x="8454" y="20129"/>
                  </a:lnTo>
                  <a:lnTo>
                    <a:pt x="8600" y="20213"/>
                  </a:lnTo>
                  <a:lnTo>
                    <a:pt x="8663" y="20296"/>
                  </a:lnTo>
                  <a:lnTo>
                    <a:pt x="8768" y="20296"/>
                  </a:lnTo>
                  <a:lnTo>
                    <a:pt x="8830" y="20317"/>
                  </a:lnTo>
                  <a:lnTo>
                    <a:pt x="8893" y="20213"/>
                  </a:lnTo>
                  <a:lnTo>
                    <a:pt x="9061" y="20192"/>
                  </a:lnTo>
                  <a:lnTo>
                    <a:pt x="9270" y="20276"/>
                  </a:lnTo>
                  <a:lnTo>
                    <a:pt x="9312" y="20338"/>
                  </a:lnTo>
                  <a:lnTo>
                    <a:pt x="9437" y="20338"/>
                  </a:lnTo>
                  <a:lnTo>
                    <a:pt x="9542" y="20401"/>
                  </a:lnTo>
                  <a:lnTo>
                    <a:pt x="9709" y="20589"/>
                  </a:lnTo>
                  <a:lnTo>
                    <a:pt x="9835" y="20589"/>
                  </a:lnTo>
                  <a:lnTo>
                    <a:pt x="9960" y="20652"/>
                  </a:lnTo>
                  <a:lnTo>
                    <a:pt x="10023" y="20715"/>
                  </a:lnTo>
                  <a:lnTo>
                    <a:pt x="10128" y="20840"/>
                  </a:lnTo>
                  <a:lnTo>
                    <a:pt x="10170" y="20966"/>
                  </a:lnTo>
                  <a:lnTo>
                    <a:pt x="10232" y="20945"/>
                  </a:lnTo>
                  <a:lnTo>
                    <a:pt x="10232" y="20757"/>
                  </a:lnTo>
                  <a:lnTo>
                    <a:pt x="10316" y="20715"/>
                  </a:lnTo>
                  <a:lnTo>
                    <a:pt x="10337" y="20757"/>
                  </a:lnTo>
                  <a:lnTo>
                    <a:pt x="10462" y="20757"/>
                  </a:lnTo>
                  <a:lnTo>
                    <a:pt x="10588" y="20840"/>
                  </a:lnTo>
                  <a:lnTo>
                    <a:pt x="10588" y="21008"/>
                  </a:lnTo>
                  <a:lnTo>
                    <a:pt x="10755" y="21133"/>
                  </a:lnTo>
                  <a:lnTo>
                    <a:pt x="10923" y="21071"/>
                  </a:lnTo>
                  <a:lnTo>
                    <a:pt x="11069" y="21071"/>
                  </a:lnTo>
                  <a:lnTo>
                    <a:pt x="11048" y="21322"/>
                  </a:lnTo>
                  <a:lnTo>
                    <a:pt x="11090" y="21468"/>
                  </a:lnTo>
                  <a:lnTo>
                    <a:pt x="11195" y="21447"/>
                  </a:lnTo>
                  <a:lnTo>
                    <a:pt x="11362" y="21531"/>
                  </a:lnTo>
                  <a:lnTo>
                    <a:pt x="11425" y="21447"/>
                  </a:lnTo>
                  <a:lnTo>
                    <a:pt x="11571" y="21426"/>
                  </a:lnTo>
                  <a:lnTo>
                    <a:pt x="11676" y="21322"/>
                  </a:lnTo>
                  <a:lnTo>
                    <a:pt x="11885" y="21322"/>
                  </a:lnTo>
                  <a:lnTo>
                    <a:pt x="12011" y="21384"/>
                  </a:lnTo>
                  <a:lnTo>
                    <a:pt x="12053" y="21531"/>
                  </a:lnTo>
                  <a:lnTo>
                    <a:pt x="12220" y="21594"/>
                  </a:lnTo>
                  <a:lnTo>
                    <a:pt x="12346" y="21761"/>
                  </a:lnTo>
                  <a:lnTo>
                    <a:pt x="12429" y="21782"/>
                  </a:lnTo>
                  <a:lnTo>
                    <a:pt x="12576" y="21740"/>
                  </a:lnTo>
                  <a:lnTo>
                    <a:pt x="12639" y="21761"/>
                  </a:lnTo>
                  <a:lnTo>
                    <a:pt x="12785" y="21698"/>
                  </a:lnTo>
                  <a:lnTo>
                    <a:pt x="12931" y="21698"/>
                  </a:lnTo>
                  <a:lnTo>
                    <a:pt x="13015" y="21594"/>
                  </a:lnTo>
                  <a:lnTo>
                    <a:pt x="13162" y="21594"/>
                  </a:lnTo>
                  <a:lnTo>
                    <a:pt x="13203" y="21698"/>
                  </a:lnTo>
                  <a:lnTo>
                    <a:pt x="13245" y="21866"/>
                  </a:lnTo>
                  <a:lnTo>
                    <a:pt x="13350" y="21949"/>
                  </a:lnTo>
                  <a:lnTo>
                    <a:pt x="13475" y="21887"/>
                  </a:lnTo>
                  <a:lnTo>
                    <a:pt x="13601" y="21636"/>
                  </a:lnTo>
                  <a:lnTo>
                    <a:pt x="13873" y="21468"/>
                  </a:lnTo>
                  <a:lnTo>
                    <a:pt x="14040" y="21447"/>
                  </a:lnTo>
                  <a:lnTo>
                    <a:pt x="14124" y="21552"/>
                  </a:lnTo>
                  <a:lnTo>
                    <a:pt x="14396" y="21573"/>
                  </a:lnTo>
                  <a:lnTo>
                    <a:pt x="14501" y="21636"/>
                  </a:lnTo>
                  <a:lnTo>
                    <a:pt x="14647" y="21552"/>
                  </a:lnTo>
                  <a:lnTo>
                    <a:pt x="14815" y="21573"/>
                  </a:lnTo>
                  <a:lnTo>
                    <a:pt x="14877" y="21677"/>
                  </a:lnTo>
                  <a:lnTo>
                    <a:pt x="14982" y="21677"/>
                  </a:lnTo>
                  <a:lnTo>
                    <a:pt x="15191" y="21636"/>
                  </a:lnTo>
                  <a:lnTo>
                    <a:pt x="15296" y="21636"/>
                  </a:lnTo>
                  <a:lnTo>
                    <a:pt x="15359" y="21468"/>
                  </a:lnTo>
                  <a:lnTo>
                    <a:pt x="15442" y="21426"/>
                  </a:lnTo>
                  <a:lnTo>
                    <a:pt x="15547" y="21447"/>
                  </a:lnTo>
                  <a:lnTo>
                    <a:pt x="15547" y="21364"/>
                  </a:lnTo>
                  <a:lnTo>
                    <a:pt x="15631" y="21343"/>
                  </a:lnTo>
                  <a:lnTo>
                    <a:pt x="15693" y="21217"/>
                  </a:lnTo>
                  <a:lnTo>
                    <a:pt x="15798" y="21112"/>
                  </a:lnTo>
                  <a:lnTo>
                    <a:pt x="15903" y="21071"/>
                  </a:lnTo>
                  <a:lnTo>
                    <a:pt x="16133" y="21029"/>
                  </a:lnTo>
                  <a:lnTo>
                    <a:pt x="16237" y="20861"/>
                  </a:lnTo>
                  <a:lnTo>
                    <a:pt x="16237" y="20736"/>
                  </a:lnTo>
                  <a:lnTo>
                    <a:pt x="16321" y="20736"/>
                  </a:lnTo>
                  <a:lnTo>
                    <a:pt x="16447" y="20631"/>
                  </a:lnTo>
                  <a:lnTo>
                    <a:pt x="16551" y="20799"/>
                  </a:lnTo>
                  <a:lnTo>
                    <a:pt x="16719" y="20736"/>
                  </a:lnTo>
                  <a:lnTo>
                    <a:pt x="16928" y="20820"/>
                  </a:lnTo>
                  <a:lnTo>
                    <a:pt x="17012" y="20757"/>
                  </a:lnTo>
                  <a:lnTo>
                    <a:pt x="16970" y="20652"/>
                  </a:lnTo>
                  <a:lnTo>
                    <a:pt x="17242" y="20506"/>
                  </a:lnTo>
                  <a:lnTo>
                    <a:pt x="17325" y="20527"/>
                  </a:lnTo>
                  <a:lnTo>
                    <a:pt x="17367" y="20610"/>
                  </a:lnTo>
                  <a:lnTo>
                    <a:pt x="17451" y="20610"/>
                  </a:lnTo>
                  <a:lnTo>
                    <a:pt x="17472" y="20652"/>
                  </a:lnTo>
                  <a:lnTo>
                    <a:pt x="17388" y="20820"/>
                  </a:lnTo>
                  <a:lnTo>
                    <a:pt x="17451" y="20903"/>
                  </a:lnTo>
                  <a:lnTo>
                    <a:pt x="17535" y="20903"/>
                  </a:lnTo>
                  <a:lnTo>
                    <a:pt x="17597" y="20861"/>
                  </a:lnTo>
                  <a:lnTo>
                    <a:pt x="17639" y="20945"/>
                  </a:lnTo>
                  <a:lnTo>
                    <a:pt x="17702" y="21050"/>
                  </a:lnTo>
                  <a:lnTo>
                    <a:pt x="17702" y="21133"/>
                  </a:lnTo>
                  <a:lnTo>
                    <a:pt x="17597" y="21238"/>
                  </a:lnTo>
                  <a:lnTo>
                    <a:pt x="17639" y="21343"/>
                  </a:lnTo>
                  <a:lnTo>
                    <a:pt x="17765" y="21364"/>
                  </a:lnTo>
                  <a:lnTo>
                    <a:pt x="17849" y="21322"/>
                  </a:lnTo>
                  <a:lnTo>
                    <a:pt x="17953" y="21364"/>
                  </a:lnTo>
                  <a:lnTo>
                    <a:pt x="18016" y="21468"/>
                  </a:lnTo>
                  <a:lnTo>
                    <a:pt x="18121" y="21426"/>
                  </a:lnTo>
                  <a:lnTo>
                    <a:pt x="18246" y="21468"/>
                  </a:lnTo>
                  <a:lnTo>
                    <a:pt x="18330" y="21426"/>
                  </a:lnTo>
                  <a:lnTo>
                    <a:pt x="18497" y="21426"/>
                  </a:lnTo>
                  <a:lnTo>
                    <a:pt x="18539" y="21573"/>
                  </a:lnTo>
                  <a:lnTo>
                    <a:pt x="18685" y="21677"/>
                  </a:lnTo>
                  <a:lnTo>
                    <a:pt x="18706" y="21845"/>
                  </a:lnTo>
                  <a:lnTo>
                    <a:pt x="18811" y="21845"/>
                  </a:lnTo>
                  <a:lnTo>
                    <a:pt x="18916" y="21970"/>
                  </a:lnTo>
                  <a:lnTo>
                    <a:pt x="18916" y="22117"/>
                  </a:lnTo>
                  <a:lnTo>
                    <a:pt x="18999" y="22326"/>
                  </a:lnTo>
                  <a:lnTo>
                    <a:pt x="19020" y="22493"/>
                  </a:lnTo>
                  <a:lnTo>
                    <a:pt x="18999" y="22745"/>
                  </a:lnTo>
                  <a:lnTo>
                    <a:pt x="18999" y="22849"/>
                  </a:lnTo>
                  <a:lnTo>
                    <a:pt x="18957" y="22933"/>
                  </a:lnTo>
                  <a:lnTo>
                    <a:pt x="18853" y="22996"/>
                  </a:lnTo>
                  <a:lnTo>
                    <a:pt x="18832" y="23100"/>
                  </a:lnTo>
                  <a:lnTo>
                    <a:pt x="18769" y="23121"/>
                  </a:lnTo>
                  <a:lnTo>
                    <a:pt x="18748" y="23205"/>
                  </a:lnTo>
                  <a:lnTo>
                    <a:pt x="18811" y="23309"/>
                  </a:lnTo>
                  <a:lnTo>
                    <a:pt x="18748" y="23351"/>
                  </a:lnTo>
                  <a:lnTo>
                    <a:pt x="18685" y="23330"/>
                  </a:lnTo>
                  <a:lnTo>
                    <a:pt x="18602" y="23435"/>
                  </a:lnTo>
                  <a:lnTo>
                    <a:pt x="18539" y="23519"/>
                  </a:lnTo>
                  <a:lnTo>
                    <a:pt x="18602" y="23581"/>
                  </a:lnTo>
                  <a:lnTo>
                    <a:pt x="18539" y="23665"/>
                  </a:lnTo>
                  <a:lnTo>
                    <a:pt x="18539" y="23770"/>
                  </a:lnTo>
                  <a:lnTo>
                    <a:pt x="18644" y="23833"/>
                  </a:lnTo>
                  <a:lnTo>
                    <a:pt x="18706" y="23895"/>
                  </a:lnTo>
                  <a:lnTo>
                    <a:pt x="18769" y="23958"/>
                  </a:lnTo>
                  <a:lnTo>
                    <a:pt x="18748" y="24105"/>
                  </a:lnTo>
                  <a:lnTo>
                    <a:pt x="18811" y="24251"/>
                  </a:lnTo>
                  <a:lnTo>
                    <a:pt x="18937" y="24146"/>
                  </a:lnTo>
                  <a:lnTo>
                    <a:pt x="19209" y="24084"/>
                  </a:lnTo>
                  <a:lnTo>
                    <a:pt x="19229" y="24167"/>
                  </a:lnTo>
                  <a:lnTo>
                    <a:pt x="19209" y="24251"/>
                  </a:lnTo>
                  <a:lnTo>
                    <a:pt x="19271" y="24293"/>
                  </a:lnTo>
                  <a:lnTo>
                    <a:pt x="19418" y="24272"/>
                  </a:lnTo>
                  <a:lnTo>
                    <a:pt x="19439" y="24377"/>
                  </a:lnTo>
                  <a:lnTo>
                    <a:pt x="19418" y="24481"/>
                  </a:lnTo>
                  <a:lnTo>
                    <a:pt x="19481" y="24565"/>
                  </a:lnTo>
                  <a:lnTo>
                    <a:pt x="19627" y="24586"/>
                  </a:lnTo>
                  <a:lnTo>
                    <a:pt x="19585" y="24628"/>
                  </a:lnTo>
                  <a:lnTo>
                    <a:pt x="19648" y="24711"/>
                  </a:lnTo>
                  <a:lnTo>
                    <a:pt x="19669" y="24670"/>
                  </a:lnTo>
                  <a:lnTo>
                    <a:pt x="19815" y="24670"/>
                  </a:lnTo>
                  <a:lnTo>
                    <a:pt x="19941" y="24732"/>
                  </a:lnTo>
                  <a:lnTo>
                    <a:pt x="19941" y="24816"/>
                  </a:lnTo>
                  <a:lnTo>
                    <a:pt x="19878" y="24921"/>
                  </a:lnTo>
                  <a:lnTo>
                    <a:pt x="19899" y="25004"/>
                  </a:lnTo>
                  <a:lnTo>
                    <a:pt x="19753" y="25193"/>
                  </a:lnTo>
                  <a:lnTo>
                    <a:pt x="19648" y="25297"/>
                  </a:lnTo>
                  <a:lnTo>
                    <a:pt x="19669" y="25360"/>
                  </a:lnTo>
                  <a:lnTo>
                    <a:pt x="19753" y="25339"/>
                  </a:lnTo>
                  <a:lnTo>
                    <a:pt x="19941" y="25339"/>
                  </a:lnTo>
                  <a:lnTo>
                    <a:pt x="19983" y="25402"/>
                  </a:lnTo>
                  <a:lnTo>
                    <a:pt x="20066" y="25318"/>
                  </a:lnTo>
                  <a:lnTo>
                    <a:pt x="20150" y="25423"/>
                  </a:lnTo>
                  <a:lnTo>
                    <a:pt x="20108" y="25548"/>
                  </a:lnTo>
                  <a:lnTo>
                    <a:pt x="20150" y="25674"/>
                  </a:lnTo>
                  <a:lnTo>
                    <a:pt x="20276" y="25737"/>
                  </a:lnTo>
                  <a:lnTo>
                    <a:pt x="20338" y="25653"/>
                  </a:lnTo>
                  <a:lnTo>
                    <a:pt x="20485" y="25653"/>
                  </a:lnTo>
                  <a:lnTo>
                    <a:pt x="20736" y="25548"/>
                  </a:lnTo>
                  <a:lnTo>
                    <a:pt x="20841" y="25569"/>
                  </a:lnTo>
                  <a:lnTo>
                    <a:pt x="20841" y="25716"/>
                  </a:lnTo>
                  <a:lnTo>
                    <a:pt x="20799" y="25737"/>
                  </a:lnTo>
                  <a:lnTo>
                    <a:pt x="20862" y="25778"/>
                  </a:lnTo>
                  <a:lnTo>
                    <a:pt x="20924" y="25883"/>
                  </a:lnTo>
                  <a:lnTo>
                    <a:pt x="21050" y="25841"/>
                  </a:lnTo>
                  <a:lnTo>
                    <a:pt x="21154" y="25862"/>
                  </a:lnTo>
                  <a:lnTo>
                    <a:pt x="21134" y="25716"/>
                  </a:lnTo>
                  <a:lnTo>
                    <a:pt x="21134" y="25569"/>
                  </a:lnTo>
                  <a:lnTo>
                    <a:pt x="21092" y="25465"/>
                  </a:lnTo>
                  <a:lnTo>
                    <a:pt x="21092" y="25255"/>
                  </a:lnTo>
                  <a:lnTo>
                    <a:pt x="21154" y="25214"/>
                  </a:lnTo>
                  <a:lnTo>
                    <a:pt x="21154" y="25130"/>
                  </a:lnTo>
                  <a:lnTo>
                    <a:pt x="21364" y="25130"/>
                  </a:lnTo>
                  <a:lnTo>
                    <a:pt x="21426" y="25109"/>
                  </a:lnTo>
                  <a:lnTo>
                    <a:pt x="21468" y="25088"/>
                  </a:lnTo>
                  <a:lnTo>
                    <a:pt x="21510" y="25025"/>
                  </a:lnTo>
                  <a:lnTo>
                    <a:pt x="21552" y="24983"/>
                  </a:lnTo>
                  <a:lnTo>
                    <a:pt x="21678" y="24921"/>
                  </a:lnTo>
                  <a:lnTo>
                    <a:pt x="21761" y="24942"/>
                  </a:lnTo>
                  <a:lnTo>
                    <a:pt x="21740" y="25025"/>
                  </a:lnTo>
                  <a:lnTo>
                    <a:pt x="21782" y="25046"/>
                  </a:lnTo>
                  <a:lnTo>
                    <a:pt x="21866" y="25046"/>
                  </a:lnTo>
                  <a:lnTo>
                    <a:pt x="21887" y="24942"/>
                  </a:lnTo>
                  <a:lnTo>
                    <a:pt x="21970" y="24900"/>
                  </a:lnTo>
                  <a:lnTo>
                    <a:pt x="22096" y="25004"/>
                  </a:lnTo>
                  <a:lnTo>
                    <a:pt x="22159" y="24921"/>
                  </a:lnTo>
                  <a:lnTo>
                    <a:pt x="22242" y="24921"/>
                  </a:lnTo>
                  <a:lnTo>
                    <a:pt x="22263" y="25004"/>
                  </a:lnTo>
                  <a:lnTo>
                    <a:pt x="22389" y="24942"/>
                  </a:lnTo>
                  <a:lnTo>
                    <a:pt x="22389" y="24879"/>
                  </a:lnTo>
                  <a:lnTo>
                    <a:pt x="22556" y="24816"/>
                  </a:lnTo>
                  <a:lnTo>
                    <a:pt x="22661" y="24900"/>
                  </a:lnTo>
                  <a:lnTo>
                    <a:pt x="22870" y="24816"/>
                  </a:lnTo>
                  <a:lnTo>
                    <a:pt x="22828" y="24628"/>
                  </a:lnTo>
                  <a:lnTo>
                    <a:pt x="22954" y="24586"/>
                  </a:lnTo>
                  <a:lnTo>
                    <a:pt x="23100" y="24586"/>
                  </a:lnTo>
                  <a:lnTo>
                    <a:pt x="23184" y="24502"/>
                  </a:lnTo>
                  <a:lnTo>
                    <a:pt x="23310" y="24586"/>
                  </a:lnTo>
                  <a:lnTo>
                    <a:pt x="23310" y="24670"/>
                  </a:lnTo>
                  <a:lnTo>
                    <a:pt x="23435" y="24690"/>
                  </a:lnTo>
                  <a:lnTo>
                    <a:pt x="23477" y="24774"/>
                  </a:lnTo>
                  <a:lnTo>
                    <a:pt x="23749" y="24774"/>
                  </a:lnTo>
                  <a:lnTo>
                    <a:pt x="23812" y="24816"/>
                  </a:lnTo>
                  <a:lnTo>
                    <a:pt x="23958" y="24774"/>
                  </a:lnTo>
                  <a:lnTo>
                    <a:pt x="24042" y="24837"/>
                  </a:lnTo>
                  <a:lnTo>
                    <a:pt x="24042" y="24942"/>
                  </a:lnTo>
                  <a:lnTo>
                    <a:pt x="23937" y="24983"/>
                  </a:lnTo>
                  <a:lnTo>
                    <a:pt x="23875" y="25193"/>
                  </a:lnTo>
                  <a:lnTo>
                    <a:pt x="23958" y="25214"/>
                  </a:lnTo>
                  <a:lnTo>
                    <a:pt x="23979" y="25318"/>
                  </a:lnTo>
                  <a:lnTo>
                    <a:pt x="24230" y="25402"/>
                  </a:lnTo>
                  <a:lnTo>
                    <a:pt x="24251" y="25506"/>
                  </a:lnTo>
                  <a:lnTo>
                    <a:pt x="24377" y="25527"/>
                  </a:lnTo>
                  <a:lnTo>
                    <a:pt x="24481" y="25611"/>
                  </a:lnTo>
                  <a:lnTo>
                    <a:pt x="24586" y="25548"/>
                  </a:lnTo>
                  <a:lnTo>
                    <a:pt x="24649" y="25611"/>
                  </a:lnTo>
                  <a:lnTo>
                    <a:pt x="24711" y="25569"/>
                  </a:lnTo>
                  <a:lnTo>
                    <a:pt x="24816" y="25632"/>
                  </a:lnTo>
                  <a:lnTo>
                    <a:pt x="24858" y="25632"/>
                  </a:lnTo>
                  <a:lnTo>
                    <a:pt x="24900" y="25611"/>
                  </a:lnTo>
                  <a:lnTo>
                    <a:pt x="24963" y="25653"/>
                  </a:lnTo>
                  <a:lnTo>
                    <a:pt x="25046" y="25611"/>
                  </a:lnTo>
                  <a:lnTo>
                    <a:pt x="25046" y="25548"/>
                  </a:lnTo>
                  <a:lnTo>
                    <a:pt x="25088" y="25423"/>
                  </a:lnTo>
                  <a:lnTo>
                    <a:pt x="25130" y="25527"/>
                  </a:lnTo>
                  <a:lnTo>
                    <a:pt x="25235" y="25653"/>
                  </a:lnTo>
                  <a:lnTo>
                    <a:pt x="25297" y="25632"/>
                  </a:lnTo>
                  <a:lnTo>
                    <a:pt x="25444" y="25737"/>
                  </a:lnTo>
                  <a:lnTo>
                    <a:pt x="25569" y="25737"/>
                  </a:lnTo>
                  <a:lnTo>
                    <a:pt x="25632" y="25632"/>
                  </a:lnTo>
                  <a:lnTo>
                    <a:pt x="25716" y="25716"/>
                  </a:lnTo>
                  <a:lnTo>
                    <a:pt x="25820" y="25674"/>
                  </a:lnTo>
                  <a:lnTo>
                    <a:pt x="25862" y="25716"/>
                  </a:lnTo>
                  <a:lnTo>
                    <a:pt x="25862" y="25737"/>
                  </a:lnTo>
                  <a:lnTo>
                    <a:pt x="25800" y="25758"/>
                  </a:lnTo>
                  <a:lnTo>
                    <a:pt x="25758" y="25862"/>
                  </a:lnTo>
                  <a:lnTo>
                    <a:pt x="25695" y="25967"/>
                  </a:lnTo>
                  <a:lnTo>
                    <a:pt x="25695" y="26030"/>
                  </a:lnTo>
                  <a:lnTo>
                    <a:pt x="25820" y="26197"/>
                  </a:lnTo>
                  <a:lnTo>
                    <a:pt x="25904" y="26260"/>
                  </a:lnTo>
                  <a:lnTo>
                    <a:pt x="25904" y="26302"/>
                  </a:lnTo>
                  <a:lnTo>
                    <a:pt x="25925" y="26448"/>
                  </a:lnTo>
                  <a:lnTo>
                    <a:pt x="25946" y="26406"/>
                  </a:lnTo>
                  <a:lnTo>
                    <a:pt x="26009" y="26343"/>
                  </a:lnTo>
                  <a:lnTo>
                    <a:pt x="26092" y="26364"/>
                  </a:lnTo>
                  <a:lnTo>
                    <a:pt x="26134" y="26385"/>
                  </a:lnTo>
                  <a:lnTo>
                    <a:pt x="26176" y="26385"/>
                  </a:lnTo>
                  <a:lnTo>
                    <a:pt x="26281" y="26281"/>
                  </a:lnTo>
                  <a:lnTo>
                    <a:pt x="26260" y="26239"/>
                  </a:lnTo>
                  <a:lnTo>
                    <a:pt x="26218" y="26197"/>
                  </a:lnTo>
                  <a:lnTo>
                    <a:pt x="26218" y="26176"/>
                  </a:lnTo>
                  <a:lnTo>
                    <a:pt x="26155" y="26071"/>
                  </a:lnTo>
                  <a:lnTo>
                    <a:pt x="26072" y="26071"/>
                  </a:lnTo>
                  <a:lnTo>
                    <a:pt x="26030" y="25967"/>
                  </a:lnTo>
                  <a:lnTo>
                    <a:pt x="26051" y="25925"/>
                  </a:lnTo>
                  <a:lnTo>
                    <a:pt x="26155" y="25841"/>
                  </a:lnTo>
                  <a:lnTo>
                    <a:pt x="26155" y="25758"/>
                  </a:lnTo>
                  <a:lnTo>
                    <a:pt x="26155" y="25716"/>
                  </a:lnTo>
                  <a:lnTo>
                    <a:pt x="26176" y="25716"/>
                  </a:lnTo>
                  <a:lnTo>
                    <a:pt x="26218" y="25653"/>
                  </a:lnTo>
                  <a:lnTo>
                    <a:pt x="26239" y="25716"/>
                  </a:lnTo>
                  <a:lnTo>
                    <a:pt x="26260" y="25737"/>
                  </a:lnTo>
                  <a:lnTo>
                    <a:pt x="26281" y="25737"/>
                  </a:lnTo>
                  <a:lnTo>
                    <a:pt x="26260" y="25758"/>
                  </a:lnTo>
                  <a:lnTo>
                    <a:pt x="26260" y="25778"/>
                  </a:lnTo>
                  <a:lnTo>
                    <a:pt x="26323" y="25778"/>
                  </a:lnTo>
                  <a:lnTo>
                    <a:pt x="26281" y="25820"/>
                  </a:lnTo>
                  <a:lnTo>
                    <a:pt x="26344" y="25841"/>
                  </a:lnTo>
                  <a:lnTo>
                    <a:pt x="26385" y="25758"/>
                  </a:lnTo>
                  <a:lnTo>
                    <a:pt x="26490" y="25737"/>
                  </a:lnTo>
                  <a:lnTo>
                    <a:pt x="26553" y="25653"/>
                  </a:lnTo>
                  <a:lnTo>
                    <a:pt x="26616" y="25716"/>
                  </a:lnTo>
                  <a:lnTo>
                    <a:pt x="26741" y="25653"/>
                  </a:lnTo>
                  <a:lnTo>
                    <a:pt x="26867" y="25611"/>
                  </a:lnTo>
                  <a:lnTo>
                    <a:pt x="26804" y="25527"/>
                  </a:lnTo>
                  <a:lnTo>
                    <a:pt x="26908" y="25527"/>
                  </a:lnTo>
                  <a:lnTo>
                    <a:pt x="27013" y="25465"/>
                  </a:lnTo>
                  <a:lnTo>
                    <a:pt x="27139" y="25527"/>
                  </a:lnTo>
                  <a:lnTo>
                    <a:pt x="27201" y="25506"/>
                  </a:lnTo>
                  <a:lnTo>
                    <a:pt x="27327" y="25444"/>
                  </a:lnTo>
                  <a:lnTo>
                    <a:pt x="27432" y="25339"/>
                  </a:lnTo>
                  <a:lnTo>
                    <a:pt x="27515" y="25234"/>
                  </a:lnTo>
                  <a:lnTo>
                    <a:pt x="27536" y="25193"/>
                  </a:lnTo>
                  <a:lnTo>
                    <a:pt x="27578" y="25214"/>
                  </a:lnTo>
                  <a:lnTo>
                    <a:pt x="27620" y="25255"/>
                  </a:lnTo>
                  <a:lnTo>
                    <a:pt x="27662" y="25214"/>
                  </a:lnTo>
                  <a:lnTo>
                    <a:pt x="27724" y="25130"/>
                  </a:lnTo>
                  <a:lnTo>
                    <a:pt x="27808" y="25088"/>
                  </a:lnTo>
                  <a:lnTo>
                    <a:pt x="27787" y="24942"/>
                  </a:lnTo>
                  <a:lnTo>
                    <a:pt x="27745" y="24837"/>
                  </a:lnTo>
                  <a:lnTo>
                    <a:pt x="27787" y="24774"/>
                  </a:lnTo>
                  <a:lnTo>
                    <a:pt x="27745" y="24690"/>
                  </a:lnTo>
                  <a:lnTo>
                    <a:pt x="27808" y="24732"/>
                  </a:lnTo>
                  <a:lnTo>
                    <a:pt x="27934" y="24816"/>
                  </a:lnTo>
                  <a:lnTo>
                    <a:pt x="27955" y="24900"/>
                  </a:lnTo>
                  <a:lnTo>
                    <a:pt x="28059" y="25004"/>
                  </a:lnTo>
                  <a:lnTo>
                    <a:pt x="28143" y="24983"/>
                  </a:lnTo>
                  <a:lnTo>
                    <a:pt x="28143" y="24983"/>
                  </a:lnTo>
                  <a:lnTo>
                    <a:pt x="28101" y="25046"/>
                  </a:lnTo>
                  <a:lnTo>
                    <a:pt x="28017" y="25109"/>
                  </a:lnTo>
                  <a:lnTo>
                    <a:pt x="28038" y="25151"/>
                  </a:lnTo>
                  <a:lnTo>
                    <a:pt x="28248" y="25046"/>
                  </a:lnTo>
                  <a:lnTo>
                    <a:pt x="28248" y="24921"/>
                  </a:lnTo>
                  <a:lnTo>
                    <a:pt x="28352" y="24900"/>
                  </a:lnTo>
                  <a:lnTo>
                    <a:pt x="28415" y="24837"/>
                  </a:lnTo>
                  <a:lnTo>
                    <a:pt x="28520" y="24900"/>
                  </a:lnTo>
                  <a:lnTo>
                    <a:pt x="28582" y="24879"/>
                  </a:lnTo>
                  <a:lnTo>
                    <a:pt x="28624" y="24795"/>
                  </a:lnTo>
                  <a:lnTo>
                    <a:pt x="28687" y="24795"/>
                  </a:lnTo>
                  <a:lnTo>
                    <a:pt x="28708" y="24711"/>
                  </a:lnTo>
                  <a:lnTo>
                    <a:pt x="28771" y="24795"/>
                  </a:lnTo>
                  <a:lnTo>
                    <a:pt x="28854" y="24900"/>
                  </a:lnTo>
                  <a:lnTo>
                    <a:pt x="28896" y="24837"/>
                  </a:lnTo>
                  <a:lnTo>
                    <a:pt x="28938" y="24732"/>
                  </a:lnTo>
                  <a:lnTo>
                    <a:pt x="28980" y="24732"/>
                  </a:lnTo>
                  <a:lnTo>
                    <a:pt x="29001" y="24774"/>
                  </a:lnTo>
                  <a:lnTo>
                    <a:pt x="29085" y="24774"/>
                  </a:lnTo>
                  <a:lnTo>
                    <a:pt x="29105" y="24711"/>
                  </a:lnTo>
                  <a:lnTo>
                    <a:pt x="29231" y="24711"/>
                  </a:lnTo>
                  <a:lnTo>
                    <a:pt x="29294" y="24628"/>
                  </a:lnTo>
                  <a:lnTo>
                    <a:pt x="29357" y="24586"/>
                  </a:lnTo>
                  <a:lnTo>
                    <a:pt x="29377" y="24670"/>
                  </a:lnTo>
                  <a:lnTo>
                    <a:pt x="29398" y="24607"/>
                  </a:lnTo>
                  <a:lnTo>
                    <a:pt x="29482" y="24607"/>
                  </a:lnTo>
                  <a:lnTo>
                    <a:pt x="29566" y="24586"/>
                  </a:lnTo>
                  <a:lnTo>
                    <a:pt x="29524" y="24502"/>
                  </a:lnTo>
                  <a:lnTo>
                    <a:pt x="29587" y="24418"/>
                  </a:lnTo>
                  <a:lnTo>
                    <a:pt x="29608" y="24293"/>
                  </a:lnTo>
                  <a:lnTo>
                    <a:pt x="29566" y="24188"/>
                  </a:lnTo>
                  <a:lnTo>
                    <a:pt x="29566" y="24188"/>
                  </a:lnTo>
                  <a:lnTo>
                    <a:pt x="29608" y="24209"/>
                  </a:lnTo>
                  <a:lnTo>
                    <a:pt x="29670" y="24146"/>
                  </a:lnTo>
                  <a:lnTo>
                    <a:pt x="29796" y="24105"/>
                  </a:lnTo>
                  <a:lnTo>
                    <a:pt x="29817" y="24167"/>
                  </a:lnTo>
                  <a:lnTo>
                    <a:pt x="29921" y="24167"/>
                  </a:lnTo>
                  <a:lnTo>
                    <a:pt x="29942" y="24042"/>
                  </a:lnTo>
                  <a:lnTo>
                    <a:pt x="30005" y="24042"/>
                  </a:lnTo>
                  <a:lnTo>
                    <a:pt x="30026" y="23958"/>
                  </a:lnTo>
                  <a:lnTo>
                    <a:pt x="30089" y="23958"/>
                  </a:lnTo>
                  <a:lnTo>
                    <a:pt x="30089" y="23979"/>
                  </a:lnTo>
                  <a:lnTo>
                    <a:pt x="30110" y="23979"/>
                  </a:lnTo>
                  <a:lnTo>
                    <a:pt x="30193" y="23874"/>
                  </a:lnTo>
                  <a:lnTo>
                    <a:pt x="30256" y="23958"/>
                  </a:lnTo>
                  <a:lnTo>
                    <a:pt x="30256" y="23833"/>
                  </a:lnTo>
                  <a:lnTo>
                    <a:pt x="30340" y="23833"/>
                  </a:lnTo>
                  <a:lnTo>
                    <a:pt x="30361" y="23728"/>
                  </a:lnTo>
                  <a:lnTo>
                    <a:pt x="30277" y="23686"/>
                  </a:lnTo>
                  <a:lnTo>
                    <a:pt x="30193" y="23749"/>
                  </a:lnTo>
                  <a:lnTo>
                    <a:pt x="30047" y="23623"/>
                  </a:lnTo>
                  <a:lnTo>
                    <a:pt x="30235" y="23623"/>
                  </a:lnTo>
                  <a:lnTo>
                    <a:pt x="30340" y="23477"/>
                  </a:lnTo>
                  <a:lnTo>
                    <a:pt x="30361" y="23540"/>
                  </a:lnTo>
                  <a:lnTo>
                    <a:pt x="30445" y="23477"/>
                  </a:lnTo>
                  <a:lnTo>
                    <a:pt x="30612" y="23581"/>
                  </a:lnTo>
                  <a:lnTo>
                    <a:pt x="30633" y="23456"/>
                  </a:lnTo>
                  <a:lnTo>
                    <a:pt x="30549" y="23435"/>
                  </a:lnTo>
                  <a:lnTo>
                    <a:pt x="30507" y="23372"/>
                  </a:lnTo>
                  <a:lnTo>
                    <a:pt x="30528" y="23309"/>
                  </a:lnTo>
                  <a:lnTo>
                    <a:pt x="30633" y="23372"/>
                  </a:lnTo>
                  <a:lnTo>
                    <a:pt x="30717" y="23309"/>
                  </a:lnTo>
                  <a:lnTo>
                    <a:pt x="30675" y="23268"/>
                  </a:lnTo>
                  <a:lnTo>
                    <a:pt x="30612" y="23268"/>
                  </a:lnTo>
                  <a:lnTo>
                    <a:pt x="30612" y="23163"/>
                  </a:lnTo>
                  <a:lnTo>
                    <a:pt x="30528" y="23121"/>
                  </a:lnTo>
                  <a:lnTo>
                    <a:pt x="30612" y="23100"/>
                  </a:lnTo>
                  <a:lnTo>
                    <a:pt x="30654" y="23142"/>
                  </a:lnTo>
                  <a:lnTo>
                    <a:pt x="30717" y="23142"/>
                  </a:lnTo>
                  <a:lnTo>
                    <a:pt x="30758" y="23205"/>
                  </a:lnTo>
                  <a:lnTo>
                    <a:pt x="30758" y="23121"/>
                  </a:lnTo>
                  <a:lnTo>
                    <a:pt x="30654" y="23037"/>
                  </a:lnTo>
                  <a:lnTo>
                    <a:pt x="30654" y="22933"/>
                  </a:lnTo>
                  <a:lnTo>
                    <a:pt x="30737" y="22933"/>
                  </a:lnTo>
                  <a:lnTo>
                    <a:pt x="30758" y="22891"/>
                  </a:lnTo>
                  <a:lnTo>
                    <a:pt x="30863" y="22954"/>
                  </a:lnTo>
                  <a:lnTo>
                    <a:pt x="30863" y="23037"/>
                  </a:lnTo>
                  <a:lnTo>
                    <a:pt x="30926" y="23037"/>
                  </a:lnTo>
                  <a:lnTo>
                    <a:pt x="30968" y="23121"/>
                  </a:lnTo>
                  <a:lnTo>
                    <a:pt x="30989" y="22996"/>
                  </a:lnTo>
                  <a:lnTo>
                    <a:pt x="30947" y="22912"/>
                  </a:lnTo>
                  <a:lnTo>
                    <a:pt x="30884" y="22912"/>
                  </a:lnTo>
                  <a:lnTo>
                    <a:pt x="30863" y="22828"/>
                  </a:lnTo>
                  <a:lnTo>
                    <a:pt x="30947" y="22828"/>
                  </a:lnTo>
                  <a:lnTo>
                    <a:pt x="30947" y="22745"/>
                  </a:lnTo>
                  <a:lnTo>
                    <a:pt x="30863" y="22724"/>
                  </a:lnTo>
                  <a:lnTo>
                    <a:pt x="30989" y="22598"/>
                  </a:lnTo>
                  <a:lnTo>
                    <a:pt x="30926" y="22535"/>
                  </a:lnTo>
                  <a:lnTo>
                    <a:pt x="30842" y="22535"/>
                  </a:lnTo>
                  <a:lnTo>
                    <a:pt x="30779" y="22598"/>
                  </a:lnTo>
                  <a:lnTo>
                    <a:pt x="30800" y="22493"/>
                  </a:lnTo>
                  <a:lnTo>
                    <a:pt x="30947" y="22410"/>
                  </a:lnTo>
                  <a:lnTo>
                    <a:pt x="31135" y="22326"/>
                  </a:lnTo>
                  <a:lnTo>
                    <a:pt x="31072" y="22263"/>
                  </a:lnTo>
                  <a:lnTo>
                    <a:pt x="30989" y="22326"/>
                  </a:lnTo>
                  <a:lnTo>
                    <a:pt x="30863" y="22201"/>
                  </a:lnTo>
                  <a:lnTo>
                    <a:pt x="30968" y="22201"/>
                  </a:lnTo>
                  <a:lnTo>
                    <a:pt x="30884" y="22096"/>
                  </a:lnTo>
                  <a:lnTo>
                    <a:pt x="30800" y="22096"/>
                  </a:lnTo>
                  <a:lnTo>
                    <a:pt x="30863" y="22054"/>
                  </a:lnTo>
                  <a:lnTo>
                    <a:pt x="30800" y="21991"/>
                  </a:lnTo>
                  <a:lnTo>
                    <a:pt x="30884" y="21991"/>
                  </a:lnTo>
                  <a:lnTo>
                    <a:pt x="30926" y="21908"/>
                  </a:lnTo>
                  <a:lnTo>
                    <a:pt x="31030" y="21908"/>
                  </a:lnTo>
                  <a:lnTo>
                    <a:pt x="30989" y="22012"/>
                  </a:lnTo>
                  <a:lnTo>
                    <a:pt x="31072" y="22012"/>
                  </a:lnTo>
                  <a:lnTo>
                    <a:pt x="31240" y="21866"/>
                  </a:lnTo>
                  <a:lnTo>
                    <a:pt x="31240" y="21782"/>
                  </a:lnTo>
                  <a:lnTo>
                    <a:pt x="31365" y="21803"/>
                  </a:lnTo>
                  <a:lnTo>
                    <a:pt x="31281" y="21698"/>
                  </a:lnTo>
                  <a:lnTo>
                    <a:pt x="31198" y="21698"/>
                  </a:lnTo>
                  <a:lnTo>
                    <a:pt x="31240" y="21594"/>
                  </a:lnTo>
                  <a:lnTo>
                    <a:pt x="31302" y="21677"/>
                  </a:lnTo>
                  <a:lnTo>
                    <a:pt x="31386" y="21636"/>
                  </a:lnTo>
                  <a:lnTo>
                    <a:pt x="31386" y="21531"/>
                  </a:lnTo>
                  <a:lnTo>
                    <a:pt x="31449" y="21489"/>
                  </a:lnTo>
                  <a:lnTo>
                    <a:pt x="31386" y="21426"/>
                  </a:lnTo>
                  <a:lnTo>
                    <a:pt x="31386" y="21343"/>
                  </a:lnTo>
                  <a:lnTo>
                    <a:pt x="31470" y="21322"/>
                  </a:lnTo>
                  <a:lnTo>
                    <a:pt x="31407" y="21238"/>
                  </a:lnTo>
                  <a:lnTo>
                    <a:pt x="31407" y="21175"/>
                  </a:lnTo>
                  <a:lnTo>
                    <a:pt x="31302" y="21112"/>
                  </a:lnTo>
                  <a:lnTo>
                    <a:pt x="31470" y="21154"/>
                  </a:lnTo>
                  <a:lnTo>
                    <a:pt x="31512" y="21112"/>
                  </a:lnTo>
                  <a:lnTo>
                    <a:pt x="31616" y="20903"/>
                  </a:lnTo>
                  <a:lnTo>
                    <a:pt x="31700" y="20903"/>
                  </a:lnTo>
                  <a:lnTo>
                    <a:pt x="31721" y="20966"/>
                  </a:lnTo>
                  <a:lnTo>
                    <a:pt x="31763" y="21029"/>
                  </a:lnTo>
                  <a:lnTo>
                    <a:pt x="31784" y="20924"/>
                  </a:lnTo>
                  <a:lnTo>
                    <a:pt x="31846" y="20861"/>
                  </a:lnTo>
                  <a:lnTo>
                    <a:pt x="31805" y="20736"/>
                  </a:lnTo>
                  <a:lnTo>
                    <a:pt x="31679" y="20736"/>
                  </a:lnTo>
                  <a:lnTo>
                    <a:pt x="31616" y="20694"/>
                  </a:lnTo>
                  <a:lnTo>
                    <a:pt x="31679" y="20652"/>
                  </a:lnTo>
                  <a:lnTo>
                    <a:pt x="31763" y="20652"/>
                  </a:lnTo>
                  <a:lnTo>
                    <a:pt x="31826" y="20610"/>
                  </a:lnTo>
                  <a:lnTo>
                    <a:pt x="31784" y="20548"/>
                  </a:lnTo>
                  <a:lnTo>
                    <a:pt x="31700" y="20506"/>
                  </a:lnTo>
                  <a:lnTo>
                    <a:pt x="31784" y="20443"/>
                  </a:lnTo>
                  <a:lnTo>
                    <a:pt x="31826" y="20443"/>
                  </a:lnTo>
                  <a:lnTo>
                    <a:pt x="31826" y="20401"/>
                  </a:lnTo>
                  <a:lnTo>
                    <a:pt x="31784" y="20338"/>
                  </a:lnTo>
                  <a:lnTo>
                    <a:pt x="31574" y="20338"/>
                  </a:lnTo>
                  <a:lnTo>
                    <a:pt x="31595" y="20296"/>
                  </a:lnTo>
                  <a:lnTo>
                    <a:pt x="31721" y="20192"/>
                  </a:lnTo>
                  <a:lnTo>
                    <a:pt x="31826" y="20213"/>
                  </a:lnTo>
                  <a:lnTo>
                    <a:pt x="31846" y="20192"/>
                  </a:lnTo>
                  <a:lnTo>
                    <a:pt x="31888" y="20129"/>
                  </a:lnTo>
                  <a:lnTo>
                    <a:pt x="31930" y="20192"/>
                  </a:lnTo>
                  <a:lnTo>
                    <a:pt x="31972" y="20213"/>
                  </a:lnTo>
                  <a:lnTo>
                    <a:pt x="32014" y="20171"/>
                  </a:lnTo>
                  <a:lnTo>
                    <a:pt x="31993" y="20087"/>
                  </a:lnTo>
                  <a:lnTo>
                    <a:pt x="31972" y="19920"/>
                  </a:lnTo>
                  <a:lnTo>
                    <a:pt x="31909" y="19878"/>
                  </a:lnTo>
                  <a:lnTo>
                    <a:pt x="31826" y="19962"/>
                  </a:lnTo>
                  <a:lnTo>
                    <a:pt x="31846" y="19983"/>
                  </a:lnTo>
                  <a:lnTo>
                    <a:pt x="31846" y="20024"/>
                  </a:lnTo>
                  <a:lnTo>
                    <a:pt x="31763" y="20004"/>
                  </a:lnTo>
                  <a:lnTo>
                    <a:pt x="31595" y="20129"/>
                  </a:lnTo>
                  <a:lnTo>
                    <a:pt x="31512" y="20108"/>
                  </a:lnTo>
                  <a:lnTo>
                    <a:pt x="31512" y="20004"/>
                  </a:lnTo>
                  <a:lnTo>
                    <a:pt x="31679" y="19983"/>
                  </a:lnTo>
                  <a:lnTo>
                    <a:pt x="31930" y="19752"/>
                  </a:lnTo>
                  <a:lnTo>
                    <a:pt x="31909" y="19711"/>
                  </a:lnTo>
                  <a:lnTo>
                    <a:pt x="31805" y="19711"/>
                  </a:lnTo>
                  <a:lnTo>
                    <a:pt x="31763" y="19648"/>
                  </a:lnTo>
                  <a:lnTo>
                    <a:pt x="31721" y="19690"/>
                  </a:lnTo>
                  <a:lnTo>
                    <a:pt x="31553" y="19460"/>
                  </a:lnTo>
                  <a:lnTo>
                    <a:pt x="31386" y="19439"/>
                  </a:lnTo>
                  <a:lnTo>
                    <a:pt x="31240" y="19585"/>
                  </a:lnTo>
                  <a:lnTo>
                    <a:pt x="31135" y="19564"/>
                  </a:lnTo>
                  <a:lnTo>
                    <a:pt x="31030" y="19397"/>
                  </a:lnTo>
                  <a:lnTo>
                    <a:pt x="30884" y="19439"/>
                  </a:lnTo>
                  <a:lnTo>
                    <a:pt x="30779" y="19501"/>
                  </a:lnTo>
                  <a:lnTo>
                    <a:pt x="30737" y="19606"/>
                  </a:lnTo>
                  <a:lnTo>
                    <a:pt x="30758" y="19480"/>
                  </a:lnTo>
                  <a:lnTo>
                    <a:pt x="30884" y="19376"/>
                  </a:lnTo>
                  <a:lnTo>
                    <a:pt x="30968" y="19376"/>
                  </a:lnTo>
                  <a:lnTo>
                    <a:pt x="31051" y="19334"/>
                  </a:lnTo>
                  <a:lnTo>
                    <a:pt x="31177" y="19376"/>
                  </a:lnTo>
                  <a:lnTo>
                    <a:pt x="31281" y="19355"/>
                  </a:lnTo>
                  <a:lnTo>
                    <a:pt x="31281" y="19250"/>
                  </a:lnTo>
                  <a:lnTo>
                    <a:pt x="31323" y="19188"/>
                  </a:lnTo>
                  <a:lnTo>
                    <a:pt x="31407" y="19188"/>
                  </a:lnTo>
                  <a:lnTo>
                    <a:pt x="31553" y="19041"/>
                  </a:lnTo>
                  <a:lnTo>
                    <a:pt x="31700" y="19020"/>
                  </a:lnTo>
                  <a:lnTo>
                    <a:pt x="31700" y="18936"/>
                  </a:lnTo>
                  <a:lnTo>
                    <a:pt x="31574" y="18727"/>
                  </a:lnTo>
                  <a:lnTo>
                    <a:pt x="31281" y="18539"/>
                  </a:lnTo>
                  <a:lnTo>
                    <a:pt x="31072" y="18413"/>
                  </a:lnTo>
                  <a:lnTo>
                    <a:pt x="30842" y="18204"/>
                  </a:lnTo>
                  <a:lnTo>
                    <a:pt x="30737" y="18204"/>
                  </a:lnTo>
                  <a:lnTo>
                    <a:pt x="30549" y="18330"/>
                  </a:lnTo>
                  <a:lnTo>
                    <a:pt x="30445" y="18309"/>
                  </a:lnTo>
                  <a:lnTo>
                    <a:pt x="30319" y="18183"/>
                  </a:lnTo>
                  <a:lnTo>
                    <a:pt x="30319" y="18099"/>
                  </a:lnTo>
                  <a:lnTo>
                    <a:pt x="30235" y="18079"/>
                  </a:lnTo>
                  <a:lnTo>
                    <a:pt x="30110" y="18120"/>
                  </a:lnTo>
                  <a:lnTo>
                    <a:pt x="29984" y="18120"/>
                  </a:lnTo>
                  <a:lnTo>
                    <a:pt x="29838" y="18141"/>
                  </a:lnTo>
                  <a:lnTo>
                    <a:pt x="29691" y="18351"/>
                  </a:lnTo>
                  <a:lnTo>
                    <a:pt x="29817" y="18099"/>
                  </a:lnTo>
                  <a:lnTo>
                    <a:pt x="29921" y="18037"/>
                  </a:lnTo>
                  <a:lnTo>
                    <a:pt x="29984" y="18079"/>
                  </a:lnTo>
                  <a:lnTo>
                    <a:pt x="30047" y="18079"/>
                  </a:lnTo>
                  <a:lnTo>
                    <a:pt x="30089" y="18016"/>
                  </a:lnTo>
                  <a:lnTo>
                    <a:pt x="30193" y="18079"/>
                  </a:lnTo>
                  <a:lnTo>
                    <a:pt x="30340" y="17995"/>
                  </a:lnTo>
                  <a:lnTo>
                    <a:pt x="30403" y="18183"/>
                  </a:lnTo>
                  <a:lnTo>
                    <a:pt x="30465" y="18225"/>
                  </a:lnTo>
                  <a:lnTo>
                    <a:pt x="30570" y="18225"/>
                  </a:lnTo>
                  <a:lnTo>
                    <a:pt x="30654" y="18120"/>
                  </a:lnTo>
                  <a:lnTo>
                    <a:pt x="30842" y="18141"/>
                  </a:lnTo>
                  <a:lnTo>
                    <a:pt x="30968" y="18246"/>
                  </a:lnTo>
                  <a:lnTo>
                    <a:pt x="31051" y="18246"/>
                  </a:lnTo>
                  <a:lnTo>
                    <a:pt x="31177" y="18351"/>
                  </a:lnTo>
                  <a:lnTo>
                    <a:pt x="31323" y="18288"/>
                  </a:lnTo>
                  <a:lnTo>
                    <a:pt x="31574" y="18351"/>
                  </a:lnTo>
                  <a:lnTo>
                    <a:pt x="31658" y="18330"/>
                  </a:lnTo>
                  <a:lnTo>
                    <a:pt x="31553" y="18141"/>
                  </a:lnTo>
                  <a:lnTo>
                    <a:pt x="31491" y="18120"/>
                  </a:lnTo>
                  <a:lnTo>
                    <a:pt x="31323" y="17974"/>
                  </a:lnTo>
                  <a:lnTo>
                    <a:pt x="31323" y="17911"/>
                  </a:lnTo>
                  <a:lnTo>
                    <a:pt x="31281" y="17869"/>
                  </a:lnTo>
                  <a:lnTo>
                    <a:pt x="31177" y="17890"/>
                  </a:lnTo>
                  <a:lnTo>
                    <a:pt x="31051" y="17827"/>
                  </a:lnTo>
                  <a:lnTo>
                    <a:pt x="30884" y="17597"/>
                  </a:lnTo>
                  <a:lnTo>
                    <a:pt x="30884" y="17451"/>
                  </a:lnTo>
                  <a:lnTo>
                    <a:pt x="30675" y="17283"/>
                  </a:lnTo>
                  <a:lnTo>
                    <a:pt x="30675" y="17095"/>
                  </a:lnTo>
                  <a:lnTo>
                    <a:pt x="30549" y="17074"/>
                  </a:lnTo>
                  <a:lnTo>
                    <a:pt x="30612" y="16949"/>
                  </a:lnTo>
                  <a:lnTo>
                    <a:pt x="30570" y="16928"/>
                  </a:lnTo>
                  <a:lnTo>
                    <a:pt x="30403" y="16572"/>
                  </a:lnTo>
                  <a:lnTo>
                    <a:pt x="30089" y="16405"/>
                  </a:lnTo>
                  <a:lnTo>
                    <a:pt x="30005" y="16447"/>
                  </a:lnTo>
                  <a:lnTo>
                    <a:pt x="30005" y="16363"/>
                  </a:lnTo>
                  <a:lnTo>
                    <a:pt x="29712" y="16237"/>
                  </a:lnTo>
                  <a:lnTo>
                    <a:pt x="29670" y="16237"/>
                  </a:lnTo>
                  <a:lnTo>
                    <a:pt x="29670" y="15944"/>
                  </a:lnTo>
                  <a:lnTo>
                    <a:pt x="29712" y="15735"/>
                  </a:lnTo>
                  <a:lnTo>
                    <a:pt x="29670" y="15610"/>
                  </a:lnTo>
                  <a:lnTo>
                    <a:pt x="29691" y="15463"/>
                  </a:lnTo>
                  <a:lnTo>
                    <a:pt x="29712" y="15484"/>
                  </a:lnTo>
                  <a:lnTo>
                    <a:pt x="29817" y="15463"/>
                  </a:lnTo>
                  <a:lnTo>
                    <a:pt x="29921" y="15296"/>
                  </a:lnTo>
                  <a:lnTo>
                    <a:pt x="29984" y="15317"/>
                  </a:lnTo>
                  <a:lnTo>
                    <a:pt x="30089" y="15191"/>
                  </a:lnTo>
                  <a:lnTo>
                    <a:pt x="29984" y="15149"/>
                  </a:lnTo>
                  <a:lnTo>
                    <a:pt x="29921" y="15066"/>
                  </a:lnTo>
                  <a:lnTo>
                    <a:pt x="30005" y="14961"/>
                  </a:lnTo>
                  <a:lnTo>
                    <a:pt x="30193" y="14982"/>
                  </a:lnTo>
                  <a:lnTo>
                    <a:pt x="30193" y="14856"/>
                  </a:lnTo>
                  <a:lnTo>
                    <a:pt x="30319" y="14835"/>
                  </a:lnTo>
                  <a:lnTo>
                    <a:pt x="30319" y="14731"/>
                  </a:lnTo>
                  <a:lnTo>
                    <a:pt x="30193" y="14647"/>
                  </a:lnTo>
                  <a:lnTo>
                    <a:pt x="30319" y="14647"/>
                  </a:lnTo>
                  <a:lnTo>
                    <a:pt x="30424" y="14689"/>
                  </a:lnTo>
                  <a:lnTo>
                    <a:pt x="30445" y="14647"/>
                  </a:lnTo>
                  <a:lnTo>
                    <a:pt x="30549" y="14647"/>
                  </a:lnTo>
                  <a:lnTo>
                    <a:pt x="30654" y="14563"/>
                  </a:lnTo>
                  <a:lnTo>
                    <a:pt x="30717" y="14563"/>
                  </a:lnTo>
                  <a:lnTo>
                    <a:pt x="30842" y="14375"/>
                  </a:lnTo>
                  <a:lnTo>
                    <a:pt x="30884" y="14459"/>
                  </a:lnTo>
                  <a:lnTo>
                    <a:pt x="30947" y="14417"/>
                  </a:lnTo>
                  <a:lnTo>
                    <a:pt x="30947" y="14459"/>
                  </a:lnTo>
                  <a:lnTo>
                    <a:pt x="31093" y="14563"/>
                  </a:lnTo>
                  <a:lnTo>
                    <a:pt x="31240" y="14438"/>
                  </a:lnTo>
                  <a:lnTo>
                    <a:pt x="31240" y="14375"/>
                  </a:lnTo>
                  <a:lnTo>
                    <a:pt x="31156" y="14354"/>
                  </a:lnTo>
                  <a:lnTo>
                    <a:pt x="31135" y="14250"/>
                  </a:lnTo>
                  <a:lnTo>
                    <a:pt x="31198" y="14208"/>
                  </a:lnTo>
                  <a:lnTo>
                    <a:pt x="31261" y="14208"/>
                  </a:lnTo>
                  <a:lnTo>
                    <a:pt x="31177" y="14061"/>
                  </a:lnTo>
                  <a:lnTo>
                    <a:pt x="31177" y="13998"/>
                  </a:lnTo>
                  <a:lnTo>
                    <a:pt x="31302" y="13957"/>
                  </a:lnTo>
                  <a:lnTo>
                    <a:pt x="31240" y="13936"/>
                  </a:lnTo>
                  <a:lnTo>
                    <a:pt x="31093" y="13957"/>
                  </a:lnTo>
                  <a:lnTo>
                    <a:pt x="30947" y="13957"/>
                  </a:lnTo>
                  <a:lnTo>
                    <a:pt x="30947" y="13915"/>
                  </a:lnTo>
                  <a:lnTo>
                    <a:pt x="30800" y="13915"/>
                  </a:lnTo>
                  <a:lnTo>
                    <a:pt x="30758" y="13957"/>
                  </a:lnTo>
                  <a:lnTo>
                    <a:pt x="30403" y="13998"/>
                  </a:lnTo>
                  <a:lnTo>
                    <a:pt x="30319" y="13915"/>
                  </a:lnTo>
                  <a:lnTo>
                    <a:pt x="30256" y="13894"/>
                  </a:lnTo>
                  <a:lnTo>
                    <a:pt x="30193" y="13789"/>
                  </a:lnTo>
                  <a:lnTo>
                    <a:pt x="30131" y="13747"/>
                  </a:lnTo>
                  <a:lnTo>
                    <a:pt x="30089" y="13706"/>
                  </a:lnTo>
                  <a:lnTo>
                    <a:pt x="29817" y="13831"/>
                  </a:lnTo>
                  <a:lnTo>
                    <a:pt x="29691" y="13831"/>
                  </a:lnTo>
                  <a:lnTo>
                    <a:pt x="29733" y="13894"/>
                  </a:lnTo>
                  <a:lnTo>
                    <a:pt x="29733" y="13998"/>
                  </a:lnTo>
                  <a:lnTo>
                    <a:pt x="29670" y="14040"/>
                  </a:lnTo>
                  <a:lnTo>
                    <a:pt x="29503" y="14103"/>
                  </a:lnTo>
                  <a:lnTo>
                    <a:pt x="29524" y="14124"/>
                  </a:lnTo>
                  <a:lnTo>
                    <a:pt x="29587" y="14208"/>
                  </a:lnTo>
                  <a:lnTo>
                    <a:pt x="29524" y="14312"/>
                  </a:lnTo>
                  <a:lnTo>
                    <a:pt x="29482" y="14354"/>
                  </a:lnTo>
                  <a:lnTo>
                    <a:pt x="29357" y="14312"/>
                  </a:lnTo>
                  <a:lnTo>
                    <a:pt x="29231" y="14375"/>
                  </a:lnTo>
                  <a:lnTo>
                    <a:pt x="29085" y="14354"/>
                  </a:lnTo>
                  <a:lnTo>
                    <a:pt x="28938" y="14061"/>
                  </a:lnTo>
                  <a:lnTo>
                    <a:pt x="28938" y="13915"/>
                  </a:lnTo>
                  <a:lnTo>
                    <a:pt x="28896" y="13810"/>
                  </a:lnTo>
                  <a:lnTo>
                    <a:pt x="28750" y="13810"/>
                  </a:lnTo>
                  <a:lnTo>
                    <a:pt x="28687" y="13831"/>
                  </a:lnTo>
                  <a:lnTo>
                    <a:pt x="28687" y="13789"/>
                  </a:lnTo>
                  <a:lnTo>
                    <a:pt x="28624" y="13789"/>
                  </a:lnTo>
                  <a:lnTo>
                    <a:pt x="28561" y="13852"/>
                  </a:lnTo>
                  <a:lnTo>
                    <a:pt x="28540" y="13789"/>
                  </a:lnTo>
                  <a:lnTo>
                    <a:pt x="28540" y="13831"/>
                  </a:lnTo>
                  <a:lnTo>
                    <a:pt x="28436" y="13706"/>
                  </a:lnTo>
                  <a:lnTo>
                    <a:pt x="28436" y="13622"/>
                  </a:lnTo>
                  <a:lnTo>
                    <a:pt x="28227" y="13496"/>
                  </a:lnTo>
                  <a:lnTo>
                    <a:pt x="28122" y="13413"/>
                  </a:lnTo>
                  <a:lnTo>
                    <a:pt x="28101" y="13287"/>
                  </a:lnTo>
                  <a:lnTo>
                    <a:pt x="28038" y="13162"/>
                  </a:lnTo>
                  <a:lnTo>
                    <a:pt x="28101" y="13099"/>
                  </a:lnTo>
                  <a:lnTo>
                    <a:pt x="28101" y="13057"/>
                  </a:lnTo>
                  <a:lnTo>
                    <a:pt x="28101" y="12994"/>
                  </a:lnTo>
                  <a:lnTo>
                    <a:pt x="28122" y="12869"/>
                  </a:lnTo>
                  <a:lnTo>
                    <a:pt x="28164" y="12806"/>
                  </a:lnTo>
                  <a:lnTo>
                    <a:pt x="28185" y="12764"/>
                  </a:lnTo>
                  <a:lnTo>
                    <a:pt x="28415" y="12848"/>
                  </a:lnTo>
                  <a:lnTo>
                    <a:pt x="28750" y="12848"/>
                  </a:lnTo>
                  <a:lnTo>
                    <a:pt x="28792" y="12701"/>
                  </a:lnTo>
                  <a:lnTo>
                    <a:pt x="28771" y="12659"/>
                  </a:lnTo>
                  <a:lnTo>
                    <a:pt x="28854" y="12659"/>
                  </a:lnTo>
                  <a:lnTo>
                    <a:pt x="28833" y="12492"/>
                  </a:lnTo>
                  <a:lnTo>
                    <a:pt x="28792" y="12471"/>
                  </a:lnTo>
                  <a:lnTo>
                    <a:pt x="28854" y="12429"/>
                  </a:lnTo>
                  <a:lnTo>
                    <a:pt x="28896" y="12136"/>
                  </a:lnTo>
                  <a:lnTo>
                    <a:pt x="29105" y="12011"/>
                  </a:lnTo>
                  <a:lnTo>
                    <a:pt x="29210" y="12011"/>
                  </a:lnTo>
                  <a:lnTo>
                    <a:pt x="29315" y="11843"/>
                  </a:lnTo>
                  <a:lnTo>
                    <a:pt x="29377" y="11843"/>
                  </a:lnTo>
                  <a:lnTo>
                    <a:pt x="29398" y="11613"/>
                  </a:lnTo>
                  <a:lnTo>
                    <a:pt x="29503" y="11488"/>
                  </a:lnTo>
                  <a:lnTo>
                    <a:pt x="29524" y="11341"/>
                  </a:lnTo>
                  <a:lnTo>
                    <a:pt x="29587" y="11320"/>
                  </a:lnTo>
                  <a:lnTo>
                    <a:pt x="29670" y="11195"/>
                  </a:lnTo>
                  <a:lnTo>
                    <a:pt x="29796" y="11195"/>
                  </a:lnTo>
                  <a:lnTo>
                    <a:pt x="29838" y="11216"/>
                  </a:lnTo>
                  <a:lnTo>
                    <a:pt x="29942" y="11216"/>
                  </a:lnTo>
                  <a:lnTo>
                    <a:pt x="29984" y="11111"/>
                  </a:lnTo>
                  <a:lnTo>
                    <a:pt x="30152" y="11320"/>
                  </a:lnTo>
                  <a:lnTo>
                    <a:pt x="30424" y="11488"/>
                  </a:lnTo>
                  <a:lnTo>
                    <a:pt x="30424" y="11592"/>
                  </a:lnTo>
                  <a:lnTo>
                    <a:pt x="30361" y="11613"/>
                  </a:lnTo>
                  <a:lnTo>
                    <a:pt x="30340" y="11697"/>
                  </a:lnTo>
                  <a:lnTo>
                    <a:pt x="30214" y="11843"/>
                  </a:lnTo>
                  <a:lnTo>
                    <a:pt x="30193" y="12011"/>
                  </a:lnTo>
                  <a:lnTo>
                    <a:pt x="30089" y="12011"/>
                  </a:lnTo>
                  <a:lnTo>
                    <a:pt x="30110" y="12032"/>
                  </a:lnTo>
                  <a:lnTo>
                    <a:pt x="30089" y="12178"/>
                  </a:lnTo>
                  <a:lnTo>
                    <a:pt x="30214" y="12325"/>
                  </a:lnTo>
                  <a:lnTo>
                    <a:pt x="30193" y="12387"/>
                  </a:lnTo>
                  <a:lnTo>
                    <a:pt x="30131" y="12429"/>
                  </a:lnTo>
                  <a:lnTo>
                    <a:pt x="30131" y="12471"/>
                  </a:lnTo>
                  <a:lnTo>
                    <a:pt x="30193" y="12555"/>
                  </a:lnTo>
                  <a:lnTo>
                    <a:pt x="30319" y="12492"/>
                  </a:lnTo>
                  <a:lnTo>
                    <a:pt x="30445" y="12387"/>
                  </a:lnTo>
                  <a:lnTo>
                    <a:pt x="30403" y="12492"/>
                  </a:lnTo>
                  <a:lnTo>
                    <a:pt x="30277" y="12576"/>
                  </a:lnTo>
                  <a:lnTo>
                    <a:pt x="30319" y="12638"/>
                  </a:lnTo>
                  <a:lnTo>
                    <a:pt x="30361" y="12659"/>
                  </a:lnTo>
                  <a:lnTo>
                    <a:pt x="30361" y="12701"/>
                  </a:lnTo>
                  <a:lnTo>
                    <a:pt x="30319" y="12743"/>
                  </a:lnTo>
                  <a:lnTo>
                    <a:pt x="30193" y="12743"/>
                  </a:lnTo>
                  <a:lnTo>
                    <a:pt x="30131" y="12806"/>
                  </a:lnTo>
                  <a:lnTo>
                    <a:pt x="30026" y="12806"/>
                  </a:lnTo>
                  <a:lnTo>
                    <a:pt x="29984" y="12890"/>
                  </a:lnTo>
                  <a:lnTo>
                    <a:pt x="30089" y="12973"/>
                  </a:lnTo>
                  <a:lnTo>
                    <a:pt x="30089" y="13057"/>
                  </a:lnTo>
                  <a:lnTo>
                    <a:pt x="30152" y="13057"/>
                  </a:lnTo>
                  <a:lnTo>
                    <a:pt x="30235" y="12952"/>
                  </a:lnTo>
                  <a:lnTo>
                    <a:pt x="30277" y="12952"/>
                  </a:lnTo>
                  <a:lnTo>
                    <a:pt x="30403" y="12806"/>
                  </a:lnTo>
                  <a:lnTo>
                    <a:pt x="30549" y="12743"/>
                  </a:lnTo>
                  <a:lnTo>
                    <a:pt x="30570" y="12701"/>
                  </a:lnTo>
                  <a:lnTo>
                    <a:pt x="30528" y="12576"/>
                  </a:lnTo>
                  <a:lnTo>
                    <a:pt x="30654" y="12471"/>
                  </a:lnTo>
                  <a:lnTo>
                    <a:pt x="30926" y="12283"/>
                  </a:lnTo>
                  <a:lnTo>
                    <a:pt x="30989" y="12283"/>
                  </a:lnTo>
                  <a:lnTo>
                    <a:pt x="31030" y="12178"/>
                  </a:lnTo>
                  <a:lnTo>
                    <a:pt x="31156" y="12178"/>
                  </a:lnTo>
                  <a:lnTo>
                    <a:pt x="31302" y="12053"/>
                  </a:lnTo>
                  <a:lnTo>
                    <a:pt x="31365" y="12115"/>
                  </a:lnTo>
                  <a:lnTo>
                    <a:pt x="31407" y="12115"/>
                  </a:lnTo>
                  <a:lnTo>
                    <a:pt x="31553" y="12073"/>
                  </a:lnTo>
                  <a:lnTo>
                    <a:pt x="31721" y="11906"/>
                  </a:lnTo>
                  <a:lnTo>
                    <a:pt x="31763" y="12011"/>
                  </a:lnTo>
                  <a:lnTo>
                    <a:pt x="31763" y="11655"/>
                  </a:lnTo>
                  <a:lnTo>
                    <a:pt x="31909" y="11550"/>
                  </a:lnTo>
                  <a:lnTo>
                    <a:pt x="31972" y="11404"/>
                  </a:lnTo>
                  <a:lnTo>
                    <a:pt x="31972" y="11299"/>
                  </a:lnTo>
                  <a:lnTo>
                    <a:pt x="32118" y="11195"/>
                  </a:lnTo>
                  <a:lnTo>
                    <a:pt x="32223" y="11006"/>
                  </a:lnTo>
                  <a:lnTo>
                    <a:pt x="32328" y="10965"/>
                  </a:lnTo>
                  <a:lnTo>
                    <a:pt x="32411" y="10672"/>
                  </a:lnTo>
                  <a:lnTo>
                    <a:pt x="32453" y="10567"/>
                  </a:lnTo>
                  <a:lnTo>
                    <a:pt x="32453" y="10504"/>
                  </a:lnTo>
                  <a:lnTo>
                    <a:pt x="32453" y="10337"/>
                  </a:lnTo>
                  <a:lnTo>
                    <a:pt x="32600" y="10190"/>
                  </a:lnTo>
                  <a:lnTo>
                    <a:pt x="32704" y="10358"/>
                  </a:lnTo>
                  <a:lnTo>
                    <a:pt x="32767" y="10400"/>
                  </a:lnTo>
                  <a:lnTo>
                    <a:pt x="32851" y="10483"/>
                  </a:lnTo>
                  <a:lnTo>
                    <a:pt x="32955" y="10441"/>
                  </a:lnTo>
                  <a:lnTo>
                    <a:pt x="33081" y="10483"/>
                  </a:lnTo>
                  <a:lnTo>
                    <a:pt x="33332" y="10462"/>
                  </a:lnTo>
                  <a:lnTo>
                    <a:pt x="33478" y="10483"/>
                  </a:lnTo>
                  <a:lnTo>
                    <a:pt x="33541" y="10337"/>
                  </a:lnTo>
                  <a:lnTo>
                    <a:pt x="33541" y="10253"/>
                  </a:lnTo>
                  <a:lnTo>
                    <a:pt x="33395" y="10128"/>
                  </a:lnTo>
                  <a:lnTo>
                    <a:pt x="33290" y="10044"/>
                  </a:lnTo>
                  <a:lnTo>
                    <a:pt x="33374" y="9960"/>
                  </a:lnTo>
                  <a:lnTo>
                    <a:pt x="33499" y="9960"/>
                  </a:lnTo>
                  <a:lnTo>
                    <a:pt x="33750" y="9772"/>
                  </a:lnTo>
                  <a:lnTo>
                    <a:pt x="33750" y="9646"/>
                  </a:lnTo>
                  <a:lnTo>
                    <a:pt x="33855" y="9521"/>
                  </a:lnTo>
                  <a:lnTo>
                    <a:pt x="33939" y="9521"/>
                  </a:lnTo>
                  <a:lnTo>
                    <a:pt x="34002" y="9416"/>
                  </a:lnTo>
                  <a:lnTo>
                    <a:pt x="33939" y="9312"/>
                  </a:lnTo>
                  <a:lnTo>
                    <a:pt x="33939" y="9207"/>
                  </a:lnTo>
                  <a:lnTo>
                    <a:pt x="33939" y="9081"/>
                  </a:lnTo>
                  <a:lnTo>
                    <a:pt x="34022" y="9040"/>
                  </a:lnTo>
                  <a:lnTo>
                    <a:pt x="34127" y="9123"/>
                  </a:lnTo>
                  <a:lnTo>
                    <a:pt x="34127" y="9228"/>
                  </a:lnTo>
                  <a:lnTo>
                    <a:pt x="34190" y="9312"/>
                  </a:lnTo>
                  <a:lnTo>
                    <a:pt x="34378" y="9332"/>
                  </a:lnTo>
                  <a:lnTo>
                    <a:pt x="34399" y="9395"/>
                  </a:lnTo>
                  <a:lnTo>
                    <a:pt x="34399" y="9353"/>
                  </a:lnTo>
                  <a:lnTo>
                    <a:pt x="34399" y="9291"/>
                  </a:lnTo>
                  <a:lnTo>
                    <a:pt x="34378" y="9249"/>
                  </a:lnTo>
                  <a:lnTo>
                    <a:pt x="34336" y="9144"/>
                  </a:lnTo>
                  <a:lnTo>
                    <a:pt x="34336" y="9123"/>
                  </a:lnTo>
                  <a:lnTo>
                    <a:pt x="34420" y="9081"/>
                  </a:lnTo>
                  <a:lnTo>
                    <a:pt x="34546" y="9102"/>
                  </a:lnTo>
                  <a:lnTo>
                    <a:pt x="34608" y="9081"/>
                  </a:lnTo>
                  <a:lnTo>
                    <a:pt x="34608" y="8977"/>
                  </a:lnTo>
                  <a:lnTo>
                    <a:pt x="34587" y="8914"/>
                  </a:lnTo>
                  <a:lnTo>
                    <a:pt x="34587" y="8830"/>
                  </a:lnTo>
                  <a:lnTo>
                    <a:pt x="34608" y="8788"/>
                  </a:lnTo>
                  <a:lnTo>
                    <a:pt x="34608" y="8684"/>
                  </a:lnTo>
                  <a:lnTo>
                    <a:pt x="34608" y="8579"/>
                  </a:lnTo>
                  <a:lnTo>
                    <a:pt x="34525" y="8516"/>
                  </a:lnTo>
                  <a:lnTo>
                    <a:pt x="34525" y="8349"/>
                  </a:lnTo>
                  <a:lnTo>
                    <a:pt x="34525" y="8244"/>
                  </a:lnTo>
                  <a:lnTo>
                    <a:pt x="34504" y="8098"/>
                  </a:lnTo>
                  <a:lnTo>
                    <a:pt x="34504" y="7993"/>
                  </a:lnTo>
                  <a:lnTo>
                    <a:pt x="34441" y="7889"/>
                  </a:lnTo>
                  <a:lnTo>
                    <a:pt x="34399" y="7826"/>
                  </a:lnTo>
                  <a:lnTo>
                    <a:pt x="34378" y="7742"/>
                  </a:lnTo>
                  <a:lnTo>
                    <a:pt x="34232" y="7533"/>
                  </a:lnTo>
                  <a:lnTo>
                    <a:pt x="34190" y="7428"/>
                  </a:lnTo>
                  <a:lnTo>
                    <a:pt x="34211" y="7366"/>
                  </a:lnTo>
                  <a:lnTo>
                    <a:pt x="34294" y="7345"/>
                  </a:lnTo>
                  <a:lnTo>
                    <a:pt x="34378" y="7324"/>
                  </a:lnTo>
                  <a:lnTo>
                    <a:pt x="34420" y="7261"/>
                  </a:lnTo>
                  <a:lnTo>
                    <a:pt x="34441" y="7198"/>
                  </a:lnTo>
                  <a:lnTo>
                    <a:pt x="34546" y="7010"/>
                  </a:lnTo>
                  <a:lnTo>
                    <a:pt x="34587" y="7010"/>
                  </a:lnTo>
                  <a:lnTo>
                    <a:pt x="34692" y="7031"/>
                  </a:lnTo>
                  <a:lnTo>
                    <a:pt x="34755" y="7052"/>
                  </a:lnTo>
                  <a:lnTo>
                    <a:pt x="35131" y="7115"/>
                  </a:lnTo>
                  <a:lnTo>
                    <a:pt x="35173" y="7136"/>
                  </a:lnTo>
                  <a:lnTo>
                    <a:pt x="35236" y="7136"/>
                  </a:lnTo>
                  <a:lnTo>
                    <a:pt x="35278" y="7094"/>
                  </a:lnTo>
                  <a:lnTo>
                    <a:pt x="35257" y="7010"/>
                  </a:lnTo>
                  <a:lnTo>
                    <a:pt x="35236" y="6926"/>
                  </a:lnTo>
                  <a:lnTo>
                    <a:pt x="35236" y="6884"/>
                  </a:lnTo>
                  <a:lnTo>
                    <a:pt x="35257" y="6822"/>
                  </a:lnTo>
                  <a:lnTo>
                    <a:pt x="35236" y="6780"/>
                  </a:lnTo>
                  <a:lnTo>
                    <a:pt x="35215" y="6696"/>
                  </a:lnTo>
                  <a:lnTo>
                    <a:pt x="35257" y="6591"/>
                  </a:lnTo>
                  <a:lnTo>
                    <a:pt x="35320" y="6571"/>
                  </a:lnTo>
                  <a:lnTo>
                    <a:pt x="35278" y="6466"/>
                  </a:lnTo>
                  <a:lnTo>
                    <a:pt x="35257" y="6403"/>
                  </a:lnTo>
                  <a:lnTo>
                    <a:pt x="35257" y="6382"/>
                  </a:lnTo>
                  <a:lnTo>
                    <a:pt x="35341" y="6319"/>
                  </a:lnTo>
                  <a:lnTo>
                    <a:pt x="35320" y="6278"/>
                  </a:lnTo>
                  <a:lnTo>
                    <a:pt x="35320" y="6215"/>
                  </a:lnTo>
                  <a:lnTo>
                    <a:pt x="35278" y="6152"/>
                  </a:lnTo>
                  <a:lnTo>
                    <a:pt x="35320" y="6068"/>
                  </a:lnTo>
                  <a:lnTo>
                    <a:pt x="35362" y="6047"/>
                  </a:lnTo>
                  <a:lnTo>
                    <a:pt x="35362" y="5985"/>
                  </a:lnTo>
                  <a:lnTo>
                    <a:pt x="35341" y="5943"/>
                  </a:lnTo>
                  <a:lnTo>
                    <a:pt x="35278" y="5796"/>
                  </a:lnTo>
                  <a:lnTo>
                    <a:pt x="35278" y="5671"/>
                  </a:lnTo>
                  <a:lnTo>
                    <a:pt x="35320" y="5650"/>
                  </a:lnTo>
                  <a:lnTo>
                    <a:pt x="35341" y="5629"/>
                  </a:lnTo>
                  <a:lnTo>
                    <a:pt x="35341" y="5587"/>
                  </a:lnTo>
                  <a:lnTo>
                    <a:pt x="35320" y="5545"/>
                  </a:lnTo>
                  <a:lnTo>
                    <a:pt x="35320" y="5483"/>
                  </a:lnTo>
                  <a:lnTo>
                    <a:pt x="35257" y="5441"/>
                  </a:lnTo>
                  <a:lnTo>
                    <a:pt x="35236" y="5378"/>
                  </a:lnTo>
                  <a:lnTo>
                    <a:pt x="35257" y="5315"/>
                  </a:lnTo>
                  <a:lnTo>
                    <a:pt x="35257" y="5231"/>
                  </a:lnTo>
                  <a:lnTo>
                    <a:pt x="35236" y="5169"/>
                  </a:lnTo>
                  <a:lnTo>
                    <a:pt x="35173" y="5127"/>
                  </a:lnTo>
                  <a:lnTo>
                    <a:pt x="35173" y="5064"/>
                  </a:lnTo>
                  <a:lnTo>
                    <a:pt x="35257" y="4959"/>
                  </a:lnTo>
                  <a:lnTo>
                    <a:pt x="35362" y="4939"/>
                  </a:lnTo>
                  <a:lnTo>
                    <a:pt x="35383" y="4918"/>
                  </a:lnTo>
                  <a:lnTo>
                    <a:pt x="35383" y="4813"/>
                  </a:lnTo>
                  <a:lnTo>
                    <a:pt x="35424" y="4687"/>
                  </a:lnTo>
                  <a:lnTo>
                    <a:pt x="35341" y="4646"/>
                  </a:lnTo>
                  <a:lnTo>
                    <a:pt x="35278" y="4583"/>
                  </a:lnTo>
                  <a:lnTo>
                    <a:pt x="35257" y="4499"/>
                  </a:lnTo>
                  <a:lnTo>
                    <a:pt x="35173" y="4395"/>
                  </a:lnTo>
                  <a:lnTo>
                    <a:pt x="35152" y="4332"/>
                  </a:lnTo>
                  <a:lnTo>
                    <a:pt x="35215" y="4290"/>
                  </a:lnTo>
                  <a:lnTo>
                    <a:pt x="35152" y="4185"/>
                  </a:lnTo>
                  <a:lnTo>
                    <a:pt x="35131" y="4123"/>
                  </a:lnTo>
                  <a:lnTo>
                    <a:pt x="35027" y="4102"/>
                  </a:lnTo>
                  <a:lnTo>
                    <a:pt x="34964" y="4081"/>
                  </a:lnTo>
                  <a:lnTo>
                    <a:pt x="34859" y="4018"/>
                  </a:lnTo>
                  <a:lnTo>
                    <a:pt x="34797" y="4081"/>
                  </a:lnTo>
                  <a:lnTo>
                    <a:pt x="34713" y="4102"/>
                  </a:lnTo>
                  <a:lnTo>
                    <a:pt x="34629" y="4143"/>
                  </a:lnTo>
                  <a:lnTo>
                    <a:pt x="34629" y="4227"/>
                  </a:lnTo>
                  <a:lnTo>
                    <a:pt x="34587" y="4269"/>
                  </a:lnTo>
                  <a:lnTo>
                    <a:pt x="34504" y="4269"/>
                  </a:lnTo>
                  <a:lnTo>
                    <a:pt x="34483" y="4395"/>
                  </a:lnTo>
                  <a:lnTo>
                    <a:pt x="34294" y="4395"/>
                  </a:lnTo>
                  <a:lnTo>
                    <a:pt x="34232" y="4478"/>
                  </a:lnTo>
                  <a:lnTo>
                    <a:pt x="34232" y="4583"/>
                  </a:lnTo>
                  <a:lnTo>
                    <a:pt x="34190" y="4604"/>
                  </a:lnTo>
                  <a:lnTo>
                    <a:pt x="34169" y="4729"/>
                  </a:lnTo>
                  <a:lnTo>
                    <a:pt x="34169" y="4792"/>
                  </a:lnTo>
                  <a:lnTo>
                    <a:pt x="34106" y="4813"/>
                  </a:lnTo>
                  <a:lnTo>
                    <a:pt x="34022" y="4897"/>
                  </a:lnTo>
                  <a:lnTo>
                    <a:pt x="33876" y="4918"/>
                  </a:lnTo>
                  <a:lnTo>
                    <a:pt x="33709" y="4918"/>
                  </a:lnTo>
                  <a:lnTo>
                    <a:pt x="33667" y="4939"/>
                  </a:lnTo>
                  <a:lnTo>
                    <a:pt x="33604" y="5001"/>
                  </a:lnTo>
                  <a:lnTo>
                    <a:pt x="33583" y="4918"/>
                  </a:lnTo>
                  <a:lnTo>
                    <a:pt x="33541" y="4834"/>
                  </a:lnTo>
                  <a:lnTo>
                    <a:pt x="33458" y="4834"/>
                  </a:lnTo>
                  <a:lnTo>
                    <a:pt x="33374" y="4897"/>
                  </a:lnTo>
                  <a:lnTo>
                    <a:pt x="33269" y="4918"/>
                  </a:lnTo>
                  <a:lnTo>
                    <a:pt x="33248" y="4834"/>
                  </a:lnTo>
                  <a:lnTo>
                    <a:pt x="33165" y="4729"/>
                  </a:lnTo>
                  <a:lnTo>
                    <a:pt x="33123" y="4708"/>
                  </a:lnTo>
                  <a:lnTo>
                    <a:pt x="32976" y="4583"/>
                  </a:lnTo>
                  <a:lnTo>
                    <a:pt x="32976" y="4478"/>
                  </a:lnTo>
                  <a:lnTo>
                    <a:pt x="33018" y="4436"/>
                  </a:lnTo>
                  <a:lnTo>
                    <a:pt x="33039" y="4332"/>
                  </a:lnTo>
                  <a:lnTo>
                    <a:pt x="33018" y="4227"/>
                  </a:lnTo>
                  <a:lnTo>
                    <a:pt x="32976" y="4123"/>
                  </a:lnTo>
                  <a:lnTo>
                    <a:pt x="32872" y="4143"/>
                  </a:lnTo>
                  <a:lnTo>
                    <a:pt x="32872" y="4081"/>
                  </a:lnTo>
                  <a:lnTo>
                    <a:pt x="32872" y="3997"/>
                  </a:lnTo>
                  <a:lnTo>
                    <a:pt x="32934" y="3913"/>
                  </a:lnTo>
                  <a:lnTo>
                    <a:pt x="32934" y="3871"/>
                  </a:lnTo>
                  <a:lnTo>
                    <a:pt x="32872" y="3851"/>
                  </a:lnTo>
                  <a:lnTo>
                    <a:pt x="32851" y="3851"/>
                  </a:lnTo>
                  <a:lnTo>
                    <a:pt x="32767" y="3892"/>
                  </a:lnTo>
                  <a:lnTo>
                    <a:pt x="32725" y="3892"/>
                  </a:lnTo>
                  <a:lnTo>
                    <a:pt x="32642" y="3913"/>
                  </a:lnTo>
                  <a:lnTo>
                    <a:pt x="32558" y="3892"/>
                  </a:lnTo>
                  <a:lnTo>
                    <a:pt x="32516" y="3871"/>
                  </a:lnTo>
                  <a:lnTo>
                    <a:pt x="32453" y="3851"/>
                  </a:lnTo>
                  <a:lnTo>
                    <a:pt x="32432" y="3809"/>
                  </a:lnTo>
                  <a:lnTo>
                    <a:pt x="32307" y="3767"/>
                  </a:lnTo>
                  <a:lnTo>
                    <a:pt x="32307" y="3704"/>
                  </a:lnTo>
                  <a:lnTo>
                    <a:pt x="32244" y="3662"/>
                  </a:lnTo>
                  <a:lnTo>
                    <a:pt x="32202" y="3662"/>
                  </a:lnTo>
                  <a:lnTo>
                    <a:pt x="32139" y="3599"/>
                  </a:lnTo>
                  <a:lnTo>
                    <a:pt x="32139" y="3558"/>
                  </a:lnTo>
                  <a:lnTo>
                    <a:pt x="32077" y="3558"/>
                  </a:lnTo>
                  <a:lnTo>
                    <a:pt x="32014" y="3474"/>
                  </a:lnTo>
                  <a:lnTo>
                    <a:pt x="31993" y="3432"/>
                  </a:lnTo>
                  <a:lnTo>
                    <a:pt x="31930" y="3369"/>
                  </a:lnTo>
                  <a:lnTo>
                    <a:pt x="31888" y="3369"/>
                  </a:lnTo>
                  <a:lnTo>
                    <a:pt x="31846" y="3453"/>
                  </a:lnTo>
                  <a:lnTo>
                    <a:pt x="31805" y="3432"/>
                  </a:lnTo>
                  <a:lnTo>
                    <a:pt x="31763" y="3453"/>
                  </a:lnTo>
                  <a:lnTo>
                    <a:pt x="31721" y="3495"/>
                  </a:lnTo>
                  <a:lnTo>
                    <a:pt x="31658" y="3453"/>
                  </a:lnTo>
                  <a:lnTo>
                    <a:pt x="31616" y="3390"/>
                  </a:lnTo>
                  <a:lnTo>
                    <a:pt x="31574" y="3369"/>
                  </a:lnTo>
                  <a:lnTo>
                    <a:pt x="31449" y="3369"/>
                  </a:lnTo>
                  <a:lnTo>
                    <a:pt x="31386" y="3348"/>
                  </a:lnTo>
                  <a:lnTo>
                    <a:pt x="31449" y="3286"/>
                  </a:lnTo>
                  <a:lnTo>
                    <a:pt x="31449" y="3244"/>
                  </a:lnTo>
                  <a:lnTo>
                    <a:pt x="31365" y="3244"/>
                  </a:lnTo>
                  <a:lnTo>
                    <a:pt x="31302" y="3286"/>
                  </a:lnTo>
                  <a:lnTo>
                    <a:pt x="31177" y="3286"/>
                  </a:lnTo>
                  <a:lnTo>
                    <a:pt x="31135" y="3327"/>
                  </a:lnTo>
                  <a:lnTo>
                    <a:pt x="31072" y="3265"/>
                  </a:lnTo>
                  <a:lnTo>
                    <a:pt x="31030" y="3286"/>
                  </a:lnTo>
                  <a:lnTo>
                    <a:pt x="30947" y="3286"/>
                  </a:lnTo>
                  <a:lnTo>
                    <a:pt x="30884" y="3223"/>
                  </a:lnTo>
                  <a:lnTo>
                    <a:pt x="30800" y="3181"/>
                  </a:lnTo>
                  <a:lnTo>
                    <a:pt x="30675" y="3055"/>
                  </a:lnTo>
                  <a:lnTo>
                    <a:pt x="30633" y="2930"/>
                  </a:lnTo>
                  <a:lnTo>
                    <a:pt x="30633" y="2846"/>
                  </a:lnTo>
                  <a:lnTo>
                    <a:pt x="30612" y="2742"/>
                  </a:lnTo>
                  <a:lnTo>
                    <a:pt x="30549" y="2742"/>
                  </a:lnTo>
                  <a:lnTo>
                    <a:pt x="30465" y="2721"/>
                  </a:lnTo>
                  <a:lnTo>
                    <a:pt x="30465" y="2574"/>
                  </a:lnTo>
                  <a:lnTo>
                    <a:pt x="30424" y="2553"/>
                  </a:lnTo>
                  <a:lnTo>
                    <a:pt x="30403" y="2428"/>
                  </a:lnTo>
                  <a:lnTo>
                    <a:pt x="30361" y="2323"/>
                  </a:lnTo>
                  <a:lnTo>
                    <a:pt x="30152" y="2198"/>
                  </a:lnTo>
                  <a:lnTo>
                    <a:pt x="30047" y="2030"/>
                  </a:lnTo>
                  <a:lnTo>
                    <a:pt x="30026" y="1988"/>
                  </a:lnTo>
                  <a:lnTo>
                    <a:pt x="29984" y="1884"/>
                  </a:lnTo>
                  <a:lnTo>
                    <a:pt x="29921" y="1905"/>
                  </a:lnTo>
                  <a:lnTo>
                    <a:pt x="29901" y="1905"/>
                  </a:lnTo>
                  <a:lnTo>
                    <a:pt x="29901" y="1821"/>
                  </a:lnTo>
                  <a:lnTo>
                    <a:pt x="29921" y="1779"/>
                  </a:lnTo>
                  <a:lnTo>
                    <a:pt x="29838" y="1716"/>
                  </a:lnTo>
                  <a:lnTo>
                    <a:pt x="29796" y="1612"/>
                  </a:lnTo>
                  <a:lnTo>
                    <a:pt x="29733" y="1591"/>
                  </a:lnTo>
                  <a:lnTo>
                    <a:pt x="29712" y="1507"/>
                  </a:lnTo>
                  <a:lnTo>
                    <a:pt x="29670" y="1444"/>
                  </a:lnTo>
                  <a:lnTo>
                    <a:pt x="29608" y="1340"/>
                  </a:lnTo>
                  <a:lnTo>
                    <a:pt x="29482" y="1256"/>
                  </a:lnTo>
                  <a:lnTo>
                    <a:pt x="29461" y="1193"/>
                  </a:lnTo>
                  <a:lnTo>
                    <a:pt x="29503" y="1130"/>
                  </a:lnTo>
                  <a:lnTo>
                    <a:pt x="29482" y="1047"/>
                  </a:lnTo>
                  <a:lnTo>
                    <a:pt x="29315" y="1047"/>
                  </a:lnTo>
                  <a:lnTo>
                    <a:pt x="29294" y="984"/>
                  </a:lnTo>
                  <a:lnTo>
                    <a:pt x="29294" y="942"/>
                  </a:lnTo>
                  <a:lnTo>
                    <a:pt x="29273" y="879"/>
                  </a:lnTo>
                  <a:lnTo>
                    <a:pt x="29273" y="817"/>
                  </a:lnTo>
                  <a:lnTo>
                    <a:pt x="29231" y="733"/>
                  </a:lnTo>
                  <a:lnTo>
                    <a:pt x="29168" y="712"/>
                  </a:lnTo>
                  <a:lnTo>
                    <a:pt x="29168" y="649"/>
                  </a:lnTo>
                  <a:lnTo>
                    <a:pt x="29147" y="607"/>
                  </a:lnTo>
                  <a:lnTo>
                    <a:pt x="29085" y="628"/>
                  </a:lnTo>
                  <a:lnTo>
                    <a:pt x="28980" y="607"/>
                  </a:lnTo>
                  <a:lnTo>
                    <a:pt x="28959" y="545"/>
                  </a:lnTo>
                  <a:lnTo>
                    <a:pt x="28980" y="482"/>
                  </a:lnTo>
                  <a:lnTo>
                    <a:pt x="28959" y="440"/>
                  </a:lnTo>
                  <a:lnTo>
                    <a:pt x="28875" y="419"/>
                  </a:lnTo>
                  <a:lnTo>
                    <a:pt x="28833" y="461"/>
                  </a:lnTo>
                  <a:lnTo>
                    <a:pt x="28792" y="419"/>
                  </a:lnTo>
                  <a:lnTo>
                    <a:pt x="28750" y="419"/>
                  </a:lnTo>
                  <a:lnTo>
                    <a:pt x="28708" y="356"/>
                  </a:lnTo>
                  <a:lnTo>
                    <a:pt x="28750" y="293"/>
                  </a:lnTo>
                  <a:lnTo>
                    <a:pt x="28687" y="231"/>
                  </a:lnTo>
                  <a:lnTo>
                    <a:pt x="28624" y="210"/>
                  </a:lnTo>
                  <a:lnTo>
                    <a:pt x="28561" y="231"/>
                  </a:lnTo>
                  <a:lnTo>
                    <a:pt x="28520" y="147"/>
                  </a:lnTo>
                  <a:lnTo>
                    <a:pt x="28457" y="189"/>
                  </a:lnTo>
                  <a:lnTo>
                    <a:pt x="28373" y="189"/>
                  </a:lnTo>
                  <a:lnTo>
                    <a:pt x="28331" y="147"/>
                  </a:lnTo>
                  <a:lnTo>
                    <a:pt x="28268" y="189"/>
                  </a:lnTo>
                  <a:lnTo>
                    <a:pt x="28268" y="252"/>
                  </a:lnTo>
                  <a:lnTo>
                    <a:pt x="28248" y="293"/>
                  </a:lnTo>
                  <a:lnTo>
                    <a:pt x="28143" y="231"/>
                  </a:lnTo>
                  <a:lnTo>
                    <a:pt x="28101" y="189"/>
                  </a:lnTo>
                  <a:lnTo>
                    <a:pt x="28017" y="210"/>
                  </a:lnTo>
                  <a:lnTo>
                    <a:pt x="27892" y="210"/>
                  </a:lnTo>
                  <a:lnTo>
                    <a:pt x="27892" y="189"/>
                  </a:lnTo>
                  <a:lnTo>
                    <a:pt x="27808" y="105"/>
                  </a:lnTo>
                  <a:lnTo>
                    <a:pt x="27620" y="84"/>
                  </a:lnTo>
                  <a:lnTo>
                    <a:pt x="27536" y="21"/>
                  </a:lnTo>
                  <a:lnTo>
                    <a:pt x="27432" y="21"/>
                  </a:lnTo>
                  <a:lnTo>
                    <a:pt x="27390" y="1"/>
                  </a:lnTo>
                  <a:close/>
                </a:path>
              </a:pathLst>
            </a:custGeom>
            <a:solidFill>
              <a:srgbClr val="2C39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 name="Google Shape;512;p49"/>
            <p:cNvSpPr/>
            <p:nvPr/>
          </p:nvSpPr>
          <p:spPr>
            <a:xfrm>
              <a:off x="5150925" y="2903250"/>
              <a:ext cx="1600" cy="2125"/>
            </a:xfrm>
            <a:custGeom>
              <a:avLst/>
              <a:gdLst/>
              <a:ahLst/>
              <a:cxnLst/>
              <a:rect l="l" t="t" r="r" b="b"/>
              <a:pathLst>
                <a:path w="64" h="85" extrusionOk="0">
                  <a:moveTo>
                    <a:pt x="63" y="85"/>
                  </a:moveTo>
                  <a:lnTo>
                    <a:pt x="1" y="1"/>
                  </a:lnTo>
                  <a:lnTo>
                    <a:pt x="1" y="1"/>
                  </a:lnTo>
                  <a:close/>
                </a:path>
              </a:pathLst>
            </a:custGeom>
            <a:solidFill>
              <a:srgbClr val="2C39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 name="Google Shape;513;p49"/>
            <p:cNvSpPr/>
            <p:nvPr/>
          </p:nvSpPr>
          <p:spPr>
            <a:xfrm>
              <a:off x="5134200" y="2918425"/>
              <a:ext cx="2625" cy="2650"/>
            </a:xfrm>
            <a:custGeom>
              <a:avLst/>
              <a:gdLst/>
              <a:ahLst/>
              <a:cxnLst/>
              <a:rect l="l" t="t" r="r" b="b"/>
              <a:pathLst>
                <a:path w="105" h="106" extrusionOk="0">
                  <a:moveTo>
                    <a:pt x="0" y="105"/>
                  </a:moveTo>
                  <a:lnTo>
                    <a:pt x="105" y="1"/>
                  </a:lnTo>
                  <a:lnTo>
                    <a:pt x="105" y="1"/>
                  </a:lnTo>
                  <a:close/>
                </a:path>
              </a:pathLst>
            </a:custGeom>
            <a:solidFill>
              <a:srgbClr val="2C39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 name="Google Shape;514;p49"/>
            <p:cNvSpPr/>
            <p:nvPr/>
          </p:nvSpPr>
          <p:spPr>
            <a:xfrm>
              <a:off x="4608475" y="2660550"/>
              <a:ext cx="5275" cy="1600"/>
            </a:xfrm>
            <a:custGeom>
              <a:avLst/>
              <a:gdLst/>
              <a:ahLst/>
              <a:cxnLst/>
              <a:rect l="l" t="t" r="r" b="b"/>
              <a:pathLst>
                <a:path w="211" h="64" extrusionOk="0">
                  <a:moveTo>
                    <a:pt x="210" y="0"/>
                  </a:moveTo>
                  <a:lnTo>
                    <a:pt x="1" y="63"/>
                  </a:lnTo>
                  <a:lnTo>
                    <a:pt x="22" y="63"/>
                  </a:lnTo>
                  <a:lnTo>
                    <a:pt x="210" y="0"/>
                  </a:lnTo>
                  <a:close/>
                </a:path>
              </a:pathLst>
            </a:custGeom>
            <a:solidFill>
              <a:srgbClr val="2C39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 name="Google Shape;515;p49"/>
            <p:cNvSpPr/>
            <p:nvPr/>
          </p:nvSpPr>
          <p:spPr>
            <a:xfrm>
              <a:off x="4302475" y="2310075"/>
              <a:ext cx="547700" cy="287725"/>
            </a:xfrm>
            <a:custGeom>
              <a:avLst/>
              <a:gdLst/>
              <a:ahLst/>
              <a:cxnLst/>
              <a:rect l="l" t="t" r="r" b="b"/>
              <a:pathLst>
                <a:path w="21908" h="11509" extrusionOk="0">
                  <a:moveTo>
                    <a:pt x="10860" y="0"/>
                  </a:moveTo>
                  <a:lnTo>
                    <a:pt x="10755" y="84"/>
                  </a:lnTo>
                  <a:lnTo>
                    <a:pt x="10713" y="189"/>
                  </a:lnTo>
                  <a:lnTo>
                    <a:pt x="10567" y="189"/>
                  </a:lnTo>
                  <a:lnTo>
                    <a:pt x="10483" y="252"/>
                  </a:lnTo>
                  <a:lnTo>
                    <a:pt x="10546" y="314"/>
                  </a:lnTo>
                  <a:lnTo>
                    <a:pt x="10546" y="398"/>
                  </a:lnTo>
                  <a:lnTo>
                    <a:pt x="10400" y="419"/>
                  </a:lnTo>
                  <a:lnTo>
                    <a:pt x="10337" y="419"/>
                  </a:lnTo>
                  <a:lnTo>
                    <a:pt x="10253" y="524"/>
                  </a:lnTo>
                  <a:lnTo>
                    <a:pt x="10128" y="524"/>
                  </a:lnTo>
                  <a:lnTo>
                    <a:pt x="10044" y="586"/>
                  </a:lnTo>
                  <a:lnTo>
                    <a:pt x="9981" y="586"/>
                  </a:lnTo>
                  <a:lnTo>
                    <a:pt x="9751" y="733"/>
                  </a:lnTo>
                  <a:lnTo>
                    <a:pt x="9625" y="796"/>
                  </a:lnTo>
                  <a:lnTo>
                    <a:pt x="9521" y="837"/>
                  </a:lnTo>
                  <a:lnTo>
                    <a:pt x="9437" y="837"/>
                  </a:lnTo>
                  <a:lnTo>
                    <a:pt x="9353" y="775"/>
                  </a:lnTo>
                  <a:lnTo>
                    <a:pt x="9312" y="837"/>
                  </a:lnTo>
                  <a:lnTo>
                    <a:pt x="9291" y="921"/>
                  </a:lnTo>
                  <a:lnTo>
                    <a:pt x="9144" y="921"/>
                  </a:lnTo>
                  <a:lnTo>
                    <a:pt x="9102" y="984"/>
                  </a:lnTo>
                  <a:lnTo>
                    <a:pt x="9102" y="1088"/>
                  </a:lnTo>
                  <a:lnTo>
                    <a:pt x="9040" y="1130"/>
                  </a:lnTo>
                  <a:lnTo>
                    <a:pt x="8977" y="1109"/>
                  </a:lnTo>
                  <a:lnTo>
                    <a:pt x="8893" y="1109"/>
                  </a:lnTo>
                  <a:lnTo>
                    <a:pt x="8789" y="1151"/>
                  </a:lnTo>
                  <a:lnTo>
                    <a:pt x="8663" y="1172"/>
                  </a:lnTo>
                  <a:lnTo>
                    <a:pt x="8496" y="1256"/>
                  </a:lnTo>
                  <a:lnTo>
                    <a:pt x="8475" y="1319"/>
                  </a:lnTo>
                  <a:lnTo>
                    <a:pt x="8307" y="1340"/>
                  </a:lnTo>
                  <a:lnTo>
                    <a:pt x="8182" y="1402"/>
                  </a:lnTo>
                  <a:lnTo>
                    <a:pt x="8035" y="1423"/>
                  </a:lnTo>
                  <a:lnTo>
                    <a:pt x="7847" y="1465"/>
                  </a:lnTo>
                  <a:lnTo>
                    <a:pt x="7826" y="1549"/>
                  </a:lnTo>
                  <a:lnTo>
                    <a:pt x="7763" y="1632"/>
                  </a:lnTo>
                  <a:lnTo>
                    <a:pt x="7721" y="1528"/>
                  </a:lnTo>
                  <a:lnTo>
                    <a:pt x="7617" y="1528"/>
                  </a:lnTo>
                  <a:lnTo>
                    <a:pt x="7512" y="1570"/>
                  </a:lnTo>
                  <a:lnTo>
                    <a:pt x="7512" y="1653"/>
                  </a:lnTo>
                  <a:lnTo>
                    <a:pt x="7449" y="1695"/>
                  </a:lnTo>
                  <a:lnTo>
                    <a:pt x="7345" y="1653"/>
                  </a:lnTo>
                  <a:lnTo>
                    <a:pt x="7219" y="1653"/>
                  </a:lnTo>
                  <a:lnTo>
                    <a:pt x="7198" y="1612"/>
                  </a:lnTo>
                  <a:lnTo>
                    <a:pt x="7115" y="1612"/>
                  </a:lnTo>
                  <a:lnTo>
                    <a:pt x="7031" y="1653"/>
                  </a:lnTo>
                  <a:lnTo>
                    <a:pt x="6926" y="1674"/>
                  </a:lnTo>
                  <a:lnTo>
                    <a:pt x="6884" y="1695"/>
                  </a:lnTo>
                  <a:lnTo>
                    <a:pt x="6926" y="1842"/>
                  </a:lnTo>
                  <a:lnTo>
                    <a:pt x="6884" y="1925"/>
                  </a:lnTo>
                  <a:lnTo>
                    <a:pt x="6989" y="1946"/>
                  </a:lnTo>
                  <a:lnTo>
                    <a:pt x="7136" y="1925"/>
                  </a:lnTo>
                  <a:lnTo>
                    <a:pt x="7198" y="2051"/>
                  </a:lnTo>
                  <a:lnTo>
                    <a:pt x="7031" y="2051"/>
                  </a:lnTo>
                  <a:lnTo>
                    <a:pt x="6989" y="2093"/>
                  </a:lnTo>
                  <a:lnTo>
                    <a:pt x="6989" y="2156"/>
                  </a:lnTo>
                  <a:lnTo>
                    <a:pt x="7136" y="2176"/>
                  </a:lnTo>
                  <a:lnTo>
                    <a:pt x="7240" y="2197"/>
                  </a:lnTo>
                  <a:lnTo>
                    <a:pt x="7324" y="2156"/>
                  </a:lnTo>
                  <a:lnTo>
                    <a:pt x="7408" y="2156"/>
                  </a:lnTo>
                  <a:lnTo>
                    <a:pt x="7512" y="2260"/>
                  </a:lnTo>
                  <a:lnTo>
                    <a:pt x="7617" y="2281"/>
                  </a:lnTo>
                  <a:lnTo>
                    <a:pt x="7617" y="2386"/>
                  </a:lnTo>
                  <a:lnTo>
                    <a:pt x="7554" y="2449"/>
                  </a:lnTo>
                  <a:lnTo>
                    <a:pt x="7449" y="2407"/>
                  </a:lnTo>
                  <a:lnTo>
                    <a:pt x="7219" y="2449"/>
                  </a:lnTo>
                  <a:lnTo>
                    <a:pt x="7094" y="2553"/>
                  </a:lnTo>
                  <a:lnTo>
                    <a:pt x="6947" y="2741"/>
                  </a:lnTo>
                  <a:lnTo>
                    <a:pt x="6947" y="2867"/>
                  </a:lnTo>
                  <a:lnTo>
                    <a:pt x="7031" y="2888"/>
                  </a:lnTo>
                  <a:lnTo>
                    <a:pt x="7052" y="3013"/>
                  </a:lnTo>
                  <a:lnTo>
                    <a:pt x="6989" y="3118"/>
                  </a:lnTo>
                  <a:lnTo>
                    <a:pt x="6947" y="3244"/>
                  </a:lnTo>
                  <a:lnTo>
                    <a:pt x="6843" y="3244"/>
                  </a:lnTo>
                  <a:lnTo>
                    <a:pt x="6843" y="3306"/>
                  </a:lnTo>
                  <a:lnTo>
                    <a:pt x="6884" y="3390"/>
                  </a:lnTo>
                  <a:lnTo>
                    <a:pt x="6884" y="3453"/>
                  </a:lnTo>
                  <a:lnTo>
                    <a:pt x="7031" y="3453"/>
                  </a:lnTo>
                  <a:lnTo>
                    <a:pt x="7115" y="3537"/>
                  </a:lnTo>
                  <a:lnTo>
                    <a:pt x="7240" y="3557"/>
                  </a:lnTo>
                  <a:lnTo>
                    <a:pt x="7240" y="3620"/>
                  </a:lnTo>
                  <a:lnTo>
                    <a:pt x="7366" y="3704"/>
                  </a:lnTo>
                  <a:lnTo>
                    <a:pt x="7533" y="3725"/>
                  </a:lnTo>
                  <a:lnTo>
                    <a:pt x="7575" y="3746"/>
                  </a:lnTo>
                  <a:lnTo>
                    <a:pt x="7617" y="4227"/>
                  </a:lnTo>
                  <a:lnTo>
                    <a:pt x="7554" y="4290"/>
                  </a:lnTo>
                  <a:lnTo>
                    <a:pt x="7366" y="4373"/>
                  </a:lnTo>
                  <a:lnTo>
                    <a:pt x="7219" y="4353"/>
                  </a:lnTo>
                  <a:lnTo>
                    <a:pt x="7031" y="4248"/>
                  </a:lnTo>
                  <a:lnTo>
                    <a:pt x="6947" y="4290"/>
                  </a:lnTo>
                  <a:lnTo>
                    <a:pt x="6947" y="4394"/>
                  </a:lnTo>
                  <a:lnTo>
                    <a:pt x="6905" y="4541"/>
                  </a:lnTo>
                  <a:lnTo>
                    <a:pt x="6780" y="4562"/>
                  </a:lnTo>
                  <a:lnTo>
                    <a:pt x="6571" y="4457"/>
                  </a:lnTo>
                  <a:lnTo>
                    <a:pt x="6403" y="4457"/>
                  </a:lnTo>
                  <a:lnTo>
                    <a:pt x="6320" y="4394"/>
                  </a:lnTo>
                  <a:lnTo>
                    <a:pt x="6278" y="4436"/>
                  </a:lnTo>
                  <a:lnTo>
                    <a:pt x="6173" y="4394"/>
                  </a:lnTo>
                  <a:lnTo>
                    <a:pt x="6048" y="4269"/>
                  </a:lnTo>
                  <a:lnTo>
                    <a:pt x="6152" y="4227"/>
                  </a:lnTo>
                  <a:lnTo>
                    <a:pt x="6173" y="4143"/>
                  </a:lnTo>
                  <a:lnTo>
                    <a:pt x="6089" y="4122"/>
                  </a:lnTo>
                  <a:lnTo>
                    <a:pt x="5964" y="4039"/>
                  </a:lnTo>
                  <a:lnTo>
                    <a:pt x="5880" y="4122"/>
                  </a:lnTo>
                  <a:lnTo>
                    <a:pt x="5755" y="4081"/>
                  </a:lnTo>
                  <a:lnTo>
                    <a:pt x="5671" y="4122"/>
                  </a:lnTo>
                  <a:lnTo>
                    <a:pt x="5692" y="4269"/>
                  </a:lnTo>
                  <a:lnTo>
                    <a:pt x="5545" y="4290"/>
                  </a:lnTo>
                  <a:lnTo>
                    <a:pt x="5483" y="4227"/>
                  </a:lnTo>
                  <a:lnTo>
                    <a:pt x="5336" y="4060"/>
                  </a:lnTo>
                  <a:lnTo>
                    <a:pt x="5211" y="4081"/>
                  </a:lnTo>
                  <a:lnTo>
                    <a:pt x="5148" y="4185"/>
                  </a:lnTo>
                  <a:lnTo>
                    <a:pt x="5064" y="4081"/>
                  </a:lnTo>
                  <a:lnTo>
                    <a:pt x="5001" y="4122"/>
                  </a:lnTo>
                  <a:lnTo>
                    <a:pt x="5001" y="4248"/>
                  </a:lnTo>
                  <a:lnTo>
                    <a:pt x="4855" y="4248"/>
                  </a:lnTo>
                  <a:lnTo>
                    <a:pt x="4834" y="4457"/>
                  </a:lnTo>
                  <a:lnTo>
                    <a:pt x="4708" y="4562"/>
                  </a:lnTo>
                  <a:lnTo>
                    <a:pt x="4625" y="4541"/>
                  </a:lnTo>
                  <a:lnTo>
                    <a:pt x="4541" y="4436"/>
                  </a:lnTo>
                  <a:lnTo>
                    <a:pt x="4332" y="4394"/>
                  </a:lnTo>
                  <a:lnTo>
                    <a:pt x="4269" y="4269"/>
                  </a:lnTo>
                  <a:lnTo>
                    <a:pt x="4123" y="4353"/>
                  </a:lnTo>
                  <a:lnTo>
                    <a:pt x="4164" y="4478"/>
                  </a:lnTo>
                  <a:lnTo>
                    <a:pt x="4081" y="4604"/>
                  </a:lnTo>
                  <a:lnTo>
                    <a:pt x="3997" y="4583"/>
                  </a:lnTo>
                  <a:lnTo>
                    <a:pt x="3997" y="4457"/>
                  </a:lnTo>
                  <a:lnTo>
                    <a:pt x="3955" y="4373"/>
                  </a:lnTo>
                  <a:lnTo>
                    <a:pt x="3871" y="4373"/>
                  </a:lnTo>
                  <a:lnTo>
                    <a:pt x="3704" y="4248"/>
                  </a:lnTo>
                  <a:lnTo>
                    <a:pt x="3599" y="4122"/>
                  </a:lnTo>
                  <a:lnTo>
                    <a:pt x="3474" y="4122"/>
                  </a:lnTo>
                  <a:lnTo>
                    <a:pt x="3369" y="3976"/>
                  </a:lnTo>
                  <a:lnTo>
                    <a:pt x="3286" y="3955"/>
                  </a:lnTo>
                  <a:lnTo>
                    <a:pt x="3244" y="3871"/>
                  </a:lnTo>
                  <a:lnTo>
                    <a:pt x="3160" y="3871"/>
                  </a:lnTo>
                  <a:lnTo>
                    <a:pt x="2951" y="3955"/>
                  </a:lnTo>
                  <a:lnTo>
                    <a:pt x="2825" y="3850"/>
                  </a:lnTo>
                  <a:lnTo>
                    <a:pt x="2742" y="3704"/>
                  </a:lnTo>
                  <a:lnTo>
                    <a:pt x="2637" y="3704"/>
                  </a:lnTo>
                  <a:lnTo>
                    <a:pt x="2532" y="3809"/>
                  </a:lnTo>
                  <a:lnTo>
                    <a:pt x="2407" y="3809"/>
                  </a:lnTo>
                  <a:lnTo>
                    <a:pt x="2407" y="3871"/>
                  </a:lnTo>
                  <a:lnTo>
                    <a:pt x="2323" y="3955"/>
                  </a:lnTo>
                  <a:lnTo>
                    <a:pt x="2323" y="3850"/>
                  </a:lnTo>
                  <a:lnTo>
                    <a:pt x="2239" y="3913"/>
                  </a:lnTo>
                  <a:lnTo>
                    <a:pt x="2218" y="3976"/>
                  </a:lnTo>
                  <a:lnTo>
                    <a:pt x="2114" y="4060"/>
                  </a:lnTo>
                  <a:lnTo>
                    <a:pt x="2030" y="3976"/>
                  </a:lnTo>
                  <a:lnTo>
                    <a:pt x="2114" y="3913"/>
                  </a:lnTo>
                  <a:lnTo>
                    <a:pt x="2135" y="3829"/>
                  </a:lnTo>
                  <a:lnTo>
                    <a:pt x="2009" y="3767"/>
                  </a:lnTo>
                  <a:lnTo>
                    <a:pt x="1821" y="3662"/>
                  </a:lnTo>
                  <a:lnTo>
                    <a:pt x="1800" y="3746"/>
                  </a:lnTo>
                  <a:lnTo>
                    <a:pt x="1821" y="3850"/>
                  </a:lnTo>
                  <a:lnTo>
                    <a:pt x="1821" y="3955"/>
                  </a:lnTo>
                  <a:lnTo>
                    <a:pt x="1695" y="3913"/>
                  </a:lnTo>
                  <a:lnTo>
                    <a:pt x="1612" y="3976"/>
                  </a:lnTo>
                  <a:lnTo>
                    <a:pt x="1570" y="4143"/>
                  </a:lnTo>
                  <a:lnTo>
                    <a:pt x="1486" y="4143"/>
                  </a:lnTo>
                  <a:lnTo>
                    <a:pt x="1298" y="4248"/>
                  </a:lnTo>
                  <a:lnTo>
                    <a:pt x="1277" y="4373"/>
                  </a:lnTo>
                  <a:lnTo>
                    <a:pt x="1361" y="4478"/>
                  </a:lnTo>
                  <a:lnTo>
                    <a:pt x="1361" y="4604"/>
                  </a:lnTo>
                  <a:lnTo>
                    <a:pt x="1172" y="4604"/>
                  </a:lnTo>
                  <a:lnTo>
                    <a:pt x="984" y="4645"/>
                  </a:lnTo>
                  <a:lnTo>
                    <a:pt x="1130" y="5106"/>
                  </a:lnTo>
                  <a:lnTo>
                    <a:pt x="1047" y="5169"/>
                  </a:lnTo>
                  <a:lnTo>
                    <a:pt x="1068" y="5336"/>
                  </a:lnTo>
                  <a:lnTo>
                    <a:pt x="879" y="5336"/>
                  </a:lnTo>
                  <a:lnTo>
                    <a:pt x="733" y="5231"/>
                  </a:lnTo>
                  <a:lnTo>
                    <a:pt x="670" y="5127"/>
                  </a:lnTo>
                  <a:lnTo>
                    <a:pt x="356" y="4876"/>
                  </a:lnTo>
                  <a:lnTo>
                    <a:pt x="294" y="4980"/>
                  </a:lnTo>
                  <a:lnTo>
                    <a:pt x="294" y="5106"/>
                  </a:lnTo>
                  <a:lnTo>
                    <a:pt x="126" y="5315"/>
                  </a:lnTo>
                  <a:lnTo>
                    <a:pt x="22" y="5378"/>
                  </a:lnTo>
                  <a:lnTo>
                    <a:pt x="42" y="5629"/>
                  </a:lnTo>
                  <a:lnTo>
                    <a:pt x="126" y="5734"/>
                  </a:lnTo>
                  <a:lnTo>
                    <a:pt x="105" y="6068"/>
                  </a:lnTo>
                  <a:lnTo>
                    <a:pt x="1" y="6278"/>
                  </a:lnTo>
                  <a:lnTo>
                    <a:pt x="231" y="6382"/>
                  </a:lnTo>
                  <a:lnTo>
                    <a:pt x="335" y="6550"/>
                  </a:lnTo>
                  <a:lnTo>
                    <a:pt x="314" y="6633"/>
                  </a:lnTo>
                  <a:lnTo>
                    <a:pt x="503" y="6780"/>
                  </a:lnTo>
                  <a:lnTo>
                    <a:pt x="545" y="6696"/>
                  </a:lnTo>
                  <a:lnTo>
                    <a:pt x="921" y="6801"/>
                  </a:lnTo>
                  <a:lnTo>
                    <a:pt x="1172" y="7052"/>
                  </a:lnTo>
                  <a:lnTo>
                    <a:pt x="1402" y="7428"/>
                  </a:lnTo>
                  <a:lnTo>
                    <a:pt x="1172" y="7428"/>
                  </a:lnTo>
                  <a:lnTo>
                    <a:pt x="1172" y="7533"/>
                  </a:lnTo>
                  <a:lnTo>
                    <a:pt x="1382" y="7679"/>
                  </a:lnTo>
                  <a:lnTo>
                    <a:pt x="1549" y="7617"/>
                  </a:lnTo>
                  <a:lnTo>
                    <a:pt x="1674" y="7721"/>
                  </a:lnTo>
                  <a:lnTo>
                    <a:pt x="1716" y="7721"/>
                  </a:lnTo>
                  <a:lnTo>
                    <a:pt x="1758" y="7784"/>
                  </a:lnTo>
                  <a:lnTo>
                    <a:pt x="1821" y="7784"/>
                  </a:lnTo>
                  <a:lnTo>
                    <a:pt x="1863" y="7721"/>
                  </a:lnTo>
                  <a:lnTo>
                    <a:pt x="1905" y="7721"/>
                  </a:lnTo>
                  <a:lnTo>
                    <a:pt x="1967" y="7784"/>
                  </a:lnTo>
                  <a:lnTo>
                    <a:pt x="2009" y="7721"/>
                  </a:lnTo>
                  <a:lnTo>
                    <a:pt x="2009" y="7638"/>
                  </a:lnTo>
                  <a:lnTo>
                    <a:pt x="2072" y="7679"/>
                  </a:lnTo>
                  <a:lnTo>
                    <a:pt x="2177" y="7596"/>
                  </a:lnTo>
                  <a:lnTo>
                    <a:pt x="2218" y="7512"/>
                  </a:lnTo>
                  <a:lnTo>
                    <a:pt x="2281" y="7512"/>
                  </a:lnTo>
                  <a:lnTo>
                    <a:pt x="2344" y="7428"/>
                  </a:lnTo>
                  <a:lnTo>
                    <a:pt x="2407" y="7428"/>
                  </a:lnTo>
                  <a:lnTo>
                    <a:pt x="2428" y="7470"/>
                  </a:lnTo>
                  <a:lnTo>
                    <a:pt x="2491" y="7428"/>
                  </a:lnTo>
                  <a:lnTo>
                    <a:pt x="2511" y="7366"/>
                  </a:lnTo>
                  <a:lnTo>
                    <a:pt x="2595" y="7282"/>
                  </a:lnTo>
                  <a:lnTo>
                    <a:pt x="2721" y="7282"/>
                  </a:lnTo>
                  <a:lnTo>
                    <a:pt x="2763" y="7303"/>
                  </a:lnTo>
                  <a:lnTo>
                    <a:pt x="2846" y="7303"/>
                  </a:lnTo>
                  <a:lnTo>
                    <a:pt x="2909" y="7282"/>
                  </a:lnTo>
                  <a:lnTo>
                    <a:pt x="2930" y="7303"/>
                  </a:lnTo>
                  <a:lnTo>
                    <a:pt x="2930" y="7386"/>
                  </a:lnTo>
                  <a:lnTo>
                    <a:pt x="2972" y="7470"/>
                  </a:lnTo>
                  <a:lnTo>
                    <a:pt x="3014" y="7407"/>
                  </a:lnTo>
                  <a:lnTo>
                    <a:pt x="3076" y="7407"/>
                  </a:lnTo>
                  <a:lnTo>
                    <a:pt x="3076" y="7470"/>
                  </a:lnTo>
                  <a:lnTo>
                    <a:pt x="3160" y="7491"/>
                  </a:lnTo>
                  <a:lnTo>
                    <a:pt x="3223" y="7470"/>
                  </a:lnTo>
                  <a:lnTo>
                    <a:pt x="3244" y="7407"/>
                  </a:lnTo>
                  <a:lnTo>
                    <a:pt x="3286" y="7386"/>
                  </a:lnTo>
                  <a:lnTo>
                    <a:pt x="3286" y="7324"/>
                  </a:lnTo>
                  <a:lnTo>
                    <a:pt x="3369" y="7303"/>
                  </a:lnTo>
                  <a:lnTo>
                    <a:pt x="3453" y="7324"/>
                  </a:lnTo>
                  <a:lnTo>
                    <a:pt x="3662" y="7324"/>
                  </a:lnTo>
                  <a:lnTo>
                    <a:pt x="3662" y="7386"/>
                  </a:lnTo>
                  <a:lnTo>
                    <a:pt x="3704" y="7470"/>
                  </a:lnTo>
                  <a:lnTo>
                    <a:pt x="3788" y="7491"/>
                  </a:lnTo>
                  <a:lnTo>
                    <a:pt x="3788" y="7512"/>
                  </a:lnTo>
                  <a:lnTo>
                    <a:pt x="3746" y="7596"/>
                  </a:lnTo>
                  <a:lnTo>
                    <a:pt x="3767" y="7638"/>
                  </a:lnTo>
                  <a:lnTo>
                    <a:pt x="3871" y="7742"/>
                  </a:lnTo>
                  <a:lnTo>
                    <a:pt x="3851" y="7826"/>
                  </a:lnTo>
                  <a:lnTo>
                    <a:pt x="3788" y="7951"/>
                  </a:lnTo>
                  <a:lnTo>
                    <a:pt x="3809" y="8014"/>
                  </a:lnTo>
                  <a:lnTo>
                    <a:pt x="3851" y="8056"/>
                  </a:lnTo>
                  <a:lnTo>
                    <a:pt x="3871" y="8098"/>
                  </a:lnTo>
                  <a:lnTo>
                    <a:pt x="3851" y="8140"/>
                  </a:lnTo>
                  <a:lnTo>
                    <a:pt x="3767" y="8161"/>
                  </a:lnTo>
                  <a:lnTo>
                    <a:pt x="3746" y="8307"/>
                  </a:lnTo>
                  <a:lnTo>
                    <a:pt x="3809" y="8454"/>
                  </a:lnTo>
                  <a:lnTo>
                    <a:pt x="3913" y="8475"/>
                  </a:lnTo>
                  <a:lnTo>
                    <a:pt x="3997" y="8516"/>
                  </a:lnTo>
                  <a:lnTo>
                    <a:pt x="3997" y="8558"/>
                  </a:lnTo>
                  <a:lnTo>
                    <a:pt x="3871" y="8621"/>
                  </a:lnTo>
                  <a:lnTo>
                    <a:pt x="3788" y="8621"/>
                  </a:lnTo>
                  <a:lnTo>
                    <a:pt x="3683" y="8516"/>
                  </a:lnTo>
                  <a:lnTo>
                    <a:pt x="3599" y="8516"/>
                  </a:lnTo>
                  <a:lnTo>
                    <a:pt x="3558" y="8558"/>
                  </a:lnTo>
                  <a:lnTo>
                    <a:pt x="3495" y="8516"/>
                  </a:lnTo>
                  <a:lnTo>
                    <a:pt x="3432" y="8516"/>
                  </a:lnTo>
                  <a:lnTo>
                    <a:pt x="3286" y="8558"/>
                  </a:lnTo>
                  <a:lnTo>
                    <a:pt x="3223" y="8516"/>
                  </a:lnTo>
                  <a:lnTo>
                    <a:pt x="3118" y="8537"/>
                  </a:lnTo>
                  <a:lnTo>
                    <a:pt x="2972" y="8579"/>
                  </a:lnTo>
                  <a:lnTo>
                    <a:pt x="2930" y="8663"/>
                  </a:lnTo>
                  <a:lnTo>
                    <a:pt x="2930" y="8726"/>
                  </a:lnTo>
                  <a:lnTo>
                    <a:pt x="2930" y="8788"/>
                  </a:lnTo>
                  <a:lnTo>
                    <a:pt x="2867" y="8830"/>
                  </a:lnTo>
                  <a:lnTo>
                    <a:pt x="2867" y="8893"/>
                  </a:lnTo>
                  <a:lnTo>
                    <a:pt x="3014" y="9039"/>
                  </a:lnTo>
                  <a:lnTo>
                    <a:pt x="3014" y="9102"/>
                  </a:lnTo>
                  <a:lnTo>
                    <a:pt x="3035" y="9144"/>
                  </a:lnTo>
                  <a:lnTo>
                    <a:pt x="3139" y="9102"/>
                  </a:lnTo>
                  <a:lnTo>
                    <a:pt x="3160" y="9186"/>
                  </a:lnTo>
                  <a:lnTo>
                    <a:pt x="3139" y="9207"/>
                  </a:lnTo>
                  <a:lnTo>
                    <a:pt x="3055" y="9165"/>
                  </a:lnTo>
                  <a:lnTo>
                    <a:pt x="3014" y="9186"/>
                  </a:lnTo>
                  <a:lnTo>
                    <a:pt x="2930" y="9249"/>
                  </a:lnTo>
                  <a:lnTo>
                    <a:pt x="2867" y="9207"/>
                  </a:lnTo>
                  <a:lnTo>
                    <a:pt x="2825" y="9207"/>
                  </a:lnTo>
                  <a:lnTo>
                    <a:pt x="2763" y="9186"/>
                  </a:lnTo>
                  <a:lnTo>
                    <a:pt x="2616" y="9207"/>
                  </a:lnTo>
                  <a:lnTo>
                    <a:pt x="2532" y="9186"/>
                  </a:lnTo>
                  <a:lnTo>
                    <a:pt x="2491" y="9249"/>
                  </a:lnTo>
                  <a:lnTo>
                    <a:pt x="2491" y="9291"/>
                  </a:lnTo>
                  <a:lnTo>
                    <a:pt x="2553" y="9395"/>
                  </a:lnTo>
                  <a:lnTo>
                    <a:pt x="2637" y="9395"/>
                  </a:lnTo>
                  <a:lnTo>
                    <a:pt x="2742" y="9416"/>
                  </a:lnTo>
                  <a:lnTo>
                    <a:pt x="2804" y="9521"/>
                  </a:lnTo>
                  <a:lnTo>
                    <a:pt x="2846" y="9563"/>
                  </a:lnTo>
                  <a:lnTo>
                    <a:pt x="2909" y="9688"/>
                  </a:lnTo>
                  <a:lnTo>
                    <a:pt x="2951" y="9709"/>
                  </a:lnTo>
                  <a:lnTo>
                    <a:pt x="2972" y="9772"/>
                  </a:lnTo>
                  <a:lnTo>
                    <a:pt x="3139" y="9939"/>
                  </a:lnTo>
                  <a:lnTo>
                    <a:pt x="3139" y="10086"/>
                  </a:lnTo>
                  <a:lnTo>
                    <a:pt x="3139" y="10211"/>
                  </a:lnTo>
                  <a:lnTo>
                    <a:pt x="3181" y="10211"/>
                  </a:lnTo>
                  <a:lnTo>
                    <a:pt x="3286" y="10190"/>
                  </a:lnTo>
                  <a:lnTo>
                    <a:pt x="3327" y="10190"/>
                  </a:lnTo>
                  <a:lnTo>
                    <a:pt x="3369" y="10211"/>
                  </a:lnTo>
                  <a:lnTo>
                    <a:pt x="3432" y="10295"/>
                  </a:lnTo>
                  <a:lnTo>
                    <a:pt x="3474" y="10337"/>
                  </a:lnTo>
                  <a:lnTo>
                    <a:pt x="3537" y="10441"/>
                  </a:lnTo>
                  <a:lnTo>
                    <a:pt x="3579" y="10441"/>
                  </a:lnTo>
                  <a:lnTo>
                    <a:pt x="3662" y="10420"/>
                  </a:lnTo>
                  <a:lnTo>
                    <a:pt x="3767" y="10441"/>
                  </a:lnTo>
                  <a:lnTo>
                    <a:pt x="3871" y="10462"/>
                  </a:lnTo>
                  <a:lnTo>
                    <a:pt x="3976" y="10462"/>
                  </a:lnTo>
                  <a:lnTo>
                    <a:pt x="4018" y="10504"/>
                  </a:lnTo>
                  <a:lnTo>
                    <a:pt x="3997" y="10546"/>
                  </a:lnTo>
                  <a:lnTo>
                    <a:pt x="3997" y="10609"/>
                  </a:lnTo>
                  <a:lnTo>
                    <a:pt x="3997" y="10755"/>
                  </a:lnTo>
                  <a:lnTo>
                    <a:pt x="3913" y="10923"/>
                  </a:lnTo>
                  <a:lnTo>
                    <a:pt x="3955" y="11048"/>
                  </a:lnTo>
                  <a:lnTo>
                    <a:pt x="3976" y="11195"/>
                  </a:lnTo>
                  <a:lnTo>
                    <a:pt x="4311" y="10881"/>
                  </a:lnTo>
                  <a:lnTo>
                    <a:pt x="4604" y="10776"/>
                  </a:lnTo>
                  <a:lnTo>
                    <a:pt x="4959" y="10839"/>
                  </a:lnTo>
                  <a:lnTo>
                    <a:pt x="5378" y="11069"/>
                  </a:lnTo>
                  <a:lnTo>
                    <a:pt x="5755" y="11508"/>
                  </a:lnTo>
                  <a:lnTo>
                    <a:pt x="5985" y="11467"/>
                  </a:lnTo>
                  <a:lnTo>
                    <a:pt x="6068" y="11446"/>
                  </a:lnTo>
                  <a:lnTo>
                    <a:pt x="5629" y="8726"/>
                  </a:lnTo>
                  <a:lnTo>
                    <a:pt x="7136" y="8433"/>
                  </a:lnTo>
                  <a:lnTo>
                    <a:pt x="8056" y="9060"/>
                  </a:lnTo>
                  <a:lnTo>
                    <a:pt x="8391" y="9186"/>
                  </a:lnTo>
                  <a:lnTo>
                    <a:pt x="8893" y="9479"/>
                  </a:lnTo>
                  <a:lnTo>
                    <a:pt x="9751" y="9395"/>
                  </a:lnTo>
                  <a:lnTo>
                    <a:pt x="10693" y="9395"/>
                  </a:lnTo>
                  <a:lnTo>
                    <a:pt x="10985" y="9604"/>
                  </a:lnTo>
                  <a:lnTo>
                    <a:pt x="11132" y="9981"/>
                  </a:lnTo>
                  <a:lnTo>
                    <a:pt x="11320" y="9897"/>
                  </a:lnTo>
                  <a:lnTo>
                    <a:pt x="11341" y="10713"/>
                  </a:lnTo>
                  <a:lnTo>
                    <a:pt x="11760" y="10755"/>
                  </a:lnTo>
                  <a:lnTo>
                    <a:pt x="11990" y="11446"/>
                  </a:lnTo>
                  <a:lnTo>
                    <a:pt x="12115" y="11446"/>
                  </a:lnTo>
                  <a:lnTo>
                    <a:pt x="12366" y="11299"/>
                  </a:lnTo>
                  <a:lnTo>
                    <a:pt x="12555" y="11278"/>
                  </a:lnTo>
                  <a:lnTo>
                    <a:pt x="12743" y="11299"/>
                  </a:lnTo>
                  <a:lnTo>
                    <a:pt x="12994" y="11446"/>
                  </a:lnTo>
                  <a:lnTo>
                    <a:pt x="13078" y="11467"/>
                  </a:lnTo>
                  <a:lnTo>
                    <a:pt x="13287" y="11257"/>
                  </a:lnTo>
                  <a:lnTo>
                    <a:pt x="13413" y="11048"/>
                  </a:lnTo>
                  <a:lnTo>
                    <a:pt x="13475" y="10964"/>
                  </a:lnTo>
                  <a:lnTo>
                    <a:pt x="13538" y="10818"/>
                  </a:lnTo>
                  <a:lnTo>
                    <a:pt x="13789" y="10525"/>
                  </a:lnTo>
                  <a:lnTo>
                    <a:pt x="13894" y="10504"/>
                  </a:lnTo>
                  <a:lnTo>
                    <a:pt x="13998" y="10337"/>
                  </a:lnTo>
                  <a:lnTo>
                    <a:pt x="14040" y="10337"/>
                  </a:lnTo>
                  <a:lnTo>
                    <a:pt x="14040" y="10295"/>
                  </a:lnTo>
                  <a:lnTo>
                    <a:pt x="14166" y="10211"/>
                  </a:lnTo>
                  <a:lnTo>
                    <a:pt x="14145" y="10148"/>
                  </a:lnTo>
                  <a:lnTo>
                    <a:pt x="14250" y="10023"/>
                  </a:lnTo>
                  <a:lnTo>
                    <a:pt x="14438" y="10044"/>
                  </a:lnTo>
                  <a:lnTo>
                    <a:pt x="14543" y="10107"/>
                  </a:lnTo>
                  <a:lnTo>
                    <a:pt x="14961" y="10148"/>
                  </a:lnTo>
                  <a:lnTo>
                    <a:pt x="15317" y="10148"/>
                  </a:lnTo>
                  <a:lnTo>
                    <a:pt x="15505" y="10107"/>
                  </a:lnTo>
                  <a:lnTo>
                    <a:pt x="15484" y="9981"/>
                  </a:lnTo>
                  <a:lnTo>
                    <a:pt x="15463" y="9835"/>
                  </a:lnTo>
                  <a:lnTo>
                    <a:pt x="15463" y="9709"/>
                  </a:lnTo>
                  <a:lnTo>
                    <a:pt x="15505" y="9667"/>
                  </a:lnTo>
                  <a:lnTo>
                    <a:pt x="15610" y="9688"/>
                  </a:lnTo>
                  <a:lnTo>
                    <a:pt x="15777" y="9709"/>
                  </a:lnTo>
                  <a:lnTo>
                    <a:pt x="15819" y="9667"/>
                  </a:lnTo>
                  <a:lnTo>
                    <a:pt x="16007" y="9667"/>
                  </a:lnTo>
                  <a:lnTo>
                    <a:pt x="16133" y="9730"/>
                  </a:lnTo>
                  <a:lnTo>
                    <a:pt x="16342" y="9793"/>
                  </a:lnTo>
                  <a:lnTo>
                    <a:pt x="16677" y="9835"/>
                  </a:lnTo>
                  <a:lnTo>
                    <a:pt x="16781" y="9793"/>
                  </a:lnTo>
                  <a:lnTo>
                    <a:pt x="16886" y="9709"/>
                  </a:lnTo>
                  <a:lnTo>
                    <a:pt x="17032" y="9730"/>
                  </a:lnTo>
                  <a:lnTo>
                    <a:pt x="17158" y="9730"/>
                  </a:lnTo>
                  <a:lnTo>
                    <a:pt x="17451" y="9667"/>
                  </a:lnTo>
                  <a:lnTo>
                    <a:pt x="17723" y="9730"/>
                  </a:lnTo>
                  <a:lnTo>
                    <a:pt x="17911" y="9688"/>
                  </a:lnTo>
                  <a:lnTo>
                    <a:pt x="18246" y="9688"/>
                  </a:lnTo>
                  <a:lnTo>
                    <a:pt x="18497" y="9793"/>
                  </a:lnTo>
                  <a:lnTo>
                    <a:pt x="18602" y="9772"/>
                  </a:lnTo>
                  <a:lnTo>
                    <a:pt x="18853" y="10044"/>
                  </a:lnTo>
                  <a:lnTo>
                    <a:pt x="19083" y="10107"/>
                  </a:lnTo>
                  <a:lnTo>
                    <a:pt x="19229" y="10044"/>
                  </a:lnTo>
                  <a:lnTo>
                    <a:pt x="19188" y="9897"/>
                  </a:lnTo>
                  <a:lnTo>
                    <a:pt x="19313" y="9814"/>
                  </a:lnTo>
                  <a:lnTo>
                    <a:pt x="19313" y="9772"/>
                  </a:lnTo>
                  <a:lnTo>
                    <a:pt x="19376" y="9730"/>
                  </a:lnTo>
                  <a:lnTo>
                    <a:pt x="19271" y="9625"/>
                  </a:lnTo>
                  <a:lnTo>
                    <a:pt x="19313" y="9521"/>
                  </a:lnTo>
                  <a:lnTo>
                    <a:pt x="19397" y="9458"/>
                  </a:lnTo>
                  <a:lnTo>
                    <a:pt x="19355" y="9207"/>
                  </a:lnTo>
                  <a:lnTo>
                    <a:pt x="19229" y="9144"/>
                  </a:lnTo>
                  <a:lnTo>
                    <a:pt x="19188" y="9039"/>
                  </a:lnTo>
                  <a:lnTo>
                    <a:pt x="19083" y="8851"/>
                  </a:lnTo>
                  <a:lnTo>
                    <a:pt x="19062" y="8747"/>
                  </a:lnTo>
                  <a:lnTo>
                    <a:pt x="19020" y="8663"/>
                  </a:lnTo>
                  <a:lnTo>
                    <a:pt x="19020" y="8579"/>
                  </a:lnTo>
                  <a:lnTo>
                    <a:pt x="18957" y="8412"/>
                  </a:lnTo>
                  <a:lnTo>
                    <a:pt x="19041" y="8328"/>
                  </a:lnTo>
                  <a:lnTo>
                    <a:pt x="19041" y="8265"/>
                  </a:lnTo>
                  <a:lnTo>
                    <a:pt x="18916" y="8244"/>
                  </a:lnTo>
                  <a:lnTo>
                    <a:pt x="18748" y="8265"/>
                  </a:lnTo>
                  <a:lnTo>
                    <a:pt x="18644" y="8202"/>
                  </a:lnTo>
                  <a:lnTo>
                    <a:pt x="18644" y="8119"/>
                  </a:lnTo>
                  <a:lnTo>
                    <a:pt x="18748" y="8014"/>
                  </a:lnTo>
                  <a:lnTo>
                    <a:pt x="18853" y="7951"/>
                  </a:lnTo>
                  <a:lnTo>
                    <a:pt x="18916" y="8014"/>
                  </a:lnTo>
                  <a:lnTo>
                    <a:pt x="19020" y="8014"/>
                  </a:lnTo>
                  <a:lnTo>
                    <a:pt x="19167" y="7930"/>
                  </a:lnTo>
                  <a:lnTo>
                    <a:pt x="19439" y="7889"/>
                  </a:lnTo>
                  <a:lnTo>
                    <a:pt x="19564" y="7847"/>
                  </a:lnTo>
                  <a:lnTo>
                    <a:pt x="19648" y="7826"/>
                  </a:lnTo>
                  <a:lnTo>
                    <a:pt x="19711" y="7889"/>
                  </a:lnTo>
                  <a:lnTo>
                    <a:pt x="19794" y="7889"/>
                  </a:lnTo>
                  <a:lnTo>
                    <a:pt x="19878" y="7826"/>
                  </a:lnTo>
                  <a:lnTo>
                    <a:pt x="19962" y="7826"/>
                  </a:lnTo>
                  <a:lnTo>
                    <a:pt x="19962" y="7742"/>
                  </a:lnTo>
                  <a:lnTo>
                    <a:pt x="20004" y="7617"/>
                  </a:lnTo>
                  <a:lnTo>
                    <a:pt x="19878" y="7575"/>
                  </a:lnTo>
                  <a:lnTo>
                    <a:pt x="19815" y="7512"/>
                  </a:lnTo>
                  <a:lnTo>
                    <a:pt x="19836" y="7428"/>
                  </a:lnTo>
                  <a:lnTo>
                    <a:pt x="19836" y="7177"/>
                  </a:lnTo>
                  <a:lnTo>
                    <a:pt x="19899" y="6842"/>
                  </a:lnTo>
                  <a:lnTo>
                    <a:pt x="19899" y="6696"/>
                  </a:lnTo>
                  <a:lnTo>
                    <a:pt x="19962" y="6550"/>
                  </a:lnTo>
                  <a:lnTo>
                    <a:pt x="20004" y="6278"/>
                  </a:lnTo>
                  <a:lnTo>
                    <a:pt x="20213" y="6278"/>
                  </a:lnTo>
                  <a:lnTo>
                    <a:pt x="20422" y="6361"/>
                  </a:lnTo>
                  <a:lnTo>
                    <a:pt x="20589" y="6382"/>
                  </a:lnTo>
                  <a:lnTo>
                    <a:pt x="20820" y="6340"/>
                  </a:lnTo>
                  <a:lnTo>
                    <a:pt x="20882" y="6340"/>
                  </a:lnTo>
                  <a:lnTo>
                    <a:pt x="20924" y="6424"/>
                  </a:lnTo>
                  <a:lnTo>
                    <a:pt x="21008" y="6424"/>
                  </a:lnTo>
                  <a:lnTo>
                    <a:pt x="21071" y="6382"/>
                  </a:lnTo>
                  <a:lnTo>
                    <a:pt x="21154" y="6278"/>
                  </a:lnTo>
                  <a:lnTo>
                    <a:pt x="21280" y="6236"/>
                  </a:lnTo>
                  <a:lnTo>
                    <a:pt x="21447" y="6068"/>
                  </a:lnTo>
                  <a:lnTo>
                    <a:pt x="21447" y="6006"/>
                  </a:lnTo>
                  <a:lnTo>
                    <a:pt x="21343" y="5838"/>
                  </a:lnTo>
                  <a:lnTo>
                    <a:pt x="21238" y="5608"/>
                  </a:lnTo>
                  <a:lnTo>
                    <a:pt x="21238" y="5378"/>
                  </a:lnTo>
                  <a:lnTo>
                    <a:pt x="21259" y="5231"/>
                  </a:lnTo>
                  <a:lnTo>
                    <a:pt x="21343" y="5169"/>
                  </a:lnTo>
                  <a:lnTo>
                    <a:pt x="21531" y="5106"/>
                  </a:lnTo>
                  <a:lnTo>
                    <a:pt x="21594" y="4980"/>
                  </a:lnTo>
                  <a:lnTo>
                    <a:pt x="21552" y="4917"/>
                  </a:lnTo>
                  <a:lnTo>
                    <a:pt x="21573" y="4813"/>
                  </a:lnTo>
                  <a:lnTo>
                    <a:pt x="21698" y="4666"/>
                  </a:lnTo>
                  <a:lnTo>
                    <a:pt x="21803" y="4604"/>
                  </a:lnTo>
                  <a:lnTo>
                    <a:pt x="21908" y="4499"/>
                  </a:lnTo>
                  <a:lnTo>
                    <a:pt x="21887" y="4478"/>
                  </a:lnTo>
                  <a:lnTo>
                    <a:pt x="21866" y="4457"/>
                  </a:lnTo>
                  <a:lnTo>
                    <a:pt x="21698" y="4394"/>
                  </a:lnTo>
                  <a:lnTo>
                    <a:pt x="21573" y="4269"/>
                  </a:lnTo>
                  <a:lnTo>
                    <a:pt x="21489" y="4269"/>
                  </a:lnTo>
                  <a:lnTo>
                    <a:pt x="21447" y="4164"/>
                  </a:lnTo>
                  <a:lnTo>
                    <a:pt x="21489" y="4039"/>
                  </a:lnTo>
                  <a:lnTo>
                    <a:pt x="21447" y="3976"/>
                  </a:lnTo>
                  <a:lnTo>
                    <a:pt x="21343" y="4060"/>
                  </a:lnTo>
                  <a:lnTo>
                    <a:pt x="21259" y="4164"/>
                  </a:lnTo>
                  <a:lnTo>
                    <a:pt x="21154" y="4185"/>
                  </a:lnTo>
                  <a:lnTo>
                    <a:pt x="20861" y="4227"/>
                  </a:lnTo>
                  <a:lnTo>
                    <a:pt x="20799" y="4269"/>
                  </a:lnTo>
                  <a:lnTo>
                    <a:pt x="20757" y="4332"/>
                  </a:lnTo>
                  <a:lnTo>
                    <a:pt x="20652" y="4269"/>
                  </a:lnTo>
                  <a:lnTo>
                    <a:pt x="20548" y="4227"/>
                  </a:lnTo>
                  <a:lnTo>
                    <a:pt x="20506" y="4227"/>
                  </a:lnTo>
                  <a:lnTo>
                    <a:pt x="20485" y="4185"/>
                  </a:lnTo>
                  <a:lnTo>
                    <a:pt x="20422" y="4143"/>
                  </a:lnTo>
                  <a:lnTo>
                    <a:pt x="20401" y="4060"/>
                  </a:lnTo>
                  <a:lnTo>
                    <a:pt x="20359" y="3976"/>
                  </a:lnTo>
                  <a:lnTo>
                    <a:pt x="20401" y="3934"/>
                  </a:lnTo>
                  <a:lnTo>
                    <a:pt x="20401" y="3850"/>
                  </a:lnTo>
                  <a:lnTo>
                    <a:pt x="20317" y="3809"/>
                  </a:lnTo>
                  <a:lnTo>
                    <a:pt x="20276" y="3809"/>
                  </a:lnTo>
                  <a:lnTo>
                    <a:pt x="20129" y="3725"/>
                  </a:lnTo>
                  <a:lnTo>
                    <a:pt x="20004" y="3704"/>
                  </a:lnTo>
                  <a:lnTo>
                    <a:pt x="19962" y="3704"/>
                  </a:lnTo>
                  <a:lnTo>
                    <a:pt x="19899" y="3557"/>
                  </a:lnTo>
                  <a:lnTo>
                    <a:pt x="19794" y="3390"/>
                  </a:lnTo>
                  <a:lnTo>
                    <a:pt x="19648" y="3244"/>
                  </a:lnTo>
                  <a:lnTo>
                    <a:pt x="19460" y="3223"/>
                  </a:lnTo>
                  <a:lnTo>
                    <a:pt x="19250" y="3223"/>
                  </a:lnTo>
                  <a:lnTo>
                    <a:pt x="19062" y="3244"/>
                  </a:lnTo>
                  <a:lnTo>
                    <a:pt x="19041" y="3306"/>
                  </a:lnTo>
                  <a:lnTo>
                    <a:pt x="19083" y="3348"/>
                  </a:lnTo>
                  <a:lnTo>
                    <a:pt x="19062" y="3411"/>
                  </a:lnTo>
                  <a:lnTo>
                    <a:pt x="18936" y="3453"/>
                  </a:lnTo>
                  <a:lnTo>
                    <a:pt x="18853" y="3432"/>
                  </a:lnTo>
                  <a:lnTo>
                    <a:pt x="18727" y="3495"/>
                  </a:lnTo>
                  <a:lnTo>
                    <a:pt x="18560" y="3411"/>
                  </a:lnTo>
                  <a:lnTo>
                    <a:pt x="18497" y="3432"/>
                  </a:lnTo>
                  <a:lnTo>
                    <a:pt x="18413" y="3495"/>
                  </a:lnTo>
                  <a:lnTo>
                    <a:pt x="18309" y="3495"/>
                  </a:lnTo>
                  <a:lnTo>
                    <a:pt x="18204" y="3411"/>
                  </a:lnTo>
                  <a:lnTo>
                    <a:pt x="18079" y="3348"/>
                  </a:lnTo>
                  <a:lnTo>
                    <a:pt x="18079" y="3285"/>
                  </a:lnTo>
                  <a:lnTo>
                    <a:pt x="18100" y="3202"/>
                  </a:lnTo>
                  <a:lnTo>
                    <a:pt x="17911" y="3118"/>
                  </a:lnTo>
                  <a:lnTo>
                    <a:pt x="17828" y="3181"/>
                  </a:lnTo>
                  <a:lnTo>
                    <a:pt x="17828" y="3306"/>
                  </a:lnTo>
                  <a:lnTo>
                    <a:pt x="17869" y="3327"/>
                  </a:lnTo>
                  <a:lnTo>
                    <a:pt x="17828" y="3390"/>
                  </a:lnTo>
                  <a:lnTo>
                    <a:pt x="17744" y="3453"/>
                  </a:lnTo>
                  <a:lnTo>
                    <a:pt x="17597" y="3453"/>
                  </a:lnTo>
                  <a:lnTo>
                    <a:pt x="16175" y="1695"/>
                  </a:lnTo>
                  <a:lnTo>
                    <a:pt x="15170" y="921"/>
                  </a:lnTo>
                  <a:lnTo>
                    <a:pt x="15107" y="837"/>
                  </a:lnTo>
                  <a:lnTo>
                    <a:pt x="15191" y="816"/>
                  </a:lnTo>
                  <a:lnTo>
                    <a:pt x="15296" y="712"/>
                  </a:lnTo>
                  <a:lnTo>
                    <a:pt x="15296" y="607"/>
                  </a:lnTo>
                  <a:lnTo>
                    <a:pt x="15254" y="565"/>
                  </a:lnTo>
                  <a:lnTo>
                    <a:pt x="15087" y="607"/>
                  </a:lnTo>
                  <a:lnTo>
                    <a:pt x="14961" y="628"/>
                  </a:lnTo>
                  <a:lnTo>
                    <a:pt x="14877" y="733"/>
                  </a:lnTo>
                  <a:lnTo>
                    <a:pt x="14773" y="775"/>
                  </a:lnTo>
                  <a:lnTo>
                    <a:pt x="14647" y="900"/>
                  </a:lnTo>
                  <a:lnTo>
                    <a:pt x="14647" y="984"/>
                  </a:lnTo>
                  <a:lnTo>
                    <a:pt x="14563" y="1047"/>
                  </a:lnTo>
                  <a:lnTo>
                    <a:pt x="14522" y="1151"/>
                  </a:lnTo>
                  <a:lnTo>
                    <a:pt x="14417" y="1235"/>
                  </a:lnTo>
                  <a:lnTo>
                    <a:pt x="14229" y="1235"/>
                  </a:lnTo>
                  <a:lnTo>
                    <a:pt x="14124" y="1298"/>
                  </a:lnTo>
                  <a:lnTo>
                    <a:pt x="14145" y="1423"/>
                  </a:lnTo>
                  <a:lnTo>
                    <a:pt x="14061" y="1465"/>
                  </a:lnTo>
                  <a:lnTo>
                    <a:pt x="14019" y="1423"/>
                  </a:lnTo>
                  <a:lnTo>
                    <a:pt x="13789" y="1360"/>
                  </a:lnTo>
                  <a:lnTo>
                    <a:pt x="13643" y="1423"/>
                  </a:lnTo>
                  <a:lnTo>
                    <a:pt x="13601" y="1507"/>
                  </a:lnTo>
                  <a:lnTo>
                    <a:pt x="13517" y="1507"/>
                  </a:lnTo>
                  <a:lnTo>
                    <a:pt x="13434" y="1402"/>
                  </a:lnTo>
                  <a:lnTo>
                    <a:pt x="13434" y="1235"/>
                  </a:lnTo>
                  <a:lnTo>
                    <a:pt x="13517" y="1172"/>
                  </a:lnTo>
                  <a:lnTo>
                    <a:pt x="13538" y="1088"/>
                  </a:lnTo>
                  <a:lnTo>
                    <a:pt x="13496" y="1026"/>
                  </a:lnTo>
                  <a:lnTo>
                    <a:pt x="13413" y="1109"/>
                  </a:lnTo>
                  <a:lnTo>
                    <a:pt x="13329" y="1109"/>
                  </a:lnTo>
                  <a:lnTo>
                    <a:pt x="13120" y="1005"/>
                  </a:lnTo>
                  <a:lnTo>
                    <a:pt x="12994" y="1026"/>
                  </a:lnTo>
                  <a:lnTo>
                    <a:pt x="13015" y="1109"/>
                  </a:lnTo>
                  <a:lnTo>
                    <a:pt x="13078" y="1130"/>
                  </a:lnTo>
                  <a:lnTo>
                    <a:pt x="12994" y="1214"/>
                  </a:lnTo>
                  <a:lnTo>
                    <a:pt x="12952" y="1214"/>
                  </a:lnTo>
                  <a:lnTo>
                    <a:pt x="12869" y="1088"/>
                  </a:lnTo>
                  <a:lnTo>
                    <a:pt x="12848" y="900"/>
                  </a:lnTo>
                  <a:lnTo>
                    <a:pt x="12638" y="733"/>
                  </a:lnTo>
                  <a:lnTo>
                    <a:pt x="12597" y="775"/>
                  </a:lnTo>
                  <a:lnTo>
                    <a:pt x="12638" y="900"/>
                  </a:lnTo>
                  <a:lnTo>
                    <a:pt x="12638" y="984"/>
                  </a:lnTo>
                  <a:lnTo>
                    <a:pt x="12555" y="984"/>
                  </a:lnTo>
                  <a:lnTo>
                    <a:pt x="12513" y="879"/>
                  </a:lnTo>
                  <a:lnTo>
                    <a:pt x="12450" y="900"/>
                  </a:lnTo>
                  <a:lnTo>
                    <a:pt x="12429" y="1005"/>
                  </a:lnTo>
                  <a:lnTo>
                    <a:pt x="12366" y="1026"/>
                  </a:lnTo>
                  <a:lnTo>
                    <a:pt x="12262" y="942"/>
                  </a:lnTo>
                  <a:lnTo>
                    <a:pt x="12136" y="1026"/>
                  </a:lnTo>
                  <a:lnTo>
                    <a:pt x="12074" y="984"/>
                  </a:lnTo>
                  <a:lnTo>
                    <a:pt x="12032" y="879"/>
                  </a:lnTo>
                  <a:lnTo>
                    <a:pt x="12115" y="837"/>
                  </a:lnTo>
                  <a:lnTo>
                    <a:pt x="12136" y="796"/>
                  </a:lnTo>
                  <a:lnTo>
                    <a:pt x="12115" y="691"/>
                  </a:lnTo>
                  <a:lnTo>
                    <a:pt x="12136" y="586"/>
                  </a:lnTo>
                  <a:lnTo>
                    <a:pt x="12115" y="524"/>
                  </a:lnTo>
                  <a:lnTo>
                    <a:pt x="12032" y="482"/>
                  </a:lnTo>
                  <a:lnTo>
                    <a:pt x="11948" y="398"/>
                  </a:lnTo>
                  <a:lnTo>
                    <a:pt x="11927" y="272"/>
                  </a:lnTo>
                  <a:lnTo>
                    <a:pt x="11864" y="252"/>
                  </a:lnTo>
                  <a:lnTo>
                    <a:pt x="11822" y="84"/>
                  </a:lnTo>
                  <a:lnTo>
                    <a:pt x="11718" y="84"/>
                  </a:lnTo>
                  <a:lnTo>
                    <a:pt x="11592" y="126"/>
                  </a:lnTo>
                  <a:lnTo>
                    <a:pt x="11446" y="126"/>
                  </a:lnTo>
                  <a:lnTo>
                    <a:pt x="11299" y="42"/>
                  </a:lnTo>
                  <a:lnTo>
                    <a:pt x="11132" y="63"/>
                  </a:lnTo>
                  <a:lnTo>
                    <a:pt x="11006" y="0"/>
                  </a:lnTo>
                  <a:lnTo>
                    <a:pt x="10902" y="42"/>
                  </a:lnTo>
                  <a:lnTo>
                    <a:pt x="10860" y="0"/>
                  </a:lnTo>
                  <a:close/>
                </a:path>
              </a:pathLst>
            </a:custGeom>
            <a:solidFill>
              <a:srgbClr val="2C39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 name="Google Shape;516;p49"/>
            <p:cNvSpPr/>
            <p:nvPr/>
          </p:nvSpPr>
          <p:spPr>
            <a:xfrm>
              <a:off x="4443200" y="2520875"/>
              <a:ext cx="231750" cy="144400"/>
            </a:xfrm>
            <a:custGeom>
              <a:avLst/>
              <a:gdLst/>
              <a:ahLst/>
              <a:cxnLst/>
              <a:rect l="l" t="t" r="r" b="b"/>
              <a:pathLst>
                <a:path w="9270" h="5776" extrusionOk="0">
                  <a:moveTo>
                    <a:pt x="1507" y="1"/>
                  </a:moveTo>
                  <a:lnTo>
                    <a:pt x="0" y="294"/>
                  </a:lnTo>
                  <a:lnTo>
                    <a:pt x="439" y="3014"/>
                  </a:lnTo>
                  <a:lnTo>
                    <a:pt x="732" y="3014"/>
                  </a:lnTo>
                  <a:lnTo>
                    <a:pt x="963" y="3035"/>
                  </a:lnTo>
                  <a:lnTo>
                    <a:pt x="1004" y="2909"/>
                  </a:lnTo>
                  <a:lnTo>
                    <a:pt x="900" y="2804"/>
                  </a:lnTo>
                  <a:lnTo>
                    <a:pt x="879" y="2595"/>
                  </a:lnTo>
                  <a:lnTo>
                    <a:pt x="983" y="2344"/>
                  </a:lnTo>
                  <a:lnTo>
                    <a:pt x="1172" y="2323"/>
                  </a:lnTo>
                  <a:lnTo>
                    <a:pt x="1276" y="2198"/>
                  </a:lnTo>
                  <a:lnTo>
                    <a:pt x="1402" y="2114"/>
                  </a:lnTo>
                  <a:lnTo>
                    <a:pt x="1527" y="2198"/>
                  </a:lnTo>
                  <a:lnTo>
                    <a:pt x="1611" y="2135"/>
                  </a:lnTo>
                  <a:lnTo>
                    <a:pt x="1507" y="2009"/>
                  </a:lnTo>
                  <a:lnTo>
                    <a:pt x="1779" y="2030"/>
                  </a:lnTo>
                  <a:lnTo>
                    <a:pt x="2155" y="2219"/>
                  </a:lnTo>
                  <a:lnTo>
                    <a:pt x="2511" y="2428"/>
                  </a:lnTo>
                  <a:lnTo>
                    <a:pt x="2532" y="2553"/>
                  </a:lnTo>
                  <a:lnTo>
                    <a:pt x="2971" y="2804"/>
                  </a:lnTo>
                  <a:lnTo>
                    <a:pt x="3306" y="2951"/>
                  </a:lnTo>
                  <a:lnTo>
                    <a:pt x="3390" y="2909"/>
                  </a:lnTo>
                  <a:lnTo>
                    <a:pt x="3515" y="2930"/>
                  </a:lnTo>
                  <a:lnTo>
                    <a:pt x="3766" y="3076"/>
                  </a:lnTo>
                  <a:lnTo>
                    <a:pt x="3871" y="3432"/>
                  </a:lnTo>
                  <a:lnTo>
                    <a:pt x="3976" y="3537"/>
                  </a:lnTo>
                  <a:lnTo>
                    <a:pt x="4017" y="3662"/>
                  </a:lnTo>
                  <a:lnTo>
                    <a:pt x="4143" y="3913"/>
                  </a:lnTo>
                  <a:lnTo>
                    <a:pt x="4352" y="3997"/>
                  </a:lnTo>
                  <a:lnTo>
                    <a:pt x="4729" y="4227"/>
                  </a:lnTo>
                  <a:lnTo>
                    <a:pt x="5126" y="4520"/>
                  </a:lnTo>
                  <a:lnTo>
                    <a:pt x="5545" y="4708"/>
                  </a:lnTo>
                  <a:lnTo>
                    <a:pt x="5921" y="5001"/>
                  </a:lnTo>
                  <a:lnTo>
                    <a:pt x="6235" y="5022"/>
                  </a:lnTo>
                  <a:lnTo>
                    <a:pt x="6319" y="5106"/>
                  </a:lnTo>
                  <a:lnTo>
                    <a:pt x="6403" y="5106"/>
                  </a:lnTo>
                  <a:lnTo>
                    <a:pt x="6612" y="5232"/>
                  </a:lnTo>
                  <a:lnTo>
                    <a:pt x="6612" y="5378"/>
                  </a:lnTo>
                  <a:lnTo>
                    <a:pt x="6633" y="5650"/>
                  </a:lnTo>
                  <a:lnTo>
                    <a:pt x="6821" y="5587"/>
                  </a:lnTo>
                  <a:lnTo>
                    <a:pt x="6926" y="5671"/>
                  </a:lnTo>
                  <a:lnTo>
                    <a:pt x="7009" y="5776"/>
                  </a:lnTo>
                  <a:lnTo>
                    <a:pt x="7072" y="5776"/>
                  </a:lnTo>
                  <a:lnTo>
                    <a:pt x="7177" y="5671"/>
                  </a:lnTo>
                  <a:lnTo>
                    <a:pt x="7281" y="5692"/>
                  </a:lnTo>
                  <a:lnTo>
                    <a:pt x="7323" y="5755"/>
                  </a:lnTo>
                  <a:lnTo>
                    <a:pt x="7365" y="5378"/>
                  </a:lnTo>
                  <a:lnTo>
                    <a:pt x="7491" y="5106"/>
                  </a:lnTo>
                  <a:lnTo>
                    <a:pt x="7553" y="5043"/>
                  </a:lnTo>
                  <a:lnTo>
                    <a:pt x="7533" y="4897"/>
                  </a:lnTo>
                  <a:lnTo>
                    <a:pt x="7407" y="4834"/>
                  </a:lnTo>
                  <a:lnTo>
                    <a:pt x="7344" y="4688"/>
                  </a:lnTo>
                  <a:lnTo>
                    <a:pt x="7386" y="4541"/>
                  </a:lnTo>
                  <a:lnTo>
                    <a:pt x="7365" y="4416"/>
                  </a:lnTo>
                  <a:lnTo>
                    <a:pt x="7219" y="4436"/>
                  </a:lnTo>
                  <a:lnTo>
                    <a:pt x="7114" y="4499"/>
                  </a:lnTo>
                  <a:lnTo>
                    <a:pt x="6947" y="4269"/>
                  </a:lnTo>
                  <a:lnTo>
                    <a:pt x="6947" y="4102"/>
                  </a:lnTo>
                  <a:lnTo>
                    <a:pt x="7072" y="3997"/>
                  </a:lnTo>
                  <a:lnTo>
                    <a:pt x="7344" y="4018"/>
                  </a:lnTo>
                  <a:lnTo>
                    <a:pt x="7449" y="3997"/>
                  </a:lnTo>
                  <a:lnTo>
                    <a:pt x="7449" y="3872"/>
                  </a:lnTo>
                  <a:lnTo>
                    <a:pt x="7679" y="3788"/>
                  </a:lnTo>
                  <a:lnTo>
                    <a:pt x="7637" y="3704"/>
                  </a:lnTo>
                  <a:lnTo>
                    <a:pt x="7574" y="3662"/>
                  </a:lnTo>
                  <a:lnTo>
                    <a:pt x="7846" y="3600"/>
                  </a:lnTo>
                  <a:lnTo>
                    <a:pt x="8014" y="3537"/>
                  </a:lnTo>
                  <a:lnTo>
                    <a:pt x="8056" y="3390"/>
                  </a:lnTo>
                  <a:lnTo>
                    <a:pt x="7867" y="3328"/>
                  </a:lnTo>
                  <a:lnTo>
                    <a:pt x="7867" y="3181"/>
                  </a:lnTo>
                  <a:lnTo>
                    <a:pt x="8014" y="3139"/>
                  </a:lnTo>
                  <a:lnTo>
                    <a:pt x="8181" y="3014"/>
                  </a:lnTo>
                  <a:lnTo>
                    <a:pt x="8286" y="3035"/>
                  </a:lnTo>
                  <a:lnTo>
                    <a:pt x="8453" y="2825"/>
                  </a:lnTo>
                  <a:lnTo>
                    <a:pt x="8600" y="2951"/>
                  </a:lnTo>
                  <a:lnTo>
                    <a:pt x="8621" y="3056"/>
                  </a:lnTo>
                  <a:lnTo>
                    <a:pt x="8914" y="3014"/>
                  </a:lnTo>
                  <a:lnTo>
                    <a:pt x="9123" y="3014"/>
                  </a:lnTo>
                  <a:lnTo>
                    <a:pt x="9269" y="2825"/>
                  </a:lnTo>
                  <a:lnTo>
                    <a:pt x="9248" y="2721"/>
                  </a:lnTo>
                  <a:lnTo>
                    <a:pt x="8955" y="2491"/>
                  </a:lnTo>
                  <a:lnTo>
                    <a:pt x="8893" y="2491"/>
                  </a:lnTo>
                  <a:lnTo>
                    <a:pt x="8893" y="2637"/>
                  </a:lnTo>
                  <a:lnTo>
                    <a:pt x="8788" y="2742"/>
                  </a:lnTo>
                  <a:lnTo>
                    <a:pt x="8683" y="2721"/>
                  </a:lnTo>
                  <a:lnTo>
                    <a:pt x="8579" y="2616"/>
                  </a:lnTo>
                  <a:lnTo>
                    <a:pt x="8307" y="2532"/>
                  </a:lnTo>
                  <a:lnTo>
                    <a:pt x="8202" y="2449"/>
                  </a:lnTo>
                  <a:lnTo>
                    <a:pt x="8286" y="2323"/>
                  </a:lnTo>
                  <a:lnTo>
                    <a:pt x="8453" y="2030"/>
                  </a:lnTo>
                  <a:lnTo>
                    <a:pt x="8453" y="1905"/>
                  </a:lnTo>
                  <a:lnTo>
                    <a:pt x="8369" y="1905"/>
                  </a:lnTo>
                  <a:lnTo>
                    <a:pt x="8265" y="2072"/>
                  </a:lnTo>
                  <a:lnTo>
                    <a:pt x="8160" y="2093"/>
                  </a:lnTo>
                  <a:lnTo>
                    <a:pt x="7909" y="2386"/>
                  </a:lnTo>
                  <a:lnTo>
                    <a:pt x="7846" y="2532"/>
                  </a:lnTo>
                  <a:lnTo>
                    <a:pt x="7784" y="2616"/>
                  </a:lnTo>
                  <a:lnTo>
                    <a:pt x="7658" y="2825"/>
                  </a:lnTo>
                  <a:lnTo>
                    <a:pt x="7449" y="3035"/>
                  </a:lnTo>
                  <a:lnTo>
                    <a:pt x="7365" y="3014"/>
                  </a:lnTo>
                  <a:lnTo>
                    <a:pt x="7114" y="2867"/>
                  </a:lnTo>
                  <a:lnTo>
                    <a:pt x="6926" y="2846"/>
                  </a:lnTo>
                  <a:lnTo>
                    <a:pt x="6737" y="2867"/>
                  </a:lnTo>
                  <a:lnTo>
                    <a:pt x="6486" y="3014"/>
                  </a:lnTo>
                  <a:lnTo>
                    <a:pt x="6361" y="3014"/>
                  </a:lnTo>
                  <a:lnTo>
                    <a:pt x="6131" y="2323"/>
                  </a:lnTo>
                  <a:lnTo>
                    <a:pt x="5712" y="2281"/>
                  </a:lnTo>
                  <a:lnTo>
                    <a:pt x="5691" y="1465"/>
                  </a:lnTo>
                  <a:lnTo>
                    <a:pt x="5503" y="1549"/>
                  </a:lnTo>
                  <a:lnTo>
                    <a:pt x="5356" y="1172"/>
                  </a:lnTo>
                  <a:lnTo>
                    <a:pt x="5064" y="963"/>
                  </a:lnTo>
                  <a:lnTo>
                    <a:pt x="4122" y="963"/>
                  </a:lnTo>
                  <a:lnTo>
                    <a:pt x="3264" y="1047"/>
                  </a:lnTo>
                  <a:lnTo>
                    <a:pt x="2762" y="754"/>
                  </a:lnTo>
                  <a:lnTo>
                    <a:pt x="2427" y="628"/>
                  </a:lnTo>
                  <a:lnTo>
                    <a:pt x="1507" y="1"/>
                  </a:lnTo>
                  <a:close/>
                </a:path>
              </a:pathLst>
            </a:custGeom>
            <a:solidFill>
              <a:srgbClr val="2C39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 name="Google Shape;517;p49"/>
            <p:cNvSpPr/>
            <p:nvPr/>
          </p:nvSpPr>
          <p:spPr>
            <a:xfrm>
              <a:off x="4401875" y="2571100"/>
              <a:ext cx="207150" cy="130275"/>
            </a:xfrm>
            <a:custGeom>
              <a:avLst/>
              <a:gdLst/>
              <a:ahLst/>
              <a:cxnLst/>
              <a:rect l="l" t="t" r="r" b="b"/>
              <a:pathLst>
                <a:path w="8286" h="5211" extrusionOk="0">
                  <a:moveTo>
                    <a:pt x="3160" y="0"/>
                  </a:moveTo>
                  <a:lnTo>
                    <a:pt x="3264" y="126"/>
                  </a:lnTo>
                  <a:lnTo>
                    <a:pt x="3180" y="189"/>
                  </a:lnTo>
                  <a:lnTo>
                    <a:pt x="3055" y="105"/>
                  </a:lnTo>
                  <a:lnTo>
                    <a:pt x="2929" y="189"/>
                  </a:lnTo>
                  <a:lnTo>
                    <a:pt x="2825" y="314"/>
                  </a:lnTo>
                  <a:lnTo>
                    <a:pt x="2636" y="335"/>
                  </a:lnTo>
                  <a:lnTo>
                    <a:pt x="2532" y="586"/>
                  </a:lnTo>
                  <a:lnTo>
                    <a:pt x="2553" y="795"/>
                  </a:lnTo>
                  <a:lnTo>
                    <a:pt x="2657" y="900"/>
                  </a:lnTo>
                  <a:lnTo>
                    <a:pt x="2616" y="1026"/>
                  </a:lnTo>
                  <a:lnTo>
                    <a:pt x="2385" y="1005"/>
                  </a:lnTo>
                  <a:lnTo>
                    <a:pt x="2092" y="1005"/>
                  </a:lnTo>
                  <a:lnTo>
                    <a:pt x="2009" y="1026"/>
                  </a:lnTo>
                  <a:lnTo>
                    <a:pt x="1779" y="1067"/>
                  </a:lnTo>
                  <a:lnTo>
                    <a:pt x="1402" y="628"/>
                  </a:lnTo>
                  <a:lnTo>
                    <a:pt x="983" y="398"/>
                  </a:lnTo>
                  <a:lnTo>
                    <a:pt x="628" y="335"/>
                  </a:lnTo>
                  <a:lnTo>
                    <a:pt x="335" y="440"/>
                  </a:lnTo>
                  <a:lnTo>
                    <a:pt x="0" y="754"/>
                  </a:lnTo>
                  <a:lnTo>
                    <a:pt x="0" y="816"/>
                  </a:lnTo>
                  <a:lnTo>
                    <a:pt x="84" y="900"/>
                  </a:lnTo>
                  <a:lnTo>
                    <a:pt x="126" y="963"/>
                  </a:lnTo>
                  <a:lnTo>
                    <a:pt x="209" y="1047"/>
                  </a:lnTo>
                  <a:lnTo>
                    <a:pt x="251" y="1151"/>
                  </a:lnTo>
                  <a:lnTo>
                    <a:pt x="356" y="1360"/>
                  </a:lnTo>
                  <a:lnTo>
                    <a:pt x="335" y="1528"/>
                  </a:lnTo>
                  <a:lnTo>
                    <a:pt x="293" y="1653"/>
                  </a:lnTo>
                  <a:lnTo>
                    <a:pt x="314" y="1946"/>
                  </a:lnTo>
                  <a:lnTo>
                    <a:pt x="356" y="2009"/>
                  </a:lnTo>
                  <a:lnTo>
                    <a:pt x="398" y="2093"/>
                  </a:lnTo>
                  <a:lnTo>
                    <a:pt x="607" y="2302"/>
                  </a:lnTo>
                  <a:lnTo>
                    <a:pt x="565" y="2218"/>
                  </a:lnTo>
                  <a:lnTo>
                    <a:pt x="523" y="2155"/>
                  </a:lnTo>
                  <a:lnTo>
                    <a:pt x="544" y="2114"/>
                  </a:lnTo>
                  <a:lnTo>
                    <a:pt x="732" y="2155"/>
                  </a:lnTo>
                  <a:lnTo>
                    <a:pt x="816" y="2093"/>
                  </a:lnTo>
                  <a:lnTo>
                    <a:pt x="858" y="2114"/>
                  </a:lnTo>
                  <a:lnTo>
                    <a:pt x="837" y="2260"/>
                  </a:lnTo>
                  <a:lnTo>
                    <a:pt x="858" y="2365"/>
                  </a:lnTo>
                  <a:lnTo>
                    <a:pt x="942" y="2323"/>
                  </a:lnTo>
                  <a:lnTo>
                    <a:pt x="983" y="2427"/>
                  </a:lnTo>
                  <a:lnTo>
                    <a:pt x="963" y="2490"/>
                  </a:lnTo>
                  <a:lnTo>
                    <a:pt x="858" y="2469"/>
                  </a:lnTo>
                  <a:lnTo>
                    <a:pt x="816" y="2469"/>
                  </a:lnTo>
                  <a:lnTo>
                    <a:pt x="753" y="2427"/>
                  </a:lnTo>
                  <a:lnTo>
                    <a:pt x="649" y="2511"/>
                  </a:lnTo>
                  <a:lnTo>
                    <a:pt x="649" y="2616"/>
                  </a:lnTo>
                  <a:lnTo>
                    <a:pt x="732" y="2699"/>
                  </a:lnTo>
                  <a:lnTo>
                    <a:pt x="711" y="2574"/>
                  </a:lnTo>
                  <a:lnTo>
                    <a:pt x="774" y="2574"/>
                  </a:lnTo>
                  <a:lnTo>
                    <a:pt x="837" y="2595"/>
                  </a:lnTo>
                  <a:lnTo>
                    <a:pt x="921" y="2616"/>
                  </a:lnTo>
                  <a:lnTo>
                    <a:pt x="963" y="2720"/>
                  </a:lnTo>
                  <a:lnTo>
                    <a:pt x="1130" y="2804"/>
                  </a:lnTo>
                  <a:lnTo>
                    <a:pt x="1172" y="2909"/>
                  </a:lnTo>
                  <a:lnTo>
                    <a:pt x="1151" y="3097"/>
                  </a:lnTo>
                  <a:lnTo>
                    <a:pt x="1172" y="3160"/>
                  </a:lnTo>
                  <a:lnTo>
                    <a:pt x="1172" y="3453"/>
                  </a:lnTo>
                  <a:lnTo>
                    <a:pt x="1235" y="3662"/>
                  </a:lnTo>
                  <a:lnTo>
                    <a:pt x="1339" y="3955"/>
                  </a:lnTo>
                  <a:lnTo>
                    <a:pt x="1444" y="3871"/>
                  </a:lnTo>
                  <a:lnTo>
                    <a:pt x="1716" y="3871"/>
                  </a:lnTo>
                  <a:lnTo>
                    <a:pt x="1779" y="3725"/>
                  </a:lnTo>
                  <a:lnTo>
                    <a:pt x="1862" y="3620"/>
                  </a:lnTo>
                  <a:lnTo>
                    <a:pt x="1967" y="3620"/>
                  </a:lnTo>
                  <a:lnTo>
                    <a:pt x="2197" y="3411"/>
                  </a:lnTo>
                  <a:lnTo>
                    <a:pt x="2427" y="3348"/>
                  </a:lnTo>
                  <a:lnTo>
                    <a:pt x="2636" y="3411"/>
                  </a:lnTo>
                  <a:lnTo>
                    <a:pt x="2699" y="3264"/>
                  </a:lnTo>
                  <a:lnTo>
                    <a:pt x="2804" y="3243"/>
                  </a:lnTo>
                  <a:lnTo>
                    <a:pt x="2929" y="3306"/>
                  </a:lnTo>
                  <a:lnTo>
                    <a:pt x="3055" y="3264"/>
                  </a:lnTo>
                  <a:lnTo>
                    <a:pt x="3264" y="3453"/>
                  </a:lnTo>
                  <a:lnTo>
                    <a:pt x="3432" y="3515"/>
                  </a:lnTo>
                  <a:lnTo>
                    <a:pt x="3766" y="3725"/>
                  </a:lnTo>
                  <a:lnTo>
                    <a:pt x="3871" y="3725"/>
                  </a:lnTo>
                  <a:lnTo>
                    <a:pt x="3955" y="3641"/>
                  </a:lnTo>
                  <a:lnTo>
                    <a:pt x="4185" y="3746"/>
                  </a:lnTo>
                  <a:lnTo>
                    <a:pt x="4310" y="3767"/>
                  </a:lnTo>
                  <a:lnTo>
                    <a:pt x="4331" y="3934"/>
                  </a:lnTo>
                  <a:lnTo>
                    <a:pt x="4394" y="3976"/>
                  </a:lnTo>
                  <a:lnTo>
                    <a:pt x="4520" y="3955"/>
                  </a:lnTo>
                  <a:lnTo>
                    <a:pt x="4729" y="3997"/>
                  </a:lnTo>
                  <a:lnTo>
                    <a:pt x="4959" y="4311"/>
                  </a:lnTo>
                  <a:lnTo>
                    <a:pt x="5231" y="4352"/>
                  </a:lnTo>
                  <a:lnTo>
                    <a:pt x="5357" y="4394"/>
                  </a:lnTo>
                  <a:lnTo>
                    <a:pt x="5461" y="4562"/>
                  </a:lnTo>
                  <a:lnTo>
                    <a:pt x="5419" y="4666"/>
                  </a:lnTo>
                  <a:lnTo>
                    <a:pt x="5461" y="4792"/>
                  </a:lnTo>
                  <a:lnTo>
                    <a:pt x="5461" y="4876"/>
                  </a:lnTo>
                  <a:lnTo>
                    <a:pt x="5524" y="4980"/>
                  </a:lnTo>
                  <a:lnTo>
                    <a:pt x="5566" y="4938"/>
                  </a:lnTo>
                  <a:lnTo>
                    <a:pt x="5691" y="4980"/>
                  </a:lnTo>
                  <a:lnTo>
                    <a:pt x="5775" y="5043"/>
                  </a:lnTo>
                  <a:lnTo>
                    <a:pt x="5880" y="5043"/>
                  </a:lnTo>
                  <a:lnTo>
                    <a:pt x="5963" y="4980"/>
                  </a:lnTo>
                  <a:lnTo>
                    <a:pt x="6047" y="4980"/>
                  </a:lnTo>
                  <a:lnTo>
                    <a:pt x="6173" y="5085"/>
                  </a:lnTo>
                  <a:lnTo>
                    <a:pt x="6214" y="5148"/>
                  </a:lnTo>
                  <a:lnTo>
                    <a:pt x="6277" y="5210"/>
                  </a:lnTo>
                  <a:lnTo>
                    <a:pt x="6319" y="5148"/>
                  </a:lnTo>
                  <a:lnTo>
                    <a:pt x="6486" y="5127"/>
                  </a:lnTo>
                  <a:lnTo>
                    <a:pt x="6570" y="5022"/>
                  </a:lnTo>
                  <a:lnTo>
                    <a:pt x="6591" y="4938"/>
                  </a:lnTo>
                  <a:lnTo>
                    <a:pt x="6675" y="4896"/>
                  </a:lnTo>
                  <a:lnTo>
                    <a:pt x="6633" y="4813"/>
                  </a:lnTo>
                  <a:lnTo>
                    <a:pt x="6821" y="4708"/>
                  </a:lnTo>
                  <a:lnTo>
                    <a:pt x="7030" y="4666"/>
                  </a:lnTo>
                  <a:lnTo>
                    <a:pt x="7051" y="4604"/>
                  </a:lnTo>
                  <a:lnTo>
                    <a:pt x="7135" y="4520"/>
                  </a:lnTo>
                  <a:lnTo>
                    <a:pt x="7240" y="4499"/>
                  </a:lnTo>
                  <a:lnTo>
                    <a:pt x="7261" y="4373"/>
                  </a:lnTo>
                  <a:lnTo>
                    <a:pt x="7261" y="4206"/>
                  </a:lnTo>
                  <a:lnTo>
                    <a:pt x="7407" y="4080"/>
                  </a:lnTo>
                  <a:lnTo>
                    <a:pt x="7407" y="3955"/>
                  </a:lnTo>
                  <a:lnTo>
                    <a:pt x="7344" y="3892"/>
                  </a:lnTo>
                  <a:lnTo>
                    <a:pt x="7365" y="3850"/>
                  </a:lnTo>
                  <a:lnTo>
                    <a:pt x="7428" y="3829"/>
                  </a:lnTo>
                  <a:lnTo>
                    <a:pt x="7470" y="3767"/>
                  </a:lnTo>
                  <a:lnTo>
                    <a:pt x="7637" y="3725"/>
                  </a:lnTo>
                  <a:lnTo>
                    <a:pt x="7679" y="3725"/>
                  </a:lnTo>
                  <a:lnTo>
                    <a:pt x="7846" y="3620"/>
                  </a:lnTo>
                  <a:lnTo>
                    <a:pt x="7993" y="3557"/>
                  </a:lnTo>
                  <a:lnTo>
                    <a:pt x="8098" y="3641"/>
                  </a:lnTo>
                  <a:lnTo>
                    <a:pt x="8244" y="3620"/>
                  </a:lnTo>
                  <a:lnTo>
                    <a:pt x="8265" y="3641"/>
                  </a:lnTo>
                  <a:lnTo>
                    <a:pt x="8286" y="3641"/>
                  </a:lnTo>
                  <a:lnTo>
                    <a:pt x="8265" y="3369"/>
                  </a:lnTo>
                  <a:lnTo>
                    <a:pt x="8265" y="3223"/>
                  </a:lnTo>
                  <a:lnTo>
                    <a:pt x="8056" y="3097"/>
                  </a:lnTo>
                  <a:lnTo>
                    <a:pt x="7972" y="3097"/>
                  </a:lnTo>
                  <a:lnTo>
                    <a:pt x="7888" y="3013"/>
                  </a:lnTo>
                  <a:lnTo>
                    <a:pt x="7574" y="2992"/>
                  </a:lnTo>
                  <a:lnTo>
                    <a:pt x="7198" y="2699"/>
                  </a:lnTo>
                  <a:lnTo>
                    <a:pt x="6779" y="2511"/>
                  </a:lnTo>
                  <a:lnTo>
                    <a:pt x="6382" y="2218"/>
                  </a:lnTo>
                  <a:lnTo>
                    <a:pt x="6005" y="1988"/>
                  </a:lnTo>
                  <a:lnTo>
                    <a:pt x="5796" y="1904"/>
                  </a:lnTo>
                  <a:lnTo>
                    <a:pt x="5670" y="1653"/>
                  </a:lnTo>
                  <a:lnTo>
                    <a:pt x="5629" y="1528"/>
                  </a:lnTo>
                  <a:lnTo>
                    <a:pt x="5524" y="1423"/>
                  </a:lnTo>
                  <a:lnTo>
                    <a:pt x="5419" y="1067"/>
                  </a:lnTo>
                  <a:lnTo>
                    <a:pt x="5168" y="921"/>
                  </a:lnTo>
                  <a:lnTo>
                    <a:pt x="5043" y="900"/>
                  </a:lnTo>
                  <a:lnTo>
                    <a:pt x="4959" y="942"/>
                  </a:lnTo>
                  <a:lnTo>
                    <a:pt x="4624" y="795"/>
                  </a:lnTo>
                  <a:lnTo>
                    <a:pt x="4185" y="544"/>
                  </a:lnTo>
                  <a:lnTo>
                    <a:pt x="4164" y="419"/>
                  </a:lnTo>
                  <a:lnTo>
                    <a:pt x="3808" y="210"/>
                  </a:lnTo>
                  <a:lnTo>
                    <a:pt x="3432" y="21"/>
                  </a:lnTo>
                  <a:lnTo>
                    <a:pt x="3160" y="0"/>
                  </a:lnTo>
                  <a:close/>
                </a:path>
              </a:pathLst>
            </a:custGeom>
            <a:solidFill>
              <a:srgbClr val="2C39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18" name="Google Shape;518;p49"/>
            <p:cNvGrpSpPr/>
            <p:nvPr/>
          </p:nvGrpSpPr>
          <p:grpSpPr>
            <a:xfrm>
              <a:off x="4842300" y="3099950"/>
              <a:ext cx="31425" cy="59650"/>
              <a:chOff x="4842300" y="3099950"/>
              <a:chExt cx="31425" cy="59650"/>
            </a:xfrm>
          </p:grpSpPr>
          <p:sp>
            <p:nvSpPr>
              <p:cNvPr id="519" name="Google Shape;519;p49"/>
              <p:cNvSpPr/>
              <p:nvPr/>
            </p:nvSpPr>
            <p:spPr>
              <a:xfrm>
                <a:off x="4842300" y="3122950"/>
                <a:ext cx="2125" cy="6825"/>
              </a:xfrm>
              <a:custGeom>
                <a:avLst/>
                <a:gdLst/>
                <a:ahLst/>
                <a:cxnLst/>
                <a:rect l="l" t="t" r="r" b="b"/>
                <a:pathLst>
                  <a:path w="85" h="273" extrusionOk="0">
                    <a:moveTo>
                      <a:pt x="84" y="1"/>
                    </a:moveTo>
                    <a:lnTo>
                      <a:pt x="1" y="22"/>
                    </a:lnTo>
                    <a:lnTo>
                      <a:pt x="43" y="126"/>
                    </a:lnTo>
                    <a:lnTo>
                      <a:pt x="1" y="273"/>
                    </a:lnTo>
                    <a:lnTo>
                      <a:pt x="64" y="126"/>
                    </a:lnTo>
                    <a:lnTo>
                      <a:pt x="43" y="22"/>
                    </a:lnTo>
                    <a:lnTo>
                      <a:pt x="84" y="22"/>
                    </a:lnTo>
                    <a:lnTo>
                      <a:pt x="84" y="1"/>
                    </a:lnTo>
                    <a:close/>
                  </a:path>
                </a:pathLst>
              </a:custGeom>
              <a:solidFill>
                <a:srgbClr val="2C39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 name="Google Shape;520;p49"/>
              <p:cNvSpPr/>
              <p:nvPr/>
            </p:nvSpPr>
            <p:spPr>
              <a:xfrm>
                <a:off x="4842300" y="3106225"/>
                <a:ext cx="31425" cy="53375"/>
              </a:xfrm>
              <a:custGeom>
                <a:avLst/>
                <a:gdLst/>
                <a:ahLst/>
                <a:cxnLst/>
                <a:rect l="l" t="t" r="r" b="b"/>
                <a:pathLst>
                  <a:path w="1257" h="2135" extrusionOk="0">
                    <a:moveTo>
                      <a:pt x="273" y="0"/>
                    </a:moveTo>
                    <a:lnTo>
                      <a:pt x="273" y="21"/>
                    </a:lnTo>
                    <a:lnTo>
                      <a:pt x="294" y="42"/>
                    </a:lnTo>
                    <a:lnTo>
                      <a:pt x="273" y="63"/>
                    </a:lnTo>
                    <a:lnTo>
                      <a:pt x="252" y="105"/>
                    </a:lnTo>
                    <a:lnTo>
                      <a:pt x="252" y="126"/>
                    </a:lnTo>
                    <a:lnTo>
                      <a:pt x="252" y="209"/>
                    </a:lnTo>
                    <a:lnTo>
                      <a:pt x="189" y="314"/>
                    </a:lnTo>
                    <a:lnTo>
                      <a:pt x="147" y="272"/>
                    </a:lnTo>
                    <a:lnTo>
                      <a:pt x="84" y="230"/>
                    </a:lnTo>
                    <a:lnTo>
                      <a:pt x="1" y="230"/>
                    </a:lnTo>
                    <a:lnTo>
                      <a:pt x="1" y="251"/>
                    </a:lnTo>
                    <a:lnTo>
                      <a:pt x="84" y="272"/>
                    </a:lnTo>
                    <a:lnTo>
                      <a:pt x="105" y="335"/>
                    </a:lnTo>
                    <a:lnTo>
                      <a:pt x="84" y="356"/>
                    </a:lnTo>
                    <a:lnTo>
                      <a:pt x="147" y="461"/>
                    </a:lnTo>
                    <a:lnTo>
                      <a:pt x="147" y="628"/>
                    </a:lnTo>
                    <a:lnTo>
                      <a:pt x="84" y="691"/>
                    </a:lnTo>
                    <a:lnTo>
                      <a:pt x="64" y="942"/>
                    </a:lnTo>
                    <a:lnTo>
                      <a:pt x="84" y="1005"/>
                    </a:lnTo>
                    <a:lnTo>
                      <a:pt x="43" y="1046"/>
                    </a:lnTo>
                    <a:lnTo>
                      <a:pt x="84" y="1277"/>
                    </a:lnTo>
                    <a:lnTo>
                      <a:pt x="84" y="1360"/>
                    </a:lnTo>
                    <a:lnTo>
                      <a:pt x="168" y="1611"/>
                    </a:lnTo>
                    <a:lnTo>
                      <a:pt x="252" y="1925"/>
                    </a:lnTo>
                    <a:lnTo>
                      <a:pt x="315" y="2051"/>
                    </a:lnTo>
                    <a:lnTo>
                      <a:pt x="461" y="2134"/>
                    </a:lnTo>
                    <a:lnTo>
                      <a:pt x="587" y="2113"/>
                    </a:lnTo>
                    <a:lnTo>
                      <a:pt x="775" y="2093"/>
                    </a:lnTo>
                    <a:lnTo>
                      <a:pt x="942" y="2030"/>
                    </a:lnTo>
                    <a:lnTo>
                      <a:pt x="1131" y="1821"/>
                    </a:lnTo>
                    <a:lnTo>
                      <a:pt x="1214" y="1674"/>
                    </a:lnTo>
                    <a:lnTo>
                      <a:pt x="1256" y="1569"/>
                    </a:lnTo>
                    <a:lnTo>
                      <a:pt x="1235" y="1486"/>
                    </a:lnTo>
                    <a:lnTo>
                      <a:pt x="1256" y="1423"/>
                    </a:lnTo>
                    <a:lnTo>
                      <a:pt x="1256" y="1277"/>
                    </a:lnTo>
                    <a:lnTo>
                      <a:pt x="1235" y="1214"/>
                    </a:lnTo>
                    <a:lnTo>
                      <a:pt x="1256" y="1109"/>
                    </a:lnTo>
                    <a:lnTo>
                      <a:pt x="1152" y="1046"/>
                    </a:lnTo>
                    <a:lnTo>
                      <a:pt x="1089" y="795"/>
                    </a:lnTo>
                    <a:lnTo>
                      <a:pt x="1005" y="628"/>
                    </a:lnTo>
                    <a:lnTo>
                      <a:pt x="900" y="628"/>
                    </a:lnTo>
                    <a:lnTo>
                      <a:pt x="900" y="586"/>
                    </a:lnTo>
                    <a:lnTo>
                      <a:pt x="796" y="586"/>
                    </a:lnTo>
                    <a:lnTo>
                      <a:pt x="921" y="544"/>
                    </a:lnTo>
                    <a:lnTo>
                      <a:pt x="900" y="481"/>
                    </a:lnTo>
                    <a:lnTo>
                      <a:pt x="838" y="461"/>
                    </a:lnTo>
                    <a:lnTo>
                      <a:pt x="775" y="335"/>
                    </a:lnTo>
                    <a:lnTo>
                      <a:pt x="712" y="335"/>
                    </a:lnTo>
                    <a:lnTo>
                      <a:pt x="691" y="230"/>
                    </a:lnTo>
                    <a:lnTo>
                      <a:pt x="670" y="168"/>
                    </a:lnTo>
                    <a:lnTo>
                      <a:pt x="670" y="126"/>
                    </a:lnTo>
                    <a:lnTo>
                      <a:pt x="482" y="42"/>
                    </a:lnTo>
                    <a:lnTo>
                      <a:pt x="461" y="105"/>
                    </a:lnTo>
                    <a:lnTo>
                      <a:pt x="377" y="63"/>
                    </a:lnTo>
                    <a:lnTo>
                      <a:pt x="398" y="21"/>
                    </a:lnTo>
                    <a:lnTo>
                      <a:pt x="273" y="0"/>
                    </a:lnTo>
                    <a:close/>
                  </a:path>
                </a:pathLst>
              </a:custGeom>
              <a:solidFill>
                <a:srgbClr val="2C39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 name="Google Shape;521;p49"/>
              <p:cNvSpPr/>
              <p:nvPr/>
            </p:nvSpPr>
            <p:spPr>
              <a:xfrm>
                <a:off x="4844400" y="3099950"/>
                <a:ext cx="5250" cy="4725"/>
              </a:xfrm>
              <a:custGeom>
                <a:avLst/>
                <a:gdLst/>
                <a:ahLst/>
                <a:cxnLst/>
                <a:rect l="l" t="t" r="r" b="b"/>
                <a:pathLst>
                  <a:path w="210" h="189" extrusionOk="0">
                    <a:moveTo>
                      <a:pt x="189" y="0"/>
                    </a:moveTo>
                    <a:lnTo>
                      <a:pt x="0" y="42"/>
                    </a:lnTo>
                    <a:lnTo>
                      <a:pt x="0" y="105"/>
                    </a:lnTo>
                    <a:lnTo>
                      <a:pt x="126" y="188"/>
                    </a:lnTo>
                    <a:lnTo>
                      <a:pt x="126" y="147"/>
                    </a:lnTo>
                    <a:lnTo>
                      <a:pt x="168" y="147"/>
                    </a:lnTo>
                    <a:lnTo>
                      <a:pt x="210" y="42"/>
                    </a:lnTo>
                    <a:lnTo>
                      <a:pt x="189" y="0"/>
                    </a:lnTo>
                    <a:close/>
                  </a:path>
                </a:pathLst>
              </a:custGeom>
              <a:solidFill>
                <a:srgbClr val="2C39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 name="Google Shape;522;p49"/>
              <p:cNvSpPr/>
              <p:nvPr/>
            </p:nvSpPr>
            <p:spPr>
              <a:xfrm>
                <a:off x="4849625" y="3101500"/>
                <a:ext cx="7875" cy="6300"/>
              </a:xfrm>
              <a:custGeom>
                <a:avLst/>
                <a:gdLst/>
                <a:ahLst/>
                <a:cxnLst/>
                <a:rect l="l" t="t" r="r" b="b"/>
                <a:pathLst>
                  <a:path w="315" h="252" extrusionOk="0">
                    <a:moveTo>
                      <a:pt x="43" y="1"/>
                    </a:moveTo>
                    <a:lnTo>
                      <a:pt x="43" y="43"/>
                    </a:lnTo>
                    <a:lnTo>
                      <a:pt x="84" y="85"/>
                    </a:lnTo>
                    <a:lnTo>
                      <a:pt x="1" y="85"/>
                    </a:lnTo>
                    <a:lnTo>
                      <a:pt x="1" y="105"/>
                    </a:lnTo>
                    <a:lnTo>
                      <a:pt x="126" y="147"/>
                    </a:lnTo>
                    <a:lnTo>
                      <a:pt x="189" y="210"/>
                    </a:lnTo>
                    <a:lnTo>
                      <a:pt x="273" y="210"/>
                    </a:lnTo>
                    <a:lnTo>
                      <a:pt x="315" y="252"/>
                    </a:lnTo>
                    <a:lnTo>
                      <a:pt x="294" y="210"/>
                    </a:lnTo>
                    <a:lnTo>
                      <a:pt x="168" y="105"/>
                    </a:lnTo>
                    <a:lnTo>
                      <a:pt x="168" y="22"/>
                    </a:lnTo>
                    <a:lnTo>
                      <a:pt x="43" y="1"/>
                    </a:lnTo>
                    <a:close/>
                  </a:path>
                </a:pathLst>
              </a:custGeom>
              <a:solidFill>
                <a:srgbClr val="2C39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23" name="Google Shape;523;p49"/>
            <p:cNvSpPr/>
            <p:nvPr/>
          </p:nvSpPr>
          <p:spPr>
            <a:xfrm>
              <a:off x="4663400" y="2731150"/>
              <a:ext cx="405425" cy="396025"/>
            </a:xfrm>
            <a:custGeom>
              <a:avLst/>
              <a:gdLst/>
              <a:ahLst/>
              <a:cxnLst/>
              <a:rect l="l" t="t" r="r" b="b"/>
              <a:pathLst>
                <a:path w="16217" h="15841" extrusionOk="0">
                  <a:moveTo>
                    <a:pt x="6906" y="15150"/>
                  </a:moveTo>
                  <a:lnTo>
                    <a:pt x="6927" y="15212"/>
                  </a:lnTo>
                  <a:lnTo>
                    <a:pt x="6927" y="15171"/>
                  </a:lnTo>
                  <a:lnTo>
                    <a:pt x="6906" y="15150"/>
                  </a:lnTo>
                  <a:close/>
                  <a:moveTo>
                    <a:pt x="3997" y="1"/>
                  </a:moveTo>
                  <a:lnTo>
                    <a:pt x="3914" y="147"/>
                  </a:lnTo>
                  <a:lnTo>
                    <a:pt x="3788" y="147"/>
                  </a:lnTo>
                  <a:lnTo>
                    <a:pt x="3600" y="294"/>
                  </a:lnTo>
                  <a:lnTo>
                    <a:pt x="3453" y="587"/>
                  </a:lnTo>
                  <a:lnTo>
                    <a:pt x="3391" y="629"/>
                  </a:lnTo>
                  <a:lnTo>
                    <a:pt x="3286" y="733"/>
                  </a:lnTo>
                  <a:lnTo>
                    <a:pt x="3223" y="733"/>
                  </a:lnTo>
                  <a:lnTo>
                    <a:pt x="3119" y="817"/>
                  </a:lnTo>
                  <a:lnTo>
                    <a:pt x="3014" y="838"/>
                  </a:lnTo>
                  <a:lnTo>
                    <a:pt x="2826" y="1026"/>
                  </a:lnTo>
                  <a:lnTo>
                    <a:pt x="2846" y="1089"/>
                  </a:lnTo>
                  <a:lnTo>
                    <a:pt x="2930" y="1298"/>
                  </a:lnTo>
                  <a:lnTo>
                    <a:pt x="2867" y="1570"/>
                  </a:lnTo>
                  <a:lnTo>
                    <a:pt x="2867" y="1717"/>
                  </a:lnTo>
                  <a:lnTo>
                    <a:pt x="2763" y="1779"/>
                  </a:lnTo>
                  <a:lnTo>
                    <a:pt x="2616" y="1968"/>
                  </a:lnTo>
                  <a:lnTo>
                    <a:pt x="2700" y="2031"/>
                  </a:lnTo>
                  <a:lnTo>
                    <a:pt x="2700" y="2135"/>
                  </a:lnTo>
                  <a:lnTo>
                    <a:pt x="2637" y="2261"/>
                  </a:lnTo>
                  <a:lnTo>
                    <a:pt x="2428" y="2365"/>
                  </a:lnTo>
                  <a:lnTo>
                    <a:pt x="2323" y="2554"/>
                  </a:lnTo>
                  <a:lnTo>
                    <a:pt x="2302" y="2721"/>
                  </a:lnTo>
                  <a:lnTo>
                    <a:pt x="2219" y="2867"/>
                  </a:lnTo>
                  <a:lnTo>
                    <a:pt x="1968" y="3035"/>
                  </a:lnTo>
                  <a:lnTo>
                    <a:pt x="1863" y="3391"/>
                  </a:lnTo>
                  <a:lnTo>
                    <a:pt x="1675" y="3600"/>
                  </a:lnTo>
                  <a:lnTo>
                    <a:pt x="1361" y="3600"/>
                  </a:lnTo>
                  <a:lnTo>
                    <a:pt x="1152" y="3725"/>
                  </a:lnTo>
                  <a:lnTo>
                    <a:pt x="1068" y="3704"/>
                  </a:lnTo>
                  <a:lnTo>
                    <a:pt x="1047" y="3600"/>
                  </a:lnTo>
                  <a:lnTo>
                    <a:pt x="922" y="3537"/>
                  </a:lnTo>
                  <a:lnTo>
                    <a:pt x="838" y="3600"/>
                  </a:lnTo>
                  <a:lnTo>
                    <a:pt x="733" y="3642"/>
                  </a:lnTo>
                  <a:lnTo>
                    <a:pt x="691" y="3746"/>
                  </a:lnTo>
                  <a:lnTo>
                    <a:pt x="545" y="3956"/>
                  </a:lnTo>
                  <a:lnTo>
                    <a:pt x="461" y="3976"/>
                  </a:lnTo>
                  <a:lnTo>
                    <a:pt x="357" y="4228"/>
                  </a:lnTo>
                  <a:lnTo>
                    <a:pt x="357" y="4374"/>
                  </a:lnTo>
                  <a:lnTo>
                    <a:pt x="461" y="4353"/>
                  </a:lnTo>
                  <a:lnTo>
                    <a:pt x="608" y="4395"/>
                  </a:lnTo>
                  <a:lnTo>
                    <a:pt x="670" y="4374"/>
                  </a:lnTo>
                  <a:lnTo>
                    <a:pt x="775" y="4374"/>
                  </a:lnTo>
                  <a:lnTo>
                    <a:pt x="859" y="4562"/>
                  </a:lnTo>
                  <a:lnTo>
                    <a:pt x="838" y="4688"/>
                  </a:lnTo>
                  <a:lnTo>
                    <a:pt x="859" y="4897"/>
                  </a:lnTo>
                  <a:lnTo>
                    <a:pt x="1068" y="5023"/>
                  </a:lnTo>
                  <a:lnTo>
                    <a:pt x="1173" y="5023"/>
                  </a:lnTo>
                  <a:lnTo>
                    <a:pt x="1256" y="5085"/>
                  </a:lnTo>
                  <a:lnTo>
                    <a:pt x="1214" y="5169"/>
                  </a:lnTo>
                  <a:lnTo>
                    <a:pt x="1340" y="5316"/>
                  </a:lnTo>
                  <a:lnTo>
                    <a:pt x="1466" y="5692"/>
                  </a:lnTo>
                  <a:lnTo>
                    <a:pt x="1445" y="5755"/>
                  </a:lnTo>
                  <a:lnTo>
                    <a:pt x="1486" y="5818"/>
                  </a:lnTo>
                  <a:lnTo>
                    <a:pt x="1382" y="5860"/>
                  </a:lnTo>
                  <a:lnTo>
                    <a:pt x="1256" y="5943"/>
                  </a:lnTo>
                  <a:lnTo>
                    <a:pt x="1194" y="5860"/>
                  </a:lnTo>
                  <a:lnTo>
                    <a:pt x="1256" y="5797"/>
                  </a:lnTo>
                  <a:lnTo>
                    <a:pt x="1256" y="5797"/>
                  </a:lnTo>
                  <a:lnTo>
                    <a:pt x="1131" y="5818"/>
                  </a:lnTo>
                  <a:lnTo>
                    <a:pt x="1068" y="5860"/>
                  </a:lnTo>
                  <a:lnTo>
                    <a:pt x="838" y="5964"/>
                  </a:lnTo>
                  <a:lnTo>
                    <a:pt x="440" y="5943"/>
                  </a:lnTo>
                  <a:lnTo>
                    <a:pt x="336" y="6006"/>
                  </a:lnTo>
                  <a:lnTo>
                    <a:pt x="252" y="5964"/>
                  </a:lnTo>
                  <a:lnTo>
                    <a:pt x="210" y="6111"/>
                  </a:lnTo>
                  <a:lnTo>
                    <a:pt x="126" y="6132"/>
                  </a:lnTo>
                  <a:lnTo>
                    <a:pt x="22" y="6215"/>
                  </a:lnTo>
                  <a:lnTo>
                    <a:pt x="1" y="6362"/>
                  </a:lnTo>
                  <a:lnTo>
                    <a:pt x="168" y="6257"/>
                  </a:lnTo>
                  <a:lnTo>
                    <a:pt x="336" y="6236"/>
                  </a:lnTo>
                  <a:lnTo>
                    <a:pt x="210" y="6320"/>
                  </a:lnTo>
                  <a:lnTo>
                    <a:pt x="106" y="6445"/>
                  </a:lnTo>
                  <a:lnTo>
                    <a:pt x="85" y="6571"/>
                  </a:lnTo>
                  <a:lnTo>
                    <a:pt x="147" y="6592"/>
                  </a:lnTo>
                  <a:lnTo>
                    <a:pt x="336" y="6780"/>
                  </a:lnTo>
                  <a:lnTo>
                    <a:pt x="691" y="6906"/>
                  </a:lnTo>
                  <a:lnTo>
                    <a:pt x="817" y="6885"/>
                  </a:lnTo>
                  <a:lnTo>
                    <a:pt x="963" y="6885"/>
                  </a:lnTo>
                  <a:lnTo>
                    <a:pt x="1194" y="6780"/>
                  </a:lnTo>
                  <a:lnTo>
                    <a:pt x="1194" y="6738"/>
                  </a:lnTo>
                  <a:lnTo>
                    <a:pt x="1194" y="6697"/>
                  </a:lnTo>
                  <a:lnTo>
                    <a:pt x="1214" y="6697"/>
                  </a:lnTo>
                  <a:lnTo>
                    <a:pt x="1340" y="6738"/>
                  </a:lnTo>
                  <a:lnTo>
                    <a:pt x="1298" y="6843"/>
                  </a:lnTo>
                  <a:lnTo>
                    <a:pt x="1256" y="6843"/>
                  </a:lnTo>
                  <a:lnTo>
                    <a:pt x="1152" y="6989"/>
                  </a:lnTo>
                  <a:lnTo>
                    <a:pt x="1068" y="6989"/>
                  </a:lnTo>
                  <a:lnTo>
                    <a:pt x="838" y="7178"/>
                  </a:lnTo>
                  <a:lnTo>
                    <a:pt x="838" y="7220"/>
                  </a:lnTo>
                  <a:lnTo>
                    <a:pt x="754" y="7199"/>
                  </a:lnTo>
                  <a:lnTo>
                    <a:pt x="733" y="7199"/>
                  </a:lnTo>
                  <a:lnTo>
                    <a:pt x="650" y="7261"/>
                  </a:lnTo>
                  <a:lnTo>
                    <a:pt x="566" y="7220"/>
                  </a:lnTo>
                  <a:lnTo>
                    <a:pt x="566" y="7115"/>
                  </a:lnTo>
                  <a:lnTo>
                    <a:pt x="503" y="7115"/>
                  </a:lnTo>
                  <a:lnTo>
                    <a:pt x="461" y="7094"/>
                  </a:lnTo>
                  <a:lnTo>
                    <a:pt x="419" y="7094"/>
                  </a:lnTo>
                  <a:lnTo>
                    <a:pt x="398" y="7178"/>
                  </a:lnTo>
                  <a:lnTo>
                    <a:pt x="419" y="7261"/>
                  </a:lnTo>
                  <a:lnTo>
                    <a:pt x="650" y="7492"/>
                  </a:lnTo>
                  <a:lnTo>
                    <a:pt x="733" y="7533"/>
                  </a:lnTo>
                  <a:lnTo>
                    <a:pt x="775" y="7533"/>
                  </a:lnTo>
                  <a:lnTo>
                    <a:pt x="817" y="7575"/>
                  </a:lnTo>
                  <a:lnTo>
                    <a:pt x="984" y="7826"/>
                  </a:lnTo>
                  <a:lnTo>
                    <a:pt x="1403" y="8161"/>
                  </a:lnTo>
                  <a:lnTo>
                    <a:pt x="1612" y="8224"/>
                  </a:lnTo>
                  <a:lnTo>
                    <a:pt x="1779" y="8161"/>
                  </a:lnTo>
                  <a:lnTo>
                    <a:pt x="2072" y="7994"/>
                  </a:lnTo>
                  <a:lnTo>
                    <a:pt x="2261" y="7889"/>
                  </a:lnTo>
                  <a:lnTo>
                    <a:pt x="2261" y="7826"/>
                  </a:lnTo>
                  <a:lnTo>
                    <a:pt x="2344" y="7722"/>
                  </a:lnTo>
                  <a:lnTo>
                    <a:pt x="2386" y="7513"/>
                  </a:lnTo>
                  <a:lnTo>
                    <a:pt x="2302" y="7408"/>
                  </a:lnTo>
                  <a:lnTo>
                    <a:pt x="2386" y="7199"/>
                  </a:lnTo>
                  <a:lnTo>
                    <a:pt x="2386" y="7094"/>
                  </a:lnTo>
                  <a:lnTo>
                    <a:pt x="2407" y="7010"/>
                  </a:lnTo>
                  <a:lnTo>
                    <a:pt x="2428" y="7094"/>
                  </a:lnTo>
                  <a:lnTo>
                    <a:pt x="2595" y="7094"/>
                  </a:lnTo>
                  <a:lnTo>
                    <a:pt x="2637" y="7115"/>
                  </a:lnTo>
                  <a:lnTo>
                    <a:pt x="2742" y="7073"/>
                  </a:lnTo>
                  <a:lnTo>
                    <a:pt x="2721" y="7115"/>
                  </a:lnTo>
                  <a:lnTo>
                    <a:pt x="2616" y="7220"/>
                  </a:lnTo>
                  <a:lnTo>
                    <a:pt x="2533" y="7199"/>
                  </a:lnTo>
                  <a:lnTo>
                    <a:pt x="2512" y="7220"/>
                  </a:lnTo>
                  <a:lnTo>
                    <a:pt x="2491" y="7366"/>
                  </a:lnTo>
                  <a:lnTo>
                    <a:pt x="2533" y="7429"/>
                  </a:lnTo>
                  <a:lnTo>
                    <a:pt x="2533" y="7533"/>
                  </a:lnTo>
                  <a:lnTo>
                    <a:pt x="2595" y="7575"/>
                  </a:lnTo>
                  <a:lnTo>
                    <a:pt x="2742" y="7533"/>
                  </a:lnTo>
                  <a:lnTo>
                    <a:pt x="2826" y="7575"/>
                  </a:lnTo>
                  <a:lnTo>
                    <a:pt x="2742" y="7575"/>
                  </a:lnTo>
                  <a:lnTo>
                    <a:pt x="2700" y="7617"/>
                  </a:lnTo>
                  <a:lnTo>
                    <a:pt x="2554" y="7701"/>
                  </a:lnTo>
                  <a:lnTo>
                    <a:pt x="2616" y="7952"/>
                  </a:lnTo>
                  <a:lnTo>
                    <a:pt x="2700" y="8015"/>
                  </a:lnTo>
                  <a:lnTo>
                    <a:pt x="2742" y="8203"/>
                  </a:lnTo>
                  <a:lnTo>
                    <a:pt x="2742" y="8349"/>
                  </a:lnTo>
                  <a:lnTo>
                    <a:pt x="2700" y="8475"/>
                  </a:lnTo>
                  <a:lnTo>
                    <a:pt x="2700" y="8580"/>
                  </a:lnTo>
                  <a:lnTo>
                    <a:pt x="2784" y="8642"/>
                  </a:lnTo>
                  <a:lnTo>
                    <a:pt x="2700" y="8684"/>
                  </a:lnTo>
                  <a:lnTo>
                    <a:pt x="2721" y="8873"/>
                  </a:lnTo>
                  <a:lnTo>
                    <a:pt x="2867" y="9186"/>
                  </a:lnTo>
                  <a:lnTo>
                    <a:pt x="2909" y="9291"/>
                  </a:lnTo>
                  <a:lnTo>
                    <a:pt x="2951" y="9375"/>
                  </a:lnTo>
                  <a:lnTo>
                    <a:pt x="2867" y="9396"/>
                  </a:lnTo>
                  <a:lnTo>
                    <a:pt x="2867" y="9521"/>
                  </a:lnTo>
                  <a:lnTo>
                    <a:pt x="3035" y="9730"/>
                  </a:lnTo>
                  <a:lnTo>
                    <a:pt x="2909" y="9730"/>
                  </a:lnTo>
                  <a:lnTo>
                    <a:pt x="3035" y="9919"/>
                  </a:lnTo>
                  <a:lnTo>
                    <a:pt x="3035" y="10086"/>
                  </a:lnTo>
                  <a:lnTo>
                    <a:pt x="3265" y="10546"/>
                  </a:lnTo>
                  <a:lnTo>
                    <a:pt x="3265" y="10860"/>
                  </a:lnTo>
                  <a:lnTo>
                    <a:pt x="3370" y="11132"/>
                  </a:lnTo>
                  <a:lnTo>
                    <a:pt x="3453" y="11174"/>
                  </a:lnTo>
                  <a:lnTo>
                    <a:pt x="3495" y="11342"/>
                  </a:lnTo>
                  <a:lnTo>
                    <a:pt x="3579" y="11383"/>
                  </a:lnTo>
                  <a:lnTo>
                    <a:pt x="3579" y="11467"/>
                  </a:lnTo>
                  <a:lnTo>
                    <a:pt x="3704" y="11697"/>
                  </a:lnTo>
                  <a:lnTo>
                    <a:pt x="3767" y="11718"/>
                  </a:lnTo>
                  <a:lnTo>
                    <a:pt x="3767" y="11781"/>
                  </a:lnTo>
                  <a:lnTo>
                    <a:pt x="3893" y="11969"/>
                  </a:lnTo>
                  <a:lnTo>
                    <a:pt x="3955" y="11969"/>
                  </a:lnTo>
                  <a:lnTo>
                    <a:pt x="3955" y="12178"/>
                  </a:lnTo>
                  <a:lnTo>
                    <a:pt x="3997" y="12241"/>
                  </a:lnTo>
                  <a:lnTo>
                    <a:pt x="4081" y="12388"/>
                  </a:lnTo>
                  <a:lnTo>
                    <a:pt x="4102" y="12555"/>
                  </a:lnTo>
                  <a:lnTo>
                    <a:pt x="4207" y="12827"/>
                  </a:lnTo>
                  <a:lnTo>
                    <a:pt x="4269" y="12932"/>
                  </a:lnTo>
                  <a:lnTo>
                    <a:pt x="4290" y="13162"/>
                  </a:lnTo>
                  <a:lnTo>
                    <a:pt x="4332" y="13225"/>
                  </a:lnTo>
                  <a:lnTo>
                    <a:pt x="4416" y="13371"/>
                  </a:lnTo>
                  <a:lnTo>
                    <a:pt x="4583" y="13539"/>
                  </a:lnTo>
                  <a:lnTo>
                    <a:pt x="4604" y="13539"/>
                  </a:lnTo>
                  <a:lnTo>
                    <a:pt x="4709" y="13685"/>
                  </a:lnTo>
                  <a:lnTo>
                    <a:pt x="4876" y="13894"/>
                  </a:lnTo>
                  <a:lnTo>
                    <a:pt x="4939" y="14083"/>
                  </a:lnTo>
                  <a:lnTo>
                    <a:pt x="5002" y="14229"/>
                  </a:lnTo>
                  <a:lnTo>
                    <a:pt x="5043" y="14271"/>
                  </a:lnTo>
                  <a:lnTo>
                    <a:pt x="5043" y="14375"/>
                  </a:lnTo>
                  <a:lnTo>
                    <a:pt x="5169" y="14606"/>
                  </a:lnTo>
                  <a:lnTo>
                    <a:pt x="5232" y="14815"/>
                  </a:lnTo>
                  <a:lnTo>
                    <a:pt x="5232" y="15045"/>
                  </a:lnTo>
                  <a:lnTo>
                    <a:pt x="5441" y="15484"/>
                  </a:lnTo>
                  <a:lnTo>
                    <a:pt x="5629" y="15673"/>
                  </a:lnTo>
                  <a:lnTo>
                    <a:pt x="5776" y="15798"/>
                  </a:lnTo>
                  <a:lnTo>
                    <a:pt x="5985" y="15840"/>
                  </a:lnTo>
                  <a:lnTo>
                    <a:pt x="6194" y="15673"/>
                  </a:lnTo>
                  <a:lnTo>
                    <a:pt x="6257" y="15547"/>
                  </a:lnTo>
                  <a:lnTo>
                    <a:pt x="6215" y="15484"/>
                  </a:lnTo>
                  <a:lnTo>
                    <a:pt x="6257" y="15464"/>
                  </a:lnTo>
                  <a:lnTo>
                    <a:pt x="6278" y="15422"/>
                  </a:lnTo>
                  <a:lnTo>
                    <a:pt x="6320" y="15317"/>
                  </a:lnTo>
                  <a:lnTo>
                    <a:pt x="6529" y="15212"/>
                  </a:lnTo>
                  <a:lnTo>
                    <a:pt x="6571" y="15212"/>
                  </a:lnTo>
                  <a:lnTo>
                    <a:pt x="6822" y="15129"/>
                  </a:lnTo>
                  <a:lnTo>
                    <a:pt x="6906" y="15150"/>
                  </a:lnTo>
                  <a:lnTo>
                    <a:pt x="6717" y="15045"/>
                  </a:lnTo>
                  <a:lnTo>
                    <a:pt x="6696" y="14961"/>
                  </a:lnTo>
                  <a:lnTo>
                    <a:pt x="6738" y="14919"/>
                  </a:lnTo>
                  <a:lnTo>
                    <a:pt x="6906" y="14710"/>
                  </a:lnTo>
                  <a:lnTo>
                    <a:pt x="6885" y="14647"/>
                  </a:lnTo>
                  <a:lnTo>
                    <a:pt x="6927" y="14543"/>
                  </a:lnTo>
                  <a:lnTo>
                    <a:pt x="7094" y="14522"/>
                  </a:lnTo>
                  <a:lnTo>
                    <a:pt x="7136" y="14543"/>
                  </a:lnTo>
                  <a:lnTo>
                    <a:pt x="7261" y="14522"/>
                  </a:lnTo>
                  <a:lnTo>
                    <a:pt x="7261" y="14375"/>
                  </a:lnTo>
                  <a:lnTo>
                    <a:pt x="7220" y="13894"/>
                  </a:lnTo>
                  <a:lnTo>
                    <a:pt x="7157" y="13811"/>
                  </a:lnTo>
                  <a:lnTo>
                    <a:pt x="7157" y="13580"/>
                  </a:lnTo>
                  <a:lnTo>
                    <a:pt x="7303" y="13329"/>
                  </a:lnTo>
                  <a:lnTo>
                    <a:pt x="7429" y="12953"/>
                  </a:lnTo>
                  <a:lnTo>
                    <a:pt x="7429" y="12660"/>
                  </a:lnTo>
                  <a:lnTo>
                    <a:pt x="7261" y="12618"/>
                  </a:lnTo>
                  <a:lnTo>
                    <a:pt x="7261" y="12178"/>
                  </a:lnTo>
                  <a:lnTo>
                    <a:pt x="7240" y="12011"/>
                  </a:lnTo>
                  <a:lnTo>
                    <a:pt x="7345" y="11906"/>
                  </a:lnTo>
                  <a:lnTo>
                    <a:pt x="7240" y="11614"/>
                  </a:lnTo>
                  <a:lnTo>
                    <a:pt x="7240" y="11404"/>
                  </a:lnTo>
                  <a:lnTo>
                    <a:pt x="7303" y="11300"/>
                  </a:lnTo>
                  <a:lnTo>
                    <a:pt x="7492" y="11132"/>
                  </a:lnTo>
                  <a:lnTo>
                    <a:pt x="7533" y="11132"/>
                  </a:lnTo>
                  <a:lnTo>
                    <a:pt x="7617" y="11195"/>
                  </a:lnTo>
                  <a:lnTo>
                    <a:pt x="7680" y="11237"/>
                  </a:lnTo>
                  <a:lnTo>
                    <a:pt x="7847" y="11028"/>
                  </a:lnTo>
                  <a:lnTo>
                    <a:pt x="7847" y="10881"/>
                  </a:lnTo>
                  <a:lnTo>
                    <a:pt x="7952" y="10818"/>
                  </a:lnTo>
                  <a:lnTo>
                    <a:pt x="8203" y="10839"/>
                  </a:lnTo>
                  <a:lnTo>
                    <a:pt x="8349" y="10756"/>
                  </a:lnTo>
                  <a:lnTo>
                    <a:pt x="8454" y="10609"/>
                  </a:lnTo>
                  <a:lnTo>
                    <a:pt x="8412" y="10463"/>
                  </a:lnTo>
                  <a:lnTo>
                    <a:pt x="8454" y="10358"/>
                  </a:lnTo>
                  <a:lnTo>
                    <a:pt x="8600" y="10212"/>
                  </a:lnTo>
                  <a:lnTo>
                    <a:pt x="8810" y="10149"/>
                  </a:lnTo>
                  <a:lnTo>
                    <a:pt x="8935" y="10023"/>
                  </a:lnTo>
                  <a:lnTo>
                    <a:pt x="9019" y="9877"/>
                  </a:lnTo>
                  <a:lnTo>
                    <a:pt x="9542" y="9479"/>
                  </a:lnTo>
                  <a:lnTo>
                    <a:pt x="9626" y="9186"/>
                  </a:lnTo>
                  <a:lnTo>
                    <a:pt x="10023" y="8852"/>
                  </a:lnTo>
                  <a:lnTo>
                    <a:pt x="9961" y="8831"/>
                  </a:lnTo>
                  <a:lnTo>
                    <a:pt x="9940" y="8852"/>
                  </a:lnTo>
                  <a:lnTo>
                    <a:pt x="9856" y="8893"/>
                  </a:lnTo>
                  <a:lnTo>
                    <a:pt x="9877" y="8747"/>
                  </a:lnTo>
                  <a:lnTo>
                    <a:pt x="9940" y="8747"/>
                  </a:lnTo>
                  <a:lnTo>
                    <a:pt x="10044" y="8663"/>
                  </a:lnTo>
                  <a:lnTo>
                    <a:pt x="10065" y="8663"/>
                  </a:lnTo>
                  <a:lnTo>
                    <a:pt x="10086" y="8684"/>
                  </a:lnTo>
                  <a:lnTo>
                    <a:pt x="10086" y="8747"/>
                  </a:lnTo>
                  <a:lnTo>
                    <a:pt x="10149" y="8789"/>
                  </a:lnTo>
                  <a:lnTo>
                    <a:pt x="10463" y="8621"/>
                  </a:lnTo>
                  <a:lnTo>
                    <a:pt x="10463" y="8559"/>
                  </a:lnTo>
                  <a:lnTo>
                    <a:pt x="10672" y="8412"/>
                  </a:lnTo>
                  <a:lnTo>
                    <a:pt x="10630" y="8329"/>
                  </a:lnTo>
                  <a:lnTo>
                    <a:pt x="10714" y="8329"/>
                  </a:lnTo>
                  <a:lnTo>
                    <a:pt x="10756" y="8224"/>
                  </a:lnTo>
                  <a:lnTo>
                    <a:pt x="10881" y="8119"/>
                  </a:lnTo>
                  <a:lnTo>
                    <a:pt x="10818" y="8098"/>
                  </a:lnTo>
                  <a:lnTo>
                    <a:pt x="10860" y="8057"/>
                  </a:lnTo>
                  <a:lnTo>
                    <a:pt x="10777" y="7931"/>
                  </a:lnTo>
                  <a:lnTo>
                    <a:pt x="10777" y="7847"/>
                  </a:lnTo>
                  <a:lnTo>
                    <a:pt x="10818" y="7743"/>
                  </a:lnTo>
                  <a:lnTo>
                    <a:pt x="10860" y="7680"/>
                  </a:lnTo>
                  <a:lnTo>
                    <a:pt x="10902" y="7617"/>
                  </a:lnTo>
                  <a:lnTo>
                    <a:pt x="11279" y="7492"/>
                  </a:lnTo>
                  <a:lnTo>
                    <a:pt x="11341" y="7387"/>
                  </a:lnTo>
                  <a:lnTo>
                    <a:pt x="11341" y="7303"/>
                  </a:lnTo>
                  <a:lnTo>
                    <a:pt x="11404" y="7220"/>
                  </a:lnTo>
                  <a:lnTo>
                    <a:pt x="11425" y="7178"/>
                  </a:lnTo>
                  <a:lnTo>
                    <a:pt x="11383" y="7115"/>
                  </a:lnTo>
                  <a:lnTo>
                    <a:pt x="11321" y="7115"/>
                  </a:lnTo>
                  <a:lnTo>
                    <a:pt x="11300" y="7073"/>
                  </a:lnTo>
                  <a:lnTo>
                    <a:pt x="11404" y="7073"/>
                  </a:lnTo>
                  <a:lnTo>
                    <a:pt x="11488" y="7157"/>
                  </a:lnTo>
                  <a:lnTo>
                    <a:pt x="11488" y="7261"/>
                  </a:lnTo>
                  <a:lnTo>
                    <a:pt x="11509" y="7387"/>
                  </a:lnTo>
                  <a:lnTo>
                    <a:pt x="11593" y="7408"/>
                  </a:lnTo>
                  <a:lnTo>
                    <a:pt x="11676" y="7408"/>
                  </a:lnTo>
                  <a:lnTo>
                    <a:pt x="11718" y="7366"/>
                  </a:lnTo>
                  <a:lnTo>
                    <a:pt x="11739" y="7387"/>
                  </a:lnTo>
                  <a:lnTo>
                    <a:pt x="11739" y="7324"/>
                  </a:lnTo>
                  <a:lnTo>
                    <a:pt x="11760" y="7282"/>
                  </a:lnTo>
                  <a:lnTo>
                    <a:pt x="11802" y="7324"/>
                  </a:lnTo>
                  <a:lnTo>
                    <a:pt x="11823" y="7492"/>
                  </a:lnTo>
                  <a:lnTo>
                    <a:pt x="11906" y="7513"/>
                  </a:lnTo>
                  <a:lnTo>
                    <a:pt x="11906" y="7429"/>
                  </a:lnTo>
                  <a:lnTo>
                    <a:pt x="11969" y="7533"/>
                  </a:lnTo>
                  <a:lnTo>
                    <a:pt x="12032" y="7429"/>
                  </a:lnTo>
                  <a:lnTo>
                    <a:pt x="11969" y="7303"/>
                  </a:lnTo>
                  <a:lnTo>
                    <a:pt x="12011" y="7303"/>
                  </a:lnTo>
                  <a:lnTo>
                    <a:pt x="11969" y="7115"/>
                  </a:lnTo>
                  <a:lnTo>
                    <a:pt x="11948" y="7010"/>
                  </a:lnTo>
                  <a:lnTo>
                    <a:pt x="11948" y="6864"/>
                  </a:lnTo>
                  <a:lnTo>
                    <a:pt x="11760" y="6634"/>
                  </a:lnTo>
                  <a:lnTo>
                    <a:pt x="11739" y="6445"/>
                  </a:lnTo>
                  <a:lnTo>
                    <a:pt x="11760" y="6341"/>
                  </a:lnTo>
                  <a:lnTo>
                    <a:pt x="11718" y="6215"/>
                  </a:lnTo>
                  <a:lnTo>
                    <a:pt x="11718" y="6027"/>
                  </a:lnTo>
                  <a:lnTo>
                    <a:pt x="11551" y="5839"/>
                  </a:lnTo>
                  <a:lnTo>
                    <a:pt x="11425" y="5797"/>
                  </a:lnTo>
                  <a:lnTo>
                    <a:pt x="11300" y="5629"/>
                  </a:lnTo>
                  <a:lnTo>
                    <a:pt x="11300" y="5399"/>
                  </a:lnTo>
                  <a:lnTo>
                    <a:pt x="11404" y="5378"/>
                  </a:lnTo>
                  <a:lnTo>
                    <a:pt x="11446" y="5211"/>
                  </a:lnTo>
                  <a:lnTo>
                    <a:pt x="11530" y="5169"/>
                  </a:lnTo>
                  <a:lnTo>
                    <a:pt x="11613" y="5190"/>
                  </a:lnTo>
                  <a:lnTo>
                    <a:pt x="11676" y="5127"/>
                  </a:lnTo>
                  <a:lnTo>
                    <a:pt x="11634" y="4981"/>
                  </a:lnTo>
                  <a:lnTo>
                    <a:pt x="11655" y="4918"/>
                  </a:lnTo>
                  <a:lnTo>
                    <a:pt x="11530" y="4897"/>
                  </a:lnTo>
                  <a:lnTo>
                    <a:pt x="11425" y="4960"/>
                  </a:lnTo>
                  <a:lnTo>
                    <a:pt x="11132" y="4855"/>
                  </a:lnTo>
                  <a:lnTo>
                    <a:pt x="11153" y="4709"/>
                  </a:lnTo>
                  <a:lnTo>
                    <a:pt x="11279" y="4583"/>
                  </a:lnTo>
                  <a:lnTo>
                    <a:pt x="11321" y="4437"/>
                  </a:lnTo>
                  <a:lnTo>
                    <a:pt x="11279" y="4374"/>
                  </a:lnTo>
                  <a:lnTo>
                    <a:pt x="11279" y="4290"/>
                  </a:lnTo>
                  <a:lnTo>
                    <a:pt x="11321" y="4290"/>
                  </a:lnTo>
                  <a:lnTo>
                    <a:pt x="11341" y="4228"/>
                  </a:lnTo>
                  <a:lnTo>
                    <a:pt x="11404" y="4269"/>
                  </a:lnTo>
                  <a:lnTo>
                    <a:pt x="11488" y="4374"/>
                  </a:lnTo>
                  <a:lnTo>
                    <a:pt x="11488" y="4437"/>
                  </a:lnTo>
                  <a:lnTo>
                    <a:pt x="11551" y="4541"/>
                  </a:lnTo>
                  <a:lnTo>
                    <a:pt x="11676" y="4562"/>
                  </a:lnTo>
                  <a:lnTo>
                    <a:pt x="11739" y="4541"/>
                  </a:lnTo>
                  <a:lnTo>
                    <a:pt x="11655" y="4479"/>
                  </a:lnTo>
                  <a:lnTo>
                    <a:pt x="11676" y="4395"/>
                  </a:lnTo>
                  <a:lnTo>
                    <a:pt x="11739" y="4395"/>
                  </a:lnTo>
                  <a:lnTo>
                    <a:pt x="11823" y="4479"/>
                  </a:lnTo>
                  <a:lnTo>
                    <a:pt x="11865" y="4541"/>
                  </a:lnTo>
                  <a:lnTo>
                    <a:pt x="11969" y="4583"/>
                  </a:lnTo>
                  <a:lnTo>
                    <a:pt x="12011" y="4541"/>
                  </a:lnTo>
                  <a:lnTo>
                    <a:pt x="12053" y="4541"/>
                  </a:lnTo>
                  <a:lnTo>
                    <a:pt x="12137" y="4667"/>
                  </a:lnTo>
                  <a:lnTo>
                    <a:pt x="12158" y="4792"/>
                  </a:lnTo>
                  <a:lnTo>
                    <a:pt x="12158" y="4876"/>
                  </a:lnTo>
                  <a:lnTo>
                    <a:pt x="12199" y="5002"/>
                  </a:lnTo>
                  <a:lnTo>
                    <a:pt x="12199" y="5085"/>
                  </a:lnTo>
                  <a:lnTo>
                    <a:pt x="12325" y="5127"/>
                  </a:lnTo>
                  <a:lnTo>
                    <a:pt x="12430" y="5106"/>
                  </a:lnTo>
                  <a:lnTo>
                    <a:pt x="12555" y="5169"/>
                  </a:lnTo>
                  <a:lnTo>
                    <a:pt x="12911" y="5169"/>
                  </a:lnTo>
                  <a:lnTo>
                    <a:pt x="13099" y="5190"/>
                  </a:lnTo>
                  <a:lnTo>
                    <a:pt x="13308" y="5169"/>
                  </a:lnTo>
                  <a:lnTo>
                    <a:pt x="13392" y="5169"/>
                  </a:lnTo>
                  <a:lnTo>
                    <a:pt x="13434" y="5190"/>
                  </a:lnTo>
                  <a:lnTo>
                    <a:pt x="13497" y="5169"/>
                  </a:lnTo>
                  <a:lnTo>
                    <a:pt x="13601" y="5274"/>
                  </a:lnTo>
                  <a:lnTo>
                    <a:pt x="13643" y="5295"/>
                  </a:lnTo>
                  <a:lnTo>
                    <a:pt x="13601" y="5420"/>
                  </a:lnTo>
                  <a:lnTo>
                    <a:pt x="13580" y="5546"/>
                  </a:lnTo>
                  <a:lnTo>
                    <a:pt x="13497" y="5755"/>
                  </a:lnTo>
                  <a:lnTo>
                    <a:pt x="13434" y="5797"/>
                  </a:lnTo>
                  <a:lnTo>
                    <a:pt x="13434" y="5860"/>
                  </a:lnTo>
                  <a:lnTo>
                    <a:pt x="13392" y="5922"/>
                  </a:lnTo>
                  <a:lnTo>
                    <a:pt x="13308" y="5922"/>
                  </a:lnTo>
                  <a:lnTo>
                    <a:pt x="13287" y="5860"/>
                  </a:lnTo>
                  <a:lnTo>
                    <a:pt x="13183" y="5943"/>
                  </a:lnTo>
                  <a:lnTo>
                    <a:pt x="13162" y="6027"/>
                  </a:lnTo>
                  <a:lnTo>
                    <a:pt x="13099" y="6048"/>
                  </a:lnTo>
                  <a:lnTo>
                    <a:pt x="13099" y="6132"/>
                  </a:lnTo>
                  <a:lnTo>
                    <a:pt x="13162" y="6278"/>
                  </a:lnTo>
                  <a:lnTo>
                    <a:pt x="13225" y="6341"/>
                  </a:lnTo>
                  <a:lnTo>
                    <a:pt x="13225" y="6383"/>
                  </a:lnTo>
                  <a:lnTo>
                    <a:pt x="13329" y="6487"/>
                  </a:lnTo>
                  <a:lnTo>
                    <a:pt x="13413" y="6592"/>
                  </a:lnTo>
                  <a:lnTo>
                    <a:pt x="13497" y="6592"/>
                  </a:lnTo>
                  <a:lnTo>
                    <a:pt x="13497" y="6529"/>
                  </a:lnTo>
                  <a:lnTo>
                    <a:pt x="13476" y="6466"/>
                  </a:lnTo>
                  <a:lnTo>
                    <a:pt x="13518" y="6383"/>
                  </a:lnTo>
                  <a:lnTo>
                    <a:pt x="13518" y="6341"/>
                  </a:lnTo>
                  <a:lnTo>
                    <a:pt x="13538" y="6278"/>
                  </a:lnTo>
                  <a:lnTo>
                    <a:pt x="13518" y="6236"/>
                  </a:lnTo>
                  <a:lnTo>
                    <a:pt x="13580" y="6173"/>
                  </a:lnTo>
                  <a:lnTo>
                    <a:pt x="13643" y="6236"/>
                  </a:lnTo>
                  <a:lnTo>
                    <a:pt x="13727" y="6236"/>
                  </a:lnTo>
                  <a:lnTo>
                    <a:pt x="13769" y="6278"/>
                  </a:lnTo>
                  <a:lnTo>
                    <a:pt x="13831" y="6362"/>
                  </a:lnTo>
                  <a:lnTo>
                    <a:pt x="13852" y="6529"/>
                  </a:lnTo>
                  <a:lnTo>
                    <a:pt x="13852" y="6655"/>
                  </a:lnTo>
                  <a:lnTo>
                    <a:pt x="13915" y="6738"/>
                  </a:lnTo>
                  <a:lnTo>
                    <a:pt x="13936" y="6969"/>
                  </a:lnTo>
                  <a:lnTo>
                    <a:pt x="13999" y="7115"/>
                  </a:lnTo>
                  <a:lnTo>
                    <a:pt x="14020" y="7199"/>
                  </a:lnTo>
                  <a:lnTo>
                    <a:pt x="14041" y="7261"/>
                  </a:lnTo>
                  <a:lnTo>
                    <a:pt x="14041" y="7303"/>
                  </a:lnTo>
                  <a:lnTo>
                    <a:pt x="14062" y="7366"/>
                  </a:lnTo>
                  <a:lnTo>
                    <a:pt x="14103" y="7387"/>
                  </a:lnTo>
                  <a:lnTo>
                    <a:pt x="14103" y="7303"/>
                  </a:lnTo>
                  <a:lnTo>
                    <a:pt x="14124" y="7199"/>
                  </a:lnTo>
                  <a:lnTo>
                    <a:pt x="14166" y="7220"/>
                  </a:lnTo>
                  <a:lnTo>
                    <a:pt x="14250" y="7199"/>
                  </a:lnTo>
                  <a:lnTo>
                    <a:pt x="14292" y="6989"/>
                  </a:lnTo>
                  <a:lnTo>
                    <a:pt x="14271" y="6885"/>
                  </a:lnTo>
                  <a:lnTo>
                    <a:pt x="14292" y="6759"/>
                  </a:lnTo>
                  <a:lnTo>
                    <a:pt x="14271" y="6592"/>
                  </a:lnTo>
                  <a:lnTo>
                    <a:pt x="14417" y="6592"/>
                  </a:lnTo>
                  <a:lnTo>
                    <a:pt x="14417" y="6383"/>
                  </a:lnTo>
                  <a:lnTo>
                    <a:pt x="14417" y="6257"/>
                  </a:lnTo>
                  <a:lnTo>
                    <a:pt x="14354" y="5964"/>
                  </a:lnTo>
                  <a:lnTo>
                    <a:pt x="14459" y="5964"/>
                  </a:lnTo>
                  <a:lnTo>
                    <a:pt x="14564" y="6006"/>
                  </a:lnTo>
                  <a:lnTo>
                    <a:pt x="14731" y="6006"/>
                  </a:lnTo>
                  <a:lnTo>
                    <a:pt x="14794" y="5797"/>
                  </a:lnTo>
                  <a:lnTo>
                    <a:pt x="14857" y="5546"/>
                  </a:lnTo>
                  <a:lnTo>
                    <a:pt x="14982" y="5232"/>
                  </a:lnTo>
                  <a:lnTo>
                    <a:pt x="14857" y="5190"/>
                  </a:lnTo>
                  <a:lnTo>
                    <a:pt x="14857" y="5085"/>
                  </a:lnTo>
                  <a:lnTo>
                    <a:pt x="15003" y="4813"/>
                  </a:lnTo>
                  <a:lnTo>
                    <a:pt x="15087" y="4583"/>
                  </a:lnTo>
                  <a:lnTo>
                    <a:pt x="15045" y="4541"/>
                  </a:lnTo>
                  <a:lnTo>
                    <a:pt x="15066" y="4374"/>
                  </a:lnTo>
                  <a:lnTo>
                    <a:pt x="15254" y="4081"/>
                  </a:lnTo>
                  <a:lnTo>
                    <a:pt x="15380" y="4039"/>
                  </a:lnTo>
                  <a:lnTo>
                    <a:pt x="15505" y="3872"/>
                  </a:lnTo>
                  <a:lnTo>
                    <a:pt x="15568" y="3725"/>
                  </a:lnTo>
                  <a:lnTo>
                    <a:pt x="15777" y="3663"/>
                  </a:lnTo>
                  <a:lnTo>
                    <a:pt x="15924" y="3558"/>
                  </a:lnTo>
                  <a:lnTo>
                    <a:pt x="16007" y="3642"/>
                  </a:lnTo>
                  <a:lnTo>
                    <a:pt x="16133" y="3704"/>
                  </a:lnTo>
                  <a:lnTo>
                    <a:pt x="16112" y="3600"/>
                  </a:lnTo>
                  <a:lnTo>
                    <a:pt x="16112" y="3432"/>
                  </a:lnTo>
                  <a:lnTo>
                    <a:pt x="16217" y="3328"/>
                  </a:lnTo>
                  <a:lnTo>
                    <a:pt x="16196" y="3244"/>
                  </a:lnTo>
                  <a:lnTo>
                    <a:pt x="16154" y="3223"/>
                  </a:lnTo>
                  <a:lnTo>
                    <a:pt x="16091" y="3119"/>
                  </a:lnTo>
                  <a:lnTo>
                    <a:pt x="15987" y="3077"/>
                  </a:lnTo>
                  <a:lnTo>
                    <a:pt x="15903" y="3119"/>
                  </a:lnTo>
                  <a:lnTo>
                    <a:pt x="15777" y="3098"/>
                  </a:lnTo>
                  <a:lnTo>
                    <a:pt x="15735" y="2993"/>
                  </a:lnTo>
                  <a:lnTo>
                    <a:pt x="15840" y="2888"/>
                  </a:lnTo>
                  <a:lnTo>
                    <a:pt x="15840" y="2805"/>
                  </a:lnTo>
                  <a:lnTo>
                    <a:pt x="15777" y="2700"/>
                  </a:lnTo>
                  <a:lnTo>
                    <a:pt x="15735" y="2616"/>
                  </a:lnTo>
                  <a:lnTo>
                    <a:pt x="15673" y="2658"/>
                  </a:lnTo>
                  <a:lnTo>
                    <a:pt x="15589" y="2658"/>
                  </a:lnTo>
                  <a:lnTo>
                    <a:pt x="15526" y="2575"/>
                  </a:lnTo>
                  <a:lnTo>
                    <a:pt x="15610" y="2407"/>
                  </a:lnTo>
                  <a:lnTo>
                    <a:pt x="15589" y="2365"/>
                  </a:lnTo>
                  <a:lnTo>
                    <a:pt x="15505" y="2365"/>
                  </a:lnTo>
                  <a:lnTo>
                    <a:pt x="15463" y="2282"/>
                  </a:lnTo>
                  <a:lnTo>
                    <a:pt x="15380" y="2261"/>
                  </a:lnTo>
                  <a:lnTo>
                    <a:pt x="15108" y="2407"/>
                  </a:lnTo>
                  <a:lnTo>
                    <a:pt x="15150" y="2512"/>
                  </a:lnTo>
                  <a:lnTo>
                    <a:pt x="15066" y="2575"/>
                  </a:lnTo>
                  <a:lnTo>
                    <a:pt x="14857" y="2491"/>
                  </a:lnTo>
                  <a:lnTo>
                    <a:pt x="14689" y="2554"/>
                  </a:lnTo>
                  <a:lnTo>
                    <a:pt x="14585" y="2386"/>
                  </a:lnTo>
                  <a:lnTo>
                    <a:pt x="14459" y="2491"/>
                  </a:lnTo>
                  <a:lnTo>
                    <a:pt x="14375" y="2491"/>
                  </a:lnTo>
                  <a:lnTo>
                    <a:pt x="14375" y="2616"/>
                  </a:lnTo>
                  <a:lnTo>
                    <a:pt x="14271" y="2784"/>
                  </a:lnTo>
                  <a:lnTo>
                    <a:pt x="14041" y="2826"/>
                  </a:lnTo>
                  <a:lnTo>
                    <a:pt x="13936" y="2867"/>
                  </a:lnTo>
                  <a:lnTo>
                    <a:pt x="13831" y="2972"/>
                  </a:lnTo>
                  <a:lnTo>
                    <a:pt x="13769" y="3098"/>
                  </a:lnTo>
                  <a:lnTo>
                    <a:pt x="13685" y="3119"/>
                  </a:lnTo>
                  <a:lnTo>
                    <a:pt x="13685" y="3202"/>
                  </a:lnTo>
                  <a:lnTo>
                    <a:pt x="13580" y="3181"/>
                  </a:lnTo>
                  <a:lnTo>
                    <a:pt x="13497" y="3223"/>
                  </a:lnTo>
                  <a:lnTo>
                    <a:pt x="13434" y="3391"/>
                  </a:lnTo>
                  <a:lnTo>
                    <a:pt x="13329" y="3391"/>
                  </a:lnTo>
                  <a:lnTo>
                    <a:pt x="13120" y="3432"/>
                  </a:lnTo>
                  <a:lnTo>
                    <a:pt x="13057" y="3432"/>
                  </a:lnTo>
                  <a:lnTo>
                    <a:pt x="13015" y="3600"/>
                  </a:lnTo>
                  <a:lnTo>
                    <a:pt x="13015" y="3704"/>
                  </a:lnTo>
                  <a:lnTo>
                    <a:pt x="13204" y="3767"/>
                  </a:lnTo>
                  <a:lnTo>
                    <a:pt x="13204" y="3935"/>
                  </a:lnTo>
                  <a:lnTo>
                    <a:pt x="13204" y="4039"/>
                  </a:lnTo>
                  <a:lnTo>
                    <a:pt x="12974" y="4123"/>
                  </a:lnTo>
                  <a:lnTo>
                    <a:pt x="12806" y="4081"/>
                  </a:lnTo>
                  <a:lnTo>
                    <a:pt x="12597" y="4144"/>
                  </a:lnTo>
                  <a:lnTo>
                    <a:pt x="12492" y="4081"/>
                  </a:lnTo>
                  <a:lnTo>
                    <a:pt x="12367" y="4123"/>
                  </a:lnTo>
                  <a:lnTo>
                    <a:pt x="12262" y="4248"/>
                  </a:lnTo>
                  <a:lnTo>
                    <a:pt x="12116" y="4248"/>
                  </a:lnTo>
                  <a:lnTo>
                    <a:pt x="11823" y="4081"/>
                  </a:lnTo>
                  <a:lnTo>
                    <a:pt x="11739" y="4144"/>
                  </a:lnTo>
                  <a:lnTo>
                    <a:pt x="11530" y="4123"/>
                  </a:lnTo>
                  <a:lnTo>
                    <a:pt x="11425" y="3935"/>
                  </a:lnTo>
                  <a:lnTo>
                    <a:pt x="11488" y="3830"/>
                  </a:lnTo>
                  <a:lnTo>
                    <a:pt x="11488" y="3704"/>
                  </a:lnTo>
                  <a:lnTo>
                    <a:pt x="11383" y="3621"/>
                  </a:lnTo>
                  <a:lnTo>
                    <a:pt x="11341" y="3453"/>
                  </a:lnTo>
                  <a:lnTo>
                    <a:pt x="11300" y="3349"/>
                  </a:lnTo>
                  <a:lnTo>
                    <a:pt x="11153" y="3349"/>
                  </a:lnTo>
                  <a:lnTo>
                    <a:pt x="11069" y="3453"/>
                  </a:lnTo>
                  <a:lnTo>
                    <a:pt x="11028" y="3453"/>
                  </a:lnTo>
                  <a:lnTo>
                    <a:pt x="11090" y="3600"/>
                  </a:lnTo>
                  <a:lnTo>
                    <a:pt x="11028" y="3851"/>
                  </a:lnTo>
                  <a:lnTo>
                    <a:pt x="11132" y="4081"/>
                  </a:lnTo>
                  <a:lnTo>
                    <a:pt x="11090" y="4353"/>
                  </a:lnTo>
                  <a:lnTo>
                    <a:pt x="10756" y="4437"/>
                  </a:lnTo>
                  <a:lnTo>
                    <a:pt x="10505" y="4290"/>
                  </a:lnTo>
                  <a:lnTo>
                    <a:pt x="10400" y="4374"/>
                  </a:lnTo>
                  <a:lnTo>
                    <a:pt x="9919" y="4186"/>
                  </a:lnTo>
                  <a:lnTo>
                    <a:pt x="9709" y="4186"/>
                  </a:lnTo>
                  <a:lnTo>
                    <a:pt x="9584" y="4248"/>
                  </a:lnTo>
                  <a:lnTo>
                    <a:pt x="9291" y="4165"/>
                  </a:lnTo>
                  <a:lnTo>
                    <a:pt x="9124" y="4039"/>
                  </a:lnTo>
                  <a:lnTo>
                    <a:pt x="9103" y="3872"/>
                  </a:lnTo>
                  <a:lnTo>
                    <a:pt x="8810" y="3830"/>
                  </a:lnTo>
                  <a:lnTo>
                    <a:pt x="8517" y="3914"/>
                  </a:lnTo>
                  <a:lnTo>
                    <a:pt x="8412" y="3830"/>
                  </a:lnTo>
                  <a:lnTo>
                    <a:pt x="8140" y="3830"/>
                  </a:lnTo>
                  <a:lnTo>
                    <a:pt x="7952" y="3725"/>
                  </a:lnTo>
                  <a:lnTo>
                    <a:pt x="7784" y="3725"/>
                  </a:lnTo>
                  <a:lnTo>
                    <a:pt x="7680" y="3642"/>
                  </a:lnTo>
                  <a:lnTo>
                    <a:pt x="7450" y="3600"/>
                  </a:lnTo>
                  <a:lnTo>
                    <a:pt x="7261" y="3391"/>
                  </a:lnTo>
                  <a:lnTo>
                    <a:pt x="7010" y="3202"/>
                  </a:lnTo>
                  <a:lnTo>
                    <a:pt x="6801" y="3139"/>
                  </a:lnTo>
                  <a:lnTo>
                    <a:pt x="6717" y="3077"/>
                  </a:lnTo>
                  <a:lnTo>
                    <a:pt x="6613" y="3077"/>
                  </a:lnTo>
                  <a:lnTo>
                    <a:pt x="6508" y="2993"/>
                  </a:lnTo>
                  <a:lnTo>
                    <a:pt x="6383" y="2972"/>
                  </a:lnTo>
                  <a:lnTo>
                    <a:pt x="6362" y="2826"/>
                  </a:lnTo>
                  <a:lnTo>
                    <a:pt x="6487" y="2616"/>
                  </a:lnTo>
                  <a:lnTo>
                    <a:pt x="6487" y="2449"/>
                  </a:lnTo>
                  <a:lnTo>
                    <a:pt x="6571" y="2135"/>
                  </a:lnTo>
                  <a:lnTo>
                    <a:pt x="6571" y="1926"/>
                  </a:lnTo>
                  <a:lnTo>
                    <a:pt x="6529" y="1947"/>
                  </a:lnTo>
                  <a:lnTo>
                    <a:pt x="6508" y="1842"/>
                  </a:lnTo>
                  <a:lnTo>
                    <a:pt x="6404" y="1842"/>
                  </a:lnTo>
                  <a:lnTo>
                    <a:pt x="6320" y="1675"/>
                  </a:lnTo>
                  <a:lnTo>
                    <a:pt x="6257" y="1654"/>
                  </a:lnTo>
                  <a:lnTo>
                    <a:pt x="6152" y="1549"/>
                  </a:lnTo>
                  <a:lnTo>
                    <a:pt x="6006" y="1528"/>
                  </a:lnTo>
                  <a:lnTo>
                    <a:pt x="5964" y="1445"/>
                  </a:lnTo>
                  <a:lnTo>
                    <a:pt x="5839" y="1445"/>
                  </a:lnTo>
                  <a:lnTo>
                    <a:pt x="5755" y="1549"/>
                  </a:lnTo>
                  <a:lnTo>
                    <a:pt x="5629" y="1507"/>
                  </a:lnTo>
                  <a:lnTo>
                    <a:pt x="5587" y="1361"/>
                  </a:lnTo>
                  <a:lnTo>
                    <a:pt x="5546" y="1361"/>
                  </a:lnTo>
                  <a:lnTo>
                    <a:pt x="5546" y="1256"/>
                  </a:lnTo>
                  <a:lnTo>
                    <a:pt x="5462" y="1152"/>
                  </a:lnTo>
                  <a:lnTo>
                    <a:pt x="5399" y="1131"/>
                  </a:lnTo>
                  <a:lnTo>
                    <a:pt x="5441" y="1047"/>
                  </a:lnTo>
                  <a:lnTo>
                    <a:pt x="5378" y="943"/>
                  </a:lnTo>
                  <a:lnTo>
                    <a:pt x="5399" y="712"/>
                  </a:lnTo>
                  <a:lnTo>
                    <a:pt x="5253" y="629"/>
                  </a:lnTo>
                  <a:lnTo>
                    <a:pt x="5232" y="566"/>
                  </a:lnTo>
                  <a:lnTo>
                    <a:pt x="5211" y="482"/>
                  </a:lnTo>
                  <a:lnTo>
                    <a:pt x="4960" y="357"/>
                  </a:lnTo>
                  <a:lnTo>
                    <a:pt x="4813" y="357"/>
                  </a:lnTo>
                  <a:lnTo>
                    <a:pt x="4751" y="189"/>
                  </a:lnTo>
                  <a:lnTo>
                    <a:pt x="4604" y="106"/>
                  </a:lnTo>
                  <a:lnTo>
                    <a:pt x="4437" y="210"/>
                  </a:lnTo>
                  <a:lnTo>
                    <a:pt x="4123" y="1"/>
                  </a:lnTo>
                  <a:close/>
                </a:path>
              </a:pathLst>
            </a:custGeom>
            <a:solidFill>
              <a:srgbClr val="2C39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 name="Google Shape;524;p49"/>
            <p:cNvSpPr/>
            <p:nvPr/>
          </p:nvSpPr>
          <p:spPr>
            <a:xfrm>
              <a:off x="4822425" y="2778250"/>
              <a:ext cx="119300" cy="63825"/>
            </a:xfrm>
            <a:custGeom>
              <a:avLst/>
              <a:gdLst/>
              <a:ahLst/>
              <a:cxnLst/>
              <a:rect l="l" t="t" r="r" b="b"/>
              <a:pathLst>
                <a:path w="4772" h="2553" extrusionOk="0">
                  <a:moveTo>
                    <a:pt x="231" y="0"/>
                  </a:moveTo>
                  <a:lnTo>
                    <a:pt x="210" y="42"/>
                  </a:lnTo>
                  <a:lnTo>
                    <a:pt x="210" y="251"/>
                  </a:lnTo>
                  <a:lnTo>
                    <a:pt x="126" y="565"/>
                  </a:lnTo>
                  <a:lnTo>
                    <a:pt x="126" y="732"/>
                  </a:lnTo>
                  <a:lnTo>
                    <a:pt x="1" y="942"/>
                  </a:lnTo>
                  <a:lnTo>
                    <a:pt x="22" y="1088"/>
                  </a:lnTo>
                  <a:lnTo>
                    <a:pt x="147" y="1109"/>
                  </a:lnTo>
                  <a:lnTo>
                    <a:pt x="252" y="1193"/>
                  </a:lnTo>
                  <a:lnTo>
                    <a:pt x="356" y="1193"/>
                  </a:lnTo>
                  <a:lnTo>
                    <a:pt x="440" y="1255"/>
                  </a:lnTo>
                  <a:lnTo>
                    <a:pt x="649" y="1318"/>
                  </a:lnTo>
                  <a:lnTo>
                    <a:pt x="900" y="1507"/>
                  </a:lnTo>
                  <a:lnTo>
                    <a:pt x="1089" y="1716"/>
                  </a:lnTo>
                  <a:lnTo>
                    <a:pt x="1319" y="1758"/>
                  </a:lnTo>
                  <a:lnTo>
                    <a:pt x="1423" y="1841"/>
                  </a:lnTo>
                  <a:lnTo>
                    <a:pt x="1591" y="1841"/>
                  </a:lnTo>
                  <a:lnTo>
                    <a:pt x="1779" y="1946"/>
                  </a:lnTo>
                  <a:lnTo>
                    <a:pt x="2051" y="1946"/>
                  </a:lnTo>
                  <a:lnTo>
                    <a:pt x="2156" y="2030"/>
                  </a:lnTo>
                  <a:lnTo>
                    <a:pt x="2449" y="1946"/>
                  </a:lnTo>
                  <a:lnTo>
                    <a:pt x="2742" y="1988"/>
                  </a:lnTo>
                  <a:lnTo>
                    <a:pt x="2763" y="2155"/>
                  </a:lnTo>
                  <a:lnTo>
                    <a:pt x="2930" y="2281"/>
                  </a:lnTo>
                  <a:lnTo>
                    <a:pt x="3223" y="2364"/>
                  </a:lnTo>
                  <a:lnTo>
                    <a:pt x="3348" y="2302"/>
                  </a:lnTo>
                  <a:lnTo>
                    <a:pt x="3558" y="2302"/>
                  </a:lnTo>
                  <a:lnTo>
                    <a:pt x="4039" y="2490"/>
                  </a:lnTo>
                  <a:lnTo>
                    <a:pt x="4144" y="2406"/>
                  </a:lnTo>
                  <a:lnTo>
                    <a:pt x="4395" y="2553"/>
                  </a:lnTo>
                  <a:lnTo>
                    <a:pt x="4729" y="2469"/>
                  </a:lnTo>
                  <a:lnTo>
                    <a:pt x="4771" y="2197"/>
                  </a:lnTo>
                  <a:lnTo>
                    <a:pt x="4667" y="1967"/>
                  </a:lnTo>
                  <a:lnTo>
                    <a:pt x="4729" y="1716"/>
                  </a:lnTo>
                  <a:lnTo>
                    <a:pt x="4667" y="1569"/>
                  </a:lnTo>
                  <a:lnTo>
                    <a:pt x="4562" y="1569"/>
                  </a:lnTo>
                  <a:lnTo>
                    <a:pt x="4416" y="1632"/>
                  </a:lnTo>
                  <a:lnTo>
                    <a:pt x="4353" y="1611"/>
                  </a:lnTo>
                  <a:lnTo>
                    <a:pt x="4206" y="1653"/>
                  </a:lnTo>
                  <a:lnTo>
                    <a:pt x="4123" y="1632"/>
                  </a:lnTo>
                  <a:lnTo>
                    <a:pt x="3997" y="1465"/>
                  </a:lnTo>
                  <a:lnTo>
                    <a:pt x="3830" y="1402"/>
                  </a:lnTo>
                  <a:lnTo>
                    <a:pt x="3788" y="1255"/>
                  </a:lnTo>
                  <a:lnTo>
                    <a:pt x="3662" y="1193"/>
                  </a:lnTo>
                  <a:lnTo>
                    <a:pt x="3453" y="1193"/>
                  </a:lnTo>
                  <a:lnTo>
                    <a:pt x="3348" y="1297"/>
                  </a:lnTo>
                  <a:lnTo>
                    <a:pt x="3202" y="1318"/>
                  </a:lnTo>
                  <a:lnTo>
                    <a:pt x="3139" y="1402"/>
                  </a:lnTo>
                  <a:lnTo>
                    <a:pt x="2972" y="1318"/>
                  </a:lnTo>
                  <a:lnTo>
                    <a:pt x="2867" y="1339"/>
                  </a:lnTo>
                  <a:lnTo>
                    <a:pt x="2825" y="1193"/>
                  </a:lnTo>
                  <a:lnTo>
                    <a:pt x="2846" y="942"/>
                  </a:lnTo>
                  <a:lnTo>
                    <a:pt x="2700" y="942"/>
                  </a:lnTo>
                  <a:lnTo>
                    <a:pt x="2532" y="1004"/>
                  </a:lnTo>
                  <a:lnTo>
                    <a:pt x="2365" y="879"/>
                  </a:lnTo>
                  <a:lnTo>
                    <a:pt x="2365" y="711"/>
                  </a:lnTo>
                  <a:lnTo>
                    <a:pt x="2239" y="628"/>
                  </a:lnTo>
                  <a:lnTo>
                    <a:pt x="2114" y="628"/>
                  </a:lnTo>
                  <a:lnTo>
                    <a:pt x="2093" y="586"/>
                  </a:lnTo>
                  <a:lnTo>
                    <a:pt x="2009" y="628"/>
                  </a:lnTo>
                  <a:lnTo>
                    <a:pt x="2009" y="816"/>
                  </a:lnTo>
                  <a:lnTo>
                    <a:pt x="1947" y="837"/>
                  </a:lnTo>
                  <a:lnTo>
                    <a:pt x="1905" y="711"/>
                  </a:lnTo>
                  <a:lnTo>
                    <a:pt x="1800" y="586"/>
                  </a:lnTo>
                  <a:lnTo>
                    <a:pt x="1737" y="523"/>
                  </a:lnTo>
                  <a:lnTo>
                    <a:pt x="1612" y="460"/>
                  </a:lnTo>
                  <a:lnTo>
                    <a:pt x="1486" y="460"/>
                  </a:lnTo>
                  <a:lnTo>
                    <a:pt x="1319" y="272"/>
                  </a:lnTo>
                  <a:lnTo>
                    <a:pt x="1214" y="209"/>
                  </a:lnTo>
                  <a:lnTo>
                    <a:pt x="1089" y="209"/>
                  </a:lnTo>
                  <a:lnTo>
                    <a:pt x="1047" y="147"/>
                  </a:lnTo>
                  <a:lnTo>
                    <a:pt x="838" y="63"/>
                  </a:lnTo>
                  <a:lnTo>
                    <a:pt x="670" y="84"/>
                  </a:lnTo>
                  <a:lnTo>
                    <a:pt x="607" y="188"/>
                  </a:lnTo>
                  <a:lnTo>
                    <a:pt x="545" y="167"/>
                  </a:lnTo>
                  <a:lnTo>
                    <a:pt x="440" y="167"/>
                  </a:lnTo>
                  <a:lnTo>
                    <a:pt x="377" y="84"/>
                  </a:lnTo>
                  <a:lnTo>
                    <a:pt x="231" y="0"/>
                  </a:lnTo>
                  <a:close/>
                </a:path>
              </a:pathLst>
            </a:custGeom>
            <a:solidFill>
              <a:srgbClr val="2C39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 name="Google Shape;525;p49"/>
            <p:cNvSpPr/>
            <p:nvPr/>
          </p:nvSpPr>
          <p:spPr>
            <a:xfrm>
              <a:off x="4547800" y="2671000"/>
              <a:ext cx="200375" cy="220775"/>
            </a:xfrm>
            <a:custGeom>
              <a:avLst/>
              <a:gdLst/>
              <a:ahLst/>
              <a:cxnLst/>
              <a:rect l="l" t="t" r="r" b="b"/>
              <a:pathLst>
                <a:path w="8015" h="8831" extrusionOk="0">
                  <a:moveTo>
                    <a:pt x="5901" y="1"/>
                  </a:moveTo>
                  <a:lnTo>
                    <a:pt x="5713" y="105"/>
                  </a:lnTo>
                  <a:lnTo>
                    <a:pt x="5587" y="252"/>
                  </a:lnTo>
                  <a:lnTo>
                    <a:pt x="5441" y="252"/>
                  </a:lnTo>
                  <a:lnTo>
                    <a:pt x="5315" y="377"/>
                  </a:lnTo>
                  <a:lnTo>
                    <a:pt x="5232" y="482"/>
                  </a:lnTo>
                  <a:lnTo>
                    <a:pt x="5462" y="838"/>
                  </a:lnTo>
                  <a:lnTo>
                    <a:pt x="5483" y="1110"/>
                  </a:lnTo>
                  <a:lnTo>
                    <a:pt x="5232" y="1444"/>
                  </a:lnTo>
                  <a:lnTo>
                    <a:pt x="5357" y="1570"/>
                  </a:lnTo>
                  <a:lnTo>
                    <a:pt x="5357" y="1737"/>
                  </a:lnTo>
                  <a:lnTo>
                    <a:pt x="5190" y="1968"/>
                  </a:lnTo>
                  <a:lnTo>
                    <a:pt x="4981" y="1968"/>
                  </a:lnTo>
                  <a:lnTo>
                    <a:pt x="4771" y="1884"/>
                  </a:lnTo>
                  <a:lnTo>
                    <a:pt x="4646" y="1968"/>
                  </a:lnTo>
                  <a:lnTo>
                    <a:pt x="4709" y="2135"/>
                  </a:lnTo>
                  <a:lnTo>
                    <a:pt x="4834" y="2198"/>
                  </a:lnTo>
                  <a:lnTo>
                    <a:pt x="4876" y="2365"/>
                  </a:lnTo>
                  <a:lnTo>
                    <a:pt x="4855" y="2449"/>
                  </a:lnTo>
                  <a:lnTo>
                    <a:pt x="4730" y="2512"/>
                  </a:lnTo>
                  <a:lnTo>
                    <a:pt x="4604" y="2553"/>
                  </a:lnTo>
                  <a:lnTo>
                    <a:pt x="4562" y="2616"/>
                  </a:lnTo>
                  <a:lnTo>
                    <a:pt x="4541" y="2825"/>
                  </a:lnTo>
                  <a:lnTo>
                    <a:pt x="4499" y="2972"/>
                  </a:lnTo>
                  <a:lnTo>
                    <a:pt x="4499" y="3035"/>
                  </a:lnTo>
                  <a:lnTo>
                    <a:pt x="4457" y="3097"/>
                  </a:lnTo>
                  <a:lnTo>
                    <a:pt x="4499" y="3328"/>
                  </a:lnTo>
                  <a:lnTo>
                    <a:pt x="4395" y="3537"/>
                  </a:lnTo>
                  <a:lnTo>
                    <a:pt x="4248" y="3390"/>
                  </a:lnTo>
                  <a:lnTo>
                    <a:pt x="4206" y="3390"/>
                  </a:lnTo>
                  <a:lnTo>
                    <a:pt x="4185" y="3453"/>
                  </a:lnTo>
                  <a:lnTo>
                    <a:pt x="4039" y="3453"/>
                  </a:lnTo>
                  <a:lnTo>
                    <a:pt x="3997" y="3411"/>
                  </a:lnTo>
                  <a:lnTo>
                    <a:pt x="3830" y="3432"/>
                  </a:lnTo>
                  <a:lnTo>
                    <a:pt x="3809" y="3495"/>
                  </a:lnTo>
                  <a:lnTo>
                    <a:pt x="3600" y="3662"/>
                  </a:lnTo>
                  <a:lnTo>
                    <a:pt x="3683" y="3704"/>
                  </a:lnTo>
                  <a:lnTo>
                    <a:pt x="3621" y="3767"/>
                  </a:lnTo>
                  <a:lnTo>
                    <a:pt x="3411" y="3872"/>
                  </a:lnTo>
                  <a:lnTo>
                    <a:pt x="3349" y="3830"/>
                  </a:lnTo>
                  <a:lnTo>
                    <a:pt x="3202" y="3851"/>
                  </a:lnTo>
                  <a:lnTo>
                    <a:pt x="3160" y="3934"/>
                  </a:lnTo>
                  <a:lnTo>
                    <a:pt x="3139" y="4039"/>
                  </a:lnTo>
                  <a:lnTo>
                    <a:pt x="3035" y="4060"/>
                  </a:lnTo>
                  <a:lnTo>
                    <a:pt x="2951" y="4165"/>
                  </a:lnTo>
                  <a:lnTo>
                    <a:pt x="2951" y="4332"/>
                  </a:lnTo>
                  <a:lnTo>
                    <a:pt x="2993" y="4499"/>
                  </a:lnTo>
                  <a:lnTo>
                    <a:pt x="2993" y="4646"/>
                  </a:lnTo>
                  <a:lnTo>
                    <a:pt x="3035" y="4750"/>
                  </a:lnTo>
                  <a:lnTo>
                    <a:pt x="3035" y="4855"/>
                  </a:lnTo>
                  <a:lnTo>
                    <a:pt x="2784" y="4960"/>
                  </a:lnTo>
                  <a:lnTo>
                    <a:pt x="2574" y="4960"/>
                  </a:lnTo>
                  <a:lnTo>
                    <a:pt x="2407" y="4981"/>
                  </a:lnTo>
                  <a:lnTo>
                    <a:pt x="2093" y="4981"/>
                  </a:lnTo>
                  <a:lnTo>
                    <a:pt x="1905" y="5022"/>
                  </a:lnTo>
                  <a:lnTo>
                    <a:pt x="1821" y="5106"/>
                  </a:lnTo>
                  <a:lnTo>
                    <a:pt x="1633" y="5085"/>
                  </a:lnTo>
                  <a:lnTo>
                    <a:pt x="1465" y="5127"/>
                  </a:lnTo>
                  <a:lnTo>
                    <a:pt x="775" y="5169"/>
                  </a:lnTo>
                  <a:lnTo>
                    <a:pt x="1" y="4918"/>
                  </a:lnTo>
                  <a:lnTo>
                    <a:pt x="273" y="5336"/>
                  </a:lnTo>
                  <a:lnTo>
                    <a:pt x="356" y="5483"/>
                  </a:lnTo>
                  <a:lnTo>
                    <a:pt x="524" y="5629"/>
                  </a:lnTo>
                  <a:lnTo>
                    <a:pt x="649" y="5713"/>
                  </a:lnTo>
                  <a:lnTo>
                    <a:pt x="691" y="5755"/>
                  </a:lnTo>
                  <a:lnTo>
                    <a:pt x="880" y="5797"/>
                  </a:lnTo>
                  <a:lnTo>
                    <a:pt x="984" y="5818"/>
                  </a:lnTo>
                  <a:lnTo>
                    <a:pt x="1005" y="5901"/>
                  </a:lnTo>
                  <a:lnTo>
                    <a:pt x="1172" y="5901"/>
                  </a:lnTo>
                  <a:lnTo>
                    <a:pt x="1172" y="6110"/>
                  </a:lnTo>
                  <a:lnTo>
                    <a:pt x="1214" y="6236"/>
                  </a:lnTo>
                  <a:lnTo>
                    <a:pt x="1214" y="6382"/>
                  </a:lnTo>
                  <a:lnTo>
                    <a:pt x="1256" y="6487"/>
                  </a:lnTo>
                  <a:lnTo>
                    <a:pt x="1403" y="6466"/>
                  </a:lnTo>
                  <a:lnTo>
                    <a:pt x="1528" y="6571"/>
                  </a:lnTo>
                  <a:lnTo>
                    <a:pt x="1570" y="6801"/>
                  </a:lnTo>
                  <a:lnTo>
                    <a:pt x="1486" y="6885"/>
                  </a:lnTo>
                  <a:lnTo>
                    <a:pt x="1319" y="6843"/>
                  </a:lnTo>
                  <a:lnTo>
                    <a:pt x="1068" y="6906"/>
                  </a:lnTo>
                  <a:lnTo>
                    <a:pt x="984" y="6968"/>
                  </a:lnTo>
                  <a:lnTo>
                    <a:pt x="838" y="7052"/>
                  </a:lnTo>
                  <a:lnTo>
                    <a:pt x="754" y="7157"/>
                  </a:lnTo>
                  <a:lnTo>
                    <a:pt x="796" y="7261"/>
                  </a:lnTo>
                  <a:lnTo>
                    <a:pt x="691" y="7387"/>
                  </a:lnTo>
                  <a:lnTo>
                    <a:pt x="754" y="7512"/>
                  </a:lnTo>
                  <a:lnTo>
                    <a:pt x="733" y="7722"/>
                  </a:lnTo>
                  <a:lnTo>
                    <a:pt x="733" y="7805"/>
                  </a:lnTo>
                  <a:lnTo>
                    <a:pt x="796" y="7805"/>
                  </a:lnTo>
                  <a:lnTo>
                    <a:pt x="796" y="7889"/>
                  </a:lnTo>
                  <a:lnTo>
                    <a:pt x="859" y="7910"/>
                  </a:lnTo>
                  <a:lnTo>
                    <a:pt x="1005" y="7805"/>
                  </a:lnTo>
                  <a:lnTo>
                    <a:pt x="1131" y="7805"/>
                  </a:lnTo>
                  <a:lnTo>
                    <a:pt x="1172" y="7847"/>
                  </a:lnTo>
                  <a:lnTo>
                    <a:pt x="1193" y="7826"/>
                  </a:lnTo>
                  <a:lnTo>
                    <a:pt x="1298" y="7784"/>
                  </a:lnTo>
                  <a:lnTo>
                    <a:pt x="1403" y="7784"/>
                  </a:lnTo>
                  <a:lnTo>
                    <a:pt x="1465" y="7805"/>
                  </a:lnTo>
                  <a:lnTo>
                    <a:pt x="1570" y="7784"/>
                  </a:lnTo>
                  <a:lnTo>
                    <a:pt x="1696" y="7784"/>
                  </a:lnTo>
                  <a:lnTo>
                    <a:pt x="1717" y="7722"/>
                  </a:lnTo>
                  <a:lnTo>
                    <a:pt x="1779" y="7638"/>
                  </a:lnTo>
                  <a:lnTo>
                    <a:pt x="1884" y="7722"/>
                  </a:lnTo>
                  <a:lnTo>
                    <a:pt x="1947" y="7722"/>
                  </a:lnTo>
                  <a:lnTo>
                    <a:pt x="1989" y="7701"/>
                  </a:lnTo>
                  <a:lnTo>
                    <a:pt x="2030" y="7701"/>
                  </a:lnTo>
                  <a:lnTo>
                    <a:pt x="2051" y="7784"/>
                  </a:lnTo>
                  <a:lnTo>
                    <a:pt x="2156" y="7784"/>
                  </a:lnTo>
                  <a:lnTo>
                    <a:pt x="2240" y="7826"/>
                  </a:lnTo>
                  <a:lnTo>
                    <a:pt x="2323" y="7826"/>
                  </a:lnTo>
                  <a:lnTo>
                    <a:pt x="2449" y="7701"/>
                  </a:lnTo>
                  <a:lnTo>
                    <a:pt x="2616" y="7701"/>
                  </a:lnTo>
                  <a:lnTo>
                    <a:pt x="2700" y="7722"/>
                  </a:lnTo>
                  <a:lnTo>
                    <a:pt x="2784" y="7680"/>
                  </a:lnTo>
                  <a:lnTo>
                    <a:pt x="2867" y="7680"/>
                  </a:lnTo>
                  <a:lnTo>
                    <a:pt x="2888" y="7617"/>
                  </a:lnTo>
                  <a:lnTo>
                    <a:pt x="2951" y="7638"/>
                  </a:lnTo>
                  <a:lnTo>
                    <a:pt x="3097" y="7680"/>
                  </a:lnTo>
                  <a:lnTo>
                    <a:pt x="3223" y="7617"/>
                  </a:lnTo>
                  <a:lnTo>
                    <a:pt x="3411" y="7617"/>
                  </a:lnTo>
                  <a:lnTo>
                    <a:pt x="3558" y="7722"/>
                  </a:lnTo>
                  <a:lnTo>
                    <a:pt x="3579" y="7847"/>
                  </a:lnTo>
                  <a:lnTo>
                    <a:pt x="3579" y="7931"/>
                  </a:lnTo>
                  <a:lnTo>
                    <a:pt x="3579" y="7952"/>
                  </a:lnTo>
                  <a:lnTo>
                    <a:pt x="3558" y="7952"/>
                  </a:lnTo>
                  <a:lnTo>
                    <a:pt x="3558" y="8014"/>
                  </a:lnTo>
                  <a:lnTo>
                    <a:pt x="3662" y="8014"/>
                  </a:lnTo>
                  <a:lnTo>
                    <a:pt x="3809" y="7931"/>
                  </a:lnTo>
                  <a:lnTo>
                    <a:pt x="3809" y="8056"/>
                  </a:lnTo>
                  <a:lnTo>
                    <a:pt x="3934" y="8203"/>
                  </a:lnTo>
                  <a:lnTo>
                    <a:pt x="3997" y="8412"/>
                  </a:lnTo>
                  <a:lnTo>
                    <a:pt x="3997" y="8433"/>
                  </a:lnTo>
                  <a:lnTo>
                    <a:pt x="3997" y="8517"/>
                  </a:lnTo>
                  <a:lnTo>
                    <a:pt x="3934" y="8538"/>
                  </a:lnTo>
                  <a:lnTo>
                    <a:pt x="4039" y="8538"/>
                  </a:lnTo>
                  <a:lnTo>
                    <a:pt x="4081" y="8663"/>
                  </a:lnTo>
                  <a:lnTo>
                    <a:pt x="4353" y="8663"/>
                  </a:lnTo>
                  <a:lnTo>
                    <a:pt x="4541" y="8747"/>
                  </a:lnTo>
                  <a:lnTo>
                    <a:pt x="4541" y="8831"/>
                  </a:lnTo>
                  <a:lnTo>
                    <a:pt x="4625" y="8768"/>
                  </a:lnTo>
                  <a:lnTo>
                    <a:pt x="4646" y="8621"/>
                  </a:lnTo>
                  <a:lnTo>
                    <a:pt x="4750" y="8538"/>
                  </a:lnTo>
                  <a:lnTo>
                    <a:pt x="4834" y="8517"/>
                  </a:lnTo>
                  <a:lnTo>
                    <a:pt x="4876" y="8370"/>
                  </a:lnTo>
                  <a:lnTo>
                    <a:pt x="4960" y="8412"/>
                  </a:lnTo>
                  <a:lnTo>
                    <a:pt x="5064" y="8349"/>
                  </a:lnTo>
                  <a:lnTo>
                    <a:pt x="5462" y="8370"/>
                  </a:lnTo>
                  <a:lnTo>
                    <a:pt x="5692" y="8266"/>
                  </a:lnTo>
                  <a:lnTo>
                    <a:pt x="5755" y="8224"/>
                  </a:lnTo>
                  <a:lnTo>
                    <a:pt x="5880" y="8203"/>
                  </a:lnTo>
                  <a:lnTo>
                    <a:pt x="5880" y="8203"/>
                  </a:lnTo>
                  <a:lnTo>
                    <a:pt x="5818" y="8266"/>
                  </a:lnTo>
                  <a:lnTo>
                    <a:pt x="5880" y="8349"/>
                  </a:lnTo>
                  <a:lnTo>
                    <a:pt x="6006" y="8266"/>
                  </a:lnTo>
                  <a:lnTo>
                    <a:pt x="6110" y="8224"/>
                  </a:lnTo>
                  <a:lnTo>
                    <a:pt x="6069" y="8161"/>
                  </a:lnTo>
                  <a:lnTo>
                    <a:pt x="6090" y="8098"/>
                  </a:lnTo>
                  <a:lnTo>
                    <a:pt x="5964" y="7722"/>
                  </a:lnTo>
                  <a:lnTo>
                    <a:pt x="5838" y="7575"/>
                  </a:lnTo>
                  <a:lnTo>
                    <a:pt x="5880" y="7491"/>
                  </a:lnTo>
                  <a:lnTo>
                    <a:pt x="5797" y="7429"/>
                  </a:lnTo>
                  <a:lnTo>
                    <a:pt x="5692" y="7429"/>
                  </a:lnTo>
                  <a:lnTo>
                    <a:pt x="5483" y="7303"/>
                  </a:lnTo>
                  <a:lnTo>
                    <a:pt x="5462" y="7094"/>
                  </a:lnTo>
                  <a:lnTo>
                    <a:pt x="5483" y="6968"/>
                  </a:lnTo>
                  <a:lnTo>
                    <a:pt x="5399" y="6780"/>
                  </a:lnTo>
                  <a:lnTo>
                    <a:pt x="5294" y="6780"/>
                  </a:lnTo>
                  <a:lnTo>
                    <a:pt x="5232" y="6801"/>
                  </a:lnTo>
                  <a:lnTo>
                    <a:pt x="5085" y="6759"/>
                  </a:lnTo>
                  <a:lnTo>
                    <a:pt x="4981" y="6780"/>
                  </a:lnTo>
                  <a:lnTo>
                    <a:pt x="4981" y="6634"/>
                  </a:lnTo>
                  <a:lnTo>
                    <a:pt x="5085" y="6382"/>
                  </a:lnTo>
                  <a:lnTo>
                    <a:pt x="5169" y="6362"/>
                  </a:lnTo>
                  <a:lnTo>
                    <a:pt x="5315" y="6152"/>
                  </a:lnTo>
                  <a:lnTo>
                    <a:pt x="5357" y="6048"/>
                  </a:lnTo>
                  <a:lnTo>
                    <a:pt x="5462" y="6006"/>
                  </a:lnTo>
                  <a:lnTo>
                    <a:pt x="5546" y="5943"/>
                  </a:lnTo>
                  <a:lnTo>
                    <a:pt x="5671" y="6006"/>
                  </a:lnTo>
                  <a:lnTo>
                    <a:pt x="5692" y="6110"/>
                  </a:lnTo>
                  <a:lnTo>
                    <a:pt x="5776" y="6131"/>
                  </a:lnTo>
                  <a:lnTo>
                    <a:pt x="5985" y="6006"/>
                  </a:lnTo>
                  <a:lnTo>
                    <a:pt x="6299" y="6006"/>
                  </a:lnTo>
                  <a:lnTo>
                    <a:pt x="6487" y="5797"/>
                  </a:lnTo>
                  <a:lnTo>
                    <a:pt x="6592" y="5441"/>
                  </a:lnTo>
                  <a:lnTo>
                    <a:pt x="6843" y="5273"/>
                  </a:lnTo>
                  <a:lnTo>
                    <a:pt x="6926" y="5127"/>
                  </a:lnTo>
                  <a:lnTo>
                    <a:pt x="6947" y="4960"/>
                  </a:lnTo>
                  <a:lnTo>
                    <a:pt x="7052" y="4771"/>
                  </a:lnTo>
                  <a:lnTo>
                    <a:pt x="7261" y="4667"/>
                  </a:lnTo>
                  <a:lnTo>
                    <a:pt x="7324" y="4541"/>
                  </a:lnTo>
                  <a:lnTo>
                    <a:pt x="7324" y="4437"/>
                  </a:lnTo>
                  <a:lnTo>
                    <a:pt x="7240" y="4374"/>
                  </a:lnTo>
                  <a:lnTo>
                    <a:pt x="7387" y="4185"/>
                  </a:lnTo>
                  <a:lnTo>
                    <a:pt x="7491" y="4123"/>
                  </a:lnTo>
                  <a:lnTo>
                    <a:pt x="7491" y="3976"/>
                  </a:lnTo>
                  <a:lnTo>
                    <a:pt x="7554" y="3704"/>
                  </a:lnTo>
                  <a:lnTo>
                    <a:pt x="7470" y="3495"/>
                  </a:lnTo>
                  <a:lnTo>
                    <a:pt x="7450" y="3432"/>
                  </a:lnTo>
                  <a:lnTo>
                    <a:pt x="7638" y="3244"/>
                  </a:lnTo>
                  <a:lnTo>
                    <a:pt x="7743" y="3223"/>
                  </a:lnTo>
                  <a:lnTo>
                    <a:pt x="7847" y="3139"/>
                  </a:lnTo>
                  <a:lnTo>
                    <a:pt x="7910" y="3139"/>
                  </a:lnTo>
                  <a:lnTo>
                    <a:pt x="8015" y="3035"/>
                  </a:lnTo>
                  <a:lnTo>
                    <a:pt x="8015" y="2909"/>
                  </a:lnTo>
                  <a:lnTo>
                    <a:pt x="7868" y="2867"/>
                  </a:lnTo>
                  <a:lnTo>
                    <a:pt x="7743" y="2909"/>
                  </a:lnTo>
                  <a:lnTo>
                    <a:pt x="7554" y="2888"/>
                  </a:lnTo>
                  <a:lnTo>
                    <a:pt x="7491" y="2721"/>
                  </a:lnTo>
                  <a:lnTo>
                    <a:pt x="7282" y="2658"/>
                  </a:lnTo>
                  <a:lnTo>
                    <a:pt x="7073" y="2595"/>
                  </a:lnTo>
                  <a:lnTo>
                    <a:pt x="6864" y="2407"/>
                  </a:lnTo>
                  <a:lnTo>
                    <a:pt x="6843" y="2240"/>
                  </a:lnTo>
                  <a:lnTo>
                    <a:pt x="6738" y="1863"/>
                  </a:lnTo>
                  <a:lnTo>
                    <a:pt x="6634" y="1675"/>
                  </a:lnTo>
                  <a:lnTo>
                    <a:pt x="6634" y="1507"/>
                  </a:lnTo>
                  <a:lnTo>
                    <a:pt x="6738" y="1465"/>
                  </a:lnTo>
                  <a:lnTo>
                    <a:pt x="6738" y="1340"/>
                  </a:lnTo>
                  <a:lnTo>
                    <a:pt x="6885" y="1235"/>
                  </a:lnTo>
                  <a:lnTo>
                    <a:pt x="6885" y="1110"/>
                  </a:lnTo>
                  <a:lnTo>
                    <a:pt x="6738" y="1047"/>
                  </a:lnTo>
                  <a:lnTo>
                    <a:pt x="6717" y="921"/>
                  </a:lnTo>
                  <a:lnTo>
                    <a:pt x="6550" y="838"/>
                  </a:lnTo>
                  <a:lnTo>
                    <a:pt x="6403" y="712"/>
                  </a:lnTo>
                  <a:lnTo>
                    <a:pt x="6278" y="566"/>
                  </a:lnTo>
                  <a:lnTo>
                    <a:pt x="6173" y="608"/>
                  </a:lnTo>
                  <a:lnTo>
                    <a:pt x="6090" y="628"/>
                  </a:lnTo>
                  <a:lnTo>
                    <a:pt x="6006" y="566"/>
                  </a:lnTo>
                  <a:lnTo>
                    <a:pt x="5985" y="315"/>
                  </a:lnTo>
                  <a:lnTo>
                    <a:pt x="6236" y="147"/>
                  </a:lnTo>
                  <a:lnTo>
                    <a:pt x="6215" y="64"/>
                  </a:lnTo>
                  <a:lnTo>
                    <a:pt x="6027" y="84"/>
                  </a:lnTo>
                  <a:lnTo>
                    <a:pt x="5901" y="1"/>
                  </a:lnTo>
                  <a:close/>
                </a:path>
              </a:pathLst>
            </a:custGeom>
            <a:solidFill>
              <a:srgbClr val="2C39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 name="Google Shape;526;p49"/>
            <p:cNvSpPr/>
            <p:nvPr/>
          </p:nvSpPr>
          <p:spPr>
            <a:xfrm>
              <a:off x="4533150" y="2640675"/>
              <a:ext cx="191475" cy="159550"/>
            </a:xfrm>
            <a:custGeom>
              <a:avLst/>
              <a:gdLst/>
              <a:ahLst/>
              <a:cxnLst/>
              <a:rect l="l" t="t" r="r" b="b"/>
              <a:pathLst>
                <a:path w="7659" h="6382" extrusionOk="0">
                  <a:moveTo>
                    <a:pt x="5295" y="0"/>
                  </a:moveTo>
                  <a:lnTo>
                    <a:pt x="5232" y="105"/>
                  </a:lnTo>
                  <a:lnTo>
                    <a:pt x="5211" y="272"/>
                  </a:lnTo>
                  <a:lnTo>
                    <a:pt x="5127" y="335"/>
                  </a:lnTo>
                  <a:lnTo>
                    <a:pt x="5106" y="419"/>
                  </a:lnTo>
                  <a:lnTo>
                    <a:pt x="5127" y="565"/>
                  </a:lnTo>
                  <a:lnTo>
                    <a:pt x="5043" y="691"/>
                  </a:lnTo>
                  <a:lnTo>
                    <a:pt x="4918" y="691"/>
                  </a:lnTo>
                  <a:lnTo>
                    <a:pt x="4897" y="649"/>
                  </a:lnTo>
                  <a:lnTo>
                    <a:pt x="4834" y="649"/>
                  </a:lnTo>
                  <a:lnTo>
                    <a:pt x="4792" y="691"/>
                  </a:lnTo>
                  <a:lnTo>
                    <a:pt x="4667" y="732"/>
                  </a:lnTo>
                  <a:lnTo>
                    <a:pt x="4667" y="837"/>
                  </a:lnTo>
                  <a:lnTo>
                    <a:pt x="4709" y="879"/>
                  </a:lnTo>
                  <a:lnTo>
                    <a:pt x="4709" y="963"/>
                  </a:lnTo>
                  <a:lnTo>
                    <a:pt x="4520" y="942"/>
                  </a:lnTo>
                  <a:lnTo>
                    <a:pt x="4458" y="858"/>
                  </a:lnTo>
                  <a:lnTo>
                    <a:pt x="4395" y="837"/>
                  </a:lnTo>
                  <a:lnTo>
                    <a:pt x="4332" y="879"/>
                  </a:lnTo>
                  <a:lnTo>
                    <a:pt x="4269" y="900"/>
                  </a:lnTo>
                  <a:lnTo>
                    <a:pt x="4207" y="984"/>
                  </a:lnTo>
                  <a:lnTo>
                    <a:pt x="4081" y="1067"/>
                  </a:lnTo>
                  <a:lnTo>
                    <a:pt x="3893" y="1088"/>
                  </a:lnTo>
                  <a:lnTo>
                    <a:pt x="3788" y="1067"/>
                  </a:lnTo>
                  <a:lnTo>
                    <a:pt x="3683" y="900"/>
                  </a:lnTo>
                  <a:lnTo>
                    <a:pt x="3579" y="879"/>
                  </a:lnTo>
                  <a:lnTo>
                    <a:pt x="3474" y="984"/>
                  </a:lnTo>
                  <a:lnTo>
                    <a:pt x="3411" y="984"/>
                  </a:lnTo>
                  <a:lnTo>
                    <a:pt x="3328" y="879"/>
                  </a:lnTo>
                  <a:lnTo>
                    <a:pt x="3223" y="795"/>
                  </a:lnTo>
                  <a:lnTo>
                    <a:pt x="3014" y="858"/>
                  </a:lnTo>
                  <a:lnTo>
                    <a:pt x="2993" y="837"/>
                  </a:lnTo>
                  <a:lnTo>
                    <a:pt x="2847" y="858"/>
                  </a:lnTo>
                  <a:lnTo>
                    <a:pt x="2742" y="774"/>
                  </a:lnTo>
                  <a:lnTo>
                    <a:pt x="2595" y="837"/>
                  </a:lnTo>
                  <a:lnTo>
                    <a:pt x="2428" y="942"/>
                  </a:lnTo>
                  <a:lnTo>
                    <a:pt x="2386" y="942"/>
                  </a:lnTo>
                  <a:lnTo>
                    <a:pt x="2219" y="984"/>
                  </a:lnTo>
                  <a:lnTo>
                    <a:pt x="2177" y="1046"/>
                  </a:lnTo>
                  <a:lnTo>
                    <a:pt x="2114" y="1067"/>
                  </a:lnTo>
                  <a:lnTo>
                    <a:pt x="2093" y="1109"/>
                  </a:lnTo>
                  <a:lnTo>
                    <a:pt x="2156" y="1172"/>
                  </a:lnTo>
                  <a:lnTo>
                    <a:pt x="2156" y="1297"/>
                  </a:lnTo>
                  <a:lnTo>
                    <a:pt x="2010" y="1423"/>
                  </a:lnTo>
                  <a:lnTo>
                    <a:pt x="2010" y="1590"/>
                  </a:lnTo>
                  <a:lnTo>
                    <a:pt x="1989" y="1716"/>
                  </a:lnTo>
                  <a:lnTo>
                    <a:pt x="1884" y="1737"/>
                  </a:lnTo>
                  <a:lnTo>
                    <a:pt x="1800" y="1821"/>
                  </a:lnTo>
                  <a:lnTo>
                    <a:pt x="1779" y="1883"/>
                  </a:lnTo>
                  <a:lnTo>
                    <a:pt x="1570" y="1925"/>
                  </a:lnTo>
                  <a:lnTo>
                    <a:pt x="1382" y="2030"/>
                  </a:lnTo>
                  <a:lnTo>
                    <a:pt x="1424" y="2113"/>
                  </a:lnTo>
                  <a:lnTo>
                    <a:pt x="1340" y="2155"/>
                  </a:lnTo>
                  <a:lnTo>
                    <a:pt x="1319" y="2239"/>
                  </a:lnTo>
                  <a:lnTo>
                    <a:pt x="1235" y="2344"/>
                  </a:lnTo>
                  <a:lnTo>
                    <a:pt x="1068" y="2365"/>
                  </a:lnTo>
                  <a:lnTo>
                    <a:pt x="1026" y="2427"/>
                  </a:lnTo>
                  <a:lnTo>
                    <a:pt x="963" y="2365"/>
                  </a:lnTo>
                  <a:lnTo>
                    <a:pt x="922" y="2302"/>
                  </a:lnTo>
                  <a:lnTo>
                    <a:pt x="796" y="2197"/>
                  </a:lnTo>
                  <a:lnTo>
                    <a:pt x="712" y="2197"/>
                  </a:lnTo>
                  <a:lnTo>
                    <a:pt x="629" y="2260"/>
                  </a:lnTo>
                  <a:lnTo>
                    <a:pt x="524" y="2260"/>
                  </a:lnTo>
                  <a:lnTo>
                    <a:pt x="440" y="2197"/>
                  </a:lnTo>
                  <a:lnTo>
                    <a:pt x="315" y="2155"/>
                  </a:lnTo>
                  <a:lnTo>
                    <a:pt x="273" y="2197"/>
                  </a:lnTo>
                  <a:lnTo>
                    <a:pt x="273" y="2365"/>
                  </a:lnTo>
                  <a:lnTo>
                    <a:pt x="273" y="2448"/>
                  </a:lnTo>
                  <a:lnTo>
                    <a:pt x="210" y="2532"/>
                  </a:lnTo>
                  <a:lnTo>
                    <a:pt x="294" y="2637"/>
                  </a:lnTo>
                  <a:lnTo>
                    <a:pt x="273" y="2657"/>
                  </a:lnTo>
                  <a:lnTo>
                    <a:pt x="273" y="2741"/>
                  </a:lnTo>
                  <a:lnTo>
                    <a:pt x="126" y="2846"/>
                  </a:lnTo>
                  <a:lnTo>
                    <a:pt x="1" y="2867"/>
                  </a:lnTo>
                  <a:lnTo>
                    <a:pt x="64" y="2950"/>
                  </a:lnTo>
                  <a:lnTo>
                    <a:pt x="168" y="3034"/>
                  </a:lnTo>
                  <a:lnTo>
                    <a:pt x="22" y="3181"/>
                  </a:lnTo>
                  <a:lnTo>
                    <a:pt x="85" y="3181"/>
                  </a:lnTo>
                  <a:lnTo>
                    <a:pt x="106" y="3390"/>
                  </a:lnTo>
                  <a:lnTo>
                    <a:pt x="106" y="3515"/>
                  </a:lnTo>
                  <a:lnTo>
                    <a:pt x="294" y="3557"/>
                  </a:lnTo>
                  <a:lnTo>
                    <a:pt x="336" y="3557"/>
                  </a:lnTo>
                  <a:lnTo>
                    <a:pt x="189" y="3787"/>
                  </a:lnTo>
                  <a:lnTo>
                    <a:pt x="126" y="3934"/>
                  </a:lnTo>
                  <a:lnTo>
                    <a:pt x="294" y="4227"/>
                  </a:lnTo>
                  <a:lnTo>
                    <a:pt x="378" y="4499"/>
                  </a:lnTo>
                  <a:lnTo>
                    <a:pt x="336" y="4562"/>
                  </a:lnTo>
                  <a:lnTo>
                    <a:pt x="398" y="4666"/>
                  </a:lnTo>
                  <a:lnTo>
                    <a:pt x="419" y="4875"/>
                  </a:lnTo>
                  <a:lnTo>
                    <a:pt x="922" y="4917"/>
                  </a:lnTo>
                  <a:lnTo>
                    <a:pt x="1005" y="5085"/>
                  </a:lnTo>
                  <a:lnTo>
                    <a:pt x="1005" y="5252"/>
                  </a:lnTo>
                  <a:lnTo>
                    <a:pt x="1047" y="5482"/>
                  </a:lnTo>
                  <a:lnTo>
                    <a:pt x="1005" y="5566"/>
                  </a:lnTo>
                  <a:lnTo>
                    <a:pt x="587" y="6131"/>
                  </a:lnTo>
                  <a:lnTo>
                    <a:pt x="1361" y="6382"/>
                  </a:lnTo>
                  <a:lnTo>
                    <a:pt x="2051" y="6340"/>
                  </a:lnTo>
                  <a:lnTo>
                    <a:pt x="2219" y="6298"/>
                  </a:lnTo>
                  <a:lnTo>
                    <a:pt x="2407" y="6319"/>
                  </a:lnTo>
                  <a:lnTo>
                    <a:pt x="2491" y="6235"/>
                  </a:lnTo>
                  <a:lnTo>
                    <a:pt x="2679" y="6194"/>
                  </a:lnTo>
                  <a:lnTo>
                    <a:pt x="2993" y="6194"/>
                  </a:lnTo>
                  <a:lnTo>
                    <a:pt x="3160" y="6173"/>
                  </a:lnTo>
                  <a:lnTo>
                    <a:pt x="3370" y="6173"/>
                  </a:lnTo>
                  <a:lnTo>
                    <a:pt x="3621" y="6068"/>
                  </a:lnTo>
                  <a:lnTo>
                    <a:pt x="3621" y="5963"/>
                  </a:lnTo>
                  <a:lnTo>
                    <a:pt x="3579" y="5859"/>
                  </a:lnTo>
                  <a:lnTo>
                    <a:pt x="3579" y="5712"/>
                  </a:lnTo>
                  <a:lnTo>
                    <a:pt x="3537" y="5545"/>
                  </a:lnTo>
                  <a:lnTo>
                    <a:pt x="3537" y="5378"/>
                  </a:lnTo>
                  <a:lnTo>
                    <a:pt x="3621" y="5273"/>
                  </a:lnTo>
                  <a:lnTo>
                    <a:pt x="3725" y="5252"/>
                  </a:lnTo>
                  <a:lnTo>
                    <a:pt x="3746" y="5147"/>
                  </a:lnTo>
                  <a:lnTo>
                    <a:pt x="3788" y="5064"/>
                  </a:lnTo>
                  <a:lnTo>
                    <a:pt x="3935" y="5043"/>
                  </a:lnTo>
                  <a:lnTo>
                    <a:pt x="3997" y="5085"/>
                  </a:lnTo>
                  <a:lnTo>
                    <a:pt x="4207" y="4980"/>
                  </a:lnTo>
                  <a:lnTo>
                    <a:pt x="4269" y="4917"/>
                  </a:lnTo>
                  <a:lnTo>
                    <a:pt x="4186" y="4875"/>
                  </a:lnTo>
                  <a:lnTo>
                    <a:pt x="4395" y="4708"/>
                  </a:lnTo>
                  <a:lnTo>
                    <a:pt x="4416" y="4645"/>
                  </a:lnTo>
                  <a:lnTo>
                    <a:pt x="4583" y="4624"/>
                  </a:lnTo>
                  <a:lnTo>
                    <a:pt x="4625" y="4666"/>
                  </a:lnTo>
                  <a:lnTo>
                    <a:pt x="4771" y="4666"/>
                  </a:lnTo>
                  <a:lnTo>
                    <a:pt x="4792" y="4603"/>
                  </a:lnTo>
                  <a:lnTo>
                    <a:pt x="4834" y="4603"/>
                  </a:lnTo>
                  <a:lnTo>
                    <a:pt x="4981" y="4750"/>
                  </a:lnTo>
                  <a:lnTo>
                    <a:pt x="5085" y="4541"/>
                  </a:lnTo>
                  <a:lnTo>
                    <a:pt x="5043" y="4310"/>
                  </a:lnTo>
                  <a:lnTo>
                    <a:pt x="5085" y="4248"/>
                  </a:lnTo>
                  <a:lnTo>
                    <a:pt x="5085" y="4185"/>
                  </a:lnTo>
                  <a:lnTo>
                    <a:pt x="5127" y="4038"/>
                  </a:lnTo>
                  <a:lnTo>
                    <a:pt x="5148" y="3829"/>
                  </a:lnTo>
                  <a:lnTo>
                    <a:pt x="5190" y="3766"/>
                  </a:lnTo>
                  <a:lnTo>
                    <a:pt x="5316" y="3725"/>
                  </a:lnTo>
                  <a:lnTo>
                    <a:pt x="5441" y="3662"/>
                  </a:lnTo>
                  <a:lnTo>
                    <a:pt x="5462" y="3578"/>
                  </a:lnTo>
                  <a:lnTo>
                    <a:pt x="5420" y="3411"/>
                  </a:lnTo>
                  <a:lnTo>
                    <a:pt x="5295" y="3348"/>
                  </a:lnTo>
                  <a:lnTo>
                    <a:pt x="5232" y="3181"/>
                  </a:lnTo>
                  <a:lnTo>
                    <a:pt x="5357" y="3097"/>
                  </a:lnTo>
                  <a:lnTo>
                    <a:pt x="5567" y="3181"/>
                  </a:lnTo>
                  <a:lnTo>
                    <a:pt x="5776" y="3181"/>
                  </a:lnTo>
                  <a:lnTo>
                    <a:pt x="5943" y="2950"/>
                  </a:lnTo>
                  <a:lnTo>
                    <a:pt x="5943" y="2783"/>
                  </a:lnTo>
                  <a:lnTo>
                    <a:pt x="5818" y="2657"/>
                  </a:lnTo>
                  <a:lnTo>
                    <a:pt x="6069" y="2323"/>
                  </a:lnTo>
                  <a:lnTo>
                    <a:pt x="6048" y="2051"/>
                  </a:lnTo>
                  <a:lnTo>
                    <a:pt x="5818" y="1695"/>
                  </a:lnTo>
                  <a:lnTo>
                    <a:pt x="5901" y="1590"/>
                  </a:lnTo>
                  <a:lnTo>
                    <a:pt x="6027" y="1465"/>
                  </a:lnTo>
                  <a:lnTo>
                    <a:pt x="6173" y="1465"/>
                  </a:lnTo>
                  <a:lnTo>
                    <a:pt x="6299" y="1318"/>
                  </a:lnTo>
                  <a:lnTo>
                    <a:pt x="6487" y="1214"/>
                  </a:lnTo>
                  <a:lnTo>
                    <a:pt x="6613" y="1297"/>
                  </a:lnTo>
                  <a:lnTo>
                    <a:pt x="6801" y="1277"/>
                  </a:lnTo>
                  <a:lnTo>
                    <a:pt x="7199" y="1172"/>
                  </a:lnTo>
                  <a:lnTo>
                    <a:pt x="7450" y="1067"/>
                  </a:lnTo>
                  <a:lnTo>
                    <a:pt x="7596" y="879"/>
                  </a:lnTo>
                  <a:lnTo>
                    <a:pt x="7471" y="858"/>
                  </a:lnTo>
                  <a:lnTo>
                    <a:pt x="7659" y="691"/>
                  </a:lnTo>
                  <a:lnTo>
                    <a:pt x="7638" y="586"/>
                  </a:lnTo>
                  <a:lnTo>
                    <a:pt x="7387" y="586"/>
                  </a:lnTo>
                  <a:lnTo>
                    <a:pt x="7324" y="691"/>
                  </a:lnTo>
                  <a:lnTo>
                    <a:pt x="7094" y="732"/>
                  </a:lnTo>
                  <a:lnTo>
                    <a:pt x="7073" y="586"/>
                  </a:lnTo>
                  <a:lnTo>
                    <a:pt x="6906" y="649"/>
                  </a:lnTo>
                  <a:lnTo>
                    <a:pt x="6655" y="795"/>
                  </a:lnTo>
                  <a:lnTo>
                    <a:pt x="6571" y="858"/>
                  </a:lnTo>
                  <a:lnTo>
                    <a:pt x="6550" y="984"/>
                  </a:lnTo>
                  <a:lnTo>
                    <a:pt x="6424" y="1067"/>
                  </a:lnTo>
                  <a:lnTo>
                    <a:pt x="6257" y="1151"/>
                  </a:lnTo>
                  <a:lnTo>
                    <a:pt x="6236" y="1193"/>
                  </a:lnTo>
                  <a:lnTo>
                    <a:pt x="6132" y="1277"/>
                  </a:lnTo>
                  <a:lnTo>
                    <a:pt x="5985" y="1277"/>
                  </a:lnTo>
                  <a:lnTo>
                    <a:pt x="5880" y="1256"/>
                  </a:lnTo>
                  <a:lnTo>
                    <a:pt x="5880" y="1172"/>
                  </a:lnTo>
                  <a:lnTo>
                    <a:pt x="5776" y="1046"/>
                  </a:lnTo>
                  <a:lnTo>
                    <a:pt x="5776" y="837"/>
                  </a:lnTo>
                  <a:lnTo>
                    <a:pt x="5755" y="691"/>
                  </a:lnTo>
                  <a:lnTo>
                    <a:pt x="5776" y="565"/>
                  </a:lnTo>
                  <a:lnTo>
                    <a:pt x="5734" y="460"/>
                  </a:lnTo>
                  <a:lnTo>
                    <a:pt x="5629" y="460"/>
                  </a:lnTo>
                  <a:lnTo>
                    <a:pt x="5608" y="356"/>
                  </a:lnTo>
                  <a:lnTo>
                    <a:pt x="5629" y="209"/>
                  </a:lnTo>
                  <a:lnTo>
                    <a:pt x="5629" y="126"/>
                  </a:lnTo>
                  <a:lnTo>
                    <a:pt x="5525" y="63"/>
                  </a:lnTo>
                  <a:lnTo>
                    <a:pt x="5420" y="0"/>
                  </a:lnTo>
                  <a:close/>
                </a:path>
              </a:pathLst>
            </a:custGeom>
            <a:solidFill>
              <a:srgbClr val="2C39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 name="Google Shape;527;p49"/>
            <p:cNvSpPr/>
            <p:nvPr/>
          </p:nvSpPr>
          <p:spPr>
            <a:xfrm>
              <a:off x="3978150" y="2401100"/>
              <a:ext cx="237525" cy="148050"/>
            </a:xfrm>
            <a:custGeom>
              <a:avLst/>
              <a:gdLst/>
              <a:ahLst/>
              <a:cxnLst/>
              <a:rect l="l" t="t" r="r" b="b"/>
              <a:pathLst>
                <a:path w="9501" h="5922" extrusionOk="0">
                  <a:moveTo>
                    <a:pt x="5064" y="0"/>
                  </a:moveTo>
                  <a:lnTo>
                    <a:pt x="4960" y="84"/>
                  </a:lnTo>
                  <a:lnTo>
                    <a:pt x="5002" y="209"/>
                  </a:lnTo>
                  <a:lnTo>
                    <a:pt x="4855" y="230"/>
                  </a:lnTo>
                  <a:lnTo>
                    <a:pt x="4751" y="209"/>
                  </a:lnTo>
                  <a:lnTo>
                    <a:pt x="4730" y="209"/>
                  </a:lnTo>
                  <a:lnTo>
                    <a:pt x="4500" y="272"/>
                  </a:lnTo>
                  <a:lnTo>
                    <a:pt x="4332" y="293"/>
                  </a:lnTo>
                  <a:lnTo>
                    <a:pt x="4228" y="502"/>
                  </a:lnTo>
                  <a:lnTo>
                    <a:pt x="4228" y="712"/>
                  </a:lnTo>
                  <a:lnTo>
                    <a:pt x="4102" y="712"/>
                  </a:lnTo>
                  <a:lnTo>
                    <a:pt x="3997" y="628"/>
                  </a:lnTo>
                  <a:lnTo>
                    <a:pt x="3851" y="691"/>
                  </a:lnTo>
                  <a:lnTo>
                    <a:pt x="3746" y="607"/>
                  </a:lnTo>
                  <a:lnTo>
                    <a:pt x="3642" y="628"/>
                  </a:lnTo>
                  <a:lnTo>
                    <a:pt x="3537" y="753"/>
                  </a:lnTo>
                  <a:lnTo>
                    <a:pt x="3432" y="732"/>
                  </a:lnTo>
                  <a:lnTo>
                    <a:pt x="3391" y="607"/>
                  </a:lnTo>
                  <a:lnTo>
                    <a:pt x="3244" y="607"/>
                  </a:lnTo>
                  <a:lnTo>
                    <a:pt x="3056" y="712"/>
                  </a:lnTo>
                  <a:lnTo>
                    <a:pt x="2972" y="649"/>
                  </a:lnTo>
                  <a:lnTo>
                    <a:pt x="2805" y="628"/>
                  </a:lnTo>
                  <a:lnTo>
                    <a:pt x="2763" y="691"/>
                  </a:lnTo>
                  <a:lnTo>
                    <a:pt x="2700" y="691"/>
                  </a:lnTo>
                  <a:lnTo>
                    <a:pt x="2595" y="607"/>
                  </a:lnTo>
                  <a:lnTo>
                    <a:pt x="2386" y="691"/>
                  </a:lnTo>
                  <a:lnTo>
                    <a:pt x="2344" y="628"/>
                  </a:lnTo>
                  <a:lnTo>
                    <a:pt x="2219" y="544"/>
                  </a:lnTo>
                  <a:lnTo>
                    <a:pt x="1884" y="502"/>
                  </a:lnTo>
                  <a:lnTo>
                    <a:pt x="1759" y="419"/>
                  </a:lnTo>
                  <a:lnTo>
                    <a:pt x="1675" y="419"/>
                  </a:lnTo>
                  <a:lnTo>
                    <a:pt x="1570" y="523"/>
                  </a:lnTo>
                  <a:lnTo>
                    <a:pt x="1382" y="523"/>
                  </a:lnTo>
                  <a:lnTo>
                    <a:pt x="963" y="586"/>
                  </a:lnTo>
                  <a:lnTo>
                    <a:pt x="859" y="628"/>
                  </a:lnTo>
                  <a:lnTo>
                    <a:pt x="671" y="544"/>
                  </a:lnTo>
                  <a:lnTo>
                    <a:pt x="608" y="544"/>
                  </a:lnTo>
                  <a:lnTo>
                    <a:pt x="566" y="649"/>
                  </a:lnTo>
                  <a:lnTo>
                    <a:pt x="608" y="921"/>
                  </a:lnTo>
                  <a:lnTo>
                    <a:pt x="650" y="1004"/>
                  </a:lnTo>
                  <a:lnTo>
                    <a:pt x="733" y="1151"/>
                  </a:lnTo>
                  <a:lnTo>
                    <a:pt x="859" y="1235"/>
                  </a:lnTo>
                  <a:lnTo>
                    <a:pt x="817" y="1318"/>
                  </a:lnTo>
                  <a:lnTo>
                    <a:pt x="838" y="1381"/>
                  </a:lnTo>
                  <a:lnTo>
                    <a:pt x="880" y="1465"/>
                  </a:lnTo>
                  <a:lnTo>
                    <a:pt x="838" y="1653"/>
                  </a:lnTo>
                  <a:lnTo>
                    <a:pt x="754" y="1653"/>
                  </a:lnTo>
                  <a:lnTo>
                    <a:pt x="650" y="1737"/>
                  </a:lnTo>
                  <a:lnTo>
                    <a:pt x="629" y="1904"/>
                  </a:lnTo>
                  <a:lnTo>
                    <a:pt x="252" y="2302"/>
                  </a:lnTo>
                  <a:lnTo>
                    <a:pt x="294" y="2469"/>
                  </a:lnTo>
                  <a:lnTo>
                    <a:pt x="294" y="2637"/>
                  </a:lnTo>
                  <a:lnTo>
                    <a:pt x="147" y="2616"/>
                  </a:lnTo>
                  <a:lnTo>
                    <a:pt x="43" y="2888"/>
                  </a:lnTo>
                  <a:lnTo>
                    <a:pt x="22" y="3097"/>
                  </a:lnTo>
                  <a:lnTo>
                    <a:pt x="1" y="3097"/>
                  </a:lnTo>
                  <a:lnTo>
                    <a:pt x="126" y="3222"/>
                  </a:lnTo>
                  <a:lnTo>
                    <a:pt x="294" y="3327"/>
                  </a:lnTo>
                  <a:lnTo>
                    <a:pt x="315" y="3432"/>
                  </a:lnTo>
                  <a:lnTo>
                    <a:pt x="440" y="3432"/>
                  </a:lnTo>
                  <a:lnTo>
                    <a:pt x="524" y="3348"/>
                  </a:lnTo>
                  <a:lnTo>
                    <a:pt x="629" y="3348"/>
                  </a:lnTo>
                  <a:lnTo>
                    <a:pt x="838" y="3453"/>
                  </a:lnTo>
                  <a:lnTo>
                    <a:pt x="984" y="3473"/>
                  </a:lnTo>
                  <a:lnTo>
                    <a:pt x="1152" y="3536"/>
                  </a:lnTo>
                  <a:lnTo>
                    <a:pt x="1194" y="3641"/>
                  </a:lnTo>
                  <a:lnTo>
                    <a:pt x="1340" y="3683"/>
                  </a:lnTo>
                  <a:lnTo>
                    <a:pt x="1487" y="3641"/>
                  </a:lnTo>
                  <a:lnTo>
                    <a:pt x="1612" y="3641"/>
                  </a:lnTo>
                  <a:lnTo>
                    <a:pt x="1717" y="3515"/>
                  </a:lnTo>
                  <a:lnTo>
                    <a:pt x="2114" y="3453"/>
                  </a:lnTo>
                  <a:lnTo>
                    <a:pt x="2240" y="3369"/>
                  </a:lnTo>
                  <a:lnTo>
                    <a:pt x="2386" y="3348"/>
                  </a:lnTo>
                  <a:lnTo>
                    <a:pt x="2344" y="3201"/>
                  </a:lnTo>
                  <a:lnTo>
                    <a:pt x="2386" y="3139"/>
                  </a:lnTo>
                  <a:lnTo>
                    <a:pt x="2344" y="2992"/>
                  </a:lnTo>
                  <a:lnTo>
                    <a:pt x="2428" y="3013"/>
                  </a:lnTo>
                  <a:lnTo>
                    <a:pt x="2449" y="2992"/>
                  </a:lnTo>
                  <a:lnTo>
                    <a:pt x="2554" y="3034"/>
                  </a:lnTo>
                  <a:lnTo>
                    <a:pt x="2616" y="2992"/>
                  </a:lnTo>
                  <a:lnTo>
                    <a:pt x="2742" y="2992"/>
                  </a:lnTo>
                  <a:lnTo>
                    <a:pt x="2763" y="2929"/>
                  </a:lnTo>
                  <a:lnTo>
                    <a:pt x="2867" y="3055"/>
                  </a:lnTo>
                  <a:lnTo>
                    <a:pt x="3014" y="3055"/>
                  </a:lnTo>
                  <a:lnTo>
                    <a:pt x="3181" y="3243"/>
                  </a:lnTo>
                  <a:lnTo>
                    <a:pt x="3370" y="3243"/>
                  </a:lnTo>
                  <a:lnTo>
                    <a:pt x="3391" y="3201"/>
                  </a:lnTo>
                  <a:lnTo>
                    <a:pt x="3453" y="3201"/>
                  </a:lnTo>
                  <a:lnTo>
                    <a:pt x="3642" y="3369"/>
                  </a:lnTo>
                  <a:lnTo>
                    <a:pt x="3788" y="3453"/>
                  </a:lnTo>
                  <a:lnTo>
                    <a:pt x="3809" y="3641"/>
                  </a:lnTo>
                  <a:lnTo>
                    <a:pt x="3809" y="3787"/>
                  </a:lnTo>
                  <a:lnTo>
                    <a:pt x="3956" y="3850"/>
                  </a:lnTo>
                  <a:lnTo>
                    <a:pt x="3956" y="3892"/>
                  </a:lnTo>
                  <a:lnTo>
                    <a:pt x="4102" y="4038"/>
                  </a:lnTo>
                  <a:lnTo>
                    <a:pt x="4269" y="4143"/>
                  </a:lnTo>
                  <a:lnTo>
                    <a:pt x="4290" y="4248"/>
                  </a:lnTo>
                  <a:lnTo>
                    <a:pt x="4269" y="4352"/>
                  </a:lnTo>
                  <a:lnTo>
                    <a:pt x="4332" y="4457"/>
                  </a:lnTo>
                  <a:lnTo>
                    <a:pt x="4311" y="4499"/>
                  </a:lnTo>
                  <a:lnTo>
                    <a:pt x="4123" y="4499"/>
                  </a:lnTo>
                  <a:lnTo>
                    <a:pt x="4060" y="4415"/>
                  </a:lnTo>
                  <a:lnTo>
                    <a:pt x="3893" y="4478"/>
                  </a:lnTo>
                  <a:lnTo>
                    <a:pt x="3788" y="4478"/>
                  </a:lnTo>
                  <a:lnTo>
                    <a:pt x="3767" y="4687"/>
                  </a:lnTo>
                  <a:lnTo>
                    <a:pt x="3767" y="4834"/>
                  </a:lnTo>
                  <a:lnTo>
                    <a:pt x="3704" y="4813"/>
                  </a:lnTo>
                  <a:lnTo>
                    <a:pt x="3600" y="5022"/>
                  </a:lnTo>
                  <a:lnTo>
                    <a:pt x="3600" y="5126"/>
                  </a:lnTo>
                  <a:lnTo>
                    <a:pt x="3495" y="5106"/>
                  </a:lnTo>
                  <a:lnTo>
                    <a:pt x="3432" y="5147"/>
                  </a:lnTo>
                  <a:lnTo>
                    <a:pt x="3537" y="5315"/>
                  </a:lnTo>
                  <a:lnTo>
                    <a:pt x="3684" y="5357"/>
                  </a:lnTo>
                  <a:lnTo>
                    <a:pt x="3893" y="5357"/>
                  </a:lnTo>
                  <a:lnTo>
                    <a:pt x="3976" y="5294"/>
                  </a:lnTo>
                  <a:lnTo>
                    <a:pt x="4165" y="5294"/>
                  </a:lnTo>
                  <a:lnTo>
                    <a:pt x="4269" y="5357"/>
                  </a:lnTo>
                  <a:lnTo>
                    <a:pt x="4290" y="5252"/>
                  </a:lnTo>
                  <a:lnTo>
                    <a:pt x="4228" y="5189"/>
                  </a:lnTo>
                  <a:lnTo>
                    <a:pt x="4228" y="5106"/>
                  </a:lnTo>
                  <a:lnTo>
                    <a:pt x="4228" y="5022"/>
                  </a:lnTo>
                  <a:lnTo>
                    <a:pt x="4290" y="5106"/>
                  </a:lnTo>
                  <a:lnTo>
                    <a:pt x="4374" y="5106"/>
                  </a:lnTo>
                  <a:lnTo>
                    <a:pt x="4583" y="4834"/>
                  </a:lnTo>
                  <a:lnTo>
                    <a:pt x="4541" y="4771"/>
                  </a:lnTo>
                  <a:lnTo>
                    <a:pt x="4604" y="4771"/>
                  </a:lnTo>
                  <a:lnTo>
                    <a:pt x="4730" y="4603"/>
                  </a:lnTo>
                  <a:lnTo>
                    <a:pt x="4730" y="4478"/>
                  </a:lnTo>
                  <a:lnTo>
                    <a:pt x="4813" y="4394"/>
                  </a:lnTo>
                  <a:lnTo>
                    <a:pt x="4939" y="4394"/>
                  </a:lnTo>
                  <a:lnTo>
                    <a:pt x="5064" y="4269"/>
                  </a:lnTo>
                  <a:lnTo>
                    <a:pt x="5127" y="4310"/>
                  </a:lnTo>
                  <a:lnTo>
                    <a:pt x="5127" y="4352"/>
                  </a:lnTo>
                  <a:lnTo>
                    <a:pt x="5232" y="4352"/>
                  </a:lnTo>
                  <a:lnTo>
                    <a:pt x="5274" y="4289"/>
                  </a:lnTo>
                  <a:lnTo>
                    <a:pt x="5336" y="4206"/>
                  </a:lnTo>
                  <a:lnTo>
                    <a:pt x="5357" y="4269"/>
                  </a:lnTo>
                  <a:lnTo>
                    <a:pt x="5441" y="4310"/>
                  </a:lnTo>
                  <a:lnTo>
                    <a:pt x="5525" y="4352"/>
                  </a:lnTo>
                  <a:lnTo>
                    <a:pt x="5692" y="4310"/>
                  </a:lnTo>
                  <a:lnTo>
                    <a:pt x="5567" y="4373"/>
                  </a:lnTo>
                  <a:lnTo>
                    <a:pt x="5483" y="4415"/>
                  </a:lnTo>
                  <a:lnTo>
                    <a:pt x="5378" y="4394"/>
                  </a:lnTo>
                  <a:lnTo>
                    <a:pt x="5211" y="4415"/>
                  </a:lnTo>
                  <a:lnTo>
                    <a:pt x="5064" y="4415"/>
                  </a:lnTo>
                  <a:lnTo>
                    <a:pt x="5127" y="4478"/>
                  </a:lnTo>
                  <a:lnTo>
                    <a:pt x="5336" y="4478"/>
                  </a:lnTo>
                  <a:lnTo>
                    <a:pt x="5483" y="4561"/>
                  </a:lnTo>
                  <a:lnTo>
                    <a:pt x="5462" y="4582"/>
                  </a:lnTo>
                  <a:lnTo>
                    <a:pt x="5420" y="4624"/>
                  </a:lnTo>
                  <a:lnTo>
                    <a:pt x="5483" y="4708"/>
                  </a:lnTo>
                  <a:lnTo>
                    <a:pt x="5567" y="4708"/>
                  </a:lnTo>
                  <a:lnTo>
                    <a:pt x="5671" y="4771"/>
                  </a:lnTo>
                  <a:lnTo>
                    <a:pt x="5797" y="4708"/>
                  </a:lnTo>
                  <a:lnTo>
                    <a:pt x="5943" y="4687"/>
                  </a:lnTo>
                  <a:lnTo>
                    <a:pt x="6069" y="4729"/>
                  </a:lnTo>
                  <a:lnTo>
                    <a:pt x="6173" y="4792"/>
                  </a:lnTo>
                  <a:lnTo>
                    <a:pt x="6194" y="4708"/>
                  </a:lnTo>
                  <a:lnTo>
                    <a:pt x="6257" y="4729"/>
                  </a:lnTo>
                  <a:lnTo>
                    <a:pt x="6278" y="4875"/>
                  </a:lnTo>
                  <a:lnTo>
                    <a:pt x="6362" y="4938"/>
                  </a:lnTo>
                  <a:lnTo>
                    <a:pt x="6299" y="4980"/>
                  </a:lnTo>
                  <a:lnTo>
                    <a:pt x="6111" y="5022"/>
                  </a:lnTo>
                  <a:lnTo>
                    <a:pt x="5943" y="5126"/>
                  </a:lnTo>
                  <a:lnTo>
                    <a:pt x="5797" y="5315"/>
                  </a:lnTo>
                  <a:lnTo>
                    <a:pt x="5901" y="5357"/>
                  </a:lnTo>
                  <a:lnTo>
                    <a:pt x="5985" y="5294"/>
                  </a:lnTo>
                  <a:lnTo>
                    <a:pt x="6111" y="5357"/>
                  </a:lnTo>
                  <a:lnTo>
                    <a:pt x="6173" y="5336"/>
                  </a:lnTo>
                  <a:lnTo>
                    <a:pt x="6362" y="5503"/>
                  </a:lnTo>
                  <a:lnTo>
                    <a:pt x="6383" y="5566"/>
                  </a:lnTo>
                  <a:lnTo>
                    <a:pt x="6299" y="5775"/>
                  </a:lnTo>
                  <a:lnTo>
                    <a:pt x="6278" y="5838"/>
                  </a:lnTo>
                  <a:lnTo>
                    <a:pt x="6383" y="5922"/>
                  </a:lnTo>
                  <a:lnTo>
                    <a:pt x="6592" y="5922"/>
                  </a:lnTo>
                  <a:lnTo>
                    <a:pt x="6780" y="5817"/>
                  </a:lnTo>
                  <a:lnTo>
                    <a:pt x="7031" y="5629"/>
                  </a:lnTo>
                  <a:lnTo>
                    <a:pt x="7220" y="5629"/>
                  </a:lnTo>
                  <a:lnTo>
                    <a:pt x="7324" y="5503"/>
                  </a:lnTo>
                  <a:lnTo>
                    <a:pt x="7450" y="5419"/>
                  </a:lnTo>
                  <a:lnTo>
                    <a:pt x="7680" y="5440"/>
                  </a:lnTo>
                  <a:lnTo>
                    <a:pt x="7889" y="5440"/>
                  </a:lnTo>
                  <a:lnTo>
                    <a:pt x="7952" y="5336"/>
                  </a:lnTo>
                  <a:lnTo>
                    <a:pt x="7889" y="5231"/>
                  </a:lnTo>
                  <a:lnTo>
                    <a:pt x="7952" y="5210"/>
                  </a:lnTo>
                  <a:lnTo>
                    <a:pt x="7994" y="5126"/>
                  </a:lnTo>
                  <a:lnTo>
                    <a:pt x="7847" y="5106"/>
                  </a:lnTo>
                  <a:lnTo>
                    <a:pt x="7659" y="5126"/>
                  </a:lnTo>
                  <a:lnTo>
                    <a:pt x="7638" y="5252"/>
                  </a:lnTo>
                  <a:lnTo>
                    <a:pt x="7513" y="5189"/>
                  </a:lnTo>
                  <a:lnTo>
                    <a:pt x="7450" y="5189"/>
                  </a:lnTo>
                  <a:lnTo>
                    <a:pt x="7345" y="5294"/>
                  </a:lnTo>
                  <a:lnTo>
                    <a:pt x="7303" y="5252"/>
                  </a:lnTo>
                  <a:lnTo>
                    <a:pt x="7010" y="4938"/>
                  </a:lnTo>
                  <a:lnTo>
                    <a:pt x="6948" y="4813"/>
                  </a:lnTo>
                  <a:lnTo>
                    <a:pt x="6885" y="4687"/>
                  </a:lnTo>
                  <a:lnTo>
                    <a:pt x="6822" y="4708"/>
                  </a:lnTo>
                  <a:lnTo>
                    <a:pt x="6885" y="4875"/>
                  </a:lnTo>
                  <a:lnTo>
                    <a:pt x="7094" y="5106"/>
                  </a:lnTo>
                  <a:lnTo>
                    <a:pt x="7261" y="5294"/>
                  </a:lnTo>
                  <a:lnTo>
                    <a:pt x="7220" y="5315"/>
                  </a:lnTo>
                  <a:lnTo>
                    <a:pt x="7094" y="5294"/>
                  </a:lnTo>
                  <a:lnTo>
                    <a:pt x="7031" y="5210"/>
                  </a:lnTo>
                  <a:lnTo>
                    <a:pt x="7010" y="5085"/>
                  </a:lnTo>
                  <a:lnTo>
                    <a:pt x="6927" y="5043"/>
                  </a:lnTo>
                  <a:lnTo>
                    <a:pt x="6885" y="5106"/>
                  </a:lnTo>
                  <a:lnTo>
                    <a:pt x="6885" y="5022"/>
                  </a:lnTo>
                  <a:lnTo>
                    <a:pt x="6822" y="5022"/>
                  </a:lnTo>
                  <a:lnTo>
                    <a:pt x="6780" y="5043"/>
                  </a:lnTo>
                  <a:lnTo>
                    <a:pt x="6780" y="5001"/>
                  </a:lnTo>
                  <a:lnTo>
                    <a:pt x="6822" y="4917"/>
                  </a:lnTo>
                  <a:lnTo>
                    <a:pt x="6801" y="4875"/>
                  </a:lnTo>
                  <a:lnTo>
                    <a:pt x="6717" y="4896"/>
                  </a:lnTo>
                  <a:lnTo>
                    <a:pt x="6676" y="4834"/>
                  </a:lnTo>
                  <a:lnTo>
                    <a:pt x="6592" y="4771"/>
                  </a:lnTo>
                  <a:lnTo>
                    <a:pt x="6404" y="4792"/>
                  </a:lnTo>
                  <a:lnTo>
                    <a:pt x="6320" y="4729"/>
                  </a:lnTo>
                  <a:lnTo>
                    <a:pt x="6362" y="4687"/>
                  </a:lnTo>
                  <a:lnTo>
                    <a:pt x="6487" y="4708"/>
                  </a:lnTo>
                  <a:lnTo>
                    <a:pt x="6529" y="4624"/>
                  </a:lnTo>
                  <a:lnTo>
                    <a:pt x="6634" y="4708"/>
                  </a:lnTo>
                  <a:lnTo>
                    <a:pt x="6738" y="4708"/>
                  </a:lnTo>
                  <a:lnTo>
                    <a:pt x="6780" y="4624"/>
                  </a:lnTo>
                  <a:lnTo>
                    <a:pt x="6885" y="4603"/>
                  </a:lnTo>
                  <a:lnTo>
                    <a:pt x="7052" y="4415"/>
                  </a:lnTo>
                  <a:lnTo>
                    <a:pt x="7052" y="4373"/>
                  </a:lnTo>
                  <a:lnTo>
                    <a:pt x="7136" y="4394"/>
                  </a:lnTo>
                  <a:lnTo>
                    <a:pt x="7136" y="4457"/>
                  </a:lnTo>
                  <a:lnTo>
                    <a:pt x="7031" y="4582"/>
                  </a:lnTo>
                  <a:lnTo>
                    <a:pt x="6989" y="4603"/>
                  </a:lnTo>
                  <a:lnTo>
                    <a:pt x="7010" y="4666"/>
                  </a:lnTo>
                  <a:lnTo>
                    <a:pt x="7094" y="4624"/>
                  </a:lnTo>
                  <a:lnTo>
                    <a:pt x="7220" y="4457"/>
                  </a:lnTo>
                  <a:lnTo>
                    <a:pt x="7241" y="4373"/>
                  </a:lnTo>
                  <a:lnTo>
                    <a:pt x="7157" y="4289"/>
                  </a:lnTo>
                  <a:lnTo>
                    <a:pt x="7136" y="4248"/>
                  </a:lnTo>
                  <a:lnTo>
                    <a:pt x="7199" y="4206"/>
                  </a:lnTo>
                  <a:lnTo>
                    <a:pt x="7261" y="4352"/>
                  </a:lnTo>
                  <a:lnTo>
                    <a:pt x="7345" y="4373"/>
                  </a:lnTo>
                  <a:lnTo>
                    <a:pt x="7450" y="4289"/>
                  </a:lnTo>
                  <a:lnTo>
                    <a:pt x="7617" y="4310"/>
                  </a:lnTo>
                  <a:lnTo>
                    <a:pt x="7722" y="4248"/>
                  </a:lnTo>
                  <a:lnTo>
                    <a:pt x="7868" y="4248"/>
                  </a:lnTo>
                  <a:lnTo>
                    <a:pt x="7973" y="4101"/>
                  </a:lnTo>
                  <a:lnTo>
                    <a:pt x="8057" y="4038"/>
                  </a:lnTo>
                  <a:lnTo>
                    <a:pt x="8182" y="4038"/>
                  </a:lnTo>
                  <a:lnTo>
                    <a:pt x="8203" y="3934"/>
                  </a:lnTo>
                  <a:lnTo>
                    <a:pt x="8287" y="3871"/>
                  </a:lnTo>
                  <a:lnTo>
                    <a:pt x="8454" y="3871"/>
                  </a:lnTo>
                  <a:lnTo>
                    <a:pt x="8580" y="3829"/>
                  </a:lnTo>
                  <a:lnTo>
                    <a:pt x="8663" y="3829"/>
                  </a:lnTo>
                  <a:lnTo>
                    <a:pt x="8663" y="3892"/>
                  </a:lnTo>
                  <a:lnTo>
                    <a:pt x="8768" y="3850"/>
                  </a:lnTo>
                  <a:lnTo>
                    <a:pt x="8789" y="3578"/>
                  </a:lnTo>
                  <a:lnTo>
                    <a:pt x="8873" y="3557"/>
                  </a:lnTo>
                  <a:lnTo>
                    <a:pt x="8998" y="3348"/>
                  </a:lnTo>
                  <a:lnTo>
                    <a:pt x="9291" y="3327"/>
                  </a:lnTo>
                  <a:lnTo>
                    <a:pt x="9396" y="3243"/>
                  </a:lnTo>
                  <a:lnTo>
                    <a:pt x="9354" y="3118"/>
                  </a:lnTo>
                  <a:lnTo>
                    <a:pt x="9438" y="2909"/>
                  </a:lnTo>
                  <a:lnTo>
                    <a:pt x="9417" y="2720"/>
                  </a:lnTo>
                  <a:lnTo>
                    <a:pt x="9228" y="2616"/>
                  </a:lnTo>
                  <a:lnTo>
                    <a:pt x="9291" y="2365"/>
                  </a:lnTo>
                  <a:lnTo>
                    <a:pt x="9396" y="2323"/>
                  </a:lnTo>
                  <a:lnTo>
                    <a:pt x="9500" y="2197"/>
                  </a:lnTo>
                  <a:lnTo>
                    <a:pt x="9500" y="2072"/>
                  </a:lnTo>
                  <a:lnTo>
                    <a:pt x="9417" y="2009"/>
                  </a:lnTo>
                  <a:lnTo>
                    <a:pt x="9354" y="1883"/>
                  </a:lnTo>
                  <a:lnTo>
                    <a:pt x="9291" y="1967"/>
                  </a:lnTo>
                  <a:lnTo>
                    <a:pt x="9103" y="1946"/>
                  </a:lnTo>
                  <a:lnTo>
                    <a:pt x="8935" y="1841"/>
                  </a:lnTo>
                  <a:lnTo>
                    <a:pt x="8810" y="1862"/>
                  </a:lnTo>
                  <a:lnTo>
                    <a:pt x="8705" y="1800"/>
                  </a:lnTo>
                  <a:lnTo>
                    <a:pt x="8559" y="1779"/>
                  </a:lnTo>
                  <a:lnTo>
                    <a:pt x="8349" y="1758"/>
                  </a:lnTo>
                  <a:lnTo>
                    <a:pt x="8266" y="1841"/>
                  </a:lnTo>
                  <a:lnTo>
                    <a:pt x="8203" y="1695"/>
                  </a:lnTo>
                  <a:lnTo>
                    <a:pt x="8057" y="1590"/>
                  </a:lnTo>
                  <a:lnTo>
                    <a:pt x="7931" y="1318"/>
                  </a:lnTo>
                  <a:lnTo>
                    <a:pt x="7826" y="1339"/>
                  </a:lnTo>
                  <a:lnTo>
                    <a:pt x="7638" y="1465"/>
                  </a:lnTo>
                  <a:lnTo>
                    <a:pt x="7513" y="1444"/>
                  </a:lnTo>
                  <a:lnTo>
                    <a:pt x="7366" y="1486"/>
                  </a:lnTo>
                  <a:lnTo>
                    <a:pt x="7220" y="1423"/>
                  </a:lnTo>
                  <a:lnTo>
                    <a:pt x="7115" y="1528"/>
                  </a:lnTo>
                  <a:lnTo>
                    <a:pt x="6843" y="1256"/>
                  </a:lnTo>
                  <a:lnTo>
                    <a:pt x="6780" y="1067"/>
                  </a:lnTo>
                  <a:lnTo>
                    <a:pt x="6780" y="921"/>
                  </a:lnTo>
                  <a:lnTo>
                    <a:pt x="6676" y="921"/>
                  </a:lnTo>
                  <a:lnTo>
                    <a:pt x="6676" y="795"/>
                  </a:lnTo>
                  <a:lnTo>
                    <a:pt x="6529" y="691"/>
                  </a:lnTo>
                  <a:lnTo>
                    <a:pt x="6215" y="732"/>
                  </a:lnTo>
                  <a:lnTo>
                    <a:pt x="6069" y="523"/>
                  </a:lnTo>
                  <a:lnTo>
                    <a:pt x="6111" y="398"/>
                  </a:lnTo>
                  <a:lnTo>
                    <a:pt x="6006" y="293"/>
                  </a:lnTo>
                  <a:lnTo>
                    <a:pt x="5901" y="21"/>
                  </a:lnTo>
                  <a:lnTo>
                    <a:pt x="5776" y="21"/>
                  </a:lnTo>
                  <a:lnTo>
                    <a:pt x="5650" y="105"/>
                  </a:lnTo>
                  <a:lnTo>
                    <a:pt x="5357" y="105"/>
                  </a:lnTo>
                  <a:lnTo>
                    <a:pt x="5064" y="0"/>
                  </a:lnTo>
                  <a:close/>
                </a:path>
              </a:pathLst>
            </a:custGeom>
            <a:solidFill>
              <a:srgbClr val="2C39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 name="Google Shape;528;p49"/>
            <p:cNvSpPr/>
            <p:nvPr/>
          </p:nvSpPr>
          <p:spPr>
            <a:xfrm>
              <a:off x="4036750" y="2474325"/>
              <a:ext cx="49725" cy="55475"/>
            </a:xfrm>
            <a:custGeom>
              <a:avLst/>
              <a:gdLst/>
              <a:ahLst/>
              <a:cxnLst/>
              <a:rect l="l" t="t" r="r" b="b"/>
              <a:pathLst>
                <a:path w="1989" h="2219" extrusionOk="0">
                  <a:moveTo>
                    <a:pt x="419" y="0"/>
                  </a:moveTo>
                  <a:lnTo>
                    <a:pt x="398" y="63"/>
                  </a:lnTo>
                  <a:lnTo>
                    <a:pt x="272" y="63"/>
                  </a:lnTo>
                  <a:lnTo>
                    <a:pt x="210" y="105"/>
                  </a:lnTo>
                  <a:lnTo>
                    <a:pt x="105" y="63"/>
                  </a:lnTo>
                  <a:lnTo>
                    <a:pt x="84" y="84"/>
                  </a:lnTo>
                  <a:lnTo>
                    <a:pt x="0" y="63"/>
                  </a:lnTo>
                  <a:lnTo>
                    <a:pt x="42" y="210"/>
                  </a:lnTo>
                  <a:lnTo>
                    <a:pt x="0" y="272"/>
                  </a:lnTo>
                  <a:lnTo>
                    <a:pt x="42" y="419"/>
                  </a:lnTo>
                  <a:lnTo>
                    <a:pt x="251" y="377"/>
                  </a:lnTo>
                  <a:lnTo>
                    <a:pt x="314" y="628"/>
                  </a:lnTo>
                  <a:lnTo>
                    <a:pt x="565" y="837"/>
                  </a:lnTo>
                  <a:lnTo>
                    <a:pt x="586" y="942"/>
                  </a:lnTo>
                  <a:lnTo>
                    <a:pt x="900" y="1214"/>
                  </a:lnTo>
                  <a:lnTo>
                    <a:pt x="921" y="1360"/>
                  </a:lnTo>
                  <a:lnTo>
                    <a:pt x="1026" y="1528"/>
                  </a:lnTo>
                  <a:lnTo>
                    <a:pt x="1005" y="2072"/>
                  </a:lnTo>
                  <a:lnTo>
                    <a:pt x="1088" y="2218"/>
                  </a:lnTo>
                  <a:lnTo>
                    <a:pt x="1151" y="2177"/>
                  </a:lnTo>
                  <a:lnTo>
                    <a:pt x="1256" y="2197"/>
                  </a:lnTo>
                  <a:lnTo>
                    <a:pt x="1256" y="2093"/>
                  </a:lnTo>
                  <a:lnTo>
                    <a:pt x="1360" y="1884"/>
                  </a:lnTo>
                  <a:lnTo>
                    <a:pt x="1423" y="1905"/>
                  </a:lnTo>
                  <a:lnTo>
                    <a:pt x="1423" y="1758"/>
                  </a:lnTo>
                  <a:lnTo>
                    <a:pt x="1444" y="1549"/>
                  </a:lnTo>
                  <a:lnTo>
                    <a:pt x="1549" y="1549"/>
                  </a:lnTo>
                  <a:lnTo>
                    <a:pt x="1716" y="1486"/>
                  </a:lnTo>
                  <a:lnTo>
                    <a:pt x="1779" y="1570"/>
                  </a:lnTo>
                  <a:lnTo>
                    <a:pt x="1967" y="1570"/>
                  </a:lnTo>
                  <a:lnTo>
                    <a:pt x="1988" y="1528"/>
                  </a:lnTo>
                  <a:lnTo>
                    <a:pt x="1925" y="1423"/>
                  </a:lnTo>
                  <a:lnTo>
                    <a:pt x="1946" y="1319"/>
                  </a:lnTo>
                  <a:lnTo>
                    <a:pt x="1925" y="1214"/>
                  </a:lnTo>
                  <a:lnTo>
                    <a:pt x="1758" y="1109"/>
                  </a:lnTo>
                  <a:lnTo>
                    <a:pt x="1612" y="963"/>
                  </a:lnTo>
                  <a:lnTo>
                    <a:pt x="1612" y="921"/>
                  </a:lnTo>
                  <a:lnTo>
                    <a:pt x="1465" y="858"/>
                  </a:lnTo>
                  <a:lnTo>
                    <a:pt x="1465" y="712"/>
                  </a:lnTo>
                  <a:lnTo>
                    <a:pt x="1444" y="524"/>
                  </a:lnTo>
                  <a:lnTo>
                    <a:pt x="1298" y="440"/>
                  </a:lnTo>
                  <a:lnTo>
                    <a:pt x="1109" y="272"/>
                  </a:lnTo>
                  <a:lnTo>
                    <a:pt x="1047" y="272"/>
                  </a:lnTo>
                  <a:lnTo>
                    <a:pt x="1026" y="314"/>
                  </a:lnTo>
                  <a:lnTo>
                    <a:pt x="837" y="314"/>
                  </a:lnTo>
                  <a:lnTo>
                    <a:pt x="670" y="126"/>
                  </a:lnTo>
                  <a:lnTo>
                    <a:pt x="523" y="126"/>
                  </a:lnTo>
                  <a:lnTo>
                    <a:pt x="419" y="0"/>
                  </a:lnTo>
                  <a:close/>
                </a:path>
              </a:pathLst>
            </a:custGeom>
            <a:solidFill>
              <a:srgbClr val="2C39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 name="Google Shape;529;p49"/>
            <p:cNvSpPr/>
            <p:nvPr/>
          </p:nvSpPr>
          <p:spPr>
            <a:xfrm>
              <a:off x="3957250" y="2483750"/>
              <a:ext cx="127650" cy="81625"/>
            </a:xfrm>
            <a:custGeom>
              <a:avLst/>
              <a:gdLst/>
              <a:ahLst/>
              <a:cxnLst/>
              <a:rect l="l" t="t" r="r" b="b"/>
              <a:pathLst>
                <a:path w="5106" h="3265" extrusionOk="0">
                  <a:moveTo>
                    <a:pt x="3431" y="0"/>
                  </a:moveTo>
                  <a:lnTo>
                    <a:pt x="3076" y="63"/>
                  </a:lnTo>
                  <a:lnTo>
                    <a:pt x="2950" y="147"/>
                  </a:lnTo>
                  <a:lnTo>
                    <a:pt x="2553" y="209"/>
                  </a:lnTo>
                  <a:lnTo>
                    <a:pt x="2448" y="335"/>
                  </a:lnTo>
                  <a:lnTo>
                    <a:pt x="2323" y="335"/>
                  </a:lnTo>
                  <a:lnTo>
                    <a:pt x="2176" y="377"/>
                  </a:lnTo>
                  <a:lnTo>
                    <a:pt x="2030" y="335"/>
                  </a:lnTo>
                  <a:lnTo>
                    <a:pt x="1988" y="230"/>
                  </a:lnTo>
                  <a:lnTo>
                    <a:pt x="1820" y="167"/>
                  </a:lnTo>
                  <a:lnTo>
                    <a:pt x="1674" y="147"/>
                  </a:lnTo>
                  <a:lnTo>
                    <a:pt x="1465" y="42"/>
                  </a:lnTo>
                  <a:lnTo>
                    <a:pt x="1360" y="42"/>
                  </a:lnTo>
                  <a:lnTo>
                    <a:pt x="1276" y="126"/>
                  </a:lnTo>
                  <a:lnTo>
                    <a:pt x="1151" y="126"/>
                  </a:lnTo>
                  <a:lnTo>
                    <a:pt x="1172" y="147"/>
                  </a:lnTo>
                  <a:lnTo>
                    <a:pt x="1130" y="272"/>
                  </a:lnTo>
                  <a:lnTo>
                    <a:pt x="962" y="314"/>
                  </a:lnTo>
                  <a:lnTo>
                    <a:pt x="858" y="544"/>
                  </a:lnTo>
                  <a:lnTo>
                    <a:pt x="732" y="879"/>
                  </a:lnTo>
                  <a:lnTo>
                    <a:pt x="523" y="1193"/>
                  </a:lnTo>
                  <a:lnTo>
                    <a:pt x="544" y="1297"/>
                  </a:lnTo>
                  <a:lnTo>
                    <a:pt x="439" y="1402"/>
                  </a:lnTo>
                  <a:lnTo>
                    <a:pt x="293" y="1381"/>
                  </a:lnTo>
                  <a:lnTo>
                    <a:pt x="230" y="1486"/>
                  </a:lnTo>
                  <a:lnTo>
                    <a:pt x="126" y="1507"/>
                  </a:lnTo>
                  <a:lnTo>
                    <a:pt x="0" y="1632"/>
                  </a:lnTo>
                  <a:lnTo>
                    <a:pt x="126" y="1674"/>
                  </a:lnTo>
                  <a:lnTo>
                    <a:pt x="146" y="1737"/>
                  </a:lnTo>
                  <a:lnTo>
                    <a:pt x="335" y="1946"/>
                  </a:lnTo>
                  <a:lnTo>
                    <a:pt x="356" y="2051"/>
                  </a:lnTo>
                  <a:lnTo>
                    <a:pt x="523" y="2134"/>
                  </a:lnTo>
                  <a:lnTo>
                    <a:pt x="670" y="2260"/>
                  </a:lnTo>
                  <a:lnTo>
                    <a:pt x="607" y="2406"/>
                  </a:lnTo>
                  <a:lnTo>
                    <a:pt x="628" y="2448"/>
                  </a:lnTo>
                  <a:lnTo>
                    <a:pt x="837" y="2532"/>
                  </a:lnTo>
                  <a:lnTo>
                    <a:pt x="879" y="2616"/>
                  </a:lnTo>
                  <a:lnTo>
                    <a:pt x="983" y="2574"/>
                  </a:lnTo>
                  <a:lnTo>
                    <a:pt x="1088" y="2657"/>
                  </a:lnTo>
                  <a:lnTo>
                    <a:pt x="1172" y="2532"/>
                  </a:lnTo>
                  <a:lnTo>
                    <a:pt x="1381" y="2553"/>
                  </a:lnTo>
                  <a:lnTo>
                    <a:pt x="1276" y="2678"/>
                  </a:lnTo>
                  <a:lnTo>
                    <a:pt x="1297" y="2762"/>
                  </a:lnTo>
                  <a:lnTo>
                    <a:pt x="1339" y="2888"/>
                  </a:lnTo>
                  <a:lnTo>
                    <a:pt x="1486" y="2888"/>
                  </a:lnTo>
                  <a:lnTo>
                    <a:pt x="1569" y="2971"/>
                  </a:lnTo>
                  <a:lnTo>
                    <a:pt x="1569" y="3055"/>
                  </a:lnTo>
                  <a:lnTo>
                    <a:pt x="1507" y="3097"/>
                  </a:lnTo>
                  <a:lnTo>
                    <a:pt x="1590" y="3201"/>
                  </a:lnTo>
                  <a:lnTo>
                    <a:pt x="1716" y="3139"/>
                  </a:lnTo>
                  <a:lnTo>
                    <a:pt x="1883" y="3139"/>
                  </a:lnTo>
                  <a:lnTo>
                    <a:pt x="1925" y="3201"/>
                  </a:lnTo>
                  <a:lnTo>
                    <a:pt x="1988" y="3180"/>
                  </a:lnTo>
                  <a:lnTo>
                    <a:pt x="2197" y="3264"/>
                  </a:lnTo>
                  <a:lnTo>
                    <a:pt x="2343" y="3180"/>
                  </a:lnTo>
                  <a:lnTo>
                    <a:pt x="2490" y="3201"/>
                  </a:lnTo>
                  <a:lnTo>
                    <a:pt x="2553" y="3160"/>
                  </a:lnTo>
                  <a:lnTo>
                    <a:pt x="2699" y="3201"/>
                  </a:lnTo>
                  <a:lnTo>
                    <a:pt x="2804" y="3201"/>
                  </a:lnTo>
                  <a:lnTo>
                    <a:pt x="3013" y="3243"/>
                  </a:lnTo>
                  <a:lnTo>
                    <a:pt x="3076" y="3180"/>
                  </a:lnTo>
                  <a:lnTo>
                    <a:pt x="3222" y="3139"/>
                  </a:lnTo>
                  <a:lnTo>
                    <a:pt x="3264" y="3055"/>
                  </a:lnTo>
                  <a:lnTo>
                    <a:pt x="3599" y="2888"/>
                  </a:lnTo>
                  <a:lnTo>
                    <a:pt x="3766" y="2867"/>
                  </a:lnTo>
                  <a:lnTo>
                    <a:pt x="3955" y="2888"/>
                  </a:lnTo>
                  <a:lnTo>
                    <a:pt x="4122" y="2971"/>
                  </a:lnTo>
                  <a:lnTo>
                    <a:pt x="4185" y="3034"/>
                  </a:lnTo>
                  <a:lnTo>
                    <a:pt x="4289" y="2992"/>
                  </a:lnTo>
                  <a:lnTo>
                    <a:pt x="4436" y="3055"/>
                  </a:lnTo>
                  <a:lnTo>
                    <a:pt x="4478" y="3139"/>
                  </a:lnTo>
                  <a:lnTo>
                    <a:pt x="4603" y="3139"/>
                  </a:lnTo>
                  <a:lnTo>
                    <a:pt x="4582" y="2992"/>
                  </a:lnTo>
                  <a:lnTo>
                    <a:pt x="4624" y="2888"/>
                  </a:lnTo>
                  <a:lnTo>
                    <a:pt x="4624" y="2720"/>
                  </a:lnTo>
                  <a:lnTo>
                    <a:pt x="4603" y="2636"/>
                  </a:lnTo>
                  <a:lnTo>
                    <a:pt x="4645" y="2553"/>
                  </a:lnTo>
                  <a:lnTo>
                    <a:pt x="4708" y="2427"/>
                  </a:lnTo>
                  <a:lnTo>
                    <a:pt x="4896" y="2427"/>
                  </a:lnTo>
                  <a:lnTo>
                    <a:pt x="5022" y="2406"/>
                  </a:lnTo>
                  <a:lnTo>
                    <a:pt x="5105" y="2239"/>
                  </a:lnTo>
                  <a:lnTo>
                    <a:pt x="5105" y="2155"/>
                  </a:lnTo>
                  <a:lnTo>
                    <a:pt x="5043" y="2113"/>
                  </a:lnTo>
                  <a:lnTo>
                    <a:pt x="5105" y="2051"/>
                  </a:lnTo>
                  <a:lnTo>
                    <a:pt x="5001" y="1988"/>
                  </a:lnTo>
                  <a:lnTo>
                    <a:pt x="4812" y="1988"/>
                  </a:lnTo>
                  <a:lnTo>
                    <a:pt x="4729" y="2051"/>
                  </a:lnTo>
                  <a:lnTo>
                    <a:pt x="4520" y="2051"/>
                  </a:lnTo>
                  <a:lnTo>
                    <a:pt x="4373" y="2009"/>
                  </a:lnTo>
                  <a:lnTo>
                    <a:pt x="4268" y="1841"/>
                  </a:lnTo>
                  <a:lnTo>
                    <a:pt x="4185" y="1695"/>
                  </a:lnTo>
                  <a:lnTo>
                    <a:pt x="4206" y="1151"/>
                  </a:lnTo>
                  <a:lnTo>
                    <a:pt x="4101" y="983"/>
                  </a:lnTo>
                  <a:lnTo>
                    <a:pt x="4080" y="837"/>
                  </a:lnTo>
                  <a:lnTo>
                    <a:pt x="3766" y="565"/>
                  </a:lnTo>
                  <a:lnTo>
                    <a:pt x="3745" y="460"/>
                  </a:lnTo>
                  <a:lnTo>
                    <a:pt x="3494" y="251"/>
                  </a:lnTo>
                  <a:lnTo>
                    <a:pt x="3431" y="0"/>
                  </a:lnTo>
                  <a:close/>
                </a:path>
              </a:pathLst>
            </a:custGeom>
            <a:solidFill>
              <a:srgbClr val="2C39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 name="Google Shape;530;p49"/>
            <p:cNvSpPr/>
            <p:nvPr/>
          </p:nvSpPr>
          <p:spPr>
            <a:xfrm>
              <a:off x="3989150" y="2555400"/>
              <a:ext cx="83725" cy="52850"/>
            </a:xfrm>
            <a:custGeom>
              <a:avLst/>
              <a:gdLst/>
              <a:ahLst/>
              <a:cxnLst/>
              <a:rect l="l" t="t" r="r" b="b"/>
              <a:pathLst>
                <a:path w="3349" h="2114" extrusionOk="0">
                  <a:moveTo>
                    <a:pt x="2490" y="1"/>
                  </a:moveTo>
                  <a:lnTo>
                    <a:pt x="2323" y="22"/>
                  </a:lnTo>
                  <a:lnTo>
                    <a:pt x="1988" y="189"/>
                  </a:lnTo>
                  <a:lnTo>
                    <a:pt x="1946" y="273"/>
                  </a:lnTo>
                  <a:lnTo>
                    <a:pt x="1800" y="314"/>
                  </a:lnTo>
                  <a:lnTo>
                    <a:pt x="1737" y="377"/>
                  </a:lnTo>
                  <a:lnTo>
                    <a:pt x="1528" y="335"/>
                  </a:lnTo>
                  <a:lnTo>
                    <a:pt x="1423" y="335"/>
                  </a:lnTo>
                  <a:lnTo>
                    <a:pt x="1277" y="294"/>
                  </a:lnTo>
                  <a:lnTo>
                    <a:pt x="1214" y="335"/>
                  </a:lnTo>
                  <a:lnTo>
                    <a:pt x="1067" y="314"/>
                  </a:lnTo>
                  <a:lnTo>
                    <a:pt x="921" y="398"/>
                  </a:lnTo>
                  <a:lnTo>
                    <a:pt x="712" y="314"/>
                  </a:lnTo>
                  <a:lnTo>
                    <a:pt x="649" y="335"/>
                  </a:lnTo>
                  <a:lnTo>
                    <a:pt x="607" y="273"/>
                  </a:lnTo>
                  <a:lnTo>
                    <a:pt x="440" y="273"/>
                  </a:lnTo>
                  <a:lnTo>
                    <a:pt x="314" y="335"/>
                  </a:lnTo>
                  <a:lnTo>
                    <a:pt x="231" y="231"/>
                  </a:lnTo>
                  <a:lnTo>
                    <a:pt x="293" y="189"/>
                  </a:lnTo>
                  <a:lnTo>
                    <a:pt x="293" y="105"/>
                  </a:lnTo>
                  <a:lnTo>
                    <a:pt x="210" y="22"/>
                  </a:lnTo>
                  <a:lnTo>
                    <a:pt x="63" y="22"/>
                  </a:lnTo>
                  <a:lnTo>
                    <a:pt x="84" y="126"/>
                  </a:lnTo>
                  <a:lnTo>
                    <a:pt x="0" y="210"/>
                  </a:lnTo>
                  <a:lnTo>
                    <a:pt x="63" y="440"/>
                  </a:lnTo>
                  <a:lnTo>
                    <a:pt x="231" y="628"/>
                  </a:lnTo>
                  <a:lnTo>
                    <a:pt x="314" y="754"/>
                  </a:lnTo>
                  <a:lnTo>
                    <a:pt x="272" y="900"/>
                  </a:lnTo>
                  <a:lnTo>
                    <a:pt x="63" y="1068"/>
                  </a:lnTo>
                  <a:lnTo>
                    <a:pt x="84" y="1172"/>
                  </a:lnTo>
                  <a:lnTo>
                    <a:pt x="168" y="1277"/>
                  </a:lnTo>
                  <a:lnTo>
                    <a:pt x="105" y="1382"/>
                  </a:lnTo>
                  <a:lnTo>
                    <a:pt x="335" y="1570"/>
                  </a:lnTo>
                  <a:lnTo>
                    <a:pt x="503" y="1842"/>
                  </a:lnTo>
                  <a:lnTo>
                    <a:pt x="523" y="1988"/>
                  </a:lnTo>
                  <a:lnTo>
                    <a:pt x="523" y="2093"/>
                  </a:lnTo>
                  <a:lnTo>
                    <a:pt x="607" y="2114"/>
                  </a:lnTo>
                  <a:lnTo>
                    <a:pt x="795" y="2114"/>
                  </a:lnTo>
                  <a:lnTo>
                    <a:pt x="942" y="2093"/>
                  </a:lnTo>
                  <a:lnTo>
                    <a:pt x="1026" y="1988"/>
                  </a:lnTo>
                  <a:lnTo>
                    <a:pt x="1172" y="2009"/>
                  </a:lnTo>
                  <a:lnTo>
                    <a:pt x="1319" y="2009"/>
                  </a:lnTo>
                  <a:lnTo>
                    <a:pt x="1339" y="2114"/>
                  </a:lnTo>
                  <a:lnTo>
                    <a:pt x="1444" y="2114"/>
                  </a:lnTo>
                  <a:lnTo>
                    <a:pt x="1528" y="2051"/>
                  </a:lnTo>
                  <a:lnTo>
                    <a:pt x="1653" y="2051"/>
                  </a:lnTo>
                  <a:lnTo>
                    <a:pt x="1737" y="2114"/>
                  </a:lnTo>
                  <a:lnTo>
                    <a:pt x="1863" y="2072"/>
                  </a:lnTo>
                  <a:lnTo>
                    <a:pt x="2093" y="2072"/>
                  </a:lnTo>
                  <a:lnTo>
                    <a:pt x="2176" y="2009"/>
                  </a:lnTo>
                  <a:lnTo>
                    <a:pt x="2114" y="1905"/>
                  </a:lnTo>
                  <a:lnTo>
                    <a:pt x="2114" y="1779"/>
                  </a:lnTo>
                  <a:lnTo>
                    <a:pt x="2281" y="1675"/>
                  </a:lnTo>
                  <a:lnTo>
                    <a:pt x="2323" y="1675"/>
                  </a:lnTo>
                  <a:lnTo>
                    <a:pt x="2427" y="1570"/>
                  </a:lnTo>
                  <a:lnTo>
                    <a:pt x="2511" y="1570"/>
                  </a:lnTo>
                  <a:lnTo>
                    <a:pt x="2595" y="1486"/>
                  </a:lnTo>
                  <a:lnTo>
                    <a:pt x="2741" y="1486"/>
                  </a:lnTo>
                  <a:lnTo>
                    <a:pt x="2909" y="1633"/>
                  </a:lnTo>
                  <a:lnTo>
                    <a:pt x="3013" y="1549"/>
                  </a:lnTo>
                  <a:lnTo>
                    <a:pt x="3118" y="1570"/>
                  </a:lnTo>
                  <a:lnTo>
                    <a:pt x="3034" y="1444"/>
                  </a:lnTo>
                  <a:lnTo>
                    <a:pt x="2930" y="1256"/>
                  </a:lnTo>
                  <a:lnTo>
                    <a:pt x="2825" y="1256"/>
                  </a:lnTo>
                  <a:lnTo>
                    <a:pt x="2804" y="1172"/>
                  </a:lnTo>
                  <a:lnTo>
                    <a:pt x="2951" y="1068"/>
                  </a:lnTo>
                  <a:lnTo>
                    <a:pt x="3013" y="942"/>
                  </a:lnTo>
                  <a:lnTo>
                    <a:pt x="2992" y="712"/>
                  </a:lnTo>
                  <a:lnTo>
                    <a:pt x="3139" y="545"/>
                  </a:lnTo>
                  <a:lnTo>
                    <a:pt x="3244" y="586"/>
                  </a:lnTo>
                  <a:lnTo>
                    <a:pt x="3327" y="503"/>
                  </a:lnTo>
                  <a:lnTo>
                    <a:pt x="3348" y="294"/>
                  </a:lnTo>
                  <a:lnTo>
                    <a:pt x="3327" y="273"/>
                  </a:lnTo>
                  <a:lnTo>
                    <a:pt x="3202" y="273"/>
                  </a:lnTo>
                  <a:lnTo>
                    <a:pt x="3160" y="189"/>
                  </a:lnTo>
                  <a:lnTo>
                    <a:pt x="3013" y="126"/>
                  </a:lnTo>
                  <a:lnTo>
                    <a:pt x="2909" y="168"/>
                  </a:lnTo>
                  <a:lnTo>
                    <a:pt x="2846" y="105"/>
                  </a:lnTo>
                  <a:lnTo>
                    <a:pt x="2679" y="22"/>
                  </a:lnTo>
                  <a:lnTo>
                    <a:pt x="2490" y="1"/>
                  </a:lnTo>
                  <a:close/>
                </a:path>
              </a:pathLst>
            </a:custGeom>
            <a:solidFill>
              <a:srgbClr val="2C39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31" name="Google Shape;531;p49"/>
            <p:cNvGrpSpPr/>
            <p:nvPr/>
          </p:nvGrpSpPr>
          <p:grpSpPr>
            <a:xfrm>
              <a:off x="3866750" y="2520350"/>
              <a:ext cx="78475" cy="60700"/>
              <a:chOff x="3866750" y="2520350"/>
              <a:chExt cx="78475" cy="60700"/>
            </a:xfrm>
          </p:grpSpPr>
          <p:sp>
            <p:nvSpPr>
              <p:cNvPr id="532" name="Google Shape;532;p49"/>
              <p:cNvSpPr/>
              <p:nvPr/>
            </p:nvSpPr>
            <p:spPr>
              <a:xfrm>
                <a:off x="3877200" y="2546500"/>
                <a:ext cx="4725" cy="6300"/>
              </a:xfrm>
              <a:custGeom>
                <a:avLst/>
                <a:gdLst/>
                <a:ahLst/>
                <a:cxnLst/>
                <a:rect l="l" t="t" r="r" b="b"/>
                <a:pathLst>
                  <a:path w="189" h="252" extrusionOk="0">
                    <a:moveTo>
                      <a:pt x="1" y="1"/>
                    </a:moveTo>
                    <a:lnTo>
                      <a:pt x="84" y="126"/>
                    </a:lnTo>
                    <a:lnTo>
                      <a:pt x="63" y="147"/>
                    </a:lnTo>
                    <a:lnTo>
                      <a:pt x="168" y="252"/>
                    </a:lnTo>
                    <a:lnTo>
                      <a:pt x="189" y="252"/>
                    </a:lnTo>
                    <a:lnTo>
                      <a:pt x="168" y="106"/>
                    </a:lnTo>
                    <a:lnTo>
                      <a:pt x="1" y="1"/>
                    </a:lnTo>
                    <a:close/>
                  </a:path>
                </a:pathLst>
              </a:custGeom>
              <a:solidFill>
                <a:srgbClr val="2C39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 name="Google Shape;533;p49"/>
              <p:cNvSpPr/>
              <p:nvPr/>
            </p:nvSpPr>
            <p:spPr>
              <a:xfrm>
                <a:off x="3882425" y="2554350"/>
                <a:ext cx="2650" cy="3175"/>
              </a:xfrm>
              <a:custGeom>
                <a:avLst/>
                <a:gdLst/>
                <a:ahLst/>
                <a:cxnLst/>
                <a:rect l="l" t="t" r="r" b="b"/>
                <a:pathLst>
                  <a:path w="106" h="127" extrusionOk="0">
                    <a:moveTo>
                      <a:pt x="1" y="1"/>
                    </a:moveTo>
                    <a:lnTo>
                      <a:pt x="106" y="126"/>
                    </a:lnTo>
                    <a:lnTo>
                      <a:pt x="85" y="43"/>
                    </a:lnTo>
                    <a:lnTo>
                      <a:pt x="1" y="1"/>
                    </a:lnTo>
                    <a:close/>
                  </a:path>
                </a:pathLst>
              </a:custGeom>
              <a:solidFill>
                <a:srgbClr val="2C39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 name="Google Shape;534;p49"/>
              <p:cNvSpPr/>
              <p:nvPr/>
            </p:nvSpPr>
            <p:spPr>
              <a:xfrm>
                <a:off x="3866750" y="2520350"/>
                <a:ext cx="78475" cy="60700"/>
              </a:xfrm>
              <a:custGeom>
                <a:avLst/>
                <a:gdLst/>
                <a:ahLst/>
                <a:cxnLst/>
                <a:rect l="l" t="t" r="r" b="b"/>
                <a:pathLst>
                  <a:path w="3139" h="2428" extrusionOk="0">
                    <a:moveTo>
                      <a:pt x="1653" y="1"/>
                    </a:moveTo>
                    <a:lnTo>
                      <a:pt x="1653" y="22"/>
                    </a:lnTo>
                    <a:lnTo>
                      <a:pt x="1402" y="22"/>
                    </a:lnTo>
                    <a:lnTo>
                      <a:pt x="1046" y="210"/>
                    </a:lnTo>
                    <a:lnTo>
                      <a:pt x="1025" y="356"/>
                    </a:lnTo>
                    <a:lnTo>
                      <a:pt x="837" y="440"/>
                    </a:lnTo>
                    <a:lnTo>
                      <a:pt x="816" y="649"/>
                    </a:lnTo>
                    <a:lnTo>
                      <a:pt x="691" y="649"/>
                    </a:lnTo>
                    <a:lnTo>
                      <a:pt x="481" y="545"/>
                    </a:lnTo>
                    <a:lnTo>
                      <a:pt x="356" y="587"/>
                    </a:lnTo>
                    <a:lnTo>
                      <a:pt x="209" y="691"/>
                    </a:lnTo>
                    <a:lnTo>
                      <a:pt x="0" y="691"/>
                    </a:lnTo>
                    <a:lnTo>
                      <a:pt x="0" y="733"/>
                    </a:lnTo>
                    <a:lnTo>
                      <a:pt x="42" y="942"/>
                    </a:lnTo>
                    <a:lnTo>
                      <a:pt x="168" y="1068"/>
                    </a:lnTo>
                    <a:lnTo>
                      <a:pt x="168" y="1110"/>
                    </a:lnTo>
                    <a:lnTo>
                      <a:pt x="209" y="1152"/>
                    </a:lnTo>
                    <a:lnTo>
                      <a:pt x="356" y="942"/>
                    </a:lnTo>
                    <a:lnTo>
                      <a:pt x="377" y="796"/>
                    </a:lnTo>
                    <a:lnTo>
                      <a:pt x="461" y="691"/>
                    </a:lnTo>
                    <a:lnTo>
                      <a:pt x="607" y="691"/>
                    </a:lnTo>
                    <a:lnTo>
                      <a:pt x="628" y="796"/>
                    </a:lnTo>
                    <a:lnTo>
                      <a:pt x="733" y="900"/>
                    </a:lnTo>
                    <a:lnTo>
                      <a:pt x="774" y="1068"/>
                    </a:lnTo>
                    <a:lnTo>
                      <a:pt x="879" y="1256"/>
                    </a:lnTo>
                    <a:lnTo>
                      <a:pt x="1025" y="1403"/>
                    </a:lnTo>
                    <a:lnTo>
                      <a:pt x="1088" y="1403"/>
                    </a:lnTo>
                    <a:lnTo>
                      <a:pt x="1193" y="1507"/>
                    </a:lnTo>
                    <a:lnTo>
                      <a:pt x="1088" y="1486"/>
                    </a:lnTo>
                    <a:lnTo>
                      <a:pt x="1005" y="1507"/>
                    </a:lnTo>
                    <a:lnTo>
                      <a:pt x="942" y="1591"/>
                    </a:lnTo>
                    <a:lnTo>
                      <a:pt x="1005" y="1696"/>
                    </a:lnTo>
                    <a:lnTo>
                      <a:pt x="1130" y="1696"/>
                    </a:lnTo>
                    <a:lnTo>
                      <a:pt x="1256" y="1821"/>
                    </a:lnTo>
                    <a:lnTo>
                      <a:pt x="1360" y="1842"/>
                    </a:lnTo>
                    <a:lnTo>
                      <a:pt x="1423" y="1947"/>
                    </a:lnTo>
                    <a:lnTo>
                      <a:pt x="1465" y="2030"/>
                    </a:lnTo>
                    <a:lnTo>
                      <a:pt x="1611" y="2009"/>
                    </a:lnTo>
                    <a:lnTo>
                      <a:pt x="1862" y="2030"/>
                    </a:lnTo>
                    <a:lnTo>
                      <a:pt x="1988" y="2093"/>
                    </a:lnTo>
                    <a:lnTo>
                      <a:pt x="2281" y="2365"/>
                    </a:lnTo>
                    <a:lnTo>
                      <a:pt x="2197" y="2407"/>
                    </a:lnTo>
                    <a:lnTo>
                      <a:pt x="2072" y="2323"/>
                    </a:lnTo>
                    <a:lnTo>
                      <a:pt x="2155" y="2407"/>
                    </a:lnTo>
                    <a:lnTo>
                      <a:pt x="2260" y="2428"/>
                    </a:lnTo>
                    <a:lnTo>
                      <a:pt x="2302" y="2344"/>
                    </a:lnTo>
                    <a:lnTo>
                      <a:pt x="1925" y="1884"/>
                    </a:lnTo>
                    <a:lnTo>
                      <a:pt x="1444" y="1486"/>
                    </a:lnTo>
                    <a:lnTo>
                      <a:pt x="1423" y="1403"/>
                    </a:lnTo>
                    <a:lnTo>
                      <a:pt x="1465" y="1382"/>
                    </a:lnTo>
                    <a:lnTo>
                      <a:pt x="1402" y="1277"/>
                    </a:lnTo>
                    <a:lnTo>
                      <a:pt x="1360" y="1172"/>
                    </a:lnTo>
                    <a:lnTo>
                      <a:pt x="1235" y="1047"/>
                    </a:lnTo>
                    <a:lnTo>
                      <a:pt x="1193" y="1047"/>
                    </a:lnTo>
                    <a:lnTo>
                      <a:pt x="1151" y="963"/>
                    </a:lnTo>
                    <a:lnTo>
                      <a:pt x="1214" y="900"/>
                    </a:lnTo>
                    <a:lnTo>
                      <a:pt x="1214" y="775"/>
                    </a:lnTo>
                    <a:lnTo>
                      <a:pt x="1256" y="733"/>
                    </a:lnTo>
                    <a:lnTo>
                      <a:pt x="1402" y="838"/>
                    </a:lnTo>
                    <a:lnTo>
                      <a:pt x="1444" y="900"/>
                    </a:lnTo>
                    <a:lnTo>
                      <a:pt x="1528" y="880"/>
                    </a:lnTo>
                    <a:lnTo>
                      <a:pt x="1528" y="796"/>
                    </a:lnTo>
                    <a:lnTo>
                      <a:pt x="1632" y="775"/>
                    </a:lnTo>
                    <a:lnTo>
                      <a:pt x="1716" y="796"/>
                    </a:lnTo>
                    <a:lnTo>
                      <a:pt x="1758" y="733"/>
                    </a:lnTo>
                    <a:lnTo>
                      <a:pt x="1841" y="775"/>
                    </a:lnTo>
                    <a:lnTo>
                      <a:pt x="1883" y="733"/>
                    </a:lnTo>
                    <a:lnTo>
                      <a:pt x="1988" y="754"/>
                    </a:lnTo>
                    <a:lnTo>
                      <a:pt x="2051" y="859"/>
                    </a:lnTo>
                    <a:lnTo>
                      <a:pt x="2093" y="796"/>
                    </a:lnTo>
                    <a:lnTo>
                      <a:pt x="2239" y="859"/>
                    </a:lnTo>
                    <a:lnTo>
                      <a:pt x="2344" y="796"/>
                    </a:lnTo>
                    <a:lnTo>
                      <a:pt x="2365" y="859"/>
                    </a:lnTo>
                    <a:lnTo>
                      <a:pt x="2490" y="838"/>
                    </a:lnTo>
                    <a:lnTo>
                      <a:pt x="2616" y="880"/>
                    </a:lnTo>
                    <a:lnTo>
                      <a:pt x="2699" y="859"/>
                    </a:lnTo>
                    <a:lnTo>
                      <a:pt x="2804" y="963"/>
                    </a:lnTo>
                    <a:lnTo>
                      <a:pt x="2971" y="963"/>
                    </a:lnTo>
                    <a:lnTo>
                      <a:pt x="2992" y="984"/>
                    </a:lnTo>
                    <a:lnTo>
                      <a:pt x="2971" y="880"/>
                    </a:lnTo>
                    <a:lnTo>
                      <a:pt x="3097" y="859"/>
                    </a:lnTo>
                    <a:lnTo>
                      <a:pt x="3139" y="859"/>
                    </a:lnTo>
                    <a:lnTo>
                      <a:pt x="3139" y="796"/>
                    </a:lnTo>
                    <a:lnTo>
                      <a:pt x="3034" y="775"/>
                    </a:lnTo>
                    <a:lnTo>
                      <a:pt x="2971" y="733"/>
                    </a:lnTo>
                    <a:lnTo>
                      <a:pt x="2930" y="566"/>
                    </a:lnTo>
                    <a:lnTo>
                      <a:pt x="2888" y="419"/>
                    </a:lnTo>
                    <a:lnTo>
                      <a:pt x="2804" y="356"/>
                    </a:lnTo>
                    <a:lnTo>
                      <a:pt x="2699" y="482"/>
                    </a:lnTo>
                    <a:lnTo>
                      <a:pt x="2490" y="419"/>
                    </a:lnTo>
                    <a:lnTo>
                      <a:pt x="2197" y="356"/>
                    </a:lnTo>
                    <a:lnTo>
                      <a:pt x="2093" y="273"/>
                    </a:lnTo>
                    <a:lnTo>
                      <a:pt x="1988" y="231"/>
                    </a:lnTo>
                    <a:lnTo>
                      <a:pt x="1737" y="22"/>
                    </a:lnTo>
                    <a:lnTo>
                      <a:pt x="1653" y="1"/>
                    </a:lnTo>
                    <a:close/>
                  </a:path>
                </a:pathLst>
              </a:custGeom>
              <a:solidFill>
                <a:srgbClr val="2C39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 name="Google Shape;535;p49"/>
              <p:cNvSpPr/>
              <p:nvPr/>
            </p:nvSpPr>
            <p:spPr>
              <a:xfrm>
                <a:off x="3886100" y="2558550"/>
                <a:ext cx="3675" cy="5250"/>
              </a:xfrm>
              <a:custGeom>
                <a:avLst/>
                <a:gdLst/>
                <a:ahLst/>
                <a:cxnLst/>
                <a:rect l="l" t="t" r="r" b="b"/>
                <a:pathLst>
                  <a:path w="147" h="210" extrusionOk="0">
                    <a:moveTo>
                      <a:pt x="0" y="0"/>
                    </a:moveTo>
                    <a:lnTo>
                      <a:pt x="147" y="209"/>
                    </a:lnTo>
                    <a:lnTo>
                      <a:pt x="126" y="105"/>
                    </a:lnTo>
                    <a:lnTo>
                      <a:pt x="0" y="0"/>
                    </a:lnTo>
                    <a:close/>
                  </a:path>
                </a:pathLst>
              </a:custGeom>
              <a:solidFill>
                <a:srgbClr val="2C39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36" name="Google Shape;536;p49"/>
            <p:cNvSpPr/>
            <p:nvPr/>
          </p:nvSpPr>
          <p:spPr>
            <a:xfrm>
              <a:off x="3799775" y="2577900"/>
              <a:ext cx="14675" cy="29325"/>
            </a:xfrm>
            <a:custGeom>
              <a:avLst/>
              <a:gdLst/>
              <a:ahLst/>
              <a:cxnLst/>
              <a:rect l="l" t="t" r="r" b="b"/>
              <a:pathLst>
                <a:path w="587" h="1173" extrusionOk="0">
                  <a:moveTo>
                    <a:pt x="461" y="0"/>
                  </a:moveTo>
                  <a:lnTo>
                    <a:pt x="440" y="105"/>
                  </a:lnTo>
                  <a:lnTo>
                    <a:pt x="482" y="147"/>
                  </a:lnTo>
                  <a:lnTo>
                    <a:pt x="461" y="251"/>
                  </a:lnTo>
                  <a:lnTo>
                    <a:pt x="419" y="251"/>
                  </a:lnTo>
                  <a:lnTo>
                    <a:pt x="357" y="210"/>
                  </a:lnTo>
                  <a:lnTo>
                    <a:pt x="273" y="251"/>
                  </a:lnTo>
                  <a:lnTo>
                    <a:pt x="106" y="335"/>
                  </a:lnTo>
                  <a:lnTo>
                    <a:pt x="22" y="461"/>
                  </a:lnTo>
                  <a:lnTo>
                    <a:pt x="106" y="523"/>
                  </a:lnTo>
                  <a:lnTo>
                    <a:pt x="64" y="565"/>
                  </a:lnTo>
                  <a:lnTo>
                    <a:pt x="1" y="565"/>
                  </a:lnTo>
                  <a:lnTo>
                    <a:pt x="22" y="649"/>
                  </a:lnTo>
                  <a:lnTo>
                    <a:pt x="106" y="691"/>
                  </a:lnTo>
                  <a:lnTo>
                    <a:pt x="106" y="754"/>
                  </a:lnTo>
                  <a:lnTo>
                    <a:pt x="64" y="775"/>
                  </a:lnTo>
                  <a:lnTo>
                    <a:pt x="106" y="837"/>
                  </a:lnTo>
                  <a:lnTo>
                    <a:pt x="168" y="879"/>
                  </a:lnTo>
                  <a:lnTo>
                    <a:pt x="168" y="963"/>
                  </a:lnTo>
                  <a:lnTo>
                    <a:pt x="210" y="963"/>
                  </a:lnTo>
                  <a:lnTo>
                    <a:pt x="252" y="1005"/>
                  </a:lnTo>
                  <a:lnTo>
                    <a:pt x="210" y="984"/>
                  </a:lnTo>
                  <a:lnTo>
                    <a:pt x="147" y="1067"/>
                  </a:lnTo>
                  <a:lnTo>
                    <a:pt x="210" y="1109"/>
                  </a:lnTo>
                  <a:lnTo>
                    <a:pt x="357" y="1172"/>
                  </a:lnTo>
                  <a:lnTo>
                    <a:pt x="461" y="1109"/>
                  </a:lnTo>
                  <a:lnTo>
                    <a:pt x="545" y="942"/>
                  </a:lnTo>
                  <a:lnTo>
                    <a:pt x="545" y="795"/>
                  </a:lnTo>
                  <a:lnTo>
                    <a:pt x="587" y="544"/>
                  </a:lnTo>
                  <a:lnTo>
                    <a:pt x="545" y="314"/>
                  </a:lnTo>
                  <a:lnTo>
                    <a:pt x="545" y="147"/>
                  </a:lnTo>
                  <a:lnTo>
                    <a:pt x="524" y="0"/>
                  </a:lnTo>
                  <a:close/>
                </a:path>
              </a:pathLst>
            </a:custGeom>
            <a:solidFill>
              <a:srgbClr val="2C39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 name="Google Shape;537;p49"/>
            <p:cNvSpPr/>
            <p:nvPr/>
          </p:nvSpPr>
          <p:spPr>
            <a:xfrm>
              <a:off x="3567525" y="2564825"/>
              <a:ext cx="160625" cy="134450"/>
            </a:xfrm>
            <a:custGeom>
              <a:avLst/>
              <a:gdLst/>
              <a:ahLst/>
              <a:cxnLst/>
              <a:rect l="l" t="t" r="r" b="b"/>
              <a:pathLst>
                <a:path w="6425" h="5378" extrusionOk="0">
                  <a:moveTo>
                    <a:pt x="817" y="0"/>
                  </a:moveTo>
                  <a:lnTo>
                    <a:pt x="733" y="42"/>
                  </a:lnTo>
                  <a:lnTo>
                    <a:pt x="712" y="21"/>
                  </a:lnTo>
                  <a:lnTo>
                    <a:pt x="503" y="126"/>
                  </a:lnTo>
                  <a:lnTo>
                    <a:pt x="524" y="209"/>
                  </a:lnTo>
                  <a:lnTo>
                    <a:pt x="608" y="251"/>
                  </a:lnTo>
                  <a:lnTo>
                    <a:pt x="524" y="335"/>
                  </a:lnTo>
                  <a:lnTo>
                    <a:pt x="336" y="356"/>
                  </a:lnTo>
                  <a:lnTo>
                    <a:pt x="252" y="335"/>
                  </a:lnTo>
                  <a:lnTo>
                    <a:pt x="43" y="419"/>
                  </a:lnTo>
                  <a:lnTo>
                    <a:pt x="1" y="544"/>
                  </a:lnTo>
                  <a:lnTo>
                    <a:pt x="43" y="670"/>
                  </a:lnTo>
                  <a:lnTo>
                    <a:pt x="126" y="649"/>
                  </a:lnTo>
                  <a:lnTo>
                    <a:pt x="126" y="691"/>
                  </a:lnTo>
                  <a:lnTo>
                    <a:pt x="189" y="733"/>
                  </a:lnTo>
                  <a:lnTo>
                    <a:pt x="147" y="879"/>
                  </a:lnTo>
                  <a:lnTo>
                    <a:pt x="210" y="900"/>
                  </a:lnTo>
                  <a:lnTo>
                    <a:pt x="294" y="837"/>
                  </a:lnTo>
                  <a:lnTo>
                    <a:pt x="252" y="963"/>
                  </a:lnTo>
                  <a:lnTo>
                    <a:pt x="315" y="1005"/>
                  </a:lnTo>
                  <a:lnTo>
                    <a:pt x="252" y="1088"/>
                  </a:lnTo>
                  <a:lnTo>
                    <a:pt x="357" y="1109"/>
                  </a:lnTo>
                  <a:lnTo>
                    <a:pt x="231" y="1256"/>
                  </a:lnTo>
                  <a:lnTo>
                    <a:pt x="231" y="1277"/>
                  </a:lnTo>
                  <a:lnTo>
                    <a:pt x="482" y="1214"/>
                  </a:lnTo>
                  <a:lnTo>
                    <a:pt x="587" y="1256"/>
                  </a:lnTo>
                  <a:lnTo>
                    <a:pt x="566" y="1381"/>
                  </a:lnTo>
                  <a:lnTo>
                    <a:pt x="629" y="1465"/>
                  </a:lnTo>
                  <a:lnTo>
                    <a:pt x="796" y="1360"/>
                  </a:lnTo>
                  <a:lnTo>
                    <a:pt x="1110" y="1423"/>
                  </a:lnTo>
                  <a:lnTo>
                    <a:pt x="1214" y="1318"/>
                  </a:lnTo>
                  <a:lnTo>
                    <a:pt x="1486" y="1360"/>
                  </a:lnTo>
                  <a:lnTo>
                    <a:pt x="1507" y="1486"/>
                  </a:lnTo>
                  <a:lnTo>
                    <a:pt x="1612" y="1632"/>
                  </a:lnTo>
                  <a:lnTo>
                    <a:pt x="1591" y="1737"/>
                  </a:lnTo>
                  <a:lnTo>
                    <a:pt x="1445" y="1737"/>
                  </a:lnTo>
                  <a:lnTo>
                    <a:pt x="1235" y="1946"/>
                  </a:lnTo>
                  <a:lnTo>
                    <a:pt x="1256" y="2114"/>
                  </a:lnTo>
                  <a:lnTo>
                    <a:pt x="1235" y="2469"/>
                  </a:lnTo>
                  <a:lnTo>
                    <a:pt x="1089" y="2616"/>
                  </a:lnTo>
                  <a:lnTo>
                    <a:pt x="1194" y="2720"/>
                  </a:lnTo>
                  <a:lnTo>
                    <a:pt x="1047" y="2930"/>
                  </a:lnTo>
                  <a:lnTo>
                    <a:pt x="942" y="2888"/>
                  </a:lnTo>
                  <a:lnTo>
                    <a:pt x="817" y="2930"/>
                  </a:lnTo>
                  <a:lnTo>
                    <a:pt x="963" y="3202"/>
                  </a:lnTo>
                  <a:lnTo>
                    <a:pt x="1089" y="3285"/>
                  </a:lnTo>
                  <a:lnTo>
                    <a:pt x="1089" y="3515"/>
                  </a:lnTo>
                  <a:lnTo>
                    <a:pt x="922" y="3704"/>
                  </a:lnTo>
                  <a:lnTo>
                    <a:pt x="984" y="3871"/>
                  </a:lnTo>
                  <a:lnTo>
                    <a:pt x="1131" y="3871"/>
                  </a:lnTo>
                  <a:lnTo>
                    <a:pt x="1089" y="3976"/>
                  </a:lnTo>
                  <a:lnTo>
                    <a:pt x="963" y="4080"/>
                  </a:lnTo>
                  <a:lnTo>
                    <a:pt x="838" y="4331"/>
                  </a:lnTo>
                  <a:lnTo>
                    <a:pt x="922" y="4457"/>
                  </a:lnTo>
                  <a:lnTo>
                    <a:pt x="922" y="4603"/>
                  </a:lnTo>
                  <a:lnTo>
                    <a:pt x="1026" y="4624"/>
                  </a:lnTo>
                  <a:lnTo>
                    <a:pt x="1173" y="4645"/>
                  </a:lnTo>
                  <a:lnTo>
                    <a:pt x="1403" y="4875"/>
                  </a:lnTo>
                  <a:lnTo>
                    <a:pt x="1382" y="4917"/>
                  </a:lnTo>
                  <a:lnTo>
                    <a:pt x="1486" y="5168"/>
                  </a:lnTo>
                  <a:lnTo>
                    <a:pt x="1675" y="5357"/>
                  </a:lnTo>
                  <a:lnTo>
                    <a:pt x="1842" y="5378"/>
                  </a:lnTo>
                  <a:lnTo>
                    <a:pt x="2010" y="5273"/>
                  </a:lnTo>
                  <a:lnTo>
                    <a:pt x="2010" y="5168"/>
                  </a:lnTo>
                  <a:lnTo>
                    <a:pt x="2093" y="5085"/>
                  </a:lnTo>
                  <a:lnTo>
                    <a:pt x="2303" y="5064"/>
                  </a:lnTo>
                  <a:lnTo>
                    <a:pt x="2470" y="4875"/>
                  </a:lnTo>
                  <a:lnTo>
                    <a:pt x="2679" y="4855"/>
                  </a:lnTo>
                  <a:lnTo>
                    <a:pt x="2784" y="4813"/>
                  </a:lnTo>
                  <a:lnTo>
                    <a:pt x="3035" y="4875"/>
                  </a:lnTo>
                  <a:lnTo>
                    <a:pt x="3181" y="4917"/>
                  </a:lnTo>
                  <a:lnTo>
                    <a:pt x="3202" y="4855"/>
                  </a:lnTo>
                  <a:lnTo>
                    <a:pt x="3307" y="4855"/>
                  </a:lnTo>
                  <a:lnTo>
                    <a:pt x="3411" y="4938"/>
                  </a:lnTo>
                  <a:lnTo>
                    <a:pt x="3495" y="4855"/>
                  </a:lnTo>
                  <a:lnTo>
                    <a:pt x="3558" y="4750"/>
                  </a:lnTo>
                  <a:lnTo>
                    <a:pt x="3663" y="4855"/>
                  </a:lnTo>
                  <a:lnTo>
                    <a:pt x="3788" y="4917"/>
                  </a:lnTo>
                  <a:lnTo>
                    <a:pt x="3914" y="4708"/>
                  </a:lnTo>
                  <a:lnTo>
                    <a:pt x="3914" y="4603"/>
                  </a:lnTo>
                  <a:lnTo>
                    <a:pt x="4248" y="4436"/>
                  </a:lnTo>
                  <a:lnTo>
                    <a:pt x="4458" y="4436"/>
                  </a:lnTo>
                  <a:lnTo>
                    <a:pt x="4520" y="4352"/>
                  </a:lnTo>
                  <a:lnTo>
                    <a:pt x="4458" y="4311"/>
                  </a:lnTo>
                  <a:lnTo>
                    <a:pt x="4499" y="4143"/>
                  </a:lnTo>
                  <a:lnTo>
                    <a:pt x="4667" y="3892"/>
                  </a:lnTo>
                  <a:lnTo>
                    <a:pt x="4667" y="3766"/>
                  </a:lnTo>
                  <a:lnTo>
                    <a:pt x="4855" y="3704"/>
                  </a:lnTo>
                  <a:lnTo>
                    <a:pt x="4981" y="3578"/>
                  </a:lnTo>
                  <a:lnTo>
                    <a:pt x="4855" y="3390"/>
                  </a:lnTo>
                  <a:lnTo>
                    <a:pt x="4771" y="3348"/>
                  </a:lnTo>
                  <a:lnTo>
                    <a:pt x="4751" y="3243"/>
                  </a:lnTo>
                  <a:lnTo>
                    <a:pt x="4646" y="3076"/>
                  </a:lnTo>
                  <a:lnTo>
                    <a:pt x="4730" y="2992"/>
                  </a:lnTo>
                  <a:lnTo>
                    <a:pt x="4960" y="2637"/>
                  </a:lnTo>
                  <a:lnTo>
                    <a:pt x="5064" y="2574"/>
                  </a:lnTo>
                  <a:lnTo>
                    <a:pt x="5232" y="2302"/>
                  </a:lnTo>
                  <a:lnTo>
                    <a:pt x="5274" y="2323"/>
                  </a:lnTo>
                  <a:lnTo>
                    <a:pt x="5253" y="2344"/>
                  </a:lnTo>
                  <a:lnTo>
                    <a:pt x="5253" y="2365"/>
                  </a:lnTo>
                  <a:lnTo>
                    <a:pt x="5336" y="2323"/>
                  </a:lnTo>
                  <a:lnTo>
                    <a:pt x="5357" y="2197"/>
                  </a:lnTo>
                  <a:lnTo>
                    <a:pt x="5295" y="2134"/>
                  </a:lnTo>
                  <a:lnTo>
                    <a:pt x="5441" y="2051"/>
                  </a:lnTo>
                  <a:lnTo>
                    <a:pt x="5567" y="1946"/>
                  </a:lnTo>
                  <a:lnTo>
                    <a:pt x="5776" y="1946"/>
                  </a:lnTo>
                  <a:lnTo>
                    <a:pt x="5964" y="1883"/>
                  </a:lnTo>
                  <a:lnTo>
                    <a:pt x="6069" y="1737"/>
                  </a:lnTo>
                  <a:lnTo>
                    <a:pt x="6278" y="1611"/>
                  </a:lnTo>
                  <a:lnTo>
                    <a:pt x="6320" y="1507"/>
                  </a:lnTo>
                  <a:lnTo>
                    <a:pt x="6341" y="1381"/>
                  </a:lnTo>
                  <a:lnTo>
                    <a:pt x="6320" y="1193"/>
                  </a:lnTo>
                  <a:lnTo>
                    <a:pt x="6424" y="1151"/>
                  </a:lnTo>
                  <a:lnTo>
                    <a:pt x="6424" y="1088"/>
                  </a:lnTo>
                  <a:lnTo>
                    <a:pt x="6341" y="1067"/>
                  </a:lnTo>
                  <a:lnTo>
                    <a:pt x="6215" y="879"/>
                  </a:lnTo>
                  <a:lnTo>
                    <a:pt x="5964" y="900"/>
                  </a:lnTo>
                  <a:lnTo>
                    <a:pt x="5797" y="837"/>
                  </a:lnTo>
                  <a:lnTo>
                    <a:pt x="5629" y="837"/>
                  </a:lnTo>
                  <a:lnTo>
                    <a:pt x="5525" y="774"/>
                  </a:lnTo>
                  <a:lnTo>
                    <a:pt x="5253" y="774"/>
                  </a:lnTo>
                  <a:lnTo>
                    <a:pt x="5148" y="879"/>
                  </a:lnTo>
                  <a:lnTo>
                    <a:pt x="5064" y="837"/>
                  </a:lnTo>
                  <a:lnTo>
                    <a:pt x="4918" y="837"/>
                  </a:lnTo>
                  <a:lnTo>
                    <a:pt x="4792" y="691"/>
                  </a:lnTo>
                  <a:lnTo>
                    <a:pt x="4688" y="753"/>
                  </a:lnTo>
                  <a:lnTo>
                    <a:pt x="4583" y="649"/>
                  </a:lnTo>
                  <a:lnTo>
                    <a:pt x="4332" y="565"/>
                  </a:lnTo>
                  <a:lnTo>
                    <a:pt x="4186" y="586"/>
                  </a:lnTo>
                  <a:lnTo>
                    <a:pt x="4207" y="523"/>
                  </a:lnTo>
                  <a:lnTo>
                    <a:pt x="4186" y="377"/>
                  </a:lnTo>
                  <a:lnTo>
                    <a:pt x="4102" y="377"/>
                  </a:lnTo>
                  <a:lnTo>
                    <a:pt x="4102" y="356"/>
                  </a:lnTo>
                  <a:lnTo>
                    <a:pt x="3997" y="314"/>
                  </a:lnTo>
                  <a:lnTo>
                    <a:pt x="3955" y="335"/>
                  </a:lnTo>
                  <a:lnTo>
                    <a:pt x="3872" y="335"/>
                  </a:lnTo>
                  <a:lnTo>
                    <a:pt x="3809" y="419"/>
                  </a:lnTo>
                  <a:lnTo>
                    <a:pt x="3495" y="230"/>
                  </a:lnTo>
                  <a:lnTo>
                    <a:pt x="3391" y="230"/>
                  </a:lnTo>
                  <a:lnTo>
                    <a:pt x="3286" y="335"/>
                  </a:lnTo>
                  <a:lnTo>
                    <a:pt x="3077" y="272"/>
                  </a:lnTo>
                  <a:lnTo>
                    <a:pt x="3035" y="168"/>
                  </a:lnTo>
                  <a:lnTo>
                    <a:pt x="2826" y="147"/>
                  </a:lnTo>
                  <a:lnTo>
                    <a:pt x="2533" y="272"/>
                  </a:lnTo>
                  <a:lnTo>
                    <a:pt x="2344" y="230"/>
                  </a:lnTo>
                  <a:lnTo>
                    <a:pt x="1926" y="168"/>
                  </a:lnTo>
                  <a:lnTo>
                    <a:pt x="1779" y="105"/>
                  </a:lnTo>
                  <a:lnTo>
                    <a:pt x="1758" y="42"/>
                  </a:lnTo>
                  <a:lnTo>
                    <a:pt x="1570" y="105"/>
                  </a:lnTo>
                  <a:lnTo>
                    <a:pt x="1403" y="147"/>
                  </a:lnTo>
                  <a:lnTo>
                    <a:pt x="1277" y="105"/>
                  </a:lnTo>
                  <a:lnTo>
                    <a:pt x="1173" y="105"/>
                  </a:lnTo>
                  <a:lnTo>
                    <a:pt x="1068" y="168"/>
                  </a:lnTo>
                  <a:lnTo>
                    <a:pt x="942" y="21"/>
                  </a:lnTo>
                  <a:lnTo>
                    <a:pt x="817" y="0"/>
                  </a:lnTo>
                  <a:close/>
                </a:path>
              </a:pathLst>
            </a:custGeom>
            <a:solidFill>
              <a:srgbClr val="2C39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 name="Google Shape;538;p49"/>
            <p:cNvSpPr/>
            <p:nvPr/>
          </p:nvSpPr>
          <p:spPr>
            <a:xfrm>
              <a:off x="4298300" y="2628625"/>
              <a:ext cx="25125" cy="19925"/>
            </a:xfrm>
            <a:custGeom>
              <a:avLst/>
              <a:gdLst/>
              <a:ahLst/>
              <a:cxnLst/>
              <a:rect l="l" t="t" r="r" b="b"/>
              <a:pathLst>
                <a:path w="1005" h="797" extrusionOk="0">
                  <a:moveTo>
                    <a:pt x="189" y="1"/>
                  </a:moveTo>
                  <a:lnTo>
                    <a:pt x="84" y="64"/>
                  </a:lnTo>
                  <a:lnTo>
                    <a:pt x="0" y="64"/>
                  </a:lnTo>
                  <a:lnTo>
                    <a:pt x="0" y="106"/>
                  </a:lnTo>
                  <a:lnTo>
                    <a:pt x="42" y="106"/>
                  </a:lnTo>
                  <a:lnTo>
                    <a:pt x="105" y="189"/>
                  </a:lnTo>
                  <a:lnTo>
                    <a:pt x="189" y="189"/>
                  </a:lnTo>
                  <a:lnTo>
                    <a:pt x="251" y="294"/>
                  </a:lnTo>
                  <a:lnTo>
                    <a:pt x="209" y="378"/>
                  </a:lnTo>
                  <a:lnTo>
                    <a:pt x="481" y="503"/>
                  </a:lnTo>
                  <a:lnTo>
                    <a:pt x="502" y="629"/>
                  </a:lnTo>
                  <a:lnTo>
                    <a:pt x="670" y="712"/>
                  </a:lnTo>
                  <a:lnTo>
                    <a:pt x="795" y="712"/>
                  </a:lnTo>
                  <a:lnTo>
                    <a:pt x="984" y="796"/>
                  </a:lnTo>
                  <a:lnTo>
                    <a:pt x="1005" y="712"/>
                  </a:lnTo>
                  <a:lnTo>
                    <a:pt x="733" y="315"/>
                  </a:lnTo>
                  <a:lnTo>
                    <a:pt x="586" y="273"/>
                  </a:lnTo>
                  <a:lnTo>
                    <a:pt x="502" y="85"/>
                  </a:lnTo>
                  <a:lnTo>
                    <a:pt x="398" y="85"/>
                  </a:lnTo>
                  <a:lnTo>
                    <a:pt x="356" y="126"/>
                  </a:lnTo>
                  <a:lnTo>
                    <a:pt x="189" y="1"/>
                  </a:lnTo>
                  <a:close/>
                </a:path>
              </a:pathLst>
            </a:custGeom>
            <a:solidFill>
              <a:srgbClr val="2C39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 name="Google Shape;539;p49"/>
            <p:cNvSpPr/>
            <p:nvPr/>
          </p:nvSpPr>
          <p:spPr>
            <a:xfrm>
              <a:off x="4292025" y="2631250"/>
              <a:ext cx="295050" cy="237500"/>
            </a:xfrm>
            <a:custGeom>
              <a:avLst/>
              <a:gdLst/>
              <a:ahLst/>
              <a:cxnLst/>
              <a:rect l="l" t="t" r="r" b="b"/>
              <a:pathLst>
                <a:path w="11802" h="9500" extrusionOk="0">
                  <a:moveTo>
                    <a:pt x="502" y="1863"/>
                  </a:moveTo>
                  <a:lnTo>
                    <a:pt x="502" y="1884"/>
                  </a:lnTo>
                  <a:lnTo>
                    <a:pt x="506" y="1864"/>
                  </a:lnTo>
                  <a:lnTo>
                    <a:pt x="506" y="1864"/>
                  </a:lnTo>
                  <a:lnTo>
                    <a:pt x="502" y="1863"/>
                  </a:lnTo>
                  <a:close/>
                  <a:moveTo>
                    <a:pt x="251" y="1"/>
                  </a:moveTo>
                  <a:lnTo>
                    <a:pt x="209" y="63"/>
                  </a:lnTo>
                  <a:lnTo>
                    <a:pt x="147" y="210"/>
                  </a:lnTo>
                  <a:lnTo>
                    <a:pt x="0" y="210"/>
                  </a:lnTo>
                  <a:lnTo>
                    <a:pt x="0" y="273"/>
                  </a:lnTo>
                  <a:lnTo>
                    <a:pt x="42" y="398"/>
                  </a:lnTo>
                  <a:lnTo>
                    <a:pt x="105" y="607"/>
                  </a:lnTo>
                  <a:lnTo>
                    <a:pt x="105" y="712"/>
                  </a:lnTo>
                  <a:lnTo>
                    <a:pt x="105" y="858"/>
                  </a:lnTo>
                  <a:lnTo>
                    <a:pt x="230" y="900"/>
                  </a:lnTo>
                  <a:lnTo>
                    <a:pt x="251" y="942"/>
                  </a:lnTo>
                  <a:lnTo>
                    <a:pt x="188" y="1130"/>
                  </a:lnTo>
                  <a:lnTo>
                    <a:pt x="209" y="1277"/>
                  </a:lnTo>
                  <a:lnTo>
                    <a:pt x="188" y="1361"/>
                  </a:lnTo>
                  <a:lnTo>
                    <a:pt x="335" y="1423"/>
                  </a:lnTo>
                  <a:lnTo>
                    <a:pt x="460" y="1654"/>
                  </a:lnTo>
                  <a:lnTo>
                    <a:pt x="523" y="1779"/>
                  </a:lnTo>
                  <a:lnTo>
                    <a:pt x="506" y="1864"/>
                  </a:lnTo>
                  <a:lnTo>
                    <a:pt x="506" y="1864"/>
                  </a:lnTo>
                  <a:lnTo>
                    <a:pt x="607" y="1884"/>
                  </a:lnTo>
                  <a:lnTo>
                    <a:pt x="670" y="2009"/>
                  </a:lnTo>
                  <a:lnTo>
                    <a:pt x="649" y="2114"/>
                  </a:lnTo>
                  <a:lnTo>
                    <a:pt x="712" y="2260"/>
                  </a:lnTo>
                  <a:lnTo>
                    <a:pt x="816" y="2260"/>
                  </a:lnTo>
                  <a:lnTo>
                    <a:pt x="858" y="2365"/>
                  </a:lnTo>
                  <a:lnTo>
                    <a:pt x="921" y="2490"/>
                  </a:lnTo>
                  <a:lnTo>
                    <a:pt x="1025" y="2532"/>
                  </a:lnTo>
                  <a:lnTo>
                    <a:pt x="1088" y="2574"/>
                  </a:lnTo>
                  <a:lnTo>
                    <a:pt x="1297" y="2679"/>
                  </a:lnTo>
                  <a:lnTo>
                    <a:pt x="1381" y="2700"/>
                  </a:lnTo>
                  <a:lnTo>
                    <a:pt x="1507" y="2679"/>
                  </a:lnTo>
                  <a:lnTo>
                    <a:pt x="1590" y="2721"/>
                  </a:lnTo>
                  <a:lnTo>
                    <a:pt x="1653" y="2742"/>
                  </a:lnTo>
                  <a:lnTo>
                    <a:pt x="1590" y="2783"/>
                  </a:lnTo>
                  <a:lnTo>
                    <a:pt x="1486" y="2825"/>
                  </a:lnTo>
                  <a:lnTo>
                    <a:pt x="1402" y="2825"/>
                  </a:lnTo>
                  <a:lnTo>
                    <a:pt x="1444" y="2993"/>
                  </a:lnTo>
                  <a:lnTo>
                    <a:pt x="1486" y="3014"/>
                  </a:lnTo>
                  <a:lnTo>
                    <a:pt x="1486" y="3223"/>
                  </a:lnTo>
                  <a:lnTo>
                    <a:pt x="1402" y="3244"/>
                  </a:lnTo>
                  <a:lnTo>
                    <a:pt x="1339" y="3244"/>
                  </a:lnTo>
                  <a:lnTo>
                    <a:pt x="1297" y="3432"/>
                  </a:lnTo>
                  <a:lnTo>
                    <a:pt x="1256" y="3474"/>
                  </a:lnTo>
                  <a:lnTo>
                    <a:pt x="1256" y="3683"/>
                  </a:lnTo>
                  <a:lnTo>
                    <a:pt x="1235" y="3767"/>
                  </a:lnTo>
                  <a:lnTo>
                    <a:pt x="1256" y="3830"/>
                  </a:lnTo>
                  <a:lnTo>
                    <a:pt x="1193" y="3871"/>
                  </a:lnTo>
                  <a:lnTo>
                    <a:pt x="1193" y="3955"/>
                  </a:lnTo>
                  <a:lnTo>
                    <a:pt x="1276" y="3976"/>
                  </a:lnTo>
                  <a:lnTo>
                    <a:pt x="1360" y="4060"/>
                  </a:lnTo>
                  <a:lnTo>
                    <a:pt x="1465" y="4081"/>
                  </a:lnTo>
                  <a:lnTo>
                    <a:pt x="1486" y="4164"/>
                  </a:lnTo>
                  <a:lnTo>
                    <a:pt x="1611" y="4269"/>
                  </a:lnTo>
                  <a:lnTo>
                    <a:pt x="1569" y="4394"/>
                  </a:lnTo>
                  <a:lnTo>
                    <a:pt x="1590" y="4415"/>
                  </a:lnTo>
                  <a:lnTo>
                    <a:pt x="1590" y="4499"/>
                  </a:lnTo>
                  <a:lnTo>
                    <a:pt x="1695" y="4583"/>
                  </a:lnTo>
                  <a:lnTo>
                    <a:pt x="1758" y="4562"/>
                  </a:lnTo>
                  <a:lnTo>
                    <a:pt x="1862" y="4520"/>
                  </a:lnTo>
                  <a:lnTo>
                    <a:pt x="2302" y="4813"/>
                  </a:lnTo>
                  <a:lnTo>
                    <a:pt x="2344" y="4792"/>
                  </a:lnTo>
                  <a:lnTo>
                    <a:pt x="2427" y="4834"/>
                  </a:lnTo>
                  <a:lnTo>
                    <a:pt x="2532" y="5043"/>
                  </a:lnTo>
                  <a:lnTo>
                    <a:pt x="2636" y="5106"/>
                  </a:lnTo>
                  <a:lnTo>
                    <a:pt x="2762" y="5357"/>
                  </a:lnTo>
                  <a:lnTo>
                    <a:pt x="2636" y="5462"/>
                  </a:lnTo>
                  <a:lnTo>
                    <a:pt x="2636" y="5650"/>
                  </a:lnTo>
                  <a:lnTo>
                    <a:pt x="2657" y="5817"/>
                  </a:lnTo>
                  <a:lnTo>
                    <a:pt x="2846" y="5817"/>
                  </a:lnTo>
                  <a:lnTo>
                    <a:pt x="2909" y="6152"/>
                  </a:lnTo>
                  <a:lnTo>
                    <a:pt x="3013" y="6236"/>
                  </a:lnTo>
                  <a:lnTo>
                    <a:pt x="3118" y="6278"/>
                  </a:lnTo>
                  <a:lnTo>
                    <a:pt x="3160" y="6299"/>
                  </a:lnTo>
                  <a:lnTo>
                    <a:pt x="3222" y="6278"/>
                  </a:lnTo>
                  <a:lnTo>
                    <a:pt x="3222" y="6340"/>
                  </a:lnTo>
                  <a:lnTo>
                    <a:pt x="3285" y="6445"/>
                  </a:lnTo>
                  <a:lnTo>
                    <a:pt x="3369" y="6445"/>
                  </a:lnTo>
                  <a:lnTo>
                    <a:pt x="3432" y="6382"/>
                  </a:lnTo>
                  <a:lnTo>
                    <a:pt x="3453" y="6257"/>
                  </a:lnTo>
                  <a:lnTo>
                    <a:pt x="3348" y="6194"/>
                  </a:lnTo>
                  <a:lnTo>
                    <a:pt x="3494" y="6194"/>
                  </a:lnTo>
                  <a:lnTo>
                    <a:pt x="3536" y="6173"/>
                  </a:lnTo>
                  <a:lnTo>
                    <a:pt x="3494" y="6236"/>
                  </a:lnTo>
                  <a:lnTo>
                    <a:pt x="3494" y="6299"/>
                  </a:lnTo>
                  <a:lnTo>
                    <a:pt x="3641" y="6361"/>
                  </a:lnTo>
                  <a:lnTo>
                    <a:pt x="3683" y="6340"/>
                  </a:lnTo>
                  <a:lnTo>
                    <a:pt x="3745" y="6445"/>
                  </a:lnTo>
                  <a:lnTo>
                    <a:pt x="3787" y="6445"/>
                  </a:lnTo>
                  <a:lnTo>
                    <a:pt x="3976" y="6299"/>
                  </a:lnTo>
                  <a:lnTo>
                    <a:pt x="4017" y="6340"/>
                  </a:lnTo>
                  <a:lnTo>
                    <a:pt x="4164" y="6487"/>
                  </a:lnTo>
                  <a:lnTo>
                    <a:pt x="4164" y="6591"/>
                  </a:lnTo>
                  <a:lnTo>
                    <a:pt x="4373" y="6863"/>
                  </a:lnTo>
                  <a:lnTo>
                    <a:pt x="4394" y="7031"/>
                  </a:lnTo>
                  <a:lnTo>
                    <a:pt x="4436" y="7073"/>
                  </a:lnTo>
                  <a:lnTo>
                    <a:pt x="4541" y="7073"/>
                  </a:lnTo>
                  <a:lnTo>
                    <a:pt x="4603" y="7177"/>
                  </a:lnTo>
                  <a:lnTo>
                    <a:pt x="4541" y="7177"/>
                  </a:lnTo>
                  <a:lnTo>
                    <a:pt x="4520" y="7135"/>
                  </a:lnTo>
                  <a:lnTo>
                    <a:pt x="4499" y="7177"/>
                  </a:lnTo>
                  <a:lnTo>
                    <a:pt x="4603" y="7240"/>
                  </a:lnTo>
                  <a:lnTo>
                    <a:pt x="4645" y="7219"/>
                  </a:lnTo>
                  <a:lnTo>
                    <a:pt x="4687" y="7324"/>
                  </a:lnTo>
                  <a:lnTo>
                    <a:pt x="4833" y="7721"/>
                  </a:lnTo>
                  <a:lnTo>
                    <a:pt x="4959" y="7763"/>
                  </a:lnTo>
                  <a:lnTo>
                    <a:pt x="5168" y="7763"/>
                  </a:lnTo>
                  <a:lnTo>
                    <a:pt x="5315" y="7805"/>
                  </a:lnTo>
                  <a:lnTo>
                    <a:pt x="5377" y="7868"/>
                  </a:lnTo>
                  <a:lnTo>
                    <a:pt x="5566" y="7868"/>
                  </a:lnTo>
                  <a:lnTo>
                    <a:pt x="5587" y="7931"/>
                  </a:lnTo>
                  <a:lnTo>
                    <a:pt x="5691" y="7931"/>
                  </a:lnTo>
                  <a:lnTo>
                    <a:pt x="5733" y="7972"/>
                  </a:lnTo>
                  <a:lnTo>
                    <a:pt x="5649" y="8035"/>
                  </a:lnTo>
                  <a:lnTo>
                    <a:pt x="5796" y="8224"/>
                  </a:lnTo>
                  <a:lnTo>
                    <a:pt x="5963" y="8244"/>
                  </a:lnTo>
                  <a:lnTo>
                    <a:pt x="6047" y="8328"/>
                  </a:lnTo>
                  <a:lnTo>
                    <a:pt x="6152" y="8328"/>
                  </a:lnTo>
                  <a:lnTo>
                    <a:pt x="6319" y="8496"/>
                  </a:lnTo>
                  <a:lnTo>
                    <a:pt x="6403" y="8475"/>
                  </a:lnTo>
                  <a:lnTo>
                    <a:pt x="6528" y="8454"/>
                  </a:lnTo>
                  <a:lnTo>
                    <a:pt x="6717" y="8496"/>
                  </a:lnTo>
                  <a:lnTo>
                    <a:pt x="6947" y="8663"/>
                  </a:lnTo>
                  <a:lnTo>
                    <a:pt x="7135" y="8475"/>
                  </a:lnTo>
                  <a:lnTo>
                    <a:pt x="7407" y="8349"/>
                  </a:lnTo>
                  <a:lnTo>
                    <a:pt x="7407" y="8328"/>
                  </a:lnTo>
                  <a:lnTo>
                    <a:pt x="7533" y="8328"/>
                  </a:lnTo>
                  <a:lnTo>
                    <a:pt x="7679" y="8224"/>
                  </a:lnTo>
                  <a:lnTo>
                    <a:pt x="7784" y="8161"/>
                  </a:lnTo>
                  <a:lnTo>
                    <a:pt x="7993" y="8182"/>
                  </a:lnTo>
                  <a:lnTo>
                    <a:pt x="7993" y="8244"/>
                  </a:lnTo>
                  <a:lnTo>
                    <a:pt x="8056" y="8244"/>
                  </a:lnTo>
                  <a:lnTo>
                    <a:pt x="8056" y="8286"/>
                  </a:lnTo>
                  <a:lnTo>
                    <a:pt x="8160" y="8454"/>
                  </a:lnTo>
                  <a:lnTo>
                    <a:pt x="8244" y="8663"/>
                  </a:lnTo>
                  <a:lnTo>
                    <a:pt x="8349" y="8872"/>
                  </a:lnTo>
                  <a:lnTo>
                    <a:pt x="8349" y="9019"/>
                  </a:lnTo>
                  <a:lnTo>
                    <a:pt x="8411" y="9081"/>
                  </a:lnTo>
                  <a:lnTo>
                    <a:pt x="8453" y="9123"/>
                  </a:lnTo>
                  <a:lnTo>
                    <a:pt x="8872" y="9123"/>
                  </a:lnTo>
                  <a:lnTo>
                    <a:pt x="8976" y="9207"/>
                  </a:lnTo>
                  <a:lnTo>
                    <a:pt x="9102" y="9081"/>
                  </a:lnTo>
                  <a:lnTo>
                    <a:pt x="9144" y="9102"/>
                  </a:lnTo>
                  <a:lnTo>
                    <a:pt x="9311" y="9228"/>
                  </a:lnTo>
                  <a:lnTo>
                    <a:pt x="9625" y="9207"/>
                  </a:lnTo>
                  <a:lnTo>
                    <a:pt x="9813" y="9291"/>
                  </a:lnTo>
                  <a:lnTo>
                    <a:pt x="10064" y="9312"/>
                  </a:lnTo>
                  <a:lnTo>
                    <a:pt x="10169" y="9332"/>
                  </a:lnTo>
                  <a:lnTo>
                    <a:pt x="10232" y="9312"/>
                  </a:lnTo>
                  <a:lnTo>
                    <a:pt x="10295" y="9395"/>
                  </a:lnTo>
                  <a:lnTo>
                    <a:pt x="10315" y="9395"/>
                  </a:lnTo>
                  <a:lnTo>
                    <a:pt x="10357" y="9291"/>
                  </a:lnTo>
                  <a:lnTo>
                    <a:pt x="10441" y="9291"/>
                  </a:lnTo>
                  <a:lnTo>
                    <a:pt x="10483" y="9374"/>
                  </a:lnTo>
                  <a:lnTo>
                    <a:pt x="10608" y="9416"/>
                  </a:lnTo>
                  <a:lnTo>
                    <a:pt x="10818" y="9500"/>
                  </a:lnTo>
                  <a:lnTo>
                    <a:pt x="10901" y="9437"/>
                  </a:lnTo>
                  <a:lnTo>
                    <a:pt x="10922" y="9395"/>
                  </a:lnTo>
                  <a:lnTo>
                    <a:pt x="10964" y="9395"/>
                  </a:lnTo>
                  <a:lnTo>
                    <a:pt x="10964" y="9312"/>
                  </a:lnTo>
                  <a:lnTo>
                    <a:pt x="10985" y="9102"/>
                  </a:lnTo>
                  <a:lnTo>
                    <a:pt x="10922" y="8977"/>
                  </a:lnTo>
                  <a:lnTo>
                    <a:pt x="11027" y="8851"/>
                  </a:lnTo>
                  <a:lnTo>
                    <a:pt x="10985" y="8747"/>
                  </a:lnTo>
                  <a:lnTo>
                    <a:pt x="11069" y="8642"/>
                  </a:lnTo>
                  <a:lnTo>
                    <a:pt x="11215" y="8558"/>
                  </a:lnTo>
                  <a:lnTo>
                    <a:pt x="11299" y="8496"/>
                  </a:lnTo>
                  <a:lnTo>
                    <a:pt x="11550" y="8433"/>
                  </a:lnTo>
                  <a:lnTo>
                    <a:pt x="11717" y="8475"/>
                  </a:lnTo>
                  <a:lnTo>
                    <a:pt x="11801" y="8391"/>
                  </a:lnTo>
                  <a:lnTo>
                    <a:pt x="11759" y="8161"/>
                  </a:lnTo>
                  <a:lnTo>
                    <a:pt x="11634" y="8056"/>
                  </a:lnTo>
                  <a:lnTo>
                    <a:pt x="11487" y="8077"/>
                  </a:lnTo>
                  <a:lnTo>
                    <a:pt x="11445" y="7972"/>
                  </a:lnTo>
                  <a:lnTo>
                    <a:pt x="11445" y="7826"/>
                  </a:lnTo>
                  <a:lnTo>
                    <a:pt x="11403" y="7700"/>
                  </a:lnTo>
                  <a:lnTo>
                    <a:pt x="11403" y="7491"/>
                  </a:lnTo>
                  <a:lnTo>
                    <a:pt x="11236" y="7491"/>
                  </a:lnTo>
                  <a:lnTo>
                    <a:pt x="11215" y="7408"/>
                  </a:lnTo>
                  <a:lnTo>
                    <a:pt x="11111" y="7387"/>
                  </a:lnTo>
                  <a:lnTo>
                    <a:pt x="10922" y="7345"/>
                  </a:lnTo>
                  <a:lnTo>
                    <a:pt x="10880" y="7303"/>
                  </a:lnTo>
                  <a:lnTo>
                    <a:pt x="10755" y="7219"/>
                  </a:lnTo>
                  <a:lnTo>
                    <a:pt x="10587" y="7073"/>
                  </a:lnTo>
                  <a:lnTo>
                    <a:pt x="10504" y="6926"/>
                  </a:lnTo>
                  <a:lnTo>
                    <a:pt x="10232" y="6508"/>
                  </a:lnTo>
                  <a:lnTo>
                    <a:pt x="10650" y="5943"/>
                  </a:lnTo>
                  <a:lnTo>
                    <a:pt x="10692" y="5859"/>
                  </a:lnTo>
                  <a:lnTo>
                    <a:pt x="10650" y="5629"/>
                  </a:lnTo>
                  <a:lnTo>
                    <a:pt x="10650" y="5462"/>
                  </a:lnTo>
                  <a:lnTo>
                    <a:pt x="10567" y="5294"/>
                  </a:lnTo>
                  <a:lnTo>
                    <a:pt x="10064" y="5252"/>
                  </a:lnTo>
                  <a:lnTo>
                    <a:pt x="10043" y="5043"/>
                  </a:lnTo>
                  <a:lnTo>
                    <a:pt x="9981" y="4939"/>
                  </a:lnTo>
                  <a:lnTo>
                    <a:pt x="10023" y="4876"/>
                  </a:lnTo>
                  <a:lnTo>
                    <a:pt x="9939" y="4604"/>
                  </a:lnTo>
                  <a:lnTo>
                    <a:pt x="9771" y="4311"/>
                  </a:lnTo>
                  <a:lnTo>
                    <a:pt x="9834" y="4164"/>
                  </a:lnTo>
                  <a:lnTo>
                    <a:pt x="9981" y="3934"/>
                  </a:lnTo>
                  <a:lnTo>
                    <a:pt x="9939" y="3934"/>
                  </a:lnTo>
                  <a:lnTo>
                    <a:pt x="9751" y="3892"/>
                  </a:lnTo>
                  <a:lnTo>
                    <a:pt x="9751" y="3767"/>
                  </a:lnTo>
                  <a:lnTo>
                    <a:pt x="9730" y="3558"/>
                  </a:lnTo>
                  <a:lnTo>
                    <a:pt x="9667" y="3558"/>
                  </a:lnTo>
                  <a:lnTo>
                    <a:pt x="9813" y="3411"/>
                  </a:lnTo>
                  <a:lnTo>
                    <a:pt x="9709" y="3327"/>
                  </a:lnTo>
                  <a:lnTo>
                    <a:pt x="9646" y="3244"/>
                  </a:lnTo>
                  <a:lnTo>
                    <a:pt x="9771" y="3223"/>
                  </a:lnTo>
                  <a:lnTo>
                    <a:pt x="9918" y="3118"/>
                  </a:lnTo>
                  <a:lnTo>
                    <a:pt x="9918" y="3034"/>
                  </a:lnTo>
                  <a:lnTo>
                    <a:pt x="9939" y="3014"/>
                  </a:lnTo>
                  <a:lnTo>
                    <a:pt x="9855" y="2909"/>
                  </a:lnTo>
                  <a:lnTo>
                    <a:pt x="9918" y="2825"/>
                  </a:lnTo>
                  <a:lnTo>
                    <a:pt x="9918" y="2742"/>
                  </a:lnTo>
                  <a:lnTo>
                    <a:pt x="9918" y="2574"/>
                  </a:lnTo>
                  <a:lnTo>
                    <a:pt x="9855" y="2470"/>
                  </a:lnTo>
                  <a:lnTo>
                    <a:pt x="9855" y="2386"/>
                  </a:lnTo>
                  <a:lnTo>
                    <a:pt x="9813" y="2260"/>
                  </a:lnTo>
                  <a:lnTo>
                    <a:pt x="9855" y="2156"/>
                  </a:lnTo>
                  <a:lnTo>
                    <a:pt x="9751" y="1988"/>
                  </a:lnTo>
                  <a:lnTo>
                    <a:pt x="9625" y="1946"/>
                  </a:lnTo>
                  <a:lnTo>
                    <a:pt x="9353" y="1905"/>
                  </a:lnTo>
                  <a:lnTo>
                    <a:pt x="9123" y="1591"/>
                  </a:lnTo>
                  <a:lnTo>
                    <a:pt x="8914" y="1549"/>
                  </a:lnTo>
                  <a:lnTo>
                    <a:pt x="8788" y="1570"/>
                  </a:lnTo>
                  <a:lnTo>
                    <a:pt x="8725" y="1528"/>
                  </a:lnTo>
                  <a:lnTo>
                    <a:pt x="8704" y="1361"/>
                  </a:lnTo>
                  <a:lnTo>
                    <a:pt x="8579" y="1340"/>
                  </a:lnTo>
                  <a:lnTo>
                    <a:pt x="8349" y="1235"/>
                  </a:lnTo>
                  <a:lnTo>
                    <a:pt x="8265" y="1319"/>
                  </a:lnTo>
                  <a:lnTo>
                    <a:pt x="8160" y="1319"/>
                  </a:lnTo>
                  <a:lnTo>
                    <a:pt x="7826" y="1109"/>
                  </a:lnTo>
                  <a:lnTo>
                    <a:pt x="7658" y="1047"/>
                  </a:lnTo>
                  <a:lnTo>
                    <a:pt x="7449" y="858"/>
                  </a:lnTo>
                  <a:lnTo>
                    <a:pt x="7323" y="900"/>
                  </a:lnTo>
                  <a:lnTo>
                    <a:pt x="7198" y="837"/>
                  </a:lnTo>
                  <a:lnTo>
                    <a:pt x="7093" y="858"/>
                  </a:lnTo>
                  <a:lnTo>
                    <a:pt x="7030" y="1005"/>
                  </a:lnTo>
                  <a:lnTo>
                    <a:pt x="6821" y="942"/>
                  </a:lnTo>
                  <a:lnTo>
                    <a:pt x="6591" y="1005"/>
                  </a:lnTo>
                  <a:lnTo>
                    <a:pt x="6361" y="1214"/>
                  </a:lnTo>
                  <a:lnTo>
                    <a:pt x="6256" y="1214"/>
                  </a:lnTo>
                  <a:lnTo>
                    <a:pt x="6173" y="1319"/>
                  </a:lnTo>
                  <a:lnTo>
                    <a:pt x="6110" y="1465"/>
                  </a:lnTo>
                  <a:lnTo>
                    <a:pt x="5838" y="1465"/>
                  </a:lnTo>
                  <a:lnTo>
                    <a:pt x="5733" y="1549"/>
                  </a:lnTo>
                  <a:lnTo>
                    <a:pt x="5775" y="1695"/>
                  </a:lnTo>
                  <a:lnTo>
                    <a:pt x="5859" y="1842"/>
                  </a:lnTo>
                  <a:lnTo>
                    <a:pt x="5838" y="1967"/>
                  </a:lnTo>
                  <a:lnTo>
                    <a:pt x="5691" y="1967"/>
                  </a:lnTo>
                  <a:lnTo>
                    <a:pt x="5357" y="1905"/>
                  </a:lnTo>
                  <a:lnTo>
                    <a:pt x="5064" y="1967"/>
                  </a:lnTo>
                  <a:lnTo>
                    <a:pt x="4708" y="2072"/>
                  </a:lnTo>
                  <a:lnTo>
                    <a:pt x="4520" y="2072"/>
                  </a:lnTo>
                  <a:lnTo>
                    <a:pt x="4185" y="1967"/>
                  </a:lnTo>
                  <a:lnTo>
                    <a:pt x="4059" y="1967"/>
                  </a:lnTo>
                  <a:lnTo>
                    <a:pt x="3766" y="1842"/>
                  </a:lnTo>
                  <a:lnTo>
                    <a:pt x="3662" y="1737"/>
                  </a:lnTo>
                  <a:lnTo>
                    <a:pt x="3641" y="1591"/>
                  </a:lnTo>
                  <a:lnTo>
                    <a:pt x="3557" y="1591"/>
                  </a:lnTo>
                  <a:lnTo>
                    <a:pt x="3432" y="1528"/>
                  </a:lnTo>
                  <a:lnTo>
                    <a:pt x="3264" y="1570"/>
                  </a:lnTo>
                  <a:lnTo>
                    <a:pt x="3181" y="1528"/>
                  </a:lnTo>
                  <a:lnTo>
                    <a:pt x="3055" y="1528"/>
                  </a:lnTo>
                  <a:lnTo>
                    <a:pt x="2929" y="1423"/>
                  </a:lnTo>
                  <a:lnTo>
                    <a:pt x="2846" y="1381"/>
                  </a:lnTo>
                  <a:lnTo>
                    <a:pt x="2804" y="1340"/>
                  </a:lnTo>
                  <a:lnTo>
                    <a:pt x="2825" y="1214"/>
                  </a:lnTo>
                  <a:lnTo>
                    <a:pt x="2825" y="1068"/>
                  </a:lnTo>
                  <a:lnTo>
                    <a:pt x="2741" y="942"/>
                  </a:lnTo>
                  <a:lnTo>
                    <a:pt x="2741" y="921"/>
                  </a:lnTo>
                  <a:lnTo>
                    <a:pt x="2699" y="942"/>
                  </a:lnTo>
                  <a:lnTo>
                    <a:pt x="2595" y="921"/>
                  </a:lnTo>
                  <a:lnTo>
                    <a:pt x="2553" y="858"/>
                  </a:lnTo>
                  <a:lnTo>
                    <a:pt x="2448" y="817"/>
                  </a:lnTo>
                  <a:lnTo>
                    <a:pt x="2281" y="607"/>
                  </a:lnTo>
                  <a:lnTo>
                    <a:pt x="2448" y="482"/>
                  </a:lnTo>
                  <a:lnTo>
                    <a:pt x="2323" y="398"/>
                  </a:lnTo>
                  <a:lnTo>
                    <a:pt x="2302" y="335"/>
                  </a:lnTo>
                  <a:lnTo>
                    <a:pt x="2344" y="293"/>
                  </a:lnTo>
                  <a:lnTo>
                    <a:pt x="2281" y="210"/>
                  </a:lnTo>
                  <a:lnTo>
                    <a:pt x="2218" y="105"/>
                  </a:lnTo>
                  <a:lnTo>
                    <a:pt x="2176" y="105"/>
                  </a:lnTo>
                  <a:lnTo>
                    <a:pt x="2176" y="84"/>
                  </a:lnTo>
                  <a:lnTo>
                    <a:pt x="2113" y="84"/>
                  </a:lnTo>
                  <a:lnTo>
                    <a:pt x="1988" y="168"/>
                  </a:lnTo>
                  <a:lnTo>
                    <a:pt x="1904" y="168"/>
                  </a:lnTo>
                  <a:lnTo>
                    <a:pt x="1862" y="273"/>
                  </a:lnTo>
                  <a:lnTo>
                    <a:pt x="1779" y="293"/>
                  </a:lnTo>
                  <a:lnTo>
                    <a:pt x="1674" y="419"/>
                  </a:lnTo>
                  <a:lnTo>
                    <a:pt x="1611" y="440"/>
                  </a:lnTo>
                  <a:lnTo>
                    <a:pt x="1569" y="503"/>
                  </a:lnTo>
                  <a:lnTo>
                    <a:pt x="1569" y="545"/>
                  </a:lnTo>
                  <a:lnTo>
                    <a:pt x="1465" y="607"/>
                  </a:lnTo>
                  <a:lnTo>
                    <a:pt x="1381" y="586"/>
                  </a:lnTo>
                  <a:lnTo>
                    <a:pt x="1256" y="607"/>
                  </a:lnTo>
                  <a:lnTo>
                    <a:pt x="1235" y="691"/>
                  </a:lnTo>
                  <a:lnTo>
                    <a:pt x="1046" y="607"/>
                  </a:lnTo>
                  <a:lnTo>
                    <a:pt x="921" y="607"/>
                  </a:lnTo>
                  <a:lnTo>
                    <a:pt x="753" y="524"/>
                  </a:lnTo>
                  <a:lnTo>
                    <a:pt x="732" y="398"/>
                  </a:lnTo>
                  <a:lnTo>
                    <a:pt x="460" y="273"/>
                  </a:lnTo>
                  <a:lnTo>
                    <a:pt x="502" y="189"/>
                  </a:lnTo>
                  <a:lnTo>
                    <a:pt x="440" y="84"/>
                  </a:lnTo>
                  <a:lnTo>
                    <a:pt x="356" y="84"/>
                  </a:lnTo>
                  <a:lnTo>
                    <a:pt x="293" y="1"/>
                  </a:lnTo>
                  <a:close/>
                </a:path>
              </a:pathLst>
            </a:custGeom>
            <a:solidFill>
              <a:srgbClr val="2C39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 name="Google Shape;540;p49"/>
            <p:cNvSpPr/>
            <p:nvPr/>
          </p:nvSpPr>
          <p:spPr>
            <a:xfrm>
              <a:off x="4277375" y="2602475"/>
              <a:ext cx="51800" cy="43975"/>
            </a:xfrm>
            <a:custGeom>
              <a:avLst/>
              <a:gdLst/>
              <a:ahLst/>
              <a:cxnLst/>
              <a:rect l="l" t="t" r="r" b="b"/>
              <a:pathLst>
                <a:path w="2072" h="1759" extrusionOk="0">
                  <a:moveTo>
                    <a:pt x="419" y="1"/>
                  </a:moveTo>
                  <a:lnTo>
                    <a:pt x="168" y="64"/>
                  </a:lnTo>
                  <a:lnTo>
                    <a:pt x="0" y="105"/>
                  </a:lnTo>
                  <a:lnTo>
                    <a:pt x="84" y="210"/>
                  </a:lnTo>
                  <a:lnTo>
                    <a:pt x="84" y="294"/>
                  </a:lnTo>
                  <a:lnTo>
                    <a:pt x="189" y="315"/>
                  </a:lnTo>
                  <a:lnTo>
                    <a:pt x="272" y="419"/>
                  </a:lnTo>
                  <a:lnTo>
                    <a:pt x="209" y="608"/>
                  </a:lnTo>
                  <a:lnTo>
                    <a:pt x="251" y="838"/>
                  </a:lnTo>
                  <a:lnTo>
                    <a:pt x="398" y="942"/>
                  </a:lnTo>
                  <a:lnTo>
                    <a:pt x="691" y="942"/>
                  </a:lnTo>
                  <a:lnTo>
                    <a:pt x="795" y="1026"/>
                  </a:lnTo>
                  <a:lnTo>
                    <a:pt x="837" y="1110"/>
                  </a:lnTo>
                  <a:lnTo>
                    <a:pt x="921" y="1110"/>
                  </a:lnTo>
                  <a:lnTo>
                    <a:pt x="1026" y="1047"/>
                  </a:lnTo>
                  <a:lnTo>
                    <a:pt x="1193" y="1172"/>
                  </a:lnTo>
                  <a:lnTo>
                    <a:pt x="1235" y="1131"/>
                  </a:lnTo>
                  <a:lnTo>
                    <a:pt x="1339" y="1131"/>
                  </a:lnTo>
                  <a:lnTo>
                    <a:pt x="1423" y="1319"/>
                  </a:lnTo>
                  <a:lnTo>
                    <a:pt x="1570" y="1361"/>
                  </a:lnTo>
                  <a:lnTo>
                    <a:pt x="1842" y="1758"/>
                  </a:lnTo>
                  <a:lnTo>
                    <a:pt x="1967" y="1737"/>
                  </a:lnTo>
                  <a:lnTo>
                    <a:pt x="1967" y="1591"/>
                  </a:lnTo>
                  <a:lnTo>
                    <a:pt x="1988" y="1549"/>
                  </a:lnTo>
                  <a:lnTo>
                    <a:pt x="1925" y="1382"/>
                  </a:lnTo>
                  <a:lnTo>
                    <a:pt x="2072" y="1361"/>
                  </a:lnTo>
                  <a:lnTo>
                    <a:pt x="1946" y="1235"/>
                  </a:lnTo>
                  <a:lnTo>
                    <a:pt x="1758" y="1235"/>
                  </a:lnTo>
                  <a:lnTo>
                    <a:pt x="1507" y="1110"/>
                  </a:lnTo>
                  <a:lnTo>
                    <a:pt x="1423" y="921"/>
                  </a:lnTo>
                  <a:lnTo>
                    <a:pt x="1507" y="838"/>
                  </a:lnTo>
                  <a:lnTo>
                    <a:pt x="1507" y="712"/>
                  </a:lnTo>
                  <a:lnTo>
                    <a:pt x="1256" y="524"/>
                  </a:lnTo>
                  <a:lnTo>
                    <a:pt x="1256" y="419"/>
                  </a:lnTo>
                  <a:lnTo>
                    <a:pt x="1298" y="294"/>
                  </a:lnTo>
                  <a:lnTo>
                    <a:pt x="1193" y="168"/>
                  </a:lnTo>
                  <a:lnTo>
                    <a:pt x="984" y="126"/>
                  </a:lnTo>
                  <a:lnTo>
                    <a:pt x="837" y="1"/>
                  </a:lnTo>
                  <a:close/>
                </a:path>
              </a:pathLst>
            </a:custGeom>
            <a:solidFill>
              <a:srgbClr val="2C39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 name="Google Shape;541;p49"/>
            <p:cNvSpPr/>
            <p:nvPr/>
          </p:nvSpPr>
          <p:spPr>
            <a:xfrm>
              <a:off x="4044600" y="2592025"/>
              <a:ext cx="260525" cy="107250"/>
            </a:xfrm>
            <a:custGeom>
              <a:avLst/>
              <a:gdLst/>
              <a:ahLst/>
              <a:cxnLst/>
              <a:rect l="l" t="t" r="r" b="b"/>
              <a:pathLst>
                <a:path w="10421" h="4290" extrusionOk="0">
                  <a:moveTo>
                    <a:pt x="4708" y="0"/>
                  </a:moveTo>
                  <a:lnTo>
                    <a:pt x="4562" y="63"/>
                  </a:lnTo>
                  <a:lnTo>
                    <a:pt x="4373" y="63"/>
                  </a:lnTo>
                  <a:lnTo>
                    <a:pt x="4290" y="21"/>
                  </a:lnTo>
                  <a:lnTo>
                    <a:pt x="4185" y="63"/>
                  </a:lnTo>
                  <a:lnTo>
                    <a:pt x="3913" y="63"/>
                  </a:lnTo>
                  <a:lnTo>
                    <a:pt x="3766" y="84"/>
                  </a:lnTo>
                  <a:lnTo>
                    <a:pt x="3494" y="189"/>
                  </a:lnTo>
                  <a:lnTo>
                    <a:pt x="3390" y="210"/>
                  </a:lnTo>
                  <a:lnTo>
                    <a:pt x="3181" y="230"/>
                  </a:lnTo>
                  <a:lnTo>
                    <a:pt x="3097" y="335"/>
                  </a:lnTo>
                  <a:lnTo>
                    <a:pt x="2992" y="377"/>
                  </a:lnTo>
                  <a:lnTo>
                    <a:pt x="2909" y="440"/>
                  </a:lnTo>
                  <a:lnTo>
                    <a:pt x="2867" y="502"/>
                  </a:lnTo>
                  <a:lnTo>
                    <a:pt x="2804" y="628"/>
                  </a:lnTo>
                  <a:lnTo>
                    <a:pt x="2762" y="649"/>
                  </a:lnTo>
                  <a:lnTo>
                    <a:pt x="2762" y="733"/>
                  </a:lnTo>
                  <a:lnTo>
                    <a:pt x="2553" y="733"/>
                  </a:lnTo>
                  <a:lnTo>
                    <a:pt x="2239" y="628"/>
                  </a:lnTo>
                  <a:lnTo>
                    <a:pt x="2155" y="628"/>
                  </a:lnTo>
                  <a:lnTo>
                    <a:pt x="2072" y="691"/>
                  </a:lnTo>
                  <a:lnTo>
                    <a:pt x="1946" y="649"/>
                  </a:lnTo>
                  <a:lnTo>
                    <a:pt x="1779" y="691"/>
                  </a:lnTo>
                  <a:lnTo>
                    <a:pt x="1674" y="649"/>
                  </a:lnTo>
                  <a:lnTo>
                    <a:pt x="1549" y="712"/>
                  </a:lnTo>
                  <a:lnTo>
                    <a:pt x="1528" y="795"/>
                  </a:lnTo>
                  <a:lnTo>
                    <a:pt x="1632" y="942"/>
                  </a:lnTo>
                  <a:lnTo>
                    <a:pt x="1779" y="963"/>
                  </a:lnTo>
                  <a:lnTo>
                    <a:pt x="1925" y="963"/>
                  </a:lnTo>
                  <a:lnTo>
                    <a:pt x="1883" y="1046"/>
                  </a:lnTo>
                  <a:lnTo>
                    <a:pt x="1653" y="1046"/>
                  </a:lnTo>
                  <a:lnTo>
                    <a:pt x="1444" y="1109"/>
                  </a:lnTo>
                  <a:lnTo>
                    <a:pt x="1402" y="1214"/>
                  </a:lnTo>
                  <a:lnTo>
                    <a:pt x="1423" y="1256"/>
                  </a:lnTo>
                  <a:lnTo>
                    <a:pt x="1528" y="1235"/>
                  </a:lnTo>
                  <a:lnTo>
                    <a:pt x="1570" y="1277"/>
                  </a:lnTo>
                  <a:lnTo>
                    <a:pt x="1507" y="1318"/>
                  </a:lnTo>
                  <a:lnTo>
                    <a:pt x="1214" y="1339"/>
                  </a:lnTo>
                  <a:lnTo>
                    <a:pt x="1109" y="1256"/>
                  </a:lnTo>
                  <a:lnTo>
                    <a:pt x="984" y="1339"/>
                  </a:lnTo>
                  <a:lnTo>
                    <a:pt x="900" y="1235"/>
                  </a:lnTo>
                  <a:lnTo>
                    <a:pt x="837" y="1235"/>
                  </a:lnTo>
                  <a:lnTo>
                    <a:pt x="733" y="1339"/>
                  </a:lnTo>
                  <a:lnTo>
                    <a:pt x="628" y="1339"/>
                  </a:lnTo>
                  <a:lnTo>
                    <a:pt x="502" y="1235"/>
                  </a:lnTo>
                  <a:lnTo>
                    <a:pt x="377" y="1235"/>
                  </a:lnTo>
                  <a:lnTo>
                    <a:pt x="105" y="1444"/>
                  </a:lnTo>
                  <a:lnTo>
                    <a:pt x="63" y="1549"/>
                  </a:lnTo>
                  <a:lnTo>
                    <a:pt x="0" y="1653"/>
                  </a:lnTo>
                  <a:lnTo>
                    <a:pt x="63" y="1695"/>
                  </a:lnTo>
                  <a:lnTo>
                    <a:pt x="63" y="1842"/>
                  </a:lnTo>
                  <a:lnTo>
                    <a:pt x="0" y="1883"/>
                  </a:lnTo>
                  <a:lnTo>
                    <a:pt x="63" y="1946"/>
                  </a:lnTo>
                  <a:lnTo>
                    <a:pt x="209" y="1883"/>
                  </a:lnTo>
                  <a:lnTo>
                    <a:pt x="251" y="1904"/>
                  </a:lnTo>
                  <a:lnTo>
                    <a:pt x="377" y="1883"/>
                  </a:lnTo>
                  <a:lnTo>
                    <a:pt x="502" y="1883"/>
                  </a:lnTo>
                  <a:lnTo>
                    <a:pt x="377" y="2009"/>
                  </a:lnTo>
                  <a:lnTo>
                    <a:pt x="398" y="2093"/>
                  </a:lnTo>
                  <a:lnTo>
                    <a:pt x="461" y="2197"/>
                  </a:lnTo>
                  <a:lnTo>
                    <a:pt x="461" y="2281"/>
                  </a:lnTo>
                  <a:lnTo>
                    <a:pt x="419" y="2302"/>
                  </a:lnTo>
                  <a:lnTo>
                    <a:pt x="481" y="2323"/>
                  </a:lnTo>
                  <a:lnTo>
                    <a:pt x="586" y="2281"/>
                  </a:lnTo>
                  <a:lnTo>
                    <a:pt x="586" y="2323"/>
                  </a:lnTo>
                  <a:lnTo>
                    <a:pt x="502" y="2406"/>
                  </a:lnTo>
                  <a:lnTo>
                    <a:pt x="377" y="2490"/>
                  </a:lnTo>
                  <a:lnTo>
                    <a:pt x="419" y="2532"/>
                  </a:lnTo>
                  <a:lnTo>
                    <a:pt x="502" y="2532"/>
                  </a:lnTo>
                  <a:lnTo>
                    <a:pt x="419" y="2595"/>
                  </a:lnTo>
                  <a:lnTo>
                    <a:pt x="377" y="2699"/>
                  </a:lnTo>
                  <a:lnTo>
                    <a:pt x="293" y="2699"/>
                  </a:lnTo>
                  <a:lnTo>
                    <a:pt x="251" y="2532"/>
                  </a:lnTo>
                  <a:lnTo>
                    <a:pt x="189" y="2511"/>
                  </a:lnTo>
                  <a:lnTo>
                    <a:pt x="189" y="2616"/>
                  </a:lnTo>
                  <a:lnTo>
                    <a:pt x="209" y="2720"/>
                  </a:lnTo>
                  <a:lnTo>
                    <a:pt x="168" y="2783"/>
                  </a:lnTo>
                  <a:lnTo>
                    <a:pt x="189" y="2846"/>
                  </a:lnTo>
                  <a:lnTo>
                    <a:pt x="293" y="2930"/>
                  </a:lnTo>
                  <a:lnTo>
                    <a:pt x="293" y="2888"/>
                  </a:lnTo>
                  <a:lnTo>
                    <a:pt x="419" y="2950"/>
                  </a:lnTo>
                  <a:lnTo>
                    <a:pt x="502" y="2950"/>
                  </a:lnTo>
                  <a:lnTo>
                    <a:pt x="628" y="3034"/>
                  </a:lnTo>
                  <a:lnTo>
                    <a:pt x="670" y="3160"/>
                  </a:lnTo>
                  <a:lnTo>
                    <a:pt x="586" y="3243"/>
                  </a:lnTo>
                  <a:lnTo>
                    <a:pt x="670" y="3327"/>
                  </a:lnTo>
                  <a:lnTo>
                    <a:pt x="670" y="3411"/>
                  </a:lnTo>
                  <a:lnTo>
                    <a:pt x="733" y="3411"/>
                  </a:lnTo>
                  <a:lnTo>
                    <a:pt x="879" y="3536"/>
                  </a:lnTo>
                  <a:lnTo>
                    <a:pt x="816" y="3641"/>
                  </a:lnTo>
                  <a:lnTo>
                    <a:pt x="733" y="3620"/>
                  </a:lnTo>
                  <a:lnTo>
                    <a:pt x="712" y="3662"/>
                  </a:lnTo>
                  <a:lnTo>
                    <a:pt x="795" y="3683"/>
                  </a:lnTo>
                  <a:lnTo>
                    <a:pt x="942" y="3662"/>
                  </a:lnTo>
                  <a:lnTo>
                    <a:pt x="1214" y="3662"/>
                  </a:lnTo>
                  <a:lnTo>
                    <a:pt x="1193" y="3725"/>
                  </a:lnTo>
                  <a:lnTo>
                    <a:pt x="1130" y="3767"/>
                  </a:lnTo>
                  <a:lnTo>
                    <a:pt x="1005" y="3829"/>
                  </a:lnTo>
                  <a:lnTo>
                    <a:pt x="816" y="3829"/>
                  </a:lnTo>
                  <a:lnTo>
                    <a:pt x="774" y="3871"/>
                  </a:lnTo>
                  <a:lnTo>
                    <a:pt x="837" y="3892"/>
                  </a:lnTo>
                  <a:lnTo>
                    <a:pt x="942" y="3871"/>
                  </a:lnTo>
                  <a:lnTo>
                    <a:pt x="1088" y="3871"/>
                  </a:lnTo>
                  <a:lnTo>
                    <a:pt x="1130" y="3829"/>
                  </a:lnTo>
                  <a:lnTo>
                    <a:pt x="1130" y="3934"/>
                  </a:lnTo>
                  <a:lnTo>
                    <a:pt x="1151" y="3955"/>
                  </a:lnTo>
                  <a:lnTo>
                    <a:pt x="1235" y="3871"/>
                  </a:lnTo>
                  <a:lnTo>
                    <a:pt x="1318" y="3767"/>
                  </a:lnTo>
                  <a:lnTo>
                    <a:pt x="1402" y="3767"/>
                  </a:lnTo>
                  <a:lnTo>
                    <a:pt x="1444" y="3829"/>
                  </a:lnTo>
                  <a:lnTo>
                    <a:pt x="1528" y="3829"/>
                  </a:lnTo>
                  <a:lnTo>
                    <a:pt x="1632" y="3892"/>
                  </a:lnTo>
                  <a:lnTo>
                    <a:pt x="1674" y="3829"/>
                  </a:lnTo>
                  <a:lnTo>
                    <a:pt x="1758" y="3850"/>
                  </a:lnTo>
                  <a:lnTo>
                    <a:pt x="1758" y="3892"/>
                  </a:lnTo>
                  <a:lnTo>
                    <a:pt x="1716" y="3934"/>
                  </a:lnTo>
                  <a:lnTo>
                    <a:pt x="1758" y="3997"/>
                  </a:lnTo>
                  <a:lnTo>
                    <a:pt x="1779" y="4080"/>
                  </a:lnTo>
                  <a:lnTo>
                    <a:pt x="1883" y="4185"/>
                  </a:lnTo>
                  <a:lnTo>
                    <a:pt x="1946" y="4164"/>
                  </a:lnTo>
                  <a:lnTo>
                    <a:pt x="2072" y="4206"/>
                  </a:lnTo>
                  <a:lnTo>
                    <a:pt x="2197" y="4185"/>
                  </a:lnTo>
                  <a:lnTo>
                    <a:pt x="2281" y="4143"/>
                  </a:lnTo>
                  <a:lnTo>
                    <a:pt x="2386" y="4143"/>
                  </a:lnTo>
                  <a:lnTo>
                    <a:pt x="2469" y="4080"/>
                  </a:lnTo>
                  <a:lnTo>
                    <a:pt x="2574" y="4143"/>
                  </a:lnTo>
                  <a:lnTo>
                    <a:pt x="2616" y="4080"/>
                  </a:lnTo>
                  <a:lnTo>
                    <a:pt x="2616" y="3955"/>
                  </a:lnTo>
                  <a:lnTo>
                    <a:pt x="2658" y="3871"/>
                  </a:lnTo>
                  <a:lnTo>
                    <a:pt x="2616" y="3767"/>
                  </a:lnTo>
                  <a:lnTo>
                    <a:pt x="2867" y="3746"/>
                  </a:lnTo>
                  <a:lnTo>
                    <a:pt x="3076" y="3746"/>
                  </a:lnTo>
                  <a:lnTo>
                    <a:pt x="3348" y="3892"/>
                  </a:lnTo>
                  <a:lnTo>
                    <a:pt x="3453" y="3892"/>
                  </a:lnTo>
                  <a:lnTo>
                    <a:pt x="3641" y="4143"/>
                  </a:lnTo>
                  <a:lnTo>
                    <a:pt x="3808" y="4248"/>
                  </a:lnTo>
                  <a:lnTo>
                    <a:pt x="4331" y="4185"/>
                  </a:lnTo>
                  <a:lnTo>
                    <a:pt x="4478" y="4101"/>
                  </a:lnTo>
                  <a:lnTo>
                    <a:pt x="4541" y="4101"/>
                  </a:lnTo>
                  <a:lnTo>
                    <a:pt x="4562" y="4143"/>
                  </a:lnTo>
                  <a:lnTo>
                    <a:pt x="4603" y="4080"/>
                  </a:lnTo>
                  <a:lnTo>
                    <a:pt x="4645" y="3976"/>
                  </a:lnTo>
                  <a:lnTo>
                    <a:pt x="4896" y="3725"/>
                  </a:lnTo>
                  <a:lnTo>
                    <a:pt x="4959" y="3683"/>
                  </a:lnTo>
                  <a:lnTo>
                    <a:pt x="5189" y="3767"/>
                  </a:lnTo>
                  <a:lnTo>
                    <a:pt x="5336" y="3850"/>
                  </a:lnTo>
                  <a:lnTo>
                    <a:pt x="5524" y="3787"/>
                  </a:lnTo>
                  <a:lnTo>
                    <a:pt x="5524" y="3746"/>
                  </a:lnTo>
                  <a:lnTo>
                    <a:pt x="5650" y="3662"/>
                  </a:lnTo>
                  <a:lnTo>
                    <a:pt x="5754" y="3683"/>
                  </a:lnTo>
                  <a:lnTo>
                    <a:pt x="5754" y="3767"/>
                  </a:lnTo>
                  <a:lnTo>
                    <a:pt x="5691" y="3934"/>
                  </a:lnTo>
                  <a:lnTo>
                    <a:pt x="5545" y="3997"/>
                  </a:lnTo>
                  <a:lnTo>
                    <a:pt x="5587" y="4059"/>
                  </a:lnTo>
                  <a:lnTo>
                    <a:pt x="5691" y="4185"/>
                  </a:lnTo>
                  <a:lnTo>
                    <a:pt x="5650" y="4269"/>
                  </a:lnTo>
                  <a:lnTo>
                    <a:pt x="5754" y="4290"/>
                  </a:lnTo>
                  <a:lnTo>
                    <a:pt x="5901" y="4269"/>
                  </a:lnTo>
                  <a:lnTo>
                    <a:pt x="6005" y="4206"/>
                  </a:lnTo>
                  <a:lnTo>
                    <a:pt x="5963" y="4080"/>
                  </a:lnTo>
                  <a:lnTo>
                    <a:pt x="6047" y="4059"/>
                  </a:lnTo>
                  <a:lnTo>
                    <a:pt x="6047" y="3829"/>
                  </a:lnTo>
                  <a:lnTo>
                    <a:pt x="6110" y="3746"/>
                  </a:lnTo>
                  <a:lnTo>
                    <a:pt x="6256" y="3787"/>
                  </a:lnTo>
                  <a:lnTo>
                    <a:pt x="6361" y="3829"/>
                  </a:lnTo>
                  <a:lnTo>
                    <a:pt x="6654" y="3683"/>
                  </a:lnTo>
                  <a:lnTo>
                    <a:pt x="6696" y="3683"/>
                  </a:lnTo>
                  <a:lnTo>
                    <a:pt x="6780" y="3641"/>
                  </a:lnTo>
                  <a:lnTo>
                    <a:pt x="7093" y="3620"/>
                  </a:lnTo>
                  <a:lnTo>
                    <a:pt x="7198" y="3641"/>
                  </a:lnTo>
                  <a:lnTo>
                    <a:pt x="7261" y="3683"/>
                  </a:lnTo>
                  <a:lnTo>
                    <a:pt x="7428" y="3746"/>
                  </a:lnTo>
                  <a:lnTo>
                    <a:pt x="7700" y="3746"/>
                  </a:lnTo>
                  <a:lnTo>
                    <a:pt x="7721" y="3683"/>
                  </a:lnTo>
                  <a:lnTo>
                    <a:pt x="7888" y="3641"/>
                  </a:lnTo>
                  <a:lnTo>
                    <a:pt x="7951" y="3557"/>
                  </a:lnTo>
                  <a:lnTo>
                    <a:pt x="8160" y="3474"/>
                  </a:lnTo>
                  <a:lnTo>
                    <a:pt x="8307" y="3474"/>
                  </a:lnTo>
                  <a:lnTo>
                    <a:pt x="8432" y="3453"/>
                  </a:lnTo>
                  <a:lnTo>
                    <a:pt x="8725" y="3474"/>
                  </a:lnTo>
                  <a:lnTo>
                    <a:pt x="8956" y="3411"/>
                  </a:lnTo>
                  <a:lnTo>
                    <a:pt x="9102" y="3411"/>
                  </a:lnTo>
                  <a:lnTo>
                    <a:pt x="9165" y="3432"/>
                  </a:lnTo>
                  <a:lnTo>
                    <a:pt x="9311" y="3306"/>
                  </a:lnTo>
                  <a:lnTo>
                    <a:pt x="9458" y="3306"/>
                  </a:lnTo>
                  <a:lnTo>
                    <a:pt x="9500" y="3264"/>
                  </a:lnTo>
                  <a:lnTo>
                    <a:pt x="9730" y="3264"/>
                  </a:lnTo>
                  <a:lnTo>
                    <a:pt x="9939" y="3327"/>
                  </a:lnTo>
                  <a:lnTo>
                    <a:pt x="10085" y="3264"/>
                  </a:lnTo>
                  <a:lnTo>
                    <a:pt x="10148" y="3327"/>
                  </a:lnTo>
                  <a:lnTo>
                    <a:pt x="10148" y="3432"/>
                  </a:lnTo>
                  <a:lnTo>
                    <a:pt x="10253" y="3474"/>
                  </a:lnTo>
                  <a:lnTo>
                    <a:pt x="10399" y="3453"/>
                  </a:lnTo>
                  <a:lnTo>
                    <a:pt x="10420" y="3348"/>
                  </a:lnTo>
                  <a:lnTo>
                    <a:pt x="10357" y="3223"/>
                  </a:lnTo>
                  <a:lnTo>
                    <a:pt x="10232" y="2992"/>
                  </a:lnTo>
                  <a:lnTo>
                    <a:pt x="10085" y="2930"/>
                  </a:lnTo>
                  <a:lnTo>
                    <a:pt x="10106" y="2846"/>
                  </a:lnTo>
                  <a:lnTo>
                    <a:pt x="10085" y="2699"/>
                  </a:lnTo>
                  <a:lnTo>
                    <a:pt x="10148" y="2511"/>
                  </a:lnTo>
                  <a:lnTo>
                    <a:pt x="10127" y="2469"/>
                  </a:lnTo>
                  <a:lnTo>
                    <a:pt x="10002" y="2427"/>
                  </a:lnTo>
                  <a:lnTo>
                    <a:pt x="10002" y="2281"/>
                  </a:lnTo>
                  <a:lnTo>
                    <a:pt x="10002" y="2176"/>
                  </a:lnTo>
                  <a:lnTo>
                    <a:pt x="9939" y="1967"/>
                  </a:lnTo>
                  <a:lnTo>
                    <a:pt x="9897" y="1842"/>
                  </a:lnTo>
                  <a:lnTo>
                    <a:pt x="9897" y="1779"/>
                  </a:lnTo>
                  <a:lnTo>
                    <a:pt x="10044" y="1779"/>
                  </a:lnTo>
                  <a:lnTo>
                    <a:pt x="10106" y="1632"/>
                  </a:lnTo>
                  <a:lnTo>
                    <a:pt x="10148" y="1570"/>
                  </a:lnTo>
                  <a:lnTo>
                    <a:pt x="10148" y="1528"/>
                  </a:lnTo>
                  <a:lnTo>
                    <a:pt x="10106" y="1444"/>
                  </a:lnTo>
                  <a:lnTo>
                    <a:pt x="10002" y="1360"/>
                  </a:lnTo>
                  <a:lnTo>
                    <a:pt x="9709" y="1360"/>
                  </a:lnTo>
                  <a:lnTo>
                    <a:pt x="9562" y="1256"/>
                  </a:lnTo>
                  <a:lnTo>
                    <a:pt x="9520" y="1026"/>
                  </a:lnTo>
                  <a:lnTo>
                    <a:pt x="9583" y="837"/>
                  </a:lnTo>
                  <a:lnTo>
                    <a:pt x="9500" y="733"/>
                  </a:lnTo>
                  <a:lnTo>
                    <a:pt x="9395" y="712"/>
                  </a:lnTo>
                  <a:lnTo>
                    <a:pt x="9395" y="628"/>
                  </a:lnTo>
                  <a:lnTo>
                    <a:pt x="9290" y="523"/>
                  </a:lnTo>
                  <a:lnTo>
                    <a:pt x="9186" y="502"/>
                  </a:lnTo>
                  <a:lnTo>
                    <a:pt x="8956" y="293"/>
                  </a:lnTo>
                  <a:lnTo>
                    <a:pt x="8851" y="272"/>
                  </a:lnTo>
                  <a:lnTo>
                    <a:pt x="8767" y="335"/>
                  </a:lnTo>
                  <a:lnTo>
                    <a:pt x="8725" y="335"/>
                  </a:lnTo>
                  <a:lnTo>
                    <a:pt x="8558" y="293"/>
                  </a:lnTo>
                  <a:lnTo>
                    <a:pt x="8516" y="377"/>
                  </a:lnTo>
                  <a:lnTo>
                    <a:pt x="8432" y="335"/>
                  </a:lnTo>
                  <a:lnTo>
                    <a:pt x="8412" y="230"/>
                  </a:lnTo>
                  <a:lnTo>
                    <a:pt x="8349" y="230"/>
                  </a:lnTo>
                  <a:lnTo>
                    <a:pt x="8328" y="272"/>
                  </a:lnTo>
                  <a:lnTo>
                    <a:pt x="8244" y="419"/>
                  </a:lnTo>
                  <a:lnTo>
                    <a:pt x="8098" y="502"/>
                  </a:lnTo>
                  <a:lnTo>
                    <a:pt x="7909" y="607"/>
                  </a:lnTo>
                  <a:lnTo>
                    <a:pt x="7888" y="691"/>
                  </a:lnTo>
                  <a:lnTo>
                    <a:pt x="7700" y="712"/>
                  </a:lnTo>
                  <a:lnTo>
                    <a:pt x="7616" y="754"/>
                  </a:lnTo>
                  <a:lnTo>
                    <a:pt x="7386" y="712"/>
                  </a:lnTo>
                  <a:lnTo>
                    <a:pt x="7324" y="649"/>
                  </a:lnTo>
                  <a:lnTo>
                    <a:pt x="7219" y="649"/>
                  </a:lnTo>
                  <a:lnTo>
                    <a:pt x="7198" y="628"/>
                  </a:lnTo>
                  <a:lnTo>
                    <a:pt x="7093" y="691"/>
                  </a:lnTo>
                  <a:lnTo>
                    <a:pt x="6884" y="691"/>
                  </a:lnTo>
                  <a:lnTo>
                    <a:pt x="6633" y="795"/>
                  </a:lnTo>
                  <a:lnTo>
                    <a:pt x="6445" y="754"/>
                  </a:lnTo>
                  <a:lnTo>
                    <a:pt x="6319" y="649"/>
                  </a:lnTo>
                  <a:lnTo>
                    <a:pt x="6235" y="712"/>
                  </a:lnTo>
                  <a:lnTo>
                    <a:pt x="6026" y="607"/>
                  </a:lnTo>
                  <a:lnTo>
                    <a:pt x="5901" y="586"/>
                  </a:lnTo>
                  <a:lnTo>
                    <a:pt x="5712" y="440"/>
                  </a:lnTo>
                  <a:lnTo>
                    <a:pt x="5629" y="440"/>
                  </a:lnTo>
                  <a:lnTo>
                    <a:pt x="5587" y="523"/>
                  </a:lnTo>
                  <a:lnTo>
                    <a:pt x="5503" y="502"/>
                  </a:lnTo>
                  <a:lnTo>
                    <a:pt x="5399" y="377"/>
                  </a:lnTo>
                  <a:lnTo>
                    <a:pt x="5378" y="210"/>
                  </a:lnTo>
                  <a:lnTo>
                    <a:pt x="5273" y="126"/>
                  </a:lnTo>
                  <a:lnTo>
                    <a:pt x="5210" y="168"/>
                  </a:lnTo>
                  <a:lnTo>
                    <a:pt x="5085" y="293"/>
                  </a:lnTo>
                  <a:lnTo>
                    <a:pt x="5022" y="272"/>
                  </a:lnTo>
                  <a:lnTo>
                    <a:pt x="4980" y="314"/>
                  </a:lnTo>
                  <a:lnTo>
                    <a:pt x="4771" y="105"/>
                  </a:lnTo>
                  <a:lnTo>
                    <a:pt x="4750" y="0"/>
                  </a:lnTo>
                  <a:close/>
                </a:path>
              </a:pathLst>
            </a:custGeom>
            <a:solidFill>
              <a:srgbClr val="2C39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 name="Google Shape;542;p49"/>
            <p:cNvSpPr/>
            <p:nvPr/>
          </p:nvSpPr>
          <p:spPr>
            <a:xfrm>
              <a:off x="4041450" y="2592550"/>
              <a:ext cx="39775" cy="35075"/>
            </a:xfrm>
            <a:custGeom>
              <a:avLst/>
              <a:gdLst/>
              <a:ahLst/>
              <a:cxnLst/>
              <a:rect l="l" t="t" r="r" b="b"/>
              <a:pathLst>
                <a:path w="1591" h="1403" extrusionOk="0">
                  <a:moveTo>
                    <a:pt x="503" y="0"/>
                  </a:moveTo>
                  <a:lnTo>
                    <a:pt x="419" y="84"/>
                  </a:lnTo>
                  <a:lnTo>
                    <a:pt x="335" y="84"/>
                  </a:lnTo>
                  <a:lnTo>
                    <a:pt x="231" y="189"/>
                  </a:lnTo>
                  <a:lnTo>
                    <a:pt x="210" y="356"/>
                  </a:lnTo>
                  <a:lnTo>
                    <a:pt x="335" y="398"/>
                  </a:lnTo>
                  <a:lnTo>
                    <a:pt x="335" y="523"/>
                  </a:lnTo>
                  <a:lnTo>
                    <a:pt x="189" y="628"/>
                  </a:lnTo>
                  <a:lnTo>
                    <a:pt x="210" y="733"/>
                  </a:lnTo>
                  <a:lnTo>
                    <a:pt x="126" y="879"/>
                  </a:lnTo>
                  <a:lnTo>
                    <a:pt x="1" y="921"/>
                  </a:lnTo>
                  <a:lnTo>
                    <a:pt x="22" y="921"/>
                  </a:lnTo>
                  <a:lnTo>
                    <a:pt x="84" y="1025"/>
                  </a:lnTo>
                  <a:lnTo>
                    <a:pt x="168" y="1088"/>
                  </a:lnTo>
                  <a:lnTo>
                    <a:pt x="231" y="1046"/>
                  </a:lnTo>
                  <a:lnTo>
                    <a:pt x="294" y="1088"/>
                  </a:lnTo>
                  <a:lnTo>
                    <a:pt x="398" y="1046"/>
                  </a:lnTo>
                  <a:lnTo>
                    <a:pt x="294" y="1130"/>
                  </a:lnTo>
                  <a:lnTo>
                    <a:pt x="231" y="1130"/>
                  </a:lnTo>
                  <a:lnTo>
                    <a:pt x="168" y="1318"/>
                  </a:lnTo>
                  <a:lnTo>
                    <a:pt x="189" y="1402"/>
                  </a:lnTo>
                  <a:lnTo>
                    <a:pt x="419" y="1193"/>
                  </a:lnTo>
                  <a:lnTo>
                    <a:pt x="712" y="1025"/>
                  </a:lnTo>
                  <a:lnTo>
                    <a:pt x="796" y="879"/>
                  </a:lnTo>
                  <a:lnTo>
                    <a:pt x="900" y="816"/>
                  </a:lnTo>
                  <a:lnTo>
                    <a:pt x="1110" y="837"/>
                  </a:lnTo>
                  <a:lnTo>
                    <a:pt x="1152" y="795"/>
                  </a:lnTo>
                  <a:lnTo>
                    <a:pt x="1277" y="795"/>
                  </a:lnTo>
                  <a:lnTo>
                    <a:pt x="1361" y="816"/>
                  </a:lnTo>
                  <a:lnTo>
                    <a:pt x="1486" y="837"/>
                  </a:lnTo>
                  <a:lnTo>
                    <a:pt x="1591" y="733"/>
                  </a:lnTo>
                  <a:lnTo>
                    <a:pt x="1591" y="670"/>
                  </a:lnTo>
                  <a:lnTo>
                    <a:pt x="1486" y="607"/>
                  </a:lnTo>
                  <a:lnTo>
                    <a:pt x="1361" y="481"/>
                  </a:lnTo>
                  <a:lnTo>
                    <a:pt x="1235" y="461"/>
                  </a:lnTo>
                  <a:lnTo>
                    <a:pt x="1047" y="293"/>
                  </a:lnTo>
                  <a:lnTo>
                    <a:pt x="1026" y="84"/>
                  </a:lnTo>
                  <a:lnTo>
                    <a:pt x="921" y="63"/>
                  </a:lnTo>
                  <a:lnTo>
                    <a:pt x="817" y="147"/>
                  </a:lnTo>
                  <a:lnTo>
                    <a:pt x="649" y="0"/>
                  </a:lnTo>
                  <a:close/>
                </a:path>
              </a:pathLst>
            </a:custGeom>
            <a:solidFill>
              <a:srgbClr val="2C39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 name="Google Shape;543;p49"/>
            <p:cNvSpPr/>
            <p:nvPr/>
          </p:nvSpPr>
          <p:spPr>
            <a:xfrm>
              <a:off x="4231325" y="2673625"/>
              <a:ext cx="139700" cy="134450"/>
            </a:xfrm>
            <a:custGeom>
              <a:avLst/>
              <a:gdLst/>
              <a:ahLst/>
              <a:cxnLst/>
              <a:rect l="l" t="t" r="r" b="b"/>
              <a:pathLst>
                <a:path w="5588" h="5378" extrusionOk="0">
                  <a:moveTo>
                    <a:pt x="2031" y="0"/>
                  </a:moveTo>
                  <a:lnTo>
                    <a:pt x="1989" y="42"/>
                  </a:lnTo>
                  <a:lnTo>
                    <a:pt x="1842" y="42"/>
                  </a:lnTo>
                  <a:lnTo>
                    <a:pt x="1696" y="168"/>
                  </a:lnTo>
                  <a:lnTo>
                    <a:pt x="1717" y="189"/>
                  </a:lnTo>
                  <a:lnTo>
                    <a:pt x="1633" y="314"/>
                  </a:lnTo>
                  <a:lnTo>
                    <a:pt x="1591" y="314"/>
                  </a:lnTo>
                  <a:lnTo>
                    <a:pt x="1466" y="419"/>
                  </a:lnTo>
                  <a:lnTo>
                    <a:pt x="1215" y="482"/>
                  </a:lnTo>
                  <a:lnTo>
                    <a:pt x="1110" y="670"/>
                  </a:lnTo>
                  <a:lnTo>
                    <a:pt x="1110" y="837"/>
                  </a:lnTo>
                  <a:lnTo>
                    <a:pt x="1215" y="1047"/>
                  </a:lnTo>
                  <a:lnTo>
                    <a:pt x="1215" y="1235"/>
                  </a:lnTo>
                  <a:lnTo>
                    <a:pt x="1110" y="1444"/>
                  </a:lnTo>
                  <a:lnTo>
                    <a:pt x="1173" y="1549"/>
                  </a:lnTo>
                  <a:lnTo>
                    <a:pt x="1152" y="1716"/>
                  </a:lnTo>
                  <a:lnTo>
                    <a:pt x="1068" y="1842"/>
                  </a:lnTo>
                  <a:lnTo>
                    <a:pt x="1005" y="1925"/>
                  </a:lnTo>
                  <a:lnTo>
                    <a:pt x="1" y="2658"/>
                  </a:lnTo>
                  <a:lnTo>
                    <a:pt x="273" y="3411"/>
                  </a:lnTo>
                  <a:lnTo>
                    <a:pt x="775" y="3453"/>
                  </a:lnTo>
                  <a:lnTo>
                    <a:pt x="3474" y="5336"/>
                  </a:lnTo>
                  <a:lnTo>
                    <a:pt x="4562" y="5378"/>
                  </a:lnTo>
                  <a:lnTo>
                    <a:pt x="4709" y="5106"/>
                  </a:lnTo>
                  <a:lnTo>
                    <a:pt x="4834" y="4855"/>
                  </a:lnTo>
                  <a:lnTo>
                    <a:pt x="5085" y="4708"/>
                  </a:lnTo>
                  <a:lnTo>
                    <a:pt x="5274" y="4792"/>
                  </a:lnTo>
                  <a:lnTo>
                    <a:pt x="5399" y="4750"/>
                  </a:lnTo>
                  <a:lnTo>
                    <a:pt x="5462" y="4771"/>
                  </a:lnTo>
                  <a:lnTo>
                    <a:pt x="5546" y="4645"/>
                  </a:lnTo>
                  <a:lnTo>
                    <a:pt x="5588" y="4604"/>
                  </a:lnTo>
                  <a:lnTo>
                    <a:pt x="5546" y="4583"/>
                  </a:lnTo>
                  <a:lnTo>
                    <a:pt x="5441" y="4541"/>
                  </a:lnTo>
                  <a:lnTo>
                    <a:pt x="5337" y="4457"/>
                  </a:lnTo>
                  <a:lnTo>
                    <a:pt x="5274" y="4122"/>
                  </a:lnTo>
                  <a:lnTo>
                    <a:pt x="5085" y="4122"/>
                  </a:lnTo>
                  <a:lnTo>
                    <a:pt x="5064" y="3955"/>
                  </a:lnTo>
                  <a:lnTo>
                    <a:pt x="5064" y="3767"/>
                  </a:lnTo>
                  <a:lnTo>
                    <a:pt x="5190" y="3662"/>
                  </a:lnTo>
                  <a:lnTo>
                    <a:pt x="5064" y="3411"/>
                  </a:lnTo>
                  <a:lnTo>
                    <a:pt x="4960" y="3348"/>
                  </a:lnTo>
                  <a:lnTo>
                    <a:pt x="4855" y="3139"/>
                  </a:lnTo>
                  <a:lnTo>
                    <a:pt x="4772" y="3097"/>
                  </a:lnTo>
                  <a:lnTo>
                    <a:pt x="4730" y="3118"/>
                  </a:lnTo>
                  <a:lnTo>
                    <a:pt x="4290" y="2825"/>
                  </a:lnTo>
                  <a:lnTo>
                    <a:pt x="4186" y="2867"/>
                  </a:lnTo>
                  <a:lnTo>
                    <a:pt x="4123" y="2888"/>
                  </a:lnTo>
                  <a:lnTo>
                    <a:pt x="4018" y="2804"/>
                  </a:lnTo>
                  <a:lnTo>
                    <a:pt x="4018" y="2720"/>
                  </a:lnTo>
                  <a:lnTo>
                    <a:pt x="3997" y="2699"/>
                  </a:lnTo>
                  <a:lnTo>
                    <a:pt x="4039" y="2574"/>
                  </a:lnTo>
                  <a:lnTo>
                    <a:pt x="3914" y="2469"/>
                  </a:lnTo>
                  <a:lnTo>
                    <a:pt x="3893" y="2386"/>
                  </a:lnTo>
                  <a:lnTo>
                    <a:pt x="3788" y="2365"/>
                  </a:lnTo>
                  <a:lnTo>
                    <a:pt x="3704" y="2281"/>
                  </a:lnTo>
                  <a:lnTo>
                    <a:pt x="3621" y="2260"/>
                  </a:lnTo>
                  <a:lnTo>
                    <a:pt x="3621" y="2176"/>
                  </a:lnTo>
                  <a:lnTo>
                    <a:pt x="3684" y="2135"/>
                  </a:lnTo>
                  <a:lnTo>
                    <a:pt x="3663" y="2072"/>
                  </a:lnTo>
                  <a:lnTo>
                    <a:pt x="3684" y="1988"/>
                  </a:lnTo>
                  <a:lnTo>
                    <a:pt x="3684" y="1779"/>
                  </a:lnTo>
                  <a:lnTo>
                    <a:pt x="3725" y="1737"/>
                  </a:lnTo>
                  <a:lnTo>
                    <a:pt x="3767" y="1549"/>
                  </a:lnTo>
                  <a:lnTo>
                    <a:pt x="3830" y="1549"/>
                  </a:lnTo>
                  <a:lnTo>
                    <a:pt x="3914" y="1528"/>
                  </a:lnTo>
                  <a:lnTo>
                    <a:pt x="3914" y="1319"/>
                  </a:lnTo>
                  <a:lnTo>
                    <a:pt x="3872" y="1298"/>
                  </a:lnTo>
                  <a:lnTo>
                    <a:pt x="3830" y="1130"/>
                  </a:lnTo>
                  <a:lnTo>
                    <a:pt x="3914" y="1130"/>
                  </a:lnTo>
                  <a:lnTo>
                    <a:pt x="4018" y="1088"/>
                  </a:lnTo>
                  <a:lnTo>
                    <a:pt x="4081" y="1047"/>
                  </a:lnTo>
                  <a:lnTo>
                    <a:pt x="4018" y="1026"/>
                  </a:lnTo>
                  <a:lnTo>
                    <a:pt x="3935" y="984"/>
                  </a:lnTo>
                  <a:lnTo>
                    <a:pt x="3809" y="1005"/>
                  </a:lnTo>
                  <a:lnTo>
                    <a:pt x="3725" y="984"/>
                  </a:lnTo>
                  <a:lnTo>
                    <a:pt x="3516" y="879"/>
                  </a:lnTo>
                  <a:lnTo>
                    <a:pt x="3453" y="837"/>
                  </a:lnTo>
                  <a:lnTo>
                    <a:pt x="3349" y="795"/>
                  </a:lnTo>
                  <a:lnTo>
                    <a:pt x="3286" y="670"/>
                  </a:lnTo>
                  <a:lnTo>
                    <a:pt x="3244" y="565"/>
                  </a:lnTo>
                  <a:lnTo>
                    <a:pt x="3140" y="565"/>
                  </a:lnTo>
                  <a:lnTo>
                    <a:pt x="3077" y="419"/>
                  </a:lnTo>
                  <a:lnTo>
                    <a:pt x="3098" y="314"/>
                  </a:lnTo>
                  <a:lnTo>
                    <a:pt x="3035" y="189"/>
                  </a:lnTo>
                  <a:lnTo>
                    <a:pt x="2930" y="168"/>
                  </a:lnTo>
                  <a:lnTo>
                    <a:pt x="2784" y="210"/>
                  </a:lnTo>
                  <a:lnTo>
                    <a:pt x="2679" y="168"/>
                  </a:lnTo>
                  <a:lnTo>
                    <a:pt x="2679" y="63"/>
                  </a:lnTo>
                  <a:lnTo>
                    <a:pt x="2616" y="0"/>
                  </a:lnTo>
                  <a:lnTo>
                    <a:pt x="2470" y="63"/>
                  </a:lnTo>
                  <a:lnTo>
                    <a:pt x="2261" y="0"/>
                  </a:lnTo>
                  <a:close/>
                </a:path>
              </a:pathLst>
            </a:custGeom>
            <a:solidFill>
              <a:srgbClr val="2C39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 name="Google Shape;544;p49"/>
            <p:cNvSpPr/>
            <p:nvPr/>
          </p:nvSpPr>
          <p:spPr>
            <a:xfrm>
              <a:off x="4345375" y="2791325"/>
              <a:ext cx="25125" cy="25650"/>
            </a:xfrm>
            <a:custGeom>
              <a:avLst/>
              <a:gdLst/>
              <a:ahLst/>
              <a:cxnLst/>
              <a:rect l="l" t="t" r="r" b="b"/>
              <a:pathLst>
                <a:path w="1005" h="1026" extrusionOk="0">
                  <a:moveTo>
                    <a:pt x="523" y="0"/>
                  </a:moveTo>
                  <a:lnTo>
                    <a:pt x="272" y="147"/>
                  </a:lnTo>
                  <a:lnTo>
                    <a:pt x="147" y="398"/>
                  </a:lnTo>
                  <a:lnTo>
                    <a:pt x="0" y="670"/>
                  </a:lnTo>
                  <a:lnTo>
                    <a:pt x="84" y="670"/>
                  </a:lnTo>
                  <a:lnTo>
                    <a:pt x="607" y="816"/>
                  </a:lnTo>
                  <a:lnTo>
                    <a:pt x="628" y="1025"/>
                  </a:lnTo>
                  <a:lnTo>
                    <a:pt x="1005" y="879"/>
                  </a:lnTo>
                  <a:lnTo>
                    <a:pt x="942" y="795"/>
                  </a:lnTo>
                  <a:lnTo>
                    <a:pt x="942" y="774"/>
                  </a:lnTo>
                  <a:lnTo>
                    <a:pt x="984" y="774"/>
                  </a:lnTo>
                  <a:lnTo>
                    <a:pt x="921" y="691"/>
                  </a:lnTo>
                  <a:lnTo>
                    <a:pt x="921" y="607"/>
                  </a:lnTo>
                  <a:lnTo>
                    <a:pt x="879" y="502"/>
                  </a:lnTo>
                  <a:lnTo>
                    <a:pt x="837" y="565"/>
                  </a:lnTo>
                  <a:lnTo>
                    <a:pt x="607" y="419"/>
                  </a:lnTo>
                  <a:lnTo>
                    <a:pt x="942" y="356"/>
                  </a:lnTo>
                  <a:lnTo>
                    <a:pt x="900" y="84"/>
                  </a:lnTo>
                  <a:lnTo>
                    <a:pt x="900" y="63"/>
                  </a:lnTo>
                  <a:lnTo>
                    <a:pt x="837" y="42"/>
                  </a:lnTo>
                  <a:lnTo>
                    <a:pt x="712" y="84"/>
                  </a:lnTo>
                  <a:lnTo>
                    <a:pt x="523" y="0"/>
                  </a:lnTo>
                  <a:close/>
                </a:path>
              </a:pathLst>
            </a:custGeom>
            <a:solidFill>
              <a:srgbClr val="2C39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 name="Google Shape;545;p49"/>
            <p:cNvSpPr/>
            <p:nvPr/>
          </p:nvSpPr>
          <p:spPr>
            <a:xfrm>
              <a:off x="4136125" y="2704475"/>
              <a:ext cx="32475" cy="18350"/>
            </a:xfrm>
            <a:custGeom>
              <a:avLst/>
              <a:gdLst/>
              <a:ahLst/>
              <a:cxnLst/>
              <a:rect l="l" t="t" r="r" b="b"/>
              <a:pathLst>
                <a:path w="1299" h="734" extrusionOk="0">
                  <a:moveTo>
                    <a:pt x="1194" y="1"/>
                  </a:moveTo>
                  <a:lnTo>
                    <a:pt x="1005" y="105"/>
                  </a:lnTo>
                  <a:lnTo>
                    <a:pt x="775" y="210"/>
                  </a:lnTo>
                  <a:lnTo>
                    <a:pt x="608" y="210"/>
                  </a:lnTo>
                  <a:lnTo>
                    <a:pt x="482" y="168"/>
                  </a:lnTo>
                  <a:lnTo>
                    <a:pt x="378" y="168"/>
                  </a:lnTo>
                  <a:lnTo>
                    <a:pt x="378" y="231"/>
                  </a:lnTo>
                  <a:lnTo>
                    <a:pt x="357" y="315"/>
                  </a:lnTo>
                  <a:lnTo>
                    <a:pt x="273" y="336"/>
                  </a:lnTo>
                  <a:lnTo>
                    <a:pt x="147" y="294"/>
                  </a:lnTo>
                  <a:lnTo>
                    <a:pt x="85" y="377"/>
                  </a:lnTo>
                  <a:lnTo>
                    <a:pt x="1" y="398"/>
                  </a:lnTo>
                  <a:lnTo>
                    <a:pt x="1" y="524"/>
                  </a:lnTo>
                  <a:lnTo>
                    <a:pt x="85" y="629"/>
                  </a:lnTo>
                  <a:lnTo>
                    <a:pt x="210" y="712"/>
                  </a:lnTo>
                  <a:lnTo>
                    <a:pt x="378" y="691"/>
                  </a:lnTo>
                  <a:lnTo>
                    <a:pt x="461" y="733"/>
                  </a:lnTo>
                  <a:lnTo>
                    <a:pt x="503" y="691"/>
                  </a:lnTo>
                  <a:lnTo>
                    <a:pt x="629" y="649"/>
                  </a:lnTo>
                  <a:lnTo>
                    <a:pt x="775" y="545"/>
                  </a:lnTo>
                  <a:lnTo>
                    <a:pt x="838" y="503"/>
                  </a:lnTo>
                  <a:lnTo>
                    <a:pt x="1005" y="524"/>
                  </a:lnTo>
                  <a:lnTo>
                    <a:pt x="1005" y="419"/>
                  </a:lnTo>
                  <a:lnTo>
                    <a:pt x="984" y="315"/>
                  </a:lnTo>
                  <a:lnTo>
                    <a:pt x="1110" y="168"/>
                  </a:lnTo>
                  <a:lnTo>
                    <a:pt x="1235" y="85"/>
                  </a:lnTo>
                  <a:lnTo>
                    <a:pt x="1298" y="22"/>
                  </a:lnTo>
                  <a:lnTo>
                    <a:pt x="1256" y="1"/>
                  </a:lnTo>
                  <a:close/>
                </a:path>
              </a:pathLst>
            </a:custGeom>
            <a:solidFill>
              <a:srgbClr val="2C39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 name="Google Shape;546;p49"/>
            <p:cNvSpPr/>
            <p:nvPr/>
          </p:nvSpPr>
          <p:spPr>
            <a:xfrm>
              <a:off x="4184250" y="2677275"/>
              <a:ext cx="90000" cy="80075"/>
            </a:xfrm>
            <a:custGeom>
              <a:avLst/>
              <a:gdLst/>
              <a:ahLst/>
              <a:cxnLst/>
              <a:rect l="l" t="t" r="r" b="b"/>
              <a:pathLst>
                <a:path w="3600" h="3203" extrusionOk="0">
                  <a:moveTo>
                    <a:pt x="3370" y="1"/>
                  </a:moveTo>
                  <a:lnTo>
                    <a:pt x="3139" y="64"/>
                  </a:lnTo>
                  <a:lnTo>
                    <a:pt x="2846" y="43"/>
                  </a:lnTo>
                  <a:lnTo>
                    <a:pt x="2721" y="64"/>
                  </a:lnTo>
                  <a:lnTo>
                    <a:pt x="2574" y="64"/>
                  </a:lnTo>
                  <a:lnTo>
                    <a:pt x="2365" y="147"/>
                  </a:lnTo>
                  <a:lnTo>
                    <a:pt x="2302" y="231"/>
                  </a:lnTo>
                  <a:lnTo>
                    <a:pt x="2135" y="273"/>
                  </a:lnTo>
                  <a:lnTo>
                    <a:pt x="2114" y="336"/>
                  </a:lnTo>
                  <a:lnTo>
                    <a:pt x="1842" y="336"/>
                  </a:lnTo>
                  <a:lnTo>
                    <a:pt x="1675" y="273"/>
                  </a:lnTo>
                  <a:lnTo>
                    <a:pt x="1612" y="231"/>
                  </a:lnTo>
                  <a:lnTo>
                    <a:pt x="1507" y="210"/>
                  </a:lnTo>
                  <a:lnTo>
                    <a:pt x="1194" y="231"/>
                  </a:lnTo>
                  <a:lnTo>
                    <a:pt x="1110" y="273"/>
                  </a:lnTo>
                  <a:lnTo>
                    <a:pt x="1068" y="273"/>
                  </a:lnTo>
                  <a:lnTo>
                    <a:pt x="775" y="419"/>
                  </a:lnTo>
                  <a:lnTo>
                    <a:pt x="670" y="377"/>
                  </a:lnTo>
                  <a:lnTo>
                    <a:pt x="524" y="336"/>
                  </a:lnTo>
                  <a:lnTo>
                    <a:pt x="461" y="419"/>
                  </a:lnTo>
                  <a:lnTo>
                    <a:pt x="461" y="649"/>
                  </a:lnTo>
                  <a:lnTo>
                    <a:pt x="377" y="670"/>
                  </a:lnTo>
                  <a:lnTo>
                    <a:pt x="419" y="796"/>
                  </a:lnTo>
                  <a:lnTo>
                    <a:pt x="315" y="859"/>
                  </a:lnTo>
                  <a:lnTo>
                    <a:pt x="168" y="880"/>
                  </a:lnTo>
                  <a:lnTo>
                    <a:pt x="64" y="859"/>
                  </a:lnTo>
                  <a:lnTo>
                    <a:pt x="1" y="901"/>
                  </a:lnTo>
                  <a:lnTo>
                    <a:pt x="22" y="1068"/>
                  </a:lnTo>
                  <a:lnTo>
                    <a:pt x="105" y="1277"/>
                  </a:lnTo>
                  <a:lnTo>
                    <a:pt x="147" y="1403"/>
                  </a:lnTo>
                  <a:lnTo>
                    <a:pt x="126" y="1528"/>
                  </a:lnTo>
                  <a:lnTo>
                    <a:pt x="105" y="1779"/>
                  </a:lnTo>
                  <a:lnTo>
                    <a:pt x="336" y="1779"/>
                  </a:lnTo>
                  <a:lnTo>
                    <a:pt x="377" y="1905"/>
                  </a:lnTo>
                  <a:lnTo>
                    <a:pt x="482" y="1947"/>
                  </a:lnTo>
                  <a:lnTo>
                    <a:pt x="482" y="2114"/>
                  </a:lnTo>
                  <a:lnTo>
                    <a:pt x="545" y="2198"/>
                  </a:lnTo>
                  <a:lnTo>
                    <a:pt x="461" y="2219"/>
                  </a:lnTo>
                  <a:lnTo>
                    <a:pt x="419" y="2219"/>
                  </a:lnTo>
                  <a:lnTo>
                    <a:pt x="315" y="2302"/>
                  </a:lnTo>
                  <a:lnTo>
                    <a:pt x="252" y="2449"/>
                  </a:lnTo>
                  <a:lnTo>
                    <a:pt x="168" y="2574"/>
                  </a:lnTo>
                  <a:lnTo>
                    <a:pt x="147" y="2574"/>
                  </a:lnTo>
                  <a:lnTo>
                    <a:pt x="168" y="2616"/>
                  </a:lnTo>
                  <a:lnTo>
                    <a:pt x="252" y="2679"/>
                  </a:lnTo>
                  <a:lnTo>
                    <a:pt x="273" y="2888"/>
                  </a:lnTo>
                  <a:lnTo>
                    <a:pt x="252" y="2993"/>
                  </a:lnTo>
                  <a:lnTo>
                    <a:pt x="315" y="2993"/>
                  </a:lnTo>
                  <a:lnTo>
                    <a:pt x="482" y="3077"/>
                  </a:lnTo>
                  <a:lnTo>
                    <a:pt x="629" y="3181"/>
                  </a:lnTo>
                  <a:lnTo>
                    <a:pt x="649" y="3181"/>
                  </a:lnTo>
                  <a:lnTo>
                    <a:pt x="733" y="3202"/>
                  </a:lnTo>
                  <a:lnTo>
                    <a:pt x="1884" y="2512"/>
                  </a:lnTo>
                  <a:lnTo>
                    <a:pt x="2888" y="1779"/>
                  </a:lnTo>
                  <a:lnTo>
                    <a:pt x="2951" y="1696"/>
                  </a:lnTo>
                  <a:lnTo>
                    <a:pt x="3035" y="1570"/>
                  </a:lnTo>
                  <a:lnTo>
                    <a:pt x="3056" y="1403"/>
                  </a:lnTo>
                  <a:lnTo>
                    <a:pt x="2993" y="1298"/>
                  </a:lnTo>
                  <a:lnTo>
                    <a:pt x="3098" y="1089"/>
                  </a:lnTo>
                  <a:lnTo>
                    <a:pt x="3098" y="901"/>
                  </a:lnTo>
                  <a:lnTo>
                    <a:pt x="2993" y="691"/>
                  </a:lnTo>
                  <a:lnTo>
                    <a:pt x="2993" y="524"/>
                  </a:lnTo>
                  <a:lnTo>
                    <a:pt x="3098" y="336"/>
                  </a:lnTo>
                  <a:lnTo>
                    <a:pt x="3349" y="273"/>
                  </a:lnTo>
                  <a:lnTo>
                    <a:pt x="3474" y="168"/>
                  </a:lnTo>
                  <a:lnTo>
                    <a:pt x="3516" y="168"/>
                  </a:lnTo>
                  <a:lnTo>
                    <a:pt x="3600" y="43"/>
                  </a:lnTo>
                  <a:lnTo>
                    <a:pt x="3579" y="22"/>
                  </a:lnTo>
                  <a:lnTo>
                    <a:pt x="3516" y="1"/>
                  </a:lnTo>
                  <a:close/>
                </a:path>
              </a:pathLst>
            </a:custGeom>
            <a:solidFill>
              <a:srgbClr val="2C39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 name="Google Shape;547;p49"/>
            <p:cNvSpPr/>
            <p:nvPr/>
          </p:nvSpPr>
          <p:spPr>
            <a:xfrm>
              <a:off x="4165950" y="2741625"/>
              <a:ext cx="22000" cy="63850"/>
            </a:xfrm>
            <a:custGeom>
              <a:avLst/>
              <a:gdLst/>
              <a:ahLst/>
              <a:cxnLst/>
              <a:rect l="l" t="t" r="r" b="b"/>
              <a:pathLst>
                <a:path w="880" h="2554" extrusionOk="0">
                  <a:moveTo>
                    <a:pt x="837" y="0"/>
                  </a:moveTo>
                  <a:lnTo>
                    <a:pt x="754" y="105"/>
                  </a:lnTo>
                  <a:lnTo>
                    <a:pt x="565" y="147"/>
                  </a:lnTo>
                  <a:lnTo>
                    <a:pt x="524" y="105"/>
                  </a:lnTo>
                  <a:lnTo>
                    <a:pt x="377" y="252"/>
                  </a:lnTo>
                  <a:lnTo>
                    <a:pt x="335" y="670"/>
                  </a:lnTo>
                  <a:lnTo>
                    <a:pt x="168" y="1005"/>
                  </a:lnTo>
                  <a:lnTo>
                    <a:pt x="1" y="1235"/>
                  </a:lnTo>
                  <a:lnTo>
                    <a:pt x="63" y="1256"/>
                  </a:lnTo>
                  <a:lnTo>
                    <a:pt x="168" y="1444"/>
                  </a:lnTo>
                  <a:lnTo>
                    <a:pt x="231" y="1653"/>
                  </a:lnTo>
                  <a:lnTo>
                    <a:pt x="377" y="1884"/>
                  </a:lnTo>
                  <a:lnTo>
                    <a:pt x="524" y="2197"/>
                  </a:lnTo>
                  <a:lnTo>
                    <a:pt x="461" y="2344"/>
                  </a:lnTo>
                  <a:lnTo>
                    <a:pt x="545" y="2553"/>
                  </a:lnTo>
                  <a:lnTo>
                    <a:pt x="628" y="2448"/>
                  </a:lnTo>
                  <a:lnTo>
                    <a:pt x="628" y="2407"/>
                  </a:lnTo>
                  <a:lnTo>
                    <a:pt x="628" y="2344"/>
                  </a:lnTo>
                  <a:lnTo>
                    <a:pt x="670" y="2281"/>
                  </a:lnTo>
                  <a:lnTo>
                    <a:pt x="670" y="2156"/>
                  </a:lnTo>
                  <a:lnTo>
                    <a:pt x="733" y="1988"/>
                  </a:lnTo>
                  <a:lnTo>
                    <a:pt x="691" y="1842"/>
                  </a:lnTo>
                  <a:lnTo>
                    <a:pt x="754" y="1821"/>
                  </a:lnTo>
                  <a:lnTo>
                    <a:pt x="754" y="1674"/>
                  </a:lnTo>
                  <a:lnTo>
                    <a:pt x="775" y="1549"/>
                  </a:lnTo>
                  <a:lnTo>
                    <a:pt x="775" y="1465"/>
                  </a:lnTo>
                  <a:lnTo>
                    <a:pt x="775" y="1214"/>
                  </a:lnTo>
                  <a:lnTo>
                    <a:pt x="754" y="1235"/>
                  </a:lnTo>
                  <a:lnTo>
                    <a:pt x="670" y="1235"/>
                  </a:lnTo>
                  <a:lnTo>
                    <a:pt x="565" y="1298"/>
                  </a:lnTo>
                  <a:lnTo>
                    <a:pt x="524" y="1235"/>
                  </a:lnTo>
                  <a:lnTo>
                    <a:pt x="545" y="1047"/>
                  </a:lnTo>
                  <a:lnTo>
                    <a:pt x="545" y="796"/>
                  </a:lnTo>
                  <a:lnTo>
                    <a:pt x="524" y="712"/>
                  </a:lnTo>
                  <a:lnTo>
                    <a:pt x="545" y="565"/>
                  </a:lnTo>
                  <a:lnTo>
                    <a:pt x="670" y="565"/>
                  </a:lnTo>
                  <a:lnTo>
                    <a:pt x="691" y="670"/>
                  </a:lnTo>
                  <a:lnTo>
                    <a:pt x="754" y="670"/>
                  </a:lnTo>
                  <a:lnTo>
                    <a:pt x="837" y="607"/>
                  </a:lnTo>
                  <a:lnTo>
                    <a:pt x="837" y="524"/>
                  </a:lnTo>
                  <a:lnTo>
                    <a:pt x="796" y="482"/>
                  </a:lnTo>
                  <a:lnTo>
                    <a:pt x="775" y="377"/>
                  </a:lnTo>
                  <a:lnTo>
                    <a:pt x="837" y="210"/>
                  </a:lnTo>
                  <a:lnTo>
                    <a:pt x="858" y="63"/>
                  </a:lnTo>
                  <a:lnTo>
                    <a:pt x="879" y="0"/>
                  </a:lnTo>
                  <a:close/>
                </a:path>
              </a:pathLst>
            </a:custGeom>
            <a:solidFill>
              <a:srgbClr val="2C39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 name="Google Shape;548;p49"/>
            <p:cNvSpPr/>
            <p:nvPr/>
          </p:nvSpPr>
          <p:spPr>
            <a:xfrm>
              <a:off x="4185300" y="2741625"/>
              <a:ext cx="5775" cy="13100"/>
            </a:xfrm>
            <a:custGeom>
              <a:avLst/>
              <a:gdLst/>
              <a:ahLst/>
              <a:cxnLst/>
              <a:rect l="l" t="t" r="r" b="b"/>
              <a:pathLst>
                <a:path w="231" h="524" extrusionOk="0">
                  <a:moveTo>
                    <a:pt x="105" y="0"/>
                  </a:moveTo>
                  <a:lnTo>
                    <a:pt x="84" y="63"/>
                  </a:lnTo>
                  <a:lnTo>
                    <a:pt x="63" y="210"/>
                  </a:lnTo>
                  <a:lnTo>
                    <a:pt x="1" y="377"/>
                  </a:lnTo>
                  <a:lnTo>
                    <a:pt x="22" y="482"/>
                  </a:lnTo>
                  <a:lnTo>
                    <a:pt x="63" y="524"/>
                  </a:lnTo>
                  <a:lnTo>
                    <a:pt x="84" y="524"/>
                  </a:lnTo>
                  <a:lnTo>
                    <a:pt x="126" y="482"/>
                  </a:lnTo>
                  <a:lnTo>
                    <a:pt x="210" y="419"/>
                  </a:lnTo>
                  <a:lnTo>
                    <a:pt x="231" y="314"/>
                  </a:lnTo>
                  <a:lnTo>
                    <a:pt x="210" y="105"/>
                  </a:lnTo>
                  <a:lnTo>
                    <a:pt x="126" y="42"/>
                  </a:lnTo>
                  <a:lnTo>
                    <a:pt x="105" y="0"/>
                  </a:lnTo>
                  <a:close/>
                </a:path>
              </a:pathLst>
            </a:custGeom>
            <a:solidFill>
              <a:srgbClr val="2C39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 name="Google Shape;549;p49"/>
            <p:cNvSpPr/>
            <p:nvPr/>
          </p:nvSpPr>
          <p:spPr>
            <a:xfrm>
              <a:off x="4179025" y="2755750"/>
              <a:ext cx="7875" cy="18325"/>
            </a:xfrm>
            <a:custGeom>
              <a:avLst/>
              <a:gdLst/>
              <a:ahLst/>
              <a:cxnLst/>
              <a:rect l="l" t="t" r="r" b="b"/>
              <a:pathLst>
                <a:path w="315" h="733" extrusionOk="0">
                  <a:moveTo>
                    <a:pt x="22" y="0"/>
                  </a:moveTo>
                  <a:lnTo>
                    <a:pt x="1" y="147"/>
                  </a:lnTo>
                  <a:lnTo>
                    <a:pt x="22" y="231"/>
                  </a:lnTo>
                  <a:lnTo>
                    <a:pt x="22" y="482"/>
                  </a:lnTo>
                  <a:lnTo>
                    <a:pt x="1" y="670"/>
                  </a:lnTo>
                  <a:lnTo>
                    <a:pt x="42" y="733"/>
                  </a:lnTo>
                  <a:lnTo>
                    <a:pt x="147" y="670"/>
                  </a:lnTo>
                  <a:lnTo>
                    <a:pt x="231" y="670"/>
                  </a:lnTo>
                  <a:lnTo>
                    <a:pt x="252" y="649"/>
                  </a:lnTo>
                  <a:lnTo>
                    <a:pt x="273" y="440"/>
                  </a:lnTo>
                  <a:lnTo>
                    <a:pt x="273" y="356"/>
                  </a:lnTo>
                  <a:lnTo>
                    <a:pt x="314" y="210"/>
                  </a:lnTo>
                  <a:lnTo>
                    <a:pt x="314" y="147"/>
                  </a:lnTo>
                  <a:lnTo>
                    <a:pt x="314" y="63"/>
                  </a:lnTo>
                  <a:lnTo>
                    <a:pt x="314" y="42"/>
                  </a:lnTo>
                  <a:lnTo>
                    <a:pt x="231" y="105"/>
                  </a:lnTo>
                  <a:lnTo>
                    <a:pt x="168" y="105"/>
                  </a:lnTo>
                  <a:lnTo>
                    <a:pt x="147" y="0"/>
                  </a:lnTo>
                  <a:close/>
                </a:path>
              </a:pathLst>
            </a:custGeom>
            <a:solidFill>
              <a:srgbClr val="2C39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 name="Google Shape;550;p49"/>
            <p:cNvSpPr/>
            <p:nvPr/>
          </p:nvSpPr>
          <p:spPr>
            <a:xfrm>
              <a:off x="4179025" y="2721750"/>
              <a:ext cx="18850" cy="23550"/>
            </a:xfrm>
            <a:custGeom>
              <a:avLst/>
              <a:gdLst/>
              <a:ahLst/>
              <a:cxnLst/>
              <a:rect l="l" t="t" r="r" b="b"/>
              <a:pathLst>
                <a:path w="754" h="942" extrusionOk="0">
                  <a:moveTo>
                    <a:pt x="314" y="0"/>
                  </a:moveTo>
                  <a:lnTo>
                    <a:pt x="314" y="21"/>
                  </a:lnTo>
                  <a:lnTo>
                    <a:pt x="231" y="21"/>
                  </a:lnTo>
                  <a:lnTo>
                    <a:pt x="210" y="440"/>
                  </a:lnTo>
                  <a:lnTo>
                    <a:pt x="105" y="586"/>
                  </a:lnTo>
                  <a:lnTo>
                    <a:pt x="1" y="733"/>
                  </a:lnTo>
                  <a:lnTo>
                    <a:pt x="1" y="879"/>
                  </a:lnTo>
                  <a:lnTo>
                    <a:pt x="1" y="900"/>
                  </a:lnTo>
                  <a:lnTo>
                    <a:pt x="42" y="942"/>
                  </a:lnTo>
                  <a:lnTo>
                    <a:pt x="231" y="900"/>
                  </a:lnTo>
                  <a:lnTo>
                    <a:pt x="314" y="795"/>
                  </a:lnTo>
                  <a:lnTo>
                    <a:pt x="377" y="795"/>
                  </a:lnTo>
                  <a:lnTo>
                    <a:pt x="461" y="670"/>
                  </a:lnTo>
                  <a:lnTo>
                    <a:pt x="524" y="523"/>
                  </a:lnTo>
                  <a:lnTo>
                    <a:pt x="628" y="440"/>
                  </a:lnTo>
                  <a:lnTo>
                    <a:pt x="670" y="440"/>
                  </a:lnTo>
                  <a:lnTo>
                    <a:pt x="754" y="419"/>
                  </a:lnTo>
                  <a:lnTo>
                    <a:pt x="691" y="335"/>
                  </a:lnTo>
                  <a:lnTo>
                    <a:pt x="691" y="168"/>
                  </a:lnTo>
                  <a:lnTo>
                    <a:pt x="586" y="126"/>
                  </a:lnTo>
                  <a:lnTo>
                    <a:pt x="545" y="0"/>
                  </a:lnTo>
                  <a:close/>
                </a:path>
              </a:pathLst>
            </a:custGeom>
            <a:solidFill>
              <a:srgbClr val="2C39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 name="Google Shape;551;p49"/>
            <p:cNvSpPr/>
            <p:nvPr/>
          </p:nvSpPr>
          <p:spPr>
            <a:xfrm>
              <a:off x="4180075" y="2740050"/>
              <a:ext cx="58075" cy="71700"/>
            </a:xfrm>
            <a:custGeom>
              <a:avLst/>
              <a:gdLst/>
              <a:ahLst/>
              <a:cxnLst/>
              <a:rect l="l" t="t" r="r" b="b"/>
              <a:pathLst>
                <a:path w="2323" h="2868" extrusionOk="0">
                  <a:moveTo>
                    <a:pt x="2051" y="1"/>
                  </a:moveTo>
                  <a:lnTo>
                    <a:pt x="900" y="691"/>
                  </a:lnTo>
                  <a:lnTo>
                    <a:pt x="816" y="670"/>
                  </a:lnTo>
                  <a:lnTo>
                    <a:pt x="796" y="670"/>
                  </a:lnTo>
                  <a:lnTo>
                    <a:pt x="649" y="566"/>
                  </a:lnTo>
                  <a:lnTo>
                    <a:pt x="482" y="482"/>
                  </a:lnTo>
                  <a:lnTo>
                    <a:pt x="419" y="482"/>
                  </a:lnTo>
                  <a:lnTo>
                    <a:pt x="335" y="545"/>
                  </a:lnTo>
                  <a:lnTo>
                    <a:pt x="293" y="587"/>
                  </a:lnTo>
                  <a:lnTo>
                    <a:pt x="272" y="587"/>
                  </a:lnTo>
                  <a:lnTo>
                    <a:pt x="272" y="670"/>
                  </a:lnTo>
                  <a:lnTo>
                    <a:pt x="272" y="691"/>
                  </a:lnTo>
                  <a:lnTo>
                    <a:pt x="272" y="775"/>
                  </a:lnTo>
                  <a:lnTo>
                    <a:pt x="272" y="838"/>
                  </a:lnTo>
                  <a:lnTo>
                    <a:pt x="231" y="984"/>
                  </a:lnTo>
                  <a:lnTo>
                    <a:pt x="231" y="1068"/>
                  </a:lnTo>
                  <a:lnTo>
                    <a:pt x="210" y="1528"/>
                  </a:lnTo>
                  <a:lnTo>
                    <a:pt x="210" y="1612"/>
                  </a:lnTo>
                  <a:lnTo>
                    <a:pt x="189" y="1737"/>
                  </a:lnTo>
                  <a:lnTo>
                    <a:pt x="189" y="1884"/>
                  </a:lnTo>
                  <a:lnTo>
                    <a:pt x="126" y="1905"/>
                  </a:lnTo>
                  <a:lnTo>
                    <a:pt x="168" y="2051"/>
                  </a:lnTo>
                  <a:lnTo>
                    <a:pt x="105" y="2219"/>
                  </a:lnTo>
                  <a:lnTo>
                    <a:pt x="105" y="2344"/>
                  </a:lnTo>
                  <a:lnTo>
                    <a:pt x="63" y="2407"/>
                  </a:lnTo>
                  <a:lnTo>
                    <a:pt x="63" y="2470"/>
                  </a:lnTo>
                  <a:lnTo>
                    <a:pt x="63" y="2553"/>
                  </a:lnTo>
                  <a:lnTo>
                    <a:pt x="0" y="2679"/>
                  </a:lnTo>
                  <a:lnTo>
                    <a:pt x="0" y="2721"/>
                  </a:lnTo>
                  <a:lnTo>
                    <a:pt x="189" y="2721"/>
                  </a:lnTo>
                  <a:lnTo>
                    <a:pt x="754" y="2867"/>
                  </a:lnTo>
                  <a:lnTo>
                    <a:pt x="1172" y="2449"/>
                  </a:lnTo>
                  <a:lnTo>
                    <a:pt x="1633" y="2407"/>
                  </a:lnTo>
                  <a:lnTo>
                    <a:pt x="1653" y="2219"/>
                  </a:lnTo>
                  <a:lnTo>
                    <a:pt x="1884" y="1926"/>
                  </a:lnTo>
                  <a:lnTo>
                    <a:pt x="1235" y="1214"/>
                  </a:lnTo>
                  <a:lnTo>
                    <a:pt x="2093" y="963"/>
                  </a:lnTo>
                  <a:lnTo>
                    <a:pt x="2302" y="754"/>
                  </a:lnTo>
                  <a:lnTo>
                    <a:pt x="2323" y="754"/>
                  </a:lnTo>
                  <a:lnTo>
                    <a:pt x="2051" y="1"/>
                  </a:lnTo>
                  <a:close/>
                </a:path>
              </a:pathLst>
            </a:custGeom>
            <a:solidFill>
              <a:srgbClr val="2C39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 name="Google Shape;552;p49"/>
            <p:cNvSpPr/>
            <p:nvPr/>
          </p:nvSpPr>
          <p:spPr>
            <a:xfrm>
              <a:off x="4179025" y="2758875"/>
              <a:ext cx="299225" cy="252175"/>
            </a:xfrm>
            <a:custGeom>
              <a:avLst/>
              <a:gdLst/>
              <a:ahLst/>
              <a:cxnLst/>
              <a:rect l="l" t="t" r="r" b="b"/>
              <a:pathLst>
                <a:path w="11969" h="10087" extrusionOk="0">
                  <a:moveTo>
                    <a:pt x="2344" y="1"/>
                  </a:moveTo>
                  <a:lnTo>
                    <a:pt x="2135" y="210"/>
                  </a:lnTo>
                  <a:lnTo>
                    <a:pt x="1277" y="461"/>
                  </a:lnTo>
                  <a:lnTo>
                    <a:pt x="1926" y="1173"/>
                  </a:lnTo>
                  <a:lnTo>
                    <a:pt x="1695" y="1466"/>
                  </a:lnTo>
                  <a:lnTo>
                    <a:pt x="1675" y="1654"/>
                  </a:lnTo>
                  <a:lnTo>
                    <a:pt x="1214" y="1696"/>
                  </a:lnTo>
                  <a:lnTo>
                    <a:pt x="796" y="2114"/>
                  </a:lnTo>
                  <a:lnTo>
                    <a:pt x="231" y="1968"/>
                  </a:lnTo>
                  <a:lnTo>
                    <a:pt x="42" y="1968"/>
                  </a:lnTo>
                  <a:lnTo>
                    <a:pt x="42" y="2177"/>
                  </a:lnTo>
                  <a:lnTo>
                    <a:pt x="42" y="2407"/>
                  </a:lnTo>
                  <a:lnTo>
                    <a:pt x="1" y="2595"/>
                  </a:lnTo>
                  <a:lnTo>
                    <a:pt x="1" y="2637"/>
                  </a:lnTo>
                  <a:lnTo>
                    <a:pt x="63" y="2616"/>
                  </a:lnTo>
                  <a:lnTo>
                    <a:pt x="105" y="2637"/>
                  </a:lnTo>
                  <a:lnTo>
                    <a:pt x="168" y="2595"/>
                  </a:lnTo>
                  <a:lnTo>
                    <a:pt x="314" y="2658"/>
                  </a:lnTo>
                  <a:lnTo>
                    <a:pt x="273" y="2700"/>
                  </a:lnTo>
                  <a:lnTo>
                    <a:pt x="524" y="2972"/>
                  </a:lnTo>
                  <a:lnTo>
                    <a:pt x="545" y="3119"/>
                  </a:lnTo>
                  <a:lnTo>
                    <a:pt x="628" y="3139"/>
                  </a:lnTo>
                  <a:lnTo>
                    <a:pt x="628" y="3244"/>
                  </a:lnTo>
                  <a:lnTo>
                    <a:pt x="754" y="3349"/>
                  </a:lnTo>
                  <a:lnTo>
                    <a:pt x="838" y="3370"/>
                  </a:lnTo>
                  <a:lnTo>
                    <a:pt x="984" y="3663"/>
                  </a:lnTo>
                  <a:lnTo>
                    <a:pt x="984" y="3746"/>
                  </a:lnTo>
                  <a:lnTo>
                    <a:pt x="1047" y="3851"/>
                  </a:lnTo>
                  <a:lnTo>
                    <a:pt x="1110" y="3851"/>
                  </a:lnTo>
                  <a:lnTo>
                    <a:pt x="1151" y="3997"/>
                  </a:lnTo>
                  <a:lnTo>
                    <a:pt x="1193" y="4081"/>
                  </a:lnTo>
                  <a:lnTo>
                    <a:pt x="1319" y="4123"/>
                  </a:lnTo>
                  <a:lnTo>
                    <a:pt x="1423" y="4416"/>
                  </a:lnTo>
                  <a:lnTo>
                    <a:pt x="1528" y="4479"/>
                  </a:lnTo>
                  <a:lnTo>
                    <a:pt x="1570" y="4625"/>
                  </a:lnTo>
                  <a:lnTo>
                    <a:pt x="1528" y="4709"/>
                  </a:lnTo>
                  <a:lnTo>
                    <a:pt x="1528" y="4792"/>
                  </a:lnTo>
                  <a:lnTo>
                    <a:pt x="1633" y="4897"/>
                  </a:lnTo>
                  <a:lnTo>
                    <a:pt x="1633" y="4960"/>
                  </a:lnTo>
                  <a:lnTo>
                    <a:pt x="1716" y="5023"/>
                  </a:lnTo>
                  <a:lnTo>
                    <a:pt x="1821" y="4939"/>
                  </a:lnTo>
                  <a:lnTo>
                    <a:pt x="1926" y="5043"/>
                  </a:lnTo>
                  <a:lnTo>
                    <a:pt x="2114" y="5127"/>
                  </a:lnTo>
                  <a:lnTo>
                    <a:pt x="2260" y="5274"/>
                  </a:lnTo>
                  <a:lnTo>
                    <a:pt x="2323" y="5378"/>
                  </a:lnTo>
                  <a:lnTo>
                    <a:pt x="2344" y="5420"/>
                  </a:lnTo>
                  <a:lnTo>
                    <a:pt x="2365" y="5546"/>
                  </a:lnTo>
                  <a:lnTo>
                    <a:pt x="2428" y="5588"/>
                  </a:lnTo>
                  <a:lnTo>
                    <a:pt x="2470" y="5797"/>
                  </a:lnTo>
                  <a:lnTo>
                    <a:pt x="2574" y="5880"/>
                  </a:lnTo>
                  <a:lnTo>
                    <a:pt x="2637" y="6090"/>
                  </a:lnTo>
                  <a:lnTo>
                    <a:pt x="2658" y="6173"/>
                  </a:lnTo>
                  <a:lnTo>
                    <a:pt x="2616" y="6362"/>
                  </a:lnTo>
                  <a:lnTo>
                    <a:pt x="2574" y="6383"/>
                  </a:lnTo>
                  <a:lnTo>
                    <a:pt x="2616" y="6487"/>
                  </a:lnTo>
                  <a:lnTo>
                    <a:pt x="2658" y="6696"/>
                  </a:lnTo>
                  <a:lnTo>
                    <a:pt x="2679" y="6906"/>
                  </a:lnTo>
                  <a:lnTo>
                    <a:pt x="2783" y="7010"/>
                  </a:lnTo>
                  <a:lnTo>
                    <a:pt x="2825" y="7094"/>
                  </a:lnTo>
                  <a:lnTo>
                    <a:pt x="3097" y="7408"/>
                  </a:lnTo>
                  <a:lnTo>
                    <a:pt x="3202" y="7429"/>
                  </a:lnTo>
                  <a:lnTo>
                    <a:pt x="3307" y="7450"/>
                  </a:lnTo>
                  <a:lnTo>
                    <a:pt x="3390" y="7554"/>
                  </a:lnTo>
                  <a:lnTo>
                    <a:pt x="3474" y="7554"/>
                  </a:lnTo>
                  <a:lnTo>
                    <a:pt x="3620" y="7680"/>
                  </a:lnTo>
                  <a:lnTo>
                    <a:pt x="3620" y="7784"/>
                  </a:lnTo>
                  <a:lnTo>
                    <a:pt x="3788" y="7826"/>
                  </a:lnTo>
                  <a:lnTo>
                    <a:pt x="3767" y="7889"/>
                  </a:lnTo>
                  <a:lnTo>
                    <a:pt x="3830" y="7931"/>
                  </a:lnTo>
                  <a:lnTo>
                    <a:pt x="3976" y="8412"/>
                  </a:lnTo>
                  <a:lnTo>
                    <a:pt x="4102" y="8496"/>
                  </a:lnTo>
                  <a:lnTo>
                    <a:pt x="4102" y="8663"/>
                  </a:lnTo>
                  <a:lnTo>
                    <a:pt x="4541" y="9082"/>
                  </a:lnTo>
                  <a:lnTo>
                    <a:pt x="4604" y="9082"/>
                  </a:lnTo>
                  <a:lnTo>
                    <a:pt x="4646" y="9333"/>
                  </a:lnTo>
                  <a:lnTo>
                    <a:pt x="4834" y="9396"/>
                  </a:lnTo>
                  <a:lnTo>
                    <a:pt x="4939" y="9668"/>
                  </a:lnTo>
                  <a:lnTo>
                    <a:pt x="5043" y="9709"/>
                  </a:lnTo>
                  <a:lnTo>
                    <a:pt x="5127" y="9730"/>
                  </a:lnTo>
                  <a:lnTo>
                    <a:pt x="5169" y="9626"/>
                  </a:lnTo>
                  <a:lnTo>
                    <a:pt x="5336" y="9521"/>
                  </a:lnTo>
                  <a:lnTo>
                    <a:pt x="5232" y="9312"/>
                  </a:lnTo>
                  <a:lnTo>
                    <a:pt x="5294" y="9040"/>
                  </a:lnTo>
                  <a:lnTo>
                    <a:pt x="5462" y="8977"/>
                  </a:lnTo>
                  <a:lnTo>
                    <a:pt x="5650" y="9124"/>
                  </a:lnTo>
                  <a:lnTo>
                    <a:pt x="5985" y="9124"/>
                  </a:lnTo>
                  <a:lnTo>
                    <a:pt x="6487" y="9333"/>
                  </a:lnTo>
                  <a:lnTo>
                    <a:pt x="7010" y="9563"/>
                  </a:lnTo>
                  <a:lnTo>
                    <a:pt x="7031" y="10086"/>
                  </a:lnTo>
                  <a:lnTo>
                    <a:pt x="8077" y="8684"/>
                  </a:lnTo>
                  <a:lnTo>
                    <a:pt x="10253" y="8036"/>
                  </a:lnTo>
                  <a:lnTo>
                    <a:pt x="11885" y="7554"/>
                  </a:lnTo>
                  <a:lnTo>
                    <a:pt x="11969" y="6299"/>
                  </a:lnTo>
                  <a:lnTo>
                    <a:pt x="11843" y="5839"/>
                  </a:lnTo>
                  <a:lnTo>
                    <a:pt x="11655" y="5985"/>
                  </a:lnTo>
                  <a:lnTo>
                    <a:pt x="9960" y="5755"/>
                  </a:lnTo>
                  <a:lnTo>
                    <a:pt x="9835" y="5274"/>
                  </a:lnTo>
                  <a:lnTo>
                    <a:pt x="9688" y="5127"/>
                  </a:lnTo>
                  <a:lnTo>
                    <a:pt x="9688" y="4939"/>
                  </a:lnTo>
                  <a:lnTo>
                    <a:pt x="9688" y="4918"/>
                  </a:lnTo>
                  <a:lnTo>
                    <a:pt x="9667" y="4939"/>
                  </a:lnTo>
                  <a:lnTo>
                    <a:pt x="9625" y="4855"/>
                  </a:lnTo>
                  <a:lnTo>
                    <a:pt x="9625" y="4792"/>
                  </a:lnTo>
                  <a:lnTo>
                    <a:pt x="9667" y="4730"/>
                  </a:lnTo>
                  <a:lnTo>
                    <a:pt x="9563" y="4730"/>
                  </a:lnTo>
                  <a:lnTo>
                    <a:pt x="9563" y="4709"/>
                  </a:lnTo>
                  <a:lnTo>
                    <a:pt x="9458" y="4709"/>
                  </a:lnTo>
                  <a:lnTo>
                    <a:pt x="9270" y="4604"/>
                  </a:lnTo>
                  <a:lnTo>
                    <a:pt x="9249" y="4541"/>
                  </a:lnTo>
                  <a:lnTo>
                    <a:pt x="9228" y="4583"/>
                  </a:lnTo>
                  <a:lnTo>
                    <a:pt x="9123" y="4437"/>
                  </a:lnTo>
                  <a:lnTo>
                    <a:pt x="9102" y="4290"/>
                  </a:lnTo>
                  <a:lnTo>
                    <a:pt x="8809" y="3914"/>
                  </a:lnTo>
                  <a:lnTo>
                    <a:pt x="8726" y="3788"/>
                  </a:lnTo>
                  <a:lnTo>
                    <a:pt x="8809" y="3788"/>
                  </a:lnTo>
                  <a:lnTo>
                    <a:pt x="8809" y="3746"/>
                  </a:lnTo>
                  <a:lnTo>
                    <a:pt x="8705" y="3453"/>
                  </a:lnTo>
                  <a:lnTo>
                    <a:pt x="8705" y="3391"/>
                  </a:lnTo>
                  <a:lnTo>
                    <a:pt x="8621" y="3265"/>
                  </a:lnTo>
                  <a:lnTo>
                    <a:pt x="8579" y="3265"/>
                  </a:lnTo>
                  <a:lnTo>
                    <a:pt x="8391" y="3014"/>
                  </a:lnTo>
                  <a:lnTo>
                    <a:pt x="8307" y="3014"/>
                  </a:lnTo>
                  <a:lnTo>
                    <a:pt x="8224" y="2909"/>
                  </a:lnTo>
                  <a:lnTo>
                    <a:pt x="8224" y="2867"/>
                  </a:lnTo>
                  <a:lnTo>
                    <a:pt x="8286" y="2867"/>
                  </a:lnTo>
                  <a:lnTo>
                    <a:pt x="8307" y="2909"/>
                  </a:lnTo>
                  <a:lnTo>
                    <a:pt x="8286" y="2826"/>
                  </a:lnTo>
                  <a:lnTo>
                    <a:pt x="8182" y="2805"/>
                  </a:lnTo>
                  <a:lnTo>
                    <a:pt x="7973" y="2763"/>
                  </a:lnTo>
                  <a:lnTo>
                    <a:pt x="7868" y="2449"/>
                  </a:lnTo>
                  <a:lnTo>
                    <a:pt x="7805" y="2323"/>
                  </a:lnTo>
                  <a:lnTo>
                    <a:pt x="7742" y="2303"/>
                  </a:lnTo>
                  <a:lnTo>
                    <a:pt x="7742" y="2198"/>
                  </a:lnTo>
                  <a:lnTo>
                    <a:pt x="7701" y="2219"/>
                  </a:lnTo>
                  <a:lnTo>
                    <a:pt x="7659" y="2177"/>
                  </a:lnTo>
                  <a:lnTo>
                    <a:pt x="7282" y="2323"/>
                  </a:lnTo>
                  <a:lnTo>
                    <a:pt x="7261" y="2114"/>
                  </a:lnTo>
                  <a:lnTo>
                    <a:pt x="6738" y="1968"/>
                  </a:lnTo>
                  <a:lnTo>
                    <a:pt x="6654" y="1968"/>
                  </a:lnTo>
                  <a:lnTo>
                    <a:pt x="5566" y="1926"/>
                  </a:lnTo>
                  <a:lnTo>
                    <a:pt x="2867" y="43"/>
                  </a:lnTo>
                  <a:lnTo>
                    <a:pt x="2344" y="1"/>
                  </a:lnTo>
                  <a:close/>
                </a:path>
              </a:pathLst>
            </a:custGeom>
            <a:solidFill>
              <a:srgbClr val="2C39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 name="Google Shape;553;p49"/>
            <p:cNvSpPr/>
            <p:nvPr/>
          </p:nvSpPr>
          <p:spPr>
            <a:xfrm>
              <a:off x="4409700" y="2852525"/>
              <a:ext cx="11025" cy="24075"/>
            </a:xfrm>
            <a:custGeom>
              <a:avLst/>
              <a:gdLst/>
              <a:ahLst/>
              <a:cxnLst/>
              <a:rect l="l" t="t" r="r" b="b"/>
              <a:pathLst>
                <a:path w="441" h="963" extrusionOk="0">
                  <a:moveTo>
                    <a:pt x="147" y="0"/>
                  </a:moveTo>
                  <a:lnTo>
                    <a:pt x="147" y="42"/>
                  </a:lnTo>
                  <a:lnTo>
                    <a:pt x="106" y="42"/>
                  </a:lnTo>
                  <a:lnTo>
                    <a:pt x="106" y="105"/>
                  </a:lnTo>
                  <a:lnTo>
                    <a:pt x="43" y="126"/>
                  </a:lnTo>
                  <a:lnTo>
                    <a:pt x="85" y="209"/>
                  </a:lnTo>
                  <a:lnTo>
                    <a:pt x="43" y="209"/>
                  </a:lnTo>
                  <a:lnTo>
                    <a:pt x="85" y="377"/>
                  </a:lnTo>
                  <a:lnTo>
                    <a:pt x="43" y="356"/>
                  </a:lnTo>
                  <a:lnTo>
                    <a:pt x="1" y="356"/>
                  </a:lnTo>
                  <a:lnTo>
                    <a:pt x="1" y="544"/>
                  </a:lnTo>
                  <a:lnTo>
                    <a:pt x="22" y="628"/>
                  </a:lnTo>
                  <a:lnTo>
                    <a:pt x="43" y="670"/>
                  </a:lnTo>
                  <a:lnTo>
                    <a:pt x="43" y="795"/>
                  </a:lnTo>
                  <a:lnTo>
                    <a:pt x="22" y="795"/>
                  </a:lnTo>
                  <a:lnTo>
                    <a:pt x="43" y="858"/>
                  </a:lnTo>
                  <a:lnTo>
                    <a:pt x="231" y="963"/>
                  </a:lnTo>
                  <a:lnTo>
                    <a:pt x="336" y="963"/>
                  </a:lnTo>
                  <a:lnTo>
                    <a:pt x="398" y="942"/>
                  </a:lnTo>
                  <a:lnTo>
                    <a:pt x="440" y="670"/>
                  </a:lnTo>
                  <a:lnTo>
                    <a:pt x="398" y="544"/>
                  </a:lnTo>
                  <a:lnTo>
                    <a:pt x="336" y="544"/>
                  </a:lnTo>
                  <a:lnTo>
                    <a:pt x="315" y="356"/>
                  </a:lnTo>
                  <a:lnTo>
                    <a:pt x="336" y="356"/>
                  </a:lnTo>
                  <a:lnTo>
                    <a:pt x="398" y="168"/>
                  </a:lnTo>
                  <a:lnTo>
                    <a:pt x="357" y="126"/>
                  </a:lnTo>
                  <a:lnTo>
                    <a:pt x="315" y="126"/>
                  </a:lnTo>
                  <a:lnTo>
                    <a:pt x="315" y="63"/>
                  </a:lnTo>
                  <a:lnTo>
                    <a:pt x="210" y="0"/>
                  </a:lnTo>
                  <a:close/>
                </a:path>
              </a:pathLst>
            </a:custGeom>
            <a:solidFill>
              <a:srgbClr val="2C39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 name="Google Shape;554;p49"/>
            <p:cNvSpPr/>
            <p:nvPr/>
          </p:nvSpPr>
          <p:spPr>
            <a:xfrm>
              <a:off x="4421225" y="2854100"/>
              <a:ext cx="69075" cy="54425"/>
            </a:xfrm>
            <a:custGeom>
              <a:avLst/>
              <a:gdLst/>
              <a:ahLst/>
              <a:cxnLst/>
              <a:rect l="l" t="t" r="r" b="b"/>
              <a:pathLst>
                <a:path w="2763" h="2177" extrusionOk="0">
                  <a:moveTo>
                    <a:pt x="2490" y="0"/>
                  </a:moveTo>
                  <a:lnTo>
                    <a:pt x="2490" y="84"/>
                  </a:lnTo>
                  <a:lnTo>
                    <a:pt x="2469" y="146"/>
                  </a:lnTo>
                  <a:lnTo>
                    <a:pt x="2093" y="356"/>
                  </a:lnTo>
                  <a:lnTo>
                    <a:pt x="2093" y="502"/>
                  </a:lnTo>
                  <a:lnTo>
                    <a:pt x="1779" y="795"/>
                  </a:lnTo>
                  <a:lnTo>
                    <a:pt x="1737" y="879"/>
                  </a:lnTo>
                  <a:lnTo>
                    <a:pt x="1779" y="900"/>
                  </a:lnTo>
                  <a:lnTo>
                    <a:pt x="1821" y="983"/>
                  </a:lnTo>
                  <a:lnTo>
                    <a:pt x="1653" y="1130"/>
                  </a:lnTo>
                  <a:lnTo>
                    <a:pt x="1611" y="1046"/>
                  </a:lnTo>
                  <a:lnTo>
                    <a:pt x="1549" y="1088"/>
                  </a:lnTo>
                  <a:lnTo>
                    <a:pt x="1465" y="1088"/>
                  </a:lnTo>
                  <a:lnTo>
                    <a:pt x="1507" y="1193"/>
                  </a:lnTo>
                  <a:lnTo>
                    <a:pt x="1444" y="1193"/>
                  </a:lnTo>
                  <a:lnTo>
                    <a:pt x="1423" y="1234"/>
                  </a:lnTo>
                  <a:lnTo>
                    <a:pt x="1256" y="1255"/>
                  </a:lnTo>
                  <a:lnTo>
                    <a:pt x="1130" y="1297"/>
                  </a:lnTo>
                  <a:lnTo>
                    <a:pt x="1088" y="1214"/>
                  </a:lnTo>
                  <a:lnTo>
                    <a:pt x="837" y="1214"/>
                  </a:lnTo>
                  <a:lnTo>
                    <a:pt x="628" y="1151"/>
                  </a:lnTo>
                  <a:lnTo>
                    <a:pt x="398" y="1339"/>
                  </a:lnTo>
                  <a:lnTo>
                    <a:pt x="314" y="1318"/>
                  </a:lnTo>
                  <a:lnTo>
                    <a:pt x="251" y="1318"/>
                  </a:lnTo>
                  <a:lnTo>
                    <a:pt x="147" y="1360"/>
                  </a:lnTo>
                  <a:lnTo>
                    <a:pt x="105" y="1109"/>
                  </a:lnTo>
                  <a:lnTo>
                    <a:pt x="63" y="1151"/>
                  </a:lnTo>
                  <a:lnTo>
                    <a:pt x="0" y="1130"/>
                  </a:lnTo>
                  <a:lnTo>
                    <a:pt x="0" y="1318"/>
                  </a:lnTo>
                  <a:lnTo>
                    <a:pt x="147" y="1465"/>
                  </a:lnTo>
                  <a:lnTo>
                    <a:pt x="272" y="1946"/>
                  </a:lnTo>
                  <a:lnTo>
                    <a:pt x="1967" y="2176"/>
                  </a:lnTo>
                  <a:lnTo>
                    <a:pt x="2155" y="2030"/>
                  </a:lnTo>
                  <a:lnTo>
                    <a:pt x="2658" y="502"/>
                  </a:lnTo>
                  <a:lnTo>
                    <a:pt x="2762" y="481"/>
                  </a:lnTo>
                  <a:lnTo>
                    <a:pt x="2762" y="314"/>
                  </a:lnTo>
                  <a:lnTo>
                    <a:pt x="2720" y="251"/>
                  </a:lnTo>
                  <a:lnTo>
                    <a:pt x="2678" y="272"/>
                  </a:lnTo>
                  <a:lnTo>
                    <a:pt x="2658" y="251"/>
                  </a:lnTo>
                  <a:lnTo>
                    <a:pt x="2595" y="209"/>
                  </a:lnTo>
                  <a:lnTo>
                    <a:pt x="2574" y="42"/>
                  </a:lnTo>
                  <a:lnTo>
                    <a:pt x="2490" y="0"/>
                  </a:lnTo>
                  <a:close/>
                </a:path>
              </a:pathLst>
            </a:custGeom>
            <a:solidFill>
              <a:srgbClr val="2C39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 name="Google Shape;555;p49"/>
            <p:cNvSpPr/>
            <p:nvPr/>
          </p:nvSpPr>
          <p:spPr>
            <a:xfrm>
              <a:off x="4434300" y="2866125"/>
              <a:ext cx="108300" cy="133400"/>
            </a:xfrm>
            <a:custGeom>
              <a:avLst/>
              <a:gdLst/>
              <a:ahLst/>
              <a:cxnLst/>
              <a:rect l="l" t="t" r="r" b="b"/>
              <a:pathLst>
                <a:path w="4332" h="5336" extrusionOk="0">
                  <a:moveTo>
                    <a:pt x="2239" y="0"/>
                  </a:moveTo>
                  <a:lnTo>
                    <a:pt x="2135" y="21"/>
                  </a:lnTo>
                  <a:lnTo>
                    <a:pt x="1632" y="1549"/>
                  </a:lnTo>
                  <a:lnTo>
                    <a:pt x="1758" y="2009"/>
                  </a:lnTo>
                  <a:lnTo>
                    <a:pt x="1674" y="3264"/>
                  </a:lnTo>
                  <a:lnTo>
                    <a:pt x="42" y="3746"/>
                  </a:lnTo>
                  <a:lnTo>
                    <a:pt x="0" y="4018"/>
                  </a:lnTo>
                  <a:lnTo>
                    <a:pt x="523" y="4708"/>
                  </a:lnTo>
                  <a:lnTo>
                    <a:pt x="461" y="4938"/>
                  </a:lnTo>
                  <a:lnTo>
                    <a:pt x="795" y="5336"/>
                  </a:lnTo>
                  <a:lnTo>
                    <a:pt x="879" y="5315"/>
                  </a:lnTo>
                  <a:lnTo>
                    <a:pt x="900" y="5336"/>
                  </a:lnTo>
                  <a:lnTo>
                    <a:pt x="1005" y="5336"/>
                  </a:lnTo>
                  <a:lnTo>
                    <a:pt x="1088" y="5231"/>
                  </a:lnTo>
                  <a:lnTo>
                    <a:pt x="1214" y="5231"/>
                  </a:lnTo>
                  <a:lnTo>
                    <a:pt x="1423" y="5127"/>
                  </a:lnTo>
                  <a:lnTo>
                    <a:pt x="1528" y="5127"/>
                  </a:lnTo>
                  <a:lnTo>
                    <a:pt x="1632" y="5106"/>
                  </a:lnTo>
                  <a:lnTo>
                    <a:pt x="1716" y="5147"/>
                  </a:lnTo>
                  <a:lnTo>
                    <a:pt x="1779" y="5147"/>
                  </a:lnTo>
                  <a:lnTo>
                    <a:pt x="1925" y="4938"/>
                  </a:lnTo>
                  <a:lnTo>
                    <a:pt x="1925" y="4917"/>
                  </a:lnTo>
                  <a:lnTo>
                    <a:pt x="1946" y="4917"/>
                  </a:lnTo>
                  <a:lnTo>
                    <a:pt x="1946" y="4834"/>
                  </a:lnTo>
                  <a:lnTo>
                    <a:pt x="1883" y="4813"/>
                  </a:lnTo>
                  <a:lnTo>
                    <a:pt x="1925" y="4750"/>
                  </a:lnTo>
                  <a:lnTo>
                    <a:pt x="1883" y="4687"/>
                  </a:lnTo>
                  <a:lnTo>
                    <a:pt x="1967" y="4603"/>
                  </a:lnTo>
                  <a:lnTo>
                    <a:pt x="2030" y="4541"/>
                  </a:lnTo>
                  <a:lnTo>
                    <a:pt x="2239" y="4541"/>
                  </a:lnTo>
                  <a:lnTo>
                    <a:pt x="2365" y="4520"/>
                  </a:lnTo>
                  <a:lnTo>
                    <a:pt x="2448" y="4583"/>
                  </a:lnTo>
                  <a:lnTo>
                    <a:pt x="2553" y="4436"/>
                  </a:lnTo>
                  <a:lnTo>
                    <a:pt x="2595" y="4415"/>
                  </a:lnTo>
                  <a:lnTo>
                    <a:pt x="2595" y="4227"/>
                  </a:lnTo>
                  <a:lnTo>
                    <a:pt x="2804" y="3976"/>
                  </a:lnTo>
                  <a:lnTo>
                    <a:pt x="2930" y="3955"/>
                  </a:lnTo>
                  <a:lnTo>
                    <a:pt x="3013" y="3976"/>
                  </a:lnTo>
                  <a:lnTo>
                    <a:pt x="3076" y="3913"/>
                  </a:lnTo>
                  <a:lnTo>
                    <a:pt x="3348" y="3913"/>
                  </a:lnTo>
                  <a:lnTo>
                    <a:pt x="3390" y="3850"/>
                  </a:lnTo>
                  <a:lnTo>
                    <a:pt x="3327" y="3808"/>
                  </a:lnTo>
                  <a:lnTo>
                    <a:pt x="3285" y="3599"/>
                  </a:lnTo>
                  <a:lnTo>
                    <a:pt x="3306" y="3599"/>
                  </a:lnTo>
                  <a:lnTo>
                    <a:pt x="3244" y="3494"/>
                  </a:lnTo>
                  <a:lnTo>
                    <a:pt x="3223" y="3474"/>
                  </a:lnTo>
                  <a:lnTo>
                    <a:pt x="3244" y="3390"/>
                  </a:lnTo>
                  <a:lnTo>
                    <a:pt x="3244" y="3285"/>
                  </a:lnTo>
                  <a:lnTo>
                    <a:pt x="3348" y="3118"/>
                  </a:lnTo>
                  <a:lnTo>
                    <a:pt x="3432" y="3076"/>
                  </a:lnTo>
                  <a:lnTo>
                    <a:pt x="3390" y="3013"/>
                  </a:lnTo>
                  <a:lnTo>
                    <a:pt x="3411" y="3013"/>
                  </a:lnTo>
                  <a:lnTo>
                    <a:pt x="3495" y="2867"/>
                  </a:lnTo>
                  <a:lnTo>
                    <a:pt x="3536" y="2846"/>
                  </a:lnTo>
                  <a:lnTo>
                    <a:pt x="3599" y="2846"/>
                  </a:lnTo>
                  <a:lnTo>
                    <a:pt x="3557" y="2909"/>
                  </a:lnTo>
                  <a:lnTo>
                    <a:pt x="3536" y="2971"/>
                  </a:lnTo>
                  <a:lnTo>
                    <a:pt x="3620" y="3013"/>
                  </a:lnTo>
                  <a:lnTo>
                    <a:pt x="3662" y="3013"/>
                  </a:lnTo>
                  <a:lnTo>
                    <a:pt x="3746" y="2804"/>
                  </a:lnTo>
                  <a:lnTo>
                    <a:pt x="3808" y="2741"/>
                  </a:lnTo>
                  <a:lnTo>
                    <a:pt x="3871" y="2616"/>
                  </a:lnTo>
                  <a:lnTo>
                    <a:pt x="4018" y="2490"/>
                  </a:lnTo>
                  <a:lnTo>
                    <a:pt x="4227" y="2134"/>
                  </a:lnTo>
                  <a:lnTo>
                    <a:pt x="4248" y="2072"/>
                  </a:lnTo>
                  <a:lnTo>
                    <a:pt x="4248" y="1988"/>
                  </a:lnTo>
                  <a:lnTo>
                    <a:pt x="4290" y="1862"/>
                  </a:lnTo>
                  <a:lnTo>
                    <a:pt x="4332" y="1758"/>
                  </a:lnTo>
                  <a:lnTo>
                    <a:pt x="4269" y="1695"/>
                  </a:lnTo>
                  <a:lnTo>
                    <a:pt x="4164" y="1674"/>
                  </a:lnTo>
                  <a:lnTo>
                    <a:pt x="3955" y="1507"/>
                  </a:lnTo>
                  <a:lnTo>
                    <a:pt x="3913" y="1402"/>
                  </a:lnTo>
                  <a:lnTo>
                    <a:pt x="3808" y="1298"/>
                  </a:lnTo>
                  <a:lnTo>
                    <a:pt x="3767" y="1151"/>
                  </a:lnTo>
                  <a:lnTo>
                    <a:pt x="3599" y="942"/>
                  </a:lnTo>
                  <a:lnTo>
                    <a:pt x="3516" y="942"/>
                  </a:lnTo>
                  <a:lnTo>
                    <a:pt x="3390" y="963"/>
                  </a:lnTo>
                  <a:lnTo>
                    <a:pt x="3118" y="921"/>
                  </a:lnTo>
                  <a:lnTo>
                    <a:pt x="3013" y="942"/>
                  </a:lnTo>
                  <a:lnTo>
                    <a:pt x="2930" y="963"/>
                  </a:lnTo>
                  <a:lnTo>
                    <a:pt x="2804" y="921"/>
                  </a:lnTo>
                  <a:lnTo>
                    <a:pt x="2469" y="649"/>
                  </a:lnTo>
                  <a:lnTo>
                    <a:pt x="2469" y="565"/>
                  </a:lnTo>
                  <a:lnTo>
                    <a:pt x="2260" y="335"/>
                  </a:lnTo>
                  <a:lnTo>
                    <a:pt x="2239" y="0"/>
                  </a:lnTo>
                  <a:close/>
                </a:path>
              </a:pathLst>
            </a:custGeom>
            <a:solidFill>
              <a:srgbClr val="2C39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 name="Google Shape;556;p49"/>
            <p:cNvSpPr/>
            <p:nvPr/>
          </p:nvSpPr>
          <p:spPr>
            <a:xfrm>
              <a:off x="4483475" y="2847275"/>
              <a:ext cx="5775" cy="13125"/>
            </a:xfrm>
            <a:custGeom>
              <a:avLst/>
              <a:gdLst/>
              <a:ahLst/>
              <a:cxnLst/>
              <a:rect l="l" t="t" r="r" b="b"/>
              <a:pathLst>
                <a:path w="231" h="525" extrusionOk="0">
                  <a:moveTo>
                    <a:pt x="209" y="1"/>
                  </a:moveTo>
                  <a:lnTo>
                    <a:pt x="168" y="22"/>
                  </a:lnTo>
                  <a:lnTo>
                    <a:pt x="105" y="22"/>
                  </a:lnTo>
                  <a:lnTo>
                    <a:pt x="84" y="168"/>
                  </a:lnTo>
                  <a:lnTo>
                    <a:pt x="63" y="210"/>
                  </a:lnTo>
                  <a:lnTo>
                    <a:pt x="21" y="168"/>
                  </a:lnTo>
                  <a:lnTo>
                    <a:pt x="0" y="231"/>
                  </a:lnTo>
                  <a:lnTo>
                    <a:pt x="0" y="273"/>
                  </a:lnTo>
                  <a:lnTo>
                    <a:pt x="84" y="315"/>
                  </a:lnTo>
                  <a:lnTo>
                    <a:pt x="105" y="482"/>
                  </a:lnTo>
                  <a:lnTo>
                    <a:pt x="168" y="524"/>
                  </a:lnTo>
                  <a:lnTo>
                    <a:pt x="168" y="440"/>
                  </a:lnTo>
                  <a:lnTo>
                    <a:pt x="209" y="336"/>
                  </a:lnTo>
                  <a:lnTo>
                    <a:pt x="209" y="168"/>
                  </a:lnTo>
                  <a:lnTo>
                    <a:pt x="188" y="168"/>
                  </a:lnTo>
                  <a:lnTo>
                    <a:pt x="209" y="106"/>
                  </a:lnTo>
                  <a:lnTo>
                    <a:pt x="188" y="64"/>
                  </a:lnTo>
                  <a:lnTo>
                    <a:pt x="209" y="43"/>
                  </a:lnTo>
                  <a:lnTo>
                    <a:pt x="230" y="43"/>
                  </a:lnTo>
                  <a:lnTo>
                    <a:pt x="209" y="1"/>
                  </a:lnTo>
                  <a:close/>
                </a:path>
              </a:pathLst>
            </a:custGeom>
            <a:solidFill>
              <a:srgbClr val="2C39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 name="Google Shape;557;p49"/>
            <p:cNvSpPr/>
            <p:nvPr/>
          </p:nvSpPr>
          <p:spPr>
            <a:xfrm>
              <a:off x="4300375" y="2959750"/>
              <a:ext cx="153825" cy="99925"/>
            </a:xfrm>
            <a:custGeom>
              <a:avLst/>
              <a:gdLst/>
              <a:ahLst/>
              <a:cxnLst/>
              <a:rect l="l" t="t" r="r" b="b"/>
              <a:pathLst>
                <a:path w="6153" h="3997" extrusionOk="0">
                  <a:moveTo>
                    <a:pt x="5399" y="1"/>
                  </a:moveTo>
                  <a:lnTo>
                    <a:pt x="3223" y="649"/>
                  </a:lnTo>
                  <a:lnTo>
                    <a:pt x="2177" y="2051"/>
                  </a:lnTo>
                  <a:lnTo>
                    <a:pt x="2156" y="1528"/>
                  </a:lnTo>
                  <a:lnTo>
                    <a:pt x="1633" y="1298"/>
                  </a:lnTo>
                  <a:lnTo>
                    <a:pt x="1131" y="1089"/>
                  </a:lnTo>
                  <a:lnTo>
                    <a:pt x="796" y="1089"/>
                  </a:lnTo>
                  <a:lnTo>
                    <a:pt x="608" y="942"/>
                  </a:lnTo>
                  <a:lnTo>
                    <a:pt x="440" y="1005"/>
                  </a:lnTo>
                  <a:lnTo>
                    <a:pt x="378" y="1277"/>
                  </a:lnTo>
                  <a:lnTo>
                    <a:pt x="482" y="1486"/>
                  </a:lnTo>
                  <a:lnTo>
                    <a:pt x="315" y="1591"/>
                  </a:lnTo>
                  <a:lnTo>
                    <a:pt x="273" y="1695"/>
                  </a:lnTo>
                  <a:lnTo>
                    <a:pt x="189" y="1674"/>
                  </a:lnTo>
                  <a:lnTo>
                    <a:pt x="85" y="1633"/>
                  </a:lnTo>
                  <a:lnTo>
                    <a:pt x="106" y="1737"/>
                  </a:lnTo>
                  <a:lnTo>
                    <a:pt x="168" y="2030"/>
                  </a:lnTo>
                  <a:lnTo>
                    <a:pt x="168" y="2218"/>
                  </a:lnTo>
                  <a:lnTo>
                    <a:pt x="85" y="2218"/>
                  </a:lnTo>
                  <a:lnTo>
                    <a:pt x="85" y="2260"/>
                  </a:lnTo>
                  <a:lnTo>
                    <a:pt x="1" y="2239"/>
                  </a:lnTo>
                  <a:lnTo>
                    <a:pt x="1" y="2239"/>
                  </a:lnTo>
                  <a:lnTo>
                    <a:pt x="22" y="2344"/>
                  </a:lnTo>
                  <a:lnTo>
                    <a:pt x="106" y="2344"/>
                  </a:lnTo>
                  <a:lnTo>
                    <a:pt x="106" y="2428"/>
                  </a:lnTo>
                  <a:lnTo>
                    <a:pt x="231" y="2616"/>
                  </a:lnTo>
                  <a:lnTo>
                    <a:pt x="315" y="3139"/>
                  </a:lnTo>
                  <a:lnTo>
                    <a:pt x="482" y="3265"/>
                  </a:lnTo>
                  <a:lnTo>
                    <a:pt x="482" y="3453"/>
                  </a:lnTo>
                  <a:lnTo>
                    <a:pt x="419" y="3474"/>
                  </a:lnTo>
                  <a:lnTo>
                    <a:pt x="482" y="3620"/>
                  </a:lnTo>
                  <a:lnTo>
                    <a:pt x="608" y="3767"/>
                  </a:lnTo>
                  <a:lnTo>
                    <a:pt x="608" y="3913"/>
                  </a:lnTo>
                  <a:lnTo>
                    <a:pt x="650" y="3997"/>
                  </a:lnTo>
                  <a:lnTo>
                    <a:pt x="796" y="3997"/>
                  </a:lnTo>
                  <a:lnTo>
                    <a:pt x="817" y="3934"/>
                  </a:lnTo>
                  <a:lnTo>
                    <a:pt x="963" y="3997"/>
                  </a:lnTo>
                  <a:lnTo>
                    <a:pt x="1068" y="3976"/>
                  </a:lnTo>
                  <a:lnTo>
                    <a:pt x="1173" y="3871"/>
                  </a:lnTo>
                  <a:lnTo>
                    <a:pt x="1319" y="3871"/>
                  </a:lnTo>
                  <a:lnTo>
                    <a:pt x="1361" y="3934"/>
                  </a:lnTo>
                  <a:lnTo>
                    <a:pt x="1466" y="3892"/>
                  </a:lnTo>
                  <a:lnTo>
                    <a:pt x="1570" y="3725"/>
                  </a:lnTo>
                  <a:lnTo>
                    <a:pt x="1633" y="3725"/>
                  </a:lnTo>
                  <a:lnTo>
                    <a:pt x="1696" y="3579"/>
                  </a:lnTo>
                  <a:lnTo>
                    <a:pt x="1842" y="3495"/>
                  </a:lnTo>
                  <a:lnTo>
                    <a:pt x="1905" y="3474"/>
                  </a:lnTo>
                  <a:lnTo>
                    <a:pt x="2010" y="3474"/>
                  </a:lnTo>
                  <a:lnTo>
                    <a:pt x="2051" y="3495"/>
                  </a:lnTo>
                  <a:lnTo>
                    <a:pt x="2198" y="3495"/>
                  </a:lnTo>
                  <a:lnTo>
                    <a:pt x="2219" y="3558"/>
                  </a:lnTo>
                  <a:lnTo>
                    <a:pt x="2365" y="3579"/>
                  </a:lnTo>
                  <a:lnTo>
                    <a:pt x="2616" y="3474"/>
                  </a:lnTo>
                  <a:lnTo>
                    <a:pt x="2826" y="3453"/>
                  </a:lnTo>
                  <a:lnTo>
                    <a:pt x="2909" y="3369"/>
                  </a:lnTo>
                  <a:lnTo>
                    <a:pt x="2930" y="3307"/>
                  </a:lnTo>
                  <a:lnTo>
                    <a:pt x="3119" y="3160"/>
                  </a:lnTo>
                  <a:lnTo>
                    <a:pt x="3223" y="3160"/>
                  </a:lnTo>
                  <a:lnTo>
                    <a:pt x="3307" y="3202"/>
                  </a:lnTo>
                  <a:lnTo>
                    <a:pt x="3370" y="3181"/>
                  </a:lnTo>
                  <a:lnTo>
                    <a:pt x="3432" y="3139"/>
                  </a:lnTo>
                  <a:lnTo>
                    <a:pt x="3453" y="3181"/>
                  </a:lnTo>
                  <a:lnTo>
                    <a:pt x="3537" y="3181"/>
                  </a:lnTo>
                  <a:lnTo>
                    <a:pt x="3725" y="3034"/>
                  </a:lnTo>
                  <a:lnTo>
                    <a:pt x="3830" y="2846"/>
                  </a:lnTo>
                  <a:lnTo>
                    <a:pt x="3935" y="2783"/>
                  </a:lnTo>
                  <a:lnTo>
                    <a:pt x="3997" y="2783"/>
                  </a:lnTo>
                  <a:lnTo>
                    <a:pt x="4625" y="2616"/>
                  </a:lnTo>
                  <a:lnTo>
                    <a:pt x="4688" y="2532"/>
                  </a:lnTo>
                  <a:lnTo>
                    <a:pt x="5043" y="2470"/>
                  </a:lnTo>
                  <a:lnTo>
                    <a:pt x="5253" y="2365"/>
                  </a:lnTo>
                  <a:lnTo>
                    <a:pt x="5399" y="2260"/>
                  </a:lnTo>
                  <a:lnTo>
                    <a:pt x="5629" y="2218"/>
                  </a:lnTo>
                  <a:lnTo>
                    <a:pt x="5608" y="2135"/>
                  </a:lnTo>
                  <a:lnTo>
                    <a:pt x="5629" y="2114"/>
                  </a:lnTo>
                  <a:lnTo>
                    <a:pt x="5567" y="2051"/>
                  </a:lnTo>
                  <a:lnTo>
                    <a:pt x="5608" y="1905"/>
                  </a:lnTo>
                  <a:lnTo>
                    <a:pt x="5776" y="1674"/>
                  </a:lnTo>
                  <a:lnTo>
                    <a:pt x="6027" y="1612"/>
                  </a:lnTo>
                  <a:lnTo>
                    <a:pt x="6152" y="1591"/>
                  </a:lnTo>
                  <a:lnTo>
                    <a:pt x="5818" y="1193"/>
                  </a:lnTo>
                  <a:lnTo>
                    <a:pt x="5880" y="963"/>
                  </a:lnTo>
                  <a:lnTo>
                    <a:pt x="5357" y="273"/>
                  </a:lnTo>
                  <a:lnTo>
                    <a:pt x="5399" y="1"/>
                  </a:lnTo>
                  <a:close/>
                </a:path>
              </a:pathLst>
            </a:custGeom>
            <a:solidFill>
              <a:srgbClr val="2C39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 name="Google Shape;558;p49"/>
            <p:cNvSpPr/>
            <p:nvPr/>
          </p:nvSpPr>
          <p:spPr>
            <a:xfrm>
              <a:off x="4035700" y="2769350"/>
              <a:ext cx="180500" cy="151725"/>
            </a:xfrm>
            <a:custGeom>
              <a:avLst/>
              <a:gdLst/>
              <a:ahLst/>
              <a:cxnLst/>
              <a:rect l="l" t="t" r="r" b="b"/>
              <a:pathLst>
                <a:path w="7220" h="6069" extrusionOk="0">
                  <a:moveTo>
                    <a:pt x="503" y="0"/>
                  </a:moveTo>
                  <a:lnTo>
                    <a:pt x="210" y="21"/>
                  </a:lnTo>
                  <a:lnTo>
                    <a:pt x="147" y="21"/>
                  </a:lnTo>
                  <a:lnTo>
                    <a:pt x="126" y="126"/>
                  </a:lnTo>
                  <a:lnTo>
                    <a:pt x="84" y="356"/>
                  </a:lnTo>
                  <a:lnTo>
                    <a:pt x="126" y="523"/>
                  </a:lnTo>
                  <a:lnTo>
                    <a:pt x="126" y="649"/>
                  </a:lnTo>
                  <a:lnTo>
                    <a:pt x="42" y="858"/>
                  </a:lnTo>
                  <a:lnTo>
                    <a:pt x="1" y="1047"/>
                  </a:lnTo>
                  <a:lnTo>
                    <a:pt x="42" y="1193"/>
                  </a:lnTo>
                  <a:lnTo>
                    <a:pt x="126" y="1486"/>
                  </a:lnTo>
                  <a:lnTo>
                    <a:pt x="314" y="6068"/>
                  </a:lnTo>
                  <a:lnTo>
                    <a:pt x="7219" y="6005"/>
                  </a:lnTo>
                  <a:lnTo>
                    <a:pt x="7219" y="5985"/>
                  </a:lnTo>
                  <a:lnTo>
                    <a:pt x="7115" y="5964"/>
                  </a:lnTo>
                  <a:lnTo>
                    <a:pt x="6989" y="5796"/>
                  </a:lnTo>
                  <a:lnTo>
                    <a:pt x="6947" y="5754"/>
                  </a:lnTo>
                  <a:lnTo>
                    <a:pt x="6822" y="5692"/>
                  </a:lnTo>
                  <a:lnTo>
                    <a:pt x="6738" y="5566"/>
                  </a:lnTo>
                  <a:lnTo>
                    <a:pt x="6675" y="5587"/>
                  </a:lnTo>
                  <a:lnTo>
                    <a:pt x="6571" y="5587"/>
                  </a:lnTo>
                  <a:lnTo>
                    <a:pt x="6403" y="5461"/>
                  </a:lnTo>
                  <a:lnTo>
                    <a:pt x="6299" y="5169"/>
                  </a:lnTo>
                  <a:lnTo>
                    <a:pt x="6319" y="5106"/>
                  </a:lnTo>
                  <a:lnTo>
                    <a:pt x="6319" y="4938"/>
                  </a:lnTo>
                  <a:lnTo>
                    <a:pt x="6278" y="4855"/>
                  </a:lnTo>
                  <a:lnTo>
                    <a:pt x="6299" y="4813"/>
                  </a:lnTo>
                  <a:lnTo>
                    <a:pt x="6319" y="4855"/>
                  </a:lnTo>
                  <a:lnTo>
                    <a:pt x="6508" y="4855"/>
                  </a:lnTo>
                  <a:lnTo>
                    <a:pt x="6424" y="4792"/>
                  </a:lnTo>
                  <a:lnTo>
                    <a:pt x="6382" y="4792"/>
                  </a:lnTo>
                  <a:lnTo>
                    <a:pt x="6299" y="4624"/>
                  </a:lnTo>
                  <a:lnTo>
                    <a:pt x="6257" y="4604"/>
                  </a:lnTo>
                  <a:lnTo>
                    <a:pt x="6257" y="4645"/>
                  </a:lnTo>
                  <a:lnTo>
                    <a:pt x="6173" y="4583"/>
                  </a:lnTo>
                  <a:lnTo>
                    <a:pt x="6110" y="4415"/>
                  </a:lnTo>
                  <a:lnTo>
                    <a:pt x="5901" y="4080"/>
                  </a:lnTo>
                  <a:lnTo>
                    <a:pt x="5796" y="4018"/>
                  </a:lnTo>
                  <a:lnTo>
                    <a:pt x="5775" y="3871"/>
                  </a:lnTo>
                  <a:lnTo>
                    <a:pt x="5420" y="3327"/>
                  </a:lnTo>
                  <a:lnTo>
                    <a:pt x="5420" y="3223"/>
                  </a:lnTo>
                  <a:lnTo>
                    <a:pt x="5357" y="3118"/>
                  </a:lnTo>
                  <a:lnTo>
                    <a:pt x="5336" y="2867"/>
                  </a:lnTo>
                  <a:lnTo>
                    <a:pt x="5273" y="2825"/>
                  </a:lnTo>
                  <a:lnTo>
                    <a:pt x="5273" y="2741"/>
                  </a:lnTo>
                  <a:lnTo>
                    <a:pt x="5064" y="2532"/>
                  </a:lnTo>
                  <a:lnTo>
                    <a:pt x="5064" y="2448"/>
                  </a:lnTo>
                  <a:lnTo>
                    <a:pt x="5106" y="2344"/>
                  </a:lnTo>
                  <a:lnTo>
                    <a:pt x="5043" y="2281"/>
                  </a:lnTo>
                  <a:lnTo>
                    <a:pt x="4708" y="1988"/>
                  </a:lnTo>
                  <a:lnTo>
                    <a:pt x="4687" y="1884"/>
                  </a:lnTo>
                  <a:lnTo>
                    <a:pt x="4478" y="1653"/>
                  </a:lnTo>
                  <a:lnTo>
                    <a:pt x="4478" y="1507"/>
                  </a:lnTo>
                  <a:lnTo>
                    <a:pt x="4332" y="1360"/>
                  </a:lnTo>
                  <a:lnTo>
                    <a:pt x="4374" y="1277"/>
                  </a:lnTo>
                  <a:lnTo>
                    <a:pt x="4374" y="1193"/>
                  </a:lnTo>
                  <a:lnTo>
                    <a:pt x="4395" y="1151"/>
                  </a:lnTo>
                  <a:lnTo>
                    <a:pt x="4395" y="1193"/>
                  </a:lnTo>
                  <a:lnTo>
                    <a:pt x="4478" y="1193"/>
                  </a:lnTo>
                  <a:lnTo>
                    <a:pt x="4499" y="1339"/>
                  </a:lnTo>
                  <a:lnTo>
                    <a:pt x="4541" y="1402"/>
                  </a:lnTo>
                  <a:lnTo>
                    <a:pt x="4583" y="1465"/>
                  </a:lnTo>
                  <a:lnTo>
                    <a:pt x="4792" y="1674"/>
                  </a:lnTo>
                  <a:lnTo>
                    <a:pt x="4792" y="1779"/>
                  </a:lnTo>
                  <a:lnTo>
                    <a:pt x="4834" y="1884"/>
                  </a:lnTo>
                  <a:lnTo>
                    <a:pt x="5001" y="1967"/>
                  </a:lnTo>
                  <a:lnTo>
                    <a:pt x="5022" y="2072"/>
                  </a:lnTo>
                  <a:lnTo>
                    <a:pt x="5315" y="2344"/>
                  </a:lnTo>
                  <a:lnTo>
                    <a:pt x="5462" y="2428"/>
                  </a:lnTo>
                  <a:lnTo>
                    <a:pt x="5462" y="2490"/>
                  </a:lnTo>
                  <a:lnTo>
                    <a:pt x="5483" y="2407"/>
                  </a:lnTo>
                  <a:lnTo>
                    <a:pt x="5566" y="2323"/>
                  </a:lnTo>
                  <a:lnTo>
                    <a:pt x="5629" y="2114"/>
                  </a:lnTo>
                  <a:lnTo>
                    <a:pt x="5566" y="2072"/>
                  </a:lnTo>
                  <a:lnTo>
                    <a:pt x="5650" y="1904"/>
                  </a:lnTo>
                  <a:lnTo>
                    <a:pt x="5650" y="1779"/>
                  </a:lnTo>
                  <a:lnTo>
                    <a:pt x="5734" y="1465"/>
                  </a:lnTo>
                  <a:lnTo>
                    <a:pt x="5755" y="1444"/>
                  </a:lnTo>
                  <a:lnTo>
                    <a:pt x="5671" y="1235"/>
                  </a:lnTo>
                  <a:lnTo>
                    <a:pt x="5734" y="1088"/>
                  </a:lnTo>
                  <a:lnTo>
                    <a:pt x="5587" y="775"/>
                  </a:lnTo>
                  <a:lnTo>
                    <a:pt x="5441" y="544"/>
                  </a:lnTo>
                  <a:lnTo>
                    <a:pt x="5378" y="335"/>
                  </a:lnTo>
                  <a:lnTo>
                    <a:pt x="5273" y="147"/>
                  </a:lnTo>
                  <a:lnTo>
                    <a:pt x="5211" y="126"/>
                  </a:lnTo>
                  <a:lnTo>
                    <a:pt x="5127" y="231"/>
                  </a:lnTo>
                  <a:lnTo>
                    <a:pt x="4959" y="293"/>
                  </a:lnTo>
                  <a:lnTo>
                    <a:pt x="4604" y="231"/>
                  </a:lnTo>
                  <a:lnTo>
                    <a:pt x="4311" y="314"/>
                  </a:lnTo>
                  <a:lnTo>
                    <a:pt x="4102" y="147"/>
                  </a:lnTo>
                  <a:lnTo>
                    <a:pt x="4081" y="251"/>
                  </a:lnTo>
                  <a:lnTo>
                    <a:pt x="4164" y="398"/>
                  </a:lnTo>
                  <a:lnTo>
                    <a:pt x="4164" y="461"/>
                  </a:lnTo>
                  <a:lnTo>
                    <a:pt x="4081" y="335"/>
                  </a:lnTo>
                  <a:lnTo>
                    <a:pt x="3976" y="293"/>
                  </a:lnTo>
                  <a:lnTo>
                    <a:pt x="3955" y="189"/>
                  </a:lnTo>
                  <a:lnTo>
                    <a:pt x="3997" y="147"/>
                  </a:lnTo>
                  <a:lnTo>
                    <a:pt x="3955" y="105"/>
                  </a:lnTo>
                  <a:lnTo>
                    <a:pt x="3850" y="105"/>
                  </a:lnTo>
                  <a:lnTo>
                    <a:pt x="3746" y="84"/>
                  </a:lnTo>
                  <a:lnTo>
                    <a:pt x="3537" y="21"/>
                  </a:lnTo>
                  <a:lnTo>
                    <a:pt x="3495" y="42"/>
                  </a:lnTo>
                  <a:lnTo>
                    <a:pt x="3578" y="84"/>
                  </a:lnTo>
                  <a:lnTo>
                    <a:pt x="3599" y="105"/>
                  </a:lnTo>
                  <a:lnTo>
                    <a:pt x="3495" y="126"/>
                  </a:lnTo>
                  <a:lnTo>
                    <a:pt x="3390" y="105"/>
                  </a:lnTo>
                  <a:lnTo>
                    <a:pt x="3265" y="147"/>
                  </a:lnTo>
                  <a:lnTo>
                    <a:pt x="3223" y="126"/>
                  </a:lnTo>
                  <a:lnTo>
                    <a:pt x="3223" y="105"/>
                  </a:lnTo>
                  <a:lnTo>
                    <a:pt x="3348" y="84"/>
                  </a:lnTo>
                  <a:lnTo>
                    <a:pt x="3432" y="42"/>
                  </a:lnTo>
                  <a:lnTo>
                    <a:pt x="3327" y="42"/>
                  </a:lnTo>
                  <a:lnTo>
                    <a:pt x="3139" y="84"/>
                  </a:lnTo>
                  <a:lnTo>
                    <a:pt x="3076" y="126"/>
                  </a:lnTo>
                  <a:lnTo>
                    <a:pt x="2930" y="210"/>
                  </a:lnTo>
                  <a:lnTo>
                    <a:pt x="2846" y="231"/>
                  </a:lnTo>
                  <a:lnTo>
                    <a:pt x="2700" y="293"/>
                  </a:lnTo>
                  <a:lnTo>
                    <a:pt x="2595" y="419"/>
                  </a:lnTo>
                  <a:lnTo>
                    <a:pt x="2553" y="461"/>
                  </a:lnTo>
                  <a:lnTo>
                    <a:pt x="2386" y="461"/>
                  </a:lnTo>
                  <a:lnTo>
                    <a:pt x="2177" y="335"/>
                  </a:lnTo>
                  <a:lnTo>
                    <a:pt x="2009" y="314"/>
                  </a:lnTo>
                  <a:lnTo>
                    <a:pt x="1821" y="335"/>
                  </a:lnTo>
                  <a:lnTo>
                    <a:pt x="1674" y="231"/>
                  </a:lnTo>
                  <a:lnTo>
                    <a:pt x="1591" y="231"/>
                  </a:lnTo>
                  <a:lnTo>
                    <a:pt x="1507" y="251"/>
                  </a:lnTo>
                  <a:lnTo>
                    <a:pt x="1361" y="147"/>
                  </a:lnTo>
                  <a:lnTo>
                    <a:pt x="1172" y="105"/>
                  </a:lnTo>
                  <a:lnTo>
                    <a:pt x="733" y="84"/>
                  </a:lnTo>
                  <a:lnTo>
                    <a:pt x="503" y="0"/>
                  </a:lnTo>
                  <a:close/>
                </a:path>
              </a:pathLst>
            </a:custGeom>
            <a:solidFill>
              <a:srgbClr val="2C39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 name="Google Shape;559;p49"/>
            <p:cNvSpPr/>
            <p:nvPr/>
          </p:nvSpPr>
          <p:spPr>
            <a:xfrm>
              <a:off x="4003800" y="2919475"/>
              <a:ext cx="238550" cy="273600"/>
            </a:xfrm>
            <a:custGeom>
              <a:avLst/>
              <a:gdLst/>
              <a:ahLst/>
              <a:cxnLst/>
              <a:rect l="l" t="t" r="r" b="b"/>
              <a:pathLst>
                <a:path w="9542" h="10944" extrusionOk="0">
                  <a:moveTo>
                    <a:pt x="8495" y="0"/>
                  </a:moveTo>
                  <a:lnTo>
                    <a:pt x="1590" y="63"/>
                  </a:lnTo>
                  <a:lnTo>
                    <a:pt x="1632" y="1193"/>
                  </a:lnTo>
                  <a:lnTo>
                    <a:pt x="1088" y="1235"/>
                  </a:lnTo>
                  <a:lnTo>
                    <a:pt x="1088" y="1444"/>
                  </a:lnTo>
                  <a:lnTo>
                    <a:pt x="1151" y="3725"/>
                  </a:lnTo>
                  <a:lnTo>
                    <a:pt x="1046" y="3746"/>
                  </a:lnTo>
                  <a:lnTo>
                    <a:pt x="942" y="3829"/>
                  </a:lnTo>
                  <a:lnTo>
                    <a:pt x="837" y="3767"/>
                  </a:lnTo>
                  <a:lnTo>
                    <a:pt x="691" y="3767"/>
                  </a:lnTo>
                  <a:lnTo>
                    <a:pt x="586" y="3850"/>
                  </a:lnTo>
                  <a:lnTo>
                    <a:pt x="586" y="3976"/>
                  </a:lnTo>
                  <a:lnTo>
                    <a:pt x="649" y="4060"/>
                  </a:lnTo>
                  <a:lnTo>
                    <a:pt x="586" y="4185"/>
                  </a:lnTo>
                  <a:lnTo>
                    <a:pt x="377" y="4457"/>
                  </a:lnTo>
                  <a:lnTo>
                    <a:pt x="335" y="4457"/>
                  </a:lnTo>
                  <a:lnTo>
                    <a:pt x="230" y="4541"/>
                  </a:lnTo>
                  <a:lnTo>
                    <a:pt x="251" y="4645"/>
                  </a:lnTo>
                  <a:lnTo>
                    <a:pt x="314" y="4687"/>
                  </a:lnTo>
                  <a:lnTo>
                    <a:pt x="251" y="4813"/>
                  </a:lnTo>
                  <a:lnTo>
                    <a:pt x="126" y="4897"/>
                  </a:lnTo>
                  <a:lnTo>
                    <a:pt x="105" y="4980"/>
                  </a:lnTo>
                  <a:lnTo>
                    <a:pt x="209" y="5022"/>
                  </a:lnTo>
                  <a:lnTo>
                    <a:pt x="230" y="5127"/>
                  </a:lnTo>
                  <a:lnTo>
                    <a:pt x="168" y="5231"/>
                  </a:lnTo>
                  <a:lnTo>
                    <a:pt x="0" y="5420"/>
                  </a:lnTo>
                  <a:lnTo>
                    <a:pt x="0" y="5545"/>
                  </a:lnTo>
                  <a:lnTo>
                    <a:pt x="63" y="5629"/>
                  </a:lnTo>
                  <a:lnTo>
                    <a:pt x="209" y="5524"/>
                  </a:lnTo>
                  <a:lnTo>
                    <a:pt x="251" y="5545"/>
                  </a:lnTo>
                  <a:lnTo>
                    <a:pt x="251" y="5629"/>
                  </a:lnTo>
                  <a:lnTo>
                    <a:pt x="209" y="5692"/>
                  </a:lnTo>
                  <a:lnTo>
                    <a:pt x="272" y="5734"/>
                  </a:lnTo>
                  <a:lnTo>
                    <a:pt x="230" y="5817"/>
                  </a:lnTo>
                  <a:lnTo>
                    <a:pt x="272" y="5922"/>
                  </a:lnTo>
                  <a:lnTo>
                    <a:pt x="272" y="6047"/>
                  </a:lnTo>
                  <a:lnTo>
                    <a:pt x="314" y="6152"/>
                  </a:lnTo>
                  <a:lnTo>
                    <a:pt x="544" y="6236"/>
                  </a:lnTo>
                  <a:lnTo>
                    <a:pt x="586" y="6319"/>
                  </a:lnTo>
                  <a:lnTo>
                    <a:pt x="544" y="6382"/>
                  </a:lnTo>
                  <a:lnTo>
                    <a:pt x="544" y="6466"/>
                  </a:lnTo>
                  <a:lnTo>
                    <a:pt x="523" y="6487"/>
                  </a:lnTo>
                  <a:lnTo>
                    <a:pt x="586" y="6570"/>
                  </a:lnTo>
                  <a:lnTo>
                    <a:pt x="586" y="6654"/>
                  </a:lnTo>
                  <a:lnTo>
                    <a:pt x="544" y="6675"/>
                  </a:lnTo>
                  <a:lnTo>
                    <a:pt x="670" y="6780"/>
                  </a:lnTo>
                  <a:lnTo>
                    <a:pt x="691" y="6863"/>
                  </a:lnTo>
                  <a:lnTo>
                    <a:pt x="858" y="7052"/>
                  </a:lnTo>
                  <a:lnTo>
                    <a:pt x="963" y="7282"/>
                  </a:lnTo>
                  <a:lnTo>
                    <a:pt x="984" y="7366"/>
                  </a:lnTo>
                  <a:lnTo>
                    <a:pt x="963" y="7491"/>
                  </a:lnTo>
                  <a:lnTo>
                    <a:pt x="942" y="7533"/>
                  </a:lnTo>
                  <a:lnTo>
                    <a:pt x="879" y="7638"/>
                  </a:lnTo>
                  <a:lnTo>
                    <a:pt x="879" y="7826"/>
                  </a:lnTo>
                  <a:lnTo>
                    <a:pt x="984" y="7910"/>
                  </a:lnTo>
                  <a:lnTo>
                    <a:pt x="1109" y="7910"/>
                  </a:lnTo>
                  <a:lnTo>
                    <a:pt x="1172" y="7847"/>
                  </a:lnTo>
                  <a:lnTo>
                    <a:pt x="1318" y="7847"/>
                  </a:lnTo>
                  <a:lnTo>
                    <a:pt x="1402" y="7889"/>
                  </a:lnTo>
                  <a:lnTo>
                    <a:pt x="1360" y="7951"/>
                  </a:lnTo>
                  <a:lnTo>
                    <a:pt x="1381" y="8098"/>
                  </a:lnTo>
                  <a:lnTo>
                    <a:pt x="1465" y="8140"/>
                  </a:lnTo>
                  <a:lnTo>
                    <a:pt x="1590" y="8223"/>
                  </a:lnTo>
                  <a:lnTo>
                    <a:pt x="1695" y="8223"/>
                  </a:lnTo>
                  <a:lnTo>
                    <a:pt x="1779" y="8265"/>
                  </a:lnTo>
                  <a:lnTo>
                    <a:pt x="1821" y="8349"/>
                  </a:lnTo>
                  <a:lnTo>
                    <a:pt x="1925" y="8412"/>
                  </a:lnTo>
                  <a:lnTo>
                    <a:pt x="2030" y="8412"/>
                  </a:lnTo>
                  <a:lnTo>
                    <a:pt x="2093" y="8475"/>
                  </a:lnTo>
                  <a:lnTo>
                    <a:pt x="2051" y="8558"/>
                  </a:lnTo>
                  <a:lnTo>
                    <a:pt x="1988" y="8621"/>
                  </a:lnTo>
                  <a:lnTo>
                    <a:pt x="1946" y="8663"/>
                  </a:lnTo>
                  <a:lnTo>
                    <a:pt x="1904" y="8726"/>
                  </a:lnTo>
                  <a:lnTo>
                    <a:pt x="2030" y="8830"/>
                  </a:lnTo>
                  <a:lnTo>
                    <a:pt x="2134" y="8851"/>
                  </a:lnTo>
                  <a:lnTo>
                    <a:pt x="2155" y="8830"/>
                  </a:lnTo>
                  <a:lnTo>
                    <a:pt x="2260" y="8872"/>
                  </a:lnTo>
                  <a:lnTo>
                    <a:pt x="2323" y="8851"/>
                  </a:lnTo>
                  <a:lnTo>
                    <a:pt x="2511" y="8977"/>
                  </a:lnTo>
                  <a:lnTo>
                    <a:pt x="2532" y="9039"/>
                  </a:lnTo>
                  <a:lnTo>
                    <a:pt x="2553" y="9207"/>
                  </a:lnTo>
                  <a:lnTo>
                    <a:pt x="2616" y="9270"/>
                  </a:lnTo>
                  <a:lnTo>
                    <a:pt x="2720" y="9291"/>
                  </a:lnTo>
                  <a:lnTo>
                    <a:pt x="2762" y="9353"/>
                  </a:lnTo>
                  <a:lnTo>
                    <a:pt x="2741" y="9458"/>
                  </a:lnTo>
                  <a:lnTo>
                    <a:pt x="2783" y="9521"/>
                  </a:lnTo>
                  <a:lnTo>
                    <a:pt x="2992" y="9563"/>
                  </a:lnTo>
                  <a:lnTo>
                    <a:pt x="3076" y="9625"/>
                  </a:lnTo>
                  <a:lnTo>
                    <a:pt x="3076" y="9688"/>
                  </a:lnTo>
                  <a:lnTo>
                    <a:pt x="3076" y="9876"/>
                  </a:lnTo>
                  <a:lnTo>
                    <a:pt x="3160" y="9918"/>
                  </a:lnTo>
                  <a:lnTo>
                    <a:pt x="3264" y="9981"/>
                  </a:lnTo>
                  <a:lnTo>
                    <a:pt x="3306" y="10044"/>
                  </a:lnTo>
                  <a:lnTo>
                    <a:pt x="3306" y="10086"/>
                  </a:lnTo>
                  <a:lnTo>
                    <a:pt x="3348" y="10190"/>
                  </a:lnTo>
                  <a:lnTo>
                    <a:pt x="3390" y="10232"/>
                  </a:lnTo>
                  <a:lnTo>
                    <a:pt x="3474" y="10253"/>
                  </a:lnTo>
                  <a:lnTo>
                    <a:pt x="3515" y="10337"/>
                  </a:lnTo>
                  <a:lnTo>
                    <a:pt x="3662" y="10420"/>
                  </a:lnTo>
                  <a:lnTo>
                    <a:pt x="3766" y="10462"/>
                  </a:lnTo>
                  <a:lnTo>
                    <a:pt x="3829" y="10441"/>
                  </a:lnTo>
                  <a:lnTo>
                    <a:pt x="3871" y="10399"/>
                  </a:lnTo>
                  <a:lnTo>
                    <a:pt x="3934" y="10337"/>
                  </a:lnTo>
                  <a:lnTo>
                    <a:pt x="4143" y="10337"/>
                  </a:lnTo>
                  <a:lnTo>
                    <a:pt x="4185" y="10399"/>
                  </a:lnTo>
                  <a:lnTo>
                    <a:pt x="4227" y="10399"/>
                  </a:lnTo>
                  <a:lnTo>
                    <a:pt x="4331" y="10337"/>
                  </a:lnTo>
                  <a:lnTo>
                    <a:pt x="4394" y="10295"/>
                  </a:lnTo>
                  <a:lnTo>
                    <a:pt x="4436" y="10211"/>
                  </a:lnTo>
                  <a:lnTo>
                    <a:pt x="4562" y="10211"/>
                  </a:lnTo>
                  <a:lnTo>
                    <a:pt x="4624" y="10232"/>
                  </a:lnTo>
                  <a:lnTo>
                    <a:pt x="4708" y="10399"/>
                  </a:lnTo>
                  <a:lnTo>
                    <a:pt x="4750" y="10462"/>
                  </a:lnTo>
                  <a:lnTo>
                    <a:pt x="4813" y="10525"/>
                  </a:lnTo>
                  <a:lnTo>
                    <a:pt x="4938" y="10567"/>
                  </a:lnTo>
                  <a:lnTo>
                    <a:pt x="5022" y="10630"/>
                  </a:lnTo>
                  <a:lnTo>
                    <a:pt x="5043" y="10734"/>
                  </a:lnTo>
                  <a:lnTo>
                    <a:pt x="5085" y="10755"/>
                  </a:lnTo>
                  <a:lnTo>
                    <a:pt x="5126" y="10839"/>
                  </a:lnTo>
                  <a:lnTo>
                    <a:pt x="5126" y="10923"/>
                  </a:lnTo>
                  <a:lnTo>
                    <a:pt x="5294" y="10923"/>
                  </a:lnTo>
                  <a:lnTo>
                    <a:pt x="5336" y="10944"/>
                  </a:lnTo>
                  <a:lnTo>
                    <a:pt x="5357" y="10923"/>
                  </a:lnTo>
                  <a:lnTo>
                    <a:pt x="5336" y="10860"/>
                  </a:lnTo>
                  <a:lnTo>
                    <a:pt x="5336" y="10776"/>
                  </a:lnTo>
                  <a:lnTo>
                    <a:pt x="5398" y="10713"/>
                  </a:lnTo>
                  <a:lnTo>
                    <a:pt x="5503" y="10755"/>
                  </a:lnTo>
                  <a:lnTo>
                    <a:pt x="5671" y="10818"/>
                  </a:lnTo>
                  <a:lnTo>
                    <a:pt x="5754" y="10776"/>
                  </a:lnTo>
                  <a:lnTo>
                    <a:pt x="5859" y="10818"/>
                  </a:lnTo>
                  <a:lnTo>
                    <a:pt x="5859" y="10923"/>
                  </a:lnTo>
                  <a:lnTo>
                    <a:pt x="6005" y="10944"/>
                  </a:lnTo>
                  <a:lnTo>
                    <a:pt x="6068" y="10944"/>
                  </a:lnTo>
                  <a:lnTo>
                    <a:pt x="6068" y="10860"/>
                  </a:lnTo>
                  <a:lnTo>
                    <a:pt x="6131" y="10776"/>
                  </a:lnTo>
                  <a:lnTo>
                    <a:pt x="6215" y="10818"/>
                  </a:lnTo>
                  <a:lnTo>
                    <a:pt x="6235" y="10776"/>
                  </a:lnTo>
                  <a:lnTo>
                    <a:pt x="6340" y="10776"/>
                  </a:lnTo>
                  <a:lnTo>
                    <a:pt x="6487" y="10734"/>
                  </a:lnTo>
                  <a:lnTo>
                    <a:pt x="6696" y="10713"/>
                  </a:lnTo>
                  <a:lnTo>
                    <a:pt x="6821" y="10755"/>
                  </a:lnTo>
                  <a:lnTo>
                    <a:pt x="6947" y="10713"/>
                  </a:lnTo>
                  <a:lnTo>
                    <a:pt x="7010" y="10609"/>
                  </a:lnTo>
                  <a:lnTo>
                    <a:pt x="7135" y="10525"/>
                  </a:lnTo>
                  <a:lnTo>
                    <a:pt x="7219" y="10420"/>
                  </a:lnTo>
                  <a:lnTo>
                    <a:pt x="7261" y="10399"/>
                  </a:lnTo>
                  <a:lnTo>
                    <a:pt x="7323" y="10337"/>
                  </a:lnTo>
                  <a:lnTo>
                    <a:pt x="7428" y="10232"/>
                  </a:lnTo>
                  <a:lnTo>
                    <a:pt x="7470" y="10232"/>
                  </a:lnTo>
                  <a:lnTo>
                    <a:pt x="7595" y="10023"/>
                  </a:lnTo>
                  <a:lnTo>
                    <a:pt x="7805" y="9814"/>
                  </a:lnTo>
                  <a:lnTo>
                    <a:pt x="7763" y="9604"/>
                  </a:lnTo>
                  <a:lnTo>
                    <a:pt x="7700" y="9563"/>
                  </a:lnTo>
                  <a:lnTo>
                    <a:pt x="7679" y="9353"/>
                  </a:lnTo>
                  <a:lnTo>
                    <a:pt x="7595" y="9249"/>
                  </a:lnTo>
                  <a:lnTo>
                    <a:pt x="7554" y="9144"/>
                  </a:lnTo>
                  <a:lnTo>
                    <a:pt x="7470" y="9060"/>
                  </a:lnTo>
                  <a:lnTo>
                    <a:pt x="7365" y="9060"/>
                  </a:lnTo>
                  <a:lnTo>
                    <a:pt x="7323" y="8998"/>
                  </a:lnTo>
                  <a:lnTo>
                    <a:pt x="7323" y="8956"/>
                  </a:lnTo>
                  <a:lnTo>
                    <a:pt x="7219" y="8893"/>
                  </a:lnTo>
                  <a:lnTo>
                    <a:pt x="7114" y="8726"/>
                  </a:lnTo>
                  <a:lnTo>
                    <a:pt x="7072" y="8684"/>
                  </a:lnTo>
                  <a:lnTo>
                    <a:pt x="7051" y="8621"/>
                  </a:lnTo>
                  <a:lnTo>
                    <a:pt x="6947" y="8516"/>
                  </a:lnTo>
                  <a:lnTo>
                    <a:pt x="6905" y="8433"/>
                  </a:lnTo>
                  <a:lnTo>
                    <a:pt x="6633" y="8433"/>
                  </a:lnTo>
                  <a:lnTo>
                    <a:pt x="6549" y="8412"/>
                  </a:lnTo>
                  <a:lnTo>
                    <a:pt x="6507" y="8328"/>
                  </a:lnTo>
                  <a:lnTo>
                    <a:pt x="6591" y="8203"/>
                  </a:lnTo>
                  <a:lnTo>
                    <a:pt x="6654" y="8161"/>
                  </a:lnTo>
                  <a:lnTo>
                    <a:pt x="6654" y="8035"/>
                  </a:lnTo>
                  <a:lnTo>
                    <a:pt x="6800" y="8056"/>
                  </a:lnTo>
                  <a:lnTo>
                    <a:pt x="6905" y="8035"/>
                  </a:lnTo>
                  <a:lnTo>
                    <a:pt x="6947" y="8098"/>
                  </a:lnTo>
                  <a:lnTo>
                    <a:pt x="7031" y="8098"/>
                  </a:lnTo>
                  <a:lnTo>
                    <a:pt x="7051" y="8035"/>
                  </a:lnTo>
                  <a:lnTo>
                    <a:pt x="7135" y="7951"/>
                  </a:lnTo>
                  <a:lnTo>
                    <a:pt x="7156" y="7700"/>
                  </a:lnTo>
                  <a:lnTo>
                    <a:pt x="7135" y="7470"/>
                  </a:lnTo>
                  <a:lnTo>
                    <a:pt x="7177" y="7303"/>
                  </a:lnTo>
                  <a:lnTo>
                    <a:pt x="7282" y="7177"/>
                  </a:lnTo>
                  <a:lnTo>
                    <a:pt x="7282" y="7052"/>
                  </a:lnTo>
                  <a:lnTo>
                    <a:pt x="7240" y="6968"/>
                  </a:lnTo>
                  <a:lnTo>
                    <a:pt x="7282" y="6863"/>
                  </a:lnTo>
                  <a:lnTo>
                    <a:pt x="7386" y="6696"/>
                  </a:lnTo>
                  <a:lnTo>
                    <a:pt x="7428" y="6633"/>
                  </a:lnTo>
                  <a:lnTo>
                    <a:pt x="7470" y="6633"/>
                  </a:lnTo>
                  <a:lnTo>
                    <a:pt x="7533" y="6654"/>
                  </a:lnTo>
                  <a:lnTo>
                    <a:pt x="7658" y="6215"/>
                  </a:lnTo>
                  <a:lnTo>
                    <a:pt x="7700" y="6026"/>
                  </a:lnTo>
                  <a:lnTo>
                    <a:pt x="7888" y="5922"/>
                  </a:lnTo>
                  <a:lnTo>
                    <a:pt x="7888" y="5817"/>
                  </a:lnTo>
                  <a:lnTo>
                    <a:pt x="8014" y="5608"/>
                  </a:lnTo>
                  <a:lnTo>
                    <a:pt x="8056" y="5503"/>
                  </a:lnTo>
                  <a:lnTo>
                    <a:pt x="8160" y="5482"/>
                  </a:lnTo>
                  <a:lnTo>
                    <a:pt x="8202" y="5482"/>
                  </a:lnTo>
                  <a:lnTo>
                    <a:pt x="8265" y="5294"/>
                  </a:lnTo>
                  <a:lnTo>
                    <a:pt x="8412" y="5022"/>
                  </a:lnTo>
                  <a:lnTo>
                    <a:pt x="8412" y="4813"/>
                  </a:lnTo>
                  <a:lnTo>
                    <a:pt x="8495" y="4666"/>
                  </a:lnTo>
                  <a:lnTo>
                    <a:pt x="8516" y="4604"/>
                  </a:lnTo>
                  <a:lnTo>
                    <a:pt x="8495" y="4604"/>
                  </a:lnTo>
                  <a:lnTo>
                    <a:pt x="8474" y="4478"/>
                  </a:lnTo>
                  <a:lnTo>
                    <a:pt x="8391" y="4248"/>
                  </a:lnTo>
                  <a:lnTo>
                    <a:pt x="8412" y="4122"/>
                  </a:lnTo>
                  <a:lnTo>
                    <a:pt x="8474" y="4039"/>
                  </a:lnTo>
                  <a:lnTo>
                    <a:pt x="8474" y="3934"/>
                  </a:lnTo>
                  <a:lnTo>
                    <a:pt x="8579" y="3809"/>
                  </a:lnTo>
                  <a:lnTo>
                    <a:pt x="8621" y="3516"/>
                  </a:lnTo>
                  <a:lnTo>
                    <a:pt x="8684" y="3327"/>
                  </a:lnTo>
                  <a:lnTo>
                    <a:pt x="8725" y="3285"/>
                  </a:lnTo>
                  <a:lnTo>
                    <a:pt x="8684" y="3223"/>
                  </a:lnTo>
                  <a:lnTo>
                    <a:pt x="8621" y="3202"/>
                  </a:lnTo>
                  <a:lnTo>
                    <a:pt x="8704" y="3076"/>
                  </a:lnTo>
                  <a:lnTo>
                    <a:pt x="8704" y="2930"/>
                  </a:lnTo>
                  <a:lnTo>
                    <a:pt x="8746" y="2909"/>
                  </a:lnTo>
                  <a:lnTo>
                    <a:pt x="8914" y="2909"/>
                  </a:lnTo>
                  <a:lnTo>
                    <a:pt x="8914" y="2825"/>
                  </a:lnTo>
                  <a:lnTo>
                    <a:pt x="8914" y="2783"/>
                  </a:lnTo>
                  <a:lnTo>
                    <a:pt x="8914" y="2721"/>
                  </a:lnTo>
                  <a:lnTo>
                    <a:pt x="9018" y="2700"/>
                  </a:lnTo>
                  <a:lnTo>
                    <a:pt x="9102" y="2658"/>
                  </a:lnTo>
                  <a:lnTo>
                    <a:pt x="9228" y="2658"/>
                  </a:lnTo>
                  <a:lnTo>
                    <a:pt x="9248" y="2574"/>
                  </a:lnTo>
                  <a:lnTo>
                    <a:pt x="9353" y="2553"/>
                  </a:lnTo>
                  <a:lnTo>
                    <a:pt x="9458" y="2490"/>
                  </a:lnTo>
                  <a:lnTo>
                    <a:pt x="9541" y="2386"/>
                  </a:lnTo>
                  <a:lnTo>
                    <a:pt x="9479" y="2386"/>
                  </a:lnTo>
                  <a:lnTo>
                    <a:pt x="9479" y="2302"/>
                  </a:lnTo>
                  <a:lnTo>
                    <a:pt x="9353" y="2239"/>
                  </a:lnTo>
                  <a:lnTo>
                    <a:pt x="9248" y="2239"/>
                  </a:lnTo>
                  <a:lnTo>
                    <a:pt x="9248" y="2135"/>
                  </a:lnTo>
                  <a:lnTo>
                    <a:pt x="8997" y="1946"/>
                  </a:lnTo>
                  <a:lnTo>
                    <a:pt x="8914" y="1946"/>
                  </a:lnTo>
                  <a:lnTo>
                    <a:pt x="8809" y="1737"/>
                  </a:lnTo>
                  <a:lnTo>
                    <a:pt x="8725" y="1507"/>
                  </a:lnTo>
                  <a:lnTo>
                    <a:pt x="8746" y="1256"/>
                  </a:lnTo>
                  <a:lnTo>
                    <a:pt x="8725" y="1047"/>
                  </a:lnTo>
                  <a:lnTo>
                    <a:pt x="8579" y="628"/>
                  </a:lnTo>
                  <a:lnTo>
                    <a:pt x="8579" y="524"/>
                  </a:lnTo>
                  <a:lnTo>
                    <a:pt x="8600" y="503"/>
                  </a:lnTo>
                  <a:lnTo>
                    <a:pt x="8621" y="565"/>
                  </a:lnTo>
                  <a:lnTo>
                    <a:pt x="8642" y="607"/>
                  </a:lnTo>
                  <a:lnTo>
                    <a:pt x="8684" y="607"/>
                  </a:lnTo>
                  <a:lnTo>
                    <a:pt x="8684" y="565"/>
                  </a:lnTo>
                  <a:lnTo>
                    <a:pt x="8579" y="419"/>
                  </a:lnTo>
                  <a:lnTo>
                    <a:pt x="8516" y="252"/>
                  </a:lnTo>
                  <a:lnTo>
                    <a:pt x="8495" y="210"/>
                  </a:lnTo>
                  <a:lnTo>
                    <a:pt x="8495" y="189"/>
                  </a:lnTo>
                  <a:lnTo>
                    <a:pt x="8495" y="168"/>
                  </a:lnTo>
                  <a:lnTo>
                    <a:pt x="8495" y="147"/>
                  </a:lnTo>
                  <a:lnTo>
                    <a:pt x="8474" y="84"/>
                  </a:lnTo>
                  <a:lnTo>
                    <a:pt x="8495" y="42"/>
                  </a:lnTo>
                  <a:lnTo>
                    <a:pt x="8495" y="0"/>
                  </a:lnTo>
                  <a:close/>
                </a:path>
              </a:pathLst>
            </a:custGeom>
            <a:solidFill>
              <a:srgbClr val="2C39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 name="Google Shape;560;p49"/>
            <p:cNvSpPr/>
            <p:nvPr/>
          </p:nvSpPr>
          <p:spPr>
            <a:xfrm>
              <a:off x="4166475" y="3025650"/>
              <a:ext cx="219725" cy="166900"/>
            </a:xfrm>
            <a:custGeom>
              <a:avLst/>
              <a:gdLst/>
              <a:ahLst/>
              <a:cxnLst/>
              <a:rect l="l" t="t" r="r" b="b"/>
              <a:pathLst>
                <a:path w="8789" h="6676" extrusionOk="0">
                  <a:moveTo>
                    <a:pt x="2511" y="1"/>
                  </a:moveTo>
                  <a:lnTo>
                    <a:pt x="2344" y="336"/>
                  </a:lnTo>
                  <a:lnTo>
                    <a:pt x="2239" y="336"/>
                  </a:lnTo>
                  <a:lnTo>
                    <a:pt x="2218" y="419"/>
                  </a:lnTo>
                  <a:lnTo>
                    <a:pt x="2093" y="398"/>
                  </a:lnTo>
                  <a:lnTo>
                    <a:pt x="2009" y="357"/>
                  </a:lnTo>
                  <a:lnTo>
                    <a:pt x="1988" y="419"/>
                  </a:lnTo>
                  <a:lnTo>
                    <a:pt x="1905" y="566"/>
                  </a:lnTo>
                  <a:lnTo>
                    <a:pt x="1905" y="775"/>
                  </a:lnTo>
                  <a:lnTo>
                    <a:pt x="1758" y="1047"/>
                  </a:lnTo>
                  <a:lnTo>
                    <a:pt x="1695" y="1235"/>
                  </a:lnTo>
                  <a:lnTo>
                    <a:pt x="1653" y="1235"/>
                  </a:lnTo>
                  <a:lnTo>
                    <a:pt x="1549" y="1256"/>
                  </a:lnTo>
                  <a:lnTo>
                    <a:pt x="1507" y="1361"/>
                  </a:lnTo>
                  <a:lnTo>
                    <a:pt x="1381" y="1570"/>
                  </a:lnTo>
                  <a:lnTo>
                    <a:pt x="1381" y="1675"/>
                  </a:lnTo>
                  <a:lnTo>
                    <a:pt x="1193" y="1779"/>
                  </a:lnTo>
                  <a:lnTo>
                    <a:pt x="1151" y="1968"/>
                  </a:lnTo>
                  <a:lnTo>
                    <a:pt x="1026" y="2407"/>
                  </a:lnTo>
                  <a:lnTo>
                    <a:pt x="963" y="2386"/>
                  </a:lnTo>
                  <a:lnTo>
                    <a:pt x="921" y="2386"/>
                  </a:lnTo>
                  <a:lnTo>
                    <a:pt x="879" y="2449"/>
                  </a:lnTo>
                  <a:lnTo>
                    <a:pt x="775" y="2616"/>
                  </a:lnTo>
                  <a:lnTo>
                    <a:pt x="733" y="2721"/>
                  </a:lnTo>
                  <a:lnTo>
                    <a:pt x="775" y="2805"/>
                  </a:lnTo>
                  <a:lnTo>
                    <a:pt x="775" y="2930"/>
                  </a:lnTo>
                  <a:lnTo>
                    <a:pt x="670" y="3056"/>
                  </a:lnTo>
                  <a:lnTo>
                    <a:pt x="628" y="3223"/>
                  </a:lnTo>
                  <a:lnTo>
                    <a:pt x="649" y="3453"/>
                  </a:lnTo>
                  <a:lnTo>
                    <a:pt x="628" y="3704"/>
                  </a:lnTo>
                  <a:lnTo>
                    <a:pt x="544" y="3788"/>
                  </a:lnTo>
                  <a:lnTo>
                    <a:pt x="524" y="3851"/>
                  </a:lnTo>
                  <a:lnTo>
                    <a:pt x="440" y="3851"/>
                  </a:lnTo>
                  <a:lnTo>
                    <a:pt x="398" y="3788"/>
                  </a:lnTo>
                  <a:lnTo>
                    <a:pt x="293" y="3809"/>
                  </a:lnTo>
                  <a:lnTo>
                    <a:pt x="147" y="3788"/>
                  </a:lnTo>
                  <a:lnTo>
                    <a:pt x="147" y="3914"/>
                  </a:lnTo>
                  <a:lnTo>
                    <a:pt x="84" y="3956"/>
                  </a:lnTo>
                  <a:lnTo>
                    <a:pt x="0" y="4081"/>
                  </a:lnTo>
                  <a:lnTo>
                    <a:pt x="42" y="4165"/>
                  </a:lnTo>
                  <a:lnTo>
                    <a:pt x="126" y="4186"/>
                  </a:lnTo>
                  <a:lnTo>
                    <a:pt x="398" y="4186"/>
                  </a:lnTo>
                  <a:lnTo>
                    <a:pt x="440" y="4269"/>
                  </a:lnTo>
                  <a:lnTo>
                    <a:pt x="544" y="4374"/>
                  </a:lnTo>
                  <a:lnTo>
                    <a:pt x="565" y="4437"/>
                  </a:lnTo>
                  <a:lnTo>
                    <a:pt x="607" y="4479"/>
                  </a:lnTo>
                  <a:lnTo>
                    <a:pt x="712" y="4646"/>
                  </a:lnTo>
                  <a:lnTo>
                    <a:pt x="816" y="4709"/>
                  </a:lnTo>
                  <a:lnTo>
                    <a:pt x="816" y="4751"/>
                  </a:lnTo>
                  <a:lnTo>
                    <a:pt x="858" y="4813"/>
                  </a:lnTo>
                  <a:lnTo>
                    <a:pt x="963" y="4813"/>
                  </a:lnTo>
                  <a:lnTo>
                    <a:pt x="1047" y="4897"/>
                  </a:lnTo>
                  <a:lnTo>
                    <a:pt x="1088" y="5002"/>
                  </a:lnTo>
                  <a:lnTo>
                    <a:pt x="1172" y="5106"/>
                  </a:lnTo>
                  <a:lnTo>
                    <a:pt x="1193" y="5316"/>
                  </a:lnTo>
                  <a:lnTo>
                    <a:pt x="1256" y="5357"/>
                  </a:lnTo>
                  <a:lnTo>
                    <a:pt x="1298" y="5567"/>
                  </a:lnTo>
                  <a:lnTo>
                    <a:pt x="1340" y="5525"/>
                  </a:lnTo>
                  <a:lnTo>
                    <a:pt x="1402" y="5629"/>
                  </a:lnTo>
                  <a:lnTo>
                    <a:pt x="1507" y="5588"/>
                  </a:lnTo>
                  <a:lnTo>
                    <a:pt x="1612" y="5629"/>
                  </a:lnTo>
                  <a:lnTo>
                    <a:pt x="1612" y="5964"/>
                  </a:lnTo>
                  <a:lnTo>
                    <a:pt x="1695" y="6069"/>
                  </a:lnTo>
                  <a:lnTo>
                    <a:pt x="1821" y="6090"/>
                  </a:lnTo>
                  <a:lnTo>
                    <a:pt x="1967" y="6048"/>
                  </a:lnTo>
                  <a:lnTo>
                    <a:pt x="2093" y="6090"/>
                  </a:lnTo>
                  <a:lnTo>
                    <a:pt x="2386" y="6069"/>
                  </a:lnTo>
                  <a:lnTo>
                    <a:pt x="2490" y="6152"/>
                  </a:lnTo>
                  <a:lnTo>
                    <a:pt x="2721" y="6383"/>
                  </a:lnTo>
                  <a:lnTo>
                    <a:pt x="2867" y="6466"/>
                  </a:lnTo>
                  <a:lnTo>
                    <a:pt x="2951" y="6571"/>
                  </a:lnTo>
                  <a:lnTo>
                    <a:pt x="3055" y="6613"/>
                  </a:lnTo>
                  <a:lnTo>
                    <a:pt x="3244" y="6613"/>
                  </a:lnTo>
                  <a:lnTo>
                    <a:pt x="3369" y="6676"/>
                  </a:lnTo>
                  <a:lnTo>
                    <a:pt x="3537" y="6634"/>
                  </a:lnTo>
                  <a:lnTo>
                    <a:pt x="3641" y="6676"/>
                  </a:lnTo>
                  <a:lnTo>
                    <a:pt x="3850" y="6676"/>
                  </a:lnTo>
                  <a:lnTo>
                    <a:pt x="3997" y="6424"/>
                  </a:lnTo>
                  <a:lnTo>
                    <a:pt x="4060" y="6362"/>
                  </a:lnTo>
                  <a:lnTo>
                    <a:pt x="4164" y="6299"/>
                  </a:lnTo>
                  <a:lnTo>
                    <a:pt x="4269" y="6299"/>
                  </a:lnTo>
                  <a:lnTo>
                    <a:pt x="4311" y="6278"/>
                  </a:lnTo>
                  <a:lnTo>
                    <a:pt x="4583" y="6257"/>
                  </a:lnTo>
                  <a:lnTo>
                    <a:pt x="4645" y="6278"/>
                  </a:lnTo>
                  <a:lnTo>
                    <a:pt x="4729" y="6404"/>
                  </a:lnTo>
                  <a:lnTo>
                    <a:pt x="4834" y="6466"/>
                  </a:lnTo>
                  <a:lnTo>
                    <a:pt x="5043" y="6424"/>
                  </a:lnTo>
                  <a:lnTo>
                    <a:pt x="5210" y="6424"/>
                  </a:lnTo>
                  <a:lnTo>
                    <a:pt x="5252" y="6320"/>
                  </a:lnTo>
                  <a:lnTo>
                    <a:pt x="5441" y="6257"/>
                  </a:lnTo>
                  <a:lnTo>
                    <a:pt x="5629" y="6215"/>
                  </a:lnTo>
                  <a:lnTo>
                    <a:pt x="5775" y="6152"/>
                  </a:lnTo>
                  <a:lnTo>
                    <a:pt x="5880" y="6069"/>
                  </a:lnTo>
                  <a:lnTo>
                    <a:pt x="5943" y="5964"/>
                  </a:lnTo>
                  <a:lnTo>
                    <a:pt x="6068" y="5880"/>
                  </a:lnTo>
                  <a:lnTo>
                    <a:pt x="6173" y="5880"/>
                  </a:lnTo>
                  <a:lnTo>
                    <a:pt x="6278" y="5797"/>
                  </a:lnTo>
                  <a:lnTo>
                    <a:pt x="7010" y="5797"/>
                  </a:lnTo>
                  <a:lnTo>
                    <a:pt x="8788" y="4018"/>
                  </a:lnTo>
                  <a:lnTo>
                    <a:pt x="8056" y="4018"/>
                  </a:lnTo>
                  <a:lnTo>
                    <a:pt x="6361" y="3495"/>
                  </a:lnTo>
                  <a:lnTo>
                    <a:pt x="6215" y="3370"/>
                  </a:lnTo>
                  <a:lnTo>
                    <a:pt x="6006" y="3349"/>
                  </a:lnTo>
                  <a:lnTo>
                    <a:pt x="5943" y="3160"/>
                  </a:lnTo>
                  <a:lnTo>
                    <a:pt x="5964" y="3014"/>
                  </a:lnTo>
                  <a:lnTo>
                    <a:pt x="5796" y="2930"/>
                  </a:lnTo>
                  <a:lnTo>
                    <a:pt x="5692" y="2616"/>
                  </a:lnTo>
                  <a:lnTo>
                    <a:pt x="5650" y="2386"/>
                  </a:lnTo>
                  <a:lnTo>
                    <a:pt x="5692" y="2323"/>
                  </a:lnTo>
                  <a:lnTo>
                    <a:pt x="5587" y="2282"/>
                  </a:lnTo>
                  <a:lnTo>
                    <a:pt x="5441" y="2303"/>
                  </a:lnTo>
                  <a:lnTo>
                    <a:pt x="5315" y="2386"/>
                  </a:lnTo>
                  <a:lnTo>
                    <a:pt x="5106" y="2386"/>
                  </a:lnTo>
                  <a:lnTo>
                    <a:pt x="5022" y="2323"/>
                  </a:lnTo>
                  <a:lnTo>
                    <a:pt x="5127" y="2198"/>
                  </a:lnTo>
                  <a:lnTo>
                    <a:pt x="5127" y="2093"/>
                  </a:lnTo>
                  <a:lnTo>
                    <a:pt x="5169" y="1989"/>
                  </a:lnTo>
                  <a:lnTo>
                    <a:pt x="5169" y="1821"/>
                  </a:lnTo>
                  <a:lnTo>
                    <a:pt x="5210" y="1717"/>
                  </a:lnTo>
                  <a:lnTo>
                    <a:pt x="5252" y="1591"/>
                  </a:lnTo>
                  <a:lnTo>
                    <a:pt x="5357" y="1570"/>
                  </a:lnTo>
                  <a:lnTo>
                    <a:pt x="5210" y="1361"/>
                  </a:lnTo>
                  <a:lnTo>
                    <a:pt x="5127" y="1361"/>
                  </a:lnTo>
                  <a:lnTo>
                    <a:pt x="5106" y="1277"/>
                  </a:lnTo>
                  <a:lnTo>
                    <a:pt x="5064" y="1173"/>
                  </a:lnTo>
                  <a:lnTo>
                    <a:pt x="4959" y="1026"/>
                  </a:lnTo>
                  <a:lnTo>
                    <a:pt x="4855" y="984"/>
                  </a:lnTo>
                  <a:lnTo>
                    <a:pt x="4687" y="838"/>
                  </a:lnTo>
                  <a:lnTo>
                    <a:pt x="4541" y="733"/>
                  </a:lnTo>
                  <a:lnTo>
                    <a:pt x="4520" y="671"/>
                  </a:lnTo>
                  <a:lnTo>
                    <a:pt x="4415" y="671"/>
                  </a:lnTo>
                  <a:lnTo>
                    <a:pt x="4394" y="629"/>
                  </a:lnTo>
                  <a:lnTo>
                    <a:pt x="4227" y="629"/>
                  </a:lnTo>
                  <a:lnTo>
                    <a:pt x="4185" y="524"/>
                  </a:lnTo>
                  <a:lnTo>
                    <a:pt x="3976" y="336"/>
                  </a:lnTo>
                  <a:lnTo>
                    <a:pt x="3871" y="315"/>
                  </a:lnTo>
                  <a:lnTo>
                    <a:pt x="3788" y="231"/>
                  </a:lnTo>
                  <a:lnTo>
                    <a:pt x="3662" y="210"/>
                  </a:lnTo>
                  <a:lnTo>
                    <a:pt x="3578" y="231"/>
                  </a:lnTo>
                  <a:lnTo>
                    <a:pt x="3557" y="252"/>
                  </a:lnTo>
                  <a:lnTo>
                    <a:pt x="3369" y="106"/>
                  </a:lnTo>
                  <a:lnTo>
                    <a:pt x="3265" y="106"/>
                  </a:lnTo>
                  <a:lnTo>
                    <a:pt x="3223" y="147"/>
                  </a:lnTo>
                  <a:lnTo>
                    <a:pt x="3139" y="85"/>
                  </a:lnTo>
                  <a:lnTo>
                    <a:pt x="3034" y="106"/>
                  </a:lnTo>
                  <a:lnTo>
                    <a:pt x="2930" y="189"/>
                  </a:lnTo>
                  <a:lnTo>
                    <a:pt x="2825" y="189"/>
                  </a:lnTo>
                  <a:lnTo>
                    <a:pt x="2595" y="106"/>
                  </a:lnTo>
                  <a:lnTo>
                    <a:pt x="2553" y="43"/>
                  </a:lnTo>
                  <a:lnTo>
                    <a:pt x="2511" y="1"/>
                  </a:lnTo>
                  <a:close/>
                </a:path>
              </a:pathLst>
            </a:custGeom>
            <a:solidFill>
              <a:srgbClr val="2C39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 name="Google Shape;561;p49"/>
            <p:cNvSpPr/>
            <p:nvPr/>
          </p:nvSpPr>
          <p:spPr>
            <a:xfrm>
              <a:off x="4213550" y="2979100"/>
              <a:ext cx="96800" cy="85825"/>
            </a:xfrm>
            <a:custGeom>
              <a:avLst/>
              <a:gdLst/>
              <a:ahLst/>
              <a:cxnLst/>
              <a:rect l="l" t="t" r="r" b="b"/>
              <a:pathLst>
                <a:path w="3872" h="3433" extrusionOk="0">
                  <a:moveTo>
                    <a:pt x="1151" y="1"/>
                  </a:moveTo>
                  <a:lnTo>
                    <a:pt x="1068" y="105"/>
                  </a:lnTo>
                  <a:lnTo>
                    <a:pt x="963" y="168"/>
                  </a:lnTo>
                  <a:lnTo>
                    <a:pt x="858" y="189"/>
                  </a:lnTo>
                  <a:lnTo>
                    <a:pt x="838" y="273"/>
                  </a:lnTo>
                  <a:lnTo>
                    <a:pt x="712" y="273"/>
                  </a:lnTo>
                  <a:lnTo>
                    <a:pt x="628" y="315"/>
                  </a:lnTo>
                  <a:lnTo>
                    <a:pt x="524" y="336"/>
                  </a:lnTo>
                  <a:lnTo>
                    <a:pt x="524" y="398"/>
                  </a:lnTo>
                  <a:lnTo>
                    <a:pt x="524" y="440"/>
                  </a:lnTo>
                  <a:lnTo>
                    <a:pt x="524" y="524"/>
                  </a:lnTo>
                  <a:lnTo>
                    <a:pt x="356" y="524"/>
                  </a:lnTo>
                  <a:lnTo>
                    <a:pt x="314" y="545"/>
                  </a:lnTo>
                  <a:lnTo>
                    <a:pt x="314" y="691"/>
                  </a:lnTo>
                  <a:lnTo>
                    <a:pt x="231" y="817"/>
                  </a:lnTo>
                  <a:lnTo>
                    <a:pt x="294" y="838"/>
                  </a:lnTo>
                  <a:lnTo>
                    <a:pt x="335" y="900"/>
                  </a:lnTo>
                  <a:lnTo>
                    <a:pt x="294" y="942"/>
                  </a:lnTo>
                  <a:lnTo>
                    <a:pt x="231" y="1131"/>
                  </a:lnTo>
                  <a:lnTo>
                    <a:pt x="189" y="1424"/>
                  </a:lnTo>
                  <a:lnTo>
                    <a:pt x="84" y="1549"/>
                  </a:lnTo>
                  <a:lnTo>
                    <a:pt x="84" y="1654"/>
                  </a:lnTo>
                  <a:lnTo>
                    <a:pt x="22" y="1737"/>
                  </a:lnTo>
                  <a:lnTo>
                    <a:pt x="1" y="1863"/>
                  </a:lnTo>
                  <a:lnTo>
                    <a:pt x="84" y="2093"/>
                  </a:lnTo>
                  <a:lnTo>
                    <a:pt x="105" y="2219"/>
                  </a:lnTo>
                  <a:lnTo>
                    <a:pt x="126" y="2219"/>
                  </a:lnTo>
                  <a:lnTo>
                    <a:pt x="210" y="2260"/>
                  </a:lnTo>
                  <a:lnTo>
                    <a:pt x="335" y="2281"/>
                  </a:lnTo>
                  <a:lnTo>
                    <a:pt x="356" y="2198"/>
                  </a:lnTo>
                  <a:lnTo>
                    <a:pt x="461" y="2198"/>
                  </a:lnTo>
                  <a:lnTo>
                    <a:pt x="628" y="1863"/>
                  </a:lnTo>
                  <a:lnTo>
                    <a:pt x="670" y="1905"/>
                  </a:lnTo>
                  <a:lnTo>
                    <a:pt x="712" y="1968"/>
                  </a:lnTo>
                  <a:lnTo>
                    <a:pt x="942" y="2051"/>
                  </a:lnTo>
                  <a:lnTo>
                    <a:pt x="1047" y="2051"/>
                  </a:lnTo>
                  <a:lnTo>
                    <a:pt x="1151" y="1968"/>
                  </a:lnTo>
                  <a:lnTo>
                    <a:pt x="1256" y="1947"/>
                  </a:lnTo>
                  <a:lnTo>
                    <a:pt x="1340" y="2009"/>
                  </a:lnTo>
                  <a:lnTo>
                    <a:pt x="1382" y="1968"/>
                  </a:lnTo>
                  <a:lnTo>
                    <a:pt x="1486" y="1968"/>
                  </a:lnTo>
                  <a:lnTo>
                    <a:pt x="1674" y="2114"/>
                  </a:lnTo>
                  <a:lnTo>
                    <a:pt x="1695" y="2093"/>
                  </a:lnTo>
                  <a:lnTo>
                    <a:pt x="1779" y="2072"/>
                  </a:lnTo>
                  <a:lnTo>
                    <a:pt x="1905" y="2093"/>
                  </a:lnTo>
                  <a:lnTo>
                    <a:pt x="1988" y="2177"/>
                  </a:lnTo>
                  <a:lnTo>
                    <a:pt x="2093" y="2198"/>
                  </a:lnTo>
                  <a:lnTo>
                    <a:pt x="2302" y="2386"/>
                  </a:lnTo>
                  <a:lnTo>
                    <a:pt x="2344" y="2491"/>
                  </a:lnTo>
                  <a:lnTo>
                    <a:pt x="2511" y="2491"/>
                  </a:lnTo>
                  <a:lnTo>
                    <a:pt x="2532" y="2533"/>
                  </a:lnTo>
                  <a:lnTo>
                    <a:pt x="2637" y="2533"/>
                  </a:lnTo>
                  <a:lnTo>
                    <a:pt x="2658" y="2595"/>
                  </a:lnTo>
                  <a:lnTo>
                    <a:pt x="2804" y="2700"/>
                  </a:lnTo>
                  <a:lnTo>
                    <a:pt x="2972" y="2846"/>
                  </a:lnTo>
                  <a:lnTo>
                    <a:pt x="3076" y="2888"/>
                  </a:lnTo>
                  <a:lnTo>
                    <a:pt x="3181" y="3035"/>
                  </a:lnTo>
                  <a:lnTo>
                    <a:pt x="3223" y="3139"/>
                  </a:lnTo>
                  <a:lnTo>
                    <a:pt x="3244" y="3223"/>
                  </a:lnTo>
                  <a:lnTo>
                    <a:pt x="3327" y="3223"/>
                  </a:lnTo>
                  <a:lnTo>
                    <a:pt x="3474" y="3432"/>
                  </a:lnTo>
                  <a:lnTo>
                    <a:pt x="3599" y="3369"/>
                  </a:lnTo>
                  <a:lnTo>
                    <a:pt x="3662" y="3328"/>
                  </a:lnTo>
                  <a:lnTo>
                    <a:pt x="3746" y="3307"/>
                  </a:lnTo>
                  <a:lnTo>
                    <a:pt x="3871" y="3202"/>
                  </a:lnTo>
                  <a:lnTo>
                    <a:pt x="3809" y="3160"/>
                  </a:lnTo>
                  <a:lnTo>
                    <a:pt x="3809" y="3139"/>
                  </a:lnTo>
                  <a:lnTo>
                    <a:pt x="3767" y="3202"/>
                  </a:lnTo>
                  <a:lnTo>
                    <a:pt x="3683" y="3139"/>
                  </a:lnTo>
                  <a:lnTo>
                    <a:pt x="3641" y="3139"/>
                  </a:lnTo>
                  <a:lnTo>
                    <a:pt x="3579" y="3035"/>
                  </a:lnTo>
                  <a:lnTo>
                    <a:pt x="3599" y="3014"/>
                  </a:lnTo>
                  <a:lnTo>
                    <a:pt x="3537" y="2909"/>
                  </a:lnTo>
                  <a:lnTo>
                    <a:pt x="3453" y="2888"/>
                  </a:lnTo>
                  <a:lnTo>
                    <a:pt x="3348" y="2637"/>
                  </a:lnTo>
                  <a:lnTo>
                    <a:pt x="3327" y="2595"/>
                  </a:lnTo>
                  <a:lnTo>
                    <a:pt x="3327" y="2616"/>
                  </a:lnTo>
                  <a:lnTo>
                    <a:pt x="3265" y="2616"/>
                  </a:lnTo>
                  <a:lnTo>
                    <a:pt x="3181" y="2512"/>
                  </a:lnTo>
                  <a:lnTo>
                    <a:pt x="3055" y="2470"/>
                  </a:lnTo>
                  <a:lnTo>
                    <a:pt x="2972" y="2323"/>
                  </a:lnTo>
                  <a:lnTo>
                    <a:pt x="2804" y="2093"/>
                  </a:lnTo>
                  <a:lnTo>
                    <a:pt x="2742" y="2051"/>
                  </a:lnTo>
                  <a:lnTo>
                    <a:pt x="2595" y="2009"/>
                  </a:lnTo>
                  <a:lnTo>
                    <a:pt x="2532" y="1947"/>
                  </a:lnTo>
                  <a:lnTo>
                    <a:pt x="2428" y="1800"/>
                  </a:lnTo>
                  <a:lnTo>
                    <a:pt x="2344" y="1842"/>
                  </a:lnTo>
                  <a:lnTo>
                    <a:pt x="2218" y="1842"/>
                  </a:lnTo>
                  <a:lnTo>
                    <a:pt x="2177" y="1863"/>
                  </a:lnTo>
                  <a:lnTo>
                    <a:pt x="2114" y="1800"/>
                  </a:lnTo>
                  <a:lnTo>
                    <a:pt x="2009" y="1654"/>
                  </a:lnTo>
                  <a:lnTo>
                    <a:pt x="2072" y="1633"/>
                  </a:lnTo>
                  <a:lnTo>
                    <a:pt x="1967" y="1465"/>
                  </a:lnTo>
                  <a:lnTo>
                    <a:pt x="1905" y="1486"/>
                  </a:lnTo>
                  <a:lnTo>
                    <a:pt x="1905" y="1591"/>
                  </a:lnTo>
                  <a:lnTo>
                    <a:pt x="1926" y="1591"/>
                  </a:lnTo>
                  <a:lnTo>
                    <a:pt x="1926" y="1758"/>
                  </a:lnTo>
                  <a:lnTo>
                    <a:pt x="1821" y="1737"/>
                  </a:lnTo>
                  <a:lnTo>
                    <a:pt x="1800" y="1549"/>
                  </a:lnTo>
                  <a:lnTo>
                    <a:pt x="1758" y="1444"/>
                  </a:lnTo>
                  <a:lnTo>
                    <a:pt x="1674" y="1424"/>
                  </a:lnTo>
                  <a:lnTo>
                    <a:pt x="1674" y="1361"/>
                  </a:lnTo>
                  <a:lnTo>
                    <a:pt x="1654" y="1214"/>
                  </a:lnTo>
                  <a:lnTo>
                    <a:pt x="1591" y="1172"/>
                  </a:lnTo>
                  <a:lnTo>
                    <a:pt x="1507" y="754"/>
                  </a:lnTo>
                  <a:lnTo>
                    <a:pt x="1277" y="126"/>
                  </a:lnTo>
                  <a:lnTo>
                    <a:pt x="1151" y="1"/>
                  </a:lnTo>
                  <a:close/>
                </a:path>
              </a:pathLst>
            </a:custGeom>
            <a:solidFill>
              <a:srgbClr val="2C39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 name="Google Shape;562;p49"/>
            <p:cNvSpPr/>
            <p:nvPr/>
          </p:nvSpPr>
          <p:spPr>
            <a:xfrm>
              <a:off x="4292025" y="3059150"/>
              <a:ext cx="21975" cy="26175"/>
            </a:xfrm>
            <a:custGeom>
              <a:avLst/>
              <a:gdLst/>
              <a:ahLst/>
              <a:cxnLst/>
              <a:rect l="l" t="t" r="r" b="b"/>
              <a:pathLst>
                <a:path w="879" h="1047" extrusionOk="0">
                  <a:moveTo>
                    <a:pt x="732" y="0"/>
                  </a:moveTo>
                  <a:lnTo>
                    <a:pt x="607" y="105"/>
                  </a:lnTo>
                  <a:lnTo>
                    <a:pt x="523" y="126"/>
                  </a:lnTo>
                  <a:lnTo>
                    <a:pt x="460" y="167"/>
                  </a:lnTo>
                  <a:lnTo>
                    <a:pt x="230" y="251"/>
                  </a:lnTo>
                  <a:lnTo>
                    <a:pt x="188" y="377"/>
                  </a:lnTo>
                  <a:lnTo>
                    <a:pt x="147" y="481"/>
                  </a:lnTo>
                  <a:lnTo>
                    <a:pt x="147" y="649"/>
                  </a:lnTo>
                  <a:lnTo>
                    <a:pt x="105" y="753"/>
                  </a:lnTo>
                  <a:lnTo>
                    <a:pt x="105" y="858"/>
                  </a:lnTo>
                  <a:lnTo>
                    <a:pt x="0" y="983"/>
                  </a:lnTo>
                  <a:lnTo>
                    <a:pt x="84" y="1046"/>
                  </a:lnTo>
                  <a:lnTo>
                    <a:pt x="293" y="1046"/>
                  </a:lnTo>
                  <a:lnTo>
                    <a:pt x="419" y="963"/>
                  </a:lnTo>
                  <a:lnTo>
                    <a:pt x="565" y="942"/>
                  </a:lnTo>
                  <a:lnTo>
                    <a:pt x="670" y="983"/>
                  </a:lnTo>
                  <a:lnTo>
                    <a:pt x="670" y="963"/>
                  </a:lnTo>
                  <a:lnTo>
                    <a:pt x="837" y="732"/>
                  </a:lnTo>
                  <a:lnTo>
                    <a:pt x="816" y="670"/>
                  </a:lnTo>
                  <a:lnTo>
                    <a:pt x="649" y="670"/>
                  </a:lnTo>
                  <a:lnTo>
                    <a:pt x="565" y="732"/>
                  </a:lnTo>
                  <a:lnTo>
                    <a:pt x="523" y="691"/>
                  </a:lnTo>
                  <a:lnTo>
                    <a:pt x="460" y="628"/>
                  </a:lnTo>
                  <a:lnTo>
                    <a:pt x="565" y="628"/>
                  </a:lnTo>
                  <a:lnTo>
                    <a:pt x="649" y="544"/>
                  </a:lnTo>
                  <a:lnTo>
                    <a:pt x="732" y="544"/>
                  </a:lnTo>
                  <a:lnTo>
                    <a:pt x="837" y="419"/>
                  </a:lnTo>
                  <a:lnTo>
                    <a:pt x="879" y="377"/>
                  </a:lnTo>
                  <a:lnTo>
                    <a:pt x="858" y="230"/>
                  </a:lnTo>
                  <a:lnTo>
                    <a:pt x="879" y="147"/>
                  </a:lnTo>
                  <a:lnTo>
                    <a:pt x="858" y="147"/>
                  </a:lnTo>
                  <a:lnTo>
                    <a:pt x="732" y="21"/>
                  </a:lnTo>
                  <a:lnTo>
                    <a:pt x="732" y="0"/>
                  </a:lnTo>
                  <a:close/>
                </a:path>
              </a:pathLst>
            </a:custGeom>
            <a:solidFill>
              <a:srgbClr val="2C39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 name="Google Shape;563;p49"/>
            <p:cNvSpPr/>
            <p:nvPr/>
          </p:nvSpPr>
          <p:spPr>
            <a:xfrm>
              <a:off x="4282600" y="3069600"/>
              <a:ext cx="148050" cy="196175"/>
            </a:xfrm>
            <a:custGeom>
              <a:avLst/>
              <a:gdLst/>
              <a:ahLst/>
              <a:cxnLst/>
              <a:rect l="l" t="t" r="r" b="b"/>
              <a:pathLst>
                <a:path w="5922" h="7847" extrusionOk="0">
                  <a:moveTo>
                    <a:pt x="5587" y="1"/>
                  </a:moveTo>
                  <a:lnTo>
                    <a:pt x="5587" y="21"/>
                  </a:lnTo>
                  <a:lnTo>
                    <a:pt x="5545" y="21"/>
                  </a:lnTo>
                  <a:lnTo>
                    <a:pt x="5482" y="105"/>
                  </a:lnTo>
                  <a:lnTo>
                    <a:pt x="5441" y="210"/>
                  </a:lnTo>
                  <a:lnTo>
                    <a:pt x="5420" y="168"/>
                  </a:lnTo>
                  <a:lnTo>
                    <a:pt x="5315" y="273"/>
                  </a:lnTo>
                  <a:lnTo>
                    <a:pt x="5127" y="314"/>
                  </a:lnTo>
                  <a:lnTo>
                    <a:pt x="5127" y="335"/>
                  </a:lnTo>
                  <a:lnTo>
                    <a:pt x="5085" y="314"/>
                  </a:lnTo>
                  <a:lnTo>
                    <a:pt x="4897" y="335"/>
                  </a:lnTo>
                  <a:lnTo>
                    <a:pt x="4792" y="419"/>
                  </a:lnTo>
                  <a:lnTo>
                    <a:pt x="4499" y="461"/>
                  </a:lnTo>
                  <a:lnTo>
                    <a:pt x="4457" y="461"/>
                  </a:lnTo>
                  <a:lnTo>
                    <a:pt x="4394" y="440"/>
                  </a:lnTo>
                  <a:lnTo>
                    <a:pt x="4227" y="440"/>
                  </a:lnTo>
                  <a:lnTo>
                    <a:pt x="4060" y="524"/>
                  </a:lnTo>
                  <a:lnTo>
                    <a:pt x="3913" y="524"/>
                  </a:lnTo>
                  <a:lnTo>
                    <a:pt x="3830" y="545"/>
                  </a:lnTo>
                  <a:lnTo>
                    <a:pt x="3704" y="482"/>
                  </a:lnTo>
                  <a:lnTo>
                    <a:pt x="3599" y="524"/>
                  </a:lnTo>
                  <a:lnTo>
                    <a:pt x="3244" y="733"/>
                  </a:lnTo>
                  <a:lnTo>
                    <a:pt x="3076" y="754"/>
                  </a:lnTo>
                  <a:lnTo>
                    <a:pt x="2972" y="691"/>
                  </a:lnTo>
                  <a:lnTo>
                    <a:pt x="2909" y="733"/>
                  </a:lnTo>
                  <a:lnTo>
                    <a:pt x="2762" y="733"/>
                  </a:lnTo>
                  <a:lnTo>
                    <a:pt x="2700" y="691"/>
                  </a:lnTo>
                  <a:lnTo>
                    <a:pt x="2658" y="691"/>
                  </a:lnTo>
                  <a:lnTo>
                    <a:pt x="2469" y="858"/>
                  </a:lnTo>
                  <a:lnTo>
                    <a:pt x="2365" y="858"/>
                  </a:lnTo>
                  <a:lnTo>
                    <a:pt x="2239" y="942"/>
                  </a:lnTo>
                  <a:lnTo>
                    <a:pt x="2177" y="1005"/>
                  </a:lnTo>
                  <a:lnTo>
                    <a:pt x="1988" y="1047"/>
                  </a:lnTo>
                  <a:lnTo>
                    <a:pt x="1863" y="984"/>
                  </a:lnTo>
                  <a:lnTo>
                    <a:pt x="1716" y="858"/>
                  </a:lnTo>
                  <a:lnTo>
                    <a:pt x="1653" y="858"/>
                  </a:lnTo>
                  <a:lnTo>
                    <a:pt x="1633" y="754"/>
                  </a:lnTo>
                  <a:lnTo>
                    <a:pt x="1256" y="377"/>
                  </a:lnTo>
                  <a:lnTo>
                    <a:pt x="1235" y="356"/>
                  </a:lnTo>
                  <a:lnTo>
                    <a:pt x="1214" y="314"/>
                  </a:lnTo>
                  <a:lnTo>
                    <a:pt x="1047" y="545"/>
                  </a:lnTo>
                  <a:lnTo>
                    <a:pt x="1005" y="628"/>
                  </a:lnTo>
                  <a:lnTo>
                    <a:pt x="1047" y="858"/>
                  </a:lnTo>
                  <a:lnTo>
                    <a:pt x="1151" y="1172"/>
                  </a:lnTo>
                  <a:lnTo>
                    <a:pt x="1319" y="1256"/>
                  </a:lnTo>
                  <a:lnTo>
                    <a:pt x="1298" y="1402"/>
                  </a:lnTo>
                  <a:lnTo>
                    <a:pt x="1361" y="1591"/>
                  </a:lnTo>
                  <a:lnTo>
                    <a:pt x="1570" y="1612"/>
                  </a:lnTo>
                  <a:lnTo>
                    <a:pt x="1716" y="1737"/>
                  </a:lnTo>
                  <a:lnTo>
                    <a:pt x="3411" y="2260"/>
                  </a:lnTo>
                  <a:lnTo>
                    <a:pt x="4143" y="2260"/>
                  </a:lnTo>
                  <a:lnTo>
                    <a:pt x="2365" y="4039"/>
                  </a:lnTo>
                  <a:lnTo>
                    <a:pt x="1633" y="4039"/>
                  </a:lnTo>
                  <a:lnTo>
                    <a:pt x="1528" y="4122"/>
                  </a:lnTo>
                  <a:lnTo>
                    <a:pt x="1423" y="4122"/>
                  </a:lnTo>
                  <a:lnTo>
                    <a:pt x="1298" y="4206"/>
                  </a:lnTo>
                  <a:lnTo>
                    <a:pt x="1235" y="4311"/>
                  </a:lnTo>
                  <a:lnTo>
                    <a:pt x="1130" y="4394"/>
                  </a:lnTo>
                  <a:lnTo>
                    <a:pt x="984" y="4457"/>
                  </a:lnTo>
                  <a:lnTo>
                    <a:pt x="796" y="4499"/>
                  </a:lnTo>
                  <a:lnTo>
                    <a:pt x="607" y="4562"/>
                  </a:lnTo>
                  <a:lnTo>
                    <a:pt x="565" y="4666"/>
                  </a:lnTo>
                  <a:lnTo>
                    <a:pt x="0" y="5169"/>
                  </a:lnTo>
                  <a:lnTo>
                    <a:pt x="0" y="7449"/>
                  </a:lnTo>
                  <a:lnTo>
                    <a:pt x="419" y="7847"/>
                  </a:lnTo>
                  <a:lnTo>
                    <a:pt x="419" y="7805"/>
                  </a:lnTo>
                  <a:lnTo>
                    <a:pt x="900" y="7261"/>
                  </a:lnTo>
                  <a:lnTo>
                    <a:pt x="942" y="7156"/>
                  </a:lnTo>
                  <a:lnTo>
                    <a:pt x="1089" y="7031"/>
                  </a:lnTo>
                  <a:lnTo>
                    <a:pt x="1193" y="7010"/>
                  </a:lnTo>
                  <a:lnTo>
                    <a:pt x="1235" y="6926"/>
                  </a:lnTo>
                  <a:lnTo>
                    <a:pt x="1298" y="6905"/>
                  </a:lnTo>
                  <a:lnTo>
                    <a:pt x="1633" y="6529"/>
                  </a:lnTo>
                  <a:lnTo>
                    <a:pt x="1716" y="6508"/>
                  </a:lnTo>
                  <a:lnTo>
                    <a:pt x="2093" y="6089"/>
                  </a:lnTo>
                  <a:lnTo>
                    <a:pt x="2302" y="5922"/>
                  </a:lnTo>
                  <a:lnTo>
                    <a:pt x="2469" y="5817"/>
                  </a:lnTo>
                  <a:lnTo>
                    <a:pt x="2658" y="5796"/>
                  </a:lnTo>
                  <a:lnTo>
                    <a:pt x="2930" y="5566"/>
                  </a:lnTo>
                  <a:lnTo>
                    <a:pt x="3558" y="4980"/>
                  </a:lnTo>
                  <a:lnTo>
                    <a:pt x="3871" y="4625"/>
                  </a:lnTo>
                  <a:lnTo>
                    <a:pt x="4060" y="4436"/>
                  </a:lnTo>
                  <a:lnTo>
                    <a:pt x="4081" y="4311"/>
                  </a:lnTo>
                  <a:lnTo>
                    <a:pt x="4478" y="3788"/>
                  </a:lnTo>
                  <a:lnTo>
                    <a:pt x="4478" y="3683"/>
                  </a:lnTo>
                  <a:lnTo>
                    <a:pt x="4687" y="3390"/>
                  </a:lnTo>
                  <a:lnTo>
                    <a:pt x="4708" y="3202"/>
                  </a:lnTo>
                  <a:lnTo>
                    <a:pt x="5022" y="2574"/>
                  </a:lnTo>
                  <a:lnTo>
                    <a:pt x="5106" y="2532"/>
                  </a:lnTo>
                  <a:lnTo>
                    <a:pt x="5064" y="2449"/>
                  </a:lnTo>
                  <a:lnTo>
                    <a:pt x="5064" y="2365"/>
                  </a:lnTo>
                  <a:lnTo>
                    <a:pt x="5190" y="2239"/>
                  </a:lnTo>
                  <a:lnTo>
                    <a:pt x="5231" y="2239"/>
                  </a:lnTo>
                  <a:lnTo>
                    <a:pt x="5315" y="2135"/>
                  </a:lnTo>
                  <a:lnTo>
                    <a:pt x="5441" y="1842"/>
                  </a:lnTo>
                  <a:lnTo>
                    <a:pt x="5650" y="1591"/>
                  </a:lnTo>
                  <a:lnTo>
                    <a:pt x="5650" y="1423"/>
                  </a:lnTo>
                  <a:lnTo>
                    <a:pt x="5692" y="1381"/>
                  </a:lnTo>
                  <a:lnTo>
                    <a:pt x="5713" y="1214"/>
                  </a:lnTo>
                  <a:lnTo>
                    <a:pt x="5650" y="1151"/>
                  </a:lnTo>
                  <a:lnTo>
                    <a:pt x="5734" y="1005"/>
                  </a:lnTo>
                  <a:lnTo>
                    <a:pt x="5796" y="984"/>
                  </a:lnTo>
                  <a:lnTo>
                    <a:pt x="5859" y="984"/>
                  </a:lnTo>
                  <a:lnTo>
                    <a:pt x="5901" y="1005"/>
                  </a:lnTo>
                  <a:lnTo>
                    <a:pt x="5922" y="1005"/>
                  </a:lnTo>
                  <a:lnTo>
                    <a:pt x="5901" y="942"/>
                  </a:lnTo>
                  <a:lnTo>
                    <a:pt x="5838" y="942"/>
                  </a:lnTo>
                  <a:lnTo>
                    <a:pt x="5859" y="963"/>
                  </a:lnTo>
                  <a:lnTo>
                    <a:pt x="5796" y="963"/>
                  </a:lnTo>
                  <a:lnTo>
                    <a:pt x="5817" y="879"/>
                  </a:lnTo>
                  <a:lnTo>
                    <a:pt x="5817" y="775"/>
                  </a:lnTo>
                  <a:lnTo>
                    <a:pt x="5754" y="691"/>
                  </a:lnTo>
                  <a:lnTo>
                    <a:pt x="5817" y="586"/>
                  </a:lnTo>
                  <a:lnTo>
                    <a:pt x="5859" y="545"/>
                  </a:lnTo>
                  <a:lnTo>
                    <a:pt x="5859" y="482"/>
                  </a:lnTo>
                  <a:lnTo>
                    <a:pt x="5796" y="482"/>
                  </a:lnTo>
                  <a:lnTo>
                    <a:pt x="5754" y="440"/>
                  </a:lnTo>
                  <a:lnTo>
                    <a:pt x="5796" y="377"/>
                  </a:lnTo>
                  <a:lnTo>
                    <a:pt x="5796" y="314"/>
                  </a:lnTo>
                  <a:lnTo>
                    <a:pt x="5838" y="210"/>
                  </a:lnTo>
                  <a:lnTo>
                    <a:pt x="5901" y="126"/>
                  </a:lnTo>
                  <a:lnTo>
                    <a:pt x="5859" y="105"/>
                  </a:lnTo>
                  <a:lnTo>
                    <a:pt x="5796" y="105"/>
                  </a:lnTo>
                  <a:lnTo>
                    <a:pt x="5650" y="42"/>
                  </a:lnTo>
                  <a:lnTo>
                    <a:pt x="5587" y="1"/>
                  </a:lnTo>
                  <a:close/>
                </a:path>
              </a:pathLst>
            </a:custGeom>
            <a:solidFill>
              <a:srgbClr val="2C39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 name="Google Shape;564;p49"/>
            <p:cNvSpPr/>
            <p:nvPr/>
          </p:nvSpPr>
          <p:spPr>
            <a:xfrm>
              <a:off x="4175375" y="3163750"/>
              <a:ext cx="121375" cy="147025"/>
            </a:xfrm>
            <a:custGeom>
              <a:avLst/>
              <a:gdLst/>
              <a:ahLst/>
              <a:cxnLst/>
              <a:rect l="l" t="t" r="r" b="b"/>
              <a:pathLst>
                <a:path w="4855" h="5881" extrusionOk="0">
                  <a:moveTo>
                    <a:pt x="984" y="1"/>
                  </a:moveTo>
                  <a:lnTo>
                    <a:pt x="942" y="43"/>
                  </a:lnTo>
                  <a:lnTo>
                    <a:pt x="732" y="252"/>
                  </a:lnTo>
                  <a:lnTo>
                    <a:pt x="607" y="461"/>
                  </a:lnTo>
                  <a:lnTo>
                    <a:pt x="565" y="461"/>
                  </a:lnTo>
                  <a:lnTo>
                    <a:pt x="460" y="566"/>
                  </a:lnTo>
                  <a:lnTo>
                    <a:pt x="398" y="628"/>
                  </a:lnTo>
                  <a:lnTo>
                    <a:pt x="356" y="649"/>
                  </a:lnTo>
                  <a:lnTo>
                    <a:pt x="272" y="754"/>
                  </a:lnTo>
                  <a:lnTo>
                    <a:pt x="293" y="733"/>
                  </a:lnTo>
                  <a:lnTo>
                    <a:pt x="356" y="796"/>
                  </a:lnTo>
                  <a:lnTo>
                    <a:pt x="377" y="963"/>
                  </a:lnTo>
                  <a:lnTo>
                    <a:pt x="419" y="984"/>
                  </a:lnTo>
                  <a:lnTo>
                    <a:pt x="419" y="1089"/>
                  </a:lnTo>
                  <a:lnTo>
                    <a:pt x="502" y="1089"/>
                  </a:lnTo>
                  <a:lnTo>
                    <a:pt x="523" y="1214"/>
                  </a:lnTo>
                  <a:lnTo>
                    <a:pt x="523" y="1361"/>
                  </a:lnTo>
                  <a:lnTo>
                    <a:pt x="670" y="1486"/>
                  </a:lnTo>
                  <a:lnTo>
                    <a:pt x="732" y="1633"/>
                  </a:lnTo>
                  <a:lnTo>
                    <a:pt x="816" y="1696"/>
                  </a:lnTo>
                  <a:lnTo>
                    <a:pt x="900" y="1737"/>
                  </a:lnTo>
                  <a:lnTo>
                    <a:pt x="837" y="1800"/>
                  </a:lnTo>
                  <a:lnTo>
                    <a:pt x="921" y="1884"/>
                  </a:lnTo>
                  <a:lnTo>
                    <a:pt x="942" y="2009"/>
                  </a:lnTo>
                  <a:lnTo>
                    <a:pt x="942" y="2114"/>
                  </a:lnTo>
                  <a:lnTo>
                    <a:pt x="816" y="2261"/>
                  </a:lnTo>
                  <a:lnTo>
                    <a:pt x="816" y="2365"/>
                  </a:lnTo>
                  <a:lnTo>
                    <a:pt x="774" y="2512"/>
                  </a:lnTo>
                  <a:lnTo>
                    <a:pt x="565" y="2512"/>
                  </a:lnTo>
                  <a:lnTo>
                    <a:pt x="565" y="2553"/>
                  </a:lnTo>
                  <a:lnTo>
                    <a:pt x="502" y="2616"/>
                  </a:lnTo>
                  <a:lnTo>
                    <a:pt x="460" y="2721"/>
                  </a:lnTo>
                  <a:lnTo>
                    <a:pt x="377" y="2784"/>
                  </a:lnTo>
                  <a:lnTo>
                    <a:pt x="293" y="2930"/>
                  </a:lnTo>
                  <a:lnTo>
                    <a:pt x="188" y="3056"/>
                  </a:lnTo>
                  <a:lnTo>
                    <a:pt x="168" y="3202"/>
                  </a:lnTo>
                  <a:lnTo>
                    <a:pt x="0" y="3767"/>
                  </a:lnTo>
                  <a:lnTo>
                    <a:pt x="188" y="3767"/>
                  </a:lnTo>
                  <a:lnTo>
                    <a:pt x="2281" y="4981"/>
                  </a:lnTo>
                  <a:lnTo>
                    <a:pt x="2406" y="5169"/>
                  </a:lnTo>
                  <a:lnTo>
                    <a:pt x="2385" y="5253"/>
                  </a:lnTo>
                  <a:lnTo>
                    <a:pt x="2406" y="5294"/>
                  </a:lnTo>
                  <a:lnTo>
                    <a:pt x="2469" y="5378"/>
                  </a:lnTo>
                  <a:lnTo>
                    <a:pt x="3181" y="5880"/>
                  </a:lnTo>
                  <a:lnTo>
                    <a:pt x="3222" y="5880"/>
                  </a:lnTo>
                  <a:lnTo>
                    <a:pt x="3327" y="5818"/>
                  </a:lnTo>
                  <a:lnTo>
                    <a:pt x="3536" y="5546"/>
                  </a:lnTo>
                  <a:lnTo>
                    <a:pt x="3641" y="5357"/>
                  </a:lnTo>
                  <a:lnTo>
                    <a:pt x="3641" y="5232"/>
                  </a:lnTo>
                  <a:lnTo>
                    <a:pt x="3725" y="5085"/>
                  </a:lnTo>
                  <a:lnTo>
                    <a:pt x="3829" y="4939"/>
                  </a:lnTo>
                  <a:lnTo>
                    <a:pt x="3808" y="4918"/>
                  </a:lnTo>
                  <a:lnTo>
                    <a:pt x="3808" y="4855"/>
                  </a:lnTo>
                  <a:lnTo>
                    <a:pt x="3871" y="4750"/>
                  </a:lnTo>
                  <a:lnTo>
                    <a:pt x="3871" y="4730"/>
                  </a:lnTo>
                  <a:lnTo>
                    <a:pt x="3955" y="4709"/>
                  </a:lnTo>
                  <a:lnTo>
                    <a:pt x="4122" y="4709"/>
                  </a:lnTo>
                  <a:lnTo>
                    <a:pt x="4227" y="4541"/>
                  </a:lnTo>
                  <a:lnTo>
                    <a:pt x="4436" y="4458"/>
                  </a:lnTo>
                  <a:lnTo>
                    <a:pt x="4394" y="4416"/>
                  </a:lnTo>
                  <a:lnTo>
                    <a:pt x="4457" y="4332"/>
                  </a:lnTo>
                  <a:lnTo>
                    <a:pt x="4499" y="4332"/>
                  </a:lnTo>
                  <a:lnTo>
                    <a:pt x="4687" y="4102"/>
                  </a:lnTo>
                  <a:lnTo>
                    <a:pt x="4708" y="4081"/>
                  </a:lnTo>
                  <a:lnTo>
                    <a:pt x="4289" y="3683"/>
                  </a:lnTo>
                  <a:lnTo>
                    <a:pt x="4289" y="1403"/>
                  </a:lnTo>
                  <a:lnTo>
                    <a:pt x="4854" y="900"/>
                  </a:lnTo>
                  <a:lnTo>
                    <a:pt x="4687" y="900"/>
                  </a:lnTo>
                  <a:lnTo>
                    <a:pt x="4478" y="942"/>
                  </a:lnTo>
                  <a:lnTo>
                    <a:pt x="4373" y="880"/>
                  </a:lnTo>
                  <a:lnTo>
                    <a:pt x="4289" y="754"/>
                  </a:lnTo>
                  <a:lnTo>
                    <a:pt x="4227" y="733"/>
                  </a:lnTo>
                  <a:lnTo>
                    <a:pt x="3955" y="754"/>
                  </a:lnTo>
                  <a:lnTo>
                    <a:pt x="3913" y="775"/>
                  </a:lnTo>
                  <a:lnTo>
                    <a:pt x="3808" y="775"/>
                  </a:lnTo>
                  <a:lnTo>
                    <a:pt x="3704" y="838"/>
                  </a:lnTo>
                  <a:lnTo>
                    <a:pt x="3641" y="900"/>
                  </a:lnTo>
                  <a:lnTo>
                    <a:pt x="3494" y="1152"/>
                  </a:lnTo>
                  <a:lnTo>
                    <a:pt x="3285" y="1152"/>
                  </a:lnTo>
                  <a:lnTo>
                    <a:pt x="3181" y="1110"/>
                  </a:lnTo>
                  <a:lnTo>
                    <a:pt x="3013" y="1152"/>
                  </a:lnTo>
                  <a:lnTo>
                    <a:pt x="2888" y="1089"/>
                  </a:lnTo>
                  <a:lnTo>
                    <a:pt x="2699" y="1089"/>
                  </a:lnTo>
                  <a:lnTo>
                    <a:pt x="2595" y="1047"/>
                  </a:lnTo>
                  <a:lnTo>
                    <a:pt x="2511" y="942"/>
                  </a:lnTo>
                  <a:lnTo>
                    <a:pt x="2365" y="859"/>
                  </a:lnTo>
                  <a:lnTo>
                    <a:pt x="2134" y="628"/>
                  </a:lnTo>
                  <a:lnTo>
                    <a:pt x="2030" y="545"/>
                  </a:lnTo>
                  <a:lnTo>
                    <a:pt x="1737" y="566"/>
                  </a:lnTo>
                  <a:lnTo>
                    <a:pt x="1611" y="524"/>
                  </a:lnTo>
                  <a:lnTo>
                    <a:pt x="1465" y="566"/>
                  </a:lnTo>
                  <a:lnTo>
                    <a:pt x="1339" y="545"/>
                  </a:lnTo>
                  <a:lnTo>
                    <a:pt x="1256" y="440"/>
                  </a:lnTo>
                  <a:lnTo>
                    <a:pt x="1256" y="105"/>
                  </a:lnTo>
                  <a:lnTo>
                    <a:pt x="1151" y="64"/>
                  </a:lnTo>
                  <a:lnTo>
                    <a:pt x="1046" y="105"/>
                  </a:lnTo>
                  <a:lnTo>
                    <a:pt x="984" y="1"/>
                  </a:lnTo>
                  <a:close/>
                </a:path>
              </a:pathLst>
            </a:custGeom>
            <a:solidFill>
              <a:srgbClr val="2C39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 name="Google Shape;565;p49"/>
            <p:cNvSpPr/>
            <p:nvPr/>
          </p:nvSpPr>
          <p:spPr>
            <a:xfrm>
              <a:off x="4145025" y="3258950"/>
              <a:ext cx="11000" cy="25"/>
            </a:xfrm>
            <a:custGeom>
              <a:avLst/>
              <a:gdLst/>
              <a:ahLst/>
              <a:cxnLst/>
              <a:rect l="l" t="t" r="r" b="b"/>
              <a:pathLst>
                <a:path w="440" h="1" extrusionOk="0">
                  <a:moveTo>
                    <a:pt x="1" y="1"/>
                  </a:moveTo>
                  <a:lnTo>
                    <a:pt x="210" y="1"/>
                  </a:lnTo>
                  <a:lnTo>
                    <a:pt x="440" y="1"/>
                  </a:lnTo>
                  <a:lnTo>
                    <a:pt x="22" y="1"/>
                  </a:lnTo>
                  <a:close/>
                </a:path>
              </a:pathLst>
            </a:custGeom>
            <a:solidFill>
              <a:srgbClr val="2C39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 name="Google Shape;566;p49"/>
            <p:cNvSpPr/>
            <p:nvPr/>
          </p:nvSpPr>
          <p:spPr>
            <a:xfrm>
              <a:off x="4115200" y="3182075"/>
              <a:ext cx="83725" cy="82675"/>
            </a:xfrm>
            <a:custGeom>
              <a:avLst/>
              <a:gdLst/>
              <a:ahLst/>
              <a:cxnLst/>
              <a:rect l="l" t="t" r="r" b="b"/>
              <a:pathLst>
                <a:path w="3349" h="3307" extrusionOk="0">
                  <a:moveTo>
                    <a:pt x="2700" y="0"/>
                  </a:moveTo>
                  <a:lnTo>
                    <a:pt x="2679" y="21"/>
                  </a:lnTo>
                  <a:lnTo>
                    <a:pt x="2554" y="105"/>
                  </a:lnTo>
                  <a:lnTo>
                    <a:pt x="2491" y="209"/>
                  </a:lnTo>
                  <a:lnTo>
                    <a:pt x="2365" y="251"/>
                  </a:lnTo>
                  <a:lnTo>
                    <a:pt x="2240" y="209"/>
                  </a:lnTo>
                  <a:lnTo>
                    <a:pt x="2031" y="230"/>
                  </a:lnTo>
                  <a:lnTo>
                    <a:pt x="1884" y="272"/>
                  </a:lnTo>
                  <a:lnTo>
                    <a:pt x="1779" y="272"/>
                  </a:lnTo>
                  <a:lnTo>
                    <a:pt x="1759" y="314"/>
                  </a:lnTo>
                  <a:lnTo>
                    <a:pt x="1675" y="272"/>
                  </a:lnTo>
                  <a:lnTo>
                    <a:pt x="1612" y="356"/>
                  </a:lnTo>
                  <a:lnTo>
                    <a:pt x="1612" y="440"/>
                  </a:lnTo>
                  <a:lnTo>
                    <a:pt x="1549" y="440"/>
                  </a:lnTo>
                  <a:lnTo>
                    <a:pt x="1403" y="419"/>
                  </a:lnTo>
                  <a:lnTo>
                    <a:pt x="1403" y="314"/>
                  </a:lnTo>
                  <a:lnTo>
                    <a:pt x="1298" y="272"/>
                  </a:lnTo>
                  <a:lnTo>
                    <a:pt x="1215" y="314"/>
                  </a:lnTo>
                  <a:lnTo>
                    <a:pt x="1047" y="251"/>
                  </a:lnTo>
                  <a:lnTo>
                    <a:pt x="942" y="209"/>
                  </a:lnTo>
                  <a:lnTo>
                    <a:pt x="880" y="272"/>
                  </a:lnTo>
                  <a:lnTo>
                    <a:pt x="880" y="356"/>
                  </a:lnTo>
                  <a:lnTo>
                    <a:pt x="901" y="419"/>
                  </a:lnTo>
                  <a:lnTo>
                    <a:pt x="880" y="440"/>
                  </a:lnTo>
                  <a:lnTo>
                    <a:pt x="838" y="544"/>
                  </a:lnTo>
                  <a:lnTo>
                    <a:pt x="796" y="628"/>
                  </a:lnTo>
                  <a:lnTo>
                    <a:pt x="796" y="774"/>
                  </a:lnTo>
                  <a:lnTo>
                    <a:pt x="775" y="984"/>
                  </a:lnTo>
                  <a:lnTo>
                    <a:pt x="733" y="1109"/>
                  </a:lnTo>
                  <a:lnTo>
                    <a:pt x="817" y="1172"/>
                  </a:lnTo>
                  <a:lnTo>
                    <a:pt x="880" y="1256"/>
                  </a:lnTo>
                  <a:lnTo>
                    <a:pt x="922" y="1318"/>
                  </a:lnTo>
                  <a:lnTo>
                    <a:pt x="901" y="1402"/>
                  </a:lnTo>
                  <a:lnTo>
                    <a:pt x="608" y="1800"/>
                  </a:lnTo>
                  <a:lnTo>
                    <a:pt x="419" y="2009"/>
                  </a:lnTo>
                  <a:lnTo>
                    <a:pt x="378" y="2092"/>
                  </a:lnTo>
                  <a:lnTo>
                    <a:pt x="147" y="2511"/>
                  </a:lnTo>
                  <a:lnTo>
                    <a:pt x="106" y="2553"/>
                  </a:lnTo>
                  <a:lnTo>
                    <a:pt x="106" y="2720"/>
                  </a:lnTo>
                  <a:lnTo>
                    <a:pt x="85" y="2929"/>
                  </a:lnTo>
                  <a:lnTo>
                    <a:pt x="1" y="3139"/>
                  </a:lnTo>
                  <a:lnTo>
                    <a:pt x="43" y="3264"/>
                  </a:lnTo>
                  <a:lnTo>
                    <a:pt x="1" y="3285"/>
                  </a:lnTo>
                  <a:lnTo>
                    <a:pt x="43" y="3306"/>
                  </a:lnTo>
                  <a:lnTo>
                    <a:pt x="106" y="3285"/>
                  </a:lnTo>
                  <a:lnTo>
                    <a:pt x="210" y="3201"/>
                  </a:lnTo>
                  <a:lnTo>
                    <a:pt x="273" y="3243"/>
                  </a:lnTo>
                  <a:lnTo>
                    <a:pt x="315" y="3285"/>
                  </a:lnTo>
                  <a:lnTo>
                    <a:pt x="398" y="3285"/>
                  </a:lnTo>
                  <a:lnTo>
                    <a:pt x="461" y="3243"/>
                  </a:lnTo>
                  <a:lnTo>
                    <a:pt x="461" y="3160"/>
                  </a:lnTo>
                  <a:lnTo>
                    <a:pt x="566" y="3160"/>
                  </a:lnTo>
                  <a:lnTo>
                    <a:pt x="566" y="3180"/>
                  </a:lnTo>
                  <a:lnTo>
                    <a:pt x="608" y="3139"/>
                  </a:lnTo>
                  <a:lnTo>
                    <a:pt x="670" y="3139"/>
                  </a:lnTo>
                  <a:lnTo>
                    <a:pt x="712" y="3076"/>
                  </a:lnTo>
                  <a:lnTo>
                    <a:pt x="1633" y="3076"/>
                  </a:lnTo>
                  <a:lnTo>
                    <a:pt x="2407" y="3034"/>
                  </a:lnTo>
                  <a:lnTo>
                    <a:pt x="2575" y="2469"/>
                  </a:lnTo>
                  <a:lnTo>
                    <a:pt x="2595" y="2323"/>
                  </a:lnTo>
                  <a:lnTo>
                    <a:pt x="2700" y="2197"/>
                  </a:lnTo>
                  <a:lnTo>
                    <a:pt x="2784" y="2051"/>
                  </a:lnTo>
                  <a:lnTo>
                    <a:pt x="2867" y="1988"/>
                  </a:lnTo>
                  <a:lnTo>
                    <a:pt x="2909" y="1883"/>
                  </a:lnTo>
                  <a:lnTo>
                    <a:pt x="2972" y="1820"/>
                  </a:lnTo>
                  <a:lnTo>
                    <a:pt x="2972" y="1779"/>
                  </a:lnTo>
                  <a:lnTo>
                    <a:pt x="3181" y="1779"/>
                  </a:lnTo>
                  <a:lnTo>
                    <a:pt x="3223" y="1632"/>
                  </a:lnTo>
                  <a:lnTo>
                    <a:pt x="3223" y="1528"/>
                  </a:lnTo>
                  <a:lnTo>
                    <a:pt x="3349" y="1381"/>
                  </a:lnTo>
                  <a:lnTo>
                    <a:pt x="3349" y="1276"/>
                  </a:lnTo>
                  <a:lnTo>
                    <a:pt x="3328" y="1151"/>
                  </a:lnTo>
                  <a:lnTo>
                    <a:pt x="3244" y="1067"/>
                  </a:lnTo>
                  <a:lnTo>
                    <a:pt x="3307" y="1004"/>
                  </a:lnTo>
                  <a:lnTo>
                    <a:pt x="3223" y="963"/>
                  </a:lnTo>
                  <a:lnTo>
                    <a:pt x="3139" y="900"/>
                  </a:lnTo>
                  <a:lnTo>
                    <a:pt x="3077" y="753"/>
                  </a:lnTo>
                  <a:lnTo>
                    <a:pt x="2930" y="628"/>
                  </a:lnTo>
                  <a:lnTo>
                    <a:pt x="2930" y="481"/>
                  </a:lnTo>
                  <a:lnTo>
                    <a:pt x="2909" y="356"/>
                  </a:lnTo>
                  <a:lnTo>
                    <a:pt x="2826" y="356"/>
                  </a:lnTo>
                  <a:lnTo>
                    <a:pt x="2826" y="251"/>
                  </a:lnTo>
                  <a:lnTo>
                    <a:pt x="2784" y="230"/>
                  </a:lnTo>
                  <a:lnTo>
                    <a:pt x="2763" y="63"/>
                  </a:lnTo>
                  <a:lnTo>
                    <a:pt x="2700" y="0"/>
                  </a:lnTo>
                  <a:close/>
                </a:path>
              </a:pathLst>
            </a:custGeom>
            <a:solidFill>
              <a:srgbClr val="2C39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 name="Google Shape;567;p49"/>
            <p:cNvSpPr/>
            <p:nvPr/>
          </p:nvSpPr>
          <p:spPr>
            <a:xfrm>
              <a:off x="3898125" y="3081625"/>
              <a:ext cx="188350" cy="127150"/>
            </a:xfrm>
            <a:custGeom>
              <a:avLst/>
              <a:gdLst/>
              <a:ahLst/>
              <a:cxnLst/>
              <a:rect l="l" t="t" r="r" b="b"/>
              <a:pathLst>
                <a:path w="7534" h="5086" extrusionOk="0">
                  <a:moveTo>
                    <a:pt x="4750" y="1"/>
                  </a:moveTo>
                  <a:lnTo>
                    <a:pt x="4708" y="64"/>
                  </a:lnTo>
                  <a:lnTo>
                    <a:pt x="4583" y="147"/>
                  </a:lnTo>
                  <a:lnTo>
                    <a:pt x="4499" y="84"/>
                  </a:lnTo>
                  <a:lnTo>
                    <a:pt x="4374" y="84"/>
                  </a:lnTo>
                  <a:lnTo>
                    <a:pt x="4269" y="168"/>
                  </a:lnTo>
                  <a:lnTo>
                    <a:pt x="4123" y="252"/>
                  </a:lnTo>
                  <a:lnTo>
                    <a:pt x="4081" y="315"/>
                  </a:lnTo>
                  <a:lnTo>
                    <a:pt x="4123" y="398"/>
                  </a:lnTo>
                  <a:lnTo>
                    <a:pt x="4039" y="419"/>
                  </a:lnTo>
                  <a:lnTo>
                    <a:pt x="3934" y="587"/>
                  </a:lnTo>
                  <a:lnTo>
                    <a:pt x="3872" y="587"/>
                  </a:lnTo>
                  <a:lnTo>
                    <a:pt x="3830" y="566"/>
                  </a:lnTo>
                  <a:lnTo>
                    <a:pt x="3746" y="670"/>
                  </a:lnTo>
                  <a:lnTo>
                    <a:pt x="3746" y="733"/>
                  </a:lnTo>
                  <a:lnTo>
                    <a:pt x="3662" y="796"/>
                  </a:lnTo>
                  <a:lnTo>
                    <a:pt x="3641" y="900"/>
                  </a:lnTo>
                  <a:lnTo>
                    <a:pt x="3662" y="984"/>
                  </a:lnTo>
                  <a:lnTo>
                    <a:pt x="3641" y="1089"/>
                  </a:lnTo>
                  <a:lnTo>
                    <a:pt x="3537" y="1131"/>
                  </a:lnTo>
                  <a:lnTo>
                    <a:pt x="3432" y="1214"/>
                  </a:lnTo>
                  <a:lnTo>
                    <a:pt x="3202" y="1235"/>
                  </a:lnTo>
                  <a:lnTo>
                    <a:pt x="3035" y="1256"/>
                  </a:lnTo>
                  <a:lnTo>
                    <a:pt x="2909" y="1235"/>
                  </a:lnTo>
                  <a:lnTo>
                    <a:pt x="2804" y="1193"/>
                  </a:lnTo>
                  <a:lnTo>
                    <a:pt x="2679" y="1214"/>
                  </a:lnTo>
                  <a:lnTo>
                    <a:pt x="2595" y="1193"/>
                  </a:lnTo>
                  <a:lnTo>
                    <a:pt x="2511" y="1235"/>
                  </a:lnTo>
                  <a:lnTo>
                    <a:pt x="2491" y="1340"/>
                  </a:lnTo>
                  <a:lnTo>
                    <a:pt x="2595" y="1445"/>
                  </a:lnTo>
                  <a:lnTo>
                    <a:pt x="2658" y="1445"/>
                  </a:lnTo>
                  <a:lnTo>
                    <a:pt x="2679" y="1528"/>
                  </a:lnTo>
                  <a:lnTo>
                    <a:pt x="2511" y="1633"/>
                  </a:lnTo>
                  <a:lnTo>
                    <a:pt x="2449" y="1737"/>
                  </a:lnTo>
                  <a:lnTo>
                    <a:pt x="2281" y="1737"/>
                  </a:lnTo>
                  <a:lnTo>
                    <a:pt x="1947" y="1821"/>
                  </a:lnTo>
                  <a:lnTo>
                    <a:pt x="1821" y="1926"/>
                  </a:lnTo>
                  <a:lnTo>
                    <a:pt x="1633" y="1968"/>
                  </a:lnTo>
                  <a:lnTo>
                    <a:pt x="1507" y="2072"/>
                  </a:lnTo>
                  <a:lnTo>
                    <a:pt x="1403" y="2093"/>
                  </a:lnTo>
                  <a:lnTo>
                    <a:pt x="1340" y="2051"/>
                  </a:lnTo>
                  <a:lnTo>
                    <a:pt x="1298" y="1926"/>
                  </a:lnTo>
                  <a:lnTo>
                    <a:pt x="1235" y="1863"/>
                  </a:lnTo>
                  <a:lnTo>
                    <a:pt x="1151" y="1926"/>
                  </a:lnTo>
                  <a:lnTo>
                    <a:pt x="1151" y="2051"/>
                  </a:lnTo>
                  <a:lnTo>
                    <a:pt x="1110" y="2177"/>
                  </a:lnTo>
                  <a:lnTo>
                    <a:pt x="942" y="2177"/>
                  </a:lnTo>
                  <a:lnTo>
                    <a:pt x="838" y="2198"/>
                  </a:lnTo>
                  <a:lnTo>
                    <a:pt x="733" y="2198"/>
                  </a:lnTo>
                  <a:lnTo>
                    <a:pt x="712" y="2072"/>
                  </a:lnTo>
                  <a:lnTo>
                    <a:pt x="670" y="2030"/>
                  </a:lnTo>
                  <a:lnTo>
                    <a:pt x="670" y="2051"/>
                  </a:lnTo>
                  <a:lnTo>
                    <a:pt x="566" y="2198"/>
                  </a:lnTo>
                  <a:lnTo>
                    <a:pt x="461" y="2240"/>
                  </a:lnTo>
                  <a:lnTo>
                    <a:pt x="398" y="2365"/>
                  </a:lnTo>
                  <a:lnTo>
                    <a:pt x="294" y="2553"/>
                  </a:lnTo>
                  <a:lnTo>
                    <a:pt x="252" y="2679"/>
                  </a:lnTo>
                  <a:lnTo>
                    <a:pt x="147" y="2867"/>
                  </a:lnTo>
                  <a:lnTo>
                    <a:pt x="63" y="2867"/>
                  </a:lnTo>
                  <a:lnTo>
                    <a:pt x="1" y="2930"/>
                  </a:lnTo>
                  <a:lnTo>
                    <a:pt x="42" y="3077"/>
                  </a:lnTo>
                  <a:lnTo>
                    <a:pt x="84" y="3223"/>
                  </a:lnTo>
                  <a:lnTo>
                    <a:pt x="63" y="3349"/>
                  </a:lnTo>
                  <a:lnTo>
                    <a:pt x="84" y="3516"/>
                  </a:lnTo>
                  <a:lnTo>
                    <a:pt x="105" y="3641"/>
                  </a:lnTo>
                  <a:lnTo>
                    <a:pt x="105" y="3872"/>
                  </a:lnTo>
                  <a:lnTo>
                    <a:pt x="168" y="3934"/>
                  </a:lnTo>
                  <a:lnTo>
                    <a:pt x="314" y="4018"/>
                  </a:lnTo>
                  <a:lnTo>
                    <a:pt x="419" y="4123"/>
                  </a:lnTo>
                  <a:lnTo>
                    <a:pt x="461" y="4248"/>
                  </a:lnTo>
                  <a:lnTo>
                    <a:pt x="607" y="4458"/>
                  </a:lnTo>
                  <a:lnTo>
                    <a:pt x="691" y="4604"/>
                  </a:lnTo>
                  <a:lnTo>
                    <a:pt x="775" y="4688"/>
                  </a:lnTo>
                  <a:lnTo>
                    <a:pt x="942" y="4813"/>
                  </a:lnTo>
                  <a:lnTo>
                    <a:pt x="942" y="4960"/>
                  </a:lnTo>
                  <a:lnTo>
                    <a:pt x="942" y="5022"/>
                  </a:lnTo>
                  <a:lnTo>
                    <a:pt x="984" y="5085"/>
                  </a:lnTo>
                  <a:lnTo>
                    <a:pt x="1005" y="5085"/>
                  </a:lnTo>
                  <a:lnTo>
                    <a:pt x="1256" y="4667"/>
                  </a:lnTo>
                  <a:lnTo>
                    <a:pt x="1403" y="4499"/>
                  </a:lnTo>
                  <a:lnTo>
                    <a:pt x="1507" y="4478"/>
                  </a:lnTo>
                  <a:lnTo>
                    <a:pt x="1549" y="4437"/>
                  </a:lnTo>
                  <a:lnTo>
                    <a:pt x="1779" y="4332"/>
                  </a:lnTo>
                  <a:lnTo>
                    <a:pt x="1884" y="4353"/>
                  </a:lnTo>
                  <a:lnTo>
                    <a:pt x="1947" y="4290"/>
                  </a:lnTo>
                  <a:lnTo>
                    <a:pt x="2135" y="4290"/>
                  </a:lnTo>
                  <a:lnTo>
                    <a:pt x="2156" y="4353"/>
                  </a:lnTo>
                  <a:lnTo>
                    <a:pt x="2260" y="4395"/>
                  </a:lnTo>
                  <a:lnTo>
                    <a:pt x="2302" y="4374"/>
                  </a:lnTo>
                  <a:lnTo>
                    <a:pt x="2386" y="4353"/>
                  </a:lnTo>
                  <a:lnTo>
                    <a:pt x="2386" y="4269"/>
                  </a:lnTo>
                  <a:lnTo>
                    <a:pt x="2407" y="4185"/>
                  </a:lnTo>
                  <a:lnTo>
                    <a:pt x="2470" y="4144"/>
                  </a:lnTo>
                  <a:lnTo>
                    <a:pt x="2365" y="4018"/>
                  </a:lnTo>
                  <a:lnTo>
                    <a:pt x="2365" y="3955"/>
                  </a:lnTo>
                  <a:lnTo>
                    <a:pt x="2449" y="3955"/>
                  </a:lnTo>
                  <a:lnTo>
                    <a:pt x="2491" y="3913"/>
                  </a:lnTo>
                  <a:lnTo>
                    <a:pt x="2491" y="3851"/>
                  </a:lnTo>
                  <a:lnTo>
                    <a:pt x="2553" y="3767"/>
                  </a:lnTo>
                  <a:lnTo>
                    <a:pt x="2553" y="3704"/>
                  </a:lnTo>
                  <a:lnTo>
                    <a:pt x="2595" y="3662"/>
                  </a:lnTo>
                  <a:lnTo>
                    <a:pt x="2679" y="3662"/>
                  </a:lnTo>
                  <a:lnTo>
                    <a:pt x="2763" y="3558"/>
                  </a:lnTo>
                  <a:lnTo>
                    <a:pt x="2867" y="3600"/>
                  </a:lnTo>
                  <a:lnTo>
                    <a:pt x="2867" y="3537"/>
                  </a:lnTo>
                  <a:lnTo>
                    <a:pt x="2930" y="3537"/>
                  </a:lnTo>
                  <a:lnTo>
                    <a:pt x="3014" y="3600"/>
                  </a:lnTo>
                  <a:lnTo>
                    <a:pt x="3076" y="3621"/>
                  </a:lnTo>
                  <a:lnTo>
                    <a:pt x="3244" y="3746"/>
                  </a:lnTo>
                  <a:lnTo>
                    <a:pt x="3327" y="3767"/>
                  </a:lnTo>
                  <a:lnTo>
                    <a:pt x="3495" y="3913"/>
                  </a:lnTo>
                  <a:lnTo>
                    <a:pt x="3516" y="3955"/>
                  </a:lnTo>
                  <a:lnTo>
                    <a:pt x="3641" y="3934"/>
                  </a:lnTo>
                  <a:lnTo>
                    <a:pt x="3767" y="4018"/>
                  </a:lnTo>
                  <a:lnTo>
                    <a:pt x="3913" y="4018"/>
                  </a:lnTo>
                  <a:lnTo>
                    <a:pt x="3976" y="4039"/>
                  </a:lnTo>
                  <a:lnTo>
                    <a:pt x="4060" y="3976"/>
                  </a:lnTo>
                  <a:lnTo>
                    <a:pt x="4144" y="3976"/>
                  </a:lnTo>
                  <a:lnTo>
                    <a:pt x="4248" y="4039"/>
                  </a:lnTo>
                  <a:lnTo>
                    <a:pt x="4374" y="4060"/>
                  </a:lnTo>
                  <a:lnTo>
                    <a:pt x="4436" y="4081"/>
                  </a:lnTo>
                  <a:lnTo>
                    <a:pt x="4562" y="4060"/>
                  </a:lnTo>
                  <a:lnTo>
                    <a:pt x="4583" y="4018"/>
                  </a:lnTo>
                  <a:lnTo>
                    <a:pt x="4541" y="3955"/>
                  </a:lnTo>
                  <a:lnTo>
                    <a:pt x="4499" y="3913"/>
                  </a:lnTo>
                  <a:lnTo>
                    <a:pt x="4604" y="3809"/>
                  </a:lnTo>
                  <a:lnTo>
                    <a:pt x="4688" y="3704"/>
                  </a:lnTo>
                  <a:lnTo>
                    <a:pt x="4792" y="3704"/>
                  </a:lnTo>
                  <a:lnTo>
                    <a:pt x="4897" y="3725"/>
                  </a:lnTo>
                  <a:lnTo>
                    <a:pt x="4980" y="3809"/>
                  </a:lnTo>
                  <a:lnTo>
                    <a:pt x="5064" y="3767"/>
                  </a:lnTo>
                  <a:lnTo>
                    <a:pt x="5294" y="3746"/>
                  </a:lnTo>
                  <a:lnTo>
                    <a:pt x="5336" y="3704"/>
                  </a:lnTo>
                  <a:lnTo>
                    <a:pt x="5420" y="3641"/>
                  </a:lnTo>
                  <a:lnTo>
                    <a:pt x="5650" y="3537"/>
                  </a:lnTo>
                  <a:lnTo>
                    <a:pt x="5734" y="3558"/>
                  </a:lnTo>
                  <a:lnTo>
                    <a:pt x="5755" y="3600"/>
                  </a:lnTo>
                  <a:lnTo>
                    <a:pt x="5796" y="3600"/>
                  </a:lnTo>
                  <a:lnTo>
                    <a:pt x="5817" y="3662"/>
                  </a:lnTo>
                  <a:lnTo>
                    <a:pt x="5859" y="3662"/>
                  </a:lnTo>
                  <a:lnTo>
                    <a:pt x="5943" y="3621"/>
                  </a:lnTo>
                  <a:lnTo>
                    <a:pt x="6068" y="3621"/>
                  </a:lnTo>
                  <a:lnTo>
                    <a:pt x="6152" y="3600"/>
                  </a:lnTo>
                  <a:lnTo>
                    <a:pt x="6236" y="3600"/>
                  </a:lnTo>
                  <a:lnTo>
                    <a:pt x="6320" y="3495"/>
                  </a:lnTo>
                  <a:lnTo>
                    <a:pt x="6278" y="3453"/>
                  </a:lnTo>
                  <a:lnTo>
                    <a:pt x="6278" y="3411"/>
                  </a:lnTo>
                  <a:lnTo>
                    <a:pt x="6361" y="3411"/>
                  </a:lnTo>
                  <a:lnTo>
                    <a:pt x="6445" y="3453"/>
                  </a:lnTo>
                  <a:lnTo>
                    <a:pt x="6633" y="3453"/>
                  </a:lnTo>
                  <a:lnTo>
                    <a:pt x="6675" y="3495"/>
                  </a:lnTo>
                  <a:lnTo>
                    <a:pt x="6759" y="3516"/>
                  </a:lnTo>
                  <a:lnTo>
                    <a:pt x="6843" y="3558"/>
                  </a:lnTo>
                  <a:lnTo>
                    <a:pt x="7073" y="3558"/>
                  </a:lnTo>
                  <a:lnTo>
                    <a:pt x="7094" y="3600"/>
                  </a:lnTo>
                  <a:lnTo>
                    <a:pt x="7282" y="3516"/>
                  </a:lnTo>
                  <a:lnTo>
                    <a:pt x="7408" y="3516"/>
                  </a:lnTo>
                  <a:lnTo>
                    <a:pt x="7512" y="3558"/>
                  </a:lnTo>
                  <a:lnTo>
                    <a:pt x="7533" y="3600"/>
                  </a:lnTo>
                  <a:lnTo>
                    <a:pt x="7533" y="3558"/>
                  </a:lnTo>
                  <a:lnTo>
                    <a:pt x="7491" y="3495"/>
                  </a:lnTo>
                  <a:lnTo>
                    <a:pt x="7387" y="3432"/>
                  </a:lnTo>
                  <a:lnTo>
                    <a:pt x="7303" y="3390"/>
                  </a:lnTo>
                  <a:lnTo>
                    <a:pt x="7303" y="3202"/>
                  </a:lnTo>
                  <a:lnTo>
                    <a:pt x="7303" y="3139"/>
                  </a:lnTo>
                  <a:lnTo>
                    <a:pt x="7219" y="3077"/>
                  </a:lnTo>
                  <a:lnTo>
                    <a:pt x="7010" y="3035"/>
                  </a:lnTo>
                  <a:lnTo>
                    <a:pt x="6968" y="2972"/>
                  </a:lnTo>
                  <a:lnTo>
                    <a:pt x="6989" y="2867"/>
                  </a:lnTo>
                  <a:lnTo>
                    <a:pt x="6947" y="2805"/>
                  </a:lnTo>
                  <a:lnTo>
                    <a:pt x="6843" y="2784"/>
                  </a:lnTo>
                  <a:lnTo>
                    <a:pt x="6780" y="2721"/>
                  </a:lnTo>
                  <a:lnTo>
                    <a:pt x="6759" y="2553"/>
                  </a:lnTo>
                  <a:lnTo>
                    <a:pt x="6738" y="2491"/>
                  </a:lnTo>
                  <a:lnTo>
                    <a:pt x="6550" y="2365"/>
                  </a:lnTo>
                  <a:lnTo>
                    <a:pt x="6487" y="2386"/>
                  </a:lnTo>
                  <a:lnTo>
                    <a:pt x="6382" y="2344"/>
                  </a:lnTo>
                  <a:lnTo>
                    <a:pt x="6361" y="2365"/>
                  </a:lnTo>
                  <a:lnTo>
                    <a:pt x="6257" y="2344"/>
                  </a:lnTo>
                  <a:lnTo>
                    <a:pt x="6131" y="2240"/>
                  </a:lnTo>
                  <a:lnTo>
                    <a:pt x="6173" y="2177"/>
                  </a:lnTo>
                  <a:lnTo>
                    <a:pt x="6215" y="2135"/>
                  </a:lnTo>
                  <a:lnTo>
                    <a:pt x="6278" y="2072"/>
                  </a:lnTo>
                  <a:lnTo>
                    <a:pt x="6320" y="1989"/>
                  </a:lnTo>
                  <a:lnTo>
                    <a:pt x="6257" y="1926"/>
                  </a:lnTo>
                  <a:lnTo>
                    <a:pt x="6152" y="1926"/>
                  </a:lnTo>
                  <a:lnTo>
                    <a:pt x="6048" y="1863"/>
                  </a:lnTo>
                  <a:lnTo>
                    <a:pt x="6006" y="1779"/>
                  </a:lnTo>
                  <a:lnTo>
                    <a:pt x="5922" y="1737"/>
                  </a:lnTo>
                  <a:lnTo>
                    <a:pt x="5817" y="1737"/>
                  </a:lnTo>
                  <a:lnTo>
                    <a:pt x="5692" y="1654"/>
                  </a:lnTo>
                  <a:lnTo>
                    <a:pt x="5608" y="1612"/>
                  </a:lnTo>
                  <a:lnTo>
                    <a:pt x="5587" y="1465"/>
                  </a:lnTo>
                  <a:lnTo>
                    <a:pt x="5629" y="1403"/>
                  </a:lnTo>
                  <a:lnTo>
                    <a:pt x="5545" y="1361"/>
                  </a:lnTo>
                  <a:lnTo>
                    <a:pt x="5399" y="1361"/>
                  </a:lnTo>
                  <a:lnTo>
                    <a:pt x="5336" y="1424"/>
                  </a:lnTo>
                  <a:lnTo>
                    <a:pt x="5211" y="1424"/>
                  </a:lnTo>
                  <a:lnTo>
                    <a:pt x="5106" y="1340"/>
                  </a:lnTo>
                  <a:lnTo>
                    <a:pt x="5106" y="1152"/>
                  </a:lnTo>
                  <a:lnTo>
                    <a:pt x="5169" y="1047"/>
                  </a:lnTo>
                  <a:lnTo>
                    <a:pt x="5190" y="1005"/>
                  </a:lnTo>
                  <a:lnTo>
                    <a:pt x="5211" y="880"/>
                  </a:lnTo>
                  <a:lnTo>
                    <a:pt x="5190" y="796"/>
                  </a:lnTo>
                  <a:lnTo>
                    <a:pt x="5085" y="566"/>
                  </a:lnTo>
                  <a:lnTo>
                    <a:pt x="4918" y="377"/>
                  </a:lnTo>
                  <a:lnTo>
                    <a:pt x="4897" y="294"/>
                  </a:lnTo>
                  <a:lnTo>
                    <a:pt x="4771" y="189"/>
                  </a:lnTo>
                  <a:lnTo>
                    <a:pt x="4813" y="168"/>
                  </a:lnTo>
                  <a:lnTo>
                    <a:pt x="4813" y="84"/>
                  </a:lnTo>
                  <a:lnTo>
                    <a:pt x="4750" y="1"/>
                  </a:lnTo>
                  <a:close/>
                </a:path>
              </a:pathLst>
            </a:custGeom>
            <a:solidFill>
              <a:srgbClr val="2C39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 name="Google Shape;568;p49"/>
            <p:cNvSpPr/>
            <p:nvPr/>
          </p:nvSpPr>
          <p:spPr>
            <a:xfrm>
              <a:off x="3821225" y="2747900"/>
              <a:ext cx="223400" cy="207700"/>
            </a:xfrm>
            <a:custGeom>
              <a:avLst/>
              <a:gdLst/>
              <a:ahLst/>
              <a:cxnLst/>
              <a:rect l="l" t="t" r="r" b="b"/>
              <a:pathLst>
                <a:path w="8936" h="8308" extrusionOk="0">
                  <a:moveTo>
                    <a:pt x="1068" y="1"/>
                  </a:moveTo>
                  <a:lnTo>
                    <a:pt x="1047" y="42"/>
                  </a:lnTo>
                  <a:lnTo>
                    <a:pt x="1089" y="252"/>
                  </a:lnTo>
                  <a:lnTo>
                    <a:pt x="1152" y="314"/>
                  </a:lnTo>
                  <a:lnTo>
                    <a:pt x="1026" y="482"/>
                  </a:lnTo>
                  <a:lnTo>
                    <a:pt x="670" y="691"/>
                  </a:lnTo>
                  <a:lnTo>
                    <a:pt x="670" y="775"/>
                  </a:lnTo>
                  <a:lnTo>
                    <a:pt x="566" y="900"/>
                  </a:lnTo>
                  <a:lnTo>
                    <a:pt x="440" y="900"/>
                  </a:lnTo>
                  <a:lnTo>
                    <a:pt x="357" y="963"/>
                  </a:lnTo>
                  <a:lnTo>
                    <a:pt x="357" y="1047"/>
                  </a:lnTo>
                  <a:lnTo>
                    <a:pt x="336" y="1109"/>
                  </a:lnTo>
                  <a:lnTo>
                    <a:pt x="398" y="1298"/>
                  </a:lnTo>
                  <a:lnTo>
                    <a:pt x="398" y="1423"/>
                  </a:lnTo>
                  <a:lnTo>
                    <a:pt x="357" y="1465"/>
                  </a:lnTo>
                  <a:lnTo>
                    <a:pt x="357" y="1507"/>
                  </a:lnTo>
                  <a:lnTo>
                    <a:pt x="336" y="1570"/>
                  </a:lnTo>
                  <a:lnTo>
                    <a:pt x="294" y="1674"/>
                  </a:lnTo>
                  <a:lnTo>
                    <a:pt x="189" y="1716"/>
                  </a:lnTo>
                  <a:lnTo>
                    <a:pt x="147" y="1737"/>
                  </a:lnTo>
                  <a:lnTo>
                    <a:pt x="85" y="1737"/>
                  </a:lnTo>
                  <a:lnTo>
                    <a:pt x="22" y="1800"/>
                  </a:lnTo>
                  <a:lnTo>
                    <a:pt x="22" y="2009"/>
                  </a:lnTo>
                  <a:lnTo>
                    <a:pt x="85" y="2030"/>
                  </a:lnTo>
                  <a:lnTo>
                    <a:pt x="147" y="2156"/>
                  </a:lnTo>
                  <a:lnTo>
                    <a:pt x="147" y="2553"/>
                  </a:lnTo>
                  <a:lnTo>
                    <a:pt x="189" y="2762"/>
                  </a:lnTo>
                  <a:lnTo>
                    <a:pt x="189" y="2825"/>
                  </a:lnTo>
                  <a:lnTo>
                    <a:pt x="189" y="3139"/>
                  </a:lnTo>
                  <a:lnTo>
                    <a:pt x="252" y="3286"/>
                  </a:lnTo>
                  <a:lnTo>
                    <a:pt x="210" y="3599"/>
                  </a:lnTo>
                  <a:lnTo>
                    <a:pt x="189" y="3662"/>
                  </a:lnTo>
                  <a:lnTo>
                    <a:pt x="231" y="3788"/>
                  </a:lnTo>
                  <a:lnTo>
                    <a:pt x="252" y="3997"/>
                  </a:lnTo>
                  <a:lnTo>
                    <a:pt x="210" y="4081"/>
                  </a:lnTo>
                  <a:lnTo>
                    <a:pt x="85" y="4185"/>
                  </a:lnTo>
                  <a:lnTo>
                    <a:pt x="43" y="4227"/>
                  </a:lnTo>
                  <a:lnTo>
                    <a:pt x="1" y="4290"/>
                  </a:lnTo>
                  <a:lnTo>
                    <a:pt x="85" y="4353"/>
                  </a:lnTo>
                  <a:lnTo>
                    <a:pt x="210" y="4541"/>
                  </a:lnTo>
                  <a:lnTo>
                    <a:pt x="315" y="4771"/>
                  </a:lnTo>
                  <a:lnTo>
                    <a:pt x="357" y="4813"/>
                  </a:lnTo>
                  <a:lnTo>
                    <a:pt x="398" y="4938"/>
                  </a:lnTo>
                  <a:lnTo>
                    <a:pt x="357" y="5022"/>
                  </a:lnTo>
                  <a:lnTo>
                    <a:pt x="398" y="5169"/>
                  </a:lnTo>
                  <a:lnTo>
                    <a:pt x="440" y="5252"/>
                  </a:lnTo>
                  <a:lnTo>
                    <a:pt x="461" y="5357"/>
                  </a:lnTo>
                  <a:lnTo>
                    <a:pt x="545" y="5441"/>
                  </a:lnTo>
                  <a:lnTo>
                    <a:pt x="984" y="5441"/>
                  </a:lnTo>
                  <a:lnTo>
                    <a:pt x="1089" y="5503"/>
                  </a:lnTo>
                  <a:lnTo>
                    <a:pt x="1173" y="5650"/>
                  </a:lnTo>
                  <a:lnTo>
                    <a:pt x="1277" y="5880"/>
                  </a:lnTo>
                  <a:lnTo>
                    <a:pt x="1340" y="5922"/>
                  </a:lnTo>
                  <a:lnTo>
                    <a:pt x="1403" y="6006"/>
                  </a:lnTo>
                  <a:lnTo>
                    <a:pt x="1486" y="6089"/>
                  </a:lnTo>
                  <a:lnTo>
                    <a:pt x="2491" y="6319"/>
                  </a:lnTo>
                  <a:lnTo>
                    <a:pt x="2595" y="6424"/>
                  </a:lnTo>
                  <a:lnTo>
                    <a:pt x="3118" y="6215"/>
                  </a:lnTo>
                  <a:lnTo>
                    <a:pt x="3746" y="5964"/>
                  </a:lnTo>
                  <a:lnTo>
                    <a:pt x="8391" y="8307"/>
                  </a:lnTo>
                  <a:lnTo>
                    <a:pt x="8391" y="8098"/>
                  </a:lnTo>
                  <a:lnTo>
                    <a:pt x="8935" y="8056"/>
                  </a:lnTo>
                  <a:lnTo>
                    <a:pt x="8705" y="2344"/>
                  </a:lnTo>
                  <a:lnTo>
                    <a:pt x="8621" y="2051"/>
                  </a:lnTo>
                  <a:lnTo>
                    <a:pt x="8580" y="1905"/>
                  </a:lnTo>
                  <a:lnTo>
                    <a:pt x="8621" y="1716"/>
                  </a:lnTo>
                  <a:lnTo>
                    <a:pt x="8705" y="1507"/>
                  </a:lnTo>
                  <a:lnTo>
                    <a:pt x="8705" y="1381"/>
                  </a:lnTo>
                  <a:lnTo>
                    <a:pt x="8663" y="1214"/>
                  </a:lnTo>
                  <a:lnTo>
                    <a:pt x="8705" y="984"/>
                  </a:lnTo>
                  <a:lnTo>
                    <a:pt x="8726" y="879"/>
                  </a:lnTo>
                  <a:lnTo>
                    <a:pt x="8684" y="733"/>
                  </a:lnTo>
                  <a:lnTo>
                    <a:pt x="8600" y="649"/>
                  </a:lnTo>
                  <a:lnTo>
                    <a:pt x="8496" y="628"/>
                  </a:lnTo>
                  <a:lnTo>
                    <a:pt x="8391" y="649"/>
                  </a:lnTo>
                  <a:lnTo>
                    <a:pt x="7994" y="586"/>
                  </a:lnTo>
                  <a:lnTo>
                    <a:pt x="7931" y="524"/>
                  </a:lnTo>
                  <a:lnTo>
                    <a:pt x="7764" y="524"/>
                  </a:lnTo>
                  <a:lnTo>
                    <a:pt x="7575" y="461"/>
                  </a:lnTo>
                  <a:lnTo>
                    <a:pt x="7533" y="377"/>
                  </a:lnTo>
                  <a:lnTo>
                    <a:pt x="7575" y="356"/>
                  </a:lnTo>
                  <a:lnTo>
                    <a:pt x="7554" y="314"/>
                  </a:lnTo>
                  <a:lnTo>
                    <a:pt x="7324" y="168"/>
                  </a:lnTo>
                  <a:lnTo>
                    <a:pt x="7199" y="168"/>
                  </a:lnTo>
                  <a:lnTo>
                    <a:pt x="7010" y="126"/>
                  </a:lnTo>
                  <a:lnTo>
                    <a:pt x="6948" y="105"/>
                  </a:lnTo>
                  <a:lnTo>
                    <a:pt x="6885" y="147"/>
                  </a:lnTo>
                  <a:lnTo>
                    <a:pt x="6780" y="63"/>
                  </a:lnTo>
                  <a:lnTo>
                    <a:pt x="6717" y="63"/>
                  </a:lnTo>
                  <a:lnTo>
                    <a:pt x="6529" y="168"/>
                  </a:lnTo>
                  <a:lnTo>
                    <a:pt x="6257" y="210"/>
                  </a:lnTo>
                  <a:lnTo>
                    <a:pt x="6006" y="314"/>
                  </a:lnTo>
                  <a:lnTo>
                    <a:pt x="5880" y="440"/>
                  </a:lnTo>
                  <a:lnTo>
                    <a:pt x="5839" y="586"/>
                  </a:lnTo>
                  <a:lnTo>
                    <a:pt x="5776" y="670"/>
                  </a:lnTo>
                  <a:lnTo>
                    <a:pt x="5755" y="963"/>
                  </a:lnTo>
                  <a:lnTo>
                    <a:pt x="5859" y="1109"/>
                  </a:lnTo>
                  <a:lnTo>
                    <a:pt x="5943" y="1361"/>
                  </a:lnTo>
                  <a:lnTo>
                    <a:pt x="5880" y="1486"/>
                  </a:lnTo>
                  <a:lnTo>
                    <a:pt x="5734" y="1633"/>
                  </a:lnTo>
                  <a:lnTo>
                    <a:pt x="5692" y="1695"/>
                  </a:lnTo>
                  <a:lnTo>
                    <a:pt x="5525" y="1842"/>
                  </a:lnTo>
                  <a:lnTo>
                    <a:pt x="5378" y="1905"/>
                  </a:lnTo>
                  <a:lnTo>
                    <a:pt x="5148" y="1800"/>
                  </a:lnTo>
                  <a:lnTo>
                    <a:pt x="4918" y="1612"/>
                  </a:lnTo>
                  <a:lnTo>
                    <a:pt x="4730" y="1486"/>
                  </a:lnTo>
                  <a:lnTo>
                    <a:pt x="4479" y="1319"/>
                  </a:lnTo>
                  <a:lnTo>
                    <a:pt x="4060" y="1172"/>
                  </a:lnTo>
                  <a:lnTo>
                    <a:pt x="3872" y="1151"/>
                  </a:lnTo>
                  <a:lnTo>
                    <a:pt x="3788" y="1172"/>
                  </a:lnTo>
                  <a:lnTo>
                    <a:pt x="3579" y="1172"/>
                  </a:lnTo>
                  <a:lnTo>
                    <a:pt x="3390" y="1068"/>
                  </a:lnTo>
                  <a:lnTo>
                    <a:pt x="3223" y="733"/>
                  </a:lnTo>
                  <a:lnTo>
                    <a:pt x="3223" y="545"/>
                  </a:lnTo>
                  <a:lnTo>
                    <a:pt x="3056" y="356"/>
                  </a:lnTo>
                  <a:lnTo>
                    <a:pt x="2700" y="314"/>
                  </a:lnTo>
                  <a:lnTo>
                    <a:pt x="2512" y="168"/>
                  </a:lnTo>
                  <a:lnTo>
                    <a:pt x="2198" y="168"/>
                  </a:lnTo>
                  <a:lnTo>
                    <a:pt x="2010" y="105"/>
                  </a:lnTo>
                  <a:lnTo>
                    <a:pt x="1591" y="168"/>
                  </a:lnTo>
                  <a:lnTo>
                    <a:pt x="1298" y="126"/>
                  </a:lnTo>
                  <a:lnTo>
                    <a:pt x="1194" y="21"/>
                  </a:lnTo>
                  <a:lnTo>
                    <a:pt x="1068" y="1"/>
                  </a:lnTo>
                  <a:close/>
                </a:path>
              </a:pathLst>
            </a:custGeom>
            <a:solidFill>
              <a:srgbClr val="2C39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 name="Google Shape;569;p49"/>
            <p:cNvSpPr/>
            <p:nvPr/>
          </p:nvSpPr>
          <p:spPr>
            <a:xfrm>
              <a:off x="3792975" y="2679900"/>
              <a:ext cx="57050" cy="111450"/>
            </a:xfrm>
            <a:custGeom>
              <a:avLst/>
              <a:gdLst/>
              <a:ahLst/>
              <a:cxnLst/>
              <a:rect l="l" t="t" r="r" b="b"/>
              <a:pathLst>
                <a:path w="2282" h="4458" extrusionOk="0">
                  <a:moveTo>
                    <a:pt x="1235" y="0"/>
                  </a:moveTo>
                  <a:lnTo>
                    <a:pt x="1110" y="21"/>
                  </a:lnTo>
                  <a:lnTo>
                    <a:pt x="1110" y="105"/>
                  </a:lnTo>
                  <a:lnTo>
                    <a:pt x="1026" y="21"/>
                  </a:lnTo>
                  <a:lnTo>
                    <a:pt x="859" y="42"/>
                  </a:lnTo>
                  <a:lnTo>
                    <a:pt x="650" y="147"/>
                  </a:lnTo>
                  <a:lnTo>
                    <a:pt x="524" y="272"/>
                  </a:lnTo>
                  <a:lnTo>
                    <a:pt x="503" y="356"/>
                  </a:lnTo>
                  <a:lnTo>
                    <a:pt x="524" y="440"/>
                  </a:lnTo>
                  <a:lnTo>
                    <a:pt x="503" y="586"/>
                  </a:lnTo>
                  <a:lnTo>
                    <a:pt x="503" y="775"/>
                  </a:lnTo>
                  <a:lnTo>
                    <a:pt x="399" y="1047"/>
                  </a:lnTo>
                  <a:lnTo>
                    <a:pt x="440" y="1193"/>
                  </a:lnTo>
                  <a:lnTo>
                    <a:pt x="503" y="1298"/>
                  </a:lnTo>
                  <a:lnTo>
                    <a:pt x="524" y="1319"/>
                  </a:lnTo>
                  <a:lnTo>
                    <a:pt x="482" y="1381"/>
                  </a:lnTo>
                  <a:lnTo>
                    <a:pt x="419" y="1465"/>
                  </a:lnTo>
                  <a:lnTo>
                    <a:pt x="503" y="1528"/>
                  </a:lnTo>
                  <a:lnTo>
                    <a:pt x="440" y="1591"/>
                  </a:lnTo>
                  <a:lnTo>
                    <a:pt x="419" y="1800"/>
                  </a:lnTo>
                  <a:lnTo>
                    <a:pt x="336" y="1842"/>
                  </a:lnTo>
                  <a:lnTo>
                    <a:pt x="294" y="1925"/>
                  </a:lnTo>
                  <a:lnTo>
                    <a:pt x="210" y="1946"/>
                  </a:lnTo>
                  <a:lnTo>
                    <a:pt x="85" y="2114"/>
                  </a:lnTo>
                  <a:lnTo>
                    <a:pt x="1" y="2365"/>
                  </a:lnTo>
                  <a:lnTo>
                    <a:pt x="64" y="2407"/>
                  </a:lnTo>
                  <a:lnTo>
                    <a:pt x="106" y="2553"/>
                  </a:lnTo>
                  <a:lnTo>
                    <a:pt x="85" y="2616"/>
                  </a:lnTo>
                  <a:lnTo>
                    <a:pt x="168" y="2741"/>
                  </a:lnTo>
                  <a:lnTo>
                    <a:pt x="210" y="2741"/>
                  </a:lnTo>
                  <a:lnTo>
                    <a:pt x="399" y="2888"/>
                  </a:lnTo>
                  <a:lnTo>
                    <a:pt x="419" y="3034"/>
                  </a:lnTo>
                  <a:lnTo>
                    <a:pt x="545" y="3076"/>
                  </a:lnTo>
                  <a:lnTo>
                    <a:pt x="608" y="3139"/>
                  </a:lnTo>
                  <a:lnTo>
                    <a:pt x="712" y="3160"/>
                  </a:lnTo>
                  <a:lnTo>
                    <a:pt x="838" y="3306"/>
                  </a:lnTo>
                  <a:lnTo>
                    <a:pt x="1215" y="4457"/>
                  </a:lnTo>
                  <a:lnTo>
                    <a:pt x="1277" y="4457"/>
                  </a:lnTo>
                  <a:lnTo>
                    <a:pt x="1319" y="4436"/>
                  </a:lnTo>
                  <a:lnTo>
                    <a:pt x="1424" y="4394"/>
                  </a:lnTo>
                  <a:lnTo>
                    <a:pt x="1466" y="4290"/>
                  </a:lnTo>
                  <a:lnTo>
                    <a:pt x="1487" y="4227"/>
                  </a:lnTo>
                  <a:lnTo>
                    <a:pt x="1487" y="4185"/>
                  </a:lnTo>
                  <a:lnTo>
                    <a:pt x="1528" y="4143"/>
                  </a:lnTo>
                  <a:lnTo>
                    <a:pt x="1528" y="4018"/>
                  </a:lnTo>
                  <a:lnTo>
                    <a:pt x="1466" y="3829"/>
                  </a:lnTo>
                  <a:lnTo>
                    <a:pt x="1487" y="3767"/>
                  </a:lnTo>
                  <a:lnTo>
                    <a:pt x="1487" y="3683"/>
                  </a:lnTo>
                  <a:lnTo>
                    <a:pt x="1570" y="3620"/>
                  </a:lnTo>
                  <a:lnTo>
                    <a:pt x="1696" y="3620"/>
                  </a:lnTo>
                  <a:lnTo>
                    <a:pt x="1800" y="3495"/>
                  </a:lnTo>
                  <a:lnTo>
                    <a:pt x="1800" y="3411"/>
                  </a:lnTo>
                  <a:lnTo>
                    <a:pt x="2156" y="3202"/>
                  </a:lnTo>
                  <a:lnTo>
                    <a:pt x="2282" y="3034"/>
                  </a:lnTo>
                  <a:lnTo>
                    <a:pt x="2219" y="2972"/>
                  </a:lnTo>
                  <a:lnTo>
                    <a:pt x="2177" y="2762"/>
                  </a:lnTo>
                  <a:lnTo>
                    <a:pt x="2198" y="2721"/>
                  </a:lnTo>
                  <a:lnTo>
                    <a:pt x="2156" y="2679"/>
                  </a:lnTo>
                  <a:lnTo>
                    <a:pt x="1968" y="2574"/>
                  </a:lnTo>
                  <a:lnTo>
                    <a:pt x="1947" y="2532"/>
                  </a:lnTo>
                  <a:lnTo>
                    <a:pt x="1947" y="2448"/>
                  </a:lnTo>
                  <a:lnTo>
                    <a:pt x="1863" y="2407"/>
                  </a:lnTo>
                  <a:lnTo>
                    <a:pt x="1842" y="2428"/>
                  </a:lnTo>
                  <a:lnTo>
                    <a:pt x="1842" y="2469"/>
                  </a:lnTo>
                  <a:lnTo>
                    <a:pt x="1779" y="2511"/>
                  </a:lnTo>
                  <a:lnTo>
                    <a:pt x="1696" y="2469"/>
                  </a:lnTo>
                  <a:lnTo>
                    <a:pt x="1675" y="2365"/>
                  </a:lnTo>
                  <a:lnTo>
                    <a:pt x="1591" y="2407"/>
                  </a:lnTo>
                  <a:lnTo>
                    <a:pt x="1424" y="2260"/>
                  </a:lnTo>
                  <a:lnTo>
                    <a:pt x="1340" y="2114"/>
                  </a:lnTo>
                  <a:lnTo>
                    <a:pt x="1382" y="1925"/>
                  </a:lnTo>
                  <a:lnTo>
                    <a:pt x="1675" y="1737"/>
                  </a:lnTo>
                  <a:lnTo>
                    <a:pt x="1842" y="1570"/>
                  </a:lnTo>
                  <a:lnTo>
                    <a:pt x="1884" y="1507"/>
                  </a:lnTo>
                  <a:lnTo>
                    <a:pt x="1842" y="1465"/>
                  </a:lnTo>
                  <a:lnTo>
                    <a:pt x="1884" y="1381"/>
                  </a:lnTo>
                  <a:lnTo>
                    <a:pt x="1863" y="1298"/>
                  </a:lnTo>
                  <a:lnTo>
                    <a:pt x="1842" y="1277"/>
                  </a:lnTo>
                  <a:lnTo>
                    <a:pt x="1842" y="1088"/>
                  </a:lnTo>
                  <a:lnTo>
                    <a:pt x="1654" y="1005"/>
                  </a:lnTo>
                  <a:lnTo>
                    <a:pt x="1528" y="837"/>
                  </a:lnTo>
                  <a:lnTo>
                    <a:pt x="1549" y="670"/>
                  </a:lnTo>
                  <a:lnTo>
                    <a:pt x="1675" y="586"/>
                  </a:lnTo>
                  <a:lnTo>
                    <a:pt x="1696" y="482"/>
                  </a:lnTo>
                  <a:lnTo>
                    <a:pt x="1800" y="314"/>
                  </a:lnTo>
                  <a:lnTo>
                    <a:pt x="1800" y="210"/>
                  </a:lnTo>
                  <a:lnTo>
                    <a:pt x="1759" y="147"/>
                  </a:lnTo>
                  <a:lnTo>
                    <a:pt x="1549" y="335"/>
                  </a:lnTo>
                  <a:lnTo>
                    <a:pt x="1487" y="419"/>
                  </a:lnTo>
                  <a:lnTo>
                    <a:pt x="1424" y="377"/>
                  </a:lnTo>
                  <a:lnTo>
                    <a:pt x="1340" y="168"/>
                  </a:lnTo>
                  <a:lnTo>
                    <a:pt x="1277" y="168"/>
                  </a:lnTo>
                  <a:lnTo>
                    <a:pt x="1277" y="63"/>
                  </a:lnTo>
                  <a:lnTo>
                    <a:pt x="1235" y="0"/>
                  </a:lnTo>
                  <a:close/>
                </a:path>
              </a:pathLst>
            </a:custGeom>
            <a:solidFill>
              <a:srgbClr val="2C39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 name="Google Shape;570;p49"/>
            <p:cNvSpPr/>
            <p:nvPr/>
          </p:nvSpPr>
          <p:spPr>
            <a:xfrm>
              <a:off x="3568575" y="2683550"/>
              <a:ext cx="289825" cy="280400"/>
            </a:xfrm>
            <a:custGeom>
              <a:avLst/>
              <a:gdLst/>
              <a:ahLst/>
              <a:cxnLst/>
              <a:rect l="l" t="t" r="r" b="b"/>
              <a:pathLst>
                <a:path w="11593" h="11216" extrusionOk="0">
                  <a:moveTo>
                    <a:pt x="8307" y="1"/>
                  </a:moveTo>
                  <a:lnTo>
                    <a:pt x="8161" y="22"/>
                  </a:lnTo>
                  <a:lnTo>
                    <a:pt x="8140" y="106"/>
                  </a:lnTo>
                  <a:lnTo>
                    <a:pt x="8035" y="126"/>
                  </a:lnTo>
                  <a:lnTo>
                    <a:pt x="7994" y="210"/>
                  </a:lnTo>
                  <a:lnTo>
                    <a:pt x="7910" y="189"/>
                  </a:lnTo>
                  <a:lnTo>
                    <a:pt x="7805" y="189"/>
                  </a:lnTo>
                  <a:lnTo>
                    <a:pt x="7701" y="294"/>
                  </a:lnTo>
                  <a:lnTo>
                    <a:pt x="7575" y="294"/>
                  </a:lnTo>
                  <a:lnTo>
                    <a:pt x="7491" y="168"/>
                  </a:lnTo>
                  <a:lnTo>
                    <a:pt x="7324" y="168"/>
                  </a:lnTo>
                  <a:lnTo>
                    <a:pt x="7261" y="126"/>
                  </a:lnTo>
                  <a:lnTo>
                    <a:pt x="7115" y="168"/>
                  </a:lnTo>
                  <a:lnTo>
                    <a:pt x="6989" y="126"/>
                  </a:lnTo>
                  <a:lnTo>
                    <a:pt x="6947" y="168"/>
                  </a:lnTo>
                  <a:lnTo>
                    <a:pt x="6843" y="106"/>
                  </a:lnTo>
                  <a:lnTo>
                    <a:pt x="6759" y="126"/>
                  </a:lnTo>
                  <a:lnTo>
                    <a:pt x="6696" y="273"/>
                  </a:lnTo>
                  <a:lnTo>
                    <a:pt x="6571" y="273"/>
                  </a:lnTo>
                  <a:lnTo>
                    <a:pt x="6466" y="210"/>
                  </a:lnTo>
                  <a:lnTo>
                    <a:pt x="6320" y="336"/>
                  </a:lnTo>
                  <a:lnTo>
                    <a:pt x="6236" y="336"/>
                  </a:lnTo>
                  <a:lnTo>
                    <a:pt x="6110" y="273"/>
                  </a:lnTo>
                  <a:lnTo>
                    <a:pt x="5964" y="315"/>
                  </a:lnTo>
                  <a:lnTo>
                    <a:pt x="5629" y="315"/>
                  </a:lnTo>
                  <a:lnTo>
                    <a:pt x="5336" y="524"/>
                  </a:lnTo>
                  <a:lnTo>
                    <a:pt x="5190" y="545"/>
                  </a:lnTo>
                  <a:lnTo>
                    <a:pt x="5106" y="545"/>
                  </a:lnTo>
                  <a:lnTo>
                    <a:pt x="4981" y="629"/>
                  </a:lnTo>
                  <a:lnTo>
                    <a:pt x="4960" y="712"/>
                  </a:lnTo>
                  <a:lnTo>
                    <a:pt x="4897" y="817"/>
                  </a:lnTo>
                  <a:lnTo>
                    <a:pt x="4813" y="817"/>
                  </a:lnTo>
                  <a:lnTo>
                    <a:pt x="4792" y="796"/>
                  </a:lnTo>
                  <a:lnTo>
                    <a:pt x="4709" y="796"/>
                  </a:lnTo>
                  <a:lnTo>
                    <a:pt x="4646" y="817"/>
                  </a:lnTo>
                  <a:lnTo>
                    <a:pt x="4604" y="859"/>
                  </a:lnTo>
                  <a:lnTo>
                    <a:pt x="4457" y="901"/>
                  </a:lnTo>
                  <a:lnTo>
                    <a:pt x="4332" y="942"/>
                  </a:lnTo>
                  <a:lnTo>
                    <a:pt x="4248" y="1026"/>
                  </a:lnTo>
                  <a:lnTo>
                    <a:pt x="4227" y="1068"/>
                  </a:lnTo>
                  <a:lnTo>
                    <a:pt x="4123" y="1214"/>
                  </a:lnTo>
                  <a:lnTo>
                    <a:pt x="3934" y="1256"/>
                  </a:lnTo>
                  <a:lnTo>
                    <a:pt x="3767" y="1256"/>
                  </a:lnTo>
                  <a:lnTo>
                    <a:pt x="3830" y="1340"/>
                  </a:lnTo>
                  <a:lnTo>
                    <a:pt x="3851" y="1382"/>
                  </a:lnTo>
                  <a:lnTo>
                    <a:pt x="3913" y="1486"/>
                  </a:lnTo>
                  <a:lnTo>
                    <a:pt x="3934" y="1591"/>
                  </a:lnTo>
                  <a:lnTo>
                    <a:pt x="3955" y="1633"/>
                  </a:lnTo>
                  <a:lnTo>
                    <a:pt x="3955" y="1800"/>
                  </a:lnTo>
                  <a:lnTo>
                    <a:pt x="3955" y="2051"/>
                  </a:lnTo>
                  <a:lnTo>
                    <a:pt x="3976" y="2114"/>
                  </a:lnTo>
                  <a:lnTo>
                    <a:pt x="4039" y="2575"/>
                  </a:lnTo>
                  <a:lnTo>
                    <a:pt x="4123" y="2721"/>
                  </a:lnTo>
                  <a:lnTo>
                    <a:pt x="4144" y="2847"/>
                  </a:lnTo>
                  <a:lnTo>
                    <a:pt x="4227" y="2847"/>
                  </a:lnTo>
                  <a:lnTo>
                    <a:pt x="4269" y="2909"/>
                  </a:lnTo>
                  <a:lnTo>
                    <a:pt x="4353" y="2930"/>
                  </a:lnTo>
                  <a:lnTo>
                    <a:pt x="4395" y="2951"/>
                  </a:lnTo>
                  <a:lnTo>
                    <a:pt x="4332" y="3119"/>
                  </a:lnTo>
                  <a:lnTo>
                    <a:pt x="4353" y="3160"/>
                  </a:lnTo>
                  <a:lnTo>
                    <a:pt x="4269" y="3265"/>
                  </a:lnTo>
                  <a:lnTo>
                    <a:pt x="3600" y="3265"/>
                  </a:lnTo>
                  <a:lnTo>
                    <a:pt x="3453" y="3307"/>
                  </a:lnTo>
                  <a:lnTo>
                    <a:pt x="3307" y="3516"/>
                  </a:lnTo>
                  <a:lnTo>
                    <a:pt x="3202" y="3621"/>
                  </a:lnTo>
                  <a:lnTo>
                    <a:pt x="3118" y="3746"/>
                  </a:lnTo>
                  <a:lnTo>
                    <a:pt x="3139" y="3935"/>
                  </a:lnTo>
                  <a:lnTo>
                    <a:pt x="3097" y="4060"/>
                  </a:lnTo>
                  <a:lnTo>
                    <a:pt x="2700" y="4311"/>
                  </a:lnTo>
                  <a:lnTo>
                    <a:pt x="2072" y="4688"/>
                  </a:lnTo>
                  <a:lnTo>
                    <a:pt x="1612" y="4939"/>
                  </a:lnTo>
                  <a:lnTo>
                    <a:pt x="1361" y="5002"/>
                  </a:lnTo>
                  <a:lnTo>
                    <a:pt x="1152" y="5002"/>
                  </a:lnTo>
                  <a:lnTo>
                    <a:pt x="1047" y="5043"/>
                  </a:lnTo>
                  <a:lnTo>
                    <a:pt x="880" y="5043"/>
                  </a:lnTo>
                  <a:lnTo>
                    <a:pt x="587" y="5106"/>
                  </a:lnTo>
                  <a:lnTo>
                    <a:pt x="398" y="5211"/>
                  </a:lnTo>
                  <a:lnTo>
                    <a:pt x="294" y="5357"/>
                  </a:lnTo>
                  <a:lnTo>
                    <a:pt x="43" y="5546"/>
                  </a:lnTo>
                  <a:lnTo>
                    <a:pt x="43" y="6048"/>
                  </a:lnTo>
                  <a:lnTo>
                    <a:pt x="1" y="6194"/>
                  </a:lnTo>
                  <a:lnTo>
                    <a:pt x="2093" y="7617"/>
                  </a:lnTo>
                  <a:lnTo>
                    <a:pt x="5901" y="10128"/>
                  </a:lnTo>
                  <a:lnTo>
                    <a:pt x="5943" y="10379"/>
                  </a:lnTo>
                  <a:lnTo>
                    <a:pt x="6069" y="10484"/>
                  </a:lnTo>
                  <a:lnTo>
                    <a:pt x="6278" y="10484"/>
                  </a:lnTo>
                  <a:lnTo>
                    <a:pt x="6445" y="10546"/>
                  </a:lnTo>
                  <a:lnTo>
                    <a:pt x="6550" y="10672"/>
                  </a:lnTo>
                  <a:lnTo>
                    <a:pt x="6696" y="10735"/>
                  </a:lnTo>
                  <a:lnTo>
                    <a:pt x="6801" y="10797"/>
                  </a:lnTo>
                  <a:lnTo>
                    <a:pt x="6801" y="10902"/>
                  </a:lnTo>
                  <a:lnTo>
                    <a:pt x="6738" y="11090"/>
                  </a:lnTo>
                  <a:lnTo>
                    <a:pt x="6780" y="11174"/>
                  </a:lnTo>
                  <a:lnTo>
                    <a:pt x="6906" y="11216"/>
                  </a:lnTo>
                  <a:lnTo>
                    <a:pt x="7178" y="11195"/>
                  </a:lnTo>
                  <a:lnTo>
                    <a:pt x="7408" y="11111"/>
                  </a:lnTo>
                  <a:lnTo>
                    <a:pt x="8266" y="10902"/>
                  </a:lnTo>
                  <a:lnTo>
                    <a:pt x="8998" y="10253"/>
                  </a:lnTo>
                  <a:lnTo>
                    <a:pt x="11592" y="8663"/>
                  </a:lnTo>
                  <a:lnTo>
                    <a:pt x="11509" y="8580"/>
                  </a:lnTo>
                  <a:lnTo>
                    <a:pt x="11446" y="8496"/>
                  </a:lnTo>
                  <a:lnTo>
                    <a:pt x="11383" y="8454"/>
                  </a:lnTo>
                  <a:lnTo>
                    <a:pt x="11279" y="8224"/>
                  </a:lnTo>
                  <a:lnTo>
                    <a:pt x="11195" y="8077"/>
                  </a:lnTo>
                  <a:lnTo>
                    <a:pt x="11090" y="8015"/>
                  </a:lnTo>
                  <a:lnTo>
                    <a:pt x="10651" y="8015"/>
                  </a:lnTo>
                  <a:lnTo>
                    <a:pt x="10567" y="7931"/>
                  </a:lnTo>
                  <a:lnTo>
                    <a:pt x="10546" y="7826"/>
                  </a:lnTo>
                  <a:lnTo>
                    <a:pt x="10504" y="7743"/>
                  </a:lnTo>
                  <a:lnTo>
                    <a:pt x="10463" y="7596"/>
                  </a:lnTo>
                  <a:lnTo>
                    <a:pt x="10504" y="7512"/>
                  </a:lnTo>
                  <a:lnTo>
                    <a:pt x="10463" y="7387"/>
                  </a:lnTo>
                  <a:lnTo>
                    <a:pt x="10421" y="7345"/>
                  </a:lnTo>
                  <a:lnTo>
                    <a:pt x="10316" y="7115"/>
                  </a:lnTo>
                  <a:lnTo>
                    <a:pt x="10191" y="6927"/>
                  </a:lnTo>
                  <a:lnTo>
                    <a:pt x="10107" y="6864"/>
                  </a:lnTo>
                  <a:lnTo>
                    <a:pt x="10149" y="6801"/>
                  </a:lnTo>
                  <a:lnTo>
                    <a:pt x="10191" y="6759"/>
                  </a:lnTo>
                  <a:lnTo>
                    <a:pt x="10316" y="6655"/>
                  </a:lnTo>
                  <a:lnTo>
                    <a:pt x="10358" y="6571"/>
                  </a:lnTo>
                  <a:lnTo>
                    <a:pt x="10337" y="6362"/>
                  </a:lnTo>
                  <a:lnTo>
                    <a:pt x="10295" y="6236"/>
                  </a:lnTo>
                  <a:lnTo>
                    <a:pt x="10316" y="6173"/>
                  </a:lnTo>
                  <a:lnTo>
                    <a:pt x="10358" y="5860"/>
                  </a:lnTo>
                  <a:lnTo>
                    <a:pt x="10295" y="5713"/>
                  </a:lnTo>
                  <a:lnTo>
                    <a:pt x="10295" y="5399"/>
                  </a:lnTo>
                  <a:lnTo>
                    <a:pt x="10295" y="5336"/>
                  </a:lnTo>
                  <a:lnTo>
                    <a:pt x="10253" y="5127"/>
                  </a:lnTo>
                  <a:lnTo>
                    <a:pt x="10253" y="4730"/>
                  </a:lnTo>
                  <a:lnTo>
                    <a:pt x="10191" y="4604"/>
                  </a:lnTo>
                  <a:lnTo>
                    <a:pt x="10128" y="4583"/>
                  </a:lnTo>
                  <a:lnTo>
                    <a:pt x="10128" y="4374"/>
                  </a:lnTo>
                  <a:lnTo>
                    <a:pt x="10191" y="4311"/>
                  </a:lnTo>
                  <a:lnTo>
                    <a:pt x="9814" y="3160"/>
                  </a:lnTo>
                  <a:lnTo>
                    <a:pt x="9688" y="3014"/>
                  </a:lnTo>
                  <a:lnTo>
                    <a:pt x="9584" y="2993"/>
                  </a:lnTo>
                  <a:lnTo>
                    <a:pt x="9521" y="2930"/>
                  </a:lnTo>
                  <a:lnTo>
                    <a:pt x="9395" y="2888"/>
                  </a:lnTo>
                  <a:lnTo>
                    <a:pt x="9375" y="2742"/>
                  </a:lnTo>
                  <a:lnTo>
                    <a:pt x="9186" y="2595"/>
                  </a:lnTo>
                  <a:lnTo>
                    <a:pt x="9144" y="2595"/>
                  </a:lnTo>
                  <a:lnTo>
                    <a:pt x="9061" y="2470"/>
                  </a:lnTo>
                  <a:lnTo>
                    <a:pt x="9082" y="2407"/>
                  </a:lnTo>
                  <a:lnTo>
                    <a:pt x="9040" y="2261"/>
                  </a:lnTo>
                  <a:lnTo>
                    <a:pt x="8977" y="2219"/>
                  </a:lnTo>
                  <a:lnTo>
                    <a:pt x="9061" y="1968"/>
                  </a:lnTo>
                  <a:lnTo>
                    <a:pt x="9186" y="1800"/>
                  </a:lnTo>
                  <a:lnTo>
                    <a:pt x="9270" y="1779"/>
                  </a:lnTo>
                  <a:lnTo>
                    <a:pt x="9312" y="1696"/>
                  </a:lnTo>
                  <a:lnTo>
                    <a:pt x="9395" y="1654"/>
                  </a:lnTo>
                  <a:lnTo>
                    <a:pt x="9416" y="1445"/>
                  </a:lnTo>
                  <a:lnTo>
                    <a:pt x="9479" y="1382"/>
                  </a:lnTo>
                  <a:lnTo>
                    <a:pt x="9395" y="1319"/>
                  </a:lnTo>
                  <a:lnTo>
                    <a:pt x="9458" y="1235"/>
                  </a:lnTo>
                  <a:lnTo>
                    <a:pt x="9500" y="1173"/>
                  </a:lnTo>
                  <a:lnTo>
                    <a:pt x="9479" y="1152"/>
                  </a:lnTo>
                  <a:lnTo>
                    <a:pt x="9416" y="1047"/>
                  </a:lnTo>
                  <a:lnTo>
                    <a:pt x="9375" y="901"/>
                  </a:lnTo>
                  <a:lnTo>
                    <a:pt x="9479" y="629"/>
                  </a:lnTo>
                  <a:lnTo>
                    <a:pt x="9479" y="440"/>
                  </a:lnTo>
                  <a:lnTo>
                    <a:pt x="9500" y="294"/>
                  </a:lnTo>
                  <a:lnTo>
                    <a:pt x="9479" y="210"/>
                  </a:lnTo>
                  <a:lnTo>
                    <a:pt x="9500" y="126"/>
                  </a:lnTo>
                  <a:lnTo>
                    <a:pt x="9479" y="106"/>
                  </a:lnTo>
                  <a:lnTo>
                    <a:pt x="9291" y="126"/>
                  </a:lnTo>
                  <a:lnTo>
                    <a:pt x="9207" y="106"/>
                  </a:lnTo>
                  <a:lnTo>
                    <a:pt x="8977" y="189"/>
                  </a:lnTo>
                  <a:lnTo>
                    <a:pt x="8851" y="85"/>
                  </a:lnTo>
                  <a:lnTo>
                    <a:pt x="8684" y="22"/>
                  </a:lnTo>
                  <a:lnTo>
                    <a:pt x="8684" y="85"/>
                  </a:lnTo>
                  <a:lnTo>
                    <a:pt x="8579" y="189"/>
                  </a:lnTo>
                  <a:lnTo>
                    <a:pt x="8370" y="168"/>
                  </a:lnTo>
                  <a:lnTo>
                    <a:pt x="8370" y="64"/>
                  </a:lnTo>
                  <a:lnTo>
                    <a:pt x="8307" y="1"/>
                  </a:lnTo>
                  <a:close/>
                </a:path>
              </a:pathLst>
            </a:custGeom>
            <a:solidFill>
              <a:srgbClr val="2C39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 name="Google Shape;571;p49"/>
            <p:cNvSpPr/>
            <p:nvPr/>
          </p:nvSpPr>
          <p:spPr>
            <a:xfrm>
              <a:off x="3511050" y="2702400"/>
              <a:ext cx="167400" cy="132350"/>
            </a:xfrm>
            <a:custGeom>
              <a:avLst/>
              <a:gdLst/>
              <a:ahLst/>
              <a:cxnLst/>
              <a:rect l="l" t="t" r="r" b="b"/>
              <a:pathLst>
                <a:path w="6696" h="5294" extrusionOk="0">
                  <a:moveTo>
                    <a:pt x="4269" y="0"/>
                  </a:moveTo>
                  <a:lnTo>
                    <a:pt x="4164" y="42"/>
                  </a:lnTo>
                  <a:lnTo>
                    <a:pt x="4122" y="84"/>
                  </a:lnTo>
                  <a:lnTo>
                    <a:pt x="4038" y="84"/>
                  </a:lnTo>
                  <a:lnTo>
                    <a:pt x="3913" y="188"/>
                  </a:lnTo>
                  <a:lnTo>
                    <a:pt x="3871" y="502"/>
                  </a:lnTo>
                  <a:lnTo>
                    <a:pt x="3766" y="691"/>
                  </a:lnTo>
                  <a:lnTo>
                    <a:pt x="3745" y="921"/>
                  </a:lnTo>
                  <a:lnTo>
                    <a:pt x="3662" y="1046"/>
                  </a:lnTo>
                  <a:lnTo>
                    <a:pt x="3411" y="1318"/>
                  </a:lnTo>
                  <a:lnTo>
                    <a:pt x="3327" y="1318"/>
                  </a:lnTo>
                  <a:lnTo>
                    <a:pt x="3222" y="1402"/>
                  </a:lnTo>
                  <a:lnTo>
                    <a:pt x="2992" y="1465"/>
                  </a:lnTo>
                  <a:lnTo>
                    <a:pt x="2825" y="1632"/>
                  </a:lnTo>
                  <a:lnTo>
                    <a:pt x="2783" y="1632"/>
                  </a:lnTo>
                  <a:lnTo>
                    <a:pt x="2553" y="1779"/>
                  </a:lnTo>
                  <a:lnTo>
                    <a:pt x="2406" y="1841"/>
                  </a:lnTo>
                  <a:lnTo>
                    <a:pt x="2344" y="1967"/>
                  </a:lnTo>
                  <a:lnTo>
                    <a:pt x="2072" y="2155"/>
                  </a:lnTo>
                  <a:lnTo>
                    <a:pt x="2155" y="2365"/>
                  </a:lnTo>
                  <a:lnTo>
                    <a:pt x="2155" y="2490"/>
                  </a:lnTo>
                  <a:lnTo>
                    <a:pt x="1925" y="2699"/>
                  </a:lnTo>
                  <a:lnTo>
                    <a:pt x="1758" y="3013"/>
                  </a:lnTo>
                  <a:lnTo>
                    <a:pt x="1758" y="3118"/>
                  </a:lnTo>
                  <a:lnTo>
                    <a:pt x="1862" y="3327"/>
                  </a:lnTo>
                  <a:lnTo>
                    <a:pt x="1779" y="3536"/>
                  </a:lnTo>
                  <a:lnTo>
                    <a:pt x="1841" y="3599"/>
                  </a:lnTo>
                  <a:lnTo>
                    <a:pt x="1883" y="3662"/>
                  </a:lnTo>
                  <a:lnTo>
                    <a:pt x="1862" y="3829"/>
                  </a:lnTo>
                  <a:lnTo>
                    <a:pt x="1507" y="4248"/>
                  </a:lnTo>
                  <a:lnTo>
                    <a:pt x="1444" y="4394"/>
                  </a:lnTo>
                  <a:lnTo>
                    <a:pt x="1297" y="4582"/>
                  </a:lnTo>
                  <a:lnTo>
                    <a:pt x="1109" y="4603"/>
                  </a:lnTo>
                  <a:lnTo>
                    <a:pt x="712" y="4959"/>
                  </a:lnTo>
                  <a:lnTo>
                    <a:pt x="147" y="5064"/>
                  </a:lnTo>
                  <a:lnTo>
                    <a:pt x="0" y="5273"/>
                  </a:lnTo>
                  <a:lnTo>
                    <a:pt x="2344" y="5294"/>
                  </a:lnTo>
                  <a:lnTo>
                    <a:pt x="2344" y="4792"/>
                  </a:lnTo>
                  <a:lnTo>
                    <a:pt x="2595" y="4603"/>
                  </a:lnTo>
                  <a:lnTo>
                    <a:pt x="2699" y="4457"/>
                  </a:lnTo>
                  <a:lnTo>
                    <a:pt x="2888" y="4352"/>
                  </a:lnTo>
                  <a:lnTo>
                    <a:pt x="3181" y="4289"/>
                  </a:lnTo>
                  <a:lnTo>
                    <a:pt x="3348" y="4289"/>
                  </a:lnTo>
                  <a:lnTo>
                    <a:pt x="3453" y="4248"/>
                  </a:lnTo>
                  <a:lnTo>
                    <a:pt x="3662" y="4248"/>
                  </a:lnTo>
                  <a:lnTo>
                    <a:pt x="3913" y="4185"/>
                  </a:lnTo>
                  <a:lnTo>
                    <a:pt x="4373" y="3934"/>
                  </a:lnTo>
                  <a:lnTo>
                    <a:pt x="5001" y="3557"/>
                  </a:lnTo>
                  <a:lnTo>
                    <a:pt x="5398" y="3306"/>
                  </a:lnTo>
                  <a:lnTo>
                    <a:pt x="5440" y="3181"/>
                  </a:lnTo>
                  <a:lnTo>
                    <a:pt x="5419" y="2992"/>
                  </a:lnTo>
                  <a:lnTo>
                    <a:pt x="5503" y="2867"/>
                  </a:lnTo>
                  <a:lnTo>
                    <a:pt x="5608" y="2762"/>
                  </a:lnTo>
                  <a:lnTo>
                    <a:pt x="5754" y="2553"/>
                  </a:lnTo>
                  <a:lnTo>
                    <a:pt x="5901" y="2511"/>
                  </a:lnTo>
                  <a:lnTo>
                    <a:pt x="6570" y="2511"/>
                  </a:lnTo>
                  <a:lnTo>
                    <a:pt x="6654" y="2406"/>
                  </a:lnTo>
                  <a:lnTo>
                    <a:pt x="6633" y="2365"/>
                  </a:lnTo>
                  <a:lnTo>
                    <a:pt x="6696" y="2197"/>
                  </a:lnTo>
                  <a:lnTo>
                    <a:pt x="6654" y="2176"/>
                  </a:lnTo>
                  <a:lnTo>
                    <a:pt x="6570" y="2155"/>
                  </a:lnTo>
                  <a:lnTo>
                    <a:pt x="6528" y="2093"/>
                  </a:lnTo>
                  <a:lnTo>
                    <a:pt x="6445" y="2093"/>
                  </a:lnTo>
                  <a:lnTo>
                    <a:pt x="6424" y="1967"/>
                  </a:lnTo>
                  <a:lnTo>
                    <a:pt x="6340" y="1821"/>
                  </a:lnTo>
                  <a:lnTo>
                    <a:pt x="6277" y="1360"/>
                  </a:lnTo>
                  <a:lnTo>
                    <a:pt x="6256" y="1297"/>
                  </a:lnTo>
                  <a:lnTo>
                    <a:pt x="6256" y="1046"/>
                  </a:lnTo>
                  <a:lnTo>
                    <a:pt x="6256" y="879"/>
                  </a:lnTo>
                  <a:lnTo>
                    <a:pt x="6235" y="837"/>
                  </a:lnTo>
                  <a:lnTo>
                    <a:pt x="6214" y="732"/>
                  </a:lnTo>
                  <a:lnTo>
                    <a:pt x="6152" y="628"/>
                  </a:lnTo>
                  <a:lnTo>
                    <a:pt x="6131" y="586"/>
                  </a:lnTo>
                  <a:lnTo>
                    <a:pt x="6068" y="502"/>
                  </a:lnTo>
                  <a:lnTo>
                    <a:pt x="6005" y="523"/>
                  </a:lnTo>
                  <a:lnTo>
                    <a:pt x="5691" y="502"/>
                  </a:lnTo>
                  <a:lnTo>
                    <a:pt x="5608" y="419"/>
                  </a:lnTo>
                  <a:lnTo>
                    <a:pt x="5587" y="314"/>
                  </a:lnTo>
                  <a:lnTo>
                    <a:pt x="5524" y="293"/>
                  </a:lnTo>
                  <a:lnTo>
                    <a:pt x="5419" y="398"/>
                  </a:lnTo>
                  <a:lnTo>
                    <a:pt x="5231" y="460"/>
                  </a:lnTo>
                  <a:lnTo>
                    <a:pt x="5064" y="398"/>
                  </a:lnTo>
                  <a:lnTo>
                    <a:pt x="4959" y="398"/>
                  </a:lnTo>
                  <a:lnTo>
                    <a:pt x="4854" y="460"/>
                  </a:lnTo>
                  <a:lnTo>
                    <a:pt x="4666" y="481"/>
                  </a:lnTo>
                  <a:lnTo>
                    <a:pt x="4541" y="460"/>
                  </a:lnTo>
                  <a:lnTo>
                    <a:pt x="4373" y="293"/>
                  </a:lnTo>
                  <a:lnTo>
                    <a:pt x="4331" y="251"/>
                  </a:lnTo>
                  <a:lnTo>
                    <a:pt x="4290" y="147"/>
                  </a:lnTo>
                  <a:lnTo>
                    <a:pt x="4290" y="84"/>
                  </a:lnTo>
                  <a:lnTo>
                    <a:pt x="4290" y="42"/>
                  </a:lnTo>
                  <a:lnTo>
                    <a:pt x="4269" y="0"/>
                  </a:lnTo>
                  <a:close/>
                </a:path>
              </a:pathLst>
            </a:custGeom>
            <a:solidFill>
              <a:srgbClr val="2C39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 name="Google Shape;572;p49"/>
            <p:cNvSpPr/>
            <p:nvPr/>
          </p:nvSpPr>
          <p:spPr>
            <a:xfrm>
              <a:off x="3450875" y="2834200"/>
              <a:ext cx="118775" cy="95225"/>
            </a:xfrm>
            <a:custGeom>
              <a:avLst/>
              <a:gdLst/>
              <a:ahLst/>
              <a:cxnLst/>
              <a:rect l="l" t="t" r="r" b="b"/>
              <a:pathLst>
                <a:path w="4751" h="3809" extrusionOk="0">
                  <a:moveTo>
                    <a:pt x="2407" y="1"/>
                  </a:moveTo>
                  <a:lnTo>
                    <a:pt x="2177" y="315"/>
                  </a:lnTo>
                  <a:lnTo>
                    <a:pt x="2177" y="524"/>
                  </a:lnTo>
                  <a:lnTo>
                    <a:pt x="2072" y="545"/>
                  </a:lnTo>
                  <a:lnTo>
                    <a:pt x="1675" y="754"/>
                  </a:lnTo>
                  <a:lnTo>
                    <a:pt x="1633" y="859"/>
                  </a:lnTo>
                  <a:lnTo>
                    <a:pt x="1466" y="942"/>
                  </a:lnTo>
                  <a:lnTo>
                    <a:pt x="1528" y="1089"/>
                  </a:lnTo>
                  <a:lnTo>
                    <a:pt x="1194" y="1612"/>
                  </a:lnTo>
                  <a:lnTo>
                    <a:pt x="1152" y="1779"/>
                  </a:lnTo>
                  <a:lnTo>
                    <a:pt x="901" y="2030"/>
                  </a:lnTo>
                  <a:lnTo>
                    <a:pt x="796" y="2093"/>
                  </a:lnTo>
                  <a:lnTo>
                    <a:pt x="671" y="2365"/>
                  </a:lnTo>
                  <a:lnTo>
                    <a:pt x="671" y="2470"/>
                  </a:lnTo>
                  <a:lnTo>
                    <a:pt x="461" y="2763"/>
                  </a:lnTo>
                  <a:lnTo>
                    <a:pt x="419" y="2847"/>
                  </a:lnTo>
                  <a:lnTo>
                    <a:pt x="503" y="2888"/>
                  </a:lnTo>
                  <a:lnTo>
                    <a:pt x="398" y="2930"/>
                  </a:lnTo>
                  <a:lnTo>
                    <a:pt x="210" y="3265"/>
                  </a:lnTo>
                  <a:lnTo>
                    <a:pt x="147" y="3286"/>
                  </a:lnTo>
                  <a:lnTo>
                    <a:pt x="64" y="3370"/>
                  </a:lnTo>
                  <a:lnTo>
                    <a:pt x="85" y="3495"/>
                  </a:lnTo>
                  <a:lnTo>
                    <a:pt x="1" y="3621"/>
                  </a:lnTo>
                  <a:lnTo>
                    <a:pt x="43" y="3809"/>
                  </a:lnTo>
                  <a:lnTo>
                    <a:pt x="2344" y="3809"/>
                  </a:lnTo>
                  <a:lnTo>
                    <a:pt x="2303" y="2742"/>
                  </a:lnTo>
                  <a:lnTo>
                    <a:pt x="2386" y="2575"/>
                  </a:lnTo>
                  <a:lnTo>
                    <a:pt x="2512" y="2512"/>
                  </a:lnTo>
                  <a:lnTo>
                    <a:pt x="2658" y="2470"/>
                  </a:lnTo>
                  <a:lnTo>
                    <a:pt x="2867" y="2470"/>
                  </a:lnTo>
                  <a:lnTo>
                    <a:pt x="2888" y="963"/>
                  </a:lnTo>
                  <a:lnTo>
                    <a:pt x="4709" y="984"/>
                  </a:lnTo>
                  <a:lnTo>
                    <a:pt x="4709" y="168"/>
                  </a:lnTo>
                  <a:lnTo>
                    <a:pt x="4751" y="22"/>
                  </a:lnTo>
                  <a:lnTo>
                    <a:pt x="2407" y="1"/>
                  </a:lnTo>
                  <a:close/>
                </a:path>
              </a:pathLst>
            </a:custGeom>
            <a:solidFill>
              <a:srgbClr val="2C39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 name="Google Shape;573;p49"/>
            <p:cNvSpPr/>
            <p:nvPr/>
          </p:nvSpPr>
          <p:spPr>
            <a:xfrm>
              <a:off x="3450375" y="2838400"/>
              <a:ext cx="170550" cy="187800"/>
            </a:xfrm>
            <a:custGeom>
              <a:avLst/>
              <a:gdLst/>
              <a:ahLst/>
              <a:cxnLst/>
              <a:rect l="l" t="t" r="r" b="b"/>
              <a:pathLst>
                <a:path w="6822" h="7512" extrusionOk="0">
                  <a:moveTo>
                    <a:pt x="4729" y="0"/>
                  </a:moveTo>
                  <a:lnTo>
                    <a:pt x="4729" y="816"/>
                  </a:lnTo>
                  <a:lnTo>
                    <a:pt x="2908" y="795"/>
                  </a:lnTo>
                  <a:lnTo>
                    <a:pt x="2887" y="2302"/>
                  </a:lnTo>
                  <a:lnTo>
                    <a:pt x="2678" y="2302"/>
                  </a:lnTo>
                  <a:lnTo>
                    <a:pt x="2532" y="2344"/>
                  </a:lnTo>
                  <a:lnTo>
                    <a:pt x="2406" y="2407"/>
                  </a:lnTo>
                  <a:lnTo>
                    <a:pt x="2323" y="2574"/>
                  </a:lnTo>
                  <a:lnTo>
                    <a:pt x="2364" y="3641"/>
                  </a:lnTo>
                  <a:lnTo>
                    <a:pt x="63" y="3641"/>
                  </a:lnTo>
                  <a:lnTo>
                    <a:pt x="63" y="3662"/>
                  </a:lnTo>
                  <a:lnTo>
                    <a:pt x="0" y="3808"/>
                  </a:lnTo>
                  <a:lnTo>
                    <a:pt x="0" y="4039"/>
                  </a:lnTo>
                  <a:lnTo>
                    <a:pt x="126" y="3871"/>
                  </a:lnTo>
                  <a:lnTo>
                    <a:pt x="188" y="4018"/>
                  </a:lnTo>
                  <a:lnTo>
                    <a:pt x="209" y="4039"/>
                  </a:lnTo>
                  <a:lnTo>
                    <a:pt x="293" y="3976"/>
                  </a:lnTo>
                  <a:lnTo>
                    <a:pt x="439" y="4248"/>
                  </a:lnTo>
                  <a:lnTo>
                    <a:pt x="398" y="4331"/>
                  </a:lnTo>
                  <a:lnTo>
                    <a:pt x="418" y="4436"/>
                  </a:lnTo>
                  <a:lnTo>
                    <a:pt x="398" y="4645"/>
                  </a:lnTo>
                  <a:lnTo>
                    <a:pt x="314" y="4645"/>
                  </a:lnTo>
                  <a:lnTo>
                    <a:pt x="230" y="4687"/>
                  </a:lnTo>
                  <a:lnTo>
                    <a:pt x="418" y="4917"/>
                  </a:lnTo>
                  <a:lnTo>
                    <a:pt x="523" y="5524"/>
                  </a:lnTo>
                  <a:lnTo>
                    <a:pt x="481" y="5943"/>
                  </a:lnTo>
                  <a:lnTo>
                    <a:pt x="335" y="6131"/>
                  </a:lnTo>
                  <a:lnTo>
                    <a:pt x="272" y="6487"/>
                  </a:lnTo>
                  <a:lnTo>
                    <a:pt x="209" y="6738"/>
                  </a:lnTo>
                  <a:lnTo>
                    <a:pt x="314" y="6654"/>
                  </a:lnTo>
                  <a:lnTo>
                    <a:pt x="398" y="6654"/>
                  </a:lnTo>
                  <a:lnTo>
                    <a:pt x="523" y="6549"/>
                  </a:lnTo>
                  <a:lnTo>
                    <a:pt x="837" y="6487"/>
                  </a:lnTo>
                  <a:lnTo>
                    <a:pt x="1130" y="6382"/>
                  </a:lnTo>
                  <a:lnTo>
                    <a:pt x="1235" y="6382"/>
                  </a:lnTo>
                  <a:lnTo>
                    <a:pt x="1486" y="6466"/>
                  </a:lnTo>
                  <a:lnTo>
                    <a:pt x="1653" y="6487"/>
                  </a:lnTo>
                  <a:lnTo>
                    <a:pt x="1779" y="6654"/>
                  </a:lnTo>
                  <a:lnTo>
                    <a:pt x="1779" y="6738"/>
                  </a:lnTo>
                  <a:lnTo>
                    <a:pt x="1862" y="6759"/>
                  </a:lnTo>
                  <a:lnTo>
                    <a:pt x="1946" y="6696"/>
                  </a:lnTo>
                  <a:lnTo>
                    <a:pt x="1988" y="6738"/>
                  </a:lnTo>
                  <a:lnTo>
                    <a:pt x="2071" y="6738"/>
                  </a:lnTo>
                  <a:lnTo>
                    <a:pt x="2113" y="6780"/>
                  </a:lnTo>
                  <a:lnTo>
                    <a:pt x="2155" y="6905"/>
                  </a:lnTo>
                  <a:lnTo>
                    <a:pt x="2281" y="7010"/>
                  </a:lnTo>
                  <a:lnTo>
                    <a:pt x="2281" y="7156"/>
                  </a:lnTo>
                  <a:lnTo>
                    <a:pt x="2406" y="7177"/>
                  </a:lnTo>
                  <a:lnTo>
                    <a:pt x="2427" y="7303"/>
                  </a:lnTo>
                  <a:lnTo>
                    <a:pt x="2532" y="7324"/>
                  </a:lnTo>
                  <a:lnTo>
                    <a:pt x="2699" y="7428"/>
                  </a:lnTo>
                  <a:lnTo>
                    <a:pt x="2720" y="7512"/>
                  </a:lnTo>
                  <a:lnTo>
                    <a:pt x="2846" y="7407"/>
                  </a:lnTo>
                  <a:lnTo>
                    <a:pt x="3034" y="7407"/>
                  </a:lnTo>
                  <a:lnTo>
                    <a:pt x="3097" y="7261"/>
                  </a:lnTo>
                  <a:lnTo>
                    <a:pt x="3097" y="7177"/>
                  </a:lnTo>
                  <a:lnTo>
                    <a:pt x="3097" y="6947"/>
                  </a:lnTo>
                  <a:lnTo>
                    <a:pt x="3264" y="6884"/>
                  </a:lnTo>
                  <a:lnTo>
                    <a:pt x="3411" y="6884"/>
                  </a:lnTo>
                  <a:lnTo>
                    <a:pt x="3431" y="7052"/>
                  </a:lnTo>
                  <a:lnTo>
                    <a:pt x="3515" y="7219"/>
                  </a:lnTo>
                  <a:lnTo>
                    <a:pt x="3578" y="7282"/>
                  </a:lnTo>
                  <a:lnTo>
                    <a:pt x="3724" y="6989"/>
                  </a:lnTo>
                  <a:lnTo>
                    <a:pt x="3996" y="6863"/>
                  </a:lnTo>
                  <a:lnTo>
                    <a:pt x="4143" y="6905"/>
                  </a:lnTo>
                  <a:lnTo>
                    <a:pt x="4164" y="7093"/>
                  </a:lnTo>
                  <a:lnTo>
                    <a:pt x="4206" y="7156"/>
                  </a:lnTo>
                  <a:lnTo>
                    <a:pt x="4310" y="7052"/>
                  </a:lnTo>
                  <a:lnTo>
                    <a:pt x="4394" y="7052"/>
                  </a:lnTo>
                  <a:lnTo>
                    <a:pt x="4457" y="7114"/>
                  </a:lnTo>
                  <a:lnTo>
                    <a:pt x="4520" y="7156"/>
                  </a:lnTo>
                  <a:lnTo>
                    <a:pt x="6570" y="7156"/>
                  </a:lnTo>
                  <a:lnTo>
                    <a:pt x="6758" y="6633"/>
                  </a:lnTo>
                  <a:lnTo>
                    <a:pt x="6570" y="6528"/>
                  </a:lnTo>
                  <a:lnTo>
                    <a:pt x="6131" y="1423"/>
                  </a:lnTo>
                  <a:lnTo>
                    <a:pt x="6821" y="1423"/>
                  </a:lnTo>
                  <a:lnTo>
                    <a:pt x="4729" y="0"/>
                  </a:lnTo>
                  <a:close/>
                </a:path>
              </a:pathLst>
            </a:custGeom>
            <a:solidFill>
              <a:srgbClr val="2C39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 name="Google Shape;574;p49"/>
            <p:cNvSpPr/>
            <p:nvPr/>
          </p:nvSpPr>
          <p:spPr>
            <a:xfrm>
              <a:off x="3518375" y="2873975"/>
              <a:ext cx="235400" cy="218150"/>
            </a:xfrm>
            <a:custGeom>
              <a:avLst/>
              <a:gdLst/>
              <a:ahLst/>
              <a:cxnLst/>
              <a:rect l="l" t="t" r="r" b="b"/>
              <a:pathLst>
                <a:path w="9416" h="8726" extrusionOk="0">
                  <a:moveTo>
                    <a:pt x="3411" y="0"/>
                  </a:moveTo>
                  <a:lnTo>
                    <a:pt x="3850" y="5105"/>
                  </a:lnTo>
                  <a:lnTo>
                    <a:pt x="4038" y="5210"/>
                  </a:lnTo>
                  <a:lnTo>
                    <a:pt x="3850" y="5733"/>
                  </a:lnTo>
                  <a:lnTo>
                    <a:pt x="1800" y="5733"/>
                  </a:lnTo>
                  <a:lnTo>
                    <a:pt x="1737" y="5691"/>
                  </a:lnTo>
                  <a:lnTo>
                    <a:pt x="1674" y="5629"/>
                  </a:lnTo>
                  <a:lnTo>
                    <a:pt x="1590" y="5629"/>
                  </a:lnTo>
                  <a:lnTo>
                    <a:pt x="1486" y="5733"/>
                  </a:lnTo>
                  <a:lnTo>
                    <a:pt x="1444" y="5670"/>
                  </a:lnTo>
                  <a:lnTo>
                    <a:pt x="1423" y="5482"/>
                  </a:lnTo>
                  <a:lnTo>
                    <a:pt x="1276" y="5440"/>
                  </a:lnTo>
                  <a:lnTo>
                    <a:pt x="1004" y="5566"/>
                  </a:lnTo>
                  <a:lnTo>
                    <a:pt x="858" y="5859"/>
                  </a:lnTo>
                  <a:lnTo>
                    <a:pt x="795" y="5796"/>
                  </a:lnTo>
                  <a:lnTo>
                    <a:pt x="711" y="5629"/>
                  </a:lnTo>
                  <a:lnTo>
                    <a:pt x="691" y="5461"/>
                  </a:lnTo>
                  <a:lnTo>
                    <a:pt x="544" y="5461"/>
                  </a:lnTo>
                  <a:lnTo>
                    <a:pt x="377" y="5524"/>
                  </a:lnTo>
                  <a:lnTo>
                    <a:pt x="377" y="5754"/>
                  </a:lnTo>
                  <a:lnTo>
                    <a:pt x="377" y="5838"/>
                  </a:lnTo>
                  <a:lnTo>
                    <a:pt x="314" y="5984"/>
                  </a:lnTo>
                  <a:lnTo>
                    <a:pt x="126" y="5984"/>
                  </a:lnTo>
                  <a:lnTo>
                    <a:pt x="0" y="6089"/>
                  </a:lnTo>
                  <a:lnTo>
                    <a:pt x="84" y="6173"/>
                  </a:lnTo>
                  <a:lnTo>
                    <a:pt x="84" y="6277"/>
                  </a:lnTo>
                  <a:lnTo>
                    <a:pt x="105" y="6361"/>
                  </a:lnTo>
                  <a:lnTo>
                    <a:pt x="63" y="6591"/>
                  </a:lnTo>
                  <a:lnTo>
                    <a:pt x="84" y="6675"/>
                  </a:lnTo>
                  <a:lnTo>
                    <a:pt x="209" y="6800"/>
                  </a:lnTo>
                  <a:lnTo>
                    <a:pt x="272" y="6926"/>
                  </a:lnTo>
                  <a:lnTo>
                    <a:pt x="335" y="7010"/>
                  </a:lnTo>
                  <a:lnTo>
                    <a:pt x="398" y="6989"/>
                  </a:lnTo>
                  <a:lnTo>
                    <a:pt x="481" y="7030"/>
                  </a:lnTo>
                  <a:lnTo>
                    <a:pt x="502" y="7114"/>
                  </a:lnTo>
                  <a:lnTo>
                    <a:pt x="586" y="7219"/>
                  </a:lnTo>
                  <a:lnTo>
                    <a:pt x="586" y="7261"/>
                  </a:lnTo>
                  <a:lnTo>
                    <a:pt x="523" y="7344"/>
                  </a:lnTo>
                  <a:lnTo>
                    <a:pt x="544" y="7428"/>
                  </a:lnTo>
                  <a:lnTo>
                    <a:pt x="691" y="7512"/>
                  </a:lnTo>
                  <a:lnTo>
                    <a:pt x="691" y="7616"/>
                  </a:lnTo>
                  <a:lnTo>
                    <a:pt x="649" y="7679"/>
                  </a:lnTo>
                  <a:lnTo>
                    <a:pt x="732" y="7721"/>
                  </a:lnTo>
                  <a:lnTo>
                    <a:pt x="837" y="7658"/>
                  </a:lnTo>
                  <a:lnTo>
                    <a:pt x="921" y="7679"/>
                  </a:lnTo>
                  <a:lnTo>
                    <a:pt x="1046" y="7784"/>
                  </a:lnTo>
                  <a:lnTo>
                    <a:pt x="1214" y="7784"/>
                  </a:lnTo>
                  <a:lnTo>
                    <a:pt x="1318" y="7721"/>
                  </a:lnTo>
                  <a:lnTo>
                    <a:pt x="1381" y="7679"/>
                  </a:lnTo>
                  <a:lnTo>
                    <a:pt x="1486" y="7533"/>
                  </a:lnTo>
                  <a:lnTo>
                    <a:pt x="1632" y="7533"/>
                  </a:lnTo>
                  <a:lnTo>
                    <a:pt x="1779" y="7616"/>
                  </a:lnTo>
                  <a:lnTo>
                    <a:pt x="1800" y="7554"/>
                  </a:lnTo>
                  <a:lnTo>
                    <a:pt x="1904" y="7533"/>
                  </a:lnTo>
                  <a:lnTo>
                    <a:pt x="1946" y="7574"/>
                  </a:lnTo>
                  <a:lnTo>
                    <a:pt x="2072" y="7679"/>
                  </a:lnTo>
                  <a:lnTo>
                    <a:pt x="2113" y="7826"/>
                  </a:lnTo>
                  <a:lnTo>
                    <a:pt x="2092" y="7972"/>
                  </a:lnTo>
                  <a:lnTo>
                    <a:pt x="2155" y="8035"/>
                  </a:lnTo>
                  <a:lnTo>
                    <a:pt x="2281" y="8056"/>
                  </a:lnTo>
                  <a:lnTo>
                    <a:pt x="2281" y="8098"/>
                  </a:lnTo>
                  <a:lnTo>
                    <a:pt x="2176" y="8265"/>
                  </a:lnTo>
                  <a:lnTo>
                    <a:pt x="2113" y="8411"/>
                  </a:lnTo>
                  <a:lnTo>
                    <a:pt x="2113" y="8411"/>
                  </a:lnTo>
                  <a:lnTo>
                    <a:pt x="2218" y="8390"/>
                  </a:lnTo>
                  <a:lnTo>
                    <a:pt x="2281" y="8307"/>
                  </a:lnTo>
                  <a:lnTo>
                    <a:pt x="2364" y="8307"/>
                  </a:lnTo>
                  <a:lnTo>
                    <a:pt x="2364" y="8411"/>
                  </a:lnTo>
                  <a:lnTo>
                    <a:pt x="2385" y="8495"/>
                  </a:lnTo>
                  <a:lnTo>
                    <a:pt x="2385" y="8558"/>
                  </a:lnTo>
                  <a:lnTo>
                    <a:pt x="2532" y="8579"/>
                  </a:lnTo>
                  <a:lnTo>
                    <a:pt x="2595" y="8621"/>
                  </a:lnTo>
                  <a:lnTo>
                    <a:pt x="2595" y="8704"/>
                  </a:lnTo>
                  <a:lnTo>
                    <a:pt x="2783" y="8600"/>
                  </a:lnTo>
                  <a:lnTo>
                    <a:pt x="2846" y="8600"/>
                  </a:lnTo>
                  <a:lnTo>
                    <a:pt x="2992" y="8683"/>
                  </a:lnTo>
                  <a:lnTo>
                    <a:pt x="3222" y="8683"/>
                  </a:lnTo>
                  <a:lnTo>
                    <a:pt x="3264" y="8662"/>
                  </a:lnTo>
                  <a:lnTo>
                    <a:pt x="3264" y="8600"/>
                  </a:lnTo>
                  <a:lnTo>
                    <a:pt x="3452" y="8558"/>
                  </a:lnTo>
                  <a:lnTo>
                    <a:pt x="3620" y="8579"/>
                  </a:lnTo>
                  <a:lnTo>
                    <a:pt x="3578" y="8621"/>
                  </a:lnTo>
                  <a:lnTo>
                    <a:pt x="3620" y="8683"/>
                  </a:lnTo>
                  <a:lnTo>
                    <a:pt x="3787" y="8725"/>
                  </a:lnTo>
                  <a:lnTo>
                    <a:pt x="3892" y="8579"/>
                  </a:lnTo>
                  <a:lnTo>
                    <a:pt x="3976" y="8516"/>
                  </a:lnTo>
                  <a:lnTo>
                    <a:pt x="3997" y="8390"/>
                  </a:lnTo>
                  <a:lnTo>
                    <a:pt x="3976" y="8307"/>
                  </a:lnTo>
                  <a:lnTo>
                    <a:pt x="3976" y="8181"/>
                  </a:lnTo>
                  <a:lnTo>
                    <a:pt x="4080" y="8160"/>
                  </a:lnTo>
                  <a:lnTo>
                    <a:pt x="4059" y="7993"/>
                  </a:lnTo>
                  <a:lnTo>
                    <a:pt x="4038" y="7888"/>
                  </a:lnTo>
                  <a:lnTo>
                    <a:pt x="4143" y="7826"/>
                  </a:lnTo>
                  <a:lnTo>
                    <a:pt x="4269" y="7679"/>
                  </a:lnTo>
                  <a:lnTo>
                    <a:pt x="4457" y="7407"/>
                  </a:lnTo>
                  <a:lnTo>
                    <a:pt x="4561" y="7219"/>
                  </a:lnTo>
                  <a:lnTo>
                    <a:pt x="4582" y="7135"/>
                  </a:lnTo>
                  <a:lnTo>
                    <a:pt x="4708" y="6926"/>
                  </a:lnTo>
                  <a:lnTo>
                    <a:pt x="4792" y="6905"/>
                  </a:lnTo>
                  <a:lnTo>
                    <a:pt x="4813" y="6821"/>
                  </a:lnTo>
                  <a:lnTo>
                    <a:pt x="4980" y="6800"/>
                  </a:lnTo>
                  <a:lnTo>
                    <a:pt x="5043" y="6821"/>
                  </a:lnTo>
                  <a:lnTo>
                    <a:pt x="5336" y="6738"/>
                  </a:lnTo>
                  <a:lnTo>
                    <a:pt x="5398" y="6612"/>
                  </a:lnTo>
                  <a:lnTo>
                    <a:pt x="5712" y="6403"/>
                  </a:lnTo>
                  <a:lnTo>
                    <a:pt x="6152" y="6173"/>
                  </a:lnTo>
                  <a:lnTo>
                    <a:pt x="6277" y="6047"/>
                  </a:lnTo>
                  <a:lnTo>
                    <a:pt x="6465" y="5942"/>
                  </a:lnTo>
                  <a:lnTo>
                    <a:pt x="6758" y="5901"/>
                  </a:lnTo>
                  <a:lnTo>
                    <a:pt x="6884" y="5880"/>
                  </a:lnTo>
                  <a:lnTo>
                    <a:pt x="7072" y="5942"/>
                  </a:lnTo>
                  <a:lnTo>
                    <a:pt x="7177" y="5942"/>
                  </a:lnTo>
                  <a:lnTo>
                    <a:pt x="7198" y="5984"/>
                  </a:lnTo>
                  <a:lnTo>
                    <a:pt x="7219" y="5963"/>
                  </a:lnTo>
                  <a:lnTo>
                    <a:pt x="7344" y="5984"/>
                  </a:lnTo>
                  <a:lnTo>
                    <a:pt x="7742" y="5963"/>
                  </a:lnTo>
                  <a:lnTo>
                    <a:pt x="7867" y="5963"/>
                  </a:lnTo>
                  <a:lnTo>
                    <a:pt x="8035" y="5880"/>
                  </a:lnTo>
                  <a:lnTo>
                    <a:pt x="8390" y="5880"/>
                  </a:lnTo>
                  <a:lnTo>
                    <a:pt x="8558" y="5775"/>
                  </a:lnTo>
                  <a:lnTo>
                    <a:pt x="8746" y="5775"/>
                  </a:lnTo>
                  <a:lnTo>
                    <a:pt x="8893" y="5670"/>
                  </a:lnTo>
                  <a:lnTo>
                    <a:pt x="9186" y="5524"/>
                  </a:lnTo>
                  <a:lnTo>
                    <a:pt x="9227" y="5377"/>
                  </a:lnTo>
                  <a:lnTo>
                    <a:pt x="9269" y="5210"/>
                  </a:lnTo>
                  <a:lnTo>
                    <a:pt x="9332" y="5126"/>
                  </a:lnTo>
                  <a:lnTo>
                    <a:pt x="9395" y="4624"/>
                  </a:lnTo>
                  <a:lnTo>
                    <a:pt x="9416" y="3494"/>
                  </a:lnTo>
                  <a:lnTo>
                    <a:pt x="9186" y="3578"/>
                  </a:lnTo>
                  <a:lnTo>
                    <a:pt x="8914" y="3599"/>
                  </a:lnTo>
                  <a:lnTo>
                    <a:pt x="8788" y="3557"/>
                  </a:lnTo>
                  <a:lnTo>
                    <a:pt x="8746" y="3473"/>
                  </a:lnTo>
                  <a:lnTo>
                    <a:pt x="8809" y="3285"/>
                  </a:lnTo>
                  <a:lnTo>
                    <a:pt x="8809" y="3180"/>
                  </a:lnTo>
                  <a:lnTo>
                    <a:pt x="8704" y="3118"/>
                  </a:lnTo>
                  <a:lnTo>
                    <a:pt x="8558" y="3055"/>
                  </a:lnTo>
                  <a:lnTo>
                    <a:pt x="8453" y="2929"/>
                  </a:lnTo>
                  <a:lnTo>
                    <a:pt x="8286" y="2867"/>
                  </a:lnTo>
                  <a:lnTo>
                    <a:pt x="8077" y="2867"/>
                  </a:lnTo>
                  <a:lnTo>
                    <a:pt x="7951" y="2762"/>
                  </a:lnTo>
                  <a:lnTo>
                    <a:pt x="7909" y="2511"/>
                  </a:lnTo>
                  <a:lnTo>
                    <a:pt x="4101" y="0"/>
                  </a:lnTo>
                  <a:close/>
                </a:path>
              </a:pathLst>
            </a:custGeom>
            <a:solidFill>
              <a:srgbClr val="2C39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 name="Google Shape;575;p49"/>
            <p:cNvSpPr/>
            <p:nvPr/>
          </p:nvSpPr>
          <p:spPr>
            <a:xfrm>
              <a:off x="3617750" y="3020950"/>
              <a:ext cx="108825" cy="79025"/>
            </a:xfrm>
            <a:custGeom>
              <a:avLst/>
              <a:gdLst/>
              <a:ahLst/>
              <a:cxnLst/>
              <a:rect l="l" t="t" r="r" b="b"/>
              <a:pathLst>
                <a:path w="4353" h="3161" extrusionOk="0">
                  <a:moveTo>
                    <a:pt x="2909" y="1"/>
                  </a:moveTo>
                  <a:lnTo>
                    <a:pt x="2783" y="22"/>
                  </a:lnTo>
                  <a:lnTo>
                    <a:pt x="2490" y="63"/>
                  </a:lnTo>
                  <a:lnTo>
                    <a:pt x="2302" y="168"/>
                  </a:lnTo>
                  <a:lnTo>
                    <a:pt x="2177" y="294"/>
                  </a:lnTo>
                  <a:lnTo>
                    <a:pt x="1737" y="524"/>
                  </a:lnTo>
                  <a:lnTo>
                    <a:pt x="1423" y="733"/>
                  </a:lnTo>
                  <a:lnTo>
                    <a:pt x="1361" y="859"/>
                  </a:lnTo>
                  <a:lnTo>
                    <a:pt x="1068" y="942"/>
                  </a:lnTo>
                  <a:lnTo>
                    <a:pt x="1005" y="921"/>
                  </a:lnTo>
                  <a:lnTo>
                    <a:pt x="838" y="942"/>
                  </a:lnTo>
                  <a:lnTo>
                    <a:pt x="817" y="1026"/>
                  </a:lnTo>
                  <a:lnTo>
                    <a:pt x="733" y="1047"/>
                  </a:lnTo>
                  <a:lnTo>
                    <a:pt x="607" y="1256"/>
                  </a:lnTo>
                  <a:lnTo>
                    <a:pt x="586" y="1340"/>
                  </a:lnTo>
                  <a:lnTo>
                    <a:pt x="482" y="1528"/>
                  </a:lnTo>
                  <a:lnTo>
                    <a:pt x="294" y="1800"/>
                  </a:lnTo>
                  <a:lnTo>
                    <a:pt x="168" y="1947"/>
                  </a:lnTo>
                  <a:lnTo>
                    <a:pt x="63" y="2009"/>
                  </a:lnTo>
                  <a:lnTo>
                    <a:pt x="84" y="2114"/>
                  </a:lnTo>
                  <a:lnTo>
                    <a:pt x="105" y="2281"/>
                  </a:lnTo>
                  <a:lnTo>
                    <a:pt x="1" y="2302"/>
                  </a:lnTo>
                  <a:lnTo>
                    <a:pt x="1" y="2428"/>
                  </a:lnTo>
                  <a:lnTo>
                    <a:pt x="22" y="2511"/>
                  </a:lnTo>
                  <a:lnTo>
                    <a:pt x="1" y="2637"/>
                  </a:lnTo>
                  <a:lnTo>
                    <a:pt x="22" y="2637"/>
                  </a:lnTo>
                  <a:lnTo>
                    <a:pt x="189" y="2783"/>
                  </a:lnTo>
                  <a:lnTo>
                    <a:pt x="398" y="2888"/>
                  </a:lnTo>
                  <a:lnTo>
                    <a:pt x="503" y="2888"/>
                  </a:lnTo>
                  <a:lnTo>
                    <a:pt x="545" y="2930"/>
                  </a:lnTo>
                  <a:lnTo>
                    <a:pt x="649" y="2930"/>
                  </a:lnTo>
                  <a:lnTo>
                    <a:pt x="754" y="2993"/>
                  </a:lnTo>
                  <a:lnTo>
                    <a:pt x="838" y="3097"/>
                  </a:lnTo>
                  <a:lnTo>
                    <a:pt x="1026" y="3160"/>
                  </a:lnTo>
                  <a:lnTo>
                    <a:pt x="1151" y="3139"/>
                  </a:lnTo>
                  <a:lnTo>
                    <a:pt x="1256" y="3055"/>
                  </a:lnTo>
                  <a:lnTo>
                    <a:pt x="1340" y="3055"/>
                  </a:lnTo>
                  <a:lnTo>
                    <a:pt x="1423" y="3139"/>
                  </a:lnTo>
                  <a:lnTo>
                    <a:pt x="1549" y="3139"/>
                  </a:lnTo>
                  <a:lnTo>
                    <a:pt x="1549" y="2993"/>
                  </a:lnTo>
                  <a:lnTo>
                    <a:pt x="1465" y="2825"/>
                  </a:lnTo>
                  <a:lnTo>
                    <a:pt x="1423" y="2783"/>
                  </a:lnTo>
                  <a:lnTo>
                    <a:pt x="1361" y="2595"/>
                  </a:lnTo>
                  <a:lnTo>
                    <a:pt x="1382" y="2470"/>
                  </a:lnTo>
                  <a:lnTo>
                    <a:pt x="1591" y="2428"/>
                  </a:lnTo>
                  <a:lnTo>
                    <a:pt x="2365" y="2428"/>
                  </a:lnTo>
                  <a:lnTo>
                    <a:pt x="2574" y="2386"/>
                  </a:lnTo>
                  <a:lnTo>
                    <a:pt x="2721" y="2386"/>
                  </a:lnTo>
                  <a:lnTo>
                    <a:pt x="2846" y="2323"/>
                  </a:lnTo>
                  <a:lnTo>
                    <a:pt x="2930" y="2323"/>
                  </a:lnTo>
                  <a:lnTo>
                    <a:pt x="3537" y="2491"/>
                  </a:lnTo>
                  <a:lnTo>
                    <a:pt x="3558" y="2428"/>
                  </a:lnTo>
                  <a:lnTo>
                    <a:pt x="3683" y="2386"/>
                  </a:lnTo>
                  <a:lnTo>
                    <a:pt x="3683" y="2281"/>
                  </a:lnTo>
                  <a:lnTo>
                    <a:pt x="3767" y="2198"/>
                  </a:lnTo>
                  <a:lnTo>
                    <a:pt x="3767" y="2093"/>
                  </a:lnTo>
                  <a:lnTo>
                    <a:pt x="3871" y="2051"/>
                  </a:lnTo>
                  <a:lnTo>
                    <a:pt x="3955" y="2072"/>
                  </a:lnTo>
                  <a:lnTo>
                    <a:pt x="4143" y="1967"/>
                  </a:lnTo>
                  <a:lnTo>
                    <a:pt x="4206" y="1967"/>
                  </a:lnTo>
                  <a:lnTo>
                    <a:pt x="4353" y="1800"/>
                  </a:lnTo>
                  <a:lnTo>
                    <a:pt x="4353" y="1737"/>
                  </a:lnTo>
                  <a:lnTo>
                    <a:pt x="4311" y="1737"/>
                  </a:lnTo>
                  <a:lnTo>
                    <a:pt x="4185" y="1570"/>
                  </a:lnTo>
                  <a:lnTo>
                    <a:pt x="4248" y="1465"/>
                  </a:lnTo>
                  <a:lnTo>
                    <a:pt x="4248" y="1361"/>
                  </a:lnTo>
                  <a:lnTo>
                    <a:pt x="4185" y="1319"/>
                  </a:lnTo>
                  <a:lnTo>
                    <a:pt x="4185" y="1256"/>
                  </a:lnTo>
                  <a:lnTo>
                    <a:pt x="4102" y="1214"/>
                  </a:lnTo>
                  <a:lnTo>
                    <a:pt x="3871" y="1340"/>
                  </a:lnTo>
                  <a:lnTo>
                    <a:pt x="3662" y="1214"/>
                  </a:lnTo>
                  <a:lnTo>
                    <a:pt x="3662" y="963"/>
                  </a:lnTo>
                  <a:lnTo>
                    <a:pt x="3118" y="607"/>
                  </a:lnTo>
                  <a:lnTo>
                    <a:pt x="3118" y="419"/>
                  </a:lnTo>
                  <a:lnTo>
                    <a:pt x="3202" y="314"/>
                  </a:lnTo>
                  <a:lnTo>
                    <a:pt x="3202" y="168"/>
                  </a:lnTo>
                  <a:lnTo>
                    <a:pt x="3223" y="105"/>
                  </a:lnTo>
                  <a:lnTo>
                    <a:pt x="3202" y="63"/>
                  </a:lnTo>
                  <a:lnTo>
                    <a:pt x="3097" y="63"/>
                  </a:lnTo>
                  <a:lnTo>
                    <a:pt x="2909" y="1"/>
                  </a:lnTo>
                  <a:close/>
                </a:path>
              </a:pathLst>
            </a:custGeom>
            <a:solidFill>
              <a:srgbClr val="2C39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 name="Google Shape;576;p49"/>
            <p:cNvSpPr/>
            <p:nvPr/>
          </p:nvSpPr>
          <p:spPr>
            <a:xfrm>
              <a:off x="3442525" y="2997925"/>
              <a:ext cx="93125" cy="68050"/>
            </a:xfrm>
            <a:custGeom>
              <a:avLst/>
              <a:gdLst/>
              <a:ahLst/>
              <a:cxnLst/>
              <a:rect l="l" t="t" r="r" b="b"/>
              <a:pathLst>
                <a:path w="3725" h="2722" extrusionOk="0">
                  <a:moveTo>
                    <a:pt x="1444" y="1"/>
                  </a:moveTo>
                  <a:lnTo>
                    <a:pt x="1151" y="106"/>
                  </a:lnTo>
                  <a:lnTo>
                    <a:pt x="837" y="168"/>
                  </a:lnTo>
                  <a:lnTo>
                    <a:pt x="712" y="273"/>
                  </a:lnTo>
                  <a:lnTo>
                    <a:pt x="628" y="273"/>
                  </a:lnTo>
                  <a:lnTo>
                    <a:pt x="523" y="357"/>
                  </a:lnTo>
                  <a:lnTo>
                    <a:pt x="502" y="524"/>
                  </a:lnTo>
                  <a:lnTo>
                    <a:pt x="377" y="817"/>
                  </a:lnTo>
                  <a:lnTo>
                    <a:pt x="0" y="1131"/>
                  </a:lnTo>
                  <a:lnTo>
                    <a:pt x="188" y="1298"/>
                  </a:lnTo>
                  <a:lnTo>
                    <a:pt x="314" y="1528"/>
                  </a:lnTo>
                  <a:lnTo>
                    <a:pt x="419" y="1528"/>
                  </a:lnTo>
                  <a:lnTo>
                    <a:pt x="419" y="1654"/>
                  </a:lnTo>
                  <a:lnTo>
                    <a:pt x="398" y="1654"/>
                  </a:lnTo>
                  <a:lnTo>
                    <a:pt x="523" y="1759"/>
                  </a:lnTo>
                  <a:lnTo>
                    <a:pt x="440" y="1821"/>
                  </a:lnTo>
                  <a:lnTo>
                    <a:pt x="481" y="1863"/>
                  </a:lnTo>
                  <a:lnTo>
                    <a:pt x="732" y="1863"/>
                  </a:lnTo>
                  <a:lnTo>
                    <a:pt x="795" y="1842"/>
                  </a:lnTo>
                  <a:lnTo>
                    <a:pt x="900" y="1842"/>
                  </a:lnTo>
                  <a:lnTo>
                    <a:pt x="1109" y="1675"/>
                  </a:lnTo>
                  <a:lnTo>
                    <a:pt x="1256" y="1612"/>
                  </a:lnTo>
                  <a:lnTo>
                    <a:pt x="1360" y="1633"/>
                  </a:lnTo>
                  <a:lnTo>
                    <a:pt x="1486" y="1633"/>
                  </a:lnTo>
                  <a:lnTo>
                    <a:pt x="1674" y="1759"/>
                  </a:lnTo>
                  <a:lnTo>
                    <a:pt x="1779" y="1759"/>
                  </a:lnTo>
                  <a:lnTo>
                    <a:pt x="2051" y="1926"/>
                  </a:lnTo>
                  <a:lnTo>
                    <a:pt x="2093" y="1884"/>
                  </a:lnTo>
                  <a:lnTo>
                    <a:pt x="2155" y="1968"/>
                  </a:lnTo>
                  <a:lnTo>
                    <a:pt x="2093" y="2052"/>
                  </a:lnTo>
                  <a:lnTo>
                    <a:pt x="1967" y="2052"/>
                  </a:lnTo>
                  <a:lnTo>
                    <a:pt x="1779" y="1968"/>
                  </a:lnTo>
                  <a:lnTo>
                    <a:pt x="1632" y="1926"/>
                  </a:lnTo>
                  <a:lnTo>
                    <a:pt x="1528" y="1926"/>
                  </a:lnTo>
                  <a:lnTo>
                    <a:pt x="1381" y="1821"/>
                  </a:lnTo>
                  <a:lnTo>
                    <a:pt x="1318" y="1842"/>
                  </a:lnTo>
                  <a:lnTo>
                    <a:pt x="1235" y="1926"/>
                  </a:lnTo>
                  <a:lnTo>
                    <a:pt x="1214" y="1884"/>
                  </a:lnTo>
                  <a:lnTo>
                    <a:pt x="1130" y="1863"/>
                  </a:lnTo>
                  <a:lnTo>
                    <a:pt x="1005" y="1947"/>
                  </a:lnTo>
                  <a:lnTo>
                    <a:pt x="900" y="1968"/>
                  </a:lnTo>
                  <a:lnTo>
                    <a:pt x="795" y="2093"/>
                  </a:lnTo>
                  <a:lnTo>
                    <a:pt x="419" y="2093"/>
                  </a:lnTo>
                  <a:lnTo>
                    <a:pt x="377" y="2156"/>
                  </a:lnTo>
                  <a:lnTo>
                    <a:pt x="377" y="2282"/>
                  </a:lnTo>
                  <a:lnTo>
                    <a:pt x="314" y="2344"/>
                  </a:lnTo>
                  <a:lnTo>
                    <a:pt x="335" y="2386"/>
                  </a:lnTo>
                  <a:lnTo>
                    <a:pt x="481" y="2303"/>
                  </a:lnTo>
                  <a:lnTo>
                    <a:pt x="691" y="2386"/>
                  </a:lnTo>
                  <a:lnTo>
                    <a:pt x="544" y="2470"/>
                  </a:lnTo>
                  <a:lnTo>
                    <a:pt x="502" y="2449"/>
                  </a:lnTo>
                  <a:lnTo>
                    <a:pt x="398" y="2407"/>
                  </a:lnTo>
                  <a:lnTo>
                    <a:pt x="398" y="2407"/>
                  </a:lnTo>
                  <a:lnTo>
                    <a:pt x="440" y="2470"/>
                  </a:lnTo>
                  <a:lnTo>
                    <a:pt x="419" y="2575"/>
                  </a:lnTo>
                  <a:lnTo>
                    <a:pt x="586" y="2616"/>
                  </a:lnTo>
                  <a:lnTo>
                    <a:pt x="753" y="2512"/>
                  </a:lnTo>
                  <a:lnTo>
                    <a:pt x="1151" y="2554"/>
                  </a:lnTo>
                  <a:lnTo>
                    <a:pt x="1256" y="2407"/>
                  </a:lnTo>
                  <a:lnTo>
                    <a:pt x="1465" y="2344"/>
                  </a:lnTo>
                  <a:lnTo>
                    <a:pt x="1988" y="2344"/>
                  </a:lnTo>
                  <a:lnTo>
                    <a:pt x="2113" y="2386"/>
                  </a:lnTo>
                  <a:lnTo>
                    <a:pt x="2113" y="2365"/>
                  </a:lnTo>
                  <a:lnTo>
                    <a:pt x="2260" y="2344"/>
                  </a:lnTo>
                  <a:lnTo>
                    <a:pt x="2595" y="2365"/>
                  </a:lnTo>
                  <a:lnTo>
                    <a:pt x="2825" y="2470"/>
                  </a:lnTo>
                  <a:lnTo>
                    <a:pt x="2929" y="2554"/>
                  </a:lnTo>
                  <a:lnTo>
                    <a:pt x="3118" y="2554"/>
                  </a:lnTo>
                  <a:lnTo>
                    <a:pt x="3306" y="2616"/>
                  </a:lnTo>
                  <a:lnTo>
                    <a:pt x="3411" y="2554"/>
                  </a:lnTo>
                  <a:lnTo>
                    <a:pt x="3515" y="2575"/>
                  </a:lnTo>
                  <a:lnTo>
                    <a:pt x="3557" y="2616"/>
                  </a:lnTo>
                  <a:lnTo>
                    <a:pt x="3683" y="2616"/>
                  </a:lnTo>
                  <a:lnTo>
                    <a:pt x="3683" y="2721"/>
                  </a:lnTo>
                  <a:lnTo>
                    <a:pt x="3725" y="2658"/>
                  </a:lnTo>
                  <a:lnTo>
                    <a:pt x="3725" y="2554"/>
                  </a:lnTo>
                  <a:lnTo>
                    <a:pt x="3578" y="2470"/>
                  </a:lnTo>
                  <a:lnTo>
                    <a:pt x="3557" y="2386"/>
                  </a:lnTo>
                  <a:lnTo>
                    <a:pt x="3620" y="2303"/>
                  </a:lnTo>
                  <a:lnTo>
                    <a:pt x="3620" y="2261"/>
                  </a:lnTo>
                  <a:lnTo>
                    <a:pt x="3536" y="2156"/>
                  </a:lnTo>
                  <a:lnTo>
                    <a:pt x="3515" y="2072"/>
                  </a:lnTo>
                  <a:lnTo>
                    <a:pt x="3432" y="2031"/>
                  </a:lnTo>
                  <a:lnTo>
                    <a:pt x="3369" y="2052"/>
                  </a:lnTo>
                  <a:lnTo>
                    <a:pt x="3306" y="1968"/>
                  </a:lnTo>
                  <a:lnTo>
                    <a:pt x="3243" y="1842"/>
                  </a:lnTo>
                  <a:lnTo>
                    <a:pt x="3118" y="1717"/>
                  </a:lnTo>
                  <a:lnTo>
                    <a:pt x="3097" y="1633"/>
                  </a:lnTo>
                  <a:lnTo>
                    <a:pt x="3139" y="1403"/>
                  </a:lnTo>
                  <a:lnTo>
                    <a:pt x="3118" y="1319"/>
                  </a:lnTo>
                  <a:lnTo>
                    <a:pt x="3118" y="1215"/>
                  </a:lnTo>
                  <a:lnTo>
                    <a:pt x="3034" y="1131"/>
                  </a:lnTo>
                  <a:lnTo>
                    <a:pt x="3013" y="1047"/>
                  </a:lnTo>
                  <a:lnTo>
                    <a:pt x="2846" y="943"/>
                  </a:lnTo>
                  <a:lnTo>
                    <a:pt x="2741" y="922"/>
                  </a:lnTo>
                  <a:lnTo>
                    <a:pt x="2720" y="796"/>
                  </a:lnTo>
                  <a:lnTo>
                    <a:pt x="2595" y="775"/>
                  </a:lnTo>
                  <a:lnTo>
                    <a:pt x="2595" y="629"/>
                  </a:lnTo>
                  <a:lnTo>
                    <a:pt x="2469" y="524"/>
                  </a:lnTo>
                  <a:lnTo>
                    <a:pt x="2427" y="399"/>
                  </a:lnTo>
                  <a:lnTo>
                    <a:pt x="2385" y="357"/>
                  </a:lnTo>
                  <a:lnTo>
                    <a:pt x="2302" y="357"/>
                  </a:lnTo>
                  <a:lnTo>
                    <a:pt x="2260" y="315"/>
                  </a:lnTo>
                  <a:lnTo>
                    <a:pt x="2176" y="378"/>
                  </a:lnTo>
                  <a:lnTo>
                    <a:pt x="2093" y="357"/>
                  </a:lnTo>
                  <a:lnTo>
                    <a:pt x="2093" y="273"/>
                  </a:lnTo>
                  <a:lnTo>
                    <a:pt x="1967" y="106"/>
                  </a:lnTo>
                  <a:lnTo>
                    <a:pt x="1800" y="85"/>
                  </a:lnTo>
                  <a:lnTo>
                    <a:pt x="1549" y="1"/>
                  </a:lnTo>
                  <a:close/>
                </a:path>
              </a:pathLst>
            </a:custGeom>
            <a:solidFill>
              <a:srgbClr val="2C39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 name="Google Shape;577;p49"/>
            <p:cNvSpPr/>
            <p:nvPr/>
          </p:nvSpPr>
          <p:spPr>
            <a:xfrm>
              <a:off x="3452975" y="3056525"/>
              <a:ext cx="44500" cy="26700"/>
            </a:xfrm>
            <a:custGeom>
              <a:avLst/>
              <a:gdLst/>
              <a:ahLst/>
              <a:cxnLst/>
              <a:rect l="l" t="t" r="r" b="b"/>
              <a:pathLst>
                <a:path w="1780" h="1068" extrusionOk="0">
                  <a:moveTo>
                    <a:pt x="1047" y="0"/>
                  </a:moveTo>
                  <a:lnTo>
                    <a:pt x="838" y="63"/>
                  </a:lnTo>
                  <a:lnTo>
                    <a:pt x="733" y="210"/>
                  </a:lnTo>
                  <a:lnTo>
                    <a:pt x="335" y="168"/>
                  </a:lnTo>
                  <a:lnTo>
                    <a:pt x="168" y="272"/>
                  </a:lnTo>
                  <a:lnTo>
                    <a:pt x="1" y="231"/>
                  </a:lnTo>
                  <a:lnTo>
                    <a:pt x="1" y="231"/>
                  </a:lnTo>
                  <a:lnTo>
                    <a:pt x="63" y="314"/>
                  </a:lnTo>
                  <a:lnTo>
                    <a:pt x="273" y="335"/>
                  </a:lnTo>
                  <a:lnTo>
                    <a:pt x="335" y="335"/>
                  </a:lnTo>
                  <a:lnTo>
                    <a:pt x="231" y="419"/>
                  </a:lnTo>
                  <a:lnTo>
                    <a:pt x="335" y="524"/>
                  </a:lnTo>
                  <a:lnTo>
                    <a:pt x="440" y="524"/>
                  </a:lnTo>
                  <a:lnTo>
                    <a:pt x="482" y="586"/>
                  </a:lnTo>
                  <a:lnTo>
                    <a:pt x="545" y="586"/>
                  </a:lnTo>
                  <a:lnTo>
                    <a:pt x="691" y="544"/>
                  </a:lnTo>
                  <a:lnTo>
                    <a:pt x="838" y="524"/>
                  </a:lnTo>
                  <a:lnTo>
                    <a:pt x="1005" y="586"/>
                  </a:lnTo>
                  <a:lnTo>
                    <a:pt x="942" y="649"/>
                  </a:lnTo>
                  <a:lnTo>
                    <a:pt x="649" y="649"/>
                  </a:lnTo>
                  <a:lnTo>
                    <a:pt x="691" y="691"/>
                  </a:lnTo>
                  <a:lnTo>
                    <a:pt x="796" y="691"/>
                  </a:lnTo>
                  <a:lnTo>
                    <a:pt x="838" y="754"/>
                  </a:lnTo>
                  <a:lnTo>
                    <a:pt x="817" y="796"/>
                  </a:lnTo>
                  <a:lnTo>
                    <a:pt x="859" y="796"/>
                  </a:lnTo>
                  <a:lnTo>
                    <a:pt x="733" y="963"/>
                  </a:lnTo>
                  <a:lnTo>
                    <a:pt x="963" y="942"/>
                  </a:lnTo>
                  <a:lnTo>
                    <a:pt x="963" y="1047"/>
                  </a:lnTo>
                  <a:lnTo>
                    <a:pt x="1005" y="1068"/>
                  </a:lnTo>
                  <a:lnTo>
                    <a:pt x="1131" y="1047"/>
                  </a:lnTo>
                  <a:lnTo>
                    <a:pt x="1214" y="879"/>
                  </a:lnTo>
                  <a:lnTo>
                    <a:pt x="1319" y="858"/>
                  </a:lnTo>
                  <a:lnTo>
                    <a:pt x="1465" y="775"/>
                  </a:lnTo>
                  <a:lnTo>
                    <a:pt x="1675" y="733"/>
                  </a:lnTo>
                  <a:lnTo>
                    <a:pt x="1758" y="670"/>
                  </a:lnTo>
                  <a:lnTo>
                    <a:pt x="1779" y="565"/>
                  </a:lnTo>
                  <a:lnTo>
                    <a:pt x="1695" y="482"/>
                  </a:lnTo>
                  <a:lnTo>
                    <a:pt x="1695" y="314"/>
                  </a:lnTo>
                  <a:lnTo>
                    <a:pt x="1737" y="210"/>
                  </a:lnTo>
                  <a:lnTo>
                    <a:pt x="1695" y="42"/>
                  </a:lnTo>
                  <a:lnTo>
                    <a:pt x="1570" y="0"/>
                  </a:lnTo>
                  <a:close/>
                </a:path>
              </a:pathLst>
            </a:custGeom>
            <a:solidFill>
              <a:srgbClr val="2C39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78" name="Google Shape;578;p49"/>
            <p:cNvGrpSpPr/>
            <p:nvPr/>
          </p:nvGrpSpPr>
          <p:grpSpPr>
            <a:xfrm>
              <a:off x="3450375" y="3038225"/>
              <a:ext cx="132875" cy="99400"/>
              <a:chOff x="3450375" y="3038225"/>
              <a:chExt cx="132875" cy="99400"/>
            </a:xfrm>
          </p:grpSpPr>
          <p:sp>
            <p:nvSpPr>
              <p:cNvPr id="579" name="Google Shape;579;p49"/>
              <p:cNvSpPr/>
              <p:nvPr/>
            </p:nvSpPr>
            <p:spPr>
              <a:xfrm>
                <a:off x="3450375" y="3038225"/>
                <a:ext cx="46050" cy="13625"/>
              </a:xfrm>
              <a:custGeom>
                <a:avLst/>
                <a:gdLst/>
                <a:ahLst/>
                <a:cxnLst/>
                <a:rect l="l" t="t" r="r" b="b"/>
                <a:pathLst>
                  <a:path w="1842" h="545" extrusionOk="0">
                    <a:moveTo>
                      <a:pt x="942" y="0"/>
                    </a:moveTo>
                    <a:lnTo>
                      <a:pt x="795" y="63"/>
                    </a:lnTo>
                    <a:lnTo>
                      <a:pt x="586" y="230"/>
                    </a:lnTo>
                    <a:lnTo>
                      <a:pt x="481" y="230"/>
                    </a:lnTo>
                    <a:lnTo>
                      <a:pt x="418" y="251"/>
                    </a:lnTo>
                    <a:lnTo>
                      <a:pt x="167" y="251"/>
                    </a:lnTo>
                    <a:lnTo>
                      <a:pt x="188" y="335"/>
                    </a:lnTo>
                    <a:lnTo>
                      <a:pt x="314" y="419"/>
                    </a:lnTo>
                    <a:lnTo>
                      <a:pt x="439" y="377"/>
                    </a:lnTo>
                    <a:lnTo>
                      <a:pt x="439" y="377"/>
                    </a:lnTo>
                    <a:lnTo>
                      <a:pt x="377" y="460"/>
                    </a:lnTo>
                    <a:lnTo>
                      <a:pt x="209" y="460"/>
                    </a:lnTo>
                    <a:lnTo>
                      <a:pt x="105" y="314"/>
                    </a:lnTo>
                    <a:lnTo>
                      <a:pt x="0" y="419"/>
                    </a:lnTo>
                    <a:lnTo>
                      <a:pt x="63" y="481"/>
                    </a:lnTo>
                    <a:lnTo>
                      <a:pt x="63" y="544"/>
                    </a:lnTo>
                    <a:lnTo>
                      <a:pt x="105" y="481"/>
                    </a:lnTo>
                    <a:lnTo>
                      <a:pt x="481" y="481"/>
                    </a:lnTo>
                    <a:lnTo>
                      <a:pt x="586" y="356"/>
                    </a:lnTo>
                    <a:lnTo>
                      <a:pt x="691" y="335"/>
                    </a:lnTo>
                    <a:lnTo>
                      <a:pt x="816" y="251"/>
                    </a:lnTo>
                    <a:lnTo>
                      <a:pt x="900" y="272"/>
                    </a:lnTo>
                    <a:lnTo>
                      <a:pt x="921" y="314"/>
                    </a:lnTo>
                    <a:lnTo>
                      <a:pt x="1004" y="230"/>
                    </a:lnTo>
                    <a:lnTo>
                      <a:pt x="1067" y="209"/>
                    </a:lnTo>
                    <a:lnTo>
                      <a:pt x="1214" y="314"/>
                    </a:lnTo>
                    <a:lnTo>
                      <a:pt x="1318" y="314"/>
                    </a:lnTo>
                    <a:lnTo>
                      <a:pt x="1465" y="356"/>
                    </a:lnTo>
                    <a:lnTo>
                      <a:pt x="1653" y="440"/>
                    </a:lnTo>
                    <a:lnTo>
                      <a:pt x="1779" y="440"/>
                    </a:lnTo>
                    <a:lnTo>
                      <a:pt x="1841" y="356"/>
                    </a:lnTo>
                    <a:lnTo>
                      <a:pt x="1779" y="272"/>
                    </a:lnTo>
                    <a:lnTo>
                      <a:pt x="1737" y="314"/>
                    </a:lnTo>
                    <a:lnTo>
                      <a:pt x="1465" y="147"/>
                    </a:lnTo>
                    <a:lnTo>
                      <a:pt x="1360" y="147"/>
                    </a:lnTo>
                    <a:lnTo>
                      <a:pt x="1172" y="21"/>
                    </a:lnTo>
                    <a:lnTo>
                      <a:pt x="1046" y="21"/>
                    </a:lnTo>
                    <a:lnTo>
                      <a:pt x="942" y="0"/>
                    </a:lnTo>
                    <a:close/>
                  </a:path>
                </a:pathLst>
              </a:custGeom>
              <a:solidFill>
                <a:srgbClr val="2C39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 name="Google Shape;580;p49"/>
              <p:cNvSpPr/>
              <p:nvPr/>
            </p:nvSpPr>
            <p:spPr>
              <a:xfrm>
                <a:off x="3481225" y="3056525"/>
                <a:ext cx="102025" cy="81100"/>
              </a:xfrm>
              <a:custGeom>
                <a:avLst/>
                <a:gdLst/>
                <a:ahLst/>
                <a:cxnLst/>
                <a:rect l="l" t="t" r="r" b="b"/>
                <a:pathLst>
                  <a:path w="4081" h="3244" extrusionOk="0">
                    <a:moveTo>
                      <a:pt x="712" y="0"/>
                    </a:moveTo>
                    <a:lnTo>
                      <a:pt x="565" y="21"/>
                    </a:lnTo>
                    <a:lnTo>
                      <a:pt x="565" y="42"/>
                    </a:lnTo>
                    <a:lnTo>
                      <a:pt x="607" y="210"/>
                    </a:lnTo>
                    <a:lnTo>
                      <a:pt x="565" y="314"/>
                    </a:lnTo>
                    <a:lnTo>
                      <a:pt x="565" y="482"/>
                    </a:lnTo>
                    <a:lnTo>
                      <a:pt x="649" y="565"/>
                    </a:lnTo>
                    <a:lnTo>
                      <a:pt x="628" y="670"/>
                    </a:lnTo>
                    <a:lnTo>
                      <a:pt x="545" y="733"/>
                    </a:lnTo>
                    <a:lnTo>
                      <a:pt x="335" y="775"/>
                    </a:lnTo>
                    <a:lnTo>
                      <a:pt x="189" y="858"/>
                    </a:lnTo>
                    <a:lnTo>
                      <a:pt x="84" y="879"/>
                    </a:lnTo>
                    <a:lnTo>
                      <a:pt x="1" y="1046"/>
                    </a:lnTo>
                    <a:lnTo>
                      <a:pt x="21" y="1005"/>
                    </a:lnTo>
                    <a:lnTo>
                      <a:pt x="105" y="1109"/>
                    </a:lnTo>
                    <a:lnTo>
                      <a:pt x="42" y="1319"/>
                    </a:lnTo>
                    <a:lnTo>
                      <a:pt x="189" y="1507"/>
                    </a:lnTo>
                    <a:lnTo>
                      <a:pt x="314" y="1528"/>
                    </a:lnTo>
                    <a:lnTo>
                      <a:pt x="398" y="1570"/>
                    </a:lnTo>
                    <a:lnTo>
                      <a:pt x="440" y="1486"/>
                    </a:lnTo>
                    <a:lnTo>
                      <a:pt x="545" y="1528"/>
                    </a:lnTo>
                    <a:lnTo>
                      <a:pt x="503" y="1570"/>
                    </a:lnTo>
                    <a:lnTo>
                      <a:pt x="503" y="1674"/>
                    </a:lnTo>
                    <a:lnTo>
                      <a:pt x="545" y="1716"/>
                    </a:lnTo>
                    <a:lnTo>
                      <a:pt x="670" y="1716"/>
                    </a:lnTo>
                    <a:lnTo>
                      <a:pt x="733" y="1904"/>
                    </a:lnTo>
                    <a:lnTo>
                      <a:pt x="879" y="1988"/>
                    </a:lnTo>
                    <a:lnTo>
                      <a:pt x="963" y="2051"/>
                    </a:lnTo>
                    <a:lnTo>
                      <a:pt x="1047" y="2030"/>
                    </a:lnTo>
                    <a:lnTo>
                      <a:pt x="1235" y="1946"/>
                    </a:lnTo>
                    <a:lnTo>
                      <a:pt x="1235" y="1884"/>
                    </a:lnTo>
                    <a:lnTo>
                      <a:pt x="1381" y="1716"/>
                    </a:lnTo>
                    <a:lnTo>
                      <a:pt x="1486" y="1632"/>
                    </a:lnTo>
                    <a:lnTo>
                      <a:pt x="1612" y="1570"/>
                    </a:lnTo>
                    <a:lnTo>
                      <a:pt x="2114" y="1570"/>
                    </a:lnTo>
                    <a:lnTo>
                      <a:pt x="2197" y="1716"/>
                    </a:lnTo>
                    <a:lnTo>
                      <a:pt x="2239" y="1821"/>
                    </a:lnTo>
                    <a:lnTo>
                      <a:pt x="2407" y="2093"/>
                    </a:lnTo>
                    <a:lnTo>
                      <a:pt x="2386" y="2156"/>
                    </a:lnTo>
                    <a:lnTo>
                      <a:pt x="2490" y="2260"/>
                    </a:lnTo>
                    <a:lnTo>
                      <a:pt x="2490" y="2365"/>
                    </a:lnTo>
                    <a:lnTo>
                      <a:pt x="2407" y="2407"/>
                    </a:lnTo>
                    <a:lnTo>
                      <a:pt x="2407" y="2511"/>
                    </a:lnTo>
                    <a:lnTo>
                      <a:pt x="2449" y="2532"/>
                    </a:lnTo>
                    <a:lnTo>
                      <a:pt x="2449" y="2574"/>
                    </a:lnTo>
                    <a:lnTo>
                      <a:pt x="2595" y="2532"/>
                    </a:lnTo>
                    <a:lnTo>
                      <a:pt x="2637" y="2532"/>
                    </a:lnTo>
                    <a:lnTo>
                      <a:pt x="2867" y="2449"/>
                    </a:lnTo>
                    <a:lnTo>
                      <a:pt x="3014" y="2511"/>
                    </a:lnTo>
                    <a:lnTo>
                      <a:pt x="3055" y="2637"/>
                    </a:lnTo>
                    <a:lnTo>
                      <a:pt x="3181" y="2721"/>
                    </a:lnTo>
                    <a:lnTo>
                      <a:pt x="3160" y="2930"/>
                    </a:lnTo>
                    <a:lnTo>
                      <a:pt x="3139" y="3055"/>
                    </a:lnTo>
                    <a:lnTo>
                      <a:pt x="3286" y="3202"/>
                    </a:lnTo>
                    <a:lnTo>
                      <a:pt x="3369" y="3202"/>
                    </a:lnTo>
                    <a:lnTo>
                      <a:pt x="3537" y="3076"/>
                    </a:lnTo>
                    <a:lnTo>
                      <a:pt x="3578" y="3076"/>
                    </a:lnTo>
                    <a:lnTo>
                      <a:pt x="3683" y="3181"/>
                    </a:lnTo>
                    <a:lnTo>
                      <a:pt x="3704" y="3244"/>
                    </a:lnTo>
                    <a:lnTo>
                      <a:pt x="3704" y="3202"/>
                    </a:lnTo>
                    <a:lnTo>
                      <a:pt x="3809" y="3181"/>
                    </a:lnTo>
                    <a:lnTo>
                      <a:pt x="3976" y="2846"/>
                    </a:lnTo>
                    <a:lnTo>
                      <a:pt x="3976" y="2721"/>
                    </a:lnTo>
                    <a:lnTo>
                      <a:pt x="3955" y="2658"/>
                    </a:lnTo>
                    <a:lnTo>
                      <a:pt x="3850" y="2553"/>
                    </a:lnTo>
                    <a:lnTo>
                      <a:pt x="3850" y="2469"/>
                    </a:lnTo>
                    <a:lnTo>
                      <a:pt x="3913" y="2428"/>
                    </a:lnTo>
                    <a:lnTo>
                      <a:pt x="3997" y="2449"/>
                    </a:lnTo>
                    <a:lnTo>
                      <a:pt x="4018" y="2365"/>
                    </a:lnTo>
                    <a:lnTo>
                      <a:pt x="3955" y="2239"/>
                    </a:lnTo>
                    <a:lnTo>
                      <a:pt x="3871" y="2218"/>
                    </a:lnTo>
                    <a:lnTo>
                      <a:pt x="3871" y="2009"/>
                    </a:lnTo>
                    <a:lnTo>
                      <a:pt x="3892" y="1925"/>
                    </a:lnTo>
                    <a:lnTo>
                      <a:pt x="3871" y="1674"/>
                    </a:lnTo>
                    <a:lnTo>
                      <a:pt x="3809" y="1612"/>
                    </a:lnTo>
                    <a:lnTo>
                      <a:pt x="3809" y="1507"/>
                    </a:lnTo>
                    <a:lnTo>
                      <a:pt x="4060" y="1423"/>
                    </a:lnTo>
                    <a:lnTo>
                      <a:pt x="4081" y="1402"/>
                    </a:lnTo>
                    <a:lnTo>
                      <a:pt x="4081" y="1319"/>
                    </a:lnTo>
                    <a:lnTo>
                      <a:pt x="4018" y="1277"/>
                    </a:lnTo>
                    <a:lnTo>
                      <a:pt x="3871" y="1256"/>
                    </a:lnTo>
                    <a:lnTo>
                      <a:pt x="3871" y="1193"/>
                    </a:lnTo>
                    <a:lnTo>
                      <a:pt x="3850" y="1109"/>
                    </a:lnTo>
                    <a:lnTo>
                      <a:pt x="3850" y="1005"/>
                    </a:lnTo>
                    <a:lnTo>
                      <a:pt x="3767" y="1005"/>
                    </a:lnTo>
                    <a:lnTo>
                      <a:pt x="3704" y="1088"/>
                    </a:lnTo>
                    <a:lnTo>
                      <a:pt x="3599" y="1109"/>
                    </a:lnTo>
                    <a:lnTo>
                      <a:pt x="3599" y="1109"/>
                    </a:lnTo>
                    <a:lnTo>
                      <a:pt x="3662" y="963"/>
                    </a:lnTo>
                    <a:lnTo>
                      <a:pt x="3767" y="796"/>
                    </a:lnTo>
                    <a:lnTo>
                      <a:pt x="3767" y="754"/>
                    </a:lnTo>
                    <a:lnTo>
                      <a:pt x="3641" y="733"/>
                    </a:lnTo>
                    <a:lnTo>
                      <a:pt x="3578" y="670"/>
                    </a:lnTo>
                    <a:lnTo>
                      <a:pt x="3599" y="524"/>
                    </a:lnTo>
                    <a:lnTo>
                      <a:pt x="3558" y="377"/>
                    </a:lnTo>
                    <a:lnTo>
                      <a:pt x="3432" y="272"/>
                    </a:lnTo>
                    <a:lnTo>
                      <a:pt x="3390" y="231"/>
                    </a:lnTo>
                    <a:lnTo>
                      <a:pt x="3286" y="252"/>
                    </a:lnTo>
                    <a:lnTo>
                      <a:pt x="3265" y="314"/>
                    </a:lnTo>
                    <a:lnTo>
                      <a:pt x="3118" y="231"/>
                    </a:lnTo>
                    <a:lnTo>
                      <a:pt x="2972" y="231"/>
                    </a:lnTo>
                    <a:lnTo>
                      <a:pt x="2867" y="377"/>
                    </a:lnTo>
                    <a:lnTo>
                      <a:pt x="2804" y="419"/>
                    </a:lnTo>
                    <a:lnTo>
                      <a:pt x="2700" y="482"/>
                    </a:lnTo>
                    <a:lnTo>
                      <a:pt x="2532" y="482"/>
                    </a:lnTo>
                    <a:lnTo>
                      <a:pt x="2407" y="377"/>
                    </a:lnTo>
                    <a:lnTo>
                      <a:pt x="2323" y="356"/>
                    </a:lnTo>
                    <a:lnTo>
                      <a:pt x="2218" y="419"/>
                    </a:lnTo>
                    <a:lnTo>
                      <a:pt x="2135" y="377"/>
                    </a:lnTo>
                    <a:lnTo>
                      <a:pt x="2135" y="272"/>
                    </a:lnTo>
                    <a:lnTo>
                      <a:pt x="2009" y="272"/>
                    </a:lnTo>
                    <a:lnTo>
                      <a:pt x="1967" y="231"/>
                    </a:lnTo>
                    <a:lnTo>
                      <a:pt x="1863" y="210"/>
                    </a:lnTo>
                    <a:lnTo>
                      <a:pt x="1758" y="272"/>
                    </a:lnTo>
                    <a:lnTo>
                      <a:pt x="1570" y="210"/>
                    </a:lnTo>
                    <a:lnTo>
                      <a:pt x="1381" y="210"/>
                    </a:lnTo>
                    <a:lnTo>
                      <a:pt x="1277" y="126"/>
                    </a:lnTo>
                    <a:lnTo>
                      <a:pt x="1047" y="21"/>
                    </a:lnTo>
                    <a:lnTo>
                      <a:pt x="712" y="0"/>
                    </a:lnTo>
                    <a:close/>
                  </a:path>
                </a:pathLst>
              </a:custGeom>
              <a:solidFill>
                <a:srgbClr val="2C39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81" name="Google Shape;581;p49"/>
            <p:cNvSpPr/>
            <p:nvPr/>
          </p:nvSpPr>
          <p:spPr>
            <a:xfrm>
              <a:off x="3503200" y="3095750"/>
              <a:ext cx="40300" cy="48150"/>
            </a:xfrm>
            <a:custGeom>
              <a:avLst/>
              <a:gdLst/>
              <a:ahLst/>
              <a:cxnLst/>
              <a:rect l="l" t="t" r="r" b="b"/>
              <a:pathLst>
                <a:path w="1612" h="1926" extrusionOk="0">
                  <a:moveTo>
                    <a:pt x="733" y="1"/>
                  </a:moveTo>
                  <a:lnTo>
                    <a:pt x="607" y="63"/>
                  </a:lnTo>
                  <a:lnTo>
                    <a:pt x="502" y="147"/>
                  </a:lnTo>
                  <a:lnTo>
                    <a:pt x="356" y="315"/>
                  </a:lnTo>
                  <a:lnTo>
                    <a:pt x="356" y="377"/>
                  </a:lnTo>
                  <a:lnTo>
                    <a:pt x="168" y="461"/>
                  </a:lnTo>
                  <a:lnTo>
                    <a:pt x="84" y="482"/>
                  </a:lnTo>
                  <a:lnTo>
                    <a:pt x="42" y="587"/>
                  </a:lnTo>
                  <a:lnTo>
                    <a:pt x="0" y="670"/>
                  </a:lnTo>
                  <a:lnTo>
                    <a:pt x="105" y="733"/>
                  </a:lnTo>
                  <a:lnTo>
                    <a:pt x="42" y="880"/>
                  </a:lnTo>
                  <a:lnTo>
                    <a:pt x="63" y="963"/>
                  </a:lnTo>
                  <a:lnTo>
                    <a:pt x="168" y="984"/>
                  </a:lnTo>
                  <a:lnTo>
                    <a:pt x="251" y="1172"/>
                  </a:lnTo>
                  <a:lnTo>
                    <a:pt x="251" y="1298"/>
                  </a:lnTo>
                  <a:lnTo>
                    <a:pt x="377" y="1424"/>
                  </a:lnTo>
                  <a:lnTo>
                    <a:pt x="482" y="1382"/>
                  </a:lnTo>
                  <a:lnTo>
                    <a:pt x="482" y="1403"/>
                  </a:lnTo>
                  <a:lnTo>
                    <a:pt x="419" y="1507"/>
                  </a:lnTo>
                  <a:lnTo>
                    <a:pt x="502" y="1591"/>
                  </a:lnTo>
                  <a:lnTo>
                    <a:pt x="586" y="1675"/>
                  </a:lnTo>
                  <a:lnTo>
                    <a:pt x="565" y="1737"/>
                  </a:lnTo>
                  <a:lnTo>
                    <a:pt x="691" y="1779"/>
                  </a:lnTo>
                  <a:lnTo>
                    <a:pt x="1005" y="1926"/>
                  </a:lnTo>
                  <a:lnTo>
                    <a:pt x="1046" y="1926"/>
                  </a:lnTo>
                  <a:lnTo>
                    <a:pt x="1088" y="1842"/>
                  </a:lnTo>
                  <a:lnTo>
                    <a:pt x="1151" y="1696"/>
                  </a:lnTo>
                  <a:lnTo>
                    <a:pt x="1298" y="1633"/>
                  </a:lnTo>
                  <a:lnTo>
                    <a:pt x="1402" y="1507"/>
                  </a:lnTo>
                  <a:lnTo>
                    <a:pt x="1402" y="1403"/>
                  </a:lnTo>
                  <a:lnTo>
                    <a:pt x="1444" y="1256"/>
                  </a:lnTo>
                  <a:lnTo>
                    <a:pt x="1528" y="1214"/>
                  </a:lnTo>
                  <a:lnTo>
                    <a:pt x="1528" y="1152"/>
                  </a:lnTo>
                  <a:lnTo>
                    <a:pt x="1549" y="1005"/>
                  </a:lnTo>
                  <a:lnTo>
                    <a:pt x="1570" y="1005"/>
                  </a:lnTo>
                  <a:lnTo>
                    <a:pt x="1570" y="963"/>
                  </a:lnTo>
                  <a:lnTo>
                    <a:pt x="1528" y="942"/>
                  </a:lnTo>
                  <a:lnTo>
                    <a:pt x="1528" y="838"/>
                  </a:lnTo>
                  <a:lnTo>
                    <a:pt x="1611" y="796"/>
                  </a:lnTo>
                  <a:lnTo>
                    <a:pt x="1611" y="691"/>
                  </a:lnTo>
                  <a:lnTo>
                    <a:pt x="1507" y="587"/>
                  </a:lnTo>
                  <a:lnTo>
                    <a:pt x="1528" y="524"/>
                  </a:lnTo>
                  <a:lnTo>
                    <a:pt x="1360" y="252"/>
                  </a:lnTo>
                  <a:lnTo>
                    <a:pt x="1318" y="147"/>
                  </a:lnTo>
                  <a:lnTo>
                    <a:pt x="1235" y="1"/>
                  </a:lnTo>
                  <a:close/>
                </a:path>
              </a:pathLst>
            </a:custGeom>
            <a:solidFill>
              <a:srgbClr val="2C39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 name="Google Shape;582;p49"/>
            <p:cNvSpPr/>
            <p:nvPr/>
          </p:nvSpPr>
          <p:spPr>
            <a:xfrm>
              <a:off x="3529350" y="3117725"/>
              <a:ext cx="58600" cy="62800"/>
            </a:xfrm>
            <a:custGeom>
              <a:avLst/>
              <a:gdLst/>
              <a:ahLst/>
              <a:cxnLst/>
              <a:rect l="l" t="t" r="r" b="b"/>
              <a:pathLst>
                <a:path w="2344" h="2512" extrusionOk="0">
                  <a:moveTo>
                    <a:pt x="942" y="1"/>
                  </a:moveTo>
                  <a:lnTo>
                    <a:pt x="712" y="84"/>
                  </a:lnTo>
                  <a:lnTo>
                    <a:pt x="670" y="84"/>
                  </a:lnTo>
                  <a:lnTo>
                    <a:pt x="524" y="126"/>
                  </a:lnTo>
                  <a:lnTo>
                    <a:pt x="503" y="126"/>
                  </a:lnTo>
                  <a:lnTo>
                    <a:pt x="482" y="273"/>
                  </a:lnTo>
                  <a:lnTo>
                    <a:pt x="482" y="335"/>
                  </a:lnTo>
                  <a:lnTo>
                    <a:pt x="398" y="377"/>
                  </a:lnTo>
                  <a:lnTo>
                    <a:pt x="356" y="524"/>
                  </a:lnTo>
                  <a:lnTo>
                    <a:pt x="356" y="628"/>
                  </a:lnTo>
                  <a:lnTo>
                    <a:pt x="252" y="754"/>
                  </a:lnTo>
                  <a:lnTo>
                    <a:pt x="105" y="817"/>
                  </a:lnTo>
                  <a:lnTo>
                    <a:pt x="42" y="963"/>
                  </a:lnTo>
                  <a:lnTo>
                    <a:pt x="0" y="1047"/>
                  </a:lnTo>
                  <a:lnTo>
                    <a:pt x="168" y="1047"/>
                  </a:lnTo>
                  <a:lnTo>
                    <a:pt x="252" y="1109"/>
                  </a:lnTo>
                  <a:lnTo>
                    <a:pt x="210" y="1172"/>
                  </a:lnTo>
                  <a:lnTo>
                    <a:pt x="293" y="1235"/>
                  </a:lnTo>
                  <a:lnTo>
                    <a:pt x="461" y="1444"/>
                  </a:lnTo>
                  <a:lnTo>
                    <a:pt x="524" y="1444"/>
                  </a:lnTo>
                  <a:lnTo>
                    <a:pt x="775" y="1591"/>
                  </a:lnTo>
                  <a:lnTo>
                    <a:pt x="796" y="1591"/>
                  </a:lnTo>
                  <a:lnTo>
                    <a:pt x="1130" y="1967"/>
                  </a:lnTo>
                  <a:lnTo>
                    <a:pt x="1256" y="1988"/>
                  </a:lnTo>
                  <a:lnTo>
                    <a:pt x="1716" y="2302"/>
                  </a:lnTo>
                  <a:lnTo>
                    <a:pt x="2260" y="2511"/>
                  </a:lnTo>
                  <a:lnTo>
                    <a:pt x="2260" y="2386"/>
                  </a:lnTo>
                  <a:lnTo>
                    <a:pt x="2197" y="2281"/>
                  </a:lnTo>
                  <a:lnTo>
                    <a:pt x="2260" y="2156"/>
                  </a:lnTo>
                  <a:lnTo>
                    <a:pt x="2239" y="2072"/>
                  </a:lnTo>
                  <a:lnTo>
                    <a:pt x="2260" y="1967"/>
                  </a:lnTo>
                  <a:lnTo>
                    <a:pt x="2302" y="1884"/>
                  </a:lnTo>
                  <a:lnTo>
                    <a:pt x="2260" y="1800"/>
                  </a:lnTo>
                  <a:lnTo>
                    <a:pt x="2344" y="1758"/>
                  </a:lnTo>
                  <a:lnTo>
                    <a:pt x="2302" y="1653"/>
                  </a:lnTo>
                  <a:lnTo>
                    <a:pt x="2239" y="1633"/>
                  </a:lnTo>
                  <a:lnTo>
                    <a:pt x="2156" y="1570"/>
                  </a:lnTo>
                  <a:lnTo>
                    <a:pt x="2093" y="1465"/>
                  </a:lnTo>
                  <a:lnTo>
                    <a:pt x="2030" y="1444"/>
                  </a:lnTo>
                  <a:lnTo>
                    <a:pt x="1967" y="1444"/>
                  </a:lnTo>
                  <a:lnTo>
                    <a:pt x="1884" y="1361"/>
                  </a:lnTo>
                  <a:lnTo>
                    <a:pt x="1779" y="1361"/>
                  </a:lnTo>
                  <a:lnTo>
                    <a:pt x="1758" y="1381"/>
                  </a:lnTo>
                  <a:lnTo>
                    <a:pt x="1653" y="1361"/>
                  </a:lnTo>
                  <a:lnTo>
                    <a:pt x="1633" y="1256"/>
                  </a:lnTo>
                  <a:lnTo>
                    <a:pt x="1716" y="1151"/>
                  </a:lnTo>
                  <a:lnTo>
                    <a:pt x="1821" y="942"/>
                  </a:lnTo>
                  <a:lnTo>
                    <a:pt x="1758" y="837"/>
                  </a:lnTo>
                  <a:lnTo>
                    <a:pt x="1779" y="796"/>
                  </a:lnTo>
                  <a:lnTo>
                    <a:pt x="1758" y="733"/>
                  </a:lnTo>
                  <a:lnTo>
                    <a:pt x="1653" y="628"/>
                  </a:lnTo>
                  <a:lnTo>
                    <a:pt x="1612" y="628"/>
                  </a:lnTo>
                  <a:lnTo>
                    <a:pt x="1444" y="754"/>
                  </a:lnTo>
                  <a:lnTo>
                    <a:pt x="1361" y="754"/>
                  </a:lnTo>
                  <a:lnTo>
                    <a:pt x="1214" y="607"/>
                  </a:lnTo>
                  <a:lnTo>
                    <a:pt x="1235" y="482"/>
                  </a:lnTo>
                  <a:lnTo>
                    <a:pt x="1256" y="273"/>
                  </a:lnTo>
                  <a:lnTo>
                    <a:pt x="1130" y="189"/>
                  </a:lnTo>
                  <a:lnTo>
                    <a:pt x="1089" y="63"/>
                  </a:lnTo>
                  <a:lnTo>
                    <a:pt x="942" y="1"/>
                  </a:lnTo>
                  <a:close/>
                </a:path>
              </a:pathLst>
            </a:custGeom>
            <a:solidFill>
              <a:srgbClr val="2C39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 name="Google Shape;583;p49"/>
            <p:cNvSpPr/>
            <p:nvPr/>
          </p:nvSpPr>
          <p:spPr>
            <a:xfrm>
              <a:off x="3570150" y="3086875"/>
              <a:ext cx="89475" cy="94175"/>
            </a:xfrm>
            <a:custGeom>
              <a:avLst/>
              <a:gdLst/>
              <a:ahLst/>
              <a:cxnLst/>
              <a:rect l="l" t="t" r="r" b="b"/>
              <a:pathLst>
                <a:path w="3579" h="3767" extrusionOk="0">
                  <a:moveTo>
                    <a:pt x="1905" y="0"/>
                  </a:moveTo>
                  <a:lnTo>
                    <a:pt x="1821" y="63"/>
                  </a:lnTo>
                  <a:lnTo>
                    <a:pt x="1716" y="209"/>
                  </a:lnTo>
                  <a:lnTo>
                    <a:pt x="1549" y="167"/>
                  </a:lnTo>
                  <a:lnTo>
                    <a:pt x="1507" y="105"/>
                  </a:lnTo>
                  <a:lnTo>
                    <a:pt x="1549" y="63"/>
                  </a:lnTo>
                  <a:lnTo>
                    <a:pt x="1381" y="42"/>
                  </a:lnTo>
                  <a:lnTo>
                    <a:pt x="1193" y="84"/>
                  </a:lnTo>
                  <a:lnTo>
                    <a:pt x="1193" y="146"/>
                  </a:lnTo>
                  <a:lnTo>
                    <a:pt x="1151" y="167"/>
                  </a:lnTo>
                  <a:lnTo>
                    <a:pt x="921" y="167"/>
                  </a:lnTo>
                  <a:lnTo>
                    <a:pt x="775" y="84"/>
                  </a:lnTo>
                  <a:lnTo>
                    <a:pt x="712" y="84"/>
                  </a:lnTo>
                  <a:lnTo>
                    <a:pt x="503" y="209"/>
                  </a:lnTo>
                  <a:lnTo>
                    <a:pt x="252" y="293"/>
                  </a:lnTo>
                  <a:lnTo>
                    <a:pt x="252" y="398"/>
                  </a:lnTo>
                  <a:lnTo>
                    <a:pt x="314" y="460"/>
                  </a:lnTo>
                  <a:lnTo>
                    <a:pt x="335" y="711"/>
                  </a:lnTo>
                  <a:lnTo>
                    <a:pt x="314" y="795"/>
                  </a:lnTo>
                  <a:lnTo>
                    <a:pt x="314" y="1004"/>
                  </a:lnTo>
                  <a:lnTo>
                    <a:pt x="398" y="1025"/>
                  </a:lnTo>
                  <a:lnTo>
                    <a:pt x="461" y="1151"/>
                  </a:lnTo>
                  <a:lnTo>
                    <a:pt x="440" y="1235"/>
                  </a:lnTo>
                  <a:lnTo>
                    <a:pt x="356" y="1214"/>
                  </a:lnTo>
                  <a:lnTo>
                    <a:pt x="293" y="1255"/>
                  </a:lnTo>
                  <a:lnTo>
                    <a:pt x="293" y="1339"/>
                  </a:lnTo>
                  <a:lnTo>
                    <a:pt x="398" y="1444"/>
                  </a:lnTo>
                  <a:lnTo>
                    <a:pt x="419" y="1507"/>
                  </a:lnTo>
                  <a:lnTo>
                    <a:pt x="419" y="1632"/>
                  </a:lnTo>
                  <a:lnTo>
                    <a:pt x="252" y="1967"/>
                  </a:lnTo>
                  <a:lnTo>
                    <a:pt x="147" y="1988"/>
                  </a:lnTo>
                  <a:lnTo>
                    <a:pt x="147" y="2030"/>
                  </a:lnTo>
                  <a:lnTo>
                    <a:pt x="126" y="2071"/>
                  </a:lnTo>
                  <a:lnTo>
                    <a:pt x="189" y="2176"/>
                  </a:lnTo>
                  <a:lnTo>
                    <a:pt x="84" y="2385"/>
                  </a:lnTo>
                  <a:lnTo>
                    <a:pt x="1" y="2490"/>
                  </a:lnTo>
                  <a:lnTo>
                    <a:pt x="21" y="2595"/>
                  </a:lnTo>
                  <a:lnTo>
                    <a:pt x="126" y="2615"/>
                  </a:lnTo>
                  <a:lnTo>
                    <a:pt x="147" y="2595"/>
                  </a:lnTo>
                  <a:lnTo>
                    <a:pt x="252" y="2595"/>
                  </a:lnTo>
                  <a:lnTo>
                    <a:pt x="335" y="2678"/>
                  </a:lnTo>
                  <a:lnTo>
                    <a:pt x="398" y="2678"/>
                  </a:lnTo>
                  <a:lnTo>
                    <a:pt x="461" y="2699"/>
                  </a:lnTo>
                  <a:lnTo>
                    <a:pt x="524" y="2804"/>
                  </a:lnTo>
                  <a:lnTo>
                    <a:pt x="607" y="2867"/>
                  </a:lnTo>
                  <a:lnTo>
                    <a:pt x="670" y="2887"/>
                  </a:lnTo>
                  <a:lnTo>
                    <a:pt x="712" y="2992"/>
                  </a:lnTo>
                  <a:lnTo>
                    <a:pt x="628" y="3034"/>
                  </a:lnTo>
                  <a:lnTo>
                    <a:pt x="670" y="3118"/>
                  </a:lnTo>
                  <a:lnTo>
                    <a:pt x="628" y="3201"/>
                  </a:lnTo>
                  <a:lnTo>
                    <a:pt x="607" y="3306"/>
                  </a:lnTo>
                  <a:lnTo>
                    <a:pt x="628" y="3390"/>
                  </a:lnTo>
                  <a:lnTo>
                    <a:pt x="565" y="3515"/>
                  </a:lnTo>
                  <a:lnTo>
                    <a:pt x="628" y="3620"/>
                  </a:lnTo>
                  <a:lnTo>
                    <a:pt x="628" y="3745"/>
                  </a:lnTo>
                  <a:lnTo>
                    <a:pt x="712" y="3766"/>
                  </a:lnTo>
                  <a:lnTo>
                    <a:pt x="879" y="3599"/>
                  </a:lnTo>
                  <a:lnTo>
                    <a:pt x="1026" y="3599"/>
                  </a:lnTo>
                  <a:lnTo>
                    <a:pt x="1068" y="3536"/>
                  </a:lnTo>
                  <a:lnTo>
                    <a:pt x="1465" y="3390"/>
                  </a:lnTo>
                  <a:lnTo>
                    <a:pt x="1465" y="3327"/>
                  </a:lnTo>
                  <a:lnTo>
                    <a:pt x="1674" y="3306"/>
                  </a:lnTo>
                  <a:lnTo>
                    <a:pt x="2449" y="3306"/>
                  </a:lnTo>
                  <a:lnTo>
                    <a:pt x="2742" y="3201"/>
                  </a:lnTo>
                  <a:lnTo>
                    <a:pt x="3014" y="3327"/>
                  </a:lnTo>
                  <a:lnTo>
                    <a:pt x="3034" y="3201"/>
                  </a:lnTo>
                  <a:lnTo>
                    <a:pt x="3139" y="3180"/>
                  </a:lnTo>
                  <a:lnTo>
                    <a:pt x="3223" y="3306"/>
                  </a:lnTo>
                  <a:lnTo>
                    <a:pt x="3244" y="3285"/>
                  </a:lnTo>
                  <a:lnTo>
                    <a:pt x="3348" y="3285"/>
                  </a:lnTo>
                  <a:lnTo>
                    <a:pt x="3453" y="3243"/>
                  </a:lnTo>
                  <a:lnTo>
                    <a:pt x="3453" y="3097"/>
                  </a:lnTo>
                  <a:lnTo>
                    <a:pt x="3390" y="2992"/>
                  </a:lnTo>
                  <a:lnTo>
                    <a:pt x="3265" y="2971"/>
                  </a:lnTo>
                  <a:lnTo>
                    <a:pt x="3244" y="2804"/>
                  </a:lnTo>
                  <a:lnTo>
                    <a:pt x="3160" y="2595"/>
                  </a:lnTo>
                  <a:lnTo>
                    <a:pt x="3076" y="2511"/>
                  </a:lnTo>
                  <a:lnTo>
                    <a:pt x="3118" y="2469"/>
                  </a:lnTo>
                  <a:lnTo>
                    <a:pt x="3139" y="2448"/>
                  </a:lnTo>
                  <a:lnTo>
                    <a:pt x="3139" y="2176"/>
                  </a:lnTo>
                  <a:lnTo>
                    <a:pt x="3181" y="2092"/>
                  </a:lnTo>
                  <a:lnTo>
                    <a:pt x="3223" y="1967"/>
                  </a:lnTo>
                  <a:lnTo>
                    <a:pt x="3244" y="1883"/>
                  </a:lnTo>
                  <a:lnTo>
                    <a:pt x="3244" y="1758"/>
                  </a:lnTo>
                  <a:lnTo>
                    <a:pt x="3432" y="1507"/>
                  </a:lnTo>
                  <a:lnTo>
                    <a:pt x="3537" y="1423"/>
                  </a:lnTo>
                  <a:lnTo>
                    <a:pt x="3537" y="1318"/>
                  </a:lnTo>
                  <a:lnTo>
                    <a:pt x="3578" y="1193"/>
                  </a:lnTo>
                  <a:lnTo>
                    <a:pt x="3537" y="1025"/>
                  </a:lnTo>
                  <a:lnTo>
                    <a:pt x="3453" y="942"/>
                  </a:lnTo>
                  <a:lnTo>
                    <a:pt x="3453" y="879"/>
                  </a:lnTo>
                  <a:lnTo>
                    <a:pt x="3390" y="732"/>
                  </a:lnTo>
                  <a:lnTo>
                    <a:pt x="3453" y="565"/>
                  </a:lnTo>
                  <a:lnTo>
                    <a:pt x="3453" y="502"/>
                  </a:lnTo>
                  <a:lnTo>
                    <a:pt x="3327" y="502"/>
                  </a:lnTo>
                  <a:lnTo>
                    <a:pt x="3244" y="418"/>
                  </a:lnTo>
                  <a:lnTo>
                    <a:pt x="3160" y="418"/>
                  </a:lnTo>
                  <a:lnTo>
                    <a:pt x="3055" y="502"/>
                  </a:lnTo>
                  <a:lnTo>
                    <a:pt x="2930" y="523"/>
                  </a:lnTo>
                  <a:lnTo>
                    <a:pt x="2742" y="460"/>
                  </a:lnTo>
                  <a:lnTo>
                    <a:pt x="2658" y="356"/>
                  </a:lnTo>
                  <a:lnTo>
                    <a:pt x="2553" y="293"/>
                  </a:lnTo>
                  <a:lnTo>
                    <a:pt x="2449" y="293"/>
                  </a:lnTo>
                  <a:lnTo>
                    <a:pt x="2407" y="251"/>
                  </a:lnTo>
                  <a:lnTo>
                    <a:pt x="2302" y="251"/>
                  </a:lnTo>
                  <a:lnTo>
                    <a:pt x="2093" y="146"/>
                  </a:lnTo>
                  <a:lnTo>
                    <a:pt x="1926" y="0"/>
                  </a:lnTo>
                  <a:close/>
                </a:path>
              </a:pathLst>
            </a:custGeom>
            <a:solidFill>
              <a:srgbClr val="2C39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 name="Google Shape;584;p49"/>
            <p:cNvSpPr/>
            <p:nvPr/>
          </p:nvSpPr>
          <p:spPr>
            <a:xfrm>
              <a:off x="3647050" y="3079025"/>
              <a:ext cx="61225" cy="95750"/>
            </a:xfrm>
            <a:custGeom>
              <a:avLst/>
              <a:gdLst/>
              <a:ahLst/>
              <a:cxnLst/>
              <a:rect l="l" t="t" r="r" b="b"/>
              <a:pathLst>
                <a:path w="2449" h="3830" extrusionOk="0">
                  <a:moveTo>
                    <a:pt x="1674" y="0"/>
                  </a:moveTo>
                  <a:lnTo>
                    <a:pt x="1549" y="63"/>
                  </a:lnTo>
                  <a:lnTo>
                    <a:pt x="1402" y="63"/>
                  </a:lnTo>
                  <a:lnTo>
                    <a:pt x="1193" y="105"/>
                  </a:lnTo>
                  <a:lnTo>
                    <a:pt x="419" y="105"/>
                  </a:lnTo>
                  <a:lnTo>
                    <a:pt x="210" y="147"/>
                  </a:lnTo>
                  <a:lnTo>
                    <a:pt x="189" y="272"/>
                  </a:lnTo>
                  <a:lnTo>
                    <a:pt x="251" y="460"/>
                  </a:lnTo>
                  <a:lnTo>
                    <a:pt x="293" y="502"/>
                  </a:lnTo>
                  <a:lnTo>
                    <a:pt x="377" y="670"/>
                  </a:lnTo>
                  <a:lnTo>
                    <a:pt x="377" y="816"/>
                  </a:lnTo>
                  <a:lnTo>
                    <a:pt x="377" y="879"/>
                  </a:lnTo>
                  <a:lnTo>
                    <a:pt x="314" y="1046"/>
                  </a:lnTo>
                  <a:lnTo>
                    <a:pt x="377" y="1193"/>
                  </a:lnTo>
                  <a:lnTo>
                    <a:pt x="377" y="1256"/>
                  </a:lnTo>
                  <a:lnTo>
                    <a:pt x="461" y="1339"/>
                  </a:lnTo>
                  <a:lnTo>
                    <a:pt x="502" y="1507"/>
                  </a:lnTo>
                  <a:lnTo>
                    <a:pt x="461" y="1632"/>
                  </a:lnTo>
                  <a:lnTo>
                    <a:pt x="461" y="1737"/>
                  </a:lnTo>
                  <a:lnTo>
                    <a:pt x="356" y="1821"/>
                  </a:lnTo>
                  <a:lnTo>
                    <a:pt x="168" y="2072"/>
                  </a:lnTo>
                  <a:lnTo>
                    <a:pt x="168" y="2197"/>
                  </a:lnTo>
                  <a:lnTo>
                    <a:pt x="147" y="2281"/>
                  </a:lnTo>
                  <a:lnTo>
                    <a:pt x="105" y="2406"/>
                  </a:lnTo>
                  <a:lnTo>
                    <a:pt x="63" y="2490"/>
                  </a:lnTo>
                  <a:lnTo>
                    <a:pt x="63" y="2762"/>
                  </a:lnTo>
                  <a:lnTo>
                    <a:pt x="42" y="2783"/>
                  </a:lnTo>
                  <a:lnTo>
                    <a:pt x="0" y="2825"/>
                  </a:lnTo>
                  <a:lnTo>
                    <a:pt x="84" y="2909"/>
                  </a:lnTo>
                  <a:lnTo>
                    <a:pt x="168" y="3118"/>
                  </a:lnTo>
                  <a:lnTo>
                    <a:pt x="189" y="3285"/>
                  </a:lnTo>
                  <a:lnTo>
                    <a:pt x="314" y="3306"/>
                  </a:lnTo>
                  <a:lnTo>
                    <a:pt x="377" y="3411"/>
                  </a:lnTo>
                  <a:lnTo>
                    <a:pt x="377" y="3557"/>
                  </a:lnTo>
                  <a:lnTo>
                    <a:pt x="272" y="3599"/>
                  </a:lnTo>
                  <a:lnTo>
                    <a:pt x="168" y="3599"/>
                  </a:lnTo>
                  <a:lnTo>
                    <a:pt x="147" y="3620"/>
                  </a:lnTo>
                  <a:lnTo>
                    <a:pt x="168" y="3662"/>
                  </a:lnTo>
                  <a:lnTo>
                    <a:pt x="482" y="3725"/>
                  </a:lnTo>
                  <a:lnTo>
                    <a:pt x="712" y="3829"/>
                  </a:lnTo>
                  <a:lnTo>
                    <a:pt x="1214" y="3599"/>
                  </a:lnTo>
                  <a:lnTo>
                    <a:pt x="1549" y="3557"/>
                  </a:lnTo>
                  <a:lnTo>
                    <a:pt x="1863" y="3306"/>
                  </a:lnTo>
                  <a:lnTo>
                    <a:pt x="2135" y="3181"/>
                  </a:lnTo>
                  <a:lnTo>
                    <a:pt x="2448" y="3118"/>
                  </a:lnTo>
                  <a:lnTo>
                    <a:pt x="2386" y="3034"/>
                  </a:lnTo>
                  <a:lnTo>
                    <a:pt x="2302" y="2971"/>
                  </a:lnTo>
                  <a:lnTo>
                    <a:pt x="2260" y="2929"/>
                  </a:lnTo>
                  <a:lnTo>
                    <a:pt x="2197" y="2804"/>
                  </a:lnTo>
                  <a:lnTo>
                    <a:pt x="2176" y="2657"/>
                  </a:lnTo>
                  <a:lnTo>
                    <a:pt x="2197" y="2490"/>
                  </a:lnTo>
                  <a:lnTo>
                    <a:pt x="2197" y="2448"/>
                  </a:lnTo>
                  <a:lnTo>
                    <a:pt x="2260" y="2302"/>
                  </a:lnTo>
                  <a:lnTo>
                    <a:pt x="2260" y="1967"/>
                  </a:lnTo>
                  <a:lnTo>
                    <a:pt x="2197" y="1883"/>
                  </a:lnTo>
                  <a:lnTo>
                    <a:pt x="2239" y="1674"/>
                  </a:lnTo>
                  <a:lnTo>
                    <a:pt x="2176" y="1611"/>
                  </a:lnTo>
                  <a:lnTo>
                    <a:pt x="2239" y="1528"/>
                  </a:lnTo>
                  <a:lnTo>
                    <a:pt x="2197" y="1423"/>
                  </a:lnTo>
                  <a:lnTo>
                    <a:pt x="2155" y="1360"/>
                  </a:lnTo>
                  <a:lnTo>
                    <a:pt x="2176" y="1297"/>
                  </a:lnTo>
                  <a:lnTo>
                    <a:pt x="2197" y="1214"/>
                  </a:lnTo>
                  <a:lnTo>
                    <a:pt x="2197" y="1004"/>
                  </a:lnTo>
                  <a:lnTo>
                    <a:pt x="2155" y="1004"/>
                  </a:lnTo>
                  <a:lnTo>
                    <a:pt x="2093" y="942"/>
                  </a:lnTo>
                  <a:lnTo>
                    <a:pt x="2093" y="732"/>
                  </a:lnTo>
                  <a:lnTo>
                    <a:pt x="2135" y="586"/>
                  </a:lnTo>
                  <a:lnTo>
                    <a:pt x="1988" y="502"/>
                  </a:lnTo>
                  <a:lnTo>
                    <a:pt x="1946" y="419"/>
                  </a:lnTo>
                  <a:lnTo>
                    <a:pt x="1821" y="293"/>
                  </a:lnTo>
                  <a:lnTo>
                    <a:pt x="1821" y="209"/>
                  </a:lnTo>
                  <a:lnTo>
                    <a:pt x="1758" y="168"/>
                  </a:lnTo>
                  <a:lnTo>
                    <a:pt x="1716" y="0"/>
                  </a:lnTo>
                  <a:close/>
                </a:path>
              </a:pathLst>
            </a:custGeom>
            <a:solidFill>
              <a:srgbClr val="2C39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 name="Google Shape;585;p49"/>
            <p:cNvSpPr/>
            <p:nvPr/>
          </p:nvSpPr>
          <p:spPr>
            <a:xfrm>
              <a:off x="3689950" y="3079025"/>
              <a:ext cx="29300" cy="77950"/>
            </a:xfrm>
            <a:custGeom>
              <a:avLst/>
              <a:gdLst/>
              <a:ahLst/>
              <a:cxnLst/>
              <a:rect l="l" t="t" r="r" b="b"/>
              <a:pathLst>
                <a:path w="1172" h="3118" extrusionOk="0">
                  <a:moveTo>
                    <a:pt x="0" y="0"/>
                  </a:moveTo>
                  <a:lnTo>
                    <a:pt x="42" y="168"/>
                  </a:lnTo>
                  <a:lnTo>
                    <a:pt x="105" y="209"/>
                  </a:lnTo>
                  <a:lnTo>
                    <a:pt x="105" y="293"/>
                  </a:lnTo>
                  <a:lnTo>
                    <a:pt x="230" y="419"/>
                  </a:lnTo>
                  <a:lnTo>
                    <a:pt x="272" y="502"/>
                  </a:lnTo>
                  <a:lnTo>
                    <a:pt x="419" y="586"/>
                  </a:lnTo>
                  <a:lnTo>
                    <a:pt x="377" y="732"/>
                  </a:lnTo>
                  <a:lnTo>
                    <a:pt x="377" y="942"/>
                  </a:lnTo>
                  <a:lnTo>
                    <a:pt x="439" y="1004"/>
                  </a:lnTo>
                  <a:lnTo>
                    <a:pt x="481" y="1004"/>
                  </a:lnTo>
                  <a:lnTo>
                    <a:pt x="481" y="1214"/>
                  </a:lnTo>
                  <a:lnTo>
                    <a:pt x="460" y="1297"/>
                  </a:lnTo>
                  <a:lnTo>
                    <a:pt x="439" y="1360"/>
                  </a:lnTo>
                  <a:lnTo>
                    <a:pt x="481" y="1423"/>
                  </a:lnTo>
                  <a:lnTo>
                    <a:pt x="523" y="1528"/>
                  </a:lnTo>
                  <a:lnTo>
                    <a:pt x="460" y="1611"/>
                  </a:lnTo>
                  <a:lnTo>
                    <a:pt x="523" y="1674"/>
                  </a:lnTo>
                  <a:lnTo>
                    <a:pt x="481" y="1883"/>
                  </a:lnTo>
                  <a:lnTo>
                    <a:pt x="544" y="1967"/>
                  </a:lnTo>
                  <a:lnTo>
                    <a:pt x="544" y="2302"/>
                  </a:lnTo>
                  <a:lnTo>
                    <a:pt x="481" y="2448"/>
                  </a:lnTo>
                  <a:lnTo>
                    <a:pt x="481" y="2490"/>
                  </a:lnTo>
                  <a:lnTo>
                    <a:pt x="460" y="2657"/>
                  </a:lnTo>
                  <a:lnTo>
                    <a:pt x="481" y="2804"/>
                  </a:lnTo>
                  <a:lnTo>
                    <a:pt x="544" y="2929"/>
                  </a:lnTo>
                  <a:lnTo>
                    <a:pt x="586" y="2971"/>
                  </a:lnTo>
                  <a:lnTo>
                    <a:pt x="670" y="3034"/>
                  </a:lnTo>
                  <a:lnTo>
                    <a:pt x="732" y="3118"/>
                  </a:lnTo>
                  <a:lnTo>
                    <a:pt x="774" y="3118"/>
                  </a:lnTo>
                  <a:lnTo>
                    <a:pt x="1088" y="2929"/>
                  </a:lnTo>
                  <a:lnTo>
                    <a:pt x="1151" y="2929"/>
                  </a:lnTo>
                  <a:lnTo>
                    <a:pt x="1172" y="2825"/>
                  </a:lnTo>
                  <a:lnTo>
                    <a:pt x="1088" y="2699"/>
                  </a:lnTo>
                  <a:lnTo>
                    <a:pt x="1088" y="2553"/>
                  </a:lnTo>
                  <a:lnTo>
                    <a:pt x="1046" y="2385"/>
                  </a:lnTo>
                  <a:lnTo>
                    <a:pt x="1067" y="1716"/>
                  </a:lnTo>
                  <a:lnTo>
                    <a:pt x="1067" y="1611"/>
                  </a:lnTo>
                  <a:lnTo>
                    <a:pt x="1109" y="1528"/>
                  </a:lnTo>
                  <a:lnTo>
                    <a:pt x="1109" y="1402"/>
                  </a:lnTo>
                  <a:lnTo>
                    <a:pt x="1088" y="1297"/>
                  </a:lnTo>
                  <a:lnTo>
                    <a:pt x="1088" y="1130"/>
                  </a:lnTo>
                  <a:lnTo>
                    <a:pt x="1046" y="900"/>
                  </a:lnTo>
                  <a:lnTo>
                    <a:pt x="900" y="586"/>
                  </a:lnTo>
                  <a:lnTo>
                    <a:pt x="858" y="565"/>
                  </a:lnTo>
                  <a:lnTo>
                    <a:pt x="774" y="481"/>
                  </a:lnTo>
                  <a:lnTo>
                    <a:pt x="649" y="398"/>
                  </a:lnTo>
                  <a:lnTo>
                    <a:pt x="628" y="209"/>
                  </a:lnTo>
                  <a:lnTo>
                    <a:pt x="649" y="168"/>
                  </a:lnTo>
                  <a:lnTo>
                    <a:pt x="42" y="0"/>
                  </a:lnTo>
                  <a:close/>
                </a:path>
              </a:pathLst>
            </a:custGeom>
            <a:solidFill>
              <a:srgbClr val="2C39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 name="Google Shape;586;p49"/>
            <p:cNvSpPr/>
            <p:nvPr/>
          </p:nvSpPr>
          <p:spPr>
            <a:xfrm>
              <a:off x="3705625" y="3059150"/>
              <a:ext cx="45025" cy="94175"/>
            </a:xfrm>
            <a:custGeom>
              <a:avLst/>
              <a:gdLst/>
              <a:ahLst/>
              <a:cxnLst/>
              <a:rect l="l" t="t" r="r" b="b"/>
              <a:pathLst>
                <a:path w="1801" h="3767" extrusionOk="0">
                  <a:moveTo>
                    <a:pt x="1047" y="0"/>
                  </a:moveTo>
                  <a:lnTo>
                    <a:pt x="984" y="105"/>
                  </a:lnTo>
                  <a:lnTo>
                    <a:pt x="1005" y="147"/>
                  </a:lnTo>
                  <a:lnTo>
                    <a:pt x="900" y="209"/>
                  </a:lnTo>
                  <a:lnTo>
                    <a:pt x="838" y="209"/>
                  </a:lnTo>
                  <a:lnTo>
                    <a:pt x="838" y="272"/>
                  </a:lnTo>
                  <a:lnTo>
                    <a:pt x="691" y="439"/>
                  </a:lnTo>
                  <a:lnTo>
                    <a:pt x="628" y="439"/>
                  </a:lnTo>
                  <a:lnTo>
                    <a:pt x="440" y="544"/>
                  </a:lnTo>
                  <a:lnTo>
                    <a:pt x="356" y="523"/>
                  </a:lnTo>
                  <a:lnTo>
                    <a:pt x="252" y="565"/>
                  </a:lnTo>
                  <a:lnTo>
                    <a:pt x="252" y="670"/>
                  </a:lnTo>
                  <a:lnTo>
                    <a:pt x="168" y="753"/>
                  </a:lnTo>
                  <a:lnTo>
                    <a:pt x="168" y="858"/>
                  </a:lnTo>
                  <a:lnTo>
                    <a:pt x="43" y="900"/>
                  </a:lnTo>
                  <a:lnTo>
                    <a:pt x="22" y="963"/>
                  </a:lnTo>
                  <a:lnTo>
                    <a:pt x="1" y="1004"/>
                  </a:lnTo>
                  <a:lnTo>
                    <a:pt x="22" y="1193"/>
                  </a:lnTo>
                  <a:lnTo>
                    <a:pt x="147" y="1276"/>
                  </a:lnTo>
                  <a:lnTo>
                    <a:pt x="231" y="1360"/>
                  </a:lnTo>
                  <a:lnTo>
                    <a:pt x="273" y="1381"/>
                  </a:lnTo>
                  <a:lnTo>
                    <a:pt x="419" y="1695"/>
                  </a:lnTo>
                  <a:lnTo>
                    <a:pt x="461" y="1925"/>
                  </a:lnTo>
                  <a:lnTo>
                    <a:pt x="461" y="2092"/>
                  </a:lnTo>
                  <a:lnTo>
                    <a:pt x="482" y="2197"/>
                  </a:lnTo>
                  <a:lnTo>
                    <a:pt x="482" y="2323"/>
                  </a:lnTo>
                  <a:lnTo>
                    <a:pt x="440" y="2406"/>
                  </a:lnTo>
                  <a:lnTo>
                    <a:pt x="440" y="2511"/>
                  </a:lnTo>
                  <a:lnTo>
                    <a:pt x="419" y="3180"/>
                  </a:lnTo>
                  <a:lnTo>
                    <a:pt x="461" y="3348"/>
                  </a:lnTo>
                  <a:lnTo>
                    <a:pt x="461" y="3494"/>
                  </a:lnTo>
                  <a:lnTo>
                    <a:pt x="545" y="3620"/>
                  </a:lnTo>
                  <a:lnTo>
                    <a:pt x="524" y="3724"/>
                  </a:lnTo>
                  <a:lnTo>
                    <a:pt x="733" y="3766"/>
                  </a:lnTo>
                  <a:lnTo>
                    <a:pt x="1110" y="3620"/>
                  </a:lnTo>
                  <a:lnTo>
                    <a:pt x="1152" y="3620"/>
                  </a:lnTo>
                  <a:lnTo>
                    <a:pt x="1110" y="3515"/>
                  </a:lnTo>
                  <a:lnTo>
                    <a:pt x="1152" y="3243"/>
                  </a:lnTo>
                  <a:lnTo>
                    <a:pt x="1110" y="3139"/>
                  </a:lnTo>
                  <a:lnTo>
                    <a:pt x="1152" y="3055"/>
                  </a:lnTo>
                  <a:lnTo>
                    <a:pt x="1110" y="2825"/>
                  </a:lnTo>
                  <a:lnTo>
                    <a:pt x="1110" y="2720"/>
                  </a:lnTo>
                  <a:lnTo>
                    <a:pt x="1110" y="2657"/>
                  </a:lnTo>
                  <a:lnTo>
                    <a:pt x="1089" y="2616"/>
                  </a:lnTo>
                  <a:lnTo>
                    <a:pt x="1110" y="2553"/>
                  </a:lnTo>
                  <a:lnTo>
                    <a:pt x="1089" y="2469"/>
                  </a:lnTo>
                  <a:lnTo>
                    <a:pt x="1089" y="2427"/>
                  </a:lnTo>
                  <a:lnTo>
                    <a:pt x="1089" y="2302"/>
                  </a:lnTo>
                  <a:lnTo>
                    <a:pt x="1110" y="2218"/>
                  </a:lnTo>
                  <a:lnTo>
                    <a:pt x="1110" y="2113"/>
                  </a:lnTo>
                  <a:lnTo>
                    <a:pt x="1152" y="2051"/>
                  </a:lnTo>
                  <a:lnTo>
                    <a:pt x="1256" y="2009"/>
                  </a:lnTo>
                  <a:lnTo>
                    <a:pt x="1298" y="2009"/>
                  </a:lnTo>
                  <a:lnTo>
                    <a:pt x="1361" y="1946"/>
                  </a:lnTo>
                  <a:lnTo>
                    <a:pt x="1403" y="1841"/>
                  </a:lnTo>
                  <a:lnTo>
                    <a:pt x="1486" y="1716"/>
                  </a:lnTo>
                  <a:lnTo>
                    <a:pt x="1528" y="1611"/>
                  </a:lnTo>
                  <a:lnTo>
                    <a:pt x="1612" y="1569"/>
                  </a:lnTo>
                  <a:lnTo>
                    <a:pt x="1696" y="1569"/>
                  </a:lnTo>
                  <a:lnTo>
                    <a:pt x="1716" y="1507"/>
                  </a:lnTo>
                  <a:lnTo>
                    <a:pt x="1591" y="1381"/>
                  </a:lnTo>
                  <a:lnTo>
                    <a:pt x="1591" y="1318"/>
                  </a:lnTo>
                  <a:lnTo>
                    <a:pt x="1633" y="1255"/>
                  </a:lnTo>
                  <a:lnTo>
                    <a:pt x="1779" y="1255"/>
                  </a:lnTo>
                  <a:lnTo>
                    <a:pt x="1800" y="1172"/>
                  </a:lnTo>
                  <a:lnTo>
                    <a:pt x="1737" y="963"/>
                  </a:lnTo>
                  <a:lnTo>
                    <a:pt x="1716" y="837"/>
                  </a:lnTo>
                  <a:lnTo>
                    <a:pt x="1570" y="691"/>
                  </a:lnTo>
                  <a:lnTo>
                    <a:pt x="1528" y="628"/>
                  </a:lnTo>
                  <a:lnTo>
                    <a:pt x="1570" y="481"/>
                  </a:lnTo>
                  <a:lnTo>
                    <a:pt x="1591" y="481"/>
                  </a:lnTo>
                  <a:lnTo>
                    <a:pt x="1465" y="314"/>
                  </a:lnTo>
                  <a:lnTo>
                    <a:pt x="1319" y="272"/>
                  </a:lnTo>
                  <a:lnTo>
                    <a:pt x="1214" y="147"/>
                  </a:lnTo>
                  <a:lnTo>
                    <a:pt x="1047" y="0"/>
                  </a:lnTo>
                  <a:close/>
                </a:path>
              </a:pathLst>
            </a:custGeom>
            <a:solidFill>
              <a:srgbClr val="2C39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 name="Google Shape;587;p49"/>
            <p:cNvSpPr/>
            <p:nvPr/>
          </p:nvSpPr>
          <p:spPr>
            <a:xfrm>
              <a:off x="3881925" y="2896975"/>
              <a:ext cx="150650" cy="239600"/>
            </a:xfrm>
            <a:custGeom>
              <a:avLst/>
              <a:gdLst/>
              <a:ahLst/>
              <a:cxnLst/>
              <a:rect l="l" t="t" r="r" b="b"/>
              <a:pathLst>
                <a:path w="6026" h="9584" extrusionOk="0">
                  <a:moveTo>
                    <a:pt x="1318" y="1"/>
                  </a:moveTo>
                  <a:lnTo>
                    <a:pt x="690" y="252"/>
                  </a:lnTo>
                  <a:lnTo>
                    <a:pt x="732" y="336"/>
                  </a:lnTo>
                  <a:lnTo>
                    <a:pt x="1025" y="1110"/>
                  </a:lnTo>
                  <a:lnTo>
                    <a:pt x="1004" y="1277"/>
                  </a:lnTo>
                  <a:lnTo>
                    <a:pt x="962" y="1361"/>
                  </a:lnTo>
                  <a:lnTo>
                    <a:pt x="1360" y="1821"/>
                  </a:lnTo>
                  <a:lnTo>
                    <a:pt x="1339" y="2030"/>
                  </a:lnTo>
                  <a:lnTo>
                    <a:pt x="1255" y="2114"/>
                  </a:lnTo>
                  <a:lnTo>
                    <a:pt x="1109" y="3202"/>
                  </a:lnTo>
                  <a:lnTo>
                    <a:pt x="1130" y="4039"/>
                  </a:lnTo>
                  <a:lnTo>
                    <a:pt x="167" y="5022"/>
                  </a:lnTo>
                  <a:lnTo>
                    <a:pt x="126" y="5085"/>
                  </a:lnTo>
                  <a:lnTo>
                    <a:pt x="0" y="5085"/>
                  </a:lnTo>
                  <a:lnTo>
                    <a:pt x="0" y="5169"/>
                  </a:lnTo>
                  <a:lnTo>
                    <a:pt x="21" y="5901"/>
                  </a:lnTo>
                  <a:lnTo>
                    <a:pt x="105" y="5922"/>
                  </a:lnTo>
                  <a:lnTo>
                    <a:pt x="272" y="6131"/>
                  </a:lnTo>
                  <a:lnTo>
                    <a:pt x="335" y="6278"/>
                  </a:lnTo>
                  <a:lnTo>
                    <a:pt x="628" y="6424"/>
                  </a:lnTo>
                  <a:lnTo>
                    <a:pt x="753" y="6529"/>
                  </a:lnTo>
                  <a:lnTo>
                    <a:pt x="795" y="6717"/>
                  </a:lnTo>
                  <a:lnTo>
                    <a:pt x="837" y="6759"/>
                  </a:lnTo>
                  <a:lnTo>
                    <a:pt x="858" y="6864"/>
                  </a:lnTo>
                  <a:lnTo>
                    <a:pt x="942" y="7031"/>
                  </a:lnTo>
                  <a:lnTo>
                    <a:pt x="942" y="7115"/>
                  </a:lnTo>
                  <a:lnTo>
                    <a:pt x="921" y="7157"/>
                  </a:lnTo>
                  <a:lnTo>
                    <a:pt x="900" y="7219"/>
                  </a:lnTo>
                  <a:lnTo>
                    <a:pt x="962" y="7282"/>
                  </a:lnTo>
                  <a:lnTo>
                    <a:pt x="921" y="7429"/>
                  </a:lnTo>
                  <a:lnTo>
                    <a:pt x="837" y="7491"/>
                  </a:lnTo>
                  <a:lnTo>
                    <a:pt x="858" y="7596"/>
                  </a:lnTo>
                  <a:lnTo>
                    <a:pt x="962" y="7763"/>
                  </a:lnTo>
                  <a:lnTo>
                    <a:pt x="1046" y="7805"/>
                  </a:lnTo>
                  <a:lnTo>
                    <a:pt x="1067" y="7910"/>
                  </a:lnTo>
                  <a:lnTo>
                    <a:pt x="1234" y="8056"/>
                  </a:lnTo>
                  <a:lnTo>
                    <a:pt x="1276" y="8077"/>
                  </a:lnTo>
                  <a:lnTo>
                    <a:pt x="1234" y="8119"/>
                  </a:lnTo>
                  <a:lnTo>
                    <a:pt x="1151" y="8098"/>
                  </a:lnTo>
                  <a:lnTo>
                    <a:pt x="1067" y="8077"/>
                  </a:lnTo>
                  <a:lnTo>
                    <a:pt x="942" y="8056"/>
                  </a:lnTo>
                  <a:lnTo>
                    <a:pt x="900" y="8077"/>
                  </a:lnTo>
                  <a:lnTo>
                    <a:pt x="795" y="8056"/>
                  </a:lnTo>
                  <a:lnTo>
                    <a:pt x="690" y="8077"/>
                  </a:lnTo>
                  <a:lnTo>
                    <a:pt x="628" y="8056"/>
                  </a:lnTo>
                  <a:lnTo>
                    <a:pt x="439" y="8056"/>
                  </a:lnTo>
                  <a:lnTo>
                    <a:pt x="439" y="8161"/>
                  </a:lnTo>
                  <a:lnTo>
                    <a:pt x="418" y="8203"/>
                  </a:lnTo>
                  <a:lnTo>
                    <a:pt x="418" y="8307"/>
                  </a:lnTo>
                  <a:lnTo>
                    <a:pt x="418" y="8370"/>
                  </a:lnTo>
                  <a:lnTo>
                    <a:pt x="502" y="8412"/>
                  </a:lnTo>
                  <a:lnTo>
                    <a:pt x="502" y="8496"/>
                  </a:lnTo>
                  <a:lnTo>
                    <a:pt x="607" y="8517"/>
                  </a:lnTo>
                  <a:lnTo>
                    <a:pt x="816" y="8705"/>
                  </a:lnTo>
                  <a:lnTo>
                    <a:pt x="1025" y="8914"/>
                  </a:lnTo>
                  <a:lnTo>
                    <a:pt x="1109" y="8998"/>
                  </a:lnTo>
                  <a:lnTo>
                    <a:pt x="1214" y="9144"/>
                  </a:lnTo>
                  <a:lnTo>
                    <a:pt x="1276" y="9312"/>
                  </a:lnTo>
                  <a:lnTo>
                    <a:pt x="1318" y="9416"/>
                  </a:lnTo>
                  <a:lnTo>
                    <a:pt x="1360" y="9458"/>
                  </a:lnTo>
                  <a:lnTo>
                    <a:pt x="1381" y="9584"/>
                  </a:lnTo>
                  <a:lnTo>
                    <a:pt x="1486" y="9584"/>
                  </a:lnTo>
                  <a:lnTo>
                    <a:pt x="1590" y="9563"/>
                  </a:lnTo>
                  <a:lnTo>
                    <a:pt x="1758" y="9563"/>
                  </a:lnTo>
                  <a:lnTo>
                    <a:pt x="1799" y="9437"/>
                  </a:lnTo>
                  <a:lnTo>
                    <a:pt x="1799" y="9312"/>
                  </a:lnTo>
                  <a:lnTo>
                    <a:pt x="1883" y="9249"/>
                  </a:lnTo>
                  <a:lnTo>
                    <a:pt x="1946" y="9312"/>
                  </a:lnTo>
                  <a:lnTo>
                    <a:pt x="1988" y="9437"/>
                  </a:lnTo>
                  <a:lnTo>
                    <a:pt x="2051" y="9479"/>
                  </a:lnTo>
                  <a:lnTo>
                    <a:pt x="2155" y="9458"/>
                  </a:lnTo>
                  <a:lnTo>
                    <a:pt x="2281" y="9354"/>
                  </a:lnTo>
                  <a:lnTo>
                    <a:pt x="2469" y="9312"/>
                  </a:lnTo>
                  <a:lnTo>
                    <a:pt x="2595" y="9207"/>
                  </a:lnTo>
                  <a:lnTo>
                    <a:pt x="2929" y="9123"/>
                  </a:lnTo>
                  <a:lnTo>
                    <a:pt x="3097" y="9123"/>
                  </a:lnTo>
                  <a:lnTo>
                    <a:pt x="3159" y="9019"/>
                  </a:lnTo>
                  <a:lnTo>
                    <a:pt x="3327" y="8914"/>
                  </a:lnTo>
                  <a:lnTo>
                    <a:pt x="3306" y="8831"/>
                  </a:lnTo>
                  <a:lnTo>
                    <a:pt x="3243" y="8831"/>
                  </a:lnTo>
                  <a:lnTo>
                    <a:pt x="3139" y="8726"/>
                  </a:lnTo>
                  <a:lnTo>
                    <a:pt x="3159" y="8621"/>
                  </a:lnTo>
                  <a:lnTo>
                    <a:pt x="3243" y="8579"/>
                  </a:lnTo>
                  <a:lnTo>
                    <a:pt x="3327" y="8600"/>
                  </a:lnTo>
                  <a:lnTo>
                    <a:pt x="3452" y="8579"/>
                  </a:lnTo>
                  <a:lnTo>
                    <a:pt x="3557" y="8621"/>
                  </a:lnTo>
                  <a:lnTo>
                    <a:pt x="3683" y="8642"/>
                  </a:lnTo>
                  <a:lnTo>
                    <a:pt x="3850" y="8621"/>
                  </a:lnTo>
                  <a:lnTo>
                    <a:pt x="4080" y="8600"/>
                  </a:lnTo>
                  <a:lnTo>
                    <a:pt x="4185" y="8517"/>
                  </a:lnTo>
                  <a:lnTo>
                    <a:pt x="4289" y="8475"/>
                  </a:lnTo>
                  <a:lnTo>
                    <a:pt x="4310" y="8370"/>
                  </a:lnTo>
                  <a:lnTo>
                    <a:pt x="4289" y="8286"/>
                  </a:lnTo>
                  <a:lnTo>
                    <a:pt x="4310" y="8182"/>
                  </a:lnTo>
                  <a:lnTo>
                    <a:pt x="4394" y="8119"/>
                  </a:lnTo>
                  <a:lnTo>
                    <a:pt x="4394" y="8056"/>
                  </a:lnTo>
                  <a:lnTo>
                    <a:pt x="4478" y="7952"/>
                  </a:lnTo>
                  <a:lnTo>
                    <a:pt x="4520" y="7973"/>
                  </a:lnTo>
                  <a:lnTo>
                    <a:pt x="4582" y="7973"/>
                  </a:lnTo>
                  <a:lnTo>
                    <a:pt x="4687" y="7805"/>
                  </a:lnTo>
                  <a:lnTo>
                    <a:pt x="4771" y="7784"/>
                  </a:lnTo>
                  <a:lnTo>
                    <a:pt x="4729" y="7701"/>
                  </a:lnTo>
                  <a:lnTo>
                    <a:pt x="4771" y="7638"/>
                  </a:lnTo>
                  <a:lnTo>
                    <a:pt x="4917" y="7554"/>
                  </a:lnTo>
                  <a:lnTo>
                    <a:pt x="5022" y="7470"/>
                  </a:lnTo>
                  <a:lnTo>
                    <a:pt x="5147" y="7470"/>
                  </a:lnTo>
                  <a:lnTo>
                    <a:pt x="5231" y="7533"/>
                  </a:lnTo>
                  <a:lnTo>
                    <a:pt x="5356" y="7450"/>
                  </a:lnTo>
                  <a:lnTo>
                    <a:pt x="5398" y="7387"/>
                  </a:lnTo>
                  <a:lnTo>
                    <a:pt x="5419" y="7366"/>
                  </a:lnTo>
                  <a:lnTo>
                    <a:pt x="5419" y="7282"/>
                  </a:lnTo>
                  <a:lnTo>
                    <a:pt x="5461" y="7219"/>
                  </a:lnTo>
                  <a:lnTo>
                    <a:pt x="5419" y="7136"/>
                  </a:lnTo>
                  <a:lnTo>
                    <a:pt x="5189" y="7052"/>
                  </a:lnTo>
                  <a:lnTo>
                    <a:pt x="5147" y="6947"/>
                  </a:lnTo>
                  <a:lnTo>
                    <a:pt x="5147" y="6822"/>
                  </a:lnTo>
                  <a:lnTo>
                    <a:pt x="5105" y="6717"/>
                  </a:lnTo>
                  <a:lnTo>
                    <a:pt x="5147" y="6634"/>
                  </a:lnTo>
                  <a:lnTo>
                    <a:pt x="5084" y="6592"/>
                  </a:lnTo>
                  <a:lnTo>
                    <a:pt x="5126" y="6529"/>
                  </a:lnTo>
                  <a:lnTo>
                    <a:pt x="5126" y="6445"/>
                  </a:lnTo>
                  <a:lnTo>
                    <a:pt x="5084" y="6424"/>
                  </a:lnTo>
                  <a:lnTo>
                    <a:pt x="4938" y="6529"/>
                  </a:lnTo>
                  <a:lnTo>
                    <a:pt x="4875" y="6445"/>
                  </a:lnTo>
                  <a:lnTo>
                    <a:pt x="4875" y="6320"/>
                  </a:lnTo>
                  <a:lnTo>
                    <a:pt x="5043" y="6131"/>
                  </a:lnTo>
                  <a:lnTo>
                    <a:pt x="5105" y="6027"/>
                  </a:lnTo>
                  <a:lnTo>
                    <a:pt x="5084" y="5922"/>
                  </a:lnTo>
                  <a:lnTo>
                    <a:pt x="4980" y="5880"/>
                  </a:lnTo>
                  <a:lnTo>
                    <a:pt x="5001" y="5797"/>
                  </a:lnTo>
                  <a:lnTo>
                    <a:pt x="5126" y="5713"/>
                  </a:lnTo>
                  <a:lnTo>
                    <a:pt x="5189" y="5587"/>
                  </a:lnTo>
                  <a:lnTo>
                    <a:pt x="5126" y="5545"/>
                  </a:lnTo>
                  <a:lnTo>
                    <a:pt x="5105" y="5441"/>
                  </a:lnTo>
                  <a:lnTo>
                    <a:pt x="5210" y="5357"/>
                  </a:lnTo>
                  <a:lnTo>
                    <a:pt x="5252" y="5357"/>
                  </a:lnTo>
                  <a:lnTo>
                    <a:pt x="5461" y="5085"/>
                  </a:lnTo>
                  <a:lnTo>
                    <a:pt x="5524" y="4960"/>
                  </a:lnTo>
                  <a:lnTo>
                    <a:pt x="5461" y="4876"/>
                  </a:lnTo>
                  <a:lnTo>
                    <a:pt x="5461" y="4750"/>
                  </a:lnTo>
                  <a:lnTo>
                    <a:pt x="5566" y="4667"/>
                  </a:lnTo>
                  <a:lnTo>
                    <a:pt x="5712" y="4667"/>
                  </a:lnTo>
                  <a:lnTo>
                    <a:pt x="5817" y="4729"/>
                  </a:lnTo>
                  <a:lnTo>
                    <a:pt x="5921" y="4646"/>
                  </a:lnTo>
                  <a:lnTo>
                    <a:pt x="6026" y="4625"/>
                  </a:lnTo>
                  <a:lnTo>
                    <a:pt x="5963" y="2344"/>
                  </a:lnTo>
                  <a:lnTo>
                    <a:pt x="1318" y="1"/>
                  </a:lnTo>
                  <a:close/>
                </a:path>
              </a:pathLst>
            </a:custGeom>
            <a:solidFill>
              <a:srgbClr val="2C39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 name="Google Shape;588;p49"/>
            <p:cNvSpPr/>
            <p:nvPr/>
          </p:nvSpPr>
          <p:spPr>
            <a:xfrm>
              <a:off x="3863600" y="3051825"/>
              <a:ext cx="4725" cy="2625"/>
            </a:xfrm>
            <a:custGeom>
              <a:avLst/>
              <a:gdLst/>
              <a:ahLst/>
              <a:cxnLst/>
              <a:rect l="l" t="t" r="r" b="b"/>
              <a:pathLst>
                <a:path w="189" h="105" extrusionOk="0">
                  <a:moveTo>
                    <a:pt x="189" y="0"/>
                  </a:moveTo>
                  <a:lnTo>
                    <a:pt x="1" y="42"/>
                  </a:lnTo>
                  <a:lnTo>
                    <a:pt x="63" y="105"/>
                  </a:lnTo>
                  <a:lnTo>
                    <a:pt x="168" y="84"/>
                  </a:lnTo>
                  <a:lnTo>
                    <a:pt x="189" y="0"/>
                  </a:lnTo>
                  <a:close/>
                </a:path>
              </a:pathLst>
            </a:custGeom>
            <a:solidFill>
              <a:srgbClr val="2C39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 name="Google Shape;589;p49"/>
            <p:cNvSpPr/>
            <p:nvPr/>
          </p:nvSpPr>
          <p:spPr>
            <a:xfrm>
              <a:off x="3695700" y="2900125"/>
              <a:ext cx="220250" cy="171075"/>
            </a:xfrm>
            <a:custGeom>
              <a:avLst/>
              <a:gdLst/>
              <a:ahLst/>
              <a:cxnLst/>
              <a:rect l="l" t="t" r="r" b="b"/>
              <a:pathLst>
                <a:path w="8810" h="6843" extrusionOk="0">
                  <a:moveTo>
                    <a:pt x="6507" y="0"/>
                  </a:moveTo>
                  <a:lnTo>
                    <a:pt x="3913" y="1590"/>
                  </a:lnTo>
                  <a:lnTo>
                    <a:pt x="3181" y="2239"/>
                  </a:lnTo>
                  <a:lnTo>
                    <a:pt x="2323" y="2448"/>
                  </a:lnTo>
                  <a:lnTo>
                    <a:pt x="2302" y="3578"/>
                  </a:lnTo>
                  <a:lnTo>
                    <a:pt x="2239" y="4080"/>
                  </a:lnTo>
                  <a:lnTo>
                    <a:pt x="2176" y="4164"/>
                  </a:lnTo>
                  <a:lnTo>
                    <a:pt x="2134" y="4331"/>
                  </a:lnTo>
                  <a:lnTo>
                    <a:pt x="2093" y="4478"/>
                  </a:lnTo>
                  <a:lnTo>
                    <a:pt x="1800" y="4624"/>
                  </a:lnTo>
                  <a:lnTo>
                    <a:pt x="1653" y="4729"/>
                  </a:lnTo>
                  <a:lnTo>
                    <a:pt x="1465" y="4729"/>
                  </a:lnTo>
                  <a:lnTo>
                    <a:pt x="1297" y="4834"/>
                  </a:lnTo>
                  <a:lnTo>
                    <a:pt x="942" y="4834"/>
                  </a:lnTo>
                  <a:lnTo>
                    <a:pt x="774" y="4917"/>
                  </a:lnTo>
                  <a:lnTo>
                    <a:pt x="649" y="4917"/>
                  </a:lnTo>
                  <a:lnTo>
                    <a:pt x="251" y="4938"/>
                  </a:lnTo>
                  <a:lnTo>
                    <a:pt x="126" y="4917"/>
                  </a:lnTo>
                  <a:lnTo>
                    <a:pt x="84" y="5001"/>
                  </a:lnTo>
                  <a:lnTo>
                    <a:pt x="84" y="5147"/>
                  </a:lnTo>
                  <a:lnTo>
                    <a:pt x="0" y="5252"/>
                  </a:lnTo>
                  <a:lnTo>
                    <a:pt x="0" y="5440"/>
                  </a:lnTo>
                  <a:lnTo>
                    <a:pt x="544" y="5796"/>
                  </a:lnTo>
                  <a:lnTo>
                    <a:pt x="544" y="6047"/>
                  </a:lnTo>
                  <a:lnTo>
                    <a:pt x="753" y="6173"/>
                  </a:lnTo>
                  <a:lnTo>
                    <a:pt x="984" y="6047"/>
                  </a:lnTo>
                  <a:lnTo>
                    <a:pt x="1067" y="6089"/>
                  </a:lnTo>
                  <a:lnTo>
                    <a:pt x="1067" y="6152"/>
                  </a:lnTo>
                  <a:lnTo>
                    <a:pt x="1130" y="6194"/>
                  </a:lnTo>
                  <a:lnTo>
                    <a:pt x="1130" y="6298"/>
                  </a:lnTo>
                  <a:lnTo>
                    <a:pt x="1067" y="6403"/>
                  </a:lnTo>
                  <a:lnTo>
                    <a:pt x="1193" y="6570"/>
                  </a:lnTo>
                  <a:lnTo>
                    <a:pt x="1297" y="6570"/>
                  </a:lnTo>
                  <a:lnTo>
                    <a:pt x="1402" y="6508"/>
                  </a:lnTo>
                  <a:lnTo>
                    <a:pt x="1381" y="6466"/>
                  </a:lnTo>
                  <a:lnTo>
                    <a:pt x="1444" y="6361"/>
                  </a:lnTo>
                  <a:lnTo>
                    <a:pt x="1611" y="6508"/>
                  </a:lnTo>
                  <a:lnTo>
                    <a:pt x="1716" y="6633"/>
                  </a:lnTo>
                  <a:lnTo>
                    <a:pt x="1862" y="6675"/>
                  </a:lnTo>
                  <a:lnTo>
                    <a:pt x="1988" y="6842"/>
                  </a:lnTo>
                  <a:lnTo>
                    <a:pt x="2072" y="6780"/>
                  </a:lnTo>
                  <a:lnTo>
                    <a:pt x="2072" y="6717"/>
                  </a:lnTo>
                  <a:lnTo>
                    <a:pt x="2009" y="6696"/>
                  </a:lnTo>
                  <a:lnTo>
                    <a:pt x="1925" y="6528"/>
                  </a:lnTo>
                  <a:lnTo>
                    <a:pt x="1967" y="6487"/>
                  </a:lnTo>
                  <a:lnTo>
                    <a:pt x="1967" y="6403"/>
                  </a:lnTo>
                  <a:lnTo>
                    <a:pt x="2072" y="6298"/>
                  </a:lnTo>
                  <a:lnTo>
                    <a:pt x="2176" y="6298"/>
                  </a:lnTo>
                  <a:lnTo>
                    <a:pt x="2176" y="6215"/>
                  </a:lnTo>
                  <a:lnTo>
                    <a:pt x="2113" y="6173"/>
                  </a:lnTo>
                  <a:lnTo>
                    <a:pt x="2093" y="6068"/>
                  </a:lnTo>
                  <a:lnTo>
                    <a:pt x="2113" y="6005"/>
                  </a:lnTo>
                  <a:lnTo>
                    <a:pt x="2134" y="5984"/>
                  </a:lnTo>
                  <a:lnTo>
                    <a:pt x="2113" y="5943"/>
                  </a:lnTo>
                  <a:lnTo>
                    <a:pt x="2113" y="5880"/>
                  </a:lnTo>
                  <a:lnTo>
                    <a:pt x="2239" y="5775"/>
                  </a:lnTo>
                  <a:lnTo>
                    <a:pt x="2323" y="5754"/>
                  </a:lnTo>
                  <a:lnTo>
                    <a:pt x="2385" y="5733"/>
                  </a:lnTo>
                  <a:lnTo>
                    <a:pt x="2490" y="5692"/>
                  </a:lnTo>
                  <a:lnTo>
                    <a:pt x="2804" y="5692"/>
                  </a:lnTo>
                  <a:lnTo>
                    <a:pt x="2846" y="5650"/>
                  </a:lnTo>
                  <a:lnTo>
                    <a:pt x="2930" y="5650"/>
                  </a:lnTo>
                  <a:lnTo>
                    <a:pt x="3013" y="5671"/>
                  </a:lnTo>
                  <a:lnTo>
                    <a:pt x="3160" y="5692"/>
                  </a:lnTo>
                  <a:lnTo>
                    <a:pt x="3243" y="5733"/>
                  </a:lnTo>
                  <a:lnTo>
                    <a:pt x="3327" y="5754"/>
                  </a:lnTo>
                  <a:lnTo>
                    <a:pt x="3494" y="5796"/>
                  </a:lnTo>
                  <a:lnTo>
                    <a:pt x="3557" y="5880"/>
                  </a:lnTo>
                  <a:lnTo>
                    <a:pt x="3683" y="6068"/>
                  </a:lnTo>
                  <a:lnTo>
                    <a:pt x="3787" y="6152"/>
                  </a:lnTo>
                  <a:lnTo>
                    <a:pt x="3850" y="6110"/>
                  </a:lnTo>
                  <a:lnTo>
                    <a:pt x="3913" y="6047"/>
                  </a:lnTo>
                  <a:lnTo>
                    <a:pt x="3997" y="6005"/>
                  </a:lnTo>
                  <a:lnTo>
                    <a:pt x="4080" y="5984"/>
                  </a:lnTo>
                  <a:lnTo>
                    <a:pt x="4227" y="5964"/>
                  </a:lnTo>
                  <a:lnTo>
                    <a:pt x="4269" y="5943"/>
                  </a:lnTo>
                  <a:lnTo>
                    <a:pt x="4373" y="5943"/>
                  </a:lnTo>
                  <a:lnTo>
                    <a:pt x="4478" y="6005"/>
                  </a:lnTo>
                  <a:lnTo>
                    <a:pt x="4478" y="6068"/>
                  </a:lnTo>
                  <a:lnTo>
                    <a:pt x="4582" y="6089"/>
                  </a:lnTo>
                  <a:lnTo>
                    <a:pt x="4750" y="6194"/>
                  </a:lnTo>
                  <a:lnTo>
                    <a:pt x="4896" y="6215"/>
                  </a:lnTo>
                  <a:lnTo>
                    <a:pt x="5126" y="6298"/>
                  </a:lnTo>
                  <a:lnTo>
                    <a:pt x="5231" y="6319"/>
                  </a:lnTo>
                  <a:lnTo>
                    <a:pt x="5357" y="6256"/>
                  </a:lnTo>
                  <a:lnTo>
                    <a:pt x="5524" y="6047"/>
                  </a:lnTo>
                  <a:lnTo>
                    <a:pt x="5629" y="5984"/>
                  </a:lnTo>
                  <a:lnTo>
                    <a:pt x="5943" y="6005"/>
                  </a:lnTo>
                  <a:lnTo>
                    <a:pt x="6068" y="5964"/>
                  </a:lnTo>
                  <a:lnTo>
                    <a:pt x="6319" y="5984"/>
                  </a:lnTo>
                  <a:lnTo>
                    <a:pt x="6507" y="6068"/>
                  </a:lnTo>
                  <a:lnTo>
                    <a:pt x="6675" y="6089"/>
                  </a:lnTo>
                  <a:lnTo>
                    <a:pt x="6717" y="6110"/>
                  </a:lnTo>
                  <a:lnTo>
                    <a:pt x="6905" y="6068"/>
                  </a:lnTo>
                  <a:lnTo>
                    <a:pt x="6926" y="6047"/>
                  </a:lnTo>
                  <a:lnTo>
                    <a:pt x="7031" y="5984"/>
                  </a:lnTo>
                  <a:lnTo>
                    <a:pt x="7093" y="5943"/>
                  </a:lnTo>
                  <a:lnTo>
                    <a:pt x="7156" y="5901"/>
                  </a:lnTo>
                  <a:lnTo>
                    <a:pt x="7240" y="5943"/>
                  </a:lnTo>
                  <a:lnTo>
                    <a:pt x="7303" y="5901"/>
                  </a:lnTo>
                  <a:lnTo>
                    <a:pt x="7323" y="5838"/>
                  </a:lnTo>
                  <a:lnTo>
                    <a:pt x="7365" y="5733"/>
                  </a:lnTo>
                  <a:lnTo>
                    <a:pt x="7470" y="5775"/>
                  </a:lnTo>
                  <a:lnTo>
                    <a:pt x="7470" y="5775"/>
                  </a:lnTo>
                  <a:lnTo>
                    <a:pt x="7449" y="5043"/>
                  </a:lnTo>
                  <a:lnTo>
                    <a:pt x="7449" y="4959"/>
                  </a:lnTo>
                  <a:lnTo>
                    <a:pt x="7575" y="4959"/>
                  </a:lnTo>
                  <a:lnTo>
                    <a:pt x="7616" y="4896"/>
                  </a:lnTo>
                  <a:lnTo>
                    <a:pt x="8579" y="3913"/>
                  </a:lnTo>
                  <a:lnTo>
                    <a:pt x="8558" y="3076"/>
                  </a:lnTo>
                  <a:lnTo>
                    <a:pt x="8704" y="1988"/>
                  </a:lnTo>
                  <a:lnTo>
                    <a:pt x="8788" y="1904"/>
                  </a:lnTo>
                  <a:lnTo>
                    <a:pt x="8809" y="1695"/>
                  </a:lnTo>
                  <a:lnTo>
                    <a:pt x="8411" y="1235"/>
                  </a:lnTo>
                  <a:lnTo>
                    <a:pt x="8453" y="1151"/>
                  </a:lnTo>
                  <a:lnTo>
                    <a:pt x="8474" y="984"/>
                  </a:lnTo>
                  <a:lnTo>
                    <a:pt x="8181" y="210"/>
                  </a:lnTo>
                  <a:lnTo>
                    <a:pt x="8139" y="126"/>
                  </a:lnTo>
                  <a:lnTo>
                    <a:pt x="7616" y="335"/>
                  </a:lnTo>
                  <a:lnTo>
                    <a:pt x="7512" y="230"/>
                  </a:lnTo>
                  <a:lnTo>
                    <a:pt x="6507" y="0"/>
                  </a:lnTo>
                  <a:close/>
                </a:path>
              </a:pathLst>
            </a:custGeom>
            <a:solidFill>
              <a:srgbClr val="2C39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 name="Google Shape;590;p49"/>
            <p:cNvSpPr/>
            <p:nvPr/>
          </p:nvSpPr>
          <p:spPr>
            <a:xfrm>
              <a:off x="3732825" y="3041350"/>
              <a:ext cx="165325" cy="141775"/>
            </a:xfrm>
            <a:custGeom>
              <a:avLst/>
              <a:gdLst/>
              <a:ahLst/>
              <a:cxnLst/>
              <a:rect l="l" t="t" r="r" b="b"/>
              <a:pathLst>
                <a:path w="6613" h="5671" extrusionOk="0">
                  <a:moveTo>
                    <a:pt x="1361" y="1"/>
                  </a:moveTo>
                  <a:lnTo>
                    <a:pt x="1319" y="43"/>
                  </a:lnTo>
                  <a:lnTo>
                    <a:pt x="1005" y="43"/>
                  </a:lnTo>
                  <a:lnTo>
                    <a:pt x="900" y="84"/>
                  </a:lnTo>
                  <a:lnTo>
                    <a:pt x="838" y="105"/>
                  </a:lnTo>
                  <a:lnTo>
                    <a:pt x="754" y="126"/>
                  </a:lnTo>
                  <a:lnTo>
                    <a:pt x="628" y="231"/>
                  </a:lnTo>
                  <a:lnTo>
                    <a:pt x="628" y="294"/>
                  </a:lnTo>
                  <a:lnTo>
                    <a:pt x="649" y="335"/>
                  </a:lnTo>
                  <a:lnTo>
                    <a:pt x="628" y="356"/>
                  </a:lnTo>
                  <a:lnTo>
                    <a:pt x="608" y="419"/>
                  </a:lnTo>
                  <a:lnTo>
                    <a:pt x="628" y="524"/>
                  </a:lnTo>
                  <a:lnTo>
                    <a:pt x="691" y="566"/>
                  </a:lnTo>
                  <a:lnTo>
                    <a:pt x="691" y="649"/>
                  </a:lnTo>
                  <a:lnTo>
                    <a:pt x="587" y="649"/>
                  </a:lnTo>
                  <a:lnTo>
                    <a:pt x="482" y="754"/>
                  </a:lnTo>
                  <a:lnTo>
                    <a:pt x="482" y="838"/>
                  </a:lnTo>
                  <a:lnTo>
                    <a:pt x="440" y="879"/>
                  </a:lnTo>
                  <a:lnTo>
                    <a:pt x="524" y="1047"/>
                  </a:lnTo>
                  <a:lnTo>
                    <a:pt x="587" y="1068"/>
                  </a:lnTo>
                  <a:lnTo>
                    <a:pt x="587" y="1131"/>
                  </a:lnTo>
                  <a:lnTo>
                    <a:pt x="503" y="1193"/>
                  </a:lnTo>
                  <a:lnTo>
                    <a:pt x="482" y="1193"/>
                  </a:lnTo>
                  <a:lnTo>
                    <a:pt x="440" y="1340"/>
                  </a:lnTo>
                  <a:lnTo>
                    <a:pt x="482" y="1403"/>
                  </a:lnTo>
                  <a:lnTo>
                    <a:pt x="628" y="1549"/>
                  </a:lnTo>
                  <a:lnTo>
                    <a:pt x="649" y="1675"/>
                  </a:lnTo>
                  <a:lnTo>
                    <a:pt x="712" y="1884"/>
                  </a:lnTo>
                  <a:lnTo>
                    <a:pt x="691" y="1967"/>
                  </a:lnTo>
                  <a:lnTo>
                    <a:pt x="545" y="1967"/>
                  </a:lnTo>
                  <a:lnTo>
                    <a:pt x="503" y="2030"/>
                  </a:lnTo>
                  <a:lnTo>
                    <a:pt x="503" y="2093"/>
                  </a:lnTo>
                  <a:lnTo>
                    <a:pt x="628" y="2219"/>
                  </a:lnTo>
                  <a:lnTo>
                    <a:pt x="608" y="2281"/>
                  </a:lnTo>
                  <a:lnTo>
                    <a:pt x="524" y="2281"/>
                  </a:lnTo>
                  <a:lnTo>
                    <a:pt x="440" y="2323"/>
                  </a:lnTo>
                  <a:lnTo>
                    <a:pt x="398" y="2428"/>
                  </a:lnTo>
                  <a:lnTo>
                    <a:pt x="315" y="2553"/>
                  </a:lnTo>
                  <a:lnTo>
                    <a:pt x="273" y="2658"/>
                  </a:lnTo>
                  <a:lnTo>
                    <a:pt x="210" y="2721"/>
                  </a:lnTo>
                  <a:lnTo>
                    <a:pt x="168" y="2721"/>
                  </a:lnTo>
                  <a:lnTo>
                    <a:pt x="64" y="2763"/>
                  </a:lnTo>
                  <a:lnTo>
                    <a:pt x="22" y="2825"/>
                  </a:lnTo>
                  <a:lnTo>
                    <a:pt x="22" y="2930"/>
                  </a:lnTo>
                  <a:lnTo>
                    <a:pt x="1" y="3014"/>
                  </a:lnTo>
                  <a:lnTo>
                    <a:pt x="1" y="3139"/>
                  </a:lnTo>
                  <a:lnTo>
                    <a:pt x="1" y="3181"/>
                  </a:lnTo>
                  <a:lnTo>
                    <a:pt x="22" y="3265"/>
                  </a:lnTo>
                  <a:lnTo>
                    <a:pt x="1" y="3328"/>
                  </a:lnTo>
                  <a:lnTo>
                    <a:pt x="22" y="3369"/>
                  </a:lnTo>
                  <a:lnTo>
                    <a:pt x="22" y="3432"/>
                  </a:lnTo>
                  <a:lnTo>
                    <a:pt x="22" y="3537"/>
                  </a:lnTo>
                  <a:lnTo>
                    <a:pt x="64" y="3767"/>
                  </a:lnTo>
                  <a:lnTo>
                    <a:pt x="22" y="3851"/>
                  </a:lnTo>
                  <a:lnTo>
                    <a:pt x="64" y="3955"/>
                  </a:lnTo>
                  <a:lnTo>
                    <a:pt x="22" y="4227"/>
                  </a:lnTo>
                  <a:lnTo>
                    <a:pt x="64" y="4332"/>
                  </a:lnTo>
                  <a:lnTo>
                    <a:pt x="294" y="4395"/>
                  </a:lnTo>
                  <a:lnTo>
                    <a:pt x="482" y="4311"/>
                  </a:lnTo>
                  <a:lnTo>
                    <a:pt x="900" y="4541"/>
                  </a:lnTo>
                  <a:lnTo>
                    <a:pt x="1131" y="4750"/>
                  </a:lnTo>
                  <a:lnTo>
                    <a:pt x="1256" y="5043"/>
                  </a:lnTo>
                  <a:lnTo>
                    <a:pt x="1256" y="5232"/>
                  </a:lnTo>
                  <a:lnTo>
                    <a:pt x="1340" y="5273"/>
                  </a:lnTo>
                  <a:lnTo>
                    <a:pt x="1424" y="5462"/>
                  </a:lnTo>
                  <a:lnTo>
                    <a:pt x="1549" y="5587"/>
                  </a:lnTo>
                  <a:lnTo>
                    <a:pt x="1758" y="5671"/>
                  </a:lnTo>
                  <a:lnTo>
                    <a:pt x="2323" y="5629"/>
                  </a:lnTo>
                  <a:lnTo>
                    <a:pt x="2428" y="5566"/>
                  </a:lnTo>
                  <a:lnTo>
                    <a:pt x="2512" y="5587"/>
                  </a:lnTo>
                  <a:lnTo>
                    <a:pt x="2784" y="5483"/>
                  </a:lnTo>
                  <a:lnTo>
                    <a:pt x="2888" y="5545"/>
                  </a:lnTo>
                  <a:lnTo>
                    <a:pt x="3014" y="5524"/>
                  </a:lnTo>
                  <a:lnTo>
                    <a:pt x="3056" y="5357"/>
                  </a:lnTo>
                  <a:lnTo>
                    <a:pt x="3160" y="5462"/>
                  </a:lnTo>
                  <a:lnTo>
                    <a:pt x="3223" y="5441"/>
                  </a:lnTo>
                  <a:lnTo>
                    <a:pt x="3223" y="5357"/>
                  </a:lnTo>
                  <a:lnTo>
                    <a:pt x="3369" y="5211"/>
                  </a:lnTo>
                  <a:lnTo>
                    <a:pt x="3432" y="5043"/>
                  </a:lnTo>
                  <a:lnTo>
                    <a:pt x="3432" y="4918"/>
                  </a:lnTo>
                  <a:lnTo>
                    <a:pt x="3411" y="4792"/>
                  </a:lnTo>
                  <a:lnTo>
                    <a:pt x="3474" y="4729"/>
                  </a:lnTo>
                  <a:lnTo>
                    <a:pt x="3474" y="4646"/>
                  </a:lnTo>
                  <a:lnTo>
                    <a:pt x="3558" y="4583"/>
                  </a:lnTo>
                  <a:lnTo>
                    <a:pt x="3662" y="4499"/>
                  </a:lnTo>
                  <a:lnTo>
                    <a:pt x="3725" y="4436"/>
                  </a:lnTo>
                  <a:lnTo>
                    <a:pt x="3893" y="4311"/>
                  </a:lnTo>
                  <a:lnTo>
                    <a:pt x="3872" y="4206"/>
                  </a:lnTo>
                  <a:lnTo>
                    <a:pt x="3893" y="4123"/>
                  </a:lnTo>
                  <a:lnTo>
                    <a:pt x="4039" y="4123"/>
                  </a:lnTo>
                  <a:lnTo>
                    <a:pt x="4081" y="4060"/>
                  </a:lnTo>
                  <a:lnTo>
                    <a:pt x="4102" y="4081"/>
                  </a:lnTo>
                  <a:lnTo>
                    <a:pt x="4269" y="4123"/>
                  </a:lnTo>
                  <a:lnTo>
                    <a:pt x="4353" y="4123"/>
                  </a:lnTo>
                  <a:lnTo>
                    <a:pt x="4458" y="4185"/>
                  </a:lnTo>
                  <a:lnTo>
                    <a:pt x="4499" y="4311"/>
                  </a:lnTo>
                  <a:lnTo>
                    <a:pt x="4604" y="4374"/>
                  </a:lnTo>
                  <a:lnTo>
                    <a:pt x="4688" y="4395"/>
                  </a:lnTo>
                  <a:lnTo>
                    <a:pt x="4792" y="4332"/>
                  </a:lnTo>
                  <a:lnTo>
                    <a:pt x="4876" y="4206"/>
                  </a:lnTo>
                  <a:lnTo>
                    <a:pt x="4876" y="4164"/>
                  </a:lnTo>
                  <a:lnTo>
                    <a:pt x="4918" y="4081"/>
                  </a:lnTo>
                  <a:lnTo>
                    <a:pt x="5002" y="4060"/>
                  </a:lnTo>
                  <a:lnTo>
                    <a:pt x="5085" y="3955"/>
                  </a:lnTo>
                  <a:lnTo>
                    <a:pt x="5085" y="3872"/>
                  </a:lnTo>
                  <a:lnTo>
                    <a:pt x="5106" y="3746"/>
                  </a:lnTo>
                  <a:lnTo>
                    <a:pt x="5294" y="3558"/>
                  </a:lnTo>
                  <a:lnTo>
                    <a:pt x="5315" y="3453"/>
                  </a:lnTo>
                  <a:lnTo>
                    <a:pt x="5294" y="3369"/>
                  </a:lnTo>
                  <a:lnTo>
                    <a:pt x="5336" y="3286"/>
                  </a:lnTo>
                  <a:lnTo>
                    <a:pt x="5504" y="3139"/>
                  </a:lnTo>
                  <a:lnTo>
                    <a:pt x="5608" y="3056"/>
                  </a:lnTo>
                  <a:lnTo>
                    <a:pt x="5629" y="2930"/>
                  </a:lnTo>
                  <a:lnTo>
                    <a:pt x="5650" y="2846"/>
                  </a:lnTo>
                  <a:lnTo>
                    <a:pt x="5629" y="2658"/>
                  </a:lnTo>
                  <a:lnTo>
                    <a:pt x="5734" y="2595"/>
                  </a:lnTo>
                  <a:lnTo>
                    <a:pt x="5880" y="2553"/>
                  </a:lnTo>
                  <a:lnTo>
                    <a:pt x="5964" y="2428"/>
                  </a:lnTo>
                  <a:lnTo>
                    <a:pt x="5985" y="2302"/>
                  </a:lnTo>
                  <a:lnTo>
                    <a:pt x="5985" y="2135"/>
                  </a:lnTo>
                  <a:lnTo>
                    <a:pt x="5985" y="2030"/>
                  </a:lnTo>
                  <a:lnTo>
                    <a:pt x="6048" y="1926"/>
                  </a:lnTo>
                  <a:lnTo>
                    <a:pt x="6152" y="1758"/>
                  </a:lnTo>
                  <a:lnTo>
                    <a:pt x="6194" y="1695"/>
                  </a:lnTo>
                  <a:lnTo>
                    <a:pt x="6236" y="1654"/>
                  </a:lnTo>
                  <a:lnTo>
                    <a:pt x="6341" y="1570"/>
                  </a:lnTo>
                  <a:lnTo>
                    <a:pt x="6382" y="1570"/>
                  </a:lnTo>
                  <a:lnTo>
                    <a:pt x="6466" y="1465"/>
                  </a:lnTo>
                  <a:lnTo>
                    <a:pt x="6592" y="1403"/>
                  </a:lnTo>
                  <a:lnTo>
                    <a:pt x="6613" y="1340"/>
                  </a:lnTo>
                  <a:lnTo>
                    <a:pt x="6571" y="1193"/>
                  </a:lnTo>
                  <a:lnTo>
                    <a:pt x="6571" y="1131"/>
                  </a:lnTo>
                  <a:lnTo>
                    <a:pt x="6550" y="1047"/>
                  </a:lnTo>
                  <a:lnTo>
                    <a:pt x="6445" y="984"/>
                  </a:lnTo>
                  <a:lnTo>
                    <a:pt x="6382" y="921"/>
                  </a:lnTo>
                  <a:lnTo>
                    <a:pt x="6382" y="733"/>
                  </a:lnTo>
                  <a:lnTo>
                    <a:pt x="6362" y="628"/>
                  </a:lnTo>
                  <a:lnTo>
                    <a:pt x="6299" y="503"/>
                  </a:lnTo>
                  <a:lnTo>
                    <a:pt x="6236" y="356"/>
                  </a:lnTo>
                  <a:lnTo>
                    <a:pt x="6069" y="147"/>
                  </a:lnTo>
                  <a:lnTo>
                    <a:pt x="5985" y="126"/>
                  </a:lnTo>
                  <a:lnTo>
                    <a:pt x="5880" y="84"/>
                  </a:lnTo>
                  <a:lnTo>
                    <a:pt x="5838" y="189"/>
                  </a:lnTo>
                  <a:lnTo>
                    <a:pt x="5818" y="252"/>
                  </a:lnTo>
                  <a:lnTo>
                    <a:pt x="5755" y="294"/>
                  </a:lnTo>
                  <a:lnTo>
                    <a:pt x="5671" y="252"/>
                  </a:lnTo>
                  <a:lnTo>
                    <a:pt x="5608" y="294"/>
                  </a:lnTo>
                  <a:lnTo>
                    <a:pt x="5546" y="335"/>
                  </a:lnTo>
                  <a:lnTo>
                    <a:pt x="5441" y="398"/>
                  </a:lnTo>
                  <a:lnTo>
                    <a:pt x="5399" y="503"/>
                  </a:lnTo>
                  <a:lnTo>
                    <a:pt x="5294" y="524"/>
                  </a:lnTo>
                  <a:lnTo>
                    <a:pt x="5232" y="461"/>
                  </a:lnTo>
                  <a:lnTo>
                    <a:pt x="5190" y="440"/>
                  </a:lnTo>
                  <a:lnTo>
                    <a:pt x="5022" y="419"/>
                  </a:lnTo>
                  <a:lnTo>
                    <a:pt x="4834" y="335"/>
                  </a:lnTo>
                  <a:lnTo>
                    <a:pt x="4583" y="315"/>
                  </a:lnTo>
                  <a:lnTo>
                    <a:pt x="4458" y="356"/>
                  </a:lnTo>
                  <a:lnTo>
                    <a:pt x="4144" y="335"/>
                  </a:lnTo>
                  <a:lnTo>
                    <a:pt x="4039" y="398"/>
                  </a:lnTo>
                  <a:lnTo>
                    <a:pt x="3872" y="607"/>
                  </a:lnTo>
                  <a:lnTo>
                    <a:pt x="3746" y="670"/>
                  </a:lnTo>
                  <a:lnTo>
                    <a:pt x="3641" y="649"/>
                  </a:lnTo>
                  <a:lnTo>
                    <a:pt x="3411" y="566"/>
                  </a:lnTo>
                  <a:lnTo>
                    <a:pt x="3265" y="545"/>
                  </a:lnTo>
                  <a:lnTo>
                    <a:pt x="3097" y="440"/>
                  </a:lnTo>
                  <a:lnTo>
                    <a:pt x="2993" y="419"/>
                  </a:lnTo>
                  <a:lnTo>
                    <a:pt x="2993" y="356"/>
                  </a:lnTo>
                  <a:lnTo>
                    <a:pt x="2888" y="294"/>
                  </a:lnTo>
                  <a:lnTo>
                    <a:pt x="2784" y="294"/>
                  </a:lnTo>
                  <a:lnTo>
                    <a:pt x="2742" y="315"/>
                  </a:lnTo>
                  <a:lnTo>
                    <a:pt x="2595" y="335"/>
                  </a:lnTo>
                  <a:lnTo>
                    <a:pt x="2512" y="356"/>
                  </a:lnTo>
                  <a:lnTo>
                    <a:pt x="2428" y="398"/>
                  </a:lnTo>
                  <a:lnTo>
                    <a:pt x="2365" y="461"/>
                  </a:lnTo>
                  <a:lnTo>
                    <a:pt x="2302" y="503"/>
                  </a:lnTo>
                  <a:lnTo>
                    <a:pt x="2198" y="419"/>
                  </a:lnTo>
                  <a:lnTo>
                    <a:pt x="2072" y="231"/>
                  </a:lnTo>
                  <a:lnTo>
                    <a:pt x="2009" y="147"/>
                  </a:lnTo>
                  <a:lnTo>
                    <a:pt x="1842" y="105"/>
                  </a:lnTo>
                  <a:lnTo>
                    <a:pt x="1758" y="84"/>
                  </a:lnTo>
                  <a:lnTo>
                    <a:pt x="1675" y="43"/>
                  </a:lnTo>
                  <a:lnTo>
                    <a:pt x="1528" y="22"/>
                  </a:lnTo>
                  <a:lnTo>
                    <a:pt x="1445" y="1"/>
                  </a:lnTo>
                  <a:close/>
                </a:path>
              </a:pathLst>
            </a:custGeom>
            <a:solidFill>
              <a:srgbClr val="2C39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 name="Google Shape;591;p49"/>
            <p:cNvSpPr/>
            <p:nvPr/>
          </p:nvSpPr>
          <p:spPr>
            <a:xfrm>
              <a:off x="3813400" y="3053900"/>
              <a:ext cx="109850" cy="164800"/>
            </a:xfrm>
            <a:custGeom>
              <a:avLst/>
              <a:gdLst/>
              <a:ahLst/>
              <a:cxnLst/>
              <a:rect l="l" t="t" r="r" b="b"/>
              <a:pathLst>
                <a:path w="4394" h="6592" extrusionOk="0">
                  <a:moveTo>
                    <a:pt x="3076" y="1"/>
                  </a:moveTo>
                  <a:lnTo>
                    <a:pt x="3139" y="126"/>
                  </a:lnTo>
                  <a:lnTo>
                    <a:pt x="3159" y="231"/>
                  </a:lnTo>
                  <a:lnTo>
                    <a:pt x="3159" y="419"/>
                  </a:lnTo>
                  <a:lnTo>
                    <a:pt x="3222" y="482"/>
                  </a:lnTo>
                  <a:lnTo>
                    <a:pt x="3327" y="545"/>
                  </a:lnTo>
                  <a:lnTo>
                    <a:pt x="3348" y="629"/>
                  </a:lnTo>
                  <a:lnTo>
                    <a:pt x="3348" y="691"/>
                  </a:lnTo>
                  <a:lnTo>
                    <a:pt x="3390" y="838"/>
                  </a:lnTo>
                  <a:lnTo>
                    <a:pt x="3369" y="901"/>
                  </a:lnTo>
                  <a:lnTo>
                    <a:pt x="3243" y="963"/>
                  </a:lnTo>
                  <a:lnTo>
                    <a:pt x="3159" y="1068"/>
                  </a:lnTo>
                  <a:lnTo>
                    <a:pt x="3118" y="1068"/>
                  </a:lnTo>
                  <a:lnTo>
                    <a:pt x="3013" y="1152"/>
                  </a:lnTo>
                  <a:lnTo>
                    <a:pt x="2971" y="1193"/>
                  </a:lnTo>
                  <a:lnTo>
                    <a:pt x="2929" y="1256"/>
                  </a:lnTo>
                  <a:lnTo>
                    <a:pt x="2825" y="1424"/>
                  </a:lnTo>
                  <a:lnTo>
                    <a:pt x="2762" y="1528"/>
                  </a:lnTo>
                  <a:lnTo>
                    <a:pt x="2762" y="1633"/>
                  </a:lnTo>
                  <a:lnTo>
                    <a:pt x="2762" y="1800"/>
                  </a:lnTo>
                  <a:lnTo>
                    <a:pt x="2741" y="1926"/>
                  </a:lnTo>
                  <a:lnTo>
                    <a:pt x="2657" y="2051"/>
                  </a:lnTo>
                  <a:lnTo>
                    <a:pt x="2511" y="2093"/>
                  </a:lnTo>
                  <a:lnTo>
                    <a:pt x="2406" y="2156"/>
                  </a:lnTo>
                  <a:lnTo>
                    <a:pt x="2427" y="2344"/>
                  </a:lnTo>
                  <a:lnTo>
                    <a:pt x="2406" y="2428"/>
                  </a:lnTo>
                  <a:lnTo>
                    <a:pt x="2385" y="2554"/>
                  </a:lnTo>
                  <a:lnTo>
                    <a:pt x="2281" y="2637"/>
                  </a:lnTo>
                  <a:lnTo>
                    <a:pt x="2113" y="2784"/>
                  </a:lnTo>
                  <a:lnTo>
                    <a:pt x="2071" y="2867"/>
                  </a:lnTo>
                  <a:lnTo>
                    <a:pt x="2092" y="2951"/>
                  </a:lnTo>
                  <a:lnTo>
                    <a:pt x="2071" y="3056"/>
                  </a:lnTo>
                  <a:lnTo>
                    <a:pt x="1883" y="3244"/>
                  </a:lnTo>
                  <a:lnTo>
                    <a:pt x="1862" y="3370"/>
                  </a:lnTo>
                  <a:lnTo>
                    <a:pt x="1862" y="3453"/>
                  </a:lnTo>
                  <a:lnTo>
                    <a:pt x="1779" y="3558"/>
                  </a:lnTo>
                  <a:lnTo>
                    <a:pt x="1695" y="3579"/>
                  </a:lnTo>
                  <a:lnTo>
                    <a:pt x="1653" y="3662"/>
                  </a:lnTo>
                  <a:lnTo>
                    <a:pt x="1653" y="3704"/>
                  </a:lnTo>
                  <a:lnTo>
                    <a:pt x="1569" y="3830"/>
                  </a:lnTo>
                  <a:lnTo>
                    <a:pt x="1465" y="3893"/>
                  </a:lnTo>
                  <a:lnTo>
                    <a:pt x="1381" y="3872"/>
                  </a:lnTo>
                  <a:lnTo>
                    <a:pt x="1276" y="3809"/>
                  </a:lnTo>
                  <a:lnTo>
                    <a:pt x="1235" y="3683"/>
                  </a:lnTo>
                  <a:lnTo>
                    <a:pt x="1130" y="3621"/>
                  </a:lnTo>
                  <a:lnTo>
                    <a:pt x="1046" y="3621"/>
                  </a:lnTo>
                  <a:lnTo>
                    <a:pt x="879" y="3579"/>
                  </a:lnTo>
                  <a:lnTo>
                    <a:pt x="858" y="3558"/>
                  </a:lnTo>
                  <a:lnTo>
                    <a:pt x="816" y="3621"/>
                  </a:lnTo>
                  <a:lnTo>
                    <a:pt x="670" y="3621"/>
                  </a:lnTo>
                  <a:lnTo>
                    <a:pt x="649" y="3704"/>
                  </a:lnTo>
                  <a:lnTo>
                    <a:pt x="670" y="3809"/>
                  </a:lnTo>
                  <a:lnTo>
                    <a:pt x="502" y="3934"/>
                  </a:lnTo>
                  <a:lnTo>
                    <a:pt x="439" y="3997"/>
                  </a:lnTo>
                  <a:lnTo>
                    <a:pt x="335" y="4081"/>
                  </a:lnTo>
                  <a:lnTo>
                    <a:pt x="251" y="4144"/>
                  </a:lnTo>
                  <a:lnTo>
                    <a:pt x="251" y="4227"/>
                  </a:lnTo>
                  <a:lnTo>
                    <a:pt x="188" y="4290"/>
                  </a:lnTo>
                  <a:lnTo>
                    <a:pt x="209" y="4416"/>
                  </a:lnTo>
                  <a:lnTo>
                    <a:pt x="209" y="4541"/>
                  </a:lnTo>
                  <a:lnTo>
                    <a:pt x="146" y="4709"/>
                  </a:lnTo>
                  <a:lnTo>
                    <a:pt x="0" y="4855"/>
                  </a:lnTo>
                  <a:lnTo>
                    <a:pt x="0" y="4939"/>
                  </a:lnTo>
                  <a:lnTo>
                    <a:pt x="84" y="4960"/>
                  </a:lnTo>
                  <a:lnTo>
                    <a:pt x="188" y="4918"/>
                  </a:lnTo>
                  <a:lnTo>
                    <a:pt x="230" y="5274"/>
                  </a:lnTo>
                  <a:lnTo>
                    <a:pt x="335" y="5274"/>
                  </a:lnTo>
                  <a:lnTo>
                    <a:pt x="398" y="5357"/>
                  </a:lnTo>
                  <a:lnTo>
                    <a:pt x="565" y="5274"/>
                  </a:lnTo>
                  <a:lnTo>
                    <a:pt x="649" y="5399"/>
                  </a:lnTo>
                  <a:lnTo>
                    <a:pt x="628" y="5483"/>
                  </a:lnTo>
                  <a:lnTo>
                    <a:pt x="628" y="5650"/>
                  </a:lnTo>
                  <a:lnTo>
                    <a:pt x="732" y="5797"/>
                  </a:lnTo>
                  <a:lnTo>
                    <a:pt x="732" y="6006"/>
                  </a:lnTo>
                  <a:lnTo>
                    <a:pt x="649" y="6215"/>
                  </a:lnTo>
                  <a:lnTo>
                    <a:pt x="753" y="6299"/>
                  </a:lnTo>
                  <a:lnTo>
                    <a:pt x="649" y="6403"/>
                  </a:lnTo>
                  <a:lnTo>
                    <a:pt x="649" y="6403"/>
                  </a:lnTo>
                  <a:lnTo>
                    <a:pt x="732" y="6383"/>
                  </a:lnTo>
                  <a:lnTo>
                    <a:pt x="816" y="6383"/>
                  </a:lnTo>
                  <a:lnTo>
                    <a:pt x="837" y="6403"/>
                  </a:lnTo>
                  <a:lnTo>
                    <a:pt x="1507" y="6403"/>
                  </a:lnTo>
                  <a:lnTo>
                    <a:pt x="1548" y="6383"/>
                  </a:lnTo>
                  <a:lnTo>
                    <a:pt x="1590" y="6341"/>
                  </a:lnTo>
                  <a:lnTo>
                    <a:pt x="1653" y="6383"/>
                  </a:lnTo>
                  <a:lnTo>
                    <a:pt x="1695" y="6320"/>
                  </a:lnTo>
                  <a:lnTo>
                    <a:pt x="1862" y="6341"/>
                  </a:lnTo>
                  <a:lnTo>
                    <a:pt x="1904" y="6320"/>
                  </a:lnTo>
                  <a:lnTo>
                    <a:pt x="2092" y="6320"/>
                  </a:lnTo>
                  <a:lnTo>
                    <a:pt x="2134" y="6341"/>
                  </a:lnTo>
                  <a:lnTo>
                    <a:pt x="2239" y="6320"/>
                  </a:lnTo>
                  <a:lnTo>
                    <a:pt x="2323" y="6320"/>
                  </a:lnTo>
                  <a:lnTo>
                    <a:pt x="2323" y="6341"/>
                  </a:lnTo>
                  <a:lnTo>
                    <a:pt x="2490" y="6383"/>
                  </a:lnTo>
                  <a:lnTo>
                    <a:pt x="2511" y="6341"/>
                  </a:lnTo>
                  <a:lnTo>
                    <a:pt x="2553" y="6341"/>
                  </a:lnTo>
                  <a:lnTo>
                    <a:pt x="2595" y="6403"/>
                  </a:lnTo>
                  <a:lnTo>
                    <a:pt x="3327" y="6403"/>
                  </a:lnTo>
                  <a:lnTo>
                    <a:pt x="3390" y="6424"/>
                  </a:lnTo>
                  <a:lnTo>
                    <a:pt x="3431" y="6403"/>
                  </a:lnTo>
                  <a:lnTo>
                    <a:pt x="3452" y="6403"/>
                  </a:lnTo>
                  <a:lnTo>
                    <a:pt x="3536" y="6487"/>
                  </a:lnTo>
                  <a:lnTo>
                    <a:pt x="3578" y="6445"/>
                  </a:lnTo>
                  <a:lnTo>
                    <a:pt x="3662" y="6487"/>
                  </a:lnTo>
                  <a:lnTo>
                    <a:pt x="3683" y="6529"/>
                  </a:lnTo>
                  <a:lnTo>
                    <a:pt x="3745" y="6508"/>
                  </a:lnTo>
                  <a:lnTo>
                    <a:pt x="3766" y="6487"/>
                  </a:lnTo>
                  <a:lnTo>
                    <a:pt x="3808" y="6487"/>
                  </a:lnTo>
                  <a:lnTo>
                    <a:pt x="3892" y="6550"/>
                  </a:lnTo>
                  <a:lnTo>
                    <a:pt x="3955" y="6529"/>
                  </a:lnTo>
                  <a:lnTo>
                    <a:pt x="4059" y="6529"/>
                  </a:lnTo>
                  <a:lnTo>
                    <a:pt x="4101" y="6550"/>
                  </a:lnTo>
                  <a:lnTo>
                    <a:pt x="4206" y="6550"/>
                  </a:lnTo>
                  <a:lnTo>
                    <a:pt x="4206" y="6592"/>
                  </a:lnTo>
                  <a:lnTo>
                    <a:pt x="4289" y="6592"/>
                  </a:lnTo>
                  <a:lnTo>
                    <a:pt x="4310" y="6529"/>
                  </a:lnTo>
                  <a:lnTo>
                    <a:pt x="4268" y="6424"/>
                  </a:lnTo>
                  <a:lnTo>
                    <a:pt x="4268" y="6403"/>
                  </a:lnTo>
                  <a:lnTo>
                    <a:pt x="4331" y="6299"/>
                  </a:lnTo>
                  <a:lnTo>
                    <a:pt x="4373" y="6215"/>
                  </a:lnTo>
                  <a:lnTo>
                    <a:pt x="4394" y="6194"/>
                  </a:lnTo>
                  <a:lnTo>
                    <a:pt x="4373" y="6194"/>
                  </a:lnTo>
                  <a:lnTo>
                    <a:pt x="4331" y="6131"/>
                  </a:lnTo>
                  <a:lnTo>
                    <a:pt x="4331" y="6069"/>
                  </a:lnTo>
                  <a:lnTo>
                    <a:pt x="4331" y="5922"/>
                  </a:lnTo>
                  <a:lnTo>
                    <a:pt x="4164" y="5797"/>
                  </a:lnTo>
                  <a:lnTo>
                    <a:pt x="4080" y="5713"/>
                  </a:lnTo>
                  <a:lnTo>
                    <a:pt x="3996" y="5567"/>
                  </a:lnTo>
                  <a:lnTo>
                    <a:pt x="3850" y="5357"/>
                  </a:lnTo>
                  <a:lnTo>
                    <a:pt x="3808" y="5232"/>
                  </a:lnTo>
                  <a:lnTo>
                    <a:pt x="3703" y="5127"/>
                  </a:lnTo>
                  <a:lnTo>
                    <a:pt x="3557" y="5043"/>
                  </a:lnTo>
                  <a:lnTo>
                    <a:pt x="3494" y="4981"/>
                  </a:lnTo>
                  <a:lnTo>
                    <a:pt x="3494" y="4750"/>
                  </a:lnTo>
                  <a:lnTo>
                    <a:pt x="3473" y="4625"/>
                  </a:lnTo>
                  <a:lnTo>
                    <a:pt x="3452" y="4458"/>
                  </a:lnTo>
                  <a:lnTo>
                    <a:pt x="3473" y="4332"/>
                  </a:lnTo>
                  <a:lnTo>
                    <a:pt x="3431" y="4186"/>
                  </a:lnTo>
                  <a:lnTo>
                    <a:pt x="3390" y="4039"/>
                  </a:lnTo>
                  <a:lnTo>
                    <a:pt x="3452" y="3976"/>
                  </a:lnTo>
                  <a:lnTo>
                    <a:pt x="3536" y="3976"/>
                  </a:lnTo>
                  <a:lnTo>
                    <a:pt x="3641" y="3788"/>
                  </a:lnTo>
                  <a:lnTo>
                    <a:pt x="3683" y="3662"/>
                  </a:lnTo>
                  <a:lnTo>
                    <a:pt x="3787" y="3474"/>
                  </a:lnTo>
                  <a:lnTo>
                    <a:pt x="3850" y="3349"/>
                  </a:lnTo>
                  <a:lnTo>
                    <a:pt x="3955" y="3307"/>
                  </a:lnTo>
                  <a:lnTo>
                    <a:pt x="4059" y="3160"/>
                  </a:lnTo>
                  <a:lnTo>
                    <a:pt x="4059" y="3139"/>
                  </a:lnTo>
                  <a:lnTo>
                    <a:pt x="4017" y="3035"/>
                  </a:lnTo>
                  <a:lnTo>
                    <a:pt x="3955" y="2867"/>
                  </a:lnTo>
                  <a:lnTo>
                    <a:pt x="3850" y="2721"/>
                  </a:lnTo>
                  <a:lnTo>
                    <a:pt x="3766" y="2637"/>
                  </a:lnTo>
                  <a:lnTo>
                    <a:pt x="3557" y="2428"/>
                  </a:lnTo>
                  <a:lnTo>
                    <a:pt x="3348" y="2240"/>
                  </a:lnTo>
                  <a:lnTo>
                    <a:pt x="3243" y="2219"/>
                  </a:lnTo>
                  <a:lnTo>
                    <a:pt x="3243" y="2135"/>
                  </a:lnTo>
                  <a:lnTo>
                    <a:pt x="3159" y="2093"/>
                  </a:lnTo>
                  <a:lnTo>
                    <a:pt x="3159" y="2030"/>
                  </a:lnTo>
                  <a:lnTo>
                    <a:pt x="3159" y="1926"/>
                  </a:lnTo>
                  <a:lnTo>
                    <a:pt x="3180" y="1884"/>
                  </a:lnTo>
                  <a:lnTo>
                    <a:pt x="3180" y="1779"/>
                  </a:lnTo>
                  <a:lnTo>
                    <a:pt x="3369" y="1779"/>
                  </a:lnTo>
                  <a:lnTo>
                    <a:pt x="3431" y="1800"/>
                  </a:lnTo>
                  <a:lnTo>
                    <a:pt x="3536" y="1779"/>
                  </a:lnTo>
                  <a:lnTo>
                    <a:pt x="3641" y="1800"/>
                  </a:lnTo>
                  <a:lnTo>
                    <a:pt x="3683" y="1779"/>
                  </a:lnTo>
                  <a:lnTo>
                    <a:pt x="3808" y="1800"/>
                  </a:lnTo>
                  <a:lnTo>
                    <a:pt x="3892" y="1821"/>
                  </a:lnTo>
                  <a:lnTo>
                    <a:pt x="3975" y="1842"/>
                  </a:lnTo>
                  <a:lnTo>
                    <a:pt x="4017" y="1800"/>
                  </a:lnTo>
                  <a:lnTo>
                    <a:pt x="3975" y="1779"/>
                  </a:lnTo>
                  <a:lnTo>
                    <a:pt x="3808" y="1633"/>
                  </a:lnTo>
                  <a:lnTo>
                    <a:pt x="3787" y="1528"/>
                  </a:lnTo>
                  <a:lnTo>
                    <a:pt x="3703" y="1486"/>
                  </a:lnTo>
                  <a:lnTo>
                    <a:pt x="3599" y="1319"/>
                  </a:lnTo>
                  <a:lnTo>
                    <a:pt x="3578" y="1214"/>
                  </a:lnTo>
                  <a:lnTo>
                    <a:pt x="3662" y="1152"/>
                  </a:lnTo>
                  <a:lnTo>
                    <a:pt x="3703" y="1005"/>
                  </a:lnTo>
                  <a:lnTo>
                    <a:pt x="3641" y="942"/>
                  </a:lnTo>
                  <a:lnTo>
                    <a:pt x="3662" y="880"/>
                  </a:lnTo>
                  <a:lnTo>
                    <a:pt x="3683" y="838"/>
                  </a:lnTo>
                  <a:lnTo>
                    <a:pt x="3683" y="754"/>
                  </a:lnTo>
                  <a:lnTo>
                    <a:pt x="3599" y="587"/>
                  </a:lnTo>
                  <a:lnTo>
                    <a:pt x="3578" y="482"/>
                  </a:lnTo>
                  <a:lnTo>
                    <a:pt x="3536" y="440"/>
                  </a:lnTo>
                  <a:lnTo>
                    <a:pt x="3494" y="252"/>
                  </a:lnTo>
                  <a:lnTo>
                    <a:pt x="3369" y="147"/>
                  </a:lnTo>
                  <a:lnTo>
                    <a:pt x="3076" y="1"/>
                  </a:lnTo>
                  <a:close/>
                </a:path>
              </a:pathLst>
            </a:custGeom>
            <a:solidFill>
              <a:srgbClr val="2C39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 name="Google Shape;592;p49"/>
            <p:cNvSpPr/>
            <p:nvPr/>
          </p:nvSpPr>
          <p:spPr>
            <a:xfrm>
              <a:off x="3813900" y="3211875"/>
              <a:ext cx="82675" cy="89475"/>
            </a:xfrm>
            <a:custGeom>
              <a:avLst/>
              <a:gdLst/>
              <a:ahLst/>
              <a:cxnLst/>
              <a:rect l="l" t="t" r="r" b="b"/>
              <a:pathLst>
                <a:path w="3307" h="3579" extrusionOk="0">
                  <a:moveTo>
                    <a:pt x="1675" y="1"/>
                  </a:moveTo>
                  <a:lnTo>
                    <a:pt x="1633" y="64"/>
                  </a:lnTo>
                  <a:lnTo>
                    <a:pt x="1570" y="22"/>
                  </a:lnTo>
                  <a:lnTo>
                    <a:pt x="1528" y="64"/>
                  </a:lnTo>
                  <a:lnTo>
                    <a:pt x="1487" y="84"/>
                  </a:lnTo>
                  <a:lnTo>
                    <a:pt x="1487" y="754"/>
                  </a:lnTo>
                  <a:lnTo>
                    <a:pt x="712" y="754"/>
                  </a:lnTo>
                  <a:lnTo>
                    <a:pt x="691" y="733"/>
                  </a:lnTo>
                  <a:lnTo>
                    <a:pt x="608" y="754"/>
                  </a:lnTo>
                  <a:lnTo>
                    <a:pt x="524" y="817"/>
                  </a:lnTo>
                  <a:lnTo>
                    <a:pt x="482" y="796"/>
                  </a:lnTo>
                  <a:lnTo>
                    <a:pt x="482" y="921"/>
                  </a:lnTo>
                  <a:lnTo>
                    <a:pt x="336" y="942"/>
                  </a:lnTo>
                  <a:lnTo>
                    <a:pt x="440" y="1131"/>
                  </a:lnTo>
                  <a:lnTo>
                    <a:pt x="629" y="1172"/>
                  </a:lnTo>
                  <a:lnTo>
                    <a:pt x="378" y="1235"/>
                  </a:lnTo>
                  <a:lnTo>
                    <a:pt x="315" y="1152"/>
                  </a:lnTo>
                  <a:lnTo>
                    <a:pt x="294" y="1340"/>
                  </a:lnTo>
                  <a:lnTo>
                    <a:pt x="273" y="1654"/>
                  </a:lnTo>
                  <a:lnTo>
                    <a:pt x="168" y="1737"/>
                  </a:lnTo>
                  <a:lnTo>
                    <a:pt x="22" y="1675"/>
                  </a:lnTo>
                  <a:lnTo>
                    <a:pt x="1" y="1758"/>
                  </a:lnTo>
                  <a:lnTo>
                    <a:pt x="126" y="1988"/>
                  </a:lnTo>
                  <a:lnTo>
                    <a:pt x="210" y="2051"/>
                  </a:lnTo>
                  <a:lnTo>
                    <a:pt x="210" y="2156"/>
                  </a:lnTo>
                  <a:lnTo>
                    <a:pt x="315" y="2281"/>
                  </a:lnTo>
                  <a:lnTo>
                    <a:pt x="315" y="2470"/>
                  </a:lnTo>
                  <a:lnTo>
                    <a:pt x="398" y="2533"/>
                  </a:lnTo>
                  <a:lnTo>
                    <a:pt x="440" y="2679"/>
                  </a:lnTo>
                  <a:lnTo>
                    <a:pt x="608" y="2805"/>
                  </a:lnTo>
                  <a:lnTo>
                    <a:pt x="545" y="2825"/>
                  </a:lnTo>
                  <a:lnTo>
                    <a:pt x="712" y="2993"/>
                  </a:lnTo>
                  <a:lnTo>
                    <a:pt x="963" y="3202"/>
                  </a:lnTo>
                  <a:lnTo>
                    <a:pt x="1026" y="3328"/>
                  </a:lnTo>
                  <a:lnTo>
                    <a:pt x="1235" y="3432"/>
                  </a:lnTo>
                  <a:lnTo>
                    <a:pt x="1256" y="3537"/>
                  </a:lnTo>
                  <a:lnTo>
                    <a:pt x="1361" y="3558"/>
                  </a:lnTo>
                  <a:lnTo>
                    <a:pt x="1382" y="3579"/>
                  </a:lnTo>
                  <a:lnTo>
                    <a:pt x="1466" y="3474"/>
                  </a:lnTo>
                  <a:lnTo>
                    <a:pt x="1466" y="3411"/>
                  </a:lnTo>
                  <a:lnTo>
                    <a:pt x="1528" y="3369"/>
                  </a:lnTo>
                  <a:lnTo>
                    <a:pt x="1633" y="3369"/>
                  </a:lnTo>
                  <a:lnTo>
                    <a:pt x="1675" y="3307"/>
                  </a:lnTo>
                  <a:lnTo>
                    <a:pt x="1696" y="3307"/>
                  </a:lnTo>
                  <a:lnTo>
                    <a:pt x="1884" y="3432"/>
                  </a:lnTo>
                  <a:lnTo>
                    <a:pt x="1884" y="3328"/>
                  </a:lnTo>
                  <a:lnTo>
                    <a:pt x="1863" y="3035"/>
                  </a:lnTo>
                  <a:lnTo>
                    <a:pt x="1779" y="2951"/>
                  </a:lnTo>
                  <a:lnTo>
                    <a:pt x="1696" y="2930"/>
                  </a:lnTo>
                  <a:lnTo>
                    <a:pt x="1633" y="2951"/>
                  </a:lnTo>
                  <a:lnTo>
                    <a:pt x="1549" y="2993"/>
                  </a:lnTo>
                  <a:lnTo>
                    <a:pt x="1549" y="2846"/>
                  </a:lnTo>
                  <a:lnTo>
                    <a:pt x="1528" y="2784"/>
                  </a:lnTo>
                  <a:lnTo>
                    <a:pt x="1570" y="2721"/>
                  </a:lnTo>
                  <a:lnTo>
                    <a:pt x="1675" y="2721"/>
                  </a:lnTo>
                  <a:lnTo>
                    <a:pt x="1800" y="2784"/>
                  </a:lnTo>
                  <a:lnTo>
                    <a:pt x="1863" y="2721"/>
                  </a:lnTo>
                  <a:lnTo>
                    <a:pt x="1884" y="2679"/>
                  </a:lnTo>
                  <a:lnTo>
                    <a:pt x="1968" y="2679"/>
                  </a:lnTo>
                  <a:lnTo>
                    <a:pt x="2177" y="2637"/>
                  </a:lnTo>
                  <a:lnTo>
                    <a:pt x="2198" y="2574"/>
                  </a:lnTo>
                  <a:lnTo>
                    <a:pt x="2177" y="2407"/>
                  </a:lnTo>
                  <a:lnTo>
                    <a:pt x="2219" y="2365"/>
                  </a:lnTo>
                  <a:lnTo>
                    <a:pt x="2365" y="2365"/>
                  </a:lnTo>
                  <a:lnTo>
                    <a:pt x="2428" y="2595"/>
                  </a:lnTo>
                  <a:lnTo>
                    <a:pt x="2512" y="2700"/>
                  </a:lnTo>
                  <a:lnTo>
                    <a:pt x="2637" y="2637"/>
                  </a:lnTo>
                  <a:lnTo>
                    <a:pt x="2721" y="2679"/>
                  </a:lnTo>
                  <a:lnTo>
                    <a:pt x="2805" y="2616"/>
                  </a:lnTo>
                  <a:lnTo>
                    <a:pt x="2909" y="2616"/>
                  </a:lnTo>
                  <a:lnTo>
                    <a:pt x="3035" y="2679"/>
                  </a:lnTo>
                  <a:lnTo>
                    <a:pt x="3056" y="2742"/>
                  </a:lnTo>
                  <a:lnTo>
                    <a:pt x="3119" y="2742"/>
                  </a:lnTo>
                  <a:lnTo>
                    <a:pt x="3119" y="2637"/>
                  </a:lnTo>
                  <a:lnTo>
                    <a:pt x="3098" y="2533"/>
                  </a:lnTo>
                  <a:lnTo>
                    <a:pt x="3244" y="2114"/>
                  </a:lnTo>
                  <a:lnTo>
                    <a:pt x="3307" y="1884"/>
                  </a:lnTo>
                  <a:lnTo>
                    <a:pt x="3307" y="1779"/>
                  </a:lnTo>
                  <a:lnTo>
                    <a:pt x="3244" y="1696"/>
                  </a:lnTo>
                  <a:lnTo>
                    <a:pt x="3223" y="1654"/>
                  </a:lnTo>
                  <a:lnTo>
                    <a:pt x="3139" y="1570"/>
                  </a:lnTo>
                  <a:lnTo>
                    <a:pt x="3119" y="1528"/>
                  </a:lnTo>
                  <a:lnTo>
                    <a:pt x="3035" y="1486"/>
                  </a:lnTo>
                  <a:lnTo>
                    <a:pt x="3014" y="1444"/>
                  </a:lnTo>
                  <a:lnTo>
                    <a:pt x="2993" y="1382"/>
                  </a:lnTo>
                  <a:lnTo>
                    <a:pt x="2993" y="1340"/>
                  </a:lnTo>
                  <a:lnTo>
                    <a:pt x="3035" y="1319"/>
                  </a:lnTo>
                  <a:lnTo>
                    <a:pt x="3056" y="1277"/>
                  </a:lnTo>
                  <a:lnTo>
                    <a:pt x="3119" y="1277"/>
                  </a:lnTo>
                  <a:lnTo>
                    <a:pt x="3098" y="1214"/>
                  </a:lnTo>
                  <a:lnTo>
                    <a:pt x="3056" y="1172"/>
                  </a:lnTo>
                  <a:lnTo>
                    <a:pt x="3056" y="1110"/>
                  </a:lnTo>
                  <a:lnTo>
                    <a:pt x="3202" y="1026"/>
                  </a:lnTo>
                  <a:lnTo>
                    <a:pt x="3307" y="1005"/>
                  </a:lnTo>
                  <a:lnTo>
                    <a:pt x="3307" y="900"/>
                  </a:lnTo>
                  <a:lnTo>
                    <a:pt x="3265" y="838"/>
                  </a:lnTo>
                  <a:lnTo>
                    <a:pt x="3307" y="754"/>
                  </a:lnTo>
                  <a:lnTo>
                    <a:pt x="3307" y="587"/>
                  </a:lnTo>
                  <a:lnTo>
                    <a:pt x="3244" y="545"/>
                  </a:lnTo>
                  <a:lnTo>
                    <a:pt x="3056" y="524"/>
                  </a:lnTo>
                  <a:lnTo>
                    <a:pt x="2930" y="587"/>
                  </a:lnTo>
                  <a:lnTo>
                    <a:pt x="2805" y="628"/>
                  </a:lnTo>
                  <a:lnTo>
                    <a:pt x="2721" y="608"/>
                  </a:lnTo>
                  <a:lnTo>
                    <a:pt x="2616" y="649"/>
                  </a:lnTo>
                  <a:lnTo>
                    <a:pt x="2575" y="608"/>
                  </a:lnTo>
                  <a:lnTo>
                    <a:pt x="2595" y="545"/>
                  </a:lnTo>
                  <a:lnTo>
                    <a:pt x="2575" y="440"/>
                  </a:lnTo>
                  <a:lnTo>
                    <a:pt x="2575" y="315"/>
                  </a:lnTo>
                  <a:lnTo>
                    <a:pt x="2533" y="189"/>
                  </a:lnTo>
                  <a:lnTo>
                    <a:pt x="2575" y="84"/>
                  </a:lnTo>
                  <a:lnTo>
                    <a:pt x="2533" y="22"/>
                  </a:lnTo>
                  <a:lnTo>
                    <a:pt x="2491" y="22"/>
                  </a:lnTo>
                  <a:lnTo>
                    <a:pt x="2470" y="64"/>
                  </a:lnTo>
                  <a:lnTo>
                    <a:pt x="2303" y="22"/>
                  </a:lnTo>
                  <a:lnTo>
                    <a:pt x="2303" y="1"/>
                  </a:lnTo>
                  <a:lnTo>
                    <a:pt x="2219" y="1"/>
                  </a:lnTo>
                  <a:lnTo>
                    <a:pt x="2114" y="22"/>
                  </a:lnTo>
                  <a:lnTo>
                    <a:pt x="2072" y="1"/>
                  </a:lnTo>
                  <a:lnTo>
                    <a:pt x="1884" y="1"/>
                  </a:lnTo>
                  <a:lnTo>
                    <a:pt x="1842" y="22"/>
                  </a:lnTo>
                  <a:lnTo>
                    <a:pt x="1675" y="1"/>
                  </a:lnTo>
                  <a:close/>
                </a:path>
              </a:pathLst>
            </a:custGeom>
            <a:solidFill>
              <a:srgbClr val="2C39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 name="Google Shape;593;p49"/>
            <p:cNvSpPr/>
            <p:nvPr/>
          </p:nvSpPr>
          <p:spPr>
            <a:xfrm>
              <a:off x="3821750" y="3213450"/>
              <a:ext cx="29325" cy="18850"/>
            </a:xfrm>
            <a:custGeom>
              <a:avLst/>
              <a:gdLst/>
              <a:ahLst/>
              <a:cxnLst/>
              <a:rect l="l" t="t" r="r" b="b"/>
              <a:pathLst>
                <a:path w="1173" h="754" extrusionOk="0">
                  <a:moveTo>
                    <a:pt x="398" y="1"/>
                  </a:moveTo>
                  <a:lnTo>
                    <a:pt x="315" y="21"/>
                  </a:lnTo>
                  <a:lnTo>
                    <a:pt x="294" y="42"/>
                  </a:lnTo>
                  <a:lnTo>
                    <a:pt x="336" y="147"/>
                  </a:lnTo>
                  <a:lnTo>
                    <a:pt x="168" y="335"/>
                  </a:lnTo>
                  <a:lnTo>
                    <a:pt x="1" y="628"/>
                  </a:lnTo>
                  <a:lnTo>
                    <a:pt x="168" y="691"/>
                  </a:lnTo>
                  <a:lnTo>
                    <a:pt x="168" y="733"/>
                  </a:lnTo>
                  <a:lnTo>
                    <a:pt x="210" y="754"/>
                  </a:lnTo>
                  <a:lnTo>
                    <a:pt x="294" y="691"/>
                  </a:lnTo>
                  <a:lnTo>
                    <a:pt x="377" y="670"/>
                  </a:lnTo>
                  <a:lnTo>
                    <a:pt x="398" y="691"/>
                  </a:lnTo>
                  <a:lnTo>
                    <a:pt x="1173" y="691"/>
                  </a:lnTo>
                  <a:lnTo>
                    <a:pt x="1173" y="21"/>
                  </a:lnTo>
                  <a:lnTo>
                    <a:pt x="503" y="21"/>
                  </a:lnTo>
                  <a:lnTo>
                    <a:pt x="482" y="1"/>
                  </a:lnTo>
                  <a:close/>
                </a:path>
              </a:pathLst>
            </a:custGeom>
            <a:solidFill>
              <a:srgbClr val="2C39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 name="Google Shape;594;p49"/>
            <p:cNvSpPr/>
            <p:nvPr/>
          </p:nvSpPr>
          <p:spPr>
            <a:xfrm>
              <a:off x="3848425" y="3188875"/>
              <a:ext cx="110925" cy="129750"/>
            </a:xfrm>
            <a:custGeom>
              <a:avLst/>
              <a:gdLst/>
              <a:ahLst/>
              <a:cxnLst/>
              <a:rect l="l" t="t" r="r" b="b"/>
              <a:pathLst>
                <a:path w="4437" h="5190" extrusionOk="0">
                  <a:moveTo>
                    <a:pt x="3935" y="0"/>
                  </a:moveTo>
                  <a:lnTo>
                    <a:pt x="3872" y="63"/>
                  </a:lnTo>
                  <a:lnTo>
                    <a:pt x="3767" y="42"/>
                  </a:lnTo>
                  <a:lnTo>
                    <a:pt x="3537" y="147"/>
                  </a:lnTo>
                  <a:lnTo>
                    <a:pt x="3495" y="188"/>
                  </a:lnTo>
                  <a:lnTo>
                    <a:pt x="3391" y="209"/>
                  </a:lnTo>
                  <a:lnTo>
                    <a:pt x="3244" y="377"/>
                  </a:lnTo>
                  <a:lnTo>
                    <a:pt x="2972" y="816"/>
                  </a:lnTo>
                  <a:lnTo>
                    <a:pt x="2930" y="900"/>
                  </a:lnTo>
                  <a:lnTo>
                    <a:pt x="2867" y="1004"/>
                  </a:lnTo>
                  <a:lnTo>
                    <a:pt x="2867" y="1025"/>
                  </a:lnTo>
                  <a:lnTo>
                    <a:pt x="2909" y="1130"/>
                  </a:lnTo>
                  <a:lnTo>
                    <a:pt x="2888" y="1193"/>
                  </a:lnTo>
                  <a:lnTo>
                    <a:pt x="2805" y="1193"/>
                  </a:lnTo>
                  <a:lnTo>
                    <a:pt x="2805" y="1151"/>
                  </a:lnTo>
                  <a:lnTo>
                    <a:pt x="2700" y="1151"/>
                  </a:lnTo>
                  <a:lnTo>
                    <a:pt x="2658" y="1130"/>
                  </a:lnTo>
                  <a:lnTo>
                    <a:pt x="2554" y="1130"/>
                  </a:lnTo>
                  <a:lnTo>
                    <a:pt x="2491" y="1151"/>
                  </a:lnTo>
                  <a:lnTo>
                    <a:pt x="2407" y="1088"/>
                  </a:lnTo>
                  <a:lnTo>
                    <a:pt x="2365" y="1088"/>
                  </a:lnTo>
                  <a:lnTo>
                    <a:pt x="2344" y="1109"/>
                  </a:lnTo>
                  <a:lnTo>
                    <a:pt x="2282" y="1130"/>
                  </a:lnTo>
                  <a:lnTo>
                    <a:pt x="2261" y="1088"/>
                  </a:lnTo>
                  <a:lnTo>
                    <a:pt x="2177" y="1046"/>
                  </a:lnTo>
                  <a:lnTo>
                    <a:pt x="2135" y="1088"/>
                  </a:lnTo>
                  <a:lnTo>
                    <a:pt x="2051" y="1004"/>
                  </a:lnTo>
                  <a:lnTo>
                    <a:pt x="2030" y="1004"/>
                  </a:lnTo>
                  <a:lnTo>
                    <a:pt x="1989" y="1025"/>
                  </a:lnTo>
                  <a:lnTo>
                    <a:pt x="1926" y="1004"/>
                  </a:lnTo>
                  <a:lnTo>
                    <a:pt x="1194" y="1004"/>
                  </a:lnTo>
                  <a:lnTo>
                    <a:pt x="1152" y="1109"/>
                  </a:lnTo>
                  <a:lnTo>
                    <a:pt x="1194" y="1235"/>
                  </a:lnTo>
                  <a:lnTo>
                    <a:pt x="1194" y="1360"/>
                  </a:lnTo>
                  <a:lnTo>
                    <a:pt x="1214" y="1465"/>
                  </a:lnTo>
                  <a:lnTo>
                    <a:pt x="1194" y="1528"/>
                  </a:lnTo>
                  <a:lnTo>
                    <a:pt x="1235" y="1569"/>
                  </a:lnTo>
                  <a:lnTo>
                    <a:pt x="1340" y="1528"/>
                  </a:lnTo>
                  <a:lnTo>
                    <a:pt x="1424" y="1548"/>
                  </a:lnTo>
                  <a:lnTo>
                    <a:pt x="1549" y="1507"/>
                  </a:lnTo>
                  <a:lnTo>
                    <a:pt x="1675" y="1444"/>
                  </a:lnTo>
                  <a:lnTo>
                    <a:pt x="1863" y="1465"/>
                  </a:lnTo>
                  <a:lnTo>
                    <a:pt x="1926" y="1507"/>
                  </a:lnTo>
                  <a:lnTo>
                    <a:pt x="1926" y="1674"/>
                  </a:lnTo>
                  <a:lnTo>
                    <a:pt x="1884" y="1758"/>
                  </a:lnTo>
                  <a:lnTo>
                    <a:pt x="1926" y="1820"/>
                  </a:lnTo>
                  <a:lnTo>
                    <a:pt x="1926" y="1925"/>
                  </a:lnTo>
                  <a:lnTo>
                    <a:pt x="1821" y="1946"/>
                  </a:lnTo>
                  <a:lnTo>
                    <a:pt x="1675" y="2030"/>
                  </a:lnTo>
                  <a:lnTo>
                    <a:pt x="1675" y="2092"/>
                  </a:lnTo>
                  <a:lnTo>
                    <a:pt x="1717" y="2134"/>
                  </a:lnTo>
                  <a:lnTo>
                    <a:pt x="1738" y="2197"/>
                  </a:lnTo>
                  <a:lnTo>
                    <a:pt x="1675" y="2197"/>
                  </a:lnTo>
                  <a:lnTo>
                    <a:pt x="1654" y="2239"/>
                  </a:lnTo>
                  <a:lnTo>
                    <a:pt x="1612" y="2260"/>
                  </a:lnTo>
                  <a:lnTo>
                    <a:pt x="1612" y="2302"/>
                  </a:lnTo>
                  <a:lnTo>
                    <a:pt x="1633" y="2364"/>
                  </a:lnTo>
                  <a:lnTo>
                    <a:pt x="1654" y="2406"/>
                  </a:lnTo>
                  <a:lnTo>
                    <a:pt x="1738" y="2448"/>
                  </a:lnTo>
                  <a:lnTo>
                    <a:pt x="1758" y="2490"/>
                  </a:lnTo>
                  <a:lnTo>
                    <a:pt x="1842" y="2574"/>
                  </a:lnTo>
                  <a:lnTo>
                    <a:pt x="1863" y="2616"/>
                  </a:lnTo>
                  <a:lnTo>
                    <a:pt x="1926" y="2699"/>
                  </a:lnTo>
                  <a:lnTo>
                    <a:pt x="1926" y="2804"/>
                  </a:lnTo>
                  <a:lnTo>
                    <a:pt x="1863" y="3034"/>
                  </a:lnTo>
                  <a:lnTo>
                    <a:pt x="1717" y="3453"/>
                  </a:lnTo>
                  <a:lnTo>
                    <a:pt x="1738" y="3557"/>
                  </a:lnTo>
                  <a:lnTo>
                    <a:pt x="1738" y="3662"/>
                  </a:lnTo>
                  <a:lnTo>
                    <a:pt x="1675" y="3662"/>
                  </a:lnTo>
                  <a:lnTo>
                    <a:pt x="1654" y="3599"/>
                  </a:lnTo>
                  <a:lnTo>
                    <a:pt x="1528" y="3536"/>
                  </a:lnTo>
                  <a:lnTo>
                    <a:pt x="1424" y="3536"/>
                  </a:lnTo>
                  <a:lnTo>
                    <a:pt x="1340" y="3599"/>
                  </a:lnTo>
                  <a:lnTo>
                    <a:pt x="1256" y="3557"/>
                  </a:lnTo>
                  <a:lnTo>
                    <a:pt x="1131" y="3620"/>
                  </a:lnTo>
                  <a:lnTo>
                    <a:pt x="1047" y="3515"/>
                  </a:lnTo>
                  <a:lnTo>
                    <a:pt x="984" y="3285"/>
                  </a:lnTo>
                  <a:lnTo>
                    <a:pt x="838" y="3285"/>
                  </a:lnTo>
                  <a:lnTo>
                    <a:pt x="796" y="3327"/>
                  </a:lnTo>
                  <a:lnTo>
                    <a:pt x="817" y="3494"/>
                  </a:lnTo>
                  <a:lnTo>
                    <a:pt x="796" y="3557"/>
                  </a:lnTo>
                  <a:lnTo>
                    <a:pt x="587" y="3599"/>
                  </a:lnTo>
                  <a:lnTo>
                    <a:pt x="503" y="3599"/>
                  </a:lnTo>
                  <a:lnTo>
                    <a:pt x="482" y="3641"/>
                  </a:lnTo>
                  <a:lnTo>
                    <a:pt x="419" y="3704"/>
                  </a:lnTo>
                  <a:lnTo>
                    <a:pt x="294" y="3641"/>
                  </a:lnTo>
                  <a:lnTo>
                    <a:pt x="189" y="3641"/>
                  </a:lnTo>
                  <a:lnTo>
                    <a:pt x="147" y="3704"/>
                  </a:lnTo>
                  <a:lnTo>
                    <a:pt x="168" y="3766"/>
                  </a:lnTo>
                  <a:lnTo>
                    <a:pt x="168" y="3913"/>
                  </a:lnTo>
                  <a:lnTo>
                    <a:pt x="252" y="3871"/>
                  </a:lnTo>
                  <a:lnTo>
                    <a:pt x="315" y="3850"/>
                  </a:lnTo>
                  <a:lnTo>
                    <a:pt x="398" y="3871"/>
                  </a:lnTo>
                  <a:lnTo>
                    <a:pt x="482" y="3955"/>
                  </a:lnTo>
                  <a:lnTo>
                    <a:pt x="503" y="4248"/>
                  </a:lnTo>
                  <a:lnTo>
                    <a:pt x="503" y="4352"/>
                  </a:lnTo>
                  <a:lnTo>
                    <a:pt x="315" y="4227"/>
                  </a:lnTo>
                  <a:lnTo>
                    <a:pt x="294" y="4227"/>
                  </a:lnTo>
                  <a:lnTo>
                    <a:pt x="252" y="4289"/>
                  </a:lnTo>
                  <a:lnTo>
                    <a:pt x="147" y="4289"/>
                  </a:lnTo>
                  <a:lnTo>
                    <a:pt x="85" y="4331"/>
                  </a:lnTo>
                  <a:lnTo>
                    <a:pt x="85" y="4394"/>
                  </a:lnTo>
                  <a:lnTo>
                    <a:pt x="1" y="4499"/>
                  </a:lnTo>
                  <a:lnTo>
                    <a:pt x="106" y="4603"/>
                  </a:lnTo>
                  <a:lnTo>
                    <a:pt x="168" y="4687"/>
                  </a:lnTo>
                  <a:lnTo>
                    <a:pt x="315" y="4792"/>
                  </a:lnTo>
                  <a:lnTo>
                    <a:pt x="315" y="4896"/>
                  </a:lnTo>
                  <a:lnTo>
                    <a:pt x="419" y="5001"/>
                  </a:lnTo>
                  <a:lnTo>
                    <a:pt x="419" y="5126"/>
                  </a:lnTo>
                  <a:lnTo>
                    <a:pt x="482" y="5189"/>
                  </a:lnTo>
                  <a:lnTo>
                    <a:pt x="524" y="5168"/>
                  </a:lnTo>
                  <a:lnTo>
                    <a:pt x="608" y="5022"/>
                  </a:lnTo>
                  <a:lnTo>
                    <a:pt x="629" y="5022"/>
                  </a:lnTo>
                  <a:lnTo>
                    <a:pt x="712" y="4980"/>
                  </a:lnTo>
                  <a:lnTo>
                    <a:pt x="775" y="4875"/>
                  </a:lnTo>
                  <a:lnTo>
                    <a:pt x="838" y="4854"/>
                  </a:lnTo>
                  <a:lnTo>
                    <a:pt x="942" y="4771"/>
                  </a:lnTo>
                  <a:lnTo>
                    <a:pt x="1005" y="4771"/>
                  </a:lnTo>
                  <a:lnTo>
                    <a:pt x="1047" y="4813"/>
                  </a:lnTo>
                  <a:lnTo>
                    <a:pt x="1110" y="4896"/>
                  </a:lnTo>
                  <a:lnTo>
                    <a:pt x="1110" y="5001"/>
                  </a:lnTo>
                  <a:lnTo>
                    <a:pt x="1131" y="4980"/>
                  </a:lnTo>
                  <a:lnTo>
                    <a:pt x="1194" y="5001"/>
                  </a:lnTo>
                  <a:lnTo>
                    <a:pt x="1298" y="4959"/>
                  </a:lnTo>
                  <a:lnTo>
                    <a:pt x="1319" y="5001"/>
                  </a:lnTo>
                  <a:lnTo>
                    <a:pt x="1319" y="5064"/>
                  </a:lnTo>
                  <a:lnTo>
                    <a:pt x="1424" y="5064"/>
                  </a:lnTo>
                  <a:lnTo>
                    <a:pt x="1507" y="4980"/>
                  </a:lnTo>
                  <a:lnTo>
                    <a:pt x="1507" y="4875"/>
                  </a:lnTo>
                  <a:lnTo>
                    <a:pt x="1570" y="4854"/>
                  </a:lnTo>
                  <a:lnTo>
                    <a:pt x="1654" y="4875"/>
                  </a:lnTo>
                  <a:lnTo>
                    <a:pt x="1758" y="4771"/>
                  </a:lnTo>
                  <a:lnTo>
                    <a:pt x="1947" y="4708"/>
                  </a:lnTo>
                  <a:lnTo>
                    <a:pt x="1947" y="4771"/>
                  </a:lnTo>
                  <a:lnTo>
                    <a:pt x="1863" y="4896"/>
                  </a:lnTo>
                  <a:lnTo>
                    <a:pt x="1884" y="4917"/>
                  </a:lnTo>
                  <a:lnTo>
                    <a:pt x="1947" y="5022"/>
                  </a:lnTo>
                  <a:lnTo>
                    <a:pt x="2072" y="5105"/>
                  </a:lnTo>
                  <a:lnTo>
                    <a:pt x="2198" y="5022"/>
                  </a:lnTo>
                  <a:lnTo>
                    <a:pt x="2282" y="4917"/>
                  </a:lnTo>
                  <a:lnTo>
                    <a:pt x="2512" y="4687"/>
                  </a:lnTo>
                  <a:lnTo>
                    <a:pt x="2574" y="4603"/>
                  </a:lnTo>
                  <a:lnTo>
                    <a:pt x="2658" y="4541"/>
                  </a:lnTo>
                  <a:lnTo>
                    <a:pt x="2763" y="4499"/>
                  </a:lnTo>
                  <a:lnTo>
                    <a:pt x="2867" y="4352"/>
                  </a:lnTo>
                  <a:lnTo>
                    <a:pt x="2867" y="4248"/>
                  </a:lnTo>
                  <a:lnTo>
                    <a:pt x="2888" y="4080"/>
                  </a:lnTo>
                  <a:lnTo>
                    <a:pt x="2909" y="3766"/>
                  </a:lnTo>
                  <a:lnTo>
                    <a:pt x="2888" y="3745"/>
                  </a:lnTo>
                  <a:lnTo>
                    <a:pt x="2867" y="3557"/>
                  </a:lnTo>
                  <a:lnTo>
                    <a:pt x="2909" y="3453"/>
                  </a:lnTo>
                  <a:lnTo>
                    <a:pt x="3098" y="3285"/>
                  </a:lnTo>
                  <a:lnTo>
                    <a:pt x="3098" y="3139"/>
                  </a:lnTo>
                  <a:lnTo>
                    <a:pt x="3202" y="3013"/>
                  </a:lnTo>
                  <a:lnTo>
                    <a:pt x="3328" y="2908"/>
                  </a:lnTo>
                  <a:lnTo>
                    <a:pt x="3411" y="2929"/>
                  </a:lnTo>
                  <a:lnTo>
                    <a:pt x="3516" y="2867"/>
                  </a:lnTo>
                  <a:lnTo>
                    <a:pt x="3621" y="2825"/>
                  </a:lnTo>
                  <a:lnTo>
                    <a:pt x="3809" y="2511"/>
                  </a:lnTo>
                  <a:lnTo>
                    <a:pt x="3809" y="2344"/>
                  </a:lnTo>
                  <a:lnTo>
                    <a:pt x="3851" y="2155"/>
                  </a:lnTo>
                  <a:lnTo>
                    <a:pt x="3935" y="2092"/>
                  </a:lnTo>
                  <a:lnTo>
                    <a:pt x="3955" y="1946"/>
                  </a:lnTo>
                  <a:lnTo>
                    <a:pt x="3935" y="1925"/>
                  </a:lnTo>
                  <a:lnTo>
                    <a:pt x="3955" y="1737"/>
                  </a:lnTo>
                  <a:lnTo>
                    <a:pt x="3955" y="1653"/>
                  </a:lnTo>
                  <a:lnTo>
                    <a:pt x="3955" y="1507"/>
                  </a:lnTo>
                  <a:lnTo>
                    <a:pt x="4060" y="1402"/>
                  </a:lnTo>
                  <a:lnTo>
                    <a:pt x="4060" y="1256"/>
                  </a:lnTo>
                  <a:lnTo>
                    <a:pt x="4081" y="1130"/>
                  </a:lnTo>
                  <a:lnTo>
                    <a:pt x="4039" y="921"/>
                  </a:lnTo>
                  <a:lnTo>
                    <a:pt x="4290" y="607"/>
                  </a:lnTo>
                  <a:lnTo>
                    <a:pt x="4332" y="502"/>
                  </a:lnTo>
                  <a:lnTo>
                    <a:pt x="4437" y="460"/>
                  </a:lnTo>
                  <a:lnTo>
                    <a:pt x="4437" y="209"/>
                  </a:lnTo>
                  <a:lnTo>
                    <a:pt x="4374" y="105"/>
                  </a:lnTo>
                  <a:lnTo>
                    <a:pt x="4374" y="63"/>
                  </a:lnTo>
                  <a:lnTo>
                    <a:pt x="4290" y="84"/>
                  </a:lnTo>
                  <a:lnTo>
                    <a:pt x="4248" y="105"/>
                  </a:lnTo>
                  <a:lnTo>
                    <a:pt x="4144" y="63"/>
                  </a:lnTo>
                  <a:lnTo>
                    <a:pt x="4123" y="0"/>
                  </a:lnTo>
                  <a:close/>
                </a:path>
              </a:pathLst>
            </a:custGeom>
            <a:solidFill>
              <a:srgbClr val="2C39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 name="Google Shape;595;p49"/>
            <p:cNvSpPr/>
            <p:nvPr/>
          </p:nvSpPr>
          <p:spPr>
            <a:xfrm>
              <a:off x="3860475" y="3308125"/>
              <a:ext cx="15700" cy="21475"/>
            </a:xfrm>
            <a:custGeom>
              <a:avLst/>
              <a:gdLst/>
              <a:ahLst/>
              <a:cxnLst/>
              <a:rect l="l" t="t" r="r" b="b"/>
              <a:pathLst>
                <a:path w="628" h="859" extrusionOk="0">
                  <a:moveTo>
                    <a:pt x="460" y="1"/>
                  </a:moveTo>
                  <a:lnTo>
                    <a:pt x="356" y="84"/>
                  </a:lnTo>
                  <a:lnTo>
                    <a:pt x="293" y="105"/>
                  </a:lnTo>
                  <a:lnTo>
                    <a:pt x="230" y="210"/>
                  </a:lnTo>
                  <a:lnTo>
                    <a:pt x="147" y="252"/>
                  </a:lnTo>
                  <a:lnTo>
                    <a:pt x="126" y="252"/>
                  </a:lnTo>
                  <a:lnTo>
                    <a:pt x="42" y="398"/>
                  </a:lnTo>
                  <a:lnTo>
                    <a:pt x="0" y="419"/>
                  </a:lnTo>
                  <a:lnTo>
                    <a:pt x="84" y="503"/>
                  </a:lnTo>
                  <a:lnTo>
                    <a:pt x="105" y="670"/>
                  </a:lnTo>
                  <a:lnTo>
                    <a:pt x="42" y="775"/>
                  </a:lnTo>
                  <a:lnTo>
                    <a:pt x="84" y="859"/>
                  </a:lnTo>
                  <a:lnTo>
                    <a:pt x="188" y="775"/>
                  </a:lnTo>
                  <a:lnTo>
                    <a:pt x="293" y="775"/>
                  </a:lnTo>
                  <a:lnTo>
                    <a:pt x="356" y="712"/>
                  </a:lnTo>
                  <a:lnTo>
                    <a:pt x="335" y="503"/>
                  </a:lnTo>
                  <a:lnTo>
                    <a:pt x="398" y="440"/>
                  </a:lnTo>
                  <a:lnTo>
                    <a:pt x="523" y="335"/>
                  </a:lnTo>
                  <a:lnTo>
                    <a:pt x="628" y="231"/>
                  </a:lnTo>
                  <a:lnTo>
                    <a:pt x="628" y="126"/>
                  </a:lnTo>
                  <a:lnTo>
                    <a:pt x="565" y="43"/>
                  </a:lnTo>
                  <a:lnTo>
                    <a:pt x="523" y="1"/>
                  </a:lnTo>
                  <a:close/>
                </a:path>
              </a:pathLst>
            </a:custGeom>
            <a:solidFill>
              <a:srgbClr val="2C39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 name="Google Shape;596;p49"/>
            <p:cNvSpPr/>
            <p:nvPr/>
          </p:nvSpPr>
          <p:spPr>
            <a:xfrm>
              <a:off x="4111550" y="3257925"/>
              <a:ext cx="161650" cy="164775"/>
            </a:xfrm>
            <a:custGeom>
              <a:avLst/>
              <a:gdLst/>
              <a:ahLst/>
              <a:cxnLst/>
              <a:rect l="l" t="t" r="r" b="b"/>
              <a:pathLst>
                <a:path w="6466" h="6591" extrusionOk="0">
                  <a:moveTo>
                    <a:pt x="2553" y="0"/>
                  </a:moveTo>
                  <a:lnTo>
                    <a:pt x="1779" y="42"/>
                  </a:lnTo>
                  <a:lnTo>
                    <a:pt x="858" y="42"/>
                  </a:lnTo>
                  <a:lnTo>
                    <a:pt x="816" y="105"/>
                  </a:lnTo>
                  <a:lnTo>
                    <a:pt x="754" y="105"/>
                  </a:lnTo>
                  <a:lnTo>
                    <a:pt x="712" y="146"/>
                  </a:lnTo>
                  <a:lnTo>
                    <a:pt x="775" y="230"/>
                  </a:lnTo>
                  <a:lnTo>
                    <a:pt x="858" y="314"/>
                  </a:lnTo>
                  <a:lnTo>
                    <a:pt x="858" y="356"/>
                  </a:lnTo>
                  <a:lnTo>
                    <a:pt x="921" y="439"/>
                  </a:lnTo>
                  <a:lnTo>
                    <a:pt x="963" y="628"/>
                  </a:lnTo>
                  <a:lnTo>
                    <a:pt x="984" y="732"/>
                  </a:lnTo>
                  <a:lnTo>
                    <a:pt x="942" y="795"/>
                  </a:lnTo>
                  <a:lnTo>
                    <a:pt x="942" y="879"/>
                  </a:lnTo>
                  <a:lnTo>
                    <a:pt x="879" y="942"/>
                  </a:lnTo>
                  <a:lnTo>
                    <a:pt x="816" y="963"/>
                  </a:lnTo>
                  <a:lnTo>
                    <a:pt x="754" y="963"/>
                  </a:lnTo>
                  <a:lnTo>
                    <a:pt x="733" y="942"/>
                  </a:lnTo>
                  <a:lnTo>
                    <a:pt x="733" y="983"/>
                  </a:lnTo>
                  <a:lnTo>
                    <a:pt x="754" y="1046"/>
                  </a:lnTo>
                  <a:lnTo>
                    <a:pt x="754" y="1109"/>
                  </a:lnTo>
                  <a:lnTo>
                    <a:pt x="858" y="1151"/>
                  </a:lnTo>
                  <a:lnTo>
                    <a:pt x="858" y="1214"/>
                  </a:lnTo>
                  <a:lnTo>
                    <a:pt x="942" y="1214"/>
                  </a:lnTo>
                  <a:lnTo>
                    <a:pt x="963" y="1402"/>
                  </a:lnTo>
                  <a:lnTo>
                    <a:pt x="963" y="1486"/>
                  </a:lnTo>
                  <a:lnTo>
                    <a:pt x="858" y="1590"/>
                  </a:lnTo>
                  <a:lnTo>
                    <a:pt x="775" y="1674"/>
                  </a:lnTo>
                  <a:lnTo>
                    <a:pt x="733" y="1716"/>
                  </a:lnTo>
                  <a:lnTo>
                    <a:pt x="565" y="1883"/>
                  </a:lnTo>
                  <a:lnTo>
                    <a:pt x="461" y="2030"/>
                  </a:lnTo>
                  <a:lnTo>
                    <a:pt x="293" y="2092"/>
                  </a:lnTo>
                  <a:lnTo>
                    <a:pt x="0" y="2092"/>
                  </a:lnTo>
                  <a:lnTo>
                    <a:pt x="84" y="2553"/>
                  </a:lnTo>
                  <a:lnTo>
                    <a:pt x="210" y="3243"/>
                  </a:lnTo>
                  <a:lnTo>
                    <a:pt x="628" y="3808"/>
                  </a:lnTo>
                  <a:lnTo>
                    <a:pt x="754" y="4248"/>
                  </a:lnTo>
                  <a:lnTo>
                    <a:pt x="942" y="4352"/>
                  </a:lnTo>
                  <a:lnTo>
                    <a:pt x="1026" y="4352"/>
                  </a:lnTo>
                  <a:lnTo>
                    <a:pt x="1130" y="4394"/>
                  </a:lnTo>
                  <a:lnTo>
                    <a:pt x="1172" y="4394"/>
                  </a:lnTo>
                  <a:lnTo>
                    <a:pt x="1256" y="4436"/>
                  </a:lnTo>
                  <a:lnTo>
                    <a:pt x="1256" y="4499"/>
                  </a:lnTo>
                  <a:lnTo>
                    <a:pt x="1340" y="4561"/>
                  </a:lnTo>
                  <a:lnTo>
                    <a:pt x="1444" y="4561"/>
                  </a:lnTo>
                  <a:lnTo>
                    <a:pt x="1695" y="4645"/>
                  </a:lnTo>
                  <a:lnTo>
                    <a:pt x="1779" y="4645"/>
                  </a:lnTo>
                  <a:lnTo>
                    <a:pt x="1821" y="4708"/>
                  </a:lnTo>
                  <a:lnTo>
                    <a:pt x="1884" y="4729"/>
                  </a:lnTo>
                  <a:lnTo>
                    <a:pt x="1925" y="4812"/>
                  </a:lnTo>
                  <a:lnTo>
                    <a:pt x="2030" y="4917"/>
                  </a:lnTo>
                  <a:lnTo>
                    <a:pt x="2093" y="4917"/>
                  </a:lnTo>
                  <a:lnTo>
                    <a:pt x="2093" y="4938"/>
                  </a:lnTo>
                  <a:lnTo>
                    <a:pt x="2114" y="4917"/>
                  </a:lnTo>
                  <a:lnTo>
                    <a:pt x="2177" y="4917"/>
                  </a:lnTo>
                  <a:lnTo>
                    <a:pt x="2197" y="4980"/>
                  </a:lnTo>
                  <a:lnTo>
                    <a:pt x="2281" y="4980"/>
                  </a:lnTo>
                  <a:lnTo>
                    <a:pt x="2302" y="5022"/>
                  </a:lnTo>
                  <a:lnTo>
                    <a:pt x="2323" y="4980"/>
                  </a:lnTo>
                  <a:lnTo>
                    <a:pt x="2407" y="5022"/>
                  </a:lnTo>
                  <a:lnTo>
                    <a:pt x="2428" y="5043"/>
                  </a:lnTo>
                  <a:lnTo>
                    <a:pt x="2490" y="5043"/>
                  </a:lnTo>
                  <a:lnTo>
                    <a:pt x="2511" y="5084"/>
                  </a:lnTo>
                  <a:lnTo>
                    <a:pt x="2553" y="5126"/>
                  </a:lnTo>
                  <a:lnTo>
                    <a:pt x="2637" y="5189"/>
                  </a:lnTo>
                  <a:lnTo>
                    <a:pt x="2825" y="5398"/>
                  </a:lnTo>
                  <a:lnTo>
                    <a:pt x="2846" y="5608"/>
                  </a:lnTo>
                  <a:lnTo>
                    <a:pt x="2846" y="6591"/>
                  </a:lnTo>
                  <a:lnTo>
                    <a:pt x="2951" y="6193"/>
                  </a:lnTo>
                  <a:lnTo>
                    <a:pt x="3495" y="6173"/>
                  </a:lnTo>
                  <a:lnTo>
                    <a:pt x="3599" y="6131"/>
                  </a:lnTo>
                  <a:lnTo>
                    <a:pt x="3641" y="6110"/>
                  </a:lnTo>
                  <a:lnTo>
                    <a:pt x="3704" y="6089"/>
                  </a:lnTo>
                  <a:lnTo>
                    <a:pt x="3704" y="6131"/>
                  </a:lnTo>
                  <a:lnTo>
                    <a:pt x="3788" y="6173"/>
                  </a:lnTo>
                  <a:lnTo>
                    <a:pt x="3871" y="6214"/>
                  </a:lnTo>
                  <a:lnTo>
                    <a:pt x="3955" y="6214"/>
                  </a:lnTo>
                  <a:lnTo>
                    <a:pt x="3997" y="6298"/>
                  </a:lnTo>
                  <a:lnTo>
                    <a:pt x="3976" y="6319"/>
                  </a:lnTo>
                  <a:lnTo>
                    <a:pt x="4164" y="6298"/>
                  </a:lnTo>
                  <a:lnTo>
                    <a:pt x="4269" y="6193"/>
                  </a:lnTo>
                  <a:lnTo>
                    <a:pt x="4332" y="6193"/>
                  </a:lnTo>
                  <a:lnTo>
                    <a:pt x="4394" y="6131"/>
                  </a:lnTo>
                  <a:lnTo>
                    <a:pt x="4436" y="6173"/>
                  </a:lnTo>
                  <a:lnTo>
                    <a:pt x="4436" y="6214"/>
                  </a:lnTo>
                  <a:lnTo>
                    <a:pt x="4520" y="6214"/>
                  </a:lnTo>
                  <a:lnTo>
                    <a:pt x="4604" y="6277"/>
                  </a:lnTo>
                  <a:lnTo>
                    <a:pt x="4729" y="6214"/>
                  </a:lnTo>
                  <a:lnTo>
                    <a:pt x="4897" y="6193"/>
                  </a:lnTo>
                  <a:lnTo>
                    <a:pt x="4918" y="6110"/>
                  </a:lnTo>
                  <a:lnTo>
                    <a:pt x="4897" y="6068"/>
                  </a:lnTo>
                  <a:lnTo>
                    <a:pt x="4938" y="6005"/>
                  </a:lnTo>
                  <a:lnTo>
                    <a:pt x="5043" y="6026"/>
                  </a:lnTo>
                  <a:lnTo>
                    <a:pt x="5127" y="6026"/>
                  </a:lnTo>
                  <a:lnTo>
                    <a:pt x="5210" y="6089"/>
                  </a:lnTo>
                  <a:lnTo>
                    <a:pt x="5315" y="6068"/>
                  </a:lnTo>
                  <a:lnTo>
                    <a:pt x="5357" y="6026"/>
                  </a:lnTo>
                  <a:lnTo>
                    <a:pt x="5566" y="5963"/>
                  </a:lnTo>
                  <a:lnTo>
                    <a:pt x="5650" y="5984"/>
                  </a:lnTo>
                  <a:lnTo>
                    <a:pt x="5754" y="5963"/>
                  </a:lnTo>
                  <a:lnTo>
                    <a:pt x="5775" y="5900"/>
                  </a:lnTo>
                  <a:lnTo>
                    <a:pt x="5901" y="5900"/>
                  </a:lnTo>
                  <a:lnTo>
                    <a:pt x="5985" y="5817"/>
                  </a:lnTo>
                  <a:lnTo>
                    <a:pt x="6110" y="5796"/>
                  </a:lnTo>
                  <a:lnTo>
                    <a:pt x="6194" y="5712"/>
                  </a:lnTo>
                  <a:lnTo>
                    <a:pt x="6278" y="5649"/>
                  </a:lnTo>
                  <a:lnTo>
                    <a:pt x="6382" y="5670"/>
                  </a:lnTo>
                  <a:lnTo>
                    <a:pt x="6424" y="5608"/>
                  </a:lnTo>
                  <a:lnTo>
                    <a:pt x="6466" y="5587"/>
                  </a:lnTo>
                  <a:lnTo>
                    <a:pt x="6424" y="5587"/>
                  </a:lnTo>
                  <a:lnTo>
                    <a:pt x="6424" y="5545"/>
                  </a:lnTo>
                  <a:lnTo>
                    <a:pt x="6298" y="5440"/>
                  </a:lnTo>
                  <a:lnTo>
                    <a:pt x="6173" y="5398"/>
                  </a:lnTo>
                  <a:lnTo>
                    <a:pt x="5964" y="5189"/>
                  </a:lnTo>
                  <a:lnTo>
                    <a:pt x="5985" y="5126"/>
                  </a:lnTo>
                  <a:lnTo>
                    <a:pt x="5901" y="4938"/>
                  </a:lnTo>
                  <a:lnTo>
                    <a:pt x="5859" y="4875"/>
                  </a:lnTo>
                  <a:lnTo>
                    <a:pt x="5901" y="4771"/>
                  </a:lnTo>
                  <a:lnTo>
                    <a:pt x="5859" y="4729"/>
                  </a:lnTo>
                  <a:lnTo>
                    <a:pt x="5838" y="4624"/>
                  </a:lnTo>
                  <a:lnTo>
                    <a:pt x="5796" y="4540"/>
                  </a:lnTo>
                  <a:lnTo>
                    <a:pt x="5838" y="4540"/>
                  </a:lnTo>
                  <a:lnTo>
                    <a:pt x="5775" y="4394"/>
                  </a:lnTo>
                  <a:lnTo>
                    <a:pt x="5754" y="4248"/>
                  </a:lnTo>
                  <a:lnTo>
                    <a:pt x="5838" y="4206"/>
                  </a:lnTo>
                  <a:lnTo>
                    <a:pt x="5838" y="4038"/>
                  </a:lnTo>
                  <a:lnTo>
                    <a:pt x="5754" y="3976"/>
                  </a:lnTo>
                  <a:lnTo>
                    <a:pt x="5754" y="3766"/>
                  </a:lnTo>
                  <a:lnTo>
                    <a:pt x="5775" y="3620"/>
                  </a:lnTo>
                  <a:lnTo>
                    <a:pt x="5859" y="3578"/>
                  </a:lnTo>
                  <a:lnTo>
                    <a:pt x="5880" y="3599"/>
                  </a:lnTo>
                  <a:lnTo>
                    <a:pt x="5943" y="3515"/>
                  </a:lnTo>
                  <a:lnTo>
                    <a:pt x="5859" y="3306"/>
                  </a:lnTo>
                  <a:lnTo>
                    <a:pt x="5775" y="3306"/>
                  </a:lnTo>
                  <a:lnTo>
                    <a:pt x="5650" y="3180"/>
                  </a:lnTo>
                  <a:lnTo>
                    <a:pt x="5482" y="3055"/>
                  </a:lnTo>
                  <a:lnTo>
                    <a:pt x="5482" y="2929"/>
                  </a:lnTo>
                  <a:lnTo>
                    <a:pt x="5566" y="2657"/>
                  </a:lnTo>
                  <a:lnTo>
                    <a:pt x="5692" y="2302"/>
                  </a:lnTo>
                  <a:lnTo>
                    <a:pt x="5754" y="2239"/>
                  </a:lnTo>
                  <a:lnTo>
                    <a:pt x="5734" y="2134"/>
                  </a:lnTo>
                  <a:lnTo>
                    <a:pt x="5692" y="2113"/>
                  </a:lnTo>
                  <a:lnTo>
                    <a:pt x="5734" y="2113"/>
                  </a:lnTo>
                  <a:lnTo>
                    <a:pt x="5022" y="1611"/>
                  </a:lnTo>
                  <a:lnTo>
                    <a:pt x="4959" y="1527"/>
                  </a:lnTo>
                  <a:lnTo>
                    <a:pt x="4938" y="1486"/>
                  </a:lnTo>
                  <a:lnTo>
                    <a:pt x="4959" y="1402"/>
                  </a:lnTo>
                  <a:lnTo>
                    <a:pt x="4834" y="1214"/>
                  </a:lnTo>
                  <a:lnTo>
                    <a:pt x="2741" y="0"/>
                  </a:lnTo>
                  <a:close/>
                </a:path>
              </a:pathLst>
            </a:custGeom>
            <a:solidFill>
              <a:srgbClr val="2C39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 name="Google Shape;597;p49"/>
            <p:cNvSpPr/>
            <p:nvPr/>
          </p:nvSpPr>
          <p:spPr>
            <a:xfrm>
              <a:off x="4106850" y="3261050"/>
              <a:ext cx="29300" cy="24100"/>
            </a:xfrm>
            <a:custGeom>
              <a:avLst/>
              <a:gdLst/>
              <a:ahLst/>
              <a:cxnLst/>
              <a:rect l="l" t="t" r="r" b="b"/>
              <a:pathLst>
                <a:path w="1172" h="964" extrusionOk="0">
                  <a:moveTo>
                    <a:pt x="795" y="1"/>
                  </a:moveTo>
                  <a:lnTo>
                    <a:pt x="795" y="84"/>
                  </a:lnTo>
                  <a:lnTo>
                    <a:pt x="732" y="126"/>
                  </a:lnTo>
                  <a:lnTo>
                    <a:pt x="649" y="126"/>
                  </a:lnTo>
                  <a:lnTo>
                    <a:pt x="607" y="84"/>
                  </a:lnTo>
                  <a:lnTo>
                    <a:pt x="544" y="42"/>
                  </a:lnTo>
                  <a:lnTo>
                    <a:pt x="440" y="126"/>
                  </a:lnTo>
                  <a:lnTo>
                    <a:pt x="377" y="147"/>
                  </a:lnTo>
                  <a:lnTo>
                    <a:pt x="335" y="126"/>
                  </a:lnTo>
                  <a:lnTo>
                    <a:pt x="209" y="231"/>
                  </a:lnTo>
                  <a:lnTo>
                    <a:pt x="105" y="356"/>
                  </a:lnTo>
                  <a:lnTo>
                    <a:pt x="0" y="733"/>
                  </a:lnTo>
                  <a:lnTo>
                    <a:pt x="0" y="817"/>
                  </a:lnTo>
                  <a:lnTo>
                    <a:pt x="209" y="817"/>
                  </a:lnTo>
                  <a:lnTo>
                    <a:pt x="272" y="921"/>
                  </a:lnTo>
                  <a:lnTo>
                    <a:pt x="335" y="963"/>
                  </a:lnTo>
                  <a:lnTo>
                    <a:pt x="398" y="921"/>
                  </a:lnTo>
                  <a:lnTo>
                    <a:pt x="419" y="921"/>
                  </a:lnTo>
                  <a:lnTo>
                    <a:pt x="481" y="963"/>
                  </a:lnTo>
                  <a:lnTo>
                    <a:pt x="607" y="921"/>
                  </a:lnTo>
                  <a:lnTo>
                    <a:pt x="607" y="858"/>
                  </a:lnTo>
                  <a:lnTo>
                    <a:pt x="691" y="670"/>
                  </a:lnTo>
                  <a:lnTo>
                    <a:pt x="649" y="566"/>
                  </a:lnTo>
                  <a:lnTo>
                    <a:pt x="712" y="566"/>
                  </a:lnTo>
                  <a:lnTo>
                    <a:pt x="753" y="628"/>
                  </a:lnTo>
                  <a:lnTo>
                    <a:pt x="816" y="628"/>
                  </a:lnTo>
                  <a:lnTo>
                    <a:pt x="858" y="733"/>
                  </a:lnTo>
                  <a:lnTo>
                    <a:pt x="921" y="754"/>
                  </a:lnTo>
                  <a:lnTo>
                    <a:pt x="921" y="817"/>
                  </a:lnTo>
                  <a:lnTo>
                    <a:pt x="942" y="838"/>
                  </a:lnTo>
                  <a:lnTo>
                    <a:pt x="1004" y="838"/>
                  </a:lnTo>
                  <a:lnTo>
                    <a:pt x="1067" y="817"/>
                  </a:lnTo>
                  <a:lnTo>
                    <a:pt x="1130" y="754"/>
                  </a:lnTo>
                  <a:lnTo>
                    <a:pt x="1130" y="670"/>
                  </a:lnTo>
                  <a:lnTo>
                    <a:pt x="1172" y="607"/>
                  </a:lnTo>
                  <a:lnTo>
                    <a:pt x="1151" y="503"/>
                  </a:lnTo>
                  <a:lnTo>
                    <a:pt x="1109" y="314"/>
                  </a:lnTo>
                  <a:lnTo>
                    <a:pt x="1046" y="231"/>
                  </a:lnTo>
                  <a:lnTo>
                    <a:pt x="1046" y="189"/>
                  </a:lnTo>
                  <a:lnTo>
                    <a:pt x="963" y="105"/>
                  </a:lnTo>
                  <a:lnTo>
                    <a:pt x="900" y="21"/>
                  </a:lnTo>
                  <a:lnTo>
                    <a:pt x="900" y="1"/>
                  </a:lnTo>
                  <a:close/>
                </a:path>
              </a:pathLst>
            </a:custGeom>
            <a:solidFill>
              <a:srgbClr val="2C39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 name="Google Shape;598;p49"/>
            <p:cNvSpPr/>
            <p:nvPr/>
          </p:nvSpPr>
          <p:spPr>
            <a:xfrm>
              <a:off x="4106850" y="3275175"/>
              <a:ext cx="28775" cy="35075"/>
            </a:xfrm>
            <a:custGeom>
              <a:avLst/>
              <a:gdLst/>
              <a:ahLst/>
              <a:cxnLst/>
              <a:rect l="l" t="t" r="r" b="b"/>
              <a:pathLst>
                <a:path w="1151" h="1403" extrusionOk="0">
                  <a:moveTo>
                    <a:pt x="649" y="1"/>
                  </a:moveTo>
                  <a:lnTo>
                    <a:pt x="691" y="105"/>
                  </a:lnTo>
                  <a:lnTo>
                    <a:pt x="607" y="293"/>
                  </a:lnTo>
                  <a:lnTo>
                    <a:pt x="607" y="356"/>
                  </a:lnTo>
                  <a:lnTo>
                    <a:pt x="481" y="398"/>
                  </a:lnTo>
                  <a:lnTo>
                    <a:pt x="419" y="356"/>
                  </a:lnTo>
                  <a:lnTo>
                    <a:pt x="398" y="356"/>
                  </a:lnTo>
                  <a:lnTo>
                    <a:pt x="335" y="398"/>
                  </a:lnTo>
                  <a:lnTo>
                    <a:pt x="272" y="356"/>
                  </a:lnTo>
                  <a:lnTo>
                    <a:pt x="209" y="252"/>
                  </a:lnTo>
                  <a:lnTo>
                    <a:pt x="0" y="252"/>
                  </a:lnTo>
                  <a:lnTo>
                    <a:pt x="0" y="314"/>
                  </a:lnTo>
                  <a:lnTo>
                    <a:pt x="63" y="419"/>
                  </a:lnTo>
                  <a:lnTo>
                    <a:pt x="84" y="565"/>
                  </a:lnTo>
                  <a:lnTo>
                    <a:pt x="84" y="712"/>
                  </a:lnTo>
                  <a:lnTo>
                    <a:pt x="188" y="1402"/>
                  </a:lnTo>
                  <a:lnTo>
                    <a:pt x="481" y="1402"/>
                  </a:lnTo>
                  <a:lnTo>
                    <a:pt x="649" y="1340"/>
                  </a:lnTo>
                  <a:lnTo>
                    <a:pt x="753" y="1193"/>
                  </a:lnTo>
                  <a:lnTo>
                    <a:pt x="921" y="1026"/>
                  </a:lnTo>
                  <a:lnTo>
                    <a:pt x="963" y="984"/>
                  </a:lnTo>
                  <a:lnTo>
                    <a:pt x="1046" y="900"/>
                  </a:lnTo>
                  <a:lnTo>
                    <a:pt x="1151" y="796"/>
                  </a:lnTo>
                  <a:lnTo>
                    <a:pt x="1151" y="712"/>
                  </a:lnTo>
                  <a:lnTo>
                    <a:pt x="1130" y="524"/>
                  </a:lnTo>
                  <a:lnTo>
                    <a:pt x="1046" y="524"/>
                  </a:lnTo>
                  <a:lnTo>
                    <a:pt x="1046" y="461"/>
                  </a:lnTo>
                  <a:lnTo>
                    <a:pt x="942" y="419"/>
                  </a:lnTo>
                  <a:lnTo>
                    <a:pt x="942" y="356"/>
                  </a:lnTo>
                  <a:lnTo>
                    <a:pt x="921" y="293"/>
                  </a:lnTo>
                  <a:lnTo>
                    <a:pt x="921" y="252"/>
                  </a:lnTo>
                  <a:lnTo>
                    <a:pt x="921" y="189"/>
                  </a:lnTo>
                  <a:lnTo>
                    <a:pt x="858" y="168"/>
                  </a:lnTo>
                  <a:lnTo>
                    <a:pt x="816" y="63"/>
                  </a:lnTo>
                  <a:lnTo>
                    <a:pt x="753" y="63"/>
                  </a:lnTo>
                  <a:lnTo>
                    <a:pt x="712" y="1"/>
                  </a:lnTo>
                  <a:close/>
                </a:path>
              </a:pathLst>
            </a:custGeom>
            <a:solidFill>
              <a:srgbClr val="2C39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 name="Google Shape;599;p49"/>
            <p:cNvSpPr/>
            <p:nvPr/>
          </p:nvSpPr>
          <p:spPr>
            <a:xfrm>
              <a:off x="3862550" y="3166900"/>
              <a:ext cx="275700" cy="273075"/>
            </a:xfrm>
            <a:custGeom>
              <a:avLst/>
              <a:gdLst/>
              <a:ahLst/>
              <a:cxnLst/>
              <a:rect l="l" t="t" r="r" b="b"/>
              <a:pathLst>
                <a:path w="11028" h="10923" extrusionOk="0">
                  <a:moveTo>
                    <a:pt x="7701" y="0"/>
                  </a:moveTo>
                  <a:lnTo>
                    <a:pt x="7701" y="42"/>
                  </a:lnTo>
                  <a:lnTo>
                    <a:pt x="7743" y="84"/>
                  </a:lnTo>
                  <a:lnTo>
                    <a:pt x="7659" y="189"/>
                  </a:lnTo>
                  <a:lnTo>
                    <a:pt x="7575" y="189"/>
                  </a:lnTo>
                  <a:lnTo>
                    <a:pt x="7491" y="210"/>
                  </a:lnTo>
                  <a:lnTo>
                    <a:pt x="7366" y="210"/>
                  </a:lnTo>
                  <a:lnTo>
                    <a:pt x="7282" y="251"/>
                  </a:lnTo>
                  <a:lnTo>
                    <a:pt x="7240" y="251"/>
                  </a:lnTo>
                  <a:lnTo>
                    <a:pt x="7219" y="189"/>
                  </a:lnTo>
                  <a:lnTo>
                    <a:pt x="7178" y="189"/>
                  </a:lnTo>
                  <a:lnTo>
                    <a:pt x="7157" y="147"/>
                  </a:lnTo>
                  <a:lnTo>
                    <a:pt x="7073" y="126"/>
                  </a:lnTo>
                  <a:lnTo>
                    <a:pt x="6843" y="230"/>
                  </a:lnTo>
                  <a:lnTo>
                    <a:pt x="6759" y="293"/>
                  </a:lnTo>
                  <a:lnTo>
                    <a:pt x="6717" y="335"/>
                  </a:lnTo>
                  <a:lnTo>
                    <a:pt x="6487" y="356"/>
                  </a:lnTo>
                  <a:lnTo>
                    <a:pt x="6403" y="398"/>
                  </a:lnTo>
                  <a:lnTo>
                    <a:pt x="6320" y="314"/>
                  </a:lnTo>
                  <a:lnTo>
                    <a:pt x="6215" y="293"/>
                  </a:lnTo>
                  <a:lnTo>
                    <a:pt x="6111" y="293"/>
                  </a:lnTo>
                  <a:lnTo>
                    <a:pt x="6027" y="398"/>
                  </a:lnTo>
                  <a:lnTo>
                    <a:pt x="5922" y="502"/>
                  </a:lnTo>
                  <a:lnTo>
                    <a:pt x="5964" y="544"/>
                  </a:lnTo>
                  <a:lnTo>
                    <a:pt x="6006" y="607"/>
                  </a:lnTo>
                  <a:lnTo>
                    <a:pt x="5985" y="649"/>
                  </a:lnTo>
                  <a:lnTo>
                    <a:pt x="5859" y="670"/>
                  </a:lnTo>
                  <a:lnTo>
                    <a:pt x="5797" y="649"/>
                  </a:lnTo>
                  <a:lnTo>
                    <a:pt x="5671" y="628"/>
                  </a:lnTo>
                  <a:lnTo>
                    <a:pt x="5567" y="565"/>
                  </a:lnTo>
                  <a:lnTo>
                    <a:pt x="5483" y="565"/>
                  </a:lnTo>
                  <a:lnTo>
                    <a:pt x="5399" y="628"/>
                  </a:lnTo>
                  <a:lnTo>
                    <a:pt x="5336" y="607"/>
                  </a:lnTo>
                  <a:lnTo>
                    <a:pt x="5190" y="607"/>
                  </a:lnTo>
                  <a:lnTo>
                    <a:pt x="5064" y="523"/>
                  </a:lnTo>
                  <a:lnTo>
                    <a:pt x="4939" y="544"/>
                  </a:lnTo>
                  <a:lnTo>
                    <a:pt x="4918" y="502"/>
                  </a:lnTo>
                  <a:lnTo>
                    <a:pt x="4750" y="356"/>
                  </a:lnTo>
                  <a:lnTo>
                    <a:pt x="4667" y="335"/>
                  </a:lnTo>
                  <a:lnTo>
                    <a:pt x="4499" y="210"/>
                  </a:lnTo>
                  <a:lnTo>
                    <a:pt x="4437" y="189"/>
                  </a:lnTo>
                  <a:lnTo>
                    <a:pt x="4353" y="126"/>
                  </a:lnTo>
                  <a:lnTo>
                    <a:pt x="4290" y="126"/>
                  </a:lnTo>
                  <a:lnTo>
                    <a:pt x="4290" y="189"/>
                  </a:lnTo>
                  <a:lnTo>
                    <a:pt x="4186" y="147"/>
                  </a:lnTo>
                  <a:lnTo>
                    <a:pt x="4102" y="251"/>
                  </a:lnTo>
                  <a:lnTo>
                    <a:pt x="4018" y="251"/>
                  </a:lnTo>
                  <a:lnTo>
                    <a:pt x="3976" y="293"/>
                  </a:lnTo>
                  <a:lnTo>
                    <a:pt x="3976" y="356"/>
                  </a:lnTo>
                  <a:lnTo>
                    <a:pt x="3914" y="440"/>
                  </a:lnTo>
                  <a:lnTo>
                    <a:pt x="3914" y="502"/>
                  </a:lnTo>
                  <a:lnTo>
                    <a:pt x="3872" y="544"/>
                  </a:lnTo>
                  <a:lnTo>
                    <a:pt x="3788" y="544"/>
                  </a:lnTo>
                  <a:lnTo>
                    <a:pt x="3788" y="607"/>
                  </a:lnTo>
                  <a:lnTo>
                    <a:pt x="3893" y="733"/>
                  </a:lnTo>
                  <a:lnTo>
                    <a:pt x="3830" y="774"/>
                  </a:lnTo>
                  <a:lnTo>
                    <a:pt x="3809" y="858"/>
                  </a:lnTo>
                  <a:lnTo>
                    <a:pt x="3809" y="984"/>
                  </a:lnTo>
                  <a:lnTo>
                    <a:pt x="3872" y="1088"/>
                  </a:lnTo>
                  <a:lnTo>
                    <a:pt x="3872" y="1339"/>
                  </a:lnTo>
                  <a:lnTo>
                    <a:pt x="3767" y="1381"/>
                  </a:lnTo>
                  <a:lnTo>
                    <a:pt x="3725" y="1486"/>
                  </a:lnTo>
                  <a:lnTo>
                    <a:pt x="3474" y="1800"/>
                  </a:lnTo>
                  <a:lnTo>
                    <a:pt x="3516" y="2009"/>
                  </a:lnTo>
                  <a:lnTo>
                    <a:pt x="3495" y="2135"/>
                  </a:lnTo>
                  <a:lnTo>
                    <a:pt x="3495" y="2281"/>
                  </a:lnTo>
                  <a:lnTo>
                    <a:pt x="3390" y="2386"/>
                  </a:lnTo>
                  <a:lnTo>
                    <a:pt x="3390" y="2532"/>
                  </a:lnTo>
                  <a:lnTo>
                    <a:pt x="3390" y="2616"/>
                  </a:lnTo>
                  <a:lnTo>
                    <a:pt x="3370" y="2804"/>
                  </a:lnTo>
                  <a:lnTo>
                    <a:pt x="3390" y="2825"/>
                  </a:lnTo>
                  <a:lnTo>
                    <a:pt x="3370" y="2971"/>
                  </a:lnTo>
                  <a:lnTo>
                    <a:pt x="3286" y="3034"/>
                  </a:lnTo>
                  <a:lnTo>
                    <a:pt x="3244" y="3223"/>
                  </a:lnTo>
                  <a:lnTo>
                    <a:pt x="3244" y="3390"/>
                  </a:lnTo>
                  <a:lnTo>
                    <a:pt x="3056" y="3704"/>
                  </a:lnTo>
                  <a:lnTo>
                    <a:pt x="2951" y="3746"/>
                  </a:lnTo>
                  <a:lnTo>
                    <a:pt x="2846" y="3808"/>
                  </a:lnTo>
                  <a:lnTo>
                    <a:pt x="2763" y="3787"/>
                  </a:lnTo>
                  <a:lnTo>
                    <a:pt x="2637" y="3892"/>
                  </a:lnTo>
                  <a:lnTo>
                    <a:pt x="2533" y="4018"/>
                  </a:lnTo>
                  <a:lnTo>
                    <a:pt x="2533" y="4164"/>
                  </a:lnTo>
                  <a:lnTo>
                    <a:pt x="2344" y="4332"/>
                  </a:lnTo>
                  <a:lnTo>
                    <a:pt x="2302" y="4436"/>
                  </a:lnTo>
                  <a:lnTo>
                    <a:pt x="2323" y="4624"/>
                  </a:lnTo>
                  <a:lnTo>
                    <a:pt x="2344" y="4645"/>
                  </a:lnTo>
                  <a:lnTo>
                    <a:pt x="2323" y="4959"/>
                  </a:lnTo>
                  <a:lnTo>
                    <a:pt x="2302" y="5127"/>
                  </a:lnTo>
                  <a:lnTo>
                    <a:pt x="2302" y="5231"/>
                  </a:lnTo>
                  <a:lnTo>
                    <a:pt x="2198" y="5378"/>
                  </a:lnTo>
                  <a:lnTo>
                    <a:pt x="2093" y="5420"/>
                  </a:lnTo>
                  <a:lnTo>
                    <a:pt x="2009" y="5482"/>
                  </a:lnTo>
                  <a:lnTo>
                    <a:pt x="1947" y="5566"/>
                  </a:lnTo>
                  <a:lnTo>
                    <a:pt x="1717" y="5796"/>
                  </a:lnTo>
                  <a:lnTo>
                    <a:pt x="1633" y="5901"/>
                  </a:lnTo>
                  <a:lnTo>
                    <a:pt x="1507" y="5984"/>
                  </a:lnTo>
                  <a:lnTo>
                    <a:pt x="1382" y="5901"/>
                  </a:lnTo>
                  <a:lnTo>
                    <a:pt x="1319" y="5796"/>
                  </a:lnTo>
                  <a:lnTo>
                    <a:pt x="1298" y="5775"/>
                  </a:lnTo>
                  <a:lnTo>
                    <a:pt x="1382" y="5650"/>
                  </a:lnTo>
                  <a:lnTo>
                    <a:pt x="1382" y="5587"/>
                  </a:lnTo>
                  <a:lnTo>
                    <a:pt x="1193" y="5650"/>
                  </a:lnTo>
                  <a:lnTo>
                    <a:pt x="1089" y="5754"/>
                  </a:lnTo>
                  <a:lnTo>
                    <a:pt x="1005" y="5733"/>
                  </a:lnTo>
                  <a:lnTo>
                    <a:pt x="942" y="5754"/>
                  </a:lnTo>
                  <a:lnTo>
                    <a:pt x="942" y="5859"/>
                  </a:lnTo>
                  <a:lnTo>
                    <a:pt x="859" y="5943"/>
                  </a:lnTo>
                  <a:lnTo>
                    <a:pt x="754" y="5943"/>
                  </a:lnTo>
                  <a:lnTo>
                    <a:pt x="754" y="5880"/>
                  </a:lnTo>
                  <a:lnTo>
                    <a:pt x="733" y="5838"/>
                  </a:lnTo>
                  <a:lnTo>
                    <a:pt x="629" y="5880"/>
                  </a:lnTo>
                  <a:lnTo>
                    <a:pt x="566" y="5859"/>
                  </a:lnTo>
                  <a:lnTo>
                    <a:pt x="440" y="5984"/>
                  </a:lnTo>
                  <a:lnTo>
                    <a:pt x="315" y="6089"/>
                  </a:lnTo>
                  <a:lnTo>
                    <a:pt x="252" y="6152"/>
                  </a:lnTo>
                  <a:lnTo>
                    <a:pt x="273" y="6361"/>
                  </a:lnTo>
                  <a:lnTo>
                    <a:pt x="210" y="6424"/>
                  </a:lnTo>
                  <a:lnTo>
                    <a:pt x="105" y="6424"/>
                  </a:lnTo>
                  <a:lnTo>
                    <a:pt x="1" y="6508"/>
                  </a:lnTo>
                  <a:lnTo>
                    <a:pt x="22" y="6570"/>
                  </a:lnTo>
                  <a:lnTo>
                    <a:pt x="210" y="6591"/>
                  </a:lnTo>
                  <a:lnTo>
                    <a:pt x="252" y="6633"/>
                  </a:lnTo>
                  <a:lnTo>
                    <a:pt x="273" y="6633"/>
                  </a:lnTo>
                  <a:lnTo>
                    <a:pt x="273" y="6612"/>
                  </a:lnTo>
                  <a:lnTo>
                    <a:pt x="315" y="6591"/>
                  </a:lnTo>
                  <a:lnTo>
                    <a:pt x="377" y="6591"/>
                  </a:lnTo>
                  <a:lnTo>
                    <a:pt x="482" y="6570"/>
                  </a:lnTo>
                  <a:lnTo>
                    <a:pt x="566" y="6528"/>
                  </a:lnTo>
                  <a:lnTo>
                    <a:pt x="1256" y="6528"/>
                  </a:lnTo>
                  <a:lnTo>
                    <a:pt x="1424" y="6570"/>
                  </a:lnTo>
                  <a:lnTo>
                    <a:pt x="1633" y="6528"/>
                  </a:lnTo>
                  <a:lnTo>
                    <a:pt x="2637" y="6528"/>
                  </a:lnTo>
                  <a:lnTo>
                    <a:pt x="2637" y="6612"/>
                  </a:lnTo>
                  <a:lnTo>
                    <a:pt x="2637" y="6633"/>
                  </a:lnTo>
                  <a:lnTo>
                    <a:pt x="2637" y="6717"/>
                  </a:lnTo>
                  <a:lnTo>
                    <a:pt x="2679" y="6780"/>
                  </a:lnTo>
                  <a:lnTo>
                    <a:pt x="2721" y="6842"/>
                  </a:lnTo>
                  <a:lnTo>
                    <a:pt x="2679" y="6905"/>
                  </a:lnTo>
                  <a:lnTo>
                    <a:pt x="2679" y="6989"/>
                  </a:lnTo>
                  <a:lnTo>
                    <a:pt x="2742" y="7093"/>
                  </a:lnTo>
                  <a:lnTo>
                    <a:pt x="2763" y="7219"/>
                  </a:lnTo>
                  <a:lnTo>
                    <a:pt x="2784" y="7261"/>
                  </a:lnTo>
                  <a:lnTo>
                    <a:pt x="2784" y="7345"/>
                  </a:lnTo>
                  <a:lnTo>
                    <a:pt x="2846" y="7365"/>
                  </a:lnTo>
                  <a:lnTo>
                    <a:pt x="2888" y="7449"/>
                  </a:lnTo>
                  <a:lnTo>
                    <a:pt x="2972" y="7554"/>
                  </a:lnTo>
                  <a:lnTo>
                    <a:pt x="2993" y="7763"/>
                  </a:lnTo>
                  <a:lnTo>
                    <a:pt x="3056" y="7784"/>
                  </a:lnTo>
                  <a:lnTo>
                    <a:pt x="3202" y="7784"/>
                  </a:lnTo>
                  <a:lnTo>
                    <a:pt x="3307" y="7763"/>
                  </a:lnTo>
                  <a:lnTo>
                    <a:pt x="3390" y="7784"/>
                  </a:lnTo>
                  <a:lnTo>
                    <a:pt x="3579" y="7826"/>
                  </a:lnTo>
                  <a:lnTo>
                    <a:pt x="3662" y="7763"/>
                  </a:lnTo>
                  <a:lnTo>
                    <a:pt x="4102" y="7742"/>
                  </a:lnTo>
                  <a:lnTo>
                    <a:pt x="4102" y="7575"/>
                  </a:lnTo>
                  <a:lnTo>
                    <a:pt x="4081" y="7470"/>
                  </a:lnTo>
                  <a:lnTo>
                    <a:pt x="4123" y="7449"/>
                  </a:lnTo>
                  <a:lnTo>
                    <a:pt x="4186" y="7345"/>
                  </a:lnTo>
                  <a:lnTo>
                    <a:pt x="4186" y="7198"/>
                  </a:lnTo>
                  <a:lnTo>
                    <a:pt x="4750" y="7156"/>
                  </a:lnTo>
                  <a:lnTo>
                    <a:pt x="4750" y="7114"/>
                  </a:lnTo>
                  <a:lnTo>
                    <a:pt x="4939" y="7135"/>
                  </a:lnTo>
                  <a:lnTo>
                    <a:pt x="4918" y="7219"/>
                  </a:lnTo>
                  <a:lnTo>
                    <a:pt x="4876" y="7261"/>
                  </a:lnTo>
                  <a:lnTo>
                    <a:pt x="4918" y="7324"/>
                  </a:lnTo>
                  <a:lnTo>
                    <a:pt x="5567" y="7365"/>
                  </a:lnTo>
                  <a:lnTo>
                    <a:pt x="5587" y="7449"/>
                  </a:lnTo>
                  <a:lnTo>
                    <a:pt x="5587" y="7533"/>
                  </a:lnTo>
                  <a:lnTo>
                    <a:pt x="5587" y="7617"/>
                  </a:lnTo>
                  <a:lnTo>
                    <a:pt x="5546" y="7721"/>
                  </a:lnTo>
                  <a:lnTo>
                    <a:pt x="5504" y="7826"/>
                  </a:lnTo>
                  <a:lnTo>
                    <a:pt x="5567" y="7889"/>
                  </a:lnTo>
                  <a:lnTo>
                    <a:pt x="5567" y="7972"/>
                  </a:lnTo>
                  <a:lnTo>
                    <a:pt x="5546" y="8035"/>
                  </a:lnTo>
                  <a:lnTo>
                    <a:pt x="5546" y="8056"/>
                  </a:lnTo>
                  <a:lnTo>
                    <a:pt x="5567" y="8140"/>
                  </a:lnTo>
                  <a:lnTo>
                    <a:pt x="5567" y="8349"/>
                  </a:lnTo>
                  <a:lnTo>
                    <a:pt x="5504" y="8453"/>
                  </a:lnTo>
                  <a:lnTo>
                    <a:pt x="5567" y="8495"/>
                  </a:lnTo>
                  <a:lnTo>
                    <a:pt x="5567" y="8579"/>
                  </a:lnTo>
                  <a:lnTo>
                    <a:pt x="5608" y="8621"/>
                  </a:lnTo>
                  <a:lnTo>
                    <a:pt x="5608" y="8705"/>
                  </a:lnTo>
                  <a:lnTo>
                    <a:pt x="5650" y="8725"/>
                  </a:lnTo>
                  <a:lnTo>
                    <a:pt x="5671" y="8788"/>
                  </a:lnTo>
                  <a:lnTo>
                    <a:pt x="5713" y="8809"/>
                  </a:lnTo>
                  <a:lnTo>
                    <a:pt x="5755" y="8872"/>
                  </a:lnTo>
                  <a:lnTo>
                    <a:pt x="5713" y="8935"/>
                  </a:lnTo>
                  <a:lnTo>
                    <a:pt x="5713" y="9018"/>
                  </a:lnTo>
                  <a:lnTo>
                    <a:pt x="5797" y="9081"/>
                  </a:lnTo>
                  <a:lnTo>
                    <a:pt x="5797" y="9144"/>
                  </a:lnTo>
                  <a:lnTo>
                    <a:pt x="5776" y="9186"/>
                  </a:lnTo>
                  <a:lnTo>
                    <a:pt x="5776" y="9311"/>
                  </a:lnTo>
                  <a:lnTo>
                    <a:pt x="5859" y="9353"/>
                  </a:lnTo>
                  <a:lnTo>
                    <a:pt x="5818" y="9437"/>
                  </a:lnTo>
                  <a:lnTo>
                    <a:pt x="5818" y="9458"/>
                  </a:lnTo>
                  <a:lnTo>
                    <a:pt x="5776" y="9500"/>
                  </a:lnTo>
                  <a:lnTo>
                    <a:pt x="5776" y="9625"/>
                  </a:lnTo>
                  <a:lnTo>
                    <a:pt x="5797" y="9646"/>
                  </a:lnTo>
                  <a:lnTo>
                    <a:pt x="5859" y="9646"/>
                  </a:lnTo>
                  <a:lnTo>
                    <a:pt x="5901" y="9625"/>
                  </a:lnTo>
                  <a:lnTo>
                    <a:pt x="5964" y="9604"/>
                  </a:lnTo>
                  <a:lnTo>
                    <a:pt x="5985" y="9562"/>
                  </a:lnTo>
                  <a:lnTo>
                    <a:pt x="6027" y="9562"/>
                  </a:lnTo>
                  <a:lnTo>
                    <a:pt x="6111" y="9625"/>
                  </a:lnTo>
                  <a:lnTo>
                    <a:pt x="6173" y="9646"/>
                  </a:lnTo>
                  <a:lnTo>
                    <a:pt x="6320" y="9646"/>
                  </a:lnTo>
                  <a:lnTo>
                    <a:pt x="6383" y="9667"/>
                  </a:lnTo>
                  <a:lnTo>
                    <a:pt x="6424" y="9646"/>
                  </a:lnTo>
                  <a:lnTo>
                    <a:pt x="6508" y="9625"/>
                  </a:lnTo>
                  <a:lnTo>
                    <a:pt x="6592" y="9562"/>
                  </a:lnTo>
                  <a:lnTo>
                    <a:pt x="6696" y="9541"/>
                  </a:lnTo>
                  <a:lnTo>
                    <a:pt x="6801" y="9541"/>
                  </a:lnTo>
                  <a:lnTo>
                    <a:pt x="6843" y="9604"/>
                  </a:lnTo>
                  <a:lnTo>
                    <a:pt x="6906" y="9562"/>
                  </a:lnTo>
                  <a:lnTo>
                    <a:pt x="7010" y="9625"/>
                  </a:lnTo>
                  <a:lnTo>
                    <a:pt x="7031" y="9646"/>
                  </a:lnTo>
                  <a:lnTo>
                    <a:pt x="7031" y="9751"/>
                  </a:lnTo>
                  <a:lnTo>
                    <a:pt x="7052" y="9772"/>
                  </a:lnTo>
                  <a:lnTo>
                    <a:pt x="7073" y="9814"/>
                  </a:lnTo>
                  <a:lnTo>
                    <a:pt x="7157" y="9751"/>
                  </a:lnTo>
                  <a:lnTo>
                    <a:pt x="7240" y="9709"/>
                  </a:lnTo>
                  <a:lnTo>
                    <a:pt x="7324" y="9709"/>
                  </a:lnTo>
                  <a:lnTo>
                    <a:pt x="7345" y="9667"/>
                  </a:lnTo>
                  <a:lnTo>
                    <a:pt x="7491" y="9625"/>
                  </a:lnTo>
                  <a:lnTo>
                    <a:pt x="7554" y="9625"/>
                  </a:lnTo>
                  <a:lnTo>
                    <a:pt x="7554" y="9751"/>
                  </a:lnTo>
                  <a:lnTo>
                    <a:pt x="7575" y="9814"/>
                  </a:lnTo>
                  <a:lnTo>
                    <a:pt x="7575" y="9876"/>
                  </a:lnTo>
                  <a:lnTo>
                    <a:pt x="7575" y="9939"/>
                  </a:lnTo>
                  <a:lnTo>
                    <a:pt x="7638" y="9939"/>
                  </a:lnTo>
                  <a:lnTo>
                    <a:pt x="7743" y="9981"/>
                  </a:lnTo>
                  <a:lnTo>
                    <a:pt x="7784" y="9981"/>
                  </a:lnTo>
                  <a:lnTo>
                    <a:pt x="7910" y="10065"/>
                  </a:lnTo>
                  <a:lnTo>
                    <a:pt x="8056" y="10086"/>
                  </a:lnTo>
                  <a:lnTo>
                    <a:pt x="8182" y="10127"/>
                  </a:lnTo>
                  <a:lnTo>
                    <a:pt x="8182" y="10148"/>
                  </a:lnTo>
                  <a:lnTo>
                    <a:pt x="8287" y="10148"/>
                  </a:lnTo>
                  <a:lnTo>
                    <a:pt x="8433" y="10086"/>
                  </a:lnTo>
                  <a:lnTo>
                    <a:pt x="8475" y="10044"/>
                  </a:lnTo>
                  <a:lnTo>
                    <a:pt x="8517" y="9876"/>
                  </a:lnTo>
                  <a:lnTo>
                    <a:pt x="8600" y="9876"/>
                  </a:lnTo>
                  <a:lnTo>
                    <a:pt x="8642" y="9855"/>
                  </a:lnTo>
                  <a:lnTo>
                    <a:pt x="8684" y="9855"/>
                  </a:lnTo>
                  <a:lnTo>
                    <a:pt x="8684" y="10023"/>
                  </a:lnTo>
                  <a:lnTo>
                    <a:pt x="8789" y="10127"/>
                  </a:lnTo>
                  <a:lnTo>
                    <a:pt x="8789" y="10190"/>
                  </a:lnTo>
                  <a:lnTo>
                    <a:pt x="8935" y="10274"/>
                  </a:lnTo>
                  <a:lnTo>
                    <a:pt x="9144" y="10337"/>
                  </a:lnTo>
                  <a:lnTo>
                    <a:pt x="9270" y="10441"/>
                  </a:lnTo>
                  <a:lnTo>
                    <a:pt x="9375" y="10588"/>
                  </a:lnTo>
                  <a:lnTo>
                    <a:pt x="9479" y="10671"/>
                  </a:lnTo>
                  <a:lnTo>
                    <a:pt x="9584" y="10797"/>
                  </a:lnTo>
                  <a:lnTo>
                    <a:pt x="9730" y="10922"/>
                  </a:lnTo>
                  <a:lnTo>
                    <a:pt x="9793" y="10922"/>
                  </a:lnTo>
                  <a:lnTo>
                    <a:pt x="9898" y="10902"/>
                  </a:lnTo>
                  <a:lnTo>
                    <a:pt x="9981" y="10860"/>
                  </a:lnTo>
                  <a:lnTo>
                    <a:pt x="10002" y="10881"/>
                  </a:lnTo>
                  <a:lnTo>
                    <a:pt x="10044" y="10902"/>
                  </a:lnTo>
                  <a:lnTo>
                    <a:pt x="10107" y="10922"/>
                  </a:lnTo>
                  <a:lnTo>
                    <a:pt x="10170" y="10881"/>
                  </a:lnTo>
                  <a:lnTo>
                    <a:pt x="10107" y="10253"/>
                  </a:lnTo>
                  <a:lnTo>
                    <a:pt x="10065" y="10232"/>
                  </a:lnTo>
                  <a:lnTo>
                    <a:pt x="9940" y="10253"/>
                  </a:lnTo>
                  <a:lnTo>
                    <a:pt x="9940" y="10337"/>
                  </a:lnTo>
                  <a:lnTo>
                    <a:pt x="9981" y="10378"/>
                  </a:lnTo>
                  <a:lnTo>
                    <a:pt x="9688" y="10378"/>
                  </a:lnTo>
                  <a:lnTo>
                    <a:pt x="9647" y="10295"/>
                  </a:lnTo>
                  <a:lnTo>
                    <a:pt x="9626" y="10232"/>
                  </a:lnTo>
                  <a:lnTo>
                    <a:pt x="9458" y="10065"/>
                  </a:lnTo>
                  <a:lnTo>
                    <a:pt x="9375" y="9981"/>
                  </a:lnTo>
                  <a:lnTo>
                    <a:pt x="9375" y="9855"/>
                  </a:lnTo>
                  <a:lnTo>
                    <a:pt x="9375" y="9521"/>
                  </a:lnTo>
                  <a:lnTo>
                    <a:pt x="9375" y="9437"/>
                  </a:lnTo>
                  <a:lnTo>
                    <a:pt x="9479" y="9332"/>
                  </a:lnTo>
                  <a:lnTo>
                    <a:pt x="9542" y="9290"/>
                  </a:lnTo>
                  <a:lnTo>
                    <a:pt x="9521" y="9249"/>
                  </a:lnTo>
                  <a:lnTo>
                    <a:pt x="9563" y="9228"/>
                  </a:lnTo>
                  <a:lnTo>
                    <a:pt x="9563" y="9102"/>
                  </a:lnTo>
                  <a:lnTo>
                    <a:pt x="9563" y="9018"/>
                  </a:lnTo>
                  <a:lnTo>
                    <a:pt x="9563" y="8935"/>
                  </a:lnTo>
                  <a:lnTo>
                    <a:pt x="9563" y="8872"/>
                  </a:lnTo>
                  <a:lnTo>
                    <a:pt x="9584" y="8809"/>
                  </a:lnTo>
                  <a:lnTo>
                    <a:pt x="9626" y="8767"/>
                  </a:lnTo>
                  <a:lnTo>
                    <a:pt x="9542" y="8725"/>
                  </a:lnTo>
                  <a:lnTo>
                    <a:pt x="9479" y="8663"/>
                  </a:lnTo>
                  <a:lnTo>
                    <a:pt x="9458" y="8558"/>
                  </a:lnTo>
                  <a:lnTo>
                    <a:pt x="9688" y="8077"/>
                  </a:lnTo>
                  <a:lnTo>
                    <a:pt x="10630" y="7868"/>
                  </a:lnTo>
                  <a:lnTo>
                    <a:pt x="10714" y="7889"/>
                  </a:lnTo>
                  <a:lnTo>
                    <a:pt x="10588" y="7449"/>
                  </a:lnTo>
                  <a:lnTo>
                    <a:pt x="10170" y="6884"/>
                  </a:lnTo>
                  <a:lnTo>
                    <a:pt x="10044" y="6194"/>
                  </a:lnTo>
                  <a:lnTo>
                    <a:pt x="9960" y="5733"/>
                  </a:lnTo>
                  <a:lnTo>
                    <a:pt x="9856" y="5043"/>
                  </a:lnTo>
                  <a:lnTo>
                    <a:pt x="9856" y="4896"/>
                  </a:lnTo>
                  <a:lnTo>
                    <a:pt x="9835" y="4750"/>
                  </a:lnTo>
                  <a:lnTo>
                    <a:pt x="9772" y="4645"/>
                  </a:lnTo>
                  <a:lnTo>
                    <a:pt x="9772" y="4583"/>
                  </a:lnTo>
                  <a:lnTo>
                    <a:pt x="9772" y="4499"/>
                  </a:lnTo>
                  <a:lnTo>
                    <a:pt x="9877" y="4122"/>
                  </a:lnTo>
                  <a:lnTo>
                    <a:pt x="9981" y="3997"/>
                  </a:lnTo>
                  <a:lnTo>
                    <a:pt x="10107" y="3892"/>
                  </a:lnTo>
                  <a:lnTo>
                    <a:pt x="10149" y="3871"/>
                  </a:lnTo>
                  <a:lnTo>
                    <a:pt x="10107" y="3746"/>
                  </a:lnTo>
                  <a:lnTo>
                    <a:pt x="10191" y="3536"/>
                  </a:lnTo>
                  <a:lnTo>
                    <a:pt x="10212" y="3327"/>
                  </a:lnTo>
                  <a:lnTo>
                    <a:pt x="10212" y="3160"/>
                  </a:lnTo>
                  <a:lnTo>
                    <a:pt x="10253" y="3118"/>
                  </a:lnTo>
                  <a:lnTo>
                    <a:pt x="10484" y="2699"/>
                  </a:lnTo>
                  <a:lnTo>
                    <a:pt x="10525" y="2616"/>
                  </a:lnTo>
                  <a:lnTo>
                    <a:pt x="10714" y="2407"/>
                  </a:lnTo>
                  <a:lnTo>
                    <a:pt x="11007" y="2009"/>
                  </a:lnTo>
                  <a:lnTo>
                    <a:pt x="11028" y="1925"/>
                  </a:lnTo>
                  <a:lnTo>
                    <a:pt x="10986" y="1863"/>
                  </a:lnTo>
                  <a:lnTo>
                    <a:pt x="10923" y="1779"/>
                  </a:lnTo>
                  <a:lnTo>
                    <a:pt x="10839" y="1716"/>
                  </a:lnTo>
                  <a:lnTo>
                    <a:pt x="10881" y="1591"/>
                  </a:lnTo>
                  <a:lnTo>
                    <a:pt x="10902" y="1381"/>
                  </a:lnTo>
                  <a:lnTo>
                    <a:pt x="10902" y="1235"/>
                  </a:lnTo>
                  <a:lnTo>
                    <a:pt x="10944" y="1151"/>
                  </a:lnTo>
                  <a:lnTo>
                    <a:pt x="10986" y="1047"/>
                  </a:lnTo>
                  <a:lnTo>
                    <a:pt x="10944" y="1026"/>
                  </a:lnTo>
                  <a:lnTo>
                    <a:pt x="10776" y="1026"/>
                  </a:lnTo>
                  <a:lnTo>
                    <a:pt x="10776" y="942"/>
                  </a:lnTo>
                  <a:lnTo>
                    <a:pt x="10735" y="858"/>
                  </a:lnTo>
                  <a:lnTo>
                    <a:pt x="10693" y="837"/>
                  </a:lnTo>
                  <a:lnTo>
                    <a:pt x="10672" y="733"/>
                  </a:lnTo>
                  <a:lnTo>
                    <a:pt x="10588" y="670"/>
                  </a:lnTo>
                  <a:lnTo>
                    <a:pt x="10463" y="628"/>
                  </a:lnTo>
                  <a:lnTo>
                    <a:pt x="10400" y="565"/>
                  </a:lnTo>
                  <a:lnTo>
                    <a:pt x="10358" y="502"/>
                  </a:lnTo>
                  <a:lnTo>
                    <a:pt x="10274" y="335"/>
                  </a:lnTo>
                  <a:lnTo>
                    <a:pt x="10212" y="314"/>
                  </a:lnTo>
                  <a:lnTo>
                    <a:pt x="10086" y="314"/>
                  </a:lnTo>
                  <a:lnTo>
                    <a:pt x="10044" y="398"/>
                  </a:lnTo>
                  <a:lnTo>
                    <a:pt x="9981" y="440"/>
                  </a:lnTo>
                  <a:lnTo>
                    <a:pt x="9877" y="502"/>
                  </a:lnTo>
                  <a:lnTo>
                    <a:pt x="9835" y="502"/>
                  </a:lnTo>
                  <a:lnTo>
                    <a:pt x="9793" y="440"/>
                  </a:lnTo>
                  <a:lnTo>
                    <a:pt x="9584" y="440"/>
                  </a:lnTo>
                  <a:lnTo>
                    <a:pt x="9521" y="502"/>
                  </a:lnTo>
                  <a:lnTo>
                    <a:pt x="9479" y="544"/>
                  </a:lnTo>
                  <a:lnTo>
                    <a:pt x="9416" y="565"/>
                  </a:lnTo>
                  <a:lnTo>
                    <a:pt x="9312" y="523"/>
                  </a:lnTo>
                  <a:lnTo>
                    <a:pt x="9165" y="440"/>
                  </a:lnTo>
                  <a:lnTo>
                    <a:pt x="9124" y="356"/>
                  </a:lnTo>
                  <a:lnTo>
                    <a:pt x="9040" y="335"/>
                  </a:lnTo>
                  <a:lnTo>
                    <a:pt x="8998" y="293"/>
                  </a:lnTo>
                  <a:lnTo>
                    <a:pt x="8956" y="189"/>
                  </a:lnTo>
                  <a:lnTo>
                    <a:pt x="8935" y="147"/>
                  </a:lnTo>
                  <a:lnTo>
                    <a:pt x="8831" y="105"/>
                  </a:lnTo>
                  <a:lnTo>
                    <a:pt x="8705" y="105"/>
                  </a:lnTo>
                  <a:lnTo>
                    <a:pt x="8517" y="189"/>
                  </a:lnTo>
                  <a:lnTo>
                    <a:pt x="8496" y="147"/>
                  </a:lnTo>
                  <a:lnTo>
                    <a:pt x="8266" y="147"/>
                  </a:lnTo>
                  <a:lnTo>
                    <a:pt x="8182" y="105"/>
                  </a:lnTo>
                  <a:lnTo>
                    <a:pt x="8098" y="84"/>
                  </a:lnTo>
                  <a:lnTo>
                    <a:pt x="8056" y="42"/>
                  </a:lnTo>
                  <a:lnTo>
                    <a:pt x="7868" y="42"/>
                  </a:lnTo>
                  <a:lnTo>
                    <a:pt x="7784" y="0"/>
                  </a:lnTo>
                  <a:close/>
                </a:path>
              </a:pathLst>
            </a:custGeom>
            <a:solidFill>
              <a:srgbClr val="2C39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 name="Google Shape;600;p49"/>
            <p:cNvSpPr/>
            <p:nvPr/>
          </p:nvSpPr>
          <p:spPr>
            <a:xfrm>
              <a:off x="4159150" y="3380850"/>
              <a:ext cx="46050" cy="116150"/>
            </a:xfrm>
            <a:custGeom>
              <a:avLst/>
              <a:gdLst/>
              <a:ahLst/>
              <a:cxnLst/>
              <a:rect l="l" t="t" r="r" b="b"/>
              <a:pathLst>
                <a:path w="1842" h="4646" extrusionOk="0">
                  <a:moveTo>
                    <a:pt x="210" y="0"/>
                  </a:moveTo>
                  <a:lnTo>
                    <a:pt x="189" y="21"/>
                  </a:lnTo>
                  <a:lnTo>
                    <a:pt x="210" y="105"/>
                  </a:lnTo>
                  <a:lnTo>
                    <a:pt x="231" y="126"/>
                  </a:lnTo>
                  <a:lnTo>
                    <a:pt x="273" y="209"/>
                  </a:lnTo>
                  <a:lnTo>
                    <a:pt x="377" y="251"/>
                  </a:lnTo>
                  <a:lnTo>
                    <a:pt x="419" y="272"/>
                  </a:lnTo>
                  <a:lnTo>
                    <a:pt x="419" y="314"/>
                  </a:lnTo>
                  <a:lnTo>
                    <a:pt x="377" y="460"/>
                  </a:lnTo>
                  <a:lnTo>
                    <a:pt x="377" y="523"/>
                  </a:lnTo>
                  <a:lnTo>
                    <a:pt x="482" y="586"/>
                  </a:lnTo>
                  <a:lnTo>
                    <a:pt x="503" y="670"/>
                  </a:lnTo>
                  <a:lnTo>
                    <a:pt x="503" y="795"/>
                  </a:lnTo>
                  <a:lnTo>
                    <a:pt x="482" y="837"/>
                  </a:lnTo>
                  <a:lnTo>
                    <a:pt x="482" y="879"/>
                  </a:lnTo>
                  <a:lnTo>
                    <a:pt x="335" y="1004"/>
                  </a:lnTo>
                  <a:lnTo>
                    <a:pt x="335" y="1088"/>
                  </a:lnTo>
                  <a:lnTo>
                    <a:pt x="377" y="1193"/>
                  </a:lnTo>
                  <a:lnTo>
                    <a:pt x="377" y="1276"/>
                  </a:lnTo>
                  <a:lnTo>
                    <a:pt x="398" y="1360"/>
                  </a:lnTo>
                  <a:lnTo>
                    <a:pt x="335" y="1423"/>
                  </a:lnTo>
                  <a:lnTo>
                    <a:pt x="398" y="1507"/>
                  </a:lnTo>
                  <a:lnTo>
                    <a:pt x="398" y="1590"/>
                  </a:lnTo>
                  <a:lnTo>
                    <a:pt x="335" y="1611"/>
                  </a:lnTo>
                  <a:lnTo>
                    <a:pt x="377" y="1695"/>
                  </a:lnTo>
                  <a:lnTo>
                    <a:pt x="398" y="1737"/>
                  </a:lnTo>
                  <a:lnTo>
                    <a:pt x="440" y="1779"/>
                  </a:lnTo>
                  <a:lnTo>
                    <a:pt x="440" y="1820"/>
                  </a:lnTo>
                  <a:lnTo>
                    <a:pt x="398" y="1820"/>
                  </a:lnTo>
                  <a:lnTo>
                    <a:pt x="377" y="1904"/>
                  </a:lnTo>
                  <a:lnTo>
                    <a:pt x="293" y="1925"/>
                  </a:lnTo>
                  <a:lnTo>
                    <a:pt x="168" y="2030"/>
                  </a:lnTo>
                  <a:lnTo>
                    <a:pt x="126" y="2051"/>
                  </a:lnTo>
                  <a:lnTo>
                    <a:pt x="126" y="2134"/>
                  </a:lnTo>
                  <a:lnTo>
                    <a:pt x="168" y="2197"/>
                  </a:lnTo>
                  <a:lnTo>
                    <a:pt x="126" y="2260"/>
                  </a:lnTo>
                  <a:lnTo>
                    <a:pt x="126" y="2344"/>
                  </a:lnTo>
                  <a:lnTo>
                    <a:pt x="63" y="2448"/>
                  </a:lnTo>
                  <a:lnTo>
                    <a:pt x="1" y="2469"/>
                  </a:lnTo>
                  <a:lnTo>
                    <a:pt x="1" y="2532"/>
                  </a:lnTo>
                  <a:lnTo>
                    <a:pt x="84" y="2636"/>
                  </a:lnTo>
                  <a:lnTo>
                    <a:pt x="126" y="2741"/>
                  </a:lnTo>
                  <a:lnTo>
                    <a:pt x="168" y="2783"/>
                  </a:lnTo>
                  <a:lnTo>
                    <a:pt x="314" y="2762"/>
                  </a:lnTo>
                  <a:lnTo>
                    <a:pt x="335" y="2825"/>
                  </a:lnTo>
                  <a:lnTo>
                    <a:pt x="377" y="2867"/>
                  </a:lnTo>
                  <a:lnTo>
                    <a:pt x="419" y="2929"/>
                  </a:lnTo>
                  <a:lnTo>
                    <a:pt x="419" y="2992"/>
                  </a:lnTo>
                  <a:lnTo>
                    <a:pt x="524" y="3055"/>
                  </a:lnTo>
                  <a:lnTo>
                    <a:pt x="586" y="3034"/>
                  </a:lnTo>
                  <a:lnTo>
                    <a:pt x="628" y="3034"/>
                  </a:lnTo>
                  <a:lnTo>
                    <a:pt x="691" y="2971"/>
                  </a:lnTo>
                  <a:lnTo>
                    <a:pt x="817" y="2971"/>
                  </a:lnTo>
                  <a:lnTo>
                    <a:pt x="963" y="2992"/>
                  </a:lnTo>
                  <a:lnTo>
                    <a:pt x="1026" y="3097"/>
                  </a:lnTo>
                  <a:lnTo>
                    <a:pt x="1026" y="3264"/>
                  </a:lnTo>
                  <a:lnTo>
                    <a:pt x="1005" y="3390"/>
                  </a:lnTo>
                  <a:lnTo>
                    <a:pt x="900" y="3515"/>
                  </a:lnTo>
                  <a:lnTo>
                    <a:pt x="837" y="3662"/>
                  </a:lnTo>
                  <a:lnTo>
                    <a:pt x="796" y="3766"/>
                  </a:lnTo>
                  <a:lnTo>
                    <a:pt x="796" y="3871"/>
                  </a:lnTo>
                  <a:lnTo>
                    <a:pt x="837" y="3996"/>
                  </a:lnTo>
                  <a:lnTo>
                    <a:pt x="837" y="4080"/>
                  </a:lnTo>
                  <a:lnTo>
                    <a:pt x="942" y="4206"/>
                  </a:lnTo>
                  <a:lnTo>
                    <a:pt x="1047" y="4289"/>
                  </a:lnTo>
                  <a:lnTo>
                    <a:pt x="1130" y="4331"/>
                  </a:lnTo>
                  <a:lnTo>
                    <a:pt x="1172" y="4394"/>
                  </a:lnTo>
                  <a:lnTo>
                    <a:pt x="1256" y="4499"/>
                  </a:lnTo>
                  <a:lnTo>
                    <a:pt x="1235" y="4541"/>
                  </a:lnTo>
                  <a:lnTo>
                    <a:pt x="1256" y="4645"/>
                  </a:lnTo>
                  <a:lnTo>
                    <a:pt x="1361" y="4624"/>
                  </a:lnTo>
                  <a:lnTo>
                    <a:pt x="1381" y="4499"/>
                  </a:lnTo>
                  <a:lnTo>
                    <a:pt x="1361" y="4352"/>
                  </a:lnTo>
                  <a:lnTo>
                    <a:pt x="1423" y="4248"/>
                  </a:lnTo>
                  <a:lnTo>
                    <a:pt x="1423" y="4143"/>
                  </a:lnTo>
                  <a:lnTo>
                    <a:pt x="1486" y="3996"/>
                  </a:lnTo>
                  <a:lnTo>
                    <a:pt x="1591" y="3976"/>
                  </a:lnTo>
                  <a:lnTo>
                    <a:pt x="1674" y="3913"/>
                  </a:lnTo>
                  <a:lnTo>
                    <a:pt x="1695" y="3808"/>
                  </a:lnTo>
                  <a:lnTo>
                    <a:pt x="1737" y="3599"/>
                  </a:lnTo>
                  <a:lnTo>
                    <a:pt x="1653" y="3515"/>
                  </a:lnTo>
                  <a:lnTo>
                    <a:pt x="1674" y="3473"/>
                  </a:lnTo>
                  <a:lnTo>
                    <a:pt x="1653" y="3452"/>
                  </a:lnTo>
                  <a:lnTo>
                    <a:pt x="1674" y="3390"/>
                  </a:lnTo>
                  <a:lnTo>
                    <a:pt x="1737" y="3390"/>
                  </a:lnTo>
                  <a:lnTo>
                    <a:pt x="1758" y="3306"/>
                  </a:lnTo>
                  <a:lnTo>
                    <a:pt x="1842" y="3306"/>
                  </a:lnTo>
                  <a:lnTo>
                    <a:pt x="1842" y="3243"/>
                  </a:lnTo>
                  <a:lnTo>
                    <a:pt x="1779" y="3160"/>
                  </a:lnTo>
                  <a:lnTo>
                    <a:pt x="1737" y="3034"/>
                  </a:lnTo>
                  <a:lnTo>
                    <a:pt x="1591" y="2846"/>
                  </a:lnTo>
                  <a:lnTo>
                    <a:pt x="1570" y="2741"/>
                  </a:lnTo>
                  <a:lnTo>
                    <a:pt x="1361" y="2553"/>
                  </a:lnTo>
                  <a:lnTo>
                    <a:pt x="1319" y="2532"/>
                  </a:lnTo>
                  <a:lnTo>
                    <a:pt x="1277" y="2469"/>
                  </a:lnTo>
                  <a:lnTo>
                    <a:pt x="1172" y="2406"/>
                  </a:lnTo>
                  <a:lnTo>
                    <a:pt x="1005" y="2323"/>
                  </a:lnTo>
                  <a:lnTo>
                    <a:pt x="921" y="1779"/>
                  </a:lnTo>
                  <a:lnTo>
                    <a:pt x="942" y="1674"/>
                  </a:lnTo>
                  <a:lnTo>
                    <a:pt x="942" y="691"/>
                  </a:lnTo>
                  <a:lnTo>
                    <a:pt x="921" y="481"/>
                  </a:lnTo>
                  <a:lnTo>
                    <a:pt x="733" y="272"/>
                  </a:lnTo>
                  <a:lnTo>
                    <a:pt x="649" y="209"/>
                  </a:lnTo>
                  <a:lnTo>
                    <a:pt x="607" y="167"/>
                  </a:lnTo>
                  <a:lnTo>
                    <a:pt x="586" y="126"/>
                  </a:lnTo>
                  <a:lnTo>
                    <a:pt x="524" y="126"/>
                  </a:lnTo>
                  <a:lnTo>
                    <a:pt x="503" y="105"/>
                  </a:lnTo>
                  <a:lnTo>
                    <a:pt x="419" y="63"/>
                  </a:lnTo>
                  <a:lnTo>
                    <a:pt x="398" y="105"/>
                  </a:lnTo>
                  <a:lnTo>
                    <a:pt x="377" y="63"/>
                  </a:lnTo>
                  <a:lnTo>
                    <a:pt x="293" y="63"/>
                  </a:lnTo>
                  <a:lnTo>
                    <a:pt x="273" y="0"/>
                  </a:lnTo>
                  <a:close/>
                </a:path>
              </a:pathLst>
            </a:custGeom>
            <a:solidFill>
              <a:srgbClr val="2C39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 name="Google Shape;601;p49"/>
            <p:cNvSpPr/>
            <p:nvPr/>
          </p:nvSpPr>
          <p:spPr>
            <a:xfrm>
              <a:off x="4001175" y="3363575"/>
              <a:ext cx="170550" cy="145450"/>
            </a:xfrm>
            <a:custGeom>
              <a:avLst/>
              <a:gdLst/>
              <a:ahLst/>
              <a:cxnLst/>
              <a:rect l="l" t="t" r="r" b="b"/>
              <a:pathLst>
                <a:path w="6822" h="5818" extrusionOk="0">
                  <a:moveTo>
                    <a:pt x="5085" y="1"/>
                  </a:moveTo>
                  <a:lnTo>
                    <a:pt x="4143" y="210"/>
                  </a:lnTo>
                  <a:lnTo>
                    <a:pt x="3913" y="691"/>
                  </a:lnTo>
                  <a:lnTo>
                    <a:pt x="3934" y="796"/>
                  </a:lnTo>
                  <a:lnTo>
                    <a:pt x="3997" y="858"/>
                  </a:lnTo>
                  <a:lnTo>
                    <a:pt x="4081" y="900"/>
                  </a:lnTo>
                  <a:lnTo>
                    <a:pt x="4039" y="942"/>
                  </a:lnTo>
                  <a:lnTo>
                    <a:pt x="4018" y="1005"/>
                  </a:lnTo>
                  <a:lnTo>
                    <a:pt x="4018" y="1068"/>
                  </a:lnTo>
                  <a:lnTo>
                    <a:pt x="4018" y="1151"/>
                  </a:lnTo>
                  <a:lnTo>
                    <a:pt x="4018" y="1235"/>
                  </a:lnTo>
                  <a:lnTo>
                    <a:pt x="4018" y="1361"/>
                  </a:lnTo>
                  <a:lnTo>
                    <a:pt x="3976" y="1382"/>
                  </a:lnTo>
                  <a:lnTo>
                    <a:pt x="3997" y="1423"/>
                  </a:lnTo>
                  <a:lnTo>
                    <a:pt x="3934" y="1465"/>
                  </a:lnTo>
                  <a:lnTo>
                    <a:pt x="3830" y="1570"/>
                  </a:lnTo>
                  <a:lnTo>
                    <a:pt x="3830" y="1654"/>
                  </a:lnTo>
                  <a:lnTo>
                    <a:pt x="3830" y="1988"/>
                  </a:lnTo>
                  <a:lnTo>
                    <a:pt x="3830" y="2114"/>
                  </a:lnTo>
                  <a:lnTo>
                    <a:pt x="3913" y="2198"/>
                  </a:lnTo>
                  <a:lnTo>
                    <a:pt x="4081" y="2365"/>
                  </a:lnTo>
                  <a:lnTo>
                    <a:pt x="4102" y="2428"/>
                  </a:lnTo>
                  <a:lnTo>
                    <a:pt x="4143" y="2511"/>
                  </a:lnTo>
                  <a:lnTo>
                    <a:pt x="4436" y="2511"/>
                  </a:lnTo>
                  <a:lnTo>
                    <a:pt x="4395" y="2470"/>
                  </a:lnTo>
                  <a:lnTo>
                    <a:pt x="4395" y="2386"/>
                  </a:lnTo>
                  <a:lnTo>
                    <a:pt x="4520" y="2365"/>
                  </a:lnTo>
                  <a:lnTo>
                    <a:pt x="4562" y="2386"/>
                  </a:lnTo>
                  <a:lnTo>
                    <a:pt x="4625" y="3014"/>
                  </a:lnTo>
                  <a:lnTo>
                    <a:pt x="4562" y="3055"/>
                  </a:lnTo>
                  <a:lnTo>
                    <a:pt x="4499" y="3035"/>
                  </a:lnTo>
                  <a:lnTo>
                    <a:pt x="4457" y="3014"/>
                  </a:lnTo>
                  <a:lnTo>
                    <a:pt x="4436" y="2993"/>
                  </a:lnTo>
                  <a:lnTo>
                    <a:pt x="4353" y="3035"/>
                  </a:lnTo>
                  <a:lnTo>
                    <a:pt x="4248" y="3055"/>
                  </a:lnTo>
                  <a:lnTo>
                    <a:pt x="4185" y="3055"/>
                  </a:lnTo>
                  <a:lnTo>
                    <a:pt x="4039" y="2930"/>
                  </a:lnTo>
                  <a:lnTo>
                    <a:pt x="3934" y="2804"/>
                  </a:lnTo>
                  <a:lnTo>
                    <a:pt x="3830" y="2721"/>
                  </a:lnTo>
                  <a:lnTo>
                    <a:pt x="3725" y="2574"/>
                  </a:lnTo>
                  <a:lnTo>
                    <a:pt x="3599" y="2470"/>
                  </a:lnTo>
                  <a:lnTo>
                    <a:pt x="3390" y="2407"/>
                  </a:lnTo>
                  <a:lnTo>
                    <a:pt x="3244" y="2323"/>
                  </a:lnTo>
                  <a:lnTo>
                    <a:pt x="3244" y="2260"/>
                  </a:lnTo>
                  <a:lnTo>
                    <a:pt x="3139" y="2156"/>
                  </a:lnTo>
                  <a:lnTo>
                    <a:pt x="3139" y="1988"/>
                  </a:lnTo>
                  <a:lnTo>
                    <a:pt x="3097" y="1988"/>
                  </a:lnTo>
                  <a:lnTo>
                    <a:pt x="3055" y="2009"/>
                  </a:lnTo>
                  <a:lnTo>
                    <a:pt x="2972" y="2009"/>
                  </a:lnTo>
                  <a:lnTo>
                    <a:pt x="2930" y="2177"/>
                  </a:lnTo>
                  <a:lnTo>
                    <a:pt x="2888" y="2219"/>
                  </a:lnTo>
                  <a:lnTo>
                    <a:pt x="2742" y="2281"/>
                  </a:lnTo>
                  <a:lnTo>
                    <a:pt x="2637" y="2281"/>
                  </a:lnTo>
                  <a:lnTo>
                    <a:pt x="2637" y="2260"/>
                  </a:lnTo>
                  <a:lnTo>
                    <a:pt x="2511" y="2219"/>
                  </a:lnTo>
                  <a:lnTo>
                    <a:pt x="2365" y="2198"/>
                  </a:lnTo>
                  <a:lnTo>
                    <a:pt x="2239" y="2114"/>
                  </a:lnTo>
                  <a:lnTo>
                    <a:pt x="2198" y="2114"/>
                  </a:lnTo>
                  <a:lnTo>
                    <a:pt x="2093" y="2072"/>
                  </a:lnTo>
                  <a:lnTo>
                    <a:pt x="2030" y="2072"/>
                  </a:lnTo>
                  <a:lnTo>
                    <a:pt x="2030" y="2009"/>
                  </a:lnTo>
                  <a:lnTo>
                    <a:pt x="2030" y="1947"/>
                  </a:lnTo>
                  <a:lnTo>
                    <a:pt x="2009" y="1884"/>
                  </a:lnTo>
                  <a:lnTo>
                    <a:pt x="2009" y="1758"/>
                  </a:lnTo>
                  <a:lnTo>
                    <a:pt x="1946" y="1758"/>
                  </a:lnTo>
                  <a:lnTo>
                    <a:pt x="1800" y="1800"/>
                  </a:lnTo>
                  <a:lnTo>
                    <a:pt x="1779" y="1842"/>
                  </a:lnTo>
                  <a:lnTo>
                    <a:pt x="1695" y="1842"/>
                  </a:lnTo>
                  <a:lnTo>
                    <a:pt x="1612" y="1884"/>
                  </a:lnTo>
                  <a:lnTo>
                    <a:pt x="1528" y="1947"/>
                  </a:lnTo>
                  <a:lnTo>
                    <a:pt x="1507" y="1905"/>
                  </a:lnTo>
                  <a:lnTo>
                    <a:pt x="1486" y="1884"/>
                  </a:lnTo>
                  <a:lnTo>
                    <a:pt x="1486" y="1779"/>
                  </a:lnTo>
                  <a:lnTo>
                    <a:pt x="1465" y="1758"/>
                  </a:lnTo>
                  <a:lnTo>
                    <a:pt x="1361" y="1695"/>
                  </a:lnTo>
                  <a:lnTo>
                    <a:pt x="1298" y="1737"/>
                  </a:lnTo>
                  <a:lnTo>
                    <a:pt x="1256" y="1674"/>
                  </a:lnTo>
                  <a:lnTo>
                    <a:pt x="1256" y="1695"/>
                  </a:lnTo>
                  <a:lnTo>
                    <a:pt x="1256" y="1758"/>
                  </a:lnTo>
                  <a:lnTo>
                    <a:pt x="1214" y="1779"/>
                  </a:lnTo>
                  <a:lnTo>
                    <a:pt x="1256" y="2009"/>
                  </a:lnTo>
                  <a:lnTo>
                    <a:pt x="1256" y="2219"/>
                  </a:lnTo>
                  <a:lnTo>
                    <a:pt x="1256" y="2365"/>
                  </a:lnTo>
                  <a:lnTo>
                    <a:pt x="1298" y="2470"/>
                  </a:lnTo>
                  <a:lnTo>
                    <a:pt x="1298" y="2574"/>
                  </a:lnTo>
                  <a:lnTo>
                    <a:pt x="1277" y="2616"/>
                  </a:lnTo>
                  <a:lnTo>
                    <a:pt x="1256" y="2783"/>
                  </a:lnTo>
                  <a:lnTo>
                    <a:pt x="1277" y="2825"/>
                  </a:lnTo>
                  <a:lnTo>
                    <a:pt x="42" y="2825"/>
                  </a:lnTo>
                  <a:lnTo>
                    <a:pt x="1" y="4771"/>
                  </a:lnTo>
                  <a:lnTo>
                    <a:pt x="22" y="4813"/>
                  </a:lnTo>
                  <a:lnTo>
                    <a:pt x="105" y="4918"/>
                  </a:lnTo>
                  <a:lnTo>
                    <a:pt x="168" y="4980"/>
                  </a:lnTo>
                  <a:lnTo>
                    <a:pt x="231" y="5043"/>
                  </a:lnTo>
                  <a:lnTo>
                    <a:pt x="314" y="5085"/>
                  </a:lnTo>
                  <a:lnTo>
                    <a:pt x="419" y="5232"/>
                  </a:lnTo>
                  <a:lnTo>
                    <a:pt x="482" y="5294"/>
                  </a:lnTo>
                  <a:lnTo>
                    <a:pt x="566" y="5336"/>
                  </a:lnTo>
                  <a:lnTo>
                    <a:pt x="628" y="5399"/>
                  </a:lnTo>
                  <a:lnTo>
                    <a:pt x="670" y="5462"/>
                  </a:lnTo>
                  <a:lnTo>
                    <a:pt x="754" y="5504"/>
                  </a:lnTo>
                  <a:lnTo>
                    <a:pt x="775" y="5608"/>
                  </a:lnTo>
                  <a:lnTo>
                    <a:pt x="1319" y="5462"/>
                  </a:lnTo>
                  <a:lnTo>
                    <a:pt x="1402" y="5504"/>
                  </a:lnTo>
                  <a:lnTo>
                    <a:pt x="1528" y="5441"/>
                  </a:lnTo>
                  <a:lnTo>
                    <a:pt x="1570" y="5462"/>
                  </a:lnTo>
                  <a:lnTo>
                    <a:pt x="1591" y="5462"/>
                  </a:lnTo>
                  <a:lnTo>
                    <a:pt x="1612" y="5504"/>
                  </a:lnTo>
                  <a:lnTo>
                    <a:pt x="1695" y="5504"/>
                  </a:lnTo>
                  <a:lnTo>
                    <a:pt x="1716" y="5524"/>
                  </a:lnTo>
                  <a:lnTo>
                    <a:pt x="1737" y="5524"/>
                  </a:lnTo>
                  <a:lnTo>
                    <a:pt x="1821" y="5629"/>
                  </a:lnTo>
                  <a:lnTo>
                    <a:pt x="1884" y="5629"/>
                  </a:lnTo>
                  <a:lnTo>
                    <a:pt x="2030" y="5650"/>
                  </a:lnTo>
                  <a:lnTo>
                    <a:pt x="2135" y="5713"/>
                  </a:lnTo>
                  <a:lnTo>
                    <a:pt x="2198" y="5755"/>
                  </a:lnTo>
                  <a:lnTo>
                    <a:pt x="2239" y="5755"/>
                  </a:lnTo>
                  <a:lnTo>
                    <a:pt x="2344" y="5671"/>
                  </a:lnTo>
                  <a:lnTo>
                    <a:pt x="2470" y="5650"/>
                  </a:lnTo>
                  <a:lnTo>
                    <a:pt x="2532" y="5713"/>
                  </a:lnTo>
                  <a:lnTo>
                    <a:pt x="2553" y="5671"/>
                  </a:lnTo>
                  <a:lnTo>
                    <a:pt x="2574" y="5713"/>
                  </a:lnTo>
                  <a:lnTo>
                    <a:pt x="2616" y="5713"/>
                  </a:lnTo>
                  <a:lnTo>
                    <a:pt x="2679" y="5776"/>
                  </a:lnTo>
                  <a:lnTo>
                    <a:pt x="2783" y="5817"/>
                  </a:lnTo>
                  <a:lnTo>
                    <a:pt x="2951" y="5755"/>
                  </a:lnTo>
                  <a:lnTo>
                    <a:pt x="3139" y="5504"/>
                  </a:lnTo>
                  <a:lnTo>
                    <a:pt x="3390" y="5190"/>
                  </a:lnTo>
                  <a:lnTo>
                    <a:pt x="3725" y="4939"/>
                  </a:lnTo>
                  <a:lnTo>
                    <a:pt x="3934" y="4876"/>
                  </a:lnTo>
                  <a:lnTo>
                    <a:pt x="3976" y="4834"/>
                  </a:lnTo>
                  <a:lnTo>
                    <a:pt x="3997" y="4792"/>
                  </a:lnTo>
                  <a:lnTo>
                    <a:pt x="3976" y="4729"/>
                  </a:lnTo>
                  <a:lnTo>
                    <a:pt x="3997" y="4687"/>
                  </a:lnTo>
                  <a:lnTo>
                    <a:pt x="3997" y="4625"/>
                  </a:lnTo>
                  <a:lnTo>
                    <a:pt x="4039" y="4562"/>
                  </a:lnTo>
                  <a:lnTo>
                    <a:pt x="4206" y="4457"/>
                  </a:lnTo>
                  <a:lnTo>
                    <a:pt x="4290" y="4415"/>
                  </a:lnTo>
                  <a:lnTo>
                    <a:pt x="4353" y="4395"/>
                  </a:lnTo>
                  <a:lnTo>
                    <a:pt x="4499" y="4353"/>
                  </a:lnTo>
                  <a:lnTo>
                    <a:pt x="4646" y="4353"/>
                  </a:lnTo>
                  <a:lnTo>
                    <a:pt x="4667" y="4395"/>
                  </a:lnTo>
                  <a:lnTo>
                    <a:pt x="4729" y="4374"/>
                  </a:lnTo>
                  <a:lnTo>
                    <a:pt x="4855" y="4395"/>
                  </a:lnTo>
                  <a:lnTo>
                    <a:pt x="4918" y="4395"/>
                  </a:lnTo>
                  <a:lnTo>
                    <a:pt x="4918" y="4311"/>
                  </a:lnTo>
                  <a:lnTo>
                    <a:pt x="4876" y="4143"/>
                  </a:lnTo>
                  <a:lnTo>
                    <a:pt x="4918" y="4060"/>
                  </a:lnTo>
                  <a:lnTo>
                    <a:pt x="5148" y="3955"/>
                  </a:lnTo>
                  <a:lnTo>
                    <a:pt x="5273" y="3955"/>
                  </a:lnTo>
                  <a:lnTo>
                    <a:pt x="5859" y="3683"/>
                  </a:lnTo>
                  <a:lnTo>
                    <a:pt x="5964" y="3662"/>
                  </a:lnTo>
                  <a:lnTo>
                    <a:pt x="6299" y="3537"/>
                  </a:lnTo>
                  <a:lnTo>
                    <a:pt x="6487" y="3474"/>
                  </a:lnTo>
                  <a:lnTo>
                    <a:pt x="6445" y="3432"/>
                  </a:lnTo>
                  <a:lnTo>
                    <a:pt x="6403" y="3327"/>
                  </a:lnTo>
                  <a:lnTo>
                    <a:pt x="6320" y="3223"/>
                  </a:lnTo>
                  <a:lnTo>
                    <a:pt x="6320" y="3160"/>
                  </a:lnTo>
                  <a:lnTo>
                    <a:pt x="6382" y="3139"/>
                  </a:lnTo>
                  <a:lnTo>
                    <a:pt x="6445" y="3035"/>
                  </a:lnTo>
                  <a:lnTo>
                    <a:pt x="6445" y="2951"/>
                  </a:lnTo>
                  <a:lnTo>
                    <a:pt x="6487" y="2888"/>
                  </a:lnTo>
                  <a:lnTo>
                    <a:pt x="6445" y="2825"/>
                  </a:lnTo>
                  <a:lnTo>
                    <a:pt x="6445" y="2742"/>
                  </a:lnTo>
                  <a:lnTo>
                    <a:pt x="6487" y="2721"/>
                  </a:lnTo>
                  <a:lnTo>
                    <a:pt x="6612" y="2616"/>
                  </a:lnTo>
                  <a:lnTo>
                    <a:pt x="6696" y="2595"/>
                  </a:lnTo>
                  <a:lnTo>
                    <a:pt x="6717" y="2511"/>
                  </a:lnTo>
                  <a:lnTo>
                    <a:pt x="6759" y="2511"/>
                  </a:lnTo>
                  <a:lnTo>
                    <a:pt x="6759" y="2470"/>
                  </a:lnTo>
                  <a:lnTo>
                    <a:pt x="6717" y="2428"/>
                  </a:lnTo>
                  <a:lnTo>
                    <a:pt x="6696" y="2386"/>
                  </a:lnTo>
                  <a:lnTo>
                    <a:pt x="6654" y="2302"/>
                  </a:lnTo>
                  <a:lnTo>
                    <a:pt x="6717" y="2281"/>
                  </a:lnTo>
                  <a:lnTo>
                    <a:pt x="6717" y="2198"/>
                  </a:lnTo>
                  <a:lnTo>
                    <a:pt x="6654" y="2114"/>
                  </a:lnTo>
                  <a:lnTo>
                    <a:pt x="6717" y="2051"/>
                  </a:lnTo>
                  <a:lnTo>
                    <a:pt x="6696" y="1967"/>
                  </a:lnTo>
                  <a:lnTo>
                    <a:pt x="6696" y="1884"/>
                  </a:lnTo>
                  <a:lnTo>
                    <a:pt x="6654" y="1779"/>
                  </a:lnTo>
                  <a:lnTo>
                    <a:pt x="6654" y="1695"/>
                  </a:lnTo>
                  <a:lnTo>
                    <a:pt x="6801" y="1570"/>
                  </a:lnTo>
                  <a:lnTo>
                    <a:pt x="6801" y="1528"/>
                  </a:lnTo>
                  <a:lnTo>
                    <a:pt x="6822" y="1486"/>
                  </a:lnTo>
                  <a:lnTo>
                    <a:pt x="6822" y="1361"/>
                  </a:lnTo>
                  <a:lnTo>
                    <a:pt x="6801" y="1277"/>
                  </a:lnTo>
                  <a:lnTo>
                    <a:pt x="6696" y="1214"/>
                  </a:lnTo>
                  <a:lnTo>
                    <a:pt x="6696" y="1151"/>
                  </a:lnTo>
                  <a:lnTo>
                    <a:pt x="6738" y="1005"/>
                  </a:lnTo>
                  <a:lnTo>
                    <a:pt x="6738" y="963"/>
                  </a:lnTo>
                  <a:lnTo>
                    <a:pt x="6696" y="942"/>
                  </a:lnTo>
                  <a:lnTo>
                    <a:pt x="6592" y="900"/>
                  </a:lnTo>
                  <a:lnTo>
                    <a:pt x="6550" y="817"/>
                  </a:lnTo>
                  <a:lnTo>
                    <a:pt x="6529" y="796"/>
                  </a:lnTo>
                  <a:lnTo>
                    <a:pt x="6508" y="712"/>
                  </a:lnTo>
                  <a:lnTo>
                    <a:pt x="6508" y="691"/>
                  </a:lnTo>
                  <a:lnTo>
                    <a:pt x="6445" y="691"/>
                  </a:lnTo>
                  <a:lnTo>
                    <a:pt x="6340" y="586"/>
                  </a:lnTo>
                  <a:lnTo>
                    <a:pt x="6299" y="503"/>
                  </a:lnTo>
                  <a:lnTo>
                    <a:pt x="6236" y="482"/>
                  </a:lnTo>
                  <a:lnTo>
                    <a:pt x="6194" y="419"/>
                  </a:lnTo>
                  <a:lnTo>
                    <a:pt x="6110" y="419"/>
                  </a:lnTo>
                  <a:lnTo>
                    <a:pt x="5859" y="335"/>
                  </a:lnTo>
                  <a:lnTo>
                    <a:pt x="5755" y="335"/>
                  </a:lnTo>
                  <a:lnTo>
                    <a:pt x="5671" y="273"/>
                  </a:lnTo>
                  <a:lnTo>
                    <a:pt x="5671" y="210"/>
                  </a:lnTo>
                  <a:lnTo>
                    <a:pt x="5587" y="168"/>
                  </a:lnTo>
                  <a:lnTo>
                    <a:pt x="5545" y="168"/>
                  </a:lnTo>
                  <a:lnTo>
                    <a:pt x="5441" y="126"/>
                  </a:lnTo>
                  <a:lnTo>
                    <a:pt x="5357" y="126"/>
                  </a:lnTo>
                  <a:lnTo>
                    <a:pt x="5169" y="22"/>
                  </a:lnTo>
                  <a:lnTo>
                    <a:pt x="5085" y="1"/>
                  </a:lnTo>
                  <a:close/>
                </a:path>
              </a:pathLst>
            </a:custGeom>
            <a:solidFill>
              <a:srgbClr val="2C39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 name="Google Shape;602;p49"/>
            <p:cNvSpPr/>
            <p:nvPr/>
          </p:nvSpPr>
          <p:spPr>
            <a:xfrm>
              <a:off x="3852625" y="3330100"/>
              <a:ext cx="181000" cy="178925"/>
            </a:xfrm>
            <a:custGeom>
              <a:avLst/>
              <a:gdLst/>
              <a:ahLst/>
              <a:cxnLst/>
              <a:rect l="l" t="t" r="r" b="b"/>
              <a:pathLst>
                <a:path w="7240" h="7157" extrusionOk="0">
                  <a:moveTo>
                    <a:pt x="963" y="0"/>
                  </a:moveTo>
                  <a:lnTo>
                    <a:pt x="879" y="42"/>
                  </a:lnTo>
                  <a:lnTo>
                    <a:pt x="774" y="63"/>
                  </a:lnTo>
                  <a:lnTo>
                    <a:pt x="712" y="63"/>
                  </a:lnTo>
                  <a:lnTo>
                    <a:pt x="670" y="84"/>
                  </a:lnTo>
                  <a:lnTo>
                    <a:pt x="670" y="105"/>
                  </a:lnTo>
                  <a:lnTo>
                    <a:pt x="649" y="105"/>
                  </a:lnTo>
                  <a:lnTo>
                    <a:pt x="502" y="189"/>
                  </a:lnTo>
                  <a:lnTo>
                    <a:pt x="544" y="273"/>
                  </a:lnTo>
                  <a:lnTo>
                    <a:pt x="544" y="356"/>
                  </a:lnTo>
                  <a:lnTo>
                    <a:pt x="858" y="712"/>
                  </a:lnTo>
                  <a:lnTo>
                    <a:pt x="879" y="1151"/>
                  </a:lnTo>
                  <a:lnTo>
                    <a:pt x="1046" y="1402"/>
                  </a:lnTo>
                  <a:lnTo>
                    <a:pt x="1026" y="1633"/>
                  </a:lnTo>
                  <a:lnTo>
                    <a:pt x="837" y="1863"/>
                  </a:lnTo>
                  <a:lnTo>
                    <a:pt x="942" y="1925"/>
                  </a:lnTo>
                  <a:lnTo>
                    <a:pt x="942" y="2135"/>
                  </a:lnTo>
                  <a:lnTo>
                    <a:pt x="1046" y="2260"/>
                  </a:lnTo>
                  <a:lnTo>
                    <a:pt x="1046" y="2407"/>
                  </a:lnTo>
                  <a:lnTo>
                    <a:pt x="1256" y="2783"/>
                  </a:lnTo>
                  <a:lnTo>
                    <a:pt x="1256" y="2867"/>
                  </a:lnTo>
                  <a:lnTo>
                    <a:pt x="1339" y="2972"/>
                  </a:lnTo>
                  <a:lnTo>
                    <a:pt x="1339" y="3453"/>
                  </a:lnTo>
                  <a:lnTo>
                    <a:pt x="1088" y="3871"/>
                  </a:lnTo>
                  <a:lnTo>
                    <a:pt x="1026" y="3871"/>
                  </a:lnTo>
                  <a:lnTo>
                    <a:pt x="754" y="4081"/>
                  </a:lnTo>
                  <a:lnTo>
                    <a:pt x="754" y="4227"/>
                  </a:lnTo>
                  <a:lnTo>
                    <a:pt x="440" y="4499"/>
                  </a:lnTo>
                  <a:lnTo>
                    <a:pt x="440" y="4687"/>
                  </a:lnTo>
                  <a:lnTo>
                    <a:pt x="398" y="4750"/>
                  </a:lnTo>
                  <a:lnTo>
                    <a:pt x="398" y="5210"/>
                  </a:lnTo>
                  <a:lnTo>
                    <a:pt x="230" y="5399"/>
                  </a:lnTo>
                  <a:lnTo>
                    <a:pt x="210" y="5608"/>
                  </a:lnTo>
                  <a:lnTo>
                    <a:pt x="42" y="5796"/>
                  </a:lnTo>
                  <a:lnTo>
                    <a:pt x="42" y="6006"/>
                  </a:lnTo>
                  <a:lnTo>
                    <a:pt x="21" y="6173"/>
                  </a:lnTo>
                  <a:lnTo>
                    <a:pt x="21" y="6466"/>
                  </a:lnTo>
                  <a:lnTo>
                    <a:pt x="0" y="6654"/>
                  </a:lnTo>
                  <a:lnTo>
                    <a:pt x="21" y="6696"/>
                  </a:lnTo>
                  <a:lnTo>
                    <a:pt x="105" y="6738"/>
                  </a:lnTo>
                  <a:lnTo>
                    <a:pt x="126" y="6759"/>
                  </a:lnTo>
                  <a:lnTo>
                    <a:pt x="189" y="6738"/>
                  </a:lnTo>
                  <a:lnTo>
                    <a:pt x="210" y="6654"/>
                  </a:lnTo>
                  <a:lnTo>
                    <a:pt x="398" y="6654"/>
                  </a:lnTo>
                  <a:lnTo>
                    <a:pt x="461" y="6696"/>
                  </a:lnTo>
                  <a:lnTo>
                    <a:pt x="523" y="6675"/>
                  </a:lnTo>
                  <a:lnTo>
                    <a:pt x="523" y="6591"/>
                  </a:lnTo>
                  <a:lnTo>
                    <a:pt x="712" y="6466"/>
                  </a:lnTo>
                  <a:lnTo>
                    <a:pt x="754" y="6466"/>
                  </a:lnTo>
                  <a:lnTo>
                    <a:pt x="858" y="6529"/>
                  </a:lnTo>
                  <a:lnTo>
                    <a:pt x="879" y="6529"/>
                  </a:lnTo>
                  <a:lnTo>
                    <a:pt x="921" y="6487"/>
                  </a:lnTo>
                  <a:lnTo>
                    <a:pt x="963" y="6466"/>
                  </a:lnTo>
                  <a:lnTo>
                    <a:pt x="1046" y="6529"/>
                  </a:lnTo>
                  <a:lnTo>
                    <a:pt x="1046" y="6550"/>
                  </a:lnTo>
                  <a:lnTo>
                    <a:pt x="1130" y="6571"/>
                  </a:lnTo>
                  <a:lnTo>
                    <a:pt x="1088" y="6633"/>
                  </a:lnTo>
                  <a:lnTo>
                    <a:pt x="1151" y="6654"/>
                  </a:lnTo>
                  <a:lnTo>
                    <a:pt x="1256" y="6759"/>
                  </a:lnTo>
                  <a:lnTo>
                    <a:pt x="1381" y="6801"/>
                  </a:lnTo>
                  <a:lnTo>
                    <a:pt x="1486" y="6759"/>
                  </a:lnTo>
                  <a:lnTo>
                    <a:pt x="1507" y="6759"/>
                  </a:lnTo>
                  <a:lnTo>
                    <a:pt x="1590" y="6696"/>
                  </a:lnTo>
                  <a:lnTo>
                    <a:pt x="1653" y="6696"/>
                  </a:lnTo>
                  <a:lnTo>
                    <a:pt x="1674" y="6738"/>
                  </a:lnTo>
                  <a:lnTo>
                    <a:pt x="3850" y="6738"/>
                  </a:lnTo>
                  <a:lnTo>
                    <a:pt x="3871" y="6759"/>
                  </a:lnTo>
                  <a:lnTo>
                    <a:pt x="3913" y="6863"/>
                  </a:lnTo>
                  <a:lnTo>
                    <a:pt x="3976" y="6905"/>
                  </a:lnTo>
                  <a:lnTo>
                    <a:pt x="4101" y="6968"/>
                  </a:lnTo>
                  <a:lnTo>
                    <a:pt x="4206" y="6989"/>
                  </a:lnTo>
                  <a:lnTo>
                    <a:pt x="4311" y="6968"/>
                  </a:lnTo>
                  <a:lnTo>
                    <a:pt x="4373" y="6989"/>
                  </a:lnTo>
                  <a:lnTo>
                    <a:pt x="4394" y="7052"/>
                  </a:lnTo>
                  <a:lnTo>
                    <a:pt x="4478" y="7073"/>
                  </a:lnTo>
                  <a:lnTo>
                    <a:pt x="4541" y="7010"/>
                  </a:lnTo>
                  <a:lnTo>
                    <a:pt x="4645" y="6989"/>
                  </a:lnTo>
                  <a:lnTo>
                    <a:pt x="4792" y="7010"/>
                  </a:lnTo>
                  <a:lnTo>
                    <a:pt x="4855" y="7010"/>
                  </a:lnTo>
                  <a:lnTo>
                    <a:pt x="4896" y="6947"/>
                  </a:lnTo>
                  <a:lnTo>
                    <a:pt x="4917" y="6968"/>
                  </a:lnTo>
                  <a:lnTo>
                    <a:pt x="4959" y="6968"/>
                  </a:lnTo>
                  <a:lnTo>
                    <a:pt x="5106" y="7094"/>
                  </a:lnTo>
                  <a:lnTo>
                    <a:pt x="5210" y="7115"/>
                  </a:lnTo>
                  <a:lnTo>
                    <a:pt x="5357" y="7115"/>
                  </a:lnTo>
                  <a:lnTo>
                    <a:pt x="5357" y="7073"/>
                  </a:lnTo>
                  <a:lnTo>
                    <a:pt x="5440" y="7052"/>
                  </a:lnTo>
                  <a:lnTo>
                    <a:pt x="5482" y="7073"/>
                  </a:lnTo>
                  <a:lnTo>
                    <a:pt x="5545" y="7094"/>
                  </a:lnTo>
                  <a:lnTo>
                    <a:pt x="5587" y="7073"/>
                  </a:lnTo>
                  <a:lnTo>
                    <a:pt x="5629" y="7115"/>
                  </a:lnTo>
                  <a:lnTo>
                    <a:pt x="5671" y="7115"/>
                  </a:lnTo>
                  <a:lnTo>
                    <a:pt x="5692" y="7156"/>
                  </a:lnTo>
                  <a:lnTo>
                    <a:pt x="5838" y="7156"/>
                  </a:lnTo>
                  <a:lnTo>
                    <a:pt x="6717" y="6947"/>
                  </a:lnTo>
                  <a:lnTo>
                    <a:pt x="6696" y="6843"/>
                  </a:lnTo>
                  <a:lnTo>
                    <a:pt x="6612" y="6801"/>
                  </a:lnTo>
                  <a:lnTo>
                    <a:pt x="6570" y="6738"/>
                  </a:lnTo>
                  <a:lnTo>
                    <a:pt x="6508" y="6675"/>
                  </a:lnTo>
                  <a:lnTo>
                    <a:pt x="6424" y="6633"/>
                  </a:lnTo>
                  <a:lnTo>
                    <a:pt x="6361" y="6571"/>
                  </a:lnTo>
                  <a:lnTo>
                    <a:pt x="6256" y="6424"/>
                  </a:lnTo>
                  <a:lnTo>
                    <a:pt x="6173" y="6382"/>
                  </a:lnTo>
                  <a:lnTo>
                    <a:pt x="6110" y="6319"/>
                  </a:lnTo>
                  <a:lnTo>
                    <a:pt x="6047" y="6257"/>
                  </a:lnTo>
                  <a:lnTo>
                    <a:pt x="5964" y="6152"/>
                  </a:lnTo>
                  <a:lnTo>
                    <a:pt x="5943" y="6110"/>
                  </a:lnTo>
                  <a:lnTo>
                    <a:pt x="5984" y="4164"/>
                  </a:lnTo>
                  <a:lnTo>
                    <a:pt x="7219" y="4164"/>
                  </a:lnTo>
                  <a:lnTo>
                    <a:pt x="7198" y="4122"/>
                  </a:lnTo>
                  <a:lnTo>
                    <a:pt x="7219" y="3955"/>
                  </a:lnTo>
                  <a:lnTo>
                    <a:pt x="7240" y="3913"/>
                  </a:lnTo>
                  <a:lnTo>
                    <a:pt x="7240" y="3809"/>
                  </a:lnTo>
                  <a:lnTo>
                    <a:pt x="7198" y="3704"/>
                  </a:lnTo>
                  <a:lnTo>
                    <a:pt x="7198" y="3558"/>
                  </a:lnTo>
                  <a:lnTo>
                    <a:pt x="7198" y="3348"/>
                  </a:lnTo>
                  <a:lnTo>
                    <a:pt x="7156" y="3118"/>
                  </a:lnTo>
                  <a:lnTo>
                    <a:pt x="7198" y="3097"/>
                  </a:lnTo>
                  <a:lnTo>
                    <a:pt x="7198" y="3034"/>
                  </a:lnTo>
                  <a:lnTo>
                    <a:pt x="7198" y="3013"/>
                  </a:lnTo>
                  <a:lnTo>
                    <a:pt x="7093" y="3013"/>
                  </a:lnTo>
                  <a:lnTo>
                    <a:pt x="6989" y="3034"/>
                  </a:lnTo>
                  <a:lnTo>
                    <a:pt x="6905" y="3097"/>
                  </a:lnTo>
                  <a:lnTo>
                    <a:pt x="6821" y="3118"/>
                  </a:lnTo>
                  <a:lnTo>
                    <a:pt x="6780" y="3139"/>
                  </a:lnTo>
                  <a:lnTo>
                    <a:pt x="6717" y="3118"/>
                  </a:lnTo>
                  <a:lnTo>
                    <a:pt x="6570" y="3118"/>
                  </a:lnTo>
                  <a:lnTo>
                    <a:pt x="6508" y="3097"/>
                  </a:lnTo>
                  <a:lnTo>
                    <a:pt x="6424" y="3034"/>
                  </a:lnTo>
                  <a:lnTo>
                    <a:pt x="6382" y="3034"/>
                  </a:lnTo>
                  <a:lnTo>
                    <a:pt x="6361" y="3076"/>
                  </a:lnTo>
                  <a:lnTo>
                    <a:pt x="6298" y="3097"/>
                  </a:lnTo>
                  <a:lnTo>
                    <a:pt x="6256" y="3118"/>
                  </a:lnTo>
                  <a:lnTo>
                    <a:pt x="6194" y="3118"/>
                  </a:lnTo>
                  <a:lnTo>
                    <a:pt x="6173" y="3097"/>
                  </a:lnTo>
                  <a:lnTo>
                    <a:pt x="6173" y="2972"/>
                  </a:lnTo>
                  <a:lnTo>
                    <a:pt x="6215" y="2930"/>
                  </a:lnTo>
                  <a:lnTo>
                    <a:pt x="6215" y="2909"/>
                  </a:lnTo>
                  <a:lnTo>
                    <a:pt x="6256" y="2825"/>
                  </a:lnTo>
                  <a:lnTo>
                    <a:pt x="6173" y="2783"/>
                  </a:lnTo>
                  <a:lnTo>
                    <a:pt x="6173" y="2658"/>
                  </a:lnTo>
                  <a:lnTo>
                    <a:pt x="6194" y="2616"/>
                  </a:lnTo>
                  <a:lnTo>
                    <a:pt x="6194" y="2553"/>
                  </a:lnTo>
                  <a:lnTo>
                    <a:pt x="6110" y="2490"/>
                  </a:lnTo>
                  <a:lnTo>
                    <a:pt x="6110" y="2407"/>
                  </a:lnTo>
                  <a:lnTo>
                    <a:pt x="6152" y="2344"/>
                  </a:lnTo>
                  <a:lnTo>
                    <a:pt x="6110" y="2281"/>
                  </a:lnTo>
                  <a:lnTo>
                    <a:pt x="6068" y="2260"/>
                  </a:lnTo>
                  <a:lnTo>
                    <a:pt x="6047" y="2197"/>
                  </a:lnTo>
                  <a:lnTo>
                    <a:pt x="6005" y="2177"/>
                  </a:lnTo>
                  <a:lnTo>
                    <a:pt x="6005" y="2093"/>
                  </a:lnTo>
                  <a:lnTo>
                    <a:pt x="5964" y="2051"/>
                  </a:lnTo>
                  <a:lnTo>
                    <a:pt x="5964" y="1967"/>
                  </a:lnTo>
                  <a:lnTo>
                    <a:pt x="5901" y="1925"/>
                  </a:lnTo>
                  <a:lnTo>
                    <a:pt x="5964" y="1821"/>
                  </a:lnTo>
                  <a:lnTo>
                    <a:pt x="5964" y="1612"/>
                  </a:lnTo>
                  <a:lnTo>
                    <a:pt x="5943" y="1528"/>
                  </a:lnTo>
                  <a:lnTo>
                    <a:pt x="5943" y="1507"/>
                  </a:lnTo>
                  <a:lnTo>
                    <a:pt x="5964" y="1444"/>
                  </a:lnTo>
                  <a:lnTo>
                    <a:pt x="5964" y="1361"/>
                  </a:lnTo>
                  <a:lnTo>
                    <a:pt x="5901" y="1298"/>
                  </a:lnTo>
                  <a:lnTo>
                    <a:pt x="5943" y="1193"/>
                  </a:lnTo>
                  <a:lnTo>
                    <a:pt x="5984" y="1089"/>
                  </a:lnTo>
                  <a:lnTo>
                    <a:pt x="5984" y="1005"/>
                  </a:lnTo>
                  <a:lnTo>
                    <a:pt x="5984" y="921"/>
                  </a:lnTo>
                  <a:lnTo>
                    <a:pt x="5964" y="837"/>
                  </a:lnTo>
                  <a:lnTo>
                    <a:pt x="5315" y="796"/>
                  </a:lnTo>
                  <a:lnTo>
                    <a:pt x="5273" y="733"/>
                  </a:lnTo>
                  <a:lnTo>
                    <a:pt x="5315" y="691"/>
                  </a:lnTo>
                  <a:lnTo>
                    <a:pt x="5336" y="607"/>
                  </a:lnTo>
                  <a:lnTo>
                    <a:pt x="5147" y="586"/>
                  </a:lnTo>
                  <a:lnTo>
                    <a:pt x="5147" y="628"/>
                  </a:lnTo>
                  <a:lnTo>
                    <a:pt x="4583" y="670"/>
                  </a:lnTo>
                  <a:lnTo>
                    <a:pt x="4583" y="817"/>
                  </a:lnTo>
                  <a:lnTo>
                    <a:pt x="4520" y="921"/>
                  </a:lnTo>
                  <a:lnTo>
                    <a:pt x="4478" y="942"/>
                  </a:lnTo>
                  <a:lnTo>
                    <a:pt x="4499" y="1047"/>
                  </a:lnTo>
                  <a:lnTo>
                    <a:pt x="4499" y="1214"/>
                  </a:lnTo>
                  <a:lnTo>
                    <a:pt x="4059" y="1235"/>
                  </a:lnTo>
                  <a:lnTo>
                    <a:pt x="3976" y="1298"/>
                  </a:lnTo>
                  <a:lnTo>
                    <a:pt x="3787" y="1256"/>
                  </a:lnTo>
                  <a:lnTo>
                    <a:pt x="3704" y="1235"/>
                  </a:lnTo>
                  <a:lnTo>
                    <a:pt x="3599" y="1256"/>
                  </a:lnTo>
                  <a:lnTo>
                    <a:pt x="3453" y="1256"/>
                  </a:lnTo>
                  <a:lnTo>
                    <a:pt x="3390" y="1235"/>
                  </a:lnTo>
                  <a:lnTo>
                    <a:pt x="3369" y="1026"/>
                  </a:lnTo>
                  <a:lnTo>
                    <a:pt x="3285" y="921"/>
                  </a:lnTo>
                  <a:lnTo>
                    <a:pt x="3243" y="837"/>
                  </a:lnTo>
                  <a:lnTo>
                    <a:pt x="3181" y="817"/>
                  </a:lnTo>
                  <a:lnTo>
                    <a:pt x="3181" y="733"/>
                  </a:lnTo>
                  <a:lnTo>
                    <a:pt x="3160" y="691"/>
                  </a:lnTo>
                  <a:lnTo>
                    <a:pt x="3139" y="565"/>
                  </a:lnTo>
                  <a:lnTo>
                    <a:pt x="3076" y="461"/>
                  </a:lnTo>
                  <a:lnTo>
                    <a:pt x="3076" y="377"/>
                  </a:lnTo>
                  <a:lnTo>
                    <a:pt x="3118" y="314"/>
                  </a:lnTo>
                  <a:lnTo>
                    <a:pt x="3076" y="252"/>
                  </a:lnTo>
                  <a:lnTo>
                    <a:pt x="3034" y="189"/>
                  </a:lnTo>
                  <a:lnTo>
                    <a:pt x="3034" y="105"/>
                  </a:lnTo>
                  <a:lnTo>
                    <a:pt x="3034" y="84"/>
                  </a:lnTo>
                  <a:lnTo>
                    <a:pt x="3034" y="0"/>
                  </a:lnTo>
                  <a:lnTo>
                    <a:pt x="2030" y="0"/>
                  </a:lnTo>
                  <a:lnTo>
                    <a:pt x="1821" y="42"/>
                  </a:lnTo>
                  <a:lnTo>
                    <a:pt x="1653" y="0"/>
                  </a:lnTo>
                  <a:close/>
                </a:path>
              </a:pathLst>
            </a:custGeom>
            <a:solidFill>
              <a:srgbClr val="2C39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 name="Google Shape;603;p49"/>
            <p:cNvSpPr/>
            <p:nvPr/>
          </p:nvSpPr>
          <p:spPr>
            <a:xfrm>
              <a:off x="4046675" y="3472375"/>
              <a:ext cx="113025" cy="103075"/>
            </a:xfrm>
            <a:custGeom>
              <a:avLst/>
              <a:gdLst/>
              <a:ahLst/>
              <a:cxnLst/>
              <a:rect l="l" t="t" r="r" b="b"/>
              <a:pathLst>
                <a:path w="4521" h="4123" extrusionOk="0">
                  <a:moveTo>
                    <a:pt x="2679" y="1"/>
                  </a:moveTo>
                  <a:lnTo>
                    <a:pt x="2533" y="43"/>
                  </a:lnTo>
                  <a:lnTo>
                    <a:pt x="2470" y="63"/>
                  </a:lnTo>
                  <a:lnTo>
                    <a:pt x="2386" y="105"/>
                  </a:lnTo>
                  <a:lnTo>
                    <a:pt x="2219" y="210"/>
                  </a:lnTo>
                  <a:lnTo>
                    <a:pt x="2177" y="273"/>
                  </a:lnTo>
                  <a:lnTo>
                    <a:pt x="2177" y="335"/>
                  </a:lnTo>
                  <a:lnTo>
                    <a:pt x="2156" y="377"/>
                  </a:lnTo>
                  <a:lnTo>
                    <a:pt x="2177" y="440"/>
                  </a:lnTo>
                  <a:lnTo>
                    <a:pt x="2156" y="482"/>
                  </a:lnTo>
                  <a:lnTo>
                    <a:pt x="2114" y="524"/>
                  </a:lnTo>
                  <a:lnTo>
                    <a:pt x="1905" y="587"/>
                  </a:lnTo>
                  <a:lnTo>
                    <a:pt x="1570" y="838"/>
                  </a:lnTo>
                  <a:lnTo>
                    <a:pt x="1319" y="1152"/>
                  </a:lnTo>
                  <a:lnTo>
                    <a:pt x="1131" y="1403"/>
                  </a:lnTo>
                  <a:lnTo>
                    <a:pt x="963" y="1465"/>
                  </a:lnTo>
                  <a:lnTo>
                    <a:pt x="859" y="1424"/>
                  </a:lnTo>
                  <a:lnTo>
                    <a:pt x="796" y="1361"/>
                  </a:lnTo>
                  <a:lnTo>
                    <a:pt x="754" y="1361"/>
                  </a:lnTo>
                  <a:lnTo>
                    <a:pt x="733" y="1319"/>
                  </a:lnTo>
                  <a:lnTo>
                    <a:pt x="712" y="1361"/>
                  </a:lnTo>
                  <a:lnTo>
                    <a:pt x="650" y="1298"/>
                  </a:lnTo>
                  <a:lnTo>
                    <a:pt x="524" y="1319"/>
                  </a:lnTo>
                  <a:lnTo>
                    <a:pt x="419" y="1403"/>
                  </a:lnTo>
                  <a:lnTo>
                    <a:pt x="378" y="1403"/>
                  </a:lnTo>
                  <a:lnTo>
                    <a:pt x="315" y="1361"/>
                  </a:lnTo>
                  <a:lnTo>
                    <a:pt x="210" y="1298"/>
                  </a:lnTo>
                  <a:lnTo>
                    <a:pt x="64" y="1277"/>
                  </a:lnTo>
                  <a:lnTo>
                    <a:pt x="1" y="1277"/>
                  </a:lnTo>
                  <a:lnTo>
                    <a:pt x="22" y="1319"/>
                  </a:lnTo>
                  <a:lnTo>
                    <a:pt x="22" y="1382"/>
                  </a:lnTo>
                  <a:lnTo>
                    <a:pt x="22" y="1424"/>
                  </a:lnTo>
                  <a:lnTo>
                    <a:pt x="22" y="1486"/>
                  </a:lnTo>
                  <a:lnTo>
                    <a:pt x="106" y="1570"/>
                  </a:lnTo>
                  <a:lnTo>
                    <a:pt x="168" y="1591"/>
                  </a:lnTo>
                  <a:lnTo>
                    <a:pt x="231" y="1633"/>
                  </a:lnTo>
                  <a:lnTo>
                    <a:pt x="294" y="1716"/>
                  </a:lnTo>
                  <a:lnTo>
                    <a:pt x="294" y="1779"/>
                  </a:lnTo>
                  <a:lnTo>
                    <a:pt x="315" y="1800"/>
                  </a:lnTo>
                  <a:lnTo>
                    <a:pt x="378" y="1884"/>
                  </a:lnTo>
                  <a:lnTo>
                    <a:pt x="398" y="1988"/>
                  </a:lnTo>
                  <a:lnTo>
                    <a:pt x="440" y="2030"/>
                  </a:lnTo>
                  <a:lnTo>
                    <a:pt x="503" y="2114"/>
                  </a:lnTo>
                  <a:lnTo>
                    <a:pt x="545" y="2156"/>
                  </a:lnTo>
                  <a:lnTo>
                    <a:pt x="587" y="2156"/>
                  </a:lnTo>
                  <a:lnTo>
                    <a:pt x="629" y="2240"/>
                  </a:lnTo>
                  <a:lnTo>
                    <a:pt x="796" y="2512"/>
                  </a:lnTo>
                  <a:lnTo>
                    <a:pt x="901" y="2574"/>
                  </a:lnTo>
                  <a:lnTo>
                    <a:pt x="1005" y="2637"/>
                  </a:lnTo>
                  <a:lnTo>
                    <a:pt x="1047" y="2679"/>
                  </a:lnTo>
                  <a:lnTo>
                    <a:pt x="1131" y="2742"/>
                  </a:lnTo>
                  <a:lnTo>
                    <a:pt x="1131" y="2763"/>
                  </a:lnTo>
                  <a:lnTo>
                    <a:pt x="1131" y="2825"/>
                  </a:lnTo>
                  <a:lnTo>
                    <a:pt x="1152" y="2867"/>
                  </a:lnTo>
                  <a:lnTo>
                    <a:pt x="1256" y="2888"/>
                  </a:lnTo>
                  <a:lnTo>
                    <a:pt x="1340" y="2972"/>
                  </a:lnTo>
                  <a:lnTo>
                    <a:pt x="1319" y="3056"/>
                  </a:lnTo>
                  <a:lnTo>
                    <a:pt x="1340" y="3181"/>
                  </a:lnTo>
                  <a:lnTo>
                    <a:pt x="1340" y="3265"/>
                  </a:lnTo>
                  <a:lnTo>
                    <a:pt x="1382" y="3369"/>
                  </a:lnTo>
                  <a:lnTo>
                    <a:pt x="1487" y="3453"/>
                  </a:lnTo>
                  <a:lnTo>
                    <a:pt x="1549" y="3558"/>
                  </a:lnTo>
                  <a:lnTo>
                    <a:pt x="1675" y="3579"/>
                  </a:lnTo>
                  <a:lnTo>
                    <a:pt x="1759" y="3558"/>
                  </a:lnTo>
                  <a:lnTo>
                    <a:pt x="1884" y="3600"/>
                  </a:lnTo>
                  <a:lnTo>
                    <a:pt x="1968" y="3600"/>
                  </a:lnTo>
                  <a:lnTo>
                    <a:pt x="2093" y="3683"/>
                  </a:lnTo>
                  <a:lnTo>
                    <a:pt x="2156" y="3683"/>
                  </a:lnTo>
                  <a:lnTo>
                    <a:pt x="2198" y="3725"/>
                  </a:lnTo>
                  <a:lnTo>
                    <a:pt x="2198" y="3788"/>
                  </a:lnTo>
                  <a:lnTo>
                    <a:pt x="2261" y="3830"/>
                  </a:lnTo>
                  <a:lnTo>
                    <a:pt x="2303" y="3893"/>
                  </a:lnTo>
                  <a:lnTo>
                    <a:pt x="2491" y="3872"/>
                  </a:lnTo>
                  <a:lnTo>
                    <a:pt x="2616" y="3893"/>
                  </a:lnTo>
                  <a:lnTo>
                    <a:pt x="2679" y="3976"/>
                  </a:lnTo>
                  <a:lnTo>
                    <a:pt x="2742" y="3976"/>
                  </a:lnTo>
                  <a:lnTo>
                    <a:pt x="2888" y="4018"/>
                  </a:lnTo>
                  <a:lnTo>
                    <a:pt x="2909" y="4039"/>
                  </a:lnTo>
                  <a:lnTo>
                    <a:pt x="3014" y="4018"/>
                  </a:lnTo>
                  <a:lnTo>
                    <a:pt x="3160" y="3997"/>
                  </a:lnTo>
                  <a:lnTo>
                    <a:pt x="3349" y="4039"/>
                  </a:lnTo>
                  <a:lnTo>
                    <a:pt x="3453" y="4123"/>
                  </a:lnTo>
                  <a:lnTo>
                    <a:pt x="4081" y="3474"/>
                  </a:lnTo>
                  <a:lnTo>
                    <a:pt x="4081" y="3286"/>
                  </a:lnTo>
                  <a:lnTo>
                    <a:pt x="4102" y="3202"/>
                  </a:lnTo>
                  <a:lnTo>
                    <a:pt x="4144" y="3056"/>
                  </a:lnTo>
                  <a:lnTo>
                    <a:pt x="4165" y="2972"/>
                  </a:lnTo>
                  <a:lnTo>
                    <a:pt x="4144" y="2867"/>
                  </a:lnTo>
                  <a:lnTo>
                    <a:pt x="4165" y="2784"/>
                  </a:lnTo>
                  <a:lnTo>
                    <a:pt x="4248" y="2784"/>
                  </a:lnTo>
                  <a:lnTo>
                    <a:pt x="4269" y="2742"/>
                  </a:lnTo>
                  <a:lnTo>
                    <a:pt x="4374" y="2637"/>
                  </a:lnTo>
                  <a:lnTo>
                    <a:pt x="4458" y="2532"/>
                  </a:lnTo>
                  <a:lnTo>
                    <a:pt x="4416" y="2449"/>
                  </a:lnTo>
                  <a:lnTo>
                    <a:pt x="4374" y="2407"/>
                  </a:lnTo>
                  <a:lnTo>
                    <a:pt x="4374" y="2302"/>
                  </a:lnTo>
                  <a:lnTo>
                    <a:pt x="4416" y="2240"/>
                  </a:lnTo>
                  <a:lnTo>
                    <a:pt x="4395" y="2135"/>
                  </a:lnTo>
                  <a:lnTo>
                    <a:pt x="4290" y="2051"/>
                  </a:lnTo>
                  <a:lnTo>
                    <a:pt x="4290" y="2009"/>
                  </a:lnTo>
                  <a:lnTo>
                    <a:pt x="4374" y="1988"/>
                  </a:lnTo>
                  <a:lnTo>
                    <a:pt x="4374" y="1842"/>
                  </a:lnTo>
                  <a:lnTo>
                    <a:pt x="4374" y="1737"/>
                  </a:lnTo>
                  <a:lnTo>
                    <a:pt x="4479" y="1696"/>
                  </a:lnTo>
                  <a:lnTo>
                    <a:pt x="4500" y="1612"/>
                  </a:lnTo>
                  <a:lnTo>
                    <a:pt x="4416" y="1612"/>
                  </a:lnTo>
                  <a:lnTo>
                    <a:pt x="4374" y="1570"/>
                  </a:lnTo>
                  <a:lnTo>
                    <a:pt x="4416" y="1465"/>
                  </a:lnTo>
                  <a:lnTo>
                    <a:pt x="4458" y="1298"/>
                  </a:lnTo>
                  <a:lnTo>
                    <a:pt x="4500" y="1214"/>
                  </a:lnTo>
                  <a:lnTo>
                    <a:pt x="4500" y="1152"/>
                  </a:lnTo>
                  <a:lnTo>
                    <a:pt x="4479" y="1068"/>
                  </a:lnTo>
                  <a:lnTo>
                    <a:pt x="4500" y="984"/>
                  </a:lnTo>
                  <a:lnTo>
                    <a:pt x="4479" y="900"/>
                  </a:lnTo>
                  <a:lnTo>
                    <a:pt x="4520" y="796"/>
                  </a:lnTo>
                  <a:lnTo>
                    <a:pt x="4520" y="733"/>
                  </a:lnTo>
                  <a:lnTo>
                    <a:pt x="4395" y="691"/>
                  </a:lnTo>
                  <a:lnTo>
                    <a:pt x="4353" y="628"/>
                  </a:lnTo>
                  <a:lnTo>
                    <a:pt x="4248" y="545"/>
                  </a:lnTo>
                  <a:lnTo>
                    <a:pt x="4060" y="545"/>
                  </a:lnTo>
                  <a:lnTo>
                    <a:pt x="3956" y="524"/>
                  </a:lnTo>
                  <a:lnTo>
                    <a:pt x="3851" y="377"/>
                  </a:lnTo>
                  <a:lnTo>
                    <a:pt x="3683" y="273"/>
                  </a:lnTo>
                  <a:lnTo>
                    <a:pt x="3537" y="252"/>
                  </a:lnTo>
                  <a:lnTo>
                    <a:pt x="3474" y="315"/>
                  </a:lnTo>
                  <a:lnTo>
                    <a:pt x="3432" y="335"/>
                  </a:lnTo>
                  <a:lnTo>
                    <a:pt x="3411" y="252"/>
                  </a:lnTo>
                  <a:lnTo>
                    <a:pt x="3328" y="252"/>
                  </a:lnTo>
                  <a:lnTo>
                    <a:pt x="3119" y="231"/>
                  </a:lnTo>
                  <a:lnTo>
                    <a:pt x="3098" y="43"/>
                  </a:lnTo>
                  <a:lnTo>
                    <a:pt x="3035" y="43"/>
                  </a:lnTo>
                  <a:lnTo>
                    <a:pt x="2909" y="22"/>
                  </a:lnTo>
                  <a:lnTo>
                    <a:pt x="2847" y="43"/>
                  </a:lnTo>
                  <a:lnTo>
                    <a:pt x="2826" y="1"/>
                  </a:lnTo>
                  <a:close/>
                </a:path>
              </a:pathLst>
            </a:custGeom>
            <a:solidFill>
              <a:srgbClr val="2C39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 name="Google Shape;604;p49"/>
            <p:cNvSpPr/>
            <p:nvPr/>
          </p:nvSpPr>
          <p:spPr>
            <a:xfrm>
              <a:off x="3968750" y="3504300"/>
              <a:ext cx="135500" cy="135500"/>
            </a:xfrm>
            <a:custGeom>
              <a:avLst/>
              <a:gdLst/>
              <a:ahLst/>
              <a:cxnLst/>
              <a:rect l="l" t="t" r="r" b="b"/>
              <a:pathLst>
                <a:path w="5420" h="5420" extrusionOk="0">
                  <a:moveTo>
                    <a:pt x="3118" y="0"/>
                  </a:moveTo>
                  <a:lnTo>
                    <a:pt x="3013" y="21"/>
                  </a:lnTo>
                  <a:lnTo>
                    <a:pt x="2825" y="105"/>
                  </a:lnTo>
                  <a:lnTo>
                    <a:pt x="2762" y="147"/>
                  </a:lnTo>
                  <a:lnTo>
                    <a:pt x="2679" y="126"/>
                  </a:lnTo>
                  <a:lnTo>
                    <a:pt x="2658" y="105"/>
                  </a:lnTo>
                  <a:lnTo>
                    <a:pt x="2511" y="105"/>
                  </a:lnTo>
                  <a:lnTo>
                    <a:pt x="2407" y="230"/>
                  </a:lnTo>
                  <a:lnTo>
                    <a:pt x="2281" y="356"/>
                  </a:lnTo>
                  <a:lnTo>
                    <a:pt x="2093" y="502"/>
                  </a:lnTo>
                  <a:lnTo>
                    <a:pt x="2051" y="502"/>
                  </a:lnTo>
                  <a:lnTo>
                    <a:pt x="2072" y="419"/>
                  </a:lnTo>
                  <a:lnTo>
                    <a:pt x="2093" y="356"/>
                  </a:lnTo>
                  <a:lnTo>
                    <a:pt x="2051" y="335"/>
                  </a:lnTo>
                  <a:lnTo>
                    <a:pt x="2030" y="251"/>
                  </a:lnTo>
                  <a:lnTo>
                    <a:pt x="1988" y="230"/>
                  </a:lnTo>
                  <a:lnTo>
                    <a:pt x="1883" y="230"/>
                  </a:lnTo>
                  <a:lnTo>
                    <a:pt x="1716" y="293"/>
                  </a:lnTo>
                  <a:lnTo>
                    <a:pt x="1151" y="419"/>
                  </a:lnTo>
                  <a:lnTo>
                    <a:pt x="733" y="419"/>
                  </a:lnTo>
                  <a:lnTo>
                    <a:pt x="628" y="2490"/>
                  </a:lnTo>
                  <a:lnTo>
                    <a:pt x="105" y="2490"/>
                  </a:lnTo>
                  <a:lnTo>
                    <a:pt x="0" y="4310"/>
                  </a:lnTo>
                  <a:lnTo>
                    <a:pt x="210" y="4436"/>
                  </a:lnTo>
                  <a:lnTo>
                    <a:pt x="272" y="4624"/>
                  </a:lnTo>
                  <a:lnTo>
                    <a:pt x="419" y="4938"/>
                  </a:lnTo>
                  <a:lnTo>
                    <a:pt x="398" y="5105"/>
                  </a:lnTo>
                  <a:lnTo>
                    <a:pt x="314" y="5273"/>
                  </a:lnTo>
                  <a:lnTo>
                    <a:pt x="314" y="5377"/>
                  </a:lnTo>
                  <a:lnTo>
                    <a:pt x="482" y="5357"/>
                  </a:lnTo>
                  <a:lnTo>
                    <a:pt x="628" y="5419"/>
                  </a:lnTo>
                  <a:lnTo>
                    <a:pt x="712" y="5357"/>
                  </a:lnTo>
                  <a:lnTo>
                    <a:pt x="879" y="5377"/>
                  </a:lnTo>
                  <a:lnTo>
                    <a:pt x="942" y="5294"/>
                  </a:lnTo>
                  <a:lnTo>
                    <a:pt x="1088" y="5273"/>
                  </a:lnTo>
                  <a:lnTo>
                    <a:pt x="1193" y="5210"/>
                  </a:lnTo>
                  <a:lnTo>
                    <a:pt x="1235" y="5126"/>
                  </a:lnTo>
                  <a:lnTo>
                    <a:pt x="1423" y="5043"/>
                  </a:lnTo>
                  <a:lnTo>
                    <a:pt x="1528" y="4938"/>
                  </a:lnTo>
                  <a:lnTo>
                    <a:pt x="1611" y="4708"/>
                  </a:lnTo>
                  <a:lnTo>
                    <a:pt x="1758" y="4582"/>
                  </a:lnTo>
                  <a:lnTo>
                    <a:pt x="1925" y="4540"/>
                  </a:lnTo>
                  <a:lnTo>
                    <a:pt x="2093" y="4603"/>
                  </a:lnTo>
                  <a:lnTo>
                    <a:pt x="2155" y="4645"/>
                  </a:lnTo>
                  <a:lnTo>
                    <a:pt x="2239" y="4687"/>
                  </a:lnTo>
                  <a:lnTo>
                    <a:pt x="2448" y="4771"/>
                  </a:lnTo>
                  <a:lnTo>
                    <a:pt x="2511" y="4771"/>
                  </a:lnTo>
                  <a:lnTo>
                    <a:pt x="2616" y="4812"/>
                  </a:lnTo>
                  <a:lnTo>
                    <a:pt x="2762" y="4771"/>
                  </a:lnTo>
                  <a:lnTo>
                    <a:pt x="2888" y="4771"/>
                  </a:lnTo>
                  <a:lnTo>
                    <a:pt x="2992" y="4750"/>
                  </a:lnTo>
                  <a:lnTo>
                    <a:pt x="3013" y="4812"/>
                  </a:lnTo>
                  <a:lnTo>
                    <a:pt x="3097" y="4854"/>
                  </a:lnTo>
                  <a:lnTo>
                    <a:pt x="3223" y="4750"/>
                  </a:lnTo>
                  <a:lnTo>
                    <a:pt x="3202" y="4729"/>
                  </a:lnTo>
                  <a:lnTo>
                    <a:pt x="3223" y="4624"/>
                  </a:lnTo>
                  <a:lnTo>
                    <a:pt x="3223" y="4540"/>
                  </a:lnTo>
                  <a:lnTo>
                    <a:pt x="3285" y="4499"/>
                  </a:lnTo>
                  <a:lnTo>
                    <a:pt x="3285" y="4331"/>
                  </a:lnTo>
                  <a:lnTo>
                    <a:pt x="3327" y="4227"/>
                  </a:lnTo>
                  <a:lnTo>
                    <a:pt x="3432" y="4206"/>
                  </a:lnTo>
                  <a:lnTo>
                    <a:pt x="3515" y="4164"/>
                  </a:lnTo>
                  <a:lnTo>
                    <a:pt x="3599" y="4164"/>
                  </a:lnTo>
                  <a:lnTo>
                    <a:pt x="3641" y="4101"/>
                  </a:lnTo>
                  <a:lnTo>
                    <a:pt x="3662" y="4080"/>
                  </a:lnTo>
                  <a:lnTo>
                    <a:pt x="3704" y="3996"/>
                  </a:lnTo>
                  <a:lnTo>
                    <a:pt x="3767" y="3955"/>
                  </a:lnTo>
                  <a:lnTo>
                    <a:pt x="3850" y="3913"/>
                  </a:lnTo>
                  <a:lnTo>
                    <a:pt x="3871" y="3871"/>
                  </a:lnTo>
                  <a:lnTo>
                    <a:pt x="3955" y="3850"/>
                  </a:lnTo>
                  <a:lnTo>
                    <a:pt x="3955" y="3766"/>
                  </a:lnTo>
                  <a:lnTo>
                    <a:pt x="3934" y="3704"/>
                  </a:lnTo>
                  <a:lnTo>
                    <a:pt x="3955" y="3578"/>
                  </a:lnTo>
                  <a:lnTo>
                    <a:pt x="4080" y="3369"/>
                  </a:lnTo>
                  <a:lnTo>
                    <a:pt x="4185" y="3327"/>
                  </a:lnTo>
                  <a:lnTo>
                    <a:pt x="4248" y="3327"/>
                  </a:lnTo>
                  <a:lnTo>
                    <a:pt x="4290" y="3264"/>
                  </a:lnTo>
                  <a:lnTo>
                    <a:pt x="4373" y="3243"/>
                  </a:lnTo>
                  <a:lnTo>
                    <a:pt x="4394" y="3180"/>
                  </a:lnTo>
                  <a:lnTo>
                    <a:pt x="4457" y="3139"/>
                  </a:lnTo>
                  <a:lnTo>
                    <a:pt x="4541" y="3076"/>
                  </a:lnTo>
                  <a:lnTo>
                    <a:pt x="4645" y="2971"/>
                  </a:lnTo>
                  <a:lnTo>
                    <a:pt x="4771" y="2950"/>
                  </a:lnTo>
                  <a:lnTo>
                    <a:pt x="4792" y="2971"/>
                  </a:lnTo>
                  <a:lnTo>
                    <a:pt x="4855" y="2950"/>
                  </a:lnTo>
                  <a:lnTo>
                    <a:pt x="4959" y="2950"/>
                  </a:lnTo>
                  <a:lnTo>
                    <a:pt x="5022" y="2867"/>
                  </a:lnTo>
                  <a:lnTo>
                    <a:pt x="5106" y="2867"/>
                  </a:lnTo>
                  <a:lnTo>
                    <a:pt x="5127" y="2762"/>
                  </a:lnTo>
                  <a:lnTo>
                    <a:pt x="5127" y="2720"/>
                  </a:lnTo>
                  <a:lnTo>
                    <a:pt x="5189" y="2657"/>
                  </a:lnTo>
                  <a:lnTo>
                    <a:pt x="5294" y="2657"/>
                  </a:lnTo>
                  <a:lnTo>
                    <a:pt x="5336" y="2616"/>
                  </a:lnTo>
                  <a:lnTo>
                    <a:pt x="5420" y="2616"/>
                  </a:lnTo>
                  <a:lnTo>
                    <a:pt x="5378" y="2553"/>
                  </a:lnTo>
                  <a:lnTo>
                    <a:pt x="5315" y="2511"/>
                  </a:lnTo>
                  <a:lnTo>
                    <a:pt x="5315" y="2448"/>
                  </a:lnTo>
                  <a:lnTo>
                    <a:pt x="5273" y="2406"/>
                  </a:lnTo>
                  <a:lnTo>
                    <a:pt x="5210" y="2406"/>
                  </a:lnTo>
                  <a:lnTo>
                    <a:pt x="5085" y="2323"/>
                  </a:lnTo>
                  <a:lnTo>
                    <a:pt x="5001" y="2323"/>
                  </a:lnTo>
                  <a:lnTo>
                    <a:pt x="4876" y="2281"/>
                  </a:lnTo>
                  <a:lnTo>
                    <a:pt x="4792" y="2302"/>
                  </a:lnTo>
                  <a:lnTo>
                    <a:pt x="4666" y="2281"/>
                  </a:lnTo>
                  <a:lnTo>
                    <a:pt x="4604" y="2176"/>
                  </a:lnTo>
                  <a:lnTo>
                    <a:pt x="4499" y="2092"/>
                  </a:lnTo>
                  <a:lnTo>
                    <a:pt x="4457" y="1988"/>
                  </a:lnTo>
                  <a:lnTo>
                    <a:pt x="4457" y="1904"/>
                  </a:lnTo>
                  <a:lnTo>
                    <a:pt x="4436" y="1779"/>
                  </a:lnTo>
                  <a:lnTo>
                    <a:pt x="4457" y="1695"/>
                  </a:lnTo>
                  <a:lnTo>
                    <a:pt x="4373" y="1611"/>
                  </a:lnTo>
                  <a:lnTo>
                    <a:pt x="4269" y="1590"/>
                  </a:lnTo>
                  <a:lnTo>
                    <a:pt x="4248" y="1548"/>
                  </a:lnTo>
                  <a:lnTo>
                    <a:pt x="4248" y="1486"/>
                  </a:lnTo>
                  <a:lnTo>
                    <a:pt x="4248" y="1465"/>
                  </a:lnTo>
                  <a:lnTo>
                    <a:pt x="4164" y="1402"/>
                  </a:lnTo>
                  <a:lnTo>
                    <a:pt x="4122" y="1360"/>
                  </a:lnTo>
                  <a:lnTo>
                    <a:pt x="4018" y="1297"/>
                  </a:lnTo>
                  <a:lnTo>
                    <a:pt x="3913" y="1235"/>
                  </a:lnTo>
                  <a:lnTo>
                    <a:pt x="3746" y="963"/>
                  </a:lnTo>
                  <a:lnTo>
                    <a:pt x="3704" y="879"/>
                  </a:lnTo>
                  <a:lnTo>
                    <a:pt x="3662" y="879"/>
                  </a:lnTo>
                  <a:lnTo>
                    <a:pt x="3620" y="837"/>
                  </a:lnTo>
                  <a:lnTo>
                    <a:pt x="3557" y="753"/>
                  </a:lnTo>
                  <a:lnTo>
                    <a:pt x="3515" y="711"/>
                  </a:lnTo>
                  <a:lnTo>
                    <a:pt x="3495" y="607"/>
                  </a:lnTo>
                  <a:lnTo>
                    <a:pt x="3432" y="523"/>
                  </a:lnTo>
                  <a:lnTo>
                    <a:pt x="3411" y="502"/>
                  </a:lnTo>
                  <a:lnTo>
                    <a:pt x="3411" y="439"/>
                  </a:lnTo>
                  <a:lnTo>
                    <a:pt x="3348" y="356"/>
                  </a:lnTo>
                  <a:lnTo>
                    <a:pt x="3285" y="314"/>
                  </a:lnTo>
                  <a:lnTo>
                    <a:pt x="3223" y="293"/>
                  </a:lnTo>
                  <a:lnTo>
                    <a:pt x="3139" y="209"/>
                  </a:lnTo>
                  <a:lnTo>
                    <a:pt x="3139" y="147"/>
                  </a:lnTo>
                  <a:lnTo>
                    <a:pt x="3139" y="105"/>
                  </a:lnTo>
                  <a:lnTo>
                    <a:pt x="3139" y="42"/>
                  </a:lnTo>
                  <a:lnTo>
                    <a:pt x="3118" y="0"/>
                  </a:lnTo>
                  <a:close/>
                </a:path>
              </a:pathLst>
            </a:custGeom>
            <a:solidFill>
              <a:srgbClr val="2C39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 name="Google Shape;605;p49"/>
            <p:cNvSpPr/>
            <p:nvPr/>
          </p:nvSpPr>
          <p:spPr>
            <a:xfrm>
              <a:off x="3853150" y="3491725"/>
              <a:ext cx="193550" cy="182075"/>
            </a:xfrm>
            <a:custGeom>
              <a:avLst/>
              <a:gdLst/>
              <a:ahLst/>
              <a:cxnLst/>
              <a:rect l="l" t="t" r="r" b="b"/>
              <a:pathLst>
                <a:path w="7742" h="7283" extrusionOk="0">
                  <a:moveTo>
                    <a:pt x="691" y="1"/>
                  </a:moveTo>
                  <a:lnTo>
                    <a:pt x="502" y="126"/>
                  </a:lnTo>
                  <a:lnTo>
                    <a:pt x="502" y="210"/>
                  </a:lnTo>
                  <a:lnTo>
                    <a:pt x="440" y="231"/>
                  </a:lnTo>
                  <a:lnTo>
                    <a:pt x="377" y="189"/>
                  </a:lnTo>
                  <a:lnTo>
                    <a:pt x="189" y="189"/>
                  </a:lnTo>
                  <a:lnTo>
                    <a:pt x="168" y="273"/>
                  </a:lnTo>
                  <a:lnTo>
                    <a:pt x="105" y="294"/>
                  </a:lnTo>
                  <a:lnTo>
                    <a:pt x="84" y="273"/>
                  </a:lnTo>
                  <a:lnTo>
                    <a:pt x="0" y="231"/>
                  </a:lnTo>
                  <a:lnTo>
                    <a:pt x="21" y="733"/>
                  </a:lnTo>
                  <a:lnTo>
                    <a:pt x="377" y="1068"/>
                  </a:lnTo>
                  <a:lnTo>
                    <a:pt x="544" y="1382"/>
                  </a:lnTo>
                  <a:lnTo>
                    <a:pt x="837" y="2051"/>
                  </a:lnTo>
                  <a:lnTo>
                    <a:pt x="858" y="2302"/>
                  </a:lnTo>
                  <a:lnTo>
                    <a:pt x="1151" y="2700"/>
                  </a:lnTo>
                  <a:lnTo>
                    <a:pt x="1151" y="2847"/>
                  </a:lnTo>
                  <a:lnTo>
                    <a:pt x="1465" y="3307"/>
                  </a:lnTo>
                  <a:lnTo>
                    <a:pt x="1465" y="3537"/>
                  </a:lnTo>
                  <a:lnTo>
                    <a:pt x="1381" y="3579"/>
                  </a:lnTo>
                  <a:lnTo>
                    <a:pt x="1465" y="3872"/>
                  </a:lnTo>
                  <a:lnTo>
                    <a:pt x="1486" y="4311"/>
                  </a:lnTo>
                  <a:lnTo>
                    <a:pt x="1674" y="4751"/>
                  </a:lnTo>
                  <a:lnTo>
                    <a:pt x="1653" y="5023"/>
                  </a:lnTo>
                  <a:lnTo>
                    <a:pt x="1695" y="5190"/>
                  </a:lnTo>
                  <a:lnTo>
                    <a:pt x="1632" y="5232"/>
                  </a:lnTo>
                  <a:lnTo>
                    <a:pt x="1674" y="5315"/>
                  </a:lnTo>
                  <a:lnTo>
                    <a:pt x="1737" y="5629"/>
                  </a:lnTo>
                  <a:lnTo>
                    <a:pt x="1800" y="5650"/>
                  </a:lnTo>
                  <a:lnTo>
                    <a:pt x="1862" y="5755"/>
                  </a:lnTo>
                  <a:lnTo>
                    <a:pt x="1800" y="5797"/>
                  </a:lnTo>
                  <a:lnTo>
                    <a:pt x="1800" y="5943"/>
                  </a:lnTo>
                  <a:lnTo>
                    <a:pt x="1883" y="6027"/>
                  </a:lnTo>
                  <a:lnTo>
                    <a:pt x="1904" y="6257"/>
                  </a:lnTo>
                  <a:lnTo>
                    <a:pt x="2009" y="6383"/>
                  </a:lnTo>
                  <a:lnTo>
                    <a:pt x="2155" y="6676"/>
                  </a:lnTo>
                  <a:lnTo>
                    <a:pt x="2281" y="6801"/>
                  </a:lnTo>
                  <a:lnTo>
                    <a:pt x="2302" y="6885"/>
                  </a:lnTo>
                  <a:lnTo>
                    <a:pt x="2511" y="7031"/>
                  </a:lnTo>
                  <a:lnTo>
                    <a:pt x="2595" y="6989"/>
                  </a:lnTo>
                  <a:lnTo>
                    <a:pt x="2720" y="6968"/>
                  </a:lnTo>
                  <a:lnTo>
                    <a:pt x="2720" y="6885"/>
                  </a:lnTo>
                  <a:lnTo>
                    <a:pt x="2678" y="6843"/>
                  </a:lnTo>
                  <a:lnTo>
                    <a:pt x="2720" y="6759"/>
                  </a:lnTo>
                  <a:lnTo>
                    <a:pt x="2888" y="6696"/>
                  </a:lnTo>
                  <a:lnTo>
                    <a:pt x="2930" y="6801"/>
                  </a:lnTo>
                  <a:lnTo>
                    <a:pt x="3055" y="6822"/>
                  </a:lnTo>
                  <a:lnTo>
                    <a:pt x="3013" y="6927"/>
                  </a:lnTo>
                  <a:lnTo>
                    <a:pt x="3097" y="7115"/>
                  </a:lnTo>
                  <a:lnTo>
                    <a:pt x="3264" y="7136"/>
                  </a:lnTo>
                  <a:lnTo>
                    <a:pt x="3411" y="7220"/>
                  </a:lnTo>
                  <a:lnTo>
                    <a:pt x="3515" y="7199"/>
                  </a:lnTo>
                  <a:lnTo>
                    <a:pt x="3557" y="7220"/>
                  </a:lnTo>
                  <a:lnTo>
                    <a:pt x="3662" y="7240"/>
                  </a:lnTo>
                  <a:lnTo>
                    <a:pt x="3725" y="7199"/>
                  </a:lnTo>
                  <a:lnTo>
                    <a:pt x="3787" y="7199"/>
                  </a:lnTo>
                  <a:lnTo>
                    <a:pt x="3850" y="7282"/>
                  </a:lnTo>
                  <a:lnTo>
                    <a:pt x="3976" y="7282"/>
                  </a:lnTo>
                  <a:lnTo>
                    <a:pt x="3997" y="7178"/>
                  </a:lnTo>
                  <a:lnTo>
                    <a:pt x="4038" y="7115"/>
                  </a:lnTo>
                  <a:lnTo>
                    <a:pt x="4101" y="7094"/>
                  </a:lnTo>
                  <a:lnTo>
                    <a:pt x="4164" y="6968"/>
                  </a:lnTo>
                  <a:lnTo>
                    <a:pt x="4310" y="6885"/>
                  </a:lnTo>
                  <a:lnTo>
                    <a:pt x="4499" y="6906"/>
                  </a:lnTo>
                  <a:lnTo>
                    <a:pt x="4562" y="6906"/>
                  </a:lnTo>
                  <a:lnTo>
                    <a:pt x="4624" y="4813"/>
                  </a:lnTo>
                  <a:lnTo>
                    <a:pt x="4729" y="2993"/>
                  </a:lnTo>
                  <a:lnTo>
                    <a:pt x="5252" y="2993"/>
                  </a:lnTo>
                  <a:lnTo>
                    <a:pt x="5357" y="922"/>
                  </a:lnTo>
                  <a:lnTo>
                    <a:pt x="5775" y="922"/>
                  </a:lnTo>
                  <a:lnTo>
                    <a:pt x="6340" y="796"/>
                  </a:lnTo>
                  <a:lnTo>
                    <a:pt x="6507" y="733"/>
                  </a:lnTo>
                  <a:lnTo>
                    <a:pt x="6612" y="733"/>
                  </a:lnTo>
                  <a:lnTo>
                    <a:pt x="6654" y="754"/>
                  </a:lnTo>
                  <a:lnTo>
                    <a:pt x="6675" y="838"/>
                  </a:lnTo>
                  <a:lnTo>
                    <a:pt x="6717" y="859"/>
                  </a:lnTo>
                  <a:lnTo>
                    <a:pt x="6696" y="922"/>
                  </a:lnTo>
                  <a:lnTo>
                    <a:pt x="6675" y="1005"/>
                  </a:lnTo>
                  <a:lnTo>
                    <a:pt x="6717" y="1005"/>
                  </a:lnTo>
                  <a:lnTo>
                    <a:pt x="6905" y="859"/>
                  </a:lnTo>
                  <a:lnTo>
                    <a:pt x="7031" y="733"/>
                  </a:lnTo>
                  <a:lnTo>
                    <a:pt x="7135" y="608"/>
                  </a:lnTo>
                  <a:lnTo>
                    <a:pt x="7282" y="608"/>
                  </a:lnTo>
                  <a:lnTo>
                    <a:pt x="7303" y="629"/>
                  </a:lnTo>
                  <a:lnTo>
                    <a:pt x="7386" y="650"/>
                  </a:lnTo>
                  <a:lnTo>
                    <a:pt x="7449" y="608"/>
                  </a:lnTo>
                  <a:lnTo>
                    <a:pt x="7637" y="524"/>
                  </a:lnTo>
                  <a:lnTo>
                    <a:pt x="7742" y="503"/>
                  </a:lnTo>
                  <a:lnTo>
                    <a:pt x="7658" y="398"/>
                  </a:lnTo>
                  <a:lnTo>
                    <a:pt x="7637" y="398"/>
                  </a:lnTo>
                  <a:lnTo>
                    <a:pt x="7616" y="378"/>
                  </a:lnTo>
                  <a:lnTo>
                    <a:pt x="7533" y="378"/>
                  </a:lnTo>
                  <a:lnTo>
                    <a:pt x="7512" y="336"/>
                  </a:lnTo>
                  <a:lnTo>
                    <a:pt x="7491" y="336"/>
                  </a:lnTo>
                  <a:lnTo>
                    <a:pt x="7449" y="315"/>
                  </a:lnTo>
                  <a:lnTo>
                    <a:pt x="7323" y="378"/>
                  </a:lnTo>
                  <a:lnTo>
                    <a:pt x="7240" y="336"/>
                  </a:lnTo>
                  <a:lnTo>
                    <a:pt x="6696" y="482"/>
                  </a:lnTo>
                  <a:lnTo>
                    <a:pt x="5817" y="691"/>
                  </a:lnTo>
                  <a:lnTo>
                    <a:pt x="5671" y="691"/>
                  </a:lnTo>
                  <a:lnTo>
                    <a:pt x="5650" y="650"/>
                  </a:lnTo>
                  <a:lnTo>
                    <a:pt x="5608" y="650"/>
                  </a:lnTo>
                  <a:lnTo>
                    <a:pt x="5566" y="608"/>
                  </a:lnTo>
                  <a:lnTo>
                    <a:pt x="5524" y="629"/>
                  </a:lnTo>
                  <a:lnTo>
                    <a:pt x="5461" y="608"/>
                  </a:lnTo>
                  <a:lnTo>
                    <a:pt x="5419" y="587"/>
                  </a:lnTo>
                  <a:lnTo>
                    <a:pt x="5336" y="608"/>
                  </a:lnTo>
                  <a:lnTo>
                    <a:pt x="5336" y="650"/>
                  </a:lnTo>
                  <a:lnTo>
                    <a:pt x="5189" y="650"/>
                  </a:lnTo>
                  <a:lnTo>
                    <a:pt x="5085" y="629"/>
                  </a:lnTo>
                  <a:lnTo>
                    <a:pt x="4938" y="503"/>
                  </a:lnTo>
                  <a:lnTo>
                    <a:pt x="4896" y="503"/>
                  </a:lnTo>
                  <a:lnTo>
                    <a:pt x="4875" y="482"/>
                  </a:lnTo>
                  <a:lnTo>
                    <a:pt x="4834" y="545"/>
                  </a:lnTo>
                  <a:lnTo>
                    <a:pt x="4771" y="545"/>
                  </a:lnTo>
                  <a:lnTo>
                    <a:pt x="4624" y="524"/>
                  </a:lnTo>
                  <a:lnTo>
                    <a:pt x="4520" y="545"/>
                  </a:lnTo>
                  <a:lnTo>
                    <a:pt x="4457" y="608"/>
                  </a:lnTo>
                  <a:lnTo>
                    <a:pt x="4373" y="587"/>
                  </a:lnTo>
                  <a:lnTo>
                    <a:pt x="4352" y="524"/>
                  </a:lnTo>
                  <a:lnTo>
                    <a:pt x="4290" y="503"/>
                  </a:lnTo>
                  <a:lnTo>
                    <a:pt x="4185" y="524"/>
                  </a:lnTo>
                  <a:lnTo>
                    <a:pt x="4080" y="503"/>
                  </a:lnTo>
                  <a:lnTo>
                    <a:pt x="3955" y="440"/>
                  </a:lnTo>
                  <a:lnTo>
                    <a:pt x="3892" y="398"/>
                  </a:lnTo>
                  <a:lnTo>
                    <a:pt x="3850" y="294"/>
                  </a:lnTo>
                  <a:lnTo>
                    <a:pt x="3829" y="273"/>
                  </a:lnTo>
                  <a:lnTo>
                    <a:pt x="1653" y="273"/>
                  </a:lnTo>
                  <a:lnTo>
                    <a:pt x="1632" y="231"/>
                  </a:lnTo>
                  <a:lnTo>
                    <a:pt x="1569" y="231"/>
                  </a:lnTo>
                  <a:lnTo>
                    <a:pt x="1486" y="294"/>
                  </a:lnTo>
                  <a:lnTo>
                    <a:pt x="1465" y="294"/>
                  </a:lnTo>
                  <a:lnTo>
                    <a:pt x="1360" y="336"/>
                  </a:lnTo>
                  <a:lnTo>
                    <a:pt x="1235" y="294"/>
                  </a:lnTo>
                  <a:lnTo>
                    <a:pt x="1130" y="189"/>
                  </a:lnTo>
                  <a:lnTo>
                    <a:pt x="1067" y="168"/>
                  </a:lnTo>
                  <a:lnTo>
                    <a:pt x="1109" y="106"/>
                  </a:lnTo>
                  <a:lnTo>
                    <a:pt x="1025" y="85"/>
                  </a:lnTo>
                  <a:lnTo>
                    <a:pt x="1025" y="64"/>
                  </a:lnTo>
                  <a:lnTo>
                    <a:pt x="942" y="1"/>
                  </a:lnTo>
                  <a:lnTo>
                    <a:pt x="900" y="22"/>
                  </a:lnTo>
                  <a:lnTo>
                    <a:pt x="858" y="64"/>
                  </a:lnTo>
                  <a:lnTo>
                    <a:pt x="837" y="64"/>
                  </a:lnTo>
                  <a:lnTo>
                    <a:pt x="733" y="1"/>
                  </a:lnTo>
                  <a:close/>
                </a:path>
              </a:pathLst>
            </a:custGeom>
            <a:solidFill>
              <a:srgbClr val="2C39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 name="Google Shape;606;p49"/>
            <p:cNvSpPr/>
            <p:nvPr/>
          </p:nvSpPr>
          <p:spPr>
            <a:xfrm>
              <a:off x="4123050" y="3397575"/>
              <a:ext cx="150675" cy="242750"/>
            </a:xfrm>
            <a:custGeom>
              <a:avLst/>
              <a:gdLst/>
              <a:ahLst/>
              <a:cxnLst/>
              <a:rect l="l" t="t" r="r" b="b"/>
              <a:pathLst>
                <a:path w="6027" h="9710" extrusionOk="0">
                  <a:moveTo>
                    <a:pt x="6006" y="1"/>
                  </a:moveTo>
                  <a:lnTo>
                    <a:pt x="5964" y="22"/>
                  </a:lnTo>
                  <a:lnTo>
                    <a:pt x="5922" y="84"/>
                  </a:lnTo>
                  <a:lnTo>
                    <a:pt x="5818" y="63"/>
                  </a:lnTo>
                  <a:lnTo>
                    <a:pt x="5734" y="126"/>
                  </a:lnTo>
                  <a:lnTo>
                    <a:pt x="5650" y="210"/>
                  </a:lnTo>
                  <a:lnTo>
                    <a:pt x="5525" y="231"/>
                  </a:lnTo>
                  <a:lnTo>
                    <a:pt x="5441" y="314"/>
                  </a:lnTo>
                  <a:lnTo>
                    <a:pt x="5315" y="314"/>
                  </a:lnTo>
                  <a:lnTo>
                    <a:pt x="5294" y="377"/>
                  </a:lnTo>
                  <a:lnTo>
                    <a:pt x="5190" y="398"/>
                  </a:lnTo>
                  <a:lnTo>
                    <a:pt x="5106" y="377"/>
                  </a:lnTo>
                  <a:lnTo>
                    <a:pt x="4897" y="440"/>
                  </a:lnTo>
                  <a:lnTo>
                    <a:pt x="4855" y="482"/>
                  </a:lnTo>
                  <a:lnTo>
                    <a:pt x="4750" y="503"/>
                  </a:lnTo>
                  <a:lnTo>
                    <a:pt x="4667" y="440"/>
                  </a:lnTo>
                  <a:lnTo>
                    <a:pt x="4583" y="440"/>
                  </a:lnTo>
                  <a:lnTo>
                    <a:pt x="4478" y="419"/>
                  </a:lnTo>
                  <a:lnTo>
                    <a:pt x="4437" y="482"/>
                  </a:lnTo>
                  <a:lnTo>
                    <a:pt x="4458" y="524"/>
                  </a:lnTo>
                  <a:lnTo>
                    <a:pt x="4437" y="607"/>
                  </a:lnTo>
                  <a:lnTo>
                    <a:pt x="4269" y="628"/>
                  </a:lnTo>
                  <a:lnTo>
                    <a:pt x="4144" y="691"/>
                  </a:lnTo>
                  <a:lnTo>
                    <a:pt x="4060" y="628"/>
                  </a:lnTo>
                  <a:lnTo>
                    <a:pt x="3976" y="628"/>
                  </a:lnTo>
                  <a:lnTo>
                    <a:pt x="3976" y="587"/>
                  </a:lnTo>
                  <a:lnTo>
                    <a:pt x="3934" y="545"/>
                  </a:lnTo>
                  <a:lnTo>
                    <a:pt x="3872" y="607"/>
                  </a:lnTo>
                  <a:lnTo>
                    <a:pt x="3809" y="607"/>
                  </a:lnTo>
                  <a:lnTo>
                    <a:pt x="3704" y="712"/>
                  </a:lnTo>
                  <a:lnTo>
                    <a:pt x="3516" y="733"/>
                  </a:lnTo>
                  <a:lnTo>
                    <a:pt x="3537" y="712"/>
                  </a:lnTo>
                  <a:lnTo>
                    <a:pt x="3495" y="628"/>
                  </a:lnTo>
                  <a:lnTo>
                    <a:pt x="3411" y="628"/>
                  </a:lnTo>
                  <a:lnTo>
                    <a:pt x="3328" y="587"/>
                  </a:lnTo>
                  <a:lnTo>
                    <a:pt x="3244" y="545"/>
                  </a:lnTo>
                  <a:lnTo>
                    <a:pt x="3244" y="503"/>
                  </a:lnTo>
                  <a:lnTo>
                    <a:pt x="3181" y="524"/>
                  </a:lnTo>
                  <a:lnTo>
                    <a:pt x="3139" y="545"/>
                  </a:lnTo>
                  <a:lnTo>
                    <a:pt x="3035" y="587"/>
                  </a:lnTo>
                  <a:lnTo>
                    <a:pt x="2491" y="607"/>
                  </a:lnTo>
                  <a:lnTo>
                    <a:pt x="2365" y="1110"/>
                  </a:lnTo>
                  <a:lnTo>
                    <a:pt x="2449" y="1654"/>
                  </a:lnTo>
                  <a:lnTo>
                    <a:pt x="2616" y="1737"/>
                  </a:lnTo>
                  <a:lnTo>
                    <a:pt x="2721" y="1800"/>
                  </a:lnTo>
                  <a:lnTo>
                    <a:pt x="2763" y="1863"/>
                  </a:lnTo>
                  <a:lnTo>
                    <a:pt x="2805" y="1884"/>
                  </a:lnTo>
                  <a:lnTo>
                    <a:pt x="3014" y="2072"/>
                  </a:lnTo>
                  <a:lnTo>
                    <a:pt x="3035" y="2177"/>
                  </a:lnTo>
                  <a:lnTo>
                    <a:pt x="3181" y="2365"/>
                  </a:lnTo>
                  <a:lnTo>
                    <a:pt x="3223" y="2491"/>
                  </a:lnTo>
                  <a:lnTo>
                    <a:pt x="3286" y="2574"/>
                  </a:lnTo>
                  <a:lnTo>
                    <a:pt x="3286" y="2637"/>
                  </a:lnTo>
                  <a:lnTo>
                    <a:pt x="3202" y="2637"/>
                  </a:lnTo>
                  <a:lnTo>
                    <a:pt x="3181" y="2721"/>
                  </a:lnTo>
                  <a:lnTo>
                    <a:pt x="3118" y="2721"/>
                  </a:lnTo>
                  <a:lnTo>
                    <a:pt x="3097" y="2783"/>
                  </a:lnTo>
                  <a:lnTo>
                    <a:pt x="3118" y="2804"/>
                  </a:lnTo>
                  <a:lnTo>
                    <a:pt x="3097" y="2846"/>
                  </a:lnTo>
                  <a:lnTo>
                    <a:pt x="3181" y="2930"/>
                  </a:lnTo>
                  <a:lnTo>
                    <a:pt x="3139" y="3139"/>
                  </a:lnTo>
                  <a:lnTo>
                    <a:pt x="3118" y="3244"/>
                  </a:lnTo>
                  <a:lnTo>
                    <a:pt x="3035" y="3307"/>
                  </a:lnTo>
                  <a:lnTo>
                    <a:pt x="2930" y="3327"/>
                  </a:lnTo>
                  <a:lnTo>
                    <a:pt x="2867" y="3474"/>
                  </a:lnTo>
                  <a:lnTo>
                    <a:pt x="2867" y="3579"/>
                  </a:lnTo>
                  <a:lnTo>
                    <a:pt x="2805" y="3683"/>
                  </a:lnTo>
                  <a:lnTo>
                    <a:pt x="2825" y="3830"/>
                  </a:lnTo>
                  <a:lnTo>
                    <a:pt x="2805" y="3955"/>
                  </a:lnTo>
                  <a:lnTo>
                    <a:pt x="2700" y="3976"/>
                  </a:lnTo>
                  <a:lnTo>
                    <a:pt x="2679" y="3872"/>
                  </a:lnTo>
                  <a:lnTo>
                    <a:pt x="2700" y="3830"/>
                  </a:lnTo>
                  <a:lnTo>
                    <a:pt x="2616" y="3725"/>
                  </a:lnTo>
                  <a:lnTo>
                    <a:pt x="2574" y="3662"/>
                  </a:lnTo>
                  <a:lnTo>
                    <a:pt x="2491" y="3620"/>
                  </a:lnTo>
                  <a:lnTo>
                    <a:pt x="2386" y="3537"/>
                  </a:lnTo>
                  <a:lnTo>
                    <a:pt x="2281" y="3411"/>
                  </a:lnTo>
                  <a:lnTo>
                    <a:pt x="2281" y="3327"/>
                  </a:lnTo>
                  <a:lnTo>
                    <a:pt x="2240" y="3202"/>
                  </a:lnTo>
                  <a:lnTo>
                    <a:pt x="2240" y="3097"/>
                  </a:lnTo>
                  <a:lnTo>
                    <a:pt x="2281" y="2993"/>
                  </a:lnTo>
                  <a:lnTo>
                    <a:pt x="2344" y="2846"/>
                  </a:lnTo>
                  <a:lnTo>
                    <a:pt x="2449" y="2721"/>
                  </a:lnTo>
                  <a:lnTo>
                    <a:pt x="2470" y="2595"/>
                  </a:lnTo>
                  <a:lnTo>
                    <a:pt x="2470" y="2428"/>
                  </a:lnTo>
                  <a:lnTo>
                    <a:pt x="2407" y="2323"/>
                  </a:lnTo>
                  <a:lnTo>
                    <a:pt x="2261" y="2302"/>
                  </a:lnTo>
                  <a:lnTo>
                    <a:pt x="2135" y="2302"/>
                  </a:lnTo>
                  <a:lnTo>
                    <a:pt x="2072" y="2365"/>
                  </a:lnTo>
                  <a:lnTo>
                    <a:pt x="2030" y="2365"/>
                  </a:lnTo>
                  <a:lnTo>
                    <a:pt x="1968" y="2386"/>
                  </a:lnTo>
                  <a:lnTo>
                    <a:pt x="1863" y="2323"/>
                  </a:lnTo>
                  <a:lnTo>
                    <a:pt x="1863" y="2260"/>
                  </a:lnTo>
                  <a:lnTo>
                    <a:pt x="1821" y="2198"/>
                  </a:lnTo>
                  <a:lnTo>
                    <a:pt x="1779" y="2156"/>
                  </a:lnTo>
                  <a:lnTo>
                    <a:pt x="1758" y="2093"/>
                  </a:lnTo>
                  <a:lnTo>
                    <a:pt x="1612" y="2114"/>
                  </a:lnTo>
                  <a:lnTo>
                    <a:pt x="1424" y="2177"/>
                  </a:lnTo>
                  <a:lnTo>
                    <a:pt x="1089" y="2302"/>
                  </a:lnTo>
                  <a:lnTo>
                    <a:pt x="984" y="2323"/>
                  </a:lnTo>
                  <a:lnTo>
                    <a:pt x="398" y="2595"/>
                  </a:lnTo>
                  <a:lnTo>
                    <a:pt x="273" y="2595"/>
                  </a:lnTo>
                  <a:lnTo>
                    <a:pt x="43" y="2700"/>
                  </a:lnTo>
                  <a:lnTo>
                    <a:pt x="1" y="2783"/>
                  </a:lnTo>
                  <a:lnTo>
                    <a:pt x="43" y="2951"/>
                  </a:lnTo>
                  <a:lnTo>
                    <a:pt x="43" y="3035"/>
                  </a:lnTo>
                  <a:lnTo>
                    <a:pt x="64" y="3223"/>
                  </a:lnTo>
                  <a:lnTo>
                    <a:pt x="273" y="3244"/>
                  </a:lnTo>
                  <a:lnTo>
                    <a:pt x="356" y="3244"/>
                  </a:lnTo>
                  <a:lnTo>
                    <a:pt x="377" y="3327"/>
                  </a:lnTo>
                  <a:lnTo>
                    <a:pt x="419" y="3307"/>
                  </a:lnTo>
                  <a:lnTo>
                    <a:pt x="482" y="3244"/>
                  </a:lnTo>
                  <a:lnTo>
                    <a:pt x="628" y="3265"/>
                  </a:lnTo>
                  <a:lnTo>
                    <a:pt x="796" y="3369"/>
                  </a:lnTo>
                  <a:lnTo>
                    <a:pt x="901" y="3516"/>
                  </a:lnTo>
                  <a:lnTo>
                    <a:pt x="1005" y="3537"/>
                  </a:lnTo>
                  <a:lnTo>
                    <a:pt x="1193" y="3537"/>
                  </a:lnTo>
                  <a:lnTo>
                    <a:pt x="1298" y="3620"/>
                  </a:lnTo>
                  <a:lnTo>
                    <a:pt x="1340" y="3683"/>
                  </a:lnTo>
                  <a:lnTo>
                    <a:pt x="1465" y="3725"/>
                  </a:lnTo>
                  <a:lnTo>
                    <a:pt x="1465" y="3788"/>
                  </a:lnTo>
                  <a:lnTo>
                    <a:pt x="1424" y="3892"/>
                  </a:lnTo>
                  <a:lnTo>
                    <a:pt x="1445" y="3976"/>
                  </a:lnTo>
                  <a:lnTo>
                    <a:pt x="1424" y="4060"/>
                  </a:lnTo>
                  <a:lnTo>
                    <a:pt x="1445" y="4144"/>
                  </a:lnTo>
                  <a:lnTo>
                    <a:pt x="1445" y="4206"/>
                  </a:lnTo>
                  <a:lnTo>
                    <a:pt x="1403" y="4290"/>
                  </a:lnTo>
                  <a:lnTo>
                    <a:pt x="1361" y="4457"/>
                  </a:lnTo>
                  <a:lnTo>
                    <a:pt x="1319" y="4562"/>
                  </a:lnTo>
                  <a:lnTo>
                    <a:pt x="1361" y="4604"/>
                  </a:lnTo>
                  <a:lnTo>
                    <a:pt x="1445" y="4604"/>
                  </a:lnTo>
                  <a:lnTo>
                    <a:pt x="1424" y="4688"/>
                  </a:lnTo>
                  <a:lnTo>
                    <a:pt x="1319" y="4729"/>
                  </a:lnTo>
                  <a:lnTo>
                    <a:pt x="1319" y="4834"/>
                  </a:lnTo>
                  <a:lnTo>
                    <a:pt x="1319" y="4980"/>
                  </a:lnTo>
                  <a:lnTo>
                    <a:pt x="1235" y="5001"/>
                  </a:lnTo>
                  <a:lnTo>
                    <a:pt x="1235" y="5043"/>
                  </a:lnTo>
                  <a:lnTo>
                    <a:pt x="1340" y="5127"/>
                  </a:lnTo>
                  <a:lnTo>
                    <a:pt x="1361" y="5232"/>
                  </a:lnTo>
                  <a:lnTo>
                    <a:pt x="1319" y="5294"/>
                  </a:lnTo>
                  <a:lnTo>
                    <a:pt x="1319" y="5399"/>
                  </a:lnTo>
                  <a:lnTo>
                    <a:pt x="1361" y="5441"/>
                  </a:lnTo>
                  <a:lnTo>
                    <a:pt x="1403" y="5524"/>
                  </a:lnTo>
                  <a:lnTo>
                    <a:pt x="1319" y="5629"/>
                  </a:lnTo>
                  <a:lnTo>
                    <a:pt x="1214" y="5734"/>
                  </a:lnTo>
                  <a:lnTo>
                    <a:pt x="1193" y="5776"/>
                  </a:lnTo>
                  <a:lnTo>
                    <a:pt x="1110" y="5776"/>
                  </a:lnTo>
                  <a:lnTo>
                    <a:pt x="1089" y="5859"/>
                  </a:lnTo>
                  <a:lnTo>
                    <a:pt x="1110" y="5964"/>
                  </a:lnTo>
                  <a:lnTo>
                    <a:pt x="1089" y="6048"/>
                  </a:lnTo>
                  <a:lnTo>
                    <a:pt x="1047" y="6194"/>
                  </a:lnTo>
                  <a:lnTo>
                    <a:pt x="1026" y="6278"/>
                  </a:lnTo>
                  <a:lnTo>
                    <a:pt x="1026" y="6466"/>
                  </a:lnTo>
                  <a:lnTo>
                    <a:pt x="398" y="7115"/>
                  </a:lnTo>
                  <a:lnTo>
                    <a:pt x="461" y="7282"/>
                  </a:lnTo>
                  <a:lnTo>
                    <a:pt x="482" y="7429"/>
                  </a:lnTo>
                  <a:lnTo>
                    <a:pt x="566" y="7554"/>
                  </a:lnTo>
                  <a:lnTo>
                    <a:pt x="566" y="7847"/>
                  </a:lnTo>
                  <a:lnTo>
                    <a:pt x="524" y="7868"/>
                  </a:lnTo>
                  <a:lnTo>
                    <a:pt x="524" y="7973"/>
                  </a:lnTo>
                  <a:lnTo>
                    <a:pt x="587" y="8077"/>
                  </a:lnTo>
                  <a:lnTo>
                    <a:pt x="608" y="8224"/>
                  </a:lnTo>
                  <a:lnTo>
                    <a:pt x="608" y="8684"/>
                  </a:lnTo>
                  <a:lnTo>
                    <a:pt x="566" y="8851"/>
                  </a:lnTo>
                  <a:lnTo>
                    <a:pt x="566" y="9019"/>
                  </a:lnTo>
                  <a:lnTo>
                    <a:pt x="566" y="9207"/>
                  </a:lnTo>
                  <a:lnTo>
                    <a:pt x="566" y="9228"/>
                  </a:lnTo>
                  <a:lnTo>
                    <a:pt x="628" y="9270"/>
                  </a:lnTo>
                  <a:lnTo>
                    <a:pt x="691" y="9333"/>
                  </a:lnTo>
                  <a:lnTo>
                    <a:pt x="733" y="9395"/>
                  </a:lnTo>
                  <a:lnTo>
                    <a:pt x="712" y="9437"/>
                  </a:lnTo>
                  <a:lnTo>
                    <a:pt x="712" y="9521"/>
                  </a:lnTo>
                  <a:lnTo>
                    <a:pt x="691" y="9626"/>
                  </a:lnTo>
                  <a:lnTo>
                    <a:pt x="691" y="9646"/>
                  </a:lnTo>
                  <a:lnTo>
                    <a:pt x="733" y="9646"/>
                  </a:lnTo>
                  <a:lnTo>
                    <a:pt x="942" y="9709"/>
                  </a:lnTo>
                  <a:lnTo>
                    <a:pt x="1047" y="9709"/>
                  </a:lnTo>
                  <a:lnTo>
                    <a:pt x="1089" y="9605"/>
                  </a:lnTo>
                  <a:lnTo>
                    <a:pt x="1131" y="9500"/>
                  </a:lnTo>
                  <a:lnTo>
                    <a:pt x="1152" y="9333"/>
                  </a:lnTo>
                  <a:lnTo>
                    <a:pt x="1131" y="9291"/>
                  </a:lnTo>
                  <a:lnTo>
                    <a:pt x="1110" y="9291"/>
                  </a:lnTo>
                  <a:lnTo>
                    <a:pt x="1089" y="9395"/>
                  </a:lnTo>
                  <a:lnTo>
                    <a:pt x="1005" y="9374"/>
                  </a:lnTo>
                  <a:lnTo>
                    <a:pt x="942" y="9437"/>
                  </a:lnTo>
                  <a:lnTo>
                    <a:pt x="942" y="9333"/>
                  </a:lnTo>
                  <a:lnTo>
                    <a:pt x="901" y="9228"/>
                  </a:lnTo>
                  <a:lnTo>
                    <a:pt x="880" y="9207"/>
                  </a:lnTo>
                  <a:lnTo>
                    <a:pt x="921" y="9165"/>
                  </a:lnTo>
                  <a:lnTo>
                    <a:pt x="984" y="9165"/>
                  </a:lnTo>
                  <a:lnTo>
                    <a:pt x="1026" y="9019"/>
                  </a:lnTo>
                  <a:lnTo>
                    <a:pt x="1110" y="8977"/>
                  </a:lnTo>
                  <a:lnTo>
                    <a:pt x="1131" y="8893"/>
                  </a:lnTo>
                  <a:lnTo>
                    <a:pt x="1298" y="8872"/>
                  </a:lnTo>
                  <a:lnTo>
                    <a:pt x="1465" y="8663"/>
                  </a:lnTo>
                  <a:lnTo>
                    <a:pt x="1989" y="8579"/>
                  </a:lnTo>
                  <a:lnTo>
                    <a:pt x="2365" y="8391"/>
                  </a:lnTo>
                  <a:lnTo>
                    <a:pt x="2574" y="8182"/>
                  </a:lnTo>
                  <a:lnTo>
                    <a:pt x="2616" y="8035"/>
                  </a:lnTo>
                  <a:lnTo>
                    <a:pt x="2679" y="7931"/>
                  </a:lnTo>
                  <a:lnTo>
                    <a:pt x="2679" y="7847"/>
                  </a:lnTo>
                  <a:lnTo>
                    <a:pt x="2574" y="7910"/>
                  </a:lnTo>
                  <a:lnTo>
                    <a:pt x="2553" y="7805"/>
                  </a:lnTo>
                  <a:lnTo>
                    <a:pt x="2595" y="7805"/>
                  </a:lnTo>
                  <a:lnTo>
                    <a:pt x="2595" y="7701"/>
                  </a:lnTo>
                  <a:lnTo>
                    <a:pt x="2658" y="7617"/>
                  </a:lnTo>
                  <a:lnTo>
                    <a:pt x="2658" y="7533"/>
                  </a:lnTo>
                  <a:lnTo>
                    <a:pt x="2721" y="7345"/>
                  </a:lnTo>
                  <a:lnTo>
                    <a:pt x="2700" y="7324"/>
                  </a:lnTo>
                  <a:lnTo>
                    <a:pt x="2700" y="7177"/>
                  </a:lnTo>
                  <a:lnTo>
                    <a:pt x="2763" y="7115"/>
                  </a:lnTo>
                  <a:lnTo>
                    <a:pt x="2763" y="6968"/>
                  </a:lnTo>
                  <a:lnTo>
                    <a:pt x="2721" y="6968"/>
                  </a:lnTo>
                  <a:lnTo>
                    <a:pt x="2721" y="6822"/>
                  </a:lnTo>
                  <a:lnTo>
                    <a:pt x="2658" y="6968"/>
                  </a:lnTo>
                  <a:lnTo>
                    <a:pt x="2658" y="7073"/>
                  </a:lnTo>
                  <a:lnTo>
                    <a:pt x="2595" y="7094"/>
                  </a:lnTo>
                  <a:lnTo>
                    <a:pt x="2574" y="6968"/>
                  </a:lnTo>
                  <a:lnTo>
                    <a:pt x="2595" y="6592"/>
                  </a:lnTo>
                  <a:lnTo>
                    <a:pt x="2553" y="6466"/>
                  </a:lnTo>
                  <a:lnTo>
                    <a:pt x="2553" y="6340"/>
                  </a:lnTo>
                  <a:lnTo>
                    <a:pt x="2470" y="6236"/>
                  </a:lnTo>
                  <a:lnTo>
                    <a:pt x="2407" y="6194"/>
                  </a:lnTo>
                  <a:lnTo>
                    <a:pt x="2491" y="6152"/>
                  </a:lnTo>
                  <a:lnTo>
                    <a:pt x="2491" y="6068"/>
                  </a:lnTo>
                  <a:lnTo>
                    <a:pt x="2302" y="5838"/>
                  </a:lnTo>
                  <a:lnTo>
                    <a:pt x="2386" y="5755"/>
                  </a:lnTo>
                  <a:lnTo>
                    <a:pt x="2365" y="5650"/>
                  </a:lnTo>
                  <a:lnTo>
                    <a:pt x="2407" y="5608"/>
                  </a:lnTo>
                  <a:lnTo>
                    <a:pt x="2407" y="5524"/>
                  </a:lnTo>
                  <a:lnTo>
                    <a:pt x="2365" y="5441"/>
                  </a:lnTo>
                  <a:lnTo>
                    <a:pt x="2365" y="5399"/>
                  </a:lnTo>
                  <a:lnTo>
                    <a:pt x="2407" y="5399"/>
                  </a:lnTo>
                  <a:lnTo>
                    <a:pt x="2512" y="5462"/>
                  </a:lnTo>
                  <a:lnTo>
                    <a:pt x="2574" y="5399"/>
                  </a:lnTo>
                  <a:lnTo>
                    <a:pt x="2721" y="5399"/>
                  </a:lnTo>
                  <a:lnTo>
                    <a:pt x="2825" y="5315"/>
                  </a:lnTo>
                  <a:lnTo>
                    <a:pt x="2805" y="5190"/>
                  </a:lnTo>
                  <a:lnTo>
                    <a:pt x="3118" y="4980"/>
                  </a:lnTo>
                  <a:lnTo>
                    <a:pt x="3244" y="4980"/>
                  </a:lnTo>
                  <a:lnTo>
                    <a:pt x="3244" y="4897"/>
                  </a:lnTo>
                  <a:lnTo>
                    <a:pt x="3307" y="4876"/>
                  </a:lnTo>
                  <a:lnTo>
                    <a:pt x="3349" y="4813"/>
                  </a:lnTo>
                  <a:lnTo>
                    <a:pt x="3349" y="4771"/>
                  </a:lnTo>
                  <a:lnTo>
                    <a:pt x="3600" y="4625"/>
                  </a:lnTo>
                  <a:lnTo>
                    <a:pt x="3621" y="4562"/>
                  </a:lnTo>
                  <a:lnTo>
                    <a:pt x="3662" y="4520"/>
                  </a:lnTo>
                  <a:lnTo>
                    <a:pt x="3704" y="4374"/>
                  </a:lnTo>
                  <a:lnTo>
                    <a:pt x="3746" y="4478"/>
                  </a:lnTo>
                  <a:lnTo>
                    <a:pt x="3830" y="4416"/>
                  </a:lnTo>
                  <a:lnTo>
                    <a:pt x="3955" y="4269"/>
                  </a:lnTo>
                  <a:lnTo>
                    <a:pt x="3955" y="4185"/>
                  </a:lnTo>
                  <a:lnTo>
                    <a:pt x="4018" y="4248"/>
                  </a:lnTo>
                  <a:lnTo>
                    <a:pt x="4248" y="4081"/>
                  </a:lnTo>
                  <a:lnTo>
                    <a:pt x="4437" y="3997"/>
                  </a:lnTo>
                  <a:lnTo>
                    <a:pt x="4437" y="3976"/>
                  </a:lnTo>
                  <a:lnTo>
                    <a:pt x="4562" y="3976"/>
                  </a:lnTo>
                  <a:lnTo>
                    <a:pt x="4918" y="3788"/>
                  </a:lnTo>
                  <a:lnTo>
                    <a:pt x="4960" y="3725"/>
                  </a:lnTo>
                  <a:lnTo>
                    <a:pt x="5022" y="3683"/>
                  </a:lnTo>
                  <a:lnTo>
                    <a:pt x="5399" y="3474"/>
                  </a:lnTo>
                  <a:lnTo>
                    <a:pt x="5399" y="3369"/>
                  </a:lnTo>
                  <a:lnTo>
                    <a:pt x="5504" y="3369"/>
                  </a:lnTo>
                  <a:lnTo>
                    <a:pt x="5608" y="3223"/>
                  </a:lnTo>
                  <a:lnTo>
                    <a:pt x="5608" y="3139"/>
                  </a:lnTo>
                  <a:lnTo>
                    <a:pt x="5734" y="2993"/>
                  </a:lnTo>
                  <a:lnTo>
                    <a:pt x="5818" y="2951"/>
                  </a:lnTo>
                  <a:lnTo>
                    <a:pt x="5818" y="2846"/>
                  </a:lnTo>
                  <a:lnTo>
                    <a:pt x="5859" y="2783"/>
                  </a:lnTo>
                  <a:lnTo>
                    <a:pt x="5797" y="2783"/>
                  </a:lnTo>
                  <a:lnTo>
                    <a:pt x="5755" y="2804"/>
                  </a:lnTo>
                  <a:lnTo>
                    <a:pt x="5734" y="2742"/>
                  </a:lnTo>
                  <a:lnTo>
                    <a:pt x="5838" y="2679"/>
                  </a:lnTo>
                  <a:lnTo>
                    <a:pt x="5901" y="2679"/>
                  </a:lnTo>
                  <a:lnTo>
                    <a:pt x="5922" y="2616"/>
                  </a:lnTo>
                  <a:lnTo>
                    <a:pt x="5901" y="2574"/>
                  </a:lnTo>
                  <a:lnTo>
                    <a:pt x="5943" y="2532"/>
                  </a:lnTo>
                  <a:lnTo>
                    <a:pt x="6006" y="2470"/>
                  </a:lnTo>
                  <a:lnTo>
                    <a:pt x="5964" y="2219"/>
                  </a:lnTo>
                  <a:lnTo>
                    <a:pt x="5943" y="2198"/>
                  </a:lnTo>
                  <a:lnTo>
                    <a:pt x="5838" y="2198"/>
                  </a:lnTo>
                  <a:lnTo>
                    <a:pt x="5797" y="2177"/>
                  </a:lnTo>
                  <a:lnTo>
                    <a:pt x="5818" y="2114"/>
                  </a:lnTo>
                  <a:lnTo>
                    <a:pt x="5901" y="2114"/>
                  </a:lnTo>
                  <a:lnTo>
                    <a:pt x="5901" y="1863"/>
                  </a:lnTo>
                  <a:lnTo>
                    <a:pt x="5859" y="1800"/>
                  </a:lnTo>
                  <a:lnTo>
                    <a:pt x="5901" y="1800"/>
                  </a:lnTo>
                  <a:lnTo>
                    <a:pt x="5922" y="1528"/>
                  </a:lnTo>
                  <a:lnTo>
                    <a:pt x="5901" y="1361"/>
                  </a:lnTo>
                  <a:lnTo>
                    <a:pt x="5964" y="1319"/>
                  </a:lnTo>
                  <a:lnTo>
                    <a:pt x="5943" y="1151"/>
                  </a:lnTo>
                  <a:lnTo>
                    <a:pt x="5922" y="1131"/>
                  </a:lnTo>
                  <a:lnTo>
                    <a:pt x="5922" y="963"/>
                  </a:lnTo>
                  <a:lnTo>
                    <a:pt x="5964" y="942"/>
                  </a:lnTo>
                  <a:lnTo>
                    <a:pt x="5901" y="817"/>
                  </a:lnTo>
                  <a:lnTo>
                    <a:pt x="5859" y="628"/>
                  </a:lnTo>
                  <a:lnTo>
                    <a:pt x="5922" y="587"/>
                  </a:lnTo>
                  <a:lnTo>
                    <a:pt x="5901" y="545"/>
                  </a:lnTo>
                  <a:lnTo>
                    <a:pt x="5901" y="503"/>
                  </a:lnTo>
                  <a:lnTo>
                    <a:pt x="5901" y="440"/>
                  </a:lnTo>
                  <a:lnTo>
                    <a:pt x="6027" y="273"/>
                  </a:lnTo>
                  <a:lnTo>
                    <a:pt x="5964" y="231"/>
                  </a:lnTo>
                  <a:lnTo>
                    <a:pt x="6027" y="168"/>
                  </a:lnTo>
                  <a:lnTo>
                    <a:pt x="6027" y="22"/>
                  </a:lnTo>
                  <a:lnTo>
                    <a:pt x="6006" y="1"/>
                  </a:lnTo>
                  <a:close/>
                </a:path>
              </a:pathLst>
            </a:custGeom>
            <a:solidFill>
              <a:srgbClr val="2C39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 name="Google Shape;607;p49"/>
            <p:cNvSpPr/>
            <p:nvPr/>
          </p:nvSpPr>
          <p:spPr>
            <a:xfrm>
              <a:off x="4120450" y="3622500"/>
              <a:ext cx="20950" cy="23575"/>
            </a:xfrm>
            <a:custGeom>
              <a:avLst/>
              <a:gdLst/>
              <a:ahLst/>
              <a:cxnLst/>
              <a:rect l="l" t="t" r="r" b="b"/>
              <a:pathLst>
                <a:path w="838" h="943" extrusionOk="0">
                  <a:moveTo>
                    <a:pt x="314" y="1"/>
                  </a:moveTo>
                  <a:lnTo>
                    <a:pt x="209" y="43"/>
                  </a:lnTo>
                  <a:lnTo>
                    <a:pt x="188" y="189"/>
                  </a:lnTo>
                  <a:lnTo>
                    <a:pt x="63" y="440"/>
                  </a:lnTo>
                  <a:lnTo>
                    <a:pt x="0" y="566"/>
                  </a:lnTo>
                  <a:lnTo>
                    <a:pt x="42" y="649"/>
                  </a:lnTo>
                  <a:lnTo>
                    <a:pt x="105" y="712"/>
                  </a:lnTo>
                  <a:lnTo>
                    <a:pt x="168" y="817"/>
                  </a:lnTo>
                  <a:lnTo>
                    <a:pt x="377" y="921"/>
                  </a:lnTo>
                  <a:lnTo>
                    <a:pt x="586" y="942"/>
                  </a:lnTo>
                  <a:lnTo>
                    <a:pt x="670" y="921"/>
                  </a:lnTo>
                  <a:lnTo>
                    <a:pt x="712" y="817"/>
                  </a:lnTo>
                  <a:lnTo>
                    <a:pt x="691" y="712"/>
                  </a:lnTo>
                  <a:lnTo>
                    <a:pt x="774" y="691"/>
                  </a:lnTo>
                  <a:lnTo>
                    <a:pt x="795" y="649"/>
                  </a:lnTo>
                  <a:lnTo>
                    <a:pt x="795" y="629"/>
                  </a:lnTo>
                  <a:lnTo>
                    <a:pt x="816" y="524"/>
                  </a:lnTo>
                  <a:lnTo>
                    <a:pt x="816" y="440"/>
                  </a:lnTo>
                  <a:lnTo>
                    <a:pt x="837" y="398"/>
                  </a:lnTo>
                  <a:lnTo>
                    <a:pt x="795" y="336"/>
                  </a:lnTo>
                  <a:lnTo>
                    <a:pt x="732" y="273"/>
                  </a:lnTo>
                  <a:lnTo>
                    <a:pt x="670" y="231"/>
                  </a:lnTo>
                  <a:lnTo>
                    <a:pt x="670" y="210"/>
                  </a:lnTo>
                  <a:lnTo>
                    <a:pt x="565" y="189"/>
                  </a:lnTo>
                  <a:lnTo>
                    <a:pt x="481" y="105"/>
                  </a:lnTo>
                  <a:lnTo>
                    <a:pt x="314" y="1"/>
                  </a:lnTo>
                  <a:close/>
                </a:path>
              </a:pathLst>
            </a:custGeom>
            <a:solidFill>
              <a:srgbClr val="2C39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 name="Google Shape;608;p49"/>
            <p:cNvSpPr/>
            <p:nvPr/>
          </p:nvSpPr>
          <p:spPr>
            <a:xfrm>
              <a:off x="4064475" y="3669050"/>
              <a:ext cx="33500" cy="31425"/>
            </a:xfrm>
            <a:custGeom>
              <a:avLst/>
              <a:gdLst/>
              <a:ahLst/>
              <a:cxnLst/>
              <a:rect l="l" t="t" r="r" b="b"/>
              <a:pathLst>
                <a:path w="1340" h="1257" extrusionOk="0">
                  <a:moveTo>
                    <a:pt x="775" y="1"/>
                  </a:moveTo>
                  <a:lnTo>
                    <a:pt x="754" y="43"/>
                  </a:lnTo>
                  <a:lnTo>
                    <a:pt x="670" y="106"/>
                  </a:lnTo>
                  <a:lnTo>
                    <a:pt x="628" y="147"/>
                  </a:lnTo>
                  <a:lnTo>
                    <a:pt x="419" y="189"/>
                  </a:lnTo>
                  <a:lnTo>
                    <a:pt x="293" y="315"/>
                  </a:lnTo>
                  <a:lnTo>
                    <a:pt x="231" y="440"/>
                  </a:lnTo>
                  <a:lnTo>
                    <a:pt x="84" y="566"/>
                  </a:lnTo>
                  <a:lnTo>
                    <a:pt x="0" y="629"/>
                  </a:lnTo>
                  <a:lnTo>
                    <a:pt x="42" y="733"/>
                  </a:lnTo>
                  <a:lnTo>
                    <a:pt x="126" y="796"/>
                  </a:lnTo>
                  <a:lnTo>
                    <a:pt x="126" y="859"/>
                  </a:lnTo>
                  <a:lnTo>
                    <a:pt x="210" y="943"/>
                  </a:lnTo>
                  <a:lnTo>
                    <a:pt x="210" y="1047"/>
                  </a:lnTo>
                  <a:lnTo>
                    <a:pt x="293" y="1131"/>
                  </a:lnTo>
                  <a:lnTo>
                    <a:pt x="356" y="1194"/>
                  </a:lnTo>
                  <a:lnTo>
                    <a:pt x="503" y="1256"/>
                  </a:lnTo>
                  <a:lnTo>
                    <a:pt x="607" y="1256"/>
                  </a:lnTo>
                  <a:lnTo>
                    <a:pt x="628" y="1194"/>
                  </a:lnTo>
                  <a:lnTo>
                    <a:pt x="670" y="1152"/>
                  </a:lnTo>
                  <a:lnTo>
                    <a:pt x="712" y="1026"/>
                  </a:lnTo>
                  <a:lnTo>
                    <a:pt x="816" y="984"/>
                  </a:lnTo>
                  <a:lnTo>
                    <a:pt x="879" y="943"/>
                  </a:lnTo>
                  <a:lnTo>
                    <a:pt x="984" y="922"/>
                  </a:lnTo>
                  <a:lnTo>
                    <a:pt x="1067" y="943"/>
                  </a:lnTo>
                  <a:lnTo>
                    <a:pt x="1172" y="859"/>
                  </a:lnTo>
                  <a:lnTo>
                    <a:pt x="1193" y="775"/>
                  </a:lnTo>
                  <a:lnTo>
                    <a:pt x="1151" y="733"/>
                  </a:lnTo>
                  <a:lnTo>
                    <a:pt x="1130" y="650"/>
                  </a:lnTo>
                  <a:lnTo>
                    <a:pt x="1235" y="608"/>
                  </a:lnTo>
                  <a:lnTo>
                    <a:pt x="1339" y="524"/>
                  </a:lnTo>
                  <a:lnTo>
                    <a:pt x="1339" y="399"/>
                  </a:lnTo>
                  <a:lnTo>
                    <a:pt x="1256" y="147"/>
                  </a:lnTo>
                  <a:lnTo>
                    <a:pt x="1130" y="43"/>
                  </a:lnTo>
                  <a:lnTo>
                    <a:pt x="1026" y="85"/>
                  </a:lnTo>
                  <a:lnTo>
                    <a:pt x="942" y="22"/>
                  </a:lnTo>
                  <a:lnTo>
                    <a:pt x="921" y="43"/>
                  </a:lnTo>
                  <a:lnTo>
                    <a:pt x="858" y="22"/>
                  </a:lnTo>
                  <a:lnTo>
                    <a:pt x="775" y="1"/>
                  </a:lnTo>
                  <a:close/>
                </a:path>
              </a:pathLst>
            </a:custGeom>
            <a:solidFill>
              <a:srgbClr val="2C39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 name="Google Shape;609;p49"/>
            <p:cNvSpPr/>
            <p:nvPr/>
          </p:nvSpPr>
          <p:spPr>
            <a:xfrm>
              <a:off x="4697400" y="2660025"/>
              <a:ext cx="105175" cy="86850"/>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2C39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 name="Google Shape;610;p49"/>
            <p:cNvSpPr/>
            <p:nvPr/>
          </p:nvSpPr>
          <p:spPr>
            <a:xfrm>
              <a:off x="4697400" y="2660025"/>
              <a:ext cx="105175" cy="86850"/>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2C39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 name="Google Shape;611;p49"/>
            <p:cNvSpPr/>
            <p:nvPr/>
          </p:nvSpPr>
          <p:spPr>
            <a:xfrm>
              <a:off x="4252775" y="2586800"/>
              <a:ext cx="70650" cy="19900"/>
            </a:xfrm>
            <a:custGeom>
              <a:avLst/>
              <a:gdLst/>
              <a:ahLst/>
              <a:cxnLst/>
              <a:rect l="l" t="t" r="r" b="b"/>
              <a:pathLst>
                <a:path w="2826" h="796" extrusionOk="0">
                  <a:moveTo>
                    <a:pt x="2240" y="0"/>
                  </a:moveTo>
                  <a:cubicBezTo>
                    <a:pt x="2240" y="0"/>
                    <a:pt x="1717" y="230"/>
                    <a:pt x="1612" y="230"/>
                  </a:cubicBezTo>
                  <a:cubicBezTo>
                    <a:pt x="1507" y="230"/>
                    <a:pt x="1382" y="105"/>
                    <a:pt x="1382" y="105"/>
                  </a:cubicBezTo>
                  <a:lnTo>
                    <a:pt x="733" y="126"/>
                  </a:lnTo>
                  <a:lnTo>
                    <a:pt x="754" y="293"/>
                  </a:lnTo>
                  <a:cubicBezTo>
                    <a:pt x="775" y="419"/>
                    <a:pt x="231" y="419"/>
                    <a:pt x="22" y="419"/>
                  </a:cubicBezTo>
                  <a:lnTo>
                    <a:pt x="22" y="439"/>
                  </a:lnTo>
                  <a:lnTo>
                    <a:pt x="1" y="481"/>
                  </a:lnTo>
                  <a:lnTo>
                    <a:pt x="85" y="481"/>
                  </a:lnTo>
                  <a:lnTo>
                    <a:pt x="105" y="586"/>
                  </a:lnTo>
                  <a:lnTo>
                    <a:pt x="189" y="586"/>
                  </a:lnTo>
                  <a:lnTo>
                    <a:pt x="231" y="502"/>
                  </a:lnTo>
                  <a:lnTo>
                    <a:pt x="398" y="544"/>
                  </a:lnTo>
                  <a:lnTo>
                    <a:pt x="461" y="544"/>
                  </a:lnTo>
                  <a:lnTo>
                    <a:pt x="545" y="460"/>
                  </a:lnTo>
                  <a:lnTo>
                    <a:pt x="649" y="502"/>
                  </a:lnTo>
                  <a:lnTo>
                    <a:pt x="880" y="711"/>
                  </a:lnTo>
                  <a:lnTo>
                    <a:pt x="984" y="732"/>
                  </a:lnTo>
                  <a:lnTo>
                    <a:pt x="1173" y="691"/>
                  </a:lnTo>
                  <a:lnTo>
                    <a:pt x="1424" y="628"/>
                  </a:lnTo>
                  <a:lnTo>
                    <a:pt x="1507" y="649"/>
                  </a:lnTo>
                  <a:lnTo>
                    <a:pt x="1821" y="649"/>
                  </a:lnTo>
                  <a:lnTo>
                    <a:pt x="1863" y="691"/>
                  </a:lnTo>
                  <a:lnTo>
                    <a:pt x="1863" y="586"/>
                  </a:lnTo>
                  <a:lnTo>
                    <a:pt x="2072" y="502"/>
                  </a:lnTo>
                  <a:lnTo>
                    <a:pt x="2386" y="691"/>
                  </a:lnTo>
                  <a:lnTo>
                    <a:pt x="2595" y="691"/>
                  </a:lnTo>
                  <a:lnTo>
                    <a:pt x="2805" y="795"/>
                  </a:lnTo>
                  <a:lnTo>
                    <a:pt x="2826" y="586"/>
                  </a:lnTo>
                  <a:lnTo>
                    <a:pt x="2742" y="481"/>
                  </a:lnTo>
                  <a:lnTo>
                    <a:pt x="2595" y="377"/>
                  </a:lnTo>
                  <a:lnTo>
                    <a:pt x="2637" y="188"/>
                  </a:lnTo>
                  <a:cubicBezTo>
                    <a:pt x="2628" y="188"/>
                    <a:pt x="2594" y="197"/>
                    <a:pt x="2555" y="197"/>
                  </a:cubicBezTo>
                  <a:cubicBezTo>
                    <a:pt x="2507" y="197"/>
                    <a:pt x="2451" y="184"/>
                    <a:pt x="2428" y="126"/>
                  </a:cubicBezTo>
                  <a:cubicBezTo>
                    <a:pt x="2386" y="21"/>
                    <a:pt x="2240" y="0"/>
                    <a:pt x="2240" y="0"/>
                  </a:cubicBezTo>
                  <a:close/>
                </a:path>
              </a:pathLst>
            </a:custGeom>
            <a:solidFill>
              <a:srgbClr val="2C39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 name="Google Shape;612;p49"/>
            <p:cNvSpPr/>
            <p:nvPr/>
          </p:nvSpPr>
          <p:spPr>
            <a:xfrm>
              <a:off x="4298825" y="2603000"/>
              <a:ext cx="2625" cy="2650"/>
            </a:xfrm>
            <a:custGeom>
              <a:avLst/>
              <a:gdLst/>
              <a:ahLst/>
              <a:cxnLst/>
              <a:rect l="l" t="t" r="r" b="b"/>
              <a:pathLst>
                <a:path w="105" h="106" fill="none" extrusionOk="0">
                  <a:moveTo>
                    <a:pt x="105" y="105"/>
                  </a:moveTo>
                  <a:lnTo>
                    <a:pt x="0" y="1"/>
                  </a:lnTo>
                </a:path>
              </a:pathLst>
            </a:custGeom>
            <a:solidFill>
              <a:srgbClr val="2C3938"/>
            </a:solidFill>
            <a:ln w="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 name="Google Shape;613;p49"/>
            <p:cNvSpPr/>
            <p:nvPr/>
          </p:nvSpPr>
          <p:spPr>
            <a:xfrm>
              <a:off x="4949025" y="2811200"/>
              <a:ext cx="44475" cy="26175"/>
            </a:xfrm>
            <a:custGeom>
              <a:avLst/>
              <a:gdLst/>
              <a:ahLst/>
              <a:cxnLst/>
              <a:rect l="l" t="t" r="r" b="b"/>
              <a:pathLst>
                <a:path w="1779" h="1047" extrusionOk="0">
                  <a:moveTo>
                    <a:pt x="753" y="0"/>
                  </a:moveTo>
                  <a:lnTo>
                    <a:pt x="586" y="21"/>
                  </a:lnTo>
                  <a:lnTo>
                    <a:pt x="314" y="189"/>
                  </a:lnTo>
                  <a:lnTo>
                    <a:pt x="188" y="440"/>
                  </a:lnTo>
                  <a:lnTo>
                    <a:pt x="63" y="502"/>
                  </a:lnTo>
                  <a:lnTo>
                    <a:pt x="63" y="628"/>
                  </a:lnTo>
                  <a:lnTo>
                    <a:pt x="0" y="733"/>
                  </a:lnTo>
                  <a:lnTo>
                    <a:pt x="105" y="921"/>
                  </a:lnTo>
                  <a:lnTo>
                    <a:pt x="314" y="942"/>
                  </a:lnTo>
                  <a:lnTo>
                    <a:pt x="398" y="879"/>
                  </a:lnTo>
                  <a:lnTo>
                    <a:pt x="691" y="1046"/>
                  </a:lnTo>
                  <a:lnTo>
                    <a:pt x="837" y="1046"/>
                  </a:lnTo>
                  <a:lnTo>
                    <a:pt x="942" y="921"/>
                  </a:lnTo>
                  <a:lnTo>
                    <a:pt x="1067" y="879"/>
                  </a:lnTo>
                  <a:lnTo>
                    <a:pt x="1172" y="942"/>
                  </a:lnTo>
                  <a:lnTo>
                    <a:pt x="1381" y="879"/>
                  </a:lnTo>
                  <a:lnTo>
                    <a:pt x="1549" y="921"/>
                  </a:lnTo>
                  <a:lnTo>
                    <a:pt x="1779" y="837"/>
                  </a:lnTo>
                  <a:lnTo>
                    <a:pt x="1779" y="733"/>
                  </a:lnTo>
                  <a:lnTo>
                    <a:pt x="1779" y="565"/>
                  </a:lnTo>
                  <a:lnTo>
                    <a:pt x="1590" y="502"/>
                  </a:lnTo>
                  <a:lnTo>
                    <a:pt x="1590" y="398"/>
                  </a:lnTo>
                  <a:lnTo>
                    <a:pt x="1632" y="230"/>
                  </a:lnTo>
                  <a:lnTo>
                    <a:pt x="1590" y="230"/>
                  </a:lnTo>
                  <a:lnTo>
                    <a:pt x="1528" y="126"/>
                  </a:lnTo>
                  <a:lnTo>
                    <a:pt x="1360" y="105"/>
                  </a:lnTo>
                  <a:lnTo>
                    <a:pt x="1214" y="189"/>
                  </a:lnTo>
                  <a:lnTo>
                    <a:pt x="1109" y="126"/>
                  </a:lnTo>
                  <a:lnTo>
                    <a:pt x="837" y="105"/>
                  </a:lnTo>
                  <a:lnTo>
                    <a:pt x="753" y="0"/>
                  </a:lnTo>
                  <a:close/>
                </a:path>
              </a:pathLst>
            </a:custGeom>
            <a:solidFill>
              <a:srgbClr val="2C39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 name="Google Shape;614;p49"/>
            <p:cNvSpPr/>
            <p:nvPr/>
          </p:nvSpPr>
          <p:spPr>
            <a:xfrm>
              <a:off x="3967175" y="2589925"/>
              <a:ext cx="35075" cy="29850"/>
            </a:xfrm>
            <a:custGeom>
              <a:avLst/>
              <a:gdLst/>
              <a:ahLst/>
              <a:cxnLst/>
              <a:rect l="l" t="t" r="r" b="b"/>
              <a:pathLst>
                <a:path w="1403" h="1194" extrusionOk="0">
                  <a:moveTo>
                    <a:pt x="900" y="1"/>
                  </a:moveTo>
                  <a:lnTo>
                    <a:pt x="754" y="42"/>
                  </a:lnTo>
                  <a:lnTo>
                    <a:pt x="628" y="42"/>
                  </a:lnTo>
                  <a:lnTo>
                    <a:pt x="419" y="84"/>
                  </a:lnTo>
                  <a:lnTo>
                    <a:pt x="314" y="168"/>
                  </a:lnTo>
                  <a:lnTo>
                    <a:pt x="210" y="189"/>
                  </a:lnTo>
                  <a:lnTo>
                    <a:pt x="42" y="273"/>
                  </a:lnTo>
                  <a:lnTo>
                    <a:pt x="63" y="356"/>
                  </a:lnTo>
                  <a:lnTo>
                    <a:pt x="21" y="398"/>
                  </a:lnTo>
                  <a:lnTo>
                    <a:pt x="21" y="377"/>
                  </a:lnTo>
                  <a:lnTo>
                    <a:pt x="1" y="586"/>
                  </a:lnTo>
                  <a:lnTo>
                    <a:pt x="21" y="796"/>
                  </a:lnTo>
                  <a:lnTo>
                    <a:pt x="126" y="942"/>
                  </a:lnTo>
                  <a:lnTo>
                    <a:pt x="168" y="1089"/>
                  </a:lnTo>
                  <a:lnTo>
                    <a:pt x="314" y="1193"/>
                  </a:lnTo>
                  <a:lnTo>
                    <a:pt x="314" y="1151"/>
                  </a:lnTo>
                  <a:lnTo>
                    <a:pt x="524" y="1026"/>
                  </a:lnTo>
                  <a:lnTo>
                    <a:pt x="691" y="984"/>
                  </a:lnTo>
                  <a:lnTo>
                    <a:pt x="691" y="921"/>
                  </a:lnTo>
                  <a:lnTo>
                    <a:pt x="837" y="838"/>
                  </a:lnTo>
                  <a:lnTo>
                    <a:pt x="1110" y="879"/>
                  </a:lnTo>
                  <a:lnTo>
                    <a:pt x="1256" y="796"/>
                  </a:lnTo>
                  <a:lnTo>
                    <a:pt x="1361" y="775"/>
                  </a:lnTo>
                  <a:lnTo>
                    <a:pt x="1402" y="712"/>
                  </a:lnTo>
                  <a:lnTo>
                    <a:pt x="1402" y="607"/>
                  </a:lnTo>
                  <a:lnTo>
                    <a:pt x="1382" y="461"/>
                  </a:lnTo>
                  <a:lnTo>
                    <a:pt x="1214" y="189"/>
                  </a:lnTo>
                  <a:lnTo>
                    <a:pt x="984" y="1"/>
                  </a:lnTo>
                  <a:close/>
                </a:path>
              </a:pathLst>
            </a:custGeom>
            <a:solidFill>
              <a:srgbClr val="2C39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 name="Google Shape;615;p49"/>
            <p:cNvSpPr/>
            <p:nvPr/>
          </p:nvSpPr>
          <p:spPr>
            <a:xfrm>
              <a:off x="3938400" y="2522975"/>
              <a:ext cx="58625" cy="76925"/>
            </a:xfrm>
            <a:custGeom>
              <a:avLst/>
              <a:gdLst/>
              <a:ahLst/>
              <a:cxnLst/>
              <a:rect l="l" t="t" r="r" b="b"/>
              <a:pathLst>
                <a:path w="2345" h="3077" extrusionOk="0">
                  <a:moveTo>
                    <a:pt x="461" y="0"/>
                  </a:moveTo>
                  <a:lnTo>
                    <a:pt x="336" y="105"/>
                  </a:lnTo>
                  <a:lnTo>
                    <a:pt x="315" y="147"/>
                  </a:lnTo>
                  <a:lnTo>
                    <a:pt x="210" y="147"/>
                  </a:lnTo>
                  <a:lnTo>
                    <a:pt x="64" y="210"/>
                  </a:lnTo>
                  <a:lnTo>
                    <a:pt x="1" y="272"/>
                  </a:lnTo>
                  <a:lnTo>
                    <a:pt x="22" y="314"/>
                  </a:lnTo>
                  <a:lnTo>
                    <a:pt x="64" y="461"/>
                  </a:lnTo>
                  <a:lnTo>
                    <a:pt x="105" y="628"/>
                  </a:lnTo>
                  <a:lnTo>
                    <a:pt x="168" y="670"/>
                  </a:lnTo>
                  <a:lnTo>
                    <a:pt x="273" y="691"/>
                  </a:lnTo>
                  <a:lnTo>
                    <a:pt x="273" y="754"/>
                  </a:lnTo>
                  <a:lnTo>
                    <a:pt x="231" y="754"/>
                  </a:lnTo>
                  <a:lnTo>
                    <a:pt x="105" y="775"/>
                  </a:lnTo>
                  <a:lnTo>
                    <a:pt x="126" y="879"/>
                  </a:lnTo>
                  <a:lnTo>
                    <a:pt x="147" y="900"/>
                  </a:lnTo>
                  <a:lnTo>
                    <a:pt x="210" y="879"/>
                  </a:lnTo>
                  <a:lnTo>
                    <a:pt x="273" y="879"/>
                  </a:lnTo>
                  <a:lnTo>
                    <a:pt x="252" y="1047"/>
                  </a:lnTo>
                  <a:lnTo>
                    <a:pt x="147" y="1193"/>
                  </a:lnTo>
                  <a:lnTo>
                    <a:pt x="147" y="1277"/>
                  </a:lnTo>
                  <a:lnTo>
                    <a:pt x="315" y="1402"/>
                  </a:lnTo>
                  <a:lnTo>
                    <a:pt x="419" y="1423"/>
                  </a:lnTo>
                  <a:lnTo>
                    <a:pt x="461" y="1486"/>
                  </a:lnTo>
                  <a:lnTo>
                    <a:pt x="440" y="1570"/>
                  </a:lnTo>
                  <a:lnTo>
                    <a:pt x="336" y="1507"/>
                  </a:lnTo>
                  <a:lnTo>
                    <a:pt x="273" y="1528"/>
                  </a:lnTo>
                  <a:lnTo>
                    <a:pt x="273" y="1674"/>
                  </a:lnTo>
                  <a:lnTo>
                    <a:pt x="419" y="1821"/>
                  </a:lnTo>
                  <a:lnTo>
                    <a:pt x="356" y="1842"/>
                  </a:lnTo>
                  <a:lnTo>
                    <a:pt x="482" y="1988"/>
                  </a:lnTo>
                  <a:lnTo>
                    <a:pt x="482" y="2051"/>
                  </a:lnTo>
                  <a:lnTo>
                    <a:pt x="545" y="2135"/>
                  </a:lnTo>
                  <a:lnTo>
                    <a:pt x="670" y="2135"/>
                  </a:lnTo>
                  <a:lnTo>
                    <a:pt x="754" y="2218"/>
                  </a:lnTo>
                  <a:lnTo>
                    <a:pt x="900" y="2239"/>
                  </a:lnTo>
                  <a:lnTo>
                    <a:pt x="900" y="2365"/>
                  </a:lnTo>
                  <a:lnTo>
                    <a:pt x="838" y="2448"/>
                  </a:lnTo>
                  <a:lnTo>
                    <a:pt x="796" y="2511"/>
                  </a:lnTo>
                  <a:lnTo>
                    <a:pt x="859" y="2532"/>
                  </a:lnTo>
                  <a:lnTo>
                    <a:pt x="942" y="2658"/>
                  </a:lnTo>
                  <a:lnTo>
                    <a:pt x="984" y="2658"/>
                  </a:lnTo>
                  <a:lnTo>
                    <a:pt x="1089" y="2741"/>
                  </a:lnTo>
                  <a:lnTo>
                    <a:pt x="1152" y="2846"/>
                  </a:lnTo>
                  <a:lnTo>
                    <a:pt x="1152" y="2992"/>
                  </a:lnTo>
                  <a:lnTo>
                    <a:pt x="1172" y="3076"/>
                  </a:lnTo>
                  <a:lnTo>
                    <a:pt x="1214" y="3034"/>
                  </a:lnTo>
                  <a:lnTo>
                    <a:pt x="1193" y="2951"/>
                  </a:lnTo>
                  <a:lnTo>
                    <a:pt x="1361" y="2867"/>
                  </a:lnTo>
                  <a:lnTo>
                    <a:pt x="1465" y="2846"/>
                  </a:lnTo>
                  <a:lnTo>
                    <a:pt x="1570" y="2762"/>
                  </a:lnTo>
                  <a:lnTo>
                    <a:pt x="1779" y="2720"/>
                  </a:lnTo>
                  <a:lnTo>
                    <a:pt x="1905" y="2720"/>
                  </a:lnTo>
                  <a:lnTo>
                    <a:pt x="2051" y="2679"/>
                  </a:lnTo>
                  <a:lnTo>
                    <a:pt x="2135" y="2679"/>
                  </a:lnTo>
                  <a:lnTo>
                    <a:pt x="2198" y="2574"/>
                  </a:lnTo>
                  <a:lnTo>
                    <a:pt x="2114" y="2469"/>
                  </a:lnTo>
                  <a:lnTo>
                    <a:pt x="2093" y="2365"/>
                  </a:lnTo>
                  <a:lnTo>
                    <a:pt x="2302" y="2197"/>
                  </a:lnTo>
                  <a:lnTo>
                    <a:pt x="2344" y="2051"/>
                  </a:lnTo>
                  <a:lnTo>
                    <a:pt x="2261" y="1925"/>
                  </a:lnTo>
                  <a:lnTo>
                    <a:pt x="2093" y="1737"/>
                  </a:lnTo>
                  <a:lnTo>
                    <a:pt x="2030" y="1507"/>
                  </a:lnTo>
                  <a:lnTo>
                    <a:pt x="2114" y="1423"/>
                  </a:lnTo>
                  <a:lnTo>
                    <a:pt x="2093" y="1319"/>
                  </a:lnTo>
                  <a:lnTo>
                    <a:pt x="2051" y="1193"/>
                  </a:lnTo>
                  <a:lnTo>
                    <a:pt x="2030" y="1109"/>
                  </a:lnTo>
                  <a:lnTo>
                    <a:pt x="2135" y="984"/>
                  </a:lnTo>
                  <a:lnTo>
                    <a:pt x="1926" y="963"/>
                  </a:lnTo>
                  <a:lnTo>
                    <a:pt x="1842" y="1088"/>
                  </a:lnTo>
                  <a:lnTo>
                    <a:pt x="1737" y="1005"/>
                  </a:lnTo>
                  <a:lnTo>
                    <a:pt x="1633" y="1047"/>
                  </a:lnTo>
                  <a:lnTo>
                    <a:pt x="1591" y="963"/>
                  </a:lnTo>
                  <a:lnTo>
                    <a:pt x="1382" y="879"/>
                  </a:lnTo>
                  <a:lnTo>
                    <a:pt x="1361" y="837"/>
                  </a:lnTo>
                  <a:lnTo>
                    <a:pt x="1424" y="691"/>
                  </a:lnTo>
                  <a:lnTo>
                    <a:pt x="1277" y="565"/>
                  </a:lnTo>
                  <a:lnTo>
                    <a:pt x="1110" y="482"/>
                  </a:lnTo>
                  <a:lnTo>
                    <a:pt x="1089" y="377"/>
                  </a:lnTo>
                  <a:lnTo>
                    <a:pt x="900" y="168"/>
                  </a:lnTo>
                  <a:lnTo>
                    <a:pt x="880" y="105"/>
                  </a:lnTo>
                  <a:lnTo>
                    <a:pt x="754" y="63"/>
                  </a:lnTo>
                  <a:lnTo>
                    <a:pt x="670" y="42"/>
                  </a:lnTo>
                  <a:lnTo>
                    <a:pt x="566" y="21"/>
                  </a:lnTo>
                  <a:lnTo>
                    <a:pt x="461" y="0"/>
                  </a:lnTo>
                  <a:close/>
                </a:path>
              </a:pathLst>
            </a:custGeom>
            <a:solidFill>
              <a:srgbClr val="2C39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16" name="Google Shape;616;p49"/>
          <p:cNvSpPr txBox="1">
            <a:spLocks noGrp="1"/>
          </p:cNvSpPr>
          <p:nvPr>
            <p:ph type="title"/>
          </p:nvPr>
        </p:nvSpPr>
        <p:spPr>
          <a:xfrm>
            <a:off x="432925" y="375875"/>
            <a:ext cx="8293200" cy="577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AUDIENCE DEMOGRAPHICS</a:t>
            </a:r>
            <a:endParaRPr/>
          </a:p>
        </p:txBody>
      </p:sp>
      <p:sp>
        <p:nvSpPr>
          <p:cNvPr id="617" name="Google Shape;617;p49"/>
          <p:cNvSpPr txBox="1"/>
          <p:nvPr/>
        </p:nvSpPr>
        <p:spPr>
          <a:xfrm>
            <a:off x="1621325" y="2606975"/>
            <a:ext cx="877800" cy="513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200"/>
              </a:spcAft>
              <a:buNone/>
            </a:pPr>
            <a:r>
              <a:rPr lang="en" sz="1200">
                <a:solidFill>
                  <a:srgbClr val="2C3938"/>
                </a:solidFill>
                <a:latin typeface="Cutive Mono"/>
                <a:ea typeface="Cutive Mono"/>
                <a:cs typeface="Cutive Mono"/>
                <a:sym typeface="Cutive Mono"/>
              </a:rPr>
              <a:t>Woman</a:t>
            </a:r>
            <a:br>
              <a:rPr lang="en" sz="1200">
                <a:solidFill>
                  <a:srgbClr val="2C3938"/>
                </a:solidFill>
                <a:latin typeface="Cutive Mono"/>
                <a:ea typeface="Cutive Mono"/>
                <a:cs typeface="Cutive Mono"/>
                <a:sym typeface="Cutive Mono"/>
              </a:rPr>
            </a:br>
            <a:r>
              <a:rPr lang="en" sz="1200">
                <a:solidFill>
                  <a:srgbClr val="2C3938"/>
                </a:solidFill>
                <a:latin typeface="Cutive Mono"/>
                <a:ea typeface="Cutive Mono"/>
                <a:cs typeface="Cutive Mono"/>
                <a:sym typeface="Cutive Mono"/>
              </a:rPr>
              <a:t>60%</a:t>
            </a:r>
            <a:endParaRPr sz="1200">
              <a:solidFill>
                <a:srgbClr val="2C3938"/>
              </a:solidFill>
              <a:latin typeface="Cutive Mono"/>
              <a:ea typeface="Cutive Mono"/>
              <a:cs typeface="Cutive Mono"/>
              <a:sym typeface="Cutive Mono"/>
            </a:endParaRPr>
          </a:p>
        </p:txBody>
      </p:sp>
      <p:grpSp>
        <p:nvGrpSpPr>
          <p:cNvPr id="618" name="Google Shape;618;p49"/>
          <p:cNvGrpSpPr/>
          <p:nvPr/>
        </p:nvGrpSpPr>
        <p:grpSpPr>
          <a:xfrm>
            <a:off x="2047627" y="1915917"/>
            <a:ext cx="381430" cy="358127"/>
            <a:chOff x="2802214" y="1736028"/>
            <a:chExt cx="381430" cy="358127"/>
          </a:xfrm>
        </p:grpSpPr>
        <p:sp>
          <p:nvSpPr>
            <p:cNvPr id="619" name="Google Shape;619;p49"/>
            <p:cNvSpPr/>
            <p:nvPr/>
          </p:nvSpPr>
          <p:spPr>
            <a:xfrm>
              <a:off x="2802214" y="1736028"/>
              <a:ext cx="381430" cy="358127"/>
            </a:xfrm>
            <a:custGeom>
              <a:avLst/>
              <a:gdLst/>
              <a:ahLst/>
              <a:cxnLst/>
              <a:rect l="l" t="t" r="r" b="b"/>
              <a:pathLst>
                <a:path w="14797" h="13893" extrusionOk="0">
                  <a:moveTo>
                    <a:pt x="743" y="6360"/>
                  </a:moveTo>
                  <a:cubicBezTo>
                    <a:pt x="864" y="6430"/>
                    <a:pt x="1004" y="6460"/>
                    <a:pt x="1134" y="6460"/>
                  </a:cubicBezTo>
                  <a:cubicBezTo>
                    <a:pt x="1195" y="6882"/>
                    <a:pt x="1345" y="7283"/>
                    <a:pt x="1586" y="7634"/>
                  </a:cubicBezTo>
                  <a:lnTo>
                    <a:pt x="743" y="7634"/>
                  </a:lnTo>
                  <a:lnTo>
                    <a:pt x="743" y="6360"/>
                  </a:lnTo>
                  <a:close/>
                  <a:moveTo>
                    <a:pt x="6912" y="6360"/>
                  </a:moveTo>
                  <a:lnTo>
                    <a:pt x="6912" y="7634"/>
                  </a:lnTo>
                  <a:lnTo>
                    <a:pt x="6080" y="7634"/>
                  </a:lnTo>
                  <a:cubicBezTo>
                    <a:pt x="6320" y="7283"/>
                    <a:pt x="6471" y="6882"/>
                    <a:pt x="6521" y="6460"/>
                  </a:cubicBezTo>
                  <a:cubicBezTo>
                    <a:pt x="6661" y="6460"/>
                    <a:pt x="6792" y="6430"/>
                    <a:pt x="6912" y="6360"/>
                  </a:cubicBezTo>
                  <a:close/>
                  <a:moveTo>
                    <a:pt x="8196" y="6360"/>
                  </a:moveTo>
                  <a:cubicBezTo>
                    <a:pt x="8316" y="6430"/>
                    <a:pt x="8447" y="6460"/>
                    <a:pt x="8587" y="6460"/>
                  </a:cubicBezTo>
                  <a:cubicBezTo>
                    <a:pt x="8677" y="7152"/>
                    <a:pt x="9018" y="7774"/>
                    <a:pt x="9560" y="8216"/>
                  </a:cubicBezTo>
                  <a:lnTo>
                    <a:pt x="8407" y="8216"/>
                  </a:lnTo>
                  <a:cubicBezTo>
                    <a:pt x="8286" y="8216"/>
                    <a:pt x="8196" y="8125"/>
                    <a:pt x="8196" y="8015"/>
                  </a:cubicBezTo>
                  <a:lnTo>
                    <a:pt x="8196" y="6360"/>
                  </a:lnTo>
                  <a:close/>
                  <a:moveTo>
                    <a:pt x="14365" y="6360"/>
                  </a:moveTo>
                  <a:lnTo>
                    <a:pt x="14365" y="8005"/>
                  </a:lnTo>
                  <a:cubicBezTo>
                    <a:pt x="14365" y="8115"/>
                    <a:pt x="14284" y="8216"/>
                    <a:pt x="14174" y="8216"/>
                  </a:cubicBezTo>
                  <a:lnTo>
                    <a:pt x="13001" y="8216"/>
                  </a:lnTo>
                  <a:cubicBezTo>
                    <a:pt x="13061" y="8176"/>
                    <a:pt x="13111" y="8125"/>
                    <a:pt x="13161" y="8085"/>
                  </a:cubicBezTo>
                  <a:cubicBezTo>
                    <a:pt x="13612" y="7654"/>
                    <a:pt x="13893" y="7082"/>
                    <a:pt x="13974" y="6460"/>
                  </a:cubicBezTo>
                  <a:cubicBezTo>
                    <a:pt x="14114" y="6460"/>
                    <a:pt x="14244" y="6430"/>
                    <a:pt x="14365" y="6360"/>
                  </a:cubicBezTo>
                  <a:close/>
                  <a:moveTo>
                    <a:pt x="2890" y="3391"/>
                  </a:moveTo>
                  <a:lnTo>
                    <a:pt x="3010" y="3782"/>
                  </a:lnTo>
                  <a:cubicBezTo>
                    <a:pt x="3100" y="4063"/>
                    <a:pt x="3361" y="4254"/>
                    <a:pt x="3662" y="4254"/>
                  </a:cubicBezTo>
                  <a:lnTo>
                    <a:pt x="6100" y="4254"/>
                  </a:lnTo>
                  <a:lnTo>
                    <a:pt x="6100" y="4805"/>
                  </a:lnTo>
                  <a:cubicBezTo>
                    <a:pt x="6100" y="4926"/>
                    <a:pt x="6200" y="5016"/>
                    <a:pt x="6320" y="5016"/>
                  </a:cubicBezTo>
                  <a:lnTo>
                    <a:pt x="6521" y="5016"/>
                  </a:lnTo>
                  <a:cubicBezTo>
                    <a:pt x="6721" y="5016"/>
                    <a:pt x="6882" y="5187"/>
                    <a:pt x="6882" y="5387"/>
                  </a:cubicBezTo>
                  <a:lnTo>
                    <a:pt x="6882" y="5658"/>
                  </a:lnTo>
                  <a:cubicBezTo>
                    <a:pt x="6882" y="5869"/>
                    <a:pt x="6721" y="6029"/>
                    <a:pt x="6521" y="6029"/>
                  </a:cubicBezTo>
                  <a:lnTo>
                    <a:pt x="6320" y="6029"/>
                  </a:lnTo>
                  <a:cubicBezTo>
                    <a:pt x="6210" y="6029"/>
                    <a:pt x="6110" y="6119"/>
                    <a:pt x="6100" y="6240"/>
                  </a:cubicBezTo>
                  <a:cubicBezTo>
                    <a:pt x="6059" y="7122"/>
                    <a:pt x="5498" y="7895"/>
                    <a:pt x="4685" y="8226"/>
                  </a:cubicBezTo>
                  <a:cubicBezTo>
                    <a:pt x="4406" y="8336"/>
                    <a:pt x="4116" y="8390"/>
                    <a:pt x="3828" y="8390"/>
                  </a:cubicBezTo>
                  <a:cubicBezTo>
                    <a:pt x="3228" y="8390"/>
                    <a:pt x="2642" y="8155"/>
                    <a:pt x="2208" y="7714"/>
                  </a:cubicBezTo>
                  <a:lnTo>
                    <a:pt x="2178" y="7694"/>
                  </a:lnTo>
                  <a:cubicBezTo>
                    <a:pt x="1806" y="7293"/>
                    <a:pt x="1586" y="6781"/>
                    <a:pt x="1556" y="6230"/>
                  </a:cubicBezTo>
                  <a:cubicBezTo>
                    <a:pt x="1546" y="6119"/>
                    <a:pt x="1455" y="6029"/>
                    <a:pt x="1335" y="6029"/>
                  </a:cubicBezTo>
                  <a:lnTo>
                    <a:pt x="1134" y="6029"/>
                  </a:lnTo>
                  <a:cubicBezTo>
                    <a:pt x="924" y="6029"/>
                    <a:pt x="763" y="5869"/>
                    <a:pt x="763" y="5658"/>
                  </a:cubicBezTo>
                  <a:lnTo>
                    <a:pt x="763" y="5387"/>
                  </a:lnTo>
                  <a:cubicBezTo>
                    <a:pt x="763" y="5187"/>
                    <a:pt x="924" y="5016"/>
                    <a:pt x="1134" y="5016"/>
                  </a:cubicBezTo>
                  <a:lnTo>
                    <a:pt x="1325" y="5016"/>
                  </a:lnTo>
                  <a:cubicBezTo>
                    <a:pt x="1445" y="5016"/>
                    <a:pt x="1546" y="4926"/>
                    <a:pt x="1546" y="4805"/>
                  </a:cubicBezTo>
                  <a:lnTo>
                    <a:pt x="1546" y="4254"/>
                  </a:lnTo>
                  <a:lnTo>
                    <a:pt x="2107" y="4254"/>
                  </a:lnTo>
                  <a:cubicBezTo>
                    <a:pt x="2408" y="4254"/>
                    <a:pt x="2669" y="4063"/>
                    <a:pt x="2759" y="3782"/>
                  </a:cubicBezTo>
                  <a:lnTo>
                    <a:pt x="2890" y="3391"/>
                  </a:lnTo>
                  <a:close/>
                  <a:moveTo>
                    <a:pt x="12318" y="3060"/>
                  </a:moveTo>
                  <a:cubicBezTo>
                    <a:pt x="12329" y="3722"/>
                    <a:pt x="12860" y="4254"/>
                    <a:pt x="13522" y="4254"/>
                  </a:cubicBezTo>
                  <a:lnTo>
                    <a:pt x="13562" y="4254"/>
                  </a:lnTo>
                  <a:lnTo>
                    <a:pt x="13562" y="4805"/>
                  </a:lnTo>
                  <a:cubicBezTo>
                    <a:pt x="13562" y="4926"/>
                    <a:pt x="13663" y="5016"/>
                    <a:pt x="13783" y="5016"/>
                  </a:cubicBezTo>
                  <a:lnTo>
                    <a:pt x="13974" y="5016"/>
                  </a:lnTo>
                  <a:cubicBezTo>
                    <a:pt x="14174" y="5016"/>
                    <a:pt x="14345" y="5187"/>
                    <a:pt x="14345" y="5387"/>
                  </a:cubicBezTo>
                  <a:lnTo>
                    <a:pt x="14345" y="5658"/>
                  </a:lnTo>
                  <a:cubicBezTo>
                    <a:pt x="14345" y="5869"/>
                    <a:pt x="14174" y="6029"/>
                    <a:pt x="13974" y="6029"/>
                  </a:cubicBezTo>
                  <a:lnTo>
                    <a:pt x="13773" y="6029"/>
                  </a:lnTo>
                  <a:cubicBezTo>
                    <a:pt x="13663" y="6029"/>
                    <a:pt x="13572" y="6119"/>
                    <a:pt x="13562" y="6240"/>
                  </a:cubicBezTo>
                  <a:cubicBezTo>
                    <a:pt x="13512" y="7122"/>
                    <a:pt x="12960" y="7895"/>
                    <a:pt x="12138" y="8236"/>
                  </a:cubicBezTo>
                  <a:cubicBezTo>
                    <a:pt x="11862" y="8341"/>
                    <a:pt x="11574" y="8394"/>
                    <a:pt x="11285" y="8394"/>
                  </a:cubicBezTo>
                  <a:cubicBezTo>
                    <a:pt x="10997" y="8394"/>
                    <a:pt x="10709" y="8341"/>
                    <a:pt x="10433" y="8236"/>
                  </a:cubicBezTo>
                  <a:cubicBezTo>
                    <a:pt x="9610" y="7905"/>
                    <a:pt x="9059" y="7122"/>
                    <a:pt x="9008" y="6240"/>
                  </a:cubicBezTo>
                  <a:cubicBezTo>
                    <a:pt x="8998" y="6119"/>
                    <a:pt x="8908" y="6029"/>
                    <a:pt x="8788" y="6029"/>
                  </a:cubicBezTo>
                  <a:lnTo>
                    <a:pt x="8597" y="6029"/>
                  </a:lnTo>
                  <a:cubicBezTo>
                    <a:pt x="8387" y="6029"/>
                    <a:pt x="8226" y="5869"/>
                    <a:pt x="8226" y="5668"/>
                  </a:cubicBezTo>
                  <a:lnTo>
                    <a:pt x="8226" y="5387"/>
                  </a:lnTo>
                  <a:cubicBezTo>
                    <a:pt x="8226" y="5187"/>
                    <a:pt x="8387" y="5026"/>
                    <a:pt x="8597" y="5016"/>
                  </a:cubicBezTo>
                  <a:lnTo>
                    <a:pt x="8788" y="5016"/>
                  </a:lnTo>
                  <a:cubicBezTo>
                    <a:pt x="8908" y="5016"/>
                    <a:pt x="9008" y="4926"/>
                    <a:pt x="9008" y="4805"/>
                  </a:cubicBezTo>
                  <a:lnTo>
                    <a:pt x="9008" y="4254"/>
                  </a:lnTo>
                  <a:lnTo>
                    <a:pt x="9871" y="4254"/>
                  </a:lnTo>
                  <a:cubicBezTo>
                    <a:pt x="10714" y="4254"/>
                    <a:pt x="11526" y="3903"/>
                    <a:pt x="12108" y="3281"/>
                  </a:cubicBezTo>
                  <a:lnTo>
                    <a:pt x="12318" y="3060"/>
                  </a:lnTo>
                  <a:close/>
                  <a:moveTo>
                    <a:pt x="4555" y="8727"/>
                  </a:moveTo>
                  <a:lnTo>
                    <a:pt x="4555" y="9530"/>
                  </a:lnTo>
                  <a:cubicBezTo>
                    <a:pt x="4535" y="9921"/>
                    <a:pt x="4214" y="10222"/>
                    <a:pt x="3833" y="10222"/>
                  </a:cubicBezTo>
                  <a:cubicBezTo>
                    <a:pt x="3441" y="10222"/>
                    <a:pt x="3131" y="9921"/>
                    <a:pt x="3110" y="9530"/>
                  </a:cubicBezTo>
                  <a:lnTo>
                    <a:pt x="3110" y="8727"/>
                  </a:lnTo>
                  <a:cubicBezTo>
                    <a:pt x="3346" y="8792"/>
                    <a:pt x="3589" y="8825"/>
                    <a:pt x="3833" y="8825"/>
                  </a:cubicBezTo>
                  <a:cubicBezTo>
                    <a:pt x="4076" y="8825"/>
                    <a:pt x="4319" y="8792"/>
                    <a:pt x="4555" y="8727"/>
                  </a:cubicBezTo>
                  <a:close/>
                  <a:moveTo>
                    <a:pt x="11998" y="8727"/>
                  </a:moveTo>
                  <a:lnTo>
                    <a:pt x="11998" y="9530"/>
                  </a:lnTo>
                  <a:cubicBezTo>
                    <a:pt x="12018" y="9941"/>
                    <a:pt x="11687" y="10282"/>
                    <a:pt x="11285" y="10282"/>
                  </a:cubicBezTo>
                  <a:cubicBezTo>
                    <a:pt x="10874" y="10282"/>
                    <a:pt x="10543" y="9941"/>
                    <a:pt x="10563" y="9530"/>
                  </a:cubicBezTo>
                  <a:lnTo>
                    <a:pt x="10563" y="8727"/>
                  </a:lnTo>
                  <a:cubicBezTo>
                    <a:pt x="10799" y="8792"/>
                    <a:pt x="11040" y="8825"/>
                    <a:pt x="11280" y="8825"/>
                  </a:cubicBezTo>
                  <a:cubicBezTo>
                    <a:pt x="11521" y="8825"/>
                    <a:pt x="11762" y="8792"/>
                    <a:pt x="11998" y="8727"/>
                  </a:cubicBezTo>
                  <a:close/>
                  <a:moveTo>
                    <a:pt x="1295" y="9159"/>
                  </a:moveTo>
                  <a:cubicBezTo>
                    <a:pt x="1395" y="9159"/>
                    <a:pt x="1475" y="9239"/>
                    <a:pt x="1475" y="9339"/>
                  </a:cubicBezTo>
                  <a:lnTo>
                    <a:pt x="1475" y="10804"/>
                  </a:lnTo>
                  <a:cubicBezTo>
                    <a:pt x="1475" y="10904"/>
                    <a:pt x="1395" y="10984"/>
                    <a:pt x="1295" y="10984"/>
                  </a:cubicBezTo>
                  <a:lnTo>
                    <a:pt x="763" y="10984"/>
                  </a:lnTo>
                  <a:cubicBezTo>
                    <a:pt x="758" y="10984"/>
                    <a:pt x="752" y="10985"/>
                    <a:pt x="746" y="10985"/>
                  </a:cubicBezTo>
                  <a:cubicBezTo>
                    <a:pt x="573" y="10985"/>
                    <a:pt x="432" y="10838"/>
                    <a:pt x="432" y="10663"/>
                  </a:cubicBezTo>
                  <a:lnTo>
                    <a:pt x="442" y="10663"/>
                  </a:lnTo>
                  <a:lnTo>
                    <a:pt x="442" y="9480"/>
                  </a:lnTo>
                  <a:cubicBezTo>
                    <a:pt x="442" y="9299"/>
                    <a:pt x="583" y="9159"/>
                    <a:pt x="763" y="9159"/>
                  </a:cubicBezTo>
                  <a:close/>
                  <a:moveTo>
                    <a:pt x="5438" y="9419"/>
                  </a:moveTo>
                  <a:cubicBezTo>
                    <a:pt x="6170" y="9419"/>
                    <a:pt x="6772" y="10021"/>
                    <a:pt x="6772" y="10763"/>
                  </a:cubicBezTo>
                  <a:lnTo>
                    <a:pt x="6782" y="10763"/>
                  </a:lnTo>
                  <a:lnTo>
                    <a:pt x="6782" y="13452"/>
                  </a:lnTo>
                  <a:lnTo>
                    <a:pt x="6170" y="13452"/>
                  </a:lnTo>
                  <a:lnTo>
                    <a:pt x="6170" y="12007"/>
                  </a:lnTo>
                  <a:cubicBezTo>
                    <a:pt x="6170" y="11862"/>
                    <a:pt x="6059" y="11789"/>
                    <a:pt x="5949" y="11789"/>
                  </a:cubicBezTo>
                  <a:cubicBezTo>
                    <a:pt x="5839" y="11789"/>
                    <a:pt x="5728" y="11862"/>
                    <a:pt x="5728" y="12007"/>
                  </a:cubicBezTo>
                  <a:lnTo>
                    <a:pt x="5728" y="13462"/>
                  </a:lnTo>
                  <a:lnTo>
                    <a:pt x="1927" y="13462"/>
                  </a:lnTo>
                  <a:lnTo>
                    <a:pt x="1927" y="12007"/>
                  </a:lnTo>
                  <a:cubicBezTo>
                    <a:pt x="1927" y="11862"/>
                    <a:pt x="1817" y="11789"/>
                    <a:pt x="1706" y="11789"/>
                  </a:cubicBezTo>
                  <a:cubicBezTo>
                    <a:pt x="1596" y="11789"/>
                    <a:pt x="1486" y="11862"/>
                    <a:pt x="1486" y="12007"/>
                  </a:cubicBezTo>
                  <a:lnTo>
                    <a:pt x="1486" y="13462"/>
                  </a:lnTo>
                  <a:lnTo>
                    <a:pt x="884" y="13462"/>
                  </a:lnTo>
                  <a:lnTo>
                    <a:pt x="884" y="11425"/>
                  </a:lnTo>
                  <a:lnTo>
                    <a:pt x="1295" y="11425"/>
                  </a:lnTo>
                  <a:cubicBezTo>
                    <a:pt x="1636" y="11425"/>
                    <a:pt x="1907" y="11145"/>
                    <a:pt x="1907" y="10804"/>
                  </a:cubicBezTo>
                  <a:lnTo>
                    <a:pt x="1907" y="9459"/>
                  </a:lnTo>
                  <a:cubicBezTo>
                    <a:pt x="2007" y="9429"/>
                    <a:pt x="2117" y="9419"/>
                    <a:pt x="2218" y="9419"/>
                  </a:cubicBezTo>
                  <a:lnTo>
                    <a:pt x="2669" y="9419"/>
                  </a:lnTo>
                  <a:lnTo>
                    <a:pt x="2669" y="9530"/>
                  </a:lnTo>
                  <a:cubicBezTo>
                    <a:pt x="2669" y="10172"/>
                    <a:pt x="3191" y="10683"/>
                    <a:pt x="3823" y="10683"/>
                  </a:cubicBezTo>
                  <a:cubicBezTo>
                    <a:pt x="4465" y="10683"/>
                    <a:pt x="4976" y="10172"/>
                    <a:pt x="4976" y="9530"/>
                  </a:cubicBezTo>
                  <a:lnTo>
                    <a:pt x="4976" y="9419"/>
                  </a:lnTo>
                  <a:close/>
                  <a:moveTo>
                    <a:pt x="3836" y="0"/>
                  </a:moveTo>
                  <a:cubicBezTo>
                    <a:pt x="2481" y="0"/>
                    <a:pt x="1209" y="784"/>
                    <a:pt x="633" y="2047"/>
                  </a:cubicBezTo>
                  <a:cubicBezTo>
                    <a:pt x="547" y="2225"/>
                    <a:pt x="692" y="2364"/>
                    <a:pt x="835" y="2364"/>
                  </a:cubicBezTo>
                  <a:cubicBezTo>
                    <a:pt x="909" y="2364"/>
                    <a:pt x="983" y="2327"/>
                    <a:pt x="1024" y="2238"/>
                  </a:cubicBezTo>
                  <a:cubicBezTo>
                    <a:pt x="1540" y="1130"/>
                    <a:pt x="2640" y="450"/>
                    <a:pt x="3820" y="450"/>
                  </a:cubicBezTo>
                  <a:cubicBezTo>
                    <a:pt x="4040" y="450"/>
                    <a:pt x="4263" y="474"/>
                    <a:pt x="4485" y="522"/>
                  </a:cubicBezTo>
                  <a:cubicBezTo>
                    <a:pt x="5899" y="833"/>
                    <a:pt x="6902" y="2087"/>
                    <a:pt x="6902" y="3531"/>
                  </a:cubicBezTo>
                  <a:lnTo>
                    <a:pt x="6902" y="4685"/>
                  </a:lnTo>
                  <a:cubicBezTo>
                    <a:pt x="6792" y="4625"/>
                    <a:pt x="6661" y="4585"/>
                    <a:pt x="6531" y="4585"/>
                  </a:cubicBezTo>
                  <a:lnTo>
                    <a:pt x="6531" y="4033"/>
                  </a:lnTo>
                  <a:cubicBezTo>
                    <a:pt x="6531" y="3913"/>
                    <a:pt x="6441" y="3822"/>
                    <a:pt x="6320" y="3822"/>
                  </a:cubicBezTo>
                  <a:lnTo>
                    <a:pt x="3662" y="3822"/>
                  </a:lnTo>
                  <a:cubicBezTo>
                    <a:pt x="3552" y="3812"/>
                    <a:pt x="3462" y="3742"/>
                    <a:pt x="3421" y="3642"/>
                  </a:cubicBezTo>
                  <a:lnTo>
                    <a:pt x="3201" y="2940"/>
                  </a:lnTo>
                  <a:cubicBezTo>
                    <a:pt x="3151" y="2789"/>
                    <a:pt x="3018" y="2714"/>
                    <a:pt x="2886" y="2714"/>
                  </a:cubicBezTo>
                  <a:cubicBezTo>
                    <a:pt x="2754" y="2714"/>
                    <a:pt x="2624" y="2789"/>
                    <a:pt x="2579" y="2940"/>
                  </a:cubicBezTo>
                  <a:lnTo>
                    <a:pt x="2348" y="3642"/>
                  </a:lnTo>
                  <a:cubicBezTo>
                    <a:pt x="2318" y="3742"/>
                    <a:pt x="2228" y="3812"/>
                    <a:pt x="2117" y="3822"/>
                  </a:cubicBezTo>
                  <a:lnTo>
                    <a:pt x="1325" y="3822"/>
                  </a:lnTo>
                  <a:cubicBezTo>
                    <a:pt x="1205" y="3822"/>
                    <a:pt x="1114" y="3913"/>
                    <a:pt x="1114" y="4033"/>
                  </a:cubicBezTo>
                  <a:lnTo>
                    <a:pt x="1114" y="4585"/>
                  </a:lnTo>
                  <a:cubicBezTo>
                    <a:pt x="984" y="4585"/>
                    <a:pt x="854" y="4625"/>
                    <a:pt x="743" y="4685"/>
                  </a:cubicBezTo>
                  <a:lnTo>
                    <a:pt x="743" y="3531"/>
                  </a:lnTo>
                  <a:cubicBezTo>
                    <a:pt x="743" y="3401"/>
                    <a:pt x="753" y="3281"/>
                    <a:pt x="763" y="3160"/>
                  </a:cubicBezTo>
                  <a:cubicBezTo>
                    <a:pt x="774" y="3006"/>
                    <a:pt x="658" y="2921"/>
                    <a:pt x="543" y="2921"/>
                  </a:cubicBezTo>
                  <a:cubicBezTo>
                    <a:pt x="448" y="2921"/>
                    <a:pt x="355" y="2978"/>
                    <a:pt x="332" y="3100"/>
                  </a:cubicBezTo>
                  <a:cubicBezTo>
                    <a:pt x="322" y="3241"/>
                    <a:pt x="312" y="3381"/>
                    <a:pt x="312" y="3531"/>
                  </a:cubicBezTo>
                  <a:lnTo>
                    <a:pt x="312" y="7644"/>
                  </a:lnTo>
                  <a:cubicBezTo>
                    <a:pt x="312" y="7875"/>
                    <a:pt x="503" y="8065"/>
                    <a:pt x="733" y="8075"/>
                  </a:cubicBezTo>
                  <a:lnTo>
                    <a:pt x="1947" y="8075"/>
                  </a:lnTo>
                  <a:cubicBezTo>
                    <a:pt x="2158" y="8276"/>
                    <a:pt x="2408" y="8446"/>
                    <a:pt x="2669" y="8577"/>
                  </a:cubicBezTo>
                  <a:lnTo>
                    <a:pt x="2669" y="8998"/>
                  </a:lnTo>
                  <a:lnTo>
                    <a:pt x="2218" y="8998"/>
                  </a:lnTo>
                  <a:cubicBezTo>
                    <a:pt x="2195" y="8996"/>
                    <a:pt x="2172" y="8995"/>
                    <a:pt x="2148" y="8995"/>
                  </a:cubicBezTo>
                  <a:cubicBezTo>
                    <a:pt x="2041" y="8995"/>
                    <a:pt x="1934" y="9013"/>
                    <a:pt x="1827" y="9038"/>
                  </a:cubicBezTo>
                  <a:cubicBezTo>
                    <a:pt x="1716" y="8848"/>
                    <a:pt x="1516" y="8727"/>
                    <a:pt x="1295" y="8727"/>
                  </a:cubicBezTo>
                  <a:lnTo>
                    <a:pt x="763" y="8727"/>
                  </a:lnTo>
                  <a:cubicBezTo>
                    <a:pt x="342" y="8727"/>
                    <a:pt x="1" y="9058"/>
                    <a:pt x="1" y="9480"/>
                  </a:cubicBezTo>
                  <a:lnTo>
                    <a:pt x="1" y="10663"/>
                  </a:lnTo>
                  <a:cubicBezTo>
                    <a:pt x="1" y="10964"/>
                    <a:pt x="172" y="11225"/>
                    <a:pt x="442" y="11355"/>
                  </a:cubicBezTo>
                  <a:lnTo>
                    <a:pt x="442" y="13672"/>
                  </a:lnTo>
                  <a:cubicBezTo>
                    <a:pt x="442" y="13793"/>
                    <a:pt x="543" y="13893"/>
                    <a:pt x="663" y="13893"/>
                  </a:cubicBezTo>
                  <a:lnTo>
                    <a:pt x="6992" y="13893"/>
                  </a:lnTo>
                  <a:cubicBezTo>
                    <a:pt x="7103" y="13893"/>
                    <a:pt x="7203" y="13793"/>
                    <a:pt x="7203" y="13672"/>
                  </a:cubicBezTo>
                  <a:lnTo>
                    <a:pt x="7203" y="10763"/>
                  </a:lnTo>
                  <a:cubicBezTo>
                    <a:pt x="7203" y="10242"/>
                    <a:pt x="6982" y="9760"/>
                    <a:pt x="6591" y="9419"/>
                  </a:cubicBezTo>
                  <a:lnTo>
                    <a:pt x="10132" y="9419"/>
                  </a:lnTo>
                  <a:lnTo>
                    <a:pt x="10132" y="9530"/>
                  </a:lnTo>
                  <a:cubicBezTo>
                    <a:pt x="10132" y="10172"/>
                    <a:pt x="10643" y="10683"/>
                    <a:pt x="11285" y="10683"/>
                  </a:cubicBezTo>
                  <a:cubicBezTo>
                    <a:pt x="11917" y="10683"/>
                    <a:pt x="12439" y="10172"/>
                    <a:pt x="12439" y="9530"/>
                  </a:cubicBezTo>
                  <a:lnTo>
                    <a:pt x="12439" y="9419"/>
                  </a:lnTo>
                  <a:lnTo>
                    <a:pt x="12890" y="9419"/>
                  </a:lnTo>
                  <a:cubicBezTo>
                    <a:pt x="13632" y="9419"/>
                    <a:pt x="14234" y="10021"/>
                    <a:pt x="14234" y="10763"/>
                  </a:cubicBezTo>
                  <a:lnTo>
                    <a:pt x="14234" y="13452"/>
                  </a:lnTo>
                  <a:lnTo>
                    <a:pt x="13622" y="13452"/>
                  </a:lnTo>
                  <a:lnTo>
                    <a:pt x="13622" y="12007"/>
                  </a:lnTo>
                  <a:cubicBezTo>
                    <a:pt x="13622" y="11862"/>
                    <a:pt x="13515" y="11789"/>
                    <a:pt x="13407" y="11789"/>
                  </a:cubicBezTo>
                  <a:cubicBezTo>
                    <a:pt x="13299" y="11789"/>
                    <a:pt x="13191" y="11862"/>
                    <a:pt x="13191" y="12007"/>
                  </a:cubicBezTo>
                  <a:lnTo>
                    <a:pt x="13191" y="13462"/>
                  </a:lnTo>
                  <a:lnTo>
                    <a:pt x="9380" y="13462"/>
                  </a:lnTo>
                  <a:lnTo>
                    <a:pt x="9380" y="10954"/>
                  </a:lnTo>
                  <a:cubicBezTo>
                    <a:pt x="9380" y="10834"/>
                    <a:pt x="9289" y="10733"/>
                    <a:pt x="9169" y="10733"/>
                  </a:cubicBezTo>
                  <a:lnTo>
                    <a:pt x="7885" y="10733"/>
                  </a:lnTo>
                  <a:cubicBezTo>
                    <a:pt x="7594" y="10733"/>
                    <a:pt x="7594" y="11165"/>
                    <a:pt x="7885" y="11165"/>
                  </a:cubicBezTo>
                  <a:lnTo>
                    <a:pt x="8948" y="11165"/>
                  </a:lnTo>
                  <a:lnTo>
                    <a:pt x="8948" y="13672"/>
                  </a:lnTo>
                  <a:cubicBezTo>
                    <a:pt x="8958" y="13793"/>
                    <a:pt x="9049" y="13883"/>
                    <a:pt x="9169" y="13883"/>
                  </a:cubicBezTo>
                  <a:lnTo>
                    <a:pt x="14445" y="13883"/>
                  </a:lnTo>
                  <a:cubicBezTo>
                    <a:pt x="14565" y="13883"/>
                    <a:pt x="14666" y="13783"/>
                    <a:pt x="14666" y="13662"/>
                  </a:cubicBezTo>
                  <a:lnTo>
                    <a:pt x="14666" y="10763"/>
                  </a:lnTo>
                  <a:cubicBezTo>
                    <a:pt x="14666" y="9780"/>
                    <a:pt x="13873" y="8998"/>
                    <a:pt x="12890" y="8998"/>
                  </a:cubicBezTo>
                  <a:lnTo>
                    <a:pt x="12439" y="8998"/>
                  </a:lnTo>
                  <a:lnTo>
                    <a:pt x="12439" y="8647"/>
                  </a:lnTo>
                  <a:lnTo>
                    <a:pt x="14174" y="8647"/>
                  </a:lnTo>
                  <a:cubicBezTo>
                    <a:pt x="14515" y="8637"/>
                    <a:pt x="14796" y="8356"/>
                    <a:pt x="14796" y="8005"/>
                  </a:cubicBezTo>
                  <a:lnTo>
                    <a:pt x="14796" y="3531"/>
                  </a:lnTo>
                  <a:cubicBezTo>
                    <a:pt x="14796" y="1726"/>
                    <a:pt x="13432" y="221"/>
                    <a:pt x="11636" y="31"/>
                  </a:cubicBezTo>
                  <a:cubicBezTo>
                    <a:pt x="11517" y="19"/>
                    <a:pt x="11398" y="13"/>
                    <a:pt x="11280" y="13"/>
                  </a:cubicBezTo>
                  <a:cubicBezTo>
                    <a:pt x="9628" y="13"/>
                    <a:pt x="8172" y="1171"/>
                    <a:pt x="7835" y="2819"/>
                  </a:cubicBezTo>
                  <a:cubicBezTo>
                    <a:pt x="7806" y="2982"/>
                    <a:pt x="7931" y="3080"/>
                    <a:pt x="8054" y="3080"/>
                  </a:cubicBezTo>
                  <a:cubicBezTo>
                    <a:pt x="8143" y="3080"/>
                    <a:pt x="8231" y="3028"/>
                    <a:pt x="8256" y="2910"/>
                  </a:cubicBezTo>
                  <a:cubicBezTo>
                    <a:pt x="8556" y="1468"/>
                    <a:pt x="9833" y="446"/>
                    <a:pt x="11282" y="446"/>
                  </a:cubicBezTo>
                  <a:cubicBezTo>
                    <a:pt x="11386" y="446"/>
                    <a:pt x="11491" y="451"/>
                    <a:pt x="11596" y="462"/>
                  </a:cubicBezTo>
                  <a:cubicBezTo>
                    <a:pt x="13171" y="633"/>
                    <a:pt x="14365" y="1957"/>
                    <a:pt x="14365" y="3542"/>
                  </a:cubicBezTo>
                  <a:lnTo>
                    <a:pt x="14365" y="4695"/>
                  </a:lnTo>
                  <a:cubicBezTo>
                    <a:pt x="14244" y="4625"/>
                    <a:pt x="14124" y="4595"/>
                    <a:pt x="13994" y="4595"/>
                  </a:cubicBezTo>
                  <a:lnTo>
                    <a:pt x="13994" y="4043"/>
                  </a:lnTo>
                  <a:cubicBezTo>
                    <a:pt x="13994" y="3923"/>
                    <a:pt x="13893" y="3822"/>
                    <a:pt x="13773" y="3822"/>
                  </a:cubicBezTo>
                  <a:lnTo>
                    <a:pt x="13522" y="3822"/>
                  </a:lnTo>
                  <a:cubicBezTo>
                    <a:pt x="13101" y="3822"/>
                    <a:pt x="12750" y="3471"/>
                    <a:pt x="12750" y="3050"/>
                  </a:cubicBezTo>
                  <a:lnTo>
                    <a:pt x="12750" y="2980"/>
                  </a:lnTo>
                  <a:cubicBezTo>
                    <a:pt x="12750" y="2732"/>
                    <a:pt x="12553" y="2573"/>
                    <a:pt x="12347" y="2573"/>
                  </a:cubicBezTo>
                  <a:cubicBezTo>
                    <a:pt x="12245" y="2573"/>
                    <a:pt x="12141" y="2612"/>
                    <a:pt x="12058" y="2699"/>
                  </a:cubicBezTo>
                  <a:lnTo>
                    <a:pt x="11787" y="2990"/>
                  </a:lnTo>
                  <a:cubicBezTo>
                    <a:pt x="11285" y="3511"/>
                    <a:pt x="10593" y="3812"/>
                    <a:pt x="9861" y="3822"/>
                  </a:cubicBezTo>
                  <a:lnTo>
                    <a:pt x="8778" y="3822"/>
                  </a:lnTo>
                  <a:cubicBezTo>
                    <a:pt x="8657" y="3822"/>
                    <a:pt x="8567" y="3913"/>
                    <a:pt x="8567" y="4033"/>
                  </a:cubicBezTo>
                  <a:lnTo>
                    <a:pt x="8567" y="4585"/>
                  </a:lnTo>
                  <a:cubicBezTo>
                    <a:pt x="8437" y="4585"/>
                    <a:pt x="8306" y="4625"/>
                    <a:pt x="8196" y="4685"/>
                  </a:cubicBezTo>
                  <a:lnTo>
                    <a:pt x="8196" y="3893"/>
                  </a:lnTo>
                  <a:cubicBezTo>
                    <a:pt x="8196" y="3747"/>
                    <a:pt x="8088" y="3674"/>
                    <a:pt x="7980" y="3674"/>
                  </a:cubicBezTo>
                  <a:cubicBezTo>
                    <a:pt x="7872" y="3674"/>
                    <a:pt x="7765" y="3747"/>
                    <a:pt x="7765" y="3893"/>
                  </a:cubicBezTo>
                  <a:lnTo>
                    <a:pt x="7765" y="8005"/>
                  </a:lnTo>
                  <a:cubicBezTo>
                    <a:pt x="7765" y="8366"/>
                    <a:pt x="8045" y="8647"/>
                    <a:pt x="8407" y="8647"/>
                  </a:cubicBezTo>
                  <a:lnTo>
                    <a:pt x="10132" y="8647"/>
                  </a:lnTo>
                  <a:lnTo>
                    <a:pt x="10132" y="8998"/>
                  </a:lnTo>
                  <a:lnTo>
                    <a:pt x="4976" y="8998"/>
                  </a:lnTo>
                  <a:lnTo>
                    <a:pt x="4976" y="8577"/>
                  </a:lnTo>
                  <a:cubicBezTo>
                    <a:pt x="5247" y="8446"/>
                    <a:pt x="5488" y="8286"/>
                    <a:pt x="5698" y="8085"/>
                  </a:cubicBezTo>
                  <a:lnTo>
                    <a:pt x="5708" y="8075"/>
                  </a:lnTo>
                  <a:lnTo>
                    <a:pt x="6912" y="8075"/>
                  </a:lnTo>
                  <a:cubicBezTo>
                    <a:pt x="7153" y="8075"/>
                    <a:pt x="7343" y="7875"/>
                    <a:pt x="7343" y="7644"/>
                  </a:cubicBezTo>
                  <a:lnTo>
                    <a:pt x="7343" y="3531"/>
                  </a:lnTo>
                  <a:cubicBezTo>
                    <a:pt x="7343" y="1876"/>
                    <a:pt x="6200" y="442"/>
                    <a:pt x="4585" y="81"/>
                  </a:cubicBezTo>
                  <a:cubicBezTo>
                    <a:pt x="4335" y="27"/>
                    <a:pt x="4084" y="0"/>
                    <a:pt x="3836" y="0"/>
                  </a:cubicBezTo>
                  <a:close/>
                </a:path>
              </a:pathLst>
            </a:custGeom>
            <a:solidFill>
              <a:srgbClr val="2C39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 name="Google Shape;620;p49"/>
            <p:cNvSpPr/>
            <p:nvPr/>
          </p:nvSpPr>
          <p:spPr>
            <a:xfrm>
              <a:off x="3062077" y="1893296"/>
              <a:ext cx="61557" cy="27505"/>
            </a:xfrm>
            <a:custGeom>
              <a:avLst/>
              <a:gdLst/>
              <a:ahLst/>
              <a:cxnLst/>
              <a:rect l="l" t="t" r="r" b="b"/>
              <a:pathLst>
                <a:path w="2388" h="1067" extrusionOk="0">
                  <a:moveTo>
                    <a:pt x="2141" y="0"/>
                  </a:moveTo>
                  <a:cubicBezTo>
                    <a:pt x="2053" y="0"/>
                    <a:pt x="1975" y="55"/>
                    <a:pt x="1937" y="139"/>
                  </a:cubicBezTo>
                  <a:cubicBezTo>
                    <a:pt x="1806" y="470"/>
                    <a:pt x="1505" y="635"/>
                    <a:pt x="1204" y="635"/>
                  </a:cubicBezTo>
                  <a:cubicBezTo>
                    <a:pt x="903" y="635"/>
                    <a:pt x="603" y="470"/>
                    <a:pt x="472" y="139"/>
                  </a:cubicBezTo>
                  <a:cubicBezTo>
                    <a:pt x="433" y="45"/>
                    <a:pt x="356" y="6"/>
                    <a:pt x="278" y="6"/>
                  </a:cubicBezTo>
                  <a:cubicBezTo>
                    <a:pt x="140" y="6"/>
                    <a:pt x="0" y="132"/>
                    <a:pt x="71" y="299"/>
                  </a:cubicBezTo>
                  <a:cubicBezTo>
                    <a:pt x="277" y="811"/>
                    <a:pt x="740" y="1067"/>
                    <a:pt x="1206" y="1067"/>
                  </a:cubicBezTo>
                  <a:cubicBezTo>
                    <a:pt x="1671" y="1067"/>
                    <a:pt x="2137" y="811"/>
                    <a:pt x="2348" y="299"/>
                  </a:cubicBezTo>
                  <a:cubicBezTo>
                    <a:pt x="2388" y="189"/>
                    <a:pt x="2338" y="58"/>
                    <a:pt x="2227" y="18"/>
                  </a:cubicBezTo>
                  <a:cubicBezTo>
                    <a:pt x="2198" y="6"/>
                    <a:pt x="2169" y="0"/>
                    <a:pt x="2141" y="0"/>
                  </a:cubicBezTo>
                  <a:close/>
                </a:path>
              </a:pathLst>
            </a:custGeom>
            <a:solidFill>
              <a:srgbClr val="2C39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 name="Google Shape;621;p49"/>
            <p:cNvSpPr/>
            <p:nvPr/>
          </p:nvSpPr>
          <p:spPr>
            <a:xfrm>
              <a:off x="3055091" y="1855223"/>
              <a:ext cx="11419" cy="14461"/>
            </a:xfrm>
            <a:custGeom>
              <a:avLst/>
              <a:gdLst/>
              <a:ahLst/>
              <a:cxnLst/>
              <a:rect l="l" t="t" r="r" b="b"/>
              <a:pathLst>
                <a:path w="443" h="561" extrusionOk="0">
                  <a:moveTo>
                    <a:pt x="222" y="1"/>
                  </a:moveTo>
                  <a:cubicBezTo>
                    <a:pt x="101" y="1"/>
                    <a:pt x="1" y="101"/>
                    <a:pt x="1" y="221"/>
                  </a:cubicBezTo>
                  <a:lnTo>
                    <a:pt x="1" y="342"/>
                  </a:lnTo>
                  <a:cubicBezTo>
                    <a:pt x="1" y="487"/>
                    <a:pt x="111" y="560"/>
                    <a:pt x="222" y="560"/>
                  </a:cubicBezTo>
                  <a:cubicBezTo>
                    <a:pt x="332" y="560"/>
                    <a:pt x="442" y="487"/>
                    <a:pt x="442" y="342"/>
                  </a:cubicBezTo>
                  <a:lnTo>
                    <a:pt x="442" y="221"/>
                  </a:lnTo>
                  <a:cubicBezTo>
                    <a:pt x="442" y="101"/>
                    <a:pt x="342" y="1"/>
                    <a:pt x="222" y="1"/>
                  </a:cubicBezTo>
                  <a:close/>
                </a:path>
              </a:pathLst>
            </a:custGeom>
            <a:solidFill>
              <a:srgbClr val="2C39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 name="Google Shape;622;p49"/>
            <p:cNvSpPr/>
            <p:nvPr/>
          </p:nvSpPr>
          <p:spPr>
            <a:xfrm>
              <a:off x="3119741" y="1855223"/>
              <a:ext cx="11394" cy="14461"/>
            </a:xfrm>
            <a:custGeom>
              <a:avLst/>
              <a:gdLst/>
              <a:ahLst/>
              <a:cxnLst/>
              <a:rect l="l" t="t" r="r" b="b"/>
              <a:pathLst>
                <a:path w="442" h="561" extrusionOk="0">
                  <a:moveTo>
                    <a:pt x="221" y="1"/>
                  </a:moveTo>
                  <a:cubicBezTo>
                    <a:pt x="101" y="1"/>
                    <a:pt x="0" y="101"/>
                    <a:pt x="0" y="221"/>
                  </a:cubicBezTo>
                  <a:lnTo>
                    <a:pt x="0" y="342"/>
                  </a:lnTo>
                  <a:cubicBezTo>
                    <a:pt x="0" y="487"/>
                    <a:pt x="111" y="560"/>
                    <a:pt x="221" y="560"/>
                  </a:cubicBezTo>
                  <a:cubicBezTo>
                    <a:pt x="332" y="560"/>
                    <a:pt x="442" y="487"/>
                    <a:pt x="442" y="342"/>
                  </a:cubicBezTo>
                  <a:lnTo>
                    <a:pt x="442" y="221"/>
                  </a:lnTo>
                  <a:cubicBezTo>
                    <a:pt x="442" y="101"/>
                    <a:pt x="342" y="1"/>
                    <a:pt x="221" y="1"/>
                  </a:cubicBezTo>
                  <a:close/>
                </a:path>
              </a:pathLst>
            </a:custGeom>
            <a:solidFill>
              <a:srgbClr val="2C39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 name="Google Shape;623;p49"/>
            <p:cNvSpPr/>
            <p:nvPr/>
          </p:nvSpPr>
          <p:spPr>
            <a:xfrm>
              <a:off x="2869854" y="1893296"/>
              <a:ext cx="61686" cy="27505"/>
            </a:xfrm>
            <a:custGeom>
              <a:avLst/>
              <a:gdLst/>
              <a:ahLst/>
              <a:cxnLst/>
              <a:rect l="l" t="t" r="r" b="b"/>
              <a:pathLst>
                <a:path w="2393" h="1067" extrusionOk="0">
                  <a:moveTo>
                    <a:pt x="2139" y="0"/>
                  </a:moveTo>
                  <a:cubicBezTo>
                    <a:pt x="2053" y="0"/>
                    <a:pt x="1971" y="55"/>
                    <a:pt x="1941" y="139"/>
                  </a:cubicBezTo>
                  <a:cubicBezTo>
                    <a:pt x="1805" y="470"/>
                    <a:pt x="1505" y="635"/>
                    <a:pt x="1204" y="635"/>
                  </a:cubicBezTo>
                  <a:cubicBezTo>
                    <a:pt x="903" y="635"/>
                    <a:pt x="602" y="470"/>
                    <a:pt x="466" y="139"/>
                  </a:cubicBezTo>
                  <a:cubicBezTo>
                    <a:pt x="427" y="45"/>
                    <a:pt x="351" y="6"/>
                    <a:pt x="275" y="6"/>
                  </a:cubicBezTo>
                  <a:cubicBezTo>
                    <a:pt x="139" y="6"/>
                    <a:pt x="1" y="132"/>
                    <a:pt x="65" y="299"/>
                  </a:cubicBezTo>
                  <a:cubicBezTo>
                    <a:pt x="271" y="811"/>
                    <a:pt x="735" y="1067"/>
                    <a:pt x="1200" y="1067"/>
                  </a:cubicBezTo>
                  <a:cubicBezTo>
                    <a:pt x="1665" y="1067"/>
                    <a:pt x="2131" y="811"/>
                    <a:pt x="2342" y="299"/>
                  </a:cubicBezTo>
                  <a:cubicBezTo>
                    <a:pt x="2392" y="189"/>
                    <a:pt x="2332" y="58"/>
                    <a:pt x="2222" y="18"/>
                  </a:cubicBezTo>
                  <a:cubicBezTo>
                    <a:pt x="2195" y="6"/>
                    <a:pt x="2167" y="0"/>
                    <a:pt x="2139" y="0"/>
                  </a:cubicBezTo>
                  <a:close/>
                </a:path>
              </a:pathLst>
            </a:custGeom>
            <a:solidFill>
              <a:srgbClr val="2C39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 name="Google Shape;624;p49"/>
            <p:cNvSpPr/>
            <p:nvPr/>
          </p:nvSpPr>
          <p:spPr>
            <a:xfrm>
              <a:off x="2862997" y="1855223"/>
              <a:ext cx="11136" cy="14461"/>
            </a:xfrm>
            <a:custGeom>
              <a:avLst/>
              <a:gdLst/>
              <a:ahLst/>
              <a:cxnLst/>
              <a:rect l="l" t="t" r="r" b="b"/>
              <a:pathLst>
                <a:path w="432" h="561" extrusionOk="0">
                  <a:moveTo>
                    <a:pt x="221" y="1"/>
                  </a:moveTo>
                  <a:cubicBezTo>
                    <a:pt x="100" y="1"/>
                    <a:pt x="0" y="101"/>
                    <a:pt x="0" y="221"/>
                  </a:cubicBezTo>
                  <a:lnTo>
                    <a:pt x="0" y="342"/>
                  </a:lnTo>
                  <a:cubicBezTo>
                    <a:pt x="0" y="487"/>
                    <a:pt x="108" y="560"/>
                    <a:pt x="216" y="560"/>
                  </a:cubicBezTo>
                  <a:cubicBezTo>
                    <a:pt x="324" y="560"/>
                    <a:pt x="431" y="487"/>
                    <a:pt x="431" y="342"/>
                  </a:cubicBezTo>
                  <a:lnTo>
                    <a:pt x="431" y="221"/>
                  </a:lnTo>
                  <a:cubicBezTo>
                    <a:pt x="431" y="101"/>
                    <a:pt x="331" y="1"/>
                    <a:pt x="221" y="1"/>
                  </a:cubicBezTo>
                  <a:close/>
                </a:path>
              </a:pathLst>
            </a:custGeom>
            <a:solidFill>
              <a:srgbClr val="2C39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 name="Google Shape;625;p49"/>
            <p:cNvSpPr/>
            <p:nvPr/>
          </p:nvSpPr>
          <p:spPr>
            <a:xfrm>
              <a:off x="2927364" y="1855223"/>
              <a:ext cx="11419" cy="14461"/>
            </a:xfrm>
            <a:custGeom>
              <a:avLst/>
              <a:gdLst/>
              <a:ahLst/>
              <a:cxnLst/>
              <a:rect l="l" t="t" r="r" b="b"/>
              <a:pathLst>
                <a:path w="443" h="561" extrusionOk="0">
                  <a:moveTo>
                    <a:pt x="221" y="1"/>
                  </a:moveTo>
                  <a:cubicBezTo>
                    <a:pt x="101" y="1"/>
                    <a:pt x="1" y="101"/>
                    <a:pt x="1" y="221"/>
                  </a:cubicBezTo>
                  <a:lnTo>
                    <a:pt x="1" y="342"/>
                  </a:lnTo>
                  <a:cubicBezTo>
                    <a:pt x="1" y="487"/>
                    <a:pt x="111" y="560"/>
                    <a:pt x="221" y="560"/>
                  </a:cubicBezTo>
                  <a:cubicBezTo>
                    <a:pt x="332" y="560"/>
                    <a:pt x="442" y="487"/>
                    <a:pt x="442" y="342"/>
                  </a:cubicBezTo>
                  <a:lnTo>
                    <a:pt x="442" y="221"/>
                  </a:lnTo>
                  <a:cubicBezTo>
                    <a:pt x="442" y="101"/>
                    <a:pt x="342" y="1"/>
                    <a:pt x="221" y="1"/>
                  </a:cubicBezTo>
                  <a:close/>
                </a:path>
              </a:pathLst>
            </a:custGeom>
            <a:solidFill>
              <a:srgbClr val="2C39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6" name="Google Shape;626;p49"/>
          <p:cNvGrpSpPr/>
          <p:nvPr/>
        </p:nvGrpSpPr>
        <p:grpSpPr>
          <a:xfrm>
            <a:off x="3338808" y="1919281"/>
            <a:ext cx="381404" cy="351399"/>
            <a:chOff x="2164608" y="1742756"/>
            <a:chExt cx="381404" cy="351399"/>
          </a:xfrm>
        </p:grpSpPr>
        <p:sp>
          <p:nvSpPr>
            <p:cNvPr id="627" name="Google Shape;627;p49"/>
            <p:cNvSpPr/>
            <p:nvPr/>
          </p:nvSpPr>
          <p:spPr>
            <a:xfrm>
              <a:off x="2164608" y="1742756"/>
              <a:ext cx="381404" cy="351399"/>
            </a:xfrm>
            <a:custGeom>
              <a:avLst/>
              <a:gdLst/>
              <a:ahLst/>
              <a:cxnLst/>
              <a:rect l="l" t="t" r="r" b="b"/>
              <a:pathLst>
                <a:path w="14796" h="13632" extrusionOk="0">
                  <a:moveTo>
                    <a:pt x="2889" y="2729"/>
                  </a:moveTo>
                  <a:lnTo>
                    <a:pt x="3742" y="3391"/>
                  </a:lnTo>
                  <a:cubicBezTo>
                    <a:pt x="3872" y="3491"/>
                    <a:pt x="4033" y="3541"/>
                    <a:pt x="4193" y="3541"/>
                  </a:cubicBezTo>
                  <a:lnTo>
                    <a:pt x="6109" y="3541"/>
                  </a:lnTo>
                  <a:lnTo>
                    <a:pt x="6109" y="4524"/>
                  </a:lnTo>
                  <a:cubicBezTo>
                    <a:pt x="6109" y="4645"/>
                    <a:pt x="6210" y="4745"/>
                    <a:pt x="6330" y="4745"/>
                  </a:cubicBezTo>
                  <a:lnTo>
                    <a:pt x="6521" y="4745"/>
                  </a:lnTo>
                  <a:cubicBezTo>
                    <a:pt x="6721" y="4745"/>
                    <a:pt x="6892" y="4905"/>
                    <a:pt x="6892" y="5106"/>
                  </a:cubicBezTo>
                  <a:lnTo>
                    <a:pt x="6892" y="5387"/>
                  </a:lnTo>
                  <a:cubicBezTo>
                    <a:pt x="6892" y="5588"/>
                    <a:pt x="6721" y="5748"/>
                    <a:pt x="6521" y="5748"/>
                  </a:cubicBezTo>
                  <a:lnTo>
                    <a:pt x="6320" y="5748"/>
                  </a:lnTo>
                  <a:cubicBezTo>
                    <a:pt x="6210" y="5748"/>
                    <a:pt x="6109" y="5838"/>
                    <a:pt x="6109" y="5959"/>
                  </a:cubicBezTo>
                  <a:cubicBezTo>
                    <a:pt x="6059" y="6841"/>
                    <a:pt x="5507" y="7624"/>
                    <a:pt x="4685" y="7955"/>
                  </a:cubicBezTo>
                  <a:lnTo>
                    <a:pt x="4675" y="7955"/>
                  </a:lnTo>
                  <a:cubicBezTo>
                    <a:pt x="4393" y="8067"/>
                    <a:pt x="4106" y="8120"/>
                    <a:pt x="3826" y="8120"/>
                  </a:cubicBezTo>
                  <a:cubicBezTo>
                    <a:pt x="2660" y="8120"/>
                    <a:pt x="1610" y="7210"/>
                    <a:pt x="1545" y="5949"/>
                  </a:cubicBezTo>
                  <a:lnTo>
                    <a:pt x="1545" y="5959"/>
                  </a:lnTo>
                  <a:cubicBezTo>
                    <a:pt x="1535" y="5848"/>
                    <a:pt x="1435" y="5758"/>
                    <a:pt x="1325" y="5758"/>
                  </a:cubicBezTo>
                  <a:lnTo>
                    <a:pt x="1124" y="5758"/>
                  </a:lnTo>
                  <a:cubicBezTo>
                    <a:pt x="923" y="5758"/>
                    <a:pt x="763" y="5588"/>
                    <a:pt x="763" y="5387"/>
                  </a:cubicBezTo>
                  <a:lnTo>
                    <a:pt x="763" y="5116"/>
                  </a:lnTo>
                  <a:cubicBezTo>
                    <a:pt x="763" y="4905"/>
                    <a:pt x="923" y="4745"/>
                    <a:pt x="1124" y="4745"/>
                  </a:cubicBezTo>
                  <a:lnTo>
                    <a:pt x="1325" y="4745"/>
                  </a:lnTo>
                  <a:cubicBezTo>
                    <a:pt x="1445" y="4745"/>
                    <a:pt x="1545" y="4645"/>
                    <a:pt x="1545" y="4524"/>
                  </a:cubicBezTo>
                  <a:lnTo>
                    <a:pt x="1545" y="3551"/>
                  </a:lnTo>
                  <a:lnTo>
                    <a:pt x="2047" y="3551"/>
                  </a:lnTo>
                  <a:cubicBezTo>
                    <a:pt x="2328" y="3551"/>
                    <a:pt x="2589" y="3381"/>
                    <a:pt x="2709" y="3110"/>
                  </a:cubicBezTo>
                  <a:lnTo>
                    <a:pt x="2889" y="2729"/>
                  </a:lnTo>
                  <a:close/>
                  <a:moveTo>
                    <a:pt x="9008" y="3411"/>
                  </a:moveTo>
                  <a:cubicBezTo>
                    <a:pt x="9159" y="3451"/>
                    <a:pt x="9309" y="3471"/>
                    <a:pt x="9459" y="3471"/>
                  </a:cubicBezTo>
                  <a:lnTo>
                    <a:pt x="13582" y="3471"/>
                  </a:lnTo>
                  <a:lnTo>
                    <a:pt x="13582" y="4524"/>
                  </a:lnTo>
                  <a:cubicBezTo>
                    <a:pt x="13582" y="4645"/>
                    <a:pt x="13672" y="4745"/>
                    <a:pt x="13793" y="4745"/>
                  </a:cubicBezTo>
                  <a:lnTo>
                    <a:pt x="13993" y="4745"/>
                  </a:lnTo>
                  <a:cubicBezTo>
                    <a:pt x="14194" y="4745"/>
                    <a:pt x="14354" y="4905"/>
                    <a:pt x="14354" y="5106"/>
                  </a:cubicBezTo>
                  <a:lnTo>
                    <a:pt x="14354" y="5387"/>
                  </a:lnTo>
                  <a:cubicBezTo>
                    <a:pt x="14354" y="5588"/>
                    <a:pt x="14194" y="5748"/>
                    <a:pt x="13993" y="5748"/>
                  </a:cubicBezTo>
                  <a:lnTo>
                    <a:pt x="13793" y="5748"/>
                  </a:lnTo>
                  <a:cubicBezTo>
                    <a:pt x="13672" y="5758"/>
                    <a:pt x="13582" y="5848"/>
                    <a:pt x="13582" y="5959"/>
                  </a:cubicBezTo>
                  <a:cubicBezTo>
                    <a:pt x="13532" y="6841"/>
                    <a:pt x="12970" y="7624"/>
                    <a:pt x="12158" y="7955"/>
                  </a:cubicBezTo>
                  <a:lnTo>
                    <a:pt x="12158" y="7965"/>
                  </a:lnTo>
                  <a:lnTo>
                    <a:pt x="12148" y="7965"/>
                  </a:lnTo>
                  <a:cubicBezTo>
                    <a:pt x="11877" y="8070"/>
                    <a:pt x="11588" y="8123"/>
                    <a:pt x="11299" y="8123"/>
                  </a:cubicBezTo>
                  <a:cubicBezTo>
                    <a:pt x="11009" y="8123"/>
                    <a:pt x="10718" y="8070"/>
                    <a:pt x="10442" y="7965"/>
                  </a:cubicBezTo>
                  <a:lnTo>
                    <a:pt x="10432" y="7965"/>
                  </a:lnTo>
                  <a:cubicBezTo>
                    <a:pt x="9610" y="7624"/>
                    <a:pt x="9058" y="6851"/>
                    <a:pt x="9018" y="5959"/>
                  </a:cubicBezTo>
                  <a:cubicBezTo>
                    <a:pt x="9008" y="5848"/>
                    <a:pt x="8918" y="5758"/>
                    <a:pt x="8797" y="5758"/>
                  </a:cubicBezTo>
                  <a:lnTo>
                    <a:pt x="8597" y="5758"/>
                  </a:lnTo>
                  <a:cubicBezTo>
                    <a:pt x="8396" y="5758"/>
                    <a:pt x="8236" y="5588"/>
                    <a:pt x="8236" y="5387"/>
                  </a:cubicBezTo>
                  <a:lnTo>
                    <a:pt x="8236" y="5116"/>
                  </a:lnTo>
                  <a:cubicBezTo>
                    <a:pt x="8236" y="4915"/>
                    <a:pt x="8396" y="4745"/>
                    <a:pt x="8597" y="4745"/>
                  </a:cubicBezTo>
                  <a:lnTo>
                    <a:pt x="8797" y="4745"/>
                  </a:lnTo>
                  <a:cubicBezTo>
                    <a:pt x="8918" y="4745"/>
                    <a:pt x="9008" y="4645"/>
                    <a:pt x="9008" y="4534"/>
                  </a:cubicBezTo>
                  <a:lnTo>
                    <a:pt x="9008" y="3411"/>
                  </a:lnTo>
                  <a:close/>
                  <a:moveTo>
                    <a:pt x="4555" y="8466"/>
                  </a:moveTo>
                  <a:lnTo>
                    <a:pt x="4555" y="9269"/>
                  </a:lnTo>
                  <a:cubicBezTo>
                    <a:pt x="4555" y="9670"/>
                    <a:pt x="4224" y="9991"/>
                    <a:pt x="3832" y="9991"/>
                  </a:cubicBezTo>
                  <a:cubicBezTo>
                    <a:pt x="3431" y="9991"/>
                    <a:pt x="3100" y="9670"/>
                    <a:pt x="3110" y="9269"/>
                  </a:cubicBezTo>
                  <a:lnTo>
                    <a:pt x="3110" y="8466"/>
                  </a:lnTo>
                  <a:cubicBezTo>
                    <a:pt x="3346" y="8526"/>
                    <a:pt x="3587" y="8557"/>
                    <a:pt x="3829" y="8557"/>
                  </a:cubicBezTo>
                  <a:cubicBezTo>
                    <a:pt x="4071" y="8557"/>
                    <a:pt x="4314" y="8526"/>
                    <a:pt x="4555" y="8466"/>
                  </a:cubicBezTo>
                  <a:close/>
                  <a:moveTo>
                    <a:pt x="12027" y="8466"/>
                  </a:moveTo>
                  <a:lnTo>
                    <a:pt x="12027" y="9188"/>
                  </a:lnTo>
                  <a:lnTo>
                    <a:pt x="11305" y="10061"/>
                  </a:lnTo>
                  <a:lnTo>
                    <a:pt x="11295" y="10061"/>
                  </a:lnTo>
                  <a:lnTo>
                    <a:pt x="10583" y="9188"/>
                  </a:lnTo>
                  <a:lnTo>
                    <a:pt x="10583" y="8466"/>
                  </a:lnTo>
                  <a:cubicBezTo>
                    <a:pt x="10819" y="8526"/>
                    <a:pt x="11062" y="8557"/>
                    <a:pt x="11305" y="8557"/>
                  </a:cubicBezTo>
                  <a:cubicBezTo>
                    <a:pt x="11548" y="8557"/>
                    <a:pt x="11792" y="8526"/>
                    <a:pt x="12027" y="8466"/>
                  </a:cubicBezTo>
                  <a:close/>
                  <a:moveTo>
                    <a:pt x="1295" y="8888"/>
                  </a:moveTo>
                  <a:cubicBezTo>
                    <a:pt x="1385" y="8888"/>
                    <a:pt x="1475" y="8968"/>
                    <a:pt x="1475" y="9068"/>
                  </a:cubicBezTo>
                  <a:lnTo>
                    <a:pt x="1475" y="10543"/>
                  </a:lnTo>
                  <a:cubicBezTo>
                    <a:pt x="1475" y="10643"/>
                    <a:pt x="1385" y="10723"/>
                    <a:pt x="1295" y="10723"/>
                  </a:cubicBezTo>
                  <a:lnTo>
                    <a:pt x="763" y="10723"/>
                  </a:lnTo>
                  <a:cubicBezTo>
                    <a:pt x="582" y="10723"/>
                    <a:pt x="432" y="10573"/>
                    <a:pt x="432" y="10392"/>
                  </a:cubicBezTo>
                  <a:lnTo>
                    <a:pt x="432" y="9209"/>
                  </a:lnTo>
                  <a:cubicBezTo>
                    <a:pt x="432" y="9028"/>
                    <a:pt x="572" y="8888"/>
                    <a:pt x="753" y="8888"/>
                  </a:cubicBezTo>
                  <a:close/>
                  <a:moveTo>
                    <a:pt x="10152" y="9239"/>
                  </a:moveTo>
                  <a:cubicBezTo>
                    <a:pt x="10162" y="9319"/>
                    <a:pt x="10192" y="9399"/>
                    <a:pt x="10242" y="9469"/>
                  </a:cubicBezTo>
                  <a:lnTo>
                    <a:pt x="10954" y="10342"/>
                  </a:lnTo>
                  <a:lnTo>
                    <a:pt x="10132" y="10864"/>
                  </a:lnTo>
                  <a:lnTo>
                    <a:pt x="9961" y="9670"/>
                  </a:lnTo>
                  <a:cubicBezTo>
                    <a:pt x="9941" y="9570"/>
                    <a:pt x="9971" y="9459"/>
                    <a:pt x="10041" y="9379"/>
                  </a:cubicBezTo>
                  <a:lnTo>
                    <a:pt x="10152" y="9239"/>
                  </a:lnTo>
                  <a:close/>
                  <a:moveTo>
                    <a:pt x="12449" y="9239"/>
                  </a:moveTo>
                  <a:lnTo>
                    <a:pt x="12559" y="9379"/>
                  </a:lnTo>
                  <a:cubicBezTo>
                    <a:pt x="12629" y="9459"/>
                    <a:pt x="12649" y="9570"/>
                    <a:pt x="12639" y="9670"/>
                  </a:cubicBezTo>
                  <a:lnTo>
                    <a:pt x="12459" y="10864"/>
                  </a:lnTo>
                  <a:lnTo>
                    <a:pt x="11636" y="10342"/>
                  </a:lnTo>
                  <a:lnTo>
                    <a:pt x="12348" y="9469"/>
                  </a:lnTo>
                  <a:cubicBezTo>
                    <a:pt x="12408" y="9399"/>
                    <a:pt x="12439" y="9319"/>
                    <a:pt x="12449" y="9239"/>
                  </a:cubicBezTo>
                  <a:close/>
                  <a:moveTo>
                    <a:pt x="5437" y="9148"/>
                  </a:moveTo>
                  <a:cubicBezTo>
                    <a:pt x="6169" y="9158"/>
                    <a:pt x="6771" y="9750"/>
                    <a:pt x="6781" y="10492"/>
                  </a:cubicBezTo>
                  <a:lnTo>
                    <a:pt x="6781" y="13191"/>
                  </a:lnTo>
                  <a:lnTo>
                    <a:pt x="6159" y="13191"/>
                  </a:lnTo>
                  <a:lnTo>
                    <a:pt x="6159" y="11736"/>
                  </a:lnTo>
                  <a:cubicBezTo>
                    <a:pt x="6159" y="11591"/>
                    <a:pt x="6052" y="11518"/>
                    <a:pt x="5944" y="11518"/>
                  </a:cubicBezTo>
                  <a:cubicBezTo>
                    <a:pt x="5836" y="11518"/>
                    <a:pt x="5728" y="11591"/>
                    <a:pt x="5728" y="11736"/>
                  </a:cubicBezTo>
                  <a:lnTo>
                    <a:pt x="5728" y="13191"/>
                  </a:lnTo>
                  <a:lnTo>
                    <a:pt x="1917" y="13191"/>
                  </a:lnTo>
                  <a:lnTo>
                    <a:pt x="1917" y="11736"/>
                  </a:lnTo>
                  <a:cubicBezTo>
                    <a:pt x="1917" y="11591"/>
                    <a:pt x="1809" y="11518"/>
                    <a:pt x="1701" y="11518"/>
                  </a:cubicBezTo>
                  <a:cubicBezTo>
                    <a:pt x="1593" y="11518"/>
                    <a:pt x="1485" y="11591"/>
                    <a:pt x="1485" y="11736"/>
                  </a:cubicBezTo>
                  <a:lnTo>
                    <a:pt x="1485" y="13191"/>
                  </a:lnTo>
                  <a:lnTo>
                    <a:pt x="873" y="13191"/>
                  </a:lnTo>
                  <a:lnTo>
                    <a:pt x="873" y="11154"/>
                  </a:lnTo>
                  <a:lnTo>
                    <a:pt x="1295" y="11154"/>
                  </a:lnTo>
                  <a:cubicBezTo>
                    <a:pt x="1626" y="11154"/>
                    <a:pt x="1906" y="10884"/>
                    <a:pt x="1906" y="10543"/>
                  </a:cubicBezTo>
                  <a:lnTo>
                    <a:pt x="1906" y="9188"/>
                  </a:lnTo>
                  <a:cubicBezTo>
                    <a:pt x="2007" y="9168"/>
                    <a:pt x="2117" y="9148"/>
                    <a:pt x="2217" y="9148"/>
                  </a:cubicBezTo>
                  <a:lnTo>
                    <a:pt x="2669" y="9148"/>
                  </a:lnTo>
                  <a:lnTo>
                    <a:pt x="2669" y="9259"/>
                  </a:lnTo>
                  <a:cubicBezTo>
                    <a:pt x="2669" y="9901"/>
                    <a:pt x="3190" y="10422"/>
                    <a:pt x="3822" y="10422"/>
                  </a:cubicBezTo>
                  <a:cubicBezTo>
                    <a:pt x="4464" y="10422"/>
                    <a:pt x="4986" y="9901"/>
                    <a:pt x="4986" y="9259"/>
                  </a:cubicBezTo>
                  <a:lnTo>
                    <a:pt x="4986" y="9148"/>
                  </a:lnTo>
                  <a:close/>
                  <a:moveTo>
                    <a:pt x="8015" y="1"/>
                  </a:moveTo>
                  <a:cubicBezTo>
                    <a:pt x="7895" y="1"/>
                    <a:pt x="7794" y="101"/>
                    <a:pt x="7794" y="221"/>
                  </a:cubicBezTo>
                  <a:lnTo>
                    <a:pt x="7794" y="1816"/>
                  </a:lnTo>
                  <a:cubicBezTo>
                    <a:pt x="7794" y="1906"/>
                    <a:pt x="7804" y="1997"/>
                    <a:pt x="7814" y="2077"/>
                  </a:cubicBezTo>
                  <a:cubicBezTo>
                    <a:pt x="7832" y="2215"/>
                    <a:pt x="7931" y="2275"/>
                    <a:pt x="8029" y="2275"/>
                  </a:cubicBezTo>
                  <a:cubicBezTo>
                    <a:pt x="8154" y="2275"/>
                    <a:pt x="8279" y="2179"/>
                    <a:pt x="8246" y="2017"/>
                  </a:cubicBezTo>
                  <a:cubicBezTo>
                    <a:pt x="8236" y="1946"/>
                    <a:pt x="8226" y="1876"/>
                    <a:pt x="8226" y="1816"/>
                  </a:cubicBezTo>
                  <a:lnTo>
                    <a:pt x="8226" y="432"/>
                  </a:lnTo>
                  <a:lnTo>
                    <a:pt x="11616" y="432"/>
                  </a:lnTo>
                  <a:cubicBezTo>
                    <a:pt x="12699" y="432"/>
                    <a:pt x="13582" y="1315"/>
                    <a:pt x="13582" y="2408"/>
                  </a:cubicBezTo>
                  <a:lnTo>
                    <a:pt x="13582" y="3040"/>
                  </a:lnTo>
                  <a:lnTo>
                    <a:pt x="9459" y="3040"/>
                  </a:lnTo>
                  <a:cubicBezTo>
                    <a:pt x="9259" y="3040"/>
                    <a:pt x="9068" y="3000"/>
                    <a:pt x="8898" y="2909"/>
                  </a:cubicBezTo>
                  <a:cubicBezTo>
                    <a:pt x="8777" y="2849"/>
                    <a:pt x="8677" y="2769"/>
                    <a:pt x="8577" y="2679"/>
                  </a:cubicBezTo>
                  <a:cubicBezTo>
                    <a:pt x="8529" y="2626"/>
                    <a:pt x="8474" y="2604"/>
                    <a:pt x="8422" y="2604"/>
                  </a:cubicBezTo>
                  <a:cubicBezTo>
                    <a:pt x="8254" y="2604"/>
                    <a:pt x="8108" y="2827"/>
                    <a:pt x="8276" y="2980"/>
                  </a:cubicBezTo>
                  <a:cubicBezTo>
                    <a:pt x="8366" y="3080"/>
                    <a:pt x="8466" y="3160"/>
                    <a:pt x="8577" y="3230"/>
                  </a:cubicBezTo>
                  <a:lnTo>
                    <a:pt x="8577" y="3260"/>
                  </a:lnTo>
                  <a:lnTo>
                    <a:pt x="8577" y="4314"/>
                  </a:lnTo>
                  <a:cubicBezTo>
                    <a:pt x="8145" y="4324"/>
                    <a:pt x="7804" y="4685"/>
                    <a:pt x="7804" y="5116"/>
                  </a:cubicBezTo>
                  <a:lnTo>
                    <a:pt x="7804" y="5397"/>
                  </a:lnTo>
                  <a:cubicBezTo>
                    <a:pt x="7804" y="5838"/>
                    <a:pt x="8156" y="6189"/>
                    <a:pt x="8607" y="6189"/>
                  </a:cubicBezTo>
                  <a:cubicBezTo>
                    <a:pt x="8717" y="7112"/>
                    <a:pt x="9299" y="7905"/>
                    <a:pt x="10142" y="8306"/>
                  </a:cubicBezTo>
                  <a:lnTo>
                    <a:pt x="10142" y="8557"/>
                  </a:lnTo>
                  <a:lnTo>
                    <a:pt x="10011" y="8717"/>
                  </a:lnTo>
                  <a:lnTo>
                    <a:pt x="4976" y="8717"/>
                  </a:lnTo>
                  <a:lnTo>
                    <a:pt x="4976" y="8306"/>
                  </a:lnTo>
                  <a:cubicBezTo>
                    <a:pt x="5818" y="7905"/>
                    <a:pt x="6400" y="7112"/>
                    <a:pt x="6521" y="6189"/>
                  </a:cubicBezTo>
                  <a:cubicBezTo>
                    <a:pt x="6962" y="6189"/>
                    <a:pt x="7323" y="5828"/>
                    <a:pt x="7323" y="5387"/>
                  </a:cubicBezTo>
                  <a:lnTo>
                    <a:pt x="7323" y="5106"/>
                  </a:lnTo>
                  <a:cubicBezTo>
                    <a:pt x="7323" y="4675"/>
                    <a:pt x="6972" y="4324"/>
                    <a:pt x="6541" y="4314"/>
                  </a:cubicBezTo>
                  <a:lnTo>
                    <a:pt x="6541" y="3150"/>
                  </a:lnTo>
                  <a:lnTo>
                    <a:pt x="6541" y="1776"/>
                  </a:lnTo>
                  <a:cubicBezTo>
                    <a:pt x="6541" y="883"/>
                    <a:pt x="5818" y="161"/>
                    <a:pt x="4926" y="151"/>
                  </a:cubicBezTo>
                  <a:lnTo>
                    <a:pt x="4464" y="151"/>
                  </a:lnTo>
                  <a:cubicBezTo>
                    <a:pt x="4173" y="151"/>
                    <a:pt x="4173" y="592"/>
                    <a:pt x="4464" y="592"/>
                  </a:cubicBezTo>
                  <a:lnTo>
                    <a:pt x="4926" y="592"/>
                  </a:lnTo>
                  <a:cubicBezTo>
                    <a:pt x="5578" y="592"/>
                    <a:pt x="6109" y="1124"/>
                    <a:pt x="6119" y="1776"/>
                  </a:cubicBezTo>
                  <a:lnTo>
                    <a:pt x="6119" y="3110"/>
                  </a:lnTo>
                  <a:lnTo>
                    <a:pt x="4193" y="3110"/>
                  </a:lnTo>
                  <a:cubicBezTo>
                    <a:pt x="4123" y="3110"/>
                    <a:pt x="4063" y="3090"/>
                    <a:pt x="4013" y="3050"/>
                  </a:cubicBezTo>
                  <a:lnTo>
                    <a:pt x="3130" y="2358"/>
                  </a:lnTo>
                  <a:cubicBezTo>
                    <a:pt x="3056" y="2301"/>
                    <a:pt x="2968" y="2274"/>
                    <a:pt x="2882" y="2274"/>
                  </a:cubicBezTo>
                  <a:cubicBezTo>
                    <a:pt x="2724" y="2274"/>
                    <a:pt x="2570" y="2363"/>
                    <a:pt x="2498" y="2518"/>
                  </a:cubicBezTo>
                  <a:lnTo>
                    <a:pt x="2308" y="2939"/>
                  </a:lnTo>
                  <a:cubicBezTo>
                    <a:pt x="2268" y="3040"/>
                    <a:pt x="2157" y="3110"/>
                    <a:pt x="2047" y="3110"/>
                  </a:cubicBezTo>
                  <a:lnTo>
                    <a:pt x="1545" y="3110"/>
                  </a:lnTo>
                  <a:lnTo>
                    <a:pt x="1545" y="1766"/>
                  </a:lnTo>
                  <a:cubicBezTo>
                    <a:pt x="1545" y="1505"/>
                    <a:pt x="1746" y="1294"/>
                    <a:pt x="2007" y="1294"/>
                  </a:cubicBezTo>
                  <a:lnTo>
                    <a:pt x="2749" y="1294"/>
                  </a:lnTo>
                  <a:cubicBezTo>
                    <a:pt x="2869" y="1294"/>
                    <a:pt x="2960" y="1204"/>
                    <a:pt x="2970" y="1084"/>
                  </a:cubicBezTo>
                  <a:lnTo>
                    <a:pt x="2970" y="833"/>
                  </a:lnTo>
                  <a:cubicBezTo>
                    <a:pt x="2970" y="693"/>
                    <a:pt x="3080" y="582"/>
                    <a:pt x="3220" y="582"/>
                  </a:cubicBezTo>
                  <a:lnTo>
                    <a:pt x="3602" y="582"/>
                  </a:lnTo>
                  <a:cubicBezTo>
                    <a:pt x="3893" y="582"/>
                    <a:pt x="3893" y="151"/>
                    <a:pt x="3602" y="151"/>
                  </a:cubicBezTo>
                  <a:lnTo>
                    <a:pt x="3220" y="151"/>
                  </a:lnTo>
                  <a:cubicBezTo>
                    <a:pt x="2839" y="151"/>
                    <a:pt x="2528" y="452"/>
                    <a:pt x="2528" y="833"/>
                  </a:cubicBezTo>
                  <a:lnTo>
                    <a:pt x="2528" y="863"/>
                  </a:lnTo>
                  <a:lnTo>
                    <a:pt x="1997" y="863"/>
                  </a:lnTo>
                  <a:cubicBezTo>
                    <a:pt x="1505" y="863"/>
                    <a:pt x="1104" y="1264"/>
                    <a:pt x="1104" y="1766"/>
                  </a:cubicBezTo>
                  <a:lnTo>
                    <a:pt x="1104" y="4314"/>
                  </a:lnTo>
                  <a:cubicBezTo>
                    <a:pt x="673" y="4324"/>
                    <a:pt x="322" y="4675"/>
                    <a:pt x="322" y="5106"/>
                  </a:cubicBezTo>
                  <a:lnTo>
                    <a:pt x="322" y="5387"/>
                  </a:lnTo>
                  <a:cubicBezTo>
                    <a:pt x="322" y="5828"/>
                    <a:pt x="683" y="6189"/>
                    <a:pt x="1124" y="6189"/>
                  </a:cubicBezTo>
                  <a:cubicBezTo>
                    <a:pt x="1244" y="7112"/>
                    <a:pt x="1826" y="7905"/>
                    <a:pt x="2669" y="8306"/>
                  </a:cubicBezTo>
                  <a:lnTo>
                    <a:pt x="2669" y="8717"/>
                  </a:lnTo>
                  <a:lnTo>
                    <a:pt x="2217" y="8717"/>
                  </a:lnTo>
                  <a:cubicBezTo>
                    <a:pt x="2077" y="8717"/>
                    <a:pt x="1947" y="8737"/>
                    <a:pt x="1826" y="8757"/>
                  </a:cubicBezTo>
                  <a:cubicBezTo>
                    <a:pt x="1716" y="8567"/>
                    <a:pt x="1505" y="8456"/>
                    <a:pt x="1295" y="8446"/>
                  </a:cubicBezTo>
                  <a:lnTo>
                    <a:pt x="763" y="8446"/>
                  </a:lnTo>
                  <a:cubicBezTo>
                    <a:pt x="342" y="8446"/>
                    <a:pt x="1" y="8787"/>
                    <a:pt x="1" y="9209"/>
                  </a:cubicBezTo>
                  <a:lnTo>
                    <a:pt x="1" y="10392"/>
                  </a:lnTo>
                  <a:cubicBezTo>
                    <a:pt x="1" y="10693"/>
                    <a:pt x="171" y="10964"/>
                    <a:pt x="442" y="11084"/>
                  </a:cubicBezTo>
                  <a:lnTo>
                    <a:pt x="442" y="13411"/>
                  </a:lnTo>
                  <a:cubicBezTo>
                    <a:pt x="442" y="13532"/>
                    <a:pt x="542" y="13632"/>
                    <a:pt x="663" y="13632"/>
                  </a:cubicBezTo>
                  <a:lnTo>
                    <a:pt x="7002" y="13632"/>
                  </a:lnTo>
                  <a:cubicBezTo>
                    <a:pt x="7122" y="13632"/>
                    <a:pt x="7213" y="13532"/>
                    <a:pt x="7213" y="13411"/>
                  </a:cubicBezTo>
                  <a:lnTo>
                    <a:pt x="7213" y="10492"/>
                  </a:lnTo>
                  <a:cubicBezTo>
                    <a:pt x="7213" y="9971"/>
                    <a:pt x="6992" y="9479"/>
                    <a:pt x="6601" y="9148"/>
                  </a:cubicBezTo>
                  <a:lnTo>
                    <a:pt x="9670" y="9148"/>
                  </a:lnTo>
                  <a:cubicBezTo>
                    <a:pt x="9550" y="9319"/>
                    <a:pt x="9500" y="9529"/>
                    <a:pt x="9530" y="9740"/>
                  </a:cubicBezTo>
                  <a:lnTo>
                    <a:pt x="9730" y="11054"/>
                  </a:lnTo>
                  <a:cubicBezTo>
                    <a:pt x="9752" y="11237"/>
                    <a:pt x="9908" y="11356"/>
                    <a:pt x="10076" y="11356"/>
                  </a:cubicBezTo>
                  <a:cubicBezTo>
                    <a:pt x="10139" y="11356"/>
                    <a:pt x="10202" y="11340"/>
                    <a:pt x="10262" y="11305"/>
                  </a:cubicBezTo>
                  <a:lnTo>
                    <a:pt x="11295" y="10653"/>
                  </a:lnTo>
                  <a:lnTo>
                    <a:pt x="12338" y="11305"/>
                  </a:lnTo>
                  <a:cubicBezTo>
                    <a:pt x="12395" y="11340"/>
                    <a:pt x="12458" y="11356"/>
                    <a:pt x="12519" y="11356"/>
                  </a:cubicBezTo>
                  <a:cubicBezTo>
                    <a:pt x="12684" y="11356"/>
                    <a:pt x="12841" y="11240"/>
                    <a:pt x="12870" y="11064"/>
                  </a:cubicBezTo>
                  <a:lnTo>
                    <a:pt x="13070" y="9740"/>
                  </a:lnTo>
                  <a:cubicBezTo>
                    <a:pt x="13101" y="9529"/>
                    <a:pt x="13050" y="9319"/>
                    <a:pt x="12930" y="9158"/>
                  </a:cubicBezTo>
                  <a:lnTo>
                    <a:pt x="12930" y="9158"/>
                  </a:lnTo>
                  <a:cubicBezTo>
                    <a:pt x="13662" y="9168"/>
                    <a:pt x="14244" y="9760"/>
                    <a:pt x="14254" y="10492"/>
                  </a:cubicBezTo>
                  <a:lnTo>
                    <a:pt x="14254" y="13191"/>
                  </a:lnTo>
                  <a:lnTo>
                    <a:pt x="13632" y="13191"/>
                  </a:lnTo>
                  <a:lnTo>
                    <a:pt x="13632" y="11736"/>
                  </a:lnTo>
                  <a:cubicBezTo>
                    <a:pt x="13632" y="11591"/>
                    <a:pt x="13524" y="11518"/>
                    <a:pt x="13417" y="11518"/>
                  </a:cubicBezTo>
                  <a:cubicBezTo>
                    <a:pt x="13309" y="11518"/>
                    <a:pt x="13201" y="11591"/>
                    <a:pt x="13201" y="11736"/>
                  </a:cubicBezTo>
                  <a:lnTo>
                    <a:pt x="13201" y="13191"/>
                  </a:lnTo>
                  <a:lnTo>
                    <a:pt x="9389" y="13191"/>
                  </a:lnTo>
                  <a:lnTo>
                    <a:pt x="9389" y="10683"/>
                  </a:lnTo>
                  <a:cubicBezTo>
                    <a:pt x="9389" y="10563"/>
                    <a:pt x="9289" y="10472"/>
                    <a:pt x="9179" y="10472"/>
                  </a:cubicBezTo>
                  <a:lnTo>
                    <a:pt x="7855" y="10472"/>
                  </a:lnTo>
                  <a:cubicBezTo>
                    <a:pt x="7564" y="10472"/>
                    <a:pt x="7564" y="10904"/>
                    <a:pt x="7855" y="10904"/>
                  </a:cubicBezTo>
                  <a:lnTo>
                    <a:pt x="8958" y="10904"/>
                  </a:lnTo>
                  <a:lnTo>
                    <a:pt x="8958" y="13411"/>
                  </a:lnTo>
                  <a:cubicBezTo>
                    <a:pt x="8958" y="13532"/>
                    <a:pt x="9058" y="13632"/>
                    <a:pt x="9179" y="13632"/>
                  </a:cubicBezTo>
                  <a:lnTo>
                    <a:pt x="14465" y="13632"/>
                  </a:lnTo>
                  <a:cubicBezTo>
                    <a:pt x="14585" y="13632"/>
                    <a:pt x="14685" y="13532"/>
                    <a:pt x="14685" y="13411"/>
                  </a:cubicBezTo>
                  <a:lnTo>
                    <a:pt x="14685" y="10492"/>
                  </a:lnTo>
                  <a:cubicBezTo>
                    <a:pt x="14685" y="9509"/>
                    <a:pt x="13883" y="8717"/>
                    <a:pt x="12910" y="8717"/>
                  </a:cubicBezTo>
                  <a:lnTo>
                    <a:pt x="12589" y="8717"/>
                  </a:lnTo>
                  <a:lnTo>
                    <a:pt x="12449" y="8547"/>
                  </a:lnTo>
                  <a:lnTo>
                    <a:pt x="12449" y="8296"/>
                  </a:lnTo>
                  <a:cubicBezTo>
                    <a:pt x="12719" y="8175"/>
                    <a:pt x="12960" y="8005"/>
                    <a:pt x="13171" y="7804"/>
                  </a:cubicBezTo>
                  <a:cubicBezTo>
                    <a:pt x="13622" y="7383"/>
                    <a:pt x="13913" y="6801"/>
                    <a:pt x="13993" y="6189"/>
                  </a:cubicBezTo>
                  <a:cubicBezTo>
                    <a:pt x="14435" y="6189"/>
                    <a:pt x="14796" y="5828"/>
                    <a:pt x="14796" y="5387"/>
                  </a:cubicBezTo>
                  <a:lnTo>
                    <a:pt x="14796" y="5106"/>
                  </a:lnTo>
                  <a:cubicBezTo>
                    <a:pt x="14796" y="4675"/>
                    <a:pt x="14445" y="4324"/>
                    <a:pt x="14013" y="4304"/>
                  </a:cubicBezTo>
                  <a:lnTo>
                    <a:pt x="14013" y="2408"/>
                  </a:lnTo>
                  <a:cubicBezTo>
                    <a:pt x="14013" y="1074"/>
                    <a:pt x="12940" y="1"/>
                    <a:pt x="11616" y="1"/>
                  </a:cubicBezTo>
                  <a:close/>
                </a:path>
              </a:pathLst>
            </a:custGeom>
            <a:solidFill>
              <a:srgbClr val="2C39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 name="Google Shape;628;p49"/>
            <p:cNvSpPr/>
            <p:nvPr/>
          </p:nvSpPr>
          <p:spPr>
            <a:xfrm>
              <a:off x="2424883" y="1893141"/>
              <a:ext cx="61660" cy="27659"/>
            </a:xfrm>
            <a:custGeom>
              <a:avLst/>
              <a:gdLst/>
              <a:ahLst/>
              <a:cxnLst/>
              <a:rect l="l" t="t" r="r" b="b"/>
              <a:pathLst>
                <a:path w="2392" h="1073" extrusionOk="0">
                  <a:moveTo>
                    <a:pt x="2150" y="1"/>
                  </a:moveTo>
                  <a:cubicBezTo>
                    <a:pt x="2060" y="1"/>
                    <a:pt x="1979" y="52"/>
                    <a:pt x="1940" y="145"/>
                  </a:cubicBezTo>
                  <a:cubicBezTo>
                    <a:pt x="1810" y="476"/>
                    <a:pt x="1509" y="641"/>
                    <a:pt x="1207" y="641"/>
                  </a:cubicBezTo>
                  <a:cubicBezTo>
                    <a:pt x="905" y="641"/>
                    <a:pt x="601" y="476"/>
                    <a:pt x="466" y="145"/>
                  </a:cubicBezTo>
                  <a:cubicBezTo>
                    <a:pt x="426" y="46"/>
                    <a:pt x="349" y="5"/>
                    <a:pt x="272" y="5"/>
                  </a:cubicBezTo>
                  <a:cubicBezTo>
                    <a:pt x="136" y="5"/>
                    <a:pt x="1" y="133"/>
                    <a:pt x="65" y="305"/>
                  </a:cubicBezTo>
                  <a:cubicBezTo>
                    <a:pt x="275" y="817"/>
                    <a:pt x="742" y="1073"/>
                    <a:pt x="1207" y="1073"/>
                  </a:cubicBezTo>
                  <a:cubicBezTo>
                    <a:pt x="1672" y="1073"/>
                    <a:pt x="2136" y="817"/>
                    <a:pt x="2342" y="305"/>
                  </a:cubicBezTo>
                  <a:cubicBezTo>
                    <a:pt x="2392" y="185"/>
                    <a:pt x="2342" y="54"/>
                    <a:pt x="2231" y="14"/>
                  </a:cubicBezTo>
                  <a:cubicBezTo>
                    <a:pt x="2204" y="5"/>
                    <a:pt x="2176" y="1"/>
                    <a:pt x="2150" y="1"/>
                  </a:cubicBezTo>
                  <a:close/>
                </a:path>
              </a:pathLst>
            </a:custGeom>
            <a:solidFill>
              <a:srgbClr val="2C39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 name="Google Shape;629;p49"/>
            <p:cNvSpPr/>
            <p:nvPr/>
          </p:nvSpPr>
          <p:spPr>
            <a:xfrm>
              <a:off x="2418000" y="1854707"/>
              <a:ext cx="11136" cy="14435"/>
            </a:xfrm>
            <a:custGeom>
              <a:avLst/>
              <a:gdLst/>
              <a:ahLst/>
              <a:cxnLst/>
              <a:rect l="l" t="t" r="r" b="b"/>
              <a:pathLst>
                <a:path w="432" h="560" extrusionOk="0">
                  <a:moveTo>
                    <a:pt x="211" y="1"/>
                  </a:moveTo>
                  <a:cubicBezTo>
                    <a:pt x="91" y="1"/>
                    <a:pt x="1" y="101"/>
                    <a:pt x="1" y="221"/>
                  </a:cubicBezTo>
                  <a:lnTo>
                    <a:pt x="1" y="342"/>
                  </a:lnTo>
                  <a:cubicBezTo>
                    <a:pt x="1" y="487"/>
                    <a:pt x="108" y="560"/>
                    <a:pt x="216" y="560"/>
                  </a:cubicBezTo>
                  <a:cubicBezTo>
                    <a:pt x="324" y="560"/>
                    <a:pt x="432" y="487"/>
                    <a:pt x="432" y="342"/>
                  </a:cubicBezTo>
                  <a:lnTo>
                    <a:pt x="432" y="221"/>
                  </a:lnTo>
                  <a:cubicBezTo>
                    <a:pt x="432" y="101"/>
                    <a:pt x="332" y="1"/>
                    <a:pt x="211" y="1"/>
                  </a:cubicBezTo>
                  <a:close/>
                </a:path>
              </a:pathLst>
            </a:custGeom>
            <a:solidFill>
              <a:srgbClr val="2C39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 name="Google Shape;630;p49"/>
            <p:cNvSpPr/>
            <p:nvPr/>
          </p:nvSpPr>
          <p:spPr>
            <a:xfrm>
              <a:off x="2482521" y="1854707"/>
              <a:ext cx="11265" cy="14435"/>
            </a:xfrm>
            <a:custGeom>
              <a:avLst/>
              <a:gdLst/>
              <a:ahLst/>
              <a:cxnLst/>
              <a:rect l="l" t="t" r="r" b="b"/>
              <a:pathLst>
                <a:path w="437" h="560" extrusionOk="0">
                  <a:moveTo>
                    <a:pt x="216" y="1"/>
                  </a:moveTo>
                  <a:cubicBezTo>
                    <a:pt x="96" y="1"/>
                    <a:pt x="5" y="101"/>
                    <a:pt x="5" y="221"/>
                  </a:cubicBezTo>
                  <a:lnTo>
                    <a:pt x="5" y="342"/>
                  </a:lnTo>
                  <a:cubicBezTo>
                    <a:pt x="0" y="487"/>
                    <a:pt x="108" y="560"/>
                    <a:pt x="217" y="560"/>
                  </a:cubicBezTo>
                  <a:cubicBezTo>
                    <a:pt x="326" y="560"/>
                    <a:pt x="437" y="487"/>
                    <a:pt x="437" y="342"/>
                  </a:cubicBezTo>
                  <a:lnTo>
                    <a:pt x="437" y="221"/>
                  </a:lnTo>
                  <a:cubicBezTo>
                    <a:pt x="437" y="101"/>
                    <a:pt x="336" y="1"/>
                    <a:pt x="216" y="1"/>
                  </a:cubicBezTo>
                  <a:close/>
                </a:path>
              </a:pathLst>
            </a:custGeom>
            <a:solidFill>
              <a:srgbClr val="2C39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 name="Google Shape;631;p49"/>
            <p:cNvSpPr/>
            <p:nvPr/>
          </p:nvSpPr>
          <p:spPr>
            <a:xfrm>
              <a:off x="2232093" y="1893141"/>
              <a:ext cx="61814" cy="27659"/>
            </a:xfrm>
            <a:custGeom>
              <a:avLst/>
              <a:gdLst/>
              <a:ahLst/>
              <a:cxnLst/>
              <a:rect l="l" t="t" r="r" b="b"/>
              <a:pathLst>
                <a:path w="2398" h="1073" extrusionOk="0">
                  <a:moveTo>
                    <a:pt x="2150" y="1"/>
                  </a:moveTo>
                  <a:cubicBezTo>
                    <a:pt x="2062" y="1"/>
                    <a:pt x="1978" y="52"/>
                    <a:pt x="1947" y="145"/>
                  </a:cubicBezTo>
                  <a:cubicBezTo>
                    <a:pt x="1811" y="476"/>
                    <a:pt x="1508" y="641"/>
                    <a:pt x="1206" y="641"/>
                  </a:cubicBezTo>
                  <a:cubicBezTo>
                    <a:pt x="903" y="641"/>
                    <a:pt x="602" y="476"/>
                    <a:pt x="472" y="145"/>
                  </a:cubicBezTo>
                  <a:cubicBezTo>
                    <a:pt x="432" y="46"/>
                    <a:pt x="354" y="5"/>
                    <a:pt x="275" y="5"/>
                  </a:cubicBezTo>
                  <a:cubicBezTo>
                    <a:pt x="138" y="5"/>
                    <a:pt x="1" y="133"/>
                    <a:pt x="71" y="305"/>
                  </a:cubicBezTo>
                  <a:cubicBezTo>
                    <a:pt x="276" y="817"/>
                    <a:pt x="740" y="1073"/>
                    <a:pt x="1206" y="1073"/>
                  </a:cubicBezTo>
                  <a:cubicBezTo>
                    <a:pt x="1671" y="1073"/>
                    <a:pt x="2137" y="817"/>
                    <a:pt x="2348" y="305"/>
                  </a:cubicBezTo>
                  <a:cubicBezTo>
                    <a:pt x="2398" y="185"/>
                    <a:pt x="2338" y="54"/>
                    <a:pt x="2227" y="14"/>
                  </a:cubicBezTo>
                  <a:cubicBezTo>
                    <a:pt x="2202" y="5"/>
                    <a:pt x="2176" y="1"/>
                    <a:pt x="2150" y="1"/>
                  </a:cubicBezTo>
                  <a:close/>
                </a:path>
              </a:pathLst>
            </a:custGeom>
            <a:solidFill>
              <a:srgbClr val="2C39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 name="Google Shape;632;p49"/>
            <p:cNvSpPr/>
            <p:nvPr/>
          </p:nvSpPr>
          <p:spPr>
            <a:xfrm>
              <a:off x="2225365" y="1854707"/>
              <a:ext cx="11162" cy="14435"/>
            </a:xfrm>
            <a:custGeom>
              <a:avLst/>
              <a:gdLst/>
              <a:ahLst/>
              <a:cxnLst/>
              <a:rect l="l" t="t" r="r" b="b"/>
              <a:pathLst>
                <a:path w="433" h="560" extrusionOk="0">
                  <a:moveTo>
                    <a:pt x="212" y="1"/>
                  </a:moveTo>
                  <a:cubicBezTo>
                    <a:pt x="91" y="1"/>
                    <a:pt x="1" y="101"/>
                    <a:pt x="1" y="221"/>
                  </a:cubicBezTo>
                  <a:lnTo>
                    <a:pt x="1" y="342"/>
                  </a:lnTo>
                  <a:cubicBezTo>
                    <a:pt x="1" y="487"/>
                    <a:pt x="109" y="560"/>
                    <a:pt x="217" y="560"/>
                  </a:cubicBezTo>
                  <a:cubicBezTo>
                    <a:pt x="324" y="560"/>
                    <a:pt x="432" y="487"/>
                    <a:pt x="432" y="342"/>
                  </a:cubicBezTo>
                  <a:lnTo>
                    <a:pt x="432" y="221"/>
                  </a:lnTo>
                  <a:cubicBezTo>
                    <a:pt x="432" y="101"/>
                    <a:pt x="332" y="1"/>
                    <a:pt x="212" y="1"/>
                  </a:cubicBezTo>
                  <a:close/>
                </a:path>
              </a:pathLst>
            </a:custGeom>
            <a:solidFill>
              <a:srgbClr val="2C39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 name="Google Shape;633;p49"/>
            <p:cNvSpPr/>
            <p:nvPr/>
          </p:nvSpPr>
          <p:spPr>
            <a:xfrm>
              <a:off x="2289757" y="1854707"/>
              <a:ext cx="11394" cy="14435"/>
            </a:xfrm>
            <a:custGeom>
              <a:avLst/>
              <a:gdLst/>
              <a:ahLst/>
              <a:cxnLst/>
              <a:rect l="l" t="t" r="r" b="b"/>
              <a:pathLst>
                <a:path w="442" h="560" extrusionOk="0">
                  <a:moveTo>
                    <a:pt x="221" y="1"/>
                  </a:moveTo>
                  <a:cubicBezTo>
                    <a:pt x="101" y="1"/>
                    <a:pt x="0" y="101"/>
                    <a:pt x="0" y="221"/>
                  </a:cubicBezTo>
                  <a:lnTo>
                    <a:pt x="0" y="342"/>
                  </a:lnTo>
                  <a:cubicBezTo>
                    <a:pt x="0" y="487"/>
                    <a:pt x="111" y="560"/>
                    <a:pt x="221" y="560"/>
                  </a:cubicBezTo>
                  <a:cubicBezTo>
                    <a:pt x="331" y="560"/>
                    <a:pt x="442" y="487"/>
                    <a:pt x="442" y="342"/>
                  </a:cubicBezTo>
                  <a:lnTo>
                    <a:pt x="442" y="221"/>
                  </a:lnTo>
                  <a:cubicBezTo>
                    <a:pt x="442" y="101"/>
                    <a:pt x="342" y="1"/>
                    <a:pt x="221" y="1"/>
                  </a:cubicBezTo>
                  <a:close/>
                </a:path>
              </a:pathLst>
            </a:custGeom>
            <a:solidFill>
              <a:srgbClr val="2C39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34" name="Google Shape;634;p49"/>
          <p:cNvSpPr txBox="1"/>
          <p:nvPr/>
        </p:nvSpPr>
        <p:spPr>
          <a:xfrm>
            <a:off x="2891322" y="2606975"/>
            <a:ext cx="877800" cy="513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200"/>
              </a:spcAft>
              <a:buNone/>
            </a:pPr>
            <a:r>
              <a:rPr lang="en" sz="1200">
                <a:solidFill>
                  <a:srgbClr val="2C3938"/>
                </a:solidFill>
                <a:latin typeface="Cutive Mono"/>
                <a:ea typeface="Cutive Mono"/>
                <a:cs typeface="Cutive Mono"/>
                <a:sym typeface="Cutive Mono"/>
              </a:rPr>
              <a:t>Man</a:t>
            </a:r>
            <a:br>
              <a:rPr lang="en" sz="1200">
                <a:solidFill>
                  <a:srgbClr val="2C3938"/>
                </a:solidFill>
                <a:latin typeface="Cutive Mono"/>
                <a:ea typeface="Cutive Mono"/>
                <a:cs typeface="Cutive Mono"/>
                <a:sym typeface="Cutive Mono"/>
              </a:rPr>
            </a:br>
            <a:r>
              <a:rPr lang="en" sz="1200">
                <a:solidFill>
                  <a:srgbClr val="2C3938"/>
                </a:solidFill>
                <a:latin typeface="Cutive Mono"/>
                <a:ea typeface="Cutive Mono"/>
                <a:cs typeface="Cutive Mono"/>
                <a:sym typeface="Cutive Mono"/>
              </a:rPr>
              <a:t>40%</a:t>
            </a:r>
            <a:br>
              <a:rPr lang="en" sz="1200">
                <a:solidFill>
                  <a:srgbClr val="2C3938"/>
                </a:solidFill>
                <a:latin typeface="Cutive Mono"/>
                <a:ea typeface="Cutive Mono"/>
                <a:cs typeface="Cutive Mono"/>
                <a:sym typeface="Cutive Mono"/>
              </a:rPr>
            </a:br>
            <a:endParaRPr sz="1200">
              <a:solidFill>
                <a:srgbClr val="2C3938"/>
              </a:solidFill>
              <a:latin typeface="Cutive Mono"/>
              <a:ea typeface="Cutive Mono"/>
              <a:cs typeface="Cutive Mono"/>
              <a:sym typeface="Cutive Mono"/>
            </a:endParaRPr>
          </a:p>
        </p:txBody>
      </p:sp>
      <p:sp>
        <p:nvSpPr>
          <p:cNvPr id="635" name="Google Shape;635;p49"/>
          <p:cNvSpPr txBox="1"/>
          <p:nvPr/>
        </p:nvSpPr>
        <p:spPr>
          <a:xfrm>
            <a:off x="1621328" y="3234151"/>
            <a:ext cx="877800" cy="250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200"/>
              </a:spcAft>
              <a:buNone/>
            </a:pPr>
            <a:r>
              <a:rPr lang="en" sz="1200">
                <a:solidFill>
                  <a:srgbClr val="2C3938"/>
                </a:solidFill>
                <a:latin typeface="Oswald"/>
                <a:ea typeface="Oswald"/>
                <a:cs typeface="Oswald"/>
                <a:sym typeface="Oswald"/>
              </a:rPr>
              <a:t>AGE</a:t>
            </a:r>
            <a:endParaRPr sz="1200">
              <a:solidFill>
                <a:srgbClr val="2C3938"/>
              </a:solidFill>
              <a:latin typeface="Oswald"/>
              <a:ea typeface="Oswald"/>
              <a:cs typeface="Oswald"/>
              <a:sym typeface="Oswald"/>
            </a:endParaRPr>
          </a:p>
        </p:txBody>
      </p:sp>
      <p:sp>
        <p:nvSpPr>
          <p:cNvPr id="636" name="Google Shape;636;p49"/>
          <p:cNvSpPr/>
          <p:nvPr/>
        </p:nvSpPr>
        <p:spPr>
          <a:xfrm>
            <a:off x="3004200" y="3582284"/>
            <a:ext cx="1050600" cy="600000"/>
          </a:xfrm>
          <a:prstGeom prst="rect">
            <a:avLst/>
          </a:prstGeom>
          <a:noFill/>
          <a:ln w="19050" cap="flat" cmpd="sng">
            <a:solidFill>
              <a:srgbClr val="2C393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637;p49"/>
          <p:cNvSpPr txBox="1"/>
          <p:nvPr/>
        </p:nvSpPr>
        <p:spPr>
          <a:xfrm>
            <a:off x="1621325" y="4221872"/>
            <a:ext cx="877800" cy="297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200"/>
              </a:spcAft>
              <a:buNone/>
            </a:pPr>
            <a:r>
              <a:rPr lang="en" sz="1200">
                <a:solidFill>
                  <a:srgbClr val="2C3938"/>
                </a:solidFill>
                <a:latin typeface="Cutive Mono"/>
                <a:ea typeface="Cutive Mono"/>
                <a:cs typeface="Cutive Mono"/>
                <a:sym typeface="Cutive Mono"/>
              </a:rPr>
              <a:t>0-25</a:t>
            </a:r>
            <a:endParaRPr sz="1200">
              <a:solidFill>
                <a:srgbClr val="2C3938"/>
              </a:solidFill>
              <a:latin typeface="Cutive Mono"/>
              <a:ea typeface="Cutive Mono"/>
              <a:cs typeface="Cutive Mono"/>
              <a:sym typeface="Cutive Mono"/>
            </a:endParaRPr>
          </a:p>
        </p:txBody>
      </p:sp>
      <p:sp>
        <p:nvSpPr>
          <p:cNvPr id="638" name="Google Shape;638;p49"/>
          <p:cNvSpPr txBox="1"/>
          <p:nvPr/>
        </p:nvSpPr>
        <p:spPr>
          <a:xfrm>
            <a:off x="2891324" y="4221872"/>
            <a:ext cx="877800" cy="297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200"/>
              </a:spcAft>
              <a:buNone/>
            </a:pPr>
            <a:r>
              <a:rPr lang="en" sz="1200">
                <a:solidFill>
                  <a:srgbClr val="2C3938"/>
                </a:solidFill>
                <a:latin typeface="Cutive Mono"/>
                <a:ea typeface="Cutive Mono"/>
                <a:cs typeface="Cutive Mono"/>
                <a:sym typeface="Cutive Mono"/>
              </a:rPr>
              <a:t>25-80</a:t>
            </a:r>
            <a:endParaRPr sz="1200">
              <a:solidFill>
                <a:srgbClr val="2C3938"/>
              </a:solidFill>
              <a:latin typeface="Cutive Mono"/>
              <a:ea typeface="Cutive Mono"/>
              <a:cs typeface="Cutive Mono"/>
              <a:sym typeface="Cutive Mono"/>
            </a:endParaRPr>
          </a:p>
        </p:txBody>
      </p:sp>
      <p:sp>
        <p:nvSpPr>
          <p:cNvPr id="639" name="Google Shape;639;p49"/>
          <p:cNvSpPr/>
          <p:nvPr/>
        </p:nvSpPr>
        <p:spPr>
          <a:xfrm>
            <a:off x="5139150" y="3580388"/>
            <a:ext cx="600000" cy="600000"/>
          </a:xfrm>
          <a:prstGeom prst="rect">
            <a:avLst/>
          </a:prstGeom>
          <a:noFill/>
          <a:ln w="19050" cap="flat" cmpd="sng">
            <a:solidFill>
              <a:srgbClr val="2C393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 name="Google Shape;640;p49"/>
          <p:cNvSpPr/>
          <p:nvPr/>
        </p:nvSpPr>
        <p:spPr>
          <a:xfrm>
            <a:off x="5986775" y="3580388"/>
            <a:ext cx="600000" cy="600000"/>
          </a:xfrm>
          <a:prstGeom prst="rect">
            <a:avLst/>
          </a:prstGeom>
          <a:noFill/>
          <a:ln w="19050" cap="flat" cmpd="sng">
            <a:solidFill>
              <a:srgbClr val="2C393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641;p49"/>
          <p:cNvSpPr/>
          <p:nvPr/>
        </p:nvSpPr>
        <p:spPr>
          <a:xfrm>
            <a:off x="6834400" y="3580388"/>
            <a:ext cx="600000" cy="600000"/>
          </a:xfrm>
          <a:prstGeom prst="rect">
            <a:avLst/>
          </a:prstGeom>
          <a:noFill/>
          <a:ln w="19050" cap="flat" cmpd="sng">
            <a:solidFill>
              <a:srgbClr val="2C393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 name="Google Shape;642;p49"/>
          <p:cNvSpPr txBox="1"/>
          <p:nvPr/>
        </p:nvSpPr>
        <p:spPr>
          <a:xfrm>
            <a:off x="1811825" y="3739059"/>
            <a:ext cx="877800" cy="2973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200"/>
              </a:spcAft>
              <a:buNone/>
            </a:pPr>
            <a:r>
              <a:rPr lang="en" sz="1200">
                <a:solidFill>
                  <a:srgbClr val="2C3938"/>
                </a:solidFill>
                <a:latin typeface="Cutive Mono"/>
                <a:ea typeface="Cutive Mono"/>
                <a:cs typeface="Cutive Mono"/>
                <a:sym typeface="Cutive Mono"/>
              </a:rPr>
              <a:t>40%</a:t>
            </a:r>
            <a:endParaRPr sz="1200">
              <a:solidFill>
                <a:srgbClr val="2C3938"/>
              </a:solidFill>
              <a:latin typeface="Cutive Mono"/>
              <a:ea typeface="Cutive Mono"/>
              <a:cs typeface="Cutive Mono"/>
              <a:sym typeface="Cutive Mono"/>
            </a:endParaRPr>
          </a:p>
        </p:txBody>
      </p:sp>
      <p:sp>
        <p:nvSpPr>
          <p:cNvPr id="643" name="Google Shape;643;p49"/>
          <p:cNvSpPr txBox="1"/>
          <p:nvPr/>
        </p:nvSpPr>
        <p:spPr>
          <a:xfrm>
            <a:off x="3081824" y="3739059"/>
            <a:ext cx="877800" cy="2973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200"/>
              </a:spcAft>
              <a:buNone/>
            </a:pPr>
            <a:r>
              <a:rPr lang="en" sz="1200">
                <a:solidFill>
                  <a:srgbClr val="2C3938"/>
                </a:solidFill>
                <a:latin typeface="Cutive Mono"/>
                <a:ea typeface="Cutive Mono"/>
                <a:cs typeface="Cutive Mono"/>
                <a:sym typeface="Cutive Mono"/>
              </a:rPr>
              <a:t>60%</a:t>
            </a:r>
            <a:endParaRPr sz="1200">
              <a:solidFill>
                <a:srgbClr val="2C3938"/>
              </a:solidFill>
              <a:latin typeface="Cutive Mono"/>
              <a:ea typeface="Cutive Mono"/>
              <a:cs typeface="Cutive Mono"/>
              <a:sym typeface="Cutive Mono"/>
            </a:endParaRPr>
          </a:p>
        </p:txBody>
      </p:sp>
      <p:sp>
        <p:nvSpPr>
          <p:cNvPr id="644" name="Google Shape;644;p49"/>
          <p:cNvSpPr txBox="1"/>
          <p:nvPr/>
        </p:nvSpPr>
        <p:spPr>
          <a:xfrm>
            <a:off x="5047453" y="3232264"/>
            <a:ext cx="877800" cy="250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200"/>
              </a:spcAft>
              <a:buNone/>
            </a:pPr>
            <a:r>
              <a:rPr lang="en" sz="1200">
                <a:solidFill>
                  <a:srgbClr val="2C3938"/>
                </a:solidFill>
                <a:latin typeface="Oswald"/>
                <a:ea typeface="Oswald"/>
                <a:cs typeface="Oswald"/>
                <a:sym typeface="Oswald"/>
              </a:rPr>
              <a:t>HOBBIES</a:t>
            </a:r>
            <a:endParaRPr sz="1200">
              <a:solidFill>
                <a:srgbClr val="2C3938"/>
              </a:solidFill>
              <a:latin typeface="Oswald"/>
              <a:ea typeface="Oswald"/>
              <a:cs typeface="Oswald"/>
              <a:sym typeface="Oswald"/>
            </a:endParaRPr>
          </a:p>
        </p:txBody>
      </p:sp>
      <p:grpSp>
        <p:nvGrpSpPr>
          <p:cNvPr id="645" name="Google Shape;645;p49"/>
          <p:cNvGrpSpPr/>
          <p:nvPr/>
        </p:nvGrpSpPr>
        <p:grpSpPr>
          <a:xfrm>
            <a:off x="5255186" y="3694832"/>
            <a:ext cx="367948" cy="381997"/>
            <a:chOff x="2816211" y="3490032"/>
            <a:chExt cx="367948" cy="381997"/>
          </a:xfrm>
        </p:grpSpPr>
        <p:sp>
          <p:nvSpPr>
            <p:cNvPr id="646" name="Google Shape;646;p49"/>
            <p:cNvSpPr/>
            <p:nvPr/>
          </p:nvSpPr>
          <p:spPr>
            <a:xfrm>
              <a:off x="2895065" y="3490032"/>
              <a:ext cx="289095" cy="381997"/>
            </a:xfrm>
            <a:custGeom>
              <a:avLst/>
              <a:gdLst/>
              <a:ahLst/>
              <a:cxnLst/>
              <a:rect l="l" t="t" r="r" b="b"/>
              <a:pathLst>
                <a:path w="11215" h="14819" extrusionOk="0">
                  <a:moveTo>
                    <a:pt x="8470" y="6614"/>
                  </a:moveTo>
                  <a:cubicBezTo>
                    <a:pt x="8855" y="6614"/>
                    <a:pt x="9198" y="6894"/>
                    <a:pt x="9268" y="7296"/>
                  </a:cubicBezTo>
                  <a:cubicBezTo>
                    <a:pt x="9278" y="7386"/>
                    <a:pt x="9338" y="7466"/>
                    <a:pt x="9419" y="7506"/>
                  </a:cubicBezTo>
                  <a:cubicBezTo>
                    <a:pt x="9461" y="7533"/>
                    <a:pt x="9509" y="7545"/>
                    <a:pt x="9558" y="7545"/>
                  </a:cubicBezTo>
                  <a:cubicBezTo>
                    <a:pt x="9602" y="7545"/>
                    <a:pt x="9647" y="7535"/>
                    <a:pt x="9689" y="7516"/>
                  </a:cubicBezTo>
                  <a:lnTo>
                    <a:pt x="10071" y="7336"/>
                  </a:lnTo>
                  <a:lnTo>
                    <a:pt x="10071" y="7336"/>
                  </a:lnTo>
                  <a:cubicBezTo>
                    <a:pt x="9990" y="7456"/>
                    <a:pt x="9880" y="7546"/>
                    <a:pt x="9750" y="7596"/>
                  </a:cubicBezTo>
                  <a:cubicBezTo>
                    <a:pt x="9679" y="7616"/>
                    <a:pt x="9609" y="7627"/>
                    <a:pt x="9539" y="7627"/>
                  </a:cubicBezTo>
                  <a:lnTo>
                    <a:pt x="7663" y="7627"/>
                  </a:lnTo>
                  <a:cubicBezTo>
                    <a:pt x="7553" y="7175"/>
                    <a:pt x="7834" y="6724"/>
                    <a:pt x="8295" y="6633"/>
                  </a:cubicBezTo>
                  <a:cubicBezTo>
                    <a:pt x="8354" y="6620"/>
                    <a:pt x="8412" y="6614"/>
                    <a:pt x="8470" y="6614"/>
                  </a:cubicBezTo>
                  <a:close/>
                  <a:moveTo>
                    <a:pt x="5878" y="8088"/>
                  </a:moveTo>
                  <a:lnTo>
                    <a:pt x="6068" y="8489"/>
                  </a:lnTo>
                  <a:cubicBezTo>
                    <a:pt x="6178" y="8723"/>
                    <a:pt x="6409" y="8861"/>
                    <a:pt x="6651" y="8861"/>
                  </a:cubicBezTo>
                  <a:cubicBezTo>
                    <a:pt x="6741" y="8861"/>
                    <a:pt x="6833" y="8841"/>
                    <a:pt x="6921" y="8800"/>
                  </a:cubicBezTo>
                  <a:lnTo>
                    <a:pt x="7734" y="8429"/>
                  </a:lnTo>
                  <a:cubicBezTo>
                    <a:pt x="7804" y="8389"/>
                    <a:pt x="7854" y="8339"/>
                    <a:pt x="7884" y="8268"/>
                  </a:cubicBezTo>
                  <a:lnTo>
                    <a:pt x="7884" y="8268"/>
                  </a:lnTo>
                  <a:cubicBezTo>
                    <a:pt x="8225" y="8670"/>
                    <a:pt x="7954" y="9292"/>
                    <a:pt x="7423" y="9302"/>
                  </a:cubicBezTo>
                  <a:lnTo>
                    <a:pt x="6058" y="9302"/>
                  </a:lnTo>
                  <a:cubicBezTo>
                    <a:pt x="5336" y="9302"/>
                    <a:pt x="5196" y="8289"/>
                    <a:pt x="5878" y="8088"/>
                  </a:cubicBezTo>
                  <a:close/>
                  <a:moveTo>
                    <a:pt x="7423" y="9733"/>
                  </a:moveTo>
                  <a:cubicBezTo>
                    <a:pt x="7764" y="9733"/>
                    <a:pt x="8044" y="10014"/>
                    <a:pt x="8044" y="10355"/>
                  </a:cubicBezTo>
                  <a:cubicBezTo>
                    <a:pt x="8044" y="10696"/>
                    <a:pt x="7764" y="10977"/>
                    <a:pt x="7423" y="10977"/>
                  </a:cubicBezTo>
                  <a:lnTo>
                    <a:pt x="6058" y="10977"/>
                  </a:lnTo>
                  <a:cubicBezTo>
                    <a:pt x="5226" y="10977"/>
                    <a:pt x="5226" y="9733"/>
                    <a:pt x="6058" y="9733"/>
                  </a:cubicBezTo>
                  <a:close/>
                  <a:moveTo>
                    <a:pt x="7423" y="11408"/>
                  </a:moveTo>
                  <a:cubicBezTo>
                    <a:pt x="7764" y="11408"/>
                    <a:pt x="8044" y="11689"/>
                    <a:pt x="8044" y="12030"/>
                  </a:cubicBezTo>
                  <a:cubicBezTo>
                    <a:pt x="8044" y="12371"/>
                    <a:pt x="7764" y="12652"/>
                    <a:pt x="7423" y="12652"/>
                  </a:cubicBezTo>
                  <a:lnTo>
                    <a:pt x="6058" y="12652"/>
                  </a:lnTo>
                  <a:cubicBezTo>
                    <a:pt x="5226" y="12652"/>
                    <a:pt x="5226" y="11408"/>
                    <a:pt x="6058" y="11408"/>
                  </a:cubicBezTo>
                  <a:close/>
                  <a:moveTo>
                    <a:pt x="5566" y="0"/>
                  </a:moveTo>
                  <a:cubicBezTo>
                    <a:pt x="4971" y="0"/>
                    <a:pt x="4432" y="430"/>
                    <a:pt x="4333" y="1057"/>
                  </a:cubicBezTo>
                  <a:cubicBezTo>
                    <a:pt x="4299" y="1220"/>
                    <a:pt x="4424" y="1317"/>
                    <a:pt x="4547" y="1317"/>
                  </a:cubicBezTo>
                  <a:cubicBezTo>
                    <a:pt x="4643" y="1317"/>
                    <a:pt x="4737" y="1258"/>
                    <a:pt x="4754" y="1127"/>
                  </a:cubicBezTo>
                  <a:cubicBezTo>
                    <a:pt x="4795" y="876"/>
                    <a:pt x="4955" y="655"/>
                    <a:pt x="5176" y="535"/>
                  </a:cubicBezTo>
                  <a:cubicBezTo>
                    <a:pt x="5308" y="462"/>
                    <a:pt x="5444" y="430"/>
                    <a:pt x="5574" y="430"/>
                  </a:cubicBezTo>
                  <a:cubicBezTo>
                    <a:pt x="6142" y="430"/>
                    <a:pt x="6609" y="1051"/>
                    <a:pt x="6299" y="1638"/>
                  </a:cubicBezTo>
                  <a:cubicBezTo>
                    <a:pt x="6249" y="1739"/>
                    <a:pt x="6249" y="1859"/>
                    <a:pt x="6299" y="1959"/>
                  </a:cubicBezTo>
                  <a:lnTo>
                    <a:pt x="6430" y="2220"/>
                  </a:lnTo>
                  <a:cubicBezTo>
                    <a:pt x="6489" y="2361"/>
                    <a:pt x="6630" y="2442"/>
                    <a:pt x="6777" y="2442"/>
                  </a:cubicBezTo>
                  <a:cubicBezTo>
                    <a:pt x="6829" y="2442"/>
                    <a:pt x="6881" y="2432"/>
                    <a:pt x="6931" y="2411"/>
                  </a:cubicBezTo>
                  <a:lnTo>
                    <a:pt x="8305" y="1759"/>
                  </a:lnTo>
                  <a:cubicBezTo>
                    <a:pt x="8335" y="1745"/>
                    <a:pt x="8365" y="1739"/>
                    <a:pt x="8395" y="1739"/>
                  </a:cubicBezTo>
                  <a:cubicBezTo>
                    <a:pt x="8475" y="1739"/>
                    <a:pt x="8549" y="1786"/>
                    <a:pt x="8586" y="1859"/>
                  </a:cubicBezTo>
                  <a:lnTo>
                    <a:pt x="9118" y="2992"/>
                  </a:lnTo>
                  <a:cubicBezTo>
                    <a:pt x="8305" y="3153"/>
                    <a:pt x="7874" y="4036"/>
                    <a:pt x="8235" y="4778"/>
                  </a:cubicBezTo>
                  <a:cubicBezTo>
                    <a:pt x="8456" y="5209"/>
                    <a:pt x="8897" y="5480"/>
                    <a:pt x="9379" y="5480"/>
                  </a:cubicBezTo>
                  <a:cubicBezTo>
                    <a:pt x="9539" y="5480"/>
                    <a:pt x="9710" y="5450"/>
                    <a:pt x="9860" y="5380"/>
                  </a:cubicBezTo>
                  <a:cubicBezTo>
                    <a:pt x="9960" y="5340"/>
                    <a:pt x="10061" y="5279"/>
                    <a:pt x="10151" y="5209"/>
                  </a:cubicBezTo>
                  <a:lnTo>
                    <a:pt x="10672" y="6343"/>
                  </a:lnTo>
                  <a:cubicBezTo>
                    <a:pt x="10723" y="6443"/>
                    <a:pt x="10682" y="6563"/>
                    <a:pt x="10572" y="6613"/>
                  </a:cubicBezTo>
                  <a:lnTo>
                    <a:pt x="9659" y="7045"/>
                  </a:lnTo>
                  <a:cubicBezTo>
                    <a:pt x="9639" y="6985"/>
                    <a:pt x="9619" y="6934"/>
                    <a:pt x="9599" y="6884"/>
                  </a:cubicBezTo>
                  <a:cubicBezTo>
                    <a:pt x="9408" y="6394"/>
                    <a:pt x="8936" y="6091"/>
                    <a:pt x="8438" y="6091"/>
                  </a:cubicBezTo>
                  <a:cubicBezTo>
                    <a:pt x="8283" y="6091"/>
                    <a:pt x="8126" y="6120"/>
                    <a:pt x="7974" y="6182"/>
                  </a:cubicBezTo>
                  <a:cubicBezTo>
                    <a:pt x="7322" y="6433"/>
                    <a:pt x="7011" y="7165"/>
                    <a:pt x="7262" y="7807"/>
                  </a:cubicBezTo>
                  <a:cubicBezTo>
                    <a:pt x="7282" y="7847"/>
                    <a:pt x="7292" y="7877"/>
                    <a:pt x="7312" y="7917"/>
                  </a:cubicBezTo>
                  <a:lnTo>
                    <a:pt x="7312" y="7927"/>
                  </a:lnTo>
                  <a:lnTo>
                    <a:pt x="7312" y="7937"/>
                  </a:lnTo>
                  <a:cubicBezTo>
                    <a:pt x="7332" y="7988"/>
                    <a:pt x="7362" y="8048"/>
                    <a:pt x="7392" y="8098"/>
                  </a:cubicBezTo>
                  <a:lnTo>
                    <a:pt x="6740" y="8409"/>
                  </a:lnTo>
                  <a:cubicBezTo>
                    <a:pt x="6712" y="8419"/>
                    <a:pt x="6684" y="8424"/>
                    <a:pt x="6656" y="8424"/>
                  </a:cubicBezTo>
                  <a:cubicBezTo>
                    <a:pt x="6574" y="8424"/>
                    <a:pt x="6497" y="8381"/>
                    <a:pt x="6460" y="8299"/>
                  </a:cubicBezTo>
                  <a:lnTo>
                    <a:pt x="6269" y="7887"/>
                  </a:lnTo>
                  <a:cubicBezTo>
                    <a:pt x="6781" y="7667"/>
                    <a:pt x="7112" y="7155"/>
                    <a:pt x="7112" y="6593"/>
                  </a:cubicBezTo>
                  <a:lnTo>
                    <a:pt x="7112" y="5861"/>
                  </a:lnTo>
                  <a:cubicBezTo>
                    <a:pt x="7112" y="5711"/>
                    <a:pt x="7011" y="5580"/>
                    <a:pt x="6871" y="5540"/>
                  </a:cubicBezTo>
                  <a:cubicBezTo>
                    <a:pt x="6861" y="5500"/>
                    <a:pt x="6841" y="5460"/>
                    <a:pt x="6831" y="5430"/>
                  </a:cubicBezTo>
                  <a:cubicBezTo>
                    <a:pt x="6614" y="4951"/>
                    <a:pt x="6149" y="4680"/>
                    <a:pt x="5675" y="4680"/>
                  </a:cubicBezTo>
                  <a:cubicBezTo>
                    <a:pt x="5403" y="4680"/>
                    <a:pt x="5128" y="4769"/>
                    <a:pt x="4895" y="4958"/>
                  </a:cubicBezTo>
                  <a:lnTo>
                    <a:pt x="4373" y="3825"/>
                  </a:lnTo>
                  <a:cubicBezTo>
                    <a:pt x="4323" y="3725"/>
                    <a:pt x="4363" y="3594"/>
                    <a:pt x="4474" y="3544"/>
                  </a:cubicBezTo>
                  <a:lnTo>
                    <a:pt x="5597" y="3023"/>
                  </a:lnTo>
                  <a:cubicBezTo>
                    <a:pt x="5778" y="2932"/>
                    <a:pt x="5858" y="2712"/>
                    <a:pt x="5778" y="2521"/>
                  </a:cubicBezTo>
                  <a:lnTo>
                    <a:pt x="5647" y="2260"/>
                  </a:lnTo>
                  <a:cubicBezTo>
                    <a:pt x="5597" y="2160"/>
                    <a:pt x="5507" y="2080"/>
                    <a:pt x="5396" y="2050"/>
                  </a:cubicBezTo>
                  <a:cubicBezTo>
                    <a:pt x="5216" y="2009"/>
                    <a:pt x="5055" y="1909"/>
                    <a:pt x="4935" y="1769"/>
                  </a:cubicBezTo>
                  <a:cubicBezTo>
                    <a:pt x="4886" y="1703"/>
                    <a:pt x="4825" y="1677"/>
                    <a:pt x="4765" y="1677"/>
                  </a:cubicBezTo>
                  <a:cubicBezTo>
                    <a:pt x="4605" y="1677"/>
                    <a:pt x="4458" y="1871"/>
                    <a:pt x="4604" y="2040"/>
                  </a:cubicBezTo>
                  <a:cubicBezTo>
                    <a:pt x="4774" y="2250"/>
                    <a:pt x="5005" y="2401"/>
                    <a:pt x="5276" y="2471"/>
                  </a:cubicBezTo>
                  <a:lnTo>
                    <a:pt x="5356" y="2651"/>
                  </a:lnTo>
                  <a:lnTo>
                    <a:pt x="4293" y="3153"/>
                  </a:lnTo>
                  <a:cubicBezTo>
                    <a:pt x="3972" y="3303"/>
                    <a:pt x="3832" y="3685"/>
                    <a:pt x="3982" y="4006"/>
                  </a:cubicBezTo>
                  <a:lnTo>
                    <a:pt x="4584" y="5309"/>
                  </a:lnTo>
                  <a:cubicBezTo>
                    <a:pt x="4637" y="5421"/>
                    <a:pt x="4749" y="5481"/>
                    <a:pt x="4861" y="5481"/>
                  </a:cubicBezTo>
                  <a:cubicBezTo>
                    <a:pt x="4939" y="5481"/>
                    <a:pt x="5017" y="5452"/>
                    <a:pt x="5075" y="5390"/>
                  </a:cubicBezTo>
                  <a:cubicBezTo>
                    <a:pt x="5240" y="5203"/>
                    <a:pt x="5463" y="5113"/>
                    <a:pt x="5685" y="5113"/>
                  </a:cubicBezTo>
                  <a:cubicBezTo>
                    <a:pt x="5965" y="5113"/>
                    <a:pt x="6243" y="5256"/>
                    <a:pt x="6399" y="5530"/>
                  </a:cubicBezTo>
                  <a:lnTo>
                    <a:pt x="3089" y="5530"/>
                  </a:lnTo>
                  <a:cubicBezTo>
                    <a:pt x="2989" y="5530"/>
                    <a:pt x="2889" y="5530"/>
                    <a:pt x="2788" y="5540"/>
                  </a:cubicBezTo>
                  <a:cubicBezTo>
                    <a:pt x="2514" y="5579"/>
                    <a:pt x="2556" y="5972"/>
                    <a:pt x="2810" y="5972"/>
                  </a:cubicBezTo>
                  <a:cubicBezTo>
                    <a:pt x="2816" y="5972"/>
                    <a:pt x="2822" y="5972"/>
                    <a:pt x="2829" y="5971"/>
                  </a:cubicBezTo>
                  <a:cubicBezTo>
                    <a:pt x="2919" y="5961"/>
                    <a:pt x="2999" y="5961"/>
                    <a:pt x="3079" y="5961"/>
                  </a:cubicBezTo>
                  <a:lnTo>
                    <a:pt x="6680" y="5961"/>
                  </a:lnTo>
                  <a:lnTo>
                    <a:pt x="6680" y="6593"/>
                  </a:lnTo>
                  <a:cubicBezTo>
                    <a:pt x="6680" y="7135"/>
                    <a:pt x="6239" y="7576"/>
                    <a:pt x="5697" y="7576"/>
                  </a:cubicBezTo>
                  <a:lnTo>
                    <a:pt x="4032" y="7576"/>
                  </a:lnTo>
                  <a:cubicBezTo>
                    <a:pt x="3912" y="7576"/>
                    <a:pt x="3822" y="7677"/>
                    <a:pt x="3822" y="7797"/>
                  </a:cubicBezTo>
                  <a:lnTo>
                    <a:pt x="3822" y="8459"/>
                  </a:lnTo>
                  <a:cubicBezTo>
                    <a:pt x="3822" y="9653"/>
                    <a:pt x="2859" y="10616"/>
                    <a:pt x="1665" y="10616"/>
                  </a:cubicBezTo>
                  <a:cubicBezTo>
                    <a:pt x="1374" y="10616"/>
                    <a:pt x="1374" y="11047"/>
                    <a:pt x="1665" y="11047"/>
                  </a:cubicBezTo>
                  <a:cubicBezTo>
                    <a:pt x="3089" y="11047"/>
                    <a:pt x="4243" y="9893"/>
                    <a:pt x="4253" y="8469"/>
                  </a:cubicBezTo>
                  <a:lnTo>
                    <a:pt x="4253" y="8018"/>
                  </a:lnTo>
                  <a:lnTo>
                    <a:pt x="5236" y="8018"/>
                  </a:lnTo>
                  <a:cubicBezTo>
                    <a:pt x="4855" y="8479"/>
                    <a:pt x="4935" y="9161"/>
                    <a:pt x="5406" y="9522"/>
                  </a:cubicBezTo>
                  <a:cubicBezTo>
                    <a:pt x="4855" y="9944"/>
                    <a:pt x="4855" y="10776"/>
                    <a:pt x="5406" y="11197"/>
                  </a:cubicBezTo>
                  <a:cubicBezTo>
                    <a:pt x="4955" y="11538"/>
                    <a:pt x="4855" y="12190"/>
                    <a:pt x="5196" y="12652"/>
                  </a:cubicBezTo>
                  <a:lnTo>
                    <a:pt x="2377" y="12652"/>
                  </a:lnTo>
                  <a:cubicBezTo>
                    <a:pt x="2327" y="12652"/>
                    <a:pt x="2277" y="12672"/>
                    <a:pt x="2237" y="12702"/>
                  </a:cubicBezTo>
                  <a:lnTo>
                    <a:pt x="191" y="14427"/>
                  </a:lnTo>
                  <a:cubicBezTo>
                    <a:pt x="1" y="14570"/>
                    <a:pt x="148" y="14818"/>
                    <a:pt x="327" y="14818"/>
                  </a:cubicBezTo>
                  <a:cubicBezTo>
                    <a:pt x="375" y="14818"/>
                    <a:pt x="425" y="14800"/>
                    <a:pt x="471" y="14758"/>
                  </a:cubicBezTo>
                  <a:lnTo>
                    <a:pt x="2457" y="13093"/>
                  </a:lnTo>
                  <a:lnTo>
                    <a:pt x="7423" y="13093"/>
                  </a:lnTo>
                  <a:cubicBezTo>
                    <a:pt x="8426" y="13093"/>
                    <a:pt x="8867" y="11809"/>
                    <a:pt x="8065" y="11197"/>
                  </a:cubicBezTo>
                  <a:cubicBezTo>
                    <a:pt x="8616" y="10776"/>
                    <a:pt x="8616" y="9944"/>
                    <a:pt x="8065" y="9522"/>
                  </a:cubicBezTo>
                  <a:cubicBezTo>
                    <a:pt x="8516" y="9171"/>
                    <a:pt x="8606" y="8529"/>
                    <a:pt x="8275" y="8068"/>
                  </a:cubicBezTo>
                  <a:lnTo>
                    <a:pt x="9539" y="8068"/>
                  </a:lnTo>
                  <a:cubicBezTo>
                    <a:pt x="10091" y="8068"/>
                    <a:pt x="10542" y="7647"/>
                    <a:pt x="10592" y="7095"/>
                  </a:cubicBezTo>
                  <a:lnTo>
                    <a:pt x="10753" y="7015"/>
                  </a:lnTo>
                  <a:cubicBezTo>
                    <a:pt x="11074" y="6874"/>
                    <a:pt x="11214" y="6483"/>
                    <a:pt x="11064" y="6162"/>
                  </a:cubicBezTo>
                  <a:lnTo>
                    <a:pt x="10452" y="4858"/>
                  </a:lnTo>
                  <a:cubicBezTo>
                    <a:pt x="10400" y="4748"/>
                    <a:pt x="10294" y="4688"/>
                    <a:pt x="10187" y="4688"/>
                  </a:cubicBezTo>
                  <a:cubicBezTo>
                    <a:pt x="10109" y="4688"/>
                    <a:pt x="10030" y="4720"/>
                    <a:pt x="9970" y="4788"/>
                  </a:cubicBezTo>
                  <a:cubicBezTo>
                    <a:pt x="9890" y="4868"/>
                    <a:pt x="9790" y="4938"/>
                    <a:pt x="9679" y="4989"/>
                  </a:cubicBezTo>
                  <a:cubicBezTo>
                    <a:pt x="9577" y="5032"/>
                    <a:pt x="9470" y="5053"/>
                    <a:pt x="9365" y="5053"/>
                  </a:cubicBezTo>
                  <a:cubicBezTo>
                    <a:pt x="9059" y="5053"/>
                    <a:pt x="8765" y="4878"/>
                    <a:pt x="8616" y="4587"/>
                  </a:cubicBezTo>
                  <a:cubicBezTo>
                    <a:pt x="8355" y="4056"/>
                    <a:pt x="8727" y="3434"/>
                    <a:pt x="9328" y="3404"/>
                  </a:cubicBezTo>
                  <a:cubicBezTo>
                    <a:pt x="9539" y="3394"/>
                    <a:pt x="9669" y="3173"/>
                    <a:pt x="9579" y="2992"/>
                  </a:cubicBezTo>
                  <a:lnTo>
                    <a:pt x="8967" y="1678"/>
                  </a:lnTo>
                  <a:cubicBezTo>
                    <a:pt x="8858" y="1445"/>
                    <a:pt x="8626" y="1307"/>
                    <a:pt x="8385" y="1307"/>
                  </a:cubicBezTo>
                  <a:cubicBezTo>
                    <a:pt x="8294" y="1307"/>
                    <a:pt x="8202" y="1326"/>
                    <a:pt x="8115" y="1368"/>
                  </a:cubicBezTo>
                  <a:lnTo>
                    <a:pt x="6791" y="1989"/>
                  </a:lnTo>
                  <a:lnTo>
                    <a:pt x="6700" y="1809"/>
                  </a:lnTo>
                  <a:cubicBezTo>
                    <a:pt x="6871" y="1468"/>
                    <a:pt x="6871" y="1067"/>
                    <a:pt x="6710" y="726"/>
                  </a:cubicBezTo>
                  <a:cubicBezTo>
                    <a:pt x="6560" y="415"/>
                    <a:pt x="6289" y="174"/>
                    <a:pt x="5958" y="64"/>
                  </a:cubicBezTo>
                  <a:cubicBezTo>
                    <a:pt x="5827" y="21"/>
                    <a:pt x="5696" y="0"/>
                    <a:pt x="5566" y="0"/>
                  </a:cubicBezTo>
                  <a:close/>
                </a:path>
              </a:pathLst>
            </a:custGeom>
            <a:solidFill>
              <a:srgbClr val="2C39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 name="Google Shape;647;p49"/>
            <p:cNvSpPr/>
            <p:nvPr/>
          </p:nvSpPr>
          <p:spPr>
            <a:xfrm>
              <a:off x="2816211" y="3638794"/>
              <a:ext cx="136518" cy="137549"/>
            </a:xfrm>
            <a:custGeom>
              <a:avLst/>
              <a:gdLst/>
              <a:ahLst/>
              <a:cxnLst/>
              <a:rect l="l" t="t" r="r" b="b"/>
              <a:pathLst>
                <a:path w="5296" h="5336" extrusionOk="0">
                  <a:moveTo>
                    <a:pt x="5044" y="0"/>
                  </a:moveTo>
                  <a:cubicBezTo>
                    <a:pt x="5014" y="0"/>
                    <a:pt x="4984" y="7"/>
                    <a:pt x="4955" y="20"/>
                  </a:cubicBezTo>
                  <a:cubicBezTo>
                    <a:pt x="4022" y="441"/>
                    <a:pt x="3380" y="1314"/>
                    <a:pt x="3270" y="2337"/>
                  </a:cubicBezTo>
                  <a:lnTo>
                    <a:pt x="3139" y="2457"/>
                  </a:lnTo>
                  <a:lnTo>
                    <a:pt x="160" y="4955"/>
                  </a:lnTo>
                  <a:cubicBezTo>
                    <a:pt x="0" y="5107"/>
                    <a:pt x="134" y="5335"/>
                    <a:pt x="306" y="5335"/>
                  </a:cubicBezTo>
                  <a:cubicBezTo>
                    <a:pt x="350" y="5335"/>
                    <a:pt x="396" y="5321"/>
                    <a:pt x="441" y="5286"/>
                  </a:cubicBezTo>
                  <a:lnTo>
                    <a:pt x="3250" y="2929"/>
                  </a:lnTo>
                  <a:lnTo>
                    <a:pt x="3250" y="3139"/>
                  </a:lnTo>
                  <a:cubicBezTo>
                    <a:pt x="3250" y="3285"/>
                    <a:pt x="3360" y="3358"/>
                    <a:pt x="3470" y="3358"/>
                  </a:cubicBezTo>
                  <a:cubicBezTo>
                    <a:pt x="3581" y="3358"/>
                    <a:pt x="3691" y="3285"/>
                    <a:pt x="3691" y="3139"/>
                  </a:cubicBezTo>
                  <a:lnTo>
                    <a:pt x="3691" y="2658"/>
                  </a:lnTo>
                  <a:cubicBezTo>
                    <a:pt x="3691" y="1685"/>
                    <a:pt x="4253" y="812"/>
                    <a:pt x="5135" y="411"/>
                  </a:cubicBezTo>
                  <a:cubicBezTo>
                    <a:pt x="5246" y="361"/>
                    <a:pt x="5296" y="231"/>
                    <a:pt x="5246" y="130"/>
                  </a:cubicBezTo>
                  <a:cubicBezTo>
                    <a:pt x="5209" y="49"/>
                    <a:pt x="5128" y="0"/>
                    <a:pt x="5044" y="0"/>
                  </a:cubicBezTo>
                  <a:close/>
                </a:path>
              </a:pathLst>
            </a:custGeom>
            <a:solidFill>
              <a:srgbClr val="2C39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648" name="Google Shape;648;p49"/>
          <p:cNvCxnSpPr/>
          <p:nvPr/>
        </p:nvCxnSpPr>
        <p:spPr>
          <a:xfrm>
            <a:off x="0" y="1028850"/>
            <a:ext cx="4601700" cy="0"/>
          </a:xfrm>
          <a:prstGeom prst="straightConnector1">
            <a:avLst/>
          </a:prstGeom>
          <a:noFill/>
          <a:ln w="19050" cap="flat" cmpd="sng">
            <a:solidFill>
              <a:srgbClr val="2C3938"/>
            </a:solidFill>
            <a:prstDash val="solid"/>
            <a:round/>
            <a:headEnd type="none" w="med" len="med"/>
            <a:tailEnd type="none" w="med" len="med"/>
          </a:ln>
        </p:spPr>
      </p:cxnSp>
      <p:sp>
        <p:nvSpPr>
          <p:cNvPr id="649" name="Google Shape;649;p49"/>
          <p:cNvSpPr txBox="1"/>
          <p:nvPr/>
        </p:nvSpPr>
        <p:spPr>
          <a:xfrm>
            <a:off x="5021287" y="4219988"/>
            <a:ext cx="738900" cy="297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200"/>
              </a:spcAft>
              <a:buNone/>
            </a:pPr>
            <a:r>
              <a:rPr lang="en" sz="1000">
                <a:solidFill>
                  <a:srgbClr val="2C3938"/>
                </a:solidFill>
                <a:latin typeface="Cutive Mono"/>
                <a:ea typeface="Cutive Mono"/>
                <a:cs typeface="Cutive Mono"/>
                <a:sym typeface="Cutive Mono"/>
              </a:rPr>
              <a:t>Venus</a:t>
            </a:r>
            <a:endParaRPr sz="1000">
              <a:solidFill>
                <a:srgbClr val="2C3938"/>
              </a:solidFill>
              <a:latin typeface="Cutive Mono"/>
              <a:ea typeface="Cutive Mono"/>
              <a:cs typeface="Cutive Mono"/>
              <a:sym typeface="Cutive Mono"/>
            </a:endParaRPr>
          </a:p>
        </p:txBody>
      </p:sp>
      <p:sp>
        <p:nvSpPr>
          <p:cNvPr id="650" name="Google Shape;650;p49"/>
          <p:cNvSpPr txBox="1"/>
          <p:nvPr/>
        </p:nvSpPr>
        <p:spPr>
          <a:xfrm>
            <a:off x="5896300" y="4219988"/>
            <a:ext cx="738900" cy="297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200"/>
              </a:spcAft>
              <a:buNone/>
            </a:pPr>
            <a:r>
              <a:rPr lang="en" sz="1000">
                <a:solidFill>
                  <a:srgbClr val="2C3938"/>
                </a:solidFill>
                <a:latin typeface="Cutive Mono"/>
                <a:ea typeface="Cutive Mono"/>
                <a:cs typeface="Cutive Mono"/>
                <a:sym typeface="Cutive Mono"/>
              </a:rPr>
              <a:t>Mars</a:t>
            </a:r>
            <a:endParaRPr sz="1000">
              <a:solidFill>
                <a:srgbClr val="2C3938"/>
              </a:solidFill>
              <a:latin typeface="Cutive Mono"/>
              <a:ea typeface="Cutive Mono"/>
              <a:cs typeface="Cutive Mono"/>
              <a:sym typeface="Cutive Mono"/>
            </a:endParaRPr>
          </a:p>
        </p:txBody>
      </p:sp>
      <p:sp>
        <p:nvSpPr>
          <p:cNvPr id="651" name="Google Shape;651;p49"/>
          <p:cNvSpPr txBox="1"/>
          <p:nvPr/>
        </p:nvSpPr>
        <p:spPr>
          <a:xfrm>
            <a:off x="6736901" y="4219988"/>
            <a:ext cx="738900" cy="297300"/>
          </a:xfrm>
          <a:prstGeom prst="rect">
            <a:avLst/>
          </a:prstGeom>
          <a:noFill/>
          <a:ln>
            <a:noFill/>
          </a:ln>
        </p:spPr>
        <p:txBody>
          <a:bodyPr spcFirstLastPara="1" wrap="square" lIns="91425" tIns="91425" rIns="91425" bIns="91425" anchor="t" anchorCtr="0">
            <a:noAutofit/>
          </a:bodyPr>
          <a:lstStyle/>
          <a:p>
            <a:pPr marL="0" lvl="0" indent="0" algn="l" rtl="0">
              <a:spcBef>
                <a:spcPts val="0"/>
              </a:spcBef>
              <a:spcAft>
                <a:spcPts val="200"/>
              </a:spcAft>
              <a:buNone/>
            </a:pPr>
            <a:r>
              <a:rPr lang="en" sz="1000">
                <a:solidFill>
                  <a:srgbClr val="2C3938"/>
                </a:solidFill>
                <a:latin typeface="Cutive Mono"/>
                <a:ea typeface="Cutive Mono"/>
                <a:cs typeface="Cutive Mono"/>
                <a:sym typeface="Cutive Mono"/>
              </a:rPr>
              <a:t>Jupiter</a:t>
            </a:r>
            <a:endParaRPr sz="1000">
              <a:solidFill>
                <a:srgbClr val="2C3938"/>
              </a:solidFill>
              <a:latin typeface="Cutive Mono"/>
              <a:ea typeface="Cutive Mono"/>
              <a:cs typeface="Cutive Mono"/>
              <a:sym typeface="Cutive Mono"/>
            </a:endParaRPr>
          </a:p>
        </p:txBody>
      </p:sp>
      <p:sp>
        <p:nvSpPr>
          <p:cNvPr id="652" name="Google Shape;652;p49"/>
          <p:cNvSpPr txBox="1"/>
          <p:nvPr/>
        </p:nvSpPr>
        <p:spPr>
          <a:xfrm>
            <a:off x="7607125" y="1770875"/>
            <a:ext cx="877800" cy="8931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 sz="900">
                <a:solidFill>
                  <a:srgbClr val="2C3938"/>
                </a:solidFill>
                <a:latin typeface="Cutive Mono"/>
                <a:ea typeface="Cutive Mono"/>
                <a:cs typeface="Cutive Mono"/>
                <a:sym typeface="Cutive Mono"/>
              </a:rPr>
              <a:t>It’s a gas giant, composed mostly of hydrogen and helium</a:t>
            </a:r>
            <a:endParaRPr sz="900">
              <a:solidFill>
                <a:srgbClr val="2C3938"/>
              </a:solidFill>
              <a:latin typeface="Cutive Mono"/>
              <a:ea typeface="Cutive Mono"/>
              <a:cs typeface="Cutive Mono"/>
              <a:sym typeface="Cutive Mono"/>
            </a:endParaRPr>
          </a:p>
        </p:txBody>
      </p:sp>
      <p:sp>
        <p:nvSpPr>
          <p:cNvPr id="653" name="Google Shape;653;p49"/>
          <p:cNvSpPr/>
          <p:nvPr/>
        </p:nvSpPr>
        <p:spPr>
          <a:xfrm>
            <a:off x="6791325" y="1905000"/>
            <a:ext cx="105600" cy="105600"/>
          </a:xfrm>
          <a:prstGeom prst="rect">
            <a:avLst/>
          </a:prstGeom>
          <a:solidFill>
            <a:srgbClr val="69B9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 name="Google Shape;654;p49"/>
          <p:cNvSpPr/>
          <p:nvPr/>
        </p:nvSpPr>
        <p:spPr>
          <a:xfrm>
            <a:off x="6233975" y="1905000"/>
            <a:ext cx="105600" cy="105600"/>
          </a:xfrm>
          <a:prstGeom prst="rect">
            <a:avLst/>
          </a:prstGeom>
          <a:solidFill>
            <a:srgbClr val="69B9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 name="Google Shape;655;p49"/>
          <p:cNvSpPr/>
          <p:nvPr/>
        </p:nvSpPr>
        <p:spPr>
          <a:xfrm>
            <a:off x="5370263" y="2032475"/>
            <a:ext cx="105600" cy="105600"/>
          </a:xfrm>
          <a:prstGeom prst="rect">
            <a:avLst/>
          </a:prstGeom>
          <a:solidFill>
            <a:srgbClr val="69B9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 name="Google Shape;656;p49"/>
          <p:cNvSpPr/>
          <p:nvPr/>
        </p:nvSpPr>
        <p:spPr>
          <a:xfrm>
            <a:off x="6310175" y="2474900"/>
            <a:ext cx="105600" cy="105600"/>
          </a:xfrm>
          <a:prstGeom prst="rect">
            <a:avLst/>
          </a:prstGeom>
          <a:solidFill>
            <a:srgbClr val="69B9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 name="Google Shape;657;p49"/>
          <p:cNvSpPr/>
          <p:nvPr/>
        </p:nvSpPr>
        <p:spPr>
          <a:xfrm>
            <a:off x="5598863" y="2602375"/>
            <a:ext cx="105600" cy="105600"/>
          </a:xfrm>
          <a:prstGeom prst="rect">
            <a:avLst/>
          </a:prstGeom>
          <a:solidFill>
            <a:srgbClr val="69B9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 name="Google Shape;658;p49"/>
          <p:cNvSpPr/>
          <p:nvPr/>
        </p:nvSpPr>
        <p:spPr>
          <a:xfrm>
            <a:off x="6105975" y="2331675"/>
            <a:ext cx="105600" cy="105600"/>
          </a:xfrm>
          <a:prstGeom prst="rect">
            <a:avLst/>
          </a:prstGeom>
          <a:solidFill>
            <a:srgbClr val="69B9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 name="Google Shape;659;p49"/>
          <p:cNvSpPr/>
          <p:nvPr/>
        </p:nvSpPr>
        <p:spPr>
          <a:xfrm>
            <a:off x="5624825" y="2901575"/>
            <a:ext cx="105600" cy="105600"/>
          </a:xfrm>
          <a:prstGeom prst="rect">
            <a:avLst/>
          </a:prstGeom>
          <a:solidFill>
            <a:srgbClr val="69B9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 name="Google Shape;660;p49"/>
          <p:cNvSpPr/>
          <p:nvPr/>
        </p:nvSpPr>
        <p:spPr>
          <a:xfrm>
            <a:off x="6096387" y="3724235"/>
            <a:ext cx="380778" cy="312338"/>
          </a:xfrm>
          <a:custGeom>
            <a:avLst/>
            <a:gdLst/>
            <a:ahLst/>
            <a:cxnLst/>
            <a:rect l="l" t="t" r="r" b="b"/>
            <a:pathLst>
              <a:path w="14766" h="12112" extrusionOk="0">
                <a:moveTo>
                  <a:pt x="3097" y="5174"/>
                </a:moveTo>
                <a:cubicBezTo>
                  <a:pt x="3053" y="5459"/>
                  <a:pt x="3009" y="5766"/>
                  <a:pt x="2965" y="6096"/>
                </a:cubicBezTo>
                <a:cubicBezTo>
                  <a:pt x="2690" y="7709"/>
                  <a:pt x="2372" y="9037"/>
                  <a:pt x="2043" y="9938"/>
                </a:cubicBezTo>
                <a:lnTo>
                  <a:pt x="901" y="9938"/>
                </a:lnTo>
                <a:lnTo>
                  <a:pt x="3097" y="5174"/>
                </a:lnTo>
                <a:close/>
                <a:moveTo>
                  <a:pt x="7356" y="4756"/>
                </a:moveTo>
                <a:cubicBezTo>
                  <a:pt x="7773" y="5920"/>
                  <a:pt x="8750" y="8642"/>
                  <a:pt x="9101" y="9938"/>
                </a:cubicBezTo>
                <a:lnTo>
                  <a:pt x="5566" y="9938"/>
                </a:lnTo>
                <a:cubicBezTo>
                  <a:pt x="5918" y="8642"/>
                  <a:pt x="6917" y="5920"/>
                  <a:pt x="7356" y="4756"/>
                </a:cubicBezTo>
                <a:close/>
                <a:moveTo>
                  <a:pt x="11571" y="5130"/>
                </a:moveTo>
                <a:lnTo>
                  <a:pt x="13799" y="9938"/>
                </a:lnTo>
                <a:lnTo>
                  <a:pt x="12636" y="9938"/>
                </a:lnTo>
                <a:cubicBezTo>
                  <a:pt x="12307" y="9037"/>
                  <a:pt x="11988" y="7720"/>
                  <a:pt x="11725" y="6107"/>
                </a:cubicBezTo>
                <a:lnTo>
                  <a:pt x="11725" y="6096"/>
                </a:lnTo>
                <a:cubicBezTo>
                  <a:pt x="11670" y="5755"/>
                  <a:pt x="11615" y="5426"/>
                  <a:pt x="11571" y="5130"/>
                </a:cubicBezTo>
                <a:close/>
                <a:moveTo>
                  <a:pt x="6895" y="4734"/>
                </a:moveTo>
                <a:cubicBezTo>
                  <a:pt x="6423" y="5997"/>
                  <a:pt x="5446" y="8697"/>
                  <a:pt x="5116" y="9949"/>
                </a:cubicBezTo>
                <a:lnTo>
                  <a:pt x="4238" y="9949"/>
                </a:lnTo>
                <a:cubicBezTo>
                  <a:pt x="4480" y="9158"/>
                  <a:pt x="4666" y="8357"/>
                  <a:pt x="4798" y="7534"/>
                </a:cubicBezTo>
                <a:cubicBezTo>
                  <a:pt x="4908" y="6864"/>
                  <a:pt x="4974" y="6304"/>
                  <a:pt x="4996" y="6085"/>
                </a:cubicBezTo>
                <a:lnTo>
                  <a:pt x="6895" y="4734"/>
                </a:lnTo>
                <a:close/>
                <a:moveTo>
                  <a:pt x="7795" y="4712"/>
                </a:moveTo>
                <a:lnTo>
                  <a:pt x="9672" y="6085"/>
                </a:lnTo>
                <a:cubicBezTo>
                  <a:pt x="9694" y="6304"/>
                  <a:pt x="9760" y="6875"/>
                  <a:pt x="9881" y="7545"/>
                </a:cubicBezTo>
                <a:cubicBezTo>
                  <a:pt x="9990" y="8357"/>
                  <a:pt x="10177" y="9158"/>
                  <a:pt x="10429" y="9949"/>
                </a:cubicBezTo>
                <a:lnTo>
                  <a:pt x="9551" y="9938"/>
                </a:lnTo>
                <a:cubicBezTo>
                  <a:pt x="9233" y="8697"/>
                  <a:pt x="8256" y="5975"/>
                  <a:pt x="7795" y="4712"/>
                </a:cubicBezTo>
                <a:close/>
                <a:moveTo>
                  <a:pt x="6249" y="0"/>
                </a:moveTo>
                <a:cubicBezTo>
                  <a:pt x="6070" y="0"/>
                  <a:pt x="5943" y="243"/>
                  <a:pt x="6115" y="387"/>
                </a:cubicBezTo>
                <a:lnTo>
                  <a:pt x="7004" y="1024"/>
                </a:lnTo>
                <a:lnTo>
                  <a:pt x="5621" y="2012"/>
                </a:lnTo>
                <a:cubicBezTo>
                  <a:pt x="5407" y="2146"/>
                  <a:pt x="5548" y="2424"/>
                  <a:pt x="5738" y="2424"/>
                </a:cubicBezTo>
                <a:cubicBezTo>
                  <a:pt x="5782" y="2424"/>
                  <a:pt x="5828" y="2409"/>
                  <a:pt x="5874" y="2374"/>
                </a:cubicBezTo>
                <a:lnTo>
                  <a:pt x="7378" y="1299"/>
                </a:lnTo>
                <a:lnTo>
                  <a:pt x="10989" y="3922"/>
                </a:lnTo>
                <a:cubicBezTo>
                  <a:pt x="11055" y="4537"/>
                  <a:pt x="11439" y="7830"/>
                  <a:pt x="12186" y="9938"/>
                </a:cubicBezTo>
                <a:lnTo>
                  <a:pt x="10890" y="9938"/>
                </a:lnTo>
                <a:cubicBezTo>
                  <a:pt x="10364" y="8478"/>
                  <a:pt x="10100" y="5964"/>
                  <a:pt x="10100" y="5942"/>
                </a:cubicBezTo>
                <a:cubicBezTo>
                  <a:pt x="10089" y="5876"/>
                  <a:pt x="10056" y="5821"/>
                  <a:pt x="10012" y="5788"/>
                </a:cubicBezTo>
                <a:lnTo>
                  <a:pt x="7487" y="3955"/>
                </a:lnTo>
                <a:cubicBezTo>
                  <a:pt x="7444" y="3922"/>
                  <a:pt x="7400" y="3911"/>
                  <a:pt x="7356" y="3911"/>
                </a:cubicBezTo>
                <a:cubicBezTo>
                  <a:pt x="7290" y="3911"/>
                  <a:pt x="7224" y="3944"/>
                  <a:pt x="7191" y="3988"/>
                </a:cubicBezTo>
                <a:lnTo>
                  <a:pt x="4666" y="5788"/>
                </a:lnTo>
                <a:cubicBezTo>
                  <a:pt x="4622" y="5821"/>
                  <a:pt x="4589" y="5876"/>
                  <a:pt x="4578" y="5942"/>
                </a:cubicBezTo>
                <a:cubicBezTo>
                  <a:pt x="4578" y="5964"/>
                  <a:pt x="4315" y="8478"/>
                  <a:pt x="3788" y="9938"/>
                </a:cubicBezTo>
                <a:lnTo>
                  <a:pt x="2493" y="9938"/>
                </a:lnTo>
                <a:cubicBezTo>
                  <a:pt x="3239" y="7830"/>
                  <a:pt x="3623" y="4537"/>
                  <a:pt x="3689" y="3922"/>
                </a:cubicBezTo>
                <a:lnTo>
                  <a:pt x="5160" y="2879"/>
                </a:lnTo>
                <a:cubicBezTo>
                  <a:pt x="5332" y="2734"/>
                  <a:pt x="5206" y="2492"/>
                  <a:pt x="5026" y="2492"/>
                </a:cubicBezTo>
                <a:cubicBezTo>
                  <a:pt x="4988" y="2492"/>
                  <a:pt x="4948" y="2503"/>
                  <a:pt x="4908" y="2528"/>
                </a:cubicBezTo>
                <a:lnTo>
                  <a:pt x="3360" y="3626"/>
                </a:lnTo>
                <a:lnTo>
                  <a:pt x="3349" y="3637"/>
                </a:lnTo>
                <a:lnTo>
                  <a:pt x="3338" y="3648"/>
                </a:lnTo>
                <a:cubicBezTo>
                  <a:pt x="3327" y="3659"/>
                  <a:pt x="3316" y="3670"/>
                  <a:pt x="3316" y="3681"/>
                </a:cubicBezTo>
                <a:lnTo>
                  <a:pt x="3316" y="3692"/>
                </a:lnTo>
                <a:lnTo>
                  <a:pt x="3316" y="3703"/>
                </a:lnTo>
                <a:lnTo>
                  <a:pt x="418" y="9938"/>
                </a:lnTo>
                <a:lnTo>
                  <a:pt x="221" y="9938"/>
                </a:lnTo>
                <a:cubicBezTo>
                  <a:pt x="100" y="9938"/>
                  <a:pt x="1" y="10036"/>
                  <a:pt x="1" y="10157"/>
                </a:cubicBezTo>
                <a:lnTo>
                  <a:pt x="1" y="11892"/>
                </a:lnTo>
                <a:cubicBezTo>
                  <a:pt x="1" y="12012"/>
                  <a:pt x="100" y="12111"/>
                  <a:pt x="221" y="12111"/>
                </a:cubicBezTo>
                <a:lnTo>
                  <a:pt x="1724" y="12111"/>
                </a:lnTo>
                <a:cubicBezTo>
                  <a:pt x="2010" y="12111"/>
                  <a:pt x="2010" y="11683"/>
                  <a:pt x="1724" y="11683"/>
                </a:cubicBezTo>
                <a:lnTo>
                  <a:pt x="440" y="11683"/>
                </a:lnTo>
                <a:lnTo>
                  <a:pt x="440" y="10377"/>
                </a:lnTo>
                <a:lnTo>
                  <a:pt x="14326" y="10377"/>
                </a:lnTo>
                <a:lnTo>
                  <a:pt x="14326" y="11683"/>
                </a:lnTo>
                <a:lnTo>
                  <a:pt x="2592" y="11683"/>
                </a:lnTo>
                <a:cubicBezTo>
                  <a:pt x="2306" y="11683"/>
                  <a:pt x="2306" y="12111"/>
                  <a:pt x="2592" y="12111"/>
                </a:cubicBezTo>
                <a:lnTo>
                  <a:pt x="14546" y="12111"/>
                </a:lnTo>
                <a:cubicBezTo>
                  <a:pt x="14667" y="12111"/>
                  <a:pt x="14765" y="12012"/>
                  <a:pt x="14765" y="11892"/>
                </a:cubicBezTo>
                <a:lnTo>
                  <a:pt x="14765" y="10157"/>
                </a:lnTo>
                <a:cubicBezTo>
                  <a:pt x="14765" y="10036"/>
                  <a:pt x="14667" y="9938"/>
                  <a:pt x="14546" y="9938"/>
                </a:cubicBezTo>
                <a:lnTo>
                  <a:pt x="14282" y="9938"/>
                </a:lnTo>
                <a:lnTo>
                  <a:pt x="11428" y="3801"/>
                </a:lnTo>
                <a:cubicBezTo>
                  <a:pt x="11428" y="3779"/>
                  <a:pt x="11406" y="3757"/>
                  <a:pt x="11395" y="3746"/>
                </a:cubicBezTo>
                <a:cubicBezTo>
                  <a:pt x="11384" y="3692"/>
                  <a:pt x="11351" y="3659"/>
                  <a:pt x="11319" y="3626"/>
                </a:cubicBezTo>
                <a:lnTo>
                  <a:pt x="7751" y="1024"/>
                </a:lnTo>
                <a:lnTo>
                  <a:pt x="8640" y="387"/>
                </a:lnTo>
                <a:cubicBezTo>
                  <a:pt x="8812" y="243"/>
                  <a:pt x="8685" y="0"/>
                  <a:pt x="8506" y="0"/>
                </a:cubicBezTo>
                <a:cubicBezTo>
                  <a:pt x="8468" y="0"/>
                  <a:pt x="8428" y="11"/>
                  <a:pt x="8388" y="36"/>
                </a:cubicBezTo>
                <a:lnTo>
                  <a:pt x="7378" y="761"/>
                </a:lnTo>
                <a:lnTo>
                  <a:pt x="6368" y="36"/>
                </a:lnTo>
                <a:cubicBezTo>
                  <a:pt x="6328" y="11"/>
                  <a:pt x="6287" y="0"/>
                  <a:pt x="6249" y="0"/>
                </a:cubicBezTo>
                <a:close/>
              </a:path>
            </a:pathLst>
          </a:custGeom>
          <a:solidFill>
            <a:srgbClr val="2C39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61" name="Google Shape;661;p49"/>
          <p:cNvGrpSpPr/>
          <p:nvPr/>
        </p:nvGrpSpPr>
        <p:grpSpPr>
          <a:xfrm>
            <a:off x="6950435" y="3697502"/>
            <a:ext cx="372268" cy="380391"/>
            <a:chOff x="7240710" y="2883140"/>
            <a:chExt cx="372268" cy="380391"/>
          </a:xfrm>
        </p:grpSpPr>
        <p:sp>
          <p:nvSpPr>
            <p:cNvPr id="662" name="Google Shape;662;p49"/>
            <p:cNvSpPr/>
            <p:nvPr/>
          </p:nvSpPr>
          <p:spPr>
            <a:xfrm>
              <a:off x="7481616" y="2883140"/>
              <a:ext cx="131362" cy="118829"/>
            </a:xfrm>
            <a:custGeom>
              <a:avLst/>
              <a:gdLst/>
              <a:ahLst/>
              <a:cxnLst/>
              <a:rect l="l" t="t" r="r" b="b"/>
              <a:pathLst>
                <a:path w="5094" h="4608" extrusionOk="0">
                  <a:moveTo>
                    <a:pt x="3524" y="441"/>
                  </a:moveTo>
                  <a:cubicBezTo>
                    <a:pt x="3669" y="441"/>
                    <a:pt x="3809" y="487"/>
                    <a:pt x="3919" y="579"/>
                  </a:cubicBezTo>
                  <a:lnTo>
                    <a:pt x="4281" y="875"/>
                  </a:lnTo>
                  <a:cubicBezTo>
                    <a:pt x="4523" y="1062"/>
                    <a:pt x="4600" y="1391"/>
                    <a:pt x="4468" y="1665"/>
                  </a:cubicBezTo>
                  <a:lnTo>
                    <a:pt x="3085" y="600"/>
                  </a:lnTo>
                  <a:cubicBezTo>
                    <a:pt x="3184" y="513"/>
                    <a:pt x="3304" y="458"/>
                    <a:pt x="3436" y="447"/>
                  </a:cubicBezTo>
                  <a:cubicBezTo>
                    <a:pt x="3465" y="443"/>
                    <a:pt x="3495" y="441"/>
                    <a:pt x="3524" y="441"/>
                  </a:cubicBezTo>
                  <a:close/>
                  <a:moveTo>
                    <a:pt x="1372" y="3048"/>
                  </a:moveTo>
                  <a:lnTo>
                    <a:pt x="1669" y="3433"/>
                  </a:lnTo>
                  <a:lnTo>
                    <a:pt x="439" y="3367"/>
                  </a:lnTo>
                  <a:lnTo>
                    <a:pt x="439" y="3048"/>
                  </a:lnTo>
                  <a:close/>
                  <a:moveTo>
                    <a:pt x="3512" y="0"/>
                  </a:moveTo>
                  <a:cubicBezTo>
                    <a:pt x="3226" y="0"/>
                    <a:pt x="2943" y="111"/>
                    <a:pt x="2734" y="326"/>
                  </a:cubicBezTo>
                  <a:lnTo>
                    <a:pt x="2591" y="227"/>
                  </a:lnTo>
                  <a:cubicBezTo>
                    <a:pt x="2552" y="198"/>
                    <a:pt x="2507" y="184"/>
                    <a:pt x="2462" y="184"/>
                  </a:cubicBezTo>
                  <a:cubicBezTo>
                    <a:pt x="2405" y="184"/>
                    <a:pt x="2348" y="206"/>
                    <a:pt x="2305" y="249"/>
                  </a:cubicBezTo>
                  <a:lnTo>
                    <a:pt x="714" y="1841"/>
                  </a:lnTo>
                  <a:cubicBezTo>
                    <a:pt x="637" y="1918"/>
                    <a:pt x="626" y="2038"/>
                    <a:pt x="692" y="2126"/>
                  </a:cubicBezTo>
                  <a:lnTo>
                    <a:pt x="1054" y="2609"/>
                  </a:lnTo>
                  <a:lnTo>
                    <a:pt x="209" y="2609"/>
                  </a:lnTo>
                  <a:cubicBezTo>
                    <a:pt x="88" y="2609"/>
                    <a:pt x="0" y="2708"/>
                    <a:pt x="0" y="2829"/>
                  </a:cubicBezTo>
                  <a:lnTo>
                    <a:pt x="0" y="3575"/>
                  </a:lnTo>
                  <a:cubicBezTo>
                    <a:pt x="0" y="3685"/>
                    <a:pt x="88" y="3784"/>
                    <a:pt x="198" y="3795"/>
                  </a:cubicBezTo>
                  <a:lnTo>
                    <a:pt x="2042" y="3894"/>
                  </a:lnTo>
                  <a:lnTo>
                    <a:pt x="2525" y="4519"/>
                  </a:lnTo>
                  <a:cubicBezTo>
                    <a:pt x="2558" y="4574"/>
                    <a:pt x="2624" y="4607"/>
                    <a:pt x="2679" y="4607"/>
                  </a:cubicBezTo>
                  <a:lnTo>
                    <a:pt x="2701" y="4607"/>
                  </a:lnTo>
                  <a:cubicBezTo>
                    <a:pt x="2756" y="4607"/>
                    <a:pt x="2810" y="4585"/>
                    <a:pt x="2854" y="4541"/>
                  </a:cubicBezTo>
                  <a:lnTo>
                    <a:pt x="3579" y="3828"/>
                  </a:lnTo>
                  <a:cubicBezTo>
                    <a:pt x="3747" y="3668"/>
                    <a:pt x="3593" y="3437"/>
                    <a:pt x="3418" y="3437"/>
                  </a:cubicBezTo>
                  <a:cubicBezTo>
                    <a:pt x="3364" y="3437"/>
                    <a:pt x="3309" y="3458"/>
                    <a:pt x="3260" y="3509"/>
                  </a:cubicBezTo>
                  <a:lnTo>
                    <a:pt x="2712" y="4058"/>
                  </a:lnTo>
                  <a:lnTo>
                    <a:pt x="1153" y="2017"/>
                  </a:lnTo>
                  <a:lnTo>
                    <a:pt x="2470" y="699"/>
                  </a:lnTo>
                  <a:lnTo>
                    <a:pt x="4512" y="2258"/>
                  </a:lnTo>
                  <a:lnTo>
                    <a:pt x="4007" y="2774"/>
                  </a:lnTo>
                  <a:cubicBezTo>
                    <a:pt x="3863" y="2935"/>
                    <a:pt x="4000" y="3142"/>
                    <a:pt x="4166" y="3142"/>
                  </a:cubicBezTo>
                  <a:cubicBezTo>
                    <a:pt x="4215" y="3142"/>
                    <a:pt x="4267" y="3124"/>
                    <a:pt x="4314" y="3081"/>
                  </a:cubicBezTo>
                  <a:lnTo>
                    <a:pt x="4995" y="2401"/>
                  </a:lnTo>
                  <a:cubicBezTo>
                    <a:pt x="5050" y="2357"/>
                    <a:pt x="5072" y="2291"/>
                    <a:pt x="5072" y="2225"/>
                  </a:cubicBezTo>
                  <a:cubicBezTo>
                    <a:pt x="5072" y="2159"/>
                    <a:pt x="5039" y="2093"/>
                    <a:pt x="4984" y="2060"/>
                  </a:cubicBezTo>
                  <a:lnTo>
                    <a:pt x="4819" y="1929"/>
                  </a:lnTo>
                  <a:cubicBezTo>
                    <a:pt x="5094" y="1468"/>
                    <a:pt x="4984" y="864"/>
                    <a:pt x="4556" y="524"/>
                  </a:cubicBezTo>
                  <a:lnTo>
                    <a:pt x="4194" y="238"/>
                  </a:lnTo>
                  <a:cubicBezTo>
                    <a:pt x="3993" y="78"/>
                    <a:pt x="3752" y="0"/>
                    <a:pt x="3512" y="0"/>
                  </a:cubicBezTo>
                  <a:close/>
                </a:path>
              </a:pathLst>
            </a:custGeom>
            <a:solidFill>
              <a:srgbClr val="2C39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 name="Google Shape;663;p49"/>
            <p:cNvSpPr/>
            <p:nvPr/>
          </p:nvSpPr>
          <p:spPr>
            <a:xfrm>
              <a:off x="7475376" y="3001582"/>
              <a:ext cx="41647" cy="48506"/>
            </a:xfrm>
            <a:custGeom>
              <a:avLst/>
              <a:gdLst/>
              <a:ahLst/>
              <a:cxnLst/>
              <a:rect l="l" t="t" r="r" b="b"/>
              <a:pathLst>
                <a:path w="1615" h="1881" extrusionOk="0">
                  <a:moveTo>
                    <a:pt x="802" y="530"/>
                  </a:moveTo>
                  <a:cubicBezTo>
                    <a:pt x="1000" y="739"/>
                    <a:pt x="1153" y="958"/>
                    <a:pt x="1153" y="1057"/>
                  </a:cubicBezTo>
                  <a:cubicBezTo>
                    <a:pt x="1153" y="1244"/>
                    <a:pt x="1000" y="1408"/>
                    <a:pt x="802" y="1408"/>
                  </a:cubicBezTo>
                  <a:cubicBezTo>
                    <a:pt x="615" y="1408"/>
                    <a:pt x="451" y="1244"/>
                    <a:pt x="451" y="1057"/>
                  </a:cubicBezTo>
                  <a:cubicBezTo>
                    <a:pt x="451" y="958"/>
                    <a:pt x="604" y="739"/>
                    <a:pt x="802" y="530"/>
                  </a:cubicBezTo>
                  <a:close/>
                  <a:moveTo>
                    <a:pt x="803" y="0"/>
                  </a:moveTo>
                  <a:cubicBezTo>
                    <a:pt x="750" y="0"/>
                    <a:pt x="698" y="20"/>
                    <a:pt x="659" y="58"/>
                  </a:cubicBezTo>
                  <a:cubicBezTo>
                    <a:pt x="506" y="190"/>
                    <a:pt x="12" y="673"/>
                    <a:pt x="12" y="1057"/>
                  </a:cubicBezTo>
                  <a:cubicBezTo>
                    <a:pt x="1" y="1507"/>
                    <a:pt x="352" y="1880"/>
                    <a:pt x="802" y="1880"/>
                  </a:cubicBezTo>
                  <a:cubicBezTo>
                    <a:pt x="1252" y="1880"/>
                    <a:pt x="1614" y="1507"/>
                    <a:pt x="1592" y="1057"/>
                  </a:cubicBezTo>
                  <a:cubicBezTo>
                    <a:pt x="1592" y="673"/>
                    <a:pt x="1098" y="190"/>
                    <a:pt x="956" y="58"/>
                  </a:cubicBezTo>
                  <a:cubicBezTo>
                    <a:pt x="912" y="20"/>
                    <a:pt x="857" y="0"/>
                    <a:pt x="803" y="0"/>
                  </a:cubicBezTo>
                  <a:close/>
                </a:path>
              </a:pathLst>
            </a:custGeom>
            <a:solidFill>
              <a:srgbClr val="2C39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 name="Google Shape;664;p49"/>
            <p:cNvSpPr/>
            <p:nvPr/>
          </p:nvSpPr>
          <p:spPr>
            <a:xfrm>
              <a:off x="7475376" y="3065277"/>
              <a:ext cx="41647" cy="48506"/>
            </a:xfrm>
            <a:custGeom>
              <a:avLst/>
              <a:gdLst/>
              <a:ahLst/>
              <a:cxnLst/>
              <a:rect l="l" t="t" r="r" b="b"/>
              <a:pathLst>
                <a:path w="1615" h="1881" extrusionOk="0">
                  <a:moveTo>
                    <a:pt x="802" y="530"/>
                  </a:moveTo>
                  <a:cubicBezTo>
                    <a:pt x="1000" y="739"/>
                    <a:pt x="1153" y="958"/>
                    <a:pt x="1153" y="1057"/>
                  </a:cubicBezTo>
                  <a:cubicBezTo>
                    <a:pt x="1153" y="1243"/>
                    <a:pt x="1000" y="1408"/>
                    <a:pt x="802" y="1408"/>
                  </a:cubicBezTo>
                  <a:cubicBezTo>
                    <a:pt x="615" y="1408"/>
                    <a:pt x="451" y="1243"/>
                    <a:pt x="451" y="1057"/>
                  </a:cubicBezTo>
                  <a:cubicBezTo>
                    <a:pt x="451" y="958"/>
                    <a:pt x="604" y="739"/>
                    <a:pt x="802" y="530"/>
                  </a:cubicBezTo>
                  <a:close/>
                  <a:moveTo>
                    <a:pt x="803" y="0"/>
                  </a:moveTo>
                  <a:cubicBezTo>
                    <a:pt x="750" y="0"/>
                    <a:pt x="698" y="20"/>
                    <a:pt x="659" y="58"/>
                  </a:cubicBezTo>
                  <a:cubicBezTo>
                    <a:pt x="506" y="190"/>
                    <a:pt x="12" y="673"/>
                    <a:pt x="12" y="1057"/>
                  </a:cubicBezTo>
                  <a:cubicBezTo>
                    <a:pt x="1" y="1507"/>
                    <a:pt x="352" y="1880"/>
                    <a:pt x="802" y="1880"/>
                  </a:cubicBezTo>
                  <a:cubicBezTo>
                    <a:pt x="1252" y="1880"/>
                    <a:pt x="1614" y="1507"/>
                    <a:pt x="1592" y="1057"/>
                  </a:cubicBezTo>
                  <a:cubicBezTo>
                    <a:pt x="1592" y="673"/>
                    <a:pt x="1098" y="201"/>
                    <a:pt x="956" y="58"/>
                  </a:cubicBezTo>
                  <a:cubicBezTo>
                    <a:pt x="912" y="20"/>
                    <a:pt x="857" y="0"/>
                    <a:pt x="803" y="0"/>
                  </a:cubicBezTo>
                  <a:close/>
                </a:path>
              </a:pathLst>
            </a:custGeom>
            <a:solidFill>
              <a:srgbClr val="2C39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 name="Google Shape;665;p49"/>
            <p:cNvSpPr/>
            <p:nvPr/>
          </p:nvSpPr>
          <p:spPr>
            <a:xfrm>
              <a:off x="7240710" y="3016641"/>
              <a:ext cx="358111" cy="246890"/>
            </a:xfrm>
            <a:custGeom>
              <a:avLst/>
              <a:gdLst/>
              <a:ahLst/>
              <a:cxnLst/>
              <a:rect l="l" t="t" r="r" b="b"/>
              <a:pathLst>
                <a:path w="13887" h="9574" extrusionOk="0">
                  <a:moveTo>
                    <a:pt x="6927" y="429"/>
                  </a:moveTo>
                  <a:cubicBezTo>
                    <a:pt x="6982" y="429"/>
                    <a:pt x="7037" y="462"/>
                    <a:pt x="7070" y="506"/>
                  </a:cubicBezTo>
                  <a:lnTo>
                    <a:pt x="7992" y="2087"/>
                  </a:lnTo>
                  <a:cubicBezTo>
                    <a:pt x="8212" y="2460"/>
                    <a:pt x="8223" y="2921"/>
                    <a:pt x="8003" y="3305"/>
                  </a:cubicBezTo>
                  <a:cubicBezTo>
                    <a:pt x="7827" y="3612"/>
                    <a:pt x="7531" y="3832"/>
                    <a:pt x="7180" y="3898"/>
                  </a:cubicBezTo>
                  <a:lnTo>
                    <a:pt x="7180" y="3162"/>
                  </a:lnTo>
                  <a:lnTo>
                    <a:pt x="7750" y="2581"/>
                  </a:lnTo>
                  <a:cubicBezTo>
                    <a:pt x="7934" y="2430"/>
                    <a:pt x="7775" y="2191"/>
                    <a:pt x="7597" y="2191"/>
                  </a:cubicBezTo>
                  <a:cubicBezTo>
                    <a:pt x="7540" y="2191"/>
                    <a:pt x="7482" y="2215"/>
                    <a:pt x="7432" y="2273"/>
                  </a:cubicBezTo>
                  <a:lnTo>
                    <a:pt x="7169" y="2548"/>
                  </a:lnTo>
                  <a:lnTo>
                    <a:pt x="7169" y="1516"/>
                  </a:lnTo>
                  <a:cubicBezTo>
                    <a:pt x="7158" y="1379"/>
                    <a:pt x="7053" y="1310"/>
                    <a:pt x="6949" y="1310"/>
                  </a:cubicBezTo>
                  <a:cubicBezTo>
                    <a:pt x="6845" y="1310"/>
                    <a:pt x="6741" y="1379"/>
                    <a:pt x="6730" y="1516"/>
                  </a:cubicBezTo>
                  <a:lnTo>
                    <a:pt x="6741" y="2548"/>
                  </a:lnTo>
                  <a:lnTo>
                    <a:pt x="6466" y="2273"/>
                  </a:lnTo>
                  <a:cubicBezTo>
                    <a:pt x="6416" y="2215"/>
                    <a:pt x="6358" y="2192"/>
                    <a:pt x="6302" y="2192"/>
                  </a:cubicBezTo>
                  <a:cubicBezTo>
                    <a:pt x="6124" y="2192"/>
                    <a:pt x="5967" y="2433"/>
                    <a:pt x="6159" y="2592"/>
                  </a:cubicBezTo>
                  <a:lnTo>
                    <a:pt x="6741" y="3162"/>
                  </a:lnTo>
                  <a:lnTo>
                    <a:pt x="6741" y="3887"/>
                  </a:lnTo>
                  <a:cubicBezTo>
                    <a:pt x="6389" y="3832"/>
                    <a:pt x="6082" y="3623"/>
                    <a:pt x="5895" y="3316"/>
                  </a:cubicBezTo>
                  <a:cubicBezTo>
                    <a:pt x="5676" y="2943"/>
                    <a:pt x="5676" y="2471"/>
                    <a:pt x="5895" y="2098"/>
                  </a:cubicBezTo>
                  <a:lnTo>
                    <a:pt x="6795" y="506"/>
                  </a:lnTo>
                  <a:cubicBezTo>
                    <a:pt x="6817" y="462"/>
                    <a:pt x="6872" y="429"/>
                    <a:pt x="6927" y="429"/>
                  </a:cubicBezTo>
                  <a:close/>
                  <a:moveTo>
                    <a:pt x="6955" y="0"/>
                  </a:moveTo>
                  <a:cubicBezTo>
                    <a:pt x="6946" y="0"/>
                    <a:pt x="6936" y="1"/>
                    <a:pt x="6927" y="1"/>
                  </a:cubicBezTo>
                  <a:cubicBezTo>
                    <a:pt x="6719" y="1"/>
                    <a:pt x="6521" y="111"/>
                    <a:pt x="6411" y="297"/>
                  </a:cubicBezTo>
                  <a:lnTo>
                    <a:pt x="5511" y="1889"/>
                  </a:lnTo>
                  <a:cubicBezTo>
                    <a:pt x="5215" y="2405"/>
                    <a:pt x="5215" y="3031"/>
                    <a:pt x="5522" y="3547"/>
                  </a:cubicBezTo>
                  <a:cubicBezTo>
                    <a:pt x="5775" y="3986"/>
                    <a:pt x="6225" y="4282"/>
                    <a:pt x="6730" y="4348"/>
                  </a:cubicBezTo>
                  <a:lnTo>
                    <a:pt x="6730" y="4765"/>
                  </a:lnTo>
                  <a:cubicBezTo>
                    <a:pt x="5204" y="4875"/>
                    <a:pt x="3996" y="6082"/>
                    <a:pt x="3865" y="7608"/>
                  </a:cubicBezTo>
                  <a:lnTo>
                    <a:pt x="2064" y="7608"/>
                  </a:lnTo>
                  <a:cubicBezTo>
                    <a:pt x="2057" y="7608"/>
                    <a:pt x="2050" y="7607"/>
                    <a:pt x="2043" y="7607"/>
                  </a:cubicBezTo>
                  <a:cubicBezTo>
                    <a:pt x="1753" y="7607"/>
                    <a:pt x="1753" y="8048"/>
                    <a:pt x="2043" y="8048"/>
                  </a:cubicBezTo>
                  <a:cubicBezTo>
                    <a:pt x="2050" y="8048"/>
                    <a:pt x="2057" y="8048"/>
                    <a:pt x="2064" y="8047"/>
                  </a:cubicBezTo>
                  <a:lnTo>
                    <a:pt x="5950" y="8047"/>
                  </a:lnTo>
                  <a:cubicBezTo>
                    <a:pt x="5957" y="8048"/>
                    <a:pt x="5964" y="8048"/>
                    <a:pt x="5970" y="8048"/>
                  </a:cubicBezTo>
                  <a:cubicBezTo>
                    <a:pt x="6251" y="8048"/>
                    <a:pt x="6251" y="7607"/>
                    <a:pt x="5970" y="7607"/>
                  </a:cubicBezTo>
                  <a:cubicBezTo>
                    <a:pt x="5964" y="7607"/>
                    <a:pt x="5957" y="7608"/>
                    <a:pt x="5950" y="7608"/>
                  </a:cubicBezTo>
                  <a:lnTo>
                    <a:pt x="4304" y="7608"/>
                  </a:lnTo>
                  <a:cubicBezTo>
                    <a:pt x="4424" y="6236"/>
                    <a:pt x="5577" y="5193"/>
                    <a:pt x="6949" y="5193"/>
                  </a:cubicBezTo>
                  <a:cubicBezTo>
                    <a:pt x="8321" y="5193"/>
                    <a:pt x="9463" y="6236"/>
                    <a:pt x="9584" y="7608"/>
                  </a:cubicBezTo>
                  <a:lnTo>
                    <a:pt x="9112" y="7608"/>
                  </a:lnTo>
                  <a:cubicBezTo>
                    <a:pt x="9105" y="7608"/>
                    <a:pt x="9098" y="7607"/>
                    <a:pt x="9092" y="7607"/>
                  </a:cubicBezTo>
                  <a:cubicBezTo>
                    <a:pt x="8811" y="7607"/>
                    <a:pt x="8811" y="8048"/>
                    <a:pt x="9092" y="8048"/>
                  </a:cubicBezTo>
                  <a:cubicBezTo>
                    <a:pt x="9098" y="8048"/>
                    <a:pt x="9105" y="8048"/>
                    <a:pt x="9112" y="8047"/>
                  </a:cubicBezTo>
                  <a:lnTo>
                    <a:pt x="12921" y="8047"/>
                  </a:lnTo>
                  <a:cubicBezTo>
                    <a:pt x="13217" y="8047"/>
                    <a:pt x="13448" y="8289"/>
                    <a:pt x="13448" y="8574"/>
                  </a:cubicBezTo>
                  <a:lnTo>
                    <a:pt x="13448" y="8607"/>
                  </a:lnTo>
                  <a:cubicBezTo>
                    <a:pt x="13448" y="8893"/>
                    <a:pt x="13217" y="9134"/>
                    <a:pt x="12921" y="9134"/>
                  </a:cubicBezTo>
                  <a:lnTo>
                    <a:pt x="967" y="9134"/>
                  </a:lnTo>
                  <a:cubicBezTo>
                    <a:pt x="681" y="9134"/>
                    <a:pt x="440" y="8893"/>
                    <a:pt x="440" y="8607"/>
                  </a:cubicBezTo>
                  <a:lnTo>
                    <a:pt x="440" y="8574"/>
                  </a:lnTo>
                  <a:cubicBezTo>
                    <a:pt x="440" y="8289"/>
                    <a:pt x="681" y="8047"/>
                    <a:pt x="967" y="8047"/>
                  </a:cubicBezTo>
                  <a:lnTo>
                    <a:pt x="1186" y="8047"/>
                  </a:lnTo>
                  <a:cubicBezTo>
                    <a:pt x="1193" y="8048"/>
                    <a:pt x="1200" y="8048"/>
                    <a:pt x="1207" y="8048"/>
                  </a:cubicBezTo>
                  <a:cubicBezTo>
                    <a:pt x="1497" y="8048"/>
                    <a:pt x="1497" y="7607"/>
                    <a:pt x="1207" y="7607"/>
                  </a:cubicBezTo>
                  <a:cubicBezTo>
                    <a:pt x="1200" y="7607"/>
                    <a:pt x="1193" y="7608"/>
                    <a:pt x="1186" y="7608"/>
                  </a:cubicBezTo>
                  <a:lnTo>
                    <a:pt x="967" y="7608"/>
                  </a:lnTo>
                  <a:cubicBezTo>
                    <a:pt x="440" y="7608"/>
                    <a:pt x="1" y="8047"/>
                    <a:pt x="1" y="8574"/>
                  </a:cubicBezTo>
                  <a:lnTo>
                    <a:pt x="1" y="8607"/>
                  </a:lnTo>
                  <a:cubicBezTo>
                    <a:pt x="1" y="9145"/>
                    <a:pt x="440" y="9573"/>
                    <a:pt x="967" y="9573"/>
                  </a:cubicBezTo>
                  <a:lnTo>
                    <a:pt x="12921" y="9573"/>
                  </a:lnTo>
                  <a:cubicBezTo>
                    <a:pt x="13459" y="9573"/>
                    <a:pt x="13887" y="9145"/>
                    <a:pt x="13887" y="8607"/>
                  </a:cubicBezTo>
                  <a:lnTo>
                    <a:pt x="13887" y="8574"/>
                  </a:lnTo>
                  <a:cubicBezTo>
                    <a:pt x="13887" y="8047"/>
                    <a:pt x="13459" y="7608"/>
                    <a:pt x="12921" y="7608"/>
                  </a:cubicBezTo>
                  <a:lnTo>
                    <a:pt x="10023" y="7608"/>
                  </a:lnTo>
                  <a:cubicBezTo>
                    <a:pt x="9902" y="6082"/>
                    <a:pt x="8695" y="4875"/>
                    <a:pt x="7169" y="4765"/>
                  </a:cubicBezTo>
                  <a:lnTo>
                    <a:pt x="7169" y="4337"/>
                  </a:lnTo>
                  <a:cubicBezTo>
                    <a:pt x="8343" y="4183"/>
                    <a:pt x="8969" y="2888"/>
                    <a:pt x="8376" y="1867"/>
                  </a:cubicBezTo>
                  <a:lnTo>
                    <a:pt x="7454" y="297"/>
                  </a:lnTo>
                  <a:cubicBezTo>
                    <a:pt x="7349" y="119"/>
                    <a:pt x="7163" y="0"/>
                    <a:pt x="6955" y="0"/>
                  </a:cubicBezTo>
                  <a:close/>
                </a:path>
              </a:pathLst>
            </a:custGeom>
            <a:solidFill>
              <a:srgbClr val="2C39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701"/>
        <p:cNvGrpSpPr/>
        <p:nvPr/>
      </p:nvGrpSpPr>
      <p:grpSpPr>
        <a:xfrm>
          <a:off x="0" y="0"/>
          <a:ext cx="0" cy="0"/>
          <a:chOff x="0" y="0"/>
          <a:chExt cx="0" cy="0"/>
        </a:xfrm>
      </p:grpSpPr>
      <p:grpSp>
        <p:nvGrpSpPr>
          <p:cNvPr id="702" name="Google Shape;702;p51"/>
          <p:cNvGrpSpPr/>
          <p:nvPr/>
        </p:nvGrpSpPr>
        <p:grpSpPr>
          <a:xfrm>
            <a:off x="6096800" y="1351200"/>
            <a:ext cx="2453700" cy="3218700"/>
            <a:chOff x="6096800" y="1351200"/>
            <a:chExt cx="2453700" cy="3218700"/>
          </a:xfrm>
        </p:grpSpPr>
        <p:grpSp>
          <p:nvGrpSpPr>
            <p:cNvPr id="703" name="Google Shape;703;p51"/>
            <p:cNvGrpSpPr/>
            <p:nvPr/>
          </p:nvGrpSpPr>
          <p:grpSpPr>
            <a:xfrm>
              <a:off x="6096800" y="1351200"/>
              <a:ext cx="2453700" cy="3218700"/>
              <a:chOff x="559888" y="1351200"/>
              <a:chExt cx="2453700" cy="3218700"/>
            </a:xfrm>
          </p:grpSpPr>
          <p:sp>
            <p:nvSpPr>
              <p:cNvPr id="704" name="Google Shape;704;p51"/>
              <p:cNvSpPr/>
              <p:nvPr/>
            </p:nvSpPr>
            <p:spPr>
              <a:xfrm>
                <a:off x="559888" y="1351200"/>
                <a:ext cx="2453700" cy="3218700"/>
              </a:xfrm>
              <a:prstGeom prst="rect">
                <a:avLst/>
              </a:prstGeom>
              <a:noFill/>
              <a:ln w="19050" cap="flat" cmpd="sng">
                <a:solidFill>
                  <a:srgbClr val="2C393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05" name="Google Shape;705;p51"/>
              <p:cNvCxnSpPr/>
              <p:nvPr/>
            </p:nvCxnSpPr>
            <p:spPr>
              <a:xfrm>
                <a:off x="1394939" y="1351763"/>
                <a:ext cx="0" cy="1770900"/>
              </a:xfrm>
              <a:prstGeom prst="straightConnector1">
                <a:avLst/>
              </a:prstGeom>
              <a:noFill/>
              <a:ln w="19050" cap="flat" cmpd="sng">
                <a:solidFill>
                  <a:srgbClr val="2C3938"/>
                </a:solidFill>
                <a:prstDash val="solid"/>
                <a:round/>
                <a:headEnd type="none" w="med" len="med"/>
                <a:tailEnd type="none" w="med" len="med"/>
              </a:ln>
            </p:spPr>
          </p:cxnSp>
          <p:cxnSp>
            <p:nvCxnSpPr>
              <p:cNvPr id="706" name="Google Shape;706;p51"/>
              <p:cNvCxnSpPr/>
              <p:nvPr/>
            </p:nvCxnSpPr>
            <p:spPr>
              <a:xfrm>
                <a:off x="571500" y="3129575"/>
                <a:ext cx="2441100" cy="0"/>
              </a:xfrm>
              <a:prstGeom prst="straightConnector1">
                <a:avLst/>
              </a:prstGeom>
              <a:noFill/>
              <a:ln w="19050" cap="flat" cmpd="sng">
                <a:solidFill>
                  <a:srgbClr val="2C3938"/>
                </a:solidFill>
                <a:prstDash val="solid"/>
                <a:round/>
                <a:headEnd type="none" w="med" len="med"/>
                <a:tailEnd type="none" w="med" len="med"/>
              </a:ln>
            </p:spPr>
          </p:cxnSp>
        </p:grpSp>
        <p:grpSp>
          <p:nvGrpSpPr>
            <p:cNvPr id="707" name="Google Shape;707;p51"/>
            <p:cNvGrpSpPr/>
            <p:nvPr/>
          </p:nvGrpSpPr>
          <p:grpSpPr>
            <a:xfrm>
              <a:off x="6099950" y="1796075"/>
              <a:ext cx="2447400" cy="900975"/>
              <a:chOff x="599775" y="1796075"/>
              <a:chExt cx="2447400" cy="900975"/>
            </a:xfrm>
          </p:grpSpPr>
          <p:cxnSp>
            <p:nvCxnSpPr>
              <p:cNvPr id="708" name="Google Shape;708;p51"/>
              <p:cNvCxnSpPr/>
              <p:nvPr/>
            </p:nvCxnSpPr>
            <p:spPr>
              <a:xfrm rot="10800000">
                <a:off x="599775" y="1796075"/>
                <a:ext cx="2447400" cy="0"/>
              </a:xfrm>
              <a:prstGeom prst="straightConnector1">
                <a:avLst/>
              </a:prstGeom>
              <a:noFill/>
              <a:ln w="19050" cap="flat" cmpd="sng">
                <a:solidFill>
                  <a:srgbClr val="2C3938"/>
                </a:solidFill>
                <a:prstDash val="solid"/>
                <a:round/>
                <a:headEnd type="none" w="med" len="med"/>
                <a:tailEnd type="none" w="med" len="med"/>
              </a:ln>
            </p:spPr>
          </p:cxnSp>
          <p:cxnSp>
            <p:nvCxnSpPr>
              <p:cNvPr id="709" name="Google Shape;709;p51"/>
              <p:cNvCxnSpPr/>
              <p:nvPr/>
            </p:nvCxnSpPr>
            <p:spPr>
              <a:xfrm rot="10800000">
                <a:off x="599775" y="2243038"/>
                <a:ext cx="2447400" cy="0"/>
              </a:xfrm>
              <a:prstGeom prst="straightConnector1">
                <a:avLst/>
              </a:prstGeom>
              <a:noFill/>
              <a:ln w="19050" cap="flat" cmpd="sng">
                <a:solidFill>
                  <a:srgbClr val="2C3938"/>
                </a:solidFill>
                <a:prstDash val="solid"/>
                <a:round/>
                <a:headEnd type="none" w="med" len="med"/>
                <a:tailEnd type="none" w="med" len="med"/>
              </a:ln>
            </p:spPr>
          </p:cxnSp>
          <p:cxnSp>
            <p:nvCxnSpPr>
              <p:cNvPr id="710" name="Google Shape;710;p51"/>
              <p:cNvCxnSpPr/>
              <p:nvPr/>
            </p:nvCxnSpPr>
            <p:spPr>
              <a:xfrm rot="10800000">
                <a:off x="599775" y="2697050"/>
                <a:ext cx="2447400" cy="0"/>
              </a:xfrm>
              <a:prstGeom prst="straightConnector1">
                <a:avLst/>
              </a:prstGeom>
              <a:noFill/>
              <a:ln w="19050" cap="flat" cmpd="sng">
                <a:solidFill>
                  <a:srgbClr val="2C3938"/>
                </a:solidFill>
                <a:prstDash val="solid"/>
                <a:round/>
                <a:headEnd type="none" w="med" len="med"/>
                <a:tailEnd type="none" w="med" len="med"/>
              </a:ln>
            </p:spPr>
          </p:cxnSp>
        </p:grpSp>
      </p:grpSp>
      <p:grpSp>
        <p:nvGrpSpPr>
          <p:cNvPr id="711" name="Google Shape;711;p51"/>
          <p:cNvGrpSpPr/>
          <p:nvPr/>
        </p:nvGrpSpPr>
        <p:grpSpPr>
          <a:xfrm>
            <a:off x="593475" y="1351200"/>
            <a:ext cx="2453700" cy="3218700"/>
            <a:chOff x="593475" y="1351200"/>
            <a:chExt cx="2453700" cy="3218700"/>
          </a:xfrm>
        </p:grpSpPr>
        <p:grpSp>
          <p:nvGrpSpPr>
            <p:cNvPr id="712" name="Google Shape;712;p51"/>
            <p:cNvGrpSpPr/>
            <p:nvPr/>
          </p:nvGrpSpPr>
          <p:grpSpPr>
            <a:xfrm>
              <a:off x="593475" y="1351200"/>
              <a:ext cx="2453700" cy="3218700"/>
              <a:chOff x="559888" y="1351200"/>
              <a:chExt cx="2453700" cy="3218700"/>
            </a:xfrm>
          </p:grpSpPr>
          <p:sp>
            <p:nvSpPr>
              <p:cNvPr id="713" name="Google Shape;713;p51"/>
              <p:cNvSpPr/>
              <p:nvPr/>
            </p:nvSpPr>
            <p:spPr>
              <a:xfrm>
                <a:off x="559888" y="1351200"/>
                <a:ext cx="2453700" cy="3218700"/>
              </a:xfrm>
              <a:prstGeom prst="rect">
                <a:avLst/>
              </a:prstGeom>
              <a:noFill/>
              <a:ln w="19050" cap="flat" cmpd="sng">
                <a:solidFill>
                  <a:srgbClr val="2C393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714" name="Google Shape;714;p51"/>
              <p:cNvCxnSpPr/>
              <p:nvPr/>
            </p:nvCxnSpPr>
            <p:spPr>
              <a:xfrm>
                <a:off x="1394939" y="1351763"/>
                <a:ext cx="0" cy="1770900"/>
              </a:xfrm>
              <a:prstGeom prst="straightConnector1">
                <a:avLst/>
              </a:prstGeom>
              <a:noFill/>
              <a:ln w="19050" cap="flat" cmpd="sng">
                <a:solidFill>
                  <a:srgbClr val="2C3938"/>
                </a:solidFill>
                <a:prstDash val="solid"/>
                <a:round/>
                <a:headEnd type="none" w="med" len="med"/>
                <a:tailEnd type="none" w="med" len="med"/>
              </a:ln>
            </p:spPr>
          </p:cxnSp>
          <p:cxnSp>
            <p:nvCxnSpPr>
              <p:cNvPr id="715" name="Google Shape;715;p51"/>
              <p:cNvCxnSpPr/>
              <p:nvPr/>
            </p:nvCxnSpPr>
            <p:spPr>
              <a:xfrm>
                <a:off x="571500" y="3129575"/>
                <a:ext cx="2441100" cy="0"/>
              </a:xfrm>
              <a:prstGeom prst="straightConnector1">
                <a:avLst/>
              </a:prstGeom>
              <a:noFill/>
              <a:ln w="19050" cap="flat" cmpd="sng">
                <a:solidFill>
                  <a:srgbClr val="2C3938"/>
                </a:solidFill>
                <a:prstDash val="solid"/>
                <a:round/>
                <a:headEnd type="none" w="med" len="med"/>
                <a:tailEnd type="none" w="med" len="med"/>
              </a:ln>
            </p:spPr>
          </p:cxnSp>
        </p:grpSp>
        <p:cxnSp>
          <p:nvCxnSpPr>
            <p:cNvPr id="716" name="Google Shape;716;p51"/>
            <p:cNvCxnSpPr/>
            <p:nvPr/>
          </p:nvCxnSpPr>
          <p:spPr>
            <a:xfrm rot="10800000">
              <a:off x="599775" y="1796075"/>
              <a:ext cx="2447400" cy="0"/>
            </a:xfrm>
            <a:prstGeom prst="straightConnector1">
              <a:avLst/>
            </a:prstGeom>
            <a:noFill/>
            <a:ln w="19050" cap="flat" cmpd="sng">
              <a:solidFill>
                <a:srgbClr val="2C3938"/>
              </a:solidFill>
              <a:prstDash val="solid"/>
              <a:round/>
              <a:headEnd type="none" w="med" len="med"/>
              <a:tailEnd type="none" w="med" len="med"/>
            </a:ln>
          </p:spPr>
        </p:cxnSp>
        <p:cxnSp>
          <p:nvCxnSpPr>
            <p:cNvPr id="717" name="Google Shape;717;p51"/>
            <p:cNvCxnSpPr/>
            <p:nvPr/>
          </p:nvCxnSpPr>
          <p:spPr>
            <a:xfrm rot="10800000">
              <a:off x="599775" y="2243038"/>
              <a:ext cx="2447400" cy="0"/>
            </a:xfrm>
            <a:prstGeom prst="straightConnector1">
              <a:avLst/>
            </a:prstGeom>
            <a:noFill/>
            <a:ln w="19050" cap="flat" cmpd="sng">
              <a:solidFill>
                <a:srgbClr val="2C3938"/>
              </a:solidFill>
              <a:prstDash val="solid"/>
              <a:round/>
              <a:headEnd type="none" w="med" len="med"/>
              <a:tailEnd type="none" w="med" len="med"/>
            </a:ln>
          </p:spPr>
        </p:cxnSp>
        <p:cxnSp>
          <p:nvCxnSpPr>
            <p:cNvPr id="718" name="Google Shape;718;p51"/>
            <p:cNvCxnSpPr/>
            <p:nvPr/>
          </p:nvCxnSpPr>
          <p:spPr>
            <a:xfrm rot="10800000">
              <a:off x="599775" y="2697050"/>
              <a:ext cx="2447400" cy="0"/>
            </a:xfrm>
            <a:prstGeom prst="straightConnector1">
              <a:avLst/>
            </a:prstGeom>
            <a:noFill/>
            <a:ln w="19050" cap="flat" cmpd="sng">
              <a:solidFill>
                <a:srgbClr val="2C3938"/>
              </a:solidFill>
              <a:prstDash val="solid"/>
              <a:round/>
              <a:headEnd type="none" w="med" len="med"/>
              <a:tailEnd type="none" w="med" len="med"/>
            </a:ln>
          </p:spPr>
        </p:cxnSp>
      </p:grpSp>
      <p:sp>
        <p:nvSpPr>
          <p:cNvPr id="719" name="Google Shape;719;p51"/>
          <p:cNvSpPr txBox="1">
            <a:spLocks noGrp="1"/>
          </p:cNvSpPr>
          <p:nvPr>
            <p:ph type="title"/>
          </p:nvPr>
        </p:nvSpPr>
        <p:spPr>
          <a:xfrm>
            <a:off x="432925" y="375875"/>
            <a:ext cx="8293200" cy="577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BUYER PERSONA</a:t>
            </a:r>
            <a:endParaRPr/>
          </a:p>
        </p:txBody>
      </p:sp>
      <p:cxnSp>
        <p:nvCxnSpPr>
          <p:cNvPr id="720" name="Google Shape;720;p51"/>
          <p:cNvCxnSpPr/>
          <p:nvPr/>
        </p:nvCxnSpPr>
        <p:spPr>
          <a:xfrm>
            <a:off x="0" y="1028850"/>
            <a:ext cx="4601700" cy="0"/>
          </a:xfrm>
          <a:prstGeom prst="straightConnector1">
            <a:avLst/>
          </a:prstGeom>
          <a:noFill/>
          <a:ln w="19050" cap="flat" cmpd="sng">
            <a:solidFill>
              <a:srgbClr val="2C3938"/>
            </a:solidFill>
            <a:prstDash val="solid"/>
            <a:round/>
            <a:headEnd type="none" w="med" len="med"/>
            <a:tailEnd type="none" w="med" len="med"/>
          </a:ln>
        </p:spPr>
      </p:cxnSp>
      <p:sp>
        <p:nvSpPr>
          <p:cNvPr id="721" name="Google Shape;721;p51"/>
          <p:cNvSpPr txBox="1">
            <a:spLocks noGrp="1"/>
          </p:cNvSpPr>
          <p:nvPr>
            <p:ph type="ctrTitle" idx="4294967295"/>
          </p:nvPr>
        </p:nvSpPr>
        <p:spPr>
          <a:xfrm>
            <a:off x="593475" y="2790025"/>
            <a:ext cx="739800" cy="2547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sz="900"/>
              <a:t>Localitation</a:t>
            </a:r>
            <a:endParaRPr sz="900"/>
          </a:p>
        </p:txBody>
      </p:sp>
      <p:grpSp>
        <p:nvGrpSpPr>
          <p:cNvPr id="722" name="Google Shape;722;p51"/>
          <p:cNvGrpSpPr/>
          <p:nvPr/>
        </p:nvGrpSpPr>
        <p:grpSpPr>
          <a:xfrm>
            <a:off x="887660" y="4218178"/>
            <a:ext cx="234659" cy="200498"/>
            <a:chOff x="866243" y="2291587"/>
            <a:chExt cx="415546" cy="355053"/>
          </a:xfrm>
        </p:grpSpPr>
        <p:sp>
          <p:nvSpPr>
            <p:cNvPr id="723" name="Google Shape;723;p51"/>
            <p:cNvSpPr/>
            <p:nvPr/>
          </p:nvSpPr>
          <p:spPr>
            <a:xfrm>
              <a:off x="1053756" y="2523748"/>
              <a:ext cx="103998" cy="81706"/>
            </a:xfrm>
            <a:custGeom>
              <a:avLst/>
              <a:gdLst/>
              <a:ahLst/>
              <a:cxnLst/>
              <a:rect l="l" t="t" r="r" b="b"/>
              <a:pathLst>
                <a:path w="3275" h="2573" extrusionOk="0">
                  <a:moveTo>
                    <a:pt x="2358" y="393"/>
                  </a:moveTo>
                  <a:cubicBezTo>
                    <a:pt x="2418" y="393"/>
                    <a:pt x="2465" y="429"/>
                    <a:pt x="2489" y="488"/>
                  </a:cubicBezTo>
                  <a:lnTo>
                    <a:pt x="2823" y="1262"/>
                  </a:lnTo>
                  <a:cubicBezTo>
                    <a:pt x="2846" y="1322"/>
                    <a:pt x="2823" y="1405"/>
                    <a:pt x="2739" y="1441"/>
                  </a:cubicBezTo>
                  <a:lnTo>
                    <a:pt x="989" y="2179"/>
                  </a:lnTo>
                  <a:cubicBezTo>
                    <a:pt x="977" y="2179"/>
                    <a:pt x="953" y="2203"/>
                    <a:pt x="929" y="2203"/>
                  </a:cubicBezTo>
                  <a:cubicBezTo>
                    <a:pt x="870" y="2203"/>
                    <a:pt x="822" y="2167"/>
                    <a:pt x="787" y="2108"/>
                  </a:cubicBezTo>
                  <a:lnTo>
                    <a:pt x="465" y="1334"/>
                  </a:lnTo>
                  <a:cubicBezTo>
                    <a:pt x="441" y="1262"/>
                    <a:pt x="465" y="1191"/>
                    <a:pt x="537" y="1155"/>
                  </a:cubicBezTo>
                  <a:lnTo>
                    <a:pt x="2299" y="417"/>
                  </a:lnTo>
                  <a:cubicBezTo>
                    <a:pt x="2311" y="417"/>
                    <a:pt x="2322" y="393"/>
                    <a:pt x="2358" y="393"/>
                  </a:cubicBezTo>
                  <a:close/>
                  <a:moveTo>
                    <a:pt x="2358" y="0"/>
                  </a:moveTo>
                  <a:cubicBezTo>
                    <a:pt x="2287" y="0"/>
                    <a:pt x="2227" y="12"/>
                    <a:pt x="2144" y="36"/>
                  </a:cubicBezTo>
                  <a:lnTo>
                    <a:pt x="394" y="786"/>
                  </a:lnTo>
                  <a:cubicBezTo>
                    <a:pt x="120" y="905"/>
                    <a:pt x="1" y="1203"/>
                    <a:pt x="108" y="1465"/>
                  </a:cubicBezTo>
                  <a:lnTo>
                    <a:pt x="429" y="2239"/>
                  </a:lnTo>
                  <a:cubicBezTo>
                    <a:pt x="525" y="2441"/>
                    <a:pt x="703" y="2572"/>
                    <a:pt x="929" y="2572"/>
                  </a:cubicBezTo>
                  <a:cubicBezTo>
                    <a:pt x="1001" y="2572"/>
                    <a:pt x="1060" y="2560"/>
                    <a:pt x="1132" y="2524"/>
                  </a:cubicBezTo>
                  <a:lnTo>
                    <a:pt x="2894" y="1786"/>
                  </a:lnTo>
                  <a:cubicBezTo>
                    <a:pt x="3156" y="1679"/>
                    <a:pt x="3275" y="1370"/>
                    <a:pt x="3180" y="1096"/>
                  </a:cubicBezTo>
                  <a:lnTo>
                    <a:pt x="2846" y="322"/>
                  </a:lnTo>
                  <a:cubicBezTo>
                    <a:pt x="2763" y="131"/>
                    <a:pt x="2584" y="0"/>
                    <a:pt x="2358" y="0"/>
                  </a:cubicBezTo>
                  <a:close/>
                </a:path>
              </a:pathLst>
            </a:custGeom>
            <a:solidFill>
              <a:srgbClr val="2C39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 name="Google Shape;724;p51"/>
            <p:cNvSpPr/>
            <p:nvPr/>
          </p:nvSpPr>
          <p:spPr>
            <a:xfrm>
              <a:off x="1076461" y="2409176"/>
              <a:ext cx="79419" cy="60525"/>
            </a:xfrm>
            <a:custGeom>
              <a:avLst/>
              <a:gdLst/>
              <a:ahLst/>
              <a:cxnLst/>
              <a:rect l="l" t="t" r="r" b="b"/>
              <a:pathLst>
                <a:path w="2501" h="1906" extrusionOk="0">
                  <a:moveTo>
                    <a:pt x="1250" y="370"/>
                  </a:moveTo>
                  <a:cubicBezTo>
                    <a:pt x="1715" y="370"/>
                    <a:pt x="2119" y="620"/>
                    <a:pt x="2119" y="941"/>
                  </a:cubicBezTo>
                  <a:cubicBezTo>
                    <a:pt x="2119" y="1251"/>
                    <a:pt x="1715" y="1501"/>
                    <a:pt x="1250" y="1501"/>
                  </a:cubicBezTo>
                  <a:cubicBezTo>
                    <a:pt x="798" y="1501"/>
                    <a:pt x="393" y="1251"/>
                    <a:pt x="393" y="941"/>
                  </a:cubicBezTo>
                  <a:cubicBezTo>
                    <a:pt x="393" y="620"/>
                    <a:pt x="786" y="370"/>
                    <a:pt x="1250" y="370"/>
                  </a:cubicBezTo>
                  <a:close/>
                  <a:moveTo>
                    <a:pt x="1250" y="1"/>
                  </a:moveTo>
                  <a:cubicBezTo>
                    <a:pt x="929" y="1"/>
                    <a:pt x="631" y="96"/>
                    <a:pt x="393" y="251"/>
                  </a:cubicBezTo>
                  <a:cubicBezTo>
                    <a:pt x="143" y="429"/>
                    <a:pt x="0" y="691"/>
                    <a:pt x="0" y="953"/>
                  </a:cubicBezTo>
                  <a:cubicBezTo>
                    <a:pt x="0" y="1227"/>
                    <a:pt x="143" y="1465"/>
                    <a:pt x="393" y="1656"/>
                  </a:cubicBezTo>
                  <a:cubicBezTo>
                    <a:pt x="631" y="1822"/>
                    <a:pt x="929" y="1906"/>
                    <a:pt x="1250" y="1906"/>
                  </a:cubicBezTo>
                  <a:cubicBezTo>
                    <a:pt x="1584" y="1906"/>
                    <a:pt x="1881" y="1810"/>
                    <a:pt x="2119" y="1656"/>
                  </a:cubicBezTo>
                  <a:cubicBezTo>
                    <a:pt x="2369" y="1477"/>
                    <a:pt x="2500" y="1227"/>
                    <a:pt x="2500" y="953"/>
                  </a:cubicBezTo>
                  <a:cubicBezTo>
                    <a:pt x="2500" y="691"/>
                    <a:pt x="2358" y="429"/>
                    <a:pt x="2119" y="251"/>
                  </a:cubicBezTo>
                  <a:cubicBezTo>
                    <a:pt x="1881" y="96"/>
                    <a:pt x="1584" y="1"/>
                    <a:pt x="1250" y="1"/>
                  </a:cubicBezTo>
                  <a:close/>
                </a:path>
              </a:pathLst>
            </a:custGeom>
            <a:solidFill>
              <a:srgbClr val="2C39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 name="Google Shape;725;p51"/>
            <p:cNvSpPr/>
            <p:nvPr/>
          </p:nvSpPr>
          <p:spPr>
            <a:xfrm>
              <a:off x="985324" y="2448488"/>
              <a:ext cx="86628" cy="94185"/>
            </a:xfrm>
            <a:custGeom>
              <a:avLst/>
              <a:gdLst/>
              <a:ahLst/>
              <a:cxnLst/>
              <a:rect l="l" t="t" r="r" b="b"/>
              <a:pathLst>
                <a:path w="2728" h="2966" extrusionOk="0">
                  <a:moveTo>
                    <a:pt x="977" y="370"/>
                  </a:moveTo>
                  <a:lnTo>
                    <a:pt x="1537" y="430"/>
                  </a:lnTo>
                  <a:cubicBezTo>
                    <a:pt x="1608" y="442"/>
                    <a:pt x="1680" y="489"/>
                    <a:pt x="1715" y="561"/>
                  </a:cubicBezTo>
                  <a:lnTo>
                    <a:pt x="2287" y="1858"/>
                  </a:lnTo>
                  <a:cubicBezTo>
                    <a:pt x="2322" y="1918"/>
                    <a:pt x="2322" y="1977"/>
                    <a:pt x="2311" y="2037"/>
                  </a:cubicBezTo>
                  <a:cubicBezTo>
                    <a:pt x="2299" y="2096"/>
                    <a:pt x="2251" y="2144"/>
                    <a:pt x="2191" y="2156"/>
                  </a:cubicBezTo>
                  <a:lnTo>
                    <a:pt x="1310" y="2549"/>
                  </a:lnTo>
                  <a:cubicBezTo>
                    <a:pt x="1287" y="2561"/>
                    <a:pt x="1251" y="2561"/>
                    <a:pt x="1227" y="2561"/>
                  </a:cubicBezTo>
                  <a:cubicBezTo>
                    <a:pt x="1132" y="2561"/>
                    <a:pt x="1060" y="2513"/>
                    <a:pt x="1013" y="2430"/>
                  </a:cubicBezTo>
                  <a:lnTo>
                    <a:pt x="429" y="1132"/>
                  </a:lnTo>
                  <a:cubicBezTo>
                    <a:pt x="406" y="1061"/>
                    <a:pt x="406" y="977"/>
                    <a:pt x="465" y="906"/>
                  </a:cubicBezTo>
                  <a:lnTo>
                    <a:pt x="787" y="465"/>
                  </a:lnTo>
                  <a:cubicBezTo>
                    <a:pt x="834" y="406"/>
                    <a:pt x="906" y="370"/>
                    <a:pt x="977" y="370"/>
                  </a:cubicBezTo>
                  <a:close/>
                  <a:moveTo>
                    <a:pt x="965" y="1"/>
                  </a:moveTo>
                  <a:cubicBezTo>
                    <a:pt x="775" y="1"/>
                    <a:pt x="596" y="84"/>
                    <a:pt x="477" y="251"/>
                  </a:cubicBezTo>
                  <a:lnTo>
                    <a:pt x="156" y="703"/>
                  </a:lnTo>
                  <a:cubicBezTo>
                    <a:pt x="13" y="882"/>
                    <a:pt x="1" y="1096"/>
                    <a:pt x="84" y="1311"/>
                  </a:cubicBezTo>
                  <a:lnTo>
                    <a:pt x="667" y="2608"/>
                  </a:lnTo>
                  <a:cubicBezTo>
                    <a:pt x="775" y="2823"/>
                    <a:pt x="977" y="2966"/>
                    <a:pt x="1215" y="2966"/>
                  </a:cubicBezTo>
                  <a:cubicBezTo>
                    <a:pt x="1310" y="2966"/>
                    <a:pt x="1382" y="2942"/>
                    <a:pt x="1453" y="2906"/>
                  </a:cubicBezTo>
                  <a:lnTo>
                    <a:pt x="2334" y="2513"/>
                  </a:lnTo>
                  <a:cubicBezTo>
                    <a:pt x="2489" y="2454"/>
                    <a:pt x="2608" y="2335"/>
                    <a:pt x="2644" y="2168"/>
                  </a:cubicBezTo>
                  <a:cubicBezTo>
                    <a:pt x="2727" y="2025"/>
                    <a:pt x="2727" y="1858"/>
                    <a:pt x="2656" y="1715"/>
                  </a:cubicBezTo>
                  <a:lnTo>
                    <a:pt x="2072" y="418"/>
                  </a:lnTo>
                  <a:cubicBezTo>
                    <a:pt x="1977" y="227"/>
                    <a:pt x="1787" y="84"/>
                    <a:pt x="1572" y="61"/>
                  </a:cubicBezTo>
                  <a:cubicBezTo>
                    <a:pt x="1370" y="49"/>
                    <a:pt x="1156" y="1"/>
                    <a:pt x="965" y="1"/>
                  </a:cubicBezTo>
                  <a:close/>
                </a:path>
              </a:pathLst>
            </a:custGeom>
            <a:solidFill>
              <a:srgbClr val="2C39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 name="Google Shape;726;p51"/>
            <p:cNvSpPr/>
            <p:nvPr/>
          </p:nvSpPr>
          <p:spPr>
            <a:xfrm>
              <a:off x="1014062" y="2472336"/>
              <a:ext cx="15147" cy="15147"/>
            </a:xfrm>
            <a:custGeom>
              <a:avLst/>
              <a:gdLst/>
              <a:ahLst/>
              <a:cxnLst/>
              <a:rect l="l" t="t" r="r" b="b"/>
              <a:pathLst>
                <a:path w="477" h="477" extrusionOk="0">
                  <a:moveTo>
                    <a:pt x="239" y="0"/>
                  </a:moveTo>
                  <a:cubicBezTo>
                    <a:pt x="108" y="0"/>
                    <a:pt x="1" y="107"/>
                    <a:pt x="1" y="238"/>
                  </a:cubicBezTo>
                  <a:cubicBezTo>
                    <a:pt x="1" y="381"/>
                    <a:pt x="108" y="476"/>
                    <a:pt x="239" y="476"/>
                  </a:cubicBezTo>
                  <a:cubicBezTo>
                    <a:pt x="370" y="476"/>
                    <a:pt x="477" y="381"/>
                    <a:pt x="477" y="238"/>
                  </a:cubicBezTo>
                  <a:cubicBezTo>
                    <a:pt x="477" y="107"/>
                    <a:pt x="370" y="0"/>
                    <a:pt x="239" y="0"/>
                  </a:cubicBezTo>
                  <a:close/>
                </a:path>
              </a:pathLst>
            </a:custGeom>
            <a:solidFill>
              <a:srgbClr val="2C39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 name="Google Shape;727;p51"/>
            <p:cNvSpPr/>
            <p:nvPr/>
          </p:nvSpPr>
          <p:spPr>
            <a:xfrm>
              <a:off x="866243" y="2291587"/>
              <a:ext cx="415546" cy="355053"/>
            </a:xfrm>
            <a:custGeom>
              <a:avLst/>
              <a:gdLst/>
              <a:ahLst/>
              <a:cxnLst/>
              <a:rect l="l" t="t" r="r" b="b"/>
              <a:pathLst>
                <a:path w="13086" h="11181" extrusionOk="0">
                  <a:moveTo>
                    <a:pt x="7620" y="1430"/>
                  </a:moveTo>
                  <a:lnTo>
                    <a:pt x="7620" y="1989"/>
                  </a:lnTo>
                  <a:lnTo>
                    <a:pt x="5453" y="1989"/>
                  </a:lnTo>
                  <a:lnTo>
                    <a:pt x="5453" y="1430"/>
                  </a:lnTo>
                  <a:close/>
                  <a:moveTo>
                    <a:pt x="7608" y="406"/>
                  </a:moveTo>
                  <a:cubicBezTo>
                    <a:pt x="8168" y="406"/>
                    <a:pt x="8632" y="858"/>
                    <a:pt x="8632" y="1430"/>
                  </a:cubicBezTo>
                  <a:lnTo>
                    <a:pt x="8632" y="1989"/>
                  </a:lnTo>
                  <a:lnTo>
                    <a:pt x="7989" y="1989"/>
                  </a:lnTo>
                  <a:lnTo>
                    <a:pt x="7989" y="1430"/>
                  </a:lnTo>
                  <a:cubicBezTo>
                    <a:pt x="7989" y="1215"/>
                    <a:pt x="7811" y="1037"/>
                    <a:pt x="7608" y="1037"/>
                  </a:cubicBezTo>
                  <a:lnTo>
                    <a:pt x="5453" y="1037"/>
                  </a:lnTo>
                  <a:cubicBezTo>
                    <a:pt x="5239" y="1037"/>
                    <a:pt x="5060" y="1215"/>
                    <a:pt x="5060" y="1430"/>
                  </a:cubicBezTo>
                  <a:lnTo>
                    <a:pt x="5060" y="1989"/>
                  </a:lnTo>
                  <a:lnTo>
                    <a:pt x="4417" y="1989"/>
                  </a:lnTo>
                  <a:lnTo>
                    <a:pt x="4417" y="1430"/>
                  </a:lnTo>
                  <a:cubicBezTo>
                    <a:pt x="4417" y="858"/>
                    <a:pt x="4882" y="406"/>
                    <a:pt x="5453" y="406"/>
                  </a:cubicBezTo>
                  <a:close/>
                  <a:moveTo>
                    <a:pt x="2929" y="2096"/>
                  </a:moveTo>
                  <a:cubicBezTo>
                    <a:pt x="3013" y="2096"/>
                    <a:pt x="3072" y="2156"/>
                    <a:pt x="3072" y="2227"/>
                  </a:cubicBezTo>
                  <a:lnTo>
                    <a:pt x="3072" y="3299"/>
                  </a:lnTo>
                  <a:cubicBezTo>
                    <a:pt x="3072" y="3382"/>
                    <a:pt x="3132" y="3454"/>
                    <a:pt x="3203" y="3478"/>
                  </a:cubicBezTo>
                  <a:cubicBezTo>
                    <a:pt x="3224" y="3486"/>
                    <a:pt x="3246" y="3490"/>
                    <a:pt x="3267" y="3490"/>
                  </a:cubicBezTo>
                  <a:cubicBezTo>
                    <a:pt x="3365" y="3490"/>
                    <a:pt x="3453" y="3406"/>
                    <a:pt x="3453" y="3299"/>
                  </a:cubicBezTo>
                  <a:lnTo>
                    <a:pt x="3453" y="2358"/>
                  </a:lnTo>
                  <a:lnTo>
                    <a:pt x="9632" y="2358"/>
                  </a:lnTo>
                  <a:lnTo>
                    <a:pt x="9632" y="10502"/>
                  </a:lnTo>
                  <a:lnTo>
                    <a:pt x="3453" y="10502"/>
                  </a:lnTo>
                  <a:lnTo>
                    <a:pt x="3453" y="4073"/>
                  </a:lnTo>
                  <a:cubicBezTo>
                    <a:pt x="3453" y="3978"/>
                    <a:pt x="3370" y="3882"/>
                    <a:pt x="3263" y="3882"/>
                  </a:cubicBezTo>
                  <a:cubicBezTo>
                    <a:pt x="3155" y="3882"/>
                    <a:pt x="3072" y="3978"/>
                    <a:pt x="3072" y="4073"/>
                  </a:cubicBezTo>
                  <a:lnTo>
                    <a:pt x="3072" y="10657"/>
                  </a:lnTo>
                  <a:cubicBezTo>
                    <a:pt x="3072" y="10728"/>
                    <a:pt x="3013" y="10788"/>
                    <a:pt x="2929" y="10788"/>
                  </a:cubicBezTo>
                  <a:lnTo>
                    <a:pt x="2310" y="10788"/>
                  </a:lnTo>
                  <a:cubicBezTo>
                    <a:pt x="2239" y="10788"/>
                    <a:pt x="2179" y="10728"/>
                    <a:pt x="2179" y="10657"/>
                  </a:cubicBezTo>
                  <a:lnTo>
                    <a:pt x="2179" y="2227"/>
                  </a:lnTo>
                  <a:cubicBezTo>
                    <a:pt x="2179" y="2156"/>
                    <a:pt x="2239" y="2096"/>
                    <a:pt x="2310" y="2096"/>
                  </a:cubicBezTo>
                  <a:close/>
                  <a:moveTo>
                    <a:pt x="10775" y="2096"/>
                  </a:moveTo>
                  <a:cubicBezTo>
                    <a:pt x="10847" y="2096"/>
                    <a:pt x="10906" y="2156"/>
                    <a:pt x="10906" y="2227"/>
                  </a:cubicBezTo>
                  <a:lnTo>
                    <a:pt x="10906" y="10657"/>
                  </a:lnTo>
                  <a:cubicBezTo>
                    <a:pt x="10906" y="10728"/>
                    <a:pt x="10847" y="10788"/>
                    <a:pt x="10775" y="10788"/>
                  </a:cubicBezTo>
                  <a:lnTo>
                    <a:pt x="10156" y="10788"/>
                  </a:lnTo>
                  <a:cubicBezTo>
                    <a:pt x="10073" y="10788"/>
                    <a:pt x="10013" y="10728"/>
                    <a:pt x="10013" y="10657"/>
                  </a:cubicBezTo>
                  <a:lnTo>
                    <a:pt x="10013" y="2227"/>
                  </a:lnTo>
                  <a:cubicBezTo>
                    <a:pt x="10013" y="2156"/>
                    <a:pt x="10073" y="2096"/>
                    <a:pt x="10156" y="2096"/>
                  </a:cubicBezTo>
                  <a:close/>
                  <a:moveTo>
                    <a:pt x="5465" y="1"/>
                  </a:moveTo>
                  <a:cubicBezTo>
                    <a:pt x="4691" y="1"/>
                    <a:pt x="4048" y="644"/>
                    <a:pt x="4048" y="1418"/>
                  </a:cubicBezTo>
                  <a:lnTo>
                    <a:pt x="4048" y="1977"/>
                  </a:lnTo>
                  <a:lnTo>
                    <a:pt x="3394" y="1977"/>
                  </a:lnTo>
                  <a:cubicBezTo>
                    <a:pt x="3310" y="1811"/>
                    <a:pt x="3132" y="1692"/>
                    <a:pt x="2929" y="1692"/>
                  </a:cubicBezTo>
                  <a:lnTo>
                    <a:pt x="2310" y="1692"/>
                  </a:lnTo>
                  <a:cubicBezTo>
                    <a:pt x="2096" y="1692"/>
                    <a:pt x="1941" y="1811"/>
                    <a:pt x="1846" y="1977"/>
                  </a:cubicBezTo>
                  <a:lnTo>
                    <a:pt x="1310" y="1977"/>
                  </a:lnTo>
                  <a:cubicBezTo>
                    <a:pt x="596" y="1977"/>
                    <a:pt x="0" y="2561"/>
                    <a:pt x="0" y="3287"/>
                  </a:cubicBezTo>
                  <a:lnTo>
                    <a:pt x="0" y="7990"/>
                  </a:lnTo>
                  <a:cubicBezTo>
                    <a:pt x="0" y="8097"/>
                    <a:pt x="96" y="8180"/>
                    <a:pt x="191" y="8180"/>
                  </a:cubicBezTo>
                  <a:cubicBezTo>
                    <a:pt x="298" y="8180"/>
                    <a:pt x="393" y="8097"/>
                    <a:pt x="393" y="7990"/>
                  </a:cubicBezTo>
                  <a:lnTo>
                    <a:pt x="393" y="3287"/>
                  </a:lnTo>
                  <a:cubicBezTo>
                    <a:pt x="393" y="2787"/>
                    <a:pt x="810" y="2370"/>
                    <a:pt x="1310" y="2370"/>
                  </a:cubicBezTo>
                  <a:lnTo>
                    <a:pt x="1786" y="2370"/>
                  </a:lnTo>
                  <a:lnTo>
                    <a:pt x="1786" y="10502"/>
                  </a:lnTo>
                  <a:lnTo>
                    <a:pt x="1310" y="10502"/>
                  </a:lnTo>
                  <a:cubicBezTo>
                    <a:pt x="810" y="10502"/>
                    <a:pt x="393" y="10085"/>
                    <a:pt x="393" y="9585"/>
                  </a:cubicBezTo>
                  <a:lnTo>
                    <a:pt x="393" y="8764"/>
                  </a:lnTo>
                  <a:cubicBezTo>
                    <a:pt x="393" y="8657"/>
                    <a:pt x="298" y="8573"/>
                    <a:pt x="191" y="8573"/>
                  </a:cubicBezTo>
                  <a:cubicBezTo>
                    <a:pt x="96" y="8573"/>
                    <a:pt x="0" y="8657"/>
                    <a:pt x="0" y="8764"/>
                  </a:cubicBezTo>
                  <a:lnTo>
                    <a:pt x="0" y="9585"/>
                  </a:lnTo>
                  <a:cubicBezTo>
                    <a:pt x="0" y="10300"/>
                    <a:pt x="584" y="10895"/>
                    <a:pt x="1310" y="10895"/>
                  </a:cubicBezTo>
                  <a:lnTo>
                    <a:pt x="1846" y="10895"/>
                  </a:lnTo>
                  <a:cubicBezTo>
                    <a:pt x="1941" y="11062"/>
                    <a:pt x="2120" y="11181"/>
                    <a:pt x="2310" y="11181"/>
                  </a:cubicBezTo>
                  <a:lnTo>
                    <a:pt x="2929" y="11181"/>
                  </a:lnTo>
                  <a:cubicBezTo>
                    <a:pt x="3144" y="11181"/>
                    <a:pt x="3310" y="11062"/>
                    <a:pt x="3394" y="10895"/>
                  </a:cubicBezTo>
                  <a:lnTo>
                    <a:pt x="9692" y="10895"/>
                  </a:lnTo>
                  <a:cubicBezTo>
                    <a:pt x="9775" y="11062"/>
                    <a:pt x="9954" y="11181"/>
                    <a:pt x="10156" y="11181"/>
                  </a:cubicBezTo>
                  <a:lnTo>
                    <a:pt x="10775" y="11181"/>
                  </a:lnTo>
                  <a:cubicBezTo>
                    <a:pt x="10978" y="11181"/>
                    <a:pt x="11145" y="11062"/>
                    <a:pt x="11240" y="10895"/>
                  </a:cubicBezTo>
                  <a:lnTo>
                    <a:pt x="11776" y="10895"/>
                  </a:lnTo>
                  <a:cubicBezTo>
                    <a:pt x="12490" y="10895"/>
                    <a:pt x="13085" y="10312"/>
                    <a:pt x="13085" y="9585"/>
                  </a:cubicBezTo>
                  <a:lnTo>
                    <a:pt x="13085" y="4894"/>
                  </a:lnTo>
                  <a:cubicBezTo>
                    <a:pt x="13085" y="4787"/>
                    <a:pt x="12990" y="4704"/>
                    <a:pt x="12883" y="4704"/>
                  </a:cubicBezTo>
                  <a:cubicBezTo>
                    <a:pt x="12788" y="4704"/>
                    <a:pt x="12692" y="4787"/>
                    <a:pt x="12692" y="4894"/>
                  </a:cubicBezTo>
                  <a:lnTo>
                    <a:pt x="12692" y="9585"/>
                  </a:lnTo>
                  <a:cubicBezTo>
                    <a:pt x="12692" y="10085"/>
                    <a:pt x="12276" y="10502"/>
                    <a:pt x="11776" y="10502"/>
                  </a:cubicBezTo>
                  <a:lnTo>
                    <a:pt x="11299" y="10502"/>
                  </a:lnTo>
                  <a:lnTo>
                    <a:pt x="11299" y="2370"/>
                  </a:lnTo>
                  <a:lnTo>
                    <a:pt x="11776" y="2370"/>
                  </a:lnTo>
                  <a:cubicBezTo>
                    <a:pt x="12276" y="2370"/>
                    <a:pt x="12692" y="2787"/>
                    <a:pt x="12692" y="3287"/>
                  </a:cubicBezTo>
                  <a:lnTo>
                    <a:pt x="12692" y="4120"/>
                  </a:lnTo>
                  <a:cubicBezTo>
                    <a:pt x="12692" y="4240"/>
                    <a:pt x="12788" y="4311"/>
                    <a:pt x="12895" y="4311"/>
                  </a:cubicBezTo>
                  <a:cubicBezTo>
                    <a:pt x="12990" y="4311"/>
                    <a:pt x="13085" y="4228"/>
                    <a:pt x="13085" y="4120"/>
                  </a:cubicBezTo>
                  <a:lnTo>
                    <a:pt x="13085" y="3287"/>
                  </a:lnTo>
                  <a:cubicBezTo>
                    <a:pt x="13085" y="2573"/>
                    <a:pt x="12502" y="1977"/>
                    <a:pt x="11776" y="1977"/>
                  </a:cubicBezTo>
                  <a:lnTo>
                    <a:pt x="11240" y="1977"/>
                  </a:lnTo>
                  <a:cubicBezTo>
                    <a:pt x="11145" y="1811"/>
                    <a:pt x="10966" y="1692"/>
                    <a:pt x="10775" y="1692"/>
                  </a:cubicBezTo>
                  <a:lnTo>
                    <a:pt x="10156" y="1692"/>
                  </a:lnTo>
                  <a:cubicBezTo>
                    <a:pt x="9942" y="1692"/>
                    <a:pt x="9775" y="1811"/>
                    <a:pt x="9692" y="1977"/>
                  </a:cubicBezTo>
                  <a:lnTo>
                    <a:pt x="9037" y="1977"/>
                  </a:lnTo>
                  <a:lnTo>
                    <a:pt x="9037" y="1418"/>
                  </a:lnTo>
                  <a:cubicBezTo>
                    <a:pt x="9037" y="644"/>
                    <a:pt x="8394" y="1"/>
                    <a:pt x="7620" y="1"/>
                  </a:cubicBezTo>
                  <a:close/>
                </a:path>
              </a:pathLst>
            </a:custGeom>
            <a:solidFill>
              <a:srgbClr val="2C39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8" name="Google Shape;728;p51"/>
          <p:cNvGrpSpPr/>
          <p:nvPr/>
        </p:nvGrpSpPr>
        <p:grpSpPr>
          <a:xfrm>
            <a:off x="1322347" y="4217874"/>
            <a:ext cx="190241" cy="200803"/>
            <a:chOff x="3620576" y="2745525"/>
            <a:chExt cx="336889" cy="355592"/>
          </a:xfrm>
        </p:grpSpPr>
        <p:sp>
          <p:nvSpPr>
            <p:cNvPr id="729" name="Google Shape;729;p51"/>
            <p:cNvSpPr/>
            <p:nvPr/>
          </p:nvSpPr>
          <p:spPr>
            <a:xfrm>
              <a:off x="3620576" y="2745525"/>
              <a:ext cx="336889" cy="355592"/>
            </a:xfrm>
            <a:custGeom>
              <a:avLst/>
              <a:gdLst/>
              <a:ahLst/>
              <a:cxnLst/>
              <a:rect l="l" t="t" r="r" b="b"/>
              <a:pathLst>
                <a:path w="10609" h="11198" extrusionOk="0">
                  <a:moveTo>
                    <a:pt x="9856" y="0"/>
                  </a:moveTo>
                  <a:cubicBezTo>
                    <a:pt x="9825" y="0"/>
                    <a:pt x="9794" y="2"/>
                    <a:pt x="9763" y="5"/>
                  </a:cubicBezTo>
                  <a:lnTo>
                    <a:pt x="3310" y="1148"/>
                  </a:lnTo>
                  <a:cubicBezTo>
                    <a:pt x="2965" y="1208"/>
                    <a:pt x="2691" y="1505"/>
                    <a:pt x="2691" y="1863"/>
                  </a:cubicBezTo>
                  <a:lnTo>
                    <a:pt x="2691" y="7161"/>
                  </a:lnTo>
                  <a:cubicBezTo>
                    <a:pt x="2512" y="7101"/>
                    <a:pt x="2324" y="7075"/>
                    <a:pt x="2134" y="7075"/>
                  </a:cubicBezTo>
                  <a:cubicBezTo>
                    <a:pt x="2098" y="7075"/>
                    <a:pt x="2061" y="7076"/>
                    <a:pt x="2024" y="7078"/>
                  </a:cubicBezTo>
                  <a:cubicBezTo>
                    <a:pt x="1489" y="7089"/>
                    <a:pt x="1000" y="7304"/>
                    <a:pt x="608" y="7685"/>
                  </a:cubicBezTo>
                  <a:cubicBezTo>
                    <a:pt x="238" y="8078"/>
                    <a:pt x="12" y="8566"/>
                    <a:pt x="12" y="9102"/>
                  </a:cubicBezTo>
                  <a:cubicBezTo>
                    <a:pt x="0" y="9661"/>
                    <a:pt x="227" y="10185"/>
                    <a:pt x="608" y="10590"/>
                  </a:cubicBezTo>
                  <a:cubicBezTo>
                    <a:pt x="1000" y="10971"/>
                    <a:pt x="1524" y="11197"/>
                    <a:pt x="2072" y="11197"/>
                  </a:cubicBezTo>
                  <a:lnTo>
                    <a:pt x="2096" y="11197"/>
                  </a:lnTo>
                  <a:cubicBezTo>
                    <a:pt x="3215" y="11185"/>
                    <a:pt x="4120" y="10245"/>
                    <a:pt x="4120" y="9114"/>
                  </a:cubicBezTo>
                  <a:lnTo>
                    <a:pt x="4120" y="4934"/>
                  </a:lnTo>
                  <a:cubicBezTo>
                    <a:pt x="4120" y="4827"/>
                    <a:pt x="4037" y="4744"/>
                    <a:pt x="3929" y="4744"/>
                  </a:cubicBezTo>
                  <a:cubicBezTo>
                    <a:pt x="3822" y="4744"/>
                    <a:pt x="3739" y="4827"/>
                    <a:pt x="3739" y="4934"/>
                  </a:cubicBezTo>
                  <a:lnTo>
                    <a:pt x="3739" y="9114"/>
                  </a:lnTo>
                  <a:cubicBezTo>
                    <a:pt x="3739" y="10042"/>
                    <a:pt x="3013" y="10780"/>
                    <a:pt x="2096" y="10792"/>
                  </a:cubicBezTo>
                  <a:lnTo>
                    <a:pt x="2072" y="10792"/>
                  </a:lnTo>
                  <a:cubicBezTo>
                    <a:pt x="1620" y="10792"/>
                    <a:pt x="1203" y="10614"/>
                    <a:pt x="893" y="10304"/>
                  </a:cubicBezTo>
                  <a:cubicBezTo>
                    <a:pt x="572" y="9983"/>
                    <a:pt x="405" y="9566"/>
                    <a:pt x="405" y="9102"/>
                  </a:cubicBezTo>
                  <a:cubicBezTo>
                    <a:pt x="417" y="8221"/>
                    <a:pt x="1143" y="7494"/>
                    <a:pt x="2024" y="7482"/>
                  </a:cubicBezTo>
                  <a:cubicBezTo>
                    <a:pt x="2298" y="7482"/>
                    <a:pt x="2560" y="7518"/>
                    <a:pt x="2798" y="7637"/>
                  </a:cubicBezTo>
                  <a:cubicBezTo>
                    <a:pt x="2826" y="7654"/>
                    <a:pt x="2856" y="7663"/>
                    <a:pt x="2886" y="7663"/>
                  </a:cubicBezTo>
                  <a:cubicBezTo>
                    <a:pt x="2922" y="7663"/>
                    <a:pt x="2957" y="7651"/>
                    <a:pt x="2989" y="7625"/>
                  </a:cubicBezTo>
                  <a:cubicBezTo>
                    <a:pt x="3048" y="7601"/>
                    <a:pt x="3084" y="7518"/>
                    <a:pt x="3084" y="7459"/>
                  </a:cubicBezTo>
                  <a:lnTo>
                    <a:pt x="3084" y="1863"/>
                  </a:lnTo>
                  <a:cubicBezTo>
                    <a:pt x="3084" y="1708"/>
                    <a:pt x="3203" y="1565"/>
                    <a:pt x="3346" y="1541"/>
                  </a:cubicBezTo>
                  <a:lnTo>
                    <a:pt x="9811" y="398"/>
                  </a:lnTo>
                  <a:cubicBezTo>
                    <a:pt x="9834" y="393"/>
                    <a:pt x="9856" y="391"/>
                    <a:pt x="9877" y="391"/>
                  </a:cubicBezTo>
                  <a:cubicBezTo>
                    <a:pt x="9953" y="391"/>
                    <a:pt x="10017" y="423"/>
                    <a:pt x="10073" y="470"/>
                  </a:cubicBezTo>
                  <a:cubicBezTo>
                    <a:pt x="10156" y="529"/>
                    <a:pt x="10192" y="612"/>
                    <a:pt x="10192" y="720"/>
                  </a:cubicBezTo>
                  <a:lnTo>
                    <a:pt x="10192" y="2910"/>
                  </a:lnTo>
                  <a:cubicBezTo>
                    <a:pt x="10192" y="3018"/>
                    <a:pt x="10287" y="3101"/>
                    <a:pt x="10394" y="3101"/>
                  </a:cubicBezTo>
                  <a:cubicBezTo>
                    <a:pt x="10490" y="3101"/>
                    <a:pt x="10585" y="3018"/>
                    <a:pt x="10585" y="2910"/>
                  </a:cubicBezTo>
                  <a:lnTo>
                    <a:pt x="10585" y="720"/>
                  </a:lnTo>
                  <a:cubicBezTo>
                    <a:pt x="10609" y="529"/>
                    <a:pt x="10525" y="315"/>
                    <a:pt x="10359" y="172"/>
                  </a:cubicBezTo>
                  <a:cubicBezTo>
                    <a:pt x="10216" y="60"/>
                    <a:pt x="10039" y="0"/>
                    <a:pt x="9856" y="0"/>
                  </a:cubicBezTo>
                  <a:close/>
                </a:path>
              </a:pathLst>
            </a:custGeom>
            <a:solidFill>
              <a:srgbClr val="2C39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 name="Google Shape;730;p51"/>
            <p:cNvSpPr/>
            <p:nvPr/>
          </p:nvSpPr>
          <p:spPr>
            <a:xfrm>
              <a:off x="3738896" y="2800747"/>
              <a:ext cx="218570" cy="258771"/>
            </a:xfrm>
            <a:custGeom>
              <a:avLst/>
              <a:gdLst/>
              <a:ahLst/>
              <a:cxnLst/>
              <a:rect l="l" t="t" r="r" b="b"/>
              <a:pathLst>
                <a:path w="6883" h="8149" extrusionOk="0">
                  <a:moveTo>
                    <a:pt x="5651" y="0"/>
                  </a:moveTo>
                  <a:cubicBezTo>
                    <a:pt x="5637" y="0"/>
                    <a:pt x="5623" y="2"/>
                    <a:pt x="5609" y="5"/>
                  </a:cubicBezTo>
                  <a:lnTo>
                    <a:pt x="156" y="981"/>
                  </a:lnTo>
                  <a:cubicBezTo>
                    <a:pt x="72" y="993"/>
                    <a:pt x="1" y="1076"/>
                    <a:pt x="1" y="1171"/>
                  </a:cubicBezTo>
                  <a:lnTo>
                    <a:pt x="1" y="2267"/>
                  </a:lnTo>
                  <a:cubicBezTo>
                    <a:pt x="1" y="2374"/>
                    <a:pt x="84" y="2469"/>
                    <a:pt x="191" y="2469"/>
                  </a:cubicBezTo>
                  <a:cubicBezTo>
                    <a:pt x="287" y="2469"/>
                    <a:pt x="382" y="2374"/>
                    <a:pt x="382" y="2267"/>
                  </a:cubicBezTo>
                  <a:lnTo>
                    <a:pt x="382" y="1338"/>
                  </a:lnTo>
                  <a:lnTo>
                    <a:pt x="5430" y="445"/>
                  </a:lnTo>
                  <a:lnTo>
                    <a:pt x="5430" y="4112"/>
                  </a:lnTo>
                  <a:cubicBezTo>
                    <a:pt x="5241" y="4052"/>
                    <a:pt x="5051" y="4026"/>
                    <a:pt x="4862" y="4026"/>
                  </a:cubicBezTo>
                  <a:cubicBezTo>
                    <a:pt x="4825" y="4026"/>
                    <a:pt x="4788" y="4027"/>
                    <a:pt x="4752" y="4029"/>
                  </a:cubicBezTo>
                  <a:cubicBezTo>
                    <a:pt x="4216" y="4041"/>
                    <a:pt x="3728" y="4243"/>
                    <a:pt x="3347" y="4636"/>
                  </a:cubicBezTo>
                  <a:cubicBezTo>
                    <a:pt x="2966" y="5029"/>
                    <a:pt x="2751" y="5517"/>
                    <a:pt x="2751" y="6053"/>
                  </a:cubicBezTo>
                  <a:cubicBezTo>
                    <a:pt x="2727" y="6613"/>
                    <a:pt x="2954" y="7136"/>
                    <a:pt x="3347" y="7541"/>
                  </a:cubicBezTo>
                  <a:cubicBezTo>
                    <a:pt x="3728" y="7922"/>
                    <a:pt x="4251" y="8148"/>
                    <a:pt x="4799" y="8148"/>
                  </a:cubicBezTo>
                  <a:lnTo>
                    <a:pt x="4835" y="8148"/>
                  </a:lnTo>
                  <a:cubicBezTo>
                    <a:pt x="5942" y="8137"/>
                    <a:pt x="6859" y="7196"/>
                    <a:pt x="6859" y="6065"/>
                  </a:cubicBezTo>
                  <a:lnTo>
                    <a:pt x="6859" y="2148"/>
                  </a:lnTo>
                  <a:cubicBezTo>
                    <a:pt x="6883" y="2017"/>
                    <a:pt x="6799" y="1933"/>
                    <a:pt x="6692" y="1933"/>
                  </a:cubicBezTo>
                  <a:cubicBezTo>
                    <a:pt x="6585" y="1933"/>
                    <a:pt x="6502" y="2017"/>
                    <a:pt x="6502" y="2124"/>
                  </a:cubicBezTo>
                  <a:lnTo>
                    <a:pt x="6502" y="6041"/>
                  </a:lnTo>
                  <a:cubicBezTo>
                    <a:pt x="6502" y="6958"/>
                    <a:pt x="5775" y="7708"/>
                    <a:pt x="4859" y="7720"/>
                  </a:cubicBezTo>
                  <a:lnTo>
                    <a:pt x="4835" y="7720"/>
                  </a:lnTo>
                  <a:cubicBezTo>
                    <a:pt x="4382" y="7720"/>
                    <a:pt x="3966" y="7541"/>
                    <a:pt x="3656" y="7232"/>
                  </a:cubicBezTo>
                  <a:cubicBezTo>
                    <a:pt x="3335" y="6898"/>
                    <a:pt x="3168" y="6482"/>
                    <a:pt x="3168" y="6017"/>
                  </a:cubicBezTo>
                  <a:cubicBezTo>
                    <a:pt x="3180" y="5148"/>
                    <a:pt x="3906" y="4410"/>
                    <a:pt x="4787" y="4398"/>
                  </a:cubicBezTo>
                  <a:cubicBezTo>
                    <a:pt x="5061" y="4398"/>
                    <a:pt x="5323" y="4446"/>
                    <a:pt x="5561" y="4565"/>
                  </a:cubicBezTo>
                  <a:cubicBezTo>
                    <a:pt x="5588" y="4575"/>
                    <a:pt x="5617" y="4581"/>
                    <a:pt x="5646" y="4581"/>
                  </a:cubicBezTo>
                  <a:cubicBezTo>
                    <a:pt x="5683" y="4581"/>
                    <a:pt x="5719" y="4572"/>
                    <a:pt x="5752" y="4553"/>
                  </a:cubicBezTo>
                  <a:cubicBezTo>
                    <a:pt x="5811" y="4517"/>
                    <a:pt x="5847" y="4446"/>
                    <a:pt x="5847" y="4386"/>
                  </a:cubicBezTo>
                  <a:lnTo>
                    <a:pt x="5847" y="207"/>
                  </a:lnTo>
                  <a:cubicBezTo>
                    <a:pt x="5847" y="147"/>
                    <a:pt x="5811" y="88"/>
                    <a:pt x="5775" y="52"/>
                  </a:cubicBezTo>
                  <a:cubicBezTo>
                    <a:pt x="5739" y="16"/>
                    <a:pt x="5696" y="0"/>
                    <a:pt x="5651" y="0"/>
                  </a:cubicBezTo>
                  <a:close/>
                </a:path>
              </a:pathLst>
            </a:custGeom>
            <a:solidFill>
              <a:srgbClr val="2C39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1" name="Google Shape;731;p51"/>
          <p:cNvGrpSpPr/>
          <p:nvPr/>
        </p:nvGrpSpPr>
        <p:grpSpPr>
          <a:xfrm>
            <a:off x="1712600" y="4270486"/>
            <a:ext cx="205824" cy="148190"/>
            <a:chOff x="3588440" y="3258368"/>
            <a:chExt cx="364484" cy="262423"/>
          </a:xfrm>
        </p:grpSpPr>
        <p:sp>
          <p:nvSpPr>
            <p:cNvPr id="732" name="Google Shape;732;p51"/>
            <p:cNvSpPr/>
            <p:nvPr/>
          </p:nvSpPr>
          <p:spPr>
            <a:xfrm>
              <a:off x="3588440" y="3258368"/>
              <a:ext cx="364484" cy="262423"/>
            </a:xfrm>
            <a:custGeom>
              <a:avLst/>
              <a:gdLst/>
              <a:ahLst/>
              <a:cxnLst/>
              <a:rect l="l" t="t" r="r" b="b"/>
              <a:pathLst>
                <a:path w="11478" h="8264" extrusionOk="0">
                  <a:moveTo>
                    <a:pt x="1965" y="345"/>
                  </a:moveTo>
                  <a:cubicBezTo>
                    <a:pt x="2024" y="345"/>
                    <a:pt x="2072" y="393"/>
                    <a:pt x="2072" y="453"/>
                  </a:cubicBezTo>
                  <a:lnTo>
                    <a:pt x="2072" y="810"/>
                  </a:lnTo>
                  <a:lnTo>
                    <a:pt x="1346" y="810"/>
                  </a:lnTo>
                  <a:lnTo>
                    <a:pt x="1346" y="453"/>
                  </a:lnTo>
                  <a:cubicBezTo>
                    <a:pt x="1346" y="393"/>
                    <a:pt x="1381" y="345"/>
                    <a:pt x="1441" y="345"/>
                  </a:cubicBezTo>
                  <a:close/>
                  <a:moveTo>
                    <a:pt x="10311" y="1191"/>
                  </a:moveTo>
                  <a:cubicBezTo>
                    <a:pt x="10371" y="1191"/>
                    <a:pt x="10418" y="1238"/>
                    <a:pt x="10418" y="1298"/>
                  </a:cubicBezTo>
                  <a:lnTo>
                    <a:pt x="10418" y="1631"/>
                  </a:lnTo>
                  <a:lnTo>
                    <a:pt x="9037" y="1631"/>
                  </a:lnTo>
                  <a:lnTo>
                    <a:pt x="9037" y="1298"/>
                  </a:lnTo>
                  <a:cubicBezTo>
                    <a:pt x="9037" y="1238"/>
                    <a:pt x="9085" y="1191"/>
                    <a:pt x="9144" y="1191"/>
                  </a:cubicBezTo>
                  <a:close/>
                  <a:moveTo>
                    <a:pt x="1453" y="0"/>
                  </a:moveTo>
                  <a:cubicBezTo>
                    <a:pt x="1215" y="0"/>
                    <a:pt x="1012" y="203"/>
                    <a:pt x="1012" y="453"/>
                  </a:cubicBezTo>
                  <a:lnTo>
                    <a:pt x="1012" y="810"/>
                  </a:lnTo>
                  <a:lnTo>
                    <a:pt x="858" y="810"/>
                  </a:lnTo>
                  <a:cubicBezTo>
                    <a:pt x="667" y="810"/>
                    <a:pt x="477" y="881"/>
                    <a:pt x="322" y="1000"/>
                  </a:cubicBezTo>
                  <a:cubicBezTo>
                    <a:pt x="250" y="1060"/>
                    <a:pt x="238" y="1167"/>
                    <a:pt x="298" y="1238"/>
                  </a:cubicBezTo>
                  <a:cubicBezTo>
                    <a:pt x="334" y="1282"/>
                    <a:pt x="388" y="1308"/>
                    <a:pt x="441" y="1308"/>
                  </a:cubicBezTo>
                  <a:cubicBezTo>
                    <a:pt x="475" y="1308"/>
                    <a:pt x="508" y="1297"/>
                    <a:pt x="536" y="1274"/>
                  </a:cubicBezTo>
                  <a:cubicBezTo>
                    <a:pt x="663" y="1170"/>
                    <a:pt x="790" y="1154"/>
                    <a:pt x="914" y="1154"/>
                  </a:cubicBezTo>
                  <a:cubicBezTo>
                    <a:pt x="966" y="1154"/>
                    <a:pt x="1018" y="1157"/>
                    <a:pt x="1070" y="1157"/>
                  </a:cubicBezTo>
                  <a:cubicBezTo>
                    <a:pt x="1090" y="1157"/>
                    <a:pt x="1111" y="1156"/>
                    <a:pt x="1131" y="1155"/>
                  </a:cubicBezTo>
                  <a:lnTo>
                    <a:pt x="2560" y="1155"/>
                  </a:lnTo>
                  <a:cubicBezTo>
                    <a:pt x="2846" y="1155"/>
                    <a:pt x="3060" y="1369"/>
                    <a:pt x="3060" y="1655"/>
                  </a:cubicBezTo>
                  <a:lnTo>
                    <a:pt x="3060" y="2310"/>
                  </a:lnTo>
                  <a:cubicBezTo>
                    <a:pt x="3060" y="2405"/>
                    <a:pt x="3144" y="2477"/>
                    <a:pt x="3227" y="2477"/>
                  </a:cubicBezTo>
                  <a:cubicBezTo>
                    <a:pt x="3322" y="2477"/>
                    <a:pt x="3394" y="2405"/>
                    <a:pt x="3394" y="2310"/>
                  </a:cubicBezTo>
                  <a:lnTo>
                    <a:pt x="3394" y="1965"/>
                  </a:lnTo>
                  <a:lnTo>
                    <a:pt x="10656" y="1965"/>
                  </a:lnTo>
                  <a:cubicBezTo>
                    <a:pt x="10918" y="1988"/>
                    <a:pt x="11133" y="2203"/>
                    <a:pt x="11133" y="2477"/>
                  </a:cubicBezTo>
                  <a:lnTo>
                    <a:pt x="11133" y="2679"/>
                  </a:lnTo>
                  <a:lnTo>
                    <a:pt x="10835" y="2679"/>
                  </a:lnTo>
                  <a:cubicBezTo>
                    <a:pt x="10740" y="2679"/>
                    <a:pt x="10668" y="2762"/>
                    <a:pt x="10668" y="2846"/>
                  </a:cubicBezTo>
                  <a:cubicBezTo>
                    <a:pt x="10668" y="2941"/>
                    <a:pt x="10740" y="3012"/>
                    <a:pt x="10835" y="3012"/>
                  </a:cubicBezTo>
                  <a:lnTo>
                    <a:pt x="11133" y="3012"/>
                  </a:lnTo>
                  <a:lnTo>
                    <a:pt x="11133" y="7072"/>
                  </a:lnTo>
                  <a:lnTo>
                    <a:pt x="10347" y="7072"/>
                  </a:lnTo>
                  <a:cubicBezTo>
                    <a:pt x="10085" y="7072"/>
                    <a:pt x="9882" y="6870"/>
                    <a:pt x="9882" y="6608"/>
                  </a:cubicBezTo>
                  <a:lnTo>
                    <a:pt x="9882" y="3489"/>
                  </a:lnTo>
                  <a:cubicBezTo>
                    <a:pt x="9882" y="3274"/>
                    <a:pt x="10013" y="3096"/>
                    <a:pt x="10216" y="3036"/>
                  </a:cubicBezTo>
                  <a:cubicBezTo>
                    <a:pt x="10299" y="3012"/>
                    <a:pt x="10347" y="2917"/>
                    <a:pt x="10323" y="2834"/>
                  </a:cubicBezTo>
                  <a:cubicBezTo>
                    <a:pt x="10302" y="2750"/>
                    <a:pt x="10235" y="2713"/>
                    <a:pt x="10155" y="2713"/>
                  </a:cubicBezTo>
                  <a:cubicBezTo>
                    <a:pt x="10144" y="2713"/>
                    <a:pt x="10132" y="2713"/>
                    <a:pt x="10121" y="2715"/>
                  </a:cubicBezTo>
                  <a:cubicBezTo>
                    <a:pt x="9787" y="2822"/>
                    <a:pt x="9561" y="3131"/>
                    <a:pt x="9561" y="3489"/>
                  </a:cubicBezTo>
                  <a:lnTo>
                    <a:pt x="9561" y="6608"/>
                  </a:lnTo>
                  <a:cubicBezTo>
                    <a:pt x="9561" y="7061"/>
                    <a:pt x="9918" y="7418"/>
                    <a:pt x="10359" y="7418"/>
                  </a:cubicBezTo>
                  <a:lnTo>
                    <a:pt x="11145" y="7418"/>
                  </a:lnTo>
                  <a:cubicBezTo>
                    <a:pt x="11145" y="7703"/>
                    <a:pt x="10918" y="7918"/>
                    <a:pt x="10644" y="7918"/>
                  </a:cubicBezTo>
                  <a:lnTo>
                    <a:pt x="3239" y="7918"/>
                  </a:lnTo>
                  <a:cubicBezTo>
                    <a:pt x="3322" y="7823"/>
                    <a:pt x="3382" y="7715"/>
                    <a:pt x="3394" y="7584"/>
                  </a:cubicBezTo>
                  <a:cubicBezTo>
                    <a:pt x="3405" y="7489"/>
                    <a:pt x="3346" y="7406"/>
                    <a:pt x="3263" y="7370"/>
                  </a:cubicBezTo>
                  <a:cubicBezTo>
                    <a:pt x="3254" y="7369"/>
                    <a:pt x="3246" y="7369"/>
                    <a:pt x="3238" y="7369"/>
                  </a:cubicBezTo>
                  <a:cubicBezTo>
                    <a:pt x="3153" y="7369"/>
                    <a:pt x="3081" y="7425"/>
                    <a:pt x="3048" y="7501"/>
                  </a:cubicBezTo>
                  <a:cubicBezTo>
                    <a:pt x="3013" y="7739"/>
                    <a:pt x="2798" y="7906"/>
                    <a:pt x="2548" y="7906"/>
                  </a:cubicBezTo>
                  <a:lnTo>
                    <a:pt x="762" y="7906"/>
                  </a:lnTo>
                  <a:cubicBezTo>
                    <a:pt x="500" y="7882"/>
                    <a:pt x="322" y="7656"/>
                    <a:pt x="322" y="7406"/>
                  </a:cubicBezTo>
                  <a:lnTo>
                    <a:pt x="322" y="2619"/>
                  </a:lnTo>
                  <a:lnTo>
                    <a:pt x="322" y="1727"/>
                  </a:lnTo>
                  <a:cubicBezTo>
                    <a:pt x="322" y="1643"/>
                    <a:pt x="250" y="1572"/>
                    <a:pt x="167" y="1572"/>
                  </a:cubicBezTo>
                  <a:cubicBezTo>
                    <a:pt x="72" y="1572"/>
                    <a:pt x="0" y="1643"/>
                    <a:pt x="0" y="1727"/>
                  </a:cubicBezTo>
                  <a:lnTo>
                    <a:pt x="0" y="7418"/>
                  </a:lnTo>
                  <a:cubicBezTo>
                    <a:pt x="0" y="7834"/>
                    <a:pt x="310" y="8192"/>
                    <a:pt x="703" y="8251"/>
                  </a:cubicBezTo>
                  <a:cubicBezTo>
                    <a:pt x="715" y="8251"/>
                    <a:pt x="738" y="8251"/>
                    <a:pt x="762" y="8263"/>
                  </a:cubicBezTo>
                  <a:lnTo>
                    <a:pt x="10633" y="8263"/>
                  </a:lnTo>
                  <a:cubicBezTo>
                    <a:pt x="11109" y="8263"/>
                    <a:pt x="11478" y="7882"/>
                    <a:pt x="11478" y="7418"/>
                  </a:cubicBezTo>
                  <a:lnTo>
                    <a:pt x="11478" y="2477"/>
                  </a:lnTo>
                  <a:cubicBezTo>
                    <a:pt x="11478" y="2060"/>
                    <a:pt x="11168" y="1703"/>
                    <a:pt x="10764" y="1643"/>
                  </a:cubicBezTo>
                  <a:lnTo>
                    <a:pt x="10764" y="1298"/>
                  </a:lnTo>
                  <a:cubicBezTo>
                    <a:pt x="10764" y="1060"/>
                    <a:pt x="10573" y="857"/>
                    <a:pt x="10311" y="857"/>
                  </a:cubicBezTo>
                  <a:lnTo>
                    <a:pt x="9144" y="857"/>
                  </a:lnTo>
                  <a:cubicBezTo>
                    <a:pt x="8906" y="857"/>
                    <a:pt x="8692" y="1048"/>
                    <a:pt x="8692" y="1298"/>
                  </a:cubicBezTo>
                  <a:lnTo>
                    <a:pt x="8692" y="1631"/>
                  </a:lnTo>
                  <a:lnTo>
                    <a:pt x="8216" y="1631"/>
                  </a:lnTo>
                  <a:lnTo>
                    <a:pt x="7858" y="857"/>
                  </a:lnTo>
                  <a:cubicBezTo>
                    <a:pt x="7727" y="584"/>
                    <a:pt x="7454" y="405"/>
                    <a:pt x="7156" y="405"/>
                  </a:cubicBezTo>
                  <a:lnTo>
                    <a:pt x="5775" y="405"/>
                  </a:lnTo>
                  <a:cubicBezTo>
                    <a:pt x="5525" y="405"/>
                    <a:pt x="5287" y="524"/>
                    <a:pt x="5132" y="738"/>
                  </a:cubicBezTo>
                  <a:cubicBezTo>
                    <a:pt x="5072" y="810"/>
                    <a:pt x="5108" y="917"/>
                    <a:pt x="5179" y="976"/>
                  </a:cubicBezTo>
                  <a:cubicBezTo>
                    <a:pt x="5205" y="997"/>
                    <a:pt x="5234" y="1006"/>
                    <a:pt x="5264" y="1006"/>
                  </a:cubicBezTo>
                  <a:cubicBezTo>
                    <a:pt x="5320" y="1006"/>
                    <a:pt x="5379" y="975"/>
                    <a:pt x="5418" y="929"/>
                  </a:cubicBezTo>
                  <a:cubicBezTo>
                    <a:pt x="5489" y="810"/>
                    <a:pt x="5632" y="750"/>
                    <a:pt x="5775" y="750"/>
                  </a:cubicBezTo>
                  <a:lnTo>
                    <a:pt x="7156" y="750"/>
                  </a:lnTo>
                  <a:cubicBezTo>
                    <a:pt x="7323" y="750"/>
                    <a:pt x="7489" y="857"/>
                    <a:pt x="7561" y="1000"/>
                  </a:cubicBezTo>
                  <a:lnTo>
                    <a:pt x="7858" y="1631"/>
                  </a:lnTo>
                  <a:lnTo>
                    <a:pt x="5096" y="1631"/>
                  </a:lnTo>
                  <a:lnTo>
                    <a:pt x="5156" y="1512"/>
                  </a:lnTo>
                  <a:cubicBezTo>
                    <a:pt x="5191" y="1417"/>
                    <a:pt x="5156" y="1310"/>
                    <a:pt x="5060" y="1286"/>
                  </a:cubicBezTo>
                  <a:cubicBezTo>
                    <a:pt x="5034" y="1273"/>
                    <a:pt x="5008" y="1267"/>
                    <a:pt x="4984" y="1267"/>
                  </a:cubicBezTo>
                  <a:cubicBezTo>
                    <a:pt x="4918" y="1267"/>
                    <a:pt x="4860" y="1309"/>
                    <a:pt x="4834" y="1369"/>
                  </a:cubicBezTo>
                  <a:lnTo>
                    <a:pt x="4715" y="1631"/>
                  </a:lnTo>
                  <a:lnTo>
                    <a:pt x="3417" y="1631"/>
                  </a:lnTo>
                  <a:cubicBezTo>
                    <a:pt x="3405" y="1179"/>
                    <a:pt x="3036" y="810"/>
                    <a:pt x="2572" y="810"/>
                  </a:cubicBezTo>
                  <a:lnTo>
                    <a:pt x="2429" y="810"/>
                  </a:lnTo>
                  <a:lnTo>
                    <a:pt x="2429" y="453"/>
                  </a:lnTo>
                  <a:cubicBezTo>
                    <a:pt x="2429" y="214"/>
                    <a:pt x="2227" y="0"/>
                    <a:pt x="1977" y="0"/>
                  </a:cubicBezTo>
                  <a:close/>
                </a:path>
              </a:pathLst>
            </a:custGeom>
            <a:solidFill>
              <a:srgbClr val="2C39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 name="Google Shape;733;p51"/>
            <p:cNvSpPr/>
            <p:nvPr/>
          </p:nvSpPr>
          <p:spPr>
            <a:xfrm>
              <a:off x="3685992" y="3347949"/>
              <a:ext cx="10606" cy="133498"/>
            </a:xfrm>
            <a:custGeom>
              <a:avLst/>
              <a:gdLst/>
              <a:ahLst/>
              <a:cxnLst/>
              <a:rect l="l" t="t" r="r" b="b"/>
              <a:pathLst>
                <a:path w="334" h="4204" extrusionOk="0">
                  <a:moveTo>
                    <a:pt x="155" y="1"/>
                  </a:moveTo>
                  <a:cubicBezTo>
                    <a:pt x="72" y="1"/>
                    <a:pt x="0" y="72"/>
                    <a:pt x="0" y="156"/>
                  </a:cubicBezTo>
                  <a:lnTo>
                    <a:pt x="0" y="4049"/>
                  </a:lnTo>
                  <a:cubicBezTo>
                    <a:pt x="0" y="4132"/>
                    <a:pt x="72" y="4204"/>
                    <a:pt x="155" y="4204"/>
                  </a:cubicBezTo>
                  <a:cubicBezTo>
                    <a:pt x="250" y="4204"/>
                    <a:pt x="322" y="4132"/>
                    <a:pt x="322" y="4049"/>
                  </a:cubicBezTo>
                  <a:lnTo>
                    <a:pt x="322" y="156"/>
                  </a:lnTo>
                  <a:cubicBezTo>
                    <a:pt x="333" y="84"/>
                    <a:pt x="250" y="1"/>
                    <a:pt x="155" y="1"/>
                  </a:cubicBezTo>
                  <a:close/>
                </a:path>
              </a:pathLst>
            </a:custGeom>
            <a:solidFill>
              <a:srgbClr val="2C39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 name="Google Shape;734;p51"/>
            <p:cNvSpPr/>
            <p:nvPr/>
          </p:nvSpPr>
          <p:spPr>
            <a:xfrm>
              <a:off x="3862549" y="3329785"/>
              <a:ext cx="40107" cy="30675"/>
            </a:xfrm>
            <a:custGeom>
              <a:avLst/>
              <a:gdLst/>
              <a:ahLst/>
              <a:cxnLst/>
              <a:rect l="l" t="t" r="r" b="b"/>
              <a:pathLst>
                <a:path w="1263" h="966" extrusionOk="0">
                  <a:moveTo>
                    <a:pt x="760" y="0"/>
                  </a:moveTo>
                  <a:cubicBezTo>
                    <a:pt x="704" y="0"/>
                    <a:pt x="646" y="27"/>
                    <a:pt x="608" y="73"/>
                  </a:cubicBezTo>
                  <a:cubicBezTo>
                    <a:pt x="548" y="144"/>
                    <a:pt x="584" y="251"/>
                    <a:pt x="655" y="311"/>
                  </a:cubicBezTo>
                  <a:cubicBezTo>
                    <a:pt x="786" y="406"/>
                    <a:pt x="715" y="621"/>
                    <a:pt x="548" y="621"/>
                  </a:cubicBezTo>
                  <a:cubicBezTo>
                    <a:pt x="441" y="621"/>
                    <a:pt x="357" y="537"/>
                    <a:pt x="381" y="418"/>
                  </a:cubicBezTo>
                  <a:cubicBezTo>
                    <a:pt x="405" y="323"/>
                    <a:pt x="346" y="240"/>
                    <a:pt x="250" y="228"/>
                  </a:cubicBezTo>
                  <a:cubicBezTo>
                    <a:pt x="243" y="227"/>
                    <a:pt x="236" y="226"/>
                    <a:pt x="229" y="226"/>
                  </a:cubicBezTo>
                  <a:cubicBezTo>
                    <a:pt x="151" y="226"/>
                    <a:pt x="71" y="282"/>
                    <a:pt x="60" y="359"/>
                  </a:cubicBezTo>
                  <a:cubicBezTo>
                    <a:pt x="0" y="692"/>
                    <a:pt x="238" y="966"/>
                    <a:pt x="560" y="966"/>
                  </a:cubicBezTo>
                  <a:cubicBezTo>
                    <a:pt x="1060" y="954"/>
                    <a:pt x="1262" y="323"/>
                    <a:pt x="846" y="25"/>
                  </a:cubicBezTo>
                  <a:cubicBezTo>
                    <a:pt x="820" y="8"/>
                    <a:pt x="791" y="0"/>
                    <a:pt x="760" y="0"/>
                  </a:cubicBezTo>
                  <a:close/>
                </a:path>
              </a:pathLst>
            </a:custGeom>
            <a:solidFill>
              <a:srgbClr val="2C39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 name="Google Shape;735;p51"/>
            <p:cNvSpPr/>
            <p:nvPr/>
          </p:nvSpPr>
          <p:spPr>
            <a:xfrm>
              <a:off x="3703743" y="3323942"/>
              <a:ext cx="183417" cy="182083"/>
            </a:xfrm>
            <a:custGeom>
              <a:avLst/>
              <a:gdLst/>
              <a:ahLst/>
              <a:cxnLst/>
              <a:rect l="l" t="t" r="r" b="b"/>
              <a:pathLst>
                <a:path w="5776" h="5734" extrusionOk="0">
                  <a:moveTo>
                    <a:pt x="2879" y="1"/>
                  </a:moveTo>
                  <a:cubicBezTo>
                    <a:pt x="2275" y="1"/>
                    <a:pt x="1659" y="191"/>
                    <a:pt x="1120" y="614"/>
                  </a:cubicBezTo>
                  <a:cubicBezTo>
                    <a:pt x="1048" y="674"/>
                    <a:pt x="1025" y="781"/>
                    <a:pt x="1084" y="852"/>
                  </a:cubicBezTo>
                  <a:cubicBezTo>
                    <a:pt x="1119" y="901"/>
                    <a:pt x="1170" y="925"/>
                    <a:pt x="1220" y="925"/>
                  </a:cubicBezTo>
                  <a:cubicBezTo>
                    <a:pt x="1257" y="925"/>
                    <a:pt x="1292" y="913"/>
                    <a:pt x="1322" y="888"/>
                  </a:cubicBezTo>
                  <a:cubicBezTo>
                    <a:pt x="1801" y="509"/>
                    <a:pt x="2346" y="339"/>
                    <a:pt x="2879" y="339"/>
                  </a:cubicBezTo>
                  <a:cubicBezTo>
                    <a:pt x="4191" y="339"/>
                    <a:pt x="5430" y="1370"/>
                    <a:pt x="5430" y="2876"/>
                  </a:cubicBezTo>
                  <a:cubicBezTo>
                    <a:pt x="5430" y="3472"/>
                    <a:pt x="5228" y="4055"/>
                    <a:pt x="4835" y="4507"/>
                  </a:cubicBezTo>
                  <a:cubicBezTo>
                    <a:pt x="4346" y="5079"/>
                    <a:pt x="3644" y="5412"/>
                    <a:pt x="2894" y="5412"/>
                  </a:cubicBezTo>
                  <a:cubicBezTo>
                    <a:pt x="1489" y="5412"/>
                    <a:pt x="346" y="4269"/>
                    <a:pt x="346" y="2864"/>
                  </a:cubicBezTo>
                  <a:cubicBezTo>
                    <a:pt x="346" y="2305"/>
                    <a:pt x="525" y="1769"/>
                    <a:pt x="870" y="1316"/>
                  </a:cubicBezTo>
                  <a:cubicBezTo>
                    <a:pt x="929" y="1245"/>
                    <a:pt x="906" y="1138"/>
                    <a:pt x="834" y="1078"/>
                  </a:cubicBezTo>
                  <a:cubicBezTo>
                    <a:pt x="804" y="1054"/>
                    <a:pt x="768" y="1041"/>
                    <a:pt x="732" y="1041"/>
                  </a:cubicBezTo>
                  <a:cubicBezTo>
                    <a:pt x="682" y="1041"/>
                    <a:pt x="631" y="1065"/>
                    <a:pt x="596" y="1114"/>
                  </a:cubicBezTo>
                  <a:cubicBezTo>
                    <a:pt x="203" y="1614"/>
                    <a:pt x="1" y="2221"/>
                    <a:pt x="1" y="2852"/>
                  </a:cubicBezTo>
                  <a:cubicBezTo>
                    <a:pt x="1" y="4448"/>
                    <a:pt x="1298" y="5734"/>
                    <a:pt x="2882" y="5734"/>
                  </a:cubicBezTo>
                  <a:cubicBezTo>
                    <a:pt x="3751" y="5734"/>
                    <a:pt x="4549" y="5365"/>
                    <a:pt x="5108" y="4698"/>
                  </a:cubicBezTo>
                  <a:cubicBezTo>
                    <a:pt x="5537" y="4174"/>
                    <a:pt x="5775" y="3519"/>
                    <a:pt x="5775" y="2852"/>
                  </a:cubicBezTo>
                  <a:cubicBezTo>
                    <a:pt x="5775" y="1158"/>
                    <a:pt x="4365" y="1"/>
                    <a:pt x="2879" y="1"/>
                  </a:cubicBezTo>
                  <a:close/>
                </a:path>
              </a:pathLst>
            </a:custGeom>
            <a:solidFill>
              <a:srgbClr val="2C39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 name="Google Shape;736;p51"/>
            <p:cNvSpPr/>
            <p:nvPr/>
          </p:nvSpPr>
          <p:spPr>
            <a:xfrm>
              <a:off x="3733624" y="3358174"/>
              <a:ext cx="138039" cy="114667"/>
            </a:xfrm>
            <a:custGeom>
              <a:avLst/>
              <a:gdLst/>
              <a:ahLst/>
              <a:cxnLst/>
              <a:rect l="l" t="t" r="r" b="b"/>
              <a:pathLst>
                <a:path w="4347" h="3611" extrusionOk="0">
                  <a:moveTo>
                    <a:pt x="1965" y="0"/>
                  </a:moveTo>
                  <a:cubicBezTo>
                    <a:pt x="846" y="0"/>
                    <a:pt x="0" y="1000"/>
                    <a:pt x="179" y="2096"/>
                  </a:cubicBezTo>
                  <a:cubicBezTo>
                    <a:pt x="190" y="2183"/>
                    <a:pt x="270" y="2240"/>
                    <a:pt x="348" y="2240"/>
                  </a:cubicBezTo>
                  <a:cubicBezTo>
                    <a:pt x="355" y="2240"/>
                    <a:pt x="362" y="2240"/>
                    <a:pt x="369" y="2239"/>
                  </a:cubicBezTo>
                  <a:cubicBezTo>
                    <a:pt x="465" y="2215"/>
                    <a:pt x="524" y="2132"/>
                    <a:pt x="500" y="2036"/>
                  </a:cubicBezTo>
                  <a:cubicBezTo>
                    <a:pt x="347" y="1083"/>
                    <a:pt x="1112" y="331"/>
                    <a:pt x="1952" y="331"/>
                  </a:cubicBezTo>
                  <a:cubicBezTo>
                    <a:pt x="2288" y="331"/>
                    <a:pt x="2635" y="451"/>
                    <a:pt x="2941" y="727"/>
                  </a:cubicBezTo>
                  <a:cubicBezTo>
                    <a:pt x="3525" y="1262"/>
                    <a:pt x="3572" y="2191"/>
                    <a:pt x="3013" y="2798"/>
                  </a:cubicBezTo>
                  <a:cubicBezTo>
                    <a:pt x="2727" y="3116"/>
                    <a:pt x="2334" y="3271"/>
                    <a:pt x="1942" y="3271"/>
                  </a:cubicBezTo>
                  <a:cubicBezTo>
                    <a:pt x="1468" y="3271"/>
                    <a:pt x="995" y="3045"/>
                    <a:pt x="715" y="2608"/>
                  </a:cubicBezTo>
                  <a:cubicBezTo>
                    <a:pt x="684" y="2561"/>
                    <a:pt x="623" y="2530"/>
                    <a:pt x="564" y="2530"/>
                  </a:cubicBezTo>
                  <a:cubicBezTo>
                    <a:pt x="533" y="2530"/>
                    <a:pt x="502" y="2539"/>
                    <a:pt x="477" y="2560"/>
                  </a:cubicBezTo>
                  <a:cubicBezTo>
                    <a:pt x="393" y="2608"/>
                    <a:pt x="369" y="2727"/>
                    <a:pt x="429" y="2798"/>
                  </a:cubicBezTo>
                  <a:cubicBezTo>
                    <a:pt x="780" y="3337"/>
                    <a:pt x="1353" y="3611"/>
                    <a:pt x="1934" y="3611"/>
                  </a:cubicBezTo>
                  <a:cubicBezTo>
                    <a:pt x="2418" y="3611"/>
                    <a:pt x="2906" y="3421"/>
                    <a:pt x="3274" y="3036"/>
                  </a:cubicBezTo>
                  <a:cubicBezTo>
                    <a:pt x="4346" y="1882"/>
                    <a:pt x="3525" y="0"/>
                    <a:pt x="1965" y="0"/>
                  </a:cubicBezTo>
                  <a:close/>
                </a:path>
              </a:pathLst>
            </a:custGeom>
            <a:solidFill>
              <a:srgbClr val="2C39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 name="Google Shape;737;p51"/>
            <p:cNvSpPr/>
            <p:nvPr/>
          </p:nvSpPr>
          <p:spPr>
            <a:xfrm>
              <a:off x="3777478" y="3386087"/>
              <a:ext cx="51062" cy="43282"/>
            </a:xfrm>
            <a:custGeom>
              <a:avLst/>
              <a:gdLst/>
              <a:ahLst/>
              <a:cxnLst/>
              <a:rect l="l" t="t" r="r" b="b"/>
              <a:pathLst>
                <a:path w="1608" h="1363" extrusionOk="0">
                  <a:moveTo>
                    <a:pt x="772" y="1"/>
                  </a:moveTo>
                  <a:cubicBezTo>
                    <a:pt x="765" y="1"/>
                    <a:pt x="758" y="1"/>
                    <a:pt x="750" y="2"/>
                  </a:cubicBezTo>
                  <a:cubicBezTo>
                    <a:pt x="215" y="110"/>
                    <a:pt x="0" y="776"/>
                    <a:pt x="393" y="1157"/>
                  </a:cubicBezTo>
                  <a:cubicBezTo>
                    <a:pt x="524" y="1294"/>
                    <a:pt x="697" y="1363"/>
                    <a:pt x="871" y="1363"/>
                  </a:cubicBezTo>
                  <a:cubicBezTo>
                    <a:pt x="1045" y="1363"/>
                    <a:pt x="1221" y="1294"/>
                    <a:pt x="1358" y="1157"/>
                  </a:cubicBezTo>
                  <a:cubicBezTo>
                    <a:pt x="1560" y="919"/>
                    <a:pt x="1608" y="610"/>
                    <a:pt x="1489" y="360"/>
                  </a:cubicBezTo>
                  <a:cubicBezTo>
                    <a:pt x="1457" y="296"/>
                    <a:pt x="1404" y="264"/>
                    <a:pt x="1348" y="264"/>
                  </a:cubicBezTo>
                  <a:cubicBezTo>
                    <a:pt x="1319" y="264"/>
                    <a:pt x="1290" y="272"/>
                    <a:pt x="1262" y="288"/>
                  </a:cubicBezTo>
                  <a:cubicBezTo>
                    <a:pt x="1179" y="324"/>
                    <a:pt x="1143" y="431"/>
                    <a:pt x="1191" y="502"/>
                  </a:cubicBezTo>
                  <a:cubicBezTo>
                    <a:pt x="1251" y="633"/>
                    <a:pt x="1239" y="788"/>
                    <a:pt x="1120" y="907"/>
                  </a:cubicBezTo>
                  <a:cubicBezTo>
                    <a:pt x="1054" y="973"/>
                    <a:pt x="965" y="1006"/>
                    <a:pt x="875" y="1006"/>
                  </a:cubicBezTo>
                  <a:cubicBezTo>
                    <a:pt x="786" y="1006"/>
                    <a:pt x="697" y="973"/>
                    <a:pt x="631" y="907"/>
                  </a:cubicBezTo>
                  <a:cubicBezTo>
                    <a:pt x="429" y="717"/>
                    <a:pt x="536" y="372"/>
                    <a:pt x="810" y="324"/>
                  </a:cubicBezTo>
                  <a:cubicBezTo>
                    <a:pt x="893" y="312"/>
                    <a:pt x="953" y="229"/>
                    <a:pt x="941" y="133"/>
                  </a:cubicBezTo>
                  <a:cubicBezTo>
                    <a:pt x="930" y="57"/>
                    <a:pt x="850" y="1"/>
                    <a:pt x="772" y="1"/>
                  </a:cubicBezTo>
                  <a:close/>
                </a:path>
              </a:pathLst>
            </a:custGeom>
            <a:solidFill>
              <a:srgbClr val="2C39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8" name="Google Shape;738;p51"/>
          <p:cNvGrpSpPr/>
          <p:nvPr/>
        </p:nvGrpSpPr>
        <p:grpSpPr>
          <a:xfrm>
            <a:off x="2118439" y="4238226"/>
            <a:ext cx="202479" cy="180451"/>
            <a:chOff x="5508909" y="3371506"/>
            <a:chExt cx="358560" cy="319552"/>
          </a:xfrm>
        </p:grpSpPr>
        <p:sp>
          <p:nvSpPr>
            <p:cNvPr id="739" name="Google Shape;739;p51"/>
            <p:cNvSpPr/>
            <p:nvPr/>
          </p:nvSpPr>
          <p:spPr>
            <a:xfrm>
              <a:off x="5545485" y="3384178"/>
              <a:ext cx="57184" cy="60736"/>
            </a:xfrm>
            <a:custGeom>
              <a:avLst/>
              <a:gdLst/>
              <a:ahLst/>
              <a:cxnLst/>
              <a:rect l="l" t="t" r="r" b="b"/>
              <a:pathLst>
                <a:path w="1787" h="1898" extrusionOk="0">
                  <a:moveTo>
                    <a:pt x="763" y="338"/>
                  </a:moveTo>
                  <a:cubicBezTo>
                    <a:pt x="942" y="338"/>
                    <a:pt x="1120" y="445"/>
                    <a:pt x="1239" y="636"/>
                  </a:cubicBezTo>
                  <a:cubicBezTo>
                    <a:pt x="1382" y="850"/>
                    <a:pt x="1465" y="1160"/>
                    <a:pt x="1394" y="1362"/>
                  </a:cubicBezTo>
                  <a:cubicBezTo>
                    <a:pt x="1382" y="1422"/>
                    <a:pt x="1358" y="1505"/>
                    <a:pt x="1299" y="1541"/>
                  </a:cubicBezTo>
                  <a:cubicBezTo>
                    <a:pt x="1263" y="1565"/>
                    <a:pt x="1215" y="1576"/>
                    <a:pt x="1180" y="1576"/>
                  </a:cubicBezTo>
                  <a:cubicBezTo>
                    <a:pt x="965" y="1576"/>
                    <a:pt x="644" y="1362"/>
                    <a:pt x="465" y="1100"/>
                  </a:cubicBezTo>
                  <a:cubicBezTo>
                    <a:pt x="370" y="945"/>
                    <a:pt x="322" y="791"/>
                    <a:pt x="358" y="648"/>
                  </a:cubicBezTo>
                  <a:cubicBezTo>
                    <a:pt x="394" y="552"/>
                    <a:pt x="441" y="457"/>
                    <a:pt x="537" y="398"/>
                  </a:cubicBezTo>
                  <a:cubicBezTo>
                    <a:pt x="608" y="350"/>
                    <a:pt x="691" y="338"/>
                    <a:pt x="763" y="338"/>
                  </a:cubicBezTo>
                  <a:close/>
                  <a:moveTo>
                    <a:pt x="780" y="0"/>
                  </a:moveTo>
                  <a:cubicBezTo>
                    <a:pt x="647" y="0"/>
                    <a:pt x="515" y="36"/>
                    <a:pt x="394" y="112"/>
                  </a:cubicBezTo>
                  <a:cubicBezTo>
                    <a:pt x="227" y="219"/>
                    <a:pt x="108" y="386"/>
                    <a:pt x="60" y="576"/>
                  </a:cubicBezTo>
                  <a:cubicBezTo>
                    <a:pt x="1" y="803"/>
                    <a:pt x="60" y="1053"/>
                    <a:pt x="191" y="1279"/>
                  </a:cubicBezTo>
                  <a:cubicBezTo>
                    <a:pt x="334" y="1481"/>
                    <a:pt x="537" y="1684"/>
                    <a:pt x="763" y="1779"/>
                  </a:cubicBezTo>
                  <a:cubicBezTo>
                    <a:pt x="906" y="1862"/>
                    <a:pt x="1061" y="1898"/>
                    <a:pt x="1180" y="1898"/>
                  </a:cubicBezTo>
                  <a:cubicBezTo>
                    <a:pt x="1287" y="1898"/>
                    <a:pt x="1382" y="1874"/>
                    <a:pt x="1465" y="1826"/>
                  </a:cubicBezTo>
                  <a:cubicBezTo>
                    <a:pt x="1596" y="1755"/>
                    <a:pt x="1668" y="1624"/>
                    <a:pt x="1715" y="1445"/>
                  </a:cubicBezTo>
                  <a:cubicBezTo>
                    <a:pt x="1787" y="1148"/>
                    <a:pt x="1715" y="755"/>
                    <a:pt x="1537" y="457"/>
                  </a:cubicBezTo>
                  <a:cubicBezTo>
                    <a:pt x="1350" y="165"/>
                    <a:pt x="1064" y="0"/>
                    <a:pt x="780" y="0"/>
                  </a:cubicBezTo>
                  <a:close/>
                </a:path>
              </a:pathLst>
            </a:custGeom>
            <a:solidFill>
              <a:srgbClr val="2C39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 name="Google Shape;740;p51"/>
            <p:cNvSpPr/>
            <p:nvPr/>
          </p:nvSpPr>
          <p:spPr>
            <a:xfrm>
              <a:off x="5508909" y="3429362"/>
              <a:ext cx="53760" cy="50624"/>
            </a:xfrm>
            <a:custGeom>
              <a:avLst/>
              <a:gdLst/>
              <a:ahLst/>
              <a:cxnLst/>
              <a:rect l="l" t="t" r="r" b="b"/>
              <a:pathLst>
                <a:path w="1680" h="1582" extrusionOk="0">
                  <a:moveTo>
                    <a:pt x="668" y="307"/>
                  </a:moveTo>
                  <a:cubicBezTo>
                    <a:pt x="775" y="307"/>
                    <a:pt x="906" y="355"/>
                    <a:pt x="1013" y="462"/>
                  </a:cubicBezTo>
                  <a:cubicBezTo>
                    <a:pt x="1215" y="641"/>
                    <a:pt x="1394" y="1045"/>
                    <a:pt x="1275" y="1176"/>
                  </a:cubicBezTo>
                  <a:cubicBezTo>
                    <a:pt x="1250" y="1217"/>
                    <a:pt x="1187" y="1236"/>
                    <a:pt x="1104" y="1236"/>
                  </a:cubicBezTo>
                  <a:cubicBezTo>
                    <a:pt x="1065" y="1236"/>
                    <a:pt x="1022" y="1232"/>
                    <a:pt x="977" y="1224"/>
                  </a:cubicBezTo>
                  <a:cubicBezTo>
                    <a:pt x="822" y="1188"/>
                    <a:pt x="656" y="1105"/>
                    <a:pt x="537" y="998"/>
                  </a:cubicBezTo>
                  <a:cubicBezTo>
                    <a:pt x="430" y="903"/>
                    <a:pt x="358" y="784"/>
                    <a:pt x="346" y="676"/>
                  </a:cubicBezTo>
                  <a:cubicBezTo>
                    <a:pt x="322" y="581"/>
                    <a:pt x="358" y="486"/>
                    <a:pt x="418" y="414"/>
                  </a:cubicBezTo>
                  <a:cubicBezTo>
                    <a:pt x="477" y="343"/>
                    <a:pt x="561" y="307"/>
                    <a:pt x="668" y="307"/>
                  </a:cubicBezTo>
                  <a:close/>
                  <a:moveTo>
                    <a:pt x="666" y="1"/>
                  </a:moveTo>
                  <a:cubicBezTo>
                    <a:pt x="480" y="1"/>
                    <a:pt x="305" y="75"/>
                    <a:pt x="180" y="224"/>
                  </a:cubicBezTo>
                  <a:cubicBezTo>
                    <a:pt x="60" y="367"/>
                    <a:pt x="1" y="545"/>
                    <a:pt x="25" y="748"/>
                  </a:cubicBezTo>
                  <a:cubicBezTo>
                    <a:pt x="60" y="938"/>
                    <a:pt x="168" y="1117"/>
                    <a:pt x="322" y="1260"/>
                  </a:cubicBezTo>
                  <a:cubicBezTo>
                    <a:pt x="489" y="1403"/>
                    <a:pt x="715" y="1522"/>
                    <a:pt x="918" y="1557"/>
                  </a:cubicBezTo>
                  <a:cubicBezTo>
                    <a:pt x="977" y="1581"/>
                    <a:pt x="1061" y="1581"/>
                    <a:pt x="1120" y="1581"/>
                  </a:cubicBezTo>
                  <a:cubicBezTo>
                    <a:pt x="1299" y="1581"/>
                    <a:pt x="1442" y="1522"/>
                    <a:pt x="1537" y="1415"/>
                  </a:cubicBezTo>
                  <a:cubicBezTo>
                    <a:pt x="1644" y="1236"/>
                    <a:pt x="1680" y="1022"/>
                    <a:pt x="1596" y="772"/>
                  </a:cubicBezTo>
                  <a:cubicBezTo>
                    <a:pt x="1513" y="569"/>
                    <a:pt x="1382" y="355"/>
                    <a:pt x="1215" y="224"/>
                  </a:cubicBezTo>
                  <a:cubicBezTo>
                    <a:pt x="1049" y="75"/>
                    <a:pt x="852" y="1"/>
                    <a:pt x="666" y="1"/>
                  </a:cubicBezTo>
                  <a:close/>
                </a:path>
              </a:pathLst>
            </a:custGeom>
            <a:solidFill>
              <a:srgbClr val="2C39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 name="Google Shape;741;p51"/>
            <p:cNvSpPr/>
            <p:nvPr/>
          </p:nvSpPr>
          <p:spPr>
            <a:xfrm>
              <a:off x="5606829" y="3371506"/>
              <a:ext cx="51104" cy="63520"/>
            </a:xfrm>
            <a:custGeom>
              <a:avLst/>
              <a:gdLst/>
              <a:ahLst/>
              <a:cxnLst/>
              <a:rect l="l" t="t" r="r" b="b"/>
              <a:pathLst>
                <a:path w="1597" h="1985" extrusionOk="0">
                  <a:moveTo>
                    <a:pt x="811" y="0"/>
                  </a:moveTo>
                  <a:cubicBezTo>
                    <a:pt x="519" y="0"/>
                    <a:pt x="257" y="172"/>
                    <a:pt x="108" y="448"/>
                  </a:cubicBezTo>
                  <a:cubicBezTo>
                    <a:pt x="60" y="532"/>
                    <a:pt x="96" y="627"/>
                    <a:pt x="179" y="675"/>
                  </a:cubicBezTo>
                  <a:cubicBezTo>
                    <a:pt x="205" y="689"/>
                    <a:pt x="231" y="696"/>
                    <a:pt x="257" y="696"/>
                  </a:cubicBezTo>
                  <a:cubicBezTo>
                    <a:pt x="317" y="696"/>
                    <a:pt x="373" y="661"/>
                    <a:pt x="406" y="603"/>
                  </a:cubicBezTo>
                  <a:cubicBezTo>
                    <a:pt x="503" y="430"/>
                    <a:pt x="659" y="326"/>
                    <a:pt x="829" y="326"/>
                  </a:cubicBezTo>
                  <a:cubicBezTo>
                    <a:pt x="847" y="326"/>
                    <a:pt x="864" y="327"/>
                    <a:pt x="882" y="329"/>
                  </a:cubicBezTo>
                  <a:cubicBezTo>
                    <a:pt x="989" y="353"/>
                    <a:pt x="1096" y="413"/>
                    <a:pt x="1156" y="496"/>
                  </a:cubicBezTo>
                  <a:cubicBezTo>
                    <a:pt x="1239" y="615"/>
                    <a:pt x="1263" y="782"/>
                    <a:pt x="1239" y="948"/>
                  </a:cubicBezTo>
                  <a:cubicBezTo>
                    <a:pt x="1181" y="1307"/>
                    <a:pt x="888" y="1676"/>
                    <a:pt x="675" y="1676"/>
                  </a:cubicBezTo>
                  <a:cubicBezTo>
                    <a:pt x="669" y="1676"/>
                    <a:pt x="662" y="1675"/>
                    <a:pt x="656" y="1675"/>
                  </a:cubicBezTo>
                  <a:cubicBezTo>
                    <a:pt x="513" y="1663"/>
                    <a:pt x="370" y="1401"/>
                    <a:pt x="334" y="1103"/>
                  </a:cubicBezTo>
                  <a:cubicBezTo>
                    <a:pt x="310" y="1020"/>
                    <a:pt x="239" y="960"/>
                    <a:pt x="156" y="960"/>
                  </a:cubicBezTo>
                  <a:cubicBezTo>
                    <a:pt x="60" y="972"/>
                    <a:pt x="1" y="1044"/>
                    <a:pt x="1" y="1139"/>
                  </a:cubicBezTo>
                  <a:cubicBezTo>
                    <a:pt x="48" y="1520"/>
                    <a:pt x="251" y="1937"/>
                    <a:pt x="608" y="1984"/>
                  </a:cubicBezTo>
                  <a:lnTo>
                    <a:pt x="691" y="1984"/>
                  </a:lnTo>
                  <a:cubicBezTo>
                    <a:pt x="882" y="1984"/>
                    <a:pt x="1072" y="1877"/>
                    <a:pt x="1251" y="1675"/>
                  </a:cubicBezTo>
                  <a:cubicBezTo>
                    <a:pt x="1418" y="1484"/>
                    <a:pt x="1537" y="1222"/>
                    <a:pt x="1561" y="984"/>
                  </a:cubicBezTo>
                  <a:cubicBezTo>
                    <a:pt x="1596" y="734"/>
                    <a:pt x="1537" y="484"/>
                    <a:pt x="1406" y="306"/>
                  </a:cubicBezTo>
                  <a:cubicBezTo>
                    <a:pt x="1287" y="139"/>
                    <a:pt x="1108" y="32"/>
                    <a:pt x="918" y="8"/>
                  </a:cubicBezTo>
                  <a:cubicBezTo>
                    <a:pt x="882" y="3"/>
                    <a:pt x="846" y="0"/>
                    <a:pt x="811" y="0"/>
                  </a:cubicBezTo>
                  <a:close/>
                </a:path>
              </a:pathLst>
            </a:custGeom>
            <a:solidFill>
              <a:srgbClr val="2C39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 name="Google Shape;742;p51"/>
            <p:cNvSpPr/>
            <p:nvPr/>
          </p:nvSpPr>
          <p:spPr>
            <a:xfrm>
              <a:off x="5659789" y="3396786"/>
              <a:ext cx="48032" cy="55392"/>
            </a:xfrm>
            <a:custGeom>
              <a:avLst/>
              <a:gdLst/>
              <a:ahLst/>
              <a:cxnLst/>
              <a:rect l="l" t="t" r="r" b="b"/>
              <a:pathLst>
                <a:path w="1501" h="1731" extrusionOk="0">
                  <a:moveTo>
                    <a:pt x="834" y="313"/>
                  </a:moveTo>
                  <a:cubicBezTo>
                    <a:pt x="882" y="313"/>
                    <a:pt x="929" y="337"/>
                    <a:pt x="965" y="349"/>
                  </a:cubicBezTo>
                  <a:cubicBezTo>
                    <a:pt x="1060" y="385"/>
                    <a:pt x="1120" y="468"/>
                    <a:pt x="1144" y="551"/>
                  </a:cubicBezTo>
                  <a:cubicBezTo>
                    <a:pt x="1168" y="670"/>
                    <a:pt x="1144" y="813"/>
                    <a:pt x="1084" y="932"/>
                  </a:cubicBezTo>
                  <a:cubicBezTo>
                    <a:pt x="981" y="1149"/>
                    <a:pt x="718" y="1392"/>
                    <a:pt x="549" y="1392"/>
                  </a:cubicBezTo>
                  <a:cubicBezTo>
                    <a:pt x="522" y="1392"/>
                    <a:pt x="498" y="1386"/>
                    <a:pt x="477" y="1373"/>
                  </a:cubicBezTo>
                  <a:cubicBezTo>
                    <a:pt x="310" y="1301"/>
                    <a:pt x="334" y="873"/>
                    <a:pt x="453" y="611"/>
                  </a:cubicBezTo>
                  <a:cubicBezTo>
                    <a:pt x="513" y="492"/>
                    <a:pt x="596" y="385"/>
                    <a:pt x="703" y="349"/>
                  </a:cubicBezTo>
                  <a:cubicBezTo>
                    <a:pt x="751" y="337"/>
                    <a:pt x="787" y="313"/>
                    <a:pt x="834" y="313"/>
                  </a:cubicBezTo>
                  <a:close/>
                  <a:moveTo>
                    <a:pt x="828" y="1"/>
                  </a:moveTo>
                  <a:cubicBezTo>
                    <a:pt x="733" y="1"/>
                    <a:pt x="638" y="22"/>
                    <a:pt x="548" y="63"/>
                  </a:cubicBezTo>
                  <a:cubicBezTo>
                    <a:pt x="370" y="135"/>
                    <a:pt x="227" y="289"/>
                    <a:pt x="132" y="480"/>
                  </a:cubicBezTo>
                  <a:cubicBezTo>
                    <a:pt x="48" y="670"/>
                    <a:pt x="1" y="909"/>
                    <a:pt x="13" y="1135"/>
                  </a:cubicBezTo>
                  <a:cubicBezTo>
                    <a:pt x="37" y="1397"/>
                    <a:pt x="156" y="1599"/>
                    <a:pt x="334" y="1682"/>
                  </a:cubicBezTo>
                  <a:cubicBezTo>
                    <a:pt x="394" y="1718"/>
                    <a:pt x="465" y="1730"/>
                    <a:pt x="537" y="1730"/>
                  </a:cubicBezTo>
                  <a:cubicBezTo>
                    <a:pt x="882" y="1730"/>
                    <a:pt x="1239" y="1385"/>
                    <a:pt x="1382" y="1075"/>
                  </a:cubicBezTo>
                  <a:cubicBezTo>
                    <a:pt x="1477" y="885"/>
                    <a:pt x="1501" y="670"/>
                    <a:pt x="1441" y="480"/>
                  </a:cubicBezTo>
                  <a:cubicBezTo>
                    <a:pt x="1406" y="289"/>
                    <a:pt x="1263" y="135"/>
                    <a:pt x="1108" y="63"/>
                  </a:cubicBezTo>
                  <a:cubicBezTo>
                    <a:pt x="1019" y="22"/>
                    <a:pt x="924" y="1"/>
                    <a:pt x="828" y="1"/>
                  </a:cubicBezTo>
                  <a:close/>
                </a:path>
              </a:pathLst>
            </a:custGeom>
            <a:solidFill>
              <a:srgbClr val="2C39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 name="Google Shape;743;p51"/>
            <p:cNvSpPr/>
            <p:nvPr/>
          </p:nvSpPr>
          <p:spPr>
            <a:xfrm>
              <a:off x="5556941" y="3444402"/>
              <a:ext cx="131840" cy="93856"/>
            </a:xfrm>
            <a:custGeom>
              <a:avLst/>
              <a:gdLst/>
              <a:ahLst/>
              <a:cxnLst/>
              <a:rect l="l" t="t" r="r" b="b"/>
              <a:pathLst>
                <a:path w="4120" h="2933" extrusionOk="0">
                  <a:moveTo>
                    <a:pt x="2169" y="1"/>
                  </a:moveTo>
                  <a:cubicBezTo>
                    <a:pt x="2019" y="1"/>
                    <a:pt x="1871" y="17"/>
                    <a:pt x="1727" y="52"/>
                  </a:cubicBezTo>
                  <a:cubicBezTo>
                    <a:pt x="1203" y="159"/>
                    <a:pt x="750" y="433"/>
                    <a:pt x="429" y="849"/>
                  </a:cubicBezTo>
                  <a:cubicBezTo>
                    <a:pt x="119" y="1254"/>
                    <a:pt x="0" y="1730"/>
                    <a:pt x="72" y="2147"/>
                  </a:cubicBezTo>
                  <a:cubicBezTo>
                    <a:pt x="167" y="2564"/>
                    <a:pt x="429" y="2838"/>
                    <a:pt x="893" y="2909"/>
                  </a:cubicBezTo>
                  <a:cubicBezTo>
                    <a:pt x="1012" y="2921"/>
                    <a:pt x="1131" y="2933"/>
                    <a:pt x="1286" y="2933"/>
                  </a:cubicBezTo>
                  <a:cubicBezTo>
                    <a:pt x="1560" y="2933"/>
                    <a:pt x="1893" y="2897"/>
                    <a:pt x="2298" y="2814"/>
                  </a:cubicBezTo>
                  <a:cubicBezTo>
                    <a:pt x="2905" y="2695"/>
                    <a:pt x="3334" y="2552"/>
                    <a:pt x="3620" y="2361"/>
                  </a:cubicBezTo>
                  <a:cubicBezTo>
                    <a:pt x="3965" y="2135"/>
                    <a:pt x="4120" y="1790"/>
                    <a:pt x="4036" y="1361"/>
                  </a:cubicBezTo>
                  <a:cubicBezTo>
                    <a:pt x="3965" y="1016"/>
                    <a:pt x="3739" y="695"/>
                    <a:pt x="3405" y="433"/>
                  </a:cubicBezTo>
                  <a:cubicBezTo>
                    <a:pt x="3377" y="409"/>
                    <a:pt x="3344" y="399"/>
                    <a:pt x="3312" y="399"/>
                  </a:cubicBezTo>
                  <a:cubicBezTo>
                    <a:pt x="3261" y="399"/>
                    <a:pt x="3213" y="425"/>
                    <a:pt x="3191" y="468"/>
                  </a:cubicBezTo>
                  <a:cubicBezTo>
                    <a:pt x="3120" y="540"/>
                    <a:pt x="3143" y="647"/>
                    <a:pt x="3215" y="695"/>
                  </a:cubicBezTo>
                  <a:cubicBezTo>
                    <a:pt x="3489" y="885"/>
                    <a:pt x="3667" y="1135"/>
                    <a:pt x="3727" y="1397"/>
                  </a:cubicBezTo>
                  <a:cubicBezTo>
                    <a:pt x="3786" y="1683"/>
                    <a:pt x="3679" y="1909"/>
                    <a:pt x="3405" y="2088"/>
                  </a:cubicBezTo>
                  <a:cubicBezTo>
                    <a:pt x="3155" y="2254"/>
                    <a:pt x="2774" y="2385"/>
                    <a:pt x="2203" y="2504"/>
                  </a:cubicBezTo>
                  <a:cubicBezTo>
                    <a:pt x="1798" y="2576"/>
                    <a:pt x="1488" y="2623"/>
                    <a:pt x="1250" y="2623"/>
                  </a:cubicBezTo>
                  <a:cubicBezTo>
                    <a:pt x="595" y="2623"/>
                    <a:pt x="429" y="2373"/>
                    <a:pt x="369" y="2088"/>
                  </a:cubicBezTo>
                  <a:cubicBezTo>
                    <a:pt x="238" y="1433"/>
                    <a:pt x="810" y="564"/>
                    <a:pt x="1774" y="373"/>
                  </a:cubicBezTo>
                  <a:cubicBezTo>
                    <a:pt x="1898" y="348"/>
                    <a:pt x="2024" y="336"/>
                    <a:pt x="2151" y="336"/>
                  </a:cubicBezTo>
                  <a:cubicBezTo>
                    <a:pt x="2328" y="336"/>
                    <a:pt x="2505" y="360"/>
                    <a:pt x="2679" y="409"/>
                  </a:cubicBezTo>
                  <a:cubicBezTo>
                    <a:pt x="2694" y="412"/>
                    <a:pt x="2708" y="414"/>
                    <a:pt x="2722" y="414"/>
                  </a:cubicBezTo>
                  <a:cubicBezTo>
                    <a:pt x="2799" y="414"/>
                    <a:pt x="2863" y="362"/>
                    <a:pt x="2893" y="302"/>
                  </a:cubicBezTo>
                  <a:cubicBezTo>
                    <a:pt x="2917" y="206"/>
                    <a:pt x="2858" y="123"/>
                    <a:pt x="2786" y="87"/>
                  </a:cubicBezTo>
                  <a:cubicBezTo>
                    <a:pt x="2585" y="32"/>
                    <a:pt x="2376" y="1"/>
                    <a:pt x="2169" y="1"/>
                  </a:cubicBezTo>
                  <a:close/>
                </a:path>
              </a:pathLst>
            </a:custGeom>
            <a:solidFill>
              <a:srgbClr val="2C39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 name="Google Shape;744;p51"/>
            <p:cNvSpPr/>
            <p:nvPr/>
          </p:nvSpPr>
          <p:spPr>
            <a:xfrm>
              <a:off x="5730285" y="3518386"/>
              <a:ext cx="50336" cy="64832"/>
            </a:xfrm>
            <a:custGeom>
              <a:avLst/>
              <a:gdLst/>
              <a:ahLst/>
              <a:cxnLst/>
              <a:rect l="l" t="t" r="r" b="b"/>
              <a:pathLst>
                <a:path w="1573" h="2026" extrusionOk="0">
                  <a:moveTo>
                    <a:pt x="786" y="311"/>
                  </a:moveTo>
                  <a:cubicBezTo>
                    <a:pt x="1060" y="323"/>
                    <a:pt x="1239" y="585"/>
                    <a:pt x="1239" y="907"/>
                  </a:cubicBezTo>
                  <a:cubicBezTo>
                    <a:pt x="1239" y="1157"/>
                    <a:pt x="1120" y="1454"/>
                    <a:pt x="953" y="1597"/>
                  </a:cubicBezTo>
                  <a:cubicBezTo>
                    <a:pt x="905" y="1633"/>
                    <a:pt x="834" y="1681"/>
                    <a:pt x="762" y="1681"/>
                  </a:cubicBezTo>
                  <a:cubicBezTo>
                    <a:pt x="548" y="1669"/>
                    <a:pt x="310" y="1240"/>
                    <a:pt x="322" y="847"/>
                  </a:cubicBezTo>
                  <a:cubicBezTo>
                    <a:pt x="322" y="669"/>
                    <a:pt x="381" y="526"/>
                    <a:pt x="489" y="419"/>
                  </a:cubicBezTo>
                  <a:cubicBezTo>
                    <a:pt x="560" y="347"/>
                    <a:pt x="667" y="311"/>
                    <a:pt x="774" y="311"/>
                  </a:cubicBezTo>
                  <a:close/>
                  <a:moveTo>
                    <a:pt x="766" y="1"/>
                  </a:moveTo>
                  <a:cubicBezTo>
                    <a:pt x="580" y="1"/>
                    <a:pt x="407" y="71"/>
                    <a:pt x="274" y="192"/>
                  </a:cubicBezTo>
                  <a:cubicBezTo>
                    <a:pt x="108" y="359"/>
                    <a:pt x="0" y="585"/>
                    <a:pt x="0" y="847"/>
                  </a:cubicBezTo>
                  <a:cubicBezTo>
                    <a:pt x="0" y="1085"/>
                    <a:pt x="60" y="1371"/>
                    <a:pt x="179" y="1597"/>
                  </a:cubicBezTo>
                  <a:cubicBezTo>
                    <a:pt x="334" y="1859"/>
                    <a:pt x="524" y="2014"/>
                    <a:pt x="751" y="2026"/>
                  </a:cubicBezTo>
                  <a:lnTo>
                    <a:pt x="774" y="2026"/>
                  </a:lnTo>
                  <a:cubicBezTo>
                    <a:pt x="905" y="2026"/>
                    <a:pt x="1060" y="1966"/>
                    <a:pt x="1179" y="1847"/>
                  </a:cubicBezTo>
                  <a:cubicBezTo>
                    <a:pt x="1405" y="1633"/>
                    <a:pt x="1560" y="1264"/>
                    <a:pt x="1560" y="919"/>
                  </a:cubicBezTo>
                  <a:cubicBezTo>
                    <a:pt x="1572" y="419"/>
                    <a:pt x="1251" y="14"/>
                    <a:pt x="810" y="2"/>
                  </a:cubicBezTo>
                  <a:cubicBezTo>
                    <a:pt x="795" y="1"/>
                    <a:pt x="781" y="1"/>
                    <a:pt x="766" y="1"/>
                  </a:cubicBezTo>
                  <a:close/>
                </a:path>
              </a:pathLst>
            </a:custGeom>
            <a:solidFill>
              <a:srgbClr val="2C39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 name="Google Shape;745;p51"/>
            <p:cNvSpPr/>
            <p:nvPr/>
          </p:nvSpPr>
          <p:spPr>
            <a:xfrm>
              <a:off x="5674669" y="3533234"/>
              <a:ext cx="49920" cy="56480"/>
            </a:xfrm>
            <a:custGeom>
              <a:avLst/>
              <a:gdLst/>
              <a:ahLst/>
              <a:cxnLst/>
              <a:rect l="l" t="t" r="r" b="b"/>
              <a:pathLst>
                <a:path w="1560" h="1765" extrusionOk="0">
                  <a:moveTo>
                    <a:pt x="726" y="324"/>
                  </a:moveTo>
                  <a:cubicBezTo>
                    <a:pt x="786" y="324"/>
                    <a:pt x="857" y="336"/>
                    <a:pt x="917" y="383"/>
                  </a:cubicBezTo>
                  <a:cubicBezTo>
                    <a:pt x="1012" y="443"/>
                    <a:pt x="1084" y="562"/>
                    <a:pt x="1119" y="693"/>
                  </a:cubicBezTo>
                  <a:cubicBezTo>
                    <a:pt x="1203" y="967"/>
                    <a:pt x="1131" y="1395"/>
                    <a:pt x="953" y="1443"/>
                  </a:cubicBezTo>
                  <a:cubicBezTo>
                    <a:pt x="945" y="1444"/>
                    <a:pt x="938" y="1445"/>
                    <a:pt x="930" y="1445"/>
                  </a:cubicBezTo>
                  <a:cubicBezTo>
                    <a:pt x="860" y="1445"/>
                    <a:pt x="764" y="1397"/>
                    <a:pt x="679" y="1312"/>
                  </a:cubicBezTo>
                  <a:cubicBezTo>
                    <a:pt x="560" y="1193"/>
                    <a:pt x="476" y="1026"/>
                    <a:pt x="429" y="871"/>
                  </a:cubicBezTo>
                  <a:cubicBezTo>
                    <a:pt x="357" y="621"/>
                    <a:pt x="464" y="383"/>
                    <a:pt x="655" y="336"/>
                  </a:cubicBezTo>
                  <a:cubicBezTo>
                    <a:pt x="679" y="336"/>
                    <a:pt x="715" y="324"/>
                    <a:pt x="726" y="324"/>
                  </a:cubicBezTo>
                  <a:close/>
                  <a:moveTo>
                    <a:pt x="740" y="0"/>
                  </a:moveTo>
                  <a:cubicBezTo>
                    <a:pt x="686" y="0"/>
                    <a:pt x="633" y="8"/>
                    <a:pt x="584" y="26"/>
                  </a:cubicBezTo>
                  <a:cubicBezTo>
                    <a:pt x="203" y="133"/>
                    <a:pt x="0" y="538"/>
                    <a:pt x="119" y="967"/>
                  </a:cubicBezTo>
                  <a:cubicBezTo>
                    <a:pt x="179" y="1169"/>
                    <a:pt x="298" y="1383"/>
                    <a:pt x="464" y="1550"/>
                  </a:cubicBezTo>
                  <a:cubicBezTo>
                    <a:pt x="607" y="1693"/>
                    <a:pt x="774" y="1764"/>
                    <a:pt x="941" y="1764"/>
                  </a:cubicBezTo>
                  <a:cubicBezTo>
                    <a:pt x="976" y="1764"/>
                    <a:pt x="1012" y="1764"/>
                    <a:pt x="1060" y="1752"/>
                  </a:cubicBezTo>
                  <a:cubicBezTo>
                    <a:pt x="1453" y="1645"/>
                    <a:pt x="1560" y="1014"/>
                    <a:pt x="1441" y="609"/>
                  </a:cubicBezTo>
                  <a:cubicBezTo>
                    <a:pt x="1381" y="395"/>
                    <a:pt x="1262" y="216"/>
                    <a:pt x="1119" y="121"/>
                  </a:cubicBezTo>
                  <a:cubicBezTo>
                    <a:pt x="1002" y="46"/>
                    <a:pt x="867" y="0"/>
                    <a:pt x="740" y="0"/>
                  </a:cubicBezTo>
                  <a:close/>
                </a:path>
              </a:pathLst>
            </a:custGeom>
            <a:solidFill>
              <a:srgbClr val="2C39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 name="Google Shape;746;p51"/>
            <p:cNvSpPr/>
            <p:nvPr/>
          </p:nvSpPr>
          <p:spPr>
            <a:xfrm>
              <a:off x="5777133" y="3542162"/>
              <a:ext cx="60608" cy="57440"/>
            </a:xfrm>
            <a:custGeom>
              <a:avLst/>
              <a:gdLst/>
              <a:ahLst/>
              <a:cxnLst/>
              <a:rect l="l" t="t" r="r" b="b"/>
              <a:pathLst>
                <a:path w="1894" h="1795" extrusionOk="0">
                  <a:moveTo>
                    <a:pt x="1132" y="0"/>
                  </a:moveTo>
                  <a:cubicBezTo>
                    <a:pt x="996" y="0"/>
                    <a:pt x="856" y="35"/>
                    <a:pt x="727" y="104"/>
                  </a:cubicBezTo>
                  <a:cubicBezTo>
                    <a:pt x="656" y="152"/>
                    <a:pt x="620" y="259"/>
                    <a:pt x="668" y="330"/>
                  </a:cubicBezTo>
                  <a:cubicBezTo>
                    <a:pt x="692" y="379"/>
                    <a:pt x="750" y="412"/>
                    <a:pt x="811" y="412"/>
                  </a:cubicBezTo>
                  <a:cubicBezTo>
                    <a:pt x="839" y="412"/>
                    <a:pt x="868" y="405"/>
                    <a:pt x="894" y="390"/>
                  </a:cubicBezTo>
                  <a:cubicBezTo>
                    <a:pt x="980" y="342"/>
                    <a:pt x="1068" y="318"/>
                    <a:pt x="1151" y="318"/>
                  </a:cubicBezTo>
                  <a:cubicBezTo>
                    <a:pt x="1252" y="318"/>
                    <a:pt x="1346" y="354"/>
                    <a:pt x="1418" y="426"/>
                  </a:cubicBezTo>
                  <a:cubicBezTo>
                    <a:pt x="1513" y="509"/>
                    <a:pt x="1561" y="616"/>
                    <a:pt x="1561" y="711"/>
                  </a:cubicBezTo>
                  <a:cubicBezTo>
                    <a:pt x="1561" y="866"/>
                    <a:pt x="1501" y="1009"/>
                    <a:pt x="1382" y="1140"/>
                  </a:cubicBezTo>
                  <a:cubicBezTo>
                    <a:pt x="1191" y="1348"/>
                    <a:pt x="886" y="1487"/>
                    <a:pt x="675" y="1487"/>
                  </a:cubicBezTo>
                  <a:cubicBezTo>
                    <a:pt x="597" y="1487"/>
                    <a:pt x="531" y="1468"/>
                    <a:pt x="489" y="1426"/>
                  </a:cubicBezTo>
                  <a:cubicBezTo>
                    <a:pt x="370" y="1319"/>
                    <a:pt x="394" y="1057"/>
                    <a:pt x="525" y="771"/>
                  </a:cubicBezTo>
                  <a:cubicBezTo>
                    <a:pt x="572" y="699"/>
                    <a:pt x="549" y="592"/>
                    <a:pt x="453" y="545"/>
                  </a:cubicBezTo>
                  <a:cubicBezTo>
                    <a:pt x="433" y="534"/>
                    <a:pt x="409" y="529"/>
                    <a:pt x="384" y="529"/>
                  </a:cubicBezTo>
                  <a:cubicBezTo>
                    <a:pt x="325" y="529"/>
                    <a:pt x="261" y="561"/>
                    <a:pt x="227" y="628"/>
                  </a:cubicBezTo>
                  <a:cubicBezTo>
                    <a:pt x="49" y="961"/>
                    <a:pt x="1" y="1426"/>
                    <a:pt x="263" y="1664"/>
                  </a:cubicBezTo>
                  <a:cubicBezTo>
                    <a:pt x="370" y="1759"/>
                    <a:pt x="501" y="1795"/>
                    <a:pt x="668" y="1795"/>
                  </a:cubicBezTo>
                  <a:cubicBezTo>
                    <a:pt x="751" y="1795"/>
                    <a:pt x="858" y="1783"/>
                    <a:pt x="965" y="1759"/>
                  </a:cubicBezTo>
                  <a:cubicBezTo>
                    <a:pt x="1203" y="1676"/>
                    <a:pt x="1442" y="1533"/>
                    <a:pt x="1620" y="1354"/>
                  </a:cubicBezTo>
                  <a:cubicBezTo>
                    <a:pt x="1811" y="1176"/>
                    <a:pt x="1894" y="938"/>
                    <a:pt x="1882" y="711"/>
                  </a:cubicBezTo>
                  <a:cubicBezTo>
                    <a:pt x="1870" y="521"/>
                    <a:pt x="1799" y="330"/>
                    <a:pt x="1644" y="199"/>
                  </a:cubicBezTo>
                  <a:cubicBezTo>
                    <a:pt x="1505" y="67"/>
                    <a:pt x="1322" y="0"/>
                    <a:pt x="1132" y="0"/>
                  </a:cubicBezTo>
                  <a:close/>
                </a:path>
              </a:pathLst>
            </a:custGeom>
            <a:solidFill>
              <a:srgbClr val="2C39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 name="Google Shape;747;p51"/>
            <p:cNvSpPr/>
            <p:nvPr/>
          </p:nvSpPr>
          <p:spPr>
            <a:xfrm>
              <a:off x="5811437" y="3593426"/>
              <a:ext cx="56032" cy="47328"/>
            </a:xfrm>
            <a:custGeom>
              <a:avLst/>
              <a:gdLst/>
              <a:ahLst/>
              <a:cxnLst/>
              <a:rect l="l" t="t" r="r" b="b"/>
              <a:pathLst>
                <a:path w="1751" h="1479" extrusionOk="0">
                  <a:moveTo>
                    <a:pt x="1079" y="312"/>
                  </a:moveTo>
                  <a:cubicBezTo>
                    <a:pt x="1202" y="312"/>
                    <a:pt x="1308" y="364"/>
                    <a:pt x="1370" y="467"/>
                  </a:cubicBezTo>
                  <a:cubicBezTo>
                    <a:pt x="1394" y="574"/>
                    <a:pt x="1405" y="657"/>
                    <a:pt x="1382" y="752"/>
                  </a:cubicBezTo>
                  <a:cubicBezTo>
                    <a:pt x="1346" y="860"/>
                    <a:pt x="1263" y="955"/>
                    <a:pt x="1143" y="1014"/>
                  </a:cubicBezTo>
                  <a:cubicBezTo>
                    <a:pt x="1013" y="1098"/>
                    <a:pt x="834" y="1157"/>
                    <a:pt x="667" y="1157"/>
                  </a:cubicBezTo>
                  <a:cubicBezTo>
                    <a:pt x="524" y="1157"/>
                    <a:pt x="417" y="1122"/>
                    <a:pt x="381" y="1050"/>
                  </a:cubicBezTo>
                  <a:cubicBezTo>
                    <a:pt x="346" y="991"/>
                    <a:pt x="370" y="871"/>
                    <a:pt x="441" y="752"/>
                  </a:cubicBezTo>
                  <a:cubicBezTo>
                    <a:pt x="512" y="610"/>
                    <a:pt x="655" y="467"/>
                    <a:pt x="786" y="395"/>
                  </a:cubicBezTo>
                  <a:cubicBezTo>
                    <a:pt x="887" y="340"/>
                    <a:pt x="988" y="312"/>
                    <a:pt x="1079" y="312"/>
                  </a:cubicBezTo>
                  <a:close/>
                  <a:moveTo>
                    <a:pt x="1052" y="0"/>
                  </a:moveTo>
                  <a:cubicBezTo>
                    <a:pt x="906" y="0"/>
                    <a:pt x="752" y="40"/>
                    <a:pt x="608" y="121"/>
                  </a:cubicBezTo>
                  <a:cubicBezTo>
                    <a:pt x="429" y="229"/>
                    <a:pt x="251" y="407"/>
                    <a:pt x="143" y="598"/>
                  </a:cubicBezTo>
                  <a:cubicBezTo>
                    <a:pt x="12" y="836"/>
                    <a:pt x="0" y="1062"/>
                    <a:pt x="96" y="1229"/>
                  </a:cubicBezTo>
                  <a:cubicBezTo>
                    <a:pt x="203" y="1395"/>
                    <a:pt x="393" y="1479"/>
                    <a:pt x="667" y="1479"/>
                  </a:cubicBezTo>
                  <a:cubicBezTo>
                    <a:pt x="893" y="1479"/>
                    <a:pt x="1120" y="1419"/>
                    <a:pt x="1310" y="1300"/>
                  </a:cubicBezTo>
                  <a:cubicBezTo>
                    <a:pt x="1501" y="1193"/>
                    <a:pt x="1632" y="1038"/>
                    <a:pt x="1691" y="860"/>
                  </a:cubicBezTo>
                  <a:cubicBezTo>
                    <a:pt x="1751" y="681"/>
                    <a:pt x="1739" y="479"/>
                    <a:pt x="1632" y="324"/>
                  </a:cubicBezTo>
                  <a:cubicBezTo>
                    <a:pt x="1513" y="109"/>
                    <a:pt x="1293" y="0"/>
                    <a:pt x="1052" y="0"/>
                  </a:cubicBezTo>
                  <a:close/>
                </a:path>
              </a:pathLst>
            </a:custGeom>
            <a:solidFill>
              <a:srgbClr val="2C39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 name="Google Shape;748;p51"/>
            <p:cNvSpPr/>
            <p:nvPr/>
          </p:nvSpPr>
          <p:spPr>
            <a:xfrm>
              <a:off x="5679981" y="3591218"/>
              <a:ext cx="130720" cy="99840"/>
            </a:xfrm>
            <a:custGeom>
              <a:avLst/>
              <a:gdLst/>
              <a:ahLst/>
              <a:cxnLst/>
              <a:rect l="l" t="t" r="r" b="b"/>
              <a:pathLst>
                <a:path w="4085" h="3120" extrusionOk="0">
                  <a:moveTo>
                    <a:pt x="1842" y="0"/>
                  </a:moveTo>
                  <a:cubicBezTo>
                    <a:pt x="1616" y="0"/>
                    <a:pt x="1390" y="35"/>
                    <a:pt x="1168" y="107"/>
                  </a:cubicBezTo>
                  <a:cubicBezTo>
                    <a:pt x="691" y="274"/>
                    <a:pt x="322" y="583"/>
                    <a:pt x="156" y="976"/>
                  </a:cubicBezTo>
                  <a:cubicBezTo>
                    <a:pt x="1" y="1381"/>
                    <a:pt x="84" y="1738"/>
                    <a:pt x="418" y="2072"/>
                  </a:cubicBezTo>
                  <a:cubicBezTo>
                    <a:pt x="668" y="2310"/>
                    <a:pt x="1037" y="2524"/>
                    <a:pt x="1632" y="2762"/>
                  </a:cubicBezTo>
                  <a:cubicBezTo>
                    <a:pt x="2215" y="3012"/>
                    <a:pt x="2644" y="3107"/>
                    <a:pt x="2989" y="3119"/>
                  </a:cubicBezTo>
                  <a:cubicBezTo>
                    <a:pt x="3442" y="3119"/>
                    <a:pt x="3763" y="2917"/>
                    <a:pt x="3930" y="2524"/>
                  </a:cubicBezTo>
                  <a:cubicBezTo>
                    <a:pt x="4085" y="2214"/>
                    <a:pt x="4085" y="1833"/>
                    <a:pt x="3942" y="1429"/>
                  </a:cubicBezTo>
                  <a:cubicBezTo>
                    <a:pt x="3912" y="1360"/>
                    <a:pt x="3850" y="1315"/>
                    <a:pt x="3776" y="1315"/>
                  </a:cubicBezTo>
                  <a:cubicBezTo>
                    <a:pt x="3760" y="1315"/>
                    <a:pt x="3744" y="1317"/>
                    <a:pt x="3727" y="1321"/>
                  </a:cubicBezTo>
                  <a:cubicBezTo>
                    <a:pt x="3644" y="1357"/>
                    <a:pt x="3597" y="1441"/>
                    <a:pt x="3632" y="1536"/>
                  </a:cubicBezTo>
                  <a:cubicBezTo>
                    <a:pt x="3739" y="1845"/>
                    <a:pt x="3739" y="2155"/>
                    <a:pt x="3644" y="2417"/>
                  </a:cubicBezTo>
                  <a:cubicBezTo>
                    <a:pt x="3553" y="2621"/>
                    <a:pt x="3403" y="2804"/>
                    <a:pt x="3005" y="2804"/>
                  </a:cubicBezTo>
                  <a:cubicBezTo>
                    <a:pt x="2730" y="2804"/>
                    <a:pt x="2337" y="2717"/>
                    <a:pt x="1763" y="2488"/>
                  </a:cubicBezTo>
                  <a:cubicBezTo>
                    <a:pt x="1227" y="2262"/>
                    <a:pt x="870" y="2072"/>
                    <a:pt x="668" y="1845"/>
                  </a:cubicBezTo>
                  <a:cubicBezTo>
                    <a:pt x="429" y="1619"/>
                    <a:pt x="370" y="1381"/>
                    <a:pt x="489" y="1119"/>
                  </a:cubicBezTo>
                  <a:cubicBezTo>
                    <a:pt x="608" y="810"/>
                    <a:pt x="906" y="548"/>
                    <a:pt x="1299" y="417"/>
                  </a:cubicBezTo>
                  <a:cubicBezTo>
                    <a:pt x="1483" y="353"/>
                    <a:pt x="1677" y="323"/>
                    <a:pt x="1872" y="323"/>
                  </a:cubicBezTo>
                  <a:cubicBezTo>
                    <a:pt x="2117" y="323"/>
                    <a:pt x="2364" y="371"/>
                    <a:pt x="2596" y="464"/>
                  </a:cubicBezTo>
                  <a:cubicBezTo>
                    <a:pt x="2882" y="583"/>
                    <a:pt x="3132" y="762"/>
                    <a:pt x="3335" y="1000"/>
                  </a:cubicBezTo>
                  <a:cubicBezTo>
                    <a:pt x="3366" y="1037"/>
                    <a:pt x="3407" y="1055"/>
                    <a:pt x="3447" y="1055"/>
                  </a:cubicBezTo>
                  <a:cubicBezTo>
                    <a:pt x="3484" y="1055"/>
                    <a:pt x="3520" y="1040"/>
                    <a:pt x="3549" y="1012"/>
                  </a:cubicBezTo>
                  <a:cubicBezTo>
                    <a:pt x="3632" y="952"/>
                    <a:pt x="3632" y="845"/>
                    <a:pt x="3561" y="786"/>
                  </a:cubicBezTo>
                  <a:cubicBezTo>
                    <a:pt x="3346" y="512"/>
                    <a:pt x="3049" y="298"/>
                    <a:pt x="2704" y="167"/>
                  </a:cubicBezTo>
                  <a:cubicBezTo>
                    <a:pt x="2427" y="59"/>
                    <a:pt x="2136" y="0"/>
                    <a:pt x="1842" y="0"/>
                  </a:cubicBezTo>
                  <a:close/>
                </a:path>
              </a:pathLst>
            </a:custGeom>
            <a:solidFill>
              <a:srgbClr val="2C39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9" name="Google Shape;749;p51"/>
          <p:cNvGrpSpPr/>
          <p:nvPr/>
        </p:nvGrpSpPr>
        <p:grpSpPr>
          <a:xfrm>
            <a:off x="2580550" y="4208698"/>
            <a:ext cx="134833" cy="209978"/>
            <a:chOff x="2722090" y="2890162"/>
            <a:chExt cx="238770" cy="371841"/>
          </a:xfrm>
        </p:grpSpPr>
        <p:sp>
          <p:nvSpPr>
            <p:cNvPr id="750" name="Google Shape;750;p51"/>
            <p:cNvSpPr/>
            <p:nvPr/>
          </p:nvSpPr>
          <p:spPr>
            <a:xfrm>
              <a:off x="2722090" y="2890162"/>
              <a:ext cx="238770" cy="371841"/>
            </a:xfrm>
            <a:custGeom>
              <a:avLst/>
              <a:gdLst/>
              <a:ahLst/>
              <a:cxnLst/>
              <a:rect l="l" t="t" r="r" b="b"/>
              <a:pathLst>
                <a:path w="7502" h="11683" extrusionOk="0">
                  <a:moveTo>
                    <a:pt x="3835" y="372"/>
                  </a:moveTo>
                  <a:lnTo>
                    <a:pt x="3966" y="419"/>
                  </a:lnTo>
                  <a:cubicBezTo>
                    <a:pt x="4132" y="491"/>
                    <a:pt x="4251" y="634"/>
                    <a:pt x="4347" y="848"/>
                  </a:cubicBezTo>
                  <a:cubicBezTo>
                    <a:pt x="4168" y="812"/>
                    <a:pt x="4001" y="788"/>
                    <a:pt x="3835" y="777"/>
                  </a:cubicBezTo>
                  <a:lnTo>
                    <a:pt x="3835" y="372"/>
                  </a:lnTo>
                  <a:close/>
                  <a:moveTo>
                    <a:pt x="6609" y="9135"/>
                  </a:moveTo>
                  <a:cubicBezTo>
                    <a:pt x="6716" y="9135"/>
                    <a:pt x="6799" y="9230"/>
                    <a:pt x="6799" y="9337"/>
                  </a:cubicBezTo>
                  <a:lnTo>
                    <a:pt x="6799" y="9528"/>
                  </a:lnTo>
                  <a:lnTo>
                    <a:pt x="6609" y="9528"/>
                  </a:lnTo>
                  <a:cubicBezTo>
                    <a:pt x="6513" y="9528"/>
                    <a:pt x="6442" y="9599"/>
                    <a:pt x="6442" y="9694"/>
                  </a:cubicBezTo>
                  <a:cubicBezTo>
                    <a:pt x="6442" y="9778"/>
                    <a:pt x="6513" y="9849"/>
                    <a:pt x="6609" y="9849"/>
                  </a:cubicBezTo>
                  <a:lnTo>
                    <a:pt x="6978" y="9849"/>
                  </a:lnTo>
                  <a:cubicBezTo>
                    <a:pt x="7085" y="9849"/>
                    <a:pt x="7168" y="9944"/>
                    <a:pt x="7168" y="10040"/>
                  </a:cubicBezTo>
                  <a:lnTo>
                    <a:pt x="7168" y="11147"/>
                  </a:lnTo>
                  <a:cubicBezTo>
                    <a:pt x="7156" y="11266"/>
                    <a:pt x="7073" y="11361"/>
                    <a:pt x="6966" y="11361"/>
                  </a:cubicBezTo>
                  <a:lnTo>
                    <a:pt x="1477" y="11361"/>
                  </a:lnTo>
                  <a:cubicBezTo>
                    <a:pt x="1370" y="11361"/>
                    <a:pt x="1275" y="11266"/>
                    <a:pt x="1275" y="11159"/>
                  </a:cubicBezTo>
                  <a:lnTo>
                    <a:pt x="1275" y="10063"/>
                  </a:lnTo>
                  <a:cubicBezTo>
                    <a:pt x="1275" y="9956"/>
                    <a:pt x="1370" y="9873"/>
                    <a:pt x="1477" y="9873"/>
                  </a:cubicBezTo>
                  <a:lnTo>
                    <a:pt x="5859" y="9873"/>
                  </a:lnTo>
                  <a:cubicBezTo>
                    <a:pt x="5954" y="9873"/>
                    <a:pt x="6025" y="9790"/>
                    <a:pt x="6025" y="9706"/>
                  </a:cubicBezTo>
                  <a:cubicBezTo>
                    <a:pt x="6025" y="9611"/>
                    <a:pt x="5954" y="9540"/>
                    <a:pt x="5859" y="9540"/>
                  </a:cubicBezTo>
                  <a:lnTo>
                    <a:pt x="1656" y="9540"/>
                  </a:lnTo>
                  <a:lnTo>
                    <a:pt x="1656" y="9337"/>
                  </a:lnTo>
                  <a:cubicBezTo>
                    <a:pt x="1656" y="9230"/>
                    <a:pt x="1739" y="9135"/>
                    <a:pt x="1846" y="9135"/>
                  </a:cubicBezTo>
                  <a:close/>
                  <a:moveTo>
                    <a:pt x="3739" y="1"/>
                  </a:moveTo>
                  <a:cubicBezTo>
                    <a:pt x="3703" y="1"/>
                    <a:pt x="3678" y="3"/>
                    <a:pt x="3668" y="3"/>
                  </a:cubicBezTo>
                  <a:cubicBezTo>
                    <a:pt x="3585" y="15"/>
                    <a:pt x="3513" y="74"/>
                    <a:pt x="3513" y="157"/>
                  </a:cubicBezTo>
                  <a:lnTo>
                    <a:pt x="3513" y="729"/>
                  </a:lnTo>
                  <a:cubicBezTo>
                    <a:pt x="3438" y="725"/>
                    <a:pt x="3373" y="724"/>
                    <a:pt x="3319" y="724"/>
                  </a:cubicBezTo>
                  <a:cubicBezTo>
                    <a:pt x="3210" y="724"/>
                    <a:pt x="3144" y="729"/>
                    <a:pt x="3120" y="729"/>
                  </a:cubicBezTo>
                  <a:cubicBezTo>
                    <a:pt x="3037" y="729"/>
                    <a:pt x="2954" y="812"/>
                    <a:pt x="2954" y="908"/>
                  </a:cubicBezTo>
                  <a:cubicBezTo>
                    <a:pt x="2954" y="991"/>
                    <a:pt x="3049" y="1074"/>
                    <a:pt x="3132" y="1074"/>
                  </a:cubicBezTo>
                  <a:cubicBezTo>
                    <a:pt x="3135" y="1074"/>
                    <a:pt x="3172" y="1073"/>
                    <a:pt x="3236" y="1073"/>
                  </a:cubicBezTo>
                  <a:cubicBezTo>
                    <a:pt x="3649" y="1073"/>
                    <a:pt x="5188" y="1135"/>
                    <a:pt x="6156" y="2062"/>
                  </a:cubicBezTo>
                  <a:cubicBezTo>
                    <a:pt x="6704" y="2586"/>
                    <a:pt x="6978" y="3301"/>
                    <a:pt x="6978" y="4194"/>
                  </a:cubicBezTo>
                  <a:cubicBezTo>
                    <a:pt x="6978" y="5158"/>
                    <a:pt x="6764" y="5753"/>
                    <a:pt x="6549" y="6408"/>
                  </a:cubicBezTo>
                  <a:cubicBezTo>
                    <a:pt x="6323" y="7063"/>
                    <a:pt x="6085" y="7742"/>
                    <a:pt x="6073" y="8778"/>
                  </a:cubicBezTo>
                  <a:lnTo>
                    <a:pt x="2120" y="8778"/>
                  </a:lnTo>
                  <a:cubicBezTo>
                    <a:pt x="2084" y="8694"/>
                    <a:pt x="2025" y="8492"/>
                    <a:pt x="2025" y="8218"/>
                  </a:cubicBezTo>
                  <a:cubicBezTo>
                    <a:pt x="2025" y="7766"/>
                    <a:pt x="2299" y="6730"/>
                    <a:pt x="4168" y="4860"/>
                  </a:cubicBezTo>
                  <a:cubicBezTo>
                    <a:pt x="4227" y="4801"/>
                    <a:pt x="4227" y="4729"/>
                    <a:pt x="4192" y="4658"/>
                  </a:cubicBezTo>
                  <a:cubicBezTo>
                    <a:pt x="4157" y="4606"/>
                    <a:pt x="4109" y="4573"/>
                    <a:pt x="4058" y="4573"/>
                  </a:cubicBezTo>
                  <a:cubicBezTo>
                    <a:pt x="4040" y="4573"/>
                    <a:pt x="4020" y="4577"/>
                    <a:pt x="4001" y="4587"/>
                  </a:cubicBezTo>
                  <a:cubicBezTo>
                    <a:pt x="4001" y="4587"/>
                    <a:pt x="3902" y="4611"/>
                    <a:pt x="3741" y="4611"/>
                  </a:cubicBezTo>
                  <a:cubicBezTo>
                    <a:pt x="3530" y="4611"/>
                    <a:pt x="3214" y="4569"/>
                    <a:pt x="2882" y="4372"/>
                  </a:cubicBezTo>
                  <a:cubicBezTo>
                    <a:pt x="2803" y="4328"/>
                    <a:pt x="2715" y="4306"/>
                    <a:pt x="2627" y="4306"/>
                  </a:cubicBezTo>
                  <a:cubicBezTo>
                    <a:pt x="2503" y="4306"/>
                    <a:pt x="2379" y="4348"/>
                    <a:pt x="2275" y="4432"/>
                  </a:cubicBezTo>
                  <a:cubicBezTo>
                    <a:pt x="2058" y="4611"/>
                    <a:pt x="1655" y="4842"/>
                    <a:pt x="1053" y="4842"/>
                  </a:cubicBezTo>
                  <a:cubicBezTo>
                    <a:pt x="895" y="4842"/>
                    <a:pt x="723" y="4826"/>
                    <a:pt x="537" y="4789"/>
                  </a:cubicBezTo>
                  <a:lnTo>
                    <a:pt x="382" y="4075"/>
                  </a:lnTo>
                  <a:lnTo>
                    <a:pt x="2156" y="2301"/>
                  </a:lnTo>
                  <a:cubicBezTo>
                    <a:pt x="2180" y="2277"/>
                    <a:pt x="2203" y="2229"/>
                    <a:pt x="2203" y="2193"/>
                  </a:cubicBezTo>
                  <a:lnTo>
                    <a:pt x="2203" y="1967"/>
                  </a:lnTo>
                  <a:cubicBezTo>
                    <a:pt x="2203" y="1860"/>
                    <a:pt x="2275" y="1789"/>
                    <a:pt x="2382" y="1777"/>
                  </a:cubicBezTo>
                  <a:cubicBezTo>
                    <a:pt x="2501" y="1764"/>
                    <a:pt x="2692" y="1750"/>
                    <a:pt x="2929" y="1750"/>
                  </a:cubicBezTo>
                  <a:cubicBezTo>
                    <a:pt x="3355" y="1750"/>
                    <a:pt x="3928" y="1796"/>
                    <a:pt x="4501" y="1979"/>
                  </a:cubicBezTo>
                  <a:cubicBezTo>
                    <a:pt x="4522" y="1987"/>
                    <a:pt x="4544" y="1991"/>
                    <a:pt x="4565" y="1991"/>
                  </a:cubicBezTo>
                  <a:cubicBezTo>
                    <a:pt x="4639" y="1991"/>
                    <a:pt x="4706" y="1943"/>
                    <a:pt x="4716" y="1860"/>
                  </a:cubicBezTo>
                  <a:cubicBezTo>
                    <a:pt x="4739" y="1777"/>
                    <a:pt x="4704" y="1670"/>
                    <a:pt x="4597" y="1658"/>
                  </a:cubicBezTo>
                  <a:cubicBezTo>
                    <a:pt x="3956" y="1457"/>
                    <a:pt x="3315" y="1408"/>
                    <a:pt x="2856" y="1408"/>
                  </a:cubicBezTo>
                  <a:cubicBezTo>
                    <a:pt x="2632" y="1408"/>
                    <a:pt x="2451" y="1420"/>
                    <a:pt x="2334" y="1431"/>
                  </a:cubicBezTo>
                  <a:cubicBezTo>
                    <a:pt x="2049" y="1455"/>
                    <a:pt x="1846" y="1681"/>
                    <a:pt x="1846" y="1967"/>
                  </a:cubicBezTo>
                  <a:lnTo>
                    <a:pt x="1846" y="2110"/>
                  </a:lnTo>
                  <a:lnTo>
                    <a:pt x="60" y="3896"/>
                  </a:lnTo>
                  <a:cubicBezTo>
                    <a:pt x="13" y="3944"/>
                    <a:pt x="1" y="4003"/>
                    <a:pt x="13" y="4051"/>
                  </a:cubicBezTo>
                  <a:lnTo>
                    <a:pt x="191" y="4956"/>
                  </a:lnTo>
                  <a:cubicBezTo>
                    <a:pt x="203" y="5015"/>
                    <a:pt x="251" y="5075"/>
                    <a:pt x="310" y="5087"/>
                  </a:cubicBezTo>
                  <a:cubicBezTo>
                    <a:pt x="569" y="5151"/>
                    <a:pt x="806" y="5178"/>
                    <a:pt x="1022" y="5178"/>
                  </a:cubicBezTo>
                  <a:cubicBezTo>
                    <a:pt x="1722" y="5178"/>
                    <a:pt x="2199" y="4897"/>
                    <a:pt x="2453" y="4706"/>
                  </a:cubicBezTo>
                  <a:cubicBezTo>
                    <a:pt x="2497" y="4669"/>
                    <a:pt x="2550" y="4655"/>
                    <a:pt x="2598" y="4655"/>
                  </a:cubicBezTo>
                  <a:cubicBezTo>
                    <a:pt x="2628" y="4655"/>
                    <a:pt x="2657" y="4661"/>
                    <a:pt x="2680" y="4670"/>
                  </a:cubicBezTo>
                  <a:cubicBezTo>
                    <a:pt x="3001" y="4872"/>
                    <a:pt x="3335" y="4932"/>
                    <a:pt x="3573" y="4944"/>
                  </a:cubicBezTo>
                  <a:cubicBezTo>
                    <a:pt x="1977" y="6611"/>
                    <a:pt x="1632" y="7635"/>
                    <a:pt x="1632" y="8218"/>
                  </a:cubicBezTo>
                  <a:cubicBezTo>
                    <a:pt x="1632" y="8456"/>
                    <a:pt x="1680" y="8647"/>
                    <a:pt x="1727" y="8778"/>
                  </a:cubicBezTo>
                  <a:cubicBezTo>
                    <a:pt x="1465" y="8825"/>
                    <a:pt x="1275" y="9051"/>
                    <a:pt x="1275" y="9313"/>
                  </a:cubicBezTo>
                  <a:lnTo>
                    <a:pt x="1275" y="9540"/>
                  </a:lnTo>
                  <a:cubicBezTo>
                    <a:pt x="1072" y="9611"/>
                    <a:pt x="906" y="9801"/>
                    <a:pt x="906" y="10040"/>
                  </a:cubicBezTo>
                  <a:lnTo>
                    <a:pt x="906" y="11147"/>
                  </a:lnTo>
                  <a:cubicBezTo>
                    <a:pt x="906" y="11445"/>
                    <a:pt x="1144" y="11683"/>
                    <a:pt x="1441" y="11683"/>
                  </a:cubicBezTo>
                  <a:lnTo>
                    <a:pt x="6930" y="11683"/>
                  </a:lnTo>
                  <a:cubicBezTo>
                    <a:pt x="7228" y="11683"/>
                    <a:pt x="7466" y="11445"/>
                    <a:pt x="7466" y="11147"/>
                  </a:cubicBezTo>
                  <a:lnTo>
                    <a:pt x="7466" y="10040"/>
                  </a:lnTo>
                  <a:cubicBezTo>
                    <a:pt x="7502" y="9825"/>
                    <a:pt x="7347" y="9611"/>
                    <a:pt x="7145" y="9551"/>
                  </a:cubicBezTo>
                  <a:lnTo>
                    <a:pt x="7145" y="9337"/>
                  </a:lnTo>
                  <a:cubicBezTo>
                    <a:pt x="7145" y="9039"/>
                    <a:pt x="6906" y="8801"/>
                    <a:pt x="6609" y="8801"/>
                  </a:cubicBezTo>
                  <a:lnTo>
                    <a:pt x="6418" y="8801"/>
                  </a:lnTo>
                  <a:cubicBezTo>
                    <a:pt x="6442" y="7801"/>
                    <a:pt x="6656" y="7158"/>
                    <a:pt x="6871" y="6527"/>
                  </a:cubicBezTo>
                  <a:cubicBezTo>
                    <a:pt x="7097" y="5896"/>
                    <a:pt x="7323" y="5229"/>
                    <a:pt x="7323" y="4206"/>
                  </a:cubicBezTo>
                  <a:cubicBezTo>
                    <a:pt x="7323" y="3229"/>
                    <a:pt x="7014" y="2420"/>
                    <a:pt x="6394" y="1824"/>
                  </a:cubicBezTo>
                  <a:cubicBezTo>
                    <a:pt x="5906" y="1372"/>
                    <a:pt x="5299" y="1098"/>
                    <a:pt x="4751" y="931"/>
                  </a:cubicBezTo>
                  <a:cubicBezTo>
                    <a:pt x="4632" y="431"/>
                    <a:pt x="4358" y="205"/>
                    <a:pt x="4156" y="98"/>
                  </a:cubicBezTo>
                  <a:cubicBezTo>
                    <a:pt x="3986" y="13"/>
                    <a:pt x="3828" y="1"/>
                    <a:pt x="3739" y="1"/>
                  </a:cubicBezTo>
                  <a:close/>
                </a:path>
              </a:pathLst>
            </a:custGeom>
            <a:solidFill>
              <a:srgbClr val="2C39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 name="Google Shape;751;p51"/>
            <p:cNvSpPr/>
            <p:nvPr/>
          </p:nvSpPr>
          <p:spPr>
            <a:xfrm>
              <a:off x="2882023" y="2951111"/>
              <a:ext cx="21993" cy="16837"/>
            </a:xfrm>
            <a:custGeom>
              <a:avLst/>
              <a:gdLst/>
              <a:ahLst/>
              <a:cxnLst/>
              <a:rect l="l" t="t" r="r" b="b"/>
              <a:pathLst>
                <a:path w="691" h="529" extrusionOk="0">
                  <a:moveTo>
                    <a:pt x="202" y="0"/>
                  </a:moveTo>
                  <a:cubicBezTo>
                    <a:pt x="138" y="0"/>
                    <a:pt x="81" y="30"/>
                    <a:pt x="48" y="88"/>
                  </a:cubicBezTo>
                  <a:cubicBezTo>
                    <a:pt x="0" y="183"/>
                    <a:pt x="36" y="290"/>
                    <a:pt x="119" y="338"/>
                  </a:cubicBezTo>
                  <a:cubicBezTo>
                    <a:pt x="215" y="374"/>
                    <a:pt x="298" y="433"/>
                    <a:pt x="393" y="493"/>
                  </a:cubicBezTo>
                  <a:cubicBezTo>
                    <a:pt x="417" y="517"/>
                    <a:pt x="453" y="528"/>
                    <a:pt x="476" y="528"/>
                  </a:cubicBezTo>
                  <a:cubicBezTo>
                    <a:pt x="536" y="528"/>
                    <a:pt x="584" y="493"/>
                    <a:pt x="631" y="457"/>
                  </a:cubicBezTo>
                  <a:cubicBezTo>
                    <a:pt x="691" y="362"/>
                    <a:pt x="655" y="255"/>
                    <a:pt x="584" y="195"/>
                  </a:cubicBezTo>
                  <a:cubicBezTo>
                    <a:pt x="488" y="136"/>
                    <a:pt x="393" y="76"/>
                    <a:pt x="286" y="16"/>
                  </a:cubicBezTo>
                  <a:cubicBezTo>
                    <a:pt x="257" y="6"/>
                    <a:pt x="229" y="0"/>
                    <a:pt x="202" y="0"/>
                  </a:cubicBezTo>
                  <a:close/>
                </a:path>
              </a:pathLst>
            </a:custGeom>
            <a:solidFill>
              <a:srgbClr val="2C39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 name="Google Shape;752;p51"/>
            <p:cNvSpPr/>
            <p:nvPr/>
          </p:nvSpPr>
          <p:spPr>
            <a:xfrm>
              <a:off x="2804332" y="2960341"/>
              <a:ext cx="11012" cy="15946"/>
            </a:xfrm>
            <a:custGeom>
              <a:avLst/>
              <a:gdLst/>
              <a:ahLst/>
              <a:cxnLst/>
              <a:rect l="l" t="t" r="r" b="b"/>
              <a:pathLst>
                <a:path w="346" h="501" extrusionOk="0">
                  <a:moveTo>
                    <a:pt x="167" y="0"/>
                  </a:moveTo>
                  <a:cubicBezTo>
                    <a:pt x="84" y="0"/>
                    <a:pt x="0" y="72"/>
                    <a:pt x="0" y="167"/>
                  </a:cubicBezTo>
                  <a:lnTo>
                    <a:pt x="0" y="346"/>
                  </a:lnTo>
                  <a:cubicBezTo>
                    <a:pt x="0" y="429"/>
                    <a:pt x="84" y="500"/>
                    <a:pt x="167" y="500"/>
                  </a:cubicBezTo>
                  <a:cubicBezTo>
                    <a:pt x="262" y="500"/>
                    <a:pt x="334" y="429"/>
                    <a:pt x="334" y="346"/>
                  </a:cubicBezTo>
                  <a:lnTo>
                    <a:pt x="334" y="167"/>
                  </a:lnTo>
                  <a:cubicBezTo>
                    <a:pt x="346" y="72"/>
                    <a:pt x="274" y="0"/>
                    <a:pt x="167" y="0"/>
                  </a:cubicBezTo>
                  <a:close/>
                </a:path>
              </a:pathLst>
            </a:custGeom>
            <a:solidFill>
              <a:srgbClr val="2C39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3" name="Google Shape;753;p51"/>
          <p:cNvGrpSpPr/>
          <p:nvPr/>
        </p:nvGrpSpPr>
        <p:grpSpPr>
          <a:xfrm>
            <a:off x="968545" y="3374332"/>
            <a:ext cx="1715875" cy="721050"/>
            <a:chOff x="934958" y="3374332"/>
            <a:chExt cx="1715875" cy="721050"/>
          </a:xfrm>
        </p:grpSpPr>
        <p:grpSp>
          <p:nvGrpSpPr>
            <p:cNvPr id="754" name="Google Shape;754;p51"/>
            <p:cNvGrpSpPr/>
            <p:nvPr/>
          </p:nvGrpSpPr>
          <p:grpSpPr>
            <a:xfrm>
              <a:off x="2172383" y="3374332"/>
              <a:ext cx="72900" cy="721038"/>
              <a:chOff x="2172383" y="3374332"/>
              <a:chExt cx="72900" cy="721038"/>
            </a:xfrm>
          </p:grpSpPr>
          <p:sp>
            <p:nvSpPr>
              <p:cNvPr id="755" name="Google Shape;755;p51"/>
              <p:cNvSpPr/>
              <p:nvPr/>
            </p:nvSpPr>
            <p:spPr>
              <a:xfrm rot="-5400000">
                <a:off x="2172383" y="3871507"/>
                <a:ext cx="72900" cy="72900"/>
              </a:xfrm>
              <a:prstGeom prst="rect">
                <a:avLst/>
              </a:prstGeom>
              <a:solidFill>
                <a:srgbClr val="2C3938"/>
              </a:solidFill>
              <a:ln w="9525" cap="flat" cmpd="sng">
                <a:solidFill>
                  <a:srgbClr val="2C393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 name="Google Shape;756;p51"/>
              <p:cNvSpPr/>
              <p:nvPr/>
            </p:nvSpPr>
            <p:spPr>
              <a:xfrm rot="-5400000">
                <a:off x="2172383" y="3705782"/>
                <a:ext cx="72900" cy="72900"/>
              </a:xfrm>
              <a:prstGeom prst="rect">
                <a:avLst/>
              </a:prstGeom>
              <a:solidFill>
                <a:srgbClr val="2C3938"/>
              </a:solidFill>
              <a:ln w="9525" cap="flat" cmpd="sng">
                <a:solidFill>
                  <a:srgbClr val="2C393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 name="Google Shape;757;p51"/>
              <p:cNvSpPr/>
              <p:nvPr/>
            </p:nvSpPr>
            <p:spPr>
              <a:xfrm rot="-5400000">
                <a:off x="2172383" y="3540057"/>
                <a:ext cx="72900" cy="72900"/>
              </a:xfrm>
              <a:prstGeom prst="rect">
                <a:avLst/>
              </a:prstGeom>
              <a:solidFill>
                <a:srgbClr val="2C3938"/>
              </a:solidFill>
              <a:ln w="9525" cap="flat" cmpd="sng">
                <a:solidFill>
                  <a:srgbClr val="2C393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 name="Google Shape;758;p51"/>
              <p:cNvSpPr/>
              <p:nvPr/>
            </p:nvSpPr>
            <p:spPr>
              <a:xfrm rot="-5400000">
                <a:off x="2172383" y="3374332"/>
                <a:ext cx="72900" cy="72900"/>
              </a:xfrm>
              <a:prstGeom prst="rect">
                <a:avLst/>
              </a:prstGeom>
              <a:noFill/>
              <a:ln w="9525" cap="flat" cmpd="sng">
                <a:solidFill>
                  <a:srgbClr val="2C393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 name="Google Shape;759;p51"/>
              <p:cNvSpPr/>
              <p:nvPr/>
            </p:nvSpPr>
            <p:spPr>
              <a:xfrm rot="-5400000">
                <a:off x="2172383" y="4022469"/>
                <a:ext cx="72900" cy="72900"/>
              </a:xfrm>
              <a:prstGeom prst="rect">
                <a:avLst/>
              </a:prstGeom>
              <a:solidFill>
                <a:srgbClr val="2C3938"/>
              </a:solidFill>
              <a:ln w="9525" cap="flat" cmpd="sng">
                <a:solidFill>
                  <a:srgbClr val="2C393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0" name="Google Shape;760;p51"/>
            <p:cNvGrpSpPr/>
            <p:nvPr/>
          </p:nvGrpSpPr>
          <p:grpSpPr>
            <a:xfrm>
              <a:off x="2577933" y="3374332"/>
              <a:ext cx="72900" cy="721038"/>
              <a:chOff x="2577933" y="3374332"/>
              <a:chExt cx="72900" cy="721038"/>
            </a:xfrm>
          </p:grpSpPr>
          <p:sp>
            <p:nvSpPr>
              <p:cNvPr id="761" name="Google Shape;761;p51"/>
              <p:cNvSpPr/>
              <p:nvPr/>
            </p:nvSpPr>
            <p:spPr>
              <a:xfrm rot="-5400000">
                <a:off x="2577933" y="3871507"/>
                <a:ext cx="72900" cy="72900"/>
              </a:xfrm>
              <a:prstGeom prst="rect">
                <a:avLst/>
              </a:prstGeom>
              <a:solidFill>
                <a:srgbClr val="2C3938"/>
              </a:solidFill>
              <a:ln w="9525" cap="flat" cmpd="sng">
                <a:solidFill>
                  <a:srgbClr val="2C393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 name="Google Shape;762;p51"/>
              <p:cNvSpPr/>
              <p:nvPr/>
            </p:nvSpPr>
            <p:spPr>
              <a:xfrm rot="-5400000">
                <a:off x="2577933" y="3705782"/>
                <a:ext cx="72900" cy="72900"/>
              </a:xfrm>
              <a:prstGeom prst="rect">
                <a:avLst/>
              </a:prstGeom>
              <a:noFill/>
              <a:ln w="9525" cap="flat" cmpd="sng">
                <a:solidFill>
                  <a:srgbClr val="2C393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 name="Google Shape;763;p51"/>
              <p:cNvSpPr/>
              <p:nvPr/>
            </p:nvSpPr>
            <p:spPr>
              <a:xfrm rot="-5400000">
                <a:off x="2577933" y="3540057"/>
                <a:ext cx="72900" cy="72900"/>
              </a:xfrm>
              <a:prstGeom prst="rect">
                <a:avLst/>
              </a:prstGeom>
              <a:noFill/>
              <a:ln w="9525" cap="flat" cmpd="sng">
                <a:solidFill>
                  <a:srgbClr val="2C393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 name="Google Shape;764;p51"/>
              <p:cNvSpPr/>
              <p:nvPr/>
            </p:nvSpPr>
            <p:spPr>
              <a:xfrm rot="-5400000">
                <a:off x="2577933" y="3374332"/>
                <a:ext cx="72900" cy="72900"/>
              </a:xfrm>
              <a:prstGeom prst="rect">
                <a:avLst/>
              </a:prstGeom>
              <a:noFill/>
              <a:ln w="9525" cap="flat" cmpd="sng">
                <a:solidFill>
                  <a:srgbClr val="2C393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 name="Google Shape;765;p51"/>
              <p:cNvSpPr/>
              <p:nvPr/>
            </p:nvSpPr>
            <p:spPr>
              <a:xfrm rot="-5400000">
                <a:off x="2577933" y="4022469"/>
                <a:ext cx="72900" cy="72900"/>
              </a:xfrm>
              <a:prstGeom prst="rect">
                <a:avLst/>
              </a:prstGeom>
              <a:solidFill>
                <a:srgbClr val="2C3938"/>
              </a:solidFill>
              <a:ln w="9525" cap="flat" cmpd="sng">
                <a:solidFill>
                  <a:srgbClr val="2C393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6" name="Google Shape;766;p51"/>
            <p:cNvGrpSpPr/>
            <p:nvPr/>
          </p:nvGrpSpPr>
          <p:grpSpPr>
            <a:xfrm>
              <a:off x="934958" y="3374332"/>
              <a:ext cx="72900" cy="721038"/>
              <a:chOff x="934958" y="3374332"/>
              <a:chExt cx="72900" cy="721038"/>
            </a:xfrm>
          </p:grpSpPr>
          <p:sp>
            <p:nvSpPr>
              <p:cNvPr id="767" name="Google Shape;767;p51"/>
              <p:cNvSpPr/>
              <p:nvPr/>
            </p:nvSpPr>
            <p:spPr>
              <a:xfrm rot="-5400000">
                <a:off x="934958" y="3871507"/>
                <a:ext cx="72900" cy="72900"/>
              </a:xfrm>
              <a:prstGeom prst="rect">
                <a:avLst/>
              </a:prstGeom>
              <a:solidFill>
                <a:srgbClr val="2C3938"/>
              </a:solidFill>
              <a:ln w="9525" cap="flat" cmpd="sng">
                <a:solidFill>
                  <a:srgbClr val="2C393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 name="Google Shape;768;p51"/>
              <p:cNvSpPr/>
              <p:nvPr/>
            </p:nvSpPr>
            <p:spPr>
              <a:xfrm rot="-5400000">
                <a:off x="934958" y="3705782"/>
                <a:ext cx="72900" cy="72900"/>
              </a:xfrm>
              <a:prstGeom prst="rect">
                <a:avLst/>
              </a:prstGeom>
              <a:solidFill>
                <a:srgbClr val="2C3938"/>
              </a:solidFill>
              <a:ln w="9525" cap="flat" cmpd="sng">
                <a:solidFill>
                  <a:srgbClr val="2C393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 name="Google Shape;769;p51"/>
              <p:cNvSpPr/>
              <p:nvPr/>
            </p:nvSpPr>
            <p:spPr>
              <a:xfrm rot="-5400000">
                <a:off x="934958" y="3540057"/>
                <a:ext cx="72900" cy="72900"/>
              </a:xfrm>
              <a:prstGeom prst="rect">
                <a:avLst/>
              </a:prstGeom>
              <a:solidFill>
                <a:srgbClr val="2C3938"/>
              </a:solidFill>
              <a:ln w="9525" cap="flat" cmpd="sng">
                <a:solidFill>
                  <a:srgbClr val="2C393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 name="Google Shape;770;p51"/>
              <p:cNvSpPr/>
              <p:nvPr/>
            </p:nvSpPr>
            <p:spPr>
              <a:xfrm rot="-5400000">
                <a:off x="934958" y="3374332"/>
                <a:ext cx="72900" cy="72900"/>
              </a:xfrm>
              <a:prstGeom prst="rect">
                <a:avLst/>
              </a:prstGeom>
              <a:noFill/>
              <a:ln w="9525" cap="flat" cmpd="sng">
                <a:solidFill>
                  <a:srgbClr val="2C393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 name="Google Shape;771;p51"/>
              <p:cNvSpPr/>
              <p:nvPr/>
            </p:nvSpPr>
            <p:spPr>
              <a:xfrm rot="-5400000">
                <a:off x="934958" y="4022469"/>
                <a:ext cx="72900" cy="72900"/>
              </a:xfrm>
              <a:prstGeom prst="rect">
                <a:avLst/>
              </a:prstGeom>
              <a:solidFill>
                <a:srgbClr val="2C3938"/>
              </a:solidFill>
              <a:ln w="9525" cap="flat" cmpd="sng">
                <a:solidFill>
                  <a:srgbClr val="2C393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2" name="Google Shape;772;p51"/>
            <p:cNvGrpSpPr/>
            <p:nvPr/>
          </p:nvGrpSpPr>
          <p:grpSpPr>
            <a:xfrm>
              <a:off x="1347433" y="3374332"/>
              <a:ext cx="72900" cy="721038"/>
              <a:chOff x="1347433" y="3374332"/>
              <a:chExt cx="72900" cy="721038"/>
            </a:xfrm>
          </p:grpSpPr>
          <p:sp>
            <p:nvSpPr>
              <p:cNvPr id="773" name="Google Shape;773;p51"/>
              <p:cNvSpPr/>
              <p:nvPr/>
            </p:nvSpPr>
            <p:spPr>
              <a:xfrm rot="-5400000">
                <a:off x="1347433" y="3871507"/>
                <a:ext cx="72900" cy="72900"/>
              </a:xfrm>
              <a:prstGeom prst="rect">
                <a:avLst/>
              </a:prstGeom>
              <a:solidFill>
                <a:srgbClr val="2C3938"/>
              </a:solidFill>
              <a:ln w="9525" cap="flat" cmpd="sng">
                <a:solidFill>
                  <a:srgbClr val="2C393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 name="Google Shape;774;p51"/>
              <p:cNvSpPr/>
              <p:nvPr/>
            </p:nvSpPr>
            <p:spPr>
              <a:xfrm rot="-5400000">
                <a:off x="1347433" y="3705782"/>
                <a:ext cx="72900" cy="72900"/>
              </a:xfrm>
              <a:prstGeom prst="rect">
                <a:avLst/>
              </a:prstGeom>
              <a:solidFill>
                <a:srgbClr val="2C3938"/>
              </a:solidFill>
              <a:ln w="9525" cap="flat" cmpd="sng">
                <a:solidFill>
                  <a:srgbClr val="2C393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 name="Google Shape;775;p51"/>
              <p:cNvSpPr/>
              <p:nvPr/>
            </p:nvSpPr>
            <p:spPr>
              <a:xfrm rot="-5400000">
                <a:off x="1347433" y="3540057"/>
                <a:ext cx="72900" cy="72900"/>
              </a:xfrm>
              <a:prstGeom prst="rect">
                <a:avLst/>
              </a:prstGeom>
              <a:noFill/>
              <a:ln w="9525" cap="flat" cmpd="sng">
                <a:solidFill>
                  <a:srgbClr val="2C393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 name="Google Shape;776;p51"/>
              <p:cNvSpPr/>
              <p:nvPr/>
            </p:nvSpPr>
            <p:spPr>
              <a:xfrm rot="-5400000">
                <a:off x="1347433" y="3374332"/>
                <a:ext cx="72900" cy="72900"/>
              </a:xfrm>
              <a:prstGeom prst="rect">
                <a:avLst/>
              </a:prstGeom>
              <a:noFill/>
              <a:ln w="9525" cap="flat" cmpd="sng">
                <a:solidFill>
                  <a:srgbClr val="2C393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 name="Google Shape;777;p51"/>
              <p:cNvSpPr/>
              <p:nvPr/>
            </p:nvSpPr>
            <p:spPr>
              <a:xfrm rot="-5400000">
                <a:off x="1347433" y="4022469"/>
                <a:ext cx="72900" cy="72900"/>
              </a:xfrm>
              <a:prstGeom prst="rect">
                <a:avLst/>
              </a:prstGeom>
              <a:solidFill>
                <a:srgbClr val="2C3938"/>
              </a:solidFill>
              <a:ln w="9525" cap="flat" cmpd="sng">
                <a:solidFill>
                  <a:srgbClr val="2C393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8" name="Google Shape;778;p51"/>
            <p:cNvGrpSpPr/>
            <p:nvPr/>
          </p:nvGrpSpPr>
          <p:grpSpPr>
            <a:xfrm>
              <a:off x="1759908" y="3374332"/>
              <a:ext cx="72900" cy="721050"/>
              <a:chOff x="1759908" y="3374332"/>
              <a:chExt cx="72900" cy="721050"/>
            </a:xfrm>
          </p:grpSpPr>
          <p:sp>
            <p:nvSpPr>
              <p:cNvPr id="779" name="Google Shape;779;p51"/>
              <p:cNvSpPr/>
              <p:nvPr/>
            </p:nvSpPr>
            <p:spPr>
              <a:xfrm rot="-5400000">
                <a:off x="1759908" y="3871507"/>
                <a:ext cx="72900" cy="72900"/>
              </a:xfrm>
              <a:prstGeom prst="rect">
                <a:avLst/>
              </a:prstGeom>
              <a:solidFill>
                <a:srgbClr val="2C3938"/>
              </a:solidFill>
              <a:ln w="9525" cap="flat" cmpd="sng">
                <a:solidFill>
                  <a:srgbClr val="2C393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 name="Google Shape;780;p51"/>
              <p:cNvSpPr/>
              <p:nvPr/>
            </p:nvSpPr>
            <p:spPr>
              <a:xfrm rot="-5400000">
                <a:off x="1759908" y="3705782"/>
                <a:ext cx="72900" cy="72900"/>
              </a:xfrm>
              <a:prstGeom prst="rect">
                <a:avLst/>
              </a:prstGeom>
              <a:solidFill>
                <a:srgbClr val="2C3938"/>
              </a:solidFill>
              <a:ln w="9525" cap="flat" cmpd="sng">
                <a:solidFill>
                  <a:srgbClr val="2C393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 name="Google Shape;781;p51"/>
              <p:cNvSpPr/>
              <p:nvPr/>
            </p:nvSpPr>
            <p:spPr>
              <a:xfrm rot="-5400000">
                <a:off x="1759908" y="3540057"/>
                <a:ext cx="72900" cy="72900"/>
              </a:xfrm>
              <a:prstGeom prst="rect">
                <a:avLst/>
              </a:prstGeom>
              <a:noFill/>
              <a:ln w="9525" cap="flat" cmpd="sng">
                <a:solidFill>
                  <a:srgbClr val="2C393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 name="Google Shape;782;p51"/>
              <p:cNvSpPr/>
              <p:nvPr/>
            </p:nvSpPr>
            <p:spPr>
              <a:xfrm rot="-5400000">
                <a:off x="1759908" y="3374332"/>
                <a:ext cx="72900" cy="72900"/>
              </a:xfrm>
              <a:prstGeom prst="rect">
                <a:avLst/>
              </a:prstGeom>
              <a:noFill/>
              <a:ln w="9525" cap="flat" cmpd="sng">
                <a:solidFill>
                  <a:srgbClr val="2C393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 name="Google Shape;783;p51"/>
              <p:cNvSpPr/>
              <p:nvPr/>
            </p:nvSpPr>
            <p:spPr>
              <a:xfrm rot="-5400000">
                <a:off x="1759908" y="4022482"/>
                <a:ext cx="72900" cy="72900"/>
              </a:xfrm>
              <a:prstGeom prst="rect">
                <a:avLst/>
              </a:prstGeom>
              <a:solidFill>
                <a:srgbClr val="2C3938"/>
              </a:solidFill>
              <a:ln w="9525" cap="flat" cmpd="sng">
                <a:solidFill>
                  <a:srgbClr val="2C393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784" name="Google Shape;784;p51"/>
          <p:cNvSpPr txBox="1">
            <a:spLocks noGrp="1"/>
          </p:cNvSpPr>
          <p:nvPr>
            <p:ph type="ctrTitle" idx="4294967295"/>
          </p:nvPr>
        </p:nvSpPr>
        <p:spPr>
          <a:xfrm>
            <a:off x="593475" y="2359650"/>
            <a:ext cx="739800" cy="2547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sz="900"/>
              <a:t>Studies</a:t>
            </a:r>
            <a:endParaRPr sz="900"/>
          </a:p>
        </p:txBody>
      </p:sp>
      <p:sp>
        <p:nvSpPr>
          <p:cNvPr id="785" name="Google Shape;785;p51"/>
          <p:cNvSpPr txBox="1">
            <a:spLocks noGrp="1"/>
          </p:cNvSpPr>
          <p:nvPr>
            <p:ph type="ctrTitle" idx="4294967295"/>
          </p:nvPr>
        </p:nvSpPr>
        <p:spPr>
          <a:xfrm>
            <a:off x="593475" y="1901075"/>
            <a:ext cx="739800" cy="2547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Clr>
                <a:schemeClr val="dk1"/>
              </a:buClr>
              <a:buSzPts val="1100"/>
              <a:buFont typeface="Arial"/>
              <a:buNone/>
            </a:pPr>
            <a:r>
              <a:rPr lang="en" sz="900"/>
              <a:t>Age </a:t>
            </a:r>
            <a:endParaRPr sz="900"/>
          </a:p>
        </p:txBody>
      </p:sp>
      <p:sp>
        <p:nvSpPr>
          <p:cNvPr id="786" name="Google Shape;786;p51"/>
          <p:cNvSpPr txBox="1">
            <a:spLocks noGrp="1"/>
          </p:cNvSpPr>
          <p:nvPr>
            <p:ph type="ctrTitle" idx="4294967295"/>
          </p:nvPr>
        </p:nvSpPr>
        <p:spPr>
          <a:xfrm>
            <a:off x="593475" y="1442450"/>
            <a:ext cx="739800" cy="2547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sz="900"/>
              <a:t>Gender</a:t>
            </a:r>
            <a:endParaRPr sz="900"/>
          </a:p>
        </p:txBody>
      </p:sp>
      <p:sp>
        <p:nvSpPr>
          <p:cNvPr id="787" name="Google Shape;787;p51"/>
          <p:cNvSpPr txBox="1">
            <a:spLocks noGrp="1"/>
          </p:cNvSpPr>
          <p:nvPr>
            <p:ph type="ctrTitle" idx="4294967295"/>
          </p:nvPr>
        </p:nvSpPr>
        <p:spPr>
          <a:xfrm>
            <a:off x="1512600" y="2790025"/>
            <a:ext cx="1534500" cy="254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900">
                <a:latin typeface="Cutive Mono"/>
                <a:ea typeface="Cutive Mono"/>
                <a:cs typeface="Cutive Mono"/>
                <a:sym typeface="Cutive Mono"/>
              </a:rPr>
              <a:t>Madrid (Spain)</a:t>
            </a:r>
            <a:endParaRPr sz="900">
              <a:latin typeface="Cutive Mono"/>
              <a:ea typeface="Cutive Mono"/>
              <a:cs typeface="Cutive Mono"/>
              <a:sym typeface="Cutive Mono"/>
            </a:endParaRPr>
          </a:p>
        </p:txBody>
      </p:sp>
      <p:sp>
        <p:nvSpPr>
          <p:cNvPr id="788" name="Google Shape;788;p51"/>
          <p:cNvSpPr txBox="1">
            <a:spLocks noGrp="1"/>
          </p:cNvSpPr>
          <p:nvPr>
            <p:ph type="ctrTitle" idx="4294967295"/>
          </p:nvPr>
        </p:nvSpPr>
        <p:spPr>
          <a:xfrm>
            <a:off x="1512600" y="2359650"/>
            <a:ext cx="1534500" cy="254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900">
                <a:latin typeface="Cutive Mono"/>
                <a:ea typeface="Cutive Mono"/>
                <a:cs typeface="Cutive Mono"/>
                <a:sym typeface="Cutive Mono"/>
              </a:rPr>
              <a:t>Degree in Advertising</a:t>
            </a:r>
            <a:endParaRPr sz="900">
              <a:latin typeface="Cutive Mono"/>
              <a:ea typeface="Cutive Mono"/>
              <a:cs typeface="Cutive Mono"/>
              <a:sym typeface="Cutive Mono"/>
            </a:endParaRPr>
          </a:p>
        </p:txBody>
      </p:sp>
      <p:sp>
        <p:nvSpPr>
          <p:cNvPr id="789" name="Google Shape;789;p51"/>
          <p:cNvSpPr txBox="1">
            <a:spLocks noGrp="1"/>
          </p:cNvSpPr>
          <p:nvPr>
            <p:ph type="ctrTitle" idx="4294967295"/>
          </p:nvPr>
        </p:nvSpPr>
        <p:spPr>
          <a:xfrm>
            <a:off x="1512600" y="1901075"/>
            <a:ext cx="1534500" cy="254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900">
                <a:latin typeface="Cutive Mono"/>
                <a:ea typeface="Cutive Mono"/>
                <a:cs typeface="Cutive Mono"/>
                <a:sym typeface="Cutive Mono"/>
              </a:rPr>
              <a:t>26</a:t>
            </a:r>
            <a:endParaRPr sz="900">
              <a:latin typeface="Cutive Mono"/>
              <a:ea typeface="Cutive Mono"/>
              <a:cs typeface="Cutive Mono"/>
              <a:sym typeface="Cutive Mono"/>
            </a:endParaRPr>
          </a:p>
        </p:txBody>
      </p:sp>
      <p:sp>
        <p:nvSpPr>
          <p:cNvPr id="790" name="Google Shape;790;p51"/>
          <p:cNvSpPr txBox="1">
            <a:spLocks noGrp="1"/>
          </p:cNvSpPr>
          <p:nvPr>
            <p:ph type="ctrTitle" idx="4294967295"/>
          </p:nvPr>
        </p:nvSpPr>
        <p:spPr>
          <a:xfrm>
            <a:off x="1512600" y="1442450"/>
            <a:ext cx="1534500" cy="254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900">
                <a:latin typeface="Cutive Mono"/>
                <a:ea typeface="Cutive Mono"/>
                <a:cs typeface="Cutive Mono"/>
                <a:sym typeface="Cutive Mono"/>
              </a:rPr>
              <a:t>Man</a:t>
            </a:r>
            <a:endParaRPr sz="900">
              <a:latin typeface="Cutive Mono"/>
              <a:ea typeface="Cutive Mono"/>
              <a:cs typeface="Cutive Mono"/>
              <a:sym typeface="Cutive Mono"/>
            </a:endParaRPr>
          </a:p>
        </p:txBody>
      </p:sp>
      <p:sp>
        <p:nvSpPr>
          <p:cNvPr id="791" name="Google Shape;791;p51"/>
          <p:cNvSpPr txBox="1">
            <a:spLocks noGrp="1"/>
          </p:cNvSpPr>
          <p:nvPr>
            <p:ph type="ctrTitle" idx="4294967295"/>
          </p:nvPr>
        </p:nvSpPr>
        <p:spPr>
          <a:xfrm>
            <a:off x="6096838" y="2790025"/>
            <a:ext cx="739800" cy="2547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sz="900"/>
              <a:t>Motivations</a:t>
            </a:r>
            <a:endParaRPr sz="900"/>
          </a:p>
        </p:txBody>
      </p:sp>
      <p:sp>
        <p:nvSpPr>
          <p:cNvPr id="792" name="Google Shape;792;p51"/>
          <p:cNvSpPr txBox="1">
            <a:spLocks noGrp="1"/>
          </p:cNvSpPr>
          <p:nvPr>
            <p:ph type="ctrTitle" idx="4294967295"/>
          </p:nvPr>
        </p:nvSpPr>
        <p:spPr>
          <a:xfrm>
            <a:off x="6096838" y="2359650"/>
            <a:ext cx="739800" cy="2547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sz="900"/>
              <a:t>Marital status</a:t>
            </a:r>
            <a:endParaRPr sz="900"/>
          </a:p>
        </p:txBody>
      </p:sp>
      <p:sp>
        <p:nvSpPr>
          <p:cNvPr id="793" name="Google Shape;793;p51"/>
          <p:cNvSpPr txBox="1">
            <a:spLocks noGrp="1"/>
          </p:cNvSpPr>
          <p:nvPr>
            <p:ph type="ctrTitle" idx="4294967295"/>
          </p:nvPr>
        </p:nvSpPr>
        <p:spPr>
          <a:xfrm>
            <a:off x="6096838" y="1901075"/>
            <a:ext cx="739800" cy="2547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sz="900"/>
              <a:t>Income range</a:t>
            </a:r>
            <a:endParaRPr sz="900"/>
          </a:p>
        </p:txBody>
      </p:sp>
      <p:sp>
        <p:nvSpPr>
          <p:cNvPr id="794" name="Google Shape;794;p51"/>
          <p:cNvSpPr txBox="1">
            <a:spLocks noGrp="1"/>
          </p:cNvSpPr>
          <p:nvPr>
            <p:ph type="ctrTitle" idx="4294967295"/>
          </p:nvPr>
        </p:nvSpPr>
        <p:spPr>
          <a:xfrm>
            <a:off x="6096838" y="1442450"/>
            <a:ext cx="739800" cy="2547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sz="900"/>
              <a:t>Job</a:t>
            </a:r>
            <a:endParaRPr sz="900"/>
          </a:p>
        </p:txBody>
      </p:sp>
      <p:sp>
        <p:nvSpPr>
          <p:cNvPr id="795" name="Google Shape;795;p51"/>
          <p:cNvSpPr txBox="1">
            <a:spLocks noGrp="1"/>
          </p:cNvSpPr>
          <p:nvPr>
            <p:ph type="ctrTitle" idx="4294967295"/>
          </p:nvPr>
        </p:nvSpPr>
        <p:spPr>
          <a:xfrm>
            <a:off x="7015963" y="2790025"/>
            <a:ext cx="1534500" cy="254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900">
                <a:latin typeface="Cutive Mono"/>
                <a:ea typeface="Cutive Mono"/>
                <a:cs typeface="Cutive Mono"/>
                <a:sym typeface="Cutive Mono"/>
              </a:rPr>
              <a:t>Peace and love</a:t>
            </a:r>
            <a:endParaRPr sz="900">
              <a:latin typeface="Cutive Mono"/>
              <a:ea typeface="Cutive Mono"/>
              <a:cs typeface="Cutive Mono"/>
              <a:sym typeface="Cutive Mono"/>
            </a:endParaRPr>
          </a:p>
        </p:txBody>
      </p:sp>
      <p:sp>
        <p:nvSpPr>
          <p:cNvPr id="796" name="Google Shape;796;p51"/>
          <p:cNvSpPr txBox="1">
            <a:spLocks noGrp="1"/>
          </p:cNvSpPr>
          <p:nvPr>
            <p:ph type="ctrTitle" idx="4294967295"/>
          </p:nvPr>
        </p:nvSpPr>
        <p:spPr>
          <a:xfrm>
            <a:off x="7015963" y="2359650"/>
            <a:ext cx="1534500" cy="254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900">
                <a:latin typeface="Cutive Mono"/>
                <a:ea typeface="Cutive Mono"/>
                <a:cs typeface="Cutive Mono"/>
                <a:sym typeface="Cutive Mono"/>
              </a:rPr>
              <a:t>Single</a:t>
            </a:r>
            <a:endParaRPr sz="900">
              <a:latin typeface="Cutive Mono"/>
              <a:ea typeface="Cutive Mono"/>
              <a:cs typeface="Cutive Mono"/>
              <a:sym typeface="Cutive Mono"/>
            </a:endParaRPr>
          </a:p>
        </p:txBody>
      </p:sp>
      <p:sp>
        <p:nvSpPr>
          <p:cNvPr id="797" name="Google Shape;797;p51"/>
          <p:cNvSpPr txBox="1">
            <a:spLocks noGrp="1"/>
          </p:cNvSpPr>
          <p:nvPr>
            <p:ph type="ctrTitle" idx="4294967295"/>
          </p:nvPr>
        </p:nvSpPr>
        <p:spPr>
          <a:xfrm>
            <a:off x="7015963" y="1901075"/>
            <a:ext cx="1534500" cy="254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900">
                <a:latin typeface="Cutive Mono"/>
                <a:ea typeface="Cutive Mono"/>
                <a:cs typeface="Cutive Mono"/>
                <a:sym typeface="Cutive Mono"/>
              </a:rPr>
              <a:t>$1500-$2000 per month</a:t>
            </a:r>
            <a:endParaRPr sz="900">
              <a:latin typeface="Cutive Mono"/>
              <a:ea typeface="Cutive Mono"/>
              <a:cs typeface="Cutive Mono"/>
              <a:sym typeface="Cutive Mono"/>
            </a:endParaRPr>
          </a:p>
        </p:txBody>
      </p:sp>
      <p:sp>
        <p:nvSpPr>
          <p:cNvPr id="798" name="Google Shape;798;p51"/>
          <p:cNvSpPr txBox="1">
            <a:spLocks noGrp="1"/>
          </p:cNvSpPr>
          <p:nvPr>
            <p:ph type="ctrTitle" idx="4294967295"/>
          </p:nvPr>
        </p:nvSpPr>
        <p:spPr>
          <a:xfrm>
            <a:off x="7015963" y="1442450"/>
            <a:ext cx="1534500" cy="254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900">
                <a:latin typeface="Cutive Mono"/>
                <a:ea typeface="Cutive Mono"/>
                <a:cs typeface="Cutive Mono"/>
                <a:sym typeface="Cutive Mono"/>
              </a:rPr>
              <a:t>Publicist</a:t>
            </a:r>
            <a:endParaRPr sz="900">
              <a:latin typeface="Cutive Mono"/>
              <a:ea typeface="Cutive Mono"/>
              <a:cs typeface="Cutive Mono"/>
              <a:sym typeface="Cutive Mono"/>
            </a:endParaRPr>
          </a:p>
        </p:txBody>
      </p:sp>
      <p:sp>
        <p:nvSpPr>
          <p:cNvPr id="799" name="Google Shape;799;p51"/>
          <p:cNvSpPr txBox="1">
            <a:spLocks noGrp="1"/>
          </p:cNvSpPr>
          <p:nvPr>
            <p:ph type="ctrTitle" idx="4294967295"/>
          </p:nvPr>
        </p:nvSpPr>
        <p:spPr>
          <a:xfrm>
            <a:off x="6096838" y="3220400"/>
            <a:ext cx="739800" cy="2547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sz="900"/>
              <a:t>Personality</a:t>
            </a:r>
            <a:endParaRPr sz="900"/>
          </a:p>
        </p:txBody>
      </p:sp>
      <p:sp>
        <p:nvSpPr>
          <p:cNvPr id="800" name="Google Shape;800;p51"/>
          <p:cNvSpPr txBox="1"/>
          <p:nvPr/>
        </p:nvSpPr>
        <p:spPr>
          <a:xfrm>
            <a:off x="6670300" y="3517550"/>
            <a:ext cx="1716000" cy="870300"/>
          </a:xfrm>
          <a:prstGeom prst="rect">
            <a:avLst/>
          </a:prstGeom>
          <a:noFill/>
          <a:ln>
            <a:noFill/>
          </a:ln>
        </p:spPr>
        <p:txBody>
          <a:bodyPr spcFirstLastPara="1" wrap="square" lIns="0" tIns="0" rIns="0" bIns="0" anchor="t" anchorCtr="0">
            <a:noAutofit/>
          </a:bodyPr>
          <a:lstStyle/>
          <a:p>
            <a:pPr marL="457200" lvl="0" indent="-247650" algn="l" rtl="0">
              <a:lnSpc>
                <a:spcPct val="135000"/>
              </a:lnSpc>
              <a:spcBef>
                <a:spcPts val="0"/>
              </a:spcBef>
              <a:spcAft>
                <a:spcPts val="0"/>
              </a:spcAft>
              <a:buClr>
                <a:srgbClr val="2C3938"/>
              </a:buClr>
              <a:buSzPts val="1200"/>
              <a:buFont typeface="Cutive Mono"/>
              <a:buChar char="■"/>
            </a:pPr>
            <a:r>
              <a:rPr lang="en" sz="900">
                <a:latin typeface="Cutive Mono"/>
                <a:ea typeface="Cutive Mono"/>
                <a:cs typeface="Cutive Mono"/>
                <a:sym typeface="Cutive Mono"/>
              </a:rPr>
              <a:t>Quality</a:t>
            </a:r>
            <a:r>
              <a:rPr lang="en" sz="900">
                <a:solidFill>
                  <a:srgbClr val="000000"/>
                </a:solidFill>
                <a:latin typeface="Cutive Mono"/>
                <a:ea typeface="Cutive Mono"/>
                <a:cs typeface="Cutive Mono"/>
                <a:sym typeface="Cutive Mono"/>
              </a:rPr>
              <a:t> 1</a:t>
            </a:r>
            <a:endParaRPr sz="900">
              <a:solidFill>
                <a:srgbClr val="000000"/>
              </a:solidFill>
              <a:latin typeface="Cutive Mono"/>
              <a:ea typeface="Cutive Mono"/>
              <a:cs typeface="Cutive Mono"/>
              <a:sym typeface="Cutive Mono"/>
            </a:endParaRPr>
          </a:p>
          <a:p>
            <a:pPr marL="457200" lvl="0" indent="-247650" algn="l" rtl="0">
              <a:lnSpc>
                <a:spcPct val="135000"/>
              </a:lnSpc>
              <a:spcBef>
                <a:spcPts val="0"/>
              </a:spcBef>
              <a:spcAft>
                <a:spcPts val="0"/>
              </a:spcAft>
              <a:buClr>
                <a:srgbClr val="2C3938"/>
              </a:buClr>
              <a:buSzPts val="1200"/>
              <a:buFont typeface="Cutive Mono"/>
              <a:buChar char="■"/>
            </a:pPr>
            <a:r>
              <a:rPr lang="en" sz="900">
                <a:solidFill>
                  <a:srgbClr val="000000"/>
                </a:solidFill>
                <a:latin typeface="Cutive Mono"/>
                <a:ea typeface="Cutive Mono"/>
                <a:cs typeface="Cutive Mono"/>
                <a:sym typeface="Cutive Mono"/>
              </a:rPr>
              <a:t>Quality 2</a:t>
            </a:r>
            <a:endParaRPr sz="900">
              <a:solidFill>
                <a:srgbClr val="000000"/>
              </a:solidFill>
              <a:latin typeface="Cutive Mono"/>
              <a:ea typeface="Cutive Mono"/>
              <a:cs typeface="Cutive Mono"/>
              <a:sym typeface="Cutive Mono"/>
            </a:endParaRPr>
          </a:p>
          <a:p>
            <a:pPr marL="457200" lvl="0" indent="-247650" algn="l" rtl="0">
              <a:lnSpc>
                <a:spcPct val="135000"/>
              </a:lnSpc>
              <a:spcBef>
                <a:spcPts val="0"/>
              </a:spcBef>
              <a:spcAft>
                <a:spcPts val="0"/>
              </a:spcAft>
              <a:buClr>
                <a:srgbClr val="2C3938"/>
              </a:buClr>
              <a:buSzPts val="1200"/>
              <a:buFont typeface="Cutive Mono"/>
              <a:buChar char="■"/>
            </a:pPr>
            <a:r>
              <a:rPr lang="en" sz="900">
                <a:solidFill>
                  <a:srgbClr val="000000"/>
                </a:solidFill>
                <a:latin typeface="Cutive Mono"/>
                <a:ea typeface="Cutive Mono"/>
                <a:cs typeface="Cutive Mono"/>
                <a:sym typeface="Cutive Mono"/>
              </a:rPr>
              <a:t>Quality 3</a:t>
            </a:r>
            <a:endParaRPr/>
          </a:p>
        </p:txBody>
      </p:sp>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rgbClr val="EFEFEF"/>
        </a:solidFill>
        <a:effectLst/>
      </p:bgPr>
    </p:bg>
    <p:spTree>
      <p:nvGrpSpPr>
        <p:cNvPr id="1" name="Shape 907"/>
        <p:cNvGrpSpPr/>
        <p:nvPr/>
      </p:nvGrpSpPr>
      <p:grpSpPr>
        <a:xfrm>
          <a:off x="0" y="0"/>
          <a:ext cx="0" cy="0"/>
          <a:chOff x="0" y="0"/>
          <a:chExt cx="0" cy="0"/>
        </a:xfrm>
      </p:grpSpPr>
      <p:pic>
        <p:nvPicPr>
          <p:cNvPr id="908" name="Google Shape;908;p55"/>
          <p:cNvPicPr preferRelativeResize="0"/>
          <p:nvPr/>
        </p:nvPicPr>
        <p:blipFill rotWithShape="1">
          <a:blip r:embed="rId3">
            <a:alphaModFix/>
          </a:blip>
          <a:srcRect l="13800" r="13793"/>
          <a:stretch/>
        </p:blipFill>
        <p:spPr>
          <a:xfrm>
            <a:off x="6359801" y="2722414"/>
            <a:ext cx="1752621" cy="2420622"/>
          </a:xfrm>
          <a:prstGeom prst="rect">
            <a:avLst/>
          </a:prstGeom>
          <a:noFill/>
          <a:ln>
            <a:noFill/>
          </a:ln>
        </p:spPr>
      </p:pic>
      <p:sp>
        <p:nvSpPr>
          <p:cNvPr id="909" name="Google Shape;909;p55"/>
          <p:cNvSpPr txBox="1">
            <a:spLocks noGrp="1"/>
          </p:cNvSpPr>
          <p:nvPr>
            <p:ph type="title"/>
          </p:nvPr>
        </p:nvSpPr>
        <p:spPr>
          <a:xfrm>
            <a:off x="432925" y="375875"/>
            <a:ext cx="8293200" cy="577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OUR AREAS OF EXPERTISE</a:t>
            </a:r>
            <a:endParaRPr/>
          </a:p>
        </p:txBody>
      </p:sp>
      <p:cxnSp>
        <p:nvCxnSpPr>
          <p:cNvPr id="910" name="Google Shape;910;p55"/>
          <p:cNvCxnSpPr/>
          <p:nvPr/>
        </p:nvCxnSpPr>
        <p:spPr>
          <a:xfrm>
            <a:off x="0" y="1028850"/>
            <a:ext cx="4601700" cy="0"/>
          </a:xfrm>
          <a:prstGeom prst="straightConnector1">
            <a:avLst/>
          </a:prstGeom>
          <a:noFill/>
          <a:ln w="19050" cap="flat" cmpd="sng">
            <a:solidFill>
              <a:srgbClr val="2C3938"/>
            </a:solidFill>
            <a:prstDash val="solid"/>
            <a:round/>
            <a:headEnd type="none" w="med" len="med"/>
            <a:tailEnd type="none" w="med" len="med"/>
          </a:ln>
        </p:spPr>
      </p:cxnSp>
      <p:pic>
        <p:nvPicPr>
          <p:cNvPr id="911" name="Google Shape;911;p55"/>
          <p:cNvPicPr preferRelativeResize="0"/>
          <p:nvPr/>
        </p:nvPicPr>
        <p:blipFill rotWithShape="1">
          <a:blip r:embed="rId4">
            <a:alphaModFix/>
          </a:blip>
          <a:srcRect l="21870" t="-3090" r="37371" b="3090"/>
          <a:stretch/>
        </p:blipFill>
        <p:spPr>
          <a:xfrm>
            <a:off x="1031582" y="2722426"/>
            <a:ext cx="1752619" cy="2418733"/>
          </a:xfrm>
          <a:prstGeom prst="rect">
            <a:avLst/>
          </a:prstGeom>
          <a:noFill/>
          <a:ln>
            <a:noFill/>
          </a:ln>
        </p:spPr>
      </p:pic>
      <p:pic>
        <p:nvPicPr>
          <p:cNvPr id="912" name="Google Shape;912;p55"/>
          <p:cNvPicPr preferRelativeResize="0"/>
          <p:nvPr/>
        </p:nvPicPr>
        <p:blipFill rotWithShape="1">
          <a:blip r:embed="rId5">
            <a:alphaModFix/>
          </a:blip>
          <a:srcRect l="22287" r="29398"/>
          <a:stretch/>
        </p:blipFill>
        <p:spPr>
          <a:xfrm>
            <a:off x="3695689" y="2722701"/>
            <a:ext cx="1752622" cy="2417780"/>
          </a:xfrm>
          <a:prstGeom prst="rect">
            <a:avLst/>
          </a:prstGeom>
          <a:noFill/>
          <a:ln>
            <a:noFill/>
          </a:ln>
        </p:spPr>
      </p:pic>
      <p:grpSp>
        <p:nvGrpSpPr>
          <p:cNvPr id="913" name="Google Shape;913;p55"/>
          <p:cNvGrpSpPr/>
          <p:nvPr/>
        </p:nvGrpSpPr>
        <p:grpSpPr>
          <a:xfrm>
            <a:off x="1716905" y="1457283"/>
            <a:ext cx="381915" cy="379853"/>
            <a:chOff x="7239416" y="2292217"/>
            <a:chExt cx="381915" cy="379853"/>
          </a:xfrm>
        </p:grpSpPr>
        <p:sp>
          <p:nvSpPr>
            <p:cNvPr id="914" name="Google Shape;914;p55"/>
            <p:cNvSpPr/>
            <p:nvPr/>
          </p:nvSpPr>
          <p:spPr>
            <a:xfrm>
              <a:off x="7364814" y="2292217"/>
              <a:ext cx="133643" cy="379776"/>
            </a:xfrm>
            <a:custGeom>
              <a:avLst/>
              <a:gdLst/>
              <a:ahLst/>
              <a:cxnLst/>
              <a:rect l="l" t="t" r="r" b="b"/>
              <a:pathLst>
                <a:path w="5187" h="14740" extrusionOk="0">
                  <a:moveTo>
                    <a:pt x="3573" y="2796"/>
                  </a:moveTo>
                  <a:cubicBezTo>
                    <a:pt x="3704" y="2796"/>
                    <a:pt x="3836" y="2909"/>
                    <a:pt x="3804" y="3070"/>
                  </a:cubicBezTo>
                  <a:cubicBezTo>
                    <a:pt x="3454" y="4811"/>
                    <a:pt x="3477" y="4728"/>
                    <a:pt x="3443" y="4777"/>
                  </a:cubicBezTo>
                  <a:cubicBezTo>
                    <a:pt x="3396" y="4846"/>
                    <a:pt x="3327" y="4876"/>
                    <a:pt x="3259" y="4876"/>
                  </a:cubicBezTo>
                  <a:cubicBezTo>
                    <a:pt x="3129" y="4876"/>
                    <a:pt x="3002" y="4767"/>
                    <a:pt x="3028" y="4611"/>
                  </a:cubicBezTo>
                  <a:lnTo>
                    <a:pt x="3355" y="2981"/>
                  </a:lnTo>
                  <a:cubicBezTo>
                    <a:pt x="3360" y="2954"/>
                    <a:pt x="3366" y="2926"/>
                    <a:pt x="3382" y="2904"/>
                  </a:cubicBezTo>
                  <a:lnTo>
                    <a:pt x="3382" y="2909"/>
                  </a:lnTo>
                  <a:cubicBezTo>
                    <a:pt x="3428" y="2831"/>
                    <a:pt x="3500" y="2796"/>
                    <a:pt x="3573" y="2796"/>
                  </a:cubicBezTo>
                  <a:close/>
                  <a:moveTo>
                    <a:pt x="4440" y="2968"/>
                  </a:moveTo>
                  <a:cubicBezTo>
                    <a:pt x="4571" y="2968"/>
                    <a:pt x="4703" y="3070"/>
                    <a:pt x="4669" y="3242"/>
                  </a:cubicBezTo>
                  <a:lnTo>
                    <a:pt x="4674" y="3242"/>
                  </a:lnTo>
                  <a:cubicBezTo>
                    <a:pt x="4319" y="5016"/>
                    <a:pt x="4353" y="4922"/>
                    <a:pt x="4286" y="4988"/>
                  </a:cubicBezTo>
                  <a:cubicBezTo>
                    <a:pt x="4239" y="5038"/>
                    <a:pt x="4182" y="5060"/>
                    <a:pt x="4125" y="5060"/>
                  </a:cubicBezTo>
                  <a:cubicBezTo>
                    <a:pt x="3993" y="5060"/>
                    <a:pt x="3867" y="4942"/>
                    <a:pt x="3898" y="4783"/>
                  </a:cubicBezTo>
                  <a:lnTo>
                    <a:pt x="4220" y="3153"/>
                  </a:lnTo>
                  <a:cubicBezTo>
                    <a:pt x="4246" y="3025"/>
                    <a:pt x="4343" y="2968"/>
                    <a:pt x="4440" y="2968"/>
                  </a:cubicBezTo>
                  <a:close/>
                  <a:moveTo>
                    <a:pt x="3078" y="445"/>
                  </a:moveTo>
                  <a:cubicBezTo>
                    <a:pt x="3204" y="445"/>
                    <a:pt x="3333" y="541"/>
                    <a:pt x="3305" y="708"/>
                  </a:cubicBezTo>
                  <a:lnTo>
                    <a:pt x="2983" y="2732"/>
                  </a:lnTo>
                  <a:lnTo>
                    <a:pt x="2978" y="2748"/>
                  </a:lnTo>
                  <a:cubicBezTo>
                    <a:pt x="2972" y="2760"/>
                    <a:pt x="2967" y="2765"/>
                    <a:pt x="2961" y="2776"/>
                  </a:cubicBezTo>
                  <a:lnTo>
                    <a:pt x="2956" y="2793"/>
                  </a:lnTo>
                  <a:cubicBezTo>
                    <a:pt x="2950" y="2804"/>
                    <a:pt x="2950" y="2815"/>
                    <a:pt x="2944" y="2826"/>
                  </a:cubicBezTo>
                  <a:lnTo>
                    <a:pt x="2939" y="2843"/>
                  </a:lnTo>
                  <a:cubicBezTo>
                    <a:pt x="2933" y="2859"/>
                    <a:pt x="2933" y="2876"/>
                    <a:pt x="2928" y="2893"/>
                  </a:cubicBezTo>
                  <a:lnTo>
                    <a:pt x="2601" y="4522"/>
                  </a:lnTo>
                  <a:cubicBezTo>
                    <a:pt x="2519" y="4957"/>
                    <a:pt x="2864" y="5311"/>
                    <a:pt x="3253" y="5311"/>
                  </a:cubicBezTo>
                  <a:cubicBezTo>
                    <a:pt x="3366" y="5311"/>
                    <a:pt x="3482" y="5281"/>
                    <a:pt x="3593" y="5215"/>
                  </a:cubicBezTo>
                  <a:cubicBezTo>
                    <a:pt x="3651" y="5335"/>
                    <a:pt x="3877" y="5488"/>
                    <a:pt x="4136" y="5488"/>
                  </a:cubicBezTo>
                  <a:cubicBezTo>
                    <a:pt x="4272" y="5488"/>
                    <a:pt x="4418" y="5445"/>
                    <a:pt x="4552" y="5332"/>
                  </a:cubicBezTo>
                  <a:lnTo>
                    <a:pt x="4552" y="5332"/>
                  </a:lnTo>
                  <a:cubicBezTo>
                    <a:pt x="4552" y="5836"/>
                    <a:pt x="4541" y="5620"/>
                    <a:pt x="3981" y="6274"/>
                  </a:cubicBezTo>
                  <a:lnTo>
                    <a:pt x="3981" y="6280"/>
                  </a:lnTo>
                  <a:cubicBezTo>
                    <a:pt x="3843" y="6452"/>
                    <a:pt x="3765" y="6662"/>
                    <a:pt x="3765" y="6884"/>
                  </a:cubicBezTo>
                  <a:lnTo>
                    <a:pt x="3765" y="7117"/>
                  </a:lnTo>
                  <a:lnTo>
                    <a:pt x="1475" y="7117"/>
                  </a:lnTo>
                  <a:cubicBezTo>
                    <a:pt x="1470" y="6069"/>
                    <a:pt x="1021" y="6296"/>
                    <a:pt x="683" y="5603"/>
                  </a:cubicBezTo>
                  <a:cubicBezTo>
                    <a:pt x="455" y="5077"/>
                    <a:pt x="433" y="5055"/>
                    <a:pt x="450" y="4999"/>
                  </a:cubicBezTo>
                  <a:lnTo>
                    <a:pt x="849" y="3885"/>
                  </a:lnTo>
                  <a:cubicBezTo>
                    <a:pt x="865" y="3807"/>
                    <a:pt x="938" y="3752"/>
                    <a:pt x="1015" y="3752"/>
                  </a:cubicBezTo>
                  <a:cubicBezTo>
                    <a:pt x="1791" y="3774"/>
                    <a:pt x="2052" y="3902"/>
                    <a:pt x="2091" y="3946"/>
                  </a:cubicBezTo>
                  <a:cubicBezTo>
                    <a:pt x="2290" y="4328"/>
                    <a:pt x="1841" y="4489"/>
                    <a:pt x="1409" y="4517"/>
                  </a:cubicBezTo>
                  <a:cubicBezTo>
                    <a:pt x="1128" y="4533"/>
                    <a:pt x="1147" y="4945"/>
                    <a:pt x="1415" y="4945"/>
                  </a:cubicBezTo>
                  <a:cubicBezTo>
                    <a:pt x="1422" y="4945"/>
                    <a:pt x="1429" y="4944"/>
                    <a:pt x="1437" y="4944"/>
                  </a:cubicBezTo>
                  <a:cubicBezTo>
                    <a:pt x="2506" y="4877"/>
                    <a:pt x="2734" y="4234"/>
                    <a:pt x="2468" y="3741"/>
                  </a:cubicBezTo>
                  <a:cubicBezTo>
                    <a:pt x="2307" y="3430"/>
                    <a:pt x="1719" y="3369"/>
                    <a:pt x="1359" y="3342"/>
                  </a:cubicBezTo>
                  <a:cubicBezTo>
                    <a:pt x="1248" y="2543"/>
                    <a:pt x="1353" y="3225"/>
                    <a:pt x="954" y="708"/>
                  </a:cubicBezTo>
                  <a:cubicBezTo>
                    <a:pt x="926" y="541"/>
                    <a:pt x="1054" y="445"/>
                    <a:pt x="1181" y="445"/>
                  </a:cubicBezTo>
                  <a:cubicBezTo>
                    <a:pt x="1280" y="445"/>
                    <a:pt x="1378" y="504"/>
                    <a:pt x="1398" y="636"/>
                  </a:cubicBezTo>
                  <a:lnTo>
                    <a:pt x="1714" y="2649"/>
                  </a:lnTo>
                  <a:cubicBezTo>
                    <a:pt x="1730" y="2776"/>
                    <a:pt x="1819" y="3175"/>
                    <a:pt x="2129" y="3175"/>
                  </a:cubicBezTo>
                  <a:cubicBezTo>
                    <a:pt x="2373" y="3175"/>
                    <a:pt x="2501" y="2926"/>
                    <a:pt x="2540" y="2693"/>
                  </a:cubicBezTo>
                  <a:lnTo>
                    <a:pt x="2540" y="2687"/>
                  </a:lnTo>
                  <a:lnTo>
                    <a:pt x="2861" y="636"/>
                  </a:lnTo>
                  <a:cubicBezTo>
                    <a:pt x="2881" y="504"/>
                    <a:pt x="2979" y="445"/>
                    <a:pt x="3078" y="445"/>
                  </a:cubicBezTo>
                  <a:close/>
                  <a:moveTo>
                    <a:pt x="3765" y="7549"/>
                  </a:moveTo>
                  <a:lnTo>
                    <a:pt x="3765" y="7771"/>
                  </a:lnTo>
                  <a:lnTo>
                    <a:pt x="1475" y="7771"/>
                  </a:lnTo>
                  <a:lnTo>
                    <a:pt x="1475" y="7549"/>
                  </a:lnTo>
                  <a:close/>
                  <a:moveTo>
                    <a:pt x="1178" y="1"/>
                  </a:moveTo>
                  <a:cubicBezTo>
                    <a:pt x="1142" y="1"/>
                    <a:pt x="1107" y="4"/>
                    <a:pt x="1071" y="10"/>
                  </a:cubicBezTo>
                  <a:cubicBezTo>
                    <a:pt x="705" y="65"/>
                    <a:pt x="461" y="414"/>
                    <a:pt x="527" y="775"/>
                  </a:cubicBezTo>
                  <a:cubicBezTo>
                    <a:pt x="910" y="3181"/>
                    <a:pt x="832" y="2687"/>
                    <a:pt x="921" y="3331"/>
                  </a:cubicBezTo>
                  <a:cubicBezTo>
                    <a:pt x="699" y="3364"/>
                    <a:pt x="516" y="3525"/>
                    <a:pt x="444" y="3741"/>
                  </a:cubicBezTo>
                  <a:lnTo>
                    <a:pt x="51" y="4855"/>
                  </a:lnTo>
                  <a:cubicBezTo>
                    <a:pt x="1" y="4999"/>
                    <a:pt x="12" y="5154"/>
                    <a:pt x="78" y="5293"/>
                  </a:cubicBezTo>
                  <a:lnTo>
                    <a:pt x="294" y="5781"/>
                  </a:lnTo>
                  <a:cubicBezTo>
                    <a:pt x="444" y="6125"/>
                    <a:pt x="694" y="6341"/>
                    <a:pt x="932" y="6579"/>
                  </a:cubicBezTo>
                  <a:cubicBezTo>
                    <a:pt x="1026" y="6668"/>
                    <a:pt x="1043" y="6879"/>
                    <a:pt x="1043" y="7117"/>
                  </a:cubicBezTo>
                  <a:cubicBezTo>
                    <a:pt x="755" y="7117"/>
                    <a:pt x="755" y="7549"/>
                    <a:pt x="1043" y="7549"/>
                  </a:cubicBezTo>
                  <a:lnTo>
                    <a:pt x="1043" y="7771"/>
                  </a:lnTo>
                  <a:cubicBezTo>
                    <a:pt x="755" y="7771"/>
                    <a:pt x="755" y="8204"/>
                    <a:pt x="1043" y="8204"/>
                  </a:cubicBezTo>
                  <a:lnTo>
                    <a:pt x="1043" y="13858"/>
                  </a:lnTo>
                  <a:cubicBezTo>
                    <a:pt x="1043" y="14313"/>
                    <a:pt x="1326" y="14740"/>
                    <a:pt x="1858" y="14740"/>
                  </a:cubicBezTo>
                  <a:lnTo>
                    <a:pt x="3493" y="14740"/>
                  </a:lnTo>
                  <a:cubicBezTo>
                    <a:pt x="3976" y="14740"/>
                    <a:pt x="4220" y="14329"/>
                    <a:pt x="4197" y="13891"/>
                  </a:cubicBezTo>
                  <a:lnTo>
                    <a:pt x="4197" y="11491"/>
                  </a:lnTo>
                  <a:cubicBezTo>
                    <a:pt x="4197" y="11347"/>
                    <a:pt x="4091" y="11275"/>
                    <a:pt x="3984" y="11275"/>
                  </a:cubicBezTo>
                  <a:cubicBezTo>
                    <a:pt x="3877" y="11275"/>
                    <a:pt x="3770" y="11347"/>
                    <a:pt x="3770" y="11491"/>
                  </a:cubicBezTo>
                  <a:lnTo>
                    <a:pt x="3770" y="13903"/>
                  </a:lnTo>
                  <a:cubicBezTo>
                    <a:pt x="3770" y="13947"/>
                    <a:pt x="3765" y="14146"/>
                    <a:pt x="3671" y="14241"/>
                  </a:cubicBezTo>
                  <a:cubicBezTo>
                    <a:pt x="3615" y="14300"/>
                    <a:pt x="3616" y="14310"/>
                    <a:pt x="3098" y="14310"/>
                  </a:cubicBezTo>
                  <a:cubicBezTo>
                    <a:pt x="2838" y="14310"/>
                    <a:pt x="2449" y="14307"/>
                    <a:pt x="1858" y="14307"/>
                  </a:cubicBezTo>
                  <a:cubicBezTo>
                    <a:pt x="1498" y="14307"/>
                    <a:pt x="1475" y="13930"/>
                    <a:pt x="1475" y="13858"/>
                  </a:cubicBezTo>
                  <a:lnTo>
                    <a:pt x="1475" y="8198"/>
                  </a:lnTo>
                  <a:lnTo>
                    <a:pt x="3770" y="8198"/>
                  </a:lnTo>
                  <a:lnTo>
                    <a:pt x="3770" y="10488"/>
                  </a:lnTo>
                  <a:cubicBezTo>
                    <a:pt x="3770" y="10632"/>
                    <a:pt x="3877" y="10704"/>
                    <a:pt x="3984" y="10704"/>
                  </a:cubicBezTo>
                  <a:cubicBezTo>
                    <a:pt x="4091" y="10704"/>
                    <a:pt x="4197" y="10632"/>
                    <a:pt x="4197" y="10488"/>
                  </a:cubicBezTo>
                  <a:lnTo>
                    <a:pt x="4197" y="8198"/>
                  </a:lnTo>
                  <a:cubicBezTo>
                    <a:pt x="4463" y="8176"/>
                    <a:pt x="4463" y="7793"/>
                    <a:pt x="4197" y="7771"/>
                  </a:cubicBezTo>
                  <a:lnTo>
                    <a:pt x="4197" y="7549"/>
                  </a:lnTo>
                  <a:cubicBezTo>
                    <a:pt x="4469" y="7533"/>
                    <a:pt x="4469" y="7134"/>
                    <a:pt x="4197" y="7117"/>
                  </a:cubicBezTo>
                  <a:lnTo>
                    <a:pt x="4197" y="6879"/>
                  </a:lnTo>
                  <a:cubicBezTo>
                    <a:pt x="4197" y="6585"/>
                    <a:pt x="4419" y="6463"/>
                    <a:pt x="4591" y="6247"/>
                  </a:cubicBezTo>
                  <a:cubicBezTo>
                    <a:pt x="4652" y="6180"/>
                    <a:pt x="4985" y="5958"/>
                    <a:pt x="4985" y="5537"/>
                  </a:cubicBezTo>
                  <a:cubicBezTo>
                    <a:pt x="4985" y="3619"/>
                    <a:pt x="4951" y="4062"/>
                    <a:pt x="5101" y="3325"/>
                  </a:cubicBezTo>
                  <a:cubicBezTo>
                    <a:pt x="5187" y="2888"/>
                    <a:pt x="4842" y="2534"/>
                    <a:pt x="4453" y="2534"/>
                  </a:cubicBezTo>
                  <a:cubicBezTo>
                    <a:pt x="4339" y="2534"/>
                    <a:pt x="4221" y="2564"/>
                    <a:pt x="4109" y="2632"/>
                  </a:cubicBezTo>
                  <a:cubicBezTo>
                    <a:pt x="3985" y="2461"/>
                    <a:pt x="3788" y="2363"/>
                    <a:pt x="3581" y="2363"/>
                  </a:cubicBezTo>
                  <a:cubicBezTo>
                    <a:pt x="3546" y="2363"/>
                    <a:pt x="3511" y="2366"/>
                    <a:pt x="3477" y="2371"/>
                  </a:cubicBezTo>
                  <a:lnTo>
                    <a:pt x="3732" y="775"/>
                  </a:lnTo>
                  <a:cubicBezTo>
                    <a:pt x="3798" y="414"/>
                    <a:pt x="3554" y="65"/>
                    <a:pt x="3188" y="10"/>
                  </a:cubicBezTo>
                  <a:cubicBezTo>
                    <a:pt x="3152" y="4"/>
                    <a:pt x="3117" y="1"/>
                    <a:pt x="3081" y="1"/>
                  </a:cubicBezTo>
                  <a:cubicBezTo>
                    <a:pt x="2762" y="1"/>
                    <a:pt x="2480" y="240"/>
                    <a:pt x="2440" y="570"/>
                  </a:cubicBezTo>
                  <a:lnTo>
                    <a:pt x="2129" y="2532"/>
                  </a:lnTo>
                  <a:lnTo>
                    <a:pt x="1819" y="570"/>
                  </a:lnTo>
                  <a:cubicBezTo>
                    <a:pt x="1779" y="240"/>
                    <a:pt x="1497" y="1"/>
                    <a:pt x="1178" y="1"/>
                  </a:cubicBezTo>
                  <a:close/>
                </a:path>
              </a:pathLst>
            </a:custGeom>
            <a:solidFill>
              <a:srgbClr val="2C39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 name="Google Shape;915;p55"/>
            <p:cNvSpPr/>
            <p:nvPr/>
          </p:nvSpPr>
          <p:spPr>
            <a:xfrm>
              <a:off x="7487945" y="2411019"/>
              <a:ext cx="133385" cy="260845"/>
            </a:xfrm>
            <a:custGeom>
              <a:avLst/>
              <a:gdLst/>
              <a:ahLst/>
              <a:cxnLst/>
              <a:rect l="l" t="t" r="r" b="b"/>
              <a:pathLst>
                <a:path w="5177" h="10124" extrusionOk="0">
                  <a:moveTo>
                    <a:pt x="3566" y="2781"/>
                  </a:moveTo>
                  <a:cubicBezTo>
                    <a:pt x="3695" y="2781"/>
                    <a:pt x="3823" y="2890"/>
                    <a:pt x="3798" y="3049"/>
                  </a:cubicBezTo>
                  <a:lnTo>
                    <a:pt x="3471" y="4674"/>
                  </a:lnTo>
                  <a:cubicBezTo>
                    <a:pt x="3450" y="4806"/>
                    <a:pt x="3352" y="4865"/>
                    <a:pt x="3253" y="4865"/>
                  </a:cubicBezTo>
                  <a:cubicBezTo>
                    <a:pt x="3120" y="4865"/>
                    <a:pt x="2984" y="4759"/>
                    <a:pt x="3022" y="4585"/>
                  </a:cubicBezTo>
                  <a:lnTo>
                    <a:pt x="3349" y="2961"/>
                  </a:lnTo>
                  <a:cubicBezTo>
                    <a:pt x="3354" y="2933"/>
                    <a:pt x="3366" y="2905"/>
                    <a:pt x="3382" y="2883"/>
                  </a:cubicBezTo>
                  <a:cubicBezTo>
                    <a:pt x="3428" y="2812"/>
                    <a:pt x="3497" y="2781"/>
                    <a:pt x="3566" y="2781"/>
                  </a:cubicBezTo>
                  <a:close/>
                  <a:moveTo>
                    <a:pt x="4438" y="2955"/>
                  </a:moveTo>
                  <a:cubicBezTo>
                    <a:pt x="4566" y="2955"/>
                    <a:pt x="4697" y="3055"/>
                    <a:pt x="4668" y="3221"/>
                  </a:cubicBezTo>
                  <a:cubicBezTo>
                    <a:pt x="4325" y="4962"/>
                    <a:pt x="4347" y="4862"/>
                    <a:pt x="4336" y="4890"/>
                  </a:cubicBezTo>
                  <a:cubicBezTo>
                    <a:pt x="4294" y="4990"/>
                    <a:pt x="4211" y="5033"/>
                    <a:pt x="4127" y="5033"/>
                  </a:cubicBezTo>
                  <a:cubicBezTo>
                    <a:pt x="3997" y="5033"/>
                    <a:pt x="3867" y="4928"/>
                    <a:pt x="3898" y="4762"/>
                  </a:cubicBezTo>
                  <a:lnTo>
                    <a:pt x="4225" y="3132"/>
                  </a:lnTo>
                  <a:cubicBezTo>
                    <a:pt x="4251" y="3010"/>
                    <a:pt x="4344" y="2955"/>
                    <a:pt x="4438" y="2955"/>
                  </a:cubicBezTo>
                  <a:close/>
                  <a:moveTo>
                    <a:pt x="1175" y="429"/>
                  </a:moveTo>
                  <a:cubicBezTo>
                    <a:pt x="1277" y="429"/>
                    <a:pt x="1377" y="500"/>
                    <a:pt x="1397" y="621"/>
                  </a:cubicBezTo>
                  <a:lnTo>
                    <a:pt x="1713" y="2628"/>
                  </a:lnTo>
                  <a:cubicBezTo>
                    <a:pt x="1736" y="2750"/>
                    <a:pt x="1819" y="3155"/>
                    <a:pt x="2129" y="3155"/>
                  </a:cubicBezTo>
                  <a:cubicBezTo>
                    <a:pt x="2379" y="3155"/>
                    <a:pt x="2506" y="2905"/>
                    <a:pt x="2539" y="2667"/>
                  </a:cubicBezTo>
                  <a:lnTo>
                    <a:pt x="2867" y="621"/>
                  </a:lnTo>
                  <a:cubicBezTo>
                    <a:pt x="2886" y="491"/>
                    <a:pt x="2982" y="433"/>
                    <a:pt x="3080" y="433"/>
                  </a:cubicBezTo>
                  <a:cubicBezTo>
                    <a:pt x="3204" y="433"/>
                    <a:pt x="3329" y="527"/>
                    <a:pt x="3305" y="688"/>
                  </a:cubicBezTo>
                  <a:lnTo>
                    <a:pt x="2983" y="2711"/>
                  </a:lnTo>
                  <a:lnTo>
                    <a:pt x="2977" y="2728"/>
                  </a:lnTo>
                  <a:lnTo>
                    <a:pt x="2961" y="2755"/>
                  </a:lnTo>
                  <a:lnTo>
                    <a:pt x="2955" y="2778"/>
                  </a:lnTo>
                  <a:cubicBezTo>
                    <a:pt x="2950" y="2783"/>
                    <a:pt x="2950" y="2794"/>
                    <a:pt x="2944" y="2805"/>
                  </a:cubicBezTo>
                  <a:lnTo>
                    <a:pt x="2939" y="2822"/>
                  </a:lnTo>
                  <a:cubicBezTo>
                    <a:pt x="2933" y="2839"/>
                    <a:pt x="2933" y="2855"/>
                    <a:pt x="2928" y="2872"/>
                  </a:cubicBezTo>
                  <a:lnTo>
                    <a:pt x="2600" y="4502"/>
                  </a:lnTo>
                  <a:cubicBezTo>
                    <a:pt x="3025" y="5027"/>
                    <a:pt x="3662" y="5322"/>
                    <a:pt x="4328" y="5322"/>
                  </a:cubicBezTo>
                  <a:cubicBezTo>
                    <a:pt x="4401" y="5322"/>
                    <a:pt x="4473" y="5318"/>
                    <a:pt x="4546" y="5311"/>
                  </a:cubicBezTo>
                  <a:lnTo>
                    <a:pt x="4546" y="5516"/>
                  </a:lnTo>
                  <a:cubicBezTo>
                    <a:pt x="4546" y="5893"/>
                    <a:pt x="3765" y="6126"/>
                    <a:pt x="3765" y="6858"/>
                  </a:cubicBezTo>
                  <a:lnTo>
                    <a:pt x="3765" y="6952"/>
                  </a:lnTo>
                  <a:lnTo>
                    <a:pt x="1475" y="6952"/>
                  </a:lnTo>
                  <a:cubicBezTo>
                    <a:pt x="1442" y="6082"/>
                    <a:pt x="1009" y="6242"/>
                    <a:pt x="688" y="5577"/>
                  </a:cubicBezTo>
                  <a:cubicBezTo>
                    <a:pt x="455" y="5051"/>
                    <a:pt x="438" y="5034"/>
                    <a:pt x="455" y="4978"/>
                  </a:cubicBezTo>
                  <a:lnTo>
                    <a:pt x="854" y="3864"/>
                  </a:lnTo>
                  <a:cubicBezTo>
                    <a:pt x="871" y="3792"/>
                    <a:pt x="932" y="3737"/>
                    <a:pt x="1009" y="3731"/>
                  </a:cubicBezTo>
                  <a:lnTo>
                    <a:pt x="1165" y="3737"/>
                  </a:lnTo>
                  <a:cubicBezTo>
                    <a:pt x="1830" y="3770"/>
                    <a:pt x="2057" y="3881"/>
                    <a:pt x="2090" y="3925"/>
                  </a:cubicBezTo>
                  <a:cubicBezTo>
                    <a:pt x="2290" y="4308"/>
                    <a:pt x="1841" y="4463"/>
                    <a:pt x="1409" y="4491"/>
                  </a:cubicBezTo>
                  <a:cubicBezTo>
                    <a:pt x="1126" y="4512"/>
                    <a:pt x="1152" y="4924"/>
                    <a:pt x="1420" y="4924"/>
                  </a:cubicBezTo>
                  <a:cubicBezTo>
                    <a:pt x="1426" y="4924"/>
                    <a:pt x="1431" y="4923"/>
                    <a:pt x="1436" y="4923"/>
                  </a:cubicBezTo>
                  <a:cubicBezTo>
                    <a:pt x="2495" y="4857"/>
                    <a:pt x="2739" y="4225"/>
                    <a:pt x="2473" y="3720"/>
                  </a:cubicBezTo>
                  <a:cubicBezTo>
                    <a:pt x="2395" y="3576"/>
                    <a:pt x="2196" y="3382"/>
                    <a:pt x="1364" y="3315"/>
                  </a:cubicBezTo>
                  <a:cubicBezTo>
                    <a:pt x="1015" y="843"/>
                    <a:pt x="893" y="665"/>
                    <a:pt x="998" y="521"/>
                  </a:cubicBezTo>
                  <a:cubicBezTo>
                    <a:pt x="1044" y="458"/>
                    <a:pt x="1110" y="429"/>
                    <a:pt x="1175" y="429"/>
                  </a:cubicBezTo>
                  <a:close/>
                  <a:moveTo>
                    <a:pt x="4158" y="7384"/>
                  </a:moveTo>
                  <a:cubicBezTo>
                    <a:pt x="4302" y="7384"/>
                    <a:pt x="4302" y="7606"/>
                    <a:pt x="4158" y="7606"/>
                  </a:cubicBezTo>
                  <a:lnTo>
                    <a:pt x="1081" y="7606"/>
                  </a:lnTo>
                  <a:cubicBezTo>
                    <a:pt x="932" y="7606"/>
                    <a:pt x="932" y="7384"/>
                    <a:pt x="1081" y="7384"/>
                  </a:cubicBezTo>
                  <a:close/>
                  <a:moveTo>
                    <a:pt x="3765" y="8039"/>
                  </a:moveTo>
                  <a:cubicBezTo>
                    <a:pt x="3765" y="9314"/>
                    <a:pt x="3842" y="9702"/>
                    <a:pt x="3487" y="9702"/>
                  </a:cubicBezTo>
                  <a:lnTo>
                    <a:pt x="3487" y="9696"/>
                  </a:lnTo>
                  <a:lnTo>
                    <a:pt x="1852" y="9696"/>
                  </a:lnTo>
                  <a:cubicBezTo>
                    <a:pt x="1497" y="9696"/>
                    <a:pt x="1475" y="9319"/>
                    <a:pt x="1475" y="9247"/>
                  </a:cubicBezTo>
                  <a:lnTo>
                    <a:pt x="1475" y="8039"/>
                  </a:lnTo>
                  <a:close/>
                  <a:moveTo>
                    <a:pt x="1187" y="0"/>
                  </a:moveTo>
                  <a:cubicBezTo>
                    <a:pt x="1183" y="0"/>
                    <a:pt x="1179" y="0"/>
                    <a:pt x="1176" y="0"/>
                  </a:cubicBezTo>
                  <a:cubicBezTo>
                    <a:pt x="1142" y="0"/>
                    <a:pt x="1109" y="0"/>
                    <a:pt x="1076" y="6"/>
                  </a:cubicBezTo>
                  <a:cubicBezTo>
                    <a:pt x="716" y="61"/>
                    <a:pt x="472" y="399"/>
                    <a:pt x="533" y="754"/>
                  </a:cubicBezTo>
                  <a:cubicBezTo>
                    <a:pt x="910" y="3155"/>
                    <a:pt x="832" y="2661"/>
                    <a:pt x="926" y="3304"/>
                  </a:cubicBezTo>
                  <a:cubicBezTo>
                    <a:pt x="699" y="3338"/>
                    <a:pt x="516" y="3498"/>
                    <a:pt x="444" y="3714"/>
                  </a:cubicBezTo>
                  <a:lnTo>
                    <a:pt x="50" y="4829"/>
                  </a:lnTo>
                  <a:cubicBezTo>
                    <a:pt x="0" y="4973"/>
                    <a:pt x="12" y="5128"/>
                    <a:pt x="78" y="5261"/>
                  </a:cubicBezTo>
                  <a:lnTo>
                    <a:pt x="294" y="5755"/>
                  </a:lnTo>
                  <a:cubicBezTo>
                    <a:pt x="461" y="6109"/>
                    <a:pt x="671" y="6287"/>
                    <a:pt x="932" y="6547"/>
                  </a:cubicBezTo>
                  <a:cubicBezTo>
                    <a:pt x="1009" y="6625"/>
                    <a:pt x="1032" y="6780"/>
                    <a:pt x="1043" y="6952"/>
                  </a:cubicBezTo>
                  <a:cubicBezTo>
                    <a:pt x="754" y="6969"/>
                    <a:pt x="533" y="7207"/>
                    <a:pt x="533" y="7495"/>
                  </a:cubicBezTo>
                  <a:cubicBezTo>
                    <a:pt x="533" y="7778"/>
                    <a:pt x="754" y="8016"/>
                    <a:pt x="1043" y="8033"/>
                  </a:cubicBezTo>
                  <a:lnTo>
                    <a:pt x="1043" y="9242"/>
                  </a:lnTo>
                  <a:cubicBezTo>
                    <a:pt x="1043" y="9657"/>
                    <a:pt x="1292" y="10123"/>
                    <a:pt x="1852" y="10123"/>
                  </a:cubicBezTo>
                  <a:lnTo>
                    <a:pt x="3487" y="10123"/>
                  </a:lnTo>
                  <a:cubicBezTo>
                    <a:pt x="3970" y="10123"/>
                    <a:pt x="4214" y="9713"/>
                    <a:pt x="4192" y="9275"/>
                  </a:cubicBezTo>
                  <a:lnTo>
                    <a:pt x="4192" y="8039"/>
                  </a:lnTo>
                  <a:cubicBezTo>
                    <a:pt x="4480" y="8016"/>
                    <a:pt x="4702" y="7784"/>
                    <a:pt x="4702" y="7495"/>
                  </a:cubicBezTo>
                  <a:cubicBezTo>
                    <a:pt x="4702" y="7207"/>
                    <a:pt x="4480" y="6974"/>
                    <a:pt x="4192" y="6958"/>
                  </a:cubicBezTo>
                  <a:lnTo>
                    <a:pt x="4192" y="6858"/>
                  </a:lnTo>
                  <a:cubicBezTo>
                    <a:pt x="4192" y="6564"/>
                    <a:pt x="4408" y="6448"/>
                    <a:pt x="4585" y="6231"/>
                  </a:cubicBezTo>
                  <a:cubicBezTo>
                    <a:pt x="4641" y="6159"/>
                    <a:pt x="4979" y="5932"/>
                    <a:pt x="4979" y="5516"/>
                  </a:cubicBezTo>
                  <a:lnTo>
                    <a:pt x="4979" y="3881"/>
                  </a:lnTo>
                  <a:lnTo>
                    <a:pt x="5095" y="3304"/>
                  </a:lnTo>
                  <a:cubicBezTo>
                    <a:pt x="5177" y="2870"/>
                    <a:pt x="4832" y="2516"/>
                    <a:pt x="4445" y="2516"/>
                  </a:cubicBezTo>
                  <a:cubicBezTo>
                    <a:pt x="4333" y="2516"/>
                    <a:pt x="4218" y="2545"/>
                    <a:pt x="4108" y="2611"/>
                  </a:cubicBezTo>
                  <a:cubicBezTo>
                    <a:pt x="3980" y="2440"/>
                    <a:pt x="3787" y="2342"/>
                    <a:pt x="3580" y="2342"/>
                  </a:cubicBezTo>
                  <a:cubicBezTo>
                    <a:pt x="3546" y="2342"/>
                    <a:pt x="3511" y="2345"/>
                    <a:pt x="3476" y="2351"/>
                  </a:cubicBezTo>
                  <a:lnTo>
                    <a:pt x="3731" y="760"/>
                  </a:lnTo>
                  <a:cubicBezTo>
                    <a:pt x="3787" y="399"/>
                    <a:pt x="3543" y="67"/>
                    <a:pt x="3188" y="11"/>
                  </a:cubicBezTo>
                  <a:cubicBezTo>
                    <a:pt x="3153" y="6"/>
                    <a:pt x="3118" y="3"/>
                    <a:pt x="3084" y="3"/>
                  </a:cubicBezTo>
                  <a:cubicBezTo>
                    <a:pt x="2766" y="3"/>
                    <a:pt x="2490" y="229"/>
                    <a:pt x="2440" y="555"/>
                  </a:cubicBezTo>
                  <a:lnTo>
                    <a:pt x="2129" y="2506"/>
                  </a:lnTo>
                  <a:lnTo>
                    <a:pt x="1819" y="555"/>
                  </a:lnTo>
                  <a:cubicBezTo>
                    <a:pt x="1775" y="237"/>
                    <a:pt x="1504" y="0"/>
                    <a:pt x="1187" y="0"/>
                  </a:cubicBezTo>
                  <a:close/>
                </a:path>
              </a:pathLst>
            </a:custGeom>
            <a:solidFill>
              <a:srgbClr val="2C39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 name="Google Shape;916;p55"/>
            <p:cNvSpPr/>
            <p:nvPr/>
          </p:nvSpPr>
          <p:spPr>
            <a:xfrm>
              <a:off x="7239416" y="2411045"/>
              <a:ext cx="134493" cy="261025"/>
            </a:xfrm>
            <a:custGeom>
              <a:avLst/>
              <a:gdLst/>
              <a:ahLst/>
              <a:cxnLst/>
              <a:rect l="l" t="t" r="r" b="b"/>
              <a:pathLst>
                <a:path w="5220" h="10131" extrusionOk="0">
                  <a:moveTo>
                    <a:pt x="3609" y="2773"/>
                  </a:moveTo>
                  <a:cubicBezTo>
                    <a:pt x="3740" y="2773"/>
                    <a:pt x="3869" y="2886"/>
                    <a:pt x="3837" y="3048"/>
                  </a:cubicBezTo>
                  <a:cubicBezTo>
                    <a:pt x="3487" y="4811"/>
                    <a:pt x="3515" y="4722"/>
                    <a:pt x="3454" y="4789"/>
                  </a:cubicBezTo>
                  <a:cubicBezTo>
                    <a:pt x="3406" y="4837"/>
                    <a:pt x="3349" y="4857"/>
                    <a:pt x="3293" y="4857"/>
                  </a:cubicBezTo>
                  <a:cubicBezTo>
                    <a:pt x="3160" y="4857"/>
                    <a:pt x="3035" y="4740"/>
                    <a:pt x="3066" y="4584"/>
                  </a:cubicBezTo>
                  <a:cubicBezTo>
                    <a:pt x="3421" y="2804"/>
                    <a:pt x="3387" y="2937"/>
                    <a:pt x="3421" y="2882"/>
                  </a:cubicBezTo>
                  <a:cubicBezTo>
                    <a:pt x="3467" y="2806"/>
                    <a:pt x="3539" y="2773"/>
                    <a:pt x="3609" y="2773"/>
                  </a:cubicBezTo>
                  <a:close/>
                  <a:moveTo>
                    <a:pt x="4480" y="2940"/>
                  </a:moveTo>
                  <a:cubicBezTo>
                    <a:pt x="4613" y="2940"/>
                    <a:pt x="4748" y="3045"/>
                    <a:pt x="4707" y="3220"/>
                  </a:cubicBezTo>
                  <a:cubicBezTo>
                    <a:pt x="4363" y="4961"/>
                    <a:pt x="4396" y="4939"/>
                    <a:pt x="4269" y="5005"/>
                  </a:cubicBezTo>
                  <a:cubicBezTo>
                    <a:pt x="4232" y="5025"/>
                    <a:pt x="4195" y="5034"/>
                    <a:pt x="4158" y="5034"/>
                  </a:cubicBezTo>
                  <a:cubicBezTo>
                    <a:pt x="4023" y="5034"/>
                    <a:pt x="3906" y="4910"/>
                    <a:pt x="3936" y="4761"/>
                  </a:cubicBezTo>
                  <a:lnTo>
                    <a:pt x="4258" y="3131"/>
                  </a:lnTo>
                  <a:cubicBezTo>
                    <a:pt x="4282" y="2999"/>
                    <a:pt x="4380" y="2940"/>
                    <a:pt x="4480" y="2940"/>
                  </a:cubicBezTo>
                  <a:close/>
                  <a:moveTo>
                    <a:pt x="1209" y="1"/>
                  </a:moveTo>
                  <a:cubicBezTo>
                    <a:pt x="1016" y="1"/>
                    <a:pt x="821" y="86"/>
                    <a:pt x="688" y="271"/>
                  </a:cubicBezTo>
                  <a:cubicBezTo>
                    <a:pt x="438" y="609"/>
                    <a:pt x="599" y="687"/>
                    <a:pt x="965" y="3309"/>
                  </a:cubicBezTo>
                  <a:cubicBezTo>
                    <a:pt x="738" y="3342"/>
                    <a:pt x="555" y="3503"/>
                    <a:pt x="483" y="3719"/>
                  </a:cubicBezTo>
                  <a:lnTo>
                    <a:pt x="89" y="4833"/>
                  </a:lnTo>
                  <a:cubicBezTo>
                    <a:pt x="0" y="5077"/>
                    <a:pt x="100" y="5227"/>
                    <a:pt x="327" y="5754"/>
                  </a:cubicBezTo>
                  <a:cubicBezTo>
                    <a:pt x="422" y="5948"/>
                    <a:pt x="543" y="6119"/>
                    <a:pt x="693" y="6275"/>
                  </a:cubicBezTo>
                  <a:lnTo>
                    <a:pt x="970" y="6552"/>
                  </a:lnTo>
                  <a:cubicBezTo>
                    <a:pt x="1115" y="6696"/>
                    <a:pt x="1076" y="6918"/>
                    <a:pt x="1076" y="9246"/>
                  </a:cubicBezTo>
                  <a:cubicBezTo>
                    <a:pt x="1076" y="9662"/>
                    <a:pt x="1325" y="10128"/>
                    <a:pt x="1885" y="10128"/>
                  </a:cubicBezTo>
                  <a:lnTo>
                    <a:pt x="2151" y="10128"/>
                  </a:lnTo>
                  <a:cubicBezTo>
                    <a:pt x="2439" y="10128"/>
                    <a:pt x="2439" y="9695"/>
                    <a:pt x="2151" y="9695"/>
                  </a:cubicBezTo>
                  <a:lnTo>
                    <a:pt x="1885" y="9695"/>
                  </a:lnTo>
                  <a:cubicBezTo>
                    <a:pt x="1530" y="9695"/>
                    <a:pt x="1508" y="9318"/>
                    <a:pt x="1508" y="9246"/>
                  </a:cubicBezTo>
                  <a:cubicBezTo>
                    <a:pt x="1508" y="6241"/>
                    <a:pt x="1608" y="6580"/>
                    <a:pt x="993" y="5970"/>
                  </a:cubicBezTo>
                  <a:cubicBezTo>
                    <a:pt x="710" y="5693"/>
                    <a:pt x="604" y="5266"/>
                    <a:pt x="499" y="5072"/>
                  </a:cubicBezTo>
                  <a:cubicBezTo>
                    <a:pt x="466" y="5005"/>
                    <a:pt x="466" y="5044"/>
                    <a:pt x="887" y="3863"/>
                  </a:cubicBezTo>
                  <a:cubicBezTo>
                    <a:pt x="904" y="3791"/>
                    <a:pt x="970" y="3736"/>
                    <a:pt x="1042" y="3730"/>
                  </a:cubicBezTo>
                  <a:cubicBezTo>
                    <a:pt x="1314" y="3730"/>
                    <a:pt x="2018" y="3791"/>
                    <a:pt x="2123" y="3924"/>
                  </a:cubicBezTo>
                  <a:cubicBezTo>
                    <a:pt x="2323" y="4307"/>
                    <a:pt x="1874" y="4462"/>
                    <a:pt x="1442" y="4490"/>
                  </a:cubicBezTo>
                  <a:cubicBezTo>
                    <a:pt x="1161" y="4511"/>
                    <a:pt x="1180" y="4923"/>
                    <a:pt x="1448" y="4923"/>
                  </a:cubicBezTo>
                  <a:cubicBezTo>
                    <a:pt x="1455" y="4923"/>
                    <a:pt x="1462" y="4923"/>
                    <a:pt x="1469" y="4922"/>
                  </a:cubicBezTo>
                  <a:cubicBezTo>
                    <a:pt x="2534" y="4856"/>
                    <a:pt x="2767" y="4218"/>
                    <a:pt x="2506" y="3719"/>
                  </a:cubicBezTo>
                  <a:cubicBezTo>
                    <a:pt x="2340" y="3414"/>
                    <a:pt x="1763" y="3348"/>
                    <a:pt x="1397" y="3314"/>
                  </a:cubicBezTo>
                  <a:cubicBezTo>
                    <a:pt x="1026" y="653"/>
                    <a:pt x="926" y="670"/>
                    <a:pt x="1031" y="520"/>
                  </a:cubicBezTo>
                  <a:cubicBezTo>
                    <a:pt x="1077" y="460"/>
                    <a:pt x="1142" y="432"/>
                    <a:pt x="1207" y="432"/>
                  </a:cubicBezTo>
                  <a:cubicBezTo>
                    <a:pt x="1309" y="432"/>
                    <a:pt x="1410" y="501"/>
                    <a:pt x="1431" y="620"/>
                  </a:cubicBezTo>
                  <a:lnTo>
                    <a:pt x="1747" y="2627"/>
                  </a:lnTo>
                  <a:cubicBezTo>
                    <a:pt x="1802" y="2989"/>
                    <a:pt x="1985" y="3158"/>
                    <a:pt x="2166" y="3158"/>
                  </a:cubicBezTo>
                  <a:cubicBezTo>
                    <a:pt x="2349" y="3158"/>
                    <a:pt x="2531" y="2986"/>
                    <a:pt x="2578" y="2666"/>
                  </a:cubicBezTo>
                  <a:cubicBezTo>
                    <a:pt x="2927" y="454"/>
                    <a:pt x="2889" y="548"/>
                    <a:pt x="2994" y="470"/>
                  </a:cubicBezTo>
                  <a:cubicBezTo>
                    <a:pt x="3034" y="441"/>
                    <a:pt x="3079" y="428"/>
                    <a:pt x="3122" y="428"/>
                  </a:cubicBezTo>
                  <a:cubicBezTo>
                    <a:pt x="3250" y="428"/>
                    <a:pt x="3368" y="543"/>
                    <a:pt x="3343" y="692"/>
                  </a:cubicBezTo>
                  <a:lnTo>
                    <a:pt x="3022" y="2710"/>
                  </a:lnTo>
                  <a:cubicBezTo>
                    <a:pt x="2961" y="2843"/>
                    <a:pt x="2972" y="2854"/>
                    <a:pt x="2645" y="4506"/>
                  </a:cubicBezTo>
                  <a:cubicBezTo>
                    <a:pt x="2762" y="5135"/>
                    <a:pt x="3305" y="5533"/>
                    <a:pt x="3880" y="5533"/>
                  </a:cubicBezTo>
                  <a:cubicBezTo>
                    <a:pt x="4121" y="5533"/>
                    <a:pt x="4368" y="5463"/>
                    <a:pt x="4590" y="5310"/>
                  </a:cubicBezTo>
                  <a:lnTo>
                    <a:pt x="4590" y="5515"/>
                  </a:lnTo>
                  <a:cubicBezTo>
                    <a:pt x="4590" y="5726"/>
                    <a:pt x="4385" y="5842"/>
                    <a:pt x="4297" y="5953"/>
                  </a:cubicBezTo>
                  <a:lnTo>
                    <a:pt x="4014" y="6258"/>
                  </a:lnTo>
                  <a:cubicBezTo>
                    <a:pt x="3881" y="6430"/>
                    <a:pt x="3803" y="6641"/>
                    <a:pt x="3803" y="6857"/>
                  </a:cubicBezTo>
                  <a:lnTo>
                    <a:pt x="3803" y="9296"/>
                  </a:lnTo>
                  <a:cubicBezTo>
                    <a:pt x="3803" y="9340"/>
                    <a:pt x="3798" y="9534"/>
                    <a:pt x="3703" y="9634"/>
                  </a:cubicBezTo>
                  <a:cubicBezTo>
                    <a:pt x="3652" y="9694"/>
                    <a:pt x="3598" y="9702"/>
                    <a:pt x="3429" y="9702"/>
                  </a:cubicBezTo>
                  <a:cubicBezTo>
                    <a:pt x="3362" y="9702"/>
                    <a:pt x="3277" y="9701"/>
                    <a:pt x="3166" y="9701"/>
                  </a:cubicBezTo>
                  <a:cubicBezTo>
                    <a:pt x="2877" y="9701"/>
                    <a:pt x="2877" y="10128"/>
                    <a:pt x="3166" y="10128"/>
                  </a:cubicBezTo>
                  <a:cubicBezTo>
                    <a:pt x="3259" y="10128"/>
                    <a:pt x="3346" y="10131"/>
                    <a:pt x="3429" y="10131"/>
                  </a:cubicBezTo>
                  <a:cubicBezTo>
                    <a:pt x="3657" y="10131"/>
                    <a:pt x="3849" y="10107"/>
                    <a:pt x="4019" y="9928"/>
                  </a:cubicBezTo>
                  <a:cubicBezTo>
                    <a:pt x="4252" y="9690"/>
                    <a:pt x="4236" y="9346"/>
                    <a:pt x="4236" y="9279"/>
                  </a:cubicBezTo>
                  <a:lnTo>
                    <a:pt x="4236" y="6857"/>
                  </a:lnTo>
                  <a:cubicBezTo>
                    <a:pt x="4236" y="6740"/>
                    <a:pt x="4274" y="6630"/>
                    <a:pt x="4341" y="6535"/>
                  </a:cubicBezTo>
                  <a:lnTo>
                    <a:pt x="4618" y="6236"/>
                  </a:lnTo>
                  <a:cubicBezTo>
                    <a:pt x="4635" y="6219"/>
                    <a:pt x="4651" y="6203"/>
                    <a:pt x="4674" y="6186"/>
                  </a:cubicBezTo>
                  <a:cubicBezTo>
                    <a:pt x="4785" y="6081"/>
                    <a:pt x="5017" y="5864"/>
                    <a:pt x="5017" y="5515"/>
                  </a:cubicBezTo>
                  <a:cubicBezTo>
                    <a:pt x="5017" y="3597"/>
                    <a:pt x="4984" y="4041"/>
                    <a:pt x="5134" y="3303"/>
                  </a:cubicBezTo>
                  <a:cubicBezTo>
                    <a:pt x="5220" y="2869"/>
                    <a:pt x="4872" y="2515"/>
                    <a:pt x="4484" y="2515"/>
                  </a:cubicBezTo>
                  <a:cubicBezTo>
                    <a:pt x="4372" y="2515"/>
                    <a:pt x="4256" y="2544"/>
                    <a:pt x="4147" y="2610"/>
                  </a:cubicBezTo>
                  <a:cubicBezTo>
                    <a:pt x="4019" y="2439"/>
                    <a:pt x="3825" y="2341"/>
                    <a:pt x="3619" y="2341"/>
                  </a:cubicBezTo>
                  <a:cubicBezTo>
                    <a:pt x="3585" y="2341"/>
                    <a:pt x="3550" y="2344"/>
                    <a:pt x="3515" y="2350"/>
                  </a:cubicBezTo>
                  <a:lnTo>
                    <a:pt x="3770" y="759"/>
                  </a:lnTo>
                  <a:cubicBezTo>
                    <a:pt x="3825" y="398"/>
                    <a:pt x="3582" y="66"/>
                    <a:pt x="3227" y="10"/>
                  </a:cubicBezTo>
                  <a:cubicBezTo>
                    <a:pt x="3189" y="4"/>
                    <a:pt x="3153" y="1"/>
                    <a:pt x="3116" y="1"/>
                  </a:cubicBezTo>
                  <a:cubicBezTo>
                    <a:pt x="2801" y="1"/>
                    <a:pt x="2528" y="230"/>
                    <a:pt x="2478" y="554"/>
                  </a:cubicBezTo>
                  <a:lnTo>
                    <a:pt x="2168" y="2505"/>
                  </a:lnTo>
                  <a:lnTo>
                    <a:pt x="1857" y="554"/>
                  </a:lnTo>
                  <a:cubicBezTo>
                    <a:pt x="1804" y="204"/>
                    <a:pt x="1509" y="1"/>
                    <a:pt x="1209" y="1"/>
                  </a:cubicBezTo>
                  <a:close/>
                </a:path>
              </a:pathLst>
            </a:custGeom>
            <a:solidFill>
              <a:srgbClr val="2C39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917" name="Google Shape;917;p55"/>
          <p:cNvCxnSpPr/>
          <p:nvPr/>
        </p:nvCxnSpPr>
        <p:spPr>
          <a:xfrm>
            <a:off x="1480813" y="2026803"/>
            <a:ext cx="854100" cy="0"/>
          </a:xfrm>
          <a:prstGeom prst="straightConnector1">
            <a:avLst/>
          </a:prstGeom>
          <a:noFill/>
          <a:ln w="19050" cap="flat" cmpd="sng">
            <a:solidFill>
              <a:srgbClr val="2C3938"/>
            </a:solidFill>
            <a:prstDash val="solid"/>
            <a:round/>
            <a:headEnd type="none" w="med" len="med"/>
            <a:tailEnd type="none" w="med" len="med"/>
          </a:ln>
        </p:spPr>
      </p:cxnSp>
      <p:cxnSp>
        <p:nvCxnSpPr>
          <p:cNvPr id="918" name="Google Shape;918;p55"/>
          <p:cNvCxnSpPr/>
          <p:nvPr/>
        </p:nvCxnSpPr>
        <p:spPr>
          <a:xfrm>
            <a:off x="4164142" y="2026803"/>
            <a:ext cx="854100" cy="0"/>
          </a:xfrm>
          <a:prstGeom prst="straightConnector1">
            <a:avLst/>
          </a:prstGeom>
          <a:noFill/>
          <a:ln w="19050" cap="flat" cmpd="sng">
            <a:solidFill>
              <a:srgbClr val="2C3938"/>
            </a:solidFill>
            <a:prstDash val="solid"/>
            <a:round/>
            <a:headEnd type="none" w="med" len="med"/>
            <a:tailEnd type="none" w="med" len="med"/>
          </a:ln>
        </p:spPr>
      </p:cxnSp>
      <p:cxnSp>
        <p:nvCxnSpPr>
          <p:cNvPr id="919" name="Google Shape;919;p55"/>
          <p:cNvCxnSpPr/>
          <p:nvPr/>
        </p:nvCxnSpPr>
        <p:spPr>
          <a:xfrm>
            <a:off x="6809063" y="2026803"/>
            <a:ext cx="854100" cy="0"/>
          </a:xfrm>
          <a:prstGeom prst="straightConnector1">
            <a:avLst/>
          </a:prstGeom>
          <a:noFill/>
          <a:ln w="19050" cap="flat" cmpd="sng">
            <a:solidFill>
              <a:srgbClr val="2C3938"/>
            </a:solidFill>
            <a:prstDash val="solid"/>
            <a:round/>
            <a:headEnd type="none" w="med" len="med"/>
            <a:tailEnd type="none" w="med" len="med"/>
          </a:ln>
        </p:spPr>
      </p:cxnSp>
      <p:sp>
        <p:nvSpPr>
          <p:cNvPr id="920" name="Google Shape;920;p55"/>
          <p:cNvSpPr txBox="1">
            <a:spLocks noGrp="1"/>
          </p:cNvSpPr>
          <p:nvPr>
            <p:ph type="subTitle" idx="1"/>
          </p:nvPr>
        </p:nvSpPr>
        <p:spPr>
          <a:xfrm>
            <a:off x="1023613" y="2064075"/>
            <a:ext cx="1768500" cy="577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rgbClr val="2C3938"/>
                </a:solidFill>
              </a:rPr>
              <a:t>Venus has a beautiful name, but it’s terribly hot</a:t>
            </a:r>
            <a:endParaRPr>
              <a:solidFill>
                <a:srgbClr val="2C3938"/>
              </a:solidFill>
            </a:endParaRPr>
          </a:p>
        </p:txBody>
      </p:sp>
      <p:sp>
        <p:nvSpPr>
          <p:cNvPr id="921" name="Google Shape;921;p55"/>
          <p:cNvSpPr txBox="1">
            <a:spLocks noGrp="1"/>
          </p:cNvSpPr>
          <p:nvPr>
            <p:ph type="subTitle" idx="2"/>
          </p:nvPr>
        </p:nvSpPr>
        <p:spPr>
          <a:xfrm>
            <a:off x="3706942" y="2064075"/>
            <a:ext cx="1768500" cy="577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rgbClr val="2C3938"/>
                </a:solidFill>
              </a:rPr>
              <a:t>Despite being red, Mars is a cold place, not hot</a:t>
            </a:r>
            <a:endParaRPr>
              <a:solidFill>
                <a:srgbClr val="2C3938"/>
              </a:solidFill>
            </a:endParaRPr>
          </a:p>
        </p:txBody>
      </p:sp>
      <p:sp>
        <p:nvSpPr>
          <p:cNvPr id="922" name="Google Shape;922;p55"/>
          <p:cNvSpPr txBox="1">
            <a:spLocks noGrp="1"/>
          </p:cNvSpPr>
          <p:nvPr>
            <p:ph type="subTitle" idx="3"/>
          </p:nvPr>
        </p:nvSpPr>
        <p:spPr>
          <a:xfrm>
            <a:off x="6351863" y="2064075"/>
            <a:ext cx="1768500" cy="577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rgbClr val="2C3938"/>
                </a:solidFill>
              </a:rPr>
              <a:t>Mercury is the smallest planet in our Solar System</a:t>
            </a:r>
            <a:endParaRPr>
              <a:solidFill>
                <a:srgbClr val="2C3938"/>
              </a:solidFill>
            </a:endParaRPr>
          </a:p>
        </p:txBody>
      </p:sp>
      <p:grpSp>
        <p:nvGrpSpPr>
          <p:cNvPr id="923" name="Google Shape;923;p55"/>
          <p:cNvGrpSpPr/>
          <p:nvPr/>
        </p:nvGrpSpPr>
        <p:grpSpPr>
          <a:xfrm>
            <a:off x="4384272" y="1459225"/>
            <a:ext cx="375450" cy="377896"/>
            <a:chOff x="1532697" y="2289625"/>
            <a:chExt cx="375450" cy="377896"/>
          </a:xfrm>
        </p:grpSpPr>
        <p:sp>
          <p:nvSpPr>
            <p:cNvPr id="924" name="Google Shape;924;p55"/>
            <p:cNvSpPr/>
            <p:nvPr/>
          </p:nvSpPr>
          <p:spPr>
            <a:xfrm>
              <a:off x="1717976" y="2362851"/>
              <a:ext cx="37746" cy="52988"/>
            </a:xfrm>
            <a:custGeom>
              <a:avLst/>
              <a:gdLst/>
              <a:ahLst/>
              <a:cxnLst/>
              <a:rect l="l" t="t" r="r" b="b"/>
              <a:pathLst>
                <a:path w="1466" h="2058" extrusionOk="0">
                  <a:moveTo>
                    <a:pt x="729" y="609"/>
                  </a:moveTo>
                  <a:cubicBezTo>
                    <a:pt x="934" y="995"/>
                    <a:pt x="1029" y="1252"/>
                    <a:pt x="1029" y="1329"/>
                  </a:cubicBezTo>
                  <a:cubicBezTo>
                    <a:pt x="1029" y="1492"/>
                    <a:pt x="892" y="1629"/>
                    <a:pt x="729" y="1629"/>
                  </a:cubicBezTo>
                  <a:cubicBezTo>
                    <a:pt x="566" y="1629"/>
                    <a:pt x="429" y="1492"/>
                    <a:pt x="429" y="1329"/>
                  </a:cubicBezTo>
                  <a:cubicBezTo>
                    <a:pt x="429" y="1252"/>
                    <a:pt x="523" y="995"/>
                    <a:pt x="729" y="609"/>
                  </a:cubicBezTo>
                  <a:close/>
                  <a:moveTo>
                    <a:pt x="729" y="1"/>
                  </a:moveTo>
                  <a:cubicBezTo>
                    <a:pt x="635" y="1"/>
                    <a:pt x="549" y="52"/>
                    <a:pt x="497" y="129"/>
                  </a:cubicBezTo>
                  <a:cubicBezTo>
                    <a:pt x="172" y="721"/>
                    <a:pt x="1" y="1123"/>
                    <a:pt x="1" y="1329"/>
                  </a:cubicBezTo>
                  <a:cubicBezTo>
                    <a:pt x="1" y="1731"/>
                    <a:pt x="326" y="2057"/>
                    <a:pt x="729" y="2057"/>
                  </a:cubicBezTo>
                  <a:cubicBezTo>
                    <a:pt x="1131" y="2057"/>
                    <a:pt x="1466" y="1731"/>
                    <a:pt x="1466" y="1329"/>
                  </a:cubicBezTo>
                  <a:cubicBezTo>
                    <a:pt x="1466" y="1123"/>
                    <a:pt x="1294" y="721"/>
                    <a:pt x="960" y="129"/>
                  </a:cubicBezTo>
                  <a:cubicBezTo>
                    <a:pt x="917" y="52"/>
                    <a:pt x="823" y="1"/>
                    <a:pt x="729" y="1"/>
                  </a:cubicBezTo>
                  <a:close/>
                </a:path>
              </a:pathLst>
            </a:custGeom>
            <a:solidFill>
              <a:srgbClr val="2C39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 name="Google Shape;925;p55"/>
            <p:cNvSpPr/>
            <p:nvPr/>
          </p:nvSpPr>
          <p:spPr>
            <a:xfrm>
              <a:off x="1744445" y="2404176"/>
              <a:ext cx="37746" cy="53117"/>
            </a:xfrm>
            <a:custGeom>
              <a:avLst/>
              <a:gdLst/>
              <a:ahLst/>
              <a:cxnLst/>
              <a:rect l="l" t="t" r="r" b="b"/>
              <a:pathLst>
                <a:path w="1466" h="2063" extrusionOk="0">
                  <a:moveTo>
                    <a:pt x="737" y="606"/>
                  </a:moveTo>
                  <a:cubicBezTo>
                    <a:pt x="943" y="1000"/>
                    <a:pt x="1037" y="1249"/>
                    <a:pt x="1037" y="1334"/>
                  </a:cubicBezTo>
                  <a:cubicBezTo>
                    <a:pt x="1037" y="1536"/>
                    <a:pt x="885" y="1636"/>
                    <a:pt x="733" y="1636"/>
                  </a:cubicBezTo>
                  <a:cubicBezTo>
                    <a:pt x="581" y="1636"/>
                    <a:pt x="429" y="1536"/>
                    <a:pt x="429" y="1334"/>
                  </a:cubicBezTo>
                  <a:cubicBezTo>
                    <a:pt x="438" y="1257"/>
                    <a:pt x="532" y="1000"/>
                    <a:pt x="737" y="606"/>
                  </a:cubicBezTo>
                  <a:close/>
                  <a:moveTo>
                    <a:pt x="734" y="0"/>
                  </a:moveTo>
                  <a:cubicBezTo>
                    <a:pt x="643" y="0"/>
                    <a:pt x="553" y="45"/>
                    <a:pt x="506" y="135"/>
                  </a:cubicBezTo>
                  <a:cubicBezTo>
                    <a:pt x="172" y="726"/>
                    <a:pt x="1" y="1129"/>
                    <a:pt x="1" y="1334"/>
                  </a:cubicBezTo>
                  <a:cubicBezTo>
                    <a:pt x="1" y="1737"/>
                    <a:pt x="335" y="2063"/>
                    <a:pt x="737" y="2063"/>
                  </a:cubicBezTo>
                  <a:cubicBezTo>
                    <a:pt x="1132" y="2063"/>
                    <a:pt x="1466" y="1737"/>
                    <a:pt x="1466" y="1334"/>
                  </a:cubicBezTo>
                  <a:cubicBezTo>
                    <a:pt x="1466" y="1129"/>
                    <a:pt x="1294" y="726"/>
                    <a:pt x="969" y="135"/>
                  </a:cubicBezTo>
                  <a:cubicBezTo>
                    <a:pt x="917" y="45"/>
                    <a:pt x="825" y="0"/>
                    <a:pt x="734" y="0"/>
                  </a:cubicBezTo>
                  <a:close/>
                </a:path>
              </a:pathLst>
            </a:custGeom>
            <a:solidFill>
              <a:srgbClr val="2C39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 name="Google Shape;926;p55"/>
            <p:cNvSpPr/>
            <p:nvPr/>
          </p:nvSpPr>
          <p:spPr>
            <a:xfrm>
              <a:off x="1590475" y="2436592"/>
              <a:ext cx="37746" cy="53143"/>
            </a:xfrm>
            <a:custGeom>
              <a:avLst/>
              <a:gdLst/>
              <a:ahLst/>
              <a:cxnLst/>
              <a:rect l="l" t="t" r="r" b="b"/>
              <a:pathLst>
                <a:path w="1466" h="2064" extrusionOk="0">
                  <a:moveTo>
                    <a:pt x="729" y="607"/>
                  </a:moveTo>
                  <a:cubicBezTo>
                    <a:pt x="926" y="984"/>
                    <a:pt x="1029" y="1249"/>
                    <a:pt x="1029" y="1335"/>
                  </a:cubicBezTo>
                  <a:cubicBezTo>
                    <a:pt x="1029" y="1532"/>
                    <a:pt x="879" y="1630"/>
                    <a:pt x="729" y="1630"/>
                  </a:cubicBezTo>
                  <a:cubicBezTo>
                    <a:pt x="579" y="1630"/>
                    <a:pt x="429" y="1532"/>
                    <a:pt x="429" y="1335"/>
                  </a:cubicBezTo>
                  <a:cubicBezTo>
                    <a:pt x="429" y="1249"/>
                    <a:pt x="540" y="984"/>
                    <a:pt x="729" y="607"/>
                  </a:cubicBezTo>
                  <a:close/>
                  <a:moveTo>
                    <a:pt x="729" y="0"/>
                  </a:moveTo>
                  <a:cubicBezTo>
                    <a:pt x="639" y="0"/>
                    <a:pt x="549" y="45"/>
                    <a:pt x="498" y="135"/>
                  </a:cubicBezTo>
                  <a:cubicBezTo>
                    <a:pt x="172" y="727"/>
                    <a:pt x="1" y="1129"/>
                    <a:pt x="1" y="1335"/>
                  </a:cubicBezTo>
                  <a:cubicBezTo>
                    <a:pt x="1" y="1737"/>
                    <a:pt x="326" y="2063"/>
                    <a:pt x="729" y="2063"/>
                  </a:cubicBezTo>
                  <a:cubicBezTo>
                    <a:pt x="1132" y="2063"/>
                    <a:pt x="1466" y="1737"/>
                    <a:pt x="1466" y="1335"/>
                  </a:cubicBezTo>
                  <a:lnTo>
                    <a:pt x="1457" y="1335"/>
                  </a:lnTo>
                  <a:cubicBezTo>
                    <a:pt x="1457" y="1129"/>
                    <a:pt x="1294" y="727"/>
                    <a:pt x="960" y="135"/>
                  </a:cubicBezTo>
                  <a:cubicBezTo>
                    <a:pt x="909" y="45"/>
                    <a:pt x="819" y="0"/>
                    <a:pt x="729" y="0"/>
                  </a:cubicBezTo>
                  <a:close/>
                </a:path>
              </a:pathLst>
            </a:custGeom>
            <a:solidFill>
              <a:srgbClr val="2C39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 name="Google Shape;927;p55"/>
            <p:cNvSpPr/>
            <p:nvPr/>
          </p:nvSpPr>
          <p:spPr>
            <a:xfrm>
              <a:off x="1811723" y="2453148"/>
              <a:ext cx="37746" cy="53117"/>
            </a:xfrm>
            <a:custGeom>
              <a:avLst/>
              <a:gdLst/>
              <a:ahLst/>
              <a:cxnLst/>
              <a:rect l="l" t="t" r="r" b="b"/>
              <a:pathLst>
                <a:path w="1466" h="2063" extrusionOk="0">
                  <a:moveTo>
                    <a:pt x="729" y="606"/>
                  </a:moveTo>
                  <a:cubicBezTo>
                    <a:pt x="926" y="992"/>
                    <a:pt x="1029" y="1249"/>
                    <a:pt x="1029" y="1334"/>
                  </a:cubicBezTo>
                  <a:cubicBezTo>
                    <a:pt x="1029" y="1536"/>
                    <a:pt x="879" y="1636"/>
                    <a:pt x="729" y="1636"/>
                  </a:cubicBezTo>
                  <a:cubicBezTo>
                    <a:pt x="579" y="1636"/>
                    <a:pt x="429" y="1536"/>
                    <a:pt x="429" y="1334"/>
                  </a:cubicBezTo>
                  <a:cubicBezTo>
                    <a:pt x="429" y="1257"/>
                    <a:pt x="523" y="1000"/>
                    <a:pt x="729" y="606"/>
                  </a:cubicBezTo>
                  <a:close/>
                  <a:moveTo>
                    <a:pt x="732" y="0"/>
                  </a:moveTo>
                  <a:cubicBezTo>
                    <a:pt x="641" y="0"/>
                    <a:pt x="549" y="45"/>
                    <a:pt x="498" y="135"/>
                  </a:cubicBezTo>
                  <a:cubicBezTo>
                    <a:pt x="172" y="726"/>
                    <a:pt x="1" y="1129"/>
                    <a:pt x="1" y="1334"/>
                  </a:cubicBezTo>
                  <a:cubicBezTo>
                    <a:pt x="1" y="1737"/>
                    <a:pt x="326" y="2063"/>
                    <a:pt x="729" y="2063"/>
                  </a:cubicBezTo>
                  <a:cubicBezTo>
                    <a:pt x="1132" y="2063"/>
                    <a:pt x="1466" y="1737"/>
                    <a:pt x="1466" y="1334"/>
                  </a:cubicBezTo>
                  <a:cubicBezTo>
                    <a:pt x="1466" y="1129"/>
                    <a:pt x="1294" y="726"/>
                    <a:pt x="960" y="135"/>
                  </a:cubicBezTo>
                  <a:cubicBezTo>
                    <a:pt x="913" y="45"/>
                    <a:pt x="823" y="0"/>
                    <a:pt x="732" y="0"/>
                  </a:cubicBezTo>
                  <a:close/>
                </a:path>
              </a:pathLst>
            </a:custGeom>
            <a:solidFill>
              <a:srgbClr val="2C39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 name="Google Shape;928;p55"/>
            <p:cNvSpPr/>
            <p:nvPr/>
          </p:nvSpPr>
          <p:spPr>
            <a:xfrm>
              <a:off x="1532697" y="2289625"/>
              <a:ext cx="375450" cy="377896"/>
            </a:xfrm>
            <a:custGeom>
              <a:avLst/>
              <a:gdLst/>
              <a:ahLst/>
              <a:cxnLst/>
              <a:rect l="l" t="t" r="r" b="b"/>
              <a:pathLst>
                <a:path w="14582" h="14677" extrusionOk="0">
                  <a:moveTo>
                    <a:pt x="2973" y="8602"/>
                  </a:moveTo>
                  <a:cubicBezTo>
                    <a:pt x="3170" y="8979"/>
                    <a:pt x="3273" y="9245"/>
                    <a:pt x="3273" y="9322"/>
                  </a:cubicBezTo>
                  <a:cubicBezTo>
                    <a:pt x="3273" y="9484"/>
                    <a:pt x="3144" y="9622"/>
                    <a:pt x="2973" y="9622"/>
                  </a:cubicBezTo>
                  <a:cubicBezTo>
                    <a:pt x="2810" y="9622"/>
                    <a:pt x="2673" y="9484"/>
                    <a:pt x="2673" y="9322"/>
                  </a:cubicBezTo>
                  <a:cubicBezTo>
                    <a:pt x="2673" y="9245"/>
                    <a:pt x="2784" y="8979"/>
                    <a:pt x="2973" y="8602"/>
                  </a:cubicBezTo>
                  <a:close/>
                  <a:moveTo>
                    <a:pt x="6597" y="1"/>
                  </a:moveTo>
                  <a:cubicBezTo>
                    <a:pt x="6434" y="1"/>
                    <a:pt x="6297" y="95"/>
                    <a:pt x="6237" y="241"/>
                  </a:cubicBezTo>
                  <a:lnTo>
                    <a:pt x="5852" y="1149"/>
                  </a:lnTo>
                  <a:lnTo>
                    <a:pt x="4883" y="1491"/>
                  </a:lnTo>
                  <a:cubicBezTo>
                    <a:pt x="4806" y="1526"/>
                    <a:pt x="4738" y="1568"/>
                    <a:pt x="4695" y="1637"/>
                  </a:cubicBezTo>
                  <a:cubicBezTo>
                    <a:pt x="4571" y="1804"/>
                    <a:pt x="4716" y="1985"/>
                    <a:pt x="4870" y="1985"/>
                  </a:cubicBezTo>
                  <a:cubicBezTo>
                    <a:pt x="4929" y="1985"/>
                    <a:pt x="4990" y="1958"/>
                    <a:pt x="5038" y="1894"/>
                  </a:cubicBezTo>
                  <a:lnTo>
                    <a:pt x="6014" y="1551"/>
                  </a:lnTo>
                  <a:cubicBezTo>
                    <a:pt x="6117" y="1508"/>
                    <a:pt x="6203" y="1431"/>
                    <a:pt x="6246" y="1337"/>
                  </a:cubicBezTo>
                  <a:lnTo>
                    <a:pt x="6614" y="438"/>
                  </a:lnTo>
                  <a:lnTo>
                    <a:pt x="7325" y="438"/>
                  </a:lnTo>
                  <a:lnTo>
                    <a:pt x="8516" y="2502"/>
                  </a:lnTo>
                  <a:cubicBezTo>
                    <a:pt x="8585" y="2629"/>
                    <a:pt x="8716" y="2698"/>
                    <a:pt x="8850" y="2698"/>
                  </a:cubicBezTo>
                  <a:cubicBezTo>
                    <a:pt x="8914" y="2698"/>
                    <a:pt x="8980" y="2682"/>
                    <a:pt x="9039" y="2648"/>
                  </a:cubicBezTo>
                  <a:lnTo>
                    <a:pt x="10024" y="2091"/>
                  </a:lnTo>
                  <a:lnTo>
                    <a:pt x="10606" y="2742"/>
                  </a:lnTo>
                  <a:lnTo>
                    <a:pt x="10572" y="5963"/>
                  </a:lnTo>
                  <a:lnTo>
                    <a:pt x="9784" y="8062"/>
                  </a:lnTo>
                  <a:cubicBezTo>
                    <a:pt x="9752" y="8061"/>
                    <a:pt x="9720" y="8060"/>
                    <a:pt x="9688" y="8060"/>
                  </a:cubicBezTo>
                  <a:cubicBezTo>
                    <a:pt x="9275" y="8060"/>
                    <a:pt x="8864" y="8163"/>
                    <a:pt x="8490" y="8354"/>
                  </a:cubicBezTo>
                  <a:cubicBezTo>
                    <a:pt x="8122" y="8542"/>
                    <a:pt x="7719" y="8636"/>
                    <a:pt x="7308" y="8636"/>
                  </a:cubicBezTo>
                  <a:cubicBezTo>
                    <a:pt x="7025" y="8636"/>
                    <a:pt x="7025" y="9065"/>
                    <a:pt x="7308" y="9065"/>
                  </a:cubicBezTo>
                  <a:cubicBezTo>
                    <a:pt x="7788" y="9065"/>
                    <a:pt x="8259" y="8953"/>
                    <a:pt x="8679" y="8739"/>
                  </a:cubicBezTo>
                  <a:cubicBezTo>
                    <a:pt x="8970" y="8593"/>
                    <a:pt x="9287" y="8508"/>
                    <a:pt x="9621" y="8491"/>
                  </a:cubicBezTo>
                  <a:lnTo>
                    <a:pt x="9621" y="8491"/>
                  </a:lnTo>
                  <a:lnTo>
                    <a:pt x="7951" y="12911"/>
                  </a:lnTo>
                  <a:lnTo>
                    <a:pt x="6220" y="8859"/>
                  </a:lnTo>
                  <a:lnTo>
                    <a:pt x="6220" y="8859"/>
                  </a:lnTo>
                  <a:cubicBezTo>
                    <a:pt x="6263" y="8876"/>
                    <a:pt x="6306" y="8893"/>
                    <a:pt x="6348" y="8902"/>
                  </a:cubicBezTo>
                  <a:cubicBezTo>
                    <a:pt x="6376" y="8911"/>
                    <a:pt x="6403" y="8916"/>
                    <a:pt x="6428" y="8916"/>
                  </a:cubicBezTo>
                  <a:cubicBezTo>
                    <a:pt x="6646" y="8916"/>
                    <a:pt x="6732" y="8576"/>
                    <a:pt x="6486" y="8499"/>
                  </a:cubicBezTo>
                  <a:cubicBezTo>
                    <a:pt x="6366" y="8456"/>
                    <a:pt x="6254" y="8414"/>
                    <a:pt x="6143" y="8354"/>
                  </a:cubicBezTo>
                  <a:cubicBezTo>
                    <a:pt x="6083" y="8328"/>
                    <a:pt x="6031" y="8302"/>
                    <a:pt x="5971" y="8276"/>
                  </a:cubicBezTo>
                  <a:lnTo>
                    <a:pt x="5483" y="7128"/>
                  </a:lnTo>
                  <a:cubicBezTo>
                    <a:pt x="5449" y="7034"/>
                    <a:pt x="5372" y="6957"/>
                    <a:pt x="5278" y="6906"/>
                  </a:cubicBezTo>
                  <a:lnTo>
                    <a:pt x="4292" y="6400"/>
                  </a:lnTo>
                  <a:lnTo>
                    <a:pt x="3127" y="4644"/>
                  </a:lnTo>
                  <a:lnTo>
                    <a:pt x="4532" y="2631"/>
                  </a:lnTo>
                  <a:cubicBezTo>
                    <a:pt x="4649" y="2465"/>
                    <a:pt x="4501" y="2290"/>
                    <a:pt x="4348" y="2290"/>
                  </a:cubicBezTo>
                  <a:cubicBezTo>
                    <a:pt x="4288" y="2290"/>
                    <a:pt x="4227" y="2317"/>
                    <a:pt x="4181" y="2382"/>
                  </a:cubicBezTo>
                  <a:lnTo>
                    <a:pt x="2759" y="4421"/>
                  </a:lnTo>
                  <a:cubicBezTo>
                    <a:pt x="2673" y="4550"/>
                    <a:pt x="2673" y="4721"/>
                    <a:pt x="2759" y="4858"/>
                  </a:cubicBezTo>
                  <a:lnTo>
                    <a:pt x="3941" y="6632"/>
                  </a:lnTo>
                  <a:cubicBezTo>
                    <a:pt x="3984" y="6692"/>
                    <a:pt x="4035" y="6743"/>
                    <a:pt x="4104" y="6777"/>
                  </a:cubicBezTo>
                  <a:lnTo>
                    <a:pt x="5089" y="7291"/>
                  </a:lnTo>
                  <a:lnTo>
                    <a:pt x="5098" y="7291"/>
                  </a:lnTo>
                  <a:lnTo>
                    <a:pt x="5440" y="8114"/>
                  </a:lnTo>
                  <a:cubicBezTo>
                    <a:pt x="5258" y="8075"/>
                    <a:pt x="5073" y="8055"/>
                    <a:pt x="4888" y="8055"/>
                  </a:cubicBezTo>
                  <a:cubicBezTo>
                    <a:pt x="4463" y="8055"/>
                    <a:pt x="4040" y="8157"/>
                    <a:pt x="3658" y="8354"/>
                  </a:cubicBezTo>
                  <a:cubicBezTo>
                    <a:pt x="3573" y="8396"/>
                    <a:pt x="3487" y="8431"/>
                    <a:pt x="3393" y="8465"/>
                  </a:cubicBezTo>
                  <a:cubicBezTo>
                    <a:pt x="3341" y="8362"/>
                    <a:pt x="3281" y="8251"/>
                    <a:pt x="3213" y="8122"/>
                  </a:cubicBezTo>
                  <a:cubicBezTo>
                    <a:pt x="3161" y="8045"/>
                    <a:pt x="3076" y="7994"/>
                    <a:pt x="2982" y="7994"/>
                  </a:cubicBezTo>
                  <a:cubicBezTo>
                    <a:pt x="2887" y="7994"/>
                    <a:pt x="2793" y="8045"/>
                    <a:pt x="2750" y="8122"/>
                  </a:cubicBezTo>
                  <a:cubicBezTo>
                    <a:pt x="2647" y="8311"/>
                    <a:pt x="2553" y="8482"/>
                    <a:pt x="2485" y="8636"/>
                  </a:cubicBezTo>
                  <a:cubicBezTo>
                    <a:pt x="2091" y="8636"/>
                    <a:pt x="1705" y="8542"/>
                    <a:pt x="1345" y="8371"/>
                  </a:cubicBezTo>
                  <a:cubicBezTo>
                    <a:pt x="1003" y="8199"/>
                    <a:pt x="617" y="8097"/>
                    <a:pt x="231" y="8079"/>
                  </a:cubicBezTo>
                  <a:cubicBezTo>
                    <a:pt x="226" y="8079"/>
                    <a:pt x="221" y="8079"/>
                    <a:pt x="216" y="8079"/>
                  </a:cubicBezTo>
                  <a:cubicBezTo>
                    <a:pt x="102" y="8079"/>
                    <a:pt x="0" y="8171"/>
                    <a:pt x="0" y="8294"/>
                  </a:cubicBezTo>
                  <a:lnTo>
                    <a:pt x="0" y="14145"/>
                  </a:lnTo>
                  <a:cubicBezTo>
                    <a:pt x="0" y="14436"/>
                    <a:pt x="240" y="14676"/>
                    <a:pt x="531" y="14676"/>
                  </a:cubicBezTo>
                  <a:lnTo>
                    <a:pt x="14059" y="14676"/>
                  </a:lnTo>
                  <a:cubicBezTo>
                    <a:pt x="14350" y="14676"/>
                    <a:pt x="14582" y="14436"/>
                    <a:pt x="14582" y="14154"/>
                  </a:cubicBezTo>
                  <a:lnTo>
                    <a:pt x="14582" y="13425"/>
                  </a:lnTo>
                  <a:cubicBezTo>
                    <a:pt x="14582" y="13284"/>
                    <a:pt x="14474" y="13213"/>
                    <a:pt x="14367" y="13213"/>
                  </a:cubicBezTo>
                  <a:cubicBezTo>
                    <a:pt x="14260" y="13213"/>
                    <a:pt x="14153" y="13284"/>
                    <a:pt x="14153" y="13425"/>
                  </a:cubicBezTo>
                  <a:lnTo>
                    <a:pt x="14153" y="14154"/>
                  </a:lnTo>
                  <a:cubicBezTo>
                    <a:pt x="14153" y="14205"/>
                    <a:pt x="14110" y="14248"/>
                    <a:pt x="14059" y="14248"/>
                  </a:cubicBezTo>
                  <a:lnTo>
                    <a:pt x="523" y="14248"/>
                  </a:lnTo>
                  <a:cubicBezTo>
                    <a:pt x="463" y="14248"/>
                    <a:pt x="420" y="14205"/>
                    <a:pt x="420" y="14154"/>
                  </a:cubicBezTo>
                  <a:lnTo>
                    <a:pt x="420" y="8534"/>
                  </a:lnTo>
                  <a:cubicBezTo>
                    <a:pt x="677" y="8568"/>
                    <a:pt x="917" y="8645"/>
                    <a:pt x="1148" y="8756"/>
                  </a:cubicBezTo>
                  <a:cubicBezTo>
                    <a:pt x="1508" y="8936"/>
                    <a:pt x="1894" y="9030"/>
                    <a:pt x="2296" y="9056"/>
                  </a:cubicBezTo>
                  <a:cubicBezTo>
                    <a:pt x="2262" y="9142"/>
                    <a:pt x="2245" y="9227"/>
                    <a:pt x="2236" y="9322"/>
                  </a:cubicBezTo>
                  <a:cubicBezTo>
                    <a:pt x="2236" y="9724"/>
                    <a:pt x="2570" y="10050"/>
                    <a:pt x="2973" y="10050"/>
                  </a:cubicBezTo>
                  <a:cubicBezTo>
                    <a:pt x="3376" y="10050"/>
                    <a:pt x="3701" y="9724"/>
                    <a:pt x="3701" y="9322"/>
                  </a:cubicBezTo>
                  <a:cubicBezTo>
                    <a:pt x="3684" y="9159"/>
                    <a:pt x="3641" y="9005"/>
                    <a:pt x="3564" y="8859"/>
                  </a:cubicBezTo>
                  <a:cubicBezTo>
                    <a:pt x="3658" y="8816"/>
                    <a:pt x="3753" y="8782"/>
                    <a:pt x="3838" y="8739"/>
                  </a:cubicBezTo>
                  <a:cubicBezTo>
                    <a:pt x="4165" y="8568"/>
                    <a:pt x="4526" y="8483"/>
                    <a:pt x="4889" y="8483"/>
                  </a:cubicBezTo>
                  <a:cubicBezTo>
                    <a:pt x="5145" y="8483"/>
                    <a:pt x="5401" y="8526"/>
                    <a:pt x="5646" y="8611"/>
                  </a:cubicBezTo>
                  <a:lnTo>
                    <a:pt x="7676" y="13374"/>
                  </a:lnTo>
                  <a:cubicBezTo>
                    <a:pt x="7728" y="13477"/>
                    <a:pt x="7839" y="13554"/>
                    <a:pt x="7959" y="13554"/>
                  </a:cubicBezTo>
                  <a:cubicBezTo>
                    <a:pt x="8088" y="13545"/>
                    <a:pt x="8190" y="13477"/>
                    <a:pt x="8233" y="13357"/>
                  </a:cubicBezTo>
                  <a:lnTo>
                    <a:pt x="10067" y="8508"/>
                  </a:lnTo>
                  <a:cubicBezTo>
                    <a:pt x="10315" y="8542"/>
                    <a:pt x="10555" y="8619"/>
                    <a:pt x="10786" y="8739"/>
                  </a:cubicBezTo>
                  <a:cubicBezTo>
                    <a:pt x="11215" y="8953"/>
                    <a:pt x="11684" y="9060"/>
                    <a:pt x="12153" y="9060"/>
                  </a:cubicBezTo>
                  <a:cubicBezTo>
                    <a:pt x="12622" y="9060"/>
                    <a:pt x="13091" y="8953"/>
                    <a:pt x="13519" y="8739"/>
                  </a:cubicBezTo>
                  <a:cubicBezTo>
                    <a:pt x="13716" y="8636"/>
                    <a:pt x="13930" y="8559"/>
                    <a:pt x="14153" y="8525"/>
                  </a:cubicBezTo>
                  <a:lnTo>
                    <a:pt x="14153" y="12500"/>
                  </a:lnTo>
                  <a:cubicBezTo>
                    <a:pt x="14153" y="12620"/>
                    <a:pt x="14247" y="12714"/>
                    <a:pt x="14367" y="12714"/>
                  </a:cubicBezTo>
                  <a:cubicBezTo>
                    <a:pt x="14487" y="12714"/>
                    <a:pt x="14582" y="12620"/>
                    <a:pt x="14582" y="12500"/>
                  </a:cubicBezTo>
                  <a:lnTo>
                    <a:pt x="14582" y="8285"/>
                  </a:lnTo>
                  <a:cubicBezTo>
                    <a:pt x="14582" y="8162"/>
                    <a:pt x="14487" y="8070"/>
                    <a:pt x="14366" y="8070"/>
                  </a:cubicBezTo>
                  <a:cubicBezTo>
                    <a:pt x="14361" y="8070"/>
                    <a:pt x="14356" y="8071"/>
                    <a:pt x="14350" y="8071"/>
                  </a:cubicBezTo>
                  <a:cubicBezTo>
                    <a:pt x="13999" y="8097"/>
                    <a:pt x="13648" y="8191"/>
                    <a:pt x="13331" y="8354"/>
                  </a:cubicBezTo>
                  <a:cubicBezTo>
                    <a:pt x="12958" y="8538"/>
                    <a:pt x="12555" y="8630"/>
                    <a:pt x="12154" y="8630"/>
                  </a:cubicBezTo>
                  <a:cubicBezTo>
                    <a:pt x="11752" y="8630"/>
                    <a:pt x="11352" y="8538"/>
                    <a:pt x="10983" y="8354"/>
                  </a:cubicBezTo>
                  <a:cubicBezTo>
                    <a:pt x="10743" y="8234"/>
                    <a:pt x="10495" y="8148"/>
                    <a:pt x="10229" y="8097"/>
                  </a:cubicBezTo>
                  <a:lnTo>
                    <a:pt x="10983" y="6109"/>
                  </a:lnTo>
                  <a:cubicBezTo>
                    <a:pt x="11000" y="6066"/>
                    <a:pt x="11009" y="6015"/>
                    <a:pt x="11009" y="5963"/>
                  </a:cubicBezTo>
                  <a:lnTo>
                    <a:pt x="11043" y="2725"/>
                  </a:lnTo>
                  <a:cubicBezTo>
                    <a:pt x="11043" y="2622"/>
                    <a:pt x="11009" y="2537"/>
                    <a:pt x="10949" y="2459"/>
                  </a:cubicBezTo>
                  <a:lnTo>
                    <a:pt x="10332" y="1765"/>
                  </a:lnTo>
                  <a:cubicBezTo>
                    <a:pt x="10251" y="1685"/>
                    <a:pt x="10144" y="1641"/>
                    <a:pt x="10037" y="1641"/>
                  </a:cubicBezTo>
                  <a:cubicBezTo>
                    <a:pt x="9973" y="1641"/>
                    <a:pt x="9910" y="1656"/>
                    <a:pt x="9852" y="1688"/>
                  </a:cubicBezTo>
                  <a:lnTo>
                    <a:pt x="8867" y="2245"/>
                  </a:lnTo>
                  <a:lnTo>
                    <a:pt x="7693" y="198"/>
                  </a:lnTo>
                  <a:cubicBezTo>
                    <a:pt x="7625" y="78"/>
                    <a:pt x="7496" y="1"/>
                    <a:pt x="7359" y="1"/>
                  </a:cubicBezTo>
                  <a:close/>
                </a:path>
              </a:pathLst>
            </a:custGeom>
            <a:solidFill>
              <a:srgbClr val="2C39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9" name="Google Shape;929;p55"/>
          <p:cNvGrpSpPr/>
          <p:nvPr/>
        </p:nvGrpSpPr>
        <p:grpSpPr>
          <a:xfrm>
            <a:off x="7070357" y="1538485"/>
            <a:ext cx="331520" cy="348032"/>
            <a:chOff x="1956845" y="1500498"/>
            <a:chExt cx="331520" cy="348032"/>
          </a:xfrm>
        </p:grpSpPr>
        <p:sp>
          <p:nvSpPr>
            <p:cNvPr id="930" name="Google Shape;930;p55"/>
            <p:cNvSpPr/>
            <p:nvPr/>
          </p:nvSpPr>
          <p:spPr>
            <a:xfrm>
              <a:off x="2078413" y="1736882"/>
              <a:ext cx="88800" cy="44608"/>
            </a:xfrm>
            <a:custGeom>
              <a:avLst/>
              <a:gdLst/>
              <a:ahLst/>
              <a:cxnLst/>
              <a:rect l="l" t="t" r="r" b="b"/>
              <a:pathLst>
                <a:path w="2775" h="1394" extrusionOk="0">
                  <a:moveTo>
                    <a:pt x="2322" y="310"/>
                  </a:moveTo>
                  <a:cubicBezTo>
                    <a:pt x="2381" y="310"/>
                    <a:pt x="2417" y="357"/>
                    <a:pt x="2429" y="381"/>
                  </a:cubicBezTo>
                  <a:cubicBezTo>
                    <a:pt x="2429" y="405"/>
                    <a:pt x="2429" y="477"/>
                    <a:pt x="2381" y="500"/>
                  </a:cubicBezTo>
                  <a:lnTo>
                    <a:pt x="1953" y="858"/>
                  </a:lnTo>
                  <a:cubicBezTo>
                    <a:pt x="1786" y="994"/>
                    <a:pt x="1584" y="1063"/>
                    <a:pt x="1384" y="1063"/>
                  </a:cubicBezTo>
                  <a:cubicBezTo>
                    <a:pt x="1185" y="1063"/>
                    <a:pt x="988" y="994"/>
                    <a:pt x="833" y="858"/>
                  </a:cubicBezTo>
                  <a:lnTo>
                    <a:pt x="405" y="500"/>
                  </a:lnTo>
                  <a:cubicBezTo>
                    <a:pt x="345" y="453"/>
                    <a:pt x="357" y="393"/>
                    <a:pt x="369" y="381"/>
                  </a:cubicBezTo>
                  <a:cubicBezTo>
                    <a:pt x="393" y="369"/>
                    <a:pt x="405" y="310"/>
                    <a:pt x="476" y="310"/>
                  </a:cubicBezTo>
                  <a:close/>
                  <a:moveTo>
                    <a:pt x="464" y="0"/>
                  </a:moveTo>
                  <a:cubicBezTo>
                    <a:pt x="286" y="0"/>
                    <a:pt x="119" y="96"/>
                    <a:pt x="60" y="274"/>
                  </a:cubicBezTo>
                  <a:cubicBezTo>
                    <a:pt x="0" y="441"/>
                    <a:pt x="48" y="631"/>
                    <a:pt x="191" y="750"/>
                  </a:cubicBezTo>
                  <a:lnTo>
                    <a:pt x="631" y="1108"/>
                  </a:lnTo>
                  <a:cubicBezTo>
                    <a:pt x="845" y="1286"/>
                    <a:pt x="1119" y="1393"/>
                    <a:pt x="1381" y="1393"/>
                  </a:cubicBezTo>
                  <a:cubicBezTo>
                    <a:pt x="1655" y="1393"/>
                    <a:pt x="1941" y="1298"/>
                    <a:pt x="2143" y="1108"/>
                  </a:cubicBezTo>
                  <a:lnTo>
                    <a:pt x="2572" y="750"/>
                  </a:lnTo>
                  <a:cubicBezTo>
                    <a:pt x="2727" y="631"/>
                    <a:pt x="2774" y="453"/>
                    <a:pt x="2715" y="274"/>
                  </a:cubicBezTo>
                  <a:cubicBezTo>
                    <a:pt x="2655" y="107"/>
                    <a:pt x="2488" y="0"/>
                    <a:pt x="2310" y="0"/>
                  </a:cubicBezTo>
                  <a:close/>
                </a:path>
              </a:pathLst>
            </a:custGeom>
            <a:solidFill>
              <a:srgbClr val="2C39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 name="Google Shape;931;p55"/>
            <p:cNvSpPr/>
            <p:nvPr/>
          </p:nvSpPr>
          <p:spPr>
            <a:xfrm>
              <a:off x="1956845" y="1500498"/>
              <a:ext cx="331520" cy="348032"/>
            </a:xfrm>
            <a:custGeom>
              <a:avLst/>
              <a:gdLst/>
              <a:ahLst/>
              <a:cxnLst/>
              <a:rect l="l" t="t" r="r" b="b"/>
              <a:pathLst>
                <a:path w="10360" h="10876" extrusionOk="0">
                  <a:moveTo>
                    <a:pt x="1205" y="326"/>
                  </a:moveTo>
                  <a:cubicBezTo>
                    <a:pt x="1252" y="326"/>
                    <a:pt x="1300" y="330"/>
                    <a:pt x="1346" y="339"/>
                  </a:cubicBezTo>
                  <a:cubicBezTo>
                    <a:pt x="1942" y="494"/>
                    <a:pt x="2525" y="791"/>
                    <a:pt x="3061" y="1232"/>
                  </a:cubicBezTo>
                  <a:cubicBezTo>
                    <a:pt x="2894" y="1315"/>
                    <a:pt x="2727" y="1387"/>
                    <a:pt x="2585" y="1458"/>
                  </a:cubicBezTo>
                  <a:cubicBezTo>
                    <a:pt x="2108" y="922"/>
                    <a:pt x="1489" y="565"/>
                    <a:pt x="1108" y="470"/>
                  </a:cubicBezTo>
                  <a:cubicBezTo>
                    <a:pt x="989" y="458"/>
                    <a:pt x="882" y="458"/>
                    <a:pt x="811" y="458"/>
                  </a:cubicBezTo>
                  <a:cubicBezTo>
                    <a:pt x="918" y="368"/>
                    <a:pt x="1060" y="326"/>
                    <a:pt x="1205" y="326"/>
                  </a:cubicBezTo>
                  <a:close/>
                  <a:moveTo>
                    <a:pt x="9179" y="326"/>
                  </a:moveTo>
                  <a:cubicBezTo>
                    <a:pt x="9324" y="326"/>
                    <a:pt x="9466" y="368"/>
                    <a:pt x="9574" y="458"/>
                  </a:cubicBezTo>
                  <a:lnTo>
                    <a:pt x="9585" y="482"/>
                  </a:lnTo>
                  <a:cubicBezTo>
                    <a:pt x="9548" y="471"/>
                    <a:pt x="9506" y="465"/>
                    <a:pt x="9459" y="465"/>
                  </a:cubicBezTo>
                  <a:cubicBezTo>
                    <a:pt x="9401" y="465"/>
                    <a:pt x="9336" y="474"/>
                    <a:pt x="9264" y="494"/>
                  </a:cubicBezTo>
                  <a:cubicBezTo>
                    <a:pt x="9085" y="541"/>
                    <a:pt x="8847" y="636"/>
                    <a:pt x="8609" y="779"/>
                  </a:cubicBezTo>
                  <a:cubicBezTo>
                    <a:pt x="8538" y="815"/>
                    <a:pt x="8502" y="922"/>
                    <a:pt x="8562" y="994"/>
                  </a:cubicBezTo>
                  <a:cubicBezTo>
                    <a:pt x="8591" y="1046"/>
                    <a:pt x="8644" y="1074"/>
                    <a:pt x="8697" y="1074"/>
                  </a:cubicBezTo>
                  <a:cubicBezTo>
                    <a:pt x="8729" y="1074"/>
                    <a:pt x="8761" y="1064"/>
                    <a:pt x="8788" y="1041"/>
                  </a:cubicBezTo>
                  <a:cubicBezTo>
                    <a:pt x="8990" y="922"/>
                    <a:pt x="9193" y="815"/>
                    <a:pt x="9335" y="791"/>
                  </a:cubicBezTo>
                  <a:cubicBezTo>
                    <a:pt x="9389" y="780"/>
                    <a:pt x="9439" y="774"/>
                    <a:pt x="9484" y="774"/>
                  </a:cubicBezTo>
                  <a:cubicBezTo>
                    <a:pt x="9580" y="774"/>
                    <a:pt x="9656" y="798"/>
                    <a:pt x="9705" y="839"/>
                  </a:cubicBezTo>
                  <a:cubicBezTo>
                    <a:pt x="9788" y="898"/>
                    <a:pt x="9800" y="994"/>
                    <a:pt x="9800" y="1053"/>
                  </a:cubicBezTo>
                  <a:cubicBezTo>
                    <a:pt x="9764" y="1577"/>
                    <a:pt x="9633" y="2244"/>
                    <a:pt x="9228" y="2756"/>
                  </a:cubicBezTo>
                  <a:cubicBezTo>
                    <a:pt x="9133" y="2601"/>
                    <a:pt x="9014" y="2446"/>
                    <a:pt x="8871" y="2303"/>
                  </a:cubicBezTo>
                  <a:cubicBezTo>
                    <a:pt x="8633" y="2041"/>
                    <a:pt x="8371" y="1815"/>
                    <a:pt x="8085" y="1625"/>
                  </a:cubicBezTo>
                  <a:cubicBezTo>
                    <a:pt x="8133" y="1565"/>
                    <a:pt x="8192" y="1518"/>
                    <a:pt x="8252" y="1458"/>
                  </a:cubicBezTo>
                  <a:cubicBezTo>
                    <a:pt x="8312" y="1398"/>
                    <a:pt x="8312" y="1291"/>
                    <a:pt x="8252" y="1232"/>
                  </a:cubicBezTo>
                  <a:cubicBezTo>
                    <a:pt x="8222" y="1202"/>
                    <a:pt x="8181" y="1187"/>
                    <a:pt x="8139" y="1187"/>
                  </a:cubicBezTo>
                  <a:cubicBezTo>
                    <a:pt x="8097" y="1187"/>
                    <a:pt x="8056" y="1202"/>
                    <a:pt x="8026" y="1232"/>
                  </a:cubicBezTo>
                  <a:lnTo>
                    <a:pt x="7800" y="1458"/>
                  </a:lnTo>
                  <a:cubicBezTo>
                    <a:pt x="7657" y="1375"/>
                    <a:pt x="7490" y="1291"/>
                    <a:pt x="7323" y="1232"/>
                  </a:cubicBezTo>
                  <a:cubicBezTo>
                    <a:pt x="7859" y="791"/>
                    <a:pt x="8442" y="494"/>
                    <a:pt x="9038" y="339"/>
                  </a:cubicBezTo>
                  <a:cubicBezTo>
                    <a:pt x="9084" y="330"/>
                    <a:pt x="9132" y="326"/>
                    <a:pt x="9179" y="326"/>
                  </a:cubicBezTo>
                  <a:close/>
                  <a:moveTo>
                    <a:pt x="902" y="792"/>
                  </a:moveTo>
                  <a:cubicBezTo>
                    <a:pt x="947" y="792"/>
                    <a:pt x="996" y="796"/>
                    <a:pt x="1049" y="803"/>
                  </a:cubicBezTo>
                  <a:cubicBezTo>
                    <a:pt x="1489" y="886"/>
                    <a:pt x="2013" y="1327"/>
                    <a:pt x="2299" y="1637"/>
                  </a:cubicBezTo>
                  <a:cubicBezTo>
                    <a:pt x="2013" y="1827"/>
                    <a:pt x="1751" y="2053"/>
                    <a:pt x="1513" y="2327"/>
                  </a:cubicBezTo>
                  <a:cubicBezTo>
                    <a:pt x="1370" y="2470"/>
                    <a:pt x="1251" y="2625"/>
                    <a:pt x="1156" y="2768"/>
                  </a:cubicBezTo>
                  <a:cubicBezTo>
                    <a:pt x="763" y="2244"/>
                    <a:pt x="632" y="1589"/>
                    <a:pt x="584" y="1077"/>
                  </a:cubicBezTo>
                  <a:cubicBezTo>
                    <a:pt x="584" y="994"/>
                    <a:pt x="596" y="910"/>
                    <a:pt x="680" y="851"/>
                  </a:cubicBezTo>
                  <a:cubicBezTo>
                    <a:pt x="728" y="810"/>
                    <a:pt x="805" y="792"/>
                    <a:pt x="902" y="792"/>
                  </a:cubicBezTo>
                  <a:close/>
                  <a:moveTo>
                    <a:pt x="5192" y="1160"/>
                  </a:moveTo>
                  <a:cubicBezTo>
                    <a:pt x="6668" y="1160"/>
                    <a:pt x="7811" y="1625"/>
                    <a:pt x="8633" y="2518"/>
                  </a:cubicBezTo>
                  <a:cubicBezTo>
                    <a:pt x="9478" y="3470"/>
                    <a:pt x="9812" y="4744"/>
                    <a:pt x="9931" y="5661"/>
                  </a:cubicBezTo>
                  <a:cubicBezTo>
                    <a:pt x="10002" y="6375"/>
                    <a:pt x="9990" y="6947"/>
                    <a:pt x="9978" y="7244"/>
                  </a:cubicBezTo>
                  <a:lnTo>
                    <a:pt x="9526" y="7078"/>
                  </a:lnTo>
                  <a:cubicBezTo>
                    <a:pt x="9513" y="7073"/>
                    <a:pt x="9497" y="7071"/>
                    <a:pt x="9479" y="7071"/>
                  </a:cubicBezTo>
                  <a:cubicBezTo>
                    <a:pt x="9448" y="7071"/>
                    <a:pt x="9413" y="7079"/>
                    <a:pt x="9383" y="7102"/>
                  </a:cubicBezTo>
                  <a:cubicBezTo>
                    <a:pt x="9335" y="7125"/>
                    <a:pt x="9312" y="7173"/>
                    <a:pt x="9312" y="7233"/>
                  </a:cubicBezTo>
                  <a:cubicBezTo>
                    <a:pt x="9312" y="7244"/>
                    <a:pt x="9276" y="8256"/>
                    <a:pt x="8871" y="9376"/>
                  </a:cubicBezTo>
                  <a:lnTo>
                    <a:pt x="8562" y="9007"/>
                  </a:lnTo>
                  <a:cubicBezTo>
                    <a:pt x="8538" y="8959"/>
                    <a:pt x="8478" y="8947"/>
                    <a:pt x="8431" y="8947"/>
                  </a:cubicBezTo>
                  <a:cubicBezTo>
                    <a:pt x="8371" y="8947"/>
                    <a:pt x="8323" y="8971"/>
                    <a:pt x="8312" y="9030"/>
                  </a:cubicBezTo>
                  <a:cubicBezTo>
                    <a:pt x="8061" y="9507"/>
                    <a:pt x="7645" y="9923"/>
                    <a:pt x="7430" y="10138"/>
                  </a:cubicBezTo>
                  <a:lnTo>
                    <a:pt x="7049" y="9614"/>
                  </a:lnTo>
                  <a:cubicBezTo>
                    <a:pt x="7466" y="9340"/>
                    <a:pt x="7740" y="8864"/>
                    <a:pt x="7740" y="8328"/>
                  </a:cubicBezTo>
                  <a:cubicBezTo>
                    <a:pt x="7740" y="8245"/>
                    <a:pt x="7669" y="8173"/>
                    <a:pt x="7585" y="8173"/>
                  </a:cubicBezTo>
                  <a:cubicBezTo>
                    <a:pt x="7490" y="8173"/>
                    <a:pt x="7419" y="8245"/>
                    <a:pt x="7419" y="8328"/>
                  </a:cubicBezTo>
                  <a:cubicBezTo>
                    <a:pt x="7419" y="9007"/>
                    <a:pt x="6883" y="9542"/>
                    <a:pt x="6228" y="9542"/>
                  </a:cubicBezTo>
                  <a:cubicBezTo>
                    <a:pt x="5954" y="9542"/>
                    <a:pt x="5704" y="9447"/>
                    <a:pt x="5478" y="9280"/>
                  </a:cubicBezTo>
                  <a:cubicBezTo>
                    <a:pt x="5389" y="9215"/>
                    <a:pt x="5284" y="9182"/>
                    <a:pt x="5183" y="9182"/>
                  </a:cubicBezTo>
                  <a:cubicBezTo>
                    <a:pt x="5082" y="9182"/>
                    <a:pt x="4984" y="9215"/>
                    <a:pt x="4906" y="9280"/>
                  </a:cubicBezTo>
                  <a:cubicBezTo>
                    <a:pt x="4692" y="9447"/>
                    <a:pt x="4442" y="9542"/>
                    <a:pt x="4156" y="9542"/>
                  </a:cubicBezTo>
                  <a:cubicBezTo>
                    <a:pt x="3501" y="9542"/>
                    <a:pt x="2966" y="9007"/>
                    <a:pt x="2966" y="8328"/>
                  </a:cubicBezTo>
                  <a:cubicBezTo>
                    <a:pt x="2966" y="8245"/>
                    <a:pt x="2894" y="8173"/>
                    <a:pt x="2799" y="8173"/>
                  </a:cubicBezTo>
                  <a:cubicBezTo>
                    <a:pt x="2716" y="8173"/>
                    <a:pt x="2632" y="8245"/>
                    <a:pt x="2632" y="8328"/>
                  </a:cubicBezTo>
                  <a:cubicBezTo>
                    <a:pt x="2632" y="8864"/>
                    <a:pt x="2918" y="9340"/>
                    <a:pt x="3335" y="9614"/>
                  </a:cubicBezTo>
                  <a:lnTo>
                    <a:pt x="2954" y="10138"/>
                  </a:lnTo>
                  <a:cubicBezTo>
                    <a:pt x="2739" y="9935"/>
                    <a:pt x="2323" y="9507"/>
                    <a:pt x="2073" y="9030"/>
                  </a:cubicBezTo>
                  <a:cubicBezTo>
                    <a:pt x="2037" y="8983"/>
                    <a:pt x="2001" y="8959"/>
                    <a:pt x="1954" y="8947"/>
                  </a:cubicBezTo>
                  <a:cubicBezTo>
                    <a:pt x="1894" y="8947"/>
                    <a:pt x="1846" y="8959"/>
                    <a:pt x="1823" y="9007"/>
                  </a:cubicBezTo>
                  <a:lnTo>
                    <a:pt x="1501" y="9376"/>
                  </a:lnTo>
                  <a:cubicBezTo>
                    <a:pt x="1108" y="8256"/>
                    <a:pt x="1073" y="7233"/>
                    <a:pt x="1073" y="7233"/>
                  </a:cubicBezTo>
                  <a:cubicBezTo>
                    <a:pt x="1073" y="7185"/>
                    <a:pt x="1049" y="7125"/>
                    <a:pt x="1001" y="7102"/>
                  </a:cubicBezTo>
                  <a:cubicBezTo>
                    <a:pt x="971" y="7079"/>
                    <a:pt x="941" y="7071"/>
                    <a:pt x="907" y="7071"/>
                  </a:cubicBezTo>
                  <a:cubicBezTo>
                    <a:pt x="888" y="7071"/>
                    <a:pt x="868" y="7073"/>
                    <a:pt x="846" y="7078"/>
                  </a:cubicBezTo>
                  <a:lnTo>
                    <a:pt x="406" y="7244"/>
                  </a:lnTo>
                  <a:cubicBezTo>
                    <a:pt x="394" y="6947"/>
                    <a:pt x="370" y="6375"/>
                    <a:pt x="465" y="5673"/>
                  </a:cubicBezTo>
                  <a:cubicBezTo>
                    <a:pt x="584" y="4756"/>
                    <a:pt x="894" y="3470"/>
                    <a:pt x="1763" y="2518"/>
                  </a:cubicBezTo>
                  <a:cubicBezTo>
                    <a:pt x="2561" y="1625"/>
                    <a:pt x="3728" y="1160"/>
                    <a:pt x="5192" y="1160"/>
                  </a:cubicBezTo>
                  <a:close/>
                  <a:moveTo>
                    <a:pt x="5192" y="9492"/>
                  </a:moveTo>
                  <a:cubicBezTo>
                    <a:pt x="5225" y="9492"/>
                    <a:pt x="5258" y="9501"/>
                    <a:pt x="5287" y="9518"/>
                  </a:cubicBezTo>
                  <a:cubicBezTo>
                    <a:pt x="5561" y="9745"/>
                    <a:pt x="5883" y="9852"/>
                    <a:pt x="6228" y="9852"/>
                  </a:cubicBezTo>
                  <a:cubicBezTo>
                    <a:pt x="6371" y="9852"/>
                    <a:pt x="6526" y="9840"/>
                    <a:pt x="6657" y="9792"/>
                  </a:cubicBezTo>
                  <a:lnTo>
                    <a:pt x="6657" y="9792"/>
                  </a:lnTo>
                  <a:cubicBezTo>
                    <a:pt x="6466" y="10245"/>
                    <a:pt x="6037" y="10554"/>
                    <a:pt x="5525" y="10554"/>
                  </a:cubicBezTo>
                  <a:lnTo>
                    <a:pt x="4847" y="10554"/>
                  </a:lnTo>
                  <a:cubicBezTo>
                    <a:pt x="4335" y="10554"/>
                    <a:pt x="3906" y="10233"/>
                    <a:pt x="3728" y="9792"/>
                  </a:cubicBezTo>
                  <a:lnTo>
                    <a:pt x="3728" y="9792"/>
                  </a:lnTo>
                  <a:cubicBezTo>
                    <a:pt x="3859" y="9840"/>
                    <a:pt x="4013" y="9852"/>
                    <a:pt x="4156" y="9852"/>
                  </a:cubicBezTo>
                  <a:cubicBezTo>
                    <a:pt x="4502" y="9852"/>
                    <a:pt x="4823" y="9733"/>
                    <a:pt x="5097" y="9518"/>
                  </a:cubicBezTo>
                  <a:cubicBezTo>
                    <a:pt x="5127" y="9501"/>
                    <a:pt x="5159" y="9492"/>
                    <a:pt x="5192" y="9492"/>
                  </a:cubicBezTo>
                  <a:close/>
                  <a:moveTo>
                    <a:pt x="9185" y="0"/>
                  </a:moveTo>
                  <a:cubicBezTo>
                    <a:pt x="9105" y="0"/>
                    <a:pt x="9024" y="10"/>
                    <a:pt x="8943" y="29"/>
                  </a:cubicBezTo>
                  <a:cubicBezTo>
                    <a:pt x="8252" y="208"/>
                    <a:pt x="7597" y="565"/>
                    <a:pt x="6966" y="1101"/>
                  </a:cubicBezTo>
                  <a:cubicBezTo>
                    <a:pt x="6430" y="934"/>
                    <a:pt x="5835" y="851"/>
                    <a:pt x="5180" y="851"/>
                  </a:cubicBezTo>
                  <a:cubicBezTo>
                    <a:pt x="4525" y="851"/>
                    <a:pt x="3930" y="934"/>
                    <a:pt x="3394" y="1101"/>
                  </a:cubicBezTo>
                  <a:cubicBezTo>
                    <a:pt x="2775" y="565"/>
                    <a:pt x="2096" y="196"/>
                    <a:pt x="1418" y="29"/>
                  </a:cubicBezTo>
                  <a:cubicBezTo>
                    <a:pt x="1344" y="11"/>
                    <a:pt x="1269" y="2"/>
                    <a:pt x="1195" y="2"/>
                  </a:cubicBezTo>
                  <a:cubicBezTo>
                    <a:pt x="982" y="2"/>
                    <a:pt x="773" y="75"/>
                    <a:pt x="596" y="208"/>
                  </a:cubicBezTo>
                  <a:cubicBezTo>
                    <a:pt x="370" y="386"/>
                    <a:pt x="239" y="672"/>
                    <a:pt x="251" y="946"/>
                  </a:cubicBezTo>
                  <a:cubicBezTo>
                    <a:pt x="287" y="1565"/>
                    <a:pt x="418" y="2410"/>
                    <a:pt x="965" y="3030"/>
                  </a:cubicBezTo>
                  <a:cubicBezTo>
                    <a:pt x="453" y="3911"/>
                    <a:pt x="227" y="4899"/>
                    <a:pt x="132" y="5637"/>
                  </a:cubicBezTo>
                  <a:cubicBezTo>
                    <a:pt x="1" y="6661"/>
                    <a:pt x="96" y="7459"/>
                    <a:pt x="96" y="7483"/>
                  </a:cubicBezTo>
                  <a:cubicBezTo>
                    <a:pt x="96" y="7530"/>
                    <a:pt x="120" y="7578"/>
                    <a:pt x="168" y="7602"/>
                  </a:cubicBezTo>
                  <a:cubicBezTo>
                    <a:pt x="198" y="7624"/>
                    <a:pt x="223" y="7633"/>
                    <a:pt x="250" y="7633"/>
                  </a:cubicBezTo>
                  <a:cubicBezTo>
                    <a:pt x="265" y="7633"/>
                    <a:pt x="281" y="7630"/>
                    <a:pt x="299" y="7625"/>
                  </a:cubicBezTo>
                  <a:lnTo>
                    <a:pt x="751" y="7459"/>
                  </a:lnTo>
                  <a:cubicBezTo>
                    <a:pt x="775" y="7852"/>
                    <a:pt x="894" y="8780"/>
                    <a:pt x="1299" y="9745"/>
                  </a:cubicBezTo>
                  <a:cubicBezTo>
                    <a:pt x="1311" y="9792"/>
                    <a:pt x="1370" y="9840"/>
                    <a:pt x="1418" y="9852"/>
                  </a:cubicBezTo>
                  <a:cubicBezTo>
                    <a:pt x="1428" y="9854"/>
                    <a:pt x="1438" y="9855"/>
                    <a:pt x="1447" y="9855"/>
                  </a:cubicBezTo>
                  <a:cubicBezTo>
                    <a:pt x="1493" y="9855"/>
                    <a:pt x="1531" y="9832"/>
                    <a:pt x="1561" y="9792"/>
                  </a:cubicBezTo>
                  <a:lnTo>
                    <a:pt x="1906" y="9388"/>
                  </a:lnTo>
                  <a:cubicBezTo>
                    <a:pt x="2299" y="10007"/>
                    <a:pt x="2847" y="10471"/>
                    <a:pt x="2870" y="10495"/>
                  </a:cubicBezTo>
                  <a:cubicBezTo>
                    <a:pt x="2896" y="10512"/>
                    <a:pt x="2929" y="10523"/>
                    <a:pt x="2959" y="10523"/>
                  </a:cubicBezTo>
                  <a:cubicBezTo>
                    <a:pt x="2969" y="10523"/>
                    <a:pt x="2980" y="10522"/>
                    <a:pt x="2989" y="10519"/>
                  </a:cubicBezTo>
                  <a:cubicBezTo>
                    <a:pt x="3037" y="10519"/>
                    <a:pt x="3085" y="10495"/>
                    <a:pt x="3097" y="10459"/>
                  </a:cubicBezTo>
                  <a:lnTo>
                    <a:pt x="3454" y="9983"/>
                  </a:lnTo>
                  <a:cubicBezTo>
                    <a:pt x="3549" y="10173"/>
                    <a:pt x="3680" y="10352"/>
                    <a:pt x="3847" y="10507"/>
                  </a:cubicBezTo>
                  <a:cubicBezTo>
                    <a:pt x="4109" y="10745"/>
                    <a:pt x="4466" y="10876"/>
                    <a:pt x="4823" y="10876"/>
                  </a:cubicBezTo>
                  <a:lnTo>
                    <a:pt x="5514" y="10876"/>
                  </a:lnTo>
                  <a:cubicBezTo>
                    <a:pt x="6121" y="10876"/>
                    <a:pt x="6657" y="10519"/>
                    <a:pt x="6895" y="9983"/>
                  </a:cubicBezTo>
                  <a:lnTo>
                    <a:pt x="7252" y="10459"/>
                  </a:lnTo>
                  <a:cubicBezTo>
                    <a:pt x="7276" y="10495"/>
                    <a:pt x="7311" y="10519"/>
                    <a:pt x="7359" y="10519"/>
                  </a:cubicBezTo>
                  <a:lnTo>
                    <a:pt x="7371" y="10519"/>
                  </a:lnTo>
                  <a:cubicBezTo>
                    <a:pt x="7419" y="10519"/>
                    <a:pt x="7442" y="10507"/>
                    <a:pt x="7478" y="10471"/>
                  </a:cubicBezTo>
                  <a:cubicBezTo>
                    <a:pt x="7502" y="10459"/>
                    <a:pt x="8050" y="9983"/>
                    <a:pt x="8442" y="9376"/>
                  </a:cubicBezTo>
                  <a:lnTo>
                    <a:pt x="8788" y="9780"/>
                  </a:lnTo>
                  <a:cubicBezTo>
                    <a:pt x="8812" y="9816"/>
                    <a:pt x="8871" y="9840"/>
                    <a:pt x="8931" y="9840"/>
                  </a:cubicBezTo>
                  <a:cubicBezTo>
                    <a:pt x="8990" y="9816"/>
                    <a:pt x="9038" y="9792"/>
                    <a:pt x="9050" y="9733"/>
                  </a:cubicBezTo>
                  <a:cubicBezTo>
                    <a:pt x="9443" y="8780"/>
                    <a:pt x="9562" y="7852"/>
                    <a:pt x="9597" y="7435"/>
                  </a:cubicBezTo>
                  <a:lnTo>
                    <a:pt x="10050" y="7602"/>
                  </a:lnTo>
                  <a:cubicBezTo>
                    <a:pt x="10071" y="7612"/>
                    <a:pt x="10095" y="7618"/>
                    <a:pt x="10117" y="7618"/>
                  </a:cubicBezTo>
                  <a:cubicBezTo>
                    <a:pt x="10144" y="7618"/>
                    <a:pt x="10168" y="7609"/>
                    <a:pt x="10181" y="7590"/>
                  </a:cubicBezTo>
                  <a:cubicBezTo>
                    <a:pt x="10228" y="7554"/>
                    <a:pt x="10252" y="7518"/>
                    <a:pt x="10252" y="7471"/>
                  </a:cubicBezTo>
                  <a:cubicBezTo>
                    <a:pt x="10276" y="7459"/>
                    <a:pt x="10359" y="6673"/>
                    <a:pt x="10228" y="5637"/>
                  </a:cubicBezTo>
                  <a:cubicBezTo>
                    <a:pt x="10133" y="4899"/>
                    <a:pt x="9919" y="3911"/>
                    <a:pt x="9395" y="3030"/>
                  </a:cubicBezTo>
                  <a:cubicBezTo>
                    <a:pt x="9943" y="2410"/>
                    <a:pt x="10097" y="1565"/>
                    <a:pt x="10109" y="946"/>
                  </a:cubicBezTo>
                  <a:cubicBezTo>
                    <a:pt x="10121" y="648"/>
                    <a:pt x="9990" y="386"/>
                    <a:pt x="9764" y="208"/>
                  </a:cubicBezTo>
                  <a:cubicBezTo>
                    <a:pt x="9600" y="69"/>
                    <a:pt x="9397" y="0"/>
                    <a:pt x="9185" y="0"/>
                  </a:cubicBezTo>
                  <a:close/>
                </a:path>
              </a:pathLst>
            </a:custGeom>
            <a:solidFill>
              <a:srgbClr val="2C39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 name="Google Shape;932;p55"/>
            <p:cNvSpPr/>
            <p:nvPr/>
          </p:nvSpPr>
          <p:spPr>
            <a:xfrm>
              <a:off x="2030765" y="1652690"/>
              <a:ext cx="48800" cy="59840"/>
            </a:xfrm>
            <a:custGeom>
              <a:avLst/>
              <a:gdLst/>
              <a:ahLst/>
              <a:cxnLst/>
              <a:rect l="l" t="t" r="r" b="b"/>
              <a:pathLst>
                <a:path w="1525" h="1870" extrusionOk="0">
                  <a:moveTo>
                    <a:pt x="763" y="0"/>
                  </a:moveTo>
                  <a:cubicBezTo>
                    <a:pt x="346" y="0"/>
                    <a:pt x="1" y="345"/>
                    <a:pt x="1" y="762"/>
                  </a:cubicBezTo>
                  <a:lnTo>
                    <a:pt x="1" y="1107"/>
                  </a:lnTo>
                  <a:cubicBezTo>
                    <a:pt x="1" y="1524"/>
                    <a:pt x="346" y="1869"/>
                    <a:pt x="763" y="1869"/>
                  </a:cubicBezTo>
                  <a:cubicBezTo>
                    <a:pt x="1179" y="1869"/>
                    <a:pt x="1525" y="1524"/>
                    <a:pt x="1525" y="1107"/>
                  </a:cubicBezTo>
                  <a:lnTo>
                    <a:pt x="1525" y="762"/>
                  </a:lnTo>
                  <a:cubicBezTo>
                    <a:pt x="1501" y="643"/>
                    <a:pt x="1477" y="548"/>
                    <a:pt x="1430" y="441"/>
                  </a:cubicBezTo>
                  <a:cubicBezTo>
                    <a:pt x="1394" y="379"/>
                    <a:pt x="1340" y="343"/>
                    <a:pt x="1285" y="343"/>
                  </a:cubicBezTo>
                  <a:cubicBezTo>
                    <a:pt x="1265" y="343"/>
                    <a:pt x="1246" y="348"/>
                    <a:pt x="1227" y="357"/>
                  </a:cubicBezTo>
                  <a:cubicBezTo>
                    <a:pt x="1144" y="405"/>
                    <a:pt x="1108" y="500"/>
                    <a:pt x="1144" y="572"/>
                  </a:cubicBezTo>
                  <a:cubicBezTo>
                    <a:pt x="1179" y="631"/>
                    <a:pt x="1191" y="691"/>
                    <a:pt x="1191" y="762"/>
                  </a:cubicBezTo>
                  <a:lnTo>
                    <a:pt x="1191" y="1107"/>
                  </a:lnTo>
                  <a:cubicBezTo>
                    <a:pt x="1191" y="1345"/>
                    <a:pt x="1001" y="1536"/>
                    <a:pt x="763" y="1536"/>
                  </a:cubicBezTo>
                  <a:cubicBezTo>
                    <a:pt x="525" y="1536"/>
                    <a:pt x="334" y="1345"/>
                    <a:pt x="334" y="1107"/>
                  </a:cubicBezTo>
                  <a:lnTo>
                    <a:pt x="334" y="762"/>
                  </a:lnTo>
                  <a:cubicBezTo>
                    <a:pt x="334" y="524"/>
                    <a:pt x="525" y="333"/>
                    <a:pt x="763" y="333"/>
                  </a:cubicBezTo>
                  <a:cubicBezTo>
                    <a:pt x="846" y="333"/>
                    <a:pt x="929" y="262"/>
                    <a:pt x="929" y="167"/>
                  </a:cubicBezTo>
                  <a:cubicBezTo>
                    <a:pt x="929" y="83"/>
                    <a:pt x="846" y="0"/>
                    <a:pt x="763" y="0"/>
                  </a:cubicBezTo>
                  <a:close/>
                </a:path>
              </a:pathLst>
            </a:custGeom>
            <a:solidFill>
              <a:srgbClr val="2C39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 name="Google Shape;933;p55"/>
            <p:cNvSpPr/>
            <p:nvPr/>
          </p:nvSpPr>
          <p:spPr>
            <a:xfrm>
              <a:off x="2167181" y="1652690"/>
              <a:ext cx="48416" cy="59840"/>
            </a:xfrm>
            <a:custGeom>
              <a:avLst/>
              <a:gdLst/>
              <a:ahLst/>
              <a:cxnLst/>
              <a:rect l="l" t="t" r="r" b="b"/>
              <a:pathLst>
                <a:path w="1513" h="1870" extrusionOk="0">
                  <a:moveTo>
                    <a:pt x="750" y="0"/>
                  </a:moveTo>
                  <a:cubicBezTo>
                    <a:pt x="334" y="0"/>
                    <a:pt x="0" y="345"/>
                    <a:pt x="0" y="762"/>
                  </a:cubicBezTo>
                  <a:lnTo>
                    <a:pt x="0" y="1107"/>
                  </a:lnTo>
                  <a:cubicBezTo>
                    <a:pt x="0" y="1524"/>
                    <a:pt x="334" y="1869"/>
                    <a:pt x="750" y="1869"/>
                  </a:cubicBezTo>
                  <a:cubicBezTo>
                    <a:pt x="1167" y="1869"/>
                    <a:pt x="1512" y="1524"/>
                    <a:pt x="1512" y="1107"/>
                  </a:cubicBezTo>
                  <a:lnTo>
                    <a:pt x="1512" y="762"/>
                  </a:lnTo>
                  <a:cubicBezTo>
                    <a:pt x="1500" y="643"/>
                    <a:pt x="1465" y="548"/>
                    <a:pt x="1429" y="441"/>
                  </a:cubicBezTo>
                  <a:cubicBezTo>
                    <a:pt x="1394" y="379"/>
                    <a:pt x="1333" y="343"/>
                    <a:pt x="1274" y="343"/>
                  </a:cubicBezTo>
                  <a:cubicBezTo>
                    <a:pt x="1254" y="343"/>
                    <a:pt x="1233" y="348"/>
                    <a:pt x="1215" y="357"/>
                  </a:cubicBezTo>
                  <a:cubicBezTo>
                    <a:pt x="1143" y="405"/>
                    <a:pt x="1096" y="500"/>
                    <a:pt x="1143" y="572"/>
                  </a:cubicBezTo>
                  <a:cubicBezTo>
                    <a:pt x="1167" y="631"/>
                    <a:pt x="1191" y="691"/>
                    <a:pt x="1191" y="762"/>
                  </a:cubicBezTo>
                  <a:lnTo>
                    <a:pt x="1191" y="1107"/>
                  </a:lnTo>
                  <a:cubicBezTo>
                    <a:pt x="1191" y="1345"/>
                    <a:pt x="988" y="1536"/>
                    <a:pt x="750" y="1536"/>
                  </a:cubicBezTo>
                  <a:cubicBezTo>
                    <a:pt x="512" y="1536"/>
                    <a:pt x="322" y="1345"/>
                    <a:pt x="322" y="1107"/>
                  </a:cubicBezTo>
                  <a:lnTo>
                    <a:pt x="322" y="762"/>
                  </a:lnTo>
                  <a:cubicBezTo>
                    <a:pt x="322" y="524"/>
                    <a:pt x="512" y="333"/>
                    <a:pt x="750" y="333"/>
                  </a:cubicBezTo>
                  <a:cubicBezTo>
                    <a:pt x="846" y="333"/>
                    <a:pt x="917" y="262"/>
                    <a:pt x="917" y="167"/>
                  </a:cubicBezTo>
                  <a:cubicBezTo>
                    <a:pt x="917" y="83"/>
                    <a:pt x="846" y="0"/>
                    <a:pt x="750" y="0"/>
                  </a:cubicBezTo>
                  <a:close/>
                </a:path>
              </a:pathLst>
            </a:custGeom>
            <a:solidFill>
              <a:srgbClr val="2C39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 name="Google Shape;934;p55"/>
            <p:cNvSpPr/>
            <p:nvPr/>
          </p:nvSpPr>
          <p:spPr>
            <a:xfrm>
              <a:off x="2020877" y="1729234"/>
              <a:ext cx="20608" cy="15680"/>
            </a:xfrm>
            <a:custGeom>
              <a:avLst/>
              <a:gdLst/>
              <a:ahLst/>
              <a:cxnLst/>
              <a:rect l="l" t="t" r="r" b="b"/>
              <a:pathLst>
                <a:path w="644" h="490" extrusionOk="0">
                  <a:moveTo>
                    <a:pt x="178" y="0"/>
                  </a:moveTo>
                  <a:cubicBezTo>
                    <a:pt x="124" y="0"/>
                    <a:pt x="71" y="26"/>
                    <a:pt x="48" y="73"/>
                  </a:cubicBezTo>
                  <a:cubicBezTo>
                    <a:pt x="0" y="144"/>
                    <a:pt x="12" y="251"/>
                    <a:pt x="84" y="299"/>
                  </a:cubicBezTo>
                  <a:cubicBezTo>
                    <a:pt x="191" y="346"/>
                    <a:pt x="298" y="430"/>
                    <a:pt x="405" y="477"/>
                  </a:cubicBezTo>
                  <a:cubicBezTo>
                    <a:pt x="429" y="489"/>
                    <a:pt x="441" y="489"/>
                    <a:pt x="476" y="489"/>
                  </a:cubicBezTo>
                  <a:cubicBezTo>
                    <a:pt x="536" y="489"/>
                    <a:pt x="596" y="454"/>
                    <a:pt x="619" y="394"/>
                  </a:cubicBezTo>
                  <a:cubicBezTo>
                    <a:pt x="643" y="323"/>
                    <a:pt x="607" y="215"/>
                    <a:pt x="536" y="192"/>
                  </a:cubicBezTo>
                  <a:cubicBezTo>
                    <a:pt x="441" y="144"/>
                    <a:pt x="357" y="85"/>
                    <a:pt x="262" y="25"/>
                  </a:cubicBezTo>
                  <a:cubicBezTo>
                    <a:pt x="237" y="8"/>
                    <a:pt x="207" y="0"/>
                    <a:pt x="178" y="0"/>
                  </a:cubicBezTo>
                  <a:close/>
                </a:path>
              </a:pathLst>
            </a:custGeom>
            <a:solidFill>
              <a:srgbClr val="2C39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 name="Google Shape;935;p55"/>
            <p:cNvSpPr/>
            <p:nvPr/>
          </p:nvSpPr>
          <p:spPr>
            <a:xfrm>
              <a:off x="1986189" y="1685426"/>
              <a:ext cx="27840" cy="38144"/>
            </a:xfrm>
            <a:custGeom>
              <a:avLst/>
              <a:gdLst/>
              <a:ahLst/>
              <a:cxnLst/>
              <a:rect l="l" t="t" r="r" b="b"/>
              <a:pathLst>
                <a:path w="870" h="1192" extrusionOk="0">
                  <a:moveTo>
                    <a:pt x="189" y="1"/>
                  </a:moveTo>
                  <a:cubicBezTo>
                    <a:pt x="170" y="1"/>
                    <a:pt x="150" y="5"/>
                    <a:pt x="132" y="13"/>
                  </a:cubicBezTo>
                  <a:cubicBezTo>
                    <a:pt x="36" y="37"/>
                    <a:pt x="1" y="132"/>
                    <a:pt x="25" y="215"/>
                  </a:cubicBezTo>
                  <a:cubicBezTo>
                    <a:pt x="25" y="239"/>
                    <a:pt x="179" y="680"/>
                    <a:pt x="560" y="1132"/>
                  </a:cubicBezTo>
                  <a:cubicBezTo>
                    <a:pt x="596" y="1156"/>
                    <a:pt x="632" y="1192"/>
                    <a:pt x="679" y="1192"/>
                  </a:cubicBezTo>
                  <a:cubicBezTo>
                    <a:pt x="715" y="1192"/>
                    <a:pt x="751" y="1168"/>
                    <a:pt x="787" y="1144"/>
                  </a:cubicBezTo>
                  <a:cubicBezTo>
                    <a:pt x="870" y="1084"/>
                    <a:pt x="870" y="977"/>
                    <a:pt x="810" y="918"/>
                  </a:cubicBezTo>
                  <a:cubicBezTo>
                    <a:pt x="477" y="513"/>
                    <a:pt x="334" y="120"/>
                    <a:pt x="334" y="120"/>
                  </a:cubicBezTo>
                  <a:cubicBezTo>
                    <a:pt x="316" y="46"/>
                    <a:pt x="254" y="1"/>
                    <a:pt x="189" y="1"/>
                  </a:cubicBezTo>
                  <a:close/>
                </a:path>
              </a:pathLst>
            </a:custGeom>
            <a:solidFill>
              <a:srgbClr val="2C39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 name="Google Shape;936;p55"/>
            <p:cNvSpPr/>
            <p:nvPr/>
          </p:nvSpPr>
          <p:spPr>
            <a:xfrm>
              <a:off x="2198797" y="1729234"/>
              <a:ext cx="20608" cy="15680"/>
            </a:xfrm>
            <a:custGeom>
              <a:avLst/>
              <a:gdLst/>
              <a:ahLst/>
              <a:cxnLst/>
              <a:rect l="l" t="t" r="r" b="b"/>
              <a:pathLst>
                <a:path w="644" h="490" extrusionOk="0">
                  <a:moveTo>
                    <a:pt x="466" y="0"/>
                  </a:moveTo>
                  <a:cubicBezTo>
                    <a:pt x="437" y="0"/>
                    <a:pt x="407" y="8"/>
                    <a:pt x="381" y="25"/>
                  </a:cubicBezTo>
                  <a:cubicBezTo>
                    <a:pt x="286" y="85"/>
                    <a:pt x="203" y="144"/>
                    <a:pt x="108" y="192"/>
                  </a:cubicBezTo>
                  <a:cubicBezTo>
                    <a:pt x="36" y="239"/>
                    <a:pt x="0" y="323"/>
                    <a:pt x="36" y="394"/>
                  </a:cubicBezTo>
                  <a:cubicBezTo>
                    <a:pt x="60" y="454"/>
                    <a:pt x="119" y="489"/>
                    <a:pt x="179" y="489"/>
                  </a:cubicBezTo>
                  <a:cubicBezTo>
                    <a:pt x="215" y="489"/>
                    <a:pt x="227" y="489"/>
                    <a:pt x="262" y="477"/>
                  </a:cubicBezTo>
                  <a:lnTo>
                    <a:pt x="572" y="299"/>
                  </a:lnTo>
                  <a:cubicBezTo>
                    <a:pt x="631" y="239"/>
                    <a:pt x="643" y="144"/>
                    <a:pt x="596" y="73"/>
                  </a:cubicBezTo>
                  <a:cubicBezTo>
                    <a:pt x="573" y="26"/>
                    <a:pt x="520" y="0"/>
                    <a:pt x="466" y="0"/>
                  </a:cubicBezTo>
                  <a:close/>
                </a:path>
              </a:pathLst>
            </a:custGeom>
            <a:solidFill>
              <a:srgbClr val="2C39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 name="Google Shape;937;p55"/>
            <p:cNvSpPr/>
            <p:nvPr/>
          </p:nvSpPr>
          <p:spPr>
            <a:xfrm>
              <a:off x="2225453" y="1685426"/>
              <a:ext cx="28224" cy="37760"/>
            </a:xfrm>
            <a:custGeom>
              <a:avLst/>
              <a:gdLst/>
              <a:ahLst/>
              <a:cxnLst/>
              <a:rect l="l" t="t" r="r" b="b"/>
              <a:pathLst>
                <a:path w="882" h="1180" extrusionOk="0">
                  <a:moveTo>
                    <a:pt x="688" y="1"/>
                  </a:moveTo>
                  <a:cubicBezTo>
                    <a:pt x="620" y="1"/>
                    <a:pt x="564" y="44"/>
                    <a:pt x="537" y="108"/>
                  </a:cubicBezTo>
                  <a:cubicBezTo>
                    <a:pt x="537" y="108"/>
                    <a:pt x="406" y="513"/>
                    <a:pt x="60" y="918"/>
                  </a:cubicBezTo>
                  <a:cubicBezTo>
                    <a:pt x="1" y="989"/>
                    <a:pt x="25" y="1084"/>
                    <a:pt x="84" y="1144"/>
                  </a:cubicBezTo>
                  <a:cubicBezTo>
                    <a:pt x="108" y="1168"/>
                    <a:pt x="144" y="1180"/>
                    <a:pt x="179" y="1180"/>
                  </a:cubicBezTo>
                  <a:cubicBezTo>
                    <a:pt x="227" y="1180"/>
                    <a:pt x="275" y="1168"/>
                    <a:pt x="299" y="1120"/>
                  </a:cubicBezTo>
                  <a:cubicBezTo>
                    <a:pt x="691" y="668"/>
                    <a:pt x="834" y="227"/>
                    <a:pt x="834" y="215"/>
                  </a:cubicBezTo>
                  <a:cubicBezTo>
                    <a:pt x="882" y="132"/>
                    <a:pt x="834" y="37"/>
                    <a:pt x="751" y="13"/>
                  </a:cubicBezTo>
                  <a:cubicBezTo>
                    <a:pt x="729" y="5"/>
                    <a:pt x="708" y="1"/>
                    <a:pt x="688" y="1"/>
                  </a:cubicBezTo>
                  <a:close/>
                </a:path>
              </a:pathLst>
            </a:custGeom>
            <a:solidFill>
              <a:srgbClr val="2C39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 name="Google Shape;938;p55"/>
            <p:cNvSpPr/>
            <p:nvPr/>
          </p:nvSpPr>
          <p:spPr>
            <a:xfrm>
              <a:off x="2046381" y="1573906"/>
              <a:ext cx="22528" cy="16320"/>
            </a:xfrm>
            <a:custGeom>
              <a:avLst/>
              <a:gdLst/>
              <a:ahLst/>
              <a:cxnLst/>
              <a:rect l="l" t="t" r="r" b="b"/>
              <a:pathLst>
                <a:path w="704" h="510" extrusionOk="0">
                  <a:moveTo>
                    <a:pt x="508" y="1"/>
                  </a:moveTo>
                  <a:cubicBezTo>
                    <a:pt x="489" y="1"/>
                    <a:pt x="471" y="4"/>
                    <a:pt x="453" y="9"/>
                  </a:cubicBezTo>
                  <a:cubicBezTo>
                    <a:pt x="334" y="69"/>
                    <a:pt x="215" y="140"/>
                    <a:pt x="96" y="212"/>
                  </a:cubicBezTo>
                  <a:cubicBezTo>
                    <a:pt x="25" y="247"/>
                    <a:pt x="1" y="355"/>
                    <a:pt x="49" y="426"/>
                  </a:cubicBezTo>
                  <a:cubicBezTo>
                    <a:pt x="84" y="474"/>
                    <a:pt x="120" y="509"/>
                    <a:pt x="180" y="509"/>
                  </a:cubicBezTo>
                  <a:cubicBezTo>
                    <a:pt x="215" y="509"/>
                    <a:pt x="239" y="486"/>
                    <a:pt x="275" y="474"/>
                  </a:cubicBezTo>
                  <a:cubicBezTo>
                    <a:pt x="382" y="414"/>
                    <a:pt x="477" y="343"/>
                    <a:pt x="596" y="295"/>
                  </a:cubicBezTo>
                  <a:cubicBezTo>
                    <a:pt x="656" y="271"/>
                    <a:pt x="703" y="176"/>
                    <a:pt x="656" y="93"/>
                  </a:cubicBezTo>
                  <a:cubicBezTo>
                    <a:pt x="629" y="30"/>
                    <a:pt x="568" y="1"/>
                    <a:pt x="508" y="1"/>
                  </a:cubicBezTo>
                  <a:close/>
                </a:path>
              </a:pathLst>
            </a:custGeom>
            <a:solidFill>
              <a:srgbClr val="2C39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 name="Google Shape;939;p55"/>
            <p:cNvSpPr/>
            <p:nvPr/>
          </p:nvSpPr>
          <p:spPr>
            <a:xfrm>
              <a:off x="2078765" y="1587538"/>
              <a:ext cx="87680" cy="18304"/>
            </a:xfrm>
            <a:custGeom>
              <a:avLst/>
              <a:gdLst/>
              <a:ahLst/>
              <a:cxnLst/>
              <a:rect l="l" t="t" r="r" b="b"/>
              <a:pathLst>
                <a:path w="2740" h="572" extrusionOk="0">
                  <a:moveTo>
                    <a:pt x="1370" y="0"/>
                  </a:moveTo>
                  <a:cubicBezTo>
                    <a:pt x="942" y="0"/>
                    <a:pt x="513" y="95"/>
                    <a:pt x="120" y="262"/>
                  </a:cubicBezTo>
                  <a:cubicBezTo>
                    <a:pt x="49" y="286"/>
                    <a:pt x="1" y="393"/>
                    <a:pt x="37" y="464"/>
                  </a:cubicBezTo>
                  <a:cubicBezTo>
                    <a:pt x="56" y="523"/>
                    <a:pt x="132" y="566"/>
                    <a:pt x="198" y="566"/>
                  </a:cubicBezTo>
                  <a:cubicBezTo>
                    <a:pt x="213" y="566"/>
                    <a:pt x="226" y="564"/>
                    <a:pt x="239" y="560"/>
                  </a:cubicBezTo>
                  <a:cubicBezTo>
                    <a:pt x="584" y="405"/>
                    <a:pt x="965" y="333"/>
                    <a:pt x="1370" y="333"/>
                  </a:cubicBezTo>
                  <a:cubicBezTo>
                    <a:pt x="1775" y="333"/>
                    <a:pt x="2168" y="405"/>
                    <a:pt x="2501" y="560"/>
                  </a:cubicBezTo>
                  <a:cubicBezTo>
                    <a:pt x="2525" y="572"/>
                    <a:pt x="2549" y="572"/>
                    <a:pt x="2561" y="572"/>
                  </a:cubicBezTo>
                  <a:cubicBezTo>
                    <a:pt x="2620" y="572"/>
                    <a:pt x="2680" y="536"/>
                    <a:pt x="2716" y="464"/>
                  </a:cubicBezTo>
                  <a:cubicBezTo>
                    <a:pt x="2739" y="381"/>
                    <a:pt x="2716" y="286"/>
                    <a:pt x="2620" y="262"/>
                  </a:cubicBezTo>
                  <a:cubicBezTo>
                    <a:pt x="2239" y="95"/>
                    <a:pt x="1811" y="0"/>
                    <a:pt x="1370" y="0"/>
                  </a:cubicBezTo>
                  <a:close/>
                </a:path>
              </a:pathLst>
            </a:custGeom>
            <a:solidFill>
              <a:srgbClr val="2C39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 name="Google Shape;940;p55"/>
            <p:cNvSpPr/>
            <p:nvPr/>
          </p:nvSpPr>
          <p:spPr>
            <a:xfrm>
              <a:off x="2177069" y="1574130"/>
              <a:ext cx="22528" cy="16480"/>
            </a:xfrm>
            <a:custGeom>
              <a:avLst/>
              <a:gdLst/>
              <a:ahLst/>
              <a:cxnLst/>
              <a:rect l="l" t="t" r="r" b="b"/>
              <a:pathLst>
                <a:path w="704" h="515" extrusionOk="0">
                  <a:moveTo>
                    <a:pt x="190" y="0"/>
                  </a:moveTo>
                  <a:cubicBezTo>
                    <a:pt x="129" y="0"/>
                    <a:pt x="66" y="36"/>
                    <a:pt x="48" y="98"/>
                  </a:cubicBezTo>
                  <a:cubicBezTo>
                    <a:pt x="1" y="169"/>
                    <a:pt x="48" y="276"/>
                    <a:pt x="120" y="300"/>
                  </a:cubicBezTo>
                  <a:cubicBezTo>
                    <a:pt x="239" y="360"/>
                    <a:pt x="346" y="419"/>
                    <a:pt x="441" y="479"/>
                  </a:cubicBezTo>
                  <a:cubicBezTo>
                    <a:pt x="477" y="490"/>
                    <a:pt x="501" y="514"/>
                    <a:pt x="537" y="514"/>
                  </a:cubicBezTo>
                  <a:cubicBezTo>
                    <a:pt x="596" y="514"/>
                    <a:pt x="644" y="479"/>
                    <a:pt x="668" y="431"/>
                  </a:cubicBezTo>
                  <a:cubicBezTo>
                    <a:pt x="703" y="360"/>
                    <a:pt x="668" y="264"/>
                    <a:pt x="608" y="217"/>
                  </a:cubicBezTo>
                  <a:cubicBezTo>
                    <a:pt x="489" y="133"/>
                    <a:pt x="370" y="86"/>
                    <a:pt x="251" y="14"/>
                  </a:cubicBezTo>
                  <a:cubicBezTo>
                    <a:pt x="232" y="5"/>
                    <a:pt x="211" y="0"/>
                    <a:pt x="190" y="0"/>
                  </a:cubicBezTo>
                  <a:close/>
                </a:path>
              </a:pathLst>
            </a:custGeom>
            <a:solidFill>
              <a:srgbClr val="2C39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 name="Google Shape;941;p55"/>
            <p:cNvSpPr/>
            <p:nvPr/>
          </p:nvSpPr>
          <p:spPr>
            <a:xfrm>
              <a:off x="2078413" y="1560466"/>
              <a:ext cx="88800" cy="15648"/>
            </a:xfrm>
            <a:custGeom>
              <a:avLst/>
              <a:gdLst/>
              <a:ahLst/>
              <a:cxnLst/>
              <a:rect l="l" t="t" r="r" b="b"/>
              <a:pathLst>
                <a:path w="2775" h="489" extrusionOk="0">
                  <a:moveTo>
                    <a:pt x="1381" y="1"/>
                  </a:moveTo>
                  <a:cubicBezTo>
                    <a:pt x="953" y="1"/>
                    <a:pt x="536" y="60"/>
                    <a:pt x="131" y="179"/>
                  </a:cubicBezTo>
                  <a:cubicBezTo>
                    <a:pt x="48" y="215"/>
                    <a:pt x="0" y="298"/>
                    <a:pt x="36" y="370"/>
                  </a:cubicBezTo>
                  <a:cubicBezTo>
                    <a:pt x="54" y="444"/>
                    <a:pt x="116" y="489"/>
                    <a:pt x="175" y="489"/>
                  </a:cubicBezTo>
                  <a:cubicBezTo>
                    <a:pt x="193" y="489"/>
                    <a:pt x="210" y="485"/>
                    <a:pt x="226" y="477"/>
                  </a:cubicBezTo>
                  <a:cubicBezTo>
                    <a:pt x="595" y="370"/>
                    <a:pt x="988" y="310"/>
                    <a:pt x="1381" y="310"/>
                  </a:cubicBezTo>
                  <a:cubicBezTo>
                    <a:pt x="1786" y="310"/>
                    <a:pt x="2179" y="370"/>
                    <a:pt x="2548" y="477"/>
                  </a:cubicBezTo>
                  <a:lnTo>
                    <a:pt x="2596" y="477"/>
                  </a:lnTo>
                  <a:cubicBezTo>
                    <a:pt x="2667" y="477"/>
                    <a:pt x="2727" y="429"/>
                    <a:pt x="2738" y="358"/>
                  </a:cubicBezTo>
                  <a:cubicBezTo>
                    <a:pt x="2774" y="286"/>
                    <a:pt x="2727" y="191"/>
                    <a:pt x="2631" y="179"/>
                  </a:cubicBezTo>
                  <a:cubicBezTo>
                    <a:pt x="2238" y="60"/>
                    <a:pt x="1822" y="1"/>
                    <a:pt x="1381" y="1"/>
                  </a:cubicBezTo>
                  <a:close/>
                </a:path>
              </a:pathLst>
            </a:custGeom>
            <a:solidFill>
              <a:srgbClr val="2C39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rgbClr val="EFEFEF"/>
        </a:solidFill>
        <a:effectLst/>
      </p:bgPr>
    </p:bg>
    <p:spTree>
      <p:nvGrpSpPr>
        <p:cNvPr id="1" name="Shape 945"/>
        <p:cNvGrpSpPr/>
        <p:nvPr/>
      </p:nvGrpSpPr>
      <p:grpSpPr>
        <a:xfrm>
          <a:off x="0" y="0"/>
          <a:ext cx="0" cy="0"/>
          <a:chOff x="0" y="0"/>
          <a:chExt cx="0" cy="0"/>
        </a:xfrm>
      </p:grpSpPr>
      <p:cxnSp>
        <p:nvCxnSpPr>
          <p:cNvPr id="946" name="Google Shape;946;p56"/>
          <p:cNvCxnSpPr/>
          <p:nvPr/>
        </p:nvCxnSpPr>
        <p:spPr>
          <a:xfrm>
            <a:off x="-97942" y="3760425"/>
            <a:ext cx="3178500" cy="1500"/>
          </a:xfrm>
          <a:prstGeom prst="straightConnector1">
            <a:avLst/>
          </a:prstGeom>
          <a:noFill/>
          <a:ln w="19050" cap="flat" cmpd="sng">
            <a:solidFill>
              <a:srgbClr val="2C3938"/>
            </a:solidFill>
            <a:prstDash val="solid"/>
            <a:round/>
            <a:headEnd type="none" w="med" len="med"/>
            <a:tailEnd type="none" w="med" len="med"/>
          </a:ln>
        </p:spPr>
      </p:cxnSp>
      <p:cxnSp>
        <p:nvCxnSpPr>
          <p:cNvPr id="947" name="Google Shape;947;p56"/>
          <p:cNvCxnSpPr/>
          <p:nvPr/>
        </p:nvCxnSpPr>
        <p:spPr>
          <a:xfrm>
            <a:off x="4542300" y="2717500"/>
            <a:ext cx="4601700" cy="0"/>
          </a:xfrm>
          <a:prstGeom prst="straightConnector1">
            <a:avLst/>
          </a:prstGeom>
          <a:noFill/>
          <a:ln w="19050" cap="flat" cmpd="sng">
            <a:solidFill>
              <a:srgbClr val="2C3938"/>
            </a:solidFill>
            <a:prstDash val="solid"/>
            <a:round/>
            <a:headEnd type="none" w="med" len="med"/>
            <a:tailEnd type="none" w="med" len="med"/>
          </a:ln>
        </p:spPr>
      </p:cxnSp>
      <p:cxnSp>
        <p:nvCxnSpPr>
          <p:cNvPr id="948" name="Google Shape;948;p56"/>
          <p:cNvCxnSpPr/>
          <p:nvPr/>
        </p:nvCxnSpPr>
        <p:spPr>
          <a:xfrm>
            <a:off x="4542300" y="4615875"/>
            <a:ext cx="4601700" cy="0"/>
          </a:xfrm>
          <a:prstGeom prst="straightConnector1">
            <a:avLst/>
          </a:prstGeom>
          <a:noFill/>
          <a:ln w="19050" cap="flat" cmpd="sng">
            <a:solidFill>
              <a:srgbClr val="2C3938"/>
            </a:solidFill>
            <a:prstDash val="solid"/>
            <a:round/>
            <a:headEnd type="none" w="med" len="med"/>
            <a:tailEnd type="none" w="med" len="med"/>
          </a:ln>
        </p:spPr>
      </p:cxnSp>
      <p:sp>
        <p:nvSpPr>
          <p:cNvPr id="949" name="Google Shape;949;p56"/>
          <p:cNvSpPr txBox="1">
            <a:spLocks noGrp="1"/>
          </p:cNvSpPr>
          <p:nvPr>
            <p:ph type="title"/>
          </p:nvPr>
        </p:nvSpPr>
        <p:spPr>
          <a:xfrm>
            <a:off x="432925" y="375875"/>
            <a:ext cx="8293200" cy="577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WHAT CONTENT ARE WE GOING TO CREATE?</a:t>
            </a:r>
            <a:endParaRPr/>
          </a:p>
        </p:txBody>
      </p:sp>
      <p:pic>
        <p:nvPicPr>
          <p:cNvPr id="950" name="Google Shape;950;p56"/>
          <p:cNvPicPr preferRelativeResize="0"/>
          <p:nvPr/>
        </p:nvPicPr>
        <p:blipFill rotWithShape="1">
          <a:blip r:embed="rId3">
            <a:alphaModFix/>
          </a:blip>
          <a:srcRect t="2838" b="2848"/>
          <a:stretch/>
        </p:blipFill>
        <p:spPr>
          <a:xfrm flipH="1">
            <a:off x="6080420" y="1371325"/>
            <a:ext cx="3063581" cy="1625276"/>
          </a:xfrm>
          <a:prstGeom prst="rect">
            <a:avLst/>
          </a:prstGeom>
          <a:noFill/>
          <a:ln>
            <a:noFill/>
          </a:ln>
        </p:spPr>
      </p:pic>
      <p:sp>
        <p:nvSpPr>
          <p:cNvPr id="951" name="Google Shape;951;p56"/>
          <p:cNvSpPr txBox="1">
            <a:spLocks noGrp="1"/>
          </p:cNvSpPr>
          <p:nvPr>
            <p:ph type="subTitle" idx="4294967295"/>
          </p:nvPr>
        </p:nvSpPr>
        <p:spPr>
          <a:xfrm flipH="1">
            <a:off x="1712550" y="2560325"/>
            <a:ext cx="1368000" cy="1067100"/>
          </a:xfrm>
          <a:prstGeom prst="rect">
            <a:avLst/>
          </a:prstGeom>
        </p:spPr>
        <p:txBody>
          <a:bodyPr spcFirstLastPara="1" wrap="square" lIns="91425" tIns="274300" rIns="91425" bIns="91425" anchor="t" anchorCtr="0">
            <a:noAutofit/>
          </a:bodyPr>
          <a:lstStyle/>
          <a:p>
            <a:pPr marL="0" lvl="0" indent="0" algn="l" rtl="0">
              <a:spcBef>
                <a:spcPts val="0"/>
              </a:spcBef>
              <a:spcAft>
                <a:spcPts val="1600"/>
              </a:spcAft>
              <a:buNone/>
            </a:pPr>
            <a:r>
              <a:rPr lang="en" sz="900"/>
              <a:t>Mercury is the closest planet to the Sun and the smallest one in our Solar System</a:t>
            </a:r>
            <a:endParaRPr sz="900"/>
          </a:p>
        </p:txBody>
      </p:sp>
      <p:pic>
        <p:nvPicPr>
          <p:cNvPr id="952" name="Google Shape;952;p56"/>
          <p:cNvPicPr preferRelativeResize="0"/>
          <p:nvPr/>
        </p:nvPicPr>
        <p:blipFill rotWithShape="1">
          <a:blip r:embed="rId4">
            <a:alphaModFix/>
          </a:blip>
          <a:srcRect t="10210" b="10210"/>
          <a:stretch/>
        </p:blipFill>
        <p:spPr>
          <a:xfrm>
            <a:off x="6080425" y="3269675"/>
            <a:ext cx="3063572" cy="1624872"/>
          </a:xfrm>
          <a:prstGeom prst="rect">
            <a:avLst/>
          </a:prstGeom>
          <a:noFill/>
          <a:ln>
            <a:noFill/>
          </a:ln>
        </p:spPr>
      </p:pic>
      <p:sp>
        <p:nvSpPr>
          <p:cNvPr id="953" name="Google Shape;953;p56"/>
          <p:cNvSpPr txBox="1">
            <a:spLocks noGrp="1"/>
          </p:cNvSpPr>
          <p:nvPr>
            <p:ph type="subTitle" idx="4294967295"/>
          </p:nvPr>
        </p:nvSpPr>
        <p:spPr>
          <a:xfrm flipH="1">
            <a:off x="4289550" y="1517400"/>
            <a:ext cx="1595100" cy="1067100"/>
          </a:xfrm>
          <a:prstGeom prst="rect">
            <a:avLst/>
          </a:prstGeom>
        </p:spPr>
        <p:txBody>
          <a:bodyPr spcFirstLastPara="1" wrap="square" lIns="91425" tIns="274300" rIns="91425" bIns="91425" anchor="t" anchorCtr="0">
            <a:noAutofit/>
          </a:bodyPr>
          <a:lstStyle/>
          <a:p>
            <a:pPr marL="0" lvl="0" indent="0" algn="r" rtl="0">
              <a:spcBef>
                <a:spcPts val="0"/>
              </a:spcBef>
              <a:spcAft>
                <a:spcPts val="1600"/>
              </a:spcAft>
              <a:buNone/>
            </a:pPr>
            <a:r>
              <a:rPr lang="en" sz="900"/>
              <a:t>Saturn is the ringed planet. It’s a gas giant, composed mostly of hydrogen and helium</a:t>
            </a:r>
            <a:endParaRPr sz="900">
              <a:solidFill>
                <a:srgbClr val="2C3938"/>
              </a:solidFill>
            </a:endParaRPr>
          </a:p>
        </p:txBody>
      </p:sp>
      <p:sp>
        <p:nvSpPr>
          <p:cNvPr id="954" name="Google Shape;954;p56"/>
          <p:cNvSpPr txBox="1">
            <a:spLocks noGrp="1"/>
          </p:cNvSpPr>
          <p:nvPr>
            <p:ph type="subTitle" idx="4294967295"/>
          </p:nvPr>
        </p:nvSpPr>
        <p:spPr>
          <a:xfrm flipH="1">
            <a:off x="4289550" y="3415775"/>
            <a:ext cx="1595100" cy="1067100"/>
          </a:xfrm>
          <a:prstGeom prst="rect">
            <a:avLst/>
          </a:prstGeom>
        </p:spPr>
        <p:txBody>
          <a:bodyPr spcFirstLastPara="1" wrap="square" lIns="91425" tIns="274300" rIns="91425" bIns="91425" anchor="t" anchorCtr="0">
            <a:noAutofit/>
          </a:bodyPr>
          <a:lstStyle/>
          <a:p>
            <a:pPr marL="0" lvl="0" indent="0" algn="r" rtl="0">
              <a:spcBef>
                <a:spcPts val="0"/>
              </a:spcBef>
              <a:spcAft>
                <a:spcPts val="1600"/>
              </a:spcAft>
              <a:buNone/>
            </a:pPr>
            <a:r>
              <a:rPr lang="en" sz="900"/>
              <a:t>Venus has a beautiful name and is the second planet from the Sun. It’s terribly hot</a:t>
            </a:r>
            <a:endParaRPr sz="900"/>
          </a:p>
        </p:txBody>
      </p:sp>
      <p:cxnSp>
        <p:nvCxnSpPr>
          <p:cNvPr id="955" name="Google Shape;955;p56"/>
          <p:cNvCxnSpPr/>
          <p:nvPr/>
        </p:nvCxnSpPr>
        <p:spPr>
          <a:xfrm>
            <a:off x="4604788" y="1028850"/>
            <a:ext cx="4561200" cy="0"/>
          </a:xfrm>
          <a:prstGeom prst="straightConnector1">
            <a:avLst/>
          </a:prstGeom>
          <a:noFill/>
          <a:ln w="19050" cap="flat" cmpd="sng">
            <a:solidFill>
              <a:srgbClr val="2C3938"/>
            </a:solidFill>
            <a:prstDash val="solid"/>
            <a:round/>
            <a:headEnd type="none" w="med" len="med"/>
            <a:tailEnd type="none" w="med" len="med"/>
          </a:ln>
        </p:spPr>
      </p:cxnSp>
      <p:pic>
        <p:nvPicPr>
          <p:cNvPr id="956" name="Google Shape;956;p56"/>
          <p:cNvPicPr preferRelativeResize="0"/>
          <p:nvPr/>
        </p:nvPicPr>
        <p:blipFill rotWithShape="1">
          <a:blip r:embed="rId5">
            <a:alphaModFix/>
          </a:blip>
          <a:srcRect l="61093" r="14689"/>
          <a:stretch/>
        </p:blipFill>
        <p:spPr>
          <a:xfrm>
            <a:off x="0" y="1371325"/>
            <a:ext cx="1516925" cy="3523624"/>
          </a:xfrm>
          <a:prstGeom prst="rect">
            <a:avLst/>
          </a:prstGeom>
          <a:noFill/>
          <a:ln>
            <a:noFill/>
          </a:ln>
        </p:spPr>
      </p:pic>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990"/>
        <p:cNvGrpSpPr/>
        <p:nvPr/>
      </p:nvGrpSpPr>
      <p:grpSpPr>
        <a:xfrm>
          <a:off x="0" y="0"/>
          <a:ext cx="0" cy="0"/>
          <a:chOff x="0" y="0"/>
          <a:chExt cx="0" cy="0"/>
        </a:xfrm>
      </p:grpSpPr>
      <p:grpSp>
        <p:nvGrpSpPr>
          <p:cNvPr id="5" name="Google Shape;961;p57">
            <a:extLst>
              <a:ext uri="{FF2B5EF4-FFF2-40B4-BE49-F238E27FC236}">
                <a16:creationId xmlns:a16="http://schemas.microsoft.com/office/drawing/2014/main" id="{FC2144EA-3BE3-4BD4-97FA-4A3F213287C9}"/>
              </a:ext>
            </a:extLst>
          </p:cNvPr>
          <p:cNvGrpSpPr/>
          <p:nvPr/>
        </p:nvGrpSpPr>
        <p:grpSpPr>
          <a:xfrm>
            <a:off x="1887885" y="588149"/>
            <a:ext cx="5368229" cy="3967202"/>
            <a:chOff x="3420275" y="729475"/>
            <a:chExt cx="4831500" cy="3679875"/>
          </a:xfrm>
        </p:grpSpPr>
        <p:sp>
          <p:nvSpPr>
            <p:cNvPr id="6" name="Google Shape;962;p57">
              <a:extLst>
                <a:ext uri="{FF2B5EF4-FFF2-40B4-BE49-F238E27FC236}">
                  <a16:creationId xmlns:a16="http://schemas.microsoft.com/office/drawing/2014/main" id="{E2732821-6929-4AFD-9CAF-FE0AA68F9429}"/>
                </a:ext>
              </a:extLst>
            </p:cNvPr>
            <p:cNvSpPr/>
            <p:nvPr/>
          </p:nvSpPr>
          <p:spPr>
            <a:xfrm>
              <a:off x="3586250" y="883825"/>
              <a:ext cx="4503600" cy="2746200"/>
            </a:xfrm>
            <a:prstGeom prst="rect">
              <a:avLst/>
            </a:prstGeom>
            <a:noFill/>
            <a:ln w="19050" cap="flat" cmpd="sng">
              <a:solidFill>
                <a:schemeClr val="tx2">
                  <a:lumMod val="25000"/>
                </a:schemeClr>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 name="Google Shape;963;p57">
              <a:extLst>
                <a:ext uri="{FF2B5EF4-FFF2-40B4-BE49-F238E27FC236}">
                  <a16:creationId xmlns:a16="http://schemas.microsoft.com/office/drawing/2014/main" id="{2F15EEE4-0DD7-4F3C-B595-2510F97B1000}"/>
                </a:ext>
              </a:extLst>
            </p:cNvPr>
            <p:cNvSpPr/>
            <p:nvPr/>
          </p:nvSpPr>
          <p:spPr>
            <a:xfrm>
              <a:off x="5009044" y="3786200"/>
              <a:ext cx="1649975" cy="623150"/>
            </a:xfrm>
            <a:custGeom>
              <a:avLst/>
              <a:gdLst/>
              <a:ahLst/>
              <a:cxnLst/>
              <a:rect l="l" t="t" r="r" b="b"/>
              <a:pathLst>
                <a:path w="65999" h="24926" extrusionOk="0">
                  <a:moveTo>
                    <a:pt x="13372" y="0"/>
                  </a:moveTo>
                  <a:cubicBezTo>
                    <a:pt x="13051" y="1881"/>
                    <a:pt x="12653" y="8225"/>
                    <a:pt x="11445" y="11283"/>
                  </a:cubicBezTo>
                  <a:cubicBezTo>
                    <a:pt x="10237" y="14341"/>
                    <a:pt x="7883" y="16511"/>
                    <a:pt x="6125" y="18346"/>
                  </a:cubicBezTo>
                  <a:cubicBezTo>
                    <a:pt x="4367" y="20181"/>
                    <a:pt x="1875" y="21297"/>
                    <a:pt x="896" y="22291"/>
                  </a:cubicBezTo>
                  <a:cubicBezTo>
                    <a:pt x="-82" y="23285"/>
                    <a:pt x="-174" y="23896"/>
                    <a:pt x="254" y="24309"/>
                  </a:cubicBezTo>
                  <a:cubicBezTo>
                    <a:pt x="682" y="24722"/>
                    <a:pt x="805" y="24692"/>
                    <a:pt x="3465" y="24768"/>
                  </a:cubicBezTo>
                  <a:cubicBezTo>
                    <a:pt x="6125" y="24845"/>
                    <a:pt x="10925" y="24768"/>
                    <a:pt x="16215" y="24768"/>
                  </a:cubicBezTo>
                  <a:cubicBezTo>
                    <a:pt x="21505" y="24768"/>
                    <a:pt x="28630" y="24768"/>
                    <a:pt x="35204" y="24768"/>
                  </a:cubicBezTo>
                  <a:cubicBezTo>
                    <a:pt x="41778" y="24768"/>
                    <a:pt x="50783" y="24768"/>
                    <a:pt x="55660" y="24768"/>
                  </a:cubicBezTo>
                  <a:cubicBezTo>
                    <a:pt x="60537" y="24768"/>
                    <a:pt x="62754" y="25104"/>
                    <a:pt x="64466" y="24768"/>
                  </a:cubicBezTo>
                  <a:cubicBezTo>
                    <a:pt x="66178" y="24432"/>
                    <a:pt x="66056" y="23346"/>
                    <a:pt x="65934" y="22750"/>
                  </a:cubicBezTo>
                  <a:cubicBezTo>
                    <a:pt x="65812" y="22154"/>
                    <a:pt x="65353" y="22765"/>
                    <a:pt x="63732" y="21190"/>
                  </a:cubicBezTo>
                  <a:cubicBezTo>
                    <a:pt x="62111" y="19615"/>
                    <a:pt x="57999" y="16512"/>
                    <a:pt x="56210" y="13301"/>
                  </a:cubicBezTo>
                  <a:cubicBezTo>
                    <a:pt x="54421" y="10091"/>
                    <a:pt x="53505" y="4083"/>
                    <a:pt x="53000" y="1927"/>
                  </a:cubicBezTo>
                  <a:cubicBezTo>
                    <a:pt x="52496" y="-229"/>
                    <a:pt x="53153" y="627"/>
                    <a:pt x="53183" y="367"/>
                  </a:cubicBezTo>
                </a:path>
              </a:pathLst>
            </a:custGeom>
            <a:noFill/>
            <a:ln w="19050" cap="flat" cmpd="sng">
              <a:solidFill>
                <a:schemeClr val="tx2">
                  <a:lumMod val="25000"/>
                </a:schemeClr>
              </a:solidFill>
              <a:prstDash val="solid"/>
              <a:round/>
              <a:headEnd type="none" w="med" len="med"/>
              <a:tailEnd type="none" w="med" len="med"/>
            </a:ln>
          </p:spPr>
        </p:sp>
        <p:sp>
          <p:nvSpPr>
            <p:cNvPr id="8" name="Google Shape;964;p57">
              <a:extLst>
                <a:ext uri="{FF2B5EF4-FFF2-40B4-BE49-F238E27FC236}">
                  <a16:creationId xmlns:a16="http://schemas.microsoft.com/office/drawing/2014/main" id="{C6A761E2-CFDD-45BE-AECC-E56FC8D9E898}"/>
                </a:ext>
              </a:extLst>
            </p:cNvPr>
            <p:cNvSpPr/>
            <p:nvPr/>
          </p:nvSpPr>
          <p:spPr>
            <a:xfrm>
              <a:off x="3420275" y="729475"/>
              <a:ext cx="4831500" cy="3056700"/>
            </a:xfrm>
            <a:prstGeom prst="roundRect">
              <a:avLst>
                <a:gd name="adj" fmla="val 3857"/>
              </a:avLst>
            </a:prstGeom>
            <a:noFill/>
            <a:ln w="19050" cap="flat" cmpd="sng">
              <a:solidFill>
                <a:schemeClr val="tx2">
                  <a:lumMod val="25000"/>
                </a:schemeClr>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9" name="Hình ảnh 8">
            <a:extLst>
              <a:ext uri="{FF2B5EF4-FFF2-40B4-BE49-F238E27FC236}">
                <a16:creationId xmlns:a16="http://schemas.microsoft.com/office/drawing/2014/main" id="{86EE1D5B-AACA-4431-B3A3-4E3E38F22FA4}"/>
              </a:ext>
            </a:extLst>
          </p:cNvPr>
          <p:cNvPicPr/>
          <p:nvPr/>
        </p:nvPicPr>
        <p:blipFill>
          <a:blip r:embed="rId4"/>
          <a:stretch>
            <a:fillRect/>
          </a:stretch>
        </p:blipFill>
        <p:spPr>
          <a:xfrm>
            <a:off x="2067799" y="766825"/>
            <a:ext cx="5003903" cy="2960625"/>
          </a:xfrm>
          <a:prstGeom prst="rect">
            <a:avLst/>
          </a:prstGeom>
        </p:spPr>
      </p:pic>
    </p:spTree>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rgbClr val="EFEFEF"/>
        </a:solidFill>
        <a:effectLst/>
      </p:bgPr>
    </p:bg>
    <p:spTree>
      <p:nvGrpSpPr>
        <p:cNvPr id="1" name="Shape 995"/>
        <p:cNvGrpSpPr/>
        <p:nvPr/>
      </p:nvGrpSpPr>
      <p:grpSpPr>
        <a:xfrm>
          <a:off x="0" y="0"/>
          <a:ext cx="0" cy="0"/>
          <a:chOff x="0" y="0"/>
          <a:chExt cx="0" cy="0"/>
        </a:xfrm>
      </p:grpSpPr>
      <p:sp>
        <p:nvSpPr>
          <p:cNvPr id="996" name="Google Shape;996;p59"/>
          <p:cNvSpPr txBox="1">
            <a:spLocks noGrp="1"/>
          </p:cNvSpPr>
          <p:nvPr>
            <p:ph type="title"/>
          </p:nvPr>
        </p:nvSpPr>
        <p:spPr>
          <a:xfrm>
            <a:off x="432925" y="375875"/>
            <a:ext cx="8293200" cy="577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rgbClr val="2C3938"/>
                </a:solidFill>
              </a:rPr>
              <a:t>WHAT TONE ARE WE GOING TO USE</a:t>
            </a:r>
            <a:endParaRPr>
              <a:solidFill>
                <a:srgbClr val="2C3938"/>
              </a:solidFill>
            </a:endParaRPr>
          </a:p>
        </p:txBody>
      </p:sp>
      <p:cxnSp>
        <p:nvCxnSpPr>
          <p:cNvPr id="997" name="Google Shape;997;p59"/>
          <p:cNvCxnSpPr/>
          <p:nvPr/>
        </p:nvCxnSpPr>
        <p:spPr>
          <a:xfrm>
            <a:off x="0" y="1028850"/>
            <a:ext cx="4601700" cy="0"/>
          </a:xfrm>
          <a:prstGeom prst="straightConnector1">
            <a:avLst/>
          </a:prstGeom>
          <a:noFill/>
          <a:ln w="19050" cap="flat" cmpd="sng">
            <a:solidFill>
              <a:srgbClr val="2C3938"/>
            </a:solidFill>
            <a:prstDash val="solid"/>
            <a:round/>
            <a:headEnd type="none" w="med" len="med"/>
            <a:tailEnd type="none" w="med" len="med"/>
          </a:ln>
        </p:spPr>
      </p:cxnSp>
      <p:sp>
        <p:nvSpPr>
          <p:cNvPr id="998" name="Google Shape;998;p59"/>
          <p:cNvSpPr/>
          <p:nvPr/>
        </p:nvSpPr>
        <p:spPr>
          <a:xfrm>
            <a:off x="3337975" y="2250425"/>
            <a:ext cx="2475300" cy="2140500"/>
          </a:xfrm>
          <a:prstGeom prst="triangle">
            <a:avLst>
              <a:gd name="adj" fmla="val 50000"/>
            </a:avLst>
          </a:prstGeom>
          <a:noFill/>
          <a:ln w="19050" cap="flat" cmpd="sng">
            <a:solidFill>
              <a:srgbClr val="2C393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99" name="Google Shape;999;p59"/>
          <p:cNvGrpSpPr/>
          <p:nvPr/>
        </p:nvGrpSpPr>
        <p:grpSpPr>
          <a:xfrm>
            <a:off x="3749347" y="3881583"/>
            <a:ext cx="300617" cy="381868"/>
            <a:chOff x="2844747" y="2868021"/>
            <a:chExt cx="300617" cy="381868"/>
          </a:xfrm>
        </p:grpSpPr>
        <p:sp>
          <p:nvSpPr>
            <p:cNvPr id="1000" name="Google Shape;1000;p59"/>
            <p:cNvSpPr/>
            <p:nvPr/>
          </p:nvSpPr>
          <p:spPr>
            <a:xfrm>
              <a:off x="2896096" y="2868021"/>
              <a:ext cx="11136" cy="23483"/>
            </a:xfrm>
            <a:custGeom>
              <a:avLst/>
              <a:gdLst/>
              <a:ahLst/>
              <a:cxnLst/>
              <a:rect l="l" t="t" r="r" b="b"/>
              <a:pathLst>
                <a:path w="432" h="911" extrusionOk="0">
                  <a:moveTo>
                    <a:pt x="211" y="0"/>
                  </a:moveTo>
                  <a:cubicBezTo>
                    <a:pt x="90" y="0"/>
                    <a:pt x="0" y="100"/>
                    <a:pt x="0" y="221"/>
                  </a:cubicBezTo>
                  <a:lnTo>
                    <a:pt x="0" y="692"/>
                  </a:lnTo>
                  <a:cubicBezTo>
                    <a:pt x="0" y="838"/>
                    <a:pt x="108" y="910"/>
                    <a:pt x="216" y="910"/>
                  </a:cubicBezTo>
                  <a:cubicBezTo>
                    <a:pt x="324" y="910"/>
                    <a:pt x="431" y="838"/>
                    <a:pt x="431" y="692"/>
                  </a:cubicBezTo>
                  <a:lnTo>
                    <a:pt x="431" y="221"/>
                  </a:lnTo>
                  <a:cubicBezTo>
                    <a:pt x="431" y="100"/>
                    <a:pt x="331" y="0"/>
                    <a:pt x="211" y="0"/>
                  </a:cubicBezTo>
                  <a:close/>
                </a:path>
              </a:pathLst>
            </a:custGeom>
            <a:solidFill>
              <a:srgbClr val="2C39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1" name="Google Shape;1001;p59"/>
            <p:cNvSpPr/>
            <p:nvPr/>
          </p:nvSpPr>
          <p:spPr>
            <a:xfrm>
              <a:off x="2896096" y="2905501"/>
              <a:ext cx="11136" cy="23483"/>
            </a:xfrm>
            <a:custGeom>
              <a:avLst/>
              <a:gdLst/>
              <a:ahLst/>
              <a:cxnLst/>
              <a:rect l="l" t="t" r="r" b="b"/>
              <a:pathLst>
                <a:path w="432" h="911" extrusionOk="0">
                  <a:moveTo>
                    <a:pt x="211" y="1"/>
                  </a:moveTo>
                  <a:cubicBezTo>
                    <a:pt x="90" y="1"/>
                    <a:pt x="0" y="101"/>
                    <a:pt x="0" y="221"/>
                  </a:cubicBezTo>
                  <a:lnTo>
                    <a:pt x="0" y="693"/>
                  </a:lnTo>
                  <a:cubicBezTo>
                    <a:pt x="0" y="838"/>
                    <a:pt x="108" y="911"/>
                    <a:pt x="216" y="911"/>
                  </a:cubicBezTo>
                  <a:cubicBezTo>
                    <a:pt x="324" y="911"/>
                    <a:pt x="431" y="838"/>
                    <a:pt x="431" y="693"/>
                  </a:cubicBezTo>
                  <a:lnTo>
                    <a:pt x="431" y="221"/>
                  </a:lnTo>
                  <a:cubicBezTo>
                    <a:pt x="431" y="101"/>
                    <a:pt x="331" y="1"/>
                    <a:pt x="211" y="1"/>
                  </a:cubicBezTo>
                  <a:close/>
                </a:path>
              </a:pathLst>
            </a:custGeom>
            <a:solidFill>
              <a:srgbClr val="2C39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2" name="Google Shape;1002;p59"/>
            <p:cNvSpPr/>
            <p:nvPr/>
          </p:nvSpPr>
          <p:spPr>
            <a:xfrm>
              <a:off x="2906690" y="2892844"/>
              <a:ext cx="27169" cy="11394"/>
            </a:xfrm>
            <a:custGeom>
              <a:avLst/>
              <a:gdLst/>
              <a:ahLst/>
              <a:cxnLst/>
              <a:rect l="l" t="t" r="r" b="b"/>
              <a:pathLst>
                <a:path w="1054" h="442" extrusionOk="0">
                  <a:moveTo>
                    <a:pt x="291" y="0"/>
                  </a:moveTo>
                  <a:cubicBezTo>
                    <a:pt x="0" y="0"/>
                    <a:pt x="0" y="441"/>
                    <a:pt x="291" y="441"/>
                  </a:cubicBezTo>
                  <a:lnTo>
                    <a:pt x="763" y="441"/>
                  </a:lnTo>
                  <a:cubicBezTo>
                    <a:pt x="1054" y="441"/>
                    <a:pt x="1054" y="0"/>
                    <a:pt x="763" y="0"/>
                  </a:cubicBezTo>
                  <a:close/>
                </a:path>
              </a:pathLst>
            </a:custGeom>
            <a:solidFill>
              <a:srgbClr val="2C39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3" name="Google Shape;1003;p59"/>
            <p:cNvSpPr/>
            <p:nvPr/>
          </p:nvSpPr>
          <p:spPr>
            <a:xfrm>
              <a:off x="2869184" y="2892844"/>
              <a:ext cx="27195" cy="11394"/>
            </a:xfrm>
            <a:custGeom>
              <a:avLst/>
              <a:gdLst/>
              <a:ahLst/>
              <a:cxnLst/>
              <a:rect l="l" t="t" r="r" b="b"/>
              <a:pathLst>
                <a:path w="1055" h="442" extrusionOk="0">
                  <a:moveTo>
                    <a:pt x="292" y="0"/>
                  </a:moveTo>
                  <a:cubicBezTo>
                    <a:pt x="1" y="0"/>
                    <a:pt x="1" y="441"/>
                    <a:pt x="292" y="441"/>
                  </a:cubicBezTo>
                  <a:lnTo>
                    <a:pt x="763" y="441"/>
                  </a:lnTo>
                  <a:cubicBezTo>
                    <a:pt x="1054" y="441"/>
                    <a:pt x="1054" y="0"/>
                    <a:pt x="763" y="0"/>
                  </a:cubicBezTo>
                  <a:close/>
                </a:path>
              </a:pathLst>
            </a:custGeom>
            <a:solidFill>
              <a:srgbClr val="2C39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4" name="Google Shape;1004;p59"/>
            <p:cNvSpPr/>
            <p:nvPr/>
          </p:nvSpPr>
          <p:spPr>
            <a:xfrm>
              <a:off x="3107600" y="3155002"/>
              <a:ext cx="11136" cy="23509"/>
            </a:xfrm>
            <a:custGeom>
              <a:avLst/>
              <a:gdLst/>
              <a:ahLst/>
              <a:cxnLst/>
              <a:rect l="l" t="t" r="r" b="b"/>
              <a:pathLst>
                <a:path w="432" h="912" extrusionOk="0">
                  <a:moveTo>
                    <a:pt x="211" y="1"/>
                  </a:moveTo>
                  <a:cubicBezTo>
                    <a:pt x="90" y="1"/>
                    <a:pt x="0" y="101"/>
                    <a:pt x="0" y="222"/>
                  </a:cubicBezTo>
                  <a:lnTo>
                    <a:pt x="0" y="693"/>
                  </a:lnTo>
                  <a:cubicBezTo>
                    <a:pt x="0" y="838"/>
                    <a:pt x="108" y="911"/>
                    <a:pt x="216" y="911"/>
                  </a:cubicBezTo>
                  <a:cubicBezTo>
                    <a:pt x="324" y="911"/>
                    <a:pt x="431" y="838"/>
                    <a:pt x="431" y="693"/>
                  </a:cubicBezTo>
                  <a:lnTo>
                    <a:pt x="431" y="222"/>
                  </a:lnTo>
                  <a:cubicBezTo>
                    <a:pt x="431" y="101"/>
                    <a:pt x="331" y="1"/>
                    <a:pt x="211" y="1"/>
                  </a:cubicBezTo>
                  <a:close/>
                </a:path>
              </a:pathLst>
            </a:custGeom>
            <a:solidFill>
              <a:srgbClr val="2C39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5" name="Google Shape;1005;p59"/>
            <p:cNvSpPr/>
            <p:nvPr/>
          </p:nvSpPr>
          <p:spPr>
            <a:xfrm>
              <a:off x="3107600" y="3192508"/>
              <a:ext cx="11136" cy="23483"/>
            </a:xfrm>
            <a:custGeom>
              <a:avLst/>
              <a:gdLst/>
              <a:ahLst/>
              <a:cxnLst/>
              <a:rect l="l" t="t" r="r" b="b"/>
              <a:pathLst>
                <a:path w="432" h="911" extrusionOk="0">
                  <a:moveTo>
                    <a:pt x="211" y="0"/>
                  </a:moveTo>
                  <a:cubicBezTo>
                    <a:pt x="90" y="0"/>
                    <a:pt x="0" y="101"/>
                    <a:pt x="0" y="221"/>
                  </a:cubicBezTo>
                  <a:lnTo>
                    <a:pt x="0" y="692"/>
                  </a:lnTo>
                  <a:cubicBezTo>
                    <a:pt x="0" y="838"/>
                    <a:pt x="108" y="911"/>
                    <a:pt x="216" y="911"/>
                  </a:cubicBezTo>
                  <a:cubicBezTo>
                    <a:pt x="324" y="911"/>
                    <a:pt x="431" y="838"/>
                    <a:pt x="431" y="692"/>
                  </a:cubicBezTo>
                  <a:lnTo>
                    <a:pt x="431" y="221"/>
                  </a:lnTo>
                  <a:cubicBezTo>
                    <a:pt x="431" y="101"/>
                    <a:pt x="331" y="0"/>
                    <a:pt x="211" y="0"/>
                  </a:cubicBezTo>
                  <a:close/>
                </a:path>
              </a:pathLst>
            </a:custGeom>
            <a:solidFill>
              <a:srgbClr val="2C39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6" name="Google Shape;1006;p59"/>
            <p:cNvSpPr/>
            <p:nvPr/>
          </p:nvSpPr>
          <p:spPr>
            <a:xfrm>
              <a:off x="3118195" y="3179825"/>
              <a:ext cx="27169" cy="11162"/>
            </a:xfrm>
            <a:custGeom>
              <a:avLst/>
              <a:gdLst/>
              <a:ahLst/>
              <a:cxnLst/>
              <a:rect l="l" t="t" r="r" b="b"/>
              <a:pathLst>
                <a:path w="1054" h="433" extrusionOk="0">
                  <a:moveTo>
                    <a:pt x="291" y="1"/>
                  </a:moveTo>
                  <a:cubicBezTo>
                    <a:pt x="0" y="1"/>
                    <a:pt x="0" y="432"/>
                    <a:pt x="291" y="432"/>
                  </a:cubicBezTo>
                  <a:lnTo>
                    <a:pt x="763" y="432"/>
                  </a:lnTo>
                  <a:cubicBezTo>
                    <a:pt x="1054" y="432"/>
                    <a:pt x="1054" y="1"/>
                    <a:pt x="763" y="1"/>
                  </a:cubicBezTo>
                  <a:close/>
                </a:path>
              </a:pathLst>
            </a:custGeom>
            <a:solidFill>
              <a:srgbClr val="2C39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7" name="Google Shape;1007;p59"/>
            <p:cNvSpPr/>
            <p:nvPr/>
          </p:nvSpPr>
          <p:spPr>
            <a:xfrm>
              <a:off x="3080688" y="3179825"/>
              <a:ext cx="27195" cy="11162"/>
            </a:xfrm>
            <a:custGeom>
              <a:avLst/>
              <a:gdLst/>
              <a:ahLst/>
              <a:cxnLst/>
              <a:rect l="l" t="t" r="r" b="b"/>
              <a:pathLst>
                <a:path w="1055" h="433" extrusionOk="0">
                  <a:moveTo>
                    <a:pt x="292" y="1"/>
                  </a:moveTo>
                  <a:cubicBezTo>
                    <a:pt x="1" y="1"/>
                    <a:pt x="1" y="432"/>
                    <a:pt x="292" y="432"/>
                  </a:cubicBezTo>
                  <a:lnTo>
                    <a:pt x="763" y="432"/>
                  </a:lnTo>
                  <a:cubicBezTo>
                    <a:pt x="1054" y="432"/>
                    <a:pt x="1054" y="1"/>
                    <a:pt x="763" y="1"/>
                  </a:cubicBezTo>
                  <a:close/>
                </a:path>
              </a:pathLst>
            </a:custGeom>
            <a:solidFill>
              <a:srgbClr val="2C39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8" name="Google Shape;1008;p59"/>
            <p:cNvSpPr/>
            <p:nvPr/>
          </p:nvSpPr>
          <p:spPr>
            <a:xfrm>
              <a:off x="2951981" y="2908749"/>
              <a:ext cx="186397" cy="185469"/>
            </a:xfrm>
            <a:custGeom>
              <a:avLst/>
              <a:gdLst/>
              <a:ahLst/>
              <a:cxnLst/>
              <a:rect l="l" t="t" r="r" b="b"/>
              <a:pathLst>
                <a:path w="7231" h="7195" extrusionOk="0">
                  <a:moveTo>
                    <a:pt x="1137" y="1"/>
                  </a:moveTo>
                  <a:cubicBezTo>
                    <a:pt x="814" y="1"/>
                    <a:pt x="492" y="77"/>
                    <a:pt x="199" y="226"/>
                  </a:cubicBezTo>
                  <a:cubicBezTo>
                    <a:pt x="0" y="303"/>
                    <a:pt x="152" y="635"/>
                    <a:pt x="319" y="635"/>
                  </a:cubicBezTo>
                  <a:cubicBezTo>
                    <a:pt x="346" y="635"/>
                    <a:pt x="374" y="626"/>
                    <a:pt x="400" y="607"/>
                  </a:cubicBezTo>
                  <a:cubicBezTo>
                    <a:pt x="626" y="488"/>
                    <a:pt x="876" y="430"/>
                    <a:pt x="1125" y="430"/>
                  </a:cubicBezTo>
                  <a:cubicBezTo>
                    <a:pt x="1340" y="430"/>
                    <a:pt x="1555" y="473"/>
                    <a:pt x="1754" y="557"/>
                  </a:cubicBezTo>
                  <a:cubicBezTo>
                    <a:pt x="2266" y="747"/>
                    <a:pt x="2667" y="1148"/>
                    <a:pt x="2847" y="1650"/>
                  </a:cubicBezTo>
                  <a:cubicBezTo>
                    <a:pt x="2882" y="1750"/>
                    <a:pt x="2970" y="1800"/>
                    <a:pt x="3057" y="1800"/>
                  </a:cubicBezTo>
                  <a:cubicBezTo>
                    <a:pt x="3143" y="1800"/>
                    <a:pt x="3229" y="1750"/>
                    <a:pt x="3259" y="1650"/>
                  </a:cubicBezTo>
                  <a:cubicBezTo>
                    <a:pt x="3495" y="951"/>
                    <a:pt x="4264" y="430"/>
                    <a:pt x="5015" y="430"/>
                  </a:cubicBezTo>
                  <a:cubicBezTo>
                    <a:pt x="5061" y="430"/>
                    <a:pt x="5108" y="432"/>
                    <a:pt x="5154" y="436"/>
                  </a:cubicBezTo>
                  <a:cubicBezTo>
                    <a:pt x="5927" y="506"/>
                    <a:pt x="6458" y="1138"/>
                    <a:pt x="6599" y="2171"/>
                  </a:cubicBezTo>
                  <a:cubicBezTo>
                    <a:pt x="6789" y="3496"/>
                    <a:pt x="6228" y="4619"/>
                    <a:pt x="5225" y="5502"/>
                  </a:cubicBezTo>
                  <a:cubicBezTo>
                    <a:pt x="4593" y="6063"/>
                    <a:pt x="3850" y="6485"/>
                    <a:pt x="3058" y="6755"/>
                  </a:cubicBezTo>
                  <a:cubicBezTo>
                    <a:pt x="3028" y="6745"/>
                    <a:pt x="2978" y="6735"/>
                    <a:pt x="2928" y="6715"/>
                  </a:cubicBezTo>
                  <a:cubicBezTo>
                    <a:pt x="2901" y="6706"/>
                    <a:pt x="2876" y="6702"/>
                    <a:pt x="2852" y="6702"/>
                  </a:cubicBezTo>
                  <a:cubicBezTo>
                    <a:pt x="2633" y="6702"/>
                    <a:pt x="2543" y="7045"/>
                    <a:pt x="2787" y="7127"/>
                  </a:cubicBezTo>
                  <a:cubicBezTo>
                    <a:pt x="2867" y="7157"/>
                    <a:pt x="2938" y="7177"/>
                    <a:pt x="3008" y="7187"/>
                  </a:cubicBezTo>
                  <a:cubicBezTo>
                    <a:pt x="3023" y="7192"/>
                    <a:pt x="3038" y="7194"/>
                    <a:pt x="3054" y="7194"/>
                  </a:cubicBezTo>
                  <a:cubicBezTo>
                    <a:pt x="3071" y="7194"/>
                    <a:pt x="3088" y="7192"/>
                    <a:pt x="3108" y="7187"/>
                  </a:cubicBezTo>
                  <a:cubicBezTo>
                    <a:pt x="3479" y="7106"/>
                    <a:pt x="4573" y="6665"/>
                    <a:pt x="5515" y="5833"/>
                  </a:cubicBezTo>
                  <a:cubicBezTo>
                    <a:pt x="6699" y="4789"/>
                    <a:pt x="7231" y="3506"/>
                    <a:pt x="7030" y="2121"/>
                  </a:cubicBezTo>
                  <a:cubicBezTo>
                    <a:pt x="6940" y="1469"/>
                    <a:pt x="6719" y="948"/>
                    <a:pt x="6368" y="577"/>
                  </a:cubicBezTo>
                  <a:cubicBezTo>
                    <a:pt x="6067" y="256"/>
                    <a:pt x="5646" y="45"/>
                    <a:pt x="5194" y="5"/>
                  </a:cubicBezTo>
                  <a:cubicBezTo>
                    <a:pt x="5148" y="2"/>
                    <a:pt x="5101" y="1"/>
                    <a:pt x="5055" y="1"/>
                  </a:cubicBezTo>
                  <a:cubicBezTo>
                    <a:pt x="4253" y="1"/>
                    <a:pt x="3494" y="406"/>
                    <a:pt x="3058" y="1088"/>
                  </a:cubicBezTo>
                  <a:cubicBezTo>
                    <a:pt x="2787" y="667"/>
                    <a:pt x="2386" y="336"/>
                    <a:pt x="1915" y="155"/>
                  </a:cubicBezTo>
                  <a:cubicBezTo>
                    <a:pt x="1666" y="52"/>
                    <a:pt x="1402" y="1"/>
                    <a:pt x="1137" y="1"/>
                  </a:cubicBezTo>
                  <a:close/>
                </a:path>
              </a:pathLst>
            </a:custGeom>
            <a:solidFill>
              <a:srgbClr val="2C39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9" name="Google Shape;1009;p59"/>
            <p:cNvSpPr/>
            <p:nvPr/>
          </p:nvSpPr>
          <p:spPr>
            <a:xfrm>
              <a:off x="2844747" y="2928985"/>
              <a:ext cx="299844" cy="320904"/>
            </a:xfrm>
            <a:custGeom>
              <a:avLst/>
              <a:gdLst/>
              <a:ahLst/>
              <a:cxnLst/>
              <a:rect l="l" t="t" r="r" b="b"/>
              <a:pathLst>
                <a:path w="11632" h="12449" extrusionOk="0">
                  <a:moveTo>
                    <a:pt x="3830" y="0"/>
                  </a:moveTo>
                  <a:cubicBezTo>
                    <a:pt x="3762" y="0"/>
                    <a:pt x="3693" y="33"/>
                    <a:pt x="3647" y="113"/>
                  </a:cubicBezTo>
                  <a:cubicBezTo>
                    <a:pt x="3426" y="484"/>
                    <a:pt x="3286" y="895"/>
                    <a:pt x="3246" y="1336"/>
                  </a:cubicBezTo>
                  <a:cubicBezTo>
                    <a:pt x="3005" y="3021"/>
                    <a:pt x="3858" y="4235"/>
                    <a:pt x="4720" y="5007"/>
                  </a:cubicBezTo>
                  <a:lnTo>
                    <a:pt x="3226" y="5690"/>
                  </a:lnTo>
                  <a:cubicBezTo>
                    <a:pt x="2895" y="5840"/>
                    <a:pt x="2654" y="6111"/>
                    <a:pt x="2544" y="6462"/>
                  </a:cubicBezTo>
                  <a:lnTo>
                    <a:pt x="2203" y="7565"/>
                  </a:lnTo>
                  <a:cubicBezTo>
                    <a:pt x="2183" y="7635"/>
                    <a:pt x="2153" y="7706"/>
                    <a:pt x="2102" y="7756"/>
                  </a:cubicBezTo>
                  <a:lnTo>
                    <a:pt x="1761" y="8157"/>
                  </a:lnTo>
                  <a:cubicBezTo>
                    <a:pt x="1653" y="8090"/>
                    <a:pt x="1531" y="8057"/>
                    <a:pt x="1411" y="8057"/>
                  </a:cubicBezTo>
                  <a:cubicBezTo>
                    <a:pt x="1209" y="8057"/>
                    <a:pt x="1011" y="8148"/>
                    <a:pt x="879" y="8318"/>
                  </a:cubicBezTo>
                  <a:lnTo>
                    <a:pt x="146" y="9260"/>
                  </a:lnTo>
                  <a:cubicBezTo>
                    <a:pt x="0" y="9429"/>
                    <a:pt x="152" y="9623"/>
                    <a:pt x="316" y="9623"/>
                  </a:cubicBezTo>
                  <a:cubicBezTo>
                    <a:pt x="376" y="9623"/>
                    <a:pt x="439" y="9596"/>
                    <a:pt x="487" y="9531"/>
                  </a:cubicBezTo>
                  <a:lnTo>
                    <a:pt x="1220" y="8588"/>
                  </a:lnTo>
                  <a:cubicBezTo>
                    <a:pt x="1271" y="8526"/>
                    <a:pt x="1341" y="8496"/>
                    <a:pt x="1413" y="8496"/>
                  </a:cubicBezTo>
                  <a:cubicBezTo>
                    <a:pt x="1467" y="8496"/>
                    <a:pt x="1523" y="8513"/>
                    <a:pt x="1571" y="8548"/>
                  </a:cubicBezTo>
                  <a:lnTo>
                    <a:pt x="4269" y="10785"/>
                  </a:lnTo>
                  <a:cubicBezTo>
                    <a:pt x="4369" y="10875"/>
                    <a:pt x="4379" y="11026"/>
                    <a:pt x="4299" y="11126"/>
                  </a:cubicBezTo>
                  <a:lnTo>
                    <a:pt x="3547" y="12089"/>
                  </a:lnTo>
                  <a:cubicBezTo>
                    <a:pt x="3402" y="12255"/>
                    <a:pt x="3555" y="12448"/>
                    <a:pt x="3716" y="12448"/>
                  </a:cubicBezTo>
                  <a:cubicBezTo>
                    <a:pt x="3777" y="12448"/>
                    <a:pt x="3840" y="12420"/>
                    <a:pt x="3888" y="12350"/>
                  </a:cubicBezTo>
                  <a:lnTo>
                    <a:pt x="4640" y="11397"/>
                  </a:lnTo>
                  <a:cubicBezTo>
                    <a:pt x="4831" y="11166"/>
                    <a:pt x="4841" y="10835"/>
                    <a:pt x="4670" y="10594"/>
                  </a:cubicBezTo>
                  <a:lnTo>
                    <a:pt x="5182" y="9983"/>
                  </a:lnTo>
                  <a:cubicBezTo>
                    <a:pt x="5262" y="9882"/>
                    <a:pt x="5382" y="9812"/>
                    <a:pt x="5513" y="9792"/>
                  </a:cubicBezTo>
                  <a:lnTo>
                    <a:pt x="9003" y="9180"/>
                  </a:lnTo>
                  <a:cubicBezTo>
                    <a:pt x="9194" y="9150"/>
                    <a:pt x="9375" y="9060"/>
                    <a:pt x="9525" y="8919"/>
                  </a:cubicBezTo>
                  <a:lnTo>
                    <a:pt x="9806" y="8659"/>
                  </a:lnTo>
                  <a:cubicBezTo>
                    <a:pt x="9948" y="8500"/>
                    <a:pt x="9810" y="8286"/>
                    <a:pt x="9642" y="8286"/>
                  </a:cubicBezTo>
                  <a:cubicBezTo>
                    <a:pt x="9597" y="8286"/>
                    <a:pt x="9550" y="8302"/>
                    <a:pt x="9505" y="8338"/>
                  </a:cubicBezTo>
                  <a:lnTo>
                    <a:pt x="9224" y="8608"/>
                  </a:lnTo>
                  <a:cubicBezTo>
                    <a:pt x="9144" y="8679"/>
                    <a:pt x="9044" y="8739"/>
                    <a:pt x="8923" y="8759"/>
                  </a:cubicBezTo>
                  <a:lnTo>
                    <a:pt x="5443" y="9371"/>
                  </a:lnTo>
                  <a:cubicBezTo>
                    <a:pt x="5212" y="9411"/>
                    <a:pt x="5001" y="9531"/>
                    <a:pt x="4851" y="9712"/>
                  </a:cubicBezTo>
                  <a:lnTo>
                    <a:pt x="4349" y="10294"/>
                  </a:lnTo>
                  <a:lnTo>
                    <a:pt x="2092" y="8428"/>
                  </a:lnTo>
                  <a:lnTo>
                    <a:pt x="2423" y="8037"/>
                  </a:lnTo>
                  <a:cubicBezTo>
                    <a:pt x="2504" y="7936"/>
                    <a:pt x="2574" y="7816"/>
                    <a:pt x="2614" y="7696"/>
                  </a:cubicBezTo>
                  <a:lnTo>
                    <a:pt x="2955" y="6582"/>
                  </a:lnTo>
                  <a:cubicBezTo>
                    <a:pt x="3015" y="6362"/>
                    <a:pt x="3176" y="6181"/>
                    <a:pt x="3396" y="6081"/>
                  </a:cubicBezTo>
                  <a:lnTo>
                    <a:pt x="5202" y="5268"/>
                  </a:lnTo>
                  <a:lnTo>
                    <a:pt x="5282" y="5228"/>
                  </a:lnTo>
                  <a:cubicBezTo>
                    <a:pt x="5361" y="5192"/>
                    <a:pt x="5437" y="5176"/>
                    <a:pt x="5508" y="5176"/>
                  </a:cubicBezTo>
                  <a:cubicBezTo>
                    <a:pt x="5986" y="5176"/>
                    <a:pt x="6236" y="5906"/>
                    <a:pt x="5703" y="6151"/>
                  </a:cubicBezTo>
                  <a:lnTo>
                    <a:pt x="5693" y="6151"/>
                  </a:lnTo>
                  <a:lnTo>
                    <a:pt x="4710" y="6642"/>
                  </a:lnTo>
                  <a:cubicBezTo>
                    <a:pt x="4520" y="6733"/>
                    <a:pt x="4379" y="6903"/>
                    <a:pt x="4319" y="7104"/>
                  </a:cubicBezTo>
                  <a:cubicBezTo>
                    <a:pt x="4289" y="7204"/>
                    <a:pt x="4279" y="7304"/>
                    <a:pt x="4289" y="7405"/>
                  </a:cubicBezTo>
                  <a:cubicBezTo>
                    <a:pt x="4329" y="7786"/>
                    <a:pt x="4650" y="8077"/>
                    <a:pt x="5031" y="8097"/>
                  </a:cubicBezTo>
                  <a:lnTo>
                    <a:pt x="7950" y="8177"/>
                  </a:lnTo>
                  <a:cubicBezTo>
                    <a:pt x="7984" y="8181"/>
                    <a:pt x="8018" y="8182"/>
                    <a:pt x="8052" y="8182"/>
                  </a:cubicBezTo>
                  <a:cubicBezTo>
                    <a:pt x="8306" y="8182"/>
                    <a:pt x="8547" y="8083"/>
                    <a:pt x="8733" y="7906"/>
                  </a:cubicBezTo>
                  <a:lnTo>
                    <a:pt x="10398" y="6362"/>
                  </a:lnTo>
                  <a:cubicBezTo>
                    <a:pt x="10480" y="6289"/>
                    <a:pt x="10584" y="6251"/>
                    <a:pt x="10687" y="6251"/>
                  </a:cubicBezTo>
                  <a:cubicBezTo>
                    <a:pt x="10797" y="6251"/>
                    <a:pt x="10907" y="6294"/>
                    <a:pt x="10989" y="6382"/>
                  </a:cubicBezTo>
                  <a:cubicBezTo>
                    <a:pt x="11150" y="6552"/>
                    <a:pt x="11140" y="6823"/>
                    <a:pt x="10969" y="6973"/>
                  </a:cubicBezTo>
                  <a:lnTo>
                    <a:pt x="10147" y="7736"/>
                  </a:lnTo>
                  <a:cubicBezTo>
                    <a:pt x="9997" y="7894"/>
                    <a:pt x="10133" y="8108"/>
                    <a:pt x="10301" y="8108"/>
                  </a:cubicBezTo>
                  <a:cubicBezTo>
                    <a:pt x="10346" y="8108"/>
                    <a:pt x="10393" y="8093"/>
                    <a:pt x="10438" y="8057"/>
                  </a:cubicBezTo>
                  <a:lnTo>
                    <a:pt x="11260" y="7294"/>
                  </a:lnTo>
                  <a:cubicBezTo>
                    <a:pt x="11601" y="6973"/>
                    <a:pt x="11631" y="6442"/>
                    <a:pt x="11320" y="6101"/>
                  </a:cubicBezTo>
                  <a:cubicBezTo>
                    <a:pt x="11152" y="5916"/>
                    <a:pt x="10922" y="5823"/>
                    <a:pt x="10692" y="5823"/>
                  </a:cubicBezTo>
                  <a:cubicBezTo>
                    <a:pt x="10485" y="5823"/>
                    <a:pt x="10278" y="5899"/>
                    <a:pt x="10117" y="6051"/>
                  </a:cubicBezTo>
                  <a:lnTo>
                    <a:pt x="8452" y="7595"/>
                  </a:lnTo>
                  <a:cubicBezTo>
                    <a:pt x="8340" y="7698"/>
                    <a:pt x="8185" y="7757"/>
                    <a:pt x="8027" y="7757"/>
                  </a:cubicBezTo>
                  <a:cubicBezTo>
                    <a:pt x="8015" y="7757"/>
                    <a:pt x="8003" y="7757"/>
                    <a:pt x="7990" y="7756"/>
                  </a:cubicBezTo>
                  <a:lnTo>
                    <a:pt x="7980" y="7756"/>
                  </a:lnTo>
                  <a:lnTo>
                    <a:pt x="5051" y="7666"/>
                  </a:lnTo>
                  <a:cubicBezTo>
                    <a:pt x="4891" y="7666"/>
                    <a:pt x="4750" y="7535"/>
                    <a:pt x="4730" y="7375"/>
                  </a:cubicBezTo>
                  <a:cubicBezTo>
                    <a:pt x="4720" y="7325"/>
                    <a:pt x="4730" y="7274"/>
                    <a:pt x="4750" y="7224"/>
                  </a:cubicBezTo>
                  <a:cubicBezTo>
                    <a:pt x="4771" y="7134"/>
                    <a:pt x="4831" y="7064"/>
                    <a:pt x="4921" y="7024"/>
                  </a:cubicBezTo>
                  <a:lnTo>
                    <a:pt x="5894" y="6542"/>
                  </a:lnTo>
                  <a:cubicBezTo>
                    <a:pt x="6375" y="6331"/>
                    <a:pt x="6586" y="5770"/>
                    <a:pt x="6385" y="5298"/>
                  </a:cubicBezTo>
                  <a:cubicBezTo>
                    <a:pt x="6229" y="4940"/>
                    <a:pt x="5882" y="4731"/>
                    <a:pt x="5517" y="4731"/>
                  </a:cubicBezTo>
                  <a:cubicBezTo>
                    <a:pt x="5392" y="4731"/>
                    <a:pt x="5264" y="4756"/>
                    <a:pt x="5142" y="4807"/>
                  </a:cubicBezTo>
                  <a:cubicBezTo>
                    <a:pt x="4319" y="4115"/>
                    <a:pt x="3436" y="2981"/>
                    <a:pt x="3667" y="1386"/>
                  </a:cubicBezTo>
                  <a:cubicBezTo>
                    <a:pt x="3707" y="1015"/>
                    <a:pt x="3828" y="664"/>
                    <a:pt x="4018" y="343"/>
                  </a:cubicBezTo>
                  <a:cubicBezTo>
                    <a:pt x="4137" y="169"/>
                    <a:pt x="3984" y="0"/>
                    <a:pt x="3830" y="0"/>
                  </a:cubicBezTo>
                  <a:close/>
                </a:path>
              </a:pathLst>
            </a:custGeom>
            <a:solidFill>
              <a:srgbClr val="2C39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10" name="Google Shape;1010;p59"/>
          <p:cNvGrpSpPr/>
          <p:nvPr/>
        </p:nvGrpSpPr>
        <p:grpSpPr>
          <a:xfrm>
            <a:off x="5016172" y="3881805"/>
            <a:ext cx="381404" cy="381455"/>
            <a:chOff x="1545097" y="2285217"/>
            <a:chExt cx="381404" cy="381455"/>
          </a:xfrm>
        </p:grpSpPr>
        <p:sp>
          <p:nvSpPr>
            <p:cNvPr id="1011" name="Google Shape;1011;p59"/>
            <p:cNvSpPr/>
            <p:nvPr/>
          </p:nvSpPr>
          <p:spPr>
            <a:xfrm>
              <a:off x="1599384" y="2494299"/>
              <a:ext cx="52019" cy="24154"/>
            </a:xfrm>
            <a:custGeom>
              <a:avLst/>
              <a:gdLst/>
              <a:ahLst/>
              <a:cxnLst/>
              <a:rect l="l" t="t" r="r" b="b"/>
              <a:pathLst>
                <a:path w="2018" h="937" extrusionOk="0">
                  <a:moveTo>
                    <a:pt x="283" y="0"/>
                  </a:moveTo>
                  <a:cubicBezTo>
                    <a:pt x="143" y="0"/>
                    <a:pt x="1" y="132"/>
                    <a:pt x="71" y="305"/>
                  </a:cubicBezTo>
                  <a:cubicBezTo>
                    <a:pt x="247" y="726"/>
                    <a:pt x="635" y="937"/>
                    <a:pt x="1024" y="937"/>
                  </a:cubicBezTo>
                  <a:cubicBezTo>
                    <a:pt x="1413" y="937"/>
                    <a:pt x="1801" y="726"/>
                    <a:pt x="1977" y="305"/>
                  </a:cubicBezTo>
                  <a:cubicBezTo>
                    <a:pt x="2017" y="185"/>
                    <a:pt x="1967" y="54"/>
                    <a:pt x="1857" y="14"/>
                  </a:cubicBezTo>
                  <a:cubicBezTo>
                    <a:pt x="1829" y="5"/>
                    <a:pt x="1802" y="1"/>
                    <a:pt x="1775" y="1"/>
                  </a:cubicBezTo>
                  <a:cubicBezTo>
                    <a:pt x="1685" y="1"/>
                    <a:pt x="1607" y="52"/>
                    <a:pt x="1576" y="145"/>
                  </a:cubicBezTo>
                  <a:cubicBezTo>
                    <a:pt x="1475" y="385"/>
                    <a:pt x="1250" y="506"/>
                    <a:pt x="1025" y="506"/>
                  </a:cubicBezTo>
                  <a:cubicBezTo>
                    <a:pt x="801" y="506"/>
                    <a:pt x="578" y="385"/>
                    <a:pt x="482" y="145"/>
                  </a:cubicBezTo>
                  <a:cubicBezTo>
                    <a:pt x="442" y="43"/>
                    <a:pt x="363" y="0"/>
                    <a:pt x="283" y="0"/>
                  </a:cubicBezTo>
                  <a:close/>
                </a:path>
              </a:pathLst>
            </a:custGeom>
            <a:solidFill>
              <a:srgbClr val="2C39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2" name="Google Shape;1012;p59"/>
            <p:cNvSpPr/>
            <p:nvPr/>
          </p:nvSpPr>
          <p:spPr>
            <a:xfrm>
              <a:off x="1594229" y="2463881"/>
              <a:ext cx="11394" cy="13739"/>
            </a:xfrm>
            <a:custGeom>
              <a:avLst/>
              <a:gdLst/>
              <a:ahLst/>
              <a:cxnLst/>
              <a:rect l="l" t="t" r="r" b="b"/>
              <a:pathLst>
                <a:path w="442" h="533" extrusionOk="0">
                  <a:moveTo>
                    <a:pt x="221" y="0"/>
                  </a:moveTo>
                  <a:cubicBezTo>
                    <a:pt x="101" y="0"/>
                    <a:pt x="0" y="91"/>
                    <a:pt x="0" y="211"/>
                  </a:cubicBezTo>
                  <a:lnTo>
                    <a:pt x="0" y="321"/>
                  </a:lnTo>
                  <a:cubicBezTo>
                    <a:pt x="0" y="462"/>
                    <a:pt x="111" y="532"/>
                    <a:pt x="221" y="532"/>
                  </a:cubicBezTo>
                  <a:cubicBezTo>
                    <a:pt x="331" y="532"/>
                    <a:pt x="442" y="462"/>
                    <a:pt x="442" y="321"/>
                  </a:cubicBezTo>
                  <a:lnTo>
                    <a:pt x="442" y="221"/>
                  </a:lnTo>
                  <a:cubicBezTo>
                    <a:pt x="442" y="101"/>
                    <a:pt x="341" y="0"/>
                    <a:pt x="221" y="0"/>
                  </a:cubicBezTo>
                  <a:close/>
                </a:path>
              </a:pathLst>
            </a:custGeom>
            <a:solidFill>
              <a:srgbClr val="2C39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3" name="Google Shape;1013;p59"/>
            <p:cNvSpPr/>
            <p:nvPr/>
          </p:nvSpPr>
          <p:spPr>
            <a:xfrm>
              <a:off x="1645938" y="2463881"/>
              <a:ext cx="11394" cy="13739"/>
            </a:xfrm>
            <a:custGeom>
              <a:avLst/>
              <a:gdLst/>
              <a:ahLst/>
              <a:cxnLst/>
              <a:rect l="l" t="t" r="r" b="b"/>
              <a:pathLst>
                <a:path w="442" h="533" extrusionOk="0">
                  <a:moveTo>
                    <a:pt x="221" y="0"/>
                  </a:moveTo>
                  <a:cubicBezTo>
                    <a:pt x="101" y="0"/>
                    <a:pt x="0" y="91"/>
                    <a:pt x="0" y="211"/>
                  </a:cubicBezTo>
                  <a:lnTo>
                    <a:pt x="0" y="321"/>
                  </a:lnTo>
                  <a:cubicBezTo>
                    <a:pt x="0" y="462"/>
                    <a:pt x="111" y="532"/>
                    <a:pt x="221" y="532"/>
                  </a:cubicBezTo>
                  <a:cubicBezTo>
                    <a:pt x="331" y="532"/>
                    <a:pt x="442" y="462"/>
                    <a:pt x="442" y="321"/>
                  </a:cubicBezTo>
                  <a:lnTo>
                    <a:pt x="442" y="221"/>
                  </a:lnTo>
                  <a:cubicBezTo>
                    <a:pt x="442" y="101"/>
                    <a:pt x="341" y="0"/>
                    <a:pt x="221" y="0"/>
                  </a:cubicBezTo>
                  <a:close/>
                </a:path>
              </a:pathLst>
            </a:custGeom>
            <a:solidFill>
              <a:srgbClr val="2C39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4" name="Google Shape;1014;p59"/>
            <p:cNvSpPr/>
            <p:nvPr/>
          </p:nvSpPr>
          <p:spPr>
            <a:xfrm>
              <a:off x="1710202" y="2451276"/>
              <a:ext cx="66583" cy="29309"/>
            </a:xfrm>
            <a:custGeom>
              <a:avLst/>
              <a:gdLst/>
              <a:ahLst/>
              <a:cxnLst/>
              <a:rect l="l" t="t" r="r" b="b"/>
              <a:pathLst>
                <a:path w="2583" h="1137" extrusionOk="0">
                  <a:moveTo>
                    <a:pt x="2331" y="0"/>
                  </a:moveTo>
                  <a:cubicBezTo>
                    <a:pt x="2248" y="0"/>
                    <a:pt x="2169" y="55"/>
                    <a:pt x="2131" y="138"/>
                  </a:cubicBezTo>
                  <a:cubicBezTo>
                    <a:pt x="1981" y="515"/>
                    <a:pt x="1643" y="703"/>
                    <a:pt x="1303" y="703"/>
                  </a:cubicBezTo>
                  <a:cubicBezTo>
                    <a:pt x="963" y="703"/>
                    <a:pt x="622" y="515"/>
                    <a:pt x="466" y="138"/>
                  </a:cubicBezTo>
                  <a:cubicBezTo>
                    <a:pt x="427" y="45"/>
                    <a:pt x="352" y="6"/>
                    <a:pt x="276" y="6"/>
                  </a:cubicBezTo>
                  <a:cubicBezTo>
                    <a:pt x="140" y="6"/>
                    <a:pt x="1" y="135"/>
                    <a:pt x="65" y="309"/>
                  </a:cubicBezTo>
                  <a:cubicBezTo>
                    <a:pt x="291" y="861"/>
                    <a:pt x="797" y="1136"/>
                    <a:pt x="1303" y="1136"/>
                  </a:cubicBezTo>
                  <a:cubicBezTo>
                    <a:pt x="1808" y="1136"/>
                    <a:pt x="2312" y="861"/>
                    <a:pt x="2533" y="309"/>
                  </a:cubicBezTo>
                  <a:cubicBezTo>
                    <a:pt x="2583" y="189"/>
                    <a:pt x="2533" y="58"/>
                    <a:pt x="2412" y="18"/>
                  </a:cubicBezTo>
                  <a:cubicBezTo>
                    <a:pt x="2385" y="6"/>
                    <a:pt x="2358" y="0"/>
                    <a:pt x="2331" y="0"/>
                  </a:cubicBezTo>
                  <a:close/>
                </a:path>
              </a:pathLst>
            </a:custGeom>
            <a:solidFill>
              <a:srgbClr val="2C39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5" name="Google Shape;1015;p59"/>
            <p:cNvSpPr/>
            <p:nvPr/>
          </p:nvSpPr>
          <p:spPr>
            <a:xfrm>
              <a:off x="1702572" y="2409336"/>
              <a:ext cx="11136" cy="14693"/>
            </a:xfrm>
            <a:custGeom>
              <a:avLst/>
              <a:gdLst/>
              <a:ahLst/>
              <a:cxnLst/>
              <a:rect l="l" t="t" r="r" b="b"/>
              <a:pathLst>
                <a:path w="432" h="570" extrusionOk="0">
                  <a:moveTo>
                    <a:pt x="221" y="0"/>
                  </a:moveTo>
                  <a:cubicBezTo>
                    <a:pt x="100" y="0"/>
                    <a:pt x="0" y="100"/>
                    <a:pt x="0" y="221"/>
                  </a:cubicBezTo>
                  <a:lnTo>
                    <a:pt x="0" y="351"/>
                  </a:lnTo>
                  <a:cubicBezTo>
                    <a:pt x="0" y="497"/>
                    <a:pt x="108" y="569"/>
                    <a:pt x="216" y="569"/>
                  </a:cubicBezTo>
                  <a:cubicBezTo>
                    <a:pt x="324" y="569"/>
                    <a:pt x="431" y="497"/>
                    <a:pt x="431" y="351"/>
                  </a:cubicBezTo>
                  <a:lnTo>
                    <a:pt x="431" y="221"/>
                  </a:lnTo>
                  <a:cubicBezTo>
                    <a:pt x="431" y="100"/>
                    <a:pt x="341" y="0"/>
                    <a:pt x="221" y="0"/>
                  </a:cubicBezTo>
                  <a:close/>
                </a:path>
              </a:pathLst>
            </a:custGeom>
            <a:solidFill>
              <a:srgbClr val="2C39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 name="Google Shape;1016;p59"/>
            <p:cNvSpPr/>
            <p:nvPr/>
          </p:nvSpPr>
          <p:spPr>
            <a:xfrm>
              <a:off x="1773666" y="2409336"/>
              <a:ext cx="11136" cy="14693"/>
            </a:xfrm>
            <a:custGeom>
              <a:avLst/>
              <a:gdLst/>
              <a:ahLst/>
              <a:cxnLst/>
              <a:rect l="l" t="t" r="r" b="b"/>
              <a:pathLst>
                <a:path w="432" h="570" extrusionOk="0">
                  <a:moveTo>
                    <a:pt x="221" y="0"/>
                  </a:moveTo>
                  <a:cubicBezTo>
                    <a:pt x="101" y="0"/>
                    <a:pt x="1" y="100"/>
                    <a:pt x="1" y="221"/>
                  </a:cubicBezTo>
                  <a:lnTo>
                    <a:pt x="1" y="351"/>
                  </a:lnTo>
                  <a:cubicBezTo>
                    <a:pt x="1" y="497"/>
                    <a:pt x="108" y="569"/>
                    <a:pt x="216" y="569"/>
                  </a:cubicBezTo>
                  <a:cubicBezTo>
                    <a:pt x="324" y="569"/>
                    <a:pt x="432" y="497"/>
                    <a:pt x="432" y="351"/>
                  </a:cubicBezTo>
                  <a:lnTo>
                    <a:pt x="432" y="221"/>
                  </a:lnTo>
                  <a:cubicBezTo>
                    <a:pt x="432" y="100"/>
                    <a:pt x="342" y="0"/>
                    <a:pt x="221" y="0"/>
                  </a:cubicBezTo>
                  <a:close/>
                </a:path>
              </a:pathLst>
            </a:custGeom>
            <a:solidFill>
              <a:srgbClr val="2C39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 name="Google Shape;1017;p59"/>
            <p:cNvSpPr/>
            <p:nvPr/>
          </p:nvSpPr>
          <p:spPr>
            <a:xfrm>
              <a:off x="1545097" y="2285217"/>
              <a:ext cx="381404" cy="381455"/>
            </a:xfrm>
            <a:custGeom>
              <a:avLst/>
              <a:gdLst/>
              <a:ahLst/>
              <a:cxnLst/>
              <a:rect l="l" t="t" r="r" b="b"/>
              <a:pathLst>
                <a:path w="14796" h="14798" extrusionOk="0">
                  <a:moveTo>
                    <a:pt x="9640" y="2217"/>
                  </a:moveTo>
                  <a:cubicBezTo>
                    <a:pt x="10031" y="2628"/>
                    <a:pt x="10252" y="3180"/>
                    <a:pt x="10252" y="3752"/>
                  </a:cubicBezTo>
                  <a:lnTo>
                    <a:pt x="10252" y="4996"/>
                  </a:lnTo>
                  <a:cubicBezTo>
                    <a:pt x="10252" y="5106"/>
                    <a:pt x="10342" y="5206"/>
                    <a:pt x="10462" y="5206"/>
                  </a:cubicBezTo>
                  <a:lnTo>
                    <a:pt x="11094" y="5206"/>
                  </a:lnTo>
                  <a:cubicBezTo>
                    <a:pt x="11325" y="5206"/>
                    <a:pt x="11526" y="5397"/>
                    <a:pt x="11526" y="5638"/>
                  </a:cubicBezTo>
                  <a:lnTo>
                    <a:pt x="11526" y="5938"/>
                  </a:lnTo>
                  <a:cubicBezTo>
                    <a:pt x="11516" y="6179"/>
                    <a:pt x="11325" y="6370"/>
                    <a:pt x="11094" y="6370"/>
                  </a:cubicBezTo>
                  <a:lnTo>
                    <a:pt x="10462" y="6370"/>
                  </a:lnTo>
                  <a:cubicBezTo>
                    <a:pt x="10342" y="6370"/>
                    <a:pt x="10252" y="6460"/>
                    <a:pt x="10242" y="6570"/>
                  </a:cubicBezTo>
                  <a:cubicBezTo>
                    <a:pt x="10192" y="7553"/>
                    <a:pt x="9570" y="8426"/>
                    <a:pt x="8657" y="8797"/>
                  </a:cubicBezTo>
                  <a:lnTo>
                    <a:pt x="8647" y="8797"/>
                  </a:lnTo>
                  <a:cubicBezTo>
                    <a:pt x="8346" y="8918"/>
                    <a:pt x="8025" y="8978"/>
                    <a:pt x="7704" y="8978"/>
                  </a:cubicBezTo>
                  <a:cubicBezTo>
                    <a:pt x="7383" y="8978"/>
                    <a:pt x="7062" y="8918"/>
                    <a:pt x="6761" y="8797"/>
                  </a:cubicBezTo>
                  <a:lnTo>
                    <a:pt x="6751" y="8797"/>
                  </a:lnTo>
                  <a:cubicBezTo>
                    <a:pt x="5838" y="8426"/>
                    <a:pt x="5216" y="7563"/>
                    <a:pt x="5166" y="6580"/>
                  </a:cubicBezTo>
                  <a:cubicBezTo>
                    <a:pt x="5166" y="6460"/>
                    <a:pt x="5066" y="6370"/>
                    <a:pt x="4956" y="6370"/>
                  </a:cubicBezTo>
                  <a:lnTo>
                    <a:pt x="4314" y="6370"/>
                  </a:lnTo>
                  <a:cubicBezTo>
                    <a:pt x="4083" y="6370"/>
                    <a:pt x="3892" y="6179"/>
                    <a:pt x="3892" y="5938"/>
                  </a:cubicBezTo>
                  <a:lnTo>
                    <a:pt x="3892" y="5638"/>
                  </a:lnTo>
                  <a:cubicBezTo>
                    <a:pt x="3892" y="5397"/>
                    <a:pt x="4083" y="5206"/>
                    <a:pt x="4324" y="5206"/>
                  </a:cubicBezTo>
                  <a:lnTo>
                    <a:pt x="4946" y="5206"/>
                  </a:lnTo>
                  <a:cubicBezTo>
                    <a:pt x="5066" y="5206"/>
                    <a:pt x="5166" y="5116"/>
                    <a:pt x="5166" y="4996"/>
                  </a:cubicBezTo>
                  <a:lnTo>
                    <a:pt x="5166" y="4063"/>
                  </a:lnTo>
                  <a:lnTo>
                    <a:pt x="7273" y="4063"/>
                  </a:lnTo>
                  <a:cubicBezTo>
                    <a:pt x="8386" y="4063"/>
                    <a:pt x="9369" y="3300"/>
                    <a:pt x="9640" y="2217"/>
                  </a:cubicBezTo>
                  <a:close/>
                  <a:moveTo>
                    <a:pt x="2408" y="5738"/>
                  </a:moveTo>
                  <a:lnTo>
                    <a:pt x="3050" y="6239"/>
                  </a:lnTo>
                  <a:cubicBezTo>
                    <a:pt x="3160" y="6330"/>
                    <a:pt x="3291" y="6380"/>
                    <a:pt x="3431" y="6380"/>
                  </a:cubicBezTo>
                  <a:lnTo>
                    <a:pt x="3591" y="6380"/>
                  </a:lnTo>
                  <a:cubicBezTo>
                    <a:pt x="3752" y="6631"/>
                    <a:pt x="4023" y="6791"/>
                    <a:pt x="4324" y="6791"/>
                  </a:cubicBezTo>
                  <a:lnTo>
                    <a:pt x="4765" y="6791"/>
                  </a:lnTo>
                  <a:cubicBezTo>
                    <a:pt x="4885" y="7814"/>
                    <a:pt x="5527" y="8697"/>
                    <a:pt x="6460" y="9128"/>
                  </a:cubicBezTo>
                  <a:lnTo>
                    <a:pt x="6460" y="9630"/>
                  </a:lnTo>
                  <a:lnTo>
                    <a:pt x="6280" y="9630"/>
                  </a:lnTo>
                  <a:cubicBezTo>
                    <a:pt x="5588" y="9630"/>
                    <a:pt x="4926" y="9921"/>
                    <a:pt x="4464" y="10432"/>
                  </a:cubicBezTo>
                  <a:cubicBezTo>
                    <a:pt x="4364" y="10412"/>
                    <a:pt x="4263" y="10412"/>
                    <a:pt x="4163" y="10412"/>
                  </a:cubicBezTo>
                  <a:lnTo>
                    <a:pt x="4103" y="10412"/>
                  </a:lnTo>
                  <a:lnTo>
                    <a:pt x="4103" y="10151"/>
                  </a:lnTo>
                  <a:cubicBezTo>
                    <a:pt x="4615" y="9890"/>
                    <a:pt x="5016" y="9449"/>
                    <a:pt x="5216" y="8897"/>
                  </a:cubicBezTo>
                  <a:cubicBezTo>
                    <a:pt x="5279" y="8729"/>
                    <a:pt x="5143" y="8611"/>
                    <a:pt x="5008" y="8611"/>
                  </a:cubicBezTo>
                  <a:cubicBezTo>
                    <a:pt x="4925" y="8611"/>
                    <a:pt x="4843" y="8655"/>
                    <a:pt x="4805" y="8757"/>
                  </a:cubicBezTo>
                  <a:cubicBezTo>
                    <a:pt x="4635" y="9228"/>
                    <a:pt x="4274" y="9620"/>
                    <a:pt x="3802" y="9810"/>
                  </a:cubicBezTo>
                  <a:cubicBezTo>
                    <a:pt x="3591" y="9895"/>
                    <a:pt x="3366" y="9938"/>
                    <a:pt x="3140" y="9938"/>
                  </a:cubicBezTo>
                  <a:cubicBezTo>
                    <a:pt x="2914" y="9938"/>
                    <a:pt x="2689" y="9895"/>
                    <a:pt x="2478" y="9810"/>
                  </a:cubicBezTo>
                  <a:lnTo>
                    <a:pt x="2468" y="9810"/>
                  </a:lnTo>
                  <a:cubicBezTo>
                    <a:pt x="1836" y="9549"/>
                    <a:pt x="1405" y="8938"/>
                    <a:pt x="1365" y="8256"/>
                  </a:cubicBezTo>
                  <a:cubicBezTo>
                    <a:pt x="1365" y="8135"/>
                    <a:pt x="1264" y="8045"/>
                    <a:pt x="1154" y="8045"/>
                  </a:cubicBezTo>
                  <a:lnTo>
                    <a:pt x="693" y="8045"/>
                  </a:lnTo>
                  <a:cubicBezTo>
                    <a:pt x="552" y="8045"/>
                    <a:pt x="442" y="7935"/>
                    <a:pt x="442" y="7794"/>
                  </a:cubicBezTo>
                  <a:lnTo>
                    <a:pt x="442" y="7583"/>
                  </a:lnTo>
                  <a:cubicBezTo>
                    <a:pt x="442" y="7443"/>
                    <a:pt x="552" y="7333"/>
                    <a:pt x="693" y="7333"/>
                  </a:cubicBezTo>
                  <a:lnTo>
                    <a:pt x="1144" y="7333"/>
                  </a:lnTo>
                  <a:cubicBezTo>
                    <a:pt x="1264" y="7333"/>
                    <a:pt x="1365" y="7232"/>
                    <a:pt x="1365" y="7112"/>
                  </a:cubicBezTo>
                  <a:lnTo>
                    <a:pt x="1365" y="6380"/>
                  </a:lnTo>
                  <a:lnTo>
                    <a:pt x="1726" y="6380"/>
                  </a:lnTo>
                  <a:cubicBezTo>
                    <a:pt x="1966" y="6380"/>
                    <a:pt x="2197" y="6229"/>
                    <a:pt x="2298" y="5999"/>
                  </a:cubicBezTo>
                  <a:lnTo>
                    <a:pt x="2408" y="5738"/>
                  </a:lnTo>
                  <a:close/>
                  <a:moveTo>
                    <a:pt x="8526" y="9299"/>
                  </a:moveTo>
                  <a:lnTo>
                    <a:pt x="8526" y="10211"/>
                  </a:lnTo>
                  <a:cubicBezTo>
                    <a:pt x="8557" y="10683"/>
                    <a:pt x="8185" y="11084"/>
                    <a:pt x="7704" y="11084"/>
                  </a:cubicBezTo>
                  <a:cubicBezTo>
                    <a:pt x="7233" y="11084"/>
                    <a:pt x="6851" y="10683"/>
                    <a:pt x="6891" y="10211"/>
                  </a:cubicBezTo>
                  <a:lnTo>
                    <a:pt x="6891" y="9299"/>
                  </a:lnTo>
                  <a:cubicBezTo>
                    <a:pt x="7157" y="9374"/>
                    <a:pt x="7431" y="9412"/>
                    <a:pt x="7705" y="9412"/>
                  </a:cubicBezTo>
                  <a:cubicBezTo>
                    <a:pt x="7980" y="9412"/>
                    <a:pt x="8256" y="9374"/>
                    <a:pt x="8526" y="9299"/>
                  </a:cubicBezTo>
                  <a:close/>
                  <a:moveTo>
                    <a:pt x="3662" y="10302"/>
                  </a:moveTo>
                  <a:lnTo>
                    <a:pt x="3662" y="10683"/>
                  </a:lnTo>
                  <a:cubicBezTo>
                    <a:pt x="3662" y="11039"/>
                    <a:pt x="3396" y="11217"/>
                    <a:pt x="3130" y="11217"/>
                  </a:cubicBezTo>
                  <a:cubicBezTo>
                    <a:pt x="2864" y="11217"/>
                    <a:pt x="2598" y="11039"/>
                    <a:pt x="2598" y="10683"/>
                  </a:cubicBezTo>
                  <a:lnTo>
                    <a:pt x="2598" y="10302"/>
                  </a:lnTo>
                  <a:cubicBezTo>
                    <a:pt x="2774" y="10347"/>
                    <a:pt x="2952" y="10369"/>
                    <a:pt x="3130" y="10369"/>
                  </a:cubicBezTo>
                  <a:cubicBezTo>
                    <a:pt x="3308" y="10369"/>
                    <a:pt x="3486" y="10347"/>
                    <a:pt x="3662" y="10302"/>
                  </a:cubicBezTo>
                  <a:close/>
                  <a:moveTo>
                    <a:pt x="9138" y="10061"/>
                  </a:moveTo>
                  <a:cubicBezTo>
                    <a:pt x="9339" y="10061"/>
                    <a:pt x="9540" y="10091"/>
                    <a:pt x="9740" y="10151"/>
                  </a:cubicBezTo>
                  <a:cubicBezTo>
                    <a:pt x="8627" y="11335"/>
                    <a:pt x="8767" y="13211"/>
                    <a:pt x="10041" y="14214"/>
                  </a:cubicBezTo>
                  <a:lnTo>
                    <a:pt x="5467" y="14214"/>
                  </a:lnTo>
                  <a:lnTo>
                    <a:pt x="5467" y="12458"/>
                  </a:lnTo>
                  <a:cubicBezTo>
                    <a:pt x="5467" y="12313"/>
                    <a:pt x="5359" y="12240"/>
                    <a:pt x="5251" y="12240"/>
                  </a:cubicBezTo>
                  <a:cubicBezTo>
                    <a:pt x="5144" y="12240"/>
                    <a:pt x="5036" y="12313"/>
                    <a:pt x="5036" y="12458"/>
                  </a:cubicBezTo>
                  <a:lnTo>
                    <a:pt x="5036" y="14214"/>
                  </a:lnTo>
                  <a:lnTo>
                    <a:pt x="3993" y="14214"/>
                  </a:lnTo>
                  <a:lnTo>
                    <a:pt x="4263" y="11856"/>
                  </a:lnTo>
                  <a:cubicBezTo>
                    <a:pt x="4384" y="10833"/>
                    <a:pt x="5257" y="10061"/>
                    <a:pt x="6290" y="10061"/>
                  </a:cubicBezTo>
                  <a:lnTo>
                    <a:pt x="6460" y="10061"/>
                  </a:lnTo>
                  <a:lnTo>
                    <a:pt x="6460" y="10201"/>
                  </a:lnTo>
                  <a:cubicBezTo>
                    <a:pt x="6460" y="10904"/>
                    <a:pt x="7022" y="11455"/>
                    <a:pt x="7714" y="11455"/>
                  </a:cubicBezTo>
                  <a:cubicBezTo>
                    <a:pt x="8406" y="11455"/>
                    <a:pt x="8968" y="10904"/>
                    <a:pt x="8968" y="10201"/>
                  </a:cubicBezTo>
                  <a:lnTo>
                    <a:pt x="8968" y="10061"/>
                  </a:lnTo>
                  <a:close/>
                  <a:moveTo>
                    <a:pt x="6500" y="0"/>
                  </a:moveTo>
                  <a:cubicBezTo>
                    <a:pt x="6009" y="0"/>
                    <a:pt x="5537" y="131"/>
                    <a:pt x="5126" y="402"/>
                  </a:cubicBezTo>
                  <a:cubicBezTo>
                    <a:pt x="4917" y="527"/>
                    <a:pt x="5049" y="799"/>
                    <a:pt x="5239" y="799"/>
                  </a:cubicBezTo>
                  <a:cubicBezTo>
                    <a:pt x="5277" y="799"/>
                    <a:pt x="5317" y="788"/>
                    <a:pt x="5357" y="763"/>
                  </a:cubicBezTo>
                  <a:cubicBezTo>
                    <a:pt x="5698" y="542"/>
                    <a:pt x="6089" y="432"/>
                    <a:pt x="6500" y="432"/>
                  </a:cubicBezTo>
                  <a:lnTo>
                    <a:pt x="8296" y="432"/>
                  </a:lnTo>
                  <a:cubicBezTo>
                    <a:pt x="8697" y="432"/>
                    <a:pt x="9058" y="662"/>
                    <a:pt x="9239" y="1024"/>
                  </a:cubicBezTo>
                  <a:lnTo>
                    <a:pt x="9279" y="1104"/>
                  </a:lnTo>
                  <a:cubicBezTo>
                    <a:pt x="9309" y="1174"/>
                    <a:pt x="9389" y="1224"/>
                    <a:pt x="9469" y="1224"/>
                  </a:cubicBezTo>
                  <a:lnTo>
                    <a:pt x="9991" y="1224"/>
                  </a:lnTo>
                  <a:cubicBezTo>
                    <a:pt x="10573" y="1224"/>
                    <a:pt x="11044" y="1696"/>
                    <a:pt x="11044" y="2277"/>
                  </a:cubicBezTo>
                  <a:lnTo>
                    <a:pt x="11044" y="4775"/>
                  </a:lnTo>
                  <a:lnTo>
                    <a:pt x="10683" y="4775"/>
                  </a:lnTo>
                  <a:lnTo>
                    <a:pt x="10683" y="3742"/>
                  </a:lnTo>
                  <a:cubicBezTo>
                    <a:pt x="10683" y="2979"/>
                    <a:pt x="10362" y="2267"/>
                    <a:pt x="9800" y="1766"/>
                  </a:cubicBezTo>
                  <a:cubicBezTo>
                    <a:pt x="9735" y="1704"/>
                    <a:pt x="9657" y="1677"/>
                    <a:pt x="9579" y="1677"/>
                  </a:cubicBezTo>
                  <a:cubicBezTo>
                    <a:pt x="9428" y="1677"/>
                    <a:pt x="9282" y="1781"/>
                    <a:pt x="9249" y="1946"/>
                  </a:cubicBezTo>
                  <a:cubicBezTo>
                    <a:pt x="9088" y="2919"/>
                    <a:pt x="8246" y="3621"/>
                    <a:pt x="7273" y="3621"/>
                  </a:cubicBezTo>
                  <a:lnTo>
                    <a:pt x="4605" y="3621"/>
                  </a:lnTo>
                  <a:cubicBezTo>
                    <a:pt x="4314" y="3621"/>
                    <a:pt x="4314" y="4053"/>
                    <a:pt x="4605" y="4053"/>
                  </a:cubicBezTo>
                  <a:lnTo>
                    <a:pt x="4735" y="4053"/>
                  </a:lnTo>
                  <a:lnTo>
                    <a:pt x="4735" y="4775"/>
                  </a:lnTo>
                  <a:lnTo>
                    <a:pt x="4374" y="4775"/>
                  </a:lnTo>
                  <a:lnTo>
                    <a:pt x="4374" y="2558"/>
                  </a:lnTo>
                  <a:cubicBezTo>
                    <a:pt x="4374" y="2107"/>
                    <a:pt x="4514" y="1666"/>
                    <a:pt x="4785" y="1304"/>
                  </a:cubicBezTo>
                  <a:cubicBezTo>
                    <a:pt x="4895" y="1136"/>
                    <a:pt x="4754" y="963"/>
                    <a:pt x="4599" y="963"/>
                  </a:cubicBezTo>
                  <a:cubicBezTo>
                    <a:pt x="4542" y="963"/>
                    <a:pt x="4483" y="987"/>
                    <a:pt x="4434" y="1044"/>
                  </a:cubicBezTo>
                  <a:cubicBezTo>
                    <a:pt x="4113" y="1485"/>
                    <a:pt x="3932" y="2017"/>
                    <a:pt x="3932" y="2558"/>
                  </a:cubicBezTo>
                  <a:lnTo>
                    <a:pt x="3932" y="4865"/>
                  </a:lnTo>
                  <a:cubicBezTo>
                    <a:pt x="3642" y="5006"/>
                    <a:pt x="3461" y="5307"/>
                    <a:pt x="3461" y="5638"/>
                  </a:cubicBezTo>
                  <a:lnTo>
                    <a:pt x="3461" y="5938"/>
                  </a:lnTo>
                  <a:lnTo>
                    <a:pt x="3461" y="5949"/>
                  </a:lnTo>
                  <a:lnTo>
                    <a:pt x="3421" y="5949"/>
                  </a:lnTo>
                  <a:cubicBezTo>
                    <a:pt x="3381" y="5949"/>
                    <a:pt x="3331" y="5938"/>
                    <a:pt x="3301" y="5908"/>
                  </a:cubicBezTo>
                  <a:lnTo>
                    <a:pt x="2598" y="5357"/>
                  </a:lnTo>
                  <a:cubicBezTo>
                    <a:pt x="2531" y="5307"/>
                    <a:pt x="2452" y="5284"/>
                    <a:pt x="2374" y="5284"/>
                  </a:cubicBezTo>
                  <a:cubicBezTo>
                    <a:pt x="2233" y="5284"/>
                    <a:pt x="2095" y="5361"/>
                    <a:pt x="2037" y="5497"/>
                  </a:cubicBezTo>
                  <a:lnTo>
                    <a:pt x="1886" y="5828"/>
                  </a:lnTo>
                  <a:cubicBezTo>
                    <a:pt x="1856" y="5898"/>
                    <a:pt x="1786" y="5949"/>
                    <a:pt x="1706" y="5949"/>
                  </a:cubicBezTo>
                  <a:lnTo>
                    <a:pt x="1355" y="5949"/>
                  </a:lnTo>
                  <a:lnTo>
                    <a:pt x="1355" y="4915"/>
                  </a:lnTo>
                  <a:cubicBezTo>
                    <a:pt x="1355" y="4735"/>
                    <a:pt x="1495" y="4594"/>
                    <a:pt x="1676" y="4594"/>
                  </a:cubicBezTo>
                  <a:lnTo>
                    <a:pt x="2267" y="4594"/>
                  </a:lnTo>
                  <a:cubicBezTo>
                    <a:pt x="2388" y="4594"/>
                    <a:pt x="2488" y="4494"/>
                    <a:pt x="2488" y="4374"/>
                  </a:cubicBezTo>
                  <a:lnTo>
                    <a:pt x="2488" y="4183"/>
                  </a:lnTo>
                  <a:cubicBezTo>
                    <a:pt x="2488" y="4093"/>
                    <a:pt x="2558" y="4023"/>
                    <a:pt x="2639" y="4023"/>
                  </a:cubicBezTo>
                  <a:lnTo>
                    <a:pt x="3321" y="4023"/>
                  </a:lnTo>
                  <a:cubicBezTo>
                    <a:pt x="3612" y="4023"/>
                    <a:pt x="3612" y="3591"/>
                    <a:pt x="3321" y="3591"/>
                  </a:cubicBezTo>
                  <a:lnTo>
                    <a:pt x="2639" y="3591"/>
                  </a:lnTo>
                  <a:cubicBezTo>
                    <a:pt x="2328" y="3591"/>
                    <a:pt x="2067" y="3842"/>
                    <a:pt x="2057" y="4153"/>
                  </a:cubicBezTo>
                  <a:lnTo>
                    <a:pt x="1676" y="4153"/>
                  </a:lnTo>
                  <a:cubicBezTo>
                    <a:pt x="1264" y="4163"/>
                    <a:pt x="923" y="4494"/>
                    <a:pt x="923" y="4905"/>
                  </a:cubicBezTo>
                  <a:lnTo>
                    <a:pt x="923" y="6901"/>
                  </a:lnTo>
                  <a:lnTo>
                    <a:pt x="683" y="6901"/>
                  </a:lnTo>
                  <a:cubicBezTo>
                    <a:pt x="301" y="6901"/>
                    <a:pt x="1" y="7202"/>
                    <a:pt x="1" y="7583"/>
                  </a:cubicBezTo>
                  <a:lnTo>
                    <a:pt x="1" y="7794"/>
                  </a:lnTo>
                  <a:cubicBezTo>
                    <a:pt x="1" y="8175"/>
                    <a:pt x="301" y="8476"/>
                    <a:pt x="683" y="8476"/>
                  </a:cubicBezTo>
                  <a:lnTo>
                    <a:pt x="943" y="8476"/>
                  </a:lnTo>
                  <a:cubicBezTo>
                    <a:pt x="1054" y="9208"/>
                    <a:pt x="1505" y="9830"/>
                    <a:pt x="2167" y="10151"/>
                  </a:cubicBezTo>
                  <a:lnTo>
                    <a:pt x="2167" y="10412"/>
                  </a:lnTo>
                  <a:lnTo>
                    <a:pt x="2107" y="10412"/>
                  </a:lnTo>
                  <a:cubicBezTo>
                    <a:pt x="2100" y="10412"/>
                    <a:pt x="2094" y="10412"/>
                    <a:pt x="2087" y="10412"/>
                  </a:cubicBezTo>
                  <a:cubicBezTo>
                    <a:pt x="1153" y="10412"/>
                    <a:pt x="381" y="11111"/>
                    <a:pt x="271" y="12037"/>
                  </a:cubicBezTo>
                  <a:lnTo>
                    <a:pt x="71" y="13822"/>
                  </a:lnTo>
                  <a:cubicBezTo>
                    <a:pt x="51" y="13997"/>
                    <a:pt x="173" y="14144"/>
                    <a:pt x="336" y="14144"/>
                  </a:cubicBezTo>
                  <a:cubicBezTo>
                    <a:pt x="341" y="14144"/>
                    <a:pt x="346" y="14144"/>
                    <a:pt x="352" y="14143"/>
                  </a:cubicBezTo>
                  <a:lnTo>
                    <a:pt x="2960" y="14143"/>
                  </a:lnTo>
                  <a:cubicBezTo>
                    <a:pt x="3240" y="14143"/>
                    <a:pt x="3240" y="13712"/>
                    <a:pt x="2960" y="13712"/>
                  </a:cubicBezTo>
                  <a:lnTo>
                    <a:pt x="1575" y="13712"/>
                  </a:lnTo>
                  <a:lnTo>
                    <a:pt x="1575" y="12518"/>
                  </a:lnTo>
                  <a:cubicBezTo>
                    <a:pt x="1575" y="12373"/>
                    <a:pt x="1467" y="12300"/>
                    <a:pt x="1360" y="12300"/>
                  </a:cubicBezTo>
                  <a:cubicBezTo>
                    <a:pt x="1252" y="12300"/>
                    <a:pt x="1144" y="12373"/>
                    <a:pt x="1144" y="12518"/>
                  </a:cubicBezTo>
                  <a:lnTo>
                    <a:pt x="1144" y="13722"/>
                  </a:lnTo>
                  <a:lnTo>
                    <a:pt x="512" y="13722"/>
                  </a:lnTo>
                  <a:lnTo>
                    <a:pt x="703" y="12087"/>
                  </a:lnTo>
                  <a:cubicBezTo>
                    <a:pt x="783" y="11375"/>
                    <a:pt x="1385" y="10843"/>
                    <a:pt x="2107" y="10843"/>
                  </a:cubicBezTo>
                  <a:lnTo>
                    <a:pt x="2177" y="10843"/>
                  </a:lnTo>
                  <a:cubicBezTo>
                    <a:pt x="2267" y="11380"/>
                    <a:pt x="2699" y="11648"/>
                    <a:pt x="3130" y="11648"/>
                  </a:cubicBezTo>
                  <a:cubicBezTo>
                    <a:pt x="3561" y="11648"/>
                    <a:pt x="3993" y="11380"/>
                    <a:pt x="4083" y="10843"/>
                  </a:cubicBezTo>
                  <a:lnTo>
                    <a:pt x="4163" y="10843"/>
                  </a:lnTo>
                  <a:cubicBezTo>
                    <a:pt x="3983" y="11144"/>
                    <a:pt x="3872" y="11475"/>
                    <a:pt x="3832" y="11816"/>
                  </a:cubicBezTo>
                  <a:lnTo>
                    <a:pt x="3551" y="14294"/>
                  </a:lnTo>
                  <a:cubicBezTo>
                    <a:pt x="3531" y="14474"/>
                    <a:pt x="3672" y="14645"/>
                    <a:pt x="3862" y="14645"/>
                  </a:cubicBezTo>
                  <a:lnTo>
                    <a:pt x="10823" y="14645"/>
                  </a:lnTo>
                  <a:cubicBezTo>
                    <a:pt x="11120" y="14748"/>
                    <a:pt x="11423" y="14798"/>
                    <a:pt x="11723" y="14798"/>
                  </a:cubicBezTo>
                  <a:cubicBezTo>
                    <a:pt x="12704" y="14798"/>
                    <a:pt x="13644" y="14270"/>
                    <a:pt x="14144" y="13371"/>
                  </a:cubicBezTo>
                  <a:cubicBezTo>
                    <a:pt x="14796" y="12187"/>
                    <a:pt x="14495" y="10713"/>
                    <a:pt x="13441" y="9880"/>
                  </a:cubicBezTo>
                  <a:cubicBezTo>
                    <a:pt x="13396" y="9845"/>
                    <a:pt x="13348" y="9829"/>
                    <a:pt x="13304" y="9829"/>
                  </a:cubicBezTo>
                  <a:cubicBezTo>
                    <a:pt x="13126" y="9829"/>
                    <a:pt x="12994" y="10077"/>
                    <a:pt x="13171" y="10221"/>
                  </a:cubicBezTo>
                  <a:cubicBezTo>
                    <a:pt x="14113" y="10964"/>
                    <a:pt x="14334" y="12298"/>
                    <a:pt x="13672" y="13301"/>
                  </a:cubicBezTo>
                  <a:cubicBezTo>
                    <a:pt x="13234" y="13975"/>
                    <a:pt x="12497" y="14346"/>
                    <a:pt x="11741" y="14346"/>
                  </a:cubicBezTo>
                  <a:cubicBezTo>
                    <a:pt x="11372" y="14346"/>
                    <a:pt x="10998" y="14257"/>
                    <a:pt x="10653" y="14073"/>
                  </a:cubicBezTo>
                  <a:cubicBezTo>
                    <a:pt x="9600" y="13511"/>
                    <a:pt x="9138" y="12238"/>
                    <a:pt x="9610" y="11134"/>
                  </a:cubicBezTo>
                  <a:cubicBezTo>
                    <a:pt x="9977" y="10256"/>
                    <a:pt x="10833" y="9721"/>
                    <a:pt x="11744" y="9721"/>
                  </a:cubicBezTo>
                  <a:cubicBezTo>
                    <a:pt x="11977" y="9721"/>
                    <a:pt x="12215" y="9757"/>
                    <a:pt x="12448" y="9830"/>
                  </a:cubicBezTo>
                  <a:cubicBezTo>
                    <a:pt x="12479" y="9842"/>
                    <a:pt x="12509" y="9848"/>
                    <a:pt x="12536" y="9848"/>
                  </a:cubicBezTo>
                  <a:cubicBezTo>
                    <a:pt x="12755" y="9848"/>
                    <a:pt x="12838" y="9490"/>
                    <a:pt x="12579" y="9419"/>
                  </a:cubicBezTo>
                  <a:cubicBezTo>
                    <a:pt x="12307" y="9332"/>
                    <a:pt x="12027" y="9289"/>
                    <a:pt x="11749" y="9289"/>
                  </a:cubicBezTo>
                  <a:cubicBezTo>
                    <a:pt x="11163" y="9289"/>
                    <a:pt x="10584" y="9477"/>
                    <a:pt x="10101" y="9830"/>
                  </a:cubicBezTo>
                  <a:cubicBezTo>
                    <a:pt x="9790" y="9700"/>
                    <a:pt x="9459" y="9640"/>
                    <a:pt x="9128" y="9640"/>
                  </a:cubicBezTo>
                  <a:lnTo>
                    <a:pt x="8958" y="9640"/>
                  </a:lnTo>
                  <a:lnTo>
                    <a:pt x="8958" y="9138"/>
                  </a:lnTo>
                  <a:cubicBezTo>
                    <a:pt x="9891" y="8697"/>
                    <a:pt x="10533" y="7814"/>
                    <a:pt x="10653" y="6801"/>
                  </a:cubicBezTo>
                  <a:lnTo>
                    <a:pt x="11084" y="6801"/>
                  </a:lnTo>
                  <a:cubicBezTo>
                    <a:pt x="11566" y="6791"/>
                    <a:pt x="11947" y="6410"/>
                    <a:pt x="11947" y="5938"/>
                  </a:cubicBezTo>
                  <a:lnTo>
                    <a:pt x="11947" y="5628"/>
                  </a:lnTo>
                  <a:cubicBezTo>
                    <a:pt x="11947" y="5307"/>
                    <a:pt x="11766" y="5006"/>
                    <a:pt x="11475" y="4865"/>
                  </a:cubicBezTo>
                  <a:lnTo>
                    <a:pt x="11475" y="2277"/>
                  </a:lnTo>
                  <a:cubicBezTo>
                    <a:pt x="11465" y="1455"/>
                    <a:pt x="10803" y="793"/>
                    <a:pt x="9981" y="793"/>
                  </a:cubicBezTo>
                  <a:lnTo>
                    <a:pt x="9610" y="793"/>
                  </a:lnTo>
                  <a:cubicBezTo>
                    <a:pt x="9349" y="301"/>
                    <a:pt x="8847" y="0"/>
                    <a:pt x="8296" y="0"/>
                  </a:cubicBezTo>
                  <a:close/>
                </a:path>
              </a:pathLst>
            </a:custGeom>
            <a:solidFill>
              <a:srgbClr val="2C39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 name="Google Shape;1018;p59"/>
            <p:cNvSpPr/>
            <p:nvPr/>
          </p:nvSpPr>
          <p:spPr>
            <a:xfrm>
              <a:off x="1800036" y="2548174"/>
              <a:ext cx="95428" cy="95171"/>
            </a:xfrm>
            <a:custGeom>
              <a:avLst/>
              <a:gdLst/>
              <a:ahLst/>
              <a:cxnLst/>
              <a:rect l="l" t="t" r="r" b="b"/>
              <a:pathLst>
                <a:path w="3702" h="3692" extrusionOk="0">
                  <a:moveTo>
                    <a:pt x="2057" y="422"/>
                  </a:moveTo>
                  <a:lnTo>
                    <a:pt x="2057" y="1314"/>
                  </a:lnTo>
                  <a:cubicBezTo>
                    <a:pt x="2057" y="1485"/>
                    <a:pt x="2197" y="1625"/>
                    <a:pt x="2368" y="1625"/>
                  </a:cubicBezTo>
                  <a:lnTo>
                    <a:pt x="3261" y="1625"/>
                  </a:lnTo>
                  <a:lnTo>
                    <a:pt x="3261" y="2057"/>
                  </a:lnTo>
                  <a:lnTo>
                    <a:pt x="2368" y="2057"/>
                  </a:lnTo>
                  <a:cubicBezTo>
                    <a:pt x="2197" y="2057"/>
                    <a:pt x="2057" y="2187"/>
                    <a:pt x="2057" y="2368"/>
                  </a:cubicBezTo>
                  <a:lnTo>
                    <a:pt x="2057" y="3260"/>
                  </a:lnTo>
                  <a:lnTo>
                    <a:pt x="1626" y="3260"/>
                  </a:lnTo>
                  <a:lnTo>
                    <a:pt x="1626" y="2368"/>
                  </a:lnTo>
                  <a:cubicBezTo>
                    <a:pt x="1626" y="2187"/>
                    <a:pt x="1495" y="2057"/>
                    <a:pt x="1325" y="2057"/>
                  </a:cubicBezTo>
                  <a:lnTo>
                    <a:pt x="432" y="2057"/>
                  </a:lnTo>
                  <a:lnTo>
                    <a:pt x="432" y="1625"/>
                  </a:lnTo>
                  <a:lnTo>
                    <a:pt x="1325" y="1625"/>
                  </a:lnTo>
                  <a:cubicBezTo>
                    <a:pt x="1495" y="1625"/>
                    <a:pt x="1626" y="1485"/>
                    <a:pt x="1626" y="1314"/>
                  </a:cubicBezTo>
                  <a:lnTo>
                    <a:pt x="1626" y="422"/>
                  </a:lnTo>
                  <a:close/>
                  <a:moveTo>
                    <a:pt x="1515" y="0"/>
                  </a:moveTo>
                  <a:cubicBezTo>
                    <a:pt x="1345" y="0"/>
                    <a:pt x="1204" y="131"/>
                    <a:pt x="1204" y="311"/>
                  </a:cubicBezTo>
                  <a:lnTo>
                    <a:pt x="1204" y="1204"/>
                  </a:lnTo>
                  <a:lnTo>
                    <a:pt x="312" y="1204"/>
                  </a:lnTo>
                  <a:cubicBezTo>
                    <a:pt x="141" y="1204"/>
                    <a:pt x="1" y="1334"/>
                    <a:pt x="1" y="1505"/>
                  </a:cubicBezTo>
                  <a:lnTo>
                    <a:pt x="1" y="2187"/>
                  </a:lnTo>
                  <a:cubicBezTo>
                    <a:pt x="1" y="2358"/>
                    <a:pt x="141" y="2498"/>
                    <a:pt x="312" y="2498"/>
                  </a:cubicBezTo>
                  <a:lnTo>
                    <a:pt x="1204" y="2498"/>
                  </a:lnTo>
                  <a:lnTo>
                    <a:pt x="1204" y="3391"/>
                  </a:lnTo>
                  <a:cubicBezTo>
                    <a:pt x="1204" y="3551"/>
                    <a:pt x="1345" y="3692"/>
                    <a:pt x="1515" y="3692"/>
                  </a:cubicBezTo>
                  <a:lnTo>
                    <a:pt x="2187" y="3692"/>
                  </a:lnTo>
                  <a:cubicBezTo>
                    <a:pt x="2358" y="3692"/>
                    <a:pt x="2498" y="3551"/>
                    <a:pt x="2498" y="3381"/>
                  </a:cubicBezTo>
                  <a:lnTo>
                    <a:pt x="2498" y="2488"/>
                  </a:lnTo>
                  <a:lnTo>
                    <a:pt x="3391" y="2488"/>
                  </a:lnTo>
                  <a:cubicBezTo>
                    <a:pt x="3561" y="2488"/>
                    <a:pt x="3702" y="2348"/>
                    <a:pt x="3702" y="2177"/>
                  </a:cubicBezTo>
                  <a:lnTo>
                    <a:pt x="3702" y="1505"/>
                  </a:lnTo>
                  <a:cubicBezTo>
                    <a:pt x="3702" y="1334"/>
                    <a:pt x="3561" y="1194"/>
                    <a:pt x="3391" y="1194"/>
                  </a:cubicBezTo>
                  <a:lnTo>
                    <a:pt x="2498" y="1194"/>
                  </a:lnTo>
                  <a:lnTo>
                    <a:pt x="2498" y="311"/>
                  </a:lnTo>
                  <a:cubicBezTo>
                    <a:pt x="2498" y="131"/>
                    <a:pt x="2358" y="0"/>
                    <a:pt x="2187" y="0"/>
                  </a:cubicBezTo>
                  <a:close/>
                </a:path>
              </a:pathLst>
            </a:custGeom>
            <a:solidFill>
              <a:srgbClr val="2C39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9" name="Google Shape;1019;p59"/>
          <p:cNvSpPr txBox="1">
            <a:spLocks noGrp="1"/>
          </p:cNvSpPr>
          <p:nvPr>
            <p:ph type="subTitle" idx="4294967295"/>
          </p:nvPr>
        </p:nvSpPr>
        <p:spPr>
          <a:xfrm flipH="1">
            <a:off x="1272913" y="3358867"/>
            <a:ext cx="1976100" cy="1067100"/>
          </a:xfrm>
          <a:prstGeom prst="rect">
            <a:avLst/>
          </a:prstGeom>
        </p:spPr>
        <p:txBody>
          <a:bodyPr spcFirstLastPara="1" wrap="square" lIns="91425" tIns="274300" rIns="91425" bIns="91425" anchor="t" anchorCtr="0">
            <a:noAutofit/>
          </a:bodyPr>
          <a:lstStyle/>
          <a:p>
            <a:pPr marL="0" lvl="0" indent="0" algn="r" rtl="0">
              <a:spcBef>
                <a:spcPts val="0"/>
              </a:spcBef>
              <a:spcAft>
                <a:spcPts val="1600"/>
              </a:spcAft>
              <a:buNone/>
            </a:pPr>
            <a:r>
              <a:rPr lang="en" sz="900"/>
              <a:t>Mercury is the closest planet to the Sun and the smallest one in our Solar System</a:t>
            </a:r>
            <a:endParaRPr sz="900"/>
          </a:p>
        </p:txBody>
      </p:sp>
      <p:sp>
        <p:nvSpPr>
          <p:cNvPr id="1020" name="Google Shape;1020;p59"/>
          <p:cNvSpPr txBox="1">
            <a:spLocks noGrp="1"/>
          </p:cNvSpPr>
          <p:nvPr>
            <p:ph type="subTitle" idx="4294967295"/>
          </p:nvPr>
        </p:nvSpPr>
        <p:spPr>
          <a:xfrm flipH="1">
            <a:off x="3341875" y="1373048"/>
            <a:ext cx="2475300" cy="812700"/>
          </a:xfrm>
          <a:prstGeom prst="rect">
            <a:avLst/>
          </a:prstGeom>
        </p:spPr>
        <p:txBody>
          <a:bodyPr spcFirstLastPara="1" wrap="square" lIns="91425" tIns="274300" rIns="91425" bIns="91425" anchor="t" anchorCtr="0">
            <a:noAutofit/>
          </a:bodyPr>
          <a:lstStyle/>
          <a:p>
            <a:pPr marL="0" lvl="0" indent="0" algn="ctr" rtl="0">
              <a:spcBef>
                <a:spcPts val="0"/>
              </a:spcBef>
              <a:spcAft>
                <a:spcPts val="1600"/>
              </a:spcAft>
              <a:buNone/>
            </a:pPr>
            <a:r>
              <a:rPr lang="en" sz="900"/>
              <a:t>Saturn is the ringed planet. It’s a gas giant, composed mostly of hydrogen and helium</a:t>
            </a:r>
            <a:endParaRPr sz="900">
              <a:solidFill>
                <a:srgbClr val="2C3938"/>
              </a:solidFill>
            </a:endParaRPr>
          </a:p>
        </p:txBody>
      </p:sp>
      <p:sp>
        <p:nvSpPr>
          <p:cNvPr id="1021" name="Google Shape;1021;p59"/>
          <p:cNvSpPr txBox="1">
            <a:spLocks noGrp="1"/>
          </p:cNvSpPr>
          <p:nvPr>
            <p:ph type="subTitle" idx="4294967295"/>
          </p:nvPr>
        </p:nvSpPr>
        <p:spPr>
          <a:xfrm flipH="1">
            <a:off x="5902225" y="3358878"/>
            <a:ext cx="1976100" cy="1067100"/>
          </a:xfrm>
          <a:prstGeom prst="rect">
            <a:avLst/>
          </a:prstGeom>
        </p:spPr>
        <p:txBody>
          <a:bodyPr spcFirstLastPara="1" wrap="square" lIns="91425" tIns="274300" rIns="91425" bIns="91425" anchor="t" anchorCtr="0">
            <a:noAutofit/>
          </a:bodyPr>
          <a:lstStyle/>
          <a:p>
            <a:pPr marL="0" lvl="0" indent="0" algn="l" rtl="0">
              <a:spcBef>
                <a:spcPts val="0"/>
              </a:spcBef>
              <a:spcAft>
                <a:spcPts val="1600"/>
              </a:spcAft>
              <a:buNone/>
            </a:pPr>
            <a:r>
              <a:rPr lang="en" sz="900"/>
              <a:t>Venus has a beautiful name and is the second planet from the Sun. It’s terribly hot</a:t>
            </a:r>
            <a:endParaRPr sz="900"/>
          </a:p>
        </p:txBody>
      </p:sp>
      <p:sp>
        <p:nvSpPr>
          <p:cNvPr id="1022" name="Google Shape;1022;p59"/>
          <p:cNvSpPr txBox="1"/>
          <p:nvPr/>
        </p:nvSpPr>
        <p:spPr>
          <a:xfrm>
            <a:off x="5902228" y="3348543"/>
            <a:ext cx="877800" cy="2505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200"/>
              </a:spcAft>
              <a:buNone/>
            </a:pPr>
            <a:r>
              <a:rPr lang="en" sz="1200">
                <a:solidFill>
                  <a:srgbClr val="2C3938"/>
                </a:solidFill>
                <a:latin typeface="Oswald"/>
                <a:ea typeface="Oswald"/>
                <a:cs typeface="Oswald"/>
                <a:sym typeface="Oswald"/>
              </a:rPr>
              <a:t>VENUS</a:t>
            </a:r>
            <a:endParaRPr sz="1200">
              <a:solidFill>
                <a:srgbClr val="2C3938"/>
              </a:solidFill>
              <a:latin typeface="Oswald"/>
              <a:ea typeface="Oswald"/>
              <a:cs typeface="Oswald"/>
              <a:sym typeface="Oswald"/>
            </a:endParaRPr>
          </a:p>
        </p:txBody>
      </p:sp>
      <p:sp>
        <p:nvSpPr>
          <p:cNvPr id="1023" name="Google Shape;1023;p59"/>
          <p:cNvSpPr txBox="1"/>
          <p:nvPr/>
        </p:nvSpPr>
        <p:spPr>
          <a:xfrm>
            <a:off x="2371228" y="3348543"/>
            <a:ext cx="877800" cy="250500"/>
          </a:xfrm>
          <a:prstGeom prst="rect">
            <a:avLst/>
          </a:prstGeom>
          <a:noFill/>
          <a:ln>
            <a:noFill/>
          </a:ln>
        </p:spPr>
        <p:txBody>
          <a:bodyPr spcFirstLastPara="1" wrap="square" lIns="91425" tIns="91425" rIns="91425" bIns="91425" anchor="ctr" anchorCtr="0">
            <a:noAutofit/>
          </a:bodyPr>
          <a:lstStyle/>
          <a:p>
            <a:pPr marL="0" lvl="0" indent="0" algn="r" rtl="0">
              <a:spcBef>
                <a:spcPts val="0"/>
              </a:spcBef>
              <a:spcAft>
                <a:spcPts val="200"/>
              </a:spcAft>
              <a:buNone/>
            </a:pPr>
            <a:r>
              <a:rPr lang="en" sz="1200">
                <a:solidFill>
                  <a:srgbClr val="2C3938"/>
                </a:solidFill>
                <a:latin typeface="Oswald"/>
                <a:ea typeface="Oswald"/>
                <a:cs typeface="Oswald"/>
                <a:sym typeface="Oswald"/>
              </a:rPr>
              <a:t>MERCURY</a:t>
            </a:r>
            <a:endParaRPr sz="1200">
              <a:solidFill>
                <a:srgbClr val="2C3938"/>
              </a:solidFill>
              <a:latin typeface="Oswald"/>
              <a:ea typeface="Oswald"/>
              <a:cs typeface="Oswald"/>
              <a:sym typeface="Oswald"/>
            </a:endParaRPr>
          </a:p>
        </p:txBody>
      </p:sp>
      <p:sp>
        <p:nvSpPr>
          <p:cNvPr id="1024" name="Google Shape;1024;p59"/>
          <p:cNvSpPr txBox="1"/>
          <p:nvPr/>
        </p:nvSpPr>
        <p:spPr>
          <a:xfrm>
            <a:off x="4140628" y="1392164"/>
            <a:ext cx="877800" cy="2505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200"/>
              </a:spcAft>
              <a:buNone/>
            </a:pPr>
            <a:r>
              <a:rPr lang="en" sz="1200">
                <a:solidFill>
                  <a:srgbClr val="2C3938"/>
                </a:solidFill>
                <a:latin typeface="Oswald"/>
                <a:ea typeface="Oswald"/>
                <a:cs typeface="Oswald"/>
                <a:sym typeface="Oswald"/>
              </a:rPr>
              <a:t>SATURN</a:t>
            </a:r>
            <a:endParaRPr sz="1200">
              <a:solidFill>
                <a:srgbClr val="2C3938"/>
              </a:solidFill>
              <a:latin typeface="Oswald"/>
              <a:ea typeface="Oswald"/>
              <a:cs typeface="Oswald"/>
              <a:sym typeface="Oswald"/>
            </a:endParaRPr>
          </a:p>
        </p:txBody>
      </p:sp>
      <p:grpSp>
        <p:nvGrpSpPr>
          <p:cNvPr id="1025" name="Google Shape;1025;p59"/>
          <p:cNvGrpSpPr/>
          <p:nvPr/>
        </p:nvGrpSpPr>
        <p:grpSpPr>
          <a:xfrm>
            <a:off x="4461382" y="2605129"/>
            <a:ext cx="221246" cy="456432"/>
            <a:chOff x="4162249" y="4113513"/>
            <a:chExt cx="184587" cy="380804"/>
          </a:xfrm>
        </p:grpSpPr>
        <p:sp>
          <p:nvSpPr>
            <p:cNvPr id="1026" name="Google Shape;1026;p59"/>
            <p:cNvSpPr/>
            <p:nvPr/>
          </p:nvSpPr>
          <p:spPr>
            <a:xfrm>
              <a:off x="4162249" y="4113513"/>
              <a:ext cx="184587" cy="154648"/>
            </a:xfrm>
            <a:custGeom>
              <a:avLst/>
              <a:gdLst/>
              <a:ahLst/>
              <a:cxnLst/>
              <a:rect l="l" t="t" r="r" b="b"/>
              <a:pathLst>
                <a:path w="7158" h="5997" extrusionOk="0">
                  <a:moveTo>
                    <a:pt x="3458" y="464"/>
                  </a:moveTo>
                  <a:lnTo>
                    <a:pt x="3458" y="2659"/>
                  </a:lnTo>
                  <a:lnTo>
                    <a:pt x="1504" y="4339"/>
                  </a:lnTo>
                  <a:cubicBezTo>
                    <a:pt x="516" y="2714"/>
                    <a:pt x="1570" y="617"/>
                    <a:pt x="3458" y="464"/>
                  </a:cubicBezTo>
                  <a:close/>
                  <a:moveTo>
                    <a:pt x="3458" y="3230"/>
                  </a:moveTo>
                  <a:lnTo>
                    <a:pt x="3458" y="5557"/>
                  </a:lnTo>
                  <a:cubicBezTo>
                    <a:pt x="2811" y="5491"/>
                    <a:pt x="2196" y="5184"/>
                    <a:pt x="1768" y="4690"/>
                  </a:cubicBezTo>
                  <a:lnTo>
                    <a:pt x="3458" y="3230"/>
                  </a:lnTo>
                  <a:close/>
                  <a:moveTo>
                    <a:pt x="3897" y="3219"/>
                  </a:moveTo>
                  <a:lnTo>
                    <a:pt x="5632" y="4646"/>
                  </a:lnTo>
                  <a:cubicBezTo>
                    <a:pt x="5204" y="5173"/>
                    <a:pt x="4578" y="5491"/>
                    <a:pt x="3897" y="5557"/>
                  </a:cubicBezTo>
                  <a:lnTo>
                    <a:pt x="3897" y="3219"/>
                  </a:lnTo>
                  <a:close/>
                  <a:moveTo>
                    <a:pt x="3691" y="0"/>
                  </a:moveTo>
                  <a:cubicBezTo>
                    <a:pt x="2631" y="0"/>
                    <a:pt x="1576" y="554"/>
                    <a:pt x="1021" y="1627"/>
                  </a:cubicBezTo>
                  <a:cubicBezTo>
                    <a:pt x="0" y="3614"/>
                    <a:pt x="1449" y="5985"/>
                    <a:pt x="3689" y="5985"/>
                  </a:cubicBezTo>
                  <a:lnTo>
                    <a:pt x="3689" y="5996"/>
                  </a:lnTo>
                  <a:cubicBezTo>
                    <a:pt x="5720" y="5996"/>
                    <a:pt x="7158" y="4009"/>
                    <a:pt x="6532" y="2077"/>
                  </a:cubicBezTo>
                  <a:cubicBezTo>
                    <a:pt x="6502" y="1953"/>
                    <a:pt x="6412" y="1901"/>
                    <a:pt x="6321" y="1901"/>
                  </a:cubicBezTo>
                  <a:cubicBezTo>
                    <a:pt x="6179" y="1901"/>
                    <a:pt x="6034" y="2028"/>
                    <a:pt x="6115" y="2209"/>
                  </a:cubicBezTo>
                  <a:cubicBezTo>
                    <a:pt x="6345" y="2901"/>
                    <a:pt x="6257" y="3658"/>
                    <a:pt x="5895" y="4295"/>
                  </a:cubicBezTo>
                  <a:lnTo>
                    <a:pt x="3908" y="2648"/>
                  </a:lnTo>
                  <a:lnTo>
                    <a:pt x="3908" y="453"/>
                  </a:lnTo>
                  <a:cubicBezTo>
                    <a:pt x="4655" y="519"/>
                    <a:pt x="5324" y="903"/>
                    <a:pt x="5763" y="1507"/>
                  </a:cubicBezTo>
                  <a:cubicBezTo>
                    <a:pt x="5814" y="1576"/>
                    <a:pt x="5878" y="1604"/>
                    <a:pt x="5941" y="1604"/>
                  </a:cubicBezTo>
                  <a:cubicBezTo>
                    <a:pt x="6098" y="1604"/>
                    <a:pt x="6243" y="1426"/>
                    <a:pt x="6126" y="1254"/>
                  </a:cubicBezTo>
                  <a:cubicBezTo>
                    <a:pt x="5521" y="411"/>
                    <a:pt x="4604" y="0"/>
                    <a:pt x="3691" y="0"/>
                  </a:cubicBezTo>
                  <a:close/>
                </a:path>
              </a:pathLst>
            </a:custGeom>
            <a:solidFill>
              <a:srgbClr val="2C39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 name="Google Shape;1027;p59"/>
            <p:cNvSpPr/>
            <p:nvPr/>
          </p:nvSpPr>
          <p:spPr>
            <a:xfrm>
              <a:off x="4192524" y="4276051"/>
              <a:ext cx="129402" cy="218265"/>
            </a:xfrm>
            <a:custGeom>
              <a:avLst/>
              <a:gdLst/>
              <a:ahLst/>
              <a:cxnLst/>
              <a:rect l="l" t="t" r="r" b="b"/>
              <a:pathLst>
                <a:path w="5018" h="8464" extrusionOk="0">
                  <a:moveTo>
                    <a:pt x="1944" y="440"/>
                  </a:moveTo>
                  <a:cubicBezTo>
                    <a:pt x="2120" y="440"/>
                    <a:pt x="2262" y="571"/>
                    <a:pt x="2284" y="747"/>
                  </a:cubicBezTo>
                  <a:lnTo>
                    <a:pt x="2284" y="791"/>
                  </a:lnTo>
                  <a:lnTo>
                    <a:pt x="2284" y="1537"/>
                  </a:lnTo>
                  <a:lnTo>
                    <a:pt x="1582" y="1537"/>
                  </a:lnTo>
                  <a:lnTo>
                    <a:pt x="1582" y="791"/>
                  </a:lnTo>
                  <a:cubicBezTo>
                    <a:pt x="1582" y="593"/>
                    <a:pt x="1746" y="440"/>
                    <a:pt x="1944" y="440"/>
                  </a:cubicBezTo>
                  <a:close/>
                  <a:moveTo>
                    <a:pt x="791" y="440"/>
                  </a:moveTo>
                  <a:cubicBezTo>
                    <a:pt x="989" y="440"/>
                    <a:pt x="1143" y="593"/>
                    <a:pt x="1143" y="791"/>
                  </a:cubicBezTo>
                  <a:lnTo>
                    <a:pt x="1143" y="1537"/>
                  </a:lnTo>
                  <a:lnTo>
                    <a:pt x="758" y="1537"/>
                  </a:lnTo>
                  <a:cubicBezTo>
                    <a:pt x="649" y="1537"/>
                    <a:pt x="539" y="1559"/>
                    <a:pt x="440" y="1603"/>
                  </a:cubicBezTo>
                  <a:lnTo>
                    <a:pt x="440" y="791"/>
                  </a:lnTo>
                  <a:cubicBezTo>
                    <a:pt x="440" y="593"/>
                    <a:pt x="605" y="440"/>
                    <a:pt x="791" y="440"/>
                  </a:cubicBezTo>
                  <a:close/>
                  <a:moveTo>
                    <a:pt x="3075" y="440"/>
                  </a:moveTo>
                  <a:cubicBezTo>
                    <a:pt x="3272" y="440"/>
                    <a:pt x="3426" y="593"/>
                    <a:pt x="3437" y="791"/>
                  </a:cubicBezTo>
                  <a:lnTo>
                    <a:pt x="3437" y="2207"/>
                  </a:lnTo>
                  <a:cubicBezTo>
                    <a:pt x="3426" y="2383"/>
                    <a:pt x="3305" y="2536"/>
                    <a:pt x="3140" y="2558"/>
                  </a:cubicBezTo>
                  <a:cubicBezTo>
                    <a:pt x="3195" y="2207"/>
                    <a:pt x="3031" y="1845"/>
                    <a:pt x="2723" y="1669"/>
                  </a:cubicBezTo>
                  <a:lnTo>
                    <a:pt x="2723" y="791"/>
                  </a:lnTo>
                  <a:lnTo>
                    <a:pt x="2723" y="747"/>
                  </a:lnTo>
                  <a:cubicBezTo>
                    <a:pt x="2745" y="571"/>
                    <a:pt x="2899" y="440"/>
                    <a:pt x="3075" y="440"/>
                  </a:cubicBezTo>
                  <a:close/>
                  <a:moveTo>
                    <a:pt x="4227" y="440"/>
                  </a:moveTo>
                  <a:cubicBezTo>
                    <a:pt x="4414" y="440"/>
                    <a:pt x="4579" y="593"/>
                    <a:pt x="4579" y="791"/>
                  </a:cubicBezTo>
                  <a:lnTo>
                    <a:pt x="4579" y="2207"/>
                  </a:lnTo>
                  <a:cubicBezTo>
                    <a:pt x="4579" y="2443"/>
                    <a:pt x="4400" y="2561"/>
                    <a:pt x="4222" y="2561"/>
                  </a:cubicBezTo>
                  <a:cubicBezTo>
                    <a:pt x="4043" y="2561"/>
                    <a:pt x="3865" y="2443"/>
                    <a:pt x="3865" y="2207"/>
                  </a:cubicBezTo>
                  <a:lnTo>
                    <a:pt x="3865" y="791"/>
                  </a:lnTo>
                  <a:cubicBezTo>
                    <a:pt x="3865" y="593"/>
                    <a:pt x="4030" y="440"/>
                    <a:pt x="4227" y="440"/>
                  </a:cubicBezTo>
                  <a:close/>
                  <a:moveTo>
                    <a:pt x="2284" y="1976"/>
                  </a:moveTo>
                  <a:cubicBezTo>
                    <a:pt x="2855" y="1976"/>
                    <a:pt x="2855" y="2844"/>
                    <a:pt x="2284" y="2844"/>
                  </a:cubicBezTo>
                  <a:lnTo>
                    <a:pt x="1395" y="2844"/>
                  </a:lnTo>
                  <a:cubicBezTo>
                    <a:pt x="1099" y="2844"/>
                    <a:pt x="1099" y="3283"/>
                    <a:pt x="1395" y="3283"/>
                  </a:cubicBezTo>
                  <a:lnTo>
                    <a:pt x="2284" y="3283"/>
                  </a:lnTo>
                  <a:cubicBezTo>
                    <a:pt x="2526" y="3283"/>
                    <a:pt x="2767" y="3173"/>
                    <a:pt x="2932" y="2986"/>
                  </a:cubicBezTo>
                  <a:cubicBezTo>
                    <a:pt x="3114" y="2831"/>
                    <a:pt x="3337" y="2754"/>
                    <a:pt x="3562" y="2754"/>
                  </a:cubicBezTo>
                  <a:cubicBezTo>
                    <a:pt x="3798" y="2754"/>
                    <a:pt x="4036" y="2839"/>
                    <a:pt x="4227" y="3008"/>
                  </a:cubicBezTo>
                  <a:cubicBezTo>
                    <a:pt x="4348" y="3008"/>
                    <a:pt x="4469" y="2975"/>
                    <a:pt x="4579" y="2920"/>
                  </a:cubicBezTo>
                  <a:lnTo>
                    <a:pt x="4579" y="3195"/>
                  </a:lnTo>
                  <a:cubicBezTo>
                    <a:pt x="4579" y="3733"/>
                    <a:pt x="4337" y="4238"/>
                    <a:pt x="3931" y="4589"/>
                  </a:cubicBezTo>
                  <a:lnTo>
                    <a:pt x="3931" y="4600"/>
                  </a:lnTo>
                  <a:cubicBezTo>
                    <a:pt x="3876" y="4644"/>
                    <a:pt x="3843" y="4721"/>
                    <a:pt x="3854" y="4798"/>
                  </a:cubicBezTo>
                  <a:cubicBezTo>
                    <a:pt x="3854" y="4809"/>
                    <a:pt x="3854" y="4820"/>
                    <a:pt x="3854" y="4831"/>
                  </a:cubicBezTo>
                  <a:lnTo>
                    <a:pt x="3854" y="5588"/>
                  </a:lnTo>
                  <a:lnTo>
                    <a:pt x="2021" y="5588"/>
                  </a:lnTo>
                  <a:cubicBezTo>
                    <a:pt x="1724" y="5588"/>
                    <a:pt x="1724" y="6027"/>
                    <a:pt x="2021" y="6027"/>
                  </a:cubicBezTo>
                  <a:lnTo>
                    <a:pt x="3854" y="6027"/>
                  </a:lnTo>
                  <a:lnTo>
                    <a:pt x="3854" y="6389"/>
                  </a:lnTo>
                  <a:lnTo>
                    <a:pt x="1362" y="6389"/>
                  </a:lnTo>
                  <a:lnTo>
                    <a:pt x="1362" y="4918"/>
                  </a:lnTo>
                  <a:cubicBezTo>
                    <a:pt x="1351" y="4831"/>
                    <a:pt x="1318" y="4765"/>
                    <a:pt x="1252" y="4710"/>
                  </a:cubicBezTo>
                  <a:cubicBezTo>
                    <a:pt x="747" y="4369"/>
                    <a:pt x="440" y="3810"/>
                    <a:pt x="440" y="3195"/>
                  </a:cubicBezTo>
                  <a:lnTo>
                    <a:pt x="440" y="2295"/>
                  </a:lnTo>
                  <a:cubicBezTo>
                    <a:pt x="440" y="2119"/>
                    <a:pt x="583" y="1976"/>
                    <a:pt x="758" y="1976"/>
                  </a:cubicBezTo>
                  <a:close/>
                  <a:moveTo>
                    <a:pt x="3854" y="6828"/>
                  </a:moveTo>
                  <a:lnTo>
                    <a:pt x="3854" y="7191"/>
                  </a:lnTo>
                  <a:lnTo>
                    <a:pt x="1362" y="7191"/>
                  </a:lnTo>
                  <a:lnTo>
                    <a:pt x="1362" y="6828"/>
                  </a:lnTo>
                  <a:close/>
                  <a:moveTo>
                    <a:pt x="3854" y="7641"/>
                  </a:moveTo>
                  <a:lnTo>
                    <a:pt x="3854" y="8036"/>
                  </a:lnTo>
                  <a:lnTo>
                    <a:pt x="1362" y="8036"/>
                  </a:lnTo>
                  <a:lnTo>
                    <a:pt x="1362" y="7641"/>
                  </a:lnTo>
                  <a:close/>
                  <a:moveTo>
                    <a:pt x="791" y="1"/>
                  </a:moveTo>
                  <a:cubicBezTo>
                    <a:pt x="363" y="1"/>
                    <a:pt x="1" y="352"/>
                    <a:pt x="1" y="791"/>
                  </a:cubicBezTo>
                  <a:lnTo>
                    <a:pt x="1" y="3195"/>
                  </a:lnTo>
                  <a:cubicBezTo>
                    <a:pt x="12" y="3919"/>
                    <a:pt x="352" y="4589"/>
                    <a:pt x="923" y="5017"/>
                  </a:cubicBezTo>
                  <a:lnTo>
                    <a:pt x="923" y="8244"/>
                  </a:lnTo>
                  <a:cubicBezTo>
                    <a:pt x="923" y="8365"/>
                    <a:pt x="1022" y="8464"/>
                    <a:pt x="1143" y="8464"/>
                  </a:cubicBezTo>
                  <a:lnTo>
                    <a:pt x="4074" y="8464"/>
                  </a:lnTo>
                  <a:cubicBezTo>
                    <a:pt x="4194" y="8464"/>
                    <a:pt x="4293" y="8365"/>
                    <a:pt x="4293" y="8244"/>
                  </a:cubicBezTo>
                  <a:lnTo>
                    <a:pt x="4293" y="4852"/>
                  </a:lnTo>
                  <a:cubicBezTo>
                    <a:pt x="4754" y="4424"/>
                    <a:pt x="5018" y="3821"/>
                    <a:pt x="5018" y="3195"/>
                  </a:cubicBezTo>
                  <a:lnTo>
                    <a:pt x="5018" y="791"/>
                  </a:lnTo>
                  <a:cubicBezTo>
                    <a:pt x="5018" y="352"/>
                    <a:pt x="4655" y="1"/>
                    <a:pt x="4227" y="1"/>
                  </a:cubicBezTo>
                  <a:cubicBezTo>
                    <a:pt x="4068" y="165"/>
                    <a:pt x="3860" y="248"/>
                    <a:pt x="3651" y="248"/>
                  </a:cubicBezTo>
                  <a:cubicBezTo>
                    <a:pt x="3442" y="248"/>
                    <a:pt x="3234" y="165"/>
                    <a:pt x="3075" y="1"/>
                  </a:cubicBezTo>
                  <a:cubicBezTo>
                    <a:pt x="2921" y="165"/>
                    <a:pt x="2715" y="248"/>
                    <a:pt x="2509" y="248"/>
                  </a:cubicBezTo>
                  <a:cubicBezTo>
                    <a:pt x="2303" y="248"/>
                    <a:pt x="2098" y="165"/>
                    <a:pt x="1944" y="1"/>
                  </a:cubicBezTo>
                  <a:cubicBezTo>
                    <a:pt x="1785" y="165"/>
                    <a:pt x="1576" y="248"/>
                    <a:pt x="1368" y="248"/>
                  </a:cubicBezTo>
                  <a:cubicBezTo>
                    <a:pt x="1159" y="248"/>
                    <a:pt x="951" y="165"/>
                    <a:pt x="791" y="1"/>
                  </a:cubicBezTo>
                  <a:close/>
                </a:path>
              </a:pathLst>
            </a:custGeom>
            <a:solidFill>
              <a:srgbClr val="2C39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rgbClr val="EFEFEF"/>
        </a:solidFill>
        <a:effectLst/>
      </p:bgPr>
    </p:bg>
    <p:spTree>
      <p:nvGrpSpPr>
        <p:cNvPr id="1" name="Shape 1031"/>
        <p:cNvGrpSpPr/>
        <p:nvPr/>
      </p:nvGrpSpPr>
      <p:grpSpPr>
        <a:xfrm>
          <a:off x="0" y="0"/>
          <a:ext cx="0" cy="0"/>
          <a:chOff x="0" y="0"/>
          <a:chExt cx="0" cy="0"/>
        </a:xfrm>
      </p:grpSpPr>
      <p:sp>
        <p:nvSpPr>
          <p:cNvPr id="1032" name="Google Shape;1032;p60"/>
          <p:cNvSpPr/>
          <p:nvPr/>
        </p:nvSpPr>
        <p:spPr>
          <a:xfrm>
            <a:off x="-6375" y="3231650"/>
            <a:ext cx="9144000" cy="1924500"/>
          </a:xfrm>
          <a:prstGeom prst="rect">
            <a:avLst/>
          </a:prstGeom>
          <a:solidFill>
            <a:srgbClr val="2C39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 name="Google Shape;1033;p60"/>
          <p:cNvSpPr txBox="1">
            <a:spLocks noGrp="1"/>
          </p:cNvSpPr>
          <p:nvPr>
            <p:ph type="title"/>
          </p:nvPr>
        </p:nvSpPr>
        <p:spPr>
          <a:xfrm>
            <a:off x="432925" y="375875"/>
            <a:ext cx="8293200" cy="577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WHAT PLATFORMS ARE WE GOING TO USE?</a:t>
            </a:r>
            <a:endParaRPr/>
          </a:p>
        </p:txBody>
      </p:sp>
      <p:pic>
        <p:nvPicPr>
          <p:cNvPr id="1034" name="Google Shape;1034;p60"/>
          <p:cNvPicPr preferRelativeResize="0"/>
          <p:nvPr/>
        </p:nvPicPr>
        <p:blipFill rotWithShape="1">
          <a:blip r:embed="rId3">
            <a:alphaModFix/>
          </a:blip>
          <a:srcRect t="12752" b="12759"/>
          <a:stretch/>
        </p:blipFill>
        <p:spPr>
          <a:xfrm>
            <a:off x="1733799" y="2335917"/>
            <a:ext cx="5676401" cy="2818141"/>
          </a:xfrm>
          <a:prstGeom prst="rect">
            <a:avLst/>
          </a:prstGeom>
          <a:noFill/>
          <a:ln>
            <a:noFill/>
          </a:ln>
        </p:spPr>
      </p:pic>
      <p:sp>
        <p:nvSpPr>
          <p:cNvPr id="1035" name="Google Shape;1035;p60"/>
          <p:cNvSpPr txBox="1">
            <a:spLocks noGrp="1"/>
          </p:cNvSpPr>
          <p:nvPr>
            <p:ph type="ctrTitle" idx="4294967295"/>
          </p:nvPr>
        </p:nvSpPr>
        <p:spPr>
          <a:xfrm>
            <a:off x="4936888" y="1935826"/>
            <a:ext cx="1339500" cy="262500"/>
          </a:xfrm>
          <a:prstGeom prst="rect">
            <a:avLst/>
          </a:prstGeom>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000">
                <a:solidFill>
                  <a:srgbClr val="2C3938"/>
                </a:solidFill>
                <a:latin typeface="Cutive Mono"/>
                <a:ea typeface="Cutive Mono"/>
                <a:cs typeface="Cutive Mono"/>
                <a:sym typeface="Cutive Mono"/>
              </a:rPr>
              <a:t>Twitter</a:t>
            </a:r>
            <a:endParaRPr sz="1000">
              <a:solidFill>
                <a:srgbClr val="2C3938"/>
              </a:solidFill>
              <a:latin typeface="Cutive Mono"/>
              <a:ea typeface="Cutive Mono"/>
              <a:cs typeface="Cutive Mono"/>
              <a:sym typeface="Cutive Mono"/>
            </a:endParaRPr>
          </a:p>
        </p:txBody>
      </p:sp>
      <p:sp>
        <p:nvSpPr>
          <p:cNvPr id="1036" name="Google Shape;1036;p60"/>
          <p:cNvSpPr txBox="1">
            <a:spLocks noGrp="1"/>
          </p:cNvSpPr>
          <p:nvPr>
            <p:ph type="subTitle" idx="4294967295"/>
          </p:nvPr>
        </p:nvSpPr>
        <p:spPr>
          <a:xfrm>
            <a:off x="570349" y="1094316"/>
            <a:ext cx="1906500" cy="367800"/>
          </a:xfrm>
          <a:prstGeom prst="rect">
            <a:avLst/>
          </a:prstGeom>
        </p:spPr>
        <p:txBody>
          <a:bodyPr spcFirstLastPara="1" wrap="square" lIns="91425" tIns="91425" rIns="91425" bIns="91425" anchor="t" anchorCtr="0">
            <a:noAutofit/>
          </a:bodyPr>
          <a:lstStyle/>
          <a:p>
            <a:pPr marL="0" lvl="0" indent="0" algn="ctr" rtl="0">
              <a:lnSpc>
                <a:spcPct val="100000"/>
              </a:lnSpc>
              <a:spcBef>
                <a:spcPts val="0"/>
              </a:spcBef>
              <a:spcAft>
                <a:spcPts val="1600"/>
              </a:spcAft>
              <a:buNone/>
            </a:pPr>
            <a:r>
              <a:rPr lang="en" sz="900"/>
              <a:t>Mercury is the closest planet to the Sun</a:t>
            </a:r>
            <a:endParaRPr sz="900"/>
          </a:p>
        </p:txBody>
      </p:sp>
      <p:sp>
        <p:nvSpPr>
          <p:cNvPr id="1037" name="Google Shape;1037;p60"/>
          <p:cNvSpPr txBox="1">
            <a:spLocks noGrp="1"/>
          </p:cNvSpPr>
          <p:nvPr>
            <p:ph type="subTitle" idx="4294967295"/>
          </p:nvPr>
        </p:nvSpPr>
        <p:spPr>
          <a:xfrm>
            <a:off x="2640549" y="1094316"/>
            <a:ext cx="1906500" cy="367800"/>
          </a:xfrm>
          <a:prstGeom prst="rect">
            <a:avLst/>
          </a:prstGeom>
        </p:spPr>
        <p:txBody>
          <a:bodyPr spcFirstLastPara="1" wrap="square" lIns="91425" tIns="91425" rIns="91425" bIns="91425" anchor="t" anchorCtr="0">
            <a:noAutofit/>
          </a:bodyPr>
          <a:lstStyle/>
          <a:p>
            <a:pPr marL="0" lvl="0" indent="0" algn="ctr" rtl="0">
              <a:lnSpc>
                <a:spcPct val="100000"/>
              </a:lnSpc>
              <a:spcBef>
                <a:spcPts val="0"/>
              </a:spcBef>
              <a:spcAft>
                <a:spcPts val="1600"/>
              </a:spcAft>
              <a:buNone/>
            </a:pPr>
            <a:r>
              <a:rPr lang="en" sz="900"/>
              <a:t>Venus has a beautiful name, but it’s hot</a:t>
            </a:r>
            <a:endParaRPr sz="900"/>
          </a:p>
        </p:txBody>
      </p:sp>
      <p:sp>
        <p:nvSpPr>
          <p:cNvPr id="1038" name="Google Shape;1038;p60"/>
          <p:cNvSpPr txBox="1">
            <a:spLocks noGrp="1"/>
          </p:cNvSpPr>
          <p:nvPr>
            <p:ph type="subTitle" idx="4294967295"/>
          </p:nvPr>
        </p:nvSpPr>
        <p:spPr>
          <a:xfrm>
            <a:off x="4653849" y="1094316"/>
            <a:ext cx="1906500" cy="367800"/>
          </a:xfrm>
          <a:prstGeom prst="rect">
            <a:avLst/>
          </a:prstGeom>
        </p:spPr>
        <p:txBody>
          <a:bodyPr spcFirstLastPara="1" wrap="square" lIns="91425" tIns="91425" rIns="91425" bIns="91425" anchor="t" anchorCtr="0">
            <a:noAutofit/>
          </a:bodyPr>
          <a:lstStyle/>
          <a:p>
            <a:pPr marL="0" lvl="0" indent="0" algn="ctr" rtl="0">
              <a:lnSpc>
                <a:spcPct val="100000"/>
              </a:lnSpc>
              <a:spcBef>
                <a:spcPts val="0"/>
              </a:spcBef>
              <a:spcAft>
                <a:spcPts val="1600"/>
              </a:spcAft>
              <a:buNone/>
            </a:pPr>
            <a:r>
              <a:rPr lang="en" sz="900"/>
              <a:t>Despite being red, Mars is a cold place, not hot</a:t>
            </a:r>
            <a:endParaRPr sz="900"/>
          </a:p>
        </p:txBody>
      </p:sp>
      <p:sp>
        <p:nvSpPr>
          <p:cNvPr id="1039" name="Google Shape;1039;p60"/>
          <p:cNvSpPr txBox="1">
            <a:spLocks noGrp="1"/>
          </p:cNvSpPr>
          <p:nvPr>
            <p:ph type="ctrTitle" idx="4294967295"/>
          </p:nvPr>
        </p:nvSpPr>
        <p:spPr>
          <a:xfrm>
            <a:off x="2895363" y="1935826"/>
            <a:ext cx="1339500" cy="262500"/>
          </a:xfrm>
          <a:prstGeom prst="rect">
            <a:avLst/>
          </a:prstGeom>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000">
                <a:solidFill>
                  <a:srgbClr val="2C3938"/>
                </a:solidFill>
                <a:latin typeface="Cutive Mono"/>
                <a:ea typeface="Cutive Mono"/>
                <a:cs typeface="Cutive Mono"/>
                <a:sym typeface="Cutive Mono"/>
              </a:rPr>
              <a:t>Facebook</a:t>
            </a:r>
            <a:endParaRPr sz="1000">
              <a:solidFill>
                <a:srgbClr val="2C3938"/>
              </a:solidFill>
              <a:latin typeface="Cutive Mono"/>
              <a:ea typeface="Cutive Mono"/>
              <a:cs typeface="Cutive Mono"/>
              <a:sym typeface="Cutive Mono"/>
            </a:endParaRPr>
          </a:p>
        </p:txBody>
      </p:sp>
      <p:sp>
        <p:nvSpPr>
          <p:cNvPr id="1040" name="Google Shape;1040;p60"/>
          <p:cNvSpPr txBox="1">
            <a:spLocks noGrp="1"/>
          </p:cNvSpPr>
          <p:nvPr>
            <p:ph type="ctrTitle" idx="4294967295"/>
          </p:nvPr>
        </p:nvSpPr>
        <p:spPr>
          <a:xfrm>
            <a:off x="853838" y="1935826"/>
            <a:ext cx="1339500" cy="262500"/>
          </a:xfrm>
          <a:prstGeom prst="rect">
            <a:avLst/>
          </a:prstGeom>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000">
                <a:solidFill>
                  <a:srgbClr val="2C3938"/>
                </a:solidFill>
                <a:latin typeface="Cutive Mono"/>
                <a:ea typeface="Cutive Mono"/>
                <a:cs typeface="Cutive Mono"/>
                <a:sym typeface="Cutive Mono"/>
              </a:rPr>
              <a:t>Instagram</a:t>
            </a:r>
            <a:endParaRPr sz="1000">
              <a:solidFill>
                <a:srgbClr val="2C3938"/>
              </a:solidFill>
              <a:latin typeface="Cutive Mono"/>
              <a:ea typeface="Cutive Mono"/>
              <a:cs typeface="Cutive Mono"/>
              <a:sym typeface="Cutive Mono"/>
            </a:endParaRPr>
          </a:p>
        </p:txBody>
      </p:sp>
      <p:cxnSp>
        <p:nvCxnSpPr>
          <p:cNvPr id="1041" name="Google Shape;1041;p60"/>
          <p:cNvCxnSpPr/>
          <p:nvPr/>
        </p:nvCxnSpPr>
        <p:spPr>
          <a:xfrm>
            <a:off x="0" y="1028850"/>
            <a:ext cx="4601700" cy="0"/>
          </a:xfrm>
          <a:prstGeom prst="straightConnector1">
            <a:avLst/>
          </a:prstGeom>
          <a:noFill/>
          <a:ln w="19050" cap="flat" cmpd="sng">
            <a:solidFill>
              <a:srgbClr val="2C3938"/>
            </a:solidFill>
            <a:prstDash val="solid"/>
            <a:round/>
            <a:headEnd type="none" w="med" len="med"/>
            <a:tailEnd type="none" w="med" len="med"/>
          </a:ln>
        </p:spPr>
      </p:cxnSp>
      <p:sp>
        <p:nvSpPr>
          <p:cNvPr id="1042" name="Google Shape;1042;p60"/>
          <p:cNvSpPr txBox="1">
            <a:spLocks noGrp="1"/>
          </p:cNvSpPr>
          <p:nvPr>
            <p:ph type="ctrTitle" idx="4294967295"/>
          </p:nvPr>
        </p:nvSpPr>
        <p:spPr>
          <a:xfrm>
            <a:off x="6950188" y="1935826"/>
            <a:ext cx="1339500" cy="262500"/>
          </a:xfrm>
          <a:prstGeom prst="rect">
            <a:avLst/>
          </a:prstGeom>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 sz="1000">
                <a:solidFill>
                  <a:srgbClr val="2C3938"/>
                </a:solidFill>
                <a:latin typeface="Cutive Mono"/>
                <a:ea typeface="Cutive Mono"/>
                <a:cs typeface="Cutive Mono"/>
                <a:sym typeface="Cutive Mono"/>
              </a:rPr>
              <a:t>Youtube</a:t>
            </a:r>
            <a:endParaRPr sz="1000">
              <a:solidFill>
                <a:srgbClr val="2C3938"/>
              </a:solidFill>
              <a:latin typeface="Cutive Mono"/>
              <a:ea typeface="Cutive Mono"/>
              <a:cs typeface="Cutive Mono"/>
              <a:sym typeface="Cutive Mono"/>
            </a:endParaRPr>
          </a:p>
        </p:txBody>
      </p:sp>
      <p:sp>
        <p:nvSpPr>
          <p:cNvPr id="1043" name="Google Shape;1043;p60"/>
          <p:cNvSpPr txBox="1">
            <a:spLocks noGrp="1"/>
          </p:cNvSpPr>
          <p:nvPr>
            <p:ph type="subTitle" idx="4294967295"/>
          </p:nvPr>
        </p:nvSpPr>
        <p:spPr>
          <a:xfrm>
            <a:off x="6667149" y="1094316"/>
            <a:ext cx="1906500" cy="367800"/>
          </a:xfrm>
          <a:prstGeom prst="rect">
            <a:avLst/>
          </a:prstGeom>
        </p:spPr>
        <p:txBody>
          <a:bodyPr spcFirstLastPara="1" wrap="square" lIns="91425" tIns="91425" rIns="91425" bIns="91425" anchor="t" anchorCtr="0">
            <a:noAutofit/>
          </a:bodyPr>
          <a:lstStyle/>
          <a:p>
            <a:pPr marL="0" lvl="0" indent="0" algn="ctr" rtl="0">
              <a:lnSpc>
                <a:spcPct val="100000"/>
              </a:lnSpc>
              <a:spcBef>
                <a:spcPts val="0"/>
              </a:spcBef>
              <a:spcAft>
                <a:spcPts val="1600"/>
              </a:spcAft>
              <a:buNone/>
            </a:pPr>
            <a:r>
              <a:rPr lang="en" sz="900"/>
              <a:t>Neptune is the farthest planet from the Sun</a:t>
            </a:r>
            <a:endParaRPr sz="900"/>
          </a:p>
        </p:txBody>
      </p:sp>
      <p:sp>
        <p:nvSpPr>
          <p:cNvPr id="1044" name="Google Shape;1044;p60"/>
          <p:cNvSpPr/>
          <p:nvPr/>
        </p:nvSpPr>
        <p:spPr>
          <a:xfrm>
            <a:off x="3410825" y="1602784"/>
            <a:ext cx="308614" cy="308955"/>
          </a:xfrm>
          <a:custGeom>
            <a:avLst/>
            <a:gdLst/>
            <a:ahLst/>
            <a:cxnLst/>
            <a:rect l="l" t="t" r="r" b="b"/>
            <a:pathLst>
              <a:path w="10860" h="10872" extrusionOk="0">
                <a:moveTo>
                  <a:pt x="5430" y="1"/>
                </a:moveTo>
                <a:cubicBezTo>
                  <a:pt x="3990" y="1"/>
                  <a:pt x="2608" y="560"/>
                  <a:pt x="1596" y="1584"/>
                </a:cubicBezTo>
                <a:cubicBezTo>
                  <a:pt x="561" y="2620"/>
                  <a:pt x="1" y="3989"/>
                  <a:pt x="1" y="5430"/>
                </a:cubicBezTo>
                <a:cubicBezTo>
                  <a:pt x="1" y="6561"/>
                  <a:pt x="346" y="7645"/>
                  <a:pt x="1001" y="8573"/>
                </a:cubicBezTo>
                <a:cubicBezTo>
                  <a:pt x="1632" y="9466"/>
                  <a:pt x="2513" y="10145"/>
                  <a:pt x="3537" y="10538"/>
                </a:cubicBezTo>
                <a:cubicBezTo>
                  <a:pt x="3559" y="10544"/>
                  <a:pt x="3579" y="10547"/>
                  <a:pt x="3599" y="10547"/>
                </a:cubicBezTo>
                <a:cubicBezTo>
                  <a:pt x="3656" y="10547"/>
                  <a:pt x="3704" y="10522"/>
                  <a:pt x="3740" y="10478"/>
                </a:cubicBezTo>
                <a:cubicBezTo>
                  <a:pt x="3763" y="10443"/>
                  <a:pt x="3763" y="10395"/>
                  <a:pt x="3763" y="10371"/>
                </a:cubicBezTo>
                <a:lnTo>
                  <a:pt x="3763" y="7275"/>
                </a:lnTo>
                <a:cubicBezTo>
                  <a:pt x="3763" y="7180"/>
                  <a:pt x="3692" y="7097"/>
                  <a:pt x="3585" y="7097"/>
                </a:cubicBezTo>
                <a:lnTo>
                  <a:pt x="2156" y="7097"/>
                </a:lnTo>
                <a:lnTo>
                  <a:pt x="2156" y="5835"/>
                </a:lnTo>
                <a:lnTo>
                  <a:pt x="3585" y="5835"/>
                </a:lnTo>
                <a:cubicBezTo>
                  <a:pt x="3680" y="5835"/>
                  <a:pt x="3763" y="5751"/>
                  <a:pt x="3763" y="5656"/>
                </a:cubicBezTo>
                <a:lnTo>
                  <a:pt x="3763" y="5430"/>
                </a:lnTo>
                <a:cubicBezTo>
                  <a:pt x="3763" y="3942"/>
                  <a:pt x="5180" y="2632"/>
                  <a:pt x="6799" y="2632"/>
                </a:cubicBezTo>
                <a:lnTo>
                  <a:pt x="7550" y="2632"/>
                </a:lnTo>
                <a:lnTo>
                  <a:pt x="7550" y="3894"/>
                </a:lnTo>
                <a:lnTo>
                  <a:pt x="6799" y="3894"/>
                </a:lnTo>
                <a:cubicBezTo>
                  <a:pt x="6311" y="3894"/>
                  <a:pt x="5883" y="4025"/>
                  <a:pt x="5561" y="4287"/>
                </a:cubicBezTo>
                <a:cubicBezTo>
                  <a:pt x="5228" y="4561"/>
                  <a:pt x="5025" y="4966"/>
                  <a:pt x="5025" y="5430"/>
                </a:cubicBezTo>
                <a:lnTo>
                  <a:pt x="5025" y="5656"/>
                </a:lnTo>
                <a:cubicBezTo>
                  <a:pt x="5025" y="5740"/>
                  <a:pt x="5109" y="5835"/>
                  <a:pt x="5204" y="5835"/>
                </a:cubicBezTo>
                <a:lnTo>
                  <a:pt x="5883" y="5835"/>
                </a:lnTo>
                <a:cubicBezTo>
                  <a:pt x="5966" y="5835"/>
                  <a:pt x="6061" y="5751"/>
                  <a:pt x="6061" y="5656"/>
                </a:cubicBezTo>
                <a:cubicBezTo>
                  <a:pt x="6061" y="5561"/>
                  <a:pt x="5978" y="5478"/>
                  <a:pt x="5883" y="5478"/>
                </a:cubicBezTo>
                <a:lnTo>
                  <a:pt x="5371" y="5478"/>
                </a:lnTo>
                <a:lnTo>
                  <a:pt x="5371" y="5418"/>
                </a:lnTo>
                <a:cubicBezTo>
                  <a:pt x="5371" y="4525"/>
                  <a:pt x="6145" y="4204"/>
                  <a:pt x="6799" y="4204"/>
                </a:cubicBezTo>
                <a:lnTo>
                  <a:pt x="7704" y="4204"/>
                </a:lnTo>
                <a:cubicBezTo>
                  <a:pt x="7800" y="4204"/>
                  <a:pt x="7883" y="4132"/>
                  <a:pt x="7883" y="4025"/>
                </a:cubicBezTo>
                <a:lnTo>
                  <a:pt x="7883" y="2418"/>
                </a:lnTo>
                <a:cubicBezTo>
                  <a:pt x="7883" y="2334"/>
                  <a:pt x="7811" y="2239"/>
                  <a:pt x="7704" y="2239"/>
                </a:cubicBezTo>
                <a:lnTo>
                  <a:pt x="6799" y="2239"/>
                </a:lnTo>
                <a:cubicBezTo>
                  <a:pt x="5966" y="2239"/>
                  <a:pt x="5121" y="2572"/>
                  <a:pt x="4466" y="3156"/>
                </a:cubicBezTo>
                <a:cubicBezTo>
                  <a:pt x="3799" y="3763"/>
                  <a:pt x="3418" y="4549"/>
                  <a:pt x="3418" y="5382"/>
                </a:cubicBezTo>
                <a:lnTo>
                  <a:pt x="3418" y="5442"/>
                </a:lnTo>
                <a:lnTo>
                  <a:pt x="1989" y="5442"/>
                </a:lnTo>
                <a:cubicBezTo>
                  <a:pt x="1906" y="5442"/>
                  <a:pt x="1811" y="5513"/>
                  <a:pt x="1811" y="5620"/>
                </a:cubicBezTo>
                <a:lnTo>
                  <a:pt x="1811" y="7228"/>
                </a:lnTo>
                <a:cubicBezTo>
                  <a:pt x="1811" y="7323"/>
                  <a:pt x="1894" y="7406"/>
                  <a:pt x="1989" y="7406"/>
                </a:cubicBezTo>
                <a:lnTo>
                  <a:pt x="3418" y="7406"/>
                </a:lnTo>
                <a:lnTo>
                  <a:pt x="3418" y="10085"/>
                </a:lnTo>
                <a:cubicBezTo>
                  <a:pt x="1561" y="9300"/>
                  <a:pt x="346" y="7442"/>
                  <a:pt x="346" y="5418"/>
                </a:cubicBezTo>
                <a:cubicBezTo>
                  <a:pt x="346" y="2596"/>
                  <a:pt x="2620" y="322"/>
                  <a:pt x="5430" y="322"/>
                </a:cubicBezTo>
                <a:cubicBezTo>
                  <a:pt x="8228" y="322"/>
                  <a:pt x="10526" y="2620"/>
                  <a:pt x="10526" y="5418"/>
                </a:cubicBezTo>
                <a:cubicBezTo>
                  <a:pt x="10526" y="8228"/>
                  <a:pt x="8240" y="10502"/>
                  <a:pt x="5430" y="10502"/>
                </a:cubicBezTo>
                <a:lnTo>
                  <a:pt x="5371" y="10502"/>
                </a:lnTo>
                <a:lnTo>
                  <a:pt x="5371" y="7418"/>
                </a:lnTo>
                <a:lnTo>
                  <a:pt x="7728" y="7418"/>
                </a:lnTo>
                <a:cubicBezTo>
                  <a:pt x="7811" y="7418"/>
                  <a:pt x="7907" y="7347"/>
                  <a:pt x="7907" y="7240"/>
                </a:cubicBezTo>
                <a:lnTo>
                  <a:pt x="7907" y="5656"/>
                </a:lnTo>
                <a:cubicBezTo>
                  <a:pt x="7907" y="5561"/>
                  <a:pt x="7823" y="5478"/>
                  <a:pt x="7728" y="5478"/>
                </a:cubicBezTo>
                <a:lnTo>
                  <a:pt x="6728" y="5478"/>
                </a:lnTo>
                <a:cubicBezTo>
                  <a:pt x="6633" y="5478"/>
                  <a:pt x="6549" y="5549"/>
                  <a:pt x="6549" y="5656"/>
                </a:cubicBezTo>
                <a:cubicBezTo>
                  <a:pt x="6549" y="5740"/>
                  <a:pt x="6621" y="5835"/>
                  <a:pt x="6728" y="5835"/>
                </a:cubicBezTo>
                <a:lnTo>
                  <a:pt x="7561" y="5835"/>
                </a:lnTo>
                <a:lnTo>
                  <a:pt x="7561" y="7097"/>
                </a:lnTo>
                <a:lnTo>
                  <a:pt x="5204" y="7097"/>
                </a:lnTo>
                <a:cubicBezTo>
                  <a:pt x="5121" y="7097"/>
                  <a:pt x="5025" y="7168"/>
                  <a:pt x="5025" y="7275"/>
                </a:cubicBezTo>
                <a:lnTo>
                  <a:pt x="5025" y="10693"/>
                </a:lnTo>
                <a:cubicBezTo>
                  <a:pt x="5025" y="10788"/>
                  <a:pt x="5109" y="10859"/>
                  <a:pt x="5192" y="10871"/>
                </a:cubicBezTo>
                <a:lnTo>
                  <a:pt x="5430" y="10871"/>
                </a:lnTo>
                <a:cubicBezTo>
                  <a:pt x="6871" y="10871"/>
                  <a:pt x="8240" y="10312"/>
                  <a:pt x="9276" y="9288"/>
                </a:cubicBezTo>
                <a:cubicBezTo>
                  <a:pt x="10300" y="8252"/>
                  <a:pt x="10859" y="6883"/>
                  <a:pt x="10859" y="5442"/>
                </a:cubicBezTo>
                <a:cubicBezTo>
                  <a:pt x="10859" y="3989"/>
                  <a:pt x="10300" y="2620"/>
                  <a:pt x="9276" y="1584"/>
                </a:cubicBezTo>
                <a:cubicBezTo>
                  <a:pt x="8240" y="560"/>
                  <a:pt x="6871" y="1"/>
                  <a:pt x="5430" y="1"/>
                </a:cubicBezTo>
                <a:close/>
              </a:path>
            </a:pathLst>
          </a:custGeom>
          <a:solidFill>
            <a:srgbClr val="2C39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45" name="Google Shape;1045;p60"/>
          <p:cNvGrpSpPr/>
          <p:nvPr/>
        </p:nvGrpSpPr>
        <p:grpSpPr>
          <a:xfrm>
            <a:off x="1369117" y="1602960"/>
            <a:ext cx="308959" cy="308618"/>
            <a:chOff x="3303268" y="3817349"/>
            <a:chExt cx="346056" cy="345674"/>
          </a:xfrm>
        </p:grpSpPr>
        <p:sp>
          <p:nvSpPr>
            <p:cNvPr id="1046" name="Google Shape;1046;p60"/>
            <p:cNvSpPr/>
            <p:nvPr/>
          </p:nvSpPr>
          <p:spPr>
            <a:xfrm>
              <a:off x="3303268" y="3817349"/>
              <a:ext cx="346056" cy="345674"/>
            </a:xfrm>
            <a:custGeom>
              <a:avLst/>
              <a:gdLst/>
              <a:ahLst/>
              <a:cxnLst/>
              <a:rect l="l" t="t" r="r" b="b"/>
              <a:pathLst>
                <a:path w="10872" h="10860" extrusionOk="0">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rgbClr val="2C39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 name="Google Shape;1047;p60"/>
            <p:cNvSpPr/>
            <p:nvPr/>
          </p:nvSpPr>
          <p:spPr>
            <a:xfrm>
              <a:off x="3368074" y="3882537"/>
              <a:ext cx="215298" cy="215298"/>
            </a:xfrm>
            <a:custGeom>
              <a:avLst/>
              <a:gdLst/>
              <a:ahLst/>
              <a:cxnLst/>
              <a:rect l="l" t="t" r="r" b="b"/>
              <a:pathLst>
                <a:path w="6764" h="6764" extrusionOk="0">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rgbClr val="2C39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 name="Google Shape;1048;p60"/>
            <p:cNvSpPr/>
            <p:nvPr/>
          </p:nvSpPr>
          <p:spPr>
            <a:xfrm>
              <a:off x="3418143" y="3933656"/>
              <a:ext cx="114811" cy="112742"/>
            </a:xfrm>
            <a:custGeom>
              <a:avLst/>
              <a:gdLst/>
              <a:ahLst/>
              <a:cxnLst/>
              <a:rect l="l" t="t" r="r" b="b"/>
              <a:pathLst>
                <a:path w="3607" h="3542" extrusionOk="0">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rgbClr val="2C39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 name="Google Shape;1049;p60"/>
            <p:cNvSpPr/>
            <p:nvPr/>
          </p:nvSpPr>
          <p:spPr>
            <a:xfrm>
              <a:off x="3519298" y="3910197"/>
              <a:ext cx="29570" cy="29220"/>
            </a:xfrm>
            <a:custGeom>
              <a:avLst/>
              <a:gdLst/>
              <a:ahLst/>
              <a:cxnLst/>
              <a:rect l="l" t="t" r="r" b="b"/>
              <a:pathLst>
                <a:path w="929" h="918" extrusionOk="0">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rgbClr val="2C39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0" name="Google Shape;1050;p60"/>
          <p:cNvGrpSpPr/>
          <p:nvPr/>
        </p:nvGrpSpPr>
        <p:grpSpPr>
          <a:xfrm>
            <a:off x="5452211" y="1602966"/>
            <a:ext cx="308930" cy="308618"/>
            <a:chOff x="4201447" y="3817349"/>
            <a:chExt cx="346024" cy="345674"/>
          </a:xfrm>
        </p:grpSpPr>
        <p:sp>
          <p:nvSpPr>
            <p:cNvPr id="1051" name="Google Shape;1051;p60"/>
            <p:cNvSpPr/>
            <p:nvPr/>
          </p:nvSpPr>
          <p:spPr>
            <a:xfrm>
              <a:off x="4201447" y="3817349"/>
              <a:ext cx="346024" cy="345674"/>
            </a:xfrm>
            <a:custGeom>
              <a:avLst/>
              <a:gdLst/>
              <a:ahLst/>
              <a:cxnLst/>
              <a:rect l="l" t="t" r="r" b="b"/>
              <a:pathLst>
                <a:path w="10871" h="10860" extrusionOk="0">
                  <a:moveTo>
                    <a:pt x="5430" y="334"/>
                  </a:moveTo>
                  <a:cubicBezTo>
                    <a:pt x="8252" y="334"/>
                    <a:pt x="10526" y="2608"/>
                    <a:pt x="10526" y="5430"/>
                  </a:cubicBezTo>
                  <a:cubicBezTo>
                    <a:pt x="10526" y="8240"/>
                    <a:pt x="8252"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299" y="8240"/>
                    <a:pt x="10871" y="6871"/>
                    <a:pt x="10871" y="5430"/>
                  </a:cubicBezTo>
                  <a:cubicBezTo>
                    <a:pt x="10871" y="3989"/>
                    <a:pt x="10299" y="2620"/>
                    <a:pt x="9276" y="1584"/>
                  </a:cubicBezTo>
                  <a:cubicBezTo>
                    <a:pt x="8252" y="560"/>
                    <a:pt x="6882" y="1"/>
                    <a:pt x="5430" y="1"/>
                  </a:cubicBezTo>
                  <a:close/>
                </a:path>
              </a:pathLst>
            </a:custGeom>
            <a:solidFill>
              <a:srgbClr val="2C39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 name="Google Shape;1052;p60"/>
            <p:cNvSpPr/>
            <p:nvPr/>
          </p:nvSpPr>
          <p:spPr>
            <a:xfrm>
              <a:off x="4271569" y="3904531"/>
              <a:ext cx="227394" cy="185728"/>
            </a:xfrm>
            <a:custGeom>
              <a:avLst/>
              <a:gdLst/>
              <a:ahLst/>
              <a:cxnLst/>
              <a:rect l="l" t="t" r="r" b="b"/>
              <a:pathLst>
                <a:path w="7144" h="5835" extrusionOk="0">
                  <a:moveTo>
                    <a:pt x="4620" y="0"/>
                  </a:moveTo>
                  <a:cubicBezTo>
                    <a:pt x="3727" y="0"/>
                    <a:pt x="2977" y="691"/>
                    <a:pt x="2905" y="1572"/>
                  </a:cubicBezTo>
                  <a:cubicBezTo>
                    <a:pt x="2727" y="1548"/>
                    <a:pt x="2358" y="1441"/>
                    <a:pt x="2262" y="1405"/>
                  </a:cubicBezTo>
                  <a:cubicBezTo>
                    <a:pt x="1643" y="1203"/>
                    <a:pt x="1072" y="810"/>
                    <a:pt x="631" y="322"/>
                  </a:cubicBezTo>
                  <a:cubicBezTo>
                    <a:pt x="596" y="298"/>
                    <a:pt x="572" y="274"/>
                    <a:pt x="524" y="262"/>
                  </a:cubicBezTo>
                  <a:cubicBezTo>
                    <a:pt x="517" y="261"/>
                    <a:pt x="509" y="260"/>
                    <a:pt x="501" y="260"/>
                  </a:cubicBezTo>
                  <a:cubicBezTo>
                    <a:pt x="436" y="260"/>
                    <a:pt x="367" y="304"/>
                    <a:pt x="346" y="357"/>
                  </a:cubicBezTo>
                  <a:cubicBezTo>
                    <a:pt x="238" y="572"/>
                    <a:pt x="179" y="810"/>
                    <a:pt x="179" y="1048"/>
                  </a:cubicBezTo>
                  <a:cubicBezTo>
                    <a:pt x="179" y="1393"/>
                    <a:pt x="286" y="1727"/>
                    <a:pt x="476" y="1977"/>
                  </a:cubicBezTo>
                  <a:cubicBezTo>
                    <a:pt x="466" y="1975"/>
                    <a:pt x="456" y="1974"/>
                    <a:pt x="446" y="1974"/>
                  </a:cubicBezTo>
                  <a:cubicBezTo>
                    <a:pt x="397" y="1974"/>
                    <a:pt x="349" y="1997"/>
                    <a:pt x="310" y="2036"/>
                  </a:cubicBezTo>
                  <a:cubicBezTo>
                    <a:pt x="286" y="2060"/>
                    <a:pt x="286" y="2108"/>
                    <a:pt x="274" y="2143"/>
                  </a:cubicBezTo>
                  <a:lnTo>
                    <a:pt x="274" y="2203"/>
                  </a:lnTo>
                  <a:cubicBezTo>
                    <a:pt x="274" y="2655"/>
                    <a:pt x="476" y="3072"/>
                    <a:pt x="822" y="3358"/>
                  </a:cubicBezTo>
                  <a:cubicBezTo>
                    <a:pt x="786" y="3370"/>
                    <a:pt x="774" y="3405"/>
                    <a:pt x="762" y="3417"/>
                  </a:cubicBezTo>
                  <a:cubicBezTo>
                    <a:pt x="750" y="3465"/>
                    <a:pt x="727" y="3513"/>
                    <a:pt x="750" y="3548"/>
                  </a:cubicBezTo>
                  <a:cubicBezTo>
                    <a:pt x="893" y="4024"/>
                    <a:pt x="1262" y="4405"/>
                    <a:pt x="1727" y="4548"/>
                  </a:cubicBezTo>
                  <a:cubicBezTo>
                    <a:pt x="1310" y="4798"/>
                    <a:pt x="834" y="4941"/>
                    <a:pt x="334" y="4941"/>
                  </a:cubicBezTo>
                  <a:lnTo>
                    <a:pt x="191" y="4941"/>
                  </a:lnTo>
                  <a:cubicBezTo>
                    <a:pt x="107" y="4941"/>
                    <a:pt x="36" y="5001"/>
                    <a:pt x="12" y="5084"/>
                  </a:cubicBezTo>
                  <a:cubicBezTo>
                    <a:pt x="0" y="5156"/>
                    <a:pt x="48" y="5239"/>
                    <a:pt x="107" y="5263"/>
                  </a:cubicBezTo>
                  <a:cubicBezTo>
                    <a:pt x="727" y="5632"/>
                    <a:pt x="1465" y="5834"/>
                    <a:pt x="2191" y="5834"/>
                  </a:cubicBezTo>
                  <a:cubicBezTo>
                    <a:pt x="3072" y="5834"/>
                    <a:pt x="3905" y="5560"/>
                    <a:pt x="4596" y="5060"/>
                  </a:cubicBezTo>
                  <a:cubicBezTo>
                    <a:pt x="4691" y="5001"/>
                    <a:pt x="4691" y="4858"/>
                    <a:pt x="4620" y="4786"/>
                  </a:cubicBezTo>
                  <a:cubicBezTo>
                    <a:pt x="4587" y="4754"/>
                    <a:pt x="4544" y="4735"/>
                    <a:pt x="4499" y="4735"/>
                  </a:cubicBezTo>
                  <a:cubicBezTo>
                    <a:pt x="4463" y="4735"/>
                    <a:pt x="4426" y="4748"/>
                    <a:pt x="4394" y="4775"/>
                  </a:cubicBezTo>
                  <a:cubicBezTo>
                    <a:pt x="3763" y="5215"/>
                    <a:pt x="3013" y="5489"/>
                    <a:pt x="2191" y="5489"/>
                  </a:cubicBezTo>
                  <a:cubicBezTo>
                    <a:pt x="1727" y="5489"/>
                    <a:pt x="1262" y="5394"/>
                    <a:pt x="846" y="5239"/>
                  </a:cubicBezTo>
                  <a:cubicBezTo>
                    <a:pt x="1369" y="5144"/>
                    <a:pt x="1846" y="4917"/>
                    <a:pt x="2262" y="4584"/>
                  </a:cubicBezTo>
                  <a:cubicBezTo>
                    <a:pt x="2310" y="4536"/>
                    <a:pt x="2334" y="4477"/>
                    <a:pt x="2322" y="4417"/>
                  </a:cubicBezTo>
                  <a:cubicBezTo>
                    <a:pt x="2310" y="4346"/>
                    <a:pt x="2239" y="4286"/>
                    <a:pt x="2155" y="4286"/>
                  </a:cubicBezTo>
                  <a:cubicBezTo>
                    <a:pt x="1739" y="4263"/>
                    <a:pt x="1369" y="4048"/>
                    <a:pt x="1167" y="3691"/>
                  </a:cubicBezTo>
                  <a:cubicBezTo>
                    <a:pt x="1250" y="3691"/>
                    <a:pt x="1358" y="3667"/>
                    <a:pt x="1441" y="3643"/>
                  </a:cubicBezTo>
                  <a:cubicBezTo>
                    <a:pt x="1524" y="3632"/>
                    <a:pt x="1584" y="3572"/>
                    <a:pt x="1584" y="3489"/>
                  </a:cubicBezTo>
                  <a:cubicBezTo>
                    <a:pt x="1596" y="3405"/>
                    <a:pt x="1536" y="3334"/>
                    <a:pt x="1441" y="3298"/>
                  </a:cubicBezTo>
                  <a:cubicBezTo>
                    <a:pt x="1000" y="3191"/>
                    <a:pt x="667" y="2822"/>
                    <a:pt x="596" y="2381"/>
                  </a:cubicBezTo>
                  <a:lnTo>
                    <a:pt x="596" y="2381"/>
                  </a:lnTo>
                  <a:cubicBezTo>
                    <a:pt x="727" y="2405"/>
                    <a:pt x="869" y="2417"/>
                    <a:pt x="1000" y="2417"/>
                  </a:cubicBezTo>
                  <a:cubicBezTo>
                    <a:pt x="1084" y="2417"/>
                    <a:pt x="1143" y="2358"/>
                    <a:pt x="1167" y="2274"/>
                  </a:cubicBezTo>
                  <a:cubicBezTo>
                    <a:pt x="1179" y="2203"/>
                    <a:pt x="1131" y="2143"/>
                    <a:pt x="1072" y="2108"/>
                  </a:cubicBezTo>
                  <a:cubicBezTo>
                    <a:pt x="703" y="1881"/>
                    <a:pt x="476" y="1488"/>
                    <a:pt x="476" y="1048"/>
                  </a:cubicBezTo>
                  <a:cubicBezTo>
                    <a:pt x="476" y="953"/>
                    <a:pt x="488" y="846"/>
                    <a:pt x="524" y="738"/>
                  </a:cubicBezTo>
                  <a:cubicBezTo>
                    <a:pt x="965" y="1191"/>
                    <a:pt x="1524" y="1524"/>
                    <a:pt x="2120" y="1727"/>
                  </a:cubicBezTo>
                  <a:cubicBezTo>
                    <a:pt x="2120" y="1727"/>
                    <a:pt x="2715" y="1905"/>
                    <a:pt x="2929" y="1917"/>
                  </a:cubicBezTo>
                  <a:lnTo>
                    <a:pt x="3024" y="1917"/>
                  </a:lnTo>
                  <a:cubicBezTo>
                    <a:pt x="3096" y="1917"/>
                    <a:pt x="3167" y="1869"/>
                    <a:pt x="3191" y="1798"/>
                  </a:cubicBezTo>
                  <a:cubicBezTo>
                    <a:pt x="3203" y="1786"/>
                    <a:pt x="3203" y="1750"/>
                    <a:pt x="3203" y="1738"/>
                  </a:cubicBezTo>
                  <a:lnTo>
                    <a:pt x="3203" y="1703"/>
                  </a:lnTo>
                  <a:cubicBezTo>
                    <a:pt x="3203" y="953"/>
                    <a:pt x="3810" y="334"/>
                    <a:pt x="4572" y="334"/>
                  </a:cubicBezTo>
                  <a:cubicBezTo>
                    <a:pt x="4941" y="334"/>
                    <a:pt x="5287" y="488"/>
                    <a:pt x="5549" y="750"/>
                  </a:cubicBezTo>
                  <a:cubicBezTo>
                    <a:pt x="5585" y="787"/>
                    <a:pt x="5621" y="802"/>
                    <a:pt x="5663" y="802"/>
                  </a:cubicBezTo>
                  <a:cubicBezTo>
                    <a:pt x="5676" y="802"/>
                    <a:pt x="5689" y="801"/>
                    <a:pt x="5703" y="798"/>
                  </a:cubicBezTo>
                  <a:cubicBezTo>
                    <a:pt x="5882" y="762"/>
                    <a:pt x="6049" y="738"/>
                    <a:pt x="6203" y="679"/>
                  </a:cubicBezTo>
                  <a:lnTo>
                    <a:pt x="6203" y="679"/>
                  </a:lnTo>
                  <a:cubicBezTo>
                    <a:pt x="6120" y="762"/>
                    <a:pt x="6013" y="857"/>
                    <a:pt x="5894" y="917"/>
                  </a:cubicBezTo>
                  <a:cubicBezTo>
                    <a:pt x="5822" y="965"/>
                    <a:pt x="5787" y="1048"/>
                    <a:pt x="5822" y="1143"/>
                  </a:cubicBezTo>
                  <a:cubicBezTo>
                    <a:pt x="5846" y="1203"/>
                    <a:pt x="5930" y="1250"/>
                    <a:pt x="6001" y="1250"/>
                  </a:cubicBezTo>
                  <a:cubicBezTo>
                    <a:pt x="6144" y="1227"/>
                    <a:pt x="6287" y="1215"/>
                    <a:pt x="6418" y="1167"/>
                  </a:cubicBezTo>
                  <a:lnTo>
                    <a:pt x="6418" y="1167"/>
                  </a:lnTo>
                  <a:cubicBezTo>
                    <a:pt x="6299" y="1286"/>
                    <a:pt x="6168" y="1405"/>
                    <a:pt x="6013" y="1512"/>
                  </a:cubicBezTo>
                  <a:cubicBezTo>
                    <a:pt x="5965" y="1548"/>
                    <a:pt x="5941" y="1608"/>
                    <a:pt x="5941" y="1655"/>
                  </a:cubicBezTo>
                  <a:lnTo>
                    <a:pt x="5941" y="1679"/>
                  </a:lnTo>
                  <a:lnTo>
                    <a:pt x="5941" y="1703"/>
                  </a:lnTo>
                  <a:lnTo>
                    <a:pt x="5941" y="1727"/>
                  </a:lnTo>
                  <a:cubicBezTo>
                    <a:pt x="5941" y="2691"/>
                    <a:pt x="5572" y="3572"/>
                    <a:pt x="4977" y="4227"/>
                  </a:cubicBezTo>
                  <a:cubicBezTo>
                    <a:pt x="4918" y="4298"/>
                    <a:pt x="4918" y="4405"/>
                    <a:pt x="4977" y="4465"/>
                  </a:cubicBezTo>
                  <a:cubicBezTo>
                    <a:pt x="5011" y="4499"/>
                    <a:pt x="5053" y="4514"/>
                    <a:pt x="5096" y="4514"/>
                  </a:cubicBezTo>
                  <a:cubicBezTo>
                    <a:pt x="5143" y="4514"/>
                    <a:pt x="5190" y="4496"/>
                    <a:pt x="5227" y="4465"/>
                  </a:cubicBezTo>
                  <a:cubicBezTo>
                    <a:pt x="5894" y="3715"/>
                    <a:pt x="6263" y="2762"/>
                    <a:pt x="6287" y="1750"/>
                  </a:cubicBezTo>
                  <a:cubicBezTo>
                    <a:pt x="6596" y="1524"/>
                    <a:pt x="6846" y="1250"/>
                    <a:pt x="7061" y="917"/>
                  </a:cubicBezTo>
                  <a:cubicBezTo>
                    <a:pt x="7144" y="857"/>
                    <a:pt x="7132" y="750"/>
                    <a:pt x="7061" y="715"/>
                  </a:cubicBezTo>
                  <a:cubicBezTo>
                    <a:pt x="7029" y="683"/>
                    <a:pt x="6987" y="667"/>
                    <a:pt x="6937" y="667"/>
                  </a:cubicBezTo>
                  <a:cubicBezTo>
                    <a:pt x="6912" y="667"/>
                    <a:pt x="6886" y="671"/>
                    <a:pt x="6858" y="679"/>
                  </a:cubicBezTo>
                  <a:cubicBezTo>
                    <a:pt x="6775" y="726"/>
                    <a:pt x="6680" y="750"/>
                    <a:pt x="6596" y="786"/>
                  </a:cubicBezTo>
                  <a:cubicBezTo>
                    <a:pt x="6680" y="667"/>
                    <a:pt x="6763" y="512"/>
                    <a:pt x="6823" y="369"/>
                  </a:cubicBezTo>
                  <a:cubicBezTo>
                    <a:pt x="6834" y="310"/>
                    <a:pt x="6834" y="238"/>
                    <a:pt x="6787" y="191"/>
                  </a:cubicBezTo>
                  <a:cubicBezTo>
                    <a:pt x="6750" y="153"/>
                    <a:pt x="6703" y="135"/>
                    <a:pt x="6659" y="135"/>
                  </a:cubicBezTo>
                  <a:cubicBezTo>
                    <a:pt x="6632" y="135"/>
                    <a:pt x="6607" y="142"/>
                    <a:pt x="6584" y="155"/>
                  </a:cubicBezTo>
                  <a:cubicBezTo>
                    <a:pt x="6322" y="310"/>
                    <a:pt x="6061" y="393"/>
                    <a:pt x="5775" y="441"/>
                  </a:cubicBezTo>
                  <a:cubicBezTo>
                    <a:pt x="5465" y="143"/>
                    <a:pt x="5048" y="0"/>
                    <a:pt x="4620" y="0"/>
                  </a:cubicBezTo>
                  <a:close/>
                </a:path>
              </a:pathLst>
            </a:custGeom>
            <a:solidFill>
              <a:srgbClr val="2C39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53" name="Google Shape;1053;p60"/>
          <p:cNvGrpSpPr/>
          <p:nvPr/>
        </p:nvGrpSpPr>
        <p:grpSpPr>
          <a:xfrm>
            <a:off x="7465632" y="1602944"/>
            <a:ext cx="308624" cy="308652"/>
            <a:chOff x="5549861" y="3817349"/>
            <a:chExt cx="345642" cy="345674"/>
          </a:xfrm>
        </p:grpSpPr>
        <p:sp>
          <p:nvSpPr>
            <p:cNvPr id="1054" name="Google Shape;1054;p60"/>
            <p:cNvSpPr/>
            <p:nvPr/>
          </p:nvSpPr>
          <p:spPr>
            <a:xfrm>
              <a:off x="5549861" y="3817349"/>
              <a:ext cx="345642" cy="345674"/>
            </a:xfrm>
            <a:custGeom>
              <a:avLst/>
              <a:gdLst/>
              <a:ahLst/>
              <a:cxnLst/>
              <a:rect l="l" t="t" r="r" b="b"/>
              <a:pathLst>
                <a:path w="10859" h="10860" extrusionOk="0">
                  <a:moveTo>
                    <a:pt x="5429" y="334"/>
                  </a:moveTo>
                  <a:cubicBezTo>
                    <a:pt x="8239" y="334"/>
                    <a:pt x="10513" y="2608"/>
                    <a:pt x="10513" y="5430"/>
                  </a:cubicBezTo>
                  <a:cubicBezTo>
                    <a:pt x="10513" y="8240"/>
                    <a:pt x="8227" y="10514"/>
                    <a:pt x="5429" y="10514"/>
                  </a:cubicBezTo>
                  <a:cubicBezTo>
                    <a:pt x="2619" y="10514"/>
                    <a:pt x="333" y="8240"/>
                    <a:pt x="333" y="5430"/>
                  </a:cubicBezTo>
                  <a:cubicBezTo>
                    <a:pt x="333" y="2608"/>
                    <a:pt x="2619" y="334"/>
                    <a:pt x="5429" y="334"/>
                  </a:cubicBezTo>
                  <a:close/>
                  <a:moveTo>
                    <a:pt x="5429" y="1"/>
                  </a:moveTo>
                  <a:cubicBezTo>
                    <a:pt x="3989" y="1"/>
                    <a:pt x="2619" y="560"/>
                    <a:pt x="1584" y="1584"/>
                  </a:cubicBezTo>
                  <a:cubicBezTo>
                    <a:pt x="560" y="2620"/>
                    <a:pt x="0" y="3989"/>
                    <a:pt x="0" y="5430"/>
                  </a:cubicBezTo>
                  <a:cubicBezTo>
                    <a:pt x="0" y="6871"/>
                    <a:pt x="560" y="8240"/>
                    <a:pt x="1584" y="9264"/>
                  </a:cubicBezTo>
                  <a:cubicBezTo>
                    <a:pt x="2619" y="10300"/>
                    <a:pt x="3989" y="10859"/>
                    <a:pt x="5429" y="10859"/>
                  </a:cubicBezTo>
                  <a:cubicBezTo>
                    <a:pt x="6870" y="10859"/>
                    <a:pt x="8239" y="10300"/>
                    <a:pt x="9263" y="9264"/>
                  </a:cubicBezTo>
                  <a:cubicBezTo>
                    <a:pt x="10299" y="8240"/>
                    <a:pt x="10859" y="6871"/>
                    <a:pt x="10859" y="5430"/>
                  </a:cubicBezTo>
                  <a:cubicBezTo>
                    <a:pt x="10859" y="3989"/>
                    <a:pt x="10299" y="2620"/>
                    <a:pt x="9263" y="1584"/>
                  </a:cubicBezTo>
                  <a:cubicBezTo>
                    <a:pt x="8239" y="560"/>
                    <a:pt x="6870" y="1"/>
                    <a:pt x="5429" y="1"/>
                  </a:cubicBezTo>
                  <a:close/>
                </a:path>
              </a:pathLst>
            </a:custGeom>
            <a:solidFill>
              <a:srgbClr val="2C39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 name="Google Shape;1055;p60"/>
            <p:cNvSpPr/>
            <p:nvPr/>
          </p:nvSpPr>
          <p:spPr>
            <a:xfrm>
              <a:off x="5590763" y="3890208"/>
              <a:ext cx="262661" cy="200052"/>
            </a:xfrm>
            <a:custGeom>
              <a:avLst/>
              <a:gdLst/>
              <a:ahLst/>
              <a:cxnLst/>
              <a:rect l="l" t="t" r="r" b="b"/>
              <a:pathLst>
                <a:path w="8252" h="6285" extrusionOk="0">
                  <a:moveTo>
                    <a:pt x="4123" y="1"/>
                  </a:moveTo>
                  <a:cubicBezTo>
                    <a:pt x="3010" y="1"/>
                    <a:pt x="1900" y="63"/>
                    <a:pt x="799" y="188"/>
                  </a:cubicBezTo>
                  <a:cubicBezTo>
                    <a:pt x="513" y="224"/>
                    <a:pt x="287" y="450"/>
                    <a:pt x="239" y="712"/>
                  </a:cubicBezTo>
                  <a:cubicBezTo>
                    <a:pt x="1" y="2319"/>
                    <a:pt x="1" y="3963"/>
                    <a:pt x="239" y="5570"/>
                  </a:cubicBezTo>
                  <a:cubicBezTo>
                    <a:pt x="287" y="5844"/>
                    <a:pt x="513" y="6058"/>
                    <a:pt x="799" y="6082"/>
                  </a:cubicBezTo>
                  <a:cubicBezTo>
                    <a:pt x="1894" y="6201"/>
                    <a:pt x="3013" y="6284"/>
                    <a:pt x="4132" y="6284"/>
                  </a:cubicBezTo>
                  <a:cubicBezTo>
                    <a:pt x="4609" y="6284"/>
                    <a:pt x="5085" y="6260"/>
                    <a:pt x="5561" y="6249"/>
                  </a:cubicBezTo>
                  <a:cubicBezTo>
                    <a:pt x="5644" y="6249"/>
                    <a:pt x="5716" y="6177"/>
                    <a:pt x="5716" y="6070"/>
                  </a:cubicBezTo>
                  <a:cubicBezTo>
                    <a:pt x="5716" y="5963"/>
                    <a:pt x="5633" y="5891"/>
                    <a:pt x="5537" y="5891"/>
                  </a:cubicBezTo>
                  <a:cubicBezTo>
                    <a:pt x="5051" y="5914"/>
                    <a:pt x="4564" y="5925"/>
                    <a:pt x="4076" y="5925"/>
                  </a:cubicBezTo>
                  <a:cubicBezTo>
                    <a:pt x="2998" y="5925"/>
                    <a:pt x="1916" y="5868"/>
                    <a:pt x="834" y="5737"/>
                  </a:cubicBezTo>
                  <a:cubicBezTo>
                    <a:pt x="715" y="5725"/>
                    <a:pt x="620" y="5641"/>
                    <a:pt x="596" y="5498"/>
                  </a:cubicBezTo>
                  <a:cubicBezTo>
                    <a:pt x="382" y="3927"/>
                    <a:pt x="382" y="2319"/>
                    <a:pt x="596" y="736"/>
                  </a:cubicBezTo>
                  <a:cubicBezTo>
                    <a:pt x="620" y="617"/>
                    <a:pt x="715" y="522"/>
                    <a:pt x="834" y="498"/>
                  </a:cubicBezTo>
                  <a:cubicBezTo>
                    <a:pt x="1942" y="379"/>
                    <a:pt x="3037" y="319"/>
                    <a:pt x="4144" y="319"/>
                  </a:cubicBezTo>
                  <a:cubicBezTo>
                    <a:pt x="5240" y="319"/>
                    <a:pt x="6347" y="379"/>
                    <a:pt x="7442" y="498"/>
                  </a:cubicBezTo>
                  <a:cubicBezTo>
                    <a:pt x="7561" y="522"/>
                    <a:pt x="7669" y="605"/>
                    <a:pt x="7680" y="736"/>
                  </a:cubicBezTo>
                  <a:cubicBezTo>
                    <a:pt x="7907" y="2319"/>
                    <a:pt x="7907" y="3927"/>
                    <a:pt x="7680" y="5498"/>
                  </a:cubicBezTo>
                  <a:cubicBezTo>
                    <a:pt x="7669" y="5617"/>
                    <a:pt x="7561" y="5725"/>
                    <a:pt x="7442" y="5737"/>
                  </a:cubicBezTo>
                  <a:cubicBezTo>
                    <a:pt x="7085" y="5784"/>
                    <a:pt x="6752" y="5820"/>
                    <a:pt x="6395" y="5844"/>
                  </a:cubicBezTo>
                  <a:cubicBezTo>
                    <a:pt x="6299" y="5844"/>
                    <a:pt x="6228" y="5927"/>
                    <a:pt x="6228" y="6010"/>
                  </a:cubicBezTo>
                  <a:cubicBezTo>
                    <a:pt x="6228" y="6110"/>
                    <a:pt x="6299" y="6178"/>
                    <a:pt x="6386" y="6178"/>
                  </a:cubicBezTo>
                  <a:cubicBezTo>
                    <a:pt x="6393" y="6178"/>
                    <a:pt x="6399" y="6178"/>
                    <a:pt x="6406" y="6177"/>
                  </a:cubicBezTo>
                  <a:cubicBezTo>
                    <a:pt x="6764" y="6141"/>
                    <a:pt x="7121" y="6118"/>
                    <a:pt x="7478" y="6070"/>
                  </a:cubicBezTo>
                  <a:cubicBezTo>
                    <a:pt x="7764" y="6034"/>
                    <a:pt x="7978" y="5820"/>
                    <a:pt x="8026" y="5546"/>
                  </a:cubicBezTo>
                  <a:cubicBezTo>
                    <a:pt x="8252" y="3963"/>
                    <a:pt x="8252" y="2319"/>
                    <a:pt x="8014" y="712"/>
                  </a:cubicBezTo>
                  <a:cubicBezTo>
                    <a:pt x="7966" y="426"/>
                    <a:pt x="7740" y="224"/>
                    <a:pt x="7466" y="188"/>
                  </a:cubicBezTo>
                  <a:cubicBezTo>
                    <a:pt x="6353" y="63"/>
                    <a:pt x="5237" y="1"/>
                    <a:pt x="4123" y="1"/>
                  </a:cubicBezTo>
                  <a:close/>
                </a:path>
              </a:pathLst>
            </a:custGeom>
            <a:solidFill>
              <a:srgbClr val="2C39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 name="Google Shape;1056;p60"/>
            <p:cNvSpPr/>
            <p:nvPr/>
          </p:nvSpPr>
          <p:spPr>
            <a:xfrm>
              <a:off x="5680587" y="3935024"/>
              <a:ext cx="105389" cy="110514"/>
            </a:xfrm>
            <a:custGeom>
              <a:avLst/>
              <a:gdLst/>
              <a:ahLst/>
              <a:cxnLst/>
              <a:rect l="l" t="t" r="r" b="b"/>
              <a:pathLst>
                <a:path w="3311" h="3472" extrusionOk="0">
                  <a:moveTo>
                    <a:pt x="334" y="447"/>
                  </a:moveTo>
                  <a:lnTo>
                    <a:pt x="2763" y="1733"/>
                  </a:lnTo>
                  <a:lnTo>
                    <a:pt x="334" y="3007"/>
                  </a:lnTo>
                  <a:lnTo>
                    <a:pt x="334" y="447"/>
                  </a:lnTo>
                  <a:close/>
                  <a:moveTo>
                    <a:pt x="163" y="1"/>
                  </a:moveTo>
                  <a:cubicBezTo>
                    <a:pt x="135" y="1"/>
                    <a:pt x="108" y="7"/>
                    <a:pt x="84" y="18"/>
                  </a:cubicBezTo>
                  <a:cubicBezTo>
                    <a:pt x="36" y="54"/>
                    <a:pt x="1" y="114"/>
                    <a:pt x="1" y="173"/>
                  </a:cubicBezTo>
                  <a:lnTo>
                    <a:pt x="1" y="3293"/>
                  </a:lnTo>
                  <a:cubicBezTo>
                    <a:pt x="1" y="3352"/>
                    <a:pt x="24" y="3412"/>
                    <a:pt x="84" y="3447"/>
                  </a:cubicBezTo>
                  <a:cubicBezTo>
                    <a:pt x="120" y="3459"/>
                    <a:pt x="144" y="3471"/>
                    <a:pt x="179" y="3471"/>
                  </a:cubicBezTo>
                  <a:cubicBezTo>
                    <a:pt x="203" y="3471"/>
                    <a:pt x="239" y="3471"/>
                    <a:pt x="251" y="3459"/>
                  </a:cubicBezTo>
                  <a:lnTo>
                    <a:pt x="3227" y="1900"/>
                  </a:lnTo>
                  <a:cubicBezTo>
                    <a:pt x="3287" y="1864"/>
                    <a:pt x="3311" y="1804"/>
                    <a:pt x="3311" y="1745"/>
                  </a:cubicBezTo>
                  <a:cubicBezTo>
                    <a:pt x="3311" y="1673"/>
                    <a:pt x="3287" y="1614"/>
                    <a:pt x="3227" y="1578"/>
                  </a:cubicBezTo>
                  <a:lnTo>
                    <a:pt x="251" y="18"/>
                  </a:lnTo>
                  <a:cubicBezTo>
                    <a:pt x="221" y="7"/>
                    <a:pt x="191" y="1"/>
                    <a:pt x="163" y="1"/>
                  </a:cubicBezTo>
                  <a:close/>
                </a:path>
              </a:pathLst>
            </a:custGeom>
            <a:solidFill>
              <a:srgbClr val="2C39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rgbClr val="EFEFEF"/>
        </a:solidFill>
        <a:effectLst/>
      </p:bgPr>
    </p:bg>
    <p:spTree>
      <p:nvGrpSpPr>
        <p:cNvPr id="1" name="Shape 1080"/>
        <p:cNvGrpSpPr/>
        <p:nvPr/>
      </p:nvGrpSpPr>
      <p:grpSpPr>
        <a:xfrm>
          <a:off x="0" y="0"/>
          <a:ext cx="0" cy="0"/>
          <a:chOff x="0" y="0"/>
          <a:chExt cx="0" cy="0"/>
        </a:xfrm>
      </p:grpSpPr>
      <p:sp>
        <p:nvSpPr>
          <p:cNvPr id="1081" name="Google Shape;1081;p62"/>
          <p:cNvSpPr/>
          <p:nvPr/>
        </p:nvSpPr>
        <p:spPr>
          <a:xfrm>
            <a:off x="-6375" y="0"/>
            <a:ext cx="9144000" cy="1924500"/>
          </a:xfrm>
          <a:prstGeom prst="rect">
            <a:avLst/>
          </a:prstGeom>
          <a:solidFill>
            <a:srgbClr val="2C39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 name="Google Shape;1082;p62"/>
          <p:cNvSpPr txBox="1">
            <a:spLocks noGrp="1"/>
          </p:cNvSpPr>
          <p:nvPr>
            <p:ph type="title"/>
          </p:nvPr>
        </p:nvSpPr>
        <p:spPr>
          <a:xfrm>
            <a:off x="432925" y="375875"/>
            <a:ext cx="8293200" cy="577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rgbClr val="F3F3F3"/>
                </a:solidFill>
              </a:rPr>
              <a:t>CALENDAR</a:t>
            </a:r>
            <a:endParaRPr>
              <a:solidFill>
                <a:srgbClr val="F3F3F3"/>
              </a:solidFill>
            </a:endParaRPr>
          </a:p>
        </p:txBody>
      </p:sp>
      <p:cxnSp>
        <p:nvCxnSpPr>
          <p:cNvPr id="1083" name="Google Shape;1083;p62"/>
          <p:cNvCxnSpPr/>
          <p:nvPr/>
        </p:nvCxnSpPr>
        <p:spPr>
          <a:xfrm>
            <a:off x="0" y="1028850"/>
            <a:ext cx="4601700" cy="0"/>
          </a:xfrm>
          <a:prstGeom prst="straightConnector1">
            <a:avLst/>
          </a:prstGeom>
          <a:noFill/>
          <a:ln w="19050" cap="flat" cmpd="sng">
            <a:solidFill>
              <a:srgbClr val="F3F3F3"/>
            </a:solidFill>
            <a:prstDash val="solid"/>
            <a:round/>
            <a:headEnd type="none" w="med" len="med"/>
            <a:tailEnd type="none" w="med" len="med"/>
          </a:ln>
        </p:spPr>
      </p:cxnSp>
      <p:sp>
        <p:nvSpPr>
          <p:cNvPr id="1084" name="Google Shape;1084;p62"/>
          <p:cNvSpPr/>
          <p:nvPr/>
        </p:nvSpPr>
        <p:spPr>
          <a:xfrm>
            <a:off x="847990" y="3581950"/>
            <a:ext cx="1246800" cy="318600"/>
          </a:xfrm>
          <a:prstGeom prst="rect">
            <a:avLst/>
          </a:prstGeom>
          <a:noFill/>
          <a:ln w="19050" cap="flat" cmpd="sng">
            <a:solidFill>
              <a:srgbClr val="2C3938"/>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100">
                <a:solidFill>
                  <a:srgbClr val="2C3938"/>
                </a:solidFill>
                <a:latin typeface="Cutive Mono"/>
                <a:ea typeface="Cutive Mono"/>
                <a:cs typeface="Cutive Mono"/>
                <a:sym typeface="Cutive Mono"/>
              </a:rPr>
              <a:t>08:00</a:t>
            </a:r>
            <a:endParaRPr sz="1100">
              <a:solidFill>
                <a:srgbClr val="2C3938"/>
              </a:solidFill>
              <a:latin typeface="Cutive Mono"/>
              <a:ea typeface="Cutive Mono"/>
              <a:cs typeface="Cutive Mono"/>
              <a:sym typeface="Cutive Mono"/>
            </a:endParaRPr>
          </a:p>
        </p:txBody>
      </p:sp>
      <p:sp>
        <p:nvSpPr>
          <p:cNvPr id="1085" name="Google Shape;1085;p62"/>
          <p:cNvSpPr/>
          <p:nvPr/>
        </p:nvSpPr>
        <p:spPr>
          <a:xfrm>
            <a:off x="2440415" y="3581950"/>
            <a:ext cx="1246800" cy="318600"/>
          </a:xfrm>
          <a:prstGeom prst="rect">
            <a:avLst/>
          </a:prstGeom>
          <a:noFill/>
          <a:ln w="19050" cap="flat" cmpd="sng">
            <a:solidFill>
              <a:srgbClr val="2C3938"/>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100">
                <a:solidFill>
                  <a:srgbClr val="2C3938"/>
                </a:solidFill>
                <a:latin typeface="Cutive Mono"/>
                <a:ea typeface="Cutive Mono"/>
                <a:cs typeface="Cutive Mono"/>
                <a:sym typeface="Cutive Mono"/>
              </a:rPr>
              <a:t>12:00</a:t>
            </a:r>
            <a:endParaRPr sz="1100">
              <a:solidFill>
                <a:srgbClr val="2C3938"/>
              </a:solidFill>
              <a:latin typeface="Cutive Mono"/>
              <a:ea typeface="Cutive Mono"/>
              <a:cs typeface="Cutive Mono"/>
              <a:sym typeface="Cutive Mono"/>
            </a:endParaRPr>
          </a:p>
        </p:txBody>
      </p:sp>
      <p:sp>
        <p:nvSpPr>
          <p:cNvPr id="1086" name="Google Shape;1086;p62"/>
          <p:cNvSpPr/>
          <p:nvPr/>
        </p:nvSpPr>
        <p:spPr>
          <a:xfrm>
            <a:off x="3974265" y="3581950"/>
            <a:ext cx="1246800" cy="318600"/>
          </a:xfrm>
          <a:prstGeom prst="rect">
            <a:avLst/>
          </a:prstGeom>
          <a:noFill/>
          <a:ln w="19050" cap="flat" cmpd="sng">
            <a:solidFill>
              <a:srgbClr val="2C3938"/>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100">
                <a:solidFill>
                  <a:srgbClr val="2C3938"/>
                </a:solidFill>
                <a:latin typeface="Cutive Mono"/>
                <a:ea typeface="Cutive Mono"/>
                <a:cs typeface="Cutive Mono"/>
                <a:sym typeface="Cutive Mono"/>
              </a:rPr>
              <a:t>14:00</a:t>
            </a:r>
            <a:endParaRPr sz="1100">
              <a:solidFill>
                <a:srgbClr val="2C3938"/>
              </a:solidFill>
              <a:latin typeface="Cutive Mono"/>
              <a:ea typeface="Cutive Mono"/>
              <a:cs typeface="Cutive Mono"/>
              <a:sym typeface="Cutive Mono"/>
            </a:endParaRPr>
          </a:p>
        </p:txBody>
      </p:sp>
      <p:sp>
        <p:nvSpPr>
          <p:cNvPr id="1087" name="Google Shape;1087;p62"/>
          <p:cNvSpPr/>
          <p:nvPr/>
        </p:nvSpPr>
        <p:spPr>
          <a:xfrm>
            <a:off x="5537403" y="3581975"/>
            <a:ext cx="1246800" cy="318600"/>
          </a:xfrm>
          <a:prstGeom prst="rect">
            <a:avLst/>
          </a:prstGeom>
          <a:noFill/>
          <a:ln w="19050" cap="flat" cmpd="sng">
            <a:solidFill>
              <a:srgbClr val="2C3938"/>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100">
                <a:solidFill>
                  <a:srgbClr val="2C3938"/>
                </a:solidFill>
                <a:latin typeface="Cutive Mono"/>
                <a:ea typeface="Cutive Mono"/>
                <a:cs typeface="Cutive Mono"/>
                <a:sym typeface="Cutive Mono"/>
              </a:rPr>
              <a:t>18:00</a:t>
            </a:r>
            <a:endParaRPr sz="1100">
              <a:solidFill>
                <a:srgbClr val="2C3938"/>
              </a:solidFill>
              <a:latin typeface="Cutive Mono"/>
              <a:ea typeface="Cutive Mono"/>
              <a:cs typeface="Cutive Mono"/>
              <a:sym typeface="Cutive Mono"/>
            </a:endParaRPr>
          </a:p>
        </p:txBody>
      </p:sp>
      <p:sp>
        <p:nvSpPr>
          <p:cNvPr id="1088" name="Google Shape;1088;p62"/>
          <p:cNvSpPr/>
          <p:nvPr/>
        </p:nvSpPr>
        <p:spPr>
          <a:xfrm>
            <a:off x="7100540" y="3581950"/>
            <a:ext cx="1246800" cy="318600"/>
          </a:xfrm>
          <a:prstGeom prst="rect">
            <a:avLst/>
          </a:prstGeom>
          <a:noFill/>
          <a:ln w="19050" cap="flat" cmpd="sng">
            <a:solidFill>
              <a:srgbClr val="2C3938"/>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r>
              <a:rPr lang="en" sz="1100">
                <a:solidFill>
                  <a:srgbClr val="2C3938"/>
                </a:solidFill>
                <a:latin typeface="Cutive Mono"/>
                <a:ea typeface="Cutive Mono"/>
                <a:cs typeface="Cutive Mono"/>
                <a:sym typeface="Cutive Mono"/>
              </a:rPr>
              <a:t>23:00</a:t>
            </a:r>
            <a:endParaRPr sz="1100">
              <a:solidFill>
                <a:srgbClr val="2C3938"/>
              </a:solidFill>
              <a:latin typeface="Cutive Mono"/>
              <a:ea typeface="Cutive Mono"/>
              <a:cs typeface="Cutive Mono"/>
              <a:sym typeface="Cutive Mono"/>
            </a:endParaRPr>
          </a:p>
        </p:txBody>
      </p:sp>
      <p:sp>
        <p:nvSpPr>
          <p:cNvPr id="1089" name="Google Shape;1089;p62"/>
          <p:cNvSpPr txBox="1"/>
          <p:nvPr/>
        </p:nvSpPr>
        <p:spPr>
          <a:xfrm flipH="1">
            <a:off x="747765" y="3938550"/>
            <a:ext cx="1447200" cy="577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sz="900">
                <a:solidFill>
                  <a:srgbClr val="2C3938"/>
                </a:solidFill>
                <a:latin typeface="Cutive Mono"/>
                <a:ea typeface="Cutive Mono"/>
                <a:cs typeface="Cutive Mono"/>
                <a:sym typeface="Cutive Mono"/>
              </a:rPr>
              <a:t>Despite being red, Mars is a cold place, not hot</a:t>
            </a:r>
            <a:endParaRPr sz="900">
              <a:solidFill>
                <a:srgbClr val="2C3938"/>
              </a:solidFill>
              <a:latin typeface="Cutive Mono"/>
              <a:ea typeface="Cutive Mono"/>
              <a:cs typeface="Cutive Mono"/>
              <a:sym typeface="Cutive Mono"/>
            </a:endParaRPr>
          </a:p>
        </p:txBody>
      </p:sp>
      <p:sp>
        <p:nvSpPr>
          <p:cNvPr id="1090" name="Google Shape;1090;p62"/>
          <p:cNvSpPr txBox="1"/>
          <p:nvPr/>
        </p:nvSpPr>
        <p:spPr>
          <a:xfrm flipH="1">
            <a:off x="2310915" y="3938550"/>
            <a:ext cx="1447200" cy="577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sz="900">
                <a:solidFill>
                  <a:srgbClr val="2C3938"/>
                </a:solidFill>
                <a:latin typeface="Cutive Mono"/>
                <a:ea typeface="Cutive Mono"/>
                <a:cs typeface="Cutive Mono"/>
                <a:sym typeface="Cutive Mono"/>
              </a:rPr>
              <a:t>Jupiter is the biggest planet in our Solar System</a:t>
            </a:r>
            <a:endParaRPr sz="900">
              <a:solidFill>
                <a:srgbClr val="2C3938"/>
              </a:solidFill>
              <a:latin typeface="Cutive Mono"/>
              <a:ea typeface="Cutive Mono"/>
              <a:cs typeface="Cutive Mono"/>
              <a:sym typeface="Cutive Mono"/>
            </a:endParaRPr>
          </a:p>
        </p:txBody>
      </p:sp>
      <p:sp>
        <p:nvSpPr>
          <p:cNvPr id="1091" name="Google Shape;1091;p62"/>
          <p:cNvSpPr txBox="1"/>
          <p:nvPr/>
        </p:nvSpPr>
        <p:spPr>
          <a:xfrm flipH="1">
            <a:off x="3874065" y="3938550"/>
            <a:ext cx="1447200" cy="577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sz="900">
                <a:solidFill>
                  <a:srgbClr val="2C3938"/>
                </a:solidFill>
                <a:latin typeface="Cutive Mono"/>
                <a:ea typeface="Cutive Mono"/>
                <a:cs typeface="Cutive Mono"/>
                <a:sym typeface="Cutive Mono"/>
              </a:rPr>
              <a:t>Mercury is the smallest planet in our Solar System</a:t>
            </a:r>
            <a:endParaRPr sz="900">
              <a:solidFill>
                <a:srgbClr val="2C3938"/>
              </a:solidFill>
              <a:latin typeface="Cutive Mono"/>
              <a:ea typeface="Cutive Mono"/>
              <a:cs typeface="Cutive Mono"/>
              <a:sym typeface="Cutive Mono"/>
            </a:endParaRPr>
          </a:p>
        </p:txBody>
      </p:sp>
      <p:sp>
        <p:nvSpPr>
          <p:cNvPr id="1092" name="Google Shape;1092;p62"/>
          <p:cNvSpPr txBox="1"/>
          <p:nvPr/>
        </p:nvSpPr>
        <p:spPr>
          <a:xfrm flipH="1">
            <a:off x="5437215" y="3938575"/>
            <a:ext cx="1447200" cy="577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sz="900">
                <a:solidFill>
                  <a:srgbClr val="2C3938"/>
                </a:solidFill>
                <a:latin typeface="Cutive Mono"/>
                <a:ea typeface="Cutive Mono"/>
                <a:cs typeface="Cutive Mono"/>
                <a:sym typeface="Cutive Mono"/>
              </a:rPr>
              <a:t>The Earth is the third planet from the Sun</a:t>
            </a:r>
            <a:endParaRPr sz="900">
              <a:solidFill>
                <a:srgbClr val="2C3938"/>
              </a:solidFill>
              <a:latin typeface="Cutive Mono"/>
              <a:ea typeface="Cutive Mono"/>
              <a:cs typeface="Cutive Mono"/>
              <a:sym typeface="Cutive Mono"/>
            </a:endParaRPr>
          </a:p>
        </p:txBody>
      </p:sp>
      <p:sp>
        <p:nvSpPr>
          <p:cNvPr id="1093" name="Google Shape;1093;p62"/>
          <p:cNvSpPr txBox="1"/>
          <p:nvPr/>
        </p:nvSpPr>
        <p:spPr>
          <a:xfrm flipH="1">
            <a:off x="7000365" y="3938550"/>
            <a:ext cx="1447200" cy="5778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Clr>
                <a:schemeClr val="dk1"/>
              </a:buClr>
              <a:buSzPts val="1100"/>
              <a:buFont typeface="Arial"/>
              <a:buNone/>
            </a:pPr>
            <a:r>
              <a:rPr lang="en" sz="900">
                <a:solidFill>
                  <a:srgbClr val="2C3938"/>
                </a:solidFill>
                <a:latin typeface="Cutive Mono"/>
                <a:ea typeface="Cutive Mono"/>
                <a:cs typeface="Cutive Mono"/>
                <a:sym typeface="Cutive Mono"/>
              </a:rPr>
              <a:t>Saturn is the ringed one. It’s a gas giant</a:t>
            </a:r>
            <a:endParaRPr sz="900">
              <a:solidFill>
                <a:srgbClr val="2C3938"/>
              </a:solidFill>
              <a:latin typeface="Cutive Mono"/>
              <a:ea typeface="Cutive Mono"/>
              <a:cs typeface="Cutive Mono"/>
              <a:sym typeface="Cutive Mono"/>
            </a:endParaRPr>
          </a:p>
        </p:txBody>
      </p:sp>
      <p:sp>
        <p:nvSpPr>
          <p:cNvPr id="1094" name="Google Shape;1094;p62"/>
          <p:cNvSpPr txBox="1"/>
          <p:nvPr/>
        </p:nvSpPr>
        <p:spPr>
          <a:xfrm flipH="1">
            <a:off x="2115165" y="2913900"/>
            <a:ext cx="4965000" cy="3849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Clr>
                <a:srgbClr val="000000"/>
              </a:buClr>
              <a:buSzPts val="1100"/>
              <a:buFont typeface="Arial"/>
              <a:buNone/>
            </a:pPr>
            <a:r>
              <a:rPr lang="en" sz="900">
                <a:solidFill>
                  <a:srgbClr val="2C3938"/>
                </a:solidFill>
                <a:latin typeface="Cutive Mono"/>
                <a:ea typeface="Cutive Mono"/>
                <a:cs typeface="Cutive Mono"/>
                <a:sym typeface="Cutive Mono"/>
              </a:rPr>
              <a:t>The International Day of Peace ("Peace Day") is observed around the world each year on September 21</a:t>
            </a:r>
            <a:endParaRPr sz="900">
              <a:solidFill>
                <a:srgbClr val="2C3938"/>
              </a:solidFill>
              <a:latin typeface="Cutive Mono"/>
              <a:ea typeface="Cutive Mono"/>
              <a:cs typeface="Cutive Mono"/>
              <a:sym typeface="Cutive Mono"/>
            </a:endParaRPr>
          </a:p>
        </p:txBody>
      </p:sp>
      <p:sp>
        <p:nvSpPr>
          <p:cNvPr id="1095" name="Google Shape;1095;p62"/>
          <p:cNvSpPr txBox="1"/>
          <p:nvPr/>
        </p:nvSpPr>
        <p:spPr>
          <a:xfrm flipH="1">
            <a:off x="2115165" y="2340963"/>
            <a:ext cx="4965000" cy="318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Clr>
                <a:srgbClr val="000000"/>
              </a:buClr>
              <a:buSzPts val="1100"/>
              <a:buFont typeface="Arial"/>
              <a:buNone/>
            </a:pPr>
            <a:r>
              <a:rPr lang="en" sz="1200">
                <a:solidFill>
                  <a:srgbClr val="2C3938"/>
                </a:solidFill>
                <a:latin typeface="Oswald"/>
                <a:ea typeface="Oswald"/>
                <a:cs typeface="Oswald"/>
                <a:sym typeface="Oswald"/>
              </a:rPr>
              <a:t>PEACE DAY</a:t>
            </a:r>
            <a:endParaRPr sz="1200">
              <a:solidFill>
                <a:srgbClr val="2C3938"/>
              </a:solidFill>
              <a:latin typeface="Oswald"/>
              <a:ea typeface="Oswald"/>
              <a:cs typeface="Oswald"/>
              <a:sym typeface="Oswald"/>
            </a:endParaRPr>
          </a:p>
        </p:txBody>
      </p:sp>
      <p:cxnSp>
        <p:nvCxnSpPr>
          <p:cNvPr id="1096" name="Google Shape;1096;p62"/>
          <p:cNvCxnSpPr>
            <a:stCxn id="1095" idx="2"/>
            <a:endCxn id="1094" idx="0"/>
          </p:cNvCxnSpPr>
          <p:nvPr/>
        </p:nvCxnSpPr>
        <p:spPr>
          <a:xfrm>
            <a:off x="4597665" y="2659563"/>
            <a:ext cx="0" cy="254400"/>
          </a:xfrm>
          <a:prstGeom prst="straightConnector1">
            <a:avLst/>
          </a:prstGeom>
          <a:noFill/>
          <a:ln w="19050" cap="flat" cmpd="sng">
            <a:solidFill>
              <a:schemeClr val="dk2"/>
            </a:solidFill>
            <a:prstDash val="solid"/>
            <a:round/>
            <a:headEnd type="none" w="med" len="med"/>
            <a:tailEnd type="none" w="med" len="med"/>
          </a:ln>
        </p:spPr>
      </p:cxnSp>
      <p:cxnSp>
        <p:nvCxnSpPr>
          <p:cNvPr id="1097" name="Google Shape;1097;p62"/>
          <p:cNvCxnSpPr>
            <a:stCxn id="1094" idx="2"/>
            <a:endCxn id="1086" idx="0"/>
          </p:cNvCxnSpPr>
          <p:nvPr/>
        </p:nvCxnSpPr>
        <p:spPr>
          <a:xfrm>
            <a:off x="4597665" y="3298800"/>
            <a:ext cx="0" cy="283200"/>
          </a:xfrm>
          <a:prstGeom prst="straightConnector1">
            <a:avLst/>
          </a:prstGeom>
          <a:noFill/>
          <a:ln w="19050" cap="flat" cmpd="sng">
            <a:solidFill>
              <a:srgbClr val="2C3938"/>
            </a:solidFill>
            <a:prstDash val="solid"/>
            <a:round/>
            <a:headEnd type="none" w="med" len="med"/>
            <a:tailEnd type="none" w="med" len="med"/>
          </a:ln>
        </p:spPr>
      </p:cxn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rgbClr val="EFEFEF"/>
        </a:solidFill>
        <a:effectLst/>
      </p:bgPr>
    </p:bg>
    <p:spTree>
      <p:nvGrpSpPr>
        <p:cNvPr id="1" name="Shape 260"/>
        <p:cNvGrpSpPr/>
        <p:nvPr/>
      </p:nvGrpSpPr>
      <p:grpSpPr>
        <a:xfrm>
          <a:off x="0" y="0"/>
          <a:ext cx="0" cy="0"/>
          <a:chOff x="0" y="0"/>
          <a:chExt cx="0" cy="0"/>
        </a:xfrm>
      </p:grpSpPr>
      <p:sp>
        <p:nvSpPr>
          <p:cNvPr id="262" name="Google Shape;262;p43"/>
          <p:cNvSpPr txBox="1">
            <a:spLocks noGrp="1"/>
          </p:cNvSpPr>
          <p:nvPr>
            <p:ph type="ctrTitle"/>
          </p:nvPr>
        </p:nvSpPr>
        <p:spPr>
          <a:xfrm>
            <a:off x="1931956" y="1919926"/>
            <a:ext cx="2196600" cy="369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ABOUT US</a:t>
            </a:r>
            <a:endParaRPr dirty="0"/>
          </a:p>
        </p:txBody>
      </p:sp>
      <p:sp>
        <p:nvSpPr>
          <p:cNvPr id="263" name="Google Shape;263;p43"/>
          <p:cNvSpPr txBox="1">
            <a:spLocks noGrp="1"/>
          </p:cNvSpPr>
          <p:nvPr>
            <p:ph type="subTitle" idx="1"/>
          </p:nvPr>
        </p:nvSpPr>
        <p:spPr>
          <a:xfrm>
            <a:off x="1974556" y="2216596"/>
            <a:ext cx="2111400" cy="328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sz="1400" dirty="0" err="1"/>
              <a:t>Giới</a:t>
            </a:r>
            <a:r>
              <a:rPr lang="en-US" sz="1400" dirty="0"/>
              <a:t> </a:t>
            </a:r>
            <a:r>
              <a:rPr lang="en-US" sz="1400" dirty="0" err="1"/>
              <a:t>thiệu</a:t>
            </a:r>
            <a:r>
              <a:rPr lang="en-US" sz="1400" dirty="0"/>
              <a:t> </a:t>
            </a:r>
            <a:r>
              <a:rPr lang="en-US" sz="1400" dirty="0" err="1"/>
              <a:t>nhóm</a:t>
            </a:r>
            <a:r>
              <a:rPr lang="en-US" sz="1400" dirty="0"/>
              <a:t> </a:t>
            </a:r>
            <a:r>
              <a:rPr lang="en-US" sz="1400" dirty="0" err="1"/>
              <a:t>và</a:t>
            </a:r>
            <a:r>
              <a:rPr lang="en-US" sz="1400" dirty="0"/>
              <a:t> </a:t>
            </a:r>
            <a:r>
              <a:rPr lang="en-US" sz="1400" dirty="0" err="1"/>
              <a:t>mô</a:t>
            </a:r>
            <a:r>
              <a:rPr lang="en-US" sz="1400" dirty="0"/>
              <a:t> </a:t>
            </a:r>
            <a:r>
              <a:rPr lang="en-US" sz="1400" dirty="0" err="1"/>
              <a:t>tả</a:t>
            </a:r>
            <a:r>
              <a:rPr lang="en-US" sz="1400" dirty="0"/>
              <a:t> </a:t>
            </a:r>
            <a:r>
              <a:rPr lang="en-US" sz="1400" dirty="0" err="1"/>
              <a:t>đề</a:t>
            </a:r>
            <a:r>
              <a:rPr lang="en-US" sz="1400" dirty="0"/>
              <a:t> </a:t>
            </a:r>
            <a:r>
              <a:rPr lang="en-US" sz="1400" dirty="0" err="1"/>
              <a:t>tài</a:t>
            </a:r>
            <a:endParaRPr lang="en-US" sz="1400" dirty="0"/>
          </a:p>
          <a:p>
            <a:pPr marL="0" lvl="0" indent="0" algn="ctr" rtl="0">
              <a:spcBef>
                <a:spcPts val="0"/>
              </a:spcBef>
              <a:spcAft>
                <a:spcPts val="0"/>
              </a:spcAft>
              <a:buNone/>
            </a:pPr>
            <a:endParaRPr dirty="0"/>
          </a:p>
        </p:txBody>
      </p:sp>
      <p:sp>
        <p:nvSpPr>
          <p:cNvPr id="264" name="Google Shape;264;p43"/>
          <p:cNvSpPr txBox="1">
            <a:spLocks noGrp="1"/>
          </p:cNvSpPr>
          <p:nvPr>
            <p:ph type="ctrTitle" idx="3"/>
          </p:nvPr>
        </p:nvSpPr>
        <p:spPr>
          <a:xfrm>
            <a:off x="1931956" y="3832975"/>
            <a:ext cx="2196600" cy="369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FONTEND WEB ADMIN</a:t>
            </a:r>
            <a:endParaRPr dirty="0"/>
          </a:p>
        </p:txBody>
      </p:sp>
      <p:sp>
        <p:nvSpPr>
          <p:cNvPr id="266" name="Google Shape;266;p43"/>
          <p:cNvSpPr txBox="1">
            <a:spLocks noGrp="1"/>
          </p:cNvSpPr>
          <p:nvPr>
            <p:ph type="subTitle" idx="4"/>
          </p:nvPr>
        </p:nvSpPr>
        <p:spPr>
          <a:xfrm>
            <a:off x="1974556" y="4117525"/>
            <a:ext cx="2111400" cy="328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400" dirty="0"/>
              <a:t>Web admin quản lí người dùng và bài posts</a:t>
            </a:r>
            <a:endParaRPr sz="1400" dirty="0"/>
          </a:p>
        </p:txBody>
      </p:sp>
      <p:sp>
        <p:nvSpPr>
          <p:cNvPr id="267" name="Google Shape;267;p43"/>
          <p:cNvSpPr txBox="1">
            <a:spLocks noGrp="1"/>
          </p:cNvSpPr>
          <p:nvPr>
            <p:ph type="ctrTitle" idx="8"/>
          </p:nvPr>
        </p:nvSpPr>
        <p:spPr>
          <a:xfrm>
            <a:off x="5323719" y="1945955"/>
            <a:ext cx="2196600" cy="369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dirty="0"/>
              <a:t>BACKEND API</a:t>
            </a:r>
            <a:endParaRPr dirty="0"/>
          </a:p>
        </p:txBody>
      </p:sp>
      <p:sp>
        <p:nvSpPr>
          <p:cNvPr id="268" name="Google Shape;268;p43"/>
          <p:cNvSpPr txBox="1">
            <a:spLocks noGrp="1"/>
          </p:cNvSpPr>
          <p:nvPr>
            <p:ph type="subTitle" idx="9"/>
          </p:nvPr>
        </p:nvSpPr>
        <p:spPr>
          <a:xfrm>
            <a:off x="5408919" y="2216596"/>
            <a:ext cx="2111400" cy="3285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sz="1400" dirty="0"/>
              <a:t>X</a:t>
            </a:r>
            <a:r>
              <a:rPr lang="en" sz="1400" dirty="0"/>
              <a:t>ây dựng APIs cho socal media app</a:t>
            </a:r>
            <a:endParaRPr sz="1400" dirty="0"/>
          </a:p>
        </p:txBody>
      </p:sp>
      <p:sp>
        <p:nvSpPr>
          <p:cNvPr id="269" name="Google Shape;269;p43"/>
          <p:cNvSpPr txBox="1">
            <a:spLocks noGrp="1"/>
          </p:cNvSpPr>
          <p:nvPr>
            <p:ph type="ctrTitle" idx="13"/>
          </p:nvPr>
        </p:nvSpPr>
        <p:spPr>
          <a:xfrm>
            <a:off x="5366319" y="3832975"/>
            <a:ext cx="2196600" cy="369600"/>
          </a:xfrm>
          <a:prstGeom prst="rect">
            <a:avLst/>
          </a:prstGeom>
        </p:spPr>
        <p:txBody>
          <a:bodyPr spcFirstLastPara="1" wrap="square" lIns="91425" tIns="91425" rIns="91425" bIns="91425" anchor="b" anchorCtr="0">
            <a:noAutofit/>
          </a:bodyPr>
          <a:lstStyle/>
          <a:p>
            <a:pPr marL="0" lvl="0" indent="0" rtl="0">
              <a:spcBef>
                <a:spcPts val="0"/>
              </a:spcBef>
              <a:spcAft>
                <a:spcPts val="0"/>
              </a:spcAft>
              <a:buNone/>
            </a:pPr>
            <a:r>
              <a:rPr lang="en" dirty="0"/>
              <a:t>ANDROID APP</a:t>
            </a:r>
            <a:endParaRPr dirty="0"/>
          </a:p>
        </p:txBody>
      </p:sp>
      <p:sp>
        <p:nvSpPr>
          <p:cNvPr id="270" name="Google Shape;270;p43"/>
          <p:cNvSpPr txBox="1">
            <a:spLocks noGrp="1"/>
          </p:cNvSpPr>
          <p:nvPr>
            <p:ph type="subTitle" idx="14"/>
          </p:nvPr>
        </p:nvSpPr>
        <p:spPr>
          <a:xfrm>
            <a:off x="5408919" y="4117525"/>
            <a:ext cx="2111400" cy="328500"/>
          </a:xfrm>
          <a:prstGeom prst="rect">
            <a:avLst/>
          </a:prstGeom>
        </p:spPr>
        <p:txBody>
          <a:bodyPr spcFirstLastPara="1" wrap="square" lIns="91425" tIns="91425" rIns="91425" bIns="91425" anchor="t" anchorCtr="0">
            <a:noAutofit/>
          </a:bodyPr>
          <a:lstStyle/>
          <a:p>
            <a:pPr marL="0" lvl="0" indent="0" rtl="0">
              <a:spcBef>
                <a:spcPts val="0"/>
              </a:spcBef>
              <a:spcAft>
                <a:spcPts val="0"/>
              </a:spcAft>
              <a:buNone/>
            </a:pPr>
            <a:r>
              <a:rPr lang="en" sz="1400" dirty="0"/>
              <a:t>Ứng dụng cho người dùng sử dụng</a:t>
            </a:r>
            <a:endParaRPr sz="1400" dirty="0"/>
          </a:p>
        </p:txBody>
      </p:sp>
      <p:cxnSp>
        <p:nvCxnSpPr>
          <p:cNvPr id="273" name="Google Shape;273;p43"/>
          <p:cNvCxnSpPr/>
          <p:nvPr/>
        </p:nvCxnSpPr>
        <p:spPr>
          <a:xfrm>
            <a:off x="2271150" y="2940725"/>
            <a:ext cx="4601700" cy="0"/>
          </a:xfrm>
          <a:prstGeom prst="straightConnector1">
            <a:avLst/>
          </a:prstGeom>
          <a:noFill/>
          <a:ln w="19050" cap="flat" cmpd="sng">
            <a:solidFill>
              <a:srgbClr val="F3F3F3"/>
            </a:solidFill>
            <a:prstDash val="solid"/>
            <a:round/>
            <a:headEnd type="none" w="med" len="med"/>
            <a:tailEnd type="none" w="med" len="med"/>
          </a:ln>
        </p:spPr>
      </p:cxnSp>
      <p:sp>
        <p:nvSpPr>
          <p:cNvPr id="274" name="Google Shape;274;p43"/>
          <p:cNvSpPr txBox="1">
            <a:spLocks noGrp="1"/>
          </p:cNvSpPr>
          <p:nvPr>
            <p:ph type="title" idx="18"/>
          </p:nvPr>
        </p:nvSpPr>
        <p:spPr>
          <a:xfrm>
            <a:off x="5793969" y="3425275"/>
            <a:ext cx="1341300" cy="407700"/>
          </a:xfrm>
          <a:prstGeom prst="rect">
            <a:avLst/>
          </a:prstGeom>
        </p:spPr>
        <p:txBody>
          <a:bodyPr spcFirstLastPara="1" wrap="square" lIns="91425" tIns="91425" rIns="91425" bIns="91425" anchor="ctr" anchorCtr="0">
            <a:noAutofit/>
          </a:bodyPr>
          <a:lstStyle/>
          <a:p>
            <a:pPr marL="0" lvl="0" indent="0" rtl="0">
              <a:spcBef>
                <a:spcPts val="0"/>
              </a:spcBef>
              <a:spcAft>
                <a:spcPts val="0"/>
              </a:spcAft>
              <a:buNone/>
            </a:pPr>
            <a:r>
              <a:rPr lang="en" dirty="0"/>
              <a:t>04</a:t>
            </a:r>
            <a:endParaRPr dirty="0"/>
          </a:p>
        </p:txBody>
      </p:sp>
      <p:sp>
        <p:nvSpPr>
          <p:cNvPr id="277" name="Google Shape;277;p43"/>
          <p:cNvSpPr txBox="1">
            <a:spLocks noGrp="1"/>
          </p:cNvSpPr>
          <p:nvPr>
            <p:ph type="title" idx="2"/>
          </p:nvPr>
        </p:nvSpPr>
        <p:spPr>
          <a:xfrm>
            <a:off x="2359606" y="1473802"/>
            <a:ext cx="1341300" cy="407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01</a:t>
            </a:r>
            <a:endParaRPr dirty="0"/>
          </a:p>
        </p:txBody>
      </p:sp>
      <p:sp>
        <p:nvSpPr>
          <p:cNvPr id="278" name="Google Shape;278;p43"/>
          <p:cNvSpPr txBox="1">
            <a:spLocks noGrp="1"/>
          </p:cNvSpPr>
          <p:nvPr>
            <p:ph type="title" idx="5"/>
          </p:nvPr>
        </p:nvSpPr>
        <p:spPr>
          <a:xfrm>
            <a:off x="2359606" y="3425275"/>
            <a:ext cx="1341300" cy="407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03</a:t>
            </a:r>
            <a:endParaRPr dirty="0"/>
          </a:p>
        </p:txBody>
      </p:sp>
      <p:sp>
        <p:nvSpPr>
          <p:cNvPr id="279" name="Google Shape;279;p43"/>
          <p:cNvSpPr txBox="1">
            <a:spLocks noGrp="1"/>
          </p:cNvSpPr>
          <p:nvPr>
            <p:ph type="title" idx="17"/>
          </p:nvPr>
        </p:nvSpPr>
        <p:spPr>
          <a:xfrm>
            <a:off x="5793969" y="1512226"/>
            <a:ext cx="1341300" cy="407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dirty="0"/>
              <a:t>02</a:t>
            </a:r>
            <a:endParaRPr dirty="0"/>
          </a:p>
        </p:txBody>
      </p:sp>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rgbClr val="EFEFEF"/>
        </a:solidFill>
        <a:effectLst/>
      </p:bgPr>
    </p:bg>
    <p:spTree>
      <p:nvGrpSpPr>
        <p:cNvPr id="1" name="Shape 1101"/>
        <p:cNvGrpSpPr/>
        <p:nvPr/>
      </p:nvGrpSpPr>
      <p:grpSpPr>
        <a:xfrm>
          <a:off x="0" y="0"/>
          <a:ext cx="0" cy="0"/>
          <a:chOff x="0" y="0"/>
          <a:chExt cx="0" cy="0"/>
        </a:xfrm>
      </p:grpSpPr>
      <p:sp>
        <p:nvSpPr>
          <p:cNvPr id="1102" name="Google Shape;1102;p63"/>
          <p:cNvSpPr txBox="1">
            <a:spLocks noGrp="1"/>
          </p:cNvSpPr>
          <p:nvPr>
            <p:ph type="title"/>
          </p:nvPr>
        </p:nvSpPr>
        <p:spPr>
          <a:xfrm>
            <a:off x="432925" y="375875"/>
            <a:ext cx="8293200" cy="577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BUDGET</a:t>
            </a:r>
            <a:endParaRPr/>
          </a:p>
        </p:txBody>
      </p:sp>
      <p:cxnSp>
        <p:nvCxnSpPr>
          <p:cNvPr id="1103" name="Google Shape;1103;p63"/>
          <p:cNvCxnSpPr/>
          <p:nvPr/>
        </p:nvCxnSpPr>
        <p:spPr>
          <a:xfrm>
            <a:off x="0" y="1028850"/>
            <a:ext cx="4601700" cy="0"/>
          </a:xfrm>
          <a:prstGeom prst="straightConnector1">
            <a:avLst/>
          </a:prstGeom>
          <a:noFill/>
          <a:ln w="19050" cap="flat" cmpd="sng">
            <a:solidFill>
              <a:srgbClr val="2C3938"/>
            </a:solidFill>
            <a:prstDash val="solid"/>
            <a:round/>
            <a:headEnd type="none" w="med" len="med"/>
            <a:tailEnd type="none" w="med" len="med"/>
          </a:ln>
        </p:spPr>
      </p:cxnSp>
      <p:sp>
        <p:nvSpPr>
          <p:cNvPr id="1104" name="Google Shape;1104;p63"/>
          <p:cNvSpPr txBox="1"/>
          <p:nvPr/>
        </p:nvSpPr>
        <p:spPr>
          <a:xfrm>
            <a:off x="775625" y="2266300"/>
            <a:ext cx="1559700" cy="438300"/>
          </a:xfrm>
          <a:prstGeom prst="rect">
            <a:avLst/>
          </a:prstGeom>
          <a:noFill/>
          <a:ln>
            <a:noFill/>
          </a:ln>
        </p:spPr>
        <p:txBody>
          <a:bodyPr spcFirstLastPara="1" wrap="square" lIns="0" tIns="4775" rIns="0" bIns="0" anchor="ctr" anchorCtr="0">
            <a:noAutofit/>
          </a:bodyPr>
          <a:lstStyle/>
          <a:p>
            <a:pPr marL="0" marR="0" lvl="0" indent="0" algn="ctr" rtl="0">
              <a:lnSpc>
                <a:spcPct val="100000"/>
              </a:lnSpc>
              <a:spcBef>
                <a:spcPts val="0"/>
              </a:spcBef>
              <a:spcAft>
                <a:spcPts val="0"/>
              </a:spcAft>
              <a:buNone/>
            </a:pPr>
            <a:r>
              <a:rPr lang="en" sz="2000">
                <a:solidFill>
                  <a:srgbClr val="2C3938"/>
                </a:solidFill>
                <a:latin typeface="Oswald"/>
                <a:ea typeface="Oswald"/>
                <a:cs typeface="Oswald"/>
                <a:sym typeface="Oswald"/>
              </a:rPr>
              <a:t>$20,000</a:t>
            </a:r>
            <a:endParaRPr sz="2000">
              <a:solidFill>
                <a:srgbClr val="2C3938"/>
              </a:solidFill>
              <a:latin typeface="Cutive Mono"/>
              <a:ea typeface="Cutive Mono"/>
              <a:cs typeface="Cutive Mono"/>
              <a:sym typeface="Cutive Mono"/>
            </a:endParaRPr>
          </a:p>
        </p:txBody>
      </p:sp>
      <p:sp>
        <p:nvSpPr>
          <p:cNvPr id="1105" name="Google Shape;1105;p63"/>
          <p:cNvSpPr txBox="1"/>
          <p:nvPr/>
        </p:nvSpPr>
        <p:spPr>
          <a:xfrm>
            <a:off x="775625" y="3790280"/>
            <a:ext cx="1559700" cy="438300"/>
          </a:xfrm>
          <a:prstGeom prst="rect">
            <a:avLst/>
          </a:prstGeom>
          <a:noFill/>
          <a:ln>
            <a:noFill/>
          </a:ln>
        </p:spPr>
        <p:txBody>
          <a:bodyPr spcFirstLastPara="1" wrap="square" lIns="0" tIns="4775" rIns="0" bIns="0" anchor="ctr" anchorCtr="0">
            <a:noAutofit/>
          </a:bodyPr>
          <a:lstStyle/>
          <a:p>
            <a:pPr marL="0" marR="0" lvl="0" indent="0" algn="ctr" rtl="0">
              <a:lnSpc>
                <a:spcPct val="100000"/>
              </a:lnSpc>
              <a:spcBef>
                <a:spcPts val="0"/>
              </a:spcBef>
              <a:spcAft>
                <a:spcPts val="0"/>
              </a:spcAft>
              <a:buNone/>
            </a:pPr>
            <a:r>
              <a:rPr lang="en" sz="1800">
                <a:solidFill>
                  <a:srgbClr val="2C3938"/>
                </a:solidFill>
                <a:latin typeface="Oswald"/>
                <a:ea typeface="Oswald"/>
                <a:cs typeface="Oswald"/>
                <a:sym typeface="Oswald"/>
              </a:rPr>
              <a:t>$8,600</a:t>
            </a:r>
            <a:endParaRPr sz="1800">
              <a:solidFill>
                <a:srgbClr val="2C3938"/>
              </a:solidFill>
              <a:latin typeface="Cutive Mono"/>
              <a:ea typeface="Cutive Mono"/>
              <a:cs typeface="Cutive Mono"/>
              <a:sym typeface="Cutive Mono"/>
            </a:endParaRPr>
          </a:p>
        </p:txBody>
      </p:sp>
      <p:sp>
        <p:nvSpPr>
          <p:cNvPr id="1106" name="Google Shape;1106;p63"/>
          <p:cNvSpPr txBox="1"/>
          <p:nvPr/>
        </p:nvSpPr>
        <p:spPr>
          <a:xfrm>
            <a:off x="2480913" y="2266300"/>
            <a:ext cx="1559700" cy="438300"/>
          </a:xfrm>
          <a:prstGeom prst="rect">
            <a:avLst/>
          </a:prstGeom>
          <a:noFill/>
          <a:ln>
            <a:noFill/>
          </a:ln>
        </p:spPr>
        <p:txBody>
          <a:bodyPr spcFirstLastPara="1" wrap="square" lIns="0" tIns="4775" rIns="0" bIns="0" anchor="ctr" anchorCtr="0">
            <a:noAutofit/>
          </a:bodyPr>
          <a:lstStyle/>
          <a:p>
            <a:pPr marL="0" marR="0" lvl="0" indent="0" algn="ctr" rtl="0">
              <a:lnSpc>
                <a:spcPct val="100000"/>
              </a:lnSpc>
              <a:spcBef>
                <a:spcPts val="0"/>
              </a:spcBef>
              <a:spcAft>
                <a:spcPts val="0"/>
              </a:spcAft>
              <a:buNone/>
            </a:pPr>
            <a:r>
              <a:rPr lang="en" sz="2000">
                <a:solidFill>
                  <a:srgbClr val="2C3938"/>
                </a:solidFill>
                <a:latin typeface="Oswald"/>
                <a:ea typeface="Oswald"/>
                <a:cs typeface="Oswald"/>
                <a:sym typeface="Oswald"/>
              </a:rPr>
              <a:t>$5,840</a:t>
            </a:r>
            <a:endParaRPr sz="2000">
              <a:solidFill>
                <a:srgbClr val="2C3938"/>
              </a:solidFill>
              <a:latin typeface="Cutive Mono"/>
              <a:ea typeface="Cutive Mono"/>
              <a:cs typeface="Cutive Mono"/>
              <a:sym typeface="Cutive Mono"/>
            </a:endParaRPr>
          </a:p>
        </p:txBody>
      </p:sp>
      <p:sp>
        <p:nvSpPr>
          <p:cNvPr id="1107" name="Google Shape;1107;p63"/>
          <p:cNvSpPr txBox="1"/>
          <p:nvPr/>
        </p:nvSpPr>
        <p:spPr>
          <a:xfrm>
            <a:off x="2480913" y="3790280"/>
            <a:ext cx="1559700" cy="438300"/>
          </a:xfrm>
          <a:prstGeom prst="rect">
            <a:avLst/>
          </a:prstGeom>
          <a:noFill/>
          <a:ln>
            <a:noFill/>
          </a:ln>
        </p:spPr>
        <p:txBody>
          <a:bodyPr spcFirstLastPara="1" wrap="square" lIns="0" tIns="4775" rIns="0" bIns="0" anchor="ctr" anchorCtr="0">
            <a:noAutofit/>
          </a:bodyPr>
          <a:lstStyle/>
          <a:p>
            <a:pPr marL="0" marR="0" lvl="0" indent="0" algn="ctr" rtl="0">
              <a:lnSpc>
                <a:spcPct val="100000"/>
              </a:lnSpc>
              <a:spcBef>
                <a:spcPts val="0"/>
              </a:spcBef>
              <a:spcAft>
                <a:spcPts val="0"/>
              </a:spcAft>
              <a:buNone/>
            </a:pPr>
            <a:r>
              <a:rPr lang="en" sz="1800">
                <a:solidFill>
                  <a:srgbClr val="2C3938"/>
                </a:solidFill>
                <a:latin typeface="Oswald"/>
                <a:ea typeface="Oswald"/>
                <a:cs typeface="Oswald"/>
                <a:sym typeface="Oswald"/>
              </a:rPr>
              <a:t>$7,500</a:t>
            </a:r>
            <a:endParaRPr sz="1800">
              <a:solidFill>
                <a:srgbClr val="2C3938"/>
              </a:solidFill>
              <a:latin typeface="Cutive Mono"/>
              <a:ea typeface="Cutive Mono"/>
              <a:cs typeface="Cutive Mono"/>
              <a:sym typeface="Cutive Mono"/>
            </a:endParaRPr>
          </a:p>
        </p:txBody>
      </p:sp>
      <p:cxnSp>
        <p:nvCxnSpPr>
          <p:cNvPr id="1108" name="Google Shape;1108;p63"/>
          <p:cNvCxnSpPr/>
          <p:nvPr/>
        </p:nvCxnSpPr>
        <p:spPr>
          <a:xfrm>
            <a:off x="1128463" y="2193499"/>
            <a:ext cx="854100" cy="0"/>
          </a:xfrm>
          <a:prstGeom prst="straightConnector1">
            <a:avLst/>
          </a:prstGeom>
          <a:noFill/>
          <a:ln w="19050" cap="flat" cmpd="sng">
            <a:solidFill>
              <a:srgbClr val="2C3938"/>
            </a:solidFill>
            <a:prstDash val="solid"/>
            <a:round/>
            <a:headEnd type="none" w="med" len="med"/>
            <a:tailEnd type="none" w="med" len="med"/>
          </a:ln>
        </p:spPr>
      </p:cxnSp>
      <p:cxnSp>
        <p:nvCxnSpPr>
          <p:cNvPr id="1109" name="Google Shape;1109;p63"/>
          <p:cNvCxnSpPr/>
          <p:nvPr/>
        </p:nvCxnSpPr>
        <p:spPr>
          <a:xfrm>
            <a:off x="2833713" y="2193499"/>
            <a:ext cx="854100" cy="0"/>
          </a:xfrm>
          <a:prstGeom prst="straightConnector1">
            <a:avLst/>
          </a:prstGeom>
          <a:noFill/>
          <a:ln w="19050" cap="flat" cmpd="sng">
            <a:solidFill>
              <a:srgbClr val="2C3938"/>
            </a:solidFill>
            <a:prstDash val="solid"/>
            <a:round/>
            <a:headEnd type="none" w="med" len="med"/>
            <a:tailEnd type="none" w="med" len="med"/>
          </a:ln>
        </p:spPr>
      </p:cxnSp>
      <p:cxnSp>
        <p:nvCxnSpPr>
          <p:cNvPr id="1110" name="Google Shape;1110;p63"/>
          <p:cNvCxnSpPr/>
          <p:nvPr/>
        </p:nvCxnSpPr>
        <p:spPr>
          <a:xfrm>
            <a:off x="1128463" y="3724540"/>
            <a:ext cx="854100" cy="0"/>
          </a:xfrm>
          <a:prstGeom prst="straightConnector1">
            <a:avLst/>
          </a:prstGeom>
          <a:noFill/>
          <a:ln w="19050" cap="flat" cmpd="sng">
            <a:solidFill>
              <a:srgbClr val="2C3938"/>
            </a:solidFill>
            <a:prstDash val="solid"/>
            <a:round/>
            <a:headEnd type="none" w="med" len="med"/>
            <a:tailEnd type="none" w="med" len="med"/>
          </a:ln>
        </p:spPr>
      </p:cxnSp>
      <p:cxnSp>
        <p:nvCxnSpPr>
          <p:cNvPr id="1111" name="Google Shape;1111;p63"/>
          <p:cNvCxnSpPr/>
          <p:nvPr/>
        </p:nvCxnSpPr>
        <p:spPr>
          <a:xfrm>
            <a:off x="2833713" y="3724540"/>
            <a:ext cx="854100" cy="0"/>
          </a:xfrm>
          <a:prstGeom prst="straightConnector1">
            <a:avLst/>
          </a:prstGeom>
          <a:noFill/>
          <a:ln w="19050" cap="flat" cmpd="sng">
            <a:solidFill>
              <a:srgbClr val="2C3938"/>
            </a:solidFill>
            <a:prstDash val="solid"/>
            <a:round/>
            <a:headEnd type="none" w="med" len="med"/>
            <a:tailEnd type="none" w="med" len="med"/>
          </a:ln>
        </p:spPr>
      </p:cxnSp>
      <p:sp>
        <p:nvSpPr>
          <p:cNvPr id="1112" name="Google Shape;1112;p63"/>
          <p:cNvSpPr/>
          <p:nvPr/>
        </p:nvSpPr>
        <p:spPr>
          <a:xfrm>
            <a:off x="3106455" y="1705999"/>
            <a:ext cx="308614" cy="308955"/>
          </a:xfrm>
          <a:custGeom>
            <a:avLst/>
            <a:gdLst/>
            <a:ahLst/>
            <a:cxnLst/>
            <a:rect l="l" t="t" r="r" b="b"/>
            <a:pathLst>
              <a:path w="10860" h="10872" extrusionOk="0">
                <a:moveTo>
                  <a:pt x="5430" y="1"/>
                </a:moveTo>
                <a:cubicBezTo>
                  <a:pt x="3990" y="1"/>
                  <a:pt x="2608" y="560"/>
                  <a:pt x="1596" y="1584"/>
                </a:cubicBezTo>
                <a:cubicBezTo>
                  <a:pt x="561" y="2620"/>
                  <a:pt x="1" y="3989"/>
                  <a:pt x="1" y="5430"/>
                </a:cubicBezTo>
                <a:cubicBezTo>
                  <a:pt x="1" y="6561"/>
                  <a:pt x="346" y="7645"/>
                  <a:pt x="1001" y="8573"/>
                </a:cubicBezTo>
                <a:cubicBezTo>
                  <a:pt x="1632" y="9466"/>
                  <a:pt x="2513" y="10145"/>
                  <a:pt x="3537" y="10538"/>
                </a:cubicBezTo>
                <a:cubicBezTo>
                  <a:pt x="3559" y="10544"/>
                  <a:pt x="3579" y="10547"/>
                  <a:pt x="3599" y="10547"/>
                </a:cubicBezTo>
                <a:cubicBezTo>
                  <a:pt x="3656" y="10547"/>
                  <a:pt x="3704" y="10522"/>
                  <a:pt x="3740" y="10478"/>
                </a:cubicBezTo>
                <a:cubicBezTo>
                  <a:pt x="3763" y="10443"/>
                  <a:pt x="3763" y="10395"/>
                  <a:pt x="3763" y="10371"/>
                </a:cubicBezTo>
                <a:lnTo>
                  <a:pt x="3763" y="7275"/>
                </a:lnTo>
                <a:cubicBezTo>
                  <a:pt x="3763" y="7180"/>
                  <a:pt x="3692" y="7097"/>
                  <a:pt x="3585" y="7097"/>
                </a:cubicBezTo>
                <a:lnTo>
                  <a:pt x="2156" y="7097"/>
                </a:lnTo>
                <a:lnTo>
                  <a:pt x="2156" y="5835"/>
                </a:lnTo>
                <a:lnTo>
                  <a:pt x="3585" y="5835"/>
                </a:lnTo>
                <a:cubicBezTo>
                  <a:pt x="3680" y="5835"/>
                  <a:pt x="3763" y="5751"/>
                  <a:pt x="3763" y="5656"/>
                </a:cubicBezTo>
                <a:lnTo>
                  <a:pt x="3763" y="5430"/>
                </a:lnTo>
                <a:cubicBezTo>
                  <a:pt x="3763" y="3942"/>
                  <a:pt x="5180" y="2632"/>
                  <a:pt x="6799" y="2632"/>
                </a:cubicBezTo>
                <a:lnTo>
                  <a:pt x="7550" y="2632"/>
                </a:lnTo>
                <a:lnTo>
                  <a:pt x="7550" y="3894"/>
                </a:lnTo>
                <a:lnTo>
                  <a:pt x="6799" y="3894"/>
                </a:lnTo>
                <a:cubicBezTo>
                  <a:pt x="6311" y="3894"/>
                  <a:pt x="5883" y="4025"/>
                  <a:pt x="5561" y="4287"/>
                </a:cubicBezTo>
                <a:cubicBezTo>
                  <a:pt x="5228" y="4561"/>
                  <a:pt x="5025" y="4966"/>
                  <a:pt x="5025" y="5430"/>
                </a:cubicBezTo>
                <a:lnTo>
                  <a:pt x="5025" y="5656"/>
                </a:lnTo>
                <a:cubicBezTo>
                  <a:pt x="5025" y="5740"/>
                  <a:pt x="5109" y="5835"/>
                  <a:pt x="5204" y="5835"/>
                </a:cubicBezTo>
                <a:lnTo>
                  <a:pt x="5883" y="5835"/>
                </a:lnTo>
                <a:cubicBezTo>
                  <a:pt x="5966" y="5835"/>
                  <a:pt x="6061" y="5751"/>
                  <a:pt x="6061" y="5656"/>
                </a:cubicBezTo>
                <a:cubicBezTo>
                  <a:pt x="6061" y="5561"/>
                  <a:pt x="5978" y="5478"/>
                  <a:pt x="5883" y="5478"/>
                </a:cubicBezTo>
                <a:lnTo>
                  <a:pt x="5371" y="5478"/>
                </a:lnTo>
                <a:lnTo>
                  <a:pt x="5371" y="5418"/>
                </a:lnTo>
                <a:cubicBezTo>
                  <a:pt x="5371" y="4525"/>
                  <a:pt x="6145" y="4204"/>
                  <a:pt x="6799" y="4204"/>
                </a:cubicBezTo>
                <a:lnTo>
                  <a:pt x="7704" y="4204"/>
                </a:lnTo>
                <a:cubicBezTo>
                  <a:pt x="7800" y="4204"/>
                  <a:pt x="7883" y="4132"/>
                  <a:pt x="7883" y="4025"/>
                </a:cubicBezTo>
                <a:lnTo>
                  <a:pt x="7883" y="2418"/>
                </a:lnTo>
                <a:cubicBezTo>
                  <a:pt x="7883" y="2334"/>
                  <a:pt x="7811" y="2239"/>
                  <a:pt x="7704" y="2239"/>
                </a:cubicBezTo>
                <a:lnTo>
                  <a:pt x="6799" y="2239"/>
                </a:lnTo>
                <a:cubicBezTo>
                  <a:pt x="5966" y="2239"/>
                  <a:pt x="5121" y="2572"/>
                  <a:pt x="4466" y="3156"/>
                </a:cubicBezTo>
                <a:cubicBezTo>
                  <a:pt x="3799" y="3763"/>
                  <a:pt x="3418" y="4549"/>
                  <a:pt x="3418" y="5382"/>
                </a:cubicBezTo>
                <a:lnTo>
                  <a:pt x="3418" y="5442"/>
                </a:lnTo>
                <a:lnTo>
                  <a:pt x="1989" y="5442"/>
                </a:lnTo>
                <a:cubicBezTo>
                  <a:pt x="1906" y="5442"/>
                  <a:pt x="1811" y="5513"/>
                  <a:pt x="1811" y="5620"/>
                </a:cubicBezTo>
                <a:lnTo>
                  <a:pt x="1811" y="7228"/>
                </a:lnTo>
                <a:cubicBezTo>
                  <a:pt x="1811" y="7323"/>
                  <a:pt x="1894" y="7406"/>
                  <a:pt x="1989" y="7406"/>
                </a:cubicBezTo>
                <a:lnTo>
                  <a:pt x="3418" y="7406"/>
                </a:lnTo>
                <a:lnTo>
                  <a:pt x="3418" y="10085"/>
                </a:lnTo>
                <a:cubicBezTo>
                  <a:pt x="1561" y="9300"/>
                  <a:pt x="346" y="7442"/>
                  <a:pt x="346" y="5418"/>
                </a:cubicBezTo>
                <a:cubicBezTo>
                  <a:pt x="346" y="2596"/>
                  <a:pt x="2620" y="322"/>
                  <a:pt x="5430" y="322"/>
                </a:cubicBezTo>
                <a:cubicBezTo>
                  <a:pt x="8228" y="322"/>
                  <a:pt x="10526" y="2620"/>
                  <a:pt x="10526" y="5418"/>
                </a:cubicBezTo>
                <a:cubicBezTo>
                  <a:pt x="10526" y="8228"/>
                  <a:pt x="8240" y="10502"/>
                  <a:pt x="5430" y="10502"/>
                </a:cubicBezTo>
                <a:lnTo>
                  <a:pt x="5371" y="10502"/>
                </a:lnTo>
                <a:lnTo>
                  <a:pt x="5371" y="7418"/>
                </a:lnTo>
                <a:lnTo>
                  <a:pt x="7728" y="7418"/>
                </a:lnTo>
                <a:cubicBezTo>
                  <a:pt x="7811" y="7418"/>
                  <a:pt x="7907" y="7347"/>
                  <a:pt x="7907" y="7240"/>
                </a:cubicBezTo>
                <a:lnTo>
                  <a:pt x="7907" y="5656"/>
                </a:lnTo>
                <a:cubicBezTo>
                  <a:pt x="7907" y="5561"/>
                  <a:pt x="7823" y="5478"/>
                  <a:pt x="7728" y="5478"/>
                </a:cubicBezTo>
                <a:lnTo>
                  <a:pt x="6728" y="5478"/>
                </a:lnTo>
                <a:cubicBezTo>
                  <a:pt x="6633" y="5478"/>
                  <a:pt x="6549" y="5549"/>
                  <a:pt x="6549" y="5656"/>
                </a:cubicBezTo>
                <a:cubicBezTo>
                  <a:pt x="6549" y="5740"/>
                  <a:pt x="6621" y="5835"/>
                  <a:pt x="6728" y="5835"/>
                </a:cubicBezTo>
                <a:lnTo>
                  <a:pt x="7561" y="5835"/>
                </a:lnTo>
                <a:lnTo>
                  <a:pt x="7561" y="7097"/>
                </a:lnTo>
                <a:lnTo>
                  <a:pt x="5204" y="7097"/>
                </a:lnTo>
                <a:cubicBezTo>
                  <a:pt x="5121" y="7097"/>
                  <a:pt x="5025" y="7168"/>
                  <a:pt x="5025" y="7275"/>
                </a:cubicBezTo>
                <a:lnTo>
                  <a:pt x="5025" y="10693"/>
                </a:lnTo>
                <a:cubicBezTo>
                  <a:pt x="5025" y="10788"/>
                  <a:pt x="5109" y="10859"/>
                  <a:pt x="5192" y="10871"/>
                </a:cubicBezTo>
                <a:lnTo>
                  <a:pt x="5430" y="10871"/>
                </a:lnTo>
                <a:cubicBezTo>
                  <a:pt x="6871" y="10871"/>
                  <a:pt x="8240" y="10312"/>
                  <a:pt x="9276" y="9288"/>
                </a:cubicBezTo>
                <a:cubicBezTo>
                  <a:pt x="10300" y="8252"/>
                  <a:pt x="10859" y="6883"/>
                  <a:pt x="10859" y="5442"/>
                </a:cubicBezTo>
                <a:cubicBezTo>
                  <a:pt x="10859" y="3989"/>
                  <a:pt x="10300" y="2620"/>
                  <a:pt x="9276" y="1584"/>
                </a:cubicBezTo>
                <a:cubicBezTo>
                  <a:pt x="8240" y="560"/>
                  <a:pt x="6871" y="1"/>
                  <a:pt x="5430" y="1"/>
                </a:cubicBezTo>
                <a:close/>
              </a:path>
            </a:pathLst>
          </a:custGeom>
          <a:solidFill>
            <a:srgbClr val="2C39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13" name="Google Shape;1113;p63"/>
          <p:cNvGrpSpPr/>
          <p:nvPr/>
        </p:nvGrpSpPr>
        <p:grpSpPr>
          <a:xfrm>
            <a:off x="1401033" y="1706176"/>
            <a:ext cx="308959" cy="308618"/>
            <a:chOff x="3303268" y="3817349"/>
            <a:chExt cx="346056" cy="345674"/>
          </a:xfrm>
        </p:grpSpPr>
        <p:sp>
          <p:nvSpPr>
            <p:cNvPr id="1114" name="Google Shape;1114;p63"/>
            <p:cNvSpPr/>
            <p:nvPr/>
          </p:nvSpPr>
          <p:spPr>
            <a:xfrm>
              <a:off x="3303268" y="3817349"/>
              <a:ext cx="346056" cy="345674"/>
            </a:xfrm>
            <a:custGeom>
              <a:avLst/>
              <a:gdLst/>
              <a:ahLst/>
              <a:cxnLst/>
              <a:rect l="l" t="t" r="r" b="b"/>
              <a:pathLst>
                <a:path w="10872" h="10860" extrusionOk="0">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rgbClr val="2C39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 name="Google Shape;1115;p63"/>
            <p:cNvSpPr/>
            <p:nvPr/>
          </p:nvSpPr>
          <p:spPr>
            <a:xfrm>
              <a:off x="3368074" y="3882537"/>
              <a:ext cx="215298" cy="215298"/>
            </a:xfrm>
            <a:custGeom>
              <a:avLst/>
              <a:gdLst/>
              <a:ahLst/>
              <a:cxnLst/>
              <a:rect l="l" t="t" r="r" b="b"/>
              <a:pathLst>
                <a:path w="6764" h="6764" extrusionOk="0">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rgbClr val="2C39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 name="Google Shape;1116;p63"/>
            <p:cNvSpPr/>
            <p:nvPr/>
          </p:nvSpPr>
          <p:spPr>
            <a:xfrm>
              <a:off x="3418143" y="3933656"/>
              <a:ext cx="114811" cy="112742"/>
            </a:xfrm>
            <a:custGeom>
              <a:avLst/>
              <a:gdLst/>
              <a:ahLst/>
              <a:cxnLst/>
              <a:rect l="l" t="t" r="r" b="b"/>
              <a:pathLst>
                <a:path w="3607" h="3542" extrusionOk="0">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rgbClr val="2C39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 name="Google Shape;1117;p63"/>
            <p:cNvSpPr/>
            <p:nvPr/>
          </p:nvSpPr>
          <p:spPr>
            <a:xfrm>
              <a:off x="3519298" y="3910197"/>
              <a:ext cx="29570" cy="29220"/>
            </a:xfrm>
            <a:custGeom>
              <a:avLst/>
              <a:gdLst/>
              <a:ahLst/>
              <a:cxnLst/>
              <a:rect l="l" t="t" r="r" b="b"/>
              <a:pathLst>
                <a:path w="929" h="918" extrusionOk="0">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rgbClr val="2C39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18" name="Google Shape;1118;p63"/>
          <p:cNvSpPr txBox="1"/>
          <p:nvPr/>
        </p:nvSpPr>
        <p:spPr>
          <a:xfrm>
            <a:off x="5018600" y="4151100"/>
            <a:ext cx="2947500" cy="359700"/>
          </a:xfrm>
          <a:prstGeom prst="rect">
            <a:avLst/>
          </a:prstGeom>
          <a:noFill/>
          <a:ln>
            <a:noFill/>
          </a:ln>
        </p:spPr>
        <p:txBody>
          <a:bodyPr spcFirstLastPara="1" wrap="square" lIns="0" tIns="4775" rIns="0" bIns="0" anchor="t" anchorCtr="0">
            <a:noAutofit/>
          </a:bodyPr>
          <a:lstStyle/>
          <a:p>
            <a:pPr marL="0" marR="0" lvl="0" indent="0" algn="ctr" rtl="0">
              <a:lnSpc>
                <a:spcPct val="100000"/>
              </a:lnSpc>
              <a:spcBef>
                <a:spcPts val="0"/>
              </a:spcBef>
              <a:spcAft>
                <a:spcPts val="0"/>
              </a:spcAft>
              <a:buClr>
                <a:schemeClr val="dk1"/>
              </a:buClr>
              <a:buSzPts val="1100"/>
              <a:buFont typeface="Arial"/>
              <a:buNone/>
            </a:pPr>
            <a:r>
              <a:rPr lang="en" sz="800">
                <a:solidFill>
                  <a:srgbClr val="2C3938"/>
                </a:solidFill>
                <a:latin typeface="Cutive Mono"/>
                <a:ea typeface="Cutive Mono"/>
                <a:cs typeface="Cutive Mono"/>
                <a:sym typeface="Cutive Mono"/>
              </a:rPr>
              <a:t>If you want to modify this graph, click on it, follow the link, change the data and replace it </a:t>
            </a:r>
            <a:endParaRPr sz="800">
              <a:solidFill>
                <a:srgbClr val="2C3938"/>
              </a:solidFill>
              <a:latin typeface="Cutive Mono"/>
              <a:ea typeface="Cutive Mono"/>
              <a:cs typeface="Cutive Mono"/>
              <a:sym typeface="Cutive Mono"/>
            </a:endParaRPr>
          </a:p>
          <a:p>
            <a:pPr marL="0" marR="0" lvl="0" indent="0" algn="ctr" rtl="0">
              <a:lnSpc>
                <a:spcPct val="100000"/>
              </a:lnSpc>
              <a:spcBef>
                <a:spcPts val="0"/>
              </a:spcBef>
              <a:spcAft>
                <a:spcPts val="0"/>
              </a:spcAft>
              <a:buClr>
                <a:schemeClr val="dk1"/>
              </a:buClr>
              <a:buSzPts val="1100"/>
              <a:buFont typeface="Arial"/>
              <a:buNone/>
            </a:pPr>
            <a:endParaRPr sz="700">
              <a:solidFill>
                <a:srgbClr val="2C3938"/>
              </a:solidFill>
              <a:latin typeface="Cutive Mono"/>
              <a:ea typeface="Cutive Mono"/>
              <a:cs typeface="Cutive Mono"/>
              <a:sym typeface="Cutive Mono"/>
            </a:endParaRPr>
          </a:p>
          <a:p>
            <a:pPr marL="0" marR="0" lvl="0" indent="0" algn="ctr" rtl="0">
              <a:lnSpc>
                <a:spcPct val="100000"/>
              </a:lnSpc>
              <a:spcBef>
                <a:spcPts val="0"/>
              </a:spcBef>
              <a:spcAft>
                <a:spcPts val="0"/>
              </a:spcAft>
              <a:buNone/>
            </a:pPr>
            <a:endParaRPr sz="700">
              <a:solidFill>
                <a:srgbClr val="2C3938"/>
              </a:solidFill>
              <a:latin typeface="Cutive Mono"/>
              <a:ea typeface="Cutive Mono"/>
              <a:cs typeface="Cutive Mono"/>
              <a:sym typeface="Cutive Mono"/>
            </a:endParaRPr>
          </a:p>
        </p:txBody>
      </p:sp>
      <p:grpSp>
        <p:nvGrpSpPr>
          <p:cNvPr id="1119" name="Google Shape;1119;p63"/>
          <p:cNvGrpSpPr/>
          <p:nvPr/>
        </p:nvGrpSpPr>
        <p:grpSpPr>
          <a:xfrm>
            <a:off x="1401047" y="3230167"/>
            <a:ext cx="308930" cy="308618"/>
            <a:chOff x="4201447" y="3817349"/>
            <a:chExt cx="346024" cy="345674"/>
          </a:xfrm>
        </p:grpSpPr>
        <p:sp>
          <p:nvSpPr>
            <p:cNvPr id="1120" name="Google Shape;1120;p63"/>
            <p:cNvSpPr/>
            <p:nvPr/>
          </p:nvSpPr>
          <p:spPr>
            <a:xfrm>
              <a:off x="4201447" y="3817349"/>
              <a:ext cx="346024" cy="345674"/>
            </a:xfrm>
            <a:custGeom>
              <a:avLst/>
              <a:gdLst/>
              <a:ahLst/>
              <a:cxnLst/>
              <a:rect l="l" t="t" r="r" b="b"/>
              <a:pathLst>
                <a:path w="10871" h="10860" extrusionOk="0">
                  <a:moveTo>
                    <a:pt x="5430" y="334"/>
                  </a:moveTo>
                  <a:cubicBezTo>
                    <a:pt x="8252" y="334"/>
                    <a:pt x="10526" y="2608"/>
                    <a:pt x="10526" y="5430"/>
                  </a:cubicBezTo>
                  <a:cubicBezTo>
                    <a:pt x="10526" y="8240"/>
                    <a:pt x="8252"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299" y="8240"/>
                    <a:pt x="10871" y="6871"/>
                    <a:pt x="10871" y="5430"/>
                  </a:cubicBezTo>
                  <a:cubicBezTo>
                    <a:pt x="10871" y="3989"/>
                    <a:pt x="10299" y="2620"/>
                    <a:pt x="9276" y="1584"/>
                  </a:cubicBezTo>
                  <a:cubicBezTo>
                    <a:pt x="8252" y="560"/>
                    <a:pt x="6882" y="1"/>
                    <a:pt x="5430" y="1"/>
                  </a:cubicBezTo>
                  <a:close/>
                </a:path>
              </a:pathLst>
            </a:custGeom>
            <a:solidFill>
              <a:srgbClr val="2C39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 name="Google Shape;1121;p63"/>
            <p:cNvSpPr/>
            <p:nvPr/>
          </p:nvSpPr>
          <p:spPr>
            <a:xfrm>
              <a:off x="4271569" y="3904531"/>
              <a:ext cx="227394" cy="185728"/>
            </a:xfrm>
            <a:custGeom>
              <a:avLst/>
              <a:gdLst/>
              <a:ahLst/>
              <a:cxnLst/>
              <a:rect l="l" t="t" r="r" b="b"/>
              <a:pathLst>
                <a:path w="7144" h="5835" extrusionOk="0">
                  <a:moveTo>
                    <a:pt x="4620" y="0"/>
                  </a:moveTo>
                  <a:cubicBezTo>
                    <a:pt x="3727" y="0"/>
                    <a:pt x="2977" y="691"/>
                    <a:pt x="2905" y="1572"/>
                  </a:cubicBezTo>
                  <a:cubicBezTo>
                    <a:pt x="2727" y="1548"/>
                    <a:pt x="2358" y="1441"/>
                    <a:pt x="2262" y="1405"/>
                  </a:cubicBezTo>
                  <a:cubicBezTo>
                    <a:pt x="1643" y="1203"/>
                    <a:pt x="1072" y="810"/>
                    <a:pt x="631" y="322"/>
                  </a:cubicBezTo>
                  <a:cubicBezTo>
                    <a:pt x="596" y="298"/>
                    <a:pt x="572" y="274"/>
                    <a:pt x="524" y="262"/>
                  </a:cubicBezTo>
                  <a:cubicBezTo>
                    <a:pt x="517" y="261"/>
                    <a:pt x="509" y="260"/>
                    <a:pt x="501" y="260"/>
                  </a:cubicBezTo>
                  <a:cubicBezTo>
                    <a:pt x="436" y="260"/>
                    <a:pt x="367" y="304"/>
                    <a:pt x="346" y="357"/>
                  </a:cubicBezTo>
                  <a:cubicBezTo>
                    <a:pt x="238" y="572"/>
                    <a:pt x="179" y="810"/>
                    <a:pt x="179" y="1048"/>
                  </a:cubicBezTo>
                  <a:cubicBezTo>
                    <a:pt x="179" y="1393"/>
                    <a:pt x="286" y="1727"/>
                    <a:pt x="476" y="1977"/>
                  </a:cubicBezTo>
                  <a:cubicBezTo>
                    <a:pt x="466" y="1975"/>
                    <a:pt x="456" y="1974"/>
                    <a:pt x="446" y="1974"/>
                  </a:cubicBezTo>
                  <a:cubicBezTo>
                    <a:pt x="397" y="1974"/>
                    <a:pt x="349" y="1997"/>
                    <a:pt x="310" y="2036"/>
                  </a:cubicBezTo>
                  <a:cubicBezTo>
                    <a:pt x="286" y="2060"/>
                    <a:pt x="286" y="2108"/>
                    <a:pt x="274" y="2143"/>
                  </a:cubicBezTo>
                  <a:lnTo>
                    <a:pt x="274" y="2203"/>
                  </a:lnTo>
                  <a:cubicBezTo>
                    <a:pt x="274" y="2655"/>
                    <a:pt x="476" y="3072"/>
                    <a:pt x="822" y="3358"/>
                  </a:cubicBezTo>
                  <a:cubicBezTo>
                    <a:pt x="786" y="3370"/>
                    <a:pt x="774" y="3405"/>
                    <a:pt x="762" y="3417"/>
                  </a:cubicBezTo>
                  <a:cubicBezTo>
                    <a:pt x="750" y="3465"/>
                    <a:pt x="727" y="3513"/>
                    <a:pt x="750" y="3548"/>
                  </a:cubicBezTo>
                  <a:cubicBezTo>
                    <a:pt x="893" y="4024"/>
                    <a:pt x="1262" y="4405"/>
                    <a:pt x="1727" y="4548"/>
                  </a:cubicBezTo>
                  <a:cubicBezTo>
                    <a:pt x="1310" y="4798"/>
                    <a:pt x="834" y="4941"/>
                    <a:pt x="334" y="4941"/>
                  </a:cubicBezTo>
                  <a:lnTo>
                    <a:pt x="191" y="4941"/>
                  </a:lnTo>
                  <a:cubicBezTo>
                    <a:pt x="107" y="4941"/>
                    <a:pt x="36" y="5001"/>
                    <a:pt x="12" y="5084"/>
                  </a:cubicBezTo>
                  <a:cubicBezTo>
                    <a:pt x="0" y="5156"/>
                    <a:pt x="48" y="5239"/>
                    <a:pt x="107" y="5263"/>
                  </a:cubicBezTo>
                  <a:cubicBezTo>
                    <a:pt x="727" y="5632"/>
                    <a:pt x="1465" y="5834"/>
                    <a:pt x="2191" y="5834"/>
                  </a:cubicBezTo>
                  <a:cubicBezTo>
                    <a:pt x="3072" y="5834"/>
                    <a:pt x="3905" y="5560"/>
                    <a:pt x="4596" y="5060"/>
                  </a:cubicBezTo>
                  <a:cubicBezTo>
                    <a:pt x="4691" y="5001"/>
                    <a:pt x="4691" y="4858"/>
                    <a:pt x="4620" y="4786"/>
                  </a:cubicBezTo>
                  <a:cubicBezTo>
                    <a:pt x="4587" y="4754"/>
                    <a:pt x="4544" y="4735"/>
                    <a:pt x="4499" y="4735"/>
                  </a:cubicBezTo>
                  <a:cubicBezTo>
                    <a:pt x="4463" y="4735"/>
                    <a:pt x="4426" y="4748"/>
                    <a:pt x="4394" y="4775"/>
                  </a:cubicBezTo>
                  <a:cubicBezTo>
                    <a:pt x="3763" y="5215"/>
                    <a:pt x="3013" y="5489"/>
                    <a:pt x="2191" y="5489"/>
                  </a:cubicBezTo>
                  <a:cubicBezTo>
                    <a:pt x="1727" y="5489"/>
                    <a:pt x="1262" y="5394"/>
                    <a:pt x="846" y="5239"/>
                  </a:cubicBezTo>
                  <a:cubicBezTo>
                    <a:pt x="1369" y="5144"/>
                    <a:pt x="1846" y="4917"/>
                    <a:pt x="2262" y="4584"/>
                  </a:cubicBezTo>
                  <a:cubicBezTo>
                    <a:pt x="2310" y="4536"/>
                    <a:pt x="2334" y="4477"/>
                    <a:pt x="2322" y="4417"/>
                  </a:cubicBezTo>
                  <a:cubicBezTo>
                    <a:pt x="2310" y="4346"/>
                    <a:pt x="2239" y="4286"/>
                    <a:pt x="2155" y="4286"/>
                  </a:cubicBezTo>
                  <a:cubicBezTo>
                    <a:pt x="1739" y="4263"/>
                    <a:pt x="1369" y="4048"/>
                    <a:pt x="1167" y="3691"/>
                  </a:cubicBezTo>
                  <a:cubicBezTo>
                    <a:pt x="1250" y="3691"/>
                    <a:pt x="1358" y="3667"/>
                    <a:pt x="1441" y="3643"/>
                  </a:cubicBezTo>
                  <a:cubicBezTo>
                    <a:pt x="1524" y="3632"/>
                    <a:pt x="1584" y="3572"/>
                    <a:pt x="1584" y="3489"/>
                  </a:cubicBezTo>
                  <a:cubicBezTo>
                    <a:pt x="1596" y="3405"/>
                    <a:pt x="1536" y="3334"/>
                    <a:pt x="1441" y="3298"/>
                  </a:cubicBezTo>
                  <a:cubicBezTo>
                    <a:pt x="1000" y="3191"/>
                    <a:pt x="667" y="2822"/>
                    <a:pt x="596" y="2381"/>
                  </a:cubicBezTo>
                  <a:lnTo>
                    <a:pt x="596" y="2381"/>
                  </a:lnTo>
                  <a:cubicBezTo>
                    <a:pt x="727" y="2405"/>
                    <a:pt x="869" y="2417"/>
                    <a:pt x="1000" y="2417"/>
                  </a:cubicBezTo>
                  <a:cubicBezTo>
                    <a:pt x="1084" y="2417"/>
                    <a:pt x="1143" y="2358"/>
                    <a:pt x="1167" y="2274"/>
                  </a:cubicBezTo>
                  <a:cubicBezTo>
                    <a:pt x="1179" y="2203"/>
                    <a:pt x="1131" y="2143"/>
                    <a:pt x="1072" y="2108"/>
                  </a:cubicBezTo>
                  <a:cubicBezTo>
                    <a:pt x="703" y="1881"/>
                    <a:pt x="476" y="1488"/>
                    <a:pt x="476" y="1048"/>
                  </a:cubicBezTo>
                  <a:cubicBezTo>
                    <a:pt x="476" y="953"/>
                    <a:pt x="488" y="846"/>
                    <a:pt x="524" y="738"/>
                  </a:cubicBezTo>
                  <a:cubicBezTo>
                    <a:pt x="965" y="1191"/>
                    <a:pt x="1524" y="1524"/>
                    <a:pt x="2120" y="1727"/>
                  </a:cubicBezTo>
                  <a:cubicBezTo>
                    <a:pt x="2120" y="1727"/>
                    <a:pt x="2715" y="1905"/>
                    <a:pt x="2929" y="1917"/>
                  </a:cubicBezTo>
                  <a:lnTo>
                    <a:pt x="3024" y="1917"/>
                  </a:lnTo>
                  <a:cubicBezTo>
                    <a:pt x="3096" y="1917"/>
                    <a:pt x="3167" y="1869"/>
                    <a:pt x="3191" y="1798"/>
                  </a:cubicBezTo>
                  <a:cubicBezTo>
                    <a:pt x="3203" y="1786"/>
                    <a:pt x="3203" y="1750"/>
                    <a:pt x="3203" y="1738"/>
                  </a:cubicBezTo>
                  <a:lnTo>
                    <a:pt x="3203" y="1703"/>
                  </a:lnTo>
                  <a:cubicBezTo>
                    <a:pt x="3203" y="953"/>
                    <a:pt x="3810" y="334"/>
                    <a:pt x="4572" y="334"/>
                  </a:cubicBezTo>
                  <a:cubicBezTo>
                    <a:pt x="4941" y="334"/>
                    <a:pt x="5287" y="488"/>
                    <a:pt x="5549" y="750"/>
                  </a:cubicBezTo>
                  <a:cubicBezTo>
                    <a:pt x="5585" y="787"/>
                    <a:pt x="5621" y="802"/>
                    <a:pt x="5663" y="802"/>
                  </a:cubicBezTo>
                  <a:cubicBezTo>
                    <a:pt x="5676" y="802"/>
                    <a:pt x="5689" y="801"/>
                    <a:pt x="5703" y="798"/>
                  </a:cubicBezTo>
                  <a:cubicBezTo>
                    <a:pt x="5882" y="762"/>
                    <a:pt x="6049" y="738"/>
                    <a:pt x="6203" y="679"/>
                  </a:cubicBezTo>
                  <a:lnTo>
                    <a:pt x="6203" y="679"/>
                  </a:lnTo>
                  <a:cubicBezTo>
                    <a:pt x="6120" y="762"/>
                    <a:pt x="6013" y="857"/>
                    <a:pt x="5894" y="917"/>
                  </a:cubicBezTo>
                  <a:cubicBezTo>
                    <a:pt x="5822" y="965"/>
                    <a:pt x="5787" y="1048"/>
                    <a:pt x="5822" y="1143"/>
                  </a:cubicBezTo>
                  <a:cubicBezTo>
                    <a:pt x="5846" y="1203"/>
                    <a:pt x="5930" y="1250"/>
                    <a:pt x="6001" y="1250"/>
                  </a:cubicBezTo>
                  <a:cubicBezTo>
                    <a:pt x="6144" y="1227"/>
                    <a:pt x="6287" y="1215"/>
                    <a:pt x="6418" y="1167"/>
                  </a:cubicBezTo>
                  <a:lnTo>
                    <a:pt x="6418" y="1167"/>
                  </a:lnTo>
                  <a:cubicBezTo>
                    <a:pt x="6299" y="1286"/>
                    <a:pt x="6168" y="1405"/>
                    <a:pt x="6013" y="1512"/>
                  </a:cubicBezTo>
                  <a:cubicBezTo>
                    <a:pt x="5965" y="1548"/>
                    <a:pt x="5941" y="1608"/>
                    <a:pt x="5941" y="1655"/>
                  </a:cubicBezTo>
                  <a:lnTo>
                    <a:pt x="5941" y="1679"/>
                  </a:lnTo>
                  <a:lnTo>
                    <a:pt x="5941" y="1703"/>
                  </a:lnTo>
                  <a:lnTo>
                    <a:pt x="5941" y="1727"/>
                  </a:lnTo>
                  <a:cubicBezTo>
                    <a:pt x="5941" y="2691"/>
                    <a:pt x="5572" y="3572"/>
                    <a:pt x="4977" y="4227"/>
                  </a:cubicBezTo>
                  <a:cubicBezTo>
                    <a:pt x="4918" y="4298"/>
                    <a:pt x="4918" y="4405"/>
                    <a:pt x="4977" y="4465"/>
                  </a:cubicBezTo>
                  <a:cubicBezTo>
                    <a:pt x="5011" y="4499"/>
                    <a:pt x="5053" y="4514"/>
                    <a:pt x="5096" y="4514"/>
                  </a:cubicBezTo>
                  <a:cubicBezTo>
                    <a:pt x="5143" y="4514"/>
                    <a:pt x="5190" y="4496"/>
                    <a:pt x="5227" y="4465"/>
                  </a:cubicBezTo>
                  <a:cubicBezTo>
                    <a:pt x="5894" y="3715"/>
                    <a:pt x="6263" y="2762"/>
                    <a:pt x="6287" y="1750"/>
                  </a:cubicBezTo>
                  <a:cubicBezTo>
                    <a:pt x="6596" y="1524"/>
                    <a:pt x="6846" y="1250"/>
                    <a:pt x="7061" y="917"/>
                  </a:cubicBezTo>
                  <a:cubicBezTo>
                    <a:pt x="7144" y="857"/>
                    <a:pt x="7132" y="750"/>
                    <a:pt x="7061" y="715"/>
                  </a:cubicBezTo>
                  <a:cubicBezTo>
                    <a:pt x="7029" y="683"/>
                    <a:pt x="6987" y="667"/>
                    <a:pt x="6937" y="667"/>
                  </a:cubicBezTo>
                  <a:cubicBezTo>
                    <a:pt x="6912" y="667"/>
                    <a:pt x="6886" y="671"/>
                    <a:pt x="6858" y="679"/>
                  </a:cubicBezTo>
                  <a:cubicBezTo>
                    <a:pt x="6775" y="726"/>
                    <a:pt x="6680" y="750"/>
                    <a:pt x="6596" y="786"/>
                  </a:cubicBezTo>
                  <a:cubicBezTo>
                    <a:pt x="6680" y="667"/>
                    <a:pt x="6763" y="512"/>
                    <a:pt x="6823" y="369"/>
                  </a:cubicBezTo>
                  <a:cubicBezTo>
                    <a:pt x="6834" y="310"/>
                    <a:pt x="6834" y="238"/>
                    <a:pt x="6787" y="191"/>
                  </a:cubicBezTo>
                  <a:cubicBezTo>
                    <a:pt x="6750" y="153"/>
                    <a:pt x="6703" y="135"/>
                    <a:pt x="6659" y="135"/>
                  </a:cubicBezTo>
                  <a:cubicBezTo>
                    <a:pt x="6632" y="135"/>
                    <a:pt x="6607" y="142"/>
                    <a:pt x="6584" y="155"/>
                  </a:cubicBezTo>
                  <a:cubicBezTo>
                    <a:pt x="6322" y="310"/>
                    <a:pt x="6061" y="393"/>
                    <a:pt x="5775" y="441"/>
                  </a:cubicBezTo>
                  <a:cubicBezTo>
                    <a:pt x="5465" y="143"/>
                    <a:pt x="5048" y="0"/>
                    <a:pt x="4620" y="0"/>
                  </a:cubicBezTo>
                  <a:close/>
                </a:path>
              </a:pathLst>
            </a:custGeom>
            <a:solidFill>
              <a:srgbClr val="2C39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22" name="Google Shape;1122;p63"/>
          <p:cNvGrpSpPr/>
          <p:nvPr/>
        </p:nvGrpSpPr>
        <p:grpSpPr>
          <a:xfrm>
            <a:off x="3106451" y="3230145"/>
            <a:ext cx="308624" cy="308652"/>
            <a:chOff x="5549861" y="3817349"/>
            <a:chExt cx="345642" cy="345674"/>
          </a:xfrm>
        </p:grpSpPr>
        <p:sp>
          <p:nvSpPr>
            <p:cNvPr id="1123" name="Google Shape;1123;p63"/>
            <p:cNvSpPr/>
            <p:nvPr/>
          </p:nvSpPr>
          <p:spPr>
            <a:xfrm>
              <a:off x="5549861" y="3817349"/>
              <a:ext cx="345642" cy="345674"/>
            </a:xfrm>
            <a:custGeom>
              <a:avLst/>
              <a:gdLst/>
              <a:ahLst/>
              <a:cxnLst/>
              <a:rect l="l" t="t" r="r" b="b"/>
              <a:pathLst>
                <a:path w="10859" h="10860" extrusionOk="0">
                  <a:moveTo>
                    <a:pt x="5429" y="334"/>
                  </a:moveTo>
                  <a:cubicBezTo>
                    <a:pt x="8239" y="334"/>
                    <a:pt x="10513" y="2608"/>
                    <a:pt x="10513" y="5430"/>
                  </a:cubicBezTo>
                  <a:cubicBezTo>
                    <a:pt x="10513" y="8240"/>
                    <a:pt x="8227" y="10514"/>
                    <a:pt x="5429" y="10514"/>
                  </a:cubicBezTo>
                  <a:cubicBezTo>
                    <a:pt x="2619" y="10514"/>
                    <a:pt x="333" y="8240"/>
                    <a:pt x="333" y="5430"/>
                  </a:cubicBezTo>
                  <a:cubicBezTo>
                    <a:pt x="333" y="2608"/>
                    <a:pt x="2619" y="334"/>
                    <a:pt x="5429" y="334"/>
                  </a:cubicBezTo>
                  <a:close/>
                  <a:moveTo>
                    <a:pt x="5429" y="1"/>
                  </a:moveTo>
                  <a:cubicBezTo>
                    <a:pt x="3989" y="1"/>
                    <a:pt x="2619" y="560"/>
                    <a:pt x="1584" y="1584"/>
                  </a:cubicBezTo>
                  <a:cubicBezTo>
                    <a:pt x="560" y="2620"/>
                    <a:pt x="0" y="3989"/>
                    <a:pt x="0" y="5430"/>
                  </a:cubicBezTo>
                  <a:cubicBezTo>
                    <a:pt x="0" y="6871"/>
                    <a:pt x="560" y="8240"/>
                    <a:pt x="1584" y="9264"/>
                  </a:cubicBezTo>
                  <a:cubicBezTo>
                    <a:pt x="2619" y="10300"/>
                    <a:pt x="3989" y="10859"/>
                    <a:pt x="5429" y="10859"/>
                  </a:cubicBezTo>
                  <a:cubicBezTo>
                    <a:pt x="6870" y="10859"/>
                    <a:pt x="8239" y="10300"/>
                    <a:pt x="9263" y="9264"/>
                  </a:cubicBezTo>
                  <a:cubicBezTo>
                    <a:pt x="10299" y="8240"/>
                    <a:pt x="10859" y="6871"/>
                    <a:pt x="10859" y="5430"/>
                  </a:cubicBezTo>
                  <a:cubicBezTo>
                    <a:pt x="10859" y="3989"/>
                    <a:pt x="10299" y="2620"/>
                    <a:pt x="9263" y="1584"/>
                  </a:cubicBezTo>
                  <a:cubicBezTo>
                    <a:pt x="8239" y="560"/>
                    <a:pt x="6870" y="1"/>
                    <a:pt x="5429" y="1"/>
                  </a:cubicBezTo>
                  <a:close/>
                </a:path>
              </a:pathLst>
            </a:custGeom>
            <a:solidFill>
              <a:srgbClr val="2C39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 name="Google Shape;1124;p63"/>
            <p:cNvSpPr/>
            <p:nvPr/>
          </p:nvSpPr>
          <p:spPr>
            <a:xfrm>
              <a:off x="5590763" y="3890208"/>
              <a:ext cx="262661" cy="200052"/>
            </a:xfrm>
            <a:custGeom>
              <a:avLst/>
              <a:gdLst/>
              <a:ahLst/>
              <a:cxnLst/>
              <a:rect l="l" t="t" r="r" b="b"/>
              <a:pathLst>
                <a:path w="8252" h="6285" extrusionOk="0">
                  <a:moveTo>
                    <a:pt x="4123" y="1"/>
                  </a:moveTo>
                  <a:cubicBezTo>
                    <a:pt x="3010" y="1"/>
                    <a:pt x="1900" y="63"/>
                    <a:pt x="799" y="188"/>
                  </a:cubicBezTo>
                  <a:cubicBezTo>
                    <a:pt x="513" y="224"/>
                    <a:pt x="287" y="450"/>
                    <a:pt x="239" y="712"/>
                  </a:cubicBezTo>
                  <a:cubicBezTo>
                    <a:pt x="1" y="2319"/>
                    <a:pt x="1" y="3963"/>
                    <a:pt x="239" y="5570"/>
                  </a:cubicBezTo>
                  <a:cubicBezTo>
                    <a:pt x="287" y="5844"/>
                    <a:pt x="513" y="6058"/>
                    <a:pt x="799" y="6082"/>
                  </a:cubicBezTo>
                  <a:cubicBezTo>
                    <a:pt x="1894" y="6201"/>
                    <a:pt x="3013" y="6284"/>
                    <a:pt x="4132" y="6284"/>
                  </a:cubicBezTo>
                  <a:cubicBezTo>
                    <a:pt x="4609" y="6284"/>
                    <a:pt x="5085" y="6260"/>
                    <a:pt x="5561" y="6249"/>
                  </a:cubicBezTo>
                  <a:cubicBezTo>
                    <a:pt x="5644" y="6249"/>
                    <a:pt x="5716" y="6177"/>
                    <a:pt x="5716" y="6070"/>
                  </a:cubicBezTo>
                  <a:cubicBezTo>
                    <a:pt x="5716" y="5963"/>
                    <a:pt x="5633" y="5891"/>
                    <a:pt x="5537" y="5891"/>
                  </a:cubicBezTo>
                  <a:cubicBezTo>
                    <a:pt x="5051" y="5914"/>
                    <a:pt x="4564" y="5925"/>
                    <a:pt x="4076" y="5925"/>
                  </a:cubicBezTo>
                  <a:cubicBezTo>
                    <a:pt x="2998" y="5925"/>
                    <a:pt x="1916" y="5868"/>
                    <a:pt x="834" y="5737"/>
                  </a:cubicBezTo>
                  <a:cubicBezTo>
                    <a:pt x="715" y="5725"/>
                    <a:pt x="620" y="5641"/>
                    <a:pt x="596" y="5498"/>
                  </a:cubicBezTo>
                  <a:cubicBezTo>
                    <a:pt x="382" y="3927"/>
                    <a:pt x="382" y="2319"/>
                    <a:pt x="596" y="736"/>
                  </a:cubicBezTo>
                  <a:cubicBezTo>
                    <a:pt x="620" y="617"/>
                    <a:pt x="715" y="522"/>
                    <a:pt x="834" y="498"/>
                  </a:cubicBezTo>
                  <a:cubicBezTo>
                    <a:pt x="1942" y="379"/>
                    <a:pt x="3037" y="319"/>
                    <a:pt x="4144" y="319"/>
                  </a:cubicBezTo>
                  <a:cubicBezTo>
                    <a:pt x="5240" y="319"/>
                    <a:pt x="6347" y="379"/>
                    <a:pt x="7442" y="498"/>
                  </a:cubicBezTo>
                  <a:cubicBezTo>
                    <a:pt x="7561" y="522"/>
                    <a:pt x="7669" y="605"/>
                    <a:pt x="7680" y="736"/>
                  </a:cubicBezTo>
                  <a:cubicBezTo>
                    <a:pt x="7907" y="2319"/>
                    <a:pt x="7907" y="3927"/>
                    <a:pt x="7680" y="5498"/>
                  </a:cubicBezTo>
                  <a:cubicBezTo>
                    <a:pt x="7669" y="5617"/>
                    <a:pt x="7561" y="5725"/>
                    <a:pt x="7442" y="5737"/>
                  </a:cubicBezTo>
                  <a:cubicBezTo>
                    <a:pt x="7085" y="5784"/>
                    <a:pt x="6752" y="5820"/>
                    <a:pt x="6395" y="5844"/>
                  </a:cubicBezTo>
                  <a:cubicBezTo>
                    <a:pt x="6299" y="5844"/>
                    <a:pt x="6228" y="5927"/>
                    <a:pt x="6228" y="6010"/>
                  </a:cubicBezTo>
                  <a:cubicBezTo>
                    <a:pt x="6228" y="6110"/>
                    <a:pt x="6299" y="6178"/>
                    <a:pt x="6386" y="6178"/>
                  </a:cubicBezTo>
                  <a:cubicBezTo>
                    <a:pt x="6393" y="6178"/>
                    <a:pt x="6399" y="6178"/>
                    <a:pt x="6406" y="6177"/>
                  </a:cubicBezTo>
                  <a:cubicBezTo>
                    <a:pt x="6764" y="6141"/>
                    <a:pt x="7121" y="6118"/>
                    <a:pt x="7478" y="6070"/>
                  </a:cubicBezTo>
                  <a:cubicBezTo>
                    <a:pt x="7764" y="6034"/>
                    <a:pt x="7978" y="5820"/>
                    <a:pt x="8026" y="5546"/>
                  </a:cubicBezTo>
                  <a:cubicBezTo>
                    <a:pt x="8252" y="3963"/>
                    <a:pt x="8252" y="2319"/>
                    <a:pt x="8014" y="712"/>
                  </a:cubicBezTo>
                  <a:cubicBezTo>
                    <a:pt x="7966" y="426"/>
                    <a:pt x="7740" y="224"/>
                    <a:pt x="7466" y="188"/>
                  </a:cubicBezTo>
                  <a:cubicBezTo>
                    <a:pt x="6353" y="63"/>
                    <a:pt x="5237" y="1"/>
                    <a:pt x="4123" y="1"/>
                  </a:cubicBezTo>
                  <a:close/>
                </a:path>
              </a:pathLst>
            </a:custGeom>
            <a:solidFill>
              <a:srgbClr val="2C39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 name="Google Shape;1125;p63"/>
            <p:cNvSpPr/>
            <p:nvPr/>
          </p:nvSpPr>
          <p:spPr>
            <a:xfrm>
              <a:off x="5680587" y="3935024"/>
              <a:ext cx="105389" cy="110514"/>
            </a:xfrm>
            <a:custGeom>
              <a:avLst/>
              <a:gdLst/>
              <a:ahLst/>
              <a:cxnLst/>
              <a:rect l="l" t="t" r="r" b="b"/>
              <a:pathLst>
                <a:path w="3311" h="3472" extrusionOk="0">
                  <a:moveTo>
                    <a:pt x="334" y="447"/>
                  </a:moveTo>
                  <a:lnTo>
                    <a:pt x="2763" y="1733"/>
                  </a:lnTo>
                  <a:lnTo>
                    <a:pt x="334" y="3007"/>
                  </a:lnTo>
                  <a:lnTo>
                    <a:pt x="334" y="447"/>
                  </a:lnTo>
                  <a:close/>
                  <a:moveTo>
                    <a:pt x="163" y="1"/>
                  </a:moveTo>
                  <a:cubicBezTo>
                    <a:pt x="135" y="1"/>
                    <a:pt x="108" y="7"/>
                    <a:pt x="84" y="18"/>
                  </a:cubicBezTo>
                  <a:cubicBezTo>
                    <a:pt x="36" y="54"/>
                    <a:pt x="1" y="114"/>
                    <a:pt x="1" y="173"/>
                  </a:cubicBezTo>
                  <a:lnTo>
                    <a:pt x="1" y="3293"/>
                  </a:lnTo>
                  <a:cubicBezTo>
                    <a:pt x="1" y="3352"/>
                    <a:pt x="24" y="3412"/>
                    <a:pt x="84" y="3447"/>
                  </a:cubicBezTo>
                  <a:cubicBezTo>
                    <a:pt x="120" y="3459"/>
                    <a:pt x="144" y="3471"/>
                    <a:pt x="179" y="3471"/>
                  </a:cubicBezTo>
                  <a:cubicBezTo>
                    <a:pt x="203" y="3471"/>
                    <a:pt x="239" y="3471"/>
                    <a:pt x="251" y="3459"/>
                  </a:cubicBezTo>
                  <a:lnTo>
                    <a:pt x="3227" y="1900"/>
                  </a:lnTo>
                  <a:cubicBezTo>
                    <a:pt x="3287" y="1864"/>
                    <a:pt x="3311" y="1804"/>
                    <a:pt x="3311" y="1745"/>
                  </a:cubicBezTo>
                  <a:cubicBezTo>
                    <a:pt x="3311" y="1673"/>
                    <a:pt x="3287" y="1614"/>
                    <a:pt x="3227" y="1578"/>
                  </a:cubicBezTo>
                  <a:lnTo>
                    <a:pt x="251" y="18"/>
                  </a:lnTo>
                  <a:cubicBezTo>
                    <a:pt x="221" y="7"/>
                    <a:pt x="191" y="1"/>
                    <a:pt x="163" y="1"/>
                  </a:cubicBezTo>
                  <a:close/>
                </a:path>
              </a:pathLst>
            </a:custGeom>
            <a:solidFill>
              <a:srgbClr val="2C39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1126" name="Google Shape;1126;p63" title="Gráfico">
            <a:hlinkClick r:id="rId3"/>
          </p:cNvPr>
          <p:cNvPicPr preferRelativeResize="0"/>
          <p:nvPr/>
        </p:nvPicPr>
        <p:blipFill>
          <a:blip r:embed="rId4">
            <a:alphaModFix/>
          </a:blip>
          <a:stretch>
            <a:fillRect/>
          </a:stretch>
        </p:blipFill>
        <p:spPr>
          <a:xfrm>
            <a:off x="4777747" y="1268100"/>
            <a:ext cx="3342456" cy="2792975"/>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rgbClr val="EFEFEF"/>
        </a:solidFill>
        <a:effectLst/>
      </p:bgPr>
    </p:bg>
    <p:spTree>
      <p:nvGrpSpPr>
        <p:cNvPr id="1" name="Shape 1130"/>
        <p:cNvGrpSpPr/>
        <p:nvPr/>
      </p:nvGrpSpPr>
      <p:grpSpPr>
        <a:xfrm>
          <a:off x="0" y="0"/>
          <a:ext cx="0" cy="0"/>
          <a:chOff x="0" y="0"/>
          <a:chExt cx="0" cy="0"/>
        </a:xfrm>
      </p:grpSpPr>
      <p:sp>
        <p:nvSpPr>
          <p:cNvPr id="1131" name="Google Shape;1131;p64"/>
          <p:cNvSpPr txBox="1"/>
          <p:nvPr/>
        </p:nvSpPr>
        <p:spPr>
          <a:xfrm>
            <a:off x="1634013" y="1835967"/>
            <a:ext cx="760200" cy="438300"/>
          </a:xfrm>
          <a:prstGeom prst="rect">
            <a:avLst/>
          </a:prstGeom>
          <a:noFill/>
          <a:ln>
            <a:noFill/>
          </a:ln>
        </p:spPr>
        <p:txBody>
          <a:bodyPr spcFirstLastPara="1" wrap="square" lIns="0" tIns="4775" rIns="0" bIns="0" anchor="ctr" anchorCtr="0">
            <a:noAutofit/>
          </a:bodyPr>
          <a:lstStyle/>
          <a:p>
            <a:pPr marL="0" marR="0" lvl="0" indent="0" algn="ctr" rtl="0">
              <a:lnSpc>
                <a:spcPct val="100000"/>
              </a:lnSpc>
              <a:spcBef>
                <a:spcPts val="0"/>
              </a:spcBef>
              <a:spcAft>
                <a:spcPts val="0"/>
              </a:spcAft>
              <a:buNone/>
            </a:pPr>
            <a:r>
              <a:rPr lang="en" sz="1100">
                <a:solidFill>
                  <a:srgbClr val="2C3938"/>
                </a:solidFill>
                <a:latin typeface="Oswald"/>
                <a:ea typeface="Oswald"/>
                <a:cs typeface="Oswald"/>
                <a:sym typeface="Oswald"/>
              </a:rPr>
              <a:t>99,408</a:t>
            </a:r>
            <a:endParaRPr sz="1100">
              <a:solidFill>
                <a:srgbClr val="2C3938"/>
              </a:solidFill>
              <a:latin typeface="Cutive Mono"/>
              <a:ea typeface="Cutive Mono"/>
              <a:cs typeface="Cutive Mono"/>
              <a:sym typeface="Cutive Mono"/>
            </a:endParaRPr>
          </a:p>
        </p:txBody>
      </p:sp>
      <p:sp>
        <p:nvSpPr>
          <p:cNvPr id="1132" name="Google Shape;1132;p64"/>
          <p:cNvSpPr txBox="1"/>
          <p:nvPr/>
        </p:nvSpPr>
        <p:spPr>
          <a:xfrm>
            <a:off x="5059638" y="1835967"/>
            <a:ext cx="760200" cy="438300"/>
          </a:xfrm>
          <a:prstGeom prst="rect">
            <a:avLst/>
          </a:prstGeom>
          <a:noFill/>
          <a:ln>
            <a:noFill/>
          </a:ln>
        </p:spPr>
        <p:txBody>
          <a:bodyPr spcFirstLastPara="1" wrap="square" lIns="0" tIns="4775" rIns="0" bIns="0" anchor="ctr" anchorCtr="0">
            <a:noAutofit/>
          </a:bodyPr>
          <a:lstStyle/>
          <a:p>
            <a:pPr marL="0" marR="0" lvl="0" indent="0" algn="ctr" rtl="0">
              <a:lnSpc>
                <a:spcPct val="100000"/>
              </a:lnSpc>
              <a:spcBef>
                <a:spcPts val="0"/>
              </a:spcBef>
              <a:spcAft>
                <a:spcPts val="0"/>
              </a:spcAft>
              <a:buNone/>
            </a:pPr>
            <a:r>
              <a:rPr lang="en" sz="1100">
                <a:solidFill>
                  <a:srgbClr val="2C3938"/>
                </a:solidFill>
                <a:latin typeface="Oswald"/>
                <a:ea typeface="Oswald"/>
                <a:cs typeface="Oswald"/>
                <a:sym typeface="Oswald"/>
              </a:rPr>
              <a:t>9,408</a:t>
            </a:r>
            <a:endParaRPr sz="1100">
              <a:solidFill>
                <a:srgbClr val="2C3938"/>
              </a:solidFill>
              <a:latin typeface="Cutive Mono"/>
              <a:ea typeface="Cutive Mono"/>
              <a:cs typeface="Cutive Mono"/>
              <a:sym typeface="Cutive Mono"/>
            </a:endParaRPr>
          </a:p>
        </p:txBody>
      </p:sp>
      <p:sp>
        <p:nvSpPr>
          <p:cNvPr id="1133" name="Google Shape;1133;p64"/>
          <p:cNvSpPr txBox="1"/>
          <p:nvPr/>
        </p:nvSpPr>
        <p:spPr>
          <a:xfrm>
            <a:off x="3339275" y="1835967"/>
            <a:ext cx="760200" cy="438300"/>
          </a:xfrm>
          <a:prstGeom prst="rect">
            <a:avLst/>
          </a:prstGeom>
          <a:noFill/>
          <a:ln>
            <a:noFill/>
          </a:ln>
        </p:spPr>
        <p:txBody>
          <a:bodyPr spcFirstLastPara="1" wrap="square" lIns="0" tIns="4775" rIns="0" bIns="0" anchor="ctr" anchorCtr="0">
            <a:noAutofit/>
          </a:bodyPr>
          <a:lstStyle/>
          <a:p>
            <a:pPr marL="0" marR="0" lvl="0" indent="0" algn="ctr" rtl="0">
              <a:lnSpc>
                <a:spcPct val="100000"/>
              </a:lnSpc>
              <a:spcBef>
                <a:spcPts val="0"/>
              </a:spcBef>
              <a:spcAft>
                <a:spcPts val="0"/>
              </a:spcAft>
              <a:buNone/>
            </a:pPr>
            <a:r>
              <a:rPr lang="en" sz="1100">
                <a:solidFill>
                  <a:srgbClr val="2C3938"/>
                </a:solidFill>
                <a:latin typeface="Oswald"/>
                <a:ea typeface="Oswald"/>
                <a:cs typeface="Oswald"/>
                <a:sym typeface="Oswald"/>
              </a:rPr>
              <a:t>8,608</a:t>
            </a:r>
            <a:endParaRPr sz="1100">
              <a:solidFill>
                <a:srgbClr val="2C3938"/>
              </a:solidFill>
              <a:latin typeface="Cutive Mono"/>
              <a:ea typeface="Cutive Mono"/>
              <a:cs typeface="Cutive Mono"/>
              <a:sym typeface="Cutive Mono"/>
            </a:endParaRPr>
          </a:p>
        </p:txBody>
      </p:sp>
      <p:sp>
        <p:nvSpPr>
          <p:cNvPr id="1134" name="Google Shape;1134;p64"/>
          <p:cNvSpPr txBox="1">
            <a:spLocks noGrp="1"/>
          </p:cNvSpPr>
          <p:nvPr>
            <p:ph type="title"/>
          </p:nvPr>
        </p:nvSpPr>
        <p:spPr>
          <a:xfrm>
            <a:off x="432925" y="375875"/>
            <a:ext cx="8293200" cy="577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KPI OVERVIEW</a:t>
            </a:r>
            <a:endParaRPr/>
          </a:p>
        </p:txBody>
      </p:sp>
      <p:cxnSp>
        <p:nvCxnSpPr>
          <p:cNvPr id="1135" name="Google Shape;1135;p64"/>
          <p:cNvCxnSpPr/>
          <p:nvPr/>
        </p:nvCxnSpPr>
        <p:spPr>
          <a:xfrm>
            <a:off x="0" y="1028850"/>
            <a:ext cx="4601700" cy="0"/>
          </a:xfrm>
          <a:prstGeom prst="straightConnector1">
            <a:avLst/>
          </a:prstGeom>
          <a:noFill/>
          <a:ln w="19050" cap="flat" cmpd="sng">
            <a:solidFill>
              <a:srgbClr val="2C3938"/>
            </a:solidFill>
            <a:prstDash val="solid"/>
            <a:round/>
            <a:headEnd type="none" w="med" len="med"/>
            <a:tailEnd type="none" w="med" len="med"/>
          </a:ln>
        </p:spPr>
      </p:cxnSp>
      <p:sp>
        <p:nvSpPr>
          <p:cNvPr id="1136" name="Google Shape;1136;p64"/>
          <p:cNvSpPr txBox="1"/>
          <p:nvPr/>
        </p:nvSpPr>
        <p:spPr>
          <a:xfrm>
            <a:off x="1715313" y="2373044"/>
            <a:ext cx="2302800" cy="438300"/>
          </a:xfrm>
          <a:prstGeom prst="rect">
            <a:avLst/>
          </a:prstGeom>
          <a:noFill/>
          <a:ln>
            <a:noFill/>
          </a:ln>
        </p:spPr>
        <p:txBody>
          <a:bodyPr spcFirstLastPara="1" wrap="square" lIns="0" tIns="4775" rIns="0" bIns="0" anchor="ctr" anchorCtr="0">
            <a:noAutofit/>
          </a:bodyPr>
          <a:lstStyle/>
          <a:p>
            <a:pPr marL="0" marR="0" lvl="0" indent="0" algn="ctr" rtl="0">
              <a:lnSpc>
                <a:spcPct val="100000"/>
              </a:lnSpc>
              <a:spcBef>
                <a:spcPts val="0"/>
              </a:spcBef>
              <a:spcAft>
                <a:spcPts val="0"/>
              </a:spcAft>
              <a:buNone/>
            </a:pPr>
            <a:r>
              <a:rPr lang="en" sz="1000">
                <a:solidFill>
                  <a:srgbClr val="2C3938"/>
                </a:solidFill>
                <a:latin typeface="Oswald Regular"/>
                <a:ea typeface="Oswald Regular"/>
                <a:cs typeface="Oswald Regular"/>
                <a:sym typeface="Oswald Regular"/>
              </a:rPr>
              <a:t>LIKES</a:t>
            </a:r>
            <a:endParaRPr sz="1000">
              <a:solidFill>
                <a:srgbClr val="2C3938"/>
              </a:solidFill>
              <a:latin typeface="Oswald Regular"/>
              <a:ea typeface="Oswald Regular"/>
              <a:cs typeface="Oswald Regular"/>
              <a:sym typeface="Oswald Regular"/>
            </a:endParaRPr>
          </a:p>
        </p:txBody>
      </p:sp>
      <p:sp>
        <p:nvSpPr>
          <p:cNvPr id="1137" name="Google Shape;1137;p64"/>
          <p:cNvSpPr txBox="1"/>
          <p:nvPr/>
        </p:nvSpPr>
        <p:spPr>
          <a:xfrm>
            <a:off x="5140938" y="2373044"/>
            <a:ext cx="2302800" cy="438300"/>
          </a:xfrm>
          <a:prstGeom prst="rect">
            <a:avLst/>
          </a:prstGeom>
          <a:noFill/>
          <a:ln>
            <a:noFill/>
          </a:ln>
        </p:spPr>
        <p:txBody>
          <a:bodyPr spcFirstLastPara="1" wrap="square" lIns="0" tIns="4775" rIns="0" bIns="0" anchor="ctr" anchorCtr="0">
            <a:noAutofit/>
          </a:bodyPr>
          <a:lstStyle/>
          <a:p>
            <a:pPr marL="0" marR="0" lvl="0" indent="0" algn="ctr" rtl="0">
              <a:lnSpc>
                <a:spcPct val="100000"/>
              </a:lnSpc>
              <a:spcBef>
                <a:spcPts val="0"/>
              </a:spcBef>
              <a:spcAft>
                <a:spcPts val="0"/>
              </a:spcAft>
              <a:buNone/>
            </a:pPr>
            <a:r>
              <a:rPr lang="en" sz="1000">
                <a:solidFill>
                  <a:srgbClr val="2C3938"/>
                </a:solidFill>
                <a:latin typeface="Oswald Regular"/>
                <a:ea typeface="Oswald Regular"/>
                <a:cs typeface="Oswald Regular"/>
                <a:sym typeface="Oswald Regular"/>
              </a:rPr>
              <a:t>ENGAGEMENT RATE</a:t>
            </a:r>
            <a:endParaRPr sz="1000">
              <a:solidFill>
                <a:srgbClr val="2C3938"/>
              </a:solidFill>
              <a:latin typeface="Oswald Regular"/>
              <a:ea typeface="Oswald Regular"/>
              <a:cs typeface="Oswald Regular"/>
              <a:sym typeface="Oswald Regular"/>
            </a:endParaRPr>
          </a:p>
        </p:txBody>
      </p:sp>
      <p:cxnSp>
        <p:nvCxnSpPr>
          <p:cNvPr id="1138" name="Google Shape;1138;p64"/>
          <p:cNvCxnSpPr/>
          <p:nvPr/>
        </p:nvCxnSpPr>
        <p:spPr>
          <a:xfrm>
            <a:off x="1584775" y="2818400"/>
            <a:ext cx="5981400" cy="0"/>
          </a:xfrm>
          <a:prstGeom prst="straightConnector1">
            <a:avLst/>
          </a:prstGeom>
          <a:noFill/>
          <a:ln w="19050" cap="flat" cmpd="sng">
            <a:solidFill>
              <a:srgbClr val="2C3938"/>
            </a:solidFill>
            <a:prstDash val="solid"/>
            <a:round/>
            <a:headEnd type="none" w="med" len="med"/>
            <a:tailEnd type="none" w="med" len="med"/>
          </a:ln>
        </p:spPr>
      </p:cxnSp>
      <p:sp>
        <p:nvSpPr>
          <p:cNvPr id="1139" name="Google Shape;1139;p64"/>
          <p:cNvSpPr txBox="1"/>
          <p:nvPr/>
        </p:nvSpPr>
        <p:spPr>
          <a:xfrm>
            <a:off x="4997575" y="2958850"/>
            <a:ext cx="1106700" cy="309000"/>
          </a:xfrm>
          <a:prstGeom prst="rect">
            <a:avLst/>
          </a:prstGeom>
          <a:noFill/>
          <a:ln>
            <a:noFill/>
          </a:ln>
        </p:spPr>
        <p:txBody>
          <a:bodyPr spcFirstLastPara="1" wrap="square" lIns="0" tIns="4775" rIns="0" bIns="0" anchor="ctr" anchorCtr="0">
            <a:noAutofit/>
          </a:bodyPr>
          <a:lstStyle/>
          <a:p>
            <a:pPr marL="0" marR="0" lvl="0" indent="0" algn="r" rtl="0">
              <a:lnSpc>
                <a:spcPct val="100000"/>
              </a:lnSpc>
              <a:spcBef>
                <a:spcPts val="0"/>
              </a:spcBef>
              <a:spcAft>
                <a:spcPts val="0"/>
              </a:spcAft>
              <a:buNone/>
            </a:pPr>
            <a:r>
              <a:rPr lang="en" sz="1000">
                <a:solidFill>
                  <a:srgbClr val="2C3938"/>
                </a:solidFill>
                <a:latin typeface="Oswald"/>
                <a:ea typeface="Oswald"/>
                <a:cs typeface="Oswald"/>
                <a:sym typeface="Oswald"/>
              </a:rPr>
              <a:t>INSTAGRAM</a:t>
            </a:r>
            <a:endParaRPr sz="1000">
              <a:solidFill>
                <a:srgbClr val="2C3938"/>
              </a:solidFill>
              <a:latin typeface="Oswald"/>
              <a:ea typeface="Oswald"/>
              <a:cs typeface="Oswald"/>
              <a:sym typeface="Oswald"/>
            </a:endParaRPr>
          </a:p>
        </p:txBody>
      </p:sp>
      <p:sp>
        <p:nvSpPr>
          <p:cNvPr id="1140" name="Google Shape;1140;p64"/>
          <p:cNvSpPr txBox="1"/>
          <p:nvPr/>
        </p:nvSpPr>
        <p:spPr>
          <a:xfrm>
            <a:off x="6480475" y="2958850"/>
            <a:ext cx="1492200" cy="309000"/>
          </a:xfrm>
          <a:prstGeom prst="rect">
            <a:avLst/>
          </a:prstGeom>
          <a:noFill/>
          <a:ln>
            <a:noFill/>
          </a:ln>
        </p:spPr>
        <p:txBody>
          <a:bodyPr spcFirstLastPara="1" wrap="square" lIns="0" tIns="4775" rIns="0" bIns="0" anchor="ctr" anchorCtr="0">
            <a:noAutofit/>
          </a:bodyPr>
          <a:lstStyle/>
          <a:p>
            <a:pPr marL="0" marR="0" lvl="0" indent="0" algn="l" rtl="0">
              <a:lnSpc>
                <a:spcPct val="100000"/>
              </a:lnSpc>
              <a:spcBef>
                <a:spcPts val="0"/>
              </a:spcBef>
              <a:spcAft>
                <a:spcPts val="0"/>
              </a:spcAft>
              <a:buSzPts val="1100"/>
              <a:buNone/>
            </a:pPr>
            <a:endParaRPr sz="900">
              <a:solidFill>
                <a:srgbClr val="2C3938"/>
              </a:solidFill>
              <a:latin typeface="Cutive Mono"/>
              <a:ea typeface="Cutive Mono"/>
              <a:cs typeface="Cutive Mono"/>
              <a:sym typeface="Cutive Mono"/>
            </a:endParaRPr>
          </a:p>
        </p:txBody>
      </p:sp>
      <p:sp>
        <p:nvSpPr>
          <p:cNvPr id="1141" name="Google Shape;1141;p64"/>
          <p:cNvSpPr txBox="1"/>
          <p:nvPr/>
        </p:nvSpPr>
        <p:spPr>
          <a:xfrm>
            <a:off x="6749763" y="1835967"/>
            <a:ext cx="760200" cy="438300"/>
          </a:xfrm>
          <a:prstGeom prst="rect">
            <a:avLst/>
          </a:prstGeom>
          <a:noFill/>
          <a:ln>
            <a:noFill/>
          </a:ln>
        </p:spPr>
        <p:txBody>
          <a:bodyPr spcFirstLastPara="1" wrap="square" lIns="0" tIns="4775" rIns="0" bIns="0" anchor="ctr" anchorCtr="0">
            <a:noAutofit/>
          </a:bodyPr>
          <a:lstStyle/>
          <a:p>
            <a:pPr marL="0" marR="0" lvl="0" indent="0" algn="ctr" rtl="0">
              <a:lnSpc>
                <a:spcPct val="100000"/>
              </a:lnSpc>
              <a:spcBef>
                <a:spcPts val="0"/>
              </a:spcBef>
              <a:spcAft>
                <a:spcPts val="0"/>
              </a:spcAft>
              <a:buNone/>
            </a:pPr>
            <a:r>
              <a:rPr lang="en" sz="1100">
                <a:solidFill>
                  <a:srgbClr val="2C3938"/>
                </a:solidFill>
                <a:latin typeface="Oswald"/>
                <a:ea typeface="Oswald"/>
                <a:cs typeface="Oswald"/>
                <a:sym typeface="Oswald"/>
              </a:rPr>
              <a:t>76,608</a:t>
            </a:r>
            <a:endParaRPr sz="1100">
              <a:solidFill>
                <a:srgbClr val="2C3938"/>
              </a:solidFill>
              <a:latin typeface="Cutive Mono"/>
              <a:ea typeface="Cutive Mono"/>
              <a:cs typeface="Cutive Mono"/>
              <a:sym typeface="Cutive Mono"/>
            </a:endParaRPr>
          </a:p>
        </p:txBody>
      </p:sp>
      <p:sp>
        <p:nvSpPr>
          <p:cNvPr id="1142" name="Google Shape;1142;p64"/>
          <p:cNvSpPr/>
          <p:nvPr/>
        </p:nvSpPr>
        <p:spPr>
          <a:xfrm>
            <a:off x="3565062" y="1514660"/>
            <a:ext cx="308614" cy="308955"/>
          </a:xfrm>
          <a:custGeom>
            <a:avLst/>
            <a:gdLst/>
            <a:ahLst/>
            <a:cxnLst/>
            <a:rect l="l" t="t" r="r" b="b"/>
            <a:pathLst>
              <a:path w="10860" h="10872" extrusionOk="0">
                <a:moveTo>
                  <a:pt x="5430" y="1"/>
                </a:moveTo>
                <a:cubicBezTo>
                  <a:pt x="3990" y="1"/>
                  <a:pt x="2608" y="560"/>
                  <a:pt x="1596" y="1584"/>
                </a:cubicBezTo>
                <a:cubicBezTo>
                  <a:pt x="561" y="2620"/>
                  <a:pt x="1" y="3989"/>
                  <a:pt x="1" y="5430"/>
                </a:cubicBezTo>
                <a:cubicBezTo>
                  <a:pt x="1" y="6561"/>
                  <a:pt x="346" y="7645"/>
                  <a:pt x="1001" y="8573"/>
                </a:cubicBezTo>
                <a:cubicBezTo>
                  <a:pt x="1632" y="9466"/>
                  <a:pt x="2513" y="10145"/>
                  <a:pt x="3537" y="10538"/>
                </a:cubicBezTo>
                <a:cubicBezTo>
                  <a:pt x="3559" y="10544"/>
                  <a:pt x="3579" y="10547"/>
                  <a:pt x="3599" y="10547"/>
                </a:cubicBezTo>
                <a:cubicBezTo>
                  <a:pt x="3656" y="10547"/>
                  <a:pt x="3704" y="10522"/>
                  <a:pt x="3740" y="10478"/>
                </a:cubicBezTo>
                <a:cubicBezTo>
                  <a:pt x="3763" y="10443"/>
                  <a:pt x="3763" y="10395"/>
                  <a:pt x="3763" y="10371"/>
                </a:cubicBezTo>
                <a:lnTo>
                  <a:pt x="3763" y="7275"/>
                </a:lnTo>
                <a:cubicBezTo>
                  <a:pt x="3763" y="7180"/>
                  <a:pt x="3692" y="7097"/>
                  <a:pt x="3585" y="7097"/>
                </a:cubicBezTo>
                <a:lnTo>
                  <a:pt x="2156" y="7097"/>
                </a:lnTo>
                <a:lnTo>
                  <a:pt x="2156" y="5835"/>
                </a:lnTo>
                <a:lnTo>
                  <a:pt x="3585" y="5835"/>
                </a:lnTo>
                <a:cubicBezTo>
                  <a:pt x="3680" y="5835"/>
                  <a:pt x="3763" y="5751"/>
                  <a:pt x="3763" y="5656"/>
                </a:cubicBezTo>
                <a:lnTo>
                  <a:pt x="3763" y="5430"/>
                </a:lnTo>
                <a:cubicBezTo>
                  <a:pt x="3763" y="3942"/>
                  <a:pt x="5180" y="2632"/>
                  <a:pt x="6799" y="2632"/>
                </a:cubicBezTo>
                <a:lnTo>
                  <a:pt x="7550" y="2632"/>
                </a:lnTo>
                <a:lnTo>
                  <a:pt x="7550" y="3894"/>
                </a:lnTo>
                <a:lnTo>
                  <a:pt x="6799" y="3894"/>
                </a:lnTo>
                <a:cubicBezTo>
                  <a:pt x="6311" y="3894"/>
                  <a:pt x="5883" y="4025"/>
                  <a:pt x="5561" y="4287"/>
                </a:cubicBezTo>
                <a:cubicBezTo>
                  <a:pt x="5228" y="4561"/>
                  <a:pt x="5025" y="4966"/>
                  <a:pt x="5025" y="5430"/>
                </a:cubicBezTo>
                <a:lnTo>
                  <a:pt x="5025" y="5656"/>
                </a:lnTo>
                <a:cubicBezTo>
                  <a:pt x="5025" y="5740"/>
                  <a:pt x="5109" y="5835"/>
                  <a:pt x="5204" y="5835"/>
                </a:cubicBezTo>
                <a:lnTo>
                  <a:pt x="5883" y="5835"/>
                </a:lnTo>
                <a:cubicBezTo>
                  <a:pt x="5966" y="5835"/>
                  <a:pt x="6061" y="5751"/>
                  <a:pt x="6061" y="5656"/>
                </a:cubicBezTo>
                <a:cubicBezTo>
                  <a:pt x="6061" y="5561"/>
                  <a:pt x="5978" y="5478"/>
                  <a:pt x="5883" y="5478"/>
                </a:cubicBezTo>
                <a:lnTo>
                  <a:pt x="5371" y="5478"/>
                </a:lnTo>
                <a:lnTo>
                  <a:pt x="5371" y="5418"/>
                </a:lnTo>
                <a:cubicBezTo>
                  <a:pt x="5371" y="4525"/>
                  <a:pt x="6145" y="4204"/>
                  <a:pt x="6799" y="4204"/>
                </a:cubicBezTo>
                <a:lnTo>
                  <a:pt x="7704" y="4204"/>
                </a:lnTo>
                <a:cubicBezTo>
                  <a:pt x="7800" y="4204"/>
                  <a:pt x="7883" y="4132"/>
                  <a:pt x="7883" y="4025"/>
                </a:cubicBezTo>
                <a:lnTo>
                  <a:pt x="7883" y="2418"/>
                </a:lnTo>
                <a:cubicBezTo>
                  <a:pt x="7883" y="2334"/>
                  <a:pt x="7811" y="2239"/>
                  <a:pt x="7704" y="2239"/>
                </a:cubicBezTo>
                <a:lnTo>
                  <a:pt x="6799" y="2239"/>
                </a:lnTo>
                <a:cubicBezTo>
                  <a:pt x="5966" y="2239"/>
                  <a:pt x="5121" y="2572"/>
                  <a:pt x="4466" y="3156"/>
                </a:cubicBezTo>
                <a:cubicBezTo>
                  <a:pt x="3799" y="3763"/>
                  <a:pt x="3418" y="4549"/>
                  <a:pt x="3418" y="5382"/>
                </a:cubicBezTo>
                <a:lnTo>
                  <a:pt x="3418" y="5442"/>
                </a:lnTo>
                <a:lnTo>
                  <a:pt x="1989" y="5442"/>
                </a:lnTo>
                <a:cubicBezTo>
                  <a:pt x="1906" y="5442"/>
                  <a:pt x="1811" y="5513"/>
                  <a:pt x="1811" y="5620"/>
                </a:cubicBezTo>
                <a:lnTo>
                  <a:pt x="1811" y="7228"/>
                </a:lnTo>
                <a:cubicBezTo>
                  <a:pt x="1811" y="7323"/>
                  <a:pt x="1894" y="7406"/>
                  <a:pt x="1989" y="7406"/>
                </a:cubicBezTo>
                <a:lnTo>
                  <a:pt x="3418" y="7406"/>
                </a:lnTo>
                <a:lnTo>
                  <a:pt x="3418" y="10085"/>
                </a:lnTo>
                <a:cubicBezTo>
                  <a:pt x="1561" y="9300"/>
                  <a:pt x="346" y="7442"/>
                  <a:pt x="346" y="5418"/>
                </a:cubicBezTo>
                <a:cubicBezTo>
                  <a:pt x="346" y="2596"/>
                  <a:pt x="2620" y="322"/>
                  <a:pt x="5430" y="322"/>
                </a:cubicBezTo>
                <a:cubicBezTo>
                  <a:pt x="8228" y="322"/>
                  <a:pt x="10526" y="2620"/>
                  <a:pt x="10526" y="5418"/>
                </a:cubicBezTo>
                <a:cubicBezTo>
                  <a:pt x="10526" y="8228"/>
                  <a:pt x="8240" y="10502"/>
                  <a:pt x="5430" y="10502"/>
                </a:cubicBezTo>
                <a:lnTo>
                  <a:pt x="5371" y="10502"/>
                </a:lnTo>
                <a:lnTo>
                  <a:pt x="5371" y="7418"/>
                </a:lnTo>
                <a:lnTo>
                  <a:pt x="7728" y="7418"/>
                </a:lnTo>
                <a:cubicBezTo>
                  <a:pt x="7811" y="7418"/>
                  <a:pt x="7907" y="7347"/>
                  <a:pt x="7907" y="7240"/>
                </a:cubicBezTo>
                <a:lnTo>
                  <a:pt x="7907" y="5656"/>
                </a:lnTo>
                <a:cubicBezTo>
                  <a:pt x="7907" y="5561"/>
                  <a:pt x="7823" y="5478"/>
                  <a:pt x="7728" y="5478"/>
                </a:cubicBezTo>
                <a:lnTo>
                  <a:pt x="6728" y="5478"/>
                </a:lnTo>
                <a:cubicBezTo>
                  <a:pt x="6633" y="5478"/>
                  <a:pt x="6549" y="5549"/>
                  <a:pt x="6549" y="5656"/>
                </a:cubicBezTo>
                <a:cubicBezTo>
                  <a:pt x="6549" y="5740"/>
                  <a:pt x="6621" y="5835"/>
                  <a:pt x="6728" y="5835"/>
                </a:cubicBezTo>
                <a:lnTo>
                  <a:pt x="7561" y="5835"/>
                </a:lnTo>
                <a:lnTo>
                  <a:pt x="7561" y="7097"/>
                </a:lnTo>
                <a:lnTo>
                  <a:pt x="5204" y="7097"/>
                </a:lnTo>
                <a:cubicBezTo>
                  <a:pt x="5121" y="7097"/>
                  <a:pt x="5025" y="7168"/>
                  <a:pt x="5025" y="7275"/>
                </a:cubicBezTo>
                <a:lnTo>
                  <a:pt x="5025" y="10693"/>
                </a:lnTo>
                <a:cubicBezTo>
                  <a:pt x="5025" y="10788"/>
                  <a:pt x="5109" y="10859"/>
                  <a:pt x="5192" y="10871"/>
                </a:cubicBezTo>
                <a:lnTo>
                  <a:pt x="5430" y="10871"/>
                </a:lnTo>
                <a:cubicBezTo>
                  <a:pt x="6871" y="10871"/>
                  <a:pt x="8240" y="10312"/>
                  <a:pt x="9276" y="9288"/>
                </a:cubicBezTo>
                <a:cubicBezTo>
                  <a:pt x="10300" y="8252"/>
                  <a:pt x="10859" y="6883"/>
                  <a:pt x="10859" y="5442"/>
                </a:cubicBezTo>
                <a:cubicBezTo>
                  <a:pt x="10859" y="3989"/>
                  <a:pt x="10300" y="2620"/>
                  <a:pt x="9276" y="1584"/>
                </a:cubicBezTo>
                <a:cubicBezTo>
                  <a:pt x="8240" y="560"/>
                  <a:pt x="6871" y="1"/>
                  <a:pt x="5430" y="1"/>
                </a:cubicBezTo>
                <a:close/>
              </a:path>
            </a:pathLst>
          </a:custGeom>
          <a:solidFill>
            <a:srgbClr val="2C39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3" name="Google Shape;1143;p64"/>
          <p:cNvGrpSpPr/>
          <p:nvPr/>
        </p:nvGrpSpPr>
        <p:grpSpPr>
          <a:xfrm>
            <a:off x="1859642" y="1514836"/>
            <a:ext cx="308959" cy="308618"/>
            <a:chOff x="3303268" y="3817349"/>
            <a:chExt cx="346056" cy="345674"/>
          </a:xfrm>
        </p:grpSpPr>
        <p:sp>
          <p:nvSpPr>
            <p:cNvPr id="1144" name="Google Shape;1144;p64"/>
            <p:cNvSpPr/>
            <p:nvPr/>
          </p:nvSpPr>
          <p:spPr>
            <a:xfrm>
              <a:off x="3303268" y="3817349"/>
              <a:ext cx="346056" cy="345674"/>
            </a:xfrm>
            <a:custGeom>
              <a:avLst/>
              <a:gdLst/>
              <a:ahLst/>
              <a:cxnLst/>
              <a:rect l="l" t="t" r="r" b="b"/>
              <a:pathLst>
                <a:path w="10872" h="10860" extrusionOk="0">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rgbClr val="2C39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 name="Google Shape;1145;p64"/>
            <p:cNvSpPr/>
            <p:nvPr/>
          </p:nvSpPr>
          <p:spPr>
            <a:xfrm>
              <a:off x="3368074" y="3882537"/>
              <a:ext cx="215298" cy="215298"/>
            </a:xfrm>
            <a:custGeom>
              <a:avLst/>
              <a:gdLst/>
              <a:ahLst/>
              <a:cxnLst/>
              <a:rect l="l" t="t" r="r" b="b"/>
              <a:pathLst>
                <a:path w="6764" h="6764" extrusionOk="0">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rgbClr val="2C39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 name="Google Shape;1146;p64"/>
            <p:cNvSpPr/>
            <p:nvPr/>
          </p:nvSpPr>
          <p:spPr>
            <a:xfrm>
              <a:off x="3418143" y="3933656"/>
              <a:ext cx="114811" cy="112742"/>
            </a:xfrm>
            <a:custGeom>
              <a:avLst/>
              <a:gdLst/>
              <a:ahLst/>
              <a:cxnLst/>
              <a:rect l="l" t="t" r="r" b="b"/>
              <a:pathLst>
                <a:path w="3607" h="3542" extrusionOk="0">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rgbClr val="2C39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 name="Google Shape;1147;p64"/>
            <p:cNvSpPr/>
            <p:nvPr/>
          </p:nvSpPr>
          <p:spPr>
            <a:xfrm>
              <a:off x="3519298" y="3910197"/>
              <a:ext cx="29570" cy="29220"/>
            </a:xfrm>
            <a:custGeom>
              <a:avLst/>
              <a:gdLst/>
              <a:ahLst/>
              <a:cxnLst/>
              <a:rect l="l" t="t" r="r" b="b"/>
              <a:pathLst>
                <a:path w="929" h="918" extrusionOk="0">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rgbClr val="2C39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48" name="Google Shape;1148;p64"/>
          <p:cNvGrpSpPr/>
          <p:nvPr/>
        </p:nvGrpSpPr>
        <p:grpSpPr>
          <a:xfrm>
            <a:off x="5270136" y="1514842"/>
            <a:ext cx="308930" cy="308618"/>
            <a:chOff x="4201447" y="3817349"/>
            <a:chExt cx="346024" cy="345674"/>
          </a:xfrm>
        </p:grpSpPr>
        <p:sp>
          <p:nvSpPr>
            <p:cNvPr id="1149" name="Google Shape;1149;p64"/>
            <p:cNvSpPr/>
            <p:nvPr/>
          </p:nvSpPr>
          <p:spPr>
            <a:xfrm>
              <a:off x="4201447" y="3817349"/>
              <a:ext cx="346024" cy="345674"/>
            </a:xfrm>
            <a:custGeom>
              <a:avLst/>
              <a:gdLst/>
              <a:ahLst/>
              <a:cxnLst/>
              <a:rect l="l" t="t" r="r" b="b"/>
              <a:pathLst>
                <a:path w="10871" h="10860" extrusionOk="0">
                  <a:moveTo>
                    <a:pt x="5430" y="334"/>
                  </a:moveTo>
                  <a:cubicBezTo>
                    <a:pt x="8252" y="334"/>
                    <a:pt x="10526" y="2608"/>
                    <a:pt x="10526" y="5430"/>
                  </a:cubicBezTo>
                  <a:cubicBezTo>
                    <a:pt x="10526" y="8240"/>
                    <a:pt x="8252"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299" y="8240"/>
                    <a:pt x="10871" y="6871"/>
                    <a:pt x="10871" y="5430"/>
                  </a:cubicBezTo>
                  <a:cubicBezTo>
                    <a:pt x="10871" y="3989"/>
                    <a:pt x="10299" y="2620"/>
                    <a:pt x="9276" y="1584"/>
                  </a:cubicBezTo>
                  <a:cubicBezTo>
                    <a:pt x="8252" y="560"/>
                    <a:pt x="6882" y="1"/>
                    <a:pt x="5430" y="1"/>
                  </a:cubicBezTo>
                  <a:close/>
                </a:path>
              </a:pathLst>
            </a:custGeom>
            <a:solidFill>
              <a:srgbClr val="2C39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 name="Google Shape;1150;p64"/>
            <p:cNvSpPr/>
            <p:nvPr/>
          </p:nvSpPr>
          <p:spPr>
            <a:xfrm>
              <a:off x="4271569" y="3904531"/>
              <a:ext cx="227394" cy="185728"/>
            </a:xfrm>
            <a:custGeom>
              <a:avLst/>
              <a:gdLst/>
              <a:ahLst/>
              <a:cxnLst/>
              <a:rect l="l" t="t" r="r" b="b"/>
              <a:pathLst>
                <a:path w="7144" h="5835" extrusionOk="0">
                  <a:moveTo>
                    <a:pt x="4620" y="0"/>
                  </a:moveTo>
                  <a:cubicBezTo>
                    <a:pt x="3727" y="0"/>
                    <a:pt x="2977" y="691"/>
                    <a:pt x="2905" y="1572"/>
                  </a:cubicBezTo>
                  <a:cubicBezTo>
                    <a:pt x="2727" y="1548"/>
                    <a:pt x="2358" y="1441"/>
                    <a:pt x="2262" y="1405"/>
                  </a:cubicBezTo>
                  <a:cubicBezTo>
                    <a:pt x="1643" y="1203"/>
                    <a:pt x="1072" y="810"/>
                    <a:pt x="631" y="322"/>
                  </a:cubicBezTo>
                  <a:cubicBezTo>
                    <a:pt x="596" y="298"/>
                    <a:pt x="572" y="274"/>
                    <a:pt x="524" y="262"/>
                  </a:cubicBezTo>
                  <a:cubicBezTo>
                    <a:pt x="517" y="261"/>
                    <a:pt x="509" y="260"/>
                    <a:pt x="501" y="260"/>
                  </a:cubicBezTo>
                  <a:cubicBezTo>
                    <a:pt x="436" y="260"/>
                    <a:pt x="367" y="304"/>
                    <a:pt x="346" y="357"/>
                  </a:cubicBezTo>
                  <a:cubicBezTo>
                    <a:pt x="238" y="572"/>
                    <a:pt x="179" y="810"/>
                    <a:pt x="179" y="1048"/>
                  </a:cubicBezTo>
                  <a:cubicBezTo>
                    <a:pt x="179" y="1393"/>
                    <a:pt x="286" y="1727"/>
                    <a:pt x="476" y="1977"/>
                  </a:cubicBezTo>
                  <a:cubicBezTo>
                    <a:pt x="466" y="1975"/>
                    <a:pt x="456" y="1974"/>
                    <a:pt x="446" y="1974"/>
                  </a:cubicBezTo>
                  <a:cubicBezTo>
                    <a:pt x="397" y="1974"/>
                    <a:pt x="349" y="1997"/>
                    <a:pt x="310" y="2036"/>
                  </a:cubicBezTo>
                  <a:cubicBezTo>
                    <a:pt x="286" y="2060"/>
                    <a:pt x="286" y="2108"/>
                    <a:pt x="274" y="2143"/>
                  </a:cubicBezTo>
                  <a:lnTo>
                    <a:pt x="274" y="2203"/>
                  </a:lnTo>
                  <a:cubicBezTo>
                    <a:pt x="274" y="2655"/>
                    <a:pt x="476" y="3072"/>
                    <a:pt x="822" y="3358"/>
                  </a:cubicBezTo>
                  <a:cubicBezTo>
                    <a:pt x="786" y="3370"/>
                    <a:pt x="774" y="3405"/>
                    <a:pt x="762" y="3417"/>
                  </a:cubicBezTo>
                  <a:cubicBezTo>
                    <a:pt x="750" y="3465"/>
                    <a:pt x="727" y="3513"/>
                    <a:pt x="750" y="3548"/>
                  </a:cubicBezTo>
                  <a:cubicBezTo>
                    <a:pt x="893" y="4024"/>
                    <a:pt x="1262" y="4405"/>
                    <a:pt x="1727" y="4548"/>
                  </a:cubicBezTo>
                  <a:cubicBezTo>
                    <a:pt x="1310" y="4798"/>
                    <a:pt x="834" y="4941"/>
                    <a:pt x="334" y="4941"/>
                  </a:cubicBezTo>
                  <a:lnTo>
                    <a:pt x="191" y="4941"/>
                  </a:lnTo>
                  <a:cubicBezTo>
                    <a:pt x="107" y="4941"/>
                    <a:pt x="36" y="5001"/>
                    <a:pt x="12" y="5084"/>
                  </a:cubicBezTo>
                  <a:cubicBezTo>
                    <a:pt x="0" y="5156"/>
                    <a:pt x="48" y="5239"/>
                    <a:pt x="107" y="5263"/>
                  </a:cubicBezTo>
                  <a:cubicBezTo>
                    <a:pt x="727" y="5632"/>
                    <a:pt x="1465" y="5834"/>
                    <a:pt x="2191" y="5834"/>
                  </a:cubicBezTo>
                  <a:cubicBezTo>
                    <a:pt x="3072" y="5834"/>
                    <a:pt x="3905" y="5560"/>
                    <a:pt x="4596" y="5060"/>
                  </a:cubicBezTo>
                  <a:cubicBezTo>
                    <a:pt x="4691" y="5001"/>
                    <a:pt x="4691" y="4858"/>
                    <a:pt x="4620" y="4786"/>
                  </a:cubicBezTo>
                  <a:cubicBezTo>
                    <a:pt x="4587" y="4754"/>
                    <a:pt x="4544" y="4735"/>
                    <a:pt x="4499" y="4735"/>
                  </a:cubicBezTo>
                  <a:cubicBezTo>
                    <a:pt x="4463" y="4735"/>
                    <a:pt x="4426" y="4748"/>
                    <a:pt x="4394" y="4775"/>
                  </a:cubicBezTo>
                  <a:cubicBezTo>
                    <a:pt x="3763" y="5215"/>
                    <a:pt x="3013" y="5489"/>
                    <a:pt x="2191" y="5489"/>
                  </a:cubicBezTo>
                  <a:cubicBezTo>
                    <a:pt x="1727" y="5489"/>
                    <a:pt x="1262" y="5394"/>
                    <a:pt x="846" y="5239"/>
                  </a:cubicBezTo>
                  <a:cubicBezTo>
                    <a:pt x="1369" y="5144"/>
                    <a:pt x="1846" y="4917"/>
                    <a:pt x="2262" y="4584"/>
                  </a:cubicBezTo>
                  <a:cubicBezTo>
                    <a:pt x="2310" y="4536"/>
                    <a:pt x="2334" y="4477"/>
                    <a:pt x="2322" y="4417"/>
                  </a:cubicBezTo>
                  <a:cubicBezTo>
                    <a:pt x="2310" y="4346"/>
                    <a:pt x="2239" y="4286"/>
                    <a:pt x="2155" y="4286"/>
                  </a:cubicBezTo>
                  <a:cubicBezTo>
                    <a:pt x="1739" y="4263"/>
                    <a:pt x="1369" y="4048"/>
                    <a:pt x="1167" y="3691"/>
                  </a:cubicBezTo>
                  <a:cubicBezTo>
                    <a:pt x="1250" y="3691"/>
                    <a:pt x="1358" y="3667"/>
                    <a:pt x="1441" y="3643"/>
                  </a:cubicBezTo>
                  <a:cubicBezTo>
                    <a:pt x="1524" y="3632"/>
                    <a:pt x="1584" y="3572"/>
                    <a:pt x="1584" y="3489"/>
                  </a:cubicBezTo>
                  <a:cubicBezTo>
                    <a:pt x="1596" y="3405"/>
                    <a:pt x="1536" y="3334"/>
                    <a:pt x="1441" y="3298"/>
                  </a:cubicBezTo>
                  <a:cubicBezTo>
                    <a:pt x="1000" y="3191"/>
                    <a:pt x="667" y="2822"/>
                    <a:pt x="596" y="2381"/>
                  </a:cubicBezTo>
                  <a:lnTo>
                    <a:pt x="596" y="2381"/>
                  </a:lnTo>
                  <a:cubicBezTo>
                    <a:pt x="727" y="2405"/>
                    <a:pt x="869" y="2417"/>
                    <a:pt x="1000" y="2417"/>
                  </a:cubicBezTo>
                  <a:cubicBezTo>
                    <a:pt x="1084" y="2417"/>
                    <a:pt x="1143" y="2358"/>
                    <a:pt x="1167" y="2274"/>
                  </a:cubicBezTo>
                  <a:cubicBezTo>
                    <a:pt x="1179" y="2203"/>
                    <a:pt x="1131" y="2143"/>
                    <a:pt x="1072" y="2108"/>
                  </a:cubicBezTo>
                  <a:cubicBezTo>
                    <a:pt x="703" y="1881"/>
                    <a:pt x="476" y="1488"/>
                    <a:pt x="476" y="1048"/>
                  </a:cubicBezTo>
                  <a:cubicBezTo>
                    <a:pt x="476" y="953"/>
                    <a:pt x="488" y="846"/>
                    <a:pt x="524" y="738"/>
                  </a:cubicBezTo>
                  <a:cubicBezTo>
                    <a:pt x="965" y="1191"/>
                    <a:pt x="1524" y="1524"/>
                    <a:pt x="2120" y="1727"/>
                  </a:cubicBezTo>
                  <a:cubicBezTo>
                    <a:pt x="2120" y="1727"/>
                    <a:pt x="2715" y="1905"/>
                    <a:pt x="2929" y="1917"/>
                  </a:cubicBezTo>
                  <a:lnTo>
                    <a:pt x="3024" y="1917"/>
                  </a:lnTo>
                  <a:cubicBezTo>
                    <a:pt x="3096" y="1917"/>
                    <a:pt x="3167" y="1869"/>
                    <a:pt x="3191" y="1798"/>
                  </a:cubicBezTo>
                  <a:cubicBezTo>
                    <a:pt x="3203" y="1786"/>
                    <a:pt x="3203" y="1750"/>
                    <a:pt x="3203" y="1738"/>
                  </a:cubicBezTo>
                  <a:lnTo>
                    <a:pt x="3203" y="1703"/>
                  </a:lnTo>
                  <a:cubicBezTo>
                    <a:pt x="3203" y="953"/>
                    <a:pt x="3810" y="334"/>
                    <a:pt x="4572" y="334"/>
                  </a:cubicBezTo>
                  <a:cubicBezTo>
                    <a:pt x="4941" y="334"/>
                    <a:pt x="5287" y="488"/>
                    <a:pt x="5549" y="750"/>
                  </a:cubicBezTo>
                  <a:cubicBezTo>
                    <a:pt x="5585" y="787"/>
                    <a:pt x="5621" y="802"/>
                    <a:pt x="5663" y="802"/>
                  </a:cubicBezTo>
                  <a:cubicBezTo>
                    <a:pt x="5676" y="802"/>
                    <a:pt x="5689" y="801"/>
                    <a:pt x="5703" y="798"/>
                  </a:cubicBezTo>
                  <a:cubicBezTo>
                    <a:pt x="5882" y="762"/>
                    <a:pt x="6049" y="738"/>
                    <a:pt x="6203" y="679"/>
                  </a:cubicBezTo>
                  <a:lnTo>
                    <a:pt x="6203" y="679"/>
                  </a:lnTo>
                  <a:cubicBezTo>
                    <a:pt x="6120" y="762"/>
                    <a:pt x="6013" y="857"/>
                    <a:pt x="5894" y="917"/>
                  </a:cubicBezTo>
                  <a:cubicBezTo>
                    <a:pt x="5822" y="965"/>
                    <a:pt x="5787" y="1048"/>
                    <a:pt x="5822" y="1143"/>
                  </a:cubicBezTo>
                  <a:cubicBezTo>
                    <a:pt x="5846" y="1203"/>
                    <a:pt x="5930" y="1250"/>
                    <a:pt x="6001" y="1250"/>
                  </a:cubicBezTo>
                  <a:cubicBezTo>
                    <a:pt x="6144" y="1227"/>
                    <a:pt x="6287" y="1215"/>
                    <a:pt x="6418" y="1167"/>
                  </a:cubicBezTo>
                  <a:lnTo>
                    <a:pt x="6418" y="1167"/>
                  </a:lnTo>
                  <a:cubicBezTo>
                    <a:pt x="6299" y="1286"/>
                    <a:pt x="6168" y="1405"/>
                    <a:pt x="6013" y="1512"/>
                  </a:cubicBezTo>
                  <a:cubicBezTo>
                    <a:pt x="5965" y="1548"/>
                    <a:pt x="5941" y="1608"/>
                    <a:pt x="5941" y="1655"/>
                  </a:cubicBezTo>
                  <a:lnTo>
                    <a:pt x="5941" y="1679"/>
                  </a:lnTo>
                  <a:lnTo>
                    <a:pt x="5941" y="1703"/>
                  </a:lnTo>
                  <a:lnTo>
                    <a:pt x="5941" y="1727"/>
                  </a:lnTo>
                  <a:cubicBezTo>
                    <a:pt x="5941" y="2691"/>
                    <a:pt x="5572" y="3572"/>
                    <a:pt x="4977" y="4227"/>
                  </a:cubicBezTo>
                  <a:cubicBezTo>
                    <a:pt x="4918" y="4298"/>
                    <a:pt x="4918" y="4405"/>
                    <a:pt x="4977" y="4465"/>
                  </a:cubicBezTo>
                  <a:cubicBezTo>
                    <a:pt x="5011" y="4499"/>
                    <a:pt x="5053" y="4514"/>
                    <a:pt x="5096" y="4514"/>
                  </a:cubicBezTo>
                  <a:cubicBezTo>
                    <a:pt x="5143" y="4514"/>
                    <a:pt x="5190" y="4496"/>
                    <a:pt x="5227" y="4465"/>
                  </a:cubicBezTo>
                  <a:cubicBezTo>
                    <a:pt x="5894" y="3715"/>
                    <a:pt x="6263" y="2762"/>
                    <a:pt x="6287" y="1750"/>
                  </a:cubicBezTo>
                  <a:cubicBezTo>
                    <a:pt x="6596" y="1524"/>
                    <a:pt x="6846" y="1250"/>
                    <a:pt x="7061" y="917"/>
                  </a:cubicBezTo>
                  <a:cubicBezTo>
                    <a:pt x="7144" y="857"/>
                    <a:pt x="7132" y="750"/>
                    <a:pt x="7061" y="715"/>
                  </a:cubicBezTo>
                  <a:cubicBezTo>
                    <a:pt x="7029" y="683"/>
                    <a:pt x="6987" y="667"/>
                    <a:pt x="6937" y="667"/>
                  </a:cubicBezTo>
                  <a:cubicBezTo>
                    <a:pt x="6912" y="667"/>
                    <a:pt x="6886" y="671"/>
                    <a:pt x="6858" y="679"/>
                  </a:cubicBezTo>
                  <a:cubicBezTo>
                    <a:pt x="6775" y="726"/>
                    <a:pt x="6680" y="750"/>
                    <a:pt x="6596" y="786"/>
                  </a:cubicBezTo>
                  <a:cubicBezTo>
                    <a:pt x="6680" y="667"/>
                    <a:pt x="6763" y="512"/>
                    <a:pt x="6823" y="369"/>
                  </a:cubicBezTo>
                  <a:cubicBezTo>
                    <a:pt x="6834" y="310"/>
                    <a:pt x="6834" y="238"/>
                    <a:pt x="6787" y="191"/>
                  </a:cubicBezTo>
                  <a:cubicBezTo>
                    <a:pt x="6750" y="153"/>
                    <a:pt x="6703" y="135"/>
                    <a:pt x="6659" y="135"/>
                  </a:cubicBezTo>
                  <a:cubicBezTo>
                    <a:pt x="6632" y="135"/>
                    <a:pt x="6607" y="142"/>
                    <a:pt x="6584" y="155"/>
                  </a:cubicBezTo>
                  <a:cubicBezTo>
                    <a:pt x="6322" y="310"/>
                    <a:pt x="6061" y="393"/>
                    <a:pt x="5775" y="441"/>
                  </a:cubicBezTo>
                  <a:cubicBezTo>
                    <a:pt x="5465" y="143"/>
                    <a:pt x="5048" y="0"/>
                    <a:pt x="4620" y="0"/>
                  </a:cubicBezTo>
                  <a:close/>
                </a:path>
              </a:pathLst>
            </a:custGeom>
            <a:solidFill>
              <a:srgbClr val="2C39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51" name="Google Shape;1151;p64"/>
          <p:cNvGrpSpPr/>
          <p:nvPr/>
        </p:nvGrpSpPr>
        <p:grpSpPr>
          <a:xfrm>
            <a:off x="6975532" y="1514819"/>
            <a:ext cx="308624" cy="308652"/>
            <a:chOff x="5549861" y="3817349"/>
            <a:chExt cx="345642" cy="345674"/>
          </a:xfrm>
        </p:grpSpPr>
        <p:sp>
          <p:nvSpPr>
            <p:cNvPr id="1152" name="Google Shape;1152;p64"/>
            <p:cNvSpPr/>
            <p:nvPr/>
          </p:nvSpPr>
          <p:spPr>
            <a:xfrm>
              <a:off x="5549861" y="3817349"/>
              <a:ext cx="345642" cy="345674"/>
            </a:xfrm>
            <a:custGeom>
              <a:avLst/>
              <a:gdLst/>
              <a:ahLst/>
              <a:cxnLst/>
              <a:rect l="l" t="t" r="r" b="b"/>
              <a:pathLst>
                <a:path w="10859" h="10860" extrusionOk="0">
                  <a:moveTo>
                    <a:pt x="5429" y="334"/>
                  </a:moveTo>
                  <a:cubicBezTo>
                    <a:pt x="8239" y="334"/>
                    <a:pt x="10513" y="2608"/>
                    <a:pt x="10513" y="5430"/>
                  </a:cubicBezTo>
                  <a:cubicBezTo>
                    <a:pt x="10513" y="8240"/>
                    <a:pt x="8227" y="10514"/>
                    <a:pt x="5429" y="10514"/>
                  </a:cubicBezTo>
                  <a:cubicBezTo>
                    <a:pt x="2619" y="10514"/>
                    <a:pt x="333" y="8240"/>
                    <a:pt x="333" y="5430"/>
                  </a:cubicBezTo>
                  <a:cubicBezTo>
                    <a:pt x="333" y="2608"/>
                    <a:pt x="2619" y="334"/>
                    <a:pt x="5429" y="334"/>
                  </a:cubicBezTo>
                  <a:close/>
                  <a:moveTo>
                    <a:pt x="5429" y="1"/>
                  </a:moveTo>
                  <a:cubicBezTo>
                    <a:pt x="3989" y="1"/>
                    <a:pt x="2619" y="560"/>
                    <a:pt x="1584" y="1584"/>
                  </a:cubicBezTo>
                  <a:cubicBezTo>
                    <a:pt x="560" y="2620"/>
                    <a:pt x="0" y="3989"/>
                    <a:pt x="0" y="5430"/>
                  </a:cubicBezTo>
                  <a:cubicBezTo>
                    <a:pt x="0" y="6871"/>
                    <a:pt x="560" y="8240"/>
                    <a:pt x="1584" y="9264"/>
                  </a:cubicBezTo>
                  <a:cubicBezTo>
                    <a:pt x="2619" y="10300"/>
                    <a:pt x="3989" y="10859"/>
                    <a:pt x="5429" y="10859"/>
                  </a:cubicBezTo>
                  <a:cubicBezTo>
                    <a:pt x="6870" y="10859"/>
                    <a:pt x="8239" y="10300"/>
                    <a:pt x="9263" y="9264"/>
                  </a:cubicBezTo>
                  <a:cubicBezTo>
                    <a:pt x="10299" y="8240"/>
                    <a:pt x="10859" y="6871"/>
                    <a:pt x="10859" y="5430"/>
                  </a:cubicBezTo>
                  <a:cubicBezTo>
                    <a:pt x="10859" y="3989"/>
                    <a:pt x="10299" y="2620"/>
                    <a:pt x="9263" y="1584"/>
                  </a:cubicBezTo>
                  <a:cubicBezTo>
                    <a:pt x="8239" y="560"/>
                    <a:pt x="6870" y="1"/>
                    <a:pt x="5429" y="1"/>
                  </a:cubicBezTo>
                  <a:close/>
                </a:path>
              </a:pathLst>
            </a:custGeom>
            <a:solidFill>
              <a:srgbClr val="2C39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 name="Google Shape;1153;p64"/>
            <p:cNvSpPr/>
            <p:nvPr/>
          </p:nvSpPr>
          <p:spPr>
            <a:xfrm>
              <a:off x="5590763" y="3890208"/>
              <a:ext cx="262661" cy="200052"/>
            </a:xfrm>
            <a:custGeom>
              <a:avLst/>
              <a:gdLst/>
              <a:ahLst/>
              <a:cxnLst/>
              <a:rect l="l" t="t" r="r" b="b"/>
              <a:pathLst>
                <a:path w="8252" h="6285" extrusionOk="0">
                  <a:moveTo>
                    <a:pt x="4123" y="1"/>
                  </a:moveTo>
                  <a:cubicBezTo>
                    <a:pt x="3010" y="1"/>
                    <a:pt x="1900" y="63"/>
                    <a:pt x="799" y="188"/>
                  </a:cubicBezTo>
                  <a:cubicBezTo>
                    <a:pt x="513" y="224"/>
                    <a:pt x="287" y="450"/>
                    <a:pt x="239" y="712"/>
                  </a:cubicBezTo>
                  <a:cubicBezTo>
                    <a:pt x="1" y="2319"/>
                    <a:pt x="1" y="3963"/>
                    <a:pt x="239" y="5570"/>
                  </a:cubicBezTo>
                  <a:cubicBezTo>
                    <a:pt x="287" y="5844"/>
                    <a:pt x="513" y="6058"/>
                    <a:pt x="799" y="6082"/>
                  </a:cubicBezTo>
                  <a:cubicBezTo>
                    <a:pt x="1894" y="6201"/>
                    <a:pt x="3013" y="6284"/>
                    <a:pt x="4132" y="6284"/>
                  </a:cubicBezTo>
                  <a:cubicBezTo>
                    <a:pt x="4609" y="6284"/>
                    <a:pt x="5085" y="6260"/>
                    <a:pt x="5561" y="6249"/>
                  </a:cubicBezTo>
                  <a:cubicBezTo>
                    <a:pt x="5644" y="6249"/>
                    <a:pt x="5716" y="6177"/>
                    <a:pt x="5716" y="6070"/>
                  </a:cubicBezTo>
                  <a:cubicBezTo>
                    <a:pt x="5716" y="5963"/>
                    <a:pt x="5633" y="5891"/>
                    <a:pt x="5537" y="5891"/>
                  </a:cubicBezTo>
                  <a:cubicBezTo>
                    <a:pt x="5051" y="5914"/>
                    <a:pt x="4564" y="5925"/>
                    <a:pt x="4076" y="5925"/>
                  </a:cubicBezTo>
                  <a:cubicBezTo>
                    <a:pt x="2998" y="5925"/>
                    <a:pt x="1916" y="5868"/>
                    <a:pt x="834" y="5737"/>
                  </a:cubicBezTo>
                  <a:cubicBezTo>
                    <a:pt x="715" y="5725"/>
                    <a:pt x="620" y="5641"/>
                    <a:pt x="596" y="5498"/>
                  </a:cubicBezTo>
                  <a:cubicBezTo>
                    <a:pt x="382" y="3927"/>
                    <a:pt x="382" y="2319"/>
                    <a:pt x="596" y="736"/>
                  </a:cubicBezTo>
                  <a:cubicBezTo>
                    <a:pt x="620" y="617"/>
                    <a:pt x="715" y="522"/>
                    <a:pt x="834" y="498"/>
                  </a:cubicBezTo>
                  <a:cubicBezTo>
                    <a:pt x="1942" y="379"/>
                    <a:pt x="3037" y="319"/>
                    <a:pt x="4144" y="319"/>
                  </a:cubicBezTo>
                  <a:cubicBezTo>
                    <a:pt x="5240" y="319"/>
                    <a:pt x="6347" y="379"/>
                    <a:pt x="7442" y="498"/>
                  </a:cubicBezTo>
                  <a:cubicBezTo>
                    <a:pt x="7561" y="522"/>
                    <a:pt x="7669" y="605"/>
                    <a:pt x="7680" y="736"/>
                  </a:cubicBezTo>
                  <a:cubicBezTo>
                    <a:pt x="7907" y="2319"/>
                    <a:pt x="7907" y="3927"/>
                    <a:pt x="7680" y="5498"/>
                  </a:cubicBezTo>
                  <a:cubicBezTo>
                    <a:pt x="7669" y="5617"/>
                    <a:pt x="7561" y="5725"/>
                    <a:pt x="7442" y="5737"/>
                  </a:cubicBezTo>
                  <a:cubicBezTo>
                    <a:pt x="7085" y="5784"/>
                    <a:pt x="6752" y="5820"/>
                    <a:pt x="6395" y="5844"/>
                  </a:cubicBezTo>
                  <a:cubicBezTo>
                    <a:pt x="6299" y="5844"/>
                    <a:pt x="6228" y="5927"/>
                    <a:pt x="6228" y="6010"/>
                  </a:cubicBezTo>
                  <a:cubicBezTo>
                    <a:pt x="6228" y="6110"/>
                    <a:pt x="6299" y="6178"/>
                    <a:pt x="6386" y="6178"/>
                  </a:cubicBezTo>
                  <a:cubicBezTo>
                    <a:pt x="6393" y="6178"/>
                    <a:pt x="6399" y="6178"/>
                    <a:pt x="6406" y="6177"/>
                  </a:cubicBezTo>
                  <a:cubicBezTo>
                    <a:pt x="6764" y="6141"/>
                    <a:pt x="7121" y="6118"/>
                    <a:pt x="7478" y="6070"/>
                  </a:cubicBezTo>
                  <a:cubicBezTo>
                    <a:pt x="7764" y="6034"/>
                    <a:pt x="7978" y="5820"/>
                    <a:pt x="8026" y="5546"/>
                  </a:cubicBezTo>
                  <a:cubicBezTo>
                    <a:pt x="8252" y="3963"/>
                    <a:pt x="8252" y="2319"/>
                    <a:pt x="8014" y="712"/>
                  </a:cubicBezTo>
                  <a:cubicBezTo>
                    <a:pt x="7966" y="426"/>
                    <a:pt x="7740" y="224"/>
                    <a:pt x="7466" y="188"/>
                  </a:cubicBezTo>
                  <a:cubicBezTo>
                    <a:pt x="6353" y="63"/>
                    <a:pt x="5237" y="1"/>
                    <a:pt x="4123" y="1"/>
                  </a:cubicBezTo>
                  <a:close/>
                </a:path>
              </a:pathLst>
            </a:custGeom>
            <a:solidFill>
              <a:srgbClr val="2C39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 name="Google Shape;1154;p64"/>
            <p:cNvSpPr/>
            <p:nvPr/>
          </p:nvSpPr>
          <p:spPr>
            <a:xfrm>
              <a:off x="5680587" y="3935024"/>
              <a:ext cx="105389" cy="110514"/>
            </a:xfrm>
            <a:custGeom>
              <a:avLst/>
              <a:gdLst/>
              <a:ahLst/>
              <a:cxnLst/>
              <a:rect l="l" t="t" r="r" b="b"/>
              <a:pathLst>
                <a:path w="3311" h="3472" extrusionOk="0">
                  <a:moveTo>
                    <a:pt x="334" y="447"/>
                  </a:moveTo>
                  <a:lnTo>
                    <a:pt x="2763" y="1733"/>
                  </a:lnTo>
                  <a:lnTo>
                    <a:pt x="334" y="3007"/>
                  </a:lnTo>
                  <a:lnTo>
                    <a:pt x="334" y="447"/>
                  </a:lnTo>
                  <a:close/>
                  <a:moveTo>
                    <a:pt x="163" y="1"/>
                  </a:moveTo>
                  <a:cubicBezTo>
                    <a:pt x="135" y="1"/>
                    <a:pt x="108" y="7"/>
                    <a:pt x="84" y="18"/>
                  </a:cubicBezTo>
                  <a:cubicBezTo>
                    <a:pt x="36" y="54"/>
                    <a:pt x="1" y="114"/>
                    <a:pt x="1" y="173"/>
                  </a:cubicBezTo>
                  <a:lnTo>
                    <a:pt x="1" y="3293"/>
                  </a:lnTo>
                  <a:cubicBezTo>
                    <a:pt x="1" y="3352"/>
                    <a:pt x="24" y="3412"/>
                    <a:pt x="84" y="3447"/>
                  </a:cubicBezTo>
                  <a:cubicBezTo>
                    <a:pt x="120" y="3459"/>
                    <a:pt x="144" y="3471"/>
                    <a:pt x="179" y="3471"/>
                  </a:cubicBezTo>
                  <a:cubicBezTo>
                    <a:pt x="203" y="3471"/>
                    <a:pt x="239" y="3471"/>
                    <a:pt x="251" y="3459"/>
                  </a:cubicBezTo>
                  <a:lnTo>
                    <a:pt x="3227" y="1900"/>
                  </a:lnTo>
                  <a:cubicBezTo>
                    <a:pt x="3287" y="1864"/>
                    <a:pt x="3311" y="1804"/>
                    <a:pt x="3311" y="1745"/>
                  </a:cubicBezTo>
                  <a:cubicBezTo>
                    <a:pt x="3311" y="1673"/>
                    <a:pt x="3287" y="1614"/>
                    <a:pt x="3227" y="1578"/>
                  </a:cubicBezTo>
                  <a:lnTo>
                    <a:pt x="251" y="18"/>
                  </a:lnTo>
                  <a:cubicBezTo>
                    <a:pt x="221" y="7"/>
                    <a:pt x="191" y="1"/>
                    <a:pt x="163" y="1"/>
                  </a:cubicBezTo>
                  <a:close/>
                </a:path>
              </a:pathLst>
            </a:custGeom>
            <a:solidFill>
              <a:srgbClr val="2C39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155" name="Google Shape;1155;p64"/>
          <p:cNvCxnSpPr/>
          <p:nvPr/>
        </p:nvCxnSpPr>
        <p:spPr>
          <a:xfrm>
            <a:off x="1587025" y="4338850"/>
            <a:ext cx="2559300" cy="0"/>
          </a:xfrm>
          <a:prstGeom prst="straightConnector1">
            <a:avLst/>
          </a:prstGeom>
          <a:noFill/>
          <a:ln w="19050" cap="flat" cmpd="sng">
            <a:solidFill>
              <a:srgbClr val="2C3938"/>
            </a:solidFill>
            <a:prstDash val="solid"/>
            <a:round/>
            <a:headEnd type="none" w="med" len="med"/>
            <a:tailEnd type="none" w="med" len="med"/>
          </a:ln>
        </p:spPr>
      </p:cxnSp>
      <p:sp>
        <p:nvSpPr>
          <p:cNvPr id="1156" name="Google Shape;1156;p64"/>
          <p:cNvSpPr txBox="1"/>
          <p:nvPr/>
        </p:nvSpPr>
        <p:spPr>
          <a:xfrm>
            <a:off x="1709693" y="4406304"/>
            <a:ext cx="578400" cy="333600"/>
          </a:xfrm>
          <a:prstGeom prst="rect">
            <a:avLst/>
          </a:prstGeom>
          <a:noFill/>
          <a:ln>
            <a:noFill/>
          </a:ln>
        </p:spPr>
        <p:txBody>
          <a:bodyPr spcFirstLastPara="1" wrap="square" lIns="0" tIns="4775" rIns="0" bIns="0" anchor="ctr" anchorCtr="0">
            <a:noAutofit/>
          </a:bodyPr>
          <a:lstStyle/>
          <a:p>
            <a:pPr marL="0" marR="0" lvl="0" indent="0" algn="ctr" rtl="0">
              <a:lnSpc>
                <a:spcPct val="100000"/>
              </a:lnSpc>
              <a:spcBef>
                <a:spcPts val="0"/>
              </a:spcBef>
              <a:spcAft>
                <a:spcPts val="0"/>
              </a:spcAft>
              <a:buNone/>
            </a:pPr>
            <a:r>
              <a:rPr lang="en" sz="1000">
                <a:solidFill>
                  <a:srgbClr val="2C3938"/>
                </a:solidFill>
                <a:latin typeface="Oswald"/>
                <a:ea typeface="Oswald"/>
                <a:cs typeface="Oswald"/>
                <a:sym typeface="Oswald"/>
              </a:rPr>
              <a:t>40%</a:t>
            </a:r>
            <a:endParaRPr sz="900">
              <a:solidFill>
                <a:srgbClr val="2C3938"/>
              </a:solidFill>
              <a:latin typeface="Cutive Mono"/>
              <a:ea typeface="Cutive Mono"/>
              <a:cs typeface="Cutive Mono"/>
              <a:sym typeface="Cutive Mono"/>
            </a:endParaRPr>
          </a:p>
        </p:txBody>
      </p:sp>
      <p:sp>
        <p:nvSpPr>
          <p:cNvPr id="1157" name="Google Shape;1157;p64"/>
          <p:cNvSpPr txBox="1"/>
          <p:nvPr/>
        </p:nvSpPr>
        <p:spPr>
          <a:xfrm>
            <a:off x="2288216" y="4406304"/>
            <a:ext cx="578400" cy="333600"/>
          </a:xfrm>
          <a:prstGeom prst="rect">
            <a:avLst/>
          </a:prstGeom>
          <a:noFill/>
          <a:ln>
            <a:noFill/>
          </a:ln>
        </p:spPr>
        <p:txBody>
          <a:bodyPr spcFirstLastPara="1" wrap="square" lIns="0" tIns="4775" rIns="0" bIns="0" anchor="ctr" anchorCtr="0">
            <a:noAutofit/>
          </a:bodyPr>
          <a:lstStyle/>
          <a:p>
            <a:pPr marL="0" marR="0" lvl="0" indent="0" algn="ctr" rtl="0">
              <a:lnSpc>
                <a:spcPct val="100000"/>
              </a:lnSpc>
              <a:spcBef>
                <a:spcPts val="0"/>
              </a:spcBef>
              <a:spcAft>
                <a:spcPts val="0"/>
              </a:spcAft>
              <a:buNone/>
            </a:pPr>
            <a:r>
              <a:rPr lang="en" sz="1000">
                <a:solidFill>
                  <a:srgbClr val="2C3938"/>
                </a:solidFill>
                <a:latin typeface="Oswald"/>
                <a:ea typeface="Oswald"/>
                <a:cs typeface="Oswald"/>
                <a:sym typeface="Oswald"/>
              </a:rPr>
              <a:t>10%</a:t>
            </a:r>
            <a:endParaRPr sz="900">
              <a:solidFill>
                <a:srgbClr val="2C3938"/>
              </a:solidFill>
              <a:latin typeface="Cutive Mono"/>
              <a:ea typeface="Cutive Mono"/>
              <a:cs typeface="Cutive Mono"/>
              <a:sym typeface="Cutive Mono"/>
            </a:endParaRPr>
          </a:p>
        </p:txBody>
      </p:sp>
      <p:sp>
        <p:nvSpPr>
          <p:cNvPr id="1158" name="Google Shape;1158;p64"/>
          <p:cNvSpPr txBox="1"/>
          <p:nvPr/>
        </p:nvSpPr>
        <p:spPr>
          <a:xfrm>
            <a:off x="2866739" y="4406304"/>
            <a:ext cx="578400" cy="333600"/>
          </a:xfrm>
          <a:prstGeom prst="rect">
            <a:avLst/>
          </a:prstGeom>
          <a:noFill/>
          <a:ln>
            <a:noFill/>
          </a:ln>
        </p:spPr>
        <p:txBody>
          <a:bodyPr spcFirstLastPara="1" wrap="square" lIns="0" tIns="4775" rIns="0" bIns="0" anchor="ctr" anchorCtr="0">
            <a:noAutofit/>
          </a:bodyPr>
          <a:lstStyle/>
          <a:p>
            <a:pPr marL="0" marR="0" lvl="0" indent="0" algn="ctr" rtl="0">
              <a:lnSpc>
                <a:spcPct val="100000"/>
              </a:lnSpc>
              <a:spcBef>
                <a:spcPts val="0"/>
              </a:spcBef>
              <a:spcAft>
                <a:spcPts val="0"/>
              </a:spcAft>
              <a:buNone/>
            </a:pPr>
            <a:r>
              <a:rPr lang="en" sz="1000">
                <a:solidFill>
                  <a:srgbClr val="2C3938"/>
                </a:solidFill>
                <a:latin typeface="Oswald"/>
                <a:ea typeface="Oswald"/>
                <a:cs typeface="Oswald"/>
                <a:sym typeface="Oswald"/>
              </a:rPr>
              <a:t>30%</a:t>
            </a:r>
            <a:endParaRPr sz="900">
              <a:solidFill>
                <a:srgbClr val="2C3938"/>
              </a:solidFill>
              <a:latin typeface="Cutive Mono"/>
              <a:ea typeface="Cutive Mono"/>
              <a:cs typeface="Cutive Mono"/>
              <a:sym typeface="Cutive Mono"/>
            </a:endParaRPr>
          </a:p>
        </p:txBody>
      </p:sp>
      <p:sp>
        <p:nvSpPr>
          <p:cNvPr id="1159" name="Google Shape;1159;p64"/>
          <p:cNvSpPr txBox="1"/>
          <p:nvPr/>
        </p:nvSpPr>
        <p:spPr>
          <a:xfrm>
            <a:off x="3445261" y="4406304"/>
            <a:ext cx="578400" cy="333600"/>
          </a:xfrm>
          <a:prstGeom prst="rect">
            <a:avLst/>
          </a:prstGeom>
          <a:noFill/>
          <a:ln>
            <a:noFill/>
          </a:ln>
        </p:spPr>
        <p:txBody>
          <a:bodyPr spcFirstLastPara="1" wrap="square" lIns="0" tIns="4775" rIns="0" bIns="0" anchor="ctr" anchorCtr="0">
            <a:noAutofit/>
          </a:bodyPr>
          <a:lstStyle/>
          <a:p>
            <a:pPr marL="0" marR="0" lvl="0" indent="0" algn="ctr" rtl="0">
              <a:lnSpc>
                <a:spcPct val="100000"/>
              </a:lnSpc>
              <a:spcBef>
                <a:spcPts val="0"/>
              </a:spcBef>
              <a:spcAft>
                <a:spcPts val="0"/>
              </a:spcAft>
              <a:buNone/>
            </a:pPr>
            <a:r>
              <a:rPr lang="en" sz="1000">
                <a:solidFill>
                  <a:srgbClr val="2C3938"/>
                </a:solidFill>
                <a:latin typeface="Oswald"/>
                <a:ea typeface="Oswald"/>
                <a:cs typeface="Oswald"/>
                <a:sym typeface="Oswald"/>
              </a:rPr>
              <a:t>20%</a:t>
            </a:r>
            <a:endParaRPr sz="900">
              <a:solidFill>
                <a:srgbClr val="2C3938"/>
              </a:solidFill>
              <a:latin typeface="Cutive Mono"/>
              <a:ea typeface="Cutive Mono"/>
              <a:cs typeface="Cutive Mono"/>
              <a:sym typeface="Cutive Mono"/>
            </a:endParaRPr>
          </a:p>
        </p:txBody>
      </p:sp>
      <p:sp>
        <p:nvSpPr>
          <p:cNvPr id="1160" name="Google Shape;1160;p64"/>
          <p:cNvSpPr/>
          <p:nvPr/>
        </p:nvSpPr>
        <p:spPr>
          <a:xfrm>
            <a:off x="1839532" y="3327684"/>
            <a:ext cx="268500" cy="1011000"/>
          </a:xfrm>
          <a:prstGeom prst="rect">
            <a:avLst/>
          </a:prstGeom>
          <a:solidFill>
            <a:srgbClr val="2C3938"/>
          </a:solidFill>
          <a:ln w="19050" cap="flat" cmpd="sng">
            <a:solidFill>
              <a:srgbClr val="2C393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 name="Google Shape;1161;p64"/>
          <p:cNvSpPr/>
          <p:nvPr/>
        </p:nvSpPr>
        <p:spPr>
          <a:xfrm>
            <a:off x="2443244" y="4037739"/>
            <a:ext cx="268500" cy="301200"/>
          </a:xfrm>
          <a:prstGeom prst="rect">
            <a:avLst/>
          </a:prstGeom>
          <a:solidFill>
            <a:srgbClr val="2C3938"/>
          </a:solidFill>
          <a:ln w="19050" cap="flat" cmpd="sng">
            <a:solidFill>
              <a:srgbClr val="2C393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 name="Google Shape;1162;p64"/>
          <p:cNvSpPr/>
          <p:nvPr/>
        </p:nvSpPr>
        <p:spPr>
          <a:xfrm>
            <a:off x="3021767" y="3503063"/>
            <a:ext cx="268500" cy="836100"/>
          </a:xfrm>
          <a:prstGeom prst="rect">
            <a:avLst/>
          </a:prstGeom>
          <a:solidFill>
            <a:srgbClr val="2C3938"/>
          </a:solidFill>
          <a:ln w="19050" cap="flat" cmpd="sng">
            <a:solidFill>
              <a:srgbClr val="2C393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 name="Google Shape;1163;p64"/>
          <p:cNvSpPr/>
          <p:nvPr/>
        </p:nvSpPr>
        <p:spPr>
          <a:xfrm>
            <a:off x="3600289" y="3711964"/>
            <a:ext cx="268500" cy="627000"/>
          </a:xfrm>
          <a:prstGeom prst="rect">
            <a:avLst/>
          </a:prstGeom>
          <a:solidFill>
            <a:srgbClr val="2C3938"/>
          </a:solidFill>
          <a:ln w="19050" cap="flat" cmpd="sng">
            <a:solidFill>
              <a:srgbClr val="2C393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64" name="Google Shape;1164;p64"/>
          <p:cNvGrpSpPr/>
          <p:nvPr/>
        </p:nvGrpSpPr>
        <p:grpSpPr>
          <a:xfrm>
            <a:off x="1856210" y="2998135"/>
            <a:ext cx="235145" cy="234885"/>
            <a:chOff x="3303268" y="3817349"/>
            <a:chExt cx="346056" cy="345674"/>
          </a:xfrm>
        </p:grpSpPr>
        <p:sp>
          <p:nvSpPr>
            <p:cNvPr id="1165" name="Google Shape;1165;p64"/>
            <p:cNvSpPr/>
            <p:nvPr/>
          </p:nvSpPr>
          <p:spPr>
            <a:xfrm>
              <a:off x="3303268" y="3817349"/>
              <a:ext cx="346056" cy="345674"/>
            </a:xfrm>
            <a:custGeom>
              <a:avLst/>
              <a:gdLst/>
              <a:ahLst/>
              <a:cxnLst/>
              <a:rect l="l" t="t" r="r" b="b"/>
              <a:pathLst>
                <a:path w="10872" h="10860" extrusionOk="0">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rgbClr val="2C39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 name="Google Shape;1166;p64"/>
            <p:cNvSpPr/>
            <p:nvPr/>
          </p:nvSpPr>
          <p:spPr>
            <a:xfrm>
              <a:off x="3368074" y="3882537"/>
              <a:ext cx="215298" cy="215298"/>
            </a:xfrm>
            <a:custGeom>
              <a:avLst/>
              <a:gdLst/>
              <a:ahLst/>
              <a:cxnLst/>
              <a:rect l="l" t="t" r="r" b="b"/>
              <a:pathLst>
                <a:path w="6764" h="6764" extrusionOk="0">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rgbClr val="2C39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 name="Google Shape;1167;p64"/>
            <p:cNvSpPr/>
            <p:nvPr/>
          </p:nvSpPr>
          <p:spPr>
            <a:xfrm>
              <a:off x="3418143" y="3933656"/>
              <a:ext cx="114811" cy="112742"/>
            </a:xfrm>
            <a:custGeom>
              <a:avLst/>
              <a:gdLst/>
              <a:ahLst/>
              <a:cxnLst/>
              <a:rect l="l" t="t" r="r" b="b"/>
              <a:pathLst>
                <a:path w="3607" h="3542" extrusionOk="0">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rgbClr val="2C39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 name="Google Shape;1168;p64"/>
            <p:cNvSpPr/>
            <p:nvPr/>
          </p:nvSpPr>
          <p:spPr>
            <a:xfrm>
              <a:off x="3519298" y="3910197"/>
              <a:ext cx="29570" cy="29220"/>
            </a:xfrm>
            <a:custGeom>
              <a:avLst/>
              <a:gdLst/>
              <a:ahLst/>
              <a:cxnLst/>
              <a:rect l="l" t="t" r="r" b="b"/>
              <a:pathLst>
                <a:path w="929" h="918" extrusionOk="0">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rgbClr val="2C39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69" name="Google Shape;1169;p64"/>
          <p:cNvSpPr/>
          <p:nvPr/>
        </p:nvSpPr>
        <p:spPr>
          <a:xfrm>
            <a:off x="2460057" y="2997782"/>
            <a:ext cx="234875" cy="235134"/>
          </a:xfrm>
          <a:custGeom>
            <a:avLst/>
            <a:gdLst/>
            <a:ahLst/>
            <a:cxnLst/>
            <a:rect l="l" t="t" r="r" b="b"/>
            <a:pathLst>
              <a:path w="10860" h="10872" extrusionOk="0">
                <a:moveTo>
                  <a:pt x="5430" y="1"/>
                </a:moveTo>
                <a:cubicBezTo>
                  <a:pt x="3990" y="1"/>
                  <a:pt x="2608" y="560"/>
                  <a:pt x="1596" y="1584"/>
                </a:cubicBezTo>
                <a:cubicBezTo>
                  <a:pt x="561" y="2620"/>
                  <a:pt x="1" y="3989"/>
                  <a:pt x="1" y="5430"/>
                </a:cubicBezTo>
                <a:cubicBezTo>
                  <a:pt x="1" y="6561"/>
                  <a:pt x="346" y="7645"/>
                  <a:pt x="1001" y="8573"/>
                </a:cubicBezTo>
                <a:cubicBezTo>
                  <a:pt x="1632" y="9466"/>
                  <a:pt x="2513" y="10145"/>
                  <a:pt x="3537" y="10538"/>
                </a:cubicBezTo>
                <a:cubicBezTo>
                  <a:pt x="3559" y="10544"/>
                  <a:pt x="3579" y="10547"/>
                  <a:pt x="3599" y="10547"/>
                </a:cubicBezTo>
                <a:cubicBezTo>
                  <a:pt x="3656" y="10547"/>
                  <a:pt x="3704" y="10522"/>
                  <a:pt x="3740" y="10478"/>
                </a:cubicBezTo>
                <a:cubicBezTo>
                  <a:pt x="3763" y="10443"/>
                  <a:pt x="3763" y="10395"/>
                  <a:pt x="3763" y="10371"/>
                </a:cubicBezTo>
                <a:lnTo>
                  <a:pt x="3763" y="7275"/>
                </a:lnTo>
                <a:cubicBezTo>
                  <a:pt x="3763" y="7180"/>
                  <a:pt x="3692" y="7097"/>
                  <a:pt x="3585" y="7097"/>
                </a:cubicBezTo>
                <a:lnTo>
                  <a:pt x="2156" y="7097"/>
                </a:lnTo>
                <a:lnTo>
                  <a:pt x="2156" y="5835"/>
                </a:lnTo>
                <a:lnTo>
                  <a:pt x="3585" y="5835"/>
                </a:lnTo>
                <a:cubicBezTo>
                  <a:pt x="3680" y="5835"/>
                  <a:pt x="3763" y="5751"/>
                  <a:pt x="3763" y="5656"/>
                </a:cubicBezTo>
                <a:lnTo>
                  <a:pt x="3763" y="5430"/>
                </a:lnTo>
                <a:cubicBezTo>
                  <a:pt x="3763" y="3942"/>
                  <a:pt x="5180" y="2632"/>
                  <a:pt x="6799" y="2632"/>
                </a:cubicBezTo>
                <a:lnTo>
                  <a:pt x="7550" y="2632"/>
                </a:lnTo>
                <a:lnTo>
                  <a:pt x="7550" y="3894"/>
                </a:lnTo>
                <a:lnTo>
                  <a:pt x="6799" y="3894"/>
                </a:lnTo>
                <a:cubicBezTo>
                  <a:pt x="6311" y="3894"/>
                  <a:pt x="5883" y="4025"/>
                  <a:pt x="5561" y="4287"/>
                </a:cubicBezTo>
                <a:cubicBezTo>
                  <a:pt x="5228" y="4561"/>
                  <a:pt x="5025" y="4966"/>
                  <a:pt x="5025" y="5430"/>
                </a:cubicBezTo>
                <a:lnTo>
                  <a:pt x="5025" y="5656"/>
                </a:lnTo>
                <a:cubicBezTo>
                  <a:pt x="5025" y="5740"/>
                  <a:pt x="5109" y="5835"/>
                  <a:pt x="5204" y="5835"/>
                </a:cubicBezTo>
                <a:lnTo>
                  <a:pt x="5883" y="5835"/>
                </a:lnTo>
                <a:cubicBezTo>
                  <a:pt x="5966" y="5835"/>
                  <a:pt x="6061" y="5751"/>
                  <a:pt x="6061" y="5656"/>
                </a:cubicBezTo>
                <a:cubicBezTo>
                  <a:pt x="6061" y="5561"/>
                  <a:pt x="5978" y="5478"/>
                  <a:pt x="5883" y="5478"/>
                </a:cubicBezTo>
                <a:lnTo>
                  <a:pt x="5371" y="5478"/>
                </a:lnTo>
                <a:lnTo>
                  <a:pt x="5371" y="5418"/>
                </a:lnTo>
                <a:cubicBezTo>
                  <a:pt x="5371" y="4525"/>
                  <a:pt x="6145" y="4204"/>
                  <a:pt x="6799" y="4204"/>
                </a:cubicBezTo>
                <a:lnTo>
                  <a:pt x="7704" y="4204"/>
                </a:lnTo>
                <a:cubicBezTo>
                  <a:pt x="7800" y="4204"/>
                  <a:pt x="7883" y="4132"/>
                  <a:pt x="7883" y="4025"/>
                </a:cubicBezTo>
                <a:lnTo>
                  <a:pt x="7883" y="2418"/>
                </a:lnTo>
                <a:cubicBezTo>
                  <a:pt x="7883" y="2334"/>
                  <a:pt x="7811" y="2239"/>
                  <a:pt x="7704" y="2239"/>
                </a:cubicBezTo>
                <a:lnTo>
                  <a:pt x="6799" y="2239"/>
                </a:lnTo>
                <a:cubicBezTo>
                  <a:pt x="5966" y="2239"/>
                  <a:pt x="5121" y="2572"/>
                  <a:pt x="4466" y="3156"/>
                </a:cubicBezTo>
                <a:cubicBezTo>
                  <a:pt x="3799" y="3763"/>
                  <a:pt x="3418" y="4549"/>
                  <a:pt x="3418" y="5382"/>
                </a:cubicBezTo>
                <a:lnTo>
                  <a:pt x="3418" y="5442"/>
                </a:lnTo>
                <a:lnTo>
                  <a:pt x="1989" y="5442"/>
                </a:lnTo>
                <a:cubicBezTo>
                  <a:pt x="1906" y="5442"/>
                  <a:pt x="1811" y="5513"/>
                  <a:pt x="1811" y="5620"/>
                </a:cubicBezTo>
                <a:lnTo>
                  <a:pt x="1811" y="7228"/>
                </a:lnTo>
                <a:cubicBezTo>
                  <a:pt x="1811" y="7323"/>
                  <a:pt x="1894" y="7406"/>
                  <a:pt x="1989" y="7406"/>
                </a:cubicBezTo>
                <a:lnTo>
                  <a:pt x="3418" y="7406"/>
                </a:lnTo>
                <a:lnTo>
                  <a:pt x="3418" y="10085"/>
                </a:lnTo>
                <a:cubicBezTo>
                  <a:pt x="1561" y="9300"/>
                  <a:pt x="346" y="7442"/>
                  <a:pt x="346" y="5418"/>
                </a:cubicBezTo>
                <a:cubicBezTo>
                  <a:pt x="346" y="2596"/>
                  <a:pt x="2620" y="322"/>
                  <a:pt x="5430" y="322"/>
                </a:cubicBezTo>
                <a:cubicBezTo>
                  <a:pt x="8228" y="322"/>
                  <a:pt x="10526" y="2620"/>
                  <a:pt x="10526" y="5418"/>
                </a:cubicBezTo>
                <a:cubicBezTo>
                  <a:pt x="10526" y="8228"/>
                  <a:pt x="8240" y="10502"/>
                  <a:pt x="5430" y="10502"/>
                </a:cubicBezTo>
                <a:lnTo>
                  <a:pt x="5371" y="10502"/>
                </a:lnTo>
                <a:lnTo>
                  <a:pt x="5371" y="7418"/>
                </a:lnTo>
                <a:lnTo>
                  <a:pt x="7728" y="7418"/>
                </a:lnTo>
                <a:cubicBezTo>
                  <a:pt x="7811" y="7418"/>
                  <a:pt x="7907" y="7347"/>
                  <a:pt x="7907" y="7240"/>
                </a:cubicBezTo>
                <a:lnTo>
                  <a:pt x="7907" y="5656"/>
                </a:lnTo>
                <a:cubicBezTo>
                  <a:pt x="7907" y="5561"/>
                  <a:pt x="7823" y="5478"/>
                  <a:pt x="7728" y="5478"/>
                </a:cubicBezTo>
                <a:lnTo>
                  <a:pt x="6728" y="5478"/>
                </a:lnTo>
                <a:cubicBezTo>
                  <a:pt x="6633" y="5478"/>
                  <a:pt x="6549" y="5549"/>
                  <a:pt x="6549" y="5656"/>
                </a:cubicBezTo>
                <a:cubicBezTo>
                  <a:pt x="6549" y="5740"/>
                  <a:pt x="6621" y="5835"/>
                  <a:pt x="6728" y="5835"/>
                </a:cubicBezTo>
                <a:lnTo>
                  <a:pt x="7561" y="5835"/>
                </a:lnTo>
                <a:lnTo>
                  <a:pt x="7561" y="7097"/>
                </a:lnTo>
                <a:lnTo>
                  <a:pt x="5204" y="7097"/>
                </a:lnTo>
                <a:cubicBezTo>
                  <a:pt x="5121" y="7097"/>
                  <a:pt x="5025" y="7168"/>
                  <a:pt x="5025" y="7275"/>
                </a:cubicBezTo>
                <a:lnTo>
                  <a:pt x="5025" y="10693"/>
                </a:lnTo>
                <a:cubicBezTo>
                  <a:pt x="5025" y="10788"/>
                  <a:pt x="5109" y="10859"/>
                  <a:pt x="5192" y="10871"/>
                </a:cubicBezTo>
                <a:lnTo>
                  <a:pt x="5430" y="10871"/>
                </a:lnTo>
                <a:cubicBezTo>
                  <a:pt x="6871" y="10871"/>
                  <a:pt x="8240" y="10312"/>
                  <a:pt x="9276" y="9288"/>
                </a:cubicBezTo>
                <a:cubicBezTo>
                  <a:pt x="10300" y="8252"/>
                  <a:pt x="10859" y="6883"/>
                  <a:pt x="10859" y="5442"/>
                </a:cubicBezTo>
                <a:cubicBezTo>
                  <a:pt x="10859" y="3989"/>
                  <a:pt x="10300" y="2620"/>
                  <a:pt x="9276" y="1584"/>
                </a:cubicBezTo>
                <a:cubicBezTo>
                  <a:pt x="8240" y="560"/>
                  <a:pt x="6871" y="1"/>
                  <a:pt x="5430" y="1"/>
                </a:cubicBezTo>
                <a:close/>
              </a:path>
            </a:pathLst>
          </a:custGeom>
          <a:solidFill>
            <a:srgbClr val="2C39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70" name="Google Shape;1170;p64"/>
          <p:cNvGrpSpPr/>
          <p:nvPr/>
        </p:nvGrpSpPr>
        <p:grpSpPr>
          <a:xfrm>
            <a:off x="3617048" y="2997832"/>
            <a:ext cx="234864" cy="234885"/>
            <a:chOff x="5549861" y="3817349"/>
            <a:chExt cx="345642" cy="345674"/>
          </a:xfrm>
        </p:grpSpPr>
        <p:sp>
          <p:nvSpPr>
            <p:cNvPr id="1171" name="Google Shape;1171;p64"/>
            <p:cNvSpPr/>
            <p:nvPr/>
          </p:nvSpPr>
          <p:spPr>
            <a:xfrm>
              <a:off x="5549861" y="3817349"/>
              <a:ext cx="345642" cy="345674"/>
            </a:xfrm>
            <a:custGeom>
              <a:avLst/>
              <a:gdLst/>
              <a:ahLst/>
              <a:cxnLst/>
              <a:rect l="l" t="t" r="r" b="b"/>
              <a:pathLst>
                <a:path w="10859" h="10860" extrusionOk="0">
                  <a:moveTo>
                    <a:pt x="5429" y="334"/>
                  </a:moveTo>
                  <a:cubicBezTo>
                    <a:pt x="8239" y="334"/>
                    <a:pt x="10513" y="2608"/>
                    <a:pt x="10513" y="5430"/>
                  </a:cubicBezTo>
                  <a:cubicBezTo>
                    <a:pt x="10513" y="8240"/>
                    <a:pt x="8227" y="10514"/>
                    <a:pt x="5429" y="10514"/>
                  </a:cubicBezTo>
                  <a:cubicBezTo>
                    <a:pt x="2619" y="10514"/>
                    <a:pt x="333" y="8240"/>
                    <a:pt x="333" y="5430"/>
                  </a:cubicBezTo>
                  <a:cubicBezTo>
                    <a:pt x="333" y="2608"/>
                    <a:pt x="2619" y="334"/>
                    <a:pt x="5429" y="334"/>
                  </a:cubicBezTo>
                  <a:close/>
                  <a:moveTo>
                    <a:pt x="5429" y="1"/>
                  </a:moveTo>
                  <a:cubicBezTo>
                    <a:pt x="3989" y="1"/>
                    <a:pt x="2619" y="560"/>
                    <a:pt x="1584" y="1584"/>
                  </a:cubicBezTo>
                  <a:cubicBezTo>
                    <a:pt x="560" y="2620"/>
                    <a:pt x="0" y="3989"/>
                    <a:pt x="0" y="5430"/>
                  </a:cubicBezTo>
                  <a:cubicBezTo>
                    <a:pt x="0" y="6871"/>
                    <a:pt x="560" y="8240"/>
                    <a:pt x="1584" y="9264"/>
                  </a:cubicBezTo>
                  <a:cubicBezTo>
                    <a:pt x="2619" y="10300"/>
                    <a:pt x="3989" y="10859"/>
                    <a:pt x="5429" y="10859"/>
                  </a:cubicBezTo>
                  <a:cubicBezTo>
                    <a:pt x="6870" y="10859"/>
                    <a:pt x="8239" y="10300"/>
                    <a:pt x="9263" y="9264"/>
                  </a:cubicBezTo>
                  <a:cubicBezTo>
                    <a:pt x="10299" y="8240"/>
                    <a:pt x="10859" y="6871"/>
                    <a:pt x="10859" y="5430"/>
                  </a:cubicBezTo>
                  <a:cubicBezTo>
                    <a:pt x="10859" y="3989"/>
                    <a:pt x="10299" y="2620"/>
                    <a:pt x="9263" y="1584"/>
                  </a:cubicBezTo>
                  <a:cubicBezTo>
                    <a:pt x="8239" y="560"/>
                    <a:pt x="6870" y="1"/>
                    <a:pt x="5429" y="1"/>
                  </a:cubicBezTo>
                  <a:close/>
                </a:path>
              </a:pathLst>
            </a:custGeom>
            <a:solidFill>
              <a:srgbClr val="2C39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 name="Google Shape;1172;p64"/>
            <p:cNvSpPr/>
            <p:nvPr/>
          </p:nvSpPr>
          <p:spPr>
            <a:xfrm>
              <a:off x="5590763" y="3890208"/>
              <a:ext cx="262661" cy="200052"/>
            </a:xfrm>
            <a:custGeom>
              <a:avLst/>
              <a:gdLst/>
              <a:ahLst/>
              <a:cxnLst/>
              <a:rect l="l" t="t" r="r" b="b"/>
              <a:pathLst>
                <a:path w="8252" h="6285" extrusionOk="0">
                  <a:moveTo>
                    <a:pt x="4123" y="1"/>
                  </a:moveTo>
                  <a:cubicBezTo>
                    <a:pt x="3010" y="1"/>
                    <a:pt x="1900" y="63"/>
                    <a:pt x="799" y="188"/>
                  </a:cubicBezTo>
                  <a:cubicBezTo>
                    <a:pt x="513" y="224"/>
                    <a:pt x="287" y="450"/>
                    <a:pt x="239" y="712"/>
                  </a:cubicBezTo>
                  <a:cubicBezTo>
                    <a:pt x="1" y="2319"/>
                    <a:pt x="1" y="3963"/>
                    <a:pt x="239" y="5570"/>
                  </a:cubicBezTo>
                  <a:cubicBezTo>
                    <a:pt x="287" y="5844"/>
                    <a:pt x="513" y="6058"/>
                    <a:pt x="799" y="6082"/>
                  </a:cubicBezTo>
                  <a:cubicBezTo>
                    <a:pt x="1894" y="6201"/>
                    <a:pt x="3013" y="6284"/>
                    <a:pt x="4132" y="6284"/>
                  </a:cubicBezTo>
                  <a:cubicBezTo>
                    <a:pt x="4609" y="6284"/>
                    <a:pt x="5085" y="6260"/>
                    <a:pt x="5561" y="6249"/>
                  </a:cubicBezTo>
                  <a:cubicBezTo>
                    <a:pt x="5644" y="6249"/>
                    <a:pt x="5716" y="6177"/>
                    <a:pt x="5716" y="6070"/>
                  </a:cubicBezTo>
                  <a:cubicBezTo>
                    <a:pt x="5716" y="5963"/>
                    <a:pt x="5633" y="5891"/>
                    <a:pt x="5537" y="5891"/>
                  </a:cubicBezTo>
                  <a:cubicBezTo>
                    <a:pt x="5051" y="5914"/>
                    <a:pt x="4564" y="5925"/>
                    <a:pt x="4076" y="5925"/>
                  </a:cubicBezTo>
                  <a:cubicBezTo>
                    <a:pt x="2998" y="5925"/>
                    <a:pt x="1916" y="5868"/>
                    <a:pt x="834" y="5737"/>
                  </a:cubicBezTo>
                  <a:cubicBezTo>
                    <a:pt x="715" y="5725"/>
                    <a:pt x="620" y="5641"/>
                    <a:pt x="596" y="5498"/>
                  </a:cubicBezTo>
                  <a:cubicBezTo>
                    <a:pt x="382" y="3927"/>
                    <a:pt x="382" y="2319"/>
                    <a:pt x="596" y="736"/>
                  </a:cubicBezTo>
                  <a:cubicBezTo>
                    <a:pt x="620" y="617"/>
                    <a:pt x="715" y="522"/>
                    <a:pt x="834" y="498"/>
                  </a:cubicBezTo>
                  <a:cubicBezTo>
                    <a:pt x="1942" y="379"/>
                    <a:pt x="3037" y="319"/>
                    <a:pt x="4144" y="319"/>
                  </a:cubicBezTo>
                  <a:cubicBezTo>
                    <a:pt x="5240" y="319"/>
                    <a:pt x="6347" y="379"/>
                    <a:pt x="7442" y="498"/>
                  </a:cubicBezTo>
                  <a:cubicBezTo>
                    <a:pt x="7561" y="522"/>
                    <a:pt x="7669" y="605"/>
                    <a:pt x="7680" y="736"/>
                  </a:cubicBezTo>
                  <a:cubicBezTo>
                    <a:pt x="7907" y="2319"/>
                    <a:pt x="7907" y="3927"/>
                    <a:pt x="7680" y="5498"/>
                  </a:cubicBezTo>
                  <a:cubicBezTo>
                    <a:pt x="7669" y="5617"/>
                    <a:pt x="7561" y="5725"/>
                    <a:pt x="7442" y="5737"/>
                  </a:cubicBezTo>
                  <a:cubicBezTo>
                    <a:pt x="7085" y="5784"/>
                    <a:pt x="6752" y="5820"/>
                    <a:pt x="6395" y="5844"/>
                  </a:cubicBezTo>
                  <a:cubicBezTo>
                    <a:pt x="6299" y="5844"/>
                    <a:pt x="6228" y="5927"/>
                    <a:pt x="6228" y="6010"/>
                  </a:cubicBezTo>
                  <a:cubicBezTo>
                    <a:pt x="6228" y="6110"/>
                    <a:pt x="6299" y="6178"/>
                    <a:pt x="6386" y="6178"/>
                  </a:cubicBezTo>
                  <a:cubicBezTo>
                    <a:pt x="6393" y="6178"/>
                    <a:pt x="6399" y="6178"/>
                    <a:pt x="6406" y="6177"/>
                  </a:cubicBezTo>
                  <a:cubicBezTo>
                    <a:pt x="6764" y="6141"/>
                    <a:pt x="7121" y="6118"/>
                    <a:pt x="7478" y="6070"/>
                  </a:cubicBezTo>
                  <a:cubicBezTo>
                    <a:pt x="7764" y="6034"/>
                    <a:pt x="7978" y="5820"/>
                    <a:pt x="8026" y="5546"/>
                  </a:cubicBezTo>
                  <a:cubicBezTo>
                    <a:pt x="8252" y="3963"/>
                    <a:pt x="8252" y="2319"/>
                    <a:pt x="8014" y="712"/>
                  </a:cubicBezTo>
                  <a:cubicBezTo>
                    <a:pt x="7966" y="426"/>
                    <a:pt x="7740" y="224"/>
                    <a:pt x="7466" y="188"/>
                  </a:cubicBezTo>
                  <a:cubicBezTo>
                    <a:pt x="6353" y="63"/>
                    <a:pt x="5237" y="1"/>
                    <a:pt x="4123" y="1"/>
                  </a:cubicBezTo>
                  <a:close/>
                </a:path>
              </a:pathLst>
            </a:custGeom>
            <a:solidFill>
              <a:srgbClr val="2C39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 name="Google Shape;1173;p64"/>
            <p:cNvSpPr/>
            <p:nvPr/>
          </p:nvSpPr>
          <p:spPr>
            <a:xfrm>
              <a:off x="5680587" y="3935024"/>
              <a:ext cx="105389" cy="110514"/>
            </a:xfrm>
            <a:custGeom>
              <a:avLst/>
              <a:gdLst/>
              <a:ahLst/>
              <a:cxnLst/>
              <a:rect l="l" t="t" r="r" b="b"/>
              <a:pathLst>
                <a:path w="3311" h="3472" extrusionOk="0">
                  <a:moveTo>
                    <a:pt x="334" y="447"/>
                  </a:moveTo>
                  <a:lnTo>
                    <a:pt x="2763" y="1733"/>
                  </a:lnTo>
                  <a:lnTo>
                    <a:pt x="334" y="3007"/>
                  </a:lnTo>
                  <a:lnTo>
                    <a:pt x="334" y="447"/>
                  </a:lnTo>
                  <a:close/>
                  <a:moveTo>
                    <a:pt x="163" y="1"/>
                  </a:moveTo>
                  <a:cubicBezTo>
                    <a:pt x="135" y="1"/>
                    <a:pt x="108" y="7"/>
                    <a:pt x="84" y="18"/>
                  </a:cubicBezTo>
                  <a:cubicBezTo>
                    <a:pt x="36" y="54"/>
                    <a:pt x="1" y="114"/>
                    <a:pt x="1" y="173"/>
                  </a:cubicBezTo>
                  <a:lnTo>
                    <a:pt x="1" y="3293"/>
                  </a:lnTo>
                  <a:cubicBezTo>
                    <a:pt x="1" y="3352"/>
                    <a:pt x="24" y="3412"/>
                    <a:pt x="84" y="3447"/>
                  </a:cubicBezTo>
                  <a:cubicBezTo>
                    <a:pt x="120" y="3459"/>
                    <a:pt x="144" y="3471"/>
                    <a:pt x="179" y="3471"/>
                  </a:cubicBezTo>
                  <a:cubicBezTo>
                    <a:pt x="203" y="3471"/>
                    <a:pt x="239" y="3471"/>
                    <a:pt x="251" y="3459"/>
                  </a:cubicBezTo>
                  <a:lnTo>
                    <a:pt x="3227" y="1900"/>
                  </a:lnTo>
                  <a:cubicBezTo>
                    <a:pt x="3287" y="1864"/>
                    <a:pt x="3311" y="1804"/>
                    <a:pt x="3311" y="1745"/>
                  </a:cubicBezTo>
                  <a:cubicBezTo>
                    <a:pt x="3311" y="1673"/>
                    <a:pt x="3287" y="1614"/>
                    <a:pt x="3227" y="1578"/>
                  </a:cubicBezTo>
                  <a:lnTo>
                    <a:pt x="251" y="18"/>
                  </a:lnTo>
                  <a:cubicBezTo>
                    <a:pt x="221" y="7"/>
                    <a:pt x="191" y="1"/>
                    <a:pt x="163" y="1"/>
                  </a:cubicBezTo>
                  <a:close/>
                </a:path>
              </a:pathLst>
            </a:custGeom>
            <a:solidFill>
              <a:srgbClr val="2C39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74" name="Google Shape;1174;p64"/>
          <p:cNvGrpSpPr/>
          <p:nvPr/>
        </p:nvGrpSpPr>
        <p:grpSpPr>
          <a:xfrm>
            <a:off x="3038741" y="2998139"/>
            <a:ext cx="235123" cy="234885"/>
            <a:chOff x="4201447" y="3817349"/>
            <a:chExt cx="346024" cy="345674"/>
          </a:xfrm>
        </p:grpSpPr>
        <p:sp>
          <p:nvSpPr>
            <p:cNvPr id="1175" name="Google Shape;1175;p64"/>
            <p:cNvSpPr/>
            <p:nvPr/>
          </p:nvSpPr>
          <p:spPr>
            <a:xfrm>
              <a:off x="4201447" y="3817349"/>
              <a:ext cx="346024" cy="345674"/>
            </a:xfrm>
            <a:custGeom>
              <a:avLst/>
              <a:gdLst/>
              <a:ahLst/>
              <a:cxnLst/>
              <a:rect l="l" t="t" r="r" b="b"/>
              <a:pathLst>
                <a:path w="10871" h="10860" extrusionOk="0">
                  <a:moveTo>
                    <a:pt x="5430" y="334"/>
                  </a:moveTo>
                  <a:cubicBezTo>
                    <a:pt x="8252" y="334"/>
                    <a:pt x="10526" y="2608"/>
                    <a:pt x="10526" y="5430"/>
                  </a:cubicBezTo>
                  <a:cubicBezTo>
                    <a:pt x="10526" y="8240"/>
                    <a:pt x="8252"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299" y="8240"/>
                    <a:pt x="10871" y="6871"/>
                    <a:pt x="10871" y="5430"/>
                  </a:cubicBezTo>
                  <a:cubicBezTo>
                    <a:pt x="10871" y="3989"/>
                    <a:pt x="10299" y="2620"/>
                    <a:pt x="9276" y="1584"/>
                  </a:cubicBezTo>
                  <a:cubicBezTo>
                    <a:pt x="8252" y="560"/>
                    <a:pt x="6882" y="1"/>
                    <a:pt x="5430" y="1"/>
                  </a:cubicBezTo>
                  <a:close/>
                </a:path>
              </a:pathLst>
            </a:custGeom>
            <a:solidFill>
              <a:srgbClr val="2C39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 name="Google Shape;1176;p64"/>
            <p:cNvSpPr/>
            <p:nvPr/>
          </p:nvSpPr>
          <p:spPr>
            <a:xfrm>
              <a:off x="4271569" y="3904531"/>
              <a:ext cx="227394" cy="185728"/>
            </a:xfrm>
            <a:custGeom>
              <a:avLst/>
              <a:gdLst/>
              <a:ahLst/>
              <a:cxnLst/>
              <a:rect l="l" t="t" r="r" b="b"/>
              <a:pathLst>
                <a:path w="7144" h="5835" extrusionOk="0">
                  <a:moveTo>
                    <a:pt x="4620" y="0"/>
                  </a:moveTo>
                  <a:cubicBezTo>
                    <a:pt x="3727" y="0"/>
                    <a:pt x="2977" y="691"/>
                    <a:pt x="2905" y="1572"/>
                  </a:cubicBezTo>
                  <a:cubicBezTo>
                    <a:pt x="2727" y="1548"/>
                    <a:pt x="2358" y="1441"/>
                    <a:pt x="2262" y="1405"/>
                  </a:cubicBezTo>
                  <a:cubicBezTo>
                    <a:pt x="1643" y="1203"/>
                    <a:pt x="1072" y="810"/>
                    <a:pt x="631" y="322"/>
                  </a:cubicBezTo>
                  <a:cubicBezTo>
                    <a:pt x="596" y="298"/>
                    <a:pt x="572" y="274"/>
                    <a:pt x="524" y="262"/>
                  </a:cubicBezTo>
                  <a:cubicBezTo>
                    <a:pt x="517" y="261"/>
                    <a:pt x="509" y="260"/>
                    <a:pt x="501" y="260"/>
                  </a:cubicBezTo>
                  <a:cubicBezTo>
                    <a:pt x="436" y="260"/>
                    <a:pt x="367" y="304"/>
                    <a:pt x="346" y="357"/>
                  </a:cubicBezTo>
                  <a:cubicBezTo>
                    <a:pt x="238" y="572"/>
                    <a:pt x="179" y="810"/>
                    <a:pt x="179" y="1048"/>
                  </a:cubicBezTo>
                  <a:cubicBezTo>
                    <a:pt x="179" y="1393"/>
                    <a:pt x="286" y="1727"/>
                    <a:pt x="476" y="1977"/>
                  </a:cubicBezTo>
                  <a:cubicBezTo>
                    <a:pt x="466" y="1975"/>
                    <a:pt x="456" y="1974"/>
                    <a:pt x="446" y="1974"/>
                  </a:cubicBezTo>
                  <a:cubicBezTo>
                    <a:pt x="397" y="1974"/>
                    <a:pt x="349" y="1997"/>
                    <a:pt x="310" y="2036"/>
                  </a:cubicBezTo>
                  <a:cubicBezTo>
                    <a:pt x="286" y="2060"/>
                    <a:pt x="286" y="2108"/>
                    <a:pt x="274" y="2143"/>
                  </a:cubicBezTo>
                  <a:lnTo>
                    <a:pt x="274" y="2203"/>
                  </a:lnTo>
                  <a:cubicBezTo>
                    <a:pt x="274" y="2655"/>
                    <a:pt x="476" y="3072"/>
                    <a:pt x="822" y="3358"/>
                  </a:cubicBezTo>
                  <a:cubicBezTo>
                    <a:pt x="786" y="3370"/>
                    <a:pt x="774" y="3405"/>
                    <a:pt x="762" y="3417"/>
                  </a:cubicBezTo>
                  <a:cubicBezTo>
                    <a:pt x="750" y="3465"/>
                    <a:pt x="727" y="3513"/>
                    <a:pt x="750" y="3548"/>
                  </a:cubicBezTo>
                  <a:cubicBezTo>
                    <a:pt x="893" y="4024"/>
                    <a:pt x="1262" y="4405"/>
                    <a:pt x="1727" y="4548"/>
                  </a:cubicBezTo>
                  <a:cubicBezTo>
                    <a:pt x="1310" y="4798"/>
                    <a:pt x="834" y="4941"/>
                    <a:pt x="334" y="4941"/>
                  </a:cubicBezTo>
                  <a:lnTo>
                    <a:pt x="191" y="4941"/>
                  </a:lnTo>
                  <a:cubicBezTo>
                    <a:pt x="107" y="4941"/>
                    <a:pt x="36" y="5001"/>
                    <a:pt x="12" y="5084"/>
                  </a:cubicBezTo>
                  <a:cubicBezTo>
                    <a:pt x="0" y="5156"/>
                    <a:pt x="48" y="5239"/>
                    <a:pt x="107" y="5263"/>
                  </a:cubicBezTo>
                  <a:cubicBezTo>
                    <a:pt x="727" y="5632"/>
                    <a:pt x="1465" y="5834"/>
                    <a:pt x="2191" y="5834"/>
                  </a:cubicBezTo>
                  <a:cubicBezTo>
                    <a:pt x="3072" y="5834"/>
                    <a:pt x="3905" y="5560"/>
                    <a:pt x="4596" y="5060"/>
                  </a:cubicBezTo>
                  <a:cubicBezTo>
                    <a:pt x="4691" y="5001"/>
                    <a:pt x="4691" y="4858"/>
                    <a:pt x="4620" y="4786"/>
                  </a:cubicBezTo>
                  <a:cubicBezTo>
                    <a:pt x="4587" y="4754"/>
                    <a:pt x="4544" y="4735"/>
                    <a:pt x="4499" y="4735"/>
                  </a:cubicBezTo>
                  <a:cubicBezTo>
                    <a:pt x="4463" y="4735"/>
                    <a:pt x="4426" y="4748"/>
                    <a:pt x="4394" y="4775"/>
                  </a:cubicBezTo>
                  <a:cubicBezTo>
                    <a:pt x="3763" y="5215"/>
                    <a:pt x="3013" y="5489"/>
                    <a:pt x="2191" y="5489"/>
                  </a:cubicBezTo>
                  <a:cubicBezTo>
                    <a:pt x="1727" y="5489"/>
                    <a:pt x="1262" y="5394"/>
                    <a:pt x="846" y="5239"/>
                  </a:cubicBezTo>
                  <a:cubicBezTo>
                    <a:pt x="1369" y="5144"/>
                    <a:pt x="1846" y="4917"/>
                    <a:pt x="2262" y="4584"/>
                  </a:cubicBezTo>
                  <a:cubicBezTo>
                    <a:pt x="2310" y="4536"/>
                    <a:pt x="2334" y="4477"/>
                    <a:pt x="2322" y="4417"/>
                  </a:cubicBezTo>
                  <a:cubicBezTo>
                    <a:pt x="2310" y="4346"/>
                    <a:pt x="2239" y="4286"/>
                    <a:pt x="2155" y="4286"/>
                  </a:cubicBezTo>
                  <a:cubicBezTo>
                    <a:pt x="1739" y="4263"/>
                    <a:pt x="1369" y="4048"/>
                    <a:pt x="1167" y="3691"/>
                  </a:cubicBezTo>
                  <a:cubicBezTo>
                    <a:pt x="1250" y="3691"/>
                    <a:pt x="1358" y="3667"/>
                    <a:pt x="1441" y="3643"/>
                  </a:cubicBezTo>
                  <a:cubicBezTo>
                    <a:pt x="1524" y="3632"/>
                    <a:pt x="1584" y="3572"/>
                    <a:pt x="1584" y="3489"/>
                  </a:cubicBezTo>
                  <a:cubicBezTo>
                    <a:pt x="1596" y="3405"/>
                    <a:pt x="1536" y="3334"/>
                    <a:pt x="1441" y="3298"/>
                  </a:cubicBezTo>
                  <a:cubicBezTo>
                    <a:pt x="1000" y="3191"/>
                    <a:pt x="667" y="2822"/>
                    <a:pt x="596" y="2381"/>
                  </a:cubicBezTo>
                  <a:lnTo>
                    <a:pt x="596" y="2381"/>
                  </a:lnTo>
                  <a:cubicBezTo>
                    <a:pt x="727" y="2405"/>
                    <a:pt x="869" y="2417"/>
                    <a:pt x="1000" y="2417"/>
                  </a:cubicBezTo>
                  <a:cubicBezTo>
                    <a:pt x="1084" y="2417"/>
                    <a:pt x="1143" y="2358"/>
                    <a:pt x="1167" y="2274"/>
                  </a:cubicBezTo>
                  <a:cubicBezTo>
                    <a:pt x="1179" y="2203"/>
                    <a:pt x="1131" y="2143"/>
                    <a:pt x="1072" y="2108"/>
                  </a:cubicBezTo>
                  <a:cubicBezTo>
                    <a:pt x="703" y="1881"/>
                    <a:pt x="476" y="1488"/>
                    <a:pt x="476" y="1048"/>
                  </a:cubicBezTo>
                  <a:cubicBezTo>
                    <a:pt x="476" y="953"/>
                    <a:pt x="488" y="846"/>
                    <a:pt x="524" y="738"/>
                  </a:cubicBezTo>
                  <a:cubicBezTo>
                    <a:pt x="965" y="1191"/>
                    <a:pt x="1524" y="1524"/>
                    <a:pt x="2120" y="1727"/>
                  </a:cubicBezTo>
                  <a:cubicBezTo>
                    <a:pt x="2120" y="1727"/>
                    <a:pt x="2715" y="1905"/>
                    <a:pt x="2929" y="1917"/>
                  </a:cubicBezTo>
                  <a:lnTo>
                    <a:pt x="3024" y="1917"/>
                  </a:lnTo>
                  <a:cubicBezTo>
                    <a:pt x="3096" y="1917"/>
                    <a:pt x="3167" y="1869"/>
                    <a:pt x="3191" y="1798"/>
                  </a:cubicBezTo>
                  <a:cubicBezTo>
                    <a:pt x="3203" y="1786"/>
                    <a:pt x="3203" y="1750"/>
                    <a:pt x="3203" y="1738"/>
                  </a:cubicBezTo>
                  <a:lnTo>
                    <a:pt x="3203" y="1703"/>
                  </a:lnTo>
                  <a:cubicBezTo>
                    <a:pt x="3203" y="953"/>
                    <a:pt x="3810" y="334"/>
                    <a:pt x="4572" y="334"/>
                  </a:cubicBezTo>
                  <a:cubicBezTo>
                    <a:pt x="4941" y="334"/>
                    <a:pt x="5287" y="488"/>
                    <a:pt x="5549" y="750"/>
                  </a:cubicBezTo>
                  <a:cubicBezTo>
                    <a:pt x="5585" y="787"/>
                    <a:pt x="5621" y="802"/>
                    <a:pt x="5663" y="802"/>
                  </a:cubicBezTo>
                  <a:cubicBezTo>
                    <a:pt x="5676" y="802"/>
                    <a:pt x="5689" y="801"/>
                    <a:pt x="5703" y="798"/>
                  </a:cubicBezTo>
                  <a:cubicBezTo>
                    <a:pt x="5882" y="762"/>
                    <a:pt x="6049" y="738"/>
                    <a:pt x="6203" y="679"/>
                  </a:cubicBezTo>
                  <a:lnTo>
                    <a:pt x="6203" y="679"/>
                  </a:lnTo>
                  <a:cubicBezTo>
                    <a:pt x="6120" y="762"/>
                    <a:pt x="6013" y="857"/>
                    <a:pt x="5894" y="917"/>
                  </a:cubicBezTo>
                  <a:cubicBezTo>
                    <a:pt x="5822" y="965"/>
                    <a:pt x="5787" y="1048"/>
                    <a:pt x="5822" y="1143"/>
                  </a:cubicBezTo>
                  <a:cubicBezTo>
                    <a:pt x="5846" y="1203"/>
                    <a:pt x="5930" y="1250"/>
                    <a:pt x="6001" y="1250"/>
                  </a:cubicBezTo>
                  <a:cubicBezTo>
                    <a:pt x="6144" y="1227"/>
                    <a:pt x="6287" y="1215"/>
                    <a:pt x="6418" y="1167"/>
                  </a:cubicBezTo>
                  <a:lnTo>
                    <a:pt x="6418" y="1167"/>
                  </a:lnTo>
                  <a:cubicBezTo>
                    <a:pt x="6299" y="1286"/>
                    <a:pt x="6168" y="1405"/>
                    <a:pt x="6013" y="1512"/>
                  </a:cubicBezTo>
                  <a:cubicBezTo>
                    <a:pt x="5965" y="1548"/>
                    <a:pt x="5941" y="1608"/>
                    <a:pt x="5941" y="1655"/>
                  </a:cubicBezTo>
                  <a:lnTo>
                    <a:pt x="5941" y="1679"/>
                  </a:lnTo>
                  <a:lnTo>
                    <a:pt x="5941" y="1703"/>
                  </a:lnTo>
                  <a:lnTo>
                    <a:pt x="5941" y="1727"/>
                  </a:lnTo>
                  <a:cubicBezTo>
                    <a:pt x="5941" y="2691"/>
                    <a:pt x="5572" y="3572"/>
                    <a:pt x="4977" y="4227"/>
                  </a:cubicBezTo>
                  <a:cubicBezTo>
                    <a:pt x="4918" y="4298"/>
                    <a:pt x="4918" y="4405"/>
                    <a:pt x="4977" y="4465"/>
                  </a:cubicBezTo>
                  <a:cubicBezTo>
                    <a:pt x="5011" y="4499"/>
                    <a:pt x="5053" y="4514"/>
                    <a:pt x="5096" y="4514"/>
                  </a:cubicBezTo>
                  <a:cubicBezTo>
                    <a:pt x="5143" y="4514"/>
                    <a:pt x="5190" y="4496"/>
                    <a:pt x="5227" y="4465"/>
                  </a:cubicBezTo>
                  <a:cubicBezTo>
                    <a:pt x="5894" y="3715"/>
                    <a:pt x="6263" y="2762"/>
                    <a:pt x="6287" y="1750"/>
                  </a:cubicBezTo>
                  <a:cubicBezTo>
                    <a:pt x="6596" y="1524"/>
                    <a:pt x="6846" y="1250"/>
                    <a:pt x="7061" y="917"/>
                  </a:cubicBezTo>
                  <a:cubicBezTo>
                    <a:pt x="7144" y="857"/>
                    <a:pt x="7132" y="750"/>
                    <a:pt x="7061" y="715"/>
                  </a:cubicBezTo>
                  <a:cubicBezTo>
                    <a:pt x="7029" y="683"/>
                    <a:pt x="6987" y="667"/>
                    <a:pt x="6937" y="667"/>
                  </a:cubicBezTo>
                  <a:cubicBezTo>
                    <a:pt x="6912" y="667"/>
                    <a:pt x="6886" y="671"/>
                    <a:pt x="6858" y="679"/>
                  </a:cubicBezTo>
                  <a:cubicBezTo>
                    <a:pt x="6775" y="726"/>
                    <a:pt x="6680" y="750"/>
                    <a:pt x="6596" y="786"/>
                  </a:cubicBezTo>
                  <a:cubicBezTo>
                    <a:pt x="6680" y="667"/>
                    <a:pt x="6763" y="512"/>
                    <a:pt x="6823" y="369"/>
                  </a:cubicBezTo>
                  <a:cubicBezTo>
                    <a:pt x="6834" y="310"/>
                    <a:pt x="6834" y="238"/>
                    <a:pt x="6787" y="191"/>
                  </a:cubicBezTo>
                  <a:cubicBezTo>
                    <a:pt x="6750" y="153"/>
                    <a:pt x="6703" y="135"/>
                    <a:pt x="6659" y="135"/>
                  </a:cubicBezTo>
                  <a:cubicBezTo>
                    <a:pt x="6632" y="135"/>
                    <a:pt x="6607" y="142"/>
                    <a:pt x="6584" y="155"/>
                  </a:cubicBezTo>
                  <a:cubicBezTo>
                    <a:pt x="6322" y="310"/>
                    <a:pt x="6061" y="393"/>
                    <a:pt x="5775" y="441"/>
                  </a:cubicBezTo>
                  <a:cubicBezTo>
                    <a:pt x="5465" y="143"/>
                    <a:pt x="5048" y="0"/>
                    <a:pt x="4620" y="0"/>
                  </a:cubicBezTo>
                  <a:close/>
                </a:path>
              </a:pathLst>
            </a:custGeom>
            <a:solidFill>
              <a:srgbClr val="2C39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77" name="Google Shape;1177;p64"/>
          <p:cNvSpPr txBox="1"/>
          <p:nvPr/>
        </p:nvSpPr>
        <p:spPr>
          <a:xfrm>
            <a:off x="3420588" y="1061702"/>
            <a:ext cx="2302800" cy="438300"/>
          </a:xfrm>
          <a:prstGeom prst="rect">
            <a:avLst/>
          </a:prstGeom>
          <a:noFill/>
          <a:ln>
            <a:noFill/>
          </a:ln>
        </p:spPr>
        <p:txBody>
          <a:bodyPr spcFirstLastPara="1" wrap="square" lIns="0" tIns="4775" rIns="0" bIns="0" anchor="ctr" anchorCtr="0">
            <a:noAutofit/>
          </a:bodyPr>
          <a:lstStyle/>
          <a:p>
            <a:pPr marL="0" marR="0" lvl="0" indent="0" algn="ctr" rtl="0">
              <a:lnSpc>
                <a:spcPct val="100000"/>
              </a:lnSpc>
              <a:spcBef>
                <a:spcPts val="0"/>
              </a:spcBef>
              <a:spcAft>
                <a:spcPts val="0"/>
              </a:spcAft>
              <a:buNone/>
            </a:pPr>
            <a:r>
              <a:rPr lang="en" sz="1000">
                <a:solidFill>
                  <a:srgbClr val="2C3938"/>
                </a:solidFill>
                <a:latin typeface="Oswald Regular"/>
                <a:ea typeface="Oswald Regular"/>
                <a:cs typeface="Oswald Regular"/>
                <a:sym typeface="Oswald Regular"/>
              </a:rPr>
              <a:t>FOLLOWERS</a:t>
            </a:r>
            <a:endParaRPr sz="1000">
              <a:solidFill>
                <a:srgbClr val="2C3938"/>
              </a:solidFill>
              <a:latin typeface="Oswald Regular"/>
              <a:ea typeface="Oswald Regular"/>
              <a:cs typeface="Oswald Regular"/>
              <a:sym typeface="Oswald Regular"/>
            </a:endParaRPr>
          </a:p>
        </p:txBody>
      </p:sp>
      <p:cxnSp>
        <p:nvCxnSpPr>
          <p:cNvPr id="1178" name="Google Shape;1178;p64"/>
          <p:cNvCxnSpPr/>
          <p:nvPr/>
        </p:nvCxnSpPr>
        <p:spPr>
          <a:xfrm>
            <a:off x="1587025" y="4801675"/>
            <a:ext cx="2559300" cy="0"/>
          </a:xfrm>
          <a:prstGeom prst="straightConnector1">
            <a:avLst/>
          </a:prstGeom>
          <a:noFill/>
          <a:ln w="19050" cap="flat" cmpd="sng">
            <a:solidFill>
              <a:srgbClr val="2C3938"/>
            </a:solidFill>
            <a:prstDash val="solid"/>
            <a:round/>
            <a:headEnd type="none" w="med" len="med"/>
            <a:tailEnd type="none" w="med" len="med"/>
          </a:ln>
        </p:spPr>
      </p:cxnSp>
      <p:cxnSp>
        <p:nvCxnSpPr>
          <p:cNvPr id="1179" name="Google Shape;1179;p64"/>
          <p:cNvCxnSpPr/>
          <p:nvPr/>
        </p:nvCxnSpPr>
        <p:spPr>
          <a:xfrm>
            <a:off x="5012700" y="4801675"/>
            <a:ext cx="2559300" cy="0"/>
          </a:xfrm>
          <a:prstGeom prst="straightConnector1">
            <a:avLst/>
          </a:prstGeom>
          <a:noFill/>
          <a:ln w="19050" cap="flat" cmpd="sng">
            <a:solidFill>
              <a:srgbClr val="2C3938"/>
            </a:solidFill>
            <a:prstDash val="solid"/>
            <a:round/>
            <a:headEnd type="none" w="med" len="med"/>
            <a:tailEnd type="none" w="med" len="med"/>
          </a:ln>
        </p:spPr>
      </p:cxnSp>
      <p:sp>
        <p:nvSpPr>
          <p:cNvPr id="1180" name="Google Shape;1180;p64"/>
          <p:cNvSpPr txBox="1"/>
          <p:nvPr/>
        </p:nvSpPr>
        <p:spPr>
          <a:xfrm>
            <a:off x="4997575" y="3419537"/>
            <a:ext cx="1106700" cy="309000"/>
          </a:xfrm>
          <a:prstGeom prst="rect">
            <a:avLst/>
          </a:prstGeom>
          <a:noFill/>
          <a:ln>
            <a:noFill/>
          </a:ln>
        </p:spPr>
        <p:txBody>
          <a:bodyPr spcFirstLastPara="1" wrap="square" lIns="0" tIns="4775" rIns="0" bIns="0" anchor="ctr" anchorCtr="0">
            <a:noAutofit/>
          </a:bodyPr>
          <a:lstStyle/>
          <a:p>
            <a:pPr marL="0" marR="0" lvl="0" indent="0" algn="r" rtl="0">
              <a:lnSpc>
                <a:spcPct val="100000"/>
              </a:lnSpc>
              <a:spcBef>
                <a:spcPts val="0"/>
              </a:spcBef>
              <a:spcAft>
                <a:spcPts val="0"/>
              </a:spcAft>
              <a:buNone/>
            </a:pPr>
            <a:r>
              <a:rPr lang="en" sz="1000">
                <a:solidFill>
                  <a:srgbClr val="2C3938"/>
                </a:solidFill>
                <a:latin typeface="Oswald"/>
                <a:ea typeface="Oswald"/>
                <a:cs typeface="Oswald"/>
                <a:sym typeface="Oswald"/>
              </a:rPr>
              <a:t>FACEBOOK</a:t>
            </a:r>
            <a:endParaRPr sz="1000">
              <a:solidFill>
                <a:srgbClr val="2C3938"/>
              </a:solidFill>
              <a:latin typeface="Oswald"/>
              <a:ea typeface="Oswald"/>
              <a:cs typeface="Oswald"/>
              <a:sym typeface="Oswald"/>
            </a:endParaRPr>
          </a:p>
        </p:txBody>
      </p:sp>
      <p:sp>
        <p:nvSpPr>
          <p:cNvPr id="1181" name="Google Shape;1181;p64"/>
          <p:cNvSpPr txBox="1"/>
          <p:nvPr/>
        </p:nvSpPr>
        <p:spPr>
          <a:xfrm>
            <a:off x="4997575" y="3920499"/>
            <a:ext cx="1106700" cy="309000"/>
          </a:xfrm>
          <a:prstGeom prst="rect">
            <a:avLst/>
          </a:prstGeom>
          <a:noFill/>
          <a:ln>
            <a:noFill/>
          </a:ln>
        </p:spPr>
        <p:txBody>
          <a:bodyPr spcFirstLastPara="1" wrap="square" lIns="0" tIns="4775" rIns="0" bIns="0" anchor="ctr" anchorCtr="0">
            <a:noAutofit/>
          </a:bodyPr>
          <a:lstStyle/>
          <a:p>
            <a:pPr marL="0" marR="0" lvl="0" indent="0" algn="r" rtl="0">
              <a:lnSpc>
                <a:spcPct val="100000"/>
              </a:lnSpc>
              <a:spcBef>
                <a:spcPts val="0"/>
              </a:spcBef>
              <a:spcAft>
                <a:spcPts val="0"/>
              </a:spcAft>
              <a:buNone/>
            </a:pPr>
            <a:r>
              <a:rPr lang="en" sz="1000">
                <a:solidFill>
                  <a:srgbClr val="2C3938"/>
                </a:solidFill>
                <a:latin typeface="Oswald"/>
                <a:ea typeface="Oswald"/>
                <a:cs typeface="Oswald"/>
                <a:sym typeface="Oswald"/>
              </a:rPr>
              <a:t>TWITTER</a:t>
            </a:r>
            <a:endParaRPr sz="1000">
              <a:solidFill>
                <a:srgbClr val="2C3938"/>
              </a:solidFill>
              <a:latin typeface="Oswald"/>
              <a:ea typeface="Oswald"/>
              <a:cs typeface="Oswald"/>
              <a:sym typeface="Oswald"/>
            </a:endParaRPr>
          </a:p>
        </p:txBody>
      </p:sp>
      <p:sp>
        <p:nvSpPr>
          <p:cNvPr id="1182" name="Google Shape;1182;p64"/>
          <p:cNvSpPr txBox="1"/>
          <p:nvPr/>
        </p:nvSpPr>
        <p:spPr>
          <a:xfrm>
            <a:off x="4997575" y="4421450"/>
            <a:ext cx="1106700" cy="309000"/>
          </a:xfrm>
          <a:prstGeom prst="rect">
            <a:avLst/>
          </a:prstGeom>
          <a:noFill/>
          <a:ln>
            <a:noFill/>
          </a:ln>
        </p:spPr>
        <p:txBody>
          <a:bodyPr spcFirstLastPara="1" wrap="square" lIns="0" tIns="4775" rIns="0" bIns="0" anchor="ctr" anchorCtr="0">
            <a:noAutofit/>
          </a:bodyPr>
          <a:lstStyle/>
          <a:p>
            <a:pPr marL="0" marR="0" lvl="0" indent="0" algn="r" rtl="0">
              <a:lnSpc>
                <a:spcPct val="100000"/>
              </a:lnSpc>
              <a:spcBef>
                <a:spcPts val="0"/>
              </a:spcBef>
              <a:spcAft>
                <a:spcPts val="0"/>
              </a:spcAft>
              <a:buNone/>
            </a:pPr>
            <a:r>
              <a:rPr lang="en" sz="1000">
                <a:solidFill>
                  <a:srgbClr val="2C3938"/>
                </a:solidFill>
                <a:latin typeface="Oswald"/>
                <a:ea typeface="Oswald"/>
                <a:cs typeface="Oswald"/>
                <a:sym typeface="Oswald"/>
              </a:rPr>
              <a:t>YOUTUBE</a:t>
            </a:r>
            <a:endParaRPr sz="1000">
              <a:solidFill>
                <a:srgbClr val="2C3938"/>
              </a:solidFill>
              <a:latin typeface="Oswald"/>
              <a:ea typeface="Oswald"/>
              <a:cs typeface="Oswald"/>
              <a:sym typeface="Oswald"/>
            </a:endParaRPr>
          </a:p>
        </p:txBody>
      </p:sp>
      <p:sp>
        <p:nvSpPr>
          <p:cNvPr id="1183" name="Google Shape;1183;p64"/>
          <p:cNvSpPr txBox="1"/>
          <p:nvPr/>
        </p:nvSpPr>
        <p:spPr>
          <a:xfrm>
            <a:off x="6448813" y="2958850"/>
            <a:ext cx="1106700" cy="309000"/>
          </a:xfrm>
          <a:prstGeom prst="rect">
            <a:avLst/>
          </a:prstGeom>
          <a:noFill/>
          <a:ln>
            <a:noFill/>
          </a:ln>
        </p:spPr>
        <p:txBody>
          <a:bodyPr spcFirstLastPara="1" wrap="square" lIns="0" tIns="4775" rIns="0" bIns="0" anchor="ctr" anchorCtr="0">
            <a:noAutofit/>
          </a:bodyPr>
          <a:lstStyle/>
          <a:p>
            <a:pPr marL="0" marR="0" lvl="0" indent="0" algn="l" rtl="0">
              <a:lnSpc>
                <a:spcPct val="100000"/>
              </a:lnSpc>
              <a:spcBef>
                <a:spcPts val="0"/>
              </a:spcBef>
              <a:spcAft>
                <a:spcPts val="0"/>
              </a:spcAft>
              <a:buNone/>
            </a:pPr>
            <a:r>
              <a:rPr lang="en" sz="1100">
                <a:solidFill>
                  <a:srgbClr val="2C3938"/>
                </a:solidFill>
                <a:latin typeface="Cutive Mono"/>
                <a:ea typeface="Cutive Mono"/>
                <a:cs typeface="Cutive Mono"/>
                <a:sym typeface="Cutive Mono"/>
              </a:rPr>
              <a:t>4,8%</a:t>
            </a:r>
            <a:endParaRPr sz="1100">
              <a:solidFill>
                <a:srgbClr val="2C3938"/>
              </a:solidFill>
              <a:latin typeface="Cutive Mono"/>
              <a:ea typeface="Cutive Mono"/>
              <a:cs typeface="Cutive Mono"/>
              <a:sym typeface="Cutive Mono"/>
            </a:endParaRPr>
          </a:p>
        </p:txBody>
      </p:sp>
      <p:sp>
        <p:nvSpPr>
          <p:cNvPr id="1184" name="Google Shape;1184;p64"/>
          <p:cNvSpPr txBox="1"/>
          <p:nvPr/>
        </p:nvSpPr>
        <p:spPr>
          <a:xfrm>
            <a:off x="6448813" y="3419537"/>
            <a:ext cx="1106700" cy="309000"/>
          </a:xfrm>
          <a:prstGeom prst="rect">
            <a:avLst/>
          </a:prstGeom>
          <a:noFill/>
          <a:ln>
            <a:noFill/>
          </a:ln>
        </p:spPr>
        <p:txBody>
          <a:bodyPr spcFirstLastPara="1" wrap="square" lIns="0" tIns="4775" rIns="0" bIns="0" anchor="ctr" anchorCtr="0">
            <a:noAutofit/>
          </a:bodyPr>
          <a:lstStyle/>
          <a:p>
            <a:pPr marL="0" marR="0" lvl="0" indent="0" algn="l" rtl="0">
              <a:lnSpc>
                <a:spcPct val="100000"/>
              </a:lnSpc>
              <a:spcBef>
                <a:spcPts val="0"/>
              </a:spcBef>
              <a:spcAft>
                <a:spcPts val="0"/>
              </a:spcAft>
              <a:buNone/>
            </a:pPr>
            <a:r>
              <a:rPr lang="en" sz="1100">
                <a:solidFill>
                  <a:srgbClr val="2C3938"/>
                </a:solidFill>
                <a:latin typeface="Cutive Mono"/>
                <a:ea typeface="Cutive Mono"/>
                <a:cs typeface="Cutive Mono"/>
                <a:sym typeface="Cutive Mono"/>
              </a:rPr>
              <a:t>1,9%</a:t>
            </a:r>
            <a:endParaRPr sz="1100">
              <a:solidFill>
                <a:srgbClr val="2C3938"/>
              </a:solidFill>
              <a:latin typeface="Cutive Mono"/>
              <a:ea typeface="Cutive Mono"/>
              <a:cs typeface="Cutive Mono"/>
              <a:sym typeface="Cutive Mono"/>
            </a:endParaRPr>
          </a:p>
        </p:txBody>
      </p:sp>
      <p:sp>
        <p:nvSpPr>
          <p:cNvPr id="1185" name="Google Shape;1185;p64"/>
          <p:cNvSpPr txBox="1"/>
          <p:nvPr/>
        </p:nvSpPr>
        <p:spPr>
          <a:xfrm>
            <a:off x="6448813" y="3920499"/>
            <a:ext cx="1106700" cy="309000"/>
          </a:xfrm>
          <a:prstGeom prst="rect">
            <a:avLst/>
          </a:prstGeom>
          <a:noFill/>
          <a:ln>
            <a:noFill/>
          </a:ln>
        </p:spPr>
        <p:txBody>
          <a:bodyPr spcFirstLastPara="1" wrap="square" lIns="0" tIns="4775" rIns="0" bIns="0" anchor="ctr" anchorCtr="0">
            <a:noAutofit/>
          </a:bodyPr>
          <a:lstStyle/>
          <a:p>
            <a:pPr marL="0" marR="0" lvl="0" indent="0" algn="l" rtl="0">
              <a:lnSpc>
                <a:spcPct val="100000"/>
              </a:lnSpc>
              <a:spcBef>
                <a:spcPts val="0"/>
              </a:spcBef>
              <a:spcAft>
                <a:spcPts val="0"/>
              </a:spcAft>
              <a:buNone/>
            </a:pPr>
            <a:r>
              <a:rPr lang="en" sz="1100">
                <a:solidFill>
                  <a:srgbClr val="2C3938"/>
                </a:solidFill>
                <a:latin typeface="Cutive Mono"/>
                <a:ea typeface="Cutive Mono"/>
                <a:cs typeface="Cutive Mono"/>
                <a:sym typeface="Cutive Mono"/>
              </a:rPr>
              <a:t>1,6%</a:t>
            </a:r>
            <a:endParaRPr sz="1100">
              <a:solidFill>
                <a:srgbClr val="2C3938"/>
              </a:solidFill>
              <a:latin typeface="Cutive Mono"/>
              <a:ea typeface="Cutive Mono"/>
              <a:cs typeface="Cutive Mono"/>
              <a:sym typeface="Cutive Mono"/>
            </a:endParaRPr>
          </a:p>
        </p:txBody>
      </p:sp>
      <p:sp>
        <p:nvSpPr>
          <p:cNvPr id="1186" name="Google Shape;1186;p64"/>
          <p:cNvSpPr txBox="1"/>
          <p:nvPr/>
        </p:nvSpPr>
        <p:spPr>
          <a:xfrm>
            <a:off x="6448813" y="4421450"/>
            <a:ext cx="1106700" cy="309000"/>
          </a:xfrm>
          <a:prstGeom prst="rect">
            <a:avLst/>
          </a:prstGeom>
          <a:noFill/>
          <a:ln>
            <a:noFill/>
          </a:ln>
        </p:spPr>
        <p:txBody>
          <a:bodyPr spcFirstLastPara="1" wrap="square" lIns="0" tIns="4775" rIns="0" bIns="0" anchor="ctr" anchorCtr="0">
            <a:noAutofit/>
          </a:bodyPr>
          <a:lstStyle/>
          <a:p>
            <a:pPr marL="0" marR="0" lvl="0" indent="0" algn="l" rtl="0">
              <a:lnSpc>
                <a:spcPct val="100000"/>
              </a:lnSpc>
              <a:spcBef>
                <a:spcPts val="0"/>
              </a:spcBef>
              <a:spcAft>
                <a:spcPts val="0"/>
              </a:spcAft>
              <a:buNone/>
            </a:pPr>
            <a:r>
              <a:rPr lang="en" sz="1100">
                <a:solidFill>
                  <a:srgbClr val="2C3938"/>
                </a:solidFill>
                <a:latin typeface="Cutive Mono"/>
                <a:ea typeface="Cutive Mono"/>
                <a:cs typeface="Cutive Mono"/>
                <a:sym typeface="Cutive Mono"/>
              </a:rPr>
              <a:t>0,8%</a:t>
            </a:r>
            <a:endParaRPr sz="1100">
              <a:solidFill>
                <a:srgbClr val="2C3938"/>
              </a:solidFill>
              <a:latin typeface="Cutive Mono"/>
              <a:ea typeface="Cutive Mono"/>
              <a:cs typeface="Cutive Mono"/>
              <a:sym typeface="Cutive Mono"/>
            </a:endParaRPr>
          </a:p>
        </p:txBody>
      </p:sp>
      <p:cxnSp>
        <p:nvCxnSpPr>
          <p:cNvPr id="1187" name="Google Shape;1187;p64"/>
          <p:cNvCxnSpPr/>
          <p:nvPr/>
        </p:nvCxnSpPr>
        <p:spPr>
          <a:xfrm>
            <a:off x="6275125" y="2814242"/>
            <a:ext cx="0" cy="1994700"/>
          </a:xfrm>
          <a:prstGeom prst="straightConnector1">
            <a:avLst/>
          </a:prstGeom>
          <a:noFill/>
          <a:ln w="19050" cap="flat" cmpd="sng">
            <a:solidFill>
              <a:srgbClr val="2C3938"/>
            </a:solidFill>
            <a:prstDash val="solid"/>
            <a:round/>
            <a:headEnd type="none" w="med" len="med"/>
            <a:tailEnd type="none" w="med" len="med"/>
          </a:ln>
        </p:spPr>
      </p:cxnSp>
    </p:spTree>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rgbClr val="EFEFEF"/>
        </a:solidFill>
        <a:effectLst/>
      </p:bgPr>
    </p:bg>
    <p:spTree>
      <p:nvGrpSpPr>
        <p:cNvPr id="1" name="Shape 1191"/>
        <p:cNvGrpSpPr/>
        <p:nvPr/>
      </p:nvGrpSpPr>
      <p:grpSpPr>
        <a:xfrm>
          <a:off x="0" y="0"/>
          <a:ext cx="0" cy="0"/>
          <a:chOff x="0" y="0"/>
          <a:chExt cx="0" cy="0"/>
        </a:xfrm>
      </p:grpSpPr>
      <p:sp>
        <p:nvSpPr>
          <p:cNvPr id="1192" name="Google Shape;1192;p65"/>
          <p:cNvSpPr/>
          <p:nvPr/>
        </p:nvSpPr>
        <p:spPr>
          <a:xfrm>
            <a:off x="0" y="2657725"/>
            <a:ext cx="9144000" cy="997500"/>
          </a:xfrm>
          <a:prstGeom prst="rect">
            <a:avLst/>
          </a:prstGeom>
          <a:solidFill>
            <a:srgbClr val="2C39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 name="Google Shape;1193;p65"/>
          <p:cNvSpPr txBox="1">
            <a:spLocks noGrp="1"/>
          </p:cNvSpPr>
          <p:nvPr>
            <p:ph type="subTitle" idx="4294967295"/>
          </p:nvPr>
        </p:nvSpPr>
        <p:spPr>
          <a:xfrm>
            <a:off x="6766850" y="3921619"/>
            <a:ext cx="1686600" cy="523200"/>
          </a:xfrm>
          <a:prstGeom prst="rect">
            <a:avLst/>
          </a:prstGeom>
        </p:spPr>
        <p:txBody>
          <a:bodyPr spcFirstLastPara="1" wrap="square" lIns="91425" tIns="274300" rIns="91425" bIns="91425" anchor="ctr" anchorCtr="0">
            <a:noAutofit/>
          </a:bodyPr>
          <a:lstStyle/>
          <a:p>
            <a:pPr marL="0" lvl="0" indent="0" algn="r" rtl="0">
              <a:spcBef>
                <a:spcPts val="0"/>
              </a:spcBef>
              <a:spcAft>
                <a:spcPts val="1600"/>
              </a:spcAft>
              <a:buNone/>
            </a:pPr>
            <a:r>
              <a:rPr lang="en" sz="900">
                <a:solidFill>
                  <a:srgbClr val="2C3938"/>
                </a:solidFill>
              </a:rPr>
              <a:t>You can replace the image on the screen with your own</a:t>
            </a:r>
            <a:endParaRPr sz="900">
              <a:solidFill>
                <a:srgbClr val="2C3938"/>
              </a:solidFill>
            </a:endParaRPr>
          </a:p>
        </p:txBody>
      </p:sp>
      <p:cxnSp>
        <p:nvCxnSpPr>
          <p:cNvPr id="1194" name="Google Shape;1194;p65"/>
          <p:cNvCxnSpPr/>
          <p:nvPr/>
        </p:nvCxnSpPr>
        <p:spPr>
          <a:xfrm>
            <a:off x="4598475" y="4724975"/>
            <a:ext cx="4577400" cy="0"/>
          </a:xfrm>
          <a:prstGeom prst="straightConnector1">
            <a:avLst/>
          </a:prstGeom>
          <a:noFill/>
          <a:ln w="19050" cap="flat" cmpd="sng">
            <a:solidFill>
              <a:srgbClr val="2C3938"/>
            </a:solidFill>
            <a:prstDash val="solid"/>
            <a:round/>
            <a:headEnd type="none" w="med" len="med"/>
            <a:tailEnd type="none" w="med" len="med"/>
          </a:ln>
        </p:spPr>
      </p:cxnSp>
      <p:pic>
        <p:nvPicPr>
          <p:cNvPr id="1195" name="Google Shape;1195;p65"/>
          <p:cNvPicPr preferRelativeResize="0"/>
          <p:nvPr/>
        </p:nvPicPr>
        <p:blipFill rotWithShape="1">
          <a:blip r:embed="rId3">
            <a:alphaModFix/>
          </a:blip>
          <a:srcRect/>
          <a:stretch/>
        </p:blipFill>
        <p:spPr>
          <a:xfrm>
            <a:off x="2689369" y="2083753"/>
            <a:ext cx="3765264" cy="2117926"/>
          </a:xfrm>
          <a:prstGeom prst="rect">
            <a:avLst/>
          </a:prstGeom>
          <a:noFill/>
          <a:ln>
            <a:noFill/>
          </a:ln>
        </p:spPr>
      </p:pic>
      <p:cxnSp>
        <p:nvCxnSpPr>
          <p:cNvPr id="1196" name="Google Shape;1196;p65"/>
          <p:cNvCxnSpPr/>
          <p:nvPr/>
        </p:nvCxnSpPr>
        <p:spPr>
          <a:xfrm>
            <a:off x="4594263" y="1028850"/>
            <a:ext cx="4601700" cy="0"/>
          </a:xfrm>
          <a:prstGeom prst="straightConnector1">
            <a:avLst/>
          </a:prstGeom>
          <a:noFill/>
          <a:ln w="19050" cap="flat" cmpd="sng">
            <a:solidFill>
              <a:srgbClr val="2C3938"/>
            </a:solidFill>
            <a:prstDash val="solid"/>
            <a:round/>
            <a:headEnd type="none" w="med" len="med"/>
            <a:tailEnd type="none" w="med" len="med"/>
          </a:ln>
        </p:spPr>
      </p:cxnSp>
      <p:sp>
        <p:nvSpPr>
          <p:cNvPr id="1197" name="Google Shape;1197;p65"/>
          <p:cNvSpPr txBox="1"/>
          <p:nvPr/>
        </p:nvSpPr>
        <p:spPr>
          <a:xfrm flipH="1">
            <a:off x="4459825" y="4227325"/>
            <a:ext cx="1947000" cy="465900"/>
          </a:xfrm>
          <a:prstGeom prst="rect">
            <a:avLst/>
          </a:prstGeom>
          <a:noFill/>
          <a:ln>
            <a:noFill/>
          </a:ln>
        </p:spPr>
        <p:txBody>
          <a:bodyPr spcFirstLastPara="1" wrap="square" lIns="91425" tIns="91425" rIns="91425" bIns="91425" anchor="b" anchorCtr="0">
            <a:noAutofit/>
          </a:bodyPr>
          <a:lstStyle/>
          <a:p>
            <a:pPr marL="0" lvl="0" indent="0" algn="l" rtl="0">
              <a:spcBef>
                <a:spcPts val="0"/>
              </a:spcBef>
              <a:spcAft>
                <a:spcPts val="0"/>
              </a:spcAft>
              <a:buNone/>
            </a:pPr>
            <a:r>
              <a:rPr lang="en">
                <a:solidFill>
                  <a:srgbClr val="434343"/>
                </a:solidFill>
                <a:latin typeface="Oswald"/>
                <a:ea typeface="Oswald"/>
                <a:cs typeface="Oswald"/>
                <a:sym typeface="Oswald"/>
              </a:rPr>
              <a:t>HELENA PATTERSON</a:t>
            </a:r>
            <a:endParaRPr>
              <a:solidFill>
                <a:srgbClr val="434343"/>
              </a:solidFill>
              <a:latin typeface="Oswald"/>
              <a:ea typeface="Oswald"/>
              <a:cs typeface="Oswald"/>
              <a:sym typeface="Oswald"/>
            </a:endParaRPr>
          </a:p>
        </p:txBody>
      </p:sp>
      <p:cxnSp>
        <p:nvCxnSpPr>
          <p:cNvPr id="1198" name="Google Shape;1198;p65"/>
          <p:cNvCxnSpPr/>
          <p:nvPr/>
        </p:nvCxnSpPr>
        <p:spPr>
          <a:xfrm>
            <a:off x="-31750" y="1560450"/>
            <a:ext cx="4632900" cy="0"/>
          </a:xfrm>
          <a:prstGeom prst="straightConnector1">
            <a:avLst/>
          </a:prstGeom>
          <a:noFill/>
          <a:ln w="19050" cap="flat" cmpd="sng">
            <a:solidFill>
              <a:srgbClr val="2C3938"/>
            </a:solidFill>
            <a:prstDash val="solid"/>
            <a:round/>
            <a:headEnd type="none" w="med" len="med"/>
            <a:tailEnd type="none" w="med" len="med"/>
          </a:ln>
        </p:spPr>
      </p:cxnSp>
      <p:sp>
        <p:nvSpPr>
          <p:cNvPr id="1199" name="Google Shape;1199;p65"/>
          <p:cNvSpPr txBox="1">
            <a:spLocks noGrp="1"/>
          </p:cNvSpPr>
          <p:nvPr>
            <p:ph type="subTitle" idx="4294967295"/>
          </p:nvPr>
        </p:nvSpPr>
        <p:spPr>
          <a:xfrm flipH="1">
            <a:off x="690550" y="1840600"/>
            <a:ext cx="1686600" cy="523200"/>
          </a:xfrm>
          <a:prstGeom prst="rect">
            <a:avLst/>
          </a:prstGeom>
        </p:spPr>
        <p:txBody>
          <a:bodyPr spcFirstLastPara="1" wrap="square" lIns="91425" tIns="274300" rIns="91425" bIns="91425" anchor="ctr" anchorCtr="0">
            <a:noAutofit/>
          </a:bodyPr>
          <a:lstStyle/>
          <a:p>
            <a:pPr marL="0" lvl="0" indent="0" algn="l" rtl="0">
              <a:spcBef>
                <a:spcPts val="0"/>
              </a:spcBef>
              <a:spcAft>
                <a:spcPts val="1600"/>
              </a:spcAft>
              <a:buNone/>
            </a:pPr>
            <a:r>
              <a:rPr lang="en" sz="900">
                <a:solidFill>
                  <a:srgbClr val="2C3938"/>
                </a:solidFill>
              </a:rPr>
              <a:t>You can replace the image on the screen with your own</a:t>
            </a:r>
            <a:endParaRPr sz="900">
              <a:solidFill>
                <a:srgbClr val="2C3938"/>
              </a:solidFill>
            </a:endParaRPr>
          </a:p>
        </p:txBody>
      </p:sp>
      <p:sp>
        <p:nvSpPr>
          <p:cNvPr id="1200" name="Google Shape;1200;p65"/>
          <p:cNvSpPr txBox="1"/>
          <p:nvPr/>
        </p:nvSpPr>
        <p:spPr>
          <a:xfrm>
            <a:off x="2734000" y="1617901"/>
            <a:ext cx="1947000" cy="4659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a:solidFill>
                  <a:srgbClr val="434343"/>
                </a:solidFill>
                <a:latin typeface="Oswald"/>
                <a:ea typeface="Oswald"/>
                <a:cs typeface="Oswald"/>
                <a:sym typeface="Oswald"/>
              </a:rPr>
              <a:t>JENNA DOE</a:t>
            </a:r>
            <a:endParaRPr>
              <a:solidFill>
                <a:srgbClr val="434343"/>
              </a:solidFill>
              <a:latin typeface="Oswald"/>
              <a:ea typeface="Oswald"/>
              <a:cs typeface="Oswald"/>
              <a:sym typeface="Oswald"/>
            </a:endParaRPr>
          </a:p>
        </p:txBody>
      </p:sp>
      <p:sp>
        <p:nvSpPr>
          <p:cNvPr id="1201" name="Google Shape;1201;p65"/>
          <p:cNvSpPr txBox="1">
            <a:spLocks noGrp="1"/>
          </p:cNvSpPr>
          <p:nvPr>
            <p:ph type="title"/>
          </p:nvPr>
        </p:nvSpPr>
        <p:spPr>
          <a:xfrm>
            <a:off x="432925" y="375875"/>
            <a:ext cx="8293200" cy="577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OUR TEAM</a:t>
            </a:r>
            <a:endParaRPr/>
          </a:p>
        </p:txBody>
      </p:sp>
    </p:spTree>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205"/>
        <p:cNvGrpSpPr/>
        <p:nvPr/>
      </p:nvGrpSpPr>
      <p:grpSpPr>
        <a:xfrm>
          <a:off x="0" y="0"/>
          <a:ext cx="0" cy="0"/>
          <a:chOff x="0" y="0"/>
          <a:chExt cx="0" cy="0"/>
        </a:xfrm>
      </p:grpSpPr>
      <p:sp>
        <p:nvSpPr>
          <p:cNvPr id="1206" name="Google Shape;1206;p66"/>
          <p:cNvSpPr txBox="1">
            <a:spLocks noGrp="1"/>
          </p:cNvSpPr>
          <p:nvPr>
            <p:ph type="ctrTitle"/>
          </p:nvPr>
        </p:nvSpPr>
        <p:spPr>
          <a:xfrm flipH="1">
            <a:off x="713850" y="3050510"/>
            <a:ext cx="7716300" cy="8466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a:t>THANKS</a:t>
            </a:r>
            <a:endParaRPr/>
          </a:p>
        </p:txBody>
      </p:sp>
      <p:sp>
        <p:nvSpPr>
          <p:cNvPr id="1207" name="Google Shape;1207;p66"/>
          <p:cNvSpPr txBox="1">
            <a:spLocks noGrp="1"/>
          </p:cNvSpPr>
          <p:nvPr>
            <p:ph type="subTitle" idx="1"/>
          </p:nvPr>
        </p:nvSpPr>
        <p:spPr>
          <a:xfrm flipH="1">
            <a:off x="1108013" y="3980325"/>
            <a:ext cx="2944800" cy="8466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
              <a:t>Does anyone have any questions?</a:t>
            </a:r>
            <a:endParaRPr/>
          </a:p>
          <a:p>
            <a:pPr marL="0" lvl="0" indent="0" algn="l" rtl="0">
              <a:spcBef>
                <a:spcPts val="0"/>
              </a:spcBef>
              <a:spcAft>
                <a:spcPts val="0"/>
              </a:spcAft>
              <a:buClr>
                <a:schemeClr val="dk1"/>
              </a:buClr>
              <a:buSzPts val="1100"/>
              <a:buFont typeface="Arial"/>
              <a:buNone/>
            </a:pPr>
            <a:endParaRPr/>
          </a:p>
          <a:p>
            <a:pPr marL="0" lvl="0" indent="0" algn="l" rtl="0">
              <a:spcBef>
                <a:spcPts val="0"/>
              </a:spcBef>
              <a:spcAft>
                <a:spcPts val="0"/>
              </a:spcAft>
              <a:buClr>
                <a:schemeClr val="dk1"/>
              </a:buClr>
              <a:buSzPts val="1100"/>
              <a:buFont typeface="Arial"/>
              <a:buNone/>
            </a:pPr>
            <a:r>
              <a:rPr lang="en"/>
              <a:t>addyouremail@freepik.com </a:t>
            </a:r>
            <a:endParaRPr/>
          </a:p>
          <a:p>
            <a:pPr marL="0" lvl="0" indent="0" algn="l" rtl="0">
              <a:spcBef>
                <a:spcPts val="0"/>
              </a:spcBef>
              <a:spcAft>
                <a:spcPts val="0"/>
              </a:spcAft>
              <a:buClr>
                <a:schemeClr val="dk1"/>
              </a:buClr>
              <a:buSzPts val="1100"/>
              <a:buFont typeface="Arial"/>
              <a:buNone/>
            </a:pPr>
            <a:r>
              <a:rPr lang="en"/>
              <a:t>+91  620 421 838 </a:t>
            </a:r>
            <a:endParaRPr/>
          </a:p>
          <a:p>
            <a:pPr marL="0" lvl="0" indent="0" algn="l" rtl="0">
              <a:spcBef>
                <a:spcPts val="0"/>
              </a:spcBef>
              <a:spcAft>
                <a:spcPts val="0"/>
              </a:spcAft>
              <a:buNone/>
            </a:pPr>
            <a:r>
              <a:rPr lang="en"/>
              <a:t>yourcompany.com</a:t>
            </a:r>
            <a:endParaRPr/>
          </a:p>
        </p:txBody>
      </p:sp>
      <p:sp>
        <p:nvSpPr>
          <p:cNvPr id="1208" name="Google Shape;1208;p66"/>
          <p:cNvSpPr/>
          <p:nvPr/>
        </p:nvSpPr>
        <p:spPr>
          <a:xfrm>
            <a:off x="879761" y="4104902"/>
            <a:ext cx="172321" cy="172511"/>
          </a:xfrm>
          <a:custGeom>
            <a:avLst/>
            <a:gdLst/>
            <a:ahLst/>
            <a:cxnLst/>
            <a:rect l="l" t="t" r="r" b="b"/>
            <a:pathLst>
              <a:path w="10860" h="10872" extrusionOk="0">
                <a:moveTo>
                  <a:pt x="5430" y="1"/>
                </a:moveTo>
                <a:cubicBezTo>
                  <a:pt x="3990" y="1"/>
                  <a:pt x="2608" y="560"/>
                  <a:pt x="1596" y="1584"/>
                </a:cubicBezTo>
                <a:cubicBezTo>
                  <a:pt x="561" y="2620"/>
                  <a:pt x="1" y="3989"/>
                  <a:pt x="1" y="5430"/>
                </a:cubicBezTo>
                <a:cubicBezTo>
                  <a:pt x="1" y="6561"/>
                  <a:pt x="346" y="7645"/>
                  <a:pt x="1001" y="8573"/>
                </a:cubicBezTo>
                <a:cubicBezTo>
                  <a:pt x="1632" y="9466"/>
                  <a:pt x="2513" y="10145"/>
                  <a:pt x="3537" y="10538"/>
                </a:cubicBezTo>
                <a:cubicBezTo>
                  <a:pt x="3559" y="10544"/>
                  <a:pt x="3579" y="10547"/>
                  <a:pt x="3599" y="10547"/>
                </a:cubicBezTo>
                <a:cubicBezTo>
                  <a:pt x="3656" y="10547"/>
                  <a:pt x="3704" y="10522"/>
                  <a:pt x="3740" y="10478"/>
                </a:cubicBezTo>
                <a:cubicBezTo>
                  <a:pt x="3763" y="10443"/>
                  <a:pt x="3763" y="10395"/>
                  <a:pt x="3763" y="10371"/>
                </a:cubicBezTo>
                <a:lnTo>
                  <a:pt x="3763" y="7275"/>
                </a:lnTo>
                <a:cubicBezTo>
                  <a:pt x="3763" y="7180"/>
                  <a:pt x="3692" y="7097"/>
                  <a:pt x="3585" y="7097"/>
                </a:cubicBezTo>
                <a:lnTo>
                  <a:pt x="2156" y="7097"/>
                </a:lnTo>
                <a:lnTo>
                  <a:pt x="2156" y="5835"/>
                </a:lnTo>
                <a:lnTo>
                  <a:pt x="3585" y="5835"/>
                </a:lnTo>
                <a:cubicBezTo>
                  <a:pt x="3680" y="5835"/>
                  <a:pt x="3763" y="5751"/>
                  <a:pt x="3763" y="5656"/>
                </a:cubicBezTo>
                <a:lnTo>
                  <a:pt x="3763" y="5430"/>
                </a:lnTo>
                <a:cubicBezTo>
                  <a:pt x="3763" y="3942"/>
                  <a:pt x="5180" y="2632"/>
                  <a:pt x="6799" y="2632"/>
                </a:cubicBezTo>
                <a:lnTo>
                  <a:pt x="7550" y="2632"/>
                </a:lnTo>
                <a:lnTo>
                  <a:pt x="7550" y="3894"/>
                </a:lnTo>
                <a:lnTo>
                  <a:pt x="6799" y="3894"/>
                </a:lnTo>
                <a:cubicBezTo>
                  <a:pt x="6311" y="3894"/>
                  <a:pt x="5883" y="4025"/>
                  <a:pt x="5561" y="4287"/>
                </a:cubicBezTo>
                <a:cubicBezTo>
                  <a:pt x="5228" y="4561"/>
                  <a:pt x="5025" y="4966"/>
                  <a:pt x="5025" y="5430"/>
                </a:cubicBezTo>
                <a:lnTo>
                  <a:pt x="5025" y="5656"/>
                </a:lnTo>
                <a:cubicBezTo>
                  <a:pt x="5025" y="5740"/>
                  <a:pt x="5109" y="5835"/>
                  <a:pt x="5204" y="5835"/>
                </a:cubicBezTo>
                <a:lnTo>
                  <a:pt x="5883" y="5835"/>
                </a:lnTo>
                <a:cubicBezTo>
                  <a:pt x="5966" y="5835"/>
                  <a:pt x="6061" y="5751"/>
                  <a:pt x="6061" y="5656"/>
                </a:cubicBezTo>
                <a:cubicBezTo>
                  <a:pt x="6061" y="5561"/>
                  <a:pt x="5978" y="5478"/>
                  <a:pt x="5883" y="5478"/>
                </a:cubicBezTo>
                <a:lnTo>
                  <a:pt x="5371" y="5478"/>
                </a:lnTo>
                <a:lnTo>
                  <a:pt x="5371" y="5418"/>
                </a:lnTo>
                <a:cubicBezTo>
                  <a:pt x="5371" y="4525"/>
                  <a:pt x="6145" y="4204"/>
                  <a:pt x="6799" y="4204"/>
                </a:cubicBezTo>
                <a:lnTo>
                  <a:pt x="7704" y="4204"/>
                </a:lnTo>
                <a:cubicBezTo>
                  <a:pt x="7800" y="4204"/>
                  <a:pt x="7883" y="4132"/>
                  <a:pt x="7883" y="4025"/>
                </a:cubicBezTo>
                <a:lnTo>
                  <a:pt x="7883" y="2418"/>
                </a:lnTo>
                <a:cubicBezTo>
                  <a:pt x="7883" y="2334"/>
                  <a:pt x="7811" y="2239"/>
                  <a:pt x="7704" y="2239"/>
                </a:cubicBezTo>
                <a:lnTo>
                  <a:pt x="6799" y="2239"/>
                </a:lnTo>
                <a:cubicBezTo>
                  <a:pt x="5966" y="2239"/>
                  <a:pt x="5121" y="2572"/>
                  <a:pt x="4466" y="3156"/>
                </a:cubicBezTo>
                <a:cubicBezTo>
                  <a:pt x="3799" y="3763"/>
                  <a:pt x="3418" y="4549"/>
                  <a:pt x="3418" y="5382"/>
                </a:cubicBezTo>
                <a:lnTo>
                  <a:pt x="3418" y="5442"/>
                </a:lnTo>
                <a:lnTo>
                  <a:pt x="1989" y="5442"/>
                </a:lnTo>
                <a:cubicBezTo>
                  <a:pt x="1906" y="5442"/>
                  <a:pt x="1811" y="5513"/>
                  <a:pt x="1811" y="5620"/>
                </a:cubicBezTo>
                <a:lnTo>
                  <a:pt x="1811" y="7228"/>
                </a:lnTo>
                <a:cubicBezTo>
                  <a:pt x="1811" y="7323"/>
                  <a:pt x="1894" y="7406"/>
                  <a:pt x="1989" y="7406"/>
                </a:cubicBezTo>
                <a:lnTo>
                  <a:pt x="3418" y="7406"/>
                </a:lnTo>
                <a:lnTo>
                  <a:pt x="3418" y="10085"/>
                </a:lnTo>
                <a:cubicBezTo>
                  <a:pt x="1561" y="9300"/>
                  <a:pt x="346" y="7442"/>
                  <a:pt x="346" y="5418"/>
                </a:cubicBezTo>
                <a:cubicBezTo>
                  <a:pt x="346" y="2596"/>
                  <a:pt x="2620" y="322"/>
                  <a:pt x="5430" y="322"/>
                </a:cubicBezTo>
                <a:cubicBezTo>
                  <a:pt x="8228" y="322"/>
                  <a:pt x="10526" y="2620"/>
                  <a:pt x="10526" y="5418"/>
                </a:cubicBezTo>
                <a:cubicBezTo>
                  <a:pt x="10526" y="8228"/>
                  <a:pt x="8240" y="10502"/>
                  <a:pt x="5430" y="10502"/>
                </a:cubicBezTo>
                <a:lnTo>
                  <a:pt x="5371" y="10502"/>
                </a:lnTo>
                <a:lnTo>
                  <a:pt x="5371" y="7418"/>
                </a:lnTo>
                <a:lnTo>
                  <a:pt x="7728" y="7418"/>
                </a:lnTo>
                <a:cubicBezTo>
                  <a:pt x="7811" y="7418"/>
                  <a:pt x="7907" y="7347"/>
                  <a:pt x="7907" y="7240"/>
                </a:cubicBezTo>
                <a:lnTo>
                  <a:pt x="7907" y="5656"/>
                </a:lnTo>
                <a:cubicBezTo>
                  <a:pt x="7907" y="5561"/>
                  <a:pt x="7823" y="5478"/>
                  <a:pt x="7728" y="5478"/>
                </a:cubicBezTo>
                <a:lnTo>
                  <a:pt x="6728" y="5478"/>
                </a:lnTo>
                <a:cubicBezTo>
                  <a:pt x="6633" y="5478"/>
                  <a:pt x="6549" y="5549"/>
                  <a:pt x="6549" y="5656"/>
                </a:cubicBezTo>
                <a:cubicBezTo>
                  <a:pt x="6549" y="5740"/>
                  <a:pt x="6621" y="5835"/>
                  <a:pt x="6728" y="5835"/>
                </a:cubicBezTo>
                <a:lnTo>
                  <a:pt x="7561" y="5835"/>
                </a:lnTo>
                <a:lnTo>
                  <a:pt x="7561" y="7097"/>
                </a:lnTo>
                <a:lnTo>
                  <a:pt x="5204" y="7097"/>
                </a:lnTo>
                <a:cubicBezTo>
                  <a:pt x="5121" y="7097"/>
                  <a:pt x="5025" y="7168"/>
                  <a:pt x="5025" y="7275"/>
                </a:cubicBezTo>
                <a:lnTo>
                  <a:pt x="5025" y="10693"/>
                </a:lnTo>
                <a:cubicBezTo>
                  <a:pt x="5025" y="10788"/>
                  <a:pt x="5109" y="10859"/>
                  <a:pt x="5192" y="10871"/>
                </a:cubicBezTo>
                <a:lnTo>
                  <a:pt x="5430" y="10871"/>
                </a:lnTo>
                <a:cubicBezTo>
                  <a:pt x="6871" y="10871"/>
                  <a:pt x="8240" y="10312"/>
                  <a:pt x="9276" y="9288"/>
                </a:cubicBezTo>
                <a:cubicBezTo>
                  <a:pt x="10300" y="8252"/>
                  <a:pt x="10859" y="6883"/>
                  <a:pt x="10859" y="5442"/>
                </a:cubicBezTo>
                <a:cubicBezTo>
                  <a:pt x="10859" y="3989"/>
                  <a:pt x="10300" y="2620"/>
                  <a:pt x="9276" y="1584"/>
                </a:cubicBezTo>
                <a:cubicBezTo>
                  <a:pt x="8240" y="560"/>
                  <a:pt x="6871" y="1"/>
                  <a:pt x="543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09" name="Google Shape;1209;p66"/>
          <p:cNvGrpSpPr/>
          <p:nvPr/>
        </p:nvGrpSpPr>
        <p:grpSpPr>
          <a:xfrm>
            <a:off x="879678" y="4335769"/>
            <a:ext cx="172509" cy="172318"/>
            <a:chOff x="3303268" y="3817349"/>
            <a:chExt cx="346056" cy="345674"/>
          </a:xfrm>
        </p:grpSpPr>
        <p:sp>
          <p:nvSpPr>
            <p:cNvPr id="1210" name="Google Shape;1210;p66"/>
            <p:cNvSpPr/>
            <p:nvPr/>
          </p:nvSpPr>
          <p:spPr>
            <a:xfrm>
              <a:off x="3303268" y="3817349"/>
              <a:ext cx="346056" cy="345674"/>
            </a:xfrm>
            <a:custGeom>
              <a:avLst/>
              <a:gdLst/>
              <a:ahLst/>
              <a:cxnLst/>
              <a:rect l="l" t="t" r="r" b="b"/>
              <a:pathLst>
                <a:path w="10872" h="10860" extrusionOk="0">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 name="Google Shape;1211;p66"/>
            <p:cNvSpPr/>
            <p:nvPr/>
          </p:nvSpPr>
          <p:spPr>
            <a:xfrm>
              <a:off x="3368074" y="3882537"/>
              <a:ext cx="215298" cy="215298"/>
            </a:xfrm>
            <a:custGeom>
              <a:avLst/>
              <a:gdLst/>
              <a:ahLst/>
              <a:cxnLst/>
              <a:rect l="l" t="t" r="r" b="b"/>
              <a:pathLst>
                <a:path w="6764" h="6764" extrusionOk="0">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 name="Google Shape;1212;p66"/>
            <p:cNvSpPr/>
            <p:nvPr/>
          </p:nvSpPr>
          <p:spPr>
            <a:xfrm>
              <a:off x="3418143" y="3933656"/>
              <a:ext cx="114811" cy="112742"/>
            </a:xfrm>
            <a:custGeom>
              <a:avLst/>
              <a:gdLst/>
              <a:ahLst/>
              <a:cxnLst/>
              <a:rect l="l" t="t" r="r" b="b"/>
              <a:pathLst>
                <a:path w="3607" h="3542" extrusionOk="0">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 name="Google Shape;1213;p66"/>
            <p:cNvSpPr/>
            <p:nvPr/>
          </p:nvSpPr>
          <p:spPr>
            <a:xfrm>
              <a:off x="3519298" y="3910197"/>
              <a:ext cx="29570" cy="29220"/>
            </a:xfrm>
            <a:custGeom>
              <a:avLst/>
              <a:gdLst/>
              <a:ahLst/>
              <a:cxnLst/>
              <a:rect l="l" t="t" r="r" b="b"/>
              <a:pathLst>
                <a:path w="929" h="918" extrusionOk="0">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14" name="Google Shape;1214;p66"/>
          <p:cNvGrpSpPr/>
          <p:nvPr/>
        </p:nvGrpSpPr>
        <p:grpSpPr>
          <a:xfrm>
            <a:off x="879683" y="4566431"/>
            <a:ext cx="172493" cy="172318"/>
            <a:chOff x="4201447" y="3817349"/>
            <a:chExt cx="346024" cy="345674"/>
          </a:xfrm>
        </p:grpSpPr>
        <p:sp>
          <p:nvSpPr>
            <p:cNvPr id="1215" name="Google Shape;1215;p66"/>
            <p:cNvSpPr/>
            <p:nvPr/>
          </p:nvSpPr>
          <p:spPr>
            <a:xfrm>
              <a:off x="4201447" y="3817349"/>
              <a:ext cx="346024" cy="345674"/>
            </a:xfrm>
            <a:custGeom>
              <a:avLst/>
              <a:gdLst/>
              <a:ahLst/>
              <a:cxnLst/>
              <a:rect l="l" t="t" r="r" b="b"/>
              <a:pathLst>
                <a:path w="10871" h="10860" extrusionOk="0">
                  <a:moveTo>
                    <a:pt x="5430" y="334"/>
                  </a:moveTo>
                  <a:cubicBezTo>
                    <a:pt x="8252" y="334"/>
                    <a:pt x="10526" y="2608"/>
                    <a:pt x="10526" y="5430"/>
                  </a:cubicBezTo>
                  <a:cubicBezTo>
                    <a:pt x="10526" y="8240"/>
                    <a:pt x="8252"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299" y="8240"/>
                    <a:pt x="10871" y="6871"/>
                    <a:pt x="10871" y="5430"/>
                  </a:cubicBezTo>
                  <a:cubicBezTo>
                    <a:pt x="10871" y="3989"/>
                    <a:pt x="10299" y="2620"/>
                    <a:pt x="9276" y="1584"/>
                  </a:cubicBezTo>
                  <a:cubicBezTo>
                    <a:pt x="8252" y="560"/>
                    <a:pt x="6882" y="1"/>
                    <a:pt x="543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 name="Google Shape;1216;p66"/>
            <p:cNvSpPr/>
            <p:nvPr/>
          </p:nvSpPr>
          <p:spPr>
            <a:xfrm>
              <a:off x="4271569" y="3904531"/>
              <a:ext cx="227394" cy="185728"/>
            </a:xfrm>
            <a:custGeom>
              <a:avLst/>
              <a:gdLst/>
              <a:ahLst/>
              <a:cxnLst/>
              <a:rect l="l" t="t" r="r" b="b"/>
              <a:pathLst>
                <a:path w="7144" h="5835" extrusionOk="0">
                  <a:moveTo>
                    <a:pt x="4620" y="0"/>
                  </a:moveTo>
                  <a:cubicBezTo>
                    <a:pt x="3727" y="0"/>
                    <a:pt x="2977" y="691"/>
                    <a:pt x="2905" y="1572"/>
                  </a:cubicBezTo>
                  <a:cubicBezTo>
                    <a:pt x="2727" y="1548"/>
                    <a:pt x="2358" y="1441"/>
                    <a:pt x="2262" y="1405"/>
                  </a:cubicBezTo>
                  <a:cubicBezTo>
                    <a:pt x="1643" y="1203"/>
                    <a:pt x="1072" y="810"/>
                    <a:pt x="631" y="322"/>
                  </a:cubicBezTo>
                  <a:cubicBezTo>
                    <a:pt x="596" y="298"/>
                    <a:pt x="572" y="274"/>
                    <a:pt x="524" y="262"/>
                  </a:cubicBezTo>
                  <a:cubicBezTo>
                    <a:pt x="517" y="261"/>
                    <a:pt x="509" y="260"/>
                    <a:pt x="501" y="260"/>
                  </a:cubicBezTo>
                  <a:cubicBezTo>
                    <a:pt x="436" y="260"/>
                    <a:pt x="367" y="304"/>
                    <a:pt x="346" y="357"/>
                  </a:cubicBezTo>
                  <a:cubicBezTo>
                    <a:pt x="238" y="572"/>
                    <a:pt x="179" y="810"/>
                    <a:pt x="179" y="1048"/>
                  </a:cubicBezTo>
                  <a:cubicBezTo>
                    <a:pt x="179" y="1393"/>
                    <a:pt x="286" y="1727"/>
                    <a:pt x="476" y="1977"/>
                  </a:cubicBezTo>
                  <a:cubicBezTo>
                    <a:pt x="466" y="1975"/>
                    <a:pt x="456" y="1974"/>
                    <a:pt x="446" y="1974"/>
                  </a:cubicBezTo>
                  <a:cubicBezTo>
                    <a:pt x="397" y="1974"/>
                    <a:pt x="349" y="1997"/>
                    <a:pt x="310" y="2036"/>
                  </a:cubicBezTo>
                  <a:cubicBezTo>
                    <a:pt x="286" y="2060"/>
                    <a:pt x="286" y="2108"/>
                    <a:pt x="274" y="2143"/>
                  </a:cubicBezTo>
                  <a:lnTo>
                    <a:pt x="274" y="2203"/>
                  </a:lnTo>
                  <a:cubicBezTo>
                    <a:pt x="274" y="2655"/>
                    <a:pt x="476" y="3072"/>
                    <a:pt x="822" y="3358"/>
                  </a:cubicBezTo>
                  <a:cubicBezTo>
                    <a:pt x="786" y="3370"/>
                    <a:pt x="774" y="3405"/>
                    <a:pt x="762" y="3417"/>
                  </a:cubicBezTo>
                  <a:cubicBezTo>
                    <a:pt x="750" y="3465"/>
                    <a:pt x="727" y="3513"/>
                    <a:pt x="750" y="3548"/>
                  </a:cubicBezTo>
                  <a:cubicBezTo>
                    <a:pt x="893" y="4024"/>
                    <a:pt x="1262" y="4405"/>
                    <a:pt x="1727" y="4548"/>
                  </a:cubicBezTo>
                  <a:cubicBezTo>
                    <a:pt x="1310" y="4798"/>
                    <a:pt x="834" y="4941"/>
                    <a:pt x="334" y="4941"/>
                  </a:cubicBezTo>
                  <a:lnTo>
                    <a:pt x="191" y="4941"/>
                  </a:lnTo>
                  <a:cubicBezTo>
                    <a:pt x="107" y="4941"/>
                    <a:pt x="36" y="5001"/>
                    <a:pt x="12" y="5084"/>
                  </a:cubicBezTo>
                  <a:cubicBezTo>
                    <a:pt x="0" y="5156"/>
                    <a:pt x="48" y="5239"/>
                    <a:pt x="107" y="5263"/>
                  </a:cubicBezTo>
                  <a:cubicBezTo>
                    <a:pt x="727" y="5632"/>
                    <a:pt x="1465" y="5834"/>
                    <a:pt x="2191" y="5834"/>
                  </a:cubicBezTo>
                  <a:cubicBezTo>
                    <a:pt x="3072" y="5834"/>
                    <a:pt x="3905" y="5560"/>
                    <a:pt x="4596" y="5060"/>
                  </a:cubicBezTo>
                  <a:cubicBezTo>
                    <a:pt x="4691" y="5001"/>
                    <a:pt x="4691" y="4858"/>
                    <a:pt x="4620" y="4786"/>
                  </a:cubicBezTo>
                  <a:cubicBezTo>
                    <a:pt x="4587" y="4754"/>
                    <a:pt x="4544" y="4735"/>
                    <a:pt x="4499" y="4735"/>
                  </a:cubicBezTo>
                  <a:cubicBezTo>
                    <a:pt x="4463" y="4735"/>
                    <a:pt x="4426" y="4748"/>
                    <a:pt x="4394" y="4775"/>
                  </a:cubicBezTo>
                  <a:cubicBezTo>
                    <a:pt x="3763" y="5215"/>
                    <a:pt x="3013" y="5489"/>
                    <a:pt x="2191" y="5489"/>
                  </a:cubicBezTo>
                  <a:cubicBezTo>
                    <a:pt x="1727" y="5489"/>
                    <a:pt x="1262" y="5394"/>
                    <a:pt x="846" y="5239"/>
                  </a:cubicBezTo>
                  <a:cubicBezTo>
                    <a:pt x="1369" y="5144"/>
                    <a:pt x="1846" y="4917"/>
                    <a:pt x="2262" y="4584"/>
                  </a:cubicBezTo>
                  <a:cubicBezTo>
                    <a:pt x="2310" y="4536"/>
                    <a:pt x="2334" y="4477"/>
                    <a:pt x="2322" y="4417"/>
                  </a:cubicBezTo>
                  <a:cubicBezTo>
                    <a:pt x="2310" y="4346"/>
                    <a:pt x="2239" y="4286"/>
                    <a:pt x="2155" y="4286"/>
                  </a:cubicBezTo>
                  <a:cubicBezTo>
                    <a:pt x="1739" y="4263"/>
                    <a:pt x="1369" y="4048"/>
                    <a:pt x="1167" y="3691"/>
                  </a:cubicBezTo>
                  <a:cubicBezTo>
                    <a:pt x="1250" y="3691"/>
                    <a:pt x="1358" y="3667"/>
                    <a:pt x="1441" y="3643"/>
                  </a:cubicBezTo>
                  <a:cubicBezTo>
                    <a:pt x="1524" y="3632"/>
                    <a:pt x="1584" y="3572"/>
                    <a:pt x="1584" y="3489"/>
                  </a:cubicBezTo>
                  <a:cubicBezTo>
                    <a:pt x="1596" y="3405"/>
                    <a:pt x="1536" y="3334"/>
                    <a:pt x="1441" y="3298"/>
                  </a:cubicBezTo>
                  <a:cubicBezTo>
                    <a:pt x="1000" y="3191"/>
                    <a:pt x="667" y="2822"/>
                    <a:pt x="596" y="2381"/>
                  </a:cubicBezTo>
                  <a:lnTo>
                    <a:pt x="596" y="2381"/>
                  </a:lnTo>
                  <a:cubicBezTo>
                    <a:pt x="727" y="2405"/>
                    <a:pt x="869" y="2417"/>
                    <a:pt x="1000" y="2417"/>
                  </a:cubicBezTo>
                  <a:cubicBezTo>
                    <a:pt x="1084" y="2417"/>
                    <a:pt x="1143" y="2358"/>
                    <a:pt x="1167" y="2274"/>
                  </a:cubicBezTo>
                  <a:cubicBezTo>
                    <a:pt x="1179" y="2203"/>
                    <a:pt x="1131" y="2143"/>
                    <a:pt x="1072" y="2108"/>
                  </a:cubicBezTo>
                  <a:cubicBezTo>
                    <a:pt x="703" y="1881"/>
                    <a:pt x="476" y="1488"/>
                    <a:pt x="476" y="1048"/>
                  </a:cubicBezTo>
                  <a:cubicBezTo>
                    <a:pt x="476" y="953"/>
                    <a:pt x="488" y="846"/>
                    <a:pt x="524" y="738"/>
                  </a:cubicBezTo>
                  <a:cubicBezTo>
                    <a:pt x="965" y="1191"/>
                    <a:pt x="1524" y="1524"/>
                    <a:pt x="2120" y="1727"/>
                  </a:cubicBezTo>
                  <a:cubicBezTo>
                    <a:pt x="2120" y="1727"/>
                    <a:pt x="2715" y="1905"/>
                    <a:pt x="2929" y="1917"/>
                  </a:cubicBezTo>
                  <a:lnTo>
                    <a:pt x="3024" y="1917"/>
                  </a:lnTo>
                  <a:cubicBezTo>
                    <a:pt x="3096" y="1917"/>
                    <a:pt x="3167" y="1869"/>
                    <a:pt x="3191" y="1798"/>
                  </a:cubicBezTo>
                  <a:cubicBezTo>
                    <a:pt x="3203" y="1786"/>
                    <a:pt x="3203" y="1750"/>
                    <a:pt x="3203" y="1738"/>
                  </a:cubicBezTo>
                  <a:lnTo>
                    <a:pt x="3203" y="1703"/>
                  </a:lnTo>
                  <a:cubicBezTo>
                    <a:pt x="3203" y="953"/>
                    <a:pt x="3810" y="334"/>
                    <a:pt x="4572" y="334"/>
                  </a:cubicBezTo>
                  <a:cubicBezTo>
                    <a:pt x="4941" y="334"/>
                    <a:pt x="5287" y="488"/>
                    <a:pt x="5549" y="750"/>
                  </a:cubicBezTo>
                  <a:cubicBezTo>
                    <a:pt x="5585" y="787"/>
                    <a:pt x="5621" y="802"/>
                    <a:pt x="5663" y="802"/>
                  </a:cubicBezTo>
                  <a:cubicBezTo>
                    <a:pt x="5676" y="802"/>
                    <a:pt x="5689" y="801"/>
                    <a:pt x="5703" y="798"/>
                  </a:cubicBezTo>
                  <a:cubicBezTo>
                    <a:pt x="5882" y="762"/>
                    <a:pt x="6049" y="738"/>
                    <a:pt x="6203" y="679"/>
                  </a:cubicBezTo>
                  <a:lnTo>
                    <a:pt x="6203" y="679"/>
                  </a:lnTo>
                  <a:cubicBezTo>
                    <a:pt x="6120" y="762"/>
                    <a:pt x="6013" y="857"/>
                    <a:pt x="5894" y="917"/>
                  </a:cubicBezTo>
                  <a:cubicBezTo>
                    <a:pt x="5822" y="965"/>
                    <a:pt x="5787" y="1048"/>
                    <a:pt x="5822" y="1143"/>
                  </a:cubicBezTo>
                  <a:cubicBezTo>
                    <a:pt x="5846" y="1203"/>
                    <a:pt x="5930" y="1250"/>
                    <a:pt x="6001" y="1250"/>
                  </a:cubicBezTo>
                  <a:cubicBezTo>
                    <a:pt x="6144" y="1227"/>
                    <a:pt x="6287" y="1215"/>
                    <a:pt x="6418" y="1167"/>
                  </a:cubicBezTo>
                  <a:lnTo>
                    <a:pt x="6418" y="1167"/>
                  </a:lnTo>
                  <a:cubicBezTo>
                    <a:pt x="6299" y="1286"/>
                    <a:pt x="6168" y="1405"/>
                    <a:pt x="6013" y="1512"/>
                  </a:cubicBezTo>
                  <a:cubicBezTo>
                    <a:pt x="5965" y="1548"/>
                    <a:pt x="5941" y="1608"/>
                    <a:pt x="5941" y="1655"/>
                  </a:cubicBezTo>
                  <a:lnTo>
                    <a:pt x="5941" y="1679"/>
                  </a:lnTo>
                  <a:lnTo>
                    <a:pt x="5941" y="1703"/>
                  </a:lnTo>
                  <a:lnTo>
                    <a:pt x="5941" y="1727"/>
                  </a:lnTo>
                  <a:cubicBezTo>
                    <a:pt x="5941" y="2691"/>
                    <a:pt x="5572" y="3572"/>
                    <a:pt x="4977" y="4227"/>
                  </a:cubicBezTo>
                  <a:cubicBezTo>
                    <a:pt x="4918" y="4298"/>
                    <a:pt x="4918" y="4405"/>
                    <a:pt x="4977" y="4465"/>
                  </a:cubicBezTo>
                  <a:cubicBezTo>
                    <a:pt x="5011" y="4499"/>
                    <a:pt x="5053" y="4514"/>
                    <a:pt x="5096" y="4514"/>
                  </a:cubicBezTo>
                  <a:cubicBezTo>
                    <a:pt x="5143" y="4514"/>
                    <a:pt x="5190" y="4496"/>
                    <a:pt x="5227" y="4465"/>
                  </a:cubicBezTo>
                  <a:cubicBezTo>
                    <a:pt x="5894" y="3715"/>
                    <a:pt x="6263" y="2762"/>
                    <a:pt x="6287" y="1750"/>
                  </a:cubicBezTo>
                  <a:cubicBezTo>
                    <a:pt x="6596" y="1524"/>
                    <a:pt x="6846" y="1250"/>
                    <a:pt x="7061" y="917"/>
                  </a:cubicBezTo>
                  <a:cubicBezTo>
                    <a:pt x="7144" y="857"/>
                    <a:pt x="7132" y="750"/>
                    <a:pt x="7061" y="715"/>
                  </a:cubicBezTo>
                  <a:cubicBezTo>
                    <a:pt x="7029" y="683"/>
                    <a:pt x="6987" y="667"/>
                    <a:pt x="6937" y="667"/>
                  </a:cubicBezTo>
                  <a:cubicBezTo>
                    <a:pt x="6912" y="667"/>
                    <a:pt x="6886" y="671"/>
                    <a:pt x="6858" y="679"/>
                  </a:cubicBezTo>
                  <a:cubicBezTo>
                    <a:pt x="6775" y="726"/>
                    <a:pt x="6680" y="750"/>
                    <a:pt x="6596" y="786"/>
                  </a:cubicBezTo>
                  <a:cubicBezTo>
                    <a:pt x="6680" y="667"/>
                    <a:pt x="6763" y="512"/>
                    <a:pt x="6823" y="369"/>
                  </a:cubicBezTo>
                  <a:cubicBezTo>
                    <a:pt x="6834" y="310"/>
                    <a:pt x="6834" y="238"/>
                    <a:pt x="6787" y="191"/>
                  </a:cubicBezTo>
                  <a:cubicBezTo>
                    <a:pt x="6750" y="153"/>
                    <a:pt x="6703" y="135"/>
                    <a:pt x="6659" y="135"/>
                  </a:cubicBezTo>
                  <a:cubicBezTo>
                    <a:pt x="6632" y="135"/>
                    <a:pt x="6607" y="142"/>
                    <a:pt x="6584" y="155"/>
                  </a:cubicBezTo>
                  <a:cubicBezTo>
                    <a:pt x="6322" y="310"/>
                    <a:pt x="6061" y="393"/>
                    <a:pt x="5775" y="441"/>
                  </a:cubicBezTo>
                  <a:cubicBezTo>
                    <a:pt x="5465" y="143"/>
                    <a:pt x="5048" y="0"/>
                    <a:pt x="46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1217" name="Google Shape;1217;p66"/>
          <p:cNvCxnSpPr/>
          <p:nvPr/>
        </p:nvCxnSpPr>
        <p:spPr>
          <a:xfrm>
            <a:off x="0" y="3916150"/>
            <a:ext cx="4601700" cy="0"/>
          </a:xfrm>
          <a:prstGeom prst="straightConnector1">
            <a:avLst/>
          </a:prstGeom>
          <a:noFill/>
          <a:ln w="19050" cap="flat" cmpd="sng">
            <a:solidFill>
              <a:srgbClr val="F3F3F3"/>
            </a:solidFill>
            <a:prstDash val="solid"/>
            <a:round/>
            <a:headEnd type="none" w="med" len="med"/>
            <a:tailEnd type="none" w="med" len="med"/>
          </a:ln>
        </p:spPr>
      </p:cxnSp>
    </p:spTree>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rgbClr val="2C3938"/>
        </a:solidFill>
        <a:effectLst/>
      </p:bgPr>
    </p:bg>
    <p:spTree>
      <p:nvGrpSpPr>
        <p:cNvPr id="1" name="Shape 1221"/>
        <p:cNvGrpSpPr/>
        <p:nvPr/>
      </p:nvGrpSpPr>
      <p:grpSpPr>
        <a:xfrm>
          <a:off x="0" y="0"/>
          <a:ext cx="0" cy="0"/>
          <a:chOff x="0" y="0"/>
          <a:chExt cx="0" cy="0"/>
        </a:xfrm>
      </p:grpSpPr>
      <p:sp>
        <p:nvSpPr>
          <p:cNvPr id="1222" name="Google Shape;1222;p67"/>
          <p:cNvSpPr txBox="1">
            <a:spLocks noGrp="1"/>
          </p:cNvSpPr>
          <p:nvPr>
            <p:ph type="subTitle" idx="1"/>
          </p:nvPr>
        </p:nvSpPr>
        <p:spPr>
          <a:xfrm flipH="1">
            <a:off x="659103" y="1301900"/>
            <a:ext cx="3836700" cy="3018300"/>
          </a:xfrm>
          <a:prstGeom prst="rect">
            <a:avLst/>
          </a:prstGeom>
        </p:spPr>
        <p:txBody>
          <a:bodyPr spcFirstLastPara="1" wrap="square" lIns="91425" tIns="91425" rIns="91425" bIns="91425" anchor="t" anchorCtr="0">
            <a:noAutofit/>
          </a:bodyPr>
          <a:lstStyle/>
          <a:p>
            <a:pPr marL="0" lvl="0" indent="0" algn="l" rtl="0">
              <a:spcBef>
                <a:spcPts val="300"/>
              </a:spcBef>
              <a:spcAft>
                <a:spcPts val="0"/>
              </a:spcAft>
              <a:buClr>
                <a:schemeClr val="dk1"/>
              </a:buClr>
              <a:buSzPts val="1100"/>
              <a:buFont typeface="Arial"/>
              <a:buNone/>
            </a:pPr>
            <a:r>
              <a:rPr lang="en">
                <a:solidFill>
                  <a:srgbClr val="F3F3F3"/>
                </a:solidFill>
              </a:rPr>
              <a:t>D</a:t>
            </a:r>
            <a:r>
              <a:rPr lang="en"/>
              <a:t>o you need alternative photos for your presentation?</a:t>
            </a:r>
            <a:endParaRPr>
              <a:solidFill>
                <a:srgbClr val="F3F3F3"/>
              </a:solidFill>
            </a:endParaRPr>
          </a:p>
          <a:p>
            <a:pPr marL="0" lvl="0" indent="0" algn="l" rtl="0">
              <a:spcBef>
                <a:spcPts val="300"/>
              </a:spcBef>
              <a:spcAft>
                <a:spcPts val="0"/>
              </a:spcAft>
              <a:buNone/>
            </a:pPr>
            <a:endParaRPr>
              <a:solidFill>
                <a:srgbClr val="F3F3F3"/>
              </a:solidFill>
              <a:latin typeface="Oswald Regular"/>
              <a:ea typeface="Oswald Regular"/>
              <a:cs typeface="Oswald Regular"/>
              <a:sym typeface="Oswald Regular"/>
            </a:endParaRPr>
          </a:p>
          <a:p>
            <a:pPr marL="0" lvl="0" indent="0" algn="l" rtl="0">
              <a:spcBef>
                <a:spcPts val="300"/>
              </a:spcBef>
              <a:spcAft>
                <a:spcPts val="0"/>
              </a:spcAft>
              <a:buNone/>
            </a:pPr>
            <a:r>
              <a:rPr lang="en" sz="800">
                <a:solidFill>
                  <a:srgbClr val="F3F3F3"/>
                </a:solidFill>
                <a:latin typeface="Oswald Regular"/>
                <a:ea typeface="Oswald Regular"/>
                <a:cs typeface="Oswald Regular"/>
                <a:sym typeface="Oswald Regular"/>
              </a:rPr>
              <a:t>PHOTOS</a:t>
            </a:r>
            <a:endParaRPr>
              <a:solidFill>
                <a:srgbClr val="F3F3F3"/>
              </a:solidFill>
            </a:endParaRPr>
          </a:p>
          <a:p>
            <a:pPr marL="457200" lvl="0" indent="-279400" algn="l" rtl="0">
              <a:lnSpc>
                <a:spcPct val="115000"/>
              </a:lnSpc>
              <a:spcBef>
                <a:spcPts val="300"/>
              </a:spcBef>
              <a:spcAft>
                <a:spcPts val="0"/>
              </a:spcAft>
              <a:buClr>
                <a:srgbClr val="F3F3F3"/>
              </a:buClr>
              <a:buSzPts val="800"/>
              <a:buChar char="●"/>
            </a:pPr>
            <a:r>
              <a:rPr lang="en">
                <a:solidFill>
                  <a:srgbClr val="F3F3F3"/>
                </a:solidFill>
                <a:uFill>
                  <a:noFill/>
                </a:uFill>
                <a:hlinkClick r:id="rId3">
                  <a:extLst>
                    <a:ext uri="{A12FA001-AC4F-418D-AE19-62706E023703}">
                      <ahyp:hlinkClr xmlns:ahyp="http://schemas.microsoft.com/office/drawing/2018/hyperlinkcolor" val="tx"/>
                    </a:ext>
                  </a:extLst>
                </a:hlinkClick>
              </a:rPr>
              <a:t>Lifestyle of young friends outdoors</a:t>
            </a:r>
            <a:endParaRPr>
              <a:solidFill>
                <a:srgbClr val="F3F3F3"/>
              </a:solidFill>
            </a:endParaRPr>
          </a:p>
          <a:p>
            <a:pPr marL="457200" lvl="0" indent="-279400" algn="l" rtl="0">
              <a:lnSpc>
                <a:spcPct val="115000"/>
              </a:lnSpc>
              <a:spcBef>
                <a:spcPts val="0"/>
              </a:spcBef>
              <a:spcAft>
                <a:spcPts val="0"/>
              </a:spcAft>
              <a:buClr>
                <a:srgbClr val="F3F3F3"/>
              </a:buClr>
              <a:buSzPts val="800"/>
              <a:buChar char="●"/>
            </a:pPr>
            <a:r>
              <a:rPr lang="en">
                <a:solidFill>
                  <a:srgbClr val="F3F3F3"/>
                </a:solidFill>
                <a:uFill>
                  <a:noFill/>
                </a:uFill>
                <a:hlinkClick r:id="rId4">
                  <a:extLst>
                    <a:ext uri="{A12FA001-AC4F-418D-AE19-62706E023703}">
                      <ahyp:hlinkClr xmlns:ahyp="http://schemas.microsoft.com/office/drawing/2018/hyperlinkcolor" val="tx"/>
                    </a:ext>
                  </a:extLst>
                </a:hlinkClick>
              </a:rPr>
              <a:t>Hiker couple in love kissing in nature</a:t>
            </a:r>
            <a:endParaRPr>
              <a:solidFill>
                <a:srgbClr val="F3F3F3"/>
              </a:solidFill>
            </a:endParaRPr>
          </a:p>
          <a:p>
            <a:pPr marL="457200" lvl="0" indent="-279400" algn="l" rtl="0">
              <a:lnSpc>
                <a:spcPct val="115000"/>
              </a:lnSpc>
              <a:spcBef>
                <a:spcPts val="0"/>
              </a:spcBef>
              <a:spcAft>
                <a:spcPts val="0"/>
              </a:spcAft>
              <a:buClr>
                <a:srgbClr val="F3F3F3"/>
              </a:buClr>
              <a:buSzPts val="800"/>
              <a:buChar char="●"/>
            </a:pPr>
            <a:r>
              <a:rPr lang="en">
                <a:solidFill>
                  <a:srgbClr val="F3F3F3"/>
                </a:solidFill>
                <a:uFill>
                  <a:noFill/>
                </a:uFill>
                <a:hlinkClick r:id="rId5">
                  <a:extLst>
                    <a:ext uri="{A12FA001-AC4F-418D-AE19-62706E023703}">
                      <ahyp:hlinkClr xmlns:ahyp="http://schemas.microsoft.com/office/drawing/2018/hyperlinkcolor" val="tx"/>
                    </a:ext>
                  </a:extLst>
                </a:hlinkClick>
              </a:rPr>
              <a:t>Group of adult friends hugging and walking along road</a:t>
            </a:r>
            <a:endParaRPr>
              <a:solidFill>
                <a:srgbClr val="F3F3F3"/>
              </a:solidFill>
            </a:endParaRPr>
          </a:p>
          <a:p>
            <a:pPr marL="457200" lvl="0" indent="-279400" algn="l" rtl="0">
              <a:lnSpc>
                <a:spcPct val="115000"/>
              </a:lnSpc>
              <a:spcBef>
                <a:spcPts val="0"/>
              </a:spcBef>
              <a:spcAft>
                <a:spcPts val="0"/>
              </a:spcAft>
              <a:buClr>
                <a:srgbClr val="F3F3F3"/>
              </a:buClr>
              <a:buSzPts val="800"/>
              <a:buChar char="●"/>
            </a:pPr>
            <a:r>
              <a:rPr lang="en">
                <a:solidFill>
                  <a:srgbClr val="F3F3F3"/>
                </a:solidFill>
                <a:uFill>
                  <a:noFill/>
                </a:uFill>
                <a:hlinkClick r:id="rId6">
                  <a:extLst>
                    <a:ext uri="{A12FA001-AC4F-418D-AE19-62706E023703}">
                      <ahyp:hlinkClr xmlns:ahyp="http://schemas.microsoft.com/office/drawing/2018/hyperlinkcolor" val="tx"/>
                    </a:ext>
                  </a:extLst>
                </a:hlinkClick>
              </a:rPr>
              <a:t>Group of buddies relaxing in park</a:t>
            </a:r>
            <a:endParaRPr>
              <a:solidFill>
                <a:srgbClr val="F3F3F3"/>
              </a:solidFill>
            </a:endParaRPr>
          </a:p>
          <a:p>
            <a:pPr marL="457200" lvl="0" indent="-279400" algn="l" rtl="0">
              <a:lnSpc>
                <a:spcPct val="115000"/>
              </a:lnSpc>
              <a:spcBef>
                <a:spcPts val="0"/>
              </a:spcBef>
              <a:spcAft>
                <a:spcPts val="0"/>
              </a:spcAft>
              <a:buClr>
                <a:srgbClr val="F3F3F3"/>
              </a:buClr>
              <a:buSzPts val="800"/>
              <a:buChar char="●"/>
            </a:pPr>
            <a:r>
              <a:rPr lang="en">
                <a:solidFill>
                  <a:srgbClr val="F3F3F3"/>
                </a:solidFill>
                <a:uFill>
                  <a:noFill/>
                </a:uFill>
                <a:hlinkClick r:id="rId7">
                  <a:extLst>
                    <a:ext uri="{A12FA001-AC4F-418D-AE19-62706E023703}">
                      <ahyp:hlinkClr xmlns:ahyp="http://schemas.microsoft.com/office/drawing/2018/hyperlinkcolor" val="tx"/>
                    </a:ext>
                  </a:extLst>
                </a:hlinkClick>
              </a:rPr>
              <a:t>Couple holding hands on grey background</a:t>
            </a:r>
            <a:endParaRPr>
              <a:solidFill>
                <a:srgbClr val="F3F3F3"/>
              </a:solidFill>
            </a:endParaRPr>
          </a:p>
          <a:p>
            <a:pPr marL="457200" lvl="0" indent="-279400" algn="l" rtl="0">
              <a:lnSpc>
                <a:spcPct val="115000"/>
              </a:lnSpc>
              <a:spcBef>
                <a:spcPts val="0"/>
              </a:spcBef>
              <a:spcAft>
                <a:spcPts val="0"/>
              </a:spcAft>
              <a:buClr>
                <a:srgbClr val="F3F3F3"/>
              </a:buClr>
              <a:buSzPts val="800"/>
              <a:buChar char="●"/>
            </a:pPr>
            <a:r>
              <a:rPr lang="en">
                <a:solidFill>
                  <a:srgbClr val="F3F3F3"/>
                </a:solidFill>
                <a:uFill>
                  <a:noFill/>
                </a:uFill>
                <a:hlinkClick r:id="rId8">
                  <a:extLst>
                    <a:ext uri="{A12FA001-AC4F-418D-AE19-62706E023703}">
                      <ahyp:hlinkClr xmlns:ahyp="http://schemas.microsoft.com/office/drawing/2018/hyperlinkcolor" val="tx"/>
                    </a:ext>
                  </a:extLst>
                </a:hlinkClick>
              </a:rPr>
              <a:t>Medium shot of friends in forest</a:t>
            </a:r>
            <a:endParaRPr>
              <a:solidFill>
                <a:srgbClr val="F3F3F3"/>
              </a:solidFill>
            </a:endParaRPr>
          </a:p>
          <a:p>
            <a:pPr marL="457200" lvl="0" indent="-279400" algn="l" rtl="0">
              <a:lnSpc>
                <a:spcPct val="115000"/>
              </a:lnSpc>
              <a:spcBef>
                <a:spcPts val="0"/>
              </a:spcBef>
              <a:spcAft>
                <a:spcPts val="0"/>
              </a:spcAft>
              <a:buClr>
                <a:srgbClr val="F3F3F3"/>
              </a:buClr>
              <a:buSzPts val="800"/>
              <a:buChar char="●"/>
            </a:pPr>
            <a:r>
              <a:rPr lang="en">
                <a:solidFill>
                  <a:srgbClr val="F3F3F3"/>
                </a:solidFill>
                <a:uFill>
                  <a:noFill/>
                </a:uFill>
                <a:hlinkClick r:id="rId9">
                  <a:extLst>
                    <a:ext uri="{A12FA001-AC4F-418D-AE19-62706E023703}">
                      <ahyp:hlinkClr xmlns:ahyp="http://schemas.microsoft.com/office/drawing/2018/hyperlinkcolor" val="tx"/>
                    </a:ext>
                  </a:extLst>
                </a:hlinkClick>
              </a:rPr>
              <a:t>Group of happy young girls together</a:t>
            </a:r>
            <a:endParaRPr>
              <a:solidFill>
                <a:srgbClr val="F3F3F3"/>
              </a:solidFill>
            </a:endParaRPr>
          </a:p>
          <a:p>
            <a:pPr marL="457200" lvl="0" indent="-279400" algn="l" rtl="0">
              <a:lnSpc>
                <a:spcPct val="115000"/>
              </a:lnSpc>
              <a:spcBef>
                <a:spcPts val="0"/>
              </a:spcBef>
              <a:spcAft>
                <a:spcPts val="0"/>
              </a:spcAft>
              <a:buClr>
                <a:srgbClr val="F3F3F3"/>
              </a:buClr>
              <a:buSzPts val="800"/>
              <a:buChar char="●"/>
            </a:pPr>
            <a:r>
              <a:rPr lang="en">
                <a:uFill>
                  <a:noFill/>
                </a:uFill>
                <a:hlinkClick r:id="rId10"/>
              </a:rPr>
              <a:t>Multi Ethnic</a:t>
            </a:r>
            <a:r>
              <a:rPr lang="en">
                <a:solidFill>
                  <a:srgbClr val="F3F3F3"/>
                </a:solidFill>
                <a:uFill>
                  <a:noFill/>
                </a:uFill>
                <a:hlinkClick r:id="rId10">
                  <a:extLst>
                    <a:ext uri="{A12FA001-AC4F-418D-AE19-62706E023703}">
                      <ahyp:hlinkClr xmlns:ahyp="http://schemas.microsoft.com/office/drawing/2018/hyperlinkcolor" val="tx"/>
                    </a:ext>
                  </a:extLst>
                </a:hlinkClick>
              </a:rPr>
              <a:t> friends have fun sitting in park</a:t>
            </a:r>
            <a:endParaRPr/>
          </a:p>
          <a:p>
            <a:pPr marL="457200" lvl="0" indent="-279400" algn="l" rtl="0">
              <a:lnSpc>
                <a:spcPct val="115000"/>
              </a:lnSpc>
              <a:spcBef>
                <a:spcPts val="0"/>
              </a:spcBef>
              <a:spcAft>
                <a:spcPts val="0"/>
              </a:spcAft>
              <a:buSzPts val="800"/>
              <a:buChar char="●"/>
            </a:pPr>
            <a:r>
              <a:rPr lang="en">
                <a:uFill>
                  <a:noFill/>
                </a:uFill>
                <a:hlinkClick r:id="rId11"/>
              </a:rPr>
              <a:t>Cute friends taking a selfie</a:t>
            </a:r>
            <a:endParaRPr/>
          </a:p>
          <a:p>
            <a:pPr marL="457200" lvl="0" indent="-279400" algn="l" rtl="0">
              <a:lnSpc>
                <a:spcPct val="115000"/>
              </a:lnSpc>
              <a:spcBef>
                <a:spcPts val="0"/>
              </a:spcBef>
              <a:spcAft>
                <a:spcPts val="0"/>
              </a:spcAft>
              <a:buClr>
                <a:srgbClr val="F3F3F3"/>
              </a:buClr>
              <a:buSzPts val="800"/>
              <a:buChar char="●"/>
            </a:pPr>
            <a:r>
              <a:rPr lang="en">
                <a:solidFill>
                  <a:srgbClr val="F3F3F3"/>
                </a:solidFill>
                <a:uFill>
                  <a:noFill/>
                </a:uFill>
                <a:hlinkClick r:id="rId12">
                  <a:extLst>
                    <a:ext uri="{A12FA001-AC4F-418D-AE19-62706E023703}">
                      <ahyp:hlinkClr xmlns:ahyp="http://schemas.microsoft.com/office/drawing/2018/hyperlinkcolor" val="tx"/>
                    </a:ext>
                  </a:extLst>
                </a:hlinkClick>
              </a:rPr>
              <a:t>Tropical desert with rocks</a:t>
            </a:r>
            <a:endParaRPr>
              <a:solidFill>
                <a:srgbClr val="F3F3F3"/>
              </a:solidFill>
            </a:endParaRPr>
          </a:p>
          <a:p>
            <a:pPr marL="457200" lvl="0" indent="-279400" algn="l" rtl="0">
              <a:lnSpc>
                <a:spcPct val="115000"/>
              </a:lnSpc>
              <a:spcBef>
                <a:spcPts val="0"/>
              </a:spcBef>
              <a:spcAft>
                <a:spcPts val="0"/>
              </a:spcAft>
              <a:buClr>
                <a:srgbClr val="F3F3F3"/>
              </a:buClr>
              <a:buSzPts val="800"/>
              <a:buChar char="●"/>
            </a:pPr>
            <a:r>
              <a:rPr lang="en">
                <a:solidFill>
                  <a:srgbClr val="F3F3F3"/>
                </a:solidFill>
                <a:uFill>
                  <a:noFill/>
                </a:uFill>
                <a:hlinkClick r:id="rId13">
                  <a:extLst>
                    <a:ext uri="{A12FA001-AC4F-418D-AE19-62706E023703}">
                      <ahyp:hlinkClr xmlns:ahyp="http://schemas.microsoft.com/office/drawing/2018/hyperlinkcolor" val="tx"/>
                    </a:ext>
                  </a:extLst>
                </a:hlinkClick>
              </a:rPr>
              <a:t>Close-up leaves of plant</a:t>
            </a:r>
            <a:endParaRPr>
              <a:solidFill>
                <a:srgbClr val="F3F3F3"/>
              </a:solidFill>
            </a:endParaRPr>
          </a:p>
          <a:p>
            <a:pPr marL="457200" lvl="0" indent="-279400" algn="l" rtl="0">
              <a:lnSpc>
                <a:spcPct val="115000"/>
              </a:lnSpc>
              <a:spcBef>
                <a:spcPts val="0"/>
              </a:spcBef>
              <a:spcAft>
                <a:spcPts val="0"/>
              </a:spcAft>
              <a:buClr>
                <a:srgbClr val="F3F3F3"/>
              </a:buClr>
              <a:buSzPts val="800"/>
              <a:buChar char="●"/>
            </a:pPr>
            <a:r>
              <a:rPr lang="en">
                <a:solidFill>
                  <a:srgbClr val="F3F3F3"/>
                </a:solidFill>
                <a:uFill>
                  <a:noFill/>
                </a:uFill>
                <a:hlinkClick r:id="rId14">
                  <a:extLst>
                    <a:ext uri="{A12FA001-AC4F-418D-AE19-62706E023703}">
                      <ahyp:hlinkClr xmlns:ahyp="http://schemas.microsoft.com/office/drawing/2018/hyperlinkcolor" val="tx"/>
                    </a:ext>
                  </a:extLst>
                </a:hlinkClick>
              </a:rPr>
              <a:t>Rain effect on nature background</a:t>
            </a:r>
            <a:endParaRPr>
              <a:solidFill>
                <a:srgbClr val="F3F3F3"/>
              </a:solidFill>
            </a:endParaRPr>
          </a:p>
          <a:p>
            <a:pPr marL="457200" lvl="0" indent="-279400" algn="l" rtl="0">
              <a:lnSpc>
                <a:spcPct val="115000"/>
              </a:lnSpc>
              <a:spcBef>
                <a:spcPts val="0"/>
              </a:spcBef>
              <a:spcAft>
                <a:spcPts val="0"/>
              </a:spcAft>
              <a:buClr>
                <a:srgbClr val="F3F3F3"/>
              </a:buClr>
              <a:buSzPts val="800"/>
              <a:buChar char="●"/>
            </a:pPr>
            <a:r>
              <a:rPr lang="en">
                <a:solidFill>
                  <a:srgbClr val="F3F3F3"/>
                </a:solidFill>
                <a:uFill>
                  <a:noFill/>
                </a:uFill>
                <a:hlinkClick r:id="rId15">
                  <a:extLst>
                    <a:ext uri="{A12FA001-AC4F-418D-AE19-62706E023703}">
                      <ahyp:hlinkClr xmlns:ahyp="http://schemas.microsoft.com/office/drawing/2018/hyperlinkcolor" val="tx"/>
                    </a:ext>
                  </a:extLst>
                </a:hlinkClick>
              </a:rPr>
              <a:t>Cross country ski tracks on snowy landscape in winter</a:t>
            </a:r>
            <a:endParaRPr>
              <a:solidFill>
                <a:srgbClr val="F3F3F3"/>
              </a:solidFill>
            </a:endParaRPr>
          </a:p>
        </p:txBody>
      </p:sp>
      <p:sp>
        <p:nvSpPr>
          <p:cNvPr id="1223" name="Google Shape;1223;p67"/>
          <p:cNvSpPr txBox="1">
            <a:spLocks noGrp="1"/>
          </p:cNvSpPr>
          <p:nvPr>
            <p:ph type="title"/>
          </p:nvPr>
        </p:nvSpPr>
        <p:spPr>
          <a:xfrm>
            <a:off x="432925" y="375875"/>
            <a:ext cx="8293200" cy="577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ALTERNATIVE RESOURCES</a:t>
            </a:r>
            <a:endParaRPr/>
          </a:p>
        </p:txBody>
      </p:sp>
      <p:cxnSp>
        <p:nvCxnSpPr>
          <p:cNvPr id="1224" name="Google Shape;1224;p67"/>
          <p:cNvCxnSpPr/>
          <p:nvPr/>
        </p:nvCxnSpPr>
        <p:spPr>
          <a:xfrm>
            <a:off x="0" y="1028850"/>
            <a:ext cx="4601700" cy="0"/>
          </a:xfrm>
          <a:prstGeom prst="straightConnector1">
            <a:avLst/>
          </a:prstGeom>
          <a:noFill/>
          <a:ln w="19050" cap="flat" cmpd="sng">
            <a:solidFill>
              <a:srgbClr val="F3F3F3"/>
            </a:solidFill>
            <a:prstDash val="solid"/>
            <a:round/>
            <a:headEnd type="none" w="med" len="med"/>
            <a:tailEnd type="none" w="med" len="med"/>
          </a:ln>
        </p:spPr>
      </p:cxnSp>
      <p:sp>
        <p:nvSpPr>
          <p:cNvPr id="1225" name="Google Shape;1225;p67"/>
          <p:cNvSpPr txBox="1">
            <a:spLocks noGrp="1"/>
          </p:cNvSpPr>
          <p:nvPr>
            <p:ph type="subTitle" idx="2"/>
          </p:nvPr>
        </p:nvSpPr>
        <p:spPr>
          <a:xfrm flipH="1">
            <a:off x="4783525" y="1301900"/>
            <a:ext cx="3701400" cy="3018300"/>
          </a:xfrm>
          <a:prstGeom prst="rect">
            <a:avLst/>
          </a:prstGeom>
        </p:spPr>
        <p:txBody>
          <a:bodyPr spcFirstLastPara="1" wrap="square" lIns="91425" tIns="91425" rIns="91425" bIns="91425" anchor="t" anchorCtr="0">
            <a:noAutofit/>
          </a:bodyPr>
          <a:lstStyle/>
          <a:p>
            <a:pPr marL="457200" lvl="0" indent="-279400" algn="l" rtl="0">
              <a:spcBef>
                <a:spcPts val="0"/>
              </a:spcBef>
              <a:spcAft>
                <a:spcPts val="0"/>
              </a:spcAft>
              <a:buSzPts val="800"/>
              <a:buChar char="●"/>
            </a:pPr>
            <a:r>
              <a:rPr lang="en">
                <a:solidFill>
                  <a:srgbClr val="F3F3F3"/>
                </a:solidFill>
                <a:uFill>
                  <a:noFill/>
                </a:uFill>
                <a:hlinkClick r:id="rId16">
                  <a:extLst>
                    <a:ext uri="{A12FA001-AC4F-418D-AE19-62706E023703}">
                      <ahyp:hlinkClr xmlns:ahyp="http://schemas.microsoft.com/office/drawing/2018/hyperlinkcolor" val="tx"/>
                    </a:ext>
                  </a:extLst>
                </a:hlinkClick>
              </a:rPr>
              <a:t>Black skinned woman's hand covering the eyes of her fair friend against grey backdrop</a:t>
            </a:r>
            <a:endParaRPr>
              <a:solidFill>
                <a:srgbClr val="F3F3F3"/>
              </a:solidFill>
            </a:endParaRPr>
          </a:p>
          <a:p>
            <a:pPr marL="457200" lvl="0" indent="-279400" algn="l" rtl="0">
              <a:spcBef>
                <a:spcPts val="0"/>
              </a:spcBef>
              <a:spcAft>
                <a:spcPts val="0"/>
              </a:spcAft>
              <a:buSzPts val="800"/>
              <a:buChar char="●"/>
            </a:pPr>
            <a:r>
              <a:rPr lang="en">
                <a:solidFill>
                  <a:srgbClr val="F3F3F3"/>
                </a:solidFill>
                <a:uFill>
                  <a:noFill/>
                </a:uFill>
                <a:hlinkClick r:id="rId17">
                  <a:extLst>
                    <a:ext uri="{A12FA001-AC4F-418D-AE19-62706E023703}">
                      <ahyp:hlinkClr xmlns:ahyp="http://schemas.microsoft.com/office/drawing/2018/hyperlinkcolor" val="tx"/>
                    </a:ext>
                  </a:extLst>
                </a:hlinkClick>
              </a:rPr>
              <a:t>Top view group of friends holding</a:t>
            </a:r>
            <a:endParaRPr>
              <a:solidFill>
                <a:srgbClr val="F3F3F3"/>
              </a:solidFill>
            </a:endParaRPr>
          </a:p>
          <a:p>
            <a:pPr marL="457200" lvl="0" indent="-279400" algn="l" rtl="0">
              <a:spcBef>
                <a:spcPts val="0"/>
              </a:spcBef>
              <a:spcAft>
                <a:spcPts val="0"/>
              </a:spcAft>
              <a:buSzPts val="800"/>
              <a:buChar char="●"/>
            </a:pPr>
            <a:r>
              <a:rPr lang="en">
                <a:solidFill>
                  <a:srgbClr val="F3F3F3"/>
                </a:solidFill>
                <a:uFill>
                  <a:noFill/>
                </a:uFill>
                <a:hlinkClick r:id="rId18">
                  <a:extLst>
                    <a:ext uri="{A12FA001-AC4F-418D-AE19-62706E023703}">
                      <ahyp:hlinkClr xmlns:ahyp="http://schemas.microsoft.com/office/drawing/2018/hyperlinkcolor" val="tx"/>
                    </a:ext>
                  </a:extLst>
                </a:hlinkClick>
              </a:rPr>
              <a:t>Front view of friends together</a:t>
            </a:r>
            <a:endParaRPr>
              <a:solidFill>
                <a:srgbClr val="F3F3F3"/>
              </a:solidFill>
            </a:endParaRPr>
          </a:p>
          <a:p>
            <a:pPr marL="457200" lvl="0" indent="-279400" algn="l" rtl="0">
              <a:spcBef>
                <a:spcPts val="0"/>
              </a:spcBef>
              <a:spcAft>
                <a:spcPts val="0"/>
              </a:spcAft>
              <a:buClr>
                <a:srgbClr val="F3F3F3"/>
              </a:buClr>
              <a:buSzPts val="800"/>
              <a:buChar char="●"/>
            </a:pPr>
            <a:r>
              <a:rPr lang="en">
                <a:solidFill>
                  <a:srgbClr val="F3F3F3"/>
                </a:solidFill>
                <a:uFill>
                  <a:noFill/>
                </a:uFill>
                <a:hlinkClick r:id="rId19">
                  <a:extLst>
                    <a:ext uri="{A12FA001-AC4F-418D-AE19-62706E023703}">
                      <ahyp:hlinkClr xmlns:ahyp="http://schemas.microsoft.com/office/drawing/2018/hyperlinkcolor" val="tx"/>
                    </a:ext>
                  </a:extLst>
                </a:hlinkClick>
              </a:rPr>
              <a:t>Side view of an african and blonde young woman holding each other's hand against grey backdrop</a:t>
            </a:r>
            <a:endParaRPr>
              <a:solidFill>
                <a:srgbClr val="F3F3F3"/>
              </a:solidFill>
            </a:endParaRPr>
          </a:p>
          <a:p>
            <a:pPr marL="457200" lvl="0" indent="-279400" algn="l" rtl="0">
              <a:spcBef>
                <a:spcPts val="0"/>
              </a:spcBef>
              <a:spcAft>
                <a:spcPts val="0"/>
              </a:spcAft>
              <a:buClr>
                <a:srgbClr val="F3F3F3"/>
              </a:buClr>
              <a:buSzPts val="800"/>
              <a:buChar char="●"/>
            </a:pPr>
            <a:r>
              <a:rPr lang="en">
                <a:solidFill>
                  <a:srgbClr val="F3F3F3"/>
                </a:solidFill>
                <a:uFill>
                  <a:noFill/>
                </a:uFill>
                <a:hlinkClick r:id="rId20">
                  <a:extLst>
                    <a:ext uri="{A12FA001-AC4F-418D-AE19-62706E023703}">
                      <ahyp:hlinkClr xmlns:ahyp="http://schemas.microsoft.com/office/drawing/2018/hyperlinkcolor" val="tx"/>
                    </a:ext>
                  </a:extLst>
                </a:hlinkClick>
              </a:rPr>
              <a:t>Front view of a multiracial group of friends</a:t>
            </a:r>
            <a:endParaRPr>
              <a:solidFill>
                <a:srgbClr val="F3F3F3"/>
              </a:solidFill>
            </a:endParaRPr>
          </a:p>
          <a:p>
            <a:pPr marL="457200" lvl="0" indent="-279400" algn="l" rtl="0">
              <a:spcBef>
                <a:spcPts val="0"/>
              </a:spcBef>
              <a:spcAft>
                <a:spcPts val="0"/>
              </a:spcAft>
              <a:buClr>
                <a:srgbClr val="F3F3F3"/>
              </a:buClr>
              <a:buSzPts val="800"/>
              <a:buChar char="●"/>
            </a:pPr>
            <a:r>
              <a:rPr lang="en">
                <a:solidFill>
                  <a:srgbClr val="F3F3F3"/>
                </a:solidFill>
                <a:uFill>
                  <a:noFill/>
                </a:uFill>
                <a:hlinkClick r:id="rId21">
                  <a:extLst>
                    <a:ext uri="{A12FA001-AC4F-418D-AE19-62706E023703}">
                      <ahyp:hlinkClr xmlns:ahyp="http://schemas.microsoft.com/office/drawing/2018/hyperlinkcolor" val="tx"/>
                    </a:ext>
                  </a:extLst>
                </a:hlinkClick>
              </a:rPr>
              <a:t>Front view group of friends</a:t>
            </a:r>
            <a:endParaRPr>
              <a:solidFill>
                <a:srgbClr val="F3F3F3"/>
              </a:solidFill>
            </a:endParaRPr>
          </a:p>
          <a:p>
            <a:pPr marL="457200" lvl="0" indent="-279400" algn="l" rtl="0">
              <a:spcBef>
                <a:spcPts val="0"/>
              </a:spcBef>
              <a:spcAft>
                <a:spcPts val="0"/>
              </a:spcAft>
              <a:buClr>
                <a:srgbClr val="F3F3F3"/>
              </a:buClr>
              <a:buSzPts val="800"/>
              <a:buChar char="●"/>
            </a:pPr>
            <a:r>
              <a:rPr lang="en">
                <a:solidFill>
                  <a:srgbClr val="F3F3F3"/>
                </a:solidFill>
                <a:uFill>
                  <a:noFill/>
                </a:uFill>
                <a:hlinkClick r:id="rId22">
                  <a:extLst>
                    <a:ext uri="{A12FA001-AC4F-418D-AE19-62706E023703}">
                      <ahyp:hlinkClr xmlns:ahyp="http://schemas.microsoft.com/office/drawing/2018/hyperlinkcolor" val="tx"/>
                    </a:ext>
                  </a:extLst>
                </a:hlinkClick>
              </a:rPr>
              <a:t>Empty road along with rainforest at costa rica</a:t>
            </a:r>
            <a:endParaRPr>
              <a:solidFill>
                <a:srgbClr val="F3F3F3"/>
              </a:solidFill>
            </a:endParaRPr>
          </a:p>
          <a:p>
            <a:pPr marL="457200" lvl="0" indent="-279400" algn="l" rtl="0">
              <a:spcBef>
                <a:spcPts val="0"/>
              </a:spcBef>
              <a:spcAft>
                <a:spcPts val="0"/>
              </a:spcAft>
              <a:buClr>
                <a:srgbClr val="F3F3F3"/>
              </a:buClr>
              <a:buSzPts val="800"/>
              <a:buChar char="●"/>
            </a:pPr>
            <a:r>
              <a:rPr lang="en">
                <a:solidFill>
                  <a:srgbClr val="F3F3F3"/>
                </a:solidFill>
                <a:uFill>
                  <a:noFill/>
                </a:uFill>
                <a:hlinkClick r:id="rId23">
                  <a:extLst>
                    <a:ext uri="{A12FA001-AC4F-418D-AE19-62706E023703}">
                      <ahyp:hlinkClr xmlns:ahyp="http://schemas.microsoft.com/office/drawing/2018/hyperlinkcolor" val="tx"/>
                    </a:ext>
                  </a:extLst>
                </a:hlinkClick>
              </a:rPr>
              <a:t>Lemur</a:t>
            </a:r>
            <a:endParaRPr>
              <a:solidFill>
                <a:srgbClr val="F3F3F3"/>
              </a:solidFill>
            </a:endParaRPr>
          </a:p>
          <a:p>
            <a:pPr marL="457200" lvl="0" indent="-279400" algn="l" rtl="0">
              <a:spcBef>
                <a:spcPts val="0"/>
              </a:spcBef>
              <a:spcAft>
                <a:spcPts val="0"/>
              </a:spcAft>
              <a:buClr>
                <a:srgbClr val="F3F3F3"/>
              </a:buClr>
              <a:buSzPts val="800"/>
              <a:buChar char="●"/>
            </a:pPr>
            <a:r>
              <a:rPr lang="en">
                <a:solidFill>
                  <a:srgbClr val="F3F3F3"/>
                </a:solidFill>
                <a:uFill>
                  <a:noFill/>
                </a:uFill>
                <a:hlinkClick r:id="rId24">
                  <a:extLst>
                    <a:ext uri="{A12FA001-AC4F-418D-AE19-62706E023703}">
                      <ahyp:hlinkClr xmlns:ahyp="http://schemas.microsoft.com/office/drawing/2018/hyperlinkcolor" val="tx"/>
                    </a:ext>
                  </a:extLst>
                </a:hlinkClick>
              </a:rPr>
              <a:t>Black and white butterfly standing on aloe vera</a:t>
            </a:r>
            <a:endParaRPr>
              <a:solidFill>
                <a:srgbClr val="F3F3F3"/>
              </a:solidFill>
            </a:endParaRPr>
          </a:p>
          <a:p>
            <a:pPr marL="457200" lvl="0" indent="-279400" algn="l" rtl="0">
              <a:spcBef>
                <a:spcPts val="0"/>
              </a:spcBef>
              <a:spcAft>
                <a:spcPts val="0"/>
              </a:spcAft>
              <a:buClr>
                <a:srgbClr val="F3F3F3"/>
              </a:buClr>
              <a:buSzPts val="800"/>
              <a:buChar char="●"/>
            </a:pPr>
            <a:r>
              <a:rPr lang="en">
                <a:solidFill>
                  <a:srgbClr val="F3F3F3"/>
                </a:solidFill>
                <a:uFill>
                  <a:noFill/>
                </a:uFill>
                <a:hlinkClick r:id="rId25">
                  <a:extLst>
                    <a:ext uri="{A12FA001-AC4F-418D-AE19-62706E023703}">
                      <ahyp:hlinkClr xmlns:ahyp="http://schemas.microsoft.com/office/drawing/2018/hyperlinkcolor" val="tx"/>
                    </a:ext>
                  </a:extLst>
                </a:hlinkClick>
              </a:rPr>
              <a:t>Flamingo</a:t>
            </a:r>
            <a:endParaRPr>
              <a:solidFill>
                <a:srgbClr val="F3F3F3"/>
              </a:solidFill>
            </a:endParaRPr>
          </a:p>
          <a:p>
            <a:pPr marL="457200" lvl="0" indent="-279400" algn="l" rtl="0">
              <a:spcBef>
                <a:spcPts val="0"/>
              </a:spcBef>
              <a:spcAft>
                <a:spcPts val="0"/>
              </a:spcAft>
              <a:buClr>
                <a:srgbClr val="F3F3F3"/>
              </a:buClr>
              <a:buSzPts val="800"/>
              <a:buChar char="●"/>
            </a:pPr>
            <a:r>
              <a:rPr lang="en">
                <a:solidFill>
                  <a:srgbClr val="F3F3F3"/>
                </a:solidFill>
                <a:uFill>
                  <a:noFill/>
                </a:uFill>
                <a:hlinkClick r:id="rId26">
                  <a:extLst>
                    <a:ext uri="{A12FA001-AC4F-418D-AE19-62706E023703}">
                      <ahyp:hlinkClr xmlns:ahyp="http://schemas.microsoft.com/office/drawing/2018/hyperlinkcolor" val="tx"/>
                    </a:ext>
                  </a:extLst>
                </a:hlinkClick>
              </a:rPr>
              <a:t>Leopard</a:t>
            </a:r>
            <a:endParaRPr>
              <a:solidFill>
                <a:srgbClr val="F3F3F3"/>
              </a:solidFill>
            </a:endParaRPr>
          </a:p>
          <a:p>
            <a:pPr marL="457200" lvl="0" indent="-279400" algn="l" rtl="0">
              <a:spcBef>
                <a:spcPts val="0"/>
              </a:spcBef>
              <a:spcAft>
                <a:spcPts val="0"/>
              </a:spcAft>
              <a:buClr>
                <a:srgbClr val="F3F3F3"/>
              </a:buClr>
              <a:buSzPts val="800"/>
              <a:buChar char="●"/>
            </a:pPr>
            <a:r>
              <a:rPr lang="en">
                <a:solidFill>
                  <a:srgbClr val="F3F3F3"/>
                </a:solidFill>
                <a:uFill>
                  <a:noFill/>
                </a:uFill>
                <a:hlinkClick r:id="rId27">
                  <a:extLst>
                    <a:ext uri="{A12FA001-AC4F-418D-AE19-62706E023703}">
                      <ahyp:hlinkClr xmlns:ahyp="http://schemas.microsoft.com/office/drawing/2018/hyperlinkcolor" val="tx"/>
                    </a:ext>
                  </a:extLst>
                </a:hlinkClick>
              </a:rPr>
              <a:t>Lizard</a:t>
            </a:r>
            <a:endParaRPr>
              <a:solidFill>
                <a:srgbClr val="F3F3F3"/>
              </a:solidFill>
            </a:endParaRPr>
          </a:p>
          <a:p>
            <a:pPr marL="457200" lvl="0" indent="-279400" algn="l" rtl="0">
              <a:spcBef>
                <a:spcPts val="0"/>
              </a:spcBef>
              <a:spcAft>
                <a:spcPts val="0"/>
              </a:spcAft>
              <a:buClr>
                <a:srgbClr val="F3F3F3"/>
              </a:buClr>
              <a:buSzPts val="800"/>
              <a:buChar char="●"/>
            </a:pPr>
            <a:r>
              <a:rPr lang="en">
                <a:solidFill>
                  <a:srgbClr val="F3F3F3"/>
                </a:solidFill>
                <a:uFill>
                  <a:noFill/>
                </a:uFill>
                <a:hlinkClick r:id="rId28">
                  <a:extLst>
                    <a:ext uri="{A12FA001-AC4F-418D-AE19-62706E023703}">
                      <ahyp:hlinkClr xmlns:ahyp="http://schemas.microsoft.com/office/drawing/2018/hyperlinkcolor" val="tx"/>
                    </a:ext>
                  </a:extLst>
                </a:hlinkClick>
              </a:rPr>
              <a:t>Chimpanzee</a:t>
            </a:r>
            <a:endParaRPr>
              <a:solidFill>
                <a:srgbClr val="F3F3F3"/>
              </a:solidFill>
            </a:endParaRPr>
          </a:p>
        </p:txBody>
      </p:sp>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rgbClr val="2C3938"/>
        </a:solidFill>
        <a:effectLst/>
      </p:bgPr>
    </p:bg>
    <p:spTree>
      <p:nvGrpSpPr>
        <p:cNvPr id="1" name="Shape 1229"/>
        <p:cNvGrpSpPr/>
        <p:nvPr/>
      </p:nvGrpSpPr>
      <p:grpSpPr>
        <a:xfrm>
          <a:off x="0" y="0"/>
          <a:ext cx="0" cy="0"/>
          <a:chOff x="0" y="0"/>
          <a:chExt cx="0" cy="0"/>
        </a:xfrm>
      </p:grpSpPr>
      <p:grpSp>
        <p:nvGrpSpPr>
          <p:cNvPr id="1230" name="Google Shape;1230;p68"/>
          <p:cNvGrpSpPr/>
          <p:nvPr/>
        </p:nvGrpSpPr>
        <p:grpSpPr>
          <a:xfrm>
            <a:off x="7860739" y="3480885"/>
            <a:ext cx="379132" cy="379338"/>
            <a:chOff x="7860739" y="3480885"/>
            <a:chExt cx="379132" cy="379338"/>
          </a:xfrm>
        </p:grpSpPr>
        <p:sp>
          <p:nvSpPr>
            <p:cNvPr id="1231" name="Google Shape;1231;p68"/>
            <p:cNvSpPr/>
            <p:nvPr/>
          </p:nvSpPr>
          <p:spPr>
            <a:xfrm>
              <a:off x="7880887" y="3513272"/>
              <a:ext cx="326546" cy="314281"/>
            </a:xfrm>
            <a:custGeom>
              <a:avLst/>
              <a:gdLst/>
              <a:ahLst/>
              <a:cxnLst/>
              <a:rect l="l" t="t" r="r" b="b"/>
              <a:pathLst>
                <a:path w="12674" h="12198" extrusionOk="0">
                  <a:moveTo>
                    <a:pt x="6575" y="434"/>
                  </a:moveTo>
                  <a:cubicBezTo>
                    <a:pt x="7305" y="434"/>
                    <a:pt x="8041" y="575"/>
                    <a:pt x="8743" y="866"/>
                  </a:cubicBezTo>
                  <a:cubicBezTo>
                    <a:pt x="10861" y="1741"/>
                    <a:pt x="12241" y="3804"/>
                    <a:pt x="12241" y="6099"/>
                  </a:cubicBezTo>
                  <a:cubicBezTo>
                    <a:pt x="12236" y="9226"/>
                    <a:pt x="9702" y="11759"/>
                    <a:pt x="6575" y="11759"/>
                  </a:cubicBezTo>
                  <a:cubicBezTo>
                    <a:pt x="4286" y="11759"/>
                    <a:pt x="2218" y="10384"/>
                    <a:pt x="1342" y="8267"/>
                  </a:cubicBezTo>
                  <a:cubicBezTo>
                    <a:pt x="466" y="6149"/>
                    <a:pt x="954" y="3715"/>
                    <a:pt x="2573" y="2091"/>
                  </a:cubicBezTo>
                  <a:cubicBezTo>
                    <a:pt x="3655" y="1008"/>
                    <a:pt x="5102" y="434"/>
                    <a:pt x="6575" y="434"/>
                  </a:cubicBezTo>
                  <a:close/>
                  <a:moveTo>
                    <a:pt x="6575" y="1"/>
                  </a:moveTo>
                  <a:cubicBezTo>
                    <a:pt x="4108" y="1"/>
                    <a:pt x="1885" y="1486"/>
                    <a:pt x="943" y="3765"/>
                  </a:cubicBezTo>
                  <a:cubicBezTo>
                    <a:pt x="0" y="6043"/>
                    <a:pt x="522" y="8666"/>
                    <a:pt x="2262" y="10412"/>
                  </a:cubicBezTo>
                  <a:cubicBezTo>
                    <a:pt x="3430" y="11576"/>
                    <a:pt x="4990" y="12198"/>
                    <a:pt x="6577" y="12198"/>
                  </a:cubicBezTo>
                  <a:cubicBezTo>
                    <a:pt x="7363" y="12198"/>
                    <a:pt x="8155" y="12045"/>
                    <a:pt x="8909" y="11731"/>
                  </a:cubicBezTo>
                  <a:cubicBezTo>
                    <a:pt x="11188" y="10789"/>
                    <a:pt x="12674" y="8566"/>
                    <a:pt x="12674" y="6099"/>
                  </a:cubicBezTo>
                  <a:cubicBezTo>
                    <a:pt x="12674" y="2734"/>
                    <a:pt x="9946" y="1"/>
                    <a:pt x="6575"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 name="Google Shape;1232;p68"/>
            <p:cNvSpPr/>
            <p:nvPr/>
          </p:nvSpPr>
          <p:spPr>
            <a:xfrm>
              <a:off x="7996572" y="3714651"/>
              <a:ext cx="43749" cy="48052"/>
            </a:xfrm>
            <a:custGeom>
              <a:avLst/>
              <a:gdLst/>
              <a:ahLst/>
              <a:cxnLst/>
              <a:rect l="l" t="t" r="r" b="b"/>
              <a:pathLst>
                <a:path w="1698" h="1865" extrusionOk="0">
                  <a:moveTo>
                    <a:pt x="1265" y="650"/>
                  </a:moveTo>
                  <a:lnTo>
                    <a:pt x="1265" y="1376"/>
                  </a:lnTo>
                  <a:cubicBezTo>
                    <a:pt x="1049" y="1321"/>
                    <a:pt x="838" y="1238"/>
                    <a:pt x="638" y="1138"/>
                  </a:cubicBezTo>
                  <a:lnTo>
                    <a:pt x="1265" y="650"/>
                  </a:lnTo>
                  <a:close/>
                  <a:moveTo>
                    <a:pt x="1483" y="0"/>
                  </a:moveTo>
                  <a:cubicBezTo>
                    <a:pt x="1436" y="0"/>
                    <a:pt x="1390" y="16"/>
                    <a:pt x="1354" y="46"/>
                  </a:cubicBezTo>
                  <a:lnTo>
                    <a:pt x="117" y="994"/>
                  </a:lnTo>
                  <a:cubicBezTo>
                    <a:pt x="1" y="1083"/>
                    <a:pt x="6" y="1265"/>
                    <a:pt x="134" y="1343"/>
                  </a:cubicBezTo>
                  <a:cubicBezTo>
                    <a:pt x="705" y="1709"/>
                    <a:pt x="1348" y="1864"/>
                    <a:pt x="1481" y="1864"/>
                  </a:cubicBezTo>
                  <a:cubicBezTo>
                    <a:pt x="1603" y="1864"/>
                    <a:pt x="1697" y="1764"/>
                    <a:pt x="1697" y="1648"/>
                  </a:cubicBezTo>
                  <a:lnTo>
                    <a:pt x="1697" y="218"/>
                  </a:lnTo>
                  <a:cubicBezTo>
                    <a:pt x="1697" y="135"/>
                    <a:pt x="1653" y="57"/>
                    <a:pt x="1581" y="24"/>
                  </a:cubicBezTo>
                  <a:cubicBezTo>
                    <a:pt x="1549" y="8"/>
                    <a:pt x="1516" y="0"/>
                    <a:pt x="1483"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 name="Google Shape;1233;p68"/>
            <p:cNvSpPr/>
            <p:nvPr/>
          </p:nvSpPr>
          <p:spPr>
            <a:xfrm>
              <a:off x="7933448" y="3578045"/>
              <a:ext cx="106873" cy="150674"/>
            </a:xfrm>
            <a:custGeom>
              <a:avLst/>
              <a:gdLst/>
              <a:ahLst/>
              <a:cxnLst/>
              <a:rect l="l" t="t" r="r" b="b"/>
              <a:pathLst>
                <a:path w="4148" h="5848" extrusionOk="0">
                  <a:moveTo>
                    <a:pt x="3720" y="486"/>
                  </a:moveTo>
                  <a:lnTo>
                    <a:pt x="3720" y="3890"/>
                  </a:lnTo>
                  <a:lnTo>
                    <a:pt x="1847" y="5326"/>
                  </a:lnTo>
                  <a:cubicBezTo>
                    <a:pt x="660" y="3496"/>
                    <a:pt x="1608" y="1040"/>
                    <a:pt x="3720" y="486"/>
                  </a:cubicBezTo>
                  <a:close/>
                  <a:moveTo>
                    <a:pt x="3934" y="0"/>
                  </a:moveTo>
                  <a:cubicBezTo>
                    <a:pt x="3922" y="0"/>
                    <a:pt x="3910" y="1"/>
                    <a:pt x="3898" y="4"/>
                  </a:cubicBezTo>
                  <a:cubicBezTo>
                    <a:pt x="1242" y="480"/>
                    <a:pt x="1" y="3602"/>
                    <a:pt x="1630" y="5764"/>
                  </a:cubicBezTo>
                  <a:cubicBezTo>
                    <a:pt x="1669" y="5819"/>
                    <a:pt x="1732" y="5847"/>
                    <a:pt x="1797" y="5847"/>
                  </a:cubicBezTo>
                  <a:cubicBezTo>
                    <a:pt x="1843" y="5847"/>
                    <a:pt x="1891" y="5832"/>
                    <a:pt x="1930" y="5802"/>
                  </a:cubicBezTo>
                  <a:lnTo>
                    <a:pt x="4064" y="4167"/>
                  </a:lnTo>
                  <a:cubicBezTo>
                    <a:pt x="4120" y="4123"/>
                    <a:pt x="4147" y="4062"/>
                    <a:pt x="4147" y="3995"/>
                  </a:cubicBezTo>
                  <a:lnTo>
                    <a:pt x="4147" y="214"/>
                  </a:lnTo>
                  <a:cubicBezTo>
                    <a:pt x="4147" y="94"/>
                    <a:pt x="4047" y="0"/>
                    <a:pt x="3934"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 name="Google Shape;1234;p68"/>
            <p:cNvSpPr/>
            <p:nvPr/>
          </p:nvSpPr>
          <p:spPr>
            <a:xfrm>
              <a:off x="7902891" y="3546225"/>
              <a:ext cx="295550" cy="248890"/>
            </a:xfrm>
            <a:custGeom>
              <a:avLst/>
              <a:gdLst/>
              <a:ahLst/>
              <a:cxnLst/>
              <a:rect l="l" t="t" r="r" b="b"/>
              <a:pathLst>
                <a:path w="11471" h="9660" extrusionOk="0">
                  <a:moveTo>
                    <a:pt x="5226" y="0"/>
                  </a:moveTo>
                  <a:cubicBezTo>
                    <a:pt x="5216" y="0"/>
                    <a:pt x="5205" y="1"/>
                    <a:pt x="5195" y="2"/>
                  </a:cubicBezTo>
                  <a:cubicBezTo>
                    <a:pt x="3343" y="207"/>
                    <a:pt x="1774" y="1455"/>
                    <a:pt x="1159" y="3212"/>
                  </a:cubicBezTo>
                  <a:cubicBezTo>
                    <a:pt x="538" y="4970"/>
                    <a:pt x="987" y="6927"/>
                    <a:pt x="2301" y="8246"/>
                  </a:cubicBezTo>
                  <a:cubicBezTo>
                    <a:pt x="2323" y="8268"/>
                    <a:pt x="2351" y="8290"/>
                    <a:pt x="2378" y="8312"/>
                  </a:cubicBezTo>
                  <a:cubicBezTo>
                    <a:pt x="3313" y="9211"/>
                    <a:pt x="4518" y="9660"/>
                    <a:pt x="5724" y="9660"/>
                  </a:cubicBezTo>
                  <a:cubicBezTo>
                    <a:pt x="6930" y="9660"/>
                    <a:pt x="8136" y="9211"/>
                    <a:pt x="9070" y="8312"/>
                  </a:cubicBezTo>
                  <a:cubicBezTo>
                    <a:pt x="9098" y="8290"/>
                    <a:pt x="9125" y="8268"/>
                    <a:pt x="9147" y="8246"/>
                  </a:cubicBezTo>
                  <a:cubicBezTo>
                    <a:pt x="10971" y="6422"/>
                    <a:pt x="11049" y="3489"/>
                    <a:pt x="9319" y="1577"/>
                  </a:cubicBezTo>
                  <a:cubicBezTo>
                    <a:pt x="8521" y="690"/>
                    <a:pt x="7429" y="130"/>
                    <a:pt x="6248" y="2"/>
                  </a:cubicBezTo>
                  <a:cubicBezTo>
                    <a:pt x="6238" y="1"/>
                    <a:pt x="6227" y="0"/>
                    <a:pt x="6218" y="0"/>
                  </a:cubicBezTo>
                  <a:cubicBezTo>
                    <a:pt x="5962" y="0"/>
                    <a:pt x="5926" y="402"/>
                    <a:pt x="6204" y="429"/>
                  </a:cubicBezTo>
                  <a:cubicBezTo>
                    <a:pt x="9929" y="834"/>
                    <a:pt x="11470" y="5413"/>
                    <a:pt x="8776" y="8002"/>
                  </a:cubicBezTo>
                  <a:cubicBezTo>
                    <a:pt x="7925" y="8823"/>
                    <a:pt x="6825" y="9233"/>
                    <a:pt x="5723" y="9233"/>
                  </a:cubicBezTo>
                  <a:cubicBezTo>
                    <a:pt x="4622" y="9233"/>
                    <a:pt x="3521" y="8823"/>
                    <a:pt x="2667" y="8002"/>
                  </a:cubicBezTo>
                  <a:cubicBezTo>
                    <a:pt x="2614" y="7945"/>
                    <a:pt x="2611" y="7941"/>
                    <a:pt x="2611" y="7941"/>
                  </a:cubicBezTo>
                  <a:lnTo>
                    <a:pt x="2611" y="7941"/>
                  </a:lnTo>
                  <a:cubicBezTo>
                    <a:pt x="2611" y="7941"/>
                    <a:pt x="2611" y="7941"/>
                    <a:pt x="2611" y="7941"/>
                  </a:cubicBezTo>
                  <a:lnTo>
                    <a:pt x="2611" y="7941"/>
                  </a:lnTo>
                  <a:cubicBezTo>
                    <a:pt x="0" y="5335"/>
                    <a:pt x="1552" y="834"/>
                    <a:pt x="5245" y="429"/>
                  </a:cubicBezTo>
                  <a:cubicBezTo>
                    <a:pt x="5517" y="402"/>
                    <a:pt x="5486" y="0"/>
                    <a:pt x="5226"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 name="Google Shape;1235;p68"/>
            <p:cNvSpPr/>
            <p:nvPr/>
          </p:nvSpPr>
          <p:spPr>
            <a:xfrm>
              <a:off x="8060289" y="3578045"/>
              <a:ext cx="107002" cy="150674"/>
            </a:xfrm>
            <a:custGeom>
              <a:avLst/>
              <a:gdLst/>
              <a:ahLst/>
              <a:cxnLst/>
              <a:rect l="l" t="t" r="r" b="b"/>
              <a:pathLst>
                <a:path w="4153" h="5848" extrusionOk="0">
                  <a:moveTo>
                    <a:pt x="433" y="486"/>
                  </a:moveTo>
                  <a:cubicBezTo>
                    <a:pt x="2556" y="1040"/>
                    <a:pt x="3482" y="3518"/>
                    <a:pt x="2301" y="5326"/>
                  </a:cubicBezTo>
                  <a:lnTo>
                    <a:pt x="433" y="3890"/>
                  </a:lnTo>
                  <a:lnTo>
                    <a:pt x="433" y="486"/>
                  </a:lnTo>
                  <a:close/>
                  <a:moveTo>
                    <a:pt x="218" y="0"/>
                  </a:moveTo>
                  <a:cubicBezTo>
                    <a:pt x="101" y="0"/>
                    <a:pt x="0" y="94"/>
                    <a:pt x="0" y="214"/>
                  </a:cubicBezTo>
                  <a:lnTo>
                    <a:pt x="0" y="3995"/>
                  </a:lnTo>
                  <a:cubicBezTo>
                    <a:pt x="0" y="4062"/>
                    <a:pt x="34" y="4123"/>
                    <a:pt x="89" y="4167"/>
                  </a:cubicBezTo>
                  <a:cubicBezTo>
                    <a:pt x="2168" y="5767"/>
                    <a:pt x="2252" y="5848"/>
                    <a:pt x="2324" y="5848"/>
                  </a:cubicBezTo>
                  <a:cubicBezTo>
                    <a:pt x="2332" y="5848"/>
                    <a:pt x="2340" y="5847"/>
                    <a:pt x="2351" y="5847"/>
                  </a:cubicBezTo>
                  <a:cubicBezTo>
                    <a:pt x="2418" y="5847"/>
                    <a:pt x="2484" y="5819"/>
                    <a:pt x="2523" y="5764"/>
                  </a:cubicBezTo>
                  <a:cubicBezTo>
                    <a:pt x="4153" y="3590"/>
                    <a:pt x="2894" y="475"/>
                    <a:pt x="255" y="4"/>
                  </a:cubicBezTo>
                  <a:cubicBezTo>
                    <a:pt x="243" y="1"/>
                    <a:pt x="231" y="0"/>
                    <a:pt x="218"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 name="Google Shape;1236;p68"/>
            <p:cNvSpPr/>
            <p:nvPr/>
          </p:nvSpPr>
          <p:spPr>
            <a:xfrm>
              <a:off x="8060289" y="3714651"/>
              <a:ext cx="43878" cy="47974"/>
            </a:xfrm>
            <a:custGeom>
              <a:avLst/>
              <a:gdLst/>
              <a:ahLst/>
              <a:cxnLst/>
              <a:rect l="l" t="t" r="r" b="b"/>
              <a:pathLst>
                <a:path w="1703" h="1862" extrusionOk="0">
                  <a:moveTo>
                    <a:pt x="433" y="650"/>
                  </a:moveTo>
                  <a:lnTo>
                    <a:pt x="1065" y="1138"/>
                  </a:lnTo>
                  <a:cubicBezTo>
                    <a:pt x="865" y="1243"/>
                    <a:pt x="649" y="1321"/>
                    <a:pt x="433" y="1382"/>
                  </a:cubicBezTo>
                  <a:lnTo>
                    <a:pt x="433" y="650"/>
                  </a:lnTo>
                  <a:close/>
                  <a:moveTo>
                    <a:pt x="219" y="0"/>
                  </a:moveTo>
                  <a:cubicBezTo>
                    <a:pt x="106" y="0"/>
                    <a:pt x="0" y="90"/>
                    <a:pt x="0" y="218"/>
                  </a:cubicBezTo>
                  <a:lnTo>
                    <a:pt x="0" y="1648"/>
                  </a:lnTo>
                  <a:cubicBezTo>
                    <a:pt x="0" y="1769"/>
                    <a:pt x="101" y="1862"/>
                    <a:pt x="218" y="1862"/>
                  </a:cubicBezTo>
                  <a:cubicBezTo>
                    <a:pt x="231" y="1862"/>
                    <a:pt x="243" y="1861"/>
                    <a:pt x="255" y="1859"/>
                  </a:cubicBezTo>
                  <a:cubicBezTo>
                    <a:pt x="721" y="1775"/>
                    <a:pt x="1170" y="1604"/>
                    <a:pt x="1569" y="1343"/>
                  </a:cubicBezTo>
                  <a:cubicBezTo>
                    <a:pt x="1691" y="1265"/>
                    <a:pt x="1702" y="1083"/>
                    <a:pt x="1586" y="994"/>
                  </a:cubicBezTo>
                  <a:lnTo>
                    <a:pt x="350" y="46"/>
                  </a:lnTo>
                  <a:cubicBezTo>
                    <a:pt x="309" y="14"/>
                    <a:pt x="263" y="0"/>
                    <a:pt x="219"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 name="Google Shape;1237;p68"/>
            <p:cNvSpPr/>
            <p:nvPr/>
          </p:nvSpPr>
          <p:spPr>
            <a:xfrm>
              <a:off x="7860739" y="3480885"/>
              <a:ext cx="379132" cy="379338"/>
            </a:xfrm>
            <a:custGeom>
              <a:avLst/>
              <a:gdLst/>
              <a:ahLst/>
              <a:cxnLst/>
              <a:rect l="l" t="t" r="r" b="b"/>
              <a:pathLst>
                <a:path w="14715" h="14723" extrusionOk="0">
                  <a:moveTo>
                    <a:pt x="7359" y="0"/>
                  </a:moveTo>
                  <a:cubicBezTo>
                    <a:pt x="7272" y="0"/>
                    <a:pt x="7184" y="2"/>
                    <a:pt x="7097" y="5"/>
                  </a:cubicBezTo>
                  <a:cubicBezTo>
                    <a:pt x="3139" y="143"/>
                    <a:pt x="1" y="3398"/>
                    <a:pt x="1" y="7361"/>
                  </a:cubicBezTo>
                  <a:cubicBezTo>
                    <a:pt x="1" y="11325"/>
                    <a:pt x="3139" y="14579"/>
                    <a:pt x="7097" y="14718"/>
                  </a:cubicBezTo>
                  <a:cubicBezTo>
                    <a:pt x="7188" y="14721"/>
                    <a:pt x="7278" y="14723"/>
                    <a:pt x="7368" y="14723"/>
                  </a:cubicBezTo>
                  <a:cubicBezTo>
                    <a:pt x="11213" y="14723"/>
                    <a:pt x="14427" y="11745"/>
                    <a:pt x="14703" y="7883"/>
                  </a:cubicBezTo>
                  <a:cubicBezTo>
                    <a:pt x="14714" y="7761"/>
                    <a:pt x="14625" y="7650"/>
                    <a:pt x="14503" y="7644"/>
                  </a:cubicBezTo>
                  <a:cubicBezTo>
                    <a:pt x="14496" y="7644"/>
                    <a:pt x="14490" y="7643"/>
                    <a:pt x="14483" y="7643"/>
                  </a:cubicBezTo>
                  <a:cubicBezTo>
                    <a:pt x="14370" y="7643"/>
                    <a:pt x="14281" y="7729"/>
                    <a:pt x="14271" y="7844"/>
                  </a:cubicBezTo>
                  <a:cubicBezTo>
                    <a:pt x="14021" y="11453"/>
                    <a:pt x="10983" y="14286"/>
                    <a:pt x="7357" y="14286"/>
                  </a:cubicBezTo>
                  <a:cubicBezTo>
                    <a:pt x="3532" y="14286"/>
                    <a:pt x="428" y="11187"/>
                    <a:pt x="428" y="7356"/>
                  </a:cubicBezTo>
                  <a:cubicBezTo>
                    <a:pt x="428" y="3531"/>
                    <a:pt x="3532" y="426"/>
                    <a:pt x="7357" y="426"/>
                  </a:cubicBezTo>
                  <a:cubicBezTo>
                    <a:pt x="10983" y="426"/>
                    <a:pt x="14021" y="3259"/>
                    <a:pt x="14271" y="6874"/>
                  </a:cubicBezTo>
                  <a:cubicBezTo>
                    <a:pt x="14281" y="7007"/>
                    <a:pt x="14382" y="7072"/>
                    <a:pt x="14484" y="7072"/>
                  </a:cubicBezTo>
                  <a:cubicBezTo>
                    <a:pt x="14597" y="7072"/>
                    <a:pt x="14712" y="6992"/>
                    <a:pt x="14703" y="6840"/>
                  </a:cubicBezTo>
                  <a:cubicBezTo>
                    <a:pt x="14426" y="2975"/>
                    <a:pt x="11208" y="0"/>
                    <a:pt x="7359"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38" name="Google Shape;1238;p68"/>
          <p:cNvGrpSpPr/>
          <p:nvPr/>
        </p:nvGrpSpPr>
        <p:grpSpPr>
          <a:xfrm>
            <a:off x="7225889" y="3502811"/>
            <a:ext cx="381348" cy="335873"/>
            <a:chOff x="7225889" y="3502811"/>
            <a:chExt cx="381348" cy="335873"/>
          </a:xfrm>
        </p:grpSpPr>
        <p:sp>
          <p:nvSpPr>
            <p:cNvPr id="1239" name="Google Shape;1239;p68"/>
            <p:cNvSpPr/>
            <p:nvPr/>
          </p:nvSpPr>
          <p:spPr>
            <a:xfrm>
              <a:off x="7225889" y="3502811"/>
              <a:ext cx="381348" cy="335873"/>
            </a:xfrm>
            <a:custGeom>
              <a:avLst/>
              <a:gdLst/>
              <a:ahLst/>
              <a:cxnLst/>
              <a:rect l="l" t="t" r="r" b="b"/>
              <a:pathLst>
                <a:path w="14801" h="13036" extrusionOk="0">
                  <a:moveTo>
                    <a:pt x="4105" y="0"/>
                  </a:moveTo>
                  <a:cubicBezTo>
                    <a:pt x="1956" y="0"/>
                    <a:pt x="1" y="1749"/>
                    <a:pt x="26" y="4165"/>
                  </a:cubicBezTo>
                  <a:lnTo>
                    <a:pt x="26" y="4215"/>
                  </a:lnTo>
                  <a:lnTo>
                    <a:pt x="26" y="4260"/>
                  </a:lnTo>
                  <a:lnTo>
                    <a:pt x="26" y="4293"/>
                  </a:lnTo>
                  <a:lnTo>
                    <a:pt x="26" y="4343"/>
                  </a:lnTo>
                  <a:lnTo>
                    <a:pt x="26" y="4387"/>
                  </a:lnTo>
                  <a:lnTo>
                    <a:pt x="26" y="4420"/>
                  </a:lnTo>
                  <a:lnTo>
                    <a:pt x="26" y="4470"/>
                  </a:lnTo>
                  <a:lnTo>
                    <a:pt x="26" y="4520"/>
                  </a:lnTo>
                  <a:lnTo>
                    <a:pt x="26" y="4553"/>
                  </a:lnTo>
                  <a:lnTo>
                    <a:pt x="26" y="4592"/>
                  </a:lnTo>
                  <a:cubicBezTo>
                    <a:pt x="26" y="4609"/>
                    <a:pt x="26" y="4631"/>
                    <a:pt x="32" y="4648"/>
                  </a:cubicBezTo>
                  <a:lnTo>
                    <a:pt x="32" y="4681"/>
                  </a:lnTo>
                  <a:lnTo>
                    <a:pt x="32" y="4720"/>
                  </a:lnTo>
                  <a:cubicBezTo>
                    <a:pt x="32" y="4736"/>
                    <a:pt x="32" y="4764"/>
                    <a:pt x="37" y="4781"/>
                  </a:cubicBezTo>
                  <a:lnTo>
                    <a:pt x="37" y="4808"/>
                  </a:lnTo>
                  <a:cubicBezTo>
                    <a:pt x="37" y="4825"/>
                    <a:pt x="37" y="4836"/>
                    <a:pt x="37" y="4847"/>
                  </a:cubicBezTo>
                  <a:cubicBezTo>
                    <a:pt x="43" y="4858"/>
                    <a:pt x="43" y="4886"/>
                    <a:pt x="43" y="4903"/>
                  </a:cubicBezTo>
                  <a:lnTo>
                    <a:pt x="48" y="4942"/>
                  </a:lnTo>
                  <a:lnTo>
                    <a:pt x="54" y="4975"/>
                  </a:lnTo>
                  <a:cubicBezTo>
                    <a:pt x="348" y="7309"/>
                    <a:pt x="1750" y="9249"/>
                    <a:pt x="3563" y="10763"/>
                  </a:cubicBezTo>
                  <a:cubicBezTo>
                    <a:pt x="4622" y="11650"/>
                    <a:pt x="5792" y="12392"/>
                    <a:pt x="7039" y="12969"/>
                  </a:cubicBezTo>
                  <a:cubicBezTo>
                    <a:pt x="7142" y="13013"/>
                    <a:pt x="7251" y="13035"/>
                    <a:pt x="7361" y="13035"/>
                  </a:cubicBezTo>
                  <a:cubicBezTo>
                    <a:pt x="7470" y="13035"/>
                    <a:pt x="7580" y="13013"/>
                    <a:pt x="7682" y="12969"/>
                  </a:cubicBezTo>
                  <a:cubicBezTo>
                    <a:pt x="8935" y="12392"/>
                    <a:pt x="10105" y="11650"/>
                    <a:pt x="11164" y="10763"/>
                  </a:cubicBezTo>
                  <a:cubicBezTo>
                    <a:pt x="13043" y="9188"/>
                    <a:pt x="14507" y="7131"/>
                    <a:pt x="14701" y="4681"/>
                  </a:cubicBezTo>
                  <a:cubicBezTo>
                    <a:pt x="14801" y="3866"/>
                    <a:pt x="14751" y="3190"/>
                    <a:pt x="14412" y="2441"/>
                  </a:cubicBezTo>
                  <a:cubicBezTo>
                    <a:pt x="13853" y="1172"/>
                    <a:pt x="12683" y="268"/>
                    <a:pt x="11308" y="57"/>
                  </a:cubicBezTo>
                  <a:cubicBezTo>
                    <a:pt x="11292" y="55"/>
                    <a:pt x="11277" y="53"/>
                    <a:pt x="11263" y="53"/>
                  </a:cubicBezTo>
                  <a:cubicBezTo>
                    <a:pt x="11018" y="53"/>
                    <a:pt x="10969" y="437"/>
                    <a:pt x="11236" y="484"/>
                  </a:cubicBezTo>
                  <a:cubicBezTo>
                    <a:pt x="12954" y="745"/>
                    <a:pt x="14374" y="2220"/>
                    <a:pt x="14318" y="4282"/>
                  </a:cubicBezTo>
                  <a:cubicBezTo>
                    <a:pt x="14196" y="9482"/>
                    <a:pt x="7782" y="12598"/>
                    <a:pt x="7405" y="12603"/>
                  </a:cubicBezTo>
                  <a:lnTo>
                    <a:pt x="7377" y="12603"/>
                  </a:lnTo>
                  <a:cubicBezTo>
                    <a:pt x="7333" y="12603"/>
                    <a:pt x="7283" y="12592"/>
                    <a:pt x="7239" y="12575"/>
                  </a:cubicBezTo>
                  <a:cubicBezTo>
                    <a:pt x="6025" y="12010"/>
                    <a:pt x="4894" y="11289"/>
                    <a:pt x="3868" y="10430"/>
                  </a:cubicBezTo>
                  <a:cubicBezTo>
                    <a:pt x="2648" y="9410"/>
                    <a:pt x="1567" y="8151"/>
                    <a:pt x="969" y="6666"/>
                  </a:cubicBezTo>
                  <a:lnTo>
                    <a:pt x="952" y="6632"/>
                  </a:lnTo>
                  <a:lnTo>
                    <a:pt x="941" y="6599"/>
                  </a:lnTo>
                  <a:lnTo>
                    <a:pt x="924" y="6549"/>
                  </a:lnTo>
                  <a:lnTo>
                    <a:pt x="913" y="6522"/>
                  </a:lnTo>
                  <a:lnTo>
                    <a:pt x="902" y="6499"/>
                  </a:lnTo>
                  <a:cubicBezTo>
                    <a:pt x="470" y="5363"/>
                    <a:pt x="254" y="3855"/>
                    <a:pt x="730" y="2696"/>
                  </a:cubicBezTo>
                  <a:cubicBezTo>
                    <a:pt x="747" y="2663"/>
                    <a:pt x="752" y="2641"/>
                    <a:pt x="764" y="2613"/>
                  </a:cubicBezTo>
                  <a:cubicBezTo>
                    <a:pt x="1397" y="1181"/>
                    <a:pt x="2749" y="439"/>
                    <a:pt x="4108" y="439"/>
                  </a:cubicBezTo>
                  <a:cubicBezTo>
                    <a:pt x="5295" y="439"/>
                    <a:pt x="6487" y="1006"/>
                    <a:pt x="7205" y="2175"/>
                  </a:cubicBezTo>
                  <a:cubicBezTo>
                    <a:pt x="7247" y="2244"/>
                    <a:pt x="7318" y="2279"/>
                    <a:pt x="7388" y="2279"/>
                  </a:cubicBezTo>
                  <a:cubicBezTo>
                    <a:pt x="7459" y="2279"/>
                    <a:pt x="7530" y="2244"/>
                    <a:pt x="7571" y="2175"/>
                  </a:cubicBezTo>
                  <a:cubicBezTo>
                    <a:pt x="8165" y="1222"/>
                    <a:pt x="9168" y="584"/>
                    <a:pt x="10282" y="462"/>
                  </a:cubicBezTo>
                  <a:cubicBezTo>
                    <a:pt x="10562" y="430"/>
                    <a:pt x="10529" y="28"/>
                    <a:pt x="10264" y="28"/>
                  </a:cubicBezTo>
                  <a:cubicBezTo>
                    <a:pt x="10256" y="28"/>
                    <a:pt x="10247" y="29"/>
                    <a:pt x="10238" y="30"/>
                  </a:cubicBezTo>
                  <a:cubicBezTo>
                    <a:pt x="9101" y="157"/>
                    <a:pt x="8070" y="756"/>
                    <a:pt x="7388" y="1676"/>
                  </a:cubicBezTo>
                  <a:cubicBezTo>
                    <a:pt x="7045" y="1205"/>
                    <a:pt x="6601" y="817"/>
                    <a:pt x="6091" y="529"/>
                  </a:cubicBezTo>
                  <a:cubicBezTo>
                    <a:pt x="5445" y="166"/>
                    <a:pt x="4766" y="0"/>
                    <a:pt x="4105"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 name="Google Shape;1240;p68"/>
            <p:cNvSpPr/>
            <p:nvPr/>
          </p:nvSpPr>
          <p:spPr>
            <a:xfrm>
              <a:off x="7425671" y="3701974"/>
              <a:ext cx="74590" cy="97984"/>
            </a:xfrm>
            <a:custGeom>
              <a:avLst/>
              <a:gdLst/>
              <a:ahLst/>
              <a:cxnLst/>
              <a:rect l="l" t="t" r="r" b="b"/>
              <a:pathLst>
                <a:path w="2895" h="3803" extrusionOk="0">
                  <a:moveTo>
                    <a:pt x="427" y="632"/>
                  </a:moveTo>
                  <a:lnTo>
                    <a:pt x="2295" y="1935"/>
                  </a:lnTo>
                  <a:cubicBezTo>
                    <a:pt x="1708" y="2406"/>
                    <a:pt x="1081" y="2838"/>
                    <a:pt x="427" y="3215"/>
                  </a:cubicBezTo>
                  <a:lnTo>
                    <a:pt x="427" y="632"/>
                  </a:lnTo>
                  <a:close/>
                  <a:moveTo>
                    <a:pt x="217" y="0"/>
                  </a:moveTo>
                  <a:cubicBezTo>
                    <a:pt x="104" y="0"/>
                    <a:pt x="0" y="90"/>
                    <a:pt x="0" y="216"/>
                  </a:cubicBezTo>
                  <a:lnTo>
                    <a:pt x="0" y="3587"/>
                  </a:lnTo>
                  <a:cubicBezTo>
                    <a:pt x="0" y="3714"/>
                    <a:pt x="101" y="3802"/>
                    <a:pt x="212" y="3802"/>
                  </a:cubicBezTo>
                  <a:cubicBezTo>
                    <a:pt x="247" y="3802"/>
                    <a:pt x="282" y="3794"/>
                    <a:pt x="316" y="3775"/>
                  </a:cubicBezTo>
                  <a:cubicBezTo>
                    <a:pt x="1192" y="3299"/>
                    <a:pt x="2024" y="2728"/>
                    <a:pt x="2789" y="2085"/>
                  </a:cubicBezTo>
                  <a:cubicBezTo>
                    <a:pt x="2894" y="1990"/>
                    <a:pt x="2889" y="1824"/>
                    <a:pt x="2772" y="1741"/>
                  </a:cubicBezTo>
                  <a:lnTo>
                    <a:pt x="339" y="39"/>
                  </a:lnTo>
                  <a:cubicBezTo>
                    <a:pt x="300" y="12"/>
                    <a:pt x="258" y="0"/>
                    <a:pt x="217"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 name="Google Shape;1241;p68"/>
            <p:cNvSpPr/>
            <p:nvPr/>
          </p:nvSpPr>
          <p:spPr>
            <a:xfrm>
              <a:off x="7425517" y="3532389"/>
              <a:ext cx="154178" cy="204059"/>
            </a:xfrm>
            <a:custGeom>
              <a:avLst/>
              <a:gdLst/>
              <a:ahLst/>
              <a:cxnLst/>
              <a:rect l="l" t="t" r="r" b="b"/>
              <a:pathLst>
                <a:path w="5984" h="7920" extrusionOk="0">
                  <a:moveTo>
                    <a:pt x="2931" y="0"/>
                  </a:moveTo>
                  <a:cubicBezTo>
                    <a:pt x="2164" y="0"/>
                    <a:pt x="1376" y="303"/>
                    <a:pt x="744" y="966"/>
                  </a:cubicBezTo>
                  <a:cubicBezTo>
                    <a:pt x="450" y="1271"/>
                    <a:pt x="206" y="1626"/>
                    <a:pt x="23" y="2014"/>
                  </a:cubicBezTo>
                  <a:cubicBezTo>
                    <a:pt x="12" y="2042"/>
                    <a:pt x="1" y="2075"/>
                    <a:pt x="6" y="2103"/>
                  </a:cubicBezTo>
                  <a:lnTo>
                    <a:pt x="6" y="3289"/>
                  </a:lnTo>
                  <a:cubicBezTo>
                    <a:pt x="6" y="3433"/>
                    <a:pt x="113" y="3505"/>
                    <a:pt x="220" y="3505"/>
                  </a:cubicBezTo>
                  <a:cubicBezTo>
                    <a:pt x="326" y="3505"/>
                    <a:pt x="433" y="3433"/>
                    <a:pt x="433" y="3289"/>
                  </a:cubicBezTo>
                  <a:lnTo>
                    <a:pt x="433" y="2153"/>
                  </a:lnTo>
                  <a:cubicBezTo>
                    <a:pt x="566" y="1881"/>
                    <a:pt x="1342" y="428"/>
                    <a:pt x="2872" y="428"/>
                  </a:cubicBezTo>
                  <a:lnTo>
                    <a:pt x="2889" y="428"/>
                  </a:lnTo>
                  <a:cubicBezTo>
                    <a:pt x="3044" y="428"/>
                    <a:pt x="3200" y="440"/>
                    <a:pt x="3349" y="462"/>
                  </a:cubicBezTo>
                  <a:cubicBezTo>
                    <a:pt x="3416" y="495"/>
                    <a:pt x="4092" y="556"/>
                    <a:pt x="4707" y="1171"/>
                  </a:cubicBezTo>
                  <a:cubicBezTo>
                    <a:pt x="5162" y="1626"/>
                    <a:pt x="5423" y="2241"/>
                    <a:pt x="5439" y="2884"/>
                  </a:cubicBezTo>
                  <a:cubicBezTo>
                    <a:pt x="5473" y="4586"/>
                    <a:pt x="4652" y="6150"/>
                    <a:pt x="3477" y="7419"/>
                  </a:cubicBezTo>
                  <a:lnTo>
                    <a:pt x="439" y="5290"/>
                  </a:lnTo>
                  <a:lnTo>
                    <a:pt x="439" y="4298"/>
                  </a:lnTo>
                  <a:cubicBezTo>
                    <a:pt x="439" y="4154"/>
                    <a:pt x="331" y="4082"/>
                    <a:pt x="223" y="4082"/>
                  </a:cubicBezTo>
                  <a:cubicBezTo>
                    <a:pt x="114" y="4082"/>
                    <a:pt x="6" y="4154"/>
                    <a:pt x="6" y="4298"/>
                  </a:cubicBezTo>
                  <a:lnTo>
                    <a:pt x="6" y="5401"/>
                  </a:lnTo>
                  <a:cubicBezTo>
                    <a:pt x="6" y="5473"/>
                    <a:pt x="40" y="5540"/>
                    <a:pt x="95" y="5579"/>
                  </a:cubicBezTo>
                  <a:cubicBezTo>
                    <a:pt x="3274" y="7804"/>
                    <a:pt x="3418" y="7920"/>
                    <a:pt x="3481" y="7920"/>
                  </a:cubicBezTo>
                  <a:cubicBezTo>
                    <a:pt x="3488" y="7920"/>
                    <a:pt x="3495" y="7918"/>
                    <a:pt x="3504" y="7918"/>
                  </a:cubicBezTo>
                  <a:cubicBezTo>
                    <a:pt x="3565" y="7913"/>
                    <a:pt x="3621" y="7890"/>
                    <a:pt x="3660" y="7846"/>
                  </a:cubicBezTo>
                  <a:cubicBezTo>
                    <a:pt x="4902" y="6554"/>
                    <a:pt x="5744" y="5052"/>
                    <a:pt x="5861" y="3300"/>
                  </a:cubicBezTo>
                  <a:cubicBezTo>
                    <a:pt x="5984" y="1270"/>
                    <a:pt x="4502" y="0"/>
                    <a:pt x="2931"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 name="Google Shape;1242;p68"/>
            <p:cNvSpPr/>
            <p:nvPr/>
          </p:nvSpPr>
          <p:spPr>
            <a:xfrm>
              <a:off x="7332531" y="3701974"/>
              <a:ext cx="74744" cy="98036"/>
            </a:xfrm>
            <a:custGeom>
              <a:avLst/>
              <a:gdLst/>
              <a:ahLst/>
              <a:cxnLst/>
              <a:rect l="l" t="t" r="r" b="b"/>
              <a:pathLst>
                <a:path w="2901" h="3805" extrusionOk="0">
                  <a:moveTo>
                    <a:pt x="2468" y="632"/>
                  </a:moveTo>
                  <a:lnTo>
                    <a:pt x="2468" y="3221"/>
                  </a:lnTo>
                  <a:cubicBezTo>
                    <a:pt x="1814" y="2838"/>
                    <a:pt x="1193" y="2412"/>
                    <a:pt x="605" y="1935"/>
                  </a:cubicBezTo>
                  <a:lnTo>
                    <a:pt x="2468" y="632"/>
                  </a:lnTo>
                  <a:close/>
                  <a:moveTo>
                    <a:pt x="2681" y="0"/>
                  </a:moveTo>
                  <a:cubicBezTo>
                    <a:pt x="2640" y="0"/>
                    <a:pt x="2599" y="12"/>
                    <a:pt x="2562" y="39"/>
                  </a:cubicBezTo>
                  <a:lnTo>
                    <a:pt x="123" y="1741"/>
                  </a:lnTo>
                  <a:cubicBezTo>
                    <a:pt x="12" y="1824"/>
                    <a:pt x="1" y="1990"/>
                    <a:pt x="112" y="2085"/>
                  </a:cubicBezTo>
                  <a:cubicBezTo>
                    <a:pt x="877" y="2728"/>
                    <a:pt x="1703" y="3293"/>
                    <a:pt x="2579" y="3775"/>
                  </a:cubicBezTo>
                  <a:cubicBezTo>
                    <a:pt x="2613" y="3795"/>
                    <a:pt x="2650" y="3804"/>
                    <a:pt x="2685" y="3804"/>
                  </a:cubicBezTo>
                  <a:cubicBezTo>
                    <a:pt x="2798" y="3804"/>
                    <a:pt x="2900" y="3713"/>
                    <a:pt x="2900" y="3587"/>
                  </a:cubicBezTo>
                  <a:lnTo>
                    <a:pt x="2900" y="216"/>
                  </a:lnTo>
                  <a:cubicBezTo>
                    <a:pt x="2900" y="90"/>
                    <a:pt x="2793" y="0"/>
                    <a:pt x="2681"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 name="Google Shape;1243;p68"/>
            <p:cNvSpPr/>
            <p:nvPr/>
          </p:nvSpPr>
          <p:spPr>
            <a:xfrm>
              <a:off x="7255365" y="3532338"/>
              <a:ext cx="151910" cy="204085"/>
            </a:xfrm>
            <a:custGeom>
              <a:avLst/>
              <a:gdLst/>
              <a:ahLst/>
              <a:cxnLst/>
              <a:rect l="l" t="t" r="r" b="b"/>
              <a:pathLst>
                <a:path w="5896" h="7921" extrusionOk="0">
                  <a:moveTo>
                    <a:pt x="2940" y="435"/>
                  </a:moveTo>
                  <a:cubicBezTo>
                    <a:pt x="2966" y="435"/>
                    <a:pt x="2992" y="435"/>
                    <a:pt x="3018" y="436"/>
                  </a:cubicBezTo>
                  <a:lnTo>
                    <a:pt x="3023" y="436"/>
                  </a:lnTo>
                  <a:cubicBezTo>
                    <a:pt x="4554" y="436"/>
                    <a:pt x="5335" y="1888"/>
                    <a:pt x="5463" y="2155"/>
                  </a:cubicBezTo>
                  <a:lnTo>
                    <a:pt x="5463" y="5298"/>
                  </a:lnTo>
                  <a:lnTo>
                    <a:pt x="2425" y="7421"/>
                  </a:lnTo>
                  <a:cubicBezTo>
                    <a:pt x="1227" y="6135"/>
                    <a:pt x="451" y="4627"/>
                    <a:pt x="462" y="2881"/>
                  </a:cubicBezTo>
                  <a:cubicBezTo>
                    <a:pt x="490" y="1700"/>
                    <a:pt x="1338" y="702"/>
                    <a:pt x="2502" y="486"/>
                  </a:cubicBezTo>
                  <a:cubicBezTo>
                    <a:pt x="2519" y="480"/>
                    <a:pt x="2536" y="475"/>
                    <a:pt x="2552" y="469"/>
                  </a:cubicBezTo>
                  <a:cubicBezTo>
                    <a:pt x="2682" y="446"/>
                    <a:pt x="2811" y="435"/>
                    <a:pt x="2940" y="435"/>
                  </a:cubicBezTo>
                  <a:close/>
                  <a:moveTo>
                    <a:pt x="2984" y="1"/>
                  </a:moveTo>
                  <a:cubicBezTo>
                    <a:pt x="1442" y="1"/>
                    <a:pt x="0" y="1238"/>
                    <a:pt x="30" y="2964"/>
                  </a:cubicBezTo>
                  <a:cubicBezTo>
                    <a:pt x="58" y="4877"/>
                    <a:pt x="911" y="6473"/>
                    <a:pt x="2236" y="7854"/>
                  </a:cubicBezTo>
                  <a:cubicBezTo>
                    <a:pt x="2277" y="7898"/>
                    <a:pt x="2335" y="7920"/>
                    <a:pt x="2392" y="7920"/>
                  </a:cubicBezTo>
                  <a:cubicBezTo>
                    <a:pt x="2435" y="7920"/>
                    <a:pt x="2478" y="7908"/>
                    <a:pt x="2513" y="7881"/>
                  </a:cubicBezTo>
                  <a:lnTo>
                    <a:pt x="5801" y="5586"/>
                  </a:lnTo>
                  <a:cubicBezTo>
                    <a:pt x="5856" y="5542"/>
                    <a:pt x="5895" y="5475"/>
                    <a:pt x="5895" y="5409"/>
                  </a:cubicBezTo>
                  <a:lnTo>
                    <a:pt x="5895" y="2110"/>
                  </a:lnTo>
                  <a:cubicBezTo>
                    <a:pt x="5895" y="1977"/>
                    <a:pt x="5557" y="1395"/>
                    <a:pt x="5152" y="968"/>
                  </a:cubicBezTo>
                  <a:cubicBezTo>
                    <a:pt x="4511" y="294"/>
                    <a:pt x="3736" y="1"/>
                    <a:pt x="2984"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44" name="Google Shape;1244;p68"/>
          <p:cNvGrpSpPr/>
          <p:nvPr/>
        </p:nvGrpSpPr>
        <p:grpSpPr>
          <a:xfrm>
            <a:off x="6648058" y="3480705"/>
            <a:ext cx="277128" cy="379570"/>
            <a:chOff x="6648058" y="3480705"/>
            <a:chExt cx="277128" cy="379570"/>
          </a:xfrm>
        </p:grpSpPr>
        <p:sp>
          <p:nvSpPr>
            <p:cNvPr id="1245" name="Google Shape;1245;p68"/>
            <p:cNvSpPr/>
            <p:nvPr/>
          </p:nvSpPr>
          <p:spPr>
            <a:xfrm>
              <a:off x="6648058" y="3480705"/>
              <a:ext cx="277128" cy="379570"/>
            </a:xfrm>
            <a:custGeom>
              <a:avLst/>
              <a:gdLst/>
              <a:ahLst/>
              <a:cxnLst/>
              <a:rect l="l" t="t" r="r" b="b"/>
              <a:pathLst>
                <a:path w="10756" h="14732" extrusionOk="0">
                  <a:moveTo>
                    <a:pt x="4270" y="496"/>
                  </a:moveTo>
                  <a:cubicBezTo>
                    <a:pt x="4704" y="664"/>
                    <a:pt x="5001" y="1078"/>
                    <a:pt x="5007" y="1547"/>
                  </a:cubicBezTo>
                  <a:cubicBezTo>
                    <a:pt x="4486" y="1403"/>
                    <a:pt x="4254" y="1022"/>
                    <a:pt x="4270" y="496"/>
                  </a:cubicBezTo>
                  <a:close/>
                  <a:moveTo>
                    <a:pt x="7682" y="1237"/>
                  </a:moveTo>
                  <a:cubicBezTo>
                    <a:pt x="7698" y="1237"/>
                    <a:pt x="7713" y="1237"/>
                    <a:pt x="7729" y="1237"/>
                  </a:cubicBezTo>
                  <a:cubicBezTo>
                    <a:pt x="7388" y="2058"/>
                    <a:pt x="6877" y="2697"/>
                    <a:pt x="6202" y="2697"/>
                  </a:cubicBezTo>
                  <a:cubicBezTo>
                    <a:pt x="5988" y="2697"/>
                    <a:pt x="5758" y="2633"/>
                    <a:pt x="5511" y="2490"/>
                  </a:cubicBezTo>
                  <a:cubicBezTo>
                    <a:pt x="5953" y="1742"/>
                    <a:pt x="6723" y="1237"/>
                    <a:pt x="7682" y="1237"/>
                  </a:cubicBezTo>
                  <a:close/>
                  <a:moveTo>
                    <a:pt x="4075" y="0"/>
                  </a:moveTo>
                  <a:cubicBezTo>
                    <a:pt x="3977" y="0"/>
                    <a:pt x="3889" y="67"/>
                    <a:pt x="3870" y="167"/>
                  </a:cubicBezTo>
                  <a:cubicBezTo>
                    <a:pt x="3865" y="195"/>
                    <a:pt x="3721" y="860"/>
                    <a:pt x="4070" y="1398"/>
                  </a:cubicBezTo>
                  <a:cubicBezTo>
                    <a:pt x="4275" y="1708"/>
                    <a:pt x="4591" y="1908"/>
                    <a:pt x="5012" y="1996"/>
                  </a:cubicBezTo>
                  <a:lnTo>
                    <a:pt x="5012" y="2762"/>
                  </a:lnTo>
                  <a:cubicBezTo>
                    <a:pt x="4824" y="2617"/>
                    <a:pt x="4597" y="2529"/>
                    <a:pt x="4364" y="2501"/>
                  </a:cubicBezTo>
                  <a:cubicBezTo>
                    <a:pt x="4360" y="2501"/>
                    <a:pt x="4357" y="2501"/>
                    <a:pt x="4354" y="2501"/>
                  </a:cubicBezTo>
                  <a:cubicBezTo>
                    <a:pt x="4236" y="2501"/>
                    <a:pt x="4142" y="2593"/>
                    <a:pt x="4137" y="2712"/>
                  </a:cubicBezTo>
                  <a:cubicBezTo>
                    <a:pt x="4131" y="2828"/>
                    <a:pt x="4220" y="2928"/>
                    <a:pt x="4342" y="2933"/>
                  </a:cubicBezTo>
                  <a:cubicBezTo>
                    <a:pt x="4358" y="2933"/>
                    <a:pt x="4713" y="2967"/>
                    <a:pt x="5012" y="3371"/>
                  </a:cubicBezTo>
                  <a:lnTo>
                    <a:pt x="5012" y="4480"/>
                  </a:lnTo>
                  <a:cubicBezTo>
                    <a:pt x="2318" y="4585"/>
                    <a:pt x="162" y="6764"/>
                    <a:pt x="84" y="9458"/>
                  </a:cubicBezTo>
                  <a:cubicBezTo>
                    <a:pt x="1" y="12153"/>
                    <a:pt x="2019" y="14453"/>
                    <a:pt x="4702" y="14731"/>
                  </a:cubicBezTo>
                  <a:cubicBezTo>
                    <a:pt x="4711" y="14731"/>
                    <a:pt x="4720" y="14732"/>
                    <a:pt x="4728" y="14732"/>
                  </a:cubicBezTo>
                  <a:cubicBezTo>
                    <a:pt x="4992" y="14732"/>
                    <a:pt x="5020" y="14325"/>
                    <a:pt x="4746" y="14298"/>
                  </a:cubicBezTo>
                  <a:cubicBezTo>
                    <a:pt x="2252" y="14043"/>
                    <a:pt x="394" y="11876"/>
                    <a:pt x="522" y="9370"/>
                  </a:cubicBezTo>
                  <a:cubicBezTo>
                    <a:pt x="649" y="6864"/>
                    <a:pt x="2717" y="4901"/>
                    <a:pt x="5229" y="4901"/>
                  </a:cubicBezTo>
                  <a:cubicBezTo>
                    <a:pt x="7734" y="4901"/>
                    <a:pt x="9802" y="6864"/>
                    <a:pt x="9935" y="9370"/>
                  </a:cubicBezTo>
                  <a:cubicBezTo>
                    <a:pt x="10063" y="11876"/>
                    <a:pt x="8206" y="14043"/>
                    <a:pt x="5711" y="14298"/>
                  </a:cubicBezTo>
                  <a:cubicBezTo>
                    <a:pt x="5432" y="14325"/>
                    <a:pt x="5465" y="14732"/>
                    <a:pt x="5724" y="14732"/>
                  </a:cubicBezTo>
                  <a:cubicBezTo>
                    <a:pt x="5732" y="14732"/>
                    <a:pt x="5741" y="14731"/>
                    <a:pt x="5750" y="14731"/>
                  </a:cubicBezTo>
                  <a:cubicBezTo>
                    <a:pt x="6886" y="14609"/>
                    <a:pt x="7956" y="14115"/>
                    <a:pt x="8782" y="13328"/>
                  </a:cubicBezTo>
                  <a:cubicBezTo>
                    <a:pt x="8810" y="13300"/>
                    <a:pt x="8832" y="13278"/>
                    <a:pt x="8860" y="13250"/>
                  </a:cubicBezTo>
                  <a:cubicBezTo>
                    <a:pt x="10301" y="11809"/>
                    <a:pt x="10756" y="9647"/>
                    <a:pt x="10019" y="7745"/>
                  </a:cubicBezTo>
                  <a:cubicBezTo>
                    <a:pt x="9276" y="5844"/>
                    <a:pt x="7479" y="4563"/>
                    <a:pt x="5445" y="4480"/>
                  </a:cubicBezTo>
                  <a:lnTo>
                    <a:pt x="5445" y="4475"/>
                  </a:lnTo>
                  <a:lnTo>
                    <a:pt x="5445" y="2944"/>
                  </a:lnTo>
                  <a:cubicBezTo>
                    <a:pt x="5678" y="3061"/>
                    <a:pt x="5938" y="3127"/>
                    <a:pt x="6204" y="3133"/>
                  </a:cubicBezTo>
                  <a:cubicBezTo>
                    <a:pt x="7590" y="3133"/>
                    <a:pt x="8217" y="1187"/>
                    <a:pt x="8239" y="1104"/>
                  </a:cubicBezTo>
                  <a:cubicBezTo>
                    <a:pt x="8278" y="976"/>
                    <a:pt x="8189" y="843"/>
                    <a:pt x="8056" y="827"/>
                  </a:cubicBezTo>
                  <a:cubicBezTo>
                    <a:pt x="7930" y="813"/>
                    <a:pt x="7807" y="807"/>
                    <a:pt x="7686" y="807"/>
                  </a:cubicBezTo>
                  <a:cubicBezTo>
                    <a:pt x="6769" y="807"/>
                    <a:pt x="5998" y="1190"/>
                    <a:pt x="5445" y="1847"/>
                  </a:cubicBezTo>
                  <a:lnTo>
                    <a:pt x="5445" y="1531"/>
                  </a:lnTo>
                  <a:cubicBezTo>
                    <a:pt x="5445" y="1104"/>
                    <a:pt x="5168" y="234"/>
                    <a:pt x="4125" y="6"/>
                  </a:cubicBezTo>
                  <a:cubicBezTo>
                    <a:pt x="4109" y="2"/>
                    <a:pt x="4092" y="0"/>
                    <a:pt x="4075"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 name="Google Shape;1246;p68"/>
            <p:cNvSpPr/>
            <p:nvPr/>
          </p:nvSpPr>
          <p:spPr>
            <a:xfrm>
              <a:off x="6793759" y="3630322"/>
              <a:ext cx="112722" cy="159820"/>
            </a:xfrm>
            <a:custGeom>
              <a:avLst/>
              <a:gdLst/>
              <a:ahLst/>
              <a:cxnLst/>
              <a:rect l="l" t="t" r="r" b="b"/>
              <a:pathLst>
                <a:path w="4375" h="6203" extrusionOk="0">
                  <a:moveTo>
                    <a:pt x="214" y="1"/>
                  </a:moveTo>
                  <a:cubicBezTo>
                    <a:pt x="101" y="1"/>
                    <a:pt x="1" y="94"/>
                    <a:pt x="1" y="214"/>
                  </a:cubicBezTo>
                  <a:lnTo>
                    <a:pt x="1" y="1988"/>
                  </a:lnTo>
                  <a:cubicBezTo>
                    <a:pt x="1" y="2132"/>
                    <a:pt x="109" y="2205"/>
                    <a:pt x="217" y="2205"/>
                  </a:cubicBezTo>
                  <a:cubicBezTo>
                    <a:pt x="325" y="2205"/>
                    <a:pt x="433" y="2132"/>
                    <a:pt x="433" y="1988"/>
                  </a:cubicBezTo>
                  <a:lnTo>
                    <a:pt x="433" y="491"/>
                  </a:lnTo>
                  <a:cubicBezTo>
                    <a:pt x="2717" y="1079"/>
                    <a:pt x="3709" y="3746"/>
                    <a:pt x="2440" y="5680"/>
                  </a:cubicBezTo>
                  <a:lnTo>
                    <a:pt x="433" y="4139"/>
                  </a:lnTo>
                  <a:lnTo>
                    <a:pt x="433" y="3003"/>
                  </a:lnTo>
                  <a:cubicBezTo>
                    <a:pt x="433" y="2859"/>
                    <a:pt x="325" y="2787"/>
                    <a:pt x="217" y="2787"/>
                  </a:cubicBezTo>
                  <a:cubicBezTo>
                    <a:pt x="109" y="2787"/>
                    <a:pt x="1" y="2859"/>
                    <a:pt x="1" y="3003"/>
                  </a:cubicBezTo>
                  <a:lnTo>
                    <a:pt x="1" y="4245"/>
                  </a:lnTo>
                  <a:cubicBezTo>
                    <a:pt x="1" y="4311"/>
                    <a:pt x="28" y="4372"/>
                    <a:pt x="84" y="4416"/>
                  </a:cubicBezTo>
                  <a:cubicBezTo>
                    <a:pt x="2309" y="6121"/>
                    <a:pt x="2387" y="6203"/>
                    <a:pt x="2459" y="6203"/>
                  </a:cubicBezTo>
                  <a:cubicBezTo>
                    <a:pt x="2466" y="6203"/>
                    <a:pt x="2474" y="6202"/>
                    <a:pt x="2484" y="6202"/>
                  </a:cubicBezTo>
                  <a:cubicBezTo>
                    <a:pt x="2551" y="6202"/>
                    <a:pt x="2617" y="6168"/>
                    <a:pt x="2656" y="6118"/>
                  </a:cubicBezTo>
                  <a:cubicBezTo>
                    <a:pt x="4375" y="3823"/>
                    <a:pt x="3072" y="508"/>
                    <a:pt x="250" y="4"/>
                  </a:cubicBezTo>
                  <a:cubicBezTo>
                    <a:pt x="238" y="2"/>
                    <a:pt x="226" y="1"/>
                    <a:pt x="214"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 name="Google Shape;1247;p68"/>
            <p:cNvSpPr/>
            <p:nvPr/>
          </p:nvSpPr>
          <p:spPr>
            <a:xfrm>
              <a:off x="6793604" y="3775765"/>
              <a:ext cx="46042" cy="50345"/>
            </a:xfrm>
            <a:custGeom>
              <a:avLst/>
              <a:gdLst/>
              <a:ahLst/>
              <a:cxnLst/>
              <a:rect l="l" t="t" r="r" b="b"/>
              <a:pathLst>
                <a:path w="1787" h="1954" extrusionOk="0">
                  <a:moveTo>
                    <a:pt x="439" y="651"/>
                  </a:moveTo>
                  <a:lnTo>
                    <a:pt x="1149" y="1194"/>
                  </a:lnTo>
                  <a:cubicBezTo>
                    <a:pt x="921" y="1316"/>
                    <a:pt x="683" y="1405"/>
                    <a:pt x="439" y="1471"/>
                  </a:cubicBezTo>
                  <a:lnTo>
                    <a:pt x="439" y="1466"/>
                  </a:lnTo>
                  <a:lnTo>
                    <a:pt x="439" y="651"/>
                  </a:lnTo>
                  <a:close/>
                  <a:moveTo>
                    <a:pt x="216" y="0"/>
                  </a:moveTo>
                  <a:cubicBezTo>
                    <a:pt x="104" y="0"/>
                    <a:pt x="1" y="87"/>
                    <a:pt x="1" y="213"/>
                  </a:cubicBezTo>
                  <a:lnTo>
                    <a:pt x="1" y="1737"/>
                  </a:lnTo>
                  <a:cubicBezTo>
                    <a:pt x="1" y="1859"/>
                    <a:pt x="101" y="1954"/>
                    <a:pt x="217" y="1954"/>
                  </a:cubicBezTo>
                  <a:cubicBezTo>
                    <a:pt x="727" y="1876"/>
                    <a:pt x="1215" y="1688"/>
                    <a:pt x="1647" y="1405"/>
                  </a:cubicBezTo>
                  <a:cubicBezTo>
                    <a:pt x="1775" y="1327"/>
                    <a:pt x="1786" y="1144"/>
                    <a:pt x="1664" y="1050"/>
                  </a:cubicBezTo>
                  <a:lnTo>
                    <a:pt x="350" y="47"/>
                  </a:lnTo>
                  <a:cubicBezTo>
                    <a:pt x="308" y="14"/>
                    <a:pt x="262" y="0"/>
                    <a:pt x="216"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 name="Google Shape;1248;p68"/>
            <p:cNvSpPr/>
            <p:nvPr/>
          </p:nvSpPr>
          <p:spPr>
            <a:xfrm>
              <a:off x="6725765" y="3775688"/>
              <a:ext cx="45887" cy="50422"/>
            </a:xfrm>
            <a:custGeom>
              <a:avLst/>
              <a:gdLst/>
              <a:ahLst/>
              <a:cxnLst/>
              <a:rect l="l" t="t" r="r" b="b"/>
              <a:pathLst>
                <a:path w="1781" h="1957" extrusionOk="0">
                  <a:moveTo>
                    <a:pt x="1353" y="654"/>
                  </a:moveTo>
                  <a:lnTo>
                    <a:pt x="1353" y="1474"/>
                  </a:lnTo>
                  <a:cubicBezTo>
                    <a:pt x="1104" y="1408"/>
                    <a:pt x="866" y="1319"/>
                    <a:pt x="644" y="1203"/>
                  </a:cubicBezTo>
                  <a:lnTo>
                    <a:pt x="1353" y="654"/>
                  </a:lnTo>
                  <a:close/>
                  <a:moveTo>
                    <a:pt x="1568" y="1"/>
                  </a:moveTo>
                  <a:cubicBezTo>
                    <a:pt x="1522" y="1"/>
                    <a:pt x="1475" y="15"/>
                    <a:pt x="1437" y="44"/>
                  </a:cubicBezTo>
                  <a:lnTo>
                    <a:pt x="123" y="1053"/>
                  </a:lnTo>
                  <a:cubicBezTo>
                    <a:pt x="1" y="1147"/>
                    <a:pt x="12" y="1325"/>
                    <a:pt x="134" y="1408"/>
                  </a:cubicBezTo>
                  <a:cubicBezTo>
                    <a:pt x="738" y="1796"/>
                    <a:pt x="1425" y="1957"/>
                    <a:pt x="1564" y="1957"/>
                  </a:cubicBezTo>
                  <a:cubicBezTo>
                    <a:pt x="1686" y="1957"/>
                    <a:pt x="1780" y="1862"/>
                    <a:pt x="1780" y="1740"/>
                  </a:cubicBezTo>
                  <a:lnTo>
                    <a:pt x="1780" y="216"/>
                  </a:lnTo>
                  <a:cubicBezTo>
                    <a:pt x="1780" y="133"/>
                    <a:pt x="1736" y="61"/>
                    <a:pt x="1664" y="22"/>
                  </a:cubicBezTo>
                  <a:cubicBezTo>
                    <a:pt x="1634" y="8"/>
                    <a:pt x="1601" y="1"/>
                    <a:pt x="1568"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 name="Google Shape;1249;p68"/>
            <p:cNvSpPr/>
            <p:nvPr/>
          </p:nvSpPr>
          <p:spPr>
            <a:xfrm>
              <a:off x="6658776" y="3630322"/>
              <a:ext cx="113005" cy="159640"/>
            </a:xfrm>
            <a:custGeom>
              <a:avLst/>
              <a:gdLst/>
              <a:ahLst/>
              <a:cxnLst/>
              <a:rect l="l" t="t" r="r" b="b"/>
              <a:pathLst>
                <a:path w="4386" h="6196" extrusionOk="0">
                  <a:moveTo>
                    <a:pt x="3953" y="486"/>
                  </a:moveTo>
                  <a:lnTo>
                    <a:pt x="3953" y="4134"/>
                  </a:lnTo>
                  <a:lnTo>
                    <a:pt x="1941" y="5675"/>
                  </a:lnTo>
                  <a:cubicBezTo>
                    <a:pt x="671" y="3740"/>
                    <a:pt x="1664" y="1074"/>
                    <a:pt x="3953" y="486"/>
                  </a:cubicBezTo>
                  <a:close/>
                  <a:moveTo>
                    <a:pt x="4168" y="1"/>
                  </a:moveTo>
                  <a:cubicBezTo>
                    <a:pt x="4156" y="1"/>
                    <a:pt x="4143" y="2"/>
                    <a:pt x="4131" y="4"/>
                  </a:cubicBezTo>
                  <a:cubicBezTo>
                    <a:pt x="1320" y="508"/>
                    <a:pt x="1" y="3818"/>
                    <a:pt x="1725" y="6107"/>
                  </a:cubicBezTo>
                  <a:cubicBezTo>
                    <a:pt x="1767" y="6166"/>
                    <a:pt x="1833" y="6196"/>
                    <a:pt x="1898" y="6196"/>
                  </a:cubicBezTo>
                  <a:cubicBezTo>
                    <a:pt x="1945" y="6196"/>
                    <a:pt x="1991" y="6181"/>
                    <a:pt x="2030" y="6152"/>
                  </a:cubicBezTo>
                  <a:lnTo>
                    <a:pt x="4297" y="4411"/>
                  </a:lnTo>
                  <a:cubicBezTo>
                    <a:pt x="4353" y="4367"/>
                    <a:pt x="4386" y="4306"/>
                    <a:pt x="4386" y="4239"/>
                  </a:cubicBezTo>
                  <a:lnTo>
                    <a:pt x="4386" y="220"/>
                  </a:lnTo>
                  <a:cubicBezTo>
                    <a:pt x="4386" y="94"/>
                    <a:pt x="4286" y="1"/>
                    <a:pt x="4168"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0" name="Google Shape;1250;p68"/>
          <p:cNvGrpSpPr/>
          <p:nvPr/>
        </p:nvGrpSpPr>
        <p:grpSpPr>
          <a:xfrm>
            <a:off x="6000171" y="3481400"/>
            <a:ext cx="299364" cy="380704"/>
            <a:chOff x="6000171" y="3481400"/>
            <a:chExt cx="299364" cy="380704"/>
          </a:xfrm>
        </p:grpSpPr>
        <p:sp>
          <p:nvSpPr>
            <p:cNvPr id="1251" name="Google Shape;1251;p68"/>
            <p:cNvSpPr/>
            <p:nvPr/>
          </p:nvSpPr>
          <p:spPr>
            <a:xfrm>
              <a:off x="6240687" y="3548853"/>
              <a:ext cx="11311" cy="11311"/>
            </a:xfrm>
            <a:custGeom>
              <a:avLst/>
              <a:gdLst/>
              <a:ahLst/>
              <a:cxnLst/>
              <a:rect l="l" t="t" r="r" b="b"/>
              <a:pathLst>
                <a:path w="439" h="439" extrusionOk="0">
                  <a:moveTo>
                    <a:pt x="223" y="0"/>
                  </a:moveTo>
                  <a:cubicBezTo>
                    <a:pt x="101" y="0"/>
                    <a:pt x="1" y="100"/>
                    <a:pt x="1" y="216"/>
                  </a:cubicBezTo>
                  <a:cubicBezTo>
                    <a:pt x="1" y="338"/>
                    <a:pt x="101" y="438"/>
                    <a:pt x="223" y="438"/>
                  </a:cubicBezTo>
                  <a:cubicBezTo>
                    <a:pt x="339" y="438"/>
                    <a:pt x="439" y="338"/>
                    <a:pt x="439" y="216"/>
                  </a:cubicBezTo>
                  <a:cubicBezTo>
                    <a:pt x="439" y="100"/>
                    <a:pt x="339" y="0"/>
                    <a:pt x="223"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 name="Google Shape;1252;p68"/>
            <p:cNvSpPr/>
            <p:nvPr/>
          </p:nvSpPr>
          <p:spPr>
            <a:xfrm>
              <a:off x="6074890" y="3481400"/>
              <a:ext cx="223975" cy="228226"/>
            </a:xfrm>
            <a:custGeom>
              <a:avLst/>
              <a:gdLst/>
              <a:ahLst/>
              <a:cxnLst/>
              <a:rect l="l" t="t" r="r" b="b"/>
              <a:pathLst>
                <a:path w="8693" h="8858" extrusionOk="0">
                  <a:moveTo>
                    <a:pt x="2273" y="667"/>
                  </a:moveTo>
                  <a:cubicBezTo>
                    <a:pt x="2461" y="966"/>
                    <a:pt x="2866" y="1365"/>
                    <a:pt x="3714" y="1703"/>
                  </a:cubicBezTo>
                  <a:cubicBezTo>
                    <a:pt x="4562" y="2042"/>
                    <a:pt x="4895" y="2635"/>
                    <a:pt x="5028" y="3112"/>
                  </a:cubicBezTo>
                  <a:cubicBezTo>
                    <a:pt x="4512" y="2352"/>
                    <a:pt x="3636" y="2003"/>
                    <a:pt x="2722" y="1897"/>
                  </a:cubicBezTo>
                  <a:lnTo>
                    <a:pt x="2727" y="1897"/>
                  </a:lnTo>
                  <a:cubicBezTo>
                    <a:pt x="2533" y="1881"/>
                    <a:pt x="2350" y="1820"/>
                    <a:pt x="2184" y="1720"/>
                  </a:cubicBezTo>
                  <a:cubicBezTo>
                    <a:pt x="2078" y="1371"/>
                    <a:pt x="2106" y="994"/>
                    <a:pt x="2273" y="667"/>
                  </a:cubicBezTo>
                  <a:close/>
                  <a:moveTo>
                    <a:pt x="2318" y="1"/>
                  </a:moveTo>
                  <a:cubicBezTo>
                    <a:pt x="2258" y="1"/>
                    <a:pt x="2201" y="26"/>
                    <a:pt x="2162" y="73"/>
                  </a:cubicBezTo>
                  <a:cubicBezTo>
                    <a:pt x="1896" y="367"/>
                    <a:pt x="1735" y="744"/>
                    <a:pt x="1696" y="1143"/>
                  </a:cubicBezTo>
                  <a:cubicBezTo>
                    <a:pt x="1668" y="1082"/>
                    <a:pt x="1646" y="1021"/>
                    <a:pt x="1624" y="961"/>
                  </a:cubicBezTo>
                  <a:cubicBezTo>
                    <a:pt x="1573" y="811"/>
                    <a:pt x="1443" y="737"/>
                    <a:pt x="1312" y="737"/>
                  </a:cubicBezTo>
                  <a:cubicBezTo>
                    <a:pt x="1185" y="737"/>
                    <a:pt x="1058" y="807"/>
                    <a:pt x="1003" y="949"/>
                  </a:cubicBezTo>
                  <a:cubicBezTo>
                    <a:pt x="587" y="2086"/>
                    <a:pt x="615" y="2973"/>
                    <a:pt x="1097" y="3655"/>
                  </a:cubicBezTo>
                  <a:cubicBezTo>
                    <a:pt x="1790" y="4647"/>
                    <a:pt x="3315" y="4891"/>
                    <a:pt x="3415" y="5279"/>
                  </a:cubicBezTo>
                  <a:cubicBezTo>
                    <a:pt x="3431" y="5335"/>
                    <a:pt x="3409" y="5418"/>
                    <a:pt x="3337" y="5518"/>
                  </a:cubicBezTo>
                  <a:cubicBezTo>
                    <a:pt x="2973" y="6070"/>
                    <a:pt x="2297" y="6300"/>
                    <a:pt x="1603" y="6300"/>
                  </a:cubicBezTo>
                  <a:cubicBezTo>
                    <a:pt x="1281" y="6300"/>
                    <a:pt x="954" y="6250"/>
                    <a:pt x="654" y="6161"/>
                  </a:cubicBezTo>
                  <a:lnTo>
                    <a:pt x="582" y="6138"/>
                  </a:lnTo>
                  <a:cubicBezTo>
                    <a:pt x="536" y="6128"/>
                    <a:pt x="492" y="6123"/>
                    <a:pt x="451" y="6123"/>
                  </a:cubicBezTo>
                  <a:cubicBezTo>
                    <a:pt x="172" y="6123"/>
                    <a:pt x="0" y="6350"/>
                    <a:pt x="5" y="6582"/>
                  </a:cubicBezTo>
                  <a:cubicBezTo>
                    <a:pt x="22" y="7375"/>
                    <a:pt x="360" y="8045"/>
                    <a:pt x="598" y="8306"/>
                  </a:cubicBezTo>
                  <a:cubicBezTo>
                    <a:pt x="765" y="8500"/>
                    <a:pt x="970" y="8661"/>
                    <a:pt x="1191" y="8788"/>
                  </a:cubicBezTo>
                  <a:cubicBezTo>
                    <a:pt x="1273" y="8836"/>
                    <a:pt x="1360" y="8858"/>
                    <a:pt x="1447" y="8858"/>
                  </a:cubicBezTo>
                  <a:cubicBezTo>
                    <a:pt x="1644" y="8858"/>
                    <a:pt x="1833" y="8743"/>
                    <a:pt x="1918" y="8550"/>
                  </a:cubicBezTo>
                  <a:cubicBezTo>
                    <a:pt x="2130" y="8059"/>
                    <a:pt x="2621" y="7281"/>
                    <a:pt x="3570" y="7281"/>
                  </a:cubicBezTo>
                  <a:cubicBezTo>
                    <a:pt x="3660" y="7281"/>
                    <a:pt x="3754" y="7288"/>
                    <a:pt x="3852" y="7303"/>
                  </a:cubicBezTo>
                  <a:cubicBezTo>
                    <a:pt x="4016" y="7328"/>
                    <a:pt x="4179" y="7340"/>
                    <a:pt x="4340" y="7340"/>
                  </a:cubicBezTo>
                  <a:cubicBezTo>
                    <a:pt x="5408" y="7340"/>
                    <a:pt x="6393" y="6797"/>
                    <a:pt x="6879" y="5906"/>
                  </a:cubicBezTo>
                  <a:cubicBezTo>
                    <a:pt x="6974" y="5736"/>
                    <a:pt x="6830" y="5585"/>
                    <a:pt x="6685" y="5585"/>
                  </a:cubicBezTo>
                  <a:cubicBezTo>
                    <a:pt x="6616" y="5585"/>
                    <a:pt x="6547" y="5619"/>
                    <a:pt x="6502" y="5700"/>
                  </a:cubicBezTo>
                  <a:cubicBezTo>
                    <a:pt x="6156" y="6335"/>
                    <a:pt x="5376" y="6909"/>
                    <a:pt x="4351" y="6909"/>
                  </a:cubicBezTo>
                  <a:cubicBezTo>
                    <a:pt x="4211" y="6909"/>
                    <a:pt x="4067" y="6898"/>
                    <a:pt x="3919" y="6876"/>
                  </a:cubicBezTo>
                  <a:cubicBezTo>
                    <a:pt x="3796" y="6857"/>
                    <a:pt x="3678" y="6849"/>
                    <a:pt x="3566" y="6849"/>
                  </a:cubicBezTo>
                  <a:cubicBezTo>
                    <a:pt x="2332" y="6849"/>
                    <a:pt x="1732" y="7890"/>
                    <a:pt x="1524" y="8378"/>
                  </a:cubicBezTo>
                  <a:cubicBezTo>
                    <a:pt x="1509" y="8409"/>
                    <a:pt x="1477" y="8427"/>
                    <a:pt x="1446" y="8427"/>
                  </a:cubicBezTo>
                  <a:cubicBezTo>
                    <a:pt x="1432" y="8427"/>
                    <a:pt x="1419" y="8424"/>
                    <a:pt x="1408" y="8417"/>
                  </a:cubicBezTo>
                  <a:cubicBezTo>
                    <a:pt x="1225" y="8312"/>
                    <a:pt x="1058" y="8179"/>
                    <a:pt x="920" y="8023"/>
                  </a:cubicBezTo>
                  <a:cubicBezTo>
                    <a:pt x="504" y="7502"/>
                    <a:pt x="410" y="6654"/>
                    <a:pt x="449" y="6554"/>
                  </a:cubicBezTo>
                  <a:cubicBezTo>
                    <a:pt x="449" y="6554"/>
                    <a:pt x="449" y="6554"/>
                    <a:pt x="450" y="6554"/>
                  </a:cubicBezTo>
                  <a:cubicBezTo>
                    <a:pt x="508" y="6554"/>
                    <a:pt x="986" y="6735"/>
                    <a:pt x="1617" y="6735"/>
                  </a:cubicBezTo>
                  <a:cubicBezTo>
                    <a:pt x="2141" y="6735"/>
                    <a:pt x="2770" y="6611"/>
                    <a:pt x="3354" y="6155"/>
                  </a:cubicBezTo>
                  <a:lnTo>
                    <a:pt x="3365" y="6144"/>
                  </a:lnTo>
                  <a:cubicBezTo>
                    <a:pt x="3642" y="5900"/>
                    <a:pt x="3936" y="5523"/>
                    <a:pt x="3836" y="5163"/>
                  </a:cubicBezTo>
                  <a:cubicBezTo>
                    <a:pt x="3548" y="4132"/>
                    <a:pt x="382" y="4381"/>
                    <a:pt x="1325" y="1360"/>
                  </a:cubicBezTo>
                  <a:lnTo>
                    <a:pt x="1325" y="1360"/>
                  </a:lnTo>
                  <a:cubicBezTo>
                    <a:pt x="1519" y="1759"/>
                    <a:pt x="1912" y="2247"/>
                    <a:pt x="2677" y="2330"/>
                  </a:cubicBezTo>
                  <a:cubicBezTo>
                    <a:pt x="3498" y="2424"/>
                    <a:pt x="4551" y="2762"/>
                    <a:pt x="4917" y="3854"/>
                  </a:cubicBezTo>
                  <a:cubicBezTo>
                    <a:pt x="4965" y="4005"/>
                    <a:pt x="5102" y="4092"/>
                    <a:pt x="5243" y="4092"/>
                  </a:cubicBezTo>
                  <a:cubicBezTo>
                    <a:pt x="5315" y="4092"/>
                    <a:pt x="5387" y="4069"/>
                    <a:pt x="5449" y="4021"/>
                  </a:cubicBezTo>
                  <a:cubicBezTo>
                    <a:pt x="5821" y="3782"/>
                    <a:pt x="6015" y="3350"/>
                    <a:pt x="5954" y="2917"/>
                  </a:cubicBezTo>
                  <a:cubicBezTo>
                    <a:pt x="5915" y="2585"/>
                    <a:pt x="6142" y="2285"/>
                    <a:pt x="6469" y="2236"/>
                  </a:cubicBezTo>
                  <a:cubicBezTo>
                    <a:pt x="6501" y="2231"/>
                    <a:pt x="6532" y="2228"/>
                    <a:pt x="6563" y="2228"/>
                  </a:cubicBezTo>
                  <a:cubicBezTo>
                    <a:pt x="6854" y="2228"/>
                    <a:pt x="7113" y="2433"/>
                    <a:pt x="7168" y="2729"/>
                  </a:cubicBezTo>
                  <a:cubicBezTo>
                    <a:pt x="7179" y="2762"/>
                    <a:pt x="7251" y="3056"/>
                    <a:pt x="7661" y="3150"/>
                  </a:cubicBezTo>
                  <a:lnTo>
                    <a:pt x="7717" y="3167"/>
                  </a:lnTo>
                  <a:lnTo>
                    <a:pt x="7511" y="3250"/>
                  </a:lnTo>
                  <a:cubicBezTo>
                    <a:pt x="7101" y="3394"/>
                    <a:pt x="6724" y="3899"/>
                    <a:pt x="6735" y="4647"/>
                  </a:cubicBezTo>
                  <a:lnTo>
                    <a:pt x="6735" y="4664"/>
                  </a:lnTo>
                  <a:lnTo>
                    <a:pt x="6735" y="4797"/>
                  </a:lnTo>
                  <a:cubicBezTo>
                    <a:pt x="6735" y="4941"/>
                    <a:pt x="6843" y="5013"/>
                    <a:pt x="6951" y="5013"/>
                  </a:cubicBezTo>
                  <a:cubicBezTo>
                    <a:pt x="7060" y="5013"/>
                    <a:pt x="7168" y="4941"/>
                    <a:pt x="7168" y="4797"/>
                  </a:cubicBezTo>
                  <a:lnTo>
                    <a:pt x="7168" y="4647"/>
                  </a:lnTo>
                  <a:cubicBezTo>
                    <a:pt x="7162" y="4254"/>
                    <a:pt x="7306" y="3793"/>
                    <a:pt x="7661" y="3655"/>
                  </a:cubicBezTo>
                  <a:lnTo>
                    <a:pt x="8493" y="3328"/>
                  </a:lnTo>
                  <a:cubicBezTo>
                    <a:pt x="8692" y="3250"/>
                    <a:pt x="8676" y="2973"/>
                    <a:pt x="8470" y="2917"/>
                  </a:cubicBezTo>
                  <a:lnTo>
                    <a:pt x="8465" y="2917"/>
                  </a:lnTo>
                  <a:cubicBezTo>
                    <a:pt x="7689" y="2712"/>
                    <a:pt x="7622" y="2712"/>
                    <a:pt x="7583" y="2629"/>
                  </a:cubicBezTo>
                  <a:cubicBezTo>
                    <a:pt x="7489" y="2131"/>
                    <a:pt x="7049" y="1784"/>
                    <a:pt x="6554" y="1784"/>
                  </a:cubicBezTo>
                  <a:cubicBezTo>
                    <a:pt x="6498" y="1784"/>
                    <a:pt x="6442" y="1789"/>
                    <a:pt x="6386" y="1798"/>
                  </a:cubicBezTo>
                  <a:cubicBezTo>
                    <a:pt x="5832" y="1892"/>
                    <a:pt x="5449" y="2407"/>
                    <a:pt x="5521" y="2973"/>
                  </a:cubicBezTo>
                  <a:cubicBezTo>
                    <a:pt x="5538" y="3073"/>
                    <a:pt x="5527" y="3172"/>
                    <a:pt x="5499" y="3272"/>
                  </a:cubicBezTo>
                  <a:cubicBezTo>
                    <a:pt x="5349" y="2391"/>
                    <a:pt x="4800" y="1670"/>
                    <a:pt x="3875" y="1304"/>
                  </a:cubicBezTo>
                  <a:cubicBezTo>
                    <a:pt x="2677" y="827"/>
                    <a:pt x="2533" y="229"/>
                    <a:pt x="2528" y="195"/>
                  </a:cubicBezTo>
                  <a:cubicBezTo>
                    <a:pt x="2522" y="112"/>
                    <a:pt x="2467" y="40"/>
                    <a:pt x="2389" y="13"/>
                  </a:cubicBezTo>
                  <a:cubicBezTo>
                    <a:pt x="2365" y="5"/>
                    <a:pt x="2342" y="1"/>
                    <a:pt x="2318"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 name="Google Shape;1253;p68"/>
            <p:cNvSpPr/>
            <p:nvPr/>
          </p:nvSpPr>
          <p:spPr>
            <a:xfrm>
              <a:off x="6000171" y="3683552"/>
              <a:ext cx="299364" cy="178551"/>
            </a:xfrm>
            <a:custGeom>
              <a:avLst/>
              <a:gdLst/>
              <a:ahLst/>
              <a:cxnLst/>
              <a:rect l="l" t="t" r="r" b="b"/>
              <a:pathLst>
                <a:path w="11619" h="6930" extrusionOk="0">
                  <a:moveTo>
                    <a:pt x="3265" y="2195"/>
                  </a:moveTo>
                  <a:lnTo>
                    <a:pt x="4457" y="5355"/>
                  </a:lnTo>
                  <a:lnTo>
                    <a:pt x="3731" y="5627"/>
                  </a:lnTo>
                  <a:lnTo>
                    <a:pt x="2545" y="2472"/>
                  </a:lnTo>
                  <a:lnTo>
                    <a:pt x="3265" y="2195"/>
                  </a:lnTo>
                  <a:close/>
                  <a:moveTo>
                    <a:pt x="2140" y="2622"/>
                  </a:moveTo>
                  <a:lnTo>
                    <a:pt x="3326" y="5777"/>
                  </a:lnTo>
                  <a:lnTo>
                    <a:pt x="1713" y="6386"/>
                  </a:lnTo>
                  <a:lnTo>
                    <a:pt x="521" y="3232"/>
                  </a:lnTo>
                  <a:lnTo>
                    <a:pt x="2140" y="2622"/>
                  </a:lnTo>
                  <a:close/>
                  <a:moveTo>
                    <a:pt x="10450" y="0"/>
                  </a:moveTo>
                  <a:cubicBezTo>
                    <a:pt x="10217" y="0"/>
                    <a:pt x="9960" y="96"/>
                    <a:pt x="9713" y="327"/>
                  </a:cubicBezTo>
                  <a:lnTo>
                    <a:pt x="7917" y="1868"/>
                  </a:lnTo>
                  <a:cubicBezTo>
                    <a:pt x="7800" y="1652"/>
                    <a:pt x="7573" y="1447"/>
                    <a:pt x="7163" y="1447"/>
                  </a:cubicBezTo>
                  <a:cubicBezTo>
                    <a:pt x="6656" y="1447"/>
                    <a:pt x="6281" y="1443"/>
                    <a:pt x="5990" y="1443"/>
                  </a:cubicBezTo>
                  <a:cubicBezTo>
                    <a:pt x="4880" y="1443"/>
                    <a:pt x="4991" y="1499"/>
                    <a:pt x="3665" y="2034"/>
                  </a:cubicBezTo>
                  <a:cubicBezTo>
                    <a:pt x="3596" y="1864"/>
                    <a:pt x="3436" y="1762"/>
                    <a:pt x="3265" y="1762"/>
                  </a:cubicBezTo>
                  <a:cubicBezTo>
                    <a:pt x="3214" y="1762"/>
                    <a:pt x="3161" y="1771"/>
                    <a:pt x="3110" y="1791"/>
                  </a:cubicBezTo>
                  <a:lnTo>
                    <a:pt x="166" y="2899"/>
                  </a:lnTo>
                  <a:cubicBezTo>
                    <a:pt x="61" y="2938"/>
                    <a:pt x="0" y="3055"/>
                    <a:pt x="33" y="3165"/>
                  </a:cubicBezTo>
                  <a:cubicBezTo>
                    <a:pt x="33" y="3171"/>
                    <a:pt x="39" y="3182"/>
                    <a:pt x="44" y="3188"/>
                  </a:cubicBezTo>
                  <a:cubicBezTo>
                    <a:pt x="1453" y="6930"/>
                    <a:pt x="1375" y="6725"/>
                    <a:pt x="1386" y="6752"/>
                  </a:cubicBezTo>
                  <a:cubicBezTo>
                    <a:pt x="1424" y="6829"/>
                    <a:pt x="1502" y="6876"/>
                    <a:pt x="1584" y="6876"/>
                  </a:cubicBezTo>
                  <a:cubicBezTo>
                    <a:pt x="1609" y="6876"/>
                    <a:pt x="1633" y="6872"/>
                    <a:pt x="1658" y="6863"/>
                  </a:cubicBezTo>
                  <a:lnTo>
                    <a:pt x="4607" y="5754"/>
                  </a:lnTo>
                  <a:cubicBezTo>
                    <a:pt x="4829" y="5666"/>
                    <a:pt x="4940" y="5411"/>
                    <a:pt x="4851" y="5189"/>
                  </a:cubicBezTo>
                  <a:cubicBezTo>
                    <a:pt x="5472" y="4945"/>
                    <a:pt x="5433" y="4928"/>
                    <a:pt x="6010" y="4928"/>
                  </a:cubicBezTo>
                  <a:cubicBezTo>
                    <a:pt x="6298" y="4928"/>
                    <a:pt x="6298" y="4496"/>
                    <a:pt x="6010" y="4496"/>
                  </a:cubicBezTo>
                  <a:cubicBezTo>
                    <a:pt x="5350" y="4496"/>
                    <a:pt x="5328" y="4535"/>
                    <a:pt x="4701" y="4784"/>
                  </a:cubicBezTo>
                  <a:lnTo>
                    <a:pt x="3814" y="2434"/>
                  </a:lnTo>
                  <a:cubicBezTo>
                    <a:pt x="4940" y="1979"/>
                    <a:pt x="5117" y="1879"/>
                    <a:pt x="5500" y="1879"/>
                  </a:cubicBezTo>
                  <a:lnTo>
                    <a:pt x="7163" y="1879"/>
                  </a:lnTo>
                  <a:cubicBezTo>
                    <a:pt x="7173" y="1879"/>
                    <a:pt x="7183" y="1878"/>
                    <a:pt x="7192" y="1878"/>
                  </a:cubicBezTo>
                  <a:cubicBezTo>
                    <a:pt x="7402" y="1878"/>
                    <a:pt x="7579" y="2044"/>
                    <a:pt x="7590" y="2256"/>
                  </a:cubicBezTo>
                  <a:cubicBezTo>
                    <a:pt x="7601" y="2389"/>
                    <a:pt x="7562" y="2517"/>
                    <a:pt x="7484" y="2622"/>
                  </a:cubicBezTo>
                  <a:cubicBezTo>
                    <a:pt x="7403" y="2711"/>
                    <a:pt x="7349" y="2724"/>
                    <a:pt x="6815" y="2724"/>
                  </a:cubicBezTo>
                  <a:cubicBezTo>
                    <a:pt x="6583" y="2724"/>
                    <a:pt x="6260" y="2722"/>
                    <a:pt x="5804" y="2722"/>
                  </a:cubicBezTo>
                  <a:cubicBezTo>
                    <a:pt x="5516" y="2722"/>
                    <a:pt x="5516" y="3154"/>
                    <a:pt x="5804" y="3154"/>
                  </a:cubicBezTo>
                  <a:lnTo>
                    <a:pt x="7202" y="3154"/>
                  </a:lnTo>
                  <a:cubicBezTo>
                    <a:pt x="7700" y="3154"/>
                    <a:pt x="7994" y="2827"/>
                    <a:pt x="8022" y="2345"/>
                  </a:cubicBezTo>
                  <a:cubicBezTo>
                    <a:pt x="8039" y="2334"/>
                    <a:pt x="9990" y="654"/>
                    <a:pt x="10001" y="643"/>
                  </a:cubicBezTo>
                  <a:cubicBezTo>
                    <a:pt x="10121" y="534"/>
                    <a:pt x="10275" y="431"/>
                    <a:pt x="10438" y="431"/>
                  </a:cubicBezTo>
                  <a:cubicBezTo>
                    <a:pt x="10531" y="431"/>
                    <a:pt x="10627" y="464"/>
                    <a:pt x="10722" y="549"/>
                  </a:cubicBezTo>
                  <a:cubicBezTo>
                    <a:pt x="11016" y="843"/>
                    <a:pt x="10738" y="1192"/>
                    <a:pt x="10678" y="1264"/>
                  </a:cubicBezTo>
                  <a:lnTo>
                    <a:pt x="8166" y="4036"/>
                  </a:lnTo>
                  <a:cubicBezTo>
                    <a:pt x="7911" y="4319"/>
                    <a:pt x="7551" y="4485"/>
                    <a:pt x="7174" y="4501"/>
                  </a:cubicBezTo>
                  <a:lnTo>
                    <a:pt x="7024" y="4501"/>
                  </a:lnTo>
                  <a:cubicBezTo>
                    <a:pt x="6736" y="4501"/>
                    <a:pt x="6736" y="4934"/>
                    <a:pt x="7024" y="4934"/>
                  </a:cubicBezTo>
                  <a:lnTo>
                    <a:pt x="7190" y="4934"/>
                  </a:lnTo>
                  <a:cubicBezTo>
                    <a:pt x="7689" y="4912"/>
                    <a:pt x="8155" y="4690"/>
                    <a:pt x="8488" y="4324"/>
                  </a:cubicBezTo>
                  <a:lnTo>
                    <a:pt x="11005" y="1558"/>
                  </a:lnTo>
                  <a:cubicBezTo>
                    <a:pt x="11618" y="849"/>
                    <a:pt x="11140" y="0"/>
                    <a:pt x="1045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54" name="Google Shape;1254;p68"/>
          <p:cNvGrpSpPr/>
          <p:nvPr/>
        </p:nvGrpSpPr>
        <p:grpSpPr>
          <a:xfrm>
            <a:off x="5383692" y="3480705"/>
            <a:ext cx="263396" cy="379415"/>
            <a:chOff x="5383692" y="3480705"/>
            <a:chExt cx="263396" cy="379415"/>
          </a:xfrm>
        </p:grpSpPr>
        <p:sp>
          <p:nvSpPr>
            <p:cNvPr id="1255" name="Google Shape;1255;p68"/>
            <p:cNvSpPr/>
            <p:nvPr/>
          </p:nvSpPr>
          <p:spPr>
            <a:xfrm>
              <a:off x="5515660" y="3730393"/>
              <a:ext cx="72013" cy="61681"/>
            </a:xfrm>
            <a:custGeom>
              <a:avLst/>
              <a:gdLst/>
              <a:ahLst/>
              <a:cxnLst/>
              <a:rect l="l" t="t" r="r" b="b"/>
              <a:pathLst>
                <a:path w="2795" h="2394" extrusionOk="0">
                  <a:moveTo>
                    <a:pt x="1381" y="460"/>
                  </a:moveTo>
                  <a:cubicBezTo>
                    <a:pt x="1381" y="793"/>
                    <a:pt x="1381" y="588"/>
                    <a:pt x="1381" y="1043"/>
                  </a:cubicBezTo>
                  <a:lnTo>
                    <a:pt x="876" y="1453"/>
                  </a:lnTo>
                  <a:cubicBezTo>
                    <a:pt x="727" y="1037"/>
                    <a:pt x="960" y="588"/>
                    <a:pt x="1381" y="460"/>
                  </a:cubicBezTo>
                  <a:close/>
                  <a:moveTo>
                    <a:pt x="1813" y="460"/>
                  </a:moveTo>
                  <a:cubicBezTo>
                    <a:pt x="2235" y="588"/>
                    <a:pt x="2462" y="1037"/>
                    <a:pt x="2318" y="1447"/>
                  </a:cubicBezTo>
                  <a:lnTo>
                    <a:pt x="2318" y="1453"/>
                  </a:lnTo>
                  <a:lnTo>
                    <a:pt x="1813" y="1043"/>
                  </a:lnTo>
                  <a:lnTo>
                    <a:pt x="1813" y="460"/>
                  </a:lnTo>
                  <a:close/>
                  <a:moveTo>
                    <a:pt x="1813" y="1597"/>
                  </a:moveTo>
                  <a:lnTo>
                    <a:pt x="2063" y="1796"/>
                  </a:lnTo>
                  <a:cubicBezTo>
                    <a:pt x="1991" y="1852"/>
                    <a:pt x="1902" y="1896"/>
                    <a:pt x="1813" y="1924"/>
                  </a:cubicBezTo>
                  <a:lnTo>
                    <a:pt x="1813" y="1597"/>
                  </a:lnTo>
                  <a:close/>
                  <a:moveTo>
                    <a:pt x="1381" y="1597"/>
                  </a:moveTo>
                  <a:lnTo>
                    <a:pt x="1381" y="1930"/>
                  </a:lnTo>
                  <a:cubicBezTo>
                    <a:pt x="1292" y="1902"/>
                    <a:pt x="1204" y="1857"/>
                    <a:pt x="1131" y="1802"/>
                  </a:cubicBezTo>
                  <a:lnTo>
                    <a:pt x="1381" y="1597"/>
                  </a:lnTo>
                  <a:close/>
                  <a:moveTo>
                    <a:pt x="1597" y="0"/>
                  </a:moveTo>
                  <a:cubicBezTo>
                    <a:pt x="533" y="0"/>
                    <a:pt x="1" y="1286"/>
                    <a:pt x="754" y="2040"/>
                  </a:cubicBezTo>
                  <a:cubicBezTo>
                    <a:pt x="997" y="2285"/>
                    <a:pt x="1296" y="2394"/>
                    <a:pt x="1590" y="2394"/>
                  </a:cubicBezTo>
                  <a:cubicBezTo>
                    <a:pt x="2204" y="2394"/>
                    <a:pt x="2795" y="1917"/>
                    <a:pt x="2795" y="1198"/>
                  </a:cubicBezTo>
                  <a:cubicBezTo>
                    <a:pt x="2789" y="538"/>
                    <a:pt x="2257" y="0"/>
                    <a:pt x="1597"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 name="Google Shape;1256;p68"/>
            <p:cNvSpPr/>
            <p:nvPr/>
          </p:nvSpPr>
          <p:spPr>
            <a:xfrm>
              <a:off x="5509940" y="3717253"/>
              <a:ext cx="11182" cy="123852"/>
            </a:xfrm>
            <a:custGeom>
              <a:avLst/>
              <a:gdLst/>
              <a:ahLst/>
              <a:cxnLst/>
              <a:rect l="l" t="t" r="r" b="b"/>
              <a:pathLst>
                <a:path w="434" h="4807" extrusionOk="0">
                  <a:moveTo>
                    <a:pt x="217" y="0"/>
                  </a:moveTo>
                  <a:cubicBezTo>
                    <a:pt x="95" y="0"/>
                    <a:pt x="1" y="100"/>
                    <a:pt x="1" y="216"/>
                  </a:cubicBezTo>
                  <a:lnTo>
                    <a:pt x="1" y="4591"/>
                  </a:lnTo>
                  <a:cubicBezTo>
                    <a:pt x="1" y="4735"/>
                    <a:pt x="109" y="4807"/>
                    <a:pt x="217" y="4807"/>
                  </a:cubicBezTo>
                  <a:cubicBezTo>
                    <a:pt x="325" y="4807"/>
                    <a:pt x="433" y="4735"/>
                    <a:pt x="433" y="4591"/>
                  </a:cubicBezTo>
                  <a:lnTo>
                    <a:pt x="433" y="216"/>
                  </a:lnTo>
                  <a:cubicBezTo>
                    <a:pt x="433" y="94"/>
                    <a:pt x="333" y="0"/>
                    <a:pt x="217"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 name="Google Shape;1257;p68"/>
            <p:cNvSpPr/>
            <p:nvPr/>
          </p:nvSpPr>
          <p:spPr>
            <a:xfrm>
              <a:off x="5521097" y="3768525"/>
              <a:ext cx="125991" cy="91595"/>
            </a:xfrm>
            <a:custGeom>
              <a:avLst/>
              <a:gdLst/>
              <a:ahLst/>
              <a:cxnLst/>
              <a:rect l="l" t="t" r="r" b="b"/>
              <a:pathLst>
                <a:path w="4890" h="3555" extrusionOk="0">
                  <a:moveTo>
                    <a:pt x="4457" y="1525"/>
                  </a:moveTo>
                  <a:lnTo>
                    <a:pt x="4457" y="2989"/>
                  </a:lnTo>
                  <a:cubicBezTo>
                    <a:pt x="4457" y="3061"/>
                    <a:pt x="4396" y="3122"/>
                    <a:pt x="4324" y="3122"/>
                  </a:cubicBezTo>
                  <a:lnTo>
                    <a:pt x="3121" y="3122"/>
                  </a:lnTo>
                  <a:lnTo>
                    <a:pt x="3121" y="1653"/>
                  </a:lnTo>
                  <a:cubicBezTo>
                    <a:pt x="3121" y="1580"/>
                    <a:pt x="3182" y="1525"/>
                    <a:pt x="3254" y="1525"/>
                  </a:cubicBezTo>
                  <a:close/>
                  <a:moveTo>
                    <a:pt x="4674" y="0"/>
                  </a:moveTo>
                  <a:cubicBezTo>
                    <a:pt x="4552" y="0"/>
                    <a:pt x="4457" y="95"/>
                    <a:pt x="4457" y="217"/>
                  </a:cubicBezTo>
                  <a:lnTo>
                    <a:pt x="4457" y="1093"/>
                  </a:lnTo>
                  <a:cubicBezTo>
                    <a:pt x="4023" y="1093"/>
                    <a:pt x="3740" y="1092"/>
                    <a:pt x="3553" y="1092"/>
                  </a:cubicBezTo>
                  <a:cubicBezTo>
                    <a:pt x="3179" y="1092"/>
                    <a:pt x="3186" y="1094"/>
                    <a:pt x="3127" y="1109"/>
                  </a:cubicBezTo>
                  <a:lnTo>
                    <a:pt x="3127" y="316"/>
                  </a:lnTo>
                  <a:cubicBezTo>
                    <a:pt x="3127" y="172"/>
                    <a:pt x="3019" y="100"/>
                    <a:pt x="2911" y="100"/>
                  </a:cubicBezTo>
                  <a:cubicBezTo>
                    <a:pt x="2803" y="100"/>
                    <a:pt x="2694" y="172"/>
                    <a:pt x="2694" y="316"/>
                  </a:cubicBezTo>
                  <a:lnTo>
                    <a:pt x="2694" y="3122"/>
                  </a:lnTo>
                  <a:lnTo>
                    <a:pt x="288" y="3122"/>
                  </a:lnTo>
                  <a:cubicBezTo>
                    <a:pt x="0" y="3122"/>
                    <a:pt x="0" y="3554"/>
                    <a:pt x="288" y="3554"/>
                  </a:cubicBezTo>
                  <a:lnTo>
                    <a:pt x="4324" y="3554"/>
                  </a:lnTo>
                  <a:cubicBezTo>
                    <a:pt x="4635" y="3554"/>
                    <a:pt x="4884" y="3299"/>
                    <a:pt x="4884" y="2994"/>
                  </a:cubicBezTo>
                  <a:lnTo>
                    <a:pt x="4884" y="222"/>
                  </a:lnTo>
                  <a:cubicBezTo>
                    <a:pt x="4890" y="100"/>
                    <a:pt x="4790" y="0"/>
                    <a:pt x="4674"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 name="Google Shape;1258;p68"/>
            <p:cNvSpPr/>
            <p:nvPr/>
          </p:nvSpPr>
          <p:spPr>
            <a:xfrm>
              <a:off x="5383692" y="3480705"/>
              <a:ext cx="263267" cy="379415"/>
            </a:xfrm>
            <a:custGeom>
              <a:avLst/>
              <a:gdLst/>
              <a:ahLst/>
              <a:cxnLst/>
              <a:rect l="l" t="t" r="r" b="b"/>
              <a:pathLst>
                <a:path w="10218" h="14726" extrusionOk="0">
                  <a:moveTo>
                    <a:pt x="7218" y="3798"/>
                  </a:moveTo>
                  <a:cubicBezTo>
                    <a:pt x="7822" y="3837"/>
                    <a:pt x="7861" y="4763"/>
                    <a:pt x="7218" y="4807"/>
                  </a:cubicBezTo>
                  <a:lnTo>
                    <a:pt x="7218" y="3798"/>
                  </a:lnTo>
                  <a:close/>
                  <a:moveTo>
                    <a:pt x="5111" y="472"/>
                  </a:moveTo>
                  <a:cubicBezTo>
                    <a:pt x="6414" y="472"/>
                    <a:pt x="7479" y="1514"/>
                    <a:pt x="7501" y="2817"/>
                  </a:cubicBezTo>
                  <a:lnTo>
                    <a:pt x="7501" y="3421"/>
                  </a:lnTo>
                  <a:cubicBezTo>
                    <a:pt x="7479" y="3410"/>
                    <a:pt x="7456" y="3405"/>
                    <a:pt x="7429" y="3399"/>
                  </a:cubicBezTo>
                  <a:cubicBezTo>
                    <a:pt x="7362" y="3377"/>
                    <a:pt x="7290" y="3366"/>
                    <a:pt x="7213" y="3366"/>
                  </a:cubicBezTo>
                  <a:cubicBezTo>
                    <a:pt x="7201" y="3211"/>
                    <a:pt x="7091" y="3078"/>
                    <a:pt x="6941" y="3033"/>
                  </a:cubicBezTo>
                  <a:cubicBezTo>
                    <a:pt x="6547" y="2906"/>
                    <a:pt x="6192" y="2678"/>
                    <a:pt x="5910" y="2379"/>
                  </a:cubicBezTo>
                  <a:cubicBezTo>
                    <a:pt x="5849" y="2312"/>
                    <a:pt x="5760" y="2274"/>
                    <a:pt x="5671" y="2268"/>
                  </a:cubicBezTo>
                  <a:cubicBezTo>
                    <a:pt x="5655" y="2266"/>
                    <a:pt x="5639" y="2265"/>
                    <a:pt x="5623" y="2265"/>
                  </a:cubicBezTo>
                  <a:cubicBezTo>
                    <a:pt x="5513" y="2265"/>
                    <a:pt x="5411" y="2313"/>
                    <a:pt x="5339" y="2396"/>
                  </a:cubicBezTo>
                  <a:cubicBezTo>
                    <a:pt x="4274" y="3610"/>
                    <a:pt x="3282" y="3904"/>
                    <a:pt x="3204" y="3948"/>
                  </a:cubicBezTo>
                  <a:cubicBezTo>
                    <a:pt x="3082" y="4014"/>
                    <a:pt x="3010" y="4142"/>
                    <a:pt x="3005" y="4286"/>
                  </a:cubicBezTo>
                  <a:cubicBezTo>
                    <a:pt x="3005" y="5012"/>
                    <a:pt x="3005" y="5051"/>
                    <a:pt x="3016" y="5190"/>
                  </a:cubicBezTo>
                  <a:cubicBezTo>
                    <a:pt x="3077" y="5755"/>
                    <a:pt x="3365" y="6276"/>
                    <a:pt x="3820" y="6620"/>
                  </a:cubicBezTo>
                  <a:lnTo>
                    <a:pt x="2855" y="6620"/>
                  </a:lnTo>
                  <a:cubicBezTo>
                    <a:pt x="2783" y="6620"/>
                    <a:pt x="2728" y="6565"/>
                    <a:pt x="2728" y="6493"/>
                  </a:cubicBezTo>
                  <a:lnTo>
                    <a:pt x="2728" y="2817"/>
                  </a:lnTo>
                  <a:cubicBezTo>
                    <a:pt x="2750" y="1514"/>
                    <a:pt x="3809" y="472"/>
                    <a:pt x="5111" y="472"/>
                  </a:cubicBezTo>
                  <a:close/>
                  <a:moveTo>
                    <a:pt x="7501" y="5184"/>
                  </a:moveTo>
                  <a:lnTo>
                    <a:pt x="7501" y="6493"/>
                  </a:lnTo>
                  <a:cubicBezTo>
                    <a:pt x="7501" y="6565"/>
                    <a:pt x="7445" y="6620"/>
                    <a:pt x="7373" y="6620"/>
                  </a:cubicBezTo>
                  <a:lnTo>
                    <a:pt x="6403" y="6620"/>
                  </a:lnTo>
                  <a:cubicBezTo>
                    <a:pt x="6841" y="6282"/>
                    <a:pt x="7129" y="5788"/>
                    <a:pt x="7201" y="5240"/>
                  </a:cubicBezTo>
                  <a:cubicBezTo>
                    <a:pt x="7301" y="5240"/>
                    <a:pt x="7401" y="5223"/>
                    <a:pt x="7501" y="5184"/>
                  </a:cubicBezTo>
                  <a:close/>
                  <a:moveTo>
                    <a:pt x="5633" y="2717"/>
                  </a:moveTo>
                  <a:cubicBezTo>
                    <a:pt x="5954" y="3044"/>
                    <a:pt x="6348" y="3288"/>
                    <a:pt x="6786" y="3438"/>
                  </a:cubicBezTo>
                  <a:lnTo>
                    <a:pt x="6786" y="5001"/>
                  </a:lnTo>
                  <a:cubicBezTo>
                    <a:pt x="6775" y="5633"/>
                    <a:pt x="6398" y="6210"/>
                    <a:pt x="5821" y="6476"/>
                  </a:cubicBezTo>
                  <a:cubicBezTo>
                    <a:pt x="5599" y="6575"/>
                    <a:pt x="5365" y="6622"/>
                    <a:pt x="5134" y="6622"/>
                  </a:cubicBezTo>
                  <a:cubicBezTo>
                    <a:pt x="4266" y="6622"/>
                    <a:pt x="3437" y="5967"/>
                    <a:pt x="3437" y="4974"/>
                  </a:cubicBezTo>
                  <a:lnTo>
                    <a:pt x="3443" y="4974"/>
                  </a:lnTo>
                  <a:lnTo>
                    <a:pt x="3443" y="4314"/>
                  </a:lnTo>
                  <a:cubicBezTo>
                    <a:pt x="4252" y="4009"/>
                    <a:pt x="5023" y="3388"/>
                    <a:pt x="5599" y="2750"/>
                  </a:cubicBezTo>
                  <a:lnTo>
                    <a:pt x="5633" y="2717"/>
                  </a:lnTo>
                  <a:close/>
                  <a:moveTo>
                    <a:pt x="4269" y="6875"/>
                  </a:moveTo>
                  <a:cubicBezTo>
                    <a:pt x="4543" y="6991"/>
                    <a:pt x="4834" y="7049"/>
                    <a:pt x="5125" y="7049"/>
                  </a:cubicBezTo>
                  <a:cubicBezTo>
                    <a:pt x="5406" y="7049"/>
                    <a:pt x="5687" y="6995"/>
                    <a:pt x="5954" y="6886"/>
                  </a:cubicBezTo>
                  <a:lnTo>
                    <a:pt x="5954" y="7119"/>
                  </a:lnTo>
                  <a:lnTo>
                    <a:pt x="5111" y="8156"/>
                  </a:lnTo>
                  <a:lnTo>
                    <a:pt x="4269" y="7119"/>
                  </a:lnTo>
                  <a:lnTo>
                    <a:pt x="4269" y="6875"/>
                  </a:lnTo>
                  <a:close/>
                  <a:moveTo>
                    <a:pt x="3936" y="7479"/>
                  </a:moveTo>
                  <a:lnTo>
                    <a:pt x="4768" y="8505"/>
                  </a:lnTo>
                  <a:lnTo>
                    <a:pt x="4341" y="8838"/>
                  </a:lnTo>
                  <a:lnTo>
                    <a:pt x="3698" y="7579"/>
                  </a:lnTo>
                  <a:lnTo>
                    <a:pt x="3936" y="7479"/>
                  </a:lnTo>
                  <a:close/>
                  <a:moveTo>
                    <a:pt x="6292" y="7479"/>
                  </a:moveTo>
                  <a:lnTo>
                    <a:pt x="6536" y="7579"/>
                  </a:lnTo>
                  <a:lnTo>
                    <a:pt x="5888" y="8838"/>
                  </a:lnTo>
                  <a:lnTo>
                    <a:pt x="5461" y="8499"/>
                  </a:lnTo>
                  <a:lnTo>
                    <a:pt x="6292" y="7479"/>
                  </a:lnTo>
                  <a:close/>
                  <a:moveTo>
                    <a:pt x="1635" y="12696"/>
                  </a:moveTo>
                  <a:cubicBezTo>
                    <a:pt x="1708" y="12696"/>
                    <a:pt x="1763" y="12757"/>
                    <a:pt x="1763" y="12829"/>
                  </a:cubicBezTo>
                  <a:lnTo>
                    <a:pt x="1763" y="14293"/>
                  </a:lnTo>
                  <a:lnTo>
                    <a:pt x="560" y="14293"/>
                  </a:lnTo>
                  <a:cubicBezTo>
                    <a:pt x="488" y="14293"/>
                    <a:pt x="432" y="14237"/>
                    <a:pt x="432" y="14165"/>
                  </a:cubicBezTo>
                  <a:lnTo>
                    <a:pt x="432" y="12696"/>
                  </a:lnTo>
                  <a:close/>
                  <a:moveTo>
                    <a:pt x="5111" y="1"/>
                  </a:moveTo>
                  <a:cubicBezTo>
                    <a:pt x="3554" y="1"/>
                    <a:pt x="2290" y="1259"/>
                    <a:pt x="2290" y="2817"/>
                  </a:cubicBezTo>
                  <a:lnTo>
                    <a:pt x="2290" y="6493"/>
                  </a:lnTo>
                  <a:cubicBezTo>
                    <a:pt x="2290" y="6803"/>
                    <a:pt x="2539" y="7052"/>
                    <a:pt x="2850" y="7052"/>
                  </a:cubicBezTo>
                  <a:lnTo>
                    <a:pt x="3831" y="7052"/>
                  </a:lnTo>
                  <a:lnTo>
                    <a:pt x="1170" y="8167"/>
                  </a:lnTo>
                  <a:cubicBezTo>
                    <a:pt x="1125" y="8189"/>
                    <a:pt x="0" y="8666"/>
                    <a:pt x="0" y="9974"/>
                  </a:cubicBezTo>
                  <a:lnTo>
                    <a:pt x="0" y="14165"/>
                  </a:lnTo>
                  <a:cubicBezTo>
                    <a:pt x="0" y="14476"/>
                    <a:pt x="250" y="14725"/>
                    <a:pt x="560" y="14725"/>
                  </a:cubicBezTo>
                  <a:lnTo>
                    <a:pt x="4618" y="14725"/>
                  </a:lnTo>
                  <a:cubicBezTo>
                    <a:pt x="4901" y="14725"/>
                    <a:pt x="4901" y="14293"/>
                    <a:pt x="4618" y="14293"/>
                  </a:cubicBezTo>
                  <a:lnTo>
                    <a:pt x="2195" y="14293"/>
                  </a:lnTo>
                  <a:lnTo>
                    <a:pt x="2195" y="11487"/>
                  </a:lnTo>
                  <a:cubicBezTo>
                    <a:pt x="2195" y="11343"/>
                    <a:pt x="2089" y="11271"/>
                    <a:pt x="1982" y="11271"/>
                  </a:cubicBezTo>
                  <a:cubicBezTo>
                    <a:pt x="1875" y="11271"/>
                    <a:pt x="1769" y="11343"/>
                    <a:pt x="1769" y="11487"/>
                  </a:cubicBezTo>
                  <a:lnTo>
                    <a:pt x="1769" y="12280"/>
                  </a:lnTo>
                  <a:cubicBezTo>
                    <a:pt x="1724" y="12269"/>
                    <a:pt x="1680" y="12264"/>
                    <a:pt x="1635" y="12264"/>
                  </a:cubicBezTo>
                  <a:lnTo>
                    <a:pt x="432" y="12264"/>
                  </a:lnTo>
                  <a:lnTo>
                    <a:pt x="432" y="9968"/>
                  </a:lnTo>
                  <a:cubicBezTo>
                    <a:pt x="432" y="8954"/>
                    <a:pt x="1303" y="8577"/>
                    <a:pt x="1336" y="8560"/>
                  </a:cubicBezTo>
                  <a:lnTo>
                    <a:pt x="3293" y="7740"/>
                  </a:lnTo>
                  <a:cubicBezTo>
                    <a:pt x="3299" y="7751"/>
                    <a:pt x="3997" y="9115"/>
                    <a:pt x="4003" y="9120"/>
                  </a:cubicBezTo>
                  <a:cubicBezTo>
                    <a:pt x="4064" y="9231"/>
                    <a:pt x="4186" y="9303"/>
                    <a:pt x="4313" y="9303"/>
                  </a:cubicBezTo>
                  <a:cubicBezTo>
                    <a:pt x="4402" y="9303"/>
                    <a:pt x="4491" y="9270"/>
                    <a:pt x="4563" y="9209"/>
                  </a:cubicBezTo>
                  <a:lnTo>
                    <a:pt x="5084" y="8799"/>
                  </a:lnTo>
                  <a:lnTo>
                    <a:pt x="5139" y="8799"/>
                  </a:lnTo>
                  <a:cubicBezTo>
                    <a:pt x="5732" y="9270"/>
                    <a:pt x="5699" y="9242"/>
                    <a:pt x="5721" y="9253"/>
                  </a:cubicBezTo>
                  <a:cubicBezTo>
                    <a:pt x="5776" y="9285"/>
                    <a:pt x="5839" y="9302"/>
                    <a:pt x="5902" y="9302"/>
                  </a:cubicBezTo>
                  <a:cubicBezTo>
                    <a:pt x="6036" y="9302"/>
                    <a:pt x="6174" y="9227"/>
                    <a:pt x="6253" y="9065"/>
                  </a:cubicBezTo>
                  <a:lnTo>
                    <a:pt x="6930" y="7745"/>
                  </a:lnTo>
                  <a:lnTo>
                    <a:pt x="8887" y="8566"/>
                  </a:lnTo>
                  <a:cubicBezTo>
                    <a:pt x="8892" y="8571"/>
                    <a:pt x="9785" y="8948"/>
                    <a:pt x="9785" y="9974"/>
                  </a:cubicBezTo>
                  <a:lnTo>
                    <a:pt x="9785" y="10384"/>
                  </a:lnTo>
                  <a:cubicBezTo>
                    <a:pt x="9785" y="10528"/>
                    <a:pt x="9893" y="10600"/>
                    <a:pt x="10001" y="10600"/>
                  </a:cubicBezTo>
                  <a:cubicBezTo>
                    <a:pt x="10109" y="10600"/>
                    <a:pt x="10217" y="10528"/>
                    <a:pt x="10217" y="10384"/>
                  </a:cubicBezTo>
                  <a:lnTo>
                    <a:pt x="10217" y="9968"/>
                  </a:lnTo>
                  <a:cubicBezTo>
                    <a:pt x="10217" y="8660"/>
                    <a:pt x="9097" y="8183"/>
                    <a:pt x="9053" y="8167"/>
                  </a:cubicBezTo>
                  <a:lnTo>
                    <a:pt x="6381" y="7052"/>
                  </a:lnTo>
                  <a:lnTo>
                    <a:pt x="7368" y="7052"/>
                  </a:lnTo>
                  <a:cubicBezTo>
                    <a:pt x="7678" y="7052"/>
                    <a:pt x="7928" y="6797"/>
                    <a:pt x="7928" y="6493"/>
                  </a:cubicBezTo>
                  <a:lnTo>
                    <a:pt x="7928" y="4868"/>
                  </a:lnTo>
                  <a:cubicBezTo>
                    <a:pt x="8183" y="4530"/>
                    <a:pt x="8183" y="4075"/>
                    <a:pt x="7928" y="3743"/>
                  </a:cubicBezTo>
                  <a:lnTo>
                    <a:pt x="7928" y="2817"/>
                  </a:lnTo>
                  <a:cubicBezTo>
                    <a:pt x="7928" y="1259"/>
                    <a:pt x="6669" y="1"/>
                    <a:pt x="5111"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59" name="Google Shape;1259;p68"/>
          <p:cNvSpPr/>
          <p:nvPr/>
        </p:nvSpPr>
        <p:spPr>
          <a:xfrm>
            <a:off x="4620352" y="3484131"/>
            <a:ext cx="459390" cy="373438"/>
          </a:xfrm>
          <a:custGeom>
            <a:avLst/>
            <a:gdLst/>
            <a:ahLst/>
            <a:cxnLst/>
            <a:rect l="l" t="t" r="r" b="b"/>
            <a:pathLst>
              <a:path w="17830" h="14494" extrusionOk="0">
                <a:moveTo>
                  <a:pt x="8300" y="694"/>
                </a:moveTo>
                <a:lnTo>
                  <a:pt x="8300" y="694"/>
                </a:lnTo>
                <a:cubicBezTo>
                  <a:pt x="7757" y="1121"/>
                  <a:pt x="7313" y="1714"/>
                  <a:pt x="6975" y="2324"/>
                </a:cubicBezTo>
                <a:lnTo>
                  <a:pt x="6942" y="2385"/>
                </a:lnTo>
                <a:lnTo>
                  <a:pt x="6909" y="2446"/>
                </a:lnTo>
                <a:lnTo>
                  <a:pt x="6886" y="2490"/>
                </a:lnTo>
                <a:lnTo>
                  <a:pt x="6848" y="2562"/>
                </a:lnTo>
                <a:lnTo>
                  <a:pt x="6831" y="2595"/>
                </a:lnTo>
                <a:lnTo>
                  <a:pt x="6787" y="2684"/>
                </a:lnTo>
                <a:lnTo>
                  <a:pt x="6781" y="2701"/>
                </a:lnTo>
                <a:cubicBezTo>
                  <a:pt x="6581" y="3116"/>
                  <a:pt x="6415" y="3543"/>
                  <a:pt x="6282" y="3987"/>
                </a:cubicBezTo>
                <a:cubicBezTo>
                  <a:pt x="5611" y="3881"/>
                  <a:pt x="4968" y="3743"/>
                  <a:pt x="4353" y="3582"/>
                </a:cubicBezTo>
                <a:cubicBezTo>
                  <a:pt x="5279" y="2174"/>
                  <a:pt x="6681" y="1148"/>
                  <a:pt x="8300" y="694"/>
                </a:cubicBezTo>
                <a:close/>
                <a:moveTo>
                  <a:pt x="12003" y="694"/>
                </a:moveTo>
                <a:lnTo>
                  <a:pt x="12003" y="694"/>
                </a:lnTo>
                <a:cubicBezTo>
                  <a:pt x="13628" y="1148"/>
                  <a:pt x="15030" y="2174"/>
                  <a:pt x="15956" y="3582"/>
                </a:cubicBezTo>
                <a:cubicBezTo>
                  <a:pt x="15341" y="3748"/>
                  <a:pt x="14692" y="3881"/>
                  <a:pt x="14027" y="3992"/>
                </a:cubicBezTo>
                <a:cubicBezTo>
                  <a:pt x="13655" y="2778"/>
                  <a:pt x="13007" y="1486"/>
                  <a:pt x="12003" y="694"/>
                </a:cubicBezTo>
                <a:close/>
                <a:moveTo>
                  <a:pt x="10368" y="450"/>
                </a:moveTo>
                <a:cubicBezTo>
                  <a:pt x="11992" y="594"/>
                  <a:pt x="13090" y="2434"/>
                  <a:pt x="13594" y="4053"/>
                </a:cubicBezTo>
                <a:cubicBezTo>
                  <a:pt x="12524" y="4203"/>
                  <a:pt x="11443" y="4281"/>
                  <a:pt x="10368" y="4286"/>
                </a:cubicBezTo>
                <a:lnTo>
                  <a:pt x="10368" y="450"/>
                </a:lnTo>
                <a:close/>
                <a:moveTo>
                  <a:pt x="9935" y="450"/>
                </a:moveTo>
                <a:lnTo>
                  <a:pt x="9935" y="4292"/>
                </a:lnTo>
                <a:cubicBezTo>
                  <a:pt x="8860" y="4286"/>
                  <a:pt x="7779" y="4203"/>
                  <a:pt x="6709" y="4053"/>
                </a:cubicBezTo>
                <a:cubicBezTo>
                  <a:pt x="7202" y="2468"/>
                  <a:pt x="8278" y="616"/>
                  <a:pt x="9935" y="450"/>
                </a:cubicBezTo>
                <a:close/>
                <a:moveTo>
                  <a:pt x="4120" y="3965"/>
                </a:moveTo>
                <a:cubicBezTo>
                  <a:pt x="4791" y="4148"/>
                  <a:pt x="5473" y="4292"/>
                  <a:pt x="6166" y="4408"/>
                </a:cubicBezTo>
                <a:cubicBezTo>
                  <a:pt x="6071" y="4752"/>
                  <a:pt x="5999" y="5107"/>
                  <a:pt x="5944" y="5445"/>
                </a:cubicBezTo>
                <a:cubicBezTo>
                  <a:pt x="5778" y="5253"/>
                  <a:pt x="5551" y="5160"/>
                  <a:pt x="5326" y="5160"/>
                </a:cubicBezTo>
                <a:cubicBezTo>
                  <a:pt x="5031" y="5160"/>
                  <a:pt x="4739" y="5318"/>
                  <a:pt x="4591" y="5617"/>
                </a:cubicBezTo>
                <a:cubicBezTo>
                  <a:pt x="4458" y="5888"/>
                  <a:pt x="4480" y="6204"/>
                  <a:pt x="4652" y="6448"/>
                </a:cubicBezTo>
                <a:lnTo>
                  <a:pt x="5135" y="7147"/>
                </a:lnTo>
                <a:lnTo>
                  <a:pt x="3233" y="7147"/>
                </a:lnTo>
                <a:cubicBezTo>
                  <a:pt x="3266" y="6027"/>
                  <a:pt x="3571" y="4935"/>
                  <a:pt x="4120" y="3965"/>
                </a:cubicBezTo>
                <a:close/>
                <a:moveTo>
                  <a:pt x="6587" y="4475"/>
                </a:moveTo>
                <a:cubicBezTo>
                  <a:pt x="7696" y="4630"/>
                  <a:pt x="8816" y="4713"/>
                  <a:pt x="9935" y="4724"/>
                </a:cubicBezTo>
                <a:lnTo>
                  <a:pt x="9935" y="5284"/>
                </a:lnTo>
                <a:cubicBezTo>
                  <a:pt x="8982" y="5367"/>
                  <a:pt x="8261" y="6188"/>
                  <a:pt x="8306" y="7147"/>
                </a:cubicBezTo>
                <a:lnTo>
                  <a:pt x="7130" y="7147"/>
                </a:lnTo>
                <a:lnTo>
                  <a:pt x="6310" y="5960"/>
                </a:lnTo>
                <a:cubicBezTo>
                  <a:pt x="6371" y="5456"/>
                  <a:pt x="6459" y="4962"/>
                  <a:pt x="6587" y="4475"/>
                </a:cubicBezTo>
                <a:close/>
                <a:moveTo>
                  <a:pt x="13716" y="4475"/>
                </a:moveTo>
                <a:cubicBezTo>
                  <a:pt x="13844" y="4962"/>
                  <a:pt x="13933" y="5461"/>
                  <a:pt x="13994" y="5960"/>
                </a:cubicBezTo>
                <a:lnTo>
                  <a:pt x="13173" y="7147"/>
                </a:lnTo>
                <a:lnTo>
                  <a:pt x="11870" y="7147"/>
                </a:lnTo>
                <a:cubicBezTo>
                  <a:pt x="11915" y="6238"/>
                  <a:pt x="11266" y="5445"/>
                  <a:pt x="10368" y="5301"/>
                </a:cubicBezTo>
                <a:lnTo>
                  <a:pt x="10368" y="4724"/>
                </a:lnTo>
                <a:cubicBezTo>
                  <a:pt x="11488" y="4719"/>
                  <a:pt x="12608" y="4635"/>
                  <a:pt x="13716" y="4475"/>
                </a:cubicBezTo>
                <a:close/>
                <a:moveTo>
                  <a:pt x="10146" y="5711"/>
                </a:moveTo>
                <a:cubicBezTo>
                  <a:pt x="11039" y="5750"/>
                  <a:pt x="11648" y="6631"/>
                  <a:pt x="11377" y="7479"/>
                </a:cubicBezTo>
                <a:cubicBezTo>
                  <a:pt x="11176" y="8100"/>
                  <a:pt x="10628" y="8417"/>
                  <a:pt x="10081" y="8417"/>
                </a:cubicBezTo>
                <a:cubicBezTo>
                  <a:pt x="9572" y="8417"/>
                  <a:pt x="9065" y="8143"/>
                  <a:pt x="8838" y="7585"/>
                </a:cubicBezTo>
                <a:cubicBezTo>
                  <a:pt x="8489" y="6742"/>
                  <a:pt x="9048" y="5711"/>
                  <a:pt x="10146" y="5711"/>
                </a:cubicBezTo>
                <a:close/>
                <a:moveTo>
                  <a:pt x="12874" y="7579"/>
                </a:moveTo>
                <a:cubicBezTo>
                  <a:pt x="11770" y="9170"/>
                  <a:pt x="11854" y="9054"/>
                  <a:pt x="11820" y="9093"/>
                </a:cubicBezTo>
                <a:lnTo>
                  <a:pt x="11820" y="9087"/>
                </a:lnTo>
                <a:cubicBezTo>
                  <a:pt x="11582" y="9359"/>
                  <a:pt x="11238" y="9514"/>
                  <a:pt x="10878" y="9519"/>
                </a:cubicBezTo>
                <a:lnTo>
                  <a:pt x="10368" y="9519"/>
                </a:lnTo>
                <a:lnTo>
                  <a:pt x="10368" y="8827"/>
                </a:lnTo>
                <a:cubicBezTo>
                  <a:pt x="11044" y="8721"/>
                  <a:pt x="11599" y="8233"/>
                  <a:pt x="11798" y="7579"/>
                </a:cubicBezTo>
                <a:close/>
                <a:moveTo>
                  <a:pt x="8383" y="7579"/>
                </a:moveTo>
                <a:cubicBezTo>
                  <a:pt x="8594" y="8278"/>
                  <a:pt x="9209" y="8777"/>
                  <a:pt x="9935" y="8843"/>
                </a:cubicBezTo>
                <a:lnTo>
                  <a:pt x="9935" y="9525"/>
                </a:lnTo>
                <a:cubicBezTo>
                  <a:pt x="9793" y="9525"/>
                  <a:pt x="9667" y="9529"/>
                  <a:pt x="9552" y="9529"/>
                </a:cubicBezTo>
                <a:cubicBezTo>
                  <a:pt x="9253" y="9529"/>
                  <a:pt x="9024" y="9503"/>
                  <a:pt x="8744" y="9314"/>
                </a:cubicBezTo>
                <a:lnTo>
                  <a:pt x="8744" y="9309"/>
                </a:lnTo>
                <a:cubicBezTo>
                  <a:pt x="8455" y="9126"/>
                  <a:pt x="8483" y="9098"/>
                  <a:pt x="7430" y="7579"/>
                </a:cubicBezTo>
                <a:close/>
                <a:moveTo>
                  <a:pt x="13982" y="8865"/>
                </a:moveTo>
                <a:cubicBezTo>
                  <a:pt x="13921" y="9336"/>
                  <a:pt x="13833" y="9796"/>
                  <a:pt x="13711" y="10251"/>
                </a:cubicBezTo>
                <a:lnTo>
                  <a:pt x="13711" y="10251"/>
                </a:lnTo>
                <a:cubicBezTo>
                  <a:pt x="13502" y="10223"/>
                  <a:pt x="13293" y="10196"/>
                  <a:pt x="13079" y="10168"/>
                </a:cubicBezTo>
                <a:lnTo>
                  <a:pt x="13982" y="8865"/>
                </a:lnTo>
                <a:close/>
                <a:moveTo>
                  <a:pt x="6321" y="8865"/>
                </a:moveTo>
                <a:lnTo>
                  <a:pt x="7225" y="10168"/>
                </a:lnTo>
                <a:cubicBezTo>
                  <a:pt x="7008" y="10190"/>
                  <a:pt x="6798" y="10218"/>
                  <a:pt x="6593" y="10251"/>
                </a:cubicBezTo>
                <a:cubicBezTo>
                  <a:pt x="6471" y="9791"/>
                  <a:pt x="6382" y="9331"/>
                  <a:pt x="6321" y="8865"/>
                </a:cubicBezTo>
                <a:close/>
                <a:moveTo>
                  <a:pt x="5428" y="7579"/>
                </a:moveTo>
                <a:lnTo>
                  <a:pt x="5822" y="8139"/>
                </a:lnTo>
                <a:cubicBezTo>
                  <a:pt x="5866" y="8876"/>
                  <a:pt x="5977" y="9603"/>
                  <a:pt x="6160" y="10318"/>
                </a:cubicBezTo>
                <a:cubicBezTo>
                  <a:pt x="5473" y="10429"/>
                  <a:pt x="4791" y="10578"/>
                  <a:pt x="4120" y="10761"/>
                </a:cubicBezTo>
                <a:cubicBezTo>
                  <a:pt x="3566" y="9786"/>
                  <a:pt x="3261" y="8693"/>
                  <a:pt x="3233" y="7579"/>
                </a:cubicBezTo>
                <a:close/>
                <a:moveTo>
                  <a:pt x="17076" y="7579"/>
                </a:moveTo>
                <a:cubicBezTo>
                  <a:pt x="17037" y="8699"/>
                  <a:pt x="16732" y="9791"/>
                  <a:pt x="16183" y="10761"/>
                </a:cubicBezTo>
                <a:cubicBezTo>
                  <a:pt x="15513" y="10578"/>
                  <a:pt x="14831" y="10429"/>
                  <a:pt x="14143" y="10318"/>
                </a:cubicBezTo>
                <a:cubicBezTo>
                  <a:pt x="14326" y="9608"/>
                  <a:pt x="14437" y="8876"/>
                  <a:pt x="14481" y="8145"/>
                </a:cubicBezTo>
                <a:lnTo>
                  <a:pt x="14875" y="7579"/>
                </a:lnTo>
                <a:close/>
                <a:moveTo>
                  <a:pt x="7496" y="10567"/>
                </a:moveTo>
                <a:lnTo>
                  <a:pt x="7685" y="10833"/>
                </a:lnTo>
                <a:lnTo>
                  <a:pt x="7723" y="10894"/>
                </a:lnTo>
                <a:cubicBezTo>
                  <a:pt x="8256" y="11654"/>
                  <a:pt x="8178" y="12591"/>
                  <a:pt x="8178" y="13334"/>
                </a:cubicBezTo>
                <a:cubicBezTo>
                  <a:pt x="7485" y="12613"/>
                  <a:pt x="7003" y="11621"/>
                  <a:pt x="6709" y="10667"/>
                </a:cubicBezTo>
                <a:cubicBezTo>
                  <a:pt x="6970" y="10628"/>
                  <a:pt x="7230" y="10595"/>
                  <a:pt x="7496" y="10567"/>
                </a:cubicBezTo>
                <a:close/>
                <a:moveTo>
                  <a:pt x="12802" y="10567"/>
                </a:moveTo>
                <a:cubicBezTo>
                  <a:pt x="13073" y="10595"/>
                  <a:pt x="13334" y="10628"/>
                  <a:pt x="13594" y="10667"/>
                </a:cubicBezTo>
                <a:cubicBezTo>
                  <a:pt x="13334" y="11499"/>
                  <a:pt x="12957" y="12319"/>
                  <a:pt x="12419" y="13001"/>
                </a:cubicBezTo>
                <a:cubicBezTo>
                  <a:pt x="12325" y="13117"/>
                  <a:pt x="12231" y="13234"/>
                  <a:pt x="12125" y="13339"/>
                </a:cubicBezTo>
                <a:lnTo>
                  <a:pt x="12125" y="12508"/>
                </a:lnTo>
                <a:cubicBezTo>
                  <a:pt x="12125" y="11438"/>
                  <a:pt x="12596" y="10867"/>
                  <a:pt x="12802" y="10567"/>
                </a:cubicBezTo>
                <a:close/>
                <a:moveTo>
                  <a:pt x="6277" y="10728"/>
                </a:moveTo>
                <a:cubicBezTo>
                  <a:pt x="6631" y="11903"/>
                  <a:pt x="7247" y="13140"/>
                  <a:pt x="8178" y="13932"/>
                </a:cubicBezTo>
                <a:lnTo>
                  <a:pt x="8178" y="13999"/>
                </a:lnTo>
                <a:cubicBezTo>
                  <a:pt x="6604" y="13528"/>
                  <a:pt x="5251" y="12513"/>
                  <a:pt x="4353" y="11138"/>
                </a:cubicBezTo>
                <a:cubicBezTo>
                  <a:pt x="4963" y="10977"/>
                  <a:pt x="5611" y="10839"/>
                  <a:pt x="6277" y="10728"/>
                </a:cubicBezTo>
                <a:close/>
                <a:moveTo>
                  <a:pt x="10152" y="1"/>
                </a:moveTo>
                <a:cubicBezTo>
                  <a:pt x="3178" y="1"/>
                  <a:pt x="1" y="8987"/>
                  <a:pt x="5778" y="13273"/>
                </a:cubicBezTo>
                <a:cubicBezTo>
                  <a:pt x="5816" y="13300"/>
                  <a:pt x="5794" y="13284"/>
                  <a:pt x="5844" y="13317"/>
                </a:cubicBezTo>
                <a:lnTo>
                  <a:pt x="5866" y="13334"/>
                </a:lnTo>
                <a:lnTo>
                  <a:pt x="5961" y="13406"/>
                </a:lnTo>
                <a:cubicBezTo>
                  <a:pt x="6969" y="14107"/>
                  <a:pt x="8188" y="14493"/>
                  <a:pt x="8406" y="14493"/>
                </a:cubicBezTo>
                <a:cubicBezTo>
                  <a:pt x="8412" y="14493"/>
                  <a:pt x="8417" y="14493"/>
                  <a:pt x="8422" y="14492"/>
                </a:cubicBezTo>
                <a:cubicBezTo>
                  <a:pt x="8527" y="14476"/>
                  <a:pt x="8610" y="14387"/>
                  <a:pt x="8610" y="14282"/>
                </a:cubicBezTo>
                <a:lnTo>
                  <a:pt x="8610" y="12502"/>
                </a:lnTo>
                <a:cubicBezTo>
                  <a:pt x="8610" y="11870"/>
                  <a:pt x="8439" y="11155"/>
                  <a:pt x="8034" y="10584"/>
                </a:cubicBezTo>
                <a:cubicBezTo>
                  <a:pt x="4807" y="5922"/>
                  <a:pt x="4935" y="6154"/>
                  <a:pt x="4935" y="5983"/>
                </a:cubicBezTo>
                <a:cubicBezTo>
                  <a:pt x="4935" y="5757"/>
                  <a:pt x="5119" y="5590"/>
                  <a:pt x="5325" y="5590"/>
                </a:cubicBezTo>
                <a:cubicBezTo>
                  <a:pt x="5372" y="5590"/>
                  <a:pt x="5420" y="5598"/>
                  <a:pt x="5467" y="5617"/>
                </a:cubicBezTo>
                <a:cubicBezTo>
                  <a:pt x="5606" y="5667"/>
                  <a:pt x="5628" y="5733"/>
                  <a:pt x="5911" y="6132"/>
                </a:cubicBezTo>
                <a:lnTo>
                  <a:pt x="6842" y="7479"/>
                </a:lnTo>
                <a:lnTo>
                  <a:pt x="8106" y="9314"/>
                </a:lnTo>
                <a:cubicBezTo>
                  <a:pt x="8128" y="9337"/>
                  <a:pt x="8599" y="9952"/>
                  <a:pt x="9425" y="9952"/>
                </a:cubicBezTo>
                <a:lnTo>
                  <a:pt x="10878" y="9952"/>
                </a:lnTo>
                <a:cubicBezTo>
                  <a:pt x="11698" y="9952"/>
                  <a:pt x="12175" y="9337"/>
                  <a:pt x="12197" y="9314"/>
                </a:cubicBezTo>
                <a:lnTo>
                  <a:pt x="12203" y="9303"/>
                </a:lnTo>
                <a:cubicBezTo>
                  <a:pt x="14892" y="5412"/>
                  <a:pt x="14686" y="5672"/>
                  <a:pt x="14836" y="5617"/>
                </a:cubicBezTo>
                <a:cubicBezTo>
                  <a:pt x="14886" y="5597"/>
                  <a:pt x="14935" y="5589"/>
                  <a:pt x="14983" y="5589"/>
                </a:cubicBezTo>
                <a:cubicBezTo>
                  <a:pt x="15275" y="5589"/>
                  <a:pt x="15488" y="5927"/>
                  <a:pt x="15302" y="6199"/>
                </a:cubicBezTo>
                <a:lnTo>
                  <a:pt x="12197" y="10689"/>
                </a:lnTo>
                <a:cubicBezTo>
                  <a:pt x="11865" y="11233"/>
                  <a:pt x="11687" y="11865"/>
                  <a:pt x="11693" y="12502"/>
                </a:cubicBezTo>
                <a:lnTo>
                  <a:pt x="11693" y="14282"/>
                </a:lnTo>
                <a:cubicBezTo>
                  <a:pt x="11693" y="14287"/>
                  <a:pt x="11693" y="14293"/>
                  <a:pt x="11693" y="14304"/>
                </a:cubicBezTo>
                <a:cubicBezTo>
                  <a:pt x="11693" y="14309"/>
                  <a:pt x="11693" y="14320"/>
                  <a:pt x="11698" y="14326"/>
                </a:cubicBezTo>
                <a:cubicBezTo>
                  <a:pt x="11704" y="14332"/>
                  <a:pt x="11704" y="14343"/>
                  <a:pt x="11704" y="14348"/>
                </a:cubicBezTo>
                <a:cubicBezTo>
                  <a:pt x="11709" y="14354"/>
                  <a:pt x="11709" y="14365"/>
                  <a:pt x="11715" y="14370"/>
                </a:cubicBezTo>
                <a:cubicBezTo>
                  <a:pt x="11721" y="14376"/>
                  <a:pt x="11721" y="14387"/>
                  <a:pt x="11726" y="14392"/>
                </a:cubicBezTo>
                <a:cubicBezTo>
                  <a:pt x="11732" y="14398"/>
                  <a:pt x="11737" y="14404"/>
                  <a:pt x="11737" y="14409"/>
                </a:cubicBezTo>
                <a:cubicBezTo>
                  <a:pt x="11743" y="14420"/>
                  <a:pt x="11754" y="14426"/>
                  <a:pt x="11759" y="14431"/>
                </a:cubicBezTo>
                <a:lnTo>
                  <a:pt x="11776" y="14448"/>
                </a:lnTo>
                <a:lnTo>
                  <a:pt x="11782" y="14448"/>
                </a:lnTo>
                <a:cubicBezTo>
                  <a:pt x="11820" y="14477"/>
                  <a:pt x="11867" y="14493"/>
                  <a:pt x="11912" y="14493"/>
                </a:cubicBezTo>
                <a:cubicBezTo>
                  <a:pt x="11918" y="14493"/>
                  <a:pt x="11925" y="14493"/>
                  <a:pt x="11931" y="14492"/>
                </a:cubicBezTo>
                <a:lnTo>
                  <a:pt x="11959" y="14487"/>
                </a:lnTo>
                <a:cubicBezTo>
                  <a:pt x="12785" y="14293"/>
                  <a:pt x="13816" y="13821"/>
                  <a:pt x="14664" y="13162"/>
                </a:cubicBezTo>
                <a:cubicBezTo>
                  <a:pt x="14848" y="13019"/>
                  <a:pt x="14713" y="12771"/>
                  <a:pt x="14535" y="12771"/>
                </a:cubicBezTo>
                <a:cubicBezTo>
                  <a:pt x="14493" y="12771"/>
                  <a:pt x="14448" y="12785"/>
                  <a:pt x="14404" y="12818"/>
                </a:cubicBezTo>
                <a:cubicBezTo>
                  <a:pt x="13722" y="13350"/>
                  <a:pt x="12951" y="13749"/>
                  <a:pt x="12125" y="13993"/>
                </a:cubicBezTo>
                <a:lnTo>
                  <a:pt x="12125" y="13927"/>
                </a:lnTo>
                <a:cubicBezTo>
                  <a:pt x="12397" y="13694"/>
                  <a:pt x="12635" y="13428"/>
                  <a:pt x="12851" y="13145"/>
                </a:cubicBezTo>
                <a:cubicBezTo>
                  <a:pt x="13378" y="12452"/>
                  <a:pt x="13772" y="11560"/>
                  <a:pt x="14027" y="10734"/>
                </a:cubicBezTo>
                <a:cubicBezTo>
                  <a:pt x="14692" y="10839"/>
                  <a:pt x="15335" y="10977"/>
                  <a:pt x="15950" y="11138"/>
                </a:cubicBezTo>
                <a:cubicBezTo>
                  <a:pt x="15712" y="11510"/>
                  <a:pt x="15440" y="11848"/>
                  <a:pt x="15136" y="12164"/>
                </a:cubicBezTo>
                <a:cubicBezTo>
                  <a:pt x="14983" y="12320"/>
                  <a:pt x="15128" y="12532"/>
                  <a:pt x="15294" y="12532"/>
                </a:cubicBezTo>
                <a:cubicBezTo>
                  <a:pt x="15345" y="12532"/>
                  <a:pt x="15399" y="12512"/>
                  <a:pt x="15446" y="12463"/>
                </a:cubicBezTo>
                <a:cubicBezTo>
                  <a:pt x="17109" y="10739"/>
                  <a:pt x="17830" y="8311"/>
                  <a:pt x="17370" y="5955"/>
                </a:cubicBezTo>
                <a:cubicBezTo>
                  <a:pt x="17346" y="5834"/>
                  <a:pt x="17255" y="5780"/>
                  <a:pt x="17164" y="5780"/>
                </a:cubicBezTo>
                <a:cubicBezTo>
                  <a:pt x="17041" y="5780"/>
                  <a:pt x="16917" y="5876"/>
                  <a:pt x="16948" y="6038"/>
                </a:cubicBezTo>
                <a:cubicBezTo>
                  <a:pt x="17015" y="6404"/>
                  <a:pt x="17059" y="6775"/>
                  <a:pt x="17070" y="7147"/>
                </a:cubicBezTo>
                <a:lnTo>
                  <a:pt x="15169" y="7147"/>
                </a:lnTo>
                <a:cubicBezTo>
                  <a:pt x="15657" y="6448"/>
                  <a:pt x="15812" y="6282"/>
                  <a:pt x="15795" y="5977"/>
                </a:cubicBezTo>
                <a:cubicBezTo>
                  <a:pt x="15792" y="5483"/>
                  <a:pt x="15383" y="5158"/>
                  <a:pt x="14961" y="5158"/>
                </a:cubicBezTo>
                <a:cubicBezTo>
                  <a:pt x="14744" y="5158"/>
                  <a:pt x="14524" y="5245"/>
                  <a:pt x="14354" y="5439"/>
                </a:cubicBezTo>
                <a:cubicBezTo>
                  <a:pt x="14298" y="5090"/>
                  <a:pt x="14226" y="4741"/>
                  <a:pt x="14143" y="4403"/>
                </a:cubicBezTo>
                <a:cubicBezTo>
                  <a:pt x="14831" y="4292"/>
                  <a:pt x="15513" y="4142"/>
                  <a:pt x="16183" y="3959"/>
                </a:cubicBezTo>
                <a:cubicBezTo>
                  <a:pt x="16383" y="4308"/>
                  <a:pt x="16549" y="4680"/>
                  <a:pt x="16682" y="5057"/>
                </a:cubicBezTo>
                <a:cubicBezTo>
                  <a:pt x="16718" y="5159"/>
                  <a:pt x="16798" y="5202"/>
                  <a:pt x="16879" y="5202"/>
                </a:cubicBezTo>
                <a:cubicBezTo>
                  <a:pt x="17014" y="5202"/>
                  <a:pt x="17151" y="5082"/>
                  <a:pt x="17093" y="4913"/>
                </a:cubicBezTo>
                <a:cubicBezTo>
                  <a:pt x="16056" y="1969"/>
                  <a:pt x="13273" y="1"/>
                  <a:pt x="1015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60" name="Google Shape;1260;p68"/>
          <p:cNvGrpSpPr/>
          <p:nvPr/>
        </p:nvGrpSpPr>
        <p:grpSpPr>
          <a:xfrm>
            <a:off x="4063596" y="3480705"/>
            <a:ext cx="369676" cy="379261"/>
            <a:chOff x="4063596" y="3480705"/>
            <a:chExt cx="369676" cy="379261"/>
          </a:xfrm>
        </p:grpSpPr>
        <p:sp>
          <p:nvSpPr>
            <p:cNvPr id="1261" name="Google Shape;1261;p68"/>
            <p:cNvSpPr/>
            <p:nvPr/>
          </p:nvSpPr>
          <p:spPr>
            <a:xfrm>
              <a:off x="4063596" y="3480705"/>
              <a:ext cx="369676" cy="379261"/>
            </a:xfrm>
            <a:custGeom>
              <a:avLst/>
              <a:gdLst/>
              <a:ahLst/>
              <a:cxnLst/>
              <a:rect l="l" t="t" r="r" b="b"/>
              <a:pathLst>
                <a:path w="14348" h="14720" extrusionOk="0">
                  <a:moveTo>
                    <a:pt x="5405" y="683"/>
                  </a:moveTo>
                  <a:lnTo>
                    <a:pt x="5405" y="683"/>
                  </a:lnTo>
                  <a:cubicBezTo>
                    <a:pt x="4685" y="1281"/>
                    <a:pt x="4169" y="2174"/>
                    <a:pt x="3837" y="3050"/>
                  </a:cubicBezTo>
                  <a:cubicBezTo>
                    <a:pt x="3753" y="3272"/>
                    <a:pt x="3676" y="3504"/>
                    <a:pt x="3609" y="3737"/>
                  </a:cubicBezTo>
                  <a:cubicBezTo>
                    <a:pt x="3016" y="3649"/>
                    <a:pt x="2434" y="3532"/>
                    <a:pt x="1868" y="3394"/>
                  </a:cubicBezTo>
                  <a:cubicBezTo>
                    <a:pt x="2672" y="2085"/>
                    <a:pt x="3931" y="1121"/>
                    <a:pt x="5405" y="683"/>
                  </a:cubicBezTo>
                  <a:close/>
                  <a:moveTo>
                    <a:pt x="8915" y="688"/>
                  </a:moveTo>
                  <a:lnTo>
                    <a:pt x="8915" y="688"/>
                  </a:lnTo>
                  <a:cubicBezTo>
                    <a:pt x="10384" y="1126"/>
                    <a:pt x="11642" y="2091"/>
                    <a:pt x="12446" y="3394"/>
                  </a:cubicBezTo>
                  <a:cubicBezTo>
                    <a:pt x="11881" y="3532"/>
                    <a:pt x="11298" y="3643"/>
                    <a:pt x="10705" y="3737"/>
                  </a:cubicBezTo>
                  <a:lnTo>
                    <a:pt x="10705" y="3743"/>
                  </a:lnTo>
                  <a:cubicBezTo>
                    <a:pt x="10389" y="2628"/>
                    <a:pt x="9807" y="1431"/>
                    <a:pt x="8915" y="688"/>
                  </a:cubicBezTo>
                  <a:close/>
                  <a:moveTo>
                    <a:pt x="6935" y="439"/>
                  </a:moveTo>
                  <a:lnTo>
                    <a:pt x="6935" y="3216"/>
                  </a:lnTo>
                  <a:cubicBezTo>
                    <a:pt x="6908" y="3216"/>
                    <a:pt x="6830" y="3233"/>
                    <a:pt x="6764" y="3244"/>
                  </a:cubicBezTo>
                  <a:lnTo>
                    <a:pt x="6714" y="3249"/>
                  </a:lnTo>
                  <a:lnTo>
                    <a:pt x="6697" y="3249"/>
                  </a:lnTo>
                  <a:lnTo>
                    <a:pt x="6647" y="3260"/>
                  </a:lnTo>
                  <a:lnTo>
                    <a:pt x="6608" y="3272"/>
                  </a:lnTo>
                  <a:lnTo>
                    <a:pt x="6592" y="3277"/>
                  </a:lnTo>
                  <a:lnTo>
                    <a:pt x="6536" y="3288"/>
                  </a:lnTo>
                  <a:lnTo>
                    <a:pt x="6509" y="3299"/>
                  </a:lnTo>
                  <a:lnTo>
                    <a:pt x="6503" y="3299"/>
                  </a:lnTo>
                  <a:lnTo>
                    <a:pt x="6486" y="3305"/>
                  </a:lnTo>
                  <a:lnTo>
                    <a:pt x="6431" y="3321"/>
                  </a:lnTo>
                  <a:lnTo>
                    <a:pt x="6420" y="3321"/>
                  </a:lnTo>
                  <a:lnTo>
                    <a:pt x="6392" y="3333"/>
                  </a:lnTo>
                  <a:lnTo>
                    <a:pt x="6387" y="3333"/>
                  </a:lnTo>
                  <a:cubicBezTo>
                    <a:pt x="6043" y="3460"/>
                    <a:pt x="5732" y="3665"/>
                    <a:pt x="5489" y="3937"/>
                  </a:cubicBezTo>
                  <a:cubicBezTo>
                    <a:pt x="5001" y="3904"/>
                    <a:pt x="4513" y="3854"/>
                    <a:pt x="4036" y="3787"/>
                  </a:cubicBezTo>
                  <a:cubicBezTo>
                    <a:pt x="4462" y="2353"/>
                    <a:pt x="5425" y="615"/>
                    <a:pt x="6935" y="439"/>
                  </a:cubicBezTo>
                  <a:close/>
                  <a:moveTo>
                    <a:pt x="7373" y="439"/>
                  </a:moveTo>
                  <a:cubicBezTo>
                    <a:pt x="8870" y="599"/>
                    <a:pt x="9846" y="2335"/>
                    <a:pt x="10273" y="3798"/>
                  </a:cubicBezTo>
                  <a:cubicBezTo>
                    <a:pt x="9796" y="3865"/>
                    <a:pt x="9308" y="3915"/>
                    <a:pt x="8820" y="3948"/>
                  </a:cubicBezTo>
                  <a:cubicBezTo>
                    <a:pt x="8449" y="3532"/>
                    <a:pt x="7928" y="3272"/>
                    <a:pt x="7373" y="3216"/>
                  </a:cubicBezTo>
                  <a:lnTo>
                    <a:pt x="7373" y="439"/>
                  </a:lnTo>
                  <a:close/>
                  <a:moveTo>
                    <a:pt x="3931" y="4214"/>
                  </a:moveTo>
                  <a:cubicBezTo>
                    <a:pt x="4346" y="4275"/>
                    <a:pt x="4771" y="4325"/>
                    <a:pt x="5197" y="4363"/>
                  </a:cubicBezTo>
                  <a:lnTo>
                    <a:pt x="5197" y="4363"/>
                  </a:lnTo>
                  <a:lnTo>
                    <a:pt x="5178" y="4397"/>
                  </a:lnTo>
                  <a:lnTo>
                    <a:pt x="5150" y="4452"/>
                  </a:lnTo>
                  <a:lnTo>
                    <a:pt x="5128" y="4497"/>
                  </a:lnTo>
                  <a:lnTo>
                    <a:pt x="5106" y="4547"/>
                  </a:lnTo>
                  <a:lnTo>
                    <a:pt x="5089" y="4591"/>
                  </a:lnTo>
                  <a:cubicBezTo>
                    <a:pt x="5051" y="4674"/>
                    <a:pt x="5023" y="4763"/>
                    <a:pt x="5001" y="4852"/>
                  </a:cubicBezTo>
                  <a:lnTo>
                    <a:pt x="4984" y="4896"/>
                  </a:lnTo>
                  <a:cubicBezTo>
                    <a:pt x="4984" y="4913"/>
                    <a:pt x="4979" y="4935"/>
                    <a:pt x="4973" y="4951"/>
                  </a:cubicBezTo>
                  <a:cubicBezTo>
                    <a:pt x="4967" y="4974"/>
                    <a:pt x="4967" y="4985"/>
                    <a:pt x="4962" y="5001"/>
                  </a:cubicBezTo>
                  <a:cubicBezTo>
                    <a:pt x="4962" y="5018"/>
                    <a:pt x="4956" y="5040"/>
                    <a:pt x="4951" y="5062"/>
                  </a:cubicBezTo>
                  <a:cubicBezTo>
                    <a:pt x="4945" y="5084"/>
                    <a:pt x="4945" y="5090"/>
                    <a:pt x="4945" y="5107"/>
                  </a:cubicBezTo>
                  <a:cubicBezTo>
                    <a:pt x="4940" y="5123"/>
                    <a:pt x="4940" y="5151"/>
                    <a:pt x="4934" y="5173"/>
                  </a:cubicBezTo>
                  <a:cubicBezTo>
                    <a:pt x="4934" y="5195"/>
                    <a:pt x="4934" y="5201"/>
                    <a:pt x="4929" y="5217"/>
                  </a:cubicBezTo>
                  <a:cubicBezTo>
                    <a:pt x="4929" y="5229"/>
                    <a:pt x="4929" y="5267"/>
                    <a:pt x="4923" y="5290"/>
                  </a:cubicBezTo>
                  <a:lnTo>
                    <a:pt x="4923" y="5328"/>
                  </a:lnTo>
                  <a:lnTo>
                    <a:pt x="4923" y="5439"/>
                  </a:lnTo>
                  <a:lnTo>
                    <a:pt x="4923" y="6415"/>
                  </a:lnTo>
                  <a:lnTo>
                    <a:pt x="3654" y="6415"/>
                  </a:lnTo>
                  <a:cubicBezTo>
                    <a:pt x="3665" y="5672"/>
                    <a:pt x="3759" y="4935"/>
                    <a:pt x="3931" y="4214"/>
                  </a:cubicBezTo>
                  <a:close/>
                  <a:moveTo>
                    <a:pt x="10389" y="4220"/>
                  </a:moveTo>
                  <a:cubicBezTo>
                    <a:pt x="10561" y="4940"/>
                    <a:pt x="10650" y="5683"/>
                    <a:pt x="10666" y="6420"/>
                  </a:cubicBezTo>
                  <a:lnTo>
                    <a:pt x="9541" y="6420"/>
                  </a:lnTo>
                  <a:cubicBezTo>
                    <a:pt x="9519" y="6310"/>
                    <a:pt x="9463" y="6204"/>
                    <a:pt x="9391" y="6110"/>
                  </a:cubicBezTo>
                  <a:cubicBezTo>
                    <a:pt x="9391" y="5417"/>
                    <a:pt x="9441" y="4957"/>
                    <a:pt x="9109" y="4364"/>
                  </a:cubicBezTo>
                  <a:lnTo>
                    <a:pt x="9109" y="4358"/>
                  </a:lnTo>
                  <a:cubicBezTo>
                    <a:pt x="9541" y="4325"/>
                    <a:pt x="9968" y="4281"/>
                    <a:pt x="10389" y="4220"/>
                  </a:cubicBezTo>
                  <a:close/>
                  <a:moveTo>
                    <a:pt x="1647" y="3782"/>
                  </a:moveTo>
                  <a:cubicBezTo>
                    <a:pt x="2251" y="3931"/>
                    <a:pt x="2866" y="4059"/>
                    <a:pt x="3498" y="4159"/>
                  </a:cubicBezTo>
                  <a:cubicBezTo>
                    <a:pt x="3326" y="4901"/>
                    <a:pt x="3232" y="5661"/>
                    <a:pt x="3221" y="6426"/>
                  </a:cubicBezTo>
                  <a:lnTo>
                    <a:pt x="954" y="6426"/>
                  </a:lnTo>
                  <a:cubicBezTo>
                    <a:pt x="987" y="5500"/>
                    <a:pt x="1220" y="4597"/>
                    <a:pt x="1647" y="3782"/>
                  </a:cubicBezTo>
                  <a:close/>
                  <a:moveTo>
                    <a:pt x="12668" y="3787"/>
                  </a:moveTo>
                  <a:cubicBezTo>
                    <a:pt x="13095" y="4602"/>
                    <a:pt x="13333" y="5506"/>
                    <a:pt x="13361" y="6426"/>
                  </a:cubicBezTo>
                  <a:lnTo>
                    <a:pt x="11093" y="6426"/>
                  </a:lnTo>
                  <a:cubicBezTo>
                    <a:pt x="11082" y="5666"/>
                    <a:pt x="10988" y="4907"/>
                    <a:pt x="10816" y="4164"/>
                  </a:cubicBezTo>
                  <a:cubicBezTo>
                    <a:pt x="11448" y="4064"/>
                    <a:pt x="12069" y="3937"/>
                    <a:pt x="12668" y="3787"/>
                  </a:cubicBezTo>
                  <a:close/>
                  <a:moveTo>
                    <a:pt x="8831" y="6254"/>
                  </a:moveTo>
                  <a:cubicBezTo>
                    <a:pt x="9081" y="6287"/>
                    <a:pt x="9208" y="6570"/>
                    <a:pt x="9075" y="6781"/>
                  </a:cubicBezTo>
                  <a:cubicBezTo>
                    <a:pt x="9059" y="6803"/>
                    <a:pt x="9048" y="6825"/>
                    <a:pt x="9026" y="6842"/>
                  </a:cubicBezTo>
                  <a:cubicBezTo>
                    <a:pt x="8976" y="6892"/>
                    <a:pt x="8909" y="6925"/>
                    <a:pt x="8837" y="6936"/>
                  </a:cubicBezTo>
                  <a:lnTo>
                    <a:pt x="8831" y="6930"/>
                  </a:lnTo>
                  <a:lnTo>
                    <a:pt x="8831" y="6254"/>
                  </a:lnTo>
                  <a:close/>
                  <a:moveTo>
                    <a:pt x="7152" y="3637"/>
                  </a:moveTo>
                  <a:cubicBezTo>
                    <a:pt x="8144" y="3637"/>
                    <a:pt x="8953" y="4441"/>
                    <a:pt x="8953" y="5439"/>
                  </a:cubicBezTo>
                  <a:lnTo>
                    <a:pt x="8953" y="5838"/>
                  </a:lnTo>
                  <a:cubicBezTo>
                    <a:pt x="8915" y="5827"/>
                    <a:pt x="8870" y="5822"/>
                    <a:pt x="8826" y="5816"/>
                  </a:cubicBezTo>
                  <a:lnTo>
                    <a:pt x="8826" y="5811"/>
                  </a:lnTo>
                  <a:cubicBezTo>
                    <a:pt x="8820" y="5783"/>
                    <a:pt x="8809" y="5755"/>
                    <a:pt x="8798" y="5733"/>
                  </a:cubicBezTo>
                  <a:cubicBezTo>
                    <a:pt x="8782" y="5705"/>
                    <a:pt x="8765" y="5678"/>
                    <a:pt x="8743" y="5655"/>
                  </a:cubicBezTo>
                  <a:cubicBezTo>
                    <a:pt x="8726" y="5633"/>
                    <a:pt x="8698" y="5617"/>
                    <a:pt x="8676" y="5600"/>
                  </a:cubicBezTo>
                  <a:cubicBezTo>
                    <a:pt x="8649" y="5583"/>
                    <a:pt x="8621" y="5572"/>
                    <a:pt x="8593" y="5561"/>
                  </a:cubicBezTo>
                  <a:cubicBezTo>
                    <a:pt x="8288" y="5467"/>
                    <a:pt x="8011" y="5290"/>
                    <a:pt x="7795" y="5057"/>
                  </a:cubicBezTo>
                  <a:cubicBezTo>
                    <a:pt x="7730" y="4987"/>
                    <a:pt x="7643" y="4952"/>
                    <a:pt x="7556" y="4952"/>
                  </a:cubicBezTo>
                  <a:cubicBezTo>
                    <a:pt x="7464" y="4952"/>
                    <a:pt x="7372" y="4991"/>
                    <a:pt x="7307" y="5068"/>
                  </a:cubicBezTo>
                  <a:cubicBezTo>
                    <a:pt x="6886" y="5556"/>
                    <a:pt x="6298" y="6032"/>
                    <a:pt x="5694" y="6254"/>
                  </a:cubicBezTo>
                  <a:cubicBezTo>
                    <a:pt x="5622" y="6282"/>
                    <a:pt x="5561" y="6332"/>
                    <a:pt x="5522" y="6398"/>
                  </a:cubicBezTo>
                  <a:cubicBezTo>
                    <a:pt x="5511" y="6409"/>
                    <a:pt x="5505" y="6426"/>
                    <a:pt x="5500" y="6443"/>
                  </a:cubicBezTo>
                  <a:cubicBezTo>
                    <a:pt x="5489" y="6465"/>
                    <a:pt x="5483" y="6487"/>
                    <a:pt x="5477" y="6515"/>
                  </a:cubicBezTo>
                  <a:cubicBezTo>
                    <a:pt x="5477" y="6531"/>
                    <a:pt x="5472" y="6548"/>
                    <a:pt x="5472" y="6565"/>
                  </a:cubicBezTo>
                  <a:lnTo>
                    <a:pt x="5472" y="7191"/>
                  </a:lnTo>
                  <a:cubicBezTo>
                    <a:pt x="5472" y="7213"/>
                    <a:pt x="5477" y="7246"/>
                    <a:pt x="5477" y="7263"/>
                  </a:cubicBezTo>
                  <a:cubicBezTo>
                    <a:pt x="5516" y="7673"/>
                    <a:pt x="5710" y="8056"/>
                    <a:pt x="6015" y="8339"/>
                  </a:cubicBezTo>
                  <a:lnTo>
                    <a:pt x="5444" y="8339"/>
                  </a:lnTo>
                  <a:cubicBezTo>
                    <a:pt x="5394" y="8333"/>
                    <a:pt x="5350" y="8294"/>
                    <a:pt x="5350" y="8244"/>
                  </a:cubicBezTo>
                  <a:lnTo>
                    <a:pt x="5350" y="5439"/>
                  </a:lnTo>
                  <a:cubicBezTo>
                    <a:pt x="5350" y="4441"/>
                    <a:pt x="6159" y="3637"/>
                    <a:pt x="7152" y="3637"/>
                  </a:cubicBezTo>
                  <a:close/>
                  <a:moveTo>
                    <a:pt x="7562" y="5434"/>
                  </a:moveTo>
                  <a:cubicBezTo>
                    <a:pt x="7800" y="5666"/>
                    <a:pt x="8089" y="5844"/>
                    <a:pt x="8405" y="5960"/>
                  </a:cubicBezTo>
                  <a:cubicBezTo>
                    <a:pt x="8405" y="7191"/>
                    <a:pt x="8405" y="7158"/>
                    <a:pt x="8394" y="7258"/>
                  </a:cubicBezTo>
                  <a:cubicBezTo>
                    <a:pt x="8360" y="7557"/>
                    <a:pt x="8216" y="7834"/>
                    <a:pt x="7989" y="8034"/>
                  </a:cubicBezTo>
                  <a:cubicBezTo>
                    <a:pt x="7972" y="8050"/>
                    <a:pt x="7950" y="8067"/>
                    <a:pt x="7928" y="8084"/>
                  </a:cubicBezTo>
                  <a:lnTo>
                    <a:pt x="7917" y="8095"/>
                  </a:lnTo>
                  <a:cubicBezTo>
                    <a:pt x="7900" y="8106"/>
                    <a:pt x="7878" y="8122"/>
                    <a:pt x="7856" y="8139"/>
                  </a:cubicBezTo>
                  <a:lnTo>
                    <a:pt x="7828" y="8156"/>
                  </a:lnTo>
                  <a:lnTo>
                    <a:pt x="7823" y="8161"/>
                  </a:lnTo>
                  <a:lnTo>
                    <a:pt x="7789" y="8178"/>
                  </a:lnTo>
                  <a:lnTo>
                    <a:pt x="7778" y="8189"/>
                  </a:lnTo>
                  <a:lnTo>
                    <a:pt x="7745" y="8200"/>
                  </a:lnTo>
                  <a:lnTo>
                    <a:pt x="7728" y="8211"/>
                  </a:lnTo>
                  <a:lnTo>
                    <a:pt x="7701" y="8228"/>
                  </a:lnTo>
                  <a:cubicBezTo>
                    <a:pt x="7689" y="8233"/>
                    <a:pt x="7662" y="8244"/>
                    <a:pt x="7640" y="8255"/>
                  </a:cubicBezTo>
                  <a:lnTo>
                    <a:pt x="7590" y="8272"/>
                  </a:lnTo>
                  <a:lnTo>
                    <a:pt x="7534" y="8289"/>
                  </a:lnTo>
                  <a:cubicBezTo>
                    <a:pt x="7507" y="8300"/>
                    <a:pt x="7490" y="8305"/>
                    <a:pt x="7473" y="8305"/>
                  </a:cubicBezTo>
                  <a:lnTo>
                    <a:pt x="7418" y="8322"/>
                  </a:lnTo>
                  <a:lnTo>
                    <a:pt x="7362" y="8328"/>
                  </a:lnTo>
                  <a:cubicBezTo>
                    <a:pt x="7335" y="8333"/>
                    <a:pt x="7318" y="8339"/>
                    <a:pt x="7290" y="8339"/>
                  </a:cubicBezTo>
                  <a:cubicBezTo>
                    <a:pt x="7249" y="8342"/>
                    <a:pt x="7209" y="8344"/>
                    <a:pt x="7169" y="8344"/>
                  </a:cubicBezTo>
                  <a:cubicBezTo>
                    <a:pt x="6465" y="8344"/>
                    <a:pt x="5904" y="7801"/>
                    <a:pt x="5904" y="7119"/>
                  </a:cubicBezTo>
                  <a:lnTo>
                    <a:pt x="5904" y="6637"/>
                  </a:lnTo>
                  <a:cubicBezTo>
                    <a:pt x="6669" y="6343"/>
                    <a:pt x="7274" y="5750"/>
                    <a:pt x="7562" y="5434"/>
                  </a:cubicBezTo>
                  <a:close/>
                  <a:moveTo>
                    <a:pt x="8953" y="7353"/>
                  </a:moveTo>
                  <a:lnTo>
                    <a:pt x="8953" y="8250"/>
                  </a:lnTo>
                  <a:cubicBezTo>
                    <a:pt x="8953" y="8300"/>
                    <a:pt x="8915" y="8344"/>
                    <a:pt x="8865" y="8344"/>
                  </a:cubicBezTo>
                  <a:lnTo>
                    <a:pt x="8288" y="8344"/>
                  </a:lnTo>
                  <a:cubicBezTo>
                    <a:pt x="8571" y="8089"/>
                    <a:pt x="8754" y="7745"/>
                    <a:pt x="8815" y="7374"/>
                  </a:cubicBezTo>
                  <a:cubicBezTo>
                    <a:pt x="8863" y="7369"/>
                    <a:pt x="8906" y="7363"/>
                    <a:pt x="8953" y="7353"/>
                  </a:cubicBezTo>
                  <a:close/>
                  <a:moveTo>
                    <a:pt x="4923" y="6853"/>
                  </a:moveTo>
                  <a:lnTo>
                    <a:pt x="4923" y="8250"/>
                  </a:lnTo>
                  <a:cubicBezTo>
                    <a:pt x="4923" y="8538"/>
                    <a:pt x="5156" y="8771"/>
                    <a:pt x="5450" y="8771"/>
                  </a:cubicBezTo>
                  <a:lnTo>
                    <a:pt x="6048" y="8771"/>
                  </a:lnTo>
                  <a:lnTo>
                    <a:pt x="5799" y="8871"/>
                  </a:lnTo>
                  <a:cubicBezTo>
                    <a:pt x="5167" y="8910"/>
                    <a:pt x="4541" y="8971"/>
                    <a:pt x="3931" y="9054"/>
                  </a:cubicBezTo>
                  <a:cubicBezTo>
                    <a:pt x="3759" y="8333"/>
                    <a:pt x="3665" y="7596"/>
                    <a:pt x="3654" y="6853"/>
                  </a:cubicBezTo>
                  <a:close/>
                  <a:moveTo>
                    <a:pt x="10661" y="6858"/>
                  </a:moveTo>
                  <a:cubicBezTo>
                    <a:pt x="10650" y="7601"/>
                    <a:pt x="10556" y="8333"/>
                    <a:pt x="10384" y="9054"/>
                  </a:cubicBezTo>
                  <a:lnTo>
                    <a:pt x="10384" y="9059"/>
                  </a:lnTo>
                  <a:cubicBezTo>
                    <a:pt x="9774" y="8971"/>
                    <a:pt x="9147" y="8915"/>
                    <a:pt x="8515" y="8876"/>
                  </a:cubicBezTo>
                  <a:lnTo>
                    <a:pt x="8266" y="8777"/>
                  </a:lnTo>
                  <a:lnTo>
                    <a:pt x="8870" y="8777"/>
                  </a:lnTo>
                  <a:cubicBezTo>
                    <a:pt x="9159" y="8777"/>
                    <a:pt x="9391" y="8544"/>
                    <a:pt x="9391" y="8255"/>
                  </a:cubicBezTo>
                  <a:lnTo>
                    <a:pt x="9391" y="7080"/>
                  </a:lnTo>
                  <a:cubicBezTo>
                    <a:pt x="9447" y="7014"/>
                    <a:pt x="9486" y="6942"/>
                    <a:pt x="9519" y="6858"/>
                  </a:cubicBezTo>
                  <a:close/>
                  <a:moveTo>
                    <a:pt x="3221" y="6853"/>
                  </a:moveTo>
                  <a:cubicBezTo>
                    <a:pt x="3232" y="7618"/>
                    <a:pt x="3326" y="8377"/>
                    <a:pt x="3498" y="9115"/>
                  </a:cubicBezTo>
                  <a:cubicBezTo>
                    <a:pt x="2866" y="9215"/>
                    <a:pt x="2251" y="9342"/>
                    <a:pt x="1647" y="9492"/>
                  </a:cubicBezTo>
                  <a:cubicBezTo>
                    <a:pt x="1225" y="8677"/>
                    <a:pt x="987" y="7773"/>
                    <a:pt x="954" y="6853"/>
                  </a:cubicBezTo>
                  <a:close/>
                  <a:moveTo>
                    <a:pt x="4380" y="9431"/>
                  </a:moveTo>
                  <a:cubicBezTo>
                    <a:pt x="4104" y="9535"/>
                    <a:pt x="4092" y="9541"/>
                    <a:pt x="4069" y="9551"/>
                  </a:cubicBezTo>
                  <a:lnTo>
                    <a:pt x="4069" y="9551"/>
                  </a:lnTo>
                  <a:cubicBezTo>
                    <a:pt x="4058" y="9524"/>
                    <a:pt x="4052" y="9502"/>
                    <a:pt x="4042" y="9475"/>
                  </a:cubicBezTo>
                  <a:cubicBezTo>
                    <a:pt x="4153" y="9458"/>
                    <a:pt x="4269" y="9442"/>
                    <a:pt x="4380" y="9431"/>
                  </a:cubicBezTo>
                  <a:close/>
                  <a:moveTo>
                    <a:pt x="9935" y="9436"/>
                  </a:moveTo>
                  <a:cubicBezTo>
                    <a:pt x="10046" y="9447"/>
                    <a:pt x="10156" y="9464"/>
                    <a:pt x="10273" y="9475"/>
                  </a:cubicBezTo>
                  <a:cubicBezTo>
                    <a:pt x="10267" y="9503"/>
                    <a:pt x="10256" y="9525"/>
                    <a:pt x="10251" y="9553"/>
                  </a:cubicBezTo>
                  <a:lnTo>
                    <a:pt x="10245" y="9558"/>
                  </a:lnTo>
                  <a:lnTo>
                    <a:pt x="9935" y="9436"/>
                  </a:lnTo>
                  <a:close/>
                  <a:moveTo>
                    <a:pt x="6547" y="8666"/>
                  </a:moveTo>
                  <a:cubicBezTo>
                    <a:pt x="6749" y="8738"/>
                    <a:pt x="6963" y="8776"/>
                    <a:pt x="7175" y="8776"/>
                  </a:cubicBezTo>
                  <a:cubicBezTo>
                    <a:pt x="7255" y="8776"/>
                    <a:pt x="7334" y="8770"/>
                    <a:pt x="7412" y="8760"/>
                  </a:cubicBezTo>
                  <a:lnTo>
                    <a:pt x="7451" y="8754"/>
                  </a:lnTo>
                  <a:lnTo>
                    <a:pt x="7490" y="8743"/>
                  </a:lnTo>
                  <a:lnTo>
                    <a:pt x="7529" y="8738"/>
                  </a:lnTo>
                  <a:lnTo>
                    <a:pt x="7567" y="8727"/>
                  </a:lnTo>
                  <a:lnTo>
                    <a:pt x="7606" y="8721"/>
                  </a:lnTo>
                  <a:lnTo>
                    <a:pt x="7645" y="8710"/>
                  </a:lnTo>
                  <a:lnTo>
                    <a:pt x="7678" y="8699"/>
                  </a:lnTo>
                  <a:lnTo>
                    <a:pt x="7717" y="8682"/>
                  </a:lnTo>
                  <a:lnTo>
                    <a:pt x="7756" y="8671"/>
                  </a:lnTo>
                  <a:lnTo>
                    <a:pt x="7762" y="8671"/>
                  </a:lnTo>
                  <a:lnTo>
                    <a:pt x="7762" y="8893"/>
                  </a:lnTo>
                  <a:lnTo>
                    <a:pt x="7762" y="9209"/>
                  </a:lnTo>
                  <a:cubicBezTo>
                    <a:pt x="7689" y="9275"/>
                    <a:pt x="7507" y="9453"/>
                    <a:pt x="7152" y="9791"/>
                  </a:cubicBezTo>
                  <a:cubicBezTo>
                    <a:pt x="7057" y="9702"/>
                    <a:pt x="6880" y="9531"/>
                    <a:pt x="6547" y="9209"/>
                  </a:cubicBezTo>
                  <a:lnTo>
                    <a:pt x="6547" y="8666"/>
                  </a:lnTo>
                  <a:close/>
                  <a:moveTo>
                    <a:pt x="3609" y="9536"/>
                  </a:moveTo>
                  <a:cubicBezTo>
                    <a:pt x="3637" y="9625"/>
                    <a:pt x="3665" y="9713"/>
                    <a:pt x="3692" y="9802"/>
                  </a:cubicBezTo>
                  <a:cubicBezTo>
                    <a:pt x="3338" y="10096"/>
                    <a:pt x="3138" y="10534"/>
                    <a:pt x="3149" y="10989"/>
                  </a:cubicBezTo>
                  <a:lnTo>
                    <a:pt x="3149" y="11377"/>
                  </a:lnTo>
                  <a:cubicBezTo>
                    <a:pt x="2650" y="10950"/>
                    <a:pt x="2218" y="10445"/>
                    <a:pt x="1874" y="9885"/>
                  </a:cubicBezTo>
                  <a:cubicBezTo>
                    <a:pt x="2439" y="9747"/>
                    <a:pt x="3016" y="9630"/>
                    <a:pt x="3609" y="9536"/>
                  </a:cubicBezTo>
                  <a:close/>
                  <a:moveTo>
                    <a:pt x="10705" y="9542"/>
                  </a:moveTo>
                  <a:cubicBezTo>
                    <a:pt x="11298" y="9630"/>
                    <a:pt x="11881" y="9747"/>
                    <a:pt x="12446" y="9885"/>
                  </a:cubicBezTo>
                  <a:lnTo>
                    <a:pt x="12446" y="9891"/>
                  </a:lnTo>
                  <a:cubicBezTo>
                    <a:pt x="12102" y="10451"/>
                    <a:pt x="11670" y="10955"/>
                    <a:pt x="11165" y="11382"/>
                  </a:cubicBezTo>
                  <a:cubicBezTo>
                    <a:pt x="11165" y="10955"/>
                    <a:pt x="11237" y="10334"/>
                    <a:pt x="10628" y="9802"/>
                  </a:cubicBezTo>
                  <a:cubicBezTo>
                    <a:pt x="10655" y="9719"/>
                    <a:pt x="10678" y="9630"/>
                    <a:pt x="10705" y="9542"/>
                  </a:cubicBezTo>
                  <a:close/>
                  <a:moveTo>
                    <a:pt x="10733" y="13250"/>
                  </a:moveTo>
                  <a:lnTo>
                    <a:pt x="10733" y="14198"/>
                  </a:lnTo>
                  <a:cubicBezTo>
                    <a:pt x="10733" y="14248"/>
                    <a:pt x="10694" y="14287"/>
                    <a:pt x="10639" y="14287"/>
                  </a:cubicBezTo>
                  <a:lnTo>
                    <a:pt x="9802" y="14287"/>
                  </a:lnTo>
                  <a:lnTo>
                    <a:pt x="9802" y="13345"/>
                  </a:lnTo>
                  <a:cubicBezTo>
                    <a:pt x="9802" y="13295"/>
                    <a:pt x="9840" y="13250"/>
                    <a:pt x="9890" y="13250"/>
                  </a:cubicBezTo>
                  <a:close/>
                  <a:moveTo>
                    <a:pt x="4419" y="13256"/>
                  </a:moveTo>
                  <a:cubicBezTo>
                    <a:pt x="4474" y="13256"/>
                    <a:pt x="4513" y="13295"/>
                    <a:pt x="4513" y="13345"/>
                  </a:cubicBezTo>
                  <a:lnTo>
                    <a:pt x="4513" y="14293"/>
                  </a:lnTo>
                  <a:lnTo>
                    <a:pt x="3670" y="14293"/>
                  </a:lnTo>
                  <a:cubicBezTo>
                    <a:pt x="3620" y="14293"/>
                    <a:pt x="3576" y="14248"/>
                    <a:pt x="3576" y="14198"/>
                  </a:cubicBezTo>
                  <a:lnTo>
                    <a:pt x="3576" y="13256"/>
                  </a:lnTo>
                  <a:close/>
                  <a:moveTo>
                    <a:pt x="7136" y="1"/>
                  </a:moveTo>
                  <a:cubicBezTo>
                    <a:pt x="5420" y="1"/>
                    <a:pt x="3770" y="671"/>
                    <a:pt x="2539" y="1869"/>
                  </a:cubicBezTo>
                  <a:lnTo>
                    <a:pt x="2517" y="1891"/>
                  </a:lnTo>
                  <a:lnTo>
                    <a:pt x="2462" y="1947"/>
                  </a:lnTo>
                  <a:lnTo>
                    <a:pt x="2417" y="1996"/>
                  </a:lnTo>
                  <a:cubicBezTo>
                    <a:pt x="133" y="4325"/>
                    <a:pt x="0" y="7812"/>
                    <a:pt x="1541" y="10179"/>
                  </a:cubicBezTo>
                  <a:cubicBezTo>
                    <a:pt x="1968" y="10855"/>
                    <a:pt x="2512" y="11449"/>
                    <a:pt x="3149" y="11931"/>
                  </a:cubicBezTo>
                  <a:lnTo>
                    <a:pt x="3149" y="14198"/>
                  </a:lnTo>
                  <a:cubicBezTo>
                    <a:pt x="3149" y="14487"/>
                    <a:pt x="3387" y="14720"/>
                    <a:pt x="3676" y="14720"/>
                  </a:cubicBezTo>
                  <a:lnTo>
                    <a:pt x="6658" y="14720"/>
                  </a:lnTo>
                  <a:cubicBezTo>
                    <a:pt x="6664" y="14720"/>
                    <a:pt x="6669" y="14720"/>
                    <a:pt x="6674" y="14720"/>
                  </a:cubicBezTo>
                  <a:cubicBezTo>
                    <a:pt x="6953" y="14720"/>
                    <a:pt x="6953" y="14287"/>
                    <a:pt x="6674" y="14287"/>
                  </a:cubicBezTo>
                  <a:cubicBezTo>
                    <a:pt x="6669" y="14287"/>
                    <a:pt x="6664" y="14287"/>
                    <a:pt x="6658" y="14287"/>
                  </a:cubicBezTo>
                  <a:lnTo>
                    <a:pt x="4951" y="14287"/>
                  </a:lnTo>
                  <a:lnTo>
                    <a:pt x="4951" y="12280"/>
                  </a:lnTo>
                  <a:cubicBezTo>
                    <a:pt x="4942" y="12144"/>
                    <a:pt x="4839" y="12077"/>
                    <a:pt x="4735" y="12077"/>
                  </a:cubicBezTo>
                  <a:cubicBezTo>
                    <a:pt x="4631" y="12077"/>
                    <a:pt x="4527" y="12144"/>
                    <a:pt x="4518" y="12280"/>
                  </a:cubicBezTo>
                  <a:lnTo>
                    <a:pt x="4518" y="12829"/>
                  </a:lnTo>
                  <a:cubicBezTo>
                    <a:pt x="4452" y="12818"/>
                    <a:pt x="4513" y="12818"/>
                    <a:pt x="3581" y="12818"/>
                  </a:cubicBezTo>
                  <a:cubicBezTo>
                    <a:pt x="3581" y="10761"/>
                    <a:pt x="3460" y="10517"/>
                    <a:pt x="4069" y="10046"/>
                  </a:cubicBezTo>
                  <a:cubicBezTo>
                    <a:pt x="4236" y="9930"/>
                    <a:pt x="4069" y="10013"/>
                    <a:pt x="6121" y="9203"/>
                  </a:cubicBezTo>
                  <a:lnTo>
                    <a:pt x="6121" y="9242"/>
                  </a:lnTo>
                  <a:cubicBezTo>
                    <a:pt x="6132" y="9436"/>
                    <a:pt x="6165" y="9425"/>
                    <a:pt x="6608" y="9858"/>
                  </a:cubicBezTo>
                  <a:cubicBezTo>
                    <a:pt x="7013" y="10257"/>
                    <a:pt x="7013" y="10257"/>
                    <a:pt x="7152" y="10257"/>
                  </a:cubicBezTo>
                  <a:cubicBezTo>
                    <a:pt x="7324" y="10257"/>
                    <a:pt x="7362" y="10185"/>
                    <a:pt x="7773" y="9791"/>
                  </a:cubicBezTo>
                  <a:cubicBezTo>
                    <a:pt x="7956" y="9608"/>
                    <a:pt x="8039" y="9531"/>
                    <a:pt x="8089" y="9475"/>
                  </a:cubicBezTo>
                  <a:cubicBezTo>
                    <a:pt x="8155" y="9414"/>
                    <a:pt x="8188" y="9331"/>
                    <a:pt x="8188" y="9248"/>
                  </a:cubicBezTo>
                  <a:lnTo>
                    <a:pt x="8188" y="9209"/>
                  </a:lnTo>
                  <a:cubicBezTo>
                    <a:pt x="10201" y="9996"/>
                    <a:pt x="10079" y="9941"/>
                    <a:pt x="10168" y="10002"/>
                  </a:cubicBezTo>
                  <a:cubicBezTo>
                    <a:pt x="10212" y="10024"/>
                    <a:pt x="10223" y="10035"/>
                    <a:pt x="10251" y="10052"/>
                  </a:cubicBezTo>
                  <a:cubicBezTo>
                    <a:pt x="10556" y="10268"/>
                    <a:pt x="10733" y="10617"/>
                    <a:pt x="10733" y="10989"/>
                  </a:cubicBezTo>
                  <a:lnTo>
                    <a:pt x="10733" y="12818"/>
                  </a:lnTo>
                  <a:cubicBezTo>
                    <a:pt x="9802" y="12818"/>
                    <a:pt x="9863" y="12818"/>
                    <a:pt x="9796" y="12829"/>
                  </a:cubicBezTo>
                  <a:lnTo>
                    <a:pt x="9796" y="12280"/>
                  </a:lnTo>
                  <a:cubicBezTo>
                    <a:pt x="9788" y="12144"/>
                    <a:pt x="9684" y="12077"/>
                    <a:pt x="9580" y="12077"/>
                  </a:cubicBezTo>
                  <a:cubicBezTo>
                    <a:pt x="9476" y="12077"/>
                    <a:pt x="9372" y="12144"/>
                    <a:pt x="9364" y="12280"/>
                  </a:cubicBezTo>
                  <a:lnTo>
                    <a:pt x="9364" y="14287"/>
                  </a:lnTo>
                  <a:lnTo>
                    <a:pt x="7656" y="14287"/>
                  </a:lnTo>
                  <a:cubicBezTo>
                    <a:pt x="7385" y="14304"/>
                    <a:pt x="7385" y="14703"/>
                    <a:pt x="7656" y="14720"/>
                  </a:cubicBezTo>
                  <a:lnTo>
                    <a:pt x="10639" y="14720"/>
                  </a:lnTo>
                  <a:cubicBezTo>
                    <a:pt x="10927" y="14720"/>
                    <a:pt x="11160" y="14487"/>
                    <a:pt x="11160" y="14193"/>
                  </a:cubicBezTo>
                  <a:lnTo>
                    <a:pt x="11160" y="11931"/>
                  </a:lnTo>
                  <a:cubicBezTo>
                    <a:pt x="12230" y="11127"/>
                    <a:pt x="13023" y="10018"/>
                    <a:pt x="13449" y="8749"/>
                  </a:cubicBezTo>
                  <a:cubicBezTo>
                    <a:pt x="13504" y="8580"/>
                    <a:pt x="13370" y="8463"/>
                    <a:pt x="13237" y="8463"/>
                  </a:cubicBezTo>
                  <a:cubicBezTo>
                    <a:pt x="13156" y="8463"/>
                    <a:pt x="13075" y="8507"/>
                    <a:pt x="13039" y="8610"/>
                  </a:cubicBezTo>
                  <a:cubicBezTo>
                    <a:pt x="12939" y="8915"/>
                    <a:pt x="12812" y="9209"/>
                    <a:pt x="12668" y="9492"/>
                  </a:cubicBezTo>
                  <a:cubicBezTo>
                    <a:pt x="12064" y="9342"/>
                    <a:pt x="11448" y="9215"/>
                    <a:pt x="10811" y="9115"/>
                  </a:cubicBezTo>
                  <a:cubicBezTo>
                    <a:pt x="10982" y="8372"/>
                    <a:pt x="11071" y="7618"/>
                    <a:pt x="11088" y="6853"/>
                  </a:cubicBezTo>
                  <a:lnTo>
                    <a:pt x="13355" y="6853"/>
                  </a:lnTo>
                  <a:cubicBezTo>
                    <a:pt x="13344" y="7119"/>
                    <a:pt x="13316" y="7380"/>
                    <a:pt x="13278" y="7640"/>
                  </a:cubicBezTo>
                  <a:cubicBezTo>
                    <a:pt x="13240" y="7804"/>
                    <a:pt x="13368" y="7901"/>
                    <a:pt x="13493" y="7901"/>
                  </a:cubicBezTo>
                  <a:cubicBezTo>
                    <a:pt x="13592" y="7901"/>
                    <a:pt x="13690" y="7841"/>
                    <a:pt x="13704" y="7707"/>
                  </a:cubicBezTo>
                  <a:cubicBezTo>
                    <a:pt x="14348" y="3782"/>
                    <a:pt x="11470" y="184"/>
                    <a:pt x="7346" y="1"/>
                  </a:cubicBezTo>
                  <a:lnTo>
                    <a:pt x="7157" y="1"/>
                  </a:lnTo>
                  <a:cubicBezTo>
                    <a:pt x="7150" y="1"/>
                    <a:pt x="7143" y="1"/>
                    <a:pt x="7136"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 name="Google Shape;1262;p68"/>
            <p:cNvSpPr/>
            <p:nvPr/>
          </p:nvSpPr>
          <p:spPr>
            <a:xfrm>
              <a:off x="4197574" y="3762110"/>
              <a:ext cx="88142" cy="75414"/>
            </a:xfrm>
            <a:custGeom>
              <a:avLst/>
              <a:gdLst/>
              <a:ahLst/>
              <a:cxnLst/>
              <a:rect l="l" t="t" r="r" b="b"/>
              <a:pathLst>
                <a:path w="3421" h="2927" extrusionOk="0">
                  <a:moveTo>
                    <a:pt x="1741" y="455"/>
                  </a:moveTo>
                  <a:lnTo>
                    <a:pt x="1741" y="1297"/>
                  </a:lnTo>
                  <a:lnTo>
                    <a:pt x="1015" y="1879"/>
                  </a:lnTo>
                  <a:cubicBezTo>
                    <a:pt x="749" y="1281"/>
                    <a:pt x="1098" y="588"/>
                    <a:pt x="1741" y="455"/>
                  </a:cubicBezTo>
                  <a:close/>
                  <a:moveTo>
                    <a:pt x="2173" y="455"/>
                  </a:moveTo>
                  <a:cubicBezTo>
                    <a:pt x="2811" y="593"/>
                    <a:pt x="3166" y="1281"/>
                    <a:pt x="2900" y="1879"/>
                  </a:cubicBezTo>
                  <a:lnTo>
                    <a:pt x="2173" y="1297"/>
                  </a:lnTo>
                  <a:lnTo>
                    <a:pt x="2173" y="455"/>
                  </a:lnTo>
                  <a:close/>
                  <a:moveTo>
                    <a:pt x="1741" y="1852"/>
                  </a:moveTo>
                  <a:lnTo>
                    <a:pt x="1741" y="2467"/>
                  </a:lnTo>
                  <a:cubicBezTo>
                    <a:pt x="1564" y="2434"/>
                    <a:pt x="1403" y="2351"/>
                    <a:pt x="1270" y="2229"/>
                  </a:cubicBezTo>
                  <a:lnTo>
                    <a:pt x="1741" y="1852"/>
                  </a:lnTo>
                  <a:close/>
                  <a:moveTo>
                    <a:pt x="2173" y="1852"/>
                  </a:moveTo>
                  <a:lnTo>
                    <a:pt x="2639" y="2229"/>
                  </a:lnTo>
                  <a:cubicBezTo>
                    <a:pt x="2506" y="2351"/>
                    <a:pt x="2345" y="2434"/>
                    <a:pt x="2173" y="2473"/>
                  </a:cubicBezTo>
                  <a:lnTo>
                    <a:pt x="2173" y="2467"/>
                  </a:lnTo>
                  <a:lnTo>
                    <a:pt x="2173" y="1852"/>
                  </a:lnTo>
                  <a:close/>
                  <a:moveTo>
                    <a:pt x="1957" y="0"/>
                  </a:moveTo>
                  <a:cubicBezTo>
                    <a:pt x="654" y="0"/>
                    <a:pt x="0" y="1574"/>
                    <a:pt x="921" y="2495"/>
                  </a:cubicBezTo>
                  <a:cubicBezTo>
                    <a:pt x="1218" y="2793"/>
                    <a:pt x="1585" y="2926"/>
                    <a:pt x="1945" y="2926"/>
                  </a:cubicBezTo>
                  <a:cubicBezTo>
                    <a:pt x="2698" y="2926"/>
                    <a:pt x="3421" y="2343"/>
                    <a:pt x="3421" y="1458"/>
                  </a:cubicBezTo>
                  <a:cubicBezTo>
                    <a:pt x="3415" y="654"/>
                    <a:pt x="2761" y="0"/>
                    <a:pt x="1957"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3" name="Google Shape;1263;p68"/>
          <p:cNvGrpSpPr/>
          <p:nvPr/>
        </p:nvGrpSpPr>
        <p:grpSpPr>
          <a:xfrm>
            <a:off x="3399117" y="3481426"/>
            <a:ext cx="393097" cy="379544"/>
            <a:chOff x="3399117" y="3481426"/>
            <a:chExt cx="393097" cy="379544"/>
          </a:xfrm>
        </p:grpSpPr>
        <p:sp>
          <p:nvSpPr>
            <p:cNvPr id="1264" name="Google Shape;1264;p68"/>
            <p:cNvSpPr/>
            <p:nvPr/>
          </p:nvSpPr>
          <p:spPr>
            <a:xfrm>
              <a:off x="3563936" y="3763656"/>
              <a:ext cx="88013" cy="75388"/>
            </a:xfrm>
            <a:custGeom>
              <a:avLst/>
              <a:gdLst/>
              <a:ahLst/>
              <a:cxnLst/>
              <a:rect l="l" t="t" r="r" b="b"/>
              <a:pathLst>
                <a:path w="3416" h="2926" extrusionOk="0">
                  <a:moveTo>
                    <a:pt x="1736" y="450"/>
                  </a:moveTo>
                  <a:lnTo>
                    <a:pt x="1736" y="871"/>
                  </a:lnTo>
                  <a:lnTo>
                    <a:pt x="1736" y="877"/>
                  </a:lnTo>
                  <a:lnTo>
                    <a:pt x="1736" y="882"/>
                  </a:lnTo>
                  <a:lnTo>
                    <a:pt x="1736" y="1298"/>
                  </a:lnTo>
                  <a:lnTo>
                    <a:pt x="1015" y="1880"/>
                  </a:lnTo>
                  <a:cubicBezTo>
                    <a:pt x="744" y="1282"/>
                    <a:pt x="1099" y="589"/>
                    <a:pt x="1736" y="450"/>
                  </a:cubicBezTo>
                  <a:close/>
                  <a:moveTo>
                    <a:pt x="2169" y="456"/>
                  </a:moveTo>
                  <a:cubicBezTo>
                    <a:pt x="2812" y="589"/>
                    <a:pt x="3166" y="1282"/>
                    <a:pt x="2900" y="1880"/>
                  </a:cubicBezTo>
                  <a:lnTo>
                    <a:pt x="2895" y="1880"/>
                  </a:lnTo>
                  <a:lnTo>
                    <a:pt x="2169" y="1298"/>
                  </a:lnTo>
                  <a:lnTo>
                    <a:pt x="2169" y="456"/>
                  </a:lnTo>
                  <a:close/>
                  <a:moveTo>
                    <a:pt x="1736" y="1853"/>
                  </a:moveTo>
                  <a:lnTo>
                    <a:pt x="1736" y="2468"/>
                  </a:lnTo>
                  <a:cubicBezTo>
                    <a:pt x="1564" y="2429"/>
                    <a:pt x="1404" y="2346"/>
                    <a:pt x="1270" y="2230"/>
                  </a:cubicBezTo>
                  <a:lnTo>
                    <a:pt x="1736" y="1853"/>
                  </a:lnTo>
                  <a:close/>
                  <a:moveTo>
                    <a:pt x="2169" y="1853"/>
                  </a:moveTo>
                  <a:lnTo>
                    <a:pt x="2640" y="2230"/>
                  </a:lnTo>
                  <a:cubicBezTo>
                    <a:pt x="2507" y="2352"/>
                    <a:pt x="2346" y="2429"/>
                    <a:pt x="2169" y="2468"/>
                  </a:cubicBezTo>
                  <a:lnTo>
                    <a:pt x="2169" y="1853"/>
                  </a:lnTo>
                  <a:close/>
                  <a:moveTo>
                    <a:pt x="1952" y="1"/>
                  </a:moveTo>
                  <a:cubicBezTo>
                    <a:pt x="650" y="1"/>
                    <a:pt x="1" y="1575"/>
                    <a:pt x="921" y="2496"/>
                  </a:cubicBezTo>
                  <a:cubicBezTo>
                    <a:pt x="1218" y="2793"/>
                    <a:pt x="1584" y="2926"/>
                    <a:pt x="1942" y="2926"/>
                  </a:cubicBezTo>
                  <a:cubicBezTo>
                    <a:pt x="2694" y="2926"/>
                    <a:pt x="3416" y="2341"/>
                    <a:pt x="3416" y="1459"/>
                  </a:cubicBezTo>
                  <a:cubicBezTo>
                    <a:pt x="3416" y="655"/>
                    <a:pt x="2762" y="1"/>
                    <a:pt x="195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 name="Google Shape;1265;p68"/>
            <p:cNvSpPr/>
            <p:nvPr/>
          </p:nvSpPr>
          <p:spPr>
            <a:xfrm>
              <a:off x="3399117" y="3481426"/>
              <a:ext cx="393097" cy="379544"/>
            </a:xfrm>
            <a:custGeom>
              <a:avLst/>
              <a:gdLst/>
              <a:ahLst/>
              <a:cxnLst/>
              <a:rect l="l" t="t" r="r" b="b"/>
              <a:pathLst>
                <a:path w="15257" h="14731" extrusionOk="0">
                  <a:moveTo>
                    <a:pt x="6592" y="693"/>
                  </a:moveTo>
                  <a:lnTo>
                    <a:pt x="6592" y="699"/>
                  </a:lnTo>
                  <a:cubicBezTo>
                    <a:pt x="5705" y="1436"/>
                    <a:pt x="5123" y="2628"/>
                    <a:pt x="4801" y="3748"/>
                  </a:cubicBezTo>
                  <a:cubicBezTo>
                    <a:pt x="4208" y="3659"/>
                    <a:pt x="3632" y="3543"/>
                    <a:pt x="3066" y="3404"/>
                  </a:cubicBezTo>
                  <a:cubicBezTo>
                    <a:pt x="3864" y="2096"/>
                    <a:pt x="5123" y="1131"/>
                    <a:pt x="6592" y="693"/>
                  </a:cubicBezTo>
                  <a:close/>
                  <a:moveTo>
                    <a:pt x="10107" y="699"/>
                  </a:moveTo>
                  <a:lnTo>
                    <a:pt x="10107" y="699"/>
                  </a:lnTo>
                  <a:cubicBezTo>
                    <a:pt x="11576" y="1131"/>
                    <a:pt x="12829" y="2096"/>
                    <a:pt x="13638" y="3399"/>
                  </a:cubicBezTo>
                  <a:cubicBezTo>
                    <a:pt x="13073" y="3537"/>
                    <a:pt x="12491" y="3654"/>
                    <a:pt x="11897" y="3748"/>
                  </a:cubicBezTo>
                  <a:lnTo>
                    <a:pt x="11897" y="3754"/>
                  </a:lnTo>
                  <a:cubicBezTo>
                    <a:pt x="11576" y="2634"/>
                    <a:pt x="10994" y="1442"/>
                    <a:pt x="10107" y="699"/>
                  </a:cubicBezTo>
                  <a:close/>
                  <a:moveTo>
                    <a:pt x="8133" y="455"/>
                  </a:moveTo>
                  <a:lnTo>
                    <a:pt x="8133" y="3415"/>
                  </a:lnTo>
                  <a:cubicBezTo>
                    <a:pt x="7673" y="3460"/>
                    <a:pt x="7235" y="3659"/>
                    <a:pt x="6891" y="3975"/>
                  </a:cubicBezTo>
                  <a:cubicBezTo>
                    <a:pt x="6331" y="3942"/>
                    <a:pt x="5777" y="3887"/>
                    <a:pt x="5234" y="3815"/>
                  </a:cubicBezTo>
                  <a:cubicBezTo>
                    <a:pt x="5666" y="2345"/>
                    <a:pt x="6647" y="616"/>
                    <a:pt x="8133" y="455"/>
                  </a:cubicBezTo>
                  <a:close/>
                  <a:moveTo>
                    <a:pt x="8566" y="455"/>
                  </a:moveTo>
                  <a:cubicBezTo>
                    <a:pt x="10062" y="616"/>
                    <a:pt x="11038" y="2351"/>
                    <a:pt x="11471" y="3809"/>
                  </a:cubicBezTo>
                  <a:cubicBezTo>
                    <a:pt x="10922" y="3887"/>
                    <a:pt x="10367" y="3942"/>
                    <a:pt x="9807" y="3975"/>
                  </a:cubicBezTo>
                  <a:cubicBezTo>
                    <a:pt x="9464" y="3659"/>
                    <a:pt x="9026" y="3460"/>
                    <a:pt x="8566" y="3415"/>
                  </a:cubicBezTo>
                  <a:lnTo>
                    <a:pt x="8566" y="455"/>
                  </a:lnTo>
                  <a:close/>
                  <a:moveTo>
                    <a:pt x="8358" y="3835"/>
                  </a:moveTo>
                  <a:cubicBezTo>
                    <a:pt x="8386" y="3835"/>
                    <a:pt x="8415" y="3835"/>
                    <a:pt x="8444" y="3837"/>
                  </a:cubicBezTo>
                  <a:cubicBezTo>
                    <a:pt x="9353" y="3887"/>
                    <a:pt x="10062" y="4635"/>
                    <a:pt x="10062" y="5550"/>
                  </a:cubicBezTo>
                  <a:lnTo>
                    <a:pt x="10062" y="5888"/>
                  </a:lnTo>
                  <a:cubicBezTo>
                    <a:pt x="10046" y="5888"/>
                    <a:pt x="10024" y="5882"/>
                    <a:pt x="10007" y="5882"/>
                  </a:cubicBezTo>
                  <a:cubicBezTo>
                    <a:pt x="10007" y="5744"/>
                    <a:pt x="9957" y="5722"/>
                    <a:pt x="9453" y="5178"/>
                  </a:cubicBezTo>
                  <a:cubicBezTo>
                    <a:pt x="9388" y="5108"/>
                    <a:pt x="9300" y="5072"/>
                    <a:pt x="9211" y="5072"/>
                  </a:cubicBezTo>
                  <a:cubicBezTo>
                    <a:pt x="9147" y="5072"/>
                    <a:pt x="9082" y="5091"/>
                    <a:pt x="9026" y="5128"/>
                  </a:cubicBezTo>
                  <a:cubicBezTo>
                    <a:pt x="8500" y="5474"/>
                    <a:pt x="7883" y="5661"/>
                    <a:pt x="7253" y="5661"/>
                  </a:cubicBezTo>
                  <a:cubicBezTo>
                    <a:pt x="7186" y="5661"/>
                    <a:pt x="7119" y="5659"/>
                    <a:pt x="7052" y="5655"/>
                  </a:cubicBezTo>
                  <a:cubicBezTo>
                    <a:pt x="7044" y="5655"/>
                    <a:pt x="7036" y="5654"/>
                    <a:pt x="7028" y="5654"/>
                  </a:cubicBezTo>
                  <a:cubicBezTo>
                    <a:pt x="6888" y="5654"/>
                    <a:pt x="6761" y="5746"/>
                    <a:pt x="6714" y="5882"/>
                  </a:cubicBezTo>
                  <a:cubicBezTo>
                    <a:pt x="6692" y="5882"/>
                    <a:pt x="6664" y="5882"/>
                    <a:pt x="6636" y="5888"/>
                  </a:cubicBezTo>
                  <a:cubicBezTo>
                    <a:pt x="6631" y="5716"/>
                    <a:pt x="6636" y="5544"/>
                    <a:pt x="6647" y="5372"/>
                  </a:cubicBezTo>
                  <a:cubicBezTo>
                    <a:pt x="6739" y="4492"/>
                    <a:pt x="7480" y="3835"/>
                    <a:pt x="8358" y="3835"/>
                  </a:cubicBezTo>
                  <a:close/>
                  <a:moveTo>
                    <a:pt x="2844" y="3792"/>
                  </a:moveTo>
                  <a:cubicBezTo>
                    <a:pt x="3443" y="3942"/>
                    <a:pt x="4058" y="4070"/>
                    <a:pt x="4696" y="4169"/>
                  </a:cubicBezTo>
                  <a:cubicBezTo>
                    <a:pt x="4524" y="4912"/>
                    <a:pt x="4430" y="5672"/>
                    <a:pt x="4419" y="6431"/>
                  </a:cubicBezTo>
                  <a:lnTo>
                    <a:pt x="2151" y="6431"/>
                  </a:lnTo>
                  <a:cubicBezTo>
                    <a:pt x="2179" y="5511"/>
                    <a:pt x="2417" y="4607"/>
                    <a:pt x="2844" y="3792"/>
                  </a:cubicBezTo>
                  <a:close/>
                  <a:moveTo>
                    <a:pt x="5123" y="4230"/>
                  </a:moveTo>
                  <a:cubicBezTo>
                    <a:pt x="5594" y="4297"/>
                    <a:pt x="6071" y="4347"/>
                    <a:pt x="6553" y="4380"/>
                  </a:cubicBezTo>
                  <a:cubicBezTo>
                    <a:pt x="6148" y="5001"/>
                    <a:pt x="6204" y="5500"/>
                    <a:pt x="6204" y="6110"/>
                  </a:cubicBezTo>
                  <a:cubicBezTo>
                    <a:pt x="6115" y="6198"/>
                    <a:pt x="6054" y="6309"/>
                    <a:pt x="6015" y="6431"/>
                  </a:cubicBezTo>
                  <a:lnTo>
                    <a:pt x="4846" y="6431"/>
                  </a:lnTo>
                  <a:cubicBezTo>
                    <a:pt x="4862" y="5688"/>
                    <a:pt x="4951" y="4951"/>
                    <a:pt x="5123" y="4230"/>
                  </a:cubicBezTo>
                  <a:close/>
                  <a:moveTo>
                    <a:pt x="11581" y="4230"/>
                  </a:moveTo>
                  <a:cubicBezTo>
                    <a:pt x="11753" y="4951"/>
                    <a:pt x="11842" y="5688"/>
                    <a:pt x="11859" y="6431"/>
                  </a:cubicBezTo>
                  <a:lnTo>
                    <a:pt x="10683" y="6431"/>
                  </a:lnTo>
                  <a:cubicBezTo>
                    <a:pt x="10645" y="6309"/>
                    <a:pt x="10578" y="6198"/>
                    <a:pt x="10495" y="6110"/>
                  </a:cubicBezTo>
                  <a:cubicBezTo>
                    <a:pt x="10495" y="5505"/>
                    <a:pt x="10550" y="4995"/>
                    <a:pt x="10151" y="4386"/>
                  </a:cubicBezTo>
                  <a:cubicBezTo>
                    <a:pt x="10633" y="4347"/>
                    <a:pt x="11110" y="4297"/>
                    <a:pt x="11581" y="4230"/>
                  </a:cubicBezTo>
                  <a:close/>
                  <a:moveTo>
                    <a:pt x="13860" y="3792"/>
                  </a:moveTo>
                  <a:cubicBezTo>
                    <a:pt x="14281" y="4607"/>
                    <a:pt x="14520" y="5511"/>
                    <a:pt x="14553" y="6431"/>
                  </a:cubicBezTo>
                  <a:lnTo>
                    <a:pt x="12285" y="6431"/>
                  </a:lnTo>
                  <a:cubicBezTo>
                    <a:pt x="12274" y="5672"/>
                    <a:pt x="12180" y="4912"/>
                    <a:pt x="12008" y="4169"/>
                  </a:cubicBezTo>
                  <a:cubicBezTo>
                    <a:pt x="12640" y="4070"/>
                    <a:pt x="13256" y="3942"/>
                    <a:pt x="13860" y="3792"/>
                  </a:cubicBezTo>
                  <a:close/>
                  <a:moveTo>
                    <a:pt x="10007" y="6315"/>
                  </a:moveTo>
                  <a:cubicBezTo>
                    <a:pt x="10367" y="6376"/>
                    <a:pt x="10378" y="6914"/>
                    <a:pt x="10007" y="6975"/>
                  </a:cubicBezTo>
                  <a:lnTo>
                    <a:pt x="10007" y="6315"/>
                  </a:lnTo>
                  <a:close/>
                  <a:moveTo>
                    <a:pt x="6692" y="6320"/>
                  </a:moveTo>
                  <a:lnTo>
                    <a:pt x="6692" y="6980"/>
                  </a:lnTo>
                  <a:cubicBezTo>
                    <a:pt x="6326" y="6914"/>
                    <a:pt x="6326" y="6381"/>
                    <a:pt x="6692" y="6320"/>
                  </a:cubicBezTo>
                  <a:close/>
                  <a:moveTo>
                    <a:pt x="9186" y="5533"/>
                  </a:moveTo>
                  <a:cubicBezTo>
                    <a:pt x="9403" y="5766"/>
                    <a:pt x="9519" y="5888"/>
                    <a:pt x="9569" y="5943"/>
                  </a:cubicBezTo>
                  <a:cubicBezTo>
                    <a:pt x="9569" y="7224"/>
                    <a:pt x="9624" y="7418"/>
                    <a:pt x="9386" y="7795"/>
                  </a:cubicBezTo>
                  <a:cubicBezTo>
                    <a:pt x="9152" y="8173"/>
                    <a:pt x="8754" y="8360"/>
                    <a:pt x="8354" y="8360"/>
                  </a:cubicBezTo>
                  <a:cubicBezTo>
                    <a:pt x="8062" y="8360"/>
                    <a:pt x="7769" y="8260"/>
                    <a:pt x="7540" y="8061"/>
                  </a:cubicBezTo>
                  <a:lnTo>
                    <a:pt x="7540" y="8067"/>
                  </a:lnTo>
                  <a:cubicBezTo>
                    <a:pt x="7523" y="8050"/>
                    <a:pt x="7512" y="8039"/>
                    <a:pt x="7473" y="8006"/>
                  </a:cubicBezTo>
                  <a:cubicBezTo>
                    <a:pt x="7351" y="7878"/>
                    <a:pt x="7257" y="7734"/>
                    <a:pt x="7196" y="7568"/>
                  </a:cubicBezTo>
                  <a:cubicBezTo>
                    <a:pt x="7185" y="7540"/>
                    <a:pt x="7180" y="7529"/>
                    <a:pt x="7174" y="7507"/>
                  </a:cubicBezTo>
                  <a:cubicBezTo>
                    <a:pt x="7124" y="7340"/>
                    <a:pt x="7108" y="7230"/>
                    <a:pt x="7124" y="6093"/>
                  </a:cubicBezTo>
                  <a:lnTo>
                    <a:pt x="7124" y="6093"/>
                  </a:lnTo>
                  <a:cubicBezTo>
                    <a:pt x="7162" y="6094"/>
                    <a:pt x="7199" y="6095"/>
                    <a:pt x="7236" y="6095"/>
                  </a:cubicBezTo>
                  <a:cubicBezTo>
                    <a:pt x="7924" y="6095"/>
                    <a:pt x="8603" y="5901"/>
                    <a:pt x="9186" y="5533"/>
                  </a:cubicBezTo>
                  <a:close/>
                  <a:moveTo>
                    <a:pt x="11853" y="6864"/>
                  </a:moveTo>
                  <a:cubicBezTo>
                    <a:pt x="11842" y="7601"/>
                    <a:pt x="11748" y="8338"/>
                    <a:pt x="11576" y="9059"/>
                  </a:cubicBezTo>
                  <a:cubicBezTo>
                    <a:pt x="10872" y="8959"/>
                    <a:pt x="10157" y="8898"/>
                    <a:pt x="9425" y="8865"/>
                  </a:cubicBezTo>
                  <a:lnTo>
                    <a:pt x="9369" y="8848"/>
                  </a:lnTo>
                  <a:lnTo>
                    <a:pt x="9369" y="8449"/>
                  </a:lnTo>
                  <a:cubicBezTo>
                    <a:pt x="9702" y="8194"/>
                    <a:pt x="9918" y="7823"/>
                    <a:pt x="9985" y="7412"/>
                  </a:cubicBezTo>
                  <a:cubicBezTo>
                    <a:pt x="10312" y="7396"/>
                    <a:pt x="10589" y="7174"/>
                    <a:pt x="10683" y="6864"/>
                  </a:cubicBezTo>
                  <a:close/>
                  <a:moveTo>
                    <a:pt x="6015" y="6864"/>
                  </a:moveTo>
                  <a:cubicBezTo>
                    <a:pt x="6110" y="7180"/>
                    <a:pt x="6387" y="7401"/>
                    <a:pt x="6714" y="7418"/>
                  </a:cubicBezTo>
                  <a:cubicBezTo>
                    <a:pt x="6780" y="7828"/>
                    <a:pt x="6997" y="8200"/>
                    <a:pt x="7329" y="8449"/>
                  </a:cubicBezTo>
                  <a:lnTo>
                    <a:pt x="7329" y="8848"/>
                  </a:lnTo>
                  <a:lnTo>
                    <a:pt x="7279" y="8871"/>
                  </a:lnTo>
                  <a:cubicBezTo>
                    <a:pt x="6548" y="8898"/>
                    <a:pt x="5827" y="8965"/>
                    <a:pt x="5123" y="9065"/>
                  </a:cubicBezTo>
                  <a:cubicBezTo>
                    <a:pt x="4951" y="8344"/>
                    <a:pt x="4862" y="7607"/>
                    <a:pt x="4846" y="6864"/>
                  </a:cubicBezTo>
                  <a:close/>
                  <a:moveTo>
                    <a:pt x="4419" y="6864"/>
                  </a:moveTo>
                  <a:cubicBezTo>
                    <a:pt x="4430" y="7623"/>
                    <a:pt x="4519" y="8383"/>
                    <a:pt x="4696" y="9126"/>
                  </a:cubicBezTo>
                  <a:cubicBezTo>
                    <a:pt x="4064" y="9225"/>
                    <a:pt x="3443" y="9347"/>
                    <a:pt x="2844" y="9503"/>
                  </a:cubicBezTo>
                  <a:cubicBezTo>
                    <a:pt x="2417" y="8682"/>
                    <a:pt x="2185" y="7784"/>
                    <a:pt x="2151" y="6864"/>
                  </a:cubicBezTo>
                  <a:close/>
                  <a:moveTo>
                    <a:pt x="8943" y="8693"/>
                  </a:moveTo>
                  <a:lnTo>
                    <a:pt x="8943" y="9126"/>
                  </a:lnTo>
                  <a:cubicBezTo>
                    <a:pt x="8865" y="9198"/>
                    <a:pt x="8688" y="9347"/>
                    <a:pt x="8349" y="9647"/>
                  </a:cubicBezTo>
                  <a:cubicBezTo>
                    <a:pt x="8255" y="9563"/>
                    <a:pt x="8083" y="9414"/>
                    <a:pt x="7756" y="9126"/>
                  </a:cubicBezTo>
                  <a:lnTo>
                    <a:pt x="7756" y="8693"/>
                  </a:lnTo>
                  <a:cubicBezTo>
                    <a:pt x="7947" y="8760"/>
                    <a:pt x="8148" y="8793"/>
                    <a:pt x="8349" y="8793"/>
                  </a:cubicBezTo>
                  <a:cubicBezTo>
                    <a:pt x="8550" y="8793"/>
                    <a:pt x="8751" y="8760"/>
                    <a:pt x="8943" y="8693"/>
                  </a:cubicBezTo>
                  <a:close/>
                  <a:moveTo>
                    <a:pt x="5921" y="9397"/>
                  </a:moveTo>
                  <a:cubicBezTo>
                    <a:pt x="5295" y="9641"/>
                    <a:pt x="5345" y="9619"/>
                    <a:pt x="5289" y="9647"/>
                  </a:cubicBezTo>
                  <a:lnTo>
                    <a:pt x="5289" y="9652"/>
                  </a:lnTo>
                  <a:cubicBezTo>
                    <a:pt x="5267" y="9597"/>
                    <a:pt x="5250" y="9541"/>
                    <a:pt x="5234" y="9480"/>
                  </a:cubicBezTo>
                  <a:cubicBezTo>
                    <a:pt x="5461" y="9453"/>
                    <a:pt x="5694" y="9425"/>
                    <a:pt x="5921" y="9397"/>
                  </a:cubicBezTo>
                  <a:close/>
                  <a:moveTo>
                    <a:pt x="10778" y="9397"/>
                  </a:moveTo>
                  <a:cubicBezTo>
                    <a:pt x="11010" y="9419"/>
                    <a:pt x="11238" y="9447"/>
                    <a:pt x="11465" y="9480"/>
                  </a:cubicBezTo>
                  <a:cubicBezTo>
                    <a:pt x="11448" y="9536"/>
                    <a:pt x="11432" y="9591"/>
                    <a:pt x="11415" y="9647"/>
                  </a:cubicBezTo>
                  <a:lnTo>
                    <a:pt x="11415" y="9652"/>
                  </a:lnTo>
                  <a:cubicBezTo>
                    <a:pt x="11382" y="9636"/>
                    <a:pt x="11387" y="9641"/>
                    <a:pt x="11371" y="9630"/>
                  </a:cubicBezTo>
                  <a:lnTo>
                    <a:pt x="10778" y="9397"/>
                  </a:lnTo>
                  <a:close/>
                  <a:moveTo>
                    <a:pt x="4807" y="9547"/>
                  </a:moveTo>
                  <a:cubicBezTo>
                    <a:pt x="4824" y="9602"/>
                    <a:pt x="4846" y="9691"/>
                    <a:pt x="4918" y="9907"/>
                  </a:cubicBezTo>
                  <a:cubicBezTo>
                    <a:pt x="4352" y="10412"/>
                    <a:pt x="4408" y="10983"/>
                    <a:pt x="4408" y="11432"/>
                  </a:cubicBezTo>
                  <a:lnTo>
                    <a:pt x="4408" y="11437"/>
                  </a:lnTo>
                  <a:cubicBezTo>
                    <a:pt x="3876" y="10999"/>
                    <a:pt x="3421" y="10478"/>
                    <a:pt x="3066" y="9891"/>
                  </a:cubicBezTo>
                  <a:cubicBezTo>
                    <a:pt x="3632" y="9752"/>
                    <a:pt x="4208" y="9636"/>
                    <a:pt x="4807" y="9547"/>
                  </a:cubicBezTo>
                  <a:close/>
                  <a:moveTo>
                    <a:pt x="11897" y="9541"/>
                  </a:moveTo>
                  <a:cubicBezTo>
                    <a:pt x="12491" y="9636"/>
                    <a:pt x="13073" y="9746"/>
                    <a:pt x="13638" y="9891"/>
                  </a:cubicBezTo>
                  <a:cubicBezTo>
                    <a:pt x="13278" y="10478"/>
                    <a:pt x="12823" y="10999"/>
                    <a:pt x="12297" y="11437"/>
                  </a:cubicBezTo>
                  <a:cubicBezTo>
                    <a:pt x="12297" y="10983"/>
                    <a:pt x="12352" y="10417"/>
                    <a:pt x="11787" y="9902"/>
                  </a:cubicBezTo>
                  <a:cubicBezTo>
                    <a:pt x="11825" y="9785"/>
                    <a:pt x="11864" y="9663"/>
                    <a:pt x="11897" y="9541"/>
                  </a:cubicBezTo>
                  <a:close/>
                  <a:moveTo>
                    <a:pt x="5661" y="13278"/>
                  </a:moveTo>
                  <a:cubicBezTo>
                    <a:pt x="5711" y="13278"/>
                    <a:pt x="5749" y="13322"/>
                    <a:pt x="5749" y="13367"/>
                  </a:cubicBezTo>
                  <a:lnTo>
                    <a:pt x="5749" y="14292"/>
                  </a:lnTo>
                  <a:lnTo>
                    <a:pt x="4929" y="14292"/>
                  </a:lnTo>
                  <a:cubicBezTo>
                    <a:pt x="4879" y="14292"/>
                    <a:pt x="4840" y="14254"/>
                    <a:pt x="4840" y="14204"/>
                  </a:cubicBezTo>
                  <a:lnTo>
                    <a:pt x="4840" y="13278"/>
                  </a:lnTo>
                  <a:close/>
                  <a:moveTo>
                    <a:pt x="11864" y="13278"/>
                  </a:moveTo>
                  <a:lnTo>
                    <a:pt x="11864" y="14204"/>
                  </a:lnTo>
                  <a:cubicBezTo>
                    <a:pt x="11864" y="14254"/>
                    <a:pt x="11825" y="14292"/>
                    <a:pt x="11775" y="14292"/>
                  </a:cubicBezTo>
                  <a:lnTo>
                    <a:pt x="10949" y="14292"/>
                  </a:lnTo>
                  <a:lnTo>
                    <a:pt x="10949" y="13367"/>
                  </a:lnTo>
                  <a:cubicBezTo>
                    <a:pt x="10949" y="13322"/>
                    <a:pt x="10994" y="13278"/>
                    <a:pt x="11038" y="13278"/>
                  </a:cubicBezTo>
                  <a:close/>
                  <a:moveTo>
                    <a:pt x="8492" y="0"/>
                  </a:moveTo>
                  <a:cubicBezTo>
                    <a:pt x="8337" y="0"/>
                    <a:pt x="8279" y="12"/>
                    <a:pt x="8349" y="12"/>
                  </a:cubicBezTo>
                  <a:cubicBezTo>
                    <a:pt x="3105" y="12"/>
                    <a:pt x="0" y="5810"/>
                    <a:pt x="2722" y="10157"/>
                  </a:cubicBezTo>
                  <a:lnTo>
                    <a:pt x="2739" y="10184"/>
                  </a:lnTo>
                  <a:cubicBezTo>
                    <a:pt x="3177" y="10883"/>
                    <a:pt x="3742" y="11493"/>
                    <a:pt x="4408" y="11986"/>
                  </a:cubicBezTo>
                  <a:lnTo>
                    <a:pt x="4408" y="14209"/>
                  </a:lnTo>
                  <a:cubicBezTo>
                    <a:pt x="4408" y="14497"/>
                    <a:pt x="4641" y="14730"/>
                    <a:pt x="4929" y="14730"/>
                  </a:cubicBezTo>
                  <a:lnTo>
                    <a:pt x="7850" y="14730"/>
                  </a:lnTo>
                  <a:cubicBezTo>
                    <a:pt x="8133" y="14730"/>
                    <a:pt x="8133" y="14298"/>
                    <a:pt x="7850" y="14298"/>
                  </a:cubicBezTo>
                  <a:lnTo>
                    <a:pt x="6187" y="14298"/>
                  </a:lnTo>
                  <a:lnTo>
                    <a:pt x="6187" y="12330"/>
                  </a:lnTo>
                  <a:cubicBezTo>
                    <a:pt x="6187" y="12186"/>
                    <a:pt x="6079" y="12114"/>
                    <a:pt x="5971" y="12114"/>
                  </a:cubicBezTo>
                  <a:cubicBezTo>
                    <a:pt x="5863" y="12114"/>
                    <a:pt x="5755" y="12186"/>
                    <a:pt x="5755" y="12330"/>
                  </a:cubicBezTo>
                  <a:lnTo>
                    <a:pt x="5755" y="12862"/>
                  </a:lnTo>
                  <a:cubicBezTo>
                    <a:pt x="5688" y="12851"/>
                    <a:pt x="5755" y="12851"/>
                    <a:pt x="4840" y="12851"/>
                  </a:cubicBezTo>
                  <a:cubicBezTo>
                    <a:pt x="4840" y="10999"/>
                    <a:pt x="4801" y="10894"/>
                    <a:pt x="4940" y="10589"/>
                  </a:cubicBezTo>
                  <a:cubicBezTo>
                    <a:pt x="4968" y="10528"/>
                    <a:pt x="5001" y="10467"/>
                    <a:pt x="5040" y="10412"/>
                  </a:cubicBezTo>
                  <a:cubicBezTo>
                    <a:pt x="5106" y="10317"/>
                    <a:pt x="5189" y="10229"/>
                    <a:pt x="5284" y="10157"/>
                  </a:cubicBezTo>
                  <a:cubicBezTo>
                    <a:pt x="5300" y="10151"/>
                    <a:pt x="5317" y="10135"/>
                    <a:pt x="5339" y="10123"/>
                  </a:cubicBezTo>
                  <a:lnTo>
                    <a:pt x="5350" y="10118"/>
                  </a:lnTo>
                  <a:lnTo>
                    <a:pt x="5367" y="10101"/>
                  </a:lnTo>
                  <a:lnTo>
                    <a:pt x="5395" y="10085"/>
                  </a:lnTo>
                  <a:lnTo>
                    <a:pt x="5439" y="10062"/>
                  </a:lnTo>
                  <a:lnTo>
                    <a:pt x="5456" y="10051"/>
                  </a:lnTo>
                  <a:lnTo>
                    <a:pt x="5483" y="10040"/>
                  </a:lnTo>
                  <a:lnTo>
                    <a:pt x="5489" y="10035"/>
                  </a:lnTo>
                  <a:lnTo>
                    <a:pt x="7351" y="9303"/>
                  </a:lnTo>
                  <a:cubicBezTo>
                    <a:pt x="7390" y="9392"/>
                    <a:pt x="7401" y="9386"/>
                    <a:pt x="7823" y="9763"/>
                  </a:cubicBezTo>
                  <a:cubicBezTo>
                    <a:pt x="8211" y="10107"/>
                    <a:pt x="8222" y="10112"/>
                    <a:pt x="8338" y="10112"/>
                  </a:cubicBezTo>
                  <a:cubicBezTo>
                    <a:pt x="8345" y="10113"/>
                    <a:pt x="8352" y="10113"/>
                    <a:pt x="8359" y="10113"/>
                  </a:cubicBezTo>
                  <a:cubicBezTo>
                    <a:pt x="8435" y="10113"/>
                    <a:pt x="8510" y="10086"/>
                    <a:pt x="8566" y="10035"/>
                  </a:cubicBezTo>
                  <a:cubicBezTo>
                    <a:pt x="9026" y="9630"/>
                    <a:pt x="9186" y="9491"/>
                    <a:pt x="9264" y="9414"/>
                  </a:cubicBezTo>
                  <a:cubicBezTo>
                    <a:pt x="9297" y="9381"/>
                    <a:pt x="9325" y="9342"/>
                    <a:pt x="9347" y="9303"/>
                  </a:cubicBezTo>
                  <a:lnTo>
                    <a:pt x="9358" y="9308"/>
                  </a:lnTo>
                  <a:cubicBezTo>
                    <a:pt x="11360" y="10090"/>
                    <a:pt x="11199" y="10029"/>
                    <a:pt x="11221" y="10040"/>
                  </a:cubicBezTo>
                  <a:cubicBezTo>
                    <a:pt x="11288" y="10074"/>
                    <a:pt x="11349" y="10112"/>
                    <a:pt x="11410" y="10157"/>
                  </a:cubicBezTo>
                  <a:cubicBezTo>
                    <a:pt x="11698" y="10362"/>
                    <a:pt x="11864" y="10700"/>
                    <a:pt x="11864" y="11055"/>
                  </a:cubicBezTo>
                  <a:lnTo>
                    <a:pt x="11864" y="12851"/>
                  </a:lnTo>
                  <a:cubicBezTo>
                    <a:pt x="10949" y="12851"/>
                    <a:pt x="11016" y="12851"/>
                    <a:pt x="10949" y="12857"/>
                  </a:cubicBezTo>
                  <a:lnTo>
                    <a:pt x="10949" y="12324"/>
                  </a:lnTo>
                  <a:cubicBezTo>
                    <a:pt x="10949" y="12183"/>
                    <a:pt x="10841" y="12112"/>
                    <a:pt x="10733" y="12112"/>
                  </a:cubicBezTo>
                  <a:cubicBezTo>
                    <a:pt x="10625" y="12112"/>
                    <a:pt x="10517" y="12183"/>
                    <a:pt x="10517" y="12324"/>
                  </a:cubicBezTo>
                  <a:lnTo>
                    <a:pt x="10517" y="14292"/>
                  </a:lnTo>
                  <a:lnTo>
                    <a:pt x="8854" y="14292"/>
                  </a:lnTo>
                  <a:cubicBezTo>
                    <a:pt x="8566" y="14292"/>
                    <a:pt x="8566" y="14725"/>
                    <a:pt x="8854" y="14725"/>
                  </a:cubicBezTo>
                  <a:lnTo>
                    <a:pt x="11775" y="14725"/>
                  </a:lnTo>
                  <a:cubicBezTo>
                    <a:pt x="12064" y="14725"/>
                    <a:pt x="12297" y="14492"/>
                    <a:pt x="12297" y="14209"/>
                  </a:cubicBezTo>
                  <a:lnTo>
                    <a:pt x="12297" y="11986"/>
                  </a:lnTo>
                  <a:cubicBezTo>
                    <a:pt x="13344" y="11210"/>
                    <a:pt x="14143" y="10146"/>
                    <a:pt x="14586" y="8915"/>
                  </a:cubicBezTo>
                  <a:cubicBezTo>
                    <a:pt x="14649" y="8748"/>
                    <a:pt x="14513" y="8627"/>
                    <a:pt x="14378" y="8627"/>
                  </a:cubicBezTo>
                  <a:cubicBezTo>
                    <a:pt x="14298" y="8627"/>
                    <a:pt x="14219" y="8670"/>
                    <a:pt x="14181" y="8771"/>
                  </a:cubicBezTo>
                  <a:cubicBezTo>
                    <a:pt x="14093" y="9020"/>
                    <a:pt x="13982" y="9264"/>
                    <a:pt x="13860" y="9503"/>
                  </a:cubicBezTo>
                  <a:cubicBezTo>
                    <a:pt x="13261" y="9353"/>
                    <a:pt x="12640" y="9225"/>
                    <a:pt x="12008" y="9126"/>
                  </a:cubicBezTo>
                  <a:cubicBezTo>
                    <a:pt x="12180" y="8383"/>
                    <a:pt x="12269" y="7623"/>
                    <a:pt x="12285" y="6864"/>
                  </a:cubicBezTo>
                  <a:lnTo>
                    <a:pt x="14547" y="6864"/>
                  </a:lnTo>
                  <a:cubicBezTo>
                    <a:pt x="14536" y="7180"/>
                    <a:pt x="14503" y="7490"/>
                    <a:pt x="14448" y="7795"/>
                  </a:cubicBezTo>
                  <a:cubicBezTo>
                    <a:pt x="14416" y="7957"/>
                    <a:pt x="14542" y="8053"/>
                    <a:pt x="14665" y="8053"/>
                  </a:cubicBezTo>
                  <a:cubicBezTo>
                    <a:pt x="14757" y="8053"/>
                    <a:pt x="14848" y="7999"/>
                    <a:pt x="14869" y="7878"/>
                  </a:cubicBezTo>
                  <a:cubicBezTo>
                    <a:pt x="15257" y="5860"/>
                    <a:pt x="14680" y="3781"/>
                    <a:pt x="13322" y="2251"/>
                  </a:cubicBezTo>
                  <a:cubicBezTo>
                    <a:pt x="11498" y="199"/>
                    <a:pt x="9143" y="0"/>
                    <a:pt x="849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6" name="Google Shape;1266;p68"/>
          <p:cNvGrpSpPr/>
          <p:nvPr/>
        </p:nvGrpSpPr>
        <p:grpSpPr>
          <a:xfrm>
            <a:off x="2791192" y="3481400"/>
            <a:ext cx="378591" cy="379415"/>
            <a:chOff x="2791192" y="3481400"/>
            <a:chExt cx="378591" cy="379415"/>
          </a:xfrm>
        </p:grpSpPr>
        <p:sp>
          <p:nvSpPr>
            <p:cNvPr id="1267" name="Google Shape;1267;p68"/>
            <p:cNvSpPr/>
            <p:nvPr/>
          </p:nvSpPr>
          <p:spPr>
            <a:xfrm>
              <a:off x="3027740" y="3795347"/>
              <a:ext cx="36973" cy="40039"/>
            </a:xfrm>
            <a:custGeom>
              <a:avLst/>
              <a:gdLst/>
              <a:ahLst/>
              <a:cxnLst/>
              <a:rect l="l" t="t" r="r" b="b"/>
              <a:pathLst>
                <a:path w="1435" h="1554" extrusionOk="0">
                  <a:moveTo>
                    <a:pt x="998" y="645"/>
                  </a:moveTo>
                  <a:lnTo>
                    <a:pt x="998" y="1061"/>
                  </a:lnTo>
                  <a:cubicBezTo>
                    <a:pt x="876" y="1027"/>
                    <a:pt x="760" y="977"/>
                    <a:pt x="644" y="922"/>
                  </a:cubicBezTo>
                  <a:lnTo>
                    <a:pt x="998" y="645"/>
                  </a:lnTo>
                  <a:close/>
                  <a:moveTo>
                    <a:pt x="1216" y="1"/>
                  </a:moveTo>
                  <a:cubicBezTo>
                    <a:pt x="1171" y="1"/>
                    <a:pt x="1126" y="15"/>
                    <a:pt x="1087" y="46"/>
                  </a:cubicBezTo>
                  <a:lnTo>
                    <a:pt x="117" y="783"/>
                  </a:lnTo>
                  <a:cubicBezTo>
                    <a:pt x="0" y="878"/>
                    <a:pt x="6" y="1055"/>
                    <a:pt x="134" y="1138"/>
                  </a:cubicBezTo>
                  <a:cubicBezTo>
                    <a:pt x="632" y="1454"/>
                    <a:pt x="1143" y="1554"/>
                    <a:pt x="1215" y="1554"/>
                  </a:cubicBezTo>
                  <a:cubicBezTo>
                    <a:pt x="1337" y="1554"/>
                    <a:pt x="1431" y="1454"/>
                    <a:pt x="1431" y="1338"/>
                  </a:cubicBezTo>
                  <a:lnTo>
                    <a:pt x="1431" y="218"/>
                  </a:lnTo>
                  <a:cubicBezTo>
                    <a:pt x="1435" y="91"/>
                    <a:pt x="1328" y="1"/>
                    <a:pt x="1216"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 name="Google Shape;1268;p68"/>
            <p:cNvSpPr/>
            <p:nvPr/>
          </p:nvSpPr>
          <p:spPr>
            <a:xfrm>
              <a:off x="3077879" y="3795424"/>
              <a:ext cx="36870" cy="39910"/>
            </a:xfrm>
            <a:custGeom>
              <a:avLst/>
              <a:gdLst/>
              <a:ahLst/>
              <a:cxnLst/>
              <a:rect l="l" t="t" r="r" b="b"/>
              <a:pathLst>
                <a:path w="1431" h="1549" extrusionOk="0">
                  <a:moveTo>
                    <a:pt x="427" y="653"/>
                  </a:moveTo>
                  <a:lnTo>
                    <a:pt x="788" y="930"/>
                  </a:lnTo>
                  <a:cubicBezTo>
                    <a:pt x="671" y="980"/>
                    <a:pt x="555" y="1030"/>
                    <a:pt x="433" y="1063"/>
                  </a:cubicBezTo>
                  <a:lnTo>
                    <a:pt x="427" y="1063"/>
                  </a:lnTo>
                  <a:lnTo>
                    <a:pt x="427" y="653"/>
                  </a:lnTo>
                  <a:close/>
                  <a:moveTo>
                    <a:pt x="217" y="0"/>
                  </a:moveTo>
                  <a:cubicBezTo>
                    <a:pt x="106" y="0"/>
                    <a:pt x="0" y="87"/>
                    <a:pt x="0" y="215"/>
                  </a:cubicBezTo>
                  <a:lnTo>
                    <a:pt x="0" y="1335"/>
                  </a:lnTo>
                  <a:cubicBezTo>
                    <a:pt x="0" y="1455"/>
                    <a:pt x="100" y="1549"/>
                    <a:pt x="214" y="1549"/>
                  </a:cubicBezTo>
                  <a:cubicBezTo>
                    <a:pt x="226" y="1549"/>
                    <a:pt x="238" y="1548"/>
                    <a:pt x="250" y="1545"/>
                  </a:cubicBezTo>
                  <a:cubicBezTo>
                    <a:pt x="621" y="1479"/>
                    <a:pt x="976" y="1340"/>
                    <a:pt x="1298" y="1135"/>
                  </a:cubicBezTo>
                  <a:cubicBezTo>
                    <a:pt x="1420" y="1058"/>
                    <a:pt x="1431" y="875"/>
                    <a:pt x="1309" y="786"/>
                  </a:cubicBezTo>
                  <a:lnTo>
                    <a:pt x="344" y="43"/>
                  </a:lnTo>
                  <a:cubicBezTo>
                    <a:pt x="305" y="13"/>
                    <a:pt x="261" y="0"/>
                    <a:pt x="217"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 name="Google Shape;1269;p68"/>
            <p:cNvSpPr/>
            <p:nvPr/>
          </p:nvSpPr>
          <p:spPr>
            <a:xfrm>
              <a:off x="2912906" y="3603243"/>
              <a:ext cx="24863" cy="35994"/>
            </a:xfrm>
            <a:custGeom>
              <a:avLst/>
              <a:gdLst/>
              <a:ahLst/>
              <a:cxnLst/>
              <a:rect l="l" t="t" r="r" b="b"/>
              <a:pathLst>
                <a:path w="965" h="1397" extrusionOk="0">
                  <a:moveTo>
                    <a:pt x="431" y="283"/>
                  </a:moveTo>
                  <a:cubicBezTo>
                    <a:pt x="558" y="283"/>
                    <a:pt x="643" y="300"/>
                    <a:pt x="643" y="456"/>
                  </a:cubicBezTo>
                  <a:cubicBezTo>
                    <a:pt x="643" y="632"/>
                    <a:pt x="570" y="652"/>
                    <a:pt x="445" y="652"/>
                  </a:cubicBezTo>
                  <a:cubicBezTo>
                    <a:pt x="408" y="652"/>
                    <a:pt x="367" y="650"/>
                    <a:pt x="322" y="650"/>
                  </a:cubicBezTo>
                  <a:lnTo>
                    <a:pt x="316" y="650"/>
                  </a:lnTo>
                  <a:lnTo>
                    <a:pt x="316" y="284"/>
                  </a:lnTo>
                  <a:cubicBezTo>
                    <a:pt x="357" y="284"/>
                    <a:pt x="396" y="283"/>
                    <a:pt x="431" y="283"/>
                  </a:cubicBezTo>
                  <a:close/>
                  <a:moveTo>
                    <a:pt x="112" y="1"/>
                  </a:moveTo>
                  <a:cubicBezTo>
                    <a:pt x="55" y="1"/>
                    <a:pt x="6" y="44"/>
                    <a:pt x="0" y="107"/>
                  </a:cubicBezTo>
                  <a:lnTo>
                    <a:pt x="0" y="1293"/>
                  </a:lnTo>
                  <a:cubicBezTo>
                    <a:pt x="0" y="1362"/>
                    <a:pt x="81" y="1397"/>
                    <a:pt x="161" y="1397"/>
                  </a:cubicBezTo>
                  <a:cubicBezTo>
                    <a:pt x="241" y="1397"/>
                    <a:pt x="322" y="1362"/>
                    <a:pt x="322" y="1293"/>
                  </a:cubicBezTo>
                  <a:lnTo>
                    <a:pt x="322" y="905"/>
                  </a:lnTo>
                  <a:cubicBezTo>
                    <a:pt x="349" y="905"/>
                    <a:pt x="380" y="905"/>
                    <a:pt x="411" y="905"/>
                  </a:cubicBezTo>
                  <a:cubicBezTo>
                    <a:pt x="646" y="905"/>
                    <a:pt x="965" y="880"/>
                    <a:pt x="965" y="445"/>
                  </a:cubicBezTo>
                  <a:cubicBezTo>
                    <a:pt x="965" y="162"/>
                    <a:pt x="799" y="1"/>
                    <a:pt x="510" y="1"/>
                  </a:cubicBezTo>
                  <a:lnTo>
                    <a:pt x="122" y="1"/>
                  </a:lnTo>
                  <a:cubicBezTo>
                    <a:pt x="119" y="1"/>
                    <a:pt x="115" y="1"/>
                    <a:pt x="11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 name="Google Shape;1270;p68"/>
            <p:cNvSpPr/>
            <p:nvPr/>
          </p:nvSpPr>
          <p:spPr>
            <a:xfrm>
              <a:off x="2941041" y="3603269"/>
              <a:ext cx="24296" cy="36019"/>
            </a:xfrm>
            <a:custGeom>
              <a:avLst/>
              <a:gdLst/>
              <a:ahLst/>
              <a:cxnLst/>
              <a:rect l="l" t="t" r="r" b="b"/>
              <a:pathLst>
                <a:path w="943" h="1398" extrusionOk="0">
                  <a:moveTo>
                    <a:pt x="139" y="0"/>
                  </a:moveTo>
                  <a:cubicBezTo>
                    <a:pt x="72" y="0"/>
                    <a:pt x="0" y="34"/>
                    <a:pt x="0" y="106"/>
                  </a:cubicBezTo>
                  <a:lnTo>
                    <a:pt x="0" y="1292"/>
                  </a:lnTo>
                  <a:cubicBezTo>
                    <a:pt x="0" y="1359"/>
                    <a:pt x="72" y="1397"/>
                    <a:pt x="139" y="1397"/>
                  </a:cubicBezTo>
                  <a:lnTo>
                    <a:pt x="804" y="1397"/>
                  </a:lnTo>
                  <a:cubicBezTo>
                    <a:pt x="943" y="1397"/>
                    <a:pt x="937" y="1115"/>
                    <a:pt x="804" y="1115"/>
                  </a:cubicBezTo>
                  <a:lnTo>
                    <a:pt x="316" y="1115"/>
                  </a:lnTo>
                  <a:lnTo>
                    <a:pt x="316" y="826"/>
                  </a:lnTo>
                  <a:lnTo>
                    <a:pt x="583" y="826"/>
                  </a:lnTo>
                  <a:cubicBezTo>
                    <a:pt x="721" y="826"/>
                    <a:pt x="716" y="571"/>
                    <a:pt x="583" y="571"/>
                  </a:cubicBezTo>
                  <a:lnTo>
                    <a:pt x="316" y="571"/>
                  </a:lnTo>
                  <a:lnTo>
                    <a:pt x="316" y="283"/>
                  </a:lnTo>
                  <a:lnTo>
                    <a:pt x="804" y="283"/>
                  </a:lnTo>
                  <a:cubicBezTo>
                    <a:pt x="865" y="283"/>
                    <a:pt x="904" y="228"/>
                    <a:pt x="904" y="139"/>
                  </a:cubicBezTo>
                  <a:cubicBezTo>
                    <a:pt x="904" y="72"/>
                    <a:pt x="871" y="0"/>
                    <a:pt x="804"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 name="Google Shape;1271;p68"/>
            <p:cNvSpPr/>
            <p:nvPr/>
          </p:nvSpPr>
          <p:spPr>
            <a:xfrm>
              <a:off x="2966188" y="3603037"/>
              <a:ext cx="29295" cy="36251"/>
            </a:xfrm>
            <a:custGeom>
              <a:avLst/>
              <a:gdLst/>
              <a:ahLst/>
              <a:cxnLst/>
              <a:rect l="l" t="t" r="r" b="b"/>
              <a:pathLst>
                <a:path w="1137" h="1407" extrusionOk="0">
                  <a:moveTo>
                    <a:pt x="577" y="431"/>
                  </a:moveTo>
                  <a:lnTo>
                    <a:pt x="693" y="863"/>
                  </a:lnTo>
                  <a:lnTo>
                    <a:pt x="460" y="863"/>
                  </a:lnTo>
                  <a:lnTo>
                    <a:pt x="577" y="431"/>
                  </a:lnTo>
                  <a:close/>
                  <a:moveTo>
                    <a:pt x="579" y="1"/>
                  </a:moveTo>
                  <a:cubicBezTo>
                    <a:pt x="488" y="1"/>
                    <a:pt x="397" y="37"/>
                    <a:pt x="372" y="109"/>
                  </a:cubicBezTo>
                  <a:lnTo>
                    <a:pt x="28" y="1246"/>
                  </a:lnTo>
                  <a:cubicBezTo>
                    <a:pt x="0" y="1345"/>
                    <a:pt x="139" y="1406"/>
                    <a:pt x="222" y="1406"/>
                  </a:cubicBezTo>
                  <a:cubicBezTo>
                    <a:pt x="311" y="1406"/>
                    <a:pt x="327" y="1368"/>
                    <a:pt x="333" y="1340"/>
                  </a:cubicBezTo>
                  <a:lnTo>
                    <a:pt x="394" y="1118"/>
                  </a:lnTo>
                  <a:lnTo>
                    <a:pt x="765" y="1118"/>
                  </a:lnTo>
                  <a:lnTo>
                    <a:pt x="826" y="1340"/>
                  </a:lnTo>
                  <a:cubicBezTo>
                    <a:pt x="838" y="1384"/>
                    <a:pt x="883" y="1403"/>
                    <a:pt x="934" y="1403"/>
                  </a:cubicBezTo>
                  <a:cubicBezTo>
                    <a:pt x="1024" y="1403"/>
                    <a:pt x="1137" y="1345"/>
                    <a:pt x="1137" y="1268"/>
                  </a:cubicBezTo>
                  <a:cubicBezTo>
                    <a:pt x="1137" y="1257"/>
                    <a:pt x="787" y="126"/>
                    <a:pt x="782" y="109"/>
                  </a:cubicBezTo>
                  <a:cubicBezTo>
                    <a:pt x="760" y="37"/>
                    <a:pt x="670" y="1"/>
                    <a:pt x="579"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 name="Google Shape;1272;p68"/>
            <p:cNvSpPr/>
            <p:nvPr/>
          </p:nvSpPr>
          <p:spPr>
            <a:xfrm>
              <a:off x="2997028" y="3603269"/>
              <a:ext cx="24451" cy="36303"/>
            </a:xfrm>
            <a:custGeom>
              <a:avLst/>
              <a:gdLst/>
              <a:ahLst/>
              <a:cxnLst/>
              <a:rect l="l" t="t" r="r" b="b"/>
              <a:pathLst>
                <a:path w="949" h="1409" extrusionOk="0">
                  <a:moveTo>
                    <a:pt x="461" y="0"/>
                  </a:moveTo>
                  <a:cubicBezTo>
                    <a:pt x="167" y="0"/>
                    <a:pt x="1" y="167"/>
                    <a:pt x="1" y="455"/>
                  </a:cubicBezTo>
                  <a:lnTo>
                    <a:pt x="1" y="954"/>
                  </a:lnTo>
                  <a:cubicBezTo>
                    <a:pt x="1" y="1242"/>
                    <a:pt x="167" y="1408"/>
                    <a:pt x="461" y="1408"/>
                  </a:cubicBezTo>
                  <a:cubicBezTo>
                    <a:pt x="755" y="1408"/>
                    <a:pt x="949" y="1242"/>
                    <a:pt x="949" y="1004"/>
                  </a:cubicBezTo>
                  <a:cubicBezTo>
                    <a:pt x="949" y="876"/>
                    <a:pt x="888" y="848"/>
                    <a:pt x="788" y="848"/>
                  </a:cubicBezTo>
                  <a:cubicBezTo>
                    <a:pt x="688" y="848"/>
                    <a:pt x="633" y="882"/>
                    <a:pt x="627" y="948"/>
                  </a:cubicBezTo>
                  <a:cubicBezTo>
                    <a:pt x="621" y="1020"/>
                    <a:pt x="616" y="1126"/>
                    <a:pt x="477" y="1126"/>
                  </a:cubicBezTo>
                  <a:cubicBezTo>
                    <a:pt x="372" y="1126"/>
                    <a:pt x="322" y="1065"/>
                    <a:pt x="322" y="954"/>
                  </a:cubicBezTo>
                  <a:lnTo>
                    <a:pt x="322" y="455"/>
                  </a:lnTo>
                  <a:cubicBezTo>
                    <a:pt x="322" y="344"/>
                    <a:pt x="372" y="283"/>
                    <a:pt x="477" y="283"/>
                  </a:cubicBezTo>
                  <a:cubicBezTo>
                    <a:pt x="481" y="283"/>
                    <a:pt x="484" y="283"/>
                    <a:pt x="487" y="283"/>
                  </a:cubicBezTo>
                  <a:cubicBezTo>
                    <a:pt x="571" y="283"/>
                    <a:pt x="638" y="353"/>
                    <a:pt x="627" y="438"/>
                  </a:cubicBezTo>
                  <a:cubicBezTo>
                    <a:pt x="627" y="488"/>
                    <a:pt x="660" y="544"/>
                    <a:pt x="788" y="544"/>
                  </a:cubicBezTo>
                  <a:cubicBezTo>
                    <a:pt x="888" y="544"/>
                    <a:pt x="949" y="516"/>
                    <a:pt x="949" y="388"/>
                  </a:cubicBezTo>
                  <a:cubicBezTo>
                    <a:pt x="949" y="156"/>
                    <a:pt x="760" y="0"/>
                    <a:pt x="461"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 name="Google Shape;1273;p68"/>
            <p:cNvSpPr/>
            <p:nvPr/>
          </p:nvSpPr>
          <p:spPr>
            <a:xfrm>
              <a:off x="3024597" y="3603269"/>
              <a:ext cx="24168" cy="36019"/>
            </a:xfrm>
            <a:custGeom>
              <a:avLst/>
              <a:gdLst/>
              <a:ahLst/>
              <a:cxnLst/>
              <a:rect l="l" t="t" r="r" b="b"/>
              <a:pathLst>
                <a:path w="938" h="1398" extrusionOk="0">
                  <a:moveTo>
                    <a:pt x="139" y="0"/>
                  </a:moveTo>
                  <a:cubicBezTo>
                    <a:pt x="67" y="0"/>
                    <a:pt x="1" y="34"/>
                    <a:pt x="1" y="106"/>
                  </a:cubicBezTo>
                  <a:lnTo>
                    <a:pt x="1" y="1292"/>
                  </a:lnTo>
                  <a:cubicBezTo>
                    <a:pt x="1" y="1359"/>
                    <a:pt x="73" y="1397"/>
                    <a:pt x="139" y="1397"/>
                  </a:cubicBezTo>
                  <a:lnTo>
                    <a:pt x="799" y="1397"/>
                  </a:lnTo>
                  <a:cubicBezTo>
                    <a:pt x="937" y="1397"/>
                    <a:pt x="937" y="1115"/>
                    <a:pt x="799" y="1115"/>
                  </a:cubicBezTo>
                  <a:lnTo>
                    <a:pt x="317" y="1115"/>
                  </a:lnTo>
                  <a:lnTo>
                    <a:pt x="317" y="826"/>
                  </a:lnTo>
                  <a:lnTo>
                    <a:pt x="583" y="826"/>
                  </a:lnTo>
                  <a:cubicBezTo>
                    <a:pt x="721" y="826"/>
                    <a:pt x="716" y="571"/>
                    <a:pt x="583" y="571"/>
                  </a:cubicBezTo>
                  <a:lnTo>
                    <a:pt x="317" y="571"/>
                  </a:lnTo>
                  <a:lnTo>
                    <a:pt x="317" y="283"/>
                  </a:lnTo>
                  <a:lnTo>
                    <a:pt x="799" y="283"/>
                  </a:lnTo>
                  <a:cubicBezTo>
                    <a:pt x="937" y="283"/>
                    <a:pt x="937" y="0"/>
                    <a:pt x="799"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 name="Google Shape;1274;p68"/>
            <p:cNvSpPr/>
            <p:nvPr/>
          </p:nvSpPr>
          <p:spPr>
            <a:xfrm>
              <a:off x="2978606" y="3688602"/>
              <a:ext cx="86004" cy="120348"/>
            </a:xfrm>
            <a:custGeom>
              <a:avLst/>
              <a:gdLst/>
              <a:ahLst/>
              <a:cxnLst/>
              <a:rect l="l" t="t" r="r" b="b"/>
              <a:pathLst>
                <a:path w="3338" h="4671" extrusionOk="0">
                  <a:moveTo>
                    <a:pt x="2905" y="486"/>
                  </a:moveTo>
                  <a:lnTo>
                    <a:pt x="2905" y="3064"/>
                  </a:lnTo>
                  <a:lnTo>
                    <a:pt x="1503" y="4139"/>
                  </a:lnTo>
                  <a:cubicBezTo>
                    <a:pt x="649" y="2759"/>
                    <a:pt x="1348" y="940"/>
                    <a:pt x="2905" y="486"/>
                  </a:cubicBezTo>
                  <a:close/>
                  <a:moveTo>
                    <a:pt x="3123" y="0"/>
                  </a:moveTo>
                  <a:cubicBezTo>
                    <a:pt x="3110" y="0"/>
                    <a:pt x="3096" y="1"/>
                    <a:pt x="3083" y="3"/>
                  </a:cubicBezTo>
                  <a:cubicBezTo>
                    <a:pt x="954" y="380"/>
                    <a:pt x="0" y="2875"/>
                    <a:pt x="1281" y="4577"/>
                  </a:cubicBezTo>
                  <a:cubicBezTo>
                    <a:pt x="1320" y="4627"/>
                    <a:pt x="1370" y="4655"/>
                    <a:pt x="1425" y="4666"/>
                  </a:cubicBezTo>
                  <a:cubicBezTo>
                    <a:pt x="1440" y="4668"/>
                    <a:pt x="1452" y="4670"/>
                    <a:pt x="1465" y="4670"/>
                  </a:cubicBezTo>
                  <a:cubicBezTo>
                    <a:pt x="1553" y="4670"/>
                    <a:pt x="1676" y="4550"/>
                    <a:pt x="3255" y="3341"/>
                  </a:cubicBezTo>
                  <a:cubicBezTo>
                    <a:pt x="3310" y="3302"/>
                    <a:pt x="3338" y="3236"/>
                    <a:pt x="3338" y="3169"/>
                  </a:cubicBezTo>
                  <a:lnTo>
                    <a:pt x="3338" y="214"/>
                  </a:lnTo>
                  <a:cubicBezTo>
                    <a:pt x="3338" y="148"/>
                    <a:pt x="3310" y="87"/>
                    <a:pt x="3260" y="48"/>
                  </a:cubicBezTo>
                  <a:cubicBezTo>
                    <a:pt x="3220" y="17"/>
                    <a:pt x="3174" y="0"/>
                    <a:pt x="3123"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 name="Google Shape;1275;p68"/>
            <p:cNvSpPr/>
            <p:nvPr/>
          </p:nvSpPr>
          <p:spPr>
            <a:xfrm>
              <a:off x="3077879" y="3688577"/>
              <a:ext cx="86004" cy="120374"/>
            </a:xfrm>
            <a:custGeom>
              <a:avLst/>
              <a:gdLst/>
              <a:ahLst/>
              <a:cxnLst/>
              <a:rect l="l" t="t" r="r" b="b"/>
              <a:pathLst>
                <a:path w="3338" h="4672" extrusionOk="0">
                  <a:moveTo>
                    <a:pt x="427" y="487"/>
                  </a:moveTo>
                  <a:cubicBezTo>
                    <a:pt x="1991" y="941"/>
                    <a:pt x="2689" y="2760"/>
                    <a:pt x="1835" y="4140"/>
                  </a:cubicBezTo>
                  <a:lnTo>
                    <a:pt x="427" y="3065"/>
                  </a:lnTo>
                  <a:lnTo>
                    <a:pt x="427" y="487"/>
                  </a:lnTo>
                  <a:close/>
                  <a:moveTo>
                    <a:pt x="209" y="0"/>
                  </a:moveTo>
                  <a:cubicBezTo>
                    <a:pt x="97" y="0"/>
                    <a:pt x="0" y="97"/>
                    <a:pt x="0" y="215"/>
                  </a:cubicBezTo>
                  <a:lnTo>
                    <a:pt x="0" y="3170"/>
                  </a:lnTo>
                  <a:cubicBezTo>
                    <a:pt x="0" y="3237"/>
                    <a:pt x="28" y="3303"/>
                    <a:pt x="84" y="3342"/>
                  </a:cubicBezTo>
                  <a:cubicBezTo>
                    <a:pt x="1659" y="4551"/>
                    <a:pt x="1781" y="4672"/>
                    <a:pt x="1870" y="4672"/>
                  </a:cubicBezTo>
                  <a:cubicBezTo>
                    <a:pt x="1884" y="4672"/>
                    <a:pt x="1896" y="4669"/>
                    <a:pt x="1913" y="4667"/>
                  </a:cubicBezTo>
                  <a:cubicBezTo>
                    <a:pt x="1968" y="4656"/>
                    <a:pt x="2018" y="4628"/>
                    <a:pt x="2057" y="4584"/>
                  </a:cubicBezTo>
                  <a:cubicBezTo>
                    <a:pt x="3338" y="2876"/>
                    <a:pt x="2384" y="381"/>
                    <a:pt x="250" y="4"/>
                  </a:cubicBezTo>
                  <a:cubicBezTo>
                    <a:pt x="236" y="1"/>
                    <a:pt x="222" y="0"/>
                    <a:pt x="209"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 name="Google Shape;1276;p68"/>
            <p:cNvSpPr/>
            <p:nvPr/>
          </p:nvSpPr>
          <p:spPr>
            <a:xfrm>
              <a:off x="2791192" y="3481400"/>
              <a:ext cx="378591" cy="379415"/>
            </a:xfrm>
            <a:custGeom>
              <a:avLst/>
              <a:gdLst/>
              <a:ahLst/>
              <a:cxnLst/>
              <a:rect l="l" t="t" r="r" b="b"/>
              <a:pathLst>
                <a:path w="14694" h="14726" extrusionOk="0">
                  <a:moveTo>
                    <a:pt x="9281" y="511"/>
                  </a:moveTo>
                  <a:lnTo>
                    <a:pt x="11843" y="1665"/>
                  </a:lnTo>
                  <a:lnTo>
                    <a:pt x="14154" y="4120"/>
                  </a:lnTo>
                  <a:lnTo>
                    <a:pt x="12303" y="6371"/>
                  </a:lnTo>
                  <a:lnTo>
                    <a:pt x="11377" y="5501"/>
                  </a:lnTo>
                  <a:cubicBezTo>
                    <a:pt x="11333" y="5459"/>
                    <a:pt x="11280" y="5440"/>
                    <a:pt x="11228" y="5440"/>
                  </a:cubicBezTo>
                  <a:cubicBezTo>
                    <a:pt x="11117" y="5440"/>
                    <a:pt x="11011" y="5527"/>
                    <a:pt x="11011" y="5656"/>
                  </a:cubicBezTo>
                  <a:lnTo>
                    <a:pt x="11011" y="7059"/>
                  </a:lnTo>
                  <a:cubicBezTo>
                    <a:pt x="10964" y="7057"/>
                    <a:pt x="10918" y="7056"/>
                    <a:pt x="10872" y="7056"/>
                  </a:cubicBezTo>
                  <a:cubicBezTo>
                    <a:pt x="8925" y="7056"/>
                    <a:pt x="7275" y="8524"/>
                    <a:pt x="7058" y="10474"/>
                  </a:cubicBezTo>
                  <a:cubicBezTo>
                    <a:pt x="6886" y="12048"/>
                    <a:pt x="7696" y="13562"/>
                    <a:pt x="9104" y="14293"/>
                  </a:cubicBezTo>
                  <a:lnTo>
                    <a:pt x="3477" y="14293"/>
                  </a:lnTo>
                  <a:lnTo>
                    <a:pt x="3671" y="5656"/>
                  </a:lnTo>
                  <a:cubicBezTo>
                    <a:pt x="3675" y="5526"/>
                    <a:pt x="3568" y="5436"/>
                    <a:pt x="3454" y="5436"/>
                  </a:cubicBezTo>
                  <a:cubicBezTo>
                    <a:pt x="3403" y="5436"/>
                    <a:pt x="3350" y="5454"/>
                    <a:pt x="3305" y="5495"/>
                  </a:cubicBezTo>
                  <a:lnTo>
                    <a:pt x="2385" y="6366"/>
                  </a:lnTo>
                  <a:lnTo>
                    <a:pt x="528" y="4120"/>
                  </a:lnTo>
                  <a:lnTo>
                    <a:pt x="2839" y="1665"/>
                  </a:lnTo>
                  <a:lnTo>
                    <a:pt x="5401" y="511"/>
                  </a:lnTo>
                  <a:cubicBezTo>
                    <a:pt x="5866" y="1728"/>
                    <a:pt x="7109" y="2167"/>
                    <a:pt x="7356" y="2167"/>
                  </a:cubicBezTo>
                  <a:cubicBezTo>
                    <a:pt x="7377" y="2167"/>
                    <a:pt x="7391" y="2164"/>
                    <a:pt x="7396" y="2158"/>
                  </a:cubicBezTo>
                  <a:cubicBezTo>
                    <a:pt x="7962" y="2030"/>
                    <a:pt x="8888" y="1537"/>
                    <a:pt x="9281" y="511"/>
                  </a:cubicBezTo>
                  <a:close/>
                  <a:moveTo>
                    <a:pt x="9167" y="1"/>
                  </a:moveTo>
                  <a:cubicBezTo>
                    <a:pt x="9163" y="1"/>
                    <a:pt x="9159" y="1"/>
                    <a:pt x="9154" y="1"/>
                  </a:cubicBezTo>
                  <a:lnTo>
                    <a:pt x="7840" y="1"/>
                  </a:lnTo>
                  <a:cubicBezTo>
                    <a:pt x="7552" y="1"/>
                    <a:pt x="7552" y="428"/>
                    <a:pt x="7840" y="428"/>
                  </a:cubicBezTo>
                  <a:lnTo>
                    <a:pt x="8843" y="428"/>
                  </a:lnTo>
                  <a:cubicBezTo>
                    <a:pt x="8566" y="1066"/>
                    <a:pt x="8012" y="1543"/>
                    <a:pt x="7341" y="1731"/>
                  </a:cubicBezTo>
                  <a:cubicBezTo>
                    <a:pt x="6670" y="1543"/>
                    <a:pt x="6121" y="1066"/>
                    <a:pt x="5839" y="428"/>
                  </a:cubicBezTo>
                  <a:lnTo>
                    <a:pt x="6836" y="428"/>
                  </a:lnTo>
                  <a:cubicBezTo>
                    <a:pt x="7125" y="428"/>
                    <a:pt x="7125" y="1"/>
                    <a:pt x="6836" y="1"/>
                  </a:cubicBezTo>
                  <a:lnTo>
                    <a:pt x="5528" y="1"/>
                  </a:lnTo>
                  <a:cubicBezTo>
                    <a:pt x="5506" y="1"/>
                    <a:pt x="5489" y="1"/>
                    <a:pt x="5473" y="7"/>
                  </a:cubicBezTo>
                  <a:cubicBezTo>
                    <a:pt x="5462" y="7"/>
                    <a:pt x="5451" y="13"/>
                    <a:pt x="5445" y="18"/>
                  </a:cubicBezTo>
                  <a:lnTo>
                    <a:pt x="2623" y="1288"/>
                  </a:lnTo>
                  <a:cubicBezTo>
                    <a:pt x="2595" y="1299"/>
                    <a:pt x="2573" y="1315"/>
                    <a:pt x="2551" y="1337"/>
                  </a:cubicBezTo>
                  <a:lnTo>
                    <a:pt x="79" y="3965"/>
                  </a:lnTo>
                  <a:cubicBezTo>
                    <a:pt x="6" y="4043"/>
                    <a:pt x="1" y="4165"/>
                    <a:pt x="73" y="4248"/>
                  </a:cubicBezTo>
                  <a:lnTo>
                    <a:pt x="2191" y="6820"/>
                  </a:lnTo>
                  <a:cubicBezTo>
                    <a:pt x="2236" y="6872"/>
                    <a:pt x="2300" y="6899"/>
                    <a:pt x="2363" y="6899"/>
                  </a:cubicBezTo>
                  <a:cubicBezTo>
                    <a:pt x="2415" y="6899"/>
                    <a:pt x="2467" y="6880"/>
                    <a:pt x="2507" y="6842"/>
                  </a:cubicBezTo>
                  <a:lnTo>
                    <a:pt x="3227" y="6166"/>
                  </a:lnTo>
                  <a:lnTo>
                    <a:pt x="3039" y="14504"/>
                  </a:lnTo>
                  <a:cubicBezTo>
                    <a:pt x="3039" y="14626"/>
                    <a:pt x="3133" y="14726"/>
                    <a:pt x="3255" y="14726"/>
                  </a:cubicBezTo>
                  <a:lnTo>
                    <a:pt x="10867" y="14726"/>
                  </a:lnTo>
                  <a:cubicBezTo>
                    <a:pt x="11854" y="14726"/>
                    <a:pt x="12802" y="14343"/>
                    <a:pt x="13517" y="13661"/>
                  </a:cubicBezTo>
                  <a:cubicBezTo>
                    <a:pt x="13539" y="13639"/>
                    <a:pt x="13556" y="13623"/>
                    <a:pt x="13578" y="13600"/>
                  </a:cubicBezTo>
                  <a:cubicBezTo>
                    <a:pt x="14149" y="13029"/>
                    <a:pt x="14531" y="12292"/>
                    <a:pt x="14653" y="11488"/>
                  </a:cubicBezTo>
                  <a:cubicBezTo>
                    <a:pt x="14675" y="11372"/>
                    <a:pt x="14592" y="11261"/>
                    <a:pt x="14476" y="11244"/>
                  </a:cubicBezTo>
                  <a:cubicBezTo>
                    <a:pt x="14463" y="11242"/>
                    <a:pt x="14450" y="11241"/>
                    <a:pt x="14438" y="11241"/>
                  </a:cubicBezTo>
                  <a:cubicBezTo>
                    <a:pt x="14336" y="11241"/>
                    <a:pt x="14247" y="11318"/>
                    <a:pt x="14232" y="11422"/>
                  </a:cubicBezTo>
                  <a:cubicBezTo>
                    <a:pt x="14121" y="12131"/>
                    <a:pt x="13783" y="12791"/>
                    <a:pt x="13273" y="13301"/>
                  </a:cubicBezTo>
                  <a:lnTo>
                    <a:pt x="13262" y="13307"/>
                  </a:lnTo>
                  <a:cubicBezTo>
                    <a:pt x="13256" y="13318"/>
                    <a:pt x="13245" y="13323"/>
                    <a:pt x="13240" y="13334"/>
                  </a:cubicBezTo>
                  <a:lnTo>
                    <a:pt x="13228" y="13345"/>
                  </a:lnTo>
                  <a:cubicBezTo>
                    <a:pt x="12577" y="13969"/>
                    <a:pt x="11727" y="14294"/>
                    <a:pt x="10867" y="14294"/>
                  </a:cubicBezTo>
                  <a:cubicBezTo>
                    <a:pt x="10336" y="14294"/>
                    <a:pt x="9802" y="14170"/>
                    <a:pt x="9309" y="13916"/>
                  </a:cubicBezTo>
                  <a:cubicBezTo>
                    <a:pt x="8012" y="13246"/>
                    <a:pt x="7286" y="11832"/>
                    <a:pt x="7502" y="10391"/>
                  </a:cubicBezTo>
                  <a:cubicBezTo>
                    <a:pt x="7507" y="10341"/>
                    <a:pt x="7518" y="10296"/>
                    <a:pt x="7529" y="10235"/>
                  </a:cubicBezTo>
                  <a:cubicBezTo>
                    <a:pt x="7535" y="10196"/>
                    <a:pt x="7529" y="10224"/>
                    <a:pt x="7552" y="10119"/>
                  </a:cubicBezTo>
                  <a:cubicBezTo>
                    <a:pt x="7563" y="10080"/>
                    <a:pt x="7579" y="10019"/>
                    <a:pt x="7596" y="9964"/>
                  </a:cubicBezTo>
                  <a:cubicBezTo>
                    <a:pt x="8093" y="8276"/>
                    <a:pt x="9458" y="7494"/>
                    <a:pt x="10825" y="7494"/>
                  </a:cubicBezTo>
                  <a:cubicBezTo>
                    <a:pt x="12417" y="7494"/>
                    <a:pt x="14013" y="8553"/>
                    <a:pt x="14249" y="10474"/>
                  </a:cubicBezTo>
                  <a:cubicBezTo>
                    <a:pt x="14264" y="10605"/>
                    <a:pt x="14360" y="10665"/>
                    <a:pt x="14458" y="10665"/>
                  </a:cubicBezTo>
                  <a:cubicBezTo>
                    <a:pt x="14575" y="10665"/>
                    <a:pt x="14694" y="10578"/>
                    <a:pt x="14675" y="10424"/>
                  </a:cubicBezTo>
                  <a:cubicBezTo>
                    <a:pt x="14465" y="8716"/>
                    <a:pt x="13140" y="7353"/>
                    <a:pt x="11443" y="7098"/>
                  </a:cubicBezTo>
                  <a:lnTo>
                    <a:pt x="11443" y="6155"/>
                  </a:lnTo>
                  <a:cubicBezTo>
                    <a:pt x="12153" y="6824"/>
                    <a:pt x="12205" y="6900"/>
                    <a:pt x="12299" y="6900"/>
                  </a:cubicBezTo>
                  <a:cubicBezTo>
                    <a:pt x="12309" y="6900"/>
                    <a:pt x="12319" y="6899"/>
                    <a:pt x="12330" y="6898"/>
                  </a:cubicBezTo>
                  <a:cubicBezTo>
                    <a:pt x="12391" y="6892"/>
                    <a:pt x="12447" y="6865"/>
                    <a:pt x="12486" y="6820"/>
                  </a:cubicBezTo>
                  <a:lnTo>
                    <a:pt x="14609" y="4248"/>
                  </a:lnTo>
                  <a:cubicBezTo>
                    <a:pt x="14675" y="4165"/>
                    <a:pt x="14670" y="4043"/>
                    <a:pt x="14598" y="3965"/>
                  </a:cubicBezTo>
                  <a:lnTo>
                    <a:pt x="12125" y="1337"/>
                  </a:lnTo>
                  <a:cubicBezTo>
                    <a:pt x="12109" y="1315"/>
                    <a:pt x="12081" y="1299"/>
                    <a:pt x="12059" y="1288"/>
                  </a:cubicBezTo>
                  <a:cubicBezTo>
                    <a:pt x="9318" y="56"/>
                    <a:pt x="9210" y="1"/>
                    <a:pt x="9167"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77" name="Google Shape;1277;p68"/>
          <p:cNvGrpSpPr/>
          <p:nvPr/>
        </p:nvGrpSpPr>
        <p:grpSpPr>
          <a:xfrm>
            <a:off x="2157141" y="3507294"/>
            <a:ext cx="381554" cy="326674"/>
            <a:chOff x="2157141" y="3507294"/>
            <a:chExt cx="381554" cy="326674"/>
          </a:xfrm>
        </p:grpSpPr>
        <p:sp>
          <p:nvSpPr>
            <p:cNvPr id="1278" name="Google Shape;1278;p68"/>
            <p:cNvSpPr/>
            <p:nvPr/>
          </p:nvSpPr>
          <p:spPr>
            <a:xfrm>
              <a:off x="2172729" y="3507294"/>
              <a:ext cx="365966" cy="233019"/>
            </a:xfrm>
            <a:custGeom>
              <a:avLst/>
              <a:gdLst/>
              <a:ahLst/>
              <a:cxnLst/>
              <a:rect l="l" t="t" r="r" b="b"/>
              <a:pathLst>
                <a:path w="14204" h="9044" extrusionOk="0">
                  <a:moveTo>
                    <a:pt x="13167" y="432"/>
                  </a:moveTo>
                  <a:cubicBezTo>
                    <a:pt x="13239" y="432"/>
                    <a:pt x="13300" y="471"/>
                    <a:pt x="13328" y="538"/>
                  </a:cubicBezTo>
                  <a:lnTo>
                    <a:pt x="13682" y="1386"/>
                  </a:lnTo>
                  <a:cubicBezTo>
                    <a:pt x="13716" y="1475"/>
                    <a:pt x="13677" y="1574"/>
                    <a:pt x="13588" y="1613"/>
                  </a:cubicBezTo>
                  <a:lnTo>
                    <a:pt x="13322" y="1724"/>
                  </a:lnTo>
                  <a:cubicBezTo>
                    <a:pt x="13301" y="1732"/>
                    <a:pt x="13279" y="1736"/>
                    <a:pt x="13257" y="1736"/>
                  </a:cubicBezTo>
                  <a:cubicBezTo>
                    <a:pt x="13189" y="1736"/>
                    <a:pt x="13124" y="1697"/>
                    <a:pt x="13095" y="1630"/>
                  </a:cubicBezTo>
                  <a:cubicBezTo>
                    <a:pt x="12729" y="743"/>
                    <a:pt x="12740" y="776"/>
                    <a:pt x="12734" y="748"/>
                  </a:cubicBezTo>
                  <a:cubicBezTo>
                    <a:pt x="12718" y="671"/>
                    <a:pt x="12757" y="587"/>
                    <a:pt x="12834" y="554"/>
                  </a:cubicBezTo>
                  <a:cubicBezTo>
                    <a:pt x="13128" y="432"/>
                    <a:pt x="13122" y="432"/>
                    <a:pt x="13167" y="432"/>
                  </a:cubicBezTo>
                  <a:close/>
                  <a:moveTo>
                    <a:pt x="4844" y="1390"/>
                  </a:moveTo>
                  <a:cubicBezTo>
                    <a:pt x="4849" y="1390"/>
                    <a:pt x="4851" y="1391"/>
                    <a:pt x="4857" y="1391"/>
                  </a:cubicBezTo>
                  <a:cubicBezTo>
                    <a:pt x="4923" y="1391"/>
                    <a:pt x="4984" y="1436"/>
                    <a:pt x="5012" y="1497"/>
                  </a:cubicBezTo>
                  <a:lnTo>
                    <a:pt x="5123" y="1768"/>
                  </a:lnTo>
                  <a:cubicBezTo>
                    <a:pt x="5162" y="1851"/>
                    <a:pt x="5117" y="1957"/>
                    <a:pt x="5034" y="1990"/>
                  </a:cubicBezTo>
                  <a:lnTo>
                    <a:pt x="848" y="3736"/>
                  </a:lnTo>
                  <a:cubicBezTo>
                    <a:pt x="827" y="3744"/>
                    <a:pt x="805" y="3748"/>
                    <a:pt x="784" y="3748"/>
                  </a:cubicBezTo>
                  <a:cubicBezTo>
                    <a:pt x="716" y="3748"/>
                    <a:pt x="652" y="3710"/>
                    <a:pt x="627" y="3642"/>
                  </a:cubicBezTo>
                  <a:lnTo>
                    <a:pt x="510" y="3376"/>
                  </a:lnTo>
                  <a:cubicBezTo>
                    <a:pt x="477" y="3287"/>
                    <a:pt x="516" y="3188"/>
                    <a:pt x="605" y="3149"/>
                  </a:cubicBezTo>
                  <a:cubicBezTo>
                    <a:pt x="4609" y="1479"/>
                    <a:pt x="4808" y="1390"/>
                    <a:pt x="4844" y="1390"/>
                  </a:cubicBezTo>
                  <a:close/>
                  <a:moveTo>
                    <a:pt x="4962" y="2489"/>
                  </a:moveTo>
                  <a:lnTo>
                    <a:pt x="6414" y="5971"/>
                  </a:lnTo>
                  <a:lnTo>
                    <a:pt x="2706" y="7517"/>
                  </a:lnTo>
                  <a:lnTo>
                    <a:pt x="1253" y="4036"/>
                  </a:lnTo>
                  <a:lnTo>
                    <a:pt x="4962" y="2489"/>
                  </a:lnTo>
                  <a:close/>
                  <a:moveTo>
                    <a:pt x="6874" y="6252"/>
                  </a:moveTo>
                  <a:cubicBezTo>
                    <a:pt x="6943" y="6252"/>
                    <a:pt x="7011" y="6291"/>
                    <a:pt x="7041" y="6359"/>
                  </a:cubicBezTo>
                  <a:lnTo>
                    <a:pt x="7152" y="6630"/>
                  </a:lnTo>
                  <a:cubicBezTo>
                    <a:pt x="7185" y="6719"/>
                    <a:pt x="7146" y="6819"/>
                    <a:pt x="7058" y="6852"/>
                  </a:cubicBezTo>
                  <a:cubicBezTo>
                    <a:pt x="3053" y="8522"/>
                    <a:pt x="2854" y="8611"/>
                    <a:pt x="2822" y="8611"/>
                  </a:cubicBezTo>
                  <a:cubicBezTo>
                    <a:pt x="2818" y="8611"/>
                    <a:pt x="2816" y="8609"/>
                    <a:pt x="2811" y="8609"/>
                  </a:cubicBezTo>
                  <a:cubicBezTo>
                    <a:pt x="2739" y="8609"/>
                    <a:pt x="2678" y="8571"/>
                    <a:pt x="2650" y="8504"/>
                  </a:cubicBezTo>
                  <a:lnTo>
                    <a:pt x="2539" y="8238"/>
                  </a:lnTo>
                  <a:cubicBezTo>
                    <a:pt x="2501" y="8149"/>
                    <a:pt x="2545" y="8049"/>
                    <a:pt x="2634" y="8011"/>
                  </a:cubicBezTo>
                  <a:lnTo>
                    <a:pt x="2667" y="7994"/>
                  </a:lnTo>
                  <a:lnTo>
                    <a:pt x="6775" y="6281"/>
                  </a:lnTo>
                  <a:cubicBezTo>
                    <a:pt x="6806" y="6261"/>
                    <a:pt x="6840" y="6252"/>
                    <a:pt x="6874" y="6252"/>
                  </a:cubicBezTo>
                  <a:close/>
                  <a:moveTo>
                    <a:pt x="13167" y="1"/>
                  </a:moveTo>
                  <a:cubicBezTo>
                    <a:pt x="13089" y="1"/>
                    <a:pt x="13010" y="17"/>
                    <a:pt x="12934" y="50"/>
                  </a:cubicBezTo>
                  <a:lnTo>
                    <a:pt x="12662" y="161"/>
                  </a:lnTo>
                  <a:cubicBezTo>
                    <a:pt x="12457" y="244"/>
                    <a:pt x="12313" y="438"/>
                    <a:pt x="12296" y="665"/>
                  </a:cubicBezTo>
                  <a:lnTo>
                    <a:pt x="5799" y="3370"/>
                  </a:lnTo>
                  <a:lnTo>
                    <a:pt x="5350" y="2295"/>
                  </a:lnTo>
                  <a:cubicBezTo>
                    <a:pt x="5555" y="2129"/>
                    <a:pt x="5622" y="1846"/>
                    <a:pt x="5522" y="1602"/>
                  </a:cubicBezTo>
                  <a:lnTo>
                    <a:pt x="5411" y="1330"/>
                  </a:lnTo>
                  <a:cubicBezTo>
                    <a:pt x="5315" y="1101"/>
                    <a:pt x="5090" y="962"/>
                    <a:pt x="4855" y="962"/>
                  </a:cubicBezTo>
                  <a:cubicBezTo>
                    <a:pt x="4778" y="962"/>
                    <a:pt x="4699" y="977"/>
                    <a:pt x="4624" y="1009"/>
                  </a:cubicBezTo>
                  <a:lnTo>
                    <a:pt x="438" y="2750"/>
                  </a:lnTo>
                  <a:cubicBezTo>
                    <a:pt x="289" y="2811"/>
                    <a:pt x="172" y="2933"/>
                    <a:pt x="111" y="3077"/>
                  </a:cubicBezTo>
                  <a:cubicBezTo>
                    <a:pt x="0" y="3354"/>
                    <a:pt x="111" y="3537"/>
                    <a:pt x="228" y="3808"/>
                  </a:cubicBezTo>
                  <a:cubicBezTo>
                    <a:pt x="319" y="4033"/>
                    <a:pt x="538" y="4178"/>
                    <a:pt x="780" y="4178"/>
                  </a:cubicBezTo>
                  <a:cubicBezTo>
                    <a:pt x="801" y="4178"/>
                    <a:pt x="822" y="4177"/>
                    <a:pt x="843" y="4174"/>
                  </a:cubicBezTo>
                  <a:lnTo>
                    <a:pt x="2312" y="7706"/>
                  </a:lnTo>
                  <a:cubicBezTo>
                    <a:pt x="2107" y="7878"/>
                    <a:pt x="2040" y="8160"/>
                    <a:pt x="2140" y="8404"/>
                  </a:cubicBezTo>
                  <a:lnTo>
                    <a:pt x="2251" y="8670"/>
                  </a:lnTo>
                  <a:cubicBezTo>
                    <a:pt x="2347" y="8904"/>
                    <a:pt x="2572" y="9044"/>
                    <a:pt x="2808" y="9044"/>
                  </a:cubicBezTo>
                  <a:cubicBezTo>
                    <a:pt x="2885" y="9044"/>
                    <a:pt x="2963" y="9029"/>
                    <a:pt x="3038" y="8997"/>
                  </a:cubicBezTo>
                  <a:lnTo>
                    <a:pt x="7224" y="7251"/>
                  </a:lnTo>
                  <a:cubicBezTo>
                    <a:pt x="7374" y="7190"/>
                    <a:pt x="7490" y="7074"/>
                    <a:pt x="7556" y="6930"/>
                  </a:cubicBezTo>
                  <a:cubicBezTo>
                    <a:pt x="7667" y="6652"/>
                    <a:pt x="7556" y="6469"/>
                    <a:pt x="7440" y="6198"/>
                  </a:cubicBezTo>
                  <a:cubicBezTo>
                    <a:pt x="7348" y="5973"/>
                    <a:pt x="7130" y="5829"/>
                    <a:pt x="6888" y="5829"/>
                  </a:cubicBezTo>
                  <a:cubicBezTo>
                    <a:pt x="6867" y="5829"/>
                    <a:pt x="6846" y="5830"/>
                    <a:pt x="6825" y="5832"/>
                  </a:cubicBezTo>
                  <a:lnTo>
                    <a:pt x="6376" y="4756"/>
                  </a:lnTo>
                  <a:lnTo>
                    <a:pt x="9087" y="3626"/>
                  </a:lnTo>
                  <a:cubicBezTo>
                    <a:pt x="9321" y="3528"/>
                    <a:pt x="9220" y="3207"/>
                    <a:pt x="9011" y="3207"/>
                  </a:cubicBezTo>
                  <a:cubicBezTo>
                    <a:pt x="8983" y="3207"/>
                    <a:pt x="8952" y="3213"/>
                    <a:pt x="8920" y="3226"/>
                  </a:cubicBezTo>
                  <a:lnTo>
                    <a:pt x="6209" y="4357"/>
                  </a:lnTo>
                  <a:lnTo>
                    <a:pt x="5965" y="3770"/>
                  </a:lnTo>
                  <a:lnTo>
                    <a:pt x="12402" y="1086"/>
                  </a:lnTo>
                  <a:lnTo>
                    <a:pt x="12646" y="1674"/>
                  </a:lnTo>
                  <a:lnTo>
                    <a:pt x="9846" y="2838"/>
                  </a:lnTo>
                  <a:cubicBezTo>
                    <a:pt x="9612" y="2936"/>
                    <a:pt x="9713" y="3257"/>
                    <a:pt x="9922" y="3257"/>
                  </a:cubicBezTo>
                  <a:cubicBezTo>
                    <a:pt x="9950" y="3257"/>
                    <a:pt x="9980" y="3251"/>
                    <a:pt x="10012" y="3237"/>
                  </a:cubicBezTo>
                  <a:lnTo>
                    <a:pt x="12884" y="2040"/>
                  </a:lnTo>
                  <a:cubicBezTo>
                    <a:pt x="12989" y="2124"/>
                    <a:pt x="13121" y="2168"/>
                    <a:pt x="13255" y="2168"/>
                  </a:cubicBezTo>
                  <a:cubicBezTo>
                    <a:pt x="13332" y="2168"/>
                    <a:pt x="13410" y="2154"/>
                    <a:pt x="13483" y="2123"/>
                  </a:cubicBezTo>
                  <a:lnTo>
                    <a:pt x="13754" y="2012"/>
                  </a:lnTo>
                  <a:cubicBezTo>
                    <a:pt x="14059" y="1879"/>
                    <a:pt x="14204" y="1530"/>
                    <a:pt x="14076" y="1219"/>
                  </a:cubicBezTo>
                  <a:lnTo>
                    <a:pt x="13721" y="371"/>
                  </a:lnTo>
                  <a:cubicBezTo>
                    <a:pt x="13625" y="142"/>
                    <a:pt x="13402" y="1"/>
                    <a:pt x="13167"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 name="Google Shape;1279;p68"/>
            <p:cNvSpPr/>
            <p:nvPr/>
          </p:nvSpPr>
          <p:spPr>
            <a:xfrm>
              <a:off x="2157141" y="3755231"/>
              <a:ext cx="259428" cy="78738"/>
            </a:xfrm>
            <a:custGeom>
              <a:avLst/>
              <a:gdLst/>
              <a:ahLst/>
              <a:cxnLst/>
              <a:rect l="l" t="t" r="r" b="b"/>
              <a:pathLst>
                <a:path w="10069" h="3056" extrusionOk="0">
                  <a:moveTo>
                    <a:pt x="8461" y="428"/>
                  </a:moveTo>
                  <a:cubicBezTo>
                    <a:pt x="8544" y="428"/>
                    <a:pt x="8611" y="494"/>
                    <a:pt x="8611" y="577"/>
                  </a:cubicBezTo>
                  <a:lnTo>
                    <a:pt x="8611" y="849"/>
                  </a:lnTo>
                  <a:cubicBezTo>
                    <a:pt x="8611" y="932"/>
                    <a:pt x="8544" y="993"/>
                    <a:pt x="8461" y="993"/>
                  </a:cubicBezTo>
                  <a:lnTo>
                    <a:pt x="1609" y="993"/>
                  </a:lnTo>
                  <a:cubicBezTo>
                    <a:pt x="1526" y="993"/>
                    <a:pt x="1465" y="932"/>
                    <a:pt x="1465" y="849"/>
                  </a:cubicBezTo>
                  <a:lnTo>
                    <a:pt x="1465" y="577"/>
                  </a:lnTo>
                  <a:cubicBezTo>
                    <a:pt x="1465" y="494"/>
                    <a:pt x="1526" y="428"/>
                    <a:pt x="1609" y="428"/>
                  </a:cubicBezTo>
                  <a:close/>
                  <a:moveTo>
                    <a:pt x="1609" y="1"/>
                  </a:moveTo>
                  <a:cubicBezTo>
                    <a:pt x="1287" y="1"/>
                    <a:pt x="1032" y="261"/>
                    <a:pt x="1032" y="577"/>
                  </a:cubicBezTo>
                  <a:cubicBezTo>
                    <a:pt x="1032" y="877"/>
                    <a:pt x="1027" y="905"/>
                    <a:pt x="1049" y="993"/>
                  </a:cubicBezTo>
                  <a:lnTo>
                    <a:pt x="844" y="993"/>
                  </a:lnTo>
                  <a:cubicBezTo>
                    <a:pt x="378" y="993"/>
                    <a:pt x="1" y="1370"/>
                    <a:pt x="1" y="1836"/>
                  </a:cubicBezTo>
                  <a:lnTo>
                    <a:pt x="1" y="2845"/>
                  </a:lnTo>
                  <a:cubicBezTo>
                    <a:pt x="1" y="2961"/>
                    <a:pt x="95" y="3056"/>
                    <a:pt x="217" y="3056"/>
                  </a:cubicBezTo>
                  <a:lnTo>
                    <a:pt x="4530" y="3056"/>
                  </a:lnTo>
                  <a:cubicBezTo>
                    <a:pt x="4813" y="3056"/>
                    <a:pt x="4813" y="2629"/>
                    <a:pt x="4530" y="2629"/>
                  </a:cubicBezTo>
                  <a:lnTo>
                    <a:pt x="433" y="2629"/>
                  </a:lnTo>
                  <a:lnTo>
                    <a:pt x="433" y="1841"/>
                  </a:lnTo>
                  <a:cubicBezTo>
                    <a:pt x="433" y="1614"/>
                    <a:pt x="616" y="1426"/>
                    <a:pt x="844" y="1426"/>
                  </a:cubicBezTo>
                  <a:lnTo>
                    <a:pt x="9226" y="1426"/>
                  </a:lnTo>
                  <a:cubicBezTo>
                    <a:pt x="9453" y="1426"/>
                    <a:pt x="9636" y="1614"/>
                    <a:pt x="9636" y="1841"/>
                  </a:cubicBezTo>
                  <a:lnTo>
                    <a:pt x="9636" y="2629"/>
                  </a:lnTo>
                  <a:lnTo>
                    <a:pt x="5539" y="2629"/>
                  </a:lnTo>
                  <a:cubicBezTo>
                    <a:pt x="5251" y="2629"/>
                    <a:pt x="5251" y="3056"/>
                    <a:pt x="5539" y="3056"/>
                  </a:cubicBezTo>
                  <a:lnTo>
                    <a:pt x="9852" y="3056"/>
                  </a:lnTo>
                  <a:cubicBezTo>
                    <a:pt x="9969" y="3056"/>
                    <a:pt x="10069" y="2961"/>
                    <a:pt x="10069" y="2845"/>
                  </a:cubicBezTo>
                  <a:lnTo>
                    <a:pt x="10069" y="1836"/>
                  </a:lnTo>
                  <a:cubicBezTo>
                    <a:pt x="10069" y="1376"/>
                    <a:pt x="9692" y="999"/>
                    <a:pt x="9226" y="993"/>
                  </a:cubicBezTo>
                  <a:lnTo>
                    <a:pt x="9015" y="993"/>
                  </a:lnTo>
                  <a:cubicBezTo>
                    <a:pt x="9043" y="905"/>
                    <a:pt x="9037" y="871"/>
                    <a:pt x="9037" y="577"/>
                  </a:cubicBezTo>
                  <a:cubicBezTo>
                    <a:pt x="9037" y="261"/>
                    <a:pt x="8777" y="1"/>
                    <a:pt x="8461"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280" name="Google Shape;1280;p68"/>
          <p:cNvSpPr/>
          <p:nvPr/>
        </p:nvSpPr>
        <p:spPr>
          <a:xfrm>
            <a:off x="1523528" y="3495288"/>
            <a:ext cx="379415" cy="349966"/>
          </a:xfrm>
          <a:custGeom>
            <a:avLst/>
            <a:gdLst/>
            <a:ahLst/>
            <a:cxnLst/>
            <a:rect l="l" t="t" r="r" b="b"/>
            <a:pathLst>
              <a:path w="14726" h="13583" extrusionOk="0">
                <a:moveTo>
                  <a:pt x="7346" y="437"/>
                </a:moveTo>
                <a:cubicBezTo>
                  <a:pt x="7510" y="437"/>
                  <a:pt x="7673" y="546"/>
                  <a:pt x="7673" y="765"/>
                </a:cubicBezTo>
                <a:lnTo>
                  <a:pt x="7673" y="1092"/>
                </a:lnTo>
                <a:cubicBezTo>
                  <a:pt x="7565" y="1065"/>
                  <a:pt x="7454" y="1051"/>
                  <a:pt x="7344" y="1051"/>
                </a:cubicBezTo>
                <a:cubicBezTo>
                  <a:pt x="7234" y="1051"/>
                  <a:pt x="7124" y="1065"/>
                  <a:pt x="7019" y="1092"/>
                </a:cubicBezTo>
                <a:lnTo>
                  <a:pt x="7019" y="765"/>
                </a:lnTo>
                <a:cubicBezTo>
                  <a:pt x="7019" y="546"/>
                  <a:pt x="7183" y="437"/>
                  <a:pt x="7346" y="437"/>
                </a:cubicBezTo>
                <a:close/>
                <a:moveTo>
                  <a:pt x="7341" y="1480"/>
                </a:moveTo>
                <a:cubicBezTo>
                  <a:pt x="7478" y="1480"/>
                  <a:pt x="7622" y="1519"/>
                  <a:pt x="7762" y="1608"/>
                </a:cubicBezTo>
                <a:cubicBezTo>
                  <a:pt x="8411" y="2013"/>
                  <a:pt x="8150" y="3005"/>
                  <a:pt x="7396" y="3055"/>
                </a:cubicBezTo>
                <a:cubicBezTo>
                  <a:pt x="7381" y="3056"/>
                  <a:pt x="7366" y="3056"/>
                  <a:pt x="7352" y="3056"/>
                </a:cubicBezTo>
                <a:cubicBezTo>
                  <a:pt x="7064" y="3056"/>
                  <a:pt x="6801" y="2903"/>
                  <a:pt x="6659" y="2656"/>
                </a:cubicBezTo>
                <a:cubicBezTo>
                  <a:pt x="6344" y="2102"/>
                  <a:pt x="6791" y="1480"/>
                  <a:pt x="7341" y="1480"/>
                </a:cubicBezTo>
                <a:close/>
                <a:moveTo>
                  <a:pt x="8560" y="2251"/>
                </a:moveTo>
                <a:lnTo>
                  <a:pt x="12175" y="3238"/>
                </a:lnTo>
                <a:cubicBezTo>
                  <a:pt x="12352" y="3282"/>
                  <a:pt x="12452" y="3465"/>
                  <a:pt x="12408" y="3637"/>
                </a:cubicBezTo>
                <a:cubicBezTo>
                  <a:pt x="12372" y="3778"/>
                  <a:pt x="12245" y="3878"/>
                  <a:pt x="12101" y="3878"/>
                </a:cubicBezTo>
                <a:cubicBezTo>
                  <a:pt x="12087" y="3878"/>
                  <a:pt x="12073" y="3877"/>
                  <a:pt x="12058" y="3875"/>
                </a:cubicBezTo>
                <a:cubicBezTo>
                  <a:pt x="12042" y="3870"/>
                  <a:pt x="12020" y="3870"/>
                  <a:pt x="12003" y="3870"/>
                </a:cubicBezTo>
                <a:lnTo>
                  <a:pt x="8394" y="2889"/>
                </a:lnTo>
                <a:cubicBezTo>
                  <a:pt x="8505" y="2694"/>
                  <a:pt x="8566" y="2473"/>
                  <a:pt x="8560" y="2251"/>
                </a:cubicBezTo>
                <a:close/>
                <a:moveTo>
                  <a:pt x="2628" y="3881"/>
                </a:moveTo>
                <a:cubicBezTo>
                  <a:pt x="2630" y="3881"/>
                  <a:pt x="2632" y="3881"/>
                  <a:pt x="2633" y="3881"/>
                </a:cubicBezTo>
                <a:lnTo>
                  <a:pt x="2633" y="3881"/>
                </a:lnTo>
                <a:cubicBezTo>
                  <a:pt x="2633" y="3881"/>
                  <a:pt x="2634" y="3881"/>
                  <a:pt x="2634" y="3881"/>
                </a:cubicBezTo>
                <a:close/>
                <a:moveTo>
                  <a:pt x="6127" y="2251"/>
                </a:moveTo>
                <a:cubicBezTo>
                  <a:pt x="6127" y="2473"/>
                  <a:pt x="6182" y="2694"/>
                  <a:pt x="6298" y="2883"/>
                </a:cubicBezTo>
                <a:cubicBezTo>
                  <a:pt x="2776" y="3847"/>
                  <a:pt x="2674" y="3881"/>
                  <a:pt x="2637" y="3881"/>
                </a:cubicBezTo>
                <a:cubicBezTo>
                  <a:pt x="2636" y="3881"/>
                  <a:pt x="2634" y="3881"/>
                  <a:pt x="2633" y="3881"/>
                </a:cubicBezTo>
                <a:lnTo>
                  <a:pt x="2633" y="3881"/>
                </a:lnTo>
                <a:cubicBezTo>
                  <a:pt x="2620" y="3882"/>
                  <a:pt x="2608" y="3883"/>
                  <a:pt x="2596" y="3883"/>
                </a:cubicBezTo>
                <a:cubicBezTo>
                  <a:pt x="2228" y="3883"/>
                  <a:pt x="2142" y="3340"/>
                  <a:pt x="2518" y="3238"/>
                </a:cubicBezTo>
                <a:lnTo>
                  <a:pt x="6127" y="2251"/>
                </a:lnTo>
                <a:close/>
                <a:moveTo>
                  <a:pt x="2268" y="4640"/>
                </a:moveTo>
                <a:lnTo>
                  <a:pt x="2268" y="7534"/>
                </a:lnTo>
                <a:lnTo>
                  <a:pt x="1071" y="7534"/>
                </a:lnTo>
                <a:lnTo>
                  <a:pt x="2268" y="4640"/>
                </a:lnTo>
                <a:close/>
                <a:moveTo>
                  <a:pt x="2706" y="4640"/>
                </a:moveTo>
                <a:lnTo>
                  <a:pt x="3904" y="7534"/>
                </a:lnTo>
                <a:lnTo>
                  <a:pt x="2706" y="7534"/>
                </a:lnTo>
                <a:lnTo>
                  <a:pt x="2706" y="4640"/>
                </a:lnTo>
                <a:close/>
                <a:moveTo>
                  <a:pt x="12025" y="4646"/>
                </a:moveTo>
                <a:lnTo>
                  <a:pt x="12025" y="7534"/>
                </a:lnTo>
                <a:lnTo>
                  <a:pt x="10828" y="7534"/>
                </a:lnTo>
                <a:lnTo>
                  <a:pt x="12025" y="4646"/>
                </a:lnTo>
                <a:close/>
                <a:moveTo>
                  <a:pt x="12452" y="4640"/>
                </a:moveTo>
                <a:lnTo>
                  <a:pt x="13655" y="7534"/>
                </a:lnTo>
                <a:lnTo>
                  <a:pt x="12452" y="7534"/>
                </a:lnTo>
                <a:lnTo>
                  <a:pt x="12452" y="4640"/>
                </a:lnTo>
                <a:close/>
                <a:moveTo>
                  <a:pt x="4386" y="7967"/>
                </a:moveTo>
                <a:cubicBezTo>
                  <a:pt x="4469" y="7967"/>
                  <a:pt x="4541" y="8033"/>
                  <a:pt x="4541" y="8116"/>
                </a:cubicBezTo>
                <a:lnTo>
                  <a:pt x="4541" y="8321"/>
                </a:lnTo>
                <a:cubicBezTo>
                  <a:pt x="4541" y="8405"/>
                  <a:pt x="4469" y="8471"/>
                  <a:pt x="4386" y="8471"/>
                </a:cubicBezTo>
                <a:lnTo>
                  <a:pt x="583" y="8471"/>
                </a:lnTo>
                <a:cubicBezTo>
                  <a:pt x="500" y="8471"/>
                  <a:pt x="433" y="8405"/>
                  <a:pt x="433" y="8321"/>
                </a:cubicBezTo>
                <a:lnTo>
                  <a:pt x="433" y="8116"/>
                </a:lnTo>
                <a:cubicBezTo>
                  <a:pt x="433" y="8033"/>
                  <a:pt x="500" y="7967"/>
                  <a:pt x="583" y="7967"/>
                </a:cubicBezTo>
                <a:close/>
                <a:moveTo>
                  <a:pt x="14143" y="7972"/>
                </a:moveTo>
                <a:cubicBezTo>
                  <a:pt x="14226" y="7972"/>
                  <a:pt x="14293" y="8039"/>
                  <a:pt x="14293" y="8122"/>
                </a:cubicBezTo>
                <a:lnTo>
                  <a:pt x="14293" y="8321"/>
                </a:lnTo>
                <a:cubicBezTo>
                  <a:pt x="14293" y="8410"/>
                  <a:pt x="14226" y="8477"/>
                  <a:pt x="14143" y="8477"/>
                </a:cubicBezTo>
                <a:lnTo>
                  <a:pt x="10334" y="8477"/>
                </a:lnTo>
                <a:cubicBezTo>
                  <a:pt x="10251" y="8477"/>
                  <a:pt x="10185" y="8410"/>
                  <a:pt x="10185" y="8321"/>
                </a:cubicBezTo>
                <a:lnTo>
                  <a:pt x="10185" y="8122"/>
                </a:lnTo>
                <a:cubicBezTo>
                  <a:pt x="10185" y="8039"/>
                  <a:pt x="10251" y="7972"/>
                  <a:pt x="10334" y="7972"/>
                </a:cubicBezTo>
                <a:close/>
                <a:moveTo>
                  <a:pt x="3687" y="8937"/>
                </a:moveTo>
                <a:cubicBezTo>
                  <a:pt x="3369" y="9297"/>
                  <a:pt x="2928" y="9477"/>
                  <a:pt x="2486" y="9477"/>
                </a:cubicBezTo>
                <a:cubicBezTo>
                  <a:pt x="2045" y="9477"/>
                  <a:pt x="1603" y="9297"/>
                  <a:pt x="1281" y="8937"/>
                </a:cubicBezTo>
                <a:close/>
                <a:moveTo>
                  <a:pt x="13444" y="8942"/>
                </a:moveTo>
                <a:cubicBezTo>
                  <a:pt x="13123" y="9299"/>
                  <a:pt x="12682" y="9478"/>
                  <a:pt x="12242" y="9478"/>
                </a:cubicBezTo>
                <a:cubicBezTo>
                  <a:pt x="11802" y="9478"/>
                  <a:pt x="11362" y="9300"/>
                  <a:pt x="11043" y="8942"/>
                </a:cubicBezTo>
                <a:close/>
                <a:moveTo>
                  <a:pt x="8178" y="10727"/>
                </a:moveTo>
                <a:cubicBezTo>
                  <a:pt x="8239" y="10727"/>
                  <a:pt x="8289" y="10783"/>
                  <a:pt x="8289" y="10844"/>
                </a:cubicBezTo>
                <a:lnTo>
                  <a:pt x="8289" y="11121"/>
                </a:lnTo>
                <a:cubicBezTo>
                  <a:pt x="8289" y="11182"/>
                  <a:pt x="8239" y="11237"/>
                  <a:pt x="8178" y="11237"/>
                </a:cubicBezTo>
                <a:lnTo>
                  <a:pt x="6515" y="11237"/>
                </a:lnTo>
                <a:cubicBezTo>
                  <a:pt x="6448" y="11237"/>
                  <a:pt x="6398" y="11182"/>
                  <a:pt x="6398" y="11121"/>
                </a:cubicBezTo>
                <a:lnTo>
                  <a:pt x="6398" y="10844"/>
                </a:lnTo>
                <a:cubicBezTo>
                  <a:pt x="6398" y="10783"/>
                  <a:pt x="6448" y="10727"/>
                  <a:pt x="6515" y="10727"/>
                </a:cubicBezTo>
                <a:close/>
                <a:moveTo>
                  <a:pt x="9248" y="11664"/>
                </a:moveTo>
                <a:cubicBezTo>
                  <a:pt x="9331" y="11664"/>
                  <a:pt x="9403" y="11736"/>
                  <a:pt x="9403" y="11820"/>
                </a:cubicBezTo>
                <a:lnTo>
                  <a:pt x="9403" y="12219"/>
                </a:lnTo>
                <a:lnTo>
                  <a:pt x="5289" y="12219"/>
                </a:lnTo>
                <a:lnTo>
                  <a:pt x="5289" y="11820"/>
                </a:lnTo>
                <a:cubicBezTo>
                  <a:pt x="5289" y="11736"/>
                  <a:pt x="5362" y="11664"/>
                  <a:pt x="5445" y="11664"/>
                </a:cubicBezTo>
                <a:close/>
                <a:moveTo>
                  <a:pt x="7341" y="0"/>
                </a:moveTo>
                <a:cubicBezTo>
                  <a:pt x="6919" y="0"/>
                  <a:pt x="6581" y="344"/>
                  <a:pt x="6581" y="765"/>
                </a:cubicBezTo>
                <a:lnTo>
                  <a:pt x="6581" y="1320"/>
                </a:lnTo>
                <a:cubicBezTo>
                  <a:pt x="6431" y="1436"/>
                  <a:pt x="6310" y="1591"/>
                  <a:pt x="6232" y="1769"/>
                </a:cubicBezTo>
                <a:lnTo>
                  <a:pt x="2401" y="2822"/>
                </a:lnTo>
                <a:cubicBezTo>
                  <a:pt x="1852" y="2972"/>
                  <a:pt x="1658" y="3648"/>
                  <a:pt x="2041" y="4069"/>
                </a:cubicBezTo>
                <a:lnTo>
                  <a:pt x="605" y="7534"/>
                </a:lnTo>
                <a:cubicBezTo>
                  <a:pt x="598" y="7534"/>
                  <a:pt x="591" y="7534"/>
                  <a:pt x="584" y="7534"/>
                </a:cubicBezTo>
                <a:cubicBezTo>
                  <a:pt x="261" y="7534"/>
                  <a:pt x="1" y="7791"/>
                  <a:pt x="1" y="8116"/>
                </a:cubicBezTo>
                <a:lnTo>
                  <a:pt x="1" y="8316"/>
                </a:lnTo>
                <a:cubicBezTo>
                  <a:pt x="1" y="8637"/>
                  <a:pt x="261" y="8898"/>
                  <a:pt x="583" y="8904"/>
                </a:cubicBezTo>
                <a:lnTo>
                  <a:pt x="727" y="8904"/>
                </a:lnTo>
                <a:cubicBezTo>
                  <a:pt x="1123" y="9572"/>
                  <a:pt x="1805" y="9906"/>
                  <a:pt x="2487" y="9906"/>
                </a:cubicBezTo>
                <a:cubicBezTo>
                  <a:pt x="3169" y="9906"/>
                  <a:pt x="3851" y="9572"/>
                  <a:pt x="4247" y="8904"/>
                </a:cubicBezTo>
                <a:lnTo>
                  <a:pt x="4391" y="8904"/>
                </a:lnTo>
                <a:cubicBezTo>
                  <a:pt x="4713" y="8904"/>
                  <a:pt x="4973" y="8637"/>
                  <a:pt x="4973" y="8316"/>
                </a:cubicBezTo>
                <a:lnTo>
                  <a:pt x="4973" y="8116"/>
                </a:lnTo>
                <a:cubicBezTo>
                  <a:pt x="4973" y="7794"/>
                  <a:pt x="4713" y="7533"/>
                  <a:pt x="4398" y="7533"/>
                </a:cubicBezTo>
                <a:cubicBezTo>
                  <a:pt x="4389" y="7533"/>
                  <a:pt x="4379" y="7534"/>
                  <a:pt x="4369" y="7534"/>
                </a:cubicBezTo>
                <a:lnTo>
                  <a:pt x="3000" y="4230"/>
                </a:lnTo>
                <a:lnTo>
                  <a:pt x="6581" y="3249"/>
                </a:lnTo>
                <a:lnTo>
                  <a:pt x="6581" y="10295"/>
                </a:lnTo>
                <a:lnTo>
                  <a:pt x="6515" y="10295"/>
                </a:lnTo>
                <a:cubicBezTo>
                  <a:pt x="6210" y="10295"/>
                  <a:pt x="5966" y="10539"/>
                  <a:pt x="5966" y="10844"/>
                </a:cubicBezTo>
                <a:cubicBezTo>
                  <a:pt x="5966" y="11138"/>
                  <a:pt x="5966" y="11160"/>
                  <a:pt x="5977" y="11232"/>
                </a:cubicBezTo>
                <a:lnTo>
                  <a:pt x="5439" y="11232"/>
                </a:lnTo>
                <a:cubicBezTo>
                  <a:pt x="5118" y="11232"/>
                  <a:pt x="4857" y="11492"/>
                  <a:pt x="4857" y="11820"/>
                </a:cubicBezTo>
                <a:lnTo>
                  <a:pt x="4857" y="12219"/>
                </a:lnTo>
                <a:cubicBezTo>
                  <a:pt x="4541" y="12224"/>
                  <a:pt x="4286" y="12479"/>
                  <a:pt x="4286" y="12801"/>
                </a:cubicBezTo>
                <a:lnTo>
                  <a:pt x="4286" y="13000"/>
                </a:lnTo>
                <a:cubicBezTo>
                  <a:pt x="4286" y="13322"/>
                  <a:pt x="4547" y="13583"/>
                  <a:pt x="4868" y="13583"/>
                </a:cubicBezTo>
                <a:lnTo>
                  <a:pt x="6842" y="13583"/>
                </a:lnTo>
                <a:cubicBezTo>
                  <a:pt x="7130" y="13583"/>
                  <a:pt x="7130" y="13156"/>
                  <a:pt x="6842" y="13156"/>
                </a:cubicBezTo>
                <a:lnTo>
                  <a:pt x="4868" y="13156"/>
                </a:lnTo>
                <a:cubicBezTo>
                  <a:pt x="4785" y="13156"/>
                  <a:pt x="4718" y="13084"/>
                  <a:pt x="4718" y="13000"/>
                </a:cubicBezTo>
                <a:lnTo>
                  <a:pt x="4718" y="12801"/>
                </a:lnTo>
                <a:cubicBezTo>
                  <a:pt x="4718" y="12718"/>
                  <a:pt x="4785" y="12646"/>
                  <a:pt x="4868" y="12646"/>
                </a:cubicBezTo>
                <a:lnTo>
                  <a:pt x="9819" y="12646"/>
                </a:lnTo>
                <a:cubicBezTo>
                  <a:pt x="9902" y="12646"/>
                  <a:pt x="9974" y="12718"/>
                  <a:pt x="9974" y="12801"/>
                </a:cubicBezTo>
                <a:lnTo>
                  <a:pt x="9974" y="13000"/>
                </a:lnTo>
                <a:cubicBezTo>
                  <a:pt x="9968" y="13084"/>
                  <a:pt x="9902" y="13156"/>
                  <a:pt x="9819" y="13156"/>
                </a:cubicBezTo>
                <a:lnTo>
                  <a:pt x="7845" y="13156"/>
                </a:lnTo>
                <a:cubicBezTo>
                  <a:pt x="7557" y="13156"/>
                  <a:pt x="7557" y="13583"/>
                  <a:pt x="7845" y="13583"/>
                </a:cubicBezTo>
                <a:lnTo>
                  <a:pt x="9819" y="13583"/>
                </a:lnTo>
                <a:cubicBezTo>
                  <a:pt x="10140" y="13583"/>
                  <a:pt x="10401" y="13322"/>
                  <a:pt x="10401" y="13000"/>
                </a:cubicBezTo>
                <a:lnTo>
                  <a:pt x="10401" y="12801"/>
                </a:lnTo>
                <a:cubicBezTo>
                  <a:pt x="10401" y="12479"/>
                  <a:pt x="10146" y="12224"/>
                  <a:pt x="9830" y="12219"/>
                </a:cubicBezTo>
                <a:lnTo>
                  <a:pt x="9830" y="11820"/>
                </a:lnTo>
                <a:cubicBezTo>
                  <a:pt x="9830" y="11492"/>
                  <a:pt x="9569" y="11232"/>
                  <a:pt x="9248" y="11232"/>
                </a:cubicBezTo>
                <a:lnTo>
                  <a:pt x="8704" y="11232"/>
                </a:lnTo>
                <a:cubicBezTo>
                  <a:pt x="8721" y="11165"/>
                  <a:pt x="8716" y="11143"/>
                  <a:pt x="8716" y="10844"/>
                </a:cubicBezTo>
                <a:cubicBezTo>
                  <a:pt x="8716" y="10539"/>
                  <a:pt x="8472" y="10295"/>
                  <a:pt x="8172" y="10295"/>
                </a:cubicBezTo>
                <a:lnTo>
                  <a:pt x="8100" y="10295"/>
                </a:lnTo>
                <a:lnTo>
                  <a:pt x="8100" y="7312"/>
                </a:lnTo>
                <a:cubicBezTo>
                  <a:pt x="8100" y="7168"/>
                  <a:pt x="7992" y="7096"/>
                  <a:pt x="7884" y="7096"/>
                </a:cubicBezTo>
                <a:cubicBezTo>
                  <a:pt x="7776" y="7096"/>
                  <a:pt x="7668" y="7168"/>
                  <a:pt x="7668" y="7312"/>
                </a:cubicBezTo>
                <a:lnTo>
                  <a:pt x="7668" y="10295"/>
                </a:lnTo>
                <a:lnTo>
                  <a:pt x="7014" y="10295"/>
                </a:lnTo>
                <a:lnTo>
                  <a:pt x="7014" y="3437"/>
                </a:lnTo>
                <a:cubicBezTo>
                  <a:pt x="7119" y="3465"/>
                  <a:pt x="7228" y="3479"/>
                  <a:pt x="7339" y="3479"/>
                </a:cubicBezTo>
                <a:cubicBezTo>
                  <a:pt x="7449" y="3479"/>
                  <a:pt x="7560" y="3465"/>
                  <a:pt x="7668" y="3437"/>
                </a:cubicBezTo>
                <a:lnTo>
                  <a:pt x="7668" y="6303"/>
                </a:lnTo>
                <a:cubicBezTo>
                  <a:pt x="7668" y="6448"/>
                  <a:pt x="7776" y="6520"/>
                  <a:pt x="7884" y="6520"/>
                </a:cubicBezTo>
                <a:cubicBezTo>
                  <a:pt x="7992" y="6520"/>
                  <a:pt x="8100" y="6448"/>
                  <a:pt x="8100" y="6303"/>
                </a:cubicBezTo>
                <a:lnTo>
                  <a:pt x="8100" y="3249"/>
                </a:lnTo>
                <a:lnTo>
                  <a:pt x="11720" y="4236"/>
                </a:lnTo>
                <a:lnTo>
                  <a:pt x="10356" y="7534"/>
                </a:lnTo>
                <a:cubicBezTo>
                  <a:pt x="10350" y="7534"/>
                  <a:pt x="10343" y="7534"/>
                  <a:pt x="10336" y="7534"/>
                </a:cubicBezTo>
                <a:cubicBezTo>
                  <a:pt x="10018" y="7534"/>
                  <a:pt x="9752" y="7791"/>
                  <a:pt x="9752" y="8116"/>
                </a:cubicBezTo>
                <a:lnTo>
                  <a:pt x="9752" y="8316"/>
                </a:lnTo>
                <a:cubicBezTo>
                  <a:pt x="9752" y="8637"/>
                  <a:pt x="10018" y="8898"/>
                  <a:pt x="10340" y="8904"/>
                </a:cubicBezTo>
                <a:lnTo>
                  <a:pt x="10484" y="8904"/>
                </a:lnTo>
                <a:cubicBezTo>
                  <a:pt x="10878" y="9572"/>
                  <a:pt x="11560" y="9906"/>
                  <a:pt x="12241" y="9906"/>
                </a:cubicBezTo>
                <a:cubicBezTo>
                  <a:pt x="12923" y="9906"/>
                  <a:pt x="13605" y="9572"/>
                  <a:pt x="13999" y="8904"/>
                </a:cubicBezTo>
                <a:lnTo>
                  <a:pt x="14143" y="8904"/>
                </a:lnTo>
                <a:cubicBezTo>
                  <a:pt x="14464" y="8904"/>
                  <a:pt x="14725" y="8637"/>
                  <a:pt x="14725" y="8316"/>
                </a:cubicBezTo>
                <a:lnTo>
                  <a:pt x="14725" y="8116"/>
                </a:lnTo>
                <a:cubicBezTo>
                  <a:pt x="14725" y="7798"/>
                  <a:pt x="14470" y="7534"/>
                  <a:pt x="14153" y="7534"/>
                </a:cubicBezTo>
                <a:cubicBezTo>
                  <a:pt x="14149" y="7534"/>
                  <a:pt x="14146" y="7534"/>
                  <a:pt x="14143" y="7534"/>
                </a:cubicBezTo>
                <a:lnTo>
                  <a:pt x="14121" y="7534"/>
                </a:lnTo>
                <a:lnTo>
                  <a:pt x="12674" y="4036"/>
                </a:lnTo>
                <a:cubicBezTo>
                  <a:pt x="13023" y="3609"/>
                  <a:pt x="12818" y="2966"/>
                  <a:pt x="12291" y="2822"/>
                </a:cubicBezTo>
                <a:lnTo>
                  <a:pt x="8455" y="1769"/>
                </a:lnTo>
                <a:cubicBezTo>
                  <a:pt x="8377" y="1591"/>
                  <a:pt x="8255" y="1436"/>
                  <a:pt x="8106" y="1320"/>
                </a:cubicBezTo>
                <a:lnTo>
                  <a:pt x="8106" y="765"/>
                </a:lnTo>
                <a:cubicBezTo>
                  <a:pt x="8106" y="344"/>
                  <a:pt x="7762" y="0"/>
                  <a:pt x="7341"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281" name="Google Shape;1281;p68"/>
          <p:cNvGrpSpPr/>
          <p:nvPr/>
        </p:nvGrpSpPr>
        <p:grpSpPr>
          <a:xfrm>
            <a:off x="937194" y="3480602"/>
            <a:ext cx="276227" cy="379364"/>
            <a:chOff x="937194" y="3480602"/>
            <a:chExt cx="276227" cy="379364"/>
          </a:xfrm>
        </p:grpSpPr>
        <p:sp>
          <p:nvSpPr>
            <p:cNvPr id="1282" name="Google Shape;1282;p68"/>
            <p:cNvSpPr/>
            <p:nvPr/>
          </p:nvSpPr>
          <p:spPr>
            <a:xfrm>
              <a:off x="1123887" y="3588402"/>
              <a:ext cx="45630" cy="64619"/>
            </a:xfrm>
            <a:custGeom>
              <a:avLst/>
              <a:gdLst/>
              <a:ahLst/>
              <a:cxnLst/>
              <a:rect l="l" t="t" r="r" b="b"/>
              <a:pathLst>
                <a:path w="1771" h="2508" extrusionOk="0">
                  <a:moveTo>
                    <a:pt x="854" y="389"/>
                  </a:moveTo>
                  <a:cubicBezTo>
                    <a:pt x="1081" y="389"/>
                    <a:pt x="1231" y="483"/>
                    <a:pt x="1231" y="749"/>
                  </a:cubicBezTo>
                  <a:cubicBezTo>
                    <a:pt x="1231" y="1021"/>
                    <a:pt x="1081" y="1115"/>
                    <a:pt x="848" y="1115"/>
                  </a:cubicBezTo>
                  <a:lnTo>
                    <a:pt x="854" y="1110"/>
                  </a:lnTo>
                  <a:lnTo>
                    <a:pt x="460" y="1110"/>
                  </a:lnTo>
                  <a:lnTo>
                    <a:pt x="460" y="389"/>
                  </a:lnTo>
                  <a:close/>
                  <a:moveTo>
                    <a:pt x="140" y="0"/>
                  </a:moveTo>
                  <a:cubicBezTo>
                    <a:pt x="66" y="0"/>
                    <a:pt x="0" y="60"/>
                    <a:pt x="6" y="139"/>
                  </a:cubicBezTo>
                  <a:lnTo>
                    <a:pt x="6" y="2351"/>
                  </a:lnTo>
                  <a:cubicBezTo>
                    <a:pt x="6" y="2446"/>
                    <a:pt x="119" y="2493"/>
                    <a:pt x="233" y="2493"/>
                  </a:cubicBezTo>
                  <a:cubicBezTo>
                    <a:pt x="347" y="2493"/>
                    <a:pt x="460" y="2446"/>
                    <a:pt x="460" y="2351"/>
                  </a:cubicBezTo>
                  <a:lnTo>
                    <a:pt x="460" y="1464"/>
                  </a:lnTo>
                  <a:lnTo>
                    <a:pt x="760" y="1464"/>
                  </a:lnTo>
                  <a:lnTo>
                    <a:pt x="1264" y="2401"/>
                  </a:lnTo>
                  <a:cubicBezTo>
                    <a:pt x="1303" y="2478"/>
                    <a:pt x="1364" y="2508"/>
                    <a:pt x="1427" y="2508"/>
                  </a:cubicBezTo>
                  <a:cubicBezTo>
                    <a:pt x="1588" y="2508"/>
                    <a:pt x="1770" y="2318"/>
                    <a:pt x="1691" y="2218"/>
                  </a:cubicBezTo>
                  <a:lnTo>
                    <a:pt x="1225" y="1392"/>
                  </a:lnTo>
                  <a:cubicBezTo>
                    <a:pt x="1491" y="1315"/>
                    <a:pt x="1691" y="1104"/>
                    <a:pt x="1691" y="710"/>
                  </a:cubicBezTo>
                  <a:cubicBezTo>
                    <a:pt x="1691" y="173"/>
                    <a:pt x="1314" y="1"/>
                    <a:pt x="854" y="1"/>
                  </a:cubicBezTo>
                  <a:lnTo>
                    <a:pt x="150" y="1"/>
                  </a:lnTo>
                  <a:cubicBezTo>
                    <a:pt x="146" y="1"/>
                    <a:pt x="143" y="0"/>
                    <a:pt x="14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 name="Google Shape;1283;p68"/>
            <p:cNvSpPr/>
            <p:nvPr/>
          </p:nvSpPr>
          <p:spPr>
            <a:xfrm>
              <a:off x="1003616" y="3538882"/>
              <a:ext cx="207563" cy="187208"/>
            </a:xfrm>
            <a:custGeom>
              <a:avLst/>
              <a:gdLst/>
              <a:ahLst/>
              <a:cxnLst/>
              <a:rect l="l" t="t" r="r" b="b"/>
              <a:pathLst>
                <a:path w="8056" h="7266" extrusionOk="0">
                  <a:moveTo>
                    <a:pt x="3598" y="3015"/>
                  </a:moveTo>
                  <a:lnTo>
                    <a:pt x="3748" y="3525"/>
                  </a:lnTo>
                  <a:lnTo>
                    <a:pt x="3132" y="3525"/>
                  </a:lnTo>
                  <a:lnTo>
                    <a:pt x="3149" y="3464"/>
                  </a:lnTo>
                  <a:lnTo>
                    <a:pt x="3598" y="3015"/>
                  </a:lnTo>
                  <a:close/>
                  <a:moveTo>
                    <a:pt x="6076" y="542"/>
                  </a:moveTo>
                  <a:cubicBezTo>
                    <a:pt x="8055" y="3120"/>
                    <a:pt x="6204" y="6862"/>
                    <a:pt x="2955" y="6862"/>
                  </a:cubicBezTo>
                  <a:cubicBezTo>
                    <a:pt x="2090" y="6862"/>
                    <a:pt x="1248" y="6574"/>
                    <a:pt x="566" y="6047"/>
                  </a:cubicBezTo>
                  <a:lnTo>
                    <a:pt x="2484" y="4129"/>
                  </a:lnTo>
                  <a:lnTo>
                    <a:pt x="2484" y="4129"/>
                  </a:lnTo>
                  <a:cubicBezTo>
                    <a:pt x="2467" y="4162"/>
                    <a:pt x="2462" y="4196"/>
                    <a:pt x="2456" y="4229"/>
                  </a:cubicBezTo>
                  <a:cubicBezTo>
                    <a:pt x="2456" y="4334"/>
                    <a:pt x="2616" y="4413"/>
                    <a:pt x="2745" y="4413"/>
                  </a:cubicBezTo>
                  <a:cubicBezTo>
                    <a:pt x="2819" y="4413"/>
                    <a:pt x="2883" y="4386"/>
                    <a:pt x="2900" y="4323"/>
                  </a:cubicBezTo>
                  <a:lnTo>
                    <a:pt x="3033" y="3869"/>
                  </a:lnTo>
                  <a:lnTo>
                    <a:pt x="3848" y="3869"/>
                  </a:lnTo>
                  <a:lnTo>
                    <a:pt x="3981" y="4323"/>
                  </a:lnTo>
                  <a:cubicBezTo>
                    <a:pt x="3997" y="4390"/>
                    <a:pt x="4058" y="4412"/>
                    <a:pt x="4136" y="4412"/>
                  </a:cubicBezTo>
                  <a:cubicBezTo>
                    <a:pt x="4258" y="4412"/>
                    <a:pt x="4424" y="4334"/>
                    <a:pt x="4424" y="4229"/>
                  </a:cubicBezTo>
                  <a:cubicBezTo>
                    <a:pt x="4424" y="4218"/>
                    <a:pt x="4424" y="4207"/>
                    <a:pt x="4419" y="4196"/>
                  </a:cubicBezTo>
                  <a:lnTo>
                    <a:pt x="3936" y="2682"/>
                  </a:lnTo>
                  <a:lnTo>
                    <a:pt x="6076" y="542"/>
                  </a:lnTo>
                  <a:close/>
                  <a:moveTo>
                    <a:pt x="6064" y="0"/>
                  </a:moveTo>
                  <a:cubicBezTo>
                    <a:pt x="5967" y="0"/>
                    <a:pt x="5696" y="307"/>
                    <a:pt x="89" y="5914"/>
                  </a:cubicBezTo>
                  <a:cubicBezTo>
                    <a:pt x="0" y="6003"/>
                    <a:pt x="6" y="6147"/>
                    <a:pt x="100" y="6230"/>
                  </a:cubicBezTo>
                  <a:cubicBezTo>
                    <a:pt x="918" y="6923"/>
                    <a:pt x="1923" y="7266"/>
                    <a:pt x="2925" y="7266"/>
                  </a:cubicBezTo>
                  <a:cubicBezTo>
                    <a:pt x="4047" y="7266"/>
                    <a:pt x="5166" y="6836"/>
                    <a:pt x="6015" y="5986"/>
                  </a:cubicBezTo>
                  <a:cubicBezTo>
                    <a:pt x="7623" y="4379"/>
                    <a:pt x="7728" y="1806"/>
                    <a:pt x="6254" y="77"/>
                  </a:cubicBezTo>
                  <a:cubicBezTo>
                    <a:pt x="6215" y="32"/>
                    <a:pt x="6159" y="5"/>
                    <a:pt x="6098" y="5"/>
                  </a:cubicBezTo>
                  <a:cubicBezTo>
                    <a:pt x="6084" y="4"/>
                    <a:pt x="6075" y="0"/>
                    <a:pt x="6064"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 name="Google Shape;1284;p68"/>
            <p:cNvSpPr/>
            <p:nvPr/>
          </p:nvSpPr>
          <p:spPr>
            <a:xfrm>
              <a:off x="967339" y="3501883"/>
              <a:ext cx="183988" cy="183395"/>
            </a:xfrm>
            <a:custGeom>
              <a:avLst/>
              <a:gdLst/>
              <a:ahLst/>
              <a:cxnLst/>
              <a:rect l="l" t="t" r="r" b="b"/>
              <a:pathLst>
                <a:path w="7141" h="7118" extrusionOk="0">
                  <a:moveTo>
                    <a:pt x="2412" y="4800"/>
                  </a:moveTo>
                  <a:lnTo>
                    <a:pt x="2506" y="5177"/>
                  </a:lnTo>
                  <a:lnTo>
                    <a:pt x="2256" y="5427"/>
                  </a:lnTo>
                  <a:lnTo>
                    <a:pt x="2256" y="5427"/>
                  </a:lnTo>
                  <a:lnTo>
                    <a:pt x="2412" y="4800"/>
                  </a:lnTo>
                  <a:close/>
                  <a:moveTo>
                    <a:pt x="4389" y="429"/>
                  </a:moveTo>
                  <a:cubicBezTo>
                    <a:pt x="5127" y="429"/>
                    <a:pt x="5881" y="640"/>
                    <a:pt x="6569" y="1108"/>
                  </a:cubicBezTo>
                  <a:lnTo>
                    <a:pt x="3847" y="3830"/>
                  </a:lnTo>
                  <a:cubicBezTo>
                    <a:pt x="3931" y="3575"/>
                    <a:pt x="3942" y="3564"/>
                    <a:pt x="3942" y="3536"/>
                  </a:cubicBezTo>
                  <a:cubicBezTo>
                    <a:pt x="3942" y="3437"/>
                    <a:pt x="3780" y="3357"/>
                    <a:pt x="3650" y="3357"/>
                  </a:cubicBezTo>
                  <a:cubicBezTo>
                    <a:pt x="3575" y="3357"/>
                    <a:pt x="3511" y="3383"/>
                    <a:pt x="3493" y="3447"/>
                  </a:cubicBezTo>
                  <a:lnTo>
                    <a:pt x="3171" y="4506"/>
                  </a:lnTo>
                  <a:lnTo>
                    <a:pt x="2827" y="4856"/>
                  </a:lnTo>
                  <a:lnTo>
                    <a:pt x="2633" y="4107"/>
                  </a:lnTo>
                  <a:cubicBezTo>
                    <a:pt x="2614" y="4024"/>
                    <a:pt x="2513" y="3982"/>
                    <a:pt x="2411" y="3982"/>
                  </a:cubicBezTo>
                  <a:cubicBezTo>
                    <a:pt x="2309" y="3982"/>
                    <a:pt x="2207" y="4024"/>
                    <a:pt x="2184" y="4107"/>
                  </a:cubicBezTo>
                  <a:lnTo>
                    <a:pt x="1885" y="5288"/>
                  </a:lnTo>
                  <a:lnTo>
                    <a:pt x="1325" y="3447"/>
                  </a:lnTo>
                  <a:cubicBezTo>
                    <a:pt x="1308" y="3385"/>
                    <a:pt x="1243" y="3358"/>
                    <a:pt x="1168" y="3358"/>
                  </a:cubicBezTo>
                  <a:cubicBezTo>
                    <a:pt x="1025" y="3358"/>
                    <a:pt x="843" y="3455"/>
                    <a:pt x="887" y="3575"/>
                  </a:cubicBezTo>
                  <a:lnTo>
                    <a:pt x="1586" y="5720"/>
                  </a:lnTo>
                  <a:cubicBezTo>
                    <a:pt x="1613" y="5804"/>
                    <a:pt x="1708" y="5848"/>
                    <a:pt x="1818" y="5865"/>
                  </a:cubicBezTo>
                  <a:lnTo>
                    <a:pt x="1109" y="6569"/>
                  </a:lnTo>
                  <a:cubicBezTo>
                    <a:pt x="665" y="5920"/>
                    <a:pt x="432" y="5155"/>
                    <a:pt x="432" y="4368"/>
                  </a:cubicBezTo>
                  <a:cubicBezTo>
                    <a:pt x="432" y="2054"/>
                    <a:pt x="2345" y="429"/>
                    <a:pt x="4389" y="429"/>
                  </a:cubicBezTo>
                  <a:close/>
                  <a:moveTo>
                    <a:pt x="4393" y="0"/>
                  </a:moveTo>
                  <a:cubicBezTo>
                    <a:pt x="2135" y="0"/>
                    <a:pt x="0" y="1781"/>
                    <a:pt x="0" y="4368"/>
                  </a:cubicBezTo>
                  <a:cubicBezTo>
                    <a:pt x="0" y="5332"/>
                    <a:pt x="316" y="6269"/>
                    <a:pt x="909" y="7034"/>
                  </a:cubicBezTo>
                  <a:cubicBezTo>
                    <a:pt x="948" y="7084"/>
                    <a:pt x="1004" y="7112"/>
                    <a:pt x="1064" y="7117"/>
                  </a:cubicBezTo>
                  <a:lnTo>
                    <a:pt x="1081" y="7117"/>
                  </a:lnTo>
                  <a:cubicBezTo>
                    <a:pt x="1137" y="7117"/>
                    <a:pt x="1192" y="7095"/>
                    <a:pt x="1231" y="7056"/>
                  </a:cubicBezTo>
                  <a:lnTo>
                    <a:pt x="7052" y="1235"/>
                  </a:lnTo>
                  <a:cubicBezTo>
                    <a:pt x="7141" y="1147"/>
                    <a:pt x="7135" y="997"/>
                    <a:pt x="7030" y="914"/>
                  </a:cubicBezTo>
                  <a:cubicBezTo>
                    <a:pt x="6216" y="284"/>
                    <a:pt x="5295" y="0"/>
                    <a:pt x="4393"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 name="Google Shape;1285;p68"/>
            <p:cNvSpPr/>
            <p:nvPr/>
          </p:nvSpPr>
          <p:spPr>
            <a:xfrm>
              <a:off x="937194" y="3480602"/>
              <a:ext cx="276227" cy="379364"/>
            </a:xfrm>
            <a:custGeom>
              <a:avLst/>
              <a:gdLst/>
              <a:ahLst/>
              <a:cxnLst/>
              <a:rect l="l" t="t" r="r" b="b"/>
              <a:pathLst>
                <a:path w="10721" h="14724" extrusionOk="0">
                  <a:moveTo>
                    <a:pt x="5530" y="1"/>
                  </a:moveTo>
                  <a:cubicBezTo>
                    <a:pt x="4257" y="1"/>
                    <a:pt x="3005" y="469"/>
                    <a:pt x="2035" y="1357"/>
                  </a:cubicBezTo>
                  <a:cubicBezTo>
                    <a:pt x="577" y="2693"/>
                    <a:pt x="0" y="4734"/>
                    <a:pt x="544" y="6630"/>
                  </a:cubicBezTo>
                  <a:cubicBezTo>
                    <a:pt x="1092" y="8526"/>
                    <a:pt x="2667" y="9950"/>
                    <a:pt x="4607" y="10300"/>
                  </a:cubicBezTo>
                  <a:lnTo>
                    <a:pt x="4607" y="14164"/>
                  </a:lnTo>
                  <a:cubicBezTo>
                    <a:pt x="4607" y="14474"/>
                    <a:pt x="4857" y="14724"/>
                    <a:pt x="5167" y="14724"/>
                  </a:cubicBezTo>
                  <a:lnTo>
                    <a:pt x="5904" y="14724"/>
                  </a:lnTo>
                  <a:cubicBezTo>
                    <a:pt x="6215" y="14724"/>
                    <a:pt x="6464" y="14474"/>
                    <a:pt x="6464" y="14164"/>
                  </a:cubicBezTo>
                  <a:lnTo>
                    <a:pt x="6464" y="12816"/>
                  </a:lnTo>
                  <a:cubicBezTo>
                    <a:pt x="6464" y="12672"/>
                    <a:pt x="6356" y="12600"/>
                    <a:pt x="6248" y="12600"/>
                  </a:cubicBezTo>
                  <a:cubicBezTo>
                    <a:pt x="6140" y="12600"/>
                    <a:pt x="6032" y="12672"/>
                    <a:pt x="6032" y="12816"/>
                  </a:cubicBezTo>
                  <a:lnTo>
                    <a:pt x="6032" y="14164"/>
                  </a:lnTo>
                  <a:cubicBezTo>
                    <a:pt x="6032" y="14236"/>
                    <a:pt x="5977" y="14297"/>
                    <a:pt x="5904" y="14297"/>
                  </a:cubicBezTo>
                  <a:lnTo>
                    <a:pt x="5167" y="14297"/>
                  </a:lnTo>
                  <a:cubicBezTo>
                    <a:pt x="5095" y="14297"/>
                    <a:pt x="5040" y="14236"/>
                    <a:pt x="5040" y="14164"/>
                  </a:cubicBezTo>
                  <a:lnTo>
                    <a:pt x="5040" y="10361"/>
                  </a:lnTo>
                  <a:cubicBezTo>
                    <a:pt x="5203" y="10377"/>
                    <a:pt x="5368" y="10385"/>
                    <a:pt x="5534" y="10385"/>
                  </a:cubicBezTo>
                  <a:cubicBezTo>
                    <a:pt x="5699" y="10385"/>
                    <a:pt x="5866" y="10377"/>
                    <a:pt x="6032" y="10361"/>
                  </a:cubicBezTo>
                  <a:lnTo>
                    <a:pt x="6032" y="11813"/>
                  </a:lnTo>
                  <a:cubicBezTo>
                    <a:pt x="6032" y="11954"/>
                    <a:pt x="6140" y="12025"/>
                    <a:pt x="6248" y="12025"/>
                  </a:cubicBezTo>
                  <a:cubicBezTo>
                    <a:pt x="6356" y="12025"/>
                    <a:pt x="6464" y="11954"/>
                    <a:pt x="6464" y="11813"/>
                  </a:cubicBezTo>
                  <a:lnTo>
                    <a:pt x="6464" y="10300"/>
                  </a:lnTo>
                  <a:cubicBezTo>
                    <a:pt x="8715" y="9895"/>
                    <a:pt x="10434" y="8054"/>
                    <a:pt x="10689" y="5776"/>
                  </a:cubicBezTo>
                  <a:cubicBezTo>
                    <a:pt x="10705" y="5659"/>
                    <a:pt x="10622" y="5554"/>
                    <a:pt x="10506" y="5537"/>
                  </a:cubicBezTo>
                  <a:cubicBezTo>
                    <a:pt x="10499" y="5537"/>
                    <a:pt x="10491" y="5536"/>
                    <a:pt x="10484" y="5536"/>
                  </a:cubicBezTo>
                  <a:cubicBezTo>
                    <a:pt x="10372" y="5536"/>
                    <a:pt x="10278" y="5616"/>
                    <a:pt x="10267" y="5726"/>
                  </a:cubicBezTo>
                  <a:cubicBezTo>
                    <a:pt x="9990" y="8150"/>
                    <a:pt x="7938" y="9954"/>
                    <a:pt x="5535" y="9954"/>
                  </a:cubicBezTo>
                  <a:cubicBezTo>
                    <a:pt x="5437" y="9954"/>
                    <a:pt x="5338" y="9951"/>
                    <a:pt x="5239" y="9945"/>
                  </a:cubicBezTo>
                  <a:cubicBezTo>
                    <a:pt x="2711" y="9784"/>
                    <a:pt x="749" y="7672"/>
                    <a:pt x="776" y="5138"/>
                  </a:cubicBezTo>
                  <a:cubicBezTo>
                    <a:pt x="804" y="2599"/>
                    <a:pt x="2817" y="531"/>
                    <a:pt x="5350" y="432"/>
                  </a:cubicBezTo>
                  <a:cubicBezTo>
                    <a:pt x="5410" y="429"/>
                    <a:pt x="5471" y="428"/>
                    <a:pt x="5530" y="428"/>
                  </a:cubicBezTo>
                  <a:cubicBezTo>
                    <a:pt x="7986" y="428"/>
                    <a:pt x="10057" y="2299"/>
                    <a:pt x="10279" y="4767"/>
                  </a:cubicBezTo>
                  <a:cubicBezTo>
                    <a:pt x="10289" y="4899"/>
                    <a:pt x="10388" y="4960"/>
                    <a:pt x="10489" y="4960"/>
                  </a:cubicBezTo>
                  <a:cubicBezTo>
                    <a:pt x="10604" y="4960"/>
                    <a:pt x="10720" y="4879"/>
                    <a:pt x="10705" y="4728"/>
                  </a:cubicBezTo>
                  <a:cubicBezTo>
                    <a:pt x="10528" y="2760"/>
                    <a:pt x="9253" y="1064"/>
                    <a:pt x="7412" y="354"/>
                  </a:cubicBezTo>
                  <a:cubicBezTo>
                    <a:pt x="6801" y="116"/>
                    <a:pt x="6163" y="1"/>
                    <a:pt x="553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6" name="Google Shape;1286;p68"/>
          <p:cNvGrpSpPr/>
          <p:nvPr/>
        </p:nvGrpSpPr>
        <p:grpSpPr>
          <a:xfrm>
            <a:off x="7853602" y="2947936"/>
            <a:ext cx="388536" cy="229721"/>
            <a:chOff x="7853602" y="2947936"/>
            <a:chExt cx="388536" cy="229721"/>
          </a:xfrm>
        </p:grpSpPr>
        <p:sp>
          <p:nvSpPr>
            <p:cNvPr id="1287" name="Google Shape;1287;p68"/>
            <p:cNvSpPr/>
            <p:nvPr/>
          </p:nvSpPr>
          <p:spPr>
            <a:xfrm>
              <a:off x="8120991" y="2947936"/>
              <a:ext cx="90873" cy="41379"/>
            </a:xfrm>
            <a:custGeom>
              <a:avLst/>
              <a:gdLst/>
              <a:ahLst/>
              <a:cxnLst/>
              <a:rect l="l" t="t" r="r" b="b"/>
              <a:pathLst>
                <a:path w="3527" h="1606" extrusionOk="0">
                  <a:moveTo>
                    <a:pt x="2270" y="0"/>
                  </a:moveTo>
                  <a:cubicBezTo>
                    <a:pt x="2075" y="0"/>
                    <a:pt x="1891" y="79"/>
                    <a:pt x="1708" y="183"/>
                  </a:cubicBezTo>
                  <a:cubicBezTo>
                    <a:pt x="1235" y="454"/>
                    <a:pt x="796" y="752"/>
                    <a:pt x="483" y="752"/>
                  </a:cubicBezTo>
                  <a:cubicBezTo>
                    <a:pt x="444" y="752"/>
                    <a:pt x="407" y="747"/>
                    <a:pt x="372" y="738"/>
                  </a:cubicBezTo>
                  <a:cubicBezTo>
                    <a:pt x="350" y="732"/>
                    <a:pt x="329" y="729"/>
                    <a:pt x="309" y="729"/>
                  </a:cubicBezTo>
                  <a:cubicBezTo>
                    <a:pt x="79" y="729"/>
                    <a:pt x="0" y="1087"/>
                    <a:pt x="256" y="1153"/>
                  </a:cubicBezTo>
                  <a:cubicBezTo>
                    <a:pt x="331" y="1174"/>
                    <a:pt x="406" y="1184"/>
                    <a:pt x="483" y="1184"/>
                  </a:cubicBezTo>
                  <a:cubicBezTo>
                    <a:pt x="919" y="1184"/>
                    <a:pt x="1386" y="871"/>
                    <a:pt x="1985" y="521"/>
                  </a:cubicBezTo>
                  <a:cubicBezTo>
                    <a:pt x="2106" y="452"/>
                    <a:pt x="2202" y="427"/>
                    <a:pt x="2279" y="427"/>
                  </a:cubicBezTo>
                  <a:cubicBezTo>
                    <a:pt x="2429" y="427"/>
                    <a:pt x="2503" y="522"/>
                    <a:pt x="2529" y="566"/>
                  </a:cubicBezTo>
                  <a:lnTo>
                    <a:pt x="3055" y="1492"/>
                  </a:lnTo>
                  <a:cubicBezTo>
                    <a:pt x="3099" y="1573"/>
                    <a:pt x="3167" y="1606"/>
                    <a:pt x="3235" y="1606"/>
                  </a:cubicBezTo>
                  <a:cubicBezTo>
                    <a:pt x="3381" y="1606"/>
                    <a:pt x="3527" y="1451"/>
                    <a:pt x="3432" y="1281"/>
                  </a:cubicBezTo>
                  <a:lnTo>
                    <a:pt x="3432" y="1281"/>
                  </a:lnTo>
                  <a:lnTo>
                    <a:pt x="3432" y="1286"/>
                  </a:lnTo>
                  <a:lnTo>
                    <a:pt x="2906" y="350"/>
                  </a:lnTo>
                  <a:cubicBezTo>
                    <a:pt x="2806" y="194"/>
                    <a:pt x="2651" y="78"/>
                    <a:pt x="2468" y="28"/>
                  </a:cubicBezTo>
                  <a:cubicBezTo>
                    <a:pt x="2400" y="9"/>
                    <a:pt x="2334" y="0"/>
                    <a:pt x="227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 name="Google Shape;1288;p68"/>
            <p:cNvSpPr/>
            <p:nvPr/>
          </p:nvSpPr>
          <p:spPr>
            <a:xfrm>
              <a:off x="7853602" y="2948116"/>
              <a:ext cx="388536" cy="229540"/>
            </a:xfrm>
            <a:custGeom>
              <a:avLst/>
              <a:gdLst/>
              <a:ahLst/>
              <a:cxnLst/>
              <a:rect l="l" t="t" r="r" b="b"/>
              <a:pathLst>
                <a:path w="15080" h="8909" extrusionOk="0">
                  <a:moveTo>
                    <a:pt x="2401" y="420"/>
                  </a:moveTo>
                  <a:cubicBezTo>
                    <a:pt x="2540" y="420"/>
                    <a:pt x="2662" y="492"/>
                    <a:pt x="3000" y="692"/>
                  </a:cubicBezTo>
                  <a:cubicBezTo>
                    <a:pt x="3612" y="1052"/>
                    <a:pt x="3900" y="1174"/>
                    <a:pt x="4173" y="1174"/>
                  </a:cubicBezTo>
                  <a:cubicBezTo>
                    <a:pt x="4392" y="1174"/>
                    <a:pt x="4602" y="1095"/>
                    <a:pt x="4962" y="997"/>
                  </a:cubicBezTo>
                  <a:cubicBezTo>
                    <a:pt x="5146" y="953"/>
                    <a:pt x="5335" y="929"/>
                    <a:pt x="5526" y="929"/>
                  </a:cubicBezTo>
                  <a:cubicBezTo>
                    <a:pt x="5647" y="929"/>
                    <a:pt x="5768" y="939"/>
                    <a:pt x="5888" y="958"/>
                  </a:cubicBezTo>
                  <a:cubicBezTo>
                    <a:pt x="5239" y="1318"/>
                    <a:pt x="5300" y="2466"/>
                    <a:pt x="6304" y="2566"/>
                  </a:cubicBezTo>
                  <a:lnTo>
                    <a:pt x="6548" y="2599"/>
                  </a:lnTo>
                  <a:cubicBezTo>
                    <a:pt x="6548" y="2677"/>
                    <a:pt x="6587" y="2754"/>
                    <a:pt x="6659" y="2793"/>
                  </a:cubicBezTo>
                  <a:cubicBezTo>
                    <a:pt x="10717" y="5138"/>
                    <a:pt x="10456" y="4977"/>
                    <a:pt x="10523" y="5044"/>
                  </a:cubicBezTo>
                  <a:cubicBezTo>
                    <a:pt x="10787" y="5327"/>
                    <a:pt x="10550" y="5749"/>
                    <a:pt x="10221" y="5749"/>
                  </a:cubicBezTo>
                  <a:cubicBezTo>
                    <a:pt x="10177" y="5749"/>
                    <a:pt x="10131" y="5742"/>
                    <a:pt x="10085" y="5726"/>
                  </a:cubicBezTo>
                  <a:cubicBezTo>
                    <a:pt x="10024" y="5703"/>
                    <a:pt x="10246" y="5825"/>
                    <a:pt x="6431" y="3624"/>
                  </a:cubicBezTo>
                  <a:cubicBezTo>
                    <a:pt x="6393" y="3602"/>
                    <a:pt x="6354" y="3592"/>
                    <a:pt x="6319" y="3592"/>
                  </a:cubicBezTo>
                  <a:cubicBezTo>
                    <a:pt x="6126" y="3592"/>
                    <a:pt x="6005" y="3880"/>
                    <a:pt x="6215" y="4001"/>
                  </a:cubicBezTo>
                  <a:lnTo>
                    <a:pt x="6210" y="4007"/>
                  </a:lnTo>
                  <a:lnTo>
                    <a:pt x="10201" y="6308"/>
                  </a:lnTo>
                  <a:cubicBezTo>
                    <a:pt x="10608" y="6514"/>
                    <a:pt x="10423" y="7098"/>
                    <a:pt x="10021" y="7098"/>
                  </a:cubicBezTo>
                  <a:cubicBezTo>
                    <a:pt x="9980" y="7098"/>
                    <a:pt x="9936" y="7092"/>
                    <a:pt x="9891" y="7078"/>
                  </a:cubicBezTo>
                  <a:cubicBezTo>
                    <a:pt x="9802" y="7056"/>
                    <a:pt x="10112" y="7222"/>
                    <a:pt x="5716" y="4689"/>
                  </a:cubicBezTo>
                  <a:cubicBezTo>
                    <a:pt x="5677" y="4666"/>
                    <a:pt x="5638" y="4656"/>
                    <a:pt x="5602" y="4656"/>
                  </a:cubicBezTo>
                  <a:cubicBezTo>
                    <a:pt x="5410" y="4656"/>
                    <a:pt x="5290" y="4939"/>
                    <a:pt x="5500" y="5060"/>
                  </a:cubicBezTo>
                  <a:cubicBezTo>
                    <a:pt x="9420" y="7322"/>
                    <a:pt x="9220" y="7184"/>
                    <a:pt x="9303" y="7317"/>
                  </a:cubicBezTo>
                  <a:cubicBezTo>
                    <a:pt x="9487" y="7617"/>
                    <a:pt x="9244" y="7956"/>
                    <a:pt x="8948" y="7956"/>
                  </a:cubicBezTo>
                  <a:cubicBezTo>
                    <a:pt x="8877" y="7956"/>
                    <a:pt x="8804" y="7937"/>
                    <a:pt x="8732" y="7893"/>
                  </a:cubicBezTo>
                  <a:lnTo>
                    <a:pt x="8427" y="7716"/>
                  </a:lnTo>
                  <a:lnTo>
                    <a:pt x="7729" y="7317"/>
                  </a:lnTo>
                  <a:lnTo>
                    <a:pt x="5051" y="5770"/>
                  </a:lnTo>
                  <a:cubicBezTo>
                    <a:pt x="5012" y="5747"/>
                    <a:pt x="4973" y="5737"/>
                    <a:pt x="4937" y="5737"/>
                  </a:cubicBezTo>
                  <a:cubicBezTo>
                    <a:pt x="4745" y="5737"/>
                    <a:pt x="4625" y="6020"/>
                    <a:pt x="4835" y="6141"/>
                  </a:cubicBezTo>
                  <a:lnTo>
                    <a:pt x="7512" y="7688"/>
                  </a:lnTo>
                  <a:cubicBezTo>
                    <a:pt x="7893" y="7898"/>
                    <a:pt x="7741" y="8470"/>
                    <a:pt x="7314" y="8470"/>
                  </a:cubicBezTo>
                  <a:cubicBezTo>
                    <a:pt x="7311" y="8470"/>
                    <a:pt x="7309" y="8470"/>
                    <a:pt x="7307" y="8470"/>
                  </a:cubicBezTo>
                  <a:cubicBezTo>
                    <a:pt x="7293" y="8470"/>
                    <a:pt x="7282" y="8471"/>
                    <a:pt x="7271" y="8471"/>
                  </a:cubicBezTo>
                  <a:cubicBezTo>
                    <a:pt x="7158" y="8471"/>
                    <a:pt x="7021" y="8365"/>
                    <a:pt x="2944" y="6014"/>
                  </a:cubicBezTo>
                  <a:cubicBezTo>
                    <a:pt x="2606" y="5820"/>
                    <a:pt x="2473" y="5587"/>
                    <a:pt x="2423" y="5459"/>
                  </a:cubicBezTo>
                  <a:lnTo>
                    <a:pt x="2246" y="4894"/>
                  </a:lnTo>
                  <a:cubicBezTo>
                    <a:pt x="2140" y="4617"/>
                    <a:pt x="1941" y="4390"/>
                    <a:pt x="1691" y="4240"/>
                  </a:cubicBezTo>
                  <a:cubicBezTo>
                    <a:pt x="1268" y="3996"/>
                    <a:pt x="1066" y="3879"/>
                    <a:pt x="977" y="3828"/>
                  </a:cubicBezTo>
                  <a:lnTo>
                    <a:pt x="977" y="3828"/>
                  </a:lnTo>
                  <a:cubicBezTo>
                    <a:pt x="966" y="3822"/>
                    <a:pt x="917" y="3794"/>
                    <a:pt x="788" y="3719"/>
                  </a:cubicBezTo>
                  <a:cubicBezTo>
                    <a:pt x="561" y="3586"/>
                    <a:pt x="555" y="3347"/>
                    <a:pt x="694" y="3103"/>
                  </a:cubicBezTo>
                  <a:cubicBezTo>
                    <a:pt x="1575" y="1584"/>
                    <a:pt x="1265" y="2128"/>
                    <a:pt x="2146" y="559"/>
                  </a:cubicBezTo>
                  <a:cubicBezTo>
                    <a:pt x="2201" y="476"/>
                    <a:pt x="2296" y="420"/>
                    <a:pt x="2401" y="420"/>
                  </a:cubicBezTo>
                  <a:close/>
                  <a:moveTo>
                    <a:pt x="2392" y="1"/>
                  </a:moveTo>
                  <a:cubicBezTo>
                    <a:pt x="2107" y="1"/>
                    <a:pt x="1884" y="153"/>
                    <a:pt x="1769" y="354"/>
                  </a:cubicBezTo>
                  <a:cubicBezTo>
                    <a:pt x="1032" y="1656"/>
                    <a:pt x="1126" y="1501"/>
                    <a:pt x="317" y="2893"/>
                  </a:cubicBezTo>
                  <a:cubicBezTo>
                    <a:pt x="1" y="3442"/>
                    <a:pt x="217" y="3902"/>
                    <a:pt x="566" y="4101"/>
                  </a:cubicBezTo>
                  <a:lnTo>
                    <a:pt x="1475" y="4622"/>
                  </a:lnTo>
                  <a:cubicBezTo>
                    <a:pt x="2152" y="5016"/>
                    <a:pt x="1658" y="5781"/>
                    <a:pt x="2734" y="6396"/>
                  </a:cubicBezTo>
                  <a:cubicBezTo>
                    <a:pt x="6964" y="8835"/>
                    <a:pt x="7008" y="8908"/>
                    <a:pt x="7256" y="8908"/>
                  </a:cubicBezTo>
                  <a:cubicBezTo>
                    <a:pt x="7272" y="8908"/>
                    <a:pt x="7289" y="8908"/>
                    <a:pt x="7307" y="8908"/>
                  </a:cubicBezTo>
                  <a:cubicBezTo>
                    <a:pt x="7773" y="8908"/>
                    <a:pt x="8150" y="8531"/>
                    <a:pt x="8156" y="8065"/>
                  </a:cubicBezTo>
                  <a:cubicBezTo>
                    <a:pt x="8521" y="8270"/>
                    <a:pt x="8660" y="8387"/>
                    <a:pt x="8937" y="8387"/>
                  </a:cubicBezTo>
                  <a:cubicBezTo>
                    <a:pt x="9264" y="8381"/>
                    <a:pt x="9558" y="8198"/>
                    <a:pt x="9702" y="7904"/>
                  </a:cubicBezTo>
                  <a:cubicBezTo>
                    <a:pt x="9891" y="7799"/>
                    <a:pt x="9625" y="7949"/>
                    <a:pt x="12319" y="6396"/>
                  </a:cubicBezTo>
                  <a:cubicBezTo>
                    <a:pt x="12774" y="6130"/>
                    <a:pt x="12962" y="5792"/>
                    <a:pt x="13029" y="5615"/>
                  </a:cubicBezTo>
                  <a:cubicBezTo>
                    <a:pt x="13034" y="5609"/>
                    <a:pt x="13206" y="5049"/>
                    <a:pt x="13211" y="5038"/>
                  </a:cubicBezTo>
                  <a:cubicBezTo>
                    <a:pt x="13284" y="4866"/>
                    <a:pt x="13411" y="4717"/>
                    <a:pt x="13577" y="4622"/>
                  </a:cubicBezTo>
                  <a:lnTo>
                    <a:pt x="14481" y="4101"/>
                  </a:lnTo>
                  <a:cubicBezTo>
                    <a:pt x="14780" y="3929"/>
                    <a:pt x="15080" y="3491"/>
                    <a:pt x="14730" y="2887"/>
                  </a:cubicBezTo>
                  <a:lnTo>
                    <a:pt x="14309" y="2150"/>
                  </a:lnTo>
                  <a:cubicBezTo>
                    <a:pt x="14264" y="2072"/>
                    <a:pt x="14196" y="2039"/>
                    <a:pt x="14128" y="2039"/>
                  </a:cubicBezTo>
                  <a:cubicBezTo>
                    <a:pt x="13980" y="2039"/>
                    <a:pt x="13833" y="2195"/>
                    <a:pt x="13932" y="2366"/>
                  </a:cubicBezTo>
                  <a:lnTo>
                    <a:pt x="14359" y="3103"/>
                  </a:lnTo>
                  <a:cubicBezTo>
                    <a:pt x="14531" y="3397"/>
                    <a:pt x="14453" y="3613"/>
                    <a:pt x="14270" y="3719"/>
                  </a:cubicBezTo>
                  <a:lnTo>
                    <a:pt x="14171" y="3774"/>
                  </a:lnTo>
                  <a:cubicBezTo>
                    <a:pt x="14143" y="3791"/>
                    <a:pt x="14276" y="3713"/>
                    <a:pt x="13361" y="4240"/>
                  </a:cubicBezTo>
                  <a:cubicBezTo>
                    <a:pt x="13106" y="4390"/>
                    <a:pt x="12912" y="4622"/>
                    <a:pt x="12801" y="4900"/>
                  </a:cubicBezTo>
                  <a:cubicBezTo>
                    <a:pt x="12480" y="5920"/>
                    <a:pt x="12657" y="5698"/>
                    <a:pt x="10839" y="6746"/>
                  </a:cubicBezTo>
                  <a:cubicBezTo>
                    <a:pt x="10861" y="6502"/>
                    <a:pt x="10772" y="6263"/>
                    <a:pt x="10606" y="6086"/>
                  </a:cubicBezTo>
                  <a:cubicBezTo>
                    <a:pt x="11194" y="5770"/>
                    <a:pt x="11210" y="4933"/>
                    <a:pt x="10634" y="4600"/>
                  </a:cubicBezTo>
                  <a:lnTo>
                    <a:pt x="7956" y="3053"/>
                  </a:lnTo>
                  <a:lnTo>
                    <a:pt x="8399" y="2798"/>
                  </a:lnTo>
                  <a:cubicBezTo>
                    <a:pt x="8577" y="2693"/>
                    <a:pt x="8527" y="2421"/>
                    <a:pt x="8316" y="2399"/>
                  </a:cubicBezTo>
                  <a:lnTo>
                    <a:pt x="6343" y="2144"/>
                  </a:lnTo>
                  <a:cubicBezTo>
                    <a:pt x="5716" y="2083"/>
                    <a:pt x="5772" y="1346"/>
                    <a:pt x="6271" y="1285"/>
                  </a:cubicBezTo>
                  <a:cubicBezTo>
                    <a:pt x="8968" y="986"/>
                    <a:pt x="9349" y="935"/>
                    <a:pt x="9530" y="935"/>
                  </a:cubicBezTo>
                  <a:cubicBezTo>
                    <a:pt x="9575" y="935"/>
                    <a:pt x="9607" y="938"/>
                    <a:pt x="9658" y="941"/>
                  </a:cubicBezTo>
                  <a:cubicBezTo>
                    <a:pt x="9662" y="941"/>
                    <a:pt x="9665" y="942"/>
                    <a:pt x="9669" y="942"/>
                  </a:cubicBezTo>
                  <a:cubicBezTo>
                    <a:pt x="9947" y="942"/>
                    <a:pt x="9965" y="525"/>
                    <a:pt x="9680" y="509"/>
                  </a:cubicBezTo>
                  <a:cubicBezTo>
                    <a:pt x="9617" y="506"/>
                    <a:pt x="9570" y="503"/>
                    <a:pt x="9520" y="503"/>
                  </a:cubicBezTo>
                  <a:cubicBezTo>
                    <a:pt x="9321" y="503"/>
                    <a:pt x="9072" y="542"/>
                    <a:pt x="7529" y="720"/>
                  </a:cubicBezTo>
                  <a:cubicBezTo>
                    <a:pt x="5750" y="518"/>
                    <a:pt x="5703" y="509"/>
                    <a:pt x="5571" y="509"/>
                  </a:cubicBezTo>
                  <a:cubicBezTo>
                    <a:pt x="5558" y="509"/>
                    <a:pt x="5544" y="509"/>
                    <a:pt x="5528" y="509"/>
                  </a:cubicBezTo>
                  <a:cubicBezTo>
                    <a:pt x="4857" y="509"/>
                    <a:pt x="4408" y="753"/>
                    <a:pt x="4192" y="753"/>
                  </a:cubicBezTo>
                  <a:cubicBezTo>
                    <a:pt x="3937" y="753"/>
                    <a:pt x="3576" y="542"/>
                    <a:pt x="3349" y="409"/>
                  </a:cubicBezTo>
                  <a:cubicBezTo>
                    <a:pt x="2943" y="170"/>
                    <a:pt x="2907" y="154"/>
                    <a:pt x="2905" y="154"/>
                  </a:cubicBezTo>
                  <a:lnTo>
                    <a:pt x="2905" y="154"/>
                  </a:lnTo>
                  <a:cubicBezTo>
                    <a:pt x="2905" y="154"/>
                    <a:pt x="2906" y="154"/>
                    <a:pt x="2906" y="154"/>
                  </a:cubicBezTo>
                  <a:cubicBezTo>
                    <a:pt x="2721" y="46"/>
                    <a:pt x="2548" y="1"/>
                    <a:pt x="239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89" name="Google Shape;1289;p68"/>
          <p:cNvGrpSpPr/>
          <p:nvPr/>
        </p:nvGrpSpPr>
        <p:grpSpPr>
          <a:xfrm>
            <a:off x="7290405" y="2871955"/>
            <a:ext cx="246700" cy="379802"/>
            <a:chOff x="7290405" y="2871955"/>
            <a:chExt cx="246700" cy="379802"/>
          </a:xfrm>
        </p:grpSpPr>
        <p:sp>
          <p:nvSpPr>
            <p:cNvPr id="1290" name="Google Shape;1290;p68"/>
            <p:cNvSpPr/>
            <p:nvPr/>
          </p:nvSpPr>
          <p:spPr>
            <a:xfrm>
              <a:off x="7362521" y="3028349"/>
              <a:ext cx="89585" cy="76728"/>
            </a:xfrm>
            <a:custGeom>
              <a:avLst/>
              <a:gdLst/>
              <a:ahLst/>
              <a:cxnLst/>
              <a:rect l="l" t="t" r="r" b="b"/>
              <a:pathLst>
                <a:path w="3477" h="2978" extrusionOk="0">
                  <a:moveTo>
                    <a:pt x="1981" y="426"/>
                  </a:moveTo>
                  <a:cubicBezTo>
                    <a:pt x="2524" y="426"/>
                    <a:pt x="3045" y="848"/>
                    <a:pt x="3045" y="1486"/>
                  </a:cubicBezTo>
                  <a:cubicBezTo>
                    <a:pt x="3045" y="2068"/>
                    <a:pt x="2573" y="2540"/>
                    <a:pt x="1991" y="2545"/>
                  </a:cubicBezTo>
                  <a:cubicBezTo>
                    <a:pt x="1049" y="2545"/>
                    <a:pt x="578" y="1403"/>
                    <a:pt x="1243" y="738"/>
                  </a:cubicBezTo>
                  <a:cubicBezTo>
                    <a:pt x="1458" y="523"/>
                    <a:pt x="1722" y="426"/>
                    <a:pt x="1981" y="426"/>
                  </a:cubicBezTo>
                  <a:close/>
                  <a:moveTo>
                    <a:pt x="1991" y="0"/>
                  </a:moveTo>
                  <a:cubicBezTo>
                    <a:pt x="666" y="0"/>
                    <a:pt x="1" y="1603"/>
                    <a:pt x="938" y="2540"/>
                  </a:cubicBezTo>
                  <a:cubicBezTo>
                    <a:pt x="1241" y="2842"/>
                    <a:pt x="1613" y="2978"/>
                    <a:pt x="1978" y="2978"/>
                  </a:cubicBezTo>
                  <a:cubicBezTo>
                    <a:pt x="2743" y="2978"/>
                    <a:pt x="3477" y="2383"/>
                    <a:pt x="3477" y="1486"/>
                  </a:cubicBezTo>
                  <a:cubicBezTo>
                    <a:pt x="3477" y="666"/>
                    <a:pt x="2812" y="0"/>
                    <a:pt x="1991"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 name="Google Shape;1291;p68"/>
            <p:cNvSpPr/>
            <p:nvPr/>
          </p:nvSpPr>
          <p:spPr>
            <a:xfrm>
              <a:off x="7350824" y="2917069"/>
              <a:ext cx="22725" cy="32773"/>
            </a:xfrm>
            <a:custGeom>
              <a:avLst/>
              <a:gdLst/>
              <a:ahLst/>
              <a:cxnLst/>
              <a:rect l="l" t="t" r="r" b="b"/>
              <a:pathLst>
                <a:path w="882" h="1272" extrusionOk="0">
                  <a:moveTo>
                    <a:pt x="391" y="261"/>
                  </a:moveTo>
                  <a:cubicBezTo>
                    <a:pt x="510" y="261"/>
                    <a:pt x="588" y="275"/>
                    <a:pt x="588" y="417"/>
                  </a:cubicBezTo>
                  <a:cubicBezTo>
                    <a:pt x="588" y="580"/>
                    <a:pt x="518" y="595"/>
                    <a:pt x="389" y="595"/>
                  </a:cubicBezTo>
                  <a:cubicBezTo>
                    <a:pt x="360" y="595"/>
                    <a:pt x="328" y="594"/>
                    <a:pt x="294" y="594"/>
                  </a:cubicBezTo>
                  <a:lnTo>
                    <a:pt x="294" y="588"/>
                  </a:lnTo>
                  <a:lnTo>
                    <a:pt x="294" y="261"/>
                  </a:lnTo>
                  <a:cubicBezTo>
                    <a:pt x="329" y="261"/>
                    <a:pt x="361" y="261"/>
                    <a:pt x="391" y="261"/>
                  </a:cubicBezTo>
                  <a:close/>
                  <a:moveTo>
                    <a:pt x="107" y="0"/>
                  </a:moveTo>
                  <a:cubicBezTo>
                    <a:pt x="50" y="0"/>
                    <a:pt x="6" y="43"/>
                    <a:pt x="0" y="95"/>
                  </a:cubicBezTo>
                  <a:lnTo>
                    <a:pt x="0" y="1176"/>
                  </a:lnTo>
                  <a:cubicBezTo>
                    <a:pt x="0" y="1240"/>
                    <a:pt x="74" y="1272"/>
                    <a:pt x="147" y="1272"/>
                  </a:cubicBezTo>
                  <a:cubicBezTo>
                    <a:pt x="221" y="1272"/>
                    <a:pt x="294" y="1240"/>
                    <a:pt x="294" y="1176"/>
                  </a:cubicBezTo>
                  <a:lnTo>
                    <a:pt x="294" y="821"/>
                  </a:lnTo>
                  <a:cubicBezTo>
                    <a:pt x="319" y="821"/>
                    <a:pt x="345" y="822"/>
                    <a:pt x="373" y="822"/>
                  </a:cubicBezTo>
                  <a:cubicBezTo>
                    <a:pt x="593" y="822"/>
                    <a:pt x="882" y="800"/>
                    <a:pt x="882" y="406"/>
                  </a:cubicBezTo>
                  <a:cubicBezTo>
                    <a:pt x="882" y="145"/>
                    <a:pt x="732" y="1"/>
                    <a:pt x="466" y="1"/>
                  </a:cubicBezTo>
                  <a:lnTo>
                    <a:pt x="117" y="1"/>
                  </a:lnTo>
                  <a:cubicBezTo>
                    <a:pt x="113" y="1"/>
                    <a:pt x="110" y="0"/>
                    <a:pt x="107"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 name="Google Shape;1292;p68"/>
            <p:cNvSpPr/>
            <p:nvPr/>
          </p:nvSpPr>
          <p:spPr>
            <a:xfrm>
              <a:off x="7376383" y="2917069"/>
              <a:ext cx="22158" cy="32747"/>
            </a:xfrm>
            <a:custGeom>
              <a:avLst/>
              <a:gdLst/>
              <a:ahLst/>
              <a:cxnLst/>
              <a:rect l="l" t="t" r="r" b="b"/>
              <a:pathLst>
                <a:path w="860" h="1271" extrusionOk="0">
                  <a:moveTo>
                    <a:pt x="128" y="1"/>
                  </a:moveTo>
                  <a:cubicBezTo>
                    <a:pt x="67" y="1"/>
                    <a:pt x="1" y="29"/>
                    <a:pt x="1" y="95"/>
                  </a:cubicBezTo>
                  <a:lnTo>
                    <a:pt x="1" y="1171"/>
                  </a:lnTo>
                  <a:cubicBezTo>
                    <a:pt x="1" y="1243"/>
                    <a:pt x="67" y="1270"/>
                    <a:pt x="128" y="1270"/>
                  </a:cubicBezTo>
                  <a:lnTo>
                    <a:pt x="732" y="1270"/>
                  </a:lnTo>
                  <a:cubicBezTo>
                    <a:pt x="860" y="1270"/>
                    <a:pt x="860" y="1010"/>
                    <a:pt x="732" y="1010"/>
                  </a:cubicBezTo>
                  <a:lnTo>
                    <a:pt x="295" y="1010"/>
                  </a:lnTo>
                  <a:lnTo>
                    <a:pt x="295" y="749"/>
                  </a:lnTo>
                  <a:lnTo>
                    <a:pt x="533" y="749"/>
                  </a:lnTo>
                  <a:cubicBezTo>
                    <a:pt x="660" y="749"/>
                    <a:pt x="660" y="516"/>
                    <a:pt x="533" y="516"/>
                  </a:cubicBezTo>
                  <a:lnTo>
                    <a:pt x="295" y="516"/>
                  </a:lnTo>
                  <a:lnTo>
                    <a:pt x="295" y="261"/>
                  </a:lnTo>
                  <a:lnTo>
                    <a:pt x="732" y="261"/>
                  </a:lnTo>
                  <a:cubicBezTo>
                    <a:pt x="860" y="261"/>
                    <a:pt x="860" y="1"/>
                    <a:pt x="73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 name="Google Shape;1293;p68"/>
            <p:cNvSpPr/>
            <p:nvPr/>
          </p:nvSpPr>
          <p:spPr>
            <a:xfrm>
              <a:off x="7399803" y="2916786"/>
              <a:ext cx="26177" cy="33031"/>
            </a:xfrm>
            <a:custGeom>
              <a:avLst/>
              <a:gdLst/>
              <a:ahLst/>
              <a:cxnLst/>
              <a:rect l="l" t="t" r="r" b="b"/>
              <a:pathLst>
                <a:path w="1016" h="1282" extrusionOk="0">
                  <a:moveTo>
                    <a:pt x="505" y="405"/>
                  </a:moveTo>
                  <a:lnTo>
                    <a:pt x="611" y="788"/>
                  </a:lnTo>
                  <a:lnTo>
                    <a:pt x="400" y="788"/>
                  </a:lnTo>
                  <a:lnTo>
                    <a:pt x="505" y="405"/>
                  </a:lnTo>
                  <a:close/>
                  <a:moveTo>
                    <a:pt x="505" y="1"/>
                  </a:moveTo>
                  <a:cubicBezTo>
                    <a:pt x="422" y="1"/>
                    <a:pt x="339" y="34"/>
                    <a:pt x="317" y="101"/>
                  </a:cubicBezTo>
                  <a:cubicBezTo>
                    <a:pt x="317" y="117"/>
                    <a:pt x="1" y="1143"/>
                    <a:pt x="1" y="1159"/>
                  </a:cubicBezTo>
                  <a:cubicBezTo>
                    <a:pt x="1" y="1231"/>
                    <a:pt x="106" y="1281"/>
                    <a:pt x="184" y="1281"/>
                  </a:cubicBezTo>
                  <a:cubicBezTo>
                    <a:pt x="261" y="1281"/>
                    <a:pt x="278" y="1248"/>
                    <a:pt x="284" y="1220"/>
                  </a:cubicBezTo>
                  <a:lnTo>
                    <a:pt x="339" y="1021"/>
                  </a:lnTo>
                  <a:lnTo>
                    <a:pt x="672" y="1021"/>
                  </a:lnTo>
                  <a:lnTo>
                    <a:pt x="727" y="1220"/>
                  </a:lnTo>
                  <a:cubicBezTo>
                    <a:pt x="739" y="1263"/>
                    <a:pt x="782" y="1282"/>
                    <a:pt x="831" y="1282"/>
                  </a:cubicBezTo>
                  <a:cubicBezTo>
                    <a:pt x="914" y="1282"/>
                    <a:pt x="1015" y="1229"/>
                    <a:pt x="1015" y="1159"/>
                  </a:cubicBezTo>
                  <a:cubicBezTo>
                    <a:pt x="1015" y="1143"/>
                    <a:pt x="699" y="117"/>
                    <a:pt x="694" y="101"/>
                  </a:cubicBezTo>
                  <a:cubicBezTo>
                    <a:pt x="672" y="34"/>
                    <a:pt x="589" y="1"/>
                    <a:pt x="505"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 name="Google Shape;1294;p68"/>
            <p:cNvSpPr/>
            <p:nvPr/>
          </p:nvSpPr>
          <p:spPr>
            <a:xfrm>
              <a:off x="7427526" y="2917224"/>
              <a:ext cx="22158" cy="33005"/>
            </a:xfrm>
            <a:custGeom>
              <a:avLst/>
              <a:gdLst/>
              <a:ahLst/>
              <a:cxnLst/>
              <a:rect l="l" t="t" r="r" b="b"/>
              <a:pathLst>
                <a:path w="860" h="1281" extrusionOk="0">
                  <a:moveTo>
                    <a:pt x="422" y="0"/>
                  </a:moveTo>
                  <a:cubicBezTo>
                    <a:pt x="150" y="0"/>
                    <a:pt x="0" y="150"/>
                    <a:pt x="0" y="416"/>
                  </a:cubicBezTo>
                  <a:lnTo>
                    <a:pt x="0" y="865"/>
                  </a:lnTo>
                  <a:cubicBezTo>
                    <a:pt x="0" y="1126"/>
                    <a:pt x="150" y="1281"/>
                    <a:pt x="422" y="1281"/>
                  </a:cubicBezTo>
                  <a:cubicBezTo>
                    <a:pt x="688" y="1281"/>
                    <a:pt x="860" y="1131"/>
                    <a:pt x="860" y="910"/>
                  </a:cubicBezTo>
                  <a:cubicBezTo>
                    <a:pt x="854" y="788"/>
                    <a:pt x="799" y="765"/>
                    <a:pt x="704" y="765"/>
                  </a:cubicBezTo>
                  <a:cubicBezTo>
                    <a:pt x="616" y="765"/>
                    <a:pt x="566" y="799"/>
                    <a:pt x="560" y="860"/>
                  </a:cubicBezTo>
                  <a:cubicBezTo>
                    <a:pt x="555" y="921"/>
                    <a:pt x="549" y="1015"/>
                    <a:pt x="427" y="1015"/>
                  </a:cubicBezTo>
                  <a:cubicBezTo>
                    <a:pt x="333" y="1015"/>
                    <a:pt x="289" y="965"/>
                    <a:pt x="289" y="860"/>
                  </a:cubicBezTo>
                  <a:lnTo>
                    <a:pt x="289" y="411"/>
                  </a:lnTo>
                  <a:cubicBezTo>
                    <a:pt x="289" y="311"/>
                    <a:pt x="333" y="255"/>
                    <a:pt x="427" y="255"/>
                  </a:cubicBezTo>
                  <a:cubicBezTo>
                    <a:pt x="544" y="255"/>
                    <a:pt x="560" y="327"/>
                    <a:pt x="566" y="394"/>
                  </a:cubicBezTo>
                  <a:cubicBezTo>
                    <a:pt x="566" y="438"/>
                    <a:pt x="594" y="488"/>
                    <a:pt x="716" y="488"/>
                  </a:cubicBezTo>
                  <a:cubicBezTo>
                    <a:pt x="804" y="488"/>
                    <a:pt x="860" y="466"/>
                    <a:pt x="860" y="350"/>
                  </a:cubicBezTo>
                  <a:cubicBezTo>
                    <a:pt x="860" y="139"/>
                    <a:pt x="688" y="0"/>
                    <a:pt x="4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 name="Google Shape;1295;p68"/>
            <p:cNvSpPr/>
            <p:nvPr/>
          </p:nvSpPr>
          <p:spPr>
            <a:xfrm>
              <a:off x="7452235" y="2917069"/>
              <a:ext cx="22158" cy="32747"/>
            </a:xfrm>
            <a:custGeom>
              <a:avLst/>
              <a:gdLst/>
              <a:ahLst/>
              <a:cxnLst/>
              <a:rect l="l" t="t" r="r" b="b"/>
              <a:pathLst>
                <a:path w="860" h="1271" extrusionOk="0">
                  <a:moveTo>
                    <a:pt x="128" y="1"/>
                  </a:moveTo>
                  <a:cubicBezTo>
                    <a:pt x="67" y="1"/>
                    <a:pt x="0" y="29"/>
                    <a:pt x="0" y="95"/>
                  </a:cubicBezTo>
                  <a:lnTo>
                    <a:pt x="0" y="1171"/>
                  </a:lnTo>
                  <a:cubicBezTo>
                    <a:pt x="0" y="1243"/>
                    <a:pt x="67" y="1270"/>
                    <a:pt x="128" y="1270"/>
                  </a:cubicBezTo>
                  <a:lnTo>
                    <a:pt x="732" y="1270"/>
                  </a:lnTo>
                  <a:cubicBezTo>
                    <a:pt x="860" y="1270"/>
                    <a:pt x="860" y="1010"/>
                    <a:pt x="732" y="1010"/>
                  </a:cubicBezTo>
                  <a:lnTo>
                    <a:pt x="294" y="1010"/>
                  </a:lnTo>
                  <a:lnTo>
                    <a:pt x="294" y="749"/>
                  </a:lnTo>
                  <a:lnTo>
                    <a:pt x="533" y="749"/>
                  </a:lnTo>
                  <a:cubicBezTo>
                    <a:pt x="660" y="749"/>
                    <a:pt x="660" y="516"/>
                    <a:pt x="533" y="516"/>
                  </a:cubicBezTo>
                  <a:lnTo>
                    <a:pt x="294" y="516"/>
                  </a:lnTo>
                  <a:lnTo>
                    <a:pt x="294" y="261"/>
                  </a:lnTo>
                  <a:lnTo>
                    <a:pt x="732" y="261"/>
                  </a:lnTo>
                  <a:cubicBezTo>
                    <a:pt x="860" y="261"/>
                    <a:pt x="860" y="1"/>
                    <a:pt x="73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 name="Google Shape;1296;p68"/>
            <p:cNvSpPr/>
            <p:nvPr/>
          </p:nvSpPr>
          <p:spPr>
            <a:xfrm>
              <a:off x="7290405" y="2871955"/>
              <a:ext cx="246700" cy="379802"/>
            </a:xfrm>
            <a:custGeom>
              <a:avLst/>
              <a:gdLst/>
              <a:ahLst/>
              <a:cxnLst/>
              <a:rect l="l" t="t" r="r" b="b"/>
              <a:pathLst>
                <a:path w="9575" h="14741" extrusionOk="0">
                  <a:moveTo>
                    <a:pt x="7934" y="1131"/>
                  </a:moveTo>
                  <a:lnTo>
                    <a:pt x="8139" y="3299"/>
                  </a:lnTo>
                  <a:cubicBezTo>
                    <a:pt x="7180" y="3448"/>
                    <a:pt x="6215" y="3531"/>
                    <a:pt x="5245" y="3542"/>
                  </a:cubicBezTo>
                  <a:cubicBezTo>
                    <a:pt x="4973" y="3565"/>
                    <a:pt x="4984" y="3969"/>
                    <a:pt x="5256" y="3975"/>
                  </a:cubicBezTo>
                  <a:cubicBezTo>
                    <a:pt x="6237" y="3964"/>
                    <a:pt x="7213" y="3881"/>
                    <a:pt x="8177" y="3725"/>
                  </a:cubicBezTo>
                  <a:lnTo>
                    <a:pt x="8394" y="6037"/>
                  </a:lnTo>
                  <a:cubicBezTo>
                    <a:pt x="8166" y="6148"/>
                    <a:pt x="8299" y="6009"/>
                    <a:pt x="6104" y="9192"/>
                  </a:cubicBezTo>
                  <a:cubicBezTo>
                    <a:pt x="5945" y="9393"/>
                    <a:pt x="5700" y="9508"/>
                    <a:pt x="5446" y="9508"/>
                  </a:cubicBezTo>
                  <a:cubicBezTo>
                    <a:pt x="5434" y="9508"/>
                    <a:pt x="5423" y="9508"/>
                    <a:pt x="5411" y="9508"/>
                  </a:cubicBezTo>
                  <a:lnTo>
                    <a:pt x="4164" y="9508"/>
                  </a:lnTo>
                  <a:cubicBezTo>
                    <a:pt x="4152" y="9508"/>
                    <a:pt x="4141" y="9508"/>
                    <a:pt x="4130" y="9508"/>
                  </a:cubicBezTo>
                  <a:cubicBezTo>
                    <a:pt x="3871" y="9508"/>
                    <a:pt x="3630" y="9388"/>
                    <a:pt x="3471" y="9192"/>
                  </a:cubicBezTo>
                  <a:cubicBezTo>
                    <a:pt x="1292" y="6043"/>
                    <a:pt x="1414" y="6165"/>
                    <a:pt x="1192" y="6048"/>
                  </a:cubicBezTo>
                  <a:lnTo>
                    <a:pt x="1408" y="3748"/>
                  </a:lnTo>
                  <a:cubicBezTo>
                    <a:pt x="2351" y="3886"/>
                    <a:pt x="3293" y="3964"/>
                    <a:pt x="4241" y="3975"/>
                  </a:cubicBezTo>
                  <a:cubicBezTo>
                    <a:pt x="4513" y="3964"/>
                    <a:pt x="4519" y="3565"/>
                    <a:pt x="4247" y="3542"/>
                  </a:cubicBezTo>
                  <a:cubicBezTo>
                    <a:pt x="3310" y="3531"/>
                    <a:pt x="2379" y="3454"/>
                    <a:pt x="1453" y="3315"/>
                  </a:cubicBezTo>
                  <a:lnTo>
                    <a:pt x="1652" y="1148"/>
                  </a:lnTo>
                  <a:cubicBezTo>
                    <a:pt x="2591" y="1279"/>
                    <a:pt x="3669" y="1345"/>
                    <a:pt x="4747" y="1345"/>
                  </a:cubicBezTo>
                  <a:cubicBezTo>
                    <a:pt x="5859" y="1345"/>
                    <a:pt x="6971" y="1274"/>
                    <a:pt x="7934" y="1131"/>
                  </a:cubicBezTo>
                  <a:close/>
                  <a:moveTo>
                    <a:pt x="1530" y="0"/>
                  </a:moveTo>
                  <a:cubicBezTo>
                    <a:pt x="1424" y="0"/>
                    <a:pt x="1319" y="68"/>
                    <a:pt x="1314" y="211"/>
                  </a:cubicBezTo>
                  <a:lnTo>
                    <a:pt x="776" y="5982"/>
                  </a:lnTo>
                  <a:cubicBezTo>
                    <a:pt x="261" y="6059"/>
                    <a:pt x="0" y="6653"/>
                    <a:pt x="300" y="7079"/>
                  </a:cubicBezTo>
                  <a:lnTo>
                    <a:pt x="2772" y="10655"/>
                  </a:lnTo>
                  <a:cubicBezTo>
                    <a:pt x="2806" y="10711"/>
                    <a:pt x="3149" y="11315"/>
                    <a:pt x="3149" y="12002"/>
                  </a:cubicBezTo>
                  <a:lnTo>
                    <a:pt x="3149" y="14181"/>
                  </a:lnTo>
                  <a:cubicBezTo>
                    <a:pt x="3149" y="14492"/>
                    <a:pt x="3399" y="14741"/>
                    <a:pt x="3709" y="14741"/>
                  </a:cubicBezTo>
                  <a:lnTo>
                    <a:pt x="5871" y="14741"/>
                  </a:lnTo>
                  <a:cubicBezTo>
                    <a:pt x="6176" y="14741"/>
                    <a:pt x="6431" y="14492"/>
                    <a:pt x="6431" y="14181"/>
                  </a:cubicBezTo>
                  <a:lnTo>
                    <a:pt x="6431" y="13083"/>
                  </a:lnTo>
                  <a:cubicBezTo>
                    <a:pt x="6439" y="12931"/>
                    <a:pt x="6327" y="12855"/>
                    <a:pt x="6215" y="12855"/>
                  </a:cubicBezTo>
                  <a:cubicBezTo>
                    <a:pt x="6103" y="12855"/>
                    <a:pt x="5990" y="12931"/>
                    <a:pt x="5999" y="13083"/>
                  </a:cubicBezTo>
                  <a:lnTo>
                    <a:pt x="5999" y="14181"/>
                  </a:lnTo>
                  <a:cubicBezTo>
                    <a:pt x="5999" y="14253"/>
                    <a:pt x="5938" y="14309"/>
                    <a:pt x="5871" y="14309"/>
                  </a:cubicBezTo>
                  <a:lnTo>
                    <a:pt x="3709" y="14309"/>
                  </a:lnTo>
                  <a:cubicBezTo>
                    <a:pt x="3637" y="14309"/>
                    <a:pt x="3582" y="14253"/>
                    <a:pt x="3582" y="14181"/>
                  </a:cubicBezTo>
                  <a:lnTo>
                    <a:pt x="3582" y="12002"/>
                  </a:lnTo>
                  <a:cubicBezTo>
                    <a:pt x="3582" y="11165"/>
                    <a:pt x="3155" y="10456"/>
                    <a:pt x="3138" y="10428"/>
                  </a:cubicBezTo>
                  <a:cubicBezTo>
                    <a:pt x="3133" y="10417"/>
                    <a:pt x="660" y="6847"/>
                    <a:pt x="655" y="6836"/>
                  </a:cubicBezTo>
                  <a:cubicBezTo>
                    <a:pt x="464" y="6617"/>
                    <a:pt x="667" y="6372"/>
                    <a:pt x="874" y="6372"/>
                  </a:cubicBezTo>
                  <a:cubicBezTo>
                    <a:pt x="961" y="6372"/>
                    <a:pt x="1050" y="6416"/>
                    <a:pt x="1109" y="6525"/>
                  </a:cubicBezTo>
                  <a:lnTo>
                    <a:pt x="3127" y="9447"/>
                  </a:lnTo>
                  <a:cubicBezTo>
                    <a:pt x="3370" y="9754"/>
                    <a:pt x="3738" y="9941"/>
                    <a:pt x="4135" y="9941"/>
                  </a:cubicBezTo>
                  <a:cubicBezTo>
                    <a:pt x="4146" y="9941"/>
                    <a:pt x="4158" y="9940"/>
                    <a:pt x="4169" y="9940"/>
                  </a:cubicBezTo>
                  <a:lnTo>
                    <a:pt x="5417" y="9940"/>
                  </a:lnTo>
                  <a:cubicBezTo>
                    <a:pt x="5888" y="9940"/>
                    <a:pt x="6276" y="9702"/>
                    <a:pt x="6459" y="9441"/>
                  </a:cubicBezTo>
                  <a:cubicBezTo>
                    <a:pt x="8627" y="6303"/>
                    <a:pt x="8488" y="6470"/>
                    <a:pt x="8599" y="6425"/>
                  </a:cubicBezTo>
                  <a:cubicBezTo>
                    <a:pt x="8634" y="6411"/>
                    <a:pt x="8670" y="6405"/>
                    <a:pt x="8703" y="6405"/>
                  </a:cubicBezTo>
                  <a:cubicBezTo>
                    <a:pt x="8910" y="6405"/>
                    <a:pt x="9059" y="6646"/>
                    <a:pt x="8926" y="6841"/>
                  </a:cubicBezTo>
                  <a:cubicBezTo>
                    <a:pt x="8920" y="6847"/>
                    <a:pt x="6453" y="10422"/>
                    <a:pt x="6448" y="10428"/>
                  </a:cubicBezTo>
                  <a:cubicBezTo>
                    <a:pt x="6426" y="10456"/>
                    <a:pt x="5999" y="11171"/>
                    <a:pt x="5999" y="12008"/>
                  </a:cubicBezTo>
                  <a:lnTo>
                    <a:pt x="5999" y="12080"/>
                  </a:lnTo>
                  <a:cubicBezTo>
                    <a:pt x="5990" y="12232"/>
                    <a:pt x="6103" y="12309"/>
                    <a:pt x="6215" y="12309"/>
                  </a:cubicBezTo>
                  <a:cubicBezTo>
                    <a:pt x="6327" y="12309"/>
                    <a:pt x="6439" y="12232"/>
                    <a:pt x="6431" y="12080"/>
                  </a:cubicBezTo>
                  <a:lnTo>
                    <a:pt x="6431" y="12002"/>
                  </a:lnTo>
                  <a:cubicBezTo>
                    <a:pt x="6431" y="11320"/>
                    <a:pt x="6780" y="10711"/>
                    <a:pt x="6814" y="10655"/>
                  </a:cubicBezTo>
                  <a:lnTo>
                    <a:pt x="9286" y="7085"/>
                  </a:lnTo>
                  <a:cubicBezTo>
                    <a:pt x="9575" y="6658"/>
                    <a:pt x="9336" y="6076"/>
                    <a:pt x="8832" y="5987"/>
                  </a:cubicBezTo>
                  <a:lnTo>
                    <a:pt x="8288" y="211"/>
                  </a:lnTo>
                  <a:cubicBezTo>
                    <a:pt x="8286" y="68"/>
                    <a:pt x="8181" y="0"/>
                    <a:pt x="8076" y="0"/>
                  </a:cubicBezTo>
                  <a:cubicBezTo>
                    <a:pt x="7956" y="0"/>
                    <a:pt x="7835" y="87"/>
                    <a:pt x="7861" y="249"/>
                  </a:cubicBezTo>
                  <a:lnTo>
                    <a:pt x="7906" y="699"/>
                  </a:lnTo>
                  <a:cubicBezTo>
                    <a:pt x="6953" y="840"/>
                    <a:pt x="5845" y="911"/>
                    <a:pt x="4740" y="911"/>
                  </a:cubicBezTo>
                  <a:cubicBezTo>
                    <a:pt x="3679" y="911"/>
                    <a:pt x="2620" y="845"/>
                    <a:pt x="1702" y="715"/>
                  </a:cubicBezTo>
                  <a:lnTo>
                    <a:pt x="1747" y="249"/>
                  </a:lnTo>
                  <a:cubicBezTo>
                    <a:pt x="1770" y="87"/>
                    <a:pt x="1650" y="0"/>
                    <a:pt x="153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7" name="Google Shape;1297;p68"/>
          <p:cNvGrpSpPr/>
          <p:nvPr/>
        </p:nvGrpSpPr>
        <p:grpSpPr>
          <a:xfrm>
            <a:off x="6588077" y="2872419"/>
            <a:ext cx="381837" cy="379390"/>
            <a:chOff x="6588077" y="2872419"/>
            <a:chExt cx="381837" cy="379390"/>
          </a:xfrm>
        </p:grpSpPr>
        <p:sp>
          <p:nvSpPr>
            <p:cNvPr id="1298" name="Google Shape;1298;p68"/>
            <p:cNvSpPr/>
            <p:nvPr/>
          </p:nvSpPr>
          <p:spPr>
            <a:xfrm>
              <a:off x="6590499" y="2902976"/>
              <a:ext cx="289856" cy="258474"/>
            </a:xfrm>
            <a:custGeom>
              <a:avLst/>
              <a:gdLst/>
              <a:ahLst/>
              <a:cxnLst/>
              <a:rect l="l" t="t" r="r" b="b"/>
              <a:pathLst>
                <a:path w="11250" h="10032" extrusionOk="0">
                  <a:moveTo>
                    <a:pt x="3150" y="4262"/>
                  </a:moveTo>
                  <a:cubicBezTo>
                    <a:pt x="3183" y="4273"/>
                    <a:pt x="3244" y="4356"/>
                    <a:pt x="3277" y="4495"/>
                  </a:cubicBezTo>
                  <a:lnTo>
                    <a:pt x="3028" y="4495"/>
                  </a:lnTo>
                  <a:cubicBezTo>
                    <a:pt x="3061" y="4356"/>
                    <a:pt x="3122" y="4273"/>
                    <a:pt x="3150" y="4262"/>
                  </a:cubicBezTo>
                  <a:close/>
                  <a:moveTo>
                    <a:pt x="6292" y="4836"/>
                  </a:moveTo>
                  <a:cubicBezTo>
                    <a:pt x="6488" y="4836"/>
                    <a:pt x="6806" y="4839"/>
                    <a:pt x="7330" y="4839"/>
                  </a:cubicBezTo>
                  <a:lnTo>
                    <a:pt x="6958" y="5199"/>
                  </a:lnTo>
                  <a:lnTo>
                    <a:pt x="5899" y="5199"/>
                  </a:lnTo>
                  <a:cubicBezTo>
                    <a:pt x="5899" y="4972"/>
                    <a:pt x="5883" y="4927"/>
                    <a:pt x="5944" y="4878"/>
                  </a:cubicBezTo>
                  <a:cubicBezTo>
                    <a:pt x="5978" y="4843"/>
                    <a:pt x="5965" y="4836"/>
                    <a:pt x="6292" y="4836"/>
                  </a:cubicBezTo>
                  <a:close/>
                  <a:moveTo>
                    <a:pt x="6526" y="5632"/>
                  </a:moveTo>
                  <a:lnTo>
                    <a:pt x="6165" y="5997"/>
                  </a:lnTo>
                  <a:lnTo>
                    <a:pt x="5894" y="5997"/>
                  </a:lnTo>
                  <a:lnTo>
                    <a:pt x="5894" y="5632"/>
                  </a:lnTo>
                  <a:close/>
                  <a:moveTo>
                    <a:pt x="5467" y="6031"/>
                  </a:moveTo>
                  <a:cubicBezTo>
                    <a:pt x="5467" y="6164"/>
                    <a:pt x="5467" y="6269"/>
                    <a:pt x="5467" y="6397"/>
                  </a:cubicBezTo>
                  <a:lnTo>
                    <a:pt x="3515" y="6397"/>
                  </a:lnTo>
                  <a:cubicBezTo>
                    <a:pt x="3432" y="6397"/>
                    <a:pt x="3371" y="6330"/>
                    <a:pt x="3371" y="6252"/>
                  </a:cubicBezTo>
                  <a:lnTo>
                    <a:pt x="3371" y="6031"/>
                  </a:lnTo>
                  <a:close/>
                  <a:moveTo>
                    <a:pt x="7395" y="437"/>
                  </a:moveTo>
                  <a:cubicBezTo>
                    <a:pt x="8567" y="437"/>
                    <a:pt x="9715" y="802"/>
                    <a:pt x="10678" y="1485"/>
                  </a:cubicBezTo>
                  <a:lnTo>
                    <a:pt x="7756" y="4406"/>
                  </a:lnTo>
                  <a:cubicBezTo>
                    <a:pt x="7157" y="4406"/>
                    <a:pt x="6754" y="4403"/>
                    <a:pt x="6476" y="4403"/>
                  </a:cubicBezTo>
                  <a:cubicBezTo>
                    <a:pt x="5892" y="4403"/>
                    <a:pt x="5861" y="4416"/>
                    <a:pt x="5733" y="4495"/>
                  </a:cubicBezTo>
                  <a:lnTo>
                    <a:pt x="5029" y="4495"/>
                  </a:lnTo>
                  <a:cubicBezTo>
                    <a:pt x="4741" y="4495"/>
                    <a:pt x="4741" y="4927"/>
                    <a:pt x="5029" y="4927"/>
                  </a:cubicBezTo>
                  <a:lnTo>
                    <a:pt x="5467" y="4927"/>
                  </a:lnTo>
                  <a:lnTo>
                    <a:pt x="5467" y="5598"/>
                  </a:lnTo>
                  <a:lnTo>
                    <a:pt x="2601" y="5598"/>
                  </a:lnTo>
                  <a:cubicBezTo>
                    <a:pt x="2523" y="5598"/>
                    <a:pt x="2457" y="5537"/>
                    <a:pt x="2457" y="5460"/>
                  </a:cubicBezTo>
                  <a:lnTo>
                    <a:pt x="2457" y="5072"/>
                  </a:lnTo>
                  <a:cubicBezTo>
                    <a:pt x="2457" y="4988"/>
                    <a:pt x="2523" y="4927"/>
                    <a:pt x="2601" y="4927"/>
                  </a:cubicBezTo>
                  <a:lnTo>
                    <a:pt x="4020" y="4927"/>
                  </a:lnTo>
                  <a:cubicBezTo>
                    <a:pt x="4308" y="4927"/>
                    <a:pt x="4308" y="4495"/>
                    <a:pt x="4020" y="4495"/>
                  </a:cubicBezTo>
                  <a:lnTo>
                    <a:pt x="3715" y="4495"/>
                  </a:lnTo>
                  <a:cubicBezTo>
                    <a:pt x="3646" y="4049"/>
                    <a:pt x="3398" y="3826"/>
                    <a:pt x="3150" y="3826"/>
                  </a:cubicBezTo>
                  <a:cubicBezTo>
                    <a:pt x="2903" y="3826"/>
                    <a:pt x="2656" y="4049"/>
                    <a:pt x="2590" y="4495"/>
                  </a:cubicBezTo>
                  <a:cubicBezTo>
                    <a:pt x="2279" y="4501"/>
                    <a:pt x="2024" y="4756"/>
                    <a:pt x="2024" y="5066"/>
                  </a:cubicBezTo>
                  <a:lnTo>
                    <a:pt x="2024" y="5454"/>
                  </a:lnTo>
                  <a:cubicBezTo>
                    <a:pt x="2024" y="5776"/>
                    <a:pt x="2285" y="6031"/>
                    <a:pt x="2601" y="6031"/>
                  </a:cubicBezTo>
                  <a:lnTo>
                    <a:pt x="2939" y="6031"/>
                  </a:lnTo>
                  <a:lnTo>
                    <a:pt x="2939" y="6252"/>
                  </a:lnTo>
                  <a:cubicBezTo>
                    <a:pt x="2939" y="6568"/>
                    <a:pt x="3194" y="6823"/>
                    <a:pt x="3510" y="6823"/>
                  </a:cubicBezTo>
                  <a:lnTo>
                    <a:pt x="5339" y="6823"/>
                  </a:lnTo>
                  <a:lnTo>
                    <a:pt x="2678" y="9484"/>
                  </a:lnTo>
                  <a:cubicBezTo>
                    <a:pt x="1" y="5709"/>
                    <a:pt x="2712" y="437"/>
                    <a:pt x="7368" y="437"/>
                  </a:cubicBezTo>
                  <a:cubicBezTo>
                    <a:pt x="7377" y="437"/>
                    <a:pt x="7386" y="437"/>
                    <a:pt x="7395" y="437"/>
                  </a:cubicBezTo>
                  <a:close/>
                  <a:moveTo>
                    <a:pt x="7363" y="0"/>
                  </a:moveTo>
                  <a:cubicBezTo>
                    <a:pt x="5775" y="0"/>
                    <a:pt x="4194" y="612"/>
                    <a:pt x="2994" y="1812"/>
                  </a:cubicBezTo>
                  <a:cubicBezTo>
                    <a:pt x="799" y="4007"/>
                    <a:pt x="577" y="7489"/>
                    <a:pt x="2479" y="9950"/>
                  </a:cubicBezTo>
                  <a:cubicBezTo>
                    <a:pt x="2520" y="10004"/>
                    <a:pt x="2584" y="10032"/>
                    <a:pt x="2648" y="10032"/>
                  </a:cubicBezTo>
                  <a:cubicBezTo>
                    <a:pt x="2704" y="10032"/>
                    <a:pt x="2759" y="10011"/>
                    <a:pt x="2800" y="9967"/>
                  </a:cubicBezTo>
                  <a:lnTo>
                    <a:pt x="11155" y="1618"/>
                  </a:lnTo>
                  <a:cubicBezTo>
                    <a:pt x="11249" y="1524"/>
                    <a:pt x="11238" y="1368"/>
                    <a:pt x="11138" y="1291"/>
                  </a:cubicBezTo>
                  <a:cubicBezTo>
                    <a:pt x="10019" y="426"/>
                    <a:pt x="8688" y="0"/>
                    <a:pt x="7363"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9" name="Google Shape;1299;p68"/>
            <p:cNvSpPr/>
            <p:nvPr/>
          </p:nvSpPr>
          <p:spPr>
            <a:xfrm>
              <a:off x="6668644" y="2955975"/>
              <a:ext cx="286249" cy="265019"/>
            </a:xfrm>
            <a:custGeom>
              <a:avLst/>
              <a:gdLst/>
              <a:ahLst/>
              <a:cxnLst/>
              <a:rect l="l" t="t" r="r" b="b"/>
              <a:pathLst>
                <a:path w="11110" h="10286" extrusionOk="0">
                  <a:moveTo>
                    <a:pt x="6414" y="3868"/>
                  </a:moveTo>
                  <a:cubicBezTo>
                    <a:pt x="6492" y="3868"/>
                    <a:pt x="6553" y="3935"/>
                    <a:pt x="6553" y="4012"/>
                  </a:cubicBezTo>
                  <a:lnTo>
                    <a:pt x="6553" y="4595"/>
                  </a:lnTo>
                  <a:cubicBezTo>
                    <a:pt x="6553" y="4672"/>
                    <a:pt x="6492" y="4733"/>
                    <a:pt x="6414" y="4733"/>
                  </a:cubicBezTo>
                  <a:lnTo>
                    <a:pt x="6204" y="4733"/>
                  </a:lnTo>
                  <a:lnTo>
                    <a:pt x="6204" y="3868"/>
                  </a:lnTo>
                  <a:close/>
                  <a:moveTo>
                    <a:pt x="5777" y="3591"/>
                  </a:moveTo>
                  <a:lnTo>
                    <a:pt x="5777" y="4739"/>
                  </a:lnTo>
                  <a:lnTo>
                    <a:pt x="4629" y="4739"/>
                  </a:lnTo>
                  <a:lnTo>
                    <a:pt x="5777" y="3591"/>
                  </a:lnTo>
                  <a:close/>
                  <a:moveTo>
                    <a:pt x="5211" y="5166"/>
                  </a:moveTo>
                  <a:lnTo>
                    <a:pt x="5062" y="5443"/>
                  </a:lnTo>
                  <a:cubicBezTo>
                    <a:pt x="4968" y="5612"/>
                    <a:pt x="5111" y="5764"/>
                    <a:pt x="5256" y="5764"/>
                  </a:cubicBezTo>
                  <a:cubicBezTo>
                    <a:pt x="5325" y="5764"/>
                    <a:pt x="5394" y="5730"/>
                    <a:pt x="5439" y="5648"/>
                  </a:cubicBezTo>
                  <a:lnTo>
                    <a:pt x="5649" y="5260"/>
                  </a:lnTo>
                  <a:cubicBezTo>
                    <a:pt x="5871" y="5448"/>
                    <a:pt x="6054" y="5676"/>
                    <a:pt x="6193" y="5931"/>
                  </a:cubicBezTo>
                  <a:lnTo>
                    <a:pt x="4801" y="5931"/>
                  </a:lnTo>
                  <a:cubicBezTo>
                    <a:pt x="4723" y="5931"/>
                    <a:pt x="4657" y="5870"/>
                    <a:pt x="4657" y="5786"/>
                  </a:cubicBezTo>
                  <a:lnTo>
                    <a:pt x="4657" y="5166"/>
                  </a:lnTo>
                  <a:close/>
                  <a:moveTo>
                    <a:pt x="6974" y="4689"/>
                  </a:moveTo>
                  <a:cubicBezTo>
                    <a:pt x="8094" y="5476"/>
                    <a:pt x="8332" y="6679"/>
                    <a:pt x="8388" y="7195"/>
                  </a:cubicBezTo>
                  <a:cubicBezTo>
                    <a:pt x="8393" y="7233"/>
                    <a:pt x="8371" y="7272"/>
                    <a:pt x="8332" y="7289"/>
                  </a:cubicBezTo>
                  <a:lnTo>
                    <a:pt x="7096" y="7289"/>
                  </a:lnTo>
                  <a:cubicBezTo>
                    <a:pt x="7035" y="7283"/>
                    <a:pt x="6980" y="7233"/>
                    <a:pt x="6974" y="7167"/>
                  </a:cubicBezTo>
                  <a:cubicBezTo>
                    <a:pt x="6902" y="6163"/>
                    <a:pt x="6509" y="5531"/>
                    <a:pt x="6176" y="5166"/>
                  </a:cubicBezTo>
                  <a:cubicBezTo>
                    <a:pt x="6204" y="5166"/>
                    <a:pt x="6250" y="5169"/>
                    <a:pt x="6308" y="5169"/>
                  </a:cubicBezTo>
                  <a:cubicBezTo>
                    <a:pt x="6528" y="5169"/>
                    <a:pt x="6904" y="5123"/>
                    <a:pt x="6974" y="4689"/>
                  </a:cubicBezTo>
                  <a:close/>
                  <a:moveTo>
                    <a:pt x="8820" y="542"/>
                  </a:moveTo>
                  <a:cubicBezTo>
                    <a:pt x="10195" y="2266"/>
                    <a:pt x="10461" y="4628"/>
                    <a:pt x="9508" y="6613"/>
                  </a:cubicBezTo>
                  <a:cubicBezTo>
                    <a:pt x="8549" y="8597"/>
                    <a:pt x="6536" y="9861"/>
                    <a:pt x="4335" y="9861"/>
                  </a:cubicBezTo>
                  <a:cubicBezTo>
                    <a:pt x="3033" y="9861"/>
                    <a:pt x="1774" y="9418"/>
                    <a:pt x="760" y="8608"/>
                  </a:cubicBezTo>
                  <a:lnTo>
                    <a:pt x="4197" y="5166"/>
                  </a:lnTo>
                  <a:lnTo>
                    <a:pt x="4230" y="5166"/>
                  </a:lnTo>
                  <a:lnTo>
                    <a:pt x="4230" y="5792"/>
                  </a:lnTo>
                  <a:cubicBezTo>
                    <a:pt x="4230" y="6108"/>
                    <a:pt x="4485" y="6363"/>
                    <a:pt x="4801" y="6363"/>
                  </a:cubicBezTo>
                  <a:lnTo>
                    <a:pt x="6381" y="6363"/>
                  </a:lnTo>
                  <a:cubicBezTo>
                    <a:pt x="6475" y="6646"/>
                    <a:pt x="6531" y="6940"/>
                    <a:pt x="6547" y="7233"/>
                  </a:cubicBezTo>
                  <a:cubicBezTo>
                    <a:pt x="6575" y="7405"/>
                    <a:pt x="6730" y="7721"/>
                    <a:pt x="7102" y="7721"/>
                  </a:cubicBezTo>
                  <a:lnTo>
                    <a:pt x="8366" y="7721"/>
                  </a:lnTo>
                  <a:cubicBezTo>
                    <a:pt x="8554" y="7721"/>
                    <a:pt x="8854" y="7511"/>
                    <a:pt x="8820" y="7156"/>
                  </a:cubicBezTo>
                  <a:cubicBezTo>
                    <a:pt x="8759" y="6546"/>
                    <a:pt x="8460" y="5060"/>
                    <a:pt x="6985" y="4184"/>
                  </a:cubicBezTo>
                  <a:lnTo>
                    <a:pt x="6985" y="4018"/>
                  </a:lnTo>
                  <a:cubicBezTo>
                    <a:pt x="6985" y="3696"/>
                    <a:pt x="6730" y="3441"/>
                    <a:pt x="6414" y="3441"/>
                  </a:cubicBezTo>
                  <a:lnTo>
                    <a:pt x="6204" y="3441"/>
                  </a:lnTo>
                  <a:lnTo>
                    <a:pt x="6204" y="3159"/>
                  </a:lnTo>
                  <a:lnTo>
                    <a:pt x="8820" y="542"/>
                  </a:lnTo>
                  <a:close/>
                  <a:moveTo>
                    <a:pt x="8807" y="0"/>
                  </a:moveTo>
                  <a:cubicBezTo>
                    <a:pt x="8713" y="0"/>
                    <a:pt x="8493" y="259"/>
                    <a:pt x="3953" y="4800"/>
                  </a:cubicBezTo>
                  <a:cubicBezTo>
                    <a:pt x="0" y="8752"/>
                    <a:pt x="216" y="8492"/>
                    <a:pt x="222" y="8630"/>
                  </a:cubicBezTo>
                  <a:cubicBezTo>
                    <a:pt x="222" y="8686"/>
                    <a:pt x="250" y="8747"/>
                    <a:pt x="294" y="8786"/>
                  </a:cubicBezTo>
                  <a:cubicBezTo>
                    <a:pt x="1455" y="9789"/>
                    <a:pt x="2891" y="10285"/>
                    <a:pt x="4324" y="10285"/>
                  </a:cubicBezTo>
                  <a:cubicBezTo>
                    <a:pt x="5909" y="10285"/>
                    <a:pt x="7490" y="9678"/>
                    <a:pt x="8693" y="8475"/>
                  </a:cubicBezTo>
                  <a:cubicBezTo>
                    <a:pt x="10977" y="6191"/>
                    <a:pt x="11110" y="2527"/>
                    <a:pt x="8998" y="82"/>
                  </a:cubicBezTo>
                  <a:cubicBezTo>
                    <a:pt x="8959" y="32"/>
                    <a:pt x="8904" y="10"/>
                    <a:pt x="8843" y="4"/>
                  </a:cubicBezTo>
                  <a:cubicBezTo>
                    <a:pt x="8828" y="4"/>
                    <a:pt x="8818" y="0"/>
                    <a:pt x="8807"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 name="Google Shape;1300;p68"/>
            <p:cNvSpPr/>
            <p:nvPr/>
          </p:nvSpPr>
          <p:spPr>
            <a:xfrm>
              <a:off x="6588077" y="2872419"/>
              <a:ext cx="381837" cy="379390"/>
            </a:xfrm>
            <a:custGeom>
              <a:avLst/>
              <a:gdLst/>
              <a:ahLst/>
              <a:cxnLst/>
              <a:rect l="l" t="t" r="r" b="b"/>
              <a:pathLst>
                <a:path w="14820" h="14725" extrusionOk="0">
                  <a:moveTo>
                    <a:pt x="7462" y="0"/>
                  </a:moveTo>
                  <a:cubicBezTo>
                    <a:pt x="7337" y="0"/>
                    <a:pt x="7211" y="3"/>
                    <a:pt x="7085" y="10"/>
                  </a:cubicBezTo>
                  <a:cubicBezTo>
                    <a:pt x="3127" y="209"/>
                    <a:pt x="45" y="3513"/>
                    <a:pt x="106" y="7477"/>
                  </a:cubicBezTo>
                  <a:cubicBezTo>
                    <a:pt x="167" y="11441"/>
                    <a:pt x="3349" y="14645"/>
                    <a:pt x="7313" y="14723"/>
                  </a:cubicBezTo>
                  <a:cubicBezTo>
                    <a:pt x="7362" y="14724"/>
                    <a:pt x="7411" y="14724"/>
                    <a:pt x="7460" y="14724"/>
                  </a:cubicBezTo>
                  <a:cubicBezTo>
                    <a:pt x="11358" y="14724"/>
                    <a:pt x="14594" y="11680"/>
                    <a:pt x="14808" y="7771"/>
                  </a:cubicBezTo>
                  <a:cubicBezTo>
                    <a:pt x="14819" y="7649"/>
                    <a:pt x="14725" y="7549"/>
                    <a:pt x="14608" y="7538"/>
                  </a:cubicBezTo>
                  <a:cubicBezTo>
                    <a:pt x="14605" y="7538"/>
                    <a:pt x="14602" y="7538"/>
                    <a:pt x="14598" y="7538"/>
                  </a:cubicBezTo>
                  <a:cubicBezTo>
                    <a:pt x="14481" y="7538"/>
                    <a:pt x="14386" y="7630"/>
                    <a:pt x="14381" y="7743"/>
                  </a:cubicBezTo>
                  <a:cubicBezTo>
                    <a:pt x="14226" y="10510"/>
                    <a:pt x="12441" y="12916"/>
                    <a:pt x="9841" y="13864"/>
                  </a:cubicBezTo>
                  <a:cubicBezTo>
                    <a:pt x="9064" y="14149"/>
                    <a:pt x="8259" y="14287"/>
                    <a:pt x="7460" y="14287"/>
                  </a:cubicBezTo>
                  <a:cubicBezTo>
                    <a:pt x="5591" y="14287"/>
                    <a:pt x="3761" y="13529"/>
                    <a:pt x="2429" y="12123"/>
                  </a:cubicBezTo>
                  <a:cubicBezTo>
                    <a:pt x="522" y="10111"/>
                    <a:pt x="0" y="7161"/>
                    <a:pt x="1093" y="4622"/>
                  </a:cubicBezTo>
                  <a:cubicBezTo>
                    <a:pt x="2190" y="2078"/>
                    <a:pt x="4691" y="431"/>
                    <a:pt x="7457" y="431"/>
                  </a:cubicBezTo>
                  <a:cubicBezTo>
                    <a:pt x="11027" y="431"/>
                    <a:pt x="14065" y="3214"/>
                    <a:pt x="14364" y="6768"/>
                  </a:cubicBezTo>
                  <a:cubicBezTo>
                    <a:pt x="14375" y="6902"/>
                    <a:pt x="14474" y="6965"/>
                    <a:pt x="14575" y="6965"/>
                  </a:cubicBezTo>
                  <a:cubicBezTo>
                    <a:pt x="14690" y="6965"/>
                    <a:pt x="14806" y="6883"/>
                    <a:pt x="14791" y="6729"/>
                  </a:cubicBezTo>
                  <a:cubicBezTo>
                    <a:pt x="14464" y="2907"/>
                    <a:pt x="11258" y="0"/>
                    <a:pt x="746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1" name="Google Shape;1301;p68"/>
          <p:cNvGrpSpPr/>
          <p:nvPr/>
        </p:nvGrpSpPr>
        <p:grpSpPr>
          <a:xfrm>
            <a:off x="6014728" y="2872367"/>
            <a:ext cx="263421" cy="379390"/>
            <a:chOff x="6014728" y="2872367"/>
            <a:chExt cx="263421" cy="379390"/>
          </a:xfrm>
        </p:grpSpPr>
        <p:sp>
          <p:nvSpPr>
            <p:cNvPr id="1302" name="Google Shape;1302;p68"/>
            <p:cNvSpPr/>
            <p:nvPr/>
          </p:nvSpPr>
          <p:spPr>
            <a:xfrm>
              <a:off x="6146722" y="3122056"/>
              <a:ext cx="72013" cy="61681"/>
            </a:xfrm>
            <a:custGeom>
              <a:avLst/>
              <a:gdLst/>
              <a:ahLst/>
              <a:cxnLst/>
              <a:rect l="l" t="t" r="r" b="b"/>
              <a:pathLst>
                <a:path w="2795" h="2394" extrusionOk="0">
                  <a:moveTo>
                    <a:pt x="1380" y="466"/>
                  </a:moveTo>
                  <a:lnTo>
                    <a:pt x="1380" y="1042"/>
                  </a:lnTo>
                  <a:lnTo>
                    <a:pt x="876" y="1453"/>
                  </a:lnTo>
                  <a:cubicBezTo>
                    <a:pt x="732" y="1037"/>
                    <a:pt x="965" y="588"/>
                    <a:pt x="1380" y="466"/>
                  </a:cubicBezTo>
                  <a:close/>
                  <a:moveTo>
                    <a:pt x="1813" y="466"/>
                  </a:moveTo>
                  <a:cubicBezTo>
                    <a:pt x="2234" y="588"/>
                    <a:pt x="2462" y="1037"/>
                    <a:pt x="2317" y="1453"/>
                  </a:cubicBezTo>
                  <a:lnTo>
                    <a:pt x="1813" y="1042"/>
                  </a:lnTo>
                  <a:lnTo>
                    <a:pt x="1813" y="466"/>
                  </a:lnTo>
                  <a:close/>
                  <a:moveTo>
                    <a:pt x="1380" y="1597"/>
                  </a:moveTo>
                  <a:lnTo>
                    <a:pt x="1380" y="1929"/>
                  </a:lnTo>
                  <a:cubicBezTo>
                    <a:pt x="1292" y="1902"/>
                    <a:pt x="1203" y="1857"/>
                    <a:pt x="1131" y="1802"/>
                  </a:cubicBezTo>
                  <a:lnTo>
                    <a:pt x="1380" y="1597"/>
                  </a:lnTo>
                  <a:close/>
                  <a:moveTo>
                    <a:pt x="1813" y="1597"/>
                  </a:moveTo>
                  <a:lnTo>
                    <a:pt x="2062" y="1802"/>
                  </a:lnTo>
                  <a:cubicBezTo>
                    <a:pt x="1990" y="1857"/>
                    <a:pt x="1902" y="1902"/>
                    <a:pt x="1813" y="1929"/>
                  </a:cubicBezTo>
                  <a:lnTo>
                    <a:pt x="1813" y="1597"/>
                  </a:lnTo>
                  <a:close/>
                  <a:moveTo>
                    <a:pt x="1597" y="0"/>
                  </a:moveTo>
                  <a:cubicBezTo>
                    <a:pt x="532" y="0"/>
                    <a:pt x="0" y="1286"/>
                    <a:pt x="754" y="2040"/>
                  </a:cubicBezTo>
                  <a:cubicBezTo>
                    <a:pt x="996" y="2284"/>
                    <a:pt x="1296" y="2394"/>
                    <a:pt x="1590" y="2394"/>
                  </a:cubicBezTo>
                  <a:cubicBezTo>
                    <a:pt x="2204" y="2394"/>
                    <a:pt x="2794" y="1917"/>
                    <a:pt x="2794" y="1198"/>
                  </a:cubicBezTo>
                  <a:cubicBezTo>
                    <a:pt x="2794" y="538"/>
                    <a:pt x="2256" y="0"/>
                    <a:pt x="1597"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 name="Google Shape;1303;p68"/>
            <p:cNvSpPr/>
            <p:nvPr/>
          </p:nvSpPr>
          <p:spPr>
            <a:xfrm>
              <a:off x="6141003" y="3109045"/>
              <a:ext cx="11156" cy="123775"/>
            </a:xfrm>
            <a:custGeom>
              <a:avLst/>
              <a:gdLst/>
              <a:ahLst/>
              <a:cxnLst/>
              <a:rect l="l" t="t" r="r" b="b"/>
              <a:pathLst>
                <a:path w="433" h="4804" extrusionOk="0">
                  <a:moveTo>
                    <a:pt x="217" y="1"/>
                  </a:moveTo>
                  <a:cubicBezTo>
                    <a:pt x="100" y="1"/>
                    <a:pt x="0" y="95"/>
                    <a:pt x="0" y="217"/>
                  </a:cubicBezTo>
                  <a:lnTo>
                    <a:pt x="0" y="4591"/>
                  </a:lnTo>
                  <a:cubicBezTo>
                    <a:pt x="0" y="4732"/>
                    <a:pt x="108" y="4803"/>
                    <a:pt x="217" y="4803"/>
                  </a:cubicBezTo>
                  <a:cubicBezTo>
                    <a:pt x="325" y="4803"/>
                    <a:pt x="433" y="4732"/>
                    <a:pt x="433" y="4591"/>
                  </a:cubicBezTo>
                  <a:lnTo>
                    <a:pt x="433" y="217"/>
                  </a:lnTo>
                  <a:cubicBezTo>
                    <a:pt x="433" y="95"/>
                    <a:pt x="333" y="1"/>
                    <a:pt x="217"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 name="Google Shape;1304;p68"/>
            <p:cNvSpPr/>
            <p:nvPr/>
          </p:nvSpPr>
          <p:spPr>
            <a:xfrm>
              <a:off x="6151128" y="3159621"/>
              <a:ext cx="127021" cy="92136"/>
            </a:xfrm>
            <a:custGeom>
              <a:avLst/>
              <a:gdLst/>
              <a:ahLst/>
              <a:cxnLst/>
              <a:rect l="l" t="t" r="r" b="b"/>
              <a:pathLst>
                <a:path w="4930" h="3576" extrusionOk="0">
                  <a:moveTo>
                    <a:pt x="4497" y="1547"/>
                  </a:moveTo>
                  <a:lnTo>
                    <a:pt x="4497" y="3016"/>
                  </a:lnTo>
                  <a:cubicBezTo>
                    <a:pt x="4497" y="3088"/>
                    <a:pt x="4436" y="3144"/>
                    <a:pt x="4364" y="3144"/>
                  </a:cubicBezTo>
                  <a:lnTo>
                    <a:pt x="3166" y="3144"/>
                  </a:lnTo>
                  <a:lnTo>
                    <a:pt x="3166" y="1680"/>
                  </a:lnTo>
                  <a:cubicBezTo>
                    <a:pt x="3166" y="1608"/>
                    <a:pt x="3222" y="1547"/>
                    <a:pt x="3294" y="1547"/>
                  </a:cubicBezTo>
                  <a:close/>
                  <a:moveTo>
                    <a:pt x="4713" y="0"/>
                  </a:moveTo>
                  <a:cubicBezTo>
                    <a:pt x="4591" y="0"/>
                    <a:pt x="4497" y="94"/>
                    <a:pt x="4497" y="216"/>
                  </a:cubicBezTo>
                  <a:lnTo>
                    <a:pt x="4497" y="1115"/>
                  </a:lnTo>
                  <a:cubicBezTo>
                    <a:pt x="4063" y="1115"/>
                    <a:pt x="3780" y="1114"/>
                    <a:pt x="3593" y="1114"/>
                  </a:cubicBezTo>
                  <a:cubicBezTo>
                    <a:pt x="3218" y="1114"/>
                    <a:pt x="3226" y="1116"/>
                    <a:pt x="3166" y="1131"/>
                  </a:cubicBezTo>
                  <a:lnTo>
                    <a:pt x="3166" y="344"/>
                  </a:lnTo>
                  <a:cubicBezTo>
                    <a:pt x="3166" y="200"/>
                    <a:pt x="3058" y="128"/>
                    <a:pt x="2950" y="128"/>
                  </a:cubicBezTo>
                  <a:cubicBezTo>
                    <a:pt x="2842" y="128"/>
                    <a:pt x="2734" y="200"/>
                    <a:pt x="2734" y="344"/>
                  </a:cubicBezTo>
                  <a:lnTo>
                    <a:pt x="2734" y="3144"/>
                  </a:lnTo>
                  <a:lnTo>
                    <a:pt x="289" y="3144"/>
                  </a:lnTo>
                  <a:cubicBezTo>
                    <a:pt x="1" y="3144"/>
                    <a:pt x="1" y="3576"/>
                    <a:pt x="289" y="3576"/>
                  </a:cubicBezTo>
                  <a:lnTo>
                    <a:pt x="4369" y="3576"/>
                  </a:lnTo>
                  <a:cubicBezTo>
                    <a:pt x="4674" y="3576"/>
                    <a:pt x="4929" y="3327"/>
                    <a:pt x="4929" y="3016"/>
                  </a:cubicBezTo>
                  <a:lnTo>
                    <a:pt x="4929" y="216"/>
                  </a:lnTo>
                  <a:cubicBezTo>
                    <a:pt x="4929" y="94"/>
                    <a:pt x="4830" y="0"/>
                    <a:pt x="4713"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 name="Google Shape;1305;p68"/>
            <p:cNvSpPr/>
            <p:nvPr/>
          </p:nvSpPr>
          <p:spPr>
            <a:xfrm>
              <a:off x="6014728" y="2872367"/>
              <a:ext cx="263421" cy="379390"/>
            </a:xfrm>
            <a:custGeom>
              <a:avLst/>
              <a:gdLst/>
              <a:ahLst/>
              <a:cxnLst/>
              <a:rect l="l" t="t" r="r" b="b"/>
              <a:pathLst>
                <a:path w="10224" h="14725" extrusionOk="0">
                  <a:moveTo>
                    <a:pt x="5090" y="389"/>
                  </a:moveTo>
                  <a:cubicBezTo>
                    <a:pt x="6382" y="389"/>
                    <a:pt x="7429" y="1453"/>
                    <a:pt x="7407" y="2750"/>
                  </a:cubicBezTo>
                  <a:lnTo>
                    <a:pt x="7407" y="3294"/>
                  </a:lnTo>
                  <a:cubicBezTo>
                    <a:pt x="7335" y="3271"/>
                    <a:pt x="7263" y="3260"/>
                    <a:pt x="7191" y="3255"/>
                  </a:cubicBezTo>
                  <a:cubicBezTo>
                    <a:pt x="7191" y="3011"/>
                    <a:pt x="7147" y="3022"/>
                    <a:pt x="6492" y="2323"/>
                  </a:cubicBezTo>
                  <a:cubicBezTo>
                    <a:pt x="6417" y="2242"/>
                    <a:pt x="6313" y="2199"/>
                    <a:pt x="6207" y="2199"/>
                  </a:cubicBezTo>
                  <a:cubicBezTo>
                    <a:pt x="6134" y="2199"/>
                    <a:pt x="6059" y="2219"/>
                    <a:pt x="5993" y="2263"/>
                  </a:cubicBezTo>
                  <a:cubicBezTo>
                    <a:pt x="5315" y="2705"/>
                    <a:pt x="4463" y="2969"/>
                    <a:pt x="3649" y="2969"/>
                  </a:cubicBezTo>
                  <a:cubicBezTo>
                    <a:pt x="3565" y="2969"/>
                    <a:pt x="3482" y="2967"/>
                    <a:pt x="3399" y="2961"/>
                  </a:cubicBezTo>
                  <a:cubicBezTo>
                    <a:pt x="3388" y="2960"/>
                    <a:pt x="3377" y="2960"/>
                    <a:pt x="3366" y="2960"/>
                  </a:cubicBezTo>
                  <a:cubicBezTo>
                    <a:pt x="3191" y="2960"/>
                    <a:pt x="3041" y="3083"/>
                    <a:pt x="2994" y="3255"/>
                  </a:cubicBezTo>
                  <a:cubicBezTo>
                    <a:pt x="2917" y="3255"/>
                    <a:pt x="2845" y="3271"/>
                    <a:pt x="2773" y="3294"/>
                  </a:cubicBezTo>
                  <a:lnTo>
                    <a:pt x="2773" y="2750"/>
                  </a:lnTo>
                  <a:cubicBezTo>
                    <a:pt x="2745" y="1453"/>
                    <a:pt x="3793" y="389"/>
                    <a:pt x="5090" y="389"/>
                  </a:cubicBezTo>
                  <a:close/>
                  <a:moveTo>
                    <a:pt x="2983" y="3687"/>
                  </a:moveTo>
                  <a:lnTo>
                    <a:pt x="2983" y="4691"/>
                  </a:lnTo>
                  <a:cubicBezTo>
                    <a:pt x="2396" y="4619"/>
                    <a:pt x="2396" y="3759"/>
                    <a:pt x="2983" y="3687"/>
                  </a:cubicBezTo>
                  <a:close/>
                  <a:moveTo>
                    <a:pt x="7191" y="3687"/>
                  </a:moveTo>
                  <a:cubicBezTo>
                    <a:pt x="7446" y="3721"/>
                    <a:pt x="7634" y="3931"/>
                    <a:pt x="7634" y="4192"/>
                  </a:cubicBezTo>
                  <a:cubicBezTo>
                    <a:pt x="7634" y="4447"/>
                    <a:pt x="7446" y="4657"/>
                    <a:pt x="7191" y="4691"/>
                  </a:cubicBezTo>
                  <a:lnTo>
                    <a:pt x="7191" y="3687"/>
                  </a:lnTo>
                  <a:close/>
                  <a:moveTo>
                    <a:pt x="6199" y="2645"/>
                  </a:moveTo>
                  <a:lnTo>
                    <a:pt x="6759" y="3244"/>
                  </a:lnTo>
                  <a:lnTo>
                    <a:pt x="6759" y="4863"/>
                  </a:lnTo>
                  <a:lnTo>
                    <a:pt x="6759" y="4874"/>
                  </a:lnTo>
                  <a:lnTo>
                    <a:pt x="6759" y="4890"/>
                  </a:lnTo>
                  <a:cubicBezTo>
                    <a:pt x="6742" y="5633"/>
                    <a:pt x="6232" y="6276"/>
                    <a:pt x="5511" y="6459"/>
                  </a:cubicBezTo>
                  <a:cubicBezTo>
                    <a:pt x="5381" y="6491"/>
                    <a:pt x="5247" y="6507"/>
                    <a:pt x="5115" y="6507"/>
                  </a:cubicBezTo>
                  <a:cubicBezTo>
                    <a:pt x="4256" y="6507"/>
                    <a:pt x="3416" y="5861"/>
                    <a:pt x="3416" y="4863"/>
                  </a:cubicBezTo>
                  <a:lnTo>
                    <a:pt x="3410" y="4863"/>
                  </a:lnTo>
                  <a:lnTo>
                    <a:pt x="3410" y="3393"/>
                  </a:lnTo>
                  <a:cubicBezTo>
                    <a:pt x="3494" y="3399"/>
                    <a:pt x="3578" y="3401"/>
                    <a:pt x="3662" y="3401"/>
                  </a:cubicBezTo>
                  <a:cubicBezTo>
                    <a:pt x="4554" y="3401"/>
                    <a:pt x="5469" y="3111"/>
                    <a:pt x="6199" y="2645"/>
                  </a:cubicBezTo>
                  <a:close/>
                  <a:moveTo>
                    <a:pt x="5955" y="6759"/>
                  </a:moveTo>
                  <a:lnTo>
                    <a:pt x="5955" y="7113"/>
                  </a:lnTo>
                  <a:lnTo>
                    <a:pt x="5112" y="8156"/>
                  </a:lnTo>
                  <a:lnTo>
                    <a:pt x="4269" y="7119"/>
                  </a:lnTo>
                  <a:lnTo>
                    <a:pt x="4269" y="6770"/>
                  </a:lnTo>
                  <a:cubicBezTo>
                    <a:pt x="4533" y="6878"/>
                    <a:pt x="4814" y="6933"/>
                    <a:pt x="5096" y="6933"/>
                  </a:cubicBezTo>
                  <a:cubicBezTo>
                    <a:pt x="5388" y="6933"/>
                    <a:pt x="5681" y="6874"/>
                    <a:pt x="5955" y="6759"/>
                  </a:cubicBezTo>
                  <a:close/>
                  <a:moveTo>
                    <a:pt x="3937" y="7479"/>
                  </a:moveTo>
                  <a:lnTo>
                    <a:pt x="4768" y="8505"/>
                  </a:lnTo>
                  <a:lnTo>
                    <a:pt x="4341" y="8843"/>
                  </a:lnTo>
                  <a:lnTo>
                    <a:pt x="3698" y="7579"/>
                  </a:lnTo>
                  <a:lnTo>
                    <a:pt x="3937" y="7479"/>
                  </a:lnTo>
                  <a:close/>
                  <a:moveTo>
                    <a:pt x="6293" y="7479"/>
                  </a:moveTo>
                  <a:lnTo>
                    <a:pt x="6537" y="7579"/>
                  </a:lnTo>
                  <a:lnTo>
                    <a:pt x="5888" y="8843"/>
                  </a:lnTo>
                  <a:lnTo>
                    <a:pt x="5461" y="8499"/>
                  </a:lnTo>
                  <a:lnTo>
                    <a:pt x="6293" y="7479"/>
                  </a:lnTo>
                  <a:close/>
                  <a:moveTo>
                    <a:pt x="1636" y="12696"/>
                  </a:moveTo>
                  <a:cubicBezTo>
                    <a:pt x="1708" y="12696"/>
                    <a:pt x="1769" y="12757"/>
                    <a:pt x="1769" y="12829"/>
                  </a:cubicBezTo>
                  <a:lnTo>
                    <a:pt x="1769" y="14293"/>
                  </a:lnTo>
                  <a:lnTo>
                    <a:pt x="566" y="14293"/>
                  </a:lnTo>
                  <a:cubicBezTo>
                    <a:pt x="494" y="14293"/>
                    <a:pt x="439" y="14237"/>
                    <a:pt x="439" y="14165"/>
                  </a:cubicBezTo>
                  <a:lnTo>
                    <a:pt x="439" y="12696"/>
                  </a:lnTo>
                  <a:close/>
                  <a:moveTo>
                    <a:pt x="5090" y="1"/>
                  </a:moveTo>
                  <a:cubicBezTo>
                    <a:pt x="3571" y="1"/>
                    <a:pt x="2340" y="1231"/>
                    <a:pt x="2340" y="2750"/>
                  </a:cubicBezTo>
                  <a:lnTo>
                    <a:pt x="2340" y="3576"/>
                  </a:lnTo>
                  <a:cubicBezTo>
                    <a:pt x="1830" y="4164"/>
                    <a:pt x="2224" y="5084"/>
                    <a:pt x="3005" y="5123"/>
                  </a:cubicBezTo>
                  <a:cubicBezTo>
                    <a:pt x="3072" y="5689"/>
                    <a:pt x="3371" y="6199"/>
                    <a:pt x="3837" y="6531"/>
                  </a:cubicBezTo>
                  <a:lnTo>
                    <a:pt x="3837" y="7052"/>
                  </a:lnTo>
                  <a:lnTo>
                    <a:pt x="1170" y="8167"/>
                  </a:lnTo>
                  <a:cubicBezTo>
                    <a:pt x="1120" y="8183"/>
                    <a:pt x="1" y="8660"/>
                    <a:pt x="1" y="9968"/>
                  </a:cubicBezTo>
                  <a:lnTo>
                    <a:pt x="1" y="14165"/>
                  </a:lnTo>
                  <a:cubicBezTo>
                    <a:pt x="1" y="14470"/>
                    <a:pt x="250" y="14725"/>
                    <a:pt x="561" y="14725"/>
                  </a:cubicBezTo>
                  <a:lnTo>
                    <a:pt x="4574" y="14725"/>
                  </a:lnTo>
                  <a:cubicBezTo>
                    <a:pt x="4863" y="14725"/>
                    <a:pt x="4863" y="14293"/>
                    <a:pt x="4574" y="14293"/>
                  </a:cubicBezTo>
                  <a:lnTo>
                    <a:pt x="2196" y="14293"/>
                  </a:lnTo>
                  <a:lnTo>
                    <a:pt x="2196" y="11493"/>
                  </a:lnTo>
                  <a:cubicBezTo>
                    <a:pt x="2196" y="11349"/>
                    <a:pt x="2088" y="11277"/>
                    <a:pt x="1980" y="11277"/>
                  </a:cubicBezTo>
                  <a:cubicBezTo>
                    <a:pt x="1872" y="11277"/>
                    <a:pt x="1764" y="11349"/>
                    <a:pt x="1764" y="11493"/>
                  </a:cubicBezTo>
                  <a:lnTo>
                    <a:pt x="1764" y="12280"/>
                  </a:lnTo>
                  <a:cubicBezTo>
                    <a:pt x="1719" y="12275"/>
                    <a:pt x="1675" y="12269"/>
                    <a:pt x="1630" y="12269"/>
                  </a:cubicBezTo>
                  <a:lnTo>
                    <a:pt x="433" y="12269"/>
                  </a:lnTo>
                  <a:lnTo>
                    <a:pt x="433" y="9974"/>
                  </a:lnTo>
                  <a:cubicBezTo>
                    <a:pt x="433" y="8959"/>
                    <a:pt x="1298" y="8582"/>
                    <a:pt x="1331" y="8566"/>
                  </a:cubicBezTo>
                  <a:lnTo>
                    <a:pt x="3294" y="7745"/>
                  </a:lnTo>
                  <a:cubicBezTo>
                    <a:pt x="3294" y="7756"/>
                    <a:pt x="3992" y="9115"/>
                    <a:pt x="3998" y="9126"/>
                  </a:cubicBezTo>
                  <a:cubicBezTo>
                    <a:pt x="4067" y="9244"/>
                    <a:pt x="4190" y="9308"/>
                    <a:pt x="4315" y="9308"/>
                  </a:cubicBezTo>
                  <a:cubicBezTo>
                    <a:pt x="4401" y="9308"/>
                    <a:pt x="4488" y="9278"/>
                    <a:pt x="4558" y="9214"/>
                  </a:cubicBezTo>
                  <a:lnTo>
                    <a:pt x="5079" y="8804"/>
                  </a:lnTo>
                  <a:lnTo>
                    <a:pt x="5134" y="8804"/>
                  </a:lnTo>
                  <a:cubicBezTo>
                    <a:pt x="5733" y="9275"/>
                    <a:pt x="5700" y="9248"/>
                    <a:pt x="5716" y="9259"/>
                  </a:cubicBezTo>
                  <a:cubicBezTo>
                    <a:pt x="5772" y="9292"/>
                    <a:pt x="5838" y="9309"/>
                    <a:pt x="5899" y="9309"/>
                  </a:cubicBezTo>
                  <a:cubicBezTo>
                    <a:pt x="6054" y="9303"/>
                    <a:pt x="6187" y="9209"/>
                    <a:pt x="6248" y="9070"/>
                  </a:cubicBezTo>
                  <a:lnTo>
                    <a:pt x="6925" y="7751"/>
                  </a:lnTo>
                  <a:lnTo>
                    <a:pt x="8882" y="8571"/>
                  </a:lnTo>
                  <a:cubicBezTo>
                    <a:pt x="8893" y="8571"/>
                    <a:pt x="9780" y="8954"/>
                    <a:pt x="9780" y="9979"/>
                  </a:cubicBezTo>
                  <a:lnTo>
                    <a:pt x="9780" y="10362"/>
                  </a:lnTo>
                  <a:cubicBezTo>
                    <a:pt x="9780" y="10506"/>
                    <a:pt x="9888" y="10578"/>
                    <a:pt x="9996" y="10578"/>
                  </a:cubicBezTo>
                  <a:cubicBezTo>
                    <a:pt x="10104" y="10578"/>
                    <a:pt x="10212" y="10506"/>
                    <a:pt x="10212" y="10362"/>
                  </a:cubicBezTo>
                  <a:lnTo>
                    <a:pt x="10212" y="9979"/>
                  </a:lnTo>
                  <a:cubicBezTo>
                    <a:pt x="10223" y="8666"/>
                    <a:pt x="9098" y="8189"/>
                    <a:pt x="9054" y="8167"/>
                  </a:cubicBezTo>
                  <a:lnTo>
                    <a:pt x="6387" y="7052"/>
                  </a:lnTo>
                  <a:lnTo>
                    <a:pt x="6387" y="6504"/>
                  </a:lnTo>
                  <a:cubicBezTo>
                    <a:pt x="6819" y="6165"/>
                    <a:pt x="7108" y="5672"/>
                    <a:pt x="7174" y="5129"/>
                  </a:cubicBezTo>
                  <a:cubicBezTo>
                    <a:pt x="7956" y="5084"/>
                    <a:pt x="8350" y="4164"/>
                    <a:pt x="7840" y="3576"/>
                  </a:cubicBezTo>
                  <a:lnTo>
                    <a:pt x="7840" y="2750"/>
                  </a:lnTo>
                  <a:cubicBezTo>
                    <a:pt x="7840" y="1231"/>
                    <a:pt x="6609" y="1"/>
                    <a:pt x="509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06" name="Google Shape;1306;p68"/>
          <p:cNvGrpSpPr/>
          <p:nvPr/>
        </p:nvGrpSpPr>
        <p:grpSpPr>
          <a:xfrm>
            <a:off x="4687058" y="2872187"/>
            <a:ext cx="381837" cy="379725"/>
            <a:chOff x="4687058" y="2872187"/>
            <a:chExt cx="381837" cy="379725"/>
          </a:xfrm>
        </p:grpSpPr>
        <p:sp>
          <p:nvSpPr>
            <p:cNvPr id="1307" name="Google Shape;1307;p68"/>
            <p:cNvSpPr/>
            <p:nvPr/>
          </p:nvSpPr>
          <p:spPr>
            <a:xfrm>
              <a:off x="4704501" y="2903079"/>
              <a:ext cx="274835" cy="258371"/>
            </a:xfrm>
            <a:custGeom>
              <a:avLst/>
              <a:gdLst/>
              <a:ahLst/>
              <a:cxnLst/>
              <a:rect l="l" t="t" r="r" b="b"/>
              <a:pathLst>
                <a:path w="10667" h="10028" extrusionOk="0">
                  <a:moveTo>
                    <a:pt x="5164" y="2278"/>
                  </a:moveTo>
                  <a:cubicBezTo>
                    <a:pt x="5170" y="2278"/>
                    <a:pt x="5176" y="2279"/>
                    <a:pt x="5184" y="2279"/>
                  </a:cubicBezTo>
                  <a:cubicBezTo>
                    <a:pt x="5272" y="2279"/>
                    <a:pt x="5278" y="2312"/>
                    <a:pt x="5461" y="2501"/>
                  </a:cubicBezTo>
                  <a:cubicBezTo>
                    <a:pt x="5522" y="2556"/>
                    <a:pt x="5522" y="2650"/>
                    <a:pt x="5461" y="2706"/>
                  </a:cubicBezTo>
                  <a:cubicBezTo>
                    <a:pt x="3289" y="4878"/>
                    <a:pt x="3208" y="4986"/>
                    <a:pt x="3149" y="4986"/>
                  </a:cubicBezTo>
                  <a:cubicBezTo>
                    <a:pt x="3142" y="4986"/>
                    <a:pt x="3136" y="4984"/>
                    <a:pt x="3127" y="4984"/>
                  </a:cubicBezTo>
                  <a:cubicBezTo>
                    <a:pt x="3049" y="4984"/>
                    <a:pt x="3033" y="4951"/>
                    <a:pt x="2850" y="4763"/>
                  </a:cubicBezTo>
                  <a:cubicBezTo>
                    <a:pt x="2794" y="4707"/>
                    <a:pt x="2794" y="4613"/>
                    <a:pt x="2850" y="4558"/>
                  </a:cubicBezTo>
                  <a:cubicBezTo>
                    <a:pt x="5025" y="2382"/>
                    <a:pt x="5107" y="2278"/>
                    <a:pt x="5164" y="2278"/>
                  </a:cubicBezTo>
                  <a:close/>
                  <a:moveTo>
                    <a:pt x="5450" y="3332"/>
                  </a:moveTo>
                  <a:lnTo>
                    <a:pt x="6847" y="4729"/>
                  </a:lnTo>
                  <a:lnTo>
                    <a:pt x="6514" y="5057"/>
                  </a:lnTo>
                  <a:lnTo>
                    <a:pt x="5123" y="3659"/>
                  </a:lnTo>
                  <a:lnTo>
                    <a:pt x="5450" y="3332"/>
                  </a:lnTo>
                  <a:close/>
                  <a:moveTo>
                    <a:pt x="4818" y="3964"/>
                  </a:moveTo>
                  <a:lnTo>
                    <a:pt x="6209" y="5361"/>
                  </a:lnTo>
                  <a:lnTo>
                    <a:pt x="5882" y="5688"/>
                  </a:lnTo>
                  <a:lnTo>
                    <a:pt x="4485" y="4291"/>
                  </a:lnTo>
                  <a:lnTo>
                    <a:pt x="4818" y="3964"/>
                  </a:lnTo>
                  <a:close/>
                  <a:moveTo>
                    <a:pt x="4180" y="4602"/>
                  </a:moveTo>
                  <a:lnTo>
                    <a:pt x="5577" y="5993"/>
                  </a:lnTo>
                  <a:lnTo>
                    <a:pt x="5250" y="6326"/>
                  </a:lnTo>
                  <a:lnTo>
                    <a:pt x="3853" y="4929"/>
                  </a:lnTo>
                  <a:lnTo>
                    <a:pt x="4180" y="4602"/>
                  </a:lnTo>
                  <a:close/>
                  <a:moveTo>
                    <a:pt x="6814" y="424"/>
                  </a:moveTo>
                  <a:cubicBezTo>
                    <a:pt x="7926" y="424"/>
                    <a:pt x="9063" y="753"/>
                    <a:pt x="10090" y="1481"/>
                  </a:cubicBezTo>
                  <a:lnTo>
                    <a:pt x="7152" y="4425"/>
                  </a:lnTo>
                  <a:lnTo>
                    <a:pt x="5755" y="3027"/>
                  </a:lnTo>
                  <a:cubicBezTo>
                    <a:pt x="5993" y="2806"/>
                    <a:pt x="5999" y="2423"/>
                    <a:pt x="5766" y="2196"/>
                  </a:cubicBezTo>
                  <a:cubicBezTo>
                    <a:pt x="5583" y="2013"/>
                    <a:pt x="5461" y="1847"/>
                    <a:pt x="5178" y="1847"/>
                  </a:cubicBezTo>
                  <a:cubicBezTo>
                    <a:pt x="5028" y="1847"/>
                    <a:pt x="4879" y="1908"/>
                    <a:pt x="4773" y="2018"/>
                  </a:cubicBezTo>
                  <a:lnTo>
                    <a:pt x="2539" y="4253"/>
                  </a:lnTo>
                  <a:cubicBezTo>
                    <a:pt x="2318" y="4480"/>
                    <a:pt x="2318" y="4840"/>
                    <a:pt x="2539" y="5068"/>
                  </a:cubicBezTo>
                  <a:lnTo>
                    <a:pt x="2717" y="5245"/>
                  </a:lnTo>
                  <a:cubicBezTo>
                    <a:pt x="2831" y="5359"/>
                    <a:pt x="2980" y="5416"/>
                    <a:pt x="3129" y="5416"/>
                  </a:cubicBezTo>
                  <a:cubicBezTo>
                    <a:pt x="3282" y="5416"/>
                    <a:pt x="3435" y="5355"/>
                    <a:pt x="3548" y="5234"/>
                  </a:cubicBezTo>
                  <a:lnTo>
                    <a:pt x="4945" y="6625"/>
                  </a:lnTo>
                  <a:lnTo>
                    <a:pt x="2096" y="9480"/>
                  </a:lnTo>
                  <a:cubicBezTo>
                    <a:pt x="1403" y="8516"/>
                    <a:pt x="1037" y="7357"/>
                    <a:pt x="1042" y="6171"/>
                  </a:cubicBezTo>
                  <a:cubicBezTo>
                    <a:pt x="1042" y="2787"/>
                    <a:pt x="3836" y="424"/>
                    <a:pt x="6814" y="424"/>
                  </a:cubicBezTo>
                  <a:close/>
                  <a:moveTo>
                    <a:pt x="6781" y="0"/>
                  </a:moveTo>
                  <a:cubicBezTo>
                    <a:pt x="5194" y="0"/>
                    <a:pt x="3615" y="611"/>
                    <a:pt x="2417" y="1808"/>
                  </a:cubicBezTo>
                  <a:cubicBezTo>
                    <a:pt x="222" y="4003"/>
                    <a:pt x="0" y="7485"/>
                    <a:pt x="1896" y="9941"/>
                  </a:cubicBezTo>
                  <a:cubicBezTo>
                    <a:pt x="1938" y="9998"/>
                    <a:pt x="2003" y="10027"/>
                    <a:pt x="2068" y="10027"/>
                  </a:cubicBezTo>
                  <a:cubicBezTo>
                    <a:pt x="2122" y="10027"/>
                    <a:pt x="2177" y="10006"/>
                    <a:pt x="2218" y="9963"/>
                  </a:cubicBezTo>
                  <a:lnTo>
                    <a:pt x="5400" y="6781"/>
                  </a:lnTo>
                  <a:lnTo>
                    <a:pt x="10572" y="1608"/>
                  </a:lnTo>
                  <a:cubicBezTo>
                    <a:pt x="10667" y="1520"/>
                    <a:pt x="10655" y="1364"/>
                    <a:pt x="10550" y="1287"/>
                  </a:cubicBezTo>
                  <a:cubicBezTo>
                    <a:pt x="9433" y="425"/>
                    <a:pt x="8105" y="0"/>
                    <a:pt x="6781"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 name="Google Shape;1308;p68"/>
            <p:cNvSpPr/>
            <p:nvPr/>
          </p:nvSpPr>
          <p:spPr>
            <a:xfrm>
              <a:off x="4768475" y="2956026"/>
              <a:ext cx="285425" cy="265096"/>
            </a:xfrm>
            <a:custGeom>
              <a:avLst/>
              <a:gdLst/>
              <a:ahLst/>
              <a:cxnLst/>
              <a:rect l="l" t="t" r="r" b="b"/>
              <a:pathLst>
                <a:path w="11078" h="10289" extrusionOk="0">
                  <a:moveTo>
                    <a:pt x="8782" y="535"/>
                  </a:moveTo>
                  <a:cubicBezTo>
                    <a:pt x="10157" y="2259"/>
                    <a:pt x="10423" y="4615"/>
                    <a:pt x="9464" y="6605"/>
                  </a:cubicBezTo>
                  <a:cubicBezTo>
                    <a:pt x="8511" y="8590"/>
                    <a:pt x="6498" y="9854"/>
                    <a:pt x="4297" y="9854"/>
                  </a:cubicBezTo>
                  <a:cubicBezTo>
                    <a:pt x="2995" y="9854"/>
                    <a:pt x="1736" y="9416"/>
                    <a:pt x="716" y="8606"/>
                  </a:cubicBezTo>
                  <a:lnTo>
                    <a:pt x="3604" y="5718"/>
                  </a:lnTo>
                  <a:lnTo>
                    <a:pt x="5140" y="7259"/>
                  </a:lnTo>
                  <a:cubicBezTo>
                    <a:pt x="5534" y="7653"/>
                    <a:pt x="6066" y="7875"/>
                    <a:pt x="6626" y="7875"/>
                  </a:cubicBezTo>
                  <a:cubicBezTo>
                    <a:pt x="6975" y="7875"/>
                    <a:pt x="7319" y="7786"/>
                    <a:pt x="7624" y="7625"/>
                  </a:cubicBezTo>
                  <a:cubicBezTo>
                    <a:pt x="7856" y="7498"/>
                    <a:pt x="8366" y="6084"/>
                    <a:pt x="7352" y="5058"/>
                  </a:cubicBezTo>
                  <a:cubicBezTo>
                    <a:pt x="7305" y="5010"/>
                    <a:pt x="7253" y="4990"/>
                    <a:pt x="7203" y="4990"/>
                  </a:cubicBezTo>
                  <a:cubicBezTo>
                    <a:pt x="7037" y="4990"/>
                    <a:pt x="6894" y="5206"/>
                    <a:pt x="7047" y="5363"/>
                  </a:cubicBezTo>
                  <a:cubicBezTo>
                    <a:pt x="7552" y="5868"/>
                    <a:pt x="7679" y="6633"/>
                    <a:pt x="7363" y="7276"/>
                  </a:cubicBezTo>
                  <a:cubicBezTo>
                    <a:pt x="7130" y="7386"/>
                    <a:pt x="6881" y="7440"/>
                    <a:pt x="6634" y="7440"/>
                  </a:cubicBezTo>
                  <a:cubicBezTo>
                    <a:pt x="6197" y="7440"/>
                    <a:pt x="5767" y="7273"/>
                    <a:pt x="5445" y="6954"/>
                  </a:cubicBezTo>
                  <a:lnTo>
                    <a:pt x="3904" y="5413"/>
                  </a:lnTo>
                  <a:lnTo>
                    <a:pt x="5500" y="3822"/>
                  </a:lnTo>
                  <a:lnTo>
                    <a:pt x="6332" y="4654"/>
                  </a:lnTo>
                  <a:cubicBezTo>
                    <a:pt x="6379" y="4699"/>
                    <a:pt x="6431" y="4719"/>
                    <a:pt x="6482" y="4719"/>
                  </a:cubicBezTo>
                  <a:cubicBezTo>
                    <a:pt x="6650" y="4719"/>
                    <a:pt x="6795" y="4502"/>
                    <a:pt x="6637" y="4349"/>
                  </a:cubicBezTo>
                  <a:lnTo>
                    <a:pt x="5805" y="3517"/>
                  </a:lnTo>
                  <a:lnTo>
                    <a:pt x="8782" y="535"/>
                  </a:lnTo>
                  <a:close/>
                  <a:moveTo>
                    <a:pt x="8799" y="0"/>
                  </a:moveTo>
                  <a:cubicBezTo>
                    <a:pt x="8744" y="0"/>
                    <a:pt x="8689" y="21"/>
                    <a:pt x="8649" y="63"/>
                  </a:cubicBezTo>
                  <a:lnTo>
                    <a:pt x="3449" y="5263"/>
                  </a:lnTo>
                  <a:cubicBezTo>
                    <a:pt x="1" y="8712"/>
                    <a:pt x="173" y="8495"/>
                    <a:pt x="178" y="8628"/>
                  </a:cubicBezTo>
                  <a:cubicBezTo>
                    <a:pt x="184" y="8689"/>
                    <a:pt x="206" y="8745"/>
                    <a:pt x="256" y="8784"/>
                  </a:cubicBezTo>
                  <a:cubicBezTo>
                    <a:pt x="1418" y="9791"/>
                    <a:pt x="2856" y="10289"/>
                    <a:pt x="4291" y="10289"/>
                  </a:cubicBezTo>
                  <a:cubicBezTo>
                    <a:pt x="5874" y="10289"/>
                    <a:pt x="7454" y="9682"/>
                    <a:pt x="8655" y="8484"/>
                  </a:cubicBezTo>
                  <a:cubicBezTo>
                    <a:pt x="10944" y="6195"/>
                    <a:pt x="11077" y="2525"/>
                    <a:pt x="8960" y="80"/>
                  </a:cubicBezTo>
                  <a:lnTo>
                    <a:pt x="8960" y="74"/>
                  </a:lnTo>
                  <a:cubicBezTo>
                    <a:pt x="8919" y="25"/>
                    <a:pt x="8859" y="0"/>
                    <a:pt x="8799"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 name="Google Shape;1309;p68"/>
            <p:cNvSpPr/>
            <p:nvPr/>
          </p:nvSpPr>
          <p:spPr>
            <a:xfrm>
              <a:off x="4687058" y="2872187"/>
              <a:ext cx="381837" cy="379725"/>
            </a:xfrm>
            <a:custGeom>
              <a:avLst/>
              <a:gdLst/>
              <a:ahLst/>
              <a:cxnLst/>
              <a:rect l="l" t="t" r="r" b="b"/>
              <a:pathLst>
                <a:path w="14820" h="14738" extrusionOk="0">
                  <a:moveTo>
                    <a:pt x="7458" y="0"/>
                  </a:moveTo>
                  <a:cubicBezTo>
                    <a:pt x="7313" y="0"/>
                    <a:pt x="7166" y="5"/>
                    <a:pt x="7019" y="13"/>
                  </a:cubicBezTo>
                  <a:cubicBezTo>
                    <a:pt x="3061" y="252"/>
                    <a:pt x="1" y="3578"/>
                    <a:pt x="95" y="7547"/>
                  </a:cubicBezTo>
                  <a:cubicBezTo>
                    <a:pt x="189" y="11511"/>
                    <a:pt x="3405" y="14688"/>
                    <a:pt x="7369" y="14738"/>
                  </a:cubicBezTo>
                  <a:cubicBezTo>
                    <a:pt x="7397" y="14738"/>
                    <a:pt x="7425" y="14738"/>
                    <a:pt x="7453" y="14738"/>
                  </a:cubicBezTo>
                  <a:cubicBezTo>
                    <a:pt x="11384" y="14738"/>
                    <a:pt x="14627" y="11649"/>
                    <a:pt x="14814" y="7714"/>
                  </a:cubicBezTo>
                  <a:cubicBezTo>
                    <a:pt x="14820" y="7592"/>
                    <a:pt x="14725" y="7486"/>
                    <a:pt x="14609" y="7481"/>
                  </a:cubicBezTo>
                  <a:cubicBezTo>
                    <a:pt x="14605" y="7481"/>
                    <a:pt x="14602" y="7480"/>
                    <a:pt x="14599" y="7480"/>
                  </a:cubicBezTo>
                  <a:cubicBezTo>
                    <a:pt x="14481" y="7480"/>
                    <a:pt x="14387" y="7573"/>
                    <a:pt x="14382" y="7691"/>
                  </a:cubicBezTo>
                  <a:cubicBezTo>
                    <a:pt x="14211" y="11392"/>
                    <a:pt x="11151" y="14300"/>
                    <a:pt x="7459" y="14300"/>
                  </a:cubicBezTo>
                  <a:cubicBezTo>
                    <a:pt x="7434" y="14300"/>
                    <a:pt x="7410" y="14300"/>
                    <a:pt x="7385" y="14300"/>
                  </a:cubicBezTo>
                  <a:cubicBezTo>
                    <a:pt x="3654" y="14255"/>
                    <a:pt x="627" y="11267"/>
                    <a:pt x="539" y="7536"/>
                  </a:cubicBezTo>
                  <a:cubicBezTo>
                    <a:pt x="450" y="3805"/>
                    <a:pt x="3327" y="673"/>
                    <a:pt x="7047" y="451"/>
                  </a:cubicBezTo>
                  <a:cubicBezTo>
                    <a:pt x="7187" y="443"/>
                    <a:pt x="7326" y="439"/>
                    <a:pt x="7465" y="439"/>
                  </a:cubicBezTo>
                  <a:cubicBezTo>
                    <a:pt x="11011" y="439"/>
                    <a:pt x="14018" y="3136"/>
                    <a:pt x="14359" y="6716"/>
                  </a:cubicBezTo>
                  <a:cubicBezTo>
                    <a:pt x="14370" y="6847"/>
                    <a:pt x="14468" y="6909"/>
                    <a:pt x="14568" y="6909"/>
                  </a:cubicBezTo>
                  <a:cubicBezTo>
                    <a:pt x="14684" y="6909"/>
                    <a:pt x="14801" y="6826"/>
                    <a:pt x="14786" y="6671"/>
                  </a:cubicBezTo>
                  <a:cubicBezTo>
                    <a:pt x="14429" y="2871"/>
                    <a:pt x="11229" y="0"/>
                    <a:pt x="7458"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0" name="Google Shape;1310;p68"/>
          <p:cNvGrpSpPr/>
          <p:nvPr/>
        </p:nvGrpSpPr>
        <p:grpSpPr>
          <a:xfrm>
            <a:off x="5306835" y="2872393"/>
            <a:ext cx="395673" cy="379493"/>
            <a:chOff x="5306835" y="2872393"/>
            <a:chExt cx="395673" cy="379493"/>
          </a:xfrm>
        </p:grpSpPr>
        <p:sp>
          <p:nvSpPr>
            <p:cNvPr id="1311" name="Google Shape;1311;p68"/>
            <p:cNvSpPr/>
            <p:nvPr/>
          </p:nvSpPr>
          <p:spPr>
            <a:xfrm>
              <a:off x="5306835" y="2903079"/>
              <a:ext cx="319254" cy="258371"/>
            </a:xfrm>
            <a:custGeom>
              <a:avLst/>
              <a:gdLst/>
              <a:ahLst/>
              <a:cxnLst/>
              <a:rect l="l" t="t" r="r" b="b"/>
              <a:pathLst>
                <a:path w="12391" h="10028" extrusionOk="0">
                  <a:moveTo>
                    <a:pt x="5927" y="2395"/>
                  </a:moveTo>
                  <a:lnTo>
                    <a:pt x="6681" y="3100"/>
                  </a:lnTo>
                  <a:lnTo>
                    <a:pt x="6614" y="3870"/>
                  </a:lnTo>
                  <a:lnTo>
                    <a:pt x="5849" y="3155"/>
                  </a:lnTo>
                  <a:lnTo>
                    <a:pt x="5927" y="2395"/>
                  </a:lnTo>
                  <a:close/>
                  <a:moveTo>
                    <a:pt x="5334" y="3341"/>
                  </a:moveTo>
                  <a:cubicBezTo>
                    <a:pt x="5385" y="3341"/>
                    <a:pt x="5435" y="3359"/>
                    <a:pt x="5472" y="3393"/>
                  </a:cubicBezTo>
                  <a:lnTo>
                    <a:pt x="6470" y="4330"/>
                  </a:lnTo>
                  <a:lnTo>
                    <a:pt x="5855" y="4979"/>
                  </a:lnTo>
                  <a:cubicBezTo>
                    <a:pt x="4774" y="3964"/>
                    <a:pt x="4801" y="4020"/>
                    <a:pt x="4796" y="3909"/>
                  </a:cubicBezTo>
                  <a:cubicBezTo>
                    <a:pt x="4796" y="3798"/>
                    <a:pt x="4829" y="3787"/>
                    <a:pt x="5189" y="3404"/>
                  </a:cubicBezTo>
                  <a:cubicBezTo>
                    <a:pt x="5227" y="3361"/>
                    <a:pt x="5280" y="3341"/>
                    <a:pt x="5334" y="3341"/>
                  </a:cubicBezTo>
                  <a:close/>
                  <a:moveTo>
                    <a:pt x="4646" y="4441"/>
                  </a:moveTo>
                  <a:lnTo>
                    <a:pt x="5411" y="5156"/>
                  </a:lnTo>
                  <a:lnTo>
                    <a:pt x="4646" y="5273"/>
                  </a:lnTo>
                  <a:lnTo>
                    <a:pt x="3892" y="4569"/>
                  </a:lnTo>
                  <a:lnTo>
                    <a:pt x="4646" y="4441"/>
                  </a:lnTo>
                  <a:close/>
                  <a:moveTo>
                    <a:pt x="7538" y="4290"/>
                  </a:moveTo>
                  <a:cubicBezTo>
                    <a:pt x="7788" y="4290"/>
                    <a:pt x="8037" y="4382"/>
                    <a:pt x="8233" y="4563"/>
                  </a:cubicBezTo>
                  <a:lnTo>
                    <a:pt x="6132" y="6659"/>
                  </a:lnTo>
                  <a:cubicBezTo>
                    <a:pt x="5833" y="6309"/>
                    <a:pt x="5799" y="5799"/>
                    <a:pt x="6060" y="5417"/>
                  </a:cubicBezTo>
                  <a:cubicBezTo>
                    <a:pt x="6060" y="5378"/>
                    <a:pt x="6753" y="4663"/>
                    <a:pt x="6797" y="4613"/>
                  </a:cubicBezTo>
                  <a:cubicBezTo>
                    <a:pt x="6814" y="4591"/>
                    <a:pt x="6836" y="4569"/>
                    <a:pt x="6858" y="4552"/>
                  </a:cubicBezTo>
                  <a:cubicBezTo>
                    <a:pt x="6880" y="4530"/>
                    <a:pt x="6897" y="4519"/>
                    <a:pt x="6919" y="4502"/>
                  </a:cubicBezTo>
                  <a:cubicBezTo>
                    <a:pt x="7102" y="4360"/>
                    <a:pt x="7321" y="4290"/>
                    <a:pt x="7538" y="4290"/>
                  </a:cubicBezTo>
                  <a:close/>
                  <a:moveTo>
                    <a:pt x="8041" y="425"/>
                  </a:moveTo>
                  <a:cubicBezTo>
                    <a:pt x="9152" y="425"/>
                    <a:pt x="10289" y="754"/>
                    <a:pt x="11315" y="1481"/>
                  </a:cubicBezTo>
                  <a:lnTo>
                    <a:pt x="8543" y="4253"/>
                  </a:lnTo>
                  <a:cubicBezTo>
                    <a:pt x="8268" y="3992"/>
                    <a:pt x="7911" y="3855"/>
                    <a:pt x="7546" y="3855"/>
                  </a:cubicBezTo>
                  <a:cubicBezTo>
                    <a:pt x="7375" y="3855"/>
                    <a:pt x="7202" y="3886"/>
                    <a:pt x="7036" y="3948"/>
                  </a:cubicBezTo>
                  <a:lnTo>
                    <a:pt x="7119" y="3039"/>
                  </a:lnTo>
                  <a:cubicBezTo>
                    <a:pt x="7124" y="2972"/>
                    <a:pt x="7102" y="2906"/>
                    <a:pt x="7052" y="2861"/>
                  </a:cubicBezTo>
                  <a:lnTo>
                    <a:pt x="5910" y="1786"/>
                  </a:lnTo>
                  <a:cubicBezTo>
                    <a:pt x="5866" y="1745"/>
                    <a:pt x="5813" y="1727"/>
                    <a:pt x="5761" y="1727"/>
                  </a:cubicBezTo>
                  <a:cubicBezTo>
                    <a:pt x="5658" y="1727"/>
                    <a:pt x="5559" y="1800"/>
                    <a:pt x="5544" y="1919"/>
                  </a:cubicBezTo>
                  <a:lnTo>
                    <a:pt x="5439" y="2922"/>
                  </a:lnTo>
                  <a:cubicBezTo>
                    <a:pt x="5401" y="2915"/>
                    <a:pt x="5364" y="2912"/>
                    <a:pt x="5326" y="2912"/>
                  </a:cubicBezTo>
                  <a:cubicBezTo>
                    <a:pt x="5155" y="2912"/>
                    <a:pt x="4992" y="2983"/>
                    <a:pt x="4873" y="3111"/>
                  </a:cubicBezTo>
                  <a:cubicBezTo>
                    <a:pt x="4558" y="3449"/>
                    <a:pt x="4291" y="3643"/>
                    <a:pt x="4386" y="4048"/>
                  </a:cubicBezTo>
                  <a:lnTo>
                    <a:pt x="3393" y="4219"/>
                  </a:lnTo>
                  <a:cubicBezTo>
                    <a:pt x="3216" y="4247"/>
                    <a:pt x="3155" y="4463"/>
                    <a:pt x="3282" y="4585"/>
                  </a:cubicBezTo>
                  <a:lnTo>
                    <a:pt x="4430" y="5661"/>
                  </a:lnTo>
                  <a:cubicBezTo>
                    <a:pt x="4467" y="5698"/>
                    <a:pt x="4519" y="5719"/>
                    <a:pt x="4573" y="5719"/>
                  </a:cubicBezTo>
                  <a:cubicBezTo>
                    <a:pt x="4585" y="5719"/>
                    <a:pt x="4596" y="5718"/>
                    <a:pt x="4607" y="5716"/>
                  </a:cubicBezTo>
                  <a:lnTo>
                    <a:pt x="5511" y="5572"/>
                  </a:lnTo>
                  <a:lnTo>
                    <a:pt x="5511" y="5572"/>
                  </a:lnTo>
                  <a:cubicBezTo>
                    <a:pt x="5367" y="6060"/>
                    <a:pt x="5483" y="6587"/>
                    <a:pt x="5827" y="6964"/>
                  </a:cubicBezTo>
                  <a:lnTo>
                    <a:pt x="3310" y="9480"/>
                  </a:lnTo>
                  <a:cubicBezTo>
                    <a:pt x="2623" y="8516"/>
                    <a:pt x="2257" y="7357"/>
                    <a:pt x="2262" y="6171"/>
                  </a:cubicBezTo>
                  <a:cubicBezTo>
                    <a:pt x="2262" y="2790"/>
                    <a:pt x="5060" y="425"/>
                    <a:pt x="8041" y="425"/>
                  </a:cubicBezTo>
                  <a:close/>
                  <a:moveTo>
                    <a:pt x="8025" y="0"/>
                  </a:moveTo>
                  <a:cubicBezTo>
                    <a:pt x="8017" y="0"/>
                    <a:pt x="8008" y="1"/>
                    <a:pt x="8000" y="1"/>
                  </a:cubicBezTo>
                  <a:cubicBezTo>
                    <a:pt x="2856" y="1"/>
                    <a:pt x="0" y="5921"/>
                    <a:pt x="3116" y="9946"/>
                  </a:cubicBezTo>
                  <a:cubicBezTo>
                    <a:pt x="3158" y="10000"/>
                    <a:pt x="3222" y="10028"/>
                    <a:pt x="3285" y="10028"/>
                  </a:cubicBezTo>
                  <a:cubicBezTo>
                    <a:pt x="3341" y="10028"/>
                    <a:pt x="3396" y="10007"/>
                    <a:pt x="3438" y="9963"/>
                  </a:cubicBezTo>
                  <a:cubicBezTo>
                    <a:pt x="12391" y="1015"/>
                    <a:pt x="11864" y="1592"/>
                    <a:pt x="11859" y="1442"/>
                  </a:cubicBezTo>
                  <a:cubicBezTo>
                    <a:pt x="11853" y="1381"/>
                    <a:pt x="11820" y="1326"/>
                    <a:pt x="11776" y="1287"/>
                  </a:cubicBezTo>
                  <a:cubicBezTo>
                    <a:pt x="10701" y="455"/>
                    <a:pt x="9380" y="0"/>
                    <a:pt x="8025"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 name="Google Shape;1312;p68"/>
            <p:cNvSpPr/>
            <p:nvPr/>
          </p:nvSpPr>
          <p:spPr>
            <a:xfrm>
              <a:off x="5323402" y="2872393"/>
              <a:ext cx="379106" cy="379493"/>
            </a:xfrm>
            <a:custGeom>
              <a:avLst/>
              <a:gdLst/>
              <a:ahLst/>
              <a:cxnLst/>
              <a:rect l="l" t="t" r="r" b="b"/>
              <a:pathLst>
                <a:path w="14714" h="14729" extrusionOk="0">
                  <a:moveTo>
                    <a:pt x="7358" y="1"/>
                  </a:moveTo>
                  <a:cubicBezTo>
                    <a:pt x="7271" y="1"/>
                    <a:pt x="7184" y="2"/>
                    <a:pt x="7097" y="5"/>
                  </a:cubicBezTo>
                  <a:cubicBezTo>
                    <a:pt x="3138" y="149"/>
                    <a:pt x="1" y="3404"/>
                    <a:pt x="1" y="7367"/>
                  </a:cubicBezTo>
                  <a:cubicBezTo>
                    <a:pt x="1" y="11331"/>
                    <a:pt x="3138" y="14585"/>
                    <a:pt x="7097" y="14724"/>
                  </a:cubicBezTo>
                  <a:cubicBezTo>
                    <a:pt x="7187" y="14727"/>
                    <a:pt x="7278" y="14729"/>
                    <a:pt x="7368" y="14729"/>
                  </a:cubicBezTo>
                  <a:cubicBezTo>
                    <a:pt x="11213" y="14729"/>
                    <a:pt x="14426" y="11751"/>
                    <a:pt x="14703" y="7888"/>
                  </a:cubicBezTo>
                  <a:cubicBezTo>
                    <a:pt x="14714" y="7767"/>
                    <a:pt x="14625" y="7661"/>
                    <a:pt x="14503" y="7650"/>
                  </a:cubicBezTo>
                  <a:cubicBezTo>
                    <a:pt x="14500" y="7650"/>
                    <a:pt x="14496" y="7650"/>
                    <a:pt x="14492" y="7650"/>
                  </a:cubicBezTo>
                  <a:cubicBezTo>
                    <a:pt x="14375" y="7650"/>
                    <a:pt x="14281" y="7737"/>
                    <a:pt x="14270" y="7850"/>
                  </a:cubicBezTo>
                  <a:cubicBezTo>
                    <a:pt x="14021" y="11464"/>
                    <a:pt x="10983" y="14297"/>
                    <a:pt x="7357" y="14297"/>
                  </a:cubicBezTo>
                  <a:cubicBezTo>
                    <a:pt x="3526" y="14297"/>
                    <a:pt x="427" y="11193"/>
                    <a:pt x="427" y="7362"/>
                  </a:cubicBezTo>
                  <a:cubicBezTo>
                    <a:pt x="427" y="3537"/>
                    <a:pt x="3526" y="432"/>
                    <a:pt x="7357" y="432"/>
                  </a:cubicBezTo>
                  <a:cubicBezTo>
                    <a:pt x="10983" y="432"/>
                    <a:pt x="14021" y="3265"/>
                    <a:pt x="14270" y="6879"/>
                  </a:cubicBezTo>
                  <a:cubicBezTo>
                    <a:pt x="14281" y="7013"/>
                    <a:pt x="14382" y="7078"/>
                    <a:pt x="14484" y="7078"/>
                  </a:cubicBezTo>
                  <a:cubicBezTo>
                    <a:pt x="14597" y="7078"/>
                    <a:pt x="14712" y="6998"/>
                    <a:pt x="14703" y="6846"/>
                  </a:cubicBezTo>
                  <a:cubicBezTo>
                    <a:pt x="14426" y="2981"/>
                    <a:pt x="11207" y="1"/>
                    <a:pt x="7358"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 name="Google Shape;1313;p68"/>
            <p:cNvSpPr/>
            <p:nvPr/>
          </p:nvSpPr>
          <p:spPr>
            <a:xfrm>
              <a:off x="5393405" y="2956026"/>
              <a:ext cx="294391" cy="265148"/>
            </a:xfrm>
            <a:custGeom>
              <a:avLst/>
              <a:gdLst/>
              <a:ahLst/>
              <a:cxnLst/>
              <a:rect l="l" t="t" r="r" b="b"/>
              <a:pathLst>
                <a:path w="11426" h="10291" extrusionOk="0">
                  <a:moveTo>
                    <a:pt x="7423" y="6572"/>
                  </a:moveTo>
                  <a:lnTo>
                    <a:pt x="7706" y="6832"/>
                  </a:lnTo>
                  <a:cubicBezTo>
                    <a:pt x="7784" y="6910"/>
                    <a:pt x="7789" y="7037"/>
                    <a:pt x="7711" y="7121"/>
                  </a:cubicBezTo>
                  <a:cubicBezTo>
                    <a:pt x="7634" y="7204"/>
                    <a:pt x="7590" y="7270"/>
                    <a:pt x="7484" y="7270"/>
                  </a:cubicBezTo>
                  <a:cubicBezTo>
                    <a:pt x="7379" y="7270"/>
                    <a:pt x="7368" y="7231"/>
                    <a:pt x="7063" y="6954"/>
                  </a:cubicBezTo>
                  <a:lnTo>
                    <a:pt x="7068" y="6949"/>
                  </a:lnTo>
                  <a:lnTo>
                    <a:pt x="7423" y="6572"/>
                  </a:lnTo>
                  <a:close/>
                  <a:moveTo>
                    <a:pt x="9131" y="535"/>
                  </a:moveTo>
                  <a:cubicBezTo>
                    <a:pt x="10506" y="2259"/>
                    <a:pt x="10766" y="4615"/>
                    <a:pt x="9813" y="6605"/>
                  </a:cubicBezTo>
                  <a:cubicBezTo>
                    <a:pt x="8853" y="8590"/>
                    <a:pt x="6847" y="9854"/>
                    <a:pt x="4640" y="9854"/>
                  </a:cubicBezTo>
                  <a:cubicBezTo>
                    <a:pt x="3343" y="9854"/>
                    <a:pt x="2079" y="9416"/>
                    <a:pt x="1064" y="8606"/>
                  </a:cubicBezTo>
                  <a:lnTo>
                    <a:pt x="3648" y="6023"/>
                  </a:lnTo>
                  <a:lnTo>
                    <a:pt x="4868" y="7165"/>
                  </a:lnTo>
                  <a:cubicBezTo>
                    <a:pt x="5146" y="7426"/>
                    <a:pt x="5505" y="7558"/>
                    <a:pt x="5866" y="7558"/>
                  </a:cubicBezTo>
                  <a:cubicBezTo>
                    <a:pt x="6180" y="7558"/>
                    <a:pt x="6495" y="7458"/>
                    <a:pt x="6758" y="7254"/>
                  </a:cubicBezTo>
                  <a:cubicBezTo>
                    <a:pt x="7046" y="7531"/>
                    <a:pt x="7179" y="7703"/>
                    <a:pt x="7484" y="7703"/>
                  </a:cubicBezTo>
                  <a:cubicBezTo>
                    <a:pt x="7789" y="7703"/>
                    <a:pt x="7939" y="7509"/>
                    <a:pt x="8027" y="7414"/>
                  </a:cubicBezTo>
                  <a:cubicBezTo>
                    <a:pt x="8266" y="7159"/>
                    <a:pt x="8255" y="6760"/>
                    <a:pt x="8000" y="6522"/>
                  </a:cubicBezTo>
                  <a:lnTo>
                    <a:pt x="7700" y="6245"/>
                  </a:lnTo>
                  <a:cubicBezTo>
                    <a:pt x="8061" y="5707"/>
                    <a:pt x="8027" y="4997"/>
                    <a:pt x="7623" y="4504"/>
                  </a:cubicBezTo>
                  <a:cubicBezTo>
                    <a:pt x="7574" y="4446"/>
                    <a:pt x="7515" y="4422"/>
                    <a:pt x="7458" y="4422"/>
                  </a:cubicBezTo>
                  <a:cubicBezTo>
                    <a:pt x="7297" y="4422"/>
                    <a:pt x="7151" y="4617"/>
                    <a:pt x="7290" y="4781"/>
                  </a:cubicBezTo>
                  <a:cubicBezTo>
                    <a:pt x="7612" y="5175"/>
                    <a:pt x="7595" y="5751"/>
                    <a:pt x="7246" y="6128"/>
                  </a:cubicBezTo>
                  <a:lnTo>
                    <a:pt x="6608" y="6805"/>
                  </a:lnTo>
                  <a:cubicBezTo>
                    <a:pt x="6406" y="7021"/>
                    <a:pt x="6135" y="7129"/>
                    <a:pt x="5863" y="7129"/>
                  </a:cubicBezTo>
                  <a:cubicBezTo>
                    <a:pt x="5612" y="7129"/>
                    <a:pt x="5361" y="7038"/>
                    <a:pt x="5161" y="6854"/>
                  </a:cubicBezTo>
                  <a:lnTo>
                    <a:pt x="3953" y="5718"/>
                  </a:lnTo>
                  <a:lnTo>
                    <a:pt x="6054" y="3611"/>
                  </a:lnTo>
                  <a:lnTo>
                    <a:pt x="6581" y="4105"/>
                  </a:lnTo>
                  <a:cubicBezTo>
                    <a:pt x="6627" y="4147"/>
                    <a:pt x="6677" y="4165"/>
                    <a:pt x="6726" y="4165"/>
                  </a:cubicBezTo>
                  <a:cubicBezTo>
                    <a:pt x="6896" y="4165"/>
                    <a:pt x="7039" y="3940"/>
                    <a:pt x="6874" y="3789"/>
                  </a:cubicBezTo>
                  <a:lnTo>
                    <a:pt x="6364" y="3306"/>
                  </a:lnTo>
                  <a:lnTo>
                    <a:pt x="9131" y="535"/>
                  </a:lnTo>
                  <a:close/>
                  <a:moveTo>
                    <a:pt x="9144" y="0"/>
                  </a:moveTo>
                  <a:cubicBezTo>
                    <a:pt x="9089" y="0"/>
                    <a:pt x="9034" y="21"/>
                    <a:pt x="8992" y="63"/>
                  </a:cubicBezTo>
                  <a:cubicBezTo>
                    <a:pt x="0" y="9061"/>
                    <a:pt x="521" y="8484"/>
                    <a:pt x="527" y="8628"/>
                  </a:cubicBezTo>
                  <a:cubicBezTo>
                    <a:pt x="532" y="8689"/>
                    <a:pt x="554" y="8745"/>
                    <a:pt x="604" y="8784"/>
                  </a:cubicBezTo>
                  <a:cubicBezTo>
                    <a:pt x="1768" y="9791"/>
                    <a:pt x="3208" y="10291"/>
                    <a:pt x="4645" y="10291"/>
                  </a:cubicBezTo>
                  <a:cubicBezTo>
                    <a:pt x="6229" y="10291"/>
                    <a:pt x="7809" y="9685"/>
                    <a:pt x="9009" y="8484"/>
                  </a:cubicBezTo>
                  <a:cubicBezTo>
                    <a:pt x="11298" y="6195"/>
                    <a:pt x="11426" y="2525"/>
                    <a:pt x="9308" y="74"/>
                  </a:cubicBezTo>
                  <a:cubicBezTo>
                    <a:pt x="9265" y="25"/>
                    <a:pt x="9204" y="0"/>
                    <a:pt x="9144"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4" name="Google Shape;1314;p68"/>
          <p:cNvGrpSpPr/>
          <p:nvPr/>
        </p:nvGrpSpPr>
        <p:grpSpPr>
          <a:xfrm>
            <a:off x="2849472" y="2872986"/>
            <a:ext cx="257006" cy="379493"/>
            <a:chOff x="2849472" y="2872986"/>
            <a:chExt cx="257006" cy="379493"/>
          </a:xfrm>
        </p:grpSpPr>
        <p:sp>
          <p:nvSpPr>
            <p:cNvPr id="1315" name="Google Shape;1315;p68"/>
            <p:cNvSpPr/>
            <p:nvPr/>
          </p:nvSpPr>
          <p:spPr>
            <a:xfrm>
              <a:off x="2865524" y="2872986"/>
              <a:ext cx="221811" cy="149952"/>
            </a:xfrm>
            <a:custGeom>
              <a:avLst/>
              <a:gdLst/>
              <a:ahLst/>
              <a:cxnLst/>
              <a:rect l="l" t="t" r="r" b="b"/>
              <a:pathLst>
                <a:path w="8609" h="5820" extrusionOk="0">
                  <a:moveTo>
                    <a:pt x="4967" y="906"/>
                  </a:moveTo>
                  <a:cubicBezTo>
                    <a:pt x="5013" y="906"/>
                    <a:pt x="5071" y="962"/>
                    <a:pt x="5215" y="1069"/>
                  </a:cubicBezTo>
                  <a:cubicBezTo>
                    <a:pt x="5504" y="1285"/>
                    <a:pt x="5493" y="1246"/>
                    <a:pt x="5349" y="1451"/>
                  </a:cubicBezTo>
                  <a:lnTo>
                    <a:pt x="4816" y="1052"/>
                  </a:lnTo>
                  <a:cubicBezTo>
                    <a:pt x="4893" y="954"/>
                    <a:pt x="4925" y="906"/>
                    <a:pt x="4967" y="906"/>
                  </a:cubicBezTo>
                  <a:close/>
                  <a:moveTo>
                    <a:pt x="3856" y="885"/>
                  </a:moveTo>
                  <a:cubicBezTo>
                    <a:pt x="3882" y="885"/>
                    <a:pt x="3935" y="930"/>
                    <a:pt x="5093" y="1795"/>
                  </a:cubicBezTo>
                  <a:lnTo>
                    <a:pt x="5016" y="1895"/>
                  </a:lnTo>
                  <a:lnTo>
                    <a:pt x="4572" y="2488"/>
                  </a:lnTo>
                  <a:lnTo>
                    <a:pt x="3308" y="1546"/>
                  </a:lnTo>
                  <a:cubicBezTo>
                    <a:pt x="3789" y="901"/>
                    <a:pt x="3787" y="886"/>
                    <a:pt x="3838" y="886"/>
                  </a:cubicBezTo>
                  <a:cubicBezTo>
                    <a:pt x="3841" y="886"/>
                    <a:pt x="3843" y="886"/>
                    <a:pt x="3846" y="886"/>
                  </a:cubicBezTo>
                  <a:cubicBezTo>
                    <a:pt x="3850" y="886"/>
                    <a:pt x="3853" y="885"/>
                    <a:pt x="3856" y="885"/>
                  </a:cubicBezTo>
                  <a:close/>
                  <a:moveTo>
                    <a:pt x="3048" y="1895"/>
                  </a:moveTo>
                  <a:lnTo>
                    <a:pt x="3242" y="2039"/>
                  </a:lnTo>
                  <a:lnTo>
                    <a:pt x="2593" y="2904"/>
                  </a:lnTo>
                  <a:cubicBezTo>
                    <a:pt x="2460" y="2804"/>
                    <a:pt x="2444" y="2798"/>
                    <a:pt x="2438" y="2749"/>
                  </a:cubicBezTo>
                  <a:cubicBezTo>
                    <a:pt x="2432" y="2704"/>
                    <a:pt x="2399" y="2765"/>
                    <a:pt x="3048" y="1895"/>
                  </a:cubicBezTo>
                  <a:close/>
                  <a:moveTo>
                    <a:pt x="5859" y="2118"/>
                  </a:moveTo>
                  <a:cubicBezTo>
                    <a:pt x="5937" y="2118"/>
                    <a:pt x="6014" y="2123"/>
                    <a:pt x="6091" y="2133"/>
                  </a:cubicBezTo>
                  <a:cubicBezTo>
                    <a:pt x="5431" y="3022"/>
                    <a:pt x="5413" y="3059"/>
                    <a:pt x="5372" y="3059"/>
                  </a:cubicBezTo>
                  <a:cubicBezTo>
                    <a:pt x="5368" y="3059"/>
                    <a:pt x="5364" y="3059"/>
                    <a:pt x="5360" y="3059"/>
                  </a:cubicBezTo>
                  <a:cubicBezTo>
                    <a:pt x="5358" y="3059"/>
                    <a:pt x="5357" y="3059"/>
                    <a:pt x="5356" y="3059"/>
                  </a:cubicBezTo>
                  <a:cubicBezTo>
                    <a:pt x="5322" y="3059"/>
                    <a:pt x="5328" y="3054"/>
                    <a:pt x="4916" y="2749"/>
                  </a:cubicBezTo>
                  <a:lnTo>
                    <a:pt x="5143" y="2449"/>
                  </a:lnTo>
                  <a:lnTo>
                    <a:pt x="5227" y="2638"/>
                  </a:lnTo>
                  <a:cubicBezTo>
                    <a:pt x="5267" y="2728"/>
                    <a:pt x="5340" y="2766"/>
                    <a:pt x="5414" y="2766"/>
                  </a:cubicBezTo>
                  <a:cubicBezTo>
                    <a:pt x="5554" y="2766"/>
                    <a:pt x="5696" y="2631"/>
                    <a:pt x="5620" y="2460"/>
                  </a:cubicBezTo>
                  <a:lnTo>
                    <a:pt x="5482" y="2155"/>
                  </a:lnTo>
                  <a:cubicBezTo>
                    <a:pt x="5606" y="2131"/>
                    <a:pt x="5732" y="2118"/>
                    <a:pt x="5859" y="2118"/>
                  </a:cubicBezTo>
                  <a:close/>
                  <a:moveTo>
                    <a:pt x="3586" y="2294"/>
                  </a:moveTo>
                  <a:lnTo>
                    <a:pt x="3774" y="2438"/>
                  </a:lnTo>
                  <a:lnTo>
                    <a:pt x="3131" y="3303"/>
                  </a:lnTo>
                  <a:lnTo>
                    <a:pt x="2937" y="3159"/>
                  </a:lnTo>
                  <a:lnTo>
                    <a:pt x="3586" y="2294"/>
                  </a:lnTo>
                  <a:close/>
                  <a:moveTo>
                    <a:pt x="4123" y="2693"/>
                  </a:moveTo>
                  <a:lnTo>
                    <a:pt x="4312" y="2837"/>
                  </a:lnTo>
                  <a:cubicBezTo>
                    <a:pt x="3715" y="3640"/>
                    <a:pt x="3705" y="3669"/>
                    <a:pt x="3658" y="3669"/>
                  </a:cubicBezTo>
                  <a:cubicBezTo>
                    <a:pt x="3655" y="3669"/>
                    <a:pt x="3651" y="3669"/>
                    <a:pt x="3647" y="3669"/>
                  </a:cubicBezTo>
                  <a:cubicBezTo>
                    <a:pt x="3613" y="3669"/>
                    <a:pt x="3608" y="3658"/>
                    <a:pt x="3475" y="3563"/>
                  </a:cubicBezTo>
                  <a:lnTo>
                    <a:pt x="4123" y="2693"/>
                  </a:lnTo>
                  <a:close/>
                  <a:moveTo>
                    <a:pt x="677" y="4325"/>
                  </a:moveTo>
                  <a:cubicBezTo>
                    <a:pt x="708" y="4325"/>
                    <a:pt x="738" y="4343"/>
                    <a:pt x="747" y="4378"/>
                  </a:cubicBezTo>
                  <a:lnTo>
                    <a:pt x="681" y="4473"/>
                  </a:lnTo>
                  <a:cubicBezTo>
                    <a:pt x="678" y="4473"/>
                    <a:pt x="676" y="4473"/>
                    <a:pt x="673" y="4473"/>
                  </a:cubicBezTo>
                  <a:cubicBezTo>
                    <a:pt x="611" y="4473"/>
                    <a:pt x="577" y="4404"/>
                    <a:pt x="614" y="4356"/>
                  </a:cubicBezTo>
                  <a:cubicBezTo>
                    <a:pt x="631" y="4335"/>
                    <a:pt x="654" y="4325"/>
                    <a:pt x="677" y="4325"/>
                  </a:cubicBezTo>
                  <a:close/>
                  <a:moveTo>
                    <a:pt x="2948" y="3708"/>
                  </a:moveTo>
                  <a:lnTo>
                    <a:pt x="3142" y="3846"/>
                  </a:lnTo>
                  <a:cubicBezTo>
                    <a:pt x="2184" y="5126"/>
                    <a:pt x="2163" y="5177"/>
                    <a:pt x="2118" y="5177"/>
                  </a:cubicBezTo>
                  <a:cubicBezTo>
                    <a:pt x="2114" y="5177"/>
                    <a:pt x="2110" y="5177"/>
                    <a:pt x="2105" y="5177"/>
                  </a:cubicBezTo>
                  <a:cubicBezTo>
                    <a:pt x="2089" y="5177"/>
                    <a:pt x="2072" y="5171"/>
                    <a:pt x="2055" y="5160"/>
                  </a:cubicBezTo>
                  <a:lnTo>
                    <a:pt x="1934" y="5066"/>
                  </a:lnTo>
                  <a:lnTo>
                    <a:pt x="2948" y="3708"/>
                  </a:lnTo>
                  <a:close/>
                  <a:moveTo>
                    <a:pt x="2205" y="3148"/>
                  </a:moveTo>
                  <a:lnTo>
                    <a:pt x="2604" y="3447"/>
                  </a:lnTo>
                  <a:lnTo>
                    <a:pt x="1180" y="5354"/>
                  </a:lnTo>
                  <a:cubicBezTo>
                    <a:pt x="1163" y="5377"/>
                    <a:pt x="1138" y="5388"/>
                    <a:pt x="1112" y="5388"/>
                  </a:cubicBezTo>
                  <a:cubicBezTo>
                    <a:pt x="1093" y="5388"/>
                    <a:pt x="1074" y="5382"/>
                    <a:pt x="1058" y="5371"/>
                  </a:cubicBezTo>
                  <a:lnTo>
                    <a:pt x="797" y="5177"/>
                  </a:lnTo>
                  <a:cubicBezTo>
                    <a:pt x="758" y="5149"/>
                    <a:pt x="753" y="5094"/>
                    <a:pt x="780" y="5055"/>
                  </a:cubicBezTo>
                  <a:lnTo>
                    <a:pt x="2205" y="3148"/>
                  </a:lnTo>
                  <a:close/>
                  <a:moveTo>
                    <a:pt x="4180" y="1"/>
                  </a:moveTo>
                  <a:cubicBezTo>
                    <a:pt x="4096" y="1"/>
                    <a:pt x="4014" y="47"/>
                    <a:pt x="3979" y="154"/>
                  </a:cubicBezTo>
                  <a:cubicBezTo>
                    <a:pt x="3951" y="254"/>
                    <a:pt x="3929" y="354"/>
                    <a:pt x="3918" y="459"/>
                  </a:cubicBezTo>
                  <a:cubicBezTo>
                    <a:pt x="3893" y="455"/>
                    <a:pt x="3868" y="453"/>
                    <a:pt x="3842" y="453"/>
                  </a:cubicBezTo>
                  <a:cubicBezTo>
                    <a:pt x="3680" y="453"/>
                    <a:pt x="3526" y="529"/>
                    <a:pt x="3430" y="659"/>
                  </a:cubicBezTo>
                  <a:cubicBezTo>
                    <a:pt x="1983" y="2599"/>
                    <a:pt x="2028" y="2494"/>
                    <a:pt x="2006" y="2693"/>
                  </a:cubicBezTo>
                  <a:lnTo>
                    <a:pt x="1013" y="4024"/>
                  </a:lnTo>
                  <a:cubicBezTo>
                    <a:pt x="872" y="3953"/>
                    <a:pt x="742" y="3922"/>
                    <a:pt x="628" y="3922"/>
                  </a:cubicBezTo>
                  <a:cubicBezTo>
                    <a:pt x="188" y="3922"/>
                    <a:pt x="0" y="4387"/>
                    <a:pt x="415" y="4827"/>
                  </a:cubicBezTo>
                  <a:cubicBezTo>
                    <a:pt x="270" y="5055"/>
                    <a:pt x="320" y="5360"/>
                    <a:pt x="536" y="5520"/>
                  </a:cubicBezTo>
                  <a:cubicBezTo>
                    <a:pt x="808" y="5720"/>
                    <a:pt x="897" y="5820"/>
                    <a:pt x="1107" y="5820"/>
                  </a:cubicBezTo>
                  <a:cubicBezTo>
                    <a:pt x="1274" y="5820"/>
                    <a:pt x="1429" y="5742"/>
                    <a:pt x="1523" y="5609"/>
                  </a:cubicBezTo>
                  <a:lnTo>
                    <a:pt x="1673" y="5410"/>
                  </a:lnTo>
                  <a:lnTo>
                    <a:pt x="1795" y="5504"/>
                  </a:lnTo>
                  <a:cubicBezTo>
                    <a:pt x="1889" y="5570"/>
                    <a:pt x="1995" y="5604"/>
                    <a:pt x="2105" y="5604"/>
                  </a:cubicBezTo>
                  <a:cubicBezTo>
                    <a:pt x="2272" y="5604"/>
                    <a:pt x="2427" y="5526"/>
                    <a:pt x="2521" y="5398"/>
                  </a:cubicBezTo>
                  <a:lnTo>
                    <a:pt x="3508" y="4079"/>
                  </a:lnTo>
                  <a:cubicBezTo>
                    <a:pt x="3555" y="4093"/>
                    <a:pt x="3603" y="4100"/>
                    <a:pt x="3650" y="4100"/>
                  </a:cubicBezTo>
                  <a:cubicBezTo>
                    <a:pt x="3810" y="4100"/>
                    <a:pt x="3964" y="4024"/>
                    <a:pt x="4062" y="3896"/>
                  </a:cubicBezTo>
                  <a:lnTo>
                    <a:pt x="4656" y="3098"/>
                  </a:lnTo>
                  <a:cubicBezTo>
                    <a:pt x="5077" y="3408"/>
                    <a:pt x="5143" y="3491"/>
                    <a:pt x="5360" y="3491"/>
                  </a:cubicBezTo>
                  <a:cubicBezTo>
                    <a:pt x="5520" y="3491"/>
                    <a:pt x="5676" y="3414"/>
                    <a:pt x="5775" y="3286"/>
                  </a:cubicBezTo>
                  <a:lnTo>
                    <a:pt x="6552" y="2239"/>
                  </a:lnTo>
                  <a:cubicBezTo>
                    <a:pt x="7117" y="2427"/>
                    <a:pt x="7145" y="2615"/>
                    <a:pt x="7455" y="2615"/>
                  </a:cubicBezTo>
                  <a:cubicBezTo>
                    <a:pt x="7610" y="2615"/>
                    <a:pt x="7755" y="2543"/>
                    <a:pt x="7849" y="2416"/>
                  </a:cubicBezTo>
                  <a:cubicBezTo>
                    <a:pt x="8531" y="1501"/>
                    <a:pt x="8492" y="1557"/>
                    <a:pt x="8503" y="1529"/>
                  </a:cubicBezTo>
                  <a:cubicBezTo>
                    <a:pt x="8608" y="1307"/>
                    <a:pt x="8531" y="1047"/>
                    <a:pt x="8320" y="925"/>
                  </a:cubicBezTo>
                  <a:cubicBezTo>
                    <a:pt x="8010" y="736"/>
                    <a:pt x="7666" y="592"/>
                    <a:pt x="7311" y="509"/>
                  </a:cubicBezTo>
                  <a:cubicBezTo>
                    <a:pt x="7291" y="504"/>
                    <a:pt x="7271" y="502"/>
                    <a:pt x="7253" y="502"/>
                  </a:cubicBezTo>
                  <a:cubicBezTo>
                    <a:pt x="7021" y="502"/>
                    <a:pt x="6954" y="863"/>
                    <a:pt x="7211" y="925"/>
                  </a:cubicBezTo>
                  <a:cubicBezTo>
                    <a:pt x="7522" y="1002"/>
                    <a:pt x="7821" y="1124"/>
                    <a:pt x="8093" y="1291"/>
                  </a:cubicBezTo>
                  <a:cubicBezTo>
                    <a:pt x="8109" y="1302"/>
                    <a:pt x="8120" y="1307"/>
                    <a:pt x="8115" y="1329"/>
                  </a:cubicBezTo>
                  <a:lnTo>
                    <a:pt x="7500" y="2155"/>
                  </a:lnTo>
                  <a:cubicBezTo>
                    <a:pt x="7482" y="2173"/>
                    <a:pt x="7461" y="2181"/>
                    <a:pt x="7439" y="2181"/>
                  </a:cubicBezTo>
                  <a:cubicBezTo>
                    <a:pt x="7425" y="2181"/>
                    <a:pt x="7412" y="2178"/>
                    <a:pt x="7400" y="2172"/>
                  </a:cubicBezTo>
                  <a:cubicBezTo>
                    <a:pt x="6797" y="1790"/>
                    <a:pt x="6259" y="1685"/>
                    <a:pt x="5855" y="1685"/>
                  </a:cubicBezTo>
                  <a:cubicBezTo>
                    <a:pt x="5802" y="1685"/>
                    <a:pt x="5751" y="1686"/>
                    <a:pt x="5703" y="1690"/>
                  </a:cubicBezTo>
                  <a:cubicBezTo>
                    <a:pt x="5753" y="1623"/>
                    <a:pt x="6003" y="1363"/>
                    <a:pt x="5814" y="1030"/>
                  </a:cubicBezTo>
                  <a:cubicBezTo>
                    <a:pt x="5798" y="1008"/>
                    <a:pt x="5786" y="986"/>
                    <a:pt x="5770" y="969"/>
                  </a:cubicBezTo>
                  <a:cubicBezTo>
                    <a:pt x="5936" y="914"/>
                    <a:pt x="6108" y="880"/>
                    <a:pt x="6280" y="864"/>
                  </a:cubicBezTo>
                  <a:cubicBezTo>
                    <a:pt x="6554" y="831"/>
                    <a:pt x="6521" y="430"/>
                    <a:pt x="6261" y="430"/>
                  </a:cubicBezTo>
                  <a:cubicBezTo>
                    <a:pt x="6253" y="430"/>
                    <a:pt x="6244" y="430"/>
                    <a:pt x="6236" y="431"/>
                  </a:cubicBezTo>
                  <a:cubicBezTo>
                    <a:pt x="5942" y="464"/>
                    <a:pt x="5648" y="537"/>
                    <a:pt x="5376" y="647"/>
                  </a:cubicBezTo>
                  <a:cubicBezTo>
                    <a:pt x="5265" y="570"/>
                    <a:pt x="5166" y="476"/>
                    <a:pt x="4972" y="476"/>
                  </a:cubicBezTo>
                  <a:cubicBezTo>
                    <a:pt x="4694" y="476"/>
                    <a:pt x="4572" y="659"/>
                    <a:pt x="4473" y="797"/>
                  </a:cubicBezTo>
                  <a:lnTo>
                    <a:pt x="4351" y="703"/>
                  </a:lnTo>
                  <a:cubicBezTo>
                    <a:pt x="4334" y="564"/>
                    <a:pt x="4345" y="420"/>
                    <a:pt x="4395" y="282"/>
                  </a:cubicBezTo>
                  <a:cubicBezTo>
                    <a:pt x="4446" y="115"/>
                    <a:pt x="4312" y="1"/>
                    <a:pt x="418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 name="Google Shape;1316;p68"/>
            <p:cNvSpPr/>
            <p:nvPr/>
          </p:nvSpPr>
          <p:spPr>
            <a:xfrm>
              <a:off x="2849472" y="3031930"/>
              <a:ext cx="257006" cy="220548"/>
            </a:xfrm>
            <a:custGeom>
              <a:avLst/>
              <a:gdLst/>
              <a:ahLst/>
              <a:cxnLst/>
              <a:rect l="l" t="t" r="r" b="b"/>
              <a:pathLst>
                <a:path w="9975" h="8560" extrusionOk="0">
                  <a:moveTo>
                    <a:pt x="3272" y="1364"/>
                  </a:moveTo>
                  <a:cubicBezTo>
                    <a:pt x="3283" y="1380"/>
                    <a:pt x="3322" y="1419"/>
                    <a:pt x="3333" y="1430"/>
                  </a:cubicBezTo>
                  <a:lnTo>
                    <a:pt x="2285" y="2506"/>
                  </a:lnTo>
                  <a:lnTo>
                    <a:pt x="1171" y="1364"/>
                  </a:lnTo>
                  <a:close/>
                  <a:moveTo>
                    <a:pt x="5977" y="1364"/>
                  </a:moveTo>
                  <a:lnTo>
                    <a:pt x="6038" y="1430"/>
                  </a:lnTo>
                  <a:lnTo>
                    <a:pt x="4990" y="2506"/>
                  </a:lnTo>
                  <a:lnTo>
                    <a:pt x="3937" y="1430"/>
                  </a:lnTo>
                  <a:lnTo>
                    <a:pt x="4003" y="1364"/>
                  </a:lnTo>
                  <a:close/>
                  <a:moveTo>
                    <a:pt x="8804" y="1364"/>
                  </a:moveTo>
                  <a:lnTo>
                    <a:pt x="7690" y="2506"/>
                  </a:lnTo>
                  <a:lnTo>
                    <a:pt x="6637" y="1430"/>
                  </a:lnTo>
                  <a:lnTo>
                    <a:pt x="6703" y="1364"/>
                  </a:lnTo>
                  <a:close/>
                  <a:moveTo>
                    <a:pt x="1021" y="1830"/>
                  </a:moveTo>
                  <a:lnTo>
                    <a:pt x="1986" y="2816"/>
                  </a:lnTo>
                  <a:lnTo>
                    <a:pt x="1270" y="3548"/>
                  </a:lnTo>
                  <a:lnTo>
                    <a:pt x="1021" y="1830"/>
                  </a:lnTo>
                  <a:close/>
                  <a:moveTo>
                    <a:pt x="8954" y="1830"/>
                  </a:moveTo>
                  <a:lnTo>
                    <a:pt x="8705" y="3548"/>
                  </a:lnTo>
                  <a:lnTo>
                    <a:pt x="7995" y="2816"/>
                  </a:lnTo>
                  <a:lnTo>
                    <a:pt x="8954" y="1830"/>
                  </a:lnTo>
                  <a:close/>
                  <a:moveTo>
                    <a:pt x="3638" y="1741"/>
                  </a:moveTo>
                  <a:lnTo>
                    <a:pt x="4685" y="2816"/>
                  </a:lnTo>
                  <a:lnTo>
                    <a:pt x="3638" y="3892"/>
                  </a:lnTo>
                  <a:lnTo>
                    <a:pt x="2584" y="2816"/>
                  </a:lnTo>
                  <a:lnTo>
                    <a:pt x="3638" y="1741"/>
                  </a:lnTo>
                  <a:close/>
                  <a:moveTo>
                    <a:pt x="6337" y="1741"/>
                  </a:moveTo>
                  <a:lnTo>
                    <a:pt x="7391" y="2816"/>
                  </a:lnTo>
                  <a:lnTo>
                    <a:pt x="6337" y="3892"/>
                  </a:lnTo>
                  <a:lnTo>
                    <a:pt x="5290" y="2816"/>
                  </a:lnTo>
                  <a:lnTo>
                    <a:pt x="6337" y="1741"/>
                  </a:lnTo>
                  <a:close/>
                  <a:moveTo>
                    <a:pt x="2285" y="3121"/>
                  </a:moveTo>
                  <a:lnTo>
                    <a:pt x="3338" y="4197"/>
                  </a:lnTo>
                  <a:lnTo>
                    <a:pt x="2285" y="5278"/>
                  </a:lnTo>
                  <a:lnTo>
                    <a:pt x="1387" y="4357"/>
                  </a:lnTo>
                  <a:lnTo>
                    <a:pt x="1348" y="4086"/>
                  </a:lnTo>
                  <a:lnTo>
                    <a:pt x="2285" y="3121"/>
                  </a:lnTo>
                  <a:close/>
                  <a:moveTo>
                    <a:pt x="4990" y="3121"/>
                  </a:moveTo>
                  <a:lnTo>
                    <a:pt x="6038" y="4197"/>
                  </a:lnTo>
                  <a:lnTo>
                    <a:pt x="4990" y="5278"/>
                  </a:lnTo>
                  <a:lnTo>
                    <a:pt x="3937" y="4202"/>
                  </a:lnTo>
                  <a:lnTo>
                    <a:pt x="4990" y="3121"/>
                  </a:lnTo>
                  <a:close/>
                  <a:moveTo>
                    <a:pt x="7690" y="3121"/>
                  </a:moveTo>
                  <a:lnTo>
                    <a:pt x="8627" y="4086"/>
                  </a:lnTo>
                  <a:lnTo>
                    <a:pt x="8588" y="4357"/>
                  </a:lnTo>
                  <a:lnTo>
                    <a:pt x="7690" y="5278"/>
                  </a:lnTo>
                  <a:lnTo>
                    <a:pt x="6637" y="4202"/>
                  </a:lnTo>
                  <a:lnTo>
                    <a:pt x="7690" y="3121"/>
                  </a:lnTo>
                  <a:close/>
                  <a:moveTo>
                    <a:pt x="1492" y="5084"/>
                  </a:moveTo>
                  <a:lnTo>
                    <a:pt x="1980" y="5588"/>
                  </a:lnTo>
                  <a:lnTo>
                    <a:pt x="1620" y="5960"/>
                  </a:lnTo>
                  <a:lnTo>
                    <a:pt x="1492" y="5084"/>
                  </a:lnTo>
                  <a:close/>
                  <a:moveTo>
                    <a:pt x="8483" y="5084"/>
                  </a:moveTo>
                  <a:lnTo>
                    <a:pt x="8355" y="5960"/>
                  </a:lnTo>
                  <a:lnTo>
                    <a:pt x="7995" y="5588"/>
                  </a:lnTo>
                  <a:lnTo>
                    <a:pt x="8483" y="5084"/>
                  </a:lnTo>
                  <a:close/>
                  <a:moveTo>
                    <a:pt x="3638" y="4513"/>
                  </a:moveTo>
                  <a:lnTo>
                    <a:pt x="4685" y="5588"/>
                  </a:lnTo>
                  <a:lnTo>
                    <a:pt x="3638" y="6664"/>
                  </a:lnTo>
                  <a:lnTo>
                    <a:pt x="2584" y="5588"/>
                  </a:lnTo>
                  <a:lnTo>
                    <a:pt x="3638" y="4513"/>
                  </a:lnTo>
                  <a:close/>
                  <a:moveTo>
                    <a:pt x="6337" y="4513"/>
                  </a:moveTo>
                  <a:lnTo>
                    <a:pt x="7391" y="5588"/>
                  </a:lnTo>
                  <a:lnTo>
                    <a:pt x="6337" y="6664"/>
                  </a:lnTo>
                  <a:lnTo>
                    <a:pt x="5290" y="5588"/>
                  </a:lnTo>
                  <a:lnTo>
                    <a:pt x="6337" y="4513"/>
                  </a:lnTo>
                  <a:close/>
                  <a:moveTo>
                    <a:pt x="4990" y="5893"/>
                  </a:moveTo>
                  <a:lnTo>
                    <a:pt x="6038" y="6969"/>
                  </a:lnTo>
                  <a:lnTo>
                    <a:pt x="4990" y="8044"/>
                  </a:lnTo>
                  <a:lnTo>
                    <a:pt x="3937" y="6974"/>
                  </a:lnTo>
                  <a:lnTo>
                    <a:pt x="4990" y="5893"/>
                  </a:lnTo>
                  <a:close/>
                  <a:moveTo>
                    <a:pt x="2285" y="5893"/>
                  </a:moveTo>
                  <a:lnTo>
                    <a:pt x="3333" y="6974"/>
                  </a:lnTo>
                  <a:lnTo>
                    <a:pt x="2202" y="8133"/>
                  </a:lnTo>
                  <a:cubicBezTo>
                    <a:pt x="2013" y="8133"/>
                    <a:pt x="1925" y="8016"/>
                    <a:pt x="1891" y="7822"/>
                  </a:cubicBezTo>
                  <a:lnTo>
                    <a:pt x="1891" y="7828"/>
                  </a:lnTo>
                  <a:lnTo>
                    <a:pt x="1697" y="6497"/>
                  </a:lnTo>
                  <a:lnTo>
                    <a:pt x="2285" y="5893"/>
                  </a:lnTo>
                  <a:close/>
                  <a:moveTo>
                    <a:pt x="3638" y="7279"/>
                  </a:moveTo>
                  <a:lnTo>
                    <a:pt x="4469" y="8133"/>
                  </a:lnTo>
                  <a:lnTo>
                    <a:pt x="2806" y="8133"/>
                  </a:lnTo>
                  <a:lnTo>
                    <a:pt x="3638" y="7279"/>
                  </a:lnTo>
                  <a:close/>
                  <a:moveTo>
                    <a:pt x="6337" y="7279"/>
                  </a:moveTo>
                  <a:lnTo>
                    <a:pt x="7169" y="8133"/>
                  </a:lnTo>
                  <a:lnTo>
                    <a:pt x="5506" y="8133"/>
                  </a:lnTo>
                  <a:lnTo>
                    <a:pt x="6337" y="7279"/>
                  </a:lnTo>
                  <a:close/>
                  <a:moveTo>
                    <a:pt x="7690" y="5893"/>
                  </a:moveTo>
                  <a:lnTo>
                    <a:pt x="8278" y="6492"/>
                  </a:lnTo>
                  <a:lnTo>
                    <a:pt x="8084" y="7828"/>
                  </a:lnTo>
                  <a:cubicBezTo>
                    <a:pt x="8050" y="8022"/>
                    <a:pt x="7962" y="8133"/>
                    <a:pt x="7773" y="8133"/>
                  </a:cubicBezTo>
                  <a:lnTo>
                    <a:pt x="6642" y="6974"/>
                  </a:lnTo>
                  <a:lnTo>
                    <a:pt x="7690" y="5893"/>
                  </a:lnTo>
                  <a:close/>
                  <a:moveTo>
                    <a:pt x="539" y="0"/>
                  </a:moveTo>
                  <a:cubicBezTo>
                    <a:pt x="245" y="0"/>
                    <a:pt x="1" y="238"/>
                    <a:pt x="1" y="538"/>
                  </a:cubicBezTo>
                  <a:lnTo>
                    <a:pt x="1" y="821"/>
                  </a:lnTo>
                  <a:cubicBezTo>
                    <a:pt x="1" y="1109"/>
                    <a:pt x="228" y="1347"/>
                    <a:pt x="516" y="1364"/>
                  </a:cubicBezTo>
                  <a:cubicBezTo>
                    <a:pt x="516" y="1369"/>
                    <a:pt x="1464" y="7894"/>
                    <a:pt x="1464" y="7900"/>
                  </a:cubicBezTo>
                  <a:cubicBezTo>
                    <a:pt x="1525" y="8216"/>
                    <a:pt x="1742" y="8560"/>
                    <a:pt x="2180" y="8560"/>
                  </a:cubicBezTo>
                  <a:lnTo>
                    <a:pt x="7795" y="8560"/>
                  </a:lnTo>
                  <a:cubicBezTo>
                    <a:pt x="8206" y="8560"/>
                    <a:pt x="8461" y="8233"/>
                    <a:pt x="8511" y="7889"/>
                  </a:cubicBezTo>
                  <a:lnTo>
                    <a:pt x="9459" y="1364"/>
                  </a:lnTo>
                  <a:cubicBezTo>
                    <a:pt x="9747" y="1347"/>
                    <a:pt x="9974" y="1109"/>
                    <a:pt x="9974" y="821"/>
                  </a:cubicBezTo>
                  <a:lnTo>
                    <a:pt x="9974" y="538"/>
                  </a:lnTo>
                  <a:cubicBezTo>
                    <a:pt x="9974" y="238"/>
                    <a:pt x="9730" y="0"/>
                    <a:pt x="9436" y="0"/>
                  </a:cubicBezTo>
                  <a:lnTo>
                    <a:pt x="5428" y="0"/>
                  </a:lnTo>
                  <a:cubicBezTo>
                    <a:pt x="5140" y="0"/>
                    <a:pt x="5140" y="432"/>
                    <a:pt x="5428" y="432"/>
                  </a:cubicBezTo>
                  <a:lnTo>
                    <a:pt x="9436" y="432"/>
                  </a:lnTo>
                  <a:cubicBezTo>
                    <a:pt x="9497" y="432"/>
                    <a:pt x="9542" y="477"/>
                    <a:pt x="9542" y="538"/>
                  </a:cubicBezTo>
                  <a:lnTo>
                    <a:pt x="9542" y="826"/>
                  </a:lnTo>
                  <a:cubicBezTo>
                    <a:pt x="9542" y="882"/>
                    <a:pt x="9497" y="931"/>
                    <a:pt x="9436" y="931"/>
                  </a:cubicBezTo>
                  <a:lnTo>
                    <a:pt x="539" y="931"/>
                  </a:lnTo>
                  <a:cubicBezTo>
                    <a:pt x="483" y="931"/>
                    <a:pt x="433" y="882"/>
                    <a:pt x="433" y="826"/>
                  </a:cubicBezTo>
                  <a:lnTo>
                    <a:pt x="433" y="538"/>
                  </a:lnTo>
                  <a:cubicBezTo>
                    <a:pt x="433" y="477"/>
                    <a:pt x="483" y="432"/>
                    <a:pt x="539" y="432"/>
                  </a:cubicBezTo>
                  <a:lnTo>
                    <a:pt x="4419" y="432"/>
                  </a:lnTo>
                  <a:cubicBezTo>
                    <a:pt x="4708" y="432"/>
                    <a:pt x="4708" y="0"/>
                    <a:pt x="4419"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17" name="Google Shape;1317;p68"/>
          <p:cNvGrpSpPr/>
          <p:nvPr/>
        </p:nvGrpSpPr>
        <p:grpSpPr>
          <a:xfrm>
            <a:off x="3421120" y="2988593"/>
            <a:ext cx="381966" cy="147917"/>
            <a:chOff x="3421120" y="2988593"/>
            <a:chExt cx="381966" cy="147917"/>
          </a:xfrm>
        </p:grpSpPr>
        <p:sp>
          <p:nvSpPr>
            <p:cNvPr id="1318" name="Google Shape;1318;p68"/>
            <p:cNvSpPr/>
            <p:nvPr/>
          </p:nvSpPr>
          <p:spPr>
            <a:xfrm>
              <a:off x="3421120" y="2988593"/>
              <a:ext cx="381966" cy="147917"/>
            </a:xfrm>
            <a:custGeom>
              <a:avLst/>
              <a:gdLst/>
              <a:ahLst/>
              <a:cxnLst/>
              <a:rect l="l" t="t" r="r" b="b"/>
              <a:pathLst>
                <a:path w="14825" h="5741" extrusionOk="0">
                  <a:moveTo>
                    <a:pt x="8407" y="443"/>
                  </a:moveTo>
                  <a:cubicBezTo>
                    <a:pt x="8467" y="498"/>
                    <a:pt x="8505" y="574"/>
                    <a:pt x="8515" y="651"/>
                  </a:cubicBezTo>
                  <a:lnTo>
                    <a:pt x="8305" y="651"/>
                  </a:lnTo>
                  <a:cubicBezTo>
                    <a:pt x="8316" y="569"/>
                    <a:pt x="8348" y="498"/>
                    <a:pt x="8407" y="443"/>
                  </a:cubicBezTo>
                  <a:close/>
                  <a:moveTo>
                    <a:pt x="5420" y="997"/>
                  </a:moveTo>
                  <a:cubicBezTo>
                    <a:pt x="5711" y="997"/>
                    <a:pt x="5702" y="1005"/>
                    <a:pt x="5732" y="1050"/>
                  </a:cubicBezTo>
                  <a:cubicBezTo>
                    <a:pt x="5744" y="1067"/>
                    <a:pt x="5749" y="1083"/>
                    <a:pt x="5755" y="1100"/>
                  </a:cubicBezTo>
                  <a:cubicBezTo>
                    <a:pt x="5755" y="1106"/>
                    <a:pt x="5755" y="1117"/>
                    <a:pt x="5755" y="1128"/>
                  </a:cubicBezTo>
                  <a:lnTo>
                    <a:pt x="5760" y="1333"/>
                  </a:lnTo>
                  <a:lnTo>
                    <a:pt x="4463" y="1333"/>
                  </a:lnTo>
                  <a:lnTo>
                    <a:pt x="4463" y="1000"/>
                  </a:lnTo>
                  <a:cubicBezTo>
                    <a:pt x="4949" y="1000"/>
                    <a:pt x="5241" y="997"/>
                    <a:pt x="5420" y="997"/>
                  </a:cubicBezTo>
                  <a:close/>
                  <a:moveTo>
                    <a:pt x="8942" y="1083"/>
                  </a:moveTo>
                  <a:cubicBezTo>
                    <a:pt x="9009" y="1083"/>
                    <a:pt x="9070" y="1139"/>
                    <a:pt x="9070" y="1211"/>
                  </a:cubicBezTo>
                  <a:lnTo>
                    <a:pt x="9070" y="1582"/>
                  </a:lnTo>
                  <a:cubicBezTo>
                    <a:pt x="9064" y="1654"/>
                    <a:pt x="9009" y="1710"/>
                    <a:pt x="8937" y="1715"/>
                  </a:cubicBezTo>
                  <a:lnTo>
                    <a:pt x="6193" y="1715"/>
                  </a:lnTo>
                  <a:lnTo>
                    <a:pt x="6193" y="1083"/>
                  </a:lnTo>
                  <a:close/>
                  <a:moveTo>
                    <a:pt x="5760" y="1760"/>
                  </a:moveTo>
                  <a:lnTo>
                    <a:pt x="5760" y="2092"/>
                  </a:lnTo>
                  <a:lnTo>
                    <a:pt x="4463" y="2092"/>
                  </a:lnTo>
                  <a:lnTo>
                    <a:pt x="4463" y="1760"/>
                  </a:lnTo>
                  <a:close/>
                  <a:moveTo>
                    <a:pt x="2550" y="2042"/>
                  </a:moveTo>
                  <a:lnTo>
                    <a:pt x="2550" y="2857"/>
                  </a:lnTo>
                  <a:lnTo>
                    <a:pt x="2362" y="2857"/>
                  </a:lnTo>
                  <a:cubicBezTo>
                    <a:pt x="2290" y="2857"/>
                    <a:pt x="2234" y="2802"/>
                    <a:pt x="2234" y="2730"/>
                  </a:cubicBezTo>
                  <a:lnTo>
                    <a:pt x="2229" y="2170"/>
                  </a:lnTo>
                  <a:cubicBezTo>
                    <a:pt x="2229" y="2098"/>
                    <a:pt x="2284" y="2042"/>
                    <a:pt x="2356" y="2042"/>
                  </a:cubicBezTo>
                  <a:close/>
                  <a:moveTo>
                    <a:pt x="4030" y="995"/>
                  </a:moveTo>
                  <a:cubicBezTo>
                    <a:pt x="4036" y="1172"/>
                    <a:pt x="4036" y="2680"/>
                    <a:pt x="4036" y="2857"/>
                  </a:cubicBezTo>
                  <a:lnTo>
                    <a:pt x="2977" y="2857"/>
                  </a:lnTo>
                  <a:lnTo>
                    <a:pt x="2977" y="1128"/>
                  </a:lnTo>
                  <a:cubicBezTo>
                    <a:pt x="2977" y="1056"/>
                    <a:pt x="3038" y="995"/>
                    <a:pt x="3105" y="995"/>
                  </a:cubicBezTo>
                  <a:close/>
                  <a:moveTo>
                    <a:pt x="5760" y="2525"/>
                  </a:moveTo>
                  <a:lnTo>
                    <a:pt x="5760" y="2730"/>
                  </a:lnTo>
                  <a:cubicBezTo>
                    <a:pt x="5760" y="2802"/>
                    <a:pt x="5699" y="2857"/>
                    <a:pt x="5633" y="2857"/>
                  </a:cubicBezTo>
                  <a:lnTo>
                    <a:pt x="4463" y="2857"/>
                  </a:lnTo>
                  <a:lnTo>
                    <a:pt x="4463" y="2525"/>
                  </a:lnTo>
                  <a:close/>
                  <a:moveTo>
                    <a:pt x="4036" y="3290"/>
                  </a:moveTo>
                  <a:lnTo>
                    <a:pt x="4036" y="3877"/>
                  </a:lnTo>
                  <a:cubicBezTo>
                    <a:pt x="4036" y="3949"/>
                    <a:pt x="3975" y="4005"/>
                    <a:pt x="3909" y="4005"/>
                  </a:cubicBezTo>
                  <a:lnTo>
                    <a:pt x="2584" y="4005"/>
                  </a:lnTo>
                  <a:cubicBezTo>
                    <a:pt x="2711" y="3772"/>
                    <a:pt x="2877" y="3561"/>
                    <a:pt x="3083" y="3390"/>
                  </a:cubicBezTo>
                  <a:lnTo>
                    <a:pt x="3282" y="3750"/>
                  </a:lnTo>
                  <a:cubicBezTo>
                    <a:pt x="3327" y="3832"/>
                    <a:pt x="3396" y="3866"/>
                    <a:pt x="3464" y="3866"/>
                  </a:cubicBezTo>
                  <a:cubicBezTo>
                    <a:pt x="3610" y="3866"/>
                    <a:pt x="3753" y="3714"/>
                    <a:pt x="3659" y="3545"/>
                  </a:cubicBezTo>
                  <a:lnTo>
                    <a:pt x="3520" y="3290"/>
                  </a:lnTo>
                  <a:close/>
                  <a:moveTo>
                    <a:pt x="1807" y="2835"/>
                  </a:moveTo>
                  <a:cubicBezTo>
                    <a:pt x="1857" y="3096"/>
                    <a:pt x="2090" y="3284"/>
                    <a:pt x="2356" y="3290"/>
                  </a:cubicBezTo>
                  <a:lnTo>
                    <a:pt x="2567" y="3290"/>
                  </a:lnTo>
                  <a:cubicBezTo>
                    <a:pt x="2245" y="3639"/>
                    <a:pt x="1879" y="4243"/>
                    <a:pt x="1807" y="5202"/>
                  </a:cubicBezTo>
                  <a:cubicBezTo>
                    <a:pt x="1802" y="5263"/>
                    <a:pt x="1752" y="5308"/>
                    <a:pt x="1697" y="5308"/>
                  </a:cubicBezTo>
                  <a:lnTo>
                    <a:pt x="510" y="5308"/>
                  </a:lnTo>
                  <a:cubicBezTo>
                    <a:pt x="477" y="5297"/>
                    <a:pt x="455" y="5263"/>
                    <a:pt x="466" y="5230"/>
                  </a:cubicBezTo>
                  <a:cubicBezTo>
                    <a:pt x="516" y="4737"/>
                    <a:pt x="743" y="3589"/>
                    <a:pt x="1807" y="2835"/>
                  </a:cubicBezTo>
                  <a:close/>
                  <a:moveTo>
                    <a:pt x="8407" y="1"/>
                  </a:moveTo>
                  <a:cubicBezTo>
                    <a:pt x="8168" y="1"/>
                    <a:pt x="7928" y="216"/>
                    <a:pt x="7861" y="645"/>
                  </a:cubicBezTo>
                  <a:lnTo>
                    <a:pt x="5926" y="645"/>
                  </a:lnTo>
                  <a:cubicBezTo>
                    <a:pt x="5803" y="567"/>
                    <a:pt x="5808" y="554"/>
                    <a:pt x="4974" y="554"/>
                  </a:cubicBezTo>
                  <a:cubicBezTo>
                    <a:pt x="4576" y="554"/>
                    <a:pt x="3988" y="557"/>
                    <a:pt x="3105" y="557"/>
                  </a:cubicBezTo>
                  <a:cubicBezTo>
                    <a:pt x="2888" y="557"/>
                    <a:pt x="2694" y="684"/>
                    <a:pt x="2600" y="884"/>
                  </a:cubicBezTo>
                  <a:cubicBezTo>
                    <a:pt x="2412" y="762"/>
                    <a:pt x="2195" y="684"/>
                    <a:pt x="1979" y="645"/>
                  </a:cubicBezTo>
                  <a:cubicBezTo>
                    <a:pt x="1967" y="644"/>
                    <a:pt x="1955" y="643"/>
                    <a:pt x="1943" y="643"/>
                  </a:cubicBezTo>
                  <a:cubicBezTo>
                    <a:pt x="1687" y="643"/>
                    <a:pt x="1648" y="1035"/>
                    <a:pt x="1918" y="1072"/>
                  </a:cubicBezTo>
                  <a:cubicBezTo>
                    <a:pt x="2151" y="1117"/>
                    <a:pt x="2373" y="1227"/>
                    <a:pt x="2545" y="1394"/>
                  </a:cubicBezTo>
                  <a:lnTo>
                    <a:pt x="2545" y="1604"/>
                  </a:lnTo>
                  <a:lnTo>
                    <a:pt x="2351" y="1604"/>
                  </a:lnTo>
                  <a:cubicBezTo>
                    <a:pt x="2040" y="1604"/>
                    <a:pt x="1791" y="1854"/>
                    <a:pt x="1791" y="2164"/>
                  </a:cubicBezTo>
                  <a:lnTo>
                    <a:pt x="1791" y="2320"/>
                  </a:lnTo>
                  <a:cubicBezTo>
                    <a:pt x="377" y="3168"/>
                    <a:pt x="89" y="4598"/>
                    <a:pt x="28" y="5186"/>
                  </a:cubicBezTo>
                  <a:cubicBezTo>
                    <a:pt x="0" y="5524"/>
                    <a:pt x="283" y="5740"/>
                    <a:pt x="471" y="5740"/>
                  </a:cubicBezTo>
                  <a:lnTo>
                    <a:pt x="1691" y="5740"/>
                  </a:lnTo>
                  <a:cubicBezTo>
                    <a:pt x="2062" y="5740"/>
                    <a:pt x="2223" y="5402"/>
                    <a:pt x="2234" y="5247"/>
                  </a:cubicBezTo>
                  <a:cubicBezTo>
                    <a:pt x="2251" y="4970"/>
                    <a:pt x="2301" y="4698"/>
                    <a:pt x="2390" y="4437"/>
                  </a:cubicBezTo>
                  <a:lnTo>
                    <a:pt x="3903" y="4437"/>
                  </a:lnTo>
                  <a:cubicBezTo>
                    <a:pt x="4208" y="4432"/>
                    <a:pt x="4457" y="4182"/>
                    <a:pt x="4463" y="3877"/>
                  </a:cubicBezTo>
                  <a:lnTo>
                    <a:pt x="4463" y="3290"/>
                  </a:lnTo>
                  <a:lnTo>
                    <a:pt x="5627" y="3290"/>
                  </a:lnTo>
                  <a:cubicBezTo>
                    <a:pt x="5865" y="3290"/>
                    <a:pt x="6082" y="3135"/>
                    <a:pt x="6159" y="2907"/>
                  </a:cubicBezTo>
                  <a:lnTo>
                    <a:pt x="6558" y="2907"/>
                  </a:lnTo>
                  <a:cubicBezTo>
                    <a:pt x="6847" y="2907"/>
                    <a:pt x="6847" y="2475"/>
                    <a:pt x="6558" y="2475"/>
                  </a:cubicBezTo>
                  <a:lnTo>
                    <a:pt x="6187" y="2475"/>
                  </a:lnTo>
                  <a:lnTo>
                    <a:pt x="6187" y="2142"/>
                  </a:lnTo>
                  <a:lnTo>
                    <a:pt x="8188" y="2142"/>
                  </a:lnTo>
                  <a:lnTo>
                    <a:pt x="8188" y="2353"/>
                  </a:lnTo>
                  <a:cubicBezTo>
                    <a:pt x="8188" y="2419"/>
                    <a:pt x="8127" y="2480"/>
                    <a:pt x="8061" y="2480"/>
                  </a:cubicBezTo>
                  <a:lnTo>
                    <a:pt x="7567" y="2480"/>
                  </a:lnTo>
                  <a:cubicBezTo>
                    <a:pt x="7279" y="2480"/>
                    <a:pt x="7279" y="2913"/>
                    <a:pt x="7567" y="2913"/>
                  </a:cubicBezTo>
                  <a:lnTo>
                    <a:pt x="8061" y="2913"/>
                  </a:lnTo>
                  <a:cubicBezTo>
                    <a:pt x="8366" y="2907"/>
                    <a:pt x="8621" y="2658"/>
                    <a:pt x="8621" y="2353"/>
                  </a:cubicBezTo>
                  <a:lnTo>
                    <a:pt x="8621" y="2142"/>
                  </a:lnTo>
                  <a:lnTo>
                    <a:pt x="8937" y="2142"/>
                  </a:lnTo>
                  <a:cubicBezTo>
                    <a:pt x="9242" y="2142"/>
                    <a:pt x="9497" y="1893"/>
                    <a:pt x="9497" y="1582"/>
                  </a:cubicBezTo>
                  <a:lnTo>
                    <a:pt x="9497" y="1427"/>
                  </a:lnTo>
                  <a:lnTo>
                    <a:pt x="10456" y="1427"/>
                  </a:lnTo>
                  <a:lnTo>
                    <a:pt x="10456" y="4315"/>
                  </a:lnTo>
                  <a:cubicBezTo>
                    <a:pt x="10456" y="4620"/>
                    <a:pt x="10705" y="4875"/>
                    <a:pt x="11016" y="4875"/>
                  </a:cubicBezTo>
                  <a:lnTo>
                    <a:pt x="13815" y="4875"/>
                  </a:lnTo>
                  <a:cubicBezTo>
                    <a:pt x="14126" y="4875"/>
                    <a:pt x="14375" y="4620"/>
                    <a:pt x="14375" y="4315"/>
                  </a:cubicBezTo>
                  <a:lnTo>
                    <a:pt x="14375" y="3434"/>
                  </a:lnTo>
                  <a:cubicBezTo>
                    <a:pt x="14375" y="3290"/>
                    <a:pt x="14267" y="3218"/>
                    <a:pt x="14159" y="3218"/>
                  </a:cubicBezTo>
                  <a:cubicBezTo>
                    <a:pt x="14051" y="3218"/>
                    <a:pt x="13943" y="3290"/>
                    <a:pt x="13943" y="3434"/>
                  </a:cubicBezTo>
                  <a:lnTo>
                    <a:pt x="13943" y="4310"/>
                  </a:lnTo>
                  <a:cubicBezTo>
                    <a:pt x="13943" y="4382"/>
                    <a:pt x="13887" y="4443"/>
                    <a:pt x="13815" y="4443"/>
                  </a:cubicBezTo>
                  <a:lnTo>
                    <a:pt x="11016" y="4443"/>
                  </a:lnTo>
                  <a:cubicBezTo>
                    <a:pt x="10944" y="4443"/>
                    <a:pt x="10888" y="4382"/>
                    <a:pt x="10888" y="4310"/>
                  </a:cubicBezTo>
                  <a:lnTo>
                    <a:pt x="10888" y="1422"/>
                  </a:lnTo>
                  <a:lnTo>
                    <a:pt x="13943" y="1422"/>
                  </a:lnTo>
                  <a:lnTo>
                    <a:pt x="13943" y="2430"/>
                  </a:lnTo>
                  <a:cubicBezTo>
                    <a:pt x="13943" y="2572"/>
                    <a:pt x="14051" y="2643"/>
                    <a:pt x="14159" y="2643"/>
                  </a:cubicBezTo>
                  <a:cubicBezTo>
                    <a:pt x="14267" y="2643"/>
                    <a:pt x="14375" y="2572"/>
                    <a:pt x="14375" y="2430"/>
                  </a:cubicBezTo>
                  <a:lnTo>
                    <a:pt x="14375" y="1422"/>
                  </a:lnTo>
                  <a:lnTo>
                    <a:pt x="14536" y="1422"/>
                  </a:lnTo>
                  <a:cubicBezTo>
                    <a:pt x="14824" y="1422"/>
                    <a:pt x="14824" y="989"/>
                    <a:pt x="14536" y="989"/>
                  </a:cubicBezTo>
                  <a:lnTo>
                    <a:pt x="9458" y="989"/>
                  </a:lnTo>
                  <a:cubicBezTo>
                    <a:pt x="9369" y="790"/>
                    <a:pt x="9175" y="651"/>
                    <a:pt x="8953" y="645"/>
                  </a:cubicBezTo>
                  <a:cubicBezTo>
                    <a:pt x="8887" y="216"/>
                    <a:pt x="8647" y="1"/>
                    <a:pt x="8407"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 name="Google Shape;1319;p68"/>
            <p:cNvSpPr/>
            <p:nvPr/>
          </p:nvSpPr>
          <p:spPr>
            <a:xfrm>
              <a:off x="3699640" y="3033064"/>
              <a:ext cx="72580" cy="62094"/>
            </a:xfrm>
            <a:custGeom>
              <a:avLst/>
              <a:gdLst/>
              <a:ahLst/>
              <a:cxnLst/>
              <a:rect l="l" t="t" r="r" b="b"/>
              <a:pathLst>
                <a:path w="2817" h="2410" extrusionOk="0">
                  <a:moveTo>
                    <a:pt x="1398" y="466"/>
                  </a:moveTo>
                  <a:cubicBezTo>
                    <a:pt x="1398" y="666"/>
                    <a:pt x="1398" y="721"/>
                    <a:pt x="1398" y="1054"/>
                  </a:cubicBezTo>
                  <a:lnTo>
                    <a:pt x="882" y="1464"/>
                  </a:lnTo>
                  <a:cubicBezTo>
                    <a:pt x="732" y="1048"/>
                    <a:pt x="971" y="588"/>
                    <a:pt x="1398" y="466"/>
                  </a:cubicBezTo>
                  <a:close/>
                  <a:moveTo>
                    <a:pt x="1824" y="466"/>
                  </a:moveTo>
                  <a:cubicBezTo>
                    <a:pt x="2251" y="588"/>
                    <a:pt x="2490" y="1048"/>
                    <a:pt x="2340" y="1464"/>
                  </a:cubicBezTo>
                  <a:lnTo>
                    <a:pt x="1824" y="1054"/>
                  </a:lnTo>
                  <a:lnTo>
                    <a:pt x="1824" y="466"/>
                  </a:lnTo>
                  <a:close/>
                  <a:moveTo>
                    <a:pt x="1398" y="1608"/>
                  </a:moveTo>
                  <a:lnTo>
                    <a:pt x="1398" y="1946"/>
                  </a:lnTo>
                  <a:cubicBezTo>
                    <a:pt x="1303" y="1919"/>
                    <a:pt x="1215" y="1874"/>
                    <a:pt x="1137" y="1813"/>
                  </a:cubicBezTo>
                  <a:lnTo>
                    <a:pt x="1398" y="1608"/>
                  </a:lnTo>
                  <a:close/>
                  <a:moveTo>
                    <a:pt x="1824" y="1608"/>
                  </a:moveTo>
                  <a:lnTo>
                    <a:pt x="2085" y="1819"/>
                  </a:lnTo>
                  <a:cubicBezTo>
                    <a:pt x="2007" y="1874"/>
                    <a:pt x="1919" y="1919"/>
                    <a:pt x="1824" y="1946"/>
                  </a:cubicBezTo>
                  <a:lnTo>
                    <a:pt x="1824" y="1608"/>
                  </a:lnTo>
                  <a:close/>
                  <a:moveTo>
                    <a:pt x="1614" y="0"/>
                  </a:moveTo>
                  <a:cubicBezTo>
                    <a:pt x="538" y="0"/>
                    <a:pt x="1" y="1298"/>
                    <a:pt x="760" y="2057"/>
                  </a:cubicBezTo>
                  <a:cubicBezTo>
                    <a:pt x="1005" y="2300"/>
                    <a:pt x="1306" y="2409"/>
                    <a:pt x="1601" y="2409"/>
                  </a:cubicBezTo>
                  <a:cubicBezTo>
                    <a:pt x="2221" y="2409"/>
                    <a:pt x="2817" y="1928"/>
                    <a:pt x="2817" y="1203"/>
                  </a:cubicBezTo>
                  <a:cubicBezTo>
                    <a:pt x="2811" y="538"/>
                    <a:pt x="2274" y="0"/>
                    <a:pt x="1614"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20" name="Google Shape;1320;p68"/>
          <p:cNvGrpSpPr/>
          <p:nvPr/>
        </p:nvGrpSpPr>
        <p:grpSpPr>
          <a:xfrm>
            <a:off x="2190867" y="2873063"/>
            <a:ext cx="306835" cy="379570"/>
            <a:chOff x="2190867" y="2873063"/>
            <a:chExt cx="306835" cy="379570"/>
          </a:xfrm>
        </p:grpSpPr>
        <p:sp>
          <p:nvSpPr>
            <p:cNvPr id="1321" name="Google Shape;1321;p68"/>
            <p:cNvSpPr/>
            <p:nvPr/>
          </p:nvSpPr>
          <p:spPr>
            <a:xfrm>
              <a:off x="2262288" y="2873063"/>
              <a:ext cx="164999" cy="160748"/>
            </a:xfrm>
            <a:custGeom>
              <a:avLst/>
              <a:gdLst/>
              <a:ahLst/>
              <a:cxnLst/>
              <a:rect l="l" t="t" r="r" b="b"/>
              <a:pathLst>
                <a:path w="6404" h="6239" extrusionOk="0">
                  <a:moveTo>
                    <a:pt x="4435" y="728"/>
                  </a:moveTo>
                  <a:lnTo>
                    <a:pt x="4435" y="728"/>
                  </a:lnTo>
                  <a:cubicBezTo>
                    <a:pt x="4922" y="982"/>
                    <a:pt x="5320" y="1374"/>
                    <a:pt x="5575" y="1860"/>
                  </a:cubicBezTo>
                  <a:lnTo>
                    <a:pt x="5575" y="1860"/>
                  </a:lnTo>
                  <a:cubicBezTo>
                    <a:pt x="5378" y="1910"/>
                    <a:pt x="5181" y="1953"/>
                    <a:pt x="4979" y="1986"/>
                  </a:cubicBezTo>
                  <a:cubicBezTo>
                    <a:pt x="4879" y="1537"/>
                    <a:pt x="4696" y="1110"/>
                    <a:pt x="4435" y="728"/>
                  </a:cubicBezTo>
                  <a:close/>
                  <a:moveTo>
                    <a:pt x="1974" y="733"/>
                  </a:moveTo>
                  <a:cubicBezTo>
                    <a:pt x="1713" y="1110"/>
                    <a:pt x="1525" y="1537"/>
                    <a:pt x="1431" y="1992"/>
                  </a:cubicBezTo>
                  <a:cubicBezTo>
                    <a:pt x="1225" y="1953"/>
                    <a:pt x="1026" y="1908"/>
                    <a:pt x="826" y="1864"/>
                  </a:cubicBezTo>
                  <a:cubicBezTo>
                    <a:pt x="1087" y="1376"/>
                    <a:pt x="1486" y="983"/>
                    <a:pt x="1974" y="733"/>
                  </a:cubicBezTo>
                  <a:close/>
                  <a:moveTo>
                    <a:pt x="2988" y="461"/>
                  </a:moveTo>
                  <a:lnTo>
                    <a:pt x="2988" y="2136"/>
                  </a:lnTo>
                  <a:cubicBezTo>
                    <a:pt x="2611" y="2130"/>
                    <a:pt x="2234" y="2102"/>
                    <a:pt x="1863" y="2053"/>
                  </a:cubicBezTo>
                  <a:cubicBezTo>
                    <a:pt x="2013" y="1432"/>
                    <a:pt x="2379" y="644"/>
                    <a:pt x="2988" y="461"/>
                  </a:cubicBezTo>
                  <a:close/>
                  <a:moveTo>
                    <a:pt x="3421" y="461"/>
                  </a:moveTo>
                  <a:cubicBezTo>
                    <a:pt x="3920" y="600"/>
                    <a:pt x="4341" y="1227"/>
                    <a:pt x="4546" y="2058"/>
                  </a:cubicBezTo>
                  <a:cubicBezTo>
                    <a:pt x="4169" y="2102"/>
                    <a:pt x="3798" y="2130"/>
                    <a:pt x="3421" y="2141"/>
                  </a:cubicBezTo>
                  <a:lnTo>
                    <a:pt x="3421" y="461"/>
                  </a:lnTo>
                  <a:close/>
                  <a:moveTo>
                    <a:pt x="1780" y="2479"/>
                  </a:moveTo>
                  <a:cubicBezTo>
                    <a:pt x="2184" y="2535"/>
                    <a:pt x="2584" y="2563"/>
                    <a:pt x="2988" y="2568"/>
                  </a:cubicBezTo>
                  <a:lnTo>
                    <a:pt x="2988" y="3671"/>
                  </a:lnTo>
                  <a:cubicBezTo>
                    <a:pt x="2584" y="3682"/>
                    <a:pt x="2184" y="3710"/>
                    <a:pt x="1780" y="3766"/>
                  </a:cubicBezTo>
                  <a:cubicBezTo>
                    <a:pt x="1724" y="3339"/>
                    <a:pt x="1724" y="2906"/>
                    <a:pt x="1780" y="2479"/>
                  </a:cubicBezTo>
                  <a:close/>
                  <a:moveTo>
                    <a:pt x="4624" y="2479"/>
                  </a:moveTo>
                  <a:cubicBezTo>
                    <a:pt x="4685" y="2906"/>
                    <a:pt x="4685" y="3339"/>
                    <a:pt x="4624" y="3766"/>
                  </a:cubicBezTo>
                  <a:cubicBezTo>
                    <a:pt x="4225" y="3710"/>
                    <a:pt x="3820" y="3682"/>
                    <a:pt x="3421" y="3671"/>
                  </a:cubicBezTo>
                  <a:lnTo>
                    <a:pt x="3421" y="2568"/>
                  </a:lnTo>
                  <a:cubicBezTo>
                    <a:pt x="3820" y="2563"/>
                    <a:pt x="4225" y="2535"/>
                    <a:pt x="4624" y="2479"/>
                  </a:cubicBezTo>
                  <a:close/>
                  <a:moveTo>
                    <a:pt x="654" y="2263"/>
                  </a:moveTo>
                  <a:cubicBezTo>
                    <a:pt x="887" y="2319"/>
                    <a:pt x="1120" y="2369"/>
                    <a:pt x="1353" y="2413"/>
                  </a:cubicBezTo>
                  <a:cubicBezTo>
                    <a:pt x="1292" y="2884"/>
                    <a:pt x="1292" y="3361"/>
                    <a:pt x="1353" y="3832"/>
                  </a:cubicBezTo>
                  <a:cubicBezTo>
                    <a:pt x="1120" y="3871"/>
                    <a:pt x="887" y="3921"/>
                    <a:pt x="654" y="3982"/>
                  </a:cubicBezTo>
                  <a:cubicBezTo>
                    <a:pt x="466" y="3422"/>
                    <a:pt x="466" y="2818"/>
                    <a:pt x="654" y="2263"/>
                  </a:cubicBezTo>
                  <a:close/>
                  <a:moveTo>
                    <a:pt x="5749" y="2263"/>
                  </a:moveTo>
                  <a:cubicBezTo>
                    <a:pt x="5938" y="2818"/>
                    <a:pt x="5938" y="3422"/>
                    <a:pt x="5749" y="3982"/>
                  </a:cubicBezTo>
                  <a:cubicBezTo>
                    <a:pt x="5522" y="3921"/>
                    <a:pt x="5289" y="3871"/>
                    <a:pt x="5051" y="3832"/>
                  </a:cubicBezTo>
                  <a:cubicBezTo>
                    <a:pt x="5117" y="3361"/>
                    <a:pt x="5117" y="2884"/>
                    <a:pt x="5051" y="2413"/>
                  </a:cubicBezTo>
                  <a:cubicBezTo>
                    <a:pt x="5289" y="2369"/>
                    <a:pt x="5522" y="2319"/>
                    <a:pt x="5749" y="2263"/>
                  </a:cubicBezTo>
                  <a:close/>
                  <a:moveTo>
                    <a:pt x="1431" y="4253"/>
                  </a:moveTo>
                  <a:cubicBezTo>
                    <a:pt x="1530" y="4702"/>
                    <a:pt x="1713" y="5135"/>
                    <a:pt x="1974" y="5512"/>
                  </a:cubicBezTo>
                  <a:cubicBezTo>
                    <a:pt x="1486" y="5262"/>
                    <a:pt x="1087" y="4863"/>
                    <a:pt x="826" y="4381"/>
                  </a:cubicBezTo>
                  <a:lnTo>
                    <a:pt x="832" y="4381"/>
                  </a:lnTo>
                  <a:cubicBezTo>
                    <a:pt x="1026" y="4331"/>
                    <a:pt x="1225" y="4292"/>
                    <a:pt x="1431" y="4253"/>
                  </a:cubicBezTo>
                  <a:close/>
                  <a:moveTo>
                    <a:pt x="4973" y="4253"/>
                  </a:moveTo>
                  <a:cubicBezTo>
                    <a:pt x="5178" y="4292"/>
                    <a:pt x="5378" y="4331"/>
                    <a:pt x="5577" y="4381"/>
                  </a:cubicBezTo>
                  <a:cubicBezTo>
                    <a:pt x="5317" y="4863"/>
                    <a:pt x="4918" y="5262"/>
                    <a:pt x="4430" y="5512"/>
                  </a:cubicBezTo>
                  <a:cubicBezTo>
                    <a:pt x="4690" y="5135"/>
                    <a:pt x="4879" y="4702"/>
                    <a:pt x="4973" y="4253"/>
                  </a:cubicBezTo>
                  <a:close/>
                  <a:moveTo>
                    <a:pt x="2988" y="4104"/>
                  </a:moveTo>
                  <a:lnTo>
                    <a:pt x="2988" y="5778"/>
                  </a:lnTo>
                  <a:cubicBezTo>
                    <a:pt x="2379" y="5601"/>
                    <a:pt x="2013" y="4802"/>
                    <a:pt x="1863" y="4187"/>
                  </a:cubicBezTo>
                  <a:cubicBezTo>
                    <a:pt x="2234" y="4137"/>
                    <a:pt x="2611" y="4109"/>
                    <a:pt x="2988" y="4104"/>
                  </a:cubicBezTo>
                  <a:close/>
                  <a:moveTo>
                    <a:pt x="3421" y="4104"/>
                  </a:moveTo>
                  <a:cubicBezTo>
                    <a:pt x="3798" y="4115"/>
                    <a:pt x="4169" y="4143"/>
                    <a:pt x="4546" y="4187"/>
                  </a:cubicBezTo>
                  <a:cubicBezTo>
                    <a:pt x="4341" y="5018"/>
                    <a:pt x="3920" y="5639"/>
                    <a:pt x="3421" y="5778"/>
                  </a:cubicBezTo>
                  <a:lnTo>
                    <a:pt x="3421" y="4104"/>
                  </a:lnTo>
                  <a:close/>
                  <a:moveTo>
                    <a:pt x="3202" y="1"/>
                  </a:moveTo>
                  <a:cubicBezTo>
                    <a:pt x="2029" y="1"/>
                    <a:pt x="856" y="640"/>
                    <a:pt x="322" y="1920"/>
                  </a:cubicBezTo>
                  <a:cubicBezTo>
                    <a:pt x="0" y="2685"/>
                    <a:pt x="0" y="3544"/>
                    <a:pt x="316" y="4314"/>
                  </a:cubicBezTo>
                  <a:lnTo>
                    <a:pt x="322" y="4320"/>
                  </a:lnTo>
                  <a:cubicBezTo>
                    <a:pt x="851" y="5593"/>
                    <a:pt x="2031" y="6239"/>
                    <a:pt x="3211" y="6239"/>
                  </a:cubicBezTo>
                  <a:cubicBezTo>
                    <a:pt x="4379" y="6239"/>
                    <a:pt x="5547" y="5605"/>
                    <a:pt x="6082" y="4320"/>
                  </a:cubicBezTo>
                  <a:cubicBezTo>
                    <a:pt x="6403" y="3555"/>
                    <a:pt x="6403" y="2690"/>
                    <a:pt x="6082" y="1920"/>
                  </a:cubicBezTo>
                  <a:cubicBezTo>
                    <a:pt x="5549" y="641"/>
                    <a:pt x="4376" y="1"/>
                    <a:pt x="320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 name="Google Shape;1322;p68"/>
            <p:cNvSpPr/>
            <p:nvPr/>
          </p:nvSpPr>
          <p:spPr>
            <a:xfrm>
              <a:off x="2432105" y="2947936"/>
              <a:ext cx="43594" cy="11156"/>
            </a:xfrm>
            <a:custGeom>
              <a:avLst/>
              <a:gdLst/>
              <a:ahLst/>
              <a:cxnLst/>
              <a:rect l="l" t="t" r="r" b="b"/>
              <a:pathLst>
                <a:path w="1692" h="433" extrusionOk="0">
                  <a:moveTo>
                    <a:pt x="289" y="0"/>
                  </a:moveTo>
                  <a:cubicBezTo>
                    <a:pt x="1" y="0"/>
                    <a:pt x="1" y="433"/>
                    <a:pt x="289" y="433"/>
                  </a:cubicBezTo>
                  <a:lnTo>
                    <a:pt x="1403" y="433"/>
                  </a:lnTo>
                  <a:cubicBezTo>
                    <a:pt x="1692" y="433"/>
                    <a:pt x="1692" y="0"/>
                    <a:pt x="1403"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 name="Google Shape;1323;p68"/>
            <p:cNvSpPr/>
            <p:nvPr/>
          </p:nvSpPr>
          <p:spPr>
            <a:xfrm>
              <a:off x="2426102" y="2903053"/>
              <a:ext cx="39472" cy="24631"/>
            </a:xfrm>
            <a:custGeom>
              <a:avLst/>
              <a:gdLst/>
              <a:ahLst/>
              <a:cxnLst/>
              <a:rect l="l" t="t" r="r" b="b"/>
              <a:pathLst>
                <a:path w="1532" h="956" extrusionOk="0">
                  <a:moveTo>
                    <a:pt x="1291" y="0"/>
                  </a:moveTo>
                  <a:cubicBezTo>
                    <a:pt x="1255" y="0"/>
                    <a:pt x="1220" y="10"/>
                    <a:pt x="1187" y="29"/>
                  </a:cubicBezTo>
                  <a:lnTo>
                    <a:pt x="201" y="545"/>
                  </a:lnTo>
                  <a:cubicBezTo>
                    <a:pt x="1" y="650"/>
                    <a:pt x="79" y="955"/>
                    <a:pt x="300" y="955"/>
                  </a:cubicBezTo>
                  <a:cubicBezTo>
                    <a:pt x="306" y="955"/>
                    <a:pt x="310" y="955"/>
                    <a:pt x="314" y="955"/>
                  </a:cubicBezTo>
                  <a:cubicBezTo>
                    <a:pt x="370" y="955"/>
                    <a:pt x="389" y="936"/>
                    <a:pt x="1387" y="406"/>
                  </a:cubicBezTo>
                  <a:cubicBezTo>
                    <a:pt x="1492" y="351"/>
                    <a:pt x="1531" y="218"/>
                    <a:pt x="1476" y="112"/>
                  </a:cubicBezTo>
                  <a:cubicBezTo>
                    <a:pt x="1438" y="41"/>
                    <a:pt x="1365" y="0"/>
                    <a:pt x="1291"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 name="Google Shape;1324;p68"/>
            <p:cNvSpPr/>
            <p:nvPr/>
          </p:nvSpPr>
          <p:spPr>
            <a:xfrm>
              <a:off x="2212871" y="2947936"/>
              <a:ext cx="43569" cy="11156"/>
            </a:xfrm>
            <a:custGeom>
              <a:avLst/>
              <a:gdLst/>
              <a:ahLst/>
              <a:cxnLst/>
              <a:rect l="l" t="t" r="r" b="b"/>
              <a:pathLst>
                <a:path w="1691" h="433" extrusionOk="0">
                  <a:moveTo>
                    <a:pt x="288" y="0"/>
                  </a:moveTo>
                  <a:cubicBezTo>
                    <a:pt x="0" y="0"/>
                    <a:pt x="0" y="433"/>
                    <a:pt x="288" y="433"/>
                  </a:cubicBezTo>
                  <a:lnTo>
                    <a:pt x="1403" y="433"/>
                  </a:lnTo>
                  <a:cubicBezTo>
                    <a:pt x="1691" y="433"/>
                    <a:pt x="1691" y="0"/>
                    <a:pt x="1403"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 name="Google Shape;1325;p68"/>
            <p:cNvSpPr/>
            <p:nvPr/>
          </p:nvSpPr>
          <p:spPr>
            <a:xfrm>
              <a:off x="2221270" y="2903028"/>
              <a:ext cx="41430" cy="24657"/>
            </a:xfrm>
            <a:custGeom>
              <a:avLst/>
              <a:gdLst/>
              <a:ahLst/>
              <a:cxnLst/>
              <a:rect l="l" t="t" r="r" b="b"/>
              <a:pathLst>
                <a:path w="1608" h="957" extrusionOk="0">
                  <a:moveTo>
                    <a:pt x="308" y="0"/>
                  </a:moveTo>
                  <a:cubicBezTo>
                    <a:pt x="112" y="0"/>
                    <a:pt x="0" y="294"/>
                    <a:pt x="217" y="407"/>
                  </a:cubicBezTo>
                  <a:cubicBezTo>
                    <a:pt x="1223" y="941"/>
                    <a:pt x="1229" y="956"/>
                    <a:pt x="1292" y="956"/>
                  </a:cubicBezTo>
                  <a:cubicBezTo>
                    <a:pt x="1296" y="956"/>
                    <a:pt x="1300" y="956"/>
                    <a:pt x="1304" y="956"/>
                  </a:cubicBezTo>
                  <a:cubicBezTo>
                    <a:pt x="1306" y="956"/>
                    <a:pt x="1308" y="956"/>
                    <a:pt x="1310" y="956"/>
                  </a:cubicBezTo>
                  <a:cubicBezTo>
                    <a:pt x="1533" y="956"/>
                    <a:pt x="1607" y="645"/>
                    <a:pt x="1404" y="546"/>
                  </a:cubicBezTo>
                  <a:lnTo>
                    <a:pt x="417" y="30"/>
                  </a:lnTo>
                  <a:cubicBezTo>
                    <a:pt x="379" y="10"/>
                    <a:pt x="342" y="0"/>
                    <a:pt x="308"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 name="Google Shape;1326;p68"/>
            <p:cNvSpPr/>
            <p:nvPr/>
          </p:nvSpPr>
          <p:spPr>
            <a:xfrm>
              <a:off x="2425638" y="2977076"/>
              <a:ext cx="41198" cy="24580"/>
            </a:xfrm>
            <a:custGeom>
              <a:avLst/>
              <a:gdLst/>
              <a:ahLst/>
              <a:cxnLst/>
              <a:rect l="l" t="t" r="r" b="b"/>
              <a:pathLst>
                <a:path w="1599" h="954" extrusionOk="0">
                  <a:moveTo>
                    <a:pt x="312" y="0"/>
                  </a:moveTo>
                  <a:cubicBezTo>
                    <a:pt x="115" y="0"/>
                    <a:pt x="0" y="297"/>
                    <a:pt x="219" y="410"/>
                  </a:cubicBezTo>
                  <a:cubicBezTo>
                    <a:pt x="1206" y="935"/>
                    <a:pt x="1230" y="954"/>
                    <a:pt x="1285" y="954"/>
                  </a:cubicBezTo>
                  <a:cubicBezTo>
                    <a:pt x="1290" y="954"/>
                    <a:pt x="1294" y="954"/>
                    <a:pt x="1300" y="954"/>
                  </a:cubicBezTo>
                  <a:cubicBezTo>
                    <a:pt x="1527" y="954"/>
                    <a:pt x="1599" y="654"/>
                    <a:pt x="1405" y="549"/>
                  </a:cubicBezTo>
                  <a:lnTo>
                    <a:pt x="418" y="28"/>
                  </a:lnTo>
                  <a:cubicBezTo>
                    <a:pt x="381" y="9"/>
                    <a:pt x="346" y="0"/>
                    <a:pt x="31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 name="Google Shape;1327;p68"/>
            <p:cNvSpPr/>
            <p:nvPr/>
          </p:nvSpPr>
          <p:spPr>
            <a:xfrm>
              <a:off x="2221244" y="2977128"/>
              <a:ext cx="39910" cy="24683"/>
            </a:xfrm>
            <a:custGeom>
              <a:avLst/>
              <a:gdLst/>
              <a:ahLst/>
              <a:cxnLst/>
              <a:rect l="l" t="t" r="r" b="b"/>
              <a:pathLst>
                <a:path w="1549" h="958" extrusionOk="0">
                  <a:moveTo>
                    <a:pt x="1302" y="1"/>
                  </a:moveTo>
                  <a:cubicBezTo>
                    <a:pt x="1267" y="1"/>
                    <a:pt x="1232" y="9"/>
                    <a:pt x="1200" y="26"/>
                  </a:cubicBezTo>
                  <a:lnTo>
                    <a:pt x="218" y="547"/>
                  </a:lnTo>
                  <a:cubicBezTo>
                    <a:pt x="0" y="661"/>
                    <a:pt x="115" y="957"/>
                    <a:pt x="312" y="957"/>
                  </a:cubicBezTo>
                  <a:cubicBezTo>
                    <a:pt x="345" y="957"/>
                    <a:pt x="381" y="949"/>
                    <a:pt x="418" y="930"/>
                  </a:cubicBezTo>
                  <a:lnTo>
                    <a:pt x="1405" y="408"/>
                  </a:lnTo>
                  <a:cubicBezTo>
                    <a:pt x="1510" y="353"/>
                    <a:pt x="1549" y="220"/>
                    <a:pt x="1493" y="115"/>
                  </a:cubicBezTo>
                  <a:cubicBezTo>
                    <a:pt x="1455" y="42"/>
                    <a:pt x="1380" y="1"/>
                    <a:pt x="130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 name="Google Shape;1328;p68"/>
            <p:cNvSpPr/>
            <p:nvPr/>
          </p:nvSpPr>
          <p:spPr>
            <a:xfrm>
              <a:off x="2208001" y="3028349"/>
              <a:ext cx="83169" cy="71240"/>
            </a:xfrm>
            <a:custGeom>
              <a:avLst/>
              <a:gdLst/>
              <a:ahLst/>
              <a:cxnLst/>
              <a:rect l="l" t="t" r="r" b="b"/>
              <a:pathLst>
                <a:path w="3228" h="2765" extrusionOk="0">
                  <a:moveTo>
                    <a:pt x="1837" y="430"/>
                  </a:moveTo>
                  <a:cubicBezTo>
                    <a:pt x="2324" y="430"/>
                    <a:pt x="2795" y="810"/>
                    <a:pt x="2795" y="1381"/>
                  </a:cubicBezTo>
                  <a:cubicBezTo>
                    <a:pt x="2795" y="1908"/>
                    <a:pt x="2368" y="2329"/>
                    <a:pt x="1847" y="2329"/>
                  </a:cubicBezTo>
                  <a:cubicBezTo>
                    <a:pt x="998" y="2329"/>
                    <a:pt x="577" y="1309"/>
                    <a:pt x="1176" y="710"/>
                  </a:cubicBezTo>
                  <a:cubicBezTo>
                    <a:pt x="1367" y="517"/>
                    <a:pt x="1604" y="430"/>
                    <a:pt x="1837" y="430"/>
                  </a:cubicBezTo>
                  <a:close/>
                  <a:moveTo>
                    <a:pt x="1847" y="0"/>
                  </a:moveTo>
                  <a:cubicBezTo>
                    <a:pt x="616" y="0"/>
                    <a:pt x="1" y="1486"/>
                    <a:pt x="865" y="2357"/>
                  </a:cubicBezTo>
                  <a:cubicBezTo>
                    <a:pt x="1147" y="2638"/>
                    <a:pt x="1494" y="2764"/>
                    <a:pt x="1834" y="2764"/>
                  </a:cubicBezTo>
                  <a:cubicBezTo>
                    <a:pt x="2545" y="2764"/>
                    <a:pt x="3227" y="2213"/>
                    <a:pt x="3227" y="1381"/>
                  </a:cubicBezTo>
                  <a:cubicBezTo>
                    <a:pt x="3227" y="621"/>
                    <a:pt x="2606" y="0"/>
                    <a:pt x="1847"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 name="Google Shape;1329;p68"/>
            <p:cNvSpPr/>
            <p:nvPr/>
          </p:nvSpPr>
          <p:spPr>
            <a:xfrm>
              <a:off x="2385548" y="3028349"/>
              <a:ext cx="83169" cy="71240"/>
            </a:xfrm>
            <a:custGeom>
              <a:avLst/>
              <a:gdLst/>
              <a:ahLst/>
              <a:cxnLst/>
              <a:rect l="l" t="t" r="r" b="b"/>
              <a:pathLst>
                <a:path w="3228" h="2765" extrusionOk="0">
                  <a:moveTo>
                    <a:pt x="1837" y="430"/>
                  </a:moveTo>
                  <a:cubicBezTo>
                    <a:pt x="2324" y="430"/>
                    <a:pt x="2795" y="810"/>
                    <a:pt x="2795" y="1381"/>
                  </a:cubicBezTo>
                  <a:cubicBezTo>
                    <a:pt x="2795" y="1908"/>
                    <a:pt x="2368" y="2329"/>
                    <a:pt x="1847" y="2329"/>
                  </a:cubicBezTo>
                  <a:cubicBezTo>
                    <a:pt x="998" y="2329"/>
                    <a:pt x="577" y="1309"/>
                    <a:pt x="1176" y="710"/>
                  </a:cubicBezTo>
                  <a:cubicBezTo>
                    <a:pt x="1367" y="517"/>
                    <a:pt x="1604" y="430"/>
                    <a:pt x="1837" y="430"/>
                  </a:cubicBezTo>
                  <a:close/>
                  <a:moveTo>
                    <a:pt x="1847" y="0"/>
                  </a:moveTo>
                  <a:cubicBezTo>
                    <a:pt x="616" y="0"/>
                    <a:pt x="1" y="1486"/>
                    <a:pt x="865" y="2357"/>
                  </a:cubicBezTo>
                  <a:cubicBezTo>
                    <a:pt x="1147" y="2638"/>
                    <a:pt x="1494" y="2764"/>
                    <a:pt x="1834" y="2764"/>
                  </a:cubicBezTo>
                  <a:cubicBezTo>
                    <a:pt x="2545" y="2764"/>
                    <a:pt x="3227" y="2213"/>
                    <a:pt x="3227" y="1381"/>
                  </a:cubicBezTo>
                  <a:cubicBezTo>
                    <a:pt x="3227" y="621"/>
                    <a:pt x="2606" y="0"/>
                    <a:pt x="1847"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 name="Google Shape;1330;p68"/>
            <p:cNvSpPr/>
            <p:nvPr/>
          </p:nvSpPr>
          <p:spPr>
            <a:xfrm>
              <a:off x="2190867" y="3107061"/>
              <a:ext cx="306835" cy="145572"/>
            </a:xfrm>
            <a:custGeom>
              <a:avLst/>
              <a:gdLst/>
              <a:ahLst/>
              <a:cxnLst/>
              <a:rect l="l" t="t" r="r" b="b"/>
              <a:pathLst>
                <a:path w="11909" h="5650" extrusionOk="0">
                  <a:moveTo>
                    <a:pt x="815" y="0"/>
                  </a:moveTo>
                  <a:cubicBezTo>
                    <a:pt x="588" y="6"/>
                    <a:pt x="0" y="183"/>
                    <a:pt x="0" y="948"/>
                  </a:cubicBezTo>
                  <a:lnTo>
                    <a:pt x="0" y="3981"/>
                  </a:lnTo>
                  <a:cubicBezTo>
                    <a:pt x="0" y="4291"/>
                    <a:pt x="250" y="4540"/>
                    <a:pt x="560" y="4540"/>
                  </a:cubicBezTo>
                  <a:cubicBezTo>
                    <a:pt x="634" y="4540"/>
                    <a:pt x="688" y="4541"/>
                    <a:pt x="729" y="4541"/>
                  </a:cubicBezTo>
                  <a:cubicBezTo>
                    <a:pt x="812" y="4541"/>
                    <a:pt x="847" y="4539"/>
                    <a:pt x="898" y="4524"/>
                  </a:cubicBezTo>
                  <a:lnTo>
                    <a:pt x="898" y="5433"/>
                  </a:lnTo>
                  <a:cubicBezTo>
                    <a:pt x="898" y="5549"/>
                    <a:pt x="998" y="5649"/>
                    <a:pt x="1115" y="5649"/>
                  </a:cubicBezTo>
                  <a:lnTo>
                    <a:pt x="1979" y="5649"/>
                  </a:lnTo>
                  <a:cubicBezTo>
                    <a:pt x="2268" y="5649"/>
                    <a:pt x="2268" y="5217"/>
                    <a:pt x="1979" y="5217"/>
                  </a:cubicBezTo>
                  <a:lnTo>
                    <a:pt x="1331" y="5217"/>
                  </a:lnTo>
                  <a:lnTo>
                    <a:pt x="1331" y="1148"/>
                  </a:lnTo>
                  <a:cubicBezTo>
                    <a:pt x="1331" y="1004"/>
                    <a:pt x="1223" y="931"/>
                    <a:pt x="1115" y="931"/>
                  </a:cubicBezTo>
                  <a:cubicBezTo>
                    <a:pt x="1007" y="931"/>
                    <a:pt x="898" y="1004"/>
                    <a:pt x="898" y="1148"/>
                  </a:cubicBezTo>
                  <a:lnTo>
                    <a:pt x="898" y="3981"/>
                  </a:lnTo>
                  <a:cubicBezTo>
                    <a:pt x="898" y="4053"/>
                    <a:pt x="843" y="4108"/>
                    <a:pt x="771" y="4108"/>
                  </a:cubicBezTo>
                  <a:lnTo>
                    <a:pt x="560" y="4108"/>
                  </a:lnTo>
                  <a:cubicBezTo>
                    <a:pt x="488" y="4108"/>
                    <a:pt x="433" y="4053"/>
                    <a:pt x="433" y="3981"/>
                  </a:cubicBezTo>
                  <a:lnTo>
                    <a:pt x="433" y="943"/>
                  </a:lnTo>
                  <a:cubicBezTo>
                    <a:pt x="433" y="599"/>
                    <a:pt x="610" y="444"/>
                    <a:pt x="826" y="433"/>
                  </a:cubicBezTo>
                  <a:lnTo>
                    <a:pt x="4081" y="433"/>
                  </a:lnTo>
                  <a:cubicBezTo>
                    <a:pt x="4158" y="438"/>
                    <a:pt x="4230" y="482"/>
                    <a:pt x="4275" y="549"/>
                  </a:cubicBezTo>
                  <a:lnTo>
                    <a:pt x="5694" y="2606"/>
                  </a:lnTo>
                  <a:cubicBezTo>
                    <a:pt x="5683" y="2617"/>
                    <a:pt x="5417" y="2999"/>
                    <a:pt x="5406" y="3021"/>
                  </a:cubicBezTo>
                  <a:lnTo>
                    <a:pt x="4081" y="1098"/>
                  </a:lnTo>
                  <a:cubicBezTo>
                    <a:pt x="4035" y="1034"/>
                    <a:pt x="3969" y="1005"/>
                    <a:pt x="3904" y="1005"/>
                  </a:cubicBezTo>
                  <a:cubicBezTo>
                    <a:pt x="3794" y="1005"/>
                    <a:pt x="3687" y="1087"/>
                    <a:pt x="3687" y="1220"/>
                  </a:cubicBezTo>
                  <a:lnTo>
                    <a:pt x="3687" y="5217"/>
                  </a:lnTo>
                  <a:lnTo>
                    <a:pt x="2983" y="5217"/>
                  </a:lnTo>
                  <a:cubicBezTo>
                    <a:pt x="2695" y="5217"/>
                    <a:pt x="2695" y="5644"/>
                    <a:pt x="2983" y="5644"/>
                  </a:cubicBezTo>
                  <a:lnTo>
                    <a:pt x="3903" y="5644"/>
                  </a:lnTo>
                  <a:cubicBezTo>
                    <a:pt x="4020" y="5644"/>
                    <a:pt x="4119" y="5549"/>
                    <a:pt x="4119" y="5433"/>
                  </a:cubicBezTo>
                  <a:lnTo>
                    <a:pt x="4119" y="1913"/>
                  </a:lnTo>
                  <a:lnTo>
                    <a:pt x="5394" y="3753"/>
                  </a:lnTo>
                  <a:cubicBezTo>
                    <a:pt x="5533" y="3945"/>
                    <a:pt x="5745" y="4040"/>
                    <a:pt x="5956" y="4040"/>
                  </a:cubicBezTo>
                  <a:cubicBezTo>
                    <a:pt x="6168" y="4040"/>
                    <a:pt x="6378" y="3945"/>
                    <a:pt x="6514" y="3753"/>
                  </a:cubicBezTo>
                  <a:lnTo>
                    <a:pt x="7789" y="1907"/>
                  </a:lnTo>
                  <a:lnTo>
                    <a:pt x="7789" y="5427"/>
                  </a:lnTo>
                  <a:cubicBezTo>
                    <a:pt x="7789" y="5544"/>
                    <a:pt x="7889" y="5644"/>
                    <a:pt x="8006" y="5644"/>
                  </a:cubicBezTo>
                  <a:lnTo>
                    <a:pt x="10794" y="5644"/>
                  </a:lnTo>
                  <a:cubicBezTo>
                    <a:pt x="10916" y="5644"/>
                    <a:pt x="11010" y="5544"/>
                    <a:pt x="11010" y="5427"/>
                  </a:cubicBezTo>
                  <a:lnTo>
                    <a:pt x="11010" y="4524"/>
                  </a:lnTo>
                  <a:cubicBezTo>
                    <a:pt x="11088" y="4540"/>
                    <a:pt x="11127" y="4540"/>
                    <a:pt x="11349" y="4540"/>
                  </a:cubicBezTo>
                  <a:cubicBezTo>
                    <a:pt x="11659" y="4540"/>
                    <a:pt x="11908" y="4285"/>
                    <a:pt x="11908" y="3981"/>
                  </a:cubicBezTo>
                  <a:lnTo>
                    <a:pt x="11908" y="2905"/>
                  </a:lnTo>
                  <a:cubicBezTo>
                    <a:pt x="11908" y="2761"/>
                    <a:pt x="11800" y="2689"/>
                    <a:pt x="11692" y="2689"/>
                  </a:cubicBezTo>
                  <a:cubicBezTo>
                    <a:pt x="11584" y="2689"/>
                    <a:pt x="11476" y="2761"/>
                    <a:pt x="11476" y="2905"/>
                  </a:cubicBezTo>
                  <a:lnTo>
                    <a:pt x="11476" y="3981"/>
                  </a:lnTo>
                  <a:cubicBezTo>
                    <a:pt x="11476" y="4047"/>
                    <a:pt x="11421" y="4108"/>
                    <a:pt x="11349" y="4108"/>
                  </a:cubicBezTo>
                  <a:lnTo>
                    <a:pt x="11143" y="4108"/>
                  </a:lnTo>
                  <a:cubicBezTo>
                    <a:pt x="11071" y="4108"/>
                    <a:pt x="11010" y="4047"/>
                    <a:pt x="11010" y="3981"/>
                  </a:cubicBezTo>
                  <a:lnTo>
                    <a:pt x="11010" y="1148"/>
                  </a:lnTo>
                  <a:cubicBezTo>
                    <a:pt x="11010" y="1004"/>
                    <a:pt x="10902" y="931"/>
                    <a:pt x="10794" y="931"/>
                  </a:cubicBezTo>
                  <a:cubicBezTo>
                    <a:pt x="10686" y="931"/>
                    <a:pt x="10578" y="1004"/>
                    <a:pt x="10578" y="1148"/>
                  </a:cubicBezTo>
                  <a:lnTo>
                    <a:pt x="10578" y="5217"/>
                  </a:lnTo>
                  <a:lnTo>
                    <a:pt x="8222" y="5217"/>
                  </a:lnTo>
                  <a:lnTo>
                    <a:pt x="8222" y="1220"/>
                  </a:lnTo>
                  <a:cubicBezTo>
                    <a:pt x="8222" y="1087"/>
                    <a:pt x="8114" y="1005"/>
                    <a:pt x="8004" y="1005"/>
                  </a:cubicBezTo>
                  <a:cubicBezTo>
                    <a:pt x="7939" y="1005"/>
                    <a:pt x="7873" y="1034"/>
                    <a:pt x="7828" y="1098"/>
                  </a:cubicBezTo>
                  <a:cubicBezTo>
                    <a:pt x="6043" y="3687"/>
                    <a:pt x="6148" y="3570"/>
                    <a:pt x="6032" y="3598"/>
                  </a:cubicBezTo>
                  <a:cubicBezTo>
                    <a:pt x="6009" y="3605"/>
                    <a:pt x="5987" y="3608"/>
                    <a:pt x="5965" y="3608"/>
                  </a:cubicBezTo>
                  <a:cubicBezTo>
                    <a:pt x="5788" y="3608"/>
                    <a:pt x="5668" y="3401"/>
                    <a:pt x="5777" y="3243"/>
                  </a:cubicBezTo>
                  <a:lnTo>
                    <a:pt x="7640" y="549"/>
                  </a:lnTo>
                  <a:cubicBezTo>
                    <a:pt x="7679" y="482"/>
                    <a:pt x="7751" y="438"/>
                    <a:pt x="7828" y="427"/>
                  </a:cubicBezTo>
                  <a:cubicBezTo>
                    <a:pt x="8955" y="427"/>
                    <a:pt x="9700" y="425"/>
                    <a:pt x="10197" y="425"/>
                  </a:cubicBezTo>
                  <a:cubicBezTo>
                    <a:pt x="11254" y="425"/>
                    <a:pt x="11191" y="435"/>
                    <a:pt x="11293" y="499"/>
                  </a:cubicBezTo>
                  <a:cubicBezTo>
                    <a:pt x="11421" y="582"/>
                    <a:pt x="11482" y="732"/>
                    <a:pt x="11482" y="943"/>
                  </a:cubicBezTo>
                  <a:lnTo>
                    <a:pt x="11482" y="1902"/>
                  </a:lnTo>
                  <a:cubicBezTo>
                    <a:pt x="11482" y="2018"/>
                    <a:pt x="11576" y="2112"/>
                    <a:pt x="11692" y="2118"/>
                  </a:cubicBezTo>
                  <a:cubicBezTo>
                    <a:pt x="11814" y="2112"/>
                    <a:pt x="11908" y="2018"/>
                    <a:pt x="11908" y="1902"/>
                  </a:cubicBezTo>
                  <a:lnTo>
                    <a:pt x="11908" y="943"/>
                  </a:lnTo>
                  <a:cubicBezTo>
                    <a:pt x="11908" y="183"/>
                    <a:pt x="11321" y="0"/>
                    <a:pt x="11093" y="0"/>
                  </a:cubicBezTo>
                  <a:lnTo>
                    <a:pt x="7823" y="0"/>
                  </a:lnTo>
                  <a:cubicBezTo>
                    <a:pt x="7601" y="11"/>
                    <a:pt x="7401" y="122"/>
                    <a:pt x="7285" y="305"/>
                  </a:cubicBezTo>
                  <a:lnTo>
                    <a:pt x="5954" y="2229"/>
                  </a:lnTo>
                  <a:lnTo>
                    <a:pt x="4629" y="305"/>
                  </a:lnTo>
                  <a:cubicBezTo>
                    <a:pt x="4507" y="128"/>
                    <a:pt x="4308" y="11"/>
                    <a:pt x="409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1" name="Google Shape;1331;p68"/>
          <p:cNvGrpSpPr/>
          <p:nvPr/>
        </p:nvGrpSpPr>
        <p:grpSpPr>
          <a:xfrm>
            <a:off x="887055" y="2896792"/>
            <a:ext cx="379673" cy="331699"/>
            <a:chOff x="887055" y="2896792"/>
            <a:chExt cx="379673" cy="331699"/>
          </a:xfrm>
        </p:grpSpPr>
        <p:sp>
          <p:nvSpPr>
            <p:cNvPr id="1332" name="Google Shape;1332;p68"/>
            <p:cNvSpPr/>
            <p:nvPr/>
          </p:nvSpPr>
          <p:spPr>
            <a:xfrm>
              <a:off x="1144731" y="3023917"/>
              <a:ext cx="13449" cy="13604"/>
            </a:xfrm>
            <a:custGeom>
              <a:avLst/>
              <a:gdLst/>
              <a:ahLst/>
              <a:cxnLst/>
              <a:rect l="l" t="t" r="r" b="b"/>
              <a:pathLst>
                <a:path w="522" h="528" extrusionOk="0">
                  <a:moveTo>
                    <a:pt x="261" y="1"/>
                  </a:moveTo>
                  <a:cubicBezTo>
                    <a:pt x="117" y="1"/>
                    <a:pt x="0" y="123"/>
                    <a:pt x="0" y="267"/>
                  </a:cubicBezTo>
                  <a:cubicBezTo>
                    <a:pt x="0" y="411"/>
                    <a:pt x="117" y="527"/>
                    <a:pt x="261" y="527"/>
                  </a:cubicBezTo>
                  <a:cubicBezTo>
                    <a:pt x="405" y="527"/>
                    <a:pt x="522" y="411"/>
                    <a:pt x="522" y="267"/>
                  </a:cubicBezTo>
                  <a:cubicBezTo>
                    <a:pt x="522" y="123"/>
                    <a:pt x="405" y="1"/>
                    <a:pt x="261"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 name="Google Shape;1333;p68"/>
            <p:cNvSpPr/>
            <p:nvPr/>
          </p:nvSpPr>
          <p:spPr>
            <a:xfrm>
              <a:off x="1005033" y="2897849"/>
              <a:ext cx="261695" cy="330642"/>
            </a:xfrm>
            <a:custGeom>
              <a:avLst/>
              <a:gdLst/>
              <a:ahLst/>
              <a:cxnLst/>
              <a:rect l="l" t="t" r="r" b="b"/>
              <a:pathLst>
                <a:path w="10157" h="12833" extrusionOk="0">
                  <a:moveTo>
                    <a:pt x="6945" y="1"/>
                  </a:moveTo>
                  <a:cubicBezTo>
                    <a:pt x="6697" y="1"/>
                    <a:pt x="6645" y="383"/>
                    <a:pt x="6919" y="431"/>
                  </a:cubicBezTo>
                  <a:cubicBezTo>
                    <a:pt x="8538" y="697"/>
                    <a:pt x="9724" y="2094"/>
                    <a:pt x="9724" y="3740"/>
                  </a:cubicBezTo>
                  <a:cubicBezTo>
                    <a:pt x="9724" y="6640"/>
                    <a:pt x="7828" y="8841"/>
                    <a:pt x="6243" y="10177"/>
                  </a:cubicBezTo>
                  <a:cubicBezTo>
                    <a:pt x="5190" y="11047"/>
                    <a:pt x="4031" y="11790"/>
                    <a:pt x="2800" y="12378"/>
                  </a:cubicBezTo>
                  <a:cubicBezTo>
                    <a:pt x="2024" y="12012"/>
                    <a:pt x="1281" y="11585"/>
                    <a:pt x="572" y="11103"/>
                  </a:cubicBezTo>
                  <a:cubicBezTo>
                    <a:pt x="972" y="10688"/>
                    <a:pt x="1450" y="10484"/>
                    <a:pt x="1997" y="10484"/>
                  </a:cubicBezTo>
                  <a:cubicBezTo>
                    <a:pt x="2108" y="10484"/>
                    <a:pt x="2223" y="10493"/>
                    <a:pt x="2340" y="10509"/>
                  </a:cubicBezTo>
                  <a:cubicBezTo>
                    <a:pt x="2538" y="10539"/>
                    <a:pt x="2733" y="10554"/>
                    <a:pt x="2924" y="10554"/>
                  </a:cubicBezTo>
                  <a:cubicBezTo>
                    <a:pt x="4502" y="10554"/>
                    <a:pt x="5816" y="9573"/>
                    <a:pt x="6182" y="8253"/>
                  </a:cubicBezTo>
                  <a:cubicBezTo>
                    <a:pt x="6229" y="8087"/>
                    <a:pt x="6097" y="7978"/>
                    <a:pt x="5968" y="7978"/>
                  </a:cubicBezTo>
                  <a:cubicBezTo>
                    <a:pt x="5882" y="7978"/>
                    <a:pt x="5797" y="8026"/>
                    <a:pt x="5766" y="8137"/>
                  </a:cubicBezTo>
                  <a:cubicBezTo>
                    <a:pt x="5483" y="9159"/>
                    <a:pt x="4423" y="10124"/>
                    <a:pt x="2943" y="10124"/>
                  </a:cubicBezTo>
                  <a:cubicBezTo>
                    <a:pt x="2770" y="10124"/>
                    <a:pt x="2591" y="10110"/>
                    <a:pt x="2407" y="10083"/>
                  </a:cubicBezTo>
                  <a:cubicBezTo>
                    <a:pt x="2267" y="10062"/>
                    <a:pt x="2130" y="10051"/>
                    <a:pt x="1996" y="10051"/>
                  </a:cubicBezTo>
                  <a:cubicBezTo>
                    <a:pt x="1247" y="10051"/>
                    <a:pt x="592" y="10377"/>
                    <a:pt x="84" y="11003"/>
                  </a:cubicBezTo>
                  <a:cubicBezTo>
                    <a:pt x="1" y="11103"/>
                    <a:pt x="23" y="11247"/>
                    <a:pt x="123" y="11313"/>
                  </a:cubicBezTo>
                  <a:cubicBezTo>
                    <a:pt x="1287" y="12134"/>
                    <a:pt x="2651" y="12832"/>
                    <a:pt x="2800" y="12832"/>
                  </a:cubicBezTo>
                  <a:cubicBezTo>
                    <a:pt x="2828" y="12832"/>
                    <a:pt x="2856" y="12827"/>
                    <a:pt x="2883" y="12816"/>
                  </a:cubicBezTo>
                  <a:cubicBezTo>
                    <a:pt x="4558" y="12089"/>
                    <a:pt x="7479" y="10210"/>
                    <a:pt x="9009" y="7677"/>
                  </a:cubicBezTo>
                  <a:cubicBezTo>
                    <a:pt x="9774" y="6424"/>
                    <a:pt x="10157" y="5099"/>
                    <a:pt x="10151" y="3740"/>
                  </a:cubicBezTo>
                  <a:cubicBezTo>
                    <a:pt x="10151" y="2837"/>
                    <a:pt x="9830" y="1961"/>
                    <a:pt x="9242" y="1279"/>
                  </a:cubicBezTo>
                  <a:cubicBezTo>
                    <a:pt x="8666" y="603"/>
                    <a:pt x="7867" y="148"/>
                    <a:pt x="6986" y="4"/>
                  </a:cubicBezTo>
                  <a:cubicBezTo>
                    <a:pt x="6972" y="2"/>
                    <a:pt x="6958" y="1"/>
                    <a:pt x="6945"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 name="Google Shape;1334;p68"/>
            <p:cNvSpPr/>
            <p:nvPr/>
          </p:nvSpPr>
          <p:spPr>
            <a:xfrm>
              <a:off x="887055" y="2896792"/>
              <a:ext cx="320259" cy="254249"/>
            </a:xfrm>
            <a:custGeom>
              <a:avLst/>
              <a:gdLst/>
              <a:ahLst/>
              <a:cxnLst/>
              <a:rect l="l" t="t" r="r" b="b"/>
              <a:pathLst>
                <a:path w="12430" h="9868" extrusionOk="0">
                  <a:moveTo>
                    <a:pt x="3792" y="1"/>
                  </a:moveTo>
                  <a:cubicBezTo>
                    <a:pt x="1697" y="1"/>
                    <a:pt x="0" y="1697"/>
                    <a:pt x="6" y="3793"/>
                  </a:cubicBezTo>
                  <a:cubicBezTo>
                    <a:pt x="6" y="5860"/>
                    <a:pt x="887" y="7806"/>
                    <a:pt x="2612" y="9586"/>
                  </a:cubicBezTo>
                  <a:cubicBezTo>
                    <a:pt x="2656" y="9631"/>
                    <a:pt x="2715" y="9653"/>
                    <a:pt x="2775" y="9653"/>
                  </a:cubicBezTo>
                  <a:cubicBezTo>
                    <a:pt x="2781" y="9653"/>
                    <a:pt x="2788" y="9653"/>
                    <a:pt x="2795" y="9652"/>
                  </a:cubicBezTo>
                  <a:cubicBezTo>
                    <a:pt x="2839" y="9652"/>
                    <a:pt x="2883" y="9658"/>
                    <a:pt x="2928" y="9675"/>
                  </a:cubicBezTo>
                  <a:cubicBezTo>
                    <a:pt x="3381" y="9809"/>
                    <a:pt x="3807" y="9867"/>
                    <a:pt x="4198" y="9867"/>
                  </a:cubicBezTo>
                  <a:cubicBezTo>
                    <a:pt x="5965" y="9867"/>
                    <a:pt x="7029" y="8682"/>
                    <a:pt x="6847" y="8028"/>
                  </a:cubicBezTo>
                  <a:cubicBezTo>
                    <a:pt x="6503" y="6803"/>
                    <a:pt x="2595" y="7108"/>
                    <a:pt x="3853" y="3316"/>
                  </a:cubicBezTo>
                  <a:lnTo>
                    <a:pt x="3853" y="3316"/>
                  </a:lnTo>
                  <a:cubicBezTo>
                    <a:pt x="4003" y="3671"/>
                    <a:pt x="4247" y="3981"/>
                    <a:pt x="4557" y="4214"/>
                  </a:cubicBezTo>
                  <a:cubicBezTo>
                    <a:pt x="4597" y="4242"/>
                    <a:pt x="4640" y="4255"/>
                    <a:pt x="4682" y="4255"/>
                  </a:cubicBezTo>
                  <a:cubicBezTo>
                    <a:pt x="4819" y="4255"/>
                    <a:pt x="4941" y="4118"/>
                    <a:pt x="4890" y="3964"/>
                  </a:cubicBezTo>
                  <a:cubicBezTo>
                    <a:pt x="4713" y="3488"/>
                    <a:pt x="4757" y="2955"/>
                    <a:pt x="5007" y="2512"/>
                  </a:cubicBezTo>
                  <a:cubicBezTo>
                    <a:pt x="5212" y="2867"/>
                    <a:pt x="5688" y="3393"/>
                    <a:pt x="6764" y="3815"/>
                  </a:cubicBezTo>
                  <a:cubicBezTo>
                    <a:pt x="7540" y="4125"/>
                    <a:pt x="8061" y="4652"/>
                    <a:pt x="8316" y="5384"/>
                  </a:cubicBezTo>
                  <a:cubicBezTo>
                    <a:pt x="8433" y="5716"/>
                    <a:pt x="8482" y="6066"/>
                    <a:pt x="8471" y="6420"/>
                  </a:cubicBezTo>
                  <a:cubicBezTo>
                    <a:pt x="8455" y="6554"/>
                    <a:pt x="8563" y="6656"/>
                    <a:pt x="8684" y="6656"/>
                  </a:cubicBezTo>
                  <a:cubicBezTo>
                    <a:pt x="8724" y="6656"/>
                    <a:pt x="8766" y="6645"/>
                    <a:pt x="8804" y="6620"/>
                  </a:cubicBezTo>
                  <a:cubicBezTo>
                    <a:pt x="9236" y="6337"/>
                    <a:pt x="9469" y="5833"/>
                    <a:pt x="9397" y="5323"/>
                  </a:cubicBezTo>
                  <a:cubicBezTo>
                    <a:pt x="9342" y="4901"/>
                    <a:pt x="9630" y="4513"/>
                    <a:pt x="10051" y="4447"/>
                  </a:cubicBezTo>
                  <a:cubicBezTo>
                    <a:pt x="10093" y="4440"/>
                    <a:pt x="10135" y="4437"/>
                    <a:pt x="10176" y="4437"/>
                  </a:cubicBezTo>
                  <a:cubicBezTo>
                    <a:pt x="10548" y="4437"/>
                    <a:pt x="10874" y="4699"/>
                    <a:pt x="10944" y="5079"/>
                  </a:cubicBezTo>
                  <a:cubicBezTo>
                    <a:pt x="10944" y="5084"/>
                    <a:pt x="10944" y="5090"/>
                    <a:pt x="10949" y="5095"/>
                  </a:cubicBezTo>
                  <a:cubicBezTo>
                    <a:pt x="10988" y="5234"/>
                    <a:pt x="11138" y="5472"/>
                    <a:pt x="11504" y="5561"/>
                  </a:cubicBezTo>
                  <a:lnTo>
                    <a:pt x="11715" y="5611"/>
                  </a:lnTo>
                  <a:lnTo>
                    <a:pt x="11332" y="5761"/>
                  </a:lnTo>
                  <a:cubicBezTo>
                    <a:pt x="10894" y="5916"/>
                    <a:pt x="10478" y="6443"/>
                    <a:pt x="10434" y="7224"/>
                  </a:cubicBezTo>
                  <a:cubicBezTo>
                    <a:pt x="10425" y="7372"/>
                    <a:pt x="10537" y="7450"/>
                    <a:pt x="10649" y="7450"/>
                  </a:cubicBezTo>
                  <a:cubicBezTo>
                    <a:pt x="10751" y="7450"/>
                    <a:pt x="10853" y="7384"/>
                    <a:pt x="10861" y="7246"/>
                  </a:cubicBezTo>
                  <a:cubicBezTo>
                    <a:pt x="10872" y="7108"/>
                    <a:pt x="10894" y="6975"/>
                    <a:pt x="10933" y="6842"/>
                  </a:cubicBezTo>
                  <a:cubicBezTo>
                    <a:pt x="11022" y="6548"/>
                    <a:pt x="11199" y="6276"/>
                    <a:pt x="11482" y="6165"/>
                  </a:cubicBezTo>
                  <a:lnTo>
                    <a:pt x="12136" y="5910"/>
                  </a:lnTo>
                  <a:cubicBezTo>
                    <a:pt x="12286" y="5844"/>
                    <a:pt x="12430" y="5727"/>
                    <a:pt x="12419" y="5561"/>
                  </a:cubicBezTo>
                  <a:cubicBezTo>
                    <a:pt x="12402" y="5345"/>
                    <a:pt x="12152" y="5278"/>
                    <a:pt x="12069" y="5256"/>
                  </a:cubicBezTo>
                  <a:cubicBezTo>
                    <a:pt x="11498" y="5106"/>
                    <a:pt x="11410" y="5106"/>
                    <a:pt x="11360" y="4951"/>
                  </a:cubicBezTo>
                  <a:cubicBezTo>
                    <a:pt x="11234" y="4396"/>
                    <a:pt x="10743" y="4005"/>
                    <a:pt x="10180" y="4005"/>
                  </a:cubicBezTo>
                  <a:cubicBezTo>
                    <a:pt x="10146" y="4005"/>
                    <a:pt x="10113" y="4006"/>
                    <a:pt x="10079" y="4009"/>
                  </a:cubicBezTo>
                  <a:cubicBezTo>
                    <a:pt x="9480" y="4053"/>
                    <a:pt x="9004" y="4535"/>
                    <a:pt x="8959" y="5134"/>
                  </a:cubicBezTo>
                  <a:cubicBezTo>
                    <a:pt x="8943" y="5389"/>
                    <a:pt x="9042" y="5594"/>
                    <a:pt x="8876" y="5910"/>
                  </a:cubicBezTo>
                  <a:cubicBezTo>
                    <a:pt x="8737" y="4807"/>
                    <a:pt x="8089" y="3876"/>
                    <a:pt x="6919" y="3416"/>
                  </a:cubicBezTo>
                  <a:cubicBezTo>
                    <a:pt x="5439" y="2828"/>
                    <a:pt x="5278" y="2080"/>
                    <a:pt x="5273" y="2041"/>
                  </a:cubicBezTo>
                  <a:cubicBezTo>
                    <a:pt x="5258" y="1922"/>
                    <a:pt x="5158" y="1848"/>
                    <a:pt x="5056" y="1848"/>
                  </a:cubicBezTo>
                  <a:cubicBezTo>
                    <a:pt x="5000" y="1848"/>
                    <a:pt x="4944" y="1870"/>
                    <a:pt x="4901" y="1919"/>
                  </a:cubicBezTo>
                  <a:cubicBezTo>
                    <a:pt x="4552" y="2307"/>
                    <a:pt x="4358" y="2817"/>
                    <a:pt x="4347" y="3338"/>
                  </a:cubicBezTo>
                  <a:cubicBezTo>
                    <a:pt x="4280" y="3222"/>
                    <a:pt x="4225" y="3100"/>
                    <a:pt x="4180" y="2967"/>
                  </a:cubicBezTo>
                  <a:cubicBezTo>
                    <a:pt x="4127" y="2810"/>
                    <a:pt x="3990" y="2731"/>
                    <a:pt x="3851" y="2731"/>
                  </a:cubicBezTo>
                  <a:cubicBezTo>
                    <a:pt x="3715" y="2731"/>
                    <a:pt x="3578" y="2807"/>
                    <a:pt x="3521" y="2961"/>
                  </a:cubicBezTo>
                  <a:cubicBezTo>
                    <a:pt x="3022" y="4314"/>
                    <a:pt x="3055" y="5367"/>
                    <a:pt x="3621" y="6176"/>
                  </a:cubicBezTo>
                  <a:cubicBezTo>
                    <a:pt x="4463" y="7374"/>
                    <a:pt x="6287" y="7646"/>
                    <a:pt x="6426" y="8150"/>
                  </a:cubicBezTo>
                  <a:cubicBezTo>
                    <a:pt x="6481" y="8355"/>
                    <a:pt x="6165" y="8704"/>
                    <a:pt x="6010" y="8849"/>
                  </a:cubicBezTo>
                  <a:cubicBezTo>
                    <a:pt x="5475" y="9264"/>
                    <a:pt x="4846" y="9441"/>
                    <a:pt x="4198" y="9441"/>
                  </a:cubicBezTo>
                  <a:cubicBezTo>
                    <a:pt x="3792" y="9441"/>
                    <a:pt x="3379" y="9372"/>
                    <a:pt x="2977" y="9248"/>
                  </a:cubicBezTo>
                  <a:lnTo>
                    <a:pt x="2961" y="9242"/>
                  </a:lnTo>
                  <a:cubicBezTo>
                    <a:pt x="2928" y="9231"/>
                    <a:pt x="2894" y="9226"/>
                    <a:pt x="2861" y="9226"/>
                  </a:cubicBezTo>
                  <a:cubicBezTo>
                    <a:pt x="1253" y="7540"/>
                    <a:pt x="438" y="5716"/>
                    <a:pt x="438" y="3793"/>
                  </a:cubicBezTo>
                  <a:cubicBezTo>
                    <a:pt x="433" y="2268"/>
                    <a:pt x="1458" y="932"/>
                    <a:pt x="2933" y="544"/>
                  </a:cubicBezTo>
                  <a:cubicBezTo>
                    <a:pt x="3220" y="467"/>
                    <a:pt x="3510" y="430"/>
                    <a:pt x="3797" y="430"/>
                  </a:cubicBezTo>
                  <a:cubicBezTo>
                    <a:pt x="4982" y="430"/>
                    <a:pt x="6107" y="1062"/>
                    <a:pt x="6714" y="2129"/>
                  </a:cubicBezTo>
                  <a:cubicBezTo>
                    <a:pt x="6725" y="2146"/>
                    <a:pt x="6736" y="2163"/>
                    <a:pt x="6747" y="2174"/>
                  </a:cubicBezTo>
                  <a:cubicBezTo>
                    <a:pt x="6808" y="2246"/>
                    <a:pt x="7041" y="2484"/>
                    <a:pt x="7368" y="2484"/>
                  </a:cubicBezTo>
                  <a:cubicBezTo>
                    <a:pt x="7706" y="2484"/>
                    <a:pt x="7972" y="2207"/>
                    <a:pt x="8022" y="2129"/>
                  </a:cubicBezTo>
                  <a:cubicBezTo>
                    <a:pt x="8549" y="1198"/>
                    <a:pt x="9486" y="572"/>
                    <a:pt x="10550" y="444"/>
                  </a:cubicBezTo>
                  <a:cubicBezTo>
                    <a:pt x="10822" y="412"/>
                    <a:pt x="10786" y="15"/>
                    <a:pt x="10531" y="15"/>
                  </a:cubicBezTo>
                  <a:cubicBezTo>
                    <a:pt x="10521" y="15"/>
                    <a:pt x="10511" y="16"/>
                    <a:pt x="10500" y="17"/>
                  </a:cubicBezTo>
                  <a:cubicBezTo>
                    <a:pt x="9309" y="161"/>
                    <a:pt x="8255" y="854"/>
                    <a:pt x="7656" y="1897"/>
                  </a:cubicBezTo>
                  <a:cubicBezTo>
                    <a:pt x="7612" y="1946"/>
                    <a:pt x="7490" y="2052"/>
                    <a:pt x="7368" y="2052"/>
                  </a:cubicBezTo>
                  <a:cubicBezTo>
                    <a:pt x="7257" y="2041"/>
                    <a:pt x="7152" y="1985"/>
                    <a:pt x="7080" y="1897"/>
                  </a:cubicBezTo>
                  <a:cubicBezTo>
                    <a:pt x="6404" y="721"/>
                    <a:pt x="5151" y="1"/>
                    <a:pt x="3798"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5" name="Google Shape;1335;p68"/>
          <p:cNvGrpSpPr/>
          <p:nvPr/>
        </p:nvGrpSpPr>
        <p:grpSpPr>
          <a:xfrm>
            <a:off x="7869886" y="2292655"/>
            <a:ext cx="375551" cy="379493"/>
            <a:chOff x="7869886" y="2292655"/>
            <a:chExt cx="375551" cy="379493"/>
          </a:xfrm>
        </p:grpSpPr>
        <p:sp>
          <p:nvSpPr>
            <p:cNvPr id="1336" name="Google Shape;1336;p68"/>
            <p:cNvSpPr/>
            <p:nvPr/>
          </p:nvSpPr>
          <p:spPr>
            <a:xfrm>
              <a:off x="8163272" y="2403161"/>
              <a:ext cx="16309" cy="16155"/>
            </a:xfrm>
            <a:custGeom>
              <a:avLst/>
              <a:gdLst/>
              <a:ahLst/>
              <a:cxnLst/>
              <a:rect l="l" t="t" r="r" b="b"/>
              <a:pathLst>
                <a:path w="633" h="627" extrusionOk="0">
                  <a:moveTo>
                    <a:pt x="317" y="0"/>
                  </a:moveTo>
                  <a:cubicBezTo>
                    <a:pt x="145" y="0"/>
                    <a:pt x="1" y="139"/>
                    <a:pt x="1" y="316"/>
                  </a:cubicBezTo>
                  <a:cubicBezTo>
                    <a:pt x="1" y="488"/>
                    <a:pt x="145" y="627"/>
                    <a:pt x="317" y="627"/>
                  </a:cubicBezTo>
                  <a:cubicBezTo>
                    <a:pt x="488" y="627"/>
                    <a:pt x="633" y="488"/>
                    <a:pt x="633" y="316"/>
                  </a:cubicBezTo>
                  <a:cubicBezTo>
                    <a:pt x="633" y="139"/>
                    <a:pt x="488" y="0"/>
                    <a:pt x="317"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 name="Google Shape;1337;p68"/>
            <p:cNvSpPr/>
            <p:nvPr/>
          </p:nvSpPr>
          <p:spPr>
            <a:xfrm>
              <a:off x="8055291" y="2505654"/>
              <a:ext cx="132432" cy="99917"/>
            </a:xfrm>
            <a:custGeom>
              <a:avLst/>
              <a:gdLst/>
              <a:ahLst/>
              <a:cxnLst/>
              <a:rect l="l" t="t" r="r" b="b"/>
              <a:pathLst>
                <a:path w="5140" h="3878" extrusionOk="0">
                  <a:moveTo>
                    <a:pt x="4915" y="1"/>
                  </a:moveTo>
                  <a:cubicBezTo>
                    <a:pt x="4806" y="1"/>
                    <a:pt x="4717" y="79"/>
                    <a:pt x="4702" y="186"/>
                  </a:cubicBezTo>
                  <a:cubicBezTo>
                    <a:pt x="4423" y="2051"/>
                    <a:pt x="2610" y="3450"/>
                    <a:pt x="515" y="3450"/>
                  </a:cubicBezTo>
                  <a:cubicBezTo>
                    <a:pt x="444" y="3450"/>
                    <a:pt x="372" y="3449"/>
                    <a:pt x="300" y="3445"/>
                  </a:cubicBezTo>
                  <a:cubicBezTo>
                    <a:pt x="294" y="3445"/>
                    <a:pt x="289" y="3445"/>
                    <a:pt x="284" y="3445"/>
                  </a:cubicBezTo>
                  <a:cubicBezTo>
                    <a:pt x="16" y="3445"/>
                    <a:pt x="0" y="3861"/>
                    <a:pt x="283" y="3872"/>
                  </a:cubicBezTo>
                  <a:cubicBezTo>
                    <a:pt x="361" y="3878"/>
                    <a:pt x="444" y="3878"/>
                    <a:pt x="522" y="3878"/>
                  </a:cubicBezTo>
                  <a:cubicBezTo>
                    <a:pt x="2955" y="3878"/>
                    <a:pt x="4835" y="2215"/>
                    <a:pt x="5128" y="247"/>
                  </a:cubicBezTo>
                  <a:cubicBezTo>
                    <a:pt x="5140" y="130"/>
                    <a:pt x="5062" y="25"/>
                    <a:pt x="4946" y="3"/>
                  </a:cubicBezTo>
                  <a:cubicBezTo>
                    <a:pt x="4935" y="1"/>
                    <a:pt x="4925" y="1"/>
                    <a:pt x="4915"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 name="Google Shape;1338;p68"/>
            <p:cNvSpPr/>
            <p:nvPr/>
          </p:nvSpPr>
          <p:spPr>
            <a:xfrm>
              <a:off x="7869886" y="2292655"/>
              <a:ext cx="375551" cy="379493"/>
            </a:xfrm>
            <a:custGeom>
              <a:avLst/>
              <a:gdLst/>
              <a:ahLst/>
              <a:cxnLst/>
              <a:rect l="l" t="t" r="r" b="b"/>
              <a:pathLst>
                <a:path w="14576" h="14729" extrusionOk="0">
                  <a:moveTo>
                    <a:pt x="4203" y="664"/>
                  </a:moveTo>
                  <a:cubicBezTo>
                    <a:pt x="4441" y="1151"/>
                    <a:pt x="5073" y="1950"/>
                    <a:pt x="6703" y="2598"/>
                  </a:cubicBezTo>
                  <a:cubicBezTo>
                    <a:pt x="8294" y="3225"/>
                    <a:pt x="9092" y="4511"/>
                    <a:pt x="9164" y="6002"/>
                  </a:cubicBezTo>
                  <a:cubicBezTo>
                    <a:pt x="8483" y="4256"/>
                    <a:pt x="6842" y="3430"/>
                    <a:pt x="4951" y="3219"/>
                  </a:cubicBezTo>
                  <a:cubicBezTo>
                    <a:pt x="4585" y="3180"/>
                    <a:pt x="4236" y="3058"/>
                    <a:pt x="3931" y="2859"/>
                  </a:cubicBezTo>
                  <a:cubicBezTo>
                    <a:pt x="3859" y="2648"/>
                    <a:pt x="3815" y="2427"/>
                    <a:pt x="3798" y="2210"/>
                  </a:cubicBezTo>
                  <a:lnTo>
                    <a:pt x="3798" y="2210"/>
                  </a:lnTo>
                  <a:cubicBezTo>
                    <a:pt x="4352" y="2726"/>
                    <a:pt x="5118" y="2970"/>
                    <a:pt x="5239" y="2970"/>
                  </a:cubicBezTo>
                  <a:cubicBezTo>
                    <a:pt x="5489" y="2964"/>
                    <a:pt x="5533" y="2615"/>
                    <a:pt x="5300" y="2548"/>
                  </a:cubicBezTo>
                  <a:cubicBezTo>
                    <a:pt x="4319" y="2271"/>
                    <a:pt x="3892" y="1689"/>
                    <a:pt x="3837" y="1600"/>
                  </a:cubicBezTo>
                  <a:cubicBezTo>
                    <a:pt x="3898" y="1268"/>
                    <a:pt x="4020" y="952"/>
                    <a:pt x="4203" y="664"/>
                  </a:cubicBezTo>
                  <a:close/>
                  <a:moveTo>
                    <a:pt x="4270" y="0"/>
                  </a:moveTo>
                  <a:cubicBezTo>
                    <a:pt x="4216" y="0"/>
                    <a:pt x="4162" y="21"/>
                    <a:pt x="4120" y="65"/>
                  </a:cubicBezTo>
                  <a:cubicBezTo>
                    <a:pt x="3898" y="314"/>
                    <a:pt x="3720" y="597"/>
                    <a:pt x="3593" y="908"/>
                  </a:cubicBezTo>
                  <a:cubicBezTo>
                    <a:pt x="3404" y="1362"/>
                    <a:pt x="3332" y="1850"/>
                    <a:pt x="3382" y="2338"/>
                  </a:cubicBezTo>
                  <a:cubicBezTo>
                    <a:pt x="3199" y="2088"/>
                    <a:pt x="3055" y="1811"/>
                    <a:pt x="2955" y="1517"/>
                  </a:cubicBezTo>
                  <a:cubicBezTo>
                    <a:pt x="2894" y="1338"/>
                    <a:pt x="2734" y="1248"/>
                    <a:pt x="2574" y="1248"/>
                  </a:cubicBezTo>
                  <a:cubicBezTo>
                    <a:pt x="2418" y="1248"/>
                    <a:pt x="2262" y="1334"/>
                    <a:pt x="2196" y="1506"/>
                  </a:cubicBezTo>
                  <a:cubicBezTo>
                    <a:pt x="1" y="7477"/>
                    <a:pt x="5949" y="7527"/>
                    <a:pt x="6293" y="8763"/>
                  </a:cubicBezTo>
                  <a:cubicBezTo>
                    <a:pt x="6437" y="9278"/>
                    <a:pt x="5266" y="10693"/>
                    <a:pt x="3068" y="10693"/>
                  </a:cubicBezTo>
                  <a:cubicBezTo>
                    <a:pt x="2570" y="10693"/>
                    <a:pt x="2020" y="10620"/>
                    <a:pt x="1420" y="10448"/>
                  </a:cubicBezTo>
                  <a:lnTo>
                    <a:pt x="1303" y="10410"/>
                  </a:lnTo>
                  <a:cubicBezTo>
                    <a:pt x="1239" y="10396"/>
                    <a:pt x="1176" y="10389"/>
                    <a:pt x="1117" y="10389"/>
                  </a:cubicBezTo>
                  <a:cubicBezTo>
                    <a:pt x="796" y="10389"/>
                    <a:pt x="553" y="10589"/>
                    <a:pt x="511" y="10986"/>
                  </a:cubicBezTo>
                  <a:cubicBezTo>
                    <a:pt x="511" y="11557"/>
                    <a:pt x="616" y="12123"/>
                    <a:pt x="821" y="12660"/>
                  </a:cubicBezTo>
                  <a:cubicBezTo>
                    <a:pt x="1165" y="13564"/>
                    <a:pt x="1575" y="14135"/>
                    <a:pt x="2445" y="14634"/>
                  </a:cubicBezTo>
                  <a:cubicBezTo>
                    <a:pt x="2558" y="14698"/>
                    <a:pt x="2680" y="14728"/>
                    <a:pt x="2801" y="14728"/>
                  </a:cubicBezTo>
                  <a:cubicBezTo>
                    <a:pt x="3078" y="14728"/>
                    <a:pt x="3346" y="14568"/>
                    <a:pt x="3465" y="14290"/>
                  </a:cubicBezTo>
                  <a:cubicBezTo>
                    <a:pt x="3831" y="13450"/>
                    <a:pt x="4697" y="12055"/>
                    <a:pt x="6401" y="12055"/>
                  </a:cubicBezTo>
                  <a:cubicBezTo>
                    <a:pt x="6428" y="12055"/>
                    <a:pt x="6454" y="12055"/>
                    <a:pt x="6481" y="12056"/>
                  </a:cubicBezTo>
                  <a:cubicBezTo>
                    <a:pt x="6483" y="12056"/>
                    <a:pt x="6485" y="12056"/>
                    <a:pt x="6487" y="12056"/>
                  </a:cubicBezTo>
                  <a:cubicBezTo>
                    <a:pt x="6770" y="12056"/>
                    <a:pt x="6773" y="11629"/>
                    <a:pt x="6492" y="11624"/>
                  </a:cubicBezTo>
                  <a:cubicBezTo>
                    <a:pt x="6458" y="11623"/>
                    <a:pt x="6424" y="11622"/>
                    <a:pt x="6389" y="11622"/>
                  </a:cubicBezTo>
                  <a:cubicBezTo>
                    <a:pt x="5550" y="11622"/>
                    <a:pt x="4744" y="11947"/>
                    <a:pt x="4147" y="12538"/>
                  </a:cubicBezTo>
                  <a:cubicBezTo>
                    <a:pt x="3687" y="12987"/>
                    <a:pt x="3321" y="13525"/>
                    <a:pt x="3072" y="14118"/>
                  </a:cubicBezTo>
                  <a:cubicBezTo>
                    <a:pt x="3039" y="14196"/>
                    <a:pt x="2972" y="14257"/>
                    <a:pt x="2894" y="14279"/>
                  </a:cubicBezTo>
                  <a:cubicBezTo>
                    <a:pt x="2863" y="14290"/>
                    <a:pt x="2830" y="14296"/>
                    <a:pt x="2797" y="14296"/>
                  </a:cubicBezTo>
                  <a:cubicBezTo>
                    <a:pt x="2748" y="14296"/>
                    <a:pt x="2699" y="14283"/>
                    <a:pt x="2656" y="14257"/>
                  </a:cubicBezTo>
                  <a:cubicBezTo>
                    <a:pt x="2373" y="14096"/>
                    <a:pt x="2107" y="13891"/>
                    <a:pt x="1880" y="13653"/>
                  </a:cubicBezTo>
                  <a:cubicBezTo>
                    <a:pt x="2628" y="13464"/>
                    <a:pt x="3271" y="13004"/>
                    <a:pt x="3305" y="12976"/>
                  </a:cubicBezTo>
                  <a:cubicBezTo>
                    <a:pt x="3470" y="12834"/>
                    <a:pt x="3343" y="12598"/>
                    <a:pt x="3166" y="12598"/>
                  </a:cubicBezTo>
                  <a:cubicBezTo>
                    <a:pt x="3129" y="12598"/>
                    <a:pt x="3089" y="12609"/>
                    <a:pt x="3050" y="12633"/>
                  </a:cubicBezTo>
                  <a:cubicBezTo>
                    <a:pt x="3044" y="12638"/>
                    <a:pt x="2323" y="13154"/>
                    <a:pt x="1592" y="13276"/>
                  </a:cubicBezTo>
                  <a:cubicBezTo>
                    <a:pt x="1398" y="12954"/>
                    <a:pt x="1242" y="12610"/>
                    <a:pt x="1132" y="12250"/>
                  </a:cubicBezTo>
                  <a:lnTo>
                    <a:pt x="1132" y="12250"/>
                  </a:lnTo>
                  <a:cubicBezTo>
                    <a:pt x="1358" y="12296"/>
                    <a:pt x="1600" y="12316"/>
                    <a:pt x="1842" y="12316"/>
                  </a:cubicBezTo>
                  <a:cubicBezTo>
                    <a:pt x="2357" y="12316"/>
                    <a:pt x="2874" y="12225"/>
                    <a:pt x="3244" y="12100"/>
                  </a:cubicBezTo>
                  <a:cubicBezTo>
                    <a:pt x="3494" y="12015"/>
                    <a:pt x="3405" y="11678"/>
                    <a:pt x="3182" y="11678"/>
                  </a:cubicBezTo>
                  <a:cubicBezTo>
                    <a:pt x="3158" y="11678"/>
                    <a:pt x="3132" y="11682"/>
                    <a:pt x="3105" y="11690"/>
                  </a:cubicBezTo>
                  <a:cubicBezTo>
                    <a:pt x="3097" y="11694"/>
                    <a:pt x="2518" y="11884"/>
                    <a:pt x="1836" y="11884"/>
                  </a:cubicBezTo>
                  <a:cubicBezTo>
                    <a:pt x="1569" y="11884"/>
                    <a:pt x="1286" y="11855"/>
                    <a:pt x="1015" y="11773"/>
                  </a:cubicBezTo>
                  <a:cubicBezTo>
                    <a:pt x="971" y="11524"/>
                    <a:pt x="943" y="11274"/>
                    <a:pt x="937" y="11025"/>
                  </a:cubicBezTo>
                  <a:cubicBezTo>
                    <a:pt x="955" y="10876"/>
                    <a:pt x="1007" y="10824"/>
                    <a:pt x="1099" y="10824"/>
                  </a:cubicBezTo>
                  <a:cubicBezTo>
                    <a:pt x="1151" y="10824"/>
                    <a:pt x="1215" y="10840"/>
                    <a:pt x="1292" y="10864"/>
                  </a:cubicBezTo>
                  <a:cubicBezTo>
                    <a:pt x="1909" y="11047"/>
                    <a:pt x="2503" y="11130"/>
                    <a:pt x="3057" y="11130"/>
                  </a:cubicBezTo>
                  <a:cubicBezTo>
                    <a:pt x="4622" y="11130"/>
                    <a:pt x="5880" y="10471"/>
                    <a:pt x="6498" y="9534"/>
                  </a:cubicBezTo>
                  <a:cubicBezTo>
                    <a:pt x="6714" y="9212"/>
                    <a:pt x="6781" y="8924"/>
                    <a:pt x="6709" y="8647"/>
                  </a:cubicBezTo>
                  <a:cubicBezTo>
                    <a:pt x="6387" y="7488"/>
                    <a:pt x="3560" y="7338"/>
                    <a:pt x="2517" y="5442"/>
                  </a:cubicBezTo>
                  <a:lnTo>
                    <a:pt x="2517" y="5442"/>
                  </a:lnTo>
                  <a:cubicBezTo>
                    <a:pt x="3011" y="5742"/>
                    <a:pt x="3859" y="6108"/>
                    <a:pt x="5273" y="6424"/>
                  </a:cubicBezTo>
                  <a:cubicBezTo>
                    <a:pt x="5622" y="6501"/>
                    <a:pt x="6171" y="6756"/>
                    <a:pt x="6354" y="6900"/>
                  </a:cubicBezTo>
                  <a:cubicBezTo>
                    <a:pt x="6398" y="6935"/>
                    <a:pt x="6443" y="6950"/>
                    <a:pt x="6487" y="6950"/>
                  </a:cubicBezTo>
                  <a:cubicBezTo>
                    <a:pt x="6663" y="6950"/>
                    <a:pt x="6802" y="6705"/>
                    <a:pt x="6620" y="6562"/>
                  </a:cubicBezTo>
                  <a:cubicBezTo>
                    <a:pt x="6365" y="6363"/>
                    <a:pt x="5761" y="6091"/>
                    <a:pt x="5373" y="6002"/>
                  </a:cubicBezTo>
                  <a:cubicBezTo>
                    <a:pt x="2939" y="5453"/>
                    <a:pt x="2323" y="4783"/>
                    <a:pt x="2224" y="4661"/>
                  </a:cubicBezTo>
                  <a:cubicBezTo>
                    <a:pt x="2146" y="4289"/>
                    <a:pt x="2124" y="3901"/>
                    <a:pt x="2157" y="3524"/>
                  </a:cubicBezTo>
                  <a:lnTo>
                    <a:pt x="2157" y="3524"/>
                  </a:lnTo>
                  <a:cubicBezTo>
                    <a:pt x="2556" y="4051"/>
                    <a:pt x="3432" y="4821"/>
                    <a:pt x="5212" y="5115"/>
                  </a:cubicBezTo>
                  <a:cubicBezTo>
                    <a:pt x="5417" y="5154"/>
                    <a:pt x="5616" y="5198"/>
                    <a:pt x="5810" y="5254"/>
                  </a:cubicBezTo>
                  <a:cubicBezTo>
                    <a:pt x="5835" y="5261"/>
                    <a:pt x="5859" y="5265"/>
                    <a:pt x="5881" y="5265"/>
                  </a:cubicBezTo>
                  <a:cubicBezTo>
                    <a:pt x="6106" y="5265"/>
                    <a:pt x="6185" y="4914"/>
                    <a:pt x="5932" y="4838"/>
                  </a:cubicBezTo>
                  <a:cubicBezTo>
                    <a:pt x="5722" y="4777"/>
                    <a:pt x="5506" y="4727"/>
                    <a:pt x="5284" y="4694"/>
                  </a:cubicBezTo>
                  <a:cubicBezTo>
                    <a:pt x="3460" y="4389"/>
                    <a:pt x="2506" y="3491"/>
                    <a:pt x="2257" y="2848"/>
                  </a:cubicBezTo>
                  <a:cubicBezTo>
                    <a:pt x="2335" y="2465"/>
                    <a:pt x="2445" y="2094"/>
                    <a:pt x="2578" y="1728"/>
                  </a:cubicBezTo>
                  <a:cubicBezTo>
                    <a:pt x="2967" y="2798"/>
                    <a:pt x="3759" y="3524"/>
                    <a:pt x="4912" y="3652"/>
                  </a:cubicBezTo>
                  <a:cubicBezTo>
                    <a:pt x="6343" y="3812"/>
                    <a:pt x="8189" y="4417"/>
                    <a:pt x="8837" y="6340"/>
                  </a:cubicBezTo>
                  <a:cubicBezTo>
                    <a:pt x="8900" y="6528"/>
                    <a:pt x="9075" y="6649"/>
                    <a:pt x="9265" y="6649"/>
                  </a:cubicBezTo>
                  <a:cubicBezTo>
                    <a:pt x="9294" y="6649"/>
                    <a:pt x="9323" y="6646"/>
                    <a:pt x="9353" y="6640"/>
                  </a:cubicBezTo>
                  <a:cubicBezTo>
                    <a:pt x="9375" y="6634"/>
                    <a:pt x="9397" y="6623"/>
                    <a:pt x="9420" y="6612"/>
                  </a:cubicBezTo>
                  <a:cubicBezTo>
                    <a:pt x="10057" y="6257"/>
                    <a:pt x="10406" y="5542"/>
                    <a:pt x="10301" y="4816"/>
                  </a:cubicBezTo>
                  <a:cubicBezTo>
                    <a:pt x="10240" y="4189"/>
                    <a:pt x="10678" y="3613"/>
                    <a:pt x="11304" y="3513"/>
                  </a:cubicBezTo>
                  <a:cubicBezTo>
                    <a:pt x="11368" y="3503"/>
                    <a:pt x="11430" y="3498"/>
                    <a:pt x="11492" y="3498"/>
                  </a:cubicBezTo>
                  <a:cubicBezTo>
                    <a:pt x="12046" y="3498"/>
                    <a:pt x="12537" y="3886"/>
                    <a:pt x="12657" y="4444"/>
                  </a:cubicBezTo>
                  <a:cubicBezTo>
                    <a:pt x="12701" y="4661"/>
                    <a:pt x="12934" y="4949"/>
                    <a:pt x="13378" y="5054"/>
                  </a:cubicBezTo>
                  <a:lnTo>
                    <a:pt x="13932" y="5198"/>
                  </a:lnTo>
                  <a:lnTo>
                    <a:pt x="13145" y="5503"/>
                  </a:lnTo>
                  <a:cubicBezTo>
                    <a:pt x="12568" y="5697"/>
                    <a:pt x="11997" y="6413"/>
                    <a:pt x="11936" y="7471"/>
                  </a:cubicBezTo>
                  <a:cubicBezTo>
                    <a:pt x="11925" y="7622"/>
                    <a:pt x="12037" y="7700"/>
                    <a:pt x="12149" y="7700"/>
                  </a:cubicBezTo>
                  <a:cubicBezTo>
                    <a:pt x="12252" y="7700"/>
                    <a:pt x="12355" y="7634"/>
                    <a:pt x="12363" y="7499"/>
                  </a:cubicBezTo>
                  <a:cubicBezTo>
                    <a:pt x="12402" y="6850"/>
                    <a:pt x="12690" y="6141"/>
                    <a:pt x="13295" y="5908"/>
                  </a:cubicBezTo>
                  <a:lnTo>
                    <a:pt x="14226" y="5548"/>
                  </a:lnTo>
                  <a:cubicBezTo>
                    <a:pt x="14309" y="5503"/>
                    <a:pt x="14575" y="5387"/>
                    <a:pt x="14553" y="5149"/>
                  </a:cubicBezTo>
                  <a:cubicBezTo>
                    <a:pt x="14536" y="4905"/>
                    <a:pt x="14243" y="4827"/>
                    <a:pt x="14132" y="4799"/>
                  </a:cubicBezTo>
                  <a:lnTo>
                    <a:pt x="13472" y="4627"/>
                  </a:lnTo>
                  <a:cubicBezTo>
                    <a:pt x="13156" y="4555"/>
                    <a:pt x="13090" y="4378"/>
                    <a:pt x="13078" y="4350"/>
                  </a:cubicBezTo>
                  <a:cubicBezTo>
                    <a:pt x="12961" y="3654"/>
                    <a:pt x="12304" y="3039"/>
                    <a:pt x="11487" y="3039"/>
                  </a:cubicBezTo>
                  <a:cubicBezTo>
                    <a:pt x="11452" y="3039"/>
                    <a:pt x="11417" y="3040"/>
                    <a:pt x="11382" y="3042"/>
                  </a:cubicBezTo>
                  <a:cubicBezTo>
                    <a:pt x="10445" y="3097"/>
                    <a:pt x="9752" y="3934"/>
                    <a:pt x="9869" y="4871"/>
                  </a:cubicBezTo>
                  <a:cubicBezTo>
                    <a:pt x="9918" y="5232"/>
                    <a:pt x="9819" y="5603"/>
                    <a:pt x="9591" y="5891"/>
                  </a:cubicBezTo>
                  <a:cubicBezTo>
                    <a:pt x="9480" y="4250"/>
                    <a:pt x="8544" y="2864"/>
                    <a:pt x="6864" y="2199"/>
                  </a:cubicBezTo>
                  <a:cubicBezTo>
                    <a:pt x="5711" y="1739"/>
                    <a:pt x="5123" y="1212"/>
                    <a:pt x="4835" y="852"/>
                  </a:cubicBezTo>
                  <a:cubicBezTo>
                    <a:pt x="4524" y="470"/>
                    <a:pt x="4486" y="192"/>
                    <a:pt x="4486" y="192"/>
                  </a:cubicBezTo>
                  <a:cubicBezTo>
                    <a:pt x="4471" y="73"/>
                    <a:pt x="4371" y="0"/>
                    <a:pt x="427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39" name="Google Shape;1339;p68"/>
          <p:cNvGrpSpPr/>
          <p:nvPr/>
        </p:nvGrpSpPr>
        <p:grpSpPr>
          <a:xfrm>
            <a:off x="7239416" y="2292217"/>
            <a:ext cx="381915" cy="379853"/>
            <a:chOff x="7239416" y="2292217"/>
            <a:chExt cx="381915" cy="379853"/>
          </a:xfrm>
        </p:grpSpPr>
        <p:sp>
          <p:nvSpPr>
            <p:cNvPr id="1340" name="Google Shape;1340;p68"/>
            <p:cNvSpPr/>
            <p:nvPr/>
          </p:nvSpPr>
          <p:spPr>
            <a:xfrm>
              <a:off x="7364814" y="2292217"/>
              <a:ext cx="133643" cy="379776"/>
            </a:xfrm>
            <a:custGeom>
              <a:avLst/>
              <a:gdLst/>
              <a:ahLst/>
              <a:cxnLst/>
              <a:rect l="l" t="t" r="r" b="b"/>
              <a:pathLst>
                <a:path w="5187" h="14740" extrusionOk="0">
                  <a:moveTo>
                    <a:pt x="3573" y="2796"/>
                  </a:moveTo>
                  <a:cubicBezTo>
                    <a:pt x="3704" y="2796"/>
                    <a:pt x="3836" y="2909"/>
                    <a:pt x="3804" y="3070"/>
                  </a:cubicBezTo>
                  <a:cubicBezTo>
                    <a:pt x="3454" y="4811"/>
                    <a:pt x="3477" y="4728"/>
                    <a:pt x="3443" y="4777"/>
                  </a:cubicBezTo>
                  <a:cubicBezTo>
                    <a:pt x="3396" y="4846"/>
                    <a:pt x="3327" y="4876"/>
                    <a:pt x="3259" y="4876"/>
                  </a:cubicBezTo>
                  <a:cubicBezTo>
                    <a:pt x="3129" y="4876"/>
                    <a:pt x="3002" y="4767"/>
                    <a:pt x="3028" y="4611"/>
                  </a:cubicBezTo>
                  <a:lnTo>
                    <a:pt x="3355" y="2981"/>
                  </a:lnTo>
                  <a:cubicBezTo>
                    <a:pt x="3360" y="2954"/>
                    <a:pt x="3366" y="2926"/>
                    <a:pt x="3382" y="2904"/>
                  </a:cubicBezTo>
                  <a:lnTo>
                    <a:pt x="3382" y="2909"/>
                  </a:lnTo>
                  <a:cubicBezTo>
                    <a:pt x="3428" y="2831"/>
                    <a:pt x="3500" y="2796"/>
                    <a:pt x="3573" y="2796"/>
                  </a:cubicBezTo>
                  <a:close/>
                  <a:moveTo>
                    <a:pt x="4440" y="2968"/>
                  </a:moveTo>
                  <a:cubicBezTo>
                    <a:pt x="4571" y="2968"/>
                    <a:pt x="4703" y="3070"/>
                    <a:pt x="4669" y="3242"/>
                  </a:cubicBezTo>
                  <a:lnTo>
                    <a:pt x="4674" y="3242"/>
                  </a:lnTo>
                  <a:cubicBezTo>
                    <a:pt x="4319" y="5016"/>
                    <a:pt x="4353" y="4922"/>
                    <a:pt x="4286" y="4988"/>
                  </a:cubicBezTo>
                  <a:cubicBezTo>
                    <a:pt x="4239" y="5038"/>
                    <a:pt x="4182" y="5060"/>
                    <a:pt x="4125" y="5060"/>
                  </a:cubicBezTo>
                  <a:cubicBezTo>
                    <a:pt x="3993" y="5060"/>
                    <a:pt x="3867" y="4942"/>
                    <a:pt x="3898" y="4783"/>
                  </a:cubicBezTo>
                  <a:lnTo>
                    <a:pt x="4220" y="3153"/>
                  </a:lnTo>
                  <a:cubicBezTo>
                    <a:pt x="4246" y="3025"/>
                    <a:pt x="4343" y="2968"/>
                    <a:pt x="4440" y="2968"/>
                  </a:cubicBezTo>
                  <a:close/>
                  <a:moveTo>
                    <a:pt x="3078" y="445"/>
                  </a:moveTo>
                  <a:cubicBezTo>
                    <a:pt x="3204" y="445"/>
                    <a:pt x="3333" y="541"/>
                    <a:pt x="3305" y="708"/>
                  </a:cubicBezTo>
                  <a:lnTo>
                    <a:pt x="2983" y="2732"/>
                  </a:lnTo>
                  <a:lnTo>
                    <a:pt x="2978" y="2748"/>
                  </a:lnTo>
                  <a:cubicBezTo>
                    <a:pt x="2972" y="2760"/>
                    <a:pt x="2967" y="2765"/>
                    <a:pt x="2961" y="2776"/>
                  </a:cubicBezTo>
                  <a:lnTo>
                    <a:pt x="2956" y="2793"/>
                  </a:lnTo>
                  <a:cubicBezTo>
                    <a:pt x="2950" y="2804"/>
                    <a:pt x="2950" y="2815"/>
                    <a:pt x="2944" y="2826"/>
                  </a:cubicBezTo>
                  <a:lnTo>
                    <a:pt x="2939" y="2843"/>
                  </a:lnTo>
                  <a:cubicBezTo>
                    <a:pt x="2933" y="2859"/>
                    <a:pt x="2933" y="2876"/>
                    <a:pt x="2928" y="2893"/>
                  </a:cubicBezTo>
                  <a:lnTo>
                    <a:pt x="2601" y="4522"/>
                  </a:lnTo>
                  <a:cubicBezTo>
                    <a:pt x="2519" y="4957"/>
                    <a:pt x="2864" y="5311"/>
                    <a:pt x="3253" y="5311"/>
                  </a:cubicBezTo>
                  <a:cubicBezTo>
                    <a:pt x="3366" y="5311"/>
                    <a:pt x="3482" y="5281"/>
                    <a:pt x="3593" y="5215"/>
                  </a:cubicBezTo>
                  <a:cubicBezTo>
                    <a:pt x="3651" y="5335"/>
                    <a:pt x="3877" y="5488"/>
                    <a:pt x="4136" y="5488"/>
                  </a:cubicBezTo>
                  <a:cubicBezTo>
                    <a:pt x="4272" y="5488"/>
                    <a:pt x="4418" y="5445"/>
                    <a:pt x="4552" y="5332"/>
                  </a:cubicBezTo>
                  <a:lnTo>
                    <a:pt x="4552" y="5332"/>
                  </a:lnTo>
                  <a:cubicBezTo>
                    <a:pt x="4552" y="5836"/>
                    <a:pt x="4541" y="5620"/>
                    <a:pt x="3981" y="6274"/>
                  </a:cubicBezTo>
                  <a:lnTo>
                    <a:pt x="3981" y="6280"/>
                  </a:lnTo>
                  <a:cubicBezTo>
                    <a:pt x="3843" y="6452"/>
                    <a:pt x="3765" y="6662"/>
                    <a:pt x="3765" y="6884"/>
                  </a:cubicBezTo>
                  <a:lnTo>
                    <a:pt x="3765" y="7117"/>
                  </a:lnTo>
                  <a:lnTo>
                    <a:pt x="1475" y="7117"/>
                  </a:lnTo>
                  <a:cubicBezTo>
                    <a:pt x="1470" y="6069"/>
                    <a:pt x="1021" y="6296"/>
                    <a:pt x="683" y="5603"/>
                  </a:cubicBezTo>
                  <a:cubicBezTo>
                    <a:pt x="455" y="5077"/>
                    <a:pt x="433" y="5055"/>
                    <a:pt x="450" y="4999"/>
                  </a:cubicBezTo>
                  <a:lnTo>
                    <a:pt x="849" y="3885"/>
                  </a:lnTo>
                  <a:cubicBezTo>
                    <a:pt x="865" y="3807"/>
                    <a:pt x="938" y="3752"/>
                    <a:pt x="1015" y="3752"/>
                  </a:cubicBezTo>
                  <a:cubicBezTo>
                    <a:pt x="1791" y="3774"/>
                    <a:pt x="2052" y="3902"/>
                    <a:pt x="2091" y="3946"/>
                  </a:cubicBezTo>
                  <a:cubicBezTo>
                    <a:pt x="2290" y="4328"/>
                    <a:pt x="1841" y="4489"/>
                    <a:pt x="1409" y="4517"/>
                  </a:cubicBezTo>
                  <a:cubicBezTo>
                    <a:pt x="1128" y="4533"/>
                    <a:pt x="1147" y="4945"/>
                    <a:pt x="1415" y="4945"/>
                  </a:cubicBezTo>
                  <a:cubicBezTo>
                    <a:pt x="1422" y="4945"/>
                    <a:pt x="1429" y="4944"/>
                    <a:pt x="1437" y="4944"/>
                  </a:cubicBezTo>
                  <a:cubicBezTo>
                    <a:pt x="2506" y="4877"/>
                    <a:pt x="2734" y="4234"/>
                    <a:pt x="2468" y="3741"/>
                  </a:cubicBezTo>
                  <a:cubicBezTo>
                    <a:pt x="2307" y="3430"/>
                    <a:pt x="1719" y="3369"/>
                    <a:pt x="1359" y="3342"/>
                  </a:cubicBezTo>
                  <a:cubicBezTo>
                    <a:pt x="1248" y="2543"/>
                    <a:pt x="1353" y="3225"/>
                    <a:pt x="954" y="708"/>
                  </a:cubicBezTo>
                  <a:cubicBezTo>
                    <a:pt x="926" y="541"/>
                    <a:pt x="1054" y="445"/>
                    <a:pt x="1181" y="445"/>
                  </a:cubicBezTo>
                  <a:cubicBezTo>
                    <a:pt x="1280" y="445"/>
                    <a:pt x="1378" y="504"/>
                    <a:pt x="1398" y="636"/>
                  </a:cubicBezTo>
                  <a:lnTo>
                    <a:pt x="1714" y="2649"/>
                  </a:lnTo>
                  <a:cubicBezTo>
                    <a:pt x="1730" y="2776"/>
                    <a:pt x="1819" y="3175"/>
                    <a:pt x="2129" y="3175"/>
                  </a:cubicBezTo>
                  <a:cubicBezTo>
                    <a:pt x="2373" y="3175"/>
                    <a:pt x="2501" y="2926"/>
                    <a:pt x="2540" y="2693"/>
                  </a:cubicBezTo>
                  <a:lnTo>
                    <a:pt x="2540" y="2687"/>
                  </a:lnTo>
                  <a:lnTo>
                    <a:pt x="2861" y="636"/>
                  </a:lnTo>
                  <a:cubicBezTo>
                    <a:pt x="2881" y="504"/>
                    <a:pt x="2979" y="445"/>
                    <a:pt x="3078" y="445"/>
                  </a:cubicBezTo>
                  <a:close/>
                  <a:moveTo>
                    <a:pt x="3765" y="7549"/>
                  </a:moveTo>
                  <a:lnTo>
                    <a:pt x="3765" y="7771"/>
                  </a:lnTo>
                  <a:lnTo>
                    <a:pt x="1475" y="7771"/>
                  </a:lnTo>
                  <a:lnTo>
                    <a:pt x="1475" y="7549"/>
                  </a:lnTo>
                  <a:close/>
                  <a:moveTo>
                    <a:pt x="1178" y="1"/>
                  </a:moveTo>
                  <a:cubicBezTo>
                    <a:pt x="1142" y="1"/>
                    <a:pt x="1107" y="4"/>
                    <a:pt x="1071" y="10"/>
                  </a:cubicBezTo>
                  <a:cubicBezTo>
                    <a:pt x="705" y="65"/>
                    <a:pt x="461" y="414"/>
                    <a:pt x="527" y="775"/>
                  </a:cubicBezTo>
                  <a:cubicBezTo>
                    <a:pt x="910" y="3181"/>
                    <a:pt x="832" y="2687"/>
                    <a:pt x="921" y="3331"/>
                  </a:cubicBezTo>
                  <a:cubicBezTo>
                    <a:pt x="699" y="3364"/>
                    <a:pt x="516" y="3525"/>
                    <a:pt x="444" y="3741"/>
                  </a:cubicBezTo>
                  <a:lnTo>
                    <a:pt x="51" y="4855"/>
                  </a:lnTo>
                  <a:cubicBezTo>
                    <a:pt x="1" y="4999"/>
                    <a:pt x="12" y="5154"/>
                    <a:pt x="78" y="5293"/>
                  </a:cubicBezTo>
                  <a:lnTo>
                    <a:pt x="294" y="5781"/>
                  </a:lnTo>
                  <a:cubicBezTo>
                    <a:pt x="444" y="6125"/>
                    <a:pt x="694" y="6341"/>
                    <a:pt x="932" y="6579"/>
                  </a:cubicBezTo>
                  <a:cubicBezTo>
                    <a:pt x="1026" y="6668"/>
                    <a:pt x="1043" y="6879"/>
                    <a:pt x="1043" y="7117"/>
                  </a:cubicBezTo>
                  <a:cubicBezTo>
                    <a:pt x="755" y="7117"/>
                    <a:pt x="755" y="7549"/>
                    <a:pt x="1043" y="7549"/>
                  </a:cubicBezTo>
                  <a:lnTo>
                    <a:pt x="1043" y="7771"/>
                  </a:lnTo>
                  <a:cubicBezTo>
                    <a:pt x="755" y="7771"/>
                    <a:pt x="755" y="8204"/>
                    <a:pt x="1043" y="8204"/>
                  </a:cubicBezTo>
                  <a:lnTo>
                    <a:pt x="1043" y="13858"/>
                  </a:lnTo>
                  <a:cubicBezTo>
                    <a:pt x="1043" y="14313"/>
                    <a:pt x="1326" y="14740"/>
                    <a:pt x="1858" y="14740"/>
                  </a:cubicBezTo>
                  <a:lnTo>
                    <a:pt x="3493" y="14740"/>
                  </a:lnTo>
                  <a:cubicBezTo>
                    <a:pt x="3976" y="14740"/>
                    <a:pt x="4220" y="14329"/>
                    <a:pt x="4197" y="13891"/>
                  </a:cubicBezTo>
                  <a:lnTo>
                    <a:pt x="4197" y="11491"/>
                  </a:lnTo>
                  <a:cubicBezTo>
                    <a:pt x="4197" y="11347"/>
                    <a:pt x="4091" y="11275"/>
                    <a:pt x="3984" y="11275"/>
                  </a:cubicBezTo>
                  <a:cubicBezTo>
                    <a:pt x="3877" y="11275"/>
                    <a:pt x="3770" y="11347"/>
                    <a:pt x="3770" y="11491"/>
                  </a:cubicBezTo>
                  <a:lnTo>
                    <a:pt x="3770" y="13903"/>
                  </a:lnTo>
                  <a:cubicBezTo>
                    <a:pt x="3770" y="13947"/>
                    <a:pt x="3765" y="14146"/>
                    <a:pt x="3671" y="14241"/>
                  </a:cubicBezTo>
                  <a:cubicBezTo>
                    <a:pt x="3615" y="14300"/>
                    <a:pt x="3616" y="14310"/>
                    <a:pt x="3098" y="14310"/>
                  </a:cubicBezTo>
                  <a:cubicBezTo>
                    <a:pt x="2838" y="14310"/>
                    <a:pt x="2449" y="14307"/>
                    <a:pt x="1858" y="14307"/>
                  </a:cubicBezTo>
                  <a:cubicBezTo>
                    <a:pt x="1498" y="14307"/>
                    <a:pt x="1475" y="13930"/>
                    <a:pt x="1475" y="13858"/>
                  </a:cubicBezTo>
                  <a:lnTo>
                    <a:pt x="1475" y="8198"/>
                  </a:lnTo>
                  <a:lnTo>
                    <a:pt x="3770" y="8198"/>
                  </a:lnTo>
                  <a:lnTo>
                    <a:pt x="3770" y="10488"/>
                  </a:lnTo>
                  <a:cubicBezTo>
                    <a:pt x="3770" y="10632"/>
                    <a:pt x="3877" y="10704"/>
                    <a:pt x="3984" y="10704"/>
                  </a:cubicBezTo>
                  <a:cubicBezTo>
                    <a:pt x="4091" y="10704"/>
                    <a:pt x="4197" y="10632"/>
                    <a:pt x="4197" y="10488"/>
                  </a:cubicBezTo>
                  <a:lnTo>
                    <a:pt x="4197" y="8198"/>
                  </a:lnTo>
                  <a:cubicBezTo>
                    <a:pt x="4463" y="8176"/>
                    <a:pt x="4463" y="7793"/>
                    <a:pt x="4197" y="7771"/>
                  </a:cubicBezTo>
                  <a:lnTo>
                    <a:pt x="4197" y="7549"/>
                  </a:lnTo>
                  <a:cubicBezTo>
                    <a:pt x="4469" y="7533"/>
                    <a:pt x="4469" y="7134"/>
                    <a:pt x="4197" y="7117"/>
                  </a:cubicBezTo>
                  <a:lnTo>
                    <a:pt x="4197" y="6879"/>
                  </a:lnTo>
                  <a:cubicBezTo>
                    <a:pt x="4197" y="6585"/>
                    <a:pt x="4419" y="6463"/>
                    <a:pt x="4591" y="6247"/>
                  </a:cubicBezTo>
                  <a:cubicBezTo>
                    <a:pt x="4652" y="6180"/>
                    <a:pt x="4985" y="5958"/>
                    <a:pt x="4985" y="5537"/>
                  </a:cubicBezTo>
                  <a:cubicBezTo>
                    <a:pt x="4985" y="3619"/>
                    <a:pt x="4951" y="4062"/>
                    <a:pt x="5101" y="3325"/>
                  </a:cubicBezTo>
                  <a:cubicBezTo>
                    <a:pt x="5187" y="2888"/>
                    <a:pt x="4842" y="2534"/>
                    <a:pt x="4453" y="2534"/>
                  </a:cubicBezTo>
                  <a:cubicBezTo>
                    <a:pt x="4339" y="2534"/>
                    <a:pt x="4221" y="2564"/>
                    <a:pt x="4109" y="2632"/>
                  </a:cubicBezTo>
                  <a:cubicBezTo>
                    <a:pt x="3985" y="2461"/>
                    <a:pt x="3788" y="2363"/>
                    <a:pt x="3581" y="2363"/>
                  </a:cubicBezTo>
                  <a:cubicBezTo>
                    <a:pt x="3546" y="2363"/>
                    <a:pt x="3511" y="2366"/>
                    <a:pt x="3477" y="2371"/>
                  </a:cubicBezTo>
                  <a:lnTo>
                    <a:pt x="3732" y="775"/>
                  </a:lnTo>
                  <a:cubicBezTo>
                    <a:pt x="3798" y="414"/>
                    <a:pt x="3554" y="65"/>
                    <a:pt x="3188" y="10"/>
                  </a:cubicBezTo>
                  <a:cubicBezTo>
                    <a:pt x="3152" y="4"/>
                    <a:pt x="3117" y="1"/>
                    <a:pt x="3081" y="1"/>
                  </a:cubicBezTo>
                  <a:cubicBezTo>
                    <a:pt x="2762" y="1"/>
                    <a:pt x="2480" y="240"/>
                    <a:pt x="2440" y="570"/>
                  </a:cubicBezTo>
                  <a:lnTo>
                    <a:pt x="2129" y="2532"/>
                  </a:lnTo>
                  <a:lnTo>
                    <a:pt x="1819" y="570"/>
                  </a:lnTo>
                  <a:cubicBezTo>
                    <a:pt x="1779" y="240"/>
                    <a:pt x="1497" y="1"/>
                    <a:pt x="1178"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 name="Google Shape;1341;p68"/>
            <p:cNvSpPr/>
            <p:nvPr/>
          </p:nvSpPr>
          <p:spPr>
            <a:xfrm>
              <a:off x="7487945" y="2411019"/>
              <a:ext cx="133385" cy="260845"/>
            </a:xfrm>
            <a:custGeom>
              <a:avLst/>
              <a:gdLst/>
              <a:ahLst/>
              <a:cxnLst/>
              <a:rect l="l" t="t" r="r" b="b"/>
              <a:pathLst>
                <a:path w="5177" h="10124" extrusionOk="0">
                  <a:moveTo>
                    <a:pt x="3566" y="2781"/>
                  </a:moveTo>
                  <a:cubicBezTo>
                    <a:pt x="3695" y="2781"/>
                    <a:pt x="3823" y="2890"/>
                    <a:pt x="3798" y="3049"/>
                  </a:cubicBezTo>
                  <a:lnTo>
                    <a:pt x="3471" y="4674"/>
                  </a:lnTo>
                  <a:cubicBezTo>
                    <a:pt x="3450" y="4806"/>
                    <a:pt x="3352" y="4865"/>
                    <a:pt x="3253" y="4865"/>
                  </a:cubicBezTo>
                  <a:cubicBezTo>
                    <a:pt x="3120" y="4865"/>
                    <a:pt x="2984" y="4759"/>
                    <a:pt x="3022" y="4585"/>
                  </a:cubicBezTo>
                  <a:lnTo>
                    <a:pt x="3349" y="2961"/>
                  </a:lnTo>
                  <a:cubicBezTo>
                    <a:pt x="3354" y="2933"/>
                    <a:pt x="3366" y="2905"/>
                    <a:pt x="3382" y="2883"/>
                  </a:cubicBezTo>
                  <a:cubicBezTo>
                    <a:pt x="3428" y="2812"/>
                    <a:pt x="3497" y="2781"/>
                    <a:pt x="3566" y="2781"/>
                  </a:cubicBezTo>
                  <a:close/>
                  <a:moveTo>
                    <a:pt x="4438" y="2955"/>
                  </a:moveTo>
                  <a:cubicBezTo>
                    <a:pt x="4566" y="2955"/>
                    <a:pt x="4697" y="3055"/>
                    <a:pt x="4668" y="3221"/>
                  </a:cubicBezTo>
                  <a:cubicBezTo>
                    <a:pt x="4325" y="4962"/>
                    <a:pt x="4347" y="4862"/>
                    <a:pt x="4336" y="4890"/>
                  </a:cubicBezTo>
                  <a:cubicBezTo>
                    <a:pt x="4294" y="4990"/>
                    <a:pt x="4211" y="5033"/>
                    <a:pt x="4127" y="5033"/>
                  </a:cubicBezTo>
                  <a:cubicBezTo>
                    <a:pt x="3997" y="5033"/>
                    <a:pt x="3867" y="4928"/>
                    <a:pt x="3898" y="4762"/>
                  </a:cubicBezTo>
                  <a:lnTo>
                    <a:pt x="4225" y="3132"/>
                  </a:lnTo>
                  <a:cubicBezTo>
                    <a:pt x="4251" y="3010"/>
                    <a:pt x="4344" y="2955"/>
                    <a:pt x="4438" y="2955"/>
                  </a:cubicBezTo>
                  <a:close/>
                  <a:moveTo>
                    <a:pt x="1175" y="429"/>
                  </a:moveTo>
                  <a:cubicBezTo>
                    <a:pt x="1277" y="429"/>
                    <a:pt x="1377" y="500"/>
                    <a:pt x="1397" y="621"/>
                  </a:cubicBezTo>
                  <a:lnTo>
                    <a:pt x="1713" y="2628"/>
                  </a:lnTo>
                  <a:cubicBezTo>
                    <a:pt x="1736" y="2750"/>
                    <a:pt x="1819" y="3155"/>
                    <a:pt x="2129" y="3155"/>
                  </a:cubicBezTo>
                  <a:cubicBezTo>
                    <a:pt x="2379" y="3155"/>
                    <a:pt x="2506" y="2905"/>
                    <a:pt x="2539" y="2667"/>
                  </a:cubicBezTo>
                  <a:lnTo>
                    <a:pt x="2867" y="621"/>
                  </a:lnTo>
                  <a:cubicBezTo>
                    <a:pt x="2886" y="491"/>
                    <a:pt x="2982" y="433"/>
                    <a:pt x="3080" y="433"/>
                  </a:cubicBezTo>
                  <a:cubicBezTo>
                    <a:pt x="3204" y="433"/>
                    <a:pt x="3329" y="527"/>
                    <a:pt x="3305" y="688"/>
                  </a:cubicBezTo>
                  <a:lnTo>
                    <a:pt x="2983" y="2711"/>
                  </a:lnTo>
                  <a:lnTo>
                    <a:pt x="2977" y="2728"/>
                  </a:lnTo>
                  <a:lnTo>
                    <a:pt x="2961" y="2755"/>
                  </a:lnTo>
                  <a:lnTo>
                    <a:pt x="2955" y="2778"/>
                  </a:lnTo>
                  <a:cubicBezTo>
                    <a:pt x="2950" y="2783"/>
                    <a:pt x="2950" y="2794"/>
                    <a:pt x="2944" y="2805"/>
                  </a:cubicBezTo>
                  <a:lnTo>
                    <a:pt x="2939" y="2822"/>
                  </a:lnTo>
                  <a:cubicBezTo>
                    <a:pt x="2933" y="2839"/>
                    <a:pt x="2933" y="2855"/>
                    <a:pt x="2928" y="2872"/>
                  </a:cubicBezTo>
                  <a:lnTo>
                    <a:pt x="2600" y="4502"/>
                  </a:lnTo>
                  <a:cubicBezTo>
                    <a:pt x="3025" y="5027"/>
                    <a:pt x="3662" y="5322"/>
                    <a:pt x="4328" y="5322"/>
                  </a:cubicBezTo>
                  <a:cubicBezTo>
                    <a:pt x="4401" y="5322"/>
                    <a:pt x="4473" y="5318"/>
                    <a:pt x="4546" y="5311"/>
                  </a:cubicBezTo>
                  <a:lnTo>
                    <a:pt x="4546" y="5516"/>
                  </a:lnTo>
                  <a:cubicBezTo>
                    <a:pt x="4546" y="5893"/>
                    <a:pt x="3765" y="6126"/>
                    <a:pt x="3765" y="6858"/>
                  </a:cubicBezTo>
                  <a:lnTo>
                    <a:pt x="3765" y="6952"/>
                  </a:lnTo>
                  <a:lnTo>
                    <a:pt x="1475" y="6952"/>
                  </a:lnTo>
                  <a:cubicBezTo>
                    <a:pt x="1442" y="6082"/>
                    <a:pt x="1009" y="6242"/>
                    <a:pt x="688" y="5577"/>
                  </a:cubicBezTo>
                  <a:cubicBezTo>
                    <a:pt x="455" y="5051"/>
                    <a:pt x="438" y="5034"/>
                    <a:pt x="455" y="4978"/>
                  </a:cubicBezTo>
                  <a:lnTo>
                    <a:pt x="854" y="3864"/>
                  </a:lnTo>
                  <a:cubicBezTo>
                    <a:pt x="871" y="3792"/>
                    <a:pt x="932" y="3737"/>
                    <a:pt x="1009" y="3731"/>
                  </a:cubicBezTo>
                  <a:lnTo>
                    <a:pt x="1165" y="3737"/>
                  </a:lnTo>
                  <a:cubicBezTo>
                    <a:pt x="1830" y="3770"/>
                    <a:pt x="2057" y="3881"/>
                    <a:pt x="2090" y="3925"/>
                  </a:cubicBezTo>
                  <a:cubicBezTo>
                    <a:pt x="2290" y="4308"/>
                    <a:pt x="1841" y="4463"/>
                    <a:pt x="1409" y="4491"/>
                  </a:cubicBezTo>
                  <a:cubicBezTo>
                    <a:pt x="1126" y="4512"/>
                    <a:pt x="1152" y="4924"/>
                    <a:pt x="1420" y="4924"/>
                  </a:cubicBezTo>
                  <a:cubicBezTo>
                    <a:pt x="1426" y="4924"/>
                    <a:pt x="1431" y="4923"/>
                    <a:pt x="1436" y="4923"/>
                  </a:cubicBezTo>
                  <a:cubicBezTo>
                    <a:pt x="2495" y="4857"/>
                    <a:pt x="2739" y="4225"/>
                    <a:pt x="2473" y="3720"/>
                  </a:cubicBezTo>
                  <a:cubicBezTo>
                    <a:pt x="2395" y="3576"/>
                    <a:pt x="2196" y="3382"/>
                    <a:pt x="1364" y="3315"/>
                  </a:cubicBezTo>
                  <a:cubicBezTo>
                    <a:pt x="1015" y="843"/>
                    <a:pt x="893" y="665"/>
                    <a:pt x="998" y="521"/>
                  </a:cubicBezTo>
                  <a:cubicBezTo>
                    <a:pt x="1044" y="458"/>
                    <a:pt x="1110" y="429"/>
                    <a:pt x="1175" y="429"/>
                  </a:cubicBezTo>
                  <a:close/>
                  <a:moveTo>
                    <a:pt x="4158" y="7384"/>
                  </a:moveTo>
                  <a:cubicBezTo>
                    <a:pt x="4302" y="7384"/>
                    <a:pt x="4302" y="7606"/>
                    <a:pt x="4158" y="7606"/>
                  </a:cubicBezTo>
                  <a:lnTo>
                    <a:pt x="1081" y="7606"/>
                  </a:lnTo>
                  <a:cubicBezTo>
                    <a:pt x="932" y="7606"/>
                    <a:pt x="932" y="7384"/>
                    <a:pt x="1081" y="7384"/>
                  </a:cubicBezTo>
                  <a:close/>
                  <a:moveTo>
                    <a:pt x="3765" y="8039"/>
                  </a:moveTo>
                  <a:cubicBezTo>
                    <a:pt x="3765" y="9314"/>
                    <a:pt x="3842" y="9702"/>
                    <a:pt x="3487" y="9702"/>
                  </a:cubicBezTo>
                  <a:lnTo>
                    <a:pt x="3487" y="9696"/>
                  </a:lnTo>
                  <a:lnTo>
                    <a:pt x="1852" y="9696"/>
                  </a:lnTo>
                  <a:cubicBezTo>
                    <a:pt x="1497" y="9696"/>
                    <a:pt x="1475" y="9319"/>
                    <a:pt x="1475" y="9247"/>
                  </a:cubicBezTo>
                  <a:lnTo>
                    <a:pt x="1475" y="8039"/>
                  </a:lnTo>
                  <a:close/>
                  <a:moveTo>
                    <a:pt x="1187" y="0"/>
                  </a:moveTo>
                  <a:cubicBezTo>
                    <a:pt x="1183" y="0"/>
                    <a:pt x="1179" y="0"/>
                    <a:pt x="1176" y="0"/>
                  </a:cubicBezTo>
                  <a:cubicBezTo>
                    <a:pt x="1142" y="0"/>
                    <a:pt x="1109" y="0"/>
                    <a:pt x="1076" y="6"/>
                  </a:cubicBezTo>
                  <a:cubicBezTo>
                    <a:pt x="716" y="61"/>
                    <a:pt x="472" y="399"/>
                    <a:pt x="533" y="754"/>
                  </a:cubicBezTo>
                  <a:cubicBezTo>
                    <a:pt x="910" y="3155"/>
                    <a:pt x="832" y="2661"/>
                    <a:pt x="926" y="3304"/>
                  </a:cubicBezTo>
                  <a:cubicBezTo>
                    <a:pt x="699" y="3338"/>
                    <a:pt x="516" y="3498"/>
                    <a:pt x="444" y="3714"/>
                  </a:cubicBezTo>
                  <a:lnTo>
                    <a:pt x="50" y="4829"/>
                  </a:lnTo>
                  <a:cubicBezTo>
                    <a:pt x="0" y="4973"/>
                    <a:pt x="12" y="5128"/>
                    <a:pt x="78" y="5261"/>
                  </a:cubicBezTo>
                  <a:lnTo>
                    <a:pt x="294" y="5755"/>
                  </a:lnTo>
                  <a:cubicBezTo>
                    <a:pt x="461" y="6109"/>
                    <a:pt x="671" y="6287"/>
                    <a:pt x="932" y="6547"/>
                  </a:cubicBezTo>
                  <a:cubicBezTo>
                    <a:pt x="1009" y="6625"/>
                    <a:pt x="1032" y="6780"/>
                    <a:pt x="1043" y="6952"/>
                  </a:cubicBezTo>
                  <a:cubicBezTo>
                    <a:pt x="754" y="6969"/>
                    <a:pt x="533" y="7207"/>
                    <a:pt x="533" y="7495"/>
                  </a:cubicBezTo>
                  <a:cubicBezTo>
                    <a:pt x="533" y="7778"/>
                    <a:pt x="754" y="8016"/>
                    <a:pt x="1043" y="8033"/>
                  </a:cubicBezTo>
                  <a:lnTo>
                    <a:pt x="1043" y="9242"/>
                  </a:lnTo>
                  <a:cubicBezTo>
                    <a:pt x="1043" y="9657"/>
                    <a:pt x="1292" y="10123"/>
                    <a:pt x="1852" y="10123"/>
                  </a:cubicBezTo>
                  <a:lnTo>
                    <a:pt x="3487" y="10123"/>
                  </a:lnTo>
                  <a:cubicBezTo>
                    <a:pt x="3970" y="10123"/>
                    <a:pt x="4214" y="9713"/>
                    <a:pt x="4192" y="9275"/>
                  </a:cubicBezTo>
                  <a:lnTo>
                    <a:pt x="4192" y="8039"/>
                  </a:lnTo>
                  <a:cubicBezTo>
                    <a:pt x="4480" y="8016"/>
                    <a:pt x="4702" y="7784"/>
                    <a:pt x="4702" y="7495"/>
                  </a:cubicBezTo>
                  <a:cubicBezTo>
                    <a:pt x="4702" y="7207"/>
                    <a:pt x="4480" y="6974"/>
                    <a:pt x="4192" y="6958"/>
                  </a:cubicBezTo>
                  <a:lnTo>
                    <a:pt x="4192" y="6858"/>
                  </a:lnTo>
                  <a:cubicBezTo>
                    <a:pt x="4192" y="6564"/>
                    <a:pt x="4408" y="6448"/>
                    <a:pt x="4585" y="6231"/>
                  </a:cubicBezTo>
                  <a:cubicBezTo>
                    <a:pt x="4641" y="6159"/>
                    <a:pt x="4979" y="5932"/>
                    <a:pt x="4979" y="5516"/>
                  </a:cubicBezTo>
                  <a:lnTo>
                    <a:pt x="4979" y="3881"/>
                  </a:lnTo>
                  <a:lnTo>
                    <a:pt x="5095" y="3304"/>
                  </a:lnTo>
                  <a:cubicBezTo>
                    <a:pt x="5177" y="2870"/>
                    <a:pt x="4832" y="2516"/>
                    <a:pt x="4445" y="2516"/>
                  </a:cubicBezTo>
                  <a:cubicBezTo>
                    <a:pt x="4333" y="2516"/>
                    <a:pt x="4218" y="2545"/>
                    <a:pt x="4108" y="2611"/>
                  </a:cubicBezTo>
                  <a:cubicBezTo>
                    <a:pt x="3980" y="2440"/>
                    <a:pt x="3787" y="2342"/>
                    <a:pt x="3580" y="2342"/>
                  </a:cubicBezTo>
                  <a:cubicBezTo>
                    <a:pt x="3546" y="2342"/>
                    <a:pt x="3511" y="2345"/>
                    <a:pt x="3476" y="2351"/>
                  </a:cubicBezTo>
                  <a:lnTo>
                    <a:pt x="3731" y="760"/>
                  </a:lnTo>
                  <a:cubicBezTo>
                    <a:pt x="3787" y="399"/>
                    <a:pt x="3543" y="67"/>
                    <a:pt x="3188" y="11"/>
                  </a:cubicBezTo>
                  <a:cubicBezTo>
                    <a:pt x="3153" y="6"/>
                    <a:pt x="3118" y="3"/>
                    <a:pt x="3084" y="3"/>
                  </a:cubicBezTo>
                  <a:cubicBezTo>
                    <a:pt x="2766" y="3"/>
                    <a:pt x="2490" y="229"/>
                    <a:pt x="2440" y="555"/>
                  </a:cubicBezTo>
                  <a:lnTo>
                    <a:pt x="2129" y="2506"/>
                  </a:lnTo>
                  <a:lnTo>
                    <a:pt x="1819" y="555"/>
                  </a:lnTo>
                  <a:cubicBezTo>
                    <a:pt x="1775" y="237"/>
                    <a:pt x="1504" y="0"/>
                    <a:pt x="1187"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 name="Google Shape;1342;p68"/>
            <p:cNvSpPr/>
            <p:nvPr/>
          </p:nvSpPr>
          <p:spPr>
            <a:xfrm>
              <a:off x="7239416" y="2411045"/>
              <a:ext cx="134493" cy="261025"/>
            </a:xfrm>
            <a:custGeom>
              <a:avLst/>
              <a:gdLst/>
              <a:ahLst/>
              <a:cxnLst/>
              <a:rect l="l" t="t" r="r" b="b"/>
              <a:pathLst>
                <a:path w="5220" h="10131" extrusionOk="0">
                  <a:moveTo>
                    <a:pt x="3609" y="2773"/>
                  </a:moveTo>
                  <a:cubicBezTo>
                    <a:pt x="3740" y="2773"/>
                    <a:pt x="3869" y="2886"/>
                    <a:pt x="3837" y="3048"/>
                  </a:cubicBezTo>
                  <a:cubicBezTo>
                    <a:pt x="3487" y="4811"/>
                    <a:pt x="3515" y="4722"/>
                    <a:pt x="3454" y="4789"/>
                  </a:cubicBezTo>
                  <a:cubicBezTo>
                    <a:pt x="3406" y="4837"/>
                    <a:pt x="3349" y="4857"/>
                    <a:pt x="3293" y="4857"/>
                  </a:cubicBezTo>
                  <a:cubicBezTo>
                    <a:pt x="3160" y="4857"/>
                    <a:pt x="3035" y="4740"/>
                    <a:pt x="3066" y="4584"/>
                  </a:cubicBezTo>
                  <a:cubicBezTo>
                    <a:pt x="3421" y="2804"/>
                    <a:pt x="3387" y="2937"/>
                    <a:pt x="3421" y="2882"/>
                  </a:cubicBezTo>
                  <a:cubicBezTo>
                    <a:pt x="3467" y="2806"/>
                    <a:pt x="3539" y="2773"/>
                    <a:pt x="3609" y="2773"/>
                  </a:cubicBezTo>
                  <a:close/>
                  <a:moveTo>
                    <a:pt x="4480" y="2940"/>
                  </a:moveTo>
                  <a:cubicBezTo>
                    <a:pt x="4613" y="2940"/>
                    <a:pt x="4748" y="3045"/>
                    <a:pt x="4707" y="3220"/>
                  </a:cubicBezTo>
                  <a:cubicBezTo>
                    <a:pt x="4363" y="4961"/>
                    <a:pt x="4396" y="4939"/>
                    <a:pt x="4269" y="5005"/>
                  </a:cubicBezTo>
                  <a:cubicBezTo>
                    <a:pt x="4232" y="5025"/>
                    <a:pt x="4195" y="5034"/>
                    <a:pt x="4158" y="5034"/>
                  </a:cubicBezTo>
                  <a:cubicBezTo>
                    <a:pt x="4023" y="5034"/>
                    <a:pt x="3906" y="4910"/>
                    <a:pt x="3936" y="4761"/>
                  </a:cubicBezTo>
                  <a:lnTo>
                    <a:pt x="4258" y="3131"/>
                  </a:lnTo>
                  <a:cubicBezTo>
                    <a:pt x="4282" y="2999"/>
                    <a:pt x="4380" y="2940"/>
                    <a:pt x="4480" y="2940"/>
                  </a:cubicBezTo>
                  <a:close/>
                  <a:moveTo>
                    <a:pt x="1209" y="1"/>
                  </a:moveTo>
                  <a:cubicBezTo>
                    <a:pt x="1016" y="1"/>
                    <a:pt x="821" y="86"/>
                    <a:pt x="688" y="271"/>
                  </a:cubicBezTo>
                  <a:cubicBezTo>
                    <a:pt x="438" y="609"/>
                    <a:pt x="599" y="687"/>
                    <a:pt x="965" y="3309"/>
                  </a:cubicBezTo>
                  <a:cubicBezTo>
                    <a:pt x="738" y="3342"/>
                    <a:pt x="555" y="3503"/>
                    <a:pt x="483" y="3719"/>
                  </a:cubicBezTo>
                  <a:lnTo>
                    <a:pt x="89" y="4833"/>
                  </a:lnTo>
                  <a:cubicBezTo>
                    <a:pt x="0" y="5077"/>
                    <a:pt x="100" y="5227"/>
                    <a:pt x="327" y="5754"/>
                  </a:cubicBezTo>
                  <a:cubicBezTo>
                    <a:pt x="422" y="5948"/>
                    <a:pt x="543" y="6119"/>
                    <a:pt x="693" y="6275"/>
                  </a:cubicBezTo>
                  <a:lnTo>
                    <a:pt x="970" y="6552"/>
                  </a:lnTo>
                  <a:cubicBezTo>
                    <a:pt x="1115" y="6696"/>
                    <a:pt x="1076" y="6918"/>
                    <a:pt x="1076" y="9246"/>
                  </a:cubicBezTo>
                  <a:cubicBezTo>
                    <a:pt x="1076" y="9662"/>
                    <a:pt x="1325" y="10128"/>
                    <a:pt x="1885" y="10128"/>
                  </a:cubicBezTo>
                  <a:lnTo>
                    <a:pt x="2151" y="10128"/>
                  </a:lnTo>
                  <a:cubicBezTo>
                    <a:pt x="2439" y="10128"/>
                    <a:pt x="2439" y="9695"/>
                    <a:pt x="2151" y="9695"/>
                  </a:cubicBezTo>
                  <a:lnTo>
                    <a:pt x="1885" y="9695"/>
                  </a:lnTo>
                  <a:cubicBezTo>
                    <a:pt x="1530" y="9695"/>
                    <a:pt x="1508" y="9318"/>
                    <a:pt x="1508" y="9246"/>
                  </a:cubicBezTo>
                  <a:cubicBezTo>
                    <a:pt x="1508" y="6241"/>
                    <a:pt x="1608" y="6580"/>
                    <a:pt x="993" y="5970"/>
                  </a:cubicBezTo>
                  <a:cubicBezTo>
                    <a:pt x="710" y="5693"/>
                    <a:pt x="604" y="5266"/>
                    <a:pt x="499" y="5072"/>
                  </a:cubicBezTo>
                  <a:cubicBezTo>
                    <a:pt x="466" y="5005"/>
                    <a:pt x="466" y="5044"/>
                    <a:pt x="887" y="3863"/>
                  </a:cubicBezTo>
                  <a:cubicBezTo>
                    <a:pt x="904" y="3791"/>
                    <a:pt x="970" y="3736"/>
                    <a:pt x="1042" y="3730"/>
                  </a:cubicBezTo>
                  <a:cubicBezTo>
                    <a:pt x="1314" y="3730"/>
                    <a:pt x="2018" y="3791"/>
                    <a:pt x="2123" y="3924"/>
                  </a:cubicBezTo>
                  <a:cubicBezTo>
                    <a:pt x="2323" y="4307"/>
                    <a:pt x="1874" y="4462"/>
                    <a:pt x="1442" y="4490"/>
                  </a:cubicBezTo>
                  <a:cubicBezTo>
                    <a:pt x="1161" y="4511"/>
                    <a:pt x="1180" y="4923"/>
                    <a:pt x="1448" y="4923"/>
                  </a:cubicBezTo>
                  <a:cubicBezTo>
                    <a:pt x="1455" y="4923"/>
                    <a:pt x="1462" y="4923"/>
                    <a:pt x="1469" y="4922"/>
                  </a:cubicBezTo>
                  <a:cubicBezTo>
                    <a:pt x="2534" y="4856"/>
                    <a:pt x="2767" y="4218"/>
                    <a:pt x="2506" y="3719"/>
                  </a:cubicBezTo>
                  <a:cubicBezTo>
                    <a:pt x="2340" y="3414"/>
                    <a:pt x="1763" y="3348"/>
                    <a:pt x="1397" y="3314"/>
                  </a:cubicBezTo>
                  <a:cubicBezTo>
                    <a:pt x="1026" y="653"/>
                    <a:pt x="926" y="670"/>
                    <a:pt x="1031" y="520"/>
                  </a:cubicBezTo>
                  <a:cubicBezTo>
                    <a:pt x="1077" y="460"/>
                    <a:pt x="1142" y="432"/>
                    <a:pt x="1207" y="432"/>
                  </a:cubicBezTo>
                  <a:cubicBezTo>
                    <a:pt x="1309" y="432"/>
                    <a:pt x="1410" y="501"/>
                    <a:pt x="1431" y="620"/>
                  </a:cubicBezTo>
                  <a:lnTo>
                    <a:pt x="1747" y="2627"/>
                  </a:lnTo>
                  <a:cubicBezTo>
                    <a:pt x="1802" y="2989"/>
                    <a:pt x="1985" y="3158"/>
                    <a:pt x="2166" y="3158"/>
                  </a:cubicBezTo>
                  <a:cubicBezTo>
                    <a:pt x="2349" y="3158"/>
                    <a:pt x="2531" y="2986"/>
                    <a:pt x="2578" y="2666"/>
                  </a:cubicBezTo>
                  <a:cubicBezTo>
                    <a:pt x="2927" y="454"/>
                    <a:pt x="2889" y="548"/>
                    <a:pt x="2994" y="470"/>
                  </a:cubicBezTo>
                  <a:cubicBezTo>
                    <a:pt x="3034" y="441"/>
                    <a:pt x="3079" y="428"/>
                    <a:pt x="3122" y="428"/>
                  </a:cubicBezTo>
                  <a:cubicBezTo>
                    <a:pt x="3250" y="428"/>
                    <a:pt x="3368" y="543"/>
                    <a:pt x="3343" y="692"/>
                  </a:cubicBezTo>
                  <a:lnTo>
                    <a:pt x="3022" y="2710"/>
                  </a:lnTo>
                  <a:cubicBezTo>
                    <a:pt x="2961" y="2843"/>
                    <a:pt x="2972" y="2854"/>
                    <a:pt x="2645" y="4506"/>
                  </a:cubicBezTo>
                  <a:cubicBezTo>
                    <a:pt x="2762" y="5135"/>
                    <a:pt x="3305" y="5533"/>
                    <a:pt x="3880" y="5533"/>
                  </a:cubicBezTo>
                  <a:cubicBezTo>
                    <a:pt x="4121" y="5533"/>
                    <a:pt x="4368" y="5463"/>
                    <a:pt x="4590" y="5310"/>
                  </a:cubicBezTo>
                  <a:lnTo>
                    <a:pt x="4590" y="5515"/>
                  </a:lnTo>
                  <a:cubicBezTo>
                    <a:pt x="4590" y="5726"/>
                    <a:pt x="4385" y="5842"/>
                    <a:pt x="4297" y="5953"/>
                  </a:cubicBezTo>
                  <a:lnTo>
                    <a:pt x="4014" y="6258"/>
                  </a:lnTo>
                  <a:cubicBezTo>
                    <a:pt x="3881" y="6430"/>
                    <a:pt x="3803" y="6641"/>
                    <a:pt x="3803" y="6857"/>
                  </a:cubicBezTo>
                  <a:lnTo>
                    <a:pt x="3803" y="9296"/>
                  </a:lnTo>
                  <a:cubicBezTo>
                    <a:pt x="3803" y="9340"/>
                    <a:pt x="3798" y="9534"/>
                    <a:pt x="3703" y="9634"/>
                  </a:cubicBezTo>
                  <a:cubicBezTo>
                    <a:pt x="3652" y="9694"/>
                    <a:pt x="3598" y="9702"/>
                    <a:pt x="3429" y="9702"/>
                  </a:cubicBezTo>
                  <a:cubicBezTo>
                    <a:pt x="3362" y="9702"/>
                    <a:pt x="3277" y="9701"/>
                    <a:pt x="3166" y="9701"/>
                  </a:cubicBezTo>
                  <a:cubicBezTo>
                    <a:pt x="2877" y="9701"/>
                    <a:pt x="2877" y="10128"/>
                    <a:pt x="3166" y="10128"/>
                  </a:cubicBezTo>
                  <a:cubicBezTo>
                    <a:pt x="3259" y="10128"/>
                    <a:pt x="3346" y="10131"/>
                    <a:pt x="3429" y="10131"/>
                  </a:cubicBezTo>
                  <a:cubicBezTo>
                    <a:pt x="3657" y="10131"/>
                    <a:pt x="3849" y="10107"/>
                    <a:pt x="4019" y="9928"/>
                  </a:cubicBezTo>
                  <a:cubicBezTo>
                    <a:pt x="4252" y="9690"/>
                    <a:pt x="4236" y="9346"/>
                    <a:pt x="4236" y="9279"/>
                  </a:cubicBezTo>
                  <a:lnTo>
                    <a:pt x="4236" y="6857"/>
                  </a:lnTo>
                  <a:cubicBezTo>
                    <a:pt x="4236" y="6740"/>
                    <a:pt x="4274" y="6630"/>
                    <a:pt x="4341" y="6535"/>
                  </a:cubicBezTo>
                  <a:lnTo>
                    <a:pt x="4618" y="6236"/>
                  </a:lnTo>
                  <a:cubicBezTo>
                    <a:pt x="4635" y="6219"/>
                    <a:pt x="4651" y="6203"/>
                    <a:pt x="4674" y="6186"/>
                  </a:cubicBezTo>
                  <a:cubicBezTo>
                    <a:pt x="4785" y="6081"/>
                    <a:pt x="5017" y="5864"/>
                    <a:pt x="5017" y="5515"/>
                  </a:cubicBezTo>
                  <a:cubicBezTo>
                    <a:pt x="5017" y="3597"/>
                    <a:pt x="4984" y="4041"/>
                    <a:pt x="5134" y="3303"/>
                  </a:cubicBezTo>
                  <a:cubicBezTo>
                    <a:pt x="5220" y="2869"/>
                    <a:pt x="4872" y="2515"/>
                    <a:pt x="4484" y="2515"/>
                  </a:cubicBezTo>
                  <a:cubicBezTo>
                    <a:pt x="4372" y="2515"/>
                    <a:pt x="4256" y="2544"/>
                    <a:pt x="4147" y="2610"/>
                  </a:cubicBezTo>
                  <a:cubicBezTo>
                    <a:pt x="4019" y="2439"/>
                    <a:pt x="3825" y="2341"/>
                    <a:pt x="3619" y="2341"/>
                  </a:cubicBezTo>
                  <a:cubicBezTo>
                    <a:pt x="3585" y="2341"/>
                    <a:pt x="3550" y="2344"/>
                    <a:pt x="3515" y="2350"/>
                  </a:cubicBezTo>
                  <a:lnTo>
                    <a:pt x="3770" y="759"/>
                  </a:lnTo>
                  <a:cubicBezTo>
                    <a:pt x="3825" y="398"/>
                    <a:pt x="3582" y="66"/>
                    <a:pt x="3227" y="10"/>
                  </a:cubicBezTo>
                  <a:cubicBezTo>
                    <a:pt x="3189" y="4"/>
                    <a:pt x="3153" y="1"/>
                    <a:pt x="3116" y="1"/>
                  </a:cubicBezTo>
                  <a:cubicBezTo>
                    <a:pt x="2801" y="1"/>
                    <a:pt x="2528" y="230"/>
                    <a:pt x="2478" y="554"/>
                  </a:cubicBezTo>
                  <a:lnTo>
                    <a:pt x="2168" y="2505"/>
                  </a:lnTo>
                  <a:lnTo>
                    <a:pt x="1857" y="554"/>
                  </a:lnTo>
                  <a:cubicBezTo>
                    <a:pt x="1804" y="204"/>
                    <a:pt x="1509" y="1"/>
                    <a:pt x="1209"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3" name="Google Shape;1343;p68"/>
          <p:cNvGrpSpPr/>
          <p:nvPr/>
        </p:nvGrpSpPr>
        <p:grpSpPr>
          <a:xfrm>
            <a:off x="1524971" y="2872341"/>
            <a:ext cx="364085" cy="379518"/>
            <a:chOff x="1524971" y="2872341"/>
            <a:chExt cx="364085" cy="379518"/>
          </a:xfrm>
        </p:grpSpPr>
        <p:sp>
          <p:nvSpPr>
            <p:cNvPr id="1344" name="Google Shape;1344;p68"/>
            <p:cNvSpPr/>
            <p:nvPr/>
          </p:nvSpPr>
          <p:spPr>
            <a:xfrm>
              <a:off x="1524971" y="2872341"/>
              <a:ext cx="364085" cy="379518"/>
            </a:xfrm>
            <a:custGeom>
              <a:avLst/>
              <a:gdLst/>
              <a:ahLst/>
              <a:cxnLst/>
              <a:rect l="l" t="t" r="r" b="b"/>
              <a:pathLst>
                <a:path w="14131" h="14730" extrusionOk="0">
                  <a:moveTo>
                    <a:pt x="11132" y="440"/>
                  </a:moveTo>
                  <a:lnTo>
                    <a:pt x="11132" y="440"/>
                  </a:lnTo>
                  <a:cubicBezTo>
                    <a:pt x="11736" y="501"/>
                    <a:pt x="12119" y="1110"/>
                    <a:pt x="11914" y="1681"/>
                  </a:cubicBezTo>
                  <a:cubicBezTo>
                    <a:pt x="11315" y="1615"/>
                    <a:pt x="10927" y="1005"/>
                    <a:pt x="11132" y="440"/>
                  </a:cubicBezTo>
                  <a:close/>
                  <a:moveTo>
                    <a:pt x="13167" y="2119"/>
                  </a:moveTo>
                  <a:lnTo>
                    <a:pt x="13167" y="2119"/>
                  </a:lnTo>
                  <a:cubicBezTo>
                    <a:pt x="13322" y="2546"/>
                    <a:pt x="13067" y="3012"/>
                    <a:pt x="12623" y="3106"/>
                  </a:cubicBezTo>
                  <a:cubicBezTo>
                    <a:pt x="12607" y="3001"/>
                    <a:pt x="12585" y="2890"/>
                    <a:pt x="12557" y="2785"/>
                  </a:cubicBezTo>
                  <a:lnTo>
                    <a:pt x="12557" y="2779"/>
                  </a:lnTo>
                  <a:cubicBezTo>
                    <a:pt x="12590" y="2446"/>
                    <a:pt x="12840" y="2180"/>
                    <a:pt x="13167" y="2119"/>
                  </a:cubicBezTo>
                  <a:close/>
                  <a:moveTo>
                    <a:pt x="11438" y="2603"/>
                  </a:moveTo>
                  <a:cubicBezTo>
                    <a:pt x="11790" y="2603"/>
                    <a:pt x="12111" y="2855"/>
                    <a:pt x="12174" y="3228"/>
                  </a:cubicBezTo>
                  <a:cubicBezTo>
                    <a:pt x="12091" y="3258"/>
                    <a:pt x="12007" y="3272"/>
                    <a:pt x="11924" y="3272"/>
                  </a:cubicBezTo>
                  <a:cubicBezTo>
                    <a:pt x="11571" y="3272"/>
                    <a:pt x="11250" y="3020"/>
                    <a:pt x="11188" y="2652"/>
                  </a:cubicBezTo>
                  <a:lnTo>
                    <a:pt x="11188" y="2646"/>
                  </a:lnTo>
                  <a:cubicBezTo>
                    <a:pt x="11271" y="2617"/>
                    <a:pt x="11355" y="2603"/>
                    <a:pt x="11438" y="2603"/>
                  </a:cubicBezTo>
                  <a:close/>
                  <a:moveTo>
                    <a:pt x="12263" y="3649"/>
                  </a:moveTo>
                  <a:cubicBezTo>
                    <a:pt x="12269" y="3699"/>
                    <a:pt x="12274" y="3755"/>
                    <a:pt x="12280" y="3805"/>
                  </a:cubicBezTo>
                  <a:cubicBezTo>
                    <a:pt x="12224" y="3760"/>
                    <a:pt x="12169" y="3722"/>
                    <a:pt x="12108" y="3688"/>
                  </a:cubicBezTo>
                  <a:lnTo>
                    <a:pt x="12108" y="3683"/>
                  </a:lnTo>
                  <a:cubicBezTo>
                    <a:pt x="12158" y="3677"/>
                    <a:pt x="12213" y="3666"/>
                    <a:pt x="12263" y="3649"/>
                  </a:cubicBezTo>
                  <a:close/>
                  <a:moveTo>
                    <a:pt x="11523" y="3965"/>
                  </a:moveTo>
                  <a:cubicBezTo>
                    <a:pt x="11967" y="3965"/>
                    <a:pt x="12323" y="4355"/>
                    <a:pt x="12269" y="4803"/>
                  </a:cubicBezTo>
                  <a:cubicBezTo>
                    <a:pt x="12256" y="4803"/>
                    <a:pt x="12244" y="4803"/>
                    <a:pt x="12232" y="4803"/>
                  </a:cubicBezTo>
                  <a:cubicBezTo>
                    <a:pt x="11783" y="4803"/>
                    <a:pt x="11433" y="4413"/>
                    <a:pt x="11487" y="3965"/>
                  </a:cubicBezTo>
                  <a:cubicBezTo>
                    <a:pt x="11499" y="3965"/>
                    <a:pt x="11511" y="3965"/>
                    <a:pt x="11523" y="3965"/>
                  </a:cubicBezTo>
                  <a:close/>
                  <a:moveTo>
                    <a:pt x="13449" y="4021"/>
                  </a:moveTo>
                  <a:cubicBezTo>
                    <a:pt x="13479" y="4021"/>
                    <a:pt x="13508" y="4023"/>
                    <a:pt x="13538" y="4026"/>
                  </a:cubicBezTo>
                  <a:cubicBezTo>
                    <a:pt x="13564" y="4464"/>
                    <a:pt x="13213" y="4818"/>
                    <a:pt x="12789" y="4818"/>
                  </a:cubicBezTo>
                  <a:cubicBezTo>
                    <a:pt x="12762" y="4818"/>
                    <a:pt x="12734" y="4817"/>
                    <a:pt x="12707" y="4814"/>
                  </a:cubicBezTo>
                  <a:cubicBezTo>
                    <a:pt x="12718" y="4692"/>
                    <a:pt x="12701" y="4453"/>
                    <a:pt x="12939" y="4226"/>
                  </a:cubicBezTo>
                  <a:cubicBezTo>
                    <a:pt x="13079" y="4096"/>
                    <a:pt x="13259" y="4021"/>
                    <a:pt x="13449" y="4021"/>
                  </a:cubicBezTo>
                  <a:close/>
                  <a:moveTo>
                    <a:pt x="3653" y="2640"/>
                  </a:moveTo>
                  <a:cubicBezTo>
                    <a:pt x="3881" y="3067"/>
                    <a:pt x="4435" y="3733"/>
                    <a:pt x="5799" y="4276"/>
                  </a:cubicBezTo>
                  <a:cubicBezTo>
                    <a:pt x="6758" y="4658"/>
                    <a:pt x="7401" y="5307"/>
                    <a:pt x="7717" y="6211"/>
                  </a:cubicBezTo>
                  <a:cubicBezTo>
                    <a:pt x="7806" y="6466"/>
                    <a:pt x="7861" y="6726"/>
                    <a:pt x="7889" y="6998"/>
                  </a:cubicBezTo>
                  <a:cubicBezTo>
                    <a:pt x="7251" y="5584"/>
                    <a:pt x="5854" y="4930"/>
                    <a:pt x="4308" y="4753"/>
                  </a:cubicBezTo>
                  <a:cubicBezTo>
                    <a:pt x="3997" y="4725"/>
                    <a:pt x="3703" y="4620"/>
                    <a:pt x="3443" y="4453"/>
                  </a:cubicBezTo>
                  <a:cubicBezTo>
                    <a:pt x="3243" y="3849"/>
                    <a:pt x="3321" y="3184"/>
                    <a:pt x="3653" y="2640"/>
                  </a:cubicBezTo>
                  <a:close/>
                  <a:moveTo>
                    <a:pt x="11043" y="1"/>
                  </a:moveTo>
                  <a:cubicBezTo>
                    <a:pt x="11025" y="1"/>
                    <a:pt x="11007" y="1"/>
                    <a:pt x="10988" y="2"/>
                  </a:cubicBezTo>
                  <a:cubicBezTo>
                    <a:pt x="10910" y="2"/>
                    <a:pt x="10838" y="46"/>
                    <a:pt x="10805" y="113"/>
                  </a:cubicBezTo>
                  <a:cubicBezTo>
                    <a:pt x="10345" y="983"/>
                    <a:pt x="10927" y="2036"/>
                    <a:pt x="11908" y="2114"/>
                  </a:cubicBezTo>
                  <a:cubicBezTo>
                    <a:pt x="11930" y="2175"/>
                    <a:pt x="11953" y="2236"/>
                    <a:pt x="11975" y="2302"/>
                  </a:cubicBezTo>
                  <a:cubicBezTo>
                    <a:pt x="11806" y="2215"/>
                    <a:pt x="11623" y="2172"/>
                    <a:pt x="11440" y="2172"/>
                  </a:cubicBezTo>
                  <a:cubicBezTo>
                    <a:pt x="11237" y="2172"/>
                    <a:pt x="11035" y="2225"/>
                    <a:pt x="10855" y="2330"/>
                  </a:cubicBezTo>
                  <a:cubicBezTo>
                    <a:pt x="10788" y="2369"/>
                    <a:pt x="10750" y="2441"/>
                    <a:pt x="10750" y="2519"/>
                  </a:cubicBezTo>
                  <a:cubicBezTo>
                    <a:pt x="10744" y="2945"/>
                    <a:pt x="10977" y="3339"/>
                    <a:pt x="11348" y="3550"/>
                  </a:cubicBezTo>
                  <a:cubicBezTo>
                    <a:pt x="11321" y="3555"/>
                    <a:pt x="11287" y="3561"/>
                    <a:pt x="11260" y="3566"/>
                  </a:cubicBezTo>
                  <a:cubicBezTo>
                    <a:pt x="11188" y="3583"/>
                    <a:pt x="11127" y="3638"/>
                    <a:pt x="11104" y="3710"/>
                  </a:cubicBezTo>
                  <a:cubicBezTo>
                    <a:pt x="10872" y="4470"/>
                    <a:pt x="11437" y="5235"/>
                    <a:pt x="12224" y="5235"/>
                  </a:cubicBezTo>
                  <a:cubicBezTo>
                    <a:pt x="12185" y="5496"/>
                    <a:pt x="12124" y="5751"/>
                    <a:pt x="12052" y="6000"/>
                  </a:cubicBezTo>
                  <a:lnTo>
                    <a:pt x="12036" y="6072"/>
                  </a:lnTo>
                  <a:cubicBezTo>
                    <a:pt x="11637" y="5967"/>
                    <a:pt x="11382" y="5939"/>
                    <a:pt x="11326" y="5728"/>
                  </a:cubicBezTo>
                  <a:cubicBezTo>
                    <a:pt x="11183" y="5066"/>
                    <a:pt x="10594" y="4610"/>
                    <a:pt x="9933" y="4610"/>
                  </a:cubicBezTo>
                  <a:cubicBezTo>
                    <a:pt x="9853" y="4610"/>
                    <a:pt x="9772" y="4617"/>
                    <a:pt x="9691" y="4631"/>
                  </a:cubicBezTo>
                  <a:cubicBezTo>
                    <a:pt x="8942" y="4758"/>
                    <a:pt x="8421" y="5451"/>
                    <a:pt x="8510" y="6211"/>
                  </a:cubicBezTo>
                  <a:cubicBezTo>
                    <a:pt x="8549" y="6488"/>
                    <a:pt x="8488" y="6771"/>
                    <a:pt x="8327" y="7009"/>
                  </a:cubicBezTo>
                  <a:cubicBezTo>
                    <a:pt x="8199" y="5601"/>
                    <a:pt x="7390" y="4442"/>
                    <a:pt x="5965" y="3877"/>
                  </a:cubicBezTo>
                  <a:cubicBezTo>
                    <a:pt x="4125" y="3145"/>
                    <a:pt x="3936" y="2214"/>
                    <a:pt x="3931" y="2169"/>
                  </a:cubicBezTo>
                  <a:cubicBezTo>
                    <a:pt x="3925" y="2086"/>
                    <a:pt x="3864" y="2014"/>
                    <a:pt x="3787" y="1986"/>
                  </a:cubicBezTo>
                  <a:cubicBezTo>
                    <a:pt x="3767" y="1981"/>
                    <a:pt x="3746" y="1978"/>
                    <a:pt x="3726" y="1978"/>
                  </a:cubicBezTo>
                  <a:cubicBezTo>
                    <a:pt x="3666" y="1978"/>
                    <a:pt x="3605" y="2002"/>
                    <a:pt x="3559" y="2047"/>
                  </a:cubicBezTo>
                  <a:cubicBezTo>
                    <a:pt x="3110" y="2557"/>
                    <a:pt x="2872" y="3228"/>
                    <a:pt x="2905" y="3916"/>
                  </a:cubicBezTo>
                  <a:cubicBezTo>
                    <a:pt x="2783" y="3727"/>
                    <a:pt x="2683" y="3522"/>
                    <a:pt x="2611" y="3306"/>
                  </a:cubicBezTo>
                  <a:cubicBezTo>
                    <a:pt x="2553" y="3135"/>
                    <a:pt x="2404" y="3049"/>
                    <a:pt x="2254" y="3049"/>
                  </a:cubicBezTo>
                  <a:cubicBezTo>
                    <a:pt x="2107" y="3049"/>
                    <a:pt x="1959" y="3132"/>
                    <a:pt x="1896" y="3300"/>
                  </a:cubicBezTo>
                  <a:cubicBezTo>
                    <a:pt x="0" y="8467"/>
                    <a:pt x="5139" y="8528"/>
                    <a:pt x="5427" y="9565"/>
                  </a:cubicBezTo>
                  <a:cubicBezTo>
                    <a:pt x="5553" y="10023"/>
                    <a:pt x="4488" y="11195"/>
                    <a:pt x="2664" y="11195"/>
                  </a:cubicBezTo>
                  <a:cubicBezTo>
                    <a:pt x="2237" y="11195"/>
                    <a:pt x="1769" y="11131"/>
                    <a:pt x="1264" y="10978"/>
                  </a:cubicBezTo>
                  <a:lnTo>
                    <a:pt x="1164" y="10951"/>
                  </a:lnTo>
                  <a:cubicBezTo>
                    <a:pt x="1106" y="10937"/>
                    <a:pt x="1049" y="10931"/>
                    <a:pt x="994" y="10931"/>
                  </a:cubicBezTo>
                  <a:cubicBezTo>
                    <a:pt x="706" y="10931"/>
                    <a:pt x="481" y="11113"/>
                    <a:pt x="444" y="11472"/>
                  </a:cubicBezTo>
                  <a:cubicBezTo>
                    <a:pt x="444" y="11971"/>
                    <a:pt x="538" y="12459"/>
                    <a:pt x="710" y="12924"/>
                  </a:cubicBezTo>
                  <a:cubicBezTo>
                    <a:pt x="992" y="13662"/>
                    <a:pt x="1347" y="14194"/>
                    <a:pt x="2123" y="14643"/>
                  </a:cubicBezTo>
                  <a:cubicBezTo>
                    <a:pt x="2226" y="14702"/>
                    <a:pt x="2337" y="14729"/>
                    <a:pt x="2447" y="14729"/>
                  </a:cubicBezTo>
                  <a:cubicBezTo>
                    <a:pt x="2698" y="14729"/>
                    <a:pt x="2941" y="14583"/>
                    <a:pt x="3049" y="14332"/>
                  </a:cubicBezTo>
                  <a:cubicBezTo>
                    <a:pt x="3332" y="13678"/>
                    <a:pt x="4003" y="12564"/>
                    <a:pt x="5294" y="12436"/>
                  </a:cubicBezTo>
                  <a:cubicBezTo>
                    <a:pt x="5562" y="12393"/>
                    <a:pt x="5528" y="12004"/>
                    <a:pt x="5267" y="12004"/>
                  </a:cubicBezTo>
                  <a:cubicBezTo>
                    <a:pt x="5263" y="12004"/>
                    <a:pt x="5259" y="12004"/>
                    <a:pt x="5256" y="12004"/>
                  </a:cubicBezTo>
                  <a:cubicBezTo>
                    <a:pt x="3742" y="12159"/>
                    <a:pt x="2972" y="13423"/>
                    <a:pt x="2650" y="14161"/>
                  </a:cubicBezTo>
                  <a:cubicBezTo>
                    <a:pt x="2628" y="14221"/>
                    <a:pt x="2578" y="14266"/>
                    <a:pt x="2517" y="14282"/>
                  </a:cubicBezTo>
                  <a:cubicBezTo>
                    <a:pt x="2495" y="14291"/>
                    <a:pt x="2471" y="14296"/>
                    <a:pt x="2447" y="14296"/>
                  </a:cubicBezTo>
                  <a:cubicBezTo>
                    <a:pt x="2410" y="14296"/>
                    <a:pt x="2373" y="14286"/>
                    <a:pt x="2340" y="14266"/>
                  </a:cubicBezTo>
                  <a:cubicBezTo>
                    <a:pt x="1680" y="13889"/>
                    <a:pt x="1386" y="13479"/>
                    <a:pt x="1114" y="12775"/>
                  </a:cubicBezTo>
                  <a:cubicBezTo>
                    <a:pt x="965" y="12370"/>
                    <a:pt x="882" y="11937"/>
                    <a:pt x="870" y="11505"/>
                  </a:cubicBezTo>
                  <a:cubicBezTo>
                    <a:pt x="888" y="11398"/>
                    <a:pt x="922" y="11362"/>
                    <a:pt x="987" y="11362"/>
                  </a:cubicBezTo>
                  <a:cubicBezTo>
                    <a:pt x="1027" y="11362"/>
                    <a:pt x="1077" y="11375"/>
                    <a:pt x="1142" y="11394"/>
                  </a:cubicBezTo>
                  <a:cubicBezTo>
                    <a:pt x="1530" y="11508"/>
                    <a:pt x="2073" y="11624"/>
                    <a:pt x="2681" y="11624"/>
                  </a:cubicBezTo>
                  <a:cubicBezTo>
                    <a:pt x="3465" y="11624"/>
                    <a:pt x="4358" y="11432"/>
                    <a:pt x="5172" y="10795"/>
                  </a:cubicBezTo>
                  <a:cubicBezTo>
                    <a:pt x="5361" y="10635"/>
                    <a:pt x="5522" y="10452"/>
                    <a:pt x="5660" y="10241"/>
                  </a:cubicBezTo>
                  <a:cubicBezTo>
                    <a:pt x="6337" y="9227"/>
                    <a:pt x="5245" y="8766"/>
                    <a:pt x="4463" y="8395"/>
                  </a:cubicBezTo>
                  <a:cubicBezTo>
                    <a:pt x="3720" y="8040"/>
                    <a:pt x="2883" y="7641"/>
                    <a:pt x="2367" y="6915"/>
                  </a:cubicBezTo>
                  <a:cubicBezTo>
                    <a:pt x="1796" y="6100"/>
                    <a:pt x="1757" y="5008"/>
                    <a:pt x="2251" y="3588"/>
                  </a:cubicBezTo>
                  <a:lnTo>
                    <a:pt x="2251" y="3588"/>
                  </a:lnTo>
                  <a:cubicBezTo>
                    <a:pt x="2484" y="4182"/>
                    <a:pt x="3033" y="5052"/>
                    <a:pt x="4258" y="5191"/>
                  </a:cubicBezTo>
                  <a:cubicBezTo>
                    <a:pt x="5488" y="5329"/>
                    <a:pt x="7063" y="5839"/>
                    <a:pt x="7617" y="7486"/>
                  </a:cubicBezTo>
                  <a:cubicBezTo>
                    <a:pt x="7674" y="7662"/>
                    <a:pt x="7833" y="7772"/>
                    <a:pt x="8007" y="7772"/>
                  </a:cubicBezTo>
                  <a:cubicBezTo>
                    <a:pt x="8036" y="7772"/>
                    <a:pt x="8065" y="7769"/>
                    <a:pt x="8094" y="7763"/>
                  </a:cubicBezTo>
                  <a:cubicBezTo>
                    <a:pt x="8249" y="7730"/>
                    <a:pt x="9064" y="7197"/>
                    <a:pt x="8937" y="6161"/>
                  </a:cubicBezTo>
                  <a:cubicBezTo>
                    <a:pt x="8931" y="6100"/>
                    <a:pt x="8926" y="6033"/>
                    <a:pt x="8931" y="5967"/>
                  </a:cubicBezTo>
                  <a:cubicBezTo>
                    <a:pt x="8964" y="5468"/>
                    <a:pt x="9369" y="5069"/>
                    <a:pt x="9868" y="5041"/>
                  </a:cubicBezTo>
                  <a:cubicBezTo>
                    <a:pt x="9890" y="5039"/>
                    <a:pt x="9912" y="5039"/>
                    <a:pt x="9934" y="5039"/>
                  </a:cubicBezTo>
                  <a:cubicBezTo>
                    <a:pt x="10411" y="5039"/>
                    <a:pt x="10820" y="5379"/>
                    <a:pt x="10910" y="5850"/>
                  </a:cubicBezTo>
                  <a:lnTo>
                    <a:pt x="10910" y="5861"/>
                  </a:lnTo>
                  <a:cubicBezTo>
                    <a:pt x="10949" y="6022"/>
                    <a:pt x="11121" y="6299"/>
                    <a:pt x="11548" y="6399"/>
                  </a:cubicBezTo>
                  <a:lnTo>
                    <a:pt x="11936" y="6499"/>
                  </a:lnTo>
                  <a:lnTo>
                    <a:pt x="11343" y="6732"/>
                  </a:lnTo>
                  <a:cubicBezTo>
                    <a:pt x="10805" y="6915"/>
                    <a:pt x="10262" y="7608"/>
                    <a:pt x="10273" y="8678"/>
                  </a:cubicBezTo>
                  <a:cubicBezTo>
                    <a:pt x="10273" y="8689"/>
                    <a:pt x="10273" y="8694"/>
                    <a:pt x="10273" y="8700"/>
                  </a:cubicBezTo>
                  <a:cubicBezTo>
                    <a:pt x="10273" y="8800"/>
                    <a:pt x="10278" y="8800"/>
                    <a:pt x="10278" y="8899"/>
                  </a:cubicBezTo>
                  <a:cubicBezTo>
                    <a:pt x="10278" y="9016"/>
                    <a:pt x="10378" y="9116"/>
                    <a:pt x="10495" y="9116"/>
                  </a:cubicBezTo>
                  <a:cubicBezTo>
                    <a:pt x="10616" y="9116"/>
                    <a:pt x="10711" y="9016"/>
                    <a:pt x="10711" y="8899"/>
                  </a:cubicBezTo>
                  <a:lnTo>
                    <a:pt x="10711" y="8761"/>
                  </a:lnTo>
                  <a:lnTo>
                    <a:pt x="10711" y="8683"/>
                  </a:lnTo>
                  <a:lnTo>
                    <a:pt x="10711" y="8678"/>
                  </a:lnTo>
                  <a:cubicBezTo>
                    <a:pt x="10705" y="8445"/>
                    <a:pt x="10738" y="8212"/>
                    <a:pt x="10805" y="7985"/>
                  </a:cubicBezTo>
                  <a:cubicBezTo>
                    <a:pt x="10982" y="7430"/>
                    <a:pt x="11215" y="7242"/>
                    <a:pt x="11637" y="7087"/>
                  </a:cubicBezTo>
                  <a:lnTo>
                    <a:pt x="11637" y="7087"/>
                  </a:lnTo>
                  <a:cubicBezTo>
                    <a:pt x="11504" y="7347"/>
                    <a:pt x="11354" y="7597"/>
                    <a:pt x="11193" y="7835"/>
                  </a:cubicBezTo>
                  <a:cubicBezTo>
                    <a:pt x="11060" y="8004"/>
                    <a:pt x="11212" y="8186"/>
                    <a:pt x="11370" y="8186"/>
                  </a:cubicBezTo>
                  <a:cubicBezTo>
                    <a:pt x="11435" y="8186"/>
                    <a:pt x="11501" y="8155"/>
                    <a:pt x="11548" y="8079"/>
                  </a:cubicBezTo>
                  <a:cubicBezTo>
                    <a:pt x="11808" y="7702"/>
                    <a:pt x="12036" y="7292"/>
                    <a:pt x="12213" y="6859"/>
                  </a:cubicBezTo>
                  <a:lnTo>
                    <a:pt x="12718" y="6665"/>
                  </a:lnTo>
                  <a:cubicBezTo>
                    <a:pt x="12912" y="6588"/>
                    <a:pt x="12895" y="6305"/>
                    <a:pt x="12695" y="6255"/>
                  </a:cubicBezTo>
                  <a:lnTo>
                    <a:pt x="12451" y="6189"/>
                  </a:lnTo>
                  <a:cubicBezTo>
                    <a:pt x="12540" y="5884"/>
                    <a:pt x="12612" y="5573"/>
                    <a:pt x="12657" y="5257"/>
                  </a:cubicBezTo>
                  <a:cubicBezTo>
                    <a:pt x="12703" y="5263"/>
                    <a:pt x="12750" y="5265"/>
                    <a:pt x="12795" y="5265"/>
                  </a:cubicBezTo>
                  <a:cubicBezTo>
                    <a:pt x="13550" y="5265"/>
                    <a:pt x="14131" y="4552"/>
                    <a:pt x="13937" y="3794"/>
                  </a:cubicBezTo>
                  <a:cubicBezTo>
                    <a:pt x="13921" y="3722"/>
                    <a:pt x="13860" y="3661"/>
                    <a:pt x="13788" y="3638"/>
                  </a:cubicBezTo>
                  <a:cubicBezTo>
                    <a:pt x="13676" y="3605"/>
                    <a:pt x="13563" y="3589"/>
                    <a:pt x="13450" y="3589"/>
                  </a:cubicBezTo>
                  <a:cubicBezTo>
                    <a:pt x="13186" y="3589"/>
                    <a:pt x="12927" y="3678"/>
                    <a:pt x="12718" y="3849"/>
                  </a:cubicBezTo>
                  <a:cubicBezTo>
                    <a:pt x="12712" y="3744"/>
                    <a:pt x="12701" y="3638"/>
                    <a:pt x="12690" y="3533"/>
                  </a:cubicBezTo>
                  <a:cubicBezTo>
                    <a:pt x="13488" y="3383"/>
                    <a:pt x="13893" y="2485"/>
                    <a:pt x="13488" y="1781"/>
                  </a:cubicBezTo>
                  <a:cubicBezTo>
                    <a:pt x="13449" y="1715"/>
                    <a:pt x="13377" y="1676"/>
                    <a:pt x="13300" y="1676"/>
                  </a:cubicBezTo>
                  <a:cubicBezTo>
                    <a:pt x="12934" y="1676"/>
                    <a:pt x="12596" y="1842"/>
                    <a:pt x="12368" y="2130"/>
                  </a:cubicBezTo>
                  <a:cubicBezTo>
                    <a:pt x="12346" y="2053"/>
                    <a:pt x="12318" y="1981"/>
                    <a:pt x="12291" y="1903"/>
                  </a:cubicBezTo>
                  <a:cubicBezTo>
                    <a:pt x="12682" y="1000"/>
                    <a:pt x="12017" y="1"/>
                    <a:pt x="11043"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 name="Google Shape;1345;p68"/>
            <p:cNvSpPr/>
            <p:nvPr/>
          </p:nvSpPr>
          <p:spPr>
            <a:xfrm>
              <a:off x="1778627" y="3019357"/>
              <a:ext cx="14042" cy="14016"/>
            </a:xfrm>
            <a:custGeom>
              <a:avLst/>
              <a:gdLst/>
              <a:ahLst/>
              <a:cxnLst/>
              <a:rect l="l" t="t" r="r" b="b"/>
              <a:pathLst>
                <a:path w="545" h="544" extrusionOk="0">
                  <a:moveTo>
                    <a:pt x="273" y="0"/>
                  </a:moveTo>
                  <a:cubicBezTo>
                    <a:pt x="123" y="0"/>
                    <a:pt x="1" y="122"/>
                    <a:pt x="1" y="272"/>
                  </a:cubicBezTo>
                  <a:cubicBezTo>
                    <a:pt x="1" y="422"/>
                    <a:pt x="123" y="544"/>
                    <a:pt x="273" y="544"/>
                  </a:cubicBezTo>
                  <a:cubicBezTo>
                    <a:pt x="422" y="544"/>
                    <a:pt x="544" y="422"/>
                    <a:pt x="544" y="272"/>
                  </a:cubicBezTo>
                  <a:cubicBezTo>
                    <a:pt x="544" y="122"/>
                    <a:pt x="422" y="0"/>
                    <a:pt x="273"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 name="Google Shape;1346;p68"/>
            <p:cNvSpPr/>
            <p:nvPr/>
          </p:nvSpPr>
          <p:spPr>
            <a:xfrm>
              <a:off x="1678762" y="3121721"/>
              <a:ext cx="118467" cy="72966"/>
            </a:xfrm>
            <a:custGeom>
              <a:avLst/>
              <a:gdLst/>
              <a:ahLst/>
              <a:cxnLst/>
              <a:rect l="l" t="t" r="r" b="b"/>
              <a:pathLst>
                <a:path w="4598" h="2832" extrusionOk="0">
                  <a:moveTo>
                    <a:pt x="4353" y="1"/>
                  </a:moveTo>
                  <a:cubicBezTo>
                    <a:pt x="4264" y="1"/>
                    <a:pt x="4179" y="55"/>
                    <a:pt x="4149" y="146"/>
                  </a:cubicBezTo>
                  <a:cubicBezTo>
                    <a:pt x="3667" y="1509"/>
                    <a:pt x="2290" y="2399"/>
                    <a:pt x="719" y="2399"/>
                  </a:cubicBezTo>
                  <a:cubicBezTo>
                    <a:pt x="590" y="2399"/>
                    <a:pt x="460" y="2393"/>
                    <a:pt x="329" y="2380"/>
                  </a:cubicBezTo>
                  <a:cubicBezTo>
                    <a:pt x="314" y="2378"/>
                    <a:pt x="299" y="2377"/>
                    <a:pt x="285" y="2377"/>
                  </a:cubicBezTo>
                  <a:cubicBezTo>
                    <a:pt x="21" y="2377"/>
                    <a:pt x="0" y="2802"/>
                    <a:pt x="290" y="2813"/>
                  </a:cubicBezTo>
                  <a:cubicBezTo>
                    <a:pt x="432" y="2826"/>
                    <a:pt x="572" y="2832"/>
                    <a:pt x="711" y="2832"/>
                  </a:cubicBezTo>
                  <a:cubicBezTo>
                    <a:pt x="2545" y="2832"/>
                    <a:pt x="4043" y="1734"/>
                    <a:pt x="4559" y="290"/>
                  </a:cubicBezTo>
                  <a:cubicBezTo>
                    <a:pt x="4598" y="174"/>
                    <a:pt x="4537" y="52"/>
                    <a:pt x="4426" y="13"/>
                  </a:cubicBezTo>
                  <a:cubicBezTo>
                    <a:pt x="4402" y="5"/>
                    <a:pt x="4378" y="1"/>
                    <a:pt x="4353"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47" name="Google Shape;1347;p68"/>
          <p:cNvGrpSpPr/>
          <p:nvPr/>
        </p:nvGrpSpPr>
        <p:grpSpPr>
          <a:xfrm>
            <a:off x="6640921" y="2292603"/>
            <a:ext cx="311138" cy="379390"/>
            <a:chOff x="6640921" y="2292603"/>
            <a:chExt cx="311138" cy="379390"/>
          </a:xfrm>
        </p:grpSpPr>
        <p:sp>
          <p:nvSpPr>
            <p:cNvPr id="1348" name="Google Shape;1348;p68"/>
            <p:cNvSpPr/>
            <p:nvPr/>
          </p:nvSpPr>
          <p:spPr>
            <a:xfrm>
              <a:off x="6661481" y="2333312"/>
              <a:ext cx="270996" cy="177701"/>
            </a:xfrm>
            <a:custGeom>
              <a:avLst/>
              <a:gdLst/>
              <a:ahLst/>
              <a:cxnLst/>
              <a:rect l="l" t="t" r="r" b="b"/>
              <a:pathLst>
                <a:path w="10518" h="6897" extrusionOk="0">
                  <a:moveTo>
                    <a:pt x="10013" y="433"/>
                  </a:moveTo>
                  <a:cubicBezTo>
                    <a:pt x="10052" y="433"/>
                    <a:pt x="10080" y="460"/>
                    <a:pt x="10080" y="499"/>
                  </a:cubicBezTo>
                  <a:lnTo>
                    <a:pt x="10080" y="6392"/>
                  </a:lnTo>
                  <a:cubicBezTo>
                    <a:pt x="10080" y="6431"/>
                    <a:pt x="10052" y="6459"/>
                    <a:pt x="10013" y="6459"/>
                  </a:cubicBezTo>
                  <a:lnTo>
                    <a:pt x="505" y="6459"/>
                  </a:lnTo>
                  <a:cubicBezTo>
                    <a:pt x="467" y="6459"/>
                    <a:pt x="439" y="6431"/>
                    <a:pt x="439" y="6392"/>
                  </a:cubicBezTo>
                  <a:lnTo>
                    <a:pt x="439" y="499"/>
                  </a:lnTo>
                  <a:cubicBezTo>
                    <a:pt x="439" y="460"/>
                    <a:pt x="467" y="433"/>
                    <a:pt x="505" y="433"/>
                  </a:cubicBezTo>
                  <a:close/>
                  <a:moveTo>
                    <a:pt x="505" y="0"/>
                  </a:moveTo>
                  <a:cubicBezTo>
                    <a:pt x="228" y="0"/>
                    <a:pt x="1" y="228"/>
                    <a:pt x="1" y="505"/>
                  </a:cubicBezTo>
                  <a:lnTo>
                    <a:pt x="1" y="6392"/>
                  </a:lnTo>
                  <a:cubicBezTo>
                    <a:pt x="1" y="6675"/>
                    <a:pt x="228" y="6897"/>
                    <a:pt x="505" y="6897"/>
                  </a:cubicBezTo>
                  <a:lnTo>
                    <a:pt x="10013" y="6897"/>
                  </a:lnTo>
                  <a:cubicBezTo>
                    <a:pt x="10290" y="6897"/>
                    <a:pt x="10518" y="6675"/>
                    <a:pt x="10518" y="6392"/>
                  </a:cubicBezTo>
                  <a:lnTo>
                    <a:pt x="10518" y="505"/>
                  </a:lnTo>
                  <a:cubicBezTo>
                    <a:pt x="10518" y="228"/>
                    <a:pt x="10290" y="0"/>
                    <a:pt x="10013"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 name="Google Shape;1349;p68"/>
            <p:cNvSpPr/>
            <p:nvPr/>
          </p:nvSpPr>
          <p:spPr>
            <a:xfrm>
              <a:off x="6694641" y="2393679"/>
              <a:ext cx="36999" cy="56838"/>
            </a:xfrm>
            <a:custGeom>
              <a:avLst/>
              <a:gdLst/>
              <a:ahLst/>
              <a:cxnLst/>
              <a:rect l="l" t="t" r="r" b="b"/>
              <a:pathLst>
                <a:path w="1436" h="2206" extrusionOk="0">
                  <a:moveTo>
                    <a:pt x="726" y="346"/>
                  </a:moveTo>
                  <a:cubicBezTo>
                    <a:pt x="926" y="346"/>
                    <a:pt x="1042" y="457"/>
                    <a:pt x="1042" y="690"/>
                  </a:cubicBezTo>
                  <a:cubicBezTo>
                    <a:pt x="1042" y="923"/>
                    <a:pt x="970" y="1072"/>
                    <a:pt x="726" y="1072"/>
                  </a:cubicBezTo>
                  <a:lnTo>
                    <a:pt x="388" y="1072"/>
                  </a:lnTo>
                  <a:lnTo>
                    <a:pt x="388" y="346"/>
                  </a:lnTo>
                  <a:close/>
                  <a:moveTo>
                    <a:pt x="126" y="1"/>
                  </a:moveTo>
                  <a:cubicBezTo>
                    <a:pt x="61" y="1"/>
                    <a:pt x="5" y="53"/>
                    <a:pt x="0" y="119"/>
                  </a:cubicBezTo>
                  <a:lnTo>
                    <a:pt x="0" y="2081"/>
                  </a:lnTo>
                  <a:cubicBezTo>
                    <a:pt x="0" y="2164"/>
                    <a:pt x="97" y="2206"/>
                    <a:pt x="194" y="2206"/>
                  </a:cubicBezTo>
                  <a:cubicBezTo>
                    <a:pt x="291" y="2206"/>
                    <a:pt x="388" y="2164"/>
                    <a:pt x="388" y="2081"/>
                  </a:cubicBezTo>
                  <a:lnTo>
                    <a:pt x="388" y="1383"/>
                  </a:lnTo>
                  <a:lnTo>
                    <a:pt x="726" y="1383"/>
                  </a:lnTo>
                  <a:cubicBezTo>
                    <a:pt x="1170" y="1383"/>
                    <a:pt x="1436" y="1161"/>
                    <a:pt x="1436" y="679"/>
                  </a:cubicBezTo>
                  <a:cubicBezTo>
                    <a:pt x="1436" y="185"/>
                    <a:pt x="1137" y="2"/>
                    <a:pt x="754" y="2"/>
                  </a:cubicBezTo>
                  <a:lnTo>
                    <a:pt x="144" y="2"/>
                  </a:lnTo>
                  <a:cubicBezTo>
                    <a:pt x="138" y="1"/>
                    <a:pt x="132" y="1"/>
                    <a:pt x="126"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 name="Google Shape;1350;p68"/>
            <p:cNvSpPr/>
            <p:nvPr/>
          </p:nvSpPr>
          <p:spPr>
            <a:xfrm>
              <a:off x="6737900" y="2393731"/>
              <a:ext cx="35324" cy="56863"/>
            </a:xfrm>
            <a:custGeom>
              <a:avLst/>
              <a:gdLst/>
              <a:ahLst/>
              <a:cxnLst/>
              <a:rect l="l" t="t" r="r" b="b"/>
              <a:pathLst>
                <a:path w="1371" h="2207" extrusionOk="0">
                  <a:moveTo>
                    <a:pt x="173" y="0"/>
                  </a:moveTo>
                  <a:cubicBezTo>
                    <a:pt x="84" y="0"/>
                    <a:pt x="1" y="39"/>
                    <a:pt x="1" y="122"/>
                  </a:cubicBezTo>
                  <a:lnTo>
                    <a:pt x="1" y="2079"/>
                  </a:lnTo>
                  <a:cubicBezTo>
                    <a:pt x="1" y="2162"/>
                    <a:pt x="84" y="2207"/>
                    <a:pt x="173" y="2207"/>
                  </a:cubicBezTo>
                  <a:lnTo>
                    <a:pt x="1248" y="2207"/>
                  </a:lnTo>
                  <a:cubicBezTo>
                    <a:pt x="1331" y="2207"/>
                    <a:pt x="1370" y="2118"/>
                    <a:pt x="1370" y="2035"/>
                  </a:cubicBezTo>
                  <a:cubicBezTo>
                    <a:pt x="1370" y="1941"/>
                    <a:pt x="1326" y="1858"/>
                    <a:pt x="1248" y="1858"/>
                  </a:cubicBezTo>
                  <a:lnTo>
                    <a:pt x="395" y="1858"/>
                  </a:lnTo>
                  <a:lnTo>
                    <a:pt x="395" y="1253"/>
                  </a:lnTo>
                  <a:lnTo>
                    <a:pt x="849" y="1253"/>
                  </a:lnTo>
                  <a:cubicBezTo>
                    <a:pt x="927" y="1248"/>
                    <a:pt x="982" y="1176"/>
                    <a:pt x="977" y="1104"/>
                  </a:cubicBezTo>
                  <a:cubicBezTo>
                    <a:pt x="977" y="1020"/>
                    <a:pt x="932" y="948"/>
                    <a:pt x="849" y="948"/>
                  </a:cubicBezTo>
                  <a:lnTo>
                    <a:pt x="395" y="948"/>
                  </a:lnTo>
                  <a:lnTo>
                    <a:pt x="395" y="344"/>
                  </a:lnTo>
                  <a:lnTo>
                    <a:pt x="1248" y="344"/>
                  </a:lnTo>
                  <a:cubicBezTo>
                    <a:pt x="1326" y="344"/>
                    <a:pt x="1370" y="261"/>
                    <a:pt x="1370" y="167"/>
                  </a:cubicBezTo>
                  <a:cubicBezTo>
                    <a:pt x="1370" y="83"/>
                    <a:pt x="1331" y="0"/>
                    <a:pt x="1248"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 name="Google Shape;1351;p68"/>
            <p:cNvSpPr/>
            <p:nvPr/>
          </p:nvSpPr>
          <p:spPr>
            <a:xfrm>
              <a:off x="6775182" y="2393164"/>
              <a:ext cx="43311" cy="57301"/>
            </a:xfrm>
            <a:custGeom>
              <a:avLst/>
              <a:gdLst/>
              <a:ahLst/>
              <a:cxnLst/>
              <a:rect l="l" t="t" r="r" b="b"/>
              <a:pathLst>
                <a:path w="1681" h="2224" extrusionOk="0">
                  <a:moveTo>
                    <a:pt x="832" y="510"/>
                  </a:moveTo>
                  <a:lnTo>
                    <a:pt x="1099" y="1436"/>
                  </a:lnTo>
                  <a:lnTo>
                    <a:pt x="572" y="1436"/>
                  </a:lnTo>
                  <a:lnTo>
                    <a:pt x="832" y="510"/>
                  </a:lnTo>
                  <a:close/>
                  <a:moveTo>
                    <a:pt x="838" y="0"/>
                  </a:moveTo>
                  <a:cubicBezTo>
                    <a:pt x="722" y="0"/>
                    <a:pt x="616" y="45"/>
                    <a:pt x="588" y="133"/>
                  </a:cubicBezTo>
                  <a:cubicBezTo>
                    <a:pt x="583" y="150"/>
                    <a:pt x="1" y="2046"/>
                    <a:pt x="1" y="2062"/>
                  </a:cubicBezTo>
                  <a:cubicBezTo>
                    <a:pt x="1" y="2154"/>
                    <a:pt x="137" y="2223"/>
                    <a:pt x="247" y="2223"/>
                  </a:cubicBezTo>
                  <a:cubicBezTo>
                    <a:pt x="310" y="2223"/>
                    <a:pt x="364" y="2200"/>
                    <a:pt x="378" y="2146"/>
                  </a:cubicBezTo>
                  <a:lnTo>
                    <a:pt x="494" y="1746"/>
                  </a:lnTo>
                  <a:lnTo>
                    <a:pt x="1187" y="1746"/>
                  </a:lnTo>
                  <a:lnTo>
                    <a:pt x="1298" y="2146"/>
                  </a:lnTo>
                  <a:cubicBezTo>
                    <a:pt x="1315" y="2207"/>
                    <a:pt x="1370" y="2223"/>
                    <a:pt x="1431" y="2223"/>
                  </a:cubicBezTo>
                  <a:cubicBezTo>
                    <a:pt x="1536" y="2223"/>
                    <a:pt x="1681" y="2157"/>
                    <a:pt x="1681" y="2062"/>
                  </a:cubicBezTo>
                  <a:cubicBezTo>
                    <a:pt x="1681" y="2051"/>
                    <a:pt x="1675" y="2040"/>
                    <a:pt x="1675" y="2035"/>
                  </a:cubicBezTo>
                  <a:lnTo>
                    <a:pt x="1093" y="133"/>
                  </a:lnTo>
                  <a:cubicBezTo>
                    <a:pt x="1065" y="45"/>
                    <a:pt x="954" y="0"/>
                    <a:pt x="838"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 name="Google Shape;1352;p68"/>
            <p:cNvSpPr/>
            <p:nvPr/>
          </p:nvSpPr>
          <p:spPr>
            <a:xfrm>
              <a:off x="6823182" y="2393731"/>
              <a:ext cx="36586" cy="57430"/>
            </a:xfrm>
            <a:custGeom>
              <a:avLst/>
              <a:gdLst/>
              <a:ahLst/>
              <a:cxnLst/>
              <a:rect l="l" t="t" r="r" b="b"/>
              <a:pathLst>
                <a:path w="1420" h="2229" extrusionOk="0">
                  <a:moveTo>
                    <a:pt x="699" y="0"/>
                  </a:moveTo>
                  <a:cubicBezTo>
                    <a:pt x="322" y="0"/>
                    <a:pt x="1" y="183"/>
                    <a:pt x="1" y="693"/>
                  </a:cubicBezTo>
                  <a:lnTo>
                    <a:pt x="1" y="1536"/>
                  </a:lnTo>
                  <a:cubicBezTo>
                    <a:pt x="1" y="2035"/>
                    <a:pt x="317" y="2229"/>
                    <a:pt x="694" y="2229"/>
                  </a:cubicBezTo>
                  <a:cubicBezTo>
                    <a:pt x="1120" y="2229"/>
                    <a:pt x="1420" y="1996"/>
                    <a:pt x="1420" y="1630"/>
                  </a:cubicBezTo>
                  <a:cubicBezTo>
                    <a:pt x="1420" y="1469"/>
                    <a:pt x="1353" y="1431"/>
                    <a:pt x="1220" y="1431"/>
                  </a:cubicBezTo>
                  <a:cubicBezTo>
                    <a:pt x="1115" y="1431"/>
                    <a:pt x="1032" y="1464"/>
                    <a:pt x="1026" y="1553"/>
                  </a:cubicBezTo>
                  <a:cubicBezTo>
                    <a:pt x="1015" y="1680"/>
                    <a:pt x="993" y="1880"/>
                    <a:pt x="716" y="1880"/>
                  </a:cubicBezTo>
                  <a:cubicBezTo>
                    <a:pt x="511" y="1880"/>
                    <a:pt x="394" y="1769"/>
                    <a:pt x="394" y="1530"/>
                  </a:cubicBezTo>
                  <a:lnTo>
                    <a:pt x="394" y="688"/>
                  </a:lnTo>
                  <a:cubicBezTo>
                    <a:pt x="394" y="455"/>
                    <a:pt x="511" y="344"/>
                    <a:pt x="710" y="344"/>
                  </a:cubicBezTo>
                  <a:cubicBezTo>
                    <a:pt x="998" y="344"/>
                    <a:pt x="1021" y="549"/>
                    <a:pt x="1026" y="643"/>
                  </a:cubicBezTo>
                  <a:cubicBezTo>
                    <a:pt x="1032" y="732"/>
                    <a:pt x="1109" y="765"/>
                    <a:pt x="1220" y="765"/>
                  </a:cubicBezTo>
                  <a:cubicBezTo>
                    <a:pt x="1353" y="765"/>
                    <a:pt x="1420" y="727"/>
                    <a:pt x="1420" y="571"/>
                  </a:cubicBezTo>
                  <a:cubicBezTo>
                    <a:pt x="1420" y="222"/>
                    <a:pt x="1120" y="0"/>
                    <a:pt x="699"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 name="Google Shape;1353;p68"/>
            <p:cNvSpPr/>
            <p:nvPr/>
          </p:nvSpPr>
          <p:spPr>
            <a:xfrm>
              <a:off x="6866596" y="2393576"/>
              <a:ext cx="36457" cy="56889"/>
            </a:xfrm>
            <a:custGeom>
              <a:avLst/>
              <a:gdLst/>
              <a:ahLst/>
              <a:cxnLst/>
              <a:rect l="l" t="t" r="r" b="b"/>
              <a:pathLst>
                <a:path w="1415" h="2208" extrusionOk="0">
                  <a:moveTo>
                    <a:pt x="173" y="1"/>
                  </a:moveTo>
                  <a:cubicBezTo>
                    <a:pt x="84" y="1"/>
                    <a:pt x="1" y="45"/>
                    <a:pt x="1" y="128"/>
                  </a:cubicBezTo>
                  <a:lnTo>
                    <a:pt x="1" y="2085"/>
                  </a:lnTo>
                  <a:cubicBezTo>
                    <a:pt x="1" y="2168"/>
                    <a:pt x="84" y="2207"/>
                    <a:pt x="173" y="2207"/>
                  </a:cubicBezTo>
                  <a:lnTo>
                    <a:pt x="1243" y="2207"/>
                  </a:lnTo>
                  <a:cubicBezTo>
                    <a:pt x="1415" y="2207"/>
                    <a:pt x="1409" y="1864"/>
                    <a:pt x="1243" y="1864"/>
                  </a:cubicBezTo>
                  <a:lnTo>
                    <a:pt x="389" y="1864"/>
                  </a:lnTo>
                  <a:lnTo>
                    <a:pt x="389" y="1259"/>
                  </a:lnTo>
                  <a:lnTo>
                    <a:pt x="849" y="1259"/>
                  </a:lnTo>
                  <a:cubicBezTo>
                    <a:pt x="1015" y="1259"/>
                    <a:pt x="1010" y="954"/>
                    <a:pt x="849" y="954"/>
                  </a:cubicBezTo>
                  <a:lnTo>
                    <a:pt x="389" y="954"/>
                  </a:lnTo>
                  <a:lnTo>
                    <a:pt x="389" y="350"/>
                  </a:lnTo>
                  <a:lnTo>
                    <a:pt x="1243" y="350"/>
                  </a:lnTo>
                  <a:cubicBezTo>
                    <a:pt x="1409" y="350"/>
                    <a:pt x="1409" y="1"/>
                    <a:pt x="1243"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 name="Google Shape;1354;p68"/>
            <p:cNvSpPr/>
            <p:nvPr/>
          </p:nvSpPr>
          <p:spPr>
            <a:xfrm>
              <a:off x="6640921" y="2292603"/>
              <a:ext cx="311138" cy="379390"/>
            </a:xfrm>
            <a:custGeom>
              <a:avLst/>
              <a:gdLst/>
              <a:ahLst/>
              <a:cxnLst/>
              <a:rect l="l" t="t" r="r" b="b"/>
              <a:pathLst>
                <a:path w="12076" h="14725" extrusionOk="0">
                  <a:moveTo>
                    <a:pt x="6626" y="433"/>
                  </a:moveTo>
                  <a:cubicBezTo>
                    <a:pt x="6698" y="433"/>
                    <a:pt x="6759" y="488"/>
                    <a:pt x="6759" y="560"/>
                  </a:cubicBezTo>
                  <a:lnTo>
                    <a:pt x="6759" y="837"/>
                  </a:lnTo>
                  <a:lnTo>
                    <a:pt x="5323" y="837"/>
                  </a:lnTo>
                  <a:lnTo>
                    <a:pt x="5323" y="560"/>
                  </a:lnTo>
                  <a:cubicBezTo>
                    <a:pt x="5323" y="488"/>
                    <a:pt x="5378" y="433"/>
                    <a:pt x="5450" y="433"/>
                  </a:cubicBezTo>
                  <a:close/>
                  <a:moveTo>
                    <a:pt x="5450" y="0"/>
                  </a:moveTo>
                  <a:cubicBezTo>
                    <a:pt x="5140" y="0"/>
                    <a:pt x="4890" y="250"/>
                    <a:pt x="4890" y="560"/>
                  </a:cubicBezTo>
                  <a:lnTo>
                    <a:pt x="4890" y="837"/>
                  </a:lnTo>
                  <a:lnTo>
                    <a:pt x="993" y="837"/>
                  </a:lnTo>
                  <a:cubicBezTo>
                    <a:pt x="444" y="837"/>
                    <a:pt x="1" y="1281"/>
                    <a:pt x="1" y="1830"/>
                  </a:cubicBezTo>
                  <a:lnTo>
                    <a:pt x="1" y="8233"/>
                  </a:lnTo>
                  <a:cubicBezTo>
                    <a:pt x="1" y="8776"/>
                    <a:pt x="444" y="9220"/>
                    <a:pt x="993" y="9220"/>
                  </a:cubicBezTo>
                  <a:lnTo>
                    <a:pt x="4890" y="9220"/>
                  </a:lnTo>
                  <a:lnTo>
                    <a:pt x="4890" y="14165"/>
                  </a:lnTo>
                  <a:cubicBezTo>
                    <a:pt x="4890" y="14475"/>
                    <a:pt x="5140" y="14725"/>
                    <a:pt x="5450" y="14725"/>
                  </a:cubicBezTo>
                  <a:lnTo>
                    <a:pt x="6626" y="14725"/>
                  </a:lnTo>
                  <a:cubicBezTo>
                    <a:pt x="6936" y="14725"/>
                    <a:pt x="7185" y="14475"/>
                    <a:pt x="7191" y="14165"/>
                  </a:cubicBezTo>
                  <a:lnTo>
                    <a:pt x="7191" y="12163"/>
                  </a:lnTo>
                  <a:cubicBezTo>
                    <a:pt x="7191" y="12019"/>
                    <a:pt x="7083" y="11947"/>
                    <a:pt x="6975" y="11947"/>
                  </a:cubicBezTo>
                  <a:cubicBezTo>
                    <a:pt x="6867" y="11947"/>
                    <a:pt x="6759" y="12019"/>
                    <a:pt x="6759" y="12163"/>
                  </a:cubicBezTo>
                  <a:lnTo>
                    <a:pt x="6759" y="14165"/>
                  </a:lnTo>
                  <a:cubicBezTo>
                    <a:pt x="6759" y="14237"/>
                    <a:pt x="6698" y="14292"/>
                    <a:pt x="6626" y="14292"/>
                  </a:cubicBezTo>
                  <a:lnTo>
                    <a:pt x="5450" y="14292"/>
                  </a:lnTo>
                  <a:cubicBezTo>
                    <a:pt x="5378" y="14292"/>
                    <a:pt x="5317" y="14237"/>
                    <a:pt x="5317" y="14165"/>
                  </a:cubicBezTo>
                  <a:lnTo>
                    <a:pt x="5317" y="9220"/>
                  </a:lnTo>
                  <a:lnTo>
                    <a:pt x="6759" y="9220"/>
                  </a:lnTo>
                  <a:lnTo>
                    <a:pt x="6759" y="11154"/>
                  </a:lnTo>
                  <a:cubicBezTo>
                    <a:pt x="6759" y="11299"/>
                    <a:pt x="6867" y="11371"/>
                    <a:pt x="6975" y="11371"/>
                  </a:cubicBezTo>
                  <a:cubicBezTo>
                    <a:pt x="7083" y="11371"/>
                    <a:pt x="7191" y="11299"/>
                    <a:pt x="7191" y="11154"/>
                  </a:cubicBezTo>
                  <a:lnTo>
                    <a:pt x="7191" y="9220"/>
                  </a:lnTo>
                  <a:lnTo>
                    <a:pt x="11088" y="9220"/>
                  </a:lnTo>
                  <a:cubicBezTo>
                    <a:pt x="11632" y="9220"/>
                    <a:pt x="12075" y="8776"/>
                    <a:pt x="12075" y="8233"/>
                  </a:cubicBezTo>
                  <a:lnTo>
                    <a:pt x="12075" y="5533"/>
                  </a:lnTo>
                  <a:cubicBezTo>
                    <a:pt x="12075" y="5389"/>
                    <a:pt x="11967" y="5317"/>
                    <a:pt x="11859" y="5317"/>
                  </a:cubicBezTo>
                  <a:cubicBezTo>
                    <a:pt x="11751" y="5317"/>
                    <a:pt x="11643" y="5389"/>
                    <a:pt x="11643" y="5533"/>
                  </a:cubicBezTo>
                  <a:lnTo>
                    <a:pt x="11643" y="8233"/>
                  </a:lnTo>
                  <a:cubicBezTo>
                    <a:pt x="11643" y="8538"/>
                    <a:pt x="11393" y="8787"/>
                    <a:pt x="11088" y="8787"/>
                  </a:cubicBezTo>
                  <a:lnTo>
                    <a:pt x="993" y="8787"/>
                  </a:lnTo>
                  <a:cubicBezTo>
                    <a:pt x="683" y="8787"/>
                    <a:pt x="433" y="8538"/>
                    <a:pt x="433" y="8233"/>
                  </a:cubicBezTo>
                  <a:lnTo>
                    <a:pt x="433" y="1830"/>
                  </a:lnTo>
                  <a:cubicBezTo>
                    <a:pt x="433" y="1519"/>
                    <a:pt x="683" y="1270"/>
                    <a:pt x="993" y="1270"/>
                  </a:cubicBezTo>
                  <a:lnTo>
                    <a:pt x="11088" y="1270"/>
                  </a:lnTo>
                  <a:cubicBezTo>
                    <a:pt x="11393" y="1270"/>
                    <a:pt x="11643" y="1519"/>
                    <a:pt x="11643" y="1830"/>
                  </a:cubicBezTo>
                  <a:lnTo>
                    <a:pt x="11643" y="4524"/>
                  </a:lnTo>
                  <a:cubicBezTo>
                    <a:pt x="11643" y="4646"/>
                    <a:pt x="11742" y="4740"/>
                    <a:pt x="11859" y="4740"/>
                  </a:cubicBezTo>
                  <a:cubicBezTo>
                    <a:pt x="11981" y="4740"/>
                    <a:pt x="12075" y="4646"/>
                    <a:pt x="12075" y="4524"/>
                  </a:cubicBezTo>
                  <a:lnTo>
                    <a:pt x="12075" y="1830"/>
                  </a:lnTo>
                  <a:cubicBezTo>
                    <a:pt x="12075" y="1281"/>
                    <a:pt x="11632" y="837"/>
                    <a:pt x="11088" y="837"/>
                  </a:cubicBezTo>
                  <a:lnTo>
                    <a:pt x="7191" y="837"/>
                  </a:lnTo>
                  <a:lnTo>
                    <a:pt x="7191" y="560"/>
                  </a:lnTo>
                  <a:cubicBezTo>
                    <a:pt x="7191" y="250"/>
                    <a:pt x="6936" y="0"/>
                    <a:pt x="6631"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55" name="Google Shape;1355;p68"/>
          <p:cNvSpPr/>
          <p:nvPr/>
        </p:nvSpPr>
        <p:spPr>
          <a:xfrm>
            <a:off x="6050001" y="2291882"/>
            <a:ext cx="227299" cy="380111"/>
          </a:xfrm>
          <a:custGeom>
            <a:avLst/>
            <a:gdLst/>
            <a:ahLst/>
            <a:cxnLst/>
            <a:rect l="l" t="t" r="r" b="b"/>
            <a:pathLst>
              <a:path w="8822" h="14753" extrusionOk="0">
                <a:moveTo>
                  <a:pt x="6167" y="4613"/>
                </a:moveTo>
                <a:cubicBezTo>
                  <a:pt x="6498" y="4613"/>
                  <a:pt x="6825" y="4897"/>
                  <a:pt x="6742" y="5306"/>
                </a:cubicBezTo>
                <a:cubicBezTo>
                  <a:pt x="6121" y="8411"/>
                  <a:pt x="6193" y="8355"/>
                  <a:pt x="5938" y="8544"/>
                </a:cubicBezTo>
                <a:cubicBezTo>
                  <a:pt x="5833" y="8621"/>
                  <a:pt x="5718" y="8655"/>
                  <a:pt x="5606" y="8655"/>
                </a:cubicBezTo>
                <a:cubicBezTo>
                  <a:pt x="5272" y="8655"/>
                  <a:pt x="4966" y="8354"/>
                  <a:pt x="5040" y="7973"/>
                </a:cubicBezTo>
                <a:cubicBezTo>
                  <a:pt x="5678" y="4768"/>
                  <a:pt x="5611" y="5034"/>
                  <a:pt x="5689" y="4890"/>
                </a:cubicBezTo>
                <a:cubicBezTo>
                  <a:pt x="5806" y="4697"/>
                  <a:pt x="5987" y="4613"/>
                  <a:pt x="6167" y="4613"/>
                </a:cubicBezTo>
                <a:close/>
                <a:moveTo>
                  <a:pt x="7723" y="4906"/>
                </a:moveTo>
                <a:cubicBezTo>
                  <a:pt x="7761" y="4906"/>
                  <a:pt x="7801" y="4910"/>
                  <a:pt x="7840" y="4918"/>
                </a:cubicBezTo>
                <a:cubicBezTo>
                  <a:pt x="8156" y="4979"/>
                  <a:pt x="8361" y="5295"/>
                  <a:pt x="8283" y="5611"/>
                </a:cubicBezTo>
                <a:cubicBezTo>
                  <a:pt x="7674" y="8677"/>
                  <a:pt x="7707" y="8533"/>
                  <a:pt x="7679" y="8605"/>
                </a:cubicBezTo>
                <a:cubicBezTo>
                  <a:pt x="7589" y="8829"/>
                  <a:pt x="7372" y="8966"/>
                  <a:pt x="7143" y="8966"/>
                </a:cubicBezTo>
                <a:cubicBezTo>
                  <a:pt x="7089" y="8966"/>
                  <a:pt x="7034" y="8959"/>
                  <a:pt x="6981" y="8943"/>
                </a:cubicBezTo>
                <a:cubicBezTo>
                  <a:pt x="6698" y="8854"/>
                  <a:pt x="6526" y="8566"/>
                  <a:pt x="6587" y="8278"/>
                </a:cubicBezTo>
                <a:lnTo>
                  <a:pt x="7164" y="5389"/>
                </a:lnTo>
                <a:cubicBezTo>
                  <a:pt x="7207" y="5107"/>
                  <a:pt x="7448" y="4906"/>
                  <a:pt x="7723" y="4906"/>
                </a:cubicBezTo>
                <a:close/>
                <a:moveTo>
                  <a:pt x="1904" y="0"/>
                </a:moveTo>
                <a:cubicBezTo>
                  <a:pt x="1854" y="0"/>
                  <a:pt x="1804" y="4"/>
                  <a:pt x="1753" y="12"/>
                </a:cubicBezTo>
                <a:cubicBezTo>
                  <a:pt x="1204" y="100"/>
                  <a:pt x="832" y="627"/>
                  <a:pt x="932" y="1176"/>
                </a:cubicBezTo>
                <a:cubicBezTo>
                  <a:pt x="1609" y="5445"/>
                  <a:pt x="1464" y="4513"/>
                  <a:pt x="1659" y="5888"/>
                </a:cubicBezTo>
                <a:cubicBezTo>
                  <a:pt x="1650" y="5888"/>
                  <a:pt x="1641" y="5888"/>
                  <a:pt x="1633" y="5888"/>
                </a:cubicBezTo>
                <a:cubicBezTo>
                  <a:pt x="1255" y="5888"/>
                  <a:pt x="918" y="6123"/>
                  <a:pt x="788" y="6476"/>
                </a:cubicBezTo>
                <a:lnTo>
                  <a:pt x="73" y="8494"/>
                </a:lnTo>
                <a:cubicBezTo>
                  <a:pt x="1" y="8704"/>
                  <a:pt x="23" y="8937"/>
                  <a:pt x="117" y="9137"/>
                </a:cubicBezTo>
                <a:cubicBezTo>
                  <a:pt x="422" y="9830"/>
                  <a:pt x="577" y="10340"/>
                  <a:pt x="1104" y="10878"/>
                </a:cubicBezTo>
                <a:cubicBezTo>
                  <a:pt x="1830" y="11598"/>
                  <a:pt x="1858" y="11426"/>
                  <a:pt x="1847" y="13006"/>
                </a:cubicBezTo>
                <a:lnTo>
                  <a:pt x="1609" y="13006"/>
                </a:lnTo>
                <a:cubicBezTo>
                  <a:pt x="1276" y="13006"/>
                  <a:pt x="1010" y="13272"/>
                  <a:pt x="1010" y="13605"/>
                </a:cubicBezTo>
                <a:lnTo>
                  <a:pt x="1010" y="14154"/>
                </a:lnTo>
                <a:cubicBezTo>
                  <a:pt x="1010" y="14487"/>
                  <a:pt x="1276" y="14753"/>
                  <a:pt x="1609" y="14753"/>
                </a:cubicBezTo>
                <a:lnTo>
                  <a:pt x="4048" y="14753"/>
                </a:lnTo>
                <a:cubicBezTo>
                  <a:pt x="4336" y="14753"/>
                  <a:pt x="4336" y="14326"/>
                  <a:pt x="4048" y="14326"/>
                </a:cubicBezTo>
                <a:lnTo>
                  <a:pt x="1614" y="14326"/>
                </a:lnTo>
                <a:cubicBezTo>
                  <a:pt x="1520" y="14326"/>
                  <a:pt x="1442" y="14248"/>
                  <a:pt x="1442" y="14154"/>
                </a:cubicBezTo>
                <a:lnTo>
                  <a:pt x="1442" y="13605"/>
                </a:lnTo>
                <a:cubicBezTo>
                  <a:pt x="1442" y="13511"/>
                  <a:pt x="1520" y="13439"/>
                  <a:pt x="1614" y="13439"/>
                </a:cubicBezTo>
                <a:lnTo>
                  <a:pt x="7491" y="13439"/>
                </a:lnTo>
                <a:cubicBezTo>
                  <a:pt x="7585" y="13439"/>
                  <a:pt x="7662" y="13511"/>
                  <a:pt x="7662" y="13605"/>
                </a:cubicBezTo>
                <a:lnTo>
                  <a:pt x="7662" y="14154"/>
                </a:lnTo>
                <a:cubicBezTo>
                  <a:pt x="7662" y="14248"/>
                  <a:pt x="7585" y="14326"/>
                  <a:pt x="7491" y="14326"/>
                </a:cubicBezTo>
                <a:lnTo>
                  <a:pt x="5057" y="14326"/>
                </a:lnTo>
                <a:cubicBezTo>
                  <a:pt x="4769" y="14326"/>
                  <a:pt x="4769" y="14753"/>
                  <a:pt x="5057" y="14753"/>
                </a:cubicBezTo>
                <a:lnTo>
                  <a:pt x="7491" y="14753"/>
                </a:lnTo>
                <a:cubicBezTo>
                  <a:pt x="7823" y="14753"/>
                  <a:pt x="8095" y="14487"/>
                  <a:pt x="8095" y="14154"/>
                </a:cubicBezTo>
                <a:lnTo>
                  <a:pt x="8095" y="13605"/>
                </a:lnTo>
                <a:cubicBezTo>
                  <a:pt x="8095" y="13272"/>
                  <a:pt x="7823" y="13006"/>
                  <a:pt x="7491" y="13006"/>
                </a:cubicBezTo>
                <a:lnTo>
                  <a:pt x="7385" y="13006"/>
                </a:lnTo>
                <a:lnTo>
                  <a:pt x="7385" y="12036"/>
                </a:lnTo>
                <a:cubicBezTo>
                  <a:pt x="7391" y="11792"/>
                  <a:pt x="7474" y="11554"/>
                  <a:pt x="7618" y="11360"/>
                </a:cubicBezTo>
                <a:lnTo>
                  <a:pt x="8112" y="10822"/>
                </a:lnTo>
                <a:cubicBezTo>
                  <a:pt x="8306" y="10606"/>
                  <a:pt x="8500" y="10157"/>
                  <a:pt x="8500" y="9608"/>
                </a:cubicBezTo>
                <a:lnTo>
                  <a:pt x="8500" y="6736"/>
                </a:lnTo>
                <a:lnTo>
                  <a:pt x="8710" y="5700"/>
                </a:lnTo>
                <a:cubicBezTo>
                  <a:pt x="8821" y="5151"/>
                  <a:pt x="8466" y="4624"/>
                  <a:pt x="7917" y="4513"/>
                </a:cubicBezTo>
                <a:cubicBezTo>
                  <a:pt x="7853" y="4500"/>
                  <a:pt x="7787" y="4494"/>
                  <a:pt x="7722" y="4494"/>
                </a:cubicBezTo>
                <a:cubicBezTo>
                  <a:pt x="7485" y="4494"/>
                  <a:pt x="7252" y="4579"/>
                  <a:pt x="7069" y="4735"/>
                </a:cubicBezTo>
                <a:cubicBezTo>
                  <a:pt x="6897" y="4390"/>
                  <a:pt x="6547" y="4188"/>
                  <a:pt x="6181" y="4188"/>
                </a:cubicBezTo>
                <a:cubicBezTo>
                  <a:pt x="6054" y="4188"/>
                  <a:pt x="5924" y="4212"/>
                  <a:pt x="5800" y="4264"/>
                </a:cubicBezTo>
                <a:lnTo>
                  <a:pt x="5983" y="3077"/>
                </a:lnTo>
                <a:cubicBezTo>
                  <a:pt x="6011" y="2916"/>
                  <a:pt x="5889" y="2824"/>
                  <a:pt x="5769" y="2824"/>
                </a:cubicBezTo>
                <a:cubicBezTo>
                  <a:pt x="5674" y="2824"/>
                  <a:pt x="5581" y="2881"/>
                  <a:pt x="5561" y="3005"/>
                </a:cubicBezTo>
                <a:lnTo>
                  <a:pt x="5290" y="4724"/>
                </a:lnTo>
                <a:cubicBezTo>
                  <a:pt x="5184" y="4923"/>
                  <a:pt x="5240" y="4763"/>
                  <a:pt x="4613" y="7884"/>
                </a:cubicBezTo>
                <a:cubicBezTo>
                  <a:pt x="4477" y="8571"/>
                  <a:pt x="5024" y="9083"/>
                  <a:pt x="5606" y="9083"/>
                </a:cubicBezTo>
                <a:cubicBezTo>
                  <a:pt x="5827" y="9083"/>
                  <a:pt x="6053" y="9009"/>
                  <a:pt x="6249" y="8843"/>
                </a:cubicBezTo>
                <a:cubicBezTo>
                  <a:pt x="6439" y="9214"/>
                  <a:pt x="6789" y="9390"/>
                  <a:pt x="7138" y="9390"/>
                </a:cubicBezTo>
                <a:cubicBezTo>
                  <a:pt x="7519" y="9390"/>
                  <a:pt x="7899" y="9179"/>
                  <a:pt x="8067" y="8782"/>
                </a:cubicBezTo>
                <a:lnTo>
                  <a:pt x="8067" y="8782"/>
                </a:lnTo>
                <a:cubicBezTo>
                  <a:pt x="8067" y="9608"/>
                  <a:pt x="8128" y="10107"/>
                  <a:pt x="7790" y="10528"/>
                </a:cubicBezTo>
                <a:lnTo>
                  <a:pt x="7297" y="11066"/>
                </a:lnTo>
                <a:lnTo>
                  <a:pt x="7291" y="11072"/>
                </a:lnTo>
                <a:cubicBezTo>
                  <a:pt x="7075" y="11343"/>
                  <a:pt x="6958" y="11681"/>
                  <a:pt x="6953" y="12031"/>
                </a:cubicBezTo>
                <a:lnTo>
                  <a:pt x="6953" y="13001"/>
                </a:lnTo>
                <a:lnTo>
                  <a:pt x="2279" y="13001"/>
                </a:lnTo>
                <a:cubicBezTo>
                  <a:pt x="2291" y="11260"/>
                  <a:pt x="2196" y="11349"/>
                  <a:pt x="1415" y="10578"/>
                </a:cubicBezTo>
                <a:cubicBezTo>
                  <a:pt x="844" y="9985"/>
                  <a:pt x="733" y="9364"/>
                  <a:pt x="505" y="8943"/>
                </a:cubicBezTo>
                <a:cubicBezTo>
                  <a:pt x="461" y="8843"/>
                  <a:pt x="450" y="8738"/>
                  <a:pt x="478" y="8638"/>
                </a:cubicBezTo>
                <a:lnTo>
                  <a:pt x="1182" y="6659"/>
                </a:lnTo>
                <a:cubicBezTo>
                  <a:pt x="1305" y="6320"/>
                  <a:pt x="1580" y="6315"/>
                  <a:pt x="1622" y="6315"/>
                </a:cubicBezTo>
                <a:cubicBezTo>
                  <a:pt x="1623" y="6315"/>
                  <a:pt x="1624" y="6315"/>
                  <a:pt x="1625" y="6315"/>
                </a:cubicBezTo>
                <a:cubicBezTo>
                  <a:pt x="1659" y="6315"/>
                  <a:pt x="3477" y="6348"/>
                  <a:pt x="3682" y="6742"/>
                </a:cubicBezTo>
                <a:cubicBezTo>
                  <a:pt x="3965" y="7274"/>
                  <a:pt x="3732" y="7906"/>
                  <a:pt x="2340" y="7995"/>
                </a:cubicBezTo>
                <a:cubicBezTo>
                  <a:pt x="2058" y="8017"/>
                  <a:pt x="2079" y="8428"/>
                  <a:pt x="2352" y="8428"/>
                </a:cubicBezTo>
                <a:cubicBezTo>
                  <a:pt x="2357" y="8428"/>
                  <a:pt x="2363" y="8428"/>
                  <a:pt x="2368" y="8427"/>
                </a:cubicBezTo>
                <a:cubicBezTo>
                  <a:pt x="4076" y="8316"/>
                  <a:pt x="4502" y="7363"/>
                  <a:pt x="4065" y="6537"/>
                </a:cubicBezTo>
                <a:cubicBezTo>
                  <a:pt x="3798" y="6038"/>
                  <a:pt x="2673" y="5938"/>
                  <a:pt x="2096" y="5899"/>
                </a:cubicBezTo>
                <a:cubicBezTo>
                  <a:pt x="1875" y="4308"/>
                  <a:pt x="2063" y="5572"/>
                  <a:pt x="1359" y="1104"/>
                </a:cubicBezTo>
                <a:cubicBezTo>
                  <a:pt x="1309" y="793"/>
                  <a:pt x="1514" y="505"/>
                  <a:pt x="1825" y="455"/>
                </a:cubicBezTo>
                <a:cubicBezTo>
                  <a:pt x="1855" y="450"/>
                  <a:pt x="1886" y="448"/>
                  <a:pt x="1916" y="448"/>
                </a:cubicBezTo>
                <a:cubicBezTo>
                  <a:pt x="2190" y="448"/>
                  <a:pt x="2428" y="647"/>
                  <a:pt x="2468" y="926"/>
                </a:cubicBezTo>
                <a:lnTo>
                  <a:pt x="3033" y="4502"/>
                </a:lnTo>
                <a:cubicBezTo>
                  <a:pt x="3114" y="5040"/>
                  <a:pt x="3363" y="5296"/>
                  <a:pt x="3610" y="5296"/>
                </a:cubicBezTo>
                <a:cubicBezTo>
                  <a:pt x="3854" y="5296"/>
                  <a:pt x="4095" y="5046"/>
                  <a:pt x="4170" y="4569"/>
                </a:cubicBezTo>
                <a:lnTo>
                  <a:pt x="4746" y="932"/>
                </a:lnTo>
                <a:cubicBezTo>
                  <a:pt x="4786" y="652"/>
                  <a:pt x="5030" y="448"/>
                  <a:pt x="5302" y="448"/>
                </a:cubicBezTo>
                <a:cubicBezTo>
                  <a:pt x="5331" y="448"/>
                  <a:pt x="5360" y="450"/>
                  <a:pt x="5390" y="455"/>
                </a:cubicBezTo>
                <a:cubicBezTo>
                  <a:pt x="5700" y="505"/>
                  <a:pt x="5911" y="799"/>
                  <a:pt x="5855" y="1104"/>
                </a:cubicBezTo>
                <a:lnTo>
                  <a:pt x="5717" y="1996"/>
                </a:lnTo>
                <a:cubicBezTo>
                  <a:pt x="5692" y="2155"/>
                  <a:pt x="5816" y="2248"/>
                  <a:pt x="5937" y="2248"/>
                </a:cubicBezTo>
                <a:cubicBezTo>
                  <a:pt x="6032" y="2248"/>
                  <a:pt x="6124" y="2192"/>
                  <a:pt x="6143" y="2068"/>
                </a:cubicBezTo>
                <a:lnTo>
                  <a:pt x="6282" y="1176"/>
                </a:lnTo>
                <a:cubicBezTo>
                  <a:pt x="6382" y="627"/>
                  <a:pt x="6010" y="100"/>
                  <a:pt x="5462" y="12"/>
                </a:cubicBezTo>
                <a:cubicBezTo>
                  <a:pt x="5411" y="4"/>
                  <a:pt x="5360" y="0"/>
                  <a:pt x="5310" y="0"/>
                </a:cubicBezTo>
                <a:cubicBezTo>
                  <a:pt x="4817" y="0"/>
                  <a:pt x="4390" y="362"/>
                  <a:pt x="4320" y="865"/>
                </a:cubicBezTo>
                <a:cubicBezTo>
                  <a:pt x="3737" y="4574"/>
                  <a:pt x="3737" y="4746"/>
                  <a:pt x="3610" y="4857"/>
                </a:cubicBezTo>
                <a:cubicBezTo>
                  <a:pt x="3477" y="4724"/>
                  <a:pt x="3466" y="4480"/>
                  <a:pt x="2895" y="865"/>
                </a:cubicBezTo>
                <a:cubicBezTo>
                  <a:pt x="2829" y="362"/>
                  <a:pt x="2398" y="0"/>
                  <a:pt x="1904"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56" name="Google Shape;1356;p68"/>
          <p:cNvGrpSpPr/>
          <p:nvPr/>
        </p:nvGrpSpPr>
        <p:grpSpPr>
          <a:xfrm>
            <a:off x="5336542" y="2320017"/>
            <a:ext cx="383692" cy="325695"/>
            <a:chOff x="5336542" y="2320017"/>
            <a:chExt cx="383692" cy="325695"/>
          </a:xfrm>
        </p:grpSpPr>
        <p:sp>
          <p:nvSpPr>
            <p:cNvPr id="1357" name="Google Shape;1357;p68"/>
            <p:cNvSpPr/>
            <p:nvPr/>
          </p:nvSpPr>
          <p:spPr>
            <a:xfrm>
              <a:off x="5336542" y="2320017"/>
              <a:ext cx="193418" cy="154023"/>
            </a:xfrm>
            <a:custGeom>
              <a:avLst/>
              <a:gdLst/>
              <a:ahLst/>
              <a:cxnLst/>
              <a:rect l="l" t="t" r="r" b="b"/>
              <a:pathLst>
                <a:path w="7507" h="5978" extrusionOk="0">
                  <a:moveTo>
                    <a:pt x="1640" y="433"/>
                  </a:moveTo>
                  <a:cubicBezTo>
                    <a:pt x="1872" y="433"/>
                    <a:pt x="2353" y="925"/>
                    <a:pt x="2823" y="925"/>
                  </a:cubicBezTo>
                  <a:cubicBezTo>
                    <a:pt x="2877" y="925"/>
                    <a:pt x="2930" y="919"/>
                    <a:pt x="2983" y="904"/>
                  </a:cubicBezTo>
                  <a:cubicBezTo>
                    <a:pt x="3345" y="804"/>
                    <a:pt x="3492" y="762"/>
                    <a:pt x="3690" y="762"/>
                  </a:cubicBezTo>
                  <a:cubicBezTo>
                    <a:pt x="3986" y="762"/>
                    <a:pt x="4397" y="857"/>
                    <a:pt x="5816" y="993"/>
                  </a:cubicBezTo>
                  <a:cubicBezTo>
                    <a:pt x="5921" y="1004"/>
                    <a:pt x="5999" y="1093"/>
                    <a:pt x="5999" y="1198"/>
                  </a:cubicBezTo>
                  <a:cubicBezTo>
                    <a:pt x="5999" y="1337"/>
                    <a:pt x="5899" y="1387"/>
                    <a:pt x="5761" y="1403"/>
                  </a:cubicBezTo>
                  <a:lnTo>
                    <a:pt x="4474" y="1570"/>
                  </a:lnTo>
                  <a:cubicBezTo>
                    <a:pt x="4264" y="1597"/>
                    <a:pt x="4214" y="1869"/>
                    <a:pt x="4391" y="1974"/>
                  </a:cubicBezTo>
                  <a:cubicBezTo>
                    <a:pt x="7080" y="3521"/>
                    <a:pt x="6919" y="3405"/>
                    <a:pt x="6947" y="3516"/>
                  </a:cubicBezTo>
                  <a:cubicBezTo>
                    <a:pt x="6986" y="3650"/>
                    <a:pt x="6879" y="3767"/>
                    <a:pt x="6757" y="3767"/>
                  </a:cubicBezTo>
                  <a:cubicBezTo>
                    <a:pt x="6723" y="3767"/>
                    <a:pt x="6687" y="3758"/>
                    <a:pt x="6653" y="3737"/>
                  </a:cubicBezTo>
                  <a:lnTo>
                    <a:pt x="4519" y="2507"/>
                  </a:lnTo>
                  <a:cubicBezTo>
                    <a:pt x="4477" y="2480"/>
                    <a:pt x="4435" y="2469"/>
                    <a:pt x="4397" y="2469"/>
                  </a:cubicBezTo>
                  <a:cubicBezTo>
                    <a:pt x="4202" y="2469"/>
                    <a:pt x="4080" y="2762"/>
                    <a:pt x="4303" y="2878"/>
                  </a:cubicBezTo>
                  <a:cubicBezTo>
                    <a:pt x="6953" y="4408"/>
                    <a:pt x="6781" y="4286"/>
                    <a:pt x="6808" y="4391"/>
                  </a:cubicBezTo>
                  <a:cubicBezTo>
                    <a:pt x="6843" y="4527"/>
                    <a:pt x="6737" y="4646"/>
                    <a:pt x="6616" y="4646"/>
                  </a:cubicBezTo>
                  <a:cubicBezTo>
                    <a:pt x="6584" y="4646"/>
                    <a:pt x="6552" y="4637"/>
                    <a:pt x="6520" y="4619"/>
                  </a:cubicBezTo>
                  <a:lnTo>
                    <a:pt x="4103" y="3222"/>
                  </a:lnTo>
                  <a:cubicBezTo>
                    <a:pt x="4066" y="3203"/>
                    <a:pt x="4030" y="3195"/>
                    <a:pt x="3997" y="3195"/>
                  </a:cubicBezTo>
                  <a:cubicBezTo>
                    <a:pt x="3803" y="3195"/>
                    <a:pt x="3684" y="3471"/>
                    <a:pt x="3887" y="3599"/>
                  </a:cubicBezTo>
                  <a:lnTo>
                    <a:pt x="6032" y="4835"/>
                  </a:lnTo>
                  <a:cubicBezTo>
                    <a:pt x="6204" y="4935"/>
                    <a:pt x="6132" y="5206"/>
                    <a:pt x="5932" y="5206"/>
                  </a:cubicBezTo>
                  <a:cubicBezTo>
                    <a:pt x="5931" y="5206"/>
                    <a:pt x="5929" y="5206"/>
                    <a:pt x="5927" y="5206"/>
                  </a:cubicBezTo>
                  <a:cubicBezTo>
                    <a:pt x="5862" y="5206"/>
                    <a:pt x="5875" y="5201"/>
                    <a:pt x="5179" y="4802"/>
                  </a:cubicBezTo>
                  <a:lnTo>
                    <a:pt x="3687" y="3942"/>
                  </a:lnTo>
                  <a:cubicBezTo>
                    <a:pt x="3650" y="3922"/>
                    <a:pt x="3614" y="3913"/>
                    <a:pt x="3580" y="3913"/>
                  </a:cubicBezTo>
                  <a:cubicBezTo>
                    <a:pt x="3390" y="3913"/>
                    <a:pt x="3269" y="4191"/>
                    <a:pt x="3471" y="4314"/>
                  </a:cubicBezTo>
                  <a:lnTo>
                    <a:pt x="4962" y="5179"/>
                  </a:lnTo>
                  <a:cubicBezTo>
                    <a:pt x="5154" y="5286"/>
                    <a:pt x="5046" y="5552"/>
                    <a:pt x="4867" y="5552"/>
                  </a:cubicBezTo>
                  <a:cubicBezTo>
                    <a:pt x="4834" y="5552"/>
                    <a:pt x="4799" y="5543"/>
                    <a:pt x="4763" y="5522"/>
                  </a:cubicBezTo>
                  <a:cubicBezTo>
                    <a:pt x="3690" y="4904"/>
                    <a:pt x="3477" y="4782"/>
                    <a:pt x="3478" y="4782"/>
                  </a:cubicBezTo>
                  <a:lnTo>
                    <a:pt x="3478" y="4782"/>
                  </a:lnTo>
                  <a:cubicBezTo>
                    <a:pt x="3478" y="4782"/>
                    <a:pt x="3570" y="4835"/>
                    <a:pt x="3570" y="4835"/>
                  </a:cubicBezTo>
                  <a:cubicBezTo>
                    <a:pt x="3572" y="4835"/>
                    <a:pt x="3329" y="4694"/>
                    <a:pt x="2046" y="3953"/>
                  </a:cubicBezTo>
                  <a:cubicBezTo>
                    <a:pt x="1714" y="3765"/>
                    <a:pt x="1730" y="3582"/>
                    <a:pt x="1619" y="3260"/>
                  </a:cubicBezTo>
                  <a:cubicBezTo>
                    <a:pt x="1542" y="3066"/>
                    <a:pt x="1403" y="2900"/>
                    <a:pt x="1220" y="2795"/>
                  </a:cubicBezTo>
                  <a:lnTo>
                    <a:pt x="627" y="2451"/>
                  </a:lnTo>
                  <a:cubicBezTo>
                    <a:pt x="505" y="2379"/>
                    <a:pt x="527" y="2263"/>
                    <a:pt x="594" y="2146"/>
                  </a:cubicBezTo>
                  <a:cubicBezTo>
                    <a:pt x="1165" y="1154"/>
                    <a:pt x="965" y="1509"/>
                    <a:pt x="1542" y="483"/>
                  </a:cubicBezTo>
                  <a:cubicBezTo>
                    <a:pt x="1566" y="448"/>
                    <a:pt x="1599" y="433"/>
                    <a:pt x="1640" y="433"/>
                  </a:cubicBezTo>
                  <a:close/>
                  <a:moveTo>
                    <a:pt x="1647" y="1"/>
                  </a:moveTo>
                  <a:cubicBezTo>
                    <a:pt x="1453" y="1"/>
                    <a:pt x="1270" y="101"/>
                    <a:pt x="1170" y="267"/>
                  </a:cubicBezTo>
                  <a:cubicBezTo>
                    <a:pt x="594" y="1292"/>
                    <a:pt x="793" y="938"/>
                    <a:pt x="222" y="1930"/>
                  </a:cubicBezTo>
                  <a:cubicBezTo>
                    <a:pt x="1" y="2318"/>
                    <a:pt x="145" y="2673"/>
                    <a:pt x="411" y="2823"/>
                  </a:cubicBezTo>
                  <a:lnTo>
                    <a:pt x="466" y="2856"/>
                  </a:lnTo>
                  <a:cubicBezTo>
                    <a:pt x="821" y="3083"/>
                    <a:pt x="1115" y="3155"/>
                    <a:pt x="1209" y="3399"/>
                  </a:cubicBezTo>
                  <a:lnTo>
                    <a:pt x="1326" y="3765"/>
                  </a:lnTo>
                  <a:cubicBezTo>
                    <a:pt x="1375" y="3926"/>
                    <a:pt x="1547" y="4164"/>
                    <a:pt x="1830" y="4325"/>
                  </a:cubicBezTo>
                  <a:cubicBezTo>
                    <a:pt x="4588" y="5916"/>
                    <a:pt x="4640" y="5977"/>
                    <a:pt x="4815" y="5977"/>
                  </a:cubicBezTo>
                  <a:cubicBezTo>
                    <a:pt x="4829" y="5977"/>
                    <a:pt x="4845" y="5977"/>
                    <a:pt x="4863" y="5977"/>
                  </a:cubicBezTo>
                  <a:cubicBezTo>
                    <a:pt x="5162" y="5977"/>
                    <a:pt x="5417" y="5772"/>
                    <a:pt x="5478" y="5478"/>
                  </a:cubicBezTo>
                  <a:lnTo>
                    <a:pt x="5616" y="5556"/>
                  </a:lnTo>
                  <a:cubicBezTo>
                    <a:pt x="5718" y="5614"/>
                    <a:pt x="5826" y="5640"/>
                    <a:pt x="5932" y="5640"/>
                  </a:cubicBezTo>
                  <a:cubicBezTo>
                    <a:pt x="6241" y="5640"/>
                    <a:pt x="6527" y="5412"/>
                    <a:pt x="6564" y="5073"/>
                  </a:cubicBezTo>
                  <a:cubicBezTo>
                    <a:pt x="6585" y="5075"/>
                    <a:pt x="6606" y="5076"/>
                    <a:pt x="6626" y="5076"/>
                  </a:cubicBezTo>
                  <a:cubicBezTo>
                    <a:pt x="7123" y="5076"/>
                    <a:pt x="7434" y="4502"/>
                    <a:pt x="7135" y="4081"/>
                  </a:cubicBezTo>
                  <a:cubicBezTo>
                    <a:pt x="7507" y="3809"/>
                    <a:pt x="7474" y="3249"/>
                    <a:pt x="7075" y="3022"/>
                  </a:cubicBezTo>
                  <a:lnTo>
                    <a:pt x="5167" y="1919"/>
                  </a:lnTo>
                  <a:lnTo>
                    <a:pt x="5816" y="1836"/>
                  </a:lnTo>
                  <a:cubicBezTo>
                    <a:pt x="6243" y="1797"/>
                    <a:pt x="6431" y="1475"/>
                    <a:pt x="6431" y="1198"/>
                  </a:cubicBezTo>
                  <a:cubicBezTo>
                    <a:pt x="6437" y="871"/>
                    <a:pt x="6187" y="594"/>
                    <a:pt x="5860" y="566"/>
                  </a:cubicBezTo>
                  <a:cubicBezTo>
                    <a:pt x="4456" y="410"/>
                    <a:pt x="3933" y="336"/>
                    <a:pt x="3620" y="336"/>
                  </a:cubicBezTo>
                  <a:cubicBezTo>
                    <a:pt x="3467" y="336"/>
                    <a:pt x="3364" y="354"/>
                    <a:pt x="3233" y="389"/>
                  </a:cubicBezTo>
                  <a:lnTo>
                    <a:pt x="2872" y="489"/>
                  </a:lnTo>
                  <a:cubicBezTo>
                    <a:pt x="2858" y="493"/>
                    <a:pt x="2842" y="494"/>
                    <a:pt x="2825" y="494"/>
                  </a:cubicBezTo>
                  <a:cubicBezTo>
                    <a:pt x="2600" y="494"/>
                    <a:pt x="2169" y="179"/>
                    <a:pt x="2035" y="123"/>
                  </a:cubicBezTo>
                  <a:cubicBezTo>
                    <a:pt x="1919" y="45"/>
                    <a:pt x="1786" y="6"/>
                    <a:pt x="1647"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 name="Google Shape;1358;p68"/>
            <p:cNvSpPr/>
            <p:nvPr/>
          </p:nvSpPr>
          <p:spPr>
            <a:xfrm>
              <a:off x="5530939" y="2320275"/>
              <a:ext cx="189295" cy="159537"/>
            </a:xfrm>
            <a:custGeom>
              <a:avLst/>
              <a:gdLst/>
              <a:ahLst/>
              <a:cxnLst/>
              <a:rect l="l" t="t" r="r" b="b"/>
              <a:pathLst>
                <a:path w="7347" h="6192" extrusionOk="0">
                  <a:moveTo>
                    <a:pt x="5723" y="0"/>
                  </a:moveTo>
                  <a:cubicBezTo>
                    <a:pt x="5614" y="0"/>
                    <a:pt x="5499" y="30"/>
                    <a:pt x="5384" y="91"/>
                  </a:cubicBezTo>
                  <a:lnTo>
                    <a:pt x="5373" y="96"/>
                  </a:lnTo>
                  <a:lnTo>
                    <a:pt x="5339" y="113"/>
                  </a:lnTo>
                  <a:lnTo>
                    <a:pt x="5328" y="118"/>
                  </a:lnTo>
                  <a:lnTo>
                    <a:pt x="5023" y="296"/>
                  </a:lnTo>
                  <a:cubicBezTo>
                    <a:pt x="4800" y="416"/>
                    <a:pt x="4924" y="709"/>
                    <a:pt x="5120" y="709"/>
                  </a:cubicBezTo>
                  <a:cubicBezTo>
                    <a:pt x="5158" y="709"/>
                    <a:pt x="5198" y="698"/>
                    <a:pt x="5240" y="673"/>
                  </a:cubicBezTo>
                  <a:cubicBezTo>
                    <a:pt x="5483" y="533"/>
                    <a:pt x="5624" y="435"/>
                    <a:pt x="5724" y="435"/>
                  </a:cubicBezTo>
                  <a:cubicBezTo>
                    <a:pt x="5779" y="435"/>
                    <a:pt x="5821" y="465"/>
                    <a:pt x="5861" y="534"/>
                  </a:cubicBezTo>
                  <a:cubicBezTo>
                    <a:pt x="6454" y="1560"/>
                    <a:pt x="6254" y="1216"/>
                    <a:pt x="6809" y="2153"/>
                  </a:cubicBezTo>
                  <a:cubicBezTo>
                    <a:pt x="6925" y="2352"/>
                    <a:pt x="6864" y="2380"/>
                    <a:pt x="6531" y="2569"/>
                  </a:cubicBezTo>
                  <a:cubicBezTo>
                    <a:pt x="5772" y="2995"/>
                    <a:pt x="5822" y="3084"/>
                    <a:pt x="5672" y="3633"/>
                  </a:cubicBezTo>
                  <a:cubicBezTo>
                    <a:pt x="5545" y="4065"/>
                    <a:pt x="5278" y="4276"/>
                    <a:pt x="4275" y="5684"/>
                  </a:cubicBezTo>
                  <a:cubicBezTo>
                    <a:pt x="4237" y="5737"/>
                    <a:pt x="4176" y="5767"/>
                    <a:pt x="4114" y="5767"/>
                  </a:cubicBezTo>
                  <a:cubicBezTo>
                    <a:pt x="4078" y="5767"/>
                    <a:pt x="4042" y="5757"/>
                    <a:pt x="4009" y="5734"/>
                  </a:cubicBezTo>
                  <a:cubicBezTo>
                    <a:pt x="3887" y="5668"/>
                    <a:pt x="3892" y="5557"/>
                    <a:pt x="3942" y="5429"/>
                  </a:cubicBezTo>
                  <a:lnTo>
                    <a:pt x="4447" y="4226"/>
                  </a:lnTo>
                  <a:cubicBezTo>
                    <a:pt x="4509" y="4076"/>
                    <a:pt x="4391" y="3929"/>
                    <a:pt x="4248" y="3929"/>
                  </a:cubicBezTo>
                  <a:cubicBezTo>
                    <a:pt x="4212" y="3929"/>
                    <a:pt x="4174" y="3939"/>
                    <a:pt x="4136" y="3960"/>
                  </a:cubicBezTo>
                  <a:cubicBezTo>
                    <a:pt x="1889" y="5257"/>
                    <a:pt x="1653" y="5411"/>
                    <a:pt x="1569" y="5411"/>
                  </a:cubicBezTo>
                  <a:cubicBezTo>
                    <a:pt x="1553" y="5411"/>
                    <a:pt x="1543" y="5406"/>
                    <a:pt x="1525" y="5401"/>
                  </a:cubicBezTo>
                  <a:cubicBezTo>
                    <a:pt x="1353" y="5357"/>
                    <a:pt x="1320" y="5124"/>
                    <a:pt x="1475" y="5036"/>
                  </a:cubicBezTo>
                  <a:lnTo>
                    <a:pt x="3621" y="3799"/>
                  </a:lnTo>
                  <a:cubicBezTo>
                    <a:pt x="3823" y="3672"/>
                    <a:pt x="3702" y="3393"/>
                    <a:pt x="3512" y="3393"/>
                  </a:cubicBezTo>
                  <a:cubicBezTo>
                    <a:pt x="3478" y="3393"/>
                    <a:pt x="3441" y="3402"/>
                    <a:pt x="3405" y="3422"/>
                  </a:cubicBezTo>
                  <a:lnTo>
                    <a:pt x="988" y="4819"/>
                  </a:lnTo>
                  <a:cubicBezTo>
                    <a:pt x="951" y="4840"/>
                    <a:pt x="916" y="4849"/>
                    <a:pt x="883" y="4849"/>
                  </a:cubicBezTo>
                  <a:cubicBezTo>
                    <a:pt x="705" y="4849"/>
                    <a:pt x="596" y="4582"/>
                    <a:pt x="788" y="4470"/>
                  </a:cubicBezTo>
                  <a:lnTo>
                    <a:pt x="3205" y="3079"/>
                  </a:lnTo>
                  <a:cubicBezTo>
                    <a:pt x="3423" y="2958"/>
                    <a:pt x="3303" y="2666"/>
                    <a:pt x="3108" y="2666"/>
                  </a:cubicBezTo>
                  <a:cubicBezTo>
                    <a:pt x="3071" y="2666"/>
                    <a:pt x="3030" y="2677"/>
                    <a:pt x="2989" y="2702"/>
                  </a:cubicBezTo>
                  <a:lnTo>
                    <a:pt x="843" y="3938"/>
                  </a:lnTo>
                  <a:cubicBezTo>
                    <a:pt x="808" y="3959"/>
                    <a:pt x="773" y="3968"/>
                    <a:pt x="740" y="3968"/>
                  </a:cubicBezTo>
                  <a:cubicBezTo>
                    <a:pt x="564" y="3968"/>
                    <a:pt x="452" y="3706"/>
                    <a:pt x="644" y="3594"/>
                  </a:cubicBezTo>
                  <a:lnTo>
                    <a:pt x="2789" y="2358"/>
                  </a:lnTo>
                  <a:cubicBezTo>
                    <a:pt x="3012" y="2237"/>
                    <a:pt x="2889" y="1945"/>
                    <a:pt x="2693" y="1945"/>
                  </a:cubicBezTo>
                  <a:cubicBezTo>
                    <a:pt x="2655" y="1945"/>
                    <a:pt x="2614" y="1956"/>
                    <a:pt x="2573" y="1981"/>
                  </a:cubicBezTo>
                  <a:lnTo>
                    <a:pt x="1082" y="2840"/>
                  </a:lnTo>
                  <a:cubicBezTo>
                    <a:pt x="1046" y="2861"/>
                    <a:pt x="1012" y="2870"/>
                    <a:pt x="979" y="2870"/>
                  </a:cubicBezTo>
                  <a:cubicBezTo>
                    <a:pt x="803" y="2870"/>
                    <a:pt x="691" y="2604"/>
                    <a:pt x="888" y="2497"/>
                  </a:cubicBezTo>
                  <a:cubicBezTo>
                    <a:pt x="1534" y="2123"/>
                    <a:pt x="1924" y="1897"/>
                    <a:pt x="2148" y="1768"/>
                  </a:cubicBezTo>
                  <a:lnTo>
                    <a:pt x="2148" y="1768"/>
                  </a:lnTo>
                  <a:cubicBezTo>
                    <a:pt x="2295" y="1683"/>
                    <a:pt x="2698" y="1451"/>
                    <a:pt x="3604" y="928"/>
                  </a:cubicBezTo>
                  <a:cubicBezTo>
                    <a:pt x="3712" y="857"/>
                    <a:pt x="3840" y="819"/>
                    <a:pt x="3968" y="819"/>
                  </a:cubicBezTo>
                  <a:cubicBezTo>
                    <a:pt x="3991" y="819"/>
                    <a:pt x="4014" y="820"/>
                    <a:pt x="4037" y="822"/>
                  </a:cubicBezTo>
                  <a:lnTo>
                    <a:pt x="4075" y="828"/>
                  </a:lnTo>
                  <a:cubicBezTo>
                    <a:pt x="4094" y="832"/>
                    <a:pt x="4113" y="834"/>
                    <a:pt x="4130" y="834"/>
                  </a:cubicBezTo>
                  <a:cubicBezTo>
                    <a:pt x="4369" y="834"/>
                    <a:pt x="4433" y="463"/>
                    <a:pt x="4170" y="407"/>
                  </a:cubicBezTo>
                  <a:lnTo>
                    <a:pt x="4109" y="395"/>
                  </a:lnTo>
                  <a:cubicBezTo>
                    <a:pt x="4061" y="389"/>
                    <a:pt x="4014" y="386"/>
                    <a:pt x="3966" y="386"/>
                  </a:cubicBezTo>
                  <a:cubicBezTo>
                    <a:pt x="3764" y="386"/>
                    <a:pt x="3563" y="443"/>
                    <a:pt x="3388" y="551"/>
                  </a:cubicBezTo>
                  <a:cubicBezTo>
                    <a:pt x="2224" y="1227"/>
                    <a:pt x="1836" y="1449"/>
                    <a:pt x="672" y="2120"/>
                  </a:cubicBezTo>
                  <a:cubicBezTo>
                    <a:pt x="295" y="2336"/>
                    <a:pt x="245" y="2851"/>
                    <a:pt x="566" y="3140"/>
                  </a:cubicBezTo>
                  <a:lnTo>
                    <a:pt x="428" y="3217"/>
                  </a:lnTo>
                  <a:cubicBezTo>
                    <a:pt x="28" y="3445"/>
                    <a:pt x="1" y="4004"/>
                    <a:pt x="372" y="4276"/>
                  </a:cubicBezTo>
                  <a:cubicBezTo>
                    <a:pt x="69" y="4697"/>
                    <a:pt x="379" y="5271"/>
                    <a:pt x="881" y="5271"/>
                  </a:cubicBezTo>
                  <a:cubicBezTo>
                    <a:pt x="901" y="5271"/>
                    <a:pt x="922" y="5270"/>
                    <a:pt x="943" y="5268"/>
                  </a:cubicBezTo>
                  <a:cubicBezTo>
                    <a:pt x="980" y="5606"/>
                    <a:pt x="1264" y="5833"/>
                    <a:pt x="1569" y="5833"/>
                  </a:cubicBezTo>
                  <a:cubicBezTo>
                    <a:pt x="1675" y="5833"/>
                    <a:pt x="1784" y="5805"/>
                    <a:pt x="1886" y="5745"/>
                  </a:cubicBezTo>
                  <a:lnTo>
                    <a:pt x="3798" y="4642"/>
                  </a:lnTo>
                  <a:lnTo>
                    <a:pt x="3543" y="5252"/>
                  </a:lnTo>
                  <a:cubicBezTo>
                    <a:pt x="3305" y="5781"/>
                    <a:pt x="3708" y="6191"/>
                    <a:pt x="4121" y="6191"/>
                  </a:cubicBezTo>
                  <a:cubicBezTo>
                    <a:pt x="4305" y="6191"/>
                    <a:pt x="4491" y="6110"/>
                    <a:pt x="4624" y="5923"/>
                  </a:cubicBezTo>
                  <a:cubicBezTo>
                    <a:pt x="5861" y="4248"/>
                    <a:pt x="5988" y="4132"/>
                    <a:pt x="6093" y="3733"/>
                  </a:cubicBezTo>
                  <a:lnTo>
                    <a:pt x="6188" y="3378"/>
                  </a:lnTo>
                  <a:cubicBezTo>
                    <a:pt x="6215" y="3256"/>
                    <a:pt x="6393" y="3140"/>
                    <a:pt x="6559" y="3045"/>
                  </a:cubicBezTo>
                  <a:lnTo>
                    <a:pt x="6942" y="2824"/>
                  </a:lnTo>
                  <a:cubicBezTo>
                    <a:pt x="7335" y="2602"/>
                    <a:pt x="7346" y="2258"/>
                    <a:pt x="7224" y="2014"/>
                  </a:cubicBezTo>
                  <a:lnTo>
                    <a:pt x="7219" y="2003"/>
                  </a:lnTo>
                  <a:cubicBezTo>
                    <a:pt x="7147" y="1876"/>
                    <a:pt x="6919" y="1504"/>
                    <a:pt x="6238" y="318"/>
                  </a:cubicBezTo>
                  <a:cubicBezTo>
                    <a:pt x="6117" y="110"/>
                    <a:pt x="5932" y="0"/>
                    <a:pt x="5723"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 name="Google Shape;1359;p68"/>
            <p:cNvSpPr/>
            <p:nvPr/>
          </p:nvSpPr>
          <p:spPr>
            <a:xfrm>
              <a:off x="5444497" y="2459715"/>
              <a:ext cx="141476" cy="185998"/>
            </a:xfrm>
            <a:custGeom>
              <a:avLst/>
              <a:gdLst/>
              <a:ahLst/>
              <a:cxnLst/>
              <a:rect l="l" t="t" r="r" b="b"/>
              <a:pathLst>
                <a:path w="5491" h="7219" extrusionOk="0">
                  <a:moveTo>
                    <a:pt x="3198" y="1"/>
                  </a:moveTo>
                  <a:cubicBezTo>
                    <a:pt x="2968" y="1"/>
                    <a:pt x="2738" y="123"/>
                    <a:pt x="2624" y="366"/>
                  </a:cubicBezTo>
                  <a:cubicBezTo>
                    <a:pt x="2540" y="330"/>
                    <a:pt x="2454" y="313"/>
                    <a:pt x="2370" y="313"/>
                  </a:cubicBezTo>
                  <a:cubicBezTo>
                    <a:pt x="2037" y="313"/>
                    <a:pt x="1737" y="580"/>
                    <a:pt x="1737" y="943"/>
                  </a:cubicBezTo>
                  <a:lnTo>
                    <a:pt x="1737" y="3149"/>
                  </a:lnTo>
                  <a:lnTo>
                    <a:pt x="1338" y="2628"/>
                  </a:lnTo>
                  <a:cubicBezTo>
                    <a:pt x="1187" y="2415"/>
                    <a:pt x="990" y="2326"/>
                    <a:pt x="800" y="2326"/>
                  </a:cubicBezTo>
                  <a:cubicBezTo>
                    <a:pt x="383" y="2326"/>
                    <a:pt x="1" y="2753"/>
                    <a:pt x="218" y="3222"/>
                  </a:cubicBezTo>
                  <a:cubicBezTo>
                    <a:pt x="1221" y="5517"/>
                    <a:pt x="1022" y="5239"/>
                    <a:pt x="1643" y="5849"/>
                  </a:cubicBezTo>
                  <a:cubicBezTo>
                    <a:pt x="1731" y="5932"/>
                    <a:pt x="1742" y="6149"/>
                    <a:pt x="1742" y="6343"/>
                  </a:cubicBezTo>
                  <a:lnTo>
                    <a:pt x="1742" y="6648"/>
                  </a:lnTo>
                  <a:cubicBezTo>
                    <a:pt x="1754" y="6914"/>
                    <a:pt x="1920" y="7219"/>
                    <a:pt x="2347" y="7219"/>
                  </a:cubicBezTo>
                  <a:lnTo>
                    <a:pt x="4381" y="7219"/>
                  </a:lnTo>
                  <a:cubicBezTo>
                    <a:pt x="4631" y="7191"/>
                    <a:pt x="4897" y="7013"/>
                    <a:pt x="4897" y="6603"/>
                  </a:cubicBezTo>
                  <a:cubicBezTo>
                    <a:pt x="4897" y="5866"/>
                    <a:pt x="4853" y="5993"/>
                    <a:pt x="5257" y="5555"/>
                  </a:cubicBezTo>
                  <a:cubicBezTo>
                    <a:pt x="5368" y="5434"/>
                    <a:pt x="5490" y="5167"/>
                    <a:pt x="5490" y="4840"/>
                  </a:cubicBezTo>
                  <a:lnTo>
                    <a:pt x="5490" y="3881"/>
                  </a:lnTo>
                  <a:cubicBezTo>
                    <a:pt x="5490" y="3737"/>
                    <a:pt x="5382" y="3665"/>
                    <a:pt x="5274" y="3665"/>
                  </a:cubicBezTo>
                  <a:cubicBezTo>
                    <a:pt x="5166" y="3665"/>
                    <a:pt x="5058" y="3737"/>
                    <a:pt x="5058" y="3881"/>
                  </a:cubicBezTo>
                  <a:lnTo>
                    <a:pt x="5058" y="4835"/>
                  </a:lnTo>
                  <a:cubicBezTo>
                    <a:pt x="5063" y="4990"/>
                    <a:pt x="5019" y="5140"/>
                    <a:pt x="4930" y="5267"/>
                  </a:cubicBezTo>
                  <a:lnTo>
                    <a:pt x="4675" y="5544"/>
                  </a:lnTo>
                  <a:cubicBezTo>
                    <a:pt x="4537" y="5711"/>
                    <a:pt x="4464" y="5916"/>
                    <a:pt x="4464" y="6132"/>
                  </a:cubicBezTo>
                  <a:cubicBezTo>
                    <a:pt x="4464" y="6659"/>
                    <a:pt x="4498" y="6764"/>
                    <a:pt x="4343" y="6786"/>
                  </a:cubicBezTo>
                  <a:lnTo>
                    <a:pt x="2347" y="6786"/>
                  </a:lnTo>
                  <a:cubicBezTo>
                    <a:pt x="2136" y="6786"/>
                    <a:pt x="2175" y="6664"/>
                    <a:pt x="2175" y="6337"/>
                  </a:cubicBezTo>
                  <a:cubicBezTo>
                    <a:pt x="2175" y="6060"/>
                    <a:pt x="2153" y="5749"/>
                    <a:pt x="1948" y="5544"/>
                  </a:cubicBezTo>
                  <a:cubicBezTo>
                    <a:pt x="1404" y="5001"/>
                    <a:pt x="1598" y="5300"/>
                    <a:pt x="612" y="3050"/>
                  </a:cubicBezTo>
                  <a:cubicBezTo>
                    <a:pt x="562" y="2950"/>
                    <a:pt x="600" y="2833"/>
                    <a:pt x="695" y="2784"/>
                  </a:cubicBezTo>
                  <a:cubicBezTo>
                    <a:pt x="730" y="2764"/>
                    <a:pt x="763" y="2756"/>
                    <a:pt x="794" y="2756"/>
                  </a:cubicBezTo>
                  <a:cubicBezTo>
                    <a:pt x="870" y="2756"/>
                    <a:pt x="935" y="2808"/>
                    <a:pt x="994" y="2883"/>
                  </a:cubicBezTo>
                  <a:lnTo>
                    <a:pt x="1781" y="3920"/>
                  </a:lnTo>
                  <a:cubicBezTo>
                    <a:pt x="1827" y="3980"/>
                    <a:pt x="1890" y="4007"/>
                    <a:pt x="1952" y="4007"/>
                  </a:cubicBezTo>
                  <a:cubicBezTo>
                    <a:pt x="2063" y="4007"/>
                    <a:pt x="2169" y="3922"/>
                    <a:pt x="2169" y="3787"/>
                  </a:cubicBezTo>
                  <a:lnTo>
                    <a:pt x="2169" y="943"/>
                  </a:lnTo>
                  <a:cubicBezTo>
                    <a:pt x="2161" y="804"/>
                    <a:pt x="2265" y="735"/>
                    <a:pt x="2369" y="735"/>
                  </a:cubicBezTo>
                  <a:cubicBezTo>
                    <a:pt x="2473" y="735"/>
                    <a:pt x="2577" y="804"/>
                    <a:pt x="2569" y="943"/>
                  </a:cubicBezTo>
                  <a:lnTo>
                    <a:pt x="2569" y="3421"/>
                  </a:lnTo>
                  <a:cubicBezTo>
                    <a:pt x="2569" y="3565"/>
                    <a:pt x="2677" y="3637"/>
                    <a:pt x="2785" y="3637"/>
                  </a:cubicBezTo>
                  <a:cubicBezTo>
                    <a:pt x="2893" y="3637"/>
                    <a:pt x="3001" y="3565"/>
                    <a:pt x="3001" y="3421"/>
                  </a:cubicBezTo>
                  <a:lnTo>
                    <a:pt x="3001" y="633"/>
                  </a:lnTo>
                  <a:cubicBezTo>
                    <a:pt x="3001" y="500"/>
                    <a:pt x="3101" y="433"/>
                    <a:pt x="3200" y="433"/>
                  </a:cubicBezTo>
                  <a:cubicBezTo>
                    <a:pt x="3300" y="433"/>
                    <a:pt x="3400" y="500"/>
                    <a:pt x="3400" y="633"/>
                  </a:cubicBezTo>
                  <a:lnTo>
                    <a:pt x="3400" y="3421"/>
                  </a:lnTo>
                  <a:cubicBezTo>
                    <a:pt x="3400" y="3565"/>
                    <a:pt x="3508" y="3637"/>
                    <a:pt x="3616" y="3637"/>
                  </a:cubicBezTo>
                  <a:cubicBezTo>
                    <a:pt x="3723" y="3637"/>
                    <a:pt x="3830" y="3565"/>
                    <a:pt x="3827" y="3421"/>
                  </a:cubicBezTo>
                  <a:lnTo>
                    <a:pt x="3827" y="943"/>
                  </a:lnTo>
                  <a:cubicBezTo>
                    <a:pt x="3827" y="810"/>
                    <a:pt x="3927" y="743"/>
                    <a:pt x="4027" y="743"/>
                  </a:cubicBezTo>
                  <a:cubicBezTo>
                    <a:pt x="4126" y="743"/>
                    <a:pt x="4226" y="810"/>
                    <a:pt x="4226" y="943"/>
                  </a:cubicBezTo>
                  <a:lnTo>
                    <a:pt x="4226" y="3421"/>
                  </a:lnTo>
                  <a:cubicBezTo>
                    <a:pt x="4226" y="3565"/>
                    <a:pt x="4334" y="3637"/>
                    <a:pt x="4442" y="3637"/>
                  </a:cubicBezTo>
                  <a:cubicBezTo>
                    <a:pt x="4550" y="3637"/>
                    <a:pt x="4659" y="3565"/>
                    <a:pt x="4659" y="3421"/>
                  </a:cubicBezTo>
                  <a:lnTo>
                    <a:pt x="4659" y="1697"/>
                  </a:lnTo>
                  <a:cubicBezTo>
                    <a:pt x="4659" y="1567"/>
                    <a:pt x="4758" y="1502"/>
                    <a:pt x="4858" y="1502"/>
                  </a:cubicBezTo>
                  <a:cubicBezTo>
                    <a:pt x="4958" y="1502"/>
                    <a:pt x="5058" y="1567"/>
                    <a:pt x="5058" y="1697"/>
                  </a:cubicBezTo>
                  <a:lnTo>
                    <a:pt x="5058" y="2872"/>
                  </a:lnTo>
                  <a:cubicBezTo>
                    <a:pt x="5058" y="2994"/>
                    <a:pt x="5157" y="3088"/>
                    <a:pt x="5274" y="3088"/>
                  </a:cubicBezTo>
                  <a:cubicBezTo>
                    <a:pt x="5396" y="3088"/>
                    <a:pt x="5490" y="2994"/>
                    <a:pt x="5490" y="2872"/>
                  </a:cubicBezTo>
                  <a:lnTo>
                    <a:pt x="5490" y="1697"/>
                  </a:lnTo>
                  <a:cubicBezTo>
                    <a:pt x="5490" y="1339"/>
                    <a:pt x="5194" y="1067"/>
                    <a:pt x="4856" y="1067"/>
                  </a:cubicBezTo>
                  <a:cubicBezTo>
                    <a:pt x="4791" y="1067"/>
                    <a:pt x="4725" y="1077"/>
                    <a:pt x="4659" y="1098"/>
                  </a:cubicBezTo>
                  <a:lnTo>
                    <a:pt x="4659" y="943"/>
                  </a:lnTo>
                  <a:cubicBezTo>
                    <a:pt x="4659" y="580"/>
                    <a:pt x="4358" y="313"/>
                    <a:pt x="4025" y="313"/>
                  </a:cubicBezTo>
                  <a:cubicBezTo>
                    <a:pt x="3941" y="313"/>
                    <a:pt x="3855" y="330"/>
                    <a:pt x="3772" y="366"/>
                  </a:cubicBezTo>
                  <a:cubicBezTo>
                    <a:pt x="3658" y="123"/>
                    <a:pt x="3428" y="1"/>
                    <a:pt x="3198"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60" name="Google Shape;1360;p68"/>
          <p:cNvGrpSpPr/>
          <p:nvPr/>
        </p:nvGrpSpPr>
        <p:grpSpPr>
          <a:xfrm>
            <a:off x="4766904" y="2292603"/>
            <a:ext cx="253347" cy="379390"/>
            <a:chOff x="4766904" y="2292603"/>
            <a:chExt cx="253347" cy="379390"/>
          </a:xfrm>
        </p:grpSpPr>
        <p:sp>
          <p:nvSpPr>
            <p:cNvPr id="1361" name="Google Shape;1361;p68"/>
            <p:cNvSpPr/>
            <p:nvPr/>
          </p:nvSpPr>
          <p:spPr>
            <a:xfrm>
              <a:off x="4832759" y="2423644"/>
              <a:ext cx="75440" cy="104091"/>
            </a:xfrm>
            <a:custGeom>
              <a:avLst/>
              <a:gdLst/>
              <a:ahLst/>
              <a:cxnLst/>
              <a:rect l="l" t="t" r="r" b="b"/>
              <a:pathLst>
                <a:path w="2928" h="4040" extrusionOk="0">
                  <a:moveTo>
                    <a:pt x="2495" y="480"/>
                  </a:moveTo>
                  <a:lnTo>
                    <a:pt x="2495" y="2626"/>
                  </a:lnTo>
                  <a:lnTo>
                    <a:pt x="1337" y="3518"/>
                  </a:lnTo>
                  <a:cubicBezTo>
                    <a:pt x="655" y="2365"/>
                    <a:pt x="1220" y="879"/>
                    <a:pt x="2495" y="480"/>
                  </a:cubicBezTo>
                  <a:close/>
                  <a:moveTo>
                    <a:pt x="2711" y="0"/>
                  </a:moveTo>
                  <a:cubicBezTo>
                    <a:pt x="2698" y="0"/>
                    <a:pt x="2685" y="1"/>
                    <a:pt x="2673" y="4"/>
                  </a:cubicBezTo>
                  <a:cubicBezTo>
                    <a:pt x="843" y="325"/>
                    <a:pt x="1" y="2471"/>
                    <a:pt x="1115" y="3956"/>
                  </a:cubicBezTo>
                  <a:cubicBezTo>
                    <a:pt x="1148" y="4001"/>
                    <a:pt x="1204" y="4034"/>
                    <a:pt x="1259" y="4039"/>
                  </a:cubicBezTo>
                  <a:lnTo>
                    <a:pt x="1287" y="4039"/>
                  </a:lnTo>
                  <a:cubicBezTo>
                    <a:pt x="1337" y="4039"/>
                    <a:pt x="1381" y="4023"/>
                    <a:pt x="1420" y="3995"/>
                  </a:cubicBezTo>
                  <a:lnTo>
                    <a:pt x="2845" y="2903"/>
                  </a:lnTo>
                  <a:cubicBezTo>
                    <a:pt x="2894" y="2864"/>
                    <a:pt x="2928" y="2798"/>
                    <a:pt x="2928" y="2731"/>
                  </a:cubicBezTo>
                  <a:lnTo>
                    <a:pt x="2928" y="209"/>
                  </a:lnTo>
                  <a:cubicBezTo>
                    <a:pt x="2922" y="148"/>
                    <a:pt x="2894" y="87"/>
                    <a:pt x="2850" y="48"/>
                  </a:cubicBezTo>
                  <a:cubicBezTo>
                    <a:pt x="2810" y="17"/>
                    <a:pt x="2760" y="0"/>
                    <a:pt x="2711"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 name="Google Shape;1362;p68"/>
            <p:cNvSpPr/>
            <p:nvPr/>
          </p:nvSpPr>
          <p:spPr>
            <a:xfrm>
              <a:off x="4874910" y="2514749"/>
              <a:ext cx="33160" cy="35659"/>
            </a:xfrm>
            <a:custGeom>
              <a:avLst/>
              <a:gdLst/>
              <a:ahLst/>
              <a:cxnLst/>
              <a:rect l="l" t="t" r="r" b="b"/>
              <a:pathLst>
                <a:path w="1287" h="1384" extrusionOk="0">
                  <a:moveTo>
                    <a:pt x="859" y="653"/>
                  </a:moveTo>
                  <a:lnTo>
                    <a:pt x="859" y="897"/>
                  </a:lnTo>
                  <a:cubicBezTo>
                    <a:pt x="787" y="875"/>
                    <a:pt x="715" y="847"/>
                    <a:pt x="643" y="814"/>
                  </a:cubicBezTo>
                  <a:lnTo>
                    <a:pt x="859" y="653"/>
                  </a:lnTo>
                  <a:close/>
                  <a:moveTo>
                    <a:pt x="1074" y="0"/>
                  </a:moveTo>
                  <a:cubicBezTo>
                    <a:pt x="1028" y="0"/>
                    <a:pt x="981" y="14"/>
                    <a:pt x="942" y="43"/>
                  </a:cubicBezTo>
                  <a:lnTo>
                    <a:pt x="122" y="675"/>
                  </a:lnTo>
                  <a:cubicBezTo>
                    <a:pt x="0" y="770"/>
                    <a:pt x="11" y="947"/>
                    <a:pt x="133" y="1030"/>
                  </a:cubicBezTo>
                  <a:cubicBezTo>
                    <a:pt x="410" y="1202"/>
                    <a:pt x="715" y="1324"/>
                    <a:pt x="1037" y="1379"/>
                  </a:cubicBezTo>
                  <a:cubicBezTo>
                    <a:pt x="1051" y="1382"/>
                    <a:pt x="1066" y="1384"/>
                    <a:pt x="1080" y="1384"/>
                  </a:cubicBezTo>
                  <a:cubicBezTo>
                    <a:pt x="1190" y="1384"/>
                    <a:pt x="1286" y="1292"/>
                    <a:pt x="1286" y="1174"/>
                  </a:cubicBezTo>
                  <a:lnTo>
                    <a:pt x="1286" y="215"/>
                  </a:lnTo>
                  <a:cubicBezTo>
                    <a:pt x="1286" y="132"/>
                    <a:pt x="1242" y="60"/>
                    <a:pt x="1170" y="21"/>
                  </a:cubicBezTo>
                  <a:cubicBezTo>
                    <a:pt x="1140" y="7"/>
                    <a:pt x="1107" y="0"/>
                    <a:pt x="1074"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 name="Google Shape;1363;p68"/>
            <p:cNvSpPr/>
            <p:nvPr/>
          </p:nvSpPr>
          <p:spPr>
            <a:xfrm>
              <a:off x="4917758" y="2514672"/>
              <a:ext cx="33160" cy="35762"/>
            </a:xfrm>
            <a:custGeom>
              <a:avLst/>
              <a:gdLst/>
              <a:ahLst/>
              <a:cxnLst/>
              <a:rect l="l" t="t" r="r" b="b"/>
              <a:pathLst>
                <a:path w="1287" h="1388" extrusionOk="0">
                  <a:moveTo>
                    <a:pt x="433" y="656"/>
                  </a:moveTo>
                  <a:lnTo>
                    <a:pt x="649" y="817"/>
                  </a:lnTo>
                  <a:cubicBezTo>
                    <a:pt x="577" y="850"/>
                    <a:pt x="505" y="878"/>
                    <a:pt x="433" y="900"/>
                  </a:cubicBezTo>
                  <a:lnTo>
                    <a:pt x="433" y="656"/>
                  </a:lnTo>
                  <a:close/>
                  <a:moveTo>
                    <a:pt x="218" y="1"/>
                  </a:moveTo>
                  <a:cubicBezTo>
                    <a:pt x="106" y="1"/>
                    <a:pt x="0" y="91"/>
                    <a:pt x="0" y="218"/>
                  </a:cubicBezTo>
                  <a:lnTo>
                    <a:pt x="0" y="1172"/>
                  </a:lnTo>
                  <a:cubicBezTo>
                    <a:pt x="0" y="1288"/>
                    <a:pt x="100" y="1388"/>
                    <a:pt x="216" y="1388"/>
                  </a:cubicBezTo>
                  <a:lnTo>
                    <a:pt x="255" y="1388"/>
                  </a:lnTo>
                  <a:cubicBezTo>
                    <a:pt x="577" y="1327"/>
                    <a:pt x="882" y="1210"/>
                    <a:pt x="1153" y="1033"/>
                  </a:cubicBezTo>
                  <a:cubicBezTo>
                    <a:pt x="1281" y="955"/>
                    <a:pt x="1286" y="773"/>
                    <a:pt x="1170" y="684"/>
                  </a:cubicBezTo>
                  <a:lnTo>
                    <a:pt x="1175" y="678"/>
                  </a:lnTo>
                  <a:lnTo>
                    <a:pt x="349" y="46"/>
                  </a:lnTo>
                  <a:cubicBezTo>
                    <a:pt x="309" y="15"/>
                    <a:pt x="263" y="1"/>
                    <a:pt x="218"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 name="Google Shape;1364;p68"/>
            <p:cNvSpPr/>
            <p:nvPr/>
          </p:nvSpPr>
          <p:spPr>
            <a:xfrm>
              <a:off x="4917886" y="2423567"/>
              <a:ext cx="75440" cy="104168"/>
            </a:xfrm>
            <a:custGeom>
              <a:avLst/>
              <a:gdLst/>
              <a:ahLst/>
              <a:cxnLst/>
              <a:rect l="l" t="t" r="r" b="b"/>
              <a:pathLst>
                <a:path w="2928" h="4043" extrusionOk="0">
                  <a:moveTo>
                    <a:pt x="428" y="489"/>
                  </a:moveTo>
                  <a:cubicBezTo>
                    <a:pt x="1703" y="888"/>
                    <a:pt x="2274" y="2374"/>
                    <a:pt x="1586" y="3521"/>
                  </a:cubicBezTo>
                  <a:lnTo>
                    <a:pt x="428" y="2629"/>
                  </a:lnTo>
                  <a:lnTo>
                    <a:pt x="428" y="489"/>
                  </a:lnTo>
                  <a:close/>
                  <a:moveTo>
                    <a:pt x="250" y="1"/>
                  </a:moveTo>
                  <a:lnTo>
                    <a:pt x="250" y="7"/>
                  </a:lnTo>
                  <a:cubicBezTo>
                    <a:pt x="236" y="3"/>
                    <a:pt x="221" y="2"/>
                    <a:pt x="207" y="2"/>
                  </a:cubicBezTo>
                  <a:cubicBezTo>
                    <a:pt x="97" y="2"/>
                    <a:pt x="1" y="94"/>
                    <a:pt x="1" y="212"/>
                  </a:cubicBezTo>
                  <a:lnTo>
                    <a:pt x="1" y="2734"/>
                  </a:lnTo>
                  <a:cubicBezTo>
                    <a:pt x="1" y="2801"/>
                    <a:pt x="28" y="2867"/>
                    <a:pt x="84" y="2906"/>
                  </a:cubicBezTo>
                  <a:lnTo>
                    <a:pt x="1509" y="3998"/>
                  </a:lnTo>
                  <a:cubicBezTo>
                    <a:pt x="1542" y="4026"/>
                    <a:pt x="1592" y="4042"/>
                    <a:pt x="1636" y="4042"/>
                  </a:cubicBezTo>
                  <a:lnTo>
                    <a:pt x="1664" y="4042"/>
                  </a:lnTo>
                  <a:cubicBezTo>
                    <a:pt x="1725" y="4037"/>
                    <a:pt x="1775" y="4004"/>
                    <a:pt x="1808" y="3959"/>
                  </a:cubicBezTo>
                  <a:cubicBezTo>
                    <a:pt x="2928" y="2474"/>
                    <a:pt x="2085" y="328"/>
                    <a:pt x="25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 name="Google Shape;1365;p68"/>
            <p:cNvSpPr/>
            <p:nvPr/>
          </p:nvSpPr>
          <p:spPr>
            <a:xfrm>
              <a:off x="4766904" y="2292603"/>
              <a:ext cx="253347" cy="379390"/>
            </a:xfrm>
            <a:custGeom>
              <a:avLst/>
              <a:gdLst/>
              <a:ahLst/>
              <a:cxnLst/>
              <a:rect l="l" t="t" r="r" b="b"/>
              <a:pathLst>
                <a:path w="9833" h="14725" extrusionOk="0">
                  <a:moveTo>
                    <a:pt x="5694" y="427"/>
                  </a:moveTo>
                  <a:cubicBezTo>
                    <a:pt x="6010" y="427"/>
                    <a:pt x="6265" y="682"/>
                    <a:pt x="6265" y="998"/>
                  </a:cubicBezTo>
                  <a:lnTo>
                    <a:pt x="6265" y="1591"/>
                  </a:lnTo>
                  <a:lnTo>
                    <a:pt x="6265" y="4291"/>
                  </a:lnTo>
                  <a:cubicBezTo>
                    <a:pt x="6069" y="4257"/>
                    <a:pt x="5870" y="4238"/>
                    <a:pt x="5671" y="4238"/>
                  </a:cubicBezTo>
                  <a:cubicBezTo>
                    <a:pt x="5489" y="4238"/>
                    <a:pt x="5307" y="4254"/>
                    <a:pt x="5129" y="4286"/>
                  </a:cubicBezTo>
                  <a:lnTo>
                    <a:pt x="5129" y="2096"/>
                  </a:lnTo>
                  <a:lnTo>
                    <a:pt x="5129" y="2090"/>
                  </a:lnTo>
                  <a:lnTo>
                    <a:pt x="5129" y="998"/>
                  </a:lnTo>
                  <a:cubicBezTo>
                    <a:pt x="5129" y="682"/>
                    <a:pt x="5378" y="427"/>
                    <a:pt x="5694" y="427"/>
                  </a:cubicBezTo>
                  <a:close/>
                  <a:moveTo>
                    <a:pt x="4131" y="1020"/>
                  </a:moveTo>
                  <a:cubicBezTo>
                    <a:pt x="4441" y="1020"/>
                    <a:pt x="4697" y="1275"/>
                    <a:pt x="4697" y="1591"/>
                  </a:cubicBezTo>
                  <a:lnTo>
                    <a:pt x="4697" y="4385"/>
                  </a:lnTo>
                  <a:cubicBezTo>
                    <a:pt x="4281" y="4513"/>
                    <a:pt x="3898" y="4724"/>
                    <a:pt x="3566" y="5001"/>
                  </a:cubicBezTo>
                  <a:lnTo>
                    <a:pt x="3566" y="1591"/>
                  </a:lnTo>
                  <a:cubicBezTo>
                    <a:pt x="3560" y="1275"/>
                    <a:pt x="3815" y="1020"/>
                    <a:pt x="4131" y="1020"/>
                  </a:cubicBezTo>
                  <a:close/>
                  <a:moveTo>
                    <a:pt x="7263" y="1020"/>
                  </a:moveTo>
                  <a:cubicBezTo>
                    <a:pt x="7579" y="1020"/>
                    <a:pt x="7834" y="1275"/>
                    <a:pt x="7834" y="1591"/>
                  </a:cubicBezTo>
                  <a:lnTo>
                    <a:pt x="7834" y="5051"/>
                  </a:lnTo>
                  <a:cubicBezTo>
                    <a:pt x="7502" y="4762"/>
                    <a:pt x="7114" y="4541"/>
                    <a:pt x="6692" y="4402"/>
                  </a:cubicBezTo>
                  <a:lnTo>
                    <a:pt x="6692" y="1591"/>
                  </a:lnTo>
                  <a:cubicBezTo>
                    <a:pt x="6692" y="1275"/>
                    <a:pt x="6947" y="1020"/>
                    <a:pt x="7263" y="1020"/>
                  </a:cubicBezTo>
                  <a:close/>
                  <a:moveTo>
                    <a:pt x="5676" y="4666"/>
                  </a:moveTo>
                  <a:cubicBezTo>
                    <a:pt x="6379" y="4666"/>
                    <a:pt x="7085" y="4923"/>
                    <a:pt x="7640" y="5444"/>
                  </a:cubicBezTo>
                  <a:cubicBezTo>
                    <a:pt x="8827" y="6559"/>
                    <a:pt x="8854" y="8438"/>
                    <a:pt x="7696" y="9586"/>
                  </a:cubicBezTo>
                  <a:lnTo>
                    <a:pt x="7690" y="9591"/>
                  </a:lnTo>
                  <a:cubicBezTo>
                    <a:pt x="7679" y="9597"/>
                    <a:pt x="7674" y="9602"/>
                    <a:pt x="7668" y="9608"/>
                  </a:cubicBezTo>
                  <a:lnTo>
                    <a:pt x="7657" y="9619"/>
                  </a:lnTo>
                  <a:cubicBezTo>
                    <a:pt x="7103" y="10154"/>
                    <a:pt x="6386" y="10421"/>
                    <a:pt x="5669" y="10421"/>
                  </a:cubicBezTo>
                  <a:cubicBezTo>
                    <a:pt x="4952" y="10421"/>
                    <a:pt x="4234" y="10154"/>
                    <a:pt x="3676" y="9619"/>
                  </a:cubicBezTo>
                  <a:lnTo>
                    <a:pt x="3671" y="9613"/>
                  </a:lnTo>
                  <a:cubicBezTo>
                    <a:pt x="3660" y="9602"/>
                    <a:pt x="3654" y="9597"/>
                    <a:pt x="3649" y="9591"/>
                  </a:cubicBezTo>
                  <a:lnTo>
                    <a:pt x="3643" y="9580"/>
                  </a:lnTo>
                  <a:cubicBezTo>
                    <a:pt x="2795" y="8743"/>
                    <a:pt x="2557" y="7473"/>
                    <a:pt x="3039" y="6387"/>
                  </a:cubicBezTo>
                  <a:cubicBezTo>
                    <a:pt x="3161" y="6121"/>
                    <a:pt x="3316" y="5871"/>
                    <a:pt x="3510" y="5649"/>
                  </a:cubicBezTo>
                  <a:cubicBezTo>
                    <a:pt x="4079" y="4998"/>
                    <a:pt x="4876" y="4666"/>
                    <a:pt x="5676" y="4666"/>
                  </a:cubicBezTo>
                  <a:close/>
                  <a:moveTo>
                    <a:pt x="5694" y="0"/>
                  </a:moveTo>
                  <a:cubicBezTo>
                    <a:pt x="5223" y="0"/>
                    <a:pt x="4818" y="327"/>
                    <a:pt x="4719" y="788"/>
                  </a:cubicBezTo>
                  <a:cubicBezTo>
                    <a:pt x="4547" y="660"/>
                    <a:pt x="4342" y="594"/>
                    <a:pt x="4125" y="594"/>
                  </a:cubicBezTo>
                  <a:cubicBezTo>
                    <a:pt x="3577" y="594"/>
                    <a:pt x="3133" y="1037"/>
                    <a:pt x="3133" y="1591"/>
                  </a:cubicBezTo>
                  <a:lnTo>
                    <a:pt x="3133" y="5428"/>
                  </a:lnTo>
                  <a:cubicBezTo>
                    <a:pt x="3105" y="5461"/>
                    <a:pt x="3078" y="5500"/>
                    <a:pt x="3050" y="5533"/>
                  </a:cubicBezTo>
                  <a:lnTo>
                    <a:pt x="3044" y="5544"/>
                  </a:lnTo>
                  <a:cubicBezTo>
                    <a:pt x="3017" y="5577"/>
                    <a:pt x="2989" y="5616"/>
                    <a:pt x="2967" y="5649"/>
                  </a:cubicBezTo>
                  <a:lnTo>
                    <a:pt x="2956" y="5661"/>
                  </a:lnTo>
                  <a:cubicBezTo>
                    <a:pt x="2934" y="5694"/>
                    <a:pt x="2906" y="5733"/>
                    <a:pt x="2884" y="5771"/>
                  </a:cubicBezTo>
                  <a:cubicBezTo>
                    <a:pt x="2862" y="5810"/>
                    <a:pt x="2834" y="5849"/>
                    <a:pt x="2812" y="5893"/>
                  </a:cubicBezTo>
                  <a:lnTo>
                    <a:pt x="2035" y="4879"/>
                  </a:lnTo>
                  <a:cubicBezTo>
                    <a:pt x="1787" y="4527"/>
                    <a:pt x="1469" y="4387"/>
                    <a:pt x="1169" y="4387"/>
                  </a:cubicBezTo>
                  <a:cubicBezTo>
                    <a:pt x="987" y="4387"/>
                    <a:pt x="811" y="4438"/>
                    <a:pt x="661" y="4524"/>
                  </a:cubicBezTo>
                  <a:cubicBezTo>
                    <a:pt x="267" y="4751"/>
                    <a:pt x="1" y="5267"/>
                    <a:pt x="245" y="5805"/>
                  </a:cubicBezTo>
                  <a:lnTo>
                    <a:pt x="1786" y="9331"/>
                  </a:lnTo>
                  <a:lnTo>
                    <a:pt x="1786" y="9336"/>
                  </a:lnTo>
                  <a:cubicBezTo>
                    <a:pt x="1947" y="9658"/>
                    <a:pt x="2146" y="9951"/>
                    <a:pt x="2390" y="10206"/>
                  </a:cubicBezTo>
                  <a:lnTo>
                    <a:pt x="2396" y="10212"/>
                  </a:lnTo>
                  <a:lnTo>
                    <a:pt x="2895" y="10705"/>
                  </a:lnTo>
                  <a:cubicBezTo>
                    <a:pt x="3155" y="10960"/>
                    <a:pt x="3150" y="11520"/>
                    <a:pt x="3144" y="12169"/>
                  </a:cubicBezTo>
                  <a:lnTo>
                    <a:pt x="3144" y="12524"/>
                  </a:lnTo>
                  <a:cubicBezTo>
                    <a:pt x="3144" y="12551"/>
                    <a:pt x="3144" y="12579"/>
                    <a:pt x="3150" y="12612"/>
                  </a:cubicBezTo>
                  <a:lnTo>
                    <a:pt x="3150" y="12984"/>
                  </a:lnTo>
                  <a:lnTo>
                    <a:pt x="2983" y="12984"/>
                  </a:lnTo>
                  <a:cubicBezTo>
                    <a:pt x="2651" y="12984"/>
                    <a:pt x="2385" y="13250"/>
                    <a:pt x="2385" y="13583"/>
                  </a:cubicBezTo>
                  <a:lnTo>
                    <a:pt x="2385" y="14126"/>
                  </a:lnTo>
                  <a:cubicBezTo>
                    <a:pt x="2385" y="14453"/>
                    <a:pt x="2651" y="14725"/>
                    <a:pt x="2983" y="14725"/>
                  </a:cubicBezTo>
                  <a:lnTo>
                    <a:pt x="5323" y="14725"/>
                  </a:lnTo>
                  <a:cubicBezTo>
                    <a:pt x="5595" y="14708"/>
                    <a:pt x="5595" y="14309"/>
                    <a:pt x="5323" y="14292"/>
                  </a:cubicBezTo>
                  <a:lnTo>
                    <a:pt x="2983" y="14292"/>
                  </a:lnTo>
                  <a:cubicBezTo>
                    <a:pt x="2889" y="14292"/>
                    <a:pt x="2817" y="14220"/>
                    <a:pt x="2817" y="14126"/>
                  </a:cubicBezTo>
                  <a:lnTo>
                    <a:pt x="2817" y="13583"/>
                  </a:lnTo>
                  <a:cubicBezTo>
                    <a:pt x="2817" y="13488"/>
                    <a:pt x="2889" y="13411"/>
                    <a:pt x="2983" y="13411"/>
                  </a:cubicBezTo>
                  <a:lnTo>
                    <a:pt x="8838" y="13411"/>
                  </a:lnTo>
                  <a:cubicBezTo>
                    <a:pt x="8932" y="13411"/>
                    <a:pt x="9004" y="13488"/>
                    <a:pt x="9004" y="13583"/>
                  </a:cubicBezTo>
                  <a:lnTo>
                    <a:pt x="9004" y="14126"/>
                  </a:lnTo>
                  <a:cubicBezTo>
                    <a:pt x="9004" y="14220"/>
                    <a:pt x="8932" y="14292"/>
                    <a:pt x="8838" y="14292"/>
                  </a:cubicBezTo>
                  <a:lnTo>
                    <a:pt x="6321" y="14292"/>
                  </a:lnTo>
                  <a:cubicBezTo>
                    <a:pt x="6055" y="14309"/>
                    <a:pt x="6055" y="14708"/>
                    <a:pt x="6321" y="14725"/>
                  </a:cubicBezTo>
                  <a:lnTo>
                    <a:pt x="8832" y="14725"/>
                  </a:lnTo>
                  <a:cubicBezTo>
                    <a:pt x="9165" y="14725"/>
                    <a:pt x="9431" y="14453"/>
                    <a:pt x="9431" y="14126"/>
                  </a:cubicBezTo>
                  <a:lnTo>
                    <a:pt x="9431" y="13583"/>
                  </a:lnTo>
                  <a:cubicBezTo>
                    <a:pt x="9431" y="13250"/>
                    <a:pt x="9165" y="12984"/>
                    <a:pt x="8832" y="12984"/>
                  </a:cubicBezTo>
                  <a:lnTo>
                    <a:pt x="8705" y="12984"/>
                  </a:lnTo>
                  <a:lnTo>
                    <a:pt x="8705" y="12546"/>
                  </a:lnTo>
                  <a:lnTo>
                    <a:pt x="8705" y="12518"/>
                  </a:lnTo>
                  <a:lnTo>
                    <a:pt x="8705" y="11376"/>
                  </a:lnTo>
                  <a:cubicBezTo>
                    <a:pt x="8710" y="11127"/>
                    <a:pt x="8793" y="10888"/>
                    <a:pt x="8938" y="10694"/>
                  </a:cubicBezTo>
                  <a:lnTo>
                    <a:pt x="9436" y="10157"/>
                  </a:lnTo>
                  <a:lnTo>
                    <a:pt x="9442" y="10145"/>
                  </a:lnTo>
                  <a:cubicBezTo>
                    <a:pt x="9586" y="9968"/>
                    <a:pt x="9825" y="9574"/>
                    <a:pt x="9825" y="8937"/>
                  </a:cubicBezTo>
                  <a:lnTo>
                    <a:pt x="9825" y="6631"/>
                  </a:lnTo>
                  <a:cubicBezTo>
                    <a:pt x="9825" y="6514"/>
                    <a:pt x="9730" y="6415"/>
                    <a:pt x="9608" y="6415"/>
                  </a:cubicBezTo>
                  <a:cubicBezTo>
                    <a:pt x="9492" y="6415"/>
                    <a:pt x="9398" y="6514"/>
                    <a:pt x="9398" y="6631"/>
                  </a:cubicBezTo>
                  <a:lnTo>
                    <a:pt x="9398" y="8937"/>
                  </a:lnTo>
                  <a:cubicBezTo>
                    <a:pt x="9398" y="9436"/>
                    <a:pt x="9220" y="9735"/>
                    <a:pt x="9109" y="9868"/>
                  </a:cubicBezTo>
                  <a:lnTo>
                    <a:pt x="8616" y="10406"/>
                  </a:lnTo>
                  <a:lnTo>
                    <a:pt x="8610" y="10417"/>
                  </a:lnTo>
                  <a:cubicBezTo>
                    <a:pt x="8394" y="10689"/>
                    <a:pt x="8278" y="11027"/>
                    <a:pt x="8272" y="11376"/>
                  </a:cubicBezTo>
                  <a:lnTo>
                    <a:pt x="8272" y="12524"/>
                  </a:lnTo>
                  <a:lnTo>
                    <a:pt x="8272" y="12535"/>
                  </a:lnTo>
                  <a:lnTo>
                    <a:pt x="8272" y="12540"/>
                  </a:lnTo>
                  <a:lnTo>
                    <a:pt x="8272" y="12546"/>
                  </a:lnTo>
                  <a:lnTo>
                    <a:pt x="8272" y="12989"/>
                  </a:lnTo>
                  <a:lnTo>
                    <a:pt x="3571" y="12989"/>
                  </a:lnTo>
                  <a:lnTo>
                    <a:pt x="3571" y="12607"/>
                  </a:lnTo>
                  <a:cubicBezTo>
                    <a:pt x="3571" y="12596"/>
                    <a:pt x="3571" y="12590"/>
                    <a:pt x="3571" y="12585"/>
                  </a:cubicBezTo>
                  <a:cubicBezTo>
                    <a:pt x="3571" y="12563"/>
                    <a:pt x="3571" y="12546"/>
                    <a:pt x="3571" y="12529"/>
                  </a:cubicBezTo>
                  <a:lnTo>
                    <a:pt x="3571" y="12180"/>
                  </a:lnTo>
                  <a:cubicBezTo>
                    <a:pt x="3582" y="11437"/>
                    <a:pt x="3588" y="10794"/>
                    <a:pt x="3200" y="10406"/>
                  </a:cubicBezTo>
                  <a:lnTo>
                    <a:pt x="2706" y="9924"/>
                  </a:lnTo>
                  <a:lnTo>
                    <a:pt x="2701" y="9918"/>
                  </a:lnTo>
                  <a:cubicBezTo>
                    <a:pt x="2490" y="9696"/>
                    <a:pt x="2313" y="9441"/>
                    <a:pt x="2180" y="9170"/>
                  </a:cubicBezTo>
                  <a:lnTo>
                    <a:pt x="638" y="5644"/>
                  </a:lnTo>
                  <a:lnTo>
                    <a:pt x="638" y="5638"/>
                  </a:lnTo>
                  <a:cubicBezTo>
                    <a:pt x="511" y="5367"/>
                    <a:pt x="616" y="5045"/>
                    <a:pt x="877" y="4907"/>
                  </a:cubicBezTo>
                  <a:cubicBezTo>
                    <a:pt x="960" y="4858"/>
                    <a:pt x="1060" y="4828"/>
                    <a:pt x="1165" y="4828"/>
                  </a:cubicBezTo>
                  <a:cubicBezTo>
                    <a:pt x="1339" y="4828"/>
                    <a:pt x="1529" y="4912"/>
                    <a:pt x="1692" y="5139"/>
                  </a:cubicBezTo>
                  <a:lnTo>
                    <a:pt x="1697" y="5145"/>
                  </a:lnTo>
                  <a:lnTo>
                    <a:pt x="2601" y="6326"/>
                  </a:lnTo>
                  <a:cubicBezTo>
                    <a:pt x="2113" y="7551"/>
                    <a:pt x="2401" y="8948"/>
                    <a:pt x="3333" y="9879"/>
                  </a:cubicBezTo>
                  <a:cubicBezTo>
                    <a:pt x="3349" y="9896"/>
                    <a:pt x="3372" y="9913"/>
                    <a:pt x="3388" y="9929"/>
                  </a:cubicBezTo>
                  <a:cubicBezTo>
                    <a:pt x="4026" y="10542"/>
                    <a:pt x="4848" y="10848"/>
                    <a:pt x="5669" y="10848"/>
                  </a:cubicBezTo>
                  <a:cubicBezTo>
                    <a:pt x="6491" y="10848"/>
                    <a:pt x="7313" y="10542"/>
                    <a:pt x="7951" y="9929"/>
                  </a:cubicBezTo>
                  <a:cubicBezTo>
                    <a:pt x="7973" y="9913"/>
                    <a:pt x="7990" y="9896"/>
                    <a:pt x="8006" y="9879"/>
                  </a:cubicBezTo>
                  <a:cubicBezTo>
                    <a:pt x="9193" y="8693"/>
                    <a:pt x="9303" y="6808"/>
                    <a:pt x="8261" y="5494"/>
                  </a:cubicBezTo>
                  <a:lnTo>
                    <a:pt x="8261" y="5483"/>
                  </a:lnTo>
                  <a:lnTo>
                    <a:pt x="8261" y="3016"/>
                  </a:lnTo>
                  <a:cubicBezTo>
                    <a:pt x="8261" y="2700"/>
                    <a:pt x="8516" y="2445"/>
                    <a:pt x="8827" y="2445"/>
                  </a:cubicBezTo>
                  <a:cubicBezTo>
                    <a:pt x="9143" y="2445"/>
                    <a:pt x="9398" y="2700"/>
                    <a:pt x="9398" y="3016"/>
                  </a:cubicBezTo>
                  <a:lnTo>
                    <a:pt x="9398" y="5627"/>
                  </a:lnTo>
                  <a:cubicBezTo>
                    <a:pt x="9389" y="5780"/>
                    <a:pt x="9500" y="5856"/>
                    <a:pt x="9611" y="5856"/>
                  </a:cubicBezTo>
                  <a:cubicBezTo>
                    <a:pt x="9722" y="5856"/>
                    <a:pt x="9833" y="5780"/>
                    <a:pt x="9825" y="5627"/>
                  </a:cubicBezTo>
                  <a:lnTo>
                    <a:pt x="9825" y="3016"/>
                  </a:lnTo>
                  <a:cubicBezTo>
                    <a:pt x="9825" y="2429"/>
                    <a:pt x="9342" y="2016"/>
                    <a:pt x="8824" y="2016"/>
                  </a:cubicBezTo>
                  <a:cubicBezTo>
                    <a:pt x="8634" y="2016"/>
                    <a:pt x="8439" y="2072"/>
                    <a:pt x="8261" y="2196"/>
                  </a:cubicBezTo>
                  <a:lnTo>
                    <a:pt x="8261" y="1591"/>
                  </a:lnTo>
                  <a:cubicBezTo>
                    <a:pt x="8261" y="1000"/>
                    <a:pt x="7777" y="590"/>
                    <a:pt x="7260" y="590"/>
                  </a:cubicBezTo>
                  <a:cubicBezTo>
                    <a:pt x="7060" y="590"/>
                    <a:pt x="6854" y="651"/>
                    <a:pt x="6670" y="788"/>
                  </a:cubicBezTo>
                  <a:cubicBezTo>
                    <a:pt x="6570" y="327"/>
                    <a:pt x="6166" y="0"/>
                    <a:pt x="5694"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366" name="Google Shape;1366;p68"/>
          <p:cNvSpPr/>
          <p:nvPr/>
        </p:nvSpPr>
        <p:spPr>
          <a:xfrm>
            <a:off x="4070733" y="2292552"/>
            <a:ext cx="382121" cy="379493"/>
          </a:xfrm>
          <a:custGeom>
            <a:avLst/>
            <a:gdLst/>
            <a:ahLst/>
            <a:cxnLst/>
            <a:rect l="l" t="t" r="r" b="b"/>
            <a:pathLst>
              <a:path w="14831" h="14729" extrusionOk="0">
                <a:moveTo>
                  <a:pt x="762" y="434"/>
                </a:moveTo>
                <a:cubicBezTo>
                  <a:pt x="765" y="434"/>
                  <a:pt x="768" y="434"/>
                  <a:pt x="771" y="435"/>
                </a:cubicBezTo>
                <a:lnTo>
                  <a:pt x="1148" y="435"/>
                </a:lnTo>
                <a:cubicBezTo>
                  <a:pt x="1104" y="562"/>
                  <a:pt x="1104" y="701"/>
                  <a:pt x="1148" y="828"/>
                </a:cubicBezTo>
                <a:cubicBezTo>
                  <a:pt x="1118" y="825"/>
                  <a:pt x="1088" y="824"/>
                  <a:pt x="1058" y="824"/>
                </a:cubicBezTo>
                <a:cubicBezTo>
                  <a:pt x="972" y="824"/>
                  <a:pt x="886" y="836"/>
                  <a:pt x="804" y="856"/>
                </a:cubicBezTo>
                <a:cubicBezTo>
                  <a:pt x="743" y="878"/>
                  <a:pt x="688" y="900"/>
                  <a:pt x="638" y="939"/>
                </a:cubicBezTo>
                <a:lnTo>
                  <a:pt x="638" y="562"/>
                </a:lnTo>
                <a:cubicBezTo>
                  <a:pt x="638" y="493"/>
                  <a:pt x="694" y="434"/>
                  <a:pt x="762" y="434"/>
                </a:cubicBezTo>
                <a:close/>
                <a:moveTo>
                  <a:pt x="14215" y="590"/>
                </a:moveTo>
                <a:cubicBezTo>
                  <a:pt x="14287" y="590"/>
                  <a:pt x="14348" y="645"/>
                  <a:pt x="14348" y="717"/>
                </a:cubicBezTo>
                <a:lnTo>
                  <a:pt x="14348" y="1100"/>
                </a:lnTo>
                <a:cubicBezTo>
                  <a:pt x="14281" y="1078"/>
                  <a:pt x="14213" y="1067"/>
                  <a:pt x="14146" y="1067"/>
                </a:cubicBezTo>
                <a:cubicBezTo>
                  <a:pt x="14079" y="1067"/>
                  <a:pt x="14012" y="1078"/>
                  <a:pt x="13949" y="1100"/>
                </a:cubicBezTo>
                <a:cubicBezTo>
                  <a:pt x="13954" y="1000"/>
                  <a:pt x="13949" y="900"/>
                  <a:pt x="13932" y="806"/>
                </a:cubicBezTo>
                <a:cubicBezTo>
                  <a:pt x="13926" y="773"/>
                  <a:pt x="13921" y="756"/>
                  <a:pt x="13921" y="756"/>
                </a:cubicBezTo>
                <a:cubicBezTo>
                  <a:pt x="13904" y="695"/>
                  <a:pt x="13877" y="640"/>
                  <a:pt x="13843" y="590"/>
                </a:cubicBezTo>
                <a:close/>
                <a:moveTo>
                  <a:pt x="11138" y="590"/>
                </a:moveTo>
                <a:cubicBezTo>
                  <a:pt x="11071" y="695"/>
                  <a:pt x="11033" y="817"/>
                  <a:pt x="11033" y="945"/>
                </a:cubicBezTo>
                <a:lnTo>
                  <a:pt x="11033" y="3140"/>
                </a:lnTo>
                <a:lnTo>
                  <a:pt x="10606" y="2586"/>
                </a:lnTo>
                <a:lnTo>
                  <a:pt x="10606" y="723"/>
                </a:lnTo>
                <a:cubicBezTo>
                  <a:pt x="10606" y="654"/>
                  <a:pt x="10662" y="595"/>
                  <a:pt x="10730" y="595"/>
                </a:cubicBezTo>
                <a:cubicBezTo>
                  <a:pt x="10733" y="595"/>
                  <a:pt x="10736" y="595"/>
                  <a:pt x="10739" y="596"/>
                </a:cubicBezTo>
                <a:lnTo>
                  <a:pt x="10739" y="590"/>
                </a:lnTo>
                <a:close/>
                <a:moveTo>
                  <a:pt x="10173" y="1050"/>
                </a:moveTo>
                <a:lnTo>
                  <a:pt x="10173" y="2331"/>
                </a:lnTo>
                <a:cubicBezTo>
                  <a:pt x="10143" y="2327"/>
                  <a:pt x="10114" y="2325"/>
                  <a:pt x="10085" y="2325"/>
                </a:cubicBezTo>
                <a:cubicBezTo>
                  <a:pt x="9637" y="2325"/>
                  <a:pt x="9321" y="2791"/>
                  <a:pt x="9514" y="3218"/>
                </a:cubicBezTo>
                <a:lnTo>
                  <a:pt x="9552" y="3312"/>
                </a:lnTo>
                <a:lnTo>
                  <a:pt x="6930" y="3312"/>
                </a:lnTo>
                <a:lnTo>
                  <a:pt x="6930" y="1050"/>
                </a:lnTo>
                <a:close/>
                <a:moveTo>
                  <a:pt x="643" y="3639"/>
                </a:moveTo>
                <a:cubicBezTo>
                  <a:pt x="788" y="3733"/>
                  <a:pt x="829" y="3749"/>
                  <a:pt x="1485" y="3749"/>
                </a:cubicBezTo>
                <a:cubicBezTo>
                  <a:pt x="1839" y="3749"/>
                  <a:pt x="2371" y="3744"/>
                  <a:pt x="3194" y="3744"/>
                </a:cubicBezTo>
                <a:lnTo>
                  <a:pt x="2634" y="4171"/>
                </a:lnTo>
                <a:lnTo>
                  <a:pt x="771" y="4171"/>
                </a:lnTo>
                <a:cubicBezTo>
                  <a:pt x="699" y="4171"/>
                  <a:pt x="643" y="4110"/>
                  <a:pt x="643" y="4044"/>
                </a:cubicBezTo>
                <a:lnTo>
                  <a:pt x="643" y="3639"/>
                </a:lnTo>
                <a:close/>
                <a:moveTo>
                  <a:pt x="4924" y="433"/>
                </a:moveTo>
                <a:cubicBezTo>
                  <a:pt x="5059" y="433"/>
                  <a:pt x="5191" y="477"/>
                  <a:pt x="5306" y="557"/>
                </a:cubicBezTo>
                <a:cubicBezTo>
                  <a:pt x="5817" y="1028"/>
                  <a:pt x="5862" y="1050"/>
                  <a:pt x="6332" y="1050"/>
                </a:cubicBezTo>
                <a:cubicBezTo>
                  <a:pt x="6382" y="1050"/>
                  <a:pt x="6437" y="1050"/>
                  <a:pt x="6498" y="1050"/>
                </a:cubicBezTo>
                <a:lnTo>
                  <a:pt x="6498" y="3312"/>
                </a:lnTo>
                <a:cubicBezTo>
                  <a:pt x="5749" y="3312"/>
                  <a:pt x="5738" y="3378"/>
                  <a:pt x="5322" y="3800"/>
                </a:cubicBezTo>
                <a:cubicBezTo>
                  <a:pt x="5018" y="4105"/>
                  <a:pt x="4363" y="4282"/>
                  <a:pt x="3088" y="4870"/>
                </a:cubicBezTo>
                <a:cubicBezTo>
                  <a:pt x="3062" y="4882"/>
                  <a:pt x="3034" y="4888"/>
                  <a:pt x="3007" y="4888"/>
                </a:cubicBezTo>
                <a:cubicBezTo>
                  <a:pt x="2838" y="4888"/>
                  <a:pt x="2694" y="4669"/>
                  <a:pt x="2933" y="4487"/>
                </a:cubicBezTo>
                <a:lnTo>
                  <a:pt x="3964" y="3700"/>
                </a:lnTo>
                <a:cubicBezTo>
                  <a:pt x="4125" y="3573"/>
                  <a:pt x="4036" y="3312"/>
                  <a:pt x="3831" y="3312"/>
                </a:cubicBezTo>
                <a:lnTo>
                  <a:pt x="993" y="3312"/>
                </a:lnTo>
                <a:cubicBezTo>
                  <a:pt x="727" y="3312"/>
                  <a:pt x="727" y="2918"/>
                  <a:pt x="993" y="2918"/>
                </a:cubicBezTo>
                <a:lnTo>
                  <a:pt x="3465" y="2918"/>
                </a:lnTo>
                <a:cubicBezTo>
                  <a:pt x="3748" y="2918"/>
                  <a:pt x="3748" y="2486"/>
                  <a:pt x="3465" y="2486"/>
                </a:cubicBezTo>
                <a:lnTo>
                  <a:pt x="677" y="2486"/>
                </a:lnTo>
                <a:cubicBezTo>
                  <a:pt x="666" y="2486"/>
                  <a:pt x="655" y="2486"/>
                  <a:pt x="638" y="2480"/>
                </a:cubicBezTo>
                <a:lnTo>
                  <a:pt x="621" y="2480"/>
                </a:lnTo>
                <a:lnTo>
                  <a:pt x="605" y="2475"/>
                </a:lnTo>
                <a:lnTo>
                  <a:pt x="594" y="2469"/>
                </a:lnTo>
                <a:cubicBezTo>
                  <a:pt x="577" y="2458"/>
                  <a:pt x="566" y="2453"/>
                  <a:pt x="555" y="2447"/>
                </a:cubicBezTo>
                <a:cubicBezTo>
                  <a:pt x="433" y="2347"/>
                  <a:pt x="466" y="2159"/>
                  <a:pt x="610" y="2103"/>
                </a:cubicBezTo>
                <a:cubicBezTo>
                  <a:pt x="632" y="2092"/>
                  <a:pt x="655" y="2092"/>
                  <a:pt x="682" y="2092"/>
                </a:cubicBezTo>
                <a:lnTo>
                  <a:pt x="3465" y="2092"/>
                </a:lnTo>
                <a:cubicBezTo>
                  <a:pt x="3748" y="2092"/>
                  <a:pt x="3748" y="1660"/>
                  <a:pt x="3465" y="1660"/>
                </a:cubicBezTo>
                <a:lnTo>
                  <a:pt x="993" y="1660"/>
                </a:lnTo>
                <a:cubicBezTo>
                  <a:pt x="987" y="1660"/>
                  <a:pt x="982" y="1660"/>
                  <a:pt x="977" y="1660"/>
                </a:cubicBezTo>
                <a:cubicBezTo>
                  <a:pt x="715" y="1660"/>
                  <a:pt x="715" y="1260"/>
                  <a:pt x="977" y="1260"/>
                </a:cubicBezTo>
                <a:cubicBezTo>
                  <a:pt x="982" y="1260"/>
                  <a:pt x="987" y="1260"/>
                  <a:pt x="993" y="1261"/>
                </a:cubicBezTo>
                <a:lnTo>
                  <a:pt x="3465" y="1261"/>
                </a:lnTo>
                <a:cubicBezTo>
                  <a:pt x="3748" y="1261"/>
                  <a:pt x="3748" y="828"/>
                  <a:pt x="3465" y="828"/>
                </a:cubicBezTo>
                <a:lnTo>
                  <a:pt x="1747" y="828"/>
                </a:lnTo>
                <a:cubicBezTo>
                  <a:pt x="1481" y="828"/>
                  <a:pt x="1481" y="435"/>
                  <a:pt x="1747" y="435"/>
                </a:cubicBezTo>
                <a:lnTo>
                  <a:pt x="4879" y="435"/>
                </a:lnTo>
                <a:cubicBezTo>
                  <a:pt x="4894" y="434"/>
                  <a:pt x="4909" y="433"/>
                  <a:pt x="4924" y="433"/>
                </a:cubicBezTo>
                <a:close/>
                <a:moveTo>
                  <a:pt x="12495" y="439"/>
                </a:moveTo>
                <a:cubicBezTo>
                  <a:pt x="12571" y="439"/>
                  <a:pt x="12648" y="482"/>
                  <a:pt x="12679" y="568"/>
                </a:cubicBezTo>
                <a:cubicBezTo>
                  <a:pt x="12685" y="590"/>
                  <a:pt x="12690" y="612"/>
                  <a:pt x="12690" y="640"/>
                </a:cubicBezTo>
                <a:lnTo>
                  <a:pt x="12690" y="3417"/>
                </a:lnTo>
                <a:cubicBezTo>
                  <a:pt x="12690" y="3561"/>
                  <a:pt x="12798" y="3634"/>
                  <a:pt x="12906" y="3634"/>
                </a:cubicBezTo>
                <a:cubicBezTo>
                  <a:pt x="13014" y="3634"/>
                  <a:pt x="13123" y="3561"/>
                  <a:pt x="13123" y="3417"/>
                </a:cubicBezTo>
                <a:lnTo>
                  <a:pt x="13123" y="945"/>
                </a:lnTo>
                <a:cubicBezTo>
                  <a:pt x="13114" y="803"/>
                  <a:pt x="13217" y="733"/>
                  <a:pt x="13319" y="733"/>
                </a:cubicBezTo>
                <a:cubicBezTo>
                  <a:pt x="13422" y="733"/>
                  <a:pt x="13525" y="803"/>
                  <a:pt x="13516" y="945"/>
                </a:cubicBezTo>
                <a:lnTo>
                  <a:pt x="13516" y="3417"/>
                </a:lnTo>
                <a:cubicBezTo>
                  <a:pt x="13516" y="3561"/>
                  <a:pt x="13624" y="3634"/>
                  <a:pt x="13732" y="3634"/>
                </a:cubicBezTo>
                <a:cubicBezTo>
                  <a:pt x="13840" y="3634"/>
                  <a:pt x="13949" y="3561"/>
                  <a:pt x="13949" y="3417"/>
                </a:cubicBezTo>
                <a:lnTo>
                  <a:pt x="13949" y="1699"/>
                </a:lnTo>
                <a:cubicBezTo>
                  <a:pt x="13949" y="1566"/>
                  <a:pt x="14048" y="1499"/>
                  <a:pt x="14148" y="1499"/>
                </a:cubicBezTo>
                <a:cubicBezTo>
                  <a:pt x="14248" y="1499"/>
                  <a:pt x="14348" y="1566"/>
                  <a:pt x="14348" y="1699"/>
                </a:cubicBezTo>
                <a:lnTo>
                  <a:pt x="14348" y="4831"/>
                </a:lnTo>
                <a:cubicBezTo>
                  <a:pt x="14353" y="4981"/>
                  <a:pt x="14309" y="5130"/>
                  <a:pt x="14220" y="5258"/>
                </a:cubicBezTo>
                <a:cubicBezTo>
                  <a:pt x="13699" y="5823"/>
                  <a:pt x="13732" y="5818"/>
                  <a:pt x="13732" y="6455"/>
                </a:cubicBezTo>
                <a:lnTo>
                  <a:pt x="11465" y="6455"/>
                </a:lnTo>
                <a:cubicBezTo>
                  <a:pt x="11465" y="5690"/>
                  <a:pt x="11398" y="5685"/>
                  <a:pt x="10983" y="5274"/>
                </a:cubicBezTo>
                <a:lnTo>
                  <a:pt x="10977" y="5274"/>
                </a:lnTo>
                <a:cubicBezTo>
                  <a:pt x="10672" y="4970"/>
                  <a:pt x="10495" y="4315"/>
                  <a:pt x="9907" y="3040"/>
                </a:cubicBezTo>
                <a:cubicBezTo>
                  <a:pt x="9902" y="3029"/>
                  <a:pt x="9896" y="3018"/>
                  <a:pt x="9896" y="3007"/>
                </a:cubicBezTo>
                <a:cubicBezTo>
                  <a:pt x="9865" y="2871"/>
                  <a:pt x="9970" y="2760"/>
                  <a:pt x="10091" y="2760"/>
                </a:cubicBezTo>
                <a:cubicBezTo>
                  <a:pt x="10124" y="2760"/>
                  <a:pt x="10157" y="2768"/>
                  <a:pt x="10190" y="2785"/>
                </a:cubicBezTo>
                <a:lnTo>
                  <a:pt x="10190" y="2780"/>
                </a:lnTo>
                <a:cubicBezTo>
                  <a:pt x="10301" y="2846"/>
                  <a:pt x="11038" y="3894"/>
                  <a:pt x="11121" y="3961"/>
                </a:cubicBezTo>
                <a:cubicBezTo>
                  <a:pt x="11143" y="3972"/>
                  <a:pt x="11160" y="3983"/>
                  <a:pt x="11182" y="3988"/>
                </a:cubicBezTo>
                <a:cubicBezTo>
                  <a:pt x="11204" y="3995"/>
                  <a:pt x="11226" y="3999"/>
                  <a:pt x="11248" y="3999"/>
                </a:cubicBezTo>
                <a:cubicBezTo>
                  <a:pt x="11364" y="3999"/>
                  <a:pt x="11470" y="3905"/>
                  <a:pt x="11465" y="3783"/>
                </a:cubicBezTo>
                <a:cubicBezTo>
                  <a:pt x="11465" y="745"/>
                  <a:pt x="11459" y="923"/>
                  <a:pt x="11476" y="884"/>
                </a:cubicBezTo>
                <a:cubicBezTo>
                  <a:pt x="11505" y="789"/>
                  <a:pt x="11583" y="745"/>
                  <a:pt x="11661" y="745"/>
                </a:cubicBezTo>
                <a:cubicBezTo>
                  <a:pt x="11760" y="745"/>
                  <a:pt x="11859" y="815"/>
                  <a:pt x="11859" y="939"/>
                </a:cubicBezTo>
                <a:lnTo>
                  <a:pt x="11859" y="3417"/>
                </a:lnTo>
                <a:cubicBezTo>
                  <a:pt x="11859" y="3561"/>
                  <a:pt x="11967" y="3634"/>
                  <a:pt x="12075" y="3634"/>
                </a:cubicBezTo>
                <a:cubicBezTo>
                  <a:pt x="12183" y="3634"/>
                  <a:pt x="12291" y="3561"/>
                  <a:pt x="12291" y="3417"/>
                </a:cubicBezTo>
                <a:lnTo>
                  <a:pt x="12291" y="1216"/>
                </a:lnTo>
                <a:cubicBezTo>
                  <a:pt x="12297" y="906"/>
                  <a:pt x="12285" y="640"/>
                  <a:pt x="12297" y="590"/>
                </a:cubicBezTo>
                <a:cubicBezTo>
                  <a:pt x="12302" y="579"/>
                  <a:pt x="12308" y="562"/>
                  <a:pt x="12313" y="551"/>
                </a:cubicBezTo>
                <a:cubicBezTo>
                  <a:pt x="12351" y="476"/>
                  <a:pt x="12423" y="439"/>
                  <a:pt x="12495" y="439"/>
                </a:cubicBezTo>
                <a:close/>
                <a:moveTo>
                  <a:pt x="2379" y="4604"/>
                </a:moveTo>
                <a:cubicBezTo>
                  <a:pt x="2329" y="4981"/>
                  <a:pt x="2623" y="5313"/>
                  <a:pt x="3005" y="5324"/>
                </a:cubicBezTo>
                <a:lnTo>
                  <a:pt x="3000" y="5319"/>
                </a:lnTo>
                <a:lnTo>
                  <a:pt x="3072" y="5319"/>
                </a:lnTo>
                <a:cubicBezTo>
                  <a:pt x="3171" y="5302"/>
                  <a:pt x="3271" y="5269"/>
                  <a:pt x="3360" y="5219"/>
                </a:cubicBezTo>
                <a:lnTo>
                  <a:pt x="3360" y="7747"/>
                </a:lnTo>
                <a:lnTo>
                  <a:pt x="1098" y="7747"/>
                </a:lnTo>
                <a:lnTo>
                  <a:pt x="1098" y="4604"/>
                </a:lnTo>
                <a:close/>
                <a:moveTo>
                  <a:pt x="14054" y="10558"/>
                </a:moveTo>
                <a:cubicBezTo>
                  <a:pt x="14126" y="10558"/>
                  <a:pt x="14187" y="10613"/>
                  <a:pt x="14187" y="10685"/>
                </a:cubicBezTo>
                <a:lnTo>
                  <a:pt x="14187" y="11090"/>
                </a:lnTo>
                <a:cubicBezTo>
                  <a:pt x="14093" y="11029"/>
                  <a:pt x="13987" y="10990"/>
                  <a:pt x="13877" y="10985"/>
                </a:cubicBezTo>
                <a:lnTo>
                  <a:pt x="11631" y="10985"/>
                </a:lnTo>
                <a:lnTo>
                  <a:pt x="12197" y="10558"/>
                </a:lnTo>
                <a:close/>
                <a:moveTo>
                  <a:pt x="9746" y="3744"/>
                </a:moveTo>
                <a:cubicBezTo>
                  <a:pt x="10317" y="5064"/>
                  <a:pt x="10389" y="5302"/>
                  <a:pt x="10678" y="5579"/>
                </a:cubicBezTo>
                <a:lnTo>
                  <a:pt x="10938" y="5840"/>
                </a:lnTo>
                <a:cubicBezTo>
                  <a:pt x="11055" y="5956"/>
                  <a:pt x="11033" y="6289"/>
                  <a:pt x="11033" y="6455"/>
                </a:cubicBezTo>
                <a:cubicBezTo>
                  <a:pt x="10678" y="6455"/>
                  <a:pt x="10728" y="6888"/>
                  <a:pt x="10994" y="6888"/>
                </a:cubicBezTo>
                <a:lnTo>
                  <a:pt x="11033" y="6888"/>
                </a:lnTo>
                <a:lnTo>
                  <a:pt x="11033" y="9698"/>
                </a:lnTo>
                <a:lnTo>
                  <a:pt x="9702" y="10281"/>
                </a:lnTo>
                <a:lnTo>
                  <a:pt x="9697" y="10281"/>
                </a:lnTo>
                <a:cubicBezTo>
                  <a:pt x="9514" y="10364"/>
                  <a:pt x="9347" y="10486"/>
                  <a:pt x="9203" y="10624"/>
                </a:cubicBezTo>
                <a:lnTo>
                  <a:pt x="8943" y="10885"/>
                </a:lnTo>
                <a:cubicBezTo>
                  <a:pt x="8847" y="10980"/>
                  <a:pt x="8611" y="10985"/>
                  <a:pt x="8473" y="10985"/>
                </a:cubicBezTo>
                <a:cubicBezTo>
                  <a:pt x="8458" y="10985"/>
                  <a:pt x="8445" y="10985"/>
                  <a:pt x="8433" y="10985"/>
                </a:cubicBezTo>
                <a:lnTo>
                  <a:pt x="8433" y="10946"/>
                </a:lnTo>
                <a:cubicBezTo>
                  <a:pt x="8430" y="10811"/>
                  <a:pt x="8319" y="10730"/>
                  <a:pt x="8210" y="10730"/>
                </a:cubicBezTo>
                <a:cubicBezTo>
                  <a:pt x="8104" y="10730"/>
                  <a:pt x="8000" y="10807"/>
                  <a:pt x="8000" y="10985"/>
                </a:cubicBezTo>
                <a:lnTo>
                  <a:pt x="6930" y="10985"/>
                </a:lnTo>
                <a:cubicBezTo>
                  <a:pt x="6642" y="10985"/>
                  <a:pt x="6642" y="11417"/>
                  <a:pt x="6930" y="11417"/>
                </a:cubicBezTo>
                <a:lnTo>
                  <a:pt x="8000" y="11417"/>
                </a:lnTo>
                <a:lnTo>
                  <a:pt x="8000" y="13679"/>
                </a:lnTo>
                <a:lnTo>
                  <a:pt x="4652" y="13679"/>
                </a:lnTo>
                <a:lnTo>
                  <a:pt x="4652" y="12398"/>
                </a:lnTo>
                <a:cubicBezTo>
                  <a:pt x="4681" y="12402"/>
                  <a:pt x="4709" y="12404"/>
                  <a:pt x="4737" y="12404"/>
                </a:cubicBezTo>
                <a:cubicBezTo>
                  <a:pt x="5161" y="12404"/>
                  <a:pt x="5474" y="11988"/>
                  <a:pt x="5334" y="11567"/>
                </a:cubicBezTo>
                <a:cubicBezTo>
                  <a:pt x="5328" y="11539"/>
                  <a:pt x="5322" y="11533"/>
                  <a:pt x="5273" y="11417"/>
                </a:cubicBezTo>
                <a:lnTo>
                  <a:pt x="5921" y="11417"/>
                </a:lnTo>
                <a:cubicBezTo>
                  <a:pt x="6209" y="11417"/>
                  <a:pt x="6209" y="10985"/>
                  <a:pt x="5921" y="10985"/>
                </a:cubicBezTo>
                <a:lnTo>
                  <a:pt x="5084" y="10985"/>
                </a:lnTo>
                <a:cubicBezTo>
                  <a:pt x="4507" y="9671"/>
                  <a:pt x="4435" y="9427"/>
                  <a:pt x="4153" y="9150"/>
                </a:cubicBezTo>
                <a:lnTo>
                  <a:pt x="3892" y="8889"/>
                </a:lnTo>
                <a:cubicBezTo>
                  <a:pt x="3765" y="8762"/>
                  <a:pt x="3792" y="8373"/>
                  <a:pt x="3792" y="8179"/>
                </a:cubicBezTo>
                <a:cubicBezTo>
                  <a:pt x="4153" y="8179"/>
                  <a:pt x="4103" y="7747"/>
                  <a:pt x="3831" y="7747"/>
                </a:cubicBezTo>
                <a:lnTo>
                  <a:pt x="3792" y="7747"/>
                </a:lnTo>
                <a:lnTo>
                  <a:pt x="3792" y="5036"/>
                </a:lnTo>
                <a:cubicBezTo>
                  <a:pt x="5112" y="4460"/>
                  <a:pt x="5350" y="4387"/>
                  <a:pt x="5627" y="4105"/>
                </a:cubicBezTo>
                <a:cubicBezTo>
                  <a:pt x="5982" y="3744"/>
                  <a:pt x="5905" y="3744"/>
                  <a:pt x="6503" y="3744"/>
                </a:cubicBezTo>
                <a:cubicBezTo>
                  <a:pt x="6528" y="3858"/>
                  <a:pt x="6622" y="3915"/>
                  <a:pt x="6716" y="3915"/>
                </a:cubicBezTo>
                <a:cubicBezTo>
                  <a:pt x="6810" y="3915"/>
                  <a:pt x="6902" y="3858"/>
                  <a:pt x="6925" y="3744"/>
                </a:cubicBezTo>
                <a:close/>
                <a:moveTo>
                  <a:pt x="483" y="13629"/>
                </a:moveTo>
                <a:cubicBezTo>
                  <a:pt x="546" y="13648"/>
                  <a:pt x="613" y="13658"/>
                  <a:pt x="679" y="13658"/>
                </a:cubicBezTo>
                <a:cubicBezTo>
                  <a:pt x="746" y="13658"/>
                  <a:pt x="813" y="13648"/>
                  <a:pt x="876" y="13629"/>
                </a:cubicBezTo>
                <a:lnTo>
                  <a:pt x="876" y="13629"/>
                </a:lnTo>
                <a:cubicBezTo>
                  <a:pt x="876" y="13768"/>
                  <a:pt x="860" y="13945"/>
                  <a:pt x="987" y="14133"/>
                </a:cubicBezTo>
                <a:lnTo>
                  <a:pt x="610" y="14133"/>
                </a:lnTo>
                <a:cubicBezTo>
                  <a:pt x="538" y="14133"/>
                  <a:pt x="483" y="14078"/>
                  <a:pt x="483" y="14006"/>
                </a:cubicBezTo>
                <a:lnTo>
                  <a:pt x="483" y="13629"/>
                </a:lnTo>
                <a:close/>
                <a:moveTo>
                  <a:pt x="3792" y="11583"/>
                </a:moveTo>
                <a:lnTo>
                  <a:pt x="4219" y="12143"/>
                </a:lnTo>
                <a:cubicBezTo>
                  <a:pt x="4219" y="12354"/>
                  <a:pt x="4219" y="13812"/>
                  <a:pt x="4219" y="14006"/>
                </a:cubicBezTo>
                <a:cubicBezTo>
                  <a:pt x="4219" y="14078"/>
                  <a:pt x="4164" y="14133"/>
                  <a:pt x="4092" y="14133"/>
                </a:cubicBezTo>
                <a:lnTo>
                  <a:pt x="3687" y="14133"/>
                </a:lnTo>
                <a:cubicBezTo>
                  <a:pt x="3693" y="14128"/>
                  <a:pt x="3709" y="14106"/>
                  <a:pt x="3715" y="14089"/>
                </a:cubicBezTo>
                <a:cubicBezTo>
                  <a:pt x="3726" y="14072"/>
                  <a:pt x="3731" y="14056"/>
                  <a:pt x="3742" y="14034"/>
                </a:cubicBezTo>
                <a:cubicBezTo>
                  <a:pt x="3748" y="14012"/>
                  <a:pt x="3759" y="13989"/>
                  <a:pt x="3765" y="13967"/>
                </a:cubicBezTo>
                <a:cubicBezTo>
                  <a:pt x="3770" y="13956"/>
                  <a:pt x="3776" y="13934"/>
                  <a:pt x="3781" y="13912"/>
                </a:cubicBezTo>
                <a:cubicBezTo>
                  <a:pt x="3781" y="13895"/>
                  <a:pt x="3787" y="13878"/>
                  <a:pt x="3787" y="13856"/>
                </a:cubicBezTo>
                <a:cubicBezTo>
                  <a:pt x="3792" y="13834"/>
                  <a:pt x="3792" y="13806"/>
                  <a:pt x="3792" y="13784"/>
                </a:cubicBezTo>
                <a:lnTo>
                  <a:pt x="3792" y="11583"/>
                </a:lnTo>
                <a:close/>
                <a:moveTo>
                  <a:pt x="3360" y="8185"/>
                </a:moveTo>
                <a:cubicBezTo>
                  <a:pt x="3360" y="8490"/>
                  <a:pt x="3316" y="8939"/>
                  <a:pt x="3582" y="9199"/>
                </a:cubicBezTo>
                <a:cubicBezTo>
                  <a:pt x="4153" y="9765"/>
                  <a:pt x="3948" y="9471"/>
                  <a:pt x="4918" y="11689"/>
                </a:cubicBezTo>
                <a:cubicBezTo>
                  <a:pt x="4968" y="11788"/>
                  <a:pt x="4923" y="11910"/>
                  <a:pt x="4823" y="11955"/>
                </a:cubicBezTo>
                <a:cubicBezTo>
                  <a:pt x="4790" y="11971"/>
                  <a:pt x="4751" y="11977"/>
                  <a:pt x="4718" y="11977"/>
                </a:cubicBezTo>
                <a:cubicBezTo>
                  <a:pt x="4591" y="11960"/>
                  <a:pt x="4585" y="11910"/>
                  <a:pt x="3748" y="10813"/>
                </a:cubicBezTo>
                <a:cubicBezTo>
                  <a:pt x="3704" y="10753"/>
                  <a:pt x="3642" y="10726"/>
                  <a:pt x="3580" y="10726"/>
                </a:cubicBezTo>
                <a:cubicBezTo>
                  <a:pt x="3470" y="10726"/>
                  <a:pt x="3362" y="10811"/>
                  <a:pt x="3365" y="10946"/>
                </a:cubicBezTo>
                <a:cubicBezTo>
                  <a:pt x="3365" y="14045"/>
                  <a:pt x="3382" y="13845"/>
                  <a:pt x="3304" y="13923"/>
                </a:cubicBezTo>
                <a:cubicBezTo>
                  <a:pt x="3271" y="13962"/>
                  <a:pt x="3221" y="13984"/>
                  <a:pt x="3166" y="13984"/>
                </a:cubicBezTo>
                <a:cubicBezTo>
                  <a:pt x="3055" y="13984"/>
                  <a:pt x="2966" y="13895"/>
                  <a:pt x="2966" y="13784"/>
                </a:cubicBezTo>
                <a:lnTo>
                  <a:pt x="2966" y="11317"/>
                </a:lnTo>
                <a:cubicBezTo>
                  <a:pt x="2966" y="11173"/>
                  <a:pt x="2860" y="11101"/>
                  <a:pt x="2753" y="11101"/>
                </a:cubicBezTo>
                <a:cubicBezTo>
                  <a:pt x="2646" y="11101"/>
                  <a:pt x="2539" y="11173"/>
                  <a:pt x="2539" y="11317"/>
                </a:cubicBezTo>
                <a:cubicBezTo>
                  <a:pt x="2539" y="11545"/>
                  <a:pt x="2545" y="14111"/>
                  <a:pt x="2528" y="14161"/>
                </a:cubicBezTo>
                <a:cubicBezTo>
                  <a:pt x="2523" y="14167"/>
                  <a:pt x="2523" y="14178"/>
                  <a:pt x="2517" y="14189"/>
                </a:cubicBezTo>
                <a:cubicBezTo>
                  <a:pt x="2480" y="14263"/>
                  <a:pt x="2410" y="14299"/>
                  <a:pt x="2340" y="14299"/>
                </a:cubicBezTo>
                <a:cubicBezTo>
                  <a:pt x="2262" y="14299"/>
                  <a:pt x="2183" y="14254"/>
                  <a:pt x="2151" y="14167"/>
                </a:cubicBezTo>
                <a:cubicBezTo>
                  <a:pt x="2140" y="14145"/>
                  <a:pt x="2140" y="14122"/>
                  <a:pt x="2140" y="14100"/>
                </a:cubicBezTo>
                <a:lnTo>
                  <a:pt x="2140" y="11317"/>
                </a:lnTo>
                <a:cubicBezTo>
                  <a:pt x="2140" y="11173"/>
                  <a:pt x="2032" y="11101"/>
                  <a:pt x="1924" y="11101"/>
                </a:cubicBezTo>
                <a:cubicBezTo>
                  <a:pt x="1816" y="11101"/>
                  <a:pt x="1708" y="11173"/>
                  <a:pt x="1708" y="11317"/>
                </a:cubicBezTo>
                <a:lnTo>
                  <a:pt x="1708" y="13790"/>
                </a:lnTo>
                <a:cubicBezTo>
                  <a:pt x="1716" y="13928"/>
                  <a:pt x="1612" y="13998"/>
                  <a:pt x="1508" y="13998"/>
                </a:cubicBezTo>
                <a:cubicBezTo>
                  <a:pt x="1404" y="13998"/>
                  <a:pt x="1300" y="13928"/>
                  <a:pt x="1309" y="13790"/>
                </a:cubicBezTo>
                <a:lnTo>
                  <a:pt x="1309" y="11317"/>
                </a:lnTo>
                <a:cubicBezTo>
                  <a:pt x="1309" y="11173"/>
                  <a:pt x="1201" y="11101"/>
                  <a:pt x="1093" y="11101"/>
                </a:cubicBezTo>
                <a:cubicBezTo>
                  <a:pt x="984" y="11101"/>
                  <a:pt x="876" y="11173"/>
                  <a:pt x="876" y="11317"/>
                </a:cubicBezTo>
                <a:lnTo>
                  <a:pt x="876" y="13036"/>
                </a:lnTo>
                <a:cubicBezTo>
                  <a:pt x="876" y="13166"/>
                  <a:pt x="778" y="13231"/>
                  <a:pt x="679" y="13231"/>
                </a:cubicBezTo>
                <a:cubicBezTo>
                  <a:pt x="581" y="13231"/>
                  <a:pt x="483" y="13166"/>
                  <a:pt x="483" y="13036"/>
                </a:cubicBezTo>
                <a:lnTo>
                  <a:pt x="483" y="9904"/>
                </a:lnTo>
                <a:cubicBezTo>
                  <a:pt x="472" y="9748"/>
                  <a:pt x="516" y="9599"/>
                  <a:pt x="605" y="9477"/>
                </a:cubicBezTo>
                <a:cubicBezTo>
                  <a:pt x="1137" y="8900"/>
                  <a:pt x="1098" y="8933"/>
                  <a:pt x="1098" y="8185"/>
                </a:cubicBezTo>
                <a:close/>
                <a:moveTo>
                  <a:pt x="14187" y="13795"/>
                </a:moveTo>
                <a:lnTo>
                  <a:pt x="14187" y="14167"/>
                </a:lnTo>
                <a:cubicBezTo>
                  <a:pt x="14187" y="14239"/>
                  <a:pt x="14126" y="14300"/>
                  <a:pt x="14054" y="14300"/>
                </a:cubicBezTo>
                <a:lnTo>
                  <a:pt x="13677" y="14300"/>
                </a:lnTo>
                <a:cubicBezTo>
                  <a:pt x="13721" y="14167"/>
                  <a:pt x="13721" y="14028"/>
                  <a:pt x="13677" y="13901"/>
                </a:cubicBezTo>
                <a:cubicBezTo>
                  <a:pt x="13720" y="13901"/>
                  <a:pt x="13759" y="13901"/>
                  <a:pt x="13795" y="13901"/>
                </a:cubicBezTo>
                <a:cubicBezTo>
                  <a:pt x="13930" y="13901"/>
                  <a:pt x="14035" y="13891"/>
                  <a:pt x="14187" y="13795"/>
                </a:cubicBezTo>
                <a:close/>
                <a:moveTo>
                  <a:pt x="11843" y="9837"/>
                </a:moveTo>
                <a:cubicBezTo>
                  <a:pt x="11865" y="9837"/>
                  <a:pt x="11877" y="9845"/>
                  <a:pt x="11897" y="9854"/>
                </a:cubicBezTo>
                <a:cubicBezTo>
                  <a:pt x="11997" y="9898"/>
                  <a:pt x="12042" y="10014"/>
                  <a:pt x="12008" y="10114"/>
                </a:cubicBezTo>
                <a:cubicBezTo>
                  <a:pt x="11969" y="10203"/>
                  <a:pt x="12008" y="10159"/>
                  <a:pt x="10861" y="11029"/>
                </a:cubicBezTo>
                <a:cubicBezTo>
                  <a:pt x="10700" y="11156"/>
                  <a:pt x="10789" y="11417"/>
                  <a:pt x="10994" y="11417"/>
                </a:cubicBezTo>
                <a:lnTo>
                  <a:pt x="13832" y="11417"/>
                </a:lnTo>
                <a:cubicBezTo>
                  <a:pt x="14098" y="11417"/>
                  <a:pt x="14098" y="11811"/>
                  <a:pt x="13832" y="11811"/>
                </a:cubicBezTo>
                <a:lnTo>
                  <a:pt x="11365" y="11811"/>
                </a:lnTo>
                <a:cubicBezTo>
                  <a:pt x="11077" y="11811"/>
                  <a:pt x="11077" y="12243"/>
                  <a:pt x="11365" y="12243"/>
                </a:cubicBezTo>
                <a:cubicBezTo>
                  <a:pt x="12224" y="12243"/>
                  <a:pt x="12821" y="12243"/>
                  <a:pt x="13238" y="12243"/>
                </a:cubicBezTo>
                <a:cubicBezTo>
                  <a:pt x="14279" y="12243"/>
                  <a:pt x="14192" y="12245"/>
                  <a:pt x="14231" y="12265"/>
                </a:cubicBezTo>
                <a:cubicBezTo>
                  <a:pt x="14381" y="12332"/>
                  <a:pt x="14381" y="12548"/>
                  <a:pt x="14231" y="12620"/>
                </a:cubicBezTo>
                <a:cubicBezTo>
                  <a:pt x="14196" y="12640"/>
                  <a:pt x="14177" y="12643"/>
                  <a:pt x="14048" y="12643"/>
                </a:cubicBezTo>
                <a:cubicBezTo>
                  <a:pt x="13996" y="12643"/>
                  <a:pt x="13927" y="12642"/>
                  <a:pt x="13832" y="12642"/>
                </a:cubicBezTo>
                <a:lnTo>
                  <a:pt x="11365" y="12642"/>
                </a:lnTo>
                <a:cubicBezTo>
                  <a:pt x="11077" y="12642"/>
                  <a:pt x="11077" y="13075"/>
                  <a:pt x="11365" y="13075"/>
                </a:cubicBezTo>
                <a:lnTo>
                  <a:pt x="13832" y="13075"/>
                </a:lnTo>
                <a:cubicBezTo>
                  <a:pt x="13838" y="13074"/>
                  <a:pt x="13843" y="13074"/>
                  <a:pt x="13848" y="13074"/>
                </a:cubicBezTo>
                <a:cubicBezTo>
                  <a:pt x="14110" y="13074"/>
                  <a:pt x="14110" y="13469"/>
                  <a:pt x="13848" y="13469"/>
                </a:cubicBezTo>
                <a:cubicBezTo>
                  <a:pt x="13843" y="13469"/>
                  <a:pt x="13838" y="13469"/>
                  <a:pt x="13832" y="13468"/>
                </a:cubicBezTo>
                <a:lnTo>
                  <a:pt x="11365" y="13468"/>
                </a:lnTo>
                <a:cubicBezTo>
                  <a:pt x="11077" y="13468"/>
                  <a:pt x="11077" y="13901"/>
                  <a:pt x="11365" y="13901"/>
                </a:cubicBezTo>
                <a:lnTo>
                  <a:pt x="13078" y="13901"/>
                </a:lnTo>
                <a:cubicBezTo>
                  <a:pt x="13344" y="13901"/>
                  <a:pt x="13344" y="14300"/>
                  <a:pt x="13078" y="14300"/>
                </a:cubicBezTo>
                <a:lnTo>
                  <a:pt x="9946" y="14300"/>
                </a:lnTo>
                <a:cubicBezTo>
                  <a:pt x="9938" y="14300"/>
                  <a:pt x="9929" y="14300"/>
                  <a:pt x="9921" y="14300"/>
                </a:cubicBezTo>
                <a:cubicBezTo>
                  <a:pt x="9780" y="14300"/>
                  <a:pt x="9640" y="14256"/>
                  <a:pt x="9519" y="14172"/>
                </a:cubicBezTo>
                <a:cubicBezTo>
                  <a:pt x="9242" y="13917"/>
                  <a:pt x="9048" y="13684"/>
                  <a:pt x="8660" y="13684"/>
                </a:cubicBezTo>
                <a:lnTo>
                  <a:pt x="8427" y="13684"/>
                </a:lnTo>
                <a:lnTo>
                  <a:pt x="8427" y="11417"/>
                </a:lnTo>
                <a:cubicBezTo>
                  <a:pt x="9430" y="11417"/>
                  <a:pt x="9209" y="10996"/>
                  <a:pt x="9868" y="10674"/>
                </a:cubicBezTo>
                <a:cubicBezTo>
                  <a:pt x="11492" y="9965"/>
                  <a:pt x="11752" y="9837"/>
                  <a:pt x="11843" y="9837"/>
                </a:cubicBezTo>
                <a:close/>
                <a:moveTo>
                  <a:pt x="12493" y="1"/>
                </a:moveTo>
                <a:cubicBezTo>
                  <a:pt x="12344" y="1"/>
                  <a:pt x="12194" y="55"/>
                  <a:pt x="12075" y="163"/>
                </a:cubicBezTo>
                <a:lnTo>
                  <a:pt x="10739" y="163"/>
                </a:lnTo>
                <a:cubicBezTo>
                  <a:pt x="10473" y="163"/>
                  <a:pt x="10240" y="352"/>
                  <a:pt x="10190" y="618"/>
                </a:cubicBezTo>
                <a:lnTo>
                  <a:pt x="6936" y="618"/>
                </a:lnTo>
                <a:cubicBezTo>
                  <a:pt x="6936" y="474"/>
                  <a:pt x="6828" y="401"/>
                  <a:pt x="6719" y="401"/>
                </a:cubicBezTo>
                <a:cubicBezTo>
                  <a:pt x="6611" y="401"/>
                  <a:pt x="6503" y="474"/>
                  <a:pt x="6503" y="618"/>
                </a:cubicBezTo>
                <a:cubicBezTo>
                  <a:pt x="6425" y="618"/>
                  <a:pt x="6360" y="618"/>
                  <a:pt x="6305" y="618"/>
                </a:cubicBezTo>
                <a:cubicBezTo>
                  <a:pt x="5958" y="618"/>
                  <a:pt x="5986" y="594"/>
                  <a:pt x="5594" y="235"/>
                </a:cubicBezTo>
                <a:lnTo>
                  <a:pt x="5583" y="224"/>
                </a:lnTo>
                <a:cubicBezTo>
                  <a:pt x="5395" y="83"/>
                  <a:pt x="5163" y="1"/>
                  <a:pt x="4924" y="1"/>
                </a:cubicBezTo>
                <a:cubicBezTo>
                  <a:pt x="4909" y="1"/>
                  <a:pt x="4894" y="2"/>
                  <a:pt x="4879" y="2"/>
                </a:cubicBezTo>
                <a:lnTo>
                  <a:pt x="777" y="2"/>
                </a:lnTo>
                <a:cubicBezTo>
                  <a:pt x="466" y="2"/>
                  <a:pt x="217" y="252"/>
                  <a:pt x="217" y="562"/>
                </a:cubicBezTo>
                <a:lnTo>
                  <a:pt x="217" y="1871"/>
                </a:lnTo>
                <a:cubicBezTo>
                  <a:pt x="0" y="2109"/>
                  <a:pt x="0" y="2469"/>
                  <a:pt x="217" y="2708"/>
                </a:cubicBezTo>
                <a:lnTo>
                  <a:pt x="217" y="4044"/>
                </a:lnTo>
                <a:cubicBezTo>
                  <a:pt x="217" y="4310"/>
                  <a:pt x="405" y="4543"/>
                  <a:pt x="671" y="4593"/>
                </a:cubicBezTo>
                <a:lnTo>
                  <a:pt x="671" y="7747"/>
                </a:lnTo>
                <a:cubicBezTo>
                  <a:pt x="344" y="7747"/>
                  <a:pt x="344" y="8179"/>
                  <a:pt x="671" y="8179"/>
                </a:cubicBezTo>
                <a:lnTo>
                  <a:pt x="671" y="8612"/>
                </a:lnTo>
                <a:cubicBezTo>
                  <a:pt x="671" y="9033"/>
                  <a:pt x="56" y="9072"/>
                  <a:pt x="56" y="9898"/>
                </a:cubicBezTo>
                <a:lnTo>
                  <a:pt x="56" y="11622"/>
                </a:lnTo>
                <a:cubicBezTo>
                  <a:pt x="56" y="11628"/>
                  <a:pt x="56" y="11639"/>
                  <a:pt x="56" y="11644"/>
                </a:cubicBezTo>
                <a:lnTo>
                  <a:pt x="56" y="14006"/>
                </a:lnTo>
                <a:cubicBezTo>
                  <a:pt x="56" y="14316"/>
                  <a:pt x="305" y="14566"/>
                  <a:pt x="616" y="14566"/>
                </a:cubicBezTo>
                <a:lnTo>
                  <a:pt x="1924" y="14566"/>
                </a:lnTo>
                <a:cubicBezTo>
                  <a:pt x="2043" y="14674"/>
                  <a:pt x="2193" y="14728"/>
                  <a:pt x="2343" y="14728"/>
                </a:cubicBezTo>
                <a:cubicBezTo>
                  <a:pt x="2492" y="14728"/>
                  <a:pt x="2642" y="14674"/>
                  <a:pt x="2761" y="14566"/>
                </a:cubicBezTo>
                <a:lnTo>
                  <a:pt x="4097" y="14566"/>
                </a:lnTo>
                <a:cubicBezTo>
                  <a:pt x="4363" y="14566"/>
                  <a:pt x="4596" y="14377"/>
                  <a:pt x="4646" y="14111"/>
                </a:cubicBezTo>
                <a:lnTo>
                  <a:pt x="8000" y="14111"/>
                </a:lnTo>
                <a:cubicBezTo>
                  <a:pt x="8017" y="14239"/>
                  <a:pt x="8117" y="14303"/>
                  <a:pt x="8216" y="14303"/>
                </a:cubicBezTo>
                <a:cubicBezTo>
                  <a:pt x="8316" y="14303"/>
                  <a:pt x="8416" y="14239"/>
                  <a:pt x="8433" y="14111"/>
                </a:cubicBezTo>
                <a:cubicBezTo>
                  <a:pt x="8485" y="14111"/>
                  <a:pt x="8533" y="14110"/>
                  <a:pt x="8579" y="14110"/>
                </a:cubicBezTo>
                <a:cubicBezTo>
                  <a:pt x="8721" y="14110"/>
                  <a:pt x="8835" y="14123"/>
                  <a:pt x="8948" y="14228"/>
                </a:cubicBezTo>
                <a:cubicBezTo>
                  <a:pt x="9186" y="14449"/>
                  <a:pt x="9392" y="14727"/>
                  <a:pt x="9952" y="14727"/>
                </a:cubicBezTo>
                <a:lnTo>
                  <a:pt x="14059" y="14727"/>
                </a:lnTo>
                <a:cubicBezTo>
                  <a:pt x="14370" y="14727"/>
                  <a:pt x="14619" y="14477"/>
                  <a:pt x="14619" y="14167"/>
                </a:cubicBezTo>
                <a:lnTo>
                  <a:pt x="14619" y="12858"/>
                </a:lnTo>
                <a:cubicBezTo>
                  <a:pt x="14830" y="12620"/>
                  <a:pt x="14830" y="12260"/>
                  <a:pt x="14619" y="12021"/>
                </a:cubicBezTo>
                <a:lnTo>
                  <a:pt x="14619" y="10685"/>
                </a:lnTo>
                <a:cubicBezTo>
                  <a:pt x="14619" y="10419"/>
                  <a:pt x="14431" y="10186"/>
                  <a:pt x="14165" y="10136"/>
                </a:cubicBezTo>
                <a:lnTo>
                  <a:pt x="14165" y="8972"/>
                </a:lnTo>
                <a:cubicBezTo>
                  <a:pt x="14165" y="8828"/>
                  <a:pt x="14057" y="8756"/>
                  <a:pt x="13949" y="8756"/>
                </a:cubicBezTo>
                <a:cubicBezTo>
                  <a:pt x="13840" y="8756"/>
                  <a:pt x="13732" y="8828"/>
                  <a:pt x="13732" y="8972"/>
                </a:cubicBezTo>
                <a:lnTo>
                  <a:pt x="13732" y="10125"/>
                </a:lnTo>
                <a:lnTo>
                  <a:pt x="12452" y="10125"/>
                </a:lnTo>
                <a:cubicBezTo>
                  <a:pt x="12505" y="9765"/>
                  <a:pt x="12216" y="9405"/>
                  <a:pt x="11832" y="9405"/>
                </a:cubicBezTo>
                <a:cubicBezTo>
                  <a:pt x="11773" y="9405"/>
                  <a:pt x="11711" y="9414"/>
                  <a:pt x="11648" y="9432"/>
                </a:cubicBezTo>
                <a:cubicBezTo>
                  <a:pt x="11587" y="9455"/>
                  <a:pt x="11526" y="9477"/>
                  <a:pt x="11471" y="9504"/>
                </a:cubicBezTo>
                <a:lnTo>
                  <a:pt x="11471" y="6888"/>
                </a:lnTo>
                <a:lnTo>
                  <a:pt x="13732" y="6888"/>
                </a:lnTo>
                <a:lnTo>
                  <a:pt x="13732" y="7963"/>
                </a:lnTo>
                <a:cubicBezTo>
                  <a:pt x="13732" y="8107"/>
                  <a:pt x="13840" y="8179"/>
                  <a:pt x="13949" y="8179"/>
                </a:cubicBezTo>
                <a:cubicBezTo>
                  <a:pt x="14057" y="8179"/>
                  <a:pt x="14165" y="8107"/>
                  <a:pt x="14165" y="7963"/>
                </a:cubicBezTo>
                <a:lnTo>
                  <a:pt x="14165" y="6882"/>
                </a:lnTo>
                <a:cubicBezTo>
                  <a:pt x="14453" y="6882"/>
                  <a:pt x="14453" y="6450"/>
                  <a:pt x="14165" y="6450"/>
                </a:cubicBezTo>
                <a:cubicBezTo>
                  <a:pt x="14165" y="6128"/>
                  <a:pt x="14137" y="5984"/>
                  <a:pt x="14281" y="5829"/>
                </a:cubicBezTo>
                <a:cubicBezTo>
                  <a:pt x="14520" y="5574"/>
                  <a:pt x="14780" y="5363"/>
                  <a:pt x="14780" y="4825"/>
                </a:cubicBezTo>
                <a:lnTo>
                  <a:pt x="14780" y="723"/>
                </a:lnTo>
                <a:cubicBezTo>
                  <a:pt x="14780" y="413"/>
                  <a:pt x="14531" y="163"/>
                  <a:pt x="14220" y="163"/>
                </a:cubicBezTo>
                <a:lnTo>
                  <a:pt x="12912" y="163"/>
                </a:lnTo>
                <a:cubicBezTo>
                  <a:pt x="12793" y="55"/>
                  <a:pt x="12643" y="1"/>
                  <a:pt x="12493"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367" name="Google Shape;1367;p68"/>
          <p:cNvGrpSpPr/>
          <p:nvPr/>
        </p:nvGrpSpPr>
        <p:grpSpPr>
          <a:xfrm>
            <a:off x="3437249" y="2333209"/>
            <a:ext cx="382533" cy="298075"/>
            <a:chOff x="3437249" y="2333209"/>
            <a:chExt cx="382533" cy="298075"/>
          </a:xfrm>
        </p:grpSpPr>
        <p:sp>
          <p:nvSpPr>
            <p:cNvPr id="1368" name="Google Shape;1368;p68"/>
            <p:cNvSpPr/>
            <p:nvPr/>
          </p:nvSpPr>
          <p:spPr>
            <a:xfrm>
              <a:off x="3636645" y="2394658"/>
              <a:ext cx="183138" cy="236626"/>
            </a:xfrm>
            <a:custGeom>
              <a:avLst/>
              <a:gdLst/>
              <a:ahLst/>
              <a:cxnLst/>
              <a:rect l="l" t="t" r="r" b="b"/>
              <a:pathLst>
                <a:path w="7108" h="9184" extrusionOk="0">
                  <a:moveTo>
                    <a:pt x="6256" y="432"/>
                  </a:moveTo>
                  <a:cubicBezTo>
                    <a:pt x="6288" y="432"/>
                    <a:pt x="6323" y="436"/>
                    <a:pt x="6359" y="447"/>
                  </a:cubicBezTo>
                  <a:cubicBezTo>
                    <a:pt x="6653" y="541"/>
                    <a:pt x="6603" y="846"/>
                    <a:pt x="6581" y="951"/>
                  </a:cubicBezTo>
                  <a:cubicBezTo>
                    <a:pt x="6581" y="962"/>
                    <a:pt x="5500" y="4045"/>
                    <a:pt x="5500" y="4056"/>
                  </a:cubicBezTo>
                  <a:cubicBezTo>
                    <a:pt x="5417" y="4355"/>
                    <a:pt x="5223" y="4610"/>
                    <a:pt x="4951" y="4760"/>
                  </a:cubicBezTo>
                  <a:cubicBezTo>
                    <a:pt x="3521" y="5480"/>
                    <a:pt x="3721" y="5342"/>
                    <a:pt x="3216" y="5896"/>
                  </a:cubicBezTo>
                  <a:lnTo>
                    <a:pt x="1304" y="5674"/>
                  </a:lnTo>
                  <a:cubicBezTo>
                    <a:pt x="1636" y="4588"/>
                    <a:pt x="1564" y="4699"/>
                    <a:pt x="2385" y="3767"/>
                  </a:cubicBezTo>
                  <a:cubicBezTo>
                    <a:pt x="2490" y="3662"/>
                    <a:pt x="2612" y="3568"/>
                    <a:pt x="2745" y="3496"/>
                  </a:cubicBezTo>
                  <a:cubicBezTo>
                    <a:pt x="4059" y="2830"/>
                    <a:pt x="4048" y="2825"/>
                    <a:pt x="4148" y="2825"/>
                  </a:cubicBezTo>
                  <a:cubicBezTo>
                    <a:pt x="4150" y="2825"/>
                    <a:pt x="4151" y="2825"/>
                    <a:pt x="4153" y="2825"/>
                  </a:cubicBezTo>
                  <a:cubicBezTo>
                    <a:pt x="4258" y="2830"/>
                    <a:pt x="4353" y="2891"/>
                    <a:pt x="4403" y="2980"/>
                  </a:cubicBezTo>
                  <a:cubicBezTo>
                    <a:pt x="4452" y="3063"/>
                    <a:pt x="4475" y="3163"/>
                    <a:pt x="4458" y="3257"/>
                  </a:cubicBezTo>
                  <a:cubicBezTo>
                    <a:pt x="4425" y="3385"/>
                    <a:pt x="4386" y="3374"/>
                    <a:pt x="3255" y="3945"/>
                  </a:cubicBezTo>
                  <a:cubicBezTo>
                    <a:pt x="3055" y="4050"/>
                    <a:pt x="3127" y="4349"/>
                    <a:pt x="3355" y="4355"/>
                  </a:cubicBezTo>
                  <a:cubicBezTo>
                    <a:pt x="3359" y="4355"/>
                    <a:pt x="3362" y="4355"/>
                    <a:pt x="3366" y="4355"/>
                  </a:cubicBezTo>
                  <a:cubicBezTo>
                    <a:pt x="3424" y="4355"/>
                    <a:pt x="3428" y="4340"/>
                    <a:pt x="4497" y="3801"/>
                  </a:cubicBezTo>
                  <a:cubicBezTo>
                    <a:pt x="4874" y="3612"/>
                    <a:pt x="4985" y="3246"/>
                    <a:pt x="4829" y="2869"/>
                  </a:cubicBezTo>
                  <a:cubicBezTo>
                    <a:pt x="4840" y="2853"/>
                    <a:pt x="5894" y="790"/>
                    <a:pt x="5899" y="774"/>
                  </a:cubicBezTo>
                  <a:cubicBezTo>
                    <a:pt x="5974" y="577"/>
                    <a:pt x="6081" y="432"/>
                    <a:pt x="6256" y="432"/>
                  </a:cubicBezTo>
                  <a:close/>
                  <a:moveTo>
                    <a:pt x="733" y="6046"/>
                  </a:moveTo>
                  <a:lnTo>
                    <a:pt x="3466" y="6356"/>
                  </a:lnTo>
                  <a:lnTo>
                    <a:pt x="3405" y="6933"/>
                  </a:lnTo>
                  <a:lnTo>
                    <a:pt x="2035" y="6778"/>
                  </a:lnTo>
                  <a:lnTo>
                    <a:pt x="672" y="6617"/>
                  </a:lnTo>
                  <a:lnTo>
                    <a:pt x="733" y="6046"/>
                  </a:lnTo>
                  <a:close/>
                  <a:moveTo>
                    <a:pt x="6252" y="1"/>
                  </a:moveTo>
                  <a:cubicBezTo>
                    <a:pt x="5912" y="1"/>
                    <a:pt x="5642" y="236"/>
                    <a:pt x="5506" y="613"/>
                  </a:cubicBezTo>
                  <a:lnTo>
                    <a:pt x="4536" y="2509"/>
                  </a:lnTo>
                  <a:cubicBezTo>
                    <a:pt x="4425" y="2431"/>
                    <a:pt x="4292" y="2393"/>
                    <a:pt x="4159" y="2393"/>
                  </a:cubicBezTo>
                  <a:cubicBezTo>
                    <a:pt x="3926" y="2393"/>
                    <a:pt x="3909" y="2426"/>
                    <a:pt x="2556" y="3108"/>
                  </a:cubicBezTo>
                  <a:cubicBezTo>
                    <a:pt x="2373" y="3207"/>
                    <a:pt x="2213" y="3329"/>
                    <a:pt x="2069" y="3479"/>
                  </a:cubicBezTo>
                  <a:lnTo>
                    <a:pt x="2069" y="3485"/>
                  </a:lnTo>
                  <a:lnTo>
                    <a:pt x="1614" y="3995"/>
                  </a:lnTo>
                  <a:lnTo>
                    <a:pt x="1614" y="4000"/>
                  </a:lnTo>
                  <a:cubicBezTo>
                    <a:pt x="1575" y="4050"/>
                    <a:pt x="1231" y="4460"/>
                    <a:pt x="1104" y="4887"/>
                  </a:cubicBezTo>
                  <a:lnTo>
                    <a:pt x="1104" y="4893"/>
                  </a:lnTo>
                  <a:lnTo>
                    <a:pt x="877" y="5625"/>
                  </a:lnTo>
                  <a:cubicBezTo>
                    <a:pt x="821" y="5619"/>
                    <a:pt x="766" y="5613"/>
                    <a:pt x="710" y="5608"/>
                  </a:cubicBezTo>
                  <a:cubicBezTo>
                    <a:pt x="505" y="5608"/>
                    <a:pt x="339" y="5763"/>
                    <a:pt x="317" y="5963"/>
                  </a:cubicBezTo>
                  <a:cubicBezTo>
                    <a:pt x="317" y="5974"/>
                    <a:pt x="17" y="8563"/>
                    <a:pt x="17" y="8579"/>
                  </a:cubicBezTo>
                  <a:cubicBezTo>
                    <a:pt x="1" y="8923"/>
                    <a:pt x="217" y="9184"/>
                    <a:pt x="611" y="9184"/>
                  </a:cubicBezTo>
                  <a:lnTo>
                    <a:pt x="1559" y="9184"/>
                  </a:lnTo>
                  <a:cubicBezTo>
                    <a:pt x="1847" y="9184"/>
                    <a:pt x="1847" y="8751"/>
                    <a:pt x="1559" y="8751"/>
                  </a:cubicBezTo>
                  <a:cubicBezTo>
                    <a:pt x="1226" y="8751"/>
                    <a:pt x="1000" y="8752"/>
                    <a:pt x="845" y="8752"/>
                  </a:cubicBezTo>
                  <a:cubicBezTo>
                    <a:pt x="534" y="8752"/>
                    <a:pt x="507" y="8748"/>
                    <a:pt x="478" y="8718"/>
                  </a:cubicBezTo>
                  <a:cubicBezTo>
                    <a:pt x="455" y="8685"/>
                    <a:pt x="444" y="8640"/>
                    <a:pt x="450" y="8602"/>
                  </a:cubicBezTo>
                  <a:lnTo>
                    <a:pt x="627" y="7044"/>
                  </a:lnTo>
                  <a:lnTo>
                    <a:pt x="3360" y="7360"/>
                  </a:lnTo>
                  <a:lnTo>
                    <a:pt x="3222" y="8574"/>
                  </a:lnTo>
                  <a:cubicBezTo>
                    <a:pt x="3216" y="8674"/>
                    <a:pt x="3133" y="8751"/>
                    <a:pt x="3039" y="8751"/>
                  </a:cubicBezTo>
                  <a:lnTo>
                    <a:pt x="2568" y="8751"/>
                  </a:lnTo>
                  <a:cubicBezTo>
                    <a:pt x="2279" y="8751"/>
                    <a:pt x="2279" y="9184"/>
                    <a:pt x="2568" y="9184"/>
                  </a:cubicBezTo>
                  <a:lnTo>
                    <a:pt x="3044" y="9184"/>
                  </a:lnTo>
                  <a:cubicBezTo>
                    <a:pt x="3360" y="9178"/>
                    <a:pt x="3615" y="8940"/>
                    <a:pt x="3649" y="8629"/>
                  </a:cubicBezTo>
                  <a:lnTo>
                    <a:pt x="3909" y="6373"/>
                  </a:lnTo>
                  <a:cubicBezTo>
                    <a:pt x="3926" y="6218"/>
                    <a:pt x="3854" y="6074"/>
                    <a:pt x="3721" y="5990"/>
                  </a:cubicBezTo>
                  <a:cubicBezTo>
                    <a:pt x="3832" y="5852"/>
                    <a:pt x="3976" y="5735"/>
                    <a:pt x="4136" y="5658"/>
                  </a:cubicBezTo>
                  <a:lnTo>
                    <a:pt x="5162" y="5137"/>
                  </a:lnTo>
                  <a:cubicBezTo>
                    <a:pt x="5533" y="4932"/>
                    <a:pt x="5805" y="4582"/>
                    <a:pt x="5916" y="4178"/>
                  </a:cubicBezTo>
                  <a:cubicBezTo>
                    <a:pt x="5922" y="4161"/>
                    <a:pt x="6997" y="1079"/>
                    <a:pt x="6997" y="1068"/>
                  </a:cubicBezTo>
                  <a:cubicBezTo>
                    <a:pt x="7108" y="624"/>
                    <a:pt x="6942" y="164"/>
                    <a:pt x="6487" y="36"/>
                  </a:cubicBezTo>
                  <a:cubicBezTo>
                    <a:pt x="6406" y="12"/>
                    <a:pt x="6327" y="1"/>
                    <a:pt x="625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 name="Google Shape;1369;p68"/>
            <p:cNvSpPr/>
            <p:nvPr/>
          </p:nvSpPr>
          <p:spPr>
            <a:xfrm>
              <a:off x="3437249" y="2394736"/>
              <a:ext cx="180149" cy="236548"/>
            </a:xfrm>
            <a:custGeom>
              <a:avLst/>
              <a:gdLst/>
              <a:ahLst/>
              <a:cxnLst/>
              <a:rect l="l" t="t" r="r" b="b"/>
              <a:pathLst>
                <a:path w="6992" h="9181" extrusionOk="0">
                  <a:moveTo>
                    <a:pt x="816" y="433"/>
                  </a:moveTo>
                  <a:cubicBezTo>
                    <a:pt x="993" y="433"/>
                    <a:pt x="1104" y="604"/>
                    <a:pt x="1165" y="776"/>
                  </a:cubicBezTo>
                  <a:lnTo>
                    <a:pt x="1176" y="787"/>
                  </a:lnTo>
                  <a:lnTo>
                    <a:pt x="2146" y="2866"/>
                  </a:lnTo>
                  <a:cubicBezTo>
                    <a:pt x="1985" y="3243"/>
                    <a:pt x="2091" y="3609"/>
                    <a:pt x="2473" y="3803"/>
                  </a:cubicBezTo>
                  <a:lnTo>
                    <a:pt x="3521" y="4330"/>
                  </a:lnTo>
                  <a:cubicBezTo>
                    <a:pt x="3557" y="4348"/>
                    <a:pt x="3591" y="4356"/>
                    <a:pt x="3623" y="4356"/>
                  </a:cubicBezTo>
                  <a:cubicBezTo>
                    <a:pt x="3821" y="4356"/>
                    <a:pt x="3934" y="4057"/>
                    <a:pt x="3715" y="3947"/>
                  </a:cubicBezTo>
                  <a:cubicBezTo>
                    <a:pt x="2578" y="3371"/>
                    <a:pt x="2551" y="3382"/>
                    <a:pt x="2512" y="3260"/>
                  </a:cubicBezTo>
                  <a:cubicBezTo>
                    <a:pt x="2495" y="3166"/>
                    <a:pt x="2517" y="3066"/>
                    <a:pt x="2567" y="2983"/>
                  </a:cubicBezTo>
                  <a:cubicBezTo>
                    <a:pt x="2623" y="2894"/>
                    <a:pt x="2712" y="2833"/>
                    <a:pt x="2817" y="2827"/>
                  </a:cubicBezTo>
                  <a:cubicBezTo>
                    <a:pt x="2878" y="2827"/>
                    <a:pt x="2933" y="2844"/>
                    <a:pt x="2983" y="2872"/>
                  </a:cubicBezTo>
                  <a:lnTo>
                    <a:pt x="4225" y="3498"/>
                  </a:lnTo>
                  <a:cubicBezTo>
                    <a:pt x="4358" y="3570"/>
                    <a:pt x="4480" y="3665"/>
                    <a:pt x="4591" y="3775"/>
                  </a:cubicBezTo>
                  <a:cubicBezTo>
                    <a:pt x="5411" y="4712"/>
                    <a:pt x="5339" y="4607"/>
                    <a:pt x="5666" y="5683"/>
                  </a:cubicBezTo>
                  <a:lnTo>
                    <a:pt x="3754" y="5899"/>
                  </a:lnTo>
                  <a:cubicBezTo>
                    <a:pt x="3249" y="5328"/>
                    <a:pt x="3449" y="5477"/>
                    <a:pt x="2024" y="4757"/>
                  </a:cubicBezTo>
                  <a:cubicBezTo>
                    <a:pt x="1758" y="4607"/>
                    <a:pt x="1558" y="4358"/>
                    <a:pt x="1475" y="4064"/>
                  </a:cubicBezTo>
                  <a:cubicBezTo>
                    <a:pt x="1475" y="4053"/>
                    <a:pt x="494" y="965"/>
                    <a:pt x="494" y="954"/>
                  </a:cubicBezTo>
                  <a:cubicBezTo>
                    <a:pt x="466" y="854"/>
                    <a:pt x="416" y="543"/>
                    <a:pt x="705" y="449"/>
                  </a:cubicBezTo>
                  <a:cubicBezTo>
                    <a:pt x="738" y="438"/>
                    <a:pt x="777" y="433"/>
                    <a:pt x="816" y="433"/>
                  </a:cubicBezTo>
                  <a:close/>
                  <a:moveTo>
                    <a:pt x="6237" y="6043"/>
                  </a:moveTo>
                  <a:lnTo>
                    <a:pt x="6304" y="6614"/>
                  </a:lnTo>
                  <a:lnTo>
                    <a:pt x="3571" y="6930"/>
                  </a:lnTo>
                  <a:lnTo>
                    <a:pt x="3504" y="6353"/>
                  </a:lnTo>
                  <a:lnTo>
                    <a:pt x="6237" y="6043"/>
                  </a:lnTo>
                  <a:close/>
                  <a:moveTo>
                    <a:pt x="6354" y="7046"/>
                  </a:moveTo>
                  <a:lnTo>
                    <a:pt x="6531" y="8599"/>
                  </a:lnTo>
                  <a:cubicBezTo>
                    <a:pt x="6537" y="8709"/>
                    <a:pt x="6498" y="8748"/>
                    <a:pt x="6370" y="8748"/>
                  </a:cubicBezTo>
                  <a:lnTo>
                    <a:pt x="3942" y="8748"/>
                  </a:lnTo>
                  <a:cubicBezTo>
                    <a:pt x="3842" y="8748"/>
                    <a:pt x="3765" y="8671"/>
                    <a:pt x="3759" y="8576"/>
                  </a:cubicBezTo>
                  <a:lnTo>
                    <a:pt x="3621" y="7357"/>
                  </a:lnTo>
                  <a:lnTo>
                    <a:pt x="6354" y="7046"/>
                  </a:lnTo>
                  <a:close/>
                  <a:moveTo>
                    <a:pt x="816" y="0"/>
                  </a:moveTo>
                  <a:cubicBezTo>
                    <a:pt x="738" y="0"/>
                    <a:pt x="660" y="11"/>
                    <a:pt x="583" y="33"/>
                  </a:cubicBezTo>
                  <a:lnTo>
                    <a:pt x="577" y="33"/>
                  </a:lnTo>
                  <a:cubicBezTo>
                    <a:pt x="17" y="211"/>
                    <a:pt x="1" y="765"/>
                    <a:pt x="78" y="1065"/>
                  </a:cubicBezTo>
                  <a:lnTo>
                    <a:pt x="78" y="1076"/>
                  </a:lnTo>
                  <a:lnTo>
                    <a:pt x="1059" y="4169"/>
                  </a:lnTo>
                  <a:cubicBezTo>
                    <a:pt x="1170" y="4579"/>
                    <a:pt x="1442" y="4934"/>
                    <a:pt x="1819" y="5139"/>
                  </a:cubicBezTo>
                  <a:cubicBezTo>
                    <a:pt x="3122" y="5793"/>
                    <a:pt x="3016" y="5721"/>
                    <a:pt x="3255" y="5987"/>
                  </a:cubicBezTo>
                  <a:cubicBezTo>
                    <a:pt x="3122" y="6071"/>
                    <a:pt x="3050" y="6215"/>
                    <a:pt x="3072" y="6370"/>
                  </a:cubicBezTo>
                  <a:lnTo>
                    <a:pt x="3166" y="7190"/>
                  </a:lnTo>
                  <a:lnTo>
                    <a:pt x="3327" y="8626"/>
                  </a:lnTo>
                  <a:cubicBezTo>
                    <a:pt x="3360" y="8937"/>
                    <a:pt x="3615" y="9175"/>
                    <a:pt x="3931" y="9181"/>
                  </a:cubicBezTo>
                  <a:lnTo>
                    <a:pt x="6365" y="9181"/>
                  </a:lnTo>
                  <a:cubicBezTo>
                    <a:pt x="6786" y="9181"/>
                    <a:pt x="6991" y="8881"/>
                    <a:pt x="6964" y="8565"/>
                  </a:cubicBezTo>
                  <a:lnTo>
                    <a:pt x="6664" y="5960"/>
                  </a:lnTo>
                  <a:cubicBezTo>
                    <a:pt x="6638" y="5757"/>
                    <a:pt x="6467" y="5608"/>
                    <a:pt x="6267" y="5608"/>
                  </a:cubicBezTo>
                  <a:cubicBezTo>
                    <a:pt x="6254" y="5608"/>
                    <a:pt x="6240" y="5609"/>
                    <a:pt x="6226" y="5610"/>
                  </a:cubicBezTo>
                  <a:lnTo>
                    <a:pt x="6104" y="5627"/>
                  </a:lnTo>
                  <a:lnTo>
                    <a:pt x="5877" y="4884"/>
                  </a:lnTo>
                  <a:cubicBezTo>
                    <a:pt x="5705" y="4335"/>
                    <a:pt x="5267" y="3886"/>
                    <a:pt x="4907" y="3482"/>
                  </a:cubicBezTo>
                  <a:lnTo>
                    <a:pt x="4907" y="3471"/>
                  </a:lnTo>
                  <a:cubicBezTo>
                    <a:pt x="4763" y="3326"/>
                    <a:pt x="4596" y="3199"/>
                    <a:pt x="4419" y="3110"/>
                  </a:cubicBezTo>
                  <a:lnTo>
                    <a:pt x="3183" y="2484"/>
                  </a:lnTo>
                  <a:cubicBezTo>
                    <a:pt x="3066" y="2423"/>
                    <a:pt x="2944" y="2395"/>
                    <a:pt x="2817" y="2390"/>
                  </a:cubicBezTo>
                  <a:cubicBezTo>
                    <a:pt x="2689" y="2390"/>
                    <a:pt x="2556" y="2428"/>
                    <a:pt x="2451" y="2500"/>
                  </a:cubicBezTo>
                  <a:lnTo>
                    <a:pt x="1569" y="616"/>
                  </a:lnTo>
                  <a:cubicBezTo>
                    <a:pt x="1425" y="222"/>
                    <a:pt x="1154" y="0"/>
                    <a:pt x="816"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 name="Google Shape;1370;p68"/>
            <p:cNvSpPr/>
            <p:nvPr/>
          </p:nvSpPr>
          <p:spPr>
            <a:xfrm>
              <a:off x="3502074" y="2350755"/>
              <a:ext cx="97314" cy="77269"/>
            </a:xfrm>
            <a:custGeom>
              <a:avLst/>
              <a:gdLst/>
              <a:ahLst/>
              <a:cxnLst/>
              <a:rect l="l" t="t" r="r" b="b"/>
              <a:pathLst>
                <a:path w="3777" h="2999" extrusionOk="0">
                  <a:moveTo>
                    <a:pt x="2398" y="431"/>
                  </a:moveTo>
                  <a:cubicBezTo>
                    <a:pt x="2566" y="431"/>
                    <a:pt x="2735" y="515"/>
                    <a:pt x="2829" y="698"/>
                  </a:cubicBezTo>
                  <a:cubicBezTo>
                    <a:pt x="3195" y="1441"/>
                    <a:pt x="2624" y="2317"/>
                    <a:pt x="2435" y="2572"/>
                  </a:cubicBezTo>
                  <a:cubicBezTo>
                    <a:pt x="789" y="2561"/>
                    <a:pt x="284" y="1424"/>
                    <a:pt x="922" y="1108"/>
                  </a:cubicBezTo>
                  <a:cubicBezTo>
                    <a:pt x="988" y="1075"/>
                    <a:pt x="1060" y="1059"/>
                    <a:pt x="1138" y="1059"/>
                  </a:cubicBezTo>
                  <a:cubicBezTo>
                    <a:pt x="1376" y="1059"/>
                    <a:pt x="1393" y="1186"/>
                    <a:pt x="1587" y="1186"/>
                  </a:cubicBezTo>
                  <a:cubicBezTo>
                    <a:pt x="1753" y="1186"/>
                    <a:pt x="1892" y="1059"/>
                    <a:pt x="1909" y="892"/>
                  </a:cubicBezTo>
                  <a:cubicBezTo>
                    <a:pt x="1925" y="600"/>
                    <a:pt x="2160" y="431"/>
                    <a:pt x="2398" y="431"/>
                  </a:cubicBezTo>
                  <a:close/>
                  <a:moveTo>
                    <a:pt x="2398" y="1"/>
                  </a:moveTo>
                  <a:cubicBezTo>
                    <a:pt x="2005" y="1"/>
                    <a:pt x="1614" y="246"/>
                    <a:pt x="1504" y="698"/>
                  </a:cubicBezTo>
                  <a:cubicBezTo>
                    <a:pt x="1380" y="646"/>
                    <a:pt x="1255" y="622"/>
                    <a:pt x="1136" y="622"/>
                  </a:cubicBezTo>
                  <a:cubicBezTo>
                    <a:pt x="500" y="622"/>
                    <a:pt x="0" y="1301"/>
                    <a:pt x="317" y="1946"/>
                  </a:cubicBezTo>
                  <a:cubicBezTo>
                    <a:pt x="800" y="2927"/>
                    <a:pt x="2075" y="2999"/>
                    <a:pt x="2457" y="2999"/>
                  </a:cubicBezTo>
                  <a:lnTo>
                    <a:pt x="2552" y="2999"/>
                  </a:lnTo>
                  <a:cubicBezTo>
                    <a:pt x="2613" y="2999"/>
                    <a:pt x="2668" y="2971"/>
                    <a:pt x="2707" y="2927"/>
                  </a:cubicBezTo>
                  <a:cubicBezTo>
                    <a:pt x="2751" y="2871"/>
                    <a:pt x="3777" y="1635"/>
                    <a:pt x="3211" y="510"/>
                  </a:cubicBezTo>
                  <a:cubicBezTo>
                    <a:pt x="3040" y="164"/>
                    <a:pt x="2718" y="1"/>
                    <a:pt x="2398"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 name="Google Shape;1371;p68"/>
            <p:cNvSpPr/>
            <p:nvPr/>
          </p:nvSpPr>
          <p:spPr>
            <a:xfrm>
              <a:off x="3598384" y="2333209"/>
              <a:ext cx="138848" cy="129392"/>
            </a:xfrm>
            <a:custGeom>
              <a:avLst/>
              <a:gdLst/>
              <a:ahLst/>
              <a:cxnLst/>
              <a:rect l="l" t="t" r="r" b="b"/>
              <a:pathLst>
                <a:path w="5389" h="5022" extrusionOk="0">
                  <a:moveTo>
                    <a:pt x="1711" y="1"/>
                  </a:moveTo>
                  <a:cubicBezTo>
                    <a:pt x="1160" y="1"/>
                    <a:pt x="647" y="310"/>
                    <a:pt x="399" y="819"/>
                  </a:cubicBezTo>
                  <a:cubicBezTo>
                    <a:pt x="0" y="1618"/>
                    <a:pt x="28" y="2588"/>
                    <a:pt x="482" y="3624"/>
                  </a:cubicBezTo>
                  <a:cubicBezTo>
                    <a:pt x="687" y="4096"/>
                    <a:pt x="954" y="4539"/>
                    <a:pt x="1275" y="4938"/>
                  </a:cubicBezTo>
                  <a:cubicBezTo>
                    <a:pt x="1314" y="4983"/>
                    <a:pt x="1369" y="5010"/>
                    <a:pt x="1430" y="5016"/>
                  </a:cubicBezTo>
                  <a:cubicBezTo>
                    <a:pt x="1436" y="5016"/>
                    <a:pt x="1497" y="5021"/>
                    <a:pt x="1597" y="5021"/>
                  </a:cubicBezTo>
                  <a:cubicBezTo>
                    <a:pt x="2046" y="5016"/>
                    <a:pt x="2500" y="4966"/>
                    <a:pt x="2938" y="4866"/>
                  </a:cubicBezTo>
                  <a:cubicBezTo>
                    <a:pt x="4025" y="4611"/>
                    <a:pt x="4818" y="4062"/>
                    <a:pt x="5228" y="3286"/>
                  </a:cubicBezTo>
                  <a:cubicBezTo>
                    <a:pt x="5317" y="3115"/>
                    <a:pt x="5174" y="2968"/>
                    <a:pt x="5029" y="2968"/>
                  </a:cubicBezTo>
                  <a:cubicBezTo>
                    <a:pt x="4959" y="2968"/>
                    <a:pt x="4889" y="3003"/>
                    <a:pt x="4845" y="3087"/>
                  </a:cubicBezTo>
                  <a:cubicBezTo>
                    <a:pt x="4091" y="4523"/>
                    <a:pt x="2018" y="4589"/>
                    <a:pt x="1552" y="4589"/>
                  </a:cubicBezTo>
                  <a:cubicBezTo>
                    <a:pt x="1264" y="4212"/>
                    <a:pt x="44" y="2488"/>
                    <a:pt x="787" y="1008"/>
                  </a:cubicBezTo>
                  <a:cubicBezTo>
                    <a:pt x="968" y="646"/>
                    <a:pt x="1332" y="438"/>
                    <a:pt x="1711" y="438"/>
                  </a:cubicBezTo>
                  <a:cubicBezTo>
                    <a:pt x="1866" y="438"/>
                    <a:pt x="2025" y="473"/>
                    <a:pt x="2173" y="548"/>
                  </a:cubicBezTo>
                  <a:cubicBezTo>
                    <a:pt x="2500" y="714"/>
                    <a:pt x="2722" y="1047"/>
                    <a:pt x="2739" y="1418"/>
                  </a:cubicBezTo>
                  <a:cubicBezTo>
                    <a:pt x="2765" y="1635"/>
                    <a:pt x="2951" y="1788"/>
                    <a:pt x="3155" y="1788"/>
                  </a:cubicBezTo>
                  <a:cubicBezTo>
                    <a:pt x="3212" y="1788"/>
                    <a:pt x="3270" y="1776"/>
                    <a:pt x="3326" y="1751"/>
                  </a:cubicBezTo>
                  <a:cubicBezTo>
                    <a:pt x="3343" y="1745"/>
                    <a:pt x="3354" y="1740"/>
                    <a:pt x="3365" y="1728"/>
                  </a:cubicBezTo>
                  <a:cubicBezTo>
                    <a:pt x="3545" y="1607"/>
                    <a:pt x="3745" y="1550"/>
                    <a:pt x="3942" y="1550"/>
                  </a:cubicBezTo>
                  <a:cubicBezTo>
                    <a:pt x="4365" y="1550"/>
                    <a:pt x="4772" y="1811"/>
                    <a:pt x="4923" y="2250"/>
                  </a:cubicBezTo>
                  <a:cubicBezTo>
                    <a:pt x="4959" y="2353"/>
                    <a:pt x="5039" y="2397"/>
                    <a:pt x="5121" y="2397"/>
                  </a:cubicBezTo>
                  <a:cubicBezTo>
                    <a:pt x="5253" y="2397"/>
                    <a:pt x="5388" y="2279"/>
                    <a:pt x="5333" y="2111"/>
                  </a:cubicBezTo>
                  <a:cubicBezTo>
                    <a:pt x="5121" y="1491"/>
                    <a:pt x="4546" y="1120"/>
                    <a:pt x="3947" y="1120"/>
                  </a:cubicBezTo>
                  <a:cubicBezTo>
                    <a:pt x="3683" y="1120"/>
                    <a:pt x="3415" y="1192"/>
                    <a:pt x="3171" y="1346"/>
                  </a:cubicBezTo>
                  <a:cubicBezTo>
                    <a:pt x="3116" y="686"/>
                    <a:pt x="2628" y="148"/>
                    <a:pt x="1985" y="26"/>
                  </a:cubicBezTo>
                  <a:cubicBezTo>
                    <a:pt x="1893" y="9"/>
                    <a:pt x="1801" y="1"/>
                    <a:pt x="1711"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2" name="Google Shape;1372;p68"/>
          <p:cNvGrpSpPr/>
          <p:nvPr/>
        </p:nvGrpSpPr>
        <p:grpSpPr>
          <a:xfrm>
            <a:off x="2801008" y="2327386"/>
            <a:ext cx="386423" cy="311318"/>
            <a:chOff x="2801008" y="2327386"/>
            <a:chExt cx="386423" cy="311318"/>
          </a:xfrm>
        </p:grpSpPr>
        <p:sp>
          <p:nvSpPr>
            <p:cNvPr id="1373" name="Google Shape;1373;p68"/>
            <p:cNvSpPr/>
            <p:nvPr/>
          </p:nvSpPr>
          <p:spPr>
            <a:xfrm>
              <a:off x="2962323" y="2327386"/>
              <a:ext cx="140986" cy="166055"/>
            </a:xfrm>
            <a:custGeom>
              <a:avLst/>
              <a:gdLst/>
              <a:ahLst/>
              <a:cxnLst/>
              <a:rect l="l" t="t" r="r" b="b"/>
              <a:pathLst>
                <a:path w="5472" h="6445" extrusionOk="0">
                  <a:moveTo>
                    <a:pt x="4075" y="447"/>
                  </a:moveTo>
                  <a:lnTo>
                    <a:pt x="4075" y="452"/>
                  </a:lnTo>
                  <a:cubicBezTo>
                    <a:pt x="4169" y="568"/>
                    <a:pt x="4247" y="696"/>
                    <a:pt x="4297" y="840"/>
                  </a:cubicBezTo>
                  <a:cubicBezTo>
                    <a:pt x="4153" y="873"/>
                    <a:pt x="4014" y="934"/>
                    <a:pt x="3881" y="1006"/>
                  </a:cubicBezTo>
                  <a:cubicBezTo>
                    <a:pt x="3815" y="873"/>
                    <a:pt x="3731" y="746"/>
                    <a:pt x="3626" y="635"/>
                  </a:cubicBezTo>
                  <a:cubicBezTo>
                    <a:pt x="3765" y="546"/>
                    <a:pt x="3914" y="480"/>
                    <a:pt x="4075" y="447"/>
                  </a:cubicBezTo>
                  <a:close/>
                  <a:moveTo>
                    <a:pt x="2839" y="657"/>
                  </a:moveTo>
                  <a:cubicBezTo>
                    <a:pt x="3166" y="718"/>
                    <a:pt x="3404" y="968"/>
                    <a:pt x="3526" y="1273"/>
                  </a:cubicBezTo>
                  <a:cubicBezTo>
                    <a:pt x="3183" y="1605"/>
                    <a:pt x="2950" y="2038"/>
                    <a:pt x="2850" y="2503"/>
                  </a:cubicBezTo>
                  <a:lnTo>
                    <a:pt x="2850" y="2509"/>
                  </a:lnTo>
                  <a:cubicBezTo>
                    <a:pt x="2844" y="2542"/>
                    <a:pt x="2839" y="2575"/>
                    <a:pt x="2833" y="2609"/>
                  </a:cubicBezTo>
                  <a:cubicBezTo>
                    <a:pt x="2828" y="2642"/>
                    <a:pt x="2822" y="2686"/>
                    <a:pt x="2817" y="2725"/>
                  </a:cubicBezTo>
                  <a:cubicBezTo>
                    <a:pt x="2811" y="2764"/>
                    <a:pt x="2811" y="2792"/>
                    <a:pt x="2806" y="2819"/>
                  </a:cubicBezTo>
                  <a:cubicBezTo>
                    <a:pt x="2334" y="2320"/>
                    <a:pt x="2357" y="1339"/>
                    <a:pt x="2839" y="657"/>
                  </a:cubicBezTo>
                  <a:close/>
                  <a:moveTo>
                    <a:pt x="4611" y="1232"/>
                  </a:moveTo>
                  <a:cubicBezTo>
                    <a:pt x="4722" y="1232"/>
                    <a:pt x="4832" y="1254"/>
                    <a:pt x="4940" y="1300"/>
                  </a:cubicBezTo>
                  <a:cubicBezTo>
                    <a:pt x="4964" y="2280"/>
                    <a:pt x="4254" y="3137"/>
                    <a:pt x="3556" y="3137"/>
                  </a:cubicBezTo>
                  <a:cubicBezTo>
                    <a:pt x="3445" y="3137"/>
                    <a:pt x="3334" y="3115"/>
                    <a:pt x="3227" y="3069"/>
                  </a:cubicBezTo>
                  <a:cubicBezTo>
                    <a:pt x="3208" y="2089"/>
                    <a:pt x="3915" y="1232"/>
                    <a:pt x="4611" y="1232"/>
                  </a:cubicBezTo>
                  <a:close/>
                  <a:moveTo>
                    <a:pt x="4160" y="1"/>
                  </a:moveTo>
                  <a:cubicBezTo>
                    <a:pt x="4150" y="1"/>
                    <a:pt x="4140" y="1"/>
                    <a:pt x="4131" y="3"/>
                  </a:cubicBezTo>
                  <a:cubicBezTo>
                    <a:pt x="3815" y="42"/>
                    <a:pt x="3521" y="164"/>
                    <a:pt x="3271" y="358"/>
                  </a:cubicBezTo>
                  <a:cubicBezTo>
                    <a:pt x="3111" y="269"/>
                    <a:pt x="2933" y="225"/>
                    <a:pt x="2750" y="214"/>
                  </a:cubicBezTo>
                  <a:cubicBezTo>
                    <a:pt x="2745" y="213"/>
                    <a:pt x="2740" y="213"/>
                    <a:pt x="2736" y="213"/>
                  </a:cubicBezTo>
                  <a:cubicBezTo>
                    <a:pt x="2674" y="213"/>
                    <a:pt x="2614" y="245"/>
                    <a:pt x="2573" y="291"/>
                  </a:cubicBezTo>
                  <a:cubicBezTo>
                    <a:pt x="1802" y="1245"/>
                    <a:pt x="1869" y="2686"/>
                    <a:pt x="2673" y="3279"/>
                  </a:cubicBezTo>
                  <a:cubicBezTo>
                    <a:pt x="2445" y="3501"/>
                    <a:pt x="2190" y="3690"/>
                    <a:pt x="1913" y="3839"/>
                  </a:cubicBezTo>
                  <a:cubicBezTo>
                    <a:pt x="178" y="4787"/>
                    <a:pt x="17" y="6151"/>
                    <a:pt x="12" y="6212"/>
                  </a:cubicBezTo>
                  <a:cubicBezTo>
                    <a:pt x="0" y="6328"/>
                    <a:pt x="84" y="6434"/>
                    <a:pt x="200" y="6445"/>
                  </a:cubicBezTo>
                  <a:lnTo>
                    <a:pt x="228" y="6445"/>
                  </a:lnTo>
                  <a:cubicBezTo>
                    <a:pt x="333" y="6445"/>
                    <a:pt x="427" y="6362"/>
                    <a:pt x="438" y="6251"/>
                  </a:cubicBezTo>
                  <a:cubicBezTo>
                    <a:pt x="444" y="6207"/>
                    <a:pt x="594" y="5048"/>
                    <a:pt x="2118" y="4216"/>
                  </a:cubicBezTo>
                  <a:cubicBezTo>
                    <a:pt x="2479" y="4022"/>
                    <a:pt x="2800" y="3773"/>
                    <a:pt x="3083" y="3473"/>
                  </a:cubicBezTo>
                  <a:cubicBezTo>
                    <a:pt x="3232" y="3529"/>
                    <a:pt x="3393" y="3562"/>
                    <a:pt x="3560" y="3562"/>
                  </a:cubicBezTo>
                  <a:cubicBezTo>
                    <a:pt x="3562" y="3562"/>
                    <a:pt x="3564" y="3562"/>
                    <a:pt x="3567" y="3562"/>
                  </a:cubicBezTo>
                  <a:cubicBezTo>
                    <a:pt x="4584" y="3562"/>
                    <a:pt x="5472" y="2378"/>
                    <a:pt x="5361" y="1145"/>
                  </a:cubicBezTo>
                  <a:cubicBezTo>
                    <a:pt x="5356" y="1073"/>
                    <a:pt x="5317" y="1012"/>
                    <a:pt x="5256" y="979"/>
                  </a:cubicBezTo>
                  <a:cubicBezTo>
                    <a:pt x="5101" y="884"/>
                    <a:pt x="4923" y="823"/>
                    <a:pt x="4740" y="807"/>
                  </a:cubicBezTo>
                  <a:cubicBezTo>
                    <a:pt x="4663" y="530"/>
                    <a:pt x="4513" y="275"/>
                    <a:pt x="4308" y="70"/>
                  </a:cubicBezTo>
                  <a:cubicBezTo>
                    <a:pt x="4270" y="27"/>
                    <a:pt x="4216" y="1"/>
                    <a:pt x="416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 name="Google Shape;1374;p68"/>
            <p:cNvSpPr/>
            <p:nvPr/>
          </p:nvSpPr>
          <p:spPr>
            <a:xfrm>
              <a:off x="2943051" y="2399708"/>
              <a:ext cx="50010" cy="46609"/>
            </a:xfrm>
            <a:custGeom>
              <a:avLst/>
              <a:gdLst/>
              <a:ahLst/>
              <a:cxnLst/>
              <a:rect l="l" t="t" r="r" b="b"/>
              <a:pathLst>
                <a:path w="1941" h="1809" extrusionOk="0">
                  <a:moveTo>
                    <a:pt x="776" y="461"/>
                  </a:moveTo>
                  <a:lnTo>
                    <a:pt x="776" y="461"/>
                  </a:lnTo>
                  <a:cubicBezTo>
                    <a:pt x="1147" y="578"/>
                    <a:pt x="1336" y="998"/>
                    <a:pt x="1171" y="1352"/>
                  </a:cubicBezTo>
                  <a:lnTo>
                    <a:pt x="1171" y="1352"/>
                  </a:lnTo>
                  <a:cubicBezTo>
                    <a:pt x="802" y="1228"/>
                    <a:pt x="616" y="815"/>
                    <a:pt x="776" y="461"/>
                  </a:cubicBezTo>
                  <a:close/>
                  <a:moveTo>
                    <a:pt x="676" y="1"/>
                  </a:moveTo>
                  <a:cubicBezTo>
                    <a:pt x="604" y="1"/>
                    <a:pt x="535" y="33"/>
                    <a:pt x="493" y="90"/>
                  </a:cubicBezTo>
                  <a:cubicBezTo>
                    <a:pt x="0" y="766"/>
                    <a:pt x="427" y="1720"/>
                    <a:pt x="1253" y="1808"/>
                  </a:cubicBezTo>
                  <a:lnTo>
                    <a:pt x="1281" y="1808"/>
                  </a:lnTo>
                  <a:cubicBezTo>
                    <a:pt x="1347" y="1808"/>
                    <a:pt x="1414" y="1775"/>
                    <a:pt x="1452" y="1720"/>
                  </a:cubicBezTo>
                  <a:cubicBezTo>
                    <a:pt x="1940" y="1043"/>
                    <a:pt x="1519" y="95"/>
                    <a:pt x="693" y="1"/>
                  </a:cubicBezTo>
                  <a:cubicBezTo>
                    <a:pt x="687" y="1"/>
                    <a:pt x="682" y="1"/>
                    <a:pt x="676"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 name="Google Shape;1375;p68"/>
            <p:cNvSpPr/>
            <p:nvPr/>
          </p:nvSpPr>
          <p:spPr>
            <a:xfrm>
              <a:off x="3016017" y="2434981"/>
              <a:ext cx="48026" cy="34937"/>
            </a:xfrm>
            <a:custGeom>
              <a:avLst/>
              <a:gdLst/>
              <a:ahLst/>
              <a:cxnLst/>
              <a:rect l="l" t="t" r="r" b="b"/>
              <a:pathLst>
                <a:path w="1864" h="1356" extrusionOk="0">
                  <a:moveTo>
                    <a:pt x="776" y="430"/>
                  </a:moveTo>
                  <a:cubicBezTo>
                    <a:pt x="1036" y="430"/>
                    <a:pt x="1287" y="587"/>
                    <a:pt x="1387" y="850"/>
                  </a:cubicBezTo>
                  <a:cubicBezTo>
                    <a:pt x="1290" y="901"/>
                    <a:pt x="1186" y="926"/>
                    <a:pt x="1083" y="926"/>
                  </a:cubicBezTo>
                  <a:cubicBezTo>
                    <a:pt x="822" y="926"/>
                    <a:pt x="572" y="769"/>
                    <a:pt x="472" y="506"/>
                  </a:cubicBezTo>
                  <a:cubicBezTo>
                    <a:pt x="569" y="454"/>
                    <a:pt x="673" y="430"/>
                    <a:pt x="776" y="430"/>
                  </a:cubicBezTo>
                  <a:close/>
                  <a:moveTo>
                    <a:pt x="776" y="0"/>
                  </a:moveTo>
                  <a:cubicBezTo>
                    <a:pt x="537" y="0"/>
                    <a:pt x="294" y="79"/>
                    <a:pt x="84" y="251"/>
                  </a:cubicBezTo>
                  <a:cubicBezTo>
                    <a:pt x="29" y="301"/>
                    <a:pt x="1" y="378"/>
                    <a:pt x="12" y="451"/>
                  </a:cubicBezTo>
                  <a:cubicBezTo>
                    <a:pt x="106" y="1010"/>
                    <a:pt x="586" y="1355"/>
                    <a:pt x="1086" y="1355"/>
                  </a:cubicBezTo>
                  <a:cubicBezTo>
                    <a:pt x="1324" y="1355"/>
                    <a:pt x="1567" y="1277"/>
                    <a:pt x="1775" y="1105"/>
                  </a:cubicBezTo>
                  <a:cubicBezTo>
                    <a:pt x="1836" y="1055"/>
                    <a:pt x="1864" y="977"/>
                    <a:pt x="1853" y="905"/>
                  </a:cubicBezTo>
                  <a:cubicBezTo>
                    <a:pt x="1755" y="346"/>
                    <a:pt x="1276" y="0"/>
                    <a:pt x="776"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 name="Google Shape;1376;p68"/>
            <p:cNvSpPr/>
            <p:nvPr/>
          </p:nvSpPr>
          <p:spPr>
            <a:xfrm>
              <a:off x="2801008" y="2402259"/>
              <a:ext cx="182906" cy="236445"/>
            </a:xfrm>
            <a:custGeom>
              <a:avLst/>
              <a:gdLst/>
              <a:ahLst/>
              <a:cxnLst/>
              <a:rect l="l" t="t" r="r" b="b"/>
              <a:pathLst>
                <a:path w="7099" h="9177" extrusionOk="0">
                  <a:moveTo>
                    <a:pt x="923" y="423"/>
                  </a:moveTo>
                  <a:cubicBezTo>
                    <a:pt x="1106" y="423"/>
                    <a:pt x="1211" y="595"/>
                    <a:pt x="1278" y="767"/>
                  </a:cubicBezTo>
                  <a:cubicBezTo>
                    <a:pt x="1278" y="778"/>
                    <a:pt x="2248" y="2846"/>
                    <a:pt x="2248" y="2857"/>
                  </a:cubicBezTo>
                  <a:cubicBezTo>
                    <a:pt x="2092" y="3234"/>
                    <a:pt x="2198" y="3600"/>
                    <a:pt x="2580" y="3794"/>
                  </a:cubicBezTo>
                  <a:cubicBezTo>
                    <a:pt x="3630" y="4324"/>
                    <a:pt x="3653" y="4343"/>
                    <a:pt x="3708" y="4343"/>
                  </a:cubicBezTo>
                  <a:cubicBezTo>
                    <a:pt x="3713" y="4343"/>
                    <a:pt x="3717" y="4343"/>
                    <a:pt x="3722" y="4343"/>
                  </a:cubicBezTo>
                  <a:cubicBezTo>
                    <a:pt x="3950" y="4343"/>
                    <a:pt x="4022" y="4038"/>
                    <a:pt x="3817" y="3933"/>
                  </a:cubicBezTo>
                  <a:cubicBezTo>
                    <a:pt x="2686" y="3362"/>
                    <a:pt x="2652" y="3373"/>
                    <a:pt x="2619" y="3251"/>
                  </a:cubicBezTo>
                  <a:cubicBezTo>
                    <a:pt x="2603" y="3151"/>
                    <a:pt x="2625" y="3051"/>
                    <a:pt x="2675" y="2968"/>
                  </a:cubicBezTo>
                  <a:cubicBezTo>
                    <a:pt x="2730" y="2879"/>
                    <a:pt x="2824" y="2824"/>
                    <a:pt x="2924" y="2813"/>
                  </a:cubicBezTo>
                  <a:cubicBezTo>
                    <a:pt x="2985" y="2813"/>
                    <a:pt x="3040" y="2829"/>
                    <a:pt x="3090" y="2857"/>
                  </a:cubicBezTo>
                  <a:lnTo>
                    <a:pt x="4332" y="3483"/>
                  </a:lnTo>
                  <a:cubicBezTo>
                    <a:pt x="4465" y="3556"/>
                    <a:pt x="4587" y="3644"/>
                    <a:pt x="4693" y="3755"/>
                  </a:cubicBezTo>
                  <a:lnTo>
                    <a:pt x="5142" y="4265"/>
                  </a:lnTo>
                  <a:cubicBezTo>
                    <a:pt x="5546" y="4753"/>
                    <a:pt x="5591" y="5058"/>
                    <a:pt x="5774" y="5662"/>
                  </a:cubicBezTo>
                  <a:lnTo>
                    <a:pt x="3861" y="5884"/>
                  </a:lnTo>
                  <a:cubicBezTo>
                    <a:pt x="3356" y="5318"/>
                    <a:pt x="3556" y="5468"/>
                    <a:pt x="2131" y="4747"/>
                  </a:cubicBezTo>
                  <a:cubicBezTo>
                    <a:pt x="1860" y="4592"/>
                    <a:pt x="1660" y="4337"/>
                    <a:pt x="1582" y="4038"/>
                  </a:cubicBezTo>
                  <a:lnTo>
                    <a:pt x="601" y="944"/>
                  </a:lnTo>
                  <a:cubicBezTo>
                    <a:pt x="524" y="623"/>
                    <a:pt x="684" y="423"/>
                    <a:pt x="923" y="423"/>
                  </a:cubicBezTo>
                  <a:close/>
                  <a:moveTo>
                    <a:pt x="6345" y="6028"/>
                  </a:moveTo>
                  <a:lnTo>
                    <a:pt x="6411" y="6599"/>
                  </a:lnTo>
                  <a:lnTo>
                    <a:pt x="3678" y="6915"/>
                  </a:lnTo>
                  <a:lnTo>
                    <a:pt x="3611" y="6339"/>
                  </a:lnTo>
                  <a:lnTo>
                    <a:pt x="6345" y="6028"/>
                  </a:lnTo>
                  <a:close/>
                  <a:moveTo>
                    <a:pt x="6461" y="7026"/>
                  </a:moveTo>
                  <a:lnTo>
                    <a:pt x="6638" y="8584"/>
                  </a:lnTo>
                  <a:cubicBezTo>
                    <a:pt x="6638" y="8700"/>
                    <a:pt x="6605" y="8733"/>
                    <a:pt x="6472" y="8733"/>
                  </a:cubicBezTo>
                  <a:lnTo>
                    <a:pt x="4049" y="8733"/>
                  </a:lnTo>
                  <a:cubicBezTo>
                    <a:pt x="3950" y="8728"/>
                    <a:pt x="3872" y="8656"/>
                    <a:pt x="3867" y="8556"/>
                  </a:cubicBezTo>
                  <a:lnTo>
                    <a:pt x="3728" y="7342"/>
                  </a:lnTo>
                  <a:lnTo>
                    <a:pt x="6461" y="7026"/>
                  </a:lnTo>
                  <a:close/>
                  <a:moveTo>
                    <a:pt x="922" y="1"/>
                  </a:moveTo>
                  <a:cubicBezTo>
                    <a:pt x="450" y="1"/>
                    <a:pt x="0" y="457"/>
                    <a:pt x="191" y="1077"/>
                  </a:cubicBezTo>
                  <a:lnTo>
                    <a:pt x="1172" y="4171"/>
                  </a:lnTo>
                  <a:cubicBezTo>
                    <a:pt x="1283" y="4581"/>
                    <a:pt x="1560" y="4930"/>
                    <a:pt x="1937" y="5141"/>
                  </a:cubicBezTo>
                  <a:cubicBezTo>
                    <a:pt x="3235" y="5795"/>
                    <a:pt x="3135" y="5723"/>
                    <a:pt x="3368" y="5989"/>
                  </a:cubicBezTo>
                  <a:cubicBezTo>
                    <a:pt x="3240" y="6067"/>
                    <a:pt x="3168" y="6217"/>
                    <a:pt x="3185" y="6366"/>
                  </a:cubicBezTo>
                  <a:lnTo>
                    <a:pt x="3279" y="7187"/>
                  </a:lnTo>
                  <a:lnTo>
                    <a:pt x="3445" y="8623"/>
                  </a:lnTo>
                  <a:cubicBezTo>
                    <a:pt x="3473" y="8927"/>
                    <a:pt x="3728" y="9166"/>
                    <a:pt x="4038" y="9177"/>
                  </a:cubicBezTo>
                  <a:lnTo>
                    <a:pt x="6478" y="9177"/>
                  </a:lnTo>
                  <a:cubicBezTo>
                    <a:pt x="6893" y="9166"/>
                    <a:pt x="7099" y="8867"/>
                    <a:pt x="7065" y="8551"/>
                  </a:cubicBezTo>
                  <a:cubicBezTo>
                    <a:pt x="7065" y="8551"/>
                    <a:pt x="6771" y="5950"/>
                    <a:pt x="6766" y="5945"/>
                  </a:cubicBezTo>
                  <a:cubicBezTo>
                    <a:pt x="6745" y="5746"/>
                    <a:pt x="6574" y="5598"/>
                    <a:pt x="6378" y="5598"/>
                  </a:cubicBezTo>
                  <a:cubicBezTo>
                    <a:pt x="6361" y="5598"/>
                    <a:pt x="6345" y="5599"/>
                    <a:pt x="6328" y="5601"/>
                  </a:cubicBezTo>
                  <a:lnTo>
                    <a:pt x="6212" y="5612"/>
                  </a:lnTo>
                  <a:cubicBezTo>
                    <a:pt x="5995" y="4919"/>
                    <a:pt x="5934" y="4542"/>
                    <a:pt x="5469" y="3988"/>
                  </a:cubicBezTo>
                  <a:lnTo>
                    <a:pt x="5020" y="3472"/>
                  </a:lnTo>
                  <a:cubicBezTo>
                    <a:pt x="4875" y="3323"/>
                    <a:pt x="4709" y="3201"/>
                    <a:pt x="4532" y="3106"/>
                  </a:cubicBezTo>
                  <a:lnTo>
                    <a:pt x="3290" y="2480"/>
                  </a:lnTo>
                  <a:cubicBezTo>
                    <a:pt x="3182" y="2420"/>
                    <a:pt x="3062" y="2389"/>
                    <a:pt x="2941" y="2389"/>
                  </a:cubicBezTo>
                  <a:cubicBezTo>
                    <a:pt x="2808" y="2389"/>
                    <a:pt x="2675" y="2426"/>
                    <a:pt x="2558" y="2502"/>
                  </a:cubicBezTo>
                  <a:lnTo>
                    <a:pt x="1682" y="612"/>
                  </a:lnTo>
                  <a:cubicBezTo>
                    <a:pt x="1522" y="180"/>
                    <a:pt x="1218" y="1"/>
                    <a:pt x="9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 name="Google Shape;1377;p68"/>
            <p:cNvSpPr/>
            <p:nvPr/>
          </p:nvSpPr>
          <p:spPr>
            <a:xfrm>
              <a:off x="3002594" y="2401898"/>
              <a:ext cx="184838" cy="236394"/>
            </a:xfrm>
            <a:custGeom>
              <a:avLst/>
              <a:gdLst/>
              <a:ahLst/>
              <a:cxnLst/>
              <a:rect l="l" t="t" r="r" b="b"/>
              <a:pathLst>
                <a:path w="7174" h="9175" extrusionOk="0">
                  <a:moveTo>
                    <a:pt x="755" y="6042"/>
                  </a:moveTo>
                  <a:lnTo>
                    <a:pt x="2850" y="6286"/>
                  </a:lnTo>
                  <a:lnTo>
                    <a:pt x="3482" y="6353"/>
                  </a:lnTo>
                  <a:lnTo>
                    <a:pt x="3421" y="6924"/>
                  </a:lnTo>
                  <a:lnTo>
                    <a:pt x="688" y="6613"/>
                  </a:lnTo>
                  <a:lnTo>
                    <a:pt x="755" y="6042"/>
                  </a:lnTo>
                  <a:close/>
                  <a:moveTo>
                    <a:pt x="6290" y="0"/>
                  </a:moveTo>
                  <a:cubicBezTo>
                    <a:pt x="5989" y="0"/>
                    <a:pt x="5678" y="185"/>
                    <a:pt x="5517" y="615"/>
                  </a:cubicBezTo>
                  <a:lnTo>
                    <a:pt x="4547" y="2511"/>
                  </a:lnTo>
                  <a:cubicBezTo>
                    <a:pt x="4429" y="2434"/>
                    <a:pt x="4295" y="2395"/>
                    <a:pt x="4159" y="2395"/>
                  </a:cubicBezTo>
                  <a:cubicBezTo>
                    <a:pt x="4039" y="2395"/>
                    <a:pt x="3919" y="2426"/>
                    <a:pt x="3809" y="2488"/>
                  </a:cubicBezTo>
                  <a:cubicBezTo>
                    <a:pt x="2074" y="3364"/>
                    <a:pt x="2385" y="3137"/>
                    <a:pt x="1625" y="3996"/>
                  </a:cubicBezTo>
                  <a:cubicBezTo>
                    <a:pt x="1597" y="4035"/>
                    <a:pt x="1248" y="4457"/>
                    <a:pt x="1110" y="4889"/>
                  </a:cubicBezTo>
                  <a:lnTo>
                    <a:pt x="888" y="5626"/>
                  </a:lnTo>
                  <a:cubicBezTo>
                    <a:pt x="832" y="5615"/>
                    <a:pt x="777" y="5610"/>
                    <a:pt x="721" y="5610"/>
                  </a:cubicBezTo>
                  <a:cubicBezTo>
                    <a:pt x="718" y="5610"/>
                    <a:pt x="714" y="5610"/>
                    <a:pt x="711" y="5610"/>
                  </a:cubicBezTo>
                  <a:cubicBezTo>
                    <a:pt x="511" y="5610"/>
                    <a:pt x="350" y="5763"/>
                    <a:pt x="328" y="5959"/>
                  </a:cubicBezTo>
                  <a:lnTo>
                    <a:pt x="234" y="6779"/>
                  </a:lnTo>
                  <a:cubicBezTo>
                    <a:pt x="234" y="6785"/>
                    <a:pt x="29" y="8559"/>
                    <a:pt x="29" y="8559"/>
                  </a:cubicBezTo>
                  <a:cubicBezTo>
                    <a:pt x="1" y="8847"/>
                    <a:pt x="173" y="9174"/>
                    <a:pt x="622" y="9174"/>
                  </a:cubicBezTo>
                  <a:lnTo>
                    <a:pt x="1420" y="9174"/>
                  </a:lnTo>
                  <a:cubicBezTo>
                    <a:pt x="1708" y="9174"/>
                    <a:pt x="1708" y="8747"/>
                    <a:pt x="1420" y="8747"/>
                  </a:cubicBezTo>
                  <a:lnTo>
                    <a:pt x="627" y="8747"/>
                  </a:lnTo>
                  <a:cubicBezTo>
                    <a:pt x="494" y="8747"/>
                    <a:pt x="461" y="8709"/>
                    <a:pt x="461" y="8598"/>
                  </a:cubicBezTo>
                  <a:lnTo>
                    <a:pt x="638" y="7040"/>
                  </a:lnTo>
                  <a:lnTo>
                    <a:pt x="3371" y="7356"/>
                  </a:lnTo>
                  <a:lnTo>
                    <a:pt x="3233" y="8570"/>
                  </a:lnTo>
                  <a:cubicBezTo>
                    <a:pt x="3227" y="8670"/>
                    <a:pt x="3144" y="8742"/>
                    <a:pt x="3050" y="8747"/>
                  </a:cubicBezTo>
                  <a:lnTo>
                    <a:pt x="2429" y="8747"/>
                  </a:lnTo>
                  <a:cubicBezTo>
                    <a:pt x="2146" y="8747"/>
                    <a:pt x="2146" y="9174"/>
                    <a:pt x="2429" y="9174"/>
                  </a:cubicBezTo>
                  <a:lnTo>
                    <a:pt x="3055" y="9174"/>
                  </a:lnTo>
                  <a:cubicBezTo>
                    <a:pt x="3366" y="9174"/>
                    <a:pt x="3626" y="8930"/>
                    <a:pt x="3660" y="8620"/>
                  </a:cubicBezTo>
                  <a:lnTo>
                    <a:pt x="3820" y="7190"/>
                  </a:lnTo>
                  <a:lnTo>
                    <a:pt x="3915" y="6369"/>
                  </a:lnTo>
                  <a:cubicBezTo>
                    <a:pt x="3931" y="6214"/>
                    <a:pt x="3859" y="6070"/>
                    <a:pt x="3732" y="5987"/>
                  </a:cubicBezTo>
                  <a:lnTo>
                    <a:pt x="3815" y="5892"/>
                  </a:lnTo>
                  <a:lnTo>
                    <a:pt x="3820" y="5887"/>
                  </a:lnTo>
                  <a:cubicBezTo>
                    <a:pt x="3915" y="5793"/>
                    <a:pt x="4026" y="5715"/>
                    <a:pt x="4148" y="5654"/>
                  </a:cubicBezTo>
                  <a:lnTo>
                    <a:pt x="5162" y="5144"/>
                  </a:lnTo>
                  <a:lnTo>
                    <a:pt x="5173" y="5138"/>
                  </a:lnTo>
                  <a:cubicBezTo>
                    <a:pt x="5539" y="4928"/>
                    <a:pt x="5811" y="4584"/>
                    <a:pt x="5927" y="4179"/>
                  </a:cubicBezTo>
                  <a:lnTo>
                    <a:pt x="6182" y="3448"/>
                  </a:lnTo>
                  <a:cubicBezTo>
                    <a:pt x="6220" y="3285"/>
                    <a:pt x="6093" y="3177"/>
                    <a:pt x="5966" y="3177"/>
                  </a:cubicBezTo>
                  <a:cubicBezTo>
                    <a:pt x="5889" y="3177"/>
                    <a:pt x="5812" y="3217"/>
                    <a:pt x="5772" y="3309"/>
                  </a:cubicBezTo>
                  <a:lnTo>
                    <a:pt x="5517" y="4046"/>
                  </a:lnTo>
                  <a:lnTo>
                    <a:pt x="5517" y="4057"/>
                  </a:lnTo>
                  <a:lnTo>
                    <a:pt x="5517" y="4063"/>
                  </a:lnTo>
                  <a:cubicBezTo>
                    <a:pt x="5434" y="4357"/>
                    <a:pt x="5240" y="4612"/>
                    <a:pt x="4968" y="4761"/>
                  </a:cubicBezTo>
                  <a:lnTo>
                    <a:pt x="3959" y="5271"/>
                  </a:lnTo>
                  <a:cubicBezTo>
                    <a:pt x="3793" y="5349"/>
                    <a:pt x="3638" y="5460"/>
                    <a:pt x="3510" y="5593"/>
                  </a:cubicBezTo>
                  <a:lnTo>
                    <a:pt x="3499" y="5610"/>
                  </a:lnTo>
                  <a:lnTo>
                    <a:pt x="3244" y="5892"/>
                  </a:lnTo>
                  <a:lnTo>
                    <a:pt x="1331" y="5671"/>
                  </a:lnTo>
                  <a:cubicBezTo>
                    <a:pt x="1642" y="4667"/>
                    <a:pt x="1548" y="4756"/>
                    <a:pt x="2412" y="3769"/>
                  </a:cubicBezTo>
                  <a:cubicBezTo>
                    <a:pt x="2617" y="3547"/>
                    <a:pt x="2717" y="3520"/>
                    <a:pt x="4015" y="2865"/>
                  </a:cubicBezTo>
                  <a:cubicBezTo>
                    <a:pt x="4076" y="2835"/>
                    <a:pt x="4132" y="2821"/>
                    <a:pt x="4182" y="2821"/>
                  </a:cubicBezTo>
                  <a:cubicBezTo>
                    <a:pt x="4419" y="2821"/>
                    <a:pt x="4522" y="3122"/>
                    <a:pt x="4486" y="3259"/>
                  </a:cubicBezTo>
                  <a:cubicBezTo>
                    <a:pt x="4447" y="3381"/>
                    <a:pt x="4414" y="3370"/>
                    <a:pt x="3283" y="3941"/>
                  </a:cubicBezTo>
                  <a:cubicBezTo>
                    <a:pt x="3076" y="4056"/>
                    <a:pt x="3186" y="4351"/>
                    <a:pt x="3382" y="4351"/>
                  </a:cubicBezTo>
                  <a:cubicBezTo>
                    <a:pt x="3412" y="4351"/>
                    <a:pt x="3444" y="4344"/>
                    <a:pt x="3477" y="4329"/>
                  </a:cubicBezTo>
                  <a:lnTo>
                    <a:pt x="4519" y="3802"/>
                  </a:lnTo>
                  <a:cubicBezTo>
                    <a:pt x="4702" y="3719"/>
                    <a:pt x="4841" y="3564"/>
                    <a:pt x="4896" y="3370"/>
                  </a:cubicBezTo>
                  <a:cubicBezTo>
                    <a:pt x="4940" y="3204"/>
                    <a:pt x="4924" y="3026"/>
                    <a:pt x="4852" y="2871"/>
                  </a:cubicBezTo>
                  <a:cubicBezTo>
                    <a:pt x="4863" y="2854"/>
                    <a:pt x="5916" y="792"/>
                    <a:pt x="5922" y="770"/>
                  </a:cubicBezTo>
                  <a:cubicBezTo>
                    <a:pt x="5997" y="573"/>
                    <a:pt x="6103" y="428"/>
                    <a:pt x="6279" y="428"/>
                  </a:cubicBezTo>
                  <a:cubicBezTo>
                    <a:pt x="6311" y="428"/>
                    <a:pt x="6345" y="433"/>
                    <a:pt x="6382" y="443"/>
                  </a:cubicBezTo>
                  <a:cubicBezTo>
                    <a:pt x="6670" y="537"/>
                    <a:pt x="6620" y="842"/>
                    <a:pt x="6598" y="947"/>
                  </a:cubicBezTo>
                  <a:lnTo>
                    <a:pt x="6132" y="2294"/>
                  </a:lnTo>
                  <a:cubicBezTo>
                    <a:pt x="6091" y="2454"/>
                    <a:pt x="6218" y="2564"/>
                    <a:pt x="6345" y="2564"/>
                  </a:cubicBezTo>
                  <a:cubicBezTo>
                    <a:pt x="6422" y="2564"/>
                    <a:pt x="6498" y="2524"/>
                    <a:pt x="6537" y="2433"/>
                  </a:cubicBezTo>
                  <a:lnTo>
                    <a:pt x="7008" y="1075"/>
                  </a:lnTo>
                  <a:cubicBezTo>
                    <a:pt x="7008" y="1069"/>
                    <a:pt x="7008" y="1064"/>
                    <a:pt x="7014" y="1058"/>
                  </a:cubicBezTo>
                  <a:cubicBezTo>
                    <a:pt x="7174" y="424"/>
                    <a:pt x="6745" y="0"/>
                    <a:pt x="629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78" name="Google Shape;1378;p68"/>
          <p:cNvGrpSpPr/>
          <p:nvPr/>
        </p:nvGrpSpPr>
        <p:grpSpPr>
          <a:xfrm>
            <a:off x="2168143" y="2305305"/>
            <a:ext cx="385109" cy="355196"/>
            <a:chOff x="2168143" y="2305305"/>
            <a:chExt cx="385109" cy="355196"/>
          </a:xfrm>
        </p:grpSpPr>
        <p:sp>
          <p:nvSpPr>
            <p:cNvPr id="1379" name="Google Shape;1379;p68"/>
            <p:cNvSpPr/>
            <p:nvPr/>
          </p:nvSpPr>
          <p:spPr>
            <a:xfrm>
              <a:off x="2369135" y="2423876"/>
              <a:ext cx="184117" cy="236626"/>
            </a:xfrm>
            <a:custGeom>
              <a:avLst/>
              <a:gdLst/>
              <a:ahLst/>
              <a:cxnLst/>
              <a:rect l="l" t="t" r="r" b="b"/>
              <a:pathLst>
                <a:path w="7146" h="9184" extrusionOk="0">
                  <a:moveTo>
                    <a:pt x="6267" y="429"/>
                  </a:moveTo>
                  <a:cubicBezTo>
                    <a:pt x="6299" y="429"/>
                    <a:pt x="6333" y="433"/>
                    <a:pt x="6370" y="444"/>
                  </a:cubicBezTo>
                  <a:cubicBezTo>
                    <a:pt x="6658" y="538"/>
                    <a:pt x="6608" y="843"/>
                    <a:pt x="6586" y="948"/>
                  </a:cubicBezTo>
                  <a:cubicBezTo>
                    <a:pt x="6581" y="965"/>
                    <a:pt x="5505" y="4047"/>
                    <a:pt x="5499" y="4058"/>
                  </a:cubicBezTo>
                  <a:cubicBezTo>
                    <a:pt x="5416" y="4352"/>
                    <a:pt x="5222" y="4601"/>
                    <a:pt x="4956" y="4751"/>
                  </a:cubicBezTo>
                  <a:lnTo>
                    <a:pt x="3942" y="5267"/>
                  </a:lnTo>
                  <a:cubicBezTo>
                    <a:pt x="3775" y="5344"/>
                    <a:pt x="3626" y="5455"/>
                    <a:pt x="3498" y="5588"/>
                  </a:cubicBezTo>
                  <a:lnTo>
                    <a:pt x="3487" y="5599"/>
                  </a:lnTo>
                  <a:lnTo>
                    <a:pt x="3232" y="5882"/>
                  </a:lnTo>
                  <a:lnTo>
                    <a:pt x="1314" y="5666"/>
                  </a:lnTo>
                  <a:cubicBezTo>
                    <a:pt x="1502" y="5050"/>
                    <a:pt x="1552" y="4740"/>
                    <a:pt x="1946" y="4269"/>
                  </a:cubicBezTo>
                  <a:cubicBezTo>
                    <a:pt x="2356" y="3803"/>
                    <a:pt x="2478" y="3626"/>
                    <a:pt x="2761" y="3482"/>
                  </a:cubicBezTo>
                  <a:cubicBezTo>
                    <a:pt x="4069" y="2833"/>
                    <a:pt x="4059" y="2827"/>
                    <a:pt x="4158" y="2827"/>
                  </a:cubicBezTo>
                  <a:cubicBezTo>
                    <a:pt x="4160" y="2827"/>
                    <a:pt x="4162" y="2827"/>
                    <a:pt x="4163" y="2827"/>
                  </a:cubicBezTo>
                  <a:cubicBezTo>
                    <a:pt x="4263" y="2833"/>
                    <a:pt x="4357" y="2888"/>
                    <a:pt x="4413" y="2977"/>
                  </a:cubicBezTo>
                  <a:lnTo>
                    <a:pt x="4413" y="2983"/>
                  </a:lnTo>
                  <a:cubicBezTo>
                    <a:pt x="4463" y="3066"/>
                    <a:pt x="4479" y="3160"/>
                    <a:pt x="4463" y="3260"/>
                  </a:cubicBezTo>
                  <a:cubicBezTo>
                    <a:pt x="4457" y="3282"/>
                    <a:pt x="4441" y="3354"/>
                    <a:pt x="4308" y="3415"/>
                  </a:cubicBezTo>
                  <a:lnTo>
                    <a:pt x="3265" y="3942"/>
                  </a:lnTo>
                  <a:cubicBezTo>
                    <a:pt x="3046" y="4056"/>
                    <a:pt x="3159" y="4355"/>
                    <a:pt x="3357" y="4355"/>
                  </a:cubicBezTo>
                  <a:cubicBezTo>
                    <a:pt x="3389" y="4355"/>
                    <a:pt x="3424" y="4348"/>
                    <a:pt x="3459" y="4330"/>
                  </a:cubicBezTo>
                  <a:lnTo>
                    <a:pt x="4502" y="3803"/>
                  </a:lnTo>
                  <a:cubicBezTo>
                    <a:pt x="4685" y="3720"/>
                    <a:pt x="4823" y="3565"/>
                    <a:pt x="4879" y="3376"/>
                  </a:cubicBezTo>
                  <a:cubicBezTo>
                    <a:pt x="4923" y="3204"/>
                    <a:pt x="4906" y="3027"/>
                    <a:pt x="4840" y="2872"/>
                  </a:cubicBezTo>
                  <a:lnTo>
                    <a:pt x="5899" y="793"/>
                  </a:lnTo>
                  <a:cubicBezTo>
                    <a:pt x="5923" y="743"/>
                    <a:pt x="6006" y="429"/>
                    <a:pt x="6267" y="429"/>
                  </a:cubicBezTo>
                  <a:close/>
                  <a:moveTo>
                    <a:pt x="743" y="6043"/>
                  </a:moveTo>
                  <a:lnTo>
                    <a:pt x="3476" y="6353"/>
                  </a:lnTo>
                  <a:lnTo>
                    <a:pt x="3409" y="6930"/>
                  </a:lnTo>
                  <a:lnTo>
                    <a:pt x="676" y="6614"/>
                  </a:lnTo>
                  <a:lnTo>
                    <a:pt x="743" y="6043"/>
                  </a:lnTo>
                  <a:close/>
                  <a:moveTo>
                    <a:pt x="6265" y="0"/>
                  </a:moveTo>
                  <a:cubicBezTo>
                    <a:pt x="5926" y="0"/>
                    <a:pt x="5655" y="222"/>
                    <a:pt x="5511" y="610"/>
                  </a:cubicBezTo>
                  <a:lnTo>
                    <a:pt x="4540" y="2506"/>
                  </a:lnTo>
                  <a:cubicBezTo>
                    <a:pt x="4423" y="2429"/>
                    <a:pt x="4287" y="2390"/>
                    <a:pt x="4151" y="2390"/>
                  </a:cubicBezTo>
                  <a:cubicBezTo>
                    <a:pt x="4030" y="2390"/>
                    <a:pt x="3910" y="2421"/>
                    <a:pt x="3803" y="2484"/>
                  </a:cubicBezTo>
                  <a:cubicBezTo>
                    <a:pt x="2068" y="3360"/>
                    <a:pt x="2378" y="3132"/>
                    <a:pt x="1619" y="3997"/>
                  </a:cubicBezTo>
                  <a:cubicBezTo>
                    <a:pt x="1391" y="4258"/>
                    <a:pt x="1220" y="4563"/>
                    <a:pt x="1103" y="4890"/>
                  </a:cubicBezTo>
                  <a:lnTo>
                    <a:pt x="876" y="5621"/>
                  </a:lnTo>
                  <a:cubicBezTo>
                    <a:pt x="820" y="5616"/>
                    <a:pt x="765" y="5610"/>
                    <a:pt x="710" y="5605"/>
                  </a:cubicBezTo>
                  <a:cubicBezTo>
                    <a:pt x="504" y="5605"/>
                    <a:pt x="338" y="5760"/>
                    <a:pt x="316" y="5960"/>
                  </a:cubicBezTo>
                  <a:cubicBezTo>
                    <a:pt x="316" y="5958"/>
                    <a:pt x="316" y="5958"/>
                    <a:pt x="316" y="5958"/>
                  </a:cubicBezTo>
                  <a:lnTo>
                    <a:pt x="316" y="5958"/>
                  </a:lnTo>
                  <a:cubicBezTo>
                    <a:pt x="317" y="5958"/>
                    <a:pt x="17" y="8560"/>
                    <a:pt x="17" y="8571"/>
                  </a:cubicBezTo>
                  <a:cubicBezTo>
                    <a:pt x="0" y="8732"/>
                    <a:pt x="55" y="8892"/>
                    <a:pt x="166" y="9014"/>
                  </a:cubicBezTo>
                  <a:cubicBezTo>
                    <a:pt x="307" y="9163"/>
                    <a:pt x="457" y="9184"/>
                    <a:pt x="795" y="9184"/>
                  </a:cubicBezTo>
                  <a:cubicBezTo>
                    <a:pt x="923" y="9184"/>
                    <a:pt x="1078" y="9181"/>
                    <a:pt x="1270" y="9181"/>
                  </a:cubicBezTo>
                  <a:cubicBezTo>
                    <a:pt x="1558" y="9181"/>
                    <a:pt x="1558" y="8748"/>
                    <a:pt x="1270" y="8748"/>
                  </a:cubicBezTo>
                  <a:cubicBezTo>
                    <a:pt x="1039" y="8748"/>
                    <a:pt x="878" y="8749"/>
                    <a:pt x="766" y="8749"/>
                  </a:cubicBezTo>
                  <a:cubicBezTo>
                    <a:pt x="541" y="8749"/>
                    <a:pt x="506" y="8745"/>
                    <a:pt x="477" y="8715"/>
                  </a:cubicBezTo>
                  <a:cubicBezTo>
                    <a:pt x="432" y="8665"/>
                    <a:pt x="438" y="8671"/>
                    <a:pt x="626" y="7041"/>
                  </a:cubicBezTo>
                  <a:lnTo>
                    <a:pt x="3360" y="7357"/>
                  </a:lnTo>
                  <a:lnTo>
                    <a:pt x="3221" y="8571"/>
                  </a:lnTo>
                  <a:cubicBezTo>
                    <a:pt x="3215" y="8671"/>
                    <a:pt x="3132" y="8748"/>
                    <a:pt x="3038" y="8748"/>
                  </a:cubicBezTo>
                  <a:lnTo>
                    <a:pt x="2273" y="8748"/>
                  </a:lnTo>
                  <a:cubicBezTo>
                    <a:pt x="1985" y="8748"/>
                    <a:pt x="1985" y="9181"/>
                    <a:pt x="2273" y="9181"/>
                  </a:cubicBezTo>
                  <a:lnTo>
                    <a:pt x="3049" y="9181"/>
                  </a:lnTo>
                  <a:cubicBezTo>
                    <a:pt x="3360" y="9170"/>
                    <a:pt x="3615" y="8931"/>
                    <a:pt x="3642" y="8626"/>
                  </a:cubicBezTo>
                  <a:lnTo>
                    <a:pt x="3903" y="6370"/>
                  </a:lnTo>
                  <a:cubicBezTo>
                    <a:pt x="3919" y="6215"/>
                    <a:pt x="3847" y="6071"/>
                    <a:pt x="3714" y="5987"/>
                  </a:cubicBezTo>
                  <a:cubicBezTo>
                    <a:pt x="3958" y="5716"/>
                    <a:pt x="3853" y="5793"/>
                    <a:pt x="5150" y="5139"/>
                  </a:cubicBezTo>
                  <a:lnTo>
                    <a:pt x="5161" y="5134"/>
                  </a:lnTo>
                  <a:cubicBezTo>
                    <a:pt x="5527" y="4929"/>
                    <a:pt x="5799" y="4585"/>
                    <a:pt x="5915" y="4175"/>
                  </a:cubicBezTo>
                  <a:cubicBezTo>
                    <a:pt x="5921" y="4163"/>
                    <a:pt x="6991" y="1081"/>
                    <a:pt x="6996" y="1064"/>
                  </a:cubicBezTo>
                  <a:cubicBezTo>
                    <a:pt x="7146" y="499"/>
                    <a:pt x="6824" y="0"/>
                    <a:pt x="6265"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 name="Google Shape;1380;p68"/>
            <p:cNvSpPr/>
            <p:nvPr/>
          </p:nvSpPr>
          <p:spPr>
            <a:xfrm>
              <a:off x="2168143" y="2423876"/>
              <a:ext cx="181875" cy="236548"/>
            </a:xfrm>
            <a:custGeom>
              <a:avLst/>
              <a:gdLst/>
              <a:ahLst/>
              <a:cxnLst/>
              <a:rect l="l" t="t" r="r" b="b"/>
              <a:pathLst>
                <a:path w="7059" h="9181" extrusionOk="0">
                  <a:moveTo>
                    <a:pt x="881" y="434"/>
                  </a:moveTo>
                  <a:cubicBezTo>
                    <a:pt x="1052" y="434"/>
                    <a:pt x="1162" y="574"/>
                    <a:pt x="1232" y="765"/>
                  </a:cubicBezTo>
                  <a:cubicBezTo>
                    <a:pt x="1243" y="793"/>
                    <a:pt x="1171" y="632"/>
                    <a:pt x="2213" y="2866"/>
                  </a:cubicBezTo>
                  <a:cubicBezTo>
                    <a:pt x="2052" y="3243"/>
                    <a:pt x="2163" y="3609"/>
                    <a:pt x="2545" y="3803"/>
                  </a:cubicBezTo>
                  <a:cubicBezTo>
                    <a:pt x="3614" y="4343"/>
                    <a:pt x="3619" y="4358"/>
                    <a:pt x="3672" y="4358"/>
                  </a:cubicBezTo>
                  <a:cubicBezTo>
                    <a:pt x="3675" y="4358"/>
                    <a:pt x="3678" y="4358"/>
                    <a:pt x="3682" y="4358"/>
                  </a:cubicBezTo>
                  <a:cubicBezTo>
                    <a:pt x="3909" y="4352"/>
                    <a:pt x="3981" y="4053"/>
                    <a:pt x="3782" y="3947"/>
                  </a:cubicBezTo>
                  <a:lnTo>
                    <a:pt x="2740" y="3421"/>
                  </a:lnTo>
                  <a:cubicBezTo>
                    <a:pt x="2606" y="3354"/>
                    <a:pt x="2590" y="3282"/>
                    <a:pt x="2579" y="3260"/>
                  </a:cubicBezTo>
                  <a:cubicBezTo>
                    <a:pt x="2529" y="3077"/>
                    <a:pt x="2690" y="2827"/>
                    <a:pt x="2884" y="2827"/>
                  </a:cubicBezTo>
                  <a:cubicBezTo>
                    <a:pt x="2945" y="2827"/>
                    <a:pt x="3000" y="2844"/>
                    <a:pt x="3050" y="2872"/>
                  </a:cubicBezTo>
                  <a:lnTo>
                    <a:pt x="4292" y="3493"/>
                  </a:lnTo>
                  <a:cubicBezTo>
                    <a:pt x="4425" y="3565"/>
                    <a:pt x="4547" y="3659"/>
                    <a:pt x="4658" y="3770"/>
                  </a:cubicBezTo>
                  <a:cubicBezTo>
                    <a:pt x="5478" y="4707"/>
                    <a:pt x="5406" y="4601"/>
                    <a:pt x="5739" y="5677"/>
                  </a:cubicBezTo>
                  <a:lnTo>
                    <a:pt x="3821" y="5893"/>
                  </a:lnTo>
                  <a:cubicBezTo>
                    <a:pt x="3322" y="5333"/>
                    <a:pt x="3527" y="5477"/>
                    <a:pt x="2091" y="4757"/>
                  </a:cubicBezTo>
                  <a:cubicBezTo>
                    <a:pt x="1825" y="4607"/>
                    <a:pt x="1625" y="4352"/>
                    <a:pt x="1548" y="4058"/>
                  </a:cubicBezTo>
                  <a:lnTo>
                    <a:pt x="1542" y="4047"/>
                  </a:lnTo>
                  <a:lnTo>
                    <a:pt x="561" y="954"/>
                  </a:lnTo>
                  <a:cubicBezTo>
                    <a:pt x="539" y="854"/>
                    <a:pt x="489" y="543"/>
                    <a:pt x="777" y="449"/>
                  </a:cubicBezTo>
                  <a:cubicBezTo>
                    <a:pt x="814" y="439"/>
                    <a:pt x="848" y="434"/>
                    <a:pt x="881" y="434"/>
                  </a:cubicBezTo>
                  <a:close/>
                  <a:moveTo>
                    <a:pt x="6304" y="6043"/>
                  </a:moveTo>
                  <a:lnTo>
                    <a:pt x="6371" y="6614"/>
                  </a:lnTo>
                  <a:lnTo>
                    <a:pt x="3643" y="6930"/>
                  </a:lnTo>
                  <a:lnTo>
                    <a:pt x="3577" y="6353"/>
                  </a:lnTo>
                  <a:lnTo>
                    <a:pt x="6304" y="6043"/>
                  </a:lnTo>
                  <a:close/>
                  <a:moveTo>
                    <a:pt x="6421" y="7046"/>
                  </a:moveTo>
                  <a:lnTo>
                    <a:pt x="6598" y="8599"/>
                  </a:lnTo>
                  <a:cubicBezTo>
                    <a:pt x="6604" y="8709"/>
                    <a:pt x="6565" y="8748"/>
                    <a:pt x="6437" y="8748"/>
                  </a:cubicBezTo>
                  <a:lnTo>
                    <a:pt x="4009" y="8748"/>
                  </a:lnTo>
                  <a:cubicBezTo>
                    <a:pt x="3915" y="8748"/>
                    <a:pt x="3832" y="8671"/>
                    <a:pt x="3826" y="8576"/>
                  </a:cubicBezTo>
                  <a:lnTo>
                    <a:pt x="3687" y="7357"/>
                  </a:lnTo>
                  <a:lnTo>
                    <a:pt x="6421" y="7046"/>
                  </a:lnTo>
                  <a:close/>
                  <a:moveTo>
                    <a:pt x="888" y="0"/>
                  </a:moveTo>
                  <a:cubicBezTo>
                    <a:pt x="361" y="0"/>
                    <a:pt x="1" y="466"/>
                    <a:pt x="151" y="1070"/>
                  </a:cubicBezTo>
                  <a:lnTo>
                    <a:pt x="151" y="1081"/>
                  </a:lnTo>
                  <a:lnTo>
                    <a:pt x="1132" y="4175"/>
                  </a:lnTo>
                  <a:cubicBezTo>
                    <a:pt x="1248" y="4585"/>
                    <a:pt x="1514" y="4929"/>
                    <a:pt x="1886" y="5139"/>
                  </a:cubicBezTo>
                  <a:lnTo>
                    <a:pt x="1897" y="5145"/>
                  </a:lnTo>
                  <a:cubicBezTo>
                    <a:pt x="3161" y="5782"/>
                    <a:pt x="3083" y="5716"/>
                    <a:pt x="3333" y="5993"/>
                  </a:cubicBezTo>
                  <a:cubicBezTo>
                    <a:pt x="3200" y="6071"/>
                    <a:pt x="3128" y="6220"/>
                    <a:pt x="3144" y="6370"/>
                  </a:cubicBezTo>
                  <a:lnTo>
                    <a:pt x="3405" y="8626"/>
                  </a:lnTo>
                  <a:cubicBezTo>
                    <a:pt x="3432" y="8937"/>
                    <a:pt x="3693" y="9175"/>
                    <a:pt x="4009" y="9181"/>
                  </a:cubicBezTo>
                  <a:lnTo>
                    <a:pt x="6437" y="9181"/>
                  </a:lnTo>
                  <a:cubicBezTo>
                    <a:pt x="6847" y="9181"/>
                    <a:pt x="7058" y="8892"/>
                    <a:pt x="7030" y="8560"/>
                  </a:cubicBezTo>
                  <a:cubicBezTo>
                    <a:pt x="7030" y="8560"/>
                    <a:pt x="6825" y="6786"/>
                    <a:pt x="6825" y="6780"/>
                  </a:cubicBezTo>
                  <a:lnTo>
                    <a:pt x="6731" y="5960"/>
                  </a:lnTo>
                  <a:cubicBezTo>
                    <a:pt x="6709" y="5760"/>
                    <a:pt x="6543" y="5610"/>
                    <a:pt x="6337" y="5610"/>
                  </a:cubicBezTo>
                  <a:cubicBezTo>
                    <a:pt x="6332" y="5608"/>
                    <a:pt x="6325" y="5606"/>
                    <a:pt x="6317" y="5606"/>
                  </a:cubicBezTo>
                  <a:cubicBezTo>
                    <a:pt x="6310" y="5606"/>
                    <a:pt x="6301" y="5608"/>
                    <a:pt x="6293" y="5610"/>
                  </a:cubicBezTo>
                  <a:lnTo>
                    <a:pt x="6171" y="5621"/>
                  </a:lnTo>
                  <a:cubicBezTo>
                    <a:pt x="5960" y="4923"/>
                    <a:pt x="5899" y="4552"/>
                    <a:pt x="5434" y="3997"/>
                  </a:cubicBezTo>
                  <a:lnTo>
                    <a:pt x="4979" y="3482"/>
                  </a:lnTo>
                  <a:cubicBezTo>
                    <a:pt x="4841" y="3332"/>
                    <a:pt x="4674" y="3204"/>
                    <a:pt x="4491" y="3110"/>
                  </a:cubicBezTo>
                  <a:cubicBezTo>
                    <a:pt x="3139" y="2428"/>
                    <a:pt x="3122" y="2395"/>
                    <a:pt x="2895" y="2395"/>
                  </a:cubicBezTo>
                  <a:cubicBezTo>
                    <a:pt x="2762" y="2395"/>
                    <a:pt x="2634" y="2434"/>
                    <a:pt x="2523" y="2506"/>
                  </a:cubicBezTo>
                  <a:lnTo>
                    <a:pt x="1642" y="615"/>
                  </a:lnTo>
                  <a:cubicBezTo>
                    <a:pt x="1498" y="227"/>
                    <a:pt x="1226" y="0"/>
                    <a:pt x="888"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 name="Google Shape;1381;p68"/>
            <p:cNvSpPr/>
            <p:nvPr/>
          </p:nvSpPr>
          <p:spPr>
            <a:xfrm>
              <a:off x="2471680" y="2398729"/>
              <a:ext cx="50577" cy="11156"/>
            </a:xfrm>
            <a:custGeom>
              <a:avLst/>
              <a:gdLst/>
              <a:ahLst/>
              <a:cxnLst/>
              <a:rect l="l" t="t" r="r" b="b"/>
              <a:pathLst>
                <a:path w="1963" h="433" extrusionOk="0">
                  <a:moveTo>
                    <a:pt x="289" y="0"/>
                  </a:moveTo>
                  <a:cubicBezTo>
                    <a:pt x="0" y="0"/>
                    <a:pt x="0" y="433"/>
                    <a:pt x="289" y="433"/>
                  </a:cubicBezTo>
                  <a:lnTo>
                    <a:pt x="1680" y="433"/>
                  </a:lnTo>
                  <a:cubicBezTo>
                    <a:pt x="1963" y="433"/>
                    <a:pt x="1963" y="0"/>
                    <a:pt x="168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 name="Google Shape;1382;p68"/>
            <p:cNvSpPr/>
            <p:nvPr/>
          </p:nvSpPr>
          <p:spPr>
            <a:xfrm>
              <a:off x="2463641" y="2342536"/>
              <a:ext cx="46351" cy="28084"/>
            </a:xfrm>
            <a:custGeom>
              <a:avLst/>
              <a:gdLst/>
              <a:ahLst/>
              <a:cxnLst/>
              <a:rect l="l" t="t" r="r" b="b"/>
              <a:pathLst>
                <a:path w="1799" h="1090" extrusionOk="0">
                  <a:moveTo>
                    <a:pt x="1547" y="1"/>
                  </a:moveTo>
                  <a:cubicBezTo>
                    <a:pt x="1513" y="1"/>
                    <a:pt x="1480" y="8"/>
                    <a:pt x="1449" y="25"/>
                  </a:cubicBezTo>
                  <a:lnTo>
                    <a:pt x="218" y="679"/>
                  </a:lnTo>
                  <a:cubicBezTo>
                    <a:pt x="0" y="793"/>
                    <a:pt x="115" y="1089"/>
                    <a:pt x="315" y="1089"/>
                  </a:cubicBezTo>
                  <a:cubicBezTo>
                    <a:pt x="349" y="1089"/>
                    <a:pt x="386" y="1081"/>
                    <a:pt x="423" y="1062"/>
                  </a:cubicBezTo>
                  <a:lnTo>
                    <a:pt x="1654" y="413"/>
                  </a:lnTo>
                  <a:cubicBezTo>
                    <a:pt x="1759" y="357"/>
                    <a:pt x="1798" y="224"/>
                    <a:pt x="1743" y="119"/>
                  </a:cubicBezTo>
                  <a:cubicBezTo>
                    <a:pt x="1704" y="45"/>
                    <a:pt x="1626" y="1"/>
                    <a:pt x="1547"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 name="Google Shape;1383;p68"/>
            <p:cNvSpPr/>
            <p:nvPr/>
          </p:nvSpPr>
          <p:spPr>
            <a:xfrm>
              <a:off x="2197850" y="2398729"/>
              <a:ext cx="50757" cy="11156"/>
            </a:xfrm>
            <a:custGeom>
              <a:avLst/>
              <a:gdLst/>
              <a:ahLst/>
              <a:cxnLst/>
              <a:rect l="l" t="t" r="r" b="b"/>
              <a:pathLst>
                <a:path w="1970" h="433" extrusionOk="0">
                  <a:moveTo>
                    <a:pt x="289" y="0"/>
                  </a:moveTo>
                  <a:cubicBezTo>
                    <a:pt x="1" y="0"/>
                    <a:pt x="1" y="433"/>
                    <a:pt x="289" y="433"/>
                  </a:cubicBezTo>
                  <a:lnTo>
                    <a:pt x="1681" y="433"/>
                  </a:lnTo>
                  <a:cubicBezTo>
                    <a:pt x="1969" y="433"/>
                    <a:pt x="1969" y="0"/>
                    <a:pt x="1681"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 name="Google Shape;1384;p68"/>
            <p:cNvSpPr/>
            <p:nvPr/>
          </p:nvSpPr>
          <p:spPr>
            <a:xfrm>
              <a:off x="2208388" y="2342458"/>
              <a:ext cx="47485" cy="28007"/>
            </a:xfrm>
            <a:custGeom>
              <a:avLst/>
              <a:gdLst/>
              <a:ahLst/>
              <a:cxnLst/>
              <a:rect l="l" t="t" r="r" b="b"/>
              <a:pathLst>
                <a:path w="1843" h="1087" extrusionOk="0">
                  <a:moveTo>
                    <a:pt x="312" y="0"/>
                  </a:moveTo>
                  <a:cubicBezTo>
                    <a:pt x="115" y="0"/>
                    <a:pt x="0" y="297"/>
                    <a:pt x="218" y="410"/>
                  </a:cubicBezTo>
                  <a:cubicBezTo>
                    <a:pt x="1457" y="1063"/>
                    <a:pt x="1481" y="1087"/>
                    <a:pt x="1535" y="1087"/>
                  </a:cubicBezTo>
                  <a:cubicBezTo>
                    <a:pt x="1539" y="1087"/>
                    <a:pt x="1544" y="1087"/>
                    <a:pt x="1549" y="1087"/>
                  </a:cubicBezTo>
                  <a:cubicBezTo>
                    <a:pt x="1771" y="1081"/>
                    <a:pt x="1843" y="787"/>
                    <a:pt x="1649" y="682"/>
                  </a:cubicBezTo>
                  <a:lnTo>
                    <a:pt x="418" y="28"/>
                  </a:lnTo>
                  <a:cubicBezTo>
                    <a:pt x="381" y="9"/>
                    <a:pt x="345" y="0"/>
                    <a:pt x="31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 name="Google Shape;1385;p68"/>
            <p:cNvSpPr/>
            <p:nvPr/>
          </p:nvSpPr>
          <p:spPr>
            <a:xfrm>
              <a:off x="2242294" y="2305305"/>
              <a:ext cx="217122" cy="198107"/>
            </a:xfrm>
            <a:custGeom>
              <a:avLst/>
              <a:gdLst/>
              <a:ahLst/>
              <a:cxnLst/>
              <a:rect l="l" t="t" r="r" b="b"/>
              <a:pathLst>
                <a:path w="8427" h="7689" extrusionOk="0">
                  <a:moveTo>
                    <a:pt x="3243" y="705"/>
                  </a:moveTo>
                  <a:cubicBezTo>
                    <a:pt x="2827" y="1198"/>
                    <a:pt x="2561" y="1852"/>
                    <a:pt x="2423" y="2484"/>
                  </a:cubicBezTo>
                  <a:cubicBezTo>
                    <a:pt x="2129" y="2434"/>
                    <a:pt x="1835" y="2373"/>
                    <a:pt x="1552" y="2301"/>
                  </a:cubicBezTo>
                  <a:cubicBezTo>
                    <a:pt x="1913" y="1586"/>
                    <a:pt x="2511" y="1026"/>
                    <a:pt x="3243" y="705"/>
                  </a:cubicBezTo>
                  <a:close/>
                  <a:moveTo>
                    <a:pt x="5954" y="710"/>
                  </a:moveTo>
                  <a:lnTo>
                    <a:pt x="5954" y="710"/>
                  </a:lnTo>
                  <a:cubicBezTo>
                    <a:pt x="6680" y="1026"/>
                    <a:pt x="7279" y="1592"/>
                    <a:pt x="7639" y="2301"/>
                  </a:cubicBezTo>
                  <a:cubicBezTo>
                    <a:pt x="7357" y="2373"/>
                    <a:pt x="7068" y="2434"/>
                    <a:pt x="6769" y="2484"/>
                  </a:cubicBezTo>
                  <a:cubicBezTo>
                    <a:pt x="6669" y="2019"/>
                    <a:pt x="6503" y="1575"/>
                    <a:pt x="6270" y="1165"/>
                  </a:cubicBezTo>
                  <a:cubicBezTo>
                    <a:pt x="6176" y="1004"/>
                    <a:pt x="6071" y="849"/>
                    <a:pt x="5954" y="710"/>
                  </a:cubicBezTo>
                  <a:close/>
                  <a:moveTo>
                    <a:pt x="4812" y="444"/>
                  </a:moveTo>
                  <a:cubicBezTo>
                    <a:pt x="5211" y="533"/>
                    <a:pt x="5594" y="854"/>
                    <a:pt x="5899" y="1381"/>
                  </a:cubicBezTo>
                  <a:cubicBezTo>
                    <a:pt x="6104" y="1747"/>
                    <a:pt x="6254" y="2141"/>
                    <a:pt x="6342" y="2551"/>
                  </a:cubicBezTo>
                  <a:cubicBezTo>
                    <a:pt x="5832" y="2617"/>
                    <a:pt x="5322" y="2656"/>
                    <a:pt x="4812" y="2662"/>
                  </a:cubicBezTo>
                  <a:lnTo>
                    <a:pt x="4812" y="444"/>
                  </a:lnTo>
                  <a:close/>
                  <a:moveTo>
                    <a:pt x="4380" y="450"/>
                  </a:moveTo>
                  <a:lnTo>
                    <a:pt x="4380" y="2667"/>
                  </a:lnTo>
                  <a:cubicBezTo>
                    <a:pt x="3870" y="2662"/>
                    <a:pt x="3354" y="2623"/>
                    <a:pt x="2850" y="2551"/>
                  </a:cubicBezTo>
                  <a:cubicBezTo>
                    <a:pt x="3038" y="1714"/>
                    <a:pt x="3554" y="627"/>
                    <a:pt x="4380" y="450"/>
                  </a:cubicBezTo>
                  <a:close/>
                  <a:moveTo>
                    <a:pt x="2766" y="2978"/>
                  </a:moveTo>
                  <a:cubicBezTo>
                    <a:pt x="3304" y="3050"/>
                    <a:pt x="3842" y="3089"/>
                    <a:pt x="4380" y="3100"/>
                  </a:cubicBezTo>
                  <a:lnTo>
                    <a:pt x="4380" y="4585"/>
                  </a:lnTo>
                  <a:cubicBezTo>
                    <a:pt x="3842" y="4591"/>
                    <a:pt x="3304" y="4630"/>
                    <a:pt x="2766" y="4702"/>
                  </a:cubicBezTo>
                  <a:cubicBezTo>
                    <a:pt x="2689" y="4131"/>
                    <a:pt x="2689" y="3549"/>
                    <a:pt x="2766" y="2978"/>
                  </a:cubicBezTo>
                  <a:close/>
                  <a:moveTo>
                    <a:pt x="6420" y="2972"/>
                  </a:moveTo>
                  <a:cubicBezTo>
                    <a:pt x="6503" y="3549"/>
                    <a:pt x="6503" y="4125"/>
                    <a:pt x="6420" y="4702"/>
                  </a:cubicBezTo>
                  <a:cubicBezTo>
                    <a:pt x="5888" y="4630"/>
                    <a:pt x="5350" y="4591"/>
                    <a:pt x="4812" y="4585"/>
                  </a:cubicBezTo>
                  <a:lnTo>
                    <a:pt x="4812" y="3100"/>
                  </a:lnTo>
                  <a:lnTo>
                    <a:pt x="4812" y="3094"/>
                  </a:lnTo>
                  <a:cubicBezTo>
                    <a:pt x="5350" y="3089"/>
                    <a:pt x="5888" y="3044"/>
                    <a:pt x="6420" y="2972"/>
                  </a:cubicBezTo>
                  <a:close/>
                  <a:moveTo>
                    <a:pt x="1375" y="2701"/>
                  </a:moveTo>
                  <a:cubicBezTo>
                    <a:pt x="1691" y="2784"/>
                    <a:pt x="2013" y="2856"/>
                    <a:pt x="2345" y="2911"/>
                  </a:cubicBezTo>
                  <a:cubicBezTo>
                    <a:pt x="2251" y="3527"/>
                    <a:pt x="2251" y="4153"/>
                    <a:pt x="2345" y="4768"/>
                  </a:cubicBezTo>
                  <a:cubicBezTo>
                    <a:pt x="2013" y="4824"/>
                    <a:pt x="1691" y="4896"/>
                    <a:pt x="1375" y="4979"/>
                  </a:cubicBezTo>
                  <a:cubicBezTo>
                    <a:pt x="1247" y="4613"/>
                    <a:pt x="1181" y="4225"/>
                    <a:pt x="1181" y="3843"/>
                  </a:cubicBezTo>
                  <a:cubicBezTo>
                    <a:pt x="1181" y="3455"/>
                    <a:pt x="1247" y="3066"/>
                    <a:pt x="1375" y="2701"/>
                  </a:cubicBezTo>
                  <a:close/>
                  <a:moveTo>
                    <a:pt x="6769" y="5190"/>
                  </a:moveTo>
                  <a:cubicBezTo>
                    <a:pt x="7063" y="5240"/>
                    <a:pt x="7357" y="5306"/>
                    <a:pt x="7639" y="5378"/>
                  </a:cubicBezTo>
                  <a:cubicBezTo>
                    <a:pt x="7279" y="6088"/>
                    <a:pt x="6686" y="6648"/>
                    <a:pt x="5954" y="6969"/>
                  </a:cubicBezTo>
                  <a:cubicBezTo>
                    <a:pt x="6370" y="6470"/>
                    <a:pt x="6630" y="5816"/>
                    <a:pt x="6769" y="5190"/>
                  </a:cubicBezTo>
                  <a:close/>
                  <a:moveTo>
                    <a:pt x="2423" y="5195"/>
                  </a:moveTo>
                  <a:cubicBezTo>
                    <a:pt x="2561" y="5822"/>
                    <a:pt x="2822" y="6476"/>
                    <a:pt x="3238" y="6975"/>
                  </a:cubicBezTo>
                  <a:cubicBezTo>
                    <a:pt x="2506" y="6653"/>
                    <a:pt x="1913" y="6093"/>
                    <a:pt x="1547" y="5378"/>
                  </a:cubicBezTo>
                  <a:cubicBezTo>
                    <a:pt x="1835" y="5306"/>
                    <a:pt x="2123" y="5245"/>
                    <a:pt x="2423" y="5195"/>
                  </a:cubicBezTo>
                  <a:close/>
                  <a:moveTo>
                    <a:pt x="4380" y="5012"/>
                  </a:moveTo>
                  <a:lnTo>
                    <a:pt x="4380" y="7230"/>
                  </a:lnTo>
                  <a:cubicBezTo>
                    <a:pt x="3543" y="7052"/>
                    <a:pt x="3038" y="5960"/>
                    <a:pt x="2850" y="5129"/>
                  </a:cubicBezTo>
                  <a:cubicBezTo>
                    <a:pt x="3354" y="5057"/>
                    <a:pt x="3870" y="5023"/>
                    <a:pt x="4380" y="5012"/>
                  </a:cubicBezTo>
                  <a:close/>
                  <a:moveTo>
                    <a:pt x="4812" y="5012"/>
                  </a:moveTo>
                  <a:cubicBezTo>
                    <a:pt x="5322" y="5018"/>
                    <a:pt x="5832" y="5057"/>
                    <a:pt x="6342" y="5123"/>
                  </a:cubicBezTo>
                  <a:cubicBezTo>
                    <a:pt x="6148" y="5966"/>
                    <a:pt x="5644" y="7052"/>
                    <a:pt x="4812" y="7230"/>
                  </a:cubicBezTo>
                  <a:lnTo>
                    <a:pt x="4812" y="5012"/>
                  </a:lnTo>
                  <a:close/>
                  <a:moveTo>
                    <a:pt x="4617" y="1"/>
                  </a:moveTo>
                  <a:cubicBezTo>
                    <a:pt x="4612" y="1"/>
                    <a:pt x="4606" y="1"/>
                    <a:pt x="4601" y="1"/>
                  </a:cubicBezTo>
                  <a:cubicBezTo>
                    <a:pt x="1841" y="1"/>
                    <a:pt x="0" y="2811"/>
                    <a:pt x="1048" y="5323"/>
                  </a:cubicBezTo>
                  <a:cubicBezTo>
                    <a:pt x="1654" y="6770"/>
                    <a:pt x="3061" y="7689"/>
                    <a:pt x="4595" y="7689"/>
                  </a:cubicBezTo>
                  <a:cubicBezTo>
                    <a:pt x="4759" y="7689"/>
                    <a:pt x="4924" y="7678"/>
                    <a:pt x="5089" y="7657"/>
                  </a:cubicBezTo>
                  <a:cubicBezTo>
                    <a:pt x="6808" y="7435"/>
                    <a:pt x="8166" y="6093"/>
                    <a:pt x="8405" y="4375"/>
                  </a:cubicBezTo>
                  <a:cubicBezTo>
                    <a:pt x="8427" y="4258"/>
                    <a:pt x="8338" y="4147"/>
                    <a:pt x="8222" y="4131"/>
                  </a:cubicBezTo>
                  <a:cubicBezTo>
                    <a:pt x="8211" y="4129"/>
                    <a:pt x="8201" y="4129"/>
                    <a:pt x="8191" y="4129"/>
                  </a:cubicBezTo>
                  <a:cubicBezTo>
                    <a:pt x="8082" y="4129"/>
                    <a:pt x="7993" y="4207"/>
                    <a:pt x="7978" y="4314"/>
                  </a:cubicBezTo>
                  <a:cubicBezTo>
                    <a:pt x="7944" y="4541"/>
                    <a:pt x="7889" y="4763"/>
                    <a:pt x="7817" y="4979"/>
                  </a:cubicBezTo>
                  <a:cubicBezTo>
                    <a:pt x="7501" y="4896"/>
                    <a:pt x="7174" y="4824"/>
                    <a:pt x="6847" y="4768"/>
                  </a:cubicBezTo>
                  <a:cubicBezTo>
                    <a:pt x="6935" y="4153"/>
                    <a:pt x="6935" y="3527"/>
                    <a:pt x="6847" y="2911"/>
                  </a:cubicBezTo>
                  <a:cubicBezTo>
                    <a:pt x="7174" y="2856"/>
                    <a:pt x="7501" y="2784"/>
                    <a:pt x="7817" y="2706"/>
                  </a:cubicBezTo>
                  <a:cubicBezTo>
                    <a:pt x="7889" y="2917"/>
                    <a:pt x="7944" y="3139"/>
                    <a:pt x="7978" y="3366"/>
                  </a:cubicBezTo>
                  <a:cubicBezTo>
                    <a:pt x="7995" y="3495"/>
                    <a:pt x="8090" y="3554"/>
                    <a:pt x="8186" y="3554"/>
                  </a:cubicBezTo>
                  <a:cubicBezTo>
                    <a:pt x="8305" y="3554"/>
                    <a:pt x="8426" y="3464"/>
                    <a:pt x="8405" y="3305"/>
                  </a:cubicBezTo>
                  <a:cubicBezTo>
                    <a:pt x="8360" y="2983"/>
                    <a:pt x="8271" y="2667"/>
                    <a:pt x="8149" y="2368"/>
                  </a:cubicBezTo>
                  <a:lnTo>
                    <a:pt x="8149" y="2362"/>
                  </a:lnTo>
                  <a:lnTo>
                    <a:pt x="8138" y="2340"/>
                  </a:lnTo>
                  <a:cubicBezTo>
                    <a:pt x="8127" y="2307"/>
                    <a:pt x="8111" y="2274"/>
                    <a:pt x="8094" y="2240"/>
                  </a:cubicBezTo>
                  <a:lnTo>
                    <a:pt x="8077" y="2202"/>
                  </a:lnTo>
                  <a:lnTo>
                    <a:pt x="8044" y="2135"/>
                  </a:lnTo>
                  <a:cubicBezTo>
                    <a:pt x="8028" y="2102"/>
                    <a:pt x="8016" y="2074"/>
                    <a:pt x="8000" y="2046"/>
                  </a:cubicBezTo>
                  <a:lnTo>
                    <a:pt x="7978" y="2008"/>
                  </a:lnTo>
                  <a:cubicBezTo>
                    <a:pt x="7309" y="770"/>
                    <a:pt x="6019" y="1"/>
                    <a:pt x="4617"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86" name="Google Shape;1386;p68"/>
          <p:cNvGrpSpPr/>
          <p:nvPr/>
        </p:nvGrpSpPr>
        <p:grpSpPr>
          <a:xfrm>
            <a:off x="1536101" y="2300874"/>
            <a:ext cx="381837" cy="363132"/>
            <a:chOff x="1536101" y="2300874"/>
            <a:chExt cx="381837" cy="363132"/>
          </a:xfrm>
        </p:grpSpPr>
        <p:sp>
          <p:nvSpPr>
            <p:cNvPr id="1387" name="Google Shape;1387;p68"/>
            <p:cNvSpPr/>
            <p:nvPr/>
          </p:nvSpPr>
          <p:spPr>
            <a:xfrm>
              <a:off x="1735780" y="2427431"/>
              <a:ext cx="182159" cy="236574"/>
            </a:xfrm>
            <a:custGeom>
              <a:avLst/>
              <a:gdLst/>
              <a:ahLst/>
              <a:cxnLst/>
              <a:rect l="l" t="t" r="r" b="b"/>
              <a:pathLst>
                <a:path w="7070" h="9182" extrusionOk="0">
                  <a:moveTo>
                    <a:pt x="6243" y="422"/>
                  </a:moveTo>
                  <a:cubicBezTo>
                    <a:pt x="6282" y="422"/>
                    <a:pt x="6315" y="428"/>
                    <a:pt x="6354" y="439"/>
                  </a:cubicBezTo>
                  <a:cubicBezTo>
                    <a:pt x="6648" y="538"/>
                    <a:pt x="6598" y="843"/>
                    <a:pt x="6576" y="949"/>
                  </a:cubicBezTo>
                  <a:lnTo>
                    <a:pt x="5495" y="4042"/>
                  </a:lnTo>
                  <a:lnTo>
                    <a:pt x="5495" y="4048"/>
                  </a:lnTo>
                  <a:lnTo>
                    <a:pt x="5495" y="4059"/>
                  </a:lnTo>
                  <a:cubicBezTo>
                    <a:pt x="5412" y="4353"/>
                    <a:pt x="5217" y="4602"/>
                    <a:pt x="4951" y="4757"/>
                  </a:cubicBezTo>
                  <a:lnTo>
                    <a:pt x="3931" y="5267"/>
                  </a:lnTo>
                  <a:cubicBezTo>
                    <a:pt x="3765" y="5350"/>
                    <a:pt x="3615" y="5456"/>
                    <a:pt x="3482" y="5589"/>
                  </a:cubicBezTo>
                  <a:lnTo>
                    <a:pt x="3471" y="5605"/>
                  </a:lnTo>
                  <a:lnTo>
                    <a:pt x="3222" y="5888"/>
                  </a:lnTo>
                  <a:lnTo>
                    <a:pt x="1298" y="5672"/>
                  </a:lnTo>
                  <a:lnTo>
                    <a:pt x="1498" y="5018"/>
                  </a:lnTo>
                  <a:lnTo>
                    <a:pt x="1498" y="5012"/>
                  </a:lnTo>
                  <a:cubicBezTo>
                    <a:pt x="1586" y="4735"/>
                    <a:pt x="1819" y="4408"/>
                    <a:pt x="1930" y="4275"/>
                  </a:cubicBezTo>
                  <a:lnTo>
                    <a:pt x="2379" y="3765"/>
                  </a:lnTo>
                  <a:cubicBezTo>
                    <a:pt x="2484" y="3654"/>
                    <a:pt x="2606" y="3565"/>
                    <a:pt x="2739" y="3493"/>
                  </a:cubicBezTo>
                  <a:lnTo>
                    <a:pt x="3981" y="2867"/>
                  </a:lnTo>
                  <a:cubicBezTo>
                    <a:pt x="4031" y="2839"/>
                    <a:pt x="4087" y="2822"/>
                    <a:pt x="4148" y="2822"/>
                  </a:cubicBezTo>
                  <a:cubicBezTo>
                    <a:pt x="4247" y="2834"/>
                    <a:pt x="4342" y="2889"/>
                    <a:pt x="4397" y="2978"/>
                  </a:cubicBezTo>
                  <a:cubicBezTo>
                    <a:pt x="4447" y="3061"/>
                    <a:pt x="4464" y="3155"/>
                    <a:pt x="4447" y="3255"/>
                  </a:cubicBezTo>
                  <a:cubicBezTo>
                    <a:pt x="4441" y="3277"/>
                    <a:pt x="4425" y="3349"/>
                    <a:pt x="4292" y="3410"/>
                  </a:cubicBezTo>
                  <a:lnTo>
                    <a:pt x="3249" y="3937"/>
                  </a:lnTo>
                  <a:cubicBezTo>
                    <a:pt x="3030" y="4051"/>
                    <a:pt x="3143" y="4350"/>
                    <a:pt x="3341" y="4350"/>
                  </a:cubicBezTo>
                  <a:cubicBezTo>
                    <a:pt x="3374" y="4350"/>
                    <a:pt x="3408" y="4343"/>
                    <a:pt x="3443" y="4325"/>
                  </a:cubicBezTo>
                  <a:lnTo>
                    <a:pt x="4486" y="3798"/>
                  </a:lnTo>
                  <a:cubicBezTo>
                    <a:pt x="4669" y="3715"/>
                    <a:pt x="4807" y="3560"/>
                    <a:pt x="4863" y="3366"/>
                  </a:cubicBezTo>
                  <a:cubicBezTo>
                    <a:pt x="4907" y="3199"/>
                    <a:pt x="4890" y="3022"/>
                    <a:pt x="4824" y="2867"/>
                  </a:cubicBezTo>
                  <a:lnTo>
                    <a:pt x="5883" y="788"/>
                  </a:lnTo>
                  <a:cubicBezTo>
                    <a:pt x="5883" y="777"/>
                    <a:pt x="5888" y="771"/>
                    <a:pt x="5888" y="766"/>
                  </a:cubicBezTo>
                  <a:lnTo>
                    <a:pt x="5894" y="755"/>
                  </a:lnTo>
                  <a:cubicBezTo>
                    <a:pt x="5938" y="633"/>
                    <a:pt x="6044" y="422"/>
                    <a:pt x="6243" y="422"/>
                  </a:cubicBezTo>
                  <a:close/>
                  <a:moveTo>
                    <a:pt x="727" y="6043"/>
                  </a:moveTo>
                  <a:lnTo>
                    <a:pt x="993" y="6071"/>
                  </a:lnTo>
                  <a:lnTo>
                    <a:pt x="3277" y="6332"/>
                  </a:lnTo>
                  <a:lnTo>
                    <a:pt x="3460" y="6354"/>
                  </a:lnTo>
                  <a:lnTo>
                    <a:pt x="3399" y="6930"/>
                  </a:lnTo>
                  <a:lnTo>
                    <a:pt x="666" y="6614"/>
                  </a:lnTo>
                  <a:lnTo>
                    <a:pt x="727" y="6043"/>
                  </a:lnTo>
                  <a:close/>
                  <a:moveTo>
                    <a:pt x="6254" y="1"/>
                  </a:moveTo>
                  <a:cubicBezTo>
                    <a:pt x="5916" y="1"/>
                    <a:pt x="5644" y="222"/>
                    <a:pt x="5500" y="610"/>
                  </a:cubicBezTo>
                  <a:lnTo>
                    <a:pt x="4530" y="2506"/>
                  </a:lnTo>
                  <a:cubicBezTo>
                    <a:pt x="4414" y="2434"/>
                    <a:pt x="4286" y="2390"/>
                    <a:pt x="4148" y="2390"/>
                  </a:cubicBezTo>
                  <a:cubicBezTo>
                    <a:pt x="4026" y="2390"/>
                    <a:pt x="3904" y="2423"/>
                    <a:pt x="3793" y="2479"/>
                  </a:cubicBezTo>
                  <a:lnTo>
                    <a:pt x="2556" y="3105"/>
                  </a:lnTo>
                  <a:cubicBezTo>
                    <a:pt x="2374" y="3199"/>
                    <a:pt x="2207" y="3321"/>
                    <a:pt x="2063" y="3471"/>
                  </a:cubicBezTo>
                  <a:lnTo>
                    <a:pt x="1614" y="3987"/>
                  </a:lnTo>
                  <a:lnTo>
                    <a:pt x="1608" y="3992"/>
                  </a:lnTo>
                  <a:cubicBezTo>
                    <a:pt x="1570" y="4037"/>
                    <a:pt x="1231" y="4452"/>
                    <a:pt x="1098" y="4874"/>
                  </a:cubicBezTo>
                  <a:lnTo>
                    <a:pt x="1098" y="4879"/>
                  </a:lnTo>
                  <a:lnTo>
                    <a:pt x="871" y="5617"/>
                  </a:lnTo>
                  <a:lnTo>
                    <a:pt x="749" y="5605"/>
                  </a:lnTo>
                  <a:cubicBezTo>
                    <a:pt x="732" y="5603"/>
                    <a:pt x="716" y="5602"/>
                    <a:pt x="699" y="5602"/>
                  </a:cubicBezTo>
                  <a:cubicBezTo>
                    <a:pt x="504" y="5602"/>
                    <a:pt x="337" y="5750"/>
                    <a:pt x="311" y="5949"/>
                  </a:cubicBezTo>
                  <a:lnTo>
                    <a:pt x="217" y="6775"/>
                  </a:lnTo>
                  <a:lnTo>
                    <a:pt x="17" y="8549"/>
                  </a:lnTo>
                  <a:lnTo>
                    <a:pt x="17" y="8566"/>
                  </a:lnTo>
                  <a:cubicBezTo>
                    <a:pt x="1" y="8727"/>
                    <a:pt x="56" y="8887"/>
                    <a:pt x="162" y="9004"/>
                  </a:cubicBezTo>
                  <a:cubicBezTo>
                    <a:pt x="274" y="9111"/>
                    <a:pt x="420" y="9171"/>
                    <a:pt x="572" y="9171"/>
                  </a:cubicBezTo>
                  <a:cubicBezTo>
                    <a:pt x="585" y="9171"/>
                    <a:pt x="598" y="9171"/>
                    <a:pt x="611" y="9170"/>
                  </a:cubicBezTo>
                  <a:lnTo>
                    <a:pt x="1409" y="9170"/>
                  </a:lnTo>
                  <a:cubicBezTo>
                    <a:pt x="1697" y="9170"/>
                    <a:pt x="1697" y="8738"/>
                    <a:pt x="1409" y="8738"/>
                  </a:cubicBezTo>
                  <a:lnTo>
                    <a:pt x="599" y="8738"/>
                  </a:lnTo>
                  <a:cubicBezTo>
                    <a:pt x="588" y="8741"/>
                    <a:pt x="575" y="8742"/>
                    <a:pt x="563" y="8742"/>
                  </a:cubicBezTo>
                  <a:cubicBezTo>
                    <a:pt x="529" y="8742"/>
                    <a:pt x="495" y="8732"/>
                    <a:pt x="466" y="8716"/>
                  </a:cubicBezTo>
                  <a:cubicBezTo>
                    <a:pt x="444" y="8682"/>
                    <a:pt x="433" y="8643"/>
                    <a:pt x="439" y="8599"/>
                  </a:cubicBezTo>
                  <a:lnTo>
                    <a:pt x="616" y="7047"/>
                  </a:lnTo>
                  <a:lnTo>
                    <a:pt x="3349" y="7357"/>
                  </a:lnTo>
                  <a:lnTo>
                    <a:pt x="3211" y="8577"/>
                  </a:lnTo>
                  <a:cubicBezTo>
                    <a:pt x="3205" y="8671"/>
                    <a:pt x="3122" y="8749"/>
                    <a:pt x="3028" y="8749"/>
                  </a:cubicBezTo>
                  <a:lnTo>
                    <a:pt x="2407" y="8749"/>
                  </a:lnTo>
                  <a:cubicBezTo>
                    <a:pt x="2118" y="8749"/>
                    <a:pt x="2118" y="9181"/>
                    <a:pt x="2407" y="9181"/>
                  </a:cubicBezTo>
                  <a:lnTo>
                    <a:pt x="3039" y="9181"/>
                  </a:lnTo>
                  <a:cubicBezTo>
                    <a:pt x="3349" y="9170"/>
                    <a:pt x="3604" y="8937"/>
                    <a:pt x="3637" y="8627"/>
                  </a:cubicBezTo>
                  <a:lnTo>
                    <a:pt x="3893" y="6371"/>
                  </a:lnTo>
                  <a:cubicBezTo>
                    <a:pt x="3909" y="6221"/>
                    <a:pt x="3837" y="6071"/>
                    <a:pt x="3710" y="5988"/>
                  </a:cubicBezTo>
                  <a:lnTo>
                    <a:pt x="3793" y="5894"/>
                  </a:lnTo>
                  <a:lnTo>
                    <a:pt x="3798" y="5888"/>
                  </a:lnTo>
                  <a:cubicBezTo>
                    <a:pt x="3893" y="5794"/>
                    <a:pt x="4003" y="5716"/>
                    <a:pt x="4125" y="5655"/>
                  </a:cubicBezTo>
                  <a:lnTo>
                    <a:pt x="5140" y="5145"/>
                  </a:lnTo>
                  <a:lnTo>
                    <a:pt x="5151" y="5140"/>
                  </a:lnTo>
                  <a:cubicBezTo>
                    <a:pt x="5522" y="4929"/>
                    <a:pt x="5788" y="4585"/>
                    <a:pt x="5905" y="4181"/>
                  </a:cubicBezTo>
                  <a:lnTo>
                    <a:pt x="6980" y="1087"/>
                  </a:lnTo>
                  <a:cubicBezTo>
                    <a:pt x="6980" y="1082"/>
                    <a:pt x="6986" y="1076"/>
                    <a:pt x="6986" y="1071"/>
                  </a:cubicBezTo>
                  <a:cubicBezTo>
                    <a:pt x="7069" y="766"/>
                    <a:pt x="7052" y="211"/>
                    <a:pt x="6487" y="34"/>
                  </a:cubicBezTo>
                  <a:lnTo>
                    <a:pt x="6481" y="34"/>
                  </a:lnTo>
                  <a:cubicBezTo>
                    <a:pt x="6404" y="12"/>
                    <a:pt x="6332" y="1"/>
                    <a:pt x="6254"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 name="Google Shape;1388;p68"/>
            <p:cNvSpPr/>
            <p:nvPr/>
          </p:nvSpPr>
          <p:spPr>
            <a:xfrm>
              <a:off x="1638363" y="2300874"/>
              <a:ext cx="177289" cy="213772"/>
            </a:xfrm>
            <a:custGeom>
              <a:avLst/>
              <a:gdLst/>
              <a:ahLst/>
              <a:cxnLst/>
              <a:rect l="l" t="t" r="r" b="b"/>
              <a:pathLst>
                <a:path w="6881" h="8297" extrusionOk="0">
                  <a:moveTo>
                    <a:pt x="3449" y="428"/>
                  </a:moveTo>
                  <a:cubicBezTo>
                    <a:pt x="3992" y="428"/>
                    <a:pt x="4314" y="616"/>
                    <a:pt x="4408" y="683"/>
                  </a:cubicBezTo>
                  <a:cubicBezTo>
                    <a:pt x="4502" y="932"/>
                    <a:pt x="4536" y="1198"/>
                    <a:pt x="4508" y="1459"/>
                  </a:cubicBezTo>
                  <a:cubicBezTo>
                    <a:pt x="4181" y="1287"/>
                    <a:pt x="3821" y="1198"/>
                    <a:pt x="3449" y="1198"/>
                  </a:cubicBezTo>
                  <a:cubicBezTo>
                    <a:pt x="3078" y="1198"/>
                    <a:pt x="2706" y="1287"/>
                    <a:pt x="2374" y="1464"/>
                  </a:cubicBezTo>
                  <a:cubicBezTo>
                    <a:pt x="2346" y="1198"/>
                    <a:pt x="2379" y="932"/>
                    <a:pt x="2473" y="688"/>
                  </a:cubicBezTo>
                  <a:cubicBezTo>
                    <a:pt x="2579" y="616"/>
                    <a:pt x="2906" y="428"/>
                    <a:pt x="3449" y="428"/>
                  </a:cubicBezTo>
                  <a:close/>
                  <a:moveTo>
                    <a:pt x="3449" y="1625"/>
                  </a:moveTo>
                  <a:cubicBezTo>
                    <a:pt x="3798" y="1631"/>
                    <a:pt x="4142" y="1731"/>
                    <a:pt x="4436" y="1919"/>
                  </a:cubicBezTo>
                  <a:cubicBezTo>
                    <a:pt x="4419" y="2002"/>
                    <a:pt x="4392" y="2085"/>
                    <a:pt x="4364" y="2180"/>
                  </a:cubicBezTo>
                  <a:cubicBezTo>
                    <a:pt x="4225" y="2606"/>
                    <a:pt x="3948" y="3155"/>
                    <a:pt x="3438" y="3809"/>
                  </a:cubicBezTo>
                  <a:cubicBezTo>
                    <a:pt x="2834" y="3033"/>
                    <a:pt x="2562" y="2396"/>
                    <a:pt x="2446" y="1919"/>
                  </a:cubicBezTo>
                  <a:cubicBezTo>
                    <a:pt x="2745" y="1731"/>
                    <a:pt x="3094" y="1631"/>
                    <a:pt x="3449" y="1625"/>
                  </a:cubicBezTo>
                  <a:close/>
                  <a:moveTo>
                    <a:pt x="1936" y="1204"/>
                  </a:moveTo>
                  <a:cubicBezTo>
                    <a:pt x="1913" y="1836"/>
                    <a:pt x="2113" y="2839"/>
                    <a:pt x="3161" y="4153"/>
                  </a:cubicBezTo>
                  <a:cubicBezTo>
                    <a:pt x="2945" y="4403"/>
                    <a:pt x="2690" y="4669"/>
                    <a:pt x="2401" y="4946"/>
                  </a:cubicBezTo>
                  <a:cubicBezTo>
                    <a:pt x="1525" y="3793"/>
                    <a:pt x="1320" y="2922"/>
                    <a:pt x="1309" y="2379"/>
                  </a:cubicBezTo>
                  <a:lnTo>
                    <a:pt x="1309" y="2374"/>
                  </a:lnTo>
                  <a:cubicBezTo>
                    <a:pt x="1309" y="2351"/>
                    <a:pt x="1320" y="1803"/>
                    <a:pt x="1847" y="1287"/>
                  </a:cubicBezTo>
                  <a:lnTo>
                    <a:pt x="1936" y="1204"/>
                  </a:lnTo>
                  <a:close/>
                  <a:moveTo>
                    <a:pt x="4525" y="5572"/>
                  </a:moveTo>
                  <a:cubicBezTo>
                    <a:pt x="5018" y="6010"/>
                    <a:pt x="5528" y="6426"/>
                    <a:pt x="6066" y="6809"/>
                  </a:cubicBezTo>
                  <a:lnTo>
                    <a:pt x="5434" y="6931"/>
                  </a:lnTo>
                  <a:cubicBezTo>
                    <a:pt x="5334" y="6947"/>
                    <a:pt x="5262" y="7036"/>
                    <a:pt x="5256" y="7136"/>
                  </a:cubicBezTo>
                  <a:lnTo>
                    <a:pt x="5251" y="7651"/>
                  </a:lnTo>
                  <a:cubicBezTo>
                    <a:pt x="4730" y="7263"/>
                    <a:pt x="4231" y="6847"/>
                    <a:pt x="3754" y="6404"/>
                  </a:cubicBezTo>
                  <a:cubicBezTo>
                    <a:pt x="3876" y="6288"/>
                    <a:pt x="3992" y="6166"/>
                    <a:pt x="4103" y="6049"/>
                  </a:cubicBezTo>
                  <a:lnTo>
                    <a:pt x="4142" y="6005"/>
                  </a:lnTo>
                  <a:lnTo>
                    <a:pt x="4186" y="5960"/>
                  </a:lnTo>
                  <a:lnTo>
                    <a:pt x="4236" y="5905"/>
                  </a:lnTo>
                  <a:lnTo>
                    <a:pt x="4270" y="5866"/>
                  </a:lnTo>
                  <a:lnTo>
                    <a:pt x="4325" y="5800"/>
                  </a:lnTo>
                  <a:lnTo>
                    <a:pt x="4358" y="5766"/>
                  </a:lnTo>
                  <a:lnTo>
                    <a:pt x="4425" y="5694"/>
                  </a:lnTo>
                  <a:lnTo>
                    <a:pt x="4441" y="5672"/>
                  </a:lnTo>
                  <a:lnTo>
                    <a:pt x="4525" y="5572"/>
                  </a:lnTo>
                  <a:close/>
                  <a:moveTo>
                    <a:pt x="3444" y="1"/>
                  </a:moveTo>
                  <a:cubicBezTo>
                    <a:pt x="2651" y="1"/>
                    <a:pt x="2202" y="350"/>
                    <a:pt x="2157" y="383"/>
                  </a:cubicBezTo>
                  <a:lnTo>
                    <a:pt x="2146" y="394"/>
                  </a:lnTo>
                  <a:lnTo>
                    <a:pt x="1542" y="982"/>
                  </a:lnTo>
                  <a:cubicBezTo>
                    <a:pt x="916" y="1586"/>
                    <a:pt x="877" y="2252"/>
                    <a:pt x="877" y="2368"/>
                  </a:cubicBezTo>
                  <a:lnTo>
                    <a:pt x="877" y="2385"/>
                  </a:lnTo>
                  <a:cubicBezTo>
                    <a:pt x="882" y="2995"/>
                    <a:pt x="1104" y="3976"/>
                    <a:pt x="2080" y="5245"/>
                  </a:cubicBezTo>
                  <a:cubicBezTo>
                    <a:pt x="1470" y="5789"/>
                    <a:pt x="827" y="6293"/>
                    <a:pt x="162" y="6753"/>
                  </a:cubicBezTo>
                  <a:cubicBezTo>
                    <a:pt x="1" y="6864"/>
                    <a:pt x="56" y="7108"/>
                    <a:pt x="245" y="7147"/>
                  </a:cubicBezTo>
                  <a:lnTo>
                    <a:pt x="1193" y="7324"/>
                  </a:lnTo>
                  <a:lnTo>
                    <a:pt x="1204" y="8084"/>
                  </a:lnTo>
                  <a:cubicBezTo>
                    <a:pt x="1208" y="8212"/>
                    <a:pt x="1310" y="8296"/>
                    <a:pt x="1420" y="8296"/>
                  </a:cubicBezTo>
                  <a:cubicBezTo>
                    <a:pt x="1463" y="8296"/>
                    <a:pt x="1507" y="8283"/>
                    <a:pt x="1548" y="8256"/>
                  </a:cubicBezTo>
                  <a:cubicBezTo>
                    <a:pt x="2207" y="7779"/>
                    <a:pt x="2839" y="7263"/>
                    <a:pt x="3444" y="6709"/>
                  </a:cubicBezTo>
                  <a:cubicBezTo>
                    <a:pt x="4042" y="7263"/>
                    <a:pt x="4674" y="7779"/>
                    <a:pt x="5334" y="8256"/>
                  </a:cubicBezTo>
                  <a:cubicBezTo>
                    <a:pt x="5374" y="8283"/>
                    <a:pt x="5418" y="8296"/>
                    <a:pt x="5461" y="8296"/>
                  </a:cubicBezTo>
                  <a:cubicBezTo>
                    <a:pt x="5572" y="8296"/>
                    <a:pt x="5674" y="8212"/>
                    <a:pt x="5678" y="8084"/>
                  </a:cubicBezTo>
                  <a:lnTo>
                    <a:pt x="5689" y="7324"/>
                  </a:lnTo>
                  <a:lnTo>
                    <a:pt x="6642" y="7147"/>
                  </a:lnTo>
                  <a:cubicBezTo>
                    <a:pt x="6831" y="7114"/>
                    <a:pt x="6881" y="6864"/>
                    <a:pt x="6726" y="6759"/>
                  </a:cubicBezTo>
                  <a:lnTo>
                    <a:pt x="6726" y="6753"/>
                  </a:lnTo>
                  <a:cubicBezTo>
                    <a:pt x="6049" y="6293"/>
                    <a:pt x="5406" y="5783"/>
                    <a:pt x="4796" y="5245"/>
                  </a:cubicBezTo>
                  <a:cubicBezTo>
                    <a:pt x="5323" y="4558"/>
                    <a:pt x="5678" y="3893"/>
                    <a:pt x="5861" y="3261"/>
                  </a:cubicBezTo>
                  <a:cubicBezTo>
                    <a:pt x="5911" y="3094"/>
                    <a:pt x="5781" y="2986"/>
                    <a:pt x="5651" y="2986"/>
                  </a:cubicBezTo>
                  <a:cubicBezTo>
                    <a:pt x="5564" y="2986"/>
                    <a:pt x="5478" y="3034"/>
                    <a:pt x="5445" y="3144"/>
                  </a:cubicBezTo>
                  <a:cubicBezTo>
                    <a:pt x="5168" y="4109"/>
                    <a:pt x="4275" y="5661"/>
                    <a:pt x="1631" y="7657"/>
                  </a:cubicBezTo>
                  <a:lnTo>
                    <a:pt x="1620" y="7141"/>
                  </a:lnTo>
                  <a:cubicBezTo>
                    <a:pt x="1620" y="7036"/>
                    <a:pt x="1542" y="6953"/>
                    <a:pt x="1442" y="6931"/>
                  </a:cubicBezTo>
                  <a:lnTo>
                    <a:pt x="821" y="6814"/>
                  </a:lnTo>
                  <a:cubicBezTo>
                    <a:pt x="1415" y="6387"/>
                    <a:pt x="1980" y="5927"/>
                    <a:pt x="2518" y="5428"/>
                  </a:cubicBezTo>
                  <a:lnTo>
                    <a:pt x="2523" y="5423"/>
                  </a:lnTo>
                  <a:cubicBezTo>
                    <a:pt x="2684" y="5279"/>
                    <a:pt x="2834" y="5134"/>
                    <a:pt x="2972" y="4990"/>
                  </a:cubicBezTo>
                  <a:lnTo>
                    <a:pt x="2983" y="4979"/>
                  </a:lnTo>
                  <a:cubicBezTo>
                    <a:pt x="3028" y="4935"/>
                    <a:pt x="3072" y="4890"/>
                    <a:pt x="3111" y="4846"/>
                  </a:cubicBezTo>
                  <a:lnTo>
                    <a:pt x="3183" y="4774"/>
                  </a:lnTo>
                  <a:lnTo>
                    <a:pt x="3244" y="4702"/>
                  </a:lnTo>
                  <a:lnTo>
                    <a:pt x="3322" y="4619"/>
                  </a:lnTo>
                  <a:lnTo>
                    <a:pt x="3372" y="4563"/>
                  </a:lnTo>
                  <a:lnTo>
                    <a:pt x="3449" y="4475"/>
                  </a:lnTo>
                  <a:lnTo>
                    <a:pt x="3499" y="4419"/>
                  </a:lnTo>
                  <a:lnTo>
                    <a:pt x="3521" y="4392"/>
                  </a:lnTo>
                  <a:lnTo>
                    <a:pt x="3582" y="4325"/>
                  </a:lnTo>
                  <a:lnTo>
                    <a:pt x="3604" y="4292"/>
                  </a:lnTo>
                  <a:cubicBezTo>
                    <a:pt x="4170" y="3610"/>
                    <a:pt x="4563" y="2945"/>
                    <a:pt x="4769" y="2313"/>
                  </a:cubicBezTo>
                  <a:cubicBezTo>
                    <a:pt x="4818" y="2168"/>
                    <a:pt x="4857" y="2019"/>
                    <a:pt x="4885" y="1869"/>
                  </a:cubicBezTo>
                  <a:lnTo>
                    <a:pt x="4885" y="1852"/>
                  </a:lnTo>
                  <a:lnTo>
                    <a:pt x="4891" y="1825"/>
                  </a:lnTo>
                  <a:cubicBezTo>
                    <a:pt x="4891" y="1808"/>
                    <a:pt x="4896" y="1792"/>
                    <a:pt x="4902" y="1769"/>
                  </a:cubicBezTo>
                  <a:cubicBezTo>
                    <a:pt x="4913" y="1703"/>
                    <a:pt x="4924" y="1631"/>
                    <a:pt x="4929" y="1570"/>
                  </a:cubicBezTo>
                  <a:cubicBezTo>
                    <a:pt x="4929" y="1548"/>
                    <a:pt x="4929" y="1531"/>
                    <a:pt x="4935" y="1514"/>
                  </a:cubicBezTo>
                  <a:lnTo>
                    <a:pt x="4935" y="1498"/>
                  </a:lnTo>
                  <a:lnTo>
                    <a:pt x="4935" y="1448"/>
                  </a:lnTo>
                  <a:lnTo>
                    <a:pt x="4935" y="1431"/>
                  </a:lnTo>
                  <a:lnTo>
                    <a:pt x="4935" y="1387"/>
                  </a:lnTo>
                  <a:lnTo>
                    <a:pt x="4935" y="1370"/>
                  </a:lnTo>
                  <a:lnTo>
                    <a:pt x="4935" y="1320"/>
                  </a:lnTo>
                  <a:lnTo>
                    <a:pt x="4935" y="1309"/>
                  </a:lnTo>
                  <a:lnTo>
                    <a:pt x="4935" y="1265"/>
                  </a:lnTo>
                  <a:lnTo>
                    <a:pt x="4935" y="1254"/>
                  </a:lnTo>
                  <a:lnTo>
                    <a:pt x="4935" y="1204"/>
                  </a:lnTo>
                  <a:lnTo>
                    <a:pt x="5024" y="1293"/>
                  </a:lnTo>
                  <a:cubicBezTo>
                    <a:pt x="5290" y="1548"/>
                    <a:pt x="5473" y="1875"/>
                    <a:pt x="5545" y="2235"/>
                  </a:cubicBezTo>
                  <a:cubicBezTo>
                    <a:pt x="5567" y="2359"/>
                    <a:pt x="5659" y="2414"/>
                    <a:pt x="5753" y="2414"/>
                  </a:cubicBezTo>
                  <a:cubicBezTo>
                    <a:pt x="5873" y="2414"/>
                    <a:pt x="5994" y="2322"/>
                    <a:pt x="5966" y="2163"/>
                  </a:cubicBezTo>
                  <a:cubicBezTo>
                    <a:pt x="5883" y="1708"/>
                    <a:pt x="5656" y="1298"/>
                    <a:pt x="5323" y="982"/>
                  </a:cubicBezTo>
                  <a:lnTo>
                    <a:pt x="4713" y="394"/>
                  </a:lnTo>
                  <a:lnTo>
                    <a:pt x="4708" y="389"/>
                  </a:lnTo>
                  <a:cubicBezTo>
                    <a:pt x="4691" y="372"/>
                    <a:pt x="4259" y="1"/>
                    <a:pt x="3444"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 name="Google Shape;1389;p68"/>
            <p:cNvSpPr/>
            <p:nvPr/>
          </p:nvSpPr>
          <p:spPr>
            <a:xfrm>
              <a:off x="1536101" y="2427303"/>
              <a:ext cx="179711" cy="236445"/>
            </a:xfrm>
            <a:custGeom>
              <a:avLst/>
              <a:gdLst/>
              <a:ahLst/>
              <a:cxnLst/>
              <a:rect l="l" t="t" r="r" b="b"/>
              <a:pathLst>
                <a:path w="6975" h="9177" extrusionOk="0">
                  <a:moveTo>
                    <a:pt x="821" y="438"/>
                  </a:moveTo>
                  <a:cubicBezTo>
                    <a:pt x="1021" y="438"/>
                    <a:pt x="1126" y="643"/>
                    <a:pt x="1176" y="771"/>
                  </a:cubicBezTo>
                  <a:lnTo>
                    <a:pt x="1176" y="782"/>
                  </a:lnTo>
                  <a:lnTo>
                    <a:pt x="1181" y="793"/>
                  </a:lnTo>
                  <a:lnTo>
                    <a:pt x="2152" y="2872"/>
                  </a:lnTo>
                  <a:cubicBezTo>
                    <a:pt x="2085" y="3033"/>
                    <a:pt x="2068" y="3210"/>
                    <a:pt x="2107" y="3382"/>
                  </a:cubicBezTo>
                  <a:cubicBezTo>
                    <a:pt x="2168" y="3576"/>
                    <a:pt x="2307" y="3731"/>
                    <a:pt x="2484" y="3809"/>
                  </a:cubicBezTo>
                  <a:lnTo>
                    <a:pt x="3532" y="4335"/>
                  </a:lnTo>
                  <a:cubicBezTo>
                    <a:pt x="3568" y="4354"/>
                    <a:pt x="3604" y="4363"/>
                    <a:pt x="3636" y="4363"/>
                  </a:cubicBezTo>
                  <a:cubicBezTo>
                    <a:pt x="3833" y="4363"/>
                    <a:pt x="3945" y="4062"/>
                    <a:pt x="3726" y="3953"/>
                  </a:cubicBezTo>
                  <a:lnTo>
                    <a:pt x="2673" y="3421"/>
                  </a:lnTo>
                  <a:cubicBezTo>
                    <a:pt x="2545" y="3354"/>
                    <a:pt x="2523" y="3282"/>
                    <a:pt x="2517" y="3260"/>
                  </a:cubicBezTo>
                  <a:cubicBezTo>
                    <a:pt x="2501" y="3166"/>
                    <a:pt x="2517" y="3071"/>
                    <a:pt x="2567" y="2983"/>
                  </a:cubicBezTo>
                  <a:cubicBezTo>
                    <a:pt x="2623" y="2894"/>
                    <a:pt x="2717" y="2839"/>
                    <a:pt x="2817" y="2827"/>
                  </a:cubicBezTo>
                  <a:cubicBezTo>
                    <a:pt x="2878" y="2833"/>
                    <a:pt x="2933" y="2850"/>
                    <a:pt x="2989" y="2877"/>
                  </a:cubicBezTo>
                  <a:lnTo>
                    <a:pt x="4225" y="3498"/>
                  </a:lnTo>
                  <a:cubicBezTo>
                    <a:pt x="4358" y="3570"/>
                    <a:pt x="4485" y="3665"/>
                    <a:pt x="4591" y="3775"/>
                  </a:cubicBezTo>
                  <a:lnTo>
                    <a:pt x="5040" y="4285"/>
                  </a:lnTo>
                  <a:cubicBezTo>
                    <a:pt x="5056" y="4308"/>
                    <a:pt x="5361" y="4679"/>
                    <a:pt x="5467" y="5023"/>
                  </a:cubicBezTo>
                  <a:lnTo>
                    <a:pt x="5672" y="5677"/>
                  </a:lnTo>
                  <a:lnTo>
                    <a:pt x="3754" y="5899"/>
                  </a:lnTo>
                  <a:lnTo>
                    <a:pt x="3504" y="5616"/>
                  </a:lnTo>
                  <a:lnTo>
                    <a:pt x="3504" y="5610"/>
                  </a:lnTo>
                  <a:lnTo>
                    <a:pt x="3493" y="5599"/>
                  </a:lnTo>
                  <a:cubicBezTo>
                    <a:pt x="3366" y="5466"/>
                    <a:pt x="3210" y="5355"/>
                    <a:pt x="3044" y="5278"/>
                  </a:cubicBezTo>
                  <a:lnTo>
                    <a:pt x="2035" y="4762"/>
                  </a:lnTo>
                  <a:cubicBezTo>
                    <a:pt x="1769" y="4613"/>
                    <a:pt x="1569" y="4363"/>
                    <a:pt x="1486" y="4069"/>
                  </a:cubicBezTo>
                  <a:cubicBezTo>
                    <a:pt x="1486" y="4064"/>
                    <a:pt x="1486" y="4058"/>
                    <a:pt x="1486" y="4053"/>
                  </a:cubicBezTo>
                  <a:lnTo>
                    <a:pt x="499" y="959"/>
                  </a:lnTo>
                  <a:cubicBezTo>
                    <a:pt x="477" y="859"/>
                    <a:pt x="427" y="549"/>
                    <a:pt x="716" y="455"/>
                  </a:cubicBezTo>
                  <a:cubicBezTo>
                    <a:pt x="749" y="444"/>
                    <a:pt x="788" y="438"/>
                    <a:pt x="821" y="438"/>
                  </a:cubicBezTo>
                  <a:close/>
                  <a:moveTo>
                    <a:pt x="6248" y="6048"/>
                  </a:moveTo>
                  <a:lnTo>
                    <a:pt x="6315" y="6619"/>
                  </a:lnTo>
                  <a:lnTo>
                    <a:pt x="3576" y="6935"/>
                  </a:lnTo>
                  <a:lnTo>
                    <a:pt x="3515" y="6359"/>
                  </a:lnTo>
                  <a:lnTo>
                    <a:pt x="6248" y="6048"/>
                  </a:lnTo>
                  <a:close/>
                  <a:moveTo>
                    <a:pt x="6359" y="7052"/>
                  </a:moveTo>
                  <a:lnTo>
                    <a:pt x="6537" y="8604"/>
                  </a:lnTo>
                  <a:cubicBezTo>
                    <a:pt x="6542" y="8648"/>
                    <a:pt x="6531" y="8687"/>
                    <a:pt x="6509" y="8721"/>
                  </a:cubicBezTo>
                  <a:cubicBezTo>
                    <a:pt x="6472" y="8744"/>
                    <a:pt x="6435" y="8755"/>
                    <a:pt x="6395" y="8755"/>
                  </a:cubicBezTo>
                  <a:cubicBezTo>
                    <a:pt x="6387" y="8755"/>
                    <a:pt x="6379" y="8755"/>
                    <a:pt x="6370" y="8754"/>
                  </a:cubicBezTo>
                  <a:lnTo>
                    <a:pt x="3948" y="8754"/>
                  </a:lnTo>
                  <a:cubicBezTo>
                    <a:pt x="3848" y="8754"/>
                    <a:pt x="3770" y="8676"/>
                    <a:pt x="3765" y="8582"/>
                  </a:cubicBezTo>
                  <a:lnTo>
                    <a:pt x="3626" y="7362"/>
                  </a:lnTo>
                  <a:lnTo>
                    <a:pt x="6359" y="7052"/>
                  </a:lnTo>
                  <a:close/>
                  <a:moveTo>
                    <a:pt x="815" y="0"/>
                  </a:moveTo>
                  <a:cubicBezTo>
                    <a:pt x="738" y="0"/>
                    <a:pt x="660" y="11"/>
                    <a:pt x="588" y="33"/>
                  </a:cubicBezTo>
                  <a:lnTo>
                    <a:pt x="583" y="33"/>
                  </a:lnTo>
                  <a:cubicBezTo>
                    <a:pt x="23" y="211"/>
                    <a:pt x="1" y="765"/>
                    <a:pt x="78" y="1065"/>
                  </a:cubicBezTo>
                  <a:lnTo>
                    <a:pt x="78" y="1076"/>
                  </a:lnTo>
                  <a:lnTo>
                    <a:pt x="1059" y="4169"/>
                  </a:lnTo>
                  <a:cubicBezTo>
                    <a:pt x="1176" y="4579"/>
                    <a:pt x="1447" y="4923"/>
                    <a:pt x="1813" y="5134"/>
                  </a:cubicBezTo>
                  <a:lnTo>
                    <a:pt x="1824" y="5139"/>
                  </a:lnTo>
                  <a:lnTo>
                    <a:pt x="2839" y="5655"/>
                  </a:lnTo>
                  <a:cubicBezTo>
                    <a:pt x="2961" y="5710"/>
                    <a:pt x="3072" y="5788"/>
                    <a:pt x="3166" y="5882"/>
                  </a:cubicBezTo>
                  <a:lnTo>
                    <a:pt x="3172" y="5888"/>
                  </a:lnTo>
                  <a:lnTo>
                    <a:pt x="3255" y="5982"/>
                  </a:lnTo>
                  <a:cubicBezTo>
                    <a:pt x="3127" y="6065"/>
                    <a:pt x="3055" y="6215"/>
                    <a:pt x="3072" y="6364"/>
                  </a:cubicBezTo>
                  <a:lnTo>
                    <a:pt x="3327" y="8621"/>
                  </a:lnTo>
                  <a:cubicBezTo>
                    <a:pt x="3360" y="8931"/>
                    <a:pt x="3615" y="9164"/>
                    <a:pt x="3926" y="9175"/>
                  </a:cubicBezTo>
                  <a:lnTo>
                    <a:pt x="6365" y="9175"/>
                  </a:lnTo>
                  <a:cubicBezTo>
                    <a:pt x="6378" y="9176"/>
                    <a:pt x="6391" y="9176"/>
                    <a:pt x="6403" y="9176"/>
                  </a:cubicBezTo>
                  <a:cubicBezTo>
                    <a:pt x="6556" y="9176"/>
                    <a:pt x="6701" y="9116"/>
                    <a:pt x="6814" y="9009"/>
                  </a:cubicBezTo>
                  <a:cubicBezTo>
                    <a:pt x="6919" y="8892"/>
                    <a:pt x="6975" y="8737"/>
                    <a:pt x="6969" y="8582"/>
                  </a:cubicBezTo>
                  <a:lnTo>
                    <a:pt x="6969" y="8576"/>
                  </a:lnTo>
                  <a:lnTo>
                    <a:pt x="6969" y="8565"/>
                  </a:lnTo>
                  <a:lnTo>
                    <a:pt x="6675" y="5965"/>
                  </a:lnTo>
                  <a:cubicBezTo>
                    <a:pt x="6648" y="5766"/>
                    <a:pt x="6481" y="5610"/>
                    <a:pt x="6282" y="5610"/>
                  </a:cubicBezTo>
                  <a:lnTo>
                    <a:pt x="6237" y="5610"/>
                  </a:lnTo>
                  <a:lnTo>
                    <a:pt x="6115" y="5627"/>
                  </a:lnTo>
                  <a:lnTo>
                    <a:pt x="5888" y="4890"/>
                  </a:lnTo>
                  <a:cubicBezTo>
                    <a:pt x="5749" y="4435"/>
                    <a:pt x="5372" y="4003"/>
                    <a:pt x="5372" y="3997"/>
                  </a:cubicBezTo>
                  <a:lnTo>
                    <a:pt x="4918" y="3482"/>
                  </a:lnTo>
                  <a:cubicBezTo>
                    <a:pt x="4779" y="3332"/>
                    <a:pt x="4613" y="3210"/>
                    <a:pt x="4430" y="3116"/>
                  </a:cubicBezTo>
                  <a:lnTo>
                    <a:pt x="3188" y="2489"/>
                  </a:lnTo>
                  <a:cubicBezTo>
                    <a:pt x="3077" y="2434"/>
                    <a:pt x="2955" y="2401"/>
                    <a:pt x="2828" y="2401"/>
                  </a:cubicBezTo>
                  <a:cubicBezTo>
                    <a:pt x="2695" y="2401"/>
                    <a:pt x="2567" y="2434"/>
                    <a:pt x="2462" y="2506"/>
                  </a:cubicBezTo>
                  <a:lnTo>
                    <a:pt x="1569" y="615"/>
                  </a:lnTo>
                  <a:cubicBezTo>
                    <a:pt x="1431" y="222"/>
                    <a:pt x="1154" y="0"/>
                    <a:pt x="815"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0" name="Google Shape;1390;p68"/>
          <p:cNvGrpSpPr/>
          <p:nvPr/>
        </p:nvGrpSpPr>
        <p:grpSpPr>
          <a:xfrm>
            <a:off x="900247" y="2322877"/>
            <a:ext cx="386140" cy="318842"/>
            <a:chOff x="900247" y="2322877"/>
            <a:chExt cx="386140" cy="318842"/>
          </a:xfrm>
        </p:grpSpPr>
        <p:sp>
          <p:nvSpPr>
            <p:cNvPr id="1391" name="Google Shape;1391;p68"/>
            <p:cNvSpPr/>
            <p:nvPr/>
          </p:nvSpPr>
          <p:spPr>
            <a:xfrm>
              <a:off x="1101884" y="2405093"/>
              <a:ext cx="184503" cy="236626"/>
            </a:xfrm>
            <a:custGeom>
              <a:avLst/>
              <a:gdLst/>
              <a:ahLst/>
              <a:cxnLst/>
              <a:rect l="l" t="t" r="r" b="b"/>
              <a:pathLst>
                <a:path w="7161" h="9184" extrusionOk="0">
                  <a:moveTo>
                    <a:pt x="6266" y="436"/>
                  </a:moveTo>
                  <a:cubicBezTo>
                    <a:pt x="6299" y="436"/>
                    <a:pt x="6333" y="441"/>
                    <a:pt x="6370" y="452"/>
                  </a:cubicBezTo>
                  <a:cubicBezTo>
                    <a:pt x="6653" y="546"/>
                    <a:pt x="6603" y="851"/>
                    <a:pt x="6581" y="951"/>
                  </a:cubicBezTo>
                  <a:lnTo>
                    <a:pt x="5500" y="4044"/>
                  </a:lnTo>
                  <a:lnTo>
                    <a:pt x="5500" y="4050"/>
                  </a:lnTo>
                  <a:lnTo>
                    <a:pt x="5500" y="4061"/>
                  </a:lnTo>
                  <a:cubicBezTo>
                    <a:pt x="5422" y="4360"/>
                    <a:pt x="5223" y="4610"/>
                    <a:pt x="4957" y="4759"/>
                  </a:cubicBezTo>
                  <a:cubicBezTo>
                    <a:pt x="3521" y="5486"/>
                    <a:pt x="3720" y="5342"/>
                    <a:pt x="3227" y="5896"/>
                  </a:cubicBezTo>
                  <a:lnTo>
                    <a:pt x="1314" y="5674"/>
                  </a:lnTo>
                  <a:cubicBezTo>
                    <a:pt x="1647" y="4588"/>
                    <a:pt x="1575" y="4698"/>
                    <a:pt x="2395" y="3767"/>
                  </a:cubicBezTo>
                  <a:cubicBezTo>
                    <a:pt x="2501" y="3662"/>
                    <a:pt x="2623" y="3568"/>
                    <a:pt x="2756" y="3495"/>
                  </a:cubicBezTo>
                  <a:cubicBezTo>
                    <a:pt x="4086" y="2825"/>
                    <a:pt x="4058" y="2825"/>
                    <a:pt x="4164" y="2825"/>
                  </a:cubicBezTo>
                  <a:cubicBezTo>
                    <a:pt x="4380" y="2825"/>
                    <a:pt x="4507" y="3107"/>
                    <a:pt x="4469" y="3263"/>
                  </a:cubicBezTo>
                  <a:cubicBezTo>
                    <a:pt x="4430" y="3385"/>
                    <a:pt x="4385" y="3385"/>
                    <a:pt x="3266" y="3950"/>
                  </a:cubicBezTo>
                  <a:cubicBezTo>
                    <a:pt x="3066" y="4050"/>
                    <a:pt x="3138" y="4355"/>
                    <a:pt x="3365" y="4355"/>
                  </a:cubicBezTo>
                  <a:cubicBezTo>
                    <a:pt x="3370" y="4355"/>
                    <a:pt x="3374" y="4355"/>
                    <a:pt x="3378" y="4355"/>
                  </a:cubicBezTo>
                  <a:cubicBezTo>
                    <a:pt x="3430" y="4355"/>
                    <a:pt x="3458" y="4336"/>
                    <a:pt x="4507" y="3806"/>
                  </a:cubicBezTo>
                  <a:cubicBezTo>
                    <a:pt x="4884" y="3617"/>
                    <a:pt x="4995" y="3252"/>
                    <a:pt x="4840" y="2875"/>
                  </a:cubicBezTo>
                  <a:cubicBezTo>
                    <a:pt x="5433" y="1710"/>
                    <a:pt x="5899" y="796"/>
                    <a:pt x="5910" y="768"/>
                  </a:cubicBezTo>
                  <a:cubicBezTo>
                    <a:pt x="5980" y="577"/>
                    <a:pt x="6093" y="436"/>
                    <a:pt x="6266" y="436"/>
                  </a:cubicBezTo>
                  <a:close/>
                  <a:moveTo>
                    <a:pt x="738" y="6046"/>
                  </a:moveTo>
                  <a:lnTo>
                    <a:pt x="3471" y="6356"/>
                  </a:lnTo>
                  <a:lnTo>
                    <a:pt x="3404" y="6933"/>
                  </a:lnTo>
                  <a:lnTo>
                    <a:pt x="671" y="6622"/>
                  </a:lnTo>
                  <a:lnTo>
                    <a:pt x="738" y="6046"/>
                  </a:lnTo>
                  <a:close/>
                  <a:moveTo>
                    <a:pt x="6272" y="1"/>
                  </a:moveTo>
                  <a:cubicBezTo>
                    <a:pt x="5973" y="1"/>
                    <a:pt x="5663" y="184"/>
                    <a:pt x="5505" y="613"/>
                  </a:cubicBezTo>
                  <a:lnTo>
                    <a:pt x="4535" y="2509"/>
                  </a:lnTo>
                  <a:cubicBezTo>
                    <a:pt x="4418" y="2432"/>
                    <a:pt x="4281" y="2393"/>
                    <a:pt x="4146" y="2393"/>
                  </a:cubicBezTo>
                  <a:cubicBezTo>
                    <a:pt x="4025" y="2393"/>
                    <a:pt x="3905" y="2424"/>
                    <a:pt x="3798" y="2486"/>
                  </a:cubicBezTo>
                  <a:cubicBezTo>
                    <a:pt x="2528" y="3124"/>
                    <a:pt x="2329" y="3196"/>
                    <a:pt x="2068" y="3479"/>
                  </a:cubicBezTo>
                  <a:cubicBezTo>
                    <a:pt x="1237" y="4427"/>
                    <a:pt x="1270" y="4333"/>
                    <a:pt x="871" y="5624"/>
                  </a:cubicBezTo>
                  <a:cubicBezTo>
                    <a:pt x="815" y="5613"/>
                    <a:pt x="760" y="5608"/>
                    <a:pt x="704" y="5608"/>
                  </a:cubicBezTo>
                  <a:cubicBezTo>
                    <a:pt x="505" y="5608"/>
                    <a:pt x="339" y="5757"/>
                    <a:pt x="311" y="5957"/>
                  </a:cubicBezTo>
                  <a:cubicBezTo>
                    <a:pt x="311" y="5974"/>
                    <a:pt x="17" y="8562"/>
                    <a:pt x="17" y="8574"/>
                  </a:cubicBezTo>
                  <a:cubicBezTo>
                    <a:pt x="0" y="8923"/>
                    <a:pt x="217" y="9178"/>
                    <a:pt x="610" y="9178"/>
                  </a:cubicBezTo>
                  <a:lnTo>
                    <a:pt x="1408" y="9178"/>
                  </a:lnTo>
                  <a:cubicBezTo>
                    <a:pt x="1697" y="9178"/>
                    <a:pt x="1697" y="8745"/>
                    <a:pt x="1408" y="8745"/>
                  </a:cubicBezTo>
                  <a:lnTo>
                    <a:pt x="610" y="8745"/>
                  </a:lnTo>
                  <a:cubicBezTo>
                    <a:pt x="477" y="8745"/>
                    <a:pt x="444" y="8712"/>
                    <a:pt x="444" y="8596"/>
                  </a:cubicBezTo>
                  <a:lnTo>
                    <a:pt x="621" y="7043"/>
                  </a:lnTo>
                  <a:lnTo>
                    <a:pt x="3354" y="7354"/>
                  </a:lnTo>
                  <a:lnTo>
                    <a:pt x="3216" y="8574"/>
                  </a:lnTo>
                  <a:cubicBezTo>
                    <a:pt x="3210" y="8673"/>
                    <a:pt x="3133" y="8751"/>
                    <a:pt x="3033" y="8751"/>
                  </a:cubicBezTo>
                  <a:lnTo>
                    <a:pt x="2412" y="8751"/>
                  </a:lnTo>
                  <a:cubicBezTo>
                    <a:pt x="2124" y="8751"/>
                    <a:pt x="2124" y="9183"/>
                    <a:pt x="2412" y="9183"/>
                  </a:cubicBezTo>
                  <a:lnTo>
                    <a:pt x="3038" y="9183"/>
                  </a:lnTo>
                  <a:cubicBezTo>
                    <a:pt x="3349" y="9178"/>
                    <a:pt x="3609" y="8939"/>
                    <a:pt x="3643" y="8629"/>
                  </a:cubicBezTo>
                  <a:lnTo>
                    <a:pt x="3898" y="6373"/>
                  </a:lnTo>
                  <a:cubicBezTo>
                    <a:pt x="3914" y="6223"/>
                    <a:pt x="3842" y="6073"/>
                    <a:pt x="3715" y="5990"/>
                  </a:cubicBezTo>
                  <a:cubicBezTo>
                    <a:pt x="3953" y="5719"/>
                    <a:pt x="3853" y="5802"/>
                    <a:pt x="5145" y="5142"/>
                  </a:cubicBezTo>
                  <a:lnTo>
                    <a:pt x="5156" y="5142"/>
                  </a:lnTo>
                  <a:cubicBezTo>
                    <a:pt x="5528" y="4931"/>
                    <a:pt x="5799" y="4588"/>
                    <a:pt x="5916" y="4177"/>
                  </a:cubicBezTo>
                  <a:cubicBezTo>
                    <a:pt x="5921" y="4166"/>
                    <a:pt x="6991" y="1084"/>
                    <a:pt x="6997" y="1067"/>
                  </a:cubicBezTo>
                  <a:cubicBezTo>
                    <a:pt x="7161" y="428"/>
                    <a:pt x="6728" y="1"/>
                    <a:pt x="627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 name="Google Shape;1392;p68"/>
            <p:cNvSpPr/>
            <p:nvPr/>
          </p:nvSpPr>
          <p:spPr>
            <a:xfrm>
              <a:off x="900247" y="2405067"/>
              <a:ext cx="182365" cy="236652"/>
            </a:xfrm>
            <a:custGeom>
              <a:avLst/>
              <a:gdLst/>
              <a:ahLst/>
              <a:cxnLst/>
              <a:rect l="l" t="t" r="r" b="b"/>
              <a:pathLst>
                <a:path w="7078" h="9185" extrusionOk="0">
                  <a:moveTo>
                    <a:pt x="897" y="439"/>
                  </a:moveTo>
                  <a:cubicBezTo>
                    <a:pt x="1070" y="439"/>
                    <a:pt x="1181" y="576"/>
                    <a:pt x="1251" y="769"/>
                  </a:cubicBezTo>
                  <a:cubicBezTo>
                    <a:pt x="1251" y="780"/>
                    <a:pt x="1257" y="786"/>
                    <a:pt x="1262" y="797"/>
                  </a:cubicBezTo>
                  <a:lnTo>
                    <a:pt x="2233" y="2876"/>
                  </a:lnTo>
                  <a:cubicBezTo>
                    <a:pt x="2077" y="3247"/>
                    <a:pt x="2183" y="3618"/>
                    <a:pt x="2565" y="3812"/>
                  </a:cubicBezTo>
                  <a:lnTo>
                    <a:pt x="3608" y="4339"/>
                  </a:lnTo>
                  <a:cubicBezTo>
                    <a:pt x="3643" y="4357"/>
                    <a:pt x="3678" y="4364"/>
                    <a:pt x="3711" y="4364"/>
                  </a:cubicBezTo>
                  <a:cubicBezTo>
                    <a:pt x="3913" y="4364"/>
                    <a:pt x="4026" y="4061"/>
                    <a:pt x="3802" y="3951"/>
                  </a:cubicBezTo>
                  <a:cubicBezTo>
                    <a:pt x="2671" y="3380"/>
                    <a:pt x="2637" y="3386"/>
                    <a:pt x="2604" y="3269"/>
                  </a:cubicBezTo>
                  <a:cubicBezTo>
                    <a:pt x="2560" y="3108"/>
                    <a:pt x="2693" y="2831"/>
                    <a:pt x="2909" y="2831"/>
                  </a:cubicBezTo>
                  <a:cubicBezTo>
                    <a:pt x="2964" y="2831"/>
                    <a:pt x="3025" y="2848"/>
                    <a:pt x="3075" y="2876"/>
                  </a:cubicBezTo>
                  <a:cubicBezTo>
                    <a:pt x="4772" y="3735"/>
                    <a:pt x="4422" y="3485"/>
                    <a:pt x="5127" y="4284"/>
                  </a:cubicBezTo>
                  <a:cubicBezTo>
                    <a:pt x="5531" y="4772"/>
                    <a:pt x="5576" y="5076"/>
                    <a:pt x="5759" y="5681"/>
                  </a:cubicBezTo>
                  <a:lnTo>
                    <a:pt x="3840" y="5897"/>
                  </a:lnTo>
                  <a:cubicBezTo>
                    <a:pt x="3336" y="5331"/>
                    <a:pt x="3541" y="5481"/>
                    <a:pt x="2111" y="4760"/>
                  </a:cubicBezTo>
                  <a:cubicBezTo>
                    <a:pt x="1845" y="4611"/>
                    <a:pt x="1651" y="4361"/>
                    <a:pt x="1567" y="4067"/>
                  </a:cubicBezTo>
                  <a:cubicBezTo>
                    <a:pt x="1567" y="4056"/>
                    <a:pt x="586" y="968"/>
                    <a:pt x="581" y="957"/>
                  </a:cubicBezTo>
                  <a:cubicBezTo>
                    <a:pt x="558" y="858"/>
                    <a:pt x="509" y="547"/>
                    <a:pt x="797" y="453"/>
                  </a:cubicBezTo>
                  <a:cubicBezTo>
                    <a:pt x="832" y="444"/>
                    <a:pt x="865" y="439"/>
                    <a:pt x="897" y="439"/>
                  </a:cubicBezTo>
                  <a:close/>
                  <a:moveTo>
                    <a:pt x="6330" y="6052"/>
                  </a:moveTo>
                  <a:lnTo>
                    <a:pt x="6396" y="6623"/>
                  </a:lnTo>
                  <a:lnTo>
                    <a:pt x="3663" y="6934"/>
                  </a:lnTo>
                  <a:lnTo>
                    <a:pt x="3596" y="6357"/>
                  </a:lnTo>
                  <a:lnTo>
                    <a:pt x="6330" y="6052"/>
                  </a:lnTo>
                  <a:close/>
                  <a:moveTo>
                    <a:pt x="6446" y="7050"/>
                  </a:moveTo>
                  <a:lnTo>
                    <a:pt x="6623" y="8602"/>
                  </a:lnTo>
                  <a:cubicBezTo>
                    <a:pt x="6623" y="8713"/>
                    <a:pt x="6585" y="8752"/>
                    <a:pt x="6457" y="8752"/>
                  </a:cubicBezTo>
                  <a:lnTo>
                    <a:pt x="4034" y="8752"/>
                  </a:lnTo>
                  <a:cubicBezTo>
                    <a:pt x="3935" y="8752"/>
                    <a:pt x="3857" y="8674"/>
                    <a:pt x="3851" y="8580"/>
                  </a:cubicBezTo>
                  <a:lnTo>
                    <a:pt x="3713" y="7360"/>
                  </a:lnTo>
                  <a:lnTo>
                    <a:pt x="6446" y="7050"/>
                  </a:lnTo>
                  <a:close/>
                  <a:moveTo>
                    <a:pt x="888" y="0"/>
                  </a:moveTo>
                  <a:cubicBezTo>
                    <a:pt x="432" y="0"/>
                    <a:pt x="1" y="429"/>
                    <a:pt x="165" y="1068"/>
                  </a:cubicBezTo>
                  <a:cubicBezTo>
                    <a:pt x="165" y="1079"/>
                    <a:pt x="1146" y="4167"/>
                    <a:pt x="1152" y="4173"/>
                  </a:cubicBezTo>
                  <a:cubicBezTo>
                    <a:pt x="1262" y="4583"/>
                    <a:pt x="1534" y="4932"/>
                    <a:pt x="1906" y="5137"/>
                  </a:cubicBezTo>
                  <a:lnTo>
                    <a:pt x="1917" y="5143"/>
                  </a:lnTo>
                  <a:cubicBezTo>
                    <a:pt x="3175" y="5780"/>
                    <a:pt x="3103" y="5714"/>
                    <a:pt x="3347" y="5991"/>
                  </a:cubicBezTo>
                  <a:cubicBezTo>
                    <a:pt x="3219" y="6074"/>
                    <a:pt x="3147" y="6218"/>
                    <a:pt x="3170" y="6374"/>
                  </a:cubicBezTo>
                  <a:lnTo>
                    <a:pt x="3425" y="8630"/>
                  </a:lnTo>
                  <a:cubicBezTo>
                    <a:pt x="3458" y="8940"/>
                    <a:pt x="3713" y="9179"/>
                    <a:pt x="4029" y="9184"/>
                  </a:cubicBezTo>
                  <a:lnTo>
                    <a:pt x="6463" y="9184"/>
                  </a:lnTo>
                  <a:cubicBezTo>
                    <a:pt x="6889" y="9184"/>
                    <a:pt x="7078" y="8874"/>
                    <a:pt x="7050" y="8569"/>
                  </a:cubicBezTo>
                  <a:lnTo>
                    <a:pt x="6751" y="5963"/>
                  </a:lnTo>
                  <a:cubicBezTo>
                    <a:pt x="6725" y="5761"/>
                    <a:pt x="6553" y="5612"/>
                    <a:pt x="6354" y="5612"/>
                  </a:cubicBezTo>
                  <a:cubicBezTo>
                    <a:pt x="6340" y="5612"/>
                    <a:pt x="6327" y="5613"/>
                    <a:pt x="6313" y="5614"/>
                  </a:cubicBezTo>
                  <a:lnTo>
                    <a:pt x="6191" y="5631"/>
                  </a:lnTo>
                  <a:lnTo>
                    <a:pt x="5969" y="4888"/>
                  </a:lnTo>
                  <a:cubicBezTo>
                    <a:pt x="5831" y="4444"/>
                    <a:pt x="5454" y="4001"/>
                    <a:pt x="5454" y="4001"/>
                  </a:cubicBezTo>
                  <a:cubicBezTo>
                    <a:pt x="4700" y="3142"/>
                    <a:pt x="5005" y="3363"/>
                    <a:pt x="3269" y="2487"/>
                  </a:cubicBezTo>
                  <a:cubicBezTo>
                    <a:pt x="3160" y="2426"/>
                    <a:pt x="3039" y="2396"/>
                    <a:pt x="2917" y="2396"/>
                  </a:cubicBezTo>
                  <a:cubicBezTo>
                    <a:pt x="2785" y="2396"/>
                    <a:pt x="2653" y="2432"/>
                    <a:pt x="2538" y="2504"/>
                  </a:cubicBezTo>
                  <a:lnTo>
                    <a:pt x="1656" y="619"/>
                  </a:lnTo>
                  <a:cubicBezTo>
                    <a:pt x="1498" y="186"/>
                    <a:pt x="1188" y="0"/>
                    <a:pt x="888"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 name="Google Shape;1393;p68"/>
            <p:cNvSpPr/>
            <p:nvPr/>
          </p:nvSpPr>
          <p:spPr>
            <a:xfrm>
              <a:off x="1019900" y="2322877"/>
              <a:ext cx="80284" cy="133154"/>
            </a:xfrm>
            <a:custGeom>
              <a:avLst/>
              <a:gdLst/>
              <a:ahLst/>
              <a:cxnLst/>
              <a:rect l="l" t="t" r="r" b="b"/>
              <a:pathLst>
                <a:path w="3116" h="5168" extrusionOk="0">
                  <a:moveTo>
                    <a:pt x="1547" y="433"/>
                  </a:moveTo>
                  <a:cubicBezTo>
                    <a:pt x="1913" y="433"/>
                    <a:pt x="2264" y="717"/>
                    <a:pt x="2268" y="1148"/>
                  </a:cubicBezTo>
                  <a:cubicBezTo>
                    <a:pt x="2262" y="1542"/>
                    <a:pt x="1946" y="1858"/>
                    <a:pt x="1552" y="1863"/>
                  </a:cubicBezTo>
                  <a:cubicBezTo>
                    <a:pt x="920" y="1863"/>
                    <a:pt x="599" y="1098"/>
                    <a:pt x="1048" y="644"/>
                  </a:cubicBezTo>
                  <a:cubicBezTo>
                    <a:pt x="1193" y="498"/>
                    <a:pt x="1372" y="433"/>
                    <a:pt x="1547" y="433"/>
                  </a:cubicBezTo>
                  <a:close/>
                  <a:moveTo>
                    <a:pt x="1552" y="1"/>
                  </a:moveTo>
                  <a:cubicBezTo>
                    <a:pt x="477" y="1"/>
                    <a:pt x="0" y="1370"/>
                    <a:pt x="843" y="2041"/>
                  </a:cubicBezTo>
                  <a:cubicBezTo>
                    <a:pt x="571" y="2229"/>
                    <a:pt x="410" y="2540"/>
                    <a:pt x="410" y="2872"/>
                  </a:cubicBezTo>
                  <a:lnTo>
                    <a:pt x="410" y="4608"/>
                  </a:lnTo>
                  <a:cubicBezTo>
                    <a:pt x="410" y="4912"/>
                    <a:pt x="660" y="5167"/>
                    <a:pt x="970" y="5167"/>
                  </a:cubicBezTo>
                  <a:lnTo>
                    <a:pt x="2140" y="5167"/>
                  </a:lnTo>
                  <a:cubicBezTo>
                    <a:pt x="2451" y="5167"/>
                    <a:pt x="2700" y="4912"/>
                    <a:pt x="2700" y="4608"/>
                  </a:cubicBezTo>
                  <a:lnTo>
                    <a:pt x="2700" y="4014"/>
                  </a:lnTo>
                  <a:cubicBezTo>
                    <a:pt x="2700" y="3873"/>
                    <a:pt x="2592" y="3802"/>
                    <a:pt x="2484" y="3802"/>
                  </a:cubicBezTo>
                  <a:cubicBezTo>
                    <a:pt x="2376" y="3802"/>
                    <a:pt x="2268" y="3873"/>
                    <a:pt x="2268" y="4014"/>
                  </a:cubicBezTo>
                  <a:lnTo>
                    <a:pt x="2268" y="4608"/>
                  </a:lnTo>
                  <a:cubicBezTo>
                    <a:pt x="2268" y="4680"/>
                    <a:pt x="2212" y="4735"/>
                    <a:pt x="2140" y="4735"/>
                  </a:cubicBezTo>
                  <a:lnTo>
                    <a:pt x="970" y="4735"/>
                  </a:lnTo>
                  <a:cubicBezTo>
                    <a:pt x="898" y="4735"/>
                    <a:pt x="843" y="4680"/>
                    <a:pt x="843" y="4608"/>
                  </a:cubicBezTo>
                  <a:lnTo>
                    <a:pt x="843" y="2872"/>
                  </a:lnTo>
                  <a:cubicBezTo>
                    <a:pt x="843" y="2551"/>
                    <a:pt x="1103" y="2290"/>
                    <a:pt x="1419" y="2290"/>
                  </a:cubicBezTo>
                  <a:lnTo>
                    <a:pt x="1686" y="2290"/>
                  </a:lnTo>
                  <a:cubicBezTo>
                    <a:pt x="2007" y="2290"/>
                    <a:pt x="2268" y="2551"/>
                    <a:pt x="2268" y="2872"/>
                  </a:cubicBezTo>
                  <a:lnTo>
                    <a:pt x="2268" y="3011"/>
                  </a:lnTo>
                  <a:cubicBezTo>
                    <a:pt x="2268" y="3133"/>
                    <a:pt x="2362" y="3227"/>
                    <a:pt x="2484" y="3227"/>
                  </a:cubicBezTo>
                  <a:cubicBezTo>
                    <a:pt x="2600" y="3227"/>
                    <a:pt x="2700" y="3133"/>
                    <a:pt x="2700" y="3011"/>
                  </a:cubicBezTo>
                  <a:lnTo>
                    <a:pt x="2700" y="2872"/>
                  </a:lnTo>
                  <a:cubicBezTo>
                    <a:pt x="2700" y="2540"/>
                    <a:pt x="2539" y="2229"/>
                    <a:pt x="2268" y="2041"/>
                  </a:cubicBezTo>
                  <a:cubicBezTo>
                    <a:pt x="3116" y="1370"/>
                    <a:pt x="2634" y="1"/>
                    <a:pt x="155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 name="Google Shape;1394;p68"/>
            <p:cNvSpPr/>
            <p:nvPr/>
          </p:nvSpPr>
          <p:spPr>
            <a:xfrm>
              <a:off x="1087584" y="2323032"/>
              <a:ext cx="80310" cy="132999"/>
            </a:xfrm>
            <a:custGeom>
              <a:avLst/>
              <a:gdLst/>
              <a:ahLst/>
              <a:cxnLst/>
              <a:rect l="l" t="t" r="r" b="b"/>
              <a:pathLst>
                <a:path w="3117" h="5162" extrusionOk="0">
                  <a:moveTo>
                    <a:pt x="1567" y="428"/>
                  </a:moveTo>
                  <a:cubicBezTo>
                    <a:pt x="1741" y="428"/>
                    <a:pt x="1918" y="493"/>
                    <a:pt x="2063" y="638"/>
                  </a:cubicBezTo>
                  <a:cubicBezTo>
                    <a:pt x="2512" y="1087"/>
                    <a:pt x="2196" y="1857"/>
                    <a:pt x="1559" y="1857"/>
                  </a:cubicBezTo>
                  <a:cubicBezTo>
                    <a:pt x="1165" y="1857"/>
                    <a:pt x="849" y="1536"/>
                    <a:pt x="849" y="1142"/>
                  </a:cubicBezTo>
                  <a:cubicBezTo>
                    <a:pt x="849" y="714"/>
                    <a:pt x="1200" y="428"/>
                    <a:pt x="1567" y="428"/>
                  </a:cubicBezTo>
                  <a:close/>
                  <a:moveTo>
                    <a:pt x="1692" y="2290"/>
                  </a:moveTo>
                  <a:cubicBezTo>
                    <a:pt x="2013" y="2290"/>
                    <a:pt x="2274" y="2550"/>
                    <a:pt x="2274" y="2866"/>
                  </a:cubicBezTo>
                  <a:lnTo>
                    <a:pt x="2274" y="4602"/>
                  </a:lnTo>
                  <a:cubicBezTo>
                    <a:pt x="2274" y="4674"/>
                    <a:pt x="2213" y="4729"/>
                    <a:pt x="2141" y="4729"/>
                  </a:cubicBezTo>
                  <a:lnTo>
                    <a:pt x="977" y="4729"/>
                  </a:lnTo>
                  <a:cubicBezTo>
                    <a:pt x="905" y="4729"/>
                    <a:pt x="849" y="4674"/>
                    <a:pt x="849" y="4602"/>
                  </a:cubicBezTo>
                  <a:lnTo>
                    <a:pt x="849" y="2866"/>
                  </a:lnTo>
                  <a:cubicBezTo>
                    <a:pt x="849" y="2550"/>
                    <a:pt x="1104" y="2290"/>
                    <a:pt x="1426" y="2290"/>
                  </a:cubicBezTo>
                  <a:close/>
                  <a:moveTo>
                    <a:pt x="1559" y="0"/>
                  </a:moveTo>
                  <a:cubicBezTo>
                    <a:pt x="483" y="0"/>
                    <a:pt x="1" y="1364"/>
                    <a:pt x="849" y="2040"/>
                  </a:cubicBezTo>
                  <a:cubicBezTo>
                    <a:pt x="578" y="2229"/>
                    <a:pt x="417" y="2539"/>
                    <a:pt x="417" y="2872"/>
                  </a:cubicBezTo>
                  <a:lnTo>
                    <a:pt x="417" y="4602"/>
                  </a:lnTo>
                  <a:cubicBezTo>
                    <a:pt x="417" y="4912"/>
                    <a:pt x="666" y="5161"/>
                    <a:pt x="977" y="5161"/>
                  </a:cubicBezTo>
                  <a:lnTo>
                    <a:pt x="2146" y="5161"/>
                  </a:lnTo>
                  <a:cubicBezTo>
                    <a:pt x="2451" y="5161"/>
                    <a:pt x="2706" y="4912"/>
                    <a:pt x="2706" y="4602"/>
                  </a:cubicBezTo>
                  <a:lnTo>
                    <a:pt x="2706" y="2872"/>
                  </a:lnTo>
                  <a:cubicBezTo>
                    <a:pt x="2706" y="2539"/>
                    <a:pt x="2546" y="2229"/>
                    <a:pt x="2274" y="2040"/>
                  </a:cubicBezTo>
                  <a:cubicBezTo>
                    <a:pt x="3117" y="1364"/>
                    <a:pt x="2640" y="0"/>
                    <a:pt x="1559"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 name="Google Shape;1395;p68"/>
            <p:cNvSpPr/>
            <p:nvPr/>
          </p:nvSpPr>
          <p:spPr>
            <a:xfrm>
              <a:off x="1160164" y="2373299"/>
              <a:ext cx="52148" cy="82731"/>
            </a:xfrm>
            <a:custGeom>
              <a:avLst/>
              <a:gdLst/>
              <a:ahLst/>
              <a:cxnLst/>
              <a:rect l="l" t="t" r="r" b="b"/>
              <a:pathLst>
                <a:path w="2024" h="3211" extrusionOk="0">
                  <a:moveTo>
                    <a:pt x="1009" y="427"/>
                  </a:moveTo>
                  <a:cubicBezTo>
                    <a:pt x="1303" y="427"/>
                    <a:pt x="1453" y="782"/>
                    <a:pt x="1248" y="993"/>
                  </a:cubicBezTo>
                  <a:cubicBezTo>
                    <a:pt x="1179" y="1061"/>
                    <a:pt x="1096" y="1092"/>
                    <a:pt x="1015" y="1092"/>
                  </a:cubicBezTo>
                  <a:cubicBezTo>
                    <a:pt x="844" y="1092"/>
                    <a:pt x="682" y="959"/>
                    <a:pt x="682" y="760"/>
                  </a:cubicBezTo>
                  <a:cubicBezTo>
                    <a:pt x="682" y="577"/>
                    <a:pt x="826" y="427"/>
                    <a:pt x="1009" y="427"/>
                  </a:cubicBezTo>
                  <a:close/>
                  <a:moveTo>
                    <a:pt x="1087" y="1520"/>
                  </a:moveTo>
                  <a:cubicBezTo>
                    <a:pt x="1231" y="1520"/>
                    <a:pt x="1342" y="1636"/>
                    <a:pt x="1342" y="1775"/>
                  </a:cubicBezTo>
                  <a:lnTo>
                    <a:pt x="1342" y="2645"/>
                  </a:lnTo>
                  <a:cubicBezTo>
                    <a:pt x="1342" y="2717"/>
                    <a:pt x="1286" y="2778"/>
                    <a:pt x="1214" y="2778"/>
                  </a:cubicBezTo>
                  <a:lnTo>
                    <a:pt x="810" y="2778"/>
                  </a:lnTo>
                  <a:cubicBezTo>
                    <a:pt x="738" y="2778"/>
                    <a:pt x="682" y="2717"/>
                    <a:pt x="682" y="2645"/>
                  </a:cubicBezTo>
                  <a:lnTo>
                    <a:pt x="682" y="1775"/>
                  </a:lnTo>
                  <a:cubicBezTo>
                    <a:pt x="682" y="1636"/>
                    <a:pt x="793" y="1520"/>
                    <a:pt x="932" y="1520"/>
                  </a:cubicBezTo>
                  <a:close/>
                  <a:moveTo>
                    <a:pt x="1009" y="1"/>
                  </a:moveTo>
                  <a:cubicBezTo>
                    <a:pt x="344" y="1"/>
                    <a:pt x="0" y="793"/>
                    <a:pt x="455" y="1281"/>
                  </a:cubicBezTo>
                  <a:cubicBezTo>
                    <a:pt x="322" y="1409"/>
                    <a:pt x="250" y="1586"/>
                    <a:pt x="250" y="1775"/>
                  </a:cubicBezTo>
                  <a:lnTo>
                    <a:pt x="250" y="2651"/>
                  </a:lnTo>
                  <a:cubicBezTo>
                    <a:pt x="250" y="2961"/>
                    <a:pt x="499" y="3210"/>
                    <a:pt x="810" y="3210"/>
                  </a:cubicBezTo>
                  <a:lnTo>
                    <a:pt x="1214" y="3210"/>
                  </a:lnTo>
                  <a:cubicBezTo>
                    <a:pt x="1519" y="3210"/>
                    <a:pt x="1774" y="2961"/>
                    <a:pt x="1774" y="2651"/>
                  </a:cubicBezTo>
                  <a:lnTo>
                    <a:pt x="1774" y="1775"/>
                  </a:lnTo>
                  <a:cubicBezTo>
                    <a:pt x="1774" y="1586"/>
                    <a:pt x="1697" y="1409"/>
                    <a:pt x="1564" y="1281"/>
                  </a:cubicBezTo>
                  <a:cubicBezTo>
                    <a:pt x="2024" y="799"/>
                    <a:pt x="1680" y="1"/>
                    <a:pt x="1009"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 name="Google Shape;1396;p68"/>
            <p:cNvSpPr/>
            <p:nvPr/>
          </p:nvSpPr>
          <p:spPr>
            <a:xfrm>
              <a:off x="975764" y="2373299"/>
              <a:ext cx="52020" cy="82731"/>
            </a:xfrm>
            <a:custGeom>
              <a:avLst/>
              <a:gdLst/>
              <a:ahLst/>
              <a:cxnLst/>
              <a:rect l="l" t="t" r="r" b="b"/>
              <a:pathLst>
                <a:path w="2019" h="3211" extrusionOk="0">
                  <a:moveTo>
                    <a:pt x="1007" y="429"/>
                  </a:moveTo>
                  <a:cubicBezTo>
                    <a:pt x="1177" y="429"/>
                    <a:pt x="1342" y="561"/>
                    <a:pt x="1342" y="760"/>
                  </a:cubicBezTo>
                  <a:cubicBezTo>
                    <a:pt x="1342" y="943"/>
                    <a:pt x="1192" y="1087"/>
                    <a:pt x="1009" y="1087"/>
                  </a:cubicBezTo>
                  <a:cubicBezTo>
                    <a:pt x="715" y="1087"/>
                    <a:pt x="566" y="732"/>
                    <a:pt x="776" y="527"/>
                  </a:cubicBezTo>
                  <a:cubicBezTo>
                    <a:pt x="843" y="459"/>
                    <a:pt x="925" y="429"/>
                    <a:pt x="1007" y="429"/>
                  </a:cubicBezTo>
                  <a:close/>
                  <a:moveTo>
                    <a:pt x="1087" y="1520"/>
                  </a:moveTo>
                  <a:cubicBezTo>
                    <a:pt x="1225" y="1520"/>
                    <a:pt x="1336" y="1630"/>
                    <a:pt x="1336" y="1775"/>
                  </a:cubicBezTo>
                  <a:lnTo>
                    <a:pt x="1342" y="2651"/>
                  </a:lnTo>
                  <a:cubicBezTo>
                    <a:pt x="1336" y="2723"/>
                    <a:pt x="1281" y="2778"/>
                    <a:pt x="1209" y="2778"/>
                  </a:cubicBezTo>
                  <a:lnTo>
                    <a:pt x="810" y="2778"/>
                  </a:lnTo>
                  <a:cubicBezTo>
                    <a:pt x="737" y="2778"/>
                    <a:pt x="677" y="2723"/>
                    <a:pt x="677" y="2651"/>
                  </a:cubicBezTo>
                  <a:lnTo>
                    <a:pt x="677" y="1775"/>
                  </a:lnTo>
                  <a:cubicBezTo>
                    <a:pt x="677" y="1636"/>
                    <a:pt x="787" y="1520"/>
                    <a:pt x="932" y="1520"/>
                  </a:cubicBezTo>
                  <a:close/>
                  <a:moveTo>
                    <a:pt x="1009" y="1"/>
                  </a:moveTo>
                  <a:cubicBezTo>
                    <a:pt x="344" y="1"/>
                    <a:pt x="0" y="793"/>
                    <a:pt x="455" y="1281"/>
                  </a:cubicBezTo>
                  <a:cubicBezTo>
                    <a:pt x="322" y="1409"/>
                    <a:pt x="244" y="1586"/>
                    <a:pt x="250" y="1775"/>
                  </a:cubicBezTo>
                  <a:lnTo>
                    <a:pt x="250" y="2651"/>
                  </a:lnTo>
                  <a:cubicBezTo>
                    <a:pt x="250" y="2961"/>
                    <a:pt x="499" y="3210"/>
                    <a:pt x="810" y="3210"/>
                  </a:cubicBezTo>
                  <a:lnTo>
                    <a:pt x="1209" y="3210"/>
                  </a:lnTo>
                  <a:cubicBezTo>
                    <a:pt x="1519" y="3210"/>
                    <a:pt x="1769" y="2961"/>
                    <a:pt x="1769" y="2651"/>
                  </a:cubicBezTo>
                  <a:lnTo>
                    <a:pt x="1769" y="1775"/>
                  </a:lnTo>
                  <a:cubicBezTo>
                    <a:pt x="1769" y="1586"/>
                    <a:pt x="1697" y="1409"/>
                    <a:pt x="1564" y="1281"/>
                  </a:cubicBezTo>
                  <a:cubicBezTo>
                    <a:pt x="2018" y="799"/>
                    <a:pt x="1674" y="1"/>
                    <a:pt x="1009"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397" name="Google Shape;1397;p68"/>
          <p:cNvGrpSpPr/>
          <p:nvPr/>
        </p:nvGrpSpPr>
        <p:grpSpPr>
          <a:xfrm>
            <a:off x="7857183" y="1748421"/>
            <a:ext cx="389103" cy="309566"/>
            <a:chOff x="7857183" y="1748421"/>
            <a:chExt cx="389103" cy="309566"/>
          </a:xfrm>
        </p:grpSpPr>
        <p:sp>
          <p:nvSpPr>
            <p:cNvPr id="1398" name="Google Shape;1398;p68"/>
            <p:cNvSpPr/>
            <p:nvPr/>
          </p:nvSpPr>
          <p:spPr>
            <a:xfrm>
              <a:off x="7857183" y="1749116"/>
              <a:ext cx="389103" cy="308871"/>
            </a:xfrm>
            <a:custGeom>
              <a:avLst/>
              <a:gdLst/>
              <a:ahLst/>
              <a:cxnLst/>
              <a:rect l="l" t="t" r="r" b="b"/>
              <a:pathLst>
                <a:path w="15102" h="11988" extrusionOk="0">
                  <a:moveTo>
                    <a:pt x="2340" y="455"/>
                  </a:moveTo>
                  <a:lnTo>
                    <a:pt x="2340" y="455"/>
                  </a:lnTo>
                  <a:cubicBezTo>
                    <a:pt x="2700" y="1004"/>
                    <a:pt x="2439" y="1746"/>
                    <a:pt x="1819" y="1952"/>
                  </a:cubicBezTo>
                  <a:cubicBezTo>
                    <a:pt x="1458" y="1403"/>
                    <a:pt x="1713" y="660"/>
                    <a:pt x="2340" y="455"/>
                  </a:cubicBezTo>
                  <a:close/>
                  <a:moveTo>
                    <a:pt x="12768" y="455"/>
                  </a:moveTo>
                  <a:cubicBezTo>
                    <a:pt x="13388" y="660"/>
                    <a:pt x="13649" y="1403"/>
                    <a:pt x="13289" y="1952"/>
                  </a:cubicBezTo>
                  <a:cubicBezTo>
                    <a:pt x="12662" y="1746"/>
                    <a:pt x="12407" y="1004"/>
                    <a:pt x="12768" y="455"/>
                  </a:cubicBezTo>
                  <a:close/>
                  <a:moveTo>
                    <a:pt x="14430" y="2676"/>
                  </a:moveTo>
                  <a:cubicBezTo>
                    <a:pt x="14447" y="2676"/>
                    <a:pt x="14464" y="2677"/>
                    <a:pt x="14481" y="2678"/>
                  </a:cubicBezTo>
                  <a:cubicBezTo>
                    <a:pt x="14546" y="3162"/>
                    <a:pt x="14168" y="3587"/>
                    <a:pt x="13688" y="3587"/>
                  </a:cubicBezTo>
                  <a:cubicBezTo>
                    <a:pt x="13679" y="3587"/>
                    <a:pt x="13669" y="3587"/>
                    <a:pt x="13660" y="3587"/>
                  </a:cubicBezTo>
                  <a:cubicBezTo>
                    <a:pt x="13666" y="3465"/>
                    <a:pt x="13671" y="3343"/>
                    <a:pt x="13671" y="3221"/>
                  </a:cubicBezTo>
                  <a:cubicBezTo>
                    <a:pt x="13777" y="2893"/>
                    <a:pt x="14085" y="2676"/>
                    <a:pt x="14430" y="2676"/>
                  </a:cubicBezTo>
                  <a:close/>
                  <a:moveTo>
                    <a:pt x="688" y="2681"/>
                  </a:moveTo>
                  <a:cubicBezTo>
                    <a:pt x="1029" y="2681"/>
                    <a:pt x="1332" y="2897"/>
                    <a:pt x="1442" y="3227"/>
                  </a:cubicBezTo>
                  <a:cubicBezTo>
                    <a:pt x="1442" y="3349"/>
                    <a:pt x="1442" y="3471"/>
                    <a:pt x="1447" y="3593"/>
                  </a:cubicBezTo>
                  <a:cubicBezTo>
                    <a:pt x="1441" y="3593"/>
                    <a:pt x="1435" y="3593"/>
                    <a:pt x="1429" y="3593"/>
                  </a:cubicBezTo>
                  <a:cubicBezTo>
                    <a:pt x="944" y="3593"/>
                    <a:pt x="561" y="3165"/>
                    <a:pt x="627" y="2683"/>
                  </a:cubicBezTo>
                  <a:cubicBezTo>
                    <a:pt x="647" y="2682"/>
                    <a:pt x="668" y="2681"/>
                    <a:pt x="688" y="2681"/>
                  </a:cubicBezTo>
                  <a:close/>
                  <a:moveTo>
                    <a:pt x="2717" y="2744"/>
                  </a:moveTo>
                  <a:cubicBezTo>
                    <a:pt x="2750" y="2744"/>
                    <a:pt x="2783" y="2746"/>
                    <a:pt x="2816" y="2750"/>
                  </a:cubicBezTo>
                  <a:cubicBezTo>
                    <a:pt x="2847" y="3221"/>
                    <a:pt x="2473" y="3610"/>
                    <a:pt x="2012" y="3610"/>
                  </a:cubicBezTo>
                  <a:cubicBezTo>
                    <a:pt x="1980" y="3610"/>
                    <a:pt x="1946" y="3608"/>
                    <a:pt x="1913" y="3604"/>
                  </a:cubicBezTo>
                  <a:cubicBezTo>
                    <a:pt x="1882" y="3133"/>
                    <a:pt x="2257" y="2744"/>
                    <a:pt x="2717" y="2744"/>
                  </a:cubicBezTo>
                  <a:close/>
                  <a:moveTo>
                    <a:pt x="12396" y="2744"/>
                  </a:moveTo>
                  <a:cubicBezTo>
                    <a:pt x="12856" y="2750"/>
                    <a:pt x="13222" y="3138"/>
                    <a:pt x="13189" y="3604"/>
                  </a:cubicBezTo>
                  <a:lnTo>
                    <a:pt x="13194" y="3604"/>
                  </a:lnTo>
                  <a:cubicBezTo>
                    <a:pt x="13161" y="3608"/>
                    <a:pt x="13128" y="3610"/>
                    <a:pt x="13095" y="3610"/>
                  </a:cubicBezTo>
                  <a:cubicBezTo>
                    <a:pt x="12635" y="3610"/>
                    <a:pt x="12260" y="3221"/>
                    <a:pt x="12291" y="2750"/>
                  </a:cubicBezTo>
                  <a:cubicBezTo>
                    <a:pt x="12330" y="2744"/>
                    <a:pt x="12363" y="2744"/>
                    <a:pt x="12396" y="2744"/>
                  </a:cubicBezTo>
                  <a:close/>
                  <a:moveTo>
                    <a:pt x="13189" y="4036"/>
                  </a:moveTo>
                  <a:lnTo>
                    <a:pt x="13189" y="4036"/>
                  </a:lnTo>
                  <a:cubicBezTo>
                    <a:pt x="13178" y="4101"/>
                    <a:pt x="13167" y="4171"/>
                    <a:pt x="13157" y="4241"/>
                  </a:cubicBezTo>
                  <a:lnTo>
                    <a:pt x="13157" y="4241"/>
                  </a:lnTo>
                  <a:cubicBezTo>
                    <a:pt x="13097" y="4165"/>
                    <a:pt x="13037" y="4095"/>
                    <a:pt x="12967" y="4036"/>
                  </a:cubicBezTo>
                  <a:lnTo>
                    <a:pt x="12967" y="4036"/>
                  </a:lnTo>
                  <a:cubicBezTo>
                    <a:pt x="13003" y="4039"/>
                    <a:pt x="13039" y="4040"/>
                    <a:pt x="13076" y="4040"/>
                  </a:cubicBezTo>
                  <a:cubicBezTo>
                    <a:pt x="13113" y="4040"/>
                    <a:pt x="13150" y="4039"/>
                    <a:pt x="13189" y="4036"/>
                  </a:cubicBezTo>
                  <a:close/>
                  <a:moveTo>
                    <a:pt x="1918" y="4036"/>
                  </a:moveTo>
                  <a:cubicBezTo>
                    <a:pt x="1952" y="4036"/>
                    <a:pt x="1985" y="4042"/>
                    <a:pt x="2018" y="4042"/>
                  </a:cubicBezTo>
                  <a:cubicBezTo>
                    <a:pt x="2057" y="4042"/>
                    <a:pt x="2101" y="4042"/>
                    <a:pt x="2146" y="4036"/>
                  </a:cubicBezTo>
                  <a:lnTo>
                    <a:pt x="2146" y="4036"/>
                  </a:lnTo>
                  <a:cubicBezTo>
                    <a:pt x="2068" y="4097"/>
                    <a:pt x="2007" y="4169"/>
                    <a:pt x="1952" y="4247"/>
                  </a:cubicBezTo>
                  <a:cubicBezTo>
                    <a:pt x="1941" y="4175"/>
                    <a:pt x="1929" y="4108"/>
                    <a:pt x="1918" y="4036"/>
                  </a:cubicBezTo>
                  <a:close/>
                  <a:moveTo>
                    <a:pt x="2828" y="4175"/>
                  </a:moveTo>
                  <a:cubicBezTo>
                    <a:pt x="3004" y="4650"/>
                    <a:pt x="2702" y="5169"/>
                    <a:pt x="2201" y="5249"/>
                  </a:cubicBezTo>
                  <a:lnTo>
                    <a:pt x="2201" y="5249"/>
                  </a:lnTo>
                  <a:cubicBezTo>
                    <a:pt x="2024" y="4773"/>
                    <a:pt x="2323" y="4252"/>
                    <a:pt x="2828" y="4175"/>
                  </a:cubicBezTo>
                  <a:close/>
                  <a:moveTo>
                    <a:pt x="12285" y="4175"/>
                  </a:moveTo>
                  <a:cubicBezTo>
                    <a:pt x="12784" y="4258"/>
                    <a:pt x="13084" y="4773"/>
                    <a:pt x="12906" y="5250"/>
                  </a:cubicBezTo>
                  <a:cubicBezTo>
                    <a:pt x="12407" y="5167"/>
                    <a:pt x="12102" y="4646"/>
                    <a:pt x="12285" y="4175"/>
                  </a:cubicBezTo>
                  <a:close/>
                  <a:moveTo>
                    <a:pt x="981" y="4685"/>
                  </a:moveTo>
                  <a:cubicBezTo>
                    <a:pt x="1283" y="4685"/>
                    <a:pt x="1572" y="4857"/>
                    <a:pt x="1708" y="5150"/>
                  </a:cubicBezTo>
                  <a:cubicBezTo>
                    <a:pt x="1730" y="5217"/>
                    <a:pt x="1746" y="5289"/>
                    <a:pt x="1774" y="5355"/>
                  </a:cubicBezTo>
                  <a:lnTo>
                    <a:pt x="1774" y="5361"/>
                  </a:lnTo>
                  <a:cubicBezTo>
                    <a:pt x="1682" y="5394"/>
                    <a:pt x="1589" y="5410"/>
                    <a:pt x="1497" y="5410"/>
                  </a:cubicBezTo>
                  <a:cubicBezTo>
                    <a:pt x="1116" y="5410"/>
                    <a:pt x="770" y="5139"/>
                    <a:pt x="705" y="4734"/>
                  </a:cubicBezTo>
                  <a:lnTo>
                    <a:pt x="705" y="4734"/>
                  </a:lnTo>
                  <a:cubicBezTo>
                    <a:pt x="796" y="4701"/>
                    <a:pt x="889" y="4685"/>
                    <a:pt x="981" y="4685"/>
                  </a:cubicBezTo>
                  <a:close/>
                  <a:moveTo>
                    <a:pt x="14130" y="4685"/>
                  </a:moveTo>
                  <a:cubicBezTo>
                    <a:pt x="14221" y="4685"/>
                    <a:pt x="14313" y="4701"/>
                    <a:pt x="14403" y="4735"/>
                  </a:cubicBezTo>
                  <a:cubicBezTo>
                    <a:pt x="14342" y="5123"/>
                    <a:pt x="14004" y="5411"/>
                    <a:pt x="13610" y="5411"/>
                  </a:cubicBezTo>
                  <a:cubicBezTo>
                    <a:pt x="13516" y="5411"/>
                    <a:pt x="13422" y="5394"/>
                    <a:pt x="13333" y="5361"/>
                  </a:cubicBezTo>
                  <a:cubicBezTo>
                    <a:pt x="13355" y="5289"/>
                    <a:pt x="13377" y="5222"/>
                    <a:pt x="13400" y="5150"/>
                  </a:cubicBezTo>
                  <a:cubicBezTo>
                    <a:pt x="13536" y="4861"/>
                    <a:pt x="13826" y="4685"/>
                    <a:pt x="14130" y="4685"/>
                  </a:cubicBezTo>
                  <a:close/>
                  <a:moveTo>
                    <a:pt x="2489" y="5616"/>
                  </a:moveTo>
                  <a:lnTo>
                    <a:pt x="2489" y="5616"/>
                  </a:lnTo>
                  <a:cubicBezTo>
                    <a:pt x="2451" y="5671"/>
                    <a:pt x="2423" y="5732"/>
                    <a:pt x="2401" y="5799"/>
                  </a:cubicBezTo>
                  <a:cubicBezTo>
                    <a:pt x="2378" y="5755"/>
                    <a:pt x="2356" y="5705"/>
                    <a:pt x="2340" y="5660"/>
                  </a:cubicBezTo>
                  <a:cubicBezTo>
                    <a:pt x="2390" y="5649"/>
                    <a:pt x="2439" y="5633"/>
                    <a:pt x="2489" y="5616"/>
                  </a:cubicBezTo>
                  <a:close/>
                  <a:moveTo>
                    <a:pt x="12618" y="5616"/>
                  </a:moveTo>
                  <a:lnTo>
                    <a:pt x="12618" y="5616"/>
                  </a:lnTo>
                  <a:cubicBezTo>
                    <a:pt x="12668" y="5633"/>
                    <a:pt x="12718" y="5649"/>
                    <a:pt x="12768" y="5660"/>
                  </a:cubicBezTo>
                  <a:cubicBezTo>
                    <a:pt x="12751" y="5705"/>
                    <a:pt x="12729" y="5755"/>
                    <a:pt x="12712" y="5799"/>
                  </a:cubicBezTo>
                  <a:cubicBezTo>
                    <a:pt x="12684" y="5738"/>
                    <a:pt x="12657" y="5677"/>
                    <a:pt x="12618" y="5616"/>
                  </a:cubicBezTo>
                  <a:close/>
                  <a:moveTo>
                    <a:pt x="3182" y="5533"/>
                  </a:moveTo>
                  <a:lnTo>
                    <a:pt x="3182" y="5533"/>
                  </a:lnTo>
                  <a:cubicBezTo>
                    <a:pt x="3520" y="5936"/>
                    <a:pt x="3399" y="6544"/>
                    <a:pt x="2937" y="6795"/>
                  </a:cubicBezTo>
                  <a:lnTo>
                    <a:pt x="2937" y="6795"/>
                  </a:lnTo>
                  <a:cubicBezTo>
                    <a:pt x="2601" y="6390"/>
                    <a:pt x="2717" y="5776"/>
                    <a:pt x="3182" y="5533"/>
                  </a:cubicBezTo>
                  <a:close/>
                  <a:moveTo>
                    <a:pt x="11925" y="5533"/>
                  </a:moveTo>
                  <a:cubicBezTo>
                    <a:pt x="12391" y="5777"/>
                    <a:pt x="12507" y="6392"/>
                    <a:pt x="12174" y="6797"/>
                  </a:cubicBezTo>
                  <a:cubicBezTo>
                    <a:pt x="11709" y="6547"/>
                    <a:pt x="11587" y="5938"/>
                    <a:pt x="11925" y="5533"/>
                  </a:cubicBezTo>
                  <a:close/>
                  <a:moveTo>
                    <a:pt x="1828" y="6597"/>
                  </a:moveTo>
                  <a:cubicBezTo>
                    <a:pt x="2123" y="6597"/>
                    <a:pt x="2413" y="6754"/>
                    <a:pt x="2567" y="7041"/>
                  </a:cubicBezTo>
                  <a:cubicBezTo>
                    <a:pt x="2410" y="7168"/>
                    <a:pt x="2223" y="7229"/>
                    <a:pt x="2038" y="7229"/>
                  </a:cubicBezTo>
                  <a:cubicBezTo>
                    <a:pt x="1742" y="7229"/>
                    <a:pt x="1453" y="7073"/>
                    <a:pt x="1303" y="6786"/>
                  </a:cubicBezTo>
                  <a:cubicBezTo>
                    <a:pt x="1458" y="6658"/>
                    <a:pt x="1644" y="6597"/>
                    <a:pt x="1828" y="6597"/>
                  </a:cubicBezTo>
                  <a:close/>
                  <a:moveTo>
                    <a:pt x="13284" y="6597"/>
                  </a:moveTo>
                  <a:cubicBezTo>
                    <a:pt x="13474" y="6597"/>
                    <a:pt x="13660" y="6662"/>
                    <a:pt x="13810" y="6786"/>
                  </a:cubicBezTo>
                  <a:cubicBezTo>
                    <a:pt x="13656" y="7073"/>
                    <a:pt x="13365" y="7232"/>
                    <a:pt x="13070" y="7232"/>
                  </a:cubicBezTo>
                  <a:cubicBezTo>
                    <a:pt x="12886" y="7232"/>
                    <a:pt x="12701" y="7170"/>
                    <a:pt x="12546" y="7041"/>
                  </a:cubicBezTo>
                  <a:cubicBezTo>
                    <a:pt x="12657" y="6819"/>
                    <a:pt x="12867" y="6664"/>
                    <a:pt x="13111" y="6614"/>
                  </a:cubicBezTo>
                  <a:lnTo>
                    <a:pt x="13117" y="6614"/>
                  </a:lnTo>
                  <a:cubicBezTo>
                    <a:pt x="13172" y="6603"/>
                    <a:pt x="13228" y="6597"/>
                    <a:pt x="13284" y="6597"/>
                  </a:cubicBezTo>
                  <a:close/>
                  <a:moveTo>
                    <a:pt x="3282" y="7085"/>
                  </a:moveTo>
                  <a:cubicBezTo>
                    <a:pt x="3271" y="7141"/>
                    <a:pt x="3260" y="7196"/>
                    <a:pt x="3254" y="7246"/>
                  </a:cubicBezTo>
                  <a:lnTo>
                    <a:pt x="3182" y="7152"/>
                  </a:lnTo>
                  <a:cubicBezTo>
                    <a:pt x="3210" y="7135"/>
                    <a:pt x="3243" y="7113"/>
                    <a:pt x="3277" y="7085"/>
                  </a:cubicBezTo>
                  <a:close/>
                  <a:moveTo>
                    <a:pt x="11825" y="7085"/>
                  </a:moveTo>
                  <a:lnTo>
                    <a:pt x="11825" y="7085"/>
                  </a:lnTo>
                  <a:cubicBezTo>
                    <a:pt x="11858" y="7113"/>
                    <a:pt x="11897" y="7135"/>
                    <a:pt x="11930" y="7157"/>
                  </a:cubicBezTo>
                  <a:lnTo>
                    <a:pt x="11858" y="7251"/>
                  </a:lnTo>
                  <a:cubicBezTo>
                    <a:pt x="11853" y="7196"/>
                    <a:pt x="11842" y="7141"/>
                    <a:pt x="11825" y="7085"/>
                  </a:cubicBezTo>
                  <a:close/>
                  <a:moveTo>
                    <a:pt x="3936" y="6780"/>
                  </a:moveTo>
                  <a:cubicBezTo>
                    <a:pt x="4384" y="7085"/>
                    <a:pt x="4441" y="7726"/>
                    <a:pt x="4049" y="8103"/>
                  </a:cubicBezTo>
                  <a:lnTo>
                    <a:pt x="4049" y="8103"/>
                  </a:lnTo>
                  <a:cubicBezTo>
                    <a:pt x="3598" y="7797"/>
                    <a:pt x="3544" y="7156"/>
                    <a:pt x="3936" y="6780"/>
                  </a:cubicBezTo>
                  <a:close/>
                  <a:moveTo>
                    <a:pt x="11171" y="6780"/>
                  </a:moveTo>
                  <a:lnTo>
                    <a:pt x="11171" y="6780"/>
                  </a:lnTo>
                  <a:cubicBezTo>
                    <a:pt x="11565" y="7157"/>
                    <a:pt x="11509" y="7800"/>
                    <a:pt x="11055" y="8105"/>
                  </a:cubicBezTo>
                  <a:cubicBezTo>
                    <a:pt x="10661" y="7728"/>
                    <a:pt x="10722" y="7085"/>
                    <a:pt x="11171" y="6780"/>
                  </a:cubicBezTo>
                  <a:close/>
                  <a:moveTo>
                    <a:pt x="3150" y="8175"/>
                  </a:moveTo>
                  <a:cubicBezTo>
                    <a:pt x="3374" y="8175"/>
                    <a:pt x="3599" y="8263"/>
                    <a:pt x="3770" y="8443"/>
                  </a:cubicBezTo>
                  <a:cubicBezTo>
                    <a:pt x="3600" y="8689"/>
                    <a:pt x="3332" y="8815"/>
                    <a:pt x="3062" y="8815"/>
                  </a:cubicBezTo>
                  <a:cubicBezTo>
                    <a:pt x="2838" y="8815"/>
                    <a:pt x="2614" y="8727"/>
                    <a:pt x="2445" y="8549"/>
                  </a:cubicBezTo>
                  <a:cubicBezTo>
                    <a:pt x="2612" y="8303"/>
                    <a:pt x="2880" y="8175"/>
                    <a:pt x="3150" y="8175"/>
                  </a:cubicBezTo>
                  <a:close/>
                  <a:moveTo>
                    <a:pt x="11960" y="8177"/>
                  </a:moveTo>
                  <a:cubicBezTo>
                    <a:pt x="12229" y="8177"/>
                    <a:pt x="12496" y="8304"/>
                    <a:pt x="12662" y="8549"/>
                  </a:cubicBezTo>
                  <a:lnTo>
                    <a:pt x="12668" y="8549"/>
                  </a:lnTo>
                  <a:cubicBezTo>
                    <a:pt x="12497" y="8729"/>
                    <a:pt x="12272" y="8817"/>
                    <a:pt x="12048" y="8817"/>
                  </a:cubicBezTo>
                  <a:cubicBezTo>
                    <a:pt x="11778" y="8817"/>
                    <a:pt x="11510" y="8689"/>
                    <a:pt x="11343" y="8443"/>
                  </a:cubicBezTo>
                  <a:cubicBezTo>
                    <a:pt x="11511" y="8265"/>
                    <a:pt x="11736" y="8177"/>
                    <a:pt x="11960" y="8177"/>
                  </a:cubicBezTo>
                  <a:close/>
                  <a:moveTo>
                    <a:pt x="7867" y="8809"/>
                  </a:moveTo>
                  <a:cubicBezTo>
                    <a:pt x="7950" y="8809"/>
                    <a:pt x="8017" y="8876"/>
                    <a:pt x="8017" y="8959"/>
                  </a:cubicBezTo>
                  <a:lnTo>
                    <a:pt x="8017" y="9596"/>
                  </a:lnTo>
                  <a:cubicBezTo>
                    <a:pt x="8017" y="9680"/>
                    <a:pt x="7950" y="9746"/>
                    <a:pt x="7867" y="9746"/>
                  </a:cubicBezTo>
                  <a:lnTo>
                    <a:pt x="7257" y="9746"/>
                  </a:lnTo>
                  <a:cubicBezTo>
                    <a:pt x="7174" y="9746"/>
                    <a:pt x="7107" y="9680"/>
                    <a:pt x="7107" y="9596"/>
                  </a:cubicBezTo>
                  <a:lnTo>
                    <a:pt x="7107" y="8959"/>
                  </a:lnTo>
                  <a:cubicBezTo>
                    <a:pt x="7107" y="8876"/>
                    <a:pt x="7174" y="8809"/>
                    <a:pt x="7257" y="8809"/>
                  </a:cubicBezTo>
                  <a:close/>
                  <a:moveTo>
                    <a:pt x="5206" y="8371"/>
                  </a:moveTo>
                  <a:cubicBezTo>
                    <a:pt x="5333" y="8371"/>
                    <a:pt x="5333" y="8388"/>
                    <a:pt x="6680" y="9092"/>
                  </a:cubicBezTo>
                  <a:lnTo>
                    <a:pt x="6680" y="9469"/>
                  </a:lnTo>
                  <a:cubicBezTo>
                    <a:pt x="5335" y="10164"/>
                    <a:pt x="5295" y="10200"/>
                    <a:pt x="5199" y="10201"/>
                  </a:cubicBezTo>
                  <a:lnTo>
                    <a:pt x="5199" y="10201"/>
                  </a:lnTo>
                  <a:cubicBezTo>
                    <a:pt x="5122" y="10199"/>
                    <a:pt x="5100" y="10090"/>
                    <a:pt x="5100" y="10062"/>
                  </a:cubicBezTo>
                  <a:cubicBezTo>
                    <a:pt x="5100" y="8466"/>
                    <a:pt x="5062" y="8371"/>
                    <a:pt x="5206" y="8371"/>
                  </a:cubicBezTo>
                  <a:close/>
                  <a:moveTo>
                    <a:pt x="6764" y="9907"/>
                  </a:moveTo>
                  <a:lnTo>
                    <a:pt x="6769" y="9918"/>
                  </a:lnTo>
                  <a:lnTo>
                    <a:pt x="6780" y="9935"/>
                  </a:lnTo>
                  <a:lnTo>
                    <a:pt x="6802" y="9957"/>
                  </a:lnTo>
                  <a:lnTo>
                    <a:pt x="6814" y="9979"/>
                  </a:lnTo>
                  <a:lnTo>
                    <a:pt x="6836" y="10001"/>
                  </a:lnTo>
                  <a:lnTo>
                    <a:pt x="6852" y="10018"/>
                  </a:lnTo>
                  <a:lnTo>
                    <a:pt x="6874" y="10034"/>
                  </a:lnTo>
                  <a:lnTo>
                    <a:pt x="6891" y="10051"/>
                  </a:lnTo>
                  <a:lnTo>
                    <a:pt x="6919" y="10068"/>
                  </a:lnTo>
                  <a:lnTo>
                    <a:pt x="6935" y="10084"/>
                  </a:lnTo>
                  <a:lnTo>
                    <a:pt x="6963" y="10101"/>
                  </a:lnTo>
                  <a:lnTo>
                    <a:pt x="6985" y="10112"/>
                  </a:lnTo>
                  <a:lnTo>
                    <a:pt x="7019" y="10129"/>
                  </a:lnTo>
                  <a:lnTo>
                    <a:pt x="7030" y="10134"/>
                  </a:lnTo>
                  <a:cubicBezTo>
                    <a:pt x="7046" y="10140"/>
                    <a:pt x="7063" y="10145"/>
                    <a:pt x="7080" y="10151"/>
                  </a:cubicBezTo>
                  <a:lnTo>
                    <a:pt x="6719" y="11176"/>
                  </a:lnTo>
                  <a:cubicBezTo>
                    <a:pt x="6608" y="10910"/>
                    <a:pt x="6592" y="10827"/>
                    <a:pt x="6481" y="10788"/>
                  </a:cubicBezTo>
                  <a:cubicBezTo>
                    <a:pt x="6455" y="10779"/>
                    <a:pt x="6430" y="10775"/>
                    <a:pt x="6405" y="10775"/>
                  </a:cubicBezTo>
                  <a:cubicBezTo>
                    <a:pt x="6370" y="10775"/>
                    <a:pt x="6336" y="10783"/>
                    <a:pt x="6303" y="10799"/>
                  </a:cubicBezTo>
                  <a:lnTo>
                    <a:pt x="6048" y="10938"/>
                  </a:lnTo>
                  <a:lnTo>
                    <a:pt x="6337" y="10134"/>
                  </a:lnTo>
                  <a:lnTo>
                    <a:pt x="6680" y="9951"/>
                  </a:lnTo>
                  <a:lnTo>
                    <a:pt x="6764" y="9907"/>
                  </a:lnTo>
                  <a:close/>
                  <a:moveTo>
                    <a:pt x="8355" y="9907"/>
                  </a:moveTo>
                  <a:lnTo>
                    <a:pt x="8787" y="10134"/>
                  </a:lnTo>
                  <a:lnTo>
                    <a:pt x="9075" y="10938"/>
                  </a:lnTo>
                  <a:cubicBezTo>
                    <a:pt x="8876" y="10830"/>
                    <a:pt x="8795" y="10776"/>
                    <a:pt x="8714" y="10776"/>
                  </a:cubicBezTo>
                  <a:cubicBezTo>
                    <a:pt x="8691" y="10776"/>
                    <a:pt x="8668" y="10780"/>
                    <a:pt x="8643" y="10788"/>
                  </a:cubicBezTo>
                  <a:lnTo>
                    <a:pt x="8649" y="10788"/>
                  </a:lnTo>
                  <a:cubicBezTo>
                    <a:pt x="8532" y="10827"/>
                    <a:pt x="8521" y="10899"/>
                    <a:pt x="8405" y="11176"/>
                  </a:cubicBezTo>
                  <a:lnTo>
                    <a:pt x="8044" y="10151"/>
                  </a:lnTo>
                  <a:cubicBezTo>
                    <a:pt x="8061" y="10145"/>
                    <a:pt x="8078" y="10140"/>
                    <a:pt x="8094" y="10134"/>
                  </a:cubicBezTo>
                  <a:lnTo>
                    <a:pt x="8105" y="10129"/>
                  </a:lnTo>
                  <a:lnTo>
                    <a:pt x="8138" y="10106"/>
                  </a:lnTo>
                  <a:lnTo>
                    <a:pt x="8155" y="10101"/>
                  </a:lnTo>
                  <a:lnTo>
                    <a:pt x="8183" y="10079"/>
                  </a:lnTo>
                  <a:lnTo>
                    <a:pt x="8205" y="10068"/>
                  </a:lnTo>
                  <a:lnTo>
                    <a:pt x="8227" y="10051"/>
                  </a:lnTo>
                  <a:lnTo>
                    <a:pt x="8244" y="10034"/>
                  </a:lnTo>
                  <a:lnTo>
                    <a:pt x="8266" y="10012"/>
                  </a:lnTo>
                  <a:lnTo>
                    <a:pt x="8283" y="9996"/>
                  </a:lnTo>
                  <a:lnTo>
                    <a:pt x="8305" y="9973"/>
                  </a:lnTo>
                  <a:lnTo>
                    <a:pt x="8321" y="9957"/>
                  </a:lnTo>
                  <a:lnTo>
                    <a:pt x="8338" y="9935"/>
                  </a:lnTo>
                  <a:lnTo>
                    <a:pt x="8349" y="9912"/>
                  </a:lnTo>
                  <a:lnTo>
                    <a:pt x="8355" y="9907"/>
                  </a:lnTo>
                  <a:close/>
                  <a:moveTo>
                    <a:pt x="2426" y="1"/>
                  </a:moveTo>
                  <a:cubicBezTo>
                    <a:pt x="2412" y="1"/>
                    <a:pt x="2398" y="2"/>
                    <a:pt x="2384" y="6"/>
                  </a:cubicBezTo>
                  <a:cubicBezTo>
                    <a:pt x="1347" y="205"/>
                    <a:pt x="876" y="1419"/>
                    <a:pt x="1508" y="2262"/>
                  </a:cubicBezTo>
                  <a:cubicBezTo>
                    <a:pt x="1491" y="2356"/>
                    <a:pt x="1480" y="2445"/>
                    <a:pt x="1475" y="2539"/>
                  </a:cubicBezTo>
                  <a:cubicBezTo>
                    <a:pt x="1247" y="2349"/>
                    <a:pt x="961" y="2249"/>
                    <a:pt x="671" y="2249"/>
                  </a:cubicBezTo>
                  <a:cubicBezTo>
                    <a:pt x="580" y="2249"/>
                    <a:pt x="489" y="2259"/>
                    <a:pt x="399" y="2279"/>
                  </a:cubicBezTo>
                  <a:cubicBezTo>
                    <a:pt x="327" y="2295"/>
                    <a:pt x="266" y="2356"/>
                    <a:pt x="244" y="2428"/>
                  </a:cubicBezTo>
                  <a:cubicBezTo>
                    <a:pt x="0" y="3225"/>
                    <a:pt x="598" y="4021"/>
                    <a:pt x="1422" y="4021"/>
                  </a:cubicBezTo>
                  <a:cubicBezTo>
                    <a:pt x="1441" y="4021"/>
                    <a:pt x="1461" y="4020"/>
                    <a:pt x="1480" y="4019"/>
                  </a:cubicBezTo>
                  <a:cubicBezTo>
                    <a:pt x="1497" y="4141"/>
                    <a:pt x="1514" y="4263"/>
                    <a:pt x="1530" y="4385"/>
                  </a:cubicBezTo>
                  <a:cubicBezTo>
                    <a:pt x="1356" y="4296"/>
                    <a:pt x="1166" y="4251"/>
                    <a:pt x="976" y="4251"/>
                  </a:cubicBezTo>
                  <a:cubicBezTo>
                    <a:pt x="766" y="4251"/>
                    <a:pt x="555" y="4305"/>
                    <a:pt x="366" y="4413"/>
                  </a:cubicBezTo>
                  <a:cubicBezTo>
                    <a:pt x="300" y="4452"/>
                    <a:pt x="261" y="4524"/>
                    <a:pt x="261" y="4601"/>
                  </a:cubicBezTo>
                  <a:cubicBezTo>
                    <a:pt x="256" y="5309"/>
                    <a:pt x="834" y="5843"/>
                    <a:pt x="1490" y="5843"/>
                  </a:cubicBezTo>
                  <a:cubicBezTo>
                    <a:pt x="1631" y="5843"/>
                    <a:pt x="1775" y="5819"/>
                    <a:pt x="1918" y="5766"/>
                  </a:cubicBezTo>
                  <a:cubicBezTo>
                    <a:pt x="1974" y="5910"/>
                    <a:pt x="2035" y="6054"/>
                    <a:pt x="2101" y="6198"/>
                  </a:cubicBezTo>
                  <a:cubicBezTo>
                    <a:pt x="2009" y="6178"/>
                    <a:pt x="1917" y="6168"/>
                    <a:pt x="1825" y="6168"/>
                  </a:cubicBezTo>
                  <a:cubicBezTo>
                    <a:pt x="1468" y="6168"/>
                    <a:pt x="1124" y="6318"/>
                    <a:pt x="882" y="6592"/>
                  </a:cubicBezTo>
                  <a:cubicBezTo>
                    <a:pt x="832" y="6653"/>
                    <a:pt x="815" y="6730"/>
                    <a:pt x="837" y="6808"/>
                  </a:cubicBezTo>
                  <a:cubicBezTo>
                    <a:pt x="1023" y="7351"/>
                    <a:pt x="1522" y="7666"/>
                    <a:pt x="2038" y="7666"/>
                  </a:cubicBezTo>
                  <a:cubicBezTo>
                    <a:pt x="2307" y="7666"/>
                    <a:pt x="2581" y="7580"/>
                    <a:pt x="2816" y="7396"/>
                  </a:cubicBezTo>
                  <a:cubicBezTo>
                    <a:pt x="2905" y="7518"/>
                    <a:pt x="2999" y="7634"/>
                    <a:pt x="3094" y="7745"/>
                  </a:cubicBezTo>
                  <a:cubicBezTo>
                    <a:pt x="2617" y="7767"/>
                    <a:pt x="2190" y="8050"/>
                    <a:pt x="1985" y="8482"/>
                  </a:cubicBezTo>
                  <a:cubicBezTo>
                    <a:pt x="1952" y="8549"/>
                    <a:pt x="1957" y="8632"/>
                    <a:pt x="2001" y="8693"/>
                  </a:cubicBezTo>
                  <a:cubicBezTo>
                    <a:pt x="2257" y="9064"/>
                    <a:pt x="2658" y="9249"/>
                    <a:pt x="3059" y="9249"/>
                  </a:cubicBezTo>
                  <a:cubicBezTo>
                    <a:pt x="3449" y="9249"/>
                    <a:pt x="3840" y="9073"/>
                    <a:pt x="4097" y="8721"/>
                  </a:cubicBezTo>
                  <a:cubicBezTo>
                    <a:pt x="4280" y="8865"/>
                    <a:pt x="4468" y="8998"/>
                    <a:pt x="4663" y="9125"/>
                  </a:cubicBezTo>
                  <a:lnTo>
                    <a:pt x="4663" y="10084"/>
                  </a:lnTo>
                  <a:cubicBezTo>
                    <a:pt x="4679" y="10333"/>
                    <a:pt x="4851" y="10632"/>
                    <a:pt x="5192" y="10632"/>
                  </a:cubicBezTo>
                  <a:cubicBezTo>
                    <a:pt x="5306" y="10632"/>
                    <a:pt x="5440" y="10598"/>
                    <a:pt x="5594" y="10517"/>
                  </a:cubicBezTo>
                  <a:lnTo>
                    <a:pt x="5771" y="10428"/>
                  </a:lnTo>
                  <a:lnTo>
                    <a:pt x="5455" y="11321"/>
                  </a:lnTo>
                  <a:cubicBezTo>
                    <a:pt x="5402" y="11468"/>
                    <a:pt x="5517" y="11608"/>
                    <a:pt x="5653" y="11608"/>
                  </a:cubicBezTo>
                  <a:cubicBezTo>
                    <a:pt x="5687" y="11608"/>
                    <a:pt x="5721" y="11600"/>
                    <a:pt x="5755" y="11581"/>
                  </a:cubicBezTo>
                  <a:lnTo>
                    <a:pt x="6298" y="11293"/>
                  </a:lnTo>
                  <a:lnTo>
                    <a:pt x="6531" y="11858"/>
                  </a:lnTo>
                  <a:cubicBezTo>
                    <a:pt x="6569" y="11945"/>
                    <a:pt x="6650" y="11988"/>
                    <a:pt x="6732" y="11988"/>
                  </a:cubicBezTo>
                  <a:cubicBezTo>
                    <a:pt x="6817" y="11988"/>
                    <a:pt x="6901" y="11941"/>
                    <a:pt x="6935" y="11847"/>
                  </a:cubicBezTo>
                  <a:lnTo>
                    <a:pt x="7529" y="10184"/>
                  </a:lnTo>
                  <a:lnTo>
                    <a:pt x="7590" y="10184"/>
                  </a:lnTo>
                  <a:lnTo>
                    <a:pt x="8183" y="11847"/>
                  </a:lnTo>
                  <a:cubicBezTo>
                    <a:pt x="8211" y="11930"/>
                    <a:pt x="8288" y="11986"/>
                    <a:pt x="8377" y="11986"/>
                  </a:cubicBezTo>
                  <a:lnTo>
                    <a:pt x="8382" y="11986"/>
                  </a:lnTo>
                  <a:cubicBezTo>
                    <a:pt x="8471" y="11986"/>
                    <a:pt x="8549" y="11936"/>
                    <a:pt x="8582" y="11858"/>
                  </a:cubicBezTo>
                  <a:lnTo>
                    <a:pt x="8820" y="11293"/>
                  </a:lnTo>
                  <a:lnTo>
                    <a:pt x="9358" y="11581"/>
                  </a:lnTo>
                  <a:cubicBezTo>
                    <a:pt x="9392" y="11600"/>
                    <a:pt x="9426" y="11608"/>
                    <a:pt x="9460" y="11608"/>
                  </a:cubicBezTo>
                  <a:cubicBezTo>
                    <a:pt x="9598" y="11608"/>
                    <a:pt x="9717" y="11468"/>
                    <a:pt x="9663" y="11321"/>
                  </a:cubicBezTo>
                  <a:lnTo>
                    <a:pt x="9347" y="10428"/>
                  </a:lnTo>
                  <a:lnTo>
                    <a:pt x="9347" y="10428"/>
                  </a:lnTo>
                  <a:cubicBezTo>
                    <a:pt x="9496" y="10504"/>
                    <a:pt x="9705" y="10633"/>
                    <a:pt x="9923" y="10633"/>
                  </a:cubicBezTo>
                  <a:cubicBezTo>
                    <a:pt x="10006" y="10633"/>
                    <a:pt x="10090" y="10614"/>
                    <a:pt x="10173" y="10567"/>
                  </a:cubicBezTo>
                  <a:cubicBezTo>
                    <a:pt x="10423" y="10428"/>
                    <a:pt x="10450" y="10118"/>
                    <a:pt x="10450" y="10084"/>
                  </a:cubicBezTo>
                  <a:lnTo>
                    <a:pt x="10450" y="10068"/>
                  </a:lnTo>
                  <a:lnTo>
                    <a:pt x="10450" y="9114"/>
                  </a:lnTo>
                  <a:cubicBezTo>
                    <a:pt x="10644" y="8992"/>
                    <a:pt x="10827" y="8859"/>
                    <a:pt x="11005" y="8715"/>
                  </a:cubicBezTo>
                  <a:cubicBezTo>
                    <a:pt x="11262" y="9071"/>
                    <a:pt x="11655" y="9249"/>
                    <a:pt x="12047" y="9249"/>
                  </a:cubicBezTo>
                  <a:cubicBezTo>
                    <a:pt x="12448" y="9249"/>
                    <a:pt x="12848" y="9063"/>
                    <a:pt x="13100" y="8693"/>
                  </a:cubicBezTo>
                  <a:cubicBezTo>
                    <a:pt x="13145" y="8632"/>
                    <a:pt x="13150" y="8549"/>
                    <a:pt x="13117" y="8477"/>
                  </a:cubicBezTo>
                  <a:cubicBezTo>
                    <a:pt x="12912" y="8044"/>
                    <a:pt x="12485" y="7767"/>
                    <a:pt x="12008" y="7745"/>
                  </a:cubicBezTo>
                  <a:cubicBezTo>
                    <a:pt x="12108" y="7628"/>
                    <a:pt x="12197" y="7512"/>
                    <a:pt x="12285" y="7390"/>
                  </a:cubicBezTo>
                  <a:cubicBezTo>
                    <a:pt x="12521" y="7576"/>
                    <a:pt x="12795" y="7663"/>
                    <a:pt x="13065" y="7663"/>
                  </a:cubicBezTo>
                  <a:cubicBezTo>
                    <a:pt x="13582" y="7663"/>
                    <a:pt x="14082" y="7345"/>
                    <a:pt x="14264" y="6802"/>
                  </a:cubicBezTo>
                  <a:cubicBezTo>
                    <a:pt x="14287" y="6730"/>
                    <a:pt x="14270" y="6647"/>
                    <a:pt x="14220" y="6592"/>
                  </a:cubicBezTo>
                  <a:cubicBezTo>
                    <a:pt x="13976" y="6316"/>
                    <a:pt x="13630" y="6162"/>
                    <a:pt x="13270" y="6162"/>
                  </a:cubicBezTo>
                  <a:cubicBezTo>
                    <a:pt x="13188" y="6162"/>
                    <a:pt x="13105" y="6171"/>
                    <a:pt x="13023" y="6187"/>
                  </a:cubicBezTo>
                  <a:lnTo>
                    <a:pt x="13000" y="6193"/>
                  </a:lnTo>
                  <a:cubicBezTo>
                    <a:pt x="13067" y="6054"/>
                    <a:pt x="13128" y="5910"/>
                    <a:pt x="13189" y="5766"/>
                  </a:cubicBezTo>
                  <a:cubicBezTo>
                    <a:pt x="13332" y="5819"/>
                    <a:pt x="13476" y="5843"/>
                    <a:pt x="13617" y="5843"/>
                  </a:cubicBezTo>
                  <a:cubicBezTo>
                    <a:pt x="14273" y="5843"/>
                    <a:pt x="14851" y="5308"/>
                    <a:pt x="14846" y="4596"/>
                  </a:cubicBezTo>
                  <a:cubicBezTo>
                    <a:pt x="14846" y="4518"/>
                    <a:pt x="14802" y="4452"/>
                    <a:pt x="14736" y="4413"/>
                  </a:cubicBezTo>
                  <a:cubicBezTo>
                    <a:pt x="14547" y="4305"/>
                    <a:pt x="14336" y="4251"/>
                    <a:pt x="14126" y="4251"/>
                  </a:cubicBezTo>
                  <a:cubicBezTo>
                    <a:pt x="13936" y="4251"/>
                    <a:pt x="13745" y="4296"/>
                    <a:pt x="13571" y="4385"/>
                  </a:cubicBezTo>
                  <a:cubicBezTo>
                    <a:pt x="13588" y="4263"/>
                    <a:pt x="13610" y="4141"/>
                    <a:pt x="13621" y="4019"/>
                  </a:cubicBezTo>
                  <a:cubicBezTo>
                    <a:pt x="13641" y="4020"/>
                    <a:pt x="13660" y="4021"/>
                    <a:pt x="13680" y="4021"/>
                  </a:cubicBezTo>
                  <a:cubicBezTo>
                    <a:pt x="14504" y="4021"/>
                    <a:pt x="15101" y="3225"/>
                    <a:pt x="14863" y="2428"/>
                  </a:cubicBezTo>
                  <a:cubicBezTo>
                    <a:pt x="14835" y="2356"/>
                    <a:pt x="14780" y="2295"/>
                    <a:pt x="14702" y="2279"/>
                  </a:cubicBezTo>
                  <a:cubicBezTo>
                    <a:pt x="14613" y="2259"/>
                    <a:pt x="14522" y="2249"/>
                    <a:pt x="14431" y="2249"/>
                  </a:cubicBezTo>
                  <a:cubicBezTo>
                    <a:pt x="14141" y="2249"/>
                    <a:pt x="13856" y="2349"/>
                    <a:pt x="13632" y="2539"/>
                  </a:cubicBezTo>
                  <a:cubicBezTo>
                    <a:pt x="13621" y="2445"/>
                    <a:pt x="13610" y="2356"/>
                    <a:pt x="13599" y="2262"/>
                  </a:cubicBezTo>
                  <a:cubicBezTo>
                    <a:pt x="14226" y="1419"/>
                    <a:pt x="13754" y="205"/>
                    <a:pt x="12723" y="6"/>
                  </a:cubicBezTo>
                  <a:cubicBezTo>
                    <a:pt x="12708" y="2"/>
                    <a:pt x="12693" y="1"/>
                    <a:pt x="12678" y="1"/>
                  </a:cubicBezTo>
                  <a:cubicBezTo>
                    <a:pt x="12616" y="1"/>
                    <a:pt x="12558" y="28"/>
                    <a:pt x="12518" y="72"/>
                  </a:cubicBezTo>
                  <a:cubicBezTo>
                    <a:pt x="11847" y="854"/>
                    <a:pt x="12191" y="2062"/>
                    <a:pt x="13178" y="2373"/>
                  </a:cubicBezTo>
                  <a:cubicBezTo>
                    <a:pt x="13189" y="2456"/>
                    <a:pt x="13194" y="2539"/>
                    <a:pt x="13206" y="2622"/>
                  </a:cubicBezTo>
                  <a:cubicBezTo>
                    <a:pt x="12977" y="2421"/>
                    <a:pt x="12686" y="2313"/>
                    <a:pt x="12392" y="2313"/>
                  </a:cubicBezTo>
                  <a:cubicBezTo>
                    <a:pt x="12273" y="2313"/>
                    <a:pt x="12153" y="2331"/>
                    <a:pt x="12036" y="2367"/>
                  </a:cubicBezTo>
                  <a:cubicBezTo>
                    <a:pt x="11958" y="2384"/>
                    <a:pt x="11903" y="2445"/>
                    <a:pt x="11886" y="2523"/>
                  </a:cubicBezTo>
                  <a:cubicBezTo>
                    <a:pt x="11786" y="2949"/>
                    <a:pt x="11919" y="3404"/>
                    <a:pt x="12241" y="3703"/>
                  </a:cubicBezTo>
                  <a:lnTo>
                    <a:pt x="12280" y="3742"/>
                  </a:lnTo>
                  <a:cubicBezTo>
                    <a:pt x="12235" y="3737"/>
                    <a:pt x="12197" y="3731"/>
                    <a:pt x="12152" y="3731"/>
                  </a:cubicBezTo>
                  <a:cubicBezTo>
                    <a:pt x="12075" y="3731"/>
                    <a:pt x="12003" y="3775"/>
                    <a:pt x="11964" y="3842"/>
                  </a:cubicBezTo>
                  <a:cubicBezTo>
                    <a:pt x="11742" y="4225"/>
                    <a:pt x="11748" y="4701"/>
                    <a:pt x="11969" y="5084"/>
                  </a:cubicBezTo>
                  <a:cubicBezTo>
                    <a:pt x="11938" y="5068"/>
                    <a:pt x="11905" y="5061"/>
                    <a:pt x="11872" y="5061"/>
                  </a:cubicBezTo>
                  <a:cubicBezTo>
                    <a:pt x="11821" y="5061"/>
                    <a:pt x="11771" y="5078"/>
                    <a:pt x="11731" y="5112"/>
                  </a:cubicBezTo>
                  <a:cubicBezTo>
                    <a:pt x="11376" y="5422"/>
                    <a:pt x="11226" y="5904"/>
                    <a:pt x="11337" y="6359"/>
                  </a:cubicBezTo>
                  <a:lnTo>
                    <a:pt x="11315" y="6348"/>
                  </a:lnTo>
                  <a:cubicBezTo>
                    <a:pt x="11278" y="6321"/>
                    <a:pt x="11233" y="6306"/>
                    <a:pt x="11187" y="6306"/>
                  </a:cubicBezTo>
                  <a:cubicBezTo>
                    <a:pt x="11157" y="6306"/>
                    <a:pt x="11127" y="6312"/>
                    <a:pt x="11099" y="6326"/>
                  </a:cubicBezTo>
                  <a:cubicBezTo>
                    <a:pt x="10295" y="6703"/>
                    <a:pt x="10107" y="7756"/>
                    <a:pt x="10727" y="8388"/>
                  </a:cubicBezTo>
                  <a:cubicBezTo>
                    <a:pt x="10639" y="8460"/>
                    <a:pt x="10544" y="8527"/>
                    <a:pt x="10456" y="8593"/>
                  </a:cubicBezTo>
                  <a:cubicBezTo>
                    <a:pt x="10456" y="8146"/>
                    <a:pt x="10216" y="7939"/>
                    <a:pt x="9912" y="7939"/>
                  </a:cubicBezTo>
                  <a:cubicBezTo>
                    <a:pt x="9783" y="7939"/>
                    <a:pt x="9642" y="7977"/>
                    <a:pt x="9502" y="8050"/>
                  </a:cubicBezTo>
                  <a:cubicBezTo>
                    <a:pt x="9284" y="8164"/>
                    <a:pt x="9403" y="8460"/>
                    <a:pt x="9601" y="8460"/>
                  </a:cubicBezTo>
                  <a:cubicBezTo>
                    <a:pt x="9635" y="8460"/>
                    <a:pt x="9671" y="8451"/>
                    <a:pt x="9707" y="8432"/>
                  </a:cubicBezTo>
                  <a:cubicBezTo>
                    <a:pt x="9778" y="8393"/>
                    <a:pt x="9860" y="8370"/>
                    <a:pt x="9915" y="8370"/>
                  </a:cubicBezTo>
                  <a:cubicBezTo>
                    <a:pt x="9938" y="8370"/>
                    <a:pt x="9957" y="8374"/>
                    <a:pt x="9968" y="8382"/>
                  </a:cubicBezTo>
                  <a:cubicBezTo>
                    <a:pt x="10040" y="8421"/>
                    <a:pt x="10023" y="8571"/>
                    <a:pt x="10023" y="10062"/>
                  </a:cubicBezTo>
                  <a:cubicBezTo>
                    <a:pt x="10018" y="10095"/>
                    <a:pt x="9996" y="10173"/>
                    <a:pt x="9962" y="10195"/>
                  </a:cubicBezTo>
                  <a:cubicBezTo>
                    <a:pt x="9951" y="10201"/>
                    <a:pt x="9939" y="10205"/>
                    <a:pt x="9923" y="10205"/>
                  </a:cubicBezTo>
                  <a:cubicBezTo>
                    <a:pt x="9823" y="10205"/>
                    <a:pt x="9575" y="10059"/>
                    <a:pt x="8443" y="9469"/>
                  </a:cubicBezTo>
                  <a:lnTo>
                    <a:pt x="8443" y="9086"/>
                  </a:lnTo>
                  <a:lnTo>
                    <a:pt x="8798" y="8903"/>
                  </a:lnTo>
                  <a:cubicBezTo>
                    <a:pt x="9016" y="8790"/>
                    <a:pt x="8902" y="8493"/>
                    <a:pt x="8705" y="8493"/>
                  </a:cubicBezTo>
                  <a:cubicBezTo>
                    <a:pt x="8671" y="8493"/>
                    <a:pt x="8635" y="8502"/>
                    <a:pt x="8599" y="8521"/>
                  </a:cubicBezTo>
                  <a:lnTo>
                    <a:pt x="8355" y="8648"/>
                  </a:lnTo>
                  <a:cubicBezTo>
                    <a:pt x="8249" y="8482"/>
                    <a:pt x="8061" y="8377"/>
                    <a:pt x="7867" y="8377"/>
                  </a:cubicBezTo>
                  <a:lnTo>
                    <a:pt x="7257" y="8377"/>
                  </a:lnTo>
                  <a:cubicBezTo>
                    <a:pt x="7057" y="8377"/>
                    <a:pt x="6869" y="8482"/>
                    <a:pt x="6764" y="8648"/>
                  </a:cubicBezTo>
                  <a:lnTo>
                    <a:pt x="5594" y="8039"/>
                  </a:lnTo>
                  <a:cubicBezTo>
                    <a:pt x="5473" y="7975"/>
                    <a:pt x="5337" y="7937"/>
                    <a:pt x="5207" y="7937"/>
                  </a:cubicBezTo>
                  <a:cubicBezTo>
                    <a:pt x="4920" y="7937"/>
                    <a:pt x="4663" y="8120"/>
                    <a:pt x="4663" y="8604"/>
                  </a:cubicBezTo>
                  <a:cubicBezTo>
                    <a:pt x="4568" y="8538"/>
                    <a:pt x="4468" y="8466"/>
                    <a:pt x="4374" y="8388"/>
                  </a:cubicBezTo>
                  <a:cubicBezTo>
                    <a:pt x="4995" y="7756"/>
                    <a:pt x="4807" y="6703"/>
                    <a:pt x="4003" y="6326"/>
                  </a:cubicBezTo>
                  <a:cubicBezTo>
                    <a:pt x="3974" y="6313"/>
                    <a:pt x="3942" y="6307"/>
                    <a:pt x="3911" y="6307"/>
                  </a:cubicBezTo>
                  <a:cubicBezTo>
                    <a:pt x="3859" y="6307"/>
                    <a:pt x="3808" y="6324"/>
                    <a:pt x="3770" y="6359"/>
                  </a:cubicBezTo>
                  <a:cubicBezTo>
                    <a:pt x="3875" y="5904"/>
                    <a:pt x="3726" y="5422"/>
                    <a:pt x="3371" y="5112"/>
                  </a:cubicBezTo>
                  <a:cubicBezTo>
                    <a:pt x="3333" y="5078"/>
                    <a:pt x="3283" y="5059"/>
                    <a:pt x="3233" y="5059"/>
                  </a:cubicBezTo>
                  <a:cubicBezTo>
                    <a:pt x="3208" y="5059"/>
                    <a:pt x="3184" y="5064"/>
                    <a:pt x="3160" y="5073"/>
                  </a:cubicBezTo>
                  <a:lnTo>
                    <a:pt x="3132" y="5084"/>
                  </a:lnTo>
                  <a:cubicBezTo>
                    <a:pt x="3354" y="4701"/>
                    <a:pt x="3360" y="4225"/>
                    <a:pt x="3138" y="3842"/>
                  </a:cubicBezTo>
                  <a:cubicBezTo>
                    <a:pt x="3099" y="3775"/>
                    <a:pt x="3027" y="3731"/>
                    <a:pt x="2949" y="3731"/>
                  </a:cubicBezTo>
                  <a:cubicBezTo>
                    <a:pt x="2905" y="3731"/>
                    <a:pt x="2866" y="3737"/>
                    <a:pt x="2822" y="3742"/>
                  </a:cubicBezTo>
                  <a:cubicBezTo>
                    <a:pt x="3171" y="3437"/>
                    <a:pt x="3321" y="2972"/>
                    <a:pt x="3216" y="2523"/>
                  </a:cubicBezTo>
                  <a:cubicBezTo>
                    <a:pt x="3199" y="2445"/>
                    <a:pt x="3144" y="2384"/>
                    <a:pt x="3071" y="2367"/>
                  </a:cubicBezTo>
                  <a:cubicBezTo>
                    <a:pt x="2953" y="2331"/>
                    <a:pt x="2832" y="2313"/>
                    <a:pt x="2712" y="2313"/>
                  </a:cubicBezTo>
                  <a:cubicBezTo>
                    <a:pt x="2415" y="2313"/>
                    <a:pt x="2125" y="2421"/>
                    <a:pt x="1896" y="2622"/>
                  </a:cubicBezTo>
                  <a:cubicBezTo>
                    <a:pt x="1907" y="2539"/>
                    <a:pt x="1918" y="2456"/>
                    <a:pt x="1929" y="2373"/>
                  </a:cubicBezTo>
                  <a:cubicBezTo>
                    <a:pt x="2911" y="2062"/>
                    <a:pt x="3260" y="854"/>
                    <a:pt x="2584" y="72"/>
                  </a:cubicBezTo>
                  <a:cubicBezTo>
                    <a:pt x="2543" y="28"/>
                    <a:pt x="2485" y="1"/>
                    <a:pt x="2426"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 name="Google Shape;1399;p68"/>
            <p:cNvSpPr/>
            <p:nvPr/>
          </p:nvSpPr>
          <p:spPr>
            <a:xfrm>
              <a:off x="7962588" y="1748421"/>
              <a:ext cx="175588" cy="173605"/>
            </a:xfrm>
            <a:custGeom>
              <a:avLst/>
              <a:gdLst/>
              <a:ahLst/>
              <a:cxnLst/>
              <a:rect l="l" t="t" r="r" b="b"/>
              <a:pathLst>
                <a:path w="6815" h="6738" extrusionOk="0">
                  <a:moveTo>
                    <a:pt x="2190" y="720"/>
                  </a:moveTo>
                  <a:cubicBezTo>
                    <a:pt x="1874" y="1136"/>
                    <a:pt x="1669" y="1651"/>
                    <a:pt x="1553" y="2161"/>
                  </a:cubicBezTo>
                  <a:cubicBezTo>
                    <a:pt x="1314" y="2117"/>
                    <a:pt x="1082" y="2067"/>
                    <a:pt x="860" y="2012"/>
                  </a:cubicBezTo>
                  <a:cubicBezTo>
                    <a:pt x="1148" y="1452"/>
                    <a:pt x="1619" y="997"/>
                    <a:pt x="2185" y="720"/>
                  </a:cubicBezTo>
                  <a:close/>
                  <a:moveTo>
                    <a:pt x="4735" y="720"/>
                  </a:moveTo>
                  <a:lnTo>
                    <a:pt x="4735" y="720"/>
                  </a:lnTo>
                  <a:cubicBezTo>
                    <a:pt x="5306" y="997"/>
                    <a:pt x="5777" y="1452"/>
                    <a:pt x="6071" y="2017"/>
                  </a:cubicBezTo>
                  <a:cubicBezTo>
                    <a:pt x="5838" y="2073"/>
                    <a:pt x="5605" y="2123"/>
                    <a:pt x="5372" y="2161"/>
                  </a:cubicBezTo>
                  <a:cubicBezTo>
                    <a:pt x="5256" y="1651"/>
                    <a:pt x="5051" y="1136"/>
                    <a:pt x="4735" y="720"/>
                  </a:cubicBezTo>
                  <a:close/>
                  <a:moveTo>
                    <a:pt x="3676" y="460"/>
                  </a:moveTo>
                  <a:cubicBezTo>
                    <a:pt x="4358" y="631"/>
                    <a:pt x="4779" y="1530"/>
                    <a:pt x="4946" y="2222"/>
                  </a:cubicBezTo>
                  <a:cubicBezTo>
                    <a:pt x="4524" y="2278"/>
                    <a:pt x="4103" y="2311"/>
                    <a:pt x="3676" y="2317"/>
                  </a:cubicBezTo>
                  <a:lnTo>
                    <a:pt x="3676" y="460"/>
                  </a:lnTo>
                  <a:close/>
                  <a:moveTo>
                    <a:pt x="3244" y="460"/>
                  </a:moveTo>
                  <a:lnTo>
                    <a:pt x="3244" y="2322"/>
                  </a:lnTo>
                  <a:cubicBezTo>
                    <a:pt x="2822" y="2311"/>
                    <a:pt x="2395" y="2278"/>
                    <a:pt x="1980" y="2228"/>
                  </a:cubicBezTo>
                  <a:cubicBezTo>
                    <a:pt x="2140" y="1530"/>
                    <a:pt x="2562" y="631"/>
                    <a:pt x="3244" y="460"/>
                  </a:cubicBezTo>
                  <a:close/>
                  <a:moveTo>
                    <a:pt x="1896" y="2649"/>
                  </a:moveTo>
                  <a:cubicBezTo>
                    <a:pt x="2346" y="2710"/>
                    <a:pt x="2795" y="2744"/>
                    <a:pt x="3244" y="2749"/>
                  </a:cubicBezTo>
                  <a:lnTo>
                    <a:pt x="3244" y="3985"/>
                  </a:lnTo>
                  <a:cubicBezTo>
                    <a:pt x="2795" y="3991"/>
                    <a:pt x="2346" y="4030"/>
                    <a:pt x="1896" y="4085"/>
                  </a:cubicBezTo>
                  <a:cubicBezTo>
                    <a:pt x="1830" y="3608"/>
                    <a:pt x="1830" y="3126"/>
                    <a:pt x="1896" y="2649"/>
                  </a:cubicBezTo>
                  <a:close/>
                  <a:moveTo>
                    <a:pt x="5023" y="2655"/>
                  </a:moveTo>
                  <a:cubicBezTo>
                    <a:pt x="5090" y="3132"/>
                    <a:pt x="5090" y="3614"/>
                    <a:pt x="5023" y="4091"/>
                  </a:cubicBezTo>
                  <a:cubicBezTo>
                    <a:pt x="4580" y="4030"/>
                    <a:pt x="4125" y="3996"/>
                    <a:pt x="3676" y="3991"/>
                  </a:cubicBezTo>
                  <a:lnTo>
                    <a:pt x="3676" y="2755"/>
                  </a:lnTo>
                  <a:cubicBezTo>
                    <a:pt x="4125" y="2744"/>
                    <a:pt x="4580" y="2710"/>
                    <a:pt x="5023" y="2655"/>
                  </a:cubicBezTo>
                  <a:close/>
                  <a:moveTo>
                    <a:pt x="682" y="2417"/>
                  </a:moveTo>
                  <a:cubicBezTo>
                    <a:pt x="937" y="2483"/>
                    <a:pt x="1204" y="2538"/>
                    <a:pt x="1470" y="2583"/>
                  </a:cubicBezTo>
                  <a:cubicBezTo>
                    <a:pt x="1398" y="3104"/>
                    <a:pt x="1398" y="3631"/>
                    <a:pt x="1470" y="4152"/>
                  </a:cubicBezTo>
                  <a:cubicBezTo>
                    <a:pt x="1204" y="4202"/>
                    <a:pt x="943" y="4257"/>
                    <a:pt x="682" y="4324"/>
                  </a:cubicBezTo>
                  <a:cubicBezTo>
                    <a:pt x="466" y="3703"/>
                    <a:pt x="466" y="3032"/>
                    <a:pt x="682" y="2417"/>
                  </a:cubicBezTo>
                  <a:close/>
                  <a:moveTo>
                    <a:pt x="1547" y="4579"/>
                  </a:moveTo>
                  <a:cubicBezTo>
                    <a:pt x="1664" y="5083"/>
                    <a:pt x="1869" y="5604"/>
                    <a:pt x="2185" y="6020"/>
                  </a:cubicBezTo>
                  <a:cubicBezTo>
                    <a:pt x="1614" y="5737"/>
                    <a:pt x="1148" y="5288"/>
                    <a:pt x="854" y="4723"/>
                  </a:cubicBezTo>
                  <a:cubicBezTo>
                    <a:pt x="1082" y="4667"/>
                    <a:pt x="1314" y="4617"/>
                    <a:pt x="1547" y="4579"/>
                  </a:cubicBezTo>
                  <a:close/>
                  <a:moveTo>
                    <a:pt x="5372" y="4579"/>
                  </a:moveTo>
                  <a:cubicBezTo>
                    <a:pt x="5605" y="4623"/>
                    <a:pt x="5838" y="4673"/>
                    <a:pt x="6065" y="4728"/>
                  </a:cubicBezTo>
                  <a:cubicBezTo>
                    <a:pt x="5777" y="5294"/>
                    <a:pt x="5306" y="5743"/>
                    <a:pt x="4735" y="6020"/>
                  </a:cubicBezTo>
                  <a:cubicBezTo>
                    <a:pt x="5051" y="5604"/>
                    <a:pt x="5256" y="5089"/>
                    <a:pt x="5372" y="4579"/>
                  </a:cubicBezTo>
                  <a:close/>
                  <a:moveTo>
                    <a:pt x="3244" y="4418"/>
                  </a:moveTo>
                  <a:lnTo>
                    <a:pt x="3244" y="6281"/>
                  </a:lnTo>
                  <a:cubicBezTo>
                    <a:pt x="2562" y="6103"/>
                    <a:pt x="2135" y="5200"/>
                    <a:pt x="1980" y="4512"/>
                  </a:cubicBezTo>
                  <a:cubicBezTo>
                    <a:pt x="2395" y="4457"/>
                    <a:pt x="2822" y="4423"/>
                    <a:pt x="3244" y="4418"/>
                  </a:cubicBezTo>
                  <a:close/>
                  <a:moveTo>
                    <a:pt x="3676" y="4418"/>
                  </a:moveTo>
                  <a:cubicBezTo>
                    <a:pt x="4103" y="4423"/>
                    <a:pt x="4524" y="4457"/>
                    <a:pt x="4946" y="4512"/>
                  </a:cubicBezTo>
                  <a:cubicBezTo>
                    <a:pt x="4779" y="5211"/>
                    <a:pt x="4358" y="6109"/>
                    <a:pt x="3676" y="6281"/>
                  </a:cubicBezTo>
                  <a:lnTo>
                    <a:pt x="3676" y="4418"/>
                  </a:lnTo>
                  <a:close/>
                  <a:moveTo>
                    <a:pt x="3464" y="0"/>
                  </a:moveTo>
                  <a:cubicBezTo>
                    <a:pt x="2193" y="0"/>
                    <a:pt x="921" y="696"/>
                    <a:pt x="344" y="2073"/>
                  </a:cubicBezTo>
                  <a:cubicBezTo>
                    <a:pt x="344" y="2078"/>
                    <a:pt x="344" y="2078"/>
                    <a:pt x="344" y="2084"/>
                  </a:cubicBezTo>
                  <a:cubicBezTo>
                    <a:pt x="1" y="2910"/>
                    <a:pt x="1" y="3841"/>
                    <a:pt x="344" y="4667"/>
                  </a:cubicBezTo>
                  <a:cubicBezTo>
                    <a:pt x="921" y="6046"/>
                    <a:pt x="2191" y="6738"/>
                    <a:pt x="3461" y="6738"/>
                  </a:cubicBezTo>
                  <a:cubicBezTo>
                    <a:pt x="4728" y="6738"/>
                    <a:pt x="5994" y="6049"/>
                    <a:pt x="6570" y="4667"/>
                  </a:cubicBezTo>
                  <a:cubicBezTo>
                    <a:pt x="6670" y="4423"/>
                    <a:pt x="6742" y="4163"/>
                    <a:pt x="6786" y="3902"/>
                  </a:cubicBezTo>
                  <a:cubicBezTo>
                    <a:pt x="6803" y="3786"/>
                    <a:pt x="6725" y="3680"/>
                    <a:pt x="6609" y="3658"/>
                  </a:cubicBezTo>
                  <a:cubicBezTo>
                    <a:pt x="6598" y="3657"/>
                    <a:pt x="6588" y="3656"/>
                    <a:pt x="6577" y="3656"/>
                  </a:cubicBezTo>
                  <a:cubicBezTo>
                    <a:pt x="6473" y="3656"/>
                    <a:pt x="6380" y="3730"/>
                    <a:pt x="6365" y="3836"/>
                  </a:cubicBezTo>
                  <a:cubicBezTo>
                    <a:pt x="6337" y="4002"/>
                    <a:pt x="6293" y="4163"/>
                    <a:pt x="6243" y="4324"/>
                  </a:cubicBezTo>
                  <a:cubicBezTo>
                    <a:pt x="5982" y="4257"/>
                    <a:pt x="5722" y="4202"/>
                    <a:pt x="5450" y="4152"/>
                  </a:cubicBezTo>
                  <a:cubicBezTo>
                    <a:pt x="5522" y="3631"/>
                    <a:pt x="5522" y="3104"/>
                    <a:pt x="5450" y="2583"/>
                  </a:cubicBezTo>
                  <a:cubicBezTo>
                    <a:pt x="5722" y="2538"/>
                    <a:pt x="5982" y="2477"/>
                    <a:pt x="6243" y="2411"/>
                  </a:cubicBezTo>
                  <a:cubicBezTo>
                    <a:pt x="6293" y="2572"/>
                    <a:pt x="6337" y="2733"/>
                    <a:pt x="6365" y="2899"/>
                  </a:cubicBezTo>
                  <a:cubicBezTo>
                    <a:pt x="6384" y="3022"/>
                    <a:pt x="6477" y="3078"/>
                    <a:pt x="6571" y="3078"/>
                  </a:cubicBezTo>
                  <a:cubicBezTo>
                    <a:pt x="6691" y="3078"/>
                    <a:pt x="6814" y="2986"/>
                    <a:pt x="6786" y="2827"/>
                  </a:cubicBezTo>
                  <a:cubicBezTo>
                    <a:pt x="6742" y="2533"/>
                    <a:pt x="6653" y="2250"/>
                    <a:pt x="6531" y="1979"/>
                  </a:cubicBezTo>
                  <a:cubicBezTo>
                    <a:pt x="5931" y="655"/>
                    <a:pt x="4697" y="0"/>
                    <a:pt x="3464"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00" name="Google Shape;1400;p68"/>
          <p:cNvSpPr/>
          <p:nvPr/>
        </p:nvSpPr>
        <p:spPr>
          <a:xfrm>
            <a:off x="7262836" y="1712839"/>
            <a:ext cx="310262" cy="379415"/>
          </a:xfrm>
          <a:custGeom>
            <a:avLst/>
            <a:gdLst/>
            <a:ahLst/>
            <a:cxnLst/>
            <a:rect l="l" t="t" r="r" b="b"/>
            <a:pathLst>
              <a:path w="12042" h="14726" extrusionOk="0">
                <a:moveTo>
                  <a:pt x="6039" y="432"/>
                </a:moveTo>
                <a:cubicBezTo>
                  <a:pt x="6749" y="432"/>
                  <a:pt x="7452" y="611"/>
                  <a:pt x="7922" y="965"/>
                </a:cubicBezTo>
                <a:cubicBezTo>
                  <a:pt x="7989" y="1109"/>
                  <a:pt x="8250" y="1735"/>
                  <a:pt x="8117" y="2772"/>
                </a:cubicBezTo>
                <a:cubicBezTo>
                  <a:pt x="7640" y="2484"/>
                  <a:pt x="7113" y="2295"/>
                  <a:pt x="6559" y="2218"/>
                </a:cubicBezTo>
                <a:cubicBezTo>
                  <a:pt x="6548" y="2216"/>
                  <a:pt x="6537" y="2216"/>
                  <a:pt x="6527" y="2216"/>
                </a:cubicBezTo>
                <a:cubicBezTo>
                  <a:pt x="6267" y="2216"/>
                  <a:pt x="6226" y="2613"/>
                  <a:pt x="6503" y="2650"/>
                </a:cubicBezTo>
                <a:cubicBezTo>
                  <a:pt x="7052" y="2722"/>
                  <a:pt x="7579" y="2922"/>
                  <a:pt x="8033" y="3238"/>
                </a:cubicBezTo>
                <a:cubicBezTo>
                  <a:pt x="7734" y="4612"/>
                  <a:pt x="6908" y="5943"/>
                  <a:pt x="6027" y="7041"/>
                </a:cubicBezTo>
                <a:cubicBezTo>
                  <a:pt x="4763" y="5472"/>
                  <a:pt x="4230" y="4180"/>
                  <a:pt x="4020" y="3243"/>
                </a:cubicBezTo>
                <a:cubicBezTo>
                  <a:pt x="4480" y="2933"/>
                  <a:pt x="5006" y="2728"/>
                  <a:pt x="5555" y="2650"/>
                </a:cubicBezTo>
                <a:cubicBezTo>
                  <a:pt x="5826" y="2613"/>
                  <a:pt x="5782" y="2221"/>
                  <a:pt x="5530" y="2221"/>
                </a:cubicBezTo>
                <a:cubicBezTo>
                  <a:pt x="5518" y="2221"/>
                  <a:pt x="5507" y="2221"/>
                  <a:pt x="5494" y="2223"/>
                </a:cubicBezTo>
                <a:cubicBezTo>
                  <a:pt x="4940" y="2301"/>
                  <a:pt x="4413" y="2489"/>
                  <a:pt x="3936" y="2777"/>
                </a:cubicBezTo>
                <a:lnTo>
                  <a:pt x="3936" y="2777"/>
                </a:lnTo>
                <a:cubicBezTo>
                  <a:pt x="3803" y="1741"/>
                  <a:pt x="4058" y="1114"/>
                  <a:pt x="4131" y="965"/>
                </a:cubicBezTo>
                <a:cubicBezTo>
                  <a:pt x="4625" y="608"/>
                  <a:pt x="5335" y="432"/>
                  <a:pt x="6039" y="432"/>
                </a:cubicBezTo>
                <a:close/>
                <a:moveTo>
                  <a:pt x="3515" y="1552"/>
                </a:moveTo>
                <a:lnTo>
                  <a:pt x="3515" y="1552"/>
                </a:lnTo>
                <a:cubicBezTo>
                  <a:pt x="3199" y="3587"/>
                  <a:pt x="4441" y="5771"/>
                  <a:pt x="5744" y="7373"/>
                </a:cubicBezTo>
                <a:cubicBezTo>
                  <a:pt x="5234" y="7972"/>
                  <a:pt x="4690" y="8543"/>
                  <a:pt x="4114" y="9081"/>
                </a:cubicBezTo>
                <a:cubicBezTo>
                  <a:pt x="3061" y="7723"/>
                  <a:pt x="1985" y="5871"/>
                  <a:pt x="1980" y="4147"/>
                </a:cubicBezTo>
                <a:cubicBezTo>
                  <a:pt x="1980" y="4136"/>
                  <a:pt x="1991" y="3032"/>
                  <a:pt x="3005" y="2046"/>
                </a:cubicBezTo>
                <a:lnTo>
                  <a:pt x="3515" y="1552"/>
                </a:lnTo>
                <a:close/>
                <a:moveTo>
                  <a:pt x="7978" y="9713"/>
                </a:moveTo>
                <a:cubicBezTo>
                  <a:pt x="9009" y="10644"/>
                  <a:pt x="10090" y="11509"/>
                  <a:pt x="11221" y="12313"/>
                </a:cubicBezTo>
                <a:lnTo>
                  <a:pt x="9685" y="12596"/>
                </a:lnTo>
                <a:cubicBezTo>
                  <a:pt x="9586" y="12612"/>
                  <a:pt x="9508" y="12701"/>
                  <a:pt x="9508" y="12806"/>
                </a:cubicBezTo>
                <a:lnTo>
                  <a:pt x="9491" y="14087"/>
                </a:lnTo>
                <a:cubicBezTo>
                  <a:pt x="8394" y="13277"/>
                  <a:pt x="7340" y="12413"/>
                  <a:pt x="6343" y="11481"/>
                </a:cubicBezTo>
                <a:cubicBezTo>
                  <a:pt x="6919" y="10921"/>
                  <a:pt x="7468" y="10334"/>
                  <a:pt x="7978" y="9713"/>
                </a:cubicBezTo>
                <a:close/>
                <a:moveTo>
                  <a:pt x="6043" y="0"/>
                </a:moveTo>
                <a:cubicBezTo>
                  <a:pt x="4591" y="0"/>
                  <a:pt x="3820" y="660"/>
                  <a:pt x="3820" y="660"/>
                </a:cubicBezTo>
                <a:lnTo>
                  <a:pt x="3809" y="671"/>
                </a:lnTo>
                <a:lnTo>
                  <a:pt x="2706" y="1741"/>
                </a:lnTo>
                <a:cubicBezTo>
                  <a:pt x="1819" y="2595"/>
                  <a:pt x="1536" y="3631"/>
                  <a:pt x="1547" y="4152"/>
                </a:cubicBezTo>
                <a:cubicBezTo>
                  <a:pt x="1564" y="5256"/>
                  <a:pt x="1974" y="7041"/>
                  <a:pt x="3798" y="9375"/>
                </a:cubicBezTo>
                <a:cubicBezTo>
                  <a:pt x="2650" y="10411"/>
                  <a:pt x="1431" y="11370"/>
                  <a:pt x="156" y="12252"/>
                </a:cubicBezTo>
                <a:cubicBezTo>
                  <a:pt x="0" y="12363"/>
                  <a:pt x="56" y="12607"/>
                  <a:pt x="244" y="12640"/>
                </a:cubicBezTo>
                <a:lnTo>
                  <a:pt x="2113" y="12989"/>
                </a:lnTo>
                <a:lnTo>
                  <a:pt x="2135" y="14514"/>
                </a:lnTo>
                <a:cubicBezTo>
                  <a:pt x="2139" y="14638"/>
                  <a:pt x="2242" y="14725"/>
                  <a:pt x="2354" y="14725"/>
                </a:cubicBezTo>
                <a:cubicBezTo>
                  <a:pt x="2396" y="14725"/>
                  <a:pt x="2439" y="14713"/>
                  <a:pt x="2478" y="14686"/>
                </a:cubicBezTo>
                <a:cubicBezTo>
                  <a:pt x="3720" y="13787"/>
                  <a:pt x="4901" y="12823"/>
                  <a:pt x="6021" y="11781"/>
                </a:cubicBezTo>
                <a:cubicBezTo>
                  <a:pt x="7141" y="12817"/>
                  <a:pt x="8327" y="13787"/>
                  <a:pt x="9569" y="14686"/>
                </a:cubicBezTo>
                <a:cubicBezTo>
                  <a:pt x="9607" y="14713"/>
                  <a:pt x="9650" y="14725"/>
                  <a:pt x="9691" y="14725"/>
                </a:cubicBezTo>
                <a:cubicBezTo>
                  <a:pt x="9802" y="14725"/>
                  <a:pt x="9907" y="14638"/>
                  <a:pt x="9907" y="14514"/>
                </a:cubicBezTo>
                <a:lnTo>
                  <a:pt x="9929" y="12989"/>
                </a:lnTo>
                <a:lnTo>
                  <a:pt x="11803" y="12640"/>
                </a:lnTo>
                <a:cubicBezTo>
                  <a:pt x="11992" y="12607"/>
                  <a:pt x="12042" y="12363"/>
                  <a:pt x="11886" y="12252"/>
                </a:cubicBezTo>
                <a:lnTo>
                  <a:pt x="11892" y="12252"/>
                </a:lnTo>
                <a:cubicBezTo>
                  <a:pt x="10617" y="11370"/>
                  <a:pt x="9403" y="10411"/>
                  <a:pt x="8250" y="9380"/>
                </a:cubicBezTo>
                <a:cubicBezTo>
                  <a:pt x="8987" y="8443"/>
                  <a:pt x="9547" y="7523"/>
                  <a:pt x="9929" y="6625"/>
                </a:cubicBezTo>
                <a:cubicBezTo>
                  <a:pt x="10001" y="6453"/>
                  <a:pt x="9859" y="6322"/>
                  <a:pt x="9720" y="6322"/>
                </a:cubicBezTo>
                <a:cubicBezTo>
                  <a:pt x="9644" y="6322"/>
                  <a:pt x="9569" y="6361"/>
                  <a:pt x="9530" y="6453"/>
                </a:cubicBezTo>
                <a:cubicBezTo>
                  <a:pt x="8266" y="9419"/>
                  <a:pt x="5167" y="12163"/>
                  <a:pt x="2562" y="14087"/>
                </a:cubicBezTo>
                <a:lnTo>
                  <a:pt x="2545" y="12806"/>
                </a:lnTo>
                <a:cubicBezTo>
                  <a:pt x="2545" y="12701"/>
                  <a:pt x="2467" y="12618"/>
                  <a:pt x="2368" y="12596"/>
                </a:cubicBezTo>
                <a:lnTo>
                  <a:pt x="826" y="12313"/>
                </a:lnTo>
                <a:cubicBezTo>
                  <a:pt x="3632" y="10300"/>
                  <a:pt x="7202" y="7262"/>
                  <a:pt x="8277" y="3980"/>
                </a:cubicBezTo>
                <a:cubicBezTo>
                  <a:pt x="8627" y="2927"/>
                  <a:pt x="8627" y="2107"/>
                  <a:pt x="8538" y="1552"/>
                </a:cubicBezTo>
                <a:lnTo>
                  <a:pt x="8538" y="1552"/>
                </a:lnTo>
                <a:lnTo>
                  <a:pt x="9048" y="2046"/>
                </a:lnTo>
                <a:cubicBezTo>
                  <a:pt x="9708" y="2683"/>
                  <a:pt x="10046" y="3498"/>
                  <a:pt x="10073" y="4152"/>
                </a:cubicBezTo>
                <a:cubicBezTo>
                  <a:pt x="10057" y="4618"/>
                  <a:pt x="9985" y="5084"/>
                  <a:pt x="9857" y="5533"/>
                </a:cubicBezTo>
                <a:cubicBezTo>
                  <a:pt x="9811" y="5696"/>
                  <a:pt x="9943" y="5804"/>
                  <a:pt x="10073" y="5804"/>
                </a:cubicBezTo>
                <a:cubicBezTo>
                  <a:pt x="10158" y="5804"/>
                  <a:pt x="10242" y="5757"/>
                  <a:pt x="10273" y="5649"/>
                </a:cubicBezTo>
                <a:cubicBezTo>
                  <a:pt x="10417" y="5156"/>
                  <a:pt x="10495" y="4646"/>
                  <a:pt x="10500" y="4136"/>
                </a:cubicBezTo>
                <a:cubicBezTo>
                  <a:pt x="10500" y="3980"/>
                  <a:pt x="10450" y="2805"/>
                  <a:pt x="9347" y="1735"/>
                </a:cubicBezTo>
                <a:lnTo>
                  <a:pt x="8233" y="660"/>
                </a:lnTo>
                <a:cubicBezTo>
                  <a:pt x="8205" y="632"/>
                  <a:pt x="7462" y="0"/>
                  <a:pt x="6043"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01" name="Google Shape;1401;p68"/>
          <p:cNvGrpSpPr/>
          <p:nvPr/>
        </p:nvGrpSpPr>
        <p:grpSpPr>
          <a:xfrm>
            <a:off x="6589803" y="1738733"/>
            <a:ext cx="389103" cy="328658"/>
            <a:chOff x="6589803" y="1738733"/>
            <a:chExt cx="389103" cy="328658"/>
          </a:xfrm>
        </p:grpSpPr>
        <p:sp>
          <p:nvSpPr>
            <p:cNvPr id="1402" name="Google Shape;1402;p68"/>
            <p:cNvSpPr/>
            <p:nvPr/>
          </p:nvSpPr>
          <p:spPr>
            <a:xfrm>
              <a:off x="6589803" y="1758417"/>
              <a:ext cx="389103" cy="308974"/>
            </a:xfrm>
            <a:custGeom>
              <a:avLst/>
              <a:gdLst/>
              <a:ahLst/>
              <a:cxnLst/>
              <a:rect l="l" t="t" r="r" b="b"/>
              <a:pathLst>
                <a:path w="15102" h="11992" extrusionOk="0">
                  <a:moveTo>
                    <a:pt x="12767" y="454"/>
                  </a:moveTo>
                  <a:cubicBezTo>
                    <a:pt x="13388" y="659"/>
                    <a:pt x="13649" y="1402"/>
                    <a:pt x="13288" y="1951"/>
                  </a:cubicBezTo>
                  <a:cubicBezTo>
                    <a:pt x="12668" y="1746"/>
                    <a:pt x="12413" y="1008"/>
                    <a:pt x="12767" y="460"/>
                  </a:cubicBezTo>
                  <a:lnTo>
                    <a:pt x="12767" y="454"/>
                  </a:lnTo>
                  <a:close/>
                  <a:moveTo>
                    <a:pt x="2335" y="461"/>
                  </a:moveTo>
                  <a:lnTo>
                    <a:pt x="2335" y="461"/>
                  </a:lnTo>
                  <a:cubicBezTo>
                    <a:pt x="2694" y="1010"/>
                    <a:pt x="2439" y="1752"/>
                    <a:pt x="1818" y="1956"/>
                  </a:cubicBezTo>
                  <a:cubicBezTo>
                    <a:pt x="1459" y="1409"/>
                    <a:pt x="1712" y="668"/>
                    <a:pt x="2335" y="461"/>
                  </a:cubicBezTo>
                  <a:close/>
                  <a:moveTo>
                    <a:pt x="14425" y="2681"/>
                  </a:moveTo>
                  <a:cubicBezTo>
                    <a:pt x="14442" y="2681"/>
                    <a:pt x="14458" y="2682"/>
                    <a:pt x="14475" y="2683"/>
                  </a:cubicBezTo>
                  <a:cubicBezTo>
                    <a:pt x="14540" y="3162"/>
                    <a:pt x="14167" y="3592"/>
                    <a:pt x="13687" y="3592"/>
                  </a:cubicBezTo>
                  <a:cubicBezTo>
                    <a:pt x="13678" y="3592"/>
                    <a:pt x="13669" y="3592"/>
                    <a:pt x="13660" y="3592"/>
                  </a:cubicBezTo>
                  <a:cubicBezTo>
                    <a:pt x="13660" y="3470"/>
                    <a:pt x="13665" y="3348"/>
                    <a:pt x="13665" y="3226"/>
                  </a:cubicBezTo>
                  <a:cubicBezTo>
                    <a:pt x="13777" y="2898"/>
                    <a:pt x="14084" y="2681"/>
                    <a:pt x="14425" y="2681"/>
                  </a:cubicBezTo>
                  <a:close/>
                  <a:moveTo>
                    <a:pt x="681" y="2681"/>
                  </a:moveTo>
                  <a:cubicBezTo>
                    <a:pt x="1022" y="2681"/>
                    <a:pt x="1330" y="2898"/>
                    <a:pt x="1441" y="3226"/>
                  </a:cubicBezTo>
                  <a:cubicBezTo>
                    <a:pt x="1441" y="3348"/>
                    <a:pt x="1441" y="3470"/>
                    <a:pt x="1447" y="3592"/>
                  </a:cubicBezTo>
                  <a:cubicBezTo>
                    <a:pt x="1438" y="3592"/>
                    <a:pt x="1429" y="3592"/>
                    <a:pt x="1419" y="3592"/>
                  </a:cubicBezTo>
                  <a:cubicBezTo>
                    <a:pt x="939" y="3592"/>
                    <a:pt x="567" y="3167"/>
                    <a:pt x="632" y="2683"/>
                  </a:cubicBezTo>
                  <a:cubicBezTo>
                    <a:pt x="649" y="2682"/>
                    <a:pt x="665" y="2681"/>
                    <a:pt x="681" y="2681"/>
                  </a:cubicBezTo>
                  <a:close/>
                  <a:moveTo>
                    <a:pt x="12390" y="2743"/>
                  </a:moveTo>
                  <a:cubicBezTo>
                    <a:pt x="12850" y="2743"/>
                    <a:pt x="13225" y="3132"/>
                    <a:pt x="13189" y="3603"/>
                  </a:cubicBezTo>
                  <a:cubicBezTo>
                    <a:pt x="13156" y="3607"/>
                    <a:pt x="13123" y="3609"/>
                    <a:pt x="13090" y="3609"/>
                  </a:cubicBezTo>
                  <a:cubicBezTo>
                    <a:pt x="12634" y="3609"/>
                    <a:pt x="12254" y="3220"/>
                    <a:pt x="12291" y="2749"/>
                  </a:cubicBezTo>
                  <a:cubicBezTo>
                    <a:pt x="12324" y="2745"/>
                    <a:pt x="12357" y="2743"/>
                    <a:pt x="12390" y="2743"/>
                  </a:cubicBezTo>
                  <a:close/>
                  <a:moveTo>
                    <a:pt x="2705" y="2748"/>
                  </a:moveTo>
                  <a:cubicBezTo>
                    <a:pt x="2740" y="2748"/>
                    <a:pt x="2775" y="2750"/>
                    <a:pt x="2811" y="2755"/>
                  </a:cubicBezTo>
                  <a:cubicBezTo>
                    <a:pt x="2842" y="3221"/>
                    <a:pt x="2467" y="3609"/>
                    <a:pt x="2011" y="3609"/>
                  </a:cubicBezTo>
                  <a:cubicBezTo>
                    <a:pt x="1979" y="3609"/>
                    <a:pt x="1946" y="3607"/>
                    <a:pt x="1913" y="3603"/>
                  </a:cubicBezTo>
                  <a:lnTo>
                    <a:pt x="1913" y="3608"/>
                  </a:lnTo>
                  <a:cubicBezTo>
                    <a:pt x="1877" y="3140"/>
                    <a:pt x="2252" y="2748"/>
                    <a:pt x="2705" y="2748"/>
                  </a:cubicBezTo>
                  <a:close/>
                  <a:moveTo>
                    <a:pt x="1918" y="4041"/>
                  </a:moveTo>
                  <a:cubicBezTo>
                    <a:pt x="1954" y="4044"/>
                    <a:pt x="1992" y="4045"/>
                    <a:pt x="2029" y="4045"/>
                  </a:cubicBezTo>
                  <a:cubicBezTo>
                    <a:pt x="2066" y="4045"/>
                    <a:pt x="2104" y="4044"/>
                    <a:pt x="2140" y="4041"/>
                  </a:cubicBezTo>
                  <a:lnTo>
                    <a:pt x="2140" y="4041"/>
                  </a:lnTo>
                  <a:cubicBezTo>
                    <a:pt x="2068" y="4102"/>
                    <a:pt x="2001" y="4174"/>
                    <a:pt x="1946" y="4252"/>
                  </a:cubicBezTo>
                  <a:cubicBezTo>
                    <a:pt x="1935" y="4180"/>
                    <a:pt x="1924" y="4113"/>
                    <a:pt x="1918" y="4041"/>
                  </a:cubicBezTo>
                  <a:close/>
                  <a:moveTo>
                    <a:pt x="13183" y="4030"/>
                  </a:moveTo>
                  <a:lnTo>
                    <a:pt x="13183" y="4030"/>
                  </a:lnTo>
                  <a:cubicBezTo>
                    <a:pt x="13178" y="4107"/>
                    <a:pt x="13167" y="4180"/>
                    <a:pt x="13155" y="4252"/>
                  </a:cubicBezTo>
                  <a:lnTo>
                    <a:pt x="13155" y="4246"/>
                  </a:lnTo>
                  <a:cubicBezTo>
                    <a:pt x="13100" y="4168"/>
                    <a:pt x="13033" y="4096"/>
                    <a:pt x="12961" y="4030"/>
                  </a:cubicBezTo>
                  <a:lnTo>
                    <a:pt x="12961" y="4030"/>
                  </a:lnTo>
                  <a:cubicBezTo>
                    <a:pt x="12997" y="4035"/>
                    <a:pt x="13035" y="4038"/>
                    <a:pt x="13072" y="4038"/>
                  </a:cubicBezTo>
                  <a:cubicBezTo>
                    <a:pt x="13110" y="4038"/>
                    <a:pt x="13147" y="4035"/>
                    <a:pt x="13183" y="4030"/>
                  </a:cubicBezTo>
                  <a:close/>
                  <a:moveTo>
                    <a:pt x="12285" y="4174"/>
                  </a:moveTo>
                  <a:cubicBezTo>
                    <a:pt x="12784" y="4257"/>
                    <a:pt x="13083" y="4773"/>
                    <a:pt x="12906" y="5249"/>
                  </a:cubicBezTo>
                  <a:cubicBezTo>
                    <a:pt x="12407" y="5166"/>
                    <a:pt x="12108" y="4651"/>
                    <a:pt x="12285" y="4180"/>
                  </a:cubicBezTo>
                  <a:lnTo>
                    <a:pt x="12285" y="4174"/>
                  </a:lnTo>
                  <a:close/>
                  <a:moveTo>
                    <a:pt x="2822" y="4180"/>
                  </a:moveTo>
                  <a:lnTo>
                    <a:pt x="2822" y="4180"/>
                  </a:lnTo>
                  <a:cubicBezTo>
                    <a:pt x="2999" y="4655"/>
                    <a:pt x="2702" y="5168"/>
                    <a:pt x="2201" y="5254"/>
                  </a:cubicBezTo>
                  <a:lnTo>
                    <a:pt x="2201" y="5254"/>
                  </a:lnTo>
                  <a:cubicBezTo>
                    <a:pt x="2024" y="4778"/>
                    <a:pt x="2323" y="4263"/>
                    <a:pt x="2822" y="4180"/>
                  </a:cubicBezTo>
                  <a:close/>
                  <a:moveTo>
                    <a:pt x="14121" y="4682"/>
                  </a:moveTo>
                  <a:cubicBezTo>
                    <a:pt x="14214" y="4682"/>
                    <a:pt x="14310" y="4699"/>
                    <a:pt x="14403" y="4734"/>
                  </a:cubicBezTo>
                  <a:cubicBezTo>
                    <a:pt x="14364" y="4972"/>
                    <a:pt x="14225" y="5177"/>
                    <a:pt x="14015" y="5305"/>
                  </a:cubicBezTo>
                  <a:lnTo>
                    <a:pt x="14015" y="5299"/>
                  </a:lnTo>
                  <a:cubicBezTo>
                    <a:pt x="13893" y="5371"/>
                    <a:pt x="13749" y="5410"/>
                    <a:pt x="13610" y="5410"/>
                  </a:cubicBezTo>
                  <a:cubicBezTo>
                    <a:pt x="13516" y="5410"/>
                    <a:pt x="13422" y="5394"/>
                    <a:pt x="13333" y="5360"/>
                  </a:cubicBezTo>
                  <a:cubicBezTo>
                    <a:pt x="13333" y="5360"/>
                    <a:pt x="13372" y="5238"/>
                    <a:pt x="13394" y="5150"/>
                  </a:cubicBezTo>
                  <a:cubicBezTo>
                    <a:pt x="13529" y="4857"/>
                    <a:pt x="13817" y="4682"/>
                    <a:pt x="14121" y="4682"/>
                  </a:cubicBezTo>
                  <a:close/>
                  <a:moveTo>
                    <a:pt x="975" y="4685"/>
                  </a:moveTo>
                  <a:cubicBezTo>
                    <a:pt x="1358" y="4685"/>
                    <a:pt x="1706" y="4959"/>
                    <a:pt x="1768" y="5366"/>
                  </a:cubicBezTo>
                  <a:cubicBezTo>
                    <a:pt x="1676" y="5399"/>
                    <a:pt x="1583" y="5415"/>
                    <a:pt x="1492" y="5415"/>
                  </a:cubicBezTo>
                  <a:cubicBezTo>
                    <a:pt x="1109" y="5415"/>
                    <a:pt x="761" y="5141"/>
                    <a:pt x="698" y="4734"/>
                  </a:cubicBezTo>
                  <a:cubicBezTo>
                    <a:pt x="790" y="4701"/>
                    <a:pt x="884" y="4685"/>
                    <a:pt x="975" y="4685"/>
                  </a:cubicBezTo>
                  <a:close/>
                  <a:moveTo>
                    <a:pt x="12618" y="5615"/>
                  </a:moveTo>
                  <a:lnTo>
                    <a:pt x="12618" y="5615"/>
                  </a:lnTo>
                  <a:cubicBezTo>
                    <a:pt x="12660" y="5637"/>
                    <a:pt x="12708" y="5648"/>
                    <a:pt x="12761" y="5663"/>
                  </a:cubicBezTo>
                  <a:lnTo>
                    <a:pt x="12761" y="5663"/>
                  </a:lnTo>
                  <a:cubicBezTo>
                    <a:pt x="12744" y="5707"/>
                    <a:pt x="12728" y="5755"/>
                    <a:pt x="12706" y="5798"/>
                  </a:cubicBezTo>
                  <a:cubicBezTo>
                    <a:pt x="12679" y="5737"/>
                    <a:pt x="12651" y="5676"/>
                    <a:pt x="12618" y="5615"/>
                  </a:cubicBezTo>
                  <a:close/>
                  <a:moveTo>
                    <a:pt x="2484" y="5621"/>
                  </a:moveTo>
                  <a:cubicBezTo>
                    <a:pt x="2450" y="5676"/>
                    <a:pt x="2423" y="5737"/>
                    <a:pt x="2395" y="5804"/>
                  </a:cubicBezTo>
                  <a:cubicBezTo>
                    <a:pt x="2378" y="5754"/>
                    <a:pt x="2356" y="5710"/>
                    <a:pt x="2339" y="5665"/>
                  </a:cubicBezTo>
                  <a:cubicBezTo>
                    <a:pt x="2389" y="5654"/>
                    <a:pt x="2439" y="5638"/>
                    <a:pt x="2484" y="5621"/>
                  </a:cubicBezTo>
                  <a:close/>
                  <a:moveTo>
                    <a:pt x="3182" y="5538"/>
                  </a:moveTo>
                  <a:lnTo>
                    <a:pt x="3182" y="5538"/>
                  </a:lnTo>
                  <a:cubicBezTo>
                    <a:pt x="3515" y="5942"/>
                    <a:pt x="3398" y="6552"/>
                    <a:pt x="2933" y="6802"/>
                  </a:cubicBezTo>
                  <a:cubicBezTo>
                    <a:pt x="2594" y="6397"/>
                    <a:pt x="2716" y="5782"/>
                    <a:pt x="3182" y="5538"/>
                  </a:cubicBezTo>
                  <a:close/>
                  <a:moveTo>
                    <a:pt x="11925" y="5532"/>
                  </a:moveTo>
                  <a:lnTo>
                    <a:pt x="11925" y="5532"/>
                  </a:lnTo>
                  <a:cubicBezTo>
                    <a:pt x="12390" y="5776"/>
                    <a:pt x="12512" y="6391"/>
                    <a:pt x="12174" y="6802"/>
                  </a:cubicBezTo>
                  <a:lnTo>
                    <a:pt x="12174" y="6796"/>
                  </a:lnTo>
                  <a:cubicBezTo>
                    <a:pt x="11708" y="6547"/>
                    <a:pt x="11587" y="5937"/>
                    <a:pt x="11925" y="5532"/>
                  </a:cubicBezTo>
                  <a:close/>
                  <a:moveTo>
                    <a:pt x="13274" y="6598"/>
                  </a:moveTo>
                  <a:cubicBezTo>
                    <a:pt x="13459" y="6598"/>
                    <a:pt x="13646" y="6659"/>
                    <a:pt x="13802" y="6789"/>
                  </a:cubicBezTo>
                  <a:lnTo>
                    <a:pt x="13802" y="6789"/>
                  </a:lnTo>
                  <a:cubicBezTo>
                    <a:pt x="13651" y="7073"/>
                    <a:pt x="13361" y="7228"/>
                    <a:pt x="13066" y="7228"/>
                  </a:cubicBezTo>
                  <a:cubicBezTo>
                    <a:pt x="12882" y="7228"/>
                    <a:pt x="12695" y="7168"/>
                    <a:pt x="12540" y="7040"/>
                  </a:cubicBezTo>
                  <a:cubicBezTo>
                    <a:pt x="12690" y="6754"/>
                    <a:pt x="12979" y="6598"/>
                    <a:pt x="13274" y="6598"/>
                  </a:cubicBezTo>
                  <a:close/>
                  <a:moveTo>
                    <a:pt x="1826" y="6602"/>
                  </a:moveTo>
                  <a:cubicBezTo>
                    <a:pt x="2122" y="6602"/>
                    <a:pt x="2411" y="6759"/>
                    <a:pt x="2561" y="7046"/>
                  </a:cubicBezTo>
                  <a:cubicBezTo>
                    <a:pt x="2406" y="7173"/>
                    <a:pt x="2220" y="7234"/>
                    <a:pt x="2037" y="7234"/>
                  </a:cubicBezTo>
                  <a:cubicBezTo>
                    <a:pt x="1742" y="7234"/>
                    <a:pt x="1453" y="7078"/>
                    <a:pt x="1303" y="6791"/>
                  </a:cubicBezTo>
                  <a:lnTo>
                    <a:pt x="1297" y="6791"/>
                  </a:lnTo>
                  <a:cubicBezTo>
                    <a:pt x="1455" y="6663"/>
                    <a:pt x="1642" y="6602"/>
                    <a:pt x="1826" y="6602"/>
                  </a:cubicBezTo>
                  <a:close/>
                  <a:moveTo>
                    <a:pt x="3282" y="7090"/>
                  </a:moveTo>
                  <a:cubicBezTo>
                    <a:pt x="3265" y="7145"/>
                    <a:pt x="3254" y="7201"/>
                    <a:pt x="3249" y="7251"/>
                  </a:cubicBezTo>
                  <a:lnTo>
                    <a:pt x="3182" y="7157"/>
                  </a:lnTo>
                  <a:cubicBezTo>
                    <a:pt x="3210" y="7134"/>
                    <a:pt x="3243" y="7112"/>
                    <a:pt x="3276" y="7090"/>
                  </a:cubicBezTo>
                  <a:close/>
                  <a:moveTo>
                    <a:pt x="11825" y="7084"/>
                  </a:moveTo>
                  <a:cubicBezTo>
                    <a:pt x="11858" y="7112"/>
                    <a:pt x="11897" y="7134"/>
                    <a:pt x="11925" y="7157"/>
                  </a:cubicBezTo>
                  <a:lnTo>
                    <a:pt x="11858" y="7251"/>
                  </a:lnTo>
                  <a:cubicBezTo>
                    <a:pt x="11847" y="7195"/>
                    <a:pt x="11842" y="7145"/>
                    <a:pt x="11825" y="7090"/>
                  </a:cubicBezTo>
                  <a:lnTo>
                    <a:pt x="11825" y="7084"/>
                  </a:lnTo>
                  <a:close/>
                  <a:moveTo>
                    <a:pt x="3936" y="6785"/>
                  </a:moveTo>
                  <a:cubicBezTo>
                    <a:pt x="4385" y="7090"/>
                    <a:pt x="4441" y="7733"/>
                    <a:pt x="4052" y="8110"/>
                  </a:cubicBezTo>
                  <a:cubicBezTo>
                    <a:pt x="3598" y="7805"/>
                    <a:pt x="3542" y="7162"/>
                    <a:pt x="3936" y="6785"/>
                  </a:cubicBezTo>
                  <a:close/>
                  <a:moveTo>
                    <a:pt x="11171" y="6780"/>
                  </a:moveTo>
                  <a:lnTo>
                    <a:pt x="11171" y="6780"/>
                  </a:lnTo>
                  <a:cubicBezTo>
                    <a:pt x="11564" y="7157"/>
                    <a:pt x="11509" y="7805"/>
                    <a:pt x="11054" y="8110"/>
                  </a:cubicBezTo>
                  <a:lnTo>
                    <a:pt x="11054" y="8105"/>
                  </a:lnTo>
                  <a:cubicBezTo>
                    <a:pt x="10661" y="7728"/>
                    <a:pt x="10716" y="7084"/>
                    <a:pt x="11171" y="6780"/>
                  </a:cubicBezTo>
                  <a:close/>
                  <a:moveTo>
                    <a:pt x="11957" y="8177"/>
                  </a:moveTo>
                  <a:cubicBezTo>
                    <a:pt x="12226" y="8177"/>
                    <a:pt x="12493" y="8304"/>
                    <a:pt x="12660" y="8550"/>
                  </a:cubicBezTo>
                  <a:lnTo>
                    <a:pt x="12660" y="8550"/>
                  </a:lnTo>
                  <a:cubicBezTo>
                    <a:pt x="12492" y="8730"/>
                    <a:pt x="12268" y="8816"/>
                    <a:pt x="12045" y="8816"/>
                  </a:cubicBezTo>
                  <a:cubicBezTo>
                    <a:pt x="11774" y="8816"/>
                    <a:pt x="11504" y="8688"/>
                    <a:pt x="11337" y="8443"/>
                  </a:cubicBezTo>
                  <a:cubicBezTo>
                    <a:pt x="11508" y="8265"/>
                    <a:pt x="11733" y="8177"/>
                    <a:pt x="11957" y="8177"/>
                  </a:cubicBezTo>
                  <a:close/>
                  <a:moveTo>
                    <a:pt x="3147" y="8180"/>
                  </a:moveTo>
                  <a:cubicBezTo>
                    <a:pt x="3371" y="8180"/>
                    <a:pt x="3596" y="8268"/>
                    <a:pt x="3764" y="8448"/>
                  </a:cubicBezTo>
                  <a:cubicBezTo>
                    <a:pt x="3598" y="8693"/>
                    <a:pt x="3330" y="8820"/>
                    <a:pt x="3061" y="8820"/>
                  </a:cubicBezTo>
                  <a:cubicBezTo>
                    <a:pt x="2836" y="8820"/>
                    <a:pt x="2610" y="8732"/>
                    <a:pt x="2439" y="8554"/>
                  </a:cubicBezTo>
                  <a:cubicBezTo>
                    <a:pt x="2606" y="8308"/>
                    <a:pt x="2876" y="8180"/>
                    <a:pt x="3147" y="8180"/>
                  </a:cubicBezTo>
                  <a:close/>
                  <a:moveTo>
                    <a:pt x="7867" y="8809"/>
                  </a:moveTo>
                  <a:cubicBezTo>
                    <a:pt x="7944" y="8809"/>
                    <a:pt x="8016" y="8875"/>
                    <a:pt x="8016" y="8958"/>
                  </a:cubicBezTo>
                  <a:lnTo>
                    <a:pt x="8016" y="9596"/>
                  </a:lnTo>
                  <a:cubicBezTo>
                    <a:pt x="8016" y="9679"/>
                    <a:pt x="7944" y="9745"/>
                    <a:pt x="7867" y="9745"/>
                  </a:cubicBezTo>
                  <a:lnTo>
                    <a:pt x="7257" y="9745"/>
                  </a:lnTo>
                  <a:cubicBezTo>
                    <a:pt x="7174" y="9745"/>
                    <a:pt x="7107" y="9679"/>
                    <a:pt x="7107" y="9596"/>
                  </a:cubicBezTo>
                  <a:lnTo>
                    <a:pt x="7107" y="8958"/>
                  </a:lnTo>
                  <a:cubicBezTo>
                    <a:pt x="7107" y="8875"/>
                    <a:pt x="7174" y="8809"/>
                    <a:pt x="7257" y="8809"/>
                  </a:cubicBezTo>
                  <a:close/>
                  <a:moveTo>
                    <a:pt x="9916" y="8370"/>
                  </a:moveTo>
                  <a:cubicBezTo>
                    <a:pt x="10005" y="8370"/>
                    <a:pt x="10023" y="8444"/>
                    <a:pt x="10023" y="8592"/>
                  </a:cubicBezTo>
                  <a:lnTo>
                    <a:pt x="10023" y="10061"/>
                  </a:lnTo>
                  <a:cubicBezTo>
                    <a:pt x="10023" y="10089"/>
                    <a:pt x="10007" y="10200"/>
                    <a:pt x="9923" y="10200"/>
                  </a:cubicBezTo>
                  <a:cubicBezTo>
                    <a:pt x="9824" y="10200"/>
                    <a:pt x="9813" y="10178"/>
                    <a:pt x="8443" y="9463"/>
                  </a:cubicBezTo>
                  <a:lnTo>
                    <a:pt x="8443" y="9091"/>
                  </a:lnTo>
                  <a:cubicBezTo>
                    <a:pt x="9366" y="8610"/>
                    <a:pt x="9755" y="8370"/>
                    <a:pt x="9916" y="8370"/>
                  </a:cubicBezTo>
                  <a:close/>
                  <a:moveTo>
                    <a:pt x="5206" y="8376"/>
                  </a:moveTo>
                  <a:cubicBezTo>
                    <a:pt x="5272" y="8376"/>
                    <a:pt x="5339" y="8398"/>
                    <a:pt x="5400" y="8426"/>
                  </a:cubicBezTo>
                  <a:lnTo>
                    <a:pt x="6675" y="9091"/>
                  </a:lnTo>
                  <a:lnTo>
                    <a:pt x="6675" y="9474"/>
                  </a:lnTo>
                  <a:cubicBezTo>
                    <a:pt x="5328" y="10172"/>
                    <a:pt x="5294" y="10200"/>
                    <a:pt x="5195" y="10200"/>
                  </a:cubicBezTo>
                  <a:lnTo>
                    <a:pt x="5195" y="10206"/>
                  </a:lnTo>
                  <a:cubicBezTo>
                    <a:pt x="5117" y="10206"/>
                    <a:pt x="5100" y="10095"/>
                    <a:pt x="5100" y="10067"/>
                  </a:cubicBezTo>
                  <a:cubicBezTo>
                    <a:pt x="5100" y="8454"/>
                    <a:pt x="5067" y="8376"/>
                    <a:pt x="5206" y="8376"/>
                  </a:cubicBezTo>
                  <a:close/>
                  <a:moveTo>
                    <a:pt x="8354" y="9906"/>
                  </a:moveTo>
                  <a:lnTo>
                    <a:pt x="8787" y="10134"/>
                  </a:lnTo>
                  <a:lnTo>
                    <a:pt x="9075" y="10937"/>
                  </a:lnTo>
                  <a:cubicBezTo>
                    <a:pt x="8878" y="10835"/>
                    <a:pt x="8797" y="10778"/>
                    <a:pt x="8717" y="10778"/>
                  </a:cubicBezTo>
                  <a:cubicBezTo>
                    <a:pt x="8693" y="10778"/>
                    <a:pt x="8669" y="10783"/>
                    <a:pt x="8643" y="10793"/>
                  </a:cubicBezTo>
                  <a:lnTo>
                    <a:pt x="8643" y="10788"/>
                  </a:lnTo>
                  <a:cubicBezTo>
                    <a:pt x="8532" y="10827"/>
                    <a:pt x="8521" y="10899"/>
                    <a:pt x="8404" y="11176"/>
                  </a:cubicBezTo>
                  <a:lnTo>
                    <a:pt x="8038" y="10150"/>
                  </a:lnTo>
                  <a:cubicBezTo>
                    <a:pt x="8172" y="10106"/>
                    <a:pt x="8282" y="10023"/>
                    <a:pt x="8354" y="9906"/>
                  </a:cubicBezTo>
                  <a:close/>
                  <a:moveTo>
                    <a:pt x="6763" y="9912"/>
                  </a:moveTo>
                  <a:cubicBezTo>
                    <a:pt x="6841" y="10023"/>
                    <a:pt x="6952" y="10111"/>
                    <a:pt x="7079" y="10156"/>
                  </a:cubicBezTo>
                  <a:lnTo>
                    <a:pt x="6719" y="11181"/>
                  </a:lnTo>
                  <a:cubicBezTo>
                    <a:pt x="6614" y="10932"/>
                    <a:pt x="6586" y="10782"/>
                    <a:pt x="6403" y="10782"/>
                  </a:cubicBezTo>
                  <a:cubicBezTo>
                    <a:pt x="6337" y="10782"/>
                    <a:pt x="6320" y="10793"/>
                    <a:pt x="6048" y="10943"/>
                  </a:cubicBezTo>
                  <a:lnTo>
                    <a:pt x="6337" y="10134"/>
                  </a:lnTo>
                  <a:lnTo>
                    <a:pt x="6763" y="9912"/>
                  </a:lnTo>
                  <a:close/>
                  <a:moveTo>
                    <a:pt x="12678" y="0"/>
                  </a:moveTo>
                  <a:cubicBezTo>
                    <a:pt x="12616" y="0"/>
                    <a:pt x="12558" y="27"/>
                    <a:pt x="12518" y="72"/>
                  </a:cubicBezTo>
                  <a:cubicBezTo>
                    <a:pt x="11842" y="853"/>
                    <a:pt x="12191" y="2067"/>
                    <a:pt x="13178" y="2372"/>
                  </a:cubicBezTo>
                  <a:cubicBezTo>
                    <a:pt x="13189" y="2455"/>
                    <a:pt x="13194" y="2539"/>
                    <a:pt x="13205" y="2622"/>
                  </a:cubicBezTo>
                  <a:cubicBezTo>
                    <a:pt x="12976" y="2420"/>
                    <a:pt x="12685" y="2314"/>
                    <a:pt x="12390" y="2314"/>
                  </a:cubicBezTo>
                  <a:cubicBezTo>
                    <a:pt x="12271" y="2314"/>
                    <a:pt x="12152" y="2332"/>
                    <a:pt x="12036" y="2367"/>
                  </a:cubicBezTo>
                  <a:cubicBezTo>
                    <a:pt x="11958" y="2389"/>
                    <a:pt x="11903" y="2450"/>
                    <a:pt x="11886" y="2522"/>
                  </a:cubicBezTo>
                  <a:cubicBezTo>
                    <a:pt x="11781" y="2971"/>
                    <a:pt x="11930" y="3442"/>
                    <a:pt x="12280" y="3742"/>
                  </a:cubicBezTo>
                  <a:cubicBezTo>
                    <a:pt x="12243" y="3738"/>
                    <a:pt x="12207" y="3735"/>
                    <a:pt x="12173" y="3735"/>
                  </a:cubicBezTo>
                  <a:cubicBezTo>
                    <a:pt x="12088" y="3735"/>
                    <a:pt x="12015" y="3755"/>
                    <a:pt x="11964" y="3841"/>
                  </a:cubicBezTo>
                  <a:cubicBezTo>
                    <a:pt x="11747" y="4229"/>
                    <a:pt x="11747" y="4701"/>
                    <a:pt x="11969" y="5083"/>
                  </a:cubicBezTo>
                  <a:cubicBezTo>
                    <a:pt x="11939" y="5068"/>
                    <a:pt x="11906" y="5061"/>
                    <a:pt x="11874" y="5061"/>
                  </a:cubicBezTo>
                  <a:cubicBezTo>
                    <a:pt x="11822" y="5061"/>
                    <a:pt x="11771" y="5079"/>
                    <a:pt x="11731" y="5116"/>
                  </a:cubicBezTo>
                  <a:cubicBezTo>
                    <a:pt x="11376" y="5421"/>
                    <a:pt x="11226" y="5904"/>
                    <a:pt x="11337" y="6364"/>
                  </a:cubicBezTo>
                  <a:cubicBezTo>
                    <a:pt x="11296" y="6327"/>
                    <a:pt x="11245" y="6308"/>
                    <a:pt x="11194" y="6308"/>
                  </a:cubicBezTo>
                  <a:cubicBezTo>
                    <a:pt x="11162" y="6308"/>
                    <a:pt x="11129" y="6315"/>
                    <a:pt x="11099" y="6331"/>
                  </a:cubicBezTo>
                  <a:cubicBezTo>
                    <a:pt x="10300" y="6702"/>
                    <a:pt x="10106" y="7761"/>
                    <a:pt x="10727" y="8393"/>
                  </a:cubicBezTo>
                  <a:cubicBezTo>
                    <a:pt x="10639" y="8459"/>
                    <a:pt x="10544" y="8531"/>
                    <a:pt x="10456" y="8592"/>
                  </a:cubicBezTo>
                  <a:cubicBezTo>
                    <a:pt x="10456" y="8143"/>
                    <a:pt x="10217" y="7938"/>
                    <a:pt x="9918" y="7938"/>
                  </a:cubicBezTo>
                  <a:cubicBezTo>
                    <a:pt x="9779" y="7944"/>
                    <a:pt x="9646" y="7977"/>
                    <a:pt x="9524" y="8038"/>
                  </a:cubicBezTo>
                  <a:lnTo>
                    <a:pt x="8354" y="8648"/>
                  </a:lnTo>
                  <a:cubicBezTo>
                    <a:pt x="8249" y="8482"/>
                    <a:pt x="8061" y="8376"/>
                    <a:pt x="7861" y="8376"/>
                  </a:cubicBezTo>
                  <a:lnTo>
                    <a:pt x="7257" y="8376"/>
                  </a:lnTo>
                  <a:cubicBezTo>
                    <a:pt x="7057" y="8376"/>
                    <a:pt x="6869" y="8482"/>
                    <a:pt x="6763" y="8648"/>
                  </a:cubicBezTo>
                  <a:cubicBezTo>
                    <a:pt x="5560" y="8021"/>
                    <a:pt x="5466" y="7938"/>
                    <a:pt x="5200" y="7938"/>
                  </a:cubicBezTo>
                  <a:cubicBezTo>
                    <a:pt x="4906" y="7938"/>
                    <a:pt x="4662" y="8132"/>
                    <a:pt x="4662" y="8603"/>
                  </a:cubicBezTo>
                  <a:cubicBezTo>
                    <a:pt x="4563" y="8537"/>
                    <a:pt x="4468" y="8465"/>
                    <a:pt x="4374" y="8387"/>
                  </a:cubicBezTo>
                  <a:cubicBezTo>
                    <a:pt x="4995" y="7755"/>
                    <a:pt x="4806" y="6702"/>
                    <a:pt x="4003" y="6325"/>
                  </a:cubicBezTo>
                  <a:cubicBezTo>
                    <a:pt x="3974" y="6314"/>
                    <a:pt x="3944" y="6308"/>
                    <a:pt x="3914" y="6308"/>
                  </a:cubicBezTo>
                  <a:cubicBezTo>
                    <a:pt x="3870" y="6308"/>
                    <a:pt x="3826" y="6321"/>
                    <a:pt x="3786" y="6347"/>
                  </a:cubicBezTo>
                  <a:lnTo>
                    <a:pt x="3770" y="6358"/>
                  </a:lnTo>
                  <a:cubicBezTo>
                    <a:pt x="3875" y="5904"/>
                    <a:pt x="3725" y="5421"/>
                    <a:pt x="3371" y="5111"/>
                  </a:cubicBezTo>
                  <a:cubicBezTo>
                    <a:pt x="3331" y="5077"/>
                    <a:pt x="3280" y="5060"/>
                    <a:pt x="3230" y="5060"/>
                  </a:cubicBezTo>
                  <a:cubicBezTo>
                    <a:pt x="3197" y="5060"/>
                    <a:pt x="3163" y="5068"/>
                    <a:pt x="3132" y="5083"/>
                  </a:cubicBezTo>
                  <a:cubicBezTo>
                    <a:pt x="3354" y="4701"/>
                    <a:pt x="3360" y="4229"/>
                    <a:pt x="3138" y="3841"/>
                  </a:cubicBezTo>
                  <a:cubicBezTo>
                    <a:pt x="3099" y="3775"/>
                    <a:pt x="3027" y="3736"/>
                    <a:pt x="2949" y="3736"/>
                  </a:cubicBezTo>
                  <a:cubicBezTo>
                    <a:pt x="2905" y="3736"/>
                    <a:pt x="2866" y="3736"/>
                    <a:pt x="2822" y="3742"/>
                  </a:cubicBezTo>
                  <a:cubicBezTo>
                    <a:pt x="3171" y="3442"/>
                    <a:pt x="3321" y="2977"/>
                    <a:pt x="3221" y="2527"/>
                  </a:cubicBezTo>
                  <a:cubicBezTo>
                    <a:pt x="3199" y="2450"/>
                    <a:pt x="3143" y="2394"/>
                    <a:pt x="3071" y="2372"/>
                  </a:cubicBezTo>
                  <a:cubicBezTo>
                    <a:pt x="2953" y="2337"/>
                    <a:pt x="2833" y="2320"/>
                    <a:pt x="2713" y="2320"/>
                  </a:cubicBezTo>
                  <a:cubicBezTo>
                    <a:pt x="2417" y="2320"/>
                    <a:pt x="2127" y="2426"/>
                    <a:pt x="1901" y="2627"/>
                  </a:cubicBezTo>
                  <a:cubicBezTo>
                    <a:pt x="1907" y="2544"/>
                    <a:pt x="1918" y="2461"/>
                    <a:pt x="1929" y="2378"/>
                  </a:cubicBezTo>
                  <a:cubicBezTo>
                    <a:pt x="2910" y="2073"/>
                    <a:pt x="3260" y="859"/>
                    <a:pt x="2589" y="77"/>
                  </a:cubicBezTo>
                  <a:cubicBezTo>
                    <a:pt x="2544" y="32"/>
                    <a:pt x="2485" y="6"/>
                    <a:pt x="2426" y="6"/>
                  </a:cubicBezTo>
                  <a:cubicBezTo>
                    <a:pt x="2412" y="6"/>
                    <a:pt x="2398" y="7"/>
                    <a:pt x="2384" y="11"/>
                  </a:cubicBezTo>
                  <a:cubicBezTo>
                    <a:pt x="1347" y="210"/>
                    <a:pt x="876" y="1424"/>
                    <a:pt x="1508" y="2267"/>
                  </a:cubicBezTo>
                  <a:cubicBezTo>
                    <a:pt x="1497" y="2361"/>
                    <a:pt x="1486" y="2450"/>
                    <a:pt x="1475" y="2544"/>
                  </a:cubicBezTo>
                  <a:cubicBezTo>
                    <a:pt x="1246" y="2354"/>
                    <a:pt x="964" y="2254"/>
                    <a:pt x="673" y="2254"/>
                  </a:cubicBezTo>
                  <a:cubicBezTo>
                    <a:pt x="582" y="2254"/>
                    <a:pt x="490" y="2264"/>
                    <a:pt x="399" y="2284"/>
                  </a:cubicBezTo>
                  <a:cubicBezTo>
                    <a:pt x="327" y="2300"/>
                    <a:pt x="266" y="2361"/>
                    <a:pt x="244" y="2433"/>
                  </a:cubicBezTo>
                  <a:cubicBezTo>
                    <a:pt x="0" y="3229"/>
                    <a:pt x="603" y="4026"/>
                    <a:pt x="1422" y="4026"/>
                  </a:cubicBezTo>
                  <a:cubicBezTo>
                    <a:pt x="1441" y="4026"/>
                    <a:pt x="1461" y="4025"/>
                    <a:pt x="1480" y="4024"/>
                  </a:cubicBezTo>
                  <a:cubicBezTo>
                    <a:pt x="1497" y="4146"/>
                    <a:pt x="1513" y="4268"/>
                    <a:pt x="1536" y="4390"/>
                  </a:cubicBezTo>
                  <a:cubicBezTo>
                    <a:pt x="1359" y="4301"/>
                    <a:pt x="1167" y="4256"/>
                    <a:pt x="977" y="4256"/>
                  </a:cubicBezTo>
                  <a:cubicBezTo>
                    <a:pt x="767" y="4256"/>
                    <a:pt x="558" y="4310"/>
                    <a:pt x="371" y="4418"/>
                  </a:cubicBezTo>
                  <a:cubicBezTo>
                    <a:pt x="299" y="4457"/>
                    <a:pt x="261" y="4529"/>
                    <a:pt x="261" y="4606"/>
                  </a:cubicBezTo>
                  <a:cubicBezTo>
                    <a:pt x="256" y="5314"/>
                    <a:pt x="834" y="5848"/>
                    <a:pt x="1489" y="5848"/>
                  </a:cubicBezTo>
                  <a:cubicBezTo>
                    <a:pt x="1630" y="5848"/>
                    <a:pt x="1775" y="5824"/>
                    <a:pt x="1918" y="5771"/>
                  </a:cubicBezTo>
                  <a:cubicBezTo>
                    <a:pt x="1974" y="5920"/>
                    <a:pt x="2035" y="6059"/>
                    <a:pt x="2101" y="6203"/>
                  </a:cubicBezTo>
                  <a:cubicBezTo>
                    <a:pt x="2009" y="6183"/>
                    <a:pt x="1917" y="6173"/>
                    <a:pt x="1825" y="6173"/>
                  </a:cubicBezTo>
                  <a:cubicBezTo>
                    <a:pt x="1468" y="6173"/>
                    <a:pt x="1124" y="6323"/>
                    <a:pt x="881" y="6597"/>
                  </a:cubicBezTo>
                  <a:cubicBezTo>
                    <a:pt x="832" y="6658"/>
                    <a:pt x="815" y="6735"/>
                    <a:pt x="843" y="6813"/>
                  </a:cubicBezTo>
                  <a:cubicBezTo>
                    <a:pt x="1025" y="7356"/>
                    <a:pt x="1525" y="7671"/>
                    <a:pt x="2040" y="7671"/>
                  </a:cubicBezTo>
                  <a:cubicBezTo>
                    <a:pt x="2309" y="7671"/>
                    <a:pt x="2582" y="7585"/>
                    <a:pt x="2816" y="7400"/>
                  </a:cubicBezTo>
                  <a:cubicBezTo>
                    <a:pt x="2905" y="7522"/>
                    <a:pt x="2999" y="7639"/>
                    <a:pt x="3093" y="7755"/>
                  </a:cubicBezTo>
                  <a:lnTo>
                    <a:pt x="3038" y="7755"/>
                  </a:lnTo>
                  <a:cubicBezTo>
                    <a:pt x="2583" y="7789"/>
                    <a:pt x="2179" y="8066"/>
                    <a:pt x="1985" y="8482"/>
                  </a:cubicBezTo>
                  <a:cubicBezTo>
                    <a:pt x="1951" y="8554"/>
                    <a:pt x="1957" y="8637"/>
                    <a:pt x="2001" y="8698"/>
                  </a:cubicBezTo>
                  <a:cubicBezTo>
                    <a:pt x="2256" y="9068"/>
                    <a:pt x="2656" y="9254"/>
                    <a:pt x="3056" y="9254"/>
                  </a:cubicBezTo>
                  <a:cubicBezTo>
                    <a:pt x="3448" y="9254"/>
                    <a:pt x="3839" y="9076"/>
                    <a:pt x="4097" y="8720"/>
                  </a:cubicBezTo>
                  <a:cubicBezTo>
                    <a:pt x="4280" y="8864"/>
                    <a:pt x="4468" y="9003"/>
                    <a:pt x="4662" y="9130"/>
                  </a:cubicBezTo>
                  <a:lnTo>
                    <a:pt x="4662" y="10089"/>
                  </a:lnTo>
                  <a:cubicBezTo>
                    <a:pt x="4679" y="10334"/>
                    <a:pt x="4848" y="10636"/>
                    <a:pt x="5191" y="10636"/>
                  </a:cubicBezTo>
                  <a:cubicBezTo>
                    <a:pt x="5306" y="10636"/>
                    <a:pt x="5440" y="10602"/>
                    <a:pt x="5594" y="10522"/>
                  </a:cubicBezTo>
                  <a:lnTo>
                    <a:pt x="5771" y="10427"/>
                  </a:lnTo>
                  <a:lnTo>
                    <a:pt x="5450" y="11320"/>
                  </a:lnTo>
                  <a:cubicBezTo>
                    <a:pt x="5396" y="11473"/>
                    <a:pt x="5516" y="11611"/>
                    <a:pt x="5655" y="11611"/>
                  </a:cubicBezTo>
                  <a:cubicBezTo>
                    <a:pt x="5688" y="11611"/>
                    <a:pt x="5722" y="11603"/>
                    <a:pt x="5754" y="11586"/>
                  </a:cubicBezTo>
                  <a:lnTo>
                    <a:pt x="6298" y="11298"/>
                  </a:lnTo>
                  <a:lnTo>
                    <a:pt x="6531" y="11858"/>
                  </a:lnTo>
                  <a:cubicBezTo>
                    <a:pt x="6568" y="11946"/>
                    <a:pt x="6649" y="11989"/>
                    <a:pt x="6730" y="11989"/>
                  </a:cubicBezTo>
                  <a:cubicBezTo>
                    <a:pt x="6815" y="11989"/>
                    <a:pt x="6901" y="11941"/>
                    <a:pt x="6935" y="11847"/>
                  </a:cubicBezTo>
                  <a:lnTo>
                    <a:pt x="7528" y="10183"/>
                  </a:lnTo>
                  <a:lnTo>
                    <a:pt x="7589" y="10183"/>
                  </a:lnTo>
                  <a:lnTo>
                    <a:pt x="8183" y="11847"/>
                  </a:lnTo>
                  <a:cubicBezTo>
                    <a:pt x="8214" y="11943"/>
                    <a:pt x="8297" y="11991"/>
                    <a:pt x="8382" y="11991"/>
                  </a:cubicBezTo>
                  <a:cubicBezTo>
                    <a:pt x="8462" y="11991"/>
                    <a:pt x="8544" y="11947"/>
                    <a:pt x="8582" y="11858"/>
                  </a:cubicBezTo>
                  <a:lnTo>
                    <a:pt x="8820" y="11298"/>
                  </a:lnTo>
                  <a:lnTo>
                    <a:pt x="9358" y="11586"/>
                  </a:lnTo>
                  <a:cubicBezTo>
                    <a:pt x="9391" y="11603"/>
                    <a:pt x="9424" y="11611"/>
                    <a:pt x="9457" y="11611"/>
                  </a:cubicBezTo>
                  <a:cubicBezTo>
                    <a:pt x="9596" y="11611"/>
                    <a:pt x="9717" y="11473"/>
                    <a:pt x="9663" y="11320"/>
                  </a:cubicBezTo>
                  <a:lnTo>
                    <a:pt x="9347" y="10427"/>
                  </a:lnTo>
                  <a:lnTo>
                    <a:pt x="9524" y="10522"/>
                  </a:lnTo>
                  <a:cubicBezTo>
                    <a:pt x="9675" y="10599"/>
                    <a:pt x="9808" y="10632"/>
                    <a:pt x="9923" y="10632"/>
                  </a:cubicBezTo>
                  <a:cubicBezTo>
                    <a:pt x="10276" y="10632"/>
                    <a:pt x="10456" y="10324"/>
                    <a:pt x="10456" y="10073"/>
                  </a:cubicBezTo>
                  <a:lnTo>
                    <a:pt x="10456" y="9119"/>
                  </a:lnTo>
                  <a:cubicBezTo>
                    <a:pt x="10644" y="8992"/>
                    <a:pt x="10827" y="8864"/>
                    <a:pt x="11010" y="8720"/>
                  </a:cubicBezTo>
                  <a:cubicBezTo>
                    <a:pt x="11268" y="9073"/>
                    <a:pt x="11659" y="9249"/>
                    <a:pt x="12050" y="9249"/>
                  </a:cubicBezTo>
                  <a:cubicBezTo>
                    <a:pt x="12451" y="9249"/>
                    <a:pt x="12850" y="9065"/>
                    <a:pt x="13106" y="8698"/>
                  </a:cubicBezTo>
                  <a:cubicBezTo>
                    <a:pt x="13144" y="8631"/>
                    <a:pt x="13155" y="8548"/>
                    <a:pt x="13122" y="8482"/>
                  </a:cubicBezTo>
                  <a:cubicBezTo>
                    <a:pt x="12917" y="8049"/>
                    <a:pt x="12490" y="7766"/>
                    <a:pt x="12013" y="7750"/>
                  </a:cubicBezTo>
                  <a:cubicBezTo>
                    <a:pt x="12108" y="7633"/>
                    <a:pt x="12202" y="7517"/>
                    <a:pt x="12291" y="7395"/>
                  </a:cubicBezTo>
                  <a:cubicBezTo>
                    <a:pt x="12524" y="7579"/>
                    <a:pt x="12798" y="7665"/>
                    <a:pt x="13066" y="7665"/>
                  </a:cubicBezTo>
                  <a:cubicBezTo>
                    <a:pt x="13582" y="7665"/>
                    <a:pt x="14082" y="7350"/>
                    <a:pt x="14264" y="6807"/>
                  </a:cubicBezTo>
                  <a:cubicBezTo>
                    <a:pt x="14292" y="6730"/>
                    <a:pt x="14275" y="6652"/>
                    <a:pt x="14220" y="6591"/>
                  </a:cubicBezTo>
                  <a:cubicBezTo>
                    <a:pt x="13982" y="6318"/>
                    <a:pt x="13635" y="6167"/>
                    <a:pt x="13277" y="6167"/>
                  </a:cubicBezTo>
                  <a:cubicBezTo>
                    <a:pt x="13185" y="6167"/>
                    <a:pt x="13092" y="6177"/>
                    <a:pt x="13000" y="6197"/>
                  </a:cubicBezTo>
                  <a:cubicBezTo>
                    <a:pt x="13067" y="6053"/>
                    <a:pt x="13133" y="5915"/>
                    <a:pt x="13189" y="5771"/>
                  </a:cubicBezTo>
                  <a:cubicBezTo>
                    <a:pt x="13330" y="5822"/>
                    <a:pt x="13472" y="5846"/>
                    <a:pt x="13612" y="5846"/>
                  </a:cubicBezTo>
                  <a:cubicBezTo>
                    <a:pt x="14270" y="5846"/>
                    <a:pt x="14851" y="5310"/>
                    <a:pt x="14846" y="4601"/>
                  </a:cubicBezTo>
                  <a:cubicBezTo>
                    <a:pt x="14846" y="4523"/>
                    <a:pt x="14802" y="4451"/>
                    <a:pt x="14735" y="4412"/>
                  </a:cubicBezTo>
                  <a:cubicBezTo>
                    <a:pt x="14546" y="4308"/>
                    <a:pt x="14335" y="4255"/>
                    <a:pt x="14125" y="4255"/>
                  </a:cubicBezTo>
                  <a:cubicBezTo>
                    <a:pt x="13935" y="4255"/>
                    <a:pt x="13745" y="4298"/>
                    <a:pt x="13571" y="4385"/>
                  </a:cubicBezTo>
                  <a:cubicBezTo>
                    <a:pt x="13588" y="4263"/>
                    <a:pt x="13610" y="4146"/>
                    <a:pt x="13621" y="4024"/>
                  </a:cubicBezTo>
                  <a:cubicBezTo>
                    <a:pt x="13641" y="4025"/>
                    <a:pt x="13660" y="4026"/>
                    <a:pt x="13679" y="4026"/>
                  </a:cubicBezTo>
                  <a:cubicBezTo>
                    <a:pt x="14503" y="4026"/>
                    <a:pt x="15101" y="3224"/>
                    <a:pt x="14857" y="2428"/>
                  </a:cubicBezTo>
                  <a:cubicBezTo>
                    <a:pt x="14835" y="2356"/>
                    <a:pt x="14780" y="2300"/>
                    <a:pt x="14702" y="2284"/>
                  </a:cubicBezTo>
                  <a:cubicBezTo>
                    <a:pt x="14609" y="2262"/>
                    <a:pt x="14515" y="2251"/>
                    <a:pt x="14421" y="2251"/>
                  </a:cubicBezTo>
                  <a:cubicBezTo>
                    <a:pt x="14134" y="2251"/>
                    <a:pt x="13852" y="2351"/>
                    <a:pt x="13627" y="2539"/>
                  </a:cubicBezTo>
                  <a:cubicBezTo>
                    <a:pt x="13621" y="2450"/>
                    <a:pt x="13610" y="2356"/>
                    <a:pt x="13593" y="2261"/>
                  </a:cubicBezTo>
                  <a:cubicBezTo>
                    <a:pt x="14225" y="1419"/>
                    <a:pt x="13754" y="205"/>
                    <a:pt x="12723" y="5"/>
                  </a:cubicBezTo>
                  <a:cubicBezTo>
                    <a:pt x="12708" y="2"/>
                    <a:pt x="12693" y="0"/>
                    <a:pt x="12678"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 name="Google Shape;1403;p68"/>
            <p:cNvSpPr/>
            <p:nvPr/>
          </p:nvSpPr>
          <p:spPr>
            <a:xfrm>
              <a:off x="6741765" y="1867764"/>
              <a:ext cx="36303" cy="39343"/>
            </a:xfrm>
            <a:custGeom>
              <a:avLst/>
              <a:gdLst/>
              <a:ahLst/>
              <a:cxnLst/>
              <a:rect l="l" t="t" r="r" b="b"/>
              <a:pathLst>
                <a:path w="1409" h="1527" extrusionOk="0">
                  <a:moveTo>
                    <a:pt x="976" y="656"/>
                  </a:moveTo>
                  <a:lnTo>
                    <a:pt x="976" y="1039"/>
                  </a:lnTo>
                  <a:cubicBezTo>
                    <a:pt x="860" y="1005"/>
                    <a:pt x="749" y="961"/>
                    <a:pt x="644" y="911"/>
                  </a:cubicBezTo>
                  <a:lnTo>
                    <a:pt x="976" y="656"/>
                  </a:lnTo>
                  <a:close/>
                  <a:moveTo>
                    <a:pt x="1191" y="1"/>
                  </a:moveTo>
                  <a:cubicBezTo>
                    <a:pt x="1146" y="1"/>
                    <a:pt x="1100" y="15"/>
                    <a:pt x="1059" y="46"/>
                  </a:cubicBezTo>
                  <a:lnTo>
                    <a:pt x="117" y="773"/>
                  </a:lnTo>
                  <a:cubicBezTo>
                    <a:pt x="1" y="861"/>
                    <a:pt x="12" y="1044"/>
                    <a:pt x="139" y="1127"/>
                  </a:cubicBezTo>
                  <a:cubicBezTo>
                    <a:pt x="616" y="1432"/>
                    <a:pt x="1115" y="1527"/>
                    <a:pt x="1198" y="1527"/>
                  </a:cubicBezTo>
                  <a:cubicBezTo>
                    <a:pt x="1314" y="1527"/>
                    <a:pt x="1409" y="1432"/>
                    <a:pt x="1409" y="1310"/>
                  </a:cubicBezTo>
                  <a:lnTo>
                    <a:pt x="1409" y="218"/>
                  </a:lnTo>
                  <a:cubicBezTo>
                    <a:pt x="1409" y="91"/>
                    <a:pt x="1303" y="1"/>
                    <a:pt x="1191"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 name="Google Shape;1404;p68"/>
            <p:cNvSpPr/>
            <p:nvPr/>
          </p:nvSpPr>
          <p:spPr>
            <a:xfrm>
              <a:off x="6693765" y="1763596"/>
              <a:ext cx="84303" cy="117669"/>
            </a:xfrm>
            <a:custGeom>
              <a:avLst/>
              <a:gdLst/>
              <a:ahLst/>
              <a:cxnLst/>
              <a:rect l="l" t="t" r="r" b="b"/>
              <a:pathLst>
                <a:path w="3272" h="4567" extrusionOk="0">
                  <a:moveTo>
                    <a:pt x="2839" y="486"/>
                  </a:moveTo>
                  <a:lnTo>
                    <a:pt x="2839" y="2992"/>
                  </a:lnTo>
                  <a:lnTo>
                    <a:pt x="1476" y="4039"/>
                  </a:lnTo>
                  <a:cubicBezTo>
                    <a:pt x="649" y="2698"/>
                    <a:pt x="1326" y="935"/>
                    <a:pt x="2839" y="486"/>
                  </a:cubicBezTo>
                  <a:close/>
                  <a:moveTo>
                    <a:pt x="3054" y="1"/>
                  </a:moveTo>
                  <a:cubicBezTo>
                    <a:pt x="3042" y="1"/>
                    <a:pt x="3029" y="2"/>
                    <a:pt x="3017" y="4"/>
                  </a:cubicBezTo>
                  <a:cubicBezTo>
                    <a:pt x="938" y="375"/>
                    <a:pt x="1" y="2809"/>
                    <a:pt x="1254" y="4483"/>
                  </a:cubicBezTo>
                  <a:cubicBezTo>
                    <a:pt x="1296" y="4538"/>
                    <a:pt x="1360" y="4566"/>
                    <a:pt x="1426" y="4566"/>
                  </a:cubicBezTo>
                  <a:cubicBezTo>
                    <a:pt x="1472" y="4566"/>
                    <a:pt x="1519" y="4552"/>
                    <a:pt x="1559" y="4522"/>
                  </a:cubicBezTo>
                  <a:lnTo>
                    <a:pt x="3189" y="3274"/>
                  </a:lnTo>
                  <a:cubicBezTo>
                    <a:pt x="3238" y="3236"/>
                    <a:pt x="3272" y="3169"/>
                    <a:pt x="3272" y="3103"/>
                  </a:cubicBezTo>
                  <a:lnTo>
                    <a:pt x="3272" y="214"/>
                  </a:lnTo>
                  <a:cubicBezTo>
                    <a:pt x="3272" y="94"/>
                    <a:pt x="3172" y="1"/>
                    <a:pt x="3054"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 name="Google Shape;1405;p68"/>
            <p:cNvSpPr/>
            <p:nvPr/>
          </p:nvSpPr>
          <p:spPr>
            <a:xfrm>
              <a:off x="6789508" y="1842617"/>
              <a:ext cx="90847" cy="88400"/>
            </a:xfrm>
            <a:custGeom>
              <a:avLst/>
              <a:gdLst/>
              <a:ahLst/>
              <a:cxnLst/>
              <a:rect l="l" t="t" r="r" b="b"/>
              <a:pathLst>
                <a:path w="3526" h="3431" extrusionOk="0">
                  <a:moveTo>
                    <a:pt x="3300" y="0"/>
                  </a:moveTo>
                  <a:cubicBezTo>
                    <a:pt x="3192" y="0"/>
                    <a:pt x="3102" y="79"/>
                    <a:pt x="3087" y="185"/>
                  </a:cubicBezTo>
                  <a:cubicBezTo>
                    <a:pt x="2871" y="1643"/>
                    <a:pt x="1729" y="2785"/>
                    <a:pt x="276" y="3002"/>
                  </a:cubicBezTo>
                  <a:cubicBezTo>
                    <a:pt x="1" y="3039"/>
                    <a:pt x="44" y="3431"/>
                    <a:pt x="301" y="3431"/>
                  </a:cubicBezTo>
                  <a:cubicBezTo>
                    <a:pt x="313" y="3431"/>
                    <a:pt x="325" y="3430"/>
                    <a:pt x="337" y="3428"/>
                  </a:cubicBezTo>
                  <a:cubicBezTo>
                    <a:pt x="1978" y="3190"/>
                    <a:pt x="3276" y="1893"/>
                    <a:pt x="3514" y="246"/>
                  </a:cubicBezTo>
                  <a:cubicBezTo>
                    <a:pt x="3525" y="130"/>
                    <a:pt x="3447" y="19"/>
                    <a:pt x="3331" y="2"/>
                  </a:cubicBezTo>
                  <a:cubicBezTo>
                    <a:pt x="3321" y="1"/>
                    <a:pt x="3310" y="0"/>
                    <a:pt x="330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 name="Google Shape;1406;p68"/>
            <p:cNvSpPr/>
            <p:nvPr/>
          </p:nvSpPr>
          <p:spPr>
            <a:xfrm>
              <a:off x="6681217" y="1738733"/>
              <a:ext cx="199318" cy="192284"/>
            </a:xfrm>
            <a:custGeom>
              <a:avLst/>
              <a:gdLst/>
              <a:ahLst/>
              <a:cxnLst/>
              <a:rect l="l" t="t" r="r" b="b"/>
              <a:pathLst>
                <a:path w="7736" h="7463" extrusionOk="0">
                  <a:moveTo>
                    <a:pt x="4004" y="1"/>
                  </a:moveTo>
                  <a:cubicBezTo>
                    <a:pt x="3025" y="1"/>
                    <a:pt x="2068" y="386"/>
                    <a:pt x="1353" y="1102"/>
                  </a:cubicBezTo>
                  <a:cubicBezTo>
                    <a:pt x="349" y="2105"/>
                    <a:pt x="0" y="3591"/>
                    <a:pt x="449" y="4932"/>
                  </a:cubicBezTo>
                  <a:cubicBezTo>
                    <a:pt x="898" y="6280"/>
                    <a:pt x="2068" y="7261"/>
                    <a:pt x="3470" y="7460"/>
                  </a:cubicBezTo>
                  <a:cubicBezTo>
                    <a:pt x="3483" y="7462"/>
                    <a:pt x="3495" y="7463"/>
                    <a:pt x="3506" y="7463"/>
                  </a:cubicBezTo>
                  <a:cubicBezTo>
                    <a:pt x="3758" y="7463"/>
                    <a:pt x="3802" y="7071"/>
                    <a:pt x="3531" y="7034"/>
                  </a:cubicBezTo>
                  <a:cubicBezTo>
                    <a:pt x="2290" y="6856"/>
                    <a:pt x="1253" y="5991"/>
                    <a:pt x="859" y="4799"/>
                  </a:cubicBezTo>
                  <a:cubicBezTo>
                    <a:pt x="460" y="3607"/>
                    <a:pt x="771" y="2294"/>
                    <a:pt x="1658" y="1407"/>
                  </a:cubicBezTo>
                  <a:cubicBezTo>
                    <a:pt x="2290" y="774"/>
                    <a:pt x="3140" y="435"/>
                    <a:pt x="4007" y="435"/>
                  </a:cubicBezTo>
                  <a:cubicBezTo>
                    <a:pt x="4356" y="435"/>
                    <a:pt x="4708" y="490"/>
                    <a:pt x="5050" y="603"/>
                  </a:cubicBezTo>
                  <a:cubicBezTo>
                    <a:pt x="6237" y="996"/>
                    <a:pt x="7107" y="2033"/>
                    <a:pt x="7285" y="3275"/>
                  </a:cubicBezTo>
                  <a:cubicBezTo>
                    <a:pt x="7304" y="3401"/>
                    <a:pt x="7401" y="3459"/>
                    <a:pt x="7497" y="3459"/>
                  </a:cubicBezTo>
                  <a:cubicBezTo>
                    <a:pt x="7616" y="3459"/>
                    <a:pt x="7736" y="3370"/>
                    <a:pt x="7711" y="3214"/>
                  </a:cubicBezTo>
                  <a:cubicBezTo>
                    <a:pt x="7512" y="1806"/>
                    <a:pt x="6531" y="642"/>
                    <a:pt x="5183" y="192"/>
                  </a:cubicBezTo>
                  <a:cubicBezTo>
                    <a:pt x="4796" y="63"/>
                    <a:pt x="4398" y="1"/>
                    <a:pt x="4004"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 name="Google Shape;1407;p68"/>
            <p:cNvSpPr/>
            <p:nvPr/>
          </p:nvSpPr>
          <p:spPr>
            <a:xfrm>
              <a:off x="6790616" y="1763596"/>
              <a:ext cx="84303" cy="117669"/>
            </a:xfrm>
            <a:custGeom>
              <a:avLst/>
              <a:gdLst/>
              <a:ahLst/>
              <a:cxnLst/>
              <a:rect l="l" t="t" r="r" b="b"/>
              <a:pathLst>
                <a:path w="3272" h="4567" extrusionOk="0">
                  <a:moveTo>
                    <a:pt x="433" y="486"/>
                  </a:moveTo>
                  <a:cubicBezTo>
                    <a:pt x="1946" y="935"/>
                    <a:pt x="2623" y="2698"/>
                    <a:pt x="1797" y="4039"/>
                  </a:cubicBezTo>
                  <a:lnTo>
                    <a:pt x="433" y="2992"/>
                  </a:lnTo>
                  <a:lnTo>
                    <a:pt x="433" y="486"/>
                  </a:lnTo>
                  <a:close/>
                  <a:moveTo>
                    <a:pt x="219" y="1"/>
                  </a:moveTo>
                  <a:cubicBezTo>
                    <a:pt x="102" y="1"/>
                    <a:pt x="6" y="94"/>
                    <a:pt x="6" y="214"/>
                  </a:cubicBezTo>
                  <a:lnTo>
                    <a:pt x="6" y="3103"/>
                  </a:lnTo>
                  <a:cubicBezTo>
                    <a:pt x="1" y="3169"/>
                    <a:pt x="34" y="3230"/>
                    <a:pt x="89" y="3269"/>
                  </a:cubicBezTo>
                  <a:cubicBezTo>
                    <a:pt x="1707" y="4515"/>
                    <a:pt x="1752" y="4567"/>
                    <a:pt x="1825" y="4567"/>
                  </a:cubicBezTo>
                  <a:cubicBezTo>
                    <a:pt x="1832" y="4567"/>
                    <a:pt x="1838" y="4566"/>
                    <a:pt x="1847" y="4566"/>
                  </a:cubicBezTo>
                  <a:cubicBezTo>
                    <a:pt x="1913" y="4566"/>
                    <a:pt x="1980" y="4533"/>
                    <a:pt x="2019" y="4483"/>
                  </a:cubicBezTo>
                  <a:cubicBezTo>
                    <a:pt x="3271" y="2814"/>
                    <a:pt x="2340" y="375"/>
                    <a:pt x="256" y="4"/>
                  </a:cubicBezTo>
                  <a:cubicBezTo>
                    <a:pt x="243" y="2"/>
                    <a:pt x="231" y="1"/>
                    <a:pt x="219"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 name="Google Shape;1408;p68"/>
            <p:cNvSpPr/>
            <p:nvPr/>
          </p:nvSpPr>
          <p:spPr>
            <a:xfrm>
              <a:off x="6790616" y="1867841"/>
              <a:ext cx="36303" cy="39343"/>
            </a:xfrm>
            <a:custGeom>
              <a:avLst/>
              <a:gdLst/>
              <a:ahLst/>
              <a:cxnLst/>
              <a:rect l="l" t="t" r="r" b="b"/>
              <a:pathLst>
                <a:path w="1409" h="1527" extrusionOk="0">
                  <a:moveTo>
                    <a:pt x="433" y="653"/>
                  </a:moveTo>
                  <a:lnTo>
                    <a:pt x="766" y="908"/>
                  </a:lnTo>
                  <a:cubicBezTo>
                    <a:pt x="660" y="958"/>
                    <a:pt x="549" y="1002"/>
                    <a:pt x="433" y="1036"/>
                  </a:cubicBezTo>
                  <a:lnTo>
                    <a:pt x="433" y="653"/>
                  </a:lnTo>
                  <a:close/>
                  <a:moveTo>
                    <a:pt x="220" y="0"/>
                  </a:moveTo>
                  <a:cubicBezTo>
                    <a:pt x="106" y="0"/>
                    <a:pt x="1" y="88"/>
                    <a:pt x="1" y="215"/>
                  </a:cubicBezTo>
                  <a:lnTo>
                    <a:pt x="1" y="1307"/>
                  </a:lnTo>
                  <a:cubicBezTo>
                    <a:pt x="1" y="1428"/>
                    <a:pt x="102" y="1527"/>
                    <a:pt x="220" y="1527"/>
                  </a:cubicBezTo>
                  <a:cubicBezTo>
                    <a:pt x="232" y="1527"/>
                    <a:pt x="244" y="1526"/>
                    <a:pt x="256" y="1524"/>
                  </a:cubicBezTo>
                  <a:cubicBezTo>
                    <a:pt x="616" y="1457"/>
                    <a:pt x="965" y="1318"/>
                    <a:pt x="1276" y="1119"/>
                  </a:cubicBezTo>
                  <a:cubicBezTo>
                    <a:pt x="1403" y="1041"/>
                    <a:pt x="1409" y="858"/>
                    <a:pt x="1292" y="770"/>
                  </a:cubicBezTo>
                  <a:lnTo>
                    <a:pt x="350" y="43"/>
                  </a:lnTo>
                  <a:cubicBezTo>
                    <a:pt x="309" y="14"/>
                    <a:pt x="264" y="0"/>
                    <a:pt x="2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09" name="Google Shape;1409;p68"/>
          <p:cNvSpPr/>
          <p:nvPr/>
        </p:nvSpPr>
        <p:spPr>
          <a:xfrm>
            <a:off x="5966032" y="1713638"/>
            <a:ext cx="369238" cy="379441"/>
          </a:xfrm>
          <a:custGeom>
            <a:avLst/>
            <a:gdLst/>
            <a:ahLst/>
            <a:cxnLst/>
            <a:rect l="l" t="t" r="r" b="b"/>
            <a:pathLst>
              <a:path w="14331" h="14727" extrusionOk="0">
                <a:moveTo>
                  <a:pt x="9013" y="427"/>
                </a:moveTo>
                <a:cubicBezTo>
                  <a:pt x="9056" y="427"/>
                  <a:pt x="9107" y="457"/>
                  <a:pt x="9164" y="496"/>
                </a:cubicBezTo>
                <a:cubicBezTo>
                  <a:pt x="10472" y="1355"/>
                  <a:pt x="11143" y="2192"/>
                  <a:pt x="11104" y="2918"/>
                </a:cubicBezTo>
                <a:cubicBezTo>
                  <a:pt x="11077" y="3434"/>
                  <a:pt x="10705" y="3816"/>
                  <a:pt x="10411" y="4038"/>
                </a:cubicBezTo>
                <a:cubicBezTo>
                  <a:pt x="10489" y="2552"/>
                  <a:pt x="9868" y="1477"/>
                  <a:pt x="8804" y="856"/>
                </a:cubicBezTo>
                <a:cubicBezTo>
                  <a:pt x="8837" y="734"/>
                  <a:pt x="8876" y="618"/>
                  <a:pt x="8920" y="501"/>
                </a:cubicBezTo>
                <a:cubicBezTo>
                  <a:pt x="8945" y="448"/>
                  <a:pt x="8977" y="427"/>
                  <a:pt x="9013" y="427"/>
                </a:cubicBezTo>
                <a:close/>
                <a:moveTo>
                  <a:pt x="7883" y="919"/>
                </a:moveTo>
                <a:cubicBezTo>
                  <a:pt x="7892" y="919"/>
                  <a:pt x="7901" y="920"/>
                  <a:pt x="7911" y="923"/>
                </a:cubicBezTo>
                <a:cubicBezTo>
                  <a:pt x="9314" y="1377"/>
                  <a:pt x="10156" y="2541"/>
                  <a:pt x="9957" y="4304"/>
                </a:cubicBezTo>
                <a:cubicBezTo>
                  <a:pt x="9712" y="4385"/>
                  <a:pt x="9451" y="4435"/>
                  <a:pt x="9199" y="4435"/>
                </a:cubicBezTo>
                <a:cubicBezTo>
                  <a:pt x="8812" y="4435"/>
                  <a:pt x="8445" y="4318"/>
                  <a:pt x="8183" y="4016"/>
                </a:cubicBezTo>
                <a:cubicBezTo>
                  <a:pt x="7728" y="3489"/>
                  <a:pt x="7601" y="2491"/>
                  <a:pt x="7806" y="1056"/>
                </a:cubicBezTo>
                <a:cubicBezTo>
                  <a:pt x="7819" y="944"/>
                  <a:pt x="7847" y="919"/>
                  <a:pt x="7883" y="919"/>
                </a:cubicBezTo>
                <a:close/>
                <a:moveTo>
                  <a:pt x="10733" y="4332"/>
                </a:moveTo>
                <a:lnTo>
                  <a:pt x="10733" y="4332"/>
                </a:lnTo>
                <a:cubicBezTo>
                  <a:pt x="10755" y="4437"/>
                  <a:pt x="10750" y="4554"/>
                  <a:pt x="10711" y="4659"/>
                </a:cubicBezTo>
                <a:lnTo>
                  <a:pt x="10711" y="4654"/>
                </a:lnTo>
                <a:cubicBezTo>
                  <a:pt x="10618" y="4900"/>
                  <a:pt x="10391" y="5033"/>
                  <a:pt x="10162" y="5033"/>
                </a:cubicBezTo>
                <a:cubicBezTo>
                  <a:pt x="9994" y="5033"/>
                  <a:pt x="9825" y="4961"/>
                  <a:pt x="9707" y="4809"/>
                </a:cubicBezTo>
                <a:cubicBezTo>
                  <a:pt x="9907" y="4775"/>
                  <a:pt x="10101" y="4715"/>
                  <a:pt x="10289" y="4626"/>
                </a:cubicBezTo>
                <a:cubicBezTo>
                  <a:pt x="10445" y="4543"/>
                  <a:pt x="10594" y="4443"/>
                  <a:pt x="10733" y="4332"/>
                </a:cubicBezTo>
                <a:close/>
                <a:moveTo>
                  <a:pt x="12188" y="5426"/>
                </a:moveTo>
                <a:cubicBezTo>
                  <a:pt x="12240" y="5426"/>
                  <a:pt x="12293" y="5431"/>
                  <a:pt x="12346" y="5441"/>
                </a:cubicBezTo>
                <a:cubicBezTo>
                  <a:pt x="12361" y="5924"/>
                  <a:pt x="11968" y="6309"/>
                  <a:pt x="11506" y="6309"/>
                </a:cubicBezTo>
                <a:cubicBezTo>
                  <a:pt x="11454" y="6309"/>
                  <a:pt x="11401" y="6305"/>
                  <a:pt x="11348" y="6294"/>
                </a:cubicBezTo>
                <a:cubicBezTo>
                  <a:pt x="11333" y="5811"/>
                  <a:pt x="11722" y="5426"/>
                  <a:pt x="12188" y="5426"/>
                </a:cubicBezTo>
                <a:close/>
                <a:moveTo>
                  <a:pt x="11193" y="6705"/>
                </a:moveTo>
                <a:lnTo>
                  <a:pt x="11193" y="6705"/>
                </a:lnTo>
                <a:cubicBezTo>
                  <a:pt x="11290" y="6728"/>
                  <a:pt x="11387" y="6739"/>
                  <a:pt x="11484" y="6739"/>
                </a:cubicBezTo>
                <a:cubicBezTo>
                  <a:pt x="11504" y="6739"/>
                  <a:pt x="11523" y="6739"/>
                  <a:pt x="11542" y="6738"/>
                </a:cubicBezTo>
                <a:lnTo>
                  <a:pt x="11542" y="6738"/>
                </a:lnTo>
                <a:cubicBezTo>
                  <a:pt x="11476" y="6865"/>
                  <a:pt x="11382" y="6976"/>
                  <a:pt x="11265" y="7054"/>
                </a:cubicBezTo>
                <a:cubicBezTo>
                  <a:pt x="11243" y="6932"/>
                  <a:pt x="11215" y="6816"/>
                  <a:pt x="11193" y="6705"/>
                </a:cubicBezTo>
                <a:close/>
                <a:moveTo>
                  <a:pt x="10933" y="7841"/>
                </a:moveTo>
                <a:cubicBezTo>
                  <a:pt x="10944" y="8019"/>
                  <a:pt x="10960" y="8202"/>
                  <a:pt x="10966" y="8390"/>
                </a:cubicBezTo>
                <a:cubicBezTo>
                  <a:pt x="10938" y="8390"/>
                  <a:pt x="10881" y="8392"/>
                  <a:pt x="10815" y="8392"/>
                </a:cubicBezTo>
                <a:cubicBezTo>
                  <a:pt x="10684" y="8392"/>
                  <a:pt x="10519" y="8385"/>
                  <a:pt x="10489" y="8340"/>
                </a:cubicBezTo>
                <a:cubicBezTo>
                  <a:pt x="10478" y="8312"/>
                  <a:pt x="10511" y="8207"/>
                  <a:pt x="10567" y="8118"/>
                </a:cubicBezTo>
                <a:lnTo>
                  <a:pt x="10933" y="7841"/>
                </a:lnTo>
                <a:close/>
                <a:moveTo>
                  <a:pt x="4646" y="8096"/>
                </a:moveTo>
                <a:cubicBezTo>
                  <a:pt x="4685" y="8096"/>
                  <a:pt x="4718" y="8113"/>
                  <a:pt x="4746" y="8141"/>
                </a:cubicBezTo>
                <a:cubicBezTo>
                  <a:pt x="4801" y="8196"/>
                  <a:pt x="4790" y="8468"/>
                  <a:pt x="4790" y="14133"/>
                </a:cubicBezTo>
                <a:cubicBezTo>
                  <a:pt x="4796" y="14217"/>
                  <a:pt x="4729" y="14289"/>
                  <a:pt x="4646" y="14294"/>
                </a:cubicBezTo>
                <a:lnTo>
                  <a:pt x="3554" y="14294"/>
                </a:lnTo>
                <a:lnTo>
                  <a:pt x="3554" y="11694"/>
                </a:lnTo>
                <a:cubicBezTo>
                  <a:pt x="3554" y="11578"/>
                  <a:pt x="3459" y="11478"/>
                  <a:pt x="3343" y="11478"/>
                </a:cubicBezTo>
                <a:cubicBezTo>
                  <a:pt x="3221" y="11478"/>
                  <a:pt x="3127" y="11578"/>
                  <a:pt x="3127" y="11694"/>
                </a:cubicBezTo>
                <a:lnTo>
                  <a:pt x="3127" y="14289"/>
                </a:lnTo>
                <a:lnTo>
                  <a:pt x="743" y="14289"/>
                </a:lnTo>
                <a:cubicBezTo>
                  <a:pt x="560" y="14278"/>
                  <a:pt x="433" y="14172"/>
                  <a:pt x="433" y="14084"/>
                </a:cubicBezTo>
                <a:lnTo>
                  <a:pt x="433" y="8301"/>
                </a:lnTo>
                <a:cubicBezTo>
                  <a:pt x="433" y="8202"/>
                  <a:pt x="571" y="8096"/>
                  <a:pt x="776" y="8096"/>
                </a:cubicBezTo>
                <a:lnTo>
                  <a:pt x="3127" y="8096"/>
                </a:lnTo>
                <a:lnTo>
                  <a:pt x="3127" y="10696"/>
                </a:lnTo>
                <a:cubicBezTo>
                  <a:pt x="3127" y="10813"/>
                  <a:pt x="3221" y="10912"/>
                  <a:pt x="3343" y="10912"/>
                </a:cubicBezTo>
                <a:cubicBezTo>
                  <a:pt x="3459" y="10912"/>
                  <a:pt x="3554" y="10813"/>
                  <a:pt x="3554" y="10696"/>
                </a:cubicBezTo>
                <a:lnTo>
                  <a:pt x="3554" y="8096"/>
                </a:lnTo>
                <a:close/>
                <a:moveTo>
                  <a:pt x="9005" y="0"/>
                </a:moveTo>
                <a:cubicBezTo>
                  <a:pt x="8779" y="0"/>
                  <a:pt x="8600" y="145"/>
                  <a:pt x="8521" y="340"/>
                </a:cubicBezTo>
                <a:cubicBezTo>
                  <a:pt x="8482" y="446"/>
                  <a:pt x="8443" y="546"/>
                  <a:pt x="8410" y="656"/>
                </a:cubicBezTo>
                <a:cubicBezTo>
                  <a:pt x="8172" y="557"/>
                  <a:pt x="8011" y="490"/>
                  <a:pt x="7872" y="490"/>
                </a:cubicBezTo>
                <a:cubicBezTo>
                  <a:pt x="7773" y="490"/>
                  <a:pt x="7445" y="529"/>
                  <a:pt x="7373" y="995"/>
                </a:cubicBezTo>
                <a:cubicBezTo>
                  <a:pt x="7152" y="2564"/>
                  <a:pt x="7312" y="3672"/>
                  <a:pt x="7856" y="4299"/>
                </a:cubicBezTo>
                <a:cubicBezTo>
                  <a:pt x="8195" y="4686"/>
                  <a:pt x="8664" y="4865"/>
                  <a:pt x="9188" y="4865"/>
                </a:cubicBezTo>
                <a:cubicBezTo>
                  <a:pt x="9204" y="4865"/>
                  <a:pt x="9220" y="4865"/>
                  <a:pt x="9236" y="4864"/>
                </a:cubicBezTo>
                <a:cubicBezTo>
                  <a:pt x="9401" y="5236"/>
                  <a:pt x="9770" y="5468"/>
                  <a:pt x="10163" y="5468"/>
                </a:cubicBezTo>
                <a:cubicBezTo>
                  <a:pt x="10233" y="5468"/>
                  <a:pt x="10303" y="5461"/>
                  <a:pt x="10373" y="5446"/>
                </a:cubicBezTo>
                <a:cubicBezTo>
                  <a:pt x="10406" y="5518"/>
                  <a:pt x="10445" y="5618"/>
                  <a:pt x="10484" y="5746"/>
                </a:cubicBezTo>
                <a:lnTo>
                  <a:pt x="7329" y="7132"/>
                </a:lnTo>
                <a:lnTo>
                  <a:pt x="7324" y="7132"/>
                </a:lnTo>
                <a:cubicBezTo>
                  <a:pt x="7019" y="7276"/>
                  <a:pt x="6736" y="7470"/>
                  <a:pt x="6492" y="7708"/>
                </a:cubicBezTo>
                <a:lnTo>
                  <a:pt x="6026" y="8179"/>
                </a:lnTo>
                <a:cubicBezTo>
                  <a:pt x="5871" y="8340"/>
                  <a:pt x="5588" y="8390"/>
                  <a:pt x="5211" y="8407"/>
                </a:cubicBezTo>
                <a:cubicBezTo>
                  <a:pt x="5211" y="8240"/>
                  <a:pt x="5234" y="8035"/>
                  <a:pt x="5051" y="7841"/>
                </a:cubicBezTo>
                <a:cubicBezTo>
                  <a:pt x="4945" y="7730"/>
                  <a:pt x="4796" y="7664"/>
                  <a:pt x="4640" y="7664"/>
                </a:cubicBezTo>
                <a:lnTo>
                  <a:pt x="771" y="7664"/>
                </a:lnTo>
                <a:cubicBezTo>
                  <a:pt x="344" y="7664"/>
                  <a:pt x="0" y="7952"/>
                  <a:pt x="0" y="8307"/>
                </a:cubicBezTo>
                <a:lnTo>
                  <a:pt x="0" y="14089"/>
                </a:lnTo>
                <a:cubicBezTo>
                  <a:pt x="0" y="14461"/>
                  <a:pt x="377" y="14727"/>
                  <a:pt x="732" y="14727"/>
                </a:cubicBezTo>
                <a:lnTo>
                  <a:pt x="4640" y="14727"/>
                </a:lnTo>
                <a:cubicBezTo>
                  <a:pt x="4962" y="14721"/>
                  <a:pt x="5217" y="14455"/>
                  <a:pt x="5211" y="14133"/>
                </a:cubicBezTo>
                <a:lnTo>
                  <a:pt x="5211" y="13679"/>
                </a:lnTo>
                <a:cubicBezTo>
                  <a:pt x="5904" y="13679"/>
                  <a:pt x="5921" y="13779"/>
                  <a:pt x="6553" y="14361"/>
                </a:cubicBezTo>
                <a:lnTo>
                  <a:pt x="6564" y="14366"/>
                </a:lnTo>
                <a:cubicBezTo>
                  <a:pt x="6852" y="14582"/>
                  <a:pt x="7196" y="14710"/>
                  <a:pt x="7556" y="14727"/>
                </a:cubicBezTo>
                <a:lnTo>
                  <a:pt x="8909" y="14727"/>
                </a:lnTo>
                <a:cubicBezTo>
                  <a:pt x="9197" y="14727"/>
                  <a:pt x="9197" y="14294"/>
                  <a:pt x="8909" y="14294"/>
                </a:cubicBezTo>
                <a:lnTo>
                  <a:pt x="7562" y="14294"/>
                </a:lnTo>
                <a:cubicBezTo>
                  <a:pt x="6919" y="14244"/>
                  <a:pt x="6769" y="13945"/>
                  <a:pt x="6326" y="13568"/>
                </a:cubicBezTo>
                <a:cubicBezTo>
                  <a:pt x="6065" y="13363"/>
                  <a:pt x="5744" y="13252"/>
                  <a:pt x="5411" y="13246"/>
                </a:cubicBezTo>
                <a:lnTo>
                  <a:pt x="5211" y="13246"/>
                </a:lnTo>
                <a:lnTo>
                  <a:pt x="5211" y="12321"/>
                </a:lnTo>
                <a:lnTo>
                  <a:pt x="5211" y="8834"/>
                </a:lnTo>
                <a:cubicBezTo>
                  <a:pt x="5627" y="8817"/>
                  <a:pt x="6060" y="8756"/>
                  <a:pt x="6331" y="8479"/>
                </a:cubicBezTo>
                <a:cubicBezTo>
                  <a:pt x="7340" y="7459"/>
                  <a:pt x="6830" y="7808"/>
                  <a:pt x="10611" y="6156"/>
                </a:cubicBezTo>
                <a:cubicBezTo>
                  <a:pt x="10672" y="6355"/>
                  <a:pt x="10727" y="6588"/>
                  <a:pt x="10783" y="6854"/>
                </a:cubicBezTo>
                <a:cubicBezTo>
                  <a:pt x="10506" y="6649"/>
                  <a:pt x="10179" y="6538"/>
                  <a:pt x="9840" y="6533"/>
                </a:cubicBezTo>
                <a:lnTo>
                  <a:pt x="9840" y="6533"/>
                </a:lnTo>
                <a:cubicBezTo>
                  <a:pt x="9554" y="6538"/>
                  <a:pt x="9563" y="6960"/>
                  <a:pt x="9841" y="6960"/>
                </a:cubicBezTo>
                <a:cubicBezTo>
                  <a:pt x="9842" y="6960"/>
                  <a:pt x="9844" y="6960"/>
                  <a:pt x="9846" y="6960"/>
                </a:cubicBezTo>
                <a:cubicBezTo>
                  <a:pt x="10206" y="6971"/>
                  <a:pt x="10544" y="7148"/>
                  <a:pt x="10761" y="7431"/>
                </a:cubicBezTo>
                <a:cubicBezTo>
                  <a:pt x="10234" y="7836"/>
                  <a:pt x="10262" y="7808"/>
                  <a:pt x="10234" y="7841"/>
                </a:cubicBezTo>
                <a:cubicBezTo>
                  <a:pt x="9924" y="8240"/>
                  <a:pt x="9962" y="8822"/>
                  <a:pt x="10739" y="8822"/>
                </a:cubicBezTo>
                <a:lnTo>
                  <a:pt x="13377" y="8817"/>
                </a:lnTo>
                <a:cubicBezTo>
                  <a:pt x="13666" y="8817"/>
                  <a:pt x="13898" y="9050"/>
                  <a:pt x="13898" y="9338"/>
                </a:cubicBezTo>
                <a:cubicBezTo>
                  <a:pt x="13898" y="9626"/>
                  <a:pt x="13666" y="9859"/>
                  <a:pt x="13377" y="9859"/>
                </a:cubicBezTo>
                <a:lnTo>
                  <a:pt x="12939" y="9865"/>
                </a:lnTo>
                <a:cubicBezTo>
                  <a:pt x="12662" y="9865"/>
                  <a:pt x="12651" y="10286"/>
                  <a:pt x="12945" y="10297"/>
                </a:cubicBezTo>
                <a:cubicBezTo>
                  <a:pt x="13233" y="10297"/>
                  <a:pt x="13466" y="10530"/>
                  <a:pt x="13466" y="10818"/>
                </a:cubicBezTo>
                <a:cubicBezTo>
                  <a:pt x="13466" y="11107"/>
                  <a:pt x="13233" y="11339"/>
                  <a:pt x="12945" y="11339"/>
                </a:cubicBezTo>
                <a:lnTo>
                  <a:pt x="12485" y="11339"/>
                </a:lnTo>
                <a:cubicBezTo>
                  <a:pt x="12197" y="11345"/>
                  <a:pt x="12197" y="11772"/>
                  <a:pt x="12485" y="11772"/>
                </a:cubicBezTo>
                <a:cubicBezTo>
                  <a:pt x="12773" y="11772"/>
                  <a:pt x="13006" y="12005"/>
                  <a:pt x="13006" y="12293"/>
                </a:cubicBezTo>
                <a:cubicBezTo>
                  <a:pt x="13006" y="12581"/>
                  <a:pt x="12773" y="12820"/>
                  <a:pt x="12485" y="12820"/>
                </a:cubicBezTo>
                <a:lnTo>
                  <a:pt x="12158" y="12820"/>
                </a:lnTo>
                <a:cubicBezTo>
                  <a:pt x="11869" y="12820"/>
                  <a:pt x="11869" y="13246"/>
                  <a:pt x="12158" y="13246"/>
                </a:cubicBezTo>
                <a:cubicBezTo>
                  <a:pt x="12446" y="13246"/>
                  <a:pt x="12679" y="13485"/>
                  <a:pt x="12679" y="13773"/>
                </a:cubicBezTo>
                <a:cubicBezTo>
                  <a:pt x="12679" y="14061"/>
                  <a:pt x="12446" y="14294"/>
                  <a:pt x="12158" y="14294"/>
                </a:cubicBezTo>
                <a:lnTo>
                  <a:pt x="9912" y="14294"/>
                </a:lnTo>
                <a:cubicBezTo>
                  <a:pt x="9626" y="14294"/>
                  <a:pt x="9624" y="14721"/>
                  <a:pt x="9907" y="14721"/>
                </a:cubicBezTo>
                <a:cubicBezTo>
                  <a:pt x="9909" y="14721"/>
                  <a:pt x="9911" y="14721"/>
                  <a:pt x="9912" y="14721"/>
                </a:cubicBezTo>
                <a:lnTo>
                  <a:pt x="12158" y="14721"/>
                </a:lnTo>
                <a:cubicBezTo>
                  <a:pt x="12967" y="14721"/>
                  <a:pt x="13405" y="13779"/>
                  <a:pt x="12884" y="13158"/>
                </a:cubicBezTo>
                <a:cubicBezTo>
                  <a:pt x="13433" y="12903"/>
                  <a:pt x="13605" y="12204"/>
                  <a:pt x="13239" y="11722"/>
                </a:cubicBezTo>
                <a:cubicBezTo>
                  <a:pt x="13865" y="11511"/>
                  <a:pt x="14093" y="10752"/>
                  <a:pt x="13693" y="10236"/>
                </a:cubicBezTo>
                <a:cubicBezTo>
                  <a:pt x="14076" y="10103"/>
                  <a:pt x="14331" y="9743"/>
                  <a:pt x="14331" y="9338"/>
                </a:cubicBezTo>
                <a:cubicBezTo>
                  <a:pt x="14331" y="8811"/>
                  <a:pt x="13904" y="8385"/>
                  <a:pt x="13377" y="8385"/>
                </a:cubicBezTo>
                <a:lnTo>
                  <a:pt x="11393" y="8390"/>
                </a:lnTo>
                <a:cubicBezTo>
                  <a:pt x="11387" y="8091"/>
                  <a:pt x="11365" y="7808"/>
                  <a:pt x="11332" y="7542"/>
                </a:cubicBezTo>
                <a:cubicBezTo>
                  <a:pt x="11592" y="7337"/>
                  <a:pt x="11958" y="7115"/>
                  <a:pt x="12008" y="6638"/>
                </a:cubicBezTo>
                <a:cubicBezTo>
                  <a:pt x="12551" y="6405"/>
                  <a:pt x="12862" y="5818"/>
                  <a:pt x="12751" y="5236"/>
                </a:cubicBezTo>
                <a:cubicBezTo>
                  <a:pt x="12740" y="5158"/>
                  <a:pt x="12684" y="5097"/>
                  <a:pt x="12612" y="5069"/>
                </a:cubicBezTo>
                <a:cubicBezTo>
                  <a:pt x="12474" y="5021"/>
                  <a:pt x="12333" y="4998"/>
                  <a:pt x="12192" y="4998"/>
                </a:cubicBezTo>
                <a:cubicBezTo>
                  <a:pt x="11768" y="4998"/>
                  <a:pt x="11358" y="5210"/>
                  <a:pt x="11121" y="5585"/>
                </a:cubicBezTo>
                <a:cubicBezTo>
                  <a:pt x="11094" y="5581"/>
                  <a:pt x="11066" y="5579"/>
                  <a:pt x="11039" y="5579"/>
                </a:cubicBezTo>
                <a:cubicBezTo>
                  <a:pt x="10988" y="5579"/>
                  <a:pt x="10938" y="5585"/>
                  <a:pt x="10888" y="5596"/>
                </a:cubicBezTo>
                <a:cubicBezTo>
                  <a:pt x="10838" y="5457"/>
                  <a:pt x="10799" y="5352"/>
                  <a:pt x="10766" y="5269"/>
                </a:cubicBezTo>
                <a:cubicBezTo>
                  <a:pt x="11149" y="4981"/>
                  <a:pt x="11276" y="4471"/>
                  <a:pt x="11082" y="4038"/>
                </a:cubicBezTo>
                <a:lnTo>
                  <a:pt x="11071" y="4010"/>
                </a:lnTo>
                <a:cubicBezTo>
                  <a:pt x="11337" y="3717"/>
                  <a:pt x="11498" y="3340"/>
                  <a:pt x="11531" y="2946"/>
                </a:cubicBezTo>
                <a:cubicBezTo>
                  <a:pt x="11592" y="1782"/>
                  <a:pt x="10373" y="789"/>
                  <a:pt x="9397" y="141"/>
                </a:cubicBezTo>
                <a:lnTo>
                  <a:pt x="9353" y="108"/>
                </a:lnTo>
                <a:cubicBezTo>
                  <a:pt x="9230" y="33"/>
                  <a:pt x="9112" y="0"/>
                  <a:pt x="9005"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10" name="Google Shape;1410;p68"/>
          <p:cNvGrpSpPr/>
          <p:nvPr/>
        </p:nvGrpSpPr>
        <p:grpSpPr>
          <a:xfrm>
            <a:off x="5325411" y="1723274"/>
            <a:ext cx="387969" cy="359241"/>
            <a:chOff x="5325411" y="1723274"/>
            <a:chExt cx="387969" cy="359241"/>
          </a:xfrm>
        </p:grpSpPr>
        <p:sp>
          <p:nvSpPr>
            <p:cNvPr id="1411" name="Google Shape;1411;p68"/>
            <p:cNvSpPr/>
            <p:nvPr/>
          </p:nvSpPr>
          <p:spPr>
            <a:xfrm>
              <a:off x="5375370" y="1743731"/>
              <a:ext cx="113186" cy="89817"/>
            </a:xfrm>
            <a:custGeom>
              <a:avLst/>
              <a:gdLst/>
              <a:ahLst/>
              <a:cxnLst/>
              <a:rect l="l" t="t" r="r" b="b"/>
              <a:pathLst>
                <a:path w="4393" h="3486" extrusionOk="0">
                  <a:moveTo>
                    <a:pt x="2799" y="445"/>
                  </a:moveTo>
                  <a:cubicBezTo>
                    <a:pt x="3008" y="445"/>
                    <a:pt x="3218" y="550"/>
                    <a:pt x="3333" y="780"/>
                  </a:cubicBezTo>
                  <a:cubicBezTo>
                    <a:pt x="3782" y="1684"/>
                    <a:pt x="3073" y="2743"/>
                    <a:pt x="2862" y="3036"/>
                  </a:cubicBezTo>
                  <a:cubicBezTo>
                    <a:pt x="2469" y="3036"/>
                    <a:pt x="1221" y="2959"/>
                    <a:pt x="772" y="2061"/>
                  </a:cubicBezTo>
                  <a:cubicBezTo>
                    <a:pt x="628" y="1761"/>
                    <a:pt x="744" y="1396"/>
                    <a:pt x="1044" y="1251"/>
                  </a:cubicBezTo>
                  <a:cubicBezTo>
                    <a:pt x="1127" y="1207"/>
                    <a:pt x="1221" y="1185"/>
                    <a:pt x="1310" y="1185"/>
                  </a:cubicBezTo>
                  <a:cubicBezTo>
                    <a:pt x="1432" y="1185"/>
                    <a:pt x="1554" y="1218"/>
                    <a:pt x="1654" y="1290"/>
                  </a:cubicBezTo>
                  <a:cubicBezTo>
                    <a:pt x="1665" y="1296"/>
                    <a:pt x="1681" y="1307"/>
                    <a:pt x="1698" y="1312"/>
                  </a:cubicBezTo>
                  <a:cubicBezTo>
                    <a:pt x="1742" y="1329"/>
                    <a:pt x="1792" y="1340"/>
                    <a:pt x="1848" y="1340"/>
                  </a:cubicBezTo>
                  <a:cubicBezTo>
                    <a:pt x="1898" y="1340"/>
                    <a:pt x="1953" y="1329"/>
                    <a:pt x="1997" y="1307"/>
                  </a:cubicBezTo>
                  <a:cubicBezTo>
                    <a:pt x="2086" y="1257"/>
                    <a:pt x="2153" y="1174"/>
                    <a:pt x="2180" y="1074"/>
                  </a:cubicBezTo>
                  <a:cubicBezTo>
                    <a:pt x="2186" y="1057"/>
                    <a:pt x="2191" y="1035"/>
                    <a:pt x="2191" y="1019"/>
                  </a:cubicBezTo>
                  <a:cubicBezTo>
                    <a:pt x="2211" y="655"/>
                    <a:pt x="2504" y="445"/>
                    <a:pt x="2799" y="445"/>
                  </a:cubicBezTo>
                  <a:close/>
                  <a:moveTo>
                    <a:pt x="2801" y="1"/>
                  </a:moveTo>
                  <a:cubicBezTo>
                    <a:pt x="2338" y="1"/>
                    <a:pt x="1876" y="297"/>
                    <a:pt x="1764" y="841"/>
                  </a:cubicBezTo>
                  <a:cubicBezTo>
                    <a:pt x="1610" y="767"/>
                    <a:pt x="1454" y="734"/>
                    <a:pt x="1304" y="734"/>
                  </a:cubicBezTo>
                  <a:cubicBezTo>
                    <a:pt x="581" y="734"/>
                    <a:pt x="1" y="1516"/>
                    <a:pt x="373" y="2260"/>
                  </a:cubicBezTo>
                  <a:cubicBezTo>
                    <a:pt x="938" y="3397"/>
                    <a:pt x="2424" y="3486"/>
                    <a:pt x="2868" y="3486"/>
                  </a:cubicBezTo>
                  <a:lnTo>
                    <a:pt x="2979" y="3486"/>
                  </a:lnTo>
                  <a:cubicBezTo>
                    <a:pt x="3040" y="3480"/>
                    <a:pt x="3095" y="3452"/>
                    <a:pt x="3139" y="3402"/>
                  </a:cubicBezTo>
                  <a:cubicBezTo>
                    <a:pt x="3189" y="3341"/>
                    <a:pt x="4392" y="1900"/>
                    <a:pt x="3733" y="581"/>
                  </a:cubicBezTo>
                  <a:cubicBezTo>
                    <a:pt x="3537" y="186"/>
                    <a:pt x="3168" y="1"/>
                    <a:pt x="2801"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 name="Google Shape;1412;p68"/>
            <p:cNvSpPr/>
            <p:nvPr/>
          </p:nvSpPr>
          <p:spPr>
            <a:xfrm>
              <a:off x="5325411" y="1859339"/>
              <a:ext cx="387969" cy="223176"/>
            </a:xfrm>
            <a:custGeom>
              <a:avLst/>
              <a:gdLst/>
              <a:ahLst/>
              <a:cxnLst/>
              <a:rect l="l" t="t" r="r" b="b"/>
              <a:pathLst>
                <a:path w="15058" h="8662" extrusionOk="0">
                  <a:moveTo>
                    <a:pt x="4796" y="2585"/>
                  </a:moveTo>
                  <a:cubicBezTo>
                    <a:pt x="4812" y="2585"/>
                    <a:pt x="4829" y="2596"/>
                    <a:pt x="4840" y="2613"/>
                  </a:cubicBezTo>
                  <a:lnTo>
                    <a:pt x="6326" y="6566"/>
                  </a:lnTo>
                  <a:cubicBezTo>
                    <a:pt x="6331" y="6577"/>
                    <a:pt x="6331" y="6588"/>
                    <a:pt x="6326" y="6599"/>
                  </a:cubicBezTo>
                  <a:cubicBezTo>
                    <a:pt x="6320" y="6610"/>
                    <a:pt x="6315" y="6621"/>
                    <a:pt x="6303" y="6627"/>
                  </a:cubicBezTo>
                  <a:lnTo>
                    <a:pt x="5356" y="6982"/>
                  </a:lnTo>
                  <a:lnTo>
                    <a:pt x="3831" y="2940"/>
                  </a:lnTo>
                  <a:lnTo>
                    <a:pt x="4779" y="2585"/>
                  </a:lnTo>
                  <a:close/>
                  <a:moveTo>
                    <a:pt x="3410" y="3101"/>
                  </a:moveTo>
                  <a:lnTo>
                    <a:pt x="4934" y="7142"/>
                  </a:lnTo>
                  <a:lnTo>
                    <a:pt x="2096" y="8207"/>
                  </a:lnTo>
                  <a:cubicBezTo>
                    <a:pt x="2085" y="8212"/>
                    <a:pt x="2079" y="8212"/>
                    <a:pt x="2068" y="8212"/>
                  </a:cubicBezTo>
                  <a:cubicBezTo>
                    <a:pt x="2035" y="8212"/>
                    <a:pt x="2002" y="8190"/>
                    <a:pt x="1990" y="8162"/>
                  </a:cubicBezTo>
                  <a:lnTo>
                    <a:pt x="527" y="4276"/>
                  </a:lnTo>
                  <a:cubicBezTo>
                    <a:pt x="510" y="4232"/>
                    <a:pt x="532" y="4182"/>
                    <a:pt x="571" y="4171"/>
                  </a:cubicBezTo>
                  <a:lnTo>
                    <a:pt x="3410" y="3101"/>
                  </a:lnTo>
                  <a:close/>
                  <a:moveTo>
                    <a:pt x="13785" y="1"/>
                  </a:moveTo>
                  <a:cubicBezTo>
                    <a:pt x="13491" y="1"/>
                    <a:pt x="13184" y="134"/>
                    <a:pt x="12901" y="396"/>
                  </a:cubicBezTo>
                  <a:lnTo>
                    <a:pt x="10611" y="2297"/>
                  </a:lnTo>
                  <a:cubicBezTo>
                    <a:pt x="10478" y="2020"/>
                    <a:pt x="10201" y="1737"/>
                    <a:pt x="9680" y="1737"/>
                  </a:cubicBezTo>
                  <a:lnTo>
                    <a:pt x="7601" y="1737"/>
                  </a:lnTo>
                  <a:cubicBezTo>
                    <a:pt x="7301" y="1743"/>
                    <a:pt x="7013" y="1798"/>
                    <a:pt x="6736" y="1898"/>
                  </a:cubicBezTo>
                  <a:lnTo>
                    <a:pt x="6730" y="1898"/>
                  </a:lnTo>
                  <a:lnTo>
                    <a:pt x="5267" y="2486"/>
                  </a:lnTo>
                  <a:lnTo>
                    <a:pt x="5256" y="2452"/>
                  </a:lnTo>
                  <a:cubicBezTo>
                    <a:pt x="5183" y="2255"/>
                    <a:pt x="4994" y="2131"/>
                    <a:pt x="4794" y="2131"/>
                  </a:cubicBezTo>
                  <a:cubicBezTo>
                    <a:pt x="4735" y="2131"/>
                    <a:pt x="4676" y="2141"/>
                    <a:pt x="4618" y="2164"/>
                  </a:cubicBezTo>
                  <a:lnTo>
                    <a:pt x="416" y="3750"/>
                  </a:lnTo>
                  <a:cubicBezTo>
                    <a:pt x="139" y="3849"/>
                    <a:pt x="0" y="4154"/>
                    <a:pt x="106" y="4431"/>
                  </a:cubicBezTo>
                  <a:lnTo>
                    <a:pt x="1569" y="8318"/>
                  </a:lnTo>
                  <a:cubicBezTo>
                    <a:pt x="1647" y="8523"/>
                    <a:pt x="1846" y="8656"/>
                    <a:pt x="2068" y="8661"/>
                  </a:cubicBezTo>
                  <a:cubicBezTo>
                    <a:pt x="2129" y="8661"/>
                    <a:pt x="2196" y="8650"/>
                    <a:pt x="2251" y="8628"/>
                  </a:cubicBezTo>
                  <a:lnTo>
                    <a:pt x="5300" y="7481"/>
                  </a:lnTo>
                  <a:lnTo>
                    <a:pt x="6459" y="7043"/>
                  </a:lnTo>
                  <a:cubicBezTo>
                    <a:pt x="6714" y="6948"/>
                    <a:pt x="6841" y="6660"/>
                    <a:pt x="6747" y="6405"/>
                  </a:cubicBezTo>
                  <a:lnTo>
                    <a:pt x="6725" y="6355"/>
                  </a:lnTo>
                  <a:lnTo>
                    <a:pt x="7340" y="6111"/>
                  </a:lnTo>
                  <a:lnTo>
                    <a:pt x="7362" y="6100"/>
                  </a:lnTo>
                  <a:cubicBezTo>
                    <a:pt x="7562" y="6034"/>
                    <a:pt x="7778" y="6006"/>
                    <a:pt x="7989" y="6006"/>
                  </a:cubicBezTo>
                  <a:lnTo>
                    <a:pt x="8272" y="6006"/>
                  </a:lnTo>
                  <a:cubicBezTo>
                    <a:pt x="8571" y="6006"/>
                    <a:pt x="8571" y="5557"/>
                    <a:pt x="8272" y="5557"/>
                  </a:cubicBezTo>
                  <a:lnTo>
                    <a:pt x="7989" y="5557"/>
                  </a:lnTo>
                  <a:cubicBezTo>
                    <a:pt x="7723" y="5557"/>
                    <a:pt x="7457" y="5596"/>
                    <a:pt x="7207" y="5684"/>
                  </a:cubicBezTo>
                  <a:lnTo>
                    <a:pt x="7185" y="5695"/>
                  </a:lnTo>
                  <a:lnTo>
                    <a:pt x="6570" y="5934"/>
                  </a:lnTo>
                  <a:lnTo>
                    <a:pt x="5594" y="3334"/>
                  </a:lnTo>
                  <a:lnTo>
                    <a:pt x="5428" y="2901"/>
                  </a:lnTo>
                  <a:lnTo>
                    <a:pt x="6897" y="2314"/>
                  </a:lnTo>
                  <a:cubicBezTo>
                    <a:pt x="7124" y="2231"/>
                    <a:pt x="7362" y="2192"/>
                    <a:pt x="7601" y="2186"/>
                  </a:cubicBezTo>
                  <a:lnTo>
                    <a:pt x="9680" y="2186"/>
                  </a:lnTo>
                  <a:cubicBezTo>
                    <a:pt x="10201" y="2186"/>
                    <a:pt x="10256" y="2619"/>
                    <a:pt x="10262" y="2702"/>
                  </a:cubicBezTo>
                  <a:lnTo>
                    <a:pt x="10262" y="2707"/>
                  </a:lnTo>
                  <a:cubicBezTo>
                    <a:pt x="10262" y="2713"/>
                    <a:pt x="10284" y="3012"/>
                    <a:pt x="10123" y="3190"/>
                  </a:cubicBezTo>
                  <a:cubicBezTo>
                    <a:pt x="10040" y="3284"/>
                    <a:pt x="9913" y="3328"/>
                    <a:pt x="9735" y="3328"/>
                  </a:cubicBezTo>
                  <a:lnTo>
                    <a:pt x="7983" y="3328"/>
                  </a:lnTo>
                  <a:cubicBezTo>
                    <a:pt x="7684" y="3328"/>
                    <a:pt x="7684" y="3772"/>
                    <a:pt x="7983" y="3772"/>
                  </a:cubicBezTo>
                  <a:lnTo>
                    <a:pt x="9735" y="3772"/>
                  </a:lnTo>
                  <a:cubicBezTo>
                    <a:pt x="10040" y="3772"/>
                    <a:pt x="10284" y="3677"/>
                    <a:pt x="10456" y="3489"/>
                  </a:cubicBezTo>
                  <a:cubicBezTo>
                    <a:pt x="10622" y="3295"/>
                    <a:pt x="10711" y="3046"/>
                    <a:pt x="10716" y="2790"/>
                  </a:cubicBezTo>
                  <a:lnTo>
                    <a:pt x="13194" y="734"/>
                  </a:lnTo>
                  <a:lnTo>
                    <a:pt x="13206" y="728"/>
                  </a:lnTo>
                  <a:lnTo>
                    <a:pt x="13217" y="717"/>
                  </a:lnTo>
                  <a:cubicBezTo>
                    <a:pt x="13370" y="574"/>
                    <a:pt x="13572" y="440"/>
                    <a:pt x="13787" y="440"/>
                  </a:cubicBezTo>
                  <a:cubicBezTo>
                    <a:pt x="13914" y="440"/>
                    <a:pt x="14046" y="487"/>
                    <a:pt x="14176" y="606"/>
                  </a:cubicBezTo>
                  <a:cubicBezTo>
                    <a:pt x="14575" y="1000"/>
                    <a:pt x="14209" y="1466"/>
                    <a:pt x="14126" y="1565"/>
                  </a:cubicBezTo>
                  <a:lnTo>
                    <a:pt x="10977" y="4947"/>
                  </a:lnTo>
                  <a:lnTo>
                    <a:pt x="10971" y="4953"/>
                  </a:lnTo>
                  <a:cubicBezTo>
                    <a:pt x="10533" y="5457"/>
                    <a:pt x="9940" y="5540"/>
                    <a:pt x="9696" y="5551"/>
                  </a:cubicBezTo>
                  <a:lnTo>
                    <a:pt x="9325" y="5551"/>
                  </a:lnTo>
                  <a:cubicBezTo>
                    <a:pt x="9026" y="5551"/>
                    <a:pt x="9026" y="6000"/>
                    <a:pt x="9325" y="6000"/>
                  </a:cubicBezTo>
                  <a:lnTo>
                    <a:pt x="9713" y="6000"/>
                  </a:lnTo>
                  <a:cubicBezTo>
                    <a:pt x="10007" y="5984"/>
                    <a:pt x="10750" y="5884"/>
                    <a:pt x="11304" y="5246"/>
                  </a:cubicBezTo>
                  <a:lnTo>
                    <a:pt x="14453" y="1865"/>
                  </a:lnTo>
                  <a:lnTo>
                    <a:pt x="14458" y="1859"/>
                  </a:lnTo>
                  <a:cubicBezTo>
                    <a:pt x="14736" y="1549"/>
                    <a:pt x="15057" y="856"/>
                    <a:pt x="14481" y="290"/>
                  </a:cubicBezTo>
                  <a:lnTo>
                    <a:pt x="14475" y="285"/>
                  </a:lnTo>
                  <a:cubicBezTo>
                    <a:pt x="14270" y="95"/>
                    <a:pt x="14032" y="1"/>
                    <a:pt x="13785"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 name="Google Shape;1413;p68"/>
            <p:cNvSpPr/>
            <p:nvPr/>
          </p:nvSpPr>
          <p:spPr>
            <a:xfrm>
              <a:off x="5489535" y="1723274"/>
              <a:ext cx="161263" cy="150828"/>
            </a:xfrm>
            <a:custGeom>
              <a:avLst/>
              <a:gdLst/>
              <a:ahLst/>
              <a:cxnLst/>
              <a:rect l="l" t="t" r="r" b="b"/>
              <a:pathLst>
                <a:path w="6259" h="5854" extrusionOk="0">
                  <a:moveTo>
                    <a:pt x="1980" y="0"/>
                  </a:moveTo>
                  <a:cubicBezTo>
                    <a:pt x="1348" y="0"/>
                    <a:pt x="754" y="356"/>
                    <a:pt x="466" y="937"/>
                  </a:cubicBezTo>
                  <a:cubicBezTo>
                    <a:pt x="0" y="1874"/>
                    <a:pt x="33" y="3010"/>
                    <a:pt x="560" y="4224"/>
                  </a:cubicBezTo>
                  <a:cubicBezTo>
                    <a:pt x="804" y="4778"/>
                    <a:pt x="1120" y="5300"/>
                    <a:pt x="1497" y="5771"/>
                  </a:cubicBezTo>
                  <a:cubicBezTo>
                    <a:pt x="1541" y="5815"/>
                    <a:pt x="1597" y="5843"/>
                    <a:pt x="1658" y="5848"/>
                  </a:cubicBezTo>
                  <a:cubicBezTo>
                    <a:pt x="1669" y="5848"/>
                    <a:pt x="1735" y="5854"/>
                    <a:pt x="1852" y="5854"/>
                  </a:cubicBezTo>
                  <a:cubicBezTo>
                    <a:pt x="2389" y="5848"/>
                    <a:pt x="2922" y="5787"/>
                    <a:pt x="3448" y="5665"/>
                  </a:cubicBezTo>
                  <a:cubicBezTo>
                    <a:pt x="4729" y="5366"/>
                    <a:pt x="5655" y="4717"/>
                    <a:pt x="6126" y="3792"/>
                  </a:cubicBezTo>
                  <a:cubicBezTo>
                    <a:pt x="6215" y="3613"/>
                    <a:pt x="6065" y="3462"/>
                    <a:pt x="5917" y="3462"/>
                  </a:cubicBezTo>
                  <a:cubicBezTo>
                    <a:pt x="5843" y="3462"/>
                    <a:pt x="5771" y="3499"/>
                    <a:pt x="5727" y="3587"/>
                  </a:cubicBezTo>
                  <a:cubicBezTo>
                    <a:pt x="4860" y="5293"/>
                    <a:pt x="2452" y="5405"/>
                    <a:pt x="1825" y="5405"/>
                  </a:cubicBezTo>
                  <a:cubicBezTo>
                    <a:pt x="1807" y="5405"/>
                    <a:pt x="1789" y="5405"/>
                    <a:pt x="1774" y="5405"/>
                  </a:cubicBezTo>
                  <a:cubicBezTo>
                    <a:pt x="1447" y="4978"/>
                    <a:pt x="1175" y="4518"/>
                    <a:pt x="954" y="4030"/>
                  </a:cubicBezTo>
                  <a:cubicBezTo>
                    <a:pt x="477" y="2932"/>
                    <a:pt x="444" y="1957"/>
                    <a:pt x="848" y="1136"/>
                  </a:cubicBezTo>
                  <a:cubicBezTo>
                    <a:pt x="1064" y="704"/>
                    <a:pt x="1503" y="439"/>
                    <a:pt x="1970" y="439"/>
                  </a:cubicBezTo>
                  <a:cubicBezTo>
                    <a:pt x="2054" y="439"/>
                    <a:pt x="2138" y="448"/>
                    <a:pt x="2223" y="465"/>
                  </a:cubicBezTo>
                  <a:cubicBezTo>
                    <a:pt x="2777" y="582"/>
                    <a:pt x="3188" y="1059"/>
                    <a:pt x="3215" y="1624"/>
                  </a:cubicBezTo>
                  <a:cubicBezTo>
                    <a:pt x="3215" y="1646"/>
                    <a:pt x="3221" y="1663"/>
                    <a:pt x="3227" y="1679"/>
                  </a:cubicBezTo>
                  <a:cubicBezTo>
                    <a:pt x="3260" y="1813"/>
                    <a:pt x="3343" y="1929"/>
                    <a:pt x="3465" y="1990"/>
                  </a:cubicBezTo>
                  <a:cubicBezTo>
                    <a:pt x="3529" y="2018"/>
                    <a:pt x="3597" y="2032"/>
                    <a:pt x="3664" y="2032"/>
                  </a:cubicBezTo>
                  <a:cubicBezTo>
                    <a:pt x="3732" y="2032"/>
                    <a:pt x="3800" y="2018"/>
                    <a:pt x="3864" y="1990"/>
                  </a:cubicBezTo>
                  <a:cubicBezTo>
                    <a:pt x="3881" y="1984"/>
                    <a:pt x="3892" y="1979"/>
                    <a:pt x="3908" y="1968"/>
                  </a:cubicBezTo>
                  <a:cubicBezTo>
                    <a:pt x="4124" y="1822"/>
                    <a:pt x="4366" y="1754"/>
                    <a:pt x="4605" y="1754"/>
                  </a:cubicBezTo>
                  <a:cubicBezTo>
                    <a:pt x="5050" y="1754"/>
                    <a:pt x="5483" y="1991"/>
                    <a:pt x="5710" y="2417"/>
                  </a:cubicBezTo>
                  <a:lnTo>
                    <a:pt x="5760" y="2522"/>
                  </a:lnTo>
                  <a:lnTo>
                    <a:pt x="5799" y="2622"/>
                  </a:lnTo>
                  <a:lnTo>
                    <a:pt x="5810" y="2650"/>
                  </a:lnTo>
                  <a:cubicBezTo>
                    <a:pt x="5842" y="2736"/>
                    <a:pt x="5923" y="2860"/>
                    <a:pt x="6061" y="2860"/>
                  </a:cubicBezTo>
                  <a:cubicBezTo>
                    <a:pt x="6064" y="2860"/>
                    <a:pt x="6067" y="2860"/>
                    <a:pt x="6070" y="2860"/>
                  </a:cubicBezTo>
                  <a:lnTo>
                    <a:pt x="6093" y="2860"/>
                  </a:lnTo>
                  <a:lnTo>
                    <a:pt x="6104" y="2855"/>
                  </a:lnTo>
                  <a:lnTo>
                    <a:pt x="6115" y="2855"/>
                  </a:lnTo>
                  <a:lnTo>
                    <a:pt x="6126" y="2849"/>
                  </a:lnTo>
                  <a:lnTo>
                    <a:pt x="6137" y="2849"/>
                  </a:lnTo>
                  <a:lnTo>
                    <a:pt x="6143" y="2844"/>
                  </a:lnTo>
                  <a:lnTo>
                    <a:pt x="6154" y="2838"/>
                  </a:lnTo>
                  <a:lnTo>
                    <a:pt x="6165" y="2833"/>
                  </a:lnTo>
                  <a:lnTo>
                    <a:pt x="6170" y="2821"/>
                  </a:lnTo>
                  <a:lnTo>
                    <a:pt x="6181" y="2816"/>
                  </a:lnTo>
                  <a:lnTo>
                    <a:pt x="6187" y="2810"/>
                  </a:lnTo>
                  <a:lnTo>
                    <a:pt x="6192" y="2799"/>
                  </a:lnTo>
                  <a:lnTo>
                    <a:pt x="6204" y="2794"/>
                  </a:lnTo>
                  <a:lnTo>
                    <a:pt x="6209" y="2783"/>
                  </a:lnTo>
                  <a:lnTo>
                    <a:pt x="6215" y="2777"/>
                  </a:lnTo>
                  <a:lnTo>
                    <a:pt x="6220" y="2766"/>
                  </a:lnTo>
                  <a:lnTo>
                    <a:pt x="6226" y="2761"/>
                  </a:lnTo>
                  <a:lnTo>
                    <a:pt x="6231" y="2749"/>
                  </a:lnTo>
                  <a:lnTo>
                    <a:pt x="6237" y="2738"/>
                  </a:lnTo>
                  <a:lnTo>
                    <a:pt x="6242" y="2727"/>
                  </a:lnTo>
                  <a:lnTo>
                    <a:pt x="6242" y="2722"/>
                  </a:lnTo>
                  <a:lnTo>
                    <a:pt x="6242" y="2711"/>
                  </a:lnTo>
                  <a:lnTo>
                    <a:pt x="6242" y="2700"/>
                  </a:lnTo>
                  <a:lnTo>
                    <a:pt x="6242" y="2688"/>
                  </a:lnTo>
                  <a:lnTo>
                    <a:pt x="6242" y="2677"/>
                  </a:lnTo>
                  <a:lnTo>
                    <a:pt x="6242" y="2666"/>
                  </a:lnTo>
                  <a:lnTo>
                    <a:pt x="6242" y="2655"/>
                  </a:lnTo>
                  <a:lnTo>
                    <a:pt x="6242" y="2650"/>
                  </a:lnTo>
                  <a:cubicBezTo>
                    <a:pt x="6242" y="2644"/>
                    <a:pt x="6259" y="2644"/>
                    <a:pt x="6259" y="2644"/>
                  </a:cubicBezTo>
                  <a:lnTo>
                    <a:pt x="6259" y="2633"/>
                  </a:lnTo>
                  <a:lnTo>
                    <a:pt x="6259" y="2622"/>
                  </a:lnTo>
                  <a:lnTo>
                    <a:pt x="6259" y="2611"/>
                  </a:lnTo>
                  <a:lnTo>
                    <a:pt x="6259" y="2600"/>
                  </a:lnTo>
                  <a:lnTo>
                    <a:pt x="6259" y="2594"/>
                  </a:lnTo>
                  <a:lnTo>
                    <a:pt x="6259" y="2583"/>
                  </a:lnTo>
                  <a:cubicBezTo>
                    <a:pt x="6053" y="1798"/>
                    <a:pt x="5350" y="1315"/>
                    <a:pt x="4616" y="1315"/>
                  </a:cubicBezTo>
                  <a:cubicBezTo>
                    <a:pt x="4304" y="1315"/>
                    <a:pt x="3986" y="1402"/>
                    <a:pt x="3698" y="1591"/>
                  </a:cubicBezTo>
                  <a:lnTo>
                    <a:pt x="3681" y="1591"/>
                  </a:lnTo>
                  <a:lnTo>
                    <a:pt x="3676" y="1574"/>
                  </a:lnTo>
                  <a:cubicBezTo>
                    <a:pt x="3620" y="815"/>
                    <a:pt x="3066" y="183"/>
                    <a:pt x="2312" y="33"/>
                  </a:cubicBezTo>
                  <a:cubicBezTo>
                    <a:pt x="2201" y="11"/>
                    <a:pt x="2090" y="0"/>
                    <a:pt x="198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14" name="Google Shape;1414;p68"/>
          <p:cNvGrpSpPr/>
          <p:nvPr/>
        </p:nvGrpSpPr>
        <p:grpSpPr>
          <a:xfrm>
            <a:off x="4716919" y="1712530"/>
            <a:ext cx="337109" cy="379699"/>
            <a:chOff x="4716919" y="1712530"/>
            <a:chExt cx="337109" cy="379699"/>
          </a:xfrm>
        </p:grpSpPr>
        <p:sp>
          <p:nvSpPr>
            <p:cNvPr id="1415" name="Google Shape;1415;p68"/>
            <p:cNvSpPr/>
            <p:nvPr/>
          </p:nvSpPr>
          <p:spPr>
            <a:xfrm>
              <a:off x="4716919" y="1897832"/>
              <a:ext cx="337109" cy="194397"/>
            </a:xfrm>
            <a:custGeom>
              <a:avLst/>
              <a:gdLst/>
              <a:ahLst/>
              <a:cxnLst/>
              <a:rect l="l" t="t" r="r" b="b"/>
              <a:pathLst>
                <a:path w="13084" h="7545" extrusionOk="0">
                  <a:moveTo>
                    <a:pt x="4170" y="2278"/>
                  </a:moveTo>
                  <a:cubicBezTo>
                    <a:pt x="4181" y="2283"/>
                    <a:pt x="4186" y="2283"/>
                    <a:pt x="4186" y="2294"/>
                  </a:cubicBezTo>
                  <a:lnTo>
                    <a:pt x="5478" y="5715"/>
                  </a:lnTo>
                  <a:cubicBezTo>
                    <a:pt x="5478" y="5720"/>
                    <a:pt x="5478" y="5726"/>
                    <a:pt x="5478" y="5732"/>
                  </a:cubicBezTo>
                  <a:cubicBezTo>
                    <a:pt x="5478" y="5737"/>
                    <a:pt x="5472" y="5737"/>
                    <a:pt x="5467" y="5737"/>
                  </a:cubicBezTo>
                  <a:lnTo>
                    <a:pt x="4663" y="6042"/>
                  </a:lnTo>
                  <a:lnTo>
                    <a:pt x="3360" y="2583"/>
                  </a:lnTo>
                  <a:lnTo>
                    <a:pt x="4164" y="2278"/>
                  </a:lnTo>
                  <a:close/>
                  <a:moveTo>
                    <a:pt x="2955" y="2732"/>
                  </a:moveTo>
                  <a:lnTo>
                    <a:pt x="4258" y="6197"/>
                  </a:lnTo>
                  <a:lnTo>
                    <a:pt x="1824" y="7112"/>
                  </a:lnTo>
                  <a:lnTo>
                    <a:pt x="1808" y="7112"/>
                  </a:lnTo>
                  <a:cubicBezTo>
                    <a:pt x="1786" y="7112"/>
                    <a:pt x="1769" y="7101"/>
                    <a:pt x="1763" y="7079"/>
                  </a:cubicBezTo>
                  <a:lnTo>
                    <a:pt x="494" y="3714"/>
                  </a:lnTo>
                  <a:cubicBezTo>
                    <a:pt x="483" y="3686"/>
                    <a:pt x="494" y="3658"/>
                    <a:pt x="522" y="3653"/>
                  </a:cubicBezTo>
                  <a:lnTo>
                    <a:pt x="2955" y="2732"/>
                  </a:lnTo>
                  <a:close/>
                  <a:moveTo>
                    <a:pt x="11957" y="0"/>
                  </a:moveTo>
                  <a:cubicBezTo>
                    <a:pt x="11698" y="0"/>
                    <a:pt x="11427" y="119"/>
                    <a:pt x="11177" y="354"/>
                  </a:cubicBezTo>
                  <a:lnTo>
                    <a:pt x="9214" y="1978"/>
                  </a:lnTo>
                  <a:cubicBezTo>
                    <a:pt x="9092" y="1740"/>
                    <a:pt x="8848" y="1507"/>
                    <a:pt x="8399" y="1507"/>
                  </a:cubicBezTo>
                  <a:lnTo>
                    <a:pt x="6598" y="1507"/>
                  </a:lnTo>
                  <a:cubicBezTo>
                    <a:pt x="6337" y="1513"/>
                    <a:pt x="6082" y="1557"/>
                    <a:pt x="5838" y="1646"/>
                  </a:cubicBezTo>
                  <a:lnTo>
                    <a:pt x="4591" y="2145"/>
                  </a:lnTo>
                  <a:lnTo>
                    <a:pt x="4591" y="2139"/>
                  </a:lnTo>
                  <a:cubicBezTo>
                    <a:pt x="4522" y="1959"/>
                    <a:pt x="4355" y="1849"/>
                    <a:pt x="4174" y="1849"/>
                  </a:cubicBezTo>
                  <a:cubicBezTo>
                    <a:pt x="4121" y="1849"/>
                    <a:pt x="4067" y="1858"/>
                    <a:pt x="4014" y="1879"/>
                  </a:cubicBezTo>
                  <a:lnTo>
                    <a:pt x="372" y="3248"/>
                  </a:lnTo>
                  <a:cubicBezTo>
                    <a:pt x="123" y="3348"/>
                    <a:pt x="1" y="3619"/>
                    <a:pt x="95" y="3869"/>
                  </a:cubicBezTo>
                  <a:lnTo>
                    <a:pt x="1359" y="7234"/>
                  </a:lnTo>
                  <a:cubicBezTo>
                    <a:pt x="1431" y="7422"/>
                    <a:pt x="1608" y="7544"/>
                    <a:pt x="1808" y="7544"/>
                  </a:cubicBezTo>
                  <a:cubicBezTo>
                    <a:pt x="1863" y="7544"/>
                    <a:pt x="1924" y="7533"/>
                    <a:pt x="1974" y="7517"/>
                  </a:cubicBezTo>
                  <a:lnTo>
                    <a:pt x="5616" y="6142"/>
                  </a:lnTo>
                  <a:cubicBezTo>
                    <a:pt x="5849" y="6053"/>
                    <a:pt x="5966" y="5798"/>
                    <a:pt x="5877" y="5565"/>
                  </a:cubicBezTo>
                  <a:lnTo>
                    <a:pt x="5871" y="5537"/>
                  </a:lnTo>
                  <a:lnTo>
                    <a:pt x="6381" y="5338"/>
                  </a:lnTo>
                  <a:lnTo>
                    <a:pt x="6404" y="5327"/>
                  </a:lnTo>
                  <a:cubicBezTo>
                    <a:pt x="6553" y="5277"/>
                    <a:pt x="6709" y="5249"/>
                    <a:pt x="6869" y="5249"/>
                  </a:cubicBezTo>
                  <a:cubicBezTo>
                    <a:pt x="7141" y="5227"/>
                    <a:pt x="7130" y="4822"/>
                    <a:pt x="6858" y="4817"/>
                  </a:cubicBezTo>
                  <a:cubicBezTo>
                    <a:pt x="6648" y="4822"/>
                    <a:pt x="6442" y="4856"/>
                    <a:pt x="6248" y="4928"/>
                  </a:cubicBezTo>
                  <a:lnTo>
                    <a:pt x="6232" y="4933"/>
                  </a:lnTo>
                  <a:lnTo>
                    <a:pt x="5722" y="5133"/>
                  </a:lnTo>
                  <a:lnTo>
                    <a:pt x="4746" y="2549"/>
                  </a:lnTo>
                  <a:lnTo>
                    <a:pt x="5993" y="2045"/>
                  </a:lnTo>
                  <a:cubicBezTo>
                    <a:pt x="6187" y="1978"/>
                    <a:pt x="6393" y="1940"/>
                    <a:pt x="6598" y="1940"/>
                  </a:cubicBezTo>
                  <a:lnTo>
                    <a:pt x="8399" y="1940"/>
                  </a:lnTo>
                  <a:cubicBezTo>
                    <a:pt x="8832" y="1940"/>
                    <a:pt x="8876" y="2294"/>
                    <a:pt x="8887" y="2366"/>
                  </a:cubicBezTo>
                  <a:lnTo>
                    <a:pt x="8887" y="2372"/>
                  </a:lnTo>
                  <a:cubicBezTo>
                    <a:pt x="8887" y="2378"/>
                    <a:pt x="8898" y="2627"/>
                    <a:pt x="8765" y="2771"/>
                  </a:cubicBezTo>
                  <a:cubicBezTo>
                    <a:pt x="8687" y="2849"/>
                    <a:pt x="8580" y="2888"/>
                    <a:pt x="8467" y="2888"/>
                  </a:cubicBezTo>
                  <a:cubicBezTo>
                    <a:pt x="8459" y="2888"/>
                    <a:pt x="8451" y="2888"/>
                    <a:pt x="8444" y="2888"/>
                  </a:cubicBezTo>
                  <a:lnTo>
                    <a:pt x="6930" y="2888"/>
                  </a:lnTo>
                  <a:cubicBezTo>
                    <a:pt x="6642" y="2888"/>
                    <a:pt x="6642" y="3314"/>
                    <a:pt x="6930" y="3314"/>
                  </a:cubicBezTo>
                  <a:lnTo>
                    <a:pt x="8444" y="3314"/>
                  </a:lnTo>
                  <a:cubicBezTo>
                    <a:pt x="8782" y="3314"/>
                    <a:pt x="8982" y="3176"/>
                    <a:pt x="9087" y="3059"/>
                  </a:cubicBezTo>
                  <a:cubicBezTo>
                    <a:pt x="9231" y="2893"/>
                    <a:pt x="9309" y="2677"/>
                    <a:pt x="9314" y="2455"/>
                  </a:cubicBezTo>
                  <a:lnTo>
                    <a:pt x="11454" y="681"/>
                  </a:lnTo>
                  <a:lnTo>
                    <a:pt x="11465" y="670"/>
                  </a:lnTo>
                  <a:lnTo>
                    <a:pt x="11471" y="664"/>
                  </a:lnTo>
                  <a:cubicBezTo>
                    <a:pt x="11604" y="542"/>
                    <a:pt x="11775" y="428"/>
                    <a:pt x="11956" y="428"/>
                  </a:cubicBezTo>
                  <a:cubicBezTo>
                    <a:pt x="12062" y="428"/>
                    <a:pt x="12172" y="467"/>
                    <a:pt x="12280" y="565"/>
                  </a:cubicBezTo>
                  <a:cubicBezTo>
                    <a:pt x="12607" y="892"/>
                    <a:pt x="12302" y="1285"/>
                    <a:pt x="12230" y="1369"/>
                  </a:cubicBezTo>
                  <a:lnTo>
                    <a:pt x="9503" y="4296"/>
                  </a:lnTo>
                  <a:lnTo>
                    <a:pt x="9503" y="4301"/>
                  </a:lnTo>
                  <a:cubicBezTo>
                    <a:pt x="9220" y="4612"/>
                    <a:pt x="8832" y="4795"/>
                    <a:pt x="8416" y="4811"/>
                  </a:cubicBezTo>
                  <a:lnTo>
                    <a:pt x="7873" y="4811"/>
                  </a:lnTo>
                  <a:cubicBezTo>
                    <a:pt x="7590" y="4811"/>
                    <a:pt x="7590" y="5244"/>
                    <a:pt x="7873" y="5244"/>
                  </a:cubicBezTo>
                  <a:lnTo>
                    <a:pt x="8427" y="5244"/>
                  </a:lnTo>
                  <a:cubicBezTo>
                    <a:pt x="8965" y="5222"/>
                    <a:pt x="9464" y="4983"/>
                    <a:pt x="9824" y="4590"/>
                  </a:cubicBezTo>
                  <a:lnTo>
                    <a:pt x="12546" y="1662"/>
                  </a:lnTo>
                  <a:lnTo>
                    <a:pt x="12552" y="1657"/>
                  </a:lnTo>
                  <a:cubicBezTo>
                    <a:pt x="12801" y="1374"/>
                    <a:pt x="13084" y="759"/>
                    <a:pt x="12574" y="260"/>
                  </a:cubicBezTo>
                  <a:lnTo>
                    <a:pt x="12568" y="254"/>
                  </a:lnTo>
                  <a:cubicBezTo>
                    <a:pt x="12386" y="85"/>
                    <a:pt x="12176" y="0"/>
                    <a:pt x="11957"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 name="Google Shape;1416;p68"/>
            <p:cNvSpPr/>
            <p:nvPr/>
          </p:nvSpPr>
          <p:spPr>
            <a:xfrm>
              <a:off x="4773190" y="1712530"/>
              <a:ext cx="224156" cy="205373"/>
            </a:xfrm>
            <a:custGeom>
              <a:avLst/>
              <a:gdLst/>
              <a:ahLst/>
              <a:cxnLst/>
              <a:rect l="l" t="t" r="r" b="b"/>
              <a:pathLst>
                <a:path w="8700" h="7971" extrusionOk="0">
                  <a:moveTo>
                    <a:pt x="4737" y="0"/>
                  </a:moveTo>
                  <a:cubicBezTo>
                    <a:pt x="4149" y="0"/>
                    <a:pt x="3548" y="132"/>
                    <a:pt x="2972" y="417"/>
                  </a:cubicBezTo>
                  <a:cubicBezTo>
                    <a:pt x="527" y="1625"/>
                    <a:pt x="1" y="4879"/>
                    <a:pt x="1930" y="6803"/>
                  </a:cubicBezTo>
                  <a:cubicBezTo>
                    <a:pt x="1952" y="6825"/>
                    <a:pt x="1969" y="6848"/>
                    <a:pt x="1991" y="6864"/>
                  </a:cubicBezTo>
                  <a:cubicBezTo>
                    <a:pt x="2762" y="7601"/>
                    <a:pt x="3753" y="7970"/>
                    <a:pt x="4743" y="7970"/>
                  </a:cubicBezTo>
                  <a:cubicBezTo>
                    <a:pt x="5733" y="7970"/>
                    <a:pt x="6723" y="7601"/>
                    <a:pt x="7491" y="6864"/>
                  </a:cubicBezTo>
                  <a:cubicBezTo>
                    <a:pt x="7513" y="6848"/>
                    <a:pt x="7535" y="6825"/>
                    <a:pt x="7557" y="6803"/>
                  </a:cubicBezTo>
                  <a:cubicBezTo>
                    <a:pt x="8172" y="6188"/>
                    <a:pt x="8566" y="5384"/>
                    <a:pt x="8688" y="4519"/>
                  </a:cubicBezTo>
                  <a:cubicBezTo>
                    <a:pt x="8699" y="4403"/>
                    <a:pt x="8621" y="4297"/>
                    <a:pt x="8499" y="4281"/>
                  </a:cubicBezTo>
                  <a:cubicBezTo>
                    <a:pt x="8489" y="4279"/>
                    <a:pt x="8480" y="4279"/>
                    <a:pt x="8470" y="4279"/>
                  </a:cubicBezTo>
                  <a:cubicBezTo>
                    <a:pt x="8366" y="4279"/>
                    <a:pt x="8276" y="4357"/>
                    <a:pt x="8261" y="4464"/>
                  </a:cubicBezTo>
                  <a:cubicBezTo>
                    <a:pt x="8156" y="5240"/>
                    <a:pt x="7795" y="5955"/>
                    <a:pt x="7247" y="6504"/>
                  </a:cubicBezTo>
                  <a:lnTo>
                    <a:pt x="7235" y="6515"/>
                  </a:lnTo>
                  <a:cubicBezTo>
                    <a:pt x="7224" y="6520"/>
                    <a:pt x="7219" y="6532"/>
                    <a:pt x="7208" y="6543"/>
                  </a:cubicBezTo>
                  <a:lnTo>
                    <a:pt x="7197" y="6548"/>
                  </a:lnTo>
                  <a:cubicBezTo>
                    <a:pt x="6509" y="7208"/>
                    <a:pt x="5624" y="7538"/>
                    <a:pt x="4739" y="7538"/>
                  </a:cubicBezTo>
                  <a:cubicBezTo>
                    <a:pt x="3854" y="7538"/>
                    <a:pt x="2970" y="7208"/>
                    <a:pt x="2285" y="6548"/>
                  </a:cubicBezTo>
                  <a:lnTo>
                    <a:pt x="2274" y="6543"/>
                  </a:lnTo>
                  <a:cubicBezTo>
                    <a:pt x="2263" y="6532"/>
                    <a:pt x="2252" y="6520"/>
                    <a:pt x="2246" y="6515"/>
                  </a:cubicBezTo>
                  <a:lnTo>
                    <a:pt x="2235" y="6504"/>
                  </a:lnTo>
                  <a:cubicBezTo>
                    <a:pt x="516" y="4791"/>
                    <a:pt x="988" y="1891"/>
                    <a:pt x="3166" y="810"/>
                  </a:cubicBezTo>
                  <a:cubicBezTo>
                    <a:pt x="3678" y="557"/>
                    <a:pt x="4213" y="440"/>
                    <a:pt x="4737" y="440"/>
                  </a:cubicBezTo>
                  <a:cubicBezTo>
                    <a:pt x="6436" y="440"/>
                    <a:pt x="8010" y="1676"/>
                    <a:pt x="8256" y="3516"/>
                  </a:cubicBezTo>
                  <a:cubicBezTo>
                    <a:pt x="8278" y="3641"/>
                    <a:pt x="8373" y="3698"/>
                    <a:pt x="8467" y="3698"/>
                  </a:cubicBezTo>
                  <a:cubicBezTo>
                    <a:pt x="8582" y="3698"/>
                    <a:pt x="8698" y="3613"/>
                    <a:pt x="8682" y="3460"/>
                  </a:cubicBezTo>
                  <a:cubicBezTo>
                    <a:pt x="8411" y="1392"/>
                    <a:pt x="6646" y="0"/>
                    <a:pt x="4737"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 name="Google Shape;1417;p68"/>
            <p:cNvSpPr/>
            <p:nvPr/>
          </p:nvSpPr>
          <p:spPr>
            <a:xfrm>
              <a:off x="4799058" y="1739300"/>
              <a:ext cx="89147" cy="124522"/>
            </a:xfrm>
            <a:custGeom>
              <a:avLst/>
              <a:gdLst/>
              <a:ahLst/>
              <a:cxnLst/>
              <a:rect l="l" t="t" r="r" b="b"/>
              <a:pathLst>
                <a:path w="3460" h="4833" extrusionOk="0">
                  <a:moveTo>
                    <a:pt x="3033" y="481"/>
                  </a:moveTo>
                  <a:lnTo>
                    <a:pt x="3033" y="3181"/>
                  </a:lnTo>
                  <a:lnTo>
                    <a:pt x="1564" y="4312"/>
                  </a:lnTo>
                  <a:cubicBezTo>
                    <a:pt x="654" y="2865"/>
                    <a:pt x="1392" y="952"/>
                    <a:pt x="3033" y="481"/>
                  </a:cubicBezTo>
                  <a:close/>
                  <a:moveTo>
                    <a:pt x="3248" y="1"/>
                  </a:moveTo>
                  <a:cubicBezTo>
                    <a:pt x="3235" y="1"/>
                    <a:pt x="3223" y="2"/>
                    <a:pt x="3210" y="4"/>
                  </a:cubicBezTo>
                  <a:cubicBezTo>
                    <a:pt x="1015" y="392"/>
                    <a:pt x="0" y="2965"/>
                    <a:pt x="1342" y="4750"/>
                  </a:cubicBezTo>
                  <a:cubicBezTo>
                    <a:pt x="1375" y="4794"/>
                    <a:pt x="1425" y="4827"/>
                    <a:pt x="1480" y="4833"/>
                  </a:cubicBezTo>
                  <a:lnTo>
                    <a:pt x="1514" y="4833"/>
                  </a:lnTo>
                  <a:cubicBezTo>
                    <a:pt x="1558" y="4833"/>
                    <a:pt x="1602" y="4816"/>
                    <a:pt x="1641" y="4788"/>
                  </a:cubicBezTo>
                  <a:lnTo>
                    <a:pt x="3376" y="3458"/>
                  </a:lnTo>
                  <a:cubicBezTo>
                    <a:pt x="3426" y="3414"/>
                    <a:pt x="3460" y="3353"/>
                    <a:pt x="3460" y="3286"/>
                  </a:cubicBezTo>
                  <a:lnTo>
                    <a:pt x="3460" y="215"/>
                  </a:lnTo>
                  <a:cubicBezTo>
                    <a:pt x="3460" y="154"/>
                    <a:pt x="3432" y="93"/>
                    <a:pt x="3388" y="49"/>
                  </a:cubicBezTo>
                  <a:cubicBezTo>
                    <a:pt x="3348" y="18"/>
                    <a:pt x="3298" y="1"/>
                    <a:pt x="3248"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 name="Google Shape;1418;p68"/>
            <p:cNvSpPr/>
            <p:nvPr/>
          </p:nvSpPr>
          <p:spPr>
            <a:xfrm>
              <a:off x="4902453" y="1850321"/>
              <a:ext cx="37900" cy="41147"/>
            </a:xfrm>
            <a:custGeom>
              <a:avLst/>
              <a:gdLst/>
              <a:ahLst/>
              <a:cxnLst/>
              <a:rect l="l" t="t" r="r" b="b"/>
              <a:pathLst>
                <a:path w="1471" h="1597" extrusionOk="0">
                  <a:moveTo>
                    <a:pt x="433" y="657"/>
                  </a:moveTo>
                  <a:lnTo>
                    <a:pt x="827" y="962"/>
                  </a:lnTo>
                  <a:cubicBezTo>
                    <a:pt x="699" y="1023"/>
                    <a:pt x="566" y="1073"/>
                    <a:pt x="433" y="1111"/>
                  </a:cubicBezTo>
                  <a:lnTo>
                    <a:pt x="433" y="657"/>
                  </a:lnTo>
                  <a:close/>
                  <a:moveTo>
                    <a:pt x="217" y="1"/>
                  </a:moveTo>
                  <a:cubicBezTo>
                    <a:pt x="105" y="1"/>
                    <a:pt x="1" y="89"/>
                    <a:pt x="1" y="219"/>
                  </a:cubicBezTo>
                  <a:lnTo>
                    <a:pt x="1" y="1383"/>
                  </a:lnTo>
                  <a:cubicBezTo>
                    <a:pt x="1" y="1504"/>
                    <a:pt x="101" y="1597"/>
                    <a:pt x="219" y="1597"/>
                  </a:cubicBezTo>
                  <a:cubicBezTo>
                    <a:pt x="231" y="1597"/>
                    <a:pt x="243" y="1596"/>
                    <a:pt x="256" y="1594"/>
                  </a:cubicBezTo>
                  <a:cubicBezTo>
                    <a:pt x="639" y="1522"/>
                    <a:pt x="1010" y="1378"/>
                    <a:pt x="1337" y="1167"/>
                  </a:cubicBezTo>
                  <a:cubicBezTo>
                    <a:pt x="1465" y="1089"/>
                    <a:pt x="1470" y="906"/>
                    <a:pt x="1354" y="818"/>
                  </a:cubicBezTo>
                  <a:lnTo>
                    <a:pt x="350" y="47"/>
                  </a:lnTo>
                  <a:cubicBezTo>
                    <a:pt x="309" y="15"/>
                    <a:pt x="262" y="1"/>
                    <a:pt x="217"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 name="Google Shape;1419;p68"/>
            <p:cNvSpPr/>
            <p:nvPr/>
          </p:nvSpPr>
          <p:spPr>
            <a:xfrm>
              <a:off x="4902453" y="1739274"/>
              <a:ext cx="89173" cy="124703"/>
            </a:xfrm>
            <a:custGeom>
              <a:avLst/>
              <a:gdLst/>
              <a:ahLst/>
              <a:cxnLst/>
              <a:rect l="l" t="t" r="r" b="b"/>
              <a:pathLst>
                <a:path w="3461" h="4840" extrusionOk="0">
                  <a:moveTo>
                    <a:pt x="433" y="487"/>
                  </a:moveTo>
                  <a:cubicBezTo>
                    <a:pt x="2074" y="953"/>
                    <a:pt x="2806" y="2866"/>
                    <a:pt x="1902" y="4313"/>
                  </a:cubicBezTo>
                  <a:lnTo>
                    <a:pt x="433" y="3182"/>
                  </a:lnTo>
                  <a:lnTo>
                    <a:pt x="433" y="487"/>
                  </a:lnTo>
                  <a:close/>
                  <a:moveTo>
                    <a:pt x="213" y="1"/>
                  </a:moveTo>
                  <a:cubicBezTo>
                    <a:pt x="98" y="1"/>
                    <a:pt x="1" y="97"/>
                    <a:pt x="1" y="216"/>
                  </a:cubicBezTo>
                  <a:lnTo>
                    <a:pt x="1" y="3287"/>
                  </a:lnTo>
                  <a:cubicBezTo>
                    <a:pt x="1" y="3354"/>
                    <a:pt x="34" y="3420"/>
                    <a:pt x="84" y="3459"/>
                  </a:cubicBezTo>
                  <a:lnTo>
                    <a:pt x="1819" y="4795"/>
                  </a:lnTo>
                  <a:cubicBezTo>
                    <a:pt x="1853" y="4823"/>
                    <a:pt x="1902" y="4839"/>
                    <a:pt x="1947" y="4839"/>
                  </a:cubicBezTo>
                  <a:lnTo>
                    <a:pt x="1980" y="4839"/>
                  </a:lnTo>
                  <a:cubicBezTo>
                    <a:pt x="2036" y="4828"/>
                    <a:pt x="2085" y="4801"/>
                    <a:pt x="2119" y="4751"/>
                  </a:cubicBezTo>
                  <a:cubicBezTo>
                    <a:pt x="3460" y="2966"/>
                    <a:pt x="2446" y="399"/>
                    <a:pt x="250" y="5"/>
                  </a:cubicBezTo>
                  <a:lnTo>
                    <a:pt x="256" y="5"/>
                  </a:lnTo>
                  <a:cubicBezTo>
                    <a:pt x="242" y="2"/>
                    <a:pt x="227" y="1"/>
                    <a:pt x="213"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 name="Google Shape;1420;p68"/>
            <p:cNvSpPr/>
            <p:nvPr/>
          </p:nvSpPr>
          <p:spPr>
            <a:xfrm>
              <a:off x="4850485" y="1850347"/>
              <a:ext cx="37875" cy="41121"/>
            </a:xfrm>
            <a:custGeom>
              <a:avLst/>
              <a:gdLst/>
              <a:ahLst/>
              <a:cxnLst/>
              <a:rect l="l" t="t" r="r" b="b"/>
              <a:pathLst>
                <a:path w="1470" h="1596" extrusionOk="0">
                  <a:moveTo>
                    <a:pt x="1037" y="656"/>
                  </a:moveTo>
                  <a:lnTo>
                    <a:pt x="1037" y="1110"/>
                  </a:lnTo>
                  <a:cubicBezTo>
                    <a:pt x="898" y="1066"/>
                    <a:pt x="765" y="1016"/>
                    <a:pt x="638" y="955"/>
                  </a:cubicBezTo>
                  <a:lnTo>
                    <a:pt x="1037" y="656"/>
                  </a:lnTo>
                  <a:close/>
                  <a:moveTo>
                    <a:pt x="1253" y="1"/>
                  </a:moveTo>
                  <a:cubicBezTo>
                    <a:pt x="1207" y="1"/>
                    <a:pt x="1159" y="16"/>
                    <a:pt x="1120" y="46"/>
                  </a:cubicBezTo>
                  <a:lnTo>
                    <a:pt x="116" y="817"/>
                  </a:lnTo>
                  <a:cubicBezTo>
                    <a:pt x="0" y="905"/>
                    <a:pt x="6" y="1088"/>
                    <a:pt x="133" y="1171"/>
                  </a:cubicBezTo>
                  <a:cubicBezTo>
                    <a:pt x="460" y="1382"/>
                    <a:pt x="832" y="1526"/>
                    <a:pt x="1214" y="1593"/>
                  </a:cubicBezTo>
                  <a:cubicBezTo>
                    <a:pt x="1227" y="1595"/>
                    <a:pt x="1239" y="1596"/>
                    <a:pt x="1251" y="1596"/>
                  </a:cubicBezTo>
                  <a:cubicBezTo>
                    <a:pt x="1369" y="1596"/>
                    <a:pt x="1469" y="1503"/>
                    <a:pt x="1469" y="1382"/>
                  </a:cubicBezTo>
                  <a:lnTo>
                    <a:pt x="1469" y="218"/>
                  </a:lnTo>
                  <a:cubicBezTo>
                    <a:pt x="1469" y="135"/>
                    <a:pt x="1419" y="57"/>
                    <a:pt x="1347" y="24"/>
                  </a:cubicBezTo>
                  <a:cubicBezTo>
                    <a:pt x="1318" y="8"/>
                    <a:pt x="1286" y="1"/>
                    <a:pt x="1253"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21" name="Google Shape;1421;p68"/>
          <p:cNvSpPr/>
          <p:nvPr/>
        </p:nvSpPr>
        <p:spPr>
          <a:xfrm>
            <a:off x="3426119" y="1733528"/>
            <a:ext cx="379544" cy="338372"/>
          </a:xfrm>
          <a:custGeom>
            <a:avLst/>
            <a:gdLst/>
            <a:ahLst/>
            <a:cxnLst/>
            <a:rect l="l" t="t" r="r" b="b"/>
            <a:pathLst>
              <a:path w="14731" h="13133" extrusionOk="0">
                <a:moveTo>
                  <a:pt x="8316" y="694"/>
                </a:moveTo>
                <a:cubicBezTo>
                  <a:pt x="9696" y="1104"/>
                  <a:pt x="10883" y="1991"/>
                  <a:pt x="11675" y="3189"/>
                </a:cubicBezTo>
                <a:lnTo>
                  <a:pt x="11681" y="3189"/>
                </a:lnTo>
                <a:cubicBezTo>
                  <a:pt x="11149" y="3327"/>
                  <a:pt x="10594" y="3444"/>
                  <a:pt x="10023" y="3532"/>
                </a:cubicBezTo>
                <a:cubicBezTo>
                  <a:pt x="9646" y="2285"/>
                  <a:pt x="9042" y="1304"/>
                  <a:pt x="8316" y="694"/>
                </a:cubicBezTo>
                <a:close/>
                <a:moveTo>
                  <a:pt x="4812" y="694"/>
                </a:moveTo>
                <a:lnTo>
                  <a:pt x="4812" y="694"/>
                </a:lnTo>
                <a:cubicBezTo>
                  <a:pt x="3981" y="1398"/>
                  <a:pt x="3426" y="2496"/>
                  <a:pt x="3105" y="3538"/>
                </a:cubicBezTo>
                <a:cubicBezTo>
                  <a:pt x="2534" y="3444"/>
                  <a:pt x="1979" y="3327"/>
                  <a:pt x="1453" y="3189"/>
                </a:cubicBezTo>
                <a:cubicBezTo>
                  <a:pt x="2245" y="1991"/>
                  <a:pt x="3432" y="1110"/>
                  <a:pt x="4812" y="694"/>
                </a:cubicBezTo>
                <a:close/>
                <a:moveTo>
                  <a:pt x="6348" y="444"/>
                </a:moveTo>
                <a:lnTo>
                  <a:pt x="6348" y="3809"/>
                </a:lnTo>
                <a:cubicBezTo>
                  <a:pt x="5405" y="3804"/>
                  <a:pt x="4468" y="3732"/>
                  <a:pt x="3537" y="3604"/>
                </a:cubicBezTo>
                <a:cubicBezTo>
                  <a:pt x="3970" y="2229"/>
                  <a:pt x="4923" y="605"/>
                  <a:pt x="6348" y="444"/>
                </a:cubicBezTo>
                <a:close/>
                <a:moveTo>
                  <a:pt x="6780" y="444"/>
                </a:moveTo>
                <a:cubicBezTo>
                  <a:pt x="8216" y="605"/>
                  <a:pt x="9159" y="2229"/>
                  <a:pt x="9591" y="3604"/>
                </a:cubicBezTo>
                <a:cubicBezTo>
                  <a:pt x="8660" y="3732"/>
                  <a:pt x="7723" y="3804"/>
                  <a:pt x="6780" y="3809"/>
                </a:cubicBezTo>
                <a:lnTo>
                  <a:pt x="6780" y="444"/>
                </a:lnTo>
                <a:close/>
                <a:moveTo>
                  <a:pt x="1220" y="3571"/>
                </a:moveTo>
                <a:cubicBezTo>
                  <a:pt x="1802" y="3726"/>
                  <a:pt x="2390" y="3859"/>
                  <a:pt x="2988" y="3954"/>
                </a:cubicBezTo>
                <a:cubicBezTo>
                  <a:pt x="2789" y="4735"/>
                  <a:pt x="2683" y="5539"/>
                  <a:pt x="2672" y="6349"/>
                </a:cubicBezTo>
                <a:lnTo>
                  <a:pt x="438" y="6349"/>
                </a:lnTo>
                <a:cubicBezTo>
                  <a:pt x="471" y="5373"/>
                  <a:pt x="738" y="4419"/>
                  <a:pt x="1220" y="3571"/>
                </a:cubicBezTo>
                <a:close/>
                <a:moveTo>
                  <a:pt x="3415" y="4020"/>
                </a:moveTo>
                <a:cubicBezTo>
                  <a:pt x="4391" y="4159"/>
                  <a:pt x="5367" y="4236"/>
                  <a:pt x="6348" y="4242"/>
                </a:cubicBezTo>
                <a:lnTo>
                  <a:pt x="6348" y="6349"/>
                </a:lnTo>
                <a:lnTo>
                  <a:pt x="3105" y="6349"/>
                </a:lnTo>
                <a:cubicBezTo>
                  <a:pt x="3121" y="5561"/>
                  <a:pt x="3221" y="4785"/>
                  <a:pt x="3415" y="4020"/>
                </a:cubicBezTo>
                <a:close/>
                <a:moveTo>
                  <a:pt x="11914" y="3571"/>
                </a:moveTo>
                <a:cubicBezTo>
                  <a:pt x="12396" y="4419"/>
                  <a:pt x="12662" y="5373"/>
                  <a:pt x="12695" y="6349"/>
                </a:cubicBezTo>
                <a:lnTo>
                  <a:pt x="10461" y="6349"/>
                </a:lnTo>
                <a:cubicBezTo>
                  <a:pt x="10456" y="6105"/>
                  <a:pt x="10445" y="5866"/>
                  <a:pt x="10423" y="5628"/>
                </a:cubicBezTo>
                <a:cubicBezTo>
                  <a:pt x="10412" y="5513"/>
                  <a:pt x="10318" y="5433"/>
                  <a:pt x="10210" y="5433"/>
                </a:cubicBezTo>
                <a:cubicBezTo>
                  <a:pt x="10204" y="5433"/>
                  <a:pt x="10197" y="5433"/>
                  <a:pt x="10190" y="5434"/>
                </a:cubicBezTo>
                <a:lnTo>
                  <a:pt x="10190" y="5428"/>
                </a:lnTo>
                <a:cubicBezTo>
                  <a:pt x="10068" y="5439"/>
                  <a:pt x="9979" y="5545"/>
                  <a:pt x="9990" y="5667"/>
                </a:cubicBezTo>
                <a:cubicBezTo>
                  <a:pt x="10012" y="5888"/>
                  <a:pt x="10023" y="6116"/>
                  <a:pt x="10029" y="6349"/>
                </a:cubicBezTo>
                <a:lnTo>
                  <a:pt x="6786" y="6349"/>
                </a:lnTo>
                <a:lnTo>
                  <a:pt x="6786" y="4242"/>
                </a:lnTo>
                <a:cubicBezTo>
                  <a:pt x="7762" y="4236"/>
                  <a:pt x="8743" y="4159"/>
                  <a:pt x="9713" y="4020"/>
                </a:cubicBezTo>
                <a:cubicBezTo>
                  <a:pt x="9768" y="4236"/>
                  <a:pt x="9818" y="4453"/>
                  <a:pt x="9863" y="4680"/>
                </a:cubicBezTo>
                <a:cubicBezTo>
                  <a:pt x="9879" y="4810"/>
                  <a:pt x="9973" y="4868"/>
                  <a:pt x="10069" y="4868"/>
                </a:cubicBezTo>
                <a:cubicBezTo>
                  <a:pt x="10194" y="4868"/>
                  <a:pt x="10322" y="4769"/>
                  <a:pt x="10284" y="4602"/>
                </a:cubicBezTo>
                <a:cubicBezTo>
                  <a:pt x="10245" y="4380"/>
                  <a:pt x="10195" y="4164"/>
                  <a:pt x="10145" y="3954"/>
                </a:cubicBezTo>
                <a:cubicBezTo>
                  <a:pt x="10744" y="3859"/>
                  <a:pt x="11332" y="3726"/>
                  <a:pt x="11914" y="3571"/>
                </a:cubicBezTo>
                <a:close/>
                <a:moveTo>
                  <a:pt x="12695" y="6770"/>
                </a:moveTo>
                <a:cubicBezTo>
                  <a:pt x="12679" y="7247"/>
                  <a:pt x="12601" y="7718"/>
                  <a:pt x="12479" y="8178"/>
                </a:cubicBezTo>
                <a:cubicBezTo>
                  <a:pt x="12213" y="8311"/>
                  <a:pt x="11986" y="8522"/>
                  <a:pt x="11831" y="8782"/>
                </a:cubicBezTo>
                <a:cubicBezTo>
                  <a:pt x="11551" y="8301"/>
                  <a:pt x="11035" y="8013"/>
                  <a:pt x="10485" y="8013"/>
                </a:cubicBezTo>
                <a:cubicBezTo>
                  <a:pt x="10446" y="8013"/>
                  <a:pt x="10406" y="8014"/>
                  <a:pt x="10367" y="8017"/>
                </a:cubicBezTo>
                <a:cubicBezTo>
                  <a:pt x="10423" y="7607"/>
                  <a:pt x="10450" y="7191"/>
                  <a:pt x="10461" y="6770"/>
                </a:cubicBezTo>
                <a:close/>
                <a:moveTo>
                  <a:pt x="10023" y="6781"/>
                </a:moveTo>
                <a:cubicBezTo>
                  <a:pt x="10012" y="7230"/>
                  <a:pt x="9979" y="7679"/>
                  <a:pt x="9913" y="8128"/>
                </a:cubicBezTo>
                <a:cubicBezTo>
                  <a:pt x="9508" y="8289"/>
                  <a:pt x="9186" y="8610"/>
                  <a:pt x="9031" y="9015"/>
                </a:cubicBezTo>
                <a:cubicBezTo>
                  <a:pt x="8283" y="8932"/>
                  <a:pt x="7534" y="8888"/>
                  <a:pt x="6780" y="8882"/>
                </a:cubicBezTo>
                <a:lnTo>
                  <a:pt x="6780" y="6781"/>
                </a:lnTo>
                <a:close/>
                <a:moveTo>
                  <a:pt x="6348" y="6781"/>
                </a:moveTo>
                <a:lnTo>
                  <a:pt x="6348" y="8882"/>
                </a:lnTo>
                <a:cubicBezTo>
                  <a:pt x="5367" y="8893"/>
                  <a:pt x="4385" y="8965"/>
                  <a:pt x="3415" y="9104"/>
                </a:cubicBezTo>
                <a:cubicBezTo>
                  <a:pt x="3221" y="8344"/>
                  <a:pt x="3116" y="7563"/>
                  <a:pt x="3105" y="6781"/>
                </a:cubicBezTo>
                <a:close/>
                <a:moveTo>
                  <a:pt x="2672" y="6781"/>
                </a:moveTo>
                <a:cubicBezTo>
                  <a:pt x="2689" y="7585"/>
                  <a:pt x="2789" y="8389"/>
                  <a:pt x="2988" y="9170"/>
                </a:cubicBezTo>
                <a:cubicBezTo>
                  <a:pt x="2390" y="9270"/>
                  <a:pt x="1802" y="9398"/>
                  <a:pt x="1220" y="9553"/>
                </a:cubicBezTo>
                <a:cubicBezTo>
                  <a:pt x="738" y="8705"/>
                  <a:pt x="471" y="7751"/>
                  <a:pt x="438" y="6781"/>
                </a:cubicBezTo>
                <a:close/>
                <a:moveTo>
                  <a:pt x="3105" y="9592"/>
                </a:moveTo>
                <a:cubicBezTo>
                  <a:pt x="3426" y="10645"/>
                  <a:pt x="3986" y="11743"/>
                  <a:pt x="4818" y="12441"/>
                </a:cubicBezTo>
                <a:cubicBezTo>
                  <a:pt x="3437" y="12025"/>
                  <a:pt x="2245" y="11138"/>
                  <a:pt x="1453" y="9941"/>
                </a:cubicBezTo>
                <a:cubicBezTo>
                  <a:pt x="1979" y="9802"/>
                  <a:pt x="2534" y="9680"/>
                  <a:pt x="3105" y="9592"/>
                </a:cubicBezTo>
                <a:close/>
                <a:moveTo>
                  <a:pt x="9375" y="11116"/>
                </a:moveTo>
                <a:cubicBezTo>
                  <a:pt x="9508" y="11338"/>
                  <a:pt x="9669" y="11549"/>
                  <a:pt x="9846" y="11743"/>
                </a:cubicBezTo>
                <a:cubicBezTo>
                  <a:pt x="9364" y="12042"/>
                  <a:pt x="8848" y="12280"/>
                  <a:pt x="8305" y="12441"/>
                </a:cubicBezTo>
                <a:cubicBezTo>
                  <a:pt x="8737" y="12064"/>
                  <a:pt x="9098" y="11615"/>
                  <a:pt x="9375" y="11116"/>
                </a:cubicBezTo>
                <a:close/>
                <a:moveTo>
                  <a:pt x="6348" y="9314"/>
                </a:moveTo>
                <a:lnTo>
                  <a:pt x="6348" y="12680"/>
                </a:lnTo>
                <a:cubicBezTo>
                  <a:pt x="4923" y="12524"/>
                  <a:pt x="3970" y="10900"/>
                  <a:pt x="3537" y="9525"/>
                </a:cubicBezTo>
                <a:cubicBezTo>
                  <a:pt x="4468" y="9392"/>
                  <a:pt x="5405" y="9320"/>
                  <a:pt x="6348" y="9314"/>
                </a:cubicBezTo>
                <a:close/>
                <a:moveTo>
                  <a:pt x="6780" y="9314"/>
                </a:moveTo>
                <a:cubicBezTo>
                  <a:pt x="7506" y="9320"/>
                  <a:pt x="8233" y="9364"/>
                  <a:pt x="8937" y="9442"/>
                </a:cubicBezTo>
                <a:cubicBezTo>
                  <a:pt x="8915" y="9852"/>
                  <a:pt x="8981" y="10262"/>
                  <a:pt x="9136" y="10645"/>
                </a:cubicBezTo>
                <a:cubicBezTo>
                  <a:pt x="8527" y="11854"/>
                  <a:pt x="7678" y="12580"/>
                  <a:pt x="6780" y="12680"/>
                </a:cubicBezTo>
                <a:lnTo>
                  <a:pt x="6780" y="9314"/>
                </a:lnTo>
                <a:close/>
                <a:moveTo>
                  <a:pt x="6564" y="1"/>
                </a:moveTo>
                <a:cubicBezTo>
                  <a:pt x="2938" y="1"/>
                  <a:pt x="0" y="2939"/>
                  <a:pt x="6" y="6565"/>
                </a:cubicBezTo>
                <a:cubicBezTo>
                  <a:pt x="6" y="10418"/>
                  <a:pt x="3186" y="13132"/>
                  <a:pt x="6596" y="13132"/>
                </a:cubicBezTo>
                <a:cubicBezTo>
                  <a:pt x="7797" y="13132"/>
                  <a:pt x="9027" y="12795"/>
                  <a:pt x="10156" y="12053"/>
                </a:cubicBezTo>
                <a:cubicBezTo>
                  <a:pt x="10800" y="12641"/>
                  <a:pt x="11687" y="13123"/>
                  <a:pt x="11831" y="13123"/>
                </a:cubicBezTo>
                <a:cubicBezTo>
                  <a:pt x="11980" y="13123"/>
                  <a:pt x="13028" y="12580"/>
                  <a:pt x="13754" y="11804"/>
                </a:cubicBezTo>
                <a:cubicBezTo>
                  <a:pt x="13921" y="11649"/>
                  <a:pt x="13771" y="11429"/>
                  <a:pt x="13603" y="11429"/>
                </a:cubicBezTo>
                <a:cubicBezTo>
                  <a:pt x="13548" y="11429"/>
                  <a:pt x="13492" y="11452"/>
                  <a:pt x="13444" y="11510"/>
                </a:cubicBezTo>
                <a:cubicBezTo>
                  <a:pt x="12834" y="12153"/>
                  <a:pt x="12086" y="12546"/>
                  <a:pt x="11831" y="12668"/>
                </a:cubicBezTo>
                <a:cubicBezTo>
                  <a:pt x="9890" y="11732"/>
                  <a:pt x="9231" y="10262"/>
                  <a:pt x="9375" y="9392"/>
                </a:cubicBezTo>
                <a:cubicBezTo>
                  <a:pt x="9470" y="8843"/>
                  <a:pt x="9946" y="8451"/>
                  <a:pt x="10485" y="8451"/>
                </a:cubicBezTo>
                <a:cubicBezTo>
                  <a:pt x="10545" y="8451"/>
                  <a:pt x="10606" y="8456"/>
                  <a:pt x="10666" y="8466"/>
                </a:cubicBezTo>
                <a:cubicBezTo>
                  <a:pt x="11226" y="8555"/>
                  <a:pt x="11443" y="8998"/>
                  <a:pt x="11481" y="9048"/>
                </a:cubicBezTo>
                <a:cubicBezTo>
                  <a:pt x="11567" y="9165"/>
                  <a:pt x="11698" y="9223"/>
                  <a:pt x="11828" y="9223"/>
                </a:cubicBezTo>
                <a:cubicBezTo>
                  <a:pt x="11958" y="9223"/>
                  <a:pt x="12088" y="9165"/>
                  <a:pt x="12174" y="9048"/>
                </a:cubicBezTo>
                <a:cubicBezTo>
                  <a:pt x="12219" y="8976"/>
                  <a:pt x="12269" y="8904"/>
                  <a:pt x="12324" y="8832"/>
                </a:cubicBezTo>
                <a:cubicBezTo>
                  <a:pt x="12559" y="8567"/>
                  <a:pt x="12861" y="8449"/>
                  <a:pt x="13159" y="8449"/>
                </a:cubicBezTo>
                <a:cubicBezTo>
                  <a:pt x="13738" y="8449"/>
                  <a:pt x="14298" y="8897"/>
                  <a:pt x="14298" y="9575"/>
                </a:cubicBezTo>
                <a:cubicBezTo>
                  <a:pt x="14298" y="9985"/>
                  <a:pt x="14192" y="10384"/>
                  <a:pt x="13998" y="10745"/>
                </a:cubicBezTo>
                <a:cubicBezTo>
                  <a:pt x="13927" y="10910"/>
                  <a:pt x="14065" y="11050"/>
                  <a:pt x="14204" y="11050"/>
                </a:cubicBezTo>
                <a:cubicBezTo>
                  <a:pt x="14270" y="11050"/>
                  <a:pt x="14336" y="11019"/>
                  <a:pt x="14381" y="10944"/>
                </a:cubicBezTo>
                <a:cubicBezTo>
                  <a:pt x="14608" y="10523"/>
                  <a:pt x="14730" y="10052"/>
                  <a:pt x="14730" y="9575"/>
                </a:cubicBezTo>
                <a:cubicBezTo>
                  <a:pt x="14730" y="8705"/>
                  <a:pt x="14016" y="8014"/>
                  <a:pt x="13173" y="8014"/>
                </a:cubicBezTo>
                <a:cubicBezTo>
                  <a:pt x="13103" y="8014"/>
                  <a:pt x="13033" y="8019"/>
                  <a:pt x="12962" y="8028"/>
                </a:cubicBezTo>
                <a:cubicBezTo>
                  <a:pt x="13904" y="3893"/>
                  <a:pt x="10755" y="1"/>
                  <a:pt x="6564"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22" name="Google Shape;1422;p68"/>
          <p:cNvGrpSpPr/>
          <p:nvPr/>
        </p:nvGrpSpPr>
        <p:grpSpPr>
          <a:xfrm>
            <a:off x="2803198" y="1712839"/>
            <a:ext cx="358108" cy="379390"/>
            <a:chOff x="2803198" y="1712839"/>
            <a:chExt cx="358108" cy="379390"/>
          </a:xfrm>
        </p:grpSpPr>
        <p:sp>
          <p:nvSpPr>
            <p:cNvPr id="1423" name="Google Shape;1423;p68"/>
            <p:cNvSpPr/>
            <p:nvPr/>
          </p:nvSpPr>
          <p:spPr>
            <a:xfrm>
              <a:off x="2803198" y="1712839"/>
              <a:ext cx="358108" cy="379390"/>
            </a:xfrm>
            <a:custGeom>
              <a:avLst/>
              <a:gdLst/>
              <a:ahLst/>
              <a:cxnLst/>
              <a:rect l="l" t="t" r="r" b="b"/>
              <a:pathLst>
                <a:path w="13899" h="14725" extrusionOk="0">
                  <a:moveTo>
                    <a:pt x="910" y="432"/>
                  </a:moveTo>
                  <a:cubicBezTo>
                    <a:pt x="1104" y="432"/>
                    <a:pt x="1254" y="532"/>
                    <a:pt x="1254" y="626"/>
                  </a:cubicBezTo>
                  <a:lnTo>
                    <a:pt x="1254" y="14103"/>
                  </a:lnTo>
                  <a:cubicBezTo>
                    <a:pt x="1254" y="14192"/>
                    <a:pt x="1109" y="14297"/>
                    <a:pt x="910" y="14297"/>
                  </a:cubicBezTo>
                  <a:lnTo>
                    <a:pt x="771" y="14297"/>
                  </a:lnTo>
                  <a:cubicBezTo>
                    <a:pt x="577" y="14297"/>
                    <a:pt x="433" y="14192"/>
                    <a:pt x="433" y="14103"/>
                  </a:cubicBezTo>
                  <a:lnTo>
                    <a:pt x="433" y="626"/>
                  </a:lnTo>
                  <a:cubicBezTo>
                    <a:pt x="433" y="532"/>
                    <a:pt x="577" y="432"/>
                    <a:pt x="771" y="432"/>
                  </a:cubicBezTo>
                  <a:close/>
                  <a:moveTo>
                    <a:pt x="771" y="0"/>
                  </a:moveTo>
                  <a:cubicBezTo>
                    <a:pt x="339" y="0"/>
                    <a:pt x="1" y="277"/>
                    <a:pt x="1" y="626"/>
                  </a:cubicBezTo>
                  <a:lnTo>
                    <a:pt x="1" y="14103"/>
                  </a:lnTo>
                  <a:cubicBezTo>
                    <a:pt x="1" y="14453"/>
                    <a:pt x="339" y="14724"/>
                    <a:pt x="771" y="14724"/>
                  </a:cubicBezTo>
                  <a:lnTo>
                    <a:pt x="910" y="14724"/>
                  </a:lnTo>
                  <a:cubicBezTo>
                    <a:pt x="1342" y="14724"/>
                    <a:pt x="1680" y="14447"/>
                    <a:pt x="1680" y="14103"/>
                  </a:cubicBezTo>
                  <a:lnTo>
                    <a:pt x="1680" y="11226"/>
                  </a:lnTo>
                  <a:cubicBezTo>
                    <a:pt x="2218" y="11132"/>
                    <a:pt x="2761" y="11088"/>
                    <a:pt x="3305" y="11088"/>
                  </a:cubicBezTo>
                  <a:lnTo>
                    <a:pt x="3338" y="11088"/>
                  </a:lnTo>
                  <a:cubicBezTo>
                    <a:pt x="4735" y="11088"/>
                    <a:pt x="6127" y="11359"/>
                    <a:pt x="7424" y="11886"/>
                  </a:cubicBezTo>
                  <a:cubicBezTo>
                    <a:pt x="8271" y="12235"/>
                    <a:pt x="9163" y="12396"/>
                    <a:pt x="10057" y="12396"/>
                  </a:cubicBezTo>
                  <a:cubicBezTo>
                    <a:pt x="11035" y="12396"/>
                    <a:pt x="12016" y="12203"/>
                    <a:pt x="12940" y="11853"/>
                  </a:cubicBezTo>
                  <a:lnTo>
                    <a:pt x="12957" y="11842"/>
                  </a:lnTo>
                  <a:cubicBezTo>
                    <a:pt x="13505" y="11581"/>
                    <a:pt x="13866" y="11038"/>
                    <a:pt x="13899" y="10433"/>
                  </a:cubicBezTo>
                  <a:lnTo>
                    <a:pt x="13899" y="7606"/>
                  </a:lnTo>
                  <a:cubicBezTo>
                    <a:pt x="13893" y="7490"/>
                    <a:pt x="13799" y="7395"/>
                    <a:pt x="13683" y="7395"/>
                  </a:cubicBezTo>
                  <a:cubicBezTo>
                    <a:pt x="13561" y="7395"/>
                    <a:pt x="13467" y="7490"/>
                    <a:pt x="13467" y="7612"/>
                  </a:cubicBezTo>
                  <a:lnTo>
                    <a:pt x="13467" y="10433"/>
                  </a:lnTo>
                  <a:cubicBezTo>
                    <a:pt x="13439" y="10877"/>
                    <a:pt x="13173" y="11265"/>
                    <a:pt x="12774" y="11459"/>
                  </a:cubicBezTo>
                  <a:cubicBezTo>
                    <a:pt x="12157" y="11691"/>
                    <a:pt x="11181" y="11971"/>
                    <a:pt x="10043" y="11971"/>
                  </a:cubicBezTo>
                  <a:cubicBezTo>
                    <a:pt x="9277" y="11971"/>
                    <a:pt x="8438" y="11844"/>
                    <a:pt x="7585" y="11492"/>
                  </a:cubicBezTo>
                  <a:cubicBezTo>
                    <a:pt x="6234" y="10943"/>
                    <a:pt x="4785" y="10661"/>
                    <a:pt x="3325" y="10661"/>
                  </a:cubicBezTo>
                  <a:cubicBezTo>
                    <a:pt x="3311" y="10661"/>
                    <a:pt x="3297" y="10661"/>
                    <a:pt x="3283" y="10661"/>
                  </a:cubicBezTo>
                  <a:cubicBezTo>
                    <a:pt x="2745" y="10661"/>
                    <a:pt x="2213" y="10705"/>
                    <a:pt x="1680" y="10788"/>
                  </a:cubicBezTo>
                  <a:lnTo>
                    <a:pt x="1680" y="1364"/>
                  </a:lnTo>
                  <a:cubicBezTo>
                    <a:pt x="1953" y="1314"/>
                    <a:pt x="2545" y="1228"/>
                    <a:pt x="3339" y="1228"/>
                  </a:cubicBezTo>
                  <a:cubicBezTo>
                    <a:pt x="4323" y="1228"/>
                    <a:pt x="5617" y="1360"/>
                    <a:pt x="6997" y="1857"/>
                  </a:cubicBezTo>
                  <a:cubicBezTo>
                    <a:pt x="7033" y="1874"/>
                    <a:pt x="7066" y="1881"/>
                    <a:pt x="7098" y="1881"/>
                  </a:cubicBezTo>
                  <a:cubicBezTo>
                    <a:pt x="7314" y="1881"/>
                    <a:pt x="7408" y="1526"/>
                    <a:pt x="7147" y="1458"/>
                  </a:cubicBezTo>
                  <a:cubicBezTo>
                    <a:pt x="5914" y="1019"/>
                    <a:pt x="4620" y="797"/>
                    <a:pt x="3319" y="797"/>
                  </a:cubicBezTo>
                  <a:cubicBezTo>
                    <a:pt x="3257" y="797"/>
                    <a:pt x="3195" y="797"/>
                    <a:pt x="3133" y="798"/>
                  </a:cubicBezTo>
                  <a:cubicBezTo>
                    <a:pt x="2645" y="804"/>
                    <a:pt x="2163" y="848"/>
                    <a:pt x="1680" y="926"/>
                  </a:cubicBezTo>
                  <a:lnTo>
                    <a:pt x="1680" y="626"/>
                  </a:lnTo>
                  <a:cubicBezTo>
                    <a:pt x="1680" y="272"/>
                    <a:pt x="1342" y="0"/>
                    <a:pt x="91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 name="Google Shape;1424;p68"/>
            <p:cNvSpPr/>
            <p:nvPr/>
          </p:nvSpPr>
          <p:spPr>
            <a:xfrm>
              <a:off x="2877608" y="1847332"/>
              <a:ext cx="41610" cy="63768"/>
            </a:xfrm>
            <a:custGeom>
              <a:avLst/>
              <a:gdLst/>
              <a:ahLst/>
              <a:cxnLst/>
              <a:rect l="l" t="t" r="r" b="b"/>
              <a:pathLst>
                <a:path w="1615" h="2475" extrusionOk="0">
                  <a:moveTo>
                    <a:pt x="821" y="385"/>
                  </a:moveTo>
                  <a:cubicBezTo>
                    <a:pt x="1038" y="385"/>
                    <a:pt x="1176" y="512"/>
                    <a:pt x="1176" y="773"/>
                  </a:cubicBezTo>
                  <a:lnTo>
                    <a:pt x="1176" y="817"/>
                  </a:lnTo>
                  <a:cubicBezTo>
                    <a:pt x="1176" y="1078"/>
                    <a:pt x="1038" y="1205"/>
                    <a:pt x="821" y="1205"/>
                  </a:cubicBezTo>
                  <a:lnTo>
                    <a:pt x="444" y="1205"/>
                  </a:lnTo>
                  <a:lnTo>
                    <a:pt x="444" y="385"/>
                  </a:lnTo>
                  <a:close/>
                  <a:moveTo>
                    <a:pt x="148" y="1"/>
                  </a:moveTo>
                  <a:cubicBezTo>
                    <a:pt x="73" y="1"/>
                    <a:pt x="11" y="59"/>
                    <a:pt x="1" y="135"/>
                  </a:cubicBezTo>
                  <a:lnTo>
                    <a:pt x="1" y="2336"/>
                  </a:lnTo>
                  <a:cubicBezTo>
                    <a:pt x="1" y="2425"/>
                    <a:pt x="112" y="2475"/>
                    <a:pt x="223" y="2475"/>
                  </a:cubicBezTo>
                  <a:cubicBezTo>
                    <a:pt x="334" y="2475"/>
                    <a:pt x="444" y="2425"/>
                    <a:pt x="444" y="2336"/>
                  </a:cubicBezTo>
                  <a:lnTo>
                    <a:pt x="444" y="1549"/>
                  </a:lnTo>
                  <a:lnTo>
                    <a:pt x="821" y="1549"/>
                  </a:lnTo>
                  <a:cubicBezTo>
                    <a:pt x="1265" y="1549"/>
                    <a:pt x="1614" y="1333"/>
                    <a:pt x="1614" y="784"/>
                  </a:cubicBezTo>
                  <a:lnTo>
                    <a:pt x="1614" y="762"/>
                  </a:lnTo>
                  <a:cubicBezTo>
                    <a:pt x="1609" y="207"/>
                    <a:pt x="1276" y="2"/>
                    <a:pt x="849" y="2"/>
                  </a:cubicBezTo>
                  <a:lnTo>
                    <a:pt x="167" y="2"/>
                  </a:lnTo>
                  <a:cubicBezTo>
                    <a:pt x="161" y="1"/>
                    <a:pt x="154" y="1"/>
                    <a:pt x="148"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 name="Google Shape;1425;p68"/>
            <p:cNvSpPr/>
            <p:nvPr/>
          </p:nvSpPr>
          <p:spPr>
            <a:xfrm>
              <a:off x="2926046" y="1847384"/>
              <a:ext cx="39446" cy="63717"/>
            </a:xfrm>
            <a:custGeom>
              <a:avLst/>
              <a:gdLst/>
              <a:ahLst/>
              <a:cxnLst/>
              <a:rect l="l" t="t" r="r" b="b"/>
              <a:pathLst>
                <a:path w="1531" h="2473" extrusionOk="0">
                  <a:moveTo>
                    <a:pt x="194" y="0"/>
                  </a:moveTo>
                  <a:cubicBezTo>
                    <a:pt x="95" y="0"/>
                    <a:pt x="0" y="50"/>
                    <a:pt x="0" y="139"/>
                  </a:cubicBezTo>
                  <a:lnTo>
                    <a:pt x="0" y="2334"/>
                  </a:lnTo>
                  <a:cubicBezTo>
                    <a:pt x="0" y="2423"/>
                    <a:pt x="95" y="2473"/>
                    <a:pt x="194" y="2473"/>
                  </a:cubicBezTo>
                  <a:lnTo>
                    <a:pt x="1392" y="2473"/>
                  </a:lnTo>
                  <a:cubicBezTo>
                    <a:pt x="1486" y="2473"/>
                    <a:pt x="1530" y="2373"/>
                    <a:pt x="1530" y="2279"/>
                  </a:cubicBezTo>
                  <a:cubicBezTo>
                    <a:pt x="1530" y="2173"/>
                    <a:pt x="1481" y="2085"/>
                    <a:pt x="1392" y="2085"/>
                  </a:cubicBezTo>
                  <a:lnTo>
                    <a:pt x="438" y="2085"/>
                  </a:lnTo>
                  <a:lnTo>
                    <a:pt x="438" y="1403"/>
                  </a:lnTo>
                  <a:lnTo>
                    <a:pt x="948" y="1403"/>
                  </a:lnTo>
                  <a:cubicBezTo>
                    <a:pt x="1037" y="1397"/>
                    <a:pt x="1098" y="1320"/>
                    <a:pt x="1087" y="1237"/>
                  </a:cubicBezTo>
                  <a:cubicBezTo>
                    <a:pt x="1087" y="1148"/>
                    <a:pt x="1037" y="1059"/>
                    <a:pt x="948" y="1059"/>
                  </a:cubicBezTo>
                  <a:lnTo>
                    <a:pt x="438" y="1059"/>
                  </a:lnTo>
                  <a:lnTo>
                    <a:pt x="438" y="383"/>
                  </a:lnTo>
                  <a:lnTo>
                    <a:pt x="1392" y="383"/>
                  </a:lnTo>
                  <a:cubicBezTo>
                    <a:pt x="1481" y="383"/>
                    <a:pt x="1530" y="294"/>
                    <a:pt x="1530" y="189"/>
                  </a:cubicBezTo>
                  <a:cubicBezTo>
                    <a:pt x="1530" y="100"/>
                    <a:pt x="1486" y="0"/>
                    <a:pt x="139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 name="Google Shape;1426;p68"/>
            <p:cNvSpPr/>
            <p:nvPr/>
          </p:nvSpPr>
          <p:spPr>
            <a:xfrm>
              <a:off x="2967759" y="1846817"/>
              <a:ext cx="48438" cy="64155"/>
            </a:xfrm>
            <a:custGeom>
              <a:avLst/>
              <a:gdLst/>
              <a:ahLst/>
              <a:cxnLst/>
              <a:rect l="l" t="t" r="r" b="b"/>
              <a:pathLst>
                <a:path w="1880" h="2490" extrusionOk="0">
                  <a:moveTo>
                    <a:pt x="937" y="571"/>
                  </a:moveTo>
                  <a:lnTo>
                    <a:pt x="1231" y="1608"/>
                  </a:lnTo>
                  <a:lnTo>
                    <a:pt x="643" y="1608"/>
                  </a:lnTo>
                  <a:lnTo>
                    <a:pt x="937" y="571"/>
                  </a:lnTo>
                  <a:close/>
                  <a:moveTo>
                    <a:pt x="937" y="0"/>
                  </a:moveTo>
                  <a:cubicBezTo>
                    <a:pt x="809" y="0"/>
                    <a:pt x="688" y="50"/>
                    <a:pt x="660" y="150"/>
                  </a:cubicBezTo>
                  <a:lnTo>
                    <a:pt x="6" y="2273"/>
                  </a:lnTo>
                  <a:cubicBezTo>
                    <a:pt x="6" y="2284"/>
                    <a:pt x="0" y="2295"/>
                    <a:pt x="0" y="2306"/>
                  </a:cubicBezTo>
                  <a:cubicBezTo>
                    <a:pt x="0" y="2417"/>
                    <a:pt x="161" y="2489"/>
                    <a:pt x="277" y="2489"/>
                  </a:cubicBezTo>
                  <a:cubicBezTo>
                    <a:pt x="349" y="2489"/>
                    <a:pt x="410" y="2467"/>
                    <a:pt x="427" y="2401"/>
                  </a:cubicBezTo>
                  <a:lnTo>
                    <a:pt x="554" y="1952"/>
                  </a:lnTo>
                  <a:lnTo>
                    <a:pt x="1325" y="1952"/>
                  </a:lnTo>
                  <a:lnTo>
                    <a:pt x="1453" y="2401"/>
                  </a:lnTo>
                  <a:cubicBezTo>
                    <a:pt x="1469" y="2467"/>
                    <a:pt x="1530" y="2489"/>
                    <a:pt x="1602" y="2489"/>
                  </a:cubicBezTo>
                  <a:cubicBezTo>
                    <a:pt x="1719" y="2489"/>
                    <a:pt x="1879" y="2412"/>
                    <a:pt x="1879" y="2306"/>
                  </a:cubicBezTo>
                  <a:cubicBezTo>
                    <a:pt x="1879" y="2295"/>
                    <a:pt x="1874" y="2284"/>
                    <a:pt x="1868" y="2273"/>
                  </a:cubicBezTo>
                  <a:lnTo>
                    <a:pt x="1220" y="150"/>
                  </a:lnTo>
                  <a:cubicBezTo>
                    <a:pt x="1186" y="50"/>
                    <a:pt x="1065" y="0"/>
                    <a:pt x="937"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 name="Google Shape;1427;p68"/>
            <p:cNvSpPr/>
            <p:nvPr/>
          </p:nvSpPr>
          <p:spPr>
            <a:xfrm>
              <a:off x="3021454" y="1847384"/>
              <a:ext cx="40889" cy="64155"/>
            </a:xfrm>
            <a:custGeom>
              <a:avLst/>
              <a:gdLst/>
              <a:ahLst/>
              <a:cxnLst/>
              <a:rect l="l" t="t" r="r" b="b"/>
              <a:pathLst>
                <a:path w="1587" h="2490" extrusionOk="0">
                  <a:moveTo>
                    <a:pt x="777" y="0"/>
                  </a:moveTo>
                  <a:cubicBezTo>
                    <a:pt x="355" y="0"/>
                    <a:pt x="1" y="211"/>
                    <a:pt x="1" y="771"/>
                  </a:cubicBezTo>
                  <a:lnTo>
                    <a:pt x="1" y="1713"/>
                  </a:lnTo>
                  <a:cubicBezTo>
                    <a:pt x="1" y="2279"/>
                    <a:pt x="350" y="2489"/>
                    <a:pt x="777" y="2489"/>
                  </a:cubicBezTo>
                  <a:cubicBezTo>
                    <a:pt x="1248" y="2489"/>
                    <a:pt x="1581" y="2229"/>
                    <a:pt x="1581" y="1819"/>
                  </a:cubicBezTo>
                  <a:cubicBezTo>
                    <a:pt x="1586" y="1647"/>
                    <a:pt x="1514" y="1602"/>
                    <a:pt x="1364" y="1602"/>
                  </a:cubicBezTo>
                  <a:cubicBezTo>
                    <a:pt x="1248" y="1602"/>
                    <a:pt x="1154" y="1636"/>
                    <a:pt x="1148" y="1741"/>
                  </a:cubicBezTo>
                  <a:cubicBezTo>
                    <a:pt x="1137" y="1880"/>
                    <a:pt x="1109" y="2101"/>
                    <a:pt x="799" y="2101"/>
                  </a:cubicBezTo>
                  <a:cubicBezTo>
                    <a:pt x="566" y="2101"/>
                    <a:pt x="439" y="1979"/>
                    <a:pt x="439" y="1713"/>
                  </a:cubicBezTo>
                  <a:lnTo>
                    <a:pt x="439" y="771"/>
                  </a:lnTo>
                  <a:cubicBezTo>
                    <a:pt x="439" y="510"/>
                    <a:pt x="566" y="383"/>
                    <a:pt x="793" y="383"/>
                  </a:cubicBezTo>
                  <a:cubicBezTo>
                    <a:pt x="1115" y="383"/>
                    <a:pt x="1137" y="616"/>
                    <a:pt x="1143" y="721"/>
                  </a:cubicBezTo>
                  <a:cubicBezTo>
                    <a:pt x="1148" y="826"/>
                    <a:pt x="1237" y="860"/>
                    <a:pt x="1364" y="860"/>
                  </a:cubicBezTo>
                  <a:cubicBezTo>
                    <a:pt x="1508" y="860"/>
                    <a:pt x="1581" y="815"/>
                    <a:pt x="1581" y="643"/>
                  </a:cubicBezTo>
                  <a:cubicBezTo>
                    <a:pt x="1581" y="250"/>
                    <a:pt x="1248" y="0"/>
                    <a:pt x="777"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 name="Google Shape;1428;p68"/>
            <p:cNvSpPr/>
            <p:nvPr/>
          </p:nvSpPr>
          <p:spPr>
            <a:xfrm>
              <a:off x="3069866" y="1847384"/>
              <a:ext cx="39601" cy="63717"/>
            </a:xfrm>
            <a:custGeom>
              <a:avLst/>
              <a:gdLst/>
              <a:ahLst/>
              <a:cxnLst/>
              <a:rect l="l" t="t" r="r" b="b"/>
              <a:pathLst>
                <a:path w="1537" h="2473" extrusionOk="0">
                  <a:moveTo>
                    <a:pt x="195" y="0"/>
                  </a:moveTo>
                  <a:cubicBezTo>
                    <a:pt x="95" y="0"/>
                    <a:pt x="1" y="50"/>
                    <a:pt x="1" y="139"/>
                  </a:cubicBezTo>
                  <a:lnTo>
                    <a:pt x="1" y="2334"/>
                  </a:lnTo>
                  <a:cubicBezTo>
                    <a:pt x="1" y="2423"/>
                    <a:pt x="95" y="2473"/>
                    <a:pt x="195" y="2473"/>
                  </a:cubicBezTo>
                  <a:lnTo>
                    <a:pt x="1398" y="2473"/>
                  </a:lnTo>
                  <a:cubicBezTo>
                    <a:pt x="1492" y="2473"/>
                    <a:pt x="1537" y="2373"/>
                    <a:pt x="1537" y="2279"/>
                  </a:cubicBezTo>
                  <a:cubicBezTo>
                    <a:pt x="1537" y="2173"/>
                    <a:pt x="1487" y="2085"/>
                    <a:pt x="1398" y="2085"/>
                  </a:cubicBezTo>
                  <a:lnTo>
                    <a:pt x="439" y="2085"/>
                  </a:lnTo>
                  <a:lnTo>
                    <a:pt x="439" y="1403"/>
                  </a:lnTo>
                  <a:lnTo>
                    <a:pt x="954" y="1403"/>
                  </a:lnTo>
                  <a:cubicBezTo>
                    <a:pt x="1038" y="1397"/>
                    <a:pt x="1104" y="1320"/>
                    <a:pt x="1093" y="1237"/>
                  </a:cubicBezTo>
                  <a:cubicBezTo>
                    <a:pt x="1093" y="1148"/>
                    <a:pt x="1043" y="1059"/>
                    <a:pt x="954" y="1059"/>
                  </a:cubicBezTo>
                  <a:lnTo>
                    <a:pt x="439" y="1059"/>
                  </a:lnTo>
                  <a:lnTo>
                    <a:pt x="439" y="383"/>
                  </a:lnTo>
                  <a:lnTo>
                    <a:pt x="1398" y="383"/>
                  </a:lnTo>
                  <a:cubicBezTo>
                    <a:pt x="1487" y="383"/>
                    <a:pt x="1537" y="294"/>
                    <a:pt x="1537" y="189"/>
                  </a:cubicBezTo>
                  <a:cubicBezTo>
                    <a:pt x="1537" y="100"/>
                    <a:pt x="1492" y="0"/>
                    <a:pt x="1398"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 name="Google Shape;1429;p68"/>
            <p:cNvSpPr/>
            <p:nvPr/>
          </p:nvSpPr>
          <p:spPr>
            <a:xfrm>
              <a:off x="3003289" y="1751049"/>
              <a:ext cx="158017" cy="137482"/>
            </a:xfrm>
            <a:custGeom>
              <a:avLst/>
              <a:gdLst/>
              <a:ahLst/>
              <a:cxnLst/>
              <a:rect l="l" t="t" r="r" b="b"/>
              <a:pathLst>
                <a:path w="6133" h="5336" extrusionOk="0">
                  <a:moveTo>
                    <a:pt x="5457" y="0"/>
                  </a:moveTo>
                  <a:cubicBezTo>
                    <a:pt x="5337" y="0"/>
                    <a:pt x="5214" y="25"/>
                    <a:pt x="5102" y="69"/>
                  </a:cubicBezTo>
                  <a:cubicBezTo>
                    <a:pt x="4213" y="419"/>
                    <a:pt x="3246" y="617"/>
                    <a:pt x="2279" y="617"/>
                  </a:cubicBezTo>
                  <a:cubicBezTo>
                    <a:pt x="1636" y="617"/>
                    <a:pt x="993" y="529"/>
                    <a:pt x="373" y="341"/>
                  </a:cubicBezTo>
                  <a:cubicBezTo>
                    <a:pt x="347" y="332"/>
                    <a:pt x="322" y="329"/>
                    <a:pt x="299" y="329"/>
                  </a:cubicBezTo>
                  <a:cubicBezTo>
                    <a:pt x="81" y="329"/>
                    <a:pt x="0" y="676"/>
                    <a:pt x="251" y="751"/>
                  </a:cubicBezTo>
                  <a:cubicBezTo>
                    <a:pt x="912" y="954"/>
                    <a:pt x="1598" y="1049"/>
                    <a:pt x="2285" y="1049"/>
                  </a:cubicBezTo>
                  <a:cubicBezTo>
                    <a:pt x="3302" y="1049"/>
                    <a:pt x="4320" y="841"/>
                    <a:pt x="5257" y="474"/>
                  </a:cubicBezTo>
                  <a:cubicBezTo>
                    <a:pt x="5323" y="452"/>
                    <a:pt x="5402" y="435"/>
                    <a:pt x="5473" y="435"/>
                  </a:cubicBezTo>
                  <a:cubicBezTo>
                    <a:pt x="5525" y="435"/>
                    <a:pt x="5573" y="445"/>
                    <a:pt x="5606" y="468"/>
                  </a:cubicBezTo>
                  <a:cubicBezTo>
                    <a:pt x="5684" y="524"/>
                    <a:pt x="5701" y="690"/>
                    <a:pt x="5701" y="779"/>
                  </a:cubicBezTo>
                  <a:lnTo>
                    <a:pt x="5701" y="5120"/>
                  </a:lnTo>
                  <a:cubicBezTo>
                    <a:pt x="5701" y="5264"/>
                    <a:pt x="5809" y="5336"/>
                    <a:pt x="5917" y="5336"/>
                  </a:cubicBezTo>
                  <a:cubicBezTo>
                    <a:pt x="6025" y="5336"/>
                    <a:pt x="6133" y="5264"/>
                    <a:pt x="6133" y="5120"/>
                  </a:cubicBezTo>
                  <a:lnTo>
                    <a:pt x="6133" y="779"/>
                  </a:lnTo>
                  <a:cubicBezTo>
                    <a:pt x="6133" y="210"/>
                    <a:pt x="5805" y="0"/>
                    <a:pt x="5457"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0" name="Google Shape;1430;p68"/>
          <p:cNvGrpSpPr/>
          <p:nvPr/>
        </p:nvGrpSpPr>
        <p:grpSpPr>
          <a:xfrm>
            <a:off x="2169585" y="1712839"/>
            <a:ext cx="357979" cy="379390"/>
            <a:chOff x="2169585" y="1712839"/>
            <a:chExt cx="357979" cy="379390"/>
          </a:xfrm>
        </p:grpSpPr>
        <p:sp>
          <p:nvSpPr>
            <p:cNvPr id="1431" name="Google Shape;1431;p68"/>
            <p:cNvSpPr/>
            <p:nvPr/>
          </p:nvSpPr>
          <p:spPr>
            <a:xfrm>
              <a:off x="2169585" y="1712839"/>
              <a:ext cx="357979" cy="379390"/>
            </a:xfrm>
            <a:custGeom>
              <a:avLst/>
              <a:gdLst/>
              <a:ahLst/>
              <a:cxnLst/>
              <a:rect l="l" t="t" r="r" b="b"/>
              <a:pathLst>
                <a:path w="13894" h="14725" extrusionOk="0">
                  <a:moveTo>
                    <a:pt x="909" y="432"/>
                  </a:moveTo>
                  <a:cubicBezTo>
                    <a:pt x="1104" y="432"/>
                    <a:pt x="1248" y="532"/>
                    <a:pt x="1248" y="626"/>
                  </a:cubicBezTo>
                  <a:lnTo>
                    <a:pt x="1248" y="14098"/>
                  </a:lnTo>
                  <a:cubicBezTo>
                    <a:pt x="1248" y="14192"/>
                    <a:pt x="1104" y="14292"/>
                    <a:pt x="909" y="14292"/>
                  </a:cubicBezTo>
                  <a:lnTo>
                    <a:pt x="771" y="14292"/>
                  </a:lnTo>
                  <a:cubicBezTo>
                    <a:pt x="577" y="14292"/>
                    <a:pt x="433" y="14192"/>
                    <a:pt x="433" y="14098"/>
                  </a:cubicBezTo>
                  <a:lnTo>
                    <a:pt x="433" y="626"/>
                  </a:lnTo>
                  <a:cubicBezTo>
                    <a:pt x="433" y="532"/>
                    <a:pt x="577" y="432"/>
                    <a:pt x="771" y="432"/>
                  </a:cubicBezTo>
                  <a:close/>
                  <a:moveTo>
                    <a:pt x="771" y="0"/>
                  </a:moveTo>
                  <a:cubicBezTo>
                    <a:pt x="338" y="0"/>
                    <a:pt x="0" y="277"/>
                    <a:pt x="0" y="626"/>
                  </a:cubicBezTo>
                  <a:lnTo>
                    <a:pt x="0" y="14103"/>
                  </a:lnTo>
                  <a:cubicBezTo>
                    <a:pt x="0" y="14453"/>
                    <a:pt x="338" y="14724"/>
                    <a:pt x="771" y="14724"/>
                  </a:cubicBezTo>
                  <a:lnTo>
                    <a:pt x="909" y="14724"/>
                  </a:lnTo>
                  <a:cubicBezTo>
                    <a:pt x="1342" y="14724"/>
                    <a:pt x="1680" y="14447"/>
                    <a:pt x="1680" y="14103"/>
                  </a:cubicBezTo>
                  <a:lnTo>
                    <a:pt x="1680" y="11226"/>
                  </a:lnTo>
                  <a:cubicBezTo>
                    <a:pt x="1952" y="11177"/>
                    <a:pt x="2543" y="11091"/>
                    <a:pt x="3335" y="11091"/>
                  </a:cubicBezTo>
                  <a:cubicBezTo>
                    <a:pt x="4420" y="11091"/>
                    <a:pt x="5883" y="11252"/>
                    <a:pt x="7423" y="11886"/>
                  </a:cubicBezTo>
                  <a:cubicBezTo>
                    <a:pt x="8272" y="12236"/>
                    <a:pt x="9167" y="12398"/>
                    <a:pt x="10062" y="12398"/>
                  </a:cubicBezTo>
                  <a:cubicBezTo>
                    <a:pt x="11038" y="12398"/>
                    <a:pt x="12015" y="12205"/>
                    <a:pt x="12934" y="11853"/>
                  </a:cubicBezTo>
                  <a:lnTo>
                    <a:pt x="12956" y="11847"/>
                  </a:lnTo>
                  <a:cubicBezTo>
                    <a:pt x="13505" y="11587"/>
                    <a:pt x="13865" y="11043"/>
                    <a:pt x="13893" y="10433"/>
                  </a:cubicBezTo>
                  <a:lnTo>
                    <a:pt x="13893" y="7107"/>
                  </a:lnTo>
                  <a:cubicBezTo>
                    <a:pt x="13893" y="6985"/>
                    <a:pt x="13799" y="6891"/>
                    <a:pt x="13677" y="6891"/>
                  </a:cubicBezTo>
                  <a:cubicBezTo>
                    <a:pt x="13560" y="6891"/>
                    <a:pt x="13461" y="6985"/>
                    <a:pt x="13461" y="7107"/>
                  </a:cubicBezTo>
                  <a:lnTo>
                    <a:pt x="13461" y="10433"/>
                  </a:lnTo>
                  <a:cubicBezTo>
                    <a:pt x="13433" y="10871"/>
                    <a:pt x="13167" y="11265"/>
                    <a:pt x="12768" y="11454"/>
                  </a:cubicBezTo>
                  <a:cubicBezTo>
                    <a:pt x="12154" y="11689"/>
                    <a:pt x="11180" y="11968"/>
                    <a:pt x="10041" y="11968"/>
                  </a:cubicBezTo>
                  <a:cubicBezTo>
                    <a:pt x="9276" y="11968"/>
                    <a:pt x="8437" y="11842"/>
                    <a:pt x="7584" y="11492"/>
                  </a:cubicBezTo>
                  <a:cubicBezTo>
                    <a:pt x="6241" y="10943"/>
                    <a:pt x="4812" y="10660"/>
                    <a:pt x="3366" y="10660"/>
                  </a:cubicBezTo>
                  <a:cubicBezTo>
                    <a:pt x="3338" y="10660"/>
                    <a:pt x="3310" y="10661"/>
                    <a:pt x="3282" y="10661"/>
                  </a:cubicBezTo>
                  <a:cubicBezTo>
                    <a:pt x="3252" y="10660"/>
                    <a:pt x="3222" y="10660"/>
                    <a:pt x="3192" y="10660"/>
                  </a:cubicBezTo>
                  <a:cubicBezTo>
                    <a:pt x="2685" y="10660"/>
                    <a:pt x="2177" y="10704"/>
                    <a:pt x="1675" y="10788"/>
                  </a:cubicBezTo>
                  <a:lnTo>
                    <a:pt x="1675" y="1364"/>
                  </a:lnTo>
                  <a:cubicBezTo>
                    <a:pt x="1948" y="1315"/>
                    <a:pt x="2540" y="1229"/>
                    <a:pt x="3332" y="1229"/>
                  </a:cubicBezTo>
                  <a:cubicBezTo>
                    <a:pt x="4416" y="1229"/>
                    <a:pt x="5877" y="1389"/>
                    <a:pt x="7418" y="2023"/>
                  </a:cubicBezTo>
                  <a:cubicBezTo>
                    <a:pt x="8262" y="2371"/>
                    <a:pt x="9154" y="2533"/>
                    <a:pt x="10050" y="2533"/>
                  </a:cubicBezTo>
                  <a:cubicBezTo>
                    <a:pt x="11055" y="2533"/>
                    <a:pt x="12065" y="2329"/>
                    <a:pt x="13017" y="1957"/>
                  </a:cubicBezTo>
                  <a:cubicBezTo>
                    <a:pt x="13084" y="1935"/>
                    <a:pt x="13163" y="1918"/>
                    <a:pt x="13233" y="1918"/>
                  </a:cubicBezTo>
                  <a:cubicBezTo>
                    <a:pt x="13285" y="1918"/>
                    <a:pt x="13333" y="1928"/>
                    <a:pt x="13366" y="1951"/>
                  </a:cubicBezTo>
                  <a:cubicBezTo>
                    <a:pt x="13444" y="2007"/>
                    <a:pt x="13461" y="2173"/>
                    <a:pt x="13461" y="2262"/>
                  </a:cubicBezTo>
                  <a:lnTo>
                    <a:pt x="13461" y="6098"/>
                  </a:lnTo>
                  <a:cubicBezTo>
                    <a:pt x="13461" y="6242"/>
                    <a:pt x="13569" y="6314"/>
                    <a:pt x="13677" y="6314"/>
                  </a:cubicBezTo>
                  <a:cubicBezTo>
                    <a:pt x="13785" y="6314"/>
                    <a:pt x="13893" y="6242"/>
                    <a:pt x="13893" y="6098"/>
                  </a:cubicBezTo>
                  <a:lnTo>
                    <a:pt x="13893" y="2262"/>
                  </a:lnTo>
                  <a:cubicBezTo>
                    <a:pt x="13893" y="1702"/>
                    <a:pt x="13573" y="1483"/>
                    <a:pt x="13219" y="1483"/>
                  </a:cubicBezTo>
                  <a:cubicBezTo>
                    <a:pt x="13100" y="1483"/>
                    <a:pt x="12978" y="1508"/>
                    <a:pt x="12862" y="1552"/>
                  </a:cubicBezTo>
                  <a:cubicBezTo>
                    <a:pt x="11970" y="1905"/>
                    <a:pt x="11012" y="2102"/>
                    <a:pt x="10053" y="2102"/>
                  </a:cubicBezTo>
                  <a:cubicBezTo>
                    <a:pt x="9217" y="2102"/>
                    <a:pt x="8379" y="1952"/>
                    <a:pt x="7584" y="1624"/>
                  </a:cubicBezTo>
                  <a:cubicBezTo>
                    <a:pt x="6208" y="1057"/>
                    <a:pt x="4698" y="792"/>
                    <a:pt x="3304" y="792"/>
                  </a:cubicBezTo>
                  <a:cubicBezTo>
                    <a:pt x="2738" y="792"/>
                    <a:pt x="2191" y="835"/>
                    <a:pt x="1680" y="920"/>
                  </a:cubicBezTo>
                  <a:lnTo>
                    <a:pt x="1680" y="626"/>
                  </a:lnTo>
                  <a:cubicBezTo>
                    <a:pt x="1680" y="272"/>
                    <a:pt x="1342" y="0"/>
                    <a:pt x="909"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 name="Google Shape;1432;p68"/>
            <p:cNvSpPr/>
            <p:nvPr/>
          </p:nvSpPr>
          <p:spPr>
            <a:xfrm>
              <a:off x="2247422" y="1786579"/>
              <a:ext cx="210990" cy="193779"/>
            </a:xfrm>
            <a:custGeom>
              <a:avLst/>
              <a:gdLst/>
              <a:ahLst/>
              <a:cxnLst/>
              <a:rect l="l" t="t" r="r" b="b"/>
              <a:pathLst>
                <a:path w="8189" h="7521" extrusionOk="0">
                  <a:moveTo>
                    <a:pt x="3545" y="1"/>
                  </a:moveTo>
                  <a:cubicBezTo>
                    <a:pt x="3532" y="1"/>
                    <a:pt x="3519" y="2"/>
                    <a:pt x="3504" y="4"/>
                  </a:cubicBezTo>
                  <a:cubicBezTo>
                    <a:pt x="2091" y="204"/>
                    <a:pt x="910" y="1191"/>
                    <a:pt x="455" y="2549"/>
                  </a:cubicBezTo>
                  <a:cubicBezTo>
                    <a:pt x="1" y="3907"/>
                    <a:pt x="355" y="5404"/>
                    <a:pt x="1370" y="6413"/>
                  </a:cubicBezTo>
                  <a:cubicBezTo>
                    <a:pt x="1387" y="6435"/>
                    <a:pt x="1409" y="6452"/>
                    <a:pt x="1431" y="6468"/>
                  </a:cubicBezTo>
                  <a:cubicBezTo>
                    <a:pt x="2160" y="7170"/>
                    <a:pt x="3100" y="7520"/>
                    <a:pt x="4039" y="7520"/>
                  </a:cubicBezTo>
                  <a:cubicBezTo>
                    <a:pt x="4979" y="7520"/>
                    <a:pt x="5919" y="7170"/>
                    <a:pt x="6648" y="6468"/>
                  </a:cubicBezTo>
                  <a:cubicBezTo>
                    <a:pt x="6670" y="6452"/>
                    <a:pt x="6692" y="6435"/>
                    <a:pt x="6709" y="6413"/>
                  </a:cubicBezTo>
                  <a:cubicBezTo>
                    <a:pt x="8117" y="5010"/>
                    <a:pt x="8189" y="2754"/>
                    <a:pt x="6881" y="1257"/>
                  </a:cubicBezTo>
                  <a:cubicBezTo>
                    <a:pt x="6287" y="575"/>
                    <a:pt x="5467" y="132"/>
                    <a:pt x="4574" y="4"/>
                  </a:cubicBezTo>
                  <a:cubicBezTo>
                    <a:pt x="4560" y="2"/>
                    <a:pt x="4546" y="1"/>
                    <a:pt x="4533" y="1"/>
                  </a:cubicBezTo>
                  <a:cubicBezTo>
                    <a:pt x="4281" y="1"/>
                    <a:pt x="4239" y="389"/>
                    <a:pt x="4513" y="431"/>
                  </a:cubicBezTo>
                  <a:cubicBezTo>
                    <a:pt x="6160" y="669"/>
                    <a:pt x="7379" y="2078"/>
                    <a:pt x="7385" y="3741"/>
                  </a:cubicBezTo>
                  <a:cubicBezTo>
                    <a:pt x="7385" y="4633"/>
                    <a:pt x="7030" y="5487"/>
                    <a:pt x="6398" y="6108"/>
                  </a:cubicBezTo>
                  <a:lnTo>
                    <a:pt x="6393" y="6119"/>
                  </a:lnTo>
                  <a:cubicBezTo>
                    <a:pt x="6382" y="6130"/>
                    <a:pt x="6376" y="6136"/>
                    <a:pt x="6365" y="6147"/>
                  </a:cubicBezTo>
                  <a:lnTo>
                    <a:pt x="6354" y="6152"/>
                  </a:lnTo>
                  <a:cubicBezTo>
                    <a:pt x="5708" y="6776"/>
                    <a:pt x="4874" y="7088"/>
                    <a:pt x="4039" y="7088"/>
                  </a:cubicBezTo>
                  <a:cubicBezTo>
                    <a:pt x="3205" y="7088"/>
                    <a:pt x="2371" y="6776"/>
                    <a:pt x="1725" y="6152"/>
                  </a:cubicBezTo>
                  <a:lnTo>
                    <a:pt x="1714" y="6147"/>
                  </a:lnTo>
                  <a:cubicBezTo>
                    <a:pt x="1703" y="6136"/>
                    <a:pt x="1697" y="6130"/>
                    <a:pt x="1686" y="6119"/>
                  </a:cubicBezTo>
                  <a:lnTo>
                    <a:pt x="1680" y="6108"/>
                  </a:lnTo>
                  <a:cubicBezTo>
                    <a:pt x="1048" y="5481"/>
                    <a:pt x="694" y="4633"/>
                    <a:pt x="694" y="3741"/>
                  </a:cubicBezTo>
                  <a:cubicBezTo>
                    <a:pt x="699" y="2078"/>
                    <a:pt x="1919" y="669"/>
                    <a:pt x="3565" y="431"/>
                  </a:cubicBezTo>
                  <a:cubicBezTo>
                    <a:pt x="3839" y="389"/>
                    <a:pt x="3798" y="1"/>
                    <a:pt x="3545"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 name="Google Shape;1433;p68"/>
            <p:cNvSpPr/>
            <p:nvPr/>
          </p:nvSpPr>
          <p:spPr>
            <a:xfrm>
              <a:off x="2308562" y="1915764"/>
              <a:ext cx="36586" cy="39549"/>
            </a:xfrm>
            <a:custGeom>
              <a:avLst/>
              <a:gdLst/>
              <a:ahLst/>
              <a:cxnLst/>
              <a:rect l="l" t="t" r="r" b="b"/>
              <a:pathLst>
                <a:path w="1420" h="1535" extrusionOk="0">
                  <a:moveTo>
                    <a:pt x="987" y="656"/>
                  </a:moveTo>
                  <a:lnTo>
                    <a:pt x="987" y="1050"/>
                  </a:lnTo>
                  <a:cubicBezTo>
                    <a:pt x="871" y="1011"/>
                    <a:pt x="754" y="972"/>
                    <a:pt x="644" y="916"/>
                  </a:cubicBezTo>
                  <a:lnTo>
                    <a:pt x="987" y="656"/>
                  </a:lnTo>
                  <a:close/>
                  <a:moveTo>
                    <a:pt x="1204" y="1"/>
                  </a:moveTo>
                  <a:cubicBezTo>
                    <a:pt x="1157" y="1"/>
                    <a:pt x="1110" y="17"/>
                    <a:pt x="1070" y="46"/>
                  </a:cubicBezTo>
                  <a:lnTo>
                    <a:pt x="122" y="778"/>
                  </a:lnTo>
                  <a:cubicBezTo>
                    <a:pt x="0" y="867"/>
                    <a:pt x="12" y="1050"/>
                    <a:pt x="133" y="1127"/>
                  </a:cubicBezTo>
                  <a:cubicBezTo>
                    <a:pt x="449" y="1327"/>
                    <a:pt x="799" y="1465"/>
                    <a:pt x="1165" y="1532"/>
                  </a:cubicBezTo>
                  <a:cubicBezTo>
                    <a:pt x="1177" y="1534"/>
                    <a:pt x="1190" y="1535"/>
                    <a:pt x="1202" y="1535"/>
                  </a:cubicBezTo>
                  <a:cubicBezTo>
                    <a:pt x="1320" y="1535"/>
                    <a:pt x="1420" y="1442"/>
                    <a:pt x="1420" y="1321"/>
                  </a:cubicBezTo>
                  <a:lnTo>
                    <a:pt x="1420" y="218"/>
                  </a:lnTo>
                  <a:cubicBezTo>
                    <a:pt x="1420" y="135"/>
                    <a:pt x="1370" y="63"/>
                    <a:pt x="1298" y="24"/>
                  </a:cubicBezTo>
                  <a:cubicBezTo>
                    <a:pt x="1268" y="8"/>
                    <a:pt x="1236" y="1"/>
                    <a:pt x="1204"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 name="Google Shape;1434;p68"/>
            <p:cNvSpPr/>
            <p:nvPr/>
          </p:nvSpPr>
          <p:spPr>
            <a:xfrm>
              <a:off x="2357850" y="1810695"/>
              <a:ext cx="85153" cy="118545"/>
            </a:xfrm>
            <a:custGeom>
              <a:avLst/>
              <a:gdLst/>
              <a:ahLst/>
              <a:cxnLst/>
              <a:rect l="l" t="t" r="r" b="b"/>
              <a:pathLst>
                <a:path w="3305" h="4601" extrusionOk="0">
                  <a:moveTo>
                    <a:pt x="432" y="487"/>
                  </a:moveTo>
                  <a:cubicBezTo>
                    <a:pt x="1963" y="936"/>
                    <a:pt x="2650" y="2716"/>
                    <a:pt x="1813" y="4074"/>
                  </a:cubicBezTo>
                  <a:lnTo>
                    <a:pt x="432" y="3015"/>
                  </a:lnTo>
                  <a:lnTo>
                    <a:pt x="432" y="487"/>
                  </a:lnTo>
                  <a:close/>
                  <a:moveTo>
                    <a:pt x="212" y="1"/>
                  </a:moveTo>
                  <a:cubicBezTo>
                    <a:pt x="97" y="1"/>
                    <a:pt x="0" y="97"/>
                    <a:pt x="0" y="216"/>
                  </a:cubicBezTo>
                  <a:lnTo>
                    <a:pt x="0" y="3126"/>
                  </a:lnTo>
                  <a:cubicBezTo>
                    <a:pt x="0" y="3193"/>
                    <a:pt x="33" y="3254"/>
                    <a:pt x="89" y="3298"/>
                  </a:cubicBezTo>
                  <a:lnTo>
                    <a:pt x="1730" y="4557"/>
                  </a:lnTo>
                  <a:cubicBezTo>
                    <a:pt x="1763" y="4584"/>
                    <a:pt x="1813" y="4601"/>
                    <a:pt x="1857" y="4601"/>
                  </a:cubicBezTo>
                  <a:lnTo>
                    <a:pt x="1890" y="4601"/>
                  </a:lnTo>
                  <a:cubicBezTo>
                    <a:pt x="1946" y="4595"/>
                    <a:pt x="1996" y="4562"/>
                    <a:pt x="2035" y="4518"/>
                  </a:cubicBezTo>
                  <a:cubicBezTo>
                    <a:pt x="3304" y="2821"/>
                    <a:pt x="2345" y="382"/>
                    <a:pt x="255" y="11"/>
                  </a:cubicBezTo>
                  <a:lnTo>
                    <a:pt x="255" y="5"/>
                  </a:lnTo>
                  <a:cubicBezTo>
                    <a:pt x="241" y="2"/>
                    <a:pt x="226" y="1"/>
                    <a:pt x="21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 name="Google Shape;1435;p68"/>
            <p:cNvSpPr/>
            <p:nvPr/>
          </p:nvSpPr>
          <p:spPr>
            <a:xfrm>
              <a:off x="2357850" y="1915764"/>
              <a:ext cx="36586" cy="39549"/>
            </a:xfrm>
            <a:custGeom>
              <a:avLst/>
              <a:gdLst/>
              <a:ahLst/>
              <a:cxnLst/>
              <a:rect l="l" t="t" r="r" b="b"/>
              <a:pathLst>
                <a:path w="1420" h="1535" extrusionOk="0">
                  <a:moveTo>
                    <a:pt x="432" y="656"/>
                  </a:moveTo>
                  <a:lnTo>
                    <a:pt x="776" y="916"/>
                  </a:lnTo>
                  <a:cubicBezTo>
                    <a:pt x="665" y="966"/>
                    <a:pt x="549" y="1011"/>
                    <a:pt x="432" y="1044"/>
                  </a:cubicBezTo>
                  <a:lnTo>
                    <a:pt x="432" y="656"/>
                  </a:lnTo>
                  <a:close/>
                  <a:moveTo>
                    <a:pt x="218" y="1"/>
                  </a:moveTo>
                  <a:cubicBezTo>
                    <a:pt x="105" y="1"/>
                    <a:pt x="0" y="91"/>
                    <a:pt x="0" y="218"/>
                  </a:cubicBezTo>
                  <a:lnTo>
                    <a:pt x="0" y="1321"/>
                  </a:lnTo>
                  <a:cubicBezTo>
                    <a:pt x="5" y="1442"/>
                    <a:pt x="101" y="1535"/>
                    <a:pt x="218" y="1535"/>
                  </a:cubicBezTo>
                  <a:cubicBezTo>
                    <a:pt x="230" y="1535"/>
                    <a:pt x="243" y="1534"/>
                    <a:pt x="255" y="1532"/>
                  </a:cubicBezTo>
                  <a:cubicBezTo>
                    <a:pt x="621" y="1465"/>
                    <a:pt x="970" y="1327"/>
                    <a:pt x="1286" y="1127"/>
                  </a:cubicBezTo>
                  <a:cubicBezTo>
                    <a:pt x="1408" y="1050"/>
                    <a:pt x="1419" y="867"/>
                    <a:pt x="1303" y="778"/>
                  </a:cubicBezTo>
                  <a:lnTo>
                    <a:pt x="1297" y="778"/>
                  </a:lnTo>
                  <a:lnTo>
                    <a:pt x="349" y="46"/>
                  </a:lnTo>
                  <a:cubicBezTo>
                    <a:pt x="308" y="15"/>
                    <a:pt x="263" y="1"/>
                    <a:pt x="218"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 name="Google Shape;1436;p68"/>
            <p:cNvSpPr/>
            <p:nvPr/>
          </p:nvSpPr>
          <p:spPr>
            <a:xfrm>
              <a:off x="2259995" y="1810720"/>
              <a:ext cx="85153" cy="118390"/>
            </a:xfrm>
            <a:custGeom>
              <a:avLst/>
              <a:gdLst/>
              <a:ahLst/>
              <a:cxnLst/>
              <a:rect l="l" t="t" r="r" b="b"/>
              <a:pathLst>
                <a:path w="3305" h="4595" extrusionOk="0">
                  <a:moveTo>
                    <a:pt x="2872" y="486"/>
                  </a:moveTo>
                  <a:lnTo>
                    <a:pt x="2872" y="3014"/>
                  </a:lnTo>
                  <a:lnTo>
                    <a:pt x="1497" y="4073"/>
                  </a:lnTo>
                  <a:cubicBezTo>
                    <a:pt x="655" y="2715"/>
                    <a:pt x="1342" y="935"/>
                    <a:pt x="2872" y="486"/>
                  </a:cubicBezTo>
                  <a:close/>
                  <a:moveTo>
                    <a:pt x="3087" y="1"/>
                  </a:moveTo>
                  <a:cubicBezTo>
                    <a:pt x="3075" y="1"/>
                    <a:pt x="3062" y="2"/>
                    <a:pt x="3050" y="4"/>
                  </a:cubicBezTo>
                  <a:cubicBezTo>
                    <a:pt x="960" y="375"/>
                    <a:pt x="1" y="2815"/>
                    <a:pt x="1276" y="4511"/>
                  </a:cubicBezTo>
                  <a:cubicBezTo>
                    <a:pt x="1309" y="4556"/>
                    <a:pt x="1359" y="4589"/>
                    <a:pt x="1420" y="4594"/>
                  </a:cubicBezTo>
                  <a:lnTo>
                    <a:pt x="1447" y="4594"/>
                  </a:lnTo>
                  <a:cubicBezTo>
                    <a:pt x="1492" y="4594"/>
                    <a:pt x="1542" y="4578"/>
                    <a:pt x="1581" y="4550"/>
                  </a:cubicBezTo>
                  <a:lnTo>
                    <a:pt x="3221" y="3292"/>
                  </a:lnTo>
                  <a:cubicBezTo>
                    <a:pt x="3271" y="3253"/>
                    <a:pt x="3305" y="3186"/>
                    <a:pt x="3305" y="3120"/>
                  </a:cubicBezTo>
                  <a:lnTo>
                    <a:pt x="3305" y="209"/>
                  </a:lnTo>
                  <a:cubicBezTo>
                    <a:pt x="3299" y="148"/>
                    <a:pt x="3271" y="87"/>
                    <a:pt x="3227" y="48"/>
                  </a:cubicBezTo>
                  <a:cubicBezTo>
                    <a:pt x="3187" y="18"/>
                    <a:pt x="3137" y="1"/>
                    <a:pt x="3087"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37" name="Google Shape;1437;p68"/>
          <p:cNvGrpSpPr/>
          <p:nvPr/>
        </p:nvGrpSpPr>
        <p:grpSpPr>
          <a:xfrm>
            <a:off x="4093870" y="1713561"/>
            <a:ext cx="311550" cy="379518"/>
            <a:chOff x="4093870" y="1713561"/>
            <a:chExt cx="311550" cy="379518"/>
          </a:xfrm>
        </p:grpSpPr>
        <p:sp>
          <p:nvSpPr>
            <p:cNvPr id="1438" name="Google Shape;1438;p68"/>
            <p:cNvSpPr/>
            <p:nvPr/>
          </p:nvSpPr>
          <p:spPr>
            <a:xfrm>
              <a:off x="4149420" y="1713561"/>
              <a:ext cx="256001" cy="144207"/>
            </a:xfrm>
            <a:custGeom>
              <a:avLst/>
              <a:gdLst/>
              <a:ahLst/>
              <a:cxnLst/>
              <a:rect l="l" t="t" r="r" b="b"/>
              <a:pathLst>
                <a:path w="9936" h="5597" extrusionOk="0">
                  <a:moveTo>
                    <a:pt x="8595" y="432"/>
                  </a:moveTo>
                  <a:cubicBezTo>
                    <a:pt x="8597" y="432"/>
                    <a:pt x="8597" y="432"/>
                    <a:pt x="8599" y="432"/>
                  </a:cubicBezTo>
                  <a:lnTo>
                    <a:pt x="9437" y="2655"/>
                  </a:lnTo>
                  <a:cubicBezTo>
                    <a:pt x="9420" y="2672"/>
                    <a:pt x="9553" y="2616"/>
                    <a:pt x="7136" y="3531"/>
                  </a:cubicBezTo>
                  <a:lnTo>
                    <a:pt x="6293" y="1297"/>
                  </a:lnTo>
                  <a:cubicBezTo>
                    <a:pt x="8490" y="469"/>
                    <a:pt x="8580" y="432"/>
                    <a:pt x="8595" y="432"/>
                  </a:cubicBezTo>
                  <a:close/>
                  <a:moveTo>
                    <a:pt x="5889" y="1447"/>
                  </a:moveTo>
                  <a:lnTo>
                    <a:pt x="6731" y="3681"/>
                  </a:lnTo>
                  <a:lnTo>
                    <a:pt x="6299" y="3842"/>
                  </a:lnTo>
                  <a:lnTo>
                    <a:pt x="5462" y="1613"/>
                  </a:lnTo>
                  <a:lnTo>
                    <a:pt x="5889" y="1447"/>
                  </a:lnTo>
                  <a:close/>
                  <a:moveTo>
                    <a:pt x="5173" y="2068"/>
                  </a:moveTo>
                  <a:lnTo>
                    <a:pt x="5789" y="3703"/>
                  </a:lnTo>
                  <a:cubicBezTo>
                    <a:pt x="4928" y="4051"/>
                    <a:pt x="4961" y="4097"/>
                    <a:pt x="4345" y="4097"/>
                  </a:cubicBezTo>
                  <a:cubicBezTo>
                    <a:pt x="4128" y="4097"/>
                    <a:pt x="3830" y="4091"/>
                    <a:pt x="3383" y="4091"/>
                  </a:cubicBezTo>
                  <a:cubicBezTo>
                    <a:pt x="3050" y="4091"/>
                    <a:pt x="3094" y="3736"/>
                    <a:pt x="3183" y="3636"/>
                  </a:cubicBezTo>
                  <a:cubicBezTo>
                    <a:pt x="3229" y="3587"/>
                    <a:pt x="3253" y="3579"/>
                    <a:pt x="3621" y="3579"/>
                  </a:cubicBezTo>
                  <a:cubicBezTo>
                    <a:pt x="3791" y="3579"/>
                    <a:pt x="4034" y="3581"/>
                    <a:pt x="4386" y="3581"/>
                  </a:cubicBezTo>
                  <a:cubicBezTo>
                    <a:pt x="4674" y="3581"/>
                    <a:pt x="4674" y="3149"/>
                    <a:pt x="4386" y="3149"/>
                  </a:cubicBezTo>
                  <a:lnTo>
                    <a:pt x="3349" y="3149"/>
                  </a:lnTo>
                  <a:cubicBezTo>
                    <a:pt x="2961" y="3149"/>
                    <a:pt x="2717" y="3404"/>
                    <a:pt x="2690" y="3775"/>
                  </a:cubicBezTo>
                  <a:cubicBezTo>
                    <a:pt x="1093" y="5144"/>
                    <a:pt x="1110" y="5167"/>
                    <a:pt x="949" y="5167"/>
                  </a:cubicBezTo>
                  <a:cubicBezTo>
                    <a:pt x="788" y="5167"/>
                    <a:pt x="555" y="4939"/>
                    <a:pt x="816" y="4634"/>
                  </a:cubicBezTo>
                  <a:lnTo>
                    <a:pt x="2684" y="2589"/>
                  </a:lnTo>
                  <a:cubicBezTo>
                    <a:pt x="2862" y="2395"/>
                    <a:pt x="3111" y="2273"/>
                    <a:pt x="3377" y="2262"/>
                  </a:cubicBezTo>
                  <a:cubicBezTo>
                    <a:pt x="3695" y="2262"/>
                    <a:pt x="3930" y="2263"/>
                    <a:pt x="4111" y="2263"/>
                  </a:cubicBezTo>
                  <a:cubicBezTo>
                    <a:pt x="4730" y="2263"/>
                    <a:pt x="4715" y="2243"/>
                    <a:pt x="5173" y="2068"/>
                  </a:cubicBezTo>
                  <a:close/>
                  <a:moveTo>
                    <a:pt x="8601" y="0"/>
                  </a:moveTo>
                  <a:cubicBezTo>
                    <a:pt x="8541" y="0"/>
                    <a:pt x="8479" y="11"/>
                    <a:pt x="8417" y="33"/>
                  </a:cubicBezTo>
                  <a:lnTo>
                    <a:pt x="5257" y="1225"/>
                  </a:lnTo>
                  <a:cubicBezTo>
                    <a:pt x="5079" y="1291"/>
                    <a:pt x="4979" y="1480"/>
                    <a:pt x="5024" y="1663"/>
                  </a:cubicBezTo>
                  <a:cubicBezTo>
                    <a:pt x="4730" y="1779"/>
                    <a:pt x="4636" y="1835"/>
                    <a:pt x="4381" y="1835"/>
                  </a:cubicBezTo>
                  <a:lnTo>
                    <a:pt x="3361" y="1835"/>
                  </a:lnTo>
                  <a:cubicBezTo>
                    <a:pt x="2978" y="1851"/>
                    <a:pt x="2618" y="2018"/>
                    <a:pt x="2357" y="2306"/>
                  </a:cubicBezTo>
                  <a:lnTo>
                    <a:pt x="494" y="4352"/>
                  </a:lnTo>
                  <a:cubicBezTo>
                    <a:pt x="0" y="4917"/>
                    <a:pt x="393" y="5597"/>
                    <a:pt x="947" y="5597"/>
                  </a:cubicBezTo>
                  <a:cubicBezTo>
                    <a:pt x="1133" y="5597"/>
                    <a:pt x="1337" y="5520"/>
                    <a:pt x="1531" y="5338"/>
                  </a:cubicBezTo>
                  <a:lnTo>
                    <a:pt x="2812" y="4241"/>
                  </a:lnTo>
                  <a:cubicBezTo>
                    <a:pt x="2933" y="4415"/>
                    <a:pt x="3136" y="4524"/>
                    <a:pt x="3352" y="4524"/>
                  </a:cubicBezTo>
                  <a:cubicBezTo>
                    <a:pt x="3362" y="4524"/>
                    <a:pt x="3372" y="4524"/>
                    <a:pt x="3383" y="4523"/>
                  </a:cubicBezTo>
                  <a:cubicBezTo>
                    <a:pt x="3805" y="4523"/>
                    <a:pt x="4101" y="4528"/>
                    <a:pt x="4324" y="4528"/>
                  </a:cubicBezTo>
                  <a:cubicBezTo>
                    <a:pt x="5034" y="4528"/>
                    <a:pt x="5008" y="4483"/>
                    <a:pt x="5944" y="4108"/>
                  </a:cubicBezTo>
                  <a:cubicBezTo>
                    <a:pt x="6015" y="4224"/>
                    <a:pt x="6142" y="4291"/>
                    <a:pt x="6274" y="4291"/>
                  </a:cubicBezTo>
                  <a:cubicBezTo>
                    <a:pt x="6317" y="4291"/>
                    <a:pt x="6361" y="4284"/>
                    <a:pt x="6404" y="4268"/>
                  </a:cubicBezTo>
                  <a:lnTo>
                    <a:pt x="9564" y="3077"/>
                  </a:lnTo>
                  <a:cubicBezTo>
                    <a:pt x="9802" y="2982"/>
                    <a:pt x="9936" y="2749"/>
                    <a:pt x="9858" y="2539"/>
                  </a:cubicBezTo>
                  <a:lnTo>
                    <a:pt x="8988" y="244"/>
                  </a:lnTo>
                  <a:cubicBezTo>
                    <a:pt x="8933" y="94"/>
                    <a:pt x="8780" y="0"/>
                    <a:pt x="8601"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 name="Google Shape;1439;p68"/>
            <p:cNvSpPr/>
            <p:nvPr/>
          </p:nvSpPr>
          <p:spPr>
            <a:xfrm>
              <a:off x="4093870" y="1948821"/>
              <a:ext cx="253425" cy="144258"/>
            </a:xfrm>
            <a:custGeom>
              <a:avLst/>
              <a:gdLst/>
              <a:ahLst/>
              <a:cxnLst/>
              <a:rect l="l" t="t" r="r" b="b"/>
              <a:pathLst>
                <a:path w="9836" h="5599" extrusionOk="0">
                  <a:moveTo>
                    <a:pt x="3632" y="1751"/>
                  </a:moveTo>
                  <a:lnTo>
                    <a:pt x="4436" y="3886"/>
                  </a:lnTo>
                  <a:lnTo>
                    <a:pt x="4474" y="3985"/>
                  </a:lnTo>
                  <a:lnTo>
                    <a:pt x="4042" y="4146"/>
                  </a:lnTo>
                  <a:lnTo>
                    <a:pt x="3199" y="1918"/>
                  </a:lnTo>
                  <a:lnTo>
                    <a:pt x="3632" y="1751"/>
                  </a:lnTo>
                  <a:close/>
                  <a:moveTo>
                    <a:pt x="2800" y="2067"/>
                  </a:moveTo>
                  <a:lnTo>
                    <a:pt x="3643" y="4301"/>
                  </a:lnTo>
                  <a:cubicBezTo>
                    <a:pt x="1231" y="5211"/>
                    <a:pt x="1359" y="5161"/>
                    <a:pt x="1337" y="5166"/>
                  </a:cubicBezTo>
                  <a:lnTo>
                    <a:pt x="499" y="2943"/>
                  </a:lnTo>
                  <a:cubicBezTo>
                    <a:pt x="516" y="2927"/>
                    <a:pt x="383" y="2982"/>
                    <a:pt x="2800" y="2067"/>
                  </a:cubicBezTo>
                  <a:close/>
                  <a:moveTo>
                    <a:pt x="8985" y="1"/>
                  </a:moveTo>
                  <a:cubicBezTo>
                    <a:pt x="8798" y="1"/>
                    <a:pt x="8596" y="81"/>
                    <a:pt x="8405" y="260"/>
                  </a:cubicBezTo>
                  <a:lnTo>
                    <a:pt x="7124" y="1358"/>
                  </a:lnTo>
                  <a:cubicBezTo>
                    <a:pt x="7003" y="1183"/>
                    <a:pt x="6800" y="1074"/>
                    <a:pt x="6584" y="1074"/>
                  </a:cubicBezTo>
                  <a:cubicBezTo>
                    <a:pt x="6574" y="1074"/>
                    <a:pt x="6564" y="1074"/>
                    <a:pt x="6553" y="1075"/>
                  </a:cubicBezTo>
                  <a:cubicBezTo>
                    <a:pt x="6150" y="1075"/>
                    <a:pt x="5860" y="1071"/>
                    <a:pt x="5640" y="1071"/>
                  </a:cubicBezTo>
                  <a:cubicBezTo>
                    <a:pt x="4892" y="1071"/>
                    <a:pt x="4929" y="1114"/>
                    <a:pt x="3992" y="1491"/>
                  </a:cubicBezTo>
                  <a:cubicBezTo>
                    <a:pt x="3921" y="1374"/>
                    <a:pt x="3794" y="1307"/>
                    <a:pt x="3665" y="1307"/>
                  </a:cubicBezTo>
                  <a:cubicBezTo>
                    <a:pt x="3622" y="1307"/>
                    <a:pt x="3579" y="1315"/>
                    <a:pt x="3537" y="1330"/>
                  </a:cubicBezTo>
                  <a:lnTo>
                    <a:pt x="372" y="2522"/>
                  </a:lnTo>
                  <a:cubicBezTo>
                    <a:pt x="128" y="2611"/>
                    <a:pt x="0" y="2849"/>
                    <a:pt x="78" y="3054"/>
                  </a:cubicBezTo>
                  <a:lnTo>
                    <a:pt x="943" y="5355"/>
                  </a:lnTo>
                  <a:cubicBezTo>
                    <a:pt x="1008" y="5506"/>
                    <a:pt x="1156" y="5599"/>
                    <a:pt x="1317" y="5599"/>
                  </a:cubicBezTo>
                  <a:cubicBezTo>
                    <a:pt x="1322" y="5599"/>
                    <a:pt x="1326" y="5599"/>
                    <a:pt x="1331" y="5599"/>
                  </a:cubicBezTo>
                  <a:cubicBezTo>
                    <a:pt x="1470" y="5599"/>
                    <a:pt x="1991" y="5382"/>
                    <a:pt x="4679" y="4368"/>
                  </a:cubicBezTo>
                  <a:cubicBezTo>
                    <a:pt x="4857" y="4301"/>
                    <a:pt x="4957" y="4118"/>
                    <a:pt x="4912" y="3935"/>
                  </a:cubicBezTo>
                  <a:cubicBezTo>
                    <a:pt x="5345" y="3764"/>
                    <a:pt x="5278" y="3764"/>
                    <a:pt x="5788" y="3764"/>
                  </a:cubicBezTo>
                  <a:cubicBezTo>
                    <a:pt x="6076" y="3764"/>
                    <a:pt x="6076" y="3331"/>
                    <a:pt x="5788" y="3331"/>
                  </a:cubicBezTo>
                  <a:cubicBezTo>
                    <a:pt x="5201" y="3331"/>
                    <a:pt x="5212" y="3353"/>
                    <a:pt x="4763" y="3531"/>
                  </a:cubicBezTo>
                  <a:lnTo>
                    <a:pt x="4147" y="1890"/>
                  </a:lnTo>
                  <a:cubicBezTo>
                    <a:pt x="5005" y="1547"/>
                    <a:pt x="4990" y="1502"/>
                    <a:pt x="5597" y="1502"/>
                  </a:cubicBezTo>
                  <a:cubicBezTo>
                    <a:pt x="5814" y="1502"/>
                    <a:pt x="6110" y="1507"/>
                    <a:pt x="6553" y="1507"/>
                  </a:cubicBezTo>
                  <a:cubicBezTo>
                    <a:pt x="6764" y="1507"/>
                    <a:pt x="6808" y="1651"/>
                    <a:pt x="6814" y="1735"/>
                  </a:cubicBezTo>
                  <a:cubicBezTo>
                    <a:pt x="6819" y="1812"/>
                    <a:pt x="6797" y="1895"/>
                    <a:pt x="6753" y="1962"/>
                  </a:cubicBezTo>
                  <a:cubicBezTo>
                    <a:pt x="6704" y="2011"/>
                    <a:pt x="6678" y="2019"/>
                    <a:pt x="6311" y="2019"/>
                  </a:cubicBezTo>
                  <a:cubicBezTo>
                    <a:pt x="6142" y="2019"/>
                    <a:pt x="5900" y="2017"/>
                    <a:pt x="5550" y="2017"/>
                  </a:cubicBezTo>
                  <a:cubicBezTo>
                    <a:pt x="5262" y="2017"/>
                    <a:pt x="5262" y="2450"/>
                    <a:pt x="5550" y="2450"/>
                  </a:cubicBezTo>
                  <a:lnTo>
                    <a:pt x="6587" y="2450"/>
                  </a:lnTo>
                  <a:cubicBezTo>
                    <a:pt x="6593" y="2450"/>
                    <a:pt x="6599" y="2450"/>
                    <a:pt x="6606" y="2450"/>
                  </a:cubicBezTo>
                  <a:cubicBezTo>
                    <a:pt x="6777" y="2450"/>
                    <a:pt x="6946" y="2378"/>
                    <a:pt x="7069" y="2250"/>
                  </a:cubicBezTo>
                  <a:cubicBezTo>
                    <a:pt x="7174" y="2134"/>
                    <a:pt x="7235" y="1979"/>
                    <a:pt x="7241" y="1823"/>
                  </a:cubicBezTo>
                  <a:cubicBezTo>
                    <a:pt x="7257" y="1812"/>
                    <a:pt x="8682" y="587"/>
                    <a:pt x="8699" y="576"/>
                  </a:cubicBezTo>
                  <a:cubicBezTo>
                    <a:pt x="8800" y="482"/>
                    <a:pt x="8895" y="435"/>
                    <a:pt x="8982" y="435"/>
                  </a:cubicBezTo>
                  <a:cubicBezTo>
                    <a:pt x="9043" y="435"/>
                    <a:pt x="9101" y="458"/>
                    <a:pt x="9153" y="504"/>
                  </a:cubicBezTo>
                  <a:cubicBezTo>
                    <a:pt x="9331" y="681"/>
                    <a:pt x="9170" y="892"/>
                    <a:pt x="9114" y="958"/>
                  </a:cubicBezTo>
                  <a:lnTo>
                    <a:pt x="7252" y="3010"/>
                  </a:lnTo>
                  <a:cubicBezTo>
                    <a:pt x="7119" y="3159"/>
                    <a:pt x="6941" y="3265"/>
                    <a:pt x="6747" y="3303"/>
                  </a:cubicBezTo>
                  <a:cubicBezTo>
                    <a:pt x="6485" y="3365"/>
                    <a:pt x="6552" y="3732"/>
                    <a:pt x="6784" y="3732"/>
                  </a:cubicBezTo>
                  <a:cubicBezTo>
                    <a:pt x="6802" y="3732"/>
                    <a:pt x="6821" y="3730"/>
                    <a:pt x="6842" y="3725"/>
                  </a:cubicBezTo>
                  <a:cubicBezTo>
                    <a:pt x="7124" y="3664"/>
                    <a:pt x="7385" y="3509"/>
                    <a:pt x="7573" y="3292"/>
                  </a:cubicBezTo>
                  <a:lnTo>
                    <a:pt x="9442" y="1241"/>
                  </a:lnTo>
                  <a:cubicBezTo>
                    <a:pt x="9625" y="1031"/>
                    <a:pt x="9835" y="570"/>
                    <a:pt x="9453" y="199"/>
                  </a:cubicBezTo>
                  <a:cubicBezTo>
                    <a:pt x="9326" y="72"/>
                    <a:pt x="9163" y="1"/>
                    <a:pt x="8985"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 name="Google Shape;1440;p68"/>
            <p:cNvSpPr/>
            <p:nvPr/>
          </p:nvSpPr>
          <p:spPr>
            <a:xfrm>
              <a:off x="4180028" y="1848208"/>
              <a:ext cx="123208" cy="112052"/>
            </a:xfrm>
            <a:custGeom>
              <a:avLst/>
              <a:gdLst/>
              <a:ahLst/>
              <a:cxnLst/>
              <a:rect l="l" t="t" r="r" b="b"/>
              <a:pathLst>
                <a:path w="4782" h="4349" extrusionOk="0">
                  <a:moveTo>
                    <a:pt x="1579" y="783"/>
                  </a:moveTo>
                  <a:cubicBezTo>
                    <a:pt x="1491" y="955"/>
                    <a:pt x="1419" y="1138"/>
                    <a:pt x="1374" y="1332"/>
                  </a:cubicBezTo>
                  <a:cubicBezTo>
                    <a:pt x="1291" y="1315"/>
                    <a:pt x="1208" y="1299"/>
                    <a:pt x="1125" y="1277"/>
                  </a:cubicBezTo>
                  <a:cubicBezTo>
                    <a:pt x="1241" y="1083"/>
                    <a:pt x="1396" y="916"/>
                    <a:pt x="1579" y="783"/>
                  </a:cubicBezTo>
                  <a:close/>
                  <a:moveTo>
                    <a:pt x="3664" y="783"/>
                  </a:moveTo>
                  <a:lnTo>
                    <a:pt x="3664" y="783"/>
                  </a:lnTo>
                  <a:cubicBezTo>
                    <a:pt x="3847" y="916"/>
                    <a:pt x="4002" y="1083"/>
                    <a:pt x="4118" y="1282"/>
                  </a:cubicBezTo>
                  <a:cubicBezTo>
                    <a:pt x="4035" y="1299"/>
                    <a:pt x="3958" y="1315"/>
                    <a:pt x="3875" y="1332"/>
                  </a:cubicBezTo>
                  <a:cubicBezTo>
                    <a:pt x="3825" y="1144"/>
                    <a:pt x="3753" y="955"/>
                    <a:pt x="3664" y="783"/>
                  </a:cubicBezTo>
                  <a:close/>
                  <a:moveTo>
                    <a:pt x="2411" y="484"/>
                  </a:moveTo>
                  <a:lnTo>
                    <a:pt x="2411" y="1443"/>
                  </a:lnTo>
                  <a:cubicBezTo>
                    <a:pt x="2206" y="1437"/>
                    <a:pt x="2001" y="1421"/>
                    <a:pt x="1807" y="1399"/>
                  </a:cubicBezTo>
                  <a:cubicBezTo>
                    <a:pt x="1895" y="1060"/>
                    <a:pt x="2095" y="634"/>
                    <a:pt x="2411" y="484"/>
                  </a:cubicBezTo>
                  <a:close/>
                  <a:moveTo>
                    <a:pt x="2838" y="484"/>
                  </a:moveTo>
                  <a:cubicBezTo>
                    <a:pt x="3098" y="611"/>
                    <a:pt x="3320" y="950"/>
                    <a:pt x="3442" y="1399"/>
                  </a:cubicBezTo>
                  <a:cubicBezTo>
                    <a:pt x="3248" y="1421"/>
                    <a:pt x="3043" y="1437"/>
                    <a:pt x="2838" y="1443"/>
                  </a:cubicBezTo>
                  <a:lnTo>
                    <a:pt x="2838" y="484"/>
                  </a:lnTo>
                  <a:close/>
                  <a:moveTo>
                    <a:pt x="1724" y="1825"/>
                  </a:moveTo>
                  <a:cubicBezTo>
                    <a:pt x="1945" y="1853"/>
                    <a:pt x="2178" y="1870"/>
                    <a:pt x="2411" y="1875"/>
                  </a:cubicBezTo>
                  <a:lnTo>
                    <a:pt x="2411" y="2480"/>
                  </a:lnTo>
                  <a:cubicBezTo>
                    <a:pt x="2178" y="2491"/>
                    <a:pt x="1951" y="2507"/>
                    <a:pt x="1724" y="2535"/>
                  </a:cubicBezTo>
                  <a:cubicBezTo>
                    <a:pt x="1696" y="2297"/>
                    <a:pt x="1696" y="2058"/>
                    <a:pt x="1724" y="1825"/>
                  </a:cubicBezTo>
                  <a:close/>
                  <a:moveTo>
                    <a:pt x="3525" y="1825"/>
                  </a:moveTo>
                  <a:cubicBezTo>
                    <a:pt x="3553" y="2058"/>
                    <a:pt x="3553" y="2297"/>
                    <a:pt x="3525" y="2530"/>
                  </a:cubicBezTo>
                  <a:lnTo>
                    <a:pt x="3525" y="2535"/>
                  </a:lnTo>
                  <a:cubicBezTo>
                    <a:pt x="3298" y="2507"/>
                    <a:pt x="3071" y="2485"/>
                    <a:pt x="2838" y="2480"/>
                  </a:cubicBezTo>
                  <a:lnTo>
                    <a:pt x="2838" y="1875"/>
                  </a:lnTo>
                  <a:cubicBezTo>
                    <a:pt x="3071" y="1870"/>
                    <a:pt x="3298" y="1853"/>
                    <a:pt x="3525" y="1825"/>
                  </a:cubicBezTo>
                  <a:close/>
                  <a:moveTo>
                    <a:pt x="953" y="1681"/>
                  </a:moveTo>
                  <a:cubicBezTo>
                    <a:pt x="1064" y="1709"/>
                    <a:pt x="1180" y="1731"/>
                    <a:pt x="1302" y="1753"/>
                  </a:cubicBezTo>
                  <a:cubicBezTo>
                    <a:pt x="1269" y="2036"/>
                    <a:pt x="1269" y="2319"/>
                    <a:pt x="1302" y="2596"/>
                  </a:cubicBezTo>
                  <a:cubicBezTo>
                    <a:pt x="1180" y="2618"/>
                    <a:pt x="1064" y="2646"/>
                    <a:pt x="953" y="2674"/>
                  </a:cubicBezTo>
                  <a:cubicBezTo>
                    <a:pt x="859" y="2347"/>
                    <a:pt x="859" y="2003"/>
                    <a:pt x="953" y="1681"/>
                  </a:cubicBezTo>
                  <a:close/>
                  <a:moveTo>
                    <a:pt x="1374" y="3023"/>
                  </a:moveTo>
                  <a:cubicBezTo>
                    <a:pt x="1424" y="3211"/>
                    <a:pt x="1496" y="3394"/>
                    <a:pt x="1585" y="3572"/>
                  </a:cubicBezTo>
                  <a:cubicBezTo>
                    <a:pt x="1402" y="3433"/>
                    <a:pt x="1247" y="3267"/>
                    <a:pt x="1130" y="3073"/>
                  </a:cubicBezTo>
                  <a:cubicBezTo>
                    <a:pt x="1213" y="3056"/>
                    <a:pt x="1291" y="3040"/>
                    <a:pt x="1374" y="3023"/>
                  </a:cubicBezTo>
                  <a:close/>
                  <a:moveTo>
                    <a:pt x="3875" y="3023"/>
                  </a:moveTo>
                  <a:cubicBezTo>
                    <a:pt x="3958" y="3040"/>
                    <a:pt x="4041" y="3056"/>
                    <a:pt x="4124" y="3073"/>
                  </a:cubicBezTo>
                  <a:cubicBezTo>
                    <a:pt x="4008" y="3267"/>
                    <a:pt x="3852" y="3439"/>
                    <a:pt x="3669" y="3572"/>
                  </a:cubicBezTo>
                  <a:cubicBezTo>
                    <a:pt x="3758" y="3400"/>
                    <a:pt x="3825" y="3211"/>
                    <a:pt x="3875" y="3023"/>
                  </a:cubicBezTo>
                  <a:close/>
                  <a:moveTo>
                    <a:pt x="2411" y="2912"/>
                  </a:moveTo>
                  <a:lnTo>
                    <a:pt x="2411" y="3866"/>
                  </a:lnTo>
                  <a:cubicBezTo>
                    <a:pt x="2095" y="3716"/>
                    <a:pt x="1895" y="3300"/>
                    <a:pt x="1807" y="2956"/>
                  </a:cubicBezTo>
                  <a:cubicBezTo>
                    <a:pt x="2001" y="2934"/>
                    <a:pt x="2206" y="2918"/>
                    <a:pt x="2411" y="2912"/>
                  </a:cubicBezTo>
                  <a:close/>
                  <a:moveTo>
                    <a:pt x="2838" y="2912"/>
                  </a:moveTo>
                  <a:cubicBezTo>
                    <a:pt x="3043" y="2918"/>
                    <a:pt x="3248" y="2934"/>
                    <a:pt x="3442" y="2956"/>
                  </a:cubicBezTo>
                  <a:cubicBezTo>
                    <a:pt x="3320" y="3400"/>
                    <a:pt x="3104" y="3744"/>
                    <a:pt x="2838" y="3866"/>
                  </a:cubicBezTo>
                  <a:lnTo>
                    <a:pt x="2838" y="2912"/>
                  </a:lnTo>
                  <a:close/>
                  <a:moveTo>
                    <a:pt x="2599" y="0"/>
                  </a:moveTo>
                  <a:cubicBezTo>
                    <a:pt x="2383" y="0"/>
                    <a:pt x="1144" y="74"/>
                    <a:pt x="615" y="1338"/>
                  </a:cubicBezTo>
                  <a:cubicBezTo>
                    <a:pt x="1" y="2796"/>
                    <a:pt x="1115" y="4348"/>
                    <a:pt x="2611" y="4348"/>
                  </a:cubicBezTo>
                  <a:cubicBezTo>
                    <a:pt x="2736" y="4348"/>
                    <a:pt x="2863" y="4337"/>
                    <a:pt x="2993" y="4315"/>
                  </a:cubicBezTo>
                  <a:cubicBezTo>
                    <a:pt x="3830" y="4170"/>
                    <a:pt x="4507" y="3555"/>
                    <a:pt x="4723" y="2735"/>
                  </a:cubicBezTo>
                  <a:cubicBezTo>
                    <a:pt x="4750" y="2618"/>
                    <a:pt x="4684" y="2502"/>
                    <a:pt x="4573" y="2469"/>
                  </a:cubicBezTo>
                  <a:cubicBezTo>
                    <a:pt x="4555" y="2464"/>
                    <a:pt x="4538" y="2462"/>
                    <a:pt x="4520" y="2462"/>
                  </a:cubicBezTo>
                  <a:cubicBezTo>
                    <a:pt x="4423" y="2462"/>
                    <a:pt x="4335" y="2525"/>
                    <a:pt x="4307" y="2624"/>
                  </a:cubicBezTo>
                  <a:cubicBezTo>
                    <a:pt x="4307" y="2640"/>
                    <a:pt x="4301" y="2657"/>
                    <a:pt x="4296" y="2674"/>
                  </a:cubicBezTo>
                  <a:cubicBezTo>
                    <a:pt x="4179" y="2646"/>
                    <a:pt x="4069" y="2618"/>
                    <a:pt x="3947" y="2596"/>
                  </a:cubicBezTo>
                  <a:cubicBezTo>
                    <a:pt x="3980" y="2319"/>
                    <a:pt x="3980" y="2036"/>
                    <a:pt x="3947" y="1753"/>
                  </a:cubicBezTo>
                  <a:cubicBezTo>
                    <a:pt x="4063" y="1731"/>
                    <a:pt x="4179" y="1709"/>
                    <a:pt x="4296" y="1681"/>
                  </a:cubicBezTo>
                  <a:cubicBezTo>
                    <a:pt x="4301" y="1698"/>
                    <a:pt x="4307" y="1715"/>
                    <a:pt x="4307" y="1731"/>
                  </a:cubicBezTo>
                  <a:cubicBezTo>
                    <a:pt x="4332" y="1850"/>
                    <a:pt x="4421" y="1902"/>
                    <a:pt x="4512" y="1902"/>
                  </a:cubicBezTo>
                  <a:cubicBezTo>
                    <a:pt x="4646" y="1902"/>
                    <a:pt x="4782" y="1792"/>
                    <a:pt x="4723" y="1620"/>
                  </a:cubicBezTo>
                  <a:cubicBezTo>
                    <a:pt x="4701" y="1521"/>
                    <a:pt x="4667" y="1432"/>
                    <a:pt x="4634" y="1343"/>
                  </a:cubicBezTo>
                  <a:lnTo>
                    <a:pt x="4634" y="1338"/>
                  </a:lnTo>
                  <a:lnTo>
                    <a:pt x="4617" y="1304"/>
                  </a:lnTo>
                  <a:lnTo>
                    <a:pt x="4601" y="1266"/>
                  </a:lnTo>
                  <a:lnTo>
                    <a:pt x="4584" y="1227"/>
                  </a:lnTo>
                  <a:cubicBezTo>
                    <a:pt x="4220" y="483"/>
                    <a:pt x="3467" y="1"/>
                    <a:pt x="2641" y="1"/>
                  </a:cubicBezTo>
                  <a:cubicBezTo>
                    <a:pt x="2637" y="1"/>
                    <a:pt x="2633" y="1"/>
                    <a:pt x="2629" y="2"/>
                  </a:cubicBezTo>
                  <a:lnTo>
                    <a:pt x="2629" y="2"/>
                  </a:lnTo>
                  <a:cubicBezTo>
                    <a:pt x="2637" y="1"/>
                    <a:pt x="2626" y="0"/>
                    <a:pt x="2599"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1" name="Google Shape;1441;p68"/>
          <p:cNvGrpSpPr/>
          <p:nvPr/>
        </p:nvGrpSpPr>
        <p:grpSpPr>
          <a:xfrm>
            <a:off x="902205" y="1712839"/>
            <a:ext cx="357953" cy="379390"/>
            <a:chOff x="902205" y="1712839"/>
            <a:chExt cx="357953" cy="379390"/>
          </a:xfrm>
        </p:grpSpPr>
        <p:sp>
          <p:nvSpPr>
            <p:cNvPr id="1442" name="Google Shape;1442;p68"/>
            <p:cNvSpPr/>
            <p:nvPr/>
          </p:nvSpPr>
          <p:spPr>
            <a:xfrm>
              <a:off x="1009027" y="1823062"/>
              <a:ext cx="162861" cy="133617"/>
            </a:xfrm>
            <a:custGeom>
              <a:avLst/>
              <a:gdLst/>
              <a:ahLst/>
              <a:cxnLst/>
              <a:rect l="l" t="t" r="r" b="b"/>
              <a:pathLst>
                <a:path w="6321" h="5186" extrusionOk="0">
                  <a:moveTo>
                    <a:pt x="1586" y="1"/>
                  </a:moveTo>
                  <a:cubicBezTo>
                    <a:pt x="1446" y="1"/>
                    <a:pt x="1305" y="19"/>
                    <a:pt x="1165" y="57"/>
                  </a:cubicBezTo>
                  <a:cubicBezTo>
                    <a:pt x="478" y="246"/>
                    <a:pt x="1" y="872"/>
                    <a:pt x="6" y="1587"/>
                  </a:cubicBezTo>
                  <a:cubicBezTo>
                    <a:pt x="6" y="3871"/>
                    <a:pt x="2784" y="5185"/>
                    <a:pt x="2950" y="5185"/>
                  </a:cubicBezTo>
                  <a:cubicBezTo>
                    <a:pt x="3089" y="5185"/>
                    <a:pt x="3887" y="4747"/>
                    <a:pt x="4453" y="4271"/>
                  </a:cubicBezTo>
                  <a:cubicBezTo>
                    <a:pt x="6204" y="2801"/>
                    <a:pt x="6321" y="811"/>
                    <a:pt x="5007" y="163"/>
                  </a:cubicBezTo>
                  <a:cubicBezTo>
                    <a:pt x="4972" y="145"/>
                    <a:pt x="4938" y="137"/>
                    <a:pt x="4906" y="137"/>
                  </a:cubicBezTo>
                  <a:cubicBezTo>
                    <a:pt x="4707" y="137"/>
                    <a:pt x="4594" y="441"/>
                    <a:pt x="4818" y="551"/>
                  </a:cubicBezTo>
                  <a:cubicBezTo>
                    <a:pt x="5212" y="745"/>
                    <a:pt x="5462" y="1144"/>
                    <a:pt x="5462" y="1582"/>
                  </a:cubicBezTo>
                  <a:cubicBezTo>
                    <a:pt x="5462" y="3406"/>
                    <a:pt x="3399" y="4509"/>
                    <a:pt x="2950" y="4731"/>
                  </a:cubicBezTo>
                  <a:cubicBezTo>
                    <a:pt x="2501" y="4514"/>
                    <a:pt x="439" y="3411"/>
                    <a:pt x="439" y="1587"/>
                  </a:cubicBezTo>
                  <a:cubicBezTo>
                    <a:pt x="433" y="1061"/>
                    <a:pt x="783" y="606"/>
                    <a:pt x="1293" y="468"/>
                  </a:cubicBezTo>
                  <a:cubicBezTo>
                    <a:pt x="1389" y="442"/>
                    <a:pt x="1486" y="430"/>
                    <a:pt x="1583" y="430"/>
                  </a:cubicBezTo>
                  <a:cubicBezTo>
                    <a:pt x="1990" y="430"/>
                    <a:pt x="2378" y="650"/>
                    <a:pt x="2584" y="1022"/>
                  </a:cubicBezTo>
                  <a:cubicBezTo>
                    <a:pt x="2595" y="1033"/>
                    <a:pt x="2601" y="1050"/>
                    <a:pt x="2618" y="1061"/>
                  </a:cubicBezTo>
                  <a:cubicBezTo>
                    <a:pt x="2701" y="1160"/>
                    <a:pt x="2823" y="1216"/>
                    <a:pt x="2950" y="1221"/>
                  </a:cubicBezTo>
                  <a:cubicBezTo>
                    <a:pt x="3094" y="1216"/>
                    <a:pt x="3227" y="1138"/>
                    <a:pt x="3311" y="1016"/>
                  </a:cubicBezTo>
                  <a:cubicBezTo>
                    <a:pt x="3455" y="767"/>
                    <a:pt x="3688" y="573"/>
                    <a:pt x="3970" y="490"/>
                  </a:cubicBezTo>
                  <a:cubicBezTo>
                    <a:pt x="4216" y="409"/>
                    <a:pt x="4135" y="62"/>
                    <a:pt x="3912" y="62"/>
                  </a:cubicBezTo>
                  <a:cubicBezTo>
                    <a:pt x="3889" y="62"/>
                    <a:pt x="3864" y="65"/>
                    <a:pt x="3837" y="74"/>
                  </a:cubicBezTo>
                  <a:cubicBezTo>
                    <a:pt x="3466" y="190"/>
                    <a:pt x="3150" y="440"/>
                    <a:pt x="2950" y="783"/>
                  </a:cubicBezTo>
                  <a:lnTo>
                    <a:pt x="2945" y="783"/>
                  </a:lnTo>
                  <a:cubicBezTo>
                    <a:pt x="2657" y="288"/>
                    <a:pt x="2136" y="1"/>
                    <a:pt x="1586"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 name="Google Shape;1443;p68"/>
            <p:cNvSpPr/>
            <p:nvPr/>
          </p:nvSpPr>
          <p:spPr>
            <a:xfrm>
              <a:off x="902205" y="1712839"/>
              <a:ext cx="357953" cy="379390"/>
            </a:xfrm>
            <a:custGeom>
              <a:avLst/>
              <a:gdLst/>
              <a:ahLst/>
              <a:cxnLst/>
              <a:rect l="l" t="t" r="r" b="b"/>
              <a:pathLst>
                <a:path w="13893" h="14725" extrusionOk="0">
                  <a:moveTo>
                    <a:pt x="909" y="432"/>
                  </a:moveTo>
                  <a:cubicBezTo>
                    <a:pt x="1103" y="432"/>
                    <a:pt x="1247" y="532"/>
                    <a:pt x="1247" y="626"/>
                  </a:cubicBezTo>
                  <a:lnTo>
                    <a:pt x="1247" y="14103"/>
                  </a:lnTo>
                  <a:cubicBezTo>
                    <a:pt x="1247" y="14192"/>
                    <a:pt x="1103" y="14292"/>
                    <a:pt x="909" y="14292"/>
                  </a:cubicBezTo>
                  <a:lnTo>
                    <a:pt x="771" y="14292"/>
                  </a:lnTo>
                  <a:cubicBezTo>
                    <a:pt x="577" y="14292"/>
                    <a:pt x="433" y="14192"/>
                    <a:pt x="433" y="14103"/>
                  </a:cubicBezTo>
                  <a:lnTo>
                    <a:pt x="433" y="626"/>
                  </a:lnTo>
                  <a:cubicBezTo>
                    <a:pt x="433" y="532"/>
                    <a:pt x="577" y="432"/>
                    <a:pt x="771" y="432"/>
                  </a:cubicBezTo>
                  <a:close/>
                  <a:moveTo>
                    <a:pt x="771" y="0"/>
                  </a:moveTo>
                  <a:cubicBezTo>
                    <a:pt x="338" y="0"/>
                    <a:pt x="0" y="277"/>
                    <a:pt x="0" y="626"/>
                  </a:cubicBezTo>
                  <a:lnTo>
                    <a:pt x="0" y="14103"/>
                  </a:lnTo>
                  <a:cubicBezTo>
                    <a:pt x="0" y="14453"/>
                    <a:pt x="338" y="14724"/>
                    <a:pt x="771" y="14724"/>
                  </a:cubicBezTo>
                  <a:lnTo>
                    <a:pt x="909" y="14724"/>
                  </a:lnTo>
                  <a:cubicBezTo>
                    <a:pt x="1342" y="14724"/>
                    <a:pt x="1680" y="14447"/>
                    <a:pt x="1680" y="14103"/>
                  </a:cubicBezTo>
                  <a:lnTo>
                    <a:pt x="1680" y="11226"/>
                  </a:lnTo>
                  <a:cubicBezTo>
                    <a:pt x="2185" y="11136"/>
                    <a:pt x="2735" y="11089"/>
                    <a:pt x="3308" y="11089"/>
                  </a:cubicBezTo>
                  <a:cubicBezTo>
                    <a:pt x="4636" y="11089"/>
                    <a:pt x="6092" y="11340"/>
                    <a:pt x="7423" y="11886"/>
                  </a:cubicBezTo>
                  <a:cubicBezTo>
                    <a:pt x="8272" y="12236"/>
                    <a:pt x="9166" y="12398"/>
                    <a:pt x="10062" y="12398"/>
                  </a:cubicBezTo>
                  <a:cubicBezTo>
                    <a:pt x="11037" y="12398"/>
                    <a:pt x="12014" y="12205"/>
                    <a:pt x="12934" y="11853"/>
                  </a:cubicBezTo>
                  <a:lnTo>
                    <a:pt x="12956" y="11847"/>
                  </a:lnTo>
                  <a:cubicBezTo>
                    <a:pt x="13505" y="11581"/>
                    <a:pt x="13865" y="11043"/>
                    <a:pt x="13893" y="10433"/>
                  </a:cubicBezTo>
                  <a:lnTo>
                    <a:pt x="13893" y="7606"/>
                  </a:lnTo>
                  <a:cubicBezTo>
                    <a:pt x="13893" y="7484"/>
                    <a:pt x="13799" y="7390"/>
                    <a:pt x="13677" y="7390"/>
                  </a:cubicBezTo>
                  <a:cubicBezTo>
                    <a:pt x="13560" y="7390"/>
                    <a:pt x="13460" y="7484"/>
                    <a:pt x="13460" y="7606"/>
                  </a:cubicBezTo>
                  <a:lnTo>
                    <a:pt x="13460" y="10433"/>
                  </a:lnTo>
                  <a:cubicBezTo>
                    <a:pt x="13433" y="10877"/>
                    <a:pt x="13167" y="11265"/>
                    <a:pt x="12767" y="11459"/>
                  </a:cubicBezTo>
                  <a:cubicBezTo>
                    <a:pt x="12155" y="11691"/>
                    <a:pt x="11181" y="11968"/>
                    <a:pt x="10044" y="11968"/>
                  </a:cubicBezTo>
                  <a:cubicBezTo>
                    <a:pt x="9279" y="11968"/>
                    <a:pt x="8438" y="11843"/>
                    <a:pt x="7584" y="11492"/>
                  </a:cubicBezTo>
                  <a:cubicBezTo>
                    <a:pt x="6200" y="10922"/>
                    <a:pt x="4687" y="10659"/>
                    <a:pt x="3299" y="10659"/>
                  </a:cubicBezTo>
                  <a:cubicBezTo>
                    <a:pt x="2731" y="10659"/>
                    <a:pt x="2183" y="10703"/>
                    <a:pt x="1674" y="10788"/>
                  </a:cubicBezTo>
                  <a:lnTo>
                    <a:pt x="1674" y="1364"/>
                  </a:lnTo>
                  <a:cubicBezTo>
                    <a:pt x="2182" y="1272"/>
                    <a:pt x="2733" y="1224"/>
                    <a:pt x="3309" y="1224"/>
                  </a:cubicBezTo>
                  <a:cubicBezTo>
                    <a:pt x="4637" y="1224"/>
                    <a:pt x="6092" y="1478"/>
                    <a:pt x="7423" y="2023"/>
                  </a:cubicBezTo>
                  <a:cubicBezTo>
                    <a:pt x="8269" y="2372"/>
                    <a:pt x="9163" y="2534"/>
                    <a:pt x="10060" y="2534"/>
                  </a:cubicBezTo>
                  <a:cubicBezTo>
                    <a:pt x="11063" y="2534"/>
                    <a:pt x="12069" y="2331"/>
                    <a:pt x="13017" y="1957"/>
                  </a:cubicBezTo>
                  <a:cubicBezTo>
                    <a:pt x="13087" y="1935"/>
                    <a:pt x="13165" y="1918"/>
                    <a:pt x="13234" y="1918"/>
                  </a:cubicBezTo>
                  <a:cubicBezTo>
                    <a:pt x="13286" y="1918"/>
                    <a:pt x="13333" y="1928"/>
                    <a:pt x="13366" y="1951"/>
                  </a:cubicBezTo>
                  <a:cubicBezTo>
                    <a:pt x="13444" y="2012"/>
                    <a:pt x="13460" y="2173"/>
                    <a:pt x="13460" y="2262"/>
                  </a:cubicBezTo>
                  <a:lnTo>
                    <a:pt x="13460" y="6597"/>
                  </a:lnTo>
                  <a:cubicBezTo>
                    <a:pt x="13460" y="6741"/>
                    <a:pt x="13569" y="6813"/>
                    <a:pt x="13677" y="6813"/>
                  </a:cubicBezTo>
                  <a:cubicBezTo>
                    <a:pt x="13785" y="6813"/>
                    <a:pt x="13893" y="6741"/>
                    <a:pt x="13893" y="6597"/>
                  </a:cubicBezTo>
                  <a:lnTo>
                    <a:pt x="13893" y="2262"/>
                  </a:lnTo>
                  <a:cubicBezTo>
                    <a:pt x="13893" y="1693"/>
                    <a:pt x="13568" y="1483"/>
                    <a:pt x="13222" y="1483"/>
                  </a:cubicBezTo>
                  <a:cubicBezTo>
                    <a:pt x="13102" y="1483"/>
                    <a:pt x="12980" y="1508"/>
                    <a:pt x="12867" y="1552"/>
                  </a:cubicBezTo>
                  <a:cubicBezTo>
                    <a:pt x="11964" y="1906"/>
                    <a:pt x="11006" y="2102"/>
                    <a:pt x="10052" y="2102"/>
                  </a:cubicBezTo>
                  <a:cubicBezTo>
                    <a:pt x="9213" y="2102"/>
                    <a:pt x="8377" y="1951"/>
                    <a:pt x="7584" y="1624"/>
                  </a:cubicBezTo>
                  <a:cubicBezTo>
                    <a:pt x="6217" y="1059"/>
                    <a:pt x="4703" y="793"/>
                    <a:pt x="3301" y="793"/>
                  </a:cubicBezTo>
                  <a:cubicBezTo>
                    <a:pt x="2737" y="793"/>
                    <a:pt x="2191" y="836"/>
                    <a:pt x="1680" y="920"/>
                  </a:cubicBezTo>
                  <a:lnTo>
                    <a:pt x="1680" y="626"/>
                  </a:lnTo>
                  <a:cubicBezTo>
                    <a:pt x="1680" y="272"/>
                    <a:pt x="1342" y="0"/>
                    <a:pt x="909"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4" name="Google Shape;1444;p68"/>
          <p:cNvGrpSpPr/>
          <p:nvPr/>
        </p:nvGrpSpPr>
        <p:grpSpPr>
          <a:xfrm>
            <a:off x="1523116" y="1736569"/>
            <a:ext cx="381631" cy="332523"/>
            <a:chOff x="1523116" y="1736569"/>
            <a:chExt cx="381631" cy="332523"/>
          </a:xfrm>
        </p:grpSpPr>
        <p:sp>
          <p:nvSpPr>
            <p:cNvPr id="1445" name="Google Shape;1445;p68"/>
            <p:cNvSpPr/>
            <p:nvPr/>
          </p:nvSpPr>
          <p:spPr>
            <a:xfrm>
              <a:off x="1588250" y="1738810"/>
              <a:ext cx="84432" cy="72348"/>
            </a:xfrm>
            <a:custGeom>
              <a:avLst/>
              <a:gdLst/>
              <a:ahLst/>
              <a:cxnLst/>
              <a:rect l="l" t="t" r="r" b="b"/>
              <a:pathLst>
                <a:path w="3277" h="2808" extrusionOk="0">
                  <a:moveTo>
                    <a:pt x="1865" y="431"/>
                  </a:moveTo>
                  <a:cubicBezTo>
                    <a:pt x="2364" y="431"/>
                    <a:pt x="2844" y="818"/>
                    <a:pt x="2844" y="1404"/>
                  </a:cubicBezTo>
                  <a:cubicBezTo>
                    <a:pt x="2844" y="1941"/>
                    <a:pt x="2406" y="2374"/>
                    <a:pt x="1874" y="2374"/>
                  </a:cubicBezTo>
                  <a:cubicBezTo>
                    <a:pt x="1009" y="2374"/>
                    <a:pt x="577" y="1331"/>
                    <a:pt x="1186" y="716"/>
                  </a:cubicBezTo>
                  <a:cubicBezTo>
                    <a:pt x="1383" y="519"/>
                    <a:pt x="1626" y="431"/>
                    <a:pt x="1865" y="431"/>
                  </a:cubicBezTo>
                  <a:close/>
                  <a:moveTo>
                    <a:pt x="1874" y="1"/>
                  </a:moveTo>
                  <a:cubicBezTo>
                    <a:pt x="626" y="1"/>
                    <a:pt x="0" y="1514"/>
                    <a:pt x="881" y="2396"/>
                  </a:cubicBezTo>
                  <a:cubicBezTo>
                    <a:pt x="1166" y="2681"/>
                    <a:pt x="1517" y="2808"/>
                    <a:pt x="1861" y="2808"/>
                  </a:cubicBezTo>
                  <a:cubicBezTo>
                    <a:pt x="2583" y="2808"/>
                    <a:pt x="3276" y="2248"/>
                    <a:pt x="3276" y="1404"/>
                  </a:cubicBezTo>
                  <a:cubicBezTo>
                    <a:pt x="3271" y="633"/>
                    <a:pt x="2644" y="7"/>
                    <a:pt x="1874"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6" name="Google Shape;1446;p68"/>
            <p:cNvSpPr/>
            <p:nvPr/>
          </p:nvSpPr>
          <p:spPr>
            <a:xfrm>
              <a:off x="1745081" y="1738810"/>
              <a:ext cx="84432" cy="72348"/>
            </a:xfrm>
            <a:custGeom>
              <a:avLst/>
              <a:gdLst/>
              <a:ahLst/>
              <a:cxnLst/>
              <a:rect l="l" t="t" r="r" b="b"/>
              <a:pathLst>
                <a:path w="3277" h="2808" extrusionOk="0">
                  <a:moveTo>
                    <a:pt x="1865" y="431"/>
                  </a:moveTo>
                  <a:cubicBezTo>
                    <a:pt x="2364" y="431"/>
                    <a:pt x="2844" y="818"/>
                    <a:pt x="2844" y="1404"/>
                  </a:cubicBezTo>
                  <a:cubicBezTo>
                    <a:pt x="2844" y="1941"/>
                    <a:pt x="2406" y="2374"/>
                    <a:pt x="1874" y="2374"/>
                  </a:cubicBezTo>
                  <a:cubicBezTo>
                    <a:pt x="1009" y="2374"/>
                    <a:pt x="577" y="1331"/>
                    <a:pt x="1186" y="716"/>
                  </a:cubicBezTo>
                  <a:cubicBezTo>
                    <a:pt x="1384" y="519"/>
                    <a:pt x="1626" y="431"/>
                    <a:pt x="1865" y="431"/>
                  </a:cubicBezTo>
                  <a:close/>
                  <a:moveTo>
                    <a:pt x="1874" y="1"/>
                  </a:moveTo>
                  <a:cubicBezTo>
                    <a:pt x="627" y="1"/>
                    <a:pt x="0" y="1514"/>
                    <a:pt x="882" y="2396"/>
                  </a:cubicBezTo>
                  <a:cubicBezTo>
                    <a:pt x="1166" y="2681"/>
                    <a:pt x="1517" y="2808"/>
                    <a:pt x="1861" y="2808"/>
                  </a:cubicBezTo>
                  <a:cubicBezTo>
                    <a:pt x="2583" y="2808"/>
                    <a:pt x="3276" y="2248"/>
                    <a:pt x="3276" y="1404"/>
                  </a:cubicBezTo>
                  <a:cubicBezTo>
                    <a:pt x="3271" y="633"/>
                    <a:pt x="2645" y="7"/>
                    <a:pt x="1874"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 name="Google Shape;1447;p68"/>
            <p:cNvSpPr/>
            <p:nvPr/>
          </p:nvSpPr>
          <p:spPr>
            <a:xfrm>
              <a:off x="1523116" y="1736569"/>
              <a:ext cx="381631" cy="332523"/>
            </a:xfrm>
            <a:custGeom>
              <a:avLst/>
              <a:gdLst/>
              <a:ahLst/>
              <a:cxnLst/>
              <a:rect l="l" t="t" r="r" b="b"/>
              <a:pathLst>
                <a:path w="14812" h="12906" extrusionOk="0">
                  <a:moveTo>
                    <a:pt x="6844" y="433"/>
                  </a:moveTo>
                  <a:cubicBezTo>
                    <a:pt x="6917" y="433"/>
                    <a:pt x="6992" y="466"/>
                    <a:pt x="7041" y="537"/>
                  </a:cubicBezTo>
                  <a:lnTo>
                    <a:pt x="7179" y="737"/>
                  </a:lnTo>
                  <a:lnTo>
                    <a:pt x="6885" y="1163"/>
                  </a:lnTo>
                  <a:cubicBezTo>
                    <a:pt x="6630" y="792"/>
                    <a:pt x="6581" y="753"/>
                    <a:pt x="6603" y="631"/>
                  </a:cubicBezTo>
                  <a:cubicBezTo>
                    <a:pt x="6626" y="505"/>
                    <a:pt x="6734" y="433"/>
                    <a:pt x="6844" y="433"/>
                  </a:cubicBezTo>
                  <a:close/>
                  <a:moveTo>
                    <a:pt x="14134" y="430"/>
                  </a:moveTo>
                  <a:cubicBezTo>
                    <a:pt x="14315" y="430"/>
                    <a:pt x="14451" y="643"/>
                    <a:pt x="14336" y="814"/>
                  </a:cubicBezTo>
                  <a:cubicBezTo>
                    <a:pt x="14325" y="820"/>
                    <a:pt x="12025" y="4152"/>
                    <a:pt x="12019" y="4157"/>
                  </a:cubicBezTo>
                  <a:cubicBezTo>
                    <a:pt x="12002" y="4185"/>
                    <a:pt x="11603" y="4850"/>
                    <a:pt x="11603" y="5637"/>
                  </a:cubicBezTo>
                  <a:cubicBezTo>
                    <a:pt x="11598" y="6308"/>
                    <a:pt x="11598" y="6275"/>
                    <a:pt x="11609" y="6308"/>
                  </a:cubicBezTo>
                  <a:cubicBezTo>
                    <a:pt x="12451" y="9668"/>
                    <a:pt x="12457" y="9612"/>
                    <a:pt x="12413" y="9668"/>
                  </a:cubicBezTo>
                  <a:cubicBezTo>
                    <a:pt x="12396" y="9688"/>
                    <a:pt x="12439" y="9692"/>
                    <a:pt x="11650" y="9692"/>
                  </a:cubicBezTo>
                  <a:cubicBezTo>
                    <a:pt x="11124" y="9692"/>
                    <a:pt x="10228" y="9690"/>
                    <a:pt x="8698" y="9690"/>
                  </a:cubicBezTo>
                  <a:cubicBezTo>
                    <a:pt x="8691" y="9691"/>
                    <a:pt x="8683" y="9691"/>
                    <a:pt x="8676" y="9691"/>
                  </a:cubicBezTo>
                  <a:cubicBezTo>
                    <a:pt x="8639" y="9691"/>
                    <a:pt x="8603" y="9680"/>
                    <a:pt x="8571" y="9657"/>
                  </a:cubicBezTo>
                  <a:cubicBezTo>
                    <a:pt x="8521" y="9596"/>
                    <a:pt x="8521" y="9673"/>
                    <a:pt x="9369" y="6308"/>
                  </a:cubicBezTo>
                  <a:cubicBezTo>
                    <a:pt x="9380" y="6275"/>
                    <a:pt x="9375" y="6308"/>
                    <a:pt x="9375" y="5637"/>
                  </a:cubicBezTo>
                  <a:cubicBezTo>
                    <a:pt x="9375" y="4989"/>
                    <a:pt x="9081" y="4335"/>
                    <a:pt x="8953" y="4146"/>
                  </a:cubicBezTo>
                  <a:lnTo>
                    <a:pt x="7706" y="2344"/>
                  </a:lnTo>
                  <a:lnTo>
                    <a:pt x="8000" y="1923"/>
                  </a:lnTo>
                  <a:lnTo>
                    <a:pt x="8931" y="3259"/>
                  </a:lnTo>
                  <a:cubicBezTo>
                    <a:pt x="9160" y="3559"/>
                    <a:pt x="9518" y="3730"/>
                    <a:pt x="9894" y="3730"/>
                  </a:cubicBezTo>
                  <a:cubicBezTo>
                    <a:pt x="9900" y="3730"/>
                    <a:pt x="9906" y="3730"/>
                    <a:pt x="9912" y="3730"/>
                  </a:cubicBezTo>
                  <a:lnTo>
                    <a:pt x="11071" y="3730"/>
                  </a:lnTo>
                  <a:cubicBezTo>
                    <a:pt x="11077" y="3730"/>
                    <a:pt x="11083" y="3730"/>
                    <a:pt x="11088" y="3730"/>
                  </a:cubicBezTo>
                  <a:cubicBezTo>
                    <a:pt x="11464" y="3730"/>
                    <a:pt x="11817" y="3554"/>
                    <a:pt x="12047" y="3259"/>
                  </a:cubicBezTo>
                  <a:lnTo>
                    <a:pt x="12052" y="3253"/>
                  </a:lnTo>
                  <a:cubicBezTo>
                    <a:pt x="14076" y="326"/>
                    <a:pt x="13948" y="487"/>
                    <a:pt x="14042" y="448"/>
                  </a:cubicBezTo>
                  <a:cubicBezTo>
                    <a:pt x="14074" y="436"/>
                    <a:pt x="14104" y="430"/>
                    <a:pt x="14134" y="430"/>
                  </a:cubicBezTo>
                  <a:close/>
                  <a:moveTo>
                    <a:pt x="10273" y="10122"/>
                  </a:moveTo>
                  <a:lnTo>
                    <a:pt x="10273" y="12473"/>
                  </a:lnTo>
                  <a:lnTo>
                    <a:pt x="9641" y="12473"/>
                  </a:lnTo>
                  <a:cubicBezTo>
                    <a:pt x="9491" y="12473"/>
                    <a:pt x="9375" y="12356"/>
                    <a:pt x="9375" y="12212"/>
                  </a:cubicBezTo>
                  <a:lnTo>
                    <a:pt x="9375" y="10122"/>
                  </a:lnTo>
                  <a:close/>
                  <a:moveTo>
                    <a:pt x="8036" y="1"/>
                  </a:moveTo>
                  <a:cubicBezTo>
                    <a:pt x="7833" y="1"/>
                    <a:pt x="7629" y="91"/>
                    <a:pt x="7490" y="293"/>
                  </a:cubicBezTo>
                  <a:lnTo>
                    <a:pt x="7445" y="360"/>
                  </a:lnTo>
                  <a:lnTo>
                    <a:pt x="7395" y="293"/>
                  </a:lnTo>
                  <a:cubicBezTo>
                    <a:pt x="7263" y="110"/>
                    <a:pt x="7058" y="12"/>
                    <a:pt x="6848" y="12"/>
                  </a:cubicBezTo>
                  <a:cubicBezTo>
                    <a:pt x="6716" y="12"/>
                    <a:pt x="6582" y="51"/>
                    <a:pt x="6464" y="132"/>
                  </a:cubicBezTo>
                  <a:cubicBezTo>
                    <a:pt x="6165" y="337"/>
                    <a:pt x="6087" y="753"/>
                    <a:pt x="6287" y="1058"/>
                  </a:cubicBezTo>
                  <a:lnTo>
                    <a:pt x="6625" y="1540"/>
                  </a:lnTo>
                  <a:lnTo>
                    <a:pt x="5610" y="3004"/>
                  </a:lnTo>
                  <a:cubicBezTo>
                    <a:pt x="5464" y="3193"/>
                    <a:pt x="5234" y="3298"/>
                    <a:pt x="4997" y="3298"/>
                  </a:cubicBezTo>
                  <a:cubicBezTo>
                    <a:pt x="4991" y="3298"/>
                    <a:pt x="4984" y="3298"/>
                    <a:pt x="4978" y="3298"/>
                  </a:cubicBezTo>
                  <a:lnTo>
                    <a:pt x="3820" y="3298"/>
                  </a:lnTo>
                  <a:cubicBezTo>
                    <a:pt x="3814" y="3298"/>
                    <a:pt x="3807" y="3298"/>
                    <a:pt x="3801" y="3298"/>
                  </a:cubicBezTo>
                  <a:cubicBezTo>
                    <a:pt x="3564" y="3298"/>
                    <a:pt x="3339" y="3193"/>
                    <a:pt x="3188" y="3004"/>
                  </a:cubicBezTo>
                  <a:lnTo>
                    <a:pt x="1308" y="293"/>
                  </a:lnTo>
                  <a:cubicBezTo>
                    <a:pt x="1176" y="110"/>
                    <a:pt x="971" y="12"/>
                    <a:pt x="761" y="12"/>
                  </a:cubicBezTo>
                  <a:cubicBezTo>
                    <a:pt x="629" y="12"/>
                    <a:pt x="495" y="51"/>
                    <a:pt x="377" y="132"/>
                  </a:cubicBezTo>
                  <a:cubicBezTo>
                    <a:pt x="78" y="337"/>
                    <a:pt x="0" y="753"/>
                    <a:pt x="200" y="1058"/>
                  </a:cubicBezTo>
                  <a:lnTo>
                    <a:pt x="2506" y="4384"/>
                  </a:lnTo>
                  <a:cubicBezTo>
                    <a:pt x="2539" y="4440"/>
                    <a:pt x="2855" y="5000"/>
                    <a:pt x="2855" y="5632"/>
                  </a:cubicBezTo>
                  <a:lnTo>
                    <a:pt x="2855" y="12207"/>
                  </a:lnTo>
                  <a:cubicBezTo>
                    <a:pt x="2855" y="12589"/>
                    <a:pt x="3166" y="12900"/>
                    <a:pt x="3548" y="12900"/>
                  </a:cubicBezTo>
                  <a:lnTo>
                    <a:pt x="5250" y="12900"/>
                  </a:lnTo>
                  <a:cubicBezTo>
                    <a:pt x="5633" y="12900"/>
                    <a:pt x="5943" y="12589"/>
                    <a:pt x="5943" y="12207"/>
                  </a:cubicBezTo>
                  <a:lnTo>
                    <a:pt x="5943" y="7101"/>
                  </a:lnTo>
                  <a:cubicBezTo>
                    <a:pt x="5935" y="6962"/>
                    <a:pt x="5831" y="6893"/>
                    <a:pt x="5727" y="6893"/>
                  </a:cubicBezTo>
                  <a:cubicBezTo>
                    <a:pt x="5623" y="6893"/>
                    <a:pt x="5519" y="6962"/>
                    <a:pt x="5511" y="7101"/>
                  </a:cubicBezTo>
                  <a:lnTo>
                    <a:pt x="5511" y="12212"/>
                  </a:lnTo>
                  <a:cubicBezTo>
                    <a:pt x="5511" y="12356"/>
                    <a:pt x="5394" y="12473"/>
                    <a:pt x="5244" y="12473"/>
                  </a:cubicBezTo>
                  <a:lnTo>
                    <a:pt x="4612" y="12473"/>
                  </a:lnTo>
                  <a:lnTo>
                    <a:pt x="4612" y="8465"/>
                  </a:lnTo>
                  <a:cubicBezTo>
                    <a:pt x="4621" y="8312"/>
                    <a:pt x="4509" y="8236"/>
                    <a:pt x="4396" y="8236"/>
                  </a:cubicBezTo>
                  <a:cubicBezTo>
                    <a:pt x="4284" y="8236"/>
                    <a:pt x="4172" y="8312"/>
                    <a:pt x="4180" y="8465"/>
                  </a:cubicBezTo>
                  <a:lnTo>
                    <a:pt x="4180" y="12473"/>
                  </a:lnTo>
                  <a:lnTo>
                    <a:pt x="3548" y="12473"/>
                  </a:lnTo>
                  <a:cubicBezTo>
                    <a:pt x="3404" y="12473"/>
                    <a:pt x="3288" y="12356"/>
                    <a:pt x="3288" y="12212"/>
                  </a:cubicBezTo>
                  <a:lnTo>
                    <a:pt x="3288" y="5637"/>
                  </a:lnTo>
                  <a:cubicBezTo>
                    <a:pt x="3288" y="4856"/>
                    <a:pt x="2883" y="4185"/>
                    <a:pt x="2872" y="4157"/>
                  </a:cubicBezTo>
                  <a:cubicBezTo>
                    <a:pt x="2866" y="4152"/>
                    <a:pt x="560" y="820"/>
                    <a:pt x="554" y="814"/>
                  </a:cubicBezTo>
                  <a:cubicBezTo>
                    <a:pt x="441" y="646"/>
                    <a:pt x="570" y="433"/>
                    <a:pt x="753" y="433"/>
                  </a:cubicBezTo>
                  <a:cubicBezTo>
                    <a:pt x="775" y="433"/>
                    <a:pt x="797" y="436"/>
                    <a:pt x="821" y="443"/>
                  </a:cubicBezTo>
                  <a:cubicBezTo>
                    <a:pt x="937" y="476"/>
                    <a:pt x="809" y="326"/>
                    <a:pt x="2833" y="3253"/>
                  </a:cubicBezTo>
                  <a:cubicBezTo>
                    <a:pt x="3005" y="3503"/>
                    <a:pt x="3365" y="3725"/>
                    <a:pt x="3814" y="3725"/>
                  </a:cubicBezTo>
                  <a:lnTo>
                    <a:pt x="4978" y="3725"/>
                  </a:lnTo>
                  <a:cubicBezTo>
                    <a:pt x="5422" y="3725"/>
                    <a:pt x="5788" y="3509"/>
                    <a:pt x="5965" y="3253"/>
                  </a:cubicBezTo>
                  <a:cubicBezTo>
                    <a:pt x="7994" y="321"/>
                    <a:pt x="7861" y="487"/>
                    <a:pt x="7961" y="448"/>
                  </a:cubicBezTo>
                  <a:cubicBezTo>
                    <a:pt x="7990" y="437"/>
                    <a:pt x="8019" y="432"/>
                    <a:pt x="8047" y="432"/>
                  </a:cubicBezTo>
                  <a:cubicBezTo>
                    <a:pt x="8225" y="432"/>
                    <a:pt x="8359" y="642"/>
                    <a:pt x="8244" y="814"/>
                  </a:cubicBezTo>
                  <a:lnTo>
                    <a:pt x="5937" y="4146"/>
                  </a:lnTo>
                  <a:lnTo>
                    <a:pt x="5932" y="4157"/>
                  </a:lnTo>
                  <a:cubicBezTo>
                    <a:pt x="5910" y="4185"/>
                    <a:pt x="5516" y="4850"/>
                    <a:pt x="5516" y="5637"/>
                  </a:cubicBezTo>
                  <a:lnTo>
                    <a:pt x="5516" y="6092"/>
                  </a:lnTo>
                  <a:cubicBezTo>
                    <a:pt x="5505" y="6242"/>
                    <a:pt x="5616" y="6316"/>
                    <a:pt x="5727" y="6316"/>
                  </a:cubicBezTo>
                  <a:cubicBezTo>
                    <a:pt x="5839" y="6316"/>
                    <a:pt x="5951" y="6242"/>
                    <a:pt x="5943" y="6092"/>
                  </a:cubicBezTo>
                  <a:lnTo>
                    <a:pt x="5943" y="5637"/>
                  </a:lnTo>
                  <a:cubicBezTo>
                    <a:pt x="5943" y="5005"/>
                    <a:pt x="6265" y="4440"/>
                    <a:pt x="6298" y="4390"/>
                  </a:cubicBezTo>
                  <a:lnTo>
                    <a:pt x="7445" y="2732"/>
                  </a:lnTo>
                  <a:lnTo>
                    <a:pt x="8593" y="4384"/>
                  </a:lnTo>
                  <a:cubicBezTo>
                    <a:pt x="8626" y="4445"/>
                    <a:pt x="8942" y="5005"/>
                    <a:pt x="8942" y="5637"/>
                  </a:cubicBezTo>
                  <a:lnTo>
                    <a:pt x="8942" y="6231"/>
                  </a:lnTo>
                  <a:lnTo>
                    <a:pt x="8144" y="9413"/>
                  </a:lnTo>
                  <a:cubicBezTo>
                    <a:pt x="8133" y="9440"/>
                    <a:pt x="8072" y="9712"/>
                    <a:pt x="8227" y="9923"/>
                  </a:cubicBezTo>
                  <a:cubicBezTo>
                    <a:pt x="8370" y="10105"/>
                    <a:pt x="8570" y="10123"/>
                    <a:pt x="8784" y="10123"/>
                  </a:cubicBezTo>
                  <a:cubicBezTo>
                    <a:pt x="8836" y="10123"/>
                    <a:pt x="8889" y="10122"/>
                    <a:pt x="8942" y="10122"/>
                  </a:cubicBezTo>
                  <a:lnTo>
                    <a:pt x="8942" y="12212"/>
                  </a:lnTo>
                  <a:cubicBezTo>
                    <a:pt x="8942" y="12595"/>
                    <a:pt x="9253" y="12905"/>
                    <a:pt x="9635" y="12905"/>
                  </a:cubicBezTo>
                  <a:lnTo>
                    <a:pt x="11332" y="12905"/>
                  </a:lnTo>
                  <a:cubicBezTo>
                    <a:pt x="11714" y="12905"/>
                    <a:pt x="12025" y="12595"/>
                    <a:pt x="12025" y="12212"/>
                  </a:cubicBezTo>
                  <a:lnTo>
                    <a:pt x="12025" y="11802"/>
                  </a:lnTo>
                  <a:cubicBezTo>
                    <a:pt x="12016" y="11666"/>
                    <a:pt x="11912" y="11598"/>
                    <a:pt x="11808" y="11598"/>
                  </a:cubicBezTo>
                  <a:cubicBezTo>
                    <a:pt x="11704" y="11598"/>
                    <a:pt x="11600" y="11666"/>
                    <a:pt x="11592" y="11802"/>
                  </a:cubicBezTo>
                  <a:lnTo>
                    <a:pt x="11592" y="12212"/>
                  </a:lnTo>
                  <a:cubicBezTo>
                    <a:pt x="11592" y="12356"/>
                    <a:pt x="11476" y="12473"/>
                    <a:pt x="11332" y="12473"/>
                  </a:cubicBezTo>
                  <a:lnTo>
                    <a:pt x="10700" y="12473"/>
                  </a:lnTo>
                  <a:lnTo>
                    <a:pt x="10700" y="10122"/>
                  </a:lnTo>
                  <a:lnTo>
                    <a:pt x="11592" y="10122"/>
                  </a:lnTo>
                  <a:lnTo>
                    <a:pt x="11592" y="10793"/>
                  </a:lnTo>
                  <a:cubicBezTo>
                    <a:pt x="11584" y="10946"/>
                    <a:pt x="11696" y="11022"/>
                    <a:pt x="11808" y="11022"/>
                  </a:cubicBezTo>
                  <a:cubicBezTo>
                    <a:pt x="11921" y="11022"/>
                    <a:pt x="12033" y="10946"/>
                    <a:pt x="12025" y="10793"/>
                  </a:cubicBezTo>
                  <a:lnTo>
                    <a:pt x="12025" y="10122"/>
                  </a:lnTo>
                  <a:cubicBezTo>
                    <a:pt x="12090" y="10122"/>
                    <a:pt x="12155" y="10124"/>
                    <a:pt x="12218" y="10124"/>
                  </a:cubicBezTo>
                  <a:cubicBezTo>
                    <a:pt x="12418" y="10124"/>
                    <a:pt x="12604" y="10105"/>
                    <a:pt x="12734" y="9945"/>
                  </a:cubicBezTo>
                  <a:cubicBezTo>
                    <a:pt x="12873" y="9779"/>
                    <a:pt x="12873" y="9562"/>
                    <a:pt x="12817" y="9357"/>
                  </a:cubicBezTo>
                  <a:lnTo>
                    <a:pt x="12030" y="6231"/>
                  </a:lnTo>
                  <a:lnTo>
                    <a:pt x="12030" y="5637"/>
                  </a:lnTo>
                  <a:cubicBezTo>
                    <a:pt x="12030" y="5005"/>
                    <a:pt x="12352" y="4440"/>
                    <a:pt x="12385" y="4384"/>
                  </a:cubicBezTo>
                  <a:lnTo>
                    <a:pt x="14686" y="1058"/>
                  </a:lnTo>
                  <a:cubicBezTo>
                    <a:pt x="14763" y="953"/>
                    <a:pt x="14802" y="820"/>
                    <a:pt x="14808" y="687"/>
                  </a:cubicBezTo>
                  <a:cubicBezTo>
                    <a:pt x="14811" y="269"/>
                    <a:pt x="14470" y="2"/>
                    <a:pt x="14122" y="2"/>
                  </a:cubicBezTo>
                  <a:cubicBezTo>
                    <a:pt x="13921" y="2"/>
                    <a:pt x="13717" y="92"/>
                    <a:pt x="13577" y="293"/>
                  </a:cubicBezTo>
                  <a:lnTo>
                    <a:pt x="11703" y="3004"/>
                  </a:lnTo>
                  <a:cubicBezTo>
                    <a:pt x="11552" y="3193"/>
                    <a:pt x="11327" y="3298"/>
                    <a:pt x="11084" y="3298"/>
                  </a:cubicBezTo>
                  <a:cubicBezTo>
                    <a:pt x="11078" y="3298"/>
                    <a:pt x="11072" y="3298"/>
                    <a:pt x="11065" y="3298"/>
                  </a:cubicBezTo>
                  <a:lnTo>
                    <a:pt x="9907" y="3298"/>
                  </a:lnTo>
                  <a:cubicBezTo>
                    <a:pt x="9901" y="3298"/>
                    <a:pt x="9895" y="3298"/>
                    <a:pt x="9888" y="3298"/>
                  </a:cubicBezTo>
                  <a:cubicBezTo>
                    <a:pt x="9651" y="3298"/>
                    <a:pt x="9426" y="3193"/>
                    <a:pt x="9275" y="3004"/>
                  </a:cubicBezTo>
                  <a:lnTo>
                    <a:pt x="8266" y="1540"/>
                  </a:lnTo>
                  <a:cubicBezTo>
                    <a:pt x="8615" y="1036"/>
                    <a:pt x="8715" y="942"/>
                    <a:pt x="8720" y="681"/>
                  </a:cubicBezTo>
                  <a:cubicBezTo>
                    <a:pt x="8724" y="265"/>
                    <a:pt x="8383" y="1"/>
                    <a:pt x="8036"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48" name="Google Shape;1448;p68"/>
          <p:cNvGrpSpPr/>
          <p:nvPr/>
        </p:nvGrpSpPr>
        <p:grpSpPr>
          <a:xfrm>
            <a:off x="4098044" y="4099245"/>
            <a:ext cx="302095" cy="379338"/>
            <a:chOff x="4098044" y="4099245"/>
            <a:chExt cx="302095" cy="379338"/>
          </a:xfrm>
        </p:grpSpPr>
        <p:sp>
          <p:nvSpPr>
            <p:cNvPr id="1449" name="Google Shape;1449;p68"/>
            <p:cNvSpPr/>
            <p:nvPr/>
          </p:nvSpPr>
          <p:spPr>
            <a:xfrm>
              <a:off x="4276699" y="4277848"/>
              <a:ext cx="44599" cy="48876"/>
            </a:xfrm>
            <a:custGeom>
              <a:avLst/>
              <a:gdLst/>
              <a:ahLst/>
              <a:cxnLst/>
              <a:rect l="l" t="t" r="r" b="b"/>
              <a:pathLst>
                <a:path w="1731" h="1897" extrusionOk="0">
                  <a:moveTo>
                    <a:pt x="433" y="656"/>
                  </a:moveTo>
                  <a:lnTo>
                    <a:pt x="1093" y="1160"/>
                  </a:lnTo>
                  <a:cubicBezTo>
                    <a:pt x="882" y="1271"/>
                    <a:pt x="660" y="1354"/>
                    <a:pt x="433" y="1415"/>
                  </a:cubicBezTo>
                  <a:lnTo>
                    <a:pt x="433" y="656"/>
                  </a:lnTo>
                  <a:close/>
                  <a:moveTo>
                    <a:pt x="219" y="1"/>
                  </a:moveTo>
                  <a:cubicBezTo>
                    <a:pt x="106" y="1"/>
                    <a:pt x="1" y="91"/>
                    <a:pt x="1" y="218"/>
                  </a:cubicBezTo>
                  <a:lnTo>
                    <a:pt x="1" y="1681"/>
                  </a:lnTo>
                  <a:cubicBezTo>
                    <a:pt x="1" y="1800"/>
                    <a:pt x="97" y="1897"/>
                    <a:pt x="213" y="1897"/>
                  </a:cubicBezTo>
                  <a:cubicBezTo>
                    <a:pt x="227" y="1897"/>
                    <a:pt x="241" y="1895"/>
                    <a:pt x="256" y="1892"/>
                  </a:cubicBezTo>
                  <a:cubicBezTo>
                    <a:pt x="732" y="1809"/>
                    <a:pt x="1187" y="1632"/>
                    <a:pt x="1597" y="1371"/>
                  </a:cubicBezTo>
                  <a:cubicBezTo>
                    <a:pt x="1725" y="1288"/>
                    <a:pt x="1730" y="1105"/>
                    <a:pt x="1614" y="1016"/>
                  </a:cubicBezTo>
                  <a:lnTo>
                    <a:pt x="350" y="46"/>
                  </a:lnTo>
                  <a:cubicBezTo>
                    <a:pt x="309" y="15"/>
                    <a:pt x="263" y="1"/>
                    <a:pt x="219"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 name="Google Shape;1450;p68"/>
            <p:cNvSpPr/>
            <p:nvPr/>
          </p:nvSpPr>
          <p:spPr>
            <a:xfrm>
              <a:off x="4211436" y="4277925"/>
              <a:ext cx="44573" cy="48825"/>
            </a:xfrm>
            <a:custGeom>
              <a:avLst/>
              <a:gdLst/>
              <a:ahLst/>
              <a:cxnLst/>
              <a:rect l="l" t="t" r="r" b="b"/>
              <a:pathLst>
                <a:path w="1730" h="1895" extrusionOk="0">
                  <a:moveTo>
                    <a:pt x="1297" y="653"/>
                  </a:moveTo>
                  <a:lnTo>
                    <a:pt x="1297" y="1412"/>
                  </a:lnTo>
                  <a:cubicBezTo>
                    <a:pt x="1070" y="1351"/>
                    <a:pt x="848" y="1268"/>
                    <a:pt x="638" y="1157"/>
                  </a:cubicBezTo>
                  <a:lnTo>
                    <a:pt x="1297" y="653"/>
                  </a:lnTo>
                  <a:close/>
                  <a:moveTo>
                    <a:pt x="1513" y="0"/>
                  </a:moveTo>
                  <a:cubicBezTo>
                    <a:pt x="1469" y="0"/>
                    <a:pt x="1425" y="13"/>
                    <a:pt x="1386" y="43"/>
                  </a:cubicBezTo>
                  <a:lnTo>
                    <a:pt x="122" y="1013"/>
                  </a:lnTo>
                  <a:cubicBezTo>
                    <a:pt x="0" y="1107"/>
                    <a:pt x="11" y="1285"/>
                    <a:pt x="139" y="1368"/>
                  </a:cubicBezTo>
                  <a:cubicBezTo>
                    <a:pt x="721" y="1739"/>
                    <a:pt x="1386" y="1895"/>
                    <a:pt x="1513" y="1895"/>
                  </a:cubicBezTo>
                  <a:cubicBezTo>
                    <a:pt x="1635" y="1895"/>
                    <a:pt x="1730" y="1800"/>
                    <a:pt x="1730" y="1678"/>
                  </a:cubicBezTo>
                  <a:lnTo>
                    <a:pt x="1730" y="215"/>
                  </a:lnTo>
                  <a:cubicBezTo>
                    <a:pt x="1730" y="87"/>
                    <a:pt x="1624" y="0"/>
                    <a:pt x="1513"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 name="Google Shape;1451;p68"/>
            <p:cNvSpPr/>
            <p:nvPr/>
          </p:nvSpPr>
          <p:spPr>
            <a:xfrm>
              <a:off x="4146714" y="4138202"/>
              <a:ext cx="109295" cy="153997"/>
            </a:xfrm>
            <a:custGeom>
              <a:avLst/>
              <a:gdLst/>
              <a:ahLst/>
              <a:cxnLst/>
              <a:rect l="l" t="t" r="r" b="b"/>
              <a:pathLst>
                <a:path w="4242" h="5977" extrusionOk="0">
                  <a:moveTo>
                    <a:pt x="3809" y="482"/>
                  </a:moveTo>
                  <a:lnTo>
                    <a:pt x="3809" y="3975"/>
                  </a:lnTo>
                  <a:lnTo>
                    <a:pt x="1891" y="5449"/>
                  </a:lnTo>
                  <a:cubicBezTo>
                    <a:pt x="683" y="3592"/>
                    <a:pt x="1631" y="1053"/>
                    <a:pt x="3809" y="482"/>
                  </a:cubicBezTo>
                  <a:close/>
                  <a:moveTo>
                    <a:pt x="4031" y="1"/>
                  </a:moveTo>
                  <a:cubicBezTo>
                    <a:pt x="4017" y="1"/>
                    <a:pt x="4002" y="2"/>
                    <a:pt x="3987" y="5"/>
                  </a:cubicBezTo>
                  <a:cubicBezTo>
                    <a:pt x="1298" y="488"/>
                    <a:pt x="1" y="3664"/>
                    <a:pt x="1675" y="5887"/>
                  </a:cubicBezTo>
                  <a:cubicBezTo>
                    <a:pt x="1708" y="5932"/>
                    <a:pt x="1758" y="5959"/>
                    <a:pt x="1819" y="5971"/>
                  </a:cubicBezTo>
                  <a:cubicBezTo>
                    <a:pt x="1835" y="5973"/>
                    <a:pt x="1847" y="5976"/>
                    <a:pt x="1860" y="5976"/>
                  </a:cubicBezTo>
                  <a:cubicBezTo>
                    <a:pt x="1945" y="5976"/>
                    <a:pt x="2106" y="5830"/>
                    <a:pt x="4159" y="4252"/>
                  </a:cubicBezTo>
                  <a:cubicBezTo>
                    <a:pt x="4214" y="4208"/>
                    <a:pt x="4242" y="4147"/>
                    <a:pt x="4242" y="4080"/>
                  </a:cubicBezTo>
                  <a:lnTo>
                    <a:pt x="4242" y="216"/>
                  </a:lnTo>
                  <a:cubicBezTo>
                    <a:pt x="4242" y="93"/>
                    <a:pt x="4146" y="1"/>
                    <a:pt x="4031"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 name="Google Shape;1452;p68"/>
            <p:cNvSpPr/>
            <p:nvPr/>
          </p:nvSpPr>
          <p:spPr>
            <a:xfrm>
              <a:off x="4098044" y="4099245"/>
              <a:ext cx="302095" cy="379338"/>
            </a:xfrm>
            <a:custGeom>
              <a:avLst/>
              <a:gdLst/>
              <a:ahLst/>
              <a:cxnLst/>
              <a:rect l="l" t="t" r="r" b="b"/>
              <a:pathLst>
                <a:path w="11725" h="14723" extrusionOk="0">
                  <a:moveTo>
                    <a:pt x="6515" y="0"/>
                  </a:moveTo>
                  <a:cubicBezTo>
                    <a:pt x="2552" y="0"/>
                    <a:pt x="0" y="4402"/>
                    <a:pt x="2078" y="7887"/>
                  </a:cubicBezTo>
                  <a:lnTo>
                    <a:pt x="5942" y="14368"/>
                  </a:lnTo>
                  <a:cubicBezTo>
                    <a:pt x="6003" y="14468"/>
                    <a:pt x="6219" y="14723"/>
                    <a:pt x="6535" y="14723"/>
                  </a:cubicBezTo>
                  <a:cubicBezTo>
                    <a:pt x="6857" y="14723"/>
                    <a:pt x="7073" y="14468"/>
                    <a:pt x="7134" y="14368"/>
                  </a:cubicBezTo>
                  <a:lnTo>
                    <a:pt x="10998" y="7887"/>
                  </a:lnTo>
                  <a:cubicBezTo>
                    <a:pt x="11397" y="7216"/>
                    <a:pt x="11641" y="6468"/>
                    <a:pt x="11713" y="5697"/>
                  </a:cubicBezTo>
                  <a:cubicBezTo>
                    <a:pt x="11724" y="5575"/>
                    <a:pt x="11636" y="5470"/>
                    <a:pt x="11514" y="5459"/>
                  </a:cubicBezTo>
                  <a:cubicBezTo>
                    <a:pt x="11507" y="5458"/>
                    <a:pt x="11500" y="5458"/>
                    <a:pt x="11493" y="5458"/>
                  </a:cubicBezTo>
                  <a:cubicBezTo>
                    <a:pt x="11380" y="5458"/>
                    <a:pt x="11286" y="5543"/>
                    <a:pt x="11281" y="5653"/>
                  </a:cubicBezTo>
                  <a:cubicBezTo>
                    <a:pt x="11214" y="6363"/>
                    <a:pt x="10987" y="7050"/>
                    <a:pt x="10621" y="7665"/>
                  </a:cubicBezTo>
                  <a:lnTo>
                    <a:pt x="6757" y="14141"/>
                  </a:lnTo>
                  <a:cubicBezTo>
                    <a:pt x="6729" y="14179"/>
                    <a:pt x="6635" y="14290"/>
                    <a:pt x="6535" y="14290"/>
                  </a:cubicBezTo>
                  <a:cubicBezTo>
                    <a:pt x="6436" y="14290"/>
                    <a:pt x="6336" y="14185"/>
                    <a:pt x="6308" y="14141"/>
                  </a:cubicBezTo>
                  <a:lnTo>
                    <a:pt x="2444" y="7665"/>
                  </a:lnTo>
                  <a:cubicBezTo>
                    <a:pt x="557" y="4498"/>
                    <a:pt x="2826" y="429"/>
                    <a:pt x="6573" y="429"/>
                  </a:cubicBezTo>
                  <a:cubicBezTo>
                    <a:pt x="6623" y="429"/>
                    <a:pt x="6673" y="429"/>
                    <a:pt x="6724" y="431"/>
                  </a:cubicBezTo>
                  <a:cubicBezTo>
                    <a:pt x="9080" y="536"/>
                    <a:pt x="11015" y="2343"/>
                    <a:pt x="11270" y="4694"/>
                  </a:cubicBezTo>
                  <a:cubicBezTo>
                    <a:pt x="11285" y="4824"/>
                    <a:pt x="11383" y="4885"/>
                    <a:pt x="11482" y="4885"/>
                  </a:cubicBezTo>
                  <a:cubicBezTo>
                    <a:pt x="11599" y="4885"/>
                    <a:pt x="11717" y="4800"/>
                    <a:pt x="11702" y="4644"/>
                  </a:cubicBezTo>
                  <a:cubicBezTo>
                    <a:pt x="11408" y="2016"/>
                    <a:pt x="9219" y="76"/>
                    <a:pt x="6713" y="4"/>
                  </a:cubicBezTo>
                  <a:cubicBezTo>
                    <a:pt x="6646" y="1"/>
                    <a:pt x="6580" y="0"/>
                    <a:pt x="6515"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 name="Google Shape;1453;p68"/>
            <p:cNvSpPr/>
            <p:nvPr/>
          </p:nvSpPr>
          <p:spPr>
            <a:xfrm>
              <a:off x="4276699" y="4138202"/>
              <a:ext cx="109012" cy="153920"/>
            </a:xfrm>
            <a:custGeom>
              <a:avLst/>
              <a:gdLst/>
              <a:ahLst/>
              <a:cxnLst/>
              <a:rect l="l" t="t" r="r" b="b"/>
              <a:pathLst>
                <a:path w="4231" h="5974" extrusionOk="0">
                  <a:moveTo>
                    <a:pt x="213" y="1"/>
                  </a:moveTo>
                  <a:cubicBezTo>
                    <a:pt x="97" y="1"/>
                    <a:pt x="1" y="97"/>
                    <a:pt x="1" y="216"/>
                  </a:cubicBezTo>
                  <a:lnTo>
                    <a:pt x="1" y="1890"/>
                  </a:lnTo>
                  <a:cubicBezTo>
                    <a:pt x="1" y="2034"/>
                    <a:pt x="109" y="2106"/>
                    <a:pt x="217" y="2106"/>
                  </a:cubicBezTo>
                  <a:cubicBezTo>
                    <a:pt x="325" y="2106"/>
                    <a:pt x="433" y="2034"/>
                    <a:pt x="433" y="1890"/>
                  </a:cubicBezTo>
                  <a:lnTo>
                    <a:pt x="433" y="482"/>
                  </a:lnTo>
                  <a:cubicBezTo>
                    <a:pt x="2612" y="1053"/>
                    <a:pt x="3565" y="3592"/>
                    <a:pt x="2351" y="5449"/>
                  </a:cubicBezTo>
                  <a:lnTo>
                    <a:pt x="433" y="3975"/>
                  </a:lnTo>
                  <a:lnTo>
                    <a:pt x="433" y="2899"/>
                  </a:lnTo>
                  <a:cubicBezTo>
                    <a:pt x="433" y="2755"/>
                    <a:pt x="325" y="2683"/>
                    <a:pt x="217" y="2683"/>
                  </a:cubicBezTo>
                  <a:cubicBezTo>
                    <a:pt x="109" y="2683"/>
                    <a:pt x="1" y="2755"/>
                    <a:pt x="1" y="2899"/>
                  </a:cubicBezTo>
                  <a:lnTo>
                    <a:pt x="1" y="4080"/>
                  </a:lnTo>
                  <a:cubicBezTo>
                    <a:pt x="1" y="4147"/>
                    <a:pt x="34" y="4213"/>
                    <a:pt x="84" y="4252"/>
                  </a:cubicBezTo>
                  <a:lnTo>
                    <a:pt x="2268" y="5926"/>
                  </a:lnTo>
                  <a:cubicBezTo>
                    <a:pt x="2307" y="5958"/>
                    <a:pt x="2353" y="5973"/>
                    <a:pt x="2399" y="5973"/>
                  </a:cubicBezTo>
                  <a:cubicBezTo>
                    <a:pt x="2465" y="5973"/>
                    <a:pt x="2531" y="5943"/>
                    <a:pt x="2573" y="5887"/>
                  </a:cubicBezTo>
                  <a:cubicBezTo>
                    <a:pt x="4230" y="3675"/>
                    <a:pt x="2966" y="488"/>
                    <a:pt x="256" y="5"/>
                  </a:cubicBezTo>
                  <a:cubicBezTo>
                    <a:pt x="241" y="2"/>
                    <a:pt x="227" y="1"/>
                    <a:pt x="213"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454" name="Google Shape;1454;p68"/>
          <p:cNvGrpSpPr/>
          <p:nvPr/>
        </p:nvGrpSpPr>
        <p:grpSpPr>
          <a:xfrm>
            <a:off x="4702208" y="4122897"/>
            <a:ext cx="379544" cy="331827"/>
            <a:chOff x="4702208" y="4122897"/>
            <a:chExt cx="379544" cy="331827"/>
          </a:xfrm>
        </p:grpSpPr>
        <p:sp>
          <p:nvSpPr>
            <p:cNvPr id="1455" name="Google Shape;1455;p68"/>
            <p:cNvSpPr/>
            <p:nvPr/>
          </p:nvSpPr>
          <p:spPr>
            <a:xfrm>
              <a:off x="4898614" y="4225210"/>
              <a:ext cx="86004" cy="120271"/>
            </a:xfrm>
            <a:custGeom>
              <a:avLst/>
              <a:gdLst/>
              <a:ahLst/>
              <a:cxnLst/>
              <a:rect l="l" t="t" r="r" b="b"/>
              <a:pathLst>
                <a:path w="3338" h="4668" extrusionOk="0">
                  <a:moveTo>
                    <a:pt x="433" y="487"/>
                  </a:moveTo>
                  <a:cubicBezTo>
                    <a:pt x="1991" y="941"/>
                    <a:pt x="2689" y="2760"/>
                    <a:pt x="1835" y="4140"/>
                  </a:cubicBezTo>
                  <a:lnTo>
                    <a:pt x="433" y="3065"/>
                  </a:lnTo>
                  <a:lnTo>
                    <a:pt x="433" y="487"/>
                  </a:lnTo>
                  <a:close/>
                  <a:moveTo>
                    <a:pt x="212" y="0"/>
                  </a:moveTo>
                  <a:cubicBezTo>
                    <a:pt x="97" y="0"/>
                    <a:pt x="0" y="97"/>
                    <a:pt x="0" y="215"/>
                  </a:cubicBezTo>
                  <a:lnTo>
                    <a:pt x="0" y="3170"/>
                  </a:lnTo>
                  <a:cubicBezTo>
                    <a:pt x="0" y="3237"/>
                    <a:pt x="28" y="3303"/>
                    <a:pt x="83" y="3342"/>
                  </a:cubicBezTo>
                  <a:cubicBezTo>
                    <a:pt x="1745" y="4616"/>
                    <a:pt x="1785" y="4667"/>
                    <a:pt x="1863" y="4667"/>
                  </a:cubicBezTo>
                  <a:cubicBezTo>
                    <a:pt x="1870" y="4667"/>
                    <a:pt x="1877" y="4667"/>
                    <a:pt x="1885" y="4667"/>
                  </a:cubicBezTo>
                  <a:cubicBezTo>
                    <a:pt x="1952" y="4667"/>
                    <a:pt x="2018" y="4634"/>
                    <a:pt x="2057" y="4584"/>
                  </a:cubicBezTo>
                  <a:cubicBezTo>
                    <a:pt x="3338" y="2876"/>
                    <a:pt x="2384" y="382"/>
                    <a:pt x="255" y="5"/>
                  </a:cubicBezTo>
                  <a:cubicBezTo>
                    <a:pt x="241" y="2"/>
                    <a:pt x="226" y="0"/>
                    <a:pt x="21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 name="Google Shape;1456;p68"/>
            <p:cNvSpPr/>
            <p:nvPr/>
          </p:nvSpPr>
          <p:spPr>
            <a:xfrm>
              <a:off x="4898614" y="4332058"/>
              <a:ext cx="36870" cy="39910"/>
            </a:xfrm>
            <a:custGeom>
              <a:avLst/>
              <a:gdLst/>
              <a:ahLst/>
              <a:cxnLst/>
              <a:rect l="l" t="t" r="r" b="b"/>
              <a:pathLst>
                <a:path w="1431" h="1549" extrusionOk="0">
                  <a:moveTo>
                    <a:pt x="433" y="653"/>
                  </a:moveTo>
                  <a:lnTo>
                    <a:pt x="788" y="930"/>
                  </a:lnTo>
                  <a:cubicBezTo>
                    <a:pt x="671" y="980"/>
                    <a:pt x="555" y="1024"/>
                    <a:pt x="433" y="1063"/>
                  </a:cubicBezTo>
                  <a:lnTo>
                    <a:pt x="433" y="653"/>
                  </a:lnTo>
                  <a:close/>
                  <a:moveTo>
                    <a:pt x="217" y="0"/>
                  </a:moveTo>
                  <a:cubicBezTo>
                    <a:pt x="106" y="0"/>
                    <a:pt x="0" y="88"/>
                    <a:pt x="0" y="215"/>
                  </a:cubicBezTo>
                  <a:lnTo>
                    <a:pt x="0" y="1335"/>
                  </a:lnTo>
                  <a:cubicBezTo>
                    <a:pt x="0" y="1455"/>
                    <a:pt x="100" y="1549"/>
                    <a:pt x="218" y="1549"/>
                  </a:cubicBezTo>
                  <a:cubicBezTo>
                    <a:pt x="230" y="1549"/>
                    <a:pt x="243" y="1548"/>
                    <a:pt x="255" y="1546"/>
                  </a:cubicBezTo>
                  <a:cubicBezTo>
                    <a:pt x="627" y="1479"/>
                    <a:pt x="982" y="1340"/>
                    <a:pt x="1298" y="1135"/>
                  </a:cubicBezTo>
                  <a:cubicBezTo>
                    <a:pt x="1420" y="1058"/>
                    <a:pt x="1431" y="875"/>
                    <a:pt x="1314" y="786"/>
                  </a:cubicBezTo>
                  <a:lnTo>
                    <a:pt x="344" y="43"/>
                  </a:lnTo>
                  <a:cubicBezTo>
                    <a:pt x="305" y="14"/>
                    <a:pt x="261" y="0"/>
                    <a:pt x="217"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 name="Google Shape;1457;p68"/>
            <p:cNvSpPr/>
            <p:nvPr/>
          </p:nvSpPr>
          <p:spPr>
            <a:xfrm>
              <a:off x="4764198" y="4200553"/>
              <a:ext cx="257676" cy="196767"/>
            </a:xfrm>
            <a:custGeom>
              <a:avLst/>
              <a:gdLst/>
              <a:ahLst/>
              <a:cxnLst/>
              <a:rect l="l" t="t" r="r" b="b"/>
              <a:pathLst>
                <a:path w="10001" h="7637" extrusionOk="0">
                  <a:moveTo>
                    <a:pt x="4466" y="0"/>
                  </a:moveTo>
                  <a:cubicBezTo>
                    <a:pt x="4455" y="0"/>
                    <a:pt x="4443" y="1"/>
                    <a:pt x="4430" y="2"/>
                  </a:cubicBezTo>
                  <a:cubicBezTo>
                    <a:pt x="1326" y="429"/>
                    <a:pt x="1" y="4266"/>
                    <a:pt x="2251" y="6511"/>
                  </a:cubicBezTo>
                  <a:cubicBezTo>
                    <a:pt x="2268" y="6533"/>
                    <a:pt x="2290" y="6550"/>
                    <a:pt x="2307" y="6572"/>
                  </a:cubicBezTo>
                  <a:cubicBezTo>
                    <a:pt x="3022" y="7254"/>
                    <a:pt x="3970" y="7636"/>
                    <a:pt x="4957" y="7636"/>
                  </a:cubicBezTo>
                  <a:cubicBezTo>
                    <a:pt x="4959" y="7636"/>
                    <a:pt x="4961" y="7636"/>
                    <a:pt x="4964" y="7636"/>
                  </a:cubicBezTo>
                  <a:cubicBezTo>
                    <a:pt x="8247" y="7636"/>
                    <a:pt x="10000" y="3743"/>
                    <a:pt x="7845" y="1278"/>
                  </a:cubicBezTo>
                  <a:cubicBezTo>
                    <a:pt x="7241" y="590"/>
                    <a:pt x="6409" y="136"/>
                    <a:pt x="5500" y="8"/>
                  </a:cubicBezTo>
                  <a:cubicBezTo>
                    <a:pt x="5488" y="6"/>
                    <a:pt x="5475" y="6"/>
                    <a:pt x="5464" y="6"/>
                  </a:cubicBezTo>
                  <a:cubicBezTo>
                    <a:pt x="5208" y="6"/>
                    <a:pt x="5169" y="398"/>
                    <a:pt x="5439" y="435"/>
                  </a:cubicBezTo>
                  <a:cubicBezTo>
                    <a:pt x="8200" y="823"/>
                    <a:pt x="9381" y="4271"/>
                    <a:pt x="7313" y="6256"/>
                  </a:cubicBezTo>
                  <a:cubicBezTo>
                    <a:pt x="6655" y="6889"/>
                    <a:pt x="5806" y="7205"/>
                    <a:pt x="4957" y="7205"/>
                  </a:cubicBezTo>
                  <a:cubicBezTo>
                    <a:pt x="4087" y="7205"/>
                    <a:pt x="3218" y="6873"/>
                    <a:pt x="2556" y="6212"/>
                  </a:cubicBezTo>
                  <a:cubicBezTo>
                    <a:pt x="560" y="4221"/>
                    <a:pt x="1730" y="812"/>
                    <a:pt x="4491" y="429"/>
                  </a:cubicBezTo>
                  <a:cubicBezTo>
                    <a:pt x="4762" y="392"/>
                    <a:pt x="4723" y="0"/>
                    <a:pt x="4466"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 name="Google Shape;1458;p68"/>
            <p:cNvSpPr/>
            <p:nvPr/>
          </p:nvSpPr>
          <p:spPr>
            <a:xfrm>
              <a:off x="4799342" y="4225159"/>
              <a:ext cx="86004" cy="120297"/>
            </a:xfrm>
            <a:custGeom>
              <a:avLst/>
              <a:gdLst/>
              <a:ahLst/>
              <a:cxnLst/>
              <a:rect l="l" t="t" r="r" b="b"/>
              <a:pathLst>
                <a:path w="3338" h="4669" extrusionOk="0">
                  <a:moveTo>
                    <a:pt x="2905" y="489"/>
                  </a:moveTo>
                  <a:lnTo>
                    <a:pt x="2905" y="3067"/>
                  </a:lnTo>
                  <a:lnTo>
                    <a:pt x="1503" y="4142"/>
                  </a:lnTo>
                  <a:cubicBezTo>
                    <a:pt x="649" y="2762"/>
                    <a:pt x="1347" y="943"/>
                    <a:pt x="2905" y="489"/>
                  </a:cubicBezTo>
                  <a:close/>
                  <a:moveTo>
                    <a:pt x="3128" y="1"/>
                  </a:moveTo>
                  <a:cubicBezTo>
                    <a:pt x="3113" y="1"/>
                    <a:pt x="3098" y="3"/>
                    <a:pt x="3083" y="7"/>
                  </a:cubicBezTo>
                  <a:cubicBezTo>
                    <a:pt x="954" y="384"/>
                    <a:pt x="0" y="2878"/>
                    <a:pt x="1281" y="4580"/>
                  </a:cubicBezTo>
                  <a:cubicBezTo>
                    <a:pt x="1323" y="4639"/>
                    <a:pt x="1389" y="4669"/>
                    <a:pt x="1455" y="4669"/>
                  </a:cubicBezTo>
                  <a:cubicBezTo>
                    <a:pt x="1501" y="4669"/>
                    <a:pt x="1547" y="4654"/>
                    <a:pt x="1586" y="4625"/>
                  </a:cubicBezTo>
                  <a:lnTo>
                    <a:pt x="3255" y="3344"/>
                  </a:lnTo>
                  <a:cubicBezTo>
                    <a:pt x="3310" y="3300"/>
                    <a:pt x="3338" y="3239"/>
                    <a:pt x="3338" y="3172"/>
                  </a:cubicBezTo>
                  <a:lnTo>
                    <a:pt x="3338" y="217"/>
                  </a:lnTo>
                  <a:cubicBezTo>
                    <a:pt x="3338" y="151"/>
                    <a:pt x="3310" y="90"/>
                    <a:pt x="3260" y="51"/>
                  </a:cubicBezTo>
                  <a:cubicBezTo>
                    <a:pt x="3222" y="21"/>
                    <a:pt x="3177" y="1"/>
                    <a:pt x="3128"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 name="Google Shape;1459;p68"/>
            <p:cNvSpPr/>
            <p:nvPr/>
          </p:nvSpPr>
          <p:spPr>
            <a:xfrm>
              <a:off x="4848476" y="4331954"/>
              <a:ext cx="36870" cy="40090"/>
            </a:xfrm>
            <a:custGeom>
              <a:avLst/>
              <a:gdLst/>
              <a:ahLst/>
              <a:cxnLst/>
              <a:rect l="l" t="t" r="r" b="b"/>
              <a:pathLst>
                <a:path w="1431" h="1556" extrusionOk="0">
                  <a:moveTo>
                    <a:pt x="998" y="651"/>
                  </a:moveTo>
                  <a:lnTo>
                    <a:pt x="998" y="1067"/>
                  </a:lnTo>
                  <a:cubicBezTo>
                    <a:pt x="876" y="1028"/>
                    <a:pt x="760" y="984"/>
                    <a:pt x="643" y="929"/>
                  </a:cubicBezTo>
                  <a:lnTo>
                    <a:pt x="998" y="651"/>
                  </a:lnTo>
                  <a:close/>
                  <a:moveTo>
                    <a:pt x="1217" y="1"/>
                  </a:moveTo>
                  <a:cubicBezTo>
                    <a:pt x="1172" y="1"/>
                    <a:pt x="1127" y="15"/>
                    <a:pt x="1087" y="47"/>
                  </a:cubicBezTo>
                  <a:lnTo>
                    <a:pt x="122" y="790"/>
                  </a:lnTo>
                  <a:cubicBezTo>
                    <a:pt x="0" y="879"/>
                    <a:pt x="12" y="1062"/>
                    <a:pt x="133" y="1139"/>
                  </a:cubicBezTo>
                  <a:cubicBezTo>
                    <a:pt x="632" y="1455"/>
                    <a:pt x="1142" y="1555"/>
                    <a:pt x="1215" y="1555"/>
                  </a:cubicBezTo>
                  <a:cubicBezTo>
                    <a:pt x="1336" y="1555"/>
                    <a:pt x="1431" y="1455"/>
                    <a:pt x="1431" y="1339"/>
                  </a:cubicBezTo>
                  <a:lnTo>
                    <a:pt x="1431" y="219"/>
                  </a:lnTo>
                  <a:cubicBezTo>
                    <a:pt x="1431" y="89"/>
                    <a:pt x="1327" y="1"/>
                    <a:pt x="1217"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 name="Google Shape;1460;p68"/>
            <p:cNvSpPr/>
            <p:nvPr/>
          </p:nvSpPr>
          <p:spPr>
            <a:xfrm>
              <a:off x="4702208" y="4122897"/>
              <a:ext cx="379544" cy="331827"/>
            </a:xfrm>
            <a:custGeom>
              <a:avLst/>
              <a:gdLst/>
              <a:ahLst/>
              <a:cxnLst/>
              <a:rect l="l" t="t" r="r" b="b"/>
              <a:pathLst>
                <a:path w="14731" h="12879" extrusionOk="0">
                  <a:moveTo>
                    <a:pt x="10933" y="1"/>
                  </a:moveTo>
                  <a:cubicBezTo>
                    <a:pt x="9580" y="1"/>
                    <a:pt x="8327" y="727"/>
                    <a:pt x="7651" y="1908"/>
                  </a:cubicBezTo>
                  <a:cubicBezTo>
                    <a:pt x="7612" y="1952"/>
                    <a:pt x="7490" y="2063"/>
                    <a:pt x="7363" y="2063"/>
                  </a:cubicBezTo>
                  <a:cubicBezTo>
                    <a:pt x="7252" y="2046"/>
                    <a:pt x="7147" y="1991"/>
                    <a:pt x="7074" y="1902"/>
                  </a:cubicBezTo>
                  <a:cubicBezTo>
                    <a:pt x="6388" y="708"/>
                    <a:pt x="5122" y="5"/>
                    <a:pt x="3791" y="5"/>
                  </a:cubicBezTo>
                  <a:cubicBezTo>
                    <a:pt x="3466" y="5"/>
                    <a:pt x="3137" y="47"/>
                    <a:pt x="2811" y="134"/>
                  </a:cubicBezTo>
                  <a:cubicBezTo>
                    <a:pt x="1154" y="577"/>
                    <a:pt x="1" y="2080"/>
                    <a:pt x="1" y="3798"/>
                  </a:cubicBezTo>
                  <a:cubicBezTo>
                    <a:pt x="1" y="6548"/>
                    <a:pt x="1569" y="8821"/>
                    <a:pt x="3659" y="10567"/>
                  </a:cubicBezTo>
                  <a:cubicBezTo>
                    <a:pt x="4763" y="11487"/>
                    <a:pt x="5982" y="12258"/>
                    <a:pt x="7291" y="12862"/>
                  </a:cubicBezTo>
                  <a:cubicBezTo>
                    <a:pt x="7318" y="12873"/>
                    <a:pt x="7347" y="12879"/>
                    <a:pt x="7377" y="12879"/>
                  </a:cubicBezTo>
                  <a:cubicBezTo>
                    <a:pt x="7406" y="12879"/>
                    <a:pt x="7435" y="12873"/>
                    <a:pt x="7463" y="12862"/>
                  </a:cubicBezTo>
                  <a:cubicBezTo>
                    <a:pt x="8876" y="12247"/>
                    <a:pt x="11027" y="10855"/>
                    <a:pt x="12496" y="9187"/>
                  </a:cubicBezTo>
                  <a:cubicBezTo>
                    <a:pt x="13289" y="8294"/>
                    <a:pt x="13877" y="7346"/>
                    <a:pt x="14248" y="6370"/>
                  </a:cubicBezTo>
                  <a:cubicBezTo>
                    <a:pt x="14315" y="6201"/>
                    <a:pt x="14176" y="6077"/>
                    <a:pt x="14039" y="6077"/>
                  </a:cubicBezTo>
                  <a:cubicBezTo>
                    <a:pt x="13960" y="6077"/>
                    <a:pt x="13882" y="6118"/>
                    <a:pt x="13843" y="6215"/>
                  </a:cubicBezTo>
                  <a:cubicBezTo>
                    <a:pt x="12807" y="8954"/>
                    <a:pt x="9930" y="11238"/>
                    <a:pt x="7374" y="12424"/>
                  </a:cubicBezTo>
                  <a:cubicBezTo>
                    <a:pt x="6143" y="11837"/>
                    <a:pt x="4990" y="11099"/>
                    <a:pt x="3937" y="10235"/>
                  </a:cubicBezTo>
                  <a:cubicBezTo>
                    <a:pt x="2340" y="8898"/>
                    <a:pt x="439" y="6703"/>
                    <a:pt x="433" y="3798"/>
                  </a:cubicBezTo>
                  <a:cubicBezTo>
                    <a:pt x="433" y="2268"/>
                    <a:pt x="1459" y="938"/>
                    <a:pt x="2933" y="544"/>
                  </a:cubicBezTo>
                  <a:cubicBezTo>
                    <a:pt x="3219" y="469"/>
                    <a:pt x="3507" y="433"/>
                    <a:pt x="3792" y="433"/>
                  </a:cubicBezTo>
                  <a:cubicBezTo>
                    <a:pt x="4979" y="433"/>
                    <a:pt x="6105" y="1062"/>
                    <a:pt x="6709" y="2135"/>
                  </a:cubicBezTo>
                  <a:cubicBezTo>
                    <a:pt x="6720" y="2146"/>
                    <a:pt x="6731" y="2163"/>
                    <a:pt x="6742" y="2174"/>
                  </a:cubicBezTo>
                  <a:cubicBezTo>
                    <a:pt x="6991" y="2463"/>
                    <a:pt x="7283" y="2492"/>
                    <a:pt x="7354" y="2492"/>
                  </a:cubicBezTo>
                  <a:cubicBezTo>
                    <a:pt x="7372" y="2492"/>
                    <a:pt x="7376" y="2490"/>
                    <a:pt x="7363" y="2490"/>
                  </a:cubicBezTo>
                  <a:cubicBezTo>
                    <a:pt x="7690" y="2490"/>
                    <a:pt x="7961" y="2224"/>
                    <a:pt x="8017" y="2129"/>
                  </a:cubicBezTo>
                  <a:cubicBezTo>
                    <a:pt x="8622" y="1057"/>
                    <a:pt x="9754" y="425"/>
                    <a:pt x="10945" y="425"/>
                  </a:cubicBezTo>
                  <a:cubicBezTo>
                    <a:pt x="11226" y="425"/>
                    <a:pt x="11511" y="460"/>
                    <a:pt x="11792" y="533"/>
                  </a:cubicBezTo>
                  <a:cubicBezTo>
                    <a:pt x="13267" y="921"/>
                    <a:pt x="14298" y="2257"/>
                    <a:pt x="14298" y="3782"/>
                  </a:cubicBezTo>
                  <a:cubicBezTo>
                    <a:pt x="14298" y="4286"/>
                    <a:pt x="14243" y="4785"/>
                    <a:pt x="14132" y="5278"/>
                  </a:cubicBezTo>
                  <a:cubicBezTo>
                    <a:pt x="14093" y="5443"/>
                    <a:pt x="14219" y="5543"/>
                    <a:pt x="14344" y="5543"/>
                  </a:cubicBezTo>
                  <a:cubicBezTo>
                    <a:pt x="14433" y="5543"/>
                    <a:pt x="14522" y="5491"/>
                    <a:pt x="14548" y="5373"/>
                  </a:cubicBezTo>
                  <a:cubicBezTo>
                    <a:pt x="14669" y="4851"/>
                    <a:pt x="14730" y="4314"/>
                    <a:pt x="14730" y="3782"/>
                  </a:cubicBezTo>
                  <a:cubicBezTo>
                    <a:pt x="14719" y="1692"/>
                    <a:pt x="13023" y="1"/>
                    <a:pt x="10933"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61" name="Google Shape;1461;p68"/>
          <p:cNvSpPr txBox="1">
            <a:spLocks noGrp="1"/>
          </p:cNvSpPr>
          <p:nvPr>
            <p:ph type="title"/>
          </p:nvPr>
        </p:nvSpPr>
        <p:spPr>
          <a:xfrm>
            <a:off x="432925" y="375875"/>
            <a:ext cx="8293200" cy="577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PEACE HUMAN RIGHTS ICONS</a:t>
            </a:r>
            <a:endParaRPr/>
          </a:p>
        </p:txBody>
      </p:sp>
      <p:sp>
        <p:nvSpPr>
          <p:cNvPr id="1462" name="Google Shape;1462;p68"/>
          <p:cNvSpPr/>
          <p:nvPr/>
        </p:nvSpPr>
        <p:spPr>
          <a:xfrm>
            <a:off x="4040625" y="2908300"/>
            <a:ext cx="395876" cy="234557"/>
          </a:xfrm>
          <a:custGeom>
            <a:avLst/>
            <a:gdLst/>
            <a:ahLst/>
            <a:cxnLst/>
            <a:rect l="l" t="t" r="r" b="b"/>
            <a:pathLst>
              <a:path w="287387" h="170277" extrusionOk="0">
                <a:moveTo>
                  <a:pt x="275827" y="8729"/>
                </a:moveTo>
                <a:lnTo>
                  <a:pt x="275827" y="8729"/>
                </a:lnTo>
                <a:cubicBezTo>
                  <a:pt x="278217" y="13744"/>
                  <a:pt x="278195" y="19556"/>
                  <a:pt x="275741" y="24550"/>
                </a:cubicBezTo>
                <a:cubicBezTo>
                  <a:pt x="273287" y="29522"/>
                  <a:pt x="268659" y="33095"/>
                  <a:pt x="263235" y="34236"/>
                </a:cubicBezTo>
                <a:cubicBezTo>
                  <a:pt x="258133" y="23667"/>
                  <a:pt x="264333" y="11118"/>
                  <a:pt x="275827" y="8729"/>
                </a:cubicBezTo>
                <a:close/>
                <a:moveTo>
                  <a:pt x="239815" y="31976"/>
                </a:moveTo>
                <a:lnTo>
                  <a:pt x="239815" y="31976"/>
                </a:lnTo>
                <a:cubicBezTo>
                  <a:pt x="246811" y="37637"/>
                  <a:pt x="247026" y="48228"/>
                  <a:pt x="240267" y="54169"/>
                </a:cubicBezTo>
                <a:cubicBezTo>
                  <a:pt x="233272" y="48508"/>
                  <a:pt x="233056" y="37917"/>
                  <a:pt x="239815" y="31976"/>
                </a:cubicBezTo>
                <a:close/>
                <a:moveTo>
                  <a:pt x="231959" y="57656"/>
                </a:moveTo>
                <a:lnTo>
                  <a:pt x="231959" y="57656"/>
                </a:lnTo>
                <a:cubicBezTo>
                  <a:pt x="232647" y="58452"/>
                  <a:pt x="233379" y="59227"/>
                  <a:pt x="234176" y="59938"/>
                </a:cubicBezTo>
                <a:cubicBezTo>
                  <a:pt x="233379" y="60562"/>
                  <a:pt x="232561" y="61164"/>
                  <a:pt x="231743" y="61767"/>
                </a:cubicBezTo>
                <a:cubicBezTo>
                  <a:pt x="231937" y="60390"/>
                  <a:pt x="232002" y="59012"/>
                  <a:pt x="231959" y="57656"/>
                </a:cubicBezTo>
                <a:close/>
                <a:moveTo>
                  <a:pt x="257773" y="54555"/>
                </a:moveTo>
                <a:cubicBezTo>
                  <a:pt x="261811" y="54555"/>
                  <a:pt x="265775" y="56249"/>
                  <a:pt x="268595" y="59421"/>
                </a:cubicBezTo>
                <a:cubicBezTo>
                  <a:pt x="265710" y="63044"/>
                  <a:pt x="261482" y="64887"/>
                  <a:pt x="257241" y="64887"/>
                </a:cubicBezTo>
                <a:cubicBezTo>
                  <a:pt x="253444" y="64887"/>
                  <a:pt x="249635" y="63410"/>
                  <a:pt x="246768" y="60411"/>
                </a:cubicBezTo>
                <a:cubicBezTo>
                  <a:pt x="248382" y="58969"/>
                  <a:pt x="249954" y="57505"/>
                  <a:pt x="251482" y="55998"/>
                </a:cubicBezTo>
                <a:cubicBezTo>
                  <a:pt x="253495" y="55025"/>
                  <a:pt x="255644" y="54555"/>
                  <a:pt x="257773" y="54555"/>
                </a:cubicBezTo>
                <a:close/>
                <a:moveTo>
                  <a:pt x="162797" y="67450"/>
                </a:moveTo>
                <a:cubicBezTo>
                  <a:pt x="163357" y="67773"/>
                  <a:pt x="164326" y="69172"/>
                  <a:pt x="164907" y="71497"/>
                </a:cubicBezTo>
                <a:lnTo>
                  <a:pt x="160709" y="71497"/>
                </a:lnTo>
                <a:cubicBezTo>
                  <a:pt x="161291" y="69172"/>
                  <a:pt x="162259" y="67773"/>
                  <a:pt x="162797" y="67450"/>
                </a:cubicBezTo>
                <a:close/>
                <a:moveTo>
                  <a:pt x="221067" y="50251"/>
                </a:moveTo>
                <a:lnTo>
                  <a:pt x="221067" y="50251"/>
                </a:lnTo>
                <a:cubicBezTo>
                  <a:pt x="226168" y="57656"/>
                  <a:pt x="223348" y="67880"/>
                  <a:pt x="215169" y="71647"/>
                </a:cubicBezTo>
                <a:cubicBezTo>
                  <a:pt x="210067" y="64221"/>
                  <a:pt x="212887" y="53997"/>
                  <a:pt x="221067" y="50251"/>
                </a:cubicBezTo>
                <a:close/>
                <a:moveTo>
                  <a:pt x="108962" y="78213"/>
                </a:moveTo>
                <a:cubicBezTo>
                  <a:pt x="109586" y="78213"/>
                  <a:pt x="110189" y="78449"/>
                  <a:pt x="110641" y="78880"/>
                </a:cubicBezTo>
                <a:cubicBezTo>
                  <a:pt x="110684" y="78923"/>
                  <a:pt x="110727" y="78966"/>
                  <a:pt x="110770" y="79009"/>
                </a:cubicBezTo>
                <a:cubicBezTo>
                  <a:pt x="110856" y="79095"/>
                  <a:pt x="110921" y="79181"/>
                  <a:pt x="110986" y="79267"/>
                </a:cubicBezTo>
                <a:cubicBezTo>
                  <a:pt x="111007" y="79289"/>
                  <a:pt x="111029" y="79332"/>
                  <a:pt x="111050" y="79375"/>
                </a:cubicBezTo>
                <a:cubicBezTo>
                  <a:pt x="111115" y="79483"/>
                  <a:pt x="111179" y="79590"/>
                  <a:pt x="111244" y="79719"/>
                </a:cubicBezTo>
                <a:lnTo>
                  <a:pt x="111244" y="79741"/>
                </a:lnTo>
                <a:cubicBezTo>
                  <a:pt x="111309" y="79870"/>
                  <a:pt x="111352" y="80021"/>
                  <a:pt x="111373" y="80150"/>
                </a:cubicBezTo>
                <a:lnTo>
                  <a:pt x="111395" y="80236"/>
                </a:lnTo>
                <a:cubicBezTo>
                  <a:pt x="111416" y="80387"/>
                  <a:pt x="111438" y="80537"/>
                  <a:pt x="111438" y="80709"/>
                </a:cubicBezTo>
                <a:lnTo>
                  <a:pt x="111438" y="84670"/>
                </a:lnTo>
                <a:lnTo>
                  <a:pt x="86361" y="84670"/>
                </a:lnTo>
                <a:lnTo>
                  <a:pt x="86361" y="78213"/>
                </a:lnTo>
                <a:close/>
                <a:moveTo>
                  <a:pt x="227675" y="76404"/>
                </a:moveTo>
                <a:cubicBezTo>
                  <a:pt x="233315" y="76404"/>
                  <a:pt x="238416" y="79676"/>
                  <a:pt x="240805" y="84778"/>
                </a:cubicBezTo>
                <a:cubicBezTo>
                  <a:pt x="238269" y="86543"/>
                  <a:pt x="235392" y="87375"/>
                  <a:pt x="232555" y="87375"/>
                </a:cubicBezTo>
                <a:cubicBezTo>
                  <a:pt x="227159" y="87375"/>
                  <a:pt x="221906" y="84363"/>
                  <a:pt x="219409" y="79030"/>
                </a:cubicBezTo>
                <a:cubicBezTo>
                  <a:pt x="220529" y="78449"/>
                  <a:pt x="221648" y="77868"/>
                  <a:pt x="222767" y="77287"/>
                </a:cubicBezTo>
                <a:cubicBezTo>
                  <a:pt x="224339" y="76706"/>
                  <a:pt x="225996" y="76404"/>
                  <a:pt x="227675" y="76404"/>
                </a:cubicBezTo>
                <a:close/>
                <a:moveTo>
                  <a:pt x="111459" y="93043"/>
                </a:moveTo>
                <a:lnTo>
                  <a:pt x="111459" y="99501"/>
                </a:lnTo>
                <a:lnTo>
                  <a:pt x="86361" y="99501"/>
                </a:lnTo>
                <a:lnTo>
                  <a:pt x="86361" y="93043"/>
                </a:lnTo>
                <a:close/>
                <a:moveTo>
                  <a:pt x="158621" y="100470"/>
                </a:moveTo>
                <a:lnTo>
                  <a:pt x="158621" y="104430"/>
                </a:lnTo>
                <a:cubicBezTo>
                  <a:pt x="158621" y="105808"/>
                  <a:pt x="157502" y="106906"/>
                  <a:pt x="156124" y="106927"/>
                </a:cubicBezTo>
                <a:lnTo>
                  <a:pt x="119833" y="106927"/>
                </a:lnTo>
                <a:lnTo>
                  <a:pt x="119833" y="100470"/>
                </a:lnTo>
                <a:close/>
                <a:moveTo>
                  <a:pt x="49165" y="98511"/>
                </a:moveTo>
                <a:lnTo>
                  <a:pt x="49165" y="114332"/>
                </a:lnTo>
                <a:lnTo>
                  <a:pt x="45462" y="114332"/>
                </a:lnTo>
                <a:cubicBezTo>
                  <a:pt x="44085" y="114332"/>
                  <a:pt x="42965" y="113213"/>
                  <a:pt x="42965" y="111857"/>
                </a:cubicBezTo>
                <a:lnTo>
                  <a:pt x="42965" y="101008"/>
                </a:lnTo>
                <a:cubicBezTo>
                  <a:pt x="42965" y="99630"/>
                  <a:pt x="44085" y="98511"/>
                  <a:pt x="45462" y="98511"/>
                </a:cubicBezTo>
                <a:close/>
                <a:moveTo>
                  <a:pt x="77987" y="78191"/>
                </a:moveTo>
                <a:lnTo>
                  <a:pt x="77987" y="114332"/>
                </a:lnTo>
                <a:lnTo>
                  <a:pt x="57516" y="114332"/>
                </a:lnTo>
                <a:lnTo>
                  <a:pt x="57516" y="80709"/>
                </a:lnTo>
                <a:cubicBezTo>
                  <a:pt x="57516" y="79332"/>
                  <a:pt x="58636" y="78213"/>
                  <a:pt x="60013" y="78213"/>
                </a:cubicBezTo>
                <a:lnTo>
                  <a:pt x="77987" y="78191"/>
                </a:lnTo>
                <a:close/>
                <a:moveTo>
                  <a:pt x="111459" y="107874"/>
                </a:moveTo>
                <a:lnTo>
                  <a:pt x="111459" y="111103"/>
                </a:lnTo>
                <a:lnTo>
                  <a:pt x="111459" y="111857"/>
                </a:lnTo>
                <a:cubicBezTo>
                  <a:pt x="111459" y="113213"/>
                  <a:pt x="110340" y="114332"/>
                  <a:pt x="108962" y="114332"/>
                </a:cubicBezTo>
                <a:lnTo>
                  <a:pt x="86361" y="114332"/>
                </a:lnTo>
                <a:lnTo>
                  <a:pt x="86361" y="107874"/>
                </a:lnTo>
                <a:close/>
                <a:moveTo>
                  <a:pt x="77987" y="122705"/>
                </a:moveTo>
                <a:lnTo>
                  <a:pt x="77987" y="134135"/>
                </a:lnTo>
                <a:cubicBezTo>
                  <a:pt x="77987" y="135513"/>
                  <a:pt x="76868" y="136611"/>
                  <a:pt x="75490" y="136632"/>
                </a:cubicBezTo>
                <a:lnTo>
                  <a:pt x="49832" y="136632"/>
                </a:lnTo>
                <a:cubicBezTo>
                  <a:pt x="53104" y="130713"/>
                  <a:pt x="56892" y="126860"/>
                  <a:pt x="59540" y="124643"/>
                </a:cubicBezTo>
                <a:lnTo>
                  <a:pt x="63436" y="131681"/>
                </a:lnTo>
                <a:cubicBezTo>
                  <a:pt x="64201" y="133078"/>
                  <a:pt x="65638" y="133862"/>
                  <a:pt x="67117" y="133862"/>
                </a:cubicBezTo>
                <a:cubicBezTo>
                  <a:pt x="67804" y="133862"/>
                  <a:pt x="68499" y="133694"/>
                  <a:pt x="69140" y="133339"/>
                </a:cubicBezTo>
                <a:cubicBezTo>
                  <a:pt x="71164" y="132220"/>
                  <a:pt x="71895" y="129658"/>
                  <a:pt x="70776" y="127635"/>
                </a:cubicBezTo>
                <a:lnTo>
                  <a:pt x="68042" y="122705"/>
                </a:lnTo>
                <a:close/>
                <a:moveTo>
                  <a:pt x="278096" y="1"/>
                </a:moveTo>
                <a:cubicBezTo>
                  <a:pt x="278000" y="1"/>
                  <a:pt x="277904" y="4"/>
                  <a:pt x="277808" y="11"/>
                </a:cubicBezTo>
                <a:cubicBezTo>
                  <a:pt x="268918" y="571"/>
                  <a:pt x="260932" y="5586"/>
                  <a:pt x="256541" y="13314"/>
                </a:cubicBezTo>
                <a:cubicBezTo>
                  <a:pt x="252128" y="21041"/>
                  <a:pt x="251934" y="30469"/>
                  <a:pt x="255981" y="38391"/>
                </a:cubicBezTo>
                <a:cubicBezTo>
                  <a:pt x="255163" y="39424"/>
                  <a:pt x="254345" y="40436"/>
                  <a:pt x="253505" y="41426"/>
                </a:cubicBezTo>
                <a:cubicBezTo>
                  <a:pt x="252881" y="33763"/>
                  <a:pt x="248469" y="26939"/>
                  <a:pt x="241731" y="23215"/>
                </a:cubicBezTo>
                <a:cubicBezTo>
                  <a:pt x="241103" y="22865"/>
                  <a:pt x="240410" y="22692"/>
                  <a:pt x="239720" y="22692"/>
                </a:cubicBezTo>
                <a:cubicBezTo>
                  <a:pt x="238967" y="22692"/>
                  <a:pt x="238217" y="22897"/>
                  <a:pt x="237555" y="23301"/>
                </a:cubicBezTo>
                <a:cubicBezTo>
                  <a:pt x="230559" y="27542"/>
                  <a:pt x="226362" y="35162"/>
                  <a:pt x="226513" y="43341"/>
                </a:cubicBezTo>
                <a:cubicBezTo>
                  <a:pt x="226513" y="43449"/>
                  <a:pt x="226513" y="43535"/>
                  <a:pt x="226534" y="43643"/>
                </a:cubicBezTo>
                <a:cubicBezTo>
                  <a:pt x="226168" y="43212"/>
                  <a:pt x="225781" y="42803"/>
                  <a:pt x="225393" y="42394"/>
                </a:cubicBezTo>
                <a:cubicBezTo>
                  <a:pt x="224587" y="41588"/>
                  <a:pt x="223504" y="41147"/>
                  <a:pt x="222395" y="41147"/>
                </a:cubicBezTo>
                <a:cubicBezTo>
                  <a:pt x="222053" y="41147"/>
                  <a:pt x="221708" y="41189"/>
                  <a:pt x="221368" y="41275"/>
                </a:cubicBezTo>
                <a:cubicBezTo>
                  <a:pt x="206537" y="45128"/>
                  <a:pt x="199627" y="62176"/>
                  <a:pt x="207570" y="75242"/>
                </a:cubicBezTo>
                <a:cubicBezTo>
                  <a:pt x="202856" y="77201"/>
                  <a:pt x="198056" y="78837"/>
                  <a:pt x="193148" y="80193"/>
                </a:cubicBezTo>
                <a:cubicBezTo>
                  <a:pt x="192007" y="80516"/>
                  <a:pt x="190845" y="80796"/>
                  <a:pt x="189661" y="81097"/>
                </a:cubicBezTo>
                <a:lnTo>
                  <a:pt x="183978" y="82216"/>
                </a:lnTo>
                <a:cubicBezTo>
                  <a:pt x="183892" y="76404"/>
                  <a:pt x="179243" y="71690"/>
                  <a:pt x="173431" y="71518"/>
                </a:cubicBezTo>
                <a:cubicBezTo>
                  <a:pt x="172290" y="64178"/>
                  <a:pt x="168093" y="59033"/>
                  <a:pt x="162797" y="59033"/>
                </a:cubicBezTo>
                <a:cubicBezTo>
                  <a:pt x="157524" y="59033"/>
                  <a:pt x="153326" y="64156"/>
                  <a:pt x="152185" y="71497"/>
                </a:cubicBezTo>
                <a:lnTo>
                  <a:pt x="146589" y="71497"/>
                </a:lnTo>
                <a:cubicBezTo>
                  <a:pt x="144264" y="71497"/>
                  <a:pt x="142391" y="73369"/>
                  <a:pt x="142391" y="75694"/>
                </a:cubicBezTo>
                <a:cubicBezTo>
                  <a:pt x="142391" y="77997"/>
                  <a:pt x="144264" y="79870"/>
                  <a:pt x="146589" y="79870"/>
                </a:cubicBezTo>
                <a:lnTo>
                  <a:pt x="173130" y="79870"/>
                </a:lnTo>
                <a:cubicBezTo>
                  <a:pt x="174507" y="79870"/>
                  <a:pt x="175626" y="80989"/>
                  <a:pt x="175626" y="82367"/>
                </a:cubicBezTo>
                <a:lnTo>
                  <a:pt x="175626" y="89621"/>
                </a:lnTo>
                <a:cubicBezTo>
                  <a:pt x="175626" y="90977"/>
                  <a:pt x="174507" y="92096"/>
                  <a:pt x="173130" y="92096"/>
                </a:cubicBezTo>
                <a:lnTo>
                  <a:pt x="119833" y="92096"/>
                </a:lnTo>
                <a:lnTo>
                  <a:pt x="119833" y="80688"/>
                </a:lnTo>
                <a:cubicBezTo>
                  <a:pt x="119811" y="80430"/>
                  <a:pt x="119811" y="80150"/>
                  <a:pt x="119790" y="79870"/>
                </a:cubicBezTo>
                <a:lnTo>
                  <a:pt x="127065" y="79870"/>
                </a:lnTo>
                <a:cubicBezTo>
                  <a:pt x="129368" y="79870"/>
                  <a:pt x="131241" y="77997"/>
                  <a:pt x="131241" y="75694"/>
                </a:cubicBezTo>
                <a:cubicBezTo>
                  <a:pt x="131241" y="73369"/>
                  <a:pt x="129368" y="71497"/>
                  <a:pt x="127065" y="71497"/>
                </a:cubicBezTo>
                <a:lnTo>
                  <a:pt x="114731" y="71497"/>
                </a:lnTo>
                <a:cubicBezTo>
                  <a:pt x="112987" y="70420"/>
                  <a:pt x="111007" y="69839"/>
                  <a:pt x="108962" y="69839"/>
                </a:cubicBezTo>
                <a:lnTo>
                  <a:pt x="60013" y="69839"/>
                </a:lnTo>
                <a:cubicBezTo>
                  <a:pt x="55794" y="69839"/>
                  <a:pt x="51963" y="72293"/>
                  <a:pt x="50176" y="76103"/>
                </a:cubicBezTo>
                <a:cubicBezTo>
                  <a:pt x="46517" y="73800"/>
                  <a:pt x="42406" y="72250"/>
                  <a:pt x="38122" y="71540"/>
                </a:cubicBezTo>
                <a:cubicBezTo>
                  <a:pt x="37951" y="71518"/>
                  <a:pt x="37781" y="71508"/>
                  <a:pt x="37612" y="71508"/>
                </a:cubicBezTo>
                <a:cubicBezTo>
                  <a:pt x="35559" y="71508"/>
                  <a:pt x="33771" y="73045"/>
                  <a:pt x="33473" y="75134"/>
                </a:cubicBezTo>
                <a:cubicBezTo>
                  <a:pt x="33171" y="77395"/>
                  <a:pt x="34743" y="79483"/>
                  <a:pt x="37003" y="79827"/>
                </a:cubicBezTo>
                <a:cubicBezTo>
                  <a:pt x="37089" y="79827"/>
                  <a:pt x="44321" y="80903"/>
                  <a:pt x="49165" y="85962"/>
                </a:cubicBezTo>
                <a:lnTo>
                  <a:pt x="49165" y="90159"/>
                </a:lnTo>
                <a:lnTo>
                  <a:pt x="45462" y="90159"/>
                </a:lnTo>
                <a:cubicBezTo>
                  <a:pt x="39457" y="90159"/>
                  <a:pt x="34613" y="95002"/>
                  <a:pt x="34592" y="101008"/>
                </a:cubicBezTo>
                <a:lnTo>
                  <a:pt x="34592" y="104021"/>
                </a:lnTo>
                <a:cubicBezTo>
                  <a:pt x="27144" y="108434"/>
                  <a:pt x="20622" y="114246"/>
                  <a:pt x="15327" y="121091"/>
                </a:cubicBezTo>
                <a:cubicBezTo>
                  <a:pt x="13906" y="122921"/>
                  <a:pt x="14250" y="125547"/>
                  <a:pt x="16080" y="126967"/>
                </a:cubicBezTo>
                <a:cubicBezTo>
                  <a:pt x="16843" y="127551"/>
                  <a:pt x="17749" y="127835"/>
                  <a:pt x="18647" y="127835"/>
                </a:cubicBezTo>
                <a:cubicBezTo>
                  <a:pt x="19901" y="127835"/>
                  <a:pt x="21141" y="127280"/>
                  <a:pt x="21956" y="126214"/>
                </a:cubicBezTo>
                <a:cubicBezTo>
                  <a:pt x="25594" y="121478"/>
                  <a:pt x="29921" y="117324"/>
                  <a:pt x="34786" y="113880"/>
                </a:cubicBezTo>
                <a:cubicBezTo>
                  <a:pt x="34786" y="113902"/>
                  <a:pt x="34807" y="113945"/>
                  <a:pt x="34807" y="113966"/>
                </a:cubicBezTo>
                <a:cubicBezTo>
                  <a:pt x="34829" y="114095"/>
                  <a:pt x="34872" y="114203"/>
                  <a:pt x="34893" y="114332"/>
                </a:cubicBezTo>
                <a:cubicBezTo>
                  <a:pt x="34936" y="114547"/>
                  <a:pt x="35001" y="114741"/>
                  <a:pt x="35065" y="114956"/>
                </a:cubicBezTo>
                <a:cubicBezTo>
                  <a:pt x="35087" y="115085"/>
                  <a:pt x="35152" y="115215"/>
                  <a:pt x="35195" y="115344"/>
                </a:cubicBezTo>
                <a:cubicBezTo>
                  <a:pt x="35259" y="115537"/>
                  <a:pt x="35324" y="115731"/>
                  <a:pt x="35388" y="115925"/>
                </a:cubicBezTo>
                <a:cubicBezTo>
                  <a:pt x="35453" y="116033"/>
                  <a:pt x="35496" y="116162"/>
                  <a:pt x="35561" y="116291"/>
                </a:cubicBezTo>
                <a:cubicBezTo>
                  <a:pt x="35647" y="116463"/>
                  <a:pt x="35733" y="116657"/>
                  <a:pt x="35819" y="116829"/>
                </a:cubicBezTo>
                <a:cubicBezTo>
                  <a:pt x="35883" y="116958"/>
                  <a:pt x="35948" y="117066"/>
                  <a:pt x="36013" y="117195"/>
                </a:cubicBezTo>
                <a:cubicBezTo>
                  <a:pt x="36120" y="117367"/>
                  <a:pt x="36228" y="117539"/>
                  <a:pt x="36335" y="117711"/>
                </a:cubicBezTo>
                <a:cubicBezTo>
                  <a:pt x="36400" y="117819"/>
                  <a:pt x="36465" y="117927"/>
                  <a:pt x="36551" y="118034"/>
                </a:cubicBezTo>
                <a:cubicBezTo>
                  <a:pt x="36658" y="118207"/>
                  <a:pt x="36787" y="118379"/>
                  <a:pt x="36938" y="118551"/>
                </a:cubicBezTo>
                <a:cubicBezTo>
                  <a:pt x="37003" y="118637"/>
                  <a:pt x="37067" y="118723"/>
                  <a:pt x="37132" y="118809"/>
                </a:cubicBezTo>
                <a:cubicBezTo>
                  <a:pt x="37304" y="119025"/>
                  <a:pt x="37498" y="119218"/>
                  <a:pt x="37670" y="119412"/>
                </a:cubicBezTo>
                <a:cubicBezTo>
                  <a:pt x="37713" y="119455"/>
                  <a:pt x="37756" y="119498"/>
                  <a:pt x="37799" y="119541"/>
                </a:cubicBezTo>
                <a:cubicBezTo>
                  <a:pt x="38036" y="119778"/>
                  <a:pt x="38273" y="119993"/>
                  <a:pt x="38531" y="120208"/>
                </a:cubicBezTo>
                <a:cubicBezTo>
                  <a:pt x="38596" y="120273"/>
                  <a:pt x="38682" y="120316"/>
                  <a:pt x="38746" y="120381"/>
                </a:cubicBezTo>
                <a:cubicBezTo>
                  <a:pt x="38940" y="120531"/>
                  <a:pt x="39112" y="120660"/>
                  <a:pt x="39327" y="120811"/>
                </a:cubicBezTo>
                <a:cubicBezTo>
                  <a:pt x="39414" y="120876"/>
                  <a:pt x="39521" y="120940"/>
                  <a:pt x="39629" y="121005"/>
                </a:cubicBezTo>
                <a:cubicBezTo>
                  <a:pt x="39801" y="121113"/>
                  <a:pt x="39973" y="121220"/>
                  <a:pt x="40167" y="121328"/>
                </a:cubicBezTo>
                <a:cubicBezTo>
                  <a:pt x="40275" y="121392"/>
                  <a:pt x="40404" y="121457"/>
                  <a:pt x="40511" y="121521"/>
                </a:cubicBezTo>
                <a:cubicBezTo>
                  <a:pt x="40705" y="121608"/>
                  <a:pt x="40877" y="121694"/>
                  <a:pt x="41050" y="121780"/>
                </a:cubicBezTo>
                <a:cubicBezTo>
                  <a:pt x="41179" y="121844"/>
                  <a:pt x="41308" y="121887"/>
                  <a:pt x="41437" y="121930"/>
                </a:cubicBezTo>
                <a:cubicBezTo>
                  <a:pt x="41631" y="122017"/>
                  <a:pt x="41803" y="122081"/>
                  <a:pt x="41997" y="122146"/>
                </a:cubicBezTo>
                <a:cubicBezTo>
                  <a:pt x="42126" y="122189"/>
                  <a:pt x="42276" y="122232"/>
                  <a:pt x="42384" y="122275"/>
                </a:cubicBezTo>
                <a:cubicBezTo>
                  <a:pt x="42599" y="122339"/>
                  <a:pt x="42793" y="122382"/>
                  <a:pt x="43008" y="122426"/>
                </a:cubicBezTo>
                <a:cubicBezTo>
                  <a:pt x="43137" y="122469"/>
                  <a:pt x="43267" y="122490"/>
                  <a:pt x="43374" y="122512"/>
                </a:cubicBezTo>
                <a:cubicBezTo>
                  <a:pt x="43611" y="122555"/>
                  <a:pt x="43848" y="122598"/>
                  <a:pt x="44063" y="122619"/>
                </a:cubicBezTo>
                <a:cubicBezTo>
                  <a:pt x="44192" y="122641"/>
                  <a:pt x="44300" y="122662"/>
                  <a:pt x="44407" y="122662"/>
                </a:cubicBezTo>
                <a:cubicBezTo>
                  <a:pt x="44752" y="122705"/>
                  <a:pt x="45096" y="122727"/>
                  <a:pt x="45462" y="122727"/>
                </a:cubicBezTo>
                <a:lnTo>
                  <a:pt x="49487" y="122727"/>
                </a:lnTo>
                <a:cubicBezTo>
                  <a:pt x="43310" y="129529"/>
                  <a:pt x="36185" y="141282"/>
                  <a:pt x="34829" y="159837"/>
                </a:cubicBezTo>
                <a:cubicBezTo>
                  <a:pt x="34635" y="160676"/>
                  <a:pt x="34075" y="161903"/>
                  <a:pt x="32612" y="161903"/>
                </a:cubicBezTo>
                <a:lnTo>
                  <a:pt x="9558" y="161903"/>
                </a:lnTo>
                <a:cubicBezTo>
                  <a:pt x="9127" y="161731"/>
                  <a:pt x="8718" y="161322"/>
                  <a:pt x="8761" y="160353"/>
                </a:cubicBezTo>
                <a:cubicBezTo>
                  <a:pt x="9386" y="154240"/>
                  <a:pt x="10806" y="148234"/>
                  <a:pt x="12959" y="142487"/>
                </a:cubicBezTo>
                <a:cubicBezTo>
                  <a:pt x="13777" y="140313"/>
                  <a:pt x="12701" y="137902"/>
                  <a:pt x="10526" y="137084"/>
                </a:cubicBezTo>
                <a:cubicBezTo>
                  <a:pt x="10042" y="136900"/>
                  <a:pt x="9544" y="136813"/>
                  <a:pt x="9054" y="136813"/>
                </a:cubicBezTo>
                <a:cubicBezTo>
                  <a:pt x="7362" y="136813"/>
                  <a:pt x="5758" y="137848"/>
                  <a:pt x="5124" y="139517"/>
                </a:cubicBezTo>
                <a:cubicBezTo>
                  <a:pt x="2713" y="145974"/>
                  <a:pt x="1120" y="152733"/>
                  <a:pt x="431" y="159600"/>
                </a:cubicBezTo>
                <a:lnTo>
                  <a:pt x="431" y="159729"/>
                </a:lnTo>
                <a:cubicBezTo>
                  <a:pt x="1" y="166208"/>
                  <a:pt x="4865" y="169544"/>
                  <a:pt x="8223" y="170190"/>
                </a:cubicBezTo>
                <a:cubicBezTo>
                  <a:pt x="8503" y="170233"/>
                  <a:pt x="8761" y="170276"/>
                  <a:pt x="9041" y="170276"/>
                </a:cubicBezTo>
                <a:lnTo>
                  <a:pt x="32633" y="170276"/>
                </a:lnTo>
                <a:cubicBezTo>
                  <a:pt x="39715" y="170276"/>
                  <a:pt x="42578" y="164271"/>
                  <a:pt x="43116" y="161128"/>
                </a:cubicBezTo>
                <a:cubicBezTo>
                  <a:pt x="43137" y="160977"/>
                  <a:pt x="43159" y="160848"/>
                  <a:pt x="43159" y="160719"/>
                </a:cubicBezTo>
                <a:cubicBezTo>
                  <a:pt x="43503" y="155381"/>
                  <a:pt x="44515" y="150086"/>
                  <a:pt x="46173" y="145006"/>
                </a:cubicBezTo>
                <a:lnTo>
                  <a:pt x="75490" y="145006"/>
                </a:lnTo>
                <a:cubicBezTo>
                  <a:pt x="81496" y="144984"/>
                  <a:pt x="86361" y="140141"/>
                  <a:pt x="86361" y="134135"/>
                </a:cubicBezTo>
                <a:lnTo>
                  <a:pt x="86361" y="122705"/>
                </a:lnTo>
                <a:lnTo>
                  <a:pt x="108962" y="122705"/>
                </a:lnTo>
                <a:cubicBezTo>
                  <a:pt x="113633" y="122705"/>
                  <a:pt x="117766" y="119713"/>
                  <a:pt x="119251" y="115279"/>
                </a:cubicBezTo>
                <a:lnTo>
                  <a:pt x="156124" y="115279"/>
                </a:lnTo>
                <a:cubicBezTo>
                  <a:pt x="162130" y="115279"/>
                  <a:pt x="166973" y="110414"/>
                  <a:pt x="166995" y="104430"/>
                </a:cubicBezTo>
                <a:lnTo>
                  <a:pt x="166995" y="100448"/>
                </a:lnTo>
                <a:lnTo>
                  <a:pt x="173130" y="100448"/>
                </a:lnTo>
                <a:cubicBezTo>
                  <a:pt x="178769" y="100448"/>
                  <a:pt x="183462" y="96122"/>
                  <a:pt x="183935" y="90503"/>
                </a:cubicBezTo>
                <a:cubicBezTo>
                  <a:pt x="184172" y="90547"/>
                  <a:pt x="184387" y="90547"/>
                  <a:pt x="184603" y="90568"/>
                </a:cubicBezTo>
                <a:cubicBezTo>
                  <a:pt x="184882" y="90547"/>
                  <a:pt x="185162" y="90525"/>
                  <a:pt x="185421" y="90482"/>
                </a:cubicBezTo>
                <a:lnTo>
                  <a:pt x="191383" y="89298"/>
                </a:lnTo>
                <a:lnTo>
                  <a:pt x="191555" y="89255"/>
                </a:lnTo>
                <a:cubicBezTo>
                  <a:pt x="192847" y="88954"/>
                  <a:pt x="194117" y="88609"/>
                  <a:pt x="195365" y="88265"/>
                </a:cubicBezTo>
                <a:cubicBezTo>
                  <a:pt x="200962" y="86737"/>
                  <a:pt x="206451" y="84821"/>
                  <a:pt x="211811" y="82539"/>
                </a:cubicBezTo>
                <a:cubicBezTo>
                  <a:pt x="215578" y="90590"/>
                  <a:pt x="223650" y="95734"/>
                  <a:pt x="232540" y="95734"/>
                </a:cubicBezTo>
                <a:cubicBezTo>
                  <a:pt x="238588" y="95713"/>
                  <a:pt x="244379" y="93323"/>
                  <a:pt x="248684" y="89061"/>
                </a:cubicBezTo>
                <a:cubicBezTo>
                  <a:pt x="249739" y="88007"/>
                  <a:pt x="250147" y="86457"/>
                  <a:pt x="249760" y="85015"/>
                </a:cubicBezTo>
                <a:cubicBezTo>
                  <a:pt x="247801" y="77782"/>
                  <a:pt x="242463" y="71970"/>
                  <a:pt x="235424" y="69409"/>
                </a:cubicBezTo>
                <a:cubicBezTo>
                  <a:pt x="237082" y="68246"/>
                  <a:pt x="238717" y="67041"/>
                  <a:pt x="240310" y="65792"/>
                </a:cubicBezTo>
                <a:cubicBezTo>
                  <a:pt x="244620" y="70552"/>
                  <a:pt x="250723" y="73262"/>
                  <a:pt x="257132" y="73262"/>
                </a:cubicBezTo>
                <a:cubicBezTo>
                  <a:pt x="257157" y="73262"/>
                  <a:pt x="257182" y="73262"/>
                  <a:pt x="257208" y="73262"/>
                </a:cubicBezTo>
                <a:lnTo>
                  <a:pt x="257832" y="73262"/>
                </a:lnTo>
                <a:cubicBezTo>
                  <a:pt x="266012" y="73025"/>
                  <a:pt x="273416" y="68462"/>
                  <a:pt x="277334" y="61294"/>
                </a:cubicBezTo>
                <a:cubicBezTo>
                  <a:pt x="278044" y="59981"/>
                  <a:pt x="278001" y="58388"/>
                  <a:pt x="277226" y="57096"/>
                </a:cubicBezTo>
                <a:cubicBezTo>
                  <a:pt x="273546" y="51091"/>
                  <a:pt x="267303" y="47108"/>
                  <a:pt x="260286" y="46334"/>
                </a:cubicBezTo>
                <a:cubicBezTo>
                  <a:pt x="261276" y="45150"/>
                  <a:pt x="262245" y="43944"/>
                  <a:pt x="263192" y="42717"/>
                </a:cubicBezTo>
                <a:cubicBezTo>
                  <a:pt x="272190" y="41469"/>
                  <a:pt x="279939" y="35678"/>
                  <a:pt x="283663" y="27370"/>
                </a:cubicBezTo>
                <a:cubicBezTo>
                  <a:pt x="287386" y="19082"/>
                  <a:pt x="286590" y="9439"/>
                  <a:pt x="281553" y="1884"/>
                </a:cubicBezTo>
                <a:cubicBezTo>
                  <a:pt x="280768" y="716"/>
                  <a:pt x="279475" y="1"/>
                  <a:pt x="278096"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1463" name="Google Shape;1463;p68"/>
          <p:cNvCxnSpPr/>
          <p:nvPr/>
        </p:nvCxnSpPr>
        <p:spPr>
          <a:xfrm>
            <a:off x="0" y="1028850"/>
            <a:ext cx="4601700" cy="0"/>
          </a:xfrm>
          <a:prstGeom prst="straightConnector1">
            <a:avLst/>
          </a:prstGeom>
          <a:noFill/>
          <a:ln w="19050" cap="flat" cmpd="sng">
            <a:solidFill>
              <a:srgbClr val="F3F3F3"/>
            </a:solidFill>
            <a:prstDash val="solid"/>
            <a:round/>
            <a:headEnd type="none" w="med" len="med"/>
            <a:tailEnd type="none" w="med" len="med"/>
          </a:ln>
        </p:spPr>
      </p:cxnSp>
    </p:spTree>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solidFill>
          <a:srgbClr val="2C3938"/>
        </a:solidFill>
        <a:effectLst/>
      </p:bgPr>
    </p:bg>
    <p:spTree>
      <p:nvGrpSpPr>
        <p:cNvPr id="1" name="Shape 1467"/>
        <p:cNvGrpSpPr/>
        <p:nvPr/>
      </p:nvGrpSpPr>
      <p:grpSpPr>
        <a:xfrm>
          <a:off x="0" y="0"/>
          <a:ext cx="0" cy="0"/>
          <a:chOff x="0" y="0"/>
          <a:chExt cx="0" cy="0"/>
        </a:xfrm>
      </p:grpSpPr>
      <p:sp>
        <p:nvSpPr>
          <p:cNvPr id="1468" name="Google Shape;1468;p69"/>
          <p:cNvSpPr txBox="1">
            <a:spLocks noGrp="1"/>
          </p:cNvSpPr>
          <p:nvPr>
            <p:ph type="title"/>
          </p:nvPr>
        </p:nvSpPr>
        <p:spPr>
          <a:xfrm>
            <a:off x="432925" y="375875"/>
            <a:ext cx="8293200" cy="577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FRIENDSHIP ICONS</a:t>
            </a:r>
            <a:endParaRPr/>
          </a:p>
        </p:txBody>
      </p:sp>
      <p:cxnSp>
        <p:nvCxnSpPr>
          <p:cNvPr id="1469" name="Google Shape;1469;p69"/>
          <p:cNvCxnSpPr/>
          <p:nvPr/>
        </p:nvCxnSpPr>
        <p:spPr>
          <a:xfrm>
            <a:off x="0" y="1028850"/>
            <a:ext cx="4601700" cy="0"/>
          </a:xfrm>
          <a:prstGeom prst="straightConnector1">
            <a:avLst/>
          </a:prstGeom>
          <a:noFill/>
          <a:ln w="19050" cap="flat" cmpd="sng">
            <a:solidFill>
              <a:srgbClr val="F3F3F3"/>
            </a:solidFill>
            <a:prstDash val="solid"/>
            <a:round/>
            <a:headEnd type="none" w="med" len="med"/>
            <a:tailEnd type="none" w="med" len="med"/>
          </a:ln>
        </p:spPr>
      </p:cxnSp>
      <p:grpSp>
        <p:nvGrpSpPr>
          <p:cNvPr id="1470" name="Google Shape;1470;p69"/>
          <p:cNvGrpSpPr/>
          <p:nvPr/>
        </p:nvGrpSpPr>
        <p:grpSpPr>
          <a:xfrm>
            <a:off x="4088047" y="4110316"/>
            <a:ext cx="379857" cy="381739"/>
            <a:chOff x="4088047" y="4110316"/>
            <a:chExt cx="379857" cy="381739"/>
          </a:xfrm>
        </p:grpSpPr>
        <p:sp>
          <p:nvSpPr>
            <p:cNvPr id="1471" name="Google Shape;1471;p69"/>
            <p:cNvSpPr/>
            <p:nvPr/>
          </p:nvSpPr>
          <p:spPr>
            <a:xfrm>
              <a:off x="4131740" y="4364198"/>
              <a:ext cx="44518" cy="21834"/>
            </a:xfrm>
            <a:custGeom>
              <a:avLst/>
              <a:gdLst/>
              <a:ahLst/>
              <a:cxnLst/>
              <a:rect l="l" t="t" r="r" b="b"/>
              <a:pathLst>
                <a:path w="1727" h="847" extrusionOk="0">
                  <a:moveTo>
                    <a:pt x="1478" y="1"/>
                  </a:moveTo>
                  <a:cubicBezTo>
                    <a:pt x="1391" y="1"/>
                    <a:pt x="1306" y="52"/>
                    <a:pt x="1275" y="145"/>
                  </a:cubicBezTo>
                  <a:cubicBezTo>
                    <a:pt x="1200" y="325"/>
                    <a:pt x="1034" y="416"/>
                    <a:pt x="870" y="416"/>
                  </a:cubicBezTo>
                  <a:cubicBezTo>
                    <a:pt x="706" y="416"/>
                    <a:pt x="543" y="325"/>
                    <a:pt x="472" y="145"/>
                  </a:cubicBezTo>
                  <a:cubicBezTo>
                    <a:pt x="432" y="46"/>
                    <a:pt x="354" y="5"/>
                    <a:pt x="276" y="5"/>
                  </a:cubicBezTo>
                  <a:cubicBezTo>
                    <a:pt x="138" y="5"/>
                    <a:pt x="1" y="133"/>
                    <a:pt x="71" y="305"/>
                  </a:cubicBezTo>
                  <a:cubicBezTo>
                    <a:pt x="217" y="666"/>
                    <a:pt x="545" y="847"/>
                    <a:pt x="874" y="847"/>
                  </a:cubicBezTo>
                  <a:cubicBezTo>
                    <a:pt x="1202" y="847"/>
                    <a:pt x="1531" y="666"/>
                    <a:pt x="1676" y="305"/>
                  </a:cubicBezTo>
                  <a:cubicBezTo>
                    <a:pt x="1726" y="195"/>
                    <a:pt x="1666" y="65"/>
                    <a:pt x="1556" y="14"/>
                  </a:cubicBezTo>
                  <a:cubicBezTo>
                    <a:pt x="1531" y="5"/>
                    <a:pt x="1504" y="1"/>
                    <a:pt x="1478"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 name="Google Shape;1472;p69"/>
            <p:cNvSpPr/>
            <p:nvPr/>
          </p:nvSpPr>
          <p:spPr>
            <a:xfrm>
              <a:off x="4127874" y="4339736"/>
              <a:ext cx="11136" cy="13147"/>
            </a:xfrm>
            <a:custGeom>
              <a:avLst/>
              <a:gdLst/>
              <a:ahLst/>
              <a:cxnLst/>
              <a:rect l="l" t="t" r="r" b="b"/>
              <a:pathLst>
                <a:path w="432" h="510" extrusionOk="0">
                  <a:moveTo>
                    <a:pt x="221" y="0"/>
                  </a:moveTo>
                  <a:cubicBezTo>
                    <a:pt x="101" y="0"/>
                    <a:pt x="1" y="101"/>
                    <a:pt x="1" y="221"/>
                  </a:cubicBezTo>
                  <a:lnTo>
                    <a:pt x="1" y="291"/>
                  </a:lnTo>
                  <a:cubicBezTo>
                    <a:pt x="1" y="437"/>
                    <a:pt x="108" y="509"/>
                    <a:pt x="216" y="509"/>
                  </a:cubicBezTo>
                  <a:cubicBezTo>
                    <a:pt x="324" y="509"/>
                    <a:pt x="432" y="437"/>
                    <a:pt x="432" y="291"/>
                  </a:cubicBezTo>
                  <a:lnTo>
                    <a:pt x="432" y="221"/>
                  </a:lnTo>
                  <a:cubicBezTo>
                    <a:pt x="432" y="101"/>
                    <a:pt x="332" y="0"/>
                    <a:pt x="221"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 name="Google Shape;1473;p69"/>
            <p:cNvSpPr/>
            <p:nvPr/>
          </p:nvSpPr>
          <p:spPr>
            <a:xfrm>
              <a:off x="4169246" y="4339736"/>
              <a:ext cx="11394" cy="13147"/>
            </a:xfrm>
            <a:custGeom>
              <a:avLst/>
              <a:gdLst/>
              <a:ahLst/>
              <a:cxnLst/>
              <a:rect l="l" t="t" r="r" b="b"/>
              <a:pathLst>
                <a:path w="442" h="510" extrusionOk="0">
                  <a:moveTo>
                    <a:pt x="221" y="0"/>
                  </a:moveTo>
                  <a:cubicBezTo>
                    <a:pt x="101" y="0"/>
                    <a:pt x="0" y="101"/>
                    <a:pt x="0" y="221"/>
                  </a:cubicBezTo>
                  <a:lnTo>
                    <a:pt x="0" y="291"/>
                  </a:lnTo>
                  <a:cubicBezTo>
                    <a:pt x="0" y="437"/>
                    <a:pt x="111" y="509"/>
                    <a:pt x="221" y="509"/>
                  </a:cubicBezTo>
                  <a:cubicBezTo>
                    <a:pt x="331" y="509"/>
                    <a:pt x="442" y="437"/>
                    <a:pt x="442" y="291"/>
                  </a:cubicBezTo>
                  <a:lnTo>
                    <a:pt x="442" y="221"/>
                  </a:lnTo>
                  <a:cubicBezTo>
                    <a:pt x="442" y="101"/>
                    <a:pt x="341" y="0"/>
                    <a:pt x="221"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 name="Google Shape;1474;p69"/>
            <p:cNvSpPr/>
            <p:nvPr/>
          </p:nvSpPr>
          <p:spPr>
            <a:xfrm>
              <a:off x="4088047" y="4270446"/>
              <a:ext cx="132419" cy="221609"/>
            </a:xfrm>
            <a:custGeom>
              <a:avLst/>
              <a:gdLst/>
              <a:ahLst/>
              <a:cxnLst/>
              <a:rect l="l" t="t" r="r" b="b"/>
              <a:pathLst>
                <a:path w="5137" h="8597" extrusionOk="0">
                  <a:moveTo>
                    <a:pt x="3271" y="432"/>
                  </a:moveTo>
                  <a:cubicBezTo>
                    <a:pt x="3652" y="432"/>
                    <a:pt x="3953" y="732"/>
                    <a:pt x="3953" y="1114"/>
                  </a:cubicBezTo>
                  <a:lnTo>
                    <a:pt x="3953" y="1896"/>
                  </a:lnTo>
                  <a:lnTo>
                    <a:pt x="2799" y="1896"/>
                  </a:lnTo>
                  <a:cubicBezTo>
                    <a:pt x="2779" y="1896"/>
                    <a:pt x="2749" y="1886"/>
                    <a:pt x="2729" y="1876"/>
                  </a:cubicBezTo>
                  <a:lnTo>
                    <a:pt x="2167" y="1435"/>
                  </a:lnTo>
                  <a:cubicBezTo>
                    <a:pt x="2107" y="1384"/>
                    <a:pt x="2037" y="1354"/>
                    <a:pt x="1957" y="1354"/>
                  </a:cubicBezTo>
                  <a:cubicBezTo>
                    <a:pt x="1927" y="1354"/>
                    <a:pt x="1897" y="1364"/>
                    <a:pt x="1877" y="1364"/>
                  </a:cubicBezTo>
                  <a:cubicBezTo>
                    <a:pt x="1776" y="1395"/>
                    <a:pt x="1686" y="1465"/>
                    <a:pt x="1646" y="1565"/>
                  </a:cubicBezTo>
                  <a:lnTo>
                    <a:pt x="1526" y="1826"/>
                  </a:lnTo>
                  <a:cubicBezTo>
                    <a:pt x="1505" y="1866"/>
                    <a:pt x="1465" y="1896"/>
                    <a:pt x="1415" y="1896"/>
                  </a:cubicBezTo>
                  <a:lnTo>
                    <a:pt x="1164" y="1896"/>
                  </a:lnTo>
                  <a:lnTo>
                    <a:pt x="1174" y="1104"/>
                  </a:lnTo>
                  <a:cubicBezTo>
                    <a:pt x="1174" y="983"/>
                    <a:pt x="1275" y="883"/>
                    <a:pt x="1395" y="883"/>
                  </a:cubicBezTo>
                  <a:lnTo>
                    <a:pt x="1877" y="883"/>
                  </a:lnTo>
                  <a:cubicBezTo>
                    <a:pt x="1997" y="883"/>
                    <a:pt x="2097" y="783"/>
                    <a:pt x="2097" y="672"/>
                  </a:cubicBezTo>
                  <a:lnTo>
                    <a:pt x="2097" y="512"/>
                  </a:lnTo>
                  <a:cubicBezTo>
                    <a:pt x="2097" y="462"/>
                    <a:pt x="2127" y="432"/>
                    <a:pt x="2177" y="432"/>
                  </a:cubicBezTo>
                  <a:close/>
                  <a:moveTo>
                    <a:pt x="1997" y="1846"/>
                  </a:moveTo>
                  <a:lnTo>
                    <a:pt x="2478" y="2217"/>
                  </a:lnTo>
                  <a:cubicBezTo>
                    <a:pt x="2569" y="2287"/>
                    <a:pt x="2689" y="2327"/>
                    <a:pt x="2809" y="2327"/>
                  </a:cubicBezTo>
                  <a:lnTo>
                    <a:pt x="3963" y="2327"/>
                  </a:lnTo>
                  <a:lnTo>
                    <a:pt x="3963" y="2879"/>
                  </a:lnTo>
                  <a:cubicBezTo>
                    <a:pt x="3963" y="2999"/>
                    <a:pt x="4063" y="3100"/>
                    <a:pt x="4184" y="3100"/>
                  </a:cubicBezTo>
                  <a:lnTo>
                    <a:pt x="4535" y="3100"/>
                  </a:lnTo>
                  <a:cubicBezTo>
                    <a:pt x="4540" y="3099"/>
                    <a:pt x="4545" y="3099"/>
                    <a:pt x="4550" y="3099"/>
                  </a:cubicBezTo>
                  <a:cubicBezTo>
                    <a:pt x="4633" y="3099"/>
                    <a:pt x="4695" y="3174"/>
                    <a:pt x="4695" y="3250"/>
                  </a:cubicBezTo>
                  <a:lnTo>
                    <a:pt x="4695" y="3431"/>
                  </a:lnTo>
                  <a:cubicBezTo>
                    <a:pt x="4695" y="3521"/>
                    <a:pt x="4625" y="3591"/>
                    <a:pt x="4535" y="3591"/>
                  </a:cubicBezTo>
                  <a:lnTo>
                    <a:pt x="4164" y="3591"/>
                  </a:lnTo>
                  <a:cubicBezTo>
                    <a:pt x="4053" y="3591"/>
                    <a:pt x="3953" y="3681"/>
                    <a:pt x="3953" y="3792"/>
                  </a:cubicBezTo>
                  <a:cubicBezTo>
                    <a:pt x="3913" y="4532"/>
                    <a:pt x="3304" y="5113"/>
                    <a:pt x="2564" y="5116"/>
                  </a:cubicBezTo>
                  <a:lnTo>
                    <a:pt x="2564" y="5116"/>
                  </a:lnTo>
                  <a:cubicBezTo>
                    <a:pt x="1824" y="5113"/>
                    <a:pt x="1214" y="4532"/>
                    <a:pt x="1174" y="3802"/>
                  </a:cubicBezTo>
                  <a:cubicBezTo>
                    <a:pt x="1174" y="3681"/>
                    <a:pt x="1074" y="3591"/>
                    <a:pt x="964" y="3591"/>
                  </a:cubicBezTo>
                  <a:lnTo>
                    <a:pt x="593" y="3591"/>
                  </a:lnTo>
                  <a:cubicBezTo>
                    <a:pt x="502" y="3591"/>
                    <a:pt x="432" y="3521"/>
                    <a:pt x="432" y="3431"/>
                  </a:cubicBezTo>
                  <a:lnTo>
                    <a:pt x="432" y="3260"/>
                  </a:lnTo>
                  <a:cubicBezTo>
                    <a:pt x="432" y="3170"/>
                    <a:pt x="502" y="3100"/>
                    <a:pt x="593" y="3100"/>
                  </a:cubicBezTo>
                  <a:lnTo>
                    <a:pt x="964" y="3100"/>
                  </a:lnTo>
                  <a:cubicBezTo>
                    <a:pt x="1084" y="3100"/>
                    <a:pt x="1174" y="2999"/>
                    <a:pt x="1174" y="2879"/>
                  </a:cubicBezTo>
                  <a:lnTo>
                    <a:pt x="1174" y="2327"/>
                  </a:lnTo>
                  <a:lnTo>
                    <a:pt x="1425" y="2327"/>
                  </a:lnTo>
                  <a:cubicBezTo>
                    <a:pt x="1646" y="2327"/>
                    <a:pt x="1836" y="2197"/>
                    <a:pt x="1927" y="2006"/>
                  </a:cubicBezTo>
                  <a:lnTo>
                    <a:pt x="1997" y="1846"/>
                  </a:lnTo>
                  <a:close/>
                  <a:moveTo>
                    <a:pt x="2950" y="5507"/>
                  </a:moveTo>
                  <a:lnTo>
                    <a:pt x="2950" y="5918"/>
                  </a:lnTo>
                  <a:cubicBezTo>
                    <a:pt x="2950" y="6179"/>
                    <a:pt x="2757" y="6309"/>
                    <a:pt x="2564" y="6309"/>
                  </a:cubicBezTo>
                  <a:cubicBezTo>
                    <a:pt x="2371" y="6309"/>
                    <a:pt x="2177" y="6179"/>
                    <a:pt x="2177" y="5918"/>
                  </a:cubicBezTo>
                  <a:lnTo>
                    <a:pt x="2177" y="5507"/>
                  </a:lnTo>
                  <a:cubicBezTo>
                    <a:pt x="2308" y="5532"/>
                    <a:pt x="2438" y="5545"/>
                    <a:pt x="2567" y="5545"/>
                  </a:cubicBezTo>
                  <a:cubicBezTo>
                    <a:pt x="2697" y="5545"/>
                    <a:pt x="2824" y="5532"/>
                    <a:pt x="2950" y="5507"/>
                  </a:cubicBezTo>
                  <a:close/>
                  <a:moveTo>
                    <a:pt x="3391" y="5928"/>
                  </a:moveTo>
                  <a:cubicBezTo>
                    <a:pt x="3953" y="5928"/>
                    <a:pt x="4414" y="6350"/>
                    <a:pt x="4485" y="6901"/>
                  </a:cubicBezTo>
                  <a:lnTo>
                    <a:pt x="4625" y="8165"/>
                  </a:lnTo>
                  <a:lnTo>
                    <a:pt x="4214" y="8165"/>
                  </a:lnTo>
                  <a:lnTo>
                    <a:pt x="4214" y="7232"/>
                  </a:lnTo>
                  <a:cubicBezTo>
                    <a:pt x="4214" y="7087"/>
                    <a:pt x="4106" y="7014"/>
                    <a:pt x="3998" y="7014"/>
                  </a:cubicBezTo>
                  <a:cubicBezTo>
                    <a:pt x="3890" y="7014"/>
                    <a:pt x="3782" y="7087"/>
                    <a:pt x="3782" y="7232"/>
                  </a:cubicBezTo>
                  <a:lnTo>
                    <a:pt x="3782" y="8165"/>
                  </a:lnTo>
                  <a:lnTo>
                    <a:pt x="1355" y="8165"/>
                  </a:lnTo>
                  <a:lnTo>
                    <a:pt x="1355" y="7232"/>
                  </a:lnTo>
                  <a:cubicBezTo>
                    <a:pt x="1355" y="7087"/>
                    <a:pt x="1245" y="7014"/>
                    <a:pt x="1134" y="7014"/>
                  </a:cubicBezTo>
                  <a:cubicBezTo>
                    <a:pt x="1024" y="7014"/>
                    <a:pt x="914" y="7087"/>
                    <a:pt x="914" y="7232"/>
                  </a:cubicBezTo>
                  <a:lnTo>
                    <a:pt x="914" y="8165"/>
                  </a:lnTo>
                  <a:lnTo>
                    <a:pt x="502" y="8165"/>
                  </a:lnTo>
                  <a:lnTo>
                    <a:pt x="653" y="6891"/>
                  </a:lnTo>
                  <a:cubicBezTo>
                    <a:pt x="713" y="6340"/>
                    <a:pt x="1174" y="5928"/>
                    <a:pt x="1736" y="5928"/>
                  </a:cubicBezTo>
                  <a:lnTo>
                    <a:pt x="1746" y="5928"/>
                  </a:lnTo>
                  <a:cubicBezTo>
                    <a:pt x="1756" y="6370"/>
                    <a:pt x="2127" y="6711"/>
                    <a:pt x="2559" y="6711"/>
                  </a:cubicBezTo>
                  <a:cubicBezTo>
                    <a:pt x="3000" y="6711"/>
                    <a:pt x="3361" y="6370"/>
                    <a:pt x="3381" y="5928"/>
                  </a:cubicBezTo>
                  <a:close/>
                  <a:moveTo>
                    <a:pt x="2177" y="0"/>
                  </a:moveTo>
                  <a:cubicBezTo>
                    <a:pt x="1907" y="0"/>
                    <a:pt x="1696" y="191"/>
                    <a:pt x="1666" y="452"/>
                  </a:cubicBezTo>
                  <a:lnTo>
                    <a:pt x="1405" y="452"/>
                  </a:lnTo>
                  <a:cubicBezTo>
                    <a:pt x="1044" y="452"/>
                    <a:pt x="743" y="743"/>
                    <a:pt x="743" y="1104"/>
                  </a:cubicBezTo>
                  <a:lnTo>
                    <a:pt x="743" y="2668"/>
                  </a:lnTo>
                  <a:lnTo>
                    <a:pt x="593" y="2668"/>
                  </a:lnTo>
                  <a:cubicBezTo>
                    <a:pt x="272" y="2668"/>
                    <a:pt x="1" y="2929"/>
                    <a:pt x="1" y="3260"/>
                  </a:cubicBezTo>
                  <a:lnTo>
                    <a:pt x="1" y="3431"/>
                  </a:lnTo>
                  <a:cubicBezTo>
                    <a:pt x="1" y="3762"/>
                    <a:pt x="272" y="4022"/>
                    <a:pt x="593" y="4022"/>
                  </a:cubicBezTo>
                  <a:lnTo>
                    <a:pt x="773" y="4022"/>
                  </a:lnTo>
                  <a:cubicBezTo>
                    <a:pt x="863" y="4604"/>
                    <a:pt x="1235" y="5096"/>
                    <a:pt x="1746" y="5357"/>
                  </a:cubicBezTo>
                  <a:lnTo>
                    <a:pt x="1746" y="5497"/>
                  </a:lnTo>
                  <a:lnTo>
                    <a:pt x="1736" y="5497"/>
                  </a:lnTo>
                  <a:cubicBezTo>
                    <a:pt x="964" y="5497"/>
                    <a:pt x="312" y="6069"/>
                    <a:pt x="222" y="6841"/>
                  </a:cubicBezTo>
                  <a:lnTo>
                    <a:pt x="51" y="8285"/>
                  </a:lnTo>
                  <a:cubicBezTo>
                    <a:pt x="31" y="8446"/>
                    <a:pt x="161" y="8596"/>
                    <a:pt x="322" y="8596"/>
                  </a:cubicBezTo>
                  <a:lnTo>
                    <a:pt x="4805" y="8596"/>
                  </a:lnTo>
                  <a:cubicBezTo>
                    <a:pt x="4966" y="8586"/>
                    <a:pt x="5096" y="8446"/>
                    <a:pt x="5076" y="8285"/>
                  </a:cubicBezTo>
                  <a:lnTo>
                    <a:pt x="4916" y="6841"/>
                  </a:lnTo>
                  <a:cubicBezTo>
                    <a:pt x="4826" y="6069"/>
                    <a:pt x="4174" y="5487"/>
                    <a:pt x="3391" y="5487"/>
                  </a:cubicBezTo>
                  <a:lnTo>
                    <a:pt x="3381" y="5487"/>
                  </a:lnTo>
                  <a:lnTo>
                    <a:pt x="3381" y="5347"/>
                  </a:lnTo>
                  <a:cubicBezTo>
                    <a:pt x="3542" y="5266"/>
                    <a:pt x="3692" y="5166"/>
                    <a:pt x="3823" y="5046"/>
                  </a:cubicBezTo>
                  <a:cubicBezTo>
                    <a:pt x="4113" y="4775"/>
                    <a:pt x="4304" y="4414"/>
                    <a:pt x="4364" y="4022"/>
                  </a:cubicBezTo>
                  <a:lnTo>
                    <a:pt x="4545" y="4022"/>
                  </a:lnTo>
                  <a:cubicBezTo>
                    <a:pt x="4866" y="4022"/>
                    <a:pt x="5126" y="3762"/>
                    <a:pt x="5137" y="3431"/>
                  </a:cubicBezTo>
                  <a:lnTo>
                    <a:pt x="5137" y="3250"/>
                  </a:lnTo>
                  <a:cubicBezTo>
                    <a:pt x="5126" y="2929"/>
                    <a:pt x="4866" y="2658"/>
                    <a:pt x="4545" y="2658"/>
                  </a:cubicBezTo>
                  <a:lnTo>
                    <a:pt x="4394" y="2658"/>
                  </a:lnTo>
                  <a:lnTo>
                    <a:pt x="4394" y="1996"/>
                  </a:lnTo>
                  <a:lnTo>
                    <a:pt x="4394" y="1114"/>
                  </a:lnTo>
                  <a:cubicBezTo>
                    <a:pt x="4384" y="502"/>
                    <a:pt x="3883" y="0"/>
                    <a:pt x="3271"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 name="Google Shape;1475;p69"/>
            <p:cNvSpPr/>
            <p:nvPr/>
          </p:nvSpPr>
          <p:spPr>
            <a:xfrm>
              <a:off x="4379204" y="4364198"/>
              <a:ext cx="44492" cy="21834"/>
            </a:xfrm>
            <a:custGeom>
              <a:avLst/>
              <a:gdLst/>
              <a:ahLst/>
              <a:cxnLst/>
              <a:rect l="l" t="t" r="r" b="b"/>
              <a:pathLst>
                <a:path w="1726" h="847" extrusionOk="0">
                  <a:moveTo>
                    <a:pt x="1484" y="1"/>
                  </a:moveTo>
                  <a:cubicBezTo>
                    <a:pt x="1393" y="1"/>
                    <a:pt x="1313" y="52"/>
                    <a:pt x="1274" y="145"/>
                  </a:cubicBezTo>
                  <a:cubicBezTo>
                    <a:pt x="1204" y="325"/>
                    <a:pt x="1041" y="416"/>
                    <a:pt x="877" y="416"/>
                  </a:cubicBezTo>
                  <a:cubicBezTo>
                    <a:pt x="712" y="416"/>
                    <a:pt x="547" y="325"/>
                    <a:pt x="472" y="145"/>
                  </a:cubicBezTo>
                  <a:cubicBezTo>
                    <a:pt x="435" y="46"/>
                    <a:pt x="358" y="5"/>
                    <a:pt x="279" y="5"/>
                  </a:cubicBezTo>
                  <a:cubicBezTo>
                    <a:pt x="142" y="5"/>
                    <a:pt x="0" y="133"/>
                    <a:pt x="70" y="305"/>
                  </a:cubicBezTo>
                  <a:cubicBezTo>
                    <a:pt x="216" y="666"/>
                    <a:pt x="544" y="847"/>
                    <a:pt x="873" y="847"/>
                  </a:cubicBezTo>
                  <a:cubicBezTo>
                    <a:pt x="1201" y="847"/>
                    <a:pt x="1530" y="666"/>
                    <a:pt x="1675" y="305"/>
                  </a:cubicBezTo>
                  <a:cubicBezTo>
                    <a:pt x="1726" y="195"/>
                    <a:pt x="1675" y="65"/>
                    <a:pt x="1565" y="14"/>
                  </a:cubicBezTo>
                  <a:cubicBezTo>
                    <a:pt x="1538" y="5"/>
                    <a:pt x="1510" y="1"/>
                    <a:pt x="1484"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 name="Google Shape;1476;p69"/>
            <p:cNvSpPr/>
            <p:nvPr/>
          </p:nvSpPr>
          <p:spPr>
            <a:xfrm>
              <a:off x="4375570" y="4339736"/>
              <a:ext cx="11162" cy="13147"/>
            </a:xfrm>
            <a:custGeom>
              <a:avLst/>
              <a:gdLst/>
              <a:ahLst/>
              <a:cxnLst/>
              <a:rect l="l" t="t" r="r" b="b"/>
              <a:pathLst>
                <a:path w="433" h="510" extrusionOk="0">
                  <a:moveTo>
                    <a:pt x="211" y="0"/>
                  </a:moveTo>
                  <a:cubicBezTo>
                    <a:pt x="91" y="0"/>
                    <a:pt x="1" y="101"/>
                    <a:pt x="1" y="221"/>
                  </a:cubicBezTo>
                  <a:lnTo>
                    <a:pt x="1" y="291"/>
                  </a:lnTo>
                  <a:cubicBezTo>
                    <a:pt x="1" y="437"/>
                    <a:pt x="109" y="509"/>
                    <a:pt x="216" y="509"/>
                  </a:cubicBezTo>
                  <a:cubicBezTo>
                    <a:pt x="324" y="509"/>
                    <a:pt x="432" y="437"/>
                    <a:pt x="432" y="291"/>
                  </a:cubicBezTo>
                  <a:lnTo>
                    <a:pt x="432" y="221"/>
                  </a:lnTo>
                  <a:cubicBezTo>
                    <a:pt x="432" y="101"/>
                    <a:pt x="332" y="0"/>
                    <a:pt x="211"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 name="Google Shape;1477;p69"/>
            <p:cNvSpPr/>
            <p:nvPr/>
          </p:nvSpPr>
          <p:spPr>
            <a:xfrm>
              <a:off x="4416942" y="4339736"/>
              <a:ext cx="11162" cy="13147"/>
            </a:xfrm>
            <a:custGeom>
              <a:avLst/>
              <a:gdLst/>
              <a:ahLst/>
              <a:cxnLst/>
              <a:rect l="l" t="t" r="r" b="b"/>
              <a:pathLst>
                <a:path w="433" h="510" extrusionOk="0">
                  <a:moveTo>
                    <a:pt x="221" y="0"/>
                  </a:moveTo>
                  <a:cubicBezTo>
                    <a:pt x="101" y="0"/>
                    <a:pt x="1" y="101"/>
                    <a:pt x="1" y="221"/>
                  </a:cubicBezTo>
                  <a:lnTo>
                    <a:pt x="1" y="291"/>
                  </a:lnTo>
                  <a:cubicBezTo>
                    <a:pt x="1" y="437"/>
                    <a:pt x="109" y="509"/>
                    <a:pt x="216" y="509"/>
                  </a:cubicBezTo>
                  <a:cubicBezTo>
                    <a:pt x="324" y="509"/>
                    <a:pt x="432" y="437"/>
                    <a:pt x="432" y="291"/>
                  </a:cubicBezTo>
                  <a:lnTo>
                    <a:pt x="432" y="221"/>
                  </a:lnTo>
                  <a:cubicBezTo>
                    <a:pt x="432" y="101"/>
                    <a:pt x="332" y="0"/>
                    <a:pt x="221"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 name="Google Shape;1478;p69"/>
            <p:cNvSpPr/>
            <p:nvPr/>
          </p:nvSpPr>
          <p:spPr>
            <a:xfrm>
              <a:off x="4335511" y="4267842"/>
              <a:ext cx="132393" cy="224213"/>
            </a:xfrm>
            <a:custGeom>
              <a:avLst/>
              <a:gdLst/>
              <a:ahLst/>
              <a:cxnLst/>
              <a:rect l="l" t="t" r="r" b="b"/>
              <a:pathLst>
                <a:path w="5136" h="8698" extrusionOk="0">
                  <a:moveTo>
                    <a:pt x="2779" y="432"/>
                  </a:moveTo>
                  <a:cubicBezTo>
                    <a:pt x="3431" y="432"/>
                    <a:pt x="3962" y="964"/>
                    <a:pt x="3962" y="1616"/>
                  </a:cubicBezTo>
                  <a:lnTo>
                    <a:pt x="3962" y="1947"/>
                  </a:lnTo>
                  <a:lnTo>
                    <a:pt x="1384" y="1947"/>
                  </a:lnTo>
                  <a:cubicBezTo>
                    <a:pt x="993" y="1947"/>
                    <a:pt x="682" y="1626"/>
                    <a:pt x="682" y="1235"/>
                  </a:cubicBezTo>
                  <a:lnTo>
                    <a:pt x="682" y="432"/>
                  </a:lnTo>
                  <a:close/>
                  <a:moveTo>
                    <a:pt x="1184" y="2358"/>
                  </a:moveTo>
                  <a:cubicBezTo>
                    <a:pt x="1254" y="2378"/>
                    <a:pt x="1324" y="2378"/>
                    <a:pt x="1394" y="2378"/>
                  </a:cubicBezTo>
                  <a:lnTo>
                    <a:pt x="3962" y="2378"/>
                  </a:lnTo>
                  <a:lnTo>
                    <a:pt x="3962" y="2980"/>
                  </a:lnTo>
                  <a:cubicBezTo>
                    <a:pt x="3962" y="3100"/>
                    <a:pt x="4062" y="3201"/>
                    <a:pt x="4183" y="3201"/>
                  </a:cubicBezTo>
                  <a:lnTo>
                    <a:pt x="4544" y="3201"/>
                  </a:lnTo>
                  <a:cubicBezTo>
                    <a:pt x="4634" y="3201"/>
                    <a:pt x="4704" y="3271"/>
                    <a:pt x="4704" y="3351"/>
                  </a:cubicBezTo>
                  <a:lnTo>
                    <a:pt x="4704" y="3532"/>
                  </a:lnTo>
                  <a:cubicBezTo>
                    <a:pt x="4704" y="3622"/>
                    <a:pt x="4634" y="3692"/>
                    <a:pt x="4544" y="3692"/>
                  </a:cubicBezTo>
                  <a:lnTo>
                    <a:pt x="4173" y="3692"/>
                  </a:lnTo>
                  <a:cubicBezTo>
                    <a:pt x="4062" y="3692"/>
                    <a:pt x="3962" y="3782"/>
                    <a:pt x="3962" y="3893"/>
                  </a:cubicBezTo>
                  <a:cubicBezTo>
                    <a:pt x="3932" y="4434"/>
                    <a:pt x="3591" y="4906"/>
                    <a:pt x="3090" y="5116"/>
                  </a:cubicBezTo>
                  <a:cubicBezTo>
                    <a:pt x="2919" y="5184"/>
                    <a:pt x="2746" y="5216"/>
                    <a:pt x="2577" y="5216"/>
                  </a:cubicBezTo>
                  <a:cubicBezTo>
                    <a:pt x="1866" y="5216"/>
                    <a:pt x="1224" y="4662"/>
                    <a:pt x="1184" y="3893"/>
                  </a:cubicBezTo>
                  <a:cubicBezTo>
                    <a:pt x="1184" y="3782"/>
                    <a:pt x="1083" y="3692"/>
                    <a:pt x="973" y="3692"/>
                  </a:cubicBezTo>
                  <a:lnTo>
                    <a:pt x="602" y="3692"/>
                  </a:lnTo>
                  <a:cubicBezTo>
                    <a:pt x="512" y="3692"/>
                    <a:pt x="441" y="3622"/>
                    <a:pt x="441" y="3532"/>
                  </a:cubicBezTo>
                  <a:lnTo>
                    <a:pt x="441" y="3351"/>
                  </a:lnTo>
                  <a:cubicBezTo>
                    <a:pt x="441" y="3271"/>
                    <a:pt x="512" y="3201"/>
                    <a:pt x="602" y="3201"/>
                  </a:cubicBezTo>
                  <a:lnTo>
                    <a:pt x="963" y="3201"/>
                  </a:lnTo>
                  <a:cubicBezTo>
                    <a:pt x="1083" y="3201"/>
                    <a:pt x="1184" y="3100"/>
                    <a:pt x="1184" y="2980"/>
                  </a:cubicBezTo>
                  <a:lnTo>
                    <a:pt x="1184" y="2358"/>
                  </a:lnTo>
                  <a:close/>
                  <a:moveTo>
                    <a:pt x="2959" y="5608"/>
                  </a:moveTo>
                  <a:lnTo>
                    <a:pt x="2959" y="6019"/>
                  </a:lnTo>
                  <a:cubicBezTo>
                    <a:pt x="2959" y="6275"/>
                    <a:pt x="2766" y="6403"/>
                    <a:pt x="2573" y="6403"/>
                  </a:cubicBezTo>
                  <a:cubicBezTo>
                    <a:pt x="2380" y="6403"/>
                    <a:pt x="2187" y="6275"/>
                    <a:pt x="2187" y="6019"/>
                  </a:cubicBezTo>
                  <a:lnTo>
                    <a:pt x="2187" y="5608"/>
                  </a:lnTo>
                  <a:cubicBezTo>
                    <a:pt x="2312" y="5633"/>
                    <a:pt x="2443" y="5646"/>
                    <a:pt x="2573" y="5646"/>
                  </a:cubicBezTo>
                  <a:cubicBezTo>
                    <a:pt x="2703" y="5646"/>
                    <a:pt x="2834" y="5633"/>
                    <a:pt x="2959" y="5608"/>
                  </a:cubicBezTo>
                  <a:close/>
                  <a:moveTo>
                    <a:pt x="3400" y="6029"/>
                  </a:moveTo>
                  <a:cubicBezTo>
                    <a:pt x="3952" y="6029"/>
                    <a:pt x="4424" y="6441"/>
                    <a:pt x="4484" y="6992"/>
                  </a:cubicBezTo>
                  <a:lnTo>
                    <a:pt x="4634" y="8266"/>
                  </a:lnTo>
                  <a:lnTo>
                    <a:pt x="4223" y="8266"/>
                  </a:lnTo>
                  <a:lnTo>
                    <a:pt x="4223" y="7333"/>
                  </a:lnTo>
                  <a:cubicBezTo>
                    <a:pt x="4223" y="7188"/>
                    <a:pt x="4115" y="7115"/>
                    <a:pt x="4007" y="7115"/>
                  </a:cubicBezTo>
                  <a:cubicBezTo>
                    <a:pt x="3899" y="7115"/>
                    <a:pt x="3792" y="7188"/>
                    <a:pt x="3792" y="7333"/>
                  </a:cubicBezTo>
                  <a:lnTo>
                    <a:pt x="3792" y="8266"/>
                  </a:lnTo>
                  <a:lnTo>
                    <a:pt x="1354" y="8266"/>
                  </a:lnTo>
                  <a:lnTo>
                    <a:pt x="1354" y="7333"/>
                  </a:lnTo>
                  <a:cubicBezTo>
                    <a:pt x="1354" y="7188"/>
                    <a:pt x="1246" y="7115"/>
                    <a:pt x="1139" y="7115"/>
                  </a:cubicBezTo>
                  <a:cubicBezTo>
                    <a:pt x="1031" y="7115"/>
                    <a:pt x="923" y="7188"/>
                    <a:pt x="923" y="7333"/>
                  </a:cubicBezTo>
                  <a:lnTo>
                    <a:pt x="923" y="8266"/>
                  </a:lnTo>
                  <a:lnTo>
                    <a:pt x="512" y="8266"/>
                  </a:lnTo>
                  <a:lnTo>
                    <a:pt x="652" y="6992"/>
                  </a:lnTo>
                  <a:cubicBezTo>
                    <a:pt x="722" y="6441"/>
                    <a:pt x="1184" y="6029"/>
                    <a:pt x="1745" y="6029"/>
                  </a:cubicBezTo>
                  <a:lnTo>
                    <a:pt x="1755" y="6029"/>
                  </a:lnTo>
                  <a:cubicBezTo>
                    <a:pt x="1765" y="6471"/>
                    <a:pt x="2127" y="6812"/>
                    <a:pt x="2568" y="6812"/>
                  </a:cubicBezTo>
                  <a:cubicBezTo>
                    <a:pt x="3009" y="6812"/>
                    <a:pt x="3370" y="6471"/>
                    <a:pt x="3390" y="6029"/>
                  </a:cubicBezTo>
                  <a:close/>
                  <a:moveTo>
                    <a:pt x="461" y="1"/>
                  </a:moveTo>
                  <a:cubicBezTo>
                    <a:pt x="341" y="1"/>
                    <a:pt x="241" y="91"/>
                    <a:pt x="241" y="212"/>
                  </a:cubicBezTo>
                  <a:lnTo>
                    <a:pt x="241" y="1235"/>
                  </a:lnTo>
                  <a:cubicBezTo>
                    <a:pt x="241" y="1616"/>
                    <a:pt x="431" y="1977"/>
                    <a:pt x="742" y="2188"/>
                  </a:cubicBezTo>
                  <a:lnTo>
                    <a:pt x="742" y="2769"/>
                  </a:lnTo>
                  <a:lnTo>
                    <a:pt x="592" y="2769"/>
                  </a:lnTo>
                  <a:cubicBezTo>
                    <a:pt x="271" y="2769"/>
                    <a:pt x="0" y="3030"/>
                    <a:pt x="0" y="3361"/>
                  </a:cubicBezTo>
                  <a:lnTo>
                    <a:pt x="0" y="3532"/>
                  </a:lnTo>
                  <a:cubicBezTo>
                    <a:pt x="0" y="3863"/>
                    <a:pt x="271" y="4123"/>
                    <a:pt x="592" y="4123"/>
                  </a:cubicBezTo>
                  <a:lnTo>
                    <a:pt x="772" y="4123"/>
                  </a:lnTo>
                  <a:cubicBezTo>
                    <a:pt x="863" y="4695"/>
                    <a:pt x="1234" y="5197"/>
                    <a:pt x="1745" y="5458"/>
                  </a:cubicBezTo>
                  <a:lnTo>
                    <a:pt x="1745" y="5598"/>
                  </a:lnTo>
                  <a:cubicBezTo>
                    <a:pt x="963" y="5598"/>
                    <a:pt x="321" y="6170"/>
                    <a:pt x="231" y="6942"/>
                  </a:cubicBezTo>
                  <a:lnTo>
                    <a:pt x="60" y="8386"/>
                  </a:lnTo>
                  <a:cubicBezTo>
                    <a:pt x="40" y="8547"/>
                    <a:pt x="161" y="8697"/>
                    <a:pt x="331" y="8697"/>
                  </a:cubicBezTo>
                  <a:lnTo>
                    <a:pt x="4805" y="8697"/>
                  </a:lnTo>
                  <a:cubicBezTo>
                    <a:pt x="4975" y="8697"/>
                    <a:pt x="5096" y="8557"/>
                    <a:pt x="5086" y="8396"/>
                  </a:cubicBezTo>
                  <a:lnTo>
                    <a:pt x="4915" y="6942"/>
                  </a:lnTo>
                  <a:cubicBezTo>
                    <a:pt x="4825" y="6170"/>
                    <a:pt x="4173" y="5588"/>
                    <a:pt x="3400" y="5588"/>
                  </a:cubicBezTo>
                  <a:lnTo>
                    <a:pt x="3390" y="5588"/>
                  </a:lnTo>
                  <a:lnTo>
                    <a:pt x="3390" y="5448"/>
                  </a:lnTo>
                  <a:cubicBezTo>
                    <a:pt x="3551" y="5367"/>
                    <a:pt x="3701" y="5267"/>
                    <a:pt x="3832" y="5147"/>
                  </a:cubicBezTo>
                  <a:cubicBezTo>
                    <a:pt x="4113" y="4876"/>
                    <a:pt x="4303" y="4515"/>
                    <a:pt x="4373" y="4123"/>
                  </a:cubicBezTo>
                  <a:lnTo>
                    <a:pt x="4544" y="4123"/>
                  </a:lnTo>
                  <a:cubicBezTo>
                    <a:pt x="4875" y="4123"/>
                    <a:pt x="5136" y="3863"/>
                    <a:pt x="5136" y="3532"/>
                  </a:cubicBezTo>
                  <a:lnTo>
                    <a:pt x="5136" y="3351"/>
                  </a:lnTo>
                  <a:cubicBezTo>
                    <a:pt x="5136" y="3030"/>
                    <a:pt x="4875" y="2759"/>
                    <a:pt x="4544" y="2759"/>
                  </a:cubicBezTo>
                  <a:lnTo>
                    <a:pt x="4393" y="2759"/>
                  </a:lnTo>
                  <a:lnTo>
                    <a:pt x="4393" y="1616"/>
                  </a:lnTo>
                  <a:cubicBezTo>
                    <a:pt x="4393" y="723"/>
                    <a:pt x="3671" y="1"/>
                    <a:pt x="2779"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 name="Google Shape;1479;p69"/>
            <p:cNvSpPr/>
            <p:nvPr/>
          </p:nvSpPr>
          <p:spPr>
            <a:xfrm>
              <a:off x="4396269" y="4215875"/>
              <a:ext cx="11136" cy="19436"/>
            </a:xfrm>
            <a:custGeom>
              <a:avLst/>
              <a:gdLst/>
              <a:ahLst/>
              <a:cxnLst/>
              <a:rect l="l" t="t" r="r" b="b"/>
              <a:pathLst>
                <a:path w="432" h="754" extrusionOk="0">
                  <a:moveTo>
                    <a:pt x="211" y="1"/>
                  </a:moveTo>
                  <a:cubicBezTo>
                    <a:pt x="91" y="1"/>
                    <a:pt x="0" y="101"/>
                    <a:pt x="0" y="222"/>
                  </a:cubicBezTo>
                  <a:lnTo>
                    <a:pt x="0" y="542"/>
                  </a:lnTo>
                  <a:cubicBezTo>
                    <a:pt x="0" y="683"/>
                    <a:pt x="108" y="753"/>
                    <a:pt x="216" y="753"/>
                  </a:cubicBezTo>
                  <a:cubicBezTo>
                    <a:pt x="324" y="753"/>
                    <a:pt x="432" y="683"/>
                    <a:pt x="432" y="542"/>
                  </a:cubicBezTo>
                  <a:lnTo>
                    <a:pt x="432" y="222"/>
                  </a:lnTo>
                  <a:cubicBezTo>
                    <a:pt x="432" y="101"/>
                    <a:pt x="331" y="1"/>
                    <a:pt x="211"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 name="Google Shape;1480;p69"/>
            <p:cNvSpPr/>
            <p:nvPr/>
          </p:nvSpPr>
          <p:spPr>
            <a:xfrm>
              <a:off x="4378766" y="4194350"/>
              <a:ext cx="23664" cy="14435"/>
            </a:xfrm>
            <a:custGeom>
              <a:avLst/>
              <a:gdLst/>
              <a:ahLst/>
              <a:cxnLst/>
              <a:rect l="l" t="t" r="r" b="b"/>
              <a:pathLst>
                <a:path w="918" h="560" extrusionOk="0">
                  <a:moveTo>
                    <a:pt x="301" y="1"/>
                  </a:moveTo>
                  <a:cubicBezTo>
                    <a:pt x="52" y="1"/>
                    <a:pt x="0" y="387"/>
                    <a:pt x="278" y="435"/>
                  </a:cubicBezTo>
                  <a:cubicBezTo>
                    <a:pt x="348" y="445"/>
                    <a:pt x="418" y="475"/>
                    <a:pt x="479" y="515"/>
                  </a:cubicBezTo>
                  <a:cubicBezTo>
                    <a:pt x="521" y="546"/>
                    <a:pt x="564" y="560"/>
                    <a:pt x="604" y="560"/>
                  </a:cubicBezTo>
                  <a:cubicBezTo>
                    <a:pt x="785" y="560"/>
                    <a:pt x="918" y="293"/>
                    <a:pt x="729" y="154"/>
                  </a:cubicBezTo>
                  <a:lnTo>
                    <a:pt x="719" y="154"/>
                  </a:lnTo>
                  <a:cubicBezTo>
                    <a:pt x="609" y="84"/>
                    <a:pt x="479" y="23"/>
                    <a:pt x="338" y="3"/>
                  </a:cubicBezTo>
                  <a:cubicBezTo>
                    <a:pt x="326" y="1"/>
                    <a:pt x="313" y="1"/>
                    <a:pt x="301"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 name="Google Shape;1481;p69"/>
            <p:cNvSpPr/>
            <p:nvPr/>
          </p:nvSpPr>
          <p:spPr>
            <a:xfrm>
              <a:off x="4396269" y="4245364"/>
              <a:ext cx="11136" cy="14951"/>
            </a:xfrm>
            <a:custGeom>
              <a:avLst/>
              <a:gdLst/>
              <a:ahLst/>
              <a:cxnLst/>
              <a:rect l="l" t="t" r="r" b="b"/>
              <a:pathLst>
                <a:path w="432" h="580" extrusionOk="0">
                  <a:moveTo>
                    <a:pt x="211" y="0"/>
                  </a:moveTo>
                  <a:cubicBezTo>
                    <a:pt x="91" y="0"/>
                    <a:pt x="0" y="91"/>
                    <a:pt x="0" y="211"/>
                  </a:cubicBezTo>
                  <a:lnTo>
                    <a:pt x="0" y="361"/>
                  </a:lnTo>
                  <a:cubicBezTo>
                    <a:pt x="0" y="507"/>
                    <a:pt x="108" y="580"/>
                    <a:pt x="216" y="580"/>
                  </a:cubicBezTo>
                  <a:cubicBezTo>
                    <a:pt x="324" y="580"/>
                    <a:pt x="432" y="507"/>
                    <a:pt x="432" y="361"/>
                  </a:cubicBezTo>
                  <a:lnTo>
                    <a:pt x="432" y="211"/>
                  </a:lnTo>
                  <a:cubicBezTo>
                    <a:pt x="432" y="91"/>
                    <a:pt x="331" y="0"/>
                    <a:pt x="211"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 name="Google Shape;1482;p69"/>
            <p:cNvSpPr/>
            <p:nvPr/>
          </p:nvSpPr>
          <p:spPr>
            <a:xfrm>
              <a:off x="4148573" y="4245364"/>
              <a:ext cx="11136" cy="14951"/>
            </a:xfrm>
            <a:custGeom>
              <a:avLst/>
              <a:gdLst/>
              <a:ahLst/>
              <a:cxnLst/>
              <a:rect l="l" t="t" r="r" b="b"/>
              <a:pathLst>
                <a:path w="432" h="580" extrusionOk="0">
                  <a:moveTo>
                    <a:pt x="221" y="0"/>
                  </a:moveTo>
                  <a:cubicBezTo>
                    <a:pt x="100" y="0"/>
                    <a:pt x="0" y="91"/>
                    <a:pt x="0" y="211"/>
                  </a:cubicBezTo>
                  <a:lnTo>
                    <a:pt x="0" y="361"/>
                  </a:lnTo>
                  <a:cubicBezTo>
                    <a:pt x="0" y="507"/>
                    <a:pt x="108" y="580"/>
                    <a:pt x="216" y="580"/>
                  </a:cubicBezTo>
                  <a:cubicBezTo>
                    <a:pt x="324" y="580"/>
                    <a:pt x="431" y="507"/>
                    <a:pt x="431" y="361"/>
                  </a:cubicBezTo>
                  <a:lnTo>
                    <a:pt x="431" y="211"/>
                  </a:lnTo>
                  <a:cubicBezTo>
                    <a:pt x="431" y="91"/>
                    <a:pt x="341" y="0"/>
                    <a:pt x="221"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 name="Google Shape;1483;p69"/>
            <p:cNvSpPr/>
            <p:nvPr/>
          </p:nvSpPr>
          <p:spPr>
            <a:xfrm>
              <a:off x="4148573" y="4215875"/>
              <a:ext cx="11136" cy="19436"/>
            </a:xfrm>
            <a:custGeom>
              <a:avLst/>
              <a:gdLst/>
              <a:ahLst/>
              <a:cxnLst/>
              <a:rect l="l" t="t" r="r" b="b"/>
              <a:pathLst>
                <a:path w="432" h="754" extrusionOk="0">
                  <a:moveTo>
                    <a:pt x="221" y="1"/>
                  </a:moveTo>
                  <a:cubicBezTo>
                    <a:pt x="100" y="1"/>
                    <a:pt x="0" y="101"/>
                    <a:pt x="0" y="222"/>
                  </a:cubicBezTo>
                  <a:lnTo>
                    <a:pt x="0" y="542"/>
                  </a:lnTo>
                  <a:cubicBezTo>
                    <a:pt x="0" y="683"/>
                    <a:pt x="108" y="753"/>
                    <a:pt x="216" y="753"/>
                  </a:cubicBezTo>
                  <a:cubicBezTo>
                    <a:pt x="324" y="753"/>
                    <a:pt x="431" y="683"/>
                    <a:pt x="431" y="542"/>
                  </a:cubicBezTo>
                  <a:lnTo>
                    <a:pt x="431" y="222"/>
                  </a:lnTo>
                  <a:cubicBezTo>
                    <a:pt x="431" y="101"/>
                    <a:pt x="341" y="1"/>
                    <a:pt x="221"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 name="Google Shape;1484;p69"/>
            <p:cNvSpPr/>
            <p:nvPr/>
          </p:nvSpPr>
          <p:spPr>
            <a:xfrm>
              <a:off x="4153780" y="4194350"/>
              <a:ext cx="21705" cy="14435"/>
            </a:xfrm>
            <a:custGeom>
              <a:avLst/>
              <a:gdLst/>
              <a:ahLst/>
              <a:cxnLst/>
              <a:rect l="l" t="t" r="r" b="b"/>
              <a:pathLst>
                <a:path w="842" h="560" extrusionOk="0">
                  <a:moveTo>
                    <a:pt x="607" y="0"/>
                  </a:moveTo>
                  <a:cubicBezTo>
                    <a:pt x="595" y="0"/>
                    <a:pt x="583" y="1"/>
                    <a:pt x="570" y="3"/>
                  </a:cubicBezTo>
                  <a:cubicBezTo>
                    <a:pt x="430" y="23"/>
                    <a:pt x="310" y="84"/>
                    <a:pt x="189" y="154"/>
                  </a:cubicBezTo>
                  <a:cubicBezTo>
                    <a:pt x="1" y="293"/>
                    <a:pt x="134" y="560"/>
                    <a:pt x="314" y="560"/>
                  </a:cubicBezTo>
                  <a:cubicBezTo>
                    <a:pt x="355" y="560"/>
                    <a:pt x="398" y="546"/>
                    <a:pt x="440" y="515"/>
                  </a:cubicBezTo>
                  <a:cubicBezTo>
                    <a:pt x="500" y="475"/>
                    <a:pt x="570" y="445"/>
                    <a:pt x="641" y="435"/>
                  </a:cubicBezTo>
                  <a:cubicBezTo>
                    <a:pt x="761" y="415"/>
                    <a:pt x="841" y="304"/>
                    <a:pt x="821" y="184"/>
                  </a:cubicBezTo>
                  <a:cubicBezTo>
                    <a:pt x="803" y="76"/>
                    <a:pt x="713" y="0"/>
                    <a:pt x="607"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 name="Google Shape;1485;p69"/>
            <p:cNvSpPr/>
            <p:nvPr/>
          </p:nvSpPr>
          <p:spPr>
            <a:xfrm>
              <a:off x="4183476" y="4110316"/>
              <a:ext cx="188511" cy="178767"/>
            </a:xfrm>
            <a:custGeom>
              <a:avLst/>
              <a:gdLst/>
              <a:ahLst/>
              <a:cxnLst/>
              <a:rect l="l" t="t" r="r" b="b"/>
              <a:pathLst>
                <a:path w="7313" h="6935" extrusionOk="0">
                  <a:moveTo>
                    <a:pt x="3645" y="1"/>
                  </a:moveTo>
                  <a:cubicBezTo>
                    <a:pt x="2827" y="1"/>
                    <a:pt x="1994" y="292"/>
                    <a:pt x="1304" y="936"/>
                  </a:cubicBezTo>
                  <a:cubicBezTo>
                    <a:pt x="1140" y="1093"/>
                    <a:pt x="1281" y="1317"/>
                    <a:pt x="1451" y="1317"/>
                  </a:cubicBezTo>
                  <a:cubicBezTo>
                    <a:pt x="1499" y="1317"/>
                    <a:pt x="1549" y="1299"/>
                    <a:pt x="1595" y="1257"/>
                  </a:cubicBezTo>
                  <a:cubicBezTo>
                    <a:pt x="2177" y="716"/>
                    <a:pt x="2919" y="445"/>
                    <a:pt x="3660" y="445"/>
                  </a:cubicBezTo>
                  <a:cubicBezTo>
                    <a:pt x="4401" y="445"/>
                    <a:pt x="5141" y="716"/>
                    <a:pt x="5718" y="1257"/>
                  </a:cubicBezTo>
                  <a:cubicBezTo>
                    <a:pt x="6881" y="2341"/>
                    <a:pt x="7001" y="4136"/>
                    <a:pt x="5998" y="5370"/>
                  </a:cubicBezTo>
                  <a:cubicBezTo>
                    <a:pt x="5402" y="6104"/>
                    <a:pt x="4531" y="6490"/>
                    <a:pt x="3649" y="6490"/>
                  </a:cubicBezTo>
                  <a:cubicBezTo>
                    <a:pt x="3049" y="6490"/>
                    <a:pt x="2444" y="6311"/>
                    <a:pt x="1916" y="5941"/>
                  </a:cubicBezTo>
                  <a:cubicBezTo>
                    <a:pt x="622" y="5019"/>
                    <a:pt x="251" y="3263"/>
                    <a:pt x="1073" y="1899"/>
                  </a:cubicBezTo>
                  <a:cubicBezTo>
                    <a:pt x="1177" y="1726"/>
                    <a:pt x="1029" y="1568"/>
                    <a:pt x="877" y="1568"/>
                  </a:cubicBezTo>
                  <a:cubicBezTo>
                    <a:pt x="808" y="1568"/>
                    <a:pt x="739" y="1600"/>
                    <a:pt x="692" y="1679"/>
                  </a:cubicBezTo>
                  <a:cubicBezTo>
                    <a:pt x="401" y="2160"/>
                    <a:pt x="241" y="2702"/>
                    <a:pt x="201" y="3263"/>
                  </a:cubicBezTo>
                  <a:cubicBezTo>
                    <a:pt x="0" y="3324"/>
                    <a:pt x="0" y="3614"/>
                    <a:pt x="201" y="3675"/>
                  </a:cubicBezTo>
                  <a:cubicBezTo>
                    <a:pt x="311" y="5510"/>
                    <a:pt x="1826" y="6934"/>
                    <a:pt x="3661" y="6934"/>
                  </a:cubicBezTo>
                  <a:cubicBezTo>
                    <a:pt x="5487" y="6934"/>
                    <a:pt x="7011" y="5510"/>
                    <a:pt x="7112" y="3675"/>
                  </a:cubicBezTo>
                  <a:cubicBezTo>
                    <a:pt x="7312" y="3614"/>
                    <a:pt x="7312" y="3334"/>
                    <a:pt x="7112" y="3263"/>
                  </a:cubicBezTo>
                  <a:lnTo>
                    <a:pt x="7122" y="3263"/>
                  </a:lnTo>
                  <a:cubicBezTo>
                    <a:pt x="7006" y="1280"/>
                    <a:pt x="5360" y="1"/>
                    <a:pt x="3645"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 name="Google Shape;1486;p69"/>
            <p:cNvSpPr/>
            <p:nvPr/>
          </p:nvSpPr>
          <p:spPr>
            <a:xfrm>
              <a:off x="4238794" y="4165815"/>
              <a:ext cx="77848" cy="101280"/>
            </a:xfrm>
            <a:custGeom>
              <a:avLst/>
              <a:gdLst/>
              <a:ahLst/>
              <a:cxnLst/>
              <a:rect l="l" t="t" r="r" b="b"/>
              <a:pathLst>
                <a:path w="3020" h="3929" extrusionOk="0">
                  <a:moveTo>
                    <a:pt x="1508" y="438"/>
                  </a:moveTo>
                  <a:cubicBezTo>
                    <a:pt x="2404" y="438"/>
                    <a:pt x="2763" y="1616"/>
                    <a:pt x="2007" y="2103"/>
                  </a:cubicBezTo>
                  <a:cubicBezTo>
                    <a:pt x="1937" y="2143"/>
                    <a:pt x="1906" y="2214"/>
                    <a:pt x="1906" y="2284"/>
                  </a:cubicBezTo>
                  <a:lnTo>
                    <a:pt x="1906" y="2675"/>
                  </a:lnTo>
                  <a:lnTo>
                    <a:pt x="1134" y="2675"/>
                  </a:lnTo>
                  <a:lnTo>
                    <a:pt x="1134" y="2284"/>
                  </a:lnTo>
                  <a:cubicBezTo>
                    <a:pt x="1134" y="2214"/>
                    <a:pt x="1094" y="2143"/>
                    <a:pt x="1034" y="2103"/>
                  </a:cubicBezTo>
                  <a:cubicBezTo>
                    <a:pt x="282" y="1622"/>
                    <a:pt x="603" y="468"/>
                    <a:pt x="1485" y="438"/>
                  </a:cubicBezTo>
                  <a:cubicBezTo>
                    <a:pt x="1493" y="438"/>
                    <a:pt x="1500" y="438"/>
                    <a:pt x="1508" y="438"/>
                  </a:cubicBezTo>
                  <a:close/>
                  <a:moveTo>
                    <a:pt x="1716" y="3106"/>
                  </a:moveTo>
                  <a:lnTo>
                    <a:pt x="1716" y="3297"/>
                  </a:lnTo>
                  <a:cubicBezTo>
                    <a:pt x="1716" y="3432"/>
                    <a:pt x="1616" y="3500"/>
                    <a:pt x="1515" y="3500"/>
                  </a:cubicBezTo>
                  <a:cubicBezTo>
                    <a:pt x="1415" y="3500"/>
                    <a:pt x="1315" y="3432"/>
                    <a:pt x="1315" y="3297"/>
                  </a:cubicBezTo>
                  <a:lnTo>
                    <a:pt x="1315" y="3106"/>
                  </a:lnTo>
                  <a:close/>
                  <a:moveTo>
                    <a:pt x="1503" y="0"/>
                  </a:moveTo>
                  <a:cubicBezTo>
                    <a:pt x="1135" y="0"/>
                    <a:pt x="768" y="151"/>
                    <a:pt x="502" y="448"/>
                  </a:cubicBezTo>
                  <a:cubicBezTo>
                    <a:pt x="1" y="1030"/>
                    <a:pt x="81" y="1923"/>
                    <a:pt x="693" y="2394"/>
                  </a:cubicBezTo>
                  <a:lnTo>
                    <a:pt x="693" y="2735"/>
                  </a:lnTo>
                  <a:cubicBezTo>
                    <a:pt x="693" y="2866"/>
                    <a:pt x="763" y="2986"/>
                    <a:pt x="873" y="3056"/>
                  </a:cubicBezTo>
                  <a:lnTo>
                    <a:pt x="873" y="3297"/>
                  </a:lnTo>
                  <a:cubicBezTo>
                    <a:pt x="873" y="3648"/>
                    <a:pt x="1164" y="3929"/>
                    <a:pt x="1515" y="3929"/>
                  </a:cubicBezTo>
                  <a:cubicBezTo>
                    <a:pt x="1866" y="3929"/>
                    <a:pt x="2147" y="3648"/>
                    <a:pt x="2147" y="3297"/>
                  </a:cubicBezTo>
                  <a:lnTo>
                    <a:pt x="2147" y="3056"/>
                  </a:lnTo>
                  <a:cubicBezTo>
                    <a:pt x="2258" y="2986"/>
                    <a:pt x="2328" y="2866"/>
                    <a:pt x="2338" y="2735"/>
                  </a:cubicBezTo>
                  <a:lnTo>
                    <a:pt x="2338" y="2394"/>
                  </a:lnTo>
                  <a:cubicBezTo>
                    <a:pt x="2970" y="1893"/>
                    <a:pt x="3020" y="950"/>
                    <a:pt x="2448" y="388"/>
                  </a:cubicBezTo>
                  <a:cubicBezTo>
                    <a:pt x="2183" y="128"/>
                    <a:pt x="1843" y="0"/>
                    <a:pt x="1503"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 name="Google Shape;1487;p69"/>
            <p:cNvSpPr/>
            <p:nvPr/>
          </p:nvSpPr>
          <p:spPr>
            <a:xfrm>
              <a:off x="4272408" y="4139857"/>
              <a:ext cx="11136" cy="17039"/>
            </a:xfrm>
            <a:custGeom>
              <a:avLst/>
              <a:gdLst/>
              <a:ahLst/>
              <a:cxnLst/>
              <a:rect l="l" t="t" r="r" b="b"/>
              <a:pathLst>
                <a:path w="432" h="661" extrusionOk="0">
                  <a:moveTo>
                    <a:pt x="211" y="1"/>
                  </a:moveTo>
                  <a:cubicBezTo>
                    <a:pt x="101" y="1"/>
                    <a:pt x="1" y="91"/>
                    <a:pt x="1" y="212"/>
                  </a:cubicBezTo>
                  <a:lnTo>
                    <a:pt x="1" y="442"/>
                  </a:lnTo>
                  <a:cubicBezTo>
                    <a:pt x="1" y="588"/>
                    <a:pt x="108" y="660"/>
                    <a:pt x="216" y="660"/>
                  </a:cubicBezTo>
                  <a:cubicBezTo>
                    <a:pt x="324" y="660"/>
                    <a:pt x="432" y="588"/>
                    <a:pt x="432" y="442"/>
                  </a:cubicBezTo>
                  <a:lnTo>
                    <a:pt x="432" y="212"/>
                  </a:lnTo>
                  <a:cubicBezTo>
                    <a:pt x="432" y="91"/>
                    <a:pt x="332" y="1"/>
                    <a:pt x="211"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 name="Google Shape;1488;p69"/>
            <p:cNvSpPr/>
            <p:nvPr/>
          </p:nvSpPr>
          <p:spPr>
            <a:xfrm>
              <a:off x="4243305" y="4147822"/>
              <a:ext cx="17658" cy="16369"/>
            </a:xfrm>
            <a:custGeom>
              <a:avLst/>
              <a:gdLst/>
              <a:ahLst/>
              <a:cxnLst/>
              <a:rect l="l" t="t" r="r" b="b"/>
              <a:pathLst>
                <a:path w="685" h="635" extrusionOk="0">
                  <a:moveTo>
                    <a:pt x="288" y="0"/>
                  </a:moveTo>
                  <a:cubicBezTo>
                    <a:pt x="143" y="0"/>
                    <a:pt x="1" y="153"/>
                    <a:pt x="96" y="324"/>
                  </a:cubicBezTo>
                  <a:lnTo>
                    <a:pt x="207" y="524"/>
                  </a:lnTo>
                  <a:cubicBezTo>
                    <a:pt x="254" y="602"/>
                    <a:pt x="322" y="635"/>
                    <a:pt x="389" y="635"/>
                  </a:cubicBezTo>
                  <a:cubicBezTo>
                    <a:pt x="539" y="635"/>
                    <a:pt x="685" y="476"/>
                    <a:pt x="588" y="304"/>
                  </a:cubicBezTo>
                  <a:lnTo>
                    <a:pt x="468" y="113"/>
                  </a:lnTo>
                  <a:cubicBezTo>
                    <a:pt x="423" y="33"/>
                    <a:pt x="355" y="0"/>
                    <a:pt x="288"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 name="Google Shape;1489;p69"/>
            <p:cNvSpPr/>
            <p:nvPr/>
          </p:nvSpPr>
          <p:spPr>
            <a:xfrm>
              <a:off x="4294989" y="4147874"/>
              <a:ext cx="16755" cy="16317"/>
            </a:xfrm>
            <a:custGeom>
              <a:avLst/>
              <a:gdLst/>
              <a:ahLst/>
              <a:cxnLst/>
              <a:rect l="l" t="t" r="r" b="b"/>
              <a:pathLst>
                <a:path w="650" h="633" extrusionOk="0">
                  <a:moveTo>
                    <a:pt x="398" y="0"/>
                  </a:moveTo>
                  <a:cubicBezTo>
                    <a:pt x="324" y="0"/>
                    <a:pt x="251" y="38"/>
                    <a:pt x="218" y="111"/>
                  </a:cubicBezTo>
                  <a:lnTo>
                    <a:pt x="98" y="302"/>
                  </a:lnTo>
                  <a:cubicBezTo>
                    <a:pt x="1" y="474"/>
                    <a:pt x="147" y="633"/>
                    <a:pt x="296" y="633"/>
                  </a:cubicBezTo>
                  <a:cubicBezTo>
                    <a:pt x="364" y="633"/>
                    <a:pt x="432" y="600"/>
                    <a:pt x="479" y="522"/>
                  </a:cubicBezTo>
                  <a:lnTo>
                    <a:pt x="589" y="322"/>
                  </a:lnTo>
                  <a:cubicBezTo>
                    <a:pt x="649" y="222"/>
                    <a:pt x="609" y="91"/>
                    <a:pt x="509" y="31"/>
                  </a:cubicBezTo>
                  <a:cubicBezTo>
                    <a:pt x="475" y="10"/>
                    <a:pt x="436" y="0"/>
                    <a:pt x="398"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490" name="Google Shape;1490;p69"/>
          <p:cNvSpPr/>
          <p:nvPr/>
        </p:nvSpPr>
        <p:spPr>
          <a:xfrm>
            <a:off x="7939335" y="3489336"/>
            <a:ext cx="312630" cy="381584"/>
          </a:xfrm>
          <a:custGeom>
            <a:avLst/>
            <a:gdLst/>
            <a:ahLst/>
            <a:cxnLst/>
            <a:rect l="l" t="t" r="r" b="b"/>
            <a:pathLst>
              <a:path w="12128" h="14803" extrusionOk="0">
                <a:moveTo>
                  <a:pt x="4876" y="6199"/>
                </a:moveTo>
                <a:lnTo>
                  <a:pt x="4876" y="6279"/>
                </a:lnTo>
                <a:lnTo>
                  <a:pt x="4444" y="6279"/>
                </a:lnTo>
                <a:cubicBezTo>
                  <a:pt x="4153" y="6279"/>
                  <a:pt x="4153" y="6721"/>
                  <a:pt x="4444" y="6721"/>
                </a:cubicBezTo>
                <a:lnTo>
                  <a:pt x="6350" y="6721"/>
                </a:lnTo>
                <a:lnTo>
                  <a:pt x="6360" y="6711"/>
                </a:lnTo>
                <a:cubicBezTo>
                  <a:pt x="6601" y="6711"/>
                  <a:pt x="6601" y="7082"/>
                  <a:pt x="6360" y="7082"/>
                </a:cubicBezTo>
                <a:cubicBezTo>
                  <a:pt x="6069" y="7082"/>
                  <a:pt x="6069" y="7513"/>
                  <a:pt x="6360" y="7513"/>
                </a:cubicBezTo>
                <a:lnTo>
                  <a:pt x="6450" y="7513"/>
                </a:lnTo>
                <a:cubicBezTo>
                  <a:pt x="6701" y="7513"/>
                  <a:pt x="6701" y="7874"/>
                  <a:pt x="6450" y="7874"/>
                </a:cubicBezTo>
                <a:lnTo>
                  <a:pt x="6180" y="7874"/>
                </a:lnTo>
                <a:cubicBezTo>
                  <a:pt x="5889" y="7874"/>
                  <a:pt x="5889" y="8316"/>
                  <a:pt x="6180" y="8316"/>
                </a:cubicBezTo>
                <a:cubicBezTo>
                  <a:pt x="6420" y="8316"/>
                  <a:pt x="6420" y="8677"/>
                  <a:pt x="6180" y="8677"/>
                </a:cubicBezTo>
                <a:lnTo>
                  <a:pt x="5939" y="8677"/>
                </a:lnTo>
                <a:cubicBezTo>
                  <a:pt x="5648" y="8677"/>
                  <a:pt x="5648" y="9108"/>
                  <a:pt x="5939" y="9108"/>
                </a:cubicBezTo>
                <a:cubicBezTo>
                  <a:pt x="6099" y="9118"/>
                  <a:pt x="6180" y="9309"/>
                  <a:pt x="6069" y="9429"/>
                </a:cubicBezTo>
                <a:cubicBezTo>
                  <a:pt x="6024" y="9474"/>
                  <a:pt x="6010" y="9484"/>
                  <a:pt x="5732" y="9484"/>
                </a:cubicBezTo>
                <a:cubicBezTo>
                  <a:pt x="5475" y="9484"/>
                  <a:pt x="4993" y="9475"/>
                  <a:pt x="4051" y="9475"/>
                </a:cubicBezTo>
                <a:cubicBezTo>
                  <a:pt x="3735" y="9475"/>
                  <a:pt x="3368" y="9476"/>
                  <a:pt x="2940" y="9479"/>
                </a:cubicBezTo>
                <a:cubicBezTo>
                  <a:pt x="2890" y="9479"/>
                  <a:pt x="2849" y="9439"/>
                  <a:pt x="2849" y="9389"/>
                </a:cubicBezTo>
                <a:cubicBezTo>
                  <a:pt x="2849" y="9198"/>
                  <a:pt x="2699" y="9058"/>
                  <a:pt x="2518" y="9058"/>
                </a:cubicBezTo>
                <a:lnTo>
                  <a:pt x="2298" y="9058"/>
                </a:lnTo>
                <a:lnTo>
                  <a:pt x="2298" y="7523"/>
                </a:lnTo>
                <a:lnTo>
                  <a:pt x="2639" y="7523"/>
                </a:lnTo>
                <a:cubicBezTo>
                  <a:pt x="2749" y="7523"/>
                  <a:pt x="2849" y="7423"/>
                  <a:pt x="2849" y="7302"/>
                </a:cubicBezTo>
                <a:lnTo>
                  <a:pt x="2849" y="7242"/>
                </a:lnTo>
                <a:cubicBezTo>
                  <a:pt x="2849" y="7072"/>
                  <a:pt x="2930" y="6911"/>
                  <a:pt x="3080" y="6811"/>
                </a:cubicBezTo>
                <a:lnTo>
                  <a:pt x="3903" y="6229"/>
                </a:lnTo>
                <a:cubicBezTo>
                  <a:pt x="3923" y="6209"/>
                  <a:pt x="3953" y="6199"/>
                  <a:pt x="3973" y="6199"/>
                </a:cubicBezTo>
                <a:close/>
                <a:moveTo>
                  <a:pt x="5909" y="9920"/>
                </a:moveTo>
                <a:lnTo>
                  <a:pt x="5909" y="10171"/>
                </a:lnTo>
                <a:lnTo>
                  <a:pt x="5307" y="10171"/>
                </a:lnTo>
                <a:lnTo>
                  <a:pt x="5307" y="9920"/>
                </a:lnTo>
                <a:close/>
                <a:moveTo>
                  <a:pt x="4133" y="11124"/>
                </a:moveTo>
                <a:lnTo>
                  <a:pt x="4133" y="11485"/>
                </a:lnTo>
                <a:lnTo>
                  <a:pt x="3883" y="11485"/>
                </a:lnTo>
                <a:cubicBezTo>
                  <a:pt x="3722" y="11485"/>
                  <a:pt x="3642" y="11295"/>
                  <a:pt x="3752" y="11174"/>
                </a:cubicBezTo>
                <a:cubicBezTo>
                  <a:pt x="3792" y="11144"/>
                  <a:pt x="3832" y="11124"/>
                  <a:pt x="3883" y="11124"/>
                </a:cubicBezTo>
                <a:close/>
                <a:moveTo>
                  <a:pt x="4143" y="11926"/>
                </a:moveTo>
                <a:lnTo>
                  <a:pt x="4143" y="12288"/>
                </a:lnTo>
                <a:lnTo>
                  <a:pt x="3782" y="12288"/>
                </a:lnTo>
                <a:cubicBezTo>
                  <a:pt x="3542" y="12288"/>
                  <a:pt x="3542" y="11926"/>
                  <a:pt x="3782" y="11926"/>
                </a:cubicBezTo>
                <a:close/>
                <a:moveTo>
                  <a:pt x="4916" y="12719"/>
                </a:moveTo>
                <a:cubicBezTo>
                  <a:pt x="5166" y="12719"/>
                  <a:pt x="5166" y="13090"/>
                  <a:pt x="4916" y="13090"/>
                </a:cubicBezTo>
                <a:lnTo>
                  <a:pt x="4063" y="13090"/>
                </a:lnTo>
                <a:cubicBezTo>
                  <a:pt x="3963" y="13090"/>
                  <a:pt x="3873" y="13010"/>
                  <a:pt x="3883" y="12899"/>
                </a:cubicBezTo>
                <a:lnTo>
                  <a:pt x="3883" y="12899"/>
                </a:lnTo>
                <a:lnTo>
                  <a:pt x="3883" y="12909"/>
                </a:lnTo>
                <a:cubicBezTo>
                  <a:pt x="3883" y="12809"/>
                  <a:pt x="3963" y="12719"/>
                  <a:pt x="4063" y="12719"/>
                </a:cubicBezTo>
                <a:lnTo>
                  <a:pt x="4434" y="12719"/>
                </a:lnTo>
                <a:cubicBezTo>
                  <a:pt x="4474" y="12739"/>
                  <a:pt x="4525" y="12749"/>
                  <a:pt x="4575" y="12749"/>
                </a:cubicBezTo>
                <a:cubicBezTo>
                  <a:pt x="4655" y="12749"/>
                  <a:pt x="4725" y="12739"/>
                  <a:pt x="4795" y="12719"/>
                </a:cubicBezTo>
                <a:close/>
                <a:moveTo>
                  <a:pt x="6270" y="10612"/>
                </a:moveTo>
                <a:cubicBezTo>
                  <a:pt x="6290" y="10612"/>
                  <a:pt x="6320" y="10623"/>
                  <a:pt x="6340" y="10633"/>
                </a:cubicBezTo>
                <a:lnTo>
                  <a:pt x="7163" y="11204"/>
                </a:lnTo>
                <a:cubicBezTo>
                  <a:pt x="7303" y="11305"/>
                  <a:pt x="7393" y="11465"/>
                  <a:pt x="7393" y="11646"/>
                </a:cubicBezTo>
                <a:lnTo>
                  <a:pt x="7393" y="12167"/>
                </a:lnTo>
                <a:cubicBezTo>
                  <a:pt x="7393" y="12308"/>
                  <a:pt x="7501" y="12378"/>
                  <a:pt x="7609" y="12378"/>
                </a:cubicBezTo>
                <a:cubicBezTo>
                  <a:pt x="7717" y="12378"/>
                  <a:pt x="7825" y="12308"/>
                  <a:pt x="7825" y="12167"/>
                </a:cubicBezTo>
                <a:lnTo>
                  <a:pt x="7825" y="11916"/>
                </a:lnTo>
                <a:lnTo>
                  <a:pt x="7945" y="11916"/>
                </a:lnTo>
                <a:lnTo>
                  <a:pt x="7945" y="13451"/>
                </a:lnTo>
                <a:lnTo>
                  <a:pt x="7724" y="13451"/>
                </a:lnTo>
                <a:cubicBezTo>
                  <a:pt x="7534" y="13451"/>
                  <a:pt x="7383" y="13602"/>
                  <a:pt x="7383" y="13782"/>
                </a:cubicBezTo>
                <a:cubicBezTo>
                  <a:pt x="7383" y="13832"/>
                  <a:pt x="7343" y="13872"/>
                  <a:pt x="7293" y="13872"/>
                </a:cubicBezTo>
                <a:lnTo>
                  <a:pt x="6340" y="13872"/>
                </a:lnTo>
                <a:lnTo>
                  <a:pt x="6340" y="12779"/>
                </a:lnTo>
                <a:cubicBezTo>
                  <a:pt x="6460" y="12809"/>
                  <a:pt x="6581" y="12829"/>
                  <a:pt x="6701" y="12829"/>
                </a:cubicBezTo>
                <a:cubicBezTo>
                  <a:pt x="6992" y="12829"/>
                  <a:pt x="6992" y="12398"/>
                  <a:pt x="6701" y="12398"/>
                </a:cubicBezTo>
                <a:cubicBezTo>
                  <a:pt x="6200" y="12398"/>
                  <a:pt x="5798" y="11997"/>
                  <a:pt x="5798" y="11495"/>
                </a:cubicBezTo>
                <a:lnTo>
                  <a:pt x="5798" y="11445"/>
                </a:lnTo>
                <a:cubicBezTo>
                  <a:pt x="5768" y="11224"/>
                  <a:pt x="5595" y="11114"/>
                  <a:pt x="5424" y="11114"/>
                </a:cubicBezTo>
                <a:cubicBezTo>
                  <a:pt x="5252" y="11114"/>
                  <a:pt x="5081" y="11224"/>
                  <a:pt x="5056" y="11445"/>
                </a:cubicBezTo>
                <a:lnTo>
                  <a:pt x="5056" y="11846"/>
                </a:lnTo>
                <a:cubicBezTo>
                  <a:pt x="5056" y="12107"/>
                  <a:pt x="4846" y="12318"/>
                  <a:pt x="4585" y="12318"/>
                </a:cubicBezTo>
                <a:lnTo>
                  <a:pt x="4585" y="10903"/>
                </a:lnTo>
                <a:cubicBezTo>
                  <a:pt x="4585" y="10743"/>
                  <a:pt x="4715" y="10612"/>
                  <a:pt x="4866" y="10612"/>
                </a:cubicBezTo>
                <a:close/>
                <a:moveTo>
                  <a:pt x="5156" y="13511"/>
                </a:moveTo>
                <a:cubicBezTo>
                  <a:pt x="5257" y="13511"/>
                  <a:pt x="5337" y="13592"/>
                  <a:pt x="5337" y="13702"/>
                </a:cubicBezTo>
                <a:cubicBezTo>
                  <a:pt x="5337" y="13802"/>
                  <a:pt x="5257" y="13882"/>
                  <a:pt x="5156" y="13882"/>
                </a:cubicBezTo>
                <a:lnTo>
                  <a:pt x="4304" y="13882"/>
                </a:lnTo>
                <a:cubicBezTo>
                  <a:pt x="4053" y="13882"/>
                  <a:pt x="4053" y="13511"/>
                  <a:pt x="4304" y="13511"/>
                </a:cubicBezTo>
                <a:close/>
                <a:moveTo>
                  <a:pt x="5086" y="0"/>
                </a:moveTo>
                <a:cubicBezTo>
                  <a:pt x="4966" y="0"/>
                  <a:pt x="4866" y="101"/>
                  <a:pt x="4866" y="221"/>
                </a:cubicBezTo>
                <a:lnTo>
                  <a:pt x="4866" y="1244"/>
                </a:lnTo>
                <a:cubicBezTo>
                  <a:pt x="4866" y="1384"/>
                  <a:pt x="4976" y="1455"/>
                  <a:pt x="5086" y="1455"/>
                </a:cubicBezTo>
                <a:cubicBezTo>
                  <a:pt x="5197" y="1455"/>
                  <a:pt x="5307" y="1384"/>
                  <a:pt x="5307" y="1244"/>
                </a:cubicBezTo>
                <a:lnTo>
                  <a:pt x="5307" y="432"/>
                </a:lnTo>
                <a:lnTo>
                  <a:pt x="5899" y="432"/>
                </a:lnTo>
                <a:lnTo>
                  <a:pt x="5899" y="6279"/>
                </a:lnTo>
                <a:lnTo>
                  <a:pt x="5307" y="6279"/>
                </a:lnTo>
                <a:lnTo>
                  <a:pt x="5307" y="2107"/>
                </a:lnTo>
                <a:cubicBezTo>
                  <a:pt x="5307" y="1961"/>
                  <a:pt x="5197" y="1889"/>
                  <a:pt x="5086" y="1889"/>
                </a:cubicBezTo>
                <a:cubicBezTo>
                  <a:pt x="4976" y="1889"/>
                  <a:pt x="4866" y="1961"/>
                  <a:pt x="4866" y="2107"/>
                </a:cubicBezTo>
                <a:lnTo>
                  <a:pt x="4866" y="5768"/>
                </a:lnTo>
                <a:lnTo>
                  <a:pt x="3973" y="5768"/>
                </a:lnTo>
                <a:cubicBezTo>
                  <a:pt x="3852" y="5768"/>
                  <a:pt x="3742" y="5808"/>
                  <a:pt x="3652" y="5868"/>
                </a:cubicBezTo>
                <a:lnTo>
                  <a:pt x="2819" y="6460"/>
                </a:lnTo>
                <a:cubicBezTo>
                  <a:pt x="2609" y="6600"/>
                  <a:pt x="2468" y="6831"/>
                  <a:pt x="2428" y="7082"/>
                </a:cubicBezTo>
                <a:lnTo>
                  <a:pt x="2288" y="7082"/>
                </a:lnTo>
                <a:lnTo>
                  <a:pt x="2288" y="7072"/>
                </a:lnTo>
                <a:cubicBezTo>
                  <a:pt x="2288" y="6841"/>
                  <a:pt x="2097" y="6660"/>
                  <a:pt x="1866" y="6660"/>
                </a:cubicBezTo>
                <a:lnTo>
                  <a:pt x="282" y="6660"/>
                </a:lnTo>
                <a:cubicBezTo>
                  <a:pt x="1" y="6660"/>
                  <a:pt x="1" y="7092"/>
                  <a:pt x="282" y="7092"/>
                </a:cubicBezTo>
                <a:lnTo>
                  <a:pt x="1856" y="7092"/>
                </a:lnTo>
                <a:lnTo>
                  <a:pt x="1856" y="9489"/>
                </a:lnTo>
                <a:lnTo>
                  <a:pt x="282" y="9489"/>
                </a:lnTo>
                <a:cubicBezTo>
                  <a:pt x="1" y="9489"/>
                  <a:pt x="1" y="9920"/>
                  <a:pt x="282" y="9920"/>
                </a:cubicBezTo>
                <a:lnTo>
                  <a:pt x="1866" y="9920"/>
                </a:lnTo>
                <a:cubicBezTo>
                  <a:pt x="2097" y="9920"/>
                  <a:pt x="2288" y="9730"/>
                  <a:pt x="2288" y="9499"/>
                </a:cubicBezTo>
                <a:lnTo>
                  <a:pt x="2288" y="9489"/>
                </a:lnTo>
                <a:lnTo>
                  <a:pt x="2418" y="9489"/>
                </a:lnTo>
                <a:cubicBezTo>
                  <a:pt x="2468" y="9740"/>
                  <a:pt x="2689" y="9920"/>
                  <a:pt x="2940" y="9920"/>
                </a:cubicBezTo>
                <a:lnTo>
                  <a:pt x="4866" y="9920"/>
                </a:lnTo>
                <a:lnTo>
                  <a:pt x="4866" y="10171"/>
                </a:lnTo>
                <a:lnTo>
                  <a:pt x="4856" y="10171"/>
                </a:lnTo>
                <a:cubicBezTo>
                  <a:pt x="4535" y="10171"/>
                  <a:pt x="4254" y="10382"/>
                  <a:pt x="4163" y="10683"/>
                </a:cubicBezTo>
                <a:lnTo>
                  <a:pt x="3883" y="10683"/>
                </a:lnTo>
                <a:cubicBezTo>
                  <a:pt x="3391" y="10683"/>
                  <a:pt x="3090" y="11234"/>
                  <a:pt x="3371" y="11646"/>
                </a:cubicBezTo>
                <a:lnTo>
                  <a:pt x="3351" y="11666"/>
                </a:lnTo>
                <a:cubicBezTo>
                  <a:pt x="3532" y="12047"/>
                  <a:pt x="3562" y="12488"/>
                  <a:pt x="3441" y="12899"/>
                </a:cubicBezTo>
                <a:cubicBezTo>
                  <a:pt x="3712" y="13060"/>
                  <a:pt x="3822" y="13411"/>
                  <a:pt x="3682" y="13702"/>
                </a:cubicBezTo>
                <a:cubicBezTo>
                  <a:pt x="3682" y="14043"/>
                  <a:pt x="3953" y="14314"/>
                  <a:pt x="4294" y="14314"/>
                </a:cubicBezTo>
                <a:lnTo>
                  <a:pt x="4866" y="14314"/>
                </a:lnTo>
                <a:lnTo>
                  <a:pt x="4866" y="14575"/>
                </a:lnTo>
                <a:cubicBezTo>
                  <a:pt x="4866" y="14720"/>
                  <a:pt x="4976" y="14793"/>
                  <a:pt x="5086" y="14793"/>
                </a:cubicBezTo>
                <a:cubicBezTo>
                  <a:pt x="5197" y="14793"/>
                  <a:pt x="5307" y="14720"/>
                  <a:pt x="5307" y="14575"/>
                </a:cubicBezTo>
                <a:lnTo>
                  <a:pt x="5307" y="14304"/>
                </a:lnTo>
                <a:cubicBezTo>
                  <a:pt x="5337" y="13832"/>
                  <a:pt x="5407" y="13361"/>
                  <a:pt x="5528" y="12899"/>
                </a:cubicBezTo>
                <a:cubicBezTo>
                  <a:pt x="5528" y="12709"/>
                  <a:pt x="5437" y="12528"/>
                  <a:pt x="5277" y="12408"/>
                </a:cubicBezTo>
                <a:cubicBezTo>
                  <a:pt x="5367" y="12298"/>
                  <a:pt x="5427" y="12167"/>
                  <a:pt x="5457" y="12017"/>
                </a:cubicBezTo>
                <a:cubicBezTo>
                  <a:pt x="5548" y="12247"/>
                  <a:pt x="5698" y="12438"/>
                  <a:pt x="5899" y="12578"/>
                </a:cubicBezTo>
                <a:lnTo>
                  <a:pt x="5899" y="14585"/>
                </a:lnTo>
                <a:cubicBezTo>
                  <a:pt x="5899" y="14730"/>
                  <a:pt x="6007" y="14803"/>
                  <a:pt x="6114" y="14803"/>
                </a:cubicBezTo>
                <a:cubicBezTo>
                  <a:pt x="6222" y="14803"/>
                  <a:pt x="6330" y="14730"/>
                  <a:pt x="6330" y="14585"/>
                </a:cubicBezTo>
                <a:lnTo>
                  <a:pt x="6330" y="14324"/>
                </a:lnTo>
                <a:lnTo>
                  <a:pt x="7283" y="14324"/>
                </a:lnTo>
                <a:cubicBezTo>
                  <a:pt x="7534" y="14324"/>
                  <a:pt x="7754" y="14143"/>
                  <a:pt x="7805" y="13902"/>
                </a:cubicBezTo>
                <a:lnTo>
                  <a:pt x="7935" y="13902"/>
                </a:lnTo>
                <a:cubicBezTo>
                  <a:pt x="7935" y="14133"/>
                  <a:pt x="8125" y="14324"/>
                  <a:pt x="8356" y="14324"/>
                </a:cubicBezTo>
                <a:lnTo>
                  <a:pt x="9941" y="14324"/>
                </a:lnTo>
                <a:cubicBezTo>
                  <a:pt x="10232" y="14324"/>
                  <a:pt x="10232" y="13892"/>
                  <a:pt x="9941" y="13892"/>
                </a:cubicBezTo>
                <a:lnTo>
                  <a:pt x="8366" y="13892"/>
                </a:lnTo>
                <a:lnTo>
                  <a:pt x="8366" y="13682"/>
                </a:lnTo>
                <a:lnTo>
                  <a:pt x="8366" y="11706"/>
                </a:lnTo>
                <a:lnTo>
                  <a:pt x="8366" y="11505"/>
                </a:lnTo>
                <a:lnTo>
                  <a:pt x="9941" y="11505"/>
                </a:lnTo>
                <a:cubicBezTo>
                  <a:pt x="10232" y="11505"/>
                  <a:pt x="10232" y="11064"/>
                  <a:pt x="9941" y="11064"/>
                </a:cubicBezTo>
                <a:lnTo>
                  <a:pt x="8356" y="11064"/>
                </a:lnTo>
                <a:cubicBezTo>
                  <a:pt x="8125" y="11064"/>
                  <a:pt x="7935" y="11254"/>
                  <a:pt x="7935" y="11485"/>
                </a:cubicBezTo>
                <a:lnTo>
                  <a:pt x="7935" y="11495"/>
                </a:lnTo>
                <a:lnTo>
                  <a:pt x="7794" y="11495"/>
                </a:lnTo>
                <a:cubicBezTo>
                  <a:pt x="7754" y="11244"/>
                  <a:pt x="7614" y="11014"/>
                  <a:pt x="7403" y="10863"/>
                </a:cubicBezTo>
                <a:lnTo>
                  <a:pt x="6571" y="10281"/>
                </a:lnTo>
                <a:cubicBezTo>
                  <a:pt x="6501" y="10231"/>
                  <a:pt x="6410" y="10191"/>
                  <a:pt x="6320" y="10181"/>
                </a:cubicBezTo>
                <a:lnTo>
                  <a:pt x="6320" y="9780"/>
                </a:lnTo>
                <a:lnTo>
                  <a:pt x="6360" y="9740"/>
                </a:lnTo>
                <a:cubicBezTo>
                  <a:pt x="6551" y="9559"/>
                  <a:pt x="6591" y="9268"/>
                  <a:pt x="6480" y="9038"/>
                </a:cubicBezTo>
                <a:cubicBezTo>
                  <a:pt x="6521" y="9008"/>
                  <a:pt x="6561" y="8978"/>
                  <a:pt x="6601" y="8947"/>
                </a:cubicBezTo>
                <a:cubicBezTo>
                  <a:pt x="6781" y="8757"/>
                  <a:pt x="6832" y="8486"/>
                  <a:pt x="6721" y="8255"/>
                </a:cubicBezTo>
                <a:cubicBezTo>
                  <a:pt x="7102" y="8055"/>
                  <a:pt x="7163" y="7533"/>
                  <a:pt x="6852" y="7252"/>
                </a:cubicBezTo>
                <a:cubicBezTo>
                  <a:pt x="7122" y="6841"/>
                  <a:pt x="6832" y="6289"/>
                  <a:pt x="6340" y="6289"/>
                </a:cubicBezTo>
                <a:lnTo>
                  <a:pt x="6340" y="5046"/>
                </a:lnTo>
                <a:lnTo>
                  <a:pt x="8978" y="5046"/>
                </a:lnTo>
                <a:cubicBezTo>
                  <a:pt x="9259" y="5046"/>
                  <a:pt x="9259" y="4614"/>
                  <a:pt x="8978" y="4614"/>
                </a:cubicBezTo>
                <a:lnTo>
                  <a:pt x="6340" y="4614"/>
                </a:lnTo>
                <a:lnTo>
                  <a:pt x="6340" y="432"/>
                </a:lnTo>
                <a:lnTo>
                  <a:pt x="11466" y="432"/>
                </a:lnTo>
                <a:lnTo>
                  <a:pt x="9961" y="2337"/>
                </a:lnTo>
                <a:cubicBezTo>
                  <a:pt x="9881" y="2448"/>
                  <a:pt x="9881" y="2608"/>
                  <a:pt x="9961" y="2719"/>
                </a:cubicBezTo>
                <a:lnTo>
                  <a:pt x="11466" y="4614"/>
                </a:lnTo>
                <a:lnTo>
                  <a:pt x="9841" y="4614"/>
                </a:lnTo>
                <a:cubicBezTo>
                  <a:pt x="9550" y="4614"/>
                  <a:pt x="9550" y="5056"/>
                  <a:pt x="9841" y="5056"/>
                </a:cubicBezTo>
                <a:lnTo>
                  <a:pt x="11736" y="5056"/>
                </a:lnTo>
                <a:cubicBezTo>
                  <a:pt x="11987" y="5056"/>
                  <a:pt x="12128" y="4755"/>
                  <a:pt x="11967" y="4564"/>
                </a:cubicBezTo>
                <a:lnTo>
                  <a:pt x="10362" y="2528"/>
                </a:lnTo>
                <a:lnTo>
                  <a:pt x="11967" y="492"/>
                </a:lnTo>
                <a:cubicBezTo>
                  <a:pt x="12128" y="291"/>
                  <a:pt x="11987" y="0"/>
                  <a:pt x="11736"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491" name="Google Shape;1491;p69"/>
          <p:cNvGrpSpPr/>
          <p:nvPr/>
        </p:nvGrpSpPr>
        <p:grpSpPr>
          <a:xfrm>
            <a:off x="7293969" y="3489336"/>
            <a:ext cx="328921" cy="381404"/>
            <a:chOff x="7293969" y="3489336"/>
            <a:chExt cx="328921" cy="381404"/>
          </a:xfrm>
        </p:grpSpPr>
        <p:sp>
          <p:nvSpPr>
            <p:cNvPr id="1492" name="Google Shape;1492;p69"/>
            <p:cNvSpPr/>
            <p:nvPr/>
          </p:nvSpPr>
          <p:spPr>
            <a:xfrm>
              <a:off x="7344390" y="3489336"/>
              <a:ext cx="278500" cy="187222"/>
            </a:xfrm>
            <a:custGeom>
              <a:avLst/>
              <a:gdLst/>
              <a:ahLst/>
              <a:cxnLst/>
              <a:rect l="l" t="t" r="r" b="b"/>
              <a:pathLst>
                <a:path w="10804" h="7263" extrusionOk="0">
                  <a:moveTo>
                    <a:pt x="1084" y="0"/>
                  </a:moveTo>
                  <a:cubicBezTo>
                    <a:pt x="482" y="0"/>
                    <a:pt x="0" y="482"/>
                    <a:pt x="0" y="1084"/>
                  </a:cubicBezTo>
                  <a:lnTo>
                    <a:pt x="0" y="4033"/>
                  </a:lnTo>
                  <a:cubicBezTo>
                    <a:pt x="0" y="4178"/>
                    <a:pt x="108" y="4251"/>
                    <a:pt x="216" y="4251"/>
                  </a:cubicBezTo>
                  <a:cubicBezTo>
                    <a:pt x="324" y="4251"/>
                    <a:pt x="432" y="4178"/>
                    <a:pt x="432" y="4033"/>
                  </a:cubicBezTo>
                  <a:lnTo>
                    <a:pt x="432" y="1084"/>
                  </a:lnTo>
                  <a:cubicBezTo>
                    <a:pt x="432" y="722"/>
                    <a:pt x="723" y="432"/>
                    <a:pt x="1084" y="432"/>
                  </a:cubicBezTo>
                  <a:lnTo>
                    <a:pt x="9720" y="432"/>
                  </a:lnTo>
                  <a:cubicBezTo>
                    <a:pt x="10081" y="432"/>
                    <a:pt x="10372" y="722"/>
                    <a:pt x="10372" y="1084"/>
                  </a:cubicBezTo>
                  <a:lnTo>
                    <a:pt x="10372" y="6179"/>
                  </a:lnTo>
                  <a:cubicBezTo>
                    <a:pt x="10372" y="6530"/>
                    <a:pt x="10081" y="6821"/>
                    <a:pt x="9720" y="6821"/>
                  </a:cubicBezTo>
                  <a:lnTo>
                    <a:pt x="4103" y="6821"/>
                  </a:lnTo>
                  <a:cubicBezTo>
                    <a:pt x="3812" y="6821"/>
                    <a:pt x="3812" y="7262"/>
                    <a:pt x="4103" y="7262"/>
                  </a:cubicBezTo>
                  <a:lnTo>
                    <a:pt x="9720" y="7262"/>
                  </a:lnTo>
                  <a:cubicBezTo>
                    <a:pt x="10322" y="7252"/>
                    <a:pt x="10803" y="6771"/>
                    <a:pt x="10803" y="6179"/>
                  </a:cubicBezTo>
                  <a:lnTo>
                    <a:pt x="10803" y="1084"/>
                  </a:lnTo>
                  <a:cubicBezTo>
                    <a:pt x="10803" y="482"/>
                    <a:pt x="10322" y="0"/>
                    <a:pt x="97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 name="Google Shape;1493;p69"/>
            <p:cNvSpPr/>
            <p:nvPr/>
          </p:nvSpPr>
          <p:spPr>
            <a:xfrm>
              <a:off x="7401281" y="3518800"/>
              <a:ext cx="56891" cy="66738"/>
            </a:xfrm>
            <a:custGeom>
              <a:avLst/>
              <a:gdLst/>
              <a:ahLst/>
              <a:cxnLst/>
              <a:rect l="l" t="t" r="r" b="b"/>
              <a:pathLst>
                <a:path w="2207" h="2589" extrusionOk="0">
                  <a:moveTo>
                    <a:pt x="1109" y="435"/>
                  </a:moveTo>
                  <a:cubicBezTo>
                    <a:pt x="1442" y="435"/>
                    <a:pt x="1776" y="658"/>
                    <a:pt x="1776" y="1104"/>
                  </a:cubicBezTo>
                  <a:lnTo>
                    <a:pt x="1776" y="1515"/>
                  </a:lnTo>
                  <a:cubicBezTo>
                    <a:pt x="1776" y="1886"/>
                    <a:pt x="1475" y="2187"/>
                    <a:pt x="1104" y="2187"/>
                  </a:cubicBezTo>
                  <a:cubicBezTo>
                    <a:pt x="732" y="2187"/>
                    <a:pt x="442" y="1886"/>
                    <a:pt x="442" y="1515"/>
                  </a:cubicBezTo>
                  <a:lnTo>
                    <a:pt x="442" y="1104"/>
                  </a:lnTo>
                  <a:cubicBezTo>
                    <a:pt x="442" y="658"/>
                    <a:pt x="775" y="435"/>
                    <a:pt x="1109" y="435"/>
                  </a:cubicBezTo>
                  <a:close/>
                  <a:moveTo>
                    <a:pt x="1104" y="1"/>
                  </a:moveTo>
                  <a:cubicBezTo>
                    <a:pt x="502" y="1"/>
                    <a:pt x="0" y="492"/>
                    <a:pt x="0" y="1104"/>
                  </a:cubicBezTo>
                  <a:lnTo>
                    <a:pt x="0" y="1525"/>
                  </a:lnTo>
                  <a:cubicBezTo>
                    <a:pt x="20" y="2117"/>
                    <a:pt x="512" y="2589"/>
                    <a:pt x="1104" y="2589"/>
                  </a:cubicBezTo>
                  <a:cubicBezTo>
                    <a:pt x="1695" y="2589"/>
                    <a:pt x="2187" y="2117"/>
                    <a:pt x="2207" y="1525"/>
                  </a:cubicBezTo>
                  <a:lnTo>
                    <a:pt x="2207" y="1104"/>
                  </a:lnTo>
                  <a:cubicBezTo>
                    <a:pt x="2207" y="492"/>
                    <a:pt x="1715" y="1"/>
                    <a:pt x="1104"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 name="Google Shape;1494;p69"/>
            <p:cNvSpPr/>
            <p:nvPr/>
          </p:nvSpPr>
          <p:spPr>
            <a:xfrm>
              <a:off x="7509082" y="3518800"/>
              <a:ext cx="56917" cy="66738"/>
            </a:xfrm>
            <a:custGeom>
              <a:avLst/>
              <a:gdLst/>
              <a:ahLst/>
              <a:cxnLst/>
              <a:rect l="l" t="t" r="r" b="b"/>
              <a:pathLst>
                <a:path w="2208" h="2589" extrusionOk="0">
                  <a:moveTo>
                    <a:pt x="1102" y="435"/>
                  </a:moveTo>
                  <a:cubicBezTo>
                    <a:pt x="1435" y="435"/>
                    <a:pt x="1771" y="658"/>
                    <a:pt x="1776" y="1104"/>
                  </a:cubicBezTo>
                  <a:lnTo>
                    <a:pt x="1776" y="1515"/>
                  </a:lnTo>
                  <a:cubicBezTo>
                    <a:pt x="1776" y="1886"/>
                    <a:pt x="1475" y="2187"/>
                    <a:pt x="1104" y="2187"/>
                  </a:cubicBezTo>
                  <a:cubicBezTo>
                    <a:pt x="733" y="2187"/>
                    <a:pt x="442" y="1886"/>
                    <a:pt x="442" y="1515"/>
                  </a:cubicBezTo>
                  <a:lnTo>
                    <a:pt x="442" y="1104"/>
                  </a:lnTo>
                  <a:cubicBezTo>
                    <a:pt x="437" y="658"/>
                    <a:pt x="768" y="435"/>
                    <a:pt x="1102" y="435"/>
                  </a:cubicBezTo>
                  <a:close/>
                  <a:moveTo>
                    <a:pt x="1104" y="1"/>
                  </a:moveTo>
                  <a:cubicBezTo>
                    <a:pt x="492" y="1"/>
                    <a:pt x="1" y="492"/>
                    <a:pt x="1" y="1104"/>
                  </a:cubicBezTo>
                  <a:lnTo>
                    <a:pt x="1" y="1525"/>
                  </a:lnTo>
                  <a:cubicBezTo>
                    <a:pt x="21" y="2117"/>
                    <a:pt x="512" y="2589"/>
                    <a:pt x="1104" y="2589"/>
                  </a:cubicBezTo>
                  <a:cubicBezTo>
                    <a:pt x="1696" y="2589"/>
                    <a:pt x="2188" y="2117"/>
                    <a:pt x="2208" y="1525"/>
                  </a:cubicBezTo>
                  <a:lnTo>
                    <a:pt x="2208" y="1104"/>
                  </a:lnTo>
                  <a:cubicBezTo>
                    <a:pt x="2208" y="492"/>
                    <a:pt x="1716" y="1"/>
                    <a:pt x="1104"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 name="Google Shape;1495;p69"/>
            <p:cNvSpPr/>
            <p:nvPr/>
          </p:nvSpPr>
          <p:spPr>
            <a:xfrm>
              <a:off x="7493332" y="3591466"/>
              <a:ext cx="88443" cy="55602"/>
            </a:xfrm>
            <a:custGeom>
              <a:avLst/>
              <a:gdLst/>
              <a:ahLst/>
              <a:cxnLst/>
              <a:rect l="l" t="t" r="r" b="b"/>
              <a:pathLst>
                <a:path w="3431" h="2157" extrusionOk="0">
                  <a:moveTo>
                    <a:pt x="2257" y="432"/>
                  </a:moveTo>
                  <a:cubicBezTo>
                    <a:pt x="2578" y="432"/>
                    <a:pt x="2849" y="672"/>
                    <a:pt x="2879" y="983"/>
                  </a:cubicBezTo>
                  <a:lnTo>
                    <a:pt x="2969" y="1716"/>
                  </a:lnTo>
                  <a:lnTo>
                    <a:pt x="2678" y="1726"/>
                  </a:lnTo>
                  <a:lnTo>
                    <a:pt x="2678" y="1194"/>
                  </a:lnTo>
                  <a:cubicBezTo>
                    <a:pt x="2678" y="1048"/>
                    <a:pt x="2570" y="976"/>
                    <a:pt x="2463" y="976"/>
                  </a:cubicBezTo>
                  <a:cubicBezTo>
                    <a:pt x="2355" y="976"/>
                    <a:pt x="2247" y="1048"/>
                    <a:pt x="2247" y="1194"/>
                  </a:cubicBezTo>
                  <a:lnTo>
                    <a:pt x="2247" y="1716"/>
                  </a:lnTo>
                  <a:lnTo>
                    <a:pt x="1184" y="1716"/>
                  </a:lnTo>
                  <a:lnTo>
                    <a:pt x="1184" y="1194"/>
                  </a:lnTo>
                  <a:cubicBezTo>
                    <a:pt x="1184" y="1048"/>
                    <a:pt x="1076" y="976"/>
                    <a:pt x="968" y="976"/>
                  </a:cubicBezTo>
                  <a:cubicBezTo>
                    <a:pt x="860" y="976"/>
                    <a:pt x="752" y="1048"/>
                    <a:pt x="752" y="1194"/>
                  </a:cubicBezTo>
                  <a:lnTo>
                    <a:pt x="752" y="1716"/>
                  </a:lnTo>
                  <a:lnTo>
                    <a:pt x="472" y="1716"/>
                  </a:lnTo>
                  <a:lnTo>
                    <a:pt x="552" y="983"/>
                  </a:lnTo>
                  <a:cubicBezTo>
                    <a:pt x="592" y="672"/>
                    <a:pt x="863" y="432"/>
                    <a:pt x="1184" y="432"/>
                  </a:cubicBezTo>
                  <a:close/>
                  <a:moveTo>
                    <a:pt x="1174" y="0"/>
                  </a:moveTo>
                  <a:cubicBezTo>
                    <a:pt x="642" y="0"/>
                    <a:pt x="181" y="402"/>
                    <a:pt x="120" y="943"/>
                  </a:cubicBezTo>
                  <a:lnTo>
                    <a:pt x="10" y="1916"/>
                  </a:lnTo>
                  <a:cubicBezTo>
                    <a:pt x="0" y="2047"/>
                    <a:pt x="100" y="2157"/>
                    <a:pt x="221" y="2157"/>
                  </a:cubicBezTo>
                  <a:lnTo>
                    <a:pt x="3210" y="2157"/>
                  </a:lnTo>
                  <a:cubicBezTo>
                    <a:pt x="3330" y="2157"/>
                    <a:pt x="3431" y="2047"/>
                    <a:pt x="3420" y="1916"/>
                  </a:cubicBezTo>
                  <a:lnTo>
                    <a:pt x="3310" y="943"/>
                  </a:lnTo>
                  <a:cubicBezTo>
                    <a:pt x="3240" y="402"/>
                    <a:pt x="2789" y="0"/>
                    <a:pt x="2247"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 name="Google Shape;1496;p69"/>
            <p:cNvSpPr/>
            <p:nvPr/>
          </p:nvSpPr>
          <p:spPr>
            <a:xfrm>
              <a:off x="7520218" y="3756159"/>
              <a:ext cx="11394" cy="14951"/>
            </a:xfrm>
            <a:custGeom>
              <a:avLst/>
              <a:gdLst/>
              <a:ahLst/>
              <a:cxnLst/>
              <a:rect l="l" t="t" r="r" b="b"/>
              <a:pathLst>
                <a:path w="442" h="580" extrusionOk="0">
                  <a:moveTo>
                    <a:pt x="221" y="1"/>
                  </a:moveTo>
                  <a:cubicBezTo>
                    <a:pt x="101" y="1"/>
                    <a:pt x="0" y="91"/>
                    <a:pt x="0" y="211"/>
                  </a:cubicBezTo>
                  <a:lnTo>
                    <a:pt x="0" y="362"/>
                  </a:lnTo>
                  <a:cubicBezTo>
                    <a:pt x="0" y="507"/>
                    <a:pt x="111" y="580"/>
                    <a:pt x="221" y="580"/>
                  </a:cubicBezTo>
                  <a:cubicBezTo>
                    <a:pt x="331" y="580"/>
                    <a:pt x="442" y="507"/>
                    <a:pt x="442" y="362"/>
                  </a:cubicBezTo>
                  <a:lnTo>
                    <a:pt x="442" y="211"/>
                  </a:lnTo>
                  <a:cubicBezTo>
                    <a:pt x="432" y="91"/>
                    <a:pt x="341" y="1"/>
                    <a:pt x="221"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 name="Google Shape;1497;p69"/>
            <p:cNvSpPr/>
            <p:nvPr/>
          </p:nvSpPr>
          <p:spPr>
            <a:xfrm>
              <a:off x="7520218" y="3708084"/>
              <a:ext cx="11394" cy="17090"/>
            </a:xfrm>
            <a:custGeom>
              <a:avLst/>
              <a:gdLst/>
              <a:ahLst/>
              <a:cxnLst/>
              <a:rect l="l" t="t" r="r" b="b"/>
              <a:pathLst>
                <a:path w="442" h="663" extrusionOk="0">
                  <a:moveTo>
                    <a:pt x="221" y="0"/>
                  </a:moveTo>
                  <a:cubicBezTo>
                    <a:pt x="101" y="0"/>
                    <a:pt x="0" y="100"/>
                    <a:pt x="0" y="221"/>
                  </a:cubicBezTo>
                  <a:lnTo>
                    <a:pt x="0" y="451"/>
                  </a:lnTo>
                  <a:cubicBezTo>
                    <a:pt x="0" y="592"/>
                    <a:pt x="111" y="662"/>
                    <a:pt x="221" y="662"/>
                  </a:cubicBezTo>
                  <a:cubicBezTo>
                    <a:pt x="331" y="662"/>
                    <a:pt x="442" y="592"/>
                    <a:pt x="442" y="451"/>
                  </a:cubicBezTo>
                  <a:lnTo>
                    <a:pt x="442" y="211"/>
                  </a:lnTo>
                  <a:cubicBezTo>
                    <a:pt x="432" y="100"/>
                    <a:pt x="341" y="0"/>
                    <a:pt x="221"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 name="Google Shape;1498;p69"/>
            <p:cNvSpPr/>
            <p:nvPr/>
          </p:nvSpPr>
          <p:spPr>
            <a:xfrm>
              <a:off x="7520218" y="3732108"/>
              <a:ext cx="11394" cy="17297"/>
            </a:xfrm>
            <a:custGeom>
              <a:avLst/>
              <a:gdLst/>
              <a:ahLst/>
              <a:cxnLst/>
              <a:rect l="l" t="t" r="r" b="b"/>
              <a:pathLst>
                <a:path w="442" h="671" extrusionOk="0">
                  <a:moveTo>
                    <a:pt x="221" y="1"/>
                  </a:moveTo>
                  <a:cubicBezTo>
                    <a:pt x="101" y="1"/>
                    <a:pt x="0" y="101"/>
                    <a:pt x="0" y="222"/>
                  </a:cubicBezTo>
                  <a:lnTo>
                    <a:pt x="0" y="452"/>
                  </a:lnTo>
                  <a:cubicBezTo>
                    <a:pt x="0" y="598"/>
                    <a:pt x="111" y="670"/>
                    <a:pt x="221" y="670"/>
                  </a:cubicBezTo>
                  <a:cubicBezTo>
                    <a:pt x="331" y="670"/>
                    <a:pt x="442" y="598"/>
                    <a:pt x="442" y="452"/>
                  </a:cubicBezTo>
                  <a:lnTo>
                    <a:pt x="442" y="222"/>
                  </a:lnTo>
                  <a:cubicBezTo>
                    <a:pt x="442" y="101"/>
                    <a:pt x="341" y="1"/>
                    <a:pt x="221"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 name="Google Shape;1499;p69"/>
            <p:cNvSpPr/>
            <p:nvPr/>
          </p:nvSpPr>
          <p:spPr>
            <a:xfrm>
              <a:off x="7520218" y="3686353"/>
              <a:ext cx="11394" cy="14951"/>
            </a:xfrm>
            <a:custGeom>
              <a:avLst/>
              <a:gdLst/>
              <a:ahLst/>
              <a:cxnLst/>
              <a:rect l="l" t="t" r="r" b="b"/>
              <a:pathLst>
                <a:path w="442" h="580" extrusionOk="0">
                  <a:moveTo>
                    <a:pt x="221" y="0"/>
                  </a:moveTo>
                  <a:cubicBezTo>
                    <a:pt x="101" y="0"/>
                    <a:pt x="0" y="101"/>
                    <a:pt x="0" y="221"/>
                  </a:cubicBezTo>
                  <a:lnTo>
                    <a:pt x="0" y="362"/>
                  </a:lnTo>
                  <a:cubicBezTo>
                    <a:pt x="0" y="507"/>
                    <a:pt x="111" y="580"/>
                    <a:pt x="221" y="580"/>
                  </a:cubicBezTo>
                  <a:cubicBezTo>
                    <a:pt x="331" y="580"/>
                    <a:pt x="442" y="507"/>
                    <a:pt x="442" y="362"/>
                  </a:cubicBezTo>
                  <a:lnTo>
                    <a:pt x="442" y="221"/>
                  </a:lnTo>
                  <a:cubicBezTo>
                    <a:pt x="442" y="101"/>
                    <a:pt x="341" y="0"/>
                    <a:pt x="221"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 name="Google Shape;1500;p69"/>
            <p:cNvSpPr/>
            <p:nvPr/>
          </p:nvSpPr>
          <p:spPr>
            <a:xfrm>
              <a:off x="7505989" y="3800187"/>
              <a:ext cx="39852" cy="36089"/>
            </a:xfrm>
            <a:custGeom>
              <a:avLst/>
              <a:gdLst/>
              <a:ahLst/>
              <a:cxnLst/>
              <a:rect l="l" t="t" r="r" b="b"/>
              <a:pathLst>
                <a:path w="1546" h="1400" extrusionOk="0">
                  <a:moveTo>
                    <a:pt x="773" y="0"/>
                  </a:moveTo>
                  <a:cubicBezTo>
                    <a:pt x="663" y="0"/>
                    <a:pt x="552" y="73"/>
                    <a:pt x="552" y="219"/>
                  </a:cubicBezTo>
                  <a:lnTo>
                    <a:pt x="552" y="489"/>
                  </a:lnTo>
                  <a:lnTo>
                    <a:pt x="291" y="489"/>
                  </a:lnTo>
                  <a:cubicBezTo>
                    <a:pt x="1" y="489"/>
                    <a:pt x="1" y="921"/>
                    <a:pt x="291" y="921"/>
                  </a:cubicBezTo>
                  <a:lnTo>
                    <a:pt x="552" y="921"/>
                  </a:lnTo>
                  <a:lnTo>
                    <a:pt x="552" y="1181"/>
                  </a:lnTo>
                  <a:cubicBezTo>
                    <a:pt x="552" y="1327"/>
                    <a:pt x="663" y="1400"/>
                    <a:pt x="773" y="1400"/>
                  </a:cubicBezTo>
                  <a:cubicBezTo>
                    <a:pt x="883" y="1400"/>
                    <a:pt x="994" y="1327"/>
                    <a:pt x="994" y="1181"/>
                  </a:cubicBezTo>
                  <a:lnTo>
                    <a:pt x="994" y="921"/>
                  </a:lnTo>
                  <a:lnTo>
                    <a:pt x="1254" y="921"/>
                  </a:lnTo>
                  <a:cubicBezTo>
                    <a:pt x="1545" y="921"/>
                    <a:pt x="1545" y="489"/>
                    <a:pt x="1254" y="489"/>
                  </a:cubicBezTo>
                  <a:lnTo>
                    <a:pt x="994" y="489"/>
                  </a:lnTo>
                  <a:lnTo>
                    <a:pt x="994" y="219"/>
                  </a:lnTo>
                  <a:cubicBezTo>
                    <a:pt x="994" y="73"/>
                    <a:pt x="883" y="0"/>
                    <a:pt x="773"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 name="Google Shape;1501;p69"/>
            <p:cNvSpPr/>
            <p:nvPr/>
          </p:nvSpPr>
          <p:spPr>
            <a:xfrm>
              <a:off x="7473149" y="3778920"/>
              <a:ext cx="92335" cy="78853"/>
            </a:xfrm>
            <a:custGeom>
              <a:avLst/>
              <a:gdLst/>
              <a:ahLst/>
              <a:cxnLst/>
              <a:rect l="l" t="t" r="r" b="b"/>
              <a:pathLst>
                <a:path w="3582" h="3059" extrusionOk="0">
                  <a:moveTo>
                    <a:pt x="2035" y="434"/>
                  </a:moveTo>
                  <a:cubicBezTo>
                    <a:pt x="2597" y="434"/>
                    <a:pt x="3140" y="869"/>
                    <a:pt x="3140" y="1535"/>
                  </a:cubicBezTo>
                  <a:cubicBezTo>
                    <a:pt x="3140" y="2137"/>
                    <a:pt x="2649" y="2618"/>
                    <a:pt x="2047" y="2628"/>
                  </a:cubicBezTo>
                  <a:cubicBezTo>
                    <a:pt x="1064" y="2628"/>
                    <a:pt x="582" y="1445"/>
                    <a:pt x="1275" y="753"/>
                  </a:cubicBezTo>
                  <a:cubicBezTo>
                    <a:pt x="1495" y="533"/>
                    <a:pt x="1767" y="434"/>
                    <a:pt x="2035" y="434"/>
                  </a:cubicBezTo>
                  <a:close/>
                  <a:moveTo>
                    <a:pt x="2047" y="0"/>
                  </a:moveTo>
                  <a:cubicBezTo>
                    <a:pt x="683" y="0"/>
                    <a:pt x="1" y="1645"/>
                    <a:pt x="964" y="2608"/>
                  </a:cubicBezTo>
                  <a:cubicBezTo>
                    <a:pt x="1275" y="2920"/>
                    <a:pt x="1659" y="3059"/>
                    <a:pt x="2035" y="3059"/>
                  </a:cubicBezTo>
                  <a:cubicBezTo>
                    <a:pt x="2824" y="3059"/>
                    <a:pt x="3582" y="2448"/>
                    <a:pt x="3582" y="1525"/>
                  </a:cubicBezTo>
                  <a:cubicBezTo>
                    <a:pt x="3572" y="682"/>
                    <a:pt x="2889" y="0"/>
                    <a:pt x="2047"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 name="Google Shape;1502;p69"/>
            <p:cNvSpPr/>
            <p:nvPr/>
          </p:nvSpPr>
          <p:spPr>
            <a:xfrm>
              <a:off x="7342921" y="3728912"/>
              <a:ext cx="48281" cy="23019"/>
            </a:xfrm>
            <a:custGeom>
              <a:avLst/>
              <a:gdLst/>
              <a:ahLst/>
              <a:cxnLst/>
              <a:rect l="l" t="t" r="r" b="b"/>
              <a:pathLst>
                <a:path w="1873" h="893" extrusionOk="0">
                  <a:moveTo>
                    <a:pt x="280" y="1"/>
                  </a:moveTo>
                  <a:cubicBezTo>
                    <a:pt x="140" y="1"/>
                    <a:pt x="1" y="133"/>
                    <a:pt x="78" y="305"/>
                  </a:cubicBezTo>
                  <a:cubicBezTo>
                    <a:pt x="233" y="697"/>
                    <a:pt x="592" y="892"/>
                    <a:pt x="951" y="892"/>
                  </a:cubicBezTo>
                  <a:cubicBezTo>
                    <a:pt x="1311" y="892"/>
                    <a:pt x="1672" y="697"/>
                    <a:pt x="1833" y="305"/>
                  </a:cubicBezTo>
                  <a:cubicBezTo>
                    <a:pt x="1873" y="185"/>
                    <a:pt x="1823" y="55"/>
                    <a:pt x="1713" y="15"/>
                  </a:cubicBezTo>
                  <a:cubicBezTo>
                    <a:pt x="1685" y="5"/>
                    <a:pt x="1658" y="1"/>
                    <a:pt x="1631" y="1"/>
                  </a:cubicBezTo>
                  <a:cubicBezTo>
                    <a:pt x="1541" y="1"/>
                    <a:pt x="1460" y="52"/>
                    <a:pt x="1422" y="145"/>
                  </a:cubicBezTo>
                  <a:cubicBezTo>
                    <a:pt x="1336" y="356"/>
                    <a:pt x="1143" y="461"/>
                    <a:pt x="950" y="461"/>
                  </a:cubicBezTo>
                  <a:cubicBezTo>
                    <a:pt x="757" y="461"/>
                    <a:pt x="564" y="356"/>
                    <a:pt x="479" y="145"/>
                  </a:cubicBezTo>
                  <a:cubicBezTo>
                    <a:pt x="439" y="43"/>
                    <a:pt x="359" y="1"/>
                    <a:pt x="28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 name="Google Shape;1503;p69"/>
            <p:cNvSpPr/>
            <p:nvPr/>
          </p:nvSpPr>
          <p:spPr>
            <a:xfrm>
              <a:off x="7293969" y="3591466"/>
              <a:ext cx="179979" cy="279273"/>
            </a:xfrm>
            <a:custGeom>
              <a:avLst/>
              <a:gdLst/>
              <a:ahLst/>
              <a:cxnLst/>
              <a:rect l="l" t="t" r="r" b="b"/>
              <a:pathLst>
                <a:path w="6982" h="10834" extrusionOk="0">
                  <a:moveTo>
                    <a:pt x="5798" y="432"/>
                  </a:moveTo>
                  <a:cubicBezTo>
                    <a:pt x="6119" y="432"/>
                    <a:pt x="6390" y="672"/>
                    <a:pt x="6430" y="993"/>
                  </a:cubicBezTo>
                  <a:lnTo>
                    <a:pt x="6510" y="1726"/>
                  </a:lnTo>
                  <a:lnTo>
                    <a:pt x="6229" y="1726"/>
                  </a:lnTo>
                  <a:lnTo>
                    <a:pt x="6229" y="1194"/>
                  </a:lnTo>
                  <a:cubicBezTo>
                    <a:pt x="6229" y="1048"/>
                    <a:pt x="6119" y="976"/>
                    <a:pt x="6009" y="976"/>
                  </a:cubicBezTo>
                  <a:cubicBezTo>
                    <a:pt x="5898" y="976"/>
                    <a:pt x="5788" y="1048"/>
                    <a:pt x="5788" y="1194"/>
                  </a:cubicBezTo>
                  <a:lnTo>
                    <a:pt x="5788" y="1716"/>
                  </a:lnTo>
                  <a:lnTo>
                    <a:pt x="5427" y="1716"/>
                  </a:lnTo>
                  <a:cubicBezTo>
                    <a:pt x="5417" y="1124"/>
                    <a:pt x="4996" y="622"/>
                    <a:pt x="4404" y="522"/>
                  </a:cubicBezTo>
                  <a:cubicBezTo>
                    <a:pt x="4504" y="462"/>
                    <a:pt x="4615" y="432"/>
                    <a:pt x="4725" y="432"/>
                  </a:cubicBezTo>
                  <a:close/>
                  <a:moveTo>
                    <a:pt x="4213" y="933"/>
                  </a:moveTo>
                  <a:cubicBezTo>
                    <a:pt x="4645" y="943"/>
                    <a:pt x="4996" y="1284"/>
                    <a:pt x="4996" y="1716"/>
                  </a:cubicBezTo>
                  <a:lnTo>
                    <a:pt x="4996" y="4243"/>
                  </a:lnTo>
                  <a:lnTo>
                    <a:pt x="4865" y="4243"/>
                  </a:lnTo>
                  <a:lnTo>
                    <a:pt x="4865" y="3742"/>
                  </a:lnTo>
                  <a:cubicBezTo>
                    <a:pt x="4865" y="3671"/>
                    <a:pt x="4865" y="3601"/>
                    <a:pt x="4845" y="3521"/>
                  </a:cubicBezTo>
                  <a:cubicBezTo>
                    <a:pt x="4835" y="3421"/>
                    <a:pt x="4745" y="3340"/>
                    <a:pt x="4635" y="3340"/>
                  </a:cubicBezTo>
                  <a:lnTo>
                    <a:pt x="3291" y="3340"/>
                  </a:lnTo>
                  <a:cubicBezTo>
                    <a:pt x="2839" y="3340"/>
                    <a:pt x="2468" y="2989"/>
                    <a:pt x="2448" y="2548"/>
                  </a:cubicBezTo>
                  <a:cubicBezTo>
                    <a:pt x="2448" y="2538"/>
                    <a:pt x="2448" y="2528"/>
                    <a:pt x="2448" y="2518"/>
                  </a:cubicBezTo>
                  <a:lnTo>
                    <a:pt x="2448" y="2147"/>
                  </a:lnTo>
                  <a:cubicBezTo>
                    <a:pt x="2448" y="2006"/>
                    <a:pt x="2340" y="1936"/>
                    <a:pt x="2232" y="1936"/>
                  </a:cubicBezTo>
                  <a:cubicBezTo>
                    <a:pt x="2124" y="1936"/>
                    <a:pt x="2017" y="2006"/>
                    <a:pt x="2017" y="2147"/>
                  </a:cubicBezTo>
                  <a:lnTo>
                    <a:pt x="2017" y="2357"/>
                  </a:lnTo>
                  <a:cubicBezTo>
                    <a:pt x="1335" y="2468"/>
                    <a:pt x="833" y="3050"/>
                    <a:pt x="833" y="3742"/>
                  </a:cubicBezTo>
                  <a:lnTo>
                    <a:pt x="833" y="4243"/>
                  </a:lnTo>
                  <a:lnTo>
                    <a:pt x="703" y="4243"/>
                  </a:lnTo>
                  <a:lnTo>
                    <a:pt x="703" y="2829"/>
                  </a:lnTo>
                  <a:cubicBezTo>
                    <a:pt x="703" y="2217"/>
                    <a:pt x="1204" y="1716"/>
                    <a:pt x="1816" y="1716"/>
                  </a:cubicBezTo>
                  <a:lnTo>
                    <a:pt x="2017" y="1716"/>
                  </a:lnTo>
                  <a:cubicBezTo>
                    <a:pt x="2257" y="1716"/>
                    <a:pt x="2448" y="1525"/>
                    <a:pt x="2448" y="1284"/>
                  </a:cubicBezTo>
                  <a:cubicBezTo>
                    <a:pt x="2448" y="1094"/>
                    <a:pt x="2608" y="943"/>
                    <a:pt x="2799" y="933"/>
                  </a:cubicBezTo>
                  <a:close/>
                  <a:moveTo>
                    <a:pt x="2047" y="2789"/>
                  </a:moveTo>
                  <a:cubicBezTo>
                    <a:pt x="2187" y="3371"/>
                    <a:pt x="2699" y="3772"/>
                    <a:pt x="3291" y="3772"/>
                  </a:cubicBezTo>
                  <a:lnTo>
                    <a:pt x="4434" y="3772"/>
                  </a:lnTo>
                  <a:lnTo>
                    <a:pt x="4434" y="4454"/>
                  </a:lnTo>
                  <a:cubicBezTo>
                    <a:pt x="4434" y="4574"/>
                    <a:pt x="4524" y="4674"/>
                    <a:pt x="4645" y="4674"/>
                  </a:cubicBezTo>
                  <a:lnTo>
                    <a:pt x="5056" y="4674"/>
                  </a:lnTo>
                  <a:cubicBezTo>
                    <a:pt x="5176" y="4674"/>
                    <a:pt x="5267" y="4765"/>
                    <a:pt x="5267" y="4875"/>
                  </a:cubicBezTo>
                  <a:lnTo>
                    <a:pt x="5267" y="5076"/>
                  </a:lnTo>
                  <a:cubicBezTo>
                    <a:pt x="5267" y="5186"/>
                    <a:pt x="5176" y="5276"/>
                    <a:pt x="5056" y="5276"/>
                  </a:cubicBezTo>
                  <a:lnTo>
                    <a:pt x="4645" y="5276"/>
                  </a:lnTo>
                  <a:cubicBezTo>
                    <a:pt x="4534" y="5276"/>
                    <a:pt x="4434" y="5367"/>
                    <a:pt x="4434" y="5487"/>
                  </a:cubicBezTo>
                  <a:cubicBezTo>
                    <a:pt x="4394" y="6099"/>
                    <a:pt x="4013" y="6630"/>
                    <a:pt x="3441" y="6861"/>
                  </a:cubicBezTo>
                  <a:lnTo>
                    <a:pt x="3431" y="6861"/>
                  </a:lnTo>
                  <a:cubicBezTo>
                    <a:pt x="3245" y="6936"/>
                    <a:pt x="3047" y="6974"/>
                    <a:pt x="2848" y="6974"/>
                  </a:cubicBezTo>
                  <a:cubicBezTo>
                    <a:pt x="2649" y="6974"/>
                    <a:pt x="2448" y="6936"/>
                    <a:pt x="2257" y="6861"/>
                  </a:cubicBezTo>
                  <a:lnTo>
                    <a:pt x="2247" y="6861"/>
                  </a:lnTo>
                  <a:cubicBezTo>
                    <a:pt x="1686" y="6630"/>
                    <a:pt x="1304" y="6099"/>
                    <a:pt x="1264" y="5487"/>
                  </a:cubicBezTo>
                  <a:cubicBezTo>
                    <a:pt x="1264" y="5367"/>
                    <a:pt x="1164" y="5276"/>
                    <a:pt x="1054" y="5276"/>
                  </a:cubicBezTo>
                  <a:lnTo>
                    <a:pt x="632" y="5276"/>
                  </a:lnTo>
                  <a:cubicBezTo>
                    <a:pt x="522" y="5276"/>
                    <a:pt x="432" y="5186"/>
                    <a:pt x="432" y="5076"/>
                  </a:cubicBezTo>
                  <a:lnTo>
                    <a:pt x="432" y="4875"/>
                  </a:lnTo>
                  <a:cubicBezTo>
                    <a:pt x="432" y="4765"/>
                    <a:pt x="522" y="4674"/>
                    <a:pt x="632" y="4674"/>
                  </a:cubicBezTo>
                  <a:lnTo>
                    <a:pt x="1044" y="4674"/>
                  </a:lnTo>
                  <a:cubicBezTo>
                    <a:pt x="1164" y="4674"/>
                    <a:pt x="1264" y="4574"/>
                    <a:pt x="1264" y="4454"/>
                  </a:cubicBezTo>
                  <a:lnTo>
                    <a:pt x="1264" y="3742"/>
                  </a:lnTo>
                  <a:cubicBezTo>
                    <a:pt x="1264" y="3270"/>
                    <a:pt x="1595" y="2879"/>
                    <a:pt x="2047" y="2789"/>
                  </a:cubicBezTo>
                  <a:close/>
                  <a:moveTo>
                    <a:pt x="3311" y="7363"/>
                  </a:moveTo>
                  <a:lnTo>
                    <a:pt x="3311" y="7864"/>
                  </a:lnTo>
                  <a:cubicBezTo>
                    <a:pt x="3311" y="8170"/>
                    <a:pt x="3080" y="8323"/>
                    <a:pt x="2849" y="8323"/>
                  </a:cubicBezTo>
                  <a:cubicBezTo>
                    <a:pt x="2618" y="8323"/>
                    <a:pt x="2388" y="8170"/>
                    <a:pt x="2388" y="7864"/>
                  </a:cubicBezTo>
                  <a:lnTo>
                    <a:pt x="2388" y="7363"/>
                  </a:lnTo>
                  <a:cubicBezTo>
                    <a:pt x="2538" y="7398"/>
                    <a:pt x="2694" y="7415"/>
                    <a:pt x="2849" y="7415"/>
                  </a:cubicBezTo>
                  <a:cubicBezTo>
                    <a:pt x="3005" y="7415"/>
                    <a:pt x="3160" y="7398"/>
                    <a:pt x="3311" y="7363"/>
                  </a:cubicBezTo>
                  <a:close/>
                  <a:moveTo>
                    <a:pt x="4735" y="0"/>
                  </a:moveTo>
                  <a:cubicBezTo>
                    <a:pt x="4364" y="0"/>
                    <a:pt x="4023" y="191"/>
                    <a:pt x="3822" y="502"/>
                  </a:cubicBezTo>
                  <a:lnTo>
                    <a:pt x="2799" y="502"/>
                  </a:lnTo>
                  <a:cubicBezTo>
                    <a:pt x="2368" y="502"/>
                    <a:pt x="2017" y="853"/>
                    <a:pt x="2017" y="1284"/>
                  </a:cubicBezTo>
                  <a:lnTo>
                    <a:pt x="1816" y="1284"/>
                  </a:lnTo>
                  <a:cubicBezTo>
                    <a:pt x="963" y="1284"/>
                    <a:pt x="271" y="1976"/>
                    <a:pt x="271" y="2829"/>
                  </a:cubicBezTo>
                  <a:lnTo>
                    <a:pt x="271" y="4354"/>
                  </a:lnTo>
                  <a:cubicBezTo>
                    <a:pt x="101" y="4474"/>
                    <a:pt x="1" y="4664"/>
                    <a:pt x="1" y="4875"/>
                  </a:cubicBezTo>
                  <a:lnTo>
                    <a:pt x="1" y="5076"/>
                  </a:lnTo>
                  <a:cubicBezTo>
                    <a:pt x="1" y="5427"/>
                    <a:pt x="281" y="5708"/>
                    <a:pt x="632" y="5708"/>
                  </a:cubicBezTo>
                  <a:lnTo>
                    <a:pt x="853" y="5708"/>
                  </a:lnTo>
                  <a:cubicBezTo>
                    <a:pt x="953" y="6360"/>
                    <a:pt x="1365" y="6921"/>
                    <a:pt x="1956" y="7212"/>
                  </a:cubicBezTo>
                  <a:lnTo>
                    <a:pt x="1956" y="7413"/>
                  </a:lnTo>
                  <a:lnTo>
                    <a:pt x="1916" y="7413"/>
                  </a:lnTo>
                  <a:cubicBezTo>
                    <a:pt x="1545" y="7413"/>
                    <a:pt x="1174" y="7533"/>
                    <a:pt x="883" y="7774"/>
                  </a:cubicBezTo>
                  <a:cubicBezTo>
                    <a:pt x="683" y="7910"/>
                    <a:pt x="821" y="8173"/>
                    <a:pt x="1002" y="8173"/>
                  </a:cubicBezTo>
                  <a:cubicBezTo>
                    <a:pt x="1048" y="8173"/>
                    <a:pt x="1097" y="8156"/>
                    <a:pt x="1144" y="8115"/>
                  </a:cubicBezTo>
                  <a:cubicBezTo>
                    <a:pt x="1365" y="7934"/>
                    <a:pt x="1636" y="7844"/>
                    <a:pt x="1916" y="7844"/>
                  </a:cubicBezTo>
                  <a:lnTo>
                    <a:pt x="1956" y="7844"/>
                  </a:lnTo>
                  <a:lnTo>
                    <a:pt x="1956" y="7864"/>
                  </a:lnTo>
                  <a:cubicBezTo>
                    <a:pt x="1936" y="8366"/>
                    <a:pt x="2338" y="8787"/>
                    <a:pt x="2849" y="8787"/>
                  </a:cubicBezTo>
                  <a:cubicBezTo>
                    <a:pt x="3351" y="8787"/>
                    <a:pt x="3762" y="8366"/>
                    <a:pt x="3742" y="7864"/>
                  </a:cubicBezTo>
                  <a:lnTo>
                    <a:pt x="3742" y="7844"/>
                  </a:lnTo>
                  <a:lnTo>
                    <a:pt x="3782" y="7844"/>
                  </a:lnTo>
                  <a:cubicBezTo>
                    <a:pt x="4414" y="7844"/>
                    <a:pt x="4946" y="8316"/>
                    <a:pt x="5026" y="8947"/>
                  </a:cubicBezTo>
                  <a:lnTo>
                    <a:pt x="5186" y="10402"/>
                  </a:lnTo>
                  <a:lnTo>
                    <a:pt x="4675" y="10402"/>
                  </a:lnTo>
                  <a:lnTo>
                    <a:pt x="4675" y="9329"/>
                  </a:lnTo>
                  <a:cubicBezTo>
                    <a:pt x="4675" y="9183"/>
                    <a:pt x="4564" y="9110"/>
                    <a:pt x="4454" y="9110"/>
                  </a:cubicBezTo>
                  <a:cubicBezTo>
                    <a:pt x="4344" y="9110"/>
                    <a:pt x="4233" y="9183"/>
                    <a:pt x="4233" y="9329"/>
                  </a:cubicBezTo>
                  <a:lnTo>
                    <a:pt x="4233" y="10402"/>
                  </a:lnTo>
                  <a:lnTo>
                    <a:pt x="1455" y="10402"/>
                  </a:lnTo>
                  <a:lnTo>
                    <a:pt x="1455" y="9329"/>
                  </a:lnTo>
                  <a:cubicBezTo>
                    <a:pt x="1455" y="9183"/>
                    <a:pt x="1347" y="9110"/>
                    <a:pt x="1239" y="9110"/>
                  </a:cubicBezTo>
                  <a:cubicBezTo>
                    <a:pt x="1131" y="9110"/>
                    <a:pt x="1024" y="9183"/>
                    <a:pt x="1024" y="9329"/>
                  </a:cubicBezTo>
                  <a:lnTo>
                    <a:pt x="1024" y="10402"/>
                  </a:lnTo>
                  <a:lnTo>
                    <a:pt x="502" y="10402"/>
                  </a:lnTo>
                  <a:lnTo>
                    <a:pt x="673" y="8947"/>
                  </a:lnTo>
                  <a:cubicBezTo>
                    <a:pt x="683" y="8867"/>
                    <a:pt x="703" y="8787"/>
                    <a:pt x="723" y="8707"/>
                  </a:cubicBezTo>
                  <a:cubicBezTo>
                    <a:pt x="784" y="8535"/>
                    <a:pt x="651" y="8420"/>
                    <a:pt x="517" y="8420"/>
                  </a:cubicBezTo>
                  <a:cubicBezTo>
                    <a:pt x="432" y="8420"/>
                    <a:pt x="347" y="8467"/>
                    <a:pt x="311" y="8576"/>
                  </a:cubicBezTo>
                  <a:cubicBezTo>
                    <a:pt x="281" y="8677"/>
                    <a:pt x="261" y="8787"/>
                    <a:pt x="241" y="8897"/>
                  </a:cubicBezTo>
                  <a:lnTo>
                    <a:pt x="51" y="10592"/>
                  </a:lnTo>
                  <a:cubicBezTo>
                    <a:pt x="31" y="10723"/>
                    <a:pt x="131" y="10833"/>
                    <a:pt x="261" y="10833"/>
                  </a:cubicBezTo>
                  <a:lnTo>
                    <a:pt x="5427" y="10833"/>
                  </a:lnTo>
                  <a:cubicBezTo>
                    <a:pt x="5557" y="10833"/>
                    <a:pt x="5658" y="10723"/>
                    <a:pt x="5648" y="10592"/>
                  </a:cubicBezTo>
                  <a:lnTo>
                    <a:pt x="5447" y="8897"/>
                  </a:lnTo>
                  <a:cubicBezTo>
                    <a:pt x="5357" y="8055"/>
                    <a:pt x="4635" y="7413"/>
                    <a:pt x="3782" y="7413"/>
                  </a:cubicBezTo>
                  <a:lnTo>
                    <a:pt x="3742" y="7413"/>
                  </a:lnTo>
                  <a:lnTo>
                    <a:pt x="3742" y="7212"/>
                  </a:lnTo>
                  <a:cubicBezTo>
                    <a:pt x="4324" y="6921"/>
                    <a:pt x="4735" y="6360"/>
                    <a:pt x="4845" y="5708"/>
                  </a:cubicBezTo>
                  <a:lnTo>
                    <a:pt x="5056" y="5708"/>
                  </a:lnTo>
                  <a:cubicBezTo>
                    <a:pt x="5407" y="5708"/>
                    <a:pt x="5698" y="5427"/>
                    <a:pt x="5698" y="5076"/>
                  </a:cubicBezTo>
                  <a:lnTo>
                    <a:pt x="5698" y="4875"/>
                  </a:lnTo>
                  <a:cubicBezTo>
                    <a:pt x="5698" y="4664"/>
                    <a:pt x="5598" y="4474"/>
                    <a:pt x="5427" y="4354"/>
                  </a:cubicBezTo>
                  <a:lnTo>
                    <a:pt x="5427" y="2157"/>
                  </a:lnTo>
                  <a:lnTo>
                    <a:pt x="6751" y="2157"/>
                  </a:lnTo>
                  <a:cubicBezTo>
                    <a:pt x="6881" y="2157"/>
                    <a:pt x="6982" y="2036"/>
                    <a:pt x="6972" y="1916"/>
                  </a:cubicBezTo>
                  <a:lnTo>
                    <a:pt x="6861" y="943"/>
                  </a:lnTo>
                  <a:cubicBezTo>
                    <a:pt x="6801" y="402"/>
                    <a:pt x="6340" y="0"/>
                    <a:pt x="5808"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 name="Google Shape;1504;p69"/>
            <p:cNvSpPr/>
            <p:nvPr/>
          </p:nvSpPr>
          <p:spPr>
            <a:xfrm>
              <a:off x="7338693" y="3701614"/>
              <a:ext cx="11162" cy="13404"/>
            </a:xfrm>
            <a:custGeom>
              <a:avLst/>
              <a:gdLst/>
              <a:ahLst/>
              <a:cxnLst/>
              <a:rect l="l" t="t" r="r" b="b"/>
              <a:pathLst>
                <a:path w="433" h="520" extrusionOk="0">
                  <a:moveTo>
                    <a:pt x="211" y="0"/>
                  </a:moveTo>
                  <a:cubicBezTo>
                    <a:pt x="91" y="0"/>
                    <a:pt x="1" y="91"/>
                    <a:pt x="1" y="211"/>
                  </a:cubicBezTo>
                  <a:lnTo>
                    <a:pt x="1" y="301"/>
                  </a:lnTo>
                  <a:cubicBezTo>
                    <a:pt x="1" y="447"/>
                    <a:pt x="109" y="519"/>
                    <a:pt x="216" y="519"/>
                  </a:cubicBezTo>
                  <a:cubicBezTo>
                    <a:pt x="324" y="519"/>
                    <a:pt x="432" y="447"/>
                    <a:pt x="432" y="301"/>
                  </a:cubicBezTo>
                  <a:lnTo>
                    <a:pt x="432" y="211"/>
                  </a:lnTo>
                  <a:cubicBezTo>
                    <a:pt x="432" y="91"/>
                    <a:pt x="332" y="0"/>
                    <a:pt x="211"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 name="Google Shape;1505;p69"/>
            <p:cNvSpPr/>
            <p:nvPr/>
          </p:nvSpPr>
          <p:spPr>
            <a:xfrm>
              <a:off x="7384990" y="3701614"/>
              <a:ext cx="11394" cy="13404"/>
            </a:xfrm>
            <a:custGeom>
              <a:avLst/>
              <a:gdLst/>
              <a:ahLst/>
              <a:cxnLst/>
              <a:rect l="l" t="t" r="r" b="b"/>
              <a:pathLst>
                <a:path w="442" h="520" extrusionOk="0">
                  <a:moveTo>
                    <a:pt x="221" y="0"/>
                  </a:moveTo>
                  <a:cubicBezTo>
                    <a:pt x="101" y="0"/>
                    <a:pt x="0" y="91"/>
                    <a:pt x="0" y="211"/>
                  </a:cubicBezTo>
                  <a:lnTo>
                    <a:pt x="0" y="301"/>
                  </a:lnTo>
                  <a:cubicBezTo>
                    <a:pt x="0" y="447"/>
                    <a:pt x="111" y="519"/>
                    <a:pt x="221" y="519"/>
                  </a:cubicBezTo>
                  <a:cubicBezTo>
                    <a:pt x="331" y="519"/>
                    <a:pt x="442" y="447"/>
                    <a:pt x="442" y="301"/>
                  </a:cubicBezTo>
                  <a:lnTo>
                    <a:pt x="442" y="211"/>
                  </a:lnTo>
                  <a:cubicBezTo>
                    <a:pt x="442" y="91"/>
                    <a:pt x="341" y="0"/>
                    <a:pt x="221"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06" name="Google Shape;1506;p69"/>
          <p:cNvGrpSpPr/>
          <p:nvPr/>
        </p:nvGrpSpPr>
        <p:grpSpPr>
          <a:xfrm>
            <a:off x="6628935" y="3585512"/>
            <a:ext cx="385554" cy="190599"/>
            <a:chOff x="6628935" y="3585512"/>
            <a:chExt cx="385554" cy="190599"/>
          </a:xfrm>
        </p:grpSpPr>
        <p:sp>
          <p:nvSpPr>
            <p:cNvPr id="1507" name="Google Shape;1507;p69"/>
            <p:cNvSpPr/>
            <p:nvPr/>
          </p:nvSpPr>
          <p:spPr>
            <a:xfrm>
              <a:off x="6821055" y="3652739"/>
              <a:ext cx="193434" cy="123113"/>
            </a:xfrm>
            <a:custGeom>
              <a:avLst/>
              <a:gdLst/>
              <a:ahLst/>
              <a:cxnLst/>
              <a:rect l="l" t="t" r="r" b="b"/>
              <a:pathLst>
                <a:path w="7504" h="4776" extrusionOk="0">
                  <a:moveTo>
                    <a:pt x="1265" y="1044"/>
                  </a:moveTo>
                  <a:lnTo>
                    <a:pt x="1265" y="1545"/>
                  </a:lnTo>
                  <a:lnTo>
                    <a:pt x="934" y="1545"/>
                  </a:lnTo>
                  <a:cubicBezTo>
                    <a:pt x="703" y="1545"/>
                    <a:pt x="592" y="1274"/>
                    <a:pt x="753" y="1114"/>
                  </a:cubicBezTo>
                  <a:cubicBezTo>
                    <a:pt x="803" y="1064"/>
                    <a:pt x="863" y="1044"/>
                    <a:pt x="934" y="1044"/>
                  </a:cubicBezTo>
                  <a:close/>
                  <a:moveTo>
                    <a:pt x="1265" y="1977"/>
                  </a:moveTo>
                  <a:lnTo>
                    <a:pt x="1265" y="2468"/>
                  </a:lnTo>
                  <a:lnTo>
                    <a:pt x="1265" y="2478"/>
                  </a:lnTo>
                  <a:lnTo>
                    <a:pt x="813" y="2478"/>
                  </a:lnTo>
                  <a:cubicBezTo>
                    <a:pt x="673" y="2478"/>
                    <a:pt x="552" y="2358"/>
                    <a:pt x="562" y="2217"/>
                  </a:cubicBezTo>
                  <a:lnTo>
                    <a:pt x="562" y="2217"/>
                  </a:lnTo>
                  <a:lnTo>
                    <a:pt x="562" y="2227"/>
                  </a:lnTo>
                  <a:cubicBezTo>
                    <a:pt x="562" y="2087"/>
                    <a:pt x="673" y="1977"/>
                    <a:pt x="813" y="1977"/>
                  </a:cubicBezTo>
                  <a:close/>
                  <a:moveTo>
                    <a:pt x="2137" y="2909"/>
                  </a:moveTo>
                  <a:cubicBezTo>
                    <a:pt x="2278" y="2909"/>
                    <a:pt x="2388" y="3020"/>
                    <a:pt x="2388" y="3160"/>
                  </a:cubicBezTo>
                  <a:cubicBezTo>
                    <a:pt x="2388" y="3301"/>
                    <a:pt x="2278" y="3411"/>
                    <a:pt x="2137" y="3411"/>
                  </a:cubicBezTo>
                  <a:lnTo>
                    <a:pt x="1144" y="3411"/>
                  </a:lnTo>
                  <a:cubicBezTo>
                    <a:pt x="1004" y="3411"/>
                    <a:pt x="883" y="3301"/>
                    <a:pt x="883" y="3160"/>
                  </a:cubicBezTo>
                  <a:cubicBezTo>
                    <a:pt x="883" y="3020"/>
                    <a:pt x="994" y="2909"/>
                    <a:pt x="1134" y="2909"/>
                  </a:cubicBezTo>
                  <a:lnTo>
                    <a:pt x="1575" y="2909"/>
                  </a:lnTo>
                  <a:cubicBezTo>
                    <a:pt x="1626" y="2929"/>
                    <a:pt x="1686" y="2939"/>
                    <a:pt x="1746" y="2939"/>
                  </a:cubicBezTo>
                  <a:cubicBezTo>
                    <a:pt x="1826" y="2939"/>
                    <a:pt x="1917" y="2929"/>
                    <a:pt x="1997" y="2909"/>
                  </a:cubicBezTo>
                  <a:close/>
                  <a:moveTo>
                    <a:pt x="2408" y="3842"/>
                  </a:moveTo>
                  <a:cubicBezTo>
                    <a:pt x="2739" y="3842"/>
                    <a:pt x="2739" y="4344"/>
                    <a:pt x="2408" y="4344"/>
                  </a:cubicBezTo>
                  <a:lnTo>
                    <a:pt x="1415" y="4344"/>
                  </a:lnTo>
                  <a:cubicBezTo>
                    <a:pt x="1074" y="4344"/>
                    <a:pt x="1074" y="3842"/>
                    <a:pt x="1415" y="3842"/>
                  </a:cubicBezTo>
                  <a:close/>
                  <a:moveTo>
                    <a:pt x="2077" y="1"/>
                  </a:moveTo>
                  <a:cubicBezTo>
                    <a:pt x="1716" y="1"/>
                    <a:pt x="1395" y="251"/>
                    <a:pt x="1305" y="602"/>
                  </a:cubicBezTo>
                  <a:lnTo>
                    <a:pt x="934" y="602"/>
                  </a:lnTo>
                  <a:cubicBezTo>
                    <a:pt x="372" y="602"/>
                    <a:pt x="51" y="1244"/>
                    <a:pt x="392" y="1696"/>
                  </a:cubicBezTo>
                  <a:cubicBezTo>
                    <a:pt x="372" y="1716"/>
                    <a:pt x="352" y="1726"/>
                    <a:pt x="342" y="1736"/>
                  </a:cubicBezTo>
                  <a:cubicBezTo>
                    <a:pt x="1" y="2077"/>
                    <a:pt x="101" y="2649"/>
                    <a:pt x="532" y="2849"/>
                  </a:cubicBezTo>
                  <a:cubicBezTo>
                    <a:pt x="362" y="3180"/>
                    <a:pt x="492" y="3581"/>
                    <a:pt x="823" y="3762"/>
                  </a:cubicBezTo>
                  <a:cubicBezTo>
                    <a:pt x="572" y="4213"/>
                    <a:pt x="903" y="4775"/>
                    <a:pt x="1425" y="4775"/>
                  </a:cubicBezTo>
                  <a:lnTo>
                    <a:pt x="4926" y="4775"/>
                  </a:lnTo>
                  <a:cubicBezTo>
                    <a:pt x="5207" y="4775"/>
                    <a:pt x="5457" y="4564"/>
                    <a:pt x="5497" y="4273"/>
                  </a:cubicBezTo>
                  <a:lnTo>
                    <a:pt x="5718" y="4273"/>
                  </a:lnTo>
                  <a:lnTo>
                    <a:pt x="5718" y="4324"/>
                  </a:lnTo>
                  <a:cubicBezTo>
                    <a:pt x="5718" y="4574"/>
                    <a:pt x="5919" y="4775"/>
                    <a:pt x="6169" y="4775"/>
                  </a:cubicBezTo>
                  <a:lnTo>
                    <a:pt x="7213" y="4775"/>
                  </a:lnTo>
                  <a:cubicBezTo>
                    <a:pt x="7504" y="4775"/>
                    <a:pt x="7504" y="4344"/>
                    <a:pt x="7213" y="4344"/>
                  </a:cubicBezTo>
                  <a:lnTo>
                    <a:pt x="7203" y="4354"/>
                  </a:lnTo>
                  <a:lnTo>
                    <a:pt x="6159" y="4354"/>
                  </a:lnTo>
                  <a:cubicBezTo>
                    <a:pt x="6149" y="4354"/>
                    <a:pt x="6139" y="4344"/>
                    <a:pt x="6139" y="4324"/>
                  </a:cubicBezTo>
                  <a:lnTo>
                    <a:pt x="6139" y="1495"/>
                  </a:lnTo>
                  <a:cubicBezTo>
                    <a:pt x="6139" y="1485"/>
                    <a:pt x="6149" y="1475"/>
                    <a:pt x="6159" y="1475"/>
                  </a:cubicBezTo>
                  <a:lnTo>
                    <a:pt x="7203" y="1475"/>
                  </a:lnTo>
                  <a:cubicBezTo>
                    <a:pt x="7493" y="1475"/>
                    <a:pt x="7493" y="1044"/>
                    <a:pt x="7203" y="1044"/>
                  </a:cubicBezTo>
                  <a:lnTo>
                    <a:pt x="6159" y="1044"/>
                  </a:lnTo>
                  <a:cubicBezTo>
                    <a:pt x="5909" y="1044"/>
                    <a:pt x="5708" y="1244"/>
                    <a:pt x="5708" y="1495"/>
                  </a:cubicBezTo>
                  <a:lnTo>
                    <a:pt x="5708" y="1545"/>
                  </a:lnTo>
                  <a:lnTo>
                    <a:pt x="5477" y="1545"/>
                  </a:lnTo>
                  <a:cubicBezTo>
                    <a:pt x="5437" y="1244"/>
                    <a:pt x="5277" y="973"/>
                    <a:pt x="5026" y="803"/>
                  </a:cubicBezTo>
                  <a:lnTo>
                    <a:pt x="4063" y="111"/>
                  </a:lnTo>
                  <a:cubicBezTo>
                    <a:pt x="3953" y="41"/>
                    <a:pt x="3832" y="1"/>
                    <a:pt x="3702" y="1"/>
                  </a:cubicBezTo>
                  <a:lnTo>
                    <a:pt x="3461" y="1"/>
                  </a:lnTo>
                  <a:cubicBezTo>
                    <a:pt x="3180" y="1"/>
                    <a:pt x="3180" y="432"/>
                    <a:pt x="3461" y="432"/>
                  </a:cubicBezTo>
                  <a:lnTo>
                    <a:pt x="3712" y="432"/>
                  </a:lnTo>
                  <a:cubicBezTo>
                    <a:pt x="3742" y="432"/>
                    <a:pt x="3782" y="442"/>
                    <a:pt x="3812" y="472"/>
                  </a:cubicBezTo>
                  <a:lnTo>
                    <a:pt x="4775" y="1154"/>
                  </a:lnTo>
                  <a:cubicBezTo>
                    <a:pt x="4956" y="1274"/>
                    <a:pt x="5056" y="1475"/>
                    <a:pt x="5056" y="1686"/>
                  </a:cubicBezTo>
                  <a:lnTo>
                    <a:pt x="5056" y="2297"/>
                  </a:lnTo>
                  <a:cubicBezTo>
                    <a:pt x="5056" y="2443"/>
                    <a:pt x="5164" y="2516"/>
                    <a:pt x="5272" y="2516"/>
                  </a:cubicBezTo>
                  <a:cubicBezTo>
                    <a:pt x="5380" y="2516"/>
                    <a:pt x="5487" y="2443"/>
                    <a:pt x="5487" y="2297"/>
                  </a:cubicBezTo>
                  <a:lnTo>
                    <a:pt x="5487" y="1977"/>
                  </a:lnTo>
                  <a:lnTo>
                    <a:pt x="5708" y="1977"/>
                  </a:lnTo>
                  <a:lnTo>
                    <a:pt x="5708" y="3852"/>
                  </a:lnTo>
                  <a:lnTo>
                    <a:pt x="5407" y="3852"/>
                  </a:lnTo>
                  <a:cubicBezTo>
                    <a:pt x="5217" y="3852"/>
                    <a:pt x="5056" y="4003"/>
                    <a:pt x="5056" y="4203"/>
                  </a:cubicBezTo>
                  <a:cubicBezTo>
                    <a:pt x="5056" y="4284"/>
                    <a:pt x="4996" y="4344"/>
                    <a:pt x="4916" y="4344"/>
                  </a:cubicBezTo>
                  <a:lnTo>
                    <a:pt x="3040" y="4344"/>
                  </a:lnTo>
                  <a:cubicBezTo>
                    <a:pt x="3170" y="4023"/>
                    <a:pt x="3040" y="3652"/>
                    <a:pt x="2729" y="3491"/>
                  </a:cubicBezTo>
                  <a:cubicBezTo>
                    <a:pt x="2899" y="3180"/>
                    <a:pt x="2809" y="2789"/>
                    <a:pt x="2508" y="2588"/>
                  </a:cubicBezTo>
                  <a:cubicBezTo>
                    <a:pt x="2659" y="2418"/>
                    <a:pt x="2749" y="2207"/>
                    <a:pt x="2759" y="1977"/>
                  </a:cubicBezTo>
                  <a:cubicBezTo>
                    <a:pt x="2960" y="2618"/>
                    <a:pt x="3551" y="3050"/>
                    <a:pt x="4213" y="3050"/>
                  </a:cubicBezTo>
                  <a:cubicBezTo>
                    <a:pt x="4504" y="3050"/>
                    <a:pt x="4504" y="2618"/>
                    <a:pt x="4213" y="2618"/>
                  </a:cubicBezTo>
                  <a:cubicBezTo>
                    <a:pt x="3612" y="2618"/>
                    <a:pt x="3130" y="2127"/>
                    <a:pt x="3120" y="1525"/>
                  </a:cubicBezTo>
                  <a:lnTo>
                    <a:pt x="3120" y="1445"/>
                  </a:lnTo>
                  <a:cubicBezTo>
                    <a:pt x="3120" y="1179"/>
                    <a:pt x="2922" y="1046"/>
                    <a:pt x="2724" y="1046"/>
                  </a:cubicBezTo>
                  <a:cubicBezTo>
                    <a:pt x="2526" y="1046"/>
                    <a:pt x="2328" y="1179"/>
                    <a:pt x="2328" y="1445"/>
                  </a:cubicBezTo>
                  <a:lnTo>
                    <a:pt x="2328" y="1916"/>
                  </a:lnTo>
                  <a:cubicBezTo>
                    <a:pt x="2328" y="2247"/>
                    <a:pt x="2067" y="2508"/>
                    <a:pt x="1736" y="2508"/>
                  </a:cubicBezTo>
                  <a:lnTo>
                    <a:pt x="1726" y="2508"/>
                  </a:lnTo>
                  <a:lnTo>
                    <a:pt x="1716" y="2498"/>
                  </a:lnTo>
                  <a:cubicBezTo>
                    <a:pt x="1706" y="2488"/>
                    <a:pt x="1706" y="2478"/>
                    <a:pt x="1706" y="2468"/>
                  </a:cubicBezTo>
                  <a:lnTo>
                    <a:pt x="1706" y="813"/>
                  </a:lnTo>
                  <a:cubicBezTo>
                    <a:pt x="1706" y="602"/>
                    <a:pt x="1876" y="442"/>
                    <a:pt x="2077" y="442"/>
                  </a:cubicBezTo>
                  <a:lnTo>
                    <a:pt x="2579" y="442"/>
                  </a:lnTo>
                  <a:cubicBezTo>
                    <a:pt x="2869" y="442"/>
                    <a:pt x="2869" y="1"/>
                    <a:pt x="2579"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 name="Google Shape;1508;p69"/>
            <p:cNvSpPr/>
            <p:nvPr/>
          </p:nvSpPr>
          <p:spPr>
            <a:xfrm>
              <a:off x="6628935" y="3652739"/>
              <a:ext cx="191888" cy="123371"/>
            </a:xfrm>
            <a:custGeom>
              <a:avLst/>
              <a:gdLst/>
              <a:ahLst/>
              <a:cxnLst/>
              <a:rect l="l" t="t" r="r" b="b"/>
              <a:pathLst>
                <a:path w="7444" h="4786" extrusionOk="0">
                  <a:moveTo>
                    <a:pt x="3793" y="1"/>
                  </a:moveTo>
                  <a:cubicBezTo>
                    <a:pt x="3662" y="1"/>
                    <a:pt x="3542" y="41"/>
                    <a:pt x="3431" y="111"/>
                  </a:cubicBezTo>
                  <a:lnTo>
                    <a:pt x="2468" y="793"/>
                  </a:lnTo>
                  <a:cubicBezTo>
                    <a:pt x="2218" y="973"/>
                    <a:pt x="2057" y="1234"/>
                    <a:pt x="2017" y="1535"/>
                  </a:cubicBezTo>
                  <a:lnTo>
                    <a:pt x="1786" y="1535"/>
                  </a:lnTo>
                  <a:lnTo>
                    <a:pt x="1786" y="1495"/>
                  </a:lnTo>
                  <a:cubicBezTo>
                    <a:pt x="1786" y="1244"/>
                    <a:pt x="1586" y="1034"/>
                    <a:pt x="1335" y="1034"/>
                  </a:cubicBezTo>
                  <a:lnTo>
                    <a:pt x="292" y="1034"/>
                  </a:lnTo>
                  <a:cubicBezTo>
                    <a:pt x="1" y="1034"/>
                    <a:pt x="1" y="1475"/>
                    <a:pt x="292" y="1475"/>
                  </a:cubicBezTo>
                  <a:lnTo>
                    <a:pt x="1335" y="1475"/>
                  </a:lnTo>
                  <a:cubicBezTo>
                    <a:pt x="1345" y="1475"/>
                    <a:pt x="1355" y="1485"/>
                    <a:pt x="1355" y="1495"/>
                  </a:cubicBezTo>
                  <a:cubicBezTo>
                    <a:pt x="1355" y="4221"/>
                    <a:pt x="1363" y="4345"/>
                    <a:pt x="1342" y="4345"/>
                  </a:cubicBezTo>
                  <a:cubicBezTo>
                    <a:pt x="1340" y="4345"/>
                    <a:pt x="1338" y="4344"/>
                    <a:pt x="1335" y="4344"/>
                  </a:cubicBezTo>
                  <a:lnTo>
                    <a:pt x="292" y="4344"/>
                  </a:lnTo>
                  <a:cubicBezTo>
                    <a:pt x="1" y="4344"/>
                    <a:pt x="1" y="4775"/>
                    <a:pt x="292" y="4775"/>
                  </a:cubicBezTo>
                  <a:lnTo>
                    <a:pt x="1335" y="4775"/>
                  </a:lnTo>
                  <a:cubicBezTo>
                    <a:pt x="1586" y="4775"/>
                    <a:pt x="1786" y="4574"/>
                    <a:pt x="1786" y="4324"/>
                  </a:cubicBezTo>
                  <a:lnTo>
                    <a:pt x="1786" y="4273"/>
                  </a:lnTo>
                  <a:lnTo>
                    <a:pt x="2007" y="4273"/>
                  </a:lnTo>
                  <a:cubicBezTo>
                    <a:pt x="2047" y="4564"/>
                    <a:pt x="2288" y="4775"/>
                    <a:pt x="2579" y="4775"/>
                  </a:cubicBezTo>
                  <a:lnTo>
                    <a:pt x="3221" y="4775"/>
                  </a:lnTo>
                  <a:cubicBezTo>
                    <a:pt x="3512" y="4775"/>
                    <a:pt x="3512" y="4344"/>
                    <a:pt x="3221" y="4344"/>
                  </a:cubicBezTo>
                  <a:lnTo>
                    <a:pt x="2579" y="4344"/>
                  </a:lnTo>
                  <a:cubicBezTo>
                    <a:pt x="2499" y="4344"/>
                    <a:pt x="2438" y="4273"/>
                    <a:pt x="2438" y="4193"/>
                  </a:cubicBezTo>
                  <a:cubicBezTo>
                    <a:pt x="2438" y="4003"/>
                    <a:pt x="2278" y="3842"/>
                    <a:pt x="2087" y="3842"/>
                  </a:cubicBezTo>
                  <a:lnTo>
                    <a:pt x="1786" y="3842"/>
                  </a:lnTo>
                  <a:lnTo>
                    <a:pt x="1786" y="1977"/>
                  </a:lnTo>
                  <a:lnTo>
                    <a:pt x="2218" y="1977"/>
                  </a:lnTo>
                  <a:cubicBezTo>
                    <a:pt x="2338" y="1977"/>
                    <a:pt x="2438" y="1876"/>
                    <a:pt x="2438" y="1756"/>
                  </a:cubicBezTo>
                  <a:lnTo>
                    <a:pt x="2438" y="1686"/>
                  </a:lnTo>
                  <a:cubicBezTo>
                    <a:pt x="2438" y="1475"/>
                    <a:pt x="2539" y="1274"/>
                    <a:pt x="2709" y="1154"/>
                  </a:cubicBezTo>
                  <a:lnTo>
                    <a:pt x="3682" y="472"/>
                  </a:lnTo>
                  <a:cubicBezTo>
                    <a:pt x="3707" y="456"/>
                    <a:pt x="3738" y="439"/>
                    <a:pt x="3765" y="439"/>
                  </a:cubicBezTo>
                  <a:cubicBezTo>
                    <a:pt x="3771" y="439"/>
                    <a:pt x="3777" y="440"/>
                    <a:pt x="3782" y="442"/>
                  </a:cubicBezTo>
                  <a:lnTo>
                    <a:pt x="5147" y="442"/>
                  </a:lnTo>
                  <a:cubicBezTo>
                    <a:pt x="5277" y="442"/>
                    <a:pt x="5387" y="502"/>
                    <a:pt x="5458" y="602"/>
                  </a:cubicBezTo>
                  <a:lnTo>
                    <a:pt x="4806" y="602"/>
                  </a:lnTo>
                  <a:cubicBezTo>
                    <a:pt x="4515" y="602"/>
                    <a:pt x="4515" y="1044"/>
                    <a:pt x="4806" y="1044"/>
                  </a:cubicBezTo>
                  <a:lnTo>
                    <a:pt x="6561" y="1044"/>
                  </a:lnTo>
                  <a:cubicBezTo>
                    <a:pt x="6892" y="1044"/>
                    <a:pt x="6892" y="1545"/>
                    <a:pt x="6561" y="1545"/>
                  </a:cubicBezTo>
                  <a:cubicBezTo>
                    <a:pt x="6270" y="1545"/>
                    <a:pt x="6270" y="1977"/>
                    <a:pt x="6561" y="1977"/>
                  </a:cubicBezTo>
                  <a:lnTo>
                    <a:pt x="6671" y="1977"/>
                  </a:lnTo>
                  <a:cubicBezTo>
                    <a:pt x="7012" y="1977"/>
                    <a:pt x="7012" y="2478"/>
                    <a:pt x="6671" y="2478"/>
                  </a:cubicBezTo>
                  <a:lnTo>
                    <a:pt x="6350" y="2478"/>
                  </a:lnTo>
                  <a:cubicBezTo>
                    <a:pt x="6059" y="2478"/>
                    <a:pt x="6059" y="2909"/>
                    <a:pt x="6350" y="2909"/>
                  </a:cubicBezTo>
                  <a:cubicBezTo>
                    <a:pt x="6681" y="2909"/>
                    <a:pt x="6681" y="3411"/>
                    <a:pt x="6350" y="3411"/>
                  </a:cubicBezTo>
                  <a:lnTo>
                    <a:pt x="6079" y="3411"/>
                  </a:lnTo>
                  <a:cubicBezTo>
                    <a:pt x="5789" y="3411"/>
                    <a:pt x="5789" y="3842"/>
                    <a:pt x="6079" y="3842"/>
                  </a:cubicBezTo>
                  <a:cubicBezTo>
                    <a:pt x="6410" y="3842"/>
                    <a:pt x="6410" y="4344"/>
                    <a:pt x="6079" y="4344"/>
                  </a:cubicBezTo>
                  <a:lnTo>
                    <a:pt x="4124" y="4344"/>
                  </a:lnTo>
                  <a:cubicBezTo>
                    <a:pt x="3833" y="4344"/>
                    <a:pt x="3833" y="4785"/>
                    <a:pt x="4124" y="4785"/>
                  </a:cubicBezTo>
                  <a:lnTo>
                    <a:pt x="6079" y="4785"/>
                  </a:lnTo>
                  <a:cubicBezTo>
                    <a:pt x="6601" y="4785"/>
                    <a:pt x="6932" y="4223"/>
                    <a:pt x="6671" y="3762"/>
                  </a:cubicBezTo>
                  <a:cubicBezTo>
                    <a:pt x="7002" y="3591"/>
                    <a:pt x="7133" y="3180"/>
                    <a:pt x="6962" y="2849"/>
                  </a:cubicBezTo>
                  <a:cubicBezTo>
                    <a:pt x="7203" y="2739"/>
                    <a:pt x="7363" y="2488"/>
                    <a:pt x="7363" y="2217"/>
                  </a:cubicBezTo>
                  <a:cubicBezTo>
                    <a:pt x="7363" y="2017"/>
                    <a:pt x="7263" y="1816"/>
                    <a:pt x="7113" y="1686"/>
                  </a:cubicBezTo>
                  <a:cubicBezTo>
                    <a:pt x="7444" y="1234"/>
                    <a:pt x="7123" y="602"/>
                    <a:pt x="6561" y="602"/>
                  </a:cubicBezTo>
                  <a:lnTo>
                    <a:pt x="5929" y="602"/>
                  </a:lnTo>
                  <a:cubicBezTo>
                    <a:pt x="5839" y="241"/>
                    <a:pt x="5518" y="1"/>
                    <a:pt x="5157"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 name="Google Shape;1509;p69"/>
            <p:cNvSpPr/>
            <p:nvPr/>
          </p:nvSpPr>
          <p:spPr>
            <a:xfrm>
              <a:off x="6815900" y="3585512"/>
              <a:ext cx="11136" cy="54004"/>
            </a:xfrm>
            <a:custGeom>
              <a:avLst/>
              <a:gdLst/>
              <a:ahLst/>
              <a:cxnLst/>
              <a:rect l="l" t="t" r="r" b="b"/>
              <a:pathLst>
                <a:path w="432" h="2095" extrusionOk="0">
                  <a:moveTo>
                    <a:pt x="221" y="1"/>
                  </a:moveTo>
                  <a:cubicBezTo>
                    <a:pt x="100" y="1"/>
                    <a:pt x="0" y="91"/>
                    <a:pt x="0" y="211"/>
                  </a:cubicBezTo>
                  <a:lnTo>
                    <a:pt x="0" y="1876"/>
                  </a:lnTo>
                  <a:cubicBezTo>
                    <a:pt x="0" y="2022"/>
                    <a:pt x="108" y="2094"/>
                    <a:pt x="216" y="2094"/>
                  </a:cubicBezTo>
                  <a:cubicBezTo>
                    <a:pt x="324" y="2094"/>
                    <a:pt x="431" y="2022"/>
                    <a:pt x="431" y="1876"/>
                  </a:cubicBezTo>
                  <a:lnTo>
                    <a:pt x="431" y="211"/>
                  </a:lnTo>
                  <a:cubicBezTo>
                    <a:pt x="431" y="91"/>
                    <a:pt x="341" y="1"/>
                    <a:pt x="221"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 name="Google Shape;1510;p69"/>
            <p:cNvSpPr/>
            <p:nvPr/>
          </p:nvSpPr>
          <p:spPr>
            <a:xfrm>
              <a:off x="6766871" y="3602009"/>
              <a:ext cx="36269" cy="48436"/>
            </a:xfrm>
            <a:custGeom>
              <a:avLst/>
              <a:gdLst/>
              <a:ahLst/>
              <a:cxnLst/>
              <a:rect l="l" t="t" r="r" b="b"/>
              <a:pathLst>
                <a:path w="1407" h="1879" extrusionOk="0">
                  <a:moveTo>
                    <a:pt x="291" y="0"/>
                  </a:moveTo>
                  <a:cubicBezTo>
                    <a:pt x="143" y="0"/>
                    <a:pt x="1" y="152"/>
                    <a:pt x="97" y="324"/>
                  </a:cubicBezTo>
                  <a:lnTo>
                    <a:pt x="929" y="1768"/>
                  </a:lnTo>
                  <a:cubicBezTo>
                    <a:pt x="976" y="1846"/>
                    <a:pt x="1045" y="1879"/>
                    <a:pt x="1113" y="1879"/>
                  </a:cubicBezTo>
                  <a:cubicBezTo>
                    <a:pt x="1262" y="1879"/>
                    <a:pt x="1407" y="1723"/>
                    <a:pt x="1310" y="1557"/>
                  </a:cubicBezTo>
                  <a:lnTo>
                    <a:pt x="478" y="113"/>
                  </a:lnTo>
                  <a:cubicBezTo>
                    <a:pt x="430" y="33"/>
                    <a:pt x="360" y="0"/>
                    <a:pt x="291"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 name="Google Shape;1511;p69"/>
            <p:cNvSpPr/>
            <p:nvPr/>
          </p:nvSpPr>
          <p:spPr>
            <a:xfrm>
              <a:off x="6839873" y="3602112"/>
              <a:ext cx="35264" cy="48384"/>
            </a:xfrm>
            <a:custGeom>
              <a:avLst/>
              <a:gdLst/>
              <a:ahLst/>
              <a:cxnLst/>
              <a:rect l="l" t="t" r="r" b="b"/>
              <a:pathLst>
                <a:path w="1368" h="1877" extrusionOk="0">
                  <a:moveTo>
                    <a:pt x="1124" y="0"/>
                  </a:moveTo>
                  <a:cubicBezTo>
                    <a:pt x="1050" y="0"/>
                    <a:pt x="977" y="41"/>
                    <a:pt x="936" y="109"/>
                  </a:cubicBezTo>
                  <a:lnTo>
                    <a:pt x="103" y="1553"/>
                  </a:lnTo>
                  <a:cubicBezTo>
                    <a:pt x="1" y="1724"/>
                    <a:pt x="145" y="1877"/>
                    <a:pt x="292" y="1877"/>
                  </a:cubicBezTo>
                  <a:cubicBezTo>
                    <a:pt x="361" y="1877"/>
                    <a:pt x="430" y="1844"/>
                    <a:pt x="474" y="1764"/>
                  </a:cubicBezTo>
                  <a:lnTo>
                    <a:pt x="1307" y="330"/>
                  </a:lnTo>
                  <a:cubicBezTo>
                    <a:pt x="1367" y="219"/>
                    <a:pt x="1327" y="89"/>
                    <a:pt x="1227" y="29"/>
                  </a:cubicBezTo>
                  <a:cubicBezTo>
                    <a:pt x="1194" y="9"/>
                    <a:pt x="1159" y="0"/>
                    <a:pt x="1124"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2" name="Google Shape;1512;p69"/>
          <p:cNvGrpSpPr/>
          <p:nvPr/>
        </p:nvGrpSpPr>
        <p:grpSpPr>
          <a:xfrm>
            <a:off x="6010971" y="3489336"/>
            <a:ext cx="350909" cy="381404"/>
            <a:chOff x="6010971" y="3489336"/>
            <a:chExt cx="350909" cy="381404"/>
          </a:xfrm>
        </p:grpSpPr>
        <p:sp>
          <p:nvSpPr>
            <p:cNvPr id="1513" name="Google Shape;1513;p69"/>
            <p:cNvSpPr/>
            <p:nvPr/>
          </p:nvSpPr>
          <p:spPr>
            <a:xfrm>
              <a:off x="6010971" y="3489336"/>
              <a:ext cx="342377" cy="381404"/>
            </a:xfrm>
            <a:custGeom>
              <a:avLst/>
              <a:gdLst/>
              <a:ahLst/>
              <a:cxnLst/>
              <a:rect l="l" t="t" r="r" b="b"/>
              <a:pathLst>
                <a:path w="13282" h="14796" extrusionOk="0">
                  <a:moveTo>
                    <a:pt x="10533" y="743"/>
                  </a:moveTo>
                  <a:cubicBezTo>
                    <a:pt x="11125" y="1003"/>
                    <a:pt x="11646" y="1405"/>
                    <a:pt x="12048" y="1916"/>
                  </a:cubicBezTo>
                  <a:lnTo>
                    <a:pt x="11245" y="1916"/>
                  </a:lnTo>
                  <a:cubicBezTo>
                    <a:pt x="11155" y="1695"/>
                    <a:pt x="11055" y="1485"/>
                    <a:pt x="10934" y="1284"/>
                  </a:cubicBezTo>
                  <a:cubicBezTo>
                    <a:pt x="10814" y="1094"/>
                    <a:pt x="10684" y="913"/>
                    <a:pt x="10533" y="743"/>
                  </a:cubicBezTo>
                  <a:close/>
                  <a:moveTo>
                    <a:pt x="8798" y="452"/>
                  </a:moveTo>
                  <a:lnTo>
                    <a:pt x="8798" y="1926"/>
                  </a:lnTo>
                  <a:lnTo>
                    <a:pt x="7253" y="1926"/>
                  </a:lnTo>
                  <a:cubicBezTo>
                    <a:pt x="7624" y="1094"/>
                    <a:pt x="8186" y="552"/>
                    <a:pt x="8798" y="452"/>
                  </a:cubicBezTo>
                  <a:close/>
                  <a:moveTo>
                    <a:pt x="9229" y="462"/>
                  </a:moveTo>
                  <a:cubicBezTo>
                    <a:pt x="9731" y="542"/>
                    <a:pt x="10192" y="913"/>
                    <a:pt x="10563" y="1525"/>
                  </a:cubicBezTo>
                  <a:cubicBezTo>
                    <a:pt x="10643" y="1655"/>
                    <a:pt x="10714" y="1786"/>
                    <a:pt x="10774" y="1926"/>
                  </a:cubicBezTo>
                  <a:lnTo>
                    <a:pt x="9229" y="1926"/>
                  </a:lnTo>
                  <a:lnTo>
                    <a:pt x="9229" y="462"/>
                  </a:lnTo>
                  <a:close/>
                  <a:moveTo>
                    <a:pt x="8798" y="2357"/>
                  </a:moveTo>
                  <a:lnTo>
                    <a:pt x="8798" y="4043"/>
                  </a:lnTo>
                  <a:lnTo>
                    <a:pt x="7544" y="4043"/>
                  </a:lnTo>
                  <a:lnTo>
                    <a:pt x="7544" y="3190"/>
                  </a:lnTo>
                  <a:cubicBezTo>
                    <a:pt x="7534" y="2889"/>
                    <a:pt x="7444" y="2598"/>
                    <a:pt x="7263" y="2357"/>
                  </a:cubicBezTo>
                  <a:close/>
                  <a:moveTo>
                    <a:pt x="12339" y="2347"/>
                  </a:moveTo>
                  <a:cubicBezTo>
                    <a:pt x="12629" y="2869"/>
                    <a:pt x="12800" y="3451"/>
                    <a:pt x="12840" y="4043"/>
                  </a:cubicBezTo>
                  <a:lnTo>
                    <a:pt x="11677" y="4043"/>
                  </a:lnTo>
                  <a:cubicBezTo>
                    <a:pt x="11656" y="3471"/>
                    <a:pt x="11566" y="2899"/>
                    <a:pt x="11396" y="2347"/>
                  </a:cubicBezTo>
                  <a:close/>
                  <a:moveTo>
                    <a:pt x="10944" y="2357"/>
                  </a:moveTo>
                  <a:cubicBezTo>
                    <a:pt x="11125" y="2899"/>
                    <a:pt x="11225" y="3471"/>
                    <a:pt x="11245" y="4053"/>
                  </a:cubicBezTo>
                  <a:lnTo>
                    <a:pt x="9229" y="4043"/>
                  </a:lnTo>
                  <a:lnTo>
                    <a:pt x="9229" y="2357"/>
                  </a:lnTo>
                  <a:close/>
                  <a:moveTo>
                    <a:pt x="8798" y="4484"/>
                  </a:moveTo>
                  <a:lnTo>
                    <a:pt x="8798" y="6179"/>
                  </a:lnTo>
                  <a:lnTo>
                    <a:pt x="7975" y="6179"/>
                  </a:lnTo>
                  <a:cubicBezTo>
                    <a:pt x="7915" y="5938"/>
                    <a:pt x="7765" y="5728"/>
                    <a:pt x="7544" y="5617"/>
                  </a:cubicBezTo>
                  <a:lnTo>
                    <a:pt x="7544" y="4484"/>
                  </a:lnTo>
                  <a:close/>
                  <a:moveTo>
                    <a:pt x="11235" y="4484"/>
                  </a:moveTo>
                  <a:cubicBezTo>
                    <a:pt x="11225" y="5056"/>
                    <a:pt x="11125" y="5627"/>
                    <a:pt x="10944" y="6179"/>
                  </a:cubicBezTo>
                  <a:lnTo>
                    <a:pt x="10944" y="6169"/>
                  </a:lnTo>
                  <a:lnTo>
                    <a:pt x="9229" y="6169"/>
                  </a:lnTo>
                  <a:lnTo>
                    <a:pt x="9229" y="4484"/>
                  </a:lnTo>
                  <a:close/>
                  <a:moveTo>
                    <a:pt x="12840" y="4474"/>
                  </a:moveTo>
                  <a:cubicBezTo>
                    <a:pt x="12810" y="5076"/>
                    <a:pt x="12629" y="5657"/>
                    <a:pt x="12339" y="6179"/>
                  </a:cubicBezTo>
                  <a:lnTo>
                    <a:pt x="12339" y="6169"/>
                  </a:lnTo>
                  <a:lnTo>
                    <a:pt x="11396" y="6169"/>
                  </a:lnTo>
                  <a:cubicBezTo>
                    <a:pt x="11566" y="5617"/>
                    <a:pt x="11656" y="5046"/>
                    <a:pt x="11677" y="4474"/>
                  </a:cubicBezTo>
                  <a:close/>
                  <a:moveTo>
                    <a:pt x="7233" y="7453"/>
                  </a:moveTo>
                  <a:cubicBezTo>
                    <a:pt x="7313" y="7573"/>
                    <a:pt x="7404" y="7684"/>
                    <a:pt x="7504" y="7794"/>
                  </a:cubicBezTo>
                  <a:cubicBezTo>
                    <a:pt x="7288" y="7696"/>
                    <a:pt x="7083" y="7589"/>
                    <a:pt x="6886" y="7453"/>
                  </a:cubicBezTo>
                  <a:close/>
                  <a:moveTo>
                    <a:pt x="8798" y="6610"/>
                  </a:moveTo>
                  <a:lnTo>
                    <a:pt x="8798" y="8085"/>
                  </a:lnTo>
                  <a:cubicBezTo>
                    <a:pt x="8376" y="8015"/>
                    <a:pt x="7985" y="7744"/>
                    <a:pt x="7654" y="7292"/>
                  </a:cubicBezTo>
                  <a:cubicBezTo>
                    <a:pt x="7865" y="7142"/>
                    <a:pt x="7985" y="6891"/>
                    <a:pt x="7985" y="6630"/>
                  </a:cubicBezTo>
                  <a:lnTo>
                    <a:pt x="7985" y="6610"/>
                  </a:lnTo>
                  <a:close/>
                  <a:moveTo>
                    <a:pt x="10774" y="6610"/>
                  </a:moveTo>
                  <a:cubicBezTo>
                    <a:pt x="10714" y="6751"/>
                    <a:pt x="10633" y="6881"/>
                    <a:pt x="10563" y="7022"/>
                  </a:cubicBezTo>
                  <a:cubicBezTo>
                    <a:pt x="10192" y="7623"/>
                    <a:pt x="9721" y="7995"/>
                    <a:pt x="9229" y="8085"/>
                  </a:cubicBezTo>
                  <a:lnTo>
                    <a:pt x="9229" y="6610"/>
                  </a:lnTo>
                  <a:close/>
                  <a:moveTo>
                    <a:pt x="5809" y="3170"/>
                  </a:moveTo>
                  <a:cubicBezTo>
                    <a:pt x="6160" y="3551"/>
                    <a:pt x="6360" y="4053"/>
                    <a:pt x="6360" y="4574"/>
                  </a:cubicBezTo>
                  <a:lnTo>
                    <a:pt x="6360" y="5738"/>
                  </a:lnTo>
                  <a:cubicBezTo>
                    <a:pt x="6360" y="5858"/>
                    <a:pt x="6461" y="5958"/>
                    <a:pt x="6581" y="5958"/>
                  </a:cubicBezTo>
                  <a:lnTo>
                    <a:pt x="7163" y="5958"/>
                  </a:lnTo>
                  <a:cubicBezTo>
                    <a:pt x="7383" y="5958"/>
                    <a:pt x="7554" y="6129"/>
                    <a:pt x="7554" y="6340"/>
                  </a:cubicBezTo>
                  <a:lnTo>
                    <a:pt x="7554" y="6630"/>
                  </a:lnTo>
                  <a:cubicBezTo>
                    <a:pt x="7554" y="6841"/>
                    <a:pt x="7383" y="7022"/>
                    <a:pt x="7173" y="7022"/>
                  </a:cubicBezTo>
                  <a:lnTo>
                    <a:pt x="6571" y="7022"/>
                  </a:lnTo>
                  <a:cubicBezTo>
                    <a:pt x="6461" y="7022"/>
                    <a:pt x="6360" y="7112"/>
                    <a:pt x="6360" y="7222"/>
                  </a:cubicBezTo>
                  <a:cubicBezTo>
                    <a:pt x="6300" y="8486"/>
                    <a:pt x="5257" y="9479"/>
                    <a:pt x="3993" y="9479"/>
                  </a:cubicBezTo>
                  <a:cubicBezTo>
                    <a:pt x="2729" y="9479"/>
                    <a:pt x="1686" y="8486"/>
                    <a:pt x="1626" y="7222"/>
                  </a:cubicBezTo>
                  <a:cubicBezTo>
                    <a:pt x="1626" y="7112"/>
                    <a:pt x="1526" y="7022"/>
                    <a:pt x="1415" y="7022"/>
                  </a:cubicBezTo>
                  <a:lnTo>
                    <a:pt x="823" y="7022"/>
                  </a:lnTo>
                  <a:cubicBezTo>
                    <a:pt x="603" y="7022"/>
                    <a:pt x="432" y="6841"/>
                    <a:pt x="432" y="6630"/>
                  </a:cubicBezTo>
                  <a:lnTo>
                    <a:pt x="432" y="6350"/>
                  </a:lnTo>
                  <a:cubicBezTo>
                    <a:pt x="432" y="6129"/>
                    <a:pt x="603" y="5958"/>
                    <a:pt x="823" y="5958"/>
                  </a:cubicBezTo>
                  <a:lnTo>
                    <a:pt x="1405" y="5958"/>
                  </a:lnTo>
                  <a:cubicBezTo>
                    <a:pt x="1526" y="5958"/>
                    <a:pt x="1626" y="5858"/>
                    <a:pt x="1626" y="5738"/>
                  </a:cubicBezTo>
                  <a:lnTo>
                    <a:pt x="1626" y="4885"/>
                  </a:lnTo>
                  <a:lnTo>
                    <a:pt x="3572" y="4885"/>
                  </a:lnTo>
                  <a:cubicBezTo>
                    <a:pt x="4625" y="4885"/>
                    <a:pt x="5538" y="4183"/>
                    <a:pt x="5809" y="3170"/>
                  </a:cubicBezTo>
                  <a:close/>
                  <a:moveTo>
                    <a:pt x="4745" y="9790"/>
                  </a:moveTo>
                  <a:lnTo>
                    <a:pt x="4745" y="10633"/>
                  </a:lnTo>
                  <a:cubicBezTo>
                    <a:pt x="4745" y="11044"/>
                    <a:pt x="4404" y="11385"/>
                    <a:pt x="3993" y="11385"/>
                  </a:cubicBezTo>
                  <a:cubicBezTo>
                    <a:pt x="3582" y="11385"/>
                    <a:pt x="3241" y="11044"/>
                    <a:pt x="3241" y="10633"/>
                  </a:cubicBezTo>
                  <a:lnTo>
                    <a:pt x="3241" y="9800"/>
                  </a:lnTo>
                  <a:cubicBezTo>
                    <a:pt x="3441" y="9850"/>
                    <a:pt x="3652" y="9890"/>
                    <a:pt x="3873" y="9900"/>
                  </a:cubicBezTo>
                  <a:lnTo>
                    <a:pt x="3993" y="9900"/>
                  </a:lnTo>
                  <a:cubicBezTo>
                    <a:pt x="4244" y="9890"/>
                    <a:pt x="4505" y="9860"/>
                    <a:pt x="4745" y="9790"/>
                  </a:cubicBezTo>
                  <a:close/>
                  <a:moveTo>
                    <a:pt x="9008" y="0"/>
                  </a:moveTo>
                  <a:cubicBezTo>
                    <a:pt x="7955" y="0"/>
                    <a:pt x="6932" y="391"/>
                    <a:pt x="6150" y="1094"/>
                  </a:cubicBezTo>
                  <a:cubicBezTo>
                    <a:pt x="6000" y="1251"/>
                    <a:pt x="6135" y="1470"/>
                    <a:pt x="6301" y="1470"/>
                  </a:cubicBezTo>
                  <a:cubicBezTo>
                    <a:pt x="6347" y="1470"/>
                    <a:pt x="6395" y="1453"/>
                    <a:pt x="6441" y="1415"/>
                  </a:cubicBezTo>
                  <a:cubicBezTo>
                    <a:pt x="6752" y="1134"/>
                    <a:pt x="7113" y="913"/>
                    <a:pt x="7494" y="743"/>
                  </a:cubicBezTo>
                  <a:lnTo>
                    <a:pt x="7494" y="743"/>
                  </a:lnTo>
                  <a:cubicBezTo>
                    <a:pt x="7183" y="1094"/>
                    <a:pt x="6942" y="1495"/>
                    <a:pt x="6772" y="1926"/>
                  </a:cubicBezTo>
                  <a:lnTo>
                    <a:pt x="6731" y="1926"/>
                  </a:lnTo>
                  <a:cubicBezTo>
                    <a:pt x="6557" y="1843"/>
                    <a:pt x="6366" y="1794"/>
                    <a:pt x="6173" y="1794"/>
                  </a:cubicBezTo>
                  <a:cubicBezTo>
                    <a:pt x="6155" y="1794"/>
                    <a:pt x="6137" y="1795"/>
                    <a:pt x="6120" y="1796"/>
                  </a:cubicBezTo>
                  <a:lnTo>
                    <a:pt x="5779" y="1796"/>
                  </a:lnTo>
                  <a:cubicBezTo>
                    <a:pt x="5528" y="1334"/>
                    <a:pt x="5056" y="1053"/>
                    <a:pt x="4545" y="1053"/>
                  </a:cubicBezTo>
                  <a:lnTo>
                    <a:pt x="2850" y="1053"/>
                  </a:lnTo>
                  <a:cubicBezTo>
                    <a:pt x="2288" y="1053"/>
                    <a:pt x="1746" y="1244"/>
                    <a:pt x="1315" y="1605"/>
                  </a:cubicBezTo>
                  <a:cubicBezTo>
                    <a:pt x="1132" y="1748"/>
                    <a:pt x="1271" y="1992"/>
                    <a:pt x="1451" y="1992"/>
                  </a:cubicBezTo>
                  <a:cubicBezTo>
                    <a:pt x="1498" y="1992"/>
                    <a:pt x="1548" y="1976"/>
                    <a:pt x="1596" y="1936"/>
                  </a:cubicBezTo>
                  <a:cubicBezTo>
                    <a:pt x="1947" y="1645"/>
                    <a:pt x="2388" y="1485"/>
                    <a:pt x="2850" y="1485"/>
                  </a:cubicBezTo>
                  <a:lnTo>
                    <a:pt x="4535" y="1485"/>
                  </a:lnTo>
                  <a:cubicBezTo>
                    <a:pt x="4906" y="1485"/>
                    <a:pt x="5237" y="1695"/>
                    <a:pt x="5407" y="2026"/>
                  </a:cubicBezTo>
                  <a:lnTo>
                    <a:pt x="5438" y="2107"/>
                  </a:lnTo>
                  <a:cubicBezTo>
                    <a:pt x="5478" y="2177"/>
                    <a:pt x="5548" y="2227"/>
                    <a:pt x="5638" y="2227"/>
                  </a:cubicBezTo>
                  <a:lnTo>
                    <a:pt x="6120" y="2227"/>
                  </a:lnTo>
                  <a:cubicBezTo>
                    <a:pt x="6661" y="2227"/>
                    <a:pt x="7093" y="2668"/>
                    <a:pt x="7093" y="3200"/>
                  </a:cubicBezTo>
                  <a:lnTo>
                    <a:pt x="7093" y="5527"/>
                  </a:lnTo>
                  <a:lnTo>
                    <a:pt x="6802" y="5527"/>
                  </a:lnTo>
                  <a:lnTo>
                    <a:pt x="6802" y="4574"/>
                  </a:lnTo>
                  <a:cubicBezTo>
                    <a:pt x="6792" y="3862"/>
                    <a:pt x="6501" y="3190"/>
                    <a:pt x="5969" y="2708"/>
                  </a:cubicBezTo>
                  <a:cubicBezTo>
                    <a:pt x="5906" y="2652"/>
                    <a:pt x="5831" y="2626"/>
                    <a:pt x="5757" y="2626"/>
                  </a:cubicBezTo>
                  <a:cubicBezTo>
                    <a:pt x="5607" y="2626"/>
                    <a:pt x="5461" y="2731"/>
                    <a:pt x="5428" y="2899"/>
                  </a:cubicBezTo>
                  <a:cubicBezTo>
                    <a:pt x="5278" y="3785"/>
                    <a:pt x="4506" y="4444"/>
                    <a:pt x="3602" y="4444"/>
                  </a:cubicBezTo>
                  <a:cubicBezTo>
                    <a:pt x="3596" y="4444"/>
                    <a:pt x="3589" y="4444"/>
                    <a:pt x="3582" y="4444"/>
                  </a:cubicBezTo>
                  <a:lnTo>
                    <a:pt x="1405" y="4444"/>
                  </a:lnTo>
                  <a:cubicBezTo>
                    <a:pt x="1285" y="4444"/>
                    <a:pt x="1185" y="4544"/>
                    <a:pt x="1185" y="4664"/>
                  </a:cubicBezTo>
                  <a:lnTo>
                    <a:pt x="1185" y="5527"/>
                  </a:lnTo>
                  <a:lnTo>
                    <a:pt x="874" y="5527"/>
                  </a:lnTo>
                  <a:lnTo>
                    <a:pt x="874" y="3461"/>
                  </a:lnTo>
                  <a:cubicBezTo>
                    <a:pt x="874" y="3140"/>
                    <a:pt x="954" y="2819"/>
                    <a:pt x="1104" y="2528"/>
                  </a:cubicBezTo>
                  <a:cubicBezTo>
                    <a:pt x="1180" y="2364"/>
                    <a:pt x="1040" y="2223"/>
                    <a:pt x="900" y="2223"/>
                  </a:cubicBezTo>
                  <a:cubicBezTo>
                    <a:pt x="834" y="2223"/>
                    <a:pt x="768" y="2254"/>
                    <a:pt x="723" y="2327"/>
                  </a:cubicBezTo>
                  <a:cubicBezTo>
                    <a:pt x="543" y="2678"/>
                    <a:pt x="442" y="3060"/>
                    <a:pt x="442" y="3461"/>
                  </a:cubicBezTo>
                  <a:lnTo>
                    <a:pt x="442" y="5607"/>
                  </a:lnTo>
                  <a:cubicBezTo>
                    <a:pt x="172" y="5748"/>
                    <a:pt x="1" y="6029"/>
                    <a:pt x="1" y="6340"/>
                  </a:cubicBezTo>
                  <a:lnTo>
                    <a:pt x="1" y="6620"/>
                  </a:lnTo>
                  <a:cubicBezTo>
                    <a:pt x="1" y="7072"/>
                    <a:pt x="362" y="7443"/>
                    <a:pt x="813" y="7443"/>
                  </a:cubicBezTo>
                  <a:lnTo>
                    <a:pt x="1215" y="7443"/>
                  </a:lnTo>
                  <a:cubicBezTo>
                    <a:pt x="1335" y="8396"/>
                    <a:pt x="1937" y="9218"/>
                    <a:pt x="2800" y="9630"/>
                  </a:cubicBezTo>
                  <a:lnTo>
                    <a:pt x="2800" y="10071"/>
                  </a:lnTo>
                  <a:lnTo>
                    <a:pt x="2659" y="10071"/>
                  </a:lnTo>
                  <a:cubicBezTo>
                    <a:pt x="1475" y="10071"/>
                    <a:pt x="482" y="10954"/>
                    <a:pt x="352" y="12127"/>
                  </a:cubicBezTo>
                  <a:lnTo>
                    <a:pt x="81" y="14454"/>
                  </a:lnTo>
                  <a:cubicBezTo>
                    <a:pt x="61" y="14635"/>
                    <a:pt x="202" y="14795"/>
                    <a:pt x="392" y="14795"/>
                  </a:cubicBezTo>
                  <a:lnTo>
                    <a:pt x="7594" y="14795"/>
                  </a:lnTo>
                  <a:cubicBezTo>
                    <a:pt x="7785" y="14795"/>
                    <a:pt x="7925" y="14635"/>
                    <a:pt x="7905" y="14454"/>
                  </a:cubicBezTo>
                  <a:lnTo>
                    <a:pt x="7714" y="12839"/>
                  </a:lnTo>
                  <a:cubicBezTo>
                    <a:pt x="7701" y="12706"/>
                    <a:pt x="7603" y="12645"/>
                    <a:pt x="7504" y="12645"/>
                  </a:cubicBezTo>
                  <a:cubicBezTo>
                    <a:pt x="7386" y="12645"/>
                    <a:pt x="7267" y="12732"/>
                    <a:pt x="7283" y="12889"/>
                  </a:cubicBezTo>
                  <a:lnTo>
                    <a:pt x="7454" y="14364"/>
                  </a:lnTo>
                  <a:lnTo>
                    <a:pt x="6541" y="14364"/>
                  </a:lnTo>
                  <a:lnTo>
                    <a:pt x="6541" y="12729"/>
                  </a:lnTo>
                  <a:cubicBezTo>
                    <a:pt x="6541" y="12583"/>
                    <a:pt x="6431" y="12511"/>
                    <a:pt x="6320" y="12511"/>
                  </a:cubicBezTo>
                  <a:cubicBezTo>
                    <a:pt x="6210" y="12511"/>
                    <a:pt x="6100" y="12583"/>
                    <a:pt x="6100" y="12729"/>
                  </a:cubicBezTo>
                  <a:lnTo>
                    <a:pt x="6100" y="14364"/>
                  </a:lnTo>
                  <a:lnTo>
                    <a:pt x="1877" y="14364"/>
                  </a:lnTo>
                  <a:lnTo>
                    <a:pt x="1877" y="12729"/>
                  </a:lnTo>
                  <a:cubicBezTo>
                    <a:pt x="1877" y="12583"/>
                    <a:pt x="1769" y="12511"/>
                    <a:pt x="1661" y="12511"/>
                  </a:cubicBezTo>
                  <a:cubicBezTo>
                    <a:pt x="1553" y="12511"/>
                    <a:pt x="1445" y="12583"/>
                    <a:pt x="1445" y="12729"/>
                  </a:cubicBezTo>
                  <a:lnTo>
                    <a:pt x="1445" y="14364"/>
                  </a:lnTo>
                  <a:lnTo>
                    <a:pt x="533" y="14364"/>
                  </a:lnTo>
                  <a:lnTo>
                    <a:pt x="783" y="12177"/>
                  </a:lnTo>
                  <a:cubicBezTo>
                    <a:pt x="884" y="11224"/>
                    <a:pt x="1696" y="10502"/>
                    <a:pt x="2659" y="10502"/>
                  </a:cubicBezTo>
                  <a:lnTo>
                    <a:pt x="2810" y="10502"/>
                  </a:lnTo>
                  <a:lnTo>
                    <a:pt x="2810" y="10633"/>
                  </a:lnTo>
                  <a:cubicBezTo>
                    <a:pt x="2810" y="11285"/>
                    <a:pt x="3341" y="11816"/>
                    <a:pt x="3993" y="11816"/>
                  </a:cubicBezTo>
                  <a:cubicBezTo>
                    <a:pt x="4645" y="11816"/>
                    <a:pt x="5177" y="11285"/>
                    <a:pt x="5177" y="10633"/>
                  </a:cubicBezTo>
                  <a:lnTo>
                    <a:pt x="5177" y="10502"/>
                  </a:lnTo>
                  <a:lnTo>
                    <a:pt x="5327" y="10502"/>
                  </a:lnTo>
                  <a:cubicBezTo>
                    <a:pt x="6240" y="10502"/>
                    <a:pt x="7022" y="11154"/>
                    <a:pt x="7183" y="12047"/>
                  </a:cubicBezTo>
                  <a:cubicBezTo>
                    <a:pt x="7203" y="12157"/>
                    <a:pt x="7293" y="12227"/>
                    <a:pt x="7404" y="12227"/>
                  </a:cubicBezTo>
                  <a:lnTo>
                    <a:pt x="7444" y="12227"/>
                  </a:lnTo>
                  <a:cubicBezTo>
                    <a:pt x="7554" y="12207"/>
                    <a:pt x="7634" y="12097"/>
                    <a:pt x="7614" y="11977"/>
                  </a:cubicBezTo>
                  <a:cubicBezTo>
                    <a:pt x="7415" y="10880"/>
                    <a:pt x="6463" y="10081"/>
                    <a:pt x="5348" y="10081"/>
                  </a:cubicBezTo>
                  <a:cubicBezTo>
                    <a:pt x="5341" y="10081"/>
                    <a:pt x="5334" y="10081"/>
                    <a:pt x="5327" y="10081"/>
                  </a:cubicBezTo>
                  <a:lnTo>
                    <a:pt x="5177" y="10081"/>
                  </a:lnTo>
                  <a:lnTo>
                    <a:pt x="5177" y="9630"/>
                  </a:lnTo>
                  <a:cubicBezTo>
                    <a:pt x="5919" y="9288"/>
                    <a:pt x="6471" y="8636"/>
                    <a:pt x="6691" y="7844"/>
                  </a:cubicBezTo>
                  <a:cubicBezTo>
                    <a:pt x="7383" y="8295"/>
                    <a:pt x="8186" y="8536"/>
                    <a:pt x="9008" y="8536"/>
                  </a:cubicBezTo>
                  <a:lnTo>
                    <a:pt x="9018" y="8536"/>
                  </a:lnTo>
                  <a:cubicBezTo>
                    <a:pt x="9861" y="8536"/>
                    <a:pt x="10684" y="8285"/>
                    <a:pt x="11376" y="7814"/>
                  </a:cubicBezTo>
                  <a:cubicBezTo>
                    <a:pt x="11574" y="7682"/>
                    <a:pt x="11445" y="7413"/>
                    <a:pt x="11259" y="7413"/>
                  </a:cubicBezTo>
                  <a:cubicBezTo>
                    <a:pt x="11219" y="7413"/>
                    <a:pt x="11177" y="7425"/>
                    <a:pt x="11135" y="7453"/>
                  </a:cubicBezTo>
                  <a:cubicBezTo>
                    <a:pt x="10944" y="7583"/>
                    <a:pt x="10744" y="7694"/>
                    <a:pt x="10533" y="7784"/>
                  </a:cubicBezTo>
                  <a:cubicBezTo>
                    <a:pt x="10684" y="7623"/>
                    <a:pt x="10814" y="7433"/>
                    <a:pt x="10934" y="7242"/>
                  </a:cubicBezTo>
                  <a:cubicBezTo>
                    <a:pt x="11055" y="7042"/>
                    <a:pt x="11155" y="6821"/>
                    <a:pt x="11245" y="6610"/>
                  </a:cubicBezTo>
                  <a:lnTo>
                    <a:pt x="12048" y="6610"/>
                  </a:lnTo>
                  <a:cubicBezTo>
                    <a:pt x="11977" y="6701"/>
                    <a:pt x="11897" y="6791"/>
                    <a:pt x="11827" y="6871"/>
                  </a:cubicBezTo>
                  <a:cubicBezTo>
                    <a:pt x="11676" y="7030"/>
                    <a:pt x="11820" y="7239"/>
                    <a:pt x="11982" y="7239"/>
                  </a:cubicBezTo>
                  <a:cubicBezTo>
                    <a:pt x="12036" y="7239"/>
                    <a:pt x="12091" y="7217"/>
                    <a:pt x="12138" y="7162"/>
                  </a:cubicBezTo>
                  <a:cubicBezTo>
                    <a:pt x="12870" y="6380"/>
                    <a:pt x="13281" y="5347"/>
                    <a:pt x="13281" y="4273"/>
                  </a:cubicBezTo>
                  <a:cubicBezTo>
                    <a:pt x="13281" y="4273"/>
                    <a:pt x="13281" y="4263"/>
                    <a:pt x="13281" y="4263"/>
                  </a:cubicBezTo>
                  <a:cubicBezTo>
                    <a:pt x="13271" y="3481"/>
                    <a:pt x="13061" y="2719"/>
                    <a:pt x="12649" y="2046"/>
                  </a:cubicBezTo>
                  <a:cubicBezTo>
                    <a:pt x="12639" y="2036"/>
                    <a:pt x="12629" y="2016"/>
                    <a:pt x="12619" y="2006"/>
                  </a:cubicBezTo>
                  <a:cubicBezTo>
                    <a:pt x="11847" y="763"/>
                    <a:pt x="10473" y="0"/>
                    <a:pt x="9008"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4" name="Google Shape;1514;p69"/>
            <p:cNvSpPr/>
            <p:nvPr/>
          </p:nvSpPr>
          <p:spPr>
            <a:xfrm>
              <a:off x="6081988" y="3672047"/>
              <a:ext cx="63206" cy="28046"/>
            </a:xfrm>
            <a:custGeom>
              <a:avLst/>
              <a:gdLst/>
              <a:ahLst/>
              <a:cxnLst/>
              <a:rect l="l" t="t" r="r" b="b"/>
              <a:pathLst>
                <a:path w="2452" h="1088" extrusionOk="0">
                  <a:moveTo>
                    <a:pt x="2210" y="0"/>
                  </a:moveTo>
                  <a:cubicBezTo>
                    <a:pt x="2120" y="0"/>
                    <a:pt x="2039" y="51"/>
                    <a:pt x="2000" y="144"/>
                  </a:cubicBezTo>
                  <a:cubicBezTo>
                    <a:pt x="1860" y="485"/>
                    <a:pt x="1547" y="656"/>
                    <a:pt x="1233" y="656"/>
                  </a:cubicBezTo>
                  <a:cubicBezTo>
                    <a:pt x="920" y="656"/>
                    <a:pt x="606" y="485"/>
                    <a:pt x="466" y="144"/>
                  </a:cubicBezTo>
                  <a:cubicBezTo>
                    <a:pt x="426" y="49"/>
                    <a:pt x="348" y="9"/>
                    <a:pt x="271" y="9"/>
                  </a:cubicBezTo>
                  <a:cubicBezTo>
                    <a:pt x="136" y="9"/>
                    <a:pt x="1" y="132"/>
                    <a:pt x="65" y="305"/>
                  </a:cubicBezTo>
                  <a:cubicBezTo>
                    <a:pt x="280" y="826"/>
                    <a:pt x="759" y="1087"/>
                    <a:pt x="1237" y="1087"/>
                  </a:cubicBezTo>
                  <a:cubicBezTo>
                    <a:pt x="1715" y="1087"/>
                    <a:pt x="2191" y="826"/>
                    <a:pt x="2402" y="305"/>
                  </a:cubicBezTo>
                  <a:cubicBezTo>
                    <a:pt x="2452" y="194"/>
                    <a:pt x="2402" y="64"/>
                    <a:pt x="2291" y="14"/>
                  </a:cubicBezTo>
                  <a:cubicBezTo>
                    <a:pt x="2264" y="5"/>
                    <a:pt x="2236" y="0"/>
                    <a:pt x="221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5" name="Google Shape;1515;p69"/>
            <p:cNvSpPr/>
            <p:nvPr/>
          </p:nvSpPr>
          <p:spPr>
            <a:xfrm>
              <a:off x="6074848" y="3632839"/>
              <a:ext cx="11394" cy="14435"/>
            </a:xfrm>
            <a:custGeom>
              <a:avLst/>
              <a:gdLst/>
              <a:ahLst/>
              <a:cxnLst/>
              <a:rect l="l" t="t" r="r" b="b"/>
              <a:pathLst>
                <a:path w="442" h="560" extrusionOk="0">
                  <a:moveTo>
                    <a:pt x="221" y="0"/>
                  </a:moveTo>
                  <a:cubicBezTo>
                    <a:pt x="101" y="0"/>
                    <a:pt x="1" y="90"/>
                    <a:pt x="1" y="211"/>
                  </a:cubicBezTo>
                  <a:lnTo>
                    <a:pt x="1" y="341"/>
                  </a:lnTo>
                  <a:cubicBezTo>
                    <a:pt x="1" y="487"/>
                    <a:pt x="111" y="559"/>
                    <a:pt x="221" y="559"/>
                  </a:cubicBezTo>
                  <a:cubicBezTo>
                    <a:pt x="332" y="559"/>
                    <a:pt x="442" y="487"/>
                    <a:pt x="442" y="341"/>
                  </a:cubicBezTo>
                  <a:lnTo>
                    <a:pt x="442" y="211"/>
                  </a:lnTo>
                  <a:cubicBezTo>
                    <a:pt x="442" y="90"/>
                    <a:pt x="342" y="0"/>
                    <a:pt x="221"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6" name="Google Shape;1516;p69"/>
            <p:cNvSpPr/>
            <p:nvPr/>
          </p:nvSpPr>
          <p:spPr>
            <a:xfrm>
              <a:off x="6141560" y="3632839"/>
              <a:ext cx="11136" cy="14435"/>
            </a:xfrm>
            <a:custGeom>
              <a:avLst/>
              <a:gdLst/>
              <a:ahLst/>
              <a:cxnLst/>
              <a:rect l="l" t="t" r="r" b="b"/>
              <a:pathLst>
                <a:path w="432" h="560" extrusionOk="0">
                  <a:moveTo>
                    <a:pt x="221" y="0"/>
                  </a:moveTo>
                  <a:cubicBezTo>
                    <a:pt x="101" y="0"/>
                    <a:pt x="0" y="90"/>
                    <a:pt x="0" y="211"/>
                  </a:cubicBezTo>
                  <a:lnTo>
                    <a:pt x="0" y="341"/>
                  </a:lnTo>
                  <a:cubicBezTo>
                    <a:pt x="0" y="487"/>
                    <a:pt x="108" y="559"/>
                    <a:pt x="216" y="559"/>
                  </a:cubicBezTo>
                  <a:cubicBezTo>
                    <a:pt x="324" y="559"/>
                    <a:pt x="432" y="487"/>
                    <a:pt x="432" y="341"/>
                  </a:cubicBezTo>
                  <a:lnTo>
                    <a:pt x="432" y="211"/>
                  </a:lnTo>
                  <a:cubicBezTo>
                    <a:pt x="432" y="90"/>
                    <a:pt x="341" y="0"/>
                    <a:pt x="221"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 name="Google Shape;1517;p69"/>
            <p:cNvSpPr/>
            <p:nvPr/>
          </p:nvSpPr>
          <p:spPr>
            <a:xfrm>
              <a:off x="6222759" y="3767759"/>
              <a:ext cx="92464" cy="75477"/>
            </a:xfrm>
            <a:custGeom>
              <a:avLst/>
              <a:gdLst/>
              <a:ahLst/>
              <a:cxnLst/>
              <a:rect l="l" t="t" r="r" b="b"/>
              <a:pathLst>
                <a:path w="3587" h="2928" extrusionOk="0">
                  <a:moveTo>
                    <a:pt x="2281" y="1"/>
                  </a:moveTo>
                  <a:cubicBezTo>
                    <a:pt x="2122" y="1"/>
                    <a:pt x="1965" y="41"/>
                    <a:pt x="1826" y="122"/>
                  </a:cubicBezTo>
                  <a:lnTo>
                    <a:pt x="662" y="794"/>
                  </a:lnTo>
                  <a:cubicBezTo>
                    <a:pt x="171" y="1085"/>
                    <a:pt x="0" y="1717"/>
                    <a:pt x="291" y="2209"/>
                  </a:cubicBezTo>
                  <a:lnTo>
                    <a:pt x="401" y="2409"/>
                  </a:lnTo>
                  <a:cubicBezTo>
                    <a:pt x="596" y="2745"/>
                    <a:pt x="943" y="2928"/>
                    <a:pt x="1302" y="2928"/>
                  </a:cubicBezTo>
                  <a:cubicBezTo>
                    <a:pt x="1480" y="2928"/>
                    <a:pt x="1660" y="2883"/>
                    <a:pt x="1826" y="2791"/>
                  </a:cubicBezTo>
                  <a:lnTo>
                    <a:pt x="2217" y="2560"/>
                  </a:lnTo>
                  <a:cubicBezTo>
                    <a:pt x="2429" y="2433"/>
                    <a:pt x="2311" y="2148"/>
                    <a:pt x="2118" y="2148"/>
                  </a:cubicBezTo>
                  <a:cubicBezTo>
                    <a:pt x="2083" y="2148"/>
                    <a:pt x="2045" y="2157"/>
                    <a:pt x="2006" y="2179"/>
                  </a:cubicBezTo>
                  <a:lnTo>
                    <a:pt x="1605" y="2409"/>
                  </a:lnTo>
                  <a:cubicBezTo>
                    <a:pt x="1509" y="2466"/>
                    <a:pt x="1403" y="2493"/>
                    <a:pt x="1300" y="2493"/>
                  </a:cubicBezTo>
                  <a:cubicBezTo>
                    <a:pt x="1091" y="2493"/>
                    <a:pt x="890" y="2383"/>
                    <a:pt x="782" y="2189"/>
                  </a:cubicBezTo>
                  <a:lnTo>
                    <a:pt x="662" y="1988"/>
                  </a:lnTo>
                  <a:cubicBezTo>
                    <a:pt x="502" y="1697"/>
                    <a:pt x="592" y="1326"/>
                    <a:pt x="883" y="1166"/>
                  </a:cubicBezTo>
                  <a:lnTo>
                    <a:pt x="2046" y="494"/>
                  </a:lnTo>
                  <a:cubicBezTo>
                    <a:pt x="2119" y="450"/>
                    <a:pt x="2205" y="427"/>
                    <a:pt x="2290" y="427"/>
                  </a:cubicBezTo>
                  <a:cubicBezTo>
                    <a:pt x="2380" y="427"/>
                    <a:pt x="2471" y="452"/>
                    <a:pt x="2548" y="504"/>
                  </a:cubicBezTo>
                  <a:lnTo>
                    <a:pt x="3140" y="885"/>
                  </a:lnTo>
                  <a:cubicBezTo>
                    <a:pt x="3181" y="912"/>
                    <a:pt x="3222" y="924"/>
                    <a:pt x="3262" y="924"/>
                  </a:cubicBezTo>
                  <a:cubicBezTo>
                    <a:pt x="3451" y="924"/>
                    <a:pt x="3586" y="647"/>
                    <a:pt x="3370" y="514"/>
                  </a:cubicBezTo>
                  <a:lnTo>
                    <a:pt x="3370" y="514"/>
                  </a:lnTo>
                  <a:lnTo>
                    <a:pt x="3370" y="524"/>
                  </a:lnTo>
                  <a:lnTo>
                    <a:pt x="2778" y="142"/>
                  </a:lnTo>
                  <a:cubicBezTo>
                    <a:pt x="2627" y="48"/>
                    <a:pt x="2453" y="1"/>
                    <a:pt x="2281"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 name="Google Shape;1518;p69"/>
            <p:cNvSpPr/>
            <p:nvPr/>
          </p:nvSpPr>
          <p:spPr>
            <a:xfrm>
              <a:off x="6270035" y="3741130"/>
              <a:ext cx="91845" cy="75528"/>
            </a:xfrm>
            <a:custGeom>
              <a:avLst/>
              <a:gdLst/>
              <a:ahLst/>
              <a:cxnLst/>
              <a:rect l="l" t="t" r="r" b="b"/>
              <a:pathLst>
                <a:path w="3563" h="2930" extrusionOk="0">
                  <a:moveTo>
                    <a:pt x="2272" y="0"/>
                  </a:moveTo>
                  <a:cubicBezTo>
                    <a:pt x="2094" y="0"/>
                    <a:pt x="1913" y="46"/>
                    <a:pt x="1747" y="142"/>
                  </a:cubicBezTo>
                  <a:lnTo>
                    <a:pt x="1356" y="363"/>
                  </a:lnTo>
                  <a:cubicBezTo>
                    <a:pt x="1144" y="490"/>
                    <a:pt x="1262" y="775"/>
                    <a:pt x="1455" y="775"/>
                  </a:cubicBezTo>
                  <a:cubicBezTo>
                    <a:pt x="1490" y="775"/>
                    <a:pt x="1528" y="766"/>
                    <a:pt x="1566" y="744"/>
                  </a:cubicBezTo>
                  <a:lnTo>
                    <a:pt x="1968" y="513"/>
                  </a:lnTo>
                  <a:cubicBezTo>
                    <a:pt x="2064" y="457"/>
                    <a:pt x="2169" y="430"/>
                    <a:pt x="2272" y="430"/>
                  </a:cubicBezTo>
                  <a:cubicBezTo>
                    <a:pt x="2481" y="430"/>
                    <a:pt x="2683" y="540"/>
                    <a:pt x="2790" y="734"/>
                  </a:cubicBezTo>
                  <a:lnTo>
                    <a:pt x="2910" y="935"/>
                  </a:lnTo>
                  <a:cubicBezTo>
                    <a:pt x="3071" y="1226"/>
                    <a:pt x="2981" y="1597"/>
                    <a:pt x="2690" y="1757"/>
                  </a:cubicBezTo>
                  <a:lnTo>
                    <a:pt x="1526" y="2429"/>
                  </a:lnTo>
                  <a:cubicBezTo>
                    <a:pt x="1448" y="2473"/>
                    <a:pt x="1363" y="2496"/>
                    <a:pt x="1279" y="2496"/>
                  </a:cubicBezTo>
                  <a:cubicBezTo>
                    <a:pt x="1190" y="2496"/>
                    <a:pt x="1102" y="2471"/>
                    <a:pt x="1025" y="2419"/>
                  </a:cubicBezTo>
                  <a:lnTo>
                    <a:pt x="433" y="2038"/>
                  </a:lnTo>
                  <a:cubicBezTo>
                    <a:pt x="394" y="2016"/>
                    <a:pt x="356" y="2006"/>
                    <a:pt x="319" y="2006"/>
                  </a:cubicBezTo>
                  <a:cubicBezTo>
                    <a:pt x="130" y="2006"/>
                    <a:pt x="0" y="2275"/>
                    <a:pt x="202" y="2409"/>
                  </a:cubicBezTo>
                  <a:lnTo>
                    <a:pt x="794" y="2780"/>
                  </a:lnTo>
                  <a:cubicBezTo>
                    <a:pt x="940" y="2880"/>
                    <a:pt x="1111" y="2930"/>
                    <a:pt x="1282" y="2930"/>
                  </a:cubicBezTo>
                  <a:cubicBezTo>
                    <a:pt x="1439" y="2930"/>
                    <a:pt x="1597" y="2887"/>
                    <a:pt x="1737" y="2800"/>
                  </a:cubicBezTo>
                  <a:lnTo>
                    <a:pt x="2900" y="2138"/>
                  </a:lnTo>
                  <a:cubicBezTo>
                    <a:pt x="3392" y="1848"/>
                    <a:pt x="3562" y="1206"/>
                    <a:pt x="3282" y="714"/>
                  </a:cubicBezTo>
                  <a:lnTo>
                    <a:pt x="3171" y="513"/>
                  </a:lnTo>
                  <a:cubicBezTo>
                    <a:pt x="2977" y="185"/>
                    <a:pt x="2630" y="0"/>
                    <a:pt x="227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9" name="Google Shape;1519;p69"/>
          <p:cNvGrpSpPr/>
          <p:nvPr/>
        </p:nvGrpSpPr>
        <p:grpSpPr>
          <a:xfrm>
            <a:off x="5420847" y="3489155"/>
            <a:ext cx="253006" cy="381559"/>
            <a:chOff x="5420847" y="3489155"/>
            <a:chExt cx="253006" cy="381559"/>
          </a:xfrm>
        </p:grpSpPr>
        <p:sp>
          <p:nvSpPr>
            <p:cNvPr id="1520" name="Google Shape;1520;p69"/>
            <p:cNvSpPr/>
            <p:nvPr/>
          </p:nvSpPr>
          <p:spPr>
            <a:xfrm>
              <a:off x="5420847" y="3680914"/>
              <a:ext cx="231534" cy="189800"/>
            </a:xfrm>
            <a:custGeom>
              <a:avLst/>
              <a:gdLst/>
              <a:ahLst/>
              <a:cxnLst/>
              <a:rect l="l" t="t" r="r" b="b"/>
              <a:pathLst>
                <a:path w="8982" h="7363" extrusionOk="0">
                  <a:moveTo>
                    <a:pt x="7165" y="567"/>
                  </a:moveTo>
                  <a:cubicBezTo>
                    <a:pt x="7239" y="567"/>
                    <a:pt x="7314" y="592"/>
                    <a:pt x="7377" y="643"/>
                  </a:cubicBezTo>
                  <a:lnTo>
                    <a:pt x="6534" y="2087"/>
                  </a:lnTo>
                  <a:cubicBezTo>
                    <a:pt x="6464" y="2208"/>
                    <a:pt x="6354" y="2288"/>
                    <a:pt x="6213" y="2318"/>
                  </a:cubicBezTo>
                  <a:lnTo>
                    <a:pt x="6203" y="2318"/>
                  </a:lnTo>
                  <a:lnTo>
                    <a:pt x="5912" y="2398"/>
                  </a:lnTo>
                  <a:lnTo>
                    <a:pt x="5912" y="2398"/>
                  </a:lnTo>
                  <a:lnTo>
                    <a:pt x="6875" y="743"/>
                  </a:lnTo>
                  <a:cubicBezTo>
                    <a:pt x="6936" y="627"/>
                    <a:pt x="7049" y="567"/>
                    <a:pt x="7165" y="567"/>
                  </a:cubicBezTo>
                  <a:close/>
                  <a:moveTo>
                    <a:pt x="8182" y="1"/>
                  </a:moveTo>
                  <a:cubicBezTo>
                    <a:pt x="7970" y="1"/>
                    <a:pt x="7755" y="87"/>
                    <a:pt x="7597" y="272"/>
                  </a:cubicBezTo>
                  <a:lnTo>
                    <a:pt x="7547" y="242"/>
                  </a:lnTo>
                  <a:cubicBezTo>
                    <a:pt x="7207" y="419"/>
                    <a:pt x="6832" y="511"/>
                    <a:pt x="6454" y="511"/>
                  </a:cubicBezTo>
                  <a:cubicBezTo>
                    <a:pt x="6297" y="511"/>
                    <a:pt x="6139" y="495"/>
                    <a:pt x="5982" y="462"/>
                  </a:cubicBezTo>
                  <a:cubicBezTo>
                    <a:pt x="5782" y="512"/>
                    <a:pt x="5611" y="643"/>
                    <a:pt x="5511" y="813"/>
                  </a:cubicBezTo>
                  <a:lnTo>
                    <a:pt x="4809" y="2037"/>
                  </a:lnTo>
                  <a:cubicBezTo>
                    <a:pt x="4705" y="2210"/>
                    <a:pt x="4854" y="2364"/>
                    <a:pt x="5003" y="2364"/>
                  </a:cubicBezTo>
                  <a:cubicBezTo>
                    <a:pt x="5070" y="2364"/>
                    <a:pt x="5136" y="2332"/>
                    <a:pt x="5180" y="2258"/>
                  </a:cubicBezTo>
                  <a:lnTo>
                    <a:pt x="5892" y="1034"/>
                  </a:lnTo>
                  <a:cubicBezTo>
                    <a:pt x="5954" y="927"/>
                    <a:pt x="6062" y="866"/>
                    <a:pt x="6181" y="866"/>
                  </a:cubicBezTo>
                  <a:cubicBezTo>
                    <a:pt x="6218" y="866"/>
                    <a:pt x="6256" y="872"/>
                    <a:pt x="6293" y="884"/>
                  </a:cubicBezTo>
                  <a:lnTo>
                    <a:pt x="5320" y="2569"/>
                  </a:lnTo>
                  <a:lnTo>
                    <a:pt x="3756" y="3000"/>
                  </a:lnTo>
                  <a:cubicBezTo>
                    <a:pt x="3733" y="3005"/>
                    <a:pt x="3711" y="3008"/>
                    <a:pt x="3689" y="3008"/>
                  </a:cubicBezTo>
                  <a:cubicBezTo>
                    <a:pt x="3583" y="3008"/>
                    <a:pt x="3486" y="2949"/>
                    <a:pt x="3445" y="2849"/>
                  </a:cubicBezTo>
                  <a:cubicBezTo>
                    <a:pt x="3435" y="2819"/>
                    <a:pt x="3425" y="2779"/>
                    <a:pt x="3425" y="2749"/>
                  </a:cubicBezTo>
                  <a:cubicBezTo>
                    <a:pt x="3425" y="2679"/>
                    <a:pt x="3455" y="2609"/>
                    <a:pt x="3505" y="2559"/>
                  </a:cubicBezTo>
                  <a:lnTo>
                    <a:pt x="4197" y="1907"/>
                  </a:lnTo>
                  <a:cubicBezTo>
                    <a:pt x="4548" y="1596"/>
                    <a:pt x="4578" y="1054"/>
                    <a:pt x="4267" y="713"/>
                  </a:cubicBezTo>
                  <a:cubicBezTo>
                    <a:pt x="4100" y="524"/>
                    <a:pt x="3866" y="428"/>
                    <a:pt x="3631" y="428"/>
                  </a:cubicBezTo>
                  <a:cubicBezTo>
                    <a:pt x="3429" y="428"/>
                    <a:pt x="3226" y="499"/>
                    <a:pt x="3064" y="643"/>
                  </a:cubicBezTo>
                  <a:lnTo>
                    <a:pt x="1720" y="1836"/>
                  </a:lnTo>
                  <a:cubicBezTo>
                    <a:pt x="1479" y="2047"/>
                    <a:pt x="1338" y="2348"/>
                    <a:pt x="1338" y="2669"/>
                  </a:cubicBezTo>
                  <a:lnTo>
                    <a:pt x="1338" y="3672"/>
                  </a:lnTo>
                  <a:cubicBezTo>
                    <a:pt x="1338" y="3732"/>
                    <a:pt x="1328" y="3792"/>
                    <a:pt x="1308" y="3843"/>
                  </a:cubicBezTo>
                  <a:lnTo>
                    <a:pt x="1138" y="4244"/>
                  </a:lnTo>
                  <a:cubicBezTo>
                    <a:pt x="1097" y="4235"/>
                    <a:pt x="1056" y="4231"/>
                    <a:pt x="1015" y="4231"/>
                  </a:cubicBezTo>
                  <a:cubicBezTo>
                    <a:pt x="766" y="4231"/>
                    <a:pt x="530" y="4384"/>
                    <a:pt x="436" y="4625"/>
                  </a:cubicBezTo>
                  <a:lnTo>
                    <a:pt x="64" y="5588"/>
                  </a:lnTo>
                  <a:cubicBezTo>
                    <a:pt x="1" y="5760"/>
                    <a:pt x="136" y="5884"/>
                    <a:pt x="271" y="5884"/>
                  </a:cubicBezTo>
                  <a:cubicBezTo>
                    <a:pt x="348" y="5884"/>
                    <a:pt x="426" y="5843"/>
                    <a:pt x="466" y="5748"/>
                  </a:cubicBezTo>
                  <a:lnTo>
                    <a:pt x="837" y="4785"/>
                  </a:lnTo>
                  <a:cubicBezTo>
                    <a:pt x="867" y="4703"/>
                    <a:pt x="941" y="4660"/>
                    <a:pt x="1015" y="4660"/>
                  </a:cubicBezTo>
                  <a:cubicBezTo>
                    <a:pt x="1040" y="4660"/>
                    <a:pt x="1065" y="4665"/>
                    <a:pt x="1088" y="4675"/>
                  </a:cubicBezTo>
                  <a:lnTo>
                    <a:pt x="3866" y="5829"/>
                  </a:lnTo>
                  <a:lnTo>
                    <a:pt x="3886" y="5839"/>
                  </a:lnTo>
                  <a:cubicBezTo>
                    <a:pt x="3986" y="5879"/>
                    <a:pt x="4027" y="5979"/>
                    <a:pt x="3996" y="6079"/>
                  </a:cubicBezTo>
                  <a:lnTo>
                    <a:pt x="3615" y="7062"/>
                  </a:lnTo>
                  <a:cubicBezTo>
                    <a:pt x="3545" y="7235"/>
                    <a:pt x="3686" y="7363"/>
                    <a:pt x="3824" y="7363"/>
                  </a:cubicBezTo>
                  <a:cubicBezTo>
                    <a:pt x="3903" y="7363"/>
                    <a:pt x="3980" y="7321"/>
                    <a:pt x="4017" y="7223"/>
                  </a:cubicBezTo>
                  <a:lnTo>
                    <a:pt x="4398" y="6230"/>
                  </a:lnTo>
                  <a:cubicBezTo>
                    <a:pt x="4488" y="5989"/>
                    <a:pt x="4418" y="5708"/>
                    <a:pt x="4217" y="5538"/>
                  </a:cubicBezTo>
                  <a:lnTo>
                    <a:pt x="4488" y="4926"/>
                  </a:lnTo>
                  <a:cubicBezTo>
                    <a:pt x="4528" y="4825"/>
                    <a:pt x="4598" y="4745"/>
                    <a:pt x="4699" y="4695"/>
                  </a:cubicBezTo>
                  <a:lnTo>
                    <a:pt x="5551" y="4264"/>
                  </a:lnTo>
                  <a:cubicBezTo>
                    <a:pt x="5781" y="4153"/>
                    <a:pt x="5664" y="3840"/>
                    <a:pt x="5464" y="3840"/>
                  </a:cubicBezTo>
                  <a:cubicBezTo>
                    <a:pt x="5428" y="3840"/>
                    <a:pt x="5390" y="3850"/>
                    <a:pt x="5351" y="3873"/>
                  </a:cubicBezTo>
                  <a:lnTo>
                    <a:pt x="4498" y="4304"/>
                  </a:lnTo>
                  <a:cubicBezTo>
                    <a:pt x="4317" y="4404"/>
                    <a:pt x="4167" y="4565"/>
                    <a:pt x="4087" y="4755"/>
                  </a:cubicBezTo>
                  <a:lnTo>
                    <a:pt x="3836" y="5347"/>
                  </a:lnTo>
                  <a:lnTo>
                    <a:pt x="1539" y="4394"/>
                  </a:lnTo>
                  <a:lnTo>
                    <a:pt x="1709" y="4013"/>
                  </a:lnTo>
                  <a:cubicBezTo>
                    <a:pt x="1750" y="3903"/>
                    <a:pt x="1780" y="3782"/>
                    <a:pt x="1780" y="3672"/>
                  </a:cubicBezTo>
                  <a:lnTo>
                    <a:pt x="1780" y="2669"/>
                  </a:lnTo>
                  <a:cubicBezTo>
                    <a:pt x="1780" y="2468"/>
                    <a:pt x="1860" y="2288"/>
                    <a:pt x="2000" y="2167"/>
                  </a:cubicBezTo>
                  <a:lnTo>
                    <a:pt x="3354" y="964"/>
                  </a:lnTo>
                  <a:cubicBezTo>
                    <a:pt x="3444" y="879"/>
                    <a:pt x="3542" y="843"/>
                    <a:pt x="3635" y="843"/>
                  </a:cubicBezTo>
                  <a:cubicBezTo>
                    <a:pt x="3970" y="843"/>
                    <a:pt x="4249" y="1303"/>
                    <a:pt x="3896" y="1586"/>
                  </a:cubicBezTo>
                  <a:lnTo>
                    <a:pt x="3204" y="2238"/>
                  </a:lnTo>
                  <a:cubicBezTo>
                    <a:pt x="3074" y="2368"/>
                    <a:pt x="2993" y="2549"/>
                    <a:pt x="2993" y="2739"/>
                  </a:cubicBezTo>
                  <a:cubicBezTo>
                    <a:pt x="2993" y="2839"/>
                    <a:pt x="3013" y="2930"/>
                    <a:pt x="3044" y="3020"/>
                  </a:cubicBezTo>
                  <a:cubicBezTo>
                    <a:pt x="3159" y="3275"/>
                    <a:pt x="3415" y="3435"/>
                    <a:pt x="3686" y="3435"/>
                  </a:cubicBezTo>
                  <a:cubicBezTo>
                    <a:pt x="3746" y="3435"/>
                    <a:pt x="3806" y="3427"/>
                    <a:pt x="3866" y="3411"/>
                  </a:cubicBezTo>
                  <a:lnTo>
                    <a:pt x="6314" y="2739"/>
                  </a:lnTo>
                  <a:cubicBezTo>
                    <a:pt x="6564" y="2679"/>
                    <a:pt x="6785" y="2518"/>
                    <a:pt x="6915" y="2298"/>
                  </a:cubicBezTo>
                  <a:lnTo>
                    <a:pt x="7898" y="593"/>
                  </a:lnTo>
                  <a:cubicBezTo>
                    <a:pt x="7964" y="464"/>
                    <a:pt x="8070" y="411"/>
                    <a:pt x="8176" y="411"/>
                  </a:cubicBezTo>
                  <a:cubicBezTo>
                    <a:pt x="8409" y="411"/>
                    <a:pt x="8645" y="665"/>
                    <a:pt x="8480" y="934"/>
                  </a:cubicBezTo>
                  <a:lnTo>
                    <a:pt x="7437" y="2729"/>
                  </a:lnTo>
                  <a:cubicBezTo>
                    <a:pt x="7397" y="2809"/>
                    <a:pt x="7327" y="2870"/>
                    <a:pt x="7236" y="2920"/>
                  </a:cubicBezTo>
                  <a:lnTo>
                    <a:pt x="6133" y="3481"/>
                  </a:lnTo>
                  <a:cubicBezTo>
                    <a:pt x="5903" y="3584"/>
                    <a:pt x="6020" y="3895"/>
                    <a:pt x="6220" y="3895"/>
                  </a:cubicBezTo>
                  <a:cubicBezTo>
                    <a:pt x="6256" y="3895"/>
                    <a:pt x="6294" y="3885"/>
                    <a:pt x="6334" y="3863"/>
                  </a:cubicBezTo>
                  <a:lnTo>
                    <a:pt x="7437" y="3301"/>
                  </a:lnTo>
                  <a:cubicBezTo>
                    <a:pt x="7597" y="3221"/>
                    <a:pt x="7728" y="3100"/>
                    <a:pt x="7818" y="2940"/>
                  </a:cubicBezTo>
                  <a:lnTo>
                    <a:pt x="8851" y="1144"/>
                  </a:lnTo>
                  <a:cubicBezTo>
                    <a:pt x="8952" y="974"/>
                    <a:pt x="8982" y="763"/>
                    <a:pt x="8931" y="573"/>
                  </a:cubicBezTo>
                  <a:cubicBezTo>
                    <a:pt x="8834" y="207"/>
                    <a:pt x="8511" y="1"/>
                    <a:pt x="818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 name="Google Shape;1521;p69"/>
            <p:cNvSpPr/>
            <p:nvPr/>
          </p:nvSpPr>
          <p:spPr>
            <a:xfrm>
              <a:off x="5438531" y="3489155"/>
              <a:ext cx="235323" cy="189980"/>
            </a:xfrm>
            <a:custGeom>
              <a:avLst/>
              <a:gdLst/>
              <a:ahLst/>
              <a:cxnLst/>
              <a:rect l="l" t="t" r="r" b="b"/>
              <a:pathLst>
                <a:path w="9129" h="7370" extrusionOk="0">
                  <a:moveTo>
                    <a:pt x="3240" y="4982"/>
                  </a:moveTo>
                  <a:lnTo>
                    <a:pt x="2287" y="6637"/>
                  </a:lnTo>
                  <a:cubicBezTo>
                    <a:pt x="2219" y="6747"/>
                    <a:pt x="2103" y="6810"/>
                    <a:pt x="1986" y="6810"/>
                  </a:cubicBezTo>
                  <a:cubicBezTo>
                    <a:pt x="1932" y="6810"/>
                    <a:pt x="1877" y="6796"/>
                    <a:pt x="1826" y="6768"/>
                  </a:cubicBezTo>
                  <a:cubicBezTo>
                    <a:pt x="1806" y="6758"/>
                    <a:pt x="1796" y="6748"/>
                    <a:pt x="1786" y="6738"/>
                  </a:cubicBezTo>
                  <a:lnTo>
                    <a:pt x="2618" y="5293"/>
                  </a:lnTo>
                  <a:cubicBezTo>
                    <a:pt x="2689" y="5173"/>
                    <a:pt x="2799" y="5093"/>
                    <a:pt x="2939" y="5063"/>
                  </a:cubicBezTo>
                  <a:lnTo>
                    <a:pt x="2949" y="5063"/>
                  </a:lnTo>
                  <a:lnTo>
                    <a:pt x="3240" y="4982"/>
                  </a:lnTo>
                  <a:close/>
                  <a:moveTo>
                    <a:pt x="5313" y="0"/>
                  </a:moveTo>
                  <a:cubicBezTo>
                    <a:pt x="5232" y="0"/>
                    <a:pt x="5153" y="44"/>
                    <a:pt x="5116" y="148"/>
                  </a:cubicBezTo>
                  <a:lnTo>
                    <a:pt x="4745" y="1131"/>
                  </a:lnTo>
                  <a:cubicBezTo>
                    <a:pt x="4645" y="1371"/>
                    <a:pt x="4715" y="1652"/>
                    <a:pt x="4915" y="1823"/>
                  </a:cubicBezTo>
                  <a:lnTo>
                    <a:pt x="4665" y="2435"/>
                  </a:lnTo>
                  <a:cubicBezTo>
                    <a:pt x="4614" y="2535"/>
                    <a:pt x="4544" y="2615"/>
                    <a:pt x="4444" y="2665"/>
                  </a:cubicBezTo>
                  <a:lnTo>
                    <a:pt x="3491" y="3157"/>
                  </a:lnTo>
                  <a:cubicBezTo>
                    <a:pt x="3261" y="3259"/>
                    <a:pt x="3378" y="3571"/>
                    <a:pt x="3578" y="3571"/>
                  </a:cubicBezTo>
                  <a:cubicBezTo>
                    <a:pt x="3614" y="3571"/>
                    <a:pt x="3652" y="3561"/>
                    <a:pt x="3692" y="3538"/>
                  </a:cubicBezTo>
                  <a:lnTo>
                    <a:pt x="4645" y="3057"/>
                  </a:lnTo>
                  <a:cubicBezTo>
                    <a:pt x="4835" y="2956"/>
                    <a:pt x="4986" y="2796"/>
                    <a:pt x="5066" y="2605"/>
                  </a:cubicBezTo>
                  <a:lnTo>
                    <a:pt x="5307" y="2013"/>
                  </a:lnTo>
                  <a:lnTo>
                    <a:pt x="7593" y="2966"/>
                  </a:lnTo>
                  <a:lnTo>
                    <a:pt x="7443" y="3357"/>
                  </a:lnTo>
                  <a:cubicBezTo>
                    <a:pt x="7393" y="3458"/>
                    <a:pt x="7373" y="3578"/>
                    <a:pt x="7373" y="3698"/>
                  </a:cubicBezTo>
                  <a:lnTo>
                    <a:pt x="7373" y="4702"/>
                  </a:lnTo>
                  <a:cubicBezTo>
                    <a:pt x="7373" y="4892"/>
                    <a:pt x="7283" y="5073"/>
                    <a:pt x="7142" y="5203"/>
                  </a:cubicBezTo>
                  <a:lnTo>
                    <a:pt x="5798" y="6397"/>
                  </a:lnTo>
                  <a:cubicBezTo>
                    <a:pt x="5706" y="6485"/>
                    <a:pt x="5606" y="6522"/>
                    <a:pt x="5511" y="6522"/>
                  </a:cubicBezTo>
                  <a:cubicBezTo>
                    <a:pt x="5174" y="6522"/>
                    <a:pt x="4902" y="6057"/>
                    <a:pt x="5246" y="5775"/>
                  </a:cubicBezTo>
                  <a:lnTo>
                    <a:pt x="5938" y="5123"/>
                  </a:lnTo>
                  <a:cubicBezTo>
                    <a:pt x="6079" y="4992"/>
                    <a:pt x="6149" y="4812"/>
                    <a:pt x="6159" y="4621"/>
                  </a:cubicBezTo>
                  <a:cubicBezTo>
                    <a:pt x="6159" y="4531"/>
                    <a:pt x="6139" y="4431"/>
                    <a:pt x="6099" y="4350"/>
                  </a:cubicBezTo>
                  <a:cubicBezTo>
                    <a:pt x="5984" y="4087"/>
                    <a:pt x="5727" y="3925"/>
                    <a:pt x="5456" y="3925"/>
                  </a:cubicBezTo>
                  <a:cubicBezTo>
                    <a:pt x="5396" y="3925"/>
                    <a:pt x="5336" y="3933"/>
                    <a:pt x="5276" y="3949"/>
                  </a:cubicBezTo>
                  <a:lnTo>
                    <a:pt x="2829" y="4631"/>
                  </a:lnTo>
                  <a:cubicBezTo>
                    <a:pt x="2578" y="4681"/>
                    <a:pt x="2358" y="4842"/>
                    <a:pt x="2237" y="5063"/>
                  </a:cubicBezTo>
                  <a:lnTo>
                    <a:pt x="1254" y="6768"/>
                  </a:lnTo>
                  <a:cubicBezTo>
                    <a:pt x="1184" y="6898"/>
                    <a:pt x="1075" y="6952"/>
                    <a:pt x="966" y="6952"/>
                  </a:cubicBezTo>
                  <a:cubicBezTo>
                    <a:pt x="732" y="6952"/>
                    <a:pt x="501" y="6704"/>
                    <a:pt x="672" y="6437"/>
                  </a:cubicBezTo>
                  <a:lnTo>
                    <a:pt x="1706" y="4641"/>
                  </a:lnTo>
                  <a:cubicBezTo>
                    <a:pt x="1756" y="4551"/>
                    <a:pt x="1826" y="4491"/>
                    <a:pt x="1906" y="4451"/>
                  </a:cubicBezTo>
                  <a:lnTo>
                    <a:pt x="2919" y="3929"/>
                  </a:lnTo>
                  <a:cubicBezTo>
                    <a:pt x="3149" y="3827"/>
                    <a:pt x="3032" y="3515"/>
                    <a:pt x="2832" y="3515"/>
                  </a:cubicBezTo>
                  <a:cubicBezTo>
                    <a:pt x="2796" y="3515"/>
                    <a:pt x="2758" y="3525"/>
                    <a:pt x="2719" y="3548"/>
                  </a:cubicBezTo>
                  <a:lnTo>
                    <a:pt x="1706" y="4060"/>
                  </a:lnTo>
                  <a:cubicBezTo>
                    <a:pt x="1555" y="4140"/>
                    <a:pt x="1425" y="4270"/>
                    <a:pt x="1334" y="4421"/>
                  </a:cubicBezTo>
                  <a:lnTo>
                    <a:pt x="301" y="6216"/>
                  </a:lnTo>
                  <a:cubicBezTo>
                    <a:pt x="0" y="6728"/>
                    <a:pt x="372" y="7370"/>
                    <a:pt x="963" y="7370"/>
                  </a:cubicBezTo>
                  <a:cubicBezTo>
                    <a:pt x="1034" y="7370"/>
                    <a:pt x="1094" y="7360"/>
                    <a:pt x="1164" y="7340"/>
                  </a:cubicBezTo>
                  <a:cubicBezTo>
                    <a:pt x="1314" y="7299"/>
                    <a:pt x="1455" y="7219"/>
                    <a:pt x="1555" y="7089"/>
                  </a:cubicBezTo>
                  <a:lnTo>
                    <a:pt x="1605" y="7129"/>
                  </a:lnTo>
                  <a:cubicBezTo>
                    <a:pt x="1716" y="7189"/>
                    <a:pt x="1856" y="7229"/>
                    <a:pt x="1986" y="7229"/>
                  </a:cubicBezTo>
                  <a:cubicBezTo>
                    <a:pt x="2057" y="7229"/>
                    <a:pt x="2117" y="7219"/>
                    <a:pt x="2187" y="7199"/>
                  </a:cubicBezTo>
                  <a:cubicBezTo>
                    <a:pt x="2270" y="6985"/>
                    <a:pt x="2472" y="6856"/>
                    <a:pt x="2685" y="6856"/>
                  </a:cubicBezTo>
                  <a:cubicBezTo>
                    <a:pt x="2781" y="6856"/>
                    <a:pt x="2879" y="6882"/>
                    <a:pt x="2969" y="6938"/>
                  </a:cubicBezTo>
                  <a:cubicBezTo>
                    <a:pt x="3040" y="6928"/>
                    <a:pt x="3110" y="6928"/>
                    <a:pt x="3170" y="6908"/>
                  </a:cubicBezTo>
                  <a:cubicBezTo>
                    <a:pt x="3371" y="6858"/>
                    <a:pt x="3541" y="6728"/>
                    <a:pt x="3641" y="6547"/>
                  </a:cubicBezTo>
                  <a:lnTo>
                    <a:pt x="4364" y="5283"/>
                  </a:lnTo>
                  <a:cubicBezTo>
                    <a:pt x="4467" y="5111"/>
                    <a:pt x="4319" y="4952"/>
                    <a:pt x="4170" y="4952"/>
                  </a:cubicBezTo>
                  <a:cubicBezTo>
                    <a:pt x="4103" y="4952"/>
                    <a:pt x="4036" y="4985"/>
                    <a:pt x="3993" y="5063"/>
                  </a:cubicBezTo>
                  <a:lnTo>
                    <a:pt x="3260" y="6336"/>
                  </a:lnTo>
                  <a:cubicBezTo>
                    <a:pt x="3200" y="6435"/>
                    <a:pt x="3088" y="6499"/>
                    <a:pt x="2973" y="6499"/>
                  </a:cubicBezTo>
                  <a:cubicBezTo>
                    <a:pt x="2935" y="6499"/>
                    <a:pt x="2896" y="6492"/>
                    <a:pt x="2859" y="6477"/>
                  </a:cubicBezTo>
                  <a:lnTo>
                    <a:pt x="3832" y="4802"/>
                  </a:lnTo>
                  <a:lnTo>
                    <a:pt x="5397" y="4371"/>
                  </a:lnTo>
                  <a:cubicBezTo>
                    <a:pt x="5420" y="4363"/>
                    <a:pt x="5443" y="4359"/>
                    <a:pt x="5467" y="4359"/>
                  </a:cubicBezTo>
                  <a:cubicBezTo>
                    <a:pt x="5564" y="4359"/>
                    <a:pt x="5657" y="4424"/>
                    <a:pt x="5698" y="4521"/>
                  </a:cubicBezTo>
                  <a:cubicBezTo>
                    <a:pt x="5718" y="4551"/>
                    <a:pt x="5728" y="4581"/>
                    <a:pt x="5728" y="4621"/>
                  </a:cubicBezTo>
                  <a:cubicBezTo>
                    <a:pt x="5718" y="4691"/>
                    <a:pt x="5698" y="4762"/>
                    <a:pt x="5638" y="4812"/>
                  </a:cubicBezTo>
                  <a:lnTo>
                    <a:pt x="4955" y="5464"/>
                  </a:lnTo>
                  <a:cubicBezTo>
                    <a:pt x="4604" y="5775"/>
                    <a:pt x="4574" y="6306"/>
                    <a:pt x="4885" y="6657"/>
                  </a:cubicBezTo>
                  <a:cubicBezTo>
                    <a:pt x="5052" y="6846"/>
                    <a:pt x="5284" y="6942"/>
                    <a:pt x="5516" y="6942"/>
                  </a:cubicBezTo>
                  <a:cubicBezTo>
                    <a:pt x="5716" y="6942"/>
                    <a:pt x="5917" y="6871"/>
                    <a:pt x="6079" y="6728"/>
                  </a:cubicBezTo>
                  <a:lnTo>
                    <a:pt x="7433" y="5534"/>
                  </a:lnTo>
                  <a:cubicBezTo>
                    <a:pt x="7674" y="5323"/>
                    <a:pt x="7804" y="5012"/>
                    <a:pt x="7804" y="4702"/>
                  </a:cubicBezTo>
                  <a:lnTo>
                    <a:pt x="7804" y="3698"/>
                  </a:lnTo>
                  <a:cubicBezTo>
                    <a:pt x="7804" y="3638"/>
                    <a:pt x="7814" y="3578"/>
                    <a:pt x="7844" y="3518"/>
                  </a:cubicBezTo>
                  <a:lnTo>
                    <a:pt x="8005" y="3127"/>
                  </a:lnTo>
                  <a:cubicBezTo>
                    <a:pt x="8047" y="3135"/>
                    <a:pt x="8090" y="3139"/>
                    <a:pt x="8131" y="3139"/>
                  </a:cubicBezTo>
                  <a:cubicBezTo>
                    <a:pt x="8387" y="3139"/>
                    <a:pt x="8622" y="2987"/>
                    <a:pt x="8717" y="2746"/>
                  </a:cubicBezTo>
                  <a:lnTo>
                    <a:pt x="9088" y="1773"/>
                  </a:lnTo>
                  <a:cubicBezTo>
                    <a:pt x="9128" y="1662"/>
                    <a:pt x="9078" y="1542"/>
                    <a:pt x="8958" y="1502"/>
                  </a:cubicBezTo>
                  <a:cubicBezTo>
                    <a:pt x="8931" y="1490"/>
                    <a:pt x="8903" y="1484"/>
                    <a:pt x="8877" y="1484"/>
                  </a:cubicBezTo>
                  <a:cubicBezTo>
                    <a:pt x="8793" y="1484"/>
                    <a:pt x="8717" y="1539"/>
                    <a:pt x="8687" y="1622"/>
                  </a:cubicBezTo>
                  <a:lnTo>
                    <a:pt x="8306" y="2585"/>
                  </a:lnTo>
                  <a:cubicBezTo>
                    <a:pt x="8275" y="2662"/>
                    <a:pt x="8203" y="2709"/>
                    <a:pt x="8126" y="2709"/>
                  </a:cubicBezTo>
                  <a:cubicBezTo>
                    <a:pt x="8102" y="2709"/>
                    <a:pt x="8078" y="2705"/>
                    <a:pt x="8055" y="2695"/>
                  </a:cubicBezTo>
                  <a:lnTo>
                    <a:pt x="7965" y="2655"/>
                  </a:lnTo>
                  <a:lnTo>
                    <a:pt x="7955" y="2655"/>
                  </a:lnTo>
                  <a:lnTo>
                    <a:pt x="5246" y="1522"/>
                  </a:lnTo>
                  <a:cubicBezTo>
                    <a:pt x="5156" y="1482"/>
                    <a:pt x="5116" y="1381"/>
                    <a:pt x="5146" y="1291"/>
                  </a:cubicBezTo>
                  <a:lnTo>
                    <a:pt x="5527" y="298"/>
                  </a:lnTo>
                  <a:cubicBezTo>
                    <a:pt x="5590" y="127"/>
                    <a:pt x="5450" y="0"/>
                    <a:pt x="5313"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22" name="Google Shape;1522;p69"/>
          <p:cNvGrpSpPr/>
          <p:nvPr/>
        </p:nvGrpSpPr>
        <p:grpSpPr>
          <a:xfrm>
            <a:off x="4758778" y="3489336"/>
            <a:ext cx="303814" cy="381662"/>
            <a:chOff x="4758778" y="3489336"/>
            <a:chExt cx="303814" cy="381662"/>
          </a:xfrm>
        </p:grpSpPr>
        <p:sp>
          <p:nvSpPr>
            <p:cNvPr id="1523" name="Google Shape;1523;p69"/>
            <p:cNvSpPr/>
            <p:nvPr/>
          </p:nvSpPr>
          <p:spPr>
            <a:xfrm>
              <a:off x="4887098" y="3722983"/>
              <a:ext cx="46735" cy="22401"/>
            </a:xfrm>
            <a:custGeom>
              <a:avLst/>
              <a:gdLst/>
              <a:ahLst/>
              <a:cxnLst/>
              <a:rect l="l" t="t" r="r" b="b"/>
              <a:pathLst>
                <a:path w="1813" h="869" extrusionOk="0">
                  <a:moveTo>
                    <a:pt x="280" y="0"/>
                  </a:moveTo>
                  <a:cubicBezTo>
                    <a:pt x="140" y="0"/>
                    <a:pt x="1" y="132"/>
                    <a:pt x="77" y="305"/>
                  </a:cubicBezTo>
                  <a:cubicBezTo>
                    <a:pt x="228" y="681"/>
                    <a:pt x="574" y="869"/>
                    <a:pt x="921" y="869"/>
                  </a:cubicBezTo>
                  <a:cubicBezTo>
                    <a:pt x="1269" y="869"/>
                    <a:pt x="1617" y="681"/>
                    <a:pt x="1773" y="305"/>
                  </a:cubicBezTo>
                  <a:cubicBezTo>
                    <a:pt x="1813" y="194"/>
                    <a:pt x="1763" y="64"/>
                    <a:pt x="1652" y="14"/>
                  </a:cubicBezTo>
                  <a:cubicBezTo>
                    <a:pt x="1625" y="5"/>
                    <a:pt x="1597" y="0"/>
                    <a:pt x="1571" y="0"/>
                  </a:cubicBezTo>
                  <a:cubicBezTo>
                    <a:pt x="1481" y="0"/>
                    <a:pt x="1402" y="51"/>
                    <a:pt x="1371" y="144"/>
                  </a:cubicBezTo>
                  <a:cubicBezTo>
                    <a:pt x="1286" y="340"/>
                    <a:pt x="1103" y="438"/>
                    <a:pt x="921" y="438"/>
                  </a:cubicBezTo>
                  <a:cubicBezTo>
                    <a:pt x="739" y="438"/>
                    <a:pt x="559" y="340"/>
                    <a:pt x="479" y="144"/>
                  </a:cubicBezTo>
                  <a:cubicBezTo>
                    <a:pt x="439" y="43"/>
                    <a:pt x="359" y="0"/>
                    <a:pt x="28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 name="Google Shape;1524;p69"/>
            <p:cNvSpPr/>
            <p:nvPr/>
          </p:nvSpPr>
          <p:spPr>
            <a:xfrm>
              <a:off x="4882871" y="3696690"/>
              <a:ext cx="11419" cy="13404"/>
            </a:xfrm>
            <a:custGeom>
              <a:avLst/>
              <a:gdLst/>
              <a:ahLst/>
              <a:cxnLst/>
              <a:rect l="l" t="t" r="r" b="b"/>
              <a:pathLst>
                <a:path w="443" h="520" extrusionOk="0">
                  <a:moveTo>
                    <a:pt x="221" y="1"/>
                  </a:moveTo>
                  <a:cubicBezTo>
                    <a:pt x="101" y="1"/>
                    <a:pt x="1" y="101"/>
                    <a:pt x="1" y="221"/>
                  </a:cubicBezTo>
                  <a:lnTo>
                    <a:pt x="1" y="302"/>
                  </a:lnTo>
                  <a:cubicBezTo>
                    <a:pt x="1" y="447"/>
                    <a:pt x="111" y="520"/>
                    <a:pt x="221" y="520"/>
                  </a:cubicBezTo>
                  <a:cubicBezTo>
                    <a:pt x="332" y="520"/>
                    <a:pt x="442" y="447"/>
                    <a:pt x="442" y="302"/>
                  </a:cubicBezTo>
                  <a:lnTo>
                    <a:pt x="442" y="221"/>
                  </a:lnTo>
                  <a:cubicBezTo>
                    <a:pt x="442" y="101"/>
                    <a:pt x="342" y="1"/>
                    <a:pt x="221"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 name="Google Shape;1525;p69"/>
            <p:cNvSpPr/>
            <p:nvPr/>
          </p:nvSpPr>
          <p:spPr>
            <a:xfrm>
              <a:off x="4927337" y="3696690"/>
              <a:ext cx="11419" cy="13404"/>
            </a:xfrm>
            <a:custGeom>
              <a:avLst/>
              <a:gdLst/>
              <a:ahLst/>
              <a:cxnLst/>
              <a:rect l="l" t="t" r="r" b="b"/>
              <a:pathLst>
                <a:path w="443" h="520" extrusionOk="0">
                  <a:moveTo>
                    <a:pt x="222" y="1"/>
                  </a:moveTo>
                  <a:cubicBezTo>
                    <a:pt x="101" y="1"/>
                    <a:pt x="1" y="101"/>
                    <a:pt x="1" y="221"/>
                  </a:cubicBezTo>
                  <a:lnTo>
                    <a:pt x="1" y="302"/>
                  </a:lnTo>
                  <a:cubicBezTo>
                    <a:pt x="1" y="447"/>
                    <a:pt x="111" y="520"/>
                    <a:pt x="222" y="520"/>
                  </a:cubicBezTo>
                  <a:cubicBezTo>
                    <a:pt x="332" y="520"/>
                    <a:pt x="442" y="447"/>
                    <a:pt x="442" y="302"/>
                  </a:cubicBezTo>
                  <a:lnTo>
                    <a:pt x="442" y="221"/>
                  </a:lnTo>
                  <a:cubicBezTo>
                    <a:pt x="442" y="101"/>
                    <a:pt x="342" y="1"/>
                    <a:pt x="2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 name="Google Shape;1526;p69"/>
            <p:cNvSpPr/>
            <p:nvPr/>
          </p:nvSpPr>
          <p:spPr>
            <a:xfrm>
              <a:off x="4846937" y="3619383"/>
              <a:ext cx="127753" cy="155155"/>
            </a:xfrm>
            <a:custGeom>
              <a:avLst/>
              <a:gdLst/>
              <a:ahLst/>
              <a:cxnLst/>
              <a:rect l="l" t="t" r="r" b="b"/>
              <a:pathLst>
                <a:path w="4956" h="6019" extrusionOk="0">
                  <a:moveTo>
                    <a:pt x="2699" y="442"/>
                  </a:moveTo>
                  <a:cubicBezTo>
                    <a:pt x="3411" y="442"/>
                    <a:pt x="3983" y="1024"/>
                    <a:pt x="3983" y="1726"/>
                  </a:cubicBezTo>
                  <a:lnTo>
                    <a:pt x="3983" y="2107"/>
                  </a:lnTo>
                  <a:lnTo>
                    <a:pt x="1204" y="2107"/>
                  </a:lnTo>
                  <a:cubicBezTo>
                    <a:pt x="773" y="2107"/>
                    <a:pt x="422" y="1756"/>
                    <a:pt x="432" y="1325"/>
                  </a:cubicBezTo>
                  <a:lnTo>
                    <a:pt x="432" y="442"/>
                  </a:lnTo>
                  <a:close/>
                  <a:moveTo>
                    <a:pt x="973" y="2508"/>
                  </a:moveTo>
                  <a:cubicBezTo>
                    <a:pt x="1044" y="2528"/>
                    <a:pt x="1124" y="2528"/>
                    <a:pt x="1204" y="2528"/>
                  </a:cubicBezTo>
                  <a:lnTo>
                    <a:pt x="3983" y="2528"/>
                  </a:lnTo>
                  <a:lnTo>
                    <a:pt x="3983" y="3190"/>
                  </a:lnTo>
                  <a:cubicBezTo>
                    <a:pt x="3983" y="3311"/>
                    <a:pt x="4083" y="3411"/>
                    <a:pt x="4203" y="3411"/>
                  </a:cubicBezTo>
                  <a:lnTo>
                    <a:pt x="4334" y="3411"/>
                  </a:lnTo>
                  <a:cubicBezTo>
                    <a:pt x="4434" y="3411"/>
                    <a:pt x="4524" y="3491"/>
                    <a:pt x="4524" y="3591"/>
                  </a:cubicBezTo>
                  <a:lnTo>
                    <a:pt x="4524" y="3782"/>
                  </a:lnTo>
                  <a:cubicBezTo>
                    <a:pt x="4524" y="3882"/>
                    <a:pt x="4434" y="3973"/>
                    <a:pt x="4334" y="3973"/>
                  </a:cubicBezTo>
                  <a:lnTo>
                    <a:pt x="4203" y="3973"/>
                  </a:lnTo>
                  <a:cubicBezTo>
                    <a:pt x="4197" y="3972"/>
                    <a:pt x="4191" y="3972"/>
                    <a:pt x="4185" y="3972"/>
                  </a:cubicBezTo>
                  <a:cubicBezTo>
                    <a:pt x="4073" y="3972"/>
                    <a:pt x="3983" y="4059"/>
                    <a:pt x="3983" y="4173"/>
                  </a:cubicBezTo>
                  <a:cubicBezTo>
                    <a:pt x="3983" y="5006"/>
                    <a:pt x="3311" y="5678"/>
                    <a:pt x="2478" y="5678"/>
                  </a:cubicBezTo>
                  <a:cubicBezTo>
                    <a:pt x="1646" y="5678"/>
                    <a:pt x="973" y="5006"/>
                    <a:pt x="973" y="4173"/>
                  </a:cubicBezTo>
                  <a:cubicBezTo>
                    <a:pt x="964" y="4059"/>
                    <a:pt x="882" y="3972"/>
                    <a:pt x="771" y="3972"/>
                  </a:cubicBezTo>
                  <a:cubicBezTo>
                    <a:pt x="765" y="3972"/>
                    <a:pt x="759" y="3972"/>
                    <a:pt x="753" y="3973"/>
                  </a:cubicBezTo>
                  <a:lnTo>
                    <a:pt x="622" y="3973"/>
                  </a:lnTo>
                  <a:cubicBezTo>
                    <a:pt x="512" y="3973"/>
                    <a:pt x="432" y="3882"/>
                    <a:pt x="432" y="3782"/>
                  </a:cubicBezTo>
                  <a:lnTo>
                    <a:pt x="432" y="3591"/>
                  </a:lnTo>
                  <a:cubicBezTo>
                    <a:pt x="432" y="3491"/>
                    <a:pt x="512" y="3411"/>
                    <a:pt x="622" y="3411"/>
                  </a:cubicBezTo>
                  <a:lnTo>
                    <a:pt x="753" y="3411"/>
                  </a:lnTo>
                  <a:cubicBezTo>
                    <a:pt x="873" y="3411"/>
                    <a:pt x="973" y="3311"/>
                    <a:pt x="973" y="3190"/>
                  </a:cubicBezTo>
                  <a:lnTo>
                    <a:pt x="973" y="2508"/>
                  </a:lnTo>
                  <a:close/>
                  <a:moveTo>
                    <a:pt x="211" y="1"/>
                  </a:moveTo>
                  <a:cubicBezTo>
                    <a:pt x="91" y="1"/>
                    <a:pt x="1" y="101"/>
                    <a:pt x="1" y="221"/>
                  </a:cubicBezTo>
                  <a:lnTo>
                    <a:pt x="1" y="1315"/>
                  </a:lnTo>
                  <a:cubicBezTo>
                    <a:pt x="1" y="1716"/>
                    <a:pt x="201" y="2097"/>
                    <a:pt x="542" y="2318"/>
                  </a:cubicBezTo>
                  <a:lnTo>
                    <a:pt x="542" y="2970"/>
                  </a:lnTo>
                  <a:cubicBezTo>
                    <a:pt x="231" y="3010"/>
                    <a:pt x="1" y="3271"/>
                    <a:pt x="1" y="3581"/>
                  </a:cubicBezTo>
                  <a:lnTo>
                    <a:pt x="1" y="3772"/>
                  </a:lnTo>
                  <a:cubicBezTo>
                    <a:pt x="1" y="4093"/>
                    <a:pt x="241" y="4354"/>
                    <a:pt x="562" y="4384"/>
                  </a:cubicBezTo>
                  <a:cubicBezTo>
                    <a:pt x="713" y="5327"/>
                    <a:pt x="1525" y="6019"/>
                    <a:pt x="2478" y="6019"/>
                  </a:cubicBezTo>
                  <a:cubicBezTo>
                    <a:pt x="3431" y="6019"/>
                    <a:pt x="4243" y="5327"/>
                    <a:pt x="4394" y="4384"/>
                  </a:cubicBezTo>
                  <a:cubicBezTo>
                    <a:pt x="4715" y="4354"/>
                    <a:pt x="4956" y="4093"/>
                    <a:pt x="4956" y="3772"/>
                  </a:cubicBezTo>
                  <a:lnTo>
                    <a:pt x="4956" y="3581"/>
                  </a:lnTo>
                  <a:cubicBezTo>
                    <a:pt x="4946" y="3281"/>
                    <a:pt x="4725" y="3020"/>
                    <a:pt x="4414" y="2980"/>
                  </a:cubicBezTo>
                  <a:lnTo>
                    <a:pt x="4414" y="1726"/>
                  </a:lnTo>
                  <a:cubicBezTo>
                    <a:pt x="4414" y="773"/>
                    <a:pt x="3652" y="1"/>
                    <a:pt x="2699"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 name="Google Shape;1527;p69"/>
            <p:cNvSpPr/>
            <p:nvPr/>
          </p:nvSpPr>
          <p:spPr>
            <a:xfrm>
              <a:off x="4758778" y="3550867"/>
              <a:ext cx="303814" cy="320131"/>
            </a:xfrm>
            <a:custGeom>
              <a:avLst/>
              <a:gdLst/>
              <a:ahLst/>
              <a:cxnLst/>
              <a:rect l="l" t="t" r="r" b="b"/>
              <a:pathLst>
                <a:path w="11786" h="12419" extrusionOk="0">
                  <a:moveTo>
                    <a:pt x="10833" y="432"/>
                  </a:moveTo>
                  <a:cubicBezTo>
                    <a:pt x="11124" y="432"/>
                    <a:pt x="11355" y="663"/>
                    <a:pt x="11355" y="953"/>
                  </a:cubicBezTo>
                  <a:lnTo>
                    <a:pt x="11355" y="1545"/>
                  </a:lnTo>
                  <a:lnTo>
                    <a:pt x="431" y="1545"/>
                  </a:lnTo>
                  <a:lnTo>
                    <a:pt x="431" y="953"/>
                  </a:lnTo>
                  <a:cubicBezTo>
                    <a:pt x="431" y="663"/>
                    <a:pt x="672" y="432"/>
                    <a:pt x="963" y="432"/>
                  </a:cubicBezTo>
                  <a:close/>
                  <a:moveTo>
                    <a:pt x="6620" y="9700"/>
                  </a:moveTo>
                  <a:lnTo>
                    <a:pt x="6891" y="11084"/>
                  </a:lnTo>
                  <a:lnTo>
                    <a:pt x="6620" y="11084"/>
                  </a:lnTo>
                  <a:cubicBezTo>
                    <a:pt x="6329" y="11084"/>
                    <a:pt x="6329" y="11526"/>
                    <a:pt x="6620" y="11526"/>
                  </a:cubicBezTo>
                  <a:lnTo>
                    <a:pt x="7553" y="11526"/>
                  </a:lnTo>
                  <a:cubicBezTo>
                    <a:pt x="7814" y="11526"/>
                    <a:pt x="8035" y="11716"/>
                    <a:pt x="8065" y="11977"/>
                  </a:cubicBezTo>
                  <a:lnTo>
                    <a:pt x="3721" y="11977"/>
                  </a:lnTo>
                  <a:cubicBezTo>
                    <a:pt x="3762" y="11716"/>
                    <a:pt x="3982" y="11526"/>
                    <a:pt x="4243" y="11526"/>
                  </a:cubicBezTo>
                  <a:lnTo>
                    <a:pt x="5758" y="11526"/>
                  </a:lnTo>
                  <a:cubicBezTo>
                    <a:pt x="6038" y="11526"/>
                    <a:pt x="6038" y="11084"/>
                    <a:pt x="5758" y="11084"/>
                  </a:cubicBezTo>
                  <a:lnTo>
                    <a:pt x="4905" y="11084"/>
                  </a:lnTo>
                  <a:lnTo>
                    <a:pt x="5166" y="9700"/>
                  </a:lnTo>
                  <a:close/>
                  <a:moveTo>
                    <a:pt x="963" y="1"/>
                  </a:moveTo>
                  <a:cubicBezTo>
                    <a:pt x="431" y="1"/>
                    <a:pt x="0" y="422"/>
                    <a:pt x="0" y="953"/>
                  </a:cubicBezTo>
                  <a:lnTo>
                    <a:pt x="0" y="3010"/>
                  </a:lnTo>
                  <a:cubicBezTo>
                    <a:pt x="0" y="3155"/>
                    <a:pt x="108" y="3228"/>
                    <a:pt x="216" y="3228"/>
                  </a:cubicBezTo>
                  <a:cubicBezTo>
                    <a:pt x="324" y="3228"/>
                    <a:pt x="431" y="3155"/>
                    <a:pt x="431" y="3010"/>
                  </a:cubicBezTo>
                  <a:lnTo>
                    <a:pt x="431" y="1977"/>
                  </a:lnTo>
                  <a:lnTo>
                    <a:pt x="11355" y="1977"/>
                  </a:lnTo>
                  <a:lnTo>
                    <a:pt x="11355" y="8737"/>
                  </a:lnTo>
                  <a:cubicBezTo>
                    <a:pt x="11355" y="9028"/>
                    <a:pt x="11124" y="9259"/>
                    <a:pt x="10833" y="9259"/>
                  </a:cubicBezTo>
                  <a:lnTo>
                    <a:pt x="963" y="9259"/>
                  </a:lnTo>
                  <a:cubicBezTo>
                    <a:pt x="672" y="9259"/>
                    <a:pt x="431" y="9028"/>
                    <a:pt x="431" y="8737"/>
                  </a:cubicBezTo>
                  <a:lnTo>
                    <a:pt x="431" y="3872"/>
                  </a:lnTo>
                  <a:cubicBezTo>
                    <a:pt x="431" y="3727"/>
                    <a:pt x="324" y="3654"/>
                    <a:pt x="216" y="3654"/>
                  </a:cubicBezTo>
                  <a:cubicBezTo>
                    <a:pt x="108" y="3654"/>
                    <a:pt x="0" y="3727"/>
                    <a:pt x="0" y="3872"/>
                  </a:cubicBezTo>
                  <a:lnTo>
                    <a:pt x="0" y="8737"/>
                  </a:lnTo>
                  <a:cubicBezTo>
                    <a:pt x="0" y="9269"/>
                    <a:pt x="431" y="9690"/>
                    <a:pt x="963" y="9700"/>
                  </a:cubicBezTo>
                  <a:lnTo>
                    <a:pt x="4724" y="9700"/>
                  </a:lnTo>
                  <a:lnTo>
                    <a:pt x="4454" y="11084"/>
                  </a:lnTo>
                  <a:lnTo>
                    <a:pt x="4243" y="11084"/>
                  </a:lnTo>
                  <a:cubicBezTo>
                    <a:pt x="3711" y="11084"/>
                    <a:pt x="3280" y="11515"/>
                    <a:pt x="3280" y="12047"/>
                  </a:cubicBezTo>
                  <a:lnTo>
                    <a:pt x="3280" y="12198"/>
                  </a:lnTo>
                  <a:cubicBezTo>
                    <a:pt x="3280" y="12318"/>
                    <a:pt x="3380" y="12418"/>
                    <a:pt x="3501" y="12418"/>
                  </a:cubicBezTo>
                  <a:lnTo>
                    <a:pt x="8285" y="12418"/>
                  </a:lnTo>
                  <a:cubicBezTo>
                    <a:pt x="8406" y="12418"/>
                    <a:pt x="8506" y="12318"/>
                    <a:pt x="8506" y="12198"/>
                  </a:cubicBezTo>
                  <a:lnTo>
                    <a:pt x="8506" y="12047"/>
                  </a:lnTo>
                  <a:cubicBezTo>
                    <a:pt x="8506" y="11515"/>
                    <a:pt x="8075" y="11084"/>
                    <a:pt x="7543" y="11084"/>
                  </a:cubicBezTo>
                  <a:lnTo>
                    <a:pt x="7332" y="11084"/>
                  </a:lnTo>
                  <a:lnTo>
                    <a:pt x="7062" y="9700"/>
                  </a:lnTo>
                  <a:lnTo>
                    <a:pt x="10833" y="9700"/>
                  </a:lnTo>
                  <a:cubicBezTo>
                    <a:pt x="11355" y="9690"/>
                    <a:pt x="11786" y="9269"/>
                    <a:pt x="11786" y="8737"/>
                  </a:cubicBezTo>
                  <a:lnTo>
                    <a:pt x="11786" y="953"/>
                  </a:lnTo>
                  <a:cubicBezTo>
                    <a:pt x="11786" y="422"/>
                    <a:pt x="11355" y="1"/>
                    <a:pt x="10833"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 name="Google Shape;1528;p69"/>
            <p:cNvSpPr/>
            <p:nvPr/>
          </p:nvSpPr>
          <p:spPr>
            <a:xfrm>
              <a:off x="4895553" y="3570767"/>
              <a:ext cx="30521" cy="11162"/>
            </a:xfrm>
            <a:custGeom>
              <a:avLst/>
              <a:gdLst/>
              <a:ahLst/>
              <a:cxnLst/>
              <a:rect l="l" t="t" r="r" b="b"/>
              <a:pathLst>
                <a:path w="1184" h="433" extrusionOk="0">
                  <a:moveTo>
                    <a:pt x="281" y="1"/>
                  </a:moveTo>
                  <a:cubicBezTo>
                    <a:pt x="0" y="1"/>
                    <a:pt x="0" y="432"/>
                    <a:pt x="281" y="432"/>
                  </a:cubicBezTo>
                  <a:lnTo>
                    <a:pt x="893" y="432"/>
                  </a:lnTo>
                  <a:cubicBezTo>
                    <a:pt x="1184" y="432"/>
                    <a:pt x="1184" y="1"/>
                    <a:pt x="893"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 name="Google Shape;1529;p69"/>
            <p:cNvSpPr/>
            <p:nvPr/>
          </p:nvSpPr>
          <p:spPr>
            <a:xfrm>
              <a:off x="4877921" y="3516093"/>
              <a:ext cx="65990" cy="25004"/>
            </a:xfrm>
            <a:custGeom>
              <a:avLst/>
              <a:gdLst/>
              <a:ahLst/>
              <a:cxnLst/>
              <a:rect l="l" t="t" r="r" b="b"/>
              <a:pathLst>
                <a:path w="2560" h="970" extrusionOk="0">
                  <a:moveTo>
                    <a:pt x="1280" y="0"/>
                  </a:moveTo>
                  <a:cubicBezTo>
                    <a:pt x="827" y="0"/>
                    <a:pt x="373" y="216"/>
                    <a:pt x="92" y="647"/>
                  </a:cubicBezTo>
                  <a:cubicBezTo>
                    <a:pt x="0" y="811"/>
                    <a:pt x="139" y="969"/>
                    <a:pt x="285" y="969"/>
                  </a:cubicBezTo>
                  <a:cubicBezTo>
                    <a:pt x="345" y="969"/>
                    <a:pt x="407" y="942"/>
                    <a:pt x="454" y="878"/>
                  </a:cubicBezTo>
                  <a:cubicBezTo>
                    <a:pt x="649" y="582"/>
                    <a:pt x="963" y="434"/>
                    <a:pt x="1276" y="434"/>
                  </a:cubicBezTo>
                  <a:cubicBezTo>
                    <a:pt x="1589" y="434"/>
                    <a:pt x="1903" y="582"/>
                    <a:pt x="2099" y="878"/>
                  </a:cubicBezTo>
                  <a:cubicBezTo>
                    <a:pt x="2145" y="942"/>
                    <a:pt x="2207" y="969"/>
                    <a:pt x="2269" y="969"/>
                  </a:cubicBezTo>
                  <a:cubicBezTo>
                    <a:pt x="2417" y="969"/>
                    <a:pt x="2559" y="811"/>
                    <a:pt x="2460" y="647"/>
                  </a:cubicBezTo>
                  <a:cubicBezTo>
                    <a:pt x="2184" y="216"/>
                    <a:pt x="1732" y="0"/>
                    <a:pt x="128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 name="Google Shape;1530;p69"/>
            <p:cNvSpPr/>
            <p:nvPr/>
          </p:nvSpPr>
          <p:spPr>
            <a:xfrm>
              <a:off x="4855392" y="3489336"/>
              <a:ext cx="110843" cy="37120"/>
            </a:xfrm>
            <a:custGeom>
              <a:avLst/>
              <a:gdLst/>
              <a:ahLst/>
              <a:cxnLst/>
              <a:rect l="l" t="t" r="r" b="b"/>
              <a:pathLst>
                <a:path w="4300" h="1440" extrusionOk="0">
                  <a:moveTo>
                    <a:pt x="2154" y="0"/>
                  </a:moveTo>
                  <a:cubicBezTo>
                    <a:pt x="1368" y="0"/>
                    <a:pt x="580" y="371"/>
                    <a:pt x="94" y="1114"/>
                  </a:cubicBezTo>
                  <a:cubicBezTo>
                    <a:pt x="0" y="1279"/>
                    <a:pt x="144" y="1439"/>
                    <a:pt x="292" y="1439"/>
                  </a:cubicBezTo>
                  <a:cubicBezTo>
                    <a:pt x="350" y="1439"/>
                    <a:pt x="409" y="1414"/>
                    <a:pt x="455" y="1354"/>
                  </a:cubicBezTo>
                  <a:cubicBezTo>
                    <a:pt x="856" y="743"/>
                    <a:pt x="1503" y="437"/>
                    <a:pt x="2150" y="437"/>
                  </a:cubicBezTo>
                  <a:cubicBezTo>
                    <a:pt x="2797" y="437"/>
                    <a:pt x="3444" y="743"/>
                    <a:pt x="3845" y="1354"/>
                  </a:cubicBezTo>
                  <a:cubicBezTo>
                    <a:pt x="3891" y="1414"/>
                    <a:pt x="3950" y="1439"/>
                    <a:pt x="4008" y="1439"/>
                  </a:cubicBezTo>
                  <a:cubicBezTo>
                    <a:pt x="4156" y="1439"/>
                    <a:pt x="4300" y="1279"/>
                    <a:pt x="4206" y="1114"/>
                  </a:cubicBezTo>
                  <a:cubicBezTo>
                    <a:pt x="3725" y="371"/>
                    <a:pt x="2940" y="0"/>
                    <a:pt x="2154"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31" name="Google Shape;1531;p69"/>
          <p:cNvGrpSpPr/>
          <p:nvPr/>
        </p:nvGrpSpPr>
        <p:grpSpPr>
          <a:xfrm>
            <a:off x="4099183" y="3489336"/>
            <a:ext cx="349337" cy="381765"/>
            <a:chOff x="4099183" y="3489336"/>
            <a:chExt cx="349337" cy="381765"/>
          </a:xfrm>
        </p:grpSpPr>
        <p:sp>
          <p:nvSpPr>
            <p:cNvPr id="1532" name="Google Shape;1532;p69"/>
            <p:cNvSpPr/>
            <p:nvPr/>
          </p:nvSpPr>
          <p:spPr>
            <a:xfrm>
              <a:off x="4214847" y="3762165"/>
              <a:ext cx="167992" cy="64805"/>
            </a:xfrm>
            <a:custGeom>
              <a:avLst/>
              <a:gdLst/>
              <a:ahLst/>
              <a:cxnLst/>
              <a:rect l="l" t="t" r="r" b="b"/>
              <a:pathLst>
                <a:path w="6517" h="2514" extrusionOk="0">
                  <a:moveTo>
                    <a:pt x="6274" y="0"/>
                  </a:moveTo>
                  <a:cubicBezTo>
                    <a:pt x="6202" y="0"/>
                    <a:pt x="6130" y="36"/>
                    <a:pt x="6085" y="99"/>
                  </a:cubicBezTo>
                  <a:cubicBezTo>
                    <a:pt x="6055" y="149"/>
                    <a:pt x="6015" y="199"/>
                    <a:pt x="5985" y="249"/>
                  </a:cubicBezTo>
                  <a:cubicBezTo>
                    <a:pt x="5083" y="1429"/>
                    <a:pt x="3699" y="2081"/>
                    <a:pt x="2281" y="2081"/>
                  </a:cubicBezTo>
                  <a:cubicBezTo>
                    <a:pt x="1651" y="2081"/>
                    <a:pt x="1013" y="1952"/>
                    <a:pt x="408" y="1684"/>
                  </a:cubicBezTo>
                  <a:cubicBezTo>
                    <a:pt x="373" y="1668"/>
                    <a:pt x="339" y="1661"/>
                    <a:pt x="308" y="1661"/>
                  </a:cubicBezTo>
                  <a:cubicBezTo>
                    <a:pt x="100" y="1661"/>
                    <a:pt x="1" y="1970"/>
                    <a:pt x="228" y="2075"/>
                  </a:cubicBezTo>
                  <a:cubicBezTo>
                    <a:pt x="885" y="2368"/>
                    <a:pt x="1587" y="2514"/>
                    <a:pt x="2288" y="2514"/>
                  </a:cubicBezTo>
                  <a:cubicBezTo>
                    <a:pt x="3074" y="2514"/>
                    <a:pt x="3860" y="2330"/>
                    <a:pt x="4581" y="1964"/>
                  </a:cubicBezTo>
                  <a:cubicBezTo>
                    <a:pt x="5263" y="1613"/>
                    <a:pt x="5865" y="1122"/>
                    <a:pt x="6326" y="510"/>
                  </a:cubicBezTo>
                  <a:cubicBezTo>
                    <a:pt x="6366" y="450"/>
                    <a:pt x="6406" y="400"/>
                    <a:pt x="6457" y="339"/>
                  </a:cubicBezTo>
                  <a:cubicBezTo>
                    <a:pt x="6517" y="239"/>
                    <a:pt x="6497" y="109"/>
                    <a:pt x="6396" y="39"/>
                  </a:cubicBezTo>
                  <a:cubicBezTo>
                    <a:pt x="6359" y="13"/>
                    <a:pt x="6316" y="0"/>
                    <a:pt x="6274"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 name="Google Shape;1533;p69"/>
            <p:cNvSpPr/>
            <p:nvPr/>
          </p:nvSpPr>
          <p:spPr>
            <a:xfrm>
              <a:off x="4325381" y="3532358"/>
              <a:ext cx="123139" cy="181164"/>
            </a:xfrm>
            <a:custGeom>
              <a:avLst/>
              <a:gdLst/>
              <a:ahLst/>
              <a:cxnLst/>
              <a:rect l="l" t="t" r="r" b="b"/>
              <a:pathLst>
                <a:path w="4777" h="7028" extrusionOk="0">
                  <a:moveTo>
                    <a:pt x="309" y="0"/>
                  </a:moveTo>
                  <a:cubicBezTo>
                    <a:pt x="94" y="0"/>
                    <a:pt x="0" y="329"/>
                    <a:pt x="233" y="428"/>
                  </a:cubicBezTo>
                  <a:cubicBezTo>
                    <a:pt x="2710" y="1350"/>
                    <a:pt x="4345" y="3718"/>
                    <a:pt x="4335" y="6356"/>
                  </a:cubicBezTo>
                  <a:cubicBezTo>
                    <a:pt x="4335" y="6506"/>
                    <a:pt x="4335" y="6647"/>
                    <a:pt x="4325" y="6797"/>
                  </a:cubicBezTo>
                  <a:cubicBezTo>
                    <a:pt x="4315" y="6917"/>
                    <a:pt x="4405" y="7018"/>
                    <a:pt x="4526" y="7028"/>
                  </a:cubicBezTo>
                  <a:lnTo>
                    <a:pt x="4546" y="7028"/>
                  </a:lnTo>
                  <a:cubicBezTo>
                    <a:pt x="4656" y="7028"/>
                    <a:pt x="4746" y="6937"/>
                    <a:pt x="4756" y="6827"/>
                  </a:cubicBezTo>
                  <a:cubicBezTo>
                    <a:pt x="4766" y="6667"/>
                    <a:pt x="4776" y="6516"/>
                    <a:pt x="4776" y="6356"/>
                  </a:cubicBezTo>
                  <a:cubicBezTo>
                    <a:pt x="4776" y="4961"/>
                    <a:pt x="4345" y="3597"/>
                    <a:pt x="3543" y="2464"/>
                  </a:cubicBezTo>
                  <a:cubicBezTo>
                    <a:pt x="2760" y="1350"/>
                    <a:pt x="1667" y="498"/>
                    <a:pt x="393" y="16"/>
                  </a:cubicBezTo>
                  <a:cubicBezTo>
                    <a:pt x="363" y="5"/>
                    <a:pt x="335" y="0"/>
                    <a:pt x="309"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 name="Google Shape;1534;p69"/>
            <p:cNvSpPr/>
            <p:nvPr/>
          </p:nvSpPr>
          <p:spPr>
            <a:xfrm>
              <a:off x="4111840" y="3571179"/>
              <a:ext cx="333844" cy="299921"/>
            </a:xfrm>
            <a:custGeom>
              <a:avLst/>
              <a:gdLst/>
              <a:ahLst/>
              <a:cxnLst/>
              <a:rect l="l" t="t" r="r" b="b"/>
              <a:pathLst>
                <a:path w="12951" h="11635" extrusionOk="0">
                  <a:moveTo>
                    <a:pt x="1856" y="7748"/>
                  </a:moveTo>
                  <a:cubicBezTo>
                    <a:pt x="2649" y="7748"/>
                    <a:pt x="3281" y="8390"/>
                    <a:pt x="3281" y="9183"/>
                  </a:cubicBezTo>
                  <a:cubicBezTo>
                    <a:pt x="3281" y="10166"/>
                    <a:pt x="2197" y="10908"/>
                    <a:pt x="1856" y="11119"/>
                  </a:cubicBezTo>
                  <a:cubicBezTo>
                    <a:pt x="1515" y="10908"/>
                    <a:pt x="432" y="10176"/>
                    <a:pt x="432" y="9183"/>
                  </a:cubicBezTo>
                  <a:cubicBezTo>
                    <a:pt x="432" y="8390"/>
                    <a:pt x="1074" y="7748"/>
                    <a:pt x="1856" y="7748"/>
                  </a:cubicBezTo>
                  <a:close/>
                  <a:moveTo>
                    <a:pt x="4833" y="0"/>
                  </a:moveTo>
                  <a:cubicBezTo>
                    <a:pt x="4817" y="0"/>
                    <a:pt x="4802" y="2"/>
                    <a:pt x="4785" y="5"/>
                  </a:cubicBezTo>
                  <a:cubicBezTo>
                    <a:pt x="3762" y="326"/>
                    <a:pt x="2869" y="958"/>
                    <a:pt x="2227" y="1810"/>
                  </a:cubicBezTo>
                  <a:cubicBezTo>
                    <a:pt x="1034" y="3415"/>
                    <a:pt x="893" y="5572"/>
                    <a:pt x="1866" y="7317"/>
                  </a:cubicBezTo>
                  <a:cubicBezTo>
                    <a:pt x="833" y="7317"/>
                    <a:pt x="11" y="8150"/>
                    <a:pt x="1" y="9173"/>
                  </a:cubicBezTo>
                  <a:cubicBezTo>
                    <a:pt x="1" y="10607"/>
                    <a:pt x="1696" y="11520"/>
                    <a:pt x="1756" y="11560"/>
                  </a:cubicBezTo>
                  <a:cubicBezTo>
                    <a:pt x="1791" y="11575"/>
                    <a:pt x="1826" y="11583"/>
                    <a:pt x="1861" y="11583"/>
                  </a:cubicBezTo>
                  <a:cubicBezTo>
                    <a:pt x="1896" y="11583"/>
                    <a:pt x="1932" y="11575"/>
                    <a:pt x="1967" y="11560"/>
                  </a:cubicBezTo>
                  <a:cubicBezTo>
                    <a:pt x="2338" y="11349"/>
                    <a:pt x="2689" y="11079"/>
                    <a:pt x="2990" y="10768"/>
                  </a:cubicBezTo>
                  <a:cubicBezTo>
                    <a:pt x="4049" y="11360"/>
                    <a:pt x="5180" y="11634"/>
                    <a:pt x="6287" y="11634"/>
                  </a:cubicBezTo>
                  <a:cubicBezTo>
                    <a:pt x="9361" y="11634"/>
                    <a:pt x="12252" y="9518"/>
                    <a:pt x="12930" y="6214"/>
                  </a:cubicBezTo>
                  <a:cubicBezTo>
                    <a:pt x="12950" y="6093"/>
                    <a:pt x="12870" y="5983"/>
                    <a:pt x="12749" y="5963"/>
                  </a:cubicBezTo>
                  <a:cubicBezTo>
                    <a:pt x="12737" y="5961"/>
                    <a:pt x="12724" y="5960"/>
                    <a:pt x="12712" y="5960"/>
                  </a:cubicBezTo>
                  <a:cubicBezTo>
                    <a:pt x="12615" y="5960"/>
                    <a:pt x="12525" y="6027"/>
                    <a:pt x="12499" y="6134"/>
                  </a:cubicBezTo>
                  <a:cubicBezTo>
                    <a:pt x="11867" y="9209"/>
                    <a:pt x="9161" y="11195"/>
                    <a:pt x="6280" y="11195"/>
                  </a:cubicBezTo>
                  <a:cubicBezTo>
                    <a:pt x="5271" y="11195"/>
                    <a:pt x="4241" y="10952"/>
                    <a:pt x="3271" y="10427"/>
                  </a:cubicBezTo>
                  <a:cubicBezTo>
                    <a:pt x="3551" y="10076"/>
                    <a:pt x="3712" y="9634"/>
                    <a:pt x="3722" y="9173"/>
                  </a:cubicBezTo>
                  <a:cubicBezTo>
                    <a:pt x="3722" y="8370"/>
                    <a:pt x="3190" y="7648"/>
                    <a:pt x="2418" y="7407"/>
                  </a:cubicBezTo>
                  <a:cubicBezTo>
                    <a:pt x="1345" y="5772"/>
                    <a:pt x="1405" y="3636"/>
                    <a:pt x="2579" y="2071"/>
                  </a:cubicBezTo>
                  <a:cubicBezTo>
                    <a:pt x="3160" y="1289"/>
                    <a:pt x="3983" y="717"/>
                    <a:pt x="4916" y="416"/>
                  </a:cubicBezTo>
                  <a:cubicBezTo>
                    <a:pt x="5141" y="332"/>
                    <a:pt x="5059" y="0"/>
                    <a:pt x="4833"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 name="Google Shape;1535;p69"/>
            <p:cNvSpPr/>
            <p:nvPr/>
          </p:nvSpPr>
          <p:spPr>
            <a:xfrm>
              <a:off x="4099183" y="3489336"/>
              <a:ext cx="217975" cy="277675"/>
            </a:xfrm>
            <a:custGeom>
              <a:avLst/>
              <a:gdLst/>
              <a:ahLst/>
              <a:cxnLst/>
              <a:rect l="l" t="t" r="r" b="b"/>
              <a:pathLst>
                <a:path w="8456" h="10772" extrusionOk="0">
                  <a:moveTo>
                    <a:pt x="6771" y="301"/>
                  </a:moveTo>
                  <a:cubicBezTo>
                    <a:pt x="7513" y="301"/>
                    <a:pt x="8095" y="943"/>
                    <a:pt x="8015" y="1685"/>
                  </a:cubicBezTo>
                  <a:cubicBezTo>
                    <a:pt x="8025" y="2538"/>
                    <a:pt x="7092" y="3190"/>
                    <a:pt x="6771" y="3381"/>
                  </a:cubicBezTo>
                  <a:cubicBezTo>
                    <a:pt x="6460" y="3190"/>
                    <a:pt x="5517" y="2538"/>
                    <a:pt x="5517" y="1685"/>
                  </a:cubicBezTo>
                  <a:cubicBezTo>
                    <a:pt x="5447" y="943"/>
                    <a:pt x="6029" y="301"/>
                    <a:pt x="6771" y="301"/>
                  </a:cubicBezTo>
                  <a:close/>
                  <a:moveTo>
                    <a:pt x="6771" y="0"/>
                  </a:moveTo>
                  <a:cubicBezTo>
                    <a:pt x="5928" y="0"/>
                    <a:pt x="5216" y="622"/>
                    <a:pt x="5106" y="1455"/>
                  </a:cubicBezTo>
                  <a:cubicBezTo>
                    <a:pt x="2097" y="2217"/>
                    <a:pt x="0" y="4925"/>
                    <a:pt x="0" y="8025"/>
                  </a:cubicBezTo>
                  <a:cubicBezTo>
                    <a:pt x="0" y="8917"/>
                    <a:pt x="171" y="9800"/>
                    <a:pt x="512" y="10623"/>
                  </a:cubicBezTo>
                  <a:cubicBezTo>
                    <a:pt x="552" y="10728"/>
                    <a:pt x="632" y="10771"/>
                    <a:pt x="712" y="10771"/>
                  </a:cubicBezTo>
                  <a:cubicBezTo>
                    <a:pt x="854" y="10771"/>
                    <a:pt x="996" y="10635"/>
                    <a:pt x="913" y="10462"/>
                  </a:cubicBezTo>
                  <a:cubicBezTo>
                    <a:pt x="30" y="8316"/>
                    <a:pt x="381" y="5858"/>
                    <a:pt x="1836" y="4053"/>
                  </a:cubicBezTo>
                  <a:cubicBezTo>
                    <a:pt x="2668" y="3009"/>
                    <a:pt x="3822" y="2267"/>
                    <a:pt x="5106" y="1916"/>
                  </a:cubicBezTo>
                  <a:cubicBezTo>
                    <a:pt x="5176" y="2377"/>
                    <a:pt x="5437" y="2839"/>
                    <a:pt x="5888" y="3260"/>
                  </a:cubicBezTo>
                  <a:cubicBezTo>
                    <a:pt x="6129" y="3481"/>
                    <a:pt x="6390" y="3671"/>
                    <a:pt x="6670" y="3822"/>
                  </a:cubicBezTo>
                  <a:cubicBezTo>
                    <a:pt x="6701" y="3842"/>
                    <a:pt x="6736" y="3852"/>
                    <a:pt x="6771" y="3852"/>
                  </a:cubicBezTo>
                  <a:cubicBezTo>
                    <a:pt x="6806" y="3852"/>
                    <a:pt x="6841" y="3842"/>
                    <a:pt x="6871" y="3822"/>
                  </a:cubicBezTo>
                  <a:cubicBezTo>
                    <a:pt x="7152" y="3671"/>
                    <a:pt x="7413" y="3481"/>
                    <a:pt x="7653" y="3260"/>
                  </a:cubicBezTo>
                  <a:cubicBezTo>
                    <a:pt x="8175" y="2769"/>
                    <a:pt x="8456" y="2227"/>
                    <a:pt x="8456" y="1685"/>
                  </a:cubicBezTo>
                  <a:cubicBezTo>
                    <a:pt x="8456" y="753"/>
                    <a:pt x="7704" y="0"/>
                    <a:pt x="6771"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 name="Google Shape;1536;p69"/>
            <p:cNvSpPr/>
            <p:nvPr/>
          </p:nvSpPr>
          <p:spPr>
            <a:xfrm>
              <a:off x="4192008" y="3605953"/>
              <a:ext cx="163429" cy="180752"/>
            </a:xfrm>
            <a:custGeom>
              <a:avLst/>
              <a:gdLst/>
              <a:ahLst/>
              <a:cxnLst/>
              <a:rect l="l" t="t" r="r" b="b"/>
              <a:pathLst>
                <a:path w="6340" h="7012" extrusionOk="0">
                  <a:moveTo>
                    <a:pt x="4614" y="1795"/>
                  </a:moveTo>
                  <a:cubicBezTo>
                    <a:pt x="4845" y="2076"/>
                    <a:pt x="4975" y="2437"/>
                    <a:pt x="4975" y="2799"/>
                  </a:cubicBezTo>
                  <a:lnTo>
                    <a:pt x="4975" y="3711"/>
                  </a:lnTo>
                  <a:cubicBezTo>
                    <a:pt x="4975" y="3832"/>
                    <a:pt x="5076" y="3932"/>
                    <a:pt x="5196" y="3932"/>
                  </a:cubicBezTo>
                  <a:lnTo>
                    <a:pt x="5657" y="3932"/>
                  </a:lnTo>
                  <a:cubicBezTo>
                    <a:pt x="5798" y="3932"/>
                    <a:pt x="5908" y="4042"/>
                    <a:pt x="5908" y="4183"/>
                  </a:cubicBezTo>
                  <a:lnTo>
                    <a:pt x="5908" y="4403"/>
                  </a:lnTo>
                  <a:cubicBezTo>
                    <a:pt x="5908" y="4544"/>
                    <a:pt x="5798" y="4654"/>
                    <a:pt x="5657" y="4654"/>
                  </a:cubicBezTo>
                  <a:lnTo>
                    <a:pt x="5186" y="4654"/>
                  </a:lnTo>
                  <a:cubicBezTo>
                    <a:pt x="5076" y="4654"/>
                    <a:pt x="4975" y="4744"/>
                    <a:pt x="4975" y="4855"/>
                  </a:cubicBezTo>
                  <a:cubicBezTo>
                    <a:pt x="4925" y="5818"/>
                    <a:pt x="4143" y="6580"/>
                    <a:pt x="3180" y="6580"/>
                  </a:cubicBezTo>
                  <a:cubicBezTo>
                    <a:pt x="2217" y="6580"/>
                    <a:pt x="1424" y="5818"/>
                    <a:pt x="1374" y="4855"/>
                  </a:cubicBezTo>
                  <a:cubicBezTo>
                    <a:pt x="1374" y="4744"/>
                    <a:pt x="1274" y="4654"/>
                    <a:pt x="1164" y="4654"/>
                  </a:cubicBezTo>
                  <a:lnTo>
                    <a:pt x="702" y="4654"/>
                  </a:lnTo>
                  <a:cubicBezTo>
                    <a:pt x="562" y="4654"/>
                    <a:pt x="452" y="4544"/>
                    <a:pt x="452" y="4403"/>
                  </a:cubicBezTo>
                  <a:lnTo>
                    <a:pt x="452" y="4183"/>
                  </a:lnTo>
                  <a:cubicBezTo>
                    <a:pt x="452" y="4042"/>
                    <a:pt x="562" y="3932"/>
                    <a:pt x="702" y="3932"/>
                  </a:cubicBezTo>
                  <a:lnTo>
                    <a:pt x="1164" y="3932"/>
                  </a:lnTo>
                  <a:cubicBezTo>
                    <a:pt x="1284" y="3932"/>
                    <a:pt x="1374" y="3832"/>
                    <a:pt x="1374" y="3711"/>
                  </a:cubicBezTo>
                  <a:lnTo>
                    <a:pt x="1374" y="3089"/>
                  </a:lnTo>
                  <a:lnTo>
                    <a:pt x="2849" y="3089"/>
                  </a:lnTo>
                  <a:cubicBezTo>
                    <a:pt x="3661" y="3089"/>
                    <a:pt x="4373" y="2568"/>
                    <a:pt x="4614" y="1795"/>
                  </a:cubicBezTo>
                  <a:close/>
                  <a:moveTo>
                    <a:pt x="2277" y="0"/>
                  </a:moveTo>
                  <a:cubicBezTo>
                    <a:pt x="1976" y="0"/>
                    <a:pt x="1675" y="70"/>
                    <a:pt x="1404" y="211"/>
                  </a:cubicBezTo>
                  <a:cubicBezTo>
                    <a:pt x="1180" y="323"/>
                    <a:pt x="1297" y="628"/>
                    <a:pt x="1500" y="628"/>
                  </a:cubicBezTo>
                  <a:cubicBezTo>
                    <a:pt x="1533" y="628"/>
                    <a:pt x="1569" y="620"/>
                    <a:pt x="1605" y="602"/>
                  </a:cubicBezTo>
                  <a:cubicBezTo>
                    <a:pt x="1816" y="492"/>
                    <a:pt x="2046" y="431"/>
                    <a:pt x="2277" y="431"/>
                  </a:cubicBezTo>
                  <a:lnTo>
                    <a:pt x="3601" y="431"/>
                  </a:lnTo>
                  <a:cubicBezTo>
                    <a:pt x="3872" y="431"/>
                    <a:pt x="4113" y="592"/>
                    <a:pt x="4233" y="833"/>
                  </a:cubicBezTo>
                  <a:lnTo>
                    <a:pt x="4263" y="893"/>
                  </a:lnTo>
                  <a:cubicBezTo>
                    <a:pt x="4303" y="963"/>
                    <a:pt x="4373" y="1013"/>
                    <a:pt x="4454" y="1013"/>
                  </a:cubicBezTo>
                  <a:lnTo>
                    <a:pt x="4835" y="1013"/>
                  </a:lnTo>
                  <a:cubicBezTo>
                    <a:pt x="5226" y="1013"/>
                    <a:pt x="5547" y="1334"/>
                    <a:pt x="5547" y="1725"/>
                  </a:cubicBezTo>
                  <a:lnTo>
                    <a:pt x="5547" y="3491"/>
                  </a:lnTo>
                  <a:lnTo>
                    <a:pt x="5397" y="3491"/>
                  </a:lnTo>
                  <a:lnTo>
                    <a:pt x="5397" y="2799"/>
                  </a:lnTo>
                  <a:cubicBezTo>
                    <a:pt x="5397" y="2227"/>
                    <a:pt x="5156" y="1685"/>
                    <a:pt x="4735" y="1314"/>
                  </a:cubicBezTo>
                  <a:cubicBezTo>
                    <a:pt x="4676" y="1255"/>
                    <a:pt x="4605" y="1229"/>
                    <a:pt x="4534" y="1229"/>
                  </a:cubicBezTo>
                  <a:cubicBezTo>
                    <a:pt x="4398" y="1229"/>
                    <a:pt x="4266" y="1326"/>
                    <a:pt x="4233" y="1485"/>
                  </a:cubicBezTo>
                  <a:cubicBezTo>
                    <a:pt x="4123" y="2157"/>
                    <a:pt x="3531" y="2648"/>
                    <a:pt x="2839" y="2648"/>
                  </a:cubicBezTo>
                  <a:lnTo>
                    <a:pt x="1154" y="2648"/>
                  </a:lnTo>
                  <a:cubicBezTo>
                    <a:pt x="1033" y="2648"/>
                    <a:pt x="933" y="2748"/>
                    <a:pt x="933" y="2869"/>
                  </a:cubicBezTo>
                  <a:lnTo>
                    <a:pt x="933" y="3491"/>
                  </a:lnTo>
                  <a:lnTo>
                    <a:pt x="783" y="3491"/>
                  </a:lnTo>
                  <a:lnTo>
                    <a:pt x="783" y="1936"/>
                  </a:lnTo>
                  <a:cubicBezTo>
                    <a:pt x="783" y="1635"/>
                    <a:pt x="873" y="1344"/>
                    <a:pt x="1033" y="1103"/>
                  </a:cubicBezTo>
                  <a:cubicBezTo>
                    <a:pt x="1147" y="933"/>
                    <a:pt x="999" y="763"/>
                    <a:pt x="847" y="763"/>
                  </a:cubicBezTo>
                  <a:cubicBezTo>
                    <a:pt x="783" y="763"/>
                    <a:pt x="719" y="792"/>
                    <a:pt x="672" y="863"/>
                  </a:cubicBezTo>
                  <a:cubicBezTo>
                    <a:pt x="462" y="1174"/>
                    <a:pt x="351" y="1555"/>
                    <a:pt x="351" y="1936"/>
                  </a:cubicBezTo>
                  <a:lnTo>
                    <a:pt x="351" y="3581"/>
                  </a:lnTo>
                  <a:cubicBezTo>
                    <a:pt x="131" y="3701"/>
                    <a:pt x="0" y="3932"/>
                    <a:pt x="0" y="4183"/>
                  </a:cubicBezTo>
                  <a:lnTo>
                    <a:pt x="0" y="4413"/>
                  </a:lnTo>
                  <a:cubicBezTo>
                    <a:pt x="0" y="4785"/>
                    <a:pt x="311" y="5095"/>
                    <a:pt x="692" y="5095"/>
                  </a:cubicBezTo>
                  <a:lnTo>
                    <a:pt x="953" y="5095"/>
                  </a:lnTo>
                  <a:cubicBezTo>
                    <a:pt x="1114" y="6199"/>
                    <a:pt x="2056" y="7011"/>
                    <a:pt x="3170" y="7011"/>
                  </a:cubicBezTo>
                  <a:cubicBezTo>
                    <a:pt x="4273" y="7011"/>
                    <a:pt x="5216" y="6199"/>
                    <a:pt x="5377" y="5095"/>
                  </a:cubicBezTo>
                  <a:lnTo>
                    <a:pt x="5647" y="5095"/>
                  </a:lnTo>
                  <a:cubicBezTo>
                    <a:pt x="6028" y="5095"/>
                    <a:pt x="6329" y="4785"/>
                    <a:pt x="6329" y="4413"/>
                  </a:cubicBezTo>
                  <a:lnTo>
                    <a:pt x="6329" y="4183"/>
                  </a:lnTo>
                  <a:cubicBezTo>
                    <a:pt x="6339" y="3942"/>
                    <a:pt x="6209" y="3711"/>
                    <a:pt x="5988" y="3581"/>
                  </a:cubicBezTo>
                  <a:lnTo>
                    <a:pt x="5988" y="1725"/>
                  </a:lnTo>
                  <a:cubicBezTo>
                    <a:pt x="5988" y="1093"/>
                    <a:pt x="5477" y="582"/>
                    <a:pt x="4845" y="582"/>
                  </a:cubicBezTo>
                  <a:lnTo>
                    <a:pt x="4594" y="582"/>
                  </a:lnTo>
                  <a:cubicBezTo>
                    <a:pt x="4383" y="221"/>
                    <a:pt x="4012" y="0"/>
                    <a:pt x="3601"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 name="Google Shape;1537;p69"/>
            <p:cNvSpPr/>
            <p:nvPr/>
          </p:nvSpPr>
          <p:spPr>
            <a:xfrm>
              <a:off x="4247584" y="3727520"/>
              <a:ext cx="52251" cy="24411"/>
            </a:xfrm>
            <a:custGeom>
              <a:avLst/>
              <a:gdLst/>
              <a:ahLst/>
              <a:cxnLst/>
              <a:rect l="l" t="t" r="r" b="b"/>
              <a:pathLst>
                <a:path w="2027" h="947" extrusionOk="0">
                  <a:moveTo>
                    <a:pt x="1774" y="1"/>
                  </a:moveTo>
                  <a:cubicBezTo>
                    <a:pt x="1688" y="1"/>
                    <a:pt x="1606" y="55"/>
                    <a:pt x="1576" y="139"/>
                  </a:cubicBezTo>
                  <a:cubicBezTo>
                    <a:pt x="1478" y="382"/>
                    <a:pt x="1249" y="514"/>
                    <a:pt x="1016" y="514"/>
                  </a:cubicBezTo>
                  <a:cubicBezTo>
                    <a:pt x="864" y="514"/>
                    <a:pt x="711" y="458"/>
                    <a:pt x="593" y="339"/>
                  </a:cubicBezTo>
                  <a:cubicBezTo>
                    <a:pt x="542" y="279"/>
                    <a:pt x="492" y="219"/>
                    <a:pt x="472" y="139"/>
                  </a:cubicBezTo>
                  <a:cubicBezTo>
                    <a:pt x="433" y="45"/>
                    <a:pt x="356" y="6"/>
                    <a:pt x="278" y="6"/>
                  </a:cubicBezTo>
                  <a:cubicBezTo>
                    <a:pt x="140" y="6"/>
                    <a:pt x="0" y="132"/>
                    <a:pt x="71" y="299"/>
                  </a:cubicBezTo>
                  <a:cubicBezTo>
                    <a:pt x="241" y="731"/>
                    <a:pt x="633" y="946"/>
                    <a:pt x="1025" y="946"/>
                  </a:cubicBezTo>
                  <a:cubicBezTo>
                    <a:pt x="1418" y="946"/>
                    <a:pt x="1811" y="731"/>
                    <a:pt x="1987" y="299"/>
                  </a:cubicBezTo>
                  <a:cubicBezTo>
                    <a:pt x="2027" y="189"/>
                    <a:pt x="1977" y="59"/>
                    <a:pt x="1856" y="18"/>
                  </a:cubicBezTo>
                  <a:cubicBezTo>
                    <a:pt x="1830" y="6"/>
                    <a:pt x="1801" y="1"/>
                    <a:pt x="1774"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 name="Google Shape;1538;p69"/>
            <p:cNvSpPr/>
            <p:nvPr/>
          </p:nvSpPr>
          <p:spPr>
            <a:xfrm>
              <a:off x="4242171" y="3696948"/>
              <a:ext cx="11136" cy="13662"/>
            </a:xfrm>
            <a:custGeom>
              <a:avLst/>
              <a:gdLst/>
              <a:ahLst/>
              <a:cxnLst/>
              <a:rect l="l" t="t" r="r" b="b"/>
              <a:pathLst>
                <a:path w="432" h="530" extrusionOk="0">
                  <a:moveTo>
                    <a:pt x="221" y="1"/>
                  </a:moveTo>
                  <a:cubicBezTo>
                    <a:pt x="100" y="1"/>
                    <a:pt x="0" y="101"/>
                    <a:pt x="0" y="221"/>
                  </a:cubicBezTo>
                  <a:lnTo>
                    <a:pt x="0" y="312"/>
                  </a:lnTo>
                  <a:cubicBezTo>
                    <a:pt x="0" y="457"/>
                    <a:pt x="108" y="530"/>
                    <a:pt x="216" y="530"/>
                  </a:cubicBezTo>
                  <a:cubicBezTo>
                    <a:pt x="324" y="530"/>
                    <a:pt x="431" y="457"/>
                    <a:pt x="431" y="312"/>
                  </a:cubicBezTo>
                  <a:lnTo>
                    <a:pt x="431" y="221"/>
                  </a:lnTo>
                  <a:cubicBezTo>
                    <a:pt x="431" y="101"/>
                    <a:pt x="341" y="1"/>
                    <a:pt x="221"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 name="Google Shape;1539;p69"/>
            <p:cNvSpPr/>
            <p:nvPr/>
          </p:nvSpPr>
          <p:spPr>
            <a:xfrm>
              <a:off x="4294138" y="3696948"/>
              <a:ext cx="11394" cy="13662"/>
            </a:xfrm>
            <a:custGeom>
              <a:avLst/>
              <a:gdLst/>
              <a:ahLst/>
              <a:cxnLst/>
              <a:rect l="l" t="t" r="r" b="b"/>
              <a:pathLst>
                <a:path w="442" h="530" extrusionOk="0">
                  <a:moveTo>
                    <a:pt x="221" y="1"/>
                  </a:moveTo>
                  <a:cubicBezTo>
                    <a:pt x="101" y="1"/>
                    <a:pt x="0" y="101"/>
                    <a:pt x="0" y="221"/>
                  </a:cubicBezTo>
                  <a:lnTo>
                    <a:pt x="0" y="312"/>
                  </a:lnTo>
                  <a:cubicBezTo>
                    <a:pt x="0" y="457"/>
                    <a:pt x="111" y="530"/>
                    <a:pt x="221" y="530"/>
                  </a:cubicBezTo>
                  <a:cubicBezTo>
                    <a:pt x="331" y="530"/>
                    <a:pt x="442" y="457"/>
                    <a:pt x="442" y="312"/>
                  </a:cubicBezTo>
                  <a:lnTo>
                    <a:pt x="442" y="221"/>
                  </a:lnTo>
                  <a:cubicBezTo>
                    <a:pt x="442" y="101"/>
                    <a:pt x="341" y="1"/>
                    <a:pt x="221"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 name="Google Shape;1540;p69"/>
            <p:cNvSpPr/>
            <p:nvPr/>
          </p:nvSpPr>
          <p:spPr>
            <a:xfrm>
              <a:off x="4127874" y="3783818"/>
              <a:ext cx="55628" cy="47920"/>
            </a:xfrm>
            <a:custGeom>
              <a:avLst/>
              <a:gdLst/>
              <a:ahLst/>
              <a:cxnLst/>
              <a:rect l="l" t="t" r="r" b="b"/>
              <a:pathLst>
                <a:path w="2158" h="1859" extrusionOk="0">
                  <a:moveTo>
                    <a:pt x="1228" y="437"/>
                  </a:moveTo>
                  <a:cubicBezTo>
                    <a:pt x="1482" y="437"/>
                    <a:pt x="1726" y="635"/>
                    <a:pt x="1726" y="934"/>
                  </a:cubicBezTo>
                  <a:cubicBezTo>
                    <a:pt x="1726" y="1205"/>
                    <a:pt x="1505" y="1425"/>
                    <a:pt x="1234" y="1425"/>
                  </a:cubicBezTo>
                  <a:cubicBezTo>
                    <a:pt x="793" y="1425"/>
                    <a:pt x="582" y="894"/>
                    <a:pt x="883" y="583"/>
                  </a:cubicBezTo>
                  <a:cubicBezTo>
                    <a:pt x="984" y="482"/>
                    <a:pt x="1107" y="437"/>
                    <a:pt x="1228" y="437"/>
                  </a:cubicBezTo>
                  <a:close/>
                  <a:moveTo>
                    <a:pt x="1234" y="1"/>
                  </a:moveTo>
                  <a:cubicBezTo>
                    <a:pt x="412" y="1"/>
                    <a:pt x="1" y="1004"/>
                    <a:pt x="582" y="1586"/>
                  </a:cubicBezTo>
                  <a:cubicBezTo>
                    <a:pt x="771" y="1774"/>
                    <a:pt x="1002" y="1858"/>
                    <a:pt x="1229" y="1858"/>
                  </a:cubicBezTo>
                  <a:cubicBezTo>
                    <a:pt x="1703" y="1858"/>
                    <a:pt x="2157" y="1490"/>
                    <a:pt x="2157" y="934"/>
                  </a:cubicBezTo>
                  <a:cubicBezTo>
                    <a:pt x="2157" y="422"/>
                    <a:pt x="1746" y="11"/>
                    <a:pt x="1234"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 name="Google Shape;1541;p69"/>
            <p:cNvSpPr/>
            <p:nvPr/>
          </p:nvSpPr>
          <p:spPr>
            <a:xfrm>
              <a:off x="4303057" y="3571179"/>
              <a:ext cx="124248" cy="186810"/>
            </a:xfrm>
            <a:custGeom>
              <a:avLst/>
              <a:gdLst/>
              <a:ahLst/>
              <a:cxnLst/>
              <a:rect l="l" t="t" r="r" b="b"/>
              <a:pathLst>
                <a:path w="4820" h="7247" extrusionOk="0">
                  <a:moveTo>
                    <a:pt x="3496" y="4659"/>
                  </a:moveTo>
                  <a:cubicBezTo>
                    <a:pt x="3987" y="4659"/>
                    <a:pt x="4379" y="5060"/>
                    <a:pt x="4379" y="5552"/>
                  </a:cubicBezTo>
                  <a:cubicBezTo>
                    <a:pt x="4379" y="6154"/>
                    <a:pt x="3747" y="6615"/>
                    <a:pt x="3496" y="6775"/>
                  </a:cubicBezTo>
                  <a:cubicBezTo>
                    <a:pt x="3345" y="6685"/>
                    <a:pt x="3215" y="6585"/>
                    <a:pt x="3085" y="6465"/>
                  </a:cubicBezTo>
                  <a:cubicBezTo>
                    <a:pt x="2864" y="6264"/>
                    <a:pt x="2603" y="5933"/>
                    <a:pt x="2603" y="5552"/>
                  </a:cubicBezTo>
                  <a:cubicBezTo>
                    <a:pt x="2603" y="5060"/>
                    <a:pt x="2994" y="4659"/>
                    <a:pt x="3496" y="4659"/>
                  </a:cubicBezTo>
                  <a:close/>
                  <a:moveTo>
                    <a:pt x="309" y="0"/>
                  </a:moveTo>
                  <a:cubicBezTo>
                    <a:pt x="83" y="0"/>
                    <a:pt x="0" y="332"/>
                    <a:pt x="226" y="426"/>
                  </a:cubicBezTo>
                  <a:lnTo>
                    <a:pt x="246" y="426"/>
                  </a:lnTo>
                  <a:cubicBezTo>
                    <a:pt x="1971" y="968"/>
                    <a:pt x="3225" y="2442"/>
                    <a:pt x="3466" y="4228"/>
                  </a:cubicBezTo>
                  <a:cubicBezTo>
                    <a:pt x="2744" y="4248"/>
                    <a:pt x="2172" y="4840"/>
                    <a:pt x="2172" y="5552"/>
                  </a:cubicBezTo>
                  <a:cubicBezTo>
                    <a:pt x="2172" y="6555"/>
                    <a:pt x="3345" y="7197"/>
                    <a:pt x="3396" y="7217"/>
                  </a:cubicBezTo>
                  <a:cubicBezTo>
                    <a:pt x="3426" y="7237"/>
                    <a:pt x="3461" y="7247"/>
                    <a:pt x="3496" y="7247"/>
                  </a:cubicBezTo>
                  <a:cubicBezTo>
                    <a:pt x="3531" y="7247"/>
                    <a:pt x="3566" y="7237"/>
                    <a:pt x="3596" y="7217"/>
                  </a:cubicBezTo>
                  <a:cubicBezTo>
                    <a:pt x="3646" y="7197"/>
                    <a:pt x="4820" y="6565"/>
                    <a:pt x="4820" y="5552"/>
                  </a:cubicBezTo>
                  <a:cubicBezTo>
                    <a:pt x="4820" y="4980"/>
                    <a:pt x="4449" y="4468"/>
                    <a:pt x="3907" y="4298"/>
                  </a:cubicBezTo>
                  <a:cubicBezTo>
                    <a:pt x="3686" y="2292"/>
                    <a:pt x="2302" y="607"/>
                    <a:pt x="376" y="5"/>
                  </a:cubicBezTo>
                  <a:lnTo>
                    <a:pt x="356" y="5"/>
                  </a:lnTo>
                  <a:cubicBezTo>
                    <a:pt x="340" y="2"/>
                    <a:pt x="324" y="0"/>
                    <a:pt x="309"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 name="Google Shape;1542;p69"/>
            <p:cNvSpPr/>
            <p:nvPr/>
          </p:nvSpPr>
          <p:spPr>
            <a:xfrm>
              <a:off x="4369125" y="3696432"/>
              <a:ext cx="41888" cy="35882"/>
            </a:xfrm>
            <a:custGeom>
              <a:avLst/>
              <a:gdLst/>
              <a:ahLst/>
              <a:cxnLst/>
              <a:rect l="l" t="t" r="r" b="b"/>
              <a:pathLst>
                <a:path w="1625" h="1392" extrusionOk="0">
                  <a:moveTo>
                    <a:pt x="926" y="432"/>
                  </a:moveTo>
                  <a:cubicBezTo>
                    <a:pt x="1062" y="432"/>
                    <a:pt x="1194" y="537"/>
                    <a:pt x="1194" y="693"/>
                  </a:cubicBezTo>
                  <a:cubicBezTo>
                    <a:pt x="1194" y="843"/>
                    <a:pt x="1073" y="954"/>
                    <a:pt x="933" y="954"/>
                  </a:cubicBezTo>
                  <a:cubicBezTo>
                    <a:pt x="692" y="954"/>
                    <a:pt x="582" y="673"/>
                    <a:pt x="742" y="512"/>
                  </a:cubicBezTo>
                  <a:cubicBezTo>
                    <a:pt x="795" y="457"/>
                    <a:pt x="861" y="432"/>
                    <a:pt x="926" y="432"/>
                  </a:cubicBezTo>
                  <a:close/>
                  <a:moveTo>
                    <a:pt x="933" y="1"/>
                  </a:moveTo>
                  <a:cubicBezTo>
                    <a:pt x="311" y="1"/>
                    <a:pt x="0" y="753"/>
                    <a:pt x="441" y="1184"/>
                  </a:cubicBezTo>
                  <a:cubicBezTo>
                    <a:pt x="581" y="1327"/>
                    <a:pt x="755" y="1391"/>
                    <a:pt x="925" y="1391"/>
                  </a:cubicBezTo>
                  <a:cubicBezTo>
                    <a:pt x="1281" y="1391"/>
                    <a:pt x="1625" y="1113"/>
                    <a:pt x="1625" y="693"/>
                  </a:cubicBezTo>
                  <a:cubicBezTo>
                    <a:pt x="1625" y="312"/>
                    <a:pt x="1314" y="1"/>
                    <a:pt x="933"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 name="Google Shape;1543;p69"/>
            <p:cNvSpPr/>
            <p:nvPr/>
          </p:nvSpPr>
          <p:spPr>
            <a:xfrm>
              <a:off x="4244491" y="3510783"/>
              <a:ext cx="51220" cy="43719"/>
            </a:xfrm>
            <a:custGeom>
              <a:avLst/>
              <a:gdLst/>
              <a:ahLst/>
              <a:cxnLst/>
              <a:rect l="l" t="t" r="r" b="b"/>
              <a:pathLst>
                <a:path w="1987" h="1696" extrusionOk="0">
                  <a:moveTo>
                    <a:pt x="1130" y="432"/>
                  </a:moveTo>
                  <a:cubicBezTo>
                    <a:pt x="1346" y="432"/>
                    <a:pt x="1555" y="601"/>
                    <a:pt x="1555" y="853"/>
                  </a:cubicBezTo>
                  <a:cubicBezTo>
                    <a:pt x="1555" y="1074"/>
                    <a:pt x="1364" y="1265"/>
                    <a:pt x="1134" y="1265"/>
                  </a:cubicBezTo>
                  <a:cubicBezTo>
                    <a:pt x="773" y="1265"/>
                    <a:pt x="582" y="813"/>
                    <a:pt x="843" y="552"/>
                  </a:cubicBezTo>
                  <a:cubicBezTo>
                    <a:pt x="926" y="469"/>
                    <a:pt x="1029" y="432"/>
                    <a:pt x="1130" y="432"/>
                  </a:cubicBezTo>
                  <a:close/>
                  <a:moveTo>
                    <a:pt x="1134" y="1"/>
                  </a:moveTo>
                  <a:cubicBezTo>
                    <a:pt x="382" y="1"/>
                    <a:pt x="0" y="914"/>
                    <a:pt x="542" y="1445"/>
                  </a:cubicBezTo>
                  <a:cubicBezTo>
                    <a:pt x="715" y="1618"/>
                    <a:pt x="928" y="1695"/>
                    <a:pt x="1137" y="1695"/>
                  </a:cubicBezTo>
                  <a:cubicBezTo>
                    <a:pt x="1570" y="1695"/>
                    <a:pt x="1986" y="1361"/>
                    <a:pt x="1986" y="853"/>
                  </a:cubicBezTo>
                  <a:cubicBezTo>
                    <a:pt x="1986" y="382"/>
                    <a:pt x="1605" y="1"/>
                    <a:pt x="1134"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44" name="Google Shape;1544;p69"/>
          <p:cNvGrpSpPr/>
          <p:nvPr/>
        </p:nvGrpSpPr>
        <p:grpSpPr>
          <a:xfrm>
            <a:off x="3500346" y="3489336"/>
            <a:ext cx="272803" cy="381662"/>
            <a:chOff x="3500346" y="3489336"/>
            <a:chExt cx="272803" cy="381662"/>
          </a:xfrm>
        </p:grpSpPr>
        <p:sp>
          <p:nvSpPr>
            <p:cNvPr id="1545" name="Google Shape;1545;p69"/>
            <p:cNvSpPr/>
            <p:nvPr/>
          </p:nvSpPr>
          <p:spPr>
            <a:xfrm>
              <a:off x="3675143" y="3735511"/>
              <a:ext cx="98006" cy="135409"/>
            </a:xfrm>
            <a:custGeom>
              <a:avLst/>
              <a:gdLst/>
              <a:ahLst/>
              <a:cxnLst/>
              <a:rect l="l" t="t" r="r" b="b"/>
              <a:pathLst>
                <a:path w="3802" h="5253" extrusionOk="0">
                  <a:moveTo>
                    <a:pt x="943" y="721"/>
                  </a:moveTo>
                  <a:cubicBezTo>
                    <a:pt x="1274" y="1052"/>
                    <a:pt x="1565" y="1424"/>
                    <a:pt x="1806" y="1825"/>
                  </a:cubicBezTo>
                  <a:cubicBezTo>
                    <a:pt x="2086" y="2296"/>
                    <a:pt x="2107" y="2597"/>
                    <a:pt x="2076" y="2707"/>
                  </a:cubicBezTo>
                  <a:lnTo>
                    <a:pt x="1304" y="2707"/>
                  </a:lnTo>
                  <a:cubicBezTo>
                    <a:pt x="1224" y="2567"/>
                    <a:pt x="1093" y="2477"/>
                    <a:pt x="943" y="2457"/>
                  </a:cubicBezTo>
                  <a:lnTo>
                    <a:pt x="943" y="721"/>
                  </a:lnTo>
                  <a:close/>
                  <a:moveTo>
                    <a:pt x="863" y="2878"/>
                  </a:moveTo>
                  <a:cubicBezTo>
                    <a:pt x="903" y="2878"/>
                    <a:pt x="943" y="2918"/>
                    <a:pt x="943" y="2958"/>
                  </a:cubicBezTo>
                  <a:lnTo>
                    <a:pt x="943" y="4062"/>
                  </a:lnTo>
                  <a:cubicBezTo>
                    <a:pt x="943" y="4102"/>
                    <a:pt x="903" y="4142"/>
                    <a:pt x="863" y="4142"/>
                  </a:cubicBezTo>
                  <a:lnTo>
                    <a:pt x="592" y="4142"/>
                  </a:lnTo>
                  <a:cubicBezTo>
                    <a:pt x="502" y="4142"/>
                    <a:pt x="441" y="4072"/>
                    <a:pt x="441" y="3981"/>
                  </a:cubicBezTo>
                  <a:lnTo>
                    <a:pt x="441" y="3028"/>
                  </a:lnTo>
                  <a:cubicBezTo>
                    <a:pt x="441" y="2948"/>
                    <a:pt x="502" y="2878"/>
                    <a:pt x="592" y="2878"/>
                  </a:cubicBezTo>
                  <a:close/>
                  <a:moveTo>
                    <a:pt x="723" y="0"/>
                  </a:moveTo>
                  <a:cubicBezTo>
                    <a:pt x="610" y="0"/>
                    <a:pt x="502" y="86"/>
                    <a:pt x="502" y="210"/>
                  </a:cubicBezTo>
                  <a:lnTo>
                    <a:pt x="502" y="2457"/>
                  </a:lnTo>
                  <a:cubicBezTo>
                    <a:pt x="221" y="2497"/>
                    <a:pt x="0" y="2738"/>
                    <a:pt x="0" y="3028"/>
                  </a:cubicBezTo>
                  <a:lnTo>
                    <a:pt x="0" y="3981"/>
                  </a:lnTo>
                  <a:cubicBezTo>
                    <a:pt x="0" y="4272"/>
                    <a:pt x="221" y="4523"/>
                    <a:pt x="502" y="4563"/>
                  </a:cubicBezTo>
                  <a:lnTo>
                    <a:pt x="502" y="5035"/>
                  </a:lnTo>
                  <a:cubicBezTo>
                    <a:pt x="502" y="5180"/>
                    <a:pt x="612" y="5253"/>
                    <a:pt x="722" y="5253"/>
                  </a:cubicBezTo>
                  <a:cubicBezTo>
                    <a:pt x="833" y="5253"/>
                    <a:pt x="943" y="5180"/>
                    <a:pt x="943" y="5035"/>
                  </a:cubicBezTo>
                  <a:lnTo>
                    <a:pt x="943" y="4563"/>
                  </a:lnTo>
                  <a:cubicBezTo>
                    <a:pt x="1083" y="4543"/>
                    <a:pt x="1224" y="4453"/>
                    <a:pt x="1294" y="4322"/>
                  </a:cubicBezTo>
                  <a:lnTo>
                    <a:pt x="2026" y="4322"/>
                  </a:lnTo>
                  <a:cubicBezTo>
                    <a:pt x="2157" y="4322"/>
                    <a:pt x="2287" y="4312"/>
                    <a:pt x="2417" y="4282"/>
                  </a:cubicBezTo>
                  <a:lnTo>
                    <a:pt x="2518" y="5065"/>
                  </a:lnTo>
                  <a:cubicBezTo>
                    <a:pt x="2538" y="5165"/>
                    <a:pt x="2628" y="5245"/>
                    <a:pt x="2738" y="5245"/>
                  </a:cubicBezTo>
                  <a:lnTo>
                    <a:pt x="2769" y="5245"/>
                  </a:lnTo>
                  <a:cubicBezTo>
                    <a:pt x="2889" y="5235"/>
                    <a:pt x="2969" y="5115"/>
                    <a:pt x="2949" y="4994"/>
                  </a:cubicBezTo>
                  <a:lnTo>
                    <a:pt x="2829" y="4132"/>
                  </a:lnTo>
                  <a:cubicBezTo>
                    <a:pt x="3190" y="3951"/>
                    <a:pt x="3471" y="3620"/>
                    <a:pt x="3601" y="3229"/>
                  </a:cubicBezTo>
                  <a:cubicBezTo>
                    <a:pt x="3731" y="2898"/>
                    <a:pt x="3802" y="2306"/>
                    <a:pt x="3461" y="1494"/>
                  </a:cubicBezTo>
                  <a:cubicBezTo>
                    <a:pt x="3418" y="1406"/>
                    <a:pt x="3344" y="1368"/>
                    <a:pt x="3269" y="1368"/>
                  </a:cubicBezTo>
                  <a:cubicBezTo>
                    <a:pt x="3132" y="1368"/>
                    <a:pt x="2994" y="1495"/>
                    <a:pt x="3059" y="1664"/>
                  </a:cubicBezTo>
                  <a:cubicBezTo>
                    <a:pt x="3350" y="2346"/>
                    <a:pt x="3290" y="2818"/>
                    <a:pt x="3200" y="3099"/>
                  </a:cubicBezTo>
                  <a:cubicBezTo>
                    <a:pt x="3090" y="3420"/>
                    <a:pt x="2839" y="3680"/>
                    <a:pt x="2518" y="3801"/>
                  </a:cubicBezTo>
                  <a:cubicBezTo>
                    <a:pt x="2357" y="3861"/>
                    <a:pt x="2197" y="3891"/>
                    <a:pt x="2026" y="3891"/>
                  </a:cubicBezTo>
                  <a:lnTo>
                    <a:pt x="1374" y="3891"/>
                  </a:lnTo>
                  <a:lnTo>
                    <a:pt x="1374" y="3139"/>
                  </a:lnTo>
                  <a:lnTo>
                    <a:pt x="2026" y="3139"/>
                  </a:lnTo>
                  <a:cubicBezTo>
                    <a:pt x="2317" y="3139"/>
                    <a:pt x="2438" y="2988"/>
                    <a:pt x="2478" y="2858"/>
                  </a:cubicBezTo>
                  <a:cubicBezTo>
                    <a:pt x="2528" y="2728"/>
                    <a:pt x="2588" y="2326"/>
                    <a:pt x="2177" y="1614"/>
                  </a:cubicBezTo>
                  <a:cubicBezTo>
                    <a:pt x="1826" y="1032"/>
                    <a:pt x="1384" y="501"/>
                    <a:pt x="873" y="59"/>
                  </a:cubicBezTo>
                  <a:cubicBezTo>
                    <a:pt x="829" y="18"/>
                    <a:pt x="775" y="0"/>
                    <a:pt x="723"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 name="Google Shape;1546;p69"/>
            <p:cNvSpPr/>
            <p:nvPr/>
          </p:nvSpPr>
          <p:spPr>
            <a:xfrm>
              <a:off x="3608328" y="3624977"/>
              <a:ext cx="56736" cy="25906"/>
            </a:xfrm>
            <a:custGeom>
              <a:avLst/>
              <a:gdLst/>
              <a:ahLst/>
              <a:cxnLst/>
              <a:rect l="l" t="t" r="r" b="b"/>
              <a:pathLst>
                <a:path w="2201" h="1005" extrusionOk="0">
                  <a:moveTo>
                    <a:pt x="1959" y="1"/>
                  </a:moveTo>
                  <a:cubicBezTo>
                    <a:pt x="1869" y="1"/>
                    <a:pt x="1788" y="52"/>
                    <a:pt x="1750" y="145"/>
                  </a:cubicBezTo>
                  <a:cubicBezTo>
                    <a:pt x="1634" y="431"/>
                    <a:pt x="1371" y="573"/>
                    <a:pt x="1108" y="573"/>
                  </a:cubicBezTo>
                  <a:cubicBezTo>
                    <a:pt x="844" y="573"/>
                    <a:pt x="581" y="431"/>
                    <a:pt x="466" y="145"/>
                  </a:cubicBezTo>
                  <a:cubicBezTo>
                    <a:pt x="425" y="50"/>
                    <a:pt x="348" y="9"/>
                    <a:pt x="271" y="9"/>
                  </a:cubicBezTo>
                  <a:cubicBezTo>
                    <a:pt x="136" y="9"/>
                    <a:pt x="1" y="133"/>
                    <a:pt x="64" y="305"/>
                  </a:cubicBezTo>
                  <a:cubicBezTo>
                    <a:pt x="255" y="772"/>
                    <a:pt x="681" y="1005"/>
                    <a:pt x="1108" y="1005"/>
                  </a:cubicBezTo>
                  <a:cubicBezTo>
                    <a:pt x="1534" y="1005"/>
                    <a:pt x="1960" y="772"/>
                    <a:pt x="2151" y="305"/>
                  </a:cubicBezTo>
                  <a:cubicBezTo>
                    <a:pt x="2201" y="195"/>
                    <a:pt x="2151" y="64"/>
                    <a:pt x="2040" y="14"/>
                  </a:cubicBezTo>
                  <a:cubicBezTo>
                    <a:pt x="2013" y="5"/>
                    <a:pt x="1986" y="1"/>
                    <a:pt x="1959"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 name="Google Shape;1547;p69"/>
            <p:cNvSpPr/>
            <p:nvPr/>
          </p:nvSpPr>
          <p:spPr>
            <a:xfrm>
              <a:off x="3602219" y="3590693"/>
              <a:ext cx="11136" cy="13971"/>
            </a:xfrm>
            <a:custGeom>
              <a:avLst/>
              <a:gdLst/>
              <a:ahLst/>
              <a:cxnLst/>
              <a:rect l="l" t="t" r="r" b="b"/>
              <a:pathLst>
                <a:path w="432" h="542" extrusionOk="0">
                  <a:moveTo>
                    <a:pt x="221" y="0"/>
                  </a:moveTo>
                  <a:cubicBezTo>
                    <a:pt x="101" y="0"/>
                    <a:pt x="0" y="101"/>
                    <a:pt x="0" y="221"/>
                  </a:cubicBezTo>
                  <a:lnTo>
                    <a:pt x="0" y="331"/>
                  </a:lnTo>
                  <a:cubicBezTo>
                    <a:pt x="0" y="472"/>
                    <a:pt x="108" y="542"/>
                    <a:pt x="216" y="542"/>
                  </a:cubicBezTo>
                  <a:cubicBezTo>
                    <a:pt x="324" y="542"/>
                    <a:pt x="432" y="472"/>
                    <a:pt x="432" y="331"/>
                  </a:cubicBezTo>
                  <a:lnTo>
                    <a:pt x="432" y="221"/>
                  </a:lnTo>
                  <a:cubicBezTo>
                    <a:pt x="432" y="101"/>
                    <a:pt x="342" y="0"/>
                    <a:pt x="221"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 name="Google Shape;1548;p69"/>
            <p:cNvSpPr/>
            <p:nvPr/>
          </p:nvSpPr>
          <p:spPr>
            <a:xfrm>
              <a:off x="3660399" y="3590693"/>
              <a:ext cx="11136" cy="13971"/>
            </a:xfrm>
            <a:custGeom>
              <a:avLst/>
              <a:gdLst/>
              <a:ahLst/>
              <a:cxnLst/>
              <a:rect l="l" t="t" r="r" b="b"/>
              <a:pathLst>
                <a:path w="432" h="542" extrusionOk="0">
                  <a:moveTo>
                    <a:pt x="221" y="0"/>
                  </a:moveTo>
                  <a:cubicBezTo>
                    <a:pt x="101" y="0"/>
                    <a:pt x="0" y="101"/>
                    <a:pt x="0" y="221"/>
                  </a:cubicBezTo>
                  <a:lnTo>
                    <a:pt x="0" y="331"/>
                  </a:lnTo>
                  <a:cubicBezTo>
                    <a:pt x="0" y="472"/>
                    <a:pt x="108" y="542"/>
                    <a:pt x="216" y="542"/>
                  </a:cubicBezTo>
                  <a:cubicBezTo>
                    <a:pt x="324" y="542"/>
                    <a:pt x="432" y="472"/>
                    <a:pt x="432" y="331"/>
                  </a:cubicBezTo>
                  <a:lnTo>
                    <a:pt x="432" y="221"/>
                  </a:lnTo>
                  <a:cubicBezTo>
                    <a:pt x="432" y="101"/>
                    <a:pt x="331" y="0"/>
                    <a:pt x="221"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 name="Google Shape;1549;p69"/>
            <p:cNvSpPr/>
            <p:nvPr/>
          </p:nvSpPr>
          <p:spPr>
            <a:xfrm>
              <a:off x="3602734" y="3749431"/>
              <a:ext cx="68542" cy="56143"/>
            </a:xfrm>
            <a:custGeom>
              <a:avLst/>
              <a:gdLst/>
              <a:ahLst/>
              <a:cxnLst/>
              <a:rect l="l" t="t" r="r" b="b"/>
              <a:pathLst>
                <a:path w="2659" h="2178" extrusionOk="0">
                  <a:moveTo>
                    <a:pt x="1956" y="432"/>
                  </a:moveTo>
                  <a:lnTo>
                    <a:pt x="2157" y="673"/>
                  </a:lnTo>
                  <a:lnTo>
                    <a:pt x="1505" y="1746"/>
                  </a:lnTo>
                  <a:lnTo>
                    <a:pt x="1144" y="1746"/>
                  </a:lnTo>
                  <a:lnTo>
                    <a:pt x="492" y="673"/>
                  </a:lnTo>
                  <a:lnTo>
                    <a:pt x="703" y="432"/>
                  </a:lnTo>
                  <a:close/>
                  <a:moveTo>
                    <a:pt x="602" y="1"/>
                  </a:moveTo>
                  <a:cubicBezTo>
                    <a:pt x="532" y="1"/>
                    <a:pt x="472" y="31"/>
                    <a:pt x="432" y="71"/>
                  </a:cubicBezTo>
                  <a:lnTo>
                    <a:pt x="61" y="512"/>
                  </a:lnTo>
                  <a:cubicBezTo>
                    <a:pt x="1" y="583"/>
                    <a:pt x="1" y="683"/>
                    <a:pt x="41" y="763"/>
                  </a:cubicBezTo>
                  <a:lnTo>
                    <a:pt x="833" y="2077"/>
                  </a:lnTo>
                  <a:cubicBezTo>
                    <a:pt x="873" y="2137"/>
                    <a:pt x="943" y="2178"/>
                    <a:pt x="1024" y="2178"/>
                  </a:cubicBezTo>
                  <a:lnTo>
                    <a:pt x="1636" y="2178"/>
                  </a:lnTo>
                  <a:cubicBezTo>
                    <a:pt x="1706" y="2178"/>
                    <a:pt x="1776" y="2137"/>
                    <a:pt x="1816" y="2077"/>
                  </a:cubicBezTo>
                  <a:lnTo>
                    <a:pt x="2608" y="763"/>
                  </a:lnTo>
                  <a:cubicBezTo>
                    <a:pt x="2659" y="683"/>
                    <a:pt x="2649" y="583"/>
                    <a:pt x="2588" y="512"/>
                  </a:cubicBezTo>
                  <a:lnTo>
                    <a:pt x="2217" y="71"/>
                  </a:lnTo>
                  <a:cubicBezTo>
                    <a:pt x="2177" y="31"/>
                    <a:pt x="2117" y="1"/>
                    <a:pt x="2057"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 name="Google Shape;1550;p69"/>
            <p:cNvSpPr/>
            <p:nvPr/>
          </p:nvSpPr>
          <p:spPr>
            <a:xfrm>
              <a:off x="3500346" y="3489336"/>
              <a:ext cx="255661" cy="381662"/>
            </a:xfrm>
            <a:custGeom>
              <a:avLst/>
              <a:gdLst/>
              <a:ahLst/>
              <a:cxnLst/>
              <a:rect l="l" t="t" r="r" b="b"/>
              <a:pathLst>
                <a:path w="9918" h="14806" extrusionOk="0">
                  <a:moveTo>
                    <a:pt x="6901" y="1926"/>
                  </a:moveTo>
                  <a:cubicBezTo>
                    <a:pt x="7182" y="2247"/>
                    <a:pt x="7333" y="2668"/>
                    <a:pt x="7333" y="3100"/>
                  </a:cubicBezTo>
                  <a:lnTo>
                    <a:pt x="7333" y="4113"/>
                  </a:lnTo>
                  <a:cubicBezTo>
                    <a:pt x="7333" y="4233"/>
                    <a:pt x="7433" y="4333"/>
                    <a:pt x="7553" y="4333"/>
                  </a:cubicBezTo>
                  <a:lnTo>
                    <a:pt x="8065" y="4333"/>
                  </a:lnTo>
                  <a:cubicBezTo>
                    <a:pt x="8236" y="4333"/>
                    <a:pt x="8376" y="4464"/>
                    <a:pt x="8376" y="4634"/>
                  </a:cubicBezTo>
                  <a:lnTo>
                    <a:pt x="8376" y="4885"/>
                  </a:lnTo>
                  <a:cubicBezTo>
                    <a:pt x="8376" y="5056"/>
                    <a:pt x="8236" y="5196"/>
                    <a:pt x="8065" y="5196"/>
                  </a:cubicBezTo>
                  <a:lnTo>
                    <a:pt x="7543" y="5196"/>
                  </a:lnTo>
                  <a:cubicBezTo>
                    <a:pt x="7433" y="5196"/>
                    <a:pt x="7333" y="5286"/>
                    <a:pt x="7333" y="5407"/>
                  </a:cubicBezTo>
                  <a:cubicBezTo>
                    <a:pt x="7273" y="6480"/>
                    <a:pt x="6380" y="7333"/>
                    <a:pt x="5297" y="7333"/>
                  </a:cubicBezTo>
                  <a:cubicBezTo>
                    <a:pt x="4213" y="7333"/>
                    <a:pt x="3321" y="6480"/>
                    <a:pt x="3260" y="5407"/>
                  </a:cubicBezTo>
                  <a:cubicBezTo>
                    <a:pt x="3260" y="5286"/>
                    <a:pt x="3160" y="5196"/>
                    <a:pt x="3050" y="5196"/>
                  </a:cubicBezTo>
                  <a:lnTo>
                    <a:pt x="2538" y="5196"/>
                  </a:lnTo>
                  <a:cubicBezTo>
                    <a:pt x="2368" y="5196"/>
                    <a:pt x="2227" y="5056"/>
                    <a:pt x="2227" y="4885"/>
                  </a:cubicBezTo>
                  <a:lnTo>
                    <a:pt x="2227" y="4634"/>
                  </a:lnTo>
                  <a:cubicBezTo>
                    <a:pt x="2227" y="4464"/>
                    <a:pt x="2368" y="4333"/>
                    <a:pt x="2538" y="4333"/>
                  </a:cubicBezTo>
                  <a:lnTo>
                    <a:pt x="3050" y="4333"/>
                  </a:lnTo>
                  <a:cubicBezTo>
                    <a:pt x="3170" y="4333"/>
                    <a:pt x="3260" y="4233"/>
                    <a:pt x="3260" y="4113"/>
                  </a:cubicBezTo>
                  <a:lnTo>
                    <a:pt x="3260" y="3391"/>
                  </a:lnTo>
                  <a:lnTo>
                    <a:pt x="4935" y="3391"/>
                  </a:lnTo>
                  <a:cubicBezTo>
                    <a:pt x="5838" y="3391"/>
                    <a:pt x="6641" y="2799"/>
                    <a:pt x="6901" y="1926"/>
                  </a:cubicBezTo>
                  <a:close/>
                  <a:moveTo>
                    <a:pt x="7102" y="7684"/>
                  </a:moveTo>
                  <a:cubicBezTo>
                    <a:pt x="7744" y="7684"/>
                    <a:pt x="8316" y="8115"/>
                    <a:pt x="8476" y="8747"/>
                  </a:cubicBezTo>
                  <a:cubicBezTo>
                    <a:pt x="8316" y="8606"/>
                    <a:pt x="8145" y="8456"/>
                    <a:pt x="7965" y="8305"/>
                  </a:cubicBezTo>
                  <a:cubicBezTo>
                    <a:pt x="7945" y="8285"/>
                    <a:pt x="7915" y="8265"/>
                    <a:pt x="7894" y="8245"/>
                  </a:cubicBezTo>
                  <a:cubicBezTo>
                    <a:pt x="7915" y="8100"/>
                    <a:pt x="7793" y="7993"/>
                    <a:pt x="7669" y="7993"/>
                  </a:cubicBezTo>
                  <a:cubicBezTo>
                    <a:pt x="7613" y="7993"/>
                    <a:pt x="7557" y="8015"/>
                    <a:pt x="7513" y="8065"/>
                  </a:cubicBezTo>
                  <a:lnTo>
                    <a:pt x="7062" y="8636"/>
                  </a:lnTo>
                  <a:cubicBezTo>
                    <a:pt x="7007" y="8701"/>
                    <a:pt x="6927" y="8748"/>
                    <a:pt x="6844" y="8748"/>
                  </a:cubicBezTo>
                  <a:cubicBezTo>
                    <a:pt x="6837" y="8748"/>
                    <a:pt x="6829" y="8748"/>
                    <a:pt x="6821" y="8747"/>
                  </a:cubicBezTo>
                  <a:lnTo>
                    <a:pt x="6270" y="8747"/>
                  </a:lnTo>
                  <a:cubicBezTo>
                    <a:pt x="6340" y="8606"/>
                    <a:pt x="6370" y="8446"/>
                    <a:pt x="6370" y="8285"/>
                  </a:cubicBezTo>
                  <a:lnTo>
                    <a:pt x="6370" y="7684"/>
                  </a:lnTo>
                  <a:close/>
                  <a:moveTo>
                    <a:pt x="4223" y="7684"/>
                  </a:moveTo>
                  <a:lnTo>
                    <a:pt x="4223" y="8285"/>
                  </a:lnTo>
                  <a:cubicBezTo>
                    <a:pt x="4223" y="8446"/>
                    <a:pt x="4253" y="8606"/>
                    <a:pt x="4324" y="8747"/>
                  </a:cubicBezTo>
                  <a:lnTo>
                    <a:pt x="3772" y="8747"/>
                  </a:lnTo>
                  <a:cubicBezTo>
                    <a:pt x="3764" y="8748"/>
                    <a:pt x="3756" y="8748"/>
                    <a:pt x="3749" y="8748"/>
                  </a:cubicBezTo>
                  <a:cubicBezTo>
                    <a:pt x="3666" y="8748"/>
                    <a:pt x="3587" y="8701"/>
                    <a:pt x="3541" y="8636"/>
                  </a:cubicBezTo>
                  <a:lnTo>
                    <a:pt x="3080" y="8075"/>
                  </a:lnTo>
                  <a:cubicBezTo>
                    <a:pt x="3035" y="8020"/>
                    <a:pt x="2976" y="7996"/>
                    <a:pt x="2919" y="7996"/>
                  </a:cubicBezTo>
                  <a:cubicBezTo>
                    <a:pt x="2798" y="7996"/>
                    <a:pt x="2681" y="8102"/>
                    <a:pt x="2709" y="8245"/>
                  </a:cubicBezTo>
                  <a:cubicBezTo>
                    <a:pt x="2679" y="8265"/>
                    <a:pt x="2659" y="8285"/>
                    <a:pt x="2628" y="8305"/>
                  </a:cubicBezTo>
                  <a:cubicBezTo>
                    <a:pt x="2448" y="8456"/>
                    <a:pt x="2277" y="8606"/>
                    <a:pt x="2117" y="8757"/>
                  </a:cubicBezTo>
                  <a:cubicBezTo>
                    <a:pt x="2277" y="8125"/>
                    <a:pt x="2849" y="7684"/>
                    <a:pt x="3491" y="7684"/>
                  </a:cubicBezTo>
                  <a:close/>
                  <a:moveTo>
                    <a:pt x="5939" y="7684"/>
                  </a:moveTo>
                  <a:lnTo>
                    <a:pt x="5939" y="8285"/>
                  </a:lnTo>
                  <a:cubicBezTo>
                    <a:pt x="5959" y="8657"/>
                    <a:pt x="5668" y="8967"/>
                    <a:pt x="5297" y="8967"/>
                  </a:cubicBezTo>
                  <a:cubicBezTo>
                    <a:pt x="4925" y="8967"/>
                    <a:pt x="4635" y="8657"/>
                    <a:pt x="4645" y="8285"/>
                  </a:cubicBezTo>
                  <a:lnTo>
                    <a:pt x="4645" y="7684"/>
                  </a:lnTo>
                  <a:cubicBezTo>
                    <a:pt x="4865" y="7724"/>
                    <a:pt x="5076" y="7754"/>
                    <a:pt x="5297" y="7754"/>
                  </a:cubicBezTo>
                  <a:cubicBezTo>
                    <a:pt x="5507" y="7754"/>
                    <a:pt x="5708" y="7734"/>
                    <a:pt x="5908" y="7684"/>
                  </a:cubicBezTo>
                  <a:close/>
                  <a:moveTo>
                    <a:pt x="2869" y="10271"/>
                  </a:moveTo>
                  <a:lnTo>
                    <a:pt x="2869" y="12007"/>
                  </a:lnTo>
                  <a:cubicBezTo>
                    <a:pt x="2719" y="12027"/>
                    <a:pt x="2588" y="12117"/>
                    <a:pt x="2508" y="12257"/>
                  </a:cubicBezTo>
                  <a:lnTo>
                    <a:pt x="1786" y="12247"/>
                  </a:lnTo>
                  <a:cubicBezTo>
                    <a:pt x="1776" y="12252"/>
                    <a:pt x="1766" y="12255"/>
                    <a:pt x="1757" y="12255"/>
                  </a:cubicBezTo>
                  <a:cubicBezTo>
                    <a:pt x="1748" y="12255"/>
                    <a:pt x="1741" y="12252"/>
                    <a:pt x="1736" y="12247"/>
                  </a:cubicBezTo>
                  <a:cubicBezTo>
                    <a:pt x="1706" y="12147"/>
                    <a:pt x="1736" y="11846"/>
                    <a:pt x="2007" y="11375"/>
                  </a:cubicBezTo>
                  <a:cubicBezTo>
                    <a:pt x="2247" y="10974"/>
                    <a:pt x="2538" y="10602"/>
                    <a:pt x="2869" y="10271"/>
                  </a:cubicBezTo>
                  <a:close/>
                  <a:moveTo>
                    <a:pt x="3220" y="12428"/>
                  </a:moveTo>
                  <a:cubicBezTo>
                    <a:pt x="3300" y="12428"/>
                    <a:pt x="3371" y="12498"/>
                    <a:pt x="3371" y="12588"/>
                  </a:cubicBezTo>
                  <a:lnTo>
                    <a:pt x="3371" y="13541"/>
                  </a:lnTo>
                  <a:cubicBezTo>
                    <a:pt x="3371" y="13622"/>
                    <a:pt x="3300" y="13692"/>
                    <a:pt x="3220" y="13692"/>
                  </a:cubicBezTo>
                  <a:lnTo>
                    <a:pt x="2949" y="13692"/>
                  </a:lnTo>
                  <a:cubicBezTo>
                    <a:pt x="2909" y="13692"/>
                    <a:pt x="2869" y="13652"/>
                    <a:pt x="2869" y="13612"/>
                  </a:cubicBezTo>
                  <a:lnTo>
                    <a:pt x="2869" y="12508"/>
                  </a:lnTo>
                  <a:cubicBezTo>
                    <a:pt x="2869" y="12468"/>
                    <a:pt x="2909" y="12428"/>
                    <a:pt x="2959" y="12428"/>
                  </a:cubicBezTo>
                  <a:close/>
                  <a:moveTo>
                    <a:pt x="4314" y="0"/>
                  </a:moveTo>
                  <a:cubicBezTo>
                    <a:pt x="3812" y="0"/>
                    <a:pt x="3341" y="171"/>
                    <a:pt x="2959" y="492"/>
                  </a:cubicBezTo>
                  <a:cubicBezTo>
                    <a:pt x="2784" y="636"/>
                    <a:pt x="2920" y="875"/>
                    <a:pt x="3094" y="875"/>
                  </a:cubicBezTo>
                  <a:cubicBezTo>
                    <a:pt x="3139" y="875"/>
                    <a:pt x="3185" y="859"/>
                    <a:pt x="3230" y="823"/>
                  </a:cubicBezTo>
                  <a:cubicBezTo>
                    <a:pt x="3531" y="572"/>
                    <a:pt x="3912" y="432"/>
                    <a:pt x="4314" y="432"/>
                  </a:cubicBezTo>
                  <a:lnTo>
                    <a:pt x="5778" y="432"/>
                  </a:lnTo>
                  <a:cubicBezTo>
                    <a:pt x="6119" y="442"/>
                    <a:pt x="6420" y="642"/>
                    <a:pt x="6540" y="953"/>
                  </a:cubicBezTo>
                  <a:cubicBezTo>
                    <a:pt x="6580" y="1033"/>
                    <a:pt x="6651" y="1084"/>
                    <a:pt x="6741" y="1084"/>
                  </a:cubicBezTo>
                  <a:lnTo>
                    <a:pt x="7162" y="1084"/>
                  </a:lnTo>
                  <a:cubicBezTo>
                    <a:pt x="7614" y="1084"/>
                    <a:pt x="7985" y="1455"/>
                    <a:pt x="7985" y="1906"/>
                  </a:cubicBezTo>
                  <a:lnTo>
                    <a:pt x="7985" y="3902"/>
                  </a:lnTo>
                  <a:lnTo>
                    <a:pt x="7764" y="3902"/>
                  </a:lnTo>
                  <a:lnTo>
                    <a:pt x="7764" y="3100"/>
                  </a:lnTo>
                  <a:cubicBezTo>
                    <a:pt x="7764" y="2478"/>
                    <a:pt x="7503" y="1876"/>
                    <a:pt x="7042" y="1455"/>
                  </a:cubicBezTo>
                  <a:cubicBezTo>
                    <a:pt x="6978" y="1401"/>
                    <a:pt x="6904" y="1377"/>
                    <a:pt x="6831" y="1377"/>
                  </a:cubicBezTo>
                  <a:cubicBezTo>
                    <a:pt x="6685" y="1377"/>
                    <a:pt x="6547" y="1475"/>
                    <a:pt x="6520" y="1635"/>
                  </a:cubicBezTo>
                  <a:cubicBezTo>
                    <a:pt x="6390" y="2408"/>
                    <a:pt x="5718" y="2959"/>
                    <a:pt x="4935" y="2959"/>
                  </a:cubicBezTo>
                  <a:lnTo>
                    <a:pt x="3050" y="2959"/>
                  </a:lnTo>
                  <a:cubicBezTo>
                    <a:pt x="2929" y="2959"/>
                    <a:pt x="2829" y="3060"/>
                    <a:pt x="2829" y="3180"/>
                  </a:cubicBezTo>
                  <a:lnTo>
                    <a:pt x="2829" y="3902"/>
                  </a:lnTo>
                  <a:lnTo>
                    <a:pt x="2608" y="3902"/>
                  </a:lnTo>
                  <a:lnTo>
                    <a:pt x="2608" y="2137"/>
                  </a:lnTo>
                  <a:cubicBezTo>
                    <a:pt x="2608" y="1896"/>
                    <a:pt x="2659" y="1665"/>
                    <a:pt x="2759" y="1445"/>
                  </a:cubicBezTo>
                  <a:cubicBezTo>
                    <a:pt x="2838" y="1274"/>
                    <a:pt x="2692" y="1137"/>
                    <a:pt x="2552" y="1137"/>
                  </a:cubicBezTo>
                  <a:cubicBezTo>
                    <a:pt x="2478" y="1137"/>
                    <a:pt x="2406" y="1174"/>
                    <a:pt x="2368" y="1264"/>
                  </a:cubicBezTo>
                  <a:cubicBezTo>
                    <a:pt x="2237" y="1545"/>
                    <a:pt x="2177" y="1836"/>
                    <a:pt x="2177" y="2137"/>
                  </a:cubicBezTo>
                  <a:lnTo>
                    <a:pt x="2177" y="3992"/>
                  </a:lnTo>
                  <a:cubicBezTo>
                    <a:pt x="1936" y="4123"/>
                    <a:pt x="1786" y="4374"/>
                    <a:pt x="1786" y="4644"/>
                  </a:cubicBezTo>
                  <a:lnTo>
                    <a:pt x="1786" y="4895"/>
                  </a:lnTo>
                  <a:cubicBezTo>
                    <a:pt x="1786" y="5306"/>
                    <a:pt x="2127" y="5637"/>
                    <a:pt x="2528" y="5637"/>
                  </a:cubicBezTo>
                  <a:lnTo>
                    <a:pt x="2849" y="5637"/>
                  </a:lnTo>
                  <a:cubicBezTo>
                    <a:pt x="2939" y="6279"/>
                    <a:pt x="3280" y="6861"/>
                    <a:pt x="3792" y="7262"/>
                  </a:cubicBezTo>
                  <a:lnTo>
                    <a:pt x="3491" y="7262"/>
                  </a:lnTo>
                  <a:cubicBezTo>
                    <a:pt x="2568" y="7262"/>
                    <a:pt x="1786" y="7944"/>
                    <a:pt x="1655" y="8857"/>
                  </a:cubicBezTo>
                  <a:lnTo>
                    <a:pt x="1595" y="9268"/>
                  </a:lnTo>
                  <a:cubicBezTo>
                    <a:pt x="1214" y="9660"/>
                    <a:pt x="883" y="10091"/>
                    <a:pt x="602" y="10562"/>
                  </a:cubicBezTo>
                  <a:cubicBezTo>
                    <a:pt x="0" y="11606"/>
                    <a:pt x="51" y="12348"/>
                    <a:pt x="211" y="12789"/>
                  </a:cubicBezTo>
                  <a:cubicBezTo>
                    <a:pt x="341" y="13180"/>
                    <a:pt x="612" y="13501"/>
                    <a:pt x="983" y="13692"/>
                  </a:cubicBezTo>
                  <a:lnTo>
                    <a:pt x="853" y="14554"/>
                  </a:lnTo>
                  <a:cubicBezTo>
                    <a:pt x="833" y="14675"/>
                    <a:pt x="923" y="14785"/>
                    <a:pt x="1044" y="14805"/>
                  </a:cubicBezTo>
                  <a:lnTo>
                    <a:pt x="1074" y="14805"/>
                  </a:lnTo>
                  <a:cubicBezTo>
                    <a:pt x="1184" y="14805"/>
                    <a:pt x="1274" y="14725"/>
                    <a:pt x="1284" y="14615"/>
                  </a:cubicBezTo>
                  <a:lnTo>
                    <a:pt x="1395" y="13842"/>
                  </a:lnTo>
                  <a:cubicBezTo>
                    <a:pt x="1525" y="13862"/>
                    <a:pt x="1645" y="13882"/>
                    <a:pt x="1776" y="13882"/>
                  </a:cubicBezTo>
                  <a:lnTo>
                    <a:pt x="2508" y="13882"/>
                  </a:lnTo>
                  <a:cubicBezTo>
                    <a:pt x="2588" y="14013"/>
                    <a:pt x="2719" y="14093"/>
                    <a:pt x="2869" y="14123"/>
                  </a:cubicBezTo>
                  <a:lnTo>
                    <a:pt x="2869" y="14585"/>
                  </a:lnTo>
                  <a:cubicBezTo>
                    <a:pt x="2869" y="14730"/>
                    <a:pt x="2977" y="14803"/>
                    <a:pt x="3085" y="14803"/>
                  </a:cubicBezTo>
                  <a:cubicBezTo>
                    <a:pt x="3193" y="14803"/>
                    <a:pt x="3300" y="14730"/>
                    <a:pt x="3300" y="14585"/>
                  </a:cubicBezTo>
                  <a:lnTo>
                    <a:pt x="3300" y="14123"/>
                  </a:lnTo>
                  <a:cubicBezTo>
                    <a:pt x="3591" y="14073"/>
                    <a:pt x="3802" y="13832"/>
                    <a:pt x="3802" y="13541"/>
                  </a:cubicBezTo>
                  <a:lnTo>
                    <a:pt x="3802" y="12588"/>
                  </a:lnTo>
                  <a:cubicBezTo>
                    <a:pt x="3802" y="12298"/>
                    <a:pt x="3591" y="12057"/>
                    <a:pt x="3300" y="12007"/>
                  </a:cubicBezTo>
                  <a:lnTo>
                    <a:pt x="3300" y="9770"/>
                  </a:lnTo>
                  <a:cubicBezTo>
                    <a:pt x="3300" y="9639"/>
                    <a:pt x="3196" y="9551"/>
                    <a:pt x="3085" y="9551"/>
                  </a:cubicBezTo>
                  <a:cubicBezTo>
                    <a:pt x="3035" y="9551"/>
                    <a:pt x="2983" y="9569"/>
                    <a:pt x="2939" y="9609"/>
                  </a:cubicBezTo>
                  <a:cubicBezTo>
                    <a:pt x="2428" y="10051"/>
                    <a:pt x="1986" y="10572"/>
                    <a:pt x="1635" y="11154"/>
                  </a:cubicBezTo>
                  <a:cubicBezTo>
                    <a:pt x="1224" y="11866"/>
                    <a:pt x="1284" y="12268"/>
                    <a:pt x="1335" y="12398"/>
                  </a:cubicBezTo>
                  <a:cubicBezTo>
                    <a:pt x="1375" y="12538"/>
                    <a:pt x="1495" y="12679"/>
                    <a:pt x="1786" y="12679"/>
                  </a:cubicBezTo>
                  <a:lnTo>
                    <a:pt x="2438" y="12679"/>
                  </a:lnTo>
                  <a:lnTo>
                    <a:pt x="2438" y="13441"/>
                  </a:lnTo>
                  <a:lnTo>
                    <a:pt x="1786" y="13441"/>
                  </a:lnTo>
                  <a:cubicBezTo>
                    <a:pt x="1615" y="13441"/>
                    <a:pt x="1455" y="13411"/>
                    <a:pt x="1294" y="13351"/>
                  </a:cubicBezTo>
                  <a:cubicBezTo>
                    <a:pt x="973" y="13230"/>
                    <a:pt x="723" y="12970"/>
                    <a:pt x="612" y="12639"/>
                  </a:cubicBezTo>
                  <a:cubicBezTo>
                    <a:pt x="492" y="12288"/>
                    <a:pt x="462" y="11676"/>
                    <a:pt x="973" y="10773"/>
                  </a:cubicBezTo>
                  <a:cubicBezTo>
                    <a:pt x="1254" y="10312"/>
                    <a:pt x="1585" y="9890"/>
                    <a:pt x="1956" y="9509"/>
                  </a:cubicBezTo>
                  <a:cubicBezTo>
                    <a:pt x="2257" y="9198"/>
                    <a:pt x="2568" y="8907"/>
                    <a:pt x="2899" y="8626"/>
                  </a:cubicBezTo>
                  <a:lnTo>
                    <a:pt x="2949" y="8586"/>
                  </a:lnTo>
                  <a:lnTo>
                    <a:pt x="3200" y="8897"/>
                  </a:lnTo>
                  <a:cubicBezTo>
                    <a:pt x="3341" y="9078"/>
                    <a:pt x="3551" y="9178"/>
                    <a:pt x="3772" y="9178"/>
                  </a:cubicBezTo>
                  <a:lnTo>
                    <a:pt x="4705" y="9178"/>
                  </a:lnTo>
                  <a:cubicBezTo>
                    <a:pt x="4885" y="9299"/>
                    <a:pt x="5093" y="9359"/>
                    <a:pt x="5302" y="9359"/>
                  </a:cubicBezTo>
                  <a:cubicBezTo>
                    <a:pt x="5510" y="9359"/>
                    <a:pt x="5718" y="9299"/>
                    <a:pt x="5898" y="9178"/>
                  </a:cubicBezTo>
                  <a:lnTo>
                    <a:pt x="6821" y="9178"/>
                  </a:lnTo>
                  <a:cubicBezTo>
                    <a:pt x="7042" y="9178"/>
                    <a:pt x="7253" y="9078"/>
                    <a:pt x="7393" y="8897"/>
                  </a:cubicBezTo>
                  <a:lnTo>
                    <a:pt x="7644" y="8586"/>
                  </a:lnTo>
                  <a:lnTo>
                    <a:pt x="7694" y="8626"/>
                  </a:lnTo>
                  <a:cubicBezTo>
                    <a:pt x="8025" y="8907"/>
                    <a:pt x="8346" y="9198"/>
                    <a:pt x="8647" y="9509"/>
                  </a:cubicBezTo>
                  <a:cubicBezTo>
                    <a:pt x="8928" y="9800"/>
                    <a:pt x="9188" y="10121"/>
                    <a:pt x="9429" y="10462"/>
                  </a:cubicBezTo>
                  <a:cubicBezTo>
                    <a:pt x="9477" y="10539"/>
                    <a:pt x="9543" y="10571"/>
                    <a:pt x="9609" y="10571"/>
                  </a:cubicBezTo>
                  <a:cubicBezTo>
                    <a:pt x="9766" y="10571"/>
                    <a:pt x="9917" y="10391"/>
                    <a:pt x="9790" y="10221"/>
                  </a:cubicBezTo>
                  <a:lnTo>
                    <a:pt x="9780" y="10221"/>
                  </a:lnTo>
                  <a:cubicBezTo>
                    <a:pt x="9550" y="9880"/>
                    <a:pt x="9279" y="9559"/>
                    <a:pt x="8998" y="9258"/>
                  </a:cubicBezTo>
                  <a:lnTo>
                    <a:pt x="8938" y="8857"/>
                  </a:lnTo>
                  <a:cubicBezTo>
                    <a:pt x="8807" y="7934"/>
                    <a:pt x="8025" y="7252"/>
                    <a:pt x="7102" y="7252"/>
                  </a:cubicBezTo>
                  <a:lnTo>
                    <a:pt x="6801" y="7252"/>
                  </a:lnTo>
                  <a:cubicBezTo>
                    <a:pt x="7313" y="6851"/>
                    <a:pt x="7654" y="6269"/>
                    <a:pt x="7744" y="5627"/>
                  </a:cubicBezTo>
                  <a:lnTo>
                    <a:pt x="8065" y="5627"/>
                  </a:lnTo>
                  <a:cubicBezTo>
                    <a:pt x="8466" y="5627"/>
                    <a:pt x="8797" y="5296"/>
                    <a:pt x="8807" y="4885"/>
                  </a:cubicBezTo>
                  <a:lnTo>
                    <a:pt x="8807" y="4634"/>
                  </a:lnTo>
                  <a:cubicBezTo>
                    <a:pt x="8797" y="4364"/>
                    <a:pt x="8657" y="4113"/>
                    <a:pt x="8416" y="3982"/>
                  </a:cubicBezTo>
                  <a:lnTo>
                    <a:pt x="8416" y="1896"/>
                  </a:lnTo>
                  <a:cubicBezTo>
                    <a:pt x="8416" y="1204"/>
                    <a:pt x="7854" y="642"/>
                    <a:pt x="7162" y="642"/>
                  </a:cubicBezTo>
                  <a:lnTo>
                    <a:pt x="6871" y="642"/>
                  </a:lnTo>
                  <a:cubicBezTo>
                    <a:pt x="6651" y="251"/>
                    <a:pt x="6229" y="0"/>
                    <a:pt x="5778"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1" name="Google Shape;1551;p69"/>
          <p:cNvGrpSpPr/>
          <p:nvPr/>
        </p:nvGrpSpPr>
        <p:grpSpPr>
          <a:xfrm>
            <a:off x="2816211" y="3490032"/>
            <a:ext cx="367948" cy="381997"/>
            <a:chOff x="2816211" y="3490032"/>
            <a:chExt cx="367948" cy="381997"/>
          </a:xfrm>
        </p:grpSpPr>
        <p:sp>
          <p:nvSpPr>
            <p:cNvPr id="1552" name="Google Shape;1552;p69"/>
            <p:cNvSpPr/>
            <p:nvPr/>
          </p:nvSpPr>
          <p:spPr>
            <a:xfrm>
              <a:off x="2895065" y="3490032"/>
              <a:ext cx="289095" cy="381997"/>
            </a:xfrm>
            <a:custGeom>
              <a:avLst/>
              <a:gdLst/>
              <a:ahLst/>
              <a:cxnLst/>
              <a:rect l="l" t="t" r="r" b="b"/>
              <a:pathLst>
                <a:path w="11215" h="14819" extrusionOk="0">
                  <a:moveTo>
                    <a:pt x="8470" y="6614"/>
                  </a:moveTo>
                  <a:cubicBezTo>
                    <a:pt x="8855" y="6614"/>
                    <a:pt x="9198" y="6894"/>
                    <a:pt x="9268" y="7296"/>
                  </a:cubicBezTo>
                  <a:cubicBezTo>
                    <a:pt x="9278" y="7386"/>
                    <a:pt x="9338" y="7466"/>
                    <a:pt x="9419" y="7506"/>
                  </a:cubicBezTo>
                  <a:cubicBezTo>
                    <a:pt x="9461" y="7533"/>
                    <a:pt x="9509" y="7545"/>
                    <a:pt x="9558" y="7545"/>
                  </a:cubicBezTo>
                  <a:cubicBezTo>
                    <a:pt x="9602" y="7545"/>
                    <a:pt x="9647" y="7535"/>
                    <a:pt x="9689" y="7516"/>
                  </a:cubicBezTo>
                  <a:lnTo>
                    <a:pt x="10071" y="7336"/>
                  </a:lnTo>
                  <a:lnTo>
                    <a:pt x="10071" y="7336"/>
                  </a:lnTo>
                  <a:cubicBezTo>
                    <a:pt x="9990" y="7456"/>
                    <a:pt x="9880" y="7546"/>
                    <a:pt x="9750" y="7596"/>
                  </a:cubicBezTo>
                  <a:cubicBezTo>
                    <a:pt x="9679" y="7616"/>
                    <a:pt x="9609" y="7627"/>
                    <a:pt x="9539" y="7627"/>
                  </a:cubicBezTo>
                  <a:lnTo>
                    <a:pt x="7663" y="7627"/>
                  </a:lnTo>
                  <a:cubicBezTo>
                    <a:pt x="7553" y="7175"/>
                    <a:pt x="7834" y="6724"/>
                    <a:pt x="8295" y="6633"/>
                  </a:cubicBezTo>
                  <a:cubicBezTo>
                    <a:pt x="8354" y="6620"/>
                    <a:pt x="8412" y="6614"/>
                    <a:pt x="8470" y="6614"/>
                  </a:cubicBezTo>
                  <a:close/>
                  <a:moveTo>
                    <a:pt x="5878" y="8088"/>
                  </a:moveTo>
                  <a:lnTo>
                    <a:pt x="6068" y="8489"/>
                  </a:lnTo>
                  <a:cubicBezTo>
                    <a:pt x="6178" y="8723"/>
                    <a:pt x="6409" y="8861"/>
                    <a:pt x="6651" y="8861"/>
                  </a:cubicBezTo>
                  <a:cubicBezTo>
                    <a:pt x="6741" y="8861"/>
                    <a:pt x="6833" y="8841"/>
                    <a:pt x="6921" y="8800"/>
                  </a:cubicBezTo>
                  <a:lnTo>
                    <a:pt x="7734" y="8429"/>
                  </a:lnTo>
                  <a:cubicBezTo>
                    <a:pt x="7804" y="8389"/>
                    <a:pt x="7854" y="8339"/>
                    <a:pt x="7884" y="8268"/>
                  </a:cubicBezTo>
                  <a:lnTo>
                    <a:pt x="7884" y="8268"/>
                  </a:lnTo>
                  <a:cubicBezTo>
                    <a:pt x="8225" y="8670"/>
                    <a:pt x="7954" y="9292"/>
                    <a:pt x="7423" y="9302"/>
                  </a:cubicBezTo>
                  <a:lnTo>
                    <a:pt x="6058" y="9302"/>
                  </a:lnTo>
                  <a:cubicBezTo>
                    <a:pt x="5336" y="9302"/>
                    <a:pt x="5196" y="8289"/>
                    <a:pt x="5878" y="8088"/>
                  </a:cubicBezTo>
                  <a:close/>
                  <a:moveTo>
                    <a:pt x="7423" y="9733"/>
                  </a:moveTo>
                  <a:cubicBezTo>
                    <a:pt x="7764" y="9733"/>
                    <a:pt x="8044" y="10014"/>
                    <a:pt x="8044" y="10355"/>
                  </a:cubicBezTo>
                  <a:cubicBezTo>
                    <a:pt x="8044" y="10696"/>
                    <a:pt x="7764" y="10977"/>
                    <a:pt x="7423" y="10977"/>
                  </a:cubicBezTo>
                  <a:lnTo>
                    <a:pt x="6058" y="10977"/>
                  </a:lnTo>
                  <a:cubicBezTo>
                    <a:pt x="5226" y="10977"/>
                    <a:pt x="5226" y="9733"/>
                    <a:pt x="6058" y="9733"/>
                  </a:cubicBezTo>
                  <a:close/>
                  <a:moveTo>
                    <a:pt x="7423" y="11408"/>
                  </a:moveTo>
                  <a:cubicBezTo>
                    <a:pt x="7764" y="11408"/>
                    <a:pt x="8044" y="11689"/>
                    <a:pt x="8044" y="12030"/>
                  </a:cubicBezTo>
                  <a:cubicBezTo>
                    <a:pt x="8044" y="12371"/>
                    <a:pt x="7764" y="12652"/>
                    <a:pt x="7423" y="12652"/>
                  </a:cubicBezTo>
                  <a:lnTo>
                    <a:pt x="6058" y="12652"/>
                  </a:lnTo>
                  <a:cubicBezTo>
                    <a:pt x="5226" y="12652"/>
                    <a:pt x="5226" y="11408"/>
                    <a:pt x="6058" y="11408"/>
                  </a:cubicBezTo>
                  <a:close/>
                  <a:moveTo>
                    <a:pt x="5566" y="0"/>
                  </a:moveTo>
                  <a:cubicBezTo>
                    <a:pt x="4971" y="0"/>
                    <a:pt x="4432" y="430"/>
                    <a:pt x="4333" y="1057"/>
                  </a:cubicBezTo>
                  <a:cubicBezTo>
                    <a:pt x="4299" y="1220"/>
                    <a:pt x="4424" y="1317"/>
                    <a:pt x="4547" y="1317"/>
                  </a:cubicBezTo>
                  <a:cubicBezTo>
                    <a:pt x="4643" y="1317"/>
                    <a:pt x="4737" y="1258"/>
                    <a:pt x="4754" y="1127"/>
                  </a:cubicBezTo>
                  <a:cubicBezTo>
                    <a:pt x="4795" y="876"/>
                    <a:pt x="4955" y="655"/>
                    <a:pt x="5176" y="535"/>
                  </a:cubicBezTo>
                  <a:cubicBezTo>
                    <a:pt x="5308" y="462"/>
                    <a:pt x="5444" y="430"/>
                    <a:pt x="5574" y="430"/>
                  </a:cubicBezTo>
                  <a:cubicBezTo>
                    <a:pt x="6142" y="430"/>
                    <a:pt x="6609" y="1051"/>
                    <a:pt x="6299" y="1638"/>
                  </a:cubicBezTo>
                  <a:cubicBezTo>
                    <a:pt x="6249" y="1739"/>
                    <a:pt x="6249" y="1859"/>
                    <a:pt x="6299" y="1959"/>
                  </a:cubicBezTo>
                  <a:lnTo>
                    <a:pt x="6430" y="2220"/>
                  </a:lnTo>
                  <a:cubicBezTo>
                    <a:pt x="6489" y="2361"/>
                    <a:pt x="6630" y="2442"/>
                    <a:pt x="6777" y="2442"/>
                  </a:cubicBezTo>
                  <a:cubicBezTo>
                    <a:pt x="6829" y="2442"/>
                    <a:pt x="6881" y="2432"/>
                    <a:pt x="6931" y="2411"/>
                  </a:cubicBezTo>
                  <a:lnTo>
                    <a:pt x="8305" y="1759"/>
                  </a:lnTo>
                  <a:cubicBezTo>
                    <a:pt x="8335" y="1745"/>
                    <a:pt x="8365" y="1739"/>
                    <a:pt x="8395" y="1739"/>
                  </a:cubicBezTo>
                  <a:cubicBezTo>
                    <a:pt x="8475" y="1739"/>
                    <a:pt x="8549" y="1786"/>
                    <a:pt x="8586" y="1859"/>
                  </a:cubicBezTo>
                  <a:lnTo>
                    <a:pt x="9118" y="2992"/>
                  </a:lnTo>
                  <a:cubicBezTo>
                    <a:pt x="8305" y="3153"/>
                    <a:pt x="7874" y="4036"/>
                    <a:pt x="8235" y="4778"/>
                  </a:cubicBezTo>
                  <a:cubicBezTo>
                    <a:pt x="8456" y="5209"/>
                    <a:pt x="8897" y="5480"/>
                    <a:pt x="9379" y="5480"/>
                  </a:cubicBezTo>
                  <a:cubicBezTo>
                    <a:pt x="9539" y="5480"/>
                    <a:pt x="9710" y="5450"/>
                    <a:pt x="9860" y="5380"/>
                  </a:cubicBezTo>
                  <a:cubicBezTo>
                    <a:pt x="9960" y="5340"/>
                    <a:pt x="10061" y="5279"/>
                    <a:pt x="10151" y="5209"/>
                  </a:cubicBezTo>
                  <a:lnTo>
                    <a:pt x="10672" y="6343"/>
                  </a:lnTo>
                  <a:cubicBezTo>
                    <a:pt x="10723" y="6443"/>
                    <a:pt x="10682" y="6563"/>
                    <a:pt x="10572" y="6613"/>
                  </a:cubicBezTo>
                  <a:lnTo>
                    <a:pt x="9659" y="7045"/>
                  </a:lnTo>
                  <a:cubicBezTo>
                    <a:pt x="9639" y="6985"/>
                    <a:pt x="9619" y="6934"/>
                    <a:pt x="9599" y="6884"/>
                  </a:cubicBezTo>
                  <a:cubicBezTo>
                    <a:pt x="9408" y="6394"/>
                    <a:pt x="8936" y="6091"/>
                    <a:pt x="8438" y="6091"/>
                  </a:cubicBezTo>
                  <a:cubicBezTo>
                    <a:pt x="8283" y="6091"/>
                    <a:pt x="8126" y="6120"/>
                    <a:pt x="7974" y="6182"/>
                  </a:cubicBezTo>
                  <a:cubicBezTo>
                    <a:pt x="7322" y="6433"/>
                    <a:pt x="7011" y="7165"/>
                    <a:pt x="7262" y="7807"/>
                  </a:cubicBezTo>
                  <a:cubicBezTo>
                    <a:pt x="7282" y="7847"/>
                    <a:pt x="7292" y="7877"/>
                    <a:pt x="7312" y="7917"/>
                  </a:cubicBezTo>
                  <a:lnTo>
                    <a:pt x="7312" y="7927"/>
                  </a:lnTo>
                  <a:lnTo>
                    <a:pt x="7312" y="7937"/>
                  </a:lnTo>
                  <a:cubicBezTo>
                    <a:pt x="7332" y="7988"/>
                    <a:pt x="7362" y="8048"/>
                    <a:pt x="7392" y="8098"/>
                  </a:cubicBezTo>
                  <a:lnTo>
                    <a:pt x="6740" y="8409"/>
                  </a:lnTo>
                  <a:cubicBezTo>
                    <a:pt x="6712" y="8419"/>
                    <a:pt x="6684" y="8424"/>
                    <a:pt x="6656" y="8424"/>
                  </a:cubicBezTo>
                  <a:cubicBezTo>
                    <a:pt x="6574" y="8424"/>
                    <a:pt x="6497" y="8381"/>
                    <a:pt x="6460" y="8299"/>
                  </a:cubicBezTo>
                  <a:lnTo>
                    <a:pt x="6269" y="7887"/>
                  </a:lnTo>
                  <a:cubicBezTo>
                    <a:pt x="6781" y="7667"/>
                    <a:pt x="7112" y="7155"/>
                    <a:pt x="7112" y="6593"/>
                  </a:cubicBezTo>
                  <a:lnTo>
                    <a:pt x="7112" y="5861"/>
                  </a:lnTo>
                  <a:cubicBezTo>
                    <a:pt x="7112" y="5711"/>
                    <a:pt x="7011" y="5580"/>
                    <a:pt x="6871" y="5540"/>
                  </a:cubicBezTo>
                  <a:cubicBezTo>
                    <a:pt x="6861" y="5500"/>
                    <a:pt x="6841" y="5460"/>
                    <a:pt x="6831" y="5430"/>
                  </a:cubicBezTo>
                  <a:cubicBezTo>
                    <a:pt x="6614" y="4951"/>
                    <a:pt x="6149" y="4680"/>
                    <a:pt x="5675" y="4680"/>
                  </a:cubicBezTo>
                  <a:cubicBezTo>
                    <a:pt x="5403" y="4680"/>
                    <a:pt x="5128" y="4769"/>
                    <a:pt x="4895" y="4958"/>
                  </a:cubicBezTo>
                  <a:lnTo>
                    <a:pt x="4373" y="3825"/>
                  </a:lnTo>
                  <a:cubicBezTo>
                    <a:pt x="4323" y="3725"/>
                    <a:pt x="4363" y="3594"/>
                    <a:pt x="4474" y="3544"/>
                  </a:cubicBezTo>
                  <a:lnTo>
                    <a:pt x="5597" y="3023"/>
                  </a:lnTo>
                  <a:cubicBezTo>
                    <a:pt x="5778" y="2932"/>
                    <a:pt x="5858" y="2712"/>
                    <a:pt x="5778" y="2521"/>
                  </a:cubicBezTo>
                  <a:lnTo>
                    <a:pt x="5647" y="2260"/>
                  </a:lnTo>
                  <a:cubicBezTo>
                    <a:pt x="5597" y="2160"/>
                    <a:pt x="5507" y="2080"/>
                    <a:pt x="5396" y="2050"/>
                  </a:cubicBezTo>
                  <a:cubicBezTo>
                    <a:pt x="5216" y="2009"/>
                    <a:pt x="5055" y="1909"/>
                    <a:pt x="4935" y="1769"/>
                  </a:cubicBezTo>
                  <a:cubicBezTo>
                    <a:pt x="4886" y="1703"/>
                    <a:pt x="4825" y="1677"/>
                    <a:pt x="4765" y="1677"/>
                  </a:cubicBezTo>
                  <a:cubicBezTo>
                    <a:pt x="4605" y="1677"/>
                    <a:pt x="4458" y="1871"/>
                    <a:pt x="4604" y="2040"/>
                  </a:cubicBezTo>
                  <a:cubicBezTo>
                    <a:pt x="4774" y="2250"/>
                    <a:pt x="5005" y="2401"/>
                    <a:pt x="5276" y="2471"/>
                  </a:cubicBezTo>
                  <a:lnTo>
                    <a:pt x="5356" y="2651"/>
                  </a:lnTo>
                  <a:lnTo>
                    <a:pt x="4293" y="3153"/>
                  </a:lnTo>
                  <a:cubicBezTo>
                    <a:pt x="3972" y="3303"/>
                    <a:pt x="3832" y="3685"/>
                    <a:pt x="3982" y="4006"/>
                  </a:cubicBezTo>
                  <a:lnTo>
                    <a:pt x="4584" y="5309"/>
                  </a:lnTo>
                  <a:cubicBezTo>
                    <a:pt x="4637" y="5421"/>
                    <a:pt x="4749" y="5481"/>
                    <a:pt x="4861" y="5481"/>
                  </a:cubicBezTo>
                  <a:cubicBezTo>
                    <a:pt x="4939" y="5481"/>
                    <a:pt x="5017" y="5452"/>
                    <a:pt x="5075" y="5390"/>
                  </a:cubicBezTo>
                  <a:cubicBezTo>
                    <a:pt x="5240" y="5203"/>
                    <a:pt x="5463" y="5113"/>
                    <a:pt x="5685" y="5113"/>
                  </a:cubicBezTo>
                  <a:cubicBezTo>
                    <a:pt x="5965" y="5113"/>
                    <a:pt x="6243" y="5256"/>
                    <a:pt x="6399" y="5530"/>
                  </a:cubicBezTo>
                  <a:lnTo>
                    <a:pt x="3089" y="5530"/>
                  </a:lnTo>
                  <a:cubicBezTo>
                    <a:pt x="2989" y="5530"/>
                    <a:pt x="2889" y="5530"/>
                    <a:pt x="2788" y="5540"/>
                  </a:cubicBezTo>
                  <a:cubicBezTo>
                    <a:pt x="2514" y="5579"/>
                    <a:pt x="2556" y="5972"/>
                    <a:pt x="2810" y="5972"/>
                  </a:cubicBezTo>
                  <a:cubicBezTo>
                    <a:pt x="2816" y="5972"/>
                    <a:pt x="2822" y="5972"/>
                    <a:pt x="2829" y="5971"/>
                  </a:cubicBezTo>
                  <a:cubicBezTo>
                    <a:pt x="2919" y="5961"/>
                    <a:pt x="2999" y="5961"/>
                    <a:pt x="3079" y="5961"/>
                  </a:cubicBezTo>
                  <a:lnTo>
                    <a:pt x="6680" y="5961"/>
                  </a:lnTo>
                  <a:lnTo>
                    <a:pt x="6680" y="6593"/>
                  </a:lnTo>
                  <a:cubicBezTo>
                    <a:pt x="6680" y="7135"/>
                    <a:pt x="6239" y="7576"/>
                    <a:pt x="5697" y="7576"/>
                  </a:cubicBezTo>
                  <a:lnTo>
                    <a:pt x="4032" y="7576"/>
                  </a:lnTo>
                  <a:cubicBezTo>
                    <a:pt x="3912" y="7576"/>
                    <a:pt x="3822" y="7677"/>
                    <a:pt x="3822" y="7797"/>
                  </a:cubicBezTo>
                  <a:lnTo>
                    <a:pt x="3822" y="8459"/>
                  </a:lnTo>
                  <a:cubicBezTo>
                    <a:pt x="3822" y="9653"/>
                    <a:pt x="2859" y="10616"/>
                    <a:pt x="1665" y="10616"/>
                  </a:cubicBezTo>
                  <a:cubicBezTo>
                    <a:pt x="1374" y="10616"/>
                    <a:pt x="1374" y="11047"/>
                    <a:pt x="1665" y="11047"/>
                  </a:cubicBezTo>
                  <a:cubicBezTo>
                    <a:pt x="3089" y="11047"/>
                    <a:pt x="4243" y="9893"/>
                    <a:pt x="4253" y="8469"/>
                  </a:cubicBezTo>
                  <a:lnTo>
                    <a:pt x="4253" y="8018"/>
                  </a:lnTo>
                  <a:lnTo>
                    <a:pt x="5236" y="8018"/>
                  </a:lnTo>
                  <a:cubicBezTo>
                    <a:pt x="4855" y="8479"/>
                    <a:pt x="4935" y="9161"/>
                    <a:pt x="5406" y="9522"/>
                  </a:cubicBezTo>
                  <a:cubicBezTo>
                    <a:pt x="4855" y="9944"/>
                    <a:pt x="4855" y="10776"/>
                    <a:pt x="5406" y="11197"/>
                  </a:cubicBezTo>
                  <a:cubicBezTo>
                    <a:pt x="4955" y="11538"/>
                    <a:pt x="4855" y="12190"/>
                    <a:pt x="5196" y="12652"/>
                  </a:cubicBezTo>
                  <a:lnTo>
                    <a:pt x="2377" y="12652"/>
                  </a:lnTo>
                  <a:cubicBezTo>
                    <a:pt x="2327" y="12652"/>
                    <a:pt x="2277" y="12672"/>
                    <a:pt x="2237" y="12702"/>
                  </a:cubicBezTo>
                  <a:lnTo>
                    <a:pt x="191" y="14427"/>
                  </a:lnTo>
                  <a:cubicBezTo>
                    <a:pt x="1" y="14570"/>
                    <a:pt x="148" y="14818"/>
                    <a:pt x="327" y="14818"/>
                  </a:cubicBezTo>
                  <a:cubicBezTo>
                    <a:pt x="375" y="14818"/>
                    <a:pt x="425" y="14800"/>
                    <a:pt x="471" y="14758"/>
                  </a:cubicBezTo>
                  <a:lnTo>
                    <a:pt x="2457" y="13093"/>
                  </a:lnTo>
                  <a:lnTo>
                    <a:pt x="7423" y="13093"/>
                  </a:lnTo>
                  <a:cubicBezTo>
                    <a:pt x="8426" y="13093"/>
                    <a:pt x="8867" y="11809"/>
                    <a:pt x="8065" y="11197"/>
                  </a:cubicBezTo>
                  <a:cubicBezTo>
                    <a:pt x="8616" y="10776"/>
                    <a:pt x="8616" y="9944"/>
                    <a:pt x="8065" y="9522"/>
                  </a:cubicBezTo>
                  <a:cubicBezTo>
                    <a:pt x="8516" y="9171"/>
                    <a:pt x="8606" y="8529"/>
                    <a:pt x="8275" y="8068"/>
                  </a:cubicBezTo>
                  <a:lnTo>
                    <a:pt x="9539" y="8068"/>
                  </a:lnTo>
                  <a:cubicBezTo>
                    <a:pt x="10091" y="8068"/>
                    <a:pt x="10542" y="7647"/>
                    <a:pt x="10592" y="7095"/>
                  </a:cubicBezTo>
                  <a:lnTo>
                    <a:pt x="10753" y="7015"/>
                  </a:lnTo>
                  <a:cubicBezTo>
                    <a:pt x="11074" y="6874"/>
                    <a:pt x="11214" y="6483"/>
                    <a:pt x="11064" y="6162"/>
                  </a:cubicBezTo>
                  <a:lnTo>
                    <a:pt x="10452" y="4858"/>
                  </a:lnTo>
                  <a:cubicBezTo>
                    <a:pt x="10400" y="4748"/>
                    <a:pt x="10294" y="4688"/>
                    <a:pt x="10187" y="4688"/>
                  </a:cubicBezTo>
                  <a:cubicBezTo>
                    <a:pt x="10109" y="4688"/>
                    <a:pt x="10030" y="4720"/>
                    <a:pt x="9970" y="4788"/>
                  </a:cubicBezTo>
                  <a:cubicBezTo>
                    <a:pt x="9890" y="4868"/>
                    <a:pt x="9790" y="4938"/>
                    <a:pt x="9679" y="4989"/>
                  </a:cubicBezTo>
                  <a:cubicBezTo>
                    <a:pt x="9577" y="5032"/>
                    <a:pt x="9470" y="5053"/>
                    <a:pt x="9365" y="5053"/>
                  </a:cubicBezTo>
                  <a:cubicBezTo>
                    <a:pt x="9059" y="5053"/>
                    <a:pt x="8765" y="4878"/>
                    <a:pt x="8616" y="4587"/>
                  </a:cubicBezTo>
                  <a:cubicBezTo>
                    <a:pt x="8355" y="4056"/>
                    <a:pt x="8727" y="3434"/>
                    <a:pt x="9328" y="3404"/>
                  </a:cubicBezTo>
                  <a:cubicBezTo>
                    <a:pt x="9539" y="3394"/>
                    <a:pt x="9669" y="3173"/>
                    <a:pt x="9579" y="2992"/>
                  </a:cubicBezTo>
                  <a:lnTo>
                    <a:pt x="8967" y="1678"/>
                  </a:lnTo>
                  <a:cubicBezTo>
                    <a:pt x="8858" y="1445"/>
                    <a:pt x="8626" y="1307"/>
                    <a:pt x="8385" y="1307"/>
                  </a:cubicBezTo>
                  <a:cubicBezTo>
                    <a:pt x="8294" y="1307"/>
                    <a:pt x="8202" y="1326"/>
                    <a:pt x="8115" y="1368"/>
                  </a:cubicBezTo>
                  <a:lnTo>
                    <a:pt x="6791" y="1989"/>
                  </a:lnTo>
                  <a:lnTo>
                    <a:pt x="6700" y="1809"/>
                  </a:lnTo>
                  <a:cubicBezTo>
                    <a:pt x="6871" y="1468"/>
                    <a:pt x="6871" y="1067"/>
                    <a:pt x="6710" y="726"/>
                  </a:cubicBezTo>
                  <a:cubicBezTo>
                    <a:pt x="6560" y="415"/>
                    <a:pt x="6289" y="174"/>
                    <a:pt x="5958" y="64"/>
                  </a:cubicBezTo>
                  <a:cubicBezTo>
                    <a:pt x="5827" y="21"/>
                    <a:pt x="5696" y="0"/>
                    <a:pt x="5566"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 name="Google Shape;1553;p69"/>
            <p:cNvSpPr/>
            <p:nvPr/>
          </p:nvSpPr>
          <p:spPr>
            <a:xfrm>
              <a:off x="2816211" y="3638794"/>
              <a:ext cx="136518" cy="137549"/>
            </a:xfrm>
            <a:custGeom>
              <a:avLst/>
              <a:gdLst/>
              <a:ahLst/>
              <a:cxnLst/>
              <a:rect l="l" t="t" r="r" b="b"/>
              <a:pathLst>
                <a:path w="5296" h="5336" extrusionOk="0">
                  <a:moveTo>
                    <a:pt x="5044" y="0"/>
                  </a:moveTo>
                  <a:cubicBezTo>
                    <a:pt x="5014" y="0"/>
                    <a:pt x="4984" y="7"/>
                    <a:pt x="4955" y="20"/>
                  </a:cubicBezTo>
                  <a:cubicBezTo>
                    <a:pt x="4022" y="441"/>
                    <a:pt x="3380" y="1314"/>
                    <a:pt x="3270" y="2337"/>
                  </a:cubicBezTo>
                  <a:lnTo>
                    <a:pt x="3139" y="2457"/>
                  </a:lnTo>
                  <a:lnTo>
                    <a:pt x="160" y="4955"/>
                  </a:lnTo>
                  <a:cubicBezTo>
                    <a:pt x="0" y="5107"/>
                    <a:pt x="134" y="5335"/>
                    <a:pt x="306" y="5335"/>
                  </a:cubicBezTo>
                  <a:cubicBezTo>
                    <a:pt x="350" y="5335"/>
                    <a:pt x="396" y="5321"/>
                    <a:pt x="441" y="5286"/>
                  </a:cubicBezTo>
                  <a:lnTo>
                    <a:pt x="3250" y="2929"/>
                  </a:lnTo>
                  <a:lnTo>
                    <a:pt x="3250" y="3139"/>
                  </a:lnTo>
                  <a:cubicBezTo>
                    <a:pt x="3250" y="3285"/>
                    <a:pt x="3360" y="3358"/>
                    <a:pt x="3470" y="3358"/>
                  </a:cubicBezTo>
                  <a:cubicBezTo>
                    <a:pt x="3581" y="3358"/>
                    <a:pt x="3691" y="3285"/>
                    <a:pt x="3691" y="3139"/>
                  </a:cubicBezTo>
                  <a:lnTo>
                    <a:pt x="3691" y="2658"/>
                  </a:lnTo>
                  <a:cubicBezTo>
                    <a:pt x="3691" y="1685"/>
                    <a:pt x="4253" y="812"/>
                    <a:pt x="5135" y="411"/>
                  </a:cubicBezTo>
                  <a:cubicBezTo>
                    <a:pt x="5246" y="361"/>
                    <a:pt x="5296" y="231"/>
                    <a:pt x="5246" y="130"/>
                  </a:cubicBezTo>
                  <a:cubicBezTo>
                    <a:pt x="5209" y="49"/>
                    <a:pt x="5128" y="0"/>
                    <a:pt x="5044"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54" name="Google Shape;1554;p69"/>
          <p:cNvGrpSpPr/>
          <p:nvPr/>
        </p:nvGrpSpPr>
        <p:grpSpPr>
          <a:xfrm>
            <a:off x="2203145" y="3489336"/>
            <a:ext cx="320646" cy="381404"/>
            <a:chOff x="2203145" y="3489336"/>
            <a:chExt cx="320646" cy="381404"/>
          </a:xfrm>
        </p:grpSpPr>
        <p:sp>
          <p:nvSpPr>
            <p:cNvPr id="1555" name="Google Shape;1555;p69"/>
            <p:cNvSpPr/>
            <p:nvPr/>
          </p:nvSpPr>
          <p:spPr>
            <a:xfrm>
              <a:off x="2203145" y="3489336"/>
              <a:ext cx="288321" cy="305128"/>
            </a:xfrm>
            <a:custGeom>
              <a:avLst/>
              <a:gdLst/>
              <a:ahLst/>
              <a:cxnLst/>
              <a:rect l="l" t="t" r="r" b="b"/>
              <a:pathLst>
                <a:path w="11185" h="11837" extrusionOk="0">
                  <a:moveTo>
                    <a:pt x="1174" y="4785"/>
                  </a:moveTo>
                  <a:cubicBezTo>
                    <a:pt x="1525" y="4785"/>
                    <a:pt x="1876" y="5016"/>
                    <a:pt x="1896" y="5477"/>
                  </a:cubicBezTo>
                  <a:lnTo>
                    <a:pt x="1896" y="6179"/>
                  </a:lnTo>
                  <a:cubicBezTo>
                    <a:pt x="1896" y="6303"/>
                    <a:pt x="2002" y="6390"/>
                    <a:pt x="2113" y="6390"/>
                  </a:cubicBezTo>
                  <a:cubicBezTo>
                    <a:pt x="2155" y="6390"/>
                    <a:pt x="2198" y="6377"/>
                    <a:pt x="2237" y="6350"/>
                  </a:cubicBezTo>
                  <a:lnTo>
                    <a:pt x="2769" y="5978"/>
                  </a:lnTo>
                  <a:cubicBezTo>
                    <a:pt x="2803" y="5955"/>
                    <a:pt x="2838" y="5945"/>
                    <a:pt x="2870" y="5945"/>
                  </a:cubicBezTo>
                  <a:cubicBezTo>
                    <a:pt x="3016" y="5945"/>
                    <a:pt x="3117" y="6152"/>
                    <a:pt x="2969" y="6259"/>
                  </a:cubicBezTo>
                  <a:lnTo>
                    <a:pt x="1746" y="7112"/>
                  </a:lnTo>
                  <a:cubicBezTo>
                    <a:pt x="1685" y="7152"/>
                    <a:pt x="1655" y="7212"/>
                    <a:pt x="1655" y="7282"/>
                  </a:cubicBezTo>
                  <a:lnTo>
                    <a:pt x="1655" y="7904"/>
                  </a:lnTo>
                  <a:lnTo>
                    <a:pt x="692" y="7904"/>
                  </a:lnTo>
                  <a:lnTo>
                    <a:pt x="692" y="7112"/>
                  </a:lnTo>
                  <a:cubicBezTo>
                    <a:pt x="692" y="7062"/>
                    <a:pt x="682" y="7022"/>
                    <a:pt x="652" y="6981"/>
                  </a:cubicBezTo>
                  <a:lnTo>
                    <a:pt x="532" y="6831"/>
                  </a:lnTo>
                  <a:cubicBezTo>
                    <a:pt x="482" y="6761"/>
                    <a:pt x="452" y="6681"/>
                    <a:pt x="452" y="6590"/>
                  </a:cubicBezTo>
                  <a:lnTo>
                    <a:pt x="452" y="5477"/>
                  </a:lnTo>
                  <a:cubicBezTo>
                    <a:pt x="472" y="5016"/>
                    <a:pt x="823" y="4785"/>
                    <a:pt x="1174" y="4785"/>
                  </a:cubicBezTo>
                  <a:close/>
                  <a:moveTo>
                    <a:pt x="8195" y="9168"/>
                  </a:moveTo>
                  <a:lnTo>
                    <a:pt x="8195" y="9830"/>
                  </a:lnTo>
                  <a:cubicBezTo>
                    <a:pt x="8195" y="9840"/>
                    <a:pt x="8195" y="9850"/>
                    <a:pt x="8195" y="9850"/>
                  </a:cubicBezTo>
                  <a:cubicBezTo>
                    <a:pt x="8125" y="9910"/>
                    <a:pt x="7914" y="10332"/>
                    <a:pt x="7393" y="10332"/>
                  </a:cubicBezTo>
                  <a:cubicBezTo>
                    <a:pt x="6871" y="10332"/>
                    <a:pt x="6661" y="9910"/>
                    <a:pt x="6590" y="9850"/>
                  </a:cubicBezTo>
                  <a:cubicBezTo>
                    <a:pt x="6590" y="9850"/>
                    <a:pt x="6590" y="9840"/>
                    <a:pt x="6590" y="9830"/>
                  </a:cubicBezTo>
                  <a:lnTo>
                    <a:pt x="6590" y="9171"/>
                  </a:lnTo>
                  <a:lnTo>
                    <a:pt x="6590" y="9171"/>
                  </a:lnTo>
                  <a:cubicBezTo>
                    <a:pt x="6853" y="9244"/>
                    <a:pt x="7120" y="9281"/>
                    <a:pt x="7388" y="9281"/>
                  </a:cubicBezTo>
                  <a:cubicBezTo>
                    <a:pt x="7659" y="9281"/>
                    <a:pt x="7929" y="9243"/>
                    <a:pt x="8195" y="9168"/>
                  </a:cubicBezTo>
                  <a:close/>
                  <a:moveTo>
                    <a:pt x="3812" y="0"/>
                  </a:moveTo>
                  <a:cubicBezTo>
                    <a:pt x="3691" y="0"/>
                    <a:pt x="3591" y="101"/>
                    <a:pt x="3591" y="211"/>
                  </a:cubicBezTo>
                  <a:lnTo>
                    <a:pt x="3591" y="1164"/>
                  </a:lnTo>
                  <a:cubicBezTo>
                    <a:pt x="3591" y="1304"/>
                    <a:pt x="3699" y="1374"/>
                    <a:pt x="3807" y="1374"/>
                  </a:cubicBezTo>
                  <a:cubicBezTo>
                    <a:pt x="3915" y="1374"/>
                    <a:pt x="4022" y="1304"/>
                    <a:pt x="4022" y="1164"/>
                  </a:cubicBezTo>
                  <a:lnTo>
                    <a:pt x="4022" y="442"/>
                  </a:lnTo>
                  <a:lnTo>
                    <a:pt x="7734" y="442"/>
                  </a:lnTo>
                  <a:cubicBezTo>
                    <a:pt x="8927" y="442"/>
                    <a:pt x="9890" y="1405"/>
                    <a:pt x="9890" y="2598"/>
                  </a:cubicBezTo>
                  <a:lnTo>
                    <a:pt x="9890" y="3310"/>
                  </a:lnTo>
                  <a:lnTo>
                    <a:pt x="5377" y="3310"/>
                  </a:lnTo>
                  <a:cubicBezTo>
                    <a:pt x="5176" y="3310"/>
                    <a:pt x="4965" y="3260"/>
                    <a:pt x="4775" y="3170"/>
                  </a:cubicBezTo>
                  <a:lnTo>
                    <a:pt x="4745" y="3160"/>
                  </a:lnTo>
                  <a:cubicBezTo>
                    <a:pt x="4323" y="2929"/>
                    <a:pt x="4043" y="2498"/>
                    <a:pt x="4022" y="2016"/>
                  </a:cubicBezTo>
                  <a:cubicBezTo>
                    <a:pt x="4018" y="1876"/>
                    <a:pt x="3915" y="1808"/>
                    <a:pt x="3810" y="1808"/>
                  </a:cubicBezTo>
                  <a:cubicBezTo>
                    <a:pt x="3699" y="1808"/>
                    <a:pt x="3586" y="1886"/>
                    <a:pt x="3591" y="2036"/>
                  </a:cubicBezTo>
                  <a:cubicBezTo>
                    <a:pt x="3621" y="2628"/>
                    <a:pt x="3932" y="3170"/>
                    <a:pt x="4444" y="3481"/>
                  </a:cubicBezTo>
                  <a:lnTo>
                    <a:pt x="4444" y="3531"/>
                  </a:lnTo>
                  <a:lnTo>
                    <a:pt x="4444" y="4695"/>
                  </a:lnTo>
                  <a:cubicBezTo>
                    <a:pt x="3972" y="4695"/>
                    <a:pt x="3601" y="5076"/>
                    <a:pt x="3601" y="5547"/>
                  </a:cubicBezTo>
                  <a:lnTo>
                    <a:pt x="3601" y="5848"/>
                  </a:lnTo>
                  <a:cubicBezTo>
                    <a:pt x="3601" y="6319"/>
                    <a:pt x="3982" y="6701"/>
                    <a:pt x="4454" y="6701"/>
                  </a:cubicBezTo>
                  <a:lnTo>
                    <a:pt x="4474" y="6701"/>
                  </a:lnTo>
                  <a:cubicBezTo>
                    <a:pt x="4594" y="7714"/>
                    <a:pt x="5226" y="8586"/>
                    <a:pt x="6149" y="9008"/>
                  </a:cubicBezTo>
                  <a:lnTo>
                    <a:pt x="6149" y="9499"/>
                  </a:lnTo>
                  <a:lnTo>
                    <a:pt x="2357" y="9499"/>
                  </a:lnTo>
                  <a:cubicBezTo>
                    <a:pt x="2347" y="9499"/>
                    <a:pt x="2337" y="9489"/>
                    <a:pt x="2337" y="9479"/>
                  </a:cubicBezTo>
                  <a:lnTo>
                    <a:pt x="2337" y="8245"/>
                  </a:lnTo>
                  <a:cubicBezTo>
                    <a:pt x="2337" y="8095"/>
                    <a:pt x="2237" y="7964"/>
                    <a:pt x="2087" y="7924"/>
                  </a:cubicBezTo>
                  <a:lnTo>
                    <a:pt x="2087" y="7403"/>
                  </a:lnTo>
                  <a:lnTo>
                    <a:pt x="3220" y="6610"/>
                  </a:lnTo>
                  <a:cubicBezTo>
                    <a:pt x="3511" y="6430"/>
                    <a:pt x="3591" y="6039"/>
                    <a:pt x="3391" y="5758"/>
                  </a:cubicBezTo>
                  <a:cubicBezTo>
                    <a:pt x="3271" y="5590"/>
                    <a:pt x="3084" y="5501"/>
                    <a:pt x="2895" y="5501"/>
                  </a:cubicBezTo>
                  <a:cubicBezTo>
                    <a:pt x="2766" y="5501"/>
                    <a:pt x="2637" y="5542"/>
                    <a:pt x="2528" y="5627"/>
                  </a:cubicBezTo>
                  <a:lnTo>
                    <a:pt x="2337" y="5758"/>
                  </a:lnTo>
                  <a:lnTo>
                    <a:pt x="2337" y="5477"/>
                  </a:lnTo>
                  <a:cubicBezTo>
                    <a:pt x="2337" y="4845"/>
                    <a:pt x="1816" y="4323"/>
                    <a:pt x="1174" y="4323"/>
                  </a:cubicBezTo>
                  <a:cubicBezTo>
                    <a:pt x="542" y="4323"/>
                    <a:pt x="20" y="4845"/>
                    <a:pt x="20" y="5477"/>
                  </a:cubicBezTo>
                  <a:lnTo>
                    <a:pt x="20" y="6600"/>
                  </a:lnTo>
                  <a:cubicBezTo>
                    <a:pt x="20" y="6781"/>
                    <a:pt x="80" y="6951"/>
                    <a:pt x="191" y="7102"/>
                  </a:cubicBezTo>
                  <a:lnTo>
                    <a:pt x="271" y="7192"/>
                  </a:lnTo>
                  <a:lnTo>
                    <a:pt x="271" y="7914"/>
                  </a:lnTo>
                  <a:cubicBezTo>
                    <a:pt x="111" y="7954"/>
                    <a:pt x="0" y="8085"/>
                    <a:pt x="0" y="8245"/>
                  </a:cubicBezTo>
                  <a:lnTo>
                    <a:pt x="0" y="10673"/>
                  </a:lnTo>
                  <a:cubicBezTo>
                    <a:pt x="0" y="11315"/>
                    <a:pt x="522" y="11836"/>
                    <a:pt x="1164" y="11836"/>
                  </a:cubicBezTo>
                  <a:lnTo>
                    <a:pt x="1344" y="11836"/>
                  </a:lnTo>
                  <a:cubicBezTo>
                    <a:pt x="1635" y="11836"/>
                    <a:pt x="1635" y="11405"/>
                    <a:pt x="1344" y="11405"/>
                  </a:cubicBezTo>
                  <a:lnTo>
                    <a:pt x="1164" y="11405"/>
                  </a:lnTo>
                  <a:cubicBezTo>
                    <a:pt x="753" y="11405"/>
                    <a:pt x="432" y="11074"/>
                    <a:pt x="432" y="10673"/>
                  </a:cubicBezTo>
                  <a:lnTo>
                    <a:pt x="432" y="8336"/>
                  </a:lnTo>
                  <a:lnTo>
                    <a:pt x="1906" y="8336"/>
                  </a:lnTo>
                  <a:lnTo>
                    <a:pt x="1906" y="9469"/>
                  </a:lnTo>
                  <a:cubicBezTo>
                    <a:pt x="1906" y="9720"/>
                    <a:pt x="2107" y="9930"/>
                    <a:pt x="2357" y="9930"/>
                  </a:cubicBezTo>
                  <a:lnTo>
                    <a:pt x="6159" y="9930"/>
                  </a:lnTo>
                  <a:cubicBezTo>
                    <a:pt x="6189" y="10091"/>
                    <a:pt x="6289" y="10161"/>
                    <a:pt x="6390" y="10292"/>
                  </a:cubicBezTo>
                  <a:cubicBezTo>
                    <a:pt x="6630" y="10592"/>
                    <a:pt x="7002" y="10763"/>
                    <a:pt x="7393" y="10763"/>
                  </a:cubicBezTo>
                  <a:cubicBezTo>
                    <a:pt x="8145" y="10763"/>
                    <a:pt x="8456" y="10181"/>
                    <a:pt x="8526" y="10121"/>
                  </a:cubicBezTo>
                  <a:cubicBezTo>
                    <a:pt x="8566" y="10071"/>
                    <a:pt x="8606" y="10001"/>
                    <a:pt x="8616" y="9930"/>
                  </a:cubicBezTo>
                  <a:lnTo>
                    <a:pt x="9138" y="9930"/>
                  </a:lnTo>
                  <a:cubicBezTo>
                    <a:pt x="9640" y="9930"/>
                    <a:pt x="10111" y="10181"/>
                    <a:pt x="10382" y="10602"/>
                  </a:cubicBezTo>
                  <a:cubicBezTo>
                    <a:pt x="10429" y="10673"/>
                    <a:pt x="10493" y="10702"/>
                    <a:pt x="10556" y="10702"/>
                  </a:cubicBezTo>
                  <a:cubicBezTo>
                    <a:pt x="10709" y="10702"/>
                    <a:pt x="10856" y="10532"/>
                    <a:pt x="10743" y="10362"/>
                  </a:cubicBezTo>
                  <a:cubicBezTo>
                    <a:pt x="10392" y="9820"/>
                    <a:pt x="9790" y="9489"/>
                    <a:pt x="9138" y="9489"/>
                  </a:cubicBezTo>
                  <a:lnTo>
                    <a:pt x="8626" y="9489"/>
                  </a:lnTo>
                  <a:lnTo>
                    <a:pt x="8626" y="9008"/>
                  </a:lnTo>
                  <a:cubicBezTo>
                    <a:pt x="8907" y="8877"/>
                    <a:pt x="9168" y="8697"/>
                    <a:pt x="9399" y="8486"/>
                  </a:cubicBezTo>
                  <a:cubicBezTo>
                    <a:pt x="9555" y="8329"/>
                    <a:pt x="9419" y="8106"/>
                    <a:pt x="9251" y="8106"/>
                  </a:cubicBezTo>
                  <a:cubicBezTo>
                    <a:pt x="9204" y="8106"/>
                    <a:pt x="9154" y="8123"/>
                    <a:pt x="9108" y="8165"/>
                  </a:cubicBezTo>
                  <a:cubicBezTo>
                    <a:pt x="8607" y="8637"/>
                    <a:pt x="8001" y="8850"/>
                    <a:pt x="7407" y="8850"/>
                  </a:cubicBezTo>
                  <a:cubicBezTo>
                    <a:pt x="6158" y="8850"/>
                    <a:pt x="4960" y="7911"/>
                    <a:pt x="4885" y="6470"/>
                  </a:cubicBezTo>
                  <a:cubicBezTo>
                    <a:pt x="4875" y="6350"/>
                    <a:pt x="4785" y="6259"/>
                    <a:pt x="4664" y="6259"/>
                  </a:cubicBezTo>
                  <a:lnTo>
                    <a:pt x="4454" y="6259"/>
                  </a:lnTo>
                  <a:cubicBezTo>
                    <a:pt x="4223" y="6259"/>
                    <a:pt x="4033" y="6079"/>
                    <a:pt x="4033" y="5848"/>
                  </a:cubicBezTo>
                  <a:lnTo>
                    <a:pt x="4033" y="5547"/>
                  </a:lnTo>
                  <a:cubicBezTo>
                    <a:pt x="4033" y="5316"/>
                    <a:pt x="4223" y="5126"/>
                    <a:pt x="4454" y="5126"/>
                  </a:cubicBezTo>
                  <a:lnTo>
                    <a:pt x="4664" y="5126"/>
                  </a:lnTo>
                  <a:cubicBezTo>
                    <a:pt x="4785" y="5126"/>
                    <a:pt x="4875" y="5026"/>
                    <a:pt x="4875" y="4905"/>
                  </a:cubicBezTo>
                  <a:lnTo>
                    <a:pt x="4875" y="3671"/>
                  </a:lnTo>
                  <a:cubicBezTo>
                    <a:pt x="5046" y="3712"/>
                    <a:pt x="5216" y="3742"/>
                    <a:pt x="5377" y="3742"/>
                  </a:cubicBezTo>
                  <a:lnTo>
                    <a:pt x="9890" y="3742"/>
                  </a:lnTo>
                  <a:lnTo>
                    <a:pt x="9890" y="4905"/>
                  </a:lnTo>
                  <a:cubicBezTo>
                    <a:pt x="9890" y="5026"/>
                    <a:pt x="9991" y="5116"/>
                    <a:pt x="10111" y="5116"/>
                  </a:cubicBezTo>
                  <a:lnTo>
                    <a:pt x="10332" y="5116"/>
                  </a:lnTo>
                  <a:cubicBezTo>
                    <a:pt x="10562" y="5116"/>
                    <a:pt x="10743" y="5306"/>
                    <a:pt x="10743" y="5537"/>
                  </a:cubicBezTo>
                  <a:lnTo>
                    <a:pt x="10743" y="5838"/>
                  </a:lnTo>
                  <a:cubicBezTo>
                    <a:pt x="10743" y="6069"/>
                    <a:pt x="10562" y="6259"/>
                    <a:pt x="10332" y="6259"/>
                  </a:cubicBezTo>
                  <a:lnTo>
                    <a:pt x="10111" y="6259"/>
                  </a:lnTo>
                  <a:cubicBezTo>
                    <a:pt x="9991" y="6259"/>
                    <a:pt x="9900" y="6350"/>
                    <a:pt x="9890" y="6470"/>
                  </a:cubicBezTo>
                  <a:cubicBezTo>
                    <a:pt x="9880" y="6841"/>
                    <a:pt x="9770" y="7202"/>
                    <a:pt x="9589" y="7533"/>
                  </a:cubicBezTo>
                  <a:cubicBezTo>
                    <a:pt x="9490" y="7675"/>
                    <a:pt x="9678" y="7838"/>
                    <a:pt x="9828" y="7838"/>
                  </a:cubicBezTo>
                  <a:cubicBezTo>
                    <a:pt x="9889" y="7838"/>
                    <a:pt x="9944" y="7811"/>
                    <a:pt x="9971" y="7744"/>
                  </a:cubicBezTo>
                  <a:cubicBezTo>
                    <a:pt x="10151" y="7413"/>
                    <a:pt x="10261" y="7062"/>
                    <a:pt x="10302" y="6691"/>
                  </a:cubicBezTo>
                  <a:lnTo>
                    <a:pt x="10332" y="6691"/>
                  </a:lnTo>
                  <a:cubicBezTo>
                    <a:pt x="10803" y="6691"/>
                    <a:pt x="11184" y="6309"/>
                    <a:pt x="11184" y="5838"/>
                  </a:cubicBezTo>
                  <a:lnTo>
                    <a:pt x="11184" y="5547"/>
                  </a:lnTo>
                  <a:cubicBezTo>
                    <a:pt x="11184" y="5082"/>
                    <a:pt x="10813" y="4694"/>
                    <a:pt x="10349" y="4694"/>
                  </a:cubicBezTo>
                  <a:cubicBezTo>
                    <a:pt x="10344" y="4694"/>
                    <a:pt x="10338" y="4694"/>
                    <a:pt x="10332" y="4695"/>
                  </a:cubicBezTo>
                  <a:lnTo>
                    <a:pt x="10332" y="2598"/>
                  </a:lnTo>
                  <a:cubicBezTo>
                    <a:pt x="10322" y="1164"/>
                    <a:pt x="9168" y="0"/>
                    <a:pt x="7734"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 name="Google Shape;1556;p69"/>
            <p:cNvSpPr/>
            <p:nvPr/>
          </p:nvSpPr>
          <p:spPr>
            <a:xfrm>
              <a:off x="2252792" y="3783045"/>
              <a:ext cx="235297" cy="87695"/>
            </a:xfrm>
            <a:custGeom>
              <a:avLst/>
              <a:gdLst/>
              <a:ahLst/>
              <a:cxnLst/>
              <a:rect l="l" t="t" r="r" b="b"/>
              <a:pathLst>
                <a:path w="9128" h="3402" extrusionOk="0">
                  <a:moveTo>
                    <a:pt x="291" y="1"/>
                  </a:moveTo>
                  <a:cubicBezTo>
                    <a:pt x="0" y="1"/>
                    <a:pt x="0" y="442"/>
                    <a:pt x="291" y="442"/>
                  </a:cubicBezTo>
                  <a:lnTo>
                    <a:pt x="2899" y="442"/>
                  </a:lnTo>
                  <a:cubicBezTo>
                    <a:pt x="2919" y="442"/>
                    <a:pt x="2939" y="452"/>
                    <a:pt x="2939" y="472"/>
                  </a:cubicBezTo>
                  <a:lnTo>
                    <a:pt x="2939" y="3070"/>
                  </a:lnTo>
                  <a:cubicBezTo>
                    <a:pt x="2939" y="3261"/>
                    <a:pt x="3079" y="3401"/>
                    <a:pt x="3270" y="3401"/>
                  </a:cubicBezTo>
                  <a:lnTo>
                    <a:pt x="8797" y="3401"/>
                  </a:lnTo>
                  <a:cubicBezTo>
                    <a:pt x="8987" y="3401"/>
                    <a:pt x="9128" y="3261"/>
                    <a:pt x="9128" y="3070"/>
                  </a:cubicBezTo>
                  <a:lnTo>
                    <a:pt x="9128" y="2970"/>
                  </a:lnTo>
                  <a:cubicBezTo>
                    <a:pt x="9128" y="2850"/>
                    <a:pt x="9038" y="2759"/>
                    <a:pt x="8917" y="2759"/>
                  </a:cubicBezTo>
                  <a:cubicBezTo>
                    <a:pt x="8797" y="2759"/>
                    <a:pt x="8697" y="2850"/>
                    <a:pt x="8697" y="2970"/>
                  </a:cubicBezTo>
                  <a:lnTo>
                    <a:pt x="3370" y="2970"/>
                  </a:lnTo>
                  <a:lnTo>
                    <a:pt x="3370" y="472"/>
                  </a:lnTo>
                  <a:cubicBezTo>
                    <a:pt x="3370" y="212"/>
                    <a:pt x="3160" y="1"/>
                    <a:pt x="2899"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 name="Google Shape;1557;p69"/>
            <p:cNvSpPr/>
            <p:nvPr/>
          </p:nvSpPr>
          <p:spPr>
            <a:xfrm>
              <a:off x="2360181" y="3652894"/>
              <a:ext cx="66377" cy="29025"/>
            </a:xfrm>
            <a:custGeom>
              <a:avLst/>
              <a:gdLst/>
              <a:ahLst/>
              <a:cxnLst/>
              <a:rect l="l" t="t" r="r" b="b"/>
              <a:pathLst>
                <a:path w="2575" h="1126" extrusionOk="0">
                  <a:moveTo>
                    <a:pt x="280" y="1"/>
                  </a:moveTo>
                  <a:cubicBezTo>
                    <a:pt x="140" y="1"/>
                    <a:pt x="0" y="133"/>
                    <a:pt x="77" y="305"/>
                  </a:cubicBezTo>
                  <a:cubicBezTo>
                    <a:pt x="298" y="852"/>
                    <a:pt x="797" y="1125"/>
                    <a:pt x="1297" y="1125"/>
                  </a:cubicBezTo>
                  <a:cubicBezTo>
                    <a:pt x="1797" y="1125"/>
                    <a:pt x="2299" y="852"/>
                    <a:pt x="2524" y="305"/>
                  </a:cubicBezTo>
                  <a:cubicBezTo>
                    <a:pt x="2575" y="185"/>
                    <a:pt x="2514" y="55"/>
                    <a:pt x="2404" y="15"/>
                  </a:cubicBezTo>
                  <a:cubicBezTo>
                    <a:pt x="2379" y="5"/>
                    <a:pt x="2353" y="1"/>
                    <a:pt x="2327" y="1"/>
                  </a:cubicBezTo>
                  <a:cubicBezTo>
                    <a:pt x="2239" y="1"/>
                    <a:pt x="2154" y="52"/>
                    <a:pt x="2123" y="145"/>
                  </a:cubicBezTo>
                  <a:cubicBezTo>
                    <a:pt x="1973" y="511"/>
                    <a:pt x="1637" y="694"/>
                    <a:pt x="1301" y="694"/>
                  </a:cubicBezTo>
                  <a:cubicBezTo>
                    <a:pt x="965" y="694"/>
                    <a:pt x="629" y="511"/>
                    <a:pt x="478" y="145"/>
                  </a:cubicBezTo>
                  <a:cubicBezTo>
                    <a:pt x="438" y="43"/>
                    <a:pt x="359" y="1"/>
                    <a:pt x="28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 name="Google Shape;1558;p69"/>
            <p:cNvSpPr/>
            <p:nvPr/>
          </p:nvSpPr>
          <p:spPr>
            <a:xfrm>
              <a:off x="2352835" y="3611367"/>
              <a:ext cx="11162" cy="14435"/>
            </a:xfrm>
            <a:custGeom>
              <a:avLst/>
              <a:gdLst/>
              <a:ahLst/>
              <a:cxnLst/>
              <a:rect l="l" t="t" r="r" b="b"/>
              <a:pathLst>
                <a:path w="433" h="560" extrusionOk="0">
                  <a:moveTo>
                    <a:pt x="222" y="1"/>
                  </a:moveTo>
                  <a:cubicBezTo>
                    <a:pt x="101" y="1"/>
                    <a:pt x="1" y="101"/>
                    <a:pt x="1" y="221"/>
                  </a:cubicBezTo>
                  <a:lnTo>
                    <a:pt x="1" y="342"/>
                  </a:lnTo>
                  <a:cubicBezTo>
                    <a:pt x="1" y="487"/>
                    <a:pt x="109" y="560"/>
                    <a:pt x="217" y="560"/>
                  </a:cubicBezTo>
                  <a:cubicBezTo>
                    <a:pt x="324" y="560"/>
                    <a:pt x="432" y="487"/>
                    <a:pt x="432" y="342"/>
                  </a:cubicBezTo>
                  <a:lnTo>
                    <a:pt x="432" y="221"/>
                  </a:lnTo>
                  <a:cubicBezTo>
                    <a:pt x="432" y="101"/>
                    <a:pt x="342" y="1"/>
                    <a:pt x="2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 name="Google Shape;1559;p69"/>
            <p:cNvSpPr/>
            <p:nvPr/>
          </p:nvSpPr>
          <p:spPr>
            <a:xfrm>
              <a:off x="2423182" y="3611367"/>
              <a:ext cx="11136" cy="14435"/>
            </a:xfrm>
            <a:custGeom>
              <a:avLst/>
              <a:gdLst/>
              <a:ahLst/>
              <a:cxnLst/>
              <a:rect l="l" t="t" r="r" b="b"/>
              <a:pathLst>
                <a:path w="432" h="560" extrusionOk="0">
                  <a:moveTo>
                    <a:pt x="221" y="1"/>
                  </a:moveTo>
                  <a:cubicBezTo>
                    <a:pt x="101" y="1"/>
                    <a:pt x="0" y="101"/>
                    <a:pt x="0" y="221"/>
                  </a:cubicBezTo>
                  <a:lnTo>
                    <a:pt x="0" y="342"/>
                  </a:lnTo>
                  <a:cubicBezTo>
                    <a:pt x="0" y="487"/>
                    <a:pt x="108" y="560"/>
                    <a:pt x="216" y="560"/>
                  </a:cubicBezTo>
                  <a:cubicBezTo>
                    <a:pt x="324" y="560"/>
                    <a:pt x="432" y="487"/>
                    <a:pt x="432" y="342"/>
                  </a:cubicBezTo>
                  <a:lnTo>
                    <a:pt x="432" y="221"/>
                  </a:lnTo>
                  <a:cubicBezTo>
                    <a:pt x="432" y="101"/>
                    <a:pt x="341" y="1"/>
                    <a:pt x="221"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 name="Google Shape;1560;p69"/>
            <p:cNvSpPr/>
            <p:nvPr/>
          </p:nvSpPr>
          <p:spPr>
            <a:xfrm>
              <a:off x="2426533" y="3795959"/>
              <a:ext cx="67511" cy="59185"/>
            </a:xfrm>
            <a:custGeom>
              <a:avLst/>
              <a:gdLst/>
              <a:ahLst/>
              <a:cxnLst/>
              <a:rect l="l" t="t" r="r" b="b"/>
              <a:pathLst>
                <a:path w="2619" h="2296" extrusionOk="0">
                  <a:moveTo>
                    <a:pt x="1836" y="432"/>
                  </a:moveTo>
                  <a:cubicBezTo>
                    <a:pt x="1842" y="432"/>
                    <a:pt x="1849" y="432"/>
                    <a:pt x="1856" y="433"/>
                  </a:cubicBezTo>
                  <a:cubicBezTo>
                    <a:pt x="2037" y="453"/>
                    <a:pt x="2097" y="633"/>
                    <a:pt x="2107" y="774"/>
                  </a:cubicBezTo>
                  <a:cubicBezTo>
                    <a:pt x="2217" y="1426"/>
                    <a:pt x="1525" y="1777"/>
                    <a:pt x="1305" y="1847"/>
                  </a:cubicBezTo>
                  <a:cubicBezTo>
                    <a:pt x="1084" y="1767"/>
                    <a:pt x="392" y="1416"/>
                    <a:pt x="482" y="774"/>
                  </a:cubicBezTo>
                  <a:cubicBezTo>
                    <a:pt x="502" y="633"/>
                    <a:pt x="562" y="453"/>
                    <a:pt x="733" y="433"/>
                  </a:cubicBezTo>
                  <a:lnTo>
                    <a:pt x="763" y="433"/>
                  </a:lnTo>
                  <a:cubicBezTo>
                    <a:pt x="903" y="433"/>
                    <a:pt x="1034" y="523"/>
                    <a:pt x="1094" y="663"/>
                  </a:cubicBezTo>
                  <a:cubicBezTo>
                    <a:pt x="1124" y="764"/>
                    <a:pt x="1209" y="814"/>
                    <a:pt x="1296" y="814"/>
                  </a:cubicBezTo>
                  <a:cubicBezTo>
                    <a:pt x="1382" y="814"/>
                    <a:pt x="1470" y="764"/>
                    <a:pt x="1505" y="663"/>
                  </a:cubicBezTo>
                  <a:cubicBezTo>
                    <a:pt x="1563" y="529"/>
                    <a:pt x="1693" y="432"/>
                    <a:pt x="1836" y="432"/>
                  </a:cubicBezTo>
                  <a:close/>
                  <a:moveTo>
                    <a:pt x="744" y="0"/>
                  </a:moveTo>
                  <a:cubicBezTo>
                    <a:pt x="730" y="0"/>
                    <a:pt x="717" y="1"/>
                    <a:pt x="703" y="1"/>
                  </a:cubicBezTo>
                  <a:cubicBezTo>
                    <a:pt x="362" y="42"/>
                    <a:pt x="121" y="302"/>
                    <a:pt x="61" y="724"/>
                  </a:cubicBezTo>
                  <a:cubicBezTo>
                    <a:pt x="1" y="1165"/>
                    <a:pt x="181" y="1606"/>
                    <a:pt x="532" y="1877"/>
                  </a:cubicBezTo>
                  <a:cubicBezTo>
                    <a:pt x="743" y="2068"/>
                    <a:pt x="994" y="2208"/>
                    <a:pt x="1264" y="2288"/>
                  </a:cubicBezTo>
                  <a:cubicBezTo>
                    <a:pt x="1280" y="2293"/>
                    <a:pt x="1295" y="2296"/>
                    <a:pt x="1310" y="2296"/>
                  </a:cubicBezTo>
                  <a:cubicBezTo>
                    <a:pt x="1325" y="2296"/>
                    <a:pt x="1340" y="2293"/>
                    <a:pt x="1355" y="2288"/>
                  </a:cubicBezTo>
                  <a:cubicBezTo>
                    <a:pt x="1626" y="2208"/>
                    <a:pt x="1876" y="2068"/>
                    <a:pt x="2087" y="1877"/>
                  </a:cubicBezTo>
                  <a:cubicBezTo>
                    <a:pt x="2438" y="1606"/>
                    <a:pt x="2619" y="1165"/>
                    <a:pt x="2558" y="724"/>
                  </a:cubicBezTo>
                  <a:cubicBezTo>
                    <a:pt x="2498" y="302"/>
                    <a:pt x="2257" y="42"/>
                    <a:pt x="1916" y="1"/>
                  </a:cubicBezTo>
                  <a:cubicBezTo>
                    <a:pt x="1902" y="1"/>
                    <a:pt x="1888" y="0"/>
                    <a:pt x="1873" y="0"/>
                  </a:cubicBezTo>
                  <a:cubicBezTo>
                    <a:pt x="1660" y="0"/>
                    <a:pt x="1464" y="71"/>
                    <a:pt x="1305" y="212"/>
                  </a:cubicBezTo>
                  <a:cubicBezTo>
                    <a:pt x="1154" y="71"/>
                    <a:pt x="951" y="0"/>
                    <a:pt x="744"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 name="Google Shape;1561;p69"/>
            <p:cNvSpPr/>
            <p:nvPr/>
          </p:nvSpPr>
          <p:spPr>
            <a:xfrm>
              <a:off x="2479686" y="3763093"/>
              <a:ext cx="18250" cy="25004"/>
            </a:xfrm>
            <a:custGeom>
              <a:avLst/>
              <a:gdLst/>
              <a:ahLst/>
              <a:cxnLst/>
              <a:rect l="l" t="t" r="r" b="b"/>
              <a:pathLst>
                <a:path w="708" h="970" extrusionOk="0">
                  <a:moveTo>
                    <a:pt x="462" y="0"/>
                  </a:moveTo>
                  <a:cubicBezTo>
                    <a:pt x="369" y="0"/>
                    <a:pt x="287" y="58"/>
                    <a:pt x="256" y="153"/>
                  </a:cubicBezTo>
                  <a:lnTo>
                    <a:pt x="75" y="665"/>
                  </a:lnTo>
                  <a:cubicBezTo>
                    <a:pt x="1" y="844"/>
                    <a:pt x="140" y="970"/>
                    <a:pt x="279" y="970"/>
                  </a:cubicBezTo>
                  <a:cubicBezTo>
                    <a:pt x="365" y="970"/>
                    <a:pt x="452" y="921"/>
                    <a:pt x="486" y="805"/>
                  </a:cubicBezTo>
                  <a:lnTo>
                    <a:pt x="667" y="293"/>
                  </a:lnTo>
                  <a:cubicBezTo>
                    <a:pt x="707" y="173"/>
                    <a:pt x="647" y="53"/>
                    <a:pt x="537" y="13"/>
                  </a:cubicBezTo>
                  <a:cubicBezTo>
                    <a:pt x="511" y="4"/>
                    <a:pt x="486" y="0"/>
                    <a:pt x="46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 name="Google Shape;1562;p69"/>
            <p:cNvSpPr/>
            <p:nvPr/>
          </p:nvSpPr>
          <p:spPr>
            <a:xfrm>
              <a:off x="2449681" y="3765026"/>
              <a:ext cx="20467" cy="24102"/>
            </a:xfrm>
            <a:custGeom>
              <a:avLst/>
              <a:gdLst/>
              <a:ahLst/>
              <a:cxnLst/>
              <a:rect l="l" t="t" r="r" b="b"/>
              <a:pathLst>
                <a:path w="794" h="935" extrusionOk="0">
                  <a:moveTo>
                    <a:pt x="282" y="1"/>
                  </a:moveTo>
                  <a:cubicBezTo>
                    <a:pt x="139" y="1"/>
                    <a:pt x="0" y="138"/>
                    <a:pt x="86" y="309"/>
                  </a:cubicBezTo>
                  <a:lnTo>
                    <a:pt x="316" y="810"/>
                  </a:lnTo>
                  <a:cubicBezTo>
                    <a:pt x="360" y="898"/>
                    <a:pt x="434" y="935"/>
                    <a:pt x="507" y="935"/>
                  </a:cubicBezTo>
                  <a:cubicBezTo>
                    <a:pt x="651" y="935"/>
                    <a:pt x="794" y="793"/>
                    <a:pt x="708" y="620"/>
                  </a:cubicBezTo>
                  <a:lnTo>
                    <a:pt x="477" y="128"/>
                  </a:lnTo>
                  <a:cubicBezTo>
                    <a:pt x="432" y="38"/>
                    <a:pt x="356" y="1"/>
                    <a:pt x="28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 name="Google Shape;1563;p69"/>
            <p:cNvSpPr/>
            <p:nvPr/>
          </p:nvSpPr>
          <p:spPr>
            <a:xfrm>
              <a:off x="2496441" y="3786370"/>
              <a:ext cx="27350" cy="17451"/>
            </a:xfrm>
            <a:custGeom>
              <a:avLst/>
              <a:gdLst/>
              <a:ahLst/>
              <a:cxnLst/>
              <a:rect l="l" t="t" r="r" b="b"/>
              <a:pathLst>
                <a:path w="1061" h="677" extrusionOk="0">
                  <a:moveTo>
                    <a:pt x="817" y="1"/>
                  </a:moveTo>
                  <a:cubicBezTo>
                    <a:pt x="784" y="1"/>
                    <a:pt x="751" y="8"/>
                    <a:pt x="719" y="22"/>
                  </a:cubicBezTo>
                  <a:lnTo>
                    <a:pt x="228" y="263"/>
                  </a:lnTo>
                  <a:cubicBezTo>
                    <a:pt x="1" y="368"/>
                    <a:pt x="115" y="677"/>
                    <a:pt x="320" y="677"/>
                  </a:cubicBezTo>
                  <a:cubicBezTo>
                    <a:pt x="351" y="677"/>
                    <a:pt x="384" y="670"/>
                    <a:pt x="418" y="654"/>
                  </a:cubicBezTo>
                  <a:lnTo>
                    <a:pt x="910" y="414"/>
                  </a:lnTo>
                  <a:cubicBezTo>
                    <a:pt x="1020" y="363"/>
                    <a:pt x="1060" y="233"/>
                    <a:pt x="1010" y="123"/>
                  </a:cubicBezTo>
                  <a:cubicBezTo>
                    <a:pt x="974" y="44"/>
                    <a:pt x="898" y="1"/>
                    <a:pt x="817"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64" name="Google Shape;1564;p69"/>
          <p:cNvGrpSpPr/>
          <p:nvPr/>
        </p:nvGrpSpPr>
        <p:grpSpPr>
          <a:xfrm>
            <a:off x="1543035" y="3489336"/>
            <a:ext cx="364339" cy="381404"/>
            <a:chOff x="1543035" y="3489336"/>
            <a:chExt cx="364339" cy="381404"/>
          </a:xfrm>
        </p:grpSpPr>
        <p:sp>
          <p:nvSpPr>
            <p:cNvPr id="1565" name="Google Shape;1565;p69"/>
            <p:cNvSpPr/>
            <p:nvPr/>
          </p:nvSpPr>
          <p:spPr>
            <a:xfrm>
              <a:off x="1776347" y="3652894"/>
              <a:ext cx="66119" cy="29025"/>
            </a:xfrm>
            <a:custGeom>
              <a:avLst/>
              <a:gdLst/>
              <a:ahLst/>
              <a:cxnLst/>
              <a:rect l="l" t="t" r="r" b="b"/>
              <a:pathLst>
                <a:path w="2565" h="1126" extrusionOk="0">
                  <a:moveTo>
                    <a:pt x="280" y="1"/>
                  </a:moveTo>
                  <a:cubicBezTo>
                    <a:pt x="140" y="1"/>
                    <a:pt x="0" y="133"/>
                    <a:pt x="77" y="305"/>
                  </a:cubicBezTo>
                  <a:cubicBezTo>
                    <a:pt x="298" y="852"/>
                    <a:pt x="797" y="1125"/>
                    <a:pt x="1297" y="1125"/>
                  </a:cubicBezTo>
                  <a:cubicBezTo>
                    <a:pt x="1797" y="1125"/>
                    <a:pt x="2299" y="852"/>
                    <a:pt x="2525" y="305"/>
                  </a:cubicBezTo>
                  <a:cubicBezTo>
                    <a:pt x="2565" y="185"/>
                    <a:pt x="2514" y="55"/>
                    <a:pt x="2404" y="15"/>
                  </a:cubicBezTo>
                  <a:cubicBezTo>
                    <a:pt x="2377" y="5"/>
                    <a:pt x="2349" y="1"/>
                    <a:pt x="2323" y="1"/>
                  </a:cubicBezTo>
                  <a:cubicBezTo>
                    <a:pt x="2233" y="1"/>
                    <a:pt x="2152" y="52"/>
                    <a:pt x="2113" y="145"/>
                  </a:cubicBezTo>
                  <a:cubicBezTo>
                    <a:pt x="1968" y="511"/>
                    <a:pt x="1632" y="694"/>
                    <a:pt x="1296" y="694"/>
                  </a:cubicBezTo>
                  <a:cubicBezTo>
                    <a:pt x="960" y="694"/>
                    <a:pt x="624" y="511"/>
                    <a:pt x="478" y="145"/>
                  </a:cubicBezTo>
                  <a:cubicBezTo>
                    <a:pt x="438" y="43"/>
                    <a:pt x="359" y="1"/>
                    <a:pt x="28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 name="Google Shape;1566;p69"/>
            <p:cNvSpPr/>
            <p:nvPr/>
          </p:nvSpPr>
          <p:spPr>
            <a:xfrm>
              <a:off x="1768742" y="3611367"/>
              <a:ext cx="11419" cy="14435"/>
            </a:xfrm>
            <a:custGeom>
              <a:avLst/>
              <a:gdLst/>
              <a:ahLst/>
              <a:cxnLst/>
              <a:rect l="l" t="t" r="r" b="b"/>
              <a:pathLst>
                <a:path w="443" h="560" extrusionOk="0">
                  <a:moveTo>
                    <a:pt x="222" y="1"/>
                  </a:moveTo>
                  <a:cubicBezTo>
                    <a:pt x="101" y="1"/>
                    <a:pt x="1" y="101"/>
                    <a:pt x="1" y="221"/>
                  </a:cubicBezTo>
                  <a:lnTo>
                    <a:pt x="1" y="342"/>
                  </a:lnTo>
                  <a:cubicBezTo>
                    <a:pt x="1" y="487"/>
                    <a:pt x="111" y="560"/>
                    <a:pt x="222" y="560"/>
                  </a:cubicBezTo>
                  <a:cubicBezTo>
                    <a:pt x="332" y="560"/>
                    <a:pt x="442" y="487"/>
                    <a:pt x="442" y="342"/>
                  </a:cubicBezTo>
                  <a:lnTo>
                    <a:pt x="442" y="221"/>
                  </a:lnTo>
                  <a:cubicBezTo>
                    <a:pt x="442" y="101"/>
                    <a:pt x="342" y="1"/>
                    <a:pt x="2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 name="Google Shape;1567;p69"/>
            <p:cNvSpPr/>
            <p:nvPr/>
          </p:nvSpPr>
          <p:spPr>
            <a:xfrm>
              <a:off x="1839347" y="3611367"/>
              <a:ext cx="11136" cy="14435"/>
            </a:xfrm>
            <a:custGeom>
              <a:avLst/>
              <a:gdLst/>
              <a:ahLst/>
              <a:cxnLst/>
              <a:rect l="l" t="t" r="r" b="b"/>
              <a:pathLst>
                <a:path w="432" h="560" extrusionOk="0">
                  <a:moveTo>
                    <a:pt x="211" y="1"/>
                  </a:moveTo>
                  <a:cubicBezTo>
                    <a:pt x="91" y="1"/>
                    <a:pt x="0" y="101"/>
                    <a:pt x="0" y="221"/>
                  </a:cubicBezTo>
                  <a:lnTo>
                    <a:pt x="0" y="342"/>
                  </a:lnTo>
                  <a:cubicBezTo>
                    <a:pt x="0" y="487"/>
                    <a:pt x="108" y="560"/>
                    <a:pt x="216" y="560"/>
                  </a:cubicBezTo>
                  <a:cubicBezTo>
                    <a:pt x="324" y="560"/>
                    <a:pt x="432" y="487"/>
                    <a:pt x="432" y="342"/>
                  </a:cubicBezTo>
                  <a:lnTo>
                    <a:pt x="432" y="221"/>
                  </a:lnTo>
                  <a:cubicBezTo>
                    <a:pt x="432" y="101"/>
                    <a:pt x="331" y="1"/>
                    <a:pt x="211"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 name="Google Shape;1568;p69"/>
            <p:cNvSpPr/>
            <p:nvPr/>
          </p:nvSpPr>
          <p:spPr>
            <a:xfrm>
              <a:off x="1543035" y="3489336"/>
              <a:ext cx="364339" cy="381404"/>
            </a:xfrm>
            <a:custGeom>
              <a:avLst/>
              <a:gdLst/>
              <a:ahLst/>
              <a:cxnLst/>
              <a:rect l="l" t="t" r="r" b="b"/>
              <a:pathLst>
                <a:path w="14134" h="14796" extrusionOk="0">
                  <a:moveTo>
                    <a:pt x="6219" y="4113"/>
                  </a:moveTo>
                  <a:lnTo>
                    <a:pt x="6219" y="4424"/>
                  </a:lnTo>
                  <a:cubicBezTo>
                    <a:pt x="6219" y="4644"/>
                    <a:pt x="6039" y="4825"/>
                    <a:pt x="5818" y="4825"/>
                  </a:cubicBezTo>
                  <a:lnTo>
                    <a:pt x="4343" y="4825"/>
                  </a:lnTo>
                  <a:cubicBezTo>
                    <a:pt x="4113" y="4825"/>
                    <a:pt x="3932" y="4644"/>
                    <a:pt x="3932" y="4424"/>
                  </a:cubicBezTo>
                  <a:lnTo>
                    <a:pt x="3932" y="4353"/>
                  </a:lnTo>
                  <a:lnTo>
                    <a:pt x="3932" y="4113"/>
                  </a:lnTo>
                  <a:close/>
                  <a:moveTo>
                    <a:pt x="6761" y="4564"/>
                  </a:moveTo>
                  <a:cubicBezTo>
                    <a:pt x="6771" y="4564"/>
                    <a:pt x="6781" y="4574"/>
                    <a:pt x="6781" y="4584"/>
                  </a:cubicBezTo>
                  <a:lnTo>
                    <a:pt x="6781" y="6741"/>
                  </a:lnTo>
                  <a:cubicBezTo>
                    <a:pt x="6781" y="6751"/>
                    <a:pt x="6771" y="6761"/>
                    <a:pt x="6761" y="6761"/>
                  </a:cubicBezTo>
                  <a:lnTo>
                    <a:pt x="3120" y="6761"/>
                  </a:lnTo>
                  <a:cubicBezTo>
                    <a:pt x="3110" y="6761"/>
                    <a:pt x="3100" y="6751"/>
                    <a:pt x="3100" y="6741"/>
                  </a:cubicBezTo>
                  <a:lnTo>
                    <a:pt x="3100" y="5667"/>
                  </a:lnTo>
                  <a:lnTo>
                    <a:pt x="3100" y="4584"/>
                  </a:lnTo>
                  <a:cubicBezTo>
                    <a:pt x="3100" y="4574"/>
                    <a:pt x="3110" y="4564"/>
                    <a:pt x="3120" y="4564"/>
                  </a:cubicBezTo>
                  <a:lnTo>
                    <a:pt x="3521" y="4564"/>
                  </a:lnTo>
                  <a:cubicBezTo>
                    <a:pt x="3591" y="4965"/>
                    <a:pt x="3932" y="5256"/>
                    <a:pt x="4343" y="5256"/>
                  </a:cubicBezTo>
                  <a:lnTo>
                    <a:pt x="5818" y="5256"/>
                  </a:lnTo>
                  <a:cubicBezTo>
                    <a:pt x="6219" y="5256"/>
                    <a:pt x="6560" y="4965"/>
                    <a:pt x="6640" y="4564"/>
                  </a:cubicBezTo>
                  <a:close/>
                  <a:moveTo>
                    <a:pt x="5467" y="7192"/>
                  </a:moveTo>
                  <a:lnTo>
                    <a:pt x="5467" y="7904"/>
                  </a:lnTo>
                  <a:lnTo>
                    <a:pt x="4695" y="7904"/>
                  </a:lnTo>
                  <a:lnTo>
                    <a:pt x="4695" y="7192"/>
                  </a:lnTo>
                  <a:close/>
                  <a:moveTo>
                    <a:pt x="7212" y="6681"/>
                  </a:moveTo>
                  <a:cubicBezTo>
                    <a:pt x="7272" y="6691"/>
                    <a:pt x="7343" y="6701"/>
                    <a:pt x="7413" y="6701"/>
                  </a:cubicBezTo>
                  <a:lnTo>
                    <a:pt x="7423" y="6701"/>
                  </a:lnTo>
                  <a:cubicBezTo>
                    <a:pt x="7553" y="7704"/>
                    <a:pt x="8185" y="8576"/>
                    <a:pt x="9108" y="9008"/>
                  </a:cubicBezTo>
                  <a:lnTo>
                    <a:pt x="9108" y="9299"/>
                  </a:lnTo>
                  <a:lnTo>
                    <a:pt x="8948" y="9489"/>
                  </a:lnTo>
                  <a:lnTo>
                    <a:pt x="6269" y="9489"/>
                  </a:lnTo>
                  <a:cubicBezTo>
                    <a:pt x="6259" y="9489"/>
                    <a:pt x="6249" y="9479"/>
                    <a:pt x="6249" y="9469"/>
                  </a:cubicBezTo>
                  <a:lnTo>
                    <a:pt x="6249" y="8245"/>
                  </a:lnTo>
                  <a:cubicBezTo>
                    <a:pt x="6249" y="8055"/>
                    <a:pt x="6089" y="7904"/>
                    <a:pt x="5908" y="7904"/>
                  </a:cubicBezTo>
                  <a:lnTo>
                    <a:pt x="5898" y="7904"/>
                  </a:lnTo>
                  <a:lnTo>
                    <a:pt x="5898" y="7192"/>
                  </a:lnTo>
                  <a:lnTo>
                    <a:pt x="6761" y="7192"/>
                  </a:lnTo>
                  <a:cubicBezTo>
                    <a:pt x="7012" y="7192"/>
                    <a:pt x="7212" y="6992"/>
                    <a:pt x="7212" y="6741"/>
                  </a:cubicBezTo>
                  <a:lnTo>
                    <a:pt x="7212" y="6681"/>
                  </a:lnTo>
                  <a:close/>
                  <a:moveTo>
                    <a:pt x="11154" y="9168"/>
                  </a:moveTo>
                  <a:lnTo>
                    <a:pt x="11154" y="9981"/>
                  </a:lnTo>
                  <a:cubicBezTo>
                    <a:pt x="11154" y="9981"/>
                    <a:pt x="11154" y="9991"/>
                    <a:pt x="11154" y="9991"/>
                  </a:cubicBezTo>
                  <a:lnTo>
                    <a:pt x="10372" y="10943"/>
                  </a:lnTo>
                  <a:cubicBezTo>
                    <a:pt x="10367" y="10949"/>
                    <a:pt x="10362" y="10951"/>
                    <a:pt x="10356" y="10951"/>
                  </a:cubicBezTo>
                  <a:cubicBezTo>
                    <a:pt x="10349" y="10951"/>
                    <a:pt x="10342" y="10949"/>
                    <a:pt x="10332" y="10943"/>
                  </a:cubicBezTo>
                  <a:lnTo>
                    <a:pt x="9559" y="9991"/>
                  </a:lnTo>
                  <a:cubicBezTo>
                    <a:pt x="9559" y="9991"/>
                    <a:pt x="9559" y="9981"/>
                    <a:pt x="9559" y="9981"/>
                  </a:cubicBezTo>
                  <a:lnTo>
                    <a:pt x="9559" y="9171"/>
                  </a:lnTo>
                  <a:lnTo>
                    <a:pt x="9559" y="9171"/>
                  </a:lnTo>
                  <a:cubicBezTo>
                    <a:pt x="9817" y="9244"/>
                    <a:pt x="10084" y="9281"/>
                    <a:pt x="10352" y="9281"/>
                  </a:cubicBezTo>
                  <a:cubicBezTo>
                    <a:pt x="10623" y="9281"/>
                    <a:pt x="10893" y="9243"/>
                    <a:pt x="11154" y="9168"/>
                  </a:cubicBezTo>
                  <a:close/>
                  <a:moveTo>
                    <a:pt x="9118" y="9991"/>
                  </a:moveTo>
                  <a:cubicBezTo>
                    <a:pt x="9118" y="10091"/>
                    <a:pt x="9148" y="10191"/>
                    <a:pt x="9208" y="10271"/>
                  </a:cubicBezTo>
                  <a:lnTo>
                    <a:pt x="9218" y="10271"/>
                  </a:lnTo>
                  <a:lnTo>
                    <a:pt x="10001" y="11224"/>
                  </a:lnTo>
                  <a:lnTo>
                    <a:pt x="10021" y="11244"/>
                  </a:lnTo>
                  <a:lnTo>
                    <a:pt x="9068" y="11836"/>
                  </a:lnTo>
                  <a:lnTo>
                    <a:pt x="8877" y="10512"/>
                  </a:lnTo>
                  <a:cubicBezTo>
                    <a:pt x="8857" y="10392"/>
                    <a:pt x="8887" y="10271"/>
                    <a:pt x="8968" y="10171"/>
                  </a:cubicBezTo>
                  <a:lnTo>
                    <a:pt x="9118" y="9991"/>
                  </a:lnTo>
                  <a:close/>
                  <a:moveTo>
                    <a:pt x="11586" y="9991"/>
                  </a:moveTo>
                  <a:lnTo>
                    <a:pt x="11736" y="10171"/>
                  </a:lnTo>
                  <a:cubicBezTo>
                    <a:pt x="11816" y="10271"/>
                    <a:pt x="11846" y="10392"/>
                    <a:pt x="11826" y="10512"/>
                  </a:cubicBezTo>
                  <a:lnTo>
                    <a:pt x="11626" y="11836"/>
                  </a:lnTo>
                  <a:lnTo>
                    <a:pt x="10683" y="11244"/>
                  </a:lnTo>
                  <a:lnTo>
                    <a:pt x="10703" y="11224"/>
                  </a:lnTo>
                  <a:lnTo>
                    <a:pt x="11485" y="10271"/>
                  </a:lnTo>
                  <a:cubicBezTo>
                    <a:pt x="11555" y="10191"/>
                    <a:pt x="11586" y="10091"/>
                    <a:pt x="11586" y="9991"/>
                  </a:cubicBezTo>
                  <a:close/>
                  <a:moveTo>
                    <a:pt x="6761" y="0"/>
                  </a:moveTo>
                  <a:cubicBezTo>
                    <a:pt x="6640" y="0"/>
                    <a:pt x="6550" y="101"/>
                    <a:pt x="6550" y="221"/>
                  </a:cubicBezTo>
                  <a:lnTo>
                    <a:pt x="6550" y="1164"/>
                  </a:lnTo>
                  <a:cubicBezTo>
                    <a:pt x="6550" y="1304"/>
                    <a:pt x="6658" y="1374"/>
                    <a:pt x="6766" y="1374"/>
                  </a:cubicBezTo>
                  <a:cubicBezTo>
                    <a:pt x="6874" y="1374"/>
                    <a:pt x="6982" y="1304"/>
                    <a:pt x="6982" y="1164"/>
                  </a:cubicBezTo>
                  <a:lnTo>
                    <a:pt x="6982" y="442"/>
                  </a:lnTo>
                  <a:lnTo>
                    <a:pt x="10683" y="442"/>
                  </a:lnTo>
                  <a:cubicBezTo>
                    <a:pt x="11876" y="442"/>
                    <a:pt x="12849" y="1405"/>
                    <a:pt x="12849" y="2598"/>
                  </a:cubicBezTo>
                  <a:lnTo>
                    <a:pt x="12849" y="3310"/>
                  </a:lnTo>
                  <a:lnTo>
                    <a:pt x="8336" y="3310"/>
                  </a:lnTo>
                  <a:cubicBezTo>
                    <a:pt x="8125" y="3310"/>
                    <a:pt x="7914" y="3260"/>
                    <a:pt x="7734" y="3170"/>
                  </a:cubicBezTo>
                  <a:lnTo>
                    <a:pt x="7704" y="3160"/>
                  </a:lnTo>
                  <a:cubicBezTo>
                    <a:pt x="7272" y="2939"/>
                    <a:pt x="7002" y="2498"/>
                    <a:pt x="6982" y="2016"/>
                  </a:cubicBezTo>
                  <a:cubicBezTo>
                    <a:pt x="6977" y="1876"/>
                    <a:pt x="6871" y="1808"/>
                    <a:pt x="6766" y="1808"/>
                  </a:cubicBezTo>
                  <a:cubicBezTo>
                    <a:pt x="6653" y="1808"/>
                    <a:pt x="6540" y="1886"/>
                    <a:pt x="6550" y="2036"/>
                  </a:cubicBezTo>
                  <a:cubicBezTo>
                    <a:pt x="6570" y="2628"/>
                    <a:pt x="6891" y="3170"/>
                    <a:pt x="7403" y="3481"/>
                  </a:cubicBezTo>
                  <a:lnTo>
                    <a:pt x="7403" y="3531"/>
                  </a:lnTo>
                  <a:lnTo>
                    <a:pt x="7403" y="4695"/>
                  </a:lnTo>
                  <a:cubicBezTo>
                    <a:pt x="7333" y="4695"/>
                    <a:pt x="7272" y="4705"/>
                    <a:pt x="7202" y="4715"/>
                  </a:cubicBezTo>
                  <a:lnTo>
                    <a:pt x="7202" y="4594"/>
                  </a:lnTo>
                  <a:cubicBezTo>
                    <a:pt x="7202" y="4343"/>
                    <a:pt x="7002" y="4143"/>
                    <a:pt x="6751" y="4143"/>
                  </a:cubicBezTo>
                  <a:lnTo>
                    <a:pt x="6640" y="4143"/>
                  </a:lnTo>
                  <a:lnTo>
                    <a:pt x="6640" y="4113"/>
                  </a:lnTo>
                  <a:cubicBezTo>
                    <a:pt x="6640" y="3872"/>
                    <a:pt x="6450" y="3681"/>
                    <a:pt x="6209" y="3681"/>
                  </a:cubicBezTo>
                  <a:lnTo>
                    <a:pt x="3932" y="3681"/>
                  </a:lnTo>
                  <a:cubicBezTo>
                    <a:pt x="3702" y="3681"/>
                    <a:pt x="3501" y="3872"/>
                    <a:pt x="3501" y="4113"/>
                  </a:cubicBezTo>
                  <a:lnTo>
                    <a:pt x="3501" y="4143"/>
                  </a:lnTo>
                  <a:lnTo>
                    <a:pt x="3120" y="4143"/>
                  </a:lnTo>
                  <a:cubicBezTo>
                    <a:pt x="2869" y="4143"/>
                    <a:pt x="2668" y="4343"/>
                    <a:pt x="2668" y="4594"/>
                  </a:cubicBezTo>
                  <a:lnTo>
                    <a:pt x="2668" y="5457"/>
                  </a:lnTo>
                  <a:lnTo>
                    <a:pt x="2568" y="5457"/>
                  </a:lnTo>
                  <a:cubicBezTo>
                    <a:pt x="2167" y="5457"/>
                    <a:pt x="1836" y="5778"/>
                    <a:pt x="1836" y="6189"/>
                  </a:cubicBezTo>
                  <a:lnTo>
                    <a:pt x="1836" y="7162"/>
                  </a:lnTo>
                  <a:cubicBezTo>
                    <a:pt x="1851" y="7378"/>
                    <a:pt x="1690" y="7485"/>
                    <a:pt x="1530" y="7485"/>
                  </a:cubicBezTo>
                  <a:cubicBezTo>
                    <a:pt x="1369" y="7485"/>
                    <a:pt x="1209" y="7378"/>
                    <a:pt x="1224" y="7162"/>
                  </a:cubicBezTo>
                  <a:lnTo>
                    <a:pt x="1224" y="6189"/>
                  </a:lnTo>
                  <a:cubicBezTo>
                    <a:pt x="1224" y="5778"/>
                    <a:pt x="893" y="5457"/>
                    <a:pt x="492" y="5457"/>
                  </a:cubicBezTo>
                  <a:lnTo>
                    <a:pt x="291" y="5457"/>
                  </a:lnTo>
                  <a:cubicBezTo>
                    <a:pt x="0" y="5457"/>
                    <a:pt x="0" y="5888"/>
                    <a:pt x="291" y="5888"/>
                  </a:cubicBezTo>
                  <a:lnTo>
                    <a:pt x="492" y="5888"/>
                  </a:lnTo>
                  <a:cubicBezTo>
                    <a:pt x="662" y="5888"/>
                    <a:pt x="793" y="6019"/>
                    <a:pt x="793" y="6189"/>
                  </a:cubicBezTo>
                  <a:lnTo>
                    <a:pt x="793" y="7162"/>
                  </a:lnTo>
                  <a:cubicBezTo>
                    <a:pt x="793" y="7573"/>
                    <a:pt x="1124" y="7894"/>
                    <a:pt x="1535" y="7894"/>
                  </a:cubicBezTo>
                  <a:cubicBezTo>
                    <a:pt x="1936" y="7894"/>
                    <a:pt x="2267" y="7573"/>
                    <a:pt x="2267" y="7162"/>
                  </a:cubicBezTo>
                  <a:lnTo>
                    <a:pt x="2267" y="6189"/>
                  </a:lnTo>
                  <a:cubicBezTo>
                    <a:pt x="2267" y="6019"/>
                    <a:pt x="2408" y="5888"/>
                    <a:pt x="2568" y="5888"/>
                  </a:cubicBezTo>
                  <a:lnTo>
                    <a:pt x="2668" y="5888"/>
                  </a:lnTo>
                  <a:lnTo>
                    <a:pt x="2668" y="6751"/>
                  </a:lnTo>
                  <a:cubicBezTo>
                    <a:pt x="2668" y="6992"/>
                    <a:pt x="2869" y="7202"/>
                    <a:pt x="3120" y="7202"/>
                  </a:cubicBezTo>
                  <a:lnTo>
                    <a:pt x="4263" y="7202"/>
                  </a:lnTo>
                  <a:lnTo>
                    <a:pt x="4263" y="7904"/>
                  </a:lnTo>
                  <a:lnTo>
                    <a:pt x="4253" y="7904"/>
                  </a:lnTo>
                  <a:cubicBezTo>
                    <a:pt x="4063" y="7904"/>
                    <a:pt x="3912" y="8065"/>
                    <a:pt x="3912" y="8255"/>
                  </a:cubicBezTo>
                  <a:lnTo>
                    <a:pt x="3912" y="10673"/>
                  </a:lnTo>
                  <a:cubicBezTo>
                    <a:pt x="3912" y="11315"/>
                    <a:pt x="4434" y="11836"/>
                    <a:pt x="5076" y="11836"/>
                  </a:cubicBezTo>
                  <a:lnTo>
                    <a:pt x="5266" y="11836"/>
                  </a:lnTo>
                  <a:cubicBezTo>
                    <a:pt x="5547" y="11836"/>
                    <a:pt x="5547" y="11405"/>
                    <a:pt x="5266" y="11405"/>
                  </a:cubicBezTo>
                  <a:lnTo>
                    <a:pt x="5076" y="11405"/>
                  </a:lnTo>
                  <a:cubicBezTo>
                    <a:pt x="4674" y="11405"/>
                    <a:pt x="4343" y="11074"/>
                    <a:pt x="4343" y="10673"/>
                  </a:cubicBezTo>
                  <a:lnTo>
                    <a:pt x="4343" y="8336"/>
                  </a:lnTo>
                  <a:lnTo>
                    <a:pt x="5818" y="8336"/>
                  </a:lnTo>
                  <a:lnTo>
                    <a:pt x="5818" y="9469"/>
                  </a:lnTo>
                  <a:cubicBezTo>
                    <a:pt x="5818" y="9720"/>
                    <a:pt x="6019" y="9930"/>
                    <a:pt x="6269" y="9930"/>
                  </a:cubicBezTo>
                  <a:lnTo>
                    <a:pt x="8606" y="9930"/>
                  </a:lnTo>
                  <a:cubicBezTo>
                    <a:pt x="8466" y="10111"/>
                    <a:pt x="8406" y="10342"/>
                    <a:pt x="8436" y="10572"/>
                  </a:cubicBezTo>
                  <a:lnTo>
                    <a:pt x="8647" y="12007"/>
                  </a:lnTo>
                  <a:cubicBezTo>
                    <a:pt x="8675" y="12195"/>
                    <a:pt x="8835" y="12315"/>
                    <a:pt x="9004" y="12315"/>
                  </a:cubicBezTo>
                  <a:cubicBezTo>
                    <a:pt x="9069" y="12315"/>
                    <a:pt x="9137" y="12297"/>
                    <a:pt x="9198" y="12257"/>
                  </a:cubicBezTo>
                  <a:lnTo>
                    <a:pt x="10342" y="11545"/>
                  </a:lnTo>
                  <a:lnTo>
                    <a:pt x="11485" y="12268"/>
                  </a:lnTo>
                  <a:cubicBezTo>
                    <a:pt x="11545" y="12303"/>
                    <a:pt x="11609" y="12319"/>
                    <a:pt x="11673" y="12319"/>
                  </a:cubicBezTo>
                  <a:cubicBezTo>
                    <a:pt x="11845" y="12319"/>
                    <a:pt x="12008" y="12200"/>
                    <a:pt x="12037" y="12017"/>
                  </a:cubicBezTo>
                  <a:lnTo>
                    <a:pt x="12248" y="10572"/>
                  </a:lnTo>
                  <a:cubicBezTo>
                    <a:pt x="12288" y="10352"/>
                    <a:pt x="12227" y="10111"/>
                    <a:pt x="12087" y="9930"/>
                  </a:cubicBezTo>
                  <a:lnTo>
                    <a:pt x="12097" y="9930"/>
                  </a:lnTo>
                  <a:cubicBezTo>
                    <a:pt x="12920" y="9930"/>
                    <a:pt x="13582" y="10592"/>
                    <a:pt x="13582" y="11405"/>
                  </a:cubicBezTo>
                  <a:lnTo>
                    <a:pt x="13582" y="14364"/>
                  </a:lnTo>
                  <a:lnTo>
                    <a:pt x="12869" y="14364"/>
                  </a:lnTo>
                  <a:lnTo>
                    <a:pt x="12869" y="12759"/>
                  </a:lnTo>
                  <a:cubicBezTo>
                    <a:pt x="12869" y="12614"/>
                    <a:pt x="12762" y="12541"/>
                    <a:pt x="12654" y="12541"/>
                  </a:cubicBezTo>
                  <a:cubicBezTo>
                    <a:pt x="12546" y="12541"/>
                    <a:pt x="12438" y="12614"/>
                    <a:pt x="12438" y="12759"/>
                  </a:cubicBezTo>
                  <a:lnTo>
                    <a:pt x="12438" y="14364"/>
                  </a:lnTo>
                  <a:lnTo>
                    <a:pt x="8255" y="14364"/>
                  </a:lnTo>
                  <a:lnTo>
                    <a:pt x="8255" y="11866"/>
                  </a:lnTo>
                  <a:cubicBezTo>
                    <a:pt x="8255" y="11606"/>
                    <a:pt x="8045" y="11395"/>
                    <a:pt x="7784" y="11395"/>
                  </a:cubicBezTo>
                  <a:lnTo>
                    <a:pt x="6129" y="11395"/>
                  </a:lnTo>
                  <a:cubicBezTo>
                    <a:pt x="5838" y="11395"/>
                    <a:pt x="5838" y="11836"/>
                    <a:pt x="6129" y="11836"/>
                  </a:cubicBezTo>
                  <a:lnTo>
                    <a:pt x="7784" y="11836"/>
                  </a:lnTo>
                  <a:cubicBezTo>
                    <a:pt x="7804" y="11836"/>
                    <a:pt x="7814" y="11846"/>
                    <a:pt x="7814" y="11866"/>
                  </a:cubicBezTo>
                  <a:lnTo>
                    <a:pt x="7814" y="14464"/>
                  </a:lnTo>
                  <a:cubicBezTo>
                    <a:pt x="7814" y="14655"/>
                    <a:pt x="7965" y="14795"/>
                    <a:pt x="8145" y="14795"/>
                  </a:cubicBezTo>
                  <a:lnTo>
                    <a:pt x="13682" y="14795"/>
                  </a:lnTo>
                  <a:cubicBezTo>
                    <a:pt x="13862" y="14795"/>
                    <a:pt x="14013" y="14655"/>
                    <a:pt x="14013" y="14464"/>
                  </a:cubicBezTo>
                  <a:lnTo>
                    <a:pt x="14013" y="11405"/>
                  </a:lnTo>
                  <a:cubicBezTo>
                    <a:pt x="14013" y="10352"/>
                    <a:pt x="13160" y="9499"/>
                    <a:pt x="12097" y="9489"/>
                  </a:cubicBezTo>
                  <a:lnTo>
                    <a:pt x="11746" y="9489"/>
                  </a:lnTo>
                  <a:lnTo>
                    <a:pt x="11586" y="9299"/>
                  </a:lnTo>
                  <a:lnTo>
                    <a:pt x="11586" y="9008"/>
                  </a:lnTo>
                  <a:cubicBezTo>
                    <a:pt x="11876" y="8877"/>
                    <a:pt x="12137" y="8697"/>
                    <a:pt x="12358" y="8486"/>
                  </a:cubicBezTo>
                  <a:cubicBezTo>
                    <a:pt x="12522" y="8329"/>
                    <a:pt x="12381" y="8106"/>
                    <a:pt x="12211" y="8106"/>
                  </a:cubicBezTo>
                  <a:cubicBezTo>
                    <a:pt x="12163" y="8106"/>
                    <a:pt x="12113" y="8123"/>
                    <a:pt x="12067" y="8165"/>
                  </a:cubicBezTo>
                  <a:cubicBezTo>
                    <a:pt x="11593" y="8612"/>
                    <a:pt x="10972" y="8851"/>
                    <a:pt x="10344" y="8851"/>
                  </a:cubicBezTo>
                  <a:cubicBezTo>
                    <a:pt x="10028" y="8851"/>
                    <a:pt x="9711" y="8791"/>
                    <a:pt x="9409" y="8667"/>
                  </a:cubicBezTo>
                  <a:cubicBezTo>
                    <a:pt x="8506" y="8305"/>
                    <a:pt x="7894" y="7443"/>
                    <a:pt x="7844" y="6470"/>
                  </a:cubicBezTo>
                  <a:cubicBezTo>
                    <a:pt x="7834" y="6360"/>
                    <a:pt x="7744" y="6269"/>
                    <a:pt x="7623" y="6269"/>
                  </a:cubicBezTo>
                  <a:lnTo>
                    <a:pt x="7413" y="6269"/>
                  </a:lnTo>
                  <a:cubicBezTo>
                    <a:pt x="7343" y="6269"/>
                    <a:pt x="7272" y="6249"/>
                    <a:pt x="7212" y="6219"/>
                  </a:cubicBezTo>
                  <a:lnTo>
                    <a:pt x="7212" y="5176"/>
                  </a:lnTo>
                  <a:cubicBezTo>
                    <a:pt x="7262" y="5143"/>
                    <a:pt x="7319" y="5123"/>
                    <a:pt x="7377" y="5123"/>
                  </a:cubicBezTo>
                  <a:cubicBezTo>
                    <a:pt x="7389" y="5123"/>
                    <a:pt x="7401" y="5124"/>
                    <a:pt x="7413" y="5126"/>
                  </a:cubicBezTo>
                  <a:lnTo>
                    <a:pt x="7623" y="5126"/>
                  </a:lnTo>
                  <a:cubicBezTo>
                    <a:pt x="7744" y="5126"/>
                    <a:pt x="7834" y="5026"/>
                    <a:pt x="7834" y="4905"/>
                  </a:cubicBezTo>
                  <a:lnTo>
                    <a:pt x="7834" y="3671"/>
                  </a:lnTo>
                  <a:cubicBezTo>
                    <a:pt x="8005" y="3712"/>
                    <a:pt x="8175" y="3742"/>
                    <a:pt x="8336" y="3742"/>
                  </a:cubicBezTo>
                  <a:lnTo>
                    <a:pt x="12849" y="3742"/>
                  </a:lnTo>
                  <a:lnTo>
                    <a:pt x="12849" y="4905"/>
                  </a:lnTo>
                  <a:cubicBezTo>
                    <a:pt x="12849" y="5026"/>
                    <a:pt x="12950" y="5116"/>
                    <a:pt x="13070" y="5116"/>
                  </a:cubicBezTo>
                  <a:lnTo>
                    <a:pt x="13281" y="5116"/>
                  </a:lnTo>
                  <a:cubicBezTo>
                    <a:pt x="13511" y="5116"/>
                    <a:pt x="13702" y="5306"/>
                    <a:pt x="13702" y="5537"/>
                  </a:cubicBezTo>
                  <a:lnTo>
                    <a:pt x="13702" y="5838"/>
                  </a:lnTo>
                  <a:cubicBezTo>
                    <a:pt x="13702" y="6079"/>
                    <a:pt x="13521" y="6269"/>
                    <a:pt x="13281" y="6269"/>
                  </a:cubicBezTo>
                  <a:lnTo>
                    <a:pt x="13070" y="6269"/>
                  </a:lnTo>
                  <a:cubicBezTo>
                    <a:pt x="13064" y="6269"/>
                    <a:pt x="13058" y="6269"/>
                    <a:pt x="13052" y="6269"/>
                  </a:cubicBezTo>
                  <a:cubicBezTo>
                    <a:pt x="12941" y="6269"/>
                    <a:pt x="12859" y="6356"/>
                    <a:pt x="12849" y="6470"/>
                  </a:cubicBezTo>
                  <a:cubicBezTo>
                    <a:pt x="12829" y="6841"/>
                    <a:pt x="12729" y="7212"/>
                    <a:pt x="12548" y="7533"/>
                  </a:cubicBezTo>
                  <a:cubicBezTo>
                    <a:pt x="12442" y="7675"/>
                    <a:pt x="12633" y="7838"/>
                    <a:pt x="12785" y="7838"/>
                  </a:cubicBezTo>
                  <a:cubicBezTo>
                    <a:pt x="12848" y="7838"/>
                    <a:pt x="12903" y="7811"/>
                    <a:pt x="12930" y="7744"/>
                  </a:cubicBezTo>
                  <a:cubicBezTo>
                    <a:pt x="13100" y="7423"/>
                    <a:pt x="13221" y="7062"/>
                    <a:pt x="13261" y="6701"/>
                  </a:cubicBezTo>
                  <a:lnTo>
                    <a:pt x="13281" y="6701"/>
                  </a:lnTo>
                  <a:cubicBezTo>
                    <a:pt x="13752" y="6701"/>
                    <a:pt x="14133" y="6319"/>
                    <a:pt x="14133" y="5848"/>
                  </a:cubicBezTo>
                  <a:lnTo>
                    <a:pt x="14133" y="5547"/>
                  </a:lnTo>
                  <a:cubicBezTo>
                    <a:pt x="14133" y="5076"/>
                    <a:pt x="13752" y="4695"/>
                    <a:pt x="13281" y="4695"/>
                  </a:cubicBezTo>
                  <a:lnTo>
                    <a:pt x="13281" y="3531"/>
                  </a:lnTo>
                  <a:lnTo>
                    <a:pt x="13281" y="2598"/>
                  </a:lnTo>
                  <a:cubicBezTo>
                    <a:pt x="13281" y="1164"/>
                    <a:pt x="12117" y="10"/>
                    <a:pt x="10683"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 name="Google Shape;1569;p69"/>
            <p:cNvSpPr/>
            <p:nvPr/>
          </p:nvSpPr>
          <p:spPr>
            <a:xfrm>
              <a:off x="1581469" y="3555249"/>
              <a:ext cx="29412" cy="24875"/>
            </a:xfrm>
            <a:custGeom>
              <a:avLst/>
              <a:gdLst/>
              <a:ahLst/>
              <a:cxnLst/>
              <a:rect l="l" t="t" r="r" b="b"/>
              <a:pathLst>
                <a:path w="1141" h="965" extrusionOk="0">
                  <a:moveTo>
                    <a:pt x="313" y="1"/>
                  </a:moveTo>
                  <a:cubicBezTo>
                    <a:pt x="147" y="1"/>
                    <a:pt x="1" y="219"/>
                    <a:pt x="154" y="372"/>
                  </a:cubicBezTo>
                  <a:lnTo>
                    <a:pt x="676" y="894"/>
                  </a:lnTo>
                  <a:cubicBezTo>
                    <a:pt x="725" y="943"/>
                    <a:pt x="780" y="964"/>
                    <a:pt x="832" y="964"/>
                  </a:cubicBezTo>
                  <a:cubicBezTo>
                    <a:pt x="1000" y="964"/>
                    <a:pt x="1140" y="746"/>
                    <a:pt x="987" y="593"/>
                  </a:cubicBezTo>
                  <a:lnTo>
                    <a:pt x="465" y="71"/>
                  </a:lnTo>
                  <a:cubicBezTo>
                    <a:pt x="418" y="22"/>
                    <a:pt x="365" y="1"/>
                    <a:pt x="313"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 name="Google Shape;1570;p69"/>
            <p:cNvSpPr/>
            <p:nvPr/>
          </p:nvSpPr>
          <p:spPr>
            <a:xfrm>
              <a:off x="1563579" y="3585769"/>
              <a:ext cx="34284" cy="16317"/>
            </a:xfrm>
            <a:custGeom>
              <a:avLst/>
              <a:gdLst/>
              <a:ahLst/>
              <a:cxnLst/>
              <a:rect l="l" t="t" r="r" b="b"/>
              <a:pathLst>
                <a:path w="1330" h="633" extrusionOk="0">
                  <a:moveTo>
                    <a:pt x="309" y="1"/>
                  </a:moveTo>
                  <a:cubicBezTo>
                    <a:pt x="79" y="1"/>
                    <a:pt x="0" y="368"/>
                    <a:pt x="267" y="432"/>
                  </a:cubicBezTo>
                  <a:cubicBezTo>
                    <a:pt x="1019" y="633"/>
                    <a:pt x="979" y="633"/>
                    <a:pt x="1029" y="633"/>
                  </a:cubicBezTo>
                  <a:cubicBezTo>
                    <a:pt x="1290" y="623"/>
                    <a:pt x="1330" y="271"/>
                    <a:pt x="1089" y="201"/>
                  </a:cubicBezTo>
                  <a:lnTo>
                    <a:pt x="377" y="11"/>
                  </a:lnTo>
                  <a:cubicBezTo>
                    <a:pt x="353" y="4"/>
                    <a:pt x="331" y="1"/>
                    <a:pt x="309"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 name="Google Shape;1571;p69"/>
            <p:cNvSpPr/>
            <p:nvPr/>
          </p:nvSpPr>
          <p:spPr>
            <a:xfrm>
              <a:off x="1613562" y="3537798"/>
              <a:ext cx="18122" cy="29567"/>
            </a:xfrm>
            <a:custGeom>
              <a:avLst/>
              <a:gdLst/>
              <a:ahLst/>
              <a:cxnLst/>
              <a:rect l="l" t="t" r="r" b="b"/>
              <a:pathLst>
                <a:path w="703" h="1147" extrusionOk="0">
                  <a:moveTo>
                    <a:pt x="260" y="0"/>
                  </a:moveTo>
                  <a:cubicBezTo>
                    <a:pt x="131" y="0"/>
                    <a:pt x="1" y="105"/>
                    <a:pt x="43" y="267"/>
                  </a:cubicBezTo>
                  <a:lnTo>
                    <a:pt x="233" y="979"/>
                  </a:lnTo>
                  <a:cubicBezTo>
                    <a:pt x="262" y="1096"/>
                    <a:pt x="349" y="1147"/>
                    <a:pt x="437" y="1147"/>
                  </a:cubicBezTo>
                  <a:cubicBezTo>
                    <a:pt x="568" y="1147"/>
                    <a:pt x="702" y="1036"/>
                    <a:pt x="655" y="869"/>
                  </a:cubicBezTo>
                  <a:lnTo>
                    <a:pt x="464" y="156"/>
                  </a:lnTo>
                  <a:cubicBezTo>
                    <a:pt x="432" y="48"/>
                    <a:pt x="346" y="0"/>
                    <a:pt x="26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72" name="Google Shape;1572;p69"/>
          <p:cNvGrpSpPr/>
          <p:nvPr/>
        </p:nvGrpSpPr>
        <p:grpSpPr>
          <a:xfrm>
            <a:off x="895581" y="3502766"/>
            <a:ext cx="384523" cy="354982"/>
            <a:chOff x="895581" y="3502766"/>
            <a:chExt cx="384523" cy="354982"/>
          </a:xfrm>
        </p:grpSpPr>
        <p:sp>
          <p:nvSpPr>
            <p:cNvPr id="1573" name="Google Shape;1573;p69"/>
            <p:cNvSpPr/>
            <p:nvPr/>
          </p:nvSpPr>
          <p:spPr>
            <a:xfrm>
              <a:off x="895581" y="3601288"/>
              <a:ext cx="298942" cy="256460"/>
            </a:xfrm>
            <a:custGeom>
              <a:avLst/>
              <a:gdLst/>
              <a:ahLst/>
              <a:cxnLst/>
              <a:rect l="l" t="t" r="r" b="b"/>
              <a:pathLst>
                <a:path w="11597" h="9949" extrusionOk="0">
                  <a:moveTo>
                    <a:pt x="2338" y="432"/>
                  </a:moveTo>
                  <a:cubicBezTo>
                    <a:pt x="2639" y="432"/>
                    <a:pt x="2890" y="683"/>
                    <a:pt x="2890" y="983"/>
                  </a:cubicBezTo>
                  <a:lnTo>
                    <a:pt x="2890" y="2017"/>
                  </a:lnTo>
                  <a:cubicBezTo>
                    <a:pt x="2890" y="2317"/>
                    <a:pt x="2639" y="2568"/>
                    <a:pt x="2338" y="2568"/>
                  </a:cubicBezTo>
                  <a:lnTo>
                    <a:pt x="2328" y="2568"/>
                  </a:lnTo>
                  <a:lnTo>
                    <a:pt x="2328" y="432"/>
                  </a:lnTo>
                  <a:close/>
                  <a:moveTo>
                    <a:pt x="5798" y="3220"/>
                  </a:moveTo>
                  <a:cubicBezTo>
                    <a:pt x="6220" y="3551"/>
                    <a:pt x="6681" y="3812"/>
                    <a:pt x="7193" y="3983"/>
                  </a:cubicBezTo>
                  <a:cubicBezTo>
                    <a:pt x="6741" y="4153"/>
                    <a:pt x="6270" y="4243"/>
                    <a:pt x="5798" y="4243"/>
                  </a:cubicBezTo>
                  <a:cubicBezTo>
                    <a:pt x="5457" y="4243"/>
                    <a:pt x="5126" y="4193"/>
                    <a:pt x="4795" y="4113"/>
                  </a:cubicBezTo>
                  <a:lnTo>
                    <a:pt x="4795" y="3842"/>
                  </a:lnTo>
                  <a:cubicBezTo>
                    <a:pt x="5156" y="3672"/>
                    <a:pt x="5487" y="3471"/>
                    <a:pt x="5798" y="3220"/>
                  </a:cubicBezTo>
                  <a:close/>
                  <a:moveTo>
                    <a:pt x="753" y="3842"/>
                  </a:moveTo>
                  <a:lnTo>
                    <a:pt x="753" y="3842"/>
                  </a:lnTo>
                  <a:cubicBezTo>
                    <a:pt x="1124" y="3973"/>
                    <a:pt x="1505" y="4073"/>
                    <a:pt x="1897" y="4143"/>
                  </a:cubicBezTo>
                  <a:lnTo>
                    <a:pt x="1897" y="5086"/>
                  </a:lnTo>
                  <a:cubicBezTo>
                    <a:pt x="1465" y="4725"/>
                    <a:pt x="1084" y="4304"/>
                    <a:pt x="753" y="3842"/>
                  </a:cubicBezTo>
                  <a:close/>
                  <a:moveTo>
                    <a:pt x="2238" y="0"/>
                  </a:moveTo>
                  <a:cubicBezTo>
                    <a:pt x="2057" y="0"/>
                    <a:pt x="1907" y="151"/>
                    <a:pt x="1907" y="331"/>
                  </a:cubicBezTo>
                  <a:lnTo>
                    <a:pt x="1907" y="3702"/>
                  </a:lnTo>
                  <a:cubicBezTo>
                    <a:pt x="1475" y="3611"/>
                    <a:pt x="1054" y="3501"/>
                    <a:pt x="653" y="3351"/>
                  </a:cubicBezTo>
                  <a:cubicBezTo>
                    <a:pt x="914" y="3250"/>
                    <a:pt x="1174" y="3140"/>
                    <a:pt x="1425" y="3000"/>
                  </a:cubicBezTo>
                  <a:cubicBezTo>
                    <a:pt x="1623" y="2931"/>
                    <a:pt x="1475" y="2597"/>
                    <a:pt x="1308" y="2597"/>
                  </a:cubicBezTo>
                  <a:cubicBezTo>
                    <a:pt x="1280" y="2597"/>
                    <a:pt x="1252" y="2607"/>
                    <a:pt x="1225" y="2628"/>
                  </a:cubicBezTo>
                  <a:cubicBezTo>
                    <a:pt x="984" y="2749"/>
                    <a:pt x="743" y="2859"/>
                    <a:pt x="502" y="2949"/>
                  </a:cubicBezTo>
                  <a:cubicBezTo>
                    <a:pt x="151" y="3070"/>
                    <a:pt x="1" y="3481"/>
                    <a:pt x="201" y="3792"/>
                  </a:cubicBezTo>
                  <a:cubicBezTo>
                    <a:pt x="653" y="4514"/>
                    <a:pt x="1225" y="5136"/>
                    <a:pt x="1897" y="5638"/>
                  </a:cubicBezTo>
                  <a:lnTo>
                    <a:pt x="1897" y="9730"/>
                  </a:lnTo>
                  <a:cubicBezTo>
                    <a:pt x="1897" y="9875"/>
                    <a:pt x="2007" y="9948"/>
                    <a:pt x="2117" y="9948"/>
                  </a:cubicBezTo>
                  <a:cubicBezTo>
                    <a:pt x="2228" y="9948"/>
                    <a:pt x="2338" y="9875"/>
                    <a:pt x="2338" y="9730"/>
                  </a:cubicBezTo>
                  <a:lnTo>
                    <a:pt x="2338" y="3000"/>
                  </a:lnTo>
                  <a:lnTo>
                    <a:pt x="2348" y="3000"/>
                  </a:lnTo>
                  <a:cubicBezTo>
                    <a:pt x="2890" y="3000"/>
                    <a:pt x="3321" y="2558"/>
                    <a:pt x="3321" y="2017"/>
                  </a:cubicBezTo>
                  <a:lnTo>
                    <a:pt x="3321" y="993"/>
                  </a:lnTo>
                  <a:cubicBezTo>
                    <a:pt x="3451" y="1044"/>
                    <a:pt x="3562" y="1104"/>
                    <a:pt x="3672" y="1184"/>
                  </a:cubicBezTo>
                  <a:lnTo>
                    <a:pt x="3692" y="1194"/>
                  </a:lnTo>
                  <a:cubicBezTo>
                    <a:pt x="4113" y="1515"/>
                    <a:pt x="4364" y="2007"/>
                    <a:pt x="4364" y="2528"/>
                  </a:cubicBezTo>
                  <a:lnTo>
                    <a:pt x="4364" y="3692"/>
                  </a:lnTo>
                  <a:lnTo>
                    <a:pt x="4364" y="4594"/>
                  </a:lnTo>
                  <a:lnTo>
                    <a:pt x="3341" y="4594"/>
                  </a:lnTo>
                  <a:cubicBezTo>
                    <a:pt x="3060" y="4594"/>
                    <a:pt x="3060" y="5026"/>
                    <a:pt x="3341" y="5026"/>
                  </a:cubicBezTo>
                  <a:lnTo>
                    <a:pt x="4354" y="5026"/>
                  </a:lnTo>
                  <a:lnTo>
                    <a:pt x="4354" y="7774"/>
                  </a:lnTo>
                  <a:lnTo>
                    <a:pt x="3341" y="7774"/>
                  </a:lnTo>
                  <a:cubicBezTo>
                    <a:pt x="3060" y="7774"/>
                    <a:pt x="3060" y="8205"/>
                    <a:pt x="3341" y="8205"/>
                  </a:cubicBezTo>
                  <a:lnTo>
                    <a:pt x="4354" y="8205"/>
                  </a:lnTo>
                  <a:lnTo>
                    <a:pt x="4354" y="9730"/>
                  </a:lnTo>
                  <a:cubicBezTo>
                    <a:pt x="4354" y="9875"/>
                    <a:pt x="4464" y="9948"/>
                    <a:pt x="4575" y="9948"/>
                  </a:cubicBezTo>
                  <a:cubicBezTo>
                    <a:pt x="4685" y="9948"/>
                    <a:pt x="4795" y="9875"/>
                    <a:pt x="4795" y="9730"/>
                  </a:cubicBezTo>
                  <a:lnTo>
                    <a:pt x="4795" y="4554"/>
                  </a:lnTo>
                  <a:cubicBezTo>
                    <a:pt x="5116" y="4635"/>
                    <a:pt x="5457" y="4675"/>
                    <a:pt x="5798" y="4675"/>
                  </a:cubicBezTo>
                  <a:cubicBezTo>
                    <a:pt x="5817" y="4675"/>
                    <a:pt x="5836" y="4675"/>
                    <a:pt x="5855" y="4675"/>
                  </a:cubicBezTo>
                  <a:cubicBezTo>
                    <a:pt x="6548" y="4675"/>
                    <a:pt x="7229" y="4495"/>
                    <a:pt x="7825" y="4153"/>
                  </a:cubicBezTo>
                  <a:cubicBezTo>
                    <a:pt x="8116" y="4203"/>
                    <a:pt x="8406" y="4233"/>
                    <a:pt x="8687" y="4233"/>
                  </a:cubicBezTo>
                  <a:lnTo>
                    <a:pt x="8788" y="4233"/>
                  </a:lnTo>
                  <a:cubicBezTo>
                    <a:pt x="9490" y="4203"/>
                    <a:pt x="10182" y="4073"/>
                    <a:pt x="10844" y="3842"/>
                  </a:cubicBezTo>
                  <a:lnTo>
                    <a:pt x="10844" y="3842"/>
                  </a:lnTo>
                  <a:cubicBezTo>
                    <a:pt x="9712" y="5481"/>
                    <a:pt x="7842" y="6460"/>
                    <a:pt x="5859" y="6460"/>
                  </a:cubicBezTo>
                  <a:cubicBezTo>
                    <a:pt x="5839" y="6460"/>
                    <a:pt x="5819" y="6460"/>
                    <a:pt x="5798" y="6460"/>
                  </a:cubicBezTo>
                  <a:cubicBezTo>
                    <a:pt x="5678" y="6460"/>
                    <a:pt x="5558" y="6460"/>
                    <a:pt x="5447" y="6450"/>
                  </a:cubicBezTo>
                  <a:cubicBezTo>
                    <a:pt x="5438" y="6449"/>
                    <a:pt x="5429" y="6449"/>
                    <a:pt x="5420" y="6449"/>
                  </a:cubicBezTo>
                  <a:cubicBezTo>
                    <a:pt x="5148" y="6449"/>
                    <a:pt x="5126" y="6882"/>
                    <a:pt x="5418" y="6882"/>
                  </a:cubicBezTo>
                  <a:cubicBezTo>
                    <a:pt x="5421" y="6882"/>
                    <a:pt x="5424" y="6881"/>
                    <a:pt x="5427" y="6881"/>
                  </a:cubicBezTo>
                  <a:cubicBezTo>
                    <a:pt x="5548" y="6881"/>
                    <a:pt x="5678" y="6891"/>
                    <a:pt x="5798" y="6891"/>
                  </a:cubicBezTo>
                  <a:cubicBezTo>
                    <a:pt x="9109" y="6891"/>
                    <a:pt x="10814" y="4725"/>
                    <a:pt x="11406" y="3792"/>
                  </a:cubicBezTo>
                  <a:cubicBezTo>
                    <a:pt x="11596" y="3481"/>
                    <a:pt x="11456" y="3060"/>
                    <a:pt x="11105" y="2939"/>
                  </a:cubicBezTo>
                  <a:cubicBezTo>
                    <a:pt x="10423" y="2699"/>
                    <a:pt x="9801" y="2317"/>
                    <a:pt x="9299" y="1816"/>
                  </a:cubicBezTo>
                  <a:cubicBezTo>
                    <a:pt x="9229" y="1736"/>
                    <a:pt x="9159" y="1676"/>
                    <a:pt x="9088" y="1605"/>
                  </a:cubicBezTo>
                  <a:cubicBezTo>
                    <a:pt x="9042" y="1564"/>
                    <a:pt x="8992" y="1546"/>
                    <a:pt x="8943" y="1546"/>
                  </a:cubicBezTo>
                  <a:cubicBezTo>
                    <a:pt x="8771" y="1546"/>
                    <a:pt x="8625" y="1770"/>
                    <a:pt x="8798" y="1926"/>
                  </a:cubicBezTo>
                  <a:cubicBezTo>
                    <a:pt x="8858" y="1986"/>
                    <a:pt x="8918" y="2047"/>
                    <a:pt x="8988" y="2117"/>
                  </a:cubicBezTo>
                  <a:cubicBezTo>
                    <a:pt x="9540" y="2669"/>
                    <a:pt x="10212" y="3090"/>
                    <a:pt x="10954" y="3351"/>
                  </a:cubicBezTo>
                  <a:cubicBezTo>
                    <a:pt x="10303" y="3590"/>
                    <a:pt x="9517" y="3802"/>
                    <a:pt x="8693" y="3802"/>
                  </a:cubicBezTo>
                  <a:cubicBezTo>
                    <a:pt x="8413" y="3802"/>
                    <a:pt x="8129" y="3778"/>
                    <a:pt x="7845" y="3722"/>
                  </a:cubicBezTo>
                  <a:lnTo>
                    <a:pt x="7835" y="3722"/>
                  </a:lnTo>
                  <a:cubicBezTo>
                    <a:pt x="7133" y="3581"/>
                    <a:pt x="6481" y="3260"/>
                    <a:pt x="5939" y="2789"/>
                  </a:cubicBezTo>
                  <a:cubicBezTo>
                    <a:pt x="5899" y="2755"/>
                    <a:pt x="5849" y="2737"/>
                    <a:pt x="5799" y="2737"/>
                  </a:cubicBezTo>
                  <a:cubicBezTo>
                    <a:pt x="5761" y="2737"/>
                    <a:pt x="5723" y="2747"/>
                    <a:pt x="5688" y="2769"/>
                  </a:cubicBezTo>
                  <a:lnTo>
                    <a:pt x="5658" y="2779"/>
                  </a:lnTo>
                  <a:cubicBezTo>
                    <a:pt x="5397" y="3010"/>
                    <a:pt x="5106" y="3200"/>
                    <a:pt x="4795" y="3361"/>
                  </a:cubicBezTo>
                  <a:lnTo>
                    <a:pt x="4795" y="2538"/>
                  </a:lnTo>
                  <a:cubicBezTo>
                    <a:pt x="4795" y="2007"/>
                    <a:pt x="4595" y="1495"/>
                    <a:pt x="4234" y="1114"/>
                  </a:cubicBezTo>
                  <a:cubicBezTo>
                    <a:pt x="4416" y="1070"/>
                    <a:pt x="4586" y="1050"/>
                    <a:pt x="4743" y="1050"/>
                  </a:cubicBezTo>
                  <a:cubicBezTo>
                    <a:pt x="5156" y="1050"/>
                    <a:pt x="5473" y="1188"/>
                    <a:pt x="5648" y="1385"/>
                  </a:cubicBezTo>
                  <a:cubicBezTo>
                    <a:pt x="5688" y="1430"/>
                    <a:pt x="5746" y="1452"/>
                    <a:pt x="5805" y="1452"/>
                  </a:cubicBezTo>
                  <a:cubicBezTo>
                    <a:pt x="5864" y="1452"/>
                    <a:pt x="5924" y="1430"/>
                    <a:pt x="5969" y="1385"/>
                  </a:cubicBezTo>
                  <a:cubicBezTo>
                    <a:pt x="6152" y="1176"/>
                    <a:pt x="6471" y="1045"/>
                    <a:pt x="6868" y="1045"/>
                  </a:cubicBezTo>
                  <a:cubicBezTo>
                    <a:pt x="7233" y="1045"/>
                    <a:pt x="7664" y="1155"/>
                    <a:pt x="8116" y="1415"/>
                  </a:cubicBezTo>
                  <a:cubicBezTo>
                    <a:pt x="8156" y="1439"/>
                    <a:pt x="8195" y="1449"/>
                    <a:pt x="8232" y="1449"/>
                  </a:cubicBezTo>
                  <a:cubicBezTo>
                    <a:pt x="8425" y="1449"/>
                    <a:pt x="8547" y="1162"/>
                    <a:pt x="8336" y="1044"/>
                  </a:cubicBezTo>
                  <a:cubicBezTo>
                    <a:pt x="7875" y="753"/>
                    <a:pt x="7333" y="612"/>
                    <a:pt x="6791" y="612"/>
                  </a:cubicBezTo>
                  <a:cubicBezTo>
                    <a:pt x="6430" y="612"/>
                    <a:pt x="6089" y="733"/>
                    <a:pt x="5808" y="943"/>
                  </a:cubicBezTo>
                  <a:cubicBezTo>
                    <a:pt x="5529" y="723"/>
                    <a:pt x="5157" y="609"/>
                    <a:pt x="4742" y="609"/>
                  </a:cubicBezTo>
                  <a:cubicBezTo>
                    <a:pt x="4458" y="609"/>
                    <a:pt x="4153" y="663"/>
                    <a:pt x="3842" y="773"/>
                  </a:cubicBezTo>
                  <a:cubicBezTo>
                    <a:pt x="3642" y="642"/>
                    <a:pt x="3431" y="552"/>
                    <a:pt x="3201" y="502"/>
                  </a:cubicBezTo>
                  <a:cubicBezTo>
                    <a:pt x="2930" y="20"/>
                    <a:pt x="2446" y="1"/>
                    <a:pt x="2288" y="1"/>
                  </a:cubicBezTo>
                  <a:cubicBezTo>
                    <a:pt x="2275" y="1"/>
                    <a:pt x="2264" y="2"/>
                    <a:pt x="2256" y="2"/>
                  </a:cubicBezTo>
                  <a:cubicBezTo>
                    <a:pt x="2245" y="2"/>
                    <a:pt x="2239" y="1"/>
                    <a:pt x="2238"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 name="Google Shape;1574;p69"/>
            <p:cNvSpPr/>
            <p:nvPr/>
          </p:nvSpPr>
          <p:spPr>
            <a:xfrm>
              <a:off x="1115102" y="3502766"/>
              <a:ext cx="165002" cy="128424"/>
            </a:xfrm>
            <a:custGeom>
              <a:avLst/>
              <a:gdLst/>
              <a:ahLst/>
              <a:cxnLst/>
              <a:rect l="l" t="t" r="r" b="b"/>
              <a:pathLst>
                <a:path w="6401" h="4982" extrusionOk="0">
                  <a:moveTo>
                    <a:pt x="1134" y="1"/>
                  </a:moveTo>
                  <a:cubicBezTo>
                    <a:pt x="512" y="1"/>
                    <a:pt x="1" y="512"/>
                    <a:pt x="1" y="1144"/>
                  </a:cubicBezTo>
                  <a:lnTo>
                    <a:pt x="1" y="2920"/>
                  </a:lnTo>
                  <a:cubicBezTo>
                    <a:pt x="1" y="3532"/>
                    <a:pt x="482" y="4033"/>
                    <a:pt x="1094" y="4063"/>
                  </a:cubicBezTo>
                  <a:cubicBezTo>
                    <a:pt x="984" y="4244"/>
                    <a:pt x="823" y="4384"/>
                    <a:pt x="623" y="4474"/>
                  </a:cubicBezTo>
                  <a:cubicBezTo>
                    <a:pt x="442" y="4545"/>
                    <a:pt x="442" y="4795"/>
                    <a:pt x="623" y="4876"/>
                  </a:cubicBezTo>
                  <a:cubicBezTo>
                    <a:pt x="802" y="4948"/>
                    <a:pt x="988" y="4982"/>
                    <a:pt x="1172" y="4982"/>
                  </a:cubicBezTo>
                  <a:cubicBezTo>
                    <a:pt x="1755" y="4982"/>
                    <a:pt x="2309" y="4636"/>
                    <a:pt x="2538" y="4063"/>
                  </a:cubicBezTo>
                  <a:lnTo>
                    <a:pt x="5257" y="4063"/>
                  </a:lnTo>
                  <a:cubicBezTo>
                    <a:pt x="5889" y="4063"/>
                    <a:pt x="6390" y="3552"/>
                    <a:pt x="6400" y="2920"/>
                  </a:cubicBezTo>
                  <a:lnTo>
                    <a:pt x="6400" y="1144"/>
                  </a:lnTo>
                  <a:cubicBezTo>
                    <a:pt x="6400" y="512"/>
                    <a:pt x="5889" y="1"/>
                    <a:pt x="5257" y="1"/>
                  </a:cubicBezTo>
                  <a:lnTo>
                    <a:pt x="2197" y="1"/>
                  </a:lnTo>
                  <a:cubicBezTo>
                    <a:pt x="1907" y="1"/>
                    <a:pt x="1907" y="432"/>
                    <a:pt x="2197" y="432"/>
                  </a:cubicBezTo>
                  <a:lnTo>
                    <a:pt x="5257" y="432"/>
                  </a:lnTo>
                  <a:cubicBezTo>
                    <a:pt x="5648" y="432"/>
                    <a:pt x="5959" y="753"/>
                    <a:pt x="5959" y="1134"/>
                  </a:cubicBezTo>
                  <a:lnTo>
                    <a:pt x="5959" y="2920"/>
                  </a:lnTo>
                  <a:cubicBezTo>
                    <a:pt x="5959" y="3311"/>
                    <a:pt x="5648" y="3622"/>
                    <a:pt x="5257" y="3632"/>
                  </a:cubicBezTo>
                  <a:lnTo>
                    <a:pt x="2388" y="3632"/>
                  </a:lnTo>
                  <a:cubicBezTo>
                    <a:pt x="2382" y="3631"/>
                    <a:pt x="2375" y="3631"/>
                    <a:pt x="2369" y="3631"/>
                  </a:cubicBezTo>
                  <a:cubicBezTo>
                    <a:pt x="2276" y="3631"/>
                    <a:pt x="2196" y="3698"/>
                    <a:pt x="2177" y="3782"/>
                  </a:cubicBezTo>
                  <a:cubicBezTo>
                    <a:pt x="2057" y="4204"/>
                    <a:pt x="1696" y="4505"/>
                    <a:pt x="1265" y="4535"/>
                  </a:cubicBezTo>
                  <a:cubicBezTo>
                    <a:pt x="1435" y="4364"/>
                    <a:pt x="1565" y="4143"/>
                    <a:pt x="1636" y="3903"/>
                  </a:cubicBezTo>
                  <a:cubicBezTo>
                    <a:pt x="1666" y="3762"/>
                    <a:pt x="1565" y="3622"/>
                    <a:pt x="1425" y="3622"/>
                  </a:cubicBezTo>
                  <a:lnTo>
                    <a:pt x="1134" y="3622"/>
                  </a:lnTo>
                  <a:cubicBezTo>
                    <a:pt x="743" y="3622"/>
                    <a:pt x="432" y="3311"/>
                    <a:pt x="432" y="2920"/>
                  </a:cubicBezTo>
                  <a:lnTo>
                    <a:pt x="432" y="1144"/>
                  </a:lnTo>
                  <a:cubicBezTo>
                    <a:pt x="432" y="753"/>
                    <a:pt x="743" y="432"/>
                    <a:pt x="1134" y="432"/>
                  </a:cubicBezTo>
                  <a:lnTo>
                    <a:pt x="1335" y="432"/>
                  </a:lnTo>
                  <a:cubicBezTo>
                    <a:pt x="1626" y="432"/>
                    <a:pt x="1626" y="1"/>
                    <a:pt x="1335"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75" name="Google Shape;1575;p69"/>
          <p:cNvSpPr/>
          <p:nvPr/>
        </p:nvSpPr>
        <p:spPr>
          <a:xfrm>
            <a:off x="7264686" y="2899933"/>
            <a:ext cx="386482" cy="319125"/>
          </a:xfrm>
          <a:custGeom>
            <a:avLst/>
            <a:gdLst/>
            <a:ahLst/>
            <a:cxnLst/>
            <a:rect l="l" t="t" r="r" b="b"/>
            <a:pathLst>
              <a:path w="14993" h="12380" extrusionOk="0">
                <a:moveTo>
                  <a:pt x="7977" y="477"/>
                </a:moveTo>
                <a:cubicBezTo>
                  <a:pt x="8078" y="477"/>
                  <a:pt x="8168" y="527"/>
                  <a:pt x="8218" y="618"/>
                </a:cubicBezTo>
                <a:lnTo>
                  <a:pt x="8338" y="838"/>
                </a:lnTo>
                <a:lnTo>
                  <a:pt x="8178" y="989"/>
                </a:lnTo>
                <a:lnTo>
                  <a:pt x="7646" y="1520"/>
                </a:lnTo>
                <a:lnTo>
                  <a:pt x="7155" y="1611"/>
                </a:lnTo>
                <a:cubicBezTo>
                  <a:pt x="7111" y="1618"/>
                  <a:pt x="7068" y="1621"/>
                  <a:pt x="7026" y="1621"/>
                </a:cubicBezTo>
                <a:cubicBezTo>
                  <a:pt x="6656" y="1621"/>
                  <a:pt x="6335" y="1357"/>
                  <a:pt x="6272" y="979"/>
                </a:cubicBezTo>
                <a:lnTo>
                  <a:pt x="6242" y="748"/>
                </a:lnTo>
                <a:cubicBezTo>
                  <a:pt x="6232" y="728"/>
                  <a:pt x="6242" y="708"/>
                  <a:pt x="6262" y="708"/>
                </a:cubicBezTo>
                <a:lnTo>
                  <a:pt x="7937" y="477"/>
                </a:lnTo>
                <a:close/>
                <a:moveTo>
                  <a:pt x="5901" y="457"/>
                </a:moveTo>
                <a:lnTo>
                  <a:pt x="5891" y="467"/>
                </a:lnTo>
                <a:cubicBezTo>
                  <a:pt x="5821" y="568"/>
                  <a:pt x="5791" y="688"/>
                  <a:pt x="5811" y="818"/>
                </a:cubicBezTo>
                <a:lnTo>
                  <a:pt x="5851" y="1049"/>
                </a:lnTo>
                <a:cubicBezTo>
                  <a:pt x="5891" y="1370"/>
                  <a:pt x="6072" y="1651"/>
                  <a:pt x="6332" y="1831"/>
                </a:cubicBezTo>
                <a:lnTo>
                  <a:pt x="6393" y="1882"/>
                </a:lnTo>
                <a:cubicBezTo>
                  <a:pt x="6302" y="1862"/>
                  <a:pt x="6232" y="1811"/>
                  <a:pt x="6172" y="1751"/>
                </a:cubicBezTo>
                <a:lnTo>
                  <a:pt x="5861" y="1450"/>
                </a:lnTo>
                <a:lnTo>
                  <a:pt x="5610" y="1199"/>
                </a:lnTo>
                <a:cubicBezTo>
                  <a:pt x="5440" y="1029"/>
                  <a:pt x="5450" y="748"/>
                  <a:pt x="5620" y="578"/>
                </a:cubicBezTo>
                <a:cubicBezTo>
                  <a:pt x="5690" y="497"/>
                  <a:pt x="5801" y="457"/>
                  <a:pt x="5901" y="457"/>
                </a:cubicBezTo>
                <a:close/>
                <a:moveTo>
                  <a:pt x="4869" y="1252"/>
                </a:moveTo>
                <a:cubicBezTo>
                  <a:pt x="4983" y="1252"/>
                  <a:pt x="5099" y="1295"/>
                  <a:pt x="5189" y="1380"/>
                </a:cubicBezTo>
                <a:lnTo>
                  <a:pt x="5309" y="1510"/>
                </a:lnTo>
                <a:lnTo>
                  <a:pt x="5550" y="1751"/>
                </a:lnTo>
                <a:lnTo>
                  <a:pt x="6272" y="2473"/>
                </a:lnTo>
                <a:cubicBezTo>
                  <a:pt x="6443" y="2644"/>
                  <a:pt x="6443" y="2925"/>
                  <a:pt x="6272" y="3095"/>
                </a:cubicBezTo>
                <a:cubicBezTo>
                  <a:pt x="6187" y="3186"/>
                  <a:pt x="6074" y="3231"/>
                  <a:pt x="5961" y="3231"/>
                </a:cubicBezTo>
                <a:cubicBezTo>
                  <a:pt x="5848" y="3231"/>
                  <a:pt x="5736" y="3186"/>
                  <a:pt x="5650" y="3095"/>
                </a:cubicBezTo>
                <a:lnTo>
                  <a:pt x="5420" y="2875"/>
                </a:lnTo>
                <a:lnTo>
                  <a:pt x="4758" y="2213"/>
                </a:lnTo>
                <a:lnTo>
                  <a:pt x="4557" y="2012"/>
                </a:lnTo>
                <a:cubicBezTo>
                  <a:pt x="4386" y="1841"/>
                  <a:pt x="4386" y="1561"/>
                  <a:pt x="4557" y="1380"/>
                </a:cubicBezTo>
                <a:cubicBezTo>
                  <a:pt x="4642" y="1295"/>
                  <a:pt x="4755" y="1252"/>
                  <a:pt x="4869" y="1252"/>
                </a:cubicBezTo>
                <a:close/>
                <a:moveTo>
                  <a:pt x="4141" y="2396"/>
                </a:moveTo>
                <a:cubicBezTo>
                  <a:pt x="4254" y="2396"/>
                  <a:pt x="4366" y="2438"/>
                  <a:pt x="4457" y="2524"/>
                </a:cubicBezTo>
                <a:lnTo>
                  <a:pt x="5109" y="3175"/>
                </a:lnTo>
                <a:cubicBezTo>
                  <a:pt x="5279" y="3356"/>
                  <a:pt x="5279" y="3627"/>
                  <a:pt x="5109" y="3797"/>
                </a:cubicBezTo>
                <a:lnTo>
                  <a:pt x="5109" y="3807"/>
                </a:lnTo>
                <a:cubicBezTo>
                  <a:pt x="5023" y="3893"/>
                  <a:pt x="4911" y="3935"/>
                  <a:pt x="4798" y="3935"/>
                </a:cubicBezTo>
                <a:cubicBezTo>
                  <a:pt x="4685" y="3935"/>
                  <a:pt x="4572" y="3893"/>
                  <a:pt x="4487" y="3807"/>
                </a:cubicBezTo>
                <a:lnTo>
                  <a:pt x="4196" y="3517"/>
                </a:lnTo>
                <a:lnTo>
                  <a:pt x="3985" y="3306"/>
                </a:lnTo>
                <a:lnTo>
                  <a:pt x="3825" y="3145"/>
                </a:lnTo>
                <a:cubicBezTo>
                  <a:pt x="3654" y="2975"/>
                  <a:pt x="3654" y="2694"/>
                  <a:pt x="3825" y="2524"/>
                </a:cubicBezTo>
                <a:cubicBezTo>
                  <a:pt x="3915" y="2438"/>
                  <a:pt x="4028" y="2396"/>
                  <a:pt x="4141" y="2396"/>
                </a:cubicBezTo>
                <a:close/>
                <a:moveTo>
                  <a:pt x="3363" y="3479"/>
                </a:moveTo>
                <a:cubicBezTo>
                  <a:pt x="3476" y="3479"/>
                  <a:pt x="3589" y="3522"/>
                  <a:pt x="3674" y="3607"/>
                </a:cubicBezTo>
                <a:lnTo>
                  <a:pt x="3885" y="3817"/>
                </a:lnTo>
                <a:lnTo>
                  <a:pt x="4015" y="3948"/>
                </a:lnTo>
                <a:cubicBezTo>
                  <a:pt x="4186" y="4118"/>
                  <a:pt x="4186" y="4399"/>
                  <a:pt x="4015" y="4570"/>
                </a:cubicBezTo>
                <a:lnTo>
                  <a:pt x="4015" y="4580"/>
                </a:lnTo>
                <a:cubicBezTo>
                  <a:pt x="3930" y="4665"/>
                  <a:pt x="3817" y="4708"/>
                  <a:pt x="3704" y="4708"/>
                </a:cubicBezTo>
                <a:cubicBezTo>
                  <a:pt x="3591" y="4708"/>
                  <a:pt x="3479" y="4665"/>
                  <a:pt x="3393" y="4580"/>
                </a:cubicBezTo>
                <a:lnTo>
                  <a:pt x="3052" y="4239"/>
                </a:lnTo>
                <a:cubicBezTo>
                  <a:pt x="2872" y="4058"/>
                  <a:pt x="2872" y="3777"/>
                  <a:pt x="3052" y="3607"/>
                </a:cubicBezTo>
                <a:cubicBezTo>
                  <a:pt x="3138" y="3522"/>
                  <a:pt x="3250" y="3479"/>
                  <a:pt x="3363" y="3479"/>
                </a:cubicBezTo>
                <a:close/>
                <a:moveTo>
                  <a:pt x="5936" y="1"/>
                </a:moveTo>
                <a:cubicBezTo>
                  <a:pt x="5502" y="1"/>
                  <a:pt x="5086" y="328"/>
                  <a:pt x="5058" y="828"/>
                </a:cubicBezTo>
                <a:cubicBezTo>
                  <a:pt x="4998" y="818"/>
                  <a:pt x="4938" y="808"/>
                  <a:pt x="4868" y="808"/>
                </a:cubicBezTo>
                <a:cubicBezTo>
                  <a:pt x="4637" y="808"/>
                  <a:pt x="4417" y="899"/>
                  <a:pt x="4256" y="1059"/>
                </a:cubicBezTo>
                <a:cubicBezTo>
                  <a:pt x="4015" y="1290"/>
                  <a:pt x="3935" y="1631"/>
                  <a:pt x="4035" y="1942"/>
                </a:cubicBezTo>
                <a:cubicBezTo>
                  <a:pt x="3845" y="1972"/>
                  <a:pt x="3664" y="2062"/>
                  <a:pt x="3524" y="2193"/>
                </a:cubicBezTo>
                <a:cubicBezTo>
                  <a:pt x="3303" y="2413"/>
                  <a:pt x="3213" y="2734"/>
                  <a:pt x="3293" y="3025"/>
                </a:cubicBezTo>
                <a:cubicBezTo>
                  <a:pt x="3082" y="3045"/>
                  <a:pt x="2892" y="3135"/>
                  <a:pt x="2741" y="3276"/>
                </a:cubicBezTo>
                <a:cubicBezTo>
                  <a:pt x="2400" y="3627"/>
                  <a:pt x="2400" y="4179"/>
                  <a:pt x="2741" y="4520"/>
                </a:cubicBezTo>
                <a:lnTo>
                  <a:pt x="3082" y="4861"/>
                </a:lnTo>
                <a:cubicBezTo>
                  <a:pt x="3123" y="4901"/>
                  <a:pt x="3163" y="4931"/>
                  <a:pt x="3213" y="4961"/>
                </a:cubicBezTo>
                <a:cubicBezTo>
                  <a:pt x="3243" y="5212"/>
                  <a:pt x="3343" y="5452"/>
                  <a:pt x="3494" y="5653"/>
                </a:cubicBezTo>
                <a:lnTo>
                  <a:pt x="2260" y="6887"/>
                </a:lnTo>
                <a:cubicBezTo>
                  <a:pt x="2129" y="6802"/>
                  <a:pt x="1981" y="6761"/>
                  <a:pt x="1833" y="6761"/>
                </a:cubicBezTo>
                <a:cubicBezTo>
                  <a:pt x="1630" y="6761"/>
                  <a:pt x="1428" y="6840"/>
                  <a:pt x="1277" y="6997"/>
                </a:cubicBezTo>
                <a:lnTo>
                  <a:pt x="164" y="8110"/>
                </a:lnTo>
                <a:cubicBezTo>
                  <a:pt x="1" y="8265"/>
                  <a:pt x="149" y="8486"/>
                  <a:pt x="322" y="8486"/>
                </a:cubicBezTo>
                <a:cubicBezTo>
                  <a:pt x="373" y="8486"/>
                  <a:pt x="427" y="8467"/>
                  <a:pt x="475" y="8421"/>
                </a:cubicBezTo>
                <a:lnTo>
                  <a:pt x="1588" y="7298"/>
                </a:lnTo>
                <a:cubicBezTo>
                  <a:pt x="1658" y="7228"/>
                  <a:pt x="1748" y="7193"/>
                  <a:pt x="1837" y="7193"/>
                </a:cubicBezTo>
                <a:cubicBezTo>
                  <a:pt x="1926" y="7193"/>
                  <a:pt x="2014" y="7228"/>
                  <a:pt x="2079" y="7298"/>
                </a:cubicBezTo>
                <a:lnTo>
                  <a:pt x="2782" y="8000"/>
                </a:lnTo>
                <a:cubicBezTo>
                  <a:pt x="2827" y="8046"/>
                  <a:pt x="2879" y="8065"/>
                  <a:pt x="2928" y="8065"/>
                </a:cubicBezTo>
                <a:cubicBezTo>
                  <a:pt x="3097" y="8065"/>
                  <a:pt x="3245" y="7844"/>
                  <a:pt x="3082" y="7689"/>
                </a:cubicBezTo>
                <a:lnTo>
                  <a:pt x="2581" y="7188"/>
                </a:lnTo>
                <a:lnTo>
                  <a:pt x="3955" y="5824"/>
                </a:lnTo>
                <a:cubicBezTo>
                  <a:pt x="4035" y="5733"/>
                  <a:pt x="4035" y="5593"/>
                  <a:pt x="3955" y="5513"/>
                </a:cubicBezTo>
                <a:cubicBezTo>
                  <a:pt x="3845" y="5402"/>
                  <a:pt x="3754" y="5262"/>
                  <a:pt x="3704" y="5121"/>
                </a:cubicBezTo>
                <a:lnTo>
                  <a:pt x="3714" y="5121"/>
                </a:lnTo>
                <a:cubicBezTo>
                  <a:pt x="4166" y="5121"/>
                  <a:pt x="4547" y="4770"/>
                  <a:pt x="4597" y="4319"/>
                </a:cubicBezTo>
                <a:cubicBezTo>
                  <a:pt x="4667" y="4339"/>
                  <a:pt x="4737" y="4349"/>
                  <a:pt x="4818" y="4349"/>
                </a:cubicBezTo>
                <a:cubicBezTo>
                  <a:pt x="5249" y="4349"/>
                  <a:pt x="5620" y="4028"/>
                  <a:pt x="5680" y="3597"/>
                </a:cubicBezTo>
                <a:cubicBezTo>
                  <a:pt x="5783" y="3633"/>
                  <a:pt x="5884" y="3649"/>
                  <a:pt x="5981" y="3649"/>
                </a:cubicBezTo>
                <a:cubicBezTo>
                  <a:pt x="6641" y="3649"/>
                  <a:pt x="7114" y="2885"/>
                  <a:pt x="6703" y="2273"/>
                </a:cubicBezTo>
                <a:cubicBezTo>
                  <a:pt x="6854" y="2233"/>
                  <a:pt x="7004" y="2152"/>
                  <a:pt x="7115" y="2042"/>
                </a:cubicBezTo>
                <a:lnTo>
                  <a:pt x="7125" y="2032"/>
                </a:lnTo>
                <a:cubicBezTo>
                  <a:pt x="7165" y="2032"/>
                  <a:pt x="7205" y="2022"/>
                  <a:pt x="7245" y="2022"/>
                </a:cubicBezTo>
                <a:lnTo>
                  <a:pt x="7747" y="1932"/>
                </a:lnTo>
                <a:cubicBezTo>
                  <a:pt x="7817" y="1932"/>
                  <a:pt x="7877" y="1912"/>
                  <a:pt x="7917" y="1862"/>
                </a:cubicBezTo>
                <a:lnTo>
                  <a:pt x="8128" y="1651"/>
                </a:lnTo>
                <a:lnTo>
                  <a:pt x="8770" y="1009"/>
                </a:lnTo>
                <a:lnTo>
                  <a:pt x="8780" y="1009"/>
                </a:lnTo>
                <a:lnTo>
                  <a:pt x="8840" y="939"/>
                </a:lnTo>
                <a:cubicBezTo>
                  <a:pt x="8945" y="836"/>
                  <a:pt x="9061" y="793"/>
                  <a:pt x="9172" y="793"/>
                </a:cubicBezTo>
                <a:cubicBezTo>
                  <a:pt x="9539" y="793"/>
                  <a:pt x="9851" y="1264"/>
                  <a:pt x="9512" y="1611"/>
                </a:cubicBezTo>
                <a:lnTo>
                  <a:pt x="9331" y="1791"/>
                </a:lnTo>
                <a:cubicBezTo>
                  <a:pt x="9178" y="1945"/>
                  <a:pt x="9318" y="2162"/>
                  <a:pt x="9486" y="2162"/>
                </a:cubicBezTo>
                <a:cubicBezTo>
                  <a:pt x="9538" y="2162"/>
                  <a:pt x="9593" y="2142"/>
                  <a:pt x="9642" y="2092"/>
                </a:cubicBezTo>
                <a:cubicBezTo>
                  <a:pt x="9744" y="1991"/>
                  <a:pt x="9858" y="1948"/>
                  <a:pt x="9967" y="1948"/>
                </a:cubicBezTo>
                <a:cubicBezTo>
                  <a:pt x="10334" y="1948"/>
                  <a:pt x="10652" y="2424"/>
                  <a:pt x="10304" y="2764"/>
                </a:cubicBezTo>
                <a:lnTo>
                  <a:pt x="10054" y="3015"/>
                </a:lnTo>
                <a:cubicBezTo>
                  <a:pt x="9905" y="3171"/>
                  <a:pt x="10055" y="3383"/>
                  <a:pt x="10224" y="3383"/>
                </a:cubicBezTo>
                <a:cubicBezTo>
                  <a:pt x="10271" y="3383"/>
                  <a:pt x="10320" y="3366"/>
                  <a:pt x="10365" y="3326"/>
                </a:cubicBezTo>
                <a:cubicBezTo>
                  <a:pt x="10455" y="3231"/>
                  <a:pt x="10575" y="3183"/>
                  <a:pt x="10696" y="3183"/>
                </a:cubicBezTo>
                <a:cubicBezTo>
                  <a:pt x="10816" y="3183"/>
                  <a:pt x="10936" y="3231"/>
                  <a:pt x="11027" y="3326"/>
                </a:cubicBezTo>
                <a:cubicBezTo>
                  <a:pt x="11217" y="3506"/>
                  <a:pt x="11217" y="3807"/>
                  <a:pt x="11027" y="3988"/>
                </a:cubicBezTo>
                <a:lnTo>
                  <a:pt x="10826" y="4189"/>
                </a:lnTo>
                <a:cubicBezTo>
                  <a:pt x="10678" y="4344"/>
                  <a:pt x="10820" y="4560"/>
                  <a:pt x="10985" y="4560"/>
                </a:cubicBezTo>
                <a:cubicBezTo>
                  <a:pt x="11032" y="4560"/>
                  <a:pt x="11082" y="4542"/>
                  <a:pt x="11127" y="4500"/>
                </a:cubicBezTo>
                <a:cubicBezTo>
                  <a:pt x="11231" y="4388"/>
                  <a:pt x="11350" y="4342"/>
                  <a:pt x="11464" y="4342"/>
                </a:cubicBezTo>
                <a:cubicBezTo>
                  <a:pt x="11831" y="4342"/>
                  <a:pt x="12151" y="4825"/>
                  <a:pt x="11799" y="5162"/>
                </a:cubicBezTo>
                <a:lnTo>
                  <a:pt x="11318" y="5643"/>
                </a:lnTo>
                <a:lnTo>
                  <a:pt x="8529" y="8431"/>
                </a:lnTo>
                <a:cubicBezTo>
                  <a:pt x="8333" y="8622"/>
                  <a:pt x="8078" y="8717"/>
                  <a:pt x="7822" y="8717"/>
                </a:cubicBezTo>
                <a:cubicBezTo>
                  <a:pt x="7566" y="8717"/>
                  <a:pt x="7310" y="8622"/>
                  <a:pt x="7115" y="8431"/>
                </a:cubicBezTo>
                <a:lnTo>
                  <a:pt x="7075" y="8391"/>
                </a:lnTo>
                <a:cubicBezTo>
                  <a:pt x="7034" y="8346"/>
                  <a:pt x="6979" y="8324"/>
                  <a:pt x="6924" y="8324"/>
                </a:cubicBezTo>
                <a:cubicBezTo>
                  <a:pt x="6869" y="8324"/>
                  <a:pt x="6814" y="8346"/>
                  <a:pt x="6774" y="8391"/>
                </a:cubicBezTo>
                <a:lnTo>
                  <a:pt x="5269" y="9896"/>
                </a:lnTo>
                <a:lnTo>
                  <a:pt x="3694" y="8321"/>
                </a:lnTo>
                <a:cubicBezTo>
                  <a:pt x="3645" y="8272"/>
                  <a:pt x="3590" y="8251"/>
                  <a:pt x="3538" y="8251"/>
                </a:cubicBezTo>
                <a:cubicBezTo>
                  <a:pt x="3370" y="8251"/>
                  <a:pt x="3230" y="8469"/>
                  <a:pt x="3383" y="8622"/>
                </a:cubicBezTo>
                <a:lnTo>
                  <a:pt x="5149" y="10387"/>
                </a:lnTo>
                <a:cubicBezTo>
                  <a:pt x="5289" y="10528"/>
                  <a:pt x="5289" y="10748"/>
                  <a:pt x="5149" y="10889"/>
                </a:cubicBezTo>
                <a:lnTo>
                  <a:pt x="4035" y="12002"/>
                </a:lnTo>
                <a:cubicBezTo>
                  <a:pt x="3874" y="12164"/>
                  <a:pt x="4020" y="12379"/>
                  <a:pt x="4187" y="12379"/>
                </a:cubicBezTo>
                <a:cubicBezTo>
                  <a:pt x="4237" y="12379"/>
                  <a:pt x="4290" y="12360"/>
                  <a:pt x="4336" y="12313"/>
                </a:cubicBezTo>
                <a:lnTo>
                  <a:pt x="5460" y="11190"/>
                </a:lnTo>
                <a:cubicBezTo>
                  <a:pt x="5720" y="10929"/>
                  <a:pt x="5761" y="10528"/>
                  <a:pt x="5560" y="10217"/>
                </a:cubicBezTo>
                <a:lnTo>
                  <a:pt x="6934" y="8853"/>
                </a:lnTo>
                <a:cubicBezTo>
                  <a:pt x="7198" y="9061"/>
                  <a:pt x="7515" y="9165"/>
                  <a:pt x="7830" y="9165"/>
                </a:cubicBezTo>
                <a:cubicBezTo>
                  <a:pt x="8199" y="9165"/>
                  <a:pt x="8564" y="9023"/>
                  <a:pt x="8840" y="8742"/>
                </a:cubicBezTo>
                <a:lnTo>
                  <a:pt x="11478" y="6114"/>
                </a:lnTo>
                <a:lnTo>
                  <a:pt x="12421" y="7057"/>
                </a:lnTo>
                <a:lnTo>
                  <a:pt x="9723" y="9745"/>
                </a:lnTo>
                <a:lnTo>
                  <a:pt x="9161" y="9184"/>
                </a:lnTo>
                <a:cubicBezTo>
                  <a:pt x="9115" y="9138"/>
                  <a:pt x="9064" y="9119"/>
                  <a:pt x="9014" y="9119"/>
                </a:cubicBezTo>
                <a:cubicBezTo>
                  <a:pt x="8845" y="9119"/>
                  <a:pt x="8695" y="9340"/>
                  <a:pt x="8850" y="9495"/>
                </a:cubicBezTo>
                <a:lnTo>
                  <a:pt x="9432" y="10066"/>
                </a:lnTo>
                <a:cubicBezTo>
                  <a:pt x="9231" y="10377"/>
                  <a:pt x="9271" y="10789"/>
                  <a:pt x="9532" y="11049"/>
                </a:cubicBezTo>
                <a:lnTo>
                  <a:pt x="10656" y="12163"/>
                </a:lnTo>
                <a:cubicBezTo>
                  <a:pt x="10693" y="12189"/>
                  <a:pt x="10733" y="12200"/>
                  <a:pt x="10771" y="12200"/>
                </a:cubicBezTo>
                <a:cubicBezTo>
                  <a:pt x="10926" y="12200"/>
                  <a:pt x="11059" y="12015"/>
                  <a:pt x="10946" y="11862"/>
                </a:cubicBezTo>
                <a:lnTo>
                  <a:pt x="9833" y="10748"/>
                </a:lnTo>
                <a:cubicBezTo>
                  <a:pt x="9693" y="10608"/>
                  <a:pt x="9693" y="10387"/>
                  <a:pt x="9833" y="10247"/>
                </a:cubicBezTo>
                <a:lnTo>
                  <a:pt x="12902" y="7168"/>
                </a:lnTo>
                <a:cubicBezTo>
                  <a:pt x="12973" y="7102"/>
                  <a:pt x="13063" y="7070"/>
                  <a:pt x="13153" y="7070"/>
                </a:cubicBezTo>
                <a:cubicBezTo>
                  <a:pt x="13243" y="7070"/>
                  <a:pt x="13334" y="7102"/>
                  <a:pt x="13404" y="7168"/>
                </a:cubicBezTo>
                <a:lnTo>
                  <a:pt x="14517" y="8291"/>
                </a:lnTo>
                <a:cubicBezTo>
                  <a:pt x="14566" y="8340"/>
                  <a:pt x="14620" y="8360"/>
                  <a:pt x="14672" y="8360"/>
                </a:cubicBezTo>
                <a:cubicBezTo>
                  <a:pt x="14844" y="8360"/>
                  <a:pt x="14993" y="8134"/>
                  <a:pt x="14838" y="7980"/>
                </a:cubicBezTo>
                <a:lnTo>
                  <a:pt x="13715" y="6857"/>
                </a:lnTo>
                <a:cubicBezTo>
                  <a:pt x="13565" y="6706"/>
                  <a:pt x="13365" y="6629"/>
                  <a:pt x="13163" y="6629"/>
                </a:cubicBezTo>
                <a:cubicBezTo>
                  <a:pt x="13014" y="6629"/>
                  <a:pt x="12864" y="6671"/>
                  <a:pt x="12732" y="6756"/>
                </a:cubicBezTo>
                <a:lnTo>
                  <a:pt x="11779" y="5793"/>
                </a:lnTo>
                <a:lnTo>
                  <a:pt x="12110" y="5462"/>
                </a:lnTo>
                <a:cubicBezTo>
                  <a:pt x="12652" y="4921"/>
                  <a:pt x="12311" y="3988"/>
                  <a:pt x="11548" y="3928"/>
                </a:cubicBezTo>
                <a:cubicBezTo>
                  <a:pt x="11709" y="3386"/>
                  <a:pt x="11358" y="2844"/>
                  <a:pt x="10806" y="2764"/>
                </a:cubicBezTo>
                <a:cubicBezTo>
                  <a:pt x="11027" y="2203"/>
                  <a:pt x="10635" y="1581"/>
                  <a:pt x="10034" y="1530"/>
                </a:cubicBezTo>
                <a:cubicBezTo>
                  <a:pt x="10212" y="908"/>
                  <a:pt x="9716" y="371"/>
                  <a:pt x="9157" y="371"/>
                </a:cubicBezTo>
                <a:cubicBezTo>
                  <a:pt x="8995" y="371"/>
                  <a:pt x="8827" y="416"/>
                  <a:pt x="8669" y="517"/>
                </a:cubicBezTo>
                <a:lnTo>
                  <a:pt x="8609" y="407"/>
                </a:lnTo>
                <a:cubicBezTo>
                  <a:pt x="8484" y="174"/>
                  <a:pt x="8239" y="30"/>
                  <a:pt x="7981" y="30"/>
                </a:cubicBezTo>
                <a:cubicBezTo>
                  <a:pt x="7950" y="30"/>
                  <a:pt x="7918" y="32"/>
                  <a:pt x="7887" y="36"/>
                </a:cubicBezTo>
                <a:lnTo>
                  <a:pt x="6513" y="227"/>
                </a:lnTo>
                <a:cubicBezTo>
                  <a:pt x="6341" y="71"/>
                  <a:pt x="6137" y="1"/>
                  <a:pt x="5936"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76" name="Google Shape;1576;p69"/>
          <p:cNvGrpSpPr/>
          <p:nvPr/>
        </p:nvGrpSpPr>
        <p:grpSpPr>
          <a:xfrm>
            <a:off x="6008394" y="2868279"/>
            <a:ext cx="348821" cy="381404"/>
            <a:chOff x="6008394" y="2868279"/>
            <a:chExt cx="348821" cy="381404"/>
          </a:xfrm>
        </p:grpSpPr>
        <p:sp>
          <p:nvSpPr>
            <p:cNvPr id="1577" name="Google Shape;1577;p69"/>
            <p:cNvSpPr/>
            <p:nvPr/>
          </p:nvSpPr>
          <p:spPr>
            <a:xfrm>
              <a:off x="6008394" y="3033229"/>
              <a:ext cx="291956" cy="216454"/>
            </a:xfrm>
            <a:custGeom>
              <a:avLst/>
              <a:gdLst/>
              <a:ahLst/>
              <a:cxnLst/>
              <a:rect l="l" t="t" r="r" b="b"/>
              <a:pathLst>
                <a:path w="11326" h="8397" extrusionOk="0">
                  <a:moveTo>
                    <a:pt x="11115" y="1"/>
                  </a:moveTo>
                  <a:cubicBezTo>
                    <a:pt x="10994" y="1"/>
                    <a:pt x="10904" y="101"/>
                    <a:pt x="10904" y="221"/>
                  </a:cubicBezTo>
                  <a:lnTo>
                    <a:pt x="10904" y="7513"/>
                  </a:lnTo>
                  <a:cubicBezTo>
                    <a:pt x="10894" y="7764"/>
                    <a:pt x="10703" y="7965"/>
                    <a:pt x="10453" y="7965"/>
                  </a:cubicBezTo>
                  <a:lnTo>
                    <a:pt x="3090" y="7965"/>
                  </a:lnTo>
                  <a:cubicBezTo>
                    <a:pt x="2839" y="7965"/>
                    <a:pt x="2639" y="7764"/>
                    <a:pt x="2639" y="7513"/>
                  </a:cubicBezTo>
                  <a:lnTo>
                    <a:pt x="2639" y="5136"/>
                  </a:lnTo>
                  <a:lnTo>
                    <a:pt x="4023" y="5136"/>
                  </a:lnTo>
                  <a:cubicBezTo>
                    <a:pt x="4159" y="5727"/>
                    <a:pt x="4688" y="6120"/>
                    <a:pt x="5262" y="6120"/>
                  </a:cubicBezTo>
                  <a:cubicBezTo>
                    <a:pt x="5410" y="6120"/>
                    <a:pt x="5560" y="6094"/>
                    <a:pt x="5708" y="6039"/>
                  </a:cubicBezTo>
                  <a:cubicBezTo>
                    <a:pt x="5879" y="5979"/>
                    <a:pt x="5899" y="5738"/>
                    <a:pt x="5738" y="5648"/>
                  </a:cubicBezTo>
                  <a:cubicBezTo>
                    <a:pt x="5538" y="5537"/>
                    <a:pt x="5397" y="5347"/>
                    <a:pt x="5337" y="5136"/>
                  </a:cubicBezTo>
                  <a:lnTo>
                    <a:pt x="5487" y="5136"/>
                  </a:lnTo>
                  <a:cubicBezTo>
                    <a:pt x="5969" y="5136"/>
                    <a:pt x="6370" y="4735"/>
                    <a:pt x="6370" y="4253"/>
                  </a:cubicBezTo>
                  <a:lnTo>
                    <a:pt x="6370" y="2318"/>
                  </a:lnTo>
                  <a:cubicBezTo>
                    <a:pt x="6370" y="1826"/>
                    <a:pt x="5969" y="1435"/>
                    <a:pt x="5487" y="1435"/>
                  </a:cubicBezTo>
                  <a:lnTo>
                    <a:pt x="893" y="1435"/>
                  </a:lnTo>
                  <a:cubicBezTo>
                    <a:pt x="402" y="1435"/>
                    <a:pt x="1" y="1826"/>
                    <a:pt x="1" y="2318"/>
                  </a:cubicBezTo>
                  <a:lnTo>
                    <a:pt x="1" y="2578"/>
                  </a:lnTo>
                  <a:cubicBezTo>
                    <a:pt x="1" y="2724"/>
                    <a:pt x="111" y="2797"/>
                    <a:pt x="221" y="2797"/>
                  </a:cubicBezTo>
                  <a:cubicBezTo>
                    <a:pt x="332" y="2797"/>
                    <a:pt x="442" y="2724"/>
                    <a:pt x="442" y="2578"/>
                  </a:cubicBezTo>
                  <a:lnTo>
                    <a:pt x="442" y="2318"/>
                  </a:lnTo>
                  <a:cubicBezTo>
                    <a:pt x="442" y="2067"/>
                    <a:pt x="643" y="1866"/>
                    <a:pt x="893" y="1866"/>
                  </a:cubicBezTo>
                  <a:lnTo>
                    <a:pt x="5487" y="1866"/>
                  </a:lnTo>
                  <a:cubicBezTo>
                    <a:pt x="5728" y="1866"/>
                    <a:pt x="5939" y="2067"/>
                    <a:pt x="5939" y="2318"/>
                  </a:cubicBezTo>
                  <a:lnTo>
                    <a:pt x="5939" y="4243"/>
                  </a:lnTo>
                  <a:cubicBezTo>
                    <a:pt x="5939" y="4494"/>
                    <a:pt x="5728" y="4695"/>
                    <a:pt x="5487" y="4695"/>
                  </a:cubicBezTo>
                  <a:lnTo>
                    <a:pt x="5096" y="4695"/>
                  </a:lnTo>
                  <a:cubicBezTo>
                    <a:pt x="4976" y="4695"/>
                    <a:pt x="4876" y="4795"/>
                    <a:pt x="4876" y="4915"/>
                  </a:cubicBezTo>
                  <a:cubicBezTo>
                    <a:pt x="4876" y="5186"/>
                    <a:pt x="4966" y="5457"/>
                    <a:pt x="5126" y="5678"/>
                  </a:cubicBezTo>
                  <a:cubicBezTo>
                    <a:pt x="4735" y="5608"/>
                    <a:pt x="4444" y="5287"/>
                    <a:pt x="4424" y="4905"/>
                  </a:cubicBezTo>
                  <a:cubicBezTo>
                    <a:pt x="4414" y="4785"/>
                    <a:pt x="4314" y="4695"/>
                    <a:pt x="4203" y="4695"/>
                  </a:cubicBezTo>
                  <a:lnTo>
                    <a:pt x="883" y="4695"/>
                  </a:lnTo>
                  <a:cubicBezTo>
                    <a:pt x="643" y="4695"/>
                    <a:pt x="432" y="4494"/>
                    <a:pt x="432" y="4243"/>
                  </a:cubicBezTo>
                  <a:lnTo>
                    <a:pt x="432" y="3451"/>
                  </a:lnTo>
                  <a:cubicBezTo>
                    <a:pt x="432" y="3306"/>
                    <a:pt x="324" y="3233"/>
                    <a:pt x="216" y="3233"/>
                  </a:cubicBezTo>
                  <a:cubicBezTo>
                    <a:pt x="109" y="3233"/>
                    <a:pt x="1" y="3306"/>
                    <a:pt x="1" y="3451"/>
                  </a:cubicBezTo>
                  <a:lnTo>
                    <a:pt x="1" y="4243"/>
                  </a:lnTo>
                  <a:cubicBezTo>
                    <a:pt x="1" y="4735"/>
                    <a:pt x="402" y="5136"/>
                    <a:pt x="883" y="5136"/>
                  </a:cubicBezTo>
                  <a:lnTo>
                    <a:pt x="2197" y="5136"/>
                  </a:lnTo>
                  <a:lnTo>
                    <a:pt x="2197" y="7513"/>
                  </a:lnTo>
                  <a:cubicBezTo>
                    <a:pt x="2197" y="7995"/>
                    <a:pt x="2599" y="8396"/>
                    <a:pt x="3080" y="8396"/>
                  </a:cubicBezTo>
                  <a:lnTo>
                    <a:pt x="10442" y="8396"/>
                  </a:lnTo>
                  <a:cubicBezTo>
                    <a:pt x="10934" y="8396"/>
                    <a:pt x="11325" y="7995"/>
                    <a:pt x="11325" y="7513"/>
                  </a:cubicBezTo>
                  <a:lnTo>
                    <a:pt x="11325" y="221"/>
                  </a:lnTo>
                  <a:cubicBezTo>
                    <a:pt x="11325" y="101"/>
                    <a:pt x="11235" y="1"/>
                    <a:pt x="11115"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 name="Google Shape;1578;p69"/>
            <p:cNvSpPr/>
            <p:nvPr/>
          </p:nvSpPr>
          <p:spPr>
            <a:xfrm>
              <a:off x="6142334" y="3211893"/>
              <a:ext cx="80967" cy="11394"/>
            </a:xfrm>
            <a:custGeom>
              <a:avLst/>
              <a:gdLst/>
              <a:ahLst/>
              <a:cxnLst/>
              <a:rect l="l" t="t" r="r" b="b"/>
              <a:pathLst>
                <a:path w="3141" h="442" extrusionOk="0">
                  <a:moveTo>
                    <a:pt x="291" y="1"/>
                  </a:moveTo>
                  <a:cubicBezTo>
                    <a:pt x="1" y="1"/>
                    <a:pt x="1" y="442"/>
                    <a:pt x="291" y="442"/>
                  </a:cubicBezTo>
                  <a:lnTo>
                    <a:pt x="2849" y="442"/>
                  </a:lnTo>
                  <a:cubicBezTo>
                    <a:pt x="3140" y="442"/>
                    <a:pt x="3140" y="1"/>
                    <a:pt x="2849"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 name="Google Shape;1579;p69"/>
            <p:cNvSpPr/>
            <p:nvPr/>
          </p:nvSpPr>
          <p:spPr>
            <a:xfrm>
              <a:off x="6071497" y="2928778"/>
              <a:ext cx="107054" cy="91691"/>
            </a:xfrm>
            <a:custGeom>
              <a:avLst/>
              <a:gdLst/>
              <a:ahLst/>
              <a:cxnLst/>
              <a:rect l="l" t="t" r="r" b="b"/>
              <a:pathLst>
                <a:path w="4153" h="3557" extrusionOk="0">
                  <a:moveTo>
                    <a:pt x="2365" y="428"/>
                  </a:moveTo>
                  <a:cubicBezTo>
                    <a:pt x="3056" y="428"/>
                    <a:pt x="3721" y="962"/>
                    <a:pt x="3721" y="1776"/>
                  </a:cubicBezTo>
                  <a:cubicBezTo>
                    <a:pt x="3711" y="2518"/>
                    <a:pt x="3110" y="3120"/>
                    <a:pt x="2377" y="3120"/>
                  </a:cubicBezTo>
                  <a:cubicBezTo>
                    <a:pt x="1174" y="3120"/>
                    <a:pt x="572" y="1665"/>
                    <a:pt x="1424" y="823"/>
                  </a:cubicBezTo>
                  <a:cubicBezTo>
                    <a:pt x="1697" y="550"/>
                    <a:pt x="2034" y="428"/>
                    <a:pt x="2365" y="428"/>
                  </a:cubicBezTo>
                  <a:close/>
                  <a:moveTo>
                    <a:pt x="2377" y="0"/>
                  </a:moveTo>
                  <a:cubicBezTo>
                    <a:pt x="793" y="0"/>
                    <a:pt x="0" y="1906"/>
                    <a:pt x="1114" y="3029"/>
                  </a:cubicBezTo>
                  <a:cubicBezTo>
                    <a:pt x="1477" y="3393"/>
                    <a:pt x="1925" y="3556"/>
                    <a:pt x="2363" y="3556"/>
                  </a:cubicBezTo>
                  <a:cubicBezTo>
                    <a:pt x="3277" y="3556"/>
                    <a:pt x="4153" y="2847"/>
                    <a:pt x="4153" y="1776"/>
                  </a:cubicBezTo>
                  <a:cubicBezTo>
                    <a:pt x="4143" y="793"/>
                    <a:pt x="3350" y="0"/>
                    <a:pt x="2377"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 name="Google Shape;1580;p69"/>
            <p:cNvSpPr/>
            <p:nvPr/>
          </p:nvSpPr>
          <p:spPr>
            <a:xfrm>
              <a:off x="6109545" y="2981674"/>
              <a:ext cx="44440" cy="18560"/>
            </a:xfrm>
            <a:custGeom>
              <a:avLst/>
              <a:gdLst/>
              <a:ahLst/>
              <a:cxnLst/>
              <a:rect l="l" t="t" r="r" b="b"/>
              <a:pathLst>
                <a:path w="1724" h="720" extrusionOk="0">
                  <a:moveTo>
                    <a:pt x="305" y="0"/>
                  </a:moveTo>
                  <a:cubicBezTo>
                    <a:pt x="144" y="0"/>
                    <a:pt x="0" y="202"/>
                    <a:pt x="149" y="366"/>
                  </a:cubicBezTo>
                  <a:cubicBezTo>
                    <a:pt x="345" y="601"/>
                    <a:pt x="621" y="719"/>
                    <a:pt x="898" y="719"/>
                  </a:cubicBezTo>
                  <a:cubicBezTo>
                    <a:pt x="1175" y="719"/>
                    <a:pt x="1453" y="601"/>
                    <a:pt x="1654" y="366"/>
                  </a:cubicBezTo>
                  <a:cubicBezTo>
                    <a:pt x="1724" y="275"/>
                    <a:pt x="1714" y="145"/>
                    <a:pt x="1624" y="65"/>
                  </a:cubicBezTo>
                  <a:cubicBezTo>
                    <a:pt x="1582" y="28"/>
                    <a:pt x="1533" y="10"/>
                    <a:pt x="1484" y="10"/>
                  </a:cubicBezTo>
                  <a:cubicBezTo>
                    <a:pt x="1425" y="10"/>
                    <a:pt x="1366" y="36"/>
                    <a:pt x="1323" y="85"/>
                  </a:cubicBezTo>
                  <a:cubicBezTo>
                    <a:pt x="1212" y="220"/>
                    <a:pt x="1054" y="288"/>
                    <a:pt x="896" y="288"/>
                  </a:cubicBezTo>
                  <a:cubicBezTo>
                    <a:pt x="738" y="288"/>
                    <a:pt x="580" y="220"/>
                    <a:pt x="470" y="85"/>
                  </a:cubicBezTo>
                  <a:cubicBezTo>
                    <a:pt x="421" y="25"/>
                    <a:pt x="362" y="0"/>
                    <a:pt x="305"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 name="Google Shape;1581;p69"/>
            <p:cNvSpPr/>
            <p:nvPr/>
          </p:nvSpPr>
          <p:spPr>
            <a:xfrm>
              <a:off x="6109235" y="2959531"/>
              <a:ext cx="11136" cy="14719"/>
            </a:xfrm>
            <a:custGeom>
              <a:avLst/>
              <a:gdLst/>
              <a:ahLst/>
              <a:cxnLst/>
              <a:rect l="l" t="t" r="r" b="b"/>
              <a:pathLst>
                <a:path w="432" h="571" extrusionOk="0">
                  <a:moveTo>
                    <a:pt x="211" y="1"/>
                  </a:moveTo>
                  <a:cubicBezTo>
                    <a:pt x="91" y="1"/>
                    <a:pt x="1" y="91"/>
                    <a:pt x="1" y="212"/>
                  </a:cubicBezTo>
                  <a:lnTo>
                    <a:pt x="1" y="352"/>
                  </a:lnTo>
                  <a:cubicBezTo>
                    <a:pt x="1" y="497"/>
                    <a:pt x="108" y="570"/>
                    <a:pt x="216" y="570"/>
                  </a:cubicBezTo>
                  <a:cubicBezTo>
                    <a:pt x="324" y="570"/>
                    <a:pt x="432" y="497"/>
                    <a:pt x="432" y="352"/>
                  </a:cubicBezTo>
                  <a:lnTo>
                    <a:pt x="432" y="212"/>
                  </a:lnTo>
                  <a:cubicBezTo>
                    <a:pt x="432" y="91"/>
                    <a:pt x="332" y="1"/>
                    <a:pt x="211"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 name="Google Shape;1582;p69"/>
            <p:cNvSpPr/>
            <p:nvPr/>
          </p:nvSpPr>
          <p:spPr>
            <a:xfrm>
              <a:off x="6143880" y="2959531"/>
              <a:ext cx="11136" cy="14719"/>
            </a:xfrm>
            <a:custGeom>
              <a:avLst/>
              <a:gdLst/>
              <a:ahLst/>
              <a:cxnLst/>
              <a:rect l="l" t="t" r="r" b="b"/>
              <a:pathLst>
                <a:path w="432" h="571" extrusionOk="0">
                  <a:moveTo>
                    <a:pt x="221" y="1"/>
                  </a:moveTo>
                  <a:cubicBezTo>
                    <a:pt x="101" y="1"/>
                    <a:pt x="1" y="91"/>
                    <a:pt x="1" y="212"/>
                  </a:cubicBezTo>
                  <a:lnTo>
                    <a:pt x="1" y="352"/>
                  </a:lnTo>
                  <a:cubicBezTo>
                    <a:pt x="1" y="497"/>
                    <a:pt x="109" y="570"/>
                    <a:pt x="216" y="570"/>
                  </a:cubicBezTo>
                  <a:cubicBezTo>
                    <a:pt x="324" y="570"/>
                    <a:pt x="432" y="497"/>
                    <a:pt x="432" y="352"/>
                  </a:cubicBezTo>
                  <a:lnTo>
                    <a:pt x="432" y="212"/>
                  </a:lnTo>
                  <a:cubicBezTo>
                    <a:pt x="432" y="91"/>
                    <a:pt x="332" y="1"/>
                    <a:pt x="221"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 name="Google Shape;1583;p69"/>
            <p:cNvSpPr/>
            <p:nvPr/>
          </p:nvSpPr>
          <p:spPr>
            <a:xfrm>
              <a:off x="6065285" y="2868279"/>
              <a:ext cx="291930" cy="190779"/>
            </a:xfrm>
            <a:custGeom>
              <a:avLst/>
              <a:gdLst/>
              <a:ahLst/>
              <a:cxnLst/>
              <a:rect l="l" t="t" r="r" b="b"/>
              <a:pathLst>
                <a:path w="11325" h="7401" extrusionOk="0">
                  <a:moveTo>
                    <a:pt x="6350" y="431"/>
                  </a:moveTo>
                  <a:lnTo>
                    <a:pt x="5999" y="1194"/>
                  </a:lnTo>
                  <a:cubicBezTo>
                    <a:pt x="5949" y="1304"/>
                    <a:pt x="5838" y="1364"/>
                    <a:pt x="5728" y="1374"/>
                  </a:cubicBezTo>
                  <a:lnTo>
                    <a:pt x="3391" y="1374"/>
                  </a:lnTo>
                  <a:cubicBezTo>
                    <a:pt x="3280" y="1364"/>
                    <a:pt x="3170" y="1304"/>
                    <a:pt x="3130" y="1194"/>
                  </a:cubicBezTo>
                  <a:lnTo>
                    <a:pt x="2769" y="431"/>
                  </a:lnTo>
                  <a:close/>
                  <a:moveTo>
                    <a:pt x="873" y="0"/>
                  </a:moveTo>
                  <a:cubicBezTo>
                    <a:pt x="392" y="0"/>
                    <a:pt x="0" y="391"/>
                    <a:pt x="0" y="873"/>
                  </a:cubicBezTo>
                  <a:lnTo>
                    <a:pt x="0" y="7182"/>
                  </a:lnTo>
                  <a:cubicBezTo>
                    <a:pt x="0" y="7327"/>
                    <a:pt x="108" y="7400"/>
                    <a:pt x="216" y="7400"/>
                  </a:cubicBezTo>
                  <a:cubicBezTo>
                    <a:pt x="324" y="7400"/>
                    <a:pt x="432" y="7327"/>
                    <a:pt x="432" y="7182"/>
                  </a:cubicBezTo>
                  <a:lnTo>
                    <a:pt x="432" y="873"/>
                  </a:lnTo>
                  <a:cubicBezTo>
                    <a:pt x="432" y="632"/>
                    <a:pt x="632" y="431"/>
                    <a:pt x="883" y="431"/>
                  </a:cubicBezTo>
                  <a:lnTo>
                    <a:pt x="2297" y="431"/>
                  </a:lnTo>
                  <a:lnTo>
                    <a:pt x="2739" y="1374"/>
                  </a:lnTo>
                  <a:cubicBezTo>
                    <a:pt x="2849" y="1635"/>
                    <a:pt x="3110" y="1806"/>
                    <a:pt x="3401" y="1806"/>
                  </a:cubicBezTo>
                  <a:lnTo>
                    <a:pt x="5728" y="1806"/>
                  </a:lnTo>
                  <a:cubicBezTo>
                    <a:pt x="6009" y="1806"/>
                    <a:pt x="6269" y="1635"/>
                    <a:pt x="6390" y="1374"/>
                  </a:cubicBezTo>
                  <a:lnTo>
                    <a:pt x="6821" y="431"/>
                  </a:lnTo>
                  <a:lnTo>
                    <a:pt x="8235" y="431"/>
                  </a:lnTo>
                  <a:cubicBezTo>
                    <a:pt x="8486" y="431"/>
                    <a:pt x="8687" y="622"/>
                    <a:pt x="8687" y="873"/>
                  </a:cubicBezTo>
                  <a:lnTo>
                    <a:pt x="8687" y="2267"/>
                  </a:lnTo>
                  <a:lnTo>
                    <a:pt x="5838" y="2267"/>
                  </a:lnTo>
                  <a:cubicBezTo>
                    <a:pt x="5357" y="2267"/>
                    <a:pt x="4955" y="2668"/>
                    <a:pt x="4955" y="3160"/>
                  </a:cubicBezTo>
                  <a:lnTo>
                    <a:pt x="4955" y="5086"/>
                  </a:lnTo>
                  <a:cubicBezTo>
                    <a:pt x="4955" y="5577"/>
                    <a:pt x="5357" y="5968"/>
                    <a:pt x="5838" y="5968"/>
                  </a:cubicBezTo>
                  <a:lnTo>
                    <a:pt x="5989" y="5968"/>
                  </a:lnTo>
                  <a:cubicBezTo>
                    <a:pt x="5928" y="6189"/>
                    <a:pt x="5788" y="6369"/>
                    <a:pt x="5587" y="6490"/>
                  </a:cubicBezTo>
                  <a:cubicBezTo>
                    <a:pt x="5427" y="6580"/>
                    <a:pt x="5447" y="6811"/>
                    <a:pt x="5618" y="6881"/>
                  </a:cubicBezTo>
                  <a:cubicBezTo>
                    <a:pt x="5763" y="6934"/>
                    <a:pt x="5912" y="6958"/>
                    <a:pt x="6057" y="6958"/>
                  </a:cubicBezTo>
                  <a:cubicBezTo>
                    <a:pt x="6634" y="6958"/>
                    <a:pt x="7166" y="6569"/>
                    <a:pt x="7303" y="5968"/>
                  </a:cubicBezTo>
                  <a:lnTo>
                    <a:pt x="10442" y="5968"/>
                  </a:lnTo>
                  <a:cubicBezTo>
                    <a:pt x="10924" y="5968"/>
                    <a:pt x="11325" y="5567"/>
                    <a:pt x="11325" y="5086"/>
                  </a:cubicBezTo>
                  <a:lnTo>
                    <a:pt x="11325" y="3160"/>
                  </a:lnTo>
                  <a:cubicBezTo>
                    <a:pt x="11325" y="2929"/>
                    <a:pt x="11235" y="2708"/>
                    <a:pt x="11074" y="2538"/>
                  </a:cubicBezTo>
                  <a:cubicBezTo>
                    <a:pt x="11026" y="2485"/>
                    <a:pt x="10971" y="2463"/>
                    <a:pt x="10918" y="2463"/>
                  </a:cubicBezTo>
                  <a:cubicBezTo>
                    <a:pt x="10747" y="2463"/>
                    <a:pt x="10595" y="2686"/>
                    <a:pt x="10763" y="2839"/>
                  </a:cubicBezTo>
                  <a:cubicBezTo>
                    <a:pt x="10843" y="2929"/>
                    <a:pt x="10884" y="3039"/>
                    <a:pt x="10884" y="3160"/>
                  </a:cubicBezTo>
                  <a:lnTo>
                    <a:pt x="10884" y="5086"/>
                  </a:lnTo>
                  <a:cubicBezTo>
                    <a:pt x="10884" y="5336"/>
                    <a:pt x="10683" y="5537"/>
                    <a:pt x="10432" y="5537"/>
                  </a:cubicBezTo>
                  <a:lnTo>
                    <a:pt x="7122" y="5537"/>
                  </a:lnTo>
                  <a:cubicBezTo>
                    <a:pt x="7002" y="5537"/>
                    <a:pt x="6911" y="5627"/>
                    <a:pt x="6901" y="5738"/>
                  </a:cubicBezTo>
                  <a:cubicBezTo>
                    <a:pt x="6881" y="6129"/>
                    <a:pt x="6580" y="6450"/>
                    <a:pt x="6199" y="6510"/>
                  </a:cubicBezTo>
                  <a:cubicBezTo>
                    <a:pt x="6360" y="6289"/>
                    <a:pt x="6450" y="6028"/>
                    <a:pt x="6450" y="5748"/>
                  </a:cubicBezTo>
                  <a:cubicBezTo>
                    <a:pt x="6450" y="5627"/>
                    <a:pt x="6350" y="5537"/>
                    <a:pt x="6229" y="5537"/>
                  </a:cubicBezTo>
                  <a:lnTo>
                    <a:pt x="5838" y="5537"/>
                  </a:lnTo>
                  <a:cubicBezTo>
                    <a:pt x="5587" y="5537"/>
                    <a:pt x="5387" y="5336"/>
                    <a:pt x="5387" y="5086"/>
                  </a:cubicBezTo>
                  <a:lnTo>
                    <a:pt x="5387" y="3160"/>
                  </a:lnTo>
                  <a:cubicBezTo>
                    <a:pt x="5387" y="2909"/>
                    <a:pt x="5587" y="2708"/>
                    <a:pt x="5838" y="2708"/>
                  </a:cubicBezTo>
                  <a:lnTo>
                    <a:pt x="10091" y="2708"/>
                  </a:lnTo>
                  <a:cubicBezTo>
                    <a:pt x="10382" y="2708"/>
                    <a:pt x="10382" y="2267"/>
                    <a:pt x="10091" y="2267"/>
                  </a:cubicBezTo>
                  <a:lnTo>
                    <a:pt x="9118" y="2267"/>
                  </a:lnTo>
                  <a:lnTo>
                    <a:pt x="9118" y="873"/>
                  </a:lnTo>
                  <a:cubicBezTo>
                    <a:pt x="9118" y="391"/>
                    <a:pt x="8727" y="0"/>
                    <a:pt x="8246"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 name="Google Shape;1584;p69"/>
            <p:cNvSpPr/>
            <p:nvPr/>
          </p:nvSpPr>
          <p:spPr>
            <a:xfrm>
              <a:off x="6219383" y="2955149"/>
              <a:ext cx="111462" cy="11136"/>
            </a:xfrm>
            <a:custGeom>
              <a:avLst/>
              <a:gdLst/>
              <a:ahLst/>
              <a:cxnLst/>
              <a:rect l="l" t="t" r="r" b="b"/>
              <a:pathLst>
                <a:path w="4324" h="432" extrusionOk="0">
                  <a:moveTo>
                    <a:pt x="291" y="0"/>
                  </a:moveTo>
                  <a:cubicBezTo>
                    <a:pt x="1" y="0"/>
                    <a:pt x="1" y="432"/>
                    <a:pt x="291" y="432"/>
                  </a:cubicBezTo>
                  <a:lnTo>
                    <a:pt x="4043" y="432"/>
                  </a:lnTo>
                  <a:cubicBezTo>
                    <a:pt x="4324" y="432"/>
                    <a:pt x="4324" y="0"/>
                    <a:pt x="4043"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 name="Google Shape;1585;p69"/>
            <p:cNvSpPr/>
            <p:nvPr/>
          </p:nvSpPr>
          <p:spPr>
            <a:xfrm>
              <a:off x="6222218" y="2982808"/>
              <a:ext cx="81740" cy="11136"/>
            </a:xfrm>
            <a:custGeom>
              <a:avLst/>
              <a:gdLst/>
              <a:ahLst/>
              <a:cxnLst/>
              <a:rect l="l" t="t" r="r" b="b"/>
              <a:pathLst>
                <a:path w="3171" h="432" extrusionOk="0">
                  <a:moveTo>
                    <a:pt x="2889" y="0"/>
                  </a:moveTo>
                  <a:cubicBezTo>
                    <a:pt x="2886" y="0"/>
                    <a:pt x="2883" y="1"/>
                    <a:pt x="2880" y="1"/>
                  </a:cubicBezTo>
                  <a:lnTo>
                    <a:pt x="292" y="1"/>
                  </a:lnTo>
                  <a:cubicBezTo>
                    <a:pt x="1" y="1"/>
                    <a:pt x="1" y="432"/>
                    <a:pt x="292" y="432"/>
                  </a:cubicBezTo>
                  <a:lnTo>
                    <a:pt x="2880" y="432"/>
                  </a:lnTo>
                  <a:cubicBezTo>
                    <a:pt x="3167" y="432"/>
                    <a:pt x="3171" y="0"/>
                    <a:pt x="2889"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 name="Google Shape;1586;p69"/>
            <p:cNvSpPr/>
            <p:nvPr/>
          </p:nvSpPr>
          <p:spPr>
            <a:xfrm>
              <a:off x="6171797" y="3072024"/>
              <a:ext cx="107080" cy="91691"/>
            </a:xfrm>
            <a:custGeom>
              <a:avLst/>
              <a:gdLst/>
              <a:ahLst/>
              <a:cxnLst/>
              <a:rect l="l" t="t" r="r" b="b"/>
              <a:pathLst>
                <a:path w="4154" h="3557" extrusionOk="0">
                  <a:moveTo>
                    <a:pt x="2366" y="430"/>
                  </a:moveTo>
                  <a:cubicBezTo>
                    <a:pt x="3059" y="430"/>
                    <a:pt x="3722" y="967"/>
                    <a:pt x="3722" y="1776"/>
                  </a:cubicBezTo>
                  <a:cubicBezTo>
                    <a:pt x="3722" y="2518"/>
                    <a:pt x="3120" y="3120"/>
                    <a:pt x="2378" y="3120"/>
                  </a:cubicBezTo>
                  <a:cubicBezTo>
                    <a:pt x="1175" y="3120"/>
                    <a:pt x="583" y="1675"/>
                    <a:pt x="1425" y="823"/>
                  </a:cubicBezTo>
                  <a:cubicBezTo>
                    <a:pt x="1700" y="551"/>
                    <a:pt x="2036" y="430"/>
                    <a:pt x="2366" y="430"/>
                  </a:cubicBezTo>
                  <a:close/>
                  <a:moveTo>
                    <a:pt x="2378" y="0"/>
                  </a:moveTo>
                  <a:cubicBezTo>
                    <a:pt x="793" y="0"/>
                    <a:pt x="1" y="1916"/>
                    <a:pt x="1124" y="3029"/>
                  </a:cubicBezTo>
                  <a:cubicBezTo>
                    <a:pt x="1485" y="3393"/>
                    <a:pt x="1930" y="3556"/>
                    <a:pt x="2367" y="3556"/>
                  </a:cubicBezTo>
                  <a:cubicBezTo>
                    <a:pt x="3278" y="3556"/>
                    <a:pt x="4154" y="2847"/>
                    <a:pt x="4154" y="1776"/>
                  </a:cubicBezTo>
                  <a:cubicBezTo>
                    <a:pt x="4154" y="793"/>
                    <a:pt x="3361" y="0"/>
                    <a:pt x="2378"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 name="Google Shape;1587;p69"/>
            <p:cNvSpPr/>
            <p:nvPr/>
          </p:nvSpPr>
          <p:spPr>
            <a:xfrm>
              <a:off x="6210206" y="3125177"/>
              <a:ext cx="44363" cy="18354"/>
            </a:xfrm>
            <a:custGeom>
              <a:avLst/>
              <a:gdLst/>
              <a:ahLst/>
              <a:cxnLst/>
              <a:rect l="l" t="t" r="r" b="b"/>
              <a:pathLst>
                <a:path w="1721" h="712" extrusionOk="0">
                  <a:moveTo>
                    <a:pt x="1476" y="0"/>
                  </a:moveTo>
                  <a:cubicBezTo>
                    <a:pt x="1415" y="0"/>
                    <a:pt x="1353" y="25"/>
                    <a:pt x="1310" y="75"/>
                  </a:cubicBezTo>
                  <a:cubicBezTo>
                    <a:pt x="1199" y="210"/>
                    <a:pt x="1041" y="278"/>
                    <a:pt x="884" y="278"/>
                  </a:cubicBezTo>
                  <a:cubicBezTo>
                    <a:pt x="728" y="278"/>
                    <a:pt x="572" y="210"/>
                    <a:pt x="467" y="75"/>
                  </a:cubicBezTo>
                  <a:cubicBezTo>
                    <a:pt x="419" y="22"/>
                    <a:pt x="364" y="0"/>
                    <a:pt x="310" y="0"/>
                  </a:cubicBezTo>
                  <a:cubicBezTo>
                    <a:pt x="148" y="0"/>
                    <a:pt x="0" y="200"/>
                    <a:pt x="136" y="365"/>
                  </a:cubicBezTo>
                  <a:cubicBezTo>
                    <a:pt x="332" y="596"/>
                    <a:pt x="610" y="712"/>
                    <a:pt x="888" y="712"/>
                  </a:cubicBezTo>
                  <a:cubicBezTo>
                    <a:pt x="1167" y="712"/>
                    <a:pt x="1445" y="596"/>
                    <a:pt x="1641" y="365"/>
                  </a:cubicBezTo>
                  <a:cubicBezTo>
                    <a:pt x="1721" y="275"/>
                    <a:pt x="1711" y="135"/>
                    <a:pt x="1620" y="55"/>
                  </a:cubicBezTo>
                  <a:cubicBezTo>
                    <a:pt x="1579" y="18"/>
                    <a:pt x="1528" y="0"/>
                    <a:pt x="1476"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 name="Google Shape;1588;p69"/>
            <p:cNvSpPr/>
            <p:nvPr/>
          </p:nvSpPr>
          <p:spPr>
            <a:xfrm>
              <a:off x="6245237" y="3102776"/>
              <a:ext cx="11136" cy="14771"/>
            </a:xfrm>
            <a:custGeom>
              <a:avLst/>
              <a:gdLst/>
              <a:ahLst/>
              <a:cxnLst/>
              <a:rect l="l" t="t" r="r" b="b"/>
              <a:pathLst>
                <a:path w="432" h="573" extrusionOk="0">
                  <a:moveTo>
                    <a:pt x="221" y="1"/>
                  </a:moveTo>
                  <a:cubicBezTo>
                    <a:pt x="101" y="1"/>
                    <a:pt x="1" y="101"/>
                    <a:pt x="1" y="221"/>
                  </a:cubicBezTo>
                  <a:lnTo>
                    <a:pt x="1" y="362"/>
                  </a:lnTo>
                  <a:cubicBezTo>
                    <a:pt x="1" y="502"/>
                    <a:pt x="108" y="572"/>
                    <a:pt x="216" y="572"/>
                  </a:cubicBezTo>
                  <a:cubicBezTo>
                    <a:pt x="324" y="572"/>
                    <a:pt x="432" y="502"/>
                    <a:pt x="432" y="362"/>
                  </a:cubicBezTo>
                  <a:lnTo>
                    <a:pt x="432" y="221"/>
                  </a:lnTo>
                  <a:cubicBezTo>
                    <a:pt x="432" y="101"/>
                    <a:pt x="342" y="1"/>
                    <a:pt x="221"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 name="Google Shape;1589;p69"/>
            <p:cNvSpPr/>
            <p:nvPr/>
          </p:nvSpPr>
          <p:spPr>
            <a:xfrm>
              <a:off x="6210592" y="3102776"/>
              <a:ext cx="11394" cy="14771"/>
            </a:xfrm>
            <a:custGeom>
              <a:avLst/>
              <a:gdLst/>
              <a:ahLst/>
              <a:cxnLst/>
              <a:rect l="l" t="t" r="r" b="b"/>
              <a:pathLst>
                <a:path w="442" h="573" extrusionOk="0">
                  <a:moveTo>
                    <a:pt x="221" y="1"/>
                  </a:moveTo>
                  <a:cubicBezTo>
                    <a:pt x="101" y="1"/>
                    <a:pt x="1" y="101"/>
                    <a:pt x="1" y="221"/>
                  </a:cubicBezTo>
                  <a:lnTo>
                    <a:pt x="1" y="362"/>
                  </a:lnTo>
                  <a:cubicBezTo>
                    <a:pt x="1" y="502"/>
                    <a:pt x="111" y="572"/>
                    <a:pt x="221" y="572"/>
                  </a:cubicBezTo>
                  <a:cubicBezTo>
                    <a:pt x="332" y="572"/>
                    <a:pt x="442" y="502"/>
                    <a:pt x="442" y="362"/>
                  </a:cubicBezTo>
                  <a:lnTo>
                    <a:pt x="442" y="221"/>
                  </a:lnTo>
                  <a:cubicBezTo>
                    <a:pt x="442" y="101"/>
                    <a:pt x="342" y="1"/>
                    <a:pt x="221"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 name="Google Shape;1590;p69"/>
            <p:cNvSpPr/>
            <p:nvPr/>
          </p:nvSpPr>
          <p:spPr>
            <a:xfrm>
              <a:off x="6034764" y="3098394"/>
              <a:ext cx="111462" cy="11394"/>
            </a:xfrm>
            <a:custGeom>
              <a:avLst/>
              <a:gdLst/>
              <a:ahLst/>
              <a:cxnLst/>
              <a:rect l="l" t="t" r="r" b="b"/>
              <a:pathLst>
                <a:path w="4324" h="442" extrusionOk="0">
                  <a:moveTo>
                    <a:pt x="292" y="0"/>
                  </a:moveTo>
                  <a:cubicBezTo>
                    <a:pt x="1" y="0"/>
                    <a:pt x="1" y="442"/>
                    <a:pt x="292" y="442"/>
                  </a:cubicBezTo>
                  <a:lnTo>
                    <a:pt x="4033" y="442"/>
                  </a:lnTo>
                  <a:cubicBezTo>
                    <a:pt x="4324" y="442"/>
                    <a:pt x="4324" y="0"/>
                    <a:pt x="4033"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 name="Google Shape;1591;p69"/>
            <p:cNvSpPr/>
            <p:nvPr/>
          </p:nvSpPr>
          <p:spPr>
            <a:xfrm>
              <a:off x="6061650" y="3126054"/>
              <a:ext cx="81740" cy="11136"/>
            </a:xfrm>
            <a:custGeom>
              <a:avLst/>
              <a:gdLst/>
              <a:ahLst/>
              <a:cxnLst/>
              <a:rect l="l" t="t" r="r" b="b"/>
              <a:pathLst>
                <a:path w="3171" h="432" extrusionOk="0">
                  <a:moveTo>
                    <a:pt x="292" y="0"/>
                  </a:moveTo>
                  <a:cubicBezTo>
                    <a:pt x="1" y="0"/>
                    <a:pt x="1" y="432"/>
                    <a:pt x="292" y="432"/>
                  </a:cubicBezTo>
                  <a:lnTo>
                    <a:pt x="2890" y="432"/>
                  </a:lnTo>
                  <a:cubicBezTo>
                    <a:pt x="3171" y="432"/>
                    <a:pt x="3171" y="0"/>
                    <a:pt x="289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92" name="Google Shape;1592;p69"/>
          <p:cNvSpPr/>
          <p:nvPr/>
        </p:nvSpPr>
        <p:spPr>
          <a:xfrm>
            <a:off x="5351145" y="2883255"/>
            <a:ext cx="388364" cy="352198"/>
          </a:xfrm>
          <a:custGeom>
            <a:avLst/>
            <a:gdLst/>
            <a:ahLst/>
            <a:cxnLst/>
            <a:rect l="l" t="t" r="r" b="b"/>
            <a:pathLst>
              <a:path w="15066" h="13663" extrusionOk="0">
                <a:moveTo>
                  <a:pt x="2203" y="427"/>
                </a:moveTo>
                <a:cubicBezTo>
                  <a:pt x="2733" y="427"/>
                  <a:pt x="3503" y="499"/>
                  <a:pt x="3972" y="773"/>
                </a:cubicBezTo>
                <a:cubicBezTo>
                  <a:pt x="4153" y="864"/>
                  <a:pt x="4293" y="1034"/>
                  <a:pt x="4343" y="1235"/>
                </a:cubicBezTo>
                <a:cubicBezTo>
                  <a:pt x="4393" y="1515"/>
                  <a:pt x="4082" y="1515"/>
                  <a:pt x="3711" y="1676"/>
                </a:cubicBezTo>
                <a:cubicBezTo>
                  <a:pt x="3190" y="1877"/>
                  <a:pt x="3049" y="2117"/>
                  <a:pt x="2869" y="2639"/>
                </a:cubicBezTo>
                <a:cubicBezTo>
                  <a:pt x="2757" y="2984"/>
                  <a:pt x="2696" y="3077"/>
                  <a:pt x="2573" y="3077"/>
                </a:cubicBezTo>
                <a:cubicBezTo>
                  <a:pt x="2553" y="3077"/>
                  <a:pt x="2531" y="3074"/>
                  <a:pt x="2508" y="3070"/>
                </a:cubicBezTo>
                <a:cubicBezTo>
                  <a:pt x="2307" y="3020"/>
                  <a:pt x="2137" y="2880"/>
                  <a:pt x="2046" y="2699"/>
                </a:cubicBezTo>
                <a:cubicBezTo>
                  <a:pt x="1665" y="2047"/>
                  <a:pt x="1675" y="813"/>
                  <a:pt x="1725" y="452"/>
                </a:cubicBezTo>
                <a:cubicBezTo>
                  <a:pt x="1827" y="438"/>
                  <a:pt x="1997" y="427"/>
                  <a:pt x="2203" y="427"/>
                </a:cubicBezTo>
                <a:close/>
                <a:moveTo>
                  <a:pt x="12866" y="427"/>
                </a:moveTo>
                <a:cubicBezTo>
                  <a:pt x="13075" y="427"/>
                  <a:pt x="13247" y="438"/>
                  <a:pt x="13351" y="452"/>
                </a:cubicBezTo>
                <a:cubicBezTo>
                  <a:pt x="13391" y="813"/>
                  <a:pt x="13401" y="2047"/>
                  <a:pt x="13020" y="2699"/>
                </a:cubicBezTo>
                <a:cubicBezTo>
                  <a:pt x="12929" y="2880"/>
                  <a:pt x="12759" y="3020"/>
                  <a:pt x="12568" y="3070"/>
                </a:cubicBezTo>
                <a:cubicBezTo>
                  <a:pt x="12543" y="3074"/>
                  <a:pt x="12520" y="3077"/>
                  <a:pt x="12500" y="3077"/>
                </a:cubicBezTo>
                <a:cubicBezTo>
                  <a:pt x="12372" y="3077"/>
                  <a:pt x="12318" y="2984"/>
                  <a:pt x="12197" y="2639"/>
                </a:cubicBezTo>
                <a:cubicBezTo>
                  <a:pt x="12127" y="2388"/>
                  <a:pt x="12007" y="2157"/>
                  <a:pt x="11836" y="1957"/>
                </a:cubicBezTo>
                <a:cubicBezTo>
                  <a:pt x="11696" y="1826"/>
                  <a:pt x="11535" y="1736"/>
                  <a:pt x="11355" y="1676"/>
                </a:cubicBezTo>
                <a:cubicBezTo>
                  <a:pt x="10983" y="1505"/>
                  <a:pt x="10673" y="1515"/>
                  <a:pt x="10723" y="1235"/>
                </a:cubicBezTo>
                <a:cubicBezTo>
                  <a:pt x="10773" y="1034"/>
                  <a:pt x="10913" y="864"/>
                  <a:pt x="11094" y="773"/>
                </a:cubicBezTo>
                <a:cubicBezTo>
                  <a:pt x="11563" y="499"/>
                  <a:pt x="12333" y="427"/>
                  <a:pt x="12866" y="427"/>
                </a:cubicBezTo>
                <a:close/>
                <a:moveTo>
                  <a:pt x="12149" y="8896"/>
                </a:moveTo>
                <a:cubicBezTo>
                  <a:pt x="12425" y="8896"/>
                  <a:pt x="12694" y="9001"/>
                  <a:pt x="12899" y="9199"/>
                </a:cubicBezTo>
                <a:lnTo>
                  <a:pt x="13170" y="9480"/>
                </a:lnTo>
                <a:cubicBezTo>
                  <a:pt x="13040" y="9480"/>
                  <a:pt x="12909" y="9500"/>
                  <a:pt x="12789" y="9530"/>
                </a:cubicBezTo>
                <a:lnTo>
                  <a:pt x="11977" y="9750"/>
                </a:lnTo>
                <a:lnTo>
                  <a:pt x="11315" y="9088"/>
                </a:lnTo>
                <a:lnTo>
                  <a:pt x="11886" y="8928"/>
                </a:lnTo>
                <a:cubicBezTo>
                  <a:pt x="11973" y="8906"/>
                  <a:pt x="12062" y="8896"/>
                  <a:pt x="12149" y="8896"/>
                </a:cubicBezTo>
                <a:close/>
                <a:moveTo>
                  <a:pt x="1889" y="9913"/>
                </a:moveTo>
                <a:cubicBezTo>
                  <a:pt x="1981" y="9913"/>
                  <a:pt x="2075" y="9926"/>
                  <a:pt x="2167" y="9951"/>
                </a:cubicBezTo>
                <a:lnTo>
                  <a:pt x="2738" y="10102"/>
                </a:lnTo>
                <a:lnTo>
                  <a:pt x="2237" y="10603"/>
                </a:lnTo>
                <a:cubicBezTo>
                  <a:pt x="2037" y="10803"/>
                  <a:pt x="1770" y="10912"/>
                  <a:pt x="1494" y="10912"/>
                </a:cubicBezTo>
                <a:cubicBezTo>
                  <a:pt x="1451" y="10912"/>
                  <a:pt x="1408" y="10909"/>
                  <a:pt x="1364" y="10904"/>
                </a:cubicBezTo>
                <a:lnTo>
                  <a:pt x="572" y="10804"/>
                </a:lnTo>
                <a:lnTo>
                  <a:pt x="1154" y="10222"/>
                </a:lnTo>
                <a:cubicBezTo>
                  <a:pt x="1355" y="10020"/>
                  <a:pt x="1618" y="9913"/>
                  <a:pt x="1889" y="9913"/>
                </a:cubicBezTo>
                <a:close/>
                <a:moveTo>
                  <a:pt x="13178" y="9914"/>
                </a:moveTo>
                <a:cubicBezTo>
                  <a:pt x="13452" y="9914"/>
                  <a:pt x="13718" y="10025"/>
                  <a:pt x="13922" y="10222"/>
                </a:cubicBezTo>
                <a:lnTo>
                  <a:pt x="14504" y="10804"/>
                </a:lnTo>
                <a:lnTo>
                  <a:pt x="14494" y="10804"/>
                </a:lnTo>
                <a:lnTo>
                  <a:pt x="14494" y="10814"/>
                </a:lnTo>
                <a:lnTo>
                  <a:pt x="13712" y="10904"/>
                </a:lnTo>
                <a:cubicBezTo>
                  <a:pt x="13668" y="10909"/>
                  <a:pt x="13625" y="10912"/>
                  <a:pt x="13581" y="10912"/>
                </a:cubicBezTo>
                <a:cubicBezTo>
                  <a:pt x="13305" y="10912"/>
                  <a:pt x="13039" y="10804"/>
                  <a:pt x="12839" y="10613"/>
                </a:cubicBezTo>
                <a:lnTo>
                  <a:pt x="12338" y="10112"/>
                </a:lnTo>
                <a:lnTo>
                  <a:pt x="12909" y="9951"/>
                </a:lnTo>
                <a:cubicBezTo>
                  <a:pt x="12998" y="9926"/>
                  <a:pt x="13089" y="9914"/>
                  <a:pt x="13178" y="9914"/>
                </a:cubicBezTo>
                <a:close/>
                <a:moveTo>
                  <a:pt x="11325" y="2127"/>
                </a:moveTo>
                <a:cubicBezTo>
                  <a:pt x="11405" y="2157"/>
                  <a:pt x="11475" y="2208"/>
                  <a:pt x="11535" y="2268"/>
                </a:cubicBezTo>
                <a:cubicBezTo>
                  <a:pt x="11585" y="2328"/>
                  <a:pt x="11635" y="2398"/>
                  <a:pt x="11676" y="2478"/>
                </a:cubicBezTo>
                <a:lnTo>
                  <a:pt x="2397" y="11757"/>
                </a:lnTo>
                <a:cubicBezTo>
                  <a:pt x="2362" y="11807"/>
                  <a:pt x="2314" y="11828"/>
                  <a:pt x="2264" y="11828"/>
                </a:cubicBezTo>
                <a:cubicBezTo>
                  <a:pt x="2076" y="11828"/>
                  <a:pt x="1848" y="11532"/>
                  <a:pt x="2046" y="11406"/>
                </a:cubicBezTo>
                <a:lnTo>
                  <a:pt x="11325" y="2127"/>
                </a:lnTo>
                <a:close/>
                <a:moveTo>
                  <a:pt x="4714" y="10041"/>
                </a:moveTo>
                <a:lnTo>
                  <a:pt x="4865" y="10613"/>
                </a:lnTo>
                <a:cubicBezTo>
                  <a:pt x="4965" y="10974"/>
                  <a:pt x="4865" y="11365"/>
                  <a:pt x="4594" y="11636"/>
                </a:cubicBezTo>
                <a:lnTo>
                  <a:pt x="4594" y="11626"/>
                </a:lnTo>
                <a:lnTo>
                  <a:pt x="4323" y="11907"/>
                </a:lnTo>
                <a:cubicBezTo>
                  <a:pt x="4323" y="11777"/>
                  <a:pt x="4303" y="11646"/>
                  <a:pt x="4263" y="11516"/>
                </a:cubicBezTo>
                <a:lnTo>
                  <a:pt x="4052" y="10703"/>
                </a:lnTo>
                <a:lnTo>
                  <a:pt x="4714" y="10041"/>
                </a:lnTo>
                <a:close/>
                <a:moveTo>
                  <a:pt x="10352" y="10041"/>
                </a:moveTo>
                <a:lnTo>
                  <a:pt x="11014" y="10703"/>
                </a:lnTo>
                <a:lnTo>
                  <a:pt x="10793" y="11516"/>
                </a:lnTo>
                <a:cubicBezTo>
                  <a:pt x="10763" y="11646"/>
                  <a:pt x="10743" y="11777"/>
                  <a:pt x="10743" y="11907"/>
                </a:cubicBezTo>
                <a:lnTo>
                  <a:pt x="10462" y="11636"/>
                </a:lnTo>
                <a:cubicBezTo>
                  <a:pt x="10201" y="11365"/>
                  <a:pt x="10101" y="10974"/>
                  <a:pt x="10191" y="10613"/>
                </a:cubicBezTo>
                <a:lnTo>
                  <a:pt x="10352" y="10041"/>
                </a:lnTo>
                <a:close/>
                <a:moveTo>
                  <a:pt x="3691" y="11064"/>
                </a:moveTo>
                <a:lnTo>
                  <a:pt x="3852" y="11636"/>
                </a:lnTo>
                <a:cubicBezTo>
                  <a:pt x="3942" y="11997"/>
                  <a:pt x="3842" y="12378"/>
                  <a:pt x="3581" y="12639"/>
                </a:cubicBezTo>
                <a:lnTo>
                  <a:pt x="2999" y="13221"/>
                </a:lnTo>
                <a:cubicBezTo>
                  <a:pt x="2999" y="13226"/>
                  <a:pt x="2997" y="13229"/>
                  <a:pt x="2994" y="13229"/>
                </a:cubicBezTo>
                <a:cubicBezTo>
                  <a:pt x="2992" y="13229"/>
                  <a:pt x="2989" y="13226"/>
                  <a:pt x="2989" y="13221"/>
                </a:cubicBezTo>
                <a:lnTo>
                  <a:pt x="2889" y="12439"/>
                </a:lnTo>
                <a:cubicBezTo>
                  <a:pt x="2849" y="12118"/>
                  <a:pt x="2959" y="11797"/>
                  <a:pt x="3190" y="11566"/>
                </a:cubicBezTo>
                <a:lnTo>
                  <a:pt x="3691" y="11064"/>
                </a:lnTo>
                <a:close/>
                <a:moveTo>
                  <a:pt x="2185" y="0"/>
                </a:moveTo>
                <a:cubicBezTo>
                  <a:pt x="1525" y="0"/>
                  <a:pt x="1433" y="93"/>
                  <a:pt x="1394" y="121"/>
                </a:cubicBezTo>
                <a:cubicBezTo>
                  <a:pt x="1364" y="161"/>
                  <a:pt x="1264" y="262"/>
                  <a:pt x="1274" y="1014"/>
                </a:cubicBezTo>
                <a:cubicBezTo>
                  <a:pt x="1274" y="1485"/>
                  <a:pt x="1334" y="1947"/>
                  <a:pt x="1465" y="2408"/>
                </a:cubicBezTo>
                <a:cubicBezTo>
                  <a:pt x="1655" y="3040"/>
                  <a:pt x="1976" y="3411"/>
                  <a:pt x="2427" y="3502"/>
                </a:cubicBezTo>
                <a:cubicBezTo>
                  <a:pt x="2478" y="3512"/>
                  <a:pt x="2528" y="3512"/>
                  <a:pt x="2588" y="3522"/>
                </a:cubicBezTo>
                <a:cubicBezTo>
                  <a:pt x="2758" y="3522"/>
                  <a:pt x="2939" y="3441"/>
                  <a:pt x="3049" y="3301"/>
                </a:cubicBezTo>
                <a:cubicBezTo>
                  <a:pt x="3130" y="3181"/>
                  <a:pt x="3200" y="3060"/>
                  <a:pt x="3240" y="2930"/>
                </a:cubicBezTo>
                <a:lnTo>
                  <a:pt x="6139" y="5829"/>
                </a:lnTo>
                <a:cubicBezTo>
                  <a:pt x="6188" y="5875"/>
                  <a:pt x="6241" y="5895"/>
                  <a:pt x="6292" y="5895"/>
                </a:cubicBezTo>
                <a:cubicBezTo>
                  <a:pt x="6462" y="5895"/>
                  <a:pt x="6604" y="5679"/>
                  <a:pt x="6450" y="5518"/>
                </a:cubicBezTo>
                <a:lnTo>
                  <a:pt x="3400" y="2478"/>
                </a:lnTo>
                <a:cubicBezTo>
                  <a:pt x="3430" y="2398"/>
                  <a:pt x="3481" y="2328"/>
                  <a:pt x="3541" y="2268"/>
                </a:cubicBezTo>
                <a:cubicBezTo>
                  <a:pt x="3601" y="2208"/>
                  <a:pt x="3671" y="2167"/>
                  <a:pt x="3751" y="2127"/>
                </a:cubicBezTo>
                <a:lnTo>
                  <a:pt x="7232" y="5608"/>
                </a:lnTo>
                <a:lnTo>
                  <a:pt x="4113" y="8727"/>
                </a:lnTo>
                <a:lnTo>
                  <a:pt x="3300" y="8507"/>
                </a:lnTo>
                <a:lnTo>
                  <a:pt x="3210" y="8487"/>
                </a:lnTo>
                <a:cubicBezTo>
                  <a:pt x="3191" y="8483"/>
                  <a:pt x="3173" y="8481"/>
                  <a:pt x="3156" y="8481"/>
                </a:cubicBezTo>
                <a:cubicBezTo>
                  <a:pt x="2909" y="8481"/>
                  <a:pt x="2848" y="8862"/>
                  <a:pt x="3120" y="8918"/>
                </a:cubicBezTo>
                <a:lnTo>
                  <a:pt x="3180" y="8928"/>
                </a:lnTo>
                <a:lnTo>
                  <a:pt x="3751" y="9088"/>
                </a:lnTo>
                <a:lnTo>
                  <a:pt x="3089" y="9750"/>
                </a:lnTo>
                <a:lnTo>
                  <a:pt x="2287" y="9530"/>
                </a:lnTo>
                <a:cubicBezTo>
                  <a:pt x="2157" y="9490"/>
                  <a:pt x="2026" y="9480"/>
                  <a:pt x="1896" y="9480"/>
                </a:cubicBezTo>
                <a:lnTo>
                  <a:pt x="2167" y="9199"/>
                </a:lnTo>
                <a:cubicBezTo>
                  <a:pt x="2247" y="9129"/>
                  <a:pt x="2327" y="9068"/>
                  <a:pt x="2417" y="9018"/>
                </a:cubicBezTo>
                <a:cubicBezTo>
                  <a:pt x="2641" y="8898"/>
                  <a:pt x="2525" y="8600"/>
                  <a:pt x="2323" y="8600"/>
                </a:cubicBezTo>
                <a:cubicBezTo>
                  <a:pt x="2290" y="8600"/>
                  <a:pt x="2254" y="8609"/>
                  <a:pt x="2217" y="8627"/>
                </a:cubicBezTo>
                <a:cubicBezTo>
                  <a:pt x="2086" y="8697"/>
                  <a:pt x="1966" y="8788"/>
                  <a:pt x="1866" y="8888"/>
                </a:cubicBezTo>
                <a:lnTo>
                  <a:pt x="271" y="10493"/>
                </a:lnTo>
                <a:cubicBezTo>
                  <a:pt x="0" y="10754"/>
                  <a:pt x="161" y="11205"/>
                  <a:pt x="522" y="11245"/>
                </a:cubicBezTo>
                <a:cubicBezTo>
                  <a:pt x="1118" y="11305"/>
                  <a:pt x="1280" y="11350"/>
                  <a:pt x="1475" y="11350"/>
                </a:cubicBezTo>
                <a:cubicBezTo>
                  <a:pt x="1510" y="11350"/>
                  <a:pt x="1545" y="11348"/>
                  <a:pt x="1585" y="11345"/>
                </a:cubicBezTo>
                <a:lnTo>
                  <a:pt x="1585" y="11345"/>
                </a:lnTo>
                <a:cubicBezTo>
                  <a:pt x="1414" y="11807"/>
                  <a:pt x="1775" y="12261"/>
                  <a:pt x="2220" y="12261"/>
                </a:cubicBezTo>
                <a:cubicBezTo>
                  <a:pt x="2298" y="12261"/>
                  <a:pt x="2378" y="12248"/>
                  <a:pt x="2458" y="12218"/>
                </a:cubicBezTo>
                <a:lnTo>
                  <a:pt x="2458" y="12218"/>
                </a:lnTo>
                <a:cubicBezTo>
                  <a:pt x="2448" y="12308"/>
                  <a:pt x="2458" y="12399"/>
                  <a:pt x="2468" y="12489"/>
                </a:cubicBezTo>
                <a:lnTo>
                  <a:pt x="2558" y="13281"/>
                </a:lnTo>
                <a:cubicBezTo>
                  <a:pt x="2578" y="13442"/>
                  <a:pt x="2698" y="13582"/>
                  <a:pt x="2859" y="13642"/>
                </a:cubicBezTo>
                <a:cubicBezTo>
                  <a:pt x="2899" y="13652"/>
                  <a:pt x="2949" y="13662"/>
                  <a:pt x="2999" y="13662"/>
                </a:cubicBezTo>
                <a:cubicBezTo>
                  <a:pt x="3110" y="13662"/>
                  <a:pt x="3230" y="13622"/>
                  <a:pt x="3310" y="13542"/>
                </a:cubicBezTo>
                <a:lnTo>
                  <a:pt x="4905" y="11937"/>
                </a:lnTo>
                <a:cubicBezTo>
                  <a:pt x="5276" y="11566"/>
                  <a:pt x="5427" y="11014"/>
                  <a:pt x="5286" y="10503"/>
                </a:cubicBezTo>
                <a:lnTo>
                  <a:pt x="5065" y="9690"/>
                </a:lnTo>
                <a:lnTo>
                  <a:pt x="7533" y="7223"/>
                </a:lnTo>
                <a:lnTo>
                  <a:pt x="10001" y="9690"/>
                </a:lnTo>
                <a:lnTo>
                  <a:pt x="9780" y="10503"/>
                </a:lnTo>
                <a:cubicBezTo>
                  <a:pt x="9649" y="11014"/>
                  <a:pt x="9790" y="11566"/>
                  <a:pt x="10161" y="11937"/>
                </a:cubicBezTo>
                <a:cubicBezTo>
                  <a:pt x="11235" y="13002"/>
                  <a:pt x="11217" y="13020"/>
                  <a:pt x="11323" y="13020"/>
                </a:cubicBezTo>
                <a:cubicBezTo>
                  <a:pt x="11326" y="13020"/>
                  <a:pt x="11330" y="13020"/>
                  <a:pt x="11335" y="13020"/>
                </a:cubicBezTo>
                <a:cubicBezTo>
                  <a:pt x="11535" y="13020"/>
                  <a:pt x="11635" y="12780"/>
                  <a:pt x="11485" y="12639"/>
                </a:cubicBezTo>
                <a:cubicBezTo>
                  <a:pt x="11224" y="12378"/>
                  <a:pt x="11124" y="11987"/>
                  <a:pt x="11214" y="11626"/>
                </a:cubicBezTo>
                <a:lnTo>
                  <a:pt x="11375" y="11054"/>
                </a:lnTo>
                <a:lnTo>
                  <a:pt x="11876" y="11556"/>
                </a:lnTo>
                <a:cubicBezTo>
                  <a:pt x="12097" y="11787"/>
                  <a:pt x="12217" y="12108"/>
                  <a:pt x="12177" y="12429"/>
                </a:cubicBezTo>
                <a:lnTo>
                  <a:pt x="12077" y="13211"/>
                </a:lnTo>
                <a:lnTo>
                  <a:pt x="12067" y="13211"/>
                </a:lnTo>
                <a:cubicBezTo>
                  <a:pt x="12020" y="13165"/>
                  <a:pt x="11968" y="13145"/>
                  <a:pt x="11917" y="13145"/>
                </a:cubicBezTo>
                <a:cubicBezTo>
                  <a:pt x="11750" y="13145"/>
                  <a:pt x="11602" y="13360"/>
                  <a:pt x="11756" y="13522"/>
                </a:cubicBezTo>
                <a:cubicBezTo>
                  <a:pt x="11846" y="13602"/>
                  <a:pt x="11956" y="13642"/>
                  <a:pt x="12067" y="13642"/>
                </a:cubicBezTo>
                <a:cubicBezTo>
                  <a:pt x="12117" y="13642"/>
                  <a:pt x="12167" y="13632"/>
                  <a:pt x="12217" y="13622"/>
                </a:cubicBezTo>
                <a:cubicBezTo>
                  <a:pt x="12378" y="13562"/>
                  <a:pt x="12488" y="13422"/>
                  <a:pt x="12508" y="13261"/>
                </a:cubicBezTo>
                <a:lnTo>
                  <a:pt x="12608" y="12469"/>
                </a:lnTo>
                <a:cubicBezTo>
                  <a:pt x="12618" y="12378"/>
                  <a:pt x="12618" y="12288"/>
                  <a:pt x="12608" y="12198"/>
                </a:cubicBezTo>
                <a:lnTo>
                  <a:pt x="12608" y="12198"/>
                </a:lnTo>
                <a:cubicBezTo>
                  <a:pt x="12688" y="12228"/>
                  <a:pt x="12768" y="12241"/>
                  <a:pt x="12846" y="12241"/>
                </a:cubicBezTo>
                <a:cubicBezTo>
                  <a:pt x="13291" y="12241"/>
                  <a:pt x="13652" y="11787"/>
                  <a:pt x="13481" y="11325"/>
                </a:cubicBezTo>
                <a:lnTo>
                  <a:pt x="13571" y="11325"/>
                </a:lnTo>
                <a:cubicBezTo>
                  <a:pt x="13632" y="11325"/>
                  <a:pt x="13692" y="11325"/>
                  <a:pt x="13752" y="11315"/>
                </a:cubicBezTo>
                <a:lnTo>
                  <a:pt x="14544" y="11215"/>
                </a:lnTo>
                <a:cubicBezTo>
                  <a:pt x="14915" y="11175"/>
                  <a:pt x="15066" y="10723"/>
                  <a:pt x="14805" y="10463"/>
                </a:cubicBezTo>
                <a:lnTo>
                  <a:pt x="14805" y="10463"/>
                </a:lnTo>
                <a:lnTo>
                  <a:pt x="14805" y="10493"/>
                </a:lnTo>
                <a:lnTo>
                  <a:pt x="13210" y="8888"/>
                </a:lnTo>
                <a:cubicBezTo>
                  <a:pt x="12930" y="8608"/>
                  <a:pt x="12547" y="8459"/>
                  <a:pt x="12156" y="8459"/>
                </a:cubicBezTo>
                <a:cubicBezTo>
                  <a:pt x="12029" y="8459"/>
                  <a:pt x="11901" y="8475"/>
                  <a:pt x="11776" y="8507"/>
                </a:cubicBezTo>
                <a:lnTo>
                  <a:pt x="10963" y="8727"/>
                </a:lnTo>
                <a:lnTo>
                  <a:pt x="8937" y="6701"/>
                </a:lnTo>
                <a:cubicBezTo>
                  <a:pt x="8891" y="6655"/>
                  <a:pt x="8838" y="6635"/>
                  <a:pt x="8788" y="6635"/>
                </a:cubicBezTo>
                <a:cubicBezTo>
                  <a:pt x="8621" y="6635"/>
                  <a:pt x="8475" y="6850"/>
                  <a:pt x="8636" y="7012"/>
                </a:cubicBezTo>
                <a:lnTo>
                  <a:pt x="10743" y="9129"/>
                </a:lnTo>
                <a:lnTo>
                  <a:pt x="12227" y="10603"/>
                </a:lnTo>
                <a:lnTo>
                  <a:pt x="13020" y="11406"/>
                </a:lnTo>
                <a:cubicBezTo>
                  <a:pt x="13160" y="11556"/>
                  <a:pt x="13060" y="11817"/>
                  <a:pt x="12849" y="11827"/>
                </a:cubicBezTo>
                <a:cubicBezTo>
                  <a:pt x="12839" y="11827"/>
                  <a:pt x="12831" y="11827"/>
                  <a:pt x="12822" y="11827"/>
                </a:cubicBezTo>
                <a:cubicBezTo>
                  <a:pt x="12662" y="11827"/>
                  <a:pt x="12669" y="11709"/>
                  <a:pt x="7834" y="6912"/>
                </a:cubicBezTo>
                <a:lnTo>
                  <a:pt x="11836" y="2920"/>
                </a:lnTo>
                <a:cubicBezTo>
                  <a:pt x="11876" y="3060"/>
                  <a:pt x="11936" y="3181"/>
                  <a:pt x="12027" y="3301"/>
                </a:cubicBezTo>
                <a:cubicBezTo>
                  <a:pt x="12137" y="3441"/>
                  <a:pt x="12308" y="3522"/>
                  <a:pt x="12488" y="3522"/>
                </a:cubicBezTo>
                <a:cubicBezTo>
                  <a:pt x="12538" y="3512"/>
                  <a:pt x="12588" y="3512"/>
                  <a:pt x="12649" y="3502"/>
                </a:cubicBezTo>
                <a:cubicBezTo>
                  <a:pt x="13090" y="3411"/>
                  <a:pt x="13421" y="3040"/>
                  <a:pt x="13611" y="2408"/>
                </a:cubicBezTo>
                <a:cubicBezTo>
                  <a:pt x="13732" y="1947"/>
                  <a:pt x="13802" y="1485"/>
                  <a:pt x="13802" y="1014"/>
                </a:cubicBezTo>
                <a:cubicBezTo>
                  <a:pt x="13812" y="262"/>
                  <a:pt x="13712" y="161"/>
                  <a:pt x="13672" y="121"/>
                </a:cubicBezTo>
                <a:cubicBezTo>
                  <a:pt x="13643" y="93"/>
                  <a:pt x="13551" y="0"/>
                  <a:pt x="12891" y="0"/>
                </a:cubicBezTo>
                <a:cubicBezTo>
                  <a:pt x="12859" y="0"/>
                  <a:pt x="12825" y="0"/>
                  <a:pt x="12789" y="1"/>
                </a:cubicBezTo>
                <a:cubicBezTo>
                  <a:pt x="12318" y="1"/>
                  <a:pt x="11846" y="61"/>
                  <a:pt x="11395" y="191"/>
                </a:cubicBezTo>
                <a:cubicBezTo>
                  <a:pt x="10753" y="382"/>
                  <a:pt x="10392" y="703"/>
                  <a:pt x="10301" y="1154"/>
                </a:cubicBezTo>
                <a:cubicBezTo>
                  <a:pt x="10231" y="1385"/>
                  <a:pt x="10311" y="1626"/>
                  <a:pt x="10502" y="1776"/>
                </a:cubicBezTo>
                <a:cubicBezTo>
                  <a:pt x="10612" y="1857"/>
                  <a:pt x="10743" y="1927"/>
                  <a:pt x="10873" y="1967"/>
                </a:cubicBezTo>
                <a:lnTo>
                  <a:pt x="7533" y="5307"/>
                </a:lnTo>
                <a:lnTo>
                  <a:pt x="4193" y="1967"/>
                </a:lnTo>
                <a:cubicBezTo>
                  <a:pt x="4333" y="1927"/>
                  <a:pt x="4454" y="1857"/>
                  <a:pt x="4574" y="1776"/>
                </a:cubicBezTo>
                <a:cubicBezTo>
                  <a:pt x="4755" y="1626"/>
                  <a:pt x="4835" y="1385"/>
                  <a:pt x="4775" y="1154"/>
                </a:cubicBezTo>
                <a:cubicBezTo>
                  <a:pt x="4684" y="703"/>
                  <a:pt x="4313" y="382"/>
                  <a:pt x="3681" y="191"/>
                </a:cubicBezTo>
                <a:cubicBezTo>
                  <a:pt x="3220" y="61"/>
                  <a:pt x="2758" y="1"/>
                  <a:pt x="2287" y="1"/>
                </a:cubicBezTo>
                <a:cubicBezTo>
                  <a:pt x="2251" y="0"/>
                  <a:pt x="2217" y="0"/>
                  <a:pt x="2185"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593" name="Google Shape;1593;p69"/>
          <p:cNvGrpSpPr/>
          <p:nvPr/>
        </p:nvGrpSpPr>
        <p:grpSpPr>
          <a:xfrm>
            <a:off x="4738027" y="2868021"/>
            <a:ext cx="339825" cy="381584"/>
            <a:chOff x="4738027" y="2868021"/>
            <a:chExt cx="339825" cy="381584"/>
          </a:xfrm>
        </p:grpSpPr>
        <p:sp>
          <p:nvSpPr>
            <p:cNvPr id="1594" name="Google Shape;1594;p69"/>
            <p:cNvSpPr/>
            <p:nvPr/>
          </p:nvSpPr>
          <p:spPr>
            <a:xfrm>
              <a:off x="4738027" y="2940533"/>
              <a:ext cx="339051" cy="299895"/>
            </a:xfrm>
            <a:custGeom>
              <a:avLst/>
              <a:gdLst/>
              <a:ahLst/>
              <a:cxnLst/>
              <a:rect l="l" t="t" r="r" b="b"/>
              <a:pathLst>
                <a:path w="13153" h="11634" extrusionOk="0">
                  <a:moveTo>
                    <a:pt x="10896" y="1149"/>
                  </a:moveTo>
                  <a:lnTo>
                    <a:pt x="12270" y="2042"/>
                  </a:lnTo>
                  <a:lnTo>
                    <a:pt x="10645" y="2052"/>
                  </a:lnTo>
                  <a:lnTo>
                    <a:pt x="10896" y="1169"/>
                  </a:lnTo>
                  <a:lnTo>
                    <a:pt x="10896" y="1149"/>
                  </a:lnTo>
                  <a:close/>
                  <a:moveTo>
                    <a:pt x="7546" y="6887"/>
                  </a:moveTo>
                  <a:lnTo>
                    <a:pt x="8268" y="7940"/>
                  </a:lnTo>
                  <a:lnTo>
                    <a:pt x="5971" y="7940"/>
                  </a:lnTo>
                  <a:lnTo>
                    <a:pt x="7546" y="6887"/>
                  </a:lnTo>
                  <a:close/>
                  <a:moveTo>
                    <a:pt x="4857" y="2975"/>
                  </a:moveTo>
                  <a:lnTo>
                    <a:pt x="4857" y="2985"/>
                  </a:lnTo>
                  <a:lnTo>
                    <a:pt x="7305" y="6525"/>
                  </a:lnTo>
                  <a:lnTo>
                    <a:pt x="5138" y="7980"/>
                  </a:lnTo>
                  <a:lnTo>
                    <a:pt x="735" y="10929"/>
                  </a:lnTo>
                  <a:lnTo>
                    <a:pt x="3122" y="6335"/>
                  </a:lnTo>
                  <a:lnTo>
                    <a:pt x="4857" y="2975"/>
                  </a:lnTo>
                  <a:close/>
                  <a:moveTo>
                    <a:pt x="365" y="0"/>
                  </a:moveTo>
                  <a:cubicBezTo>
                    <a:pt x="189" y="0"/>
                    <a:pt x="17" y="182"/>
                    <a:pt x="133" y="387"/>
                  </a:cubicBezTo>
                  <a:lnTo>
                    <a:pt x="1377" y="3235"/>
                  </a:lnTo>
                  <a:cubicBezTo>
                    <a:pt x="1419" y="3326"/>
                    <a:pt x="1495" y="3365"/>
                    <a:pt x="1571" y="3365"/>
                  </a:cubicBezTo>
                  <a:cubicBezTo>
                    <a:pt x="1714" y="3365"/>
                    <a:pt x="1856" y="3231"/>
                    <a:pt x="1778" y="3055"/>
                  </a:cubicBezTo>
                  <a:lnTo>
                    <a:pt x="1337" y="2052"/>
                  </a:lnTo>
                  <a:lnTo>
                    <a:pt x="1337" y="2052"/>
                  </a:lnTo>
                  <a:lnTo>
                    <a:pt x="3313" y="5021"/>
                  </a:lnTo>
                  <a:lnTo>
                    <a:pt x="2942" y="5733"/>
                  </a:lnTo>
                  <a:lnTo>
                    <a:pt x="2139" y="3877"/>
                  </a:lnTo>
                  <a:cubicBezTo>
                    <a:pt x="2097" y="3786"/>
                    <a:pt x="2022" y="3748"/>
                    <a:pt x="1947" y="3748"/>
                  </a:cubicBezTo>
                  <a:cubicBezTo>
                    <a:pt x="1807" y="3748"/>
                    <a:pt x="1666" y="3882"/>
                    <a:pt x="1738" y="4058"/>
                  </a:cubicBezTo>
                  <a:lnTo>
                    <a:pt x="2691" y="6225"/>
                  </a:lnTo>
                  <a:lnTo>
                    <a:pt x="103" y="11210"/>
                  </a:lnTo>
                  <a:cubicBezTo>
                    <a:pt x="1" y="11422"/>
                    <a:pt x="169" y="11634"/>
                    <a:pt x="368" y="11634"/>
                  </a:cubicBezTo>
                  <a:cubicBezTo>
                    <a:pt x="423" y="11634"/>
                    <a:pt x="480" y="11618"/>
                    <a:pt x="534" y="11581"/>
                  </a:cubicBezTo>
                  <a:lnTo>
                    <a:pt x="5329" y="8371"/>
                  </a:lnTo>
                  <a:lnTo>
                    <a:pt x="8689" y="8371"/>
                  </a:lnTo>
                  <a:cubicBezTo>
                    <a:pt x="8779" y="8371"/>
                    <a:pt x="8870" y="8311"/>
                    <a:pt x="8890" y="8221"/>
                  </a:cubicBezTo>
                  <a:lnTo>
                    <a:pt x="10525" y="2483"/>
                  </a:lnTo>
                  <a:lnTo>
                    <a:pt x="12751" y="2483"/>
                  </a:lnTo>
                  <a:cubicBezTo>
                    <a:pt x="13042" y="2483"/>
                    <a:pt x="13153" y="2102"/>
                    <a:pt x="12912" y="1942"/>
                  </a:cubicBezTo>
                  <a:lnTo>
                    <a:pt x="12902" y="1942"/>
                  </a:lnTo>
                  <a:lnTo>
                    <a:pt x="10886" y="638"/>
                  </a:lnTo>
                  <a:lnTo>
                    <a:pt x="10033" y="76"/>
                  </a:lnTo>
                  <a:cubicBezTo>
                    <a:pt x="9995" y="52"/>
                    <a:pt x="9953" y="41"/>
                    <a:pt x="9913" y="41"/>
                  </a:cubicBezTo>
                  <a:cubicBezTo>
                    <a:pt x="9835" y="41"/>
                    <a:pt x="9762" y="80"/>
                    <a:pt x="9722" y="146"/>
                  </a:cubicBezTo>
                  <a:lnTo>
                    <a:pt x="8569" y="2152"/>
                  </a:lnTo>
                  <a:lnTo>
                    <a:pt x="7154" y="4600"/>
                  </a:lnTo>
                  <a:cubicBezTo>
                    <a:pt x="7058" y="4772"/>
                    <a:pt x="7204" y="4931"/>
                    <a:pt x="7353" y="4931"/>
                  </a:cubicBezTo>
                  <a:cubicBezTo>
                    <a:pt x="7421" y="4931"/>
                    <a:pt x="7489" y="4898"/>
                    <a:pt x="7536" y="4820"/>
                  </a:cubicBezTo>
                  <a:lnTo>
                    <a:pt x="8940" y="2373"/>
                  </a:lnTo>
                  <a:lnTo>
                    <a:pt x="9983" y="557"/>
                  </a:lnTo>
                  <a:lnTo>
                    <a:pt x="10525" y="908"/>
                  </a:lnTo>
                  <a:lnTo>
                    <a:pt x="10495" y="999"/>
                  </a:lnTo>
                  <a:lnTo>
                    <a:pt x="10154" y="2202"/>
                  </a:lnTo>
                  <a:lnTo>
                    <a:pt x="8599" y="7659"/>
                  </a:lnTo>
                  <a:lnTo>
                    <a:pt x="7786" y="6465"/>
                  </a:lnTo>
                  <a:lnTo>
                    <a:pt x="5219" y="2734"/>
                  </a:lnTo>
                  <a:cubicBezTo>
                    <a:pt x="5134" y="2602"/>
                    <a:pt x="4996" y="2539"/>
                    <a:pt x="4858" y="2539"/>
                  </a:cubicBezTo>
                  <a:cubicBezTo>
                    <a:pt x="4702" y="2539"/>
                    <a:pt x="4546" y="2620"/>
                    <a:pt x="4466" y="2774"/>
                  </a:cubicBezTo>
                  <a:lnTo>
                    <a:pt x="3533" y="4580"/>
                  </a:lnTo>
                  <a:lnTo>
                    <a:pt x="584" y="136"/>
                  </a:lnTo>
                  <a:cubicBezTo>
                    <a:pt x="530" y="40"/>
                    <a:pt x="447" y="0"/>
                    <a:pt x="365"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 name="Google Shape;1595;p69"/>
            <p:cNvSpPr/>
            <p:nvPr/>
          </p:nvSpPr>
          <p:spPr>
            <a:xfrm>
              <a:off x="4951130" y="3180856"/>
              <a:ext cx="11162" cy="25314"/>
            </a:xfrm>
            <a:custGeom>
              <a:avLst/>
              <a:gdLst/>
              <a:ahLst/>
              <a:cxnLst/>
              <a:rect l="l" t="t" r="r" b="b"/>
              <a:pathLst>
                <a:path w="433" h="982" extrusionOk="0">
                  <a:moveTo>
                    <a:pt x="211" y="1"/>
                  </a:moveTo>
                  <a:cubicBezTo>
                    <a:pt x="91" y="1"/>
                    <a:pt x="1" y="101"/>
                    <a:pt x="1" y="222"/>
                  </a:cubicBezTo>
                  <a:lnTo>
                    <a:pt x="1" y="763"/>
                  </a:lnTo>
                  <a:cubicBezTo>
                    <a:pt x="1" y="909"/>
                    <a:pt x="109" y="981"/>
                    <a:pt x="216" y="981"/>
                  </a:cubicBezTo>
                  <a:cubicBezTo>
                    <a:pt x="324" y="981"/>
                    <a:pt x="432" y="909"/>
                    <a:pt x="432" y="763"/>
                  </a:cubicBezTo>
                  <a:lnTo>
                    <a:pt x="432" y="222"/>
                  </a:lnTo>
                  <a:cubicBezTo>
                    <a:pt x="432" y="101"/>
                    <a:pt x="332" y="1"/>
                    <a:pt x="211"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 name="Google Shape;1596;p69"/>
            <p:cNvSpPr/>
            <p:nvPr/>
          </p:nvSpPr>
          <p:spPr>
            <a:xfrm>
              <a:off x="4951130" y="3224317"/>
              <a:ext cx="11162" cy="25288"/>
            </a:xfrm>
            <a:custGeom>
              <a:avLst/>
              <a:gdLst/>
              <a:ahLst/>
              <a:cxnLst/>
              <a:rect l="l" t="t" r="r" b="b"/>
              <a:pathLst>
                <a:path w="433" h="981" extrusionOk="0">
                  <a:moveTo>
                    <a:pt x="211" y="0"/>
                  </a:moveTo>
                  <a:cubicBezTo>
                    <a:pt x="91" y="0"/>
                    <a:pt x="1" y="100"/>
                    <a:pt x="1" y="221"/>
                  </a:cubicBezTo>
                  <a:lnTo>
                    <a:pt x="1" y="762"/>
                  </a:lnTo>
                  <a:cubicBezTo>
                    <a:pt x="1" y="908"/>
                    <a:pt x="109" y="981"/>
                    <a:pt x="216" y="981"/>
                  </a:cubicBezTo>
                  <a:cubicBezTo>
                    <a:pt x="324" y="981"/>
                    <a:pt x="432" y="908"/>
                    <a:pt x="432" y="762"/>
                  </a:cubicBezTo>
                  <a:lnTo>
                    <a:pt x="432" y="221"/>
                  </a:lnTo>
                  <a:cubicBezTo>
                    <a:pt x="432" y="100"/>
                    <a:pt x="332" y="0"/>
                    <a:pt x="211"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 name="Google Shape;1597;p69"/>
            <p:cNvSpPr/>
            <p:nvPr/>
          </p:nvSpPr>
          <p:spPr>
            <a:xfrm>
              <a:off x="4963812" y="3209573"/>
              <a:ext cx="28974" cy="11394"/>
            </a:xfrm>
            <a:custGeom>
              <a:avLst/>
              <a:gdLst/>
              <a:ahLst/>
              <a:cxnLst/>
              <a:rect l="l" t="t" r="r" b="b"/>
              <a:pathLst>
                <a:path w="1124" h="442" extrusionOk="0">
                  <a:moveTo>
                    <a:pt x="291" y="0"/>
                  </a:moveTo>
                  <a:cubicBezTo>
                    <a:pt x="0" y="0"/>
                    <a:pt x="0" y="442"/>
                    <a:pt x="291" y="442"/>
                  </a:cubicBezTo>
                  <a:lnTo>
                    <a:pt x="843" y="442"/>
                  </a:lnTo>
                  <a:cubicBezTo>
                    <a:pt x="1124" y="442"/>
                    <a:pt x="1124" y="0"/>
                    <a:pt x="843"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 name="Google Shape;1598;p69"/>
            <p:cNvSpPr/>
            <p:nvPr/>
          </p:nvSpPr>
          <p:spPr>
            <a:xfrm>
              <a:off x="4920377" y="3209573"/>
              <a:ext cx="28974" cy="11394"/>
            </a:xfrm>
            <a:custGeom>
              <a:avLst/>
              <a:gdLst/>
              <a:ahLst/>
              <a:cxnLst/>
              <a:rect l="l" t="t" r="r" b="b"/>
              <a:pathLst>
                <a:path w="1124" h="442" extrusionOk="0">
                  <a:moveTo>
                    <a:pt x="291" y="0"/>
                  </a:moveTo>
                  <a:cubicBezTo>
                    <a:pt x="0" y="0"/>
                    <a:pt x="0" y="442"/>
                    <a:pt x="291" y="442"/>
                  </a:cubicBezTo>
                  <a:lnTo>
                    <a:pt x="843" y="442"/>
                  </a:lnTo>
                  <a:cubicBezTo>
                    <a:pt x="1124" y="442"/>
                    <a:pt x="1124" y="0"/>
                    <a:pt x="843"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 name="Google Shape;1599;p69"/>
            <p:cNvSpPr/>
            <p:nvPr/>
          </p:nvSpPr>
          <p:spPr>
            <a:xfrm>
              <a:off x="5035938" y="3066069"/>
              <a:ext cx="11162" cy="25288"/>
            </a:xfrm>
            <a:custGeom>
              <a:avLst/>
              <a:gdLst/>
              <a:ahLst/>
              <a:cxnLst/>
              <a:rect l="l" t="t" r="r" b="b"/>
              <a:pathLst>
                <a:path w="433" h="981" extrusionOk="0">
                  <a:moveTo>
                    <a:pt x="211" y="0"/>
                  </a:moveTo>
                  <a:cubicBezTo>
                    <a:pt x="91" y="0"/>
                    <a:pt x="1" y="91"/>
                    <a:pt x="1" y="211"/>
                  </a:cubicBezTo>
                  <a:lnTo>
                    <a:pt x="1" y="763"/>
                  </a:lnTo>
                  <a:cubicBezTo>
                    <a:pt x="1" y="908"/>
                    <a:pt x="109" y="981"/>
                    <a:pt x="216" y="981"/>
                  </a:cubicBezTo>
                  <a:cubicBezTo>
                    <a:pt x="324" y="981"/>
                    <a:pt x="432" y="908"/>
                    <a:pt x="432" y="763"/>
                  </a:cubicBezTo>
                  <a:lnTo>
                    <a:pt x="432" y="211"/>
                  </a:lnTo>
                  <a:cubicBezTo>
                    <a:pt x="432" y="91"/>
                    <a:pt x="332" y="0"/>
                    <a:pt x="211"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 name="Google Shape;1600;p69"/>
            <p:cNvSpPr/>
            <p:nvPr/>
          </p:nvSpPr>
          <p:spPr>
            <a:xfrm>
              <a:off x="5035938" y="3109504"/>
              <a:ext cx="11162" cy="25314"/>
            </a:xfrm>
            <a:custGeom>
              <a:avLst/>
              <a:gdLst/>
              <a:ahLst/>
              <a:cxnLst/>
              <a:rect l="l" t="t" r="r" b="b"/>
              <a:pathLst>
                <a:path w="433" h="982" extrusionOk="0">
                  <a:moveTo>
                    <a:pt x="211" y="1"/>
                  </a:moveTo>
                  <a:cubicBezTo>
                    <a:pt x="91" y="1"/>
                    <a:pt x="1" y="91"/>
                    <a:pt x="1" y="211"/>
                  </a:cubicBezTo>
                  <a:lnTo>
                    <a:pt x="1" y="763"/>
                  </a:lnTo>
                  <a:cubicBezTo>
                    <a:pt x="1" y="908"/>
                    <a:pt x="109" y="981"/>
                    <a:pt x="216" y="981"/>
                  </a:cubicBezTo>
                  <a:cubicBezTo>
                    <a:pt x="324" y="981"/>
                    <a:pt x="432" y="908"/>
                    <a:pt x="432" y="763"/>
                  </a:cubicBezTo>
                  <a:lnTo>
                    <a:pt x="432" y="211"/>
                  </a:lnTo>
                  <a:cubicBezTo>
                    <a:pt x="432" y="91"/>
                    <a:pt x="332" y="1"/>
                    <a:pt x="211"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 name="Google Shape;1601;p69"/>
            <p:cNvSpPr/>
            <p:nvPr/>
          </p:nvSpPr>
          <p:spPr>
            <a:xfrm>
              <a:off x="5048620" y="3094760"/>
              <a:ext cx="29232" cy="11162"/>
            </a:xfrm>
            <a:custGeom>
              <a:avLst/>
              <a:gdLst/>
              <a:ahLst/>
              <a:cxnLst/>
              <a:rect l="l" t="t" r="r" b="b"/>
              <a:pathLst>
                <a:path w="1134" h="433" extrusionOk="0">
                  <a:moveTo>
                    <a:pt x="291" y="1"/>
                  </a:moveTo>
                  <a:cubicBezTo>
                    <a:pt x="0" y="1"/>
                    <a:pt x="0" y="432"/>
                    <a:pt x="291" y="432"/>
                  </a:cubicBezTo>
                  <a:lnTo>
                    <a:pt x="843" y="432"/>
                  </a:lnTo>
                  <a:cubicBezTo>
                    <a:pt x="1134" y="432"/>
                    <a:pt x="1134" y="1"/>
                    <a:pt x="843"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 name="Google Shape;1602;p69"/>
            <p:cNvSpPr/>
            <p:nvPr/>
          </p:nvSpPr>
          <p:spPr>
            <a:xfrm>
              <a:off x="5005185" y="3094760"/>
              <a:ext cx="29232" cy="11162"/>
            </a:xfrm>
            <a:custGeom>
              <a:avLst/>
              <a:gdLst/>
              <a:ahLst/>
              <a:cxnLst/>
              <a:rect l="l" t="t" r="r" b="b"/>
              <a:pathLst>
                <a:path w="1134" h="433" extrusionOk="0">
                  <a:moveTo>
                    <a:pt x="291" y="1"/>
                  </a:moveTo>
                  <a:cubicBezTo>
                    <a:pt x="0" y="1"/>
                    <a:pt x="0" y="432"/>
                    <a:pt x="291" y="432"/>
                  </a:cubicBezTo>
                  <a:lnTo>
                    <a:pt x="843" y="432"/>
                  </a:lnTo>
                  <a:cubicBezTo>
                    <a:pt x="1134" y="432"/>
                    <a:pt x="1134" y="1"/>
                    <a:pt x="843"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 name="Google Shape;1603;p69"/>
            <p:cNvSpPr/>
            <p:nvPr/>
          </p:nvSpPr>
          <p:spPr>
            <a:xfrm>
              <a:off x="4786695" y="2868021"/>
              <a:ext cx="11136" cy="25365"/>
            </a:xfrm>
            <a:custGeom>
              <a:avLst/>
              <a:gdLst/>
              <a:ahLst/>
              <a:cxnLst/>
              <a:rect l="l" t="t" r="r" b="b"/>
              <a:pathLst>
                <a:path w="432" h="984" extrusionOk="0">
                  <a:moveTo>
                    <a:pt x="221" y="0"/>
                  </a:moveTo>
                  <a:cubicBezTo>
                    <a:pt x="101" y="0"/>
                    <a:pt x="0" y="100"/>
                    <a:pt x="0" y="221"/>
                  </a:cubicBezTo>
                  <a:lnTo>
                    <a:pt x="0" y="772"/>
                  </a:lnTo>
                  <a:cubicBezTo>
                    <a:pt x="0" y="913"/>
                    <a:pt x="108" y="983"/>
                    <a:pt x="216" y="983"/>
                  </a:cubicBezTo>
                  <a:cubicBezTo>
                    <a:pt x="324" y="983"/>
                    <a:pt x="432" y="913"/>
                    <a:pt x="432" y="772"/>
                  </a:cubicBezTo>
                  <a:lnTo>
                    <a:pt x="432" y="221"/>
                  </a:lnTo>
                  <a:cubicBezTo>
                    <a:pt x="432" y="100"/>
                    <a:pt x="341" y="0"/>
                    <a:pt x="221"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 name="Google Shape;1604;p69"/>
            <p:cNvSpPr/>
            <p:nvPr/>
          </p:nvSpPr>
          <p:spPr>
            <a:xfrm>
              <a:off x="4786695" y="2911714"/>
              <a:ext cx="11136" cy="25288"/>
            </a:xfrm>
            <a:custGeom>
              <a:avLst/>
              <a:gdLst/>
              <a:ahLst/>
              <a:cxnLst/>
              <a:rect l="l" t="t" r="r" b="b"/>
              <a:pathLst>
                <a:path w="432" h="981" extrusionOk="0">
                  <a:moveTo>
                    <a:pt x="221" y="0"/>
                  </a:moveTo>
                  <a:cubicBezTo>
                    <a:pt x="101" y="0"/>
                    <a:pt x="0" y="91"/>
                    <a:pt x="0" y="211"/>
                  </a:cubicBezTo>
                  <a:lnTo>
                    <a:pt x="0" y="763"/>
                  </a:lnTo>
                  <a:cubicBezTo>
                    <a:pt x="0" y="908"/>
                    <a:pt x="108" y="981"/>
                    <a:pt x="216" y="981"/>
                  </a:cubicBezTo>
                  <a:cubicBezTo>
                    <a:pt x="324" y="981"/>
                    <a:pt x="432" y="908"/>
                    <a:pt x="432" y="763"/>
                  </a:cubicBezTo>
                  <a:lnTo>
                    <a:pt x="432" y="211"/>
                  </a:lnTo>
                  <a:cubicBezTo>
                    <a:pt x="432" y="91"/>
                    <a:pt x="341" y="0"/>
                    <a:pt x="221"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 name="Google Shape;1605;p69"/>
            <p:cNvSpPr/>
            <p:nvPr/>
          </p:nvSpPr>
          <p:spPr>
            <a:xfrm>
              <a:off x="4799609" y="2896969"/>
              <a:ext cx="29000" cy="11136"/>
            </a:xfrm>
            <a:custGeom>
              <a:avLst/>
              <a:gdLst/>
              <a:ahLst/>
              <a:cxnLst/>
              <a:rect l="l" t="t" r="r" b="b"/>
              <a:pathLst>
                <a:path w="1125" h="432" extrusionOk="0">
                  <a:moveTo>
                    <a:pt x="282" y="1"/>
                  </a:moveTo>
                  <a:cubicBezTo>
                    <a:pt x="1" y="1"/>
                    <a:pt x="1" y="432"/>
                    <a:pt x="282" y="432"/>
                  </a:cubicBezTo>
                  <a:lnTo>
                    <a:pt x="833" y="432"/>
                  </a:lnTo>
                  <a:cubicBezTo>
                    <a:pt x="1124" y="432"/>
                    <a:pt x="1124" y="1"/>
                    <a:pt x="833"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 name="Google Shape;1606;p69"/>
            <p:cNvSpPr/>
            <p:nvPr/>
          </p:nvSpPr>
          <p:spPr>
            <a:xfrm>
              <a:off x="4756174" y="2896969"/>
              <a:ext cx="29000" cy="11136"/>
            </a:xfrm>
            <a:custGeom>
              <a:avLst/>
              <a:gdLst/>
              <a:ahLst/>
              <a:cxnLst/>
              <a:rect l="l" t="t" r="r" b="b"/>
              <a:pathLst>
                <a:path w="1125" h="432" extrusionOk="0">
                  <a:moveTo>
                    <a:pt x="282" y="1"/>
                  </a:moveTo>
                  <a:cubicBezTo>
                    <a:pt x="1" y="1"/>
                    <a:pt x="1" y="432"/>
                    <a:pt x="282" y="432"/>
                  </a:cubicBezTo>
                  <a:lnTo>
                    <a:pt x="833" y="432"/>
                  </a:lnTo>
                  <a:cubicBezTo>
                    <a:pt x="1124" y="432"/>
                    <a:pt x="1124" y="1"/>
                    <a:pt x="833"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07" name="Google Shape;1607;p69"/>
          <p:cNvGrpSpPr/>
          <p:nvPr/>
        </p:nvGrpSpPr>
        <p:grpSpPr>
          <a:xfrm>
            <a:off x="4079773" y="2903955"/>
            <a:ext cx="381919" cy="311057"/>
            <a:chOff x="4079773" y="2903955"/>
            <a:chExt cx="381919" cy="311057"/>
          </a:xfrm>
        </p:grpSpPr>
        <p:sp>
          <p:nvSpPr>
            <p:cNvPr id="1608" name="Google Shape;1608;p69"/>
            <p:cNvSpPr/>
            <p:nvPr/>
          </p:nvSpPr>
          <p:spPr>
            <a:xfrm>
              <a:off x="4151151" y="2931485"/>
              <a:ext cx="29489" cy="42120"/>
            </a:xfrm>
            <a:custGeom>
              <a:avLst/>
              <a:gdLst/>
              <a:ahLst/>
              <a:cxnLst/>
              <a:rect l="l" t="t" r="r" b="b"/>
              <a:pathLst>
                <a:path w="1144" h="1634" extrusionOk="0">
                  <a:moveTo>
                    <a:pt x="176" y="1"/>
                  </a:moveTo>
                  <a:cubicBezTo>
                    <a:pt x="88" y="1"/>
                    <a:pt x="0" y="36"/>
                    <a:pt x="0" y="106"/>
                  </a:cubicBezTo>
                  <a:lnTo>
                    <a:pt x="0" y="1520"/>
                  </a:lnTo>
                  <a:cubicBezTo>
                    <a:pt x="0" y="1595"/>
                    <a:pt x="88" y="1633"/>
                    <a:pt x="176" y="1633"/>
                  </a:cubicBezTo>
                  <a:cubicBezTo>
                    <a:pt x="264" y="1633"/>
                    <a:pt x="351" y="1595"/>
                    <a:pt x="351" y="1520"/>
                  </a:cubicBezTo>
                  <a:lnTo>
                    <a:pt x="351" y="918"/>
                  </a:lnTo>
                  <a:lnTo>
                    <a:pt x="793" y="918"/>
                  </a:lnTo>
                  <a:lnTo>
                    <a:pt x="793" y="1520"/>
                  </a:lnTo>
                  <a:cubicBezTo>
                    <a:pt x="793" y="1595"/>
                    <a:pt x="881" y="1633"/>
                    <a:pt x="968" y="1633"/>
                  </a:cubicBezTo>
                  <a:cubicBezTo>
                    <a:pt x="1056" y="1633"/>
                    <a:pt x="1144" y="1595"/>
                    <a:pt x="1144" y="1520"/>
                  </a:cubicBezTo>
                  <a:lnTo>
                    <a:pt x="1144" y="106"/>
                  </a:lnTo>
                  <a:cubicBezTo>
                    <a:pt x="1144" y="36"/>
                    <a:pt x="1056" y="1"/>
                    <a:pt x="968" y="1"/>
                  </a:cubicBezTo>
                  <a:cubicBezTo>
                    <a:pt x="881" y="1"/>
                    <a:pt x="793" y="36"/>
                    <a:pt x="793" y="106"/>
                  </a:cubicBezTo>
                  <a:lnTo>
                    <a:pt x="793" y="648"/>
                  </a:lnTo>
                  <a:lnTo>
                    <a:pt x="351" y="648"/>
                  </a:lnTo>
                  <a:lnTo>
                    <a:pt x="351" y="106"/>
                  </a:lnTo>
                  <a:cubicBezTo>
                    <a:pt x="351" y="36"/>
                    <a:pt x="264" y="1"/>
                    <a:pt x="176"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 name="Google Shape;1609;p69"/>
            <p:cNvSpPr/>
            <p:nvPr/>
          </p:nvSpPr>
          <p:spPr>
            <a:xfrm>
              <a:off x="4186569" y="2931614"/>
              <a:ext cx="28201" cy="41914"/>
            </a:xfrm>
            <a:custGeom>
              <a:avLst/>
              <a:gdLst/>
              <a:ahLst/>
              <a:cxnLst/>
              <a:rect l="l" t="t" r="r" b="b"/>
              <a:pathLst>
                <a:path w="1094" h="1626" extrusionOk="0">
                  <a:moveTo>
                    <a:pt x="161" y="1"/>
                  </a:moveTo>
                  <a:cubicBezTo>
                    <a:pt x="121" y="1"/>
                    <a:pt x="81" y="11"/>
                    <a:pt x="51" y="31"/>
                  </a:cubicBezTo>
                  <a:cubicBezTo>
                    <a:pt x="21" y="41"/>
                    <a:pt x="1" y="71"/>
                    <a:pt x="11" y="111"/>
                  </a:cubicBezTo>
                  <a:lnTo>
                    <a:pt x="11" y="1525"/>
                  </a:lnTo>
                  <a:cubicBezTo>
                    <a:pt x="1" y="1555"/>
                    <a:pt x="21" y="1585"/>
                    <a:pt x="51" y="1605"/>
                  </a:cubicBezTo>
                  <a:cubicBezTo>
                    <a:pt x="81" y="1626"/>
                    <a:pt x="121" y="1626"/>
                    <a:pt x="161" y="1626"/>
                  </a:cubicBezTo>
                  <a:lnTo>
                    <a:pt x="953" y="1626"/>
                  </a:lnTo>
                  <a:cubicBezTo>
                    <a:pt x="1094" y="1626"/>
                    <a:pt x="1094" y="1325"/>
                    <a:pt x="953" y="1325"/>
                  </a:cubicBezTo>
                  <a:lnTo>
                    <a:pt x="352" y="1325"/>
                  </a:lnTo>
                  <a:lnTo>
                    <a:pt x="352" y="953"/>
                  </a:lnTo>
                  <a:lnTo>
                    <a:pt x="683" y="953"/>
                  </a:lnTo>
                  <a:cubicBezTo>
                    <a:pt x="713" y="953"/>
                    <a:pt x="743" y="933"/>
                    <a:pt x="763" y="913"/>
                  </a:cubicBezTo>
                  <a:cubicBezTo>
                    <a:pt x="783" y="883"/>
                    <a:pt x="793" y="853"/>
                    <a:pt x="793" y="813"/>
                  </a:cubicBezTo>
                  <a:cubicBezTo>
                    <a:pt x="793" y="783"/>
                    <a:pt x="783" y="753"/>
                    <a:pt x="763" y="723"/>
                  </a:cubicBezTo>
                  <a:cubicBezTo>
                    <a:pt x="743" y="693"/>
                    <a:pt x="713" y="683"/>
                    <a:pt x="683" y="683"/>
                  </a:cubicBezTo>
                  <a:lnTo>
                    <a:pt x="352" y="683"/>
                  </a:lnTo>
                  <a:lnTo>
                    <a:pt x="352" y="301"/>
                  </a:lnTo>
                  <a:lnTo>
                    <a:pt x="953" y="301"/>
                  </a:lnTo>
                  <a:cubicBezTo>
                    <a:pt x="1084" y="301"/>
                    <a:pt x="1094" y="1"/>
                    <a:pt x="953"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 name="Google Shape;1610;p69"/>
            <p:cNvSpPr/>
            <p:nvPr/>
          </p:nvSpPr>
          <p:spPr>
            <a:xfrm>
              <a:off x="4216832" y="2931485"/>
              <a:ext cx="26396" cy="42043"/>
            </a:xfrm>
            <a:custGeom>
              <a:avLst/>
              <a:gdLst/>
              <a:ahLst/>
              <a:cxnLst/>
              <a:rect l="l" t="t" r="r" b="b"/>
              <a:pathLst>
                <a:path w="1024" h="1631" extrusionOk="0">
                  <a:moveTo>
                    <a:pt x="206" y="1"/>
                  </a:moveTo>
                  <a:cubicBezTo>
                    <a:pt x="118" y="1"/>
                    <a:pt x="30" y="36"/>
                    <a:pt x="30" y="106"/>
                  </a:cubicBezTo>
                  <a:cubicBezTo>
                    <a:pt x="50" y="1600"/>
                    <a:pt x="0" y="1550"/>
                    <a:pt x="80" y="1600"/>
                  </a:cubicBezTo>
                  <a:cubicBezTo>
                    <a:pt x="110" y="1620"/>
                    <a:pt x="151" y="1631"/>
                    <a:pt x="181" y="1631"/>
                  </a:cubicBezTo>
                  <a:lnTo>
                    <a:pt x="883" y="1631"/>
                  </a:lnTo>
                  <a:cubicBezTo>
                    <a:pt x="1023" y="1631"/>
                    <a:pt x="1023" y="1330"/>
                    <a:pt x="883" y="1330"/>
                  </a:cubicBezTo>
                  <a:lnTo>
                    <a:pt x="381" y="1330"/>
                  </a:lnTo>
                  <a:lnTo>
                    <a:pt x="381" y="106"/>
                  </a:lnTo>
                  <a:cubicBezTo>
                    <a:pt x="381" y="36"/>
                    <a:pt x="293" y="1"/>
                    <a:pt x="206"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 name="Google Shape;1611;p69"/>
            <p:cNvSpPr/>
            <p:nvPr/>
          </p:nvSpPr>
          <p:spPr>
            <a:xfrm>
              <a:off x="4245006" y="2931485"/>
              <a:ext cx="26396" cy="42043"/>
            </a:xfrm>
            <a:custGeom>
              <a:avLst/>
              <a:gdLst/>
              <a:ahLst/>
              <a:cxnLst/>
              <a:rect l="l" t="t" r="r" b="b"/>
              <a:pathLst>
                <a:path w="1024" h="1631" extrusionOk="0">
                  <a:moveTo>
                    <a:pt x="206" y="1"/>
                  </a:moveTo>
                  <a:cubicBezTo>
                    <a:pt x="118" y="1"/>
                    <a:pt x="30" y="36"/>
                    <a:pt x="30" y="106"/>
                  </a:cubicBezTo>
                  <a:cubicBezTo>
                    <a:pt x="51" y="1600"/>
                    <a:pt x="0" y="1550"/>
                    <a:pt x="81" y="1600"/>
                  </a:cubicBezTo>
                  <a:cubicBezTo>
                    <a:pt x="111" y="1620"/>
                    <a:pt x="151" y="1631"/>
                    <a:pt x="181" y="1631"/>
                  </a:cubicBezTo>
                  <a:lnTo>
                    <a:pt x="893" y="1631"/>
                  </a:lnTo>
                  <a:cubicBezTo>
                    <a:pt x="1024" y="1631"/>
                    <a:pt x="1024" y="1330"/>
                    <a:pt x="893" y="1330"/>
                  </a:cubicBezTo>
                  <a:lnTo>
                    <a:pt x="382" y="1330"/>
                  </a:lnTo>
                  <a:lnTo>
                    <a:pt x="382" y="106"/>
                  </a:lnTo>
                  <a:cubicBezTo>
                    <a:pt x="382" y="36"/>
                    <a:pt x="294" y="1"/>
                    <a:pt x="206"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 name="Google Shape;1612;p69"/>
            <p:cNvSpPr/>
            <p:nvPr/>
          </p:nvSpPr>
          <p:spPr>
            <a:xfrm>
              <a:off x="4272666" y="2931691"/>
              <a:ext cx="29000" cy="42301"/>
            </a:xfrm>
            <a:custGeom>
              <a:avLst/>
              <a:gdLst/>
              <a:ahLst/>
              <a:cxnLst/>
              <a:rect l="l" t="t" r="r" b="b"/>
              <a:pathLst>
                <a:path w="1125" h="1641" extrusionOk="0">
                  <a:moveTo>
                    <a:pt x="562" y="298"/>
                  </a:moveTo>
                  <a:cubicBezTo>
                    <a:pt x="693" y="298"/>
                    <a:pt x="763" y="369"/>
                    <a:pt x="763" y="519"/>
                  </a:cubicBezTo>
                  <a:lnTo>
                    <a:pt x="763" y="1111"/>
                  </a:lnTo>
                  <a:cubicBezTo>
                    <a:pt x="763" y="1261"/>
                    <a:pt x="693" y="1332"/>
                    <a:pt x="562" y="1332"/>
                  </a:cubicBezTo>
                  <a:cubicBezTo>
                    <a:pt x="432" y="1332"/>
                    <a:pt x="362" y="1261"/>
                    <a:pt x="362" y="1111"/>
                  </a:cubicBezTo>
                  <a:lnTo>
                    <a:pt x="362" y="519"/>
                  </a:lnTo>
                  <a:cubicBezTo>
                    <a:pt x="362" y="369"/>
                    <a:pt x="432" y="298"/>
                    <a:pt x="562" y="298"/>
                  </a:cubicBezTo>
                  <a:close/>
                  <a:moveTo>
                    <a:pt x="562" y="0"/>
                  </a:moveTo>
                  <a:cubicBezTo>
                    <a:pt x="422" y="0"/>
                    <a:pt x="282" y="43"/>
                    <a:pt x="161" y="128"/>
                  </a:cubicBezTo>
                  <a:cubicBezTo>
                    <a:pt x="61" y="228"/>
                    <a:pt x="1" y="369"/>
                    <a:pt x="21" y="519"/>
                  </a:cubicBezTo>
                  <a:lnTo>
                    <a:pt x="21" y="1111"/>
                  </a:lnTo>
                  <a:cubicBezTo>
                    <a:pt x="1" y="1261"/>
                    <a:pt x="61" y="1402"/>
                    <a:pt x="161" y="1512"/>
                  </a:cubicBezTo>
                  <a:cubicBezTo>
                    <a:pt x="282" y="1597"/>
                    <a:pt x="422" y="1640"/>
                    <a:pt x="562" y="1640"/>
                  </a:cubicBezTo>
                  <a:cubicBezTo>
                    <a:pt x="703" y="1640"/>
                    <a:pt x="843" y="1597"/>
                    <a:pt x="964" y="1512"/>
                  </a:cubicBezTo>
                  <a:cubicBezTo>
                    <a:pt x="1064" y="1402"/>
                    <a:pt x="1124" y="1261"/>
                    <a:pt x="1114" y="1111"/>
                  </a:cubicBezTo>
                  <a:lnTo>
                    <a:pt x="1114" y="519"/>
                  </a:lnTo>
                  <a:cubicBezTo>
                    <a:pt x="1124" y="369"/>
                    <a:pt x="1064" y="228"/>
                    <a:pt x="964" y="128"/>
                  </a:cubicBezTo>
                  <a:cubicBezTo>
                    <a:pt x="843" y="43"/>
                    <a:pt x="703" y="0"/>
                    <a:pt x="56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 name="Google Shape;1613;p69"/>
            <p:cNvSpPr/>
            <p:nvPr/>
          </p:nvSpPr>
          <p:spPr>
            <a:xfrm>
              <a:off x="4150893" y="3013329"/>
              <a:ext cx="19410" cy="24643"/>
            </a:xfrm>
            <a:custGeom>
              <a:avLst/>
              <a:gdLst/>
              <a:ahLst/>
              <a:cxnLst/>
              <a:rect l="l" t="t" r="r" b="b"/>
              <a:pathLst>
                <a:path w="753" h="956" extrusionOk="0">
                  <a:moveTo>
                    <a:pt x="91" y="0"/>
                  </a:moveTo>
                  <a:cubicBezTo>
                    <a:pt x="60" y="0"/>
                    <a:pt x="40" y="10"/>
                    <a:pt x="30" y="30"/>
                  </a:cubicBezTo>
                  <a:cubicBezTo>
                    <a:pt x="10" y="40"/>
                    <a:pt x="0" y="70"/>
                    <a:pt x="0" y="90"/>
                  </a:cubicBezTo>
                  <a:lnTo>
                    <a:pt x="0" y="903"/>
                  </a:lnTo>
                  <a:cubicBezTo>
                    <a:pt x="0" y="938"/>
                    <a:pt x="43" y="956"/>
                    <a:pt x="86" y="956"/>
                  </a:cubicBezTo>
                  <a:cubicBezTo>
                    <a:pt x="128" y="956"/>
                    <a:pt x="171" y="938"/>
                    <a:pt x="171" y="903"/>
                  </a:cubicBezTo>
                  <a:lnTo>
                    <a:pt x="171" y="331"/>
                  </a:lnTo>
                  <a:lnTo>
                    <a:pt x="321" y="612"/>
                  </a:lnTo>
                  <a:cubicBezTo>
                    <a:pt x="331" y="632"/>
                    <a:pt x="351" y="642"/>
                    <a:pt x="381" y="642"/>
                  </a:cubicBezTo>
                  <a:cubicBezTo>
                    <a:pt x="385" y="644"/>
                    <a:pt x="389" y="645"/>
                    <a:pt x="392" y="645"/>
                  </a:cubicBezTo>
                  <a:cubicBezTo>
                    <a:pt x="409" y="645"/>
                    <a:pt x="423" y="628"/>
                    <a:pt x="432" y="612"/>
                  </a:cubicBezTo>
                  <a:lnTo>
                    <a:pt x="592" y="341"/>
                  </a:lnTo>
                  <a:lnTo>
                    <a:pt x="592" y="903"/>
                  </a:lnTo>
                  <a:cubicBezTo>
                    <a:pt x="592" y="938"/>
                    <a:pt x="632" y="956"/>
                    <a:pt x="672" y="956"/>
                  </a:cubicBezTo>
                  <a:cubicBezTo>
                    <a:pt x="712" y="956"/>
                    <a:pt x="753" y="938"/>
                    <a:pt x="753" y="903"/>
                  </a:cubicBezTo>
                  <a:lnTo>
                    <a:pt x="753" y="90"/>
                  </a:lnTo>
                  <a:cubicBezTo>
                    <a:pt x="753" y="60"/>
                    <a:pt x="753" y="40"/>
                    <a:pt x="733" y="30"/>
                  </a:cubicBezTo>
                  <a:cubicBezTo>
                    <a:pt x="712" y="10"/>
                    <a:pt x="692" y="0"/>
                    <a:pt x="672" y="0"/>
                  </a:cubicBezTo>
                  <a:cubicBezTo>
                    <a:pt x="642" y="0"/>
                    <a:pt x="622" y="10"/>
                    <a:pt x="592" y="20"/>
                  </a:cubicBezTo>
                  <a:cubicBezTo>
                    <a:pt x="572" y="40"/>
                    <a:pt x="552" y="60"/>
                    <a:pt x="542" y="90"/>
                  </a:cubicBezTo>
                  <a:lnTo>
                    <a:pt x="381" y="381"/>
                  </a:lnTo>
                  <a:lnTo>
                    <a:pt x="221" y="90"/>
                  </a:lnTo>
                  <a:cubicBezTo>
                    <a:pt x="201" y="60"/>
                    <a:pt x="181" y="40"/>
                    <a:pt x="161" y="20"/>
                  </a:cubicBezTo>
                  <a:cubicBezTo>
                    <a:pt x="141" y="10"/>
                    <a:pt x="111" y="0"/>
                    <a:pt x="91"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 name="Google Shape;1614;p69"/>
            <p:cNvSpPr/>
            <p:nvPr/>
          </p:nvSpPr>
          <p:spPr>
            <a:xfrm>
              <a:off x="4172082" y="3021861"/>
              <a:ext cx="15802" cy="23458"/>
            </a:xfrm>
            <a:custGeom>
              <a:avLst/>
              <a:gdLst/>
              <a:ahLst/>
              <a:cxnLst/>
              <a:rect l="l" t="t" r="r" b="b"/>
              <a:pathLst>
                <a:path w="613" h="910" extrusionOk="0">
                  <a:moveTo>
                    <a:pt x="131" y="0"/>
                  </a:moveTo>
                  <a:cubicBezTo>
                    <a:pt x="101" y="0"/>
                    <a:pt x="81" y="10"/>
                    <a:pt x="61" y="20"/>
                  </a:cubicBezTo>
                  <a:cubicBezTo>
                    <a:pt x="31" y="30"/>
                    <a:pt x="21" y="50"/>
                    <a:pt x="21" y="80"/>
                  </a:cubicBezTo>
                  <a:cubicBezTo>
                    <a:pt x="21" y="80"/>
                    <a:pt x="21" y="90"/>
                    <a:pt x="21" y="101"/>
                  </a:cubicBezTo>
                  <a:lnTo>
                    <a:pt x="242" y="572"/>
                  </a:lnTo>
                  <a:cubicBezTo>
                    <a:pt x="242" y="632"/>
                    <a:pt x="221" y="682"/>
                    <a:pt x="181" y="722"/>
                  </a:cubicBezTo>
                  <a:cubicBezTo>
                    <a:pt x="141" y="742"/>
                    <a:pt x="101" y="763"/>
                    <a:pt x="51" y="763"/>
                  </a:cubicBezTo>
                  <a:cubicBezTo>
                    <a:pt x="21" y="763"/>
                    <a:pt x="11" y="783"/>
                    <a:pt x="11" y="833"/>
                  </a:cubicBezTo>
                  <a:cubicBezTo>
                    <a:pt x="1" y="863"/>
                    <a:pt x="11" y="883"/>
                    <a:pt x="31" y="893"/>
                  </a:cubicBezTo>
                  <a:cubicBezTo>
                    <a:pt x="60" y="904"/>
                    <a:pt x="91" y="909"/>
                    <a:pt x="123" y="909"/>
                  </a:cubicBezTo>
                  <a:cubicBezTo>
                    <a:pt x="179" y="909"/>
                    <a:pt x="237" y="891"/>
                    <a:pt x="282" y="853"/>
                  </a:cubicBezTo>
                  <a:lnTo>
                    <a:pt x="322" y="813"/>
                  </a:lnTo>
                  <a:cubicBezTo>
                    <a:pt x="362" y="742"/>
                    <a:pt x="392" y="662"/>
                    <a:pt x="422" y="582"/>
                  </a:cubicBezTo>
                  <a:lnTo>
                    <a:pt x="603" y="101"/>
                  </a:lnTo>
                  <a:cubicBezTo>
                    <a:pt x="613" y="90"/>
                    <a:pt x="613" y="90"/>
                    <a:pt x="603" y="80"/>
                  </a:cubicBezTo>
                  <a:cubicBezTo>
                    <a:pt x="613" y="60"/>
                    <a:pt x="593" y="40"/>
                    <a:pt x="583" y="20"/>
                  </a:cubicBezTo>
                  <a:cubicBezTo>
                    <a:pt x="552" y="10"/>
                    <a:pt x="532" y="0"/>
                    <a:pt x="502" y="0"/>
                  </a:cubicBezTo>
                  <a:cubicBezTo>
                    <a:pt x="482" y="0"/>
                    <a:pt x="462" y="10"/>
                    <a:pt x="462" y="30"/>
                  </a:cubicBezTo>
                  <a:lnTo>
                    <a:pt x="332" y="411"/>
                  </a:lnTo>
                  <a:lnTo>
                    <a:pt x="181" y="30"/>
                  </a:lnTo>
                  <a:cubicBezTo>
                    <a:pt x="171" y="10"/>
                    <a:pt x="161" y="0"/>
                    <a:pt x="131"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 name="Google Shape;1615;p69"/>
            <p:cNvSpPr/>
            <p:nvPr/>
          </p:nvSpPr>
          <p:spPr>
            <a:xfrm>
              <a:off x="4196906" y="3013406"/>
              <a:ext cx="16317" cy="24566"/>
            </a:xfrm>
            <a:custGeom>
              <a:avLst/>
              <a:gdLst/>
              <a:ahLst/>
              <a:cxnLst/>
              <a:rect l="l" t="t" r="r" b="b"/>
              <a:pathLst>
                <a:path w="633" h="953" extrusionOk="0">
                  <a:moveTo>
                    <a:pt x="92" y="1"/>
                  </a:moveTo>
                  <a:cubicBezTo>
                    <a:pt x="46" y="1"/>
                    <a:pt x="1" y="19"/>
                    <a:pt x="1" y="57"/>
                  </a:cubicBezTo>
                  <a:lnTo>
                    <a:pt x="1" y="900"/>
                  </a:lnTo>
                  <a:cubicBezTo>
                    <a:pt x="1" y="935"/>
                    <a:pt x="43" y="953"/>
                    <a:pt x="86" y="953"/>
                  </a:cubicBezTo>
                  <a:cubicBezTo>
                    <a:pt x="129" y="953"/>
                    <a:pt x="171" y="935"/>
                    <a:pt x="171" y="900"/>
                  </a:cubicBezTo>
                  <a:lnTo>
                    <a:pt x="171" y="378"/>
                  </a:lnTo>
                  <a:lnTo>
                    <a:pt x="452" y="900"/>
                  </a:lnTo>
                  <a:cubicBezTo>
                    <a:pt x="471" y="937"/>
                    <a:pt x="511" y="953"/>
                    <a:pt x="549" y="953"/>
                  </a:cubicBezTo>
                  <a:cubicBezTo>
                    <a:pt x="592" y="953"/>
                    <a:pt x="633" y="932"/>
                    <a:pt x="633" y="900"/>
                  </a:cubicBezTo>
                  <a:lnTo>
                    <a:pt x="633" y="57"/>
                  </a:lnTo>
                  <a:cubicBezTo>
                    <a:pt x="633" y="22"/>
                    <a:pt x="590" y="5"/>
                    <a:pt x="547" y="5"/>
                  </a:cubicBezTo>
                  <a:cubicBezTo>
                    <a:pt x="505" y="5"/>
                    <a:pt x="462" y="22"/>
                    <a:pt x="462" y="57"/>
                  </a:cubicBezTo>
                  <a:lnTo>
                    <a:pt x="462" y="579"/>
                  </a:lnTo>
                  <a:lnTo>
                    <a:pt x="211" y="87"/>
                  </a:lnTo>
                  <a:cubicBezTo>
                    <a:pt x="201" y="67"/>
                    <a:pt x="181" y="37"/>
                    <a:pt x="161" y="17"/>
                  </a:cubicBezTo>
                  <a:cubicBezTo>
                    <a:pt x="143" y="6"/>
                    <a:pt x="117" y="1"/>
                    <a:pt x="9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6" name="Google Shape;1616;p69"/>
            <p:cNvSpPr/>
            <p:nvPr/>
          </p:nvSpPr>
          <p:spPr>
            <a:xfrm>
              <a:off x="4215775" y="3021809"/>
              <a:ext cx="13739" cy="16369"/>
            </a:xfrm>
            <a:custGeom>
              <a:avLst/>
              <a:gdLst/>
              <a:ahLst/>
              <a:cxnLst/>
              <a:rect l="l" t="t" r="r" b="b"/>
              <a:pathLst>
                <a:path w="533" h="635" extrusionOk="0">
                  <a:moveTo>
                    <a:pt x="305" y="359"/>
                  </a:moveTo>
                  <a:cubicBezTo>
                    <a:pt x="318" y="359"/>
                    <a:pt x="330" y="360"/>
                    <a:pt x="342" y="363"/>
                  </a:cubicBezTo>
                  <a:lnTo>
                    <a:pt x="362" y="363"/>
                  </a:lnTo>
                  <a:lnTo>
                    <a:pt x="362" y="383"/>
                  </a:lnTo>
                  <a:cubicBezTo>
                    <a:pt x="362" y="413"/>
                    <a:pt x="342" y="444"/>
                    <a:pt x="322" y="464"/>
                  </a:cubicBezTo>
                  <a:cubicBezTo>
                    <a:pt x="302" y="494"/>
                    <a:pt x="272" y="504"/>
                    <a:pt x="242" y="504"/>
                  </a:cubicBezTo>
                  <a:cubicBezTo>
                    <a:pt x="222" y="504"/>
                    <a:pt x="202" y="504"/>
                    <a:pt x="192" y="484"/>
                  </a:cubicBezTo>
                  <a:cubicBezTo>
                    <a:pt x="171" y="474"/>
                    <a:pt x="171" y="454"/>
                    <a:pt x="171" y="434"/>
                  </a:cubicBezTo>
                  <a:cubicBezTo>
                    <a:pt x="171" y="403"/>
                    <a:pt x="192" y="383"/>
                    <a:pt x="212" y="373"/>
                  </a:cubicBezTo>
                  <a:cubicBezTo>
                    <a:pt x="240" y="366"/>
                    <a:pt x="273" y="359"/>
                    <a:pt x="305" y="359"/>
                  </a:cubicBezTo>
                  <a:close/>
                  <a:moveTo>
                    <a:pt x="279" y="0"/>
                  </a:moveTo>
                  <a:cubicBezTo>
                    <a:pt x="270" y="0"/>
                    <a:pt x="261" y="1"/>
                    <a:pt x="252" y="2"/>
                  </a:cubicBezTo>
                  <a:cubicBezTo>
                    <a:pt x="202" y="2"/>
                    <a:pt x="151" y="12"/>
                    <a:pt x="111" y="32"/>
                  </a:cubicBezTo>
                  <a:cubicBezTo>
                    <a:pt x="61" y="42"/>
                    <a:pt x="41" y="72"/>
                    <a:pt x="41" y="92"/>
                  </a:cubicBezTo>
                  <a:cubicBezTo>
                    <a:pt x="41" y="113"/>
                    <a:pt x="41" y="133"/>
                    <a:pt x="51" y="153"/>
                  </a:cubicBezTo>
                  <a:cubicBezTo>
                    <a:pt x="61" y="163"/>
                    <a:pt x="81" y="173"/>
                    <a:pt x="91" y="173"/>
                  </a:cubicBezTo>
                  <a:cubicBezTo>
                    <a:pt x="111" y="173"/>
                    <a:pt x="131" y="163"/>
                    <a:pt x="141" y="153"/>
                  </a:cubicBezTo>
                  <a:cubicBezTo>
                    <a:pt x="171" y="143"/>
                    <a:pt x="212" y="133"/>
                    <a:pt x="242" y="133"/>
                  </a:cubicBezTo>
                  <a:cubicBezTo>
                    <a:pt x="282" y="133"/>
                    <a:pt x="312" y="143"/>
                    <a:pt x="332" y="173"/>
                  </a:cubicBezTo>
                  <a:cubicBezTo>
                    <a:pt x="352" y="193"/>
                    <a:pt x="362" y="223"/>
                    <a:pt x="362" y="253"/>
                  </a:cubicBezTo>
                  <a:lnTo>
                    <a:pt x="362" y="273"/>
                  </a:lnTo>
                  <a:lnTo>
                    <a:pt x="302" y="273"/>
                  </a:lnTo>
                  <a:cubicBezTo>
                    <a:pt x="289" y="271"/>
                    <a:pt x="277" y="270"/>
                    <a:pt x="264" y="270"/>
                  </a:cubicBezTo>
                  <a:cubicBezTo>
                    <a:pt x="204" y="270"/>
                    <a:pt x="139" y="288"/>
                    <a:pt x="81" y="313"/>
                  </a:cubicBezTo>
                  <a:cubicBezTo>
                    <a:pt x="31" y="343"/>
                    <a:pt x="1" y="393"/>
                    <a:pt x="1" y="454"/>
                  </a:cubicBezTo>
                  <a:cubicBezTo>
                    <a:pt x="1" y="504"/>
                    <a:pt x="21" y="554"/>
                    <a:pt x="51" y="594"/>
                  </a:cubicBezTo>
                  <a:cubicBezTo>
                    <a:pt x="81" y="624"/>
                    <a:pt x="131" y="634"/>
                    <a:pt x="182" y="634"/>
                  </a:cubicBezTo>
                  <a:cubicBezTo>
                    <a:pt x="252" y="634"/>
                    <a:pt x="332" y="594"/>
                    <a:pt x="372" y="524"/>
                  </a:cubicBezTo>
                  <a:lnTo>
                    <a:pt x="372" y="564"/>
                  </a:lnTo>
                  <a:cubicBezTo>
                    <a:pt x="372" y="603"/>
                    <a:pt x="410" y="620"/>
                    <a:pt x="448" y="620"/>
                  </a:cubicBezTo>
                  <a:cubicBezTo>
                    <a:pt x="490" y="620"/>
                    <a:pt x="533" y="600"/>
                    <a:pt x="533" y="564"/>
                  </a:cubicBezTo>
                  <a:lnTo>
                    <a:pt x="533" y="243"/>
                  </a:lnTo>
                  <a:cubicBezTo>
                    <a:pt x="533" y="183"/>
                    <a:pt x="502" y="123"/>
                    <a:pt x="462" y="72"/>
                  </a:cubicBezTo>
                  <a:cubicBezTo>
                    <a:pt x="410" y="29"/>
                    <a:pt x="342" y="0"/>
                    <a:pt x="279"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7" name="Google Shape;1617;p69"/>
            <p:cNvSpPr/>
            <p:nvPr/>
          </p:nvSpPr>
          <p:spPr>
            <a:xfrm>
              <a:off x="4232582" y="3021861"/>
              <a:ext cx="23818" cy="16111"/>
            </a:xfrm>
            <a:custGeom>
              <a:avLst/>
              <a:gdLst/>
              <a:ahLst/>
              <a:cxnLst/>
              <a:rect l="l" t="t" r="r" b="b"/>
              <a:pathLst>
                <a:path w="924" h="625" extrusionOk="0">
                  <a:moveTo>
                    <a:pt x="332" y="0"/>
                  </a:moveTo>
                  <a:cubicBezTo>
                    <a:pt x="262" y="0"/>
                    <a:pt x="192" y="30"/>
                    <a:pt x="161" y="101"/>
                  </a:cubicBezTo>
                  <a:lnTo>
                    <a:pt x="161" y="60"/>
                  </a:lnTo>
                  <a:cubicBezTo>
                    <a:pt x="161" y="25"/>
                    <a:pt x="121" y="8"/>
                    <a:pt x="81" y="8"/>
                  </a:cubicBezTo>
                  <a:cubicBezTo>
                    <a:pt x="41" y="8"/>
                    <a:pt x="1" y="25"/>
                    <a:pt x="1" y="60"/>
                  </a:cubicBezTo>
                  <a:lnTo>
                    <a:pt x="1" y="572"/>
                  </a:lnTo>
                  <a:cubicBezTo>
                    <a:pt x="1" y="582"/>
                    <a:pt x="11" y="602"/>
                    <a:pt x="31" y="612"/>
                  </a:cubicBezTo>
                  <a:cubicBezTo>
                    <a:pt x="45" y="621"/>
                    <a:pt x="63" y="624"/>
                    <a:pt x="80" y="624"/>
                  </a:cubicBezTo>
                  <a:cubicBezTo>
                    <a:pt x="125" y="624"/>
                    <a:pt x="171" y="601"/>
                    <a:pt x="171" y="572"/>
                  </a:cubicBezTo>
                  <a:lnTo>
                    <a:pt x="171" y="261"/>
                  </a:lnTo>
                  <a:cubicBezTo>
                    <a:pt x="171" y="231"/>
                    <a:pt x="181" y="201"/>
                    <a:pt x="202" y="181"/>
                  </a:cubicBezTo>
                  <a:cubicBezTo>
                    <a:pt x="222" y="161"/>
                    <a:pt x="242" y="151"/>
                    <a:pt x="272" y="151"/>
                  </a:cubicBezTo>
                  <a:cubicBezTo>
                    <a:pt x="302" y="151"/>
                    <a:pt x="332" y="161"/>
                    <a:pt x="352" y="181"/>
                  </a:cubicBezTo>
                  <a:cubicBezTo>
                    <a:pt x="372" y="201"/>
                    <a:pt x="382" y="231"/>
                    <a:pt x="382" y="261"/>
                  </a:cubicBezTo>
                  <a:lnTo>
                    <a:pt x="382" y="572"/>
                  </a:lnTo>
                  <a:cubicBezTo>
                    <a:pt x="382" y="607"/>
                    <a:pt x="422" y="625"/>
                    <a:pt x="462" y="625"/>
                  </a:cubicBezTo>
                  <a:cubicBezTo>
                    <a:pt x="502" y="625"/>
                    <a:pt x="543" y="607"/>
                    <a:pt x="543" y="572"/>
                  </a:cubicBezTo>
                  <a:lnTo>
                    <a:pt x="543" y="261"/>
                  </a:lnTo>
                  <a:cubicBezTo>
                    <a:pt x="543" y="231"/>
                    <a:pt x="553" y="201"/>
                    <a:pt x="573" y="181"/>
                  </a:cubicBezTo>
                  <a:cubicBezTo>
                    <a:pt x="593" y="161"/>
                    <a:pt x="623" y="151"/>
                    <a:pt x="653" y="151"/>
                  </a:cubicBezTo>
                  <a:cubicBezTo>
                    <a:pt x="673" y="151"/>
                    <a:pt x="703" y="161"/>
                    <a:pt x="723" y="181"/>
                  </a:cubicBezTo>
                  <a:cubicBezTo>
                    <a:pt x="743" y="201"/>
                    <a:pt x="753" y="231"/>
                    <a:pt x="753" y="261"/>
                  </a:cubicBezTo>
                  <a:lnTo>
                    <a:pt x="753" y="572"/>
                  </a:lnTo>
                  <a:cubicBezTo>
                    <a:pt x="753" y="592"/>
                    <a:pt x="763" y="602"/>
                    <a:pt x="783" y="612"/>
                  </a:cubicBezTo>
                  <a:cubicBezTo>
                    <a:pt x="798" y="621"/>
                    <a:pt x="815" y="624"/>
                    <a:pt x="833" y="624"/>
                  </a:cubicBezTo>
                  <a:cubicBezTo>
                    <a:pt x="877" y="624"/>
                    <a:pt x="924" y="601"/>
                    <a:pt x="924" y="572"/>
                  </a:cubicBezTo>
                  <a:lnTo>
                    <a:pt x="924" y="261"/>
                  </a:lnTo>
                  <a:cubicBezTo>
                    <a:pt x="924" y="191"/>
                    <a:pt x="904" y="121"/>
                    <a:pt x="854" y="70"/>
                  </a:cubicBezTo>
                  <a:cubicBezTo>
                    <a:pt x="813" y="20"/>
                    <a:pt x="753" y="0"/>
                    <a:pt x="693" y="0"/>
                  </a:cubicBezTo>
                  <a:cubicBezTo>
                    <a:pt x="653" y="0"/>
                    <a:pt x="613" y="10"/>
                    <a:pt x="583" y="30"/>
                  </a:cubicBezTo>
                  <a:cubicBezTo>
                    <a:pt x="543" y="60"/>
                    <a:pt x="512" y="90"/>
                    <a:pt x="492" y="131"/>
                  </a:cubicBezTo>
                  <a:cubicBezTo>
                    <a:pt x="482" y="90"/>
                    <a:pt x="462" y="60"/>
                    <a:pt x="432" y="40"/>
                  </a:cubicBezTo>
                  <a:cubicBezTo>
                    <a:pt x="402" y="10"/>
                    <a:pt x="372" y="0"/>
                    <a:pt x="33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 name="Google Shape;1618;p69"/>
            <p:cNvSpPr/>
            <p:nvPr/>
          </p:nvSpPr>
          <p:spPr>
            <a:xfrm>
              <a:off x="4258978" y="3021861"/>
              <a:ext cx="14487" cy="16575"/>
            </a:xfrm>
            <a:custGeom>
              <a:avLst/>
              <a:gdLst/>
              <a:ahLst/>
              <a:cxnLst/>
              <a:rect l="l" t="t" r="r" b="b"/>
              <a:pathLst>
                <a:path w="562" h="643" extrusionOk="0">
                  <a:moveTo>
                    <a:pt x="281" y="131"/>
                  </a:moveTo>
                  <a:cubicBezTo>
                    <a:pt x="308" y="131"/>
                    <a:pt x="336" y="141"/>
                    <a:pt x="361" y="161"/>
                  </a:cubicBezTo>
                  <a:cubicBezTo>
                    <a:pt x="381" y="171"/>
                    <a:pt x="391" y="201"/>
                    <a:pt x="391" y="231"/>
                  </a:cubicBezTo>
                  <a:cubicBezTo>
                    <a:pt x="391" y="231"/>
                    <a:pt x="391" y="241"/>
                    <a:pt x="381" y="251"/>
                  </a:cubicBezTo>
                  <a:cubicBezTo>
                    <a:pt x="381" y="261"/>
                    <a:pt x="361" y="261"/>
                    <a:pt x="361" y="261"/>
                  </a:cubicBezTo>
                  <a:lnTo>
                    <a:pt x="161" y="261"/>
                  </a:lnTo>
                  <a:lnTo>
                    <a:pt x="161" y="221"/>
                  </a:lnTo>
                  <a:cubicBezTo>
                    <a:pt x="161" y="201"/>
                    <a:pt x="181" y="171"/>
                    <a:pt x="201" y="161"/>
                  </a:cubicBezTo>
                  <a:cubicBezTo>
                    <a:pt x="226" y="141"/>
                    <a:pt x="253" y="131"/>
                    <a:pt x="281" y="131"/>
                  </a:cubicBezTo>
                  <a:close/>
                  <a:moveTo>
                    <a:pt x="291" y="0"/>
                  </a:moveTo>
                  <a:cubicBezTo>
                    <a:pt x="211" y="0"/>
                    <a:pt x="140" y="30"/>
                    <a:pt x="80" y="80"/>
                  </a:cubicBezTo>
                  <a:cubicBezTo>
                    <a:pt x="30" y="121"/>
                    <a:pt x="0" y="191"/>
                    <a:pt x="0" y="261"/>
                  </a:cubicBezTo>
                  <a:lnTo>
                    <a:pt x="0" y="371"/>
                  </a:lnTo>
                  <a:cubicBezTo>
                    <a:pt x="0" y="442"/>
                    <a:pt x="30" y="522"/>
                    <a:pt x="90" y="562"/>
                  </a:cubicBezTo>
                  <a:cubicBezTo>
                    <a:pt x="151" y="612"/>
                    <a:pt x="231" y="642"/>
                    <a:pt x="321" y="642"/>
                  </a:cubicBezTo>
                  <a:cubicBezTo>
                    <a:pt x="371" y="642"/>
                    <a:pt x="431" y="632"/>
                    <a:pt x="482" y="602"/>
                  </a:cubicBezTo>
                  <a:cubicBezTo>
                    <a:pt x="522" y="582"/>
                    <a:pt x="542" y="552"/>
                    <a:pt x="542" y="532"/>
                  </a:cubicBezTo>
                  <a:cubicBezTo>
                    <a:pt x="542" y="512"/>
                    <a:pt x="542" y="492"/>
                    <a:pt x="522" y="482"/>
                  </a:cubicBezTo>
                  <a:cubicBezTo>
                    <a:pt x="522" y="462"/>
                    <a:pt x="502" y="452"/>
                    <a:pt x="482" y="452"/>
                  </a:cubicBezTo>
                  <a:cubicBezTo>
                    <a:pt x="461" y="462"/>
                    <a:pt x="431" y="462"/>
                    <a:pt x="421" y="482"/>
                  </a:cubicBezTo>
                  <a:cubicBezTo>
                    <a:pt x="381" y="492"/>
                    <a:pt x="351" y="502"/>
                    <a:pt x="321" y="502"/>
                  </a:cubicBezTo>
                  <a:cubicBezTo>
                    <a:pt x="281" y="502"/>
                    <a:pt x="241" y="492"/>
                    <a:pt x="211" y="472"/>
                  </a:cubicBezTo>
                  <a:cubicBezTo>
                    <a:pt x="181" y="452"/>
                    <a:pt x="171" y="411"/>
                    <a:pt x="171" y="381"/>
                  </a:cubicBezTo>
                  <a:lnTo>
                    <a:pt x="171" y="361"/>
                  </a:lnTo>
                  <a:lnTo>
                    <a:pt x="431" y="361"/>
                  </a:lnTo>
                  <a:cubicBezTo>
                    <a:pt x="512" y="361"/>
                    <a:pt x="552" y="341"/>
                    <a:pt x="552" y="251"/>
                  </a:cubicBezTo>
                  <a:cubicBezTo>
                    <a:pt x="562" y="181"/>
                    <a:pt x="532" y="111"/>
                    <a:pt x="471" y="70"/>
                  </a:cubicBezTo>
                  <a:cubicBezTo>
                    <a:pt x="421" y="20"/>
                    <a:pt x="361" y="0"/>
                    <a:pt x="291"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 name="Google Shape;1619;p69"/>
            <p:cNvSpPr/>
            <p:nvPr/>
          </p:nvSpPr>
          <p:spPr>
            <a:xfrm>
              <a:off x="4282745" y="3013509"/>
              <a:ext cx="4434" cy="24463"/>
            </a:xfrm>
            <a:custGeom>
              <a:avLst/>
              <a:gdLst/>
              <a:ahLst/>
              <a:cxnLst/>
              <a:rect l="l" t="t" r="r" b="b"/>
              <a:pathLst>
                <a:path w="172" h="949" extrusionOk="0">
                  <a:moveTo>
                    <a:pt x="86" y="1"/>
                  </a:moveTo>
                  <a:cubicBezTo>
                    <a:pt x="43" y="1"/>
                    <a:pt x="1" y="18"/>
                    <a:pt x="1" y="53"/>
                  </a:cubicBezTo>
                  <a:lnTo>
                    <a:pt x="1" y="896"/>
                  </a:lnTo>
                  <a:cubicBezTo>
                    <a:pt x="1" y="931"/>
                    <a:pt x="43" y="949"/>
                    <a:pt x="86" y="949"/>
                  </a:cubicBezTo>
                  <a:cubicBezTo>
                    <a:pt x="129" y="949"/>
                    <a:pt x="171" y="931"/>
                    <a:pt x="171" y="896"/>
                  </a:cubicBezTo>
                  <a:lnTo>
                    <a:pt x="171" y="53"/>
                  </a:lnTo>
                  <a:cubicBezTo>
                    <a:pt x="171" y="18"/>
                    <a:pt x="129" y="1"/>
                    <a:pt x="86"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 name="Google Shape;1620;p69"/>
            <p:cNvSpPr/>
            <p:nvPr/>
          </p:nvSpPr>
          <p:spPr>
            <a:xfrm>
              <a:off x="4289730" y="3021784"/>
              <a:ext cx="12451" cy="16394"/>
            </a:xfrm>
            <a:custGeom>
              <a:avLst/>
              <a:gdLst/>
              <a:ahLst/>
              <a:cxnLst/>
              <a:rect l="l" t="t" r="r" b="b"/>
              <a:pathLst>
                <a:path w="483" h="636" extrusionOk="0">
                  <a:moveTo>
                    <a:pt x="226" y="1"/>
                  </a:moveTo>
                  <a:cubicBezTo>
                    <a:pt x="171" y="1"/>
                    <a:pt x="122" y="20"/>
                    <a:pt x="81" y="53"/>
                  </a:cubicBezTo>
                  <a:cubicBezTo>
                    <a:pt x="51" y="93"/>
                    <a:pt x="31" y="144"/>
                    <a:pt x="31" y="194"/>
                  </a:cubicBezTo>
                  <a:cubicBezTo>
                    <a:pt x="21" y="234"/>
                    <a:pt x="41" y="264"/>
                    <a:pt x="61" y="294"/>
                  </a:cubicBezTo>
                  <a:cubicBezTo>
                    <a:pt x="81" y="314"/>
                    <a:pt x="101" y="334"/>
                    <a:pt x="131" y="344"/>
                  </a:cubicBezTo>
                  <a:cubicBezTo>
                    <a:pt x="161" y="354"/>
                    <a:pt x="191" y="364"/>
                    <a:pt x="221" y="374"/>
                  </a:cubicBezTo>
                  <a:cubicBezTo>
                    <a:pt x="251" y="384"/>
                    <a:pt x="282" y="384"/>
                    <a:pt x="302" y="404"/>
                  </a:cubicBezTo>
                  <a:cubicBezTo>
                    <a:pt x="322" y="414"/>
                    <a:pt x="332" y="424"/>
                    <a:pt x="332" y="455"/>
                  </a:cubicBezTo>
                  <a:cubicBezTo>
                    <a:pt x="332" y="485"/>
                    <a:pt x="302" y="505"/>
                    <a:pt x="241" y="505"/>
                  </a:cubicBezTo>
                  <a:cubicBezTo>
                    <a:pt x="211" y="505"/>
                    <a:pt x="181" y="495"/>
                    <a:pt x="151" y="495"/>
                  </a:cubicBezTo>
                  <a:cubicBezTo>
                    <a:pt x="131" y="485"/>
                    <a:pt x="111" y="475"/>
                    <a:pt x="91" y="465"/>
                  </a:cubicBezTo>
                  <a:cubicBezTo>
                    <a:pt x="81" y="455"/>
                    <a:pt x="71" y="455"/>
                    <a:pt x="61" y="455"/>
                  </a:cubicBezTo>
                  <a:cubicBezTo>
                    <a:pt x="41" y="455"/>
                    <a:pt x="31" y="465"/>
                    <a:pt x="21" y="475"/>
                  </a:cubicBezTo>
                  <a:cubicBezTo>
                    <a:pt x="11" y="495"/>
                    <a:pt x="1" y="505"/>
                    <a:pt x="1" y="525"/>
                  </a:cubicBezTo>
                  <a:cubicBezTo>
                    <a:pt x="1" y="555"/>
                    <a:pt x="31" y="585"/>
                    <a:pt x="71" y="605"/>
                  </a:cubicBezTo>
                  <a:cubicBezTo>
                    <a:pt x="121" y="625"/>
                    <a:pt x="181" y="635"/>
                    <a:pt x="241" y="635"/>
                  </a:cubicBezTo>
                  <a:cubicBezTo>
                    <a:pt x="302" y="635"/>
                    <a:pt x="362" y="625"/>
                    <a:pt x="412" y="585"/>
                  </a:cubicBezTo>
                  <a:cubicBezTo>
                    <a:pt x="452" y="555"/>
                    <a:pt x="482" y="495"/>
                    <a:pt x="472" y="445"/>
                  </a:cubicBezTo>
                  <a:cubicBezTo>
                    <a:pt x="482" y="414"/>
                    <a:pt x="472" y="384"/>
                    <a:pt x="452" y="354"/>
                  </a:cubicBezTo>
                  <a:cubicBezTo>
                    <a:pt x="442" y="334"/>
                    <a:pt x="422" y="314"/>
                    <a:pt x="402" y="304"/>
                  </a:cubicBezTo>
                  <a:cubicBezTo>
                    <a:pt x="372" y="284"/>
                    <a:pt x="352" y="274"/>
                    <a:pt x="322" y="264"/>
                  </a:cubicBezTo>
                  <a:cubicBezTo>
                    <a:pt x="302" y="264"/>
                    <a:pt x="272" y="254"/>
                    <a:pt x="251" y="244"/>
                  </a:cubicBezTo>
                  <a:cubicBezTo>
                    <a:pt x="231" y="244"/>
                    <a:pt x="211" y="234"/>
                    <a:pt x="191" y="224"/>
                  </a:cubicBezTo>
                  <a:cubicBezTo>
                    <a:pt x="181" y="224"/>
                    <a:pt x="171" y="204"/>
                    <a:pt x="171" y="194"/>
                  </a:cubicBezTo>
                  <a:cubicBezTo>
                    <a:pt x="171" y="174"/>
                    <a:pt x="181" y="164"/>
                    <a:pt x="191" y="154"/>
                  </a:cubicBezTo>
                  <a:cubicBezTo>
                    <a:pt x="211" y="134"/>
                    <a:pt x="241" y="134"/>
                    <a:pt x="261" y="134"/>
                  </a:cubicBezTo>
                  <a:cubicBezTo>
                    <a:pt x="292" y="134"/>
                    <a:pt x="322" y="144"/>
                    <a:pt x="352" y="154"/>
                  </a:cubicBezTo>
                  <a:cubicBezTo>
                    <a:pt x="362" y="154"/>
                    <a:pt x="382" y="164"/>
                    <a:pt x="402" y="164"/>
                  </a:cubicBezTo>
                  <a:cubicBezTo>
                    <a:pt x="422" y="164"/>
                    <a:pt x="442" y="154"/>
                    <a:pt x="452" y="134"/>
                  </a:cubicBezTo>
                  <a:cubicBezTo>
                    <a:pt x="462" y="124"/>
                    <a:pt x="462" y="104"/>
                    <a:pt x="462" y="83"/>
                  </a:cubicBezTo>
                  <a:cubicBezTo>
                    <a:pt x="462" y="63"/>
                    <a:pt x="442" y="43"/>
                    <a:pt x="402" y="23"/>
                  </a:cubicBezTo>
                  <a:cubicBezTo>
                    <a:pt x="362" y="13"/>
                    <a:pt x="312" y="3"/>
                    <a:pt x="261" y="3"/>
                  </a:cubicBezTo>
                  <a:cubicBezTo>
                    <a:pt x="249" y="1"/>
                    <a:pt x="238" y="1"/>
                    <a:pt x="226"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 name="Google Shape;1621;p69"/>
            <p:cNvSpPr/>
            <p:nvPr/>
          </p:nvSpPr>
          <p:spPr>
            <a:xfrm>
              <a:off x="4357577" y="3063646"/>
              <a:ext cx="50601" cy="23767"/>
            </a:xfrm>
            <a:custGeom>
              <a:avLst/>
              <a:gdLst/>
              <a:ahLst/>
              <a:cxnLst/>
              <a:rect l="l" t="t" r="r" b="b"/>
              <a:pathLst>
                <a:path w="1963" h="922" extrusionOk="0">
                  <a:moveTo>
                    <a:pt x="279" y="0"/>
                  </a:moveTo>
                  <a:cubicBezTo>
                    <a:pt x="140" y="0"/>
                    <a:pt x="0" y="132"/>
                    <a:pt x="77" y="305"/>
                  </a:cubicBezTo>
                  <a:cubicBezTo>
                    <a:pt x="242" y="716"/>
                    <a:pt x="619" y="922"/>
                    <a:pt x="995" y="922"/>
                  </a:cubicBezTo>
                  <a:cubicBezTo>
                    <a:pt x="1371" y="922"/>
                    <a:pt x="1747" y="716"/>
                    <a:pt x="1913" y="305"/>
                  </a:cubicBezTo>
                  <a:cubicBezTo>
                    <a:pt x="1963" y="195"/>
                    <a:pt x="1913" y="64"/>
                    <a:pt x="1792" y="14"/>
                  </a:cubicBezTo>
                  <a:cubicBezTo>
                    <a:pt x="1769" y="6"/>
                    <a:pt x="1745" y="2"/>
                    <a:pt x="1722" y="2"/>
                  </a:cubicBezTo>
                  <a:cubicBezTo>
                    <a:pt x="1634" y="2"/>
                    <a:pt x="1551" y="58"/>
                    <a:pt x="1511" y="145"/>
                  </a:cubicBezTo>
                  <a:cubicBezTo>
                    <a:pt x="1416" y="375"/>
                    <a:pt x="1205" y="491"/>
                    <a:pt x="995" y="491"/>
                  </a:cubicBezTo>
                  <a:cubicBezTo>
                    <a:pt x="784" y="491"/>
                    <a:pt x="573" y="375"/>
                    <a:pt x="478" y="145"/>
                  </a:cubicBezTo>
                  <a:cubicBezTo>
                    <a:pt x="438" y="43"/>
                    <a:pt x="359" y="0"/>
                    <a:pt x="279"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 name="Google Shape;1622;p69"/>
            <p:cNvSpPr/>
            <p:nvPr/>
          </p:nvSpPr>
          <p:spPr>
            <a:xfrm>
              <a:off x="4352834" y="3034518"/>
              <a:ext cx="11136" cy="13404"/>
            </a:xfrm>
            <a:custGeom>
              <a:avLst/>
              <a:gdLst/>
              <a:ahLst/>
              <a:cxnLst/>
              <a:rect l="l" t="t" r="r" b="b"/>
              <a:pathLst>
                <a:path w="432" h="520" extrusionOk="0">
                  <a:moveTo>
                    <a:pt x="221" y="1"/>
                  </a:moveTo>
                  <a:cubicBezTo>
                    <a:pt x="100" y="1"/>
                    <a:pt x="0" y="91"/>
                    <a:pt x="0" y="211"/>
                  </a:cubicBezTo>
                  <a:lnTo>
                    <a:pt x="0" y="302"/>
                  </a:lnTo>
                  <a:cubicBezTo>
                    <a:pt x="0" y="447"/>
                    <a:pt x="108" y="520"/>
                    <a:pt x="216" y="520"/>
                  </a:cubicBezTo>
                  <a:cubicBezTo>
                    <a:pt x="324" y="520"/>
                    <a:pt x="431" y="447"/>
                    <a:pt x="431" y="302"/>
                  </a:cubicBezTo>
                  <a:lnTo>
                    <a:pt x="431" y="211"/>
                  </a:lnTo>
                  <a:cubicBezTo>
                    <a:pt x="431" y="91"/>
                    <a:pt x="341" y="1"/>
                    <a:pt x="221"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 name="Google Shape;1623;p69"/>
            <p:cNvSpPr/>
            <p:nvPr/>
          </p:nvSpPr>
          <p:spPr>
            <a:xfrm>
              <a:off x="4402481" y="3034518"/>
              <a:ext cx="11136" cy="13404"/>
            </a:xfrm>
            <a:custGeom>
              <a:avLst/>
              <a:gdLst/>
              <a:ahLst/>
              <a:cxnLst/>
              <a:rect l="l" t="t" r="r" b="b"/>
              <a:pathLst>
                <a:path w="432" h="520" extrusionOk="0">
                  <a:moveTo>
                    <a:pt x="211" y="1"/>
                  </a:moveTo>
                  <a:cubicBezTo>
                    <a:pt x="90" y="1"/>
                    <a:pt x="0" y="91"/>
                    <a:pt x="0" y="211"/>
                  </a:cubicBezTo>
                  <a:lnTo>
                    <a:pt x="0" y="302"/>
                  </a:lnTo>
                  <a:cubicBezTo>
                    <a:pt x="0" y="447"/>
                    <a:pt x="108" y="520"/>
                    <a:pt x="216" y="520"/>
                  </a:cubicBezTo>
                  <a:cubicBezTo>
                    <a:pt x="323" y="520"/>
                    <a:pt x="431" y="447"/>
                    <a:pt x="431" y="302"/>
                  </a:cubicBezTo>
                  <a:lnTo>
                    <a:pt x="431" y="211"/>
                  </a:lnTo>
                  <a:cubicBezTo>
                    <a:pt x="431" y="91"/>
                    <a:pt x="331" y="1"/>
                    <a:pt x="211"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 name="Google Shape;1624;p69"/>
            <p:cNvSpPr/>
            <p:nvPr/>
          </p:nvSpPr>
          <p:spPr>
            <a:xfrm>
              <a:off x="4079773" y="2903955"/>
              <a:ext cx="381919" cy="311057"/>
            </a:xfrm>
            <a:custGeom>
              <a:avLst/>
              <a:gdLst/>
              <a:ahLst/>
              <a:cxnLst/>
              <a:rect l="l" t="t" r="r" b="b"/>
              <a:pathLst>
                <a:path w="14816" h="12067" extrusionOk="0">
                  <a:moveTo>
                    <a:pt x="12178" y="2147"/>
                  </a:moveTo>
                  <a:cubicBezTo>
                    <a:pt x="12429" y="2147"/>
                    <a:pt x="12659" y="2287"/>
                    <a:pt x="12770" y="2518"/>
                  </a:cubicBezTo>
                  <a:lnTo>
                    <a:pt x="12800" y="2578"/>
                  </a:lnTo>
                  <a:cubicBezTo>
                    <a:pt x="12830" y="2648"/>
                    <a:pt x="12910" y="2699"/>
                    <a:pt x="12990" y="2699"/>
                  </a:cubicBezTo>
                  <a:lnTo>
                    <a:pt x="13352" y="2699"/>
                  </a:lnTo>
                  <a:cubicBezTo>
                    <a:pt x="13723" y="2699"/>
                    <a:pt x="14024" y="2999"/>
                    <a:pt x="14024" y="3371"/>
                  </a:cubicBezTo>
                  <a:lnTo>
                    <a:pt x="14024" y="5036"/>
                  </a:lnTo>
                  <a:lnTo>
                    <a:pt x="13903" y="5036"/>
                  </a:lnTo>
                  <a:lnTo>
                    <a:pt x="13903" y="4384"/>
                  </a:lnTo>
                  <a:cubicBezTo>
                    <a:pt x="13903" y="3842"/>
                    <a:pt x="13673" y="3320"/>
                    <a:pt x="13271" y="2959"/>
                  </a:cubicBezTo>
                  <a:cubicBezTo>
                    <a:pt x="13214" y="2905"/>
                    <a:pt x="13144" y="2881"/>
                    <a:pt x="13075" y="2881"/>
                  </a:cubicBezTo>
                  <a:cubicBezTo>
                    <a:pt x="12939" y="2881"/>
                    <a:pt x="12806" y="2977"/>
                    <a:pt x="12780" y="3130"/>
                  </a:cubicBezTo>
                  <a:cubicBezTo>
                    <a:pt x="12669" y="3762"/>
                    <a:pt x="12108" y="4233"/>
                    <a:pt x="11466" y="4233"/>
                  </a:cubicBezTo>
                  <a:lnTo>
                    <a:pt x="9851" y="4233"/>
                  </a:lnTo>
                  <a:cubicBezTo>
                    <a:pt x="9731" y="4233"/>
                    <a:pt x="9640" y="4323"/>
                    <a:pt x="9640" y="4444"/>
                  </a:cubicBezTo>
                  <a:lnTo>
                    <a:pt x="9640" y="5036"/>
                  </a:lnTo>
                  <a:lnTo>
                    <a:pt x="9510" y="5036"/>
                  </a:lnTo>
                  <a:lnTo>
                    <a:pt x="9510" y="3561"/>
                  </a:lnTo>
                  <a:cubicBezTo>
                    <a:pt x="9510" y="2779"/>
                    <a:pt x="10142" y="2147"/>
                    <a:pt x="10924" y="2147"/>
                  </a:cubicBezTo>
                  <a:close/>
                  <a:moveTo>
                    <a:pt x="12288" y="8326"/>
                  </a:moveTo>
                  <a:lnTo>
                    <a:pt x="12288" y="8857"/>
                  </a:lnTo>
                  <a:cubicBezTo>
                    <a:pt x="12288" y="9198"/>
                    <a:pt x="12030" y="9369"/>
                    <a:pt x="11772" y="9369"/>
                  </a:cubicBezTo>
                  <a:cubicBezTo>
                    <a:pt x="11513" y="9369"/>
                    <a:pt x="11255" y="9198"/>
                    <a:pt x="11255" y="8857"/>
                  </a:cubicBezTo>
                  <a:lnTo>
                    <a:pt x="11255" y="8326"/>
                  </a:lnTo>
                  <a:cubicBezTo>
                    <a:pt x="11421" y="8371"/>
                    <a:pt x="11594" y="8393"/>
                    <a:pt x="11768" y="8393"/>
                  </a:cubicBezTo>
                  <a:cubicBezTo>
                    <a:pt x="11942" y="8393"/>
                    <a:pt x="12118" y="8371"/>
                    <a:pt x="12288" y="8326"/>
                  </a:cubicBezTo>
                  <a:close/>
                  <a:moveTo>
                    <a:pt x="11775" y="9810"/>
                  </a:moveTo>
                  <a:lnTo>
                    <a:pt x="11775" y="9810"/>
                  </a:lnTo>
                  <a:cubicBezTo>
                    <a:pt x="11772" y="9810"/>
                    <a:pt x="11769" y="9810"/>
                    <a:pt x="11767" y="9810"/>
                  </a:cubicBezTo>
                  <a:lnTo>
                    <a:pt x="11777" y="9810"/>
                  </a:lnTo>
                  <a:cubicBezTo>
                    <a:pt x="11776" y="9810"/>
                    <a:pt x="11776" y="9810"/>
                    <a:pt x="11775" y="9810"/>
                  </a:cubicBezTo>
                  <a:close/>
                  <a:moveTo>
                    <a:pt x="12800" y="8817"/>
                  </a:moveTo>
                  <a:cubicBezTo>
                    <a:pt x="13503" y="8817"/>
                    <a:pt x="14085" y="9345"/>
                    <a:pt x="14164" y="10041"/>
                  </a:cubicBezTo>
                  <a:lnTo>
                    <a:pt x="14345" y="11636"/>
                  </a:lnTo>
                  <a:lnTo>
                    <a:pt x="13572" y="11636"/>
                  </a:lnTo>
                  <a:lnTo>
                    <a:pt x="13572" y="10994"/>
                  </a:lnTo>
                  <a:cubicBezTo>
                    <a:pt x="13572" y="10848"/>
                    <a:pt x="13464" y="10776"/>
                    <a:pt x="13357" y="10776"/>
                  </a:cubicBezTo>
                  <a:cubicBezTo>
                    <a:pt x="13249" y="10776"/>
                    <a:pt x="13141" y="10848"/>
                    <a:pt x="13141" y="10994"/>
                  </a:cubicBezTo>
                  <a:lnTo>
                    <a:pt x="13141" y="11636"/>
                  </a:lnTo>
                  <a:lnTo>
                    <a:pt x="10413" y="11636"/>
                  </a:lnTo>
                  <a:lnTo>
                    <a:pt x="10413" y="10994"/>
                  </a:lnTo>
                  <a:cubicBezTo>
                    <a:pt x="10413" y="10848"/>
                    <a:pt x="10302" y="10776"/>
                    <a:pt x="10192" y="10776"/>
                  </a:cubicBezTo>
                  <a:cubicBezTo>
                    <a:pt x="10082" y="10776"/>
                    <a:pt x="9971" y="10848"/>
                    <a:pt x="9971" y="10994"/>
                  </a:cubicBezTo>
                  <a:lnTo>
                    <a:pt x="9971" y="11636"/>
                  </a:lnTo>
                  <a:lnTo>
                    <a:pt x="9209" y="11636"/>
                  </a:lnTo>
                  <a:lnTo>
                    <a:pt x="9389" y="10041"/>
                  </a:lnTo>
                  <a:cubicBezTo>
                    <a:pt x="9469" y="9345"/>
                    <a:pt x="10051" y="8817"/>
                    <a:pt x="10754" y="8817"/>
                  </a:cubicBezTo>
                  <a:cubicBezTo>
                    <a:pt x="10760" y="8817"/>
                    <a:pt x="10767" y="8817"/>
                    <a:pt x="10774" y="8817"/>
                  </a:cubicBezTo>
                  <a:lnTo>
                    <a:pt x="10824" y="8817"/>
                  </a:lnTo>
                  <a:lnTo>
                    <a:pt x="10824" y="8847"/>
                  </a:lnTo>
                  <a:cubicBezTo>
                    <a:pt x="10824" y="9368"/>
                    <a:pt x="11244" y="9799"/>
                    <a:pt x="11775" y="9810"/>
                  </a:cubicBezTo>
                  <a:lnTo>
                    <a:pt x="11775" y="9810"/>
                  </a:lnTo>
                  <a:cubicBezTo>
                    <a:pt x="12303" y="9806"/>
                    <a:pt x="12720" y="9376"/>
                    <a:pt x="12720" y="8847"/>
                  </a:cubicBezTo>
                  <a:lnTo>
                    <a:pt x="12720" y="8817"/>
                  </a:lnTo>
                  <a:lnTo>
                    <a:pt x="12780" y="8817"/>
                  </a:lnTo>
                  <a:cubicBezTo>
                    <a:pt x="12786" y="8817"/>
                    <a:pt x="12793" y="8817"/>
                    <a:pt x="12800" y="8817"/>
                  </a:cubicBezTo>
                  <a:close/>
                  <a:moveTo>
                    <a:pt x="894" y="0"/>
                  </a:moveTo>
                  <a:cubicBezTo>
                    <a:pt x="402" y="0"/>
                    <a:pt x="1" y="402"/>
                    <a:pt x="1" y="893"/>
                  </a:cubicBezTo>
                  <a:lnTo>
                    <a:pt x="1" y="8917"/>
                  </a:lnTo>
                  <a:cubicBezTo>
                    <a:pt x="1" y="9409"/>
                    <a:pt x="402" y="9800"/>
                    <a:pt x="894" y="9810"/>
                  </a:cubicBezTo>
                  <a:lnTo>
                    <a:pt x="8356" y="9810"/>
                  </a:lnTo>
                  <a:cubicBezTo>
                    <a:pt x="8647" y="9810"/>
                    <a:pt x="8647" y="9369"/>
                    <a:pt x="8356" y="9369"/>
                  </a:cubicBezTo>
                  <a:lnTo>
                    <a:pt x="884" y="9369"/>
                  </a:lnTo>
                  <a:cubicBezTo>
                    <a:pt x="633" y="9369"/>
                    <a:pt x="432" y="9168"/>
                    <a:pt x="432" y="8917"/>
                  </a:cubicBezTo>
                  <a:lnTo>
                    <a:pt x="432" y="3772"/>
                  </a:lnTo>
                  <a:lnTo>
                    <a:pt x="9079" y="3772"/>
                  </a:lnTo>
                  <a:lnTo>
                    <a:pt x="9079" y="5116"/>
                  </a:lnTo>
                  <a:cubicBezTo>
                    <a:pt x="8878" y="5236"/>
                    <a:pt x="8748" y="5457"/>
                    <a:pt x="8748" y="5698"/>
                  </a:cubicBezTo>
                  <a:lnTo>
                    <a:pt x="8748" y="5908"/>
                  </a:lnTo>
                  <a:cubicBezTo>
                    <a:pt x="8748" y="6269"/>
                    <a:pt x="9048" y="6570"/>
                    <a:pt x="9410" y="6570"/>
                  </a:cubicBezTo>
                  <a:lnTo>
                    <a:pt x="9660" y="6570"/>
                  </a:lnTo>
                  <a:cubicBezTo>
                    <a:pt x="9761" y="7262"/>
                    <a:pt x="10192" y="7854"/>
                    <a:pt x="10824" y="8165"/>
                  </a:cubicBezTo>
                  <a:lnTo>
                    <a:pt x="10824" y="8376"/>
                  </a:lnTo>
                  <a:lnTo>
                    <a:pt x="10764" y="8376"/>
                  </a:lnTo>
                  <a:cubicBezTo>
                    <a:pt x="9841" y="8376"/>
                    <a:pt x="9058" y="9068"/>
                    <a:pt x="8958" y="9981"/>
                  </a:cubicBezTo>
                  <a:lnTo>
                    <a:pt x="8748" y="11746"/>
                  </a:lnTo>
                  <a:cubicBezTo>
                    <a:pt x="8727" y="11917"/>
                    <a:pt x="8868" y="12067"/>
                    <a:pt x="9038" y="12067"/>
                  </a:cubicBezTo>
                  <a:lnTo>
                    <a:pt x="14515" y="12067"/>
                  </a:lnTo>
                  <a:cubicBezTo>
                    <a:pt x="14686" y="12067"/>
                    <a:pt x="14816" y="11917"/>
                    <a:pt x="14796" y="11746"/>
                  </a:cubicBezTo>
                  <a:lnTo>
                    <a:pt x="14595" y="9981"/>
                  </a:lnTo>
                  <a:cubicBezTo>
                    <a:pt x="14485" y="9068"/>
                    <a:pt x="13713" y="8376"/>
                    <a:pt x="12790" y="8376"/>
                  </a:cubicBezTo>
                  <a:lnTo>
                    <a:pt x="12730" y="8376"/>
                  </a:lnTo>
                  <a:lnTo>
                    <a:pt x="12730" y="8165"/>
                  </a:lnTo>
                  <a:cubicBezTo>
                    <a:pt x="12920" y="8065"/>
                    <a:pt x="13091" y="7944"/>
                    <a:pt x="13251" y="7794"/>
                  </a:cubicBezTo>
                  <a:cubicBezTo>
                    <a:pt x="13393" y="7637"/>
                    <a:pt x="13257" y="7430"/>
                    <a:pt x="13090" y="7430"/>
                  </a:cubicBezTo>
                  <a:cubicBezTo>
                    <a:pt x="13044" y="7430"/>
                    <a:pt x="12996" y="7446"/>
                    <a:pt x="12950" y="7483"/>
                  </a:cubicBezTo>
                  <a:cubicBezTo>
                    <a:pt x="12624" y="7789"/>
                    <a:pt x="12201" y="7950"/>
                    <a:pt x="11771" y="7950"/>
                  </a:cubicBezTo>
                  <a:cubicBezTo>
                    <a:pt x="11553" y="7950"/>
                    <a:pt x="11334" y="7908"/>
                    <a:pt x="11125" y="7824"/>
                  </a:cubicBezTo>
                  <a:cubicBezTo>
                    <a:pt x="10523" y="7573"/>
                    <a:pt x="10112" y="6992"/>
                    <a:pt x="10082" y="6340"/>
                  </a:cubicBezTo>
                  <a:cubicBezTo>
                    <a:pt x="10072" y="6225"/>
                    <a:pt x="9990" y="6138"/>
                    <a:pt x="9879" y="6138"/>
                  </a:cubicBezTo>
                  <a:cubicBezTo>
                    <a:pt x="9873" y="6138"/>
                    <a:pt x="9867" y="6138"/>
                    <a:pt x="9861" y="6139"/>
                  </a:cubicBezTo>
                  <a:lnTo>
                    <a:pt x="9420" y="6139"/>
                  </a:lnTo>
                  <a:cubicBezTo>
                    <a:pt x="9289" y="6129"/>
                    <a:pt x="9189" y="6029"/>
                    <a:pt x="9189" y="5908"/>
                  </a:cubicBezTo>
                  <a:lnTo>
                    <a:pt x="9189" y="5688"/>
                  </a:lnTo>
                  <a:cubicBezTo>
                    <a:pt x="9189" y="5567"/>
                    <a:pt x="9289" y="5457"/>
                    <a:pt x="9420" y="5457"/>
                  </a:cubicBezTo>
                  <a:lnTo>
                    <a:pt x="9861" y="5457"/>
                  </a:lnTo>
                  <a:cubicBezTo>
                    <a:pt x="9981" y="5457"/>
                    <a:pt x="10072" y="5367"/>
                    <a:pt x="10072" y="5246"/>
                  </a:cubicBezTo>
                  <a:lnTo>
                    <a:pt x="10072" y="4664"/>
                  </a:lnTo>
                  <a:lnTo>
                    <a:pt x="11466" y="4664"/>
                  </a:lnTo>
                  <a:cubicBezTo>
                    <a:pt x="12238" y="4664"/>
                    <a:pt x="12910" y="4173"/>
                    <a:pt x="13151" y="3451"/>
                  </a:cubicBezTo>
                  <a:cubicBezTo>
                    <a:pt x="13362" y="3712"/>
                    <a:pt x="13482" y="4043"/>
                    <a:pt x="13482" y="4374"/>
                  </a:cubicBezTo>
                  <a:lnTo>
                    <a:pt x="13482" y="5246"/>
                  </a:lnTo>
                  <a:cubicBezTo>
                    <a:pt x="13482" y="5367"/>
                    <a:pt x="13582" y="5457"/>
                    <a:pt x="13693" y="5457"/>
                  </a:cubicBezTo>
                  <a:lnTo>
                    <a:pt x="14134" y="5457"/>
                  </a:lnTo>
                  <a:cubicBezTo>
                    <a:pt x="14264" y="5457"/>
                    <a:pt x="14365" y="5567"/>
                    <a:pt x="14365" y="5688"/>
                  </a:cubicBezTo>
                  <a:lnTo>
                    <a:pt x="14365" y="5908"/>
                  </a:lnTo>
                  <a:cubicBezTo>
                    <a:pt x="14375" y="6039"/>
                    <a:pt x="14264" y="6139"/>
                    <a:pt x="14134" y="6139"/>
                  </a:cubicBezTo>
                  <a:lnTo>
                    <a:pt x="13693" y="6139"/>
                  </a:lnTo>
                  <a:cubicBezTo>
                    <a:pt x="13572" y="6139"/>
                    <a:pt x="13482" y="6229"/>
                    <a:pt x="13472" y="6350"/>
                  </a:cubicBezTo>
                  <a:cubicBezTo>
                    <a:pt x="13462" y="6510"/>
                    <a:pt x="13432" y="6661"/>
                    <a:pt x="13382" y="6821"/>
                  </a:cubicBezTo>
                  <a:cubicBezTo>
                    <a:pt x="13325" y="6989"/>
                    <a:pt x="13459" y="7107"/>
                    <a:pt x="13593" y="7107"/>
                  </a:cubicBezTo>
                  <a:cubicBezTo>
                    <a:pt x="13674" y="7107"/>
                    <a:pt x="13755" y="7064"/>
                    <a:pt x="13793" y="6961"/>
                  </a:cubicBezTo>
                  <a:cubicBezTo>
                    <a:pt x="13833" y="6831"/>
                    <a:pt x="13863" y="6701"/>
                    <a:pt x="13883" y="6570"/>
                  </a:cubicBezTo>
                  <a:lnTo>
                    <a:pt x="14134" y="6570"/>
                  </a:lnTo>
                  <a:cubicBezTo>
                    <a:pt x="14505" y="6570"/>
                    <a:pt x="14806" y="6279"/>
                    <a:pt x="14806" y="5908"/>
                  </a:cubicBezTo>
                  <a:lnTo>
                    <a:pt x="14806" y="5698"/>
                  </a:lnTo>
                  <a:cubicBezTo>
                    <a:pt x="14806" y="5457"/>
                    <a:pt x="14676" y="5236"/>
                    <a:pt x="14465" y="5126"/>
                  </a:cubicBezTo>
                  <a:lnTo>
                    <a:pt x="14465" y="3371"/>
                  </a:lnTo>
                  <a:cubicBezTo>
                    <a:pt x="14465" y="2759"/>
                    <a:pt x="13973" y="2267"/>
                    <a:pt x="13372" y="2267"/>
                  </a:cubicBezTo>
                  <a:lnTo>
                    <a:pt x="13131" y="2267"/>
                  </a:lnTo>
                  <a:cubicBezTo>
                    <a:pt x="12930" y="1926"/>
                    <a:pt x="12569" y="1716"/>
                    <a:pt x="12188" y="1716"/>
                  </a:cubicBezTo>
                  <a:lnTo>
                    <a:pt x="11355" y="1716"/>
                  </a:lnTo>
                  <a:lnTo>
                    <a:pt x="11355" y="893"/>
                  </a:lnTo>
                  <a:cubicBezTo>
                    <a:pt x="11345" y="402"/>
                    <a:pt x="10954" y="0"/>
                    <a:pt x="10463" y="0"/>
                  </a:cubicBezTo>
                  <a:lnTo>
                    <a:pt x="2960" y="0"/>
                  </a:lnTo>
                  <a:cubicBezTo>
                    <a:pt x="2669" y="0"/>
                    <a:pt x="2669" y="432"/>
                    <a:pt x="2960" y="432"/>
                  </a:cubicBezTo>
                  <a:lnTo>
                    <a:pt x="10463" y="432"/>
                  </a:lnTo>
                  <a:cubicBezTo>
                    <a:pt x="10714" y="432"/>
                    <a:pt x="10914" y="642"/>
                    <a:pt x="10914" y="893"/>
                  </a:cubicBezTo>
                  <a:lnTo>
                    <a:pt x="10914" y="1716"/>
                  </a:lnTo>
                  <a:cubicBezTo>
                    <a:pt x="9981" y="1726"/>
                    <a:pt x="9209" y="2418"/>
                    <a:pt x="9099" y="3340"/>
                  </a:cubicBezTo>
                  <a:lnTo>
                    <a:pt x="422" y="3340"/>
                  </a:lnTo>
                  <a:lnTo>
                    <a:pt x="422" y="893"/>
                  </a:lnTo>
                  <a:cubicBezTo>
                    <a:pt x="422" y="632"/>
                    <a:pt x="633" y="432"/>
                    <a:pt x="884" y="432"/>
                  </a:cubicBezTo>
                  <a:lnTo>
                    <a:pt x="2097" y="432"/>
                  </a:lnTo>
                  <a:cubicBezTo>
                    <a:pt x="2388" y="432"/>
                    <a:pt x="2388" y="0"/>
                    <a:pt x="2097"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25" name="Google Shape;1625;p69"/>
          <p:cNvGrpSpPr/>
          <p:nvPr/>
        </p:nvGrpSpPr>
        <p:grpSpPr>
          <a:xfrm>
            <a:off x="3470083" y="2868072"/>
            <a:ext cx="320389" cy="381713"/>
            <a:chOff x="3470083" y="2868072"/>
            <a:chExt cx="320389" cy="381713"/>
          </a:xfrm>
        </p:grpSpPr>
        <p:sp>
          <p:nvSpPr>
            <p:cNvPr id="1626" name="Google Shape;1626;p69"/>
            <p:cNvSpPr/>
            <p:nvPr/>
          </p:nvSpPr>
          <p:spPr>
            <a:xfrm>
              <a:off x="3645912" y="2976853"/>
              <a:ext cx="46322" cy="75090"/>
            </a:xfrm>
            <a:custGeom>
              <a:avLst/>
              <a:gdLst/>
              <a:ahLst/>
              <a:cxnLst/>
              <a:rect l="l" t="t" r="r" b="b"/>
              <a:pathLst>
                <a:path w="1797" h="2913" extrusionOk="0">
                  <a:moveTo>
                    <a:pt x="893" y="1"/>
                  </a:moveTo>
                  <a:cubicBezTo>
                    <a:pt x="332" y="1"/>
                    <a:pt x="71" y="332"/>
                    <a:pt x="71" y="663"/>
                  </a:cubicBezTo>
                  <a:cubicBezTo>
                    <a:pt x="71" y="823"/>
                    <a:pt x="111" y="854"/>
                    <a:pt x="281" y="854"/>
                  </a:cubicBezTo>
                  <a:cubicBezTo>
                    <a:pt x="412" y="854"/>
                    <a:pt x="482" y="803"/>
                    <a:pt x="482" y="693"/>
                  </a:cubicBezTo>
                  <a:cubicBezTo>
                    <a:pt x="482" y="603"/>
                    <a:pt x="512" y="522"/>
                    <a:pt x="582" y="462"/>
                  </a:cubicBezTo>
                  <a:cubicBezTo>
                    <a:pt x="653" y="401"/>
                    <a:pt x="754" y="370"/>
                    <a:pt x="852" y="370"/>
                  </a:cubicBezTo>
                  <a:cubicBezTo>
                    <a:pt x="866" y="370"/>
                    <a:pt x="880" y="371"/>
                    <a:pt x="893" y="372"/>
                  </a:cubicBezTo>
                  <a:cubicBezTo>
                    <a:pt x="1154" y="372"/>
                    <a:pt x="1285" y="502"/>
                    <a:pt x="1285" y="773"/>
                  </a:cubicBezTo>
                  <a:cubicBezTo>
                    <a:pt x="1305" y="894"/>
                    <a:pt x="1264" y="1024"/>
                    <a:pt x="1184" y="1114"/>
                  </a:cubicBezTo>
                  <a:cubicBezTo>
                    <a:pt x="1105" y="1176"/>
                    <a:pt x="1011" y="1206"/>
                    <a:pt x="915" y="1206"/>
                  </a:cubicBezTo>
                  <a:cubicBezTo>
                    <a:pt x="901" y="1206"/>
                    <a:pt x="887" y="1206"/>
                    <a:pt x="873" y="1205"/>
                  </a:cubicBezTo>
                  <a:cubicBezTo>
                    <a:pt x="793" y="1205"/>
                    <a:pt x="743" y="1265"/>
                    <a:pt x="743" y="1375"/>
                  </a:cubicBezTo>
                  <a:cubicBezTo>
                    <a:pt x="743" y="1485"/>
                    <a:pt x="793" y="1546"/>
                    <a:pt x="873" y="1546"/>
                  </a:cubicBezTo>
                  <a:cubicBezTo>
                    <a:pt x="1194" y="1546"/>
                    <a:pt x="1365" y="1686"/>
                    <a:pt x="1355" y="1967"/>
                  </a:cubicBezTo>
                  <a:lnTo>
                    <a:pt x="1355" y="2047"/>
                  </a:lnTo>
                  <a:cubicBezTo>
                    <a:pt x="1375" y="2178"/>
                    <a:pt x="1335" y="2318"/>
                    <a:pt x="1244" y="2418"/>
                  </a:cubicBezTo>
                  <a:cubicBezTo>
                    <a:pt x="1154" y="2500"/>
                    <a:pt x="1040" y="2540"/>
                    <a:pt x="922" y="2540"/>
                  </a:cubicBezTo>
                  <a:cubicBezTo>
                    <a:pt x="909" y="2540"/>
                    <a:pt x="896" y="2540"/>
                    <a:pt x="883" y="2539"/>
                  </a:cubicBezTo>
                  <a:cubicBezTo>
                    <a:pt x="871" y="2540"/>
                    <a:pt x="859" y="2540"/>
                    <a:pt x="846" y="2540"/>
                  </a:cubicBezTo>
                  <a:cubicBezTo>
                    <a:pt x="737" y="2540"/>
                    <a:pt x="622" y="2501"/>
                    <a:pt x="532" y="2438"/>
                  </a:cubicBezTo>
                  <a:cubicBezTo>
                    <a:pt x="462" y="2378"/>
                    <a:pt x="412" y="2288"/>
                    <a:pt x="412" y="2198"/>
                  </a:cubicBezTo>
                  <a:cubicBezTo>
                    <a:pt x="412" y="2057"/>
                    <a:pt x="332" y="2037"/>
                    <a:pt x="191" y="2037"/>
                  </a:cubicBezTo>
                  <a:cubicBezTo>
                    <a:pt x="61" y="2037"/>
                    <a:pt x="1" y="2087"/>
                    <a:pt x="1" y="2218"/>
                  </a:cubicBezTo>
                  <a:cubicBezTo>
                    <a:pt x="1" y="2398"/>
                    <a:pt x="81" y="2579"/>
                    <a:pt x="221" y="2699"/>
                  </a:cubicBezTo>
                  <a:cubicBezTo>
                    <a:pt x="384" y="2834"/>
                    <a:pt x="586" y="2913"/>
                    <a:pt x="800" y="2913"/>
                  </a:cubicBezTo>
                  <a:cubicBezTo>
                    <a:pt x="825" y="2913"/>
                    <a:pt x="849" y="2912"/>
                    <a:pt x="873" y="2910"/>
                  </a:cubicBezTo>
                  <a:cubicBezTo>
                    <a:pt x="888" y="2910"/>
                    <a:pt x="902" y="2911"/>
                    <a:pt x="917" y="2911"/>
                  </a:cubicBezTo>
                  <a:cubicBezTo>
                    <a:pt x="1133" y="2911"/>
                    <a:pt x="1347" y="2840"/>
                    <a:pt x="1525" y="2699"/>
                  </a:cubicBezTo>
                  <a:cubicBezTo>
                    <a:pt x="1696" y="2569"/>
                    <a:pt x="1776" y="2348"/>
                    <a:pt x="1776" y="2047"/>
                  </a:cubicBezTo>
                  <a:lnTo>
                    <a:pt x="1776" y="1977"/>
                  </a:lnTo>
                  <a:cubicBezTo>
                    <a:pt x="1796" y="1706"/>
                    <a:pt x="1636" y="1455"/>
                    <a:pt x="1375" y="1365"/>
                  </a:cubicBezTo>
                  <a:cubicBezTo>
                    <a:pt x="1475" y="1315"/>
                    <a:pt x="1555" y="1225"/>
                    <a:pt x="1606" y="1114"/>
                  </a:cubicBezTo>
                  <a:cubicBezTo>
                    <a:pt x="1666" y="984"/>
                    <a:pt x="1696" y="843"/>
                    <a:pt x="1696" y="703"/>
                  </a:cubicBezTo>
                  <a:cubicBezTo>
                    <a:pt x="1696" y="232"/>
                    <a:pt x="1425" y="1"/>
                    <a:pt x="893"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 name="Google Shape;1627;p69"/>
            <p:cNvSpPr/>
            <p:nvPr/>
          </p:nvSpPr>
          <p:spPr>
            <a:xfrm>
              <a:off x="3719352" y="3009926"/>
              <a:ext cx="9074" cy="8842"/>
            </a:xfrm>
            <a:custGeom>
              <a:avLst/>
              <a:gdLst/>
              <a:ahLst/>
              <a:cxnLst/>
              <a:rect l="l" t="t" r="r" b="b"/>
              <a:pathLst>
                <a:path w="352" h="343" extrusionOk="0">
                  <a:moveTo>
                    <a:pt x="164" y="1"/>
                  </a:moveTo>
                  <a:cubicBezTo>
                    <a:pt x="72" y="1"/>
                    <a:pt x="0" y="78"/>
                    <a:pt x="0" y="172"/>
                  </a:cubicBezTo>
                  <a:cubicBezTo>
                    <a:pt x="0" y="263"/>
                    <a:pt x="81" y="343"/>
                    <a:pt x="181" y="343"/>
                  </a:cubicBezTo>
                  <a:cubicBezTo>
                    <a:pt x="271" y="343"/>
                    <a:pt x="351" y="263"/>
                    <a:pt x="351" y="172"/>
                  </a:cubicBezTo>
                  <a:cubicBezTo>
                    <a:pt x="351" y="78"/>
                    <a:pt x="280" y="1"/>
                    <a:pt x="196" y="1"/>
                  </a:cubicBezTo>
                  <a:cubicBezTo>
                    <a:pt x="191" y="1"/>
                    <a:pt x="186" y="1"/>
                    <a:pt x="181" y="2"/>
                  </a:cubicBezTo>
                  <a:cubicBezTo>
                    <a:pt x="175" y="1"/>
                    <a:pt x="170" y="1"/>
                    <a:pt x="164"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 name="Google Shape;1628;p69"/>
            <p:cNvSpPr/>
            <p:nvPr/>
          </p:nvSpPr>
          <p:spPr>
            <a:xfrm>
              <a:off x="3700740" y="2976853"/>
              <a:ext cx="46039" cy="75013"/>
            </a:xfrm>
            <a:custGeom>
              <a:avLst/>
              <a:gdLst/>
              <a:ahLst/>
              <a:cxnLst/>
              <a:rect l="l" t="t" r="r" b="b"/>
              <a:pathLst>
                <a:path w="1786" h="2910" extrusionOk="0">
                  <a:moveTo>
                    <a:pt x="932" y="371"/>
                  </a:moveTo>
                  <a:cubicBezTo>
                    <a:pt x="1049" y="371"/>
                    <a:pt x="1163" y="411"/>
                    <a:pt x="1244" y="492"/>
                  </a:cubicBezTo>
                  <a:cubicBezTo>
                    <a:pt x="1334" y="603"/>
                    <a:pt x="1384" y="743"/>
                    <a:pt x="1374" y="874"/>
                  </a:cubicBezTo>
                  <a:lnTo>
                    <a:pt x="1374" y="2027"/>
                  </a:lnTo>
                  <a:cubicBezTo>
                    <a:pt x="1384" y="2167"/>
                    <a:pt x="1334" y="2308"/>
                    <a:pt x="1244" y="2408"/>
                  </a:cubicBezTo>
                  <a:cubicBezTo>
                    <a:pt x="1161" y="2491"/>
                    <a:pt x="1045" y="2540"/>
                    <a:pt x="926" y="2540"/>
                  </a:cubicBezTo>
                  <a:cubicBezTo>
                    <a:pt x="915" y="2540"/>
                    <a:pt x="904" y="2539"/>
                    <a:pt x="893" y="2539"/>
                  </a:cubicBezTo>
                  <a:cubicBezTo>
                    <a:pt x="582" y="2539"/>
                    <a:pt x="421" y="2368"/>
                    <a:pt x="421" y="2027"/>
                  </a:cubicBezTo>
                  <a:lnTo>
                    <a:pt x="421" y="884"/>
                  </a:lnTo>
                  <a:cubicBezTo>
                    <a:pt x="421" y="543"/>
                    <a:pt x="582" y="372"/>
                    <a:pt x="893" y="372"/>
                  </a:cubicBezTo>
                  <a:cubicBezTo>
                    <a:pt x="906" y="371"/>
                    <a:pt x="919" y="371"/>
                    <a:pt x="932" y="371"/>
                  </a:cubicBezTo>
                  <a:close/>
                  <a:moveTo>
                    <a:pt x="893" y="1"/>
                  </a:moveTo>
                  <a:cubicBezTo>
                    <a:pt x="665" y="1"/>
                    <a:pt x="436" y="71"/>
                    <a:pt x="241" y="212"/>
                  </a:cubicBezTo>
                  <a:cubicBezTo>
                    <a:pt x="80" y="352"/>
                    <a:pt x="0" y="573"/>
                    <a:pt x="0" y="884"/>
                  </a:cubicBezTo>
                  <a:lnTo>
                    <a:pt x="0" y="2027"/>
                  </a:lnTo>
                  <a:cubicBezTo>
                    <a:pt x="0" y="2328"/>
                    <a:pt x="80" y="2549"/>
                    <a:pt x="241" y="2699"/>
                  </a:cubicBezTo>
                  <a:cubicBezTo>
                    <a:pt x="436" y="2840"/>
                    <a:pt x="665" y="2910"/>
                    <a:pt x="893" y="2910"/>
                  </a:cubicBezTo>
                  <a:cubicBezTo>
                    <a:pt x="1121" y="2910"/>
                    <a:pt x="1349" y="2840"/>
                    <a:pt x="1545" y="2699"/>
                  </a:cubicBezTo>
                  <a:cubicBezTo>
                    <a:pt x="1705" y="2549"/>
                    <a:pt x="1786" y="2328"/>
                    <a:pt x="1786" y="2027"/>
                  </a:cubicBezTo>
                  <a:lnTo>
                    <a:pt x="1786" y="884"/>
                  </a:lnTo>
                  <a:cubicBezTo>
                    <a:pt x="1786" y="573"/>
                    <a:pt x="1705" y="352"/>
                    <a:pt x="1545" y="212"/>
                  </a:cubicBezTo>
                  <a:cubicBezTo>
                    <a:pt x="1349" y="71"/>
                    <a:pt x="1121" y="1"/>
                    <a:pt x="893"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 name="Google Shape;1629;p69"/>
            <p:cNvSpPr/>
            <p:nvPr/>
          </p:nvSpPr>
          <p:spPr>
            <a:xfrm>
              <a:off x="3470083" y="2868072"/>
              <a:ext cx="320389" cy="381713"/>
            </a:xfrm>
            <a:custGeom>
              <a:avLst/>
              <a:gdLst/>
              <a:ahLst/>
              <a:cxnLst/>
              <a:rect l="l" t="t" r="r" b="b"/>
              <a:pathLst>
                <a:path w="12429" h="14808" extrusionOk="0">
                  <a:moveTo>
                    <a:pt x="7435" y="10833"/>
                  </a:moveTo>
                  <a:cubicBezTo>
                    <a:pt x="7444" y="10833"/>
                    <a:pt x="7454" y="10836"/>
                    <a:pt x="7464" y="10841"/>
                  </a:cubicBezTo>
                  <a:lnTo>
                    <a:pt x="7694" y="11082"/>
                  </a:lnTo>
                  <a:lnTo>
                    <a:pt x="7935" y="11312"/>
                  </a:lnTo>
                  <a:cubicBezTo>
                    <a:pt x="7945" y="11322"/>
                    <a:pt x="7945" y="11353"/>
                    <a:pt x="7935" y="11363"/>
                  </a:cubicBezTo>
                  <a:lnTo>
                    <a:pt x="7885" y="11413"/>
                  </a:lnTo>
                  <a:lnTo>
                    <a:pt x="7002" y="11262"/>
                  </a:lnTo>
                  <a:lnTo>
                    <a:pt x="7313" y="10941"/>
                  </a:lnTo>
                  <a:lnTo>
                    <a:pt x="7413" y="10841"/>
                  </a:lnTo>
                  <a:cubicBezTo>
                    <a:pt x="7418" y="10836"/>
                    <a:pt x="7426" y="10833"/>
                    <a:pt x="7435" y="10833"/>
                  </a:cubicBezTo>
                  <a:close/>
                  <a:moveTo>
                    <a:pt x="6641" y="11623"/>
                  </a:moveTo>
                  <a:lnTo>
                    <a:pt x="7514" y="11774"/>
                  </a:lnTo>
                  <a:lnTo>
                    <a:pt x="7213" y="12085"/>
                  </a:lnTo>
                  <a:lnTo>
                    <a:pt x="6330" y="11934"/>
                  </a:lnTo>
                  <a:lnTo>
                    <a:pt x="6641" y="11623"/>
                  </a:lnTo>
                  <a:close/>
                  <a:moveTo>
                    <a:pt x="5959" y="12305"/>
                  </a:moveTo>
                  <a:lnTo>
                    <a:pt x="6832" y="12456"/>
                  </a:lnTo>
                  <a:lnTo>
                    <a:pt x="6531" y="12767"/>
                  </a:lnTo>
                  <a:lnTo>
                    <a:pt x="5648" y="12616"/>
                  </a:lnTo>
                  <a:lnTo>
                    <a:pt x="5959" y="12305"/>
                  </a:lnTo>
                  <a:close/>
                  <a:moveTo>
                    <a:pt x="5267" y="12988"/>
                  </a:moveTo>
                  <a:lnTo>
                    <a:pt x="6150" y="13138"/>
                  </a:lnTo>
                  <a:lnTo>
                    <a:pt x="5768" y="13529"/>
                  </a:lnTo>
                  <a:cubicBezTo>
                    <a:pt x="5758" y="13534"/>
                    <a:pt x="5748" y="13537"/>
                    <a:pt x="5740" y="13537"/>
                  </a:cubicBezTo>
                  <a:cubicBezTo>
                    <a:pt x="5731" y="13537"/>
                    <a:pt x="5723" y="13534"/>
                    <a:pt x="5718" y="13529"/>
                  </a:cubicBezTo>
                  <a:lnTo>
                    <a:pt x="5247" y="13058"/>
                  </a:lnTo>
                  <a:cubicBezTo>
                    <a:pt x="5237" y="13048"/>
                    <a:pt x="5237" y="13018"/>
                    <a:pt x="5247" y="13008"/>
                  </a:cubicBezTo>
                  <a:lnTo>
                    <a:pt x="5267" y="12988"/>
                  </a:lnTo>
                  <a:close/>
                  <a:moveTo>
                    <a:pt x="7308" y="1"/>
                  </a:moveTo>
                  <a:cubicBezTo>
                    <a:pt x="7200" y="1"/>
                    <a:pt x="7092" y="73"/>
                    <a:pt x="7092" y="219"/>
                  </a:cubicBezTo>
                  <a:lnTo>
                    <a:pt x="7092" y="931"/>
                  </a:lnTo>
                  <a:lnTo>
                    <a:pt x="6160" y="931"/>
                  </a:lnTo>
                  <a:cubicBezTo>
                    <a:pt x="5648" y="931"/>
                    <a:pt x="5237" y="1342"/>
                    <a:pt x="5237" y="1854"/>
                  </a:cubicBezTo>
                  <a:lnTo>
                    <a:pt x="5237" y="4662"/>
                  </a:lnTo>
                  <a:lnTo>
                    <a:pt x="5237" y="5916"/>
                  </a:lnTo>
                  <a:cubicBezTo>
                    <a:pt x="5057" y="5742"/>
                    <a:pt x="4819" y="5651"/>
                    <a:pt x="4581" y="5651"/>
                  </a:cubicBezTo>
                  <a:cubicBezTo>
                    <a:pt x="4408" y="5651"/>
                    <a:pt x="4235" y="5699"/>
                    <a:pt x="4083" y="5796"/>
                  </a:cubicBezTo>
                  <a:lnTo>
                    <a:pt x="3843" y="5555"/>
                  </a:lnTo>
                  <a:lnTo>
                    <a:pt x="3522" y="5234"/>
                  </a:lnTo>
                  <a:cubicBezTo>
                    <a:pt x="3364" y="5073"/>
                    <a:pt x="3166" y="4999"/>
                    <a:pt x="2971" y="4999"/>
                  </a:cubicBezTo>
                  <a:cubicBezTo>
                    <a:pt x="2597" y="4999"/>
                    <a:pt x="2234" y="5270"/>
                    <a:pt x="2188" y="5705"/>
                  </a:cubicBezTo>
                  <a:cubicBezTo>
                    <a:pt x="2147" y="5695"/>
                    <a:pt x="2107" y="5695"/>
                    <a:pt x="2077" y="5695"/>
                  </a:cubicBezTo>
                  <a:cubicBezTo>
                    <a:pt x="1505" y="5695"/>
                    <a:pt x="1124" y="6267"/>
                    <a:pt x="1355" y="6789"/>
                  </a:cubicBezTo>
                  <a:cubicBezTo>
                    <a:pt x="904" y="6899"/>
                    <a:pt x="653" y="7381"/>
                    <a:pt x="813" y="7822"/>
                  </a:cubicBezTo>
                  <a:cubicBezTo>
                    <a:pt x="212" y="7952"/>
                    <a:pt x="1" y="8705"/>
                    <a:pt x="442" y="9136"/>
                  </a:cubicBezTo>
                  <a:lnTo>
                    <a:pt x="603" y="9296"/>
                  </a:lnTo>
                  <a:cubicBezTo>
                    <a:pt x="648" y="9339"/>
                    <a:pt x="697" y="9357"/>
                    <a:pt x="745" y="9357"/>
                  </a:cubicBezTo>
                  <a:cubicBezTo>
                    <a:pt x="910" y="9357"/>
                    <a:pt x="1051" y="9141"/>
                    <a:pt x="904" y="8985"/>
                  </a:cubicBezTo>
                  <a:lnTo>
                    <a:pt x="743" y="8835"/>
                  </a:lnTo>
                  <a:cubicBezTo>
                    <a:pt x="490" y="8581"/>
                    <a:pt x="719" y="8234"/>
                    <a:pt x="989" y="8234"/>
                  </a:cubicBezTo>
                  <a:cubicBezTo>
                    <a:pt x="1071" y="8234"/>
                    <a:pt x="1157" y="8266"/>
                    <a:pt x="1235" y="8343"/>
                  </a:cubicBezTo>
                  <a:cubicBezTo>
                    <a:pt x="1281" y="8390"/>
                    <a:pt x="1334" y="8409"/>
                    <a:pt x="1384" y="8409"/>
                  </a:cubicBezTo>
                  <a:cubicBezTo>
                    <a:pt x="1551" y="8409"/>
                    <a:pt x="1697" y="8194"/>
                    <a:pt x="1536" y="8032"/>
                  </a:cubicBezTo>
                  <a:lnTo>
                    <a:pt x="1305" y="7802"/>
                  </a:lnTo>
                  <a:cubicBezTo>
                    <a:pt x="1051" y="7548"/>
                    <a:pt x="1280" y="7200"/>
                    <a:pt x="1550" y="7200"/>
                  </a:cubicBezTo>
                  <a:cubicBezTo>
                    <a:pt x="1633" y="7200"/>
                    <a:pt x="1719" y="7233"/>
                    <a:pt x="1796" y="7310"/>
                  </a:cubicBezTo>
                  <a:cubicBezTo>
                    <a:pt x="1842" y="7356"/>
                    <a:pt x="1893" y="7375"/>
                    <a:pt x="1943" y="7375"/>
                  </a:cubicBezTo>
                  <a:cubicBezTo>
                    <a:pt x="2111" y="7375"/>
                    <a:pt x="2260" y="7154"/>
                    <a:pt x="2097" y="6999"/>
                  </a:cubicBezTo>
                  <a:lnTo>
                    <a:pt x="1826" y="6729"/>
                  </a:lnTo>
                  <a:cubicBezTo>
                    <a:pt x="1573" y="6475"/>
                    <a:pt x="1802" y="6127"/>
                    <a:pt x="2072" y="6127"/>
                  </a:cubicBezTo>
                  <a:cubicBezTo>
                    <a:pt x="2154" y="6127"/>
                    <a:pt x="2241" y="6160"/>
                    <a:pt x="2318" y="6237"/>
                  </a:cubicBezTo>
                  <a:lnTo>
                    <a:pt x="2408" y="6327"/>
                  </a:lnTo>
                  <a:cubicBezTo>
                    <a:pt x="2458" y="6377"/>
                    <a:pt x="2513" y="6398"/>
                    <a:pt x="2566" y="6398"/>
                  </a:cubicBezTo>
                  <a:cubicBezTo>
                    <a:pt x="2736" y="6398"/>
                    <a:pt x="2880" y="6180"/>
                    <a:pt x="2719" y="6026"/>
                  </a:cubicBezTo>
                  <a:cubicBezTo>
                    <a:pt x="2466" y="5773"/>
                    <a:pt x="2701" y="5425"/>
                    <a:pt x="2969" y="5425"/>
                  </a:cubicBezTo>
                  <a:cubicBezTo>
                    <a:pt x="3051" y="5425"/>
                    <a:pt x="3136" y="5457"/>
                    <a:pt x="3211" y="5535"/>
                  </a:cubicBezTo>
                  <a:lnTo>
                    <a:pt x="3913" y="6237"/>
                  </a:lnTo>
                  <a:lnTo>
                    <a:pt x="5116" y="7441"/>
                  </a:lnTo>
                  <a:cubicBezTo>
                    <a:pt x="5164" y="7486"/>
                    <a:pt x="5217" y="7505"/>
                    <a:pt x="5267" y="7505"/>
                  </a:cubicBezTo>
                  <a:cubicBezTo>
                    <a:pt x="5438" y="7505"/>
                    <a:pt x="5582" y="7285"/>
                    <a:pt x="5427" y="7130"/>
                  </a:cubicBezTo>
                  <a:lnTo>
                    <a:pt x="4404" y="6107"/>
                  </a:lnTo>
                  <a:cubicBezTo>
                    <a:pt x="4459" y="6085"/>
                    <a:pt x="4517" y="6075"/>
                    <a:pt x="4574" y="6075"/>
                  </a:cubicBezTo>
                  <a:cubicBezTo>
                    <a:pt x="4706" y="6075"/>
                    <a:pt x="4838" y="6129"/>
                    <a:pt x="4936" y="6227"/>
                  </a:cubicBezTo>
                  <a:lnTo>
                    <a:pt x="6099" y="7391"/>
                  </a:lnTo>
                  <a:cubicBezTo>
                    <a:pt x="6140" y="7431"/>
                    <a:pt x="6160" y="7481"/>
                    <a:pt x="6170" y="7531"/>
                  </a:cubicBezTo>
                  <a:lnTo>
                    <a:pt x="6420" y="8945"/>
                  </a:lnTo>
                  <a:cubicBezTo>
                    <a:pt x="6461" y="9206"/>
                    <a:pt x="6380" y="9487"/>
                    <a:pt x="6180" y="9677"/>
                  </a:cubicBezTo>
                  <a:lnTo>
                    <a:pt x="6130" y="9738"/>
                  </a:lnTo>
                  <a:cubicBezTo>
                    <a:pt x="6039" y="9818"/>
                    <a:pt x="6039" y="9958"/>
                    <a:pt x="6130" y="10049"/>
                  </a:cubicBezTo>
                  <a:lnTo>
                    <a:pt x="6862" y="10781"/>
                  </a:lnTo>
                  <a:lnTo>
                    <a:pt x="6410" y="11232"/>
                  </a:lnTo>
                  <a:lnTo>
                    <a:pt x="5728" y="11914"/>
                  </a:lnTo>
                  <a:lnTo>
                    <a:pt x="5207" y="12436"/>
                  </a:lnTo>
                  <a:lnTo>
                    <a:pt x="4585" y="11814"/>
                  </a:lnTo>
                  <a:cubicBezTo>
                    <a:pt x="4510" y="11734"/>
                    <a:pt x="4412" y="11694"/>
                    <a:pt x="4314" y="11694"/>
                  </a:cubicBezTo>
                  <a:cubicBezTo>
                    <a:pt x="4216" y="11694"/>
                    <a:pt x="4118" y="11734"/>
                    <a:pt x="4043" y="11814"/>
                  </a:cubicBezTo>
                  <a:cubicBezTo>
                    <a:pt x="3998" y="11854"/>
                    <a:pt x="3943" y="11874"/>
                    <a:pt x="3888" y="11874"/>
                  </a:cubicBezTo>
                  <a:cubicBezTo>
                    <a:pt x="3833" y="11874"/>
                    <a:pt x="3777" y="11854"/>
                    <a:pt x="3732" y="11814"/>
                  </a:cubicBezTo>
                  <a:lnTo>
                    <a:pt x="1526" y="9617"/>
                  </a:lnTo>
                  <a:cubicBezTo>
                    <a:pt x="1476" y="9568"/>
                    <a:pt x="1421" y="9547"/>
                    <a:pt x="1369" y="9547"/>
                  </a:cubicBezTo>
                  <a:cubicBezTo>
                    <a:pt x="1201" y="9547"/>
                    <a:pt x="1061" y="9765"/>
                    <a:pt x="1215" y="9918"/>
                  </a:cubicBezTo>
                  <a:lnTo>
                    <a:pt x="3421" y="12125"/>
                  </a:lnTo>
                  <a:cubicBezTo>
                    <a:pt x="3549" y="12253"/>
                    <a:pt x="3720" y="12319"/>
                    <a:pt x="3890" y="12319"/>
                  </a:cubicBezTo>
                  <a:cubicBezTo>
                    <a:pt x="4039" y="12319"/>
                    <a:pt x="4187" y="12268"/>
                    <a:pt x="4304" y="12165"/>
                  </a:cubicBezTo>
                  <a:lnTo>
                    <a:pt x="4896" y="12757"/>
                  </a:lnTo>
                  <a:cubicBezTo>
                    <a:pt x="4765" y="12937"/>
                    <a:pt x="4775" y="13198"/>
                    <a:pt x="4946" y="13359"/>
                  </a:cubicBezTo>
                  <a:lnTo>
                    <a:pt x="5417" y="13830"/>
                  </a:lnTo>
                  <a:cubicBezTo>
                    <a:pt x="5507" y="13920"/>
                    <a:pt x="5629" y="13966"/>
                    <a:pt x="5750" y="13966"/>
                  </a:cubicBezTo>
                  <a:cubicBezTo>
                    <a:pt x="5845" y="13966"/>
                    <a:pt x="5940" y="13938"/>
                    <a:pt x="6019" y="13880"/>
                  </a:cubicBezTo>
                  <a:lnTo>
                    <a:pt x="6882" y="14743"/>
                  </a:lnTo>
                  <a:cubicBezTo>
                    <a:pt x="6930" y="14789"/>
                    <a:pt x="6982" y="14808"/>
                    <a:pt x="7033" y="14808"/>
                  </a:cubicBezTo>
                  <a:cubicBezTo>
                    <a:pt x="7203" y="14808"/>
                    <a:pt x="7348" y="14587"/>
                    <a:pt x="7193" y="14432"/>
                  </a:cubicBezTo>
                  <a:lnTo>
                    <a:pt x="6330" y="13569"/>
                  </a:lnTo>
                  <a:lnTo>
                    <a:pt x="7995" y="11914"/>
                  </a:lnTo>
                  <a:lnTo>
                    <a:pt x="8848" y="12777"/>
                  </a:lnTo>
                  <a:cubicBezTo>
                    <a:pt x="8896" y="12823"/>
                    <a:pt x="8948" y="12842"/>
                    <a:pt x="8999" y="12842"/>
                  </a:cubicBezTo>
                  <a:cubicBezTo>
                    <a:pt x="9169" y="12842"/>
                    <a:pt x="9314" y="12621"/>
                    <a:pt x="9159" y="12466"/>
                  </a:cubicBezTo>
                  <a:lnTo>
                    <a:pt x="8296" y="11603"/>
                  </a:lnTo>
                  <a:cubicBezTo>
                    <a:pt x="8316" y="11573"/>
                    <a:pt x="8336" y="11543"/>
                    <a:pt x="8346" y="11513"/>
                  </a:cubicBezTo>
                  <a:lnTo>
                    <a:pt x="9099" y="11513"/>
                  </a:lnTo>
                  <a:cubicBezTo>
                    <a:pt x="9389" y="11513"/>
                    <a:pt x="9389" y="11082"/>
                    <a:pt x="9099" y="11082"/>
                  </a:cubicBezTo>
                  <a:lnTo>
                    <a:pt x="8326" y="11082"/>
                  </a:lnTo>
                  <a:cubicBezTo>
                    <a:pt x="8276" y="11022"/>
                    <a:pt x="8226" y="10961"/>
                    <a:pt x="8176" y="10911"/>
                  </a:cubicBezTo>
                  <a:lnTo>
                    <a:pt x="8798" y="10289"/>
                  </a:lnTo>
                  <a:cubicBezTo>
                    <a:pt x="8951" y="10128"/>
                    <a:pt x="8811" y="9908"/>
                    <a:pt x="8642" y="9908"/>
                  </a:cubicBezTo>
                  <a:cubicBezTo>
                    <a:pt x="8591" y="9908"/>
                    <a:pt x="8536" y="9929"/>
                    <a:pt x="8487" y="9978"/>
                  </a:cubicBezTo>
                  <a:lnTo>
                    <a:pt x="7865" y="10600"/>
                  </a:lnTo>
                  <a:lnTo>
                    <a:pt x="7785" y="10520"/>
                  </a:lnTo>
                  <a:cubicBezTo>
                    <a:pt x="7691" y="10432"/>
                    <a:pt x="7573" y="10386"/>
                    <a:pt x="7454" y="10386"/>
                  </a:cubicBezTo>
                  <a:cubicBezTo>
                    <a:pt x="7356" y="10386"/>
                    <a:pt x="7259" y="10417"/>
                    <a:pt x="7173" y="10480"/>
                  </a:cubicBezTo>
                  <a:lnTo>
                    <a:pt x="6581" y="9888"/>
                  </a:lnTo>
                  <a:cubicBezTo>
                    <a:pt x="6812" y="9597"/>
                    <a:pt x="6912" y="9226"/>
                    <a:pt x="6842" y="8865"/>
                  </a:cubicBezTo>
                  <a:lnTo>
                    <a:pt x="6601" y="7461"/>
                  </a:lnTo>
                  <a:cubicBezTo>
                    <a:pt x="6581" y="7310"/>
                    <a:pt x="6511" y="7180"/>
                    <a:pt x="6410" y="7080"/>
                  </a:cubicBezTo>
                  <a:lnTo>
                    <a:pt x="5668" y="6337"/>
                  </a:lnTo>
                  <a:lnTo>
                    <a:pt x="5668" y="3198"/>
                  </a:lnTo>
                  <a:cubicBezTo>
                    <a:pt x="5668" y="2917"/>
                    <a:pt x="5889" y="2706"/>
                    <a:pt x="6160" y="2706"/>
                  </a:cubicBezTo>
                  <a:lnTo>
                    <a:pt x="11506" y="2706"/>
                  </a:lnTo>
                  <a:cubicBezTo>
                    <a:pt x="11777" y="2706"/>
                    <a:pt x="11987" y="2917"/>
                    <a:pt x="11997" y="3198"/>
                  </a:cubicBezTo>
                  <a:lnTo>
                    <a:pt x="11997" y="4070"/>
                  </a:lnTo>
                  <a:lnTo>
                    <a:pt x="11997" y="8534"/>
                  </a:lnTo>
                  <a:cubicBezTo>
                    <a:pt x="11987" y="8805"/>
                    <a:pt x="11777" y="9026"/>
                    <a:pt x="11506" y="9026"/>
                  </a:cubicBezTo>
                  <a:lnTo>
                    <a:pt x="7544" y="9026"/>
                  </a:lnTo>
                  <a:cubicBezTo>
                    <a:pt x="7253" y="9026"/>
                    <a:pt x="7253" y="9457"/>
                    <a:pt x="7544" y="9457"/>
                  </a:cubicBezTo>
                  <a:lnTo>
                    <a:pt x="11506" y="9457"/>
                  </a:lnTo>
                  <a:cubicBezTo>
                    <a:pt x="12007" y="9457"/>
                    <a:pt x="12429" y="9046"/>
                    <a:pt x="12429" y="8534"/>
                  </a:cubicBezTo>
                  <a:lnTo>
                    <a:pt x="12429" y="3198"/>
                  </a:lnTo>
                  <a:lnTo>
                    <a:pt x="12429" y="1854"/>
                  </a:lnTo>
                  <a:cubicBezTo>
                    <a:pt x="12429" y="1708"/>
                    <a:pt x="12318" y="1636"/>
                    <a:pt x="12208" y="1636"/>
                  </a:cubicBezTo>
                  <a:cubicBezTo>
                    <a:pt x="12098" y="1636"/>
                    <a:pt x="11987" y="1708"/>
                    <a:pt x="11987" y="1854"/>
                  </a:cubicBezTo>
                  <a:lnTo>
                    <a:pt x="11987" y="2405"/>
                  </a:lnTo>
                  <a:cubicBezTo>
                    <a:pt x="11847" y="2315"/>
                    <a:pt x="11676" y="2265"/>
                    <a:pt x="11496" y="2265"/>
                  </a:cubicBezTo>
                  <a:lnTo>
                    <a:pt x="6160" y="2265"/>
                  </a:lnTo>
                  <a:cubicBezTo>
                    <a:pt x="5979" y="2265"/>
                    <a:pt x="5809" y="2315"/>
                    <a:pt x="5668" y="2405"/>
                  </a:cubicBezTo>
                  <a:lnTo>
                    <a:pt x="5668" y="1854"/>
                  </a:lnTo>
                  <a:cubicBezTo>
                    <a:pt x="5668" y="1583"/>
                    <a:pt x="5889" y="1362"/>
                    <a:pt x="6160" y="1362"/>
                  </a:cubicBezTo>
                  <a:lnTo>
                    <a:pt x="7092" y="1362"/>
                  </a:lnTo>
                  <a:lnTo>
                    <a:pt x="7092" y="1603"/>
                  </a:lnTo>
                  <a:cubicBezTo>
                    <a:pt x="7092" y="1748"/>
                    <a:pt x="7200" y="1821"/>
                    <a:pt x="7308" y="1821"/>
                  </a:cubicBezTo>
                  <a:cubicBezTo>
                    <a:pt x="7416" y="1821"/>
                    <a:pt x="7524" y="1748"/>
                    <a:pt x="7524" y="1603"/>
                  </a:cubicBezTo>
                  <a:lnTo>
                    <a:pt x="7524" y="1362"/>
                  </a:lnTo>
                  <a:lnTo>
                    <a:pt x="10132" y="1362"/>
                  </a:lnTo>
                  <a:lnTo>
                    <a:pt x="10132" y="1603"/>
                  </a:lnTo>
                  <a:cubicBezTo>
                    <a:pt x="10132" y="1748"/>
                    <a:pt x="10240" y="1821"/>
                    <a:pt x="10347" y="1821"/>
                  </a:cubicBezTo>
                  <a:cubicBezTo>
                    <a:pt x="10455" y="1821"/>
                    <a:pt x="10563" y="1748"/>
                    <a:pt x="10563" y="1603"/>
                  </a:cubicBezTo>
                  <a:lnTo>
                    <a:pt x="10563" y="1362"/>
                  </a:lnTo>
                  <a:lnTo>
                    <a:pt x="11496" y="1362"/>
                  </a:lnTo>
                  <a:cubicBezTo>
                    <a:pt x="11546" y="1362"/>
                    <a:pt x="11596" y="1372"/>
                    <a:pt x="11646" y="1382"/>
                  </a:cubicBezTo>
                  <a:cubicBezTo>
                    <a:pt x="11666" y="1387"/>
                    <a:pt x="11684" y="1389"/>
                    <a:pt x="11702" y="1389"/>
                  </a:cubicBezTo>
                  <a:cubicBezTo>
                    <a:pt x="11922" y="1389"/>
                    <a:pt x="11999" y="1064"/>
                    <a:pt x="11767" y="971"/>
                  </a:cubicBezTo>
                  <a:cubicBezTo>
                    <a:pt x="11686" y="941"/>
                    <a:pt x="11586" y="931"/>
                    <a:pt x="11496" y="931"/>
                  </a:cubicBezTo>
                  <a:lnTo>
                    <a:pt x="10563" y="931"/>
                  </a:lnTo>
                  <a:lnTo>
                    <a:pt x="10563" y="219"/>
                  </a:lnTo>
                  <a:cubicBezTo>
                    <a:pt x="10563" y="73"/>
                    <a:pt x="10455" y="1"/>
                    <a:pt x="10347" y="1"/>
                  </a:cubicBezTo>
                  <a:cubicBezTo>
                    <a:pt x="10240" y="1"/>
                    <a:pt x="10132" y="73"/>
                    <a:pt x="10132" y="219"/>
                  </a:cubicBezTo>
                  <a:lnTo>
                    <a:pt x="10132" y="931"/>
                  </a:lnTo>
                  <a:lnTo>
                    <a:pt x="7524" y="931"/>
                  </a:lnTo>
                  <a:lnTo>
                    <a:pt x="7524" y="219"/>
                  </a:lnTo>
                  <a:cubicBezTo>
                    <a:pt x="7524" y="73"/>
                    <a:pt x="7416" y="1"/>
                    <a:pt x="7308"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30" name="Google Shape;1630;p69"/>
          <p:cNvGrpSpPr/>
          <p:nvPr/>
        </p:nvGrpSpPr>
        <p:grpSpPr>
          <a:xfrm>
            <a:off x="2844747" y="2868021"/>
            <a:ext cx="300617" cy="381868"/>
            <a:chOff x="2844747" y="2868021"/>
            <a:chExt cx="300617" cy="381868"/>
          </a:xfrm>
        </p:grpSpPr>
        <p:sp>
          <p:nvSpPr>
            <p:cNvPr id="1631" name="Google Shape;1631;p69"/>
            <p:cNvSpPr/>
            <p:nvPr/>
          </p:nvSpPr>
          <p:spPr>
            <a:xfrm>
              <a:off x="2896096" y="2868021"/>
              <a:ext cx="11136" cy="23483"/>
            </a:xfrm>
            <a:custGeom>
              <a:avLst/>
              <a:gdLst/>
              <a:ahLst/>
              <a:cxnLst/>
              <a:rect l="l" t="t" r="r" b="b"/>
              <a:pathLst>
                <a:path w="432" h="911" extrusionOk="0">
                  <a:moveTo>
                    <a:pt x="211" y="0"/>
                  </a:moveTo>
                  <a:cubicBezTo>
                    <a:pt x="90" y="0"/>
                    <a:pt x="0" y="100"/>
                    <a:pt x="0" y="221"/>
                  </a:cubicBezTo>
                  <a:lnTo>
                    <a:pt x="0" y="692"/>
                  </a:lnTo>
                  <a:cubicBezTo>
                    <a:pt x="0" y="838"/>
                    <a:pt x="108" y="910"/>
                    <a:pt x="216" y="910"/>
                  </a:cubicBezTo>
                  <a:cubicBezTo>
                    <a:pt x="324" y="910"/>
                    <a:pt x="431" y="838"/>
                    <a:pt x="431" y="692"/>
                  </a:cubicBezTo>
                  <a:lnTo>
                    <a:pt x="431" y="221"/>
                  </a:lnTo>
                  <a:cubicBezTo>
                    <a:pt x="431" y="100"/>
                    <a:pt x="331" y="0"/>
                    <a:pt x="211"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 name="Google Shape;1632;p69"/>
            <p:cNvSpPr/>
            <p:nvPr/>
          </p:nvSpPr>
          <p:spPr>
            <a:xfrm>
              <a:off x="2896096" y="2905501"/>
              <a:ext cx="11136" cy="23483"/>
            </a:xfrm>
            <a:custGeom>
              <a:avLst/>
              <a:gdLst/>
              <a:ahLst/>
              <a:cxnLst/>
              <a:rect l="l" t="t" r="r" b="b"/>
              <a:pathLst>
                <a:path w="432" h="911" extrusionOk="0">
                  <a:moveTo>
                    <a:pt x="211" y="1"/>
                  </a:moveTo>
                  <a:cubicBezTo>
                    <a:pt x="90" y="1"/>
                    <a:pt x="0" y="101"/>
                    <a:pt x="0" y="221"/>
                  </a:cubicBezTo>
                  <a:lnTo>
                    <a:pt x="0" y="693"/>
                  </a:lnTo>
                  <a:cubicBezTo>
                    <a:pt x="0" y="838"/>
                    <a:pt x="108" y="911"/>
                    <a:pt x="216" y="911"/>
                  </a:cubicBezTo>
                  <a:cubicBezTo>
                    <a:pt x="324" y="911"/>
                    <a:pt x="431" y="838"/>
                    <a:pt x="431" y="693"/>
                  </a:cubicBezTo>
                  <a:lnTo>
                    <a:pt x="431" y="221"/>
                  </a:lnTo>
                  <a:cubicBezTo>
                    <a:pt x="431" y="101"/>
                    <a:pt x="331" y="1"/>
                    <a:pt x="211"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 name="Google Shape;1633;p69"/>
            <p:cNvSpPr/>
            <p:nvPr/>
          </p:nvSpPr>
          <p:spPr>
            <a:xfrm>
              <a:off x="2906690" y="2892844"/>
              <a:ext cx="27169" cy="11394"/>
            </a:xfrm>
            <a:custGeom>
              <a:avLst/>
              <a:gdLst/>
              <a:ahLst/>
              <a:cxnLst/>
              <a:rect l="l" t="t" r="r" b="b"/>
              <a:pathLst>
                <a:path w="1054" h="442" extrusionOk="0">
                  <a:moveTo>
                    <a:pt x="291" y="0"/>
                  </a:moveTo>
                  <a:cubicBezTo>
                    <a:pt x="0" y="0"/>
                    <a:pt x="0" y="441"/>
                    <a:pt x="291" y="441"/>
                  </a:cubicBezTo>
                  <a:lnTo>
                    <a:pt x="763" y="441"/>
                  </a:lnTo>
                  <a:cubicBezTo>
                    <a:pt x="1054" y="441"/>
                    <a:pt x="1054" y="0"/>
                    <a:pt x="763"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 name="Google Shape;1634;p69"/>
            <p:cNvSpPr/>
            <p:nvPr/>
          </p:nvSpPr>
          <p:spPr>
            <a:xfrm>
              <a:off x="2869184" y="2892844"/>
              <a:ext cx="27195" cy="11394"/>
            </a:xfrm>
            <a:custGeom>
              <a:avLst/>
              <a:gdLst/>
              <a:ahLst/>
              <a:cxnLst/>
              <a:rect l="l" t="t" r="r" b="b"/>
              <a:pathLst>
                <a:path w="1055" h="442" extrusionOk="0">
                  <a:moveTo>
                    <a:pt x="292" y="0"/>
                  </a:moveTo>
                  <a:cubicBezTo>
                    <a:pt x="1" y="0"/>
                    <a:pt x="1" y="441"/>
                    <a:pt x="292" y="441"/>
                  </a:cubicBezTo>
                  <a:lnTo>
                    <a:pt x="763" y="441"/>
                  </a:lnTo>
                  <a:cubicBezTo>
                    <a:pt x="1054" y="441"/>
                    <a:pt x="1054" y="0"/>
                    <a:pt x="763"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 name="Google Shape;1635;p69"/>
            <p:cNvSpPr/>
            <p:nvPr/>
          </p:nvSpPr>
          <p:spPr>
            <a:xfrm>
              <a:off x="3107600" y="3155002"/>
              <a:ext cx="11136" cy="23509"/>
            </a:xfrm>
            <a:custGeom>
              <a:avLst/>
              <a:gdLst/>
              <a:ahLst/>
              <a:cxnLst/>
              <a:rect l="l" t="t" r="r" b="b"/>
              <a:pathLst>
                <a:path w="432" h="912" extrusionOk="0">
                  <a:moveTo>
                    <a:pt x="211" y="1"/>
                  </a:moveTo>
                  <a:cubicBezTo>
                    <a:pt x="90" y="1"/>
                    <a:pt x="0" y="101"/>
                    <a:pt x="0" y="222"/>
                  </a:cubicBezTo>
                  <a:lnTo>
                    <a:pt x="0" y="693"/>
                  </a:lnTo>
                  <a:cubicBezTo>
                    <a:pt x="0" y="838"/>
                    <a:pt x="108" y="911"/>
                    <a:pt x="216" y="911"/>
                  </a:cubicBezTo>
                  <a:cubicBezTo>
                    <a:pt x="324" y="911"/>
                    <a:pt x="431" y="838"/>
                    <a:pt x="431" y="693"/>
                  </a:cubicBezTo>
                  <a:lnTo>
                    <a:pt x="431" y="222"/>
                  </a:lnTo>
                  <a:cubicBezTo>
                    <a:pt x="431" y="101"/>
                    <a:pt x="331" y="1"/>
                    <a:pt x="211"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 name="Google Shape;1636;p69"/>
            <p:cNvSpPr/>
            <p:nvPr/>
          </p:nvSpPr>
          <p:spPr>
            <a:xfrm>
              <a:off x="3107600" y="3192508"/>
              <a:ext cx="11136" cy="23483"/>
            </a:xfrm>
            <a:custGeom>
              <a:avLst/>
              <a:gdLst/>
              <a:ahLst/>
              <a:cxnLst/>
              <a:rect l="l" t="t" r="r" b="b"/>
              <a:pathLst>
                <a:path w="432" h="911" extrusionOk="0">
                  <a:moveTo>
                    <a:pt x="211" y="0"/>
                  </a:moveTo>
                  <a:cubicBezTo>
                    <a:pt x="90" y="0"/>
                    <a:pt x="0" y="101"/>
                    <a:pt x="0" y="221"/>
                  </a:cubicBezTo>
                  <a:lnTo>
                    <a:pt x="0" y="692"/>
                  </a:lnTo>
                  <a:cubicBezTo>
                    <a:pt x="0" y="838"/>
                    <a:pt x="108" y="911"/>
                    <a:pt x="216" y="911"/>
                  </a:cubicBezTo>
                  <a:cubicBezTo>
                    <a:pt x="324" y="911"/>
                    <a:pt x="431" y="838"/>
                    <a:pt x="431" y="692"/>
                  </a:cubicBezTo>
                  <a:lnTo>
                    <a:pt x="431" y="221"/>
                  </a:lnTo>
                  <a:cubicBezTo>
                    <a:pt x="431" y="101"/>
                    <a:pt x="331" y="0"/>
                    <a:pt x="211"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 name="Google Shape;1637;p69"/>
            <p:cNvSpPr/>
            <p:nvPr/>
          </p:nvSpPr>
          <p:spPr>
            <a:xfrm>
              <a:off x="3118195" y="3179825"/>
              <a:ext cx="27169" cy="11162"/>
            </a:xfrm>
            <a:custGeom>
              <a:avLst/>
              <a:gdLst/>
              <a:ahLst/>
              <a:cxnLst/>
              <a:rect l="l" t="t" r="r" b="b"/>
              <a:pathLst>
                <a:path w="1054" h="433" extrusionOk="0">
                  <a:moveTo>
                    <a:pt x="291" y="1"/>
                  </a:moveTo>
                  <a:cubicBezTo>
                    <a:pt x="0" y="1"/>
                    <a:pt x="0" y="432"/>
                    <a:pt x="291" y="432"/>
                  </a:cubicBezTo>
                  <a:lnTo>
                    <a:pt x="763" y="432"/>
                  </a:lnTo>
                  <a:cubicBezTo>
                    <a:pt x="1054" y="432"/>
                    <a:pt x="1054" y="1"/>
                    <a:pt x="763"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 name="Google Shape;1638;p69"/>
            <p:cNvSpPr/>
            <p:nvPr/>
          </p:nvSpPr>
          <p:spPr>
            <a:xfrm>
              <a:off x="3080688" y="3179825"/>
              <a:ext cx="27195" cy="11162"/>
            </a:xfrm>
            <a:custGeom>
              <a:avLst/>
              <a:gdLst/>
              <a:ahLst/>
              <a:cxnLst/>
              <a:rect l="l" t="t" r="r" b="b"/>
              <a:pathLst>
                <a:path w="1055" h="433" extrusionOk="0">
                  <a:moveTo>
                    <a:pt x="292" y="1"/>
                  </a:moveTo>
                  <a:cubicBezTo>
                    <a:pt x="1" y="1"/>
                    <a:pt x="1" y="432"/>
                    <a:pt x="292" y="432"/>
                  </a:cubicBezTo>
                  <a:lnTo>
                    <a:pt x="763" y="432"/>
                  </a:lnTo>
                  <a:cubicBezTo>
                    <a:pt x="1054" y="432"/>
                    <a:pt x="1054" y="1"/>
                    <a:pt x="763"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 name="Google Shape;1639;p69"/>
            <p:cNvSpPr/>
            <p:nvPr/>
          </p:nvSpPr>
          <p:spPr>
            <a:xfrm>
              <a:off x="2951981" y="2908749"/>
              <a:ext cx="186397" cy="185469"/>
            </a:xfrm>
            <a:custGeom>
              <a:avLst/>
              <a:gdLst/>
              <a:ahLst/>
              <a:cxnLst/>
              <a:rect l="l" t="t" r="r" b="b"/>
              <a:pathLst>
                <a:path w="7231" h="7195" extrusionOk="0">
                  <a:moveTo>
                    <a:pt x="1137" y="1"/>
                  </a:moveTo>
                  <a:cubicBezTo>
                    <a:pt x="814" y="1"/>
                    <a:pt x="492" y="77"/>
                    <a:pt x="199" y="226"/>
                  </a:cubicBezTo>
                  <a:cubicBezTo>
                    <a:pt x="0" y="303"/>
                    <a:pt x="152" y="635"/>
                    <a:pt x="319" y="635"/>
                  </a:cubicBezTo>
                  <a:cubicBezTo>
                    <a:pt x="346" y="635"/>
                    <a:pt x="374" y="626"/>
                    <a:pt x="400" y="607"/>
                  </a:cubicBezTo>
                  <a:cubicBezTo>
                    <a:pt x="626" y="488"/>
                    <a:pt x="876" y="430"/>
                    <a:pt x="1125" y="430"/>
                  </a:cubicBezTo>
                  <a:cubicBezTo>
                    <a:pt x="1340" y="430"/>
                    <a:pt x="1555" y="473"/>
                    <a:pt x="1754" y="557"/>
                  </a:cubicBezTo>
                  <a:cubicBezTo>
                    <a:pt x="2266" y="747"/>
                    <a:pt x="2667" y="1148"/>
                    <a:pt x="2847" y="1650"/>
                  </a:cubicBezTo>
                  <a:cubicBezTo>
                    <a:pt x="2882" y="1750"/>
                    <a:pt x="2970" y="1800"/>
                    <a:pt x="3057" y="1800"/>
                  </a:cubicBezTo>
                  <a:cubicBezTo>
                    <a:pt x="3143" y="1800"/>
                    <a:pt x="3229" y="1750"/>
                    <a:pt x="3259" y="1650"/>
                  </a:cubicBezTo>
                  <a:cubicBezTo>
                    <a:pt x="3495" y="951"/>
                    <a:pt x="4264" y="430"/>
                    <a:pt x="5015" y="430"/>
                  </a:cubicBezTo>
                  <a:cubicBezTo>
                    <a:pt x="5061" y="430"/>
                    <a:pt x="5108" y="432"/>
                    <a:pt x="5154" y="436"/>
                  </a:cubicBezTo>
                  <a:cubicBezTo>
                    <a:pt x="5927" y="506"/>
                    <a:pt x="6458" y="1138"/>
                    <a:pt x="6599" y="2171"/>
                  </a:cubicBezTo>
                  <a:cubicBezTo>
                    <a:pt x="6789" y="3496"/>
                    <a:pt x="6228" y="4619"/>
                    <a:pt x="5225" y="5502"/>
                  </a:cubicBezTo>
                  <a:cubicBezTo>
                    <a:pt x="4593" y="6063"/>
                    <a:pt x="3850" y="6485"/>
                    <a:pt x="3058" y="6755"/>
                  </a:cubicBezTo>
                  <a:cubicBezTo>
                    <a:pt x="3028" y="6745"/>
                    <a:pt x="2978" y="6735"/>
                    <a:pt x="2928" y="6715"/>
                  </a:cubicBezTo>
                  <a:cubicBezTo>
                    <a:pt x="2901" y="6706"/>
                    <a:pt x="2876" y="6702"/>
                    <a:pt x="2852" y="6702"/>
                  </a:cubicBezTo>
                  <a:cubicBezTo>
                    <a:pt x="2633" y="6702"/>
                    <a:pt x="2543" y="7045"/>
                    <a:pt x="2787" y="7127"/>
                  </a:cubicBezTo>
                  <a:cubicBezTo>
                    <a:pt x="2867" y="7157"/>
                    <a:pt x="2938" y="7177"/>
                    <a:pt x="3008" y="7187"/>
                  </a:cubicBezTo>
                  <a:cubicBezTo>
                    <a:pt x="3023" y="7192"/>
                    <a:pt x="3038" y="7194"/>
                    <a:pt x="3054" y="7194"/>
                  </a:cubicBezTo>
                  <a:cubicBezTo>
                    <a:pt x="3071" y="7194"/>
                    <a:pt x="3088" y="7192"/>
                    <a:pt x="3108" y="7187"/>
                  </a:cubicBezTo>
                  <a:cubicBezTo>
                    <a:pt x="3479" y="7106"/>
                    <a:pt x="4573" y="6665"/>
                    <a:pt x="5515" y="5833"/>
                  </a:cubicBezTo>
                  <a:cubicBezTo>
                    <a:pt x="6699" y="4789"/>
                    <a:pt x="7231" y="3506"/>
                    <a:pt x="7030" y="2121"/>
                  </a:cubicBezTo>
                  <a:cubicBezTo>
                    <a:pt x="6940" y="1469"/>
                    <a:pt x="6719" y="948"/>
                    <a:pt x="6368" y="577"/>
                  </a:cubicBezTo>
                  <a:cubicBezTo>
                    <a:pt x="6067" y="256"/>
                    <a:pt x="5646" y="45"/>
                    <a:pt x="5194" y="5"/>
                  </a:cubicBezTo>
                  <a:cubicBezTo>
                    <a:pt x="5148" y="2"/>
                    <a:pt x="5101" y="1"/>
                    <a:pt x="5055" y="1"/>
                  </a:cubicBezTo>
                  <a:cubicBezTo>
                    <a:pt x="4253" y="1"/>
                    <a:pt x="3494" y="406"/>
                    <a:pt x="3058" y="1088"/>
                  </a:cubicBezTo>
                  <a:cubicBezTo>
                    <a:pt x="2787" y="667"/>
                    <a:pt x="2386" y="336"/>
                    <a:pt x="1915" y="155"/>
                  </a:cubicBezTo>
                  <a:cubicBezTo>
                    <a:pt x="1666" y="52"/>
                    <a:pt x="1402" y="1"/>
                    <a:pt x="1137"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 name="Google Shape;1640;p69"/>
            <p:cNvSpPr/>
            <p:nvPr/>
          </p:nvSpPr>
          <p:spPr>
            <a:xfrm>
              <a:off x="2844747" y="2928985"/>
              <a:ext cx="299844" cy="320904"/>
            </a:xfrm>
            <a:custGeom>
              <a:avLst/>
              <a:gdLst/>
              <a:ahLst/>
              <a:cxnLst/>
              <a:rect l="l" t="t" r="r" b="b"/>
              <a:pathLst>
                <a:path w="11632" h="12449" extrusionOk="0">
                  <a:moveTo>
                    <a:pt x="3830" y="0"/>
                  </a:moveTo>
                  <a:cubicBezTo>
                    <a:pt x="3762" y="0"/>
                    <a:pt x="3693" y="33"/>
                    <a:pt x="3647" y="113"/>
                  </a:cubicBezTo>
                  <a:cubicBezTo>
                    <a:pt x="3426" y="484"/>
                    <a:pt x="3286" y="895"/>
                    <a:pt x="3246" y="1336"/>
                  </a:cubicBezTo>
                  <a:cubicBezTo>
                    <a:pt x="3005" y="3021"/>
                    <a:pt x="3858" y="4235"/>
                    <a:pt x="4720" y="5007"/>
                  </a:cubicBezTo>
                  <a:lnTo>
                    <a:pt x="3226" y="5690"/>
                  </a:lnTo>
                  <a:cubicBezTo>
                    <a:pt x="2895" y="5840"/>
                    <a:pt x="2654" y="6111"/>
                    <a:pt x="2544" y="6462"/>
                  </a:cubicBezTo>
                  <a:lnTo>
                    <a:pt x="2203" y="7565"/>
                  </a:lnTo>
                  <a:cubicBezTo>
                    <a:pt x="2183" y="7635"/>
                    <a:pt x="2153" y="7706"/>
                    <a:pt x="2102" y="7756"/>
                  </a:cubicBezTo>
                  <a:lnTo>
                    <a:pt x="1761" y="8157"/>
                  </a:lnTo>
                  <a:cubicBezTo>
                    <a:pt x="1653" y="8090"/>
                    <a:pt x="1531" y="8057"/>
                    <a:pt x="1411" y="8057"/>
                  </a:cubicBezTo>
                  <a:cubicBezTo>
                    <a:pt x="1209" y="8057"/>
                    <a:pt x="1011" y="8148"/>
                    <a:pt x="879" y="8318"/>
                  </a:cubicBezTo>
                  <a:lnTo>
                    <a:pt x="146" y="9260"/>
                  </a:lnTo>
                  <a:cubicBezTo>
                    <a:pt x="0" y="9429"/>
                    <a:pt x="152" y="9623"/>
                    <a:pt x="316" y="9623"/>
                  </a:cubicBezTo>
                  <a:cubicBezTo>
                    <a:pt x="376" y="9623"/>
                    <a:pt x="439" y="9596"/>
                    <a:pt x="487" y="9531"/>
                  </a:cubicBezTo>
                  <a:lnTo>
                    <a:pt x="1220" y="8588"/>
                  </a:lnTo>
                  <a:cubicBezTo>
                    <a:pt x="1271" y="8526"/>
                    <a:pt x="1341" y="8496"/>
                    <a:pt x="1413" y="8496"/>
                  </a:cubicBezTo>
                  <a:cubicBezTo>
                    <a:pt x="1467" y="8496"/>
                    <a:pt x="1523" y="8513"/>
                    <a:pt x="1571" y="8548"/>
                  </a:cubicBezTo>
                  <a:lnTo>
                    <a:pt x="4269" y="10785"/>
                  </a:lnTo>
                  <a:cubicBezTo>
                    <a:pt x="4369" y="10875"/>
                    <a:pt x="4379" y="11026"/>
                    <a:pt x="4299" y="11126"/>
                  </a:cubicBezTo>
                  <a:lnTo>
                    <a:pt x="3547" y="12089"/>
                  </a:lnTo>
                  <a:cubicBezTo>
                    <a:pt x="3402" y="12255"/>
                    <a:pt x="3555" y="12448"/>
                    <a:pt x="3716" y="12448"/>
                  </a:cubicBezTo>
                  <a:cubicBezTo>
                    <a:pt x="3777" y="12448"/>
                    <a:pt x="3840" y="12420"/>
                    <a:pt x="3888" y="12350"/>
                  </a:cubicBezTo>
                  <a:lnTo>
                    <a:pt x="4640" y="11397"/>
                  </a:lnTo>
                  <a:cubicBezTo>
                    <a:pt x="4831" y="11166"/>
                    <a:pt x="4841" y="10835"/>
                    <a:pt x="4670" y="10594"/>
                  </a:cubicBezTo>
                  <a:lnTo>
                    <a:pt x="5182" y="9983"/>
                  </a:lnTo>
                  <a:cubicBezTo>
                    <a:pt x="5262" y="9882"/>
                    <a:pt x="5382" y="9812"/>
                    <a:pt x="5513" y="9792"/>
                  </a:cubicBezTo>
                  <a:lnTo>
                    <a:pt x="9003" y="9180"/>
                  </a:lnTo>
                  <a:cubicBezTo>
                    <a:pt x="9194" y="9150"/>
                    <a:pt x="9375" y="9060"/>
                    <a:pt x="9525" y="8919"/>
                  </a:cubicBezTo>
                  <a:lnTo>
                    <a:pt x="9806" y="8659"/>
                  </a:lnTo>
                  <a:cubicBezTo>
                    <a:pt x="9948" y="8500"/>
                    <a:pt x="9810" y="8286"/>
                    <a:pt x="9642" y="8286"/>
                  </a:cubicBezTo>
                  <a:cubicBezTo>
                    <a:pt x="9597" y="8286"/>
                    <a:pt x="9550" y="8302"/>
                    <a:pt x="9505" y="8338"/>
                  </a:cubicBezTo>
                  <a:lnTo>
                    <a:pt x="9224" y="8608"/>
                  </a:lnTo>
                  <a:cubicBezTo>
                    <a:pt x="9144" y="8679"/>
                    <a:pt x="9044" y="8739"/>
                    <a:pt x="8923" y="8759"/>
                  </a:cubicBezTo>
                  <a:lnTo>
                    <a:pt x="5443" y="9371"/>
                  </a:lnTo>
                  <a:cubicBezTo>
                    <a:pt x="5212" y="9411"/>
                    <a:pt x="5001" y="9531"/>
                    <a:pt x="4851" y="9712"/>
                  </a:cubicBezTo>
                  <a:lnTo>
                    <a:pt x="4349" y="10294"/>
                  </a:lnTo>
                  <a:lnTo>
                    <a:pt x="2092" y="8428"/>
                  </a:lnTo>
                  <a:lnTo>
                    <a:pt x="2423" y="8037"/>
                  </a:lnTo>
                  <a:cubicBezTo>
                    <a:pt x="2504" y="7936"/>
                    <a:pt x="2574" y="7816"/>
                    <a:pt x="2614" y="7696"/>
                  </a:cubicBezTo>
                  <a:lnTo>
                    <a:pt x="2955" y="6582"/>
                  </a:lnTo>
                  <a:cubicBezTo>
                    <a:pt x="3015" y="6362"/>
                    <a:pt x="3176" y="6181"/>
                    <a:pt x="3396" y="6081"/>
                  </a:cubicBezTo>
                  <a:lnTo>
                    <a:pt x="5202" y="5268"/>
                  </a:lnTo>
                  <a:lnTo>
                    <a:pt x="5282" y="5228"/>
                  </a:lnTo>
                  <a:cubicBezTo>
                    <a:pt x="5361" y="5192"/>
                    <a:pt x="5437" y="5176"/>
                    <a:pt x="5508" y="5176"/>
                  </a:cubicBezTo>
                  <a:cubicBezTo>
                    <a:pt x="5986" y="5176"/>
                    <a:pt x="6236" y="5906"/>
                    <a:pt x="5703" y="6151"/>
                  </a:cubicBezTo>
                  <a:lnTo>
                    <a:pt x="5693" y="6151"/>
                  </a:lnTo>
                  <a:lnTo>
                    <a:pt x="4710" y="6642"/>
                  </a:lnTo>
                  <a:cubicBezTo>
                    <a:pt x="4520" y="6733"/>
                    <a:pt x="4379" y="6903"/>
                    <a:pt x="4319" y="7104"/>
                  </a:cubicBezTo>
                  <a:cubicBezTo>
                    <a:pt x="4289" y="7204"/>
                    <a:pt x="4279" y="7304"/>
                    <a:pt x="4289" y="7405"/>
                  </a:cubicBezTo>
                  <a:cubicBezTo>
                    <a:pt x="4329" y="7786"/>
                    <a:pt x="4650" y="8077"/>
                    <a:pt x="5031" y="8097"/>
                  </a:cubicBezTo>
                  <a:lnTo>
                    <a:pt x="7950" y="8177"/>
                  </a:lnTo>
                  <a:cubicBezTo>
                    <a:pt x="7984" y="8181"/>
                    <a:pt x="8018" y="8182"/>
                    <a:pt x="8052" y="8182"/>
                  </a:cubicBezTo>
                  <a:cubicBezTo>
                    <a:pt x="8306" y="8182"/>
                    <a:pt x="8547" y="8083"/>
                    <a:pt x="8733" y="7906"/>
                  </a:cubicBezTo>
                  <a:lnTo>
                    <a:pt x="10398" y="6362"/>
                  </a:lnTo>
                  <a:cubicBezTo>
                    <a:pt x="10480" y="6289"/>
                    <a:pt x="10584" y="6251"/>
                    <a:pt x="10687" y="6251"/>
                  </a:cubicBezTo>
                  <a:cubicBezTo>
                    <a:pt x="10797" y="6251"/>
                    <a:pt x="10907" y="6294"/>
                    <a:pt x="10989" y="6382"/>
                  </a:cubicBezTo>
                  <a:cubicBezTo>
                    <a:pt x="11150" y="6552"/>
                    <a:pt x="11140" y="6823"/>
                    <a:pt x="10969" y="6973"/>
                  </a:cubicBezTo>
                  <a:lnTo>
                    <a:pt x="10147" y="7736"/>
                  </a:lnTo>
                  <a:cubicBezTo>
                    <a:pt x="9997" y="7894"/>
                    <a:pt x="10133" y="8108"/>
                    <a:pt x="10301" y="8108"/>
                  </a:cubicBezTo>
                  <a:cubicBezTo>
                    <a:pt x="10346" y="8108"/>
                    <a:pt x="10393" y="8093"/>
                    <a:pt x="10438" y="8057"/>
                  </a:cubicBezTo>
                  <a:lnTo>
                    <a:pt x="11260" y="7294"/>
                  </a:lnTo>
                  <a:cubicBezTo>
                    <a:pt x="11601" y="6973"/>
                    <a:pt x="11631" y="6442"/>
                    <a:pt x="11320" y="6101"/>
                  </a:cubicBezTo>
                  <a:cubicBezTo>
                    <a:pt x="11152" y="5916"/>
                    <a:pt x="10922" y="5823"/>
                    <a:pt x="10692" y="5823"/>
                  </a:cubicBezTo>
                  <a:cubicBezTo>
                    <a:pt x="10485" y="5823"/>
                    <a:pt x="10278" y="5899"/>
                    <a:pt x="10117" y="6051"/>
                  </a:cubicBezTo>
                  <a:lnTo>
                    <a:pt x="8452" y="7595"/>
                  </a:lnTo>
                  <a:cubicBezTo>
                    <a:pt x="8340" y="7698"/>
                    <a:pt x="8185" y="7757"/>
                    <a:pt x="8027" y="7757"/>
                  </a:cubicBezTo>
                  <a:cubicBezTo>
                    <a:pt x="8015" y="7757"/>
                    <a:pt x="8003" y="7757"/>
                    <a:pt x="7990" y="7756"/>
                  </a:cubicBezTo>
                  <a:lnTo>
                    <a:pt x="7980" y="7756"/>
                  </a:lnTo>
                  <a:lnTo>
                    <a:pt x="5051" y="7666"/>
                  </a:lnTo>
                  <a:cubicBezTo>
                    <a:pt x="4891" y="7666"/>
                    <a:pt x="4750" y="7535"/>
                    <a:pt x="4730" y="7375"/>
                  </a:cubicBezTo>
                  <a:cubicBezTo>
                    <a:pt x="4720" y="7325"/>
                    <a:pt x="4730" y="7274"/>
                    <a:pt x="4750" y="7224"/>
                  </a:cubicBezTo>
                  <a:cubicBezTo>
                    <a:pt x="4771" y="7134"/>
                    <a:pt x="4831" y="7064"/>
                    <a:pt x="4921" y="7024"/>
                  </a:cubicBezTo>
                  <a:lnTo>
                    <a:pt x="5894" y="6542"/>
                  </a:lnTo>
                  <a:cubicBezTo>
                    <a:pt x="6375" y="6331"/>
                    <a:pt x="6586" y="5770"/>
                    <a:pt x="6385" y="5298"/>
                  </a:cubicBezTo>
                  <a:cubicBezTo>
                    <a:pt x="6229" y="4940"/>
                    <a:pt x="5882" y="4731"/>
                    <a:pt x="5517" y="4731"/>
                  </a:cubicBezTo>
                  <a:cubicBezTo>
                    <a:pt x="5392" y="4731"/>
                    <a:pt x="5264" y="4756"/>
                    <a:pt x="5142" y="4807"/>
                  </a:cubicBezTo>
                  <a:cubicBezTo>
                    <a:pt x="4319" y="4115"/>
                    <a:pt x="3436" y="2981"/>
                    <a:pt x="3667" y="1386"/>
                  </a:cubicBezTo>
                  <a:cubicBezTo>
                    <a:pt x="3707" y="1015"/>
                    <a:pt x="3828" y="664"/>
                    <a:pt x="4018" y="343"/>
                  </a:cubicBezTo>
                  <a:cubicBezTo>
                    <a:pt x="4137" y="169"/>
                    <a:pt x="3984" y="0"/>
                    <a:pt x="383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1" name="Google Shape;1641;p69"/>
          <p:cNvGrpSpPr/>
          <p:nvPr/>
        </p:nvGrpSpPr>
        <p:grpSpPr>
          <a:xfrm>
            <a:off x="1546128" y="2868072"/>
            <a:ext cx="348306" cy="381533"/>
            <a:chOff x="1546128" y="2868072"/>
            <a:chExt cx="348306" cy="381533"/>
          </a:xfrm>
        </p:grpSpPr>
        <p:sp>
          <p:nvSpPr>
            <p:cNvPr id="1642" name="Google Shape;1642;p69"/>
            <p:cNvSpPr/>
            <p:nvPr/>
          </p:nvSpPr>
          <p:spPr>
            <a:xfrm>
              <a:off x="1546128" y="2868072"/>
              <a:ext cx="190599" cy="357792"/>
            </a:xfrm>
            <a:custGeom>
              <a:avLst/>
              <a:gdLst/>
              <a:ahLst/>
              <a:cxnLst/>
              <a:rect l="l" t="t" r="r" b="b"/>
              <a:pathLst>
                <a:path w="7394" h="13880" extrusionOk="0">
                  <a:moveTo>
                    <a:pt x="814" y="1"/>
                  </a:moveTo>
                  <a:cubicBezTo>
                    <a:pt x="705" y="1"/>
                    <a:pt x="597" y="73"/>
                    <a:pt x="602" y="219"/>
                  </a:cubicBezTo>
                  <a:lnTo>
                    <a:pt x="602" y="5655"/>
                  </a:lnTo>
                  <a:cubicBezTo>
                    <a:pt x="592" y="5866"/>
                    <a:pt x="733" y="6056"/>
                    <a:pt x="944" y="6117"/>
                  </a:cubicBezTo>
                  <a:lnTo>
                    <a:pt x="933" y="6749"/>
                  </a:lnTo>
                  <a:lnTo>
                    <a:pt x="903" y="6749"/>
                  </a:lnTo>
                  <a:cubicBezTo>
                    <a:pt x="402" y="6749"/>
                    <a:pt x="1" y="7150"/>
                    <a:pt x="1" y="7651"/>
                  </a:cubicBezTo>
                  <a:lnTo>
                    <a:pt x="1" y="9788"/>
                  </a:lnTo>
                  <a:cubicBezTo>
                    <a:pt x="1" y="9933"/>
                    <a:pt x="108" y="10006"/>
                    <a:pt x="216" y="10006"/>
                  </a:cubicBezTo>
                  <a:cubicBezTo>
                    <a:pt x="324" y="10006"/>
                    <a:pt x="432" y="9933"/>
                    <a:pt x="432" y="9788"/>
                  </a:cubicBezTo>
                  <a:lnTo>
                    <a:pt x="432" y="7651"/>
                  </a:lnTo>
                  <a:cubicBezTo>
                    <a:pt x="432" y="7391"/>
                    <a:pt x="643" y="7180"/>
                    <a:pt x="903" y="7180"/>
                  </a:cubicBezTo>
                  <a:lnTo>
                    <a:pt x="1154" y="7180"/>
                  </a:lnTo>
                  <a:cubicBezTo>
                    <a:pt x="1275" y="7180"/>
                    <a:pt x="1365" y="7090"/>
                    <a:pt x="1365" y="6969"/>
                  </a:cubicBezTo>
                  <a:lnTo>
                    <a:pt x="1385" y="6137"/>
                  </a:lnTo>
                  <a:lnTo>
                    <a:pt x="4544" y="6137"/>
                  </a:lnTo>
                  <a:lnTo>
                    <a:pt x="4544" y="6999"/>
                  </a:lnTo>
                  <a:cubicBezTo>
                    <a:pt x="4544" y="7120"/>
                    <a:pt x="4635" y="7210"/>
                    <a:pt x="4755" y="7210"/>
                  </a:cubicBezTo>
                  <a:lnTo>
                    <a:pt x="5036" y="7210"/>
                  </a:lnTo>
                  <a:cubicBezTo>
                    <a:pt x="5347" y="7220"/>
                    <a:pt x="5638" y="7381"/>
                    <a:pt x="5788" y="7651"/>
                  </a:cubicBezTo>
                  <a:lnTo>
                    <a:pt x="6781" y="9407"/>
                  </a:lnTo>
                  <a:cubicBezTo>
                    <a:pt x="6968" y="9759"/>
                    <a:pt x="6668" y="10079"/>
                    <a:pt x="6362" y="10079"/>
                  </a:cubicBezTo>
                  <a:cubicBezTo>
                    <a:pt x="6225" y="10079"/>
                    <a:pt x="6085" y="10014"/>
                    <a:pt x="5989" y="9858"/>
                  </a:cubicBezTo>
                  <a:lnTo>
                    <a:pt x="5367" y="8735"/>
                  </a:lnTo>
                  <a:cubicBezTo>
                    <a:pt x="5287" y="8594"/>
                    <a:pt x="5136" y="8514"/>
                    <a:pt x="4986" y="8514"/>
                  </a:cubicBezTo>
                  <a:lnTo>
                    <a:pt x="3742" y="8514"/>
                  </a:lnTo>
                  <a:cubicBezTo>
                    <a:pt x="3481" y="8514"/>
                    <a:pt x="3271" y="8303"/>
                    <a:pt x="3271" y="8043"/>
                  </a:cubicBezTo>
                  <a:lnTo>
                    <a:pt x="3271" y="7330"/>
                  </a:lnTo>
                  <a:cubicBezTo>
                    <a:pt x="3271" y="7185"/>
                    <a:pt x="3163" y="7112"/>
                    <a:pt x="3055" y="7112"/>
                  </a:cubicBezTo>
                  <a:cubicBezTo>
                    <a:pt x="2947" y="7112"/>
                    <a:pt x="2839" y="7185"/>
                    <a:pt x="2839" y="7330"/>
                  </a:cubicBezTo>
                  <a:lnTo>
                    <a:pt x="2839" y="8043"/>
                  </a:lnTo>
                  <a:cubicBezTo>
                    <a:pt x="2839" y="8544"/>
                    <a:pt x="3240" y="8945"/>
                    <a:pt x="3742" y="8945"/>
                  </a:cubicBezTo>
                  <a:lnTo>
                    <a:pt x="4544" y="8945"/>
                  </a:lnTo>
                  <a:lnTo>
                    <a:pt x="4544" y="12506"/>
                  </a:lnTo>
                  <a:cubicBezTo>
                    <a:pt x="4544" y="12606"/>
                    <a:pt x="4504" y="12707"/>
                    <a:pt x="4434" y="12777"/>
                  </a:cubicBezTo>
                  <a:cubicBezTo>
                    <a:pt x="4374" y="12837"/>
                    <a:pt x="4274" y="12877"/>
                    <a:pt x="4183" y="12877"/>
                  </a:cubicBezTo>
                  <a:cubicBezTo>
                    <a:pt x="3993" y="12867"/>
                    <a:pt x="3842" y="12717"/>
                    <a:pt x="3842" y="12526"/>
                  </a:cubicBezTo>
                  <a:lnTo>
                    <a:pt x="3842" y="9567"/>
                  </a:lnTo>
                  <a:cubicBezTo>
                    <a:pt x="3842" y="9422"/>
                    <a:pt x="3735" y="9349"/>
                    <a:pt x="3627" y="9349"/>
                  </a:cubicBezTo>
                  <a:cubicBezTo>
                    <a:pt x="3519" y="9349"/>
                    <a:pt x="3411" y="9422"/>
                    <a:pt x="3411" y="9567"/>
                  </a:cubicBezTo>
                  <a:lnTo>
                    <a:pt x="3411" y="13098"/>
                  </a:lnTo>
                  <a:cubicBezTo>
                    <a:pt x="3411" y="13288"/>
                    <a:pt x="3251" y="13449"/>
                    <a:pt x="3060" y="13449"/>
                  </a:cubicBezTo>
                  <a:cubicBezTo>
                    <a:pt x="2869" y="13449"/>
                    <a:pt x="2709" y="13278"/>
                    <a:pt x="2709" y="13088"/>
                  </a:cubicBezTo>
                  <a:lnTo>
                    <a:pt x="2709" y="9577"/>
                  </a:lnTo>
                  <a:cubicBezTo>
                    <a:pt x="2709" y="9432"/>
                    <a:pt x="2599" y="9359"/>
                    <a:pt x="2488" y="9359"/>
                  </a:cubicBezTo>
                  <a:cubicBezTo>
                    <a:pt x="2378" y="9359"/>
                    <a:pt x="2268" y="9432"/>
                    <a:pt x="2268" y="9577"/>
                  </a:cubicBezTo>
                  <a:lnTo>
                    <a:pt x="2268" y="12295"/>
                  </a:lnTo>
                  <a:cubicBezTo>
                    <a:pt x="2268" y="12486"/>
                    <a:pt x="2117" y="12636"/>
                    <a:pt x="1926" y="12646"/>
                  </a:cubicBezTo>
                  <a:cubicBezTo>
                    <a:pt x="1836" y="12646"/>
                    <a:pt x="1746" y="12606"/>
                    <a:pt x="1676" y="12546"/>
                  </a:cubicBezTo>
                  <a:cubicBezTo>
                    <a:pt x="1606" y="12476"/>
                    <a:pt x="1565" y="12376"/>
                    <a:pt x="1565" y="12275"/>
                  </a:cubicBezTo>
                  <a:lnTo>
                    <a:pt x="1565" y="9567"/>
                  </a:lnTo>
                  <a:cubicBezTo>
                    <a:pt x="1565" y="9422"/>
                    <a:pt x="1458" y="9349"/>
                    <a:pt x="1350" y="9349"/>
                  </a:cubicBezTo>
                  <a:cubicBezTo>
                    <a:pt x="1242" y="9349"/>
                    <a:pt x="1134" y="9422"/>
                    <a:pt x="1134" y="9567"/>
                  </a:cubicBezTo>
                  <a:lnTo>
                    <a:pt x="1134" y="11302"/>
                  </a:lnTo>
                  <a:cubicBezTo>
                    <a:pt x="1134" y="11493"/>
                    <a:pt x="984" y="11653"/>
                    <a:pt x="783" y="11653"/>
                  </a:cubicBezTo>
                  <a:cubicBezTo>
                    <a:pt x="703" y="11653"/>
                    <a:pt x="612" y="11623"/>
                    <a:pt x="552" y="11553"/>
                  </a:cubicBezTo>
                  <a:cubicBezTo>
                    <a:pt x="482" y="11483"/>
                    <a:pt x="432" y="11393"/>
                    <a:pt x="432" y="11292"/>
                  </a:cubicBezTo>
                  <a:lnTo>
                    <a:pt x="432" y="10660"/>
                  </a:lnTo>
                  <a:cubicBezTo>
                    <a:pt x="432" y="10515"/>
                    <a:pt x="324" y="10442"/>
                    <a:pt x="216" y="10442"/>
                  </a:cubicBezTo>
                  <a:cubicBezTo>
                    <a:pt x="108" y="10442"/>
                    <a:pt x="1" y="10515"/>
                    <a:pt x="1" y="10660"/>
                  </a:cubicBezTo>
                  <a:lnTo>
                    <a:pt x="1" y="11292"/>
                  </a:lnTo>
                  <a:cubicBezTo>
                    <a:pt x="1" y="11513"/>
                    <a:pt x="91" y="11714"/>
                    <a:pt x="241" y="11864"/>
                  </a:cubicBezTo>
                  <a:cubicBezTo>
                    <a:pt x="391" y="12014"/>
                    <a:pt x="587" y="12090"/>
                    <a:pt x="784" y="12090"/>
                  </a:cubicBezTo>
                  <a:cubicBezTo>
                    <a:pt x="904" y="12090"/>
                    <a:pt x="1024" y="12062"/>
                    <a:pt x="1134" y="12005"/>
                  </a:cubicBezTo>
                  <a:lnTo>
                    <a:pt x="1134" y="12275"/>
                  </a:lnTo>
                  <a:cubicBezTo>
                    <a:pt x="1134" y="12486"/>
                    <a:pt x="1224" y="12697"/>
                    <a:pt x="1375" y="12847"/>
                  </a:cubicBezTo>
                  <a:cubicBezTo>
                    <a:pt x="1526" y="12992"/>
                    <a:pt x="1726" y="13070"/>
                    <a:pt x="1925" y="13070"/>
                  </a:cubicBezTo>
                  <a:cubicBezTo>
                    <a:pt x="2043" y="13070"/>
                    <a:pt x="2160" y="13043"/>
                    <a:pt x="2268" y="12988"/>
                  </a:cubicBezTo>
                  <a:lnTo>
                    <a:pt x="2268" y="12988"/>
                  </a:lnTo>
                  <a:cubicBezTo>
                    <a:pt x="2247" y="13238"/>
                    <a:pt x="2338" y="13479"/>
                    <a:pt x="2508" y="13660"/>
                  </a:cubicBezTo>
                  <a:cubicBezTo>
                    <a:pt x="2666" y="13811"/>
                    <a:pt x="2860" y="13880"/>
                    <a:pt x="3050" y="13880"/>
                  </a:cubicBezTo>
                  <a:cubicBezTo>
                    <a:pt x="3415" y="13880"/>
                    <a:pt x="3766" y="13627"/>
                    <a:pt x="3832" y="13218"/>
                  </a:cubicBezTo>
                  <a:cubicBezTo>
                    <a:pt x="3942" y="13275"/>
                    <a:pt x="4064" y="13303"/>
                    <a:pt x="4186" y="13303"/>
                  </a:cubicBezTo>
                  <a:cubicBezTo>
                    <a:pt x="4386" y="13303"/>
                    <a:pt x="4585" y="13227"/>
                    <a:pt x="4735" y="13078"/>
                  </a:cubicBezTo>
                  <a:cubicBezTo>
                    <a:pt x="4886" y="12927"/>
                    <a:pt x="4966" y="12727"/>
                    <a:pt x="4976" y="12506"/>
                  </a:cubicBezTo>
                  <a:lnTo>
                    <a:pt x="4976" y="8945"/>
                  </a:lnTo>
                  <a:lnTo>
                    <a:pt x="5608" y="10079"/>
                  </a:lnTo>
                  <a:cubicBezTo>
                    <a:pt x="5769" y="10361"/>
                    <a:pt x="6065" y="10522"/>
                    <a:pt x="6373" y="10522"/>
                  </a:cubicBezTo>
                  <a:cubicBezTo>
                    <a:pt x="6525" y="10522"/>
                    <a:pt x="6679" y="10482"/>
                    <a:pt x="6821" y="10400"/>
                  </a:cubicBezTo>
                  <a:cubicBezTo>
                    <a:pt x="7243" y="10159"/>
                    <a:pt x="7393" y="9617"/>
                    <a:pt x="7152" y="9186"/>
                  </a:cubicBezTo>
                  <a:lnTo>
                    <a:pt x="7152" y="9186"/>
                  </a:lnTo>
                  <a:lnTo>
                    <a:pt x="7152" y="9196"/>
                  </a:lnTo>
                  <a:lnTo>
                    <a:pt x="6169" y="7441"/>
                  </a:lnTo>
                  <a:cubicBezTo>
                    <a:pt x="5939" y="7029"/>
                    <a:pt x="5507" y="6789"/>
                    <a:pt x="5036" y="6789"/>
                  </a:cubicBezTo>
                  <a:lnTo>
                    <a:pt x="4976" y="6789"/>
                  </a:lnTo>
                  <a:lnTo>
                    <a:pt x="4976" y="6127"/>
                  </a:lnTo>
                  <a:cubicBezTo>
                    <a:pt x="5176" y="6067"/>
                    <a:pt x="5317" y="5876"/>
                    <a:pt x="5317" y="5655"/>
                  </a:cubicBezTo>
                  <a:lnTo>
                    <a:pt x="5317" y="219"/>
                  </a:lnTo>
                  <a:cubicBezTo>
                    <a:pt x="5312" y="73"/>
                    <a:pt x="5201" y="1"/>
                    <a:pt x="5092" y="1"/>
                  </a:cubicBezTo>
                  <a:cubicBezTo>
                    <a:pt x="4983" y="1"/>
                    <a:pt x="4875" y="73"/>
                    <a:pt x="4875" y="219"/>
                  </a:cubicBezTo>
                  <a:lnTo>
                    <a:pt x="4875" y="5655"/>
                  </a:lnTo>
                  <a:cubicBezTo>
                    <a:pt x="4875" y="5665"/>
                    <a:pt x="4875" y="5685"/>
                    <a:pt x="4865" y="5695"/>
                  </a:cubicBezTo>
                  <a:lnTo>
                    <a:pt x="1054" y="5695"/>
                  </a:lnTo>
                  <a:cubicBezTo>
                    <a:pt x="1034" y="5685"/>
                    <a:pt x="1034" y="5665"/>
                    <a:pt x="1034" y="5655"/>
                  </a:cubicBezTo>
                  <a:lnTo>
                    <a:pt x="1034" y="219"/>
                  </a:lnTo>
                  <a:cubicBezTo>
                    <a:pt x="1034" y="73"/>
                    <a:pt x="923" y="1"/>
                    <a:pt x="814"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 name="Google Shape;1643;p69"/>
            <p:cNvSpPr/>
            <p:nvPr/>
          </p:nvSpPr>
          <p:spPr>
            <a:xfrm>
              <a:off x="1578453" y="2984870"/>
              <a:ext cx="31577" cy="11162"/>
            </a:xfrm>
            <a:custGeom>
              <a:avLst/>
              <a:gdLst/>
              <a:ahLst/>
              <a:cxnLst/>
              <a:rect l="l" t="t" r="r" b="b"/>
              <a:pathLst>
                <a:path w="1225" h="433" extrusionOk="0">
                  <a:moveTo>
                    <a:pt x="281" y="1"/>
                  </a:moveTo>
                  <a:cubicBezTo>
                    <a:pt x="0" y="1"/>
                    <a:pt x="0" y="432"/>
                    <a:pt x="281" y="432"/>
                  </a:cubicBezTo>
                  <a:lnTo>
                    <a:pt x="943" y="432"/>
                  </a:lnTo>
                  <a:cubicBezTo>
                    <a:pt x="1224" y="432"/>
                    <a:pt x="1224" y="1"/>
                    <a:pt x="943"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 name="Google Shape;1644;p69"/>
            <p:cNvSpPr/>
            <p:nvPr/>
          </p:nvSpPr>
          <p:spPr>
            <a:xfrm>
              <a:off x="1703603" y="2891788"/>
              <a:ext cx="190831" cy="357817"/>
            </a:xfrm>
            <a:custGeom>
              <a:avLst/>
              <a:gdLst/>
              <a:ahLst/>
              <a:cxnLst/>
              <a:rect l="l" t="t" r="r" b="b"/>
              <a:pathLst>
                <a:path w="7403" h="13881" extrusionOk="0">
                  <a:moveTo>
                    <a:pt x="4333" y="1"/>
                  </a:moveTo>
                  <a:cubicBezTo>
                    <a:pt x="3952" y="11"/>
                    <a:pt x="3631" y="292"/>
                    <a:pt x="3571" y="663"/>
                  </a:cubicBezTo>
                  <a:cubicBezTo>
                    <a:pt x="3458" y="602"/>
                    <a:pt x="3336" y="573"/>
                    <a:pt x="3215" y="573"/>
                  </a:cubicBezTo>
                  <a:cubicBezTo>
                    <a:pt x="3015" y="573"/>
                    <a:pt x="2818" y="653"/>
                    <a:pt x="2668" y="803"/>
                  </a:cubicBezTo>
                  <a:cubicBezTo>
                    <a:pt x="2518" y="954"/>
                    <a:pt x="2428" y="1154"/>
                    <a:pt x="2428" y="1375"/>
                  </a:cubicBezTo>
                  <a:lnTo>
                    <a:pt x="2428" y="2007"/>
                  </a:lnTo>
                  <a:cubicBezTo>
                    <a:pt x="2428" y="2152"/>
                    <a:pt x="2535" y="2225"/>
                    <a:pt x="2643" y="2225"/>
                  </a:cubicBezTo>
                  <a:cubicBezTo>
                    <a:pt x="2751" y="2225"/>
                    <a:pt x="2859" y="2152"/>
                    <a:pt x="2859" y="2007"/>
                  </a:cubicBezTo>
                  <a:lnTo>
                    <a:pt x="2859" y="1375"/>
                  </a:lnTo>
                  <a:cubicBezTo>
                    <a:pt x="2859" y="1275"/>
                    <a:pt x="2899" y="1174"/>
                    <a:pt x="2969" y="1104"/>
                  </a:cubicBezTo>
                  <a:cubicBezTo>
                    <a:pt x="3039" y="1044"/>
                    <a:pt x="3130" y="1004"/>
                    <a:pt x="3220" y="1004"/>
                  </a:cubicBezTo>
                  <a:cubicBezTo>
                    <a:pt x="3421" y="1014"/>
                    <a:pt x="3571" y="1164"/>
                    <a:pt x="3571" y="1355"/>
                  </a:cubicBezTo>
                  <a:lnTo>
                    <a:pt x="3571" y="4314"/>
                  </a:lnTo>
                  <a:cubicBezTo>
                    <a:pt x="3571" y="4459"/>
                    <a:pt x="3679" y="4532"/>
                    <a:pt x="3787" y="4532"/>
                  </a:cubicBezTo>
                  <a:cubicBezTo>
                    <a:pt x="3895" y="4532"/>
                    <a:pt x="4002" y="4459"/>
                    <a:pt x="4002" y="4314"/>
                  </a:cubicBezTo>
                  <a:lnTo>
                    <a:pt x="4002" y="783"/>
                  </a:lnTo>
                  <a:cubicBezTo>
                    <a:pt x="4002" y="593"/>
                    <a:pt x="4153" y="442"/>
                    <a:pt x="4343" y="432"/>
                  </a:cubicBezTo>
                  <a:cubicBezTo>
                    <a:pt x="4444" y="432"/>
                    <a:pt x="4534" y="472"/>
                    <a:pt x="4594" y="533"/>
                  </a:cubicBezTo>
                  <a:cubicBezTo>
                    <a:pt x="4664" y="603"/>
                    <a:pt x="4705" y="703"/>
                    <a:pt x="4705" y="803"/>
                  </a:cubicBezTo>
                  <a:lnTo>
                    <a:pt x="4705" y="4314"/>
                  </a:lnTo>
                  <a:cubicBezTo>
                    <a:pt x="4705" y="4459"/>
                    <a:pt x="4815" y="4532"/>
                    <a:pt x="4925" y="4532"/>
                  </a:cubicBezTo>
                  <a:cubicBezTo>
                    <a:pt x="5036" y="4532"/>
                    <a:pt x="5146" y="4459"/>
                    <a:pt x="5146" y="4314"/>
                  </a:cubicBezTo>
                  <a:lnTo>
                    <a:pt x="5146" y="1596"/>
                  </a:lnTo>
                  <a:cubicBezTo>
                    <a:pt x="5146" y="1405"/>
                    <a:pt x="5296" y="1255"/>
                    <a:pt x="5487" y="1245"/>
                  </a:cubicBezTo>
                  <a:cubicBezTo>
                    <a:pt x="5688" y="1255"/>
                    <a:pt x="5848" y="1415"/>
                    <a:pt x="5848" y="1616"/>
                  </a:cubicBezTo>
                  <a:lnTo>
                    <a:pt x="5848" y="4314"/>
                  </a:lnTo>
                  <a:cubicBezTo>
                    <a:pt x="5848" y="4459"/>
                    <a:pt x="5956" y="4532"/>
                    <a:pt x="6064" y="4532"/>
                  </a:cubicBezTo>
                  <a:cubicBezTo>
                    <a:pt x="6172" y="4532"/>
                    <a:pt x="6279" y="4459"/>
                    <a:pt x="6279" y="4314"/>
                  </a:cubicBezTo>
                  <a:lnTo>
                    <a:pt x="6279" y="2579"/>
                  </a:lnTo>
                  <a:cubicBezTo>
                    <a:pt x="6279" y="2388"/>
                    <a:pt x="6430" y="2228"/>
                    <a:pt x="6620" y="2228"/>
                  </a:cubicBezTo>
                  <a:cubicBezTo>
                    <a:pt x="6821" y="2228"/>
                    <a:pt x="6981" y="2398"/>
                    <a:pt x="6981" y="2589"/>
                  </a:cubicBezTo>
                  <a:lnTo>
                    <a:pt x="6981" y="6240"/>
                  </a:lnTo>
                  <a:cubicBezTo>
                    <a:pt x="6981" y="6491"/>
                    <a:pt x="6771" y="6701"/>
                    <a:pt x="6510" y="6701"/>
                  </a:cubicBezTo>
                  <a:lnTo>
                    <a:pt x="6259" y="6701"/>
                  </a:lnTo>
                  <a:cubicBezTo>
                    <a:pt x="6139" y="6701"/>
                    <a:pt x="6049" y="6802"/>
                    <a:pt x="6039" y="6922"/>
                  </a:cubicBezTo>
                  <a:lnTo>
                    <a:pt x="6029" y="7754"/>
                  </a:lnTo>
                  <a:lnTo>
                    <a:pt x="2869" y="7754"/>
                  </a:lnTo>
                  <a:lnTo>
                    <a:pt x="2869" y="6892"/>
                  </a:lnTo>
                  <a:cubicBezTo>
                    <a:pt x="2869" y="6771"/>
                    <a:pt x="2769" y="6671"/>
                    <a:pt x="2648" y="6671"/>
                  </a:cubicBezTo>
                  <a:lnTo>
                    <a:pt x="2377" y="6671"/>
                  </a:lnTo>
                  <a:cubicBezTo>
                    <a:pt x="2067" y="6671"/>
                    <a:pt x="1776" y="6501"/>
                    <a:pt x="1625" y="6240"/>
                  </a:cubicBezTo>
                  <a:lnTo>
                    <a:pt x="632" y="4485"/>
                  </a:lnTo>
                  <a:cubicBezTo>
                    <a:pt x="445" y="4124"/>
                    <a:pt x="746" y="3807"/>
                    <a:pt x="1052" y="3807"/>
                  </a:cubicBezTo>
                  <a:cubicBezTo>
                    <a:pt x="1190" y="3807"/>
                    <a:pt x="1328" y="3871"/>
                    <a:pt x="1425" y="4023"/>
                  </a:cubicBezTo>
                  <a:lnTo>
                    <a:pt x="2046" y="5157"/>
                  </a:lnTo>
                  <a:cubicBezTo>
                    <a:pt x="2127" y="5287"/>
                    <a:pt x="2267" y="5367"/>
                    <a:pt x="2428" y="5367"/>
                  </a:cubicBezTo>
                  <a:lnTo>
                    <a:pt x="3641" y="5367"/>
                  </a:lnTo>
                  <a:cubicBezTo>
                    <a:pt x="3902" y="5367"/>
                    <a:pt x="4123" y="5578"/>
                    <a:pt x="4123" y="5839"/>
                  </a:cubicBezTo>
                  <a:lnTo>
                    <a:pt x="4123" y="6551"/>
                  </a:lnTo>
                  <a:cubicBezTo>
                    <a:pt x="4123" y="6696"/>
                    <a:pt x="4231" y="6769"/>
                    <a:pt x="4338" y="6769"/>
                  </a:cubicBezTo>
                  <a:cubicBezTo>
                    <a:pt x="4446" y="6769"/>
                    <a:pt x="4554" y="6696"/>
                    <a:pt x="4554" y="6551"/>
                  </a:cubicBezTo>
                  <a:lnTo>
                    <a:pt x="4554" y="5839"/>
                  </a:lnTo>
                  <a:cubicBezTo>
                    <a:pt x="4554" y="5347"/>
                    <a:pt x="4143" y="4936"/>
                    <a:pt x="3641" y="4936"/>
                  </a:cubicBezTo>
                  <a:lnTo>
                    <a:pt x="2869" y="4936"/>
                  </a:lnTo>
                  <a:lnTo>
                    <a:pt x="2869" y="2880"/>
                  </a:lnTo>
                  <a:cubicBezTo>
                    <a:pt x="2869" y="2734"/>
                    <a:pt x="2759" y="2661"/>
                    <a:pt x="2648" y="2661"/>
                  </a:cubicBezTo>
                  <a:cubicBezTo>
                    <a:pt x="2538" y="2661"/>
                    <a:pt x="2428" y="2734"/>
                    <a:pt x="2428" y="2880"/>
                  </a:cubicBezTo>
                  <a:lnTo>
                    <a:pt x="2428" y="4936"/>
                  </a:lnTo>
                  <a:lnTo>
                    <a:pt x="2418" y="4936"/>
                  </a:lnTo>
                  <a:lnTo>
                    <a:pt x="1796" y="3812"/>
                  </a:lnTo>
                  <a:cubicBezTo>
                    <a:pt x="1627" y="3523"/>
                    <a:pt x="1328" y="3360"/>
                    <a:pt x="1022" y="3360"/>
                  </a:cubicBezTo>
                  <a:cubicBezTo>
                    <a:pt x="872" y="3360"/>
                    <a:pt x="720" y="3399"/>
                    <a:pt x="582" y="3481"/>
                  </a:cubicBezTo>
                  <a:cubicBezTo>
                    <a:pt x="151" y="3722"/>
                    <a:pt x="0" y="4274"/>
                    <a:pt x="251" y="4695"/>
                  </a:cubicBezTo>
                  <a:lnTo>
                    <a:pt x="1234" y="6450"/>
                  </a:lnTo>
                  <a:cubicBezTo>
                    <a:pt x="1475" y="6852"/>
                    <a:pt x="1896" y="7102"/>
                    <a:pt x="2367" y="7102"/>
                  </a:cubicBezTo>
                  <a:lnTo>
                    <a:pt x="2428" y="7102"/>
                  </a:lnTo>
                  <a:lnTo>
                    <a:pt x="2428" y="7764"/>
                  </a:lnTo>
                  <a:cubicBezTo>
                    <a:pt x="2227" y="7825"/>
                    <a:pt x="2087" y="8015"/>
                    <a:pt x="2087" y="8236"/>
                  </a:cubicBezTo>
                  <a:lnTo>
                    <a:pt x="2087" y="13662"/>
                  </a:lnTo>
                  <a:cubicBezTo>
                    <a:pt x="2087" y="13808"/>
                    <a:pt x="2197" y="13881"/>
                    <a:pt x="2307" y="13881"/>
                  </a:cubicBezTo>
                  <a:cubicBezTo>
                    <a:pt x="2418" y="13881"/>
                    <a:pt x="2528" y="13808"/>
                    <a:pt x="2528" y="13662"/>
                  </a:cubicBezTo>
                  <a:lnTo>
                    <a:pt x="2528" y="8236"/>
                  </a:lnTo>
                  <a:cubicBezTo>
                    <a:pt x="2518" y="8216"/>
                    <a:pt x="2528" y="8196"/>
                    <a:pt x="2538" y="8186"/>
                  </a:cubicBezTo>
                  <a:lnTo>
                    <a:pt x="6350" y="8186"/>
                  </a:lnTo>
                  <a:cubicBezTo>
                    <a:pt x="6370" y="8196"/>
                    <a:pt x="6370" y="8216"/>
                    <a:pt x="6370" y="8236"/>
                  </a:cubicBezTo>
                  <a:lnTo>
                    <a:pt x="6370" y="13662"/>
                  </a:lnTo>
                  <a:cubicBezTo>
                    <a:pt x="6370" y="13808"/>
                    <a:pt x="6477" y="13881"/>
                    <a:pt x="6585" y="13881"/>
                  </a:cubicBezTo>
                  <a:cubicBezTo>
                    <a:pt x="6693" y="13881"/>
                    <a:pt x="6801" y="13808"/>
                    <a:pt x="6801" y="13662"/>
                  </a:cubicBezTo>
                  <a:lnTo>
                    <a:pt x="6801" y="8236"/>
                  </a:lnTo>
                  <a:cubicBezTo>
                    <a:pt x="6811" y="8015"/>
                    <a:pt x="6671" y="7825"/>
                    <a:pt x="6460" y="7764"/>
                  </a:cubicBezTo>
                  <a:lnTo>
                    <a:pt x="6470" y="7143"/>
                  </a:lnTo>
                  <a:lnTo>
                    <a:pt x="6500" y="7143"/>
                  </a:lnTo>
                  <a:cubicBezTo>
                    <a:pt x="7002" y="7143"/>
                    <a:pt x="7403" y="6731"/>
                    <a:pt x="7403" y="6240"/>
                  </a:cubicBezTo>
                  <a:lnTo>
                    <a:pt x="7403" y="2589"/>
                  </a:lnTo>
                  <a:cubicBezTo>
                    <a:pt x="7403" y="2147"/>
                    <a:pt x="7052" y="1796"/>
                    <a:pt x="6610" y="1796"/>
                  </a:cubicBezTo>
                  <a:cubicBezTo>
                    <a:pt x="6490" y="1796"/>
                    <a:pt x="6380" y="1826"/>
                    <a:pt x="6269" y="1877"/>
                  </a:cubicBezTo>
                  <a:lnTo>
                    <a:pt x="6269" y="1616"/>
                  </a:lnTo>
                  <a:cubicBezTo>
                    <a:pt x="6269" y="1395"/>
                    <a:pt x="6179" y="1195"/>
                    <a:pt x="6029" y="1044"/>
                  </a:cubicBezTo>
                  <a:cubicBezTo>
                    <a:pt x="5882" y="892"/>
                    <a:pt x="5680" y="812"/>
                    <a:pt x="5477" y="812"/>
                  </a:cubicBezTo>
                  <a:cubicBezTo>
                    <a:pt x="5360" y="812"/>
                    <a:pt x="5243" y="838"/>
                    <a:pt x="5136" y="894"/>
                  </a:cubicBezTo>
                  <a:lnTo>
                    <a:pt x="5136" y="803"/>
                  </a:lnTo>
                  <a:cubicBezTo>
                    <a:pt x="5126" y="583"/>
                    <a:pt x="5046" y="372"/>
                    <a:pt x="4885" y="222"/>
                  </a:cubicBezTo>
                  <a:cubicBezTo>
                    <a:pt x="4745" y="81"/>
                    <a:pt x="4544" y="1"/>
                    <a:pt x="4333"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 name="Google Shape;1645;p69"/>
            <p:cNvSpPr/>
            <p:nvPr/>
          </p:nvSpPr>
          <p:spPr>
            <a:xfrm>
              <a:off x="1830557" y="3121646"/>
              <a:ext cx="31809" cy="11162"/>
            </a:xfrm>
            <a:custGeom>
              <a:avLst/>
              <a:gdLst/>
              <a:ahLst/>
              <a:cxnLst/>
              <a:rect l="l" t="t" r="r" b="b"/>
              <a:pathLst>
                <a:path w="1234" h="433" extrusionOk="0">
                  <a:moveTo>
                    <a:pt x="291" y="1"/>
                  </a:moveTo>
                  <a:cubicBezTo>
                    <a:pt x="0" y="1"/>
                    <a:pt x="0" y="432"/>
                    <a:pt x="291" y="432"/>
                  </a:cubicBezTo>
                  <a:lnTo>
                    <a:pt x="943" y="432"/>
                  </a:lnTo>
                  <a:cubicBezTo>
                    <a:pt x="1234" y="432"/>
                    <a:pt x="1234" y="1"/>
                    <a:pt x="943"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46" name="Google Shape;1646;p69"/>
          <p:cNvGrpSpPr/>
          <p:nvPr/>
        </p:nvGrpSpPr>
        <p:grpSpPr>
          <a:xfrm>
            <a:off x="6627647" y="2924628"/>
            <a:ext cx="384265" cy="269426"/>
            <a:chOff x="6627647" y="2924628"/>
            <a:chExt cx="384265" cy="269426"/>
          </a:xfrm>
        </p:grpSpPr>
        <p:sp>
          <p:nvSpPr>
            <p:cNvPr id="1647" name="Google Shape;1647;p69"/>
            <p:cNvSpPr/>
            <p:nvPr/>
          </p:nvSpPr>
          <p:spPr>
            <a:xfrm>
              <a:off x="6734701" y="2945070"/>
              <a:ext cx="277211" cy="236277"/>
            </a:xfrm>
            <a:custGeom>
              <a:avLst/>
              <a:gdLst/>
              <a:ahLst/>
              <a:cxnLst/>
              <a:rect l="l" t="t" r="r" b="b"/>
              <a:pathLst>
                <a:path w="10754" h="9166" extrusionOk="0">
                  <a:moveTo>
                    <a:pt x="8888" y="843"/>
                  </a:moveTo>
                  <a:lnTo>
                    <a:pt x="10222" y="1455"/>
                  </a:lnTo>
                  <a:lnTo>
                    <a:pt x="9881" y="2187"/>
                  </a:lnTo>
                  <a:lnTo>
                    <a:pt x="8617" y="1595"/>
                  </a:lnTo>
                  <a:cubicBezTo>
                    <a:pt x="8617" y="1555"/>
                    <a:pt x="8607" y="1505"/>
                    <a:pt x="8597" y="1465"/>
                  </a:cubicBezTo>
                  <a:lnTo>
                    <a:pt x="8888" y="843"/>
                  </a:lnTo>
                  <a:close/>
                  <a:moveTo>
                    <a:pt x="1726" y="0"/>
                  </a:moveTo>
                  <a:cubicBezTo>
                    <a:pt x="773" y="10"/>
                    <a:pt x="0" y="783"/>
                    <a:pt x="0" y="1735"/>
                  </a:cubicBezTo>
                  <a:lnTo>
                    <a:pt x="0" y="2648"/>
                  </a:lnTo>
                  <a:cubicBezTo>
                    <a:pt x="0" y="2794"/>
                    <a:pt x="108" y="2866"/>
                    <a:pt x="216" y="2866"/>
                  </a:cubicBezTo>
                  <a:cubicBezTo>
                    <a:pt x="324" y="2866"/>
                    <a:pt x="432" y="2794"/>
                    <a:pt x="432" y="2648"/>
                  </a:cubicBezTo>
                  <a:lnTo>
                    <a:pt x="432" y="1735"/>
                  </a:lnTo>
                  <a:cubicBezTo>
                    <a:pt x="432" y="1013"/>
                    <a:pt x="1014" y="431"/>
                    <a:pt x="1726" y="431"/>
                  </a:cubicBezTo>
                  <a:cubicBezTo>
                    <a:pt x="2438" y="431"/>
                    <a:pt x="3020" y="1013"/>
                    <a:pt x="3020" y="1735"/>
                  </a:cubicBezTo>
                  <a:lnTo>
                    <a:pt x="3020" y="4855"/>
                  </a:lnTo>
                  <a:cubicBezTo>
                    <a:pt x="3020" y="4925"/>
                    <a:pt x="2970" y="4975"/>
                    <a:pt x="2909" y="4975"/>
                  </a:cubicBezTo>
                  <a:lnTo>
                    <a:pt x="542" y="4975"/>
                  </a:lnTo>
                  <a:cubicBezTo>
                    <a:pt x="482" y="4975"/>
                    <a:pt x="432" y="4925"/>
                    <a:pt x="432" y="4855"/>
                  </a:cubicBezTo>
                  <a:lnTo>
                    <a:pt x="432" y="3521"/>
                  </a:lnTo>
                  <a:cubicBezTo>
                    <a:pt x="432" y="3375"/>
                    <a:pt x="324" y="3303"/>
                    <a:pt x="216" y="3303"/>
                  </a:cubicBezTo>
                  <a:cubicBezTo>
                    <a:pt x="108" y="3303"/>
                    <a:pt x="0" y="3375"/>
                    <a:pt x="0" y="3521"/>
                  </a:cubicBezTo>
                  <a:lnTo>
                    <a:pt x="0" y="4865"/>
                  </a:lnTo>
                  <a:cubicBezTo>
                    <a:pt x="0" y="5166"/>
                    <a:pt x="241" y="5407"/>
                    <a:pt x="542" y="5417"/>
                  </a:cubicBezTo>
                  <a:lnTo>
                    <a:pt x="3571" y="5417"/>
                  </a:lnTo>
                  <a:lnTo>
                    <a:pt x="3571" y="8947"/>
                  </a:lnTo>
                  <a:cubicBezTo>
                    <a:pt x="3571" y="9093"/>
                    <a:pt x="3679" y="9165"/>
                    <a:pt x="3787" y="9165"/>
                  </a:cubicBezTo>
                  <a:cubicBezTo>
                    <a:pt x="3895" y="9165"/>
                    <a:pt x="4003" y="9093"/>
                    <a:pt x="4003" y="8947"/>
                  </a:cubicBezTo>
                  <a:lnTo>
                    <a:pt x="4003" y="5417"/>
                  </a:lnTo>
                  <a:lnTo>
                    <a:pt x="4615" y="5417"/>
                  </a:lnTo>
                  <a:lnTo>
                    <a:pt x="4615" y="8947"/>
                  </a:lnTo>
                  <a:cubicBezTo>
                    <a:pt x="4615" y="9093"/>
                    <a:pt x="4722" y="9165"/>
                    <a:pt x="4830" y="9165"/>
                  </a:cubicBezTo>
                  <a:cubicBezTo>
                    <a:pt x="4938" y="9165"/>
                    <a:pt x="5046" y="9093"/>
                    <a:pt x="5046" y="8947"/>
                  </a:cubicBezTo>
                  <a:lnTo>
                    <a:pt x="5046" y="5417"/>
                  </a:lnTo>
                  <a:lnTo>
                    <a:pt x="8065" y="5417"/>
                  </a:lnTo>
                  <a:cubicBezTo>
                    <a:pt x="8366" y="5407"/>
                    <a:pt x="8617" y="5166"/>
                    <a:pt x="8617" y="4865"/>
                  </a:cubicBezTo>
                  <a:lnTo>
                    <a:pt x="8617" y="2859"/>
                  </a:lnTo>
                  <a:cubicBezTo>
                    <a:pt x="8617" y="2713"/>
                    <a:pt x="8509" y="2641"/>
                    <a:pt x="8401" y="2641"/>
                  </a:cubicBezTo>
                  <a:cubicBezTo>
                    <a:pt x="8293" y="2641"/>
                    <a:pt x="8185" y="2713"/>
                    <a:pt x="8185" y="2859"/>
                  </a:cubicBezTo>
                  <a:lnTo>
                    <a:pt x="8185" y="4865"/>
                  </a:lnTo>
                  <a:cubicBezTo>
                    <a:pt x="8185" y="4925"/>
                    <a:pt x="8135" y="4975"/>
                    <a:pt x="8065" y="4975"/>
                  </a:cubicBezTo>
                  <a:lnTo>
                    <a:pt x="3441" y="4975"/>
                  </a:lnTo>
                  <a:cubicBezTo>
                    <a:pt x="3451" y="4935"/>
                    <a:pt x="3451" y="4905"/>
                    <a:pt x="3451" y="4865"/>
                  </a:cubicBezTo>
                  <a:lnTo>
                    <a:pt x="3451" y="1735"/>
                  </a:lnTo>
                  <a:cubicBezTo>
                    <a:pt x="3451" y="1244"/>
                    <a:pt x="3240" y="762"/>
                    <a:pt x="2869" y="442"/>
                  </a:cubicBezTo>
                  <a:lnTo>
                    <a:pt x="6891" y="442"/>
                  </a:lnTo>
                  <a:cubicBezTo>
                    <a:pt x="7483" y="442"/>
                    <a:pt x="7995" y="843"/>
                    <a:pt x="8145" y="1414"/>
                  </a:cubicBezTo>
                  <a:lnTo>
                    <a:pt x="8065" y="1585"/>
                  </a:lnTo>
                  <a:lnTo>
                    <a:pt x="6912" y="4052"/>
                  </a:lnTo>
                  <a:cubicBezTo>
                    <a:pt x="6812" y="4231"/>
                    <a:pt x="6961" y="4379"/>
                    <a:pt x="7109" y="4379"/>
                  </a:cubicBezTo>
                  <a:cubicBezTo>
                    <a:pt x="7185" y="4379"/>
                    <a:pt x="7262" y="4339"/>
                    <a:pt x="7303" y="4243"/>
                  </a:cubicBezTo>
                  <a:lnTo>
                    <a:pt x="8366" y="1966"/>
                  </a:lnTo>
                  <a:cubicBezTo>
                    <a:pt x="9961" y="2698"/>
                    <a:pt x="9891" y="2698"/>
                    <a:pt x="9971" y="2698"/>
                  </a:cubicBezTo>
                  <a:cubicBezTo>
                    <a:pt x="10061" y="2698"/>
                    <a:pt x="10131" y="2648"/>
                    <a:pt x="10171" y="2568"/>
                  </a:cubicBezTo>
                  <a:lnTo>
                    <a:pt x="10693" y="1445"/>
                  </a:lnTo>
                  <a:cubicBezTo>
                    <a:pt x="10753" y="1334"/>
                    <a:pt x="10703" y="1204"/>
                    <a:pt x="10603" y="1154"/>
                  </a:cubicBezTo>
                  <a:cubicBezTo>
                    <a:pt x="9333" y="565"/>
                    <a:pt x="8917" y="333"/>
                    <a:pt x="8740" y="333"/>
                  </a:cubicBezTo>
                  <a:cubicBezTo>
                    <a:pt x="8665" y="333"/>
                    <a:pt x="8633" y="376"/>
                    <a:pt x="8597" y="452"/>
                  </a:cubicBezTo>
                  <a:lnTo>
                    <a:pt x="8396" y="883"/>
                  </a:lnTo>
                  <a:cubicBezTo>
                    <a:pt x="8085" y="341"/>
                    <a:pt x="7513" y="0"/>
                    <a:pt x="6891"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 name="Google Shape;1648;p69"/>
            <p:cNvSpPr/>
            <p:nvPr/>
          </p:nvSpPr>
          <p:spPr>
            <a:xfrm>
              <a:off x="6754085" y="2994176"/>
              <a:ext cx="50447" cy="11162"/>
            </a:xfrm>
            <a:custGeom>
              <a:avLst/>
              <a:gdLst/>
              <a:ahLst/>
              <a:cxnLst/>
              <a:rect l="l" t="t" r="r" b="b"/>
              <a:pathLst>
                <a:path w="1957" h="433" extrusionOk="0">
                  <a:moveTo>
                    <a:pt x="292" y="1"/>
                  </a:moveTo>
                  <a:cubicBezTo>
                    <a:pt x="1" y="1"/>
                    <a:pt x="1" y="432"/>
                    <a:pt x="292" y="432"/>
                  </a:cubicBezTo>
                  <a:lnTo>
                    <a:pt x="1666" y="432"/>
                  </a:lnTo>
                  <a:cubicBezTo>
                    <a:pt x="1957" y="432"/>
                    <a:pt x="1957" y="1"/>
                    <a:pt x="1666"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 name="Google Shape;1649;p69"/>
            <p:cNvSpPr/>
            <p:nvPr/>
          </p:nvSpPr>
          <p:spPr>
            <a:xfrm>
              <a:off x="6627647" y="3061687"/>
              <a:ext cx="153608" cy="132367"/>
            </a:xfrm>
            <a:custGeom>
              <a:avLst/>
              <a:gdLst/>
              <a:ahLst/>
              <a:cxnLst/>
              <a:rect l="l" t="t" r="r" b="b"/>
              <a:pathLst>
                <a:path w="5959" h="5135" extrusionOk="0">
                  <a:moveTo>
                    <a:pt x="1856" y="511"/>
                  </a:moveTo>
                  <a:lnTo>
                    <a:pt x="5187" y="1715"/>
                  </a:lnTo>
                  <a:lnTo>
                    <a:pt x="3060" y="2518"/>
                  </a:lnTo>
                  <a:cubicBezTo>
                    <a:pt x="3052" y="2520"/>
                    <a:pt x="3043" y="2521"/>
                    <a:pt x="3035" y="2521"/>
                  </a:cubicBezTo>
                  <a:cubicBezTo>
                    <a:pt x="3011" y="2521"/>
                    <a:pt x="2987" y="2512"/>
                    <a:pt x="2980" y="2497"/>
                  </a:cubicBezTo>
                  <a:lnTo>
                    <a:pt x="1856" y="511"/>
                  </a:lnTo>
                  <a:close/>
                  <a:moveTo>
                    <a:pt x="5427" y="2086"/>
                  </a:moveTo>
                  <a:lnTo>
                    <a:pt x="4555" y="4504"/>
                  </a:lnTo>
                  <a:lnTo>
                    <a:pt x="3802" y="2698"/>
                  </a:lnTo>
                  <a:lnTo>
                    <a:pt x="5427" y="2086"/>
                  </a:lnTo>
                  <a:close/>
                  <a:moveTo>
                    <a:pt x="2498" y="2538"/>
                  </a:moveTo>
                  <a:lnTo>
                    <a:pt x="2599" y="2708"/>
                  </a:lnTo>
                  <a:cubicBezTo>
                    <a:pt x="2689" y="2869"/>
                    <a:pt x="2849" y="2959"/>
                    <a:pt x="3030" y="2959"/>
                  </a:cubicBezTo>
                  <a:cubicBezTo>
                    <a:pt x="3090" y="2959"/>
                    <a:pt x="3150" y="2949"/>
                    <a:pt x="3211" y="2929"/>
                  </a:cubicBezTo>
                  <a:lnTo>
                    <a:pt x="3401" y="2859"/>
                  </a:lnTo>
                  <a:lnTo>
                    <a:pt x="4133" y="4634"/>
                  </a:lnTo>
                  <a:lnTo>
                    <a:pt x="793" y="3410"/>
                  </a:lnTo>
                  <a:lnTo>
                    <a:pt x="2498" y="2538"/>
                  </a:lnTo>
                  <a:close/>
                  <a:moveTo>
                    <a:pt x="1613" y="0"/>
                  </a:moveTo>
                  <a:cubicBezTo>
                    <a:pt x="1369" y="0"/>
                    <a:pt x="1137" y="152"/>
                    <a:pt x="1044" y="401"/>
                  </a:cubicBezTo>
                  <a:lnTo>
                    <a:pt x="984" y="562"/>
                  </a:lnTo>
                  <a:cubicBezTo>
                    <a:pt x="915" y="737"/>
                    <a:pt x="1058" y="862"/>
                    <a:pt x="1197" y="862"/>
                  </a:cubicBezTo>
                  <a:cubicBezTo>
                    <a:pt x="1280" y="862"/>
                    <a:pt x="1361" y="817"/>
                    <a:pt x="1395" y="712"/>
                  </a:cubicBezTo>
                  <a:lnTo>
                    <a:pt x="1425" y="632"/>
                  </a:lnTo>
                  <a:lnTo>
                    <a:pt x="2278" y="2146"/>
                  </a:lnTo>
                  <a:lnTo>
                    <a:pt x="553" y="3049"/>
                  </a:lnTo>
                  <a:lnTo>
                    <a:pt x="553" y="3049"/>
                  </a:lnTo>
                  <a:lnTo>
                    <a:pt x="1104" y="1525"/>
                  </a:lnTo>
                  <a:cubicBezTo>
                    <a:pt x="1161" y="1361"/>
                    <a:pt x="1029" y="1245"/>
                    <a:pt x="897" y="1245"/>
                  </a:cubicBezTo>
                  <a:cubicBezTo>
                    <a:pt x="819" y="1245"/>
                    <a:pt x="740" y="1287"/>
                    <a:pt x="703" y="1384"/>
                  </a:cubicBezTo>
                  <a:lnTo>
                    <a:pt x="121" y="2979"/>
                  </a:lnTo>
                  <a:cubicBezTo>
                    <a:pt x="1" y="3290"/>
                    <a:pt x="161" y="3641"/>
                    <a:pt x="482" y="3761"/>
                  </a:cubicBezTo>
                  <a:lnTo>
                    <a:pt x="4163" y="5095"/>
                  </a:lnTo>
                  <a:cubicBezTo>
                    <a:pt x="4227" y="5122"/>
                    <a:pt x="4296" y="5134"/>
                    <a:pt x="4366" y="5134"/>
                  </a:cubicBezTo>
                  <a:cubicBezTo>
                    <a:pt x="4429" y="5134"/>
                    <a:pt x="4493" y="5124"/>
                    <a:pt x="4555" y="5105"/>
                  </a:cubicBezTo>
                  <a:cubicBezTo>
                    <a:pt x="4735" y="5045"/>
                    <a:pt x="4876" y="4905"/>
                    <a:pt x="4936" y="4724"/>
                  </a:cubicBezTo>
                  <a:lnTo>
                    <a:pt x="5879" y="2146"/>
                  </a:lnTo>
                  <a:cubicBezTo>
                    <a:pt x="5959" y="1916"/>
                    <a:pt x="5889" y="1665"/>
                    <a:pt x="5718" y="1494"/>
                  </a:cubicBezTo>
                  <a:cubicBezTo>
                    <a:pt x="5558" y="1354"/>
                    <a:pt x="5738" y="1474"/>
                    <a:pt x="1826" y="40"/>
                  </a:cubicBezTo>
                  <a:cubicBezTo>
                    <a:pt x="1756" y="13"/>
                    <a:pt x="1684" y="0"/>
                    <a:pt x="1613"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 name="Google Shape;1650;p69"/>
            <p:cNvSpPr/>
            <p:nvPr/>
          </p:nvSpPr>
          <p:spPr>
            <a:xfrm>
              <a:off x="6684280" y="2924628"/>
              <a:ext cx="11394" cy="25365"/>
            </a:xfrm>
            <a:custGeom>
              <a:avLst/>
              <a:gdLst/>
              <a:ahLst/>
              <a:cxnLst/>
              <a:rect l="l" t="t" r="r" b="b"/>
              <a:pathLst>
                <a:path w="442" h="984" extrusionOk="0">
                  <a:moveTo>
                    <a:pt x="221" y="1"/>
                  </a:moveTo>
                  <a:cubicBezTo>
                    <a:pt x="101" y="1"/>
                    <a:pt x="1" y="101"/>
                    <a:pt x="1" y="221"/>
                  </a:cubicBezTo>
                  <a:lnTo>
                    <a:pt x="1" y="773"/>
                  </a:lnTo>
                  <a:cubicBezTo>
                    <a:pt x="1" y="914"/>
                    <a:pt x="111" y="984"/>
                    <a:pt x="221" y="984"/>
                  </a:cubicBezTo>
                  <a:cubicBezTo>
                    <a:pt x="332" y="984"/>
                    <a:pt x="442" y="914"/>
                    <a:pt x="442" y="773"/>
                  </a:cubicBezTo>
                  <a:lnTo>
                    <a:pt x="442" y="221"/>
                  </a:lnTo>
                  <a:cubicBezTo>
                    <a:pt x="442" y="101"/>
                    <a:pt x="342" y="1"/>
                    <a:pt x="221"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 name="Google Shape;1651;p69"/>
            <p:cNvSpPr/>
            <p:nvPr/>
          </p:nvSpPr>
          <p:spPr>
            <a:xfrm>
              <a:off x="6684280" y="2968063"/>
              <a:ext cx="11394" cy="25365"/>
            </a:xfrm>
            <a:custGeom>
              <a:avLst/>
              <a:gdLst/>
              <a:ahLst/>
              <a:cxnLst/>
              <a:rect l="l" t="t" r="r" b="b"/>
              <a:pathLst>
                <a:path w="442" h="984" extrusionOk="0">
                  <a:moveTo>
                    <a:pt x="221" y="1"/>
                  </a:moveTo>
                  <a:cubicBezTo>
                    <a:pt x="101" y="1"/>
                    <a:pt x="1" y="101"/>
                    <a:pt x="1" y="222"/>
                  </a:cubicBezTo>
                  <a:lnTo>
                    <a:pt x="1" y="773"/>
                  </a:lnTo>
                  <a:cubicBezTo>
                    <a:pt x="1" y="914"/>
                    <a:pt x="111" y="984"/>
                    <a:pt x="221" y="984"/>
                  </a:cubicBezTo>
                  <a:cubicBezTo>
                    <a:pt x="332" y="984"/>
                    <a:pt x="442" y="914"/>
                    <a:pt x="442" y="773"/>
                  </a:cubicBezTo>
                  <a:lnTo>
                    <a:pt x="442" y="222"/>
                  </a:lnTo>
                  <a:cubicBezTo>
                    <a:pt x="442" y="101"/>
                    <a:pt x="342" y="1"/>
                    <a:pt x="221"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 name="Google Shape;1652;p69"/>
            <p:cNvSpPr/>
            <p:nvPr/>
          </p:nvSpPr>
          <p:spPr>
            <a:xfrm>
              <a:off x="6697220" y="2953602"/>
              <a:ext cx="28974" cy="11136"/>
            </a:xfrm>
            <a:custGeom>
              <a:avLst/>
              <a:gdLst/>
              <a:ahLst/>
              <a:cxnLst/>
              <a:rect l="l" t="t" r="r" b="b"/>
              <a:pathLst>
                <a:path w="1124" h="432" extrusionOk="0">
                  <a:moveTo>
                    <a:pt x="291" y="0"/>
                  </a:moveTo>
                  <a:cubicBezTo>
                    <a:pt x="0" y="0"/>
                    <a:pt x="0" y="431"/>
                    <a:pt x="291" y="431"/>
                  </a:cubicBezTo>
                  <a:lnTo>
                    <a:pt x="833" y="431"/>
                  </a:lnTo>
                  <a:cubicBezTo>
                    <a:pt x="1123" y="431"/>
                    <a:pt x="1123" y="0"/>
                    <a:pt x="833"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 name="Google Shape;1653;p69"/>
            <p:cNvSpPr/>
            <p:nvPr/>
          </p:nvSpPr>
          <p:spPr>
            <a:xfrm>
              <a:off x="6653759" y="2953602"/>
              <a:ext cx="29000" cy="11136"/>
            </a:xfrm>
            <a:custGeom>
              <a:avLst/>
              <a:gdLst/>
              <a:ahLst/>
              <a:cxnLst/>
              <a:rect l="l" t="t" r="r" b="b"/>
              <a:pathLst>
                <a:path w="1125" h="432" extrusionOk="0">
                  <a:moveTo>
                    <a:pt x="292" y="0"/>
                  </a:moveTo>
                  <a:cubicBezTo>
                    <a:pt x="1" y="0"/>
                    <a:pt x="1" y="431"/>
                    <a:pt x="292" y="431"/>
                  </a:cubicBezTo>
                  <a:lnTo>
                    <a:pt x="843" y="431"/>
                  </a:lnTo>
                  <a:cubicBezTo>
                    <a:pt x="1124" y="431"/>
                    <a:pt x="1124" y="0"/>
                    <a:pt x="843"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54" name="Google Shape;1654;p69"/>
          <p:cNvGrpSpPr/>
          <p:nvPr/>
        </p:nvGrpSpPr>
        <p:grpSpPr>
          <a:xfrm>
            <a:off x="910584" y="2868021"/>
            <a:ext cx="342892" cy="381404"/>
            <a:chOff x="910584" y="2868021"/>
            <a:chExt cx="342892" cy="381404"/>
          </a:xfrm>
        </p:grpSpPr>
        <p:sp>
          <p:nvSpPr>
            <p:cNvPr id="1655" name="Google Shape;1655;p69"/>
            <p:cNvSpPr/>
            <p:nvPr/>
          </p:nvSpPr>
          <p:spPr>
            <a:xfrm>
              <a:off x="933603" y="3131493"/>
              <a:ext cx="293219" cy="117932"/>
            </a:xfrm>
            <a:custGeom>
              <a:avLst/>
              <a:gdLst/>
              <a:ahLst/>
              <a:cxnLst/>
              <a:rect l="l" t="t" r="r" b="b"/>
              <a:pathLst>
                <a:path w="11375" h="4575" extrusionOk="0">
                  <a:moveTo>
                    <a:pt x="11154" y="0"/>
                  </a:moveTo>
                  <a:cubicBezTo>
                    <a:pt x="11034" y="0"/>
                    <a:pt x="10934" y="90"/>
                    <a:pt x="10934" y="211"/>
                  </a:cubicBezTo>
                  <a:lnTo>
                    <a:pt x="10934" y="3471"/>
                  </a:lnTo>
                  <a:cubicBezTo>
                    <a:pt x="10934" y="3842"/>
                    <a:pt x="10633" y="4143"/>
                    <a:pt x="10262" y="4143"/>
                  </a:cubicBezTo>
                  <a:lnTo>
                    <a:pt x="1104" y="4143"/>
                  </a:lnTo>
                  <a:cubicBezTo>
                    <a:pt x="733" y="4143"/>
                    <a:pt x="432" y="3842"/>
                    <a:pt x="432" y="3471"/>
                  </a:cubicBezTo>
                  <a:lnTo>
                    <a:pt x="432" y="2598"/>
                  </a:lnTo>
                  <a:cubicBezTo>
                    <a:pt x="432" y="2453"/>
                    <a:pt x="324" y="2380"/>
                    <a:pt x="216" y="2380"/>
                  </a:cubicBezTo>
                  <a:cubicBezTo>
                    <a:pt x="108" y="2380"/>
                    <a:pt x="0" y="2453"/>
                    <a:pt x="0" y="2598"/>
                  </a:cubicBezTo>
                  <a:lnTo>
                    <a:pt x="0" y="3471"/>
                  </a:lnTo>
                  <a:cubicBezTo>
                    <a:pt x="0" y="4083"/>
                    <a:pt x="492" y="4574"/>
                    <a:pt x="1104" y="4574"/>
                  </a:cubicBezTo>
                  <a:lnTo>
                    <a:pt x="10262" y="4574"/>
                  </a:lnTo>
                  <a:cubicBezTo>
                    <a:pt x="10873" y="4574"/>
                    <a:pt x="11375" y="4083"/>
                    <a:pt x="11375" y="3471"/>
                  </a:cubicBezTo>
                  <a:lnTo>
                    <a:pt x="11375" y="211"/>
                  </a:lnTo>
                  <a:cubicBezTo>
                    <a:pt x="11375" y="90"/>
                    <a:pt x="11275" y="0"/>
                    <a:pt x="11154"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 name="Google Shape;1656;p69"/>
            <p:cNvSpPr/>
            <p:nvPr/>
          </p:nvSpPr>
          <p:spPr>
            <a:xfrm>
              <a:off x="910584" y="2868021"/>
              <a:ext cx="342892" cy="313918"/>
            </a:xfrm>
            <a:custGeom>
              <a:avLst/>
              <a:gdLst/>
              <a:ahLst/>
              <a:cxnLst/>
              <a:rect l="l" t="t" r="r" b="b"/>
              <a:pathLst>
                <a:path w="13302" h="12178" extrusionOk="0">
                  <a:moveTo>
                    <a:pt x="12579" y="2448"/>
                  </a:moveTo>
                  <a:cubicBezTo>
                    <a:pt x="12739" y="2448"/>
                    <a:pt x="12870" y="2568"/>
                    <a:pt x="12870" y="2738"/>
                  </a:cubicBezTo>
                  <a:lnTo>
                    <a:pt x="12870" y="4002"/>
                  </a:lnTo>
                  <a:cubicBezTo>
                    <a:pt x="12870" y="4163"/>
                    <a:pt x="12739" y="4293"/>
                    <a:pt x="12579" y="4293"/>
                  </a:cubicBezTo>
                  <a:lnTo>
                    <a:pt x="12268" y="4293"/>
                  </a:lnTo>
                  <a:lnTo>
                    <a:pt x="12268" y="2448"/>
                  </a:lnTo>
                  <a:close/>
                  <a:moveTo>
                    <a:pt x="12830" y="4674"/>
                  </a:moveTo>
                  <a:cubicBezTo>
                    <a:pt x="12850" y="4714"/>
                    <a:pt x="12860" y="4765"/>
                    <a:pt x="12860" y="4815"/>
                  </a:cubicBezTo>
                  <a:lnTo>
                    <a:pt x="12870" y="6079"/>
                  </a:lnTo>
                  <a:cubicBezTo>
                    <a:pt x="12870" y="6239"/>
                    <a:pt x="12739" y="6369"/>
                    <a:pt x="12579" y="6369"/>
                  </a:cubicBezTo>
                  <a:lnTo>
                    <a:pt x="12268" y="6369"/>
                  </a:lnTo>
                  <a:lnTo>
                    <a:pt x="12268" y="4714"/>
                  </a:lnTo>
                  <a:lnTo>
                    <a:pt x="12579" y="4714"/>
                  </a:lnTo>
                  <a:cubicBezTo>
                    <a:pt x="12659" y="4714"/>
                    <a:pt x="12749" y="4704"/>
                    <a:pt x="12830" y="4674"/>
                  </a:cubicBezTo>
                  <a:close/>
                  <a:moveTo>
                    <a:pt x="1997" y="0"/>
                  </a:moveTo>
                  <a:cubicBezTo>
                    <a:pt x="1385" y="0"/>
                    <a:pt x="893" y="502"/>
                    <a:pt x="893" y="1113"/>
                  </a:cubicBezTo>
                  <a:lnTo>
                    <a:pt x="893" y="2628"/>
                  </a:lnTo>
                  <a:lnTo>
                    <a:pt x="291" y="2628"/>
                  </a:lnTo>
                  <a:cubicBezTo>
                    <a:pt x="1" y="2628"/>
                    <a:pt x="1" y="3059"/>
                    <a:pt x="291" y="3059"/>
                  </a:cubicBezTo>
                  <a:lnTo>
                    <a:pt x="893" y="3059"/>
                  </a:lnTo>
                  <a:lnTo>
                    <a:pt x="893" y="4905"/>
                  </a:lnTo>
                  <a:lnTo>
                    <a:pt x="291" y="4905"/>
                  </a:lnTo>
                  <a:cubicBezTo>
                    <a:pt x="1" y="4905"/>
                    <a:pt x="1" y="5336"/>
                    <a:pt x="291" y="5336"/>
                  </a:cubicBezTo>
                  <a:lnTo>
                    <a:pt x="893" y="5336"/>
                  </a:lnTo>
                  <a:lnTo>
                    <a:pt x="893" y="7192"/>
                  </a:lnTo>
                  <a:lnTo>
                    <a:pt x="291" y="7192"/>
                  </a:lnTo>
                  <a:cubicBezTo>
                    <a:pt x="1" y="7192"/>
                    <a:pt x="1" y="7623"/>
                    <a:pt x="291" y="7623"/>
                  </a:cubicBezTo>
                  <a:lnTo>
                    <a:pt x="893" y="7623"/>
                  </a:lnTo>
                  <a:lnTo>
                    <a:pt x="893" y="9469"/>
                  </a:lnTo>
                  <a:lnTo>
                    <a:pt x="291" y="9469"/>
                  </a:lnTo>
                  <a:cubicBezTo>
                    <a:pt x="1" y="9469"/>
                    <a:pt x="1" y="9900"/>
                    <a:pt x="291" y="9900"/>
                  </a:cubicBezTo>
                  <a:lnTo>
                    <a:pt x="893" y="9900"/>
                  </a:lnTo>
                  <a:lnTo>
                    <a:pt x="893" y="11746"/>
                  </a:lnTo>
                  <a:lnTo>
                    <a:pt x="291" y="11746"/>
                  </a:lnTo>
                  <a:cubicBezTo>
                    <a:pt x="1" y="11746"/>
                    <a:pt x="1" y="12177"/>
                    <a:pt x="291" y="12177"/>
                  </a:cubicBezTo>
                  <a:lnTo>
                    <a:pt x="1946" y="12177"/>
                  </a:lnTo>
                  <a:cubicBezTo>
                    <a:pt x="2227" y="12177"/>
                    <a:pt x="2227" y="11746"/>
                    <a:pt x="1946" y="11746"/>
                  </a:cubicBezTo>
                  <a:lnTo>
                    <a:pt x="1325" y="11746"/>
                  </a:lnTo>
                  <a:lnTo>
                    <a:pt x="1325" y="9900"/>
                  </a:lnTo>
                  <a:lnTo>
                    <a:pt x="1936" y="9900"/>
                  </a:lnTo>
                  <a:cubicBezTo>
                    <a:pt x="2227" y="9900"/>
                    <a:pt x="2227" y="9469"/>
                    <a:pt x="1936" y="9469"/>
                  </a:cubicBezTo>
                  <a:lnTo>
                    <a:pt x="1325" y="9469"/>
                  </a:lnTo>
                  <a:lnTo>
                    <a:pt x="1325" y="7623"/>
                  </a:lnTo>
                  <a:lnTo>
                    <a:pt x="1936" y="7623"/>
                  </a:lnTo>
                  <a:cubicBezTo>
                    <a:pt x="2227" y="7623"/>
                    <a:pt x="2227" y="7192"/>
                    <a:pt x="1936" y="7192"/>
                  </a:cubicBezTo>
                  <a:lnTo>
                    <a:pt x="1325" y="7192"/>
                  </a:lnTo>
                  <a:lnTo>
                    <a:pt x="1325" y="5336"/>
                  </a:lnTo>
                  <a:lnTo>
                    <a:pt x="1936" y="5336"/>
                  </a:lnTo>
                  <a:cubicBezTo>
                    <a:pt x="2227" y="5336"/>
                    <a:pt x="2227" y="4905"/>
                    <a:pt x="1936" y="4905"/>
                  </a:cubicBezTo>
                  <a:lnTo>
                    <a:pt x="1325" y="4905"/>
                  </a:lnTo>
                  <a:lnTo>
                    <a:pt x="1325" y="3059"/>
                  </a:lnTo>
                  <a:lnTo>
                    <a:pt x="1936" y="3059"/>
                  </a:lnTo>
                  <a:cubicBezTo>
                    <a:pt x="2227" y="3059"/>
                    <a:pt x="2227" y="2628"/>
                    <a:pt x="1936" y="2628"/>
                  </a:cubicBezTo>
                  <a:lnTo>
                    <a:pt x="1325" y="2628"/>
                  </a:lnTo>
                  <a:lnTo>
                    <a:pt x="1325" y="1113"/>
                  </a:lnTo>
                  <a:cubicBezTo>
                    <a:pt x="1325" y="742"/>
                    <a:pt x="1626" y="441"/>
                    <a:pt x="1997" y="441"/>
                  </a:cubicBezTo>
                  <a:lnTo>
                    <a:pt x="11155" y="441"/>
                  </a:lnTo>
                  <a:cubicBezTo>
                    <a:pt x="11526" y="441"/>
                    <a:pt x="11827" y="732"/>
                    <a:pt x="11827" y="1113"/>
                  </a:cubicBezTo>
                  <a:lnTo>
                    <a:pt x="11827" y="4303"/>
                  </a:lnTo>
                  <a:lnTo>
                    <a:pt x="11827" y="6580"/>
                  </a:lnTo>
                  <a:lnTo>
                    <a:pt x="11827" y="9569"/>
                  </a:lnTo>
                  <a:cubicBezTo>
                    <a:pt x="11827" y="9715"/>
                    <a:pt x="11937" y="9787"/>
                    <a:pt x="12047" y="9787"/>
                  </a:cubicBezTo>
                  <a:cubicBezTo>
                    <a:pt x="12158" y="9787"/>
                    <a:pt x="12268" y="9715"/>
                    <a:pt x="12268" y="9569"/>
                  </a:cubicBezTo>
                  <a:lnTo>
                    <a:pt x="12268" y="6801"/>
                  </a:lnTo>
                  <a:lnTo>
                    <a:pt x="12579" y="6801"/>
                  </a:lnTo>
                  <a:cubicBezTo>
                    <a:pt x="12970" y="6801"/>
                    <a:pt x="13301" y="6470"/>
                    <a:pt x="13301" y="6069"/>
                  </a:cubicBezTo>
                  <a:lnTo>
                    <a:pt x="13301" y="4815"/>
                  </a:lnTo>
                  <a:cubicBezTo>
                    <a:pt x="13301" y="4664"/>
                    <a:pt x="13251" y="4524"/>
                    <a:pt x="13171" y="4403"/>
                  </a:cubicBezTo>
                  <a:cubicBezTo>
                    <a:pt x="13251" y="4283"/>
                    <a:pt x="13301" y="4143"/>
                    <a:pt x="13301" y="3992"/>
                  </a:cubicBezTo>
                  <a:lnTo>
                    <a:pt x="13301" y="2728"/>
                  </a:lnTo>
                  <a:cubicBezTo>
                    <a:pt x="13301" y="2327"/>
                    <a:pt x="12970" y="2006"/>
                    <a:pt x="12579" y="2006"/>
                  </a:cubicBezTo>
                  <a:lnTo>
                    <a:pt x="12268" y="2006"/>
                  </a:lnTo>
                  <a:lnTo>
                    <a:pt x="12268" y="1113"/>
                  </a:lnTo>
                  <a:cubicBezTo>
                    <a:pt x="12258" y="502"/>
                    <a:pt x="11766" y="0"/>
                    <a:pt x="11155"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 name="Google Shape;1657;p69"/>
            <p:cNvSpPr/>
            <p:nvPr/>
          </p:nvSpPr>
          <p:spPr>
            <a:xfrm>
              <a:off x="1054603" y="3040472"/>
              <a:ext cx="139147" cy="154381"/>
            </a:xfrm>
            <a:custGeom>
              <a:avLst/>
              <a:gdLst/>
              <a:ahLst/>
              <a:cxnLst/>
              <a:rect l="l" t="t" r="r" b="b"/>
              <a:pathLst>
                <a:path w="5398" h="5989" extrusionOk="0">
                  <a:moveTo>
                    <a:pt x="2819" y="1334"/>
                  </a:moveTo>
                  <a:cubicBezTo>
                    <a:pt x="3170" y="1334"/>
                    <a:pt x="3461" y="1625"/>
                    <a:pt x="3461" y="1986"/>
                  </a:cubicBezTo>
                  <a:lnTo>
                    <a:pt x="3461" y="2107"/>
                  </a:lnTo>
                  <a:lnTo>
                    <a:pt x="2007" y="2107"/>
                  </a:lnTo>
                  <a:cubicBezTo>
                    <a:pt x="1806" y="2107"/>
                    <a:pt x="1656" y="1946"/>
                    <a:pt x="1656" y="1746"/>
                  </a:cubicBezTo>
                  <a:lnTo>
                    <a:pt x="1646" y="1756"/>
                  </a:lnTo>
                  <a:lnTo>
                    <a:pt x="1646" y="1334"/>
                  </a:lnTo>
                  <a:close/>
                  <a:moveTo>
                    <a:pt x="3471" y="2528"/>
                  </a:moveTo>
                  <a:lnTo>
                    <a:pt x="3471" y="2809"/>
                  </a:lnTo>
                  <a:cubicBezTo>
                    <a:pt x="3471" y="2929"/>
                    <a:pt x="3561" y="3030"/>
                    <a:pt x="3682" y="3030"/>
                  </a:cubicBezTo>
                  <a:lnTo>
                    <a:pt x="3762" y="3030"/>
                  </a:lnTo>
                  <a:cubicBezTo>
                    <a:pt x="3772" y="3030"/>
                    <a:pt x="3772" y="3030"/>
                    <a:pt x="3772" y="3040"/>
                  </a:cubicBezTo>
                  <a:lnTo>
                    <a:pt x="3772" y="3150"/>
                  </a:lnTo>
                  <a:cubicBezTo>
                    <a:pt x="3772" y="3160"/>
                    <a:pt x="3772" y="3160"/>
                    <a:pt x="3762" y="3160"/>
                  </a:cubicBezTo>
                  <a:lnTo>
                    <a:pt x="3682" y="3160"/>
                  </a:lnTo>
                  <a:cubicBezTo>
                    <a:pt x="3571" y="3160"/>
                    <a:pt x="3471" y="3250"/>
                    <a:pt x="3471" y="3371"/>
                  </a:cubicBezTo>
                  <a:cubicBezTo>
                    <a:pt x="3447" y="3791"/>
                    <a:pt x="3091" y="4100"/>
                    <a:pt x="2697" y="4100"/>
                  </a:cubicBezTo>
                  <a:cubicBezTo>
                    <a:pt x="2601" y="4100"/>
                    <a:pt x="2504" y="4082"/>
                    <a:pt x="2408" y="4043"/>
                  </a:cubicBezTo>
                  <a:cubicBezTo>
                    <a:pt x="2127" y="3932"/>
                    <a:pt x="1947" y="3672"/>
                    <a:pt x="1926" y="3371"/>
                  </a:cubicBezTo>
                  <a:cubicBezTo>
                    <a:pt x="1917" y="3256"/>
                    <a:pt x="1835" y="3169"/>
                    <a:pt x="1724" y="3169"/>
                  </a:cubicBezTo>
                  <a:cubicBezTo>
                    <a:pt x="1718" y="3169"/>
                    <a:pt x="1712" y="3170"/>
                    <a:pt x="1706" y="3170"/>
                  </a:cubicBezTo>
                  <a:lnTo>
                    <a:pt x="1636" y="3170"/>
                  </a:lnTo>
                  <a:cubicBezTo>
                    <a:pt x="1626" y="3170"/>
                    <a:pt x="1615" y="3160"/>
                    <a:pt x="1615" y="3150"/>
                  </a:cubicBezTo>
                  <a:lnTo>
                    <a:pt x="1615" y="3040"/>
                  </a:lnTo>
                  <a:cubicBezTo>
                    <a:pt x="1615" y="3030"/>
                    <a:pt x="1626" y="3030"/>
                    <a:pt x="1636" y="3030"/>
                  </a:cubicBezTo>
                  <a:lnTo>
                    <a:pt x="1706" y="3040"/>
                  </a:lnTo>
                  <a:cubicBezTo>
                    <a:pt x="1826" y="3040"/>
                    <a:pt x="1916" y="2939"/>
                    <a:pt x="1916" y="2819"/>
                  </a:cubicBezTo>
                  <a:lnTo>
                    <a:pt x="1916" y="2528"/>
                  </a:lnTo>
                  <a:close/>
                  <a:moveTo>
                    <a:pt x="2849" y="4534"/>
                  </a:moveTo>
                  <a:lnTo>
                    <a:pt x="2849" y="4604"/>
                  </a:lnTo>
                  <a:lnTo>
                    <a:pt x="2699" y="4795"/>
                  </a:lnTo>
                  <a:lnTo>
                    <a:pt x="2538" y="4604"/>
                  </a:lnTo>
                  <a:lnTo>
                    <a:pt x="2538" y="4534"/>
                  </a:lnTo>
                  <a:cubicBezTo>
                    <a:pt x="2588" y="4539"/>
                    <a:pt x="2641" y="4542"/>
                    <a:pt x="2694" y="4542"/>
                  </a:cubicBezTo>
                  <a:cubicBezTo>
                    <a:pt x="2746" y="4542"/>
                    <a:pt x="2799" y="4539"/>
                    <a:pt x="2849" y="4534"/>
                  </a:cubicBezTo>
                  <a:close/>
                  <a:moveTo>
                    <a:pt x="3331" y="4785"/>
                  </a:moveTo>
                  <a:cubicBezTo>
                    <a:pt x="3551" y="4785"/>
                    <a:pt x="3722" y="4955"/>
                    <a:pt x="3732" y="5176"/>
                  </a:cubicBezTo>
                  <a:lnTo>
                    <a:pt x="3732" y="5547"/>
                  </a:lnTo>
                  <a:lnTo>
                    <a:pt x="1666" y="5547"/>
                  </a:lnTo>
                  <a:lnTo>
                    <a:pt x="1666" y="5176"/>
                  </a:lnTo>
                  <a:cubicBezTo>
                    <a:pt x="1666" y="4955"/>
                    <a:pt x="1846" y="4785"/>
                    <a:pt x="2057" y="4785"/>
                  </a:cubicBezTo>
                  <a:lnTo>
                    <a:pt x="2137" y="4785"/>
                  </a:lnTo>
                  <a:cubicBezTo>
                    <a:pt x="2147" y="4805"/>
                    <a:pt x="2157" y="4835"/>
                    <a:pt x="2177" y="4855"/>
                  </a:cubicBezTo>
                  <a:lnTo>
                    <a:pt x="2458" y="5196"/>
                  </a:lnTo>
                  <a:cubicBezTo>
                    <a:pt x="2513" y="5260"/>
                    <a:pt x="2593" y="5308"/>
                    <a:pt x="2676" y="5308"/>
                  </a:cubicBezTo>
                  <a:cubicBezTo>
                    <a:pt x="2683" y="5308"/>
                    <a:pt x="2691" y="5307"/>
                    <a:pt x="2699" y="5307"/>
                  </a:cubicBezTo>
                  <a:cubicBezTo>
                    <a:pt x="2789" y="5307"/>
                    <a:pt x="2869" y="5266"/>
                    <a:pt x="2929" y="5196"/>
                  </a:cubicBezTo>
                  <a:lnTo>
                    <a:pt x="3210" y="4855"/>
                  </a:lnTo>
                  <a:cubicBezTo>
                    <a:pt x="3230" y="4835"/>
                    <a:pt x="3240" y="4805"/>
                    <a:pt x="3261" y="4785"/>
                  </a:cubicBezTo>
                  <a:close/>
                  <a:moveTo>
                    <a:pt x="4635" y="432"/>
                  </a:moveTo>
                  <a:cubicBezTo>
                    <a:pt x="4815" y="432"/>
                    <a:pt x="4956" y="572"/>
                    <a:pt x="4956" y="753"/>
                  </a:cubicBezTo>
                  <a:lnTo>
                    <a:pt x="4956" y="5226"/>
                  </a:lnTo>
                  <a:cubicBezTo>
                    <a:pt x="4956" y="5407"/>
                    <a:pt x="4815" y="5547"/>
                    <a:pt x="4645" y="5547"/>
                  </a:cubicBezTo>
                  <a:lnTo>
                    <a:pt x="4163" y="5547"/>
                  </a:lnTo>
                  <a:lnTo>
                    <a:pt x="4163" y="5166"/>
                  </a:lnTo>
                  <a:cubicBezTo>
                    <a:pt x="4163" y="4715"/>
                    <a:pt x="3812" y="4354"/>
                    <a:pt x="3361" y="4334"/>
                  </a:cubicBezTo>
                  <a:cubicBezTo>
                    <a:pt x="3622" y="4163"/>
                    <a:pt x="3812" y="3892"/>
                    <a:pt x="3872" y="3581"/>
                  </a:cubicBezTo>
                  <a:cubicBezTo>
                    <a:pt x="4073" y="3531"/>
                    <a:pt x="4213" y="3351"/>
                    <a:pt x="4213" y="3150"/>
                  </a:cubicBezTo>
                  <a:lnTo>
                    <a:pt x="4213" y="3040"/>
                  </a:lnTo>
                  <a:cubicBezTo>
                    <a:pt x="4213" y="2849"/>
                    <a:pt x="4083" y="2679"/>
                    <a:pt x="3902" y="2618"/>
                  </a:cubicBezTo>
                  <a:lnTo>
                    <a:pt x="3902" y="1976"/>
                  </a:lnTo>
                  <a:cubicBezTo>
                    <a:pt x="3902" y="1375"/>
                    <a:pt x="3421" y="893"/>
                    <a:pt x="2819" y="893"/>
                  </a:cubicBezTo>
                  <a:lnTo>
                    <a:pt x="1445" y="893"/>
                  </a:lnTo>
                  <a:cubicBezTo>
                    <a:pt x="1315" y="893"/>
                    <a:pt x="1214" y="993"/>
                    <a:pt x="1224" y="1114"/>
                  </a:cubicBezTo>
                  <a:lnTo>
                    <a:pt x="1224" y="1746"/>
                  </a:lnTo>
                  <a:cubicBezTo>
                    <a:pt x="1224" y="1966"/>
                    <a:pt x="1315" y="2187"/>
                    <a:pt x="1485" y="2338"/>
                  </a:cubicBezTo>
                  <a:lnTo>
                    <a:pt x="1485" y="2618"/>
                  </a:lnTo>
                  <a:cubicBezTo>
                    <a:pt x="1305" y="2679"/>
                    <a:pt x="1184" y="2849"/>
                    <a:pt x="1184" y="3050"/>
                  </a:cubicBezTo>
                  <a:lnTo>
                    <a:pt x="1184" y="3150"/>
                  </a:lnTo>
                  <a:cubicBezTo>
                    <a:pt x="1184" y="3361"/>
                    <a:pt x="1315" y="3531"/>
                    <a:pt x="1515" y="3591"/>
                  </a:cubicBezTo>
                  <a:cubicBezTo>
                    <a:pt x="1585" y="3892"/>
                    <a:pt x="1766" y="4163"/>
                    <a:pt x="2037" y="4344"/>
                  </a:cubicBezTo>
                  <a:cubicBezTo>
                    <a:pt x="1585" y="4354"/>
                    <a:pt x="1224" y="4725"/>
                    <a:pt x="1224" y="5166"/>
                  </a:cubicBezTo>
                  <a:lnTo>
                    <a:pt x="1224" y="5547"/>
                  </a:lnTo>
                  <a:lnTo>
                    <a:pt x="753" y="5547"/>
                  </a:lnTo>
                  <a:cubicBezTo>
                    <a:pt x="572" y="5547"/>
                    <a:pt x="432" y="5407"/>
                    <a:pt x="432" y="5226"/>
                  </a:cubicBezTo>
                  <a:lnTo>
                    <a:pt x="432" y="753"/>
                  </a:lnTo>
                  <a:cubicBezTo>
                    <a:pt x="432" y="572"/>
                    <a:pt x="572" y="432"/>
                    <a:pt x="753" y="432"/>
                  </a:cubicBezTo>
                  <a:close/>
                  <a:moveTo>
                    <a:pt x="753" y="0"/>
                  </a:moveTo>
                  <a:cubicBezTo>
                    <a:pt x="342" y="0"/>
                    <a:pt x="1" y="331"/>
                    <a:pt x="1" y="753"/>
                  </a:cubicBezTo>
                  <a:lnTo>
                    <a:pt x="1" y="5236"/>
                  </a:lnTo>
                  <a:cubicBezTo>
                    <a:pt x="1" y="5648"/>
                    <a:pt x="342" y="5989"/>
                    <a:pt x="753" y="5989"/>
                  </a:cubicBezTo>
                  <a:lnTo>
                    <a:pt x="4645" y="5989"/>
                  </a:lnTo>
                  <a:cubicBezTo>
                    <a:pt x="5056" y="5989"/>
                    <a:pt x="5397" y="5648"/>
                    <a:pt x="5397" y="5236"/>
                  </a:cubicBezTo>
                  <a:lnTo>
                    <a:pt x="5397" y="753"/>
                  </a:lnTo>
                  <a:cubicBezTo>
                    <a:pt x="5397" y="331"/>
                    <a:pt x="5056" y="0"/>
                    <a:pt x="4645"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 name="Google Shape;1658;p69"/>
            <p:cNvSpPr/>
            <p:nvPr/>
          </p:nvSpPr>
          <p:spPr>
            <a:xfrm>
              <a:off x="1058753" y="3210346"/>
              <a:ext cx="130589" cy="11136"/>
            </a:xfrm>
            <a:custGeom>
              <a:avLst/>
              <a:gdLst/>
              <a:ahLst/>
              <a:cxnLst/>
              <a:rect l="l" t="t" r="r" b="b"/>
              <a:pathLst>
                <a:path w="5066" h="432" extrusionOk="0">
                  <a:moveTo>
                    <a:pt x="291" y="0"/>
                  </a:moveTo>
                  <a:cubicBezTo>
                    <a:pt x="3" y="0"/>
                    <a:pt x="0" y="432"/>
                    <a:pt x="281" y="432"/>
                  </a:cubicBezTo>
                  <a:cubicBezTo>
                    <a:pt x="284" y="432"/>
                    <a:pt x="288" y="432"/>
                    <a:pt x="291" y="432"/>
                  </a:cubicBezTo>
                  <a:lnTo>
                    <a:pt x="4785" y="432"/>
                  </a:lnTo>
                  <a:cubicBezTo>
                    <a:pt x="4788" y="432"/>
                    <a:pt x="4791" y="432"/>
                    <a:pt x="4794" y="432"/>
                  </a:cubicBezTo>
                  <a:cubicBezTo>
                    <a:pt x="5065" y="432"/>
                    <a:pt x="5062" y="0"/>
                    <a:pt x="4785"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 name="Google Shape;1659;p69"/>
            <p:cNvSpPr/>
            <p:nvPr/>
          </p:nvSpPr>
          <p:spPr>
            <a:xfrm>
              <a:off x="974976" y="2886658"/>
              <a:ext cx="141699" cy="122778"/>
            </a:xfrm>
            <a:custGeom>
              <a:avLst/>
              <a:gdLst/>
              <a:ahLst/>
              <a:cxnLst/>
              <a:rect l="l" t="t" r="r" b="b"/>
              <a:pathLst>
                <a:path w="5497" h="4763" extrusionOk="0">
                  <a:moveTo>
                    <a:pt x="3752" y="1550"/>
                  </a:moveTo>
                  <a:cubicBezTo>
                    <a:pt x="3769" y="1550"/>
                    <a:pt x="3786" y="1554"/>
                    <a:pt x="3802" y="1564"/>
                  </a:cubicBezTo>
                  <a:lnTo>
                    <a:pt x="4755" y="2316"/>
                  </a:lnTo>
                  <a:lnTo>
                    <a:pt x="4965" y="2878"/>
                  </a:lnTo>
                  <a:cubicBezTo>
                    <a:pt x="5005" y="2988"/>
                    <a:pt x="4945" y="3109"/>
                    <a:pt x="4835" y="3149"/>
                  </a:cubicBezTo>
                  <a:lnTo>
                    <a:pt x="4263" y="3359"/>
                  </a:lnTo>
                  <a:lnTo>
                    <a:pt x="3340" y="3069"/>
                  </a:lnTo>
                  <a:lnTo>
                    <a:pt x="3681" y="1604"/>
                  </a:lnTo>
                  <a:cubicBezTo>
                    <a:pt x="3688" y="1570"/>
                    <a:pt x="3718" y="1550"/>
                    <a:pt x="3752" y="1550"/>
                  </a:cubicBezTo>
                  <a:close/>
                  <a:moveTo>
                    <a:pt x="1793" y="3045"/>
                  </a:moveTo>
                  <a:cubicBezTo>
                    <a:pt x="1801" y="3045"/>
                    <a:pt x="1808" y="3046"/>
                    <a:pt x="1816" y="3049"/>
                  </a:cubicBezTo>
                  <a:lnTo>
                    <a:pt x="3591" y="3600"/>
                  </a:lnTo>
                  <a:lnTo>
                    <a:pt x="1645" y="4312"/>
                  </a:lnTo>
                  <a:cubicBezTo>
                    <a:pt x="1620" y="4322"/>
                    <a:pt x="1593" y="4326"/>
                    <a:pt x="1567" y="4326"/>
                  </a:cubicBezTo>
                  <a:cubicBezTo>
                    <a:pt x="1479" y="4326"/>
                    <a:pt x="1395" y="4277"/>
                    <a:pt x="1364" y="4192"/>
                  </a:cubicBezTo>
                  <a:lnTo>
                    <a:pt x="1234" y="3821"/>
                  </a:lnTo>
                  <a:lnTo>
                    <a:pt x="1735" y="3079"/>
                  </a:lnTo>
                  <a:cubicBezTo>
                    <a:pt x="1750" y="3056"/>
                    <a:pt x="1771" y="3045"/>
                    <a:pt x="1793" y="3045"/>
                  </a:cubicBezTo>
                  <a:close/>
                  <a:moveTo>
                    <a:pt x="3924" y="1"/>
                  </a:moveTo>
                  <a:cubicBezTo>
                    <a:pt x="3851" y="1"/>
                    <a:pt x="3775" y="13"/>
                    <a:pt x="3701" y="39"/>
                  </a:cubicBezTo>
                  <a:lnTo>
                    <a:pt x="1665" y="782"/>
                  </a:lnTo>
                  <a:cubicBezTo>
                    <a:pt x="1407" y="862"/>
                    <a:pt x="1505" y="1211"/>
                    <a:pt x="1726" y="1211"/>
                  </a:cubicBezTo>
                  <a:cubicBezTo>
                    <a:pt x="1754" y="1211"/>
                    <a:pt x="1784" y="1205"/>
                    <a:pt x="1816" y="1193"/>
                  </a:cubicBezTo>
                  <a:lnTo>
                    <a:pt x="3852" y="451"/>
                  </a:lnTo>
                  <a:cubicBezTo>
                    <a:pt x="3877" y="441"/>
                    <a:pt x="3903" y="437"/>
                    <a:pt x="3929" y="437"/>
                  </a:cubicBezTo>
                  <a:cubicBezTo>
                    <a:pt x="4014" y="437"/>
                    <a:pt x="4094" y="486"/>
                    <a:pt x="4133" y="571"/>
                  </a:cubicBezTo>
                  <a:lnTo>
                    <a:pt x="4484" y="1544"/>
                  </a:lnTo>
                  <a:lnTo>
                    <a:pt x="4063" y="1223"/>
                  </a:lnTo>
                  <a:cubicBezTo>
                    <a:pt x="3966" y="1143"/>
                    <a:pt x="3854" y="1106"/>
                    <a:pt x="3745" y="1106"/>
                  </a:cubicBezTo>
                  <a:cubicBezTo>
                    <a:pt x="3524" y="1106"/>
                    <a:pt x="3314" y="1256"/>
                    <a:pt x="3260" y="1504"/>
                  </a:cubicBezTo>
                  <a:lnTo>
                    <a:pt x="2929" y="2938"/>
                  </a:lnTo>
                  <a:lnTo>
                    <a:pt x="1936" y="2637"/>
                  </a:lnTo>
                  <a:cubicBezTo>
                    <a:pt x="1885" y="2620"/>
                    <a:pt x="1833" y="2612"/>
                    <a:pt x="1782" y="2612"/>
                  </a:cubicBezTo>
                  <a:cubicBezTo>
                    <a:pt x="1620" y="2612"/>
                    <a:pt x="1463" y="2693"/>
                    <a:pt x="1364" y="2838"/>
                  </a:cubicBezTo>
                  <a:lnTo>
                    <a:pt x="1053" y="3309"/>
                  </a:lnTo>
                  <a:lnTo>
                    <a:pt x="532" y="1885"/>
                  </a:lnTo>
                  <a:cubicBezTo>
                    <a:pt x="492" y="1775"/>
                    <a:pt x="542" y="1654"/>
                    <a:pt x="652" y="1614"/>
                  </a:cubicBezTo>
                  <a:lnTo>
                    <a:pt x="993" y="1484"/>
                  </a:lnTo>
                  <a:cubicBezTo>
                    <a:pt x="1240" y="1404"/>
                    <a:pt x="1154" y="1062"/>
                    <a:pt x="938" y="1062"/>
                  </a:cubicBezTo>
                  <a:cubicBezTo>
                    <a:pt x="909" y="1062"/>
                    <a:pt x="877" y="1068"/>
                    <a:pt x="843" y="1083"/>
                  </a:cubicBezTo>
                  <a:lnTo>
                    <a:pt x="512" y="1203"/>
                  </a:lnTo>
                  <a:cubicBezTo>
                    <a:pt x="171" y="1323"/>
                    <a:pt x="0" y="1704"/>
                    <a:pt x="121" y="2035"/>
                  </a:cubicBezTo>
                  <a:lnTo>
                    <a:pt x="953" y="4332"/>
                  </a:lnTo>
                  <a:cubicBezTo>
                    <a:pt x="1055" y="4600"/>
                    <a:pt x="1305" y="4762"/>
                    <a:pt x="1568" y="4762"/>
                  </a:cubicBezTo>
                  <a:cubicBezTo>
                    <a:pt x="1640" y="4762"/>
                    <a:pt x="1714" y="4750"/>
                    <a:pt x="1786" y="4724"/>
                  </a:cubicBezTo>
                  <a:lnTo>
                    <a:pt x="4985" y="3560"/>
                  </a:lnTo>
                  <a:cubicBezTo>
                    <a:pt x="5326" y="3440"/>
                    <a:pt x="5497" y="3059"/>
                    <a:pt x="5377" y="2728"/>
                  </a:cubicBezTo>
                  <a:lnTo>
                    <a:pt x="4534" y="431"/>
                  </a:lnTo>
                  <a:cubicBezTo>
                    <a:pt x="4440" y="163"/>
                    <a:pt x="4191" y="1"/>
                    <a:pt x="3924"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 name="Google Shape;1660;p69"/>
            <p:cNvSpPr/>
            <p:nvPr/>
          </p:nvSpPr>
          <p:spPr>
            <a:xfrm>
              <a:off x="1105281" y="2967780"/>
              <a:ext cx="88726" cy="56814"/>
            </a:xfrm>
            <a:custGeom>
              <a:avLst/>
              <a:gdLst/>
              <a:ahLst/>
              <a:cxnLst/>
              <a:rect l="l" t="t" r="r" b="b"/>
              <a:pathLst>
                <a:path w="3442" h="2204" extrusionOk="0">
                  <a:moveTo>
                    <a:pt x="2789" y="473"/>
                  </a:moveTo>
                  <a:lnTo>
                    <a:pt x="2929" y="814"/>
                  </a:lnTo>
                  <a:lnTo>
                    <a:pt x="643" y="1737"/>
                  </a:lnTo>
                  <a:lnTo>
                    <a:pt x="512" y="1396"/>
                  </a:lnTo>
                  <a:lnTo>
                    <a:pt x="2789" y="473"/>
                  </a:lnTo>
                  <a:close/>
                  <a:moveTo>
                    <a:pt x="2860" y="1"/>
                  </a:moveTo>
                  <a:cubicBezTo>
                    <a:pt x="2823" y="1"/>
                    <a:pt x="2785" y="7"/>
                    <a:pt x="2749" y="22"/>
                  </a:cubicBezTo>
                  <a:lnTo>
                    <a:pt x="241" y="1035"/>
                  </a:lnTo>
                  <a:cubicBezTo>
                    <a:pt x="81" y="1105"/>
                    <a:pt x="1" y="1286"/>
                    <a:pt x="61" y="1446"/>
                  </a:cubicBezTo>
                  <a:lnTo>
                    <a:pt x="291" y="2008"/>
                  </a:lnTo>
                  <a:cubicBezTo>
                    <a:pt x="344" y="2129"/>
                    <a:pt x="460" y="2204"/>
                    <a:pt x="582" y="2204"/>
                  </a:cubicBezTo>
                  <a:cubicBezTo>
                    <a:pt x="622" y="2204"/>
                    <a:pt x="663" y="2196"/>
                    <a:pt x="703" y="2178"/>
                  </a:cubicBezTo>
                  <a:lnTo>
                    <a:pt x="3210" y="1165"/>
                  </a:lnTo>
                  <a:cubicBezTo>
                    <a:pt x="3371" y="1105"/>
                    <a:pt x="3441" y="925"/>
                    <a:pt x="3381" y="764"/>
                  </a:cubicBezTo>
                  <a:lnTo>
                    <a:pt x="3150" y="192"/>
                  </a:lnTo>
                  <a:cubicBezTo>
                    <a:pt x="3097" y="70"/>
                    <a:pt x="2980" y="1"/>
                    <a:pt x="286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 name="Google Shape;1661;p69"/>
            <p:cNvSpPr/>
            <p:nvPr/>
          </p:nvSpPr>
          <p:spPr>
            <a:xfrm>
              <a:off x="982993" y="3169489"/>
              <a:ext cx="58463" cy="54726"/>
            </a:xfrm>
            <a:custGeom>
              <a:avLst/>
              <a:gdLst/>
              <a:ahLst/>
              <a:cxnLst/>
              <a:rect l="l" t="t" r="r" b="b"/>
              <a:pathLst>
                <a:path w="2268" h="2123" extrusionOk="0">
                  <a:moveTo>
                    <a:pt x="1063" y="1"/>
                  </a:moveTo>
                  <a:cubicBezTo>
                    <a:pt x="472" y="1"/>
                    <a:pt x="0" y="482"/>
                    <a:pt x="0" y="1064"/>
                  </a:cubicBezTo>
                  <a:cubicBezTo>
                    <a:pt x="0" y="1209"/>
                    <a:pt x="108" y="1282"/>
                    <a:pt x="216" y="1282"/>
                  </a:cubicBezTo>
                  <a:cubicBezTo>
                    <a:pt x="324" y="1282"/>
                    <a:pt x="431" y="1209"/>
                    <a:pt x="431" y="1064"/>
                  </a:cubicBezTo>
                  <a:cubicBezTo>
                    <a:pt x="431" y="672"/>
                    <a:pt x="746" y="437"/>
                    <a:pt x="1066" y="437"/>
                  </a:cubicBezTo>
                  <a:cubicBezTo>
                    <a:pt x="1270" y="437"/>
                    <a:pt x="1476" y="532"/>
                    <a:pt x="1605" y="743"/>
                  </a:cubicBezTo>
                  <a:cubicBezTo>
                    <a:pt x="1867" y="1194"/>
                    <a:pt x="1507" y="1698"/>
                    <a:pt x="1065" y="1698"/>
                  </a:cubicBezTo>
                  <a:cubicBezTo>
                    <a:pt x="966" y="1698"/>
                    <a:pt x="863" y="1672"/>
                    <a:pt x="762" y="1616"/>
                  </a:cubicBezTo>
                  <a:cubicBezTo>
                    <a:pt x="715" y="1582"/>
                    <a:pt x="669" y="1568"/>
                    <a:pt x="627" y="1568"/>
                  </a:cubicBezTo>
                  <a:cubicBezTo>
                    <a:pt x="424" y="1568"/>
                    <a:pt x="303" y="1887"/>
                    <a:pt x="552" y="1987"/>
                  </a:cubicBezTo>
                  <a:cubicBezTo>
                    <a:pt x="715" y="2079"/>
                    <a:pt x="891" y="2122"/>
                    <a:pt x="1063" y="2122"/>
                  </a:cubicBezTo>
                  <a:cubicBezTo>
                    <a:pt x="1525" y="2122"/>
                    <a:pt x="1965" y="1814"/>
                    <a:pt x="2096" y="1325"/>
                  </a:cubicBezTo>
                  <a:cubicBezTo>
                    <a:pt x="2267" y="653"/>
                    <a:pt x="1755" y="1"/>
                    <a:pt x="1063"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2" name="Google Shape;1662;p69"/>
          <p:cNvGrpSpPr/>
          <p:nvPr/>
        </p:nvGrpSpPr>
        <p:grpSpPr>
          <a:xfrm>
            <a:off x="7961065" y="2285887"/>
            <a:ext cx="268395" cy="381687"/>
            <a:chOff x="7961065" y="2285887"/>
            <a:chExt cx="268395" cy="381687"/>
          </a:xfrm>
        </p:grpSpPr>
        <p:sp>
          <p:nvSpPr>
            <p:cNvPr id="1663" name="Google Shape;1663;p69"/>
            <p:cNvSpPr/>
            <p:nvPr/>
          </p:nvSpPr>
          <p:spPr>
            <a:xfrm>
              <a:off x="8035433" y="2425292"/>
              <a:ext cx="57767" cy="20828"/>
            </a:xfrm>
            <a:custGeom>
              <a:avLst/>
              <a:gdLst/>
              <a:ahLst/>
              <a:cxnLst/>
              <a:rect l="l" t="t" r="r" b="b"/>
              <a:pathLst>
                <a:path w="2241" h="808" extrusionOk="0">
                  <a:moveTo>
                    <a:pt x="312" y="0"/>
                  </a:moveTo>
                  <a:cubicBezTo>
                    <a:pt x="148" y="0"/>
                    <a:pt x="1" y="205"/>
                    <a:pt x="145" y="364"/>
                  </a:cubicBezTo>
                  <a:cubicBezTo>
                    <a:pt x="415" y="660"/>
                    <a:pt x="784" y="808"/>
                    <a:pt x="1153" y="808"/>
                  </a:cubicBezTo>
                  <a:cubicBezTo>
                    <a:pt x="1521" y="808"/>
                    <a:pt x="1890" y="660"/>
                    <a:pt x="2161" y="364"/>
                  </a:cubicBezTo>
                  <a:cubicBezTo>
                    <a:pt x="2241" y="274"/>
                    <a:pt x="2241" y="143"/>
                    <a:pt x="2151" y="63"/>
                  </a:cubicBezTo>
                  <a:cubicBezTo>
                    <a:pt x="2108" y="21"/>
                    <a:pt x="2056" y="0"/>
                    <a:pt x="2005" y="0"/>
                  </a:cubicBezTo>
                  <a:cubicBezTo>
                    <a:pt x="1948" y="0"/>
                    <a:pt x="1892" y="26"/>
                    <a:pt x="1850" y="73"/>
                  </a:cubicBezTo>
                  <a:cubicBezTo>
                    <a:pt x="1664" y="274"/>
                    <a:pt x="1411" y="374"/>
                    <a:pt x="1158" y="374"/>
                  </a:cubicBezTo>
                  <a:cubicBezTo>
                    <a:pt x="904" y="374"/>
                    <a:pt x="651" y="274"/>
                    <a:pt x="466" y="73"/>
                  </a:cubicBezTo>
                  <a:cubicBezTo>
                    <a:pt x="419" y="22"/>
                    <a:pt x="364" y="0"/>
                    <a:pt x="31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 name="Google Shape;1664;p69"/>
            <p:cNvSpPr/>
            <p:nvPr/>
          </p:nvSpPr>
          <p:spPr>
            <a:xfrm>
              <a:off x="8090339" y="2385801"/>
              <a:ext cx="11394" cy="13920"/>
            </a:xfrm>
            <a:custGeom>
              <a:avLst/>
              <a:gdLst/>
              <a:ahLst/>
              <a:cxnLst/>
              <a:rect l="l" t="t" r="r" b="b"/>
              <a:pathLst>
                <a:path w="442" h="540" extrusionOk="0">
                  <a:moveTo>
                    <a:pt x="221" y="0"/>
                  </a:moveTo>
                  <a:cubicBezTo>
                    <a:pt x="101" y="0"/>
                    <a:pt x="1" y="101"/>
                    <a:pt x="1" y="221"/>
                  </a:cubicBezTo>
                  <a:lnTo>
                    <a:pt x="1" y="321"/>
                  </a:lnTo>
                  <a:cubicBezTo>
                    <a:pt x="1" y="467"/>
                    <a:pt x="111" y="539"/>
                    <a:pt x="221" y="539"/>
                  </a:cubicBezTo>
                  <a:cubicBezTo>
                    <a:pt x="332" y="539"/>
                    <a:pt x="442" y="467"/>
                    <a:pt x="442" y="321"/>
                  </a:cubicBezTo>
                  <a:lnTo>
                    <a:pt x="442" y="221"/>
                  </a:lnTo>
                  <a:cubicBezTo>
                    <a:pt x="442" y="101"/>
                    <a:pt x="342" y="0"/>
                    <a:pt x="221"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 name="Google Shape;1665;p69"/>
            <p:cNvSpPr/>
            <p:nvPr/>
          </p:nvSpPr>
          <p:spPr>
            <a:xfrm>
              <a:off x="8028808" y="2385801"/>
              <a:ext cx="11136" cy="13920"/>
            </a:xfrm>
            <a:custGeom>
              <a:avLst/>
              <a:gdLst/>
              <a:ahLst/>
              <a:cxnLst/>
              <a:rect l="l" t="t" r="r" b="b"/>
              <a:pathLst>
                <a:path w="432" h="540" extrusionOk="0">
                  <a:moveTo>
                    <a:pt x="221" y="0"/>
                  </a:moveTo>
                  <a:cubicBezTo>
                    <a:pt x="101" y="0"/>
                    <a:pt x="0" y="101"/>
                    <a:pt x="0" y="221"/>
                  </a:cubicBezTo>
                  <a:lnTo>
                    <a:pt x="0" y="321"/>
                  </a:lnTo>
                  <a:cubicBezTo>
                    <a:pt x="0" y="467"/>
                    <a:pt x="108" y="539"/>
                    <a:pt x="216" y="539"/>
                  </a:cubicBezTo>
                  <a:cubicBezTo>
                    <a:pt x="324" y="539"/>
                    <a:pt x="432" y="467"/>
                    <a:pt x="432" y="321"/>
                  </a:cubicBezTo>
                  <a:lnTo>
                    <a:pt x="432" y="221"/>
                  </a:lnTo>
                  <a:cubicBezTo>
                    <a:pt x="432" y="101"/>
                    <a:pt x="331" y="0"/>
                    <a:pt x="221"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 name="Google Shape;1666;p69"/>
            <p:cNvSpPr/>
            <p:nvPr/>
          </p:nvSpPr>
          <p:spPr>
            <a:xfrm>
              <a:off x="8209019" y="2587742"/>
              <a:ext cx="11136" cy="79652"/>
            </a:xfrm>
            <a:custGeom>
              <a:avLst/>
              <a:gdLst/>
              <a:ahLst/>
              <a:cxnLst/>
              <a:rect l="l" t="t" r="r" b="b"/>
              <a:pathLst>
                <a:path w="432" h="3090" extrusionOk="0">
                  <a:moveTo>
                    <a:pt x="211" y="0"/>
                  </a:moveTo>
                  <a:cubicBezTo>
                    <a:pt x="91" y="10"/>
                    <a:pt x="1" y="100"/>
                    <a:pt x="1" y="221"/>
                  </a:cubicBezTo>
                  <a:lnTo>
                    <a:pt x="1" y="2879"/>
                  </a:lnTo>
                  <a:cubicBezTo>
                    <a:pt x="1" y="3019"/>
                    <a:pt x="108" y="3089"/>
                    <a:pt x="216" y="3089"/>
                  </a:cubicBezTo>
                  <a:cubicBezTo>
                    <a:pt x="324" y="3089"/>
                    <a:pt x="432" y="3019"/>
                    <a:pt x="432" y="2879"/>
                  </a:cubicBezTo>
                  <a:lnTo>
                    <a:pt x="432" y="221"/>
                  </a:lnTo>
                  <a:cubicBezTo>
                    <a:pt x="432" y="100"/>
                    <a:pt x="332" y="0"/>
                    <a:pt x="211"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 name="Google Shape;1667;p69"/>
            <p:cNvSpPr/>
            <p:nvPr/>
          </p:nvSpPr>
          <p:spPr>
            <a:xfrm>
              <a:off x="7961065" y="2285887"/>
              <a:ext cx="268395" cy="381687"/>
            </a:xfrm>
            <a:custGeom>
              <a:avLst/>
              <a:gdLst/>
              <a:ahLst/>
              <a:cxnLst/>
              <a:rect l="l" t="t" r="r" b="b"/>
              <a:pathLst>
                <a:path w="10412" h="14807" extrusionOk="0">
                  <a:moveTo>
                    <a:pt x="5908" y="3124"/>
                  </a:moveTo>
                  <a:lnTo>
                    <a:pt x="5908" y="5180"/>
                  </a:lnTo>
                  <a:cubicBezTo>
                    <a:pt x="5908" y="5792"/>
                    <a:pt x="5668" y="6374"/>
                    <a:pt x="5236" y="6805"/>
                  </a:cubicBezTo>
                  <a:cubicBezTo>
                    <a:pt x="5176" y="6855"/>
                    <a:pt x="5126" y="6916"/>
                    <a:pt x="5056" y="6966"/>
                  </a:cubicBezTo>
                  <a:cubicBezTo>
                    <a:pt x="4619" y="7320"/>
                    <a:pt x="4119" y="7480"/>
                    <a:pt x="3630" y="7480"/>
                  </a:cubicBezTo>
                  <a:cubicBezTo>
                    <a:pt x="2445" y="7480"/>
                    <a:pt x="1324" y="6544"/>
                    <a:pt x="1324" y="5180"/>
                  </a:cubicBezTo>
                  <a:lnTo>
                    <a:pt x="1324" y="5150"/>
                  </a:lnTo>
                  <a:cubicBezTo>
                    <a:pt x="1324" y="5030"/>
                    <a:pt x="1224" y="4929"/>
                    <a:pt x="1104" y="4929"/>
                  </a:cubicBezTo>
                  <a:lnTo>
                    <a:pt x="642" y="4929"/>
                  </a:lnTo>
                  <a:cubicBezTo>
                    <a:pt x="542" y="4929"/>
                    <a:pt x="452" y="4839"/>
                    <a:pt x="452" y="4739"/>
                  </a:cubicBezTo>
                  <a:lnTo>
                    <a:pt x="452" y="4468"/>
                  </a:lnTo>
                  <a:cubicBezTo>
                    <a:pt x="452" y="4408"/>
                    <a:pt x="482" y="4348"/>
                    <a:pt x="532" y="4308"/>
                  </a:cubicBezTo>
                  <a:lnTo>
                    <a:pt x="763" y="4308"/>
                  </a:lnTo>
                  <a:cubicBezTo>
                    <a:pt x="1334" y="4308"/>
                    <a:pt x="1796" y="3846"/>
                    <a:pt x="1796" y="3274"/>
                  </a:cubicBezTo>
                  <a:lnTo>
                    <a:pt x="1796" y="3134"/>
                  </a:lnTo>
                  <a:cubicBezTo>
                    <a:pt x="1796" y="3124"/>
                    <a:pt x="1806" y="3124"/>
                    <a:pt x="1806" y="3124"/>
                  </a:cubicBezTo>
                  <a:close/>
                  <a:moveTo>
                    <a:pt x="7012" y="4177"/>
                  </a:moveTo>
                  <a:cubicBezTo>
                    <a:pt x="7333" y="4187"/>
                    <a:pt x="7483" y="4568"/>
                    <a:pt x="7262" y="4799"/>
                  </a:cubicBezTo>
                  <a:cubicBezTo>
                    <a:pt x="7192" y="4869"/>
                    <a:pt x="7102" y="4909"/>
                    <a:pt x="7012" y="4909"/>
                  </a:cubicBezTo>
                  <a:cubicBezTo>
                    <a:pt x="6781" y="4909"/>
                    <a:pt x="6600" y="5090"/>
                    <a:pt x="6600" y="5321"/>
                  </a:cubicBezTo>
                  <a:lnTo>
                    <a:pt x="6600" y="6354"/>
                  </a:lnTo>
                  <a:cubicBezTo>
                    <a:pt x="6600" y="6905"/>
                    <a:pt x="7052" y="7347"/>
                    <a:pt x="7603" y="7357"/>
                  </a:cubicBezTo>
                  <a:lnTo>
                    <a:pt x="8065" y="7357"/>
                  </a:lnTo>
                  <a:lnTo>
                    <a:pt x="8065" y="7868"/>
                  </a:lnTo>
                  <a:cubicBezTo>
                    <a:pt x="8005" y="7868"/>
                    <a:pt x="7934" y="7858"/>
                    <a:pt x="7864" y="7858"/>
                  </a:cubicBezTo>
                  <a:lnTo>
                    <a:pt x="6530" y="7858"/>
                  </a:lnTo>
                  <a:cubicBezTo>
                    <a:pt x="6470" y="7858"/>
                    <a:pt x="6400" y="7858"/>
                    <a:pt x="6330" y="7868"/>
                  </a:cubicBezTo>
                  <a:lnTo>
                    <a:pt x="6330" y="7437"/>
                  </a:lnTo>
                  <a:cubicBezTo>
                    <a:pt x="6330" y="7317"/>
                    <a:pt x="6239" y="7226"/>
                    <a:pt x="6129" y="7226"/>
                  </a:cubicBezTo>
                  <a:lnTo>
                    <a:pt x="6079" y="7226"/>
                  </a:lnTo>
                  <a:cubicBezTo>
                    <a:pt x="5888" y="7216"/>
                    <a:pt x="5718" y="7176"/>
                    <a:pt x="5547" y="7096"/>
                  </a:cubicBezTo>
                  <a:cubicBezTo>
                    <a:pt x="6059" y="6585"/>
                    <a:pt x="6340" y="5902"/>
                    <a:pt x="6340" y="5180"/>
                  </a:cubicBezTo>
                  <a:lnTo>
                    <a:pt x="6340" y="4177"/>
                  </a:lnTo>
                  <a:close/>
                  <a:moveTo>
                    <a:pt x="5196" y="7397"/>
                  </a:moveTo>
                  <a:cubicBezTo>
                    <a:pt x="5417" y="7537"/>
                    <a:pt x="5658" y="7628"/>
                    <a:pt x="5908" y="7648"/>
                  </a:cubicBezTo>
                  <a:lnTo>
                    <a:pt x="5908" y="7959"/>
                  </a:lnTo>
                  <a:cubicBezTo>
                    <a:pt x="5637" y="8039"/>
                    <a:pt x="5387" y="8169"/>
                    <a:pt x="5176" y="8350"/>
                  </a:cubicBezTo>
                  <a:cubicBezTo>
                    <a:pt x="5126" y="8390"/>
                    <a:pt x="5076" y="8430"/>
                    <a:pt x="5026" y="8470"/>
                  </a:cubicBezTo>
                  <a:cubicBezTo>
                    <a:pt x="4805" y="8260"/>
                    <a:pt x="4544" y="8099"/>
                    <a:pt x="4263" y="7989"/>
                  </a:cubicBezTo>
                  <a:lnTo>
                    <a:pt x="4253" y="7989"/>
                  </a:lnTo>
                  <a:lnTo>
                    <a:pt x="4253" y="7838"/>
                  </a:lnTo>
                  <a:cubicBezTo>
                    <a:pt x="4594" y="7748"/>
                    <a:pt x="4915" y="7608"/>
                    <a:pt x="5196" y="7397"/>
                  </a:cubicBezTo>
                  <a:close/>
                  <a:moveTo>
                    <a:pt x="2097" y="7437"/>
                  </a:moveTo>
                  <a:cubicBezTo>
                    <a:pt x="2548" y="7748"/>
                    <a:pt x="3080" y="7909"/>
                    <a:pt x="3621" y="7909"/>
                  </a:cubicBezTo>
                  <a:cubicBezTo>
                    <a:pt x="3692" y="7909"/>
                    <a:pt x="3762" y="7909"/>
                    <a:pt x="3832" y="7899"/>
                  </a:cubicBezTo>
                  <a:lnTo>
                    <a:pt x="3832" y="8129"/>
                  </a:lnTo>
                  <a:cubicBezTo>
                    <a:pt x="3832" y="8540"/>
                    <a:pt x="3541" y="8892"/>
                    <a:pt x="3130" y="8982"/>
                  </a:cubicBezTo>
                  <a:lnTo>
                    <a:pt x="2789" y="8982"/>
                  </a:lnTo>
                  <a:cubicBezTo>
                    <a:pt x="2388" y="8892"/>
                    <a:pt x="2097" y="8540"/>
                    <a:pt x="2097" y="8129"/>
                  </a:cubicBezTo>
                  <a:lnTo>
                    <a:pt x="2097" y="7437"/>
                  </a:lnTo>
                  <a:close/>
                  <a:moveTo>
                    <a:pt x="4223" y="8440"/>
                  </a:moveTo>
                  <a:cubicBezTo>
                    <a:pt x="4424" y="8530"/>
                    <a:pt x="4604" y="8651"/>
                    <a:pt x="4755" y="8811"/>
                  </a:cubicBezTo>
                  <a:cubicBezTo>
                    <a:pt x="4634" y="8982"/>
                    <a:pt x="4534" y="9182"/>
                    <a:pt x="4474" y="9383"/>
                  </a:cubicBezTo>
                  <a:lnTo>
                    <a:pt x="3822" y="9383"/>
                  </a:lnTo>
                  <a:lnTo>
                    <a:pt x="3822" y="9192"/>
                  </a:lnTo>
                  <a:cubicBezTo>
                    <a:pt x="3822" y="9162"/>
                    <a:pt x="3822" y="9142"/>
                    <a:pt x="3812" y="9112"/>
                  </a:cubicBezTo>
                  <a:cubicBezTo>
                    <a:pt x="4013" y="8942"/>
                    <a:pt x="4163" y="8701"/>
                    <a:pt x="4223" y="8440"/>
                  </a:cubicBezTo>
                  <a:close/>
                  <a:moveTo>
                    <a:pt x="7884" y="8300"/>
                  </a:moveTo>
                  <a:cubicBezTo>
                    <a:pt x="8476" y="8300"/>
                    <a:pt x="9028" y="8601"/>
                    <a:pt x="9349" y="9112"/>
                  </a:cubicBezTo>
                  <a:lnTo>
                    <a:pt x="8115" y="9112"/>
                  </a:lnTo>
                  <a:cubicBezTo>
                    <a:pt x="7945" y="9112"/>
                    <a:pt x="7784" y="9202"/>
                    <a:pt x="7694" y="9353"/>
                  </a:cubicBezTo>
                  <a:cubicBezTo>
                    <a:pt x="7485" y="8802"/>
                    <a:pt x="6993" y="8529"/>
                    <a:pt x="6502" y="8529"/>
                  </a:cubicBezTo>
                  <a:cubicBezTo>
                    <a:pt x="6000" y="8529"/>
                    <a:pt x="5499" y="8815"/>
                    <a:pt x="5306" y="9383"/>
                  </a:cubicBezTo>
                  <a:lnTo>
                    <a:pt x="4925" y="9383"/>
                  </a:lnTo>
                  <a:cubicBezTo>
                    <a:pt x="5036" y="9112"/>
                    <a:pt x="5216" y="8871"/>
                    <a:pt x="5447" y="8681"/>
                  </a:cubicBezTo>
                  <a:cubicBezTo>
                    <a:pt x="5658" y="8510"/>
                    <a:pt x="5898" y="8390"/>
                    <a:pt x="6159" y="8340"/>
                  </a:cubicBezTo>
                  <a:lnTo>
                    <a:pt x="6179" y="8340"/>
                  </a:lnTo>
                  <a:cubicBezTo>
                    <a:pt x="6300" y="8310"/>
                    <a:pt x="6420" y="8300"/>
                    <a:pt x="6540" y="8300"/>
                  </a:cubicBezTo>
                  <a:close/>
                  <a:moveTo>
                    <a:pt x="6505" y="8962"/>
                  </a:moveTo>
                  <a:cubicBezTo>
                    <a:pt x="6788" y="8962"/>
                    <a:pt x="7072" y="9102"/>
                    <a:pt x="7232" y="9383"/>
                  </a:cubicBezTo>
                  <a:lnTo>
                    <a:pt x="5778" y="9383"/>
                  </a:lnTo>
                  <a:cubicBezTo>
                    <a:pt x="5938" y="9102"/>
                    <a:pt x="6222" y="8962"/>
                    <a:pt x="6505" y="8962"/>
                  </a:cubicBezTo>
                  <a:close/>
                  <a:moveTo>
                    <a:pt x="9469" y="9544"/>
                  </a:moveTo>
                  <a:cubicBezTo>
                    <a:pt x="9750" y="9544"/>
                    <a:pt x="9981" y="9774"/>
                    <a:pt x="9981" y="10055"/>
                  </a:cubicBezTo>
                  <a:lnTo>
                    <a:pt x="9981" y="10406"/>
                  </a:lnTo>
                  <a:cubicBezTo>
                    <a:pt x="9981" y="10687"/>
                    <a:pt x="9750" y="10918"/>
                    <a:pt x="9469" y="10918"/>
                  </a:cubicBezTo>
                  <a:lnTo>
                    <a:pt x="8115" y="10918"/>
                  </a:lnTo>
                  <a:cubicBezTo>
                    <a:pt x="8085" y="10918"/>
                    <a:pt x="8065" y="10888"/>
                    <a:pt x="8065" y="10857"/>
                  </a:cubicBezTo>
                  <a:cubicBezTo>
                    <a:pt x="8065" y="10737"/>
                    <a:pt x="7965" y="10637"/>
                    <a:pt x="7844" y="10637"/>
                  </a:cubicBezTo>
                  <a:lnTo>
                    <a:pt x="3822" y="10637"/>
                  </a:lnTo>
                  <a:lnTo>
                    <a:pt x="3822" y="9824"/>
                  </a:lnTo>
                  <a:lnTo>
                    <a:pt x="7844" y="9824"/>
                  </a:lnTo>
                  <a:cubicBezTo>
                    <a:pt x="7965" y="9814"/>
                    <a:pt x="8065" y="9724"/>
                    <a:pt x="8065" y="9604"/>
                  </a:cubicBezTo>
                  <a:cubicBezTo>
                    <a:pt x="8065" y="9574"/>
                    <a:pt x="8085" y="9544"/>
                    <a:pt x="8115" y="9544"/>
                  </a:cubicBezTo>
                  <a:close/>
                  <a:moveTo>
                    <a:pt x="1832" y="9411"/>
                  </a:moveTo>
                  <a:cubicBezTo>
                    <a:pt x="1850" y="9411"/>
                    <a:pt x="1868" y="9412"/>
                    <a:pt x="1886" y="9413"/>
                  </a:cubicBezTo>
                  <a:lnTo>
                    <a:pt x="3391" y="9413"/>
                  </a:lnTo>
                  <a:lnTo>
                    <a:pt x="3391" y="9604"/>
                  </a:lnTo>
                  <a:lnTo>
                    <a:pt x="3391" y="11048"/>
                  </a:lnTo>
                  <a:lnTo>
                    <a:pt x="1886" y="11048"/>
                  </a:lnTo>
                  <a:cubicBezTo>
                    <a:pt x="1868" y="11049"/>
                    <a:pt x="1850" y="11050"/>
                    <a:pt x="1831" y="11050"/>
                  </a:cubicBezTo>
                  <a:cubicBezTo>
                    <a:pt x="1375" y="11050"/>
                    <a:pt x="1003" y="10689"/>
                    <a:pt x="1003" y="10236"/>
                  </a:cubicBezTo>
                  <a:cubicBezTo>
                    <a:pt x="1003" y="9772"/>
                    <a:pt x="1375" y="9411"/>
                    <a:pt x="1832" y="9411"/>
                  </a:cubicBezTo>
                  <a:close/>
                  <a:moveTo>
                    <a:pt x="7343" y="11068"/>
                  </a:moveTo>
                  <a:lnTo>
                    <a:pt x="7343" y="11339"/>
                  </a:lnTo>
                  <a:lnTo>
                    <a:pt x="5678" y="11339"/>
                  </a:lnTo>
                  <a:lnTo>
                    <a:pt x="5678" y="11068"/>
                  </a:lnTo>
                  <a:close/>
                  <a:moveTo>
                    <a:pt x="6921" y="11770"/>
                  </a:moveTo>
                  <a:lnTo>
                    <a:pt x="6921" y="12904"/>
                  </a:lnTo>
                  <a:cubicBezTo>
                    <a:pt x="6921" y="13175"/>
                    <a:pt x="6701" y="13395"/>
                    <a:pt x="6430" y="13395"/>
                  </a:cubicBezTo>
                  <a:lnTo>
                    <a:pt x="3722" y="13395"/>
                  </a:lnTo>
                  <a:cubicBezTo>
                    <a:pt x="3651" y="13395"/>
                    <a:pt x="3581" y="13425"/>
                    <a:pt x="3541" y="13496"/>
                  </a:cubicBezTo>
                  <a:cubicBezTo>
                    <a:pt x="3471" y="13616"/>
                    <a:pt x="3330" y="13686"/>
                    <a:pt x="3190" y="13686"/>
                  </a:cubicBezTo>
                  <a:lnTo>
                    <a:pt x="2337" y="13686"/>
                  </a:lnTo>
                  <a:cubicBezTo>
                    <a:pt x="2006" y="13686"/>
                    <a:pt x="1736" y="13415"/>
                    <a:pt x="1736" y="13074"/>
                  </a:cubicBezTo>
                  <a:lnTo>
                    <a:pt x="1736" y="12884"/>
                  </a:lnTo>
                  <a:cubicBezTo>
                    <a:pt x="1736" y="12553"/>
                    <a:pt x="2006" y="12282"/>
                    <a:pt x="2337" y="12282"/>
                  </a:cubicBezTo>
                  <a:lnTo>
                    <a:pt x="3190" y="12282"/>
                  </a:lnTo>
                  <a:cubicBezTo>
                    <a:pt x="3198" y="12281"/>
                    <a:pt x="3206" y="12281"/>
                    <a:pt x="3214" y="12281"/>
                  </a:cubicBezTo>
                  <a:cubicBezTo>
                    <a:pt x="3346" y="12281"/>
                    <a:pt x="3475" y="12359"/>
                    <a:pt x="3541" y="12472"/>
                  </a:cubicBezTo>
                  <a:cubicBezTo>
                    <a:pt x="3581" y="12533"/>
                    <a:pt x="3651" y="12573"/>
                    <a:pt x="3722" y="12573"/>
                  </a:cubicBezTo>
                  <a:lnTo>
                    <a:pt x="5517" y="12573"/>
                  </a:lnTo>
                  <a:cubicBezTo>
                    <a:pt x="5838" y="12573"/>
                    <a:pt x="6099" y="12312"/>
                    <a:pt x="6099" y="11991"/>
                  </a:cubicBezTo>
                  <a:lnTo>
                    <a:pt x="6099" y="11770"/>
                  </a:lnTo>
                  <a:close/>
                  <a:moveTo>
                    <a:pt x="7300" y="0"/>
                  </a:moveTo>
                  <a:cubicBezTo>
                    <a:pt x="7278" y="0"/>
                    <a:pt x="7255" y="2"/>
                    <a:pt x="7232" y="5"/>
                  </a:cubicBezTo>
                  <a:lnTo>
                    <a:pt x="2568" y="536"/>
                  </a:lnTo>
                  <a:cubicBezTo>
                    <a:pt x="2300" y="575"/>
                    <a:pt x="2334" y="970"/>
                    <a:pt x="2582" y="970"/>
                  </a:cubicBezTo>
                  <a:cubicBezTo>
                    <a:pt x="2594" y="970"/>
                    <a:pt x="2606" y="969"/>
                    <a:pt x="2618" y="967"/>
                  </a:cubicBezTo>
                  <a:lnTo>
                    <a:pt x="7282" y="436"/>
                  </a:lnTo>
                  <a:cubicBezTo>
                    <a:pt x="7288" y="435"/>
                    <a:pt x="7293" y="434"/>
                    <a:pt x="7298" y="434"/>
                  </a:cubicBezTo>
                  <a:cubicBezTo>
                    <a:pt x="7341" y="434"/>
                    <a:pt x="7373" y="471"/>
                    <a:pt x="7373" y="516"/>
                  </a:cubicBezTo>
                  <a:lnTo>
                    <a:pt x="7373" y="1710"/>
                  </a:lnTo>
                  <a:cubicBezTo>
                    <a:pt x="7373" y="2251"/>
                    <a:pt x="6941" y="2693"/>
                    <a:pt x="6400" y="2693"/>
                  </a:cubicBezTo>
                  <a:lnTo>
                    <a:pt x="1806" y="2693"/>
                  </a:lnTo>
                  <a:cubicBezTo>
                    <a:pt x="1565" y="2693"/>
                    <a:pt x="1364" y="2883"/>
                    <a:pt x="1364" y="3124"/>
                  </a:cubicBezTo>
                  <a:lnTo>
                    <a:pt x="1364" y="3274"/>
                  </a:lnTo>
                  <a:cubicBezTo>
                    <a:pt x="1364" y="3605"/>
                    <a:pt x="1094" y="3876"/>
                    <a:pt x="763" y="3876"/>
                  </a:cubicBezTo>
                  <a:lnTo>
                    <a:pt x="682" y="3876"/>
                  </a:lnTo>
                  <a:lnTo>
                    <a:pt x="682" y="1760"/>
                  </a:lnTo>
                  <a:cubicBezTo>
                    <a:pt x="682" y="1439"/>
                    <a:pt x="923" y="1168"/>
                    <a:pt x="1244" y="1138"/>
                  </a:cubicBezTo>
                  <a:lnTo>
                    <a:pt x="1766" y="1078"/>
                  </a:lnTo>
                  <a:cubicBezTo>
                    <a:pt x="2034" y="1039"/>
                    <a:pt x="2000" y="644"/>
                    <a:pt x="1752" y="644"/>
                  </a:cubicBezTo>
                  <a:cubicBezTo>
                    <a:pt x="1740" y="644"/>
                    <a:pt x="1728" y="645"/>
                    <a:pt x="1716" y="646"/>
                  </a:cubicBezTo>
                  <a:lnTo>
                    <a:pt x="1194" y="707"/>
                  </a:lnTo>
                  <a:cubicBezTo>
                    <a:pt x="652" y="767"/>
                    <a:pt x="241" y="1228"/>
                    <a:pt x="241" y="1770"/>
                  </a:cubicBezTo>
                  <a:lnTo>
                    <a:pt x="241" y="3997"/>
                  </a:lnTo>
                  <a:cubicBezTo>
                    <a:pt x="101" y="4107"/>
                    <a:pt x="20" y="4288"/>
                    <a:pt x="20" y="4478"/>
                  </a:cubicBezTo>
                  <a:lnTo>
                    <a:pt x="20" y="4739"/>
                  </a:lnTo>
                  <a:cubicBezTo>
                    <a:pt x="20" y="5090"/>
                    <a:pt x="301" y="5371"/>
                    <a:pt x="642" y="5371"/>
                  </a:cubicBezTo>
                  <a:lnTo>
                    <a:pt x="893" y="5371"/>
                  </a:lnTo>
                  <a:cubicBezTo>
                    <a:pt x="933" y="6003"/>
                    <a:pt x="1204" y="6615"/>
                    <a:pt x="1645" y="7076"/>
                  </a:cubicBezTo>
                  <a:lnTo>
                    <a:pt x="1645" y="7929"/>
                  </a:lnTo>
                  <a:cubicBezTo>
                    <a:pt x="682" y="8169"/>
                    <a:pt x="0" y="9032"/>
                    <a:pt x="0" y="10035"/>
                  </a:cubicBezTo>
                  <a:lnTo>
                    <a:pt x="0" y="14589"/>
                  </a:lnTo>
                  <a:cubicBezTo>
                    <a:pt x="0" y="14734"/>
                    <a:pt x="108" y="14807"/>
                    <a:pt x="216" y="14807"/>
                  </a:cubicBezTo>
                  <a:cubicBezTo>
                    <a:pt x="324" y="14807"/>
                    <a:pt x="432" y="14734"/>
                    <a:pt x="432" y="14589"/>
                  </a:cubicBezTo>
                  <a:lnTo>
                    <a:pt x="432" y="10035"/>
                  </a:lnTo>
                  <a:cubicBezTo>
                    <a:pt x="432" y="9263"/>
                    <a:pt x="933" y="8591"/>
                    <a:pt x="1675" y="8370"/>
                  </a:cubicBezTo>
                  <a:cubicBezTo>
                    <a:pt x="1716" y="8591"/>
                    <a:pt x="1816" y="8801"/>
                    <a:pt x="1966" y="8982"/>
                  </a:cubicBezTo>
                  <a:lnTo>
                    <a:pt x="1876" y="8982"/>
                  </a:lnTo>
                  <a:cubicBezTo>
                    <a:pt x="1184" y="8982"/>
                    <a:pt x="622" y="9544"/>
                    <a:pt x="622" y="10236"/>
                  </a:cubicBezTo>
                  <a:cubicBezTo>
                    <a:pt x="622" y="10928"/>
                    <a:pt x="1184" y="11489"/>
                    <a:pt x="1876" y="11489"/>
                  </a:cubicBezTo>
                  <a:lnTo>
                    <a:pt x="3601" y="11489"/>
                  </a:lnTo>
                  <a:cubicBezTo>
                    <a:pt x="3722" y="11489"/>
                    <a:pt x="3812" y="11389"/>
                    <a:pt x="3812" y="11269"/>
                  </a:cubicBezTo>
                  <a:lnTo>
                    <a:pt x="3812" y="11078"/>
                  </a:lnTo>
                  <a:lnTo>
                    <a:pt x="5226" y="11078"/>
                  </a:lnTo>
                  <a:lnTo>
                    <a:pt x="5226" y="11560"/>
                  </a:lnTo>
                  <a:cubicBezTo>
                    <a:pt x="5226" y="11680"/>
                    <a:pt x="5327" y="11780"/>
                    <a:pt x="5447" y="11780"/>
                  </a:cubicBezTo>
                  <a:lnTo>
                    <a:pt x="5658" y="11780"/>
                  </a:lnTo>
                  <a:lnTo>
                    <a:pt x="5658" y="11991"/>
                  </a:lnTo>
                  <a:cubicBezTo>
                    <a:pt x="5658" y="12071"/>
                    <a:pt x="5587" y="12131"/>
                    <a:pt x="5507" y="12131"/>
                  </a:cubicBezTo>
                  <a:lnTo>
                    <a:pt x="4795" y="12131"/>
                  </a:lnTo>
                  <a:lnTo>
                    <a:pt x="4795" y="11690"/>
                  </a:lnTo>
                  <a:cubicBezTo>
                    <a:pt x="4795" y="11545"/>
                    <a:pt x="4687" y="11472"/>
                    <a:pt x="4579" y="11472"/>
                  </a:cubicBezTo>
                  <a:cubicBezTo>
                    <a:pt x="4471" y="11472"/>
                    <a:pt x="4364" y="11545"/>
                    <a:pt x="4364" y="11690"/>
                  </a:cubicBezTo>
                  <a:lnTo>
                    <a:pt x="4364" y="12131"/>
                  </a:lnTo>
                  <a:lnTo>
                    <a:pt x="3822" y="12131"/>
                  </a:lnTo>
                  <a:cubicBezTo>
                    <a:pt x="3661" y="11941"/>
                    <a:pt x="3431" y="11840"/>
                    <a:pt x="3180" y="11840"/>
                  </a:cubicBezTo>
                  <a:lnTo>
                    <a:pt x="2327" y="11840"/>
                  </a:lnTo>
                  <a:cubicBezTo>
                    <a:pt x="1756" y="11840"/>
                    <a:pt x="1284" y="12302"/>
                    <a:pt x="1284" y="12884"/>
                  </a:cubicBezTo>
                  <a:lnTo>
                    <a:pt x="1284" y="13074"/>
                  </a:lnTo>
                  <a:cubicBezTo>
                    <a:pt x="1284" y="13646"/>
                    <a:pt x="1756" y="14117"/>
                    <a:pt x="2327" y="14117"/>
                  </a:cubicBezTo>
                  <a:lnTo>
                    <a:pt x="3180" y="14117"/>
                  </a:lnTo>
                  <a:cubicBezTo>
                    <a:pt x="3431" y="14117"/>
                    <a:pt x="3661" y="14007"/>
                    <a:pt x="3822" y="13816"/>
                  </a:cubicBezTo>
                  <a:lnTo>
                    <a:pt x="4374" y="13816"/>
                  </a:lnTo>
                  <a:lnTo>
                    <a:pt x="4374" y="14579"/>
                  </a:lnTo>
                  <a:cubicBezTo>
                    <a:pt x="4374" y="14724"/>
                    <a:pt x="4481" y="14797"/>
                    <a:pt x="4589" y="14797"/>
                  </a:cubicBezTo>
                  <a:cubicBezTo>
                    <a:pt x="4697" y="14797"/>
                    <a:pt x="4805" y="14724"/>
                    <a:pt x="4805" y="14579"/>
                  </a:cubicBezTo>
                  <a:lnTo>
                    <a:pt x="4805" y="13816"/>
                  </a:lnTo>
                  <a:lnTo>
                    <a:pt x="6430" y="13816"/>
                  </a:lnTo>
                  <a:cubicBezTo>
                    <a:pt x="6941" y="13816"/>
                    <a:pt x="7343" y="13405"/>
                    <a:pt x="7353" y="12904"/>
                  </a:cubicBezTo>
                  <a:lnTo>
                    <a:pt x="7353" y="11770"/>
                  </a:lnTo>
                  <a:lnTo>
                    <a:pt x="7553" y="11770"/>
                  </a:lnTo>
                  <a:cubicBezTo>
                    <a:pt x="7674" y="11770"/>
                    <a:pt x="7774" y="11670"/>
                    <a:pt x="7774" y="11550"/>
                  </a:cubicBezTo>
                  <a:lnTo>
                    <a:pt x="7774" y="11209"/>
                  </a:lnTo>
                  <a:cubicBezTo>
                    <a:pt x="7864" y="11289"/>
                    <a:pt x="7985" y="11339"/>
                    <a:pt x="8115" y="11339"/>
                  </a:cubicBezTo>
                  <a:lnTo>
                    <a:pt x="9469" y="11339"/>
                  </a:lnTo>
                  <a:cubicBezTo>
                    <a:pt x="9991" y="11339"/>
                    <a:pt x="10412" y="10918"/>
                    <a:pt x="10412" y="10396"/>
                  </a:cubicBezTo>
                  <a:lnTo>
                    <a:pt x="10412" y="10055"/>
                  </a:lnTo>
                  <a:cubicBezTo>
                    <a:pt x="10412" y="9694"/>
                    <a:pt x="10211" y="9363"/>
                    <a:pt x="9890" y="9213"/>
                  </a:cubicBezTo>
                  <a:cubicBezTo>
                    <a:pt x="9640" y="8601"/>
                    <a:pt x="9128" y="8139"/>
                    <a:pt x="8506" y="7959"/>
                  </a:cubicBezTo>
                  <a:lnTo>
                    <a:pt x="8506" y="7327"/>
                  </a:lnTo>
                  <a:cubicBezTo>
                    <a:pt x="9018" y="7206"/>
                    <a:pt x="9379" y="6755"/>
                    <a:pt x="9379" y="6223"/>
                  </a:cubicBezTo>
                  <a:lnTo>
                    <a:pt x="9379" y="3074"/>
                  </a:lnTo>
                  <a:cubicBezTo>
                    <a:pt x="9379" y="2472"/>
                    <a:pt x="9058" y="1910"/>
                    <a:pt x="8546" y="1599"/>
                  </a:cubicBezTo>
                  <a:cubicBezTo>
                    <a:pt x="8505" y="1575"/>
                    <a:pt x="8465" y="1564"/>
                    <a:pt x="8427" y="1564"/>
                  </a:cubicBezTo>
                  <a:cubicBezTo>
                    <a:pt x="8233" y="1564"/>
                    <a:pt x="8106" y="1845"/>
                    <a:pt x="8316" y="1971"/>
                  </a:cubicBezTo>
                  <a:cubicBezTo>
                    <a:pt x="8707" y="2201"/>
                    <a:pt x="8948" y="2622"/>
                    <a:pt x="8948" y="3074"/>
                  </a:cubicBezTo>
                  <a:lnTo>
                    <a:pt x="8948" y="6233"/>
                  </a:lnTo>
                  <a:cubicBezTo>
                    <a:pt x="8948" y="6605"/>
                    <a:pt x="8657" y="6916"/>
                    <a:pt x="8286" y="6936"/>
                  </a:cubicBezTo>
                  <a:lnTo>
                    <a:pt x="7614" y="6936"/>
                  </a:lnTo>
                  <a:cubicBezTo>
                    <a:pt x="7293" y="6936"/>
                    <a:pt x="7032" y="6675"/>
                    <a:pt x="7032" y="6354"/>
                  </a:cubicBezTo>
                  <a:lnTo>
                    <a:pt x="7032" y="5341"/>
                  </a:lnTo>
                  <a:cubicBezTo>
                    <a:pt x="7463" y="5321"/>
                    <a:pt x="7794" y="4960"/>
                    <a:pt x="7794" y="4538"/>
                  </a:cubicBezTo>
                  <a:cubicBezTo>
                    <a:pt x="7784" y="4107"/>
                    <a:pt x="7443" y="3756"/>
                    <a:pt x="7012" y="3746"/>
                  </a:cubicBezTo>
                  <a:lnTo>
                    <a:pt x="6340" y="3746"/>
                  </a:lnTo>
                  <a:lnTo>
                    <a:pt x="6340" y="3124"/>
                  </a:lnTo>
                  <a:lnTo>
                    <a:pt x="6400" y="3124"/>
                  </a:lnTo>
                  <a:cubicBezTo>
                    <a:pt x="7172" y="3124"/>
                    <a:pt x="7804" y="2492"/>
                    <a:pt x="7804" y="1710"/>
                  </a:cubicBezTo>
                  <a:lnTo>
                    <a:pt x="7804" y="516"/>
                  </a:lnTo>
                  <a:cubicBezTo>
                    <a:pt x="7804" y="228"/>
                    <a:pt x="7580" y="0"/>
                    <a:pt x="730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68" name="Google Shape;1668;p69"/>
          <p:cNvGrpSpPr/>
          <p:nvPr/>
        </p:nvGrpSpPr>
        <p:grpSpPr>
          <a:xfrm>
            <a:off x="7266310" y="2312619"/>
            <a:ext cx="385528" cy="326859"/>
            <a:chOff x="7266310" y="2312619"/>
            <a:chExt cx="385528" cy="326859"/>
          </a:xfrm>
        </p:grpSpPr>
        <p:sp>
          <p:nvSpPr>
            <p:cNvPr id="1669" name="Google Shape;1669;p69"/>
            <p:cNvSpPr/>
            <p:nvPr/>
          </p:nvSpPr>
          <p:spPr>
            <a:xfrm>
              <a:off x="7455053" y="2369613"/>
              <a:ext cx="196785" cy="269762"/>
            </a:xfrm>
            <a:custGeom>
              <a:avLst/>
              <a:gdLst/>
              <a:ahLst/>
              <a:cxnLst/>
              <a:rect l="l" t="t" r="r" b="b"/>
              <a:pathLst>
                <a:path w="7634" h="10465" extrusionOk="0">
                  <a:moveTo>
                    <a:pt x="1585" y="5142"/>
                  </a:moveTo>
                  <a:cubicBezTo>
                    <a:pt x="2017" y="5142"/>
                    <a:pt x="2017" y="5794"/>
                    <a:pt x="1585" y="5794"/>
                  </a:cubicBezTo>
                  <a:lnTo>
                    <a:pt x="1084" y="5794"/>
                  </a:lnTo>
                  <a:cubicBezTo>
                    <a:pt x="643" y="5794"/>
                    <a:pt x="643" y="5142"/>
                    <a:pt x="1084" y="5142"/>
                  </a:cubicBezTo>
                  <a:close/>
                  <a:moveTo>
                    <a:pt x="2097" y="6225"/>
                  </a:moveTo>
                  <a:cubicBezTo>
                    <a:pt x="2528" y="6225"/>
                    <a:pt x="2528" y="6877"/>
                    <a:pt x="2097" y="6877"/>
                  </a:cubicBezTo>
                  <a:lnTo>
                    <a:pt x="1595" y="6877"/>
                  </a:lnTo>
                  <a:cubicBezTo>
                    <a:pt x="1415" y="6877"/>
                    <a:pt x="1274" y="6737"/>
                    <a:pt x="1274" y="6556"/>
                  </a:cubicBezTo>
                  <a:cubicBezTo>
                    <a:pt x="1274" y="6376"/>
                    <a:pt x="1415" y="6225"/>
                    <a:pt x="1595" y="6225"/>
                  </a:cubicBezTo>
                  <a:close/>
                  <a:moveTo>
                    <a:pt x="2378" y="7309"/>
                  </a:moveTo>
                  <a:cubicBezTo>
                    <a:pt x="2809" y="7309"/>
                    <a:pt x="2809" y="7961"/>
                    <a:pt x="2378" y="7961"/>
                  </a:cubicBezTo>
                  <a:lnTo>
                    <a:pt x="1876" y="7961"/>
                  </a:lnTo>
                  <a:cubicBezTo>
                    <a:pt x="1696" y="7961"/>
                    <a:pt x="1555" y="7820"/>
                    <a:pt x="1555" y="7640"/>
                  </a:cubicBezTo>
                  <a:cubicBezTo>
                    <a:pt x="1555" y="7459"/>
                    <a:pt x="1696" y="7309"/>
                    <a:pt x="1876" y="7309"/>
                  </a:cubicBezTo>
                  <a:close/>
                  <a:moveTo>
                    <a:pt x="2639" y="5202"/>
                  </a:moveTo>
                  <a:cubicBezTo>
                    <a:pt x="2839" y="5373"/>
                    <a:pt x="3100" y="5473"/>
                    <a:pt x="3371" y="5473"/>
                  </a:cubicBezTo>
                  <a:lnTo>
                    <a:pt x="3722" y="5473"/>
                  </a:lnTo>
                  <a:lnTo>
                    <a:pt x="3722" y="5744"/>
                  </a:lnTo>
                  <a:cubicBezTo>
                    <a:pt x="3722" y="6446"/>
                    <a:pt x="4193" y="7068"/>
                    <a:pt x="4885" y="7258"/>
                  </a:cubicBezTo>
                  <a:cubicBezTo>
                    <a:pt x="4833" y="7950"/>
                    <a:pt x="4253" y="8466"/>
                    <a:pt x="3586" y="8466"/>
                  </a:cubicBezTo>
                  <a:cubicBezTo>
                    <a:pt x="3489" y="8466"/>
                    <a:pt x="3390" y="8455"/>
                    <a:pt x="3291" y="8432"/>
                  </a:cubicBezTo>
                  <a:cubicBezTo>
                    <a:pt x="3230" y="8282"/>
                    <a:pt x="3130" y="8161"/>
                    <a:pt x="3000" y="8081"/>
                  </a:cubicBezTo>
                  <a:cubicBezTo>
                    <a:pt x="3271" y="7710"/>
                    <a:pt x="3140" y="7178"/>
                    <a:pt x="2739" y="6968"/>
                  </a:cubicBezTo>
                  <a:cubicBezTo>
                    <a:pt x="3030" y="6526"/>
                    <a:pt x="2779" y="5914"/>
                    <a:pt x="2257" y="5814"/>
                  </a:cubicBezTo>
                  <a:cubicBezTo>
                    <a:pt x="2308" y="5704"/>
                    <a:pt x="2338" y="5593"/>
                    <a:pt x="2338" y="5473"/>
                  </a:cubicBezTo>
                  <a:cubicBezTo>
                    <a:pt x="2428" y="5363"/>
                    <a:pt x="2528" y="5272"/>
                    <a:pt x="2639" y="5202"/>
                  </a:cubicBezTo>
                  <a:close/>
                  <a:moveTo>
                    <a:pt x="2598" y="8392"/>
                  </a:moveTo>
                  <a:cubicBezTo>
                    <a:pt x="3030" y="8392"/>
                    <a:pt x="3030" y="9044"/>
                    <a:pt x="2598" y="9044"/>
                  </a:cubicBezTo>
                  <a:lnTo>
                    <a:pt x="2097" y="9044"/>
                  </a:lnTo>
                  <a:cubicBezTo>
                    <a:pt x="1656" y="9044"/>
                    <a:pt x="1656" y="8392"/>
                    <a:pt x="2097" y="8392"/>
                  </a:cubicBezTo>
                  <a:close/>
                  <a:moveTo>
                    <a:pt x="5136" y="7941"/>
                  </a:moveTo>
                  <a:lnTo>
                    <a:pt x="5497" y="9305"/>
                  </a:lnTo>
                  <a:cubicBezTo>
                    <a:pt x="5507" y="9355"/>
                    <a:pt x="5487" y="9395"/>
                    <a:pt x="5447" y="9405"/>
                  </a:cubicBezTo>
                  <a:lnTo>
                    <a:pt x="3110" y="10027"/>
                  </a:lnTo>
                  <a:cubicBezTo>
                    <a:pt x="3103" y="10029"/>
                    <a:pt x="3096" y="10029"/>
                    <a:pt x="3090" y="10029"/>
                  </a:cubicBezTo>
                  <a:cubicBezTo>
                    <a:pt x="3057" y="10029"/>
                    <a:pt x="3028" y="10010"/>
                    <a:pt x="3020" y="9977"/>
                  </a:cubicBezTo>
                  <a:lnTo>
                    <a:pt x="2869" y="9435"/>
                  </a:lnTo>
                  <a:cubicBezTo>
                    <a:pt x="3110" y="9335"/>
                    <a:pt x="3281" y="9134"/>
                    <a:pt x="3331" y="8883"/>
                  </a:cubicBezTo>
                  <a:cubicBezTo>
                    <a:pt x="3421" y="8893"/>
                    <a:pt x="3501" y="8893"/>
                    <a:pt x="3581" y="8903"/>
                  </a:cubicBezTo>
                  <a:cubicBezTo>
                    <a:pt x="4243" y="8893"/>
                    <a:pt x="4845" y="8532"/>
                    <a:pt x="5136" y="7941"/>
                  </a:cubicBezTo>
                  <a:close/>
                  <a:moveTo>
                    <a:pt x="2391" y="0"/>
                  </a:moveTo>
                  <a:cubicBezTo>
                    <a:pt x="2329" y="0"/>
                    <a:pt x="2264" y="9"/>
                    <a:pt x="2197" y="26"/>
                  </a:cubicBezTo>
                  <a:lnTo>
                    <a:pt x="1234" y="287"/>
                  </a:lnTo>
                  <a:cubicBezTo>
                    <a:pt x="562" y="458"/>
                    <a:pt x="532" y="1401"/>
                    <a:pt x="1184" y="1621"/>
                  </a:cubicBezTo>
                  <a:cubicBezTo>
                    <a:pt x="1204" y="1742"/>
                    <a:pt x="1234" y="1872"/>
                    <a:pt x="1264" y="2033"/>
                  </a:cubicBezTo>
                  <a:cubicBezTo>
                    <a:pt x="1290" y="2151"/>
                    <a:pt x="1379" y="2203"/>
                    <a:pt x="1470" y="2203"/>
                  </a:cubicBezTo>
                  <a:cubicBezTo>
                    <a:pt x="1594" y="2203"/>
                    <a:pt x="1720" y="2105"/>
                    <a:pt x="1686" y="1942"/>
                  </a:cubicBezTo>
                  <a:cubicBezTo>
                    <a:pt x="1646" y="1722"/>
                    <a:pt x="1605" y="1551"/>
                    <a:pt x="1585" y="1411"/>
                  </a:cubicBezTo>
                  <a:cubicBezTo>
                    <a:pt x="1575" y="1310"/>
                    <a:pt x="1495" y="1240"/>
                    <a:pt x="1395" y="1230"/>
                  </a:cubicBezTo>
                  <a:cubicBezTo>
                    <a:pt x="1094" y="1200"/>
                    <a:pt x="1054" y="789"/>
                    <a:pt x="1345" y="709"/>
                  </a:cubicBezTo>
                  <a:lnTo>
                    <a:pt x="2308" y="448"/>
                  </a:lnTo>
                  <a:cubicBezTo>
                    <a:pt x="2335" y="440"/>
                    <a:pt x="2361" y="437"/>
                    <a:pt x="2386" y="437"/>
                  </a:cubicBezTo>
                  <a:cubicBezTo>
                    <a:pt x="2627" y="437"/>
                    <a:pt x="2747" y="765"/>
                    <a:pt x="2528" y="919"/>
                  </a:cubicBezTo>
                  <a:cubicBezTo>
                    <a:pt x="2448" y="979"/>
                    <a:pt x="2418" y="1090"/>
                    <a:pt x="2448" y="1180"/>
                  </a:cubicBezTo>
                  <a:cubicBezTo>
                    <a:pt x="2528" y="1381"/>
                    <a:pt x="2629" y="1681"/>
                    <a:pt x="2749" y="2063"/>
                  </a:cubicBezTo>
                  <a:cubicBezTo>
                    <a:pt x="2849" y="2384"/>
                    <a:pt x="2950" y="2725"/>
                    <a:pt x="3010" y="2965"/>
                  </a:cubicBezTo>
                  <a:cubicBezTo>
                    <a:pt x="3030" y="3026"/>
                    <a:pt x="3070" y="3076"/>
                    <a:pt x="3110" y="3106"/>
                  </a:cubicBezTo>
                  <a:cubicBezTo>
                    <a:pt x="3451" y="3286"/>
                    <a:pt x="3742" y="3547"/>
                    <a:pt x="3963" y="3868"/>
                  </a:cubicBezTo>
                  <a:lnTo>
                    <a:pt x="2508" y="3868"/>
                  </a:lnTo>
                  <a:cubicBezTo>
                    <a:pt x="2358" y="3868"/>
                    <a:pt x="2237" y="3989"/>
                    <a:pt x="2237" y="4149"/>
                  </a:cubicBezTo>
                  <a:lnTo>
                    <a:pt x="2237" y="4330"/>
                  </a:lnTo>
                  <a:cubicBezTo>
                    <a:pt x="2237" y="4510"/>
                    <a:pt x="2277" y="4691"/>
                    <a:pt x="2358" y="4851"/>
                  </a:cubicBezTo>
                  <a:cubicBezTo>
                    <a:pt x="2298" y="4901"/>
                    <a:pt x="2237" y="4951"/>
                    <a:pt x="2177" y="5002"/>
                  </a:cubicBezTo>
                  <a:cubicBezTo>
                    <a:pt x="2047" y="4831"/>
                    <a:pt x="1846" y="4721"/>
                    <a:pt x="1626" y="4711"/>
                  </a:cubicBezTo>
                  <a:lnTo>
                    <a:pt x="1626" y="4580"/>
                  </a:lnTo>
                  <a:cubicBezTo>
                    <a:pt x="1646" y="4169"/>
                    <a:pt x="1766" y="3758"/>
                    <a:pt x="1977" y="3407"/>
                  </a:cubicBezTo>
                  <a:cubicBezTo>
                    <a:pt x="2007" y="3357"/>
                    <a:pt x="2017" y="3296"/>
                    <a:pt x="1997" y="3236"/>
                  </a:cubicBezTo>
                  <a:cubicBezTo>
                    <a:pt x="1957" y="3096"/>
                    <a:pt x="1916" y="2925"/>
                    <a:pt x="1876" y="2745"/>
                  </a:cubicBezTo>
                  <a:cubicBezTo>
                    <a:pt x="1843" y="2634"/>
                    <a:pt x="1756" y="2585"/>
                    <a:pt x="1669" y="2585"/>
                  </a:cubicBezTo>
                  <a:cubicBezTo>
                    <a:pt x="1544" y="2585"/>
                    <a:pt x="1420" y="2685"/>
                    <a:pt x="1455" y="2845"/>
                  </a:cubicBezTo>
                  <a:cubicBezTo>
                    <a:pt x="1485" y="2995"/>
                    <a:pt x="1525" y="3146"/>
                    <a:pt x="1555" y="3266"/>
                  </a:cubicBezTo>
                  <a:cubicBezTo>
                    <a:pt x="1335" y="3668"/>
                    <a:pt x="1204" y="4119"/>
                    <a:pt x="1184" y="4580"/>
                  </a:cubicBezTo>
                  <a:lnTo>
                    <a:pt x="1184" y="4711"/>
                  </a:lnTo>
                  <a:lnTo>
                    <a:pt x="1074" y="4711"/>
                  </a:lnTo>
                  <a:cubicBezTo>
                    <a:pt x="1064" y="4710"/>
                    <a:pt x="1053" y="4710"/>
                    <a:pt x="1043" y="4710"/>
                  </a:cubicBezTo>
                  <a:cubicBezTo>
                    <a:pt x="128" y="4710"/>
                    <a:pt x="1" y="6047"/>
                    <a:pt x="913" y="6215"/>
                  </a:cubicBezTo>
                  <a:cubicBezTo>
                    <a:pt x="723" y="6586"/>
                    <a:pt x="873" y="7038"/>
                    <a:pt x="1234" y="7228"/>
                  </a:cubicBezTo>
                  <a:cubicBezTo>
                    <a:pt x="1004" y="7579"/>
                    <a:pt x="1104" y="8061"/>
                    <a:pt x="1465" y="8282"/>
                  </a:cubicBezTo>
                  <a:cubicBezTo>
                    <a:pt x="1106" y="8780"/>
                    <a:pt x="1460" y="9485"/>
                    <a:pt x="2074" y="9485"/>
                  </a:cubicBezTo>
                  <a:cubicBezTo>
                    <a:pt x="2078" y="9485"/>
                    <a:pt x="2083" y="9485"/>
                    <a:pt x="2087" y="9485"/>
                  </a:cubicBezTo>
                  <a:lnTo>
                    <a:pt x="2438" y="9485"/>
                  </a:lnTo>
                  <a:lnTo>
                    <a:pt x="2598" y="10087"/>
                  </a:lnTo>
                  <a:cubicBezTo>
                    <a:pt x="2658" y="10315"/>
                    <a:pt x="2866" y="10465"/>
                    <a:pt x="3092" y="10465"/>
                  </a:cubicBezTo>
                  <a:cubicBezTo>
                    <a:pt x="3134" y="10465"/>
                    <a:pt x="3177" y="10459"/>
                    <a:pt x="3220" y="10448"/>
                  </a:cubicBezTo>
                  <a:lnTo>
                    <a:pt x="5557" y="9826"/>
                  </a:lnTo>
                  <a:cubicBezTo>
                    <a:pt x="5738" y="9776"/>
                    <a:pt x="5888" y="9626"/>
                    <a:pt x="5929" y="9435"/>
                  </a:cubicBezTo>
                  <a:cubicBezTo>
                    <a:pt x="6280" y="9325"/>
                    <a:pt x="6540" y="9024"/>
                    <a:pt x="6591" y="8663"/>
                  </a:cubicBezTo>
                  <a:lnTo>
                    <a:pt x="7343" y="8663"/>
                  </a:lnTo>
                  <a:cubicBezTo>
                    <a:pt x="7634" y="8663"/>
                    <a:pt x="7634" y="8231"/>
                    <a:pt x="7343" y="8231"/>
                  </a:cubicBezTo>
                  <a:lnTo>
                    <a:pt x="6380" y="8231"/>
                  </a:lnTo>
                  <a:cubicBezTo>
                    <a:pt x="6260" y="8231"/>
                    <a:pt x="6169" y="8322"/>
                    <a:pt x="6169" y="8442"/>
                  </a:cubicBezTo>
                  <a:lnTo>
                    <a:pt x="6169" y="8522"/>
                  </a:lnTo>
                  <a:cubicBezTo>
                    <a:pt x="6169" y="8723"/>
                    <a:pt x="6049" y="8913"/>
                    <a:pt x="5868" y="8994"/>
                  </a:cubicBezTo>
                  <a:lnTo>
                    <a:pt x="5417" y="7319"/>
                  </a:lnTo>
                  <a:lnTo>
                    <a:pt x="5728" y="7319"/>
                  </a:lnTo>
                  <a:cubicBezTo>
                    <a:pt x="6019" y="7319"/>
                    <a:pt x="6019" y="6877"/>
                    <a:pt x="5728" y="6877"/>
                  </a:cubicBezTo>
                  <a:lnTo>
                    <a:pt x="5287" y="6877"/>
                  </a:lnTo>
                  <a:cubicBezTo>
                    <a:pt x="5236" y="6877"/>
                    <a:pt x="5186" y="6877"/>
                    <a:pt x="5126" y="6867"/>
                  </a:cubicBezTo>
                  <a:cubicBezTo>
                    <a:pt x="4574" y="6787"/>
                    <a:pt x="4153" y="6306"/>
                    <a:pt x="4153" y="5744"/>
                  </a:cubicBezTo>
                  <a:lnTo>
                    <a:pt x="4153" y="5252"/>
                  </a:lnTo>
                  <a:cubicBezTo>
                    <a:pt x="4153" y="5132"/>
                    <a:pt x="4063" y="5032"/>
                    <a:pt x="3943" y="5032"/>
                  </a:cubicBezTo>
                  <a:lnTo>
                    <a:pt x="3371" y="5032"/>
                  </a:lnTo>
                  <a:cubicBezTo>
                    <a:pt x="2990" y="5032"/>
                    <a:pt x="2669" y="4721"/>
                    <a:pt x="2669" y="4340"/>
                  </a:cubicBezTo>
                  <a:lnTo>
                    <a:pt x="2669" y="4299"/>
                  </a:lnTo>
                  <a:lnTo>
                    <a:pt x="4384" y="4299"/>
                  </a:lnTo>
                  <a:cubicBezTo>
                    <a:pt x="4675" y="4299"/>
                    <a:pt x="4956" y="4390"/>
                    <a:pt x="5186" y="4540"/>
                  </a:cubicBezTo>
                  <a:cubicBezTo>
                    <a:pt x="5227" y="4566"/>
                    <a:pt x="5268" y="4577"/>
                    <a:pt x="5306" y="4577"/>
                  </a:cubicBezTo>
                  <a:cubicBezTo>
                    <a:pt x="5492" y="4577"/>
                    <a:pt x="5619" y="4312"/>
                    <a:pt x="5427" y="4179"/>
                  </a:cubicBezTo>
                  <a:cubicBezTo>
                    <a:pt x="5146" y="3989"/>
                    <a:pt x="4805" y="3888"/>
                    <a:pt x="4464" y="3868"/>
                  </a:cubicBezTo>
                  <a:cubicBezTo>
                    <a:pt x="4223" y="3417"/>
                    <a:pt x="3862" y="3036"/>
                    <a:pt x="3421" y="2775"/>
                  </a:cubicBezTo>
                  <a:cubicBezTo>
                    <a:pt x="3351" y="2534"/>
                    <a:pt x="3260" y="2233"/>
                    <a:pt x="3170" y="1932"/>
                  </a:cubicBezTo>
                  <a:cubicBezTo>
                    <a:pt x="3100" y="1712"/>
                    <a:pt x="3000" y="1401"/>
                    <a:pt x="2909" y="1160"/>
                  </a:cubicBezTo>
                  <a:cubicBezTo>
                    <a:pt x="3316" y="690"/>
                    <a:pt x="2957" y="0"/>
                    <a:pt x="2391"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 name="Google Shape;1670;p69"/>
            <p:cNvSpPr/>
            <p:nvPr/>
          </p:nvSpPr>
          <p:spPr>
            <a:xfrm>
              <a:off x="7599123" y="2492726"/>
              <a:ext cx="52457" cy="39646"/>
            </a:xfrm>
            <a:custGeom>
              <a:avLst/>
              <a:gdLst/>
              <a:ahLst/>
              <a:cxnLst/>
              <a:rect l="l" t="t" r="r" b="b"/>
              <a:pathLst>
                <a:path w="2035" h="1538" extrusionOk="0">
                  <a:moveTo>
                    <a:pt x="297" y="0"/>
                  </a:moveTo>
                  <a:cubicBezTo>
                    <a:pt x="151" y="0"/>
                    <a:pt x="1" y="146"/>
                    <a:pt x="89" y="316"/>
                  </a:cubicBezTo>
                  <a:cubicBezTo>
                    <a:pt x="320" y="747"/>
                    <a:pt x="239" y="1098"/>
                    <a:pt x="259" y="1319"/>
                  </a:cubicBezTo>
                  <a:cubicBezTo>
                    <a:pt x="259" y="1464"/>
                    <a:pt x="367" y="1537"/>
                    <a:pt x="475" y="1537"/>
                  </a:cubicBezTo>
                  <a:cubicBezTo>
                    <a:pt x="583" y="1537"/>
                    <a:pt x="691" y="1464"/>
                    <a:pt x="691" y="1319"/>
                  </a:cubicBezTo>
                  <a:lnTo>
                    <a:pt x="691" y="1199"/>
                  </a:lnTo>
                  <a:lnTo>
                    <a:pt x="1744" y="1199"/>
                  </a:lnTo>
                  <a:cubicBezTo>
                    <a:pt x="2035" y="1199"/>
                    <a:pt x="2035" y="757"/>
                    <a:pt x="1744" y="757"/>
                  </a:cubicBezTo>
                  <a:lnTo>
                    <a:pt x="681" y="757"/>
                  </a:lnTo>
                  <a:cubicBezTo>
                    <a:pt x="651" y="537"/>
                    <a:pt x="580" y="316"/>
                    <a:pt x="480" y="115"/>
                  </a:cubicBezTo>
                  <a:cubicBezTo>
                    <a:pt x="438" y="34"/>
                    <a:pt x="368" y="0"/>
                    <a:pt x="297"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 name="Google Shape;1671;p69"/>
            <p:cNvSpPr/>
            <p:nvPr/>
          </p:nvSpPr>
          <p:spPr>
            <a:xfrm>
              <a:off x="7266310" y="2369355"/>
              <a:ext cx="188511" cy="270122"/>
            </a:xfrm>
            <a:custGeom>
              <a:avLst/>
              <a:gdLst/>
              <a:ahLst/>
              <a:cxnLst/>
              <a:rect l="l" t="t" r="r" b="b"/>
              <a:pathLst>
                <a:path w="7313" h="10479" extrusionOk="0">
                  <a:moveTo>
                    <a:pt x="4745" y="9495"/>
                  </a:moveTo>
                  <a:lnTo>
                    <a:pt x="4614" y="9987"/>
                  </a:lnTo>
                  <a:cubicBezTo>
                    <a:pt x="4606" y="10020"/>
                    <a:pt x="4577" y="10039"/>
                    <a:pt x="4539" y="10039"/>
                  </a:cubicBezTo>
                  <a:cubicBezTo>
                    <a:pt x="4531" y="10039"/>
                    <a:pt x="4523" y="10039"/>
                    <a:pt x="4514" y="10037"/>
                  </a:cubicBezTo>
                  <a:lnTo>
                    <a:pt x="2468" y="9495"/>
                  </a:lnTo>
                  <a:close/>
                  <a:moveTo>
                    <a:pt x="5236" y="0"/>
                  </a:moveTo>
                  <a:cubicBezTo>
                    <a:pt x="4675" y="0"/>
                    <a:pt x="4308" y="690"/>
                    <a:pt x="4715" y="1160"/>
                  </a:cubicBezTo>
                  <a:cubicBezTo>
                    <a:pt x="4685" y="1270"/>
                    <a:pt x="4634" y="1391"/>
                    <a:pt x="4594" y="1541"/>
                  </a:cubicBezTo>
                  <a:cubicBezTo>
                    <a:pt x="4545" y="1702"/>
                    <a:pt x="4675" y="1814"/>
                    <a:pt x="4806" y="1814"/>
                  </a:cubicBezTo>
                  <a:cubicBezTo>
                    <a:pt x="4886" y="1814"/>
                    <a:pt x="4967" y="1771"/>
                    <a:pt x="5005" y="1671"/>
                  </a:cubicBezTo>
                  <a:cubicBezTo>
                    <a:pt x="5076" y="1471"/>
                    <a:pt x="5126" y="1310"/>
                    <a:pt x="5176" y="1190"/>
                  </a:cubicBezTo>
                  <a:cubicBezTo>
                    <a:pt x="5216" y="1090"/>
                    <a:pt x="5186" y="979"/>
                    <a:pt x="5106" y="929"/>
                  </a:cubicBezTo>
                  <a:cubicBezTo>
                    <a:pt x="4871" y="776"/>
                    <a:pt x="4994" y="435"/>
                    <a:pt x="5241" y="435"/>
                  </a:cubicBezTo>
                  <a:cubicBezTo>
                    <a:pt x="5268" y="435"/>
                    <a:pt x="5297" y="439"/>
                    <a:pt x="5326" y="448"/>
                  </a:cubicBezTo>
                  <a:lnTo>
                    <a:pt x="6289" y="709"/>
                  </a:lnTo>
                  <a:cubicBezTo>
                    <a:pt x="6570" y="789"/>
                    <a:pt x="6540" y="1200"/>
                    <a:pt x="6239" y="1230"/>
                  </a:cubicBezTo>
                  <a:cubicBezTo>
                    <a:pt x="6139" y="1240"/>
                    <a:pt x="6059" y="1320"/>
                    <a:pt x="6039" y="1421"/>
                  </a:cubicBezTo>
                  <a:cubicBezTo>
                    <a:pt x="5978" y="1872"/>
                    <a:pt x="5758" y="2785"/>
                    <a:pt x="5637" y="3246"/>
                  </a:cubicBezTo>
                  <a:cubicBezTo>
                    <a:pt x="5617" y="3306"/>
                    <a:pt x="5627" y="3367"/>
                    <a:pt x="5657" y="3417"/>
                  </a:cubicBezTo>
                  <a:cubicBezTo>
                    <a:pt x="5868" y="3768"/>
                    <a:pt x="5988" y="4179"/>
                    <a:pt x="6009" y="4590"/>
                  </a:cubicBezTo>
                  <a:lnTo>
                    <a:pt x="6009" y="4721"/>
                  </a:lnTo>
                  <a:lnTo>
                    <a:pt x="5016" y="4721"/>
                  </a:lnTo>
                  <a:cubicBezTo>
                    <a:pt x="4785" y="4610"/>
                    <a:pt x="4537" y="4555"/>
                    <a:pt x="4288" y="4555"/>
                  </a:cubicBezTo>
                  <a:cubicBezTo>
                    <a:pt x="4040" y="4555"/>
                    <a:pt x="3792" y="4610"/>
                    <a:pt x="3561" y="4721"/>
                  </a:cubicBezTo>
                  <a:lnTo>
                    <a:pt x="3360" y="4721"/>
                  </a:lnTo>
                  <a:lnTo>
                    <a:pt x="3481" y="4289"/>
                  </a:lnTo>
                  <a:cubicBezTo>
                    <a:pt x="3491" y="4249"/>
                    <a:pt x="3501" y="4219"/>
                    <a:pt x="3511" y="4179"/>
                  </a:cubicBezTo>
                  <a:lnTo>
                    <a:pt x="3511" y="4169"/>
                  </a:lnTo>
                  <a:cubicBezTo>
                    <a:pt x="3712" y="3647"/>
                    <a:pt x="4213" y="3286"/>
                    <a:pt x="4514" y="3116"/>
                  </a:cubicBezTo>
                  <a:cubicBezTo>
                    <a:pt x="4564" y="3086"/>
                    <a:pt x="4594" y="3046"/>
                    <a:pt x="4614" y="2985"/>
                  </a:cubicBezTo>
                  <a:cubicBezTo>
                    <a:pt x="4644" y="2845"/>
                    <a:pt x="4695" y="2695"/>
                    <a:pt x="4755" y="2484"/>
                  </a:cubicBezTo>
                  <a:cubicBezTo>
                    <a:pt x="4804" y="2319"/>
                    <a:pt x="4667" y="2207"/>
                    <a:pt x="4534" y="2207"/>
                  </a:cubicBezTo>
                  <a:cubicBezTo>
                    <a:pt x="4449" y="2207"/>
                    <a:pt x="4365" y="2253"/>
                    <a:pt x="4333" y="2364"/>
                  </a:cubicBezTo>
                  <a:cubicBezTo>
                    <a:pt x="4293" y="2494"/>
                    <a:pt x="4253" y="2644"/>
                    <a:pt x="4213" y="2785"/>
                  </a:cubicBezTo>
                  <a:cubicBezTo>
                    <a:pt x="3882" y="2985"/>
                    <a:pt x="3411" y="3347"/>
                    <a:pt x="3160" y="3878"/>
                  </a:cubicBezTo>
                  <a:cubicBezTo>
                    <a:pt x="2237" y="3918"/>
                    <a:pt x="1475" y="4620"/>
                    <a:pt x="1354" y="5533"/>
                  </a:cubicBezTo>
                  <a:lnTo>
                    <a:pt x="291" y="5533"/>
                  </a:lnTo>
                  <a:cubicBezTo>
                    <a:pt x="0" y="5533"/>
                    <a:pt x="0" y="5975"/>
                    <a:pt x="291" y="5975"/>
                  </a:cubicBezTo>
                  <a:lnTo>
                    <a:pt x="1565" y="5975"/>
                  </a:lnTo>
                  <a:cubicBezTo>
                    <a:pt x="1675" y="5975"/>
                    <a:pt x="1776" y="5874"/>
                    <a:pt x="1776" y="5754"/>
                  </a:cubicBezTo>
                  <a:cubicBezTo>
                    <a:pt x="1786" y="5222"/>
                    <a:pt x="2077" y="4731"/>
                    <a:pt x="2548" y="4480"/>
                  </a:cubicBezTo>
                  <a:lnTo>
                    <a:pt x="2558" y="4480"/>
                  </a:lnTo>
                  <a:cubicBezTo>
                    <a:pt x="2698" y="4410"/>
                    <a:pt x="2849" y="4360"/>
                    <a:pt x="3009" y="4330"/>
                  </a:cubicBezTo>
                  <a:lnTo>
                    <a:pt x="3009" y="4330"/>
                  </a:lnTo>
                  <a:lnTo>
                    <a:pt x="2909" y="4721"/>
                  </a:lnTo>
                  <a:lnTo>
                    <a:pt x="2879" y="4721"/>
                  </a:lnTo>
                  <a:cubicBezTo>
                    <a:pt x="2588" y="4721"/>
                    <a:pt x="2588" y="5152"/>
                    <a:pt x="2879" y="5152"/>
                  </a:cubicBezTo>
                  <a:lnTo>
                    <a:pt x="6550" y="5152"/>
                  </a:lnTo>
                  <a:cubicBezTo>
                    <a:pt x="6982" y="5152"/>
                    <a:pt x="6982" y="5804"/>
                    <a:pt x="6550" y="5804"/>
                  </a:cubicBezTo>
                  <a:lnTo>
                    <a:pt x="6029" y="5804"/>
                  </a:lnTo>
                  <a:cubicBezTo>
                    <a:pt x="5738" y="5804"/>
                    <a:pt x="5738" y="6235"/>
                    <a:pt x="6029" y="6235"/>
                  </a:cubicBezTo>
                  <a:cubicBezTo>
                    <a:pt x="6460" y="6235"/>
                    <a:pt x="6460" y="6887"/>
                    <a:pt x="6029" y="6887"/>
                  </a:cubicBezTo>
                  <a:lnTo>
                    <a:pt x="5748" y="6887"/>
                  </a:lnTo>
                  <a:cubicBezTo>
                    <a:pt x="5457" y="6887"/>
                    <a:pt x="5457" y="7319"/>
                    <a:pt x="5748" y="7319"/>
                  </a:cubicBezTo>
                  <a:cubicBezTo>
                    <a:pt x="6179" y="7319"/>
                    <a:pt x="6179" y="7971"/>
                    <a:pt x="5748" y="7971"/>
                  </a:cubicBezTo>
                  <a:lnTo>
                    <a:pt x="5537" y="7971"/>
                  </a:lnTo>
                  <a:cubicBezTo>
                    <a:pt x="5250" y="7971"/>
                    <a:pt x="5246" y="8402"/>
                    <a:pt x="5527" y="8402"/>
                  </a:cubicBezTo>
                  <a:cubicBezTo>
                    <a:pt x="5531" y="8402"/>
                    <a:pt x="5534" y="8402"/>
                    <a:pt x="5537" y="8402"/>
                  </a:cubicBezTo>
                  <a:cubicBezTo>
                    <a:pt x="5968" y="8402"/>
                    <a:pt x="5968" y="9054"/>
                    <a:pt x="5537" y="9054"/>
                  </a:cubicBezTo>
                  <a:lnTo>
                    <a:pt x="1986" y="9054"/>
                  </a:lnTo>
                  <a:cubicBezTo>
                    <a:pt x="1695" y="9054"/>
                    <a:pt x="1455" y="8823"/>
                    <a:pt x="1455" y="8532"/>
                  </a:cubicBezTo>
                  <a:lnTo>
                    <a:pt x="1455" y="8452"/>
                  </a:lnTo>
                  <a:cubicBezTo>
                    <a:pt x="1455" y="8332"/>
                    <a:pt x="1364" y="8241"/>
                    <a:pt x="1244" y="8241"/>
                  </a:cubicBezTo>
                  <a:lnTo>
                    <a:pt x="291" y="8241"/>
                  </a:lnTo>
                  <a:cubicBezTo>
                    <a:pt x="0" y="8241"/>
                    <a:pt x="0" y="8673"/>
                    <a:pt x="291" y="8673"/>
                  </a:cubicBezTo>
                  <a:lnTo>
                    <a:pt x="1043" y="8673"/>
                  </a:lnTo>
                  <a:cubicBezTo>
                    <a:pt x="1094" y="9034"/>
                    <a:pt x="1354" y="9335"/>
                    <a:pt x="1705" y="9445"/>
                  </a:cubicBezTo>
                  <a:cubicBezTo>
                    <a:pt x="1746" y="9636"/>
                    <a:pt x="1886" y="9786"/>
                    <a:pt x="2077" y="9836"/>
                  </a:cubicBezTo>
                  <a:cubicBezTo>
                    <a:pt x="4484" y="10478"/>
                    <a:pt x="4414" y="10478"/>
                    <a:pt x="4534" y="10478"/>
                  </a:cubicBezTo>
                  <a:cubicBezTo>
                    <a:pt x="4765" y="10478"/>
                    <a:pt x="4975" y="10328"/>
                    <a:pt x="5036" y="10097"/>
                  </a:cubicBezTo>
                  <a:lnTo>
                    <a:pt x="5196" y="9495"/>
                  </a:lnTo>
                  <a:lnTo>
                    <a:pt x="5537" y="9495"/>
                  </a:lnTo>
                  <a:cubicBezTo>
                    <a:pt x="5541" y="9495"/>
                    <a:pt x="5546" y="9495"/>
                    <a:pt x="5550" y="9495"/>
                  </a:cubicBezTo>
                  <a:cubicBezTo>
                    <a:pt x="6164" y="9495"/>
                    <a:pt x="6528" y="8790"/>
                    <a:pt x="6159" y="8292"/>
                  </a:cubicBezTo>
                  <a:cubicBezTo>
                    <a:pt x="6520" y="8071"/>
                    <a:pt x="6620" y="7589"/>
                    <a:pt x="6390" y="7238"/>
                  </a:cubicBezTo>
                  <a:cubicBezTo>
                    <a:pt x="6761" y="7048"/>
                    <a:pt x="6901" y="6596"/>
                    <a:pt x="6711" y="6225"/>
                  </a:cubicBezTo>
                  <a:cubicBezTo>
                    <a:pt x="7062" y="6155"/>
                    <a:pt x="7313" y="5844"/>
                    <a:pt x="7313" y="5483"/>
                  </a:cubicBezTo>
                  <a:cubicBezTo>
                    <a:pt x="7313" y="5062"/>
                    <a:pt x="6971" y="4721"/>
                    <a:pt x="6550" y="4721"/>
                  </a:cubicBezTo>
                  <a:lnTo>
                    <a:pt x="6440" y="4721"/>
                  </a:lnTo>
                  <a:lnTo>
                    <a:pt x="6440" y="4600"/>
                  </a:lnTo>
                  <a:cubicBezTo>
                    <a:pt x="6420" y="4139"/>
                    <a:pt x="6299" y="3688"/>
                    <a:pt x="6069" y="3276"/>
                  </a:cubicBezTo>
                  <a:cubicBezTo>
                    <a:pt x="6189" y="2835"/>
                    <a:pt x="6360" y="2103"/>
                    <a:pt x="6440" y="1631"/>
                  </a:cubicBezTo>
                  <a:cubicBezTo>
                    <a:pt x="6520" y="1601"/>
                    <a:pt x="6600" y="1561"/>
                    <a:pt x="6661" y="1501"/>
                  </a:cubicBezTo>
                  <a:cubicBezTo>
                    <a:pt x="7102" y="1140"/>
                    <a:pt x="6951" y="428"/>
                    <a:pt x="6400" y="287"/>
                  </a:cubicBezTo>
                  <a:lnTo>
                    <a:pt x="5427" y="26"/>
                  </a:lnTo>
                  <a:cubicBezTo>
                    <a:pt x="5361" y="9"/>
                    <a:pt x="5297" y="0"/>
                    <a:pt x="5236"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 name="Google Shape;1672;p69"/>
            <p:cNvSpPr/>
            <p:nvPr/>
          </p:nvSpPr>
          <p:spPr>
            <a:xfrm>
              <a:off x="7453506" y="2312619"/>
              <a:ext cx="11136" cy="34104"/>
            </a:xfrm>
            <a:custGeom>
              <a:avLst/>
              <a:gdLst/>
              <a:ahLst/>
              <a:cxnLst/>
              <a:rect l="l" t="t" r="r" b="b"/>
              <a:pathLst>
                <a:path w="432" h="1323" extrusionOk="0">
                  <a:moveTo>
                    <a:pt x="211" y="1"/>
                  </a:moveTo>
                  <a:cubicBezTo>
                    <a:pt x="91" y="1"/>
                    <a:pt x="0" y="101"/>
                    <a:pt x="0" y="221"/>
                  </a:cubicBezTo>
                  <a:lnTo>
                    <a:pt x="0" y="1104"/>
                  </a:lnTo>
                  <a:cubicBezTo>
                    <a:pt x="0" y="1249"/>
                    <a:pt x="108" y="1322"/>
                    <a:pt x="216" y="1322"/>
                  </a:cubicBezTo>
                  <a:cubicBezTo>
                    <a:pt x="324" y="1322"/>
                    <a:pt x="432" y="1249"/>
                    <a:pt x="432" y="1104"/>
                  </a:cubicBezTo>
                  <a:lnTo>
                    <a:pt x="432" y="221"/>
                  </a:lnTo>
                  <a:cubicBezTo>
                    <a:pt x="432" y="101"/>
                    <a:pt x="331" y="1"/>
                    <a:pt x="211"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 name="Google Shape;1673;p69"/>
            <p:cNvSpPr/>
            <p:nvPr/>
          </p:nvSpPr>
          <p:spPr>
            <a:xfrm>
              <a:off x="7416567" y="2321744"/>
              <a:ext cx="31423" cy="31139"/>
            </a:xfrm>
            <a:custGeom>
              <a:avLst/>
              <a:gdLst/>
              <a:ahLst/>
              <a:cxnLst/>
              <a:rect l="l" t="t" r="r" b="b"/>
              <a:pathLst>
                <a:path w="1219" h="1208" extrusionOk="0">
                  <a:moveTo>
                    <a:pt x="298" y="0"/>
                  </a:moveTo>
                  <a:cubicBezTo>
                    <a:pt x="140" y="0"/>
                    <a:pt x="1" y="186"/>
                    <a:pt x="119" y="349"/>
                  </a:cubicBezTo>
                  <a:lnTo>
                    <a:pt x="741" y="1111"/>
                  </a:lnTo>
                  <a:cubicBezTo>
                    <a:pt x="788" y="1180"/>
                    <a:pt x="849" y="1208"/>
                    <a:pt x="908" y="1208"/>
                  </a:cubicBezTo>
                  <a:cubicBezTo>
                    <a:pt x="1067" y="1208"/>
                    <a:pt x="1218" y="1008"/>
                    <a:pt x="1072" y="840"/>
                  </a:cubicBezTo>
                  <a:lnTo>
                    <a:pt x="460" y="78"/>
                  </a:lnTo>
                  <a:cubicBezTo>
                    <a:pt x="411" y="23"/>
                    <a:pt x="353" y="0"/>
                    <a:pt x="298"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 name="Google Shape;1674;p69"/>
            <p:cNvSpPr/>
            <p:nvPr/>
          </p:nvSpPr>
          <p:spPr>
            <a:xfrm>
              <a:off x="7470622" y="2321589"/>
              <a:ext cx="29696" cy="30804"/>
            </a:xfrm>
            <a:custGeom>
              <a:avLst/>
              <a:gdLst/>
              <a:ahLst/>
              <a:cxnLst/>
              <a:rect l="l" t="t" r="r" b="b"/>
              <a:pathLst>
                <a:path w="1152" h="1195" extrusionOk="0">
                  <a:moveTo>
                    <a:pt x="902" y="0"/>
                  </a:moveTo>
                  <a:cubicBezTo>
                    <a:pt x="840" y="0"/>
                    <a:pt x="780" y="28"/>
                    <a:pt x="741" y="84"/>
                  </a:cubicBezTo>
                  <a:lnTo>
                    <a:pt x="119" y="846"/>
                  </a:lnTo>
                  <a:cubicBezTo>
                    <a:pt x="0" y="1010"/>
                    <a:pt x="145" y="1195"/>
                    <a:pt x="301" y="1195"/>
                  </a:cubicBezTo>
                  <a:cubicBezTo>
                    <a:pt x="356" y="1195"/>
                    <a:pt x="413" y="1172"/>
                    <a:pt x="460" y="1117"/>
                  </a:cubicBezTo>
                  <a:lnTo>
                    <a:pt x="1082" y="355"/>
                  </a:lnTo>
                  <a:cubicBezTo>
                    <a:pt x="1152" y="265"/>
                    <a:pt x="1142" y="124"/>
                    <a:pt x="1042" y="54"/>
                  </a:cubicBezTo>
                  <a:cubicBezTo>
                    <a:pt x="1001" y="18"/>
                    <a:pt x="951" y="0"/>
                    <a:pt x="90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5" name="Google Shape;1675;p69"/>
          <p:cNvGrpSpPr/>
          <p:nvPr/>
        </p:nvGrpSpPr>
        <p:grpSpPr>
          <a:xfrm>
            <a:off x="6672499" y="2285707"/>
            <a:ext cx="300102" cy="382100"/>
            <a:chOff x="6672499" y="2285707"/>
            <a:chExt cx="300102" cy="382100"/>
          </a:xfrm>
        </p:grpSpPr>
        <p:sp>
          <p:nvSpPr>
            <p:cNvPr id="1676" name="Google Shape;1676;p69"/>
            <p:cNvSpPr/>
            <p:nvPr/>
          </p:nvSpPr>
          <p:spPr>
            <a:xfrm>
              <a:off x="6887252" y="2424828"/>
              <a:ext cx="11394" cy="31010"/>
            </a:xfrm>
            <a:custGeom>
              <a:avLst/>
              <a:gdLst/>
              <a:ahLst/>
              <a:cxnLst/>
              <a:rect l="l" t="t" r="r" b="b"/>
              <a:pathLst>
                <a:path w="442" h="1203" extrusionOk="0">
                  <a:moveTo>
                    <a:pt x="221" y="1"/>
                  </a:moveTo>
                  <a:cubicBezTo>
                    <a:pt x="101" y="1"/>
                    <a:pt x="0" y="101"/>
                    <a:pt x="0" y="222"/>
                  </a:cubicBezTo>
                  <a:lnTo>
                    <a:pt x="0" y="984"/>
                  </a:lnTo>
                  <a:cubicBezTo>
                    <a:pt x="0" y="1129"/>
                    <a:pt x="111" y="1202"/>
                    <a:pt x="221" y="1202"/>
                  </a:cubicBezTo>
                  <a:cubicBezTo>
                    <a:pt x="331" y="1202"/>
                    <a:pt x="442" y="1129"/>
                    <a:pt x="442" y="984"/>
                  </a:cubicBezTo>
                  <a:lnTo>
                    <a:pt x="442" y="222"/>
                  </a:lnTo>
                  <a:cubicBezTo>
                    <a:pt x="442" y="101"/>
                    <a:pt x="342" y="1"/>
                    <a:pt x="221"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 name="Google Shape;1677;p69"/>
            <p:cNvSpPr/>
            <p:nvPr/>
          </p:nvSpPr>
          <p:spPr>
            <a:xfrm>
              <a:off x="6868383" y="2424828"/>
              <a:ext cx="11136" cy="59701"/>
            </a:xfrm>
            <a:custGeom>
              <a:avLst/>
              <a:gdLst/>
              <a:ahLst/>
              <a:cxnLst/>
              <a:rect l="l" t="t" r="r" b="b"/>
              <a:pathLst>
                <a:path w="432" h="2316" extrusionOk="0">
                  <a:moveTo>
                    <a:pt x="211" y="1"/>
                  </a:moveTo>
                  <a:cubicBezTo>
                    <a:pt x="91" y="1"/>
                    <a:pt x="0" y="101"/>
                    <a:pt x="0" y="222"/>
                  </a:cubicBezTo>
                  <a:lnTo>
                    <a:pt x="0" y="2097"/>
                  </a:lnTo>
                  <a:cubicBezTo>
                    <a:pt x="0" y="2243"/>
                    <a:pt x="108" y="2315"/>
                    <a:pt x="216" y="2315"/>
                  </a:cubicBezTo>
                  <a:cubicBezTo>
                    <a:pt x="324" y="2315"/>
                    <a:pt x="432" y="2243"/>
                    <a:pt x="432" y="2097"/>
                  </a:cubicBezTo>
                  <a:lnTo>
                    <a:pt x="432" y="222"/>
                  </a:lnTo>
                  <a:cubicBezTo>
                    <a:pt x="432" y="101"/>
                    <a:pt x="331" y="1"/>
                    <a:pt x="211"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 name="Google Shape;1678;p69"/>
            <p:cNvSpPr/>
            <p:nvPr/>
          </p:nvSpPr>
          <p:spPr>
            <a:xfrm>
              <a:off x="6672499" y="2285707"/>
              <a:ext cx="300102" cy="382100"/>
            </a:xfrm>
            <a:custGeom>
              <a:avLst/>
              <a:gdLst/>
              <a:ahLst/>
              <a:cxnLst/>
              <a:rect l="l" t="t" r="r" b="b"/>
              <a:pathLst>
                <a:path w="11642" h="14823" extrusionOk="0">
                  <a:moveTo>
                    <a:pt x="5443" y="974"/>
                  </a:moveTo>
                  <a:cubicBezTo>
                    <a:pt x="5503" y="974"/>
                    <a:pt x="5553" y="1025"/>
                    <a:pt x="5553" y="1085"/>
                  </a:cubicBezTo>
                  <a:lnTo>
                    <a:pt x="5553" y="1907"/>
                  </a:lnTo>
                  <a:cubicBezTo>
                    <a:pt x="5553" y="1967"/>
                    <a:pt x="5503" y="2018"/>
                    <a:pt x="5443" y="2018"/>
                  </a:cubicBezTo>
                  <a:lnTo>
                    <a:pt x="5172" y="2018"/>
                  </a:lnTo>
                  <a:cubicBezTo>
                    <a:pt x="5112" y="2018"/>
                    <a:pt x="5062" y="1967"/>
                    <a:pt x="5062" y="1907"/>
                  </a:cubicBezTo>
                  <a:lnTo>
                    <a:pt x="5062" y="1085"/>
                  </a:lnTo>
                  <a:cubicBezTo>
                    <a:pt x="5062" y="1025"/>
                    <a:pt x="5112" y="974"/>
                    <a:pt x="5172" y="974"/>
                  </a:cubicBezTo>
                  <a:close/>
                  <a:moveTo>
                    <a:pt x="7701" y="441"/>
                  </a:moveTo>
                  <a:cubicBezTo>
                    <a:pt x="7957" y="441"/>
                    <a:pt x="8191" y="646"/>
                    <a:pt x="8191" y="924"/>
                  </a:cubicBezTo>
                  <a:lnTo>
                    <a:pt x="8191" y="2068"/>
                  </a:lnTo>
                  <a:cubicBezTo>
                    <a:pt x="8191" y="2198"/>
                    <a:pt x="8131" y="2329"/>
                    <a:pt x="8031" y="2419"/>
                  </a:cubicBezTo>
                  <a:cubicBezTo>
                    <a:pt x="8011" y="2439"/>
                    <a:pt x="8000" y="2449"/>
                    <a:pt x="7980" y="2459"/>
                  </a:cubicBezTo>
                  <a:cubicBezTo>
                    <a:pt x="7900" y="2515"/>
                    <a:pt x="7805" y="2544"/>
                    <a:pt x="7708" y="2544"/>
                  </a:cubicBezTo>
                  <a:cubicBezTo>
                    <a:pt x="7648" y="2544"/>
                    <a:pt x="7587" y="2532"/>
                    <a:pt x="7529" y="2509"/>
                  </a:cubicBezTo>
                  <a:lnTo>
                    <a:pt x="6004" y="1897"/>
                  </a:lnTo>
                  <a:lnTo>
                    <a:pt x="5994" y="1897"/>
                  </a:lnTo>
                  <a:lnTo>
                    <a:pt x="5994" y="1717"/>
                  </a:lnTo>
                  <a:lnTo>
                    <a:pt x="6416" y="1717"/>
                  </a:lnTo>
                  <a:cubicBezTo>
                    <a:pt x="6707" y="1717"/>
                    <a:pt x="6707" y="1275"/>
                    <a:pt x="6416" y="1275"/>
                  </a:cubicBezTo>
                  <a:lnTo>
                    <a:pt x="5994" y="1275"/>
                  </a:lnTo>
                  <a:lnTo>
                    <a:pt x="5994" y="1095"/>
                  </a:lnTo>
                  <a:lnTo>
                    <a:pt x="7529" y="473"/>
                  </a:lnTo>
                  <a:cubicBezTo>
                    <a:pt x="7586" y="451"/>
                    <a:pt x="7644" y="441"/>
                    <a:pt x="7701" y="441"/>
                  </a:cubicBezTo>
                  <a:close/>
                  <a:moveTo>
                    <a:pt x="1992" y="1717"/>
                  </a:moveTo>
                  <a:lnTo>
                    <a:pt x="1992" y="2068"/>
                  </a:lnTo>
                  <a:cubicBezTo>
                    <a:pt x="1992" y="2590"/>
                    <a:pt x="2430" y="2986"/>
                    <a:pt x="2918" y="2986"/>
                  </a:cubicBezTo>
                  <a:cubicBezTo>
                    <a:pt x="3029" y="2986"/>
                    <a:pt x="3144" y="2965"/>
                    <a:pt x="3256" y="2920"/>
                  </a:cubicBezTo>
                  <a:lnTo>
                    <a:pt x="4480" y="2419"/>
                  </a:lnTo>
                  <a:lnTo>
                    <a:pt x="4480" y="3201"/>
                  </a:lnTo>
                  <a:lnTo>
                    <a:pt x="1471" y="3201"/>
                  </a:lnTo>
                  <a:cubicBezTo>
                    <a:pt x="1370" y="3201"/>
                    <a:pt x="1280" y="3121"/>
                    <a:pt x="1280" y="3021"/>
                  </a:cubicBezTo>
                  <a:lnTo>
                    <a:pt x="1280" y="1897"/>
                  </a:lnTo>
                  <a:cubicBezTo>
                    <a:pt x="1280" y="1797"/>
                    <a:pt x="1370" y="1717"/>
                    <a:pt x="1471" y="1717"/>
                  </a:cubicBezTo>
                  <a:close/>
                  <a:moveTo>
                    <a:pt x="5703" y="2389"/>
                  </a:moveTo>
                  <a:lnTo>
                    <a:pt x="5703" y="3201"/>
                  </a:lnTo>
                  <a:lnTo>
                    <a:pt x="4911" y="3201"/>
                  </a:lnTo>
                  <a:lnTo>
                    <a:pt x="4911" y="2389"/>
                  </a:lnTo>
                  <a:cubicBezTo>
                    <a:pt x="4991" y="2429"/>
                    <a:pt x="5082" y="2449"/>
                    <a:pt x="5172" y="2449"/>
                  </a:cubicBezTo>
                  <a:lnTo>
                    <a:pt x="5443" y="2449"/>
                  </a:lnTo>
                  <a:cubicBezTo>
                    <a:pt x="5533" y="2449"/>
                    <a:pt x="5623" y="2429"/>
                    <a:pt x="5703" y="2389"/>
                  </a:cubicBezTo>
                  <a:close/>
                  <a:moveTo>
                    <a:pt x="6135" y="2419"/>
                  </a:moveTo>
                  <a:lnTo>
                    <a:pt x="7369" y="2920"/>
                  </a:lnTo>
                  <a:cubicBezTo>
                    <a:pt x="7475" y="2960"/>
                    <a:pt x="7587" y="2980"/>
                    <a:pt x="7701" y="2980"/>
                  </a:cubicBezTo>
                  <a:cubicBezTo>
                    <a:pt x="7791" y="2980"/>
                    <a:pt x="7882" y="2967"/>
                    <a:pt x="7970" y="2940"/>
                  </a:cubicBezTo>
                  <a:lnTo>
                    <a:pt x="7970" y="3201"/>
                  </a:lnTo>
                  <a:lnTo>
                    <a:pt x="6135" y="3201"/>
                  </a:lnTo>
                  <a:lnTo>
                    <a:pt x="6135" y="2419"/>
                  </a:lnTo>
                  <a:close/>
                  <a:moveTo>
                    <a:pt x="9144" y="1717"/>
                  </a:moveTo>
                  <a:cubicBezTo>
                    <a:pt x="9254" y="1717"/>
                    <a:pt x="9335" y="1797"/>
                    <a:pt x="9335" y="1897"/>
                  </a:cubicBezTo>
                  <a:lnTo>
                    <a:pt x="9335" y="3021"/>
                  </a:lnTo>
                  <a:cubicBezTo>
                    <a:pt x="9335" y="3121"/>
                    <a:pt x="9254" y="3201"/>
                    <a:pt x="9144" y="3201"/>
                  </a:cubicBezTo>
                  <a:lnTo>
                    <a:pt x="8392" y="3201"/>
                  </a:lnTo>
                  <a:lnTo>
                    <a:pt x="8402" y="2670"/>
                  </a:lnTo>
                  <a:cubicBezTo>
                    <a:pt x="8542" y="2499"/>
                    <a:pt x="8622" y="2288"/>
                    <a:pt x="8622" y="2068"/>
                  </a:cubicBezTo>
                  <a:lnTo>
                    <a:pt x="8622" y="1717"/>
                  </a:lnTo>
                  <a:close/>
                  <a:moveTo>
                    <a:pt x="8863" y="5067"/>
                  </a:moveTo>
                  <a:cubicBezTo>
                    <a:pt x="8923" y="5067"/>
                    <a:pt x="8983" y="5117"/>
                    <a:pt x="8983" y="5187"/>
                  </a:cubicBezTo>
                  <a:lnTo>
                    <a:pt x="8983" y="7916"/>
                  </a:lnTo>
                  <a:cubicBezTo>
                    <a:pt x="8983" y="7986"/>
                    <a:pt x="8923" y="8036"/>
                    <a:pt x="8863" y="8036"/>
                  </a:cubicBezTo>
                  <a:lnTo>
                    <a:pt x="7499" y="8036"/>
                  </a:lnTo>
                  <a:cubicBezTo>
                    <a:pt x="7429" y="8036"/>
                    <a:pt x="7379" y="7986"/>
                    <a:pt x="7379" y="7916"/>
                  </a:cubicBezTo>
                  <a:lnTo>
                    <a:pt x="7379" y="5187"/>
                  </a:lnTo>
                  <a:cubicBezTo>
                    <a:pt x="7379" y="5117"/>
                    <a:pt x="7429" y="5067"/>
                    <a:pt x="7499" y="5067"/>
                  </a:cubicBezTo>
                  <a:close/>
                  <a:moveTo>
                    <a:pt x="7970" y="3643"/>
                  </a:moveTo>
                  <a:lnTo>
                    <a:pt x="7970" y="4626"/>
                  </a:lnTo>
                  <a:lnTo>
                    <a:pt x="7509" y="4626"/>
                  </a:lnTo>
                  <a:cubicBezTo>
                    <a:pt x="7198" y="4626"/>
                    <a:pt x="6947" y="4876"/>
                    <a:pt x="6947" y="5187"/>
                  </a:cubicBezTo>
                  <a:lnTo>
                    <a:pt x="6947" y="7916"/>
                  </a:lnTo>
                  <a:cubicBezTo>
                    <a:pt x="6947" y="8226"/>
                    <a:pt x="7198" y="8477"/>
                    <a:pt x="7509" y="8477"/>
                  </a:cubicBezTo>
                  <a:lnTo>
                    <a:pt x="8733" y="8477"/>
                  </a:lnTo>
                  <a:lnTo>
                    <a:pt x="8733" y="8608"/>
                  </a:lnTo>
                  <a:cubicBezTo>
                    <a:pt x="8733" y="8728"/>
                    <a:pt x="8642" y="8828"/>
                    <a:pt x="8522" y="8828"/>
                  </a:cubicBezTo>
                  <a:lnTo>
                    <a:pt x="6045" y="8828"/>
                  </a:lnTo>
                  <a:cubicBezTo>
                    <a:pt x="6686" y="8377"/>
                    <a:pt x="6536" y="7384"/>
                    <a:pt x="5784" y="7153"/>
                  </a:cubicBezTo>
                  <a:cubicBezTo>
                    <a:pt x="5690" y="7123"/>
                    <a:pt x="5594" y="7108"/>
                    <a:pt x="5498" y="7108"/>
                  </a:cubicBezTo>
                  <a:cubicBezTo>
                    <a:pt x="5370" y="7108"/>
                    <a:pt x="5243" y="7136"/>
                    <a:pt x="5122" y="7193"/>
                  </a:cubicBezTo>
                  <a:lnTo>
                    <a:pt x="4911" y="7284"/>
                  </a:lnTo>
                  <a:lnTo>
                    <a:pt x="4911" y="3643"/>
                  </a:lnTo>
                  <a:lnTo>
                    <a:pt x="5703" y="3643"/>
                  </a:lnTo>
                  <a:lnTo>
                    <a:pt x="5703" y="6622"/>
                  </a:lnTo>
                  <a:cubicBezTo>
                    <a:pt x="5703" y="6767"/>
                    <a:pt x="5811" y="6840"/>
                    <a:pt x="5919" y="6840"/>
                  </a:cubicBezTo>
                  <a:cubicBezTo>
                    <a:pt x="6027" y="6840"/>
                    <a:pt x="6135" y="6767"/>
                    <a:pt x="6135" y="6622"/>
                  </a:cubicBezTo>
                  <a:lnTo>
                    <a:pt x="6135" y="3643"/>
                  </a:lnTo>
                  <a:close/>
                  <a:moveTo>
                    <a:pt x="2824" y="1"/>
                  </a:moveTo>
                  <a:cubicBezTo>
                    <a:pt x="2818" y="1"/>
                    <a:pt x="2811" y="1"/>
                    <a:pt x="2805" y="2"/>
                  </a:cubicBezTo>
                  <a:cubicBezTo>
                    <a:pt x="2343" y="62"/>
                    <a:pt x="1992" y="453"/>
                    <a:pt x="1992" y="914"/>
                  </a:cubicBezTo>
                  <a:lnTo>
                    <a:pt x="1992" y="1265"/>
                  </a:lnTo>
                  <a:lnTo>
                    <a:pt x="1471" y="1265"/>
                  </a:lnTo>
                  <a:cubicBezTo>
                    <a:pt x="1120" y="1265"/>
                    <a:pt x="849" y="1546"/>
                    <a:pt x="849" y="1897"/>
                  </a:cubicBezTo>
                  <a:lnTo>
                    <a:pt x="849" y="3011"/>
                  </a:lnTo>
                  <a:cubicBezTo>
                    <a:pt x="849" y="3342"/>
                    <a:pt x="1109" y="3612"/>
                    <a:pt x="1451" y="3633"/>
                  </a:cubicBezTo>
                  <a:lnTo>
                    <a:pt x="1451" y="8608"/>
                  </a:lnTo>
                  <a:cubicBezTo>
                    <a:pt x="1451" y="8828"/>
                    <a:pt x="1551" y="9029"/>
                    <a:pt x="1731" y="9149"/>
                  </a:cubicBezTo>
                  <a:cubicBezTo>
                    <a:pt x="1774" y="9177"/>
                    <a:pt x="1816" y="9189"/>
                    <a:pt x="1855" y="9189"/>
                  </a:cubicBezTo>
                  <a:cubicBezTo>
                    <a:pt x="2042" y="9189"/>
                    <a:pt x="2171" y="8921"/>
                    <a:pt x="1972" y="8788"/>
                  </a:cubicBezTo>
                  <a:cubicBezTo>
                    <a:pt x="1912" y="8748"/>
                    <a:pt x="1882" y="8678"/>
                    <a:pt x="1882" y="8608"/>
                  </a:cubicBezTo>
                  <a:lnTo>
                    <a:pt x="1882" y="3643"/>
                  </a:lnTo>
                  <a:lnTo>
                    <a:pt x="4480" y="3643"/>
                  </a:lnTo>
                  <a:lnTo>
                    <a:pt x="4480" y="7484"/>
                  </a:lnTo>
                  <a:lnTo>
                    <a:pt x="3226" y="8056"/>
                  </a:lnTo>
                  <a:cubicBezTo>
                    <a:pt x="2895" y="8206"/>
                    <a:pt x="2654" y="8487"/>
                    <a:pt x="2544" y="8828"/>
                  </a:cubicBezTo>
                  <a:lnTo>
                    <a:pt x="2203" y="9942"/>
                  </a:lnTo>
                  <a:cubicBezTo>
                    <a:pt x="2183" y="10002"/>
                    <a:pt x="2153" y="10072"/>
                    <a:pt x="2103" y="10132"/>
                  </a:cubicBezTo>
                  <a:lnTo>
                    <a:pt x="1761" y="10523"/>
                  </a:lnTo>
                  <a:cubicBezTo>
                    <a:pt x="1655" y="10461"/>
                    <a:pt x="1537" y="10431"/>
                    <a:pt x="1419" y="10431"/>
                  </a:cubicBezTo>
                  <a:cubicBezTo>
                    <a:pt x="1215" y="10431"/>
                    <a:pt x="1012" y="10522"/>
                    <a:pt x="879" y="10694"/>
                  </a:cubicBezTo>
                  <a:lnTo>
                    <a:pt x="147" y="11627"/>
                  </a:lnTo>
                  <a:cubicBezTo>
                    <a:pt x="1" y="11795"/>
                    <a:pt x="152" y="11994"/>
                    <a:pt x="315" y="11994"/>
                  </a:cubicBezTo>
                  <a:cubicBezTo>
                    <a:pt x="376" y="11994"/>
                    <a:pt x="438" y="11966"/>
                    <a:pt x="488" y="11898"/>
                  </a:cubicBezTo>
                  <a:lnTo>
                    <a:pt x="1220" y="10955"/>
                  </a:lnTo>
                  <a:cubicBezTo>
                    <a:pt x="1271" y="10898"/>
                    <a:pt x="1341" y="10867"/>
                    <a:pt x="1412" y="10867"/>
                  </a:cubicBezTo>
                  <a:cubicBezTo>
                    <a:pt x="1467" y="10867"/>
                    <a:pt x="1523" y="10885"/>
                    <a:pt x="1571" y="10925"/>
                  </a:cubicBezTo>
                  <a:lnTo>
                    <a:pt x="4269" y="13151"/>
                  </a:lnTo>
                  <a:cubicBezTo>
                    <a:pt x="4369" y="13242"/>
                    <a:pt x="4379" y="13392"/>
                    <a:pt x="4299" y="13503"/>
                  </a:cubicBezTo>
                  <a:lnTo>
                    <a:pt x="3547" y="14455"/>
                  </a:lnTo>
                  <a:cubicBezTo>
                    <a:pt x="3401" y="14623"/>
                    <a:pt x="3557" y="14823"/>
                    <a:pt x="3719" y="14823"/>
                  </a:cubicBezTo>
                  <a:cubicBezTo>
                    <a:pt x="3780" y="14823"/>
                    <a:pt x="3841" y="14795"/>
                    <a:pt x="3888" y="14726"/>
                  </a:cubicBezTo>
                  <a:lnTo>
                    <a:pt x="4640" y="13763"/>
                  </a:lnTo>
                  <a:cubicBezTo>
                    <a:pt x="4831" y="13533"/>
                    <a:pt x="4841" y="13212"/>
                    <a:pt x="4670" y="12961"/>
                  </a:cubicBezTo>
                  <a:lnTo>
                    <a:pt x="5182" y="12359"/>
                  </a:lnTo>
                  <a:cubicBezTo>
                    <a:pt x="5262" y="12259"/>
                    <a:pt x="5383" y="12189"/>
                    <a:pt x="5513" y="12158"/>
                  </a:cubicBezTo>
                  <a:lnTo>
                    <a:pt x="6586" y="11978"/>
                  </a:lnTo>
                  <a:cubicBezTo>
                    <a:pt x="6861" y="11930"/>
                    <a:pt x="6804" y="11543"/>
                    <a:pt x="6560" y="11543"/>
                  </a:cubicBezTo>
                  <a:cubicBezTo>
                    <a:pt x="6546" y="11543"/>
                    <a:pt x="6531" y="11544"/>
                    <a:pt x="6516" y="11547"/>
                  </a:cubicBezTo>
                  <a:lnTo>
                    <a:pt x="5443" y="11737"/>
                  </a:lnTo>
                  <a:cubicBezTo>
                    <a:pt x="5212" y="11777"/>
                    <a:pt x="5001" y="11898"/>
                    <a:pt x="4851" y="12078"/>
                  </a:cubicBezTo>
                  <a:lnTo>
                    <a:pt x="4349" y="12670"/>
                  </a:lnTo>
                  <a:lnTo>
                    <a:pt x="2092" y="10794"/>
                  </a:lnTo>
                  <a:lnTo>
                    <a:pt x="2423" y="10403"/>
                  </a:lnTo>
                  <a:cubicBezTo>
                    <a:pt x="2504" y="10303"/>
                    <a:pt x="2574" y="10192"/>
                    <a:pt x="2614" y="10062"/>
                  </a:cubicBezTo>
                  <a:lnTo>
                    <a:pt x="2955" y="8959"/>
                  </a:lnTo>
                  <a:cubicBezTo>
                    <a:pt x="3015" y="8728"/>
                    <a:pt x="3176" y="8547"/>
                    <a:pt x="3396" y="8457"/>
                  </a:cubicBezTo>
                  <a:lnTo>
                    <a:pt x="4771" y="7825"/>
                  </a:lnTo>
                  <a:lnTo>
                    <a:pt x="5282" y="7595"/>
                  </a:lnTo>
                  <a:cubicBezTo>
                    <a:pt x="5363" y="7558"/>
                    <a:pt x="5440" y="7542"/>
                    <a:pt x="5512" y="7542"/>
                  </a:cubicBezTo>
                  <a:cubicBezTo>
                    <a:pt x="5996" y="7542"/>
                    <a:pt x="6245" y="8273"/>
                    <a:pt x="5703" y="8517"/>
                  </a:cubicBezTo>
                  <a:lnTo>
                    <a:pt x="4720" y="9009"/>
                  </a:lnTo>
                  <a:cubicBezTo>
                    <a:pt x="4530" y="9099"/>
                    <a:pt x="4389" y="9270"/>
                    <a:pt x="4329" y="9470"/>
                  </a:cubicBezTo>
                  <a:cubicBezTo>
                    <a:pt x="4289" y="9571"/>
                    <a:pt x="4279" y="9671"/>
                    <a:pt x="4299" y="9771"/>
                  </a:cubicBezTo>
                  <a:cubicBezTo>
                    <a:pt x="4339" y="10152"/>
                    <a:pt x="4650" y="10443"/>
                    <a:pt x="5031" y="10463"/>
                  </a:cubicBezTo>
                  <a:lnTo>
                    <a:pt x="7950" y="10544"/>
                  </a:lnTo>
                  <a:cubicBezTo>
                    <a:pt x="7984" y="10547"/>
                    <a:pt x="8018" y="10549"/>
                    <a:pt x="8052" y="10549"/>
                  </a:cubicBezTo>
                  <a:cubicBezTo>
                    <a:pt x="8308" y="10549"/>
                    <a:pt x="8557" y="10450"/>
                    <a:pt x="8743" y="10273"/>
                  </a:cubicBezTo>
                  <a:lnTo>
                    <a:pt x="10418" y="8738"/>
                  </a:lnTo>
                  <a:cubicBezTo>
                    <a:pt x="10508" y="8650"/>
                    <a:pt x="10607" y="8614"/>
                    <a:pt x="10702" y="8614"/>
                  </a:cubicBezTo>
                  <a:cubicBezTo>
                    <a:pt x="11030" y="8614"/>
                    <a:pt x="11309" y="9054"/>
                    <a:pt x="10990" y="9350"/>
                  </a:cubicBezTo>
                  <a:lnTo>
                    <a:pt x="9234" y="10975"/>
                  </a:lnTo>
                  <a:cubicBezTo>
                    <a:pt x="9144" y="11055"/>
                    <a:pt x="9044" y="11105"/>
                    <a:pt x="8923" y="11125"/>
                  </a:cubicBezTo>
                  <a:lnTo>
                    <a:pt x="7369" y="11396"/>
                  </a:lnTo>
                  <a:cubicBezTo>
                    <a:pt x="7118" y="11446"/>
                    <a:pt x="7148" y="11827"/>
                    <a:pt x="7409" y="11827"/>
                  </a:cubicBezTo>
                  <a:lnTo>
                    <a:pt x="7449" y="11827"/>
                  </a:lnTo>
                  <a:lnTo>
                    <a:pt x="9004" y="11557"/>
                  </a:lnTo>
                  <a:cubicBezTo>
                    <a:pt x="9194" y="11527"/>
                    <a:pt x="9385" y="11436"/>
                    <a:pt x="9525" y="11296"/>
                  </a:cubicBezTo>
                  <a:lnTo>
                    <a:pt x="11280" y="9671"/>
                  </a:lnTo>
                  <a:cubicBezTo>
                    <a:pt x="11632" y="9350"/>
                    <a:pt x="11642" y="8808"/>
                    <a:pt x="11321" y="8457"/>
                  </a:cubicBezTo>
                  <a:cubicBezTo>
                    <a:pt x="11153" y="8279"/>
                    <a:pt x="10927" y="8188"/>
                    <a:pt x="10700" y="8188"/>
                  </a:cubicBezTo>
                  <a:cubicBezTo>
                    <a:pt x="10493" y="8188"/>
                    <a:pt x="10284" y="8264"/>
                    <a:pt x="10117" y="8417"/>
                  </a:cubicBezTo>
                  <a:lnTo>
                    <a:pt x="8462" y="9962"/>
                  </a:lnTo>
                  <a:cubicBezTo>
                    <a:pt x="8348" y="10058"/>
                    <a:pt x="8212" y="10116"/>
                    <a:pt x="8065" y="10116"/>
                  </a:cubicBezTo>
                  <a:cubicBezTo>
                    <a:pt x="8044" y="10116"/>
                    <a:pt x="8022" y="10115"/>
                    <a:pt x="8000" y="10112"/>
                  </a:cubicBezTo>
                  <a:lnTo>
                    <a:pt x="7990" y="10112"/>
                  </a:lnTo>
                  <a:lnTo>
                    <a:pt x="5062" y="10032"/>
                  </a:lnTo>
                  <a:cubicBezTo>
                    <a:pt x="4891" y="10022"/>
                    <a:pt x="4761" y="9902"/>
                    <a:pt x="4741" y="9731"/>
                  </a:cubicBezTo>
                  <a:cubicBezTo>
                    <a:pt x="4731" y="9691"/>
                    <a:pt x="4741" y="9641"/>
                    <a:pt x="4751" y="9601"/>
                  </a:cubicBezTo>
                  <a:cubicBezTo>
                    <a:pt x="4781" y="9510"/>
                    <a:pt x="4841" y="9440"/>
                    <a:pt x="4921" y="9400"/>
                  </a:cubicBezTo>
                  <a:lnTo>
                    <a:pt x="5202" y="9260"/>
                  </a:lnTo>
                  <a:lnTo>
                    <a:pt x="8522" y="9260"/>
                  </a:lnTo>
                  <a:cubicBezTo>
                    <a:pt x="8883" y="9260"/>
                    <a:pt x="9174" y="8969"/>
                    <a:pt x="9174" y="8608"/>
                  </a:cubicBezTo>
                  <a:lnTo>
                    <a:pt x="9174" y="8387"/>
                  </a:lnTo>
                  <a:cubicBezTo>
                    <a:pt x="9325" y="8277"/>
                    <a:pt x="9425" y="8106"/>
                    <a:pt x="9425" y="7916"/>
                  </a:cubicBezTo>
                  <a:lnTo>
                    <a:pt x="9425" y="5187"/>
                  </a:lnTo>
                  <a:cubicBezTo>
                    <a:pt x="9425" y="4876"/>
                    <a:pt x="9164" y="4626"/>
                    <a:pt x="8863" y="4626"/>
                  </a:cubicBezTo>
                  <a:lnTo>
                    <a:pt x="8402" y="4626"/>
                  </a:lnTo>
                  <a:lnTo>
                    <a:pt x="8402" y="3633"/>
                  </a:lnTo>
                  <a:lnTo>
                    <a:pt x="8733" y="3633"/>
                  </a:lnTo>
                  <a:lnTo>
                    <a:pt x="8733" y="3974"/>
                  </a:lnTo>
                  <a:cubicBezTo>
                    <a:pt x="8733" y="4119"/>
                    <a:pt x="8841" y="4192"/>
                    <a:pt x="8948" y="4192"/>
                  </a:cubicBezTo>
                  <a:cubicBezTo>
                    <a:pt x="9056" y="4192"/>
                    <a:pt x="9164" y="4119"/>
                    <a:pt x="9164" y="3974"/>
                  </a:cubicBezTo>
                  <a:lnTo>
                    <a:pt x="9164" y="3633"/>
                  </a:lnTo>
                  <a:cubicBezTo>
                    <a:pt x="9495" y="3623"/>
                    <a:pt x="9766" y="3352"/>
                    <a:pt x="9766" y="3021"/>
                  </a:cubicBezTo>
                  <a:lnTo>
                    <a:pt x="9766" y="1897"/>
                  </a:lnTo>
                  <a:cubicBezTo>
                    <a:pt x="9766" y="1546"/>
                    <a:pt x="9485" y="1275"/>
                    <a:pt x="9144" y="1275"/>
                  </a:cubicBezTo>
                  <a:lnTo>
                    <a:pt x="8612" y="1275"/>
                  </a:lnTo>
                  <a:lnTo>
                    <a:pt x="8612" y="924"/>
                  </a:lnTo>
                  <a:cubicBezTo>
                    <a:pt x="8612" y="397"/>
                    <a:pt x="8186" y="1"/>
                    <a:pt x="7705" y="1"/>
                  </a:cubicBezTo>
                  <a:cubicBezTo>
                    <a:pt x="7591" y="1"/>
                    <a:pt x="7474" y="24"/>
                    <a:pt x="7359" y="72"/>
                  </a:cubicBezTo>
                  <a:lnTo>
                    <a:pt x="5814" y="684"/>
                  </a:lnTo>
                  <a:cubicBezTo>
                    <a:pt x="5714" y="583"/>
                    <a:pt x="5583" y="533"/>
                    <a:pt x="5443" y="533"/>
                  </a:cubicBezTo>
                  <a:lnTo>
                    <a:pt x="5172" y="533"/>
                  </a:lnTo>
                  <a:cubicBezTo>
                    <a:pt x="5031" y="533"/>
                    <a:pt x="4891" y="583"/>
                    <a:pt x="4791" y="684"/>
                  </a:cubicBezTo>
                  <a:lnTo>
                    <a:pt x="3758" y="272"/>
                  </a:lnTo>
                  <a:cubicBezTo>
                    <a:pt x="3725" y="259"/>
                    <a:pt x="3695" y="253"/>
                    <a:pt x="3667" y="253"/>
                  </a:cubicBezTo>
                  <a:cubicBezTo>
                    <a:pt x="3457" y="253"/>
                    <a:pt x="3367" y="576"/>
                    <a:pt x="3597" y="674"/>
                  </a:cubicBezTo>
                  <a:lnTo>
                    <a:pt x="4630" y="1085"/>
                  </a:lnTo>
                  <a:lnTo>
                    <a:pt x="4630" y="1275"/>
                  </a:lnTo>
                  <a:lnTo>
                    <a:pt x="4209" y="1275"/>
                  </a:lnTo>
                  <a:cubicBezTo>
                    <a:pt x="3918" y="1275"/>
                    <a:pt x="3918" y="1707"/>
                    <a:pt x="4209" y="1707"/>
                  </a:cubicBezTo>
                  <a:lnTo>
                    <a:pt x="4630" y="1707"/>
                  </a:lnTo>
                  <a:lnTo>
                    <a:pt x="4630" y="1887"/>
                  </a:lnTo>
                  <a:lnTo>
                    <a:pt x="4610" y="1887"/>
                  </a:lnTo>
                  <a:lnTo>
                    <a:pt x="3096" y="2499"/>
                  </a:lnTo>
                  <a:cubicBezTo>
                    <a:pt x="3035" y="2524"/>
                    <a:pt x="2974" y="2535"/>
                    <a:pt x="2914" y="2535"/>
                  </a:cubicBezTo>
                  <a:cubicBezTo>
                    <a:pt x="2658" y="2535"/>
                    <a:pt x="2434" y="2324"/>
                    <a:pt x="2434" y="2048"/>
                  </a:cubicBezTo>
                  <a:lnTo>
                    <a:pt x="2434" y="914"/>
                  </a:lnTo>
                  <a:cubicBezTo>
                    <a:pt x="2434" y="664"/>
                    <a:pt x="2614" y="463"/>
                    <a:pt x="2855" y="433"/>
                  </a:cubicBezTo>
                  <a:cubicBezTo>
                    <a:pt x="3119" y="384"/>
                    <a:pt x="3078" y="1"/>
                    <a:pt x="2824"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79" name="Google Shape;1679;p69"/>
          <p:cNvGrpSpPr/>
          <p:nvPr/>
        </p:nvGrpSpPr>
        <p:grpSpPr>
          <a:xfrm>
            <a:off x="2240625" y="2868201"/>
            <a:ext cx="236277" cy="381455"/>
            <a:chOff x="2240625" y="2868201"/>
            <a:chExt cx="236277" cy="381455"/>
          </a:xfrm>
        </p:grpSpPr>
        <p:sp>
          <p:nvSpPr>
            <p:cNvPr id="1680" name="Google Shape;1680;p69"/>
            <p:cNvSpPr/>
            <p:nvPr/>
          </p:nvSpPr>
          <p:spPr>
            <a:xfrm>
              <a:off x="2240625" y="2868201"/>
              <a:ext cx="236277" cy="381455"/>
            </a:xfrm>
            <a:custGeom>
              <a:avLst/>
              <a:gdLst/>
              <a:ahLst/>
              <a:cxnLst/>
              <a:rect l="l" t="t" r="r" b="b"/>
              <a:pathLst>
                <a:path w="9166" h="14798" extrusionOk="0">
                  <a:moveTo>
                    <a:pt x="2809" y="454"/>
                  </a:moveTo>
                  <a:lnTo>
                    <a:pt x="4404" y="1548"/>
                  </a:lnTo>
                  <a:lnTo>
                    <a:pt x="2829" y="2501"/>
                  </a:lnTo>
                  <a:lnTo>
                    <a:pt x="1194" y="1538"/>
                  </a:lnTo>
                  <a:lnTo>
                    <a:pt x="2809" y="454"/>
                  </a:lnTo>
                  <a:close/>
                  <a:moveTo>
                    <a:pt x="4534" y="1969"/>
                  </a:moveTo>
                  <a:lnTo>
                    <a:pt x="3933" y="6643"/>
                  </a:lnTo>
                  <a:lnTo>
                    <a:pt x="3060" y="6643"/>
                  </a:lnTo>
                  <a:lnTo>
                    <a:pt x="3060" y="2882"/>
                  </a:lnTo>
                  <a:lnTo>
                    <a:pt x="4534" y="1969"/>
                  </a:lnTo>
                  <a:close/>
                  <a:moveTo>
                    <a:pt x="5146" y="7075"/>
                  </a:moveTo>
                  <a:cubicBezTo>
                    <a:pt x="5186" y="7075"/>
                    <a:pt x="5227" y="7105"/>
                    <a:pt x="5227" y="7155"/>
                  </a:cubicBezTo>
                  <a:lnTo>
                    <a:pt x="5227" y="7927"/>
                  </a:lnTo>
                  <a:cubicBezTo>
                    <a:pt x="5227" y="7977"/>
                    <a:pt x="5186" y="8007"/>
                    <a:pt x="5146" y="8007"/>
                  </a:cubicBezTo>
                  <a:lnTo>
                    <a:pt x="522" y="8007"/>
                  </a:lnTo>
                  <a:cubicBezTo>
                    <a:pt x="482" y="8007"/>
                    <a:pt x="442" y="7977"/>
                    <a:pt x="442" y="7927"/>
                  </a:cubicBezTo>
                  <a:lnTo>
                    <a:pt x="442" y="7155"/>
                  </a:lnTo>
                  <a:cubicBezTo>
                    <a:pt x="442" y="7105"/>
                    <a:pt x="482" y="7075"/>
                    <a:pt x="522" y="7075"/>
                  </a:cubicBezTo>
                  <a:close/>
                  <a:moveTo>
                    <a:pt x="1525" y="8449"/>
                  </a:moveTo>
                  <a:lnTo>
                    <a:pt x="1525" y="8800"/>
                  </a:lnTo>
                  <a:cubicBezTo>
                    <a:pt x="1525" y="8930"/>
                    <a:pt x="1555" y="9061"/>
                    <a:pt x="1606" y="9181"/>
                  </a:cubicBezTo>
                  <a:lnTo>
                    <a:pt x="1184" y="9181"/>
                  </a:lnTo>
                  <a:cubicBezTo>
                    <a:pt x="703" y="9181"/>
                    <a:pt x="703" y="8449"/>
                    <a:pt x="1184" y="8449"/>
                  </a:cubicBezTo>
                  <a:close/>
                  <a:moveTo>
                    <a:pt x="1937" y="9612"/>
                  </a:moveTo>
                  <a:cubicBezTo>
                    <a:pt x="2097" y="9723"/>
                    <a:pt x="2278" y="9793"/>
                    <a:pt x="2468" y="9813"/>
                  </a:cubicBezTo>
                  <a:lnTo>
                    <a:pt x="2468" y="9803"/>
                  </a:lnTo>
                  <a:lnTo>
                    <a:pt x="2468" y="9803"/>
                  </a:lnTo>
                  <a:cubicBezTo>
                    <a:pt x="2599" y="10054"/>
                    <a:pt x="2418" y="10345"/>
                    <a:pt x="2147" y="10345"/>
                  </a:cubicBezTo>
                  <a:lnTo>
                    <a:pt x="1184" y="10345"/>
                  </a:lnTo>
                  <a:cubicBezTo>
                    <a:pt x="703" y="10345"/>
                    <a:pt x="703" y="9612"/>
                    <a:pt x="1184" y="9612"/>
                  </a:cubicBezTo>
                  <a:close/>
                  <a:moveTo>
                    <a:pt x="2147" y="10776"/>
                  </a:moveTo>
                  <a:cubicBezTo>
                    <a:pt x="2639" y="10776"/>
                    <a:pt x="2639" y="11508"/>
                    <a:pt x="2147" y="11508"/>
                  </a:cubicBezTo>
                  <a:lnTo>
                    <a:pt x="1194" y="11508"/>
                  </a:lnTo>
                  <a:cubicBezTo>
                    <a:pt x="984" y="11508"/>
                    <a:pt x="823" y="11348"/>
                    <a:pt x="823" y="11147"/>
                  </a:cubicBezTo>
                  <a:cubicBezTo>
                    <a:pt x="823" y="10936"/>
                    <a:pt x="984" y="10776"/>
                    <a:pt x="1184" y="10776"/>
                  </a:cubicBezTo>
                  <a:close/>
                  <a:moveTo>
                    <a:pt x="2147" y="11939"/>
                  </a:moveTo>
                  <a:cubicBezTo>
                    <a:pt x="2629" y="11939"/>
                    <a:pt x="2629" y="12672"/>
                    <a:pt x="2147" y="12672"/>
                  </a:cubicBezTo>
                  <a:lnTo>
                    <a:pt x="1194" y="12672"/>
                  </a:lnTo>
                  <a:cubicBezTo>
                    <a:pt x="703" y="12672"/>
                    <a:pt x="703" y="11939"/>
                    <a:pt x="1194" y="11939"/>
                  </a:cubicBezTo>
                  <a:close/>
                  <a:moveTo>
                    <a:pt x="3572" y="9803"/>
                  </a:moveTo>
                  <a:lnTo>
                    <a:pt x="3572" y="10034"/>
                  </a:lnTo>
                  <a:lnTo>
                    <a:pt x="3572" y="13735"/>
                  </a:lnTo>
                  <a:cubicBezTo>
                    <a:pt x="3572" y="13765"/>
                    <a:pt x="3551" y="13795"/>
                    <a:pt x="3511" y="13795"/>
                  </a:cubicBezTo>
                  <a:lnTo>
                    <a:pt x="2157" y="13795"/>
                  </a:lnTo>
                  <a:cubicBezTo>
                    <a:pt x="2117" y="13795"/>
                    <a:pt x="2097" y="13765"/>
                    <a:pt x="2097" y="13735"/>
                  </a:cubicBezTo>
                  <a:lnTo>
                    <a:pt x="2097" y="13103"/>
                  </a:lnTo>
                  <a:lnTo>
                    <a:pt x="2147" y="13103"/>
                  </a:lnTo>
                  <a:cubicBezTo>
                    <a:pt x="2857" y="13093"/>
                    <a:pt x="3208" y="12216"/>
                    <a:pt x="2694" y="11724"/>
                  </a:cubicBezTo>
                  <a:lnTo>
                    <a:pt x="2694" y="11724"/>
                  </a:lnTo>
                  <a:cubicBezTo>
                    <a:pt x="3030" y="11402"/>
                    <a:pt x="3028" y="10874"/>
                    <a:pt x="2689" y="10555"/>
                  </a:cubicBezTo>
                  <a:cubicBezTo>
                    <a:pt x="2899" y="10365"/>
                    <a:pt x="2990" y="10084"/>
                    <a:pt x="2930" y="9803"/>
                  </a:cubicBezTo>
                  <a:close/>
                  <a:moveTo>
                    <a:pt x="2814" y="1"/>
                  </a:moveTo>
                  <a:cubicBezTo>
                    <a:pt x="2754" y="1"/>
                    <a:pt x="2694" y="18"/>
                    <a:pt x="2639" y="53"/>
                  </a:cubicBezTo>
                  <a:lnTo>
                    <a:pt x="663" y="1377"/>
                  </a:lnTo>
                  <a:lnTo>
                    <a:pt x="643" y="1397"/>
                  </a:lnTo>
                  <a:lnTo>
                    <a:pt x="633" y="1397"/>
                  </a:lnTo>
                  <a:lnTo>
                    <a:pt x="623" y="1417"/>
                  </a:lnTo>
                  <a:lnTo>
                    <a:pt x="613" y="1427"/>
                  </a:lnTo>
                  <a:lnTo>
                    <a:pt x="602" y="1437"/>
                  </a:lnTo>
                  <a:lnTo>
                    <a:pt x="602" y="1448"/>
                  </a:lnTo>
                  <a:lnTo>
                    <a:pt x="592" y="1458"/>
                  </a:lnTo>
                  <a:lnTo>
                    <a:pt x="592" y="1468"/>
                  </a:lnTo>
                  <a:lnTo>
                    <a:pt x="592" y="1488"/>
                  </a:lnTo>
                  <a:lnTo>
                    <a:pt x="592" y="1498"/>
                  </a:lnTo>
                  <a:lnTo>
                    <a:pt x="592" y="1508"/>
                  </a:lnTo>
                  <a:lnTo>
                    <a:pt x="592" y="1528"/>
                  </a:lnTo>
                  <a:lnTo>
                    <a:pt x="592" y="1538"/>
                  </a:lnTo>
                  <a:lnTo>
                    <a:pt x="592" y="1548"/>
                  </a:lnTo>
                  <a:lnTo>
                    <a:pt x="592" y="1568"/>
                  </a:lnTo>
                  <a:lnTo>
                    <a:pt x="592" y="1578"/>
                  </a:lnTo>
                  <a:lnTo>
                    <a:pt x="883" y="3644"/>
                  </a:lnTo>
                  <a:cubicBezTo>
                    <a:pt x="897" y="3783"/>
                    <a:pt x="997" y="3846"/>
                    <a:pt x="1097" y="3846"/>
                  </a:cubicBezTo>
                  <a:cubicBezTo>
                    <a:pt x="1222" y="3846"/>
                    <a:pt x="1348" y="3750"/>
                    <a:pt x="1315" y="3584"/>
                  </a:cubicBezTo>
                  <a:lnTo>
                    <a:pt x="1084" y="1959"/>
                  </a:lnTo>
                  <a:lnTo>
                    <a:pt x="2639" y="2872"/>
                  </a:lnTo>
                  <a:lnTo>
                    <a:pt x="2639" y="6633"/>
                  </a:lnTo>
                  <a:lnTo>
                    <a:pt x="1726" y="6633"/>
                  </a:lnTo>
                  <a:lnTo>
                    <a:pt x="1425" y="4497"/>
                  </a:lnTo>
                  <a:cubicBezTo>
                    <a:pt x="1398" y="4376"/>
                    <a:pt x="1304" y="4321"/>
                    <a:pt x="1210" y="4321"/>
                  </a:cubicBezTo>
                  <a:cubicBezTo>
                    <a:pt x="1093" y="4321"/>
                    <a:pt x="977" y="4407"/>
                    <a:pt x="994" y="4557"/>
                  </a:cubicBezTo>
                  <a:lnTo>
                    <a:pt x="1285" y="6623"/>
                  </a:lnTo>
                  <a:lnTo>
                    <a:pt x="522" y="6623"/>
                  </a:lnTo>
                  <a:cubicBezTo>
                    <a:pt x="231" y="6623"/>
                    <a:pt x="1" y="6864"/>
                    <a:pt x="1" y="7145"/>
                  </a:cubicBezTo>
                  <a:lnTo>
                    <a:pt x="1" y="7917"/>
                  </a:lnTo>
                  <a:cubicBezTo>
                    <a:pt x="1" y="8188"/>
                    <a:pt x="211" y="8409"/>
                    <a:pt x="472" y="8429"/>
                  </a:cubicBezTo>
                  <a:cubicBezTo>
                    <a:pt x="302" y="8750"/>
                    <a:pt x="372" y="9141"/>
                    <a:pt x="633" y="9382"/>
                  </a:cubicBezTo>
                  <a:cubicBezTo>
                    <a:pt x="302" y="9703"/>
                    <a:pt x="302" y="10234"/>
                    <a:pt x="633" y="10545"/>
                  </a:cubicBezTo>
                  <a:cubicBezTo>
                    <a:pt x="302" y="10866"/>
                    <a:pt x="302" y="11398"/>
                    <a:pt x="633" y="11719"/>
                  </a:cubicBezTo>
                  <a:cubicBezTo>
                    <a:pt x="111" y="12210"/>
                    <a:pt x="462" y="13093"/>
                    <a:pt x="1184" y="13093"/>
                  </a:cubicBezTo>
                  <a:lnTo>
                    <a:pt x="1656" y="13093"/>
                  </a:lnTo>
                  <a:lnTo>
                    <a:pt x="1656" y="13725"/>
                  </a:lnTo>
                  <a:cubicBezTo>
                    <a:pt x="1656" y="14006"/>
                    <a:pt x="1876" y="14226"/>
                    <a:pt x="2157" y="14226"/>
                  </a:cubicBezTo>
                  <a:lnTo>
                    <a:pt x="3511" y="14226"/>
                  </a:lnTo>
                  <a:cubicBezTo>
                    <a:pt x="3792" y="14226"/>
                    <a:pt x="4013" y="14006"/>
                    <a:pt x="4013" y="13725"/>
                  </a:cubicBezTo>
                  <a:lnTo>
                    <a:pt x="4013" y="13093"/>
                  </a:lnTo>
                  <a:lnTo>
                    <a:pt x="4625" y="13093"/>
                  </a:lnTo>
                  <a:lnTo>
                    <a:pt x="6581" y="14738"/>
                  </a:lnTo>
                  <a:cubicBezTo>
                    <a:pt x="6627" y="14780"/>
                    <a:pt x="6677" y="14798"/>
                    <a:pt x="6724" y="14798"/>
                  </a:cubicBezTo>
                  <a:cubicBezTo>
                    <a:pt x="6901" y="14798"/>
                    <a:pt x="7044" y="14547"/>
                    <a:pt x="6862" y="14397"/>
                  </a:cubicBezTo>
                  <a:lnTo>
                    <a:pt x="4845" y="12712"/>
                  </a:lnTo>
                  <a:cubicBezTo>
                    <a:pt x="4805" y="12682"/>
                    <a:pt x="4755" y="12662"/>
                    <a:pt x="4705" y="12662"/>
                  </a:cubicBezTo>
                  <a:lnTo>
                    <a:pt x="4013" y="12662"/>
                  </a:lnTo>
                  <a:lnTo>
                    <a:pt x="4013" y="11217"/>
                  </a:lnTo>
                  <a:cubicBezTo>
                    <a:pt x="4344" y="11608"/>
                    <a:pt x="4845" y="11839"/>
                    <a:pt x="5367" y="11839"/>
                  </a:cubicBezTo>
                  <a:cubicBezTo>
                    <a:pt x="5658" y="11839"/>
                    <a:pt x="5658" y="11408"/>
                    <a:pt x="5367" y="11408"/>
                  </a:cubicBezTo>
                  <a:cubicBezTo>
                    <a:pt x="4625" y="11408"/>
                    <a:pt x="4013" y="10796"/>
                    <a:pt x="4013" y="10054"/>
                  </a:cubicBezTo>
                  <a:lnTo>
                    <a:pt x="4013" y="9602"/>
                  </a:lnTo>
                  <a:cubicBezTo>
                    <a:pt x="4013" y="9482"/>
                    <a:pt x="3913" y="9382"/>
                    <a:pt x="3792" y="9382"/>
                  </a:cubicBezTo>
                  <a:lnTo>
                    <a:pt x="2538" y="9382"/>
                  </a:lnTo>
                  <a:cubicBezTo>
                    <a:pt x="2217" y="9382"/>
                    <a:pt x="1957" y="9121"/>
                    <a:pt x="1957" y="8800"/>
                  </a:cubicBezTo>
                  <a:lnTo>
                    <a:pt x="1957" y="8449"/>
                  </a:lnTo>
                  <a:lnTo>
                    <a:pt x="4284" y="8449"/>
                  </a:lnTo>
                  <a:cubicBezTo>
                    <a:pt x="5146" y="8449"/>
                    <a:pt x="5848" y="9151"/>
                    <a:pt x="5848" y="10024"/>
                  </a:cubicBezTo>
                  <a:lnTo>
                    <a:pt x="5848" y="10334"/>
                  </a:lnTo>
                  <a:cubicBezTo>
                    <a:pt x="5848" y="10480"/>
                    <a:pt x="5956" y="10553"/>
                    <a:pt x="6064" y="10553"/>
                  </a:cubicBezTo>
                  <a:cubicBezTo>
                    <a:pt x="6172" y="10553"/>
                    <a:pt x="6280" y="10480"/>
                    <a:pt x="6280" y="10334"/>
                  </a:cubicBezTo>
                  <a:lnTo>
                    <a:pt x="6280" y="10124"/>
                  </a:lnTo>
                  <a:lnTo>
                    <a:pt x="8727" y="12170"/>
                  </a:lnTo>
                  <a:cubicBezTo>
                    <a:pt x="8772" y="12205"/>
                    <a:pt x="8818" y="12219"/>
                    <a:pt x="8862" y="12219"/>
                  </a:cubicBezTo>
                  <a:cubicBezTo>
                    <a:pt x="9034" y="12219"/>
                    <a:pt x="9166" y="11991"/>
                    <a:pt x="8998" y="11839"/>
                  </a:cubicBezTo>
                  <a:lnTo>
                    <a:pt x="8998" y="11839"/>
                  </a:lnTo>
                  <a:lnTo>
                    <a:pt x="9008" y="11849"/>
                  </a:lnTo>
                  <a:lnTo>
                    <a:pt x="9008" y="11849"/>
                  </a:lnTo>
                  <a:lnTo>
                    <a:pt x="6350" y="9612"/>
                  </a:lnTo>
                  <a:lnTo>
                    <a:pt x="6220" y="9492"/>
                  </a:lnTo>
                  <a:cubicBezTo>
                    <a:pt x="6099" y="9031"/>
                    <a:pt x="5818" y="8629"/>
                    <a:pt x="5427" y="8358"/>
                  </a:cubicBezTo>
                  <a:cubicBezTo>
                    <a:pt x="5568" y="8268"/>
                    <a:pt x="5658" y="8098"/>
                    <a:pt x="5658" y="7927"/>
                  </a:cubicBezTo>
                  <a:lnTo>
                    <a:pt x="5658" y="7155"/>
                  </a:lnTo>
                  <a:cubicBezTo>
                    <a:pt x="5658" y="6864"/>
                    <a:pt x="5427" y="6633"/>
                    <a:pt x="5146" y="6633"/>
                  </a:cubicBezTo>
                  <a:lnTo>
                    <a:pt x="4374" y="6633"/>
                  </a:lnTo>
                  <a:lnTo>
                    <a:pt x="5016" y="1578"/>
                  </a:lnTo>
                  <a:lnTo>
                    <a:pt x="5016" y="1568"/>
                  </a:lnTo>
                  <a:lnTo>
                    <a:pt x="5016" y="1548"/>
                  </a:lnTo>
                  <a:lnTo>
                    <a:pt x="5016" y="1538"/>
                  </a:lnTo>
                  <a:lnTo>
                    <a:pt x="5016" y="1528"/>
                  </a:lnTo>
                  <a:lnTo>
                    <a:pt x="5016" y="1518"/>
                  </a:lnTo>
                  <a:lnTo>
                    <a:pt x="5016" y="1498"/>
                  </a:lnTo>
                  <a:lnTo>
                    <a:pt x="5016" y="1488"/>
                  </a:lnTo>
                  <a:lnTo>
                    <a:pt x="5016" y="1468"/>
                  </a:lnTo>
                  <a:lnTo>
                    <a:pt x="5016" y="1458"/>
                  </a:lnTo>
                  <a:lnTo>
                    <a:pt x="5006" y="1448"/>
                  </a:lnTo>
                  <a:lnTo>
                    <a:pt x="5006" y="1437"/>
                  </a:lnTo>
                  <a:lnTo>
                    <a:pt x="4996" y="1417"/>
                  </a:lnTo>
                  <a:lnTo>
                    <a:pt x="4976" y="1397"/>
                  </a:lnTo>
                  <a:lnTo>
                    <a:pt x="4956" y="1377"/>
                  </a:lnTo>
                  <a:lnTo>
                    <a:pt x="2990" y="53"/>
                  </a:lnTo>
                  <a:cubicBezTo>
                    <a:pt x="2935" y="18"/>
                    <a:pt x="2874" y="1"/>
                    <a:pt x="2814"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 name="Google Shape;1681;p69"/>
            <p:cNvSpPr/>
            <p:nvPr/>
          </p:nvSpPr>
          <p:spPr>
            <a:xfrm>
              <a:off x="2424728" y="2942208"/>
              <a:ext cx="11136" cy="23251"/>
            </a:xfrm>
            <a:custGeom>
              <a:avLst/>
              <a:gdLst/>
              <a:ahLst/>
              <a:cxnLst/>
              <a:rect l="l" t="t" r="r" b="b"/>
              <a:pathLst>
                <a:path w="432" h="902" extrusionOk="0">
                  <a:moveTo>
                    <a:pt x="211" y="1"/>
                  </a:moveTo>
                  <a:cubicBezTo>
                    <a:pt x="91" y="1"/>
                    <a:pt x="0" y="91"/>
                    <a:pt x="0" y="211"/>
                  </a:cubicBezTo>
                  <a:lnTo>
                    <a:pt x="0" y="683"/>
                  </a:lnTo>
                  <a:cubicBezTo>
                    <a:pt x="0" y="828"/>
                    <a:pt x="108" y="901"/>
                    <a:pt x="216" y="901"/>
                  </a:cubicBezTo>
                  <a:cubicBezTo>
                    <a:pt x="324" y="901"/>
                    <a:pt x="432" y="828"/>
                    <a:pt x="432" y="683"/>
                  </a:cubicBezTo>
                  <a:lnTo>
                    <a:pt x="432" y="211"/>
                  </a:lnTo>
                  <a:cubicBezTo>
                    <a:pt x="432" y="91"/>
                    <a:pt x="331" y="1"/>
                    <a:pt x="211"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 name="Google Shape;1682;p69"/>
            <p:cNvSpPr/>
            <p:nvPr/>
          </p:nvSpPr>
          <p:spPr>
            <a:xfrm>
              <a:off x="2424728" y="2979457"/>
              <a:ext cx="11136" cy="23483"/>
            </a:xfrm>
            <a:custGeom>
              <a:avLst/>
              <a:gdLst/>
              <a:ahLst/>
              <a:cxnLst/>
              <a:rect l="l" t="t" r="r" b="b"/>
              <a:pathLst>
                <a:path w="432" h="911" extrusionOk="0">
                  <a:moveTo>
                    <a:pt x="211" y="0"/>
                  </a:moveTo>
                  <a:cubicBezTo>
                    <a:pt x="91" y="0"/>
                    <a:pt x="0" y="101"/>
                    <a:pt x="0" y="221"/>
                  </a:cubicBezTo>
                  <a:lnTo>
                    <a:pt x="0" y="692"/>
                  </a:lnTo>
                  <a:cubicBezTo>
                    <a:pt x="0" y="838"/>
                    <a:pt x="108" y="910"/>
                    <a:pt x="216" y="910"/>
                  </a:cubicBezTo>
                  <a:cubicBezTo>
                    <a:pt x="324" y="910"/>
                    <a:pt x="432" y="838"/>
                    <a:pt x="432" y="692"/>
                  </a:cubicBezTo>
                  <a:lnTo>
                    <a:pt x="432" y="221"/>
                  </a:lnTo>
                  <a:cubicBezTo>
                    <a:pt x="432" y="101"/>
                    <a:pt x="331" y="0"/>
                    <a:pt x="211"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 name="Google Shape;1683;p69"/>
            <p:cNvSpPr/>
            <p:nvPr/>
          </p:nvSpPr>
          <p:spPr>
            <a:xfrm>
              <a:off x="2435581" y="2967032"/>
              <a:ext cx="26912" cy="11162"/>
            </a:xfrm>
            <a:custGeom>
              <a:avLst/>
              <a:gdLst/>
              <a:ahLst/>
              <a:cxnLst/>
              <a:rect l="l" t="t" r="r" b="b"/>
              <a:pathLst>
                <a:path w="1044" h="433" extrusionOk="0">
                  <a:moveTo>
                    <a:pt x="772" y="1"/>
                  </a:moveTo>
                  <a:cubicBezTo>
                    <a:pt x="769" y="1"/>
                    <a:pt x="766" y="1"/>
                    <a:pt x="763" y="1"/>
                  </a:cubicBezTo>
                  <a:lnTo>
                    <a:pt x="282" y="1"/>
                  </a:lnTo>
                  <a:cubicBezTo>
                    <a:pt x="1" y="1"/>
                    <a:pt x="1" y="432"/>
                    <a:pt x="282" y="432"/>
                  </a:cubicBezTo>
                  <a:lnTo>
                    <a:pt x="763" y="432"/>
                  </a:lnTo>
                  <a:cubicBezTo>
                    <a:pt x="1041" y="432"/>
                    <a:pt x="1044" y="1"/>
                    <a:pt x="77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 name="Google Shape;1684;p69"/>
            <p:cNvSpPr/>
            <p:nvPr/>
          </p:nvSpPr>
          <p:spPr>
            <a:xfrm>
              <a:off x="2398100" y="2967032"/>
              <a:ext cx="26912" cy="11162"/>
            </a:xfrm>
            <a:custGeom>
              <a:avLst/>
              <a:gdLst/>
              <a:ahLst/>
              <a:cxnLst/>
              <a:rect l="l" t="t" r="r" b="b"/>
              <a:pathLst>
                <a:path w="1044" h="433" extrusionOk="0">
                  <a:moveTo>
                    <a:pt x="281" y="1"/>
                  </a:moveTo>
                  <a:cubicBezTo>
                    <a:pt x="0" y="1"/>
                    <a:pt x="0" y="432"/>
                    <a:pt x="281" y="432"/>
                  </a:cubicBezTo>
                  <a:lnTo>
                    <a:pt x="763" y="432"/>
                  </a:lnTo>
                  <a:cubicBezTo>
                    <a:pt x="1043" y="432"/>
                    <a:pt x="1043" y="1"/>
                    <a:pt x="763"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85" name="Google Shape;1685;p69"/>
          <p:cNvGrpSpPr/>
          <p:nvPr/>
        </p:nvGrpSpPr>
        <p:grpSpPr>
          <a:xfrm>
            <a:off x="5993649" y="2312077"/>
            <a:ext cx="385296" cy="328689"/>
            <a:chOff x="5993649" y="2312077"/>
            <a:chExt cx="385296" cy="328689"/>
          </a:xfrm>
        </p:grpSpPr>
        <p:sp>
          <p:nvSpPr>
            <p:cNvPr id="1686" name="Google Shape;1686;p69"/>
            <p:cNvSpPr/>
            <p:nvPr/>
          </p:nvSpPr>
          <p:spPr>
            <a:xfrm>
              <a:off x="6190692" y="2356698"/>
              <a:ext cx="188253" cy="283475"/>
            </a:xfrm>
            <a:custGeom>
              <a:avLst/>
              <a:gdLst/>
              <a:ahLst/>
              <a:cxnLst/>
              <a:rect l="l" t="t" r="r" b="b"/>
              <a:pathLst>
                <a:path w="7303" h="10997" extrusionOk="0">
                  <a:moveTo>
                    <a:pt x="3156" y="2817"/>
                  </a:moveTo>
                  <a:cubicBezTo>
                    <a:pt x="3180" y="2817"/>
                    <a:pt x="3205" y="2819"/>
                    <a:pt x="3230" y="2824"/>
                  </a:cubicBezTo>
                  <a:lnTo>
                    <a:pt x="3280" y="3105"/>
                  </a:lnTo>
                  <a:cubicBezTo>
                    <a:pt x="3416" y="3887"/>
                    <a:pt x="2795" y="4500"/>
                    <a:pt x="2113" y="4500"/>
                  </a:cubicBezTo>
                  <a:cubicBezTo>
                    <a:pt x="1885" y="4500"/>
                    <a:pt x="1650" y="4432"/>
                    <a:pt x="1435" y="4279"/>
                  </a:cubicBezTo>
                  <a:lnTo>
                    <a:pt x="1435" y="4289"/>
                  </a:lnTo>
                  <a:cubicBezTo>
                    <a:pt x="1174" y="4108"/>
                    <a:pt x="1003" y="3827"/>
                    <a:pt x="953" y="3527"/>
                  </a:cubicBezTo>
                  <a:lnTo>
                    <a:pt x="853" y="2985"/>
                  </a:lnTo>
                  <a:lnTo>
                    <a:pt x="853" y="2985"/>
                  </a:lnTo>
                  <a:cubicBezTo>
                    <a:pt x="1114" y="3055"/>
                    <a:pt x="1374" y="3095"/>
                    <a:pt x="1635" y="3095"/>
                  </a:cubicBezTo>
                  <a:cubicBezTo>
                    <a:pt x="1856" y="3095"/>
                    <a:pt x="2077" y="3065"/>
                    <a:pt x="2287" y="3015"/>
                  </a:cubicBezTo>
                  <a:cubicBezTo>
                    <a:pt x="2387" y="2995"/>
                    <a:pt x="2478" y="2965"/>
                    <a:pt x="2578" y="2935"/>
                  </a:cubicBezTo>
                  <a:cubicBezTo>
                    <a:pt x="2739" y="2885"/>
                    <a:pt x="2909" y="2845"/>
                    <a:pt x="3090" y="2824"/>
                  </a:cubicBezTo>
                  <a:cubicBezTo>
                    <a:pt x="3110" y="2819"/>
                    <a:pt x="3132" y="2817"/>
                    <a:pt x="3156" y="2817"/>
                  </a:cubicBezTo>
                  <a:close/>
                  <a:moveTo>
                    <a:pt x="2729" y="4810"/>
                  </a:moveTo>
                  <a:lnTo>
                    <a:pt x="2708" y="4931"/>
                  </a:lnTo>
                  <a:cubicBezTo>
                    <a:pt x="2668" y="5131"/>
                    <a:pt x="2698" y="5342"/>
                    <a:pt x="2769" y="5533"/>
                  </a:cubicBezTo>
                  <a:lnTo>
                    <a:pt x="2729" y="5533"/>
                  </a:lnTo>
                  <a:lnTo>
                    <a:pt x="2598" y="4861"/>
                  </a:lnTo>
                  <a:cubicBezTo>
                    <a:pt x="2648" y="4841"/>
                    <a:pt x="2688" y="4831"/>
                    <a:pt x="2729" y="4810"/>
                  </a:cubicBezTo>
                  <a:close/>
                  <a:moveTo>
                    <a:pt x="2398" y="5964"/>
                  </a:moveTo>
                  <a:cubicBezTo>
                    <a:pt x="2799" y="5964"/>
                    <a:pt x="2799" y="6556"/>
                    <a:pt x="2398" y="6556"/>
                  </a:cubicBezTo>
                  <a:lnTo>
                    <a:pt x="1665" y="6556"/>
                  </a:lnTo>
                  <a:cubicBezTo>
                    <a:pt x="1505" y="6556"/>
                    <a:pt x="1374" y="6415"/>
                    <a:pt x="1374" y="6255"/>
                  </a:cubicBezTo>
                  <a:cubicBezTo>
                    <a:pt x="1374" y="6094"/>
                    <a:pt x="1505" y="5964"/>
                    <a:pt x="1665" y="5964"/>
                  </a:cubicBezTo>
                  <a:close/>
                  <a:moveTo>
                    <a:pt x="2739" y="6987"/>
                  </a:moveTo>
                  <a:cubicBezTo>
                    <a:pt x="3140" y="6987"/>
                    <a:pt x="3140" y="7569"/>
                    <a:pt x="2739" y="7569"/>
                  </a:cubicBezTo>
                  <a:lnTo>
                    <a:pt x="2006" y="7569"/>
                  </a:lnTo>
                  <a:cubicBezTo>
                    <a:pt x="1846" y="7569"/>
                    <a:pt x="1715" y="7438"/>
                    <a:pt x="1715" y="7278"/>
                  </a:cubicBezTo>
                  <a:cubicBezTo>
                    <a:pt x="1715" y="7117"/>
                    <a:pt x="1846" y="6987"/>
                    <a:pt x="2006" y="6987"/>
                  </a:cubicBezTo>
                  <a:close/>
                  <a:moveTo>
                    <a:pt x="3090" y="8010"/>
                  </a:moveTo>
                  <a:cubicBezTo>
                    <a:pt x="3491" y="8010"/>
                    <a:pt x="3491" y="8592"/>
                    <a:pt x="3090" y="8592"/>
                  </a:cubicBezTo>
                  <a:lnTo>
                    <a:pt x="2357" y="8592"/>
                  </a:lnTo>
                  <a:cubicBezTo>
                    <a:pt x="2197" y="8592"/>
                    <a:pt x="2067" y="8462"/>
                    <a:pt x="2067" y="8301"/>
                  </a:cubicBezTo>
                  <a:cubicBezTo>
                    <a:pt x="2067" y="8141"/>
                    <a:pt x="2197" y="8010"/>
                    <a:pt x="2357" y="8010"/>
                  </a:cubicBezTo>
                  <a:close/>
                  <a:moveTo>
                    <a:pt x="3210" y="9023"/>
                  </a:moveTo>
                  <a:cubicBezTo>
                    <a:pt x="3601" y="9023"/>
                    <a:pt x="3601" y="9615"/>
                    <a:pt x="3210" y="9615"/>
                  </a:cubicBezTo>
                  <a:lnTo>
                    <a:pt x="2478" y="9615"/>
                  </a:lnTo>
                  <a:cubicBezTo>
                    <a:pt x="2087" y="9615"/>
                    <a:pt x="2087" y="9023"/>
                    <a:pt x="2478" y="9023"/>
                  </a:cubicBezTo>
                  <a:close/>
                  <a:moveTo>
                    <a:pt x="3330" y="10066"/>
                  </a:moveTo>
                  <a:lnTo>
                    <a:pt x="3992" y="10267"/>
                  </a:lnTo>
                  <a:lnTo>
                    <a:pt x="2769" y="10488"/>
                  </a:lnTo>
                  <a:lnTo>
                    <a:pt x="3330" y="10066"/>
                  </a:lnTo>
                  <a:close/>
                  <a:moveTo>
                    <a:pt x="2933" y="1"/>
                  </a:moveTo>
                  <a:cubicBezTo>
                    <a:pt x="2915" y="1"/>
                    <a:pt x="2897" y="2"/>
                    <a:pt x="2879" y="6"/>
                  </a:cubicBezTo>
                  <a:lnTo>
                    <a:pt x="261" y="467"/>
                  </a:lnTo>
                  <a:cubicBezTo>
                    <a:pt x="111" y="487"/>
                    <a:pt x="0" y="638"/>
                    <a:pt x="30" y="798"/>
                  </a:cubicBezTo>
                  <a:lnTo>
                    <a:pt x="121" y="1300"/>
                  </a:lnTo>
                  <a:cubicBezTo>
                    <a:pt x="142" y="1422"/>
                    <a:pt x="235" y="1478"/>
                    <a:pt x="327" y="1478"/>
                  </a:cubicBezTo>
                  <a:cubicBezTo>
                    <a:pt x="448" y="1478"/>
                    <a:pt x="570" y="1384"/>
                    <a:pt x="542" y="1220"/>
                  </a:cubicBezTo>
                  <a:lnTo>
                    <a:pt x="482" y="858"/>
                  </a:lnTo>
                  <a:lnTo>
                    <a:pt x="2809" y="447"/>
                  </a:lnTo>
                  <a:lnTo>
                    <a:pt x="3150" y="2383"/>
                  </a:lnTo>
                  <a:lnTo>
                    <a:pt x="3060" y="2383"/>
                  </a:lnTo>
                  <a:cubicBezTo>
                    <a:pt x="2849" y="2403"/>
                    <a:pt x="2648" y="2443"/>
                    <a:pt x="2458" y="2514"/>
                  </a:cubicBezTo>
                  <a:cubicBezTo>
                    <a:pt x="2367" y="2534"/>
                    <a:pt x="2277" y="2564"/>
                    <a:pt x="2187" y="2584"/>
                  </a:cubicBezTo>
                  <a:cubicBezTo>
                    <a:pt x="2002" y="2627"/>
                    <a:pt x="1813" y="2649"/>
                    <a:pt x="1626" y="2649"/>
                  </a:cubicBezTo>
                  <a:cubicBezTo>
                    <a:pt x="1335" y="2649"/>
                    <a:pt x="1047" y="2597"/>
                    <a:pt x="773" y="2493"/>
                  </a:cubicBezTo>
                  <a:lnTo>
                    <a:pt x="702" y="2072"/>
                  </a:lnTo>
                  <a:cubicBezTo>
                    <a:pt x="681" y="1945"/>
                    <a:pt x="586" y="1889"/>
                    <a:pt x="491" y="1889"/>
                  </a:cubicBezTo>
                  <a:cubicBezTo>
                    <a:pt x="368" y="1889"/>
                    <a:pt x="243" y="1984"/>
                    <a:pt x="271" y="2142"/>
                  </a:cubicBezTo>
                  <a:lnTo>
                    <a:pt x="361" y="2684"/>
                  </a:lnTo>
                  <a:lnTo>
                    <a:pt x="522" y="3587"/>
                  </a:lnTo>
                  <a:cubicBezTo>
                    <a:pt x="662" y="4359"/>
                    <a:pt x="1334" y="4921"/>
                    <a:pt x="2117" y="4921"/>
                  </a:cubicBezTo>
                  <a:lnTo>
                    <a:pt x="2177" y="4921"/>
                  </a:lnTo>
                  <a:lnTo>
                    <a:pt x="2287" y="5513"/>
                  </a:lnTo>
                  <a:lnTo>
                    <a:pt x="1665" y="5513"/>
                  </a:lnTo>
                  <a:cubicBezTo>
                    <a:pt x="883" y="5513"/>
                    <a:pt x="652" y="6596"/>
                    <a:pt x="1374" y="6907"/>
                  </a:cubicBezTo>
                  <a:cubicBezTo>
                    <a:pt x="1164" y="7288"/>
                    <a:pt x="1324" y="7759"/>
                    <a:pt x="1725" y="7930"/>
                  </a:cubicBezTo>
                  <a:cubicBezTo>
                    <a:pt x="1555" y="8241"/>
                    <a:pt x="1635" y="8632"/>
                    <a:pt x="1906" y="8853"/>
                  </a:cubicBezTo>
                  <a:cubicBezTo>
                    <a:pt x="1525" y="9324"/>
                    <a:pt x="1866" y="10036"/>
                    <a:pt x="2478" y="10036"/>
                  </a:cubicBezTo>
                  <a:lnTo>
                    <a:pt x="2628" y="10036"/>
                  </a:lnTo>
                  <a:lnTo>
                    <a:pt x="2077" y="10438"/>
                  </a:lnTo>
                  <a:cubicBezTo>
                    <a:pt x="1836" y="10618"/>
                    <a:pt x="1966" y="10989"/>
                    <a:pt x="2257" y="10989"/>
                  </a:cubicBezTo>
                  <a:cubicBezTo>
                    <a:pt x="2267" y="10994"/>
                    <a:pt x="2277" y="10997"/>
                    <a:pt x="2286" y="10997"/>
                  </a:cubicBezTo>
                  <a:cubicBezTo>
                    <a:pt x="2295" y="10997"/>
                    <a:pt x="2302" y="10994"/>
                    <a:pt x="2307" y="10989"/>
                  </a:cubicBezTo>
                  <a:lnTo>
                    <a:pt x="4604" y="10588"/>
                  </a:lnTo>
                  <a:cubicBezTo>
                    <a:pt x="4875" y="10548"/>
                    <a:pt x="4955" y="10197"/>
                    <a:pt x="4735" y="10036"/>
                  </a:cubicBezTo>
                  <a:lnTo>
                    <a:pt x="5417" y="10036"/>
                  </a:lnTo>
                  <a:cubicBezTo>
                    <a:pt x="5868" y="10036"/>
                    <a:pt x="6249" y="9705"/>
                    <a:pt x="6329" y="9264"/>
                  </a:cubicBezTo>
                  <a:lnTo>
                    <a:pt x="7022" y="9264"/>
                  </a:lnTo>
                  <a:cubicBezTo>
                    <a:pt x="7302" y="9264"/>
                    <a:pt x="7302" y="8833"/>
                    <a:pt x="7022" y="8833"/>
                  </a:cubicBezTo>
                  <a:lnTo>
                    <a:pt x="7012" y="8843"/>
                  </a:lnTo>
                  <a:lnTo>
                    <a:pt x="6119" y="8843"/>
                  </a:lnTo>
                  <a:cubicBezTo>
                    <a:pt x="5998" y="8843"/>
                    <a:pt x="5898" y="8943"/>
                    <a:pt x="5898" y="9063"/>
                  </a:cubicBezTo>
                  <a:lnTo>
                    <a:pt x="5898" y="9134"/>
                  </a:lnTo>
                  <a:cubicBezTo>
                    <a:pt x="5898" y="9394"/>
                    <a:pt x="5688" y="9615"/>
                    <a:pt x="5417" y="9615"/>
                  </a:cubicBezTo>
                  <a:lnTo>
                    <a:pt x="3872" y="9615"/>
                  </a:lnTo>
                  <a:cubicBezTo>
                    <a:pt x="4012" y="9314"/>
                    <a:pt x="3922" y="8953"/>
                    <a:pt x="3661" y="8752"/>
                  </a:cubicBezTo>
                  <a:cubicBezTo>
                    <a:pt x="3972" y="8371"/>
                    <a:pt x="3832" y="7810"/>
                    <a:pt x="3381" y="7619"/>
                  </a:cubicBezTo>
                  <a:cubicBezTo>
                    <a:pt x="3591" y="7248"/>
                    <a:pt x="3431" y="6776"/>
                    <a:pt x="3039" y="6606"/>
                  </a:cubicBezTo>
                  <a:cubicBezTo>
                    <a:pt x="3150" y="6405"/>
                    <a:pt x="3160" y="6165"/>
                    <a:pt x="3070" y="5954"/>
                  </a:cubicBezTo>
                  <a:lnTo>
                    <a:pt x="3080" y="5954"/>
                  </a:lnTo>
                  <a:cubicBezTo>
                    <a:pt x="3190" y="6054"/>
                    <a:pt x="3320" y="6124"/>
                    <a:pt x="3461" y="6175"/>
                  </a:cubicBezTo>
                  <a:lnTo>
                    <a:pt x="3471" y="6175"/>
                  </a:lnTo>
                  <a:lnTo>
                    <a:pt x="4012" y="6325"/>
                  </a:lnTo>
                  <a:cubicBezTo>
                    <a:pt x="4032" y="6335"/>
                    <a:pt x="4043" y="6345"/>
                    <a:pt x="4043" y="6365"/>
                  </a:cubicBezTo>
                  <a:lnTo>
                    <a:pt x="4022" y="7248"/>
                  </a:lnTo>
                  <a:cubicBezTo>
                    <a:pt x="4012" y="7769"/>
                    <a:pt x="4303" y="8251"/>
                    <a:pt x="4775" y="8492"/>
                  </a:cubicBezTo>
                  <a:cubicBezTo>
                    <a:pt x="4798" y="8499"/>
                    <a:pt x="4821" y="8502"/>
                    <a:pt x="4842" y="8502"/>
                  </a:cubicBezTo>
                  <a:cubicBezTo>
                    <a:pt x="5033" y="8502"/>
                    <a:pt x="5136" y="8246"/>
                    <a:pt x="4965" y="8110"/>
                  </a:cubicBezTo>
                  <a:cubicBezTo>
                    <a:pt x="4644" y="7950"/>
                    <a:pt x="4444" y="7619"/>
                    <a:pt x="4454" y="7268"/>
                  </a:cubicBezTo>
                  <a:lnTo>
                    <a:pt x="4474" y="6385"/>
                  </a:lnTo>
                  <a:cubicBezTo>
                    <a:pt x="4474" y="6175"/>
                    <a:pt x="4343" y="5984"/>
                    <a:pt x="4143" y="5924"/>
                  </a:cubicBezTo>
                  <a:lnTo>
                    <a:pt x="4133" y="5924"/>
                  </a:lnTo>
                  <a:lnTo>
                    <a:pt x="3591" y="5763"/>
                  </a:lnTo>
                  <a:cubicBezTo>
                    <a:pt x="3270" y="5663"/>
                    <a:pt x="3080" y="5342"/>
                    <a:pt x="3140" y="5011"/>
                  </a:cubicBezTo>
                  <a:lnTo>
                    <a:pt x="3170" y="4841"/>
                  </a:lnTo>
                  <a:cubicBezTo>
                    <a:pt x="3170" y="4831"/>
                    <a:pt x="3170" y="4831"/>
                    <a:pt x="3170" y="4831"/>
                  </a:cubicBezTo>
                  <a:lnTo>
                    <a:pt x="3190" y="4831"/>
                  </a:lnTo>
                  <a:lnTo>
                    <a:pt x="5026" y="5332"/>
                  </a:lnTo>
                  <a:lnTo>
                    <a:pt x="5667" y="6576"/>
                  </a:lnTo>
                  <a:lnTo>
                    <a:pt x="5657" y="6957"/>
                  </a:lnTo>
                  <a:cubicBezTo>
                    <a:pt x="5652" y="7105"/>
                    <a:pt x="5761" y="7180"/>
                    <a:pt x="5871" y="7180"/>
                  </a:cubicBezTo>
                  <a:cubicBezTo>
                    <a:pt x="5977" y="7180"/>
                    <a:pt x="6084" y="7110"/>
                    <a:pt x="6089" y="6967"/>
                  </a:cubicBezTo>
                  <a:lnTo>
                    <a:pt x="6089" y="6746"/>
                  </a:lnTo>
                  <a:lnTo>
                    <a:pt x="7002" y="6746"/>
                  </a:lnTo>
                  <a:cubicBezTo>
                    <a:pt x="7292" y="6746"/>
                    <a:pt x="7292" y="6315"/>
                    <a:pt x="7002" y="6315"/>
                  </a:cubicBezTo>
                  <a:lnTo>
                    <a:pt x="6009" y="6315"/>
                  </a:lnTo>
                  <a:lnTo>
                    <a:pt x="5367" y="5051"/>
                  </a:lnTo>
                  <a:cubicBezTo>
                    <a:pt x="5336" y="5001"/>
                    <a:pt x="5286" y="4961"/>
                    <a:pt x="5226" y="4941"/>
                  </a:cubicBezTo>
                  <a:lnTo>
                    <a:pt x="3300" y="4419"/>
                  </a:lnTo>
                  <a:cubicBezTo>
                    <a:pt x="3631" y="4048"/>
                    <a:pt x="3782" y="3547"/>
                    <a:pt x="3691" y="3045"/>
                  </a:cubicBezTo>
                  <a:lnTo>
                    <a:pt x="3210" y="237"/>
                  </a:lnTo>
                  <a:cubicBezTo>
                    <a:pt x="3183" y="95"/>
                    <a:pt x="3064" y="1"/>
                    <a:pt x="2933"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 name="Google Shape;1687;p69"/>
            <p:cNvSpPr/>
            <p:nvPr/>
          </p:nvSpPr>
          <p:spPr>
            <a:xfrm>
              <a:off x="5993649" y="2356956"/>
              <a:ext cx="188021" cy="283810"/>
            </a:xfrm>
            <a:custGeom>
              <a:avLst/>
              <a:gdLst/>
              <a:ahLst/>
              <a:cxnLst/>
              <a:rect l="l" t="t" r="r" b="b"/>
              <a:pathLst>
                <a:path w="7294" h="11010" extrusionOk="0">
                  <a:moveTo>
                    <a:pt x="4147" y="2817"/>
                  </a:moveTo>
                  <a:cubicBezTo>
                    <a:pt x="4171" y="2817"/>
                    <a:pt x="4194" y="2819"/>
                    <a:pt x="4214" y="2824"/>
                  </a:cubicBezTo>
                  <a:cubicBezTo>
                    <a:pt x="4394" y="2845"/>
                    <a:pt x="4565" y="2885"/>
                    <a:pt x="4725" y="2935"/>
                  </a:cubicBezTo>
                  <a:cubicBezTo>
                    <a:pt x="4826" y="2965"/>
                    <a:pt x="4916" y="2995"/>
                    <a:pt x="5016" y="3015"/>
                  </a:cubicBezTo>
                  <a:cubicBezTo>
                    <a:pt x="5232" y="3066"/>
                    <a:pt x="5453" y="3091"/>
                    <a:pt x="5673" y="3091"/>
                  </a:cubicBezTo>
                  <a:cubicBezTo>
                    <a:pt x="5934" y="3091"/>
                    <a:pt x="6195" y="3056"/>
                    <a:pt x="6451" y="2985"/>
                  </a:cubicBezTo>
                  <a:lnTo>
                    <a:pt x="6451" y="2985"/>
                  </a:lnTo>
                  <a:cubicBezTo>
                    <a:pt x="6350" y="3537"/>
                    <a:pt x="6350" y="3567"/>
                    <a:pt x="6310" y="3697"/>
                  </a:cubicBezTo>
                  <a:cubicBezTo>
                    <a:pt x="6143" y="4182"/>
                    <a:pt x="5691" y="4499"/>
                    <a:pt x="5197" y="4499"/>
                  </a:cubicBezTo>
                  <a:cubicBezTo>
                    <a:pt x="5097" y="4499"/>
                    <a:pt x="4997" y="4486"/>
                    <a:pt x="4896" y="4459"/>
                  </a:cubicBezTo>
                  <a:cubicBezTo>
                    <a:pt x="4294" y="4309"/>
                    <a:pt x="3913" y="3717"/>
                    <a:pt x="4023" y="3105"/>
                  </a:cubicBezTo>
                  <a:lnTo>
                    <a:pt x="4073" y="2835"/>
                  </a:lnTo>
                  <a:lnTo>
                    <a:pt x="4073" y="2824"/>
                  </a:lnTo>
                  <a:cubicBezTo>
                    <a:pt x="4098" y="2819"/>
                    <a:pt x="4123" y="2817"/>
                    <a:pt x="4147" y="2817"/>
                  </a:cubicBezTo>
                  <a:close/>
                  <a:moveTo>
                    <a:pt x="4515" y="4780"/>
                  </a:moveTo>
                  <a:lnTo>
                    <a:pt x="4515" y="4780"/>
                  </a:lnTo>
                  <a:cubicBezTo>
                    <a:pt x="4575" y="4800"/>
                    <a:pt x="4635" y="4831"/>
                    <a:pt x="4705" y="4851"/>
                  </a:cubicBezTo>
                  <a:lnTo>
                    <a:pt x="4575" y="5523"/>
                  </a:lnTo>
                  <a:lnTo>
                    <a:pt x="4475" y="5523"/>
                  </a:lnTo>
                  <a:cubicBezTo>
                    <a:pt x="4555" y="5332"/>
                    <a:pt x="4575" y="5131"/>
                    <a:pt x="4535" y="4931"/>
                  </a:cubicBezTo>
                  <a:lnTo>
                    <a:pt x="4515" y="4780"/>
                  </a:lnTo>
                  <a:close/>
                  <a:moveTo>
                    <a:pt x="3983" y="10066"/>
                  </a:moveTo>
                  <a:lnTo>
                    <a:pt x="4535" y="10478"/>
                  </a:lnTo>
                  <a:lnTo>
                    <a:pt x="3311" y="10257"/>
                  </a:lnTo>
                  <a:lnTo>
                    <a:pt x="3983" y="10066"/>
                  </a:lnTo>
                  <a:close/>
                  <a:moveTo>
                    <a:pt x="4382" y="1"/>
                  </a:moveTo>
                  <a:cubicBezTo>
                    <a:pt x="4244" y="1"/>
                    <a:pt x="4130" y="103"/>
                    <a:pt x="4103" y="237"/>
                  </a:cubicBezTo>
                  <a:lnTo>
                    <a:pt x="3682" y="2614"/>
                  </a:lnTo>
                  <a:lnTo>
                    <a:pt x="3612" y="3035"/>
                  </a:lnTo>
                  <a:cubicBezTo>
                    <a:pt x="3532" y="3456"/>
                    <a:pt x="3632" y="3898"/>
                    <a:pt x="3873" y="4249"/>
                  </a:cubicBezTo>
                  <a:cubicBezTo>
                    <a:pt x="3913" y="4299"/>
                    <a:pt x="3953" y="4349"/>
                    <a:pt x="4003" y="4399"/>
                  </a:cubicBezTo>
                  <a:lnTo>
                    <a:pt x="3963" y="4409"/>
                  </a:lnTo>
                  <a:lnTo>
                    <a:pt x="2027" y="4931"/>
                  </a:lnTo>
                  <a:cubicBezTo>
                    <a:pt x="1967" y="4951"/>
                    <a:pt x="1917" y="4991"/>
                    <a:pt x="1887" y="5041"/>
                  </a:cubicBezTo>
                  <a:lnTo>
                    <a:pt x="1235" y="6305"/>
                  </a:lnTo>
                  <a:lnTo>
                    <a:pt x="302" y="6305"/>
                  </a:lnTo>
                  <a:cubicBezTo>
                    <a:pt x="11" y="6305"/>
                    <a:pt x="11" y="6736"/>
                    <a:pt x="302" y="6736"/>
                  </a:cubicBezTo>
                  <a:lnTo>
                    <a:pt x="1375" y="6736"/>
                  </a:lnTo>
                  <a:cubicBezTo>
                    <a:pt x="1455" y="6736"/>
                    <a:pt x="1526" y="6696"/>
                    <a:pt x="1566" y="6626"/>
                  </a:cubicBezTo>
                  <a:lnTo>
                    <a:pt x="2228" y="5322"/>
                  </a:lnTo>
                  <a:lnTo>
                    <a:pt x="4073" y="4821"/>
                  </a:lnTo>
                  <a:cubicBezTo>
                    <a:pt x="4083" y="4821"/>
                    <a:pt x="4093" y="4831"/>
                    <a:pt x="4093" y="4831"/>
                  </a:cubicBezTo>
                  <a:lnTo>
                    <a:pt x="4123" y="5011"/>
                  </a:lnTo>
                  <a:cubicBezTo>
                    <a:pt x="4154" y="5192"/>
                    <a:pt x="4103" y="5382"/>
                    <a:pt x="3993" y="5533"/>
                  </a:cubicBezTo>
                  <a:lnTo>
                    <a:pt x="3331" y="5533"/>
                  </a:lnTo>
                  <a:cubicBezTo>
                    <a:pt x="3040" y="5533"/>
                    <a:pt x="3040" y="5964"/>
                    <a:pt x="3331" y="5964"/>
                  </a:cubicBezTo>
                  <a:lnTo>
                    <a:pt x="5698" y="5964"/>
                  </a:lnTo>
                  <a:cubicBezTo>
                    <a:pt x="6089" y="5964"/>
                    <a:pt x="6089" y="6546"/>
                    <a:pt x="5698" y="6546"/>
                  </a:cubicBezTo>
                  <a:lnTo>
                    <a:pt x="5147" y="6546"/>
                  </a:lnTo>
                  <a:cubicBezTo>
                    <a:pt x="4866" y="6546"/>
                    <a:pt x="4866" y="6987"/>
                    <a:pt x="5147" y="6987"/>
                  </a:cubicBezTo>
                  <a:cubicBezTo>
                    <a:pt x="5538" y="6987"/>
                    <a:pt x="5538" y="7569"/>
                    <a:pt x="5147" y="7569"/>
                  </a:cubicBezTo>
                  <a:cubicBezTo>
                    <a:pt x="4866" y="7569"/>
                    <a:pt x="4866" y="8010"/>
                    <a:pt x="5147" y="8010"/>
                  </a:cubicBezTo>
                  <a:cubicBezTo>
                    <a:pt x="5538" y="8010"/>
                    <a:pt x="5538" y="8592"/>
                    <a:pt x="5147" y="8592"/>
                  </a:cubicBezTo>
                  <a:lnTo>
                    <a:pt x="4946" y="8592"/>
                  </a:lnTo>
                  <a:cubicBezTo>
                    <a:pt x="4655" y="8592"/>
                    <a:pt x="4655" y="9023"/>
                    <a:pt x="4946" y="9023"/>
                  </a:cubicBezTo>
                  <a:cubicBezTo>
                    <a:pt x="5337" y="9023"/>
                    <a:pt x="5337" y="9615"/>
                    <a:pt x="4946" y="9615"/>
                  </a:cubicBezTo>
                  <a:lnTo>
                    <a:pt x="1887" y="9615"/>
                  </a:lnTo>
                  <a:cubicBezTo>
                    <a:pt x="1626" y="9615"/>
                    <a:pt x="1405" y="9404"/>
                    <a:pt x="1405" y="9134"/>
                  </a:cubicBezTo>
                  <a:lnTo>
                    <a:pt x="1405" y="9063"/>
                  </a:lnTo>
                  <a:cubicBezTo>
                    <a:pt x="1405" y="8943"/>
                    <a:pt x="1315" y="8843"/>
                    <a:pt x="1195" y="8843"/>
                  </a:cubicBezTo>
                  <a:lnTo>
                    <a:pt x="292" y="8843"/>
                  </a:lnTo>
                  <a:cubicBezTo>
                    <a:pt x="1" y="8843"/>
                    <a:pt x="1" y="9274"/>
                    <a:pt x="292" y="9274"/>
                  </a:cubicBezTo>
                  <a:lnTo>
                    <a:pt x="984" y="9274"/>
                  </a:lnTo>
                  <a:cubicBezTo>
                    <a:pt x="1054" y="9725"/>
                    <a:pt x="1435" y="10046"/>
                    <a:pt x="1887" y="10046"/>
                  </a:cubicBezTo>
                  <a:lnTo>
                    <a:pt x="2579" y="10046"/>
                  </a:lnTo>
                  <a:cubicBezTo>
                    <a:pt x="2358" y="10207"/>
                    <a:pt x="2438" y="10558"/>
                    <a:pt x="2709" y="10598"/>
                  </a:cubicBezTo>
                  <a:cubicBezTo>
                    <a:pt x="4930" y="10993"/>
                    <a:pt x="5010" y="11009"/>
                    <a:pt x="5046" y="11009"/>
                  </a:cubicBezTo>
                  <a:cubicBezTo>
                    <a:pt x="5049" y="11009"/>
                    <a:pt x="5052" y="11009"/>
                    <a:pt x="5056" y="11009"/>
                  </a:cubicBezTo>
                  <a:cubicBezTo>
                    <a:pt x="5347" y="11009"/>
                    <a:pt x="5468" y="10628"/>
                    <a:pt x="5237" y="10458"/>
                  </a:cubicBezTo>
                  <a:lnTo>
                    <a:pt x="4685" y="10046"/>
                  </a:lnTo>
                  <a:lnTo>
                    <a:pt x="4946" y="10046"/>
                  </a:lnTo>
                  <a:cubicBezTo>
                    <a:pt x="5528" y="10046"/>
                    <a:pt x="5879" y="9394"/>
                    <a:pt x="5548" y="8913"/>
                  </a:cubicBezTo>
                  <a:cubicBezTo>
                    <a:pt x="5929" y="8662"/>
                    <a:pt x="5989" y="8121"/>
                    <a:pt x="5668" y="7790"/>
                  </a:cubicBezTo>
                  <a:cubicBezTo>
                    <a:pt x="5879" y="7579"/>
                    <a:pt x="5939" y="7248"/>
                    <a:pt x="5819" y="6977"/>
                  </a:cubicBezTo>
                  <a:cubicBezTo>
                    <a:pt x="6698" y="6837"/>
                    <a:pt x="6602" y="5533"/>
                    <a:pt x="5709" y="5533"/>
                  </a:cubicBezTo>
                  <a:cubicBezTo>
                    <a:pt x="5705" y="5533"/>
                    <a:pt x="5702" y="5533"/>
                    <a:pt x="5698" y="5533"/>
                  </a:cubicBezTo>
                  <a:lnTo>
                    <a:pt x="5026" y="5533"/>
                  </a:lnTo>
                  <a:lnTo>
                    <a:pt x="5137" y="4931"/>
                  </a:lnTo>
                  <a:lnTo>
                    <a:pt x="5197" y="4931"/>
                  </a:lnTo>
                  <a:cubicBezTo>
                    <a:pt x="5989" y="4931"/>
                    <a:pt x="6651" y="4359"/>
                    <a:pt x="6782" y="3587"/>
                  </a:cubicBezTo>
                  <a:lnTo>
                    <a:pt x="6942" y="2684"/>
                  </a:lnTo>
                  <a:lnTo>
                    <a:pt x="7283" y="788"/>
                  </a:lnTo>
                  <a:cubicBezTo>
                    <a:pt x="7293" y="718"/>
                    <a:pt x="7273" y="638"/>
                    <a:pt x="7233" y="578"/>
                  </a:cubicBezTo>
                  <a:cubicBezTo>
                    <a:pt x="7183" y="517"/>
                    <a:pt x="7123" y="467"/>
                    <a:pt x="7042" y="457"/>
                  </a:cubicBezTo>
                  <a:lnTo>
                    <a:pt x="5789" y="237"/>
                  </a:lnTo>
                  <a:cubicBezTo>
                    <a:pt x="5773" y="234"/>
                    <a:pt x="5758" y="233"/>
                    <a:pt x="5744" y="233"/>
                  </a:cubicBezTo>
                  <a:cubicBezTo>
                    <a:pt x="5500" y="233"/>
                    <a:pt x="5443" y="621"/>
                    <a:pt x="5718" y="668"/>
                  </a:cubicBezTo>
                  <a:lnTo>
                    <a:pt x="6832" y="859"/>
                  </a:lnTo>
                  <a:lnTo>
                    <a:pt x="6541" y="2493"/>
                  </a:lnTo>
                  <a:cubicBezTo>
                    <a:pt x="6259" y="2600"/>
                    <a:pt x="5958" y="2655"/>
                    <a:pt x="5657" y="2655"/>
                  </a:cubicBezTo>
                  <a:cubicBezTo>
                    <a:pt x="5475" y="2655"/>
                    <a:pt x="5294" y="2635"/>
                    <a:pt x="5117" y="2594"/>
                  </a:cubicBezTo>
                  <a:cubicBezTo>
                    <a:pt x="5036" y="2574"/>
                    <a:pt x="4946" y="2544"/>
                    <a:pt x="4856" y="2514"/>
                  </a:cubicBezTo>
                  <a:cubicBezTo>
                    <a:pt x="4655" y="2453"/>
                    <a:pt x="4455" y="2413"/>
                    <a:pt x="4254" y="2393"/>
                  </a:cubicBezTo>
                  <a:lnTo>
                    <a:pt x="4154" y="2393"/>
                  </a:lnTo>
                  <a:lnTo>
                    <a:pt x="4495" y="457"/>
                  </a:lnTo>
                  <a:lnTo>
                    <a:pt x="4866" y="517"/>
                  </a:lnTo>
                  <a:cubicBezTo>
                    <a:pt x="4881" y="520"/>
                    <a:pt x="4897" y="522"/>
                    <a:pt x="4911" y="522"/>
                  </a:cubicBezTo>
                  <a:cubicBezTo>
                    <a:pt x="5154" y="522"/>
                    <a:pt x="5211" y="144"/>
                    <a:pt x="4936" y="96"/>
                  </a:cubicBezTo>
                  <a:lnTo>
                    <a:pt x="4434" y="6"/>
                  </a:lnTo>
                  <a:cubicBezTo>
                    <a:pt x="4417" y="3"/>
                    <a:pt x="4399" y="1"/>
                    <a:pt x="438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 name="Google Shape;1688;p69"/>
            <p:cNvSpPr/>
            <p:nvPr/>
          </p:nvSpPr>
          <p:spPr>
            <a:xfrm>
              <a:off x="6180613" y="2312077"/>
              <a:ext cx="11136" cy="34903"/>
            </a:xfrm>
            <a:custGeom>
              <a:avLst/>
              <a:gdLst/>
              <a:ahLst/>
              <a:cxnLst/>
              <a:rect l="l" t="t" r="r" b="b"/>
              <a:pathLst>
                <a:path w="432" h="1354" extrusionOk="0">
                  <a:moveTo>
                    <a:pt x="236" y="1"/>
                  </a:moveTo>
                  <a:cubicBezTo>
                    <a:pt x="231" y="1"/>
                    <a:pt x="226" y="1"/>
                    <a:pt x="221" y="2"/>
                  </a:cubicBezTo>
                  <a:cubicBezTo>
                    <a:pt x="100" y="2"/>
                    <a:pt x="0" y="92"/>
                    <a:pt x="0" y="212"/>
                  </a:cubicBezTo>
                  <a:lnTo>
                    <a:pt x="0" y="1135"/>
                  </a:lnTo>
                  <a:cubicBezTo>
                    <a:pt x="0" y="1281"/>
                    <a:pt x="108" y="1353"/>
                    <a:pt x="216" y="1353"/>
                  </a:cubicBezTo>
                  <a:cubicBezTo>
                    <a:pt x="324" y="1353"/>
                    <a:pt x="431" y="1281"/>
                    <a:pt x="431" y="1135"/>
                  </a:cubicBezTo>
                  <a:lnTo>
                    <a:pt x="431" y="212"/>
                  </a:lnTo>
                  <a:cubicBezTo>
                    <a:pt x="431" y="97"/>
                    <a:pt x="340" y="1"/>
                    <a:pt x="236"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 name="Google Shape;1689;p69"/>
            <p:cNvSpPr/>
            <p:nvPr/>
          </p:nvSpPr>
          <p:spPr>
            <a:xfrm>
              <a:off x="6142359" y="2321332"/>
              <a:ext cx="31500" cy="31577"/>
            </a:xfrm>
            <a:custGeom>
              <a:avLst/>
              <a:gdLst/>
              <a:ahLst/>
              <a:cxnLst/>
              <a:rect l="l" t="t" r="r" b="b"/>
              <a:pathLst>
                <a:path w="1222" h="1225" extrusionOk="0">
                  <a:moveTo>
                    <a:pt x="305" y="1"/>
                  </a:moveTo>
                  <a:cubicBezTo>
                    <a:pt x="147" y="1"/>
                    <a:pt x="1" y="183"/>
                    <a:pt x="120" y="355"/>
                  </a:cubicBezTo>
                  <a:lnTo>
                    <a:pt x="762" y="1147"/>
                  </a:lnTo>
                  <a:cubicBezTo>
                    <a:pt x="811" y="1202"/>
                    <a:pt x="869" y="1225"/>
                    <a:pt x="925" y="1225"/>
                  </a:cubicBezTo>
                  <a:cubicBezTo>
                    <a:pt x="1082" y="1225"/>
                    <a:pt x="1222" y="1040"/>
                    <a:pt x="1103" y="876"/>
                  </a:cubicBezTo>
                  <a:lnTo>
                    <a:pt x="461" y="74"/>
                  </a:lnTo>
                  <a:cubicBezTo>
                    <a:pt x="415" y="22"/>
                    <a:pt x="359" y="1"/>
                    <a:pt x="305"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 name="Google Shape;1690;p69"/>
            <p:cNvSpPr/>
            <p:nvPr/>
          </p:nvSpPr>
          <p:spPr>
            <a:xfrm>
              <a:off x="6198735" y="2321254"/>
              <a:ext cx="30237" cy="31655"/>
            </a:xfrm>
            <a:custGeom>
              <a:avLst/>
              <a:gdLst/>
              <a:ahLst/>
              <a:cxnLst/>
              <a:rect l="l" t="t" r="r" b="b"/>
              <a:pathLst>
                <a:path w="1173" h="1228" extrusionOk="0">
                  <a:moveTo>
                    <a:pt x="930" y="1"/>
                  </a:moveTo>
                  <a:cubicBezTo>
                    <a:pt x="868" y="1"/>
                    <a:pt x="807" y="26"/>
                    <a:pt x="761" y="77"/>
                  </a:cubicBezTo>
                  <a:lnTo>
                    <a:pt x="120" y="879"/>
                  </a:lnTo>
                  <a:cubicBezTo>
                    <a:pt x="1" y="1043"/>
                    <a:pt x="146" y="1228"/>
                    <a:pt x="302" y="1228"/>
                  </a:cubicBezTo>
                  <a:cubicBezTo>
                    <a:pt x="357" y="1228"/>
                    <a:pt x="414" y="1205"/>
                    <a:pt x="461" y="1150"/>
                  </a:cubicBezTo>
                  <a:lnTo>
                    <a:pt x="1103" y="348"/>
                  </a:lnTo>
                  <a:cubicBezTo>
                    <a:pt x="1173" y="257"/>
                    <a:pt x="1163" y="127"/>
                    <a:pt x="1072" y="47"/>
                  </a:cubicBezTo>
                  <a:cubicBezTo>
                    <a:pt x="1029" y="16"/>
                    <a:pt x="979" y="1"/>
                    <a:pt x="93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1" name="Google Shape;1691;p69"/>
          <p:cNvGrpSpPr/>
          <p:nvPr/>
        </p:nvGrpSpPr>
        <p:grpSpPr>
          <a:xfrm>
            <a:off x="5357589" y="2355023"/>
            <a:ext cx="385296" cy="241535"/>
            <a:chOff x="5357589" y="2355023"/>
            <a:chExt cx="385296" cy="241535"/>
          </a:xfrm>
        </p:grpSpPr>
        <p:sp>
          <p:nvSpPr>
            <p:cNvPr id="1692" name="Google Shape;1692;p69"/>
            <p:cNvSpPr/>
            <p:nvPr/>
          </p:nvSpPr>
          <p:spPr>
            <a:xfrm>
              <a:off x="5596907" y="2375722"/>
              <a:ext cx="145978" cy="170699"/>
            </a:xfrm>
            <a:custGeom>
              <a:avLst/>
              <a:gdLst/>
              <a:ahLst/>
              <a:cxnLst/>
              <a:rect l="l" t="t" r="r" b="b"/>
              <a:pathLst>
                <a:path w="5663" h="6622" extrusionOk="0">
                  <a:moveTo>
                    <a:pt x="3676" y="0"/>
                  </a:moveTo>
                  <a:cubicBezTo>
                    <a:pt x="3375" y="0"/>
                    <a:pt x="3135" y="241"/>
                    <a:pt x="3135" y="542"/>
                  </a:cubicBezTo>
                  <a:lnTo>
                    <a:pt x="3135" y="793"/>
                  </a:lnTo>
                  <a:lnTo>
                    <a:pt x="2071" y="793"/>
                  </a:lnTo>
                  <a:cubicBezTo>
                    <a:pt x="1781" y="793"/>
                    <a:pt x="1781" y="1224"/>
                    <a:pt x="2071" y="1224"/>
                  </a:cubicBezTo>
                  <a:lnTo>
                    <a:pt x="3135" y="1224"/>
                  </a:lnTo>
                  <a:lnTo>
                    <a:pt x="3135" y="4504"/>
                  </a:lnTo>
                  <a:lnTo>
                    <a:pt x="2132" y="4504"/>
                  </a:lnTo>
                  <a:cubicBezTo>
                    <a:pt x="2081" y="4504"/>
                    <a:pt x="2021" y="4524"/>
                    <a:pt x="1981" y="4554"/>
                  </a:cubicBezTo>
                  <a:lnTo>
                    <a:pt x="186" y="6229"/>
                  </a:lnTo>
                  <a:cubicBezTo>
                    <a:pt x="0" y="6384"/>
                    <a:pt x="148" y="6622"/>
                    <a:pt x="322" y="6622"/>
                  </a:cubicBezTo>
                  <a:cubicBezTo>
                    <a:pt x="374" y="6622"/>
                    <a:pt x="428" y="6601"/>
                    <a:pt x="477" y="6550"/>
                  </a:cubicBezTo>
                  <a:lnTo>
                    <a:pt x="2222" y="4935"/>
                  </a:lnTo>
                  <a:lnTo>
                    <a:pt x="3135" y="4935"/>
                  </a:lnTo>
                  <a:lnTo>
                    <a:pt x="3135" y="5186"/>
                  </a:lnTo>
                  <a:cubicBezTo>
                    <a:pt x="3135" y="5477"/>
                    <a:pt x="3375" y="5728"/>
                    <a:pt x="3676" y="5728"/>
                  </a:cubicBezTo>
                  <a:lnTo>
                    <a:pt x="5361" y="5728"/>
                  </a:lnTo>
                  <a:cubicBezTo>
                    <a:pt x="5652" y="5728"/>
                    <a:pt x="5652" y="5286"/>
                    <a:pt x="5361" y="5286"/>
                  </a:cubicBezTo>
                  <a:lnTo>
                    <a:pt x="3676" y="5286"/>
                  </a:lnTo>
                  <a:cubicBezTo>
                    <a:pt x="3616" y="5286"/>
                    <a:pt x="3566" y="5236"/>
                    <a:pt x="3566" y="5176"/>
                  </a:cubicBezTo>
                  <a:lnTo>
                    <a:pt x="3566" y="542"/>
                  </a:lnTo>
                  <a:cubicBezTo>
                    <a:pt x="3566" y="482"/>
                    <a:pt x="3616" y="431"/>
                    <a:pt x="3676" y="431"/>
                  </a:cubicBezTo>
                  <a:lnTo>
                    <a:pt x="5371" y="431"/>
                  </a:lnTo>
                  <a:cubicBezTo>
                    <a:pt x="5662" y="431"/>
                    <a:pt x="5662" y="0"/>
                    <a:pt x="5371"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 name="Google Shape;1693;p69"/>
            <p:cNvSpPr/>
            <p:nvPr/>
          </p:nvSpPr>
          <p:spPr>
            <a:xfrm>
              <a:off x="5357589" y="2355023"/>
              <a:ext cx="284197" cy="241535"/>
            </a:xfrm>
            <a:custGeom>
              <a:avLst/>
              <a:gdLst/>
              <a:ahLst/>
              <a:cxnLst/>
              <a:rect l="l" t="t" r="r" b="b"/>
              <a:pathLst>
                <a:path w="11025" h="9370" extrusionOk="0">
                  <a:moveTo>
                    <a:pt x="5638" y="1"/>
                  </a:moveTo>
                  <a:cubicBezTo>
                    <a:pt x="5467" y="1"/>
                    <a:pt x="5307" y="51"/>
                    <a:pt x="5177" y="151"/>
                  </a:cubicBezTo>
                  <a:lnTo>
                    <a:pt x="4795" y="422"/>
                  </a:lnTo>
                  <a:cubicBezTo>
                    <a:pt x="4584" y="552"/>
                    <a:pt x="4722" y="821"/>
                    <a:pt x="4911" y="821"/>
                  </a:cubicBezTo>
                  <a:cubicBezTo>
                    <a:pt x="4955" y="821"/>
                    <a:pt x="5001" y="807"/>
                    <a:pt x="5046" y="773"/>
                  </a:cubicBezTo>
                  <a:lnTo>
                    <a:pt x="5427" y="502"/>
                  </a:lnTo>
                  <a:cubicBezTo>
                    <a:pt x="5488" y="462"/>
                    <a:pt x="5558" y="432"/>
                    <a:pt x="5638" y="432"/>
                  </a:cubicBezTo>
                  <a:lnTo>
                    <a:pt x="7744" y="432"/>
                  </a:lnTo>
                  <a:lnTo>
                    <a:pt x="10523" y="2368"/>
                  </a:lnTo>
                  <a:lnTo>
                    <a:pt x="10413" y="2528"/>
                  </a:lnTo>
                  <a:cubicBezTo>
                    <a:pt x="10213" y="2803"/>
                    <a:pt x="9902" y="2953"/>
                    <a:pt x="9583" y="2953"/>
                  </a:cubicBezTo>
                  <a:cubicBezTo>
                    <a:pt x="9389" y="2953"/>
                    <a:pt x="9193" y="2897"/>
                    <a:pt x="9018" y="2779"/>
                  </a:cubicBezTo>
                  <a:lnTo>
                    <a:pt x="7764" y="1947"/>
                  </a:lnTo>
                  <a:cubicBezTo>
                    <a:pt x="7731" y="1926"/>
                    <a:pt x="7694" y="1915"/>
                    <a:pt x="7657" y="1915"/>
                  </a:cubicBezTo>
                  <a:cubicBezTo>
                    <a:pt x="7604" y="1915"/>
                    <a:pt x="7550" y="1936"/>
                    <a:pt x="7504" y="1977"/>
                  </a:cubicBezTo>
                  <a:lnTo>
                    <a:pt x="4735" y="4504"/>
                  </a:lnTo>
                  <a:lnTo>
                    <a:pt x="3582" y="5548"/>
                  </a:lnTo>
                  <a:cubicBezTo>
                    <a:pt x="3532" y="5598"/>
                    <a:pt x="3481" y="5668"/>
                    <a:pt x="3431" y="5728"/>
                  </a:cubicBezTo>
                  <a:cubicBezTo>
                    <a:pt x="3421" y="5487"/>
                    <a:pt x="3211" y="5297"/>
                    <a:pt x="2970" y="5297"/>
                  </a:cubicBezTo>
                  <a:lnTo>
                    <a:pt x="2518" y="5297"/>
                  </a:lnTo>
                  <a:lnTo>
                    <a:pt x="2518" y="2017"/>
                  </a:lnTo>
                  <a:lnTo>
                    <a:pt x="3180" y="2017"/>
                  </a:lnTo>
                  <a:cubicBezTo>
                    <a:pt x="3180" y="2047"/>
                    <a:pt x="3170" y="2067"/>
                    <a:pt x="3160" y="2097"/>
                  </a:cubicBezTo>
                  <a:cubicBezTo>
                    <a:pt x="3132" y="2257"/>
                    <a:pt x="3260" y="2352"/>
                    <a:pt x="3384" y="2352"/>
                  </a:cubicBezTo>
                  <a:cubicBezTo>
                    <a:pt x="3478" y="2352"/>
                    <a:pt x="3570" y="2298"/>
                    <a:pt x="3592" y="2177"/>
                  </a:cubicBezTo>
                  <a:cubicBezTo>
                    <a:pt x="3612" y="2077"/>
                    <a:pt x="3642" y="1997"/>
                    <a:pt x="3682" y="1906"/>
                  </a:cubicBezTo>
                  <a:cubicBezTo>
                    <a:pt x="3682" y="1896"/>
                    <a:pt x="3682" y="1896"/>
                    <a:pt x="3692" y="1886"/>
                  </a:cubicBezTo>
                  <a:cubicBezTo>
                    <a:pt x="3772" y="1736"/>
                    <a:pt x="3883" y="1606"/>
                    <a:pt x="4023" y="1505"/>
                  </a:cubicBezTo>
                  <a:lnTo>
                    <a:pt x="4314" y="1305"/>
                  </a:lnTo>
                  <a:cubicBezTo>
                    <a:pt x="4496" y="1164"/>
                    <a:pt x="4363" y="906"/>
                    <a:pt x="4182" y="906"/>
                  </a:cubicBezTo>
                  <a:cubicBezTo>
                    <a:pt x="4143" y="906"/>
                    <a:pt x="4103" y="917"/>
                    <a:pt x="4063" y="944"/>
                  </a:cubicBezTo>
                  <a:lnTo>
                    <a:pt x="3772" y="1154"/>
                  </a:lnTo>
                  <a:cubicBezTo>
                    <a:pt x="3602" y="1275"/>
                    <a:pt x="3461" y="1415"/>
                    <a:pt x="3361" y="1585"/>
                  </a:cubicBezTo>
                  <a:lnTo>
                    <a:pt x="2518" y="1585"/>
                  </a:lnTo>
                  <a:lnTo>
                    <a:pt x="2518" y="1335"/>
                  </a:lnTo>
                  <a:cubicBezTo>
                    <a:pt x="2518" y="1044"/>
                    <a:pt x="2278" y="803"/>
                    <a:pt x="1977" y="803"/>
                  </a:cubicBezTo>
                  <a:lnTo>
                    <a:pt x="292" y="803"/>
                  </a:lnTo>
                  <a:cubicBezTo>
                    <a:pt x="1" y="803"/>
                    <a:pt x="1" y="1234"/>
                    <a:pt x="292" y="1234"/>
                  </a:cubicBezTo>
                  <a:lnTo>
                    <a:pt x="1977" y="1234"/>
                  </a:lnTo>
                  <a:cubicBezTo>
                    <a:pt x="2037" y="1234"/>
                    <a:pt x="2087" y="1285"/>
                    <a:pt x="2087" y="1335"/>
                  </a:cubicBezTo>
                  <a:lnTo>
                    <a:pt x="2087" y="5979"/>
                  </a:lnTo>
                  <a:cubicBezTo>
                    <a:pt x="2087" y="6039"/>
                    <a:pt x="2037" y="6079"/>
                    <a:pt x="1977" y="6089"/>
                  </a:cubicBezTo>
                  <a:lnTo>
                    <a:pt x="292" y="6089"/>
                  </a:lnTo>
                  <a:cubicBezTo>
                    <a:pt x="1" y="6089"/>
                    <a:pt x="1" y="6520"/>
                    <a:pt x="292" y="6520"/>
                  </a:cubicBezTo>
                  <a:lnTo>
                    <a:pt x="1977" y="6520"/>
                  </a:lnTo>
                  <a:cubicBezTo>
                    <a:pt x="2278" y="6520"/>
                    <a:pt x="2518" y="6280"/>
                    <a:pt x="2518" y="5979"/>
                  </a:cubicBezTo>
                  <a:lnTo>
                    <a:pt x="2518" y="5728"/>
                  </a:lnTo>
                  <a:lnTo>
                    <a:pt x="2970" y="5728"/>
                  </a:lnTo>
                  <a:cubicBezTo>
                    <a:pt x="2990" y="5728"/>
                    <a:pt x="3000" y="5738"/>
                    <a:pt x="3000" y="5758"/>
                  </a:cubicBezTo>
                  <a:cubicBezTo>
                    <a:pt x="3010" y="5949"/>
                    <a:pt x="3040" y="6520"/>
                    <a:pt x="3421" y="6581"/>
                  </a:cubicBezTo>
                  <a:cubicBezTo>
                    <a:pt x="3552" y="6831"/>
                    <a:pt x="3802" y="6992"/>
                    <a:pt x="4083" y="7022"/>
                  </a:cubicBezTo>
                  <a:cubicBezTo>
                    <a:pt x="4073" y="7072"/>
                    <a:pt x="4063" y="7122"/>
                    <a:pt x="4063" y="7172"/>
                  </a:cubicBezTo>
                  <a:cubicBezTo>
                    <a:pt x="4047" y="7678"/>
                    <a:pt x="4454" y="8061"/>
                    <a:pt x="4916" y="8061"/>
                  </a:cubicBezTo>
                  <a:cubicBezTo>
                    <a:pt x="5031" y="8061"/>
                    <a:pt x="5150" y="8037"/>
                    <a:pt x="5267" y="7985"/>
                  </a:cubicBezTo>
                  <a:cubicBezTo>
                    <a:pt x="5339" y="8403"/>
                    <a:pt x="5708" y="8692"/>
                    <a:pt x="6105" y="8692"/>
                  </a:cubicBezTo>
                  <a:cubicBezTo>
                    <a:pt x="6203" y="8692"/>
                    <a:pt x="6303" y="8675"/>
                    <a:pt x="6400" y="8637"/>
                  </a:cubicBezTo>
                  <a:cubicBezTo>
                    <a:pt x="6460" y="9048"/>
                    <a:pt x="6812" y="9349"/>
                    <a:pt x="7223" y="9369"/>
                  </a:cubicBezTo>
                  <a:lnTo>
                    <a:pt x="7253" y="9369"/>
                  </a:lnTo>
                  <a:cubicBezTo>
                    <a:pt x="7464" y="9369"/>
                    <a:pt x="7674" y="9289"/>
                    <a:pt x="7835" y="9138"/>
                  </a:cubicBezTo>
                  <a:lnTo>
                    <a:pt x="9109" y="7945"/>
                  </a:lnTo>
                  <a:cubicBezTo>
                    <a:pt x="9293" y="7799"/>
                    <a:pt x="9147" y="7558"/>
                    <a:pt x="8974" y="7558"/>
                  </a:cubicBezTo>
                  <a:cubicBezTo>
                    <a:pt x="8922" y="7558"/>
                    <a:pt x="8867" y="7580"/>
                    <a:pt x="8818" y="7634"/>
                  </a:cubicBezTo>
                  <a:lnTo>
                    <a:pt x="7534" y="8817"/>
                  </a:lnTo>
                  <a:cubicBezTo>
                    <a:pt x="7448" y="8891"/>
                    <a:pt x="7355" y="8922"/>
                    <a:pt x="7267" y="8922"/>
                  </a:cubicBezTo>
                  <a:cubicBezTo>
                    <a:pt x="6945" y="8922"/>
                    <a:pt x="6678" y="8505"/>
                    <a:pt x="6962" y="8206"/>
                  </a:cubicBezTo>
                  <a:cubicBezTo>
                    <a:pt x="7126" y="8058"/>
                    <a:pt x="6987" y="7831"/>
                    <a:pt x="6818" y="7831"/>
                  </a:cubicBezTo>
                  <a:cubicBezTo>
                    <a:pt x="6769" y="7831"/>
                    <a:pt x="6718" y="7850"/>
                    <a:pt x="6671" y="7895"/>
                  </a:cubicBezTo>
                  <a:lnTo>
                    <a:pt x="6390" y="8145"/>
                  </a:lnTo>
                  <a:cubicBezTo>
                    <a:pt x="6305" y="8218"/>
                    <a:pt x="6214" y="8249"/>
                    <a:pt x="6126" y="8249"/>
                  </a:cubicBezTo>
                  <a:cubicBezTo>
                    <a:pt x="5800" y="8249"/>
                    <a:pt x="5526" y="7824"/>
                    <a:pt x="5819" y="7524"/>
                  </a:cubicBezTo>
                  <a:cubicBezTo>
                    <a:pt x="5982" y="7376"/>
                    <a:pt x="5843" y="7149"/>
                    <a:pt x="5674" y="7149"/>
                  </a:cubicBezTo>
                  <a:cubicBezTo>
                    <a:pt x="5626" y="7149"/>
                    <a:pt x="5575" y="7168"/>
                    <a:pt x="5528" y="7213"/>
                  </a:cubicBezTo>
                  <a:lnTo>
                    <a:pt x="5207" y="7513"/>
                  </a:lnTo>
                  <a:cubicBezTo>
                    <a:pt x="5114" y="7606"/>
                    <a:pt x="5011" y="7645"/>
                    <a:pt x="4913" y="7645"/>
                  </a:cubicBezTo>
                  <a:cubicBezTo>
                    <a:pt x="4574" y="7645"/>
                    <a:pt x="4285" y="7187"/>
                    <a:pt x="4635" y="6892"/>
                  </a:cubicBezTo>
                  <a:lnTo>
                    <a:pt x="4745" y="6791"/>
                  </a:lnTo>
                  <a:cubicBezTo>
                    <a:pt x="4910" y="6635"/>
                    <a:pt x="4768" y="6411"/>
                    <a:pt x="4598" y="6411"/>
                  </a:cubicBezTo>
                  <a:cubicBezTo>
                    <a:pt x="4551" y="6411"/>
                    <a:pt x="4501" y="6429"/>
                    <a:pt x="4454" y="6470"/>
                  </a:cubicBezTo>
                  <a:cubicBezTo>
                    <a:pt x="4394" y="6531"/>
                    <a:pt x="4314" y="6571"/>
                    <a:pt x="4224" y="6581"/>
                  </a:cubicBezTo>
                  <a:cubicBezTo>
                    <a:pt x="4201" y="6584"/>
                    <a:pt x="4179" y="6586"/>
                    <a:pt x="4158" y="6586"/>
                  </a:cubicBezTo>
                  <a:cubicBezTo>
                    <a:pt x="3797" y="6586"/>
                    <a:pt x="3598" y="6124"/>
                    <a:pt x="3883" y="5858"/>
                  </a:cubicBezTo>
                  <a:lnTo>
                    <a:pt x="7674" y="2408"/>
                  </a:lnTo>
                  <a:lnTo>
                    <a:pt x="8778" y="3140"/>
                  </a:lnTo>
                  <a:cubicBezTo>
                    <a:pt x="9027" y="3307"/>
                    <a:pt x="9308" y="3386"/>
                    <a:pt x="9585" y="3386"/>
                  </a:cubicBezTo>
                  <a:cubicBezTo>
                    <a:pt x="10044" y="3386"/>
                    <a:pt x="10492" y="3169"/>
                    <a:pt x="10774" y="2769"/>
                  </a:cubicBezTo>
                  <a:lnTo>
                    <a:pt x="10914" y="2568"/>
                  </a:lnTo>
                  <a:cubicBezTo>
                    <a:pt x="11024" y="2398"/>
                    <a:pt x="10984" y="2167"/>
                    <a:pt x="10814" y="2047"/>
                  </a:cubicBezTo>
                  <a:lnTo>
                    <a:pt x="7945" y="41"/>
                  </a:lnTo>
                  <a:cubicBezTo>
                    <a:pt x="7905" y="21"/>
                    <a:pt x="7865" y="1"/>
                    <a:pt x="7815"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4" name="Google Shape;1694;p69"/>
          <p:cNvGrpSpPr/>
          <p:nvPr/>
        </p:nvGrpSpPr>
        <p:grpSpPr>
          <a:xfrm>
            <a:off x="4720086" y="2338242"/>
            <a:ext cx="385167" cy="276000"/>
            <a:chOff x="4720086" y="2338242"/>
            <a:chExt cx="385167" cy="276000"/>
          </a:xfrm>
        </p:grpSpPr>
        <p:sp>
          <p:nvSpPr>
            <p:cNvPr id="1695" name="Google Shape;1695;p69"/>
            <p:cNvSpPr/>
            <p:nvPr/>
          </p:nvSpPr>
          <p:spPr>
            <a:xfrm>
              <a:off x="4720086" y="2338242"/>
              <a:ext cx="193331" cy="275871"/>
            </a:xfrm>
            <a:custGeom>
              <a:avLst/>
              <a:gdLst/>
              <a:ahLst/>
              <a:cxnLst/>
              <a:rect l="l" t="t" r="r" b="b"/>
              <a:pathLst>
                <a:path w="7500" h="10702" extrusionOk="0">
                  <a:moveTo>
                    <a:pt x="1702" y="7238"/>
                  </a:moveTo>
                  <a:cubicBezTo>
                    <a:pt x="1706" y="7238"/>
                    <a:pt x="1709" y="7239"/>
                    <a:pt x="1712" y="7242"/>
                  </a:cubicBezTo>
                  <a:lnTo>
                    <a:pt x="1852" y="7292"/>
                  </a:lnTo>
                  <a:lnTo>
                    <a:pt x="2263" y="7442"/>
                  </a:lnTo>
                  <a:lnTo>
                    <a:pt x="1531" y="7954"/>
                  </a:lnTo>
                  <a:cubicBezTo>
                    <a:pt x="1501" y="7934"/>
                    <a:pt x="1431" y="7934"/>
                    <a:pt x="1451" y="7884"/>
                  </a:cubicBezTo>
                  <a:lnTo>
                    <a:pt x="1561" y="7573"/>
                  </a:lnTo>
                  <a:lnTo>
                    <a:pt x="1672" y="7262"/>
                  </a:lnTo>
                  <a:cubicBezTo>
                    <a:pt x="1679" y="7247"/>
                    <a:pt x="1692" y="7238"/>
                    <a:pt x="1702" y="7238"/>
                  </a:cubicBezTo>
                  <a:close/>
                  <a:moveTo>
                    <a:pt x="2765" y="7623"/>
                  </a:moveTo>
                  <a:lnTo>
                    <a:pt x="3176" y="7773"/>
                  </a:lnTo>
                  <a:lnTo>
                    <a:pt x="2444" y="8285"/>
                  </a:lnTo>
                  <a:lnTo>
                    <a:pt x="2033" y="8134"/>
                  </a:lnTo>
                  <a:lnTo>
                    <a:pt x="2765" y="7623"/>
                  </a:lnTo>
                  <a:close/>
                  <a:moveTo>
                    <a:pt x="3678" y="7954"/>
                  </a:moveTo>
                  <a:lnTo>
                    <a:pt x="4079" y="8104"/>
                  </a:lnTo>
                  <a:lnTo>
                    <a:pt x="3347" y="8606"/>
                  </a:lnTo>
                  <a:lnTo>
                    <a:pt x="2935" y="8465"/>
                  </a:lnTo>
                  <a:lnTo>
                    <a:pt x="3678" y="7954"/>
                  </a:lnTo>
                  <a:close/>
                  <a:moveTo>
                    <a:pt x="4580" y="8285"/>
                  </a:moveTo>
                  <a:lnTo>
                    <a:pt x="4611" y="8295"/>
                  </a:lnTo>
                  <a:cubicBezTo>
                    <a:pt x="4631" y="8295"/>
                    <a:pt x="4641" y="8315"/>
                    <a:pt x="4631" y="8335"/>
                  </a:cubicBezTo>
                  <a:lnTo>
                    <a:pt x="4410" y="8967"/>
                  </a:lnTo>
                  <a:cubicBezTo>
                    <a:pt x="4400" y="8977"/>
                    <a:pt x="4380" y="8987"/>
                    <a:pt x="4360" y="8987"/>
                  </a:cubicBezTo>
                  <a:lnTo>
                    <a:pt x="3848" y="8796"/>
                  </a:lnTo>
                  <a:lnTo>
                    <a:pt x="4580" y="8285"/>
                  </a:lnTo>
                  <a:close/>
                  <a:moveTo>
                    <a:pt x="3623" y="1"/>
                  </a:moveTo>
                  <a:cubicBezTo>
                    <a:pt x="3316" y="1"/>
                    <a:pt x="3010" y="176"/>
                    <a:pt x="2885" y="511"/>
                  </a:cubicBezTo>
                  <a:lnTo>
                    <a:pt x="2735" y="943"/>
                  </a:lnTo>
                  <a:lnTo>
                    <a:pt x="2614" y="1264"/>
                  </a:lnTo>
                  <a:cubicBezTo>
                    <a:pt x="2572" y="1258"/>
                    <a:pt x="2529" y="1255"/>
                    <a:pt x="2487" y="1255"/>
                  </a:cubicBezTo>
                  <a:cubicBezTo>
                    <a:pt x="2104" y="1255"/>
                    <a:pt x="1757" y="1495"/>
                    <a:pt x="1621" y="1865"/>
                  </a:cubicBezTo>
                  <a:lnTo>
                    <a:pt x="1060" y="3420"/>
                  </a:lnTo>
                  <a:cubicBezTo>
                    <a:pt x="1010" y="3550"/>
                    <a:pt x="1000" y="3701"/>
                    <a:pt x="1040" y="3841"/>
                  </a:cubicBezTo>
                  <a:lnTo>
                    <a:pt x="1421" y="5216"/>
                  </a:lnTo>
                  <a:cubicBezTo>
                    <a:pt x="1511" y="5567"/>
                    <a:pt x="1762" y="5868"/>
                    <a:pt x="2083" y="6028"/>
                  </a:cubicBezTo>
                  <a:lnTo>
                    <a:pt x="1802" y="6810"/>
                  </a:lnTo>
                  <a:cubicBezTo>
                    <a:pt x="1772" y="6805"/>
                    <a:pt x="1743" y="6803"/>
                    <a:pt x="1714" y="6803"/>
                  </a:cubicBezTo>
                  <a:cubicBezTo>
                    <a:pt x="1517" y="6803"/>
                    <a:pt x="1340" y="6919"/>
                    <a:pt x="1270" y="7111"/>
                  </a:cubicBezTo>
                  <a:lnTo>
                    <a:pt x="1230" y="7222"/>
                  </a:lnTo>
                  <a:lnTo>
                    <a:pt x="398" y="6921"/>
                  </a:lnTo>
                  <a:cubicBezTo>
                    <a:pt x="365" y="6906"/>
                    <a:pt x="334" y="6900"/>
                    <a:pt x="305" y="6900"/>
                  </a:cubicBezTo>
                  <a:cubicBezTo>
                    <a:pt x="95" y="6900"/>
                    <a:pt x="0" y="7243"/>
                    <a:pt x="247" y="7322"/>
                  </a:cubicBezTo>
                  <a:lnTo>
                    <a:pt x="1080" y="7623"/>
                  </a:lnTo>
                  <a:cubicBezTo>
                    <a:pt x="1050" y="7693"/>
                    <a:pt x="1030" y="7773"/>
                    <a:pt x="1020" y="7844"/>
                  </a:cubicBezTo>
                  <a:lnTo>
                    <a:pt x="307" y="8175"/>
                  </a:lnTo>
                  <a:cubicBezTo>
                    <a:pt x="68" y="8269"/>
                    <a:pt x="172" y="8597"/>
                    <a:pt x="376" y="8597"/>
                  </a:cubicBezTo>
                  <a:cubicBezTo>
                    <a:pt x="411" y="8597"/>
                    <a:pt x="449" y="8588"/>
                    <a:pt x="488" y="8566"/>
                  </a:cubicBezTo>
                  <a:lnTo>
                    <a:pt x="1180" y="8245"/>
                  </a:lnTo>
                  <a:cubicBezTo>
                    <a:pt x="1200" y="8265"/>
                    <a:pt x="1230" y="8285"/>
                    <a:pt x="1260" y="8305"/>
                  </a:cubicBezTo>
                  <a:lnTo>
                    <a:pt x="839" y="9448"/>
                  </a:lnTo>
                  <a:cubicBezTo>
                    <a:pt x="770" y="9624"/>
                    <a:pt x="913" y="9749"/>
                    <a:pt x="1052" y="9749"/>
                  </a:cubicBezTo>
                  <a:cubicBezTo>
                    <a:pt x="1135" y="9749"/>
                    <a:pt x="1217" y="9704"/>
                    <a:pt x="1250" y="9599"/>
                  </a:cubicBezTo>
                  <a:lnTo>
                    <a:pt x="1662" y="8455"/>
                  </a:lnTo>
                  <a:lnTo>
                    <a:pt x="3868" y="9258"/>
                  </a:lnTo>
                  <a:lnTo>
                    <a:pt x="3457" y="10401"/>
                  </a:lnTo>
                  <a:cubicBezTo>
                    <a:pt x="3388" y="10577"/>
                    <a:pt x="3527" y="10702"/>
                    <a:pt x="3663" y="10702"/>
                  </a:cubicBezTo>
                  <a:cubicBezTo>
                    <a:pt x="3744" y="10702"/>
                    <a:pt x="3824" y="10657"/>
                    <a:pt x="3858" y="10552"/>
                  </a:cubicBezTo>
                  <a:lnTo>
                    <a:pt x="4280" y="9398"/>
                  </a:lnTo>
                  <a:cubicBezTo>
                    <a:pt x="4310" y="9408"/>
                    <a:pt x="4340" y="9408"/>
                    <a:pt x="4370" y="9408"/>
                  </a:cubicBezTo>
                  <a:cubicBezTo>
                    <a:pt x="4570" y="9408"/>
                    <a:pt x="4741" y="9288"/>
                    <a:pt x="4811" y="9107"/>
                  </a:cubicBezTo>
                  <a:lnTo>
                    <a:pt x="5042" y="8475"/>
                  </a:lnTo>
                  <a:cubicBezTo>
                    <a:pt x="5122" y="8265"/>
                    <a:pt x="5032" y="8014"/>
                    <a:pt x="4821" y="7904"/>
                  </a:cubicBezTo>
                  <a:lnTo>
                    <a:pt x="5112" y="7121"/>
                  </a:lnTo>
                  <a:cubicBezTo>
                    <a:pt x="5168" y="7137"/>
                    <a:pt x="5225" y="7145"/>
                    <a:pt x="5281" y="7145"/>
                  </a:cubicBezTo>
                  <a:cubicBezTo>
                    <a:pt x="5548" y="7145"/>
                    <a:pt x="5803" y="6977"/>
                    <a:pt x="5894" y="6720"/>
                  </a:cubicBezTo>
                  <a:lnTo>
                    <a:pt x="6316" y="5567"/>
                  </a:lnTo>
                  <a:cubicBezTo>
                    <a:pt x="6366" y="5396"/>
                    <a:pt x="6234" y="5278"/>
                    <a:pt x="6102" y="5278"/>
                  </a:cubicBezTo>
                  <a:cubicBezTo>
                    <a:pt x="6024" y="5278"/>
                    <a:pt x="5945" y="5319"/>
                    <a:pt x="5904" y="5416"/>
                  </a:cubicBezTo>
                  <a:lnTo>
                    <a:pt x="5483" y="6570"/>
                  </a:lnTo>
                  <a:cubicBezTo>
                    <a:pt x="5453" y="6653"/>
                    <a:pt x="5377" y="6708"/>
                    <a:pt x="5289" y="6708"/>
                  </a:cubicBezTo>
                  <a:cubicBezTo>
                    <a:pt x="5261" y="6708"/>
                    <a:pt x="5232" y="6702"/>
                    <a:pt x="5202" y="6690"/>
                  </a:cubicBezTo>
                  <a:cubicBezTo>
                    <a:pt x="5161" y="6675"/>
                    <a:pt x="5119" y="6668"/>
                    <a:pt x="5077" y="6668"/>
                  </a:cubicBezTo>
                  <a:cubicBezTo>
                    <a:pt x="4924" y="6668"/>
                    <a:pt x="4776" y="6763"/>
                    <a:pt x="4721" y="6921"/>
                  </a:cubicBezTo>
                  <a:lnTo>
                    <a:pt x="4420" y="7753"/>
                  </a:lnTo>
                  <a:lnTo>
                    <a:pt x="3728" y="7502"/>
                  </a:lnTo>
                  <a:lnTo>
                    <a:pt x="2815" y="7171"/>
                  </a:lnTo>
                  <a:lnTo>
                    <a:pt x="2213" y="6951"/>
                  </a:lnTo>
                  <a:cubicBezTo>
                    <a:pt x="2544" y="5978"/>
                    <a:pt x="2635" y="5948"/>
                    <a:pt x="2564" y="5807"/>
                  </a:cubicBezTo>
                  <a:cubicBezTo>
                    <a:pt x="2524" y="5727"/>
                    <a:pt x="2454" y="5677"/>
                    <a:pt x="2364" y="5667"/>
                  </a:cubicBezTo>
                  <a:cubicBezTo>
                    <a:pt x="2113" y="5567"/>
                    <a:pt x="1912" y="5356"/>
                    <a:pt x="1842" y="5095"/>
                  </a:cubicBezTo>
                  <a:lnTo>
                    <a:pt x="1471" y="3711"/>
                  </a:lnTo>
                  <a:cubicBezTo>
                    <a:pt x="1451" y="3661"/>
                    <a:pt x="1451" y="3611"/>
                    <a:pt x="1471" y="3561"/>
                  </a:cubicBezTo>
                  <a:lnTo>
                    <a:pt x="2033" y="2006"/>
                  </a:lnTo>
                  <a:cubicBezTo>
                    <a:pt x="2103" y="1825"/>
                    <a:pt x="2273" y="1695"/>
                    <a:pt x="2464" y="1685"/>
                  </a:cubicBezTo>
                  <a:lnTo>
                    <a:pt x="2464" y="1685"/>
                  </a:lnTo>
                  <a:lnTo>
                    <a:pt x="1973" y="3039"/>
                  </a:lnTo>
                  <a:cubicBezTo>
                    <a:pt x="1904" y="3215"/>
                    <a:pt x="2046" y="3339"/>
                    <a:pt x="2185" y="3339"/>
                  </a:cubicBezTo>
                  <a:cubicBezTo>
                    <a:pt x="2268" y="3339"/>
                    <a:pt x="2350" y="3295"/>
                    <a:pt x="2384" y="3189"/>
                  </a:cubicBezTo>
                  <a:lnTo>
                    <a:pt x="2986" y="1514"/>
                  </a:lnTo>
                  <a:lnTo>
                    <a:pt x="3307" y="652"/>
                  </a:lnTo>
                  <a:cubicBezTo>
                    <a:pt x="3354" y="509"/>
                    <a:pt x="3490" y="422"/>
                    <a:pt x="3634" y="422"/>
                  </a:cubicBezTo>
                  <a:cubicBezTo>
                    <a:pt x="3672" y="422"/>
                    <a:pt x="3710" y="428"/>
                    <a:pt x="3748" y="441"/>
                  </a:cubicBezTo>
                  <a:cubicBezTo>
                    <a:pt x="3928" y="511"/>
                    <a:pt x="4019" y="712"/>
                    <a:pt x="3959" y="892"/>
                  </a:cubicBezTo>
                  <a:cubicBezTo>
                    <a:pt x="3901" y="1057"/>
                    <a:pt x="4037" y="1174"/>
                    <a:pt x="4170" y="1174"/>
                  </a:cubicBezTo>
                  <a:cubicBezTo>
                    <a:pt x="4247" y="1174"/>
                    <a:pt x="4323" y="1135"/>
                    <a:pt x="4360" y="1043"/>
                  </a:cubicBezTo>
                  <a:lnTo>
                    <a:pt x="4410" y="912"/>
                  </a:lnTo>
                  <a:cubicBezTo>
                    <a:pt x="4466" y="770"/>
                    <a:pt x="4603" y="683"/>
                    <a:pt x="4747" y="683"/>
                  </a:cubicBezTo>
                  <a:cubicBezTo>
                    <a:pt x="4785" y="683"/>
                    <a:pt x="4824" y="689"/>
                    <a:pt x="4861" y="702"/>
                  </a:cubicBezTo>
                  <a:cubicBezTo>
                    <a:pt x="5042" y="772"/>
                    <a:pt x="5132" y="973"/>
                    <a:pt x="5062" y="1153"/>
                  </a:cubicBezTo>
                  <a:lnTo>
                    <a:pt x="4932" y="1514"/>
                  </a:lnTo>
                  <a:cubicBezTo>
                    <a:pt x="4881" y="1684"/>
                    <a:pt x="5013" y="1803"/>
                    <a:pt x="5145" y="1803"/>
                  </a:cubicBezTo>
                  <a:cubicBezTo>
                    <a:pt x="5223" y="1803"/>
                    <a:pt x="5302" y="1762"/>
                    <a:pt x="5343" y="1665"/>
                  </a:cubicBezTo>
                  <a:cubicBezTo>
                    <a:pt x="5398" y="1506"/>
                    <a:pt x="5531" y="1434"/>
                    <a:pt x="5663" y="1434"/>
                  </a:cubicBezTo>
                  <a:cubicBezTo>
                    <a:pt x="5842" y="1434"/>
                    <a:pt x="6021" y="1565"/>
                    <a:pt x="6015" y="1795"/>
                  </a:cubicBezTo>
                  <a:cubicBezTo>
                    <a:pt x="6015" y="1835"/>
                    <a:pt x="6005" y="1875"/>
                    <a:pt x="5995" y="1916"/>
                  </a:cubicBezTo>
                  <a:lnTo>
                    <a:pt x="5874" y="2226"/>
                  </a:lnTo>
                  <a:cubicBezTo>
                    <a:pt x="5824" y="2397"/>
                    <a:pt x="5960" y="2515"/>
                    <a:pt x="6092" y="2515"/>
                  </a:cubicBezTo>
                  <a:cubicBezTo>
                    <a:pt x="6171" y="2515"/>
                    <a:pt x="6248" y="2474"/>
                    <a:pt x="6286" y="2377"/>
                  </a:cubicBezTo>
                  <a:cubicBezTo>
                    <a:pt x="6341" y="2234"/>
                    <a:pt x="6478" y="2148"/>
                    <a:pt x="6618" y="2148"/>
                  </a:cubicBezTo>
                  <a:cubicBezTo>
                    <a:pt x="6655" y="2148"/>
                    <a:pt x="6691" y="2154"/>
                    <a:pt x="6727" y="2166"/>
                  </a:cubicBezTo>
                  <a:cubicBezTo>
                    <a:pt x="6908" y="2236"/>
                    <a:pt x="7008" y="2437"/>
                    <a:pt x="6938" y="2618"/>
                  </a:cubicBezTo>
                  <a:lnTo>
                    <a:pt x="6225" y="4594"/>
                  </a:lnTo>
                  <a:cubicBezTo>
                    <a:pt x="6169" y="4757"/>
                    <a:pt x="6301" y="4873"/>
                    <a:pt x="6433" y="4873"/>
                  </a:cubicBezTo>
                  <a:cubicBezTo>
                    <a:pt x="6511" y="4873"/>
                    <a:pt x="6589" y="4832"/>
                    <a:pt x="6627" y="4734"/>
                  </a:cubicBezTo>
                  <a:lnTo>
                    <a:pt x="7349" y="2768"/>
                  </a:lnTo>
                  <a:cubicBezTo>
                    <a:pt x="7499" y="2357"/>
                    <a:pt x="7289" y="1905"/>
                    <a:pt x="6877" y="1765"/>
                  </a:cubicBezTo>
                  <a:lnTo>
                    <a:pt x="6877" y="1745"/>
                  </a:lnTo>
                  <a:cubicBezTo>
                    <a:pt x="6790" y="1714"/>
                    <a:pt x="6698" y="1698"/>
                    <a:pt x="6605" y="1698"/>
                  </a:cubicBezTo>
                  <a:cubicBezTo>
                    <a:pt x="6549" y="1698"/>
                    <a:pt x="6493" y="1704"/>
                    <a:pt x="6436" y="1715"/>
                  </a:cubicBezTo>
                  <a:cubicBezTo>
                    <a:pt x="6400" y="1301"/>
                    <a:pt x="6050" y="1000"/>
                    <a:pt x="5652" y="1000"/>
                  </a:cubicBezTo>
                  <a:cubicBezTo>
                    <a:pt x="5607" y="1000"/>
                    <a:pt x="5560" y="1004"/>
                    <a:pt x="5513" y="1013"/>
                  </a:cubicBezTo>
                  <a:cubicBezTo>
                    <a:pt x="5499" y="565"/>
                    <a:pt x="5130" y="258"/>
                    <a:pt x="4733" y="258"/>
                  </a:cubicBezTo>
                  <a:cubicBezTo>
                    <a:pt x="4587" y="258"/>
                    <a:pt x="4437" y="299"/>
                    <a:pt x="4300" y="391"/>
                  </a:cubicBezTo>
                  <a:cubicBezTo>
                    <a:pt x="4147" y="128"/>
                    <a:pt x="3884" y="1"/>
                    <a:pt x="3623"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 name="Google Shape;1696;p69"/>
            <p:cNvSpPr/>
            <p:nvPr/>
          </p:nvSpPr>
          <p:spPr>
            <a:xfrm>
              <a:off x="4914165" y="2338345"/>
              <a:ext cx="191089" cy="275897"/>
            </a:xfrm>
            <a:custGeom>
              <a:avLst/>
              <a:gdLst/>
              <a:ahLst/>
              <a:cxnLst/>
              <a:rect l="l" t="t" r="r" b="b"/>
              <a:pathLst>
                <a:path w="7413" h="10703" extrusionOk="0">
                  <a:moveTo>
                    <a:pt x="5788" y="7238"/>
                  </a:moveTo>
                  <a:cubicBezTo>
                    <a:pt x="5798" y="7238"/>
                    <a:pt x="5808" y="7248"/>
                    <a:pt x="5808" y="7258"/>
                  </a:cubicBezTo>
                  <a:lnTo>
                    <a:pt x="5918" y="7569"/>
                  </a:lnTo>
                  <a:lnTo>
                    <a:pt x="6039" y="7880"/>
                  </a:lnTo>
                  <a:cubicBezTo>
                    <a:pt x="6039" y="7900"/>
                    <a:pt x="6039" y="7910"/>
                    <a:pt x="6019" y="7920"/>
                  </a:cubicBezTo>
                  <a:lnTo>
                    <a:pt x="5959" y="7950"/>
                  </a:lnTo>
                  <a:lnTo>
                    <a:pt x="5226" y="7438"/>
                  </a:lnTo>
                  <a:lnTo>
                    <a:pt x="5628" y="7288"/>
                  </a:lnTo>
                  <a:lnTo>
                    <a:pt x="5768" y="7238"/>
                  </a:lnTo>
                  <a:close/>
                  <a:moveTo>
                    <a:pt x="4725" y="7619"/>
                  </a:moveTo>
                  <a:lnTo>
                    <a:pt x="5457" y="8130"/>
                  </a:lnTo>
                  <a:lnTo>
                    <a:pt x="5046" y="8281"/>
                  </a:lnTo>
                  <a:lnTo>
                    <a:pt x="4314" y="7769"/>
                  </a:lnTo>
                  <a:lnTo>
                    <a:pt x="4725" y="7619"/>
                  </a:lnTo>
                  <a:close/>
                  <a:moveTo>
                    <a:pt x="3812" y="7950"/>
                  </a:moveTo>
                  <a:lnTo>
                    <a:pt x="4544" y="8461"/>
                  </a:lnTo>
                  <a:lnTo>
                    <a:pt x="4143" y="8612"/>
                  </a:lnTo>
                  <a:lnTo>
                    <a:pt x="3401" y="8100"/>
                  </a:lnTo>
                  <a:lnTo>
                    <a:pt x="3812" y="7950"/>
                  </a:lnTo>
                  <a:close/>
                  <a:moveTo>
                    <a:pt x="2909" y="8271"/>
                  </a:moveTo>
                  <a:lnTo>
                    <a:pt x="3642" y="8782"/>
                  </a:lnTo>
                  <a:lnTo>
                    <a:pt x="3130" y="8973"/>
                  </a:lnTo>
                  <a:cubicBezTo>
                    <a:pt x="3125" y="8976"/>
                    <a:pt x="3119" y="8977"/>
                    <a:pt x="3114" y="8977"/>
                  </a:cubicBezTo>
                  <a:cubicBezTo>
                    <a:pt x="3100" y="8977"/>
                    <a:pt x="3087" y="8968"/>
                    <a:pt x="3080" y="8953"/>
                  </a:cubicBezTo>
                  <a:lnTo>
                    <a:pt x="2859" y="8331"/>
                  </a:lnTo>
                  <a:cubicBezTo>
                    <a:pt x="2849" y="8311"/>
                    <a:pt x="2859" y="8291"/>
                    <a:pt x="2879" y="8281"/>
                  </a:cubicBezTo>
                  <a:lnTo>
                    <a:pt x="2909" y="8271"/>
                  </a:lnTo>
                  <a:close/>
                  <a:moveTo>
                    <a:pt x="3859" y="1"/>
                  </a:moveTo>
                  <a:cubicBezTo>
                    <a:pt x="3601" y="1"/>
                    <a:pt x="3341" y="126"/>
                    <a:pt x="3190" y="387"/>
                  </a:cubicBezTo>
                  <a:cubicBezTo>
                    <a:pt x="3054" y="296"/>
                    <a:pt x="2906" y="255"/>
                    <a:pt x="2762" y="255"/>
                  </a:cubicBezTo>
                  <a:cubicBezTo>
                    <a:pt x="2363" y="255"/>
                    <a:pt x="1991" y="569"/>
                    <a:pt x="1976" y="1019"/>
                  </a:cubicBezTo>
                  <a:cubicBezTo>
                    <a:pt x="1925" y="1009"/>
                    <a:pt x="1874" y="1004"/>
                    <a:pt x="1824" y="1004"/>
                  </a:cubicBezTo>
                  <a:cubicBezTo>
                    <a:pt x="1424" y="1004"/>
                    <a:pt x="1080" y="1311"/>
                    <a:pt x="1054" y="1721"/>
                  </a:cubicBezTo>
                  <a:cubicBezTo>
                    <a:pt x="997" y="1710"/>
                    <a:pt x="941" y="1704"/>
                    <a:pt x="885" y="1704"/>
                  </a:cubicBezTo>
                  <a:cubicBezTo>
                    <a:pt x="792" y="1704"/>
                    <a:pt x="700" y="1720"/>
                    <a:pt x="612" y="1751"/>
                  </a:cubicBezTo>
                  <a:cubicBezTo>
                    <a:pt x="211" y="1901"/>
                    <a:pt x="0" y="2343"/>
                    <a:pt x="151" y="2754"/>
                  </a:cubicBezTo>
                  <a:lnTo>
                    <a:pt x="221" y="2965"/>
                  </a:lnTo>
                  <a:cubicBezTo>
                    <a:pt x="255" y="3079"/>
                    <a:pt x="340" y="3127"/>
                    <a:pt x="426" y="3127"/>
                  </a:cubicBezTo>
                  <a:cubicBezTo>
                    <a:pt x="565" y="3127"/>
                    <a:pt x="707" y="2999"/>
                    <a:pt x="632" y="2824"/>
                  </a:cubicBezTo>
                  <a:lnTo>
                    <a:pt x="552" y="2604"/>
                  </a:lnTo>
                  <a:cubicBezTo>
                    <a:pt x="451" y="2332"/>
                    <a:pt x="672" y="2136"/>
                    <a:pt x="890" y="2136"/>
                  </a:cubicBezTo>
                  <a:cubicBezTo>
                    <a:pt x="1018" y="2136"/>
                    <a:pt x="1145" y="2203"/>
                    <a:pt x="1204" y="2363"/>
                  </a:cubicBezTo>
                  <a:cubicBezTo>
                    <a:pt x="1245" y="2460"/>
                    <a:pt x="1324" y="2502"/>
                    <a:pt x="1403" y="2502"/>
                  </a:cubicBezTo>
                  <a:cubicBezTo>
                    <a:pt x="1535" y="2502"/>
                    <a:pt x="1666" y="2386"/>
                    <a:pt x="1615" y="2222"/>
                  </a:cubicBezTo>
                  <a:lnTo>
                    <a:pt x="1495" y="1901"/>
                  </a:lnTo>
                  <a:cubicBezTo>
                    <a:pt x="1435" y="1721"/>
                    <a:pt x="1525" y="1520"/>
                    <a:pt x="1706" y="1460"/>
                  </a:cubicBezTo>
                  <a:cubicBezTo>
                    <a:pt x="1745" y="1445"/>
                    <a:pt x="1785" y="1438"/>
                    <a:pt x="1825" y="1438"/>
                  </a:cubicBezTo>
                  <a:cubicBezTo>
                    <a:pt x="1968" y="1438"/>
                    <a:pt x="2102" y="1530"/>
                    <a:pt x="2157" y="1671"/>
                  </a:cubicBezTo>
                  <a:cubicBezTo>
                    <a:pt x="2194" y="1763"/>
                    <a:pt x="2270" y="1802"/>
                    <a:pt x="2347" y="1802"/>
                  </a:cubicBezTo>
                  <a:cubicBezTo>
                    <a:pt x="2480" y="1802"/>
                    <a:pt x="2615" y="1685"/>
                    <a:pt x="2558" y="1520"/>
                  </a:cubicBezTo>
                  <a:lnTo>
                    <a:pt x="2428" y="1149"/>
                  </a:lnTo>
                  <a:cubicBezTo>
                    <a:pt x="2327" y="879"/>
                    <a:pt x="2545" y="684"/>
                    <a:pt x="2762" y="684"/>
                  </a:cubicBezTo>
                  <a:cubicBezTo>
                    <a:pt x="2891" y="684"/>
                    <a:pt x="3020" y="753"/>
                    <a:pt x="3080" y="918"/>
                  </a:cubicBezTo>
                  <a:lnTo>
                    <a:pt x="3130" y="1039"/>
                  </a:lnTo>
                  <a:cubicBezTo>
                    <a:pt x="3167" y="1136"/>
                    <a:pt x="3245" y="1177"/>
                    <a:pt x="3323" y="1177"/>
                  </a:cubicBezTo>
                  <a:cubicBezTo>
                    <a:pt x="3455" y="1177"/>
                    <a:pt x="3588" y="1059"/>
                    <a:pt x="3531" y="888"/>
                  </a:cubicBezTo>
                  <a:cubicBezTo>
                    <a:pt x="3471" y="708"/>
                    <a:pt x="3561" y="507"/>
                    <a:pt x="3742" y="447"/>
                  </a:cubicBezTo>
                  <a:cubicBezTo>
                    <a:pt x="3781" y="432"/>
                    <a:pt x="3822" y="425"/>
                    <a:pt x="3861" y="425"/>
                  </a:cubicBezTo>
                  <a:cubicBezTo>
                    <a:pt x="4004" y="425"/>
                    <a:pt x="4138" y="517"/>
                    <a:pt x="4193" y="658"/>
                  </a:cubicBezTo>
                  <a:lnTo>
                    <a:pt x="4504" y="1510"/>
                  </a:lnTo>
                  <a:lnTo>
                    <a:pt x="5116" y="3185"/>
                  </a:lnTo>
                  <a:cubicBezTo>
                    <a:pt x="5150" y="3294"/>
                    <a:pt x="5231" y="3340"/>
                    <a:pt x="5313" y="3340"/>
                  </a:cubicBezTo>
                  <a:cubicBezTo>
                    <a:pt x="5451" y="3340"/>
                    <a:pt x="5593" y="3211"/>
                    <a:pt x="5517" y="3035"/>
                  </a:cubicBezTo>
                  <a:lnTo>
                    <a:pt x="5026" y="1681"/>
                  </a:lnTo>
                  <a:lnTo>
                    <a:pt x="5026" y="1681"/>
                  </a:lnTo>
                  <a:cubicBezTo>
                    <a:pt x="5216" y="1701"/>
                    <a:pt x="5387" y="1821"/>
                    <a:pt x="5457" y="2012"/>
                  </a:cubicBezTo>
                  <a:lnTo>
                    <a:pt x="6019" y="3557"/>
                  </a:lnTo>
                  <a:cubicBezTo>
                    <a:pt x="6039" y="3607"/>
                    <a:pt x="6039" y="3667"/>
                    <a:pt x="6029" y="3717"/>
                  </a:cubicBezTo>
                  <a:lnTo>
                    <a:pt x="5648" y="5091"/>
                  </a:lnTo>
                  <a:cubicBezTo>
                    <a:pt x="5577" y="5362"/>
                    <a:pt x="5387" y="5573"/>
                    <a:pt x="5126" y="5663"/>
                  </a:cubicBezTo>
                  <a:lnTo>
                    <a:pt x="5046" y="5693"/>
                  </a:lnTo>
                  <a:cubicBezTo>
                    <a:pt x="4935" y="5733"/>
                    <a:pt x="4885" y="5853"/>
                    <a:pt x="4925" y="5974"/>
                  </a:cubicBezTo>
                  <a:lnTo>
                    <a:pt x="5277" y="6947"/>
                  </a:lnTo>
                  <a:lnTo>
                    <a:pt x="4675" y="7167"/>
                  </a:lnTo>
                  <a:lnTo>
                    <a:pt x="3772" y="7498"/>
                  </a:lnTo>
                  <a:lnTo>
                    <a:pt x="3080" y="7749"/>
                  </a:lnTo>
                  <a:lnTo>
                    <a:pt x="2779" y="6927"/>
                  </a:lnTo>
                  <a:cubicBezTo>
                    <a:pt x="2724" y="6771"/>
                    <a:pt x="2579" y="6670"/>
                    <a:pt x="2423" y="6670"/>
                  </a:cubicBezTo>
                  <a:cubicBezTo>
                    <a:pt x="2378" y="6670"/>
                    <a:pt x="2332" y="6678"/>
                    <a:pt x="2287" y="6696"/>
                  </a:cubicBezTo>
                  <a:cubicBezTo>
                    <a:pt x="2264" y="6705"/>
                    <a:pt x="2240" y="6709"/>
                    <a:pt x="2217" y="6709"/>
                  </a:cubicBezTo>
                  <a:cubicBezTo>
                    <a:pt x="2129" y="6709"/>
                    <a:pt x="2046" y="6653"/>
                    <a:pt x="2007" y="6566"/>
                  </a:cubicBezTo>
                  <a:lnTo>
                    <a:pt x="943" y="3637"/>
                  </a:lnTo>
                  <a:cubicBezTo>
                    <a:pt x="902" y="3540"/>
                    <a:pt x="824" y="3498"/>
                    <a:pt x="746" y="3498"/>
                  </a:cubicBezTo>
                  <a:cubicBezTo>
                    <a:pt x="613" y="3498"/>
                    <a:pt x="482" y="3617"/>
                    <a:pt x="532" y="3787"/>
                  </a:cubicBezTo>
                  <a:lnTo>
                    <a:pt x="1605" y="6716"/>
                  </a:lnTo>
                  <a:cubicBezTo>
                    <a:pt x="1696" y="6981"/>
                    <a:pt x="1945" y="7151"/>
                    <a:pt x="2215" y="7151"/>
                  </a:cubicBezTo>
                  <a:cubicBezTo>
                    <a:pt x="2272" y="7151"/>
                    <a:pt x="2330" y="7143"/>
                    <a:pt x="2388" y="7127"/>
                  </a:cubicBezTo>
                  <a:lnTo>
                    <a:pt x="2679" y="7910"/>
                  </a:lnTo>
                  <a:cubicBezTo>
                    <a:pt x="2468" y="8020"/>
                    <a:pt x="2378" y="8261"/>
                    <a:pt x="2458" y="8481"/>
                  </a:cubicBezTo>
                  <a:lnTo>
                    <a:pt x="2689" y="9103"/>
                  </a:lnTo>
                  <a:cubicBezTo>
                    <a:pt x="2749" y="9294"/>
                    <a:pt x="2929" y="9414"/>
                    <a:pt x="3120" y="9414"/>
                  </a:cubicBezTo>
                  <a:cubicBezTo>
                    <a:pt x="3160" y="9414"/>
                    <a:pt x="3190" y="9414"/>
                    <a:pt x="3220" y="9404"/>
                  </a:cubicBezTo>
                  <a:lnTo>
                    <a:pt x="3631" y="10548"/>
                  </a:lnTo>
                  <a:cubicBezTo>
                    <a:pt x="3669" y="10657"/>
                    <a:pt x="3752" y="10703"/>
                    <a:pt x="3835" y="10703"/>
                  </a:cubicBezTo>
                  <a:cubicBezTo>
                    <a:pt x="3973" y="10703"/>
                    <a:pt x="4112" y="10576"/>
                    <a:pt x="4043" y="10407"/>
                  </a:cubicBezTo>
                  <a:lnTo>
                    <a:pt x="3621" y="9264"/>
                  </a:lnTo>
                  <a:lnTo>
                    <a:pt x="5828" y="8461"/>
                  </a:lnTo>
                  <a:lnTo>
                    <a:pt x="6249" y="9605"/>
                  </a:lnTo>
                  <a:cubicBezTo>
                    <a:pt x="6283" y="9709"/>
                    <a:pt x="6363" y="9752"/>
                    <a:pt x="6445" y="9752"/>
                  </a:cubicBezTo>
                  <a:cubicBezTo>
                    <a:pt x="6584" y="9752"/>
                    <a:pt x="6730" y="9625"/>
                    <a:pt x="6661" y="9454"/>
                  </a:cubicBezTo>
                  <a:lnTo>
                    <a:pt x="6239" y="8301"/>
                  </a:lnTo>
                  <a:cubicBezTo>
                    <a:pt x="6270" y="8291"/>
                    <a:pt x="6300" y="8271"/>
                    <a:pt x="6320" y="8251"/>
                  </a:cubicBezTo>
                  <a:cubicBezTo>
                    <a:pt x="7022" y="8572"/>
                    <a:pt x="7012" y="8592"/>
                    <a:pt x="7102" y="8592"/>
                  </a:cubicBezTo>
                  <a:cubicBezTo>
                    <a:pt x="7333" y="8592"/>
                    <a:pt x="7403" y="8271"/>
                    <a:pt x="7192" y="8171"/>
                  </a:cubicBezTo>
                  <a:lnTo>
                    <a:pt x="6480" y="7850"/>
                  </a:lnTo>
                  <a:cubicBezTo>
                    <a:pt x="6470" y="7769"/>
                    <a:pt x="6450" y="7699"/>
                    <a:pt x="6420" y="7629"/>
                  </a:cubicBezTo>
                  <a:lnTo>
                    <a:pt x="7242" y="7328"/>
                  </a:lnTo>
                  <a:cubicBezTo>
                    <a:pt x="7353" y="7278"/>
                    <a:pt x="7413" y="7157"/>
                    <a:pt x="7363" y="7047"/>
                  </a:cubicBezTo>
                  <a:cubicBezTo>
                    <a:pt x="7331" y="6960"/>
                    <a:pt x="7250" y="6904"/>
                    <a:pt x="7162" y="6904"/>
                  </a:cubicBezTo>
                  <a:cubicBezTo>
                    <a:pt x="7139" y="6904"/>
                    <a:pt x="7115" y="6908"/>
                    <a:pt x="7092" y="6917"/>
                  </a:cubicBezTo>
                  <a:lnTo>
                    <a:pt x="6259" y="7218"/>
                  </a:lnTo>
                  <a:lnTo>
                    <a:pt x="6219" y="7117"/>
                  </a:lnTo>
                  <a:cubicBezTo>
                    <a:pt x="6151" y="6928"/>
                    <a:pt x="5979" y="6806"/>
                    <a:pt x="5786" y="6806"/>
                  </a:cubicBezTo>
                  <a:cubicBezTo>
                    <a:pt x="5754" y="6806"/>
                    <a:pt x="5721" y="6809"/>
                    <a:pt x="5688" y="6816"/>
                  </a:cubicBezTo>
                  <a:lnTo>
                    <a:pt x="5397" y="6024"/>
                  </a:lnTo>
                  <a:cubicBezTo>
                    <a:pt x="5728" y="5864"/>
                    <a:pt x="5979" y="5573"/>
                    <a:pt x="6069" y="5222"/>
                  </a:cubicBezTo>
                  <a:lnTo>
                    <a:pt x="6450" y="3837"/>
                  </a:lnTo>
                  <a:cubicBezTo>
                    <a:pt x="6480" y="3697"/>
                    <a:pt x="6480" y="3557"/>
                    <a:pt x="6430" y="3416"/>
                  </a:cubicBezTo>
                  <a:lnTo>
                    <a:pt x="5868" y="1871"/>
                  </a:lnTo>
                  <a:cubicBezTo>
                    <a:pt x="5733" y="1501"/>
                    <a:pt x="5386" y="1261"/>
                    <a:pt x="5003" y="1261"/>
                  </a:cubicBezTo>
                  <a:cubicBezTo>
                    <a:pt x="4961" y="1261"/>
                    <a:pt x="4918" y="1264"/>
                    <a:pt x="4875" y="1270"/>
                  </a:cubicBezTo>
                  <a:lnTo>
                    <a:pt x="4755" y="949"/>
                  </a:lnTo>
                  <a:lnTo>
                    <a:pt x="4594" y="517"/>
                  </a:lnTo>
                  <a:cubicBezTo>
                    <a:pt x="4474" y="179"/>
                    <a:pt x="4167" y="1"/>
                    <a:pt x="3859"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97" name="Google Shape;1697;p69"/>
          <p:cNvGrpSpPr/>
          <p:nvPr/>
        </p:nvGrpSpPr>
        <p:grpSpPr>
          <a:xfrm>
            <a:off x="4081087" y="2354481"/>
            <a:ext cx="386817" cy="243365"/>
            <a:chOff x="4081087" y="2354481"/>
            <a:chExt cx="386817" cy="243365"/>
          </a:xfrm>
        </p:grpSpPr>
        <p:sp>
          <p:nvSpPr>
            <p:cNvPr id="1698" name="Google Shape;1698;p69"/>
            <p:cNvSpPr/>
            <p:nvPr/>
          </p:nvSpPr>
          <p:spPr>
            <a:xfrm>
              <a:off x="4365774" y="2463623"/>
              <a:ext cx="49957" cy="18869"/>
            </a:xfrm>
            <a:custGeom>
              <a:avLst/>
              <a:gdLst/>
              <a:ahLst/>
              <a:cxnLst/>
              <a:rect l="l" t="t" r="r" b="b"/>
              <a:pathLst>
                <a:path w="1938" h="732" extrusionOk="0">
                  <a:moveTo>
                    <a:pt x="973" y="0"/>
                  </a:moveTo>
                  <a:cubicBezTo>
                    <a:pt x="672" y="0"/>
                    <a:pt x="371" y="121"/>
                    <a:pt x="150" y="362"/>
                  </a:cubicBezTo>
                  <a:cubicBezTo>
                    <a:pt x="0" y="527"/>
                    <a:pt x="142" y="731"/>
                    <a:pt x="307" y="731"/>
                  </a:cubicBezTo>
                  <a:cubicBezTo>
                    <a:pt x="362" y="731"/>
                    <a:pt x="421" y="708"/>
                    <a:pt x="471" y="652"/>
                  </a:cubicBezTo>
                  <a:cubicBezTo>
                    <a:pt x="607" y="507"/>
                    <a:pt x="790" y="434"/>
                    <a:pt x="973" y="434"/>
                  </a:cubicBezTo>
                  <a:cubicBezTo>
                    <a:pt x="1156" y="434"/>
                    <a:pt x="1339" y="507"/>
                    <a:pt x="1474" y="652"/>
                  </a:cubicBezTo>
                  <a:cubicBezTo>
                    <a:pt x="1522" y="708"/>
                    <a:pt x="1578" y="731"/>
                    <a:pt x="1633" y="731"/>
                  </a:cubicBezTo>
                  <a:cubicBezTo>
                    <a:pt x="1794" y="731"/>
                    <a:pt x="1938" y="527"/>
                    <a:pt x="1795" y="362"/>
                  </a:cubicBezTo>
                  <a:cubicBezTo>
                    <a:pt x="1574" y="121"/>
                    <a:pt x="1274" y="0"/>
                    <a:pt x="973"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 name="Google Shape;1699;p69"/>
            <p:cNvSpPr/>
            <p:nvPr/>
          </p:nvSpPr>
          <p:spPr>
            <a:xfrm>
              <a:off x="4409441" y="2432587"/>
              <a:ext cx="11162" cy="13404"/>
            </a:xfrm>
            <a:custGeom>
              <a:avLst/>
              <a:gdLst/>
              <a:ahLst/>
              <a:cxnLst/>
              <a:rect l="l" t="t" r="r" b="b"/>
              <a:pathLst>
                <a:path w="433" h="520" extrusionOk="0">
                  <a:moveTo>
                    <a:pt x="222" y="1"/>
                  </a:moveTo>
                  <a:cubicBezTo>
                    <a:pt x="101" y="1"/>
                    <a:pt x="1" y="101"/>
                    <a:pt x="1" y="221"/>
                  </a:cubicBezTo>
                  <a:lnTo>
                    <a:pt x="1" y="302"/>
                  </a:lnTo>
                  <a:cubicBezTo>
                    <a:pt x="1" y="447"/>
                    <a:pt x="109" y="520"/>
                    <a:pt x="216" y="520"/>
                  </a:cubicBezTo>
                  <a:cubicBezTo>
                    <a:pt x="324" y="520"/>
                    <a:pt x="432" y="447"/>
                    <a:pt x="432" y="302"/>
                  </a:cubicBezTo>
                  <a:lnTo>
                    <a:pt x="432" y="221"/>
                  </a:lnTo>
                  <a:cubicBezTo>
                    <a:pt x="432" y="101"/>
                    <a:pt x="332" y="1"/>
                    <a:pt x="2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 name="Google Shape;1700;p69"/>
            <p:cNvSpPr/>
            <p:nvPr/>
          </p:nvSpPr>
          <p:spPr>
            <a:xfrm>
              <a:off x="4361108" y="2432587"/>
              <a:ext cx="11136" cy="13404"/>
            </a:xfrm>
            <a:custGeom>
              <a:avLst/>
              <a:gdLst/>
              <a:ahLst/>
              <a:cxnLst/>
              <a:rect l="l" t="t" r="r" b="b"/>
              <a:pathLst>
                <a:path w="432" h="520" extrusionOk="0">
                  <a:moveTo>
                    <a:pt x="221" y="1"/>
                  </a:moveTo>
                  <a:cubicBezTo>
                    <a:pt x="100" y="1"/>
                    <a:pt x="0" y="101"/>
                    <a:pt x="0" y="221"/>
                  </a:cubicBezTo>
                  <a:lnTo>
                    <a:pt x="0" y="302"/>
                  </a:lnTo>
                  <a:cubicBezTo>
                    <a:pt x="0" y="447"/>
                    <a:pt x="108" y="520"/>
                    <a:pt x="216" y="520"/>
                  </a:cubicBezTo>
                  <a:cubicBezTo>
                    <a:pt x="324" y="520"/>
                    <a:pt x="431" y="447"/>
                    <a:pt x="431" y="302"/>
                  </a:cubicBezTo>
                  <a:lnTo>
                    <a:pt x="431" y="221"/>
                  </a:lnTo>
                  <a:cubicBezTo>
                    <a:pt x="431" y="101"/>
                    <a:pt x="341" y="1"/>
                    <a:pt x="221"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 name="Google Shape;1701;p69"/>
            <p:cNvSpPr/>
            <p:nvPr/>
          </p:nvSpPr>
          <p:spPr>
            <a:xfrm>
              <a:off x="4308600" y="2354481"/>
              <a:ext cx="159305" cy="243365"/>
            </a:xfrm>
            <a:custGeom>
              <a:avLst/>
              <a:gdLst/>
              <a:ahLst/>
              <a:cxnLst/>
              <a:rect l="l" t="t" r="r" b="b"/>
              <a:pathLst>
                <a:path w="6180" h="9441" extrusionOk="0">
                  <a:moveTo>
                    <a:pt x="4605" y="2539"/>
                  </a:moveTo>
                  <a:lnTo>
                    <a:pt x="4605" y="4104"/>
                  </a:lnTo>
                  <a:cubicBezTo>
                    <a:pt x="4605" y="5067"/>
                    <a:pt x="3833" y="5849"/>
                    <a:pt x="2870" y="5849"/>
                  </a:cubicBezTo>
                  <a:cubicBezTo>
                    <a:pt x="1897" y="5849"/>
                    <a:pt x="1124" y="5067"/>
                    <a:pt x="1124" y="4104"/>
                  </a:cubicBezTo>
                  <a:lnTo>
                    <a:pt x="1124" y="4074"/>
                  </a:lnTo>
                  <a:cubicBezTo>
                    <a:pt x="1124" y="3954"/>
                    <a:pt x="1024" y="3853"/>
                    <a:pt x="904" y="3853"/>
                  </a:cubicBezTo>
                  <a:lnTo>
                    <a:pt x="543" y="3853"/>
                  </a:lnTo>
                  <a:cubicBezTo>
                    <a:pt x="482" y="3853"/>
                    <a:pt x="442" y="3813"/>
                    <a:pt x="442" y="3753"/>
                  </a:cubicBezTo>
                  <a:cubicBezTo>
                    <a:pt x="452" y="3572"/>
                    <a:pt x="422" y="3512"/>
                    <a:pt x="472" y="3462"/>
                  </a:cubicBezTo>
                  <a:cubicBezTo>
                    <a:pt x="509" y="3466"/>
                    <a:pt x="546" y="3468"/>
                    <a:pt x="583" y="3468"/>
                  </a:cubicBezTo>
                  <a:cubicBezTo>
                    <a:pt x="726" y="3468"/>
                    <a:pt x="866" y="3438"/>
                    <a:pt x="994" y="3382"/>
                  </a:cubicBezTo>
                  <a:cubicBezTo>
                    <a:pt x="1295" y="3241"/>
                    <a:pt x="1485" y="2941"/>
                    <a:pt x="1495" y="2610"/>
                  </a:cubicBezTo>
                  <a:lnTo>
                    <a:pt x="1495" y="2539"/>
                  </a:lnTo>
                  <a:close/>
                  <a:moveTo>
                    <a:pt x="1716" y="5950"/>
                  </a:moveTo>
                  <a:cubicBezTo>
                    <a:pt x="2057" y="6170"/>
                    <a:pt x="2458" y="6281"/>
                    <a:pt x="2860" y="6281"/>
                  </a:cubicBezTo>
                  <a:lnTo>
                    <a:pt x="2970" y="6281"/>
                  </a:lnTo>
                  <a:lnTo>
                    <a:pt x="2970" y="6401"/>
                  </a:lnTo>
                  <a:cubicBezTo>
                    <a:pt x="2970" y="6752"/>
                    <a:pt x="2689" y="7033"/>
                    <a:pt x="2348" y="7033"/>
                  </a:cubicBezTo>
                  <a:cubicBezTo>
                    <a:pt x="1997" y="7033"/>
                    <a:pt x="1716" y="6752"/>
                    <a:pt x="1716" y="6401"/>
                  </a:cubicBezTo>
                  <a:lnTo>
                    <a:pt x="1716" y="5950"/>
                  </a:lnTo>
                  <a:close/>
                  <a:moveTo>
                    <a:pt x="5725" y="0"/>
                  </a:moveTo>
                  <a:cubicBezTo>
                    <a:pt x="5713" y="0"/>
                    <a:pt x="5700" y="1"/>
                    <a:pt x="5688" y="2"/>
                  </a:cubicBezTo>
                  <a:lnTo>
                    <a:pt x="964" y="553"/>
                  </a:lnTo>
                  <a:cubicBezTo>
                    <a:pt x="512" y="593"/>
                    <a:pt x="171" y="975"/>
                    <a:pt x="181" y="1426"/>
                  </a:cubicBezTo>
                  <a:lnTo>
                    <a:pt x="181" y="3141"/>
                  </a:lnTo>
                  <a:cubicBezTo>
                    <a:pt x="61" y="3251"/>
                    <a:pt x="1" y="3392"/>
                    <a:pt x="1" y="3542"/>
                  </a:cubicBezTo>
                  <a:lnTo>
                    <a:pt x="1" y="3753"/>
                  </a:lnTo>
                  <a:cubicBezTo>
                    <a:pt x="1" y="4044"/>
                    <a:pt x="242" y="4285"/>
                    <a:pt x="543" y="4295"/>
                  </a:cubicBezTo>
                  <a:lnTo>
                    <a:pt x="693" y="4295"/>
                  </a:lnTo>
                  <a:cubicBezTo>
                    <a:pt x="733" y="4776"/>
                    <a:pt x="944" y="5238"/>
                    <a:pt x="1275" y="5599"/>
                  </a:cubicBezTo>
                  <a:lnTo>
                    <a:pt x="1275" y="6231"/>
                  </a:lnTo>
                  <a:cubicBezTo>
                    <a:pt x="1104" y="6291"/>
                    <a:pt x="934" y="6371"/>
                    <a:pt x="783" y="6481"/>
                  </a:cubicBezTo>
                  <a:cubicBezTo>
                    <a:pt x="583" y="6618"/>
                    <a:pt x="716" y="6889"/>
                    <a:pt x="901" y="6889"/>
                  </a:cubicBezTo>
                  <a:cubicBezTo>
                    <a:pt x="947" y="6889"/>
                    <a:pt x="996" y="6872"/>
                    <a:pt x="1044" y="6832"/>
                  </a:cubicBezTo>
                  <a:cubicBezTo>
                    <a:pt x="1124" y="6772"/>
                    <a:pt x="1215" y="6722"/>
                    <a:pt x="1315" y="6682"/>
                  </a:cubicBezTo>
                  <a:cubicBezTo>
                    <a:pt x="1455" y="7203"/>
                    <a:pt x="1899" y="7464"/>
                    <a:pt x="2343" y="7464"/>
                  </a:cubicBezTo>
                  <a:cubicBezTo>
                    <a:pt x="2787" y="7464"/>
                    <a:pt x="3231" y="7203"/>
                    <a:pt x="3371" y="6682"/>
                  </a:cubicBezTo>
                  <a:cubicBezTo>
                    <a:pt x="3853" y="6883"/>
                    <a:pt x="4174" y="7364"/>
                    <a:pt x="4174" y="7896"/>
                  </a:cubicBezTo>
                  <a:lnTo>
                    <a:pt x="4174" y="9009"/>
                  </a:lnTo>
                  <a:lnTo>
                    <a:pt x="512" y="9009"/>
                  </a:lnTo>
                  <a:lnTo>
                    <a:pt x="512" y="7896"/>
                  </a:lnTo>
                  <a:cubicBezTo>
                    <a:pt x="502" y="7735"/>
                    <a:pt x="533" y="7575"/>
                    <a:pt x="593" y="7424"/>
                  </a:cubicBezTo>
                  <a:cubicBezTo>
                    <a:pt x="656" y="7254"/>
                    <a:pt x="520" y="7131"/>
                    <a:pt x="384" y="7131"/>
                  </a:cubicBezTo>
                  <a:cubicBezTo>
                    <a:pt x="303" y="7131"/>
                    <a:pt x="222" y="7173"/>
                    <a:pt x="181" y="7274"/>
                  </a:cubicBezTo>
                  <a:cubicBezTo>
                    <a:pt x="111" y="7474"/>
                    <a:pt x="71" y="7675"/>
                    <a:pt x="71" y="7886"/>
                  </a:cubicBezTo>
                  <a:lnTo>
                    <a:pt x="71" y="9220"/>
                  </a:lnTo>
                  <a:cubicBezTo>
                    <a:pt x="71" y="9340"/>
                    <a:pt x="171" y="9440"/>
                    <a:pt x="292" y="9440"/>
                  </a:cubicBezTo>
                  <a:lnTo>
                    <a:pt x="4394" y="9440"/>
                  </a:lnTo>
                  <a:cubicBezTo>
                    <a:pt x="4515" y="9440"/>
                    <a:pt x="4615" y="9340"/>
                    <a:pt x="4615" y="9220"/>
                  </a:cubicBezTo>
                  <a:lnTo>
                    <a:pt x="4615" y="7896"/>
                  </a:lnTo>
                  <a:cubicBezTo>
                    <a:pt x="4605" y="7133"/>
                    <a:pt x="4123" y="6471"/>
                    <a:pt x="3411" y="6231"/>
                  </a:cubicBezTo>
                  <a:lnTo>
                    <a:pt x="3411" y="6210"/>
                  </a:lnTo>
                  <a:cubicBezTo>
                    <a:pt x="4364" y="5960"/>
                    <a:pt x="5036" y="5097"/>
                    <a:pt x="5036" y="4104"/>
                  </a:cubicBezTo>
                  <a:lnTo>
                    <a:pt x="5036" y="2539"/>
                  </a:lnTo>
                  <a:cubicBezTo>
                    <a:pt x="5237" y="2539"/>
                    <a:pt x="5448" y="2479"/>
                    <a:pt x="5618" y="2379"/>
                  </a:cubicBezTo>
                  <a:cubicBezTo>
                    <a:pt x="5829" y="2252"/>
                    <a:pt x="5707" y="1963"/>
                    <a:pt x="5513" y="1963"/>
                  </a:cubicBezTo>
                  <a:cubicBezTo>
                    <a:pt x="5477" y="1963"/>
                    <a:pt x="5437" y="1974"/>
                    <a:pt x="5397" y="1998"/>
                  </a:cubicBezTo>
                  <a:cubicBezTo>
                    <a:pt x="5287" y="2068"/>
                    <a:pt x="5167" y="2098"/>
                    <a:pt x="5036" y="2098"/>
                  </a:cubicBezTo>
                  <a:lnTo>
                    <a:pt x="1445" y="2098"/>
                  </a:lnTo>
                  <a:cubicBezTo>
                    <a:pt x="1225" y="2098"/>
                    <a:pt x="1054" y="2268"/>
                    <a:pt x="1054" y="2489"/>
                  </a:cubicBezTo>
                  <a:lnTo>
                    <a:pt x="1054" y="2600"/>
                  </a:lnTo>
                  <a:cubicBezTo>
                    <a:pt x="1054" y="2830"/>
                    <a:pt x="864" y="3021"/>
                    <a:pt x="623" y="3021"/>
                  </a:cubicBezTo>
                  <a:lnTo>
                    <a:pt x="623" y="1426"/>
                  </a:lnTo>
                  <a:cubicBezTo>
                    <a:pt x="613" y="1195"/>
                    <a:pt x="793" y="1005"/>
                    <a:pt x="1014" y="985"/>
                  </a:cubicBezTo>
                  <a:lnTo>
                    <a:pt x="5738" y="433"/>
                  </a:lnTo>
                  <a:lnTo>
                    <a:pt x="5748" y="433"/>
                  </a:lnTo>
                  <a:cubicBezTo>
                    <a:pt x="5758" y="443"/>
                    <a:pt x="5758" y="443"/>
                    <a:pt x="5748" y="453"/>
                  </a:cubicBezTo>
                  <a:lnTo>
                    <a:pt x="5748" y="1386"/>
                  </a:lnTo>
                  <a:lnTo>
                    <a:pt x="5748" y="1456"/>
                  </a:lnTo>
                  <a:cubicBezTo>
                    <a:pt x="5743" y="1608"/>
                    <a:pt x="5861" y="1689"/>
                    <a:pt x="5975" y="1689"/>
                  </a:cubicBezTo>
                  <a:cubicBezTo>
                    <a:pt x="6072" y="1689"/>
                    <a:pt x="6166" y="1631"/>
                    <a:pt x="6180" y="1506"/>
                  </a:cubicBezTo>
                  <a:lnTo>
                    <a:pt x="6180" y="1386"/>
                  </a:lnTo>
                  <a:lnTo>
                    <a:pt x="6180" y="453"/>
                  </a:lnTo>
                  <a:cubicBezTo>
                    <a:pt x="6180" y="323"/>
                    <a:pt x="6130" y="202"/>
                    <a:pt x="6039" y="112"/>
                  </a:cubicBezTo>
                  <a:cubicBezTo>
                    <a:pt x="5949" y="40"/>
                    <a:pt x="5835" y="0"/>
                    <a:pt x="5725"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 name="Google Shape;1702;p69"/>
            <p:cNvSpPr/>
            <p:nvPr/>
          </p:nvSpPr>
          <p:spPr>
            <a:xfrm>
              <a:off x="4138674" y="2463623"/>
              <a:ext cx="49983" cy="18869"/>
            </a:xfrm>
            <a:custGeom>
              <a:avLst/>
              <a:gdLst/>
              <a:ahLst/>
              <a:cxnLst/>
              <a:rect l="l" t="t" r="r" b="b"/>
              <a:pathLst>
                <a:path w="1939" h="732" extrusionOk="0">
                  <a:moveTo>
                    <a:pt x="971" y="0"/>
                  </a:moveTo>
                  <a:cubicBezTo>
                    <a:pt x="667" y="0"/>
                    <a:pt x="364" y="121"/>
                    <a:pt x="143" y="362"/>
                  </a:cubicBezTo>
                  <a:cubicBezTo>
                    <a:pt x="1" y="527"/>
                    <a:pt x="145" y="731"/>
                    <a:pt x="306" y="731"/>
                  </a:cubicBezTo>
                  <a:cubicBezTo>
                    <a:pt x="360" y="731"/>
                    <a:pt x="416" y="708"/>
                    <a:pt x="464" y="652"/>
                  </a:cubicBezTo>
                  <a:cubicBezTo>
                    <a:pt x="600" y="507"/>
                    <a:pt x="783" y="434"/>
                    <a:pt x="966" y="434"/>
                  </a:cubicBezTo>
                  <a:cubicBezTo>
                    <a:pt x="1149" y="434"/>
                    <a:pt x="1332" y="507"/>
                    <a:pt x="1467" y="652"/>
                  </a:cubicBezTo>
                  <a:cubicBezTo>
                    <a:pt x="1518" y="708"/>
                    <a:pt x="1576" y="731"/>
                    <a:pt x="1631" y="731"/>
                  </a:cubicBezTo>
                  <a:cubicBezTo>
                    <a:pt x="1796" y="731"/>
                    <a:pt x="1938" y="527"/>
                    <a:pt x="1788" y="362"/>
                  </a:cubicBezTo>
                  <a:lnTo>
                    <a:pt x="1798" y="362"/>
                  </a:lnTo>
                  <a:cubicBezTo>
                    <a:pt x="1578" y="121"/>
                    <a:pt x="1274" y="0"/>
                    <a:pt x="971"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 name="Google Shape;1703;p69"/>
            <p:cNvSpPr/>
            <p:nvPr/>
          </p:nvSpPr>
          <p:spPr>
            <a:xfrm>
              <a:off x="4134086" y="2432587"/>
              <a:ext cx="11136" cy="13404"/>
            </a:xfrm>
            <a:custGeom>
              <a:avLst/>
              <a:gdLst/>
              <a:ahLst/>
              <a:cxnLst/>
              <a:rect l="l" t="t" r="r" b="b"/>
              <a:pathLst>
                <a:path w="432" h="520" extrusionOk="0">
                  <a:moveTo>
                    <a:pt x="211" y="1"/>
                  </a:moveTo>
                  <a:cubicBezTo>
                    <a:pt x="91" y="1"/>
                    <a:pt x="0" y="101"/>
                    <a:pt x="0" y="221"/>
                  </a:cubicBezTo>
                  <a:lnTo>
                    <a:pt x="0" y="302"/>
                  </a:lnTo>
                  <a:cubicBezTo>
                    <a:pt x="0" y="447"/>
                    <a:pt x="108" y="520"/>
                    <a:pt x="216" y="520"/>
                  </a:cubicBezTo>
                  <a:cubicBezTo>
                    <a:pt x="324" y="520"/>
                    <a:pt x="432" y="447"/>
                    <a:pt x="432" y="302"/>
                  </a:cubicBezTo>
                  <a:lnTo>
                    <a:pt x="432" y="221"/>
                  </a:lnTo>
                  <a:cubicBezTo>
                    <a:pt x="432" y="101"/>
                    <a:pt x="331" y="1"/>
                    <a:pt x="211"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 name="Google Shape;1704;p69"/>
            <p:cNvSpPr/>
            <p:nvPr/>
          </p:nvSpPr>
          <p:spPr>
            <a:xfrm>
              <a:off x="4182161" y="2432587"/>
              <a:ext cx="11419" cy="13404"/>
            </a:xfrm>
            <a:custGeom>
              <a:avLst/>
              <a:gdLst/>
              <a:ahLst/>
              <a:cxnLst/>
              <a:rect l="l" t="t" r="r" b="b"/>
              <a:pathLst>
                <a:path w="443" h="520" extrusionOk="0">
                  <a:moveTo>
                    <a:pt x="222" y="1"/>
                  </a:moveTo>
                  <a:cubicBezTo>
                    <a:pt x="101" y="1"/>
                    <a:pt x="1" y="101"/>
                    <a:pt x="1" y="221"/>
                  </a:cubicBezTo>
                  <a:lnTo>
                    <a:pt x="1" y="302"/>
                  </a:lnTo>
                  <a:cubicBezTo>
                    <a:pt x="1" y="447"/>
                    <a:pt x="111" y="520"/>
                    <a:pt x="222" y="520"/>
                  </a:cubicBezTo>
                  <a:cubicBezTo>
                    <a:pt x="332" y="520"/>
                    <a:pt x="442" y="447"/>
                    <a:pt x="442" y="302"/>
                  </a:cubicBezTo>
                  <a:lnTo>
                    <a:pt x="442" y="221"/>
                  </a:lnTo>
                  <a:cubicBezTo>
                    <a:pt x="442" y="101"/>
                    <a:pt x="342" y="1"/>
                    <a:pt x="2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 name="Google Shape;1705;p69"/>
            <p:cNvSpPr/>
            <p:nvPr/>
          </p:nvSpPr>
          <p:spPr>
            <a:xfrm>
              <a:off x="4081087" y="2356312"/>
              <a:ext cx="164976" cy="241535"/>
            </a:xfrm>
            <a:custGeom>
              <a:avLst/>
              <a:gdLst/>
              <a:ahLst/>
              <a:cxnLst/>
              <a:rect l="l" t="t" r="r" b="b"/>
              <a:pathLst>
                <a:path w="6400" h="9370" extrusionOk="0">
                  <a:moveTo>
                    <a:pt x="4915" y="2468"/>
                  </a:moveTo>
                  <a:lnTo>
                    <a:pt x="4915" y="2539"/>
                  </a:lnTo>
                  <a:cubicBezTo>
                    <a:pt x="4915" y="2870"/>
                    <a:pt x="5106" y="3170"/>
                    <a:pt x="5407" y="3311"/>
                  </a:cubicBezTo>
                  <a:cubicBezTo>
                    <a:pt x="5447" y="3331"/>
                    <a:pt x="5487" y="3341"/>
                    <a:pt x="5527" y="3361"/>
                  </a:cubicBezTo>
                  <a:cubicBezTo>
                    <a:pt x="5625" y="3384"/>
                    <a:pt x="5728" y="3395"/>
                    <a:pt x="5833" y="3395"/>
                  </a:cubicBezTo>
                  <a:cubicBezTo>
                    <a:pt x="5868" y="3395"/>
                    <a:pt x="5903" y="3394"/>
                    <a:pt x="5938" y="3391"/>
                  </a:cubicBezTo>
                  <a:cubicBezTo>
                    <a:pt x="5988" y="3441"/>
                    <a:pt x="5958" y="3501"/>
                    <a:pt x="5968" y="3682"/>
                  </a:cubicBezTo>
                  <a:cubicBezTo>
                    <a:pt x="5968" y="3732"/>
                    <a:pt x="5918" y="3782"/>
                    <a:pt x="5858" y="3782"/>
                  </a:cubicBezTo>
                  <a:lnTo>
                    <a:pt x="5507" y="3782"/>
                  </a:lnTo>
                  <a:cubicBezTo>
                    <a:pt x="5386" y="3782"/>
                    <a:pt x="5286" y="3883"/>
                    <a:pt x="5286" y="4003"/>
                  </a:cubicBezTo>
                  <a:lnTo>
                    <a:pt x="5286" y="4033"/>
                  </a:lnTo>
                  <a:cubicBezTo>
                    <a:pt x="5286" y="4996"/>
                    <a:pt x="4504" y="5778"/>
                    <a:pt x="3541" y="5778"/>
                  </a:cubicBezTo>
                  <a:cubicBezTo>
                    <a:pt x="2578" y="5768"/>
                    <a:pt x="1796" y="4986"/>
                    <a:pt x="1796" y="4033"/>
                  </a:cubicBezTo>
                  <a:lnTo>
                    <a:pt x="1796" y="2468"/>
                  </a:lnTo>
                  <a:close/>
                  <a:moveTo>
                    <a:pt x="4574" y="5939"/>
                  </a:moveTo>
                  <a:lnTo>
                    <a:pt x="4574" y="6280"/>
                  </a:lnTo>
                  <a:cubicBezTo>
                    <a:pt x="4594" y="6601"/>
                    <a:pt x="4333" y="6882"/>
                    <a:pt x="4002" y="6882"/>
                  </a:cubicBezTo>
                  <a:cubicBezTo>
                    <a:pt x="3671" y="6882"/>
                    <a:pt x="3410" y="6601"/>
                    <a:pt x="3420" y="6280"/>
                  </a:cubicBezTo>
                  <a:lnTo>
                    <a:pt x="3420" y="6200"/>
                  </a:lnTo>
                  <a:lnTo>
                    <a:pt x="3541" y="6200"/>
                  </a:lnTo>
                  <a:cubicBezTo>
                    <a:pt x="3902" y="6200"/>
                    <a:pt x="4263" y="6109"/>
                    <a:pt x="4574" y="5939"/>
                  </a:cubicBezTo>
                  <a:close/>
                  <a:moveTo>
                    <a:pt x="1444" y="1"/>
                  </a:moveTo>
                  <a:cubicBezTo>
                    <a:pt x="592" y="1"/>
                    <a:pt x="0" y="833"/>
                    <a:pt x="271" y="1636"/>
                  </a:cubicBezTo>
                  <a:cubicBezTo>
                    <a:pt x="301" y="1746"/>
                    <a:pt x="386" y="1793"/>
                    <a:pt x="472" y="1793"/>
                  </a:cubicBezTo>
                  <a:cubicBezTo>
                    <a:pt x="612" y="1793"/>
                    <a:pt x="757" y="1669"/>
                    <a:pt x="682" y="1495"/>
                  </a:cubicBezTo>
                  <a:cubicBezTo>
                    <a:pt x="512" y="974"/>
                    <a:pt x="893" y="442"/>
                    <a:pt x="1434" y="442"/>
                  </a:cubicBezTo>
                  <a:lnTo>
                    <a:pt x="2819" y="442"/>
                  </a:lnTo>
                  <a:cubicBezTo>
                    <a:pt x="3120" y="442"/>
                    <a:pt x="3410" y="583"/>
                    <a:pt x="3601" y="833"/>
                  </a:cubicBezTo>
                  <a:lnTo>
                    <a:pt x="3701" y="964"/>
                  </a:lnTo>
                  <a:cubicBezTo>
                    <a:pt x="3741" y="1024"/>
                    <a:pt x="3802" y="1054"/>
                    <a:pt x="3872" y="1054"/>
                  </a:cubicBezTo>
                  <a:lnTo>
                    <a:pt x="5065" y="1054"/>
                  </a:lnTo>
                  <a:cubicBezTo>
                    <a:pt x="5457" y="1054"/>
                    <a:pt x="5778" y="1375"/>
                    <a:pt x="5778" y="1766"/>
                  </a:cubicBezTo>
                  <a:lnTo>
                    <a:pt x="5778" y="2960"/>
                  </a:lnTo>
                  <a:lnTo>
                    <a:pt x="5768" y="2960"/>
                  </a:lnTo>
                  <a:cubicBezTo>
                    <a:pt x="5756" y="2963"/>
                    <a:pt x="5743" y="2964"/>
                    <a:pt x="5730" y="2964"/>
                  </a:cubicBezTo>
                  <a:cubicBezTo>
                    <a:pt x="5699" y="2964"/>
                    <a:pt x="5666" y="2957"/>
                    <a:pt x="5637" y="2950"/>
                  </a:cubicBezTo>
                  <a:cubicBezTo>
                    <a:pt x="5617" y="2940"/>
                    <a:pt x="5607" y="2930"/>
                    <a:pt x="5587" y="2920"/>
                  </a:cubicBezTo>
                  <a:cubicBezTo>
                    <a:pt x="5437" y="2860"/>
                    <a:pt x="5336" y="2709"/>
                    <a:pt x="5336" y="2539"/>
                  </a:cubicBezTo>
                  <a:lnTo>
                    <a:pt x="5336" y="2428"/>
                  </a:lnTo>
                  <a:cubicBezTo>
                    <a:pt x="5336" y="2208"/>
                    <a:pt x="5156" y="2037"/>
                    <a:pt x="4945" y="2037"/>
                  </a:cubicBezTo>
                  <a:lnTo>
                    <a:pt x="1434" y="2037"/>
                  </a:lnTo>
                  <a:cubicBezTo>
                    <a:pt x="1334" y="2037"/>
                    <a:pt x="1234" y="2017"/>
                    <a:pt x="1133" y="1977"/>
                  </a:cubicBezTo>
                  <a:cubicBezTo>
                    <a:pt x="1104" y="1966"/>
                    <a:pt x="1076" y="1961"/>
                    <a:pt x="1050" y="1961"/>
                  </a:cubicBezTo>
                  <a:cubicBezTo>
                    <a:pt x="842" y="1961"/>
                    <a:pt x="741" y="2280"/>
                    <a:pt x="973" y="2378"/>
                  </a:cubicBezTo>
                  <a:cubicBezTo>
                    <a:pt x="1093" y="2428"/>
                    <a:pt x="1224" y="2458"/>
                    <a:pt x="1354" y="2468"/>
                  </a:cubicBezTo>
                  <a:lnTo>
                    <a:pt x="1354" y="4033"/>
                  </a:lnTo>
                  <a:cubicBezTo>
                    <a:pt x="1354" y="5026"/>
                    <a:pt x="2026" y="5889"/>
                    <a:pt x="2979" y="6139"/>
                  </a:cubicBezTo>
                  <a:lnTo>
                    <a:pt x="2979" y="6149"/>
                  </a:lnTo>
                  <a:cubicBezTo>
                    <a:pt x="2789" y="6210"/>
                    <a:pt x="2598" y="6300"/>
                    <a:pt x="2427" y="6420"/>
                  </a:cubicBezTo>
                  <a:cubicBezTo>
                    <a:pt x="2240" y="6559"/>
                    <a:pt x="2377" y="6817"/>
                    <a:pt x="2559" y="6817"/>
                  </a:cubicBezTo>
                  <a:cubicBezTo>
                    <a:pt x="2601" y="6817"/>
                    <a:pt x="2645" y="6803"/>
                    <a:pt x="2688" y="6771"/>
                  </a:cubicBezTo>
                  <a:cubicBezTo>
                    <a:pt x="2799" y="6691"/>
                    <a:pt x="2909" y="6631"/>
                    <a:pt x="3029" y="6591"/>
                  </a:cubicBezTo>
                  <a:cubicBezTo>
                    <a:pt x="3180" y="7057"/>
                    <a:pt x="3586" y="7290"/>
                    <a:pt x="3992" y="7290"/>
                  </a:cubicBezTo>
                  <a:cubicBezTo>
                    <a:pt x="4398" y="7290"/>
                    <a:pt x="4805" y="7057"/>
                    <a:pt x="4955" y="6591"/>
                  </a:cubicBezTo>
                  <a:cubicBezTo>
                    <a:pt x="5487" y="6771"/>
                    <a:pt x="5838" y="7273"/>
                    <a:pt x="5838" y="7825"/>
                  </a:cubicBezTo>
                  <a:lnTo>
                    <a:pt x="5838" y="8938"/>
                  </a:lnTo>
                  <a:lnTo>
                    <a:pt x="2177" y="8938"/>
                  </a:lnTo>
                  <a:lnTo>
                    <a:pt x="2177" y="7825"/>
                  </a:lnTo>
                  <a:cubicBezTo>
                    <a:pt x="2167" y="7674"/>
                    <a:pt x="2197" y="7524"/>
                    <a:pt x="2247" y="7373"/>
                  </a:cubicBezTo>
                  <a:cubicBezTo>
                    <a:pt x="2303" y="7210"/>
                    <a:pt x="2171" y="7094"/>
                    <a:pt x="2040" y="7094"/>
                  </a:cubicBezTo>
                  <a:cubicBezTo>
                    <a:pt x="1961" y="7094"/>
                    <a:pt x="1883" y="7135"/>
                    <a:pt x="1846" y="7233"/>
                  </a:cubicBezTo>
                  <a:cubicBezTo>
                    <a:pt x="1775" y="7423"/>
                    <a:pt x="1735" y="7624"/>
                    <a:pt x="1735" y="7825"/>
                  </a:cubicBezTo>
                  <a:lnTo>
                    <a:pt x="1735" y="9159"/>
                  </a:lnTo>
                  <a:cubicBezTo>
                    <a:pt x="1735" y="9279"/>
                    <a:pt x="1836" y="9369"/>
                    <a:pt x="1956" y="9369"/>
                  </a:cubicBezTo>
                  <a:lnTo>
                    <a:pt x="6058" y="9369"/>
                  </a:lnTo>
                  <a:cubicBezTo>
                    <a:pt x="6179" y="9369"/>
                    <a:pt x="6279" y="9279"/>
                    <a:pt x="6279" y="9159"/>
                  </a:cubicBezTo>
                  <a:lnTo>
                    <a:pt x="6279" y="7825"/>
                  </a:lnTo>
                  <a:cubicBezTo>
                    <a:pt x="6279" y="7042"/>
                    <a:pt x="5768" y="6360"/>
                    <a:pt x="5025" y="6149"/>
                  </a:cubicBezTo>
                  <a:lnTo>
                    <a:pt x="5025" y="5628"/>
                  </a:lnTo>
                  <a:cubicBezTo>
                    <a:pt x="5417" y="5257"/>
                    <a:pt x="5657" y="4755"/>
                    <a:pt x="5707" y="4214"/>
                  </a:cubicBezTo>
                  <a:lnTo>
                    <a:pt x="5858" y="4214"/>
                  </a:lnTo>
                  <a:cubicBezTo>
                    <a:pt x="6159" y="4214"/>
                    <a:pt x="6400" y="3973"/>
                    <a:pt x="6400" y="3682"/>
                  </a:cubicBezTo>
                  <a:lnTo>
                    <a:pt x="6400" y="3471"/>
                  </a:lnTo>
                  <a:cubicBezTo>
                    <a:pt x="6400" y="3321"/>
                    <a:pt x="6329" y="3170"/>
                    <a:pt x="6219" y="3070"/>
                  </a:cubicBezTo>
                  <a:lnTo>
                    <a:pt x="6219" y="1766"/>
                  </a:lnTo>
                  <a:cubicBezTo>
                    <a:pt x="6219" y="1134"/>
                    <a:pt x="5707" y="623"/>
                    <a:pt x="5065" y="623"/>
                  </a:cubicBezTo>
                  <a:lnTo>
                    <a:pt x="3982" y="623"/>
                  </a:lnTo>
                  <a:lnTo>
                    <a:pt x="3952" y="573"/>
                  </a:lnTo>
                  <a:cubicBezTo>
                    <a:pt x="3681" y="211"/>
                    <a:pt x="3260" y="1"/>
                    <a:pt x="2819"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 name="Google Shape;1706;p69"/>
            <p:cNvSpPr/>
            <p:nvPr/>
          </p:nvSpPr>
          <p:spPr>
            <a:xfrm>
              <a:off x="4283003" y="2456638"/>
              <a:ext cx="23097" cy="86664"/>
            </a:xfrm>
            <a:custGeom>
              <a:avLst/>
              <a:gdLst/>
              <a:ahLst/>
              <a:cxnLst/>
              <a:rect l="l" t="t" r="r" b="b"/>
              <a:pathLst>
                <a:path w="896" h="3362" extrusionOk="0">
                  <a:moveTo>
                    <a:pt x="580" y="0"/>
                  </a:moveTo>
                  <a:cubicBezTo>
                    <a:pt x="515" y="0"/>
                    <a:pt x="449" y="32"/>
                    <a:pt x="402" y="111"/>
                  </a:cubicBezTo>
                  <a:lnTo>
                    <a:pt x="51" y="592"/>
                  </a:lnTo>
                  <a:cubicBezTo>
                    <a:pt x="1" y="663"/>
                    <a:pt x="1" y="763"/>
                    <a:pt x="51" y="843"/>
                  </a:cubicBezTo>
                  <a:lnTo>
                    <a:pt x="302" y="1194"/>
                  </a:lnTo>
                  <a:lnTo>
                    <a:pt x="51" y="1555"/>
                  </a:lnTo>
                  <a:cubicBezTo>
                    <a:pt x="1" y="1626"/>
                    <a:pt x="1" y="1726"/>
                    <a:pt x="51" y="1806"/>
                  </a:cubicBezTo>
                  <a:lnTo>
                    <a:pt x="302" y="2157"/>
                  </a:lnTo>
                  <a:lnTo>
                    <a:pt x="51" y="2518"/>
                  </a:lnTo>
                  <a:cubicBezTo>
                    <a:pt x="1" y="2589"/>
                    <a:pt x="1" y="2689"/>
                    <a:pt x="51" y="2769"/>
                  </a:cubicBezTo>
                  <a:lnTo>
                    <a:pt x="402" y="3251"/>
                  </a:lnTo>
                  <a:cubicBezTo>
                    <a:pt x="449" y="3329"/>
                    <a:pt x="515" y="3361"/>
                    <a:pt x="580" y="3361"/>
                  </a:cubicBezTo>
                  <a:cubicBezTo>
                    <a:pt x="740" y="3361"/>
                    <a:pt x="895" y="3170"/>
                    <a:pt x="753" y="3000"/>
                  </a:cubicBezTo>
                  <a:lnTo>
                    <a:pt x="502" y="2639"/>
                  </a:lnTo>
                  <a:lnTo>
                    <a:pt x="753" y="2288"/>
                  </a:lnTo>
                  <a:cubicBezTo>
                    <a:pt x="803" y="2207"/>
                    <a:pt x="803" y="2107"/>
                    <a:pt x="753" y="2037"/>
                  </a:cubicBezTo>
                  <a:lnTo>
                    <a:pt x="502" y="1676"/>
                  </a:lnTo>
                  <a:lnTo>
                    <a:pt x="753" y="1325"/>
                  </a:lnTo>
                  <a:cubicBezTo>
                    <a:pt x="803" y="1244"/>
                    <a:pt x="803" y="1144"/>
                    <a:pt x="753" y="1074"/>
                  </a:cubicBezTo>
                  <a:lnTo>
                    <a:pt x="502" y="713"/>
                  </a:lnTo>
                  <a:lnTo>
                    <a:pt x="753" y="362"/>
                  </a:lnTo>
                  <a:cubicBezTo>
                    <a:pt x="895" y="191"/>
                    <a:pt x="740" y="0"/>
                    <a:pt x="58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 name="Google Shape;1707;p69"/>
            <p:cNvSpPr/>
            <p:nvPr/>
          </p:nvSpPr>
          <p:spPr>
            <a:xfrm>
              <a:off x="4248383" y="2456483"/>
              <a:ext cx="23277" cy="86561"/>
            </a:xfrm>
            <a:custGeom>
              <a:avLst/>
              <a:gdLst/>
              <a:ahLst/>
              <a:cxnLst/>
              <a:rect l="l" t="t" r="r" b="b"/>
              <a:pathLst>
                <a:path w="903" h="3358" extrusionOk="0">
                  <a:moveTo>
                    <a:pt x="322" y="0"/>
                  </a:moveTo>
                  <a:cubicBezTo>
                    <a:pt x="160" y="0"/>
                    <a:pt x="1" y="187"/>
                    <a:pt x="150" y="358"/>
                  </a:cubicBezTo>
                  <a:lnTo>
                    <a:pt x="401" y="719"/>
                  </a:lnTo>
                  <a:lnTo>
                    <a:pt x="150" y="1070"/>
                  </a:lnTo>
                  <a:cubicBezTo>
                    <a:pt x="90" y="1150"/>
                    <a:pt x="90" y="1250"/>
                    <a:pt x="150" y="1321"/>
                  </a:cubicBezTo>
                  <a:lnTo>
                    <a:pt x="401" y="1682"/>
                  </a:lnTo>
                  <a:lnTo>
                    <a:pt x="150" y="2033"/>
                  </a:lnTo>
                  <a:cubicBezTo>
                    <a:pt x="90" y="2113"/>
                    <a:pt x="90" y="2213"/>
                    <a:pt x="150" y="2284"/>
                  </a:cubicBezTo>
                  <a:lnTo>
                    <a:pt x="401" y="2645"/>
                  </a:lnTo>
                  <a:lnTo>
                    <a:pt x="150" y="2996"/>
                  </a:lnTo>
                  <a:cubicBezTo>
                    <a:pt x="1" y="3166"/>
                    <a:pt x="159" y="3357"/>
                    <a:pt x="321" y="3357"/>
                  </a:cubicBezTo>
                  <a:cubicBezTo>
                    <a:pt x="388" y="3357"/>
                    <a:pt x="455" y="3325"/>
                    <a:pt x="501" y="3246"/>
                  </a:cubicBezTo>
                  <a:lnTo>
                    <a:pt x="842" y="2765"/>
                  </a:lnTo>
                  <a:cubicBezTo>
                    <a:pt x="893" y="2695"/>
                    <a:pt x="893" y="2595"/>
                    <a:pt x="842" y="2524"/>
                  </a:cubicBezTo>
                  <a:lnTo>
                    <a:pt x="592" y="2163"/>
                  </a:lnTo>
                  <a:lnTo>
                    <a:pt x="842" y="1812"/>
                  </a:lnTo>
                  <a:cubicBezTo>
                    <a:pt x="903" y="1732"/>
                    <a:pt x="903" y="1632"/>
                    <a:pt x="842" y="1561"/>
                  </a:cubicBezTo>
                  <a:lnTo>
                    <a:pt x="592" y="1200"/>
                  </a:lnTo>
                  <a:lnTo>
                    <a:pt x="842" y="849"/>
                  </a:lnTo>
                  <a:cubicBezTo>
                    <a:pt x="903" y="769"/>
                    <a:pt x="903" y="669"/>
                    <a:pt x="842" y="598"/>
                  </a:cubicBezTo>
                  <a:lnTo>
                    <a:pt x="501" y="107"/>
                  </a:lnTo>
                  <a:cubicBezTo>
                    <a:pt x="455" y="31"/>
                    <a:pt x="388" y="0"/>
                    <a:pt x="3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08" name="Google Shape;1708;p69"/>
          <p:cNvGrpSpPr/>
          <p:nvPr/>
        </p:nvGrpSpPr>
        <p:grpSpPr>
          <a:xfrm>
            <a:off x="3471037" y="2285862"/>
            <a:ext cx="341681" cy="381791"/>
            <a:chOff x="3471037" y="2285862"/>
            <a:chExt cx="341681" cy="381791"/>
          </a:xfrm>
        </p:grpSpPr>
        <p:sp>
          <p:nvSpPr>
            <p:cNvPr id="1709" name="Google Shape;1709;p69"/>
            <p:cNvSpPr/>
            <p:nvPr/>
          </p:nvSpPr>
          <p:spPr>
            <a:xfrm>
              <a:off x="3471037" y="2360720"/>
              <a:ext cx="276000" cy="306933"/>
            </a:xfrm>
            <a:custGeom>
              <a:avLst/>
              <a:gdLst/>
              <a:ahLst/>
              <a:cxnLst/>
              <a:rect l="l" t="t" r="r" b="b"/>
              <a:pathLst>
                <a:path w="10707" h="11907" extrusionOk="0">
                  <a:moveTo>
                    <a:pt x="3189" y="0"/>
                  </a:moveTo>
                  <a:cubicBezTo>
                    <a:pt x="3123" y="0"/>
                    <a:pt x="3057" y="33"/>
                    <a:pt x="3013" y="111"/>
                  </a:cubicBezTo>
                  <a:lnTo>
                    <a:pt x="2341" y="1264"/>
                  </a:lnTo>
                  <a:cubicBezTo>
                    <a:pt x="2251" y="1425"/>
                    <a:pt x="2211" y="1605"/>
                    <a:pt x="2231" y="1796"/>
                  </a:cubicBezTo>
                  <a:lnTo>
                    <a:pt x="2421" y="3822"/>
                  </a:lnTo>
                  <a:cubicBezTo>
                    <a:pt x="2472" y="4334"/>
                    <a:pt x="2752" y="4805"/>
                    <a:pt x="3194" y="5096"/>
                  </a:cubicBezTo>
                  <a:lnTo>
                    <a:pt x="2853" y="5698"/>
                  </a:lnTo>
                  <a:lnTo>
                    <a:pt x="2652" y="5587"/>
                  </a:lnTo>
                  <a:cubicBezTo>
                    <a:pt x="2552" y="5528"/>
                    <a:pt x="2444" y="5500"/>
                    <a:pt x="2337" y="5500"/>
                  </a:cubicBezTo>
                  <a:cubicBezTo>
                    <a:pt x="2122" y="5500"/>
                    <a:pt x="1914" y="5613"/>
                    <a:pt x="1799" y="5808"/>
                  </a:cubicBezTo>
                  <a:lnTo>
                    <a:pt x="104" y="8747"/>
                  </a:lnTo>
                  <a:cubicBezTo>
                    <a:pt x="1" y="8920"/>
                    <a:pt x="149" y="9078"/>
                    <a:pt x="298" y="9078"/>
                  </a:cubicBezTo>
                  <a:cubicBezTo>
                    <a:pt x="365" y="9078"/>
                    <a:pt x="432" y="9046"/>
                    <a:pt x="475" y="8968"/>
                  </a:cubicBezTo>
                  <a:lnTo>
                    <a:pt x="2171" y="6029"/>
                  </a:lnTo>
                  <a:cubicBezTo>
                    <a:pt x="2204" y="5968"/>
                    <a:pt x="2270" y="5934"/>
                    <a:pt x="2337" y="5934"/>
                  </a:cubicBezTo>
                  <a:cubicBezTo>
                    <a:pt x="2369" y="5934"/>
                    <a:pt x="2402" y="5942"/>
                    <a:pt x="2431" y="5958"/>
                  </a:cubicBezTo>
                  <a:lnTo>
                    <a:pt x="2823" y="6179"/>
                  </a:lnTo>
                  <a:lnTo>
                    <a:pt x="5310" y="7623"/>
                  </a:lnTo>
                  <a:lnTo>
                    <a:pt x="6634" y="8376"/>
                  </a:lnTo>
                  <a:cubicBezTo>
                    <a:pt x="6724" y="8436"/>
                    <a:pt x="6755" y="8546"/>
                    <a:pt x="6704" y="8637"/>
                  </a:cubicBezTo>
                  <a:lnTo>
                    <a:pt x="5009" y="11575"/>
                  </a:lnTo>
                  <a:cubicBezTo>
                    <a:pt x="4906" y="11748"/>
                    <a:pt x="5054" y="11907"/>
                    <a:pt x="5203" y="11907"/>
                  </a:cubicBezTo>
                  <a:cubicBezTo>
                    <a:pt x="5270" y="11907"/>
                    <a:pt x="5337" y="11874"/>
                    <a:pt x="5380" y="11796"/>
                  </a:cubicBezTo>
                  <a:lnTo>
                    <a:pt x="7076" y="8857"/>
                  </a:lnTo>
                  <a:cubicBezTo>
                    <a:pt x="7246" y="8556"/>
                    <a:pt x="7146" y="8175"/>
                    <a:pt x="6845" y="8005"/>
                  </a:cubicBezTo>
                  <a:lnTo>
                    <a:pt x="6644" y="7884"/>
                  </a:lnTo>
                  <a:lnTo>
                    <a:pt x="6975" y="7313"/>
                  </a:lnTo>
                  <a:cubicBezTo>
                    <a:pt x="6980" y="7308"/>
                    <a:pt x="6985" y="7305"/>
                    <a:pt x="6990" y="7305"/>
                  </a:cubicBezTo>
                  <a:cubicBezTo>
                    <a:pt x="6995" y="7305"/>
                    <a:pt x="7000" y="7308"/>
                    <a:pt x="7005" y="7313"/>
                  </a:cubicBezTo>
                  <a:cubicBezTo>
                    <a:pt x="7136" y="7388"/>
                    <a:pt x="7279" y="7424"/>
                    <a:pt x="7420" y="7424"/>
                  </a:cubicBezTo>
                  <a:cubicBezTo>
                    <a:pt x="7711" y="7424"/>
                    <a:pt x="7993" y="7272"/>
                    <a:pt x="8149" y="7002"/>
                  </a:cubicBezTo>
                  <a:lnTo>
                    <a:pt x="10636" y="2689"/>
                  </a:lnTo>
                  <a:cubicBezTo>
                    <a:pt x="10707" y="2588"/>
                    <a:pt x="10666" y="2438"/>
                    <a:pt x="10556" y="2388"/>
                  </a:cubicBezTo>
                  <a:cubicBezTo>
                    <a:pt x="10521" y="2367"/>
                    <a:pt x="10483" y="2357"/>
                    <a:pt x="10445" y="2357"/>
                  </a:cubicBezTo>
                  <a:cubicBezTo>
                    <a:pt x="10374" y="2357"/>
                    <a:pt x="10305" y="2392"/>
                    <a:pt x="10265" y="2458"/>
                  </a:cubicBezTo>
                  <a:lnTo>
                    <a:pt x="7768" y="6781"/>
                  </a:lnTo>
                  <a:cubicBezTo>
                    <a:pt x="7694" y="6907"/>
                    <a:pt x="7564" y="6976"/>
                    <a:pt x="7429" y="6976"/>
                  </a:cubicBezTo>
                  <a:cubicBezTo>
                    <a:pt x="7360" y="6976"/>
                    <a:pt x="7290" y="6959"/>
                    <a:pt x="7226" y="6921"/>
                  </a:cubicBezTo>
                  <a:cubicBezTo>
                    <a:pt x="7154" y="6882"/>
                    <a:pt x="7076" y="6863"/>
                    <a:pt x="7000" y="6863"/>
                  </a:cubicBezTo>
                  <a:cubicBezTo>
                    <a:pt x="6843" y="6863"/>
                    <a:pt x="6692" y="6943"/>
                    <a:pt x="6604" y="7092"/>
                  </a:cubicBezTo>
                  <a:lnTo>
                    <a:pt x="6273" y="7664"/>
                  </a:lnTo>
                  <a:lnTo>
                    <a:pt x="5521" y="7232"/>
                  </a:lnTo>
                  <a:lnTo>
                    <a:pt x="3224" y="5908"/>
                  </a:lnTo>
                  <a:lnTo>
                    <a:pt x="3565" y="5316"/>
                  </a:lnTo>
                  <a:lnTo>
                    <a:pt x="3816" y="5467"/>
                  </a:lnTo>
                  <a:cubicBezTo>
                    <a:pt x="4046" y="5597"/>
                    <a:pt x="4317" y="5668"/>
                    <a:pt x="4588" y="5668"/>
                  </a:cubicBezTo>
                  <a:cubicBezTo>
                    <a:pt x="4718" y="5668"/>
                    <a:pt x="4859" y="5647"/>
                    <a:pt x="4989" y="5617"/>
                  </a:cubicBezTo>
                  <a:cubicBezTo>
                    <a:pt x="5380" y="5507"/>
                    <a:pt x="5721" y="5256"/>
                    <a:pt x="5922" y="4895"/>
                  </a:cubicBezTo>
                  <a:lnTo>
                    <a:pt x="6072" y="4634"/>
                  </a:lnTo>
                  <a:cubicBezTo>
                    <a:pt x="6175" y="4463"/>
                    <a:pt x="6030" y="4311"/>
                    <a:pt x="5883" y="4311"/>
                  </a:cubicBezTo>
                  <a:cubicBezTo>
                    <a:pt x="5815" y="4311"/>
                    <a:pt x="5746" y="4344"/>
                    <a:pt x="5701" y="4424"/>
                  </a:cubicBezTo>
                  <a:lnTo>
                    <a:pt x="5551" y="4685"/>
                  </a:lnTo>
                  <a:cubicBezTo>
                    <a:pt x="5342" y="5035"/>
                    <a:pt x="4966" y="5236"/>
                    <a:pt x="4580" y="5236"/>
                  </a:cubicBezTo>
                  <a:cubicBezTo>
                    <a:pt x="4392" y="5236"/>
                    <a:pt x="4201" y="5188"/>
                    <a:pt x="4026" y="5086"/>
                  </a:cubicBezTo>
                  <a:lnTo>
                    <a:pt x="3585" y="4825"/>
                  </a:lnTo>
                  <a:lnTo>
                    <a:pt x="3485" y="4775"/>
                  </a:lnTo>
                  <a:cubicBezTo>
                    <a:pt x="3123" y="4564"/>
                    <a:pt x="2883" y="4193"/>
                    <a:pt x="2853" y="3782"/>
                  </a:cubicBezTo>
                  <a:lnTo>
                    <a:pt x="2662" y="1756"/>
                  </a:lnTo>
                  <a:cubicBezTo>
                    <a:pt x="2652" y="1655"/>
                    <a:pt x="2672" y="1555"/>
                    <a:pt x="2722" y="1475"/>
                  </a:cubicBezTo>
                  <a:lnTo>
                    <a:pt x="3384" y="331"/>
                  </a:lnTo>
                  <a:cubicBezTo>
                    <a:pt x="3481" y="159"/>
                    <a:pt x="3335" y="0"/>
                    <a:pt x="3189"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 name="Google Shape;1710;p69"/>
            <p:cNvSpPr/>
            <p:nvPr/>
          </p:nvSpPr>
          <p:spPr>
            <a:xfrm>
              <a:off x="3557598" y="2285862"/>
              <a:ext cx="255120" cy="177220"/>
            </a:xfrm>
            <a:custGeom>
              <a:avLst/>
              <a:gdLst/>
              <a:ahLst/>
              <a:cxnLst/>
              <a:rect l="l" t="t" r="r" b="b"/>
              <a:pathLst>
                <a:path w="9897" h="6875" extrusionOk="0">
                  <a:moveTo>
                    <a:pt x="3124" y="490"/>
                  </a:moveTo>
                  <a:cubicBezTo>
                    <a:pt x="3517" y="490"/>
                    <a:pt x="3903" y="896"/>
                    <a:pt x="3667" y="1360"/>
                  </a:cubicBezTo>
                  <a:lnTo>
                    <a:pt x="3296" y="1992"/>
                  </a:lnTo>
                  <a:lnTo>
                    <a:pt x="2283" y="1410"/>
                  </a:lnTo>
                  <a:lnTo>
                    <a:pt x="2644" y="768"/>
                  </a:lnTo>
                  <a:cubicBezTo>
                    <a:pt x="2769" y="572"/>
                    <a:pt x="2947" y="490"/>
                    <a:pt x="3124" y="490"/>
                  </a:cubicBezTo>
                  <a:close/>
                  <a:moveTo>
                    <a:pt x="4635" y="1082"/>
                  </a:moveTo>
                  <a:cubicBezTo>
                    <a:pt x="5042" y="1082"/>
                    <a:pt x="5447" y="1518"/>
                    <a:pt x="5152" y="1992"/>
                  </a:cubicBezTo>
                  <a:lnTo>
                    <a:pt x="4871" y="2463"/>
                  </a:lnTo>
                  <a:lnTo>
                    <a:pt x="4670" y="2814"/>
                  </a:lnTo>
                  <a:cubicBezTo>
                    <a:pt x="4630" y="2774"/>
                    <a:pt x="4590" y="2734"/>
                    <a:pt x="4540" y="2704"/>
                  </a:cubicBezTo>
                  <a:lnTo>
                    <a:pt x="3677" y="2212"/>
                  </a:lnTo>
                  <a:lnTo>
                    <a:pt x="4139" y="1400"/>
                  </a:lnTo>
                  <a:cubicBezTo>
                    <a:pt x="4259" y="1175"/>
                    <a:pt x="4448" y="1082"/>
                    <a:pt x="4635" y="1082"/>
                  </a:cubicBezTo>
                  <a:close/>
                  <a:moveTo>
                    <a:pt x="5738" y="2398"/>
                  </a:moveTo>
                  <a:cubicBezTo>
                    <a:pt x="6132" y="2398"/>
                    <a:pt x="6518" y="2807"/>
                    <a:pt x="6275" y="3265"/>
                  </a:cubicBezTo>
                  <a:lnTo>
                    <a:pt x="6265" y="3265"/>
                  </a:lnTo>
                  <a:lnTo>
                    <a:pt x="6105" y="3546"/>
                  </a:lnTo>
                  <a:lnTo>
                    <a:pt x="5894" y="3907"/>
                  </a:lnTo>
                  <a:lnTo>
                    <a:pt x="5302" y="4941"/>
                  </a:lnTo>
                  <a:cubicBezTo>
                    <a:pt x="5194" y="5138"/>
                    <a:pt x="4988" y="5252"/>
                    <a:pt x="4779" y="5252"/>
                  </a:cubicBezTo>
                  <a:cubicBezTo>
                    <a:pt x="4680" y="5252"/>
                    <a:pt x="4580" y="5226"/>
                    <a:pt x="4490" y="5171"/>
                  </a:cubicBezTo>
                  <a:cubicBezTo>
                    <a:pt x="4199" y="5011"/>
                    <a:pt x="4109" y="4640"/>
                    <a:pt x="4289" y="4359"/>
                  </a:cubicBezTo>
                  <a:lnTo>
                    <a:pt x="4540" y="3927"/>
                  </a:lnTo>
                  <a:cubicBezTo>
                    <a:pt x="4630" y="3827"/>
                    <a:pt x="4721" y="3727"/>
                    <a:pt x="4791" y="3606"/>
                  </a:cubicBezTo>
                  <a:cubicBezTo>
                    <a:pt x="4831" y="3526"/>
                    <a:pt x="4861" y="3446"/>
                    <a:pt x="4871" y="3356"/>
                  </a:cubicBezTo>
                  <a:lnTo>
                    <a:pt x="5262" y="2674"/>
                  </a:lnTo>
                  <a:cubicBezTo>
                    <a:pt x="5386" y="2479"/>
                    <a:pt x="5563" y="2398"/>
                    <a:pt x="5738" y="2398"/>
                  </a:cubicBezTo>
                  <a:close/>
                  <a:moveTo>
                    <a:pt x="8738" y="1"/>
                  </a:moveTo>
                  <a:cubicBezTo>
                    <a:pt x="8383" y="1"/>
                    <a:pt x="8039" y="186"/>
                    <a:pt x="7850" y="517"/>
                  </a:cubicBezTo>
                  <a:lnTo>
                    <a:pt x="6687" y="2543"/>
                  </a:lnTo>
                  <a:cubicBezTo>
                    <a:pt x="6513" y="2179"/>
                    <a:pt x="6141" y="1955"/>
                    <a:pt x="5743" y="1955"/>
                  </a:cubicBezTo>
                  <a:cubicBezTo>
                    <a:pt x="5703" y="1955"/>
                    <a:pt x="5663" y="1957"/>
                    <a:pt x="5623" y="1961"/>
                  </a:cubicBezTo>
                  <a:cubicBezTo>
                    <a:pt x="5813" y="1272"/>
                    <a:pt x="5271" y="671"/>
                    <a:pt x="4645" y="671"/>
                  </a:cubicBezTo>
                  <a:cubicBezTo>
                    <a:pt x="4478" y="671"/>
                    <a:pt x="4305" y="713"/>
                    <a:pt x="4139" y="808"/>
                  </a:cubicBezTo>
                  <a:cubicBezTo>
                    <a:pt x="4009" y="313"/>
                    <a:pt x="3580" y="45"/>
                    <a:pt x="3149" y="45"/>
                  </a:cubicBezTo>
                  <a:cubicBezTo>
                    <a:pt x="2811" y="45"/>
                    <a:pt x="2471" y="209"/>
                    <a:pt x="2273" y="557"/>
                  </a:cubicBezTo>
                  <a:lnTo>
                    <a:pt x="1902" y="1209"/>
                  </a:lnTo>
                  <a:cubicBezTo>
                    <a:pt x="1753" y="1152"/>
                    <a:pt x="1601" y="1124"/>
                    <a:pt x="1451" y="1124"/>
                  </a:cubicBezTo>
                  <a:cubicBezTo>
                    <a:pt x="1024" y="1124"/>
                    <a:pt x="620" y="1347"/>
                    <a:pt x="397" y="1741"/>
                  </a:cubicBezTo>
                  <a:lnTo>
                    <a:pt x="97" y="2252"/>
                  </a:lnTo>
                  <a:cubicBezTo>
                    <a:pt x="1" y="2423"/>
                    <a:pt x="143" y="2576"/>
                    <a:pt x="291" y="2576"/>
                  </a:cubicBezTo>
                  <a:cubicBezTo>
                    <a:pt x="360" y="2576"/>
                    <a:pt x="430" y="2543"/>
                    <a:pt x="478" y="2463"/>
                  </a:cubicBezTo>
                  <a:lnTo>
                    <a:pt x="769" y="1951"/>
                  </a:lnTo>
                  <a:cubicBezTo>
                    <a:pt x="918" y="1701"/>
                    <a:pt x="1186" y="1560"/>
                    <a:pt x="1462" y="1560"/>
                  </a:cubicBezTo>
                  <a:cubicBezTo>
                    <a:pt x="1594" y="1560"/>
                    <a:pt x="1728" y="1592"/>
                    <a:pt x="1852" y="1661"/>
                  </a:cubicBezTo>
                  <a:lnTo>
                    <a:pt x="4319" y="3085"/>
                  </a:lnTo>
                  <a:cubicBezTo>
                    <a:pt x="4370" y="3115"/>
                    <a:pt x="4410" y="3165"/>
                    <a:pt x="4420" y="3225"/>
                  </a:cubicBezTo>
                  <a:lnTo>
                    <a:pt x="4420" y="3245"/>
                  </a:lnTo>
                  <a:lnTo>
                    <a:pt x="4169" y="3667"/>
                  </a:lnTo>
                  <a:cubicBezTo>
                    <a:pt x="3950" y="3867"/>
                    <a:pt x="3669" y="3971"/>
                    <a:pt x="3385" y="3971"/>
                  </a:cubicBezTo>
                  <a:cubicBezTo>
                    <a:pt x="3187" y="3971"/>
                    <a:pt x="2986" y="3920"/>
                    <a:pt x="2805" y="3817"/>
                  </a:cubicBezTo>
                  <a:lnTo>
                    <a:pt x="2103" y="3416"/>
                  </a:lnTo>
                  <a:cubicBezTo>
                    <a:pt x="2005" y="3359"/>
                    <a:pt x="1910" y="3334"/>
                    <a:pt x="1821" y="3334"/>
                  </a:cubicBezTo>
                  <a:cubicBezTo>
                    <a:pt x="1351" y="3334"/>
                    <a:pt x="1056" y="4033"/>
                    <a:pt x="1571" y="4329"/>
                  </a:cubicBezTo>
                  <a:lnTo>
                    <a:pt x="1701" y="4399"/>
                  </a:lnTo>
                  <a:cubicBezTo>
                    <a:pt x="2474" y="4840"/>
                    <a:pt x="2865" y="5733"/>
                    <a:pt x="2674" y="6596"/>
                  </a:cubicBezTo>
                  <a:cubicBezTo>
                    <a:pt x="2621" y="6766"/>
                    <a:pt x="2758" y="6875"/>
                    <a:pt x="2890" y="6875"/>
                  </a:cubicBezTo>
                  <a:cubicBezTo>
                    <a:pt x="2984" y="6875"/>
                    <a:pt x="3075" y="6820"/>
                    <a:pt x="3096" y="6696"/>
                  </a:cubicBezTo>
                  <a:cubicBezTo>
                    <a:pt x="3206" y="6184"/>
                    <a:pt x="3156" y="5653"/>
                    <a:pt x="2955" y="5181"/>
                  </a:cubicBezTo>
                  <a:cubicBezTo>
                    <a:pt x="2745" y="4690"/>
                    <a:pt x="2383" y="4289"/>
                    <a:pt x="1922" y="4018"/>
                  </a:cubicBezTo>
                  <a:lnTo>
                    <a:pt x="1802" y="3948"/>
                  </a:lnTo>
                  <a:cubicBezTo>
                    <a:pt x="1708" y="3897"/>
                    <a:pt x="1759" y="3774"/>
                    <a:pt x="1843" y="3774"/>
                  </a:cubicBezTo>
                  <a:cubicBezTo>
                    <a:pt x="1859" y="3774"/>
                    <a:pt x="1875" y="3778"/>
                    <a:pt x="1892" y="3787"/>
                  </a:cubicBezTo>
                  <a:lnTo>
                    <a:pt x="2594" y="4188"/>
                  </a:lnTo>
                  <a:lnTo>
                    <a:pt x="2624" y="4208"/>
                  </a:lnTo>
                  <a:cubicBezTo>
                    <a:pt x="2714" y="4349"/>
                    <a:pt x="2845" y="4479"/>
                    <a:pt x="2985" y="4559"/>
                  </a:cubicBezTo>
                  <a:lnTo>
                    <a:pt x="2995" y="4559"/>
                  </a:lnTo>
                  <a:cubicBezTo>
                    <a:pt x="3146" y="4650"/>
                    <a:pt x="3316" y="4690"/>
                    <a:pt x="3497" y="4690"/>
                  </a:cubicBezTo>
                  <a:cubicBezTo>
                    <a:pt x="3587" y="4690"/>
                    <a:pt x="3677" y="4680"/>
                    <a:pt x="3768" y="4650"/>
                  </a:cubicBezTo>
                  <a:cubicBezTo>
                    <a:pt x="3774" y="5283"/>
                    <a:pt x="4283" y="5665"/>
                    <a:pt x="4799" y="5665"/>
                  </a:cubicBezTo>
                  <a:cubicBezTo>
                    <a:pt x="5132" y="5665"/>
                    <a:pt x="5469" y="5506"/>
                    <a:pt x="5673" y="5151"/>
                  </a:cubicBezTo>
                  <a:lnTo>
                    <a:pt x="6516" y="3687"/>
                  </a:lnTo>
                  <a:lnTo>
                    <a:pt x="6636" y="3476"/>
                  </a:lnTo>
                  <a:lnTo>
                    <a:pt x="8231" y="718"/>
                  </a:lnTo>
                  <a:cubicBezTo>
                    <a:pt x="8348" y="493"/>
                    <a:pt x="8536" y="400"/>
                    <a:pt x="8723" y="400"/>
                  </a:cubicBezTo>
                  <a:cubicBezTo>
                    <a:pt x="9130" y="400"/>
                    <a:pt x="9539" y="836"/>
                    <a:pt x="9244" y="1310"/>
                  </a:cubicBezTo>
                  <a:lnTo>
                    <a:pt x="7349" y="4589"/>
                  </a:lnTo>
                  <a:cubicBezTo>
                    <a:pt x="7245" y="4762"/>
                    <a:pt x="7393" y="4921"/>
                    <a:pt x="7542" y="4921"/>
                  </a:cubicBezTo>
                  <a:cubicBezTo>
                    <a:pt x="7609" y="4921"/>
                    <a:pt x="7676" y="4888"/>
                    <a:pt x="7720" y="4810"/>
                  </a:cubicBezTo>
                  <a:lnTo>
                    <a:pt x="9615" y="1520"/>
                  </a:lnTo>
                  <a:cubicBezTo>
                    <a:pt x="9896" y="1039"/>
                    <a:pt x="9726" y="417"/>
                    <a:pt x="9244" y="136"/>
                  </a:cubicBezTo>
                  <a:cubicBezTo>
                    <a:pt x="9084" y="44"/>
                    <a:pt x="8909" y="1"/>
                    <a:pt x="8738"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 name="Google Shape;1711;p69"/>
            <p:cNvSpPr/>
            <p:nvPr/>
          </p:nvSpPr>
          <p:spPr>
            <a:xfrm>
              <a:off x="3578349" y="2582922"/>
              <a:ext cx="44312" cy="38872"/>
            </a:xfrm>
            <a:custGeom>
              <a:avLst/>
              <a:gdLst/>
              <a:ahLst/>
              <a:cxnLst/>
              <a:rect l="l" t="t" r="r" b="b"/>
              <a:pathLst>
                <a:path w="1719" h="1508" extrusionOk="0">
                  <a:moveTo>
                    <a:pt x="870" y="438"/>
                  </a:moveTo>
                  <a:cubicBezTo>
                    <a:pt x="1113" y="438"/>
                    <a:pt x="1265" y="703"/>
                    <a:pt x="1147" y="919"/>
                  </a:cubicBezTo>
                  <a:lnTo>
                    <a:pt x="1137" y="919"/>
                  </a:lnTo>
                  <a:cubicBezTo>
                    <a:pt x="1077" y="1030"/>
                    <a:pt x="969" y="1085"/>
                    <a:pt x="860" y="1085"/>
                  </a:cubicBezTo>
                  <a:cubicBezTo>
                    <a:pt x="751" y="1085"/>
                    <a:pt x="641" y="1030"/>
                    <a:pt x="575" y="919"/>
                  </a:cubicBezTo>
                  <a:cubicBezTo>
                    <a:pt x="457" y="703"/>
                    <a:pt x="600" y="438"/>
                    <a:pt x="843" y="438"/>
                  </a:cubicBezTo>
                  <a:cubicBezTo>
                    <a:pt x="847" y="438"/>
                    <a:pt x="852" y="438"/>
                    <a:pt x="856" y="438"/>
                  </a:cubicBezTo>
                  <a:cubicBezTo>
                    <a:pt x="861" y="438"/>
                    <a:pt x="865" y="438"/>
                    <a:pt x="870" y="438"/>
                  </a:cubicBezTo>
                  <a:close/>
                  <a:moveTo>
                    <a:pt x="871" y="0"/>
                  </a:moveTo>
                  <a:cubicBezTo>
                    <a:pt x="407" y="0"/>
                    <a:pt x="1" y="440"/>
                    <a:pt x="144" y="949"/>
                  </a:cubicBezTo>
                  <a:cubicBezTo>
                    <a:pt x="240" y="1311"/>
                    <a:pt x="556" y="1507"/>
                    <a:pt x="874" y="1507"/>
                  </a:cubicBezTo>
                  <a:cubicBezTo>
                    <a:pt x="1121" y="1507"/>
                    <a:pt x="1369" y="1390"/>
                    <a:pt x="1518" y="1140"/>
                  </a:cubicBezTo>
                  <a:cubicBezTo>
                    <a:pt x="1719" y="769"/>
                    <a:pt x="1599" y="307"/>
                    <a:pt x="1237" y="97"/>
                  </a:cubicBezTo>
                  <a:cubicBezTo>
                    <a:pt x="1117" y="30"/>
                    <a:pt x="992" y="0"/>
                    <a:pt x="871"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2" name="Google Shape;1712;p69"/>
          <p:cNvGrpSpPr/>
          <p:nvPr/>
        </p:nvGrpSpPr>
        <p:grpSpPr>
          <a:xfrm>
            <a:off x="2853434" y="2285217"/>
            <a:ext cx="304149" cy="381404"/>
            <a:chOff x="2853434" y="2285217"/>
            <a:chExt cx="304149" cy="381404"/>
          </a:xfrm>
        </p:grpSpPr>
        <p:sp>
          <p:nvSpPr>
            <p:cNvPr id="1713" name="Google Shape;1713;p69"/>
            <p:cNvSpPr/>
            <p:nvPr/>
          </p:nvSpPr>
          <p:spPr>
            <a:xfrm>
              <a:off x="2853434" y="2285217"/>
              <a:ext cx="210473" cy="362277"/>
            </a:xfrm>
            <a:custGeom>
              <a:avLst/>
              <a:gdLst/>
              <a:ahLst/>
              <a:cxnLst/>
              <a:rect l="l" t="t" r="r" b="b"/>
              <a:pathLst>
                <a:path w="8165" h="14054" extrusionOk="0">
                  <a:moveTo>
                    <a:pt x="903" y="3742"/>
                  </a:moveTo>
                  <a:cubicBezTo>
                    <a:pt x="923" y="3832"/>
                    <a:pt x="1013" y="3902"/>
                    <a:pt x="1103" y="3902"/>
                  </a:cubicBezTo>
                  <a:lnTo>
                    <a:pt x="1234" y="3902"/>
                  </a:lnTo>
                  <a:lnTo>
                    <a:pt x="1234" y="4574"/>
                  </a:lnTo>
                  <a:lnTo>
                    <a:pt x="903" y="4574"/>
                  </a:lnTo>
                  <a:lnTo>
                    <a:pt x="903" y="3742"/>
                  </a:lnTo>
                  <a:close/>
                  <a:moveTo>
                    <a:pt x="5948" y="2147"/>
                  </a:moveTo>
                  <a:cubicBezTo>
                    <a:pt x="6319" y="2538"/>
                    <a:pt x="6520" y="3060"/>
                    <a:pt x="6520" y="3601"/>
                  </a:cubicBezTo>
                  <a:lnTo>
                    <a:pt x="6520" y="4795"/>
                  </a:lnTo>
                  <a:cubicBezTo>
                    <a:pt x="6520" y="4905"/>
                    <a:pt x="6620" y="5006"/>
                    <a:pt x="6741" y="5006"/>
                  </a:cubicBezTo>
                  <a:lnTo>
                    <a:pt x="7342" y="5006"/>
                  </a:lnTo>
                  <a:cubicBezTo>
                    <a:pt x="7563" y="5006"/>
                    <a:pt x="7744" y="5186"/>
                    <a:pt x="7744" y="5407"/>
                  </a:cubicBezTo>
                  <a:lnTo>
                    <a:pt x="7744" y="5698"/>
                  </a:lnTo>
                  <a:cubicBezTo>
                    <a:pt x="7744" y="5918"/>
                    <a:pt x="7563" y="6099"/>
                    <a:pt x="7342" y="6099"/>
                  </a:cubicBezTo>
                  <a:lnTo>
                    <a:pt x="6731" y="6099"/>
                  </a:lnTo>
                  <a:cubicBezTo>
                    <a:pt x="6620" y="6099"/>
                    <a:pt x="6520" y="6189"/>
                    <a:pt x="6520" y="6310"/>
                  </a:cubicBezTo>
                  <a:cubicBezTo>
                    <a:pt x="6470" y="7242"/>
                    <a:pt x="5878" y="8075"/>
                    <a:pt x="5005" y="8426"/>
                  </a:cubicBezTo>
                  <a:lnTo>
                    <a:pt x="4995" y="8426"/>
                  </a:lnTo>
                  <a:cubicBezTo>
                    <a:pt x="4704" y="8541"/>
                    <a:pt x="4396" y="8599"/>
                    <a:pt x="4087" y="8599"/>
                  </a:cubicBezTo>
                  <a:cubicBezTo>
                    <a:pt x="3779" y="8599"/>
                    <a:pt x="3471" y="8541"/>
                    <a:pt x="3180" y="8426"/>
                  </a:cubicBezTo>
                  <a:lnTo>
                    <a:pt x="3170" y="8426"/>
                  </a:lnTo>
                  <a:cubicBezTo>
                    <a:pt x="2307" y="8065"/>
                    <a:pt x="1715" y="7242"/>
                    <a:pt x="1665" y="6310"/>
                  </a:cubicBezTo>
                  <a:cubicBezTo>
                    <a:pt x="1665" y="6189"/>
                    <a:pt x="1565" y="6099"/>
                    <a:pt x="1454" y="6099"/>
                  </a:cubicBezTo>
                  <a:lnTo>
                    <a:pt x="843" y="6099"/>
                  </a:lnTo>
                  <a:cubicBezTo>
                    <a:pt x="622" y="6099"/>
                    <a:pt x="441" y="5918"/>
                    <a:pt x="441" y="5698"/>
                  </a:cubicBezTo>
                  <a:lnTo>
                    <a:pt x="441" y="5407"/>
                  </a:lnTo>
                  <a:cubicBezTo>
                    <a:pt x="441" y="5186"/>
                    <a:pt x="622" y="5006"/>
                    <a:pt x="843" y="5006"/>
                  </a:cubicBezTo>
                  <a:lnTo>
                    <a:pt x="1444" y="5006"/>
                  </a:lnTo>
                  <a:cubicBezTo>
                    <a:pt x="1565" y="5006"/>
                    <a:pt x="1665" y="4905"/>
                    <a:pt x="1665" y="4795"/>
                  </a:cubicBezTo>
                  <a:lnTo>
                    <a:pt x="1665" y="3902"/>
                  </a:lnTo>
                  <a:lnTo>
                    <a:pt x="3671" y="3902"/>
                  </a:lnTo>
                  <a:cubicBezTo>
                    <a:pt x="4744" y="3902"/>
                    <a:pt x="5677" y="3180"/>
                    <a:pt x="5948" y="2147"/>
                  </a:cubicBezTo>
                  <a:close/>
                  <a:moveTo>
                    <a:pt x="4865" y="8928"/>
                  </a:moveTo>
                  <a:lnTo>
                    <a:pt x="4865" y="9790"/>
                  </a:lnTo>
                  <a:cubicBezTo>
                    <a:pt x="4865" y="10221"/>
                    <a:pt x="4514" y="10563"/>
                    <a:pt x="4082" y="10563"/>
                  </a:cubicBezTo>
                  <a:cubicBezTo>
                    <a:pt x="3661" y="10563"/>
                    <a:pt x="3310" y="10221"/>
                    <a:pt x="3310" y="9790"/>
                  </a:cubicBezTo>
                  <a:lnTo>
                    <a:pt x="3310" y="8928"/>
                  </a:lnTo>
                  <a:cubicBezTo>
                    <a:pt x="3566" y="8998"/>
                    <a:pt x="3827" y="9033"/>
                    <a:pt x="4087" y="9033"/>
                  </a:cubicBezTo>
                  <a:cubicBezTo>
                    <a:pt x="4348" y="9033"/>
                    <a:pt x="4609" y="8998"/>
                    <a:pt x="4865" y="8928"/>
                  </a:cubicBezTo>
                  <a:close/>
                  <a:moveTo>
                    <a:pt x="2919" y="0"/>
                  </a:moveTo>
                  <a:cubicBezTo>
                    <a:pt x="2458" y="0"/>
                    <a:pt x="1996" y="131"/>
                    <a:pt x="1605" y="382"/>
                  </a:cubicBezTo>
                  <a:cubicBezTo>
                    <a:pt x="1396" y="515"/>
                    <a:pt x="1528" y="789"/>
                    <a:pt x="1718" y="789"/>
                  </a:cubicBezTo>
                  <a:cubicBezTo>
                    <a:pt x="1756" y="789"/>
                    <a:pt x="1796" y="778"/>
                    <a:pt x="1836" y="753"/>
                  </a:cubicBezTo>
                  <a:cubicBezTo>
                    <a:pt x="2157" y="542"/>
                    <a:pt x="2538" y="432"/>
                    <a:pt x="2919" y="432"/>
                  </a:cubicBezTo>
                  <a:lnTo>
                    <a:pt x="4644" y="432"/>
                  </a:lnTo>
                  <a:cubicBezTo>
                    <a:pt x="5025" y="442"/>
                    <a:pt x="5376" y="652"/>
                    <a:pt x="5537" y="993"/>
                  </a:cubicBezTo>
                  <a:lnTo>
                    <a:pt x="5577" y="1074"/>
                  </a:lnTo>
                  <a:cubicBezTo>
                    <a:pt x="5617" y="1144"/>
                    <a:pt x="5687" y="1194"/>
                    <a:pt x="5768" y="1194"/>
                  </a:cubicBezTo>
                  <a:lnTo>
                    <a:pt x="6269" y="1194"/>
                  </a:lnTo>
                  <a:cubicBezTo>
                    <a:pt x="6821" y="1194"/>
                    <a:pt x="7272" y="1645"/>
                    <a:pt x="7272" y="2197"/>
                  </a:cubicBezTo>
                  <a:lnTo>
                    <a:pt x="7272" y="4584"/>
                  </a:lnTo>
                  <a:lnTo>
                    <a:pt x="6941" y="4584"/>
                  </a:lnTo>
                  <a:lnTo>
                    <a:pt x="6941" y="3601"/>
                  </a:lnTo>
                  <a:cubicBezTo>
                    <a:pt x="6941" y="2879"/>
                    <a:pt x="6630" y="2187"/>
                    <a:pt x="6099" y="1706"/>
                  </a:cubicBezTo>
                  <a:cubicBezTo>
                    <a:pt x="6034" y="1644"/>
                    <a:pt x="5955" y="1616"/>
                    <a:pt x="5878" y="1616"/>
                  </a:cubicBezTo>
                  <a:cubicBezTo>
                    <a:pt x="5728" y="1616"/>
                    <a:pt x="5583" y="1721"/>
                    <a:pt x="5557" y="1886"/>
                  </a:cubicBezTo>
                  <a:cubicBezTo>
                    <a:pt x="5386" y="2809"/>
                    <a:pt x="4584" y="3471"/>
                    <a:pt x="3661" y="3471"/>
                  </a:cubicBezTo>
                  <a:lnTo>
                    <a:pt x="1103" y="3471"/>
                  </a:lnTo>
                  <a:cubicBezTo>
                    <a:pt x="1003" y="3471"/>
                    <a:pt x="923" y="3541"/>
                    <a:pt x="893" y="3631"/>
                  </a:cubicBezTo>
                  <a:lnTo>
                    <a:pt x="893" y="2458"/>
                  </a:lnTo>
                  <a:cubicBezTo>
                    <a:pt x="893" y="2027"/>
                    <a:pt x="1033" y="1605"/>
                    <a:pt x="1284" y="1254"/>
                  </a:cubicBezTo>
                  <a:cubicBezTo>
                    <a:pt x="1393" y="1094"/>
                    <a:pt x="1253" y="922"/>
                    <a:pt x="1103" y="922"/>
                  </a:cubicBezTo>
                  <a:cubicBezTo>
                    <a:pt x="1047" y="922"/>
                    <a:pt x="989" y="946"/>
                    <a:pt x="943" y="1004"/>
                  </a:cubicBezTo>
                  <a:cubicBezTo>
                    <a:pt x="622" y="1425"/>
                    <a:pt x="461" y="1936"/>
                    <a:pt x="461" y="2458"/>
                  </a:cubicBezTo>
                  <a:lnTo>
                    <a:pt x="461" y="4665"/>
                  </a:lnTo>
                  <a:cubicBezTo>
                    <a:pt x="181" y="4805"/>
                    <a:pt x="0" y="5096"/>
                    <a:pt x="0" y="5407"/>
                  </a:cubicBezTo>
                  <a:lnTo>
                    <a:pt x="0" y="5698"/>
                  </a:lnTo>
                  <a:cubicBezTo>
                    <a:pt x="0" y="6159"/>
                    <a:pt x="371" y="6530"/>
                    <a:pt x="833" y="6530"/>
                  </a:cubicBezTo>
                  <a:lnTo>
                    <a:pt x="1244" y="6530"/>
                  </a:lnTo>
                  <a:cubicBezTo>
                    <a:pt x="1364" y="7513"/>
                    <a:pt x="1986" y="8356"/>
                    <a:pt x="2879" y="8767"/>
                  </a:cubicBezTo>
                  <a:lnTo>
                    <a:pt x="2879" y="9228"/>
                  </a:lnTo>
                  <a:lnTo>
                    <a:pt x="2718" y="9228"/>
                  </a:lnTo>
                  <a:cubicBezTo>
                    <a:pt x="1515" y="9228"/>
                    <a:pt x="502" y="10131"/>
                    <a:pt x="361" y="11325"/>
                  </a:cubicBezTo>
                  <a:lnTo>
                    <a:pt x="90" y="13702"/>
                  </a:lnTo>
                  <a:cubicBezTo>
                    <a:pt x="70" y="13893"/>
                    <a:pt x="211" y="14053"/>
                    <a:pt x="401" y="14053"/>
                  </a:cubicBezTo>
                  <a:lnTo>
                    <a:pt x="7774" y="14053"/>
                  </a:lnTo>
                  <a:cubicBezTo>
                    <a:pt x="7954" y="14053"/>
                    <a:pt x="8095" y="13893"/>
                    <a:pt x="8075" y="13702"/>
                  </a:cubicBezTo>
                  <a:lnTo>
                    <a:pt x="8024" y="13231"/>
                  </a:lnTo>
                  <a:cubicBezTo>
                    <a:pt x="8011" y="13098"/>
                    <a:pt x="7913" y="13036"/>
                    <a:pt x="7814" y="13036"/>
                  </a:cubicBezTo>
                  <a:cubicBezTo>
                    <a:pt x="7696" y="13036"/>
                    <a:pt x="7577" y="13123"/>
                    <a:pt x="7593" y="13281"/>
                  </a:cubicBezTo>
                  <a:lnTo>
                    <a:pt x="7633" y="13622"/>
                  </a:lnTo>
                  <a:lnTo>
                    <a:pt x="6680" y="13622"/>
                  </a:lnTo>
                  <a:lnTo>
                    <a:pt x="6680" y="12508"/>
                  </a:lnTo>
                  <a:cubicBezTo>
                    <a:pt x="6680" y="12363"/>
                    <a:pt x="6573" y="12290"/>
                    <a:pt x="6465" y="12290"/>
                  </a:cubicBezTo>
                  <a:cubicBezTo>
                    <a:pt x="6357" y="12290"/>
                    <a:pt x="6249" y="12363"/>
                    <a:pt x="6249" y="12508"/>
                  </a:cubicBezTo>
                  <a:lnTo>
                    <a:pt x="6249" y="13622"/>
                  </a:lnTo>
                  <a:lnTo>
                    <a:pt x="1916" y="13622"/>
                  </a:lnTo>
                  <a:lnTo>
                    <a:pt x="1916" y="11947"/>
                  </a:lnTo>
                  <a:cubicBezTo>
                    <a:pt x="1916" y="11801"/>
                    <a:pt x="1808" y="11729"/>
                    <a:pt x="1700" y="11729"/>
                  </a:cubicBezTo>
                  <a:cubicBezTo>
                    <a:pt x="1592" y="11729"/>
                    <a:pt x="1485" y="11801"/>
                    <a:pt x="1485" y="11947"/>
                  </a:cubicBezTo>
                  <a:lnTo>
                    <a:pt x="1485" y="13622"/>
                  </a:lnTo>
                  <a:lnTo>
                    <a:pt x="532" y="13622"/>
                  </a:lnTo>
                  <a:lnTo>
                    <a:pt x="792" y="11375"/>
                  </a:lnTo>
                  <a:cubicBezTo>
                    <a:pt x="903" y="10402"/>
                    <a:pt x="1735" y="9660"/>
                    <a:pt x="2718" y="9660"/>
                  </a:cubicBezTo>
                  <a:lnTo>
                    <a:pt x="2879" y="9660"/>
                  </a:lnTo>
                  <a:lnTo>
                    <a:pt x="2879" y="9790"/>
                  </a:lnTo>
                  <a:cubicBezTo>
                    <a:pt x="2849" y="10472"/>
                    <a:pt x="3400" y="11034"/>
                    <a:pt x="4082" y="11034"/>
                  </a:cubicBezTo>
                  <a:cubicBezTo>
                    <a:pt x="4765" y="11034"/>
                    <a:pt x="5316" y="10472"/>
                    <a:pt x="5296" y="9790"/>
                  </a:cubicBezTo>
                  <a:lnTo>
                    <a:pt x="5296" y="9660"/>
                  </a:lnTo>
                  <a:lnTo>
                    <a:pt x="5507" y="9660"/>
                  </a:lnTo>
                  <a:cubicBezTo>
                    <a:pt x="5798" y="9660"/>
                    <a:pt x="5798" y="9228"/>
                    <a:pt x="5507" y="9228"/>
                  </a:cubicBezTo>
                  <a:lnTo>
                    <a:pt x="5286" y="9228"/>
                  </a:lnTo>
                  <a:lnTo>
                    <a:pt x="5286" y="8767"/>
                  </a:lnTo>
                  <a:cubicBezTo>
                    <a:pt x="5567" y="8637"/>
                    <a:pt x="5828" y="8466"/>
                    <a:pt x="6058" y="8256"/>
                  </a:cubicBezTo>
                  <a:cubicBezTo>
                    <a:pt x="6530" y="7794"/>
                    <a:pt x="6841" y="7192"/>
                    <a:pt x="6921" y="6540"/>
                  </a:cubicBezTo>
                  <a:lnTo>
                    <a:pt x="7332" y="6540"/>
                  </a:lnTo>
                  <a:cubicBezTo>
                    <a:pt x="7784" y="6530"/>
                    <a:pt x="8165" y="6159"/>
                    <a:pt x="8165" y="5698"/>
                  </a:cubicBezTo>
                  <a:lnTo>
                    <a:pt x="8165" y="5407"/>
                  </a:lnTo>
                  <a:cubicBezTo>
                    <a:pt x="8165" y="5096"/>
                    <a:pt x="7984" y="4805"/>
                    <a:pt x="7703" y="4665"/>
                  </a:cubicBezTo>
                  <a:lnTo>
                    <a:pt x="7703" y="2187"/>
                  </a:lnTo>
                  <a:cubicBezTo>
                    <a:pt x="7703" y="1395"/>
                    <a:pt x="7062" y="753"/>
                    <a:pt x="6269" y="753"/>
                  </a:cubicBezTo>
                  <a:lnTo>
                    <a:pt x="5918" y="753"/>
                  </a:lnTo>
                  <a:cubicBezTo>
                    <a:pt x="5667" y="291"/>
                    <a:pt x="5186" y="0"/>
                    <a:pt x="4664"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 name="Google Shape;1714;p69"/>
            <p:cNvSpPr/>
            <p:nvPr/>
          </p:nvSpPr>
          <p:spPr>
            <a:xfrm>
              <a:off x="2926333" y="2444393"/>
              <a:ext cx="64418" cy="28433"/>
            </a:xfrm>
            <a:custGeom>
              <a:avLst/>
              <a:gdLst/>
              <a:ahLst/>
              <a:cxnLst/>
              <a:rect l="l" t="t" r="r" b="b"/>
              <a:pathLst>
                <a:path w="2499" h="1103" extrusionOk="0">
                  <a:moveTo>
                    <a:pt x="2256" y="1"/>
                  </a:moveTo>
                  <a:cubicBezTo>
                    <a:pt x="2166" y="1"/>
                    <a:pt x="2086" y="52"/>
                    <a:pt x="2047" y="145"/>
                  </a:cubicBezTo>
                  <a:cubicBezTo>
                    <a:pt x="1906" y="496"/>
                    <a:pt x="1585" y="671"/>
                    <a:pt x="1263" y="671"/>
                  </a:cubicBezTo>
                  <a:cubicBezTo>
                    <a:pt x="941" y="671"/>
                    <a:pt x="618" y="496"/>
                    <a:pt x="472" y="145"/>
                  </a:cubicBezTo>
                  <a:cubicBezTo>
                    <a:pt x="432" y="50"/>
                    <a:pt x="353" y="9"/>
                    <a:pt x="275" y="9"/>
                  </a:cubicBezTo>
                  <a:cubicBezTo>
                    <a:pt x="137" y="9"/>
                    <a:pt x="1" y="133"/>
                    <a:pt x="71" y="305"/>
                  </a:cubicBezTo>
                  <a:cubicBezTo>
                    <a:pt x="287" y="837"/>
                    <a:pt x="773" y="1103"/>
                    <a:pt x="1259" y="1103"/>
                  </a:cubicBezTo>
                  <a:cubicBezTo>
                    <a:pt x="1746" y="1103"/>
                    <a:pt x="2232" y="837"/>
                    <a:pt x="2448" y="305"/>
                  </a:cubicBezTo>
                  <a:cubicBezTo>
                    <a:pt x="2498" y="195"/>
                    <a:pt x="2448" y="64"/>
                    <a:pt x="2338" y="14"/>
                  </a:cubicBezTo>
                  <a:cubicBezTo>
                    <a:pt x="2310" y="5"/>
                    <a:pt x="2283" y="1"/>
                    <a:pt x="2256"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 name="Google Shape;1715;p69"/>
            <p:cNvSpPr/>
            <p:nvPr/>
          </p:nvSpPr>
          <p:spPr>
            <a:xfrm>
              <a:off x="2919089" y="2404155"/>
              <a:ext cx="11162" cy="14435"/>
            </a:xfrm>
            <a:custGeom>
              <a:avLst/>
              <a:gdLst/>
              <a:ahLst/>
              <a:cxnLst/>
              <a:rect l="l" t="t" r="r" b="b"/>
              <a:pathLst>
                <a:path w="433" h="560" extrusionOk="0">
                  <a:moveTo>
                    <a:pt x="211" y="0"/>
                  </a:moveTo>
                  <a:cubicBezTo>
                    <a:pt x="91" y="0"/>
                    <a:pt x="1" y="101"/>
                    <a:pt x="1" y="221"/>
                  </a:cubicBezTo>
                  <a:lnTo>
                    <a:pt x="1" y="341"/>
                  </a:lnTo>
                  <a:cubicBezTo>
                    <a:pt x="1" y="487"/>
                    <a:pt x="109" y="560"/>
                    <a:pt x="216" y="560"/>
                  </a:cubicBezTo>
                  <a:cubicBezTo>
                    <a:pt x="324" y="560"/>
                    <a:pt x="432" y="487"/>
                    <a:pt x="432" y="341"/>
                  </a:cubicBezTo>
                  <a:lnTo>
                    <a:pt x="432" y="221"/>
                  </a:lnTo>
                  <a:cubicBezTo>
                    <a:pt x="432" y="101"/>
                    <a:pt x="332" y="0"/>
                    <a:pt x="211"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 name="Google Shape;1716;p69"/>
            <p:cNvSpPr/>
            <p:nvPr/>
          </p:nvSpPr>
          <p:spPr>
            <a:xfrm>
              <a:off x="2987090" y="2404155"/>
              <a:ext cx="11419" cy="14435"/>
            </a:xfrm>
            <a:custGeom>
              <a:avLst/>
              <a:gdLst/>
              <a:ahLst/>
              <a:cxnLst/>
              <a:rect l="l" t="t" r="r" b="b"/>
              <a:pathLst>
                <a:path w="443" h="560" extrusionOk="0">
                  <a:moveTo>
                    <a:pt x="222" y="0"/>
                  </a:moveTo>
                  <a:cubicBezTo>
                    <a:pt x="101" y="0"/>
                    <a:pt x="1" y="101"/>
                    <a:pt x="1" y="221"/>
                  </a:cubicBezTo>
                  <a:lnTo>
                    <a:pt x="1" y="341"/>
                  </a:lnTo>
                  <a:cubicBezTo>
                    <a:pt x="1" y="487"/>
                    <a:pt x="111" y="560"/>
                    <a:pt x="222" y="560"/>
                  </a:cubicBezTo>
                  <a:cubicBezTo>
                    <a:pt x="332" y="560"/>
                    <a:pt x="442" y="487"/>
                    <a:pt x="442" y="341"/>
                  </a:cubicBezTo>
                  <a:lnTo>
                    <a:pt x="442" y="221"/>
                  </a:lnTo>
                  <a:cubicBezTo>
                    <a:pt x="442" y="101"/>
                    <a:pt x="342" y="0"/>
                    <a:pt x="2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 name="Google Shape;1717;p69"/>
            <p:cNvSpPr/>
            <p:nvPr/>
          </p:nvSpPr>
          <p:spPr>
            <a:xfrm>
              <a:off x="2988920" y="2477157"/>
              <a:ext cx="168662" cy="189465"/>
            </a:xfrm>
            <a:custGeom>
              <a:avLst/>
              <a:gdLst/>
              <a:ahLst/>
              <a:cxnLst/>
              <a:rect l="l" t="t" r="r" b="b"/>
              <a:pathLst>
                <a:path w="6543" h="7350" extrusionOk="0">
                  <a:moveTo>
                    <a:pt x="4845" y="4852"/>
                  </a:moveTo>
                  <a:lnTo>
                    <a:pt x="4915" y="4972"/>
                  </a:lnTo>
                  <a:lnTo>
                    <a:pt x="4584" y="5163"/>
                  </a:lnTo>
                  <a:lnTo>
                    <a:pt x="4524" y="5042"/>
                  </a:lnTo>
                  <a:cubicBezTo>
                    <a:pt x="4574" y="5012"/>
                    <a:pt x="4634" y="4982"/>
                    <a:pt x="4694" y="4952"/>
                  </a:cubicBezTo>
                  <a:lnTo>
                    <a:pt x="4684" y="4952"/>
                  </a:lnTo>
                  <a:cubicBezTo>
                    <a:pt x="4744" y="4922"/>
                    <a:pt x="4795" y="4892"/>
                    <a:pt x="4845" y="4852"/>
                  </a:cubicBezTo>
                  <a:close/>
                  <a:moveTo>
                    <a:pt x="5497" y="5143"/>
                  </a:moveTo>
                  <a:lnTo>
                    <a:pt x="5597" y="5313"/>
                  </a:lnTo>
                  <a:lnTo>
                    <a:pt x="5527" y="5353"/>
                  </a:lnTo>
                  <a:lnTo>
                    <a:pt x="5065" y="5614"/>
                  </a:lnTo>
                  <a:lnTo>
                    <a:pt x="4544" y="5925"/>
                  </a:lnTo>
                  <a:lnTo>
                    <a:pt x="4444" y="5744"/>
                  </a:lnTo>
                  <a:lnTo>
                    <a:pt x="5497" y="5143"/>
                  </a:lnTo>
                  <a:close/>
                  <a:moveTo>
                    <a:pt x="3352" y="0"/>
                  </a:moveTo>
                  <a:cubicBezTo>
                    <a:pt x="2481" y="0"/>
                    <a:pt x="1605" y="418"/>
                    <a:pt x="1083" y="1311"/>
                  </a:cubicBezTo>
                  <a:cubicBezTo>
                    <a:pt x="0" y="3140"/>
                    <a:pt x="1401" y="5307"/>
                    <a:pt x="3337" y="5307"/>
                  </a:cubicBezTo>
                  <a:cubicBezTo>
                    <a:pt x="3588" y="5307"/>
                    <a:pt x="3848" y="5271"/>
                    <a:pt x="4113" y="5193"/>
                  </a:cubicBezTo>
                  <a:lnTo>
                    <a:pt x="4213" y="5373"/>
                  </a:lnTo>
                  <a:lnTo>
                    <a:pt x="4183" y="5393"/>
                  </a:lnTo>
                  <a:cubicBezTo>
                    <a:pt x="3992" y="5494"/>
                    <a:pt x="3932" y="5724"/>
                    <a:pt x="4042" y="5915"/>
                  </a:cubicBezTo>
                  <a:lnTo>
                    <a:pt x="4193" y="6176"/>
                  </a:lnTo>
                  <a:cubicBezTo>
                    <a:pt x="4243" y="6266"/>
                    <a:pt x="4323" y="6326"/>
                    <a:pt x="4424" y="6356"/>
                  </a:cubicBezTo>
                  <a:cubicBezTo>
                    <a:pt x="4454" y="6366"/>
                    <a:pt x="4494" y="6366"/>
                    <a:pt x="4524" y="6366"/>
                  </a:cubicBezTo>
                  <a:cubicBezTo>
                    <a:pt x="4564" y="6366"/>
                    <a:pt x="4594" y="6366"/>
                    <a:pt x="4634" y="6356"/>
                  </a:cubicBezTo>
                  <a:lnTo>
                    <a:pt x="5146" y="7239"/>
                  </a:lnTo>
                  <a:cubicBezTo>
                    <a:pt x="5193" y="7317"/>
                    <a:pt x="5261" y="7349"/>
                    <a:pt x="5328" y="7349"/>
                  </a:cubicBezTo>
                  <a:cubicBezTo>
                    <a:pt x="5478" y="7349"/>
                    <a:pt x="5624" y="7191"/>
                    <a:pt x="5527" y="7018"/>
                  </a:cubicBezTo>
                  <a:lnTo>
                    <a:pt x="5025" y="6146"/>
                  </a:lnTo>
                  <a:lnTo>
                    <a:pt x="5296" y="5985"/>
                  </a:lnTo>
                  <a:lnTo>
                    <a:pt x="5567" y="5835"/>
                  </a:lnTo>
                  <a:lnTo>
                    <a:pt x="6069" y="6707"/>
                  </a:lnTo>
                  <a:cubicBezTo>
                    <a:pt x="6113" y="6787"/>
                    <a:pt x="6182" y="6820"/>
                    <a:pt x="6251" y="6820"/>
                  </a:cubicBezTo>
                  <a:cubicBezTo>
                    <a:pt x="6398" y="6820"/>
                    <a:pt x="6542" y="6668"/>
                    <a:pt x="6440" y="6497"/>
                  </a:cubicBezTo>
                  <a:lnTo>
                    <a:pt x="5928" y="5614"/>
                  </a:lnTo>
                  <a:cubicBezTo>
                    <a:pt x="6048" y="5494"/>
                    <a:pt x="6079" y="5293"/>
                    <a:pt x="5998" y="5143"/>
                  </a:cubicBezTo>
                  <a:lnTo>
                    <a:pt x="5838" y="4872"/>
                  </a:lnTo>
                  <a:cubicBezTo>
                    <a:pt x="5770" y="4750"/>
                    <a:pt x="5639" y="4683"/>
                    <a:pt x="5505" y="4683"/>
                  </a:cubicBezTo>
                  <a:cubicBezTo>
                    <a:pt x="5440" y="4683"/>
                    <a:pt x="5375" y="4699"/>
                    <a:pt x="5316" y="4731"/>
                  </a:cubicBezTo>
                  <a:lnTo>
                    <a:pt x="5286" y="4762"/>
                  </a:lnTo>
                  <a:lnTo>
                    <a:pt x="5186" y="4581"/>
                  </a:lnTo>
                  <a:cubicBezTo>
                    <a:pt x="5607" y="4180"/>
                    <a:pt x="5888" y="3638"/>
                    <a:pt x="5978" y="3056"/>
                  </a:cubicBezTo>
                  <a:cubicBezTo>
                    <a:pt x="6001" y="2900"/>
                    <a:pt x="5879" y="2811"/>
                    <a:pt x="5759" y="2811"/>
                  </a:cubicBezTo>
                  <a:cubicBezTo>
                    <a:pt x="5664" y="2811"/>
                    <a:pt x="5569" y="2867"/>
                    <a:pt x="5547" y="2986"/>
                  </a:cubicBezTo>
                  <a:cubicBezTo>
                    <a:pt x="5467" y="3528"/>
                    <a:pt x="5186" y="4019"/>
                    <a:pt x="4765" y="4370"/>
                  </a:cubicBezTo>
                  <a:cubicBezTo>
                    <a:pt x="4353" y="4708"/>
                    <a:pt x="3859" y="4869"/>
                    <a:pt x="3370" y="4869"/>
                  </a:cubicBezTo>
                  <a:cubicBezTo>
                    <a:pt x="2609" y="4869"/>
                    <a:pt x="1860" y="4479"/>
                    <a:pt x="1444" y="3758"/>
                  </a:cubicBezTo>
                  <a:cubicBezTo>
                    <a:pt x="762" y="2585"/>
                    <a:pt x="1294" y="1080"/>
                    <a:pt x="2558" y="589"/>
                  </a:cubicBezTo>
                  <a:cubicBezTo>
                    <a:pt x="2823" y="486"/>
                    <a:pt x="3093" y="438"/>
                    <a:pt x="3359" y="438"/>
                  </a:cubicBezTo>
                  <a:cubicBezTo>
                    <a:pt x="4361" y="438"/>
                    <a:pt x="5289" y="1127"/>
                    <a:pt x="5527" y="2174"/>
                  </a:cubicBezTo>
                  <a:cubicBezTo>
                    <a:pt x="5552" y="2291"/>
                    <a:pt x="5641" y="2344"/>
                    <a:pt x="5730" y="2344"/>
                  </a:cubicBezTo>
                  <a:cubicBezTo>
                    <a:pt x="5855" y="2344"/>
                    <a:pt x="5983" y="2242"/>
                    <a:pt x="5948" y="2073"/>
                  </a:cubicBezTo>
                  <a:cubicBezTo>
                    <a:pt x="5651" y="735"/>
                    <a:pt x="4506" y="0"/>
                    <a:pt x="335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 name="Google Shape;1718;p69"/>
            <p:cNvSpPr/>
            <p:nvPr/>
          </p:nvSpPr>
          <p:spPr>
            <a:xfrm>
              <a:off x="3024081" y="2494221"/>
              <a:ext cx="110689" cy="103368"/>
            </a:xfrm>
            <a:custGeom>
              <a:avLst/>
              <a:gdLst/>
              <a:ahLst/>
              <a:cxnLst/>
              <a:rect l="l" t="t" r="r" b="b"/>
              <a:pathLst>
                <a:path w="4294" h="4010" extrusionOk="0">
                  <a:moveTo>
                    <a:pt x="1996" y="1"/>
                  </a:moveTo>
                  <a:cubicBezTo>
                    <a:pt x="1658" y="1"/>
                    <a:pt x="1316" y="87"/>
                    <a:pt x="1003" y="268"/>
                  </a:cubicBezTo>
                  <a:cubicBezTo>
                    <a:pt x="381" y="629"/>
                    <a:pt x="0" y="1281"/>
                    <a:pt x="0" y="2003"/>
                  </a:cubicBezTo>
                  <a:cubicBezTo>
                    <a:pt x="0" y="2144"/>
                    <a:pt x="108" y="2214"/>
                    <a:pt x="216" y="2214"/>
                  </a:cubicBezTo>
                  <a:cubicBezTo>
                    <a:pt x="324" y="2214"/>
                    <a:pt x="432" y="2144"/>
                    <a:pt x="432" y="2003"/>
                  </a:cubicBezTo>
                  <a:cubicBezTo>
                    <a:pt x="432" y="1211"/>
                    <a:pt x="1013" y="549"/>
                    <a:pt x="1786" y="448"/>
                  </a:cubicBezTo>
                  <a:cubicBezTo>
                    <a:pt x="1855" y="440"/>
                    <a:pt x="1923" y="435"/>
                    <a:pt x="1991" y="435"/>
                  </a:cubicBezTo>
                  <a:cubicBezTo>
                    <a:pt x="2693" y="435"/>
                    <a:pt x="3318" y="897"/>
                    <a:pt x="3501" y="1592"/>
                  </a:cubicBezTo>
                  <a:cubicBezTo>
                    <a:pt x="3711" y="2354"/>
                    <a:pt x="3320" y="3137"/>
                    <a:pt x="2598" y="3438"/>
                  </a:cubicBezTo>
                  <a:cubicBezTo>
                    <a:pt x="2400" y="3519"/>
                    <a:pt x="2196" y="3558"/>
                    <a:pt x="1994" y="3558"/>
                  </a:cubicBezTo>
                  <a:cubicBezTo>
                    <a:pt x="1449" y="3558"/>
                    <a:pt x="928" y="3273"/>
                    <a:pt x="642" y="2775"/>
                  </a:cubicBezTo>
                  <a:lnTo>
                    <a:pt x="622" y="2745"/>
                  </a:lnTo>
                  <a:cubicBezTo>
                    <a:pt x="576" y="2685"/>
                    <a:pt x="516" y="2659"/>
                    <a:pt x="457" y="2659"/>
                  </a:cubicBezTo>
                  <a:cubicBezTo>
                    <a:pt x="320" y="2659"/>
                    <a:pt x="188" y="2795"/>
                    <a:pt x="251" y="2956"/>
                  </a:cubicBezTo>
                  <a:lnTo>
                    <a:pt x="271" y="2996"/>
                  </a:lnTo>
                  <a:cubicBezTo>
                    <a:pt x="635" y="3643"/>
                    <a:pt x="1312" y="4010"/>
                    <a:pt x="2009" y="4010"/>
                  </a:cubicBezTo>
                  <a:cubicBezTo>
                    <a:pt x="2349" y="4010"/>
                    <a:pt x="2694" y="3923"/>
                    <a:pt x="3009" y="3738"/>
                  </a:cubicBezTo>
                  <a:cubicBezTo>
                    <a:pt x="3972" y="3187"/>
                    <a:pt x="4293" y="1953"/>
                    <a:pt x="3732" y="1000"/>
                  </a:cubicBezTo>
                  <a:cubicBezTo>
                    <a:pt x="3361" y="360"/>
                    <a:pt x="2687" y="1"/>
                    <a:pt x="1996"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19" name="Google Shape;1719;p69"/>
          <p:cNvGrpSpPr/>
          <p:nvPr/>
        </p:nvGrpSpPr>
        <p:grpSpPr>
          <a:xfrm>
            <a:off x="2181414" y="2285217"/>
            <a:ext cx="381404" cy="381455"/>
            <a:chOff x="2181414" y="2285217"/>
            <a:chExt cx="381404" cy="381455"/>
          </a:xfrm>
        </p:grpSpPr>
        <p:sp>
          <p:nvSpPr>
            <p:cNvPr id="1720" name="Google Shape;1720;p69"/>
            <p:cNvSpPr/>
            <p:nvPr/>
          </p:nvSpPr>
          <p:spPr>
            <a:xfrm>
              <a:off x="2235805" y="2494195"/>
              <a:ext cx="53024" cy="24489"/>
            </a:xfrm>
            <a:custGeom>
              <a:avLst/>
              <a:gdLst/>
              <a:ahLst/>
              <a:cxnLst/>
              <a:rect l="l" t="t" r="r" b="b"/>
              <a:pathLst>
                <a:path w="2057" h="950" extrusionOk="0">
                  <a:moveTo>
                    <a:pt x="1021" y="1"/>
                  </a:moveTo>
                  <a:cubicBezTo>
                    <a:pt x="634" y="1"/>
                    <a:pt x="248" y="214"/>
                    <a:pt x="77" y="640"/>
                  </a:cubicBezTo>
                  <a:cubicBezTo>
                    <a:pt x="1" y="813"/>
                    <a:pt x="140" y="940"/>
                    <a:pt x="279" y="940"/>
                  </a:cubicBezTo>
                  <a:cubicBezTo>
                    <a:pt x="359" y="940"/>
                    <a:pt x="438" y="899"/>
                    <a:pt x="479" y="800"/>
                  </a:cubicBezTo>
                  <a:cubicBezTo>
                    <a:pt x="579" y="555"/>
                    <a:pt x="802" y="432"/>
                    <a:pt x="1025" y="432"/>
                  </a:cubicBezTo>
                  <a:cubicBezTo>
                    <a:pt x="1248" y="432"/>
                    <a:pt x="1472" y="555"/>
                    <a:pt x="1572" y="800"/>
                  </a:cubicBezTo>
                  <a:cubicBezTo>
                    <a:pt x="1604" y="906"/>
                    <a:pt x="1683" y="949"/>
                    <a:pt x="1764" y="949"/>
                  </a:cubicBezTo>
                  <a:cubicBezTo>
                    <a:pt x="1906" y="949"/>
                    <a:pt x="2056" y="813"/>
                    <a:pt x="1973" y="640"/>
                  </a:cubicBezTo>
                  <a:cubicBezTo>
                    <a:pt x="1798" y="214"/>
                    <a:pt x="1409" y="1"/>
                    <a:pt x="1021"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 name="Google Shape;1721;p69"/>
            <p:cNvSpPr/>
            <p:nvPr/>
          </p:nvSpPr>
          <p:spPr>
            <a:xfrm>
              <a:off x="2230804" y="2463881"/>
              <a:ext cx="11394" cy="13739"/>
            </a:xfrm>
            <a:custGeom>
              <a:avLst/>
              <a:gdLst/>
              <a:ahLst/>
              <a:cxnLst/>
              <a:rect l="l" t="t" r="r" b="b"/>
              <a:pathLst>
                <a:path w="442" h="533" extrusionOk="0">
                  <a:moveTo>
                    <a:pt x="221" y="0"/>
                  </a:moveTo>
                  <a:cubicBezTo>
                    <a:pt x="101" y="0"/>
                    <a:pt x="1" y="91"/>
                    <a:pt x="1" y="211"/>
                  </a:cubicBezTo>
                  <a:lnTo>
                    <a:pt x="1" y="321"/>
                  </a:lnTo>
                  <a:cubicBezTo>
                    <a:pt x="1" y="462"/>
                    <a:pt x="108" y="532"/>
                    <a:pt x="216" y="532"/>
                  </a:cubicBezTo>
                  <a:cubicBezTo>
                    <a:pt x="324" y="532"/>
                    <a:pt x="432" y="462"/>
                    <a:pt x="432" y="321"/>
                  </a:cubicBezTo>
                  <a:lnTo>
                    <a:pt x="432" y="221"/>
                  </a:lnTo>
                  <a:cubicBezTo>
                    <a:pt x="442" y="101"/>
                    <a:pt x="342" y="0"/>
                    <a:pt x="221"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 name="Google Shape;1722;p69"/>
            <p:cNvSpPr/>
            <p:nvPr/>
          </p:nvSpPr>
          <p:spPr>
            <a:xfrm>
              <a:off x="2282256" y="2463881"/>
              <a:ext cx="11136" cy="13739"/>
            </a:xfrm>
            <a:custGeom>
              <a:avLst/>
              <a:gdLst/>
              <a:ahLst/>
              <a:cxnLst/>
              <a:rect l="l" t="t" r="r" b="b"/>
              <a:pathLst>
                <a:path w="432" h="533" extrusionOk="0">
                  <a:moveTo>
                    <a:pt x="221" y="0"/>
                  </a:moveTo>
                  <a:cubicBezTo>
                    <a:pt x="101" y="0"/>
                    <a:pt x="1" y="91"/>
                    <a:pt x="1" y="211"/>
                  </a:cubicBezTo>
                  <a:lnTo>
                    <a:pt x="1" y="321"/>
                  </a:lnTo>
                  <a:cubicBezTo>
                    <a:pt x="1" y="462"/>
                    <a:pt x="108" y="532"/>
                    <a:pt x="216" y="532"/>
                  </a:cubicBezTo>
                  <a:cubicBezTo>
                    <a:pt x="324" y="532"/>
                    <a:pt x="432" y="462"/>
                    <a:pt x="432" y="321"/>
                  </a:cubicBezTo>
                  <a:lnTo>
                    <a:pt x="432" y="221"/>
                  </a:lnTo>
                  <a:cubicBezTo>
                    <a:pt x="432" y="101"/>
                    <a:pt x="342" y="0"/>
                    <a:pt x="221"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 name="Google Shape;1723;p69"/>
            <p:cNvSpPr/>
            <p:nvPr/>
          </p:nvSpPr>
          <p:spPr>
            <a:xfrm>
              <a:off x="2346365" y="2451353"/>
              <a:ext cx="66944" cy="29206"/>
            </a:xfrm>
            <a:custGeom>
              <a:avLst/>
              <a:gdLst/>
              <a:ahLst/>
              <a:cxnLst/>
              <a:rect l="l" t="t" r="r" b="b"/>
              <a:pathLst>
                <a:path w="2597" h="1133" extrusionOk="0">
                  <a:moveTo>
                    <a:pt x="1310" y="0"/>
                  </a:moveTo>
                  <a:cubicBezTo>
                    <a:pt x="804" y="0"/>
                    <a:pt x="297" y="276"/>
                    <a:pt x="71" y="828"/>
                  </a:cubicBezTo>
                  <a:cubicBezTo>
                    <a:pt x="1" y="1000"/>
                    <a:pt x="143" y="1132"/>
                    <a:pt x="281" y="1132"/>
                  </a:cubicBezTo>
                  <a:cubicBezTo>
                    <a:pt x="359" y="1132"/>
                    <a:pt x="436" y="1090"/>
                    <a:pt x="473" y="988"/>
                  </a:cubicBezTo>
                  <a:cubicBezTo>
                    <a:pt x="628" y="617"/>
                    <a:pt x="969" y="431"/>
                    <a:pt x="1309" y="431"/>
                  </a:cubicBezTo>
                  <a:cubicBezTo>
                    <a:pt x="1649" y="431"/>
                    <a:pt x="1987" y="617"/>
                    <a:pt x="2138" y="988"/>
                  </a:cubicBezTo>
                  <a:cubicBezTo>
                    <a:pt x="2181" y="1078"/>
                    <a:pt x="2257" y="1116"/>
                    <a:pt x="2331" y="1116"/>
                  </a:cubicBezTo>
                  <a:cubicBezTo>
                    <a:pt x="2465" y="1116"/>
                    <a:pt x="2597" y="995"/>
                    <a:pt x="2539" y="828"/>
                  </a:cubicBezTo>
                  <a:lnTo>
                    <a:pt x="2549" y="828"/>
                  </a:lnTo>
                  <a:cubicBezTo>
                    <a:pt x="2323" y="276"/>
                    <a:pt x="1817" y="0"/>
                    <a:pt x="131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 name="Google Shape;1724;p69"/>
            <p:cNvSpPr/>
            <p:nvPr/>
          </p:nvSpPr>
          <p:spPr>
            <a:xfrm>
              <a:off x="2338889" y="2409336"/>
              <a:ext cx="11136" cy="14693"/>
            </a:xfrm>
            <a:custGeom>
              <a:avLst/>
              <a:gdLst/>
              <a:ahLst/>
              <a:cxnLst/>
              <a:rect l="l" t="t" r="r" b="b"/>
              <a:pathLst>
                <a:path w="432" h="570" extrusionOk="0">
                  <a:moveTo>
                    <a:pt x="221" y="0"/>
                  </a:moveTo>
                  <a:cubicBezTo>
                    <a:pt x="101" y="0"/>
                    <a:pt x="0" y="100"/>
                    <a:pt x="0" y="221"/>
                  </a:cubicBezTo>
                  <a:lnTo>
                    <a:pt x="0" y="351"/>
                  </a:lnTo>
                  <a:cubicBezTo>
                    <a:pt x="0" y="497"/>
                    <a:pt x="108" y="569"/>
                    <a:pt x="216" y="569"/>
                  </a:cubicBezTo>
                  <a:cubicBezTo>
                    <a:pt x="324" y="569"/>
                    <a:pt x="432" y="497"/>
                    <a:pt x="432" y="351"/>
                  </a:cubicBezTo>
                  <a:lnTo>
                    <a:pt x="432" y="221"/>
                  </a:lnTo>
                  <a:cubicBezTo>
                    <a:pt x="432" y="100"/>
                    <a:pt x="341" y="0"/>
                    <a:pt x="221"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 name="Google Shape;1725;p69"/>
            <p:cNvSpPr/>
            <p:nvPr/>
          </p:nvSpPr>
          <p:spPr>
            <a:xfrm>
              <a:off x="2409984" y="2409336"/>
              <a:ext cx="11136" cy="14693"/>
            </a:xfrm>
            <a:custGeom>
              <a:avLst/>
              <a:gdLst/>
              <a:ahLst/>
              <a:cxnLst/>
              <a:rect l="l" t="t" r="r" b="b"/>
              <a:pathLst>
                <a:path w="432" h="570" extrusionOk="0">
                  <a:moveTo>
                    <a:pt x="221" y="0"/>
                  </a:moveTo>
                  <a:cubicBezTo>
                    <a:pt x="101" y="0"/>
                    <a:pt x="1" y="100"/>
                    <a:pt x="1" y="221"/>
                  </a:cubicBezTo>
                  <a:lnTo>
                    <a:pt x="1" y="351"/>
                  </a:lnTo>
                  <a:cubicBezTo>
                    <a:pt x="1" y="497"/>
                    <a:pt x="108" y="569"/>
                    <a:pt x="216" y="569"/>
                  </a:cubicBezTo>
                  <a:cubicBezTo>
                    <a:pt x="324" y="569"/>
                    <a:pt x="432" y="497"/>
                    <a:pt x="432" y="351"/>
                  </a:cubicBezTo>
                  <a:lnTo>
                    <a:pt x="432" y="221"/>
                  </a:lnTo>
                  <a:cubicBezTo>
                    <a:pt x="432" y="100"/>
                    <a:pt x="342" y="0"/>
                    <a:pt x="221"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 name="Google Shape;1726;p69"/>
            <p:cNvSpPr/>
            <p:nvPr/>
          </p:nvSpPr>
          <p:spPr>
            <a:xfrm>
              <a:off x="2181414" y="2285217"/>
              <a:ext cx="381404" cy="381455"/>
            </a:xfrm>
            <a:custGeom>
              <a:avLst/>
              <a:gdLst/>
              <a:ahLst/>
              <a:cxnLst/>
              <a:rect l="l" t="t" r="r" b="b"/>
              <a:pathLst>
                <a:path w="14796" h="14798" extrusionOk="0">
                  <a:moveTo>
                    <a:pt x="9640" y="2207"/>
                  </a:moveTo>
                  <a:cubicBezTo>
                    <a:pt x="10031" y="2628"/>
                    <a:pt x="10242" y="3170"/>
                    <a:pt x="10242" y="3742"/>
                  </a:cubicBezTo>
                  <a:lnTo>
                    <a:pt x="10242" y="4996"/>
                  </a:lnTo>
                  <a:cubicBezTo>
                    <a:pt x="10242" y="5106"/>
                    <a:pt x="10342" y="5206"/>
                    <a:pt x="10463" y="5206"/>
                  </a:cubicBezTo>
                  <a:lnTo>
                    <a:pt x="11084" y="5206"/>
                  </a:lnTo>
                  <a:cubicBezTo>
                    <a:pt x="11325" y="5206"/>
                    <a:pt x="11516" y="5397"/>
                    <a:pt x="11516" y="5638"/>
                  </a:cubicBezTo>
                  <a:lnTo>
                    <a:pt x="11516" y="5938"/>
                  </a:lnTo>
                  <a:cubicBezTo>
                    <a:pt x="11516" y="6179"/>
                    <a:pt x="11325" y="6370"/>
                    <a:pt x="11084" y="6370"/>
                  </a:cubicBezTo>
                  <a:lnTo>
                    <a:pt x="10452" y="6370"/>
                  </a:lnTo>
                  <a:cubicBezTo>
                    <a:pt x="10342" y="6370"/>
                    <a:pt x="10242" y="6460"/>
                    <a:pt x="10242" y="6570"/>
                  </a:cubicBezTo>
                  <a:cubicBezTo>
                    <a:pt x="10182" y="7553"/>
                    <a:pt x="9570" y="8416"/>
                    <a:pt x="8667" y="8787"/>
                  </a:cubicBezTo>
                  <a:lnTo>
                    <a:pt x="8657" y="8787"/>
                  </a:lnTo>
                  <a:cubicBezTo>
                    <a:pt x="8351" y="8907"/>
                    <a:pt x="8030" y="8968"/>
                    <a:pt x="7709" y="8968"/>
                  </a:cubicBezTo>
                  <a:cubicBezTo>
                    <a:pt x="7388" y="8968"/>
                    <a:pt x="7067" y="8907"/>
                    <a:pt x="6761" y="8787"/>
                  </a:cubicBezTo>
                  <a:lnTo>
                    <a:pt x="6751" y="8787"/>
                  </a:lnTo>
                  <a:cubicBezTo>
                    <a:pt x="5838" y="8416"/>
                    <a:pt x="5227" y="7553"/>
                    <a:pt x="5176" y="6570"/>
                  </a:cubicBezTo>
                  <a:cubicBezTo>
                    <a:pt x="5167" y="6456"/>
                    <a:pt x="5085" y="6369"/>
                    <a:pt x="4974" y="6369"/>
                  </a:cubicBezTo>
                  <a:cubicBezTo>
                    <a:pt x="4968" y="6369"/>
                    <a:pt x="4962" y="6369"/>
                    <a:pt x="4956" y="6370"/>
                  </a:cubicBezTo>
                  <a:lnTo>
                    <a:pt x="4324" y="6370"/>
                  </a:lnTo>
                  <a:cubicBezTo>
                    <a:pt x="4083" y="6370"/>
                    <a:pt x="3893" y="6169"/>
                    <a:pt x="3893" y="5938"/>
                  </a:cubicBezTo>
                  <a:lnTo>
                    <a:pt x="3893" y="5638"/>
                  </a:lnTo>
                  <a:cubicBezTo>
                    <a:pt x="3893" y="5397"/>
                    <a:pt x="4083" y="5206"/>
                    <a:pt x="4324" y="5206"/>
                  </a:cubicBezTo>
                  <a:lnTo>
                    <a:pt x="4946" y="5206"/>
                  </a:lnTo>
                  <a:cubicBezTo>
                    <a:pt x="5066" y="5206"/>
                    <a:pt x="5166" y="5106"/>
                    <a:pt x="5166" y="4986"/>
                  </a:cubicBezTo>
                  <a:lnTo>
                    <a:pt x="5166" y="4053"/>
                  </a:lnTo>
                  <a:lnTo>
                    <a:pt x="7263" y="4053"/>
                  </a:lnTo>
                  <a:cubicBezTo>
                    <a:pt x="8386" y="4053"/>
                    <a:pt x="9359" y="3300"/>
                    <a:pt x="9640" y="2207"/>
                  </a:cubicBezTo>
                  <a:close/>
                  <a:moveTo>
                    <a:pt x="2398" y="5738"/>
                  </a:moveTo>
                  <a:lnTo>
                    <a:pt x="3040" y="6239"/>
                  </a:lnTo>
                  <a:cubicBezTo>
                    <a:pt x="3150" y="6330"/>
                    <a:pt x="3281" y="6380"/>
                    <a:pt x="3421" y="6380"/>
                  </a:cubicBezTo>
                  <a:lnTo>
                    <a:pt x="3582" y="6380"/>
                  </a:lnTo>
                  <a:cubicBezTo>
                    <a:pt x="3742" y="6631"/>
                    <a:pt x="4023" y="6791"/>
                    <a:pt x="4324" y="6791"/>
                  </a:cubicBezTo>
                  <a:lnTo>
                    <a:pt x="4755" y="6791"/>
                  </a:lnTo>
                  <a:cubicBezTo>
                    <a:pt x="4876" y="7814"/>
                    <a:pt x="5527" y="8697"/>
                    <a:pt x="6460" y="9128"/>
                  </a:cubicBezTo>
                  <a:lnTo>
                    <a:pt x="6460" y="9630"/>
                  </a:lnTo>
                  <a:lnTo>
                    <a:pt x="6280" y="9630"/>
                  </a:lnTo>
                  <a:cubicBezTo>
                    <a:pt x="5588" y="9630"/>
                    <a:pt x="4926" y="9921"/>
                    <a:pt x="4464" y="10432"/>
                  </a:cubicBezTo>
                  <a:cubicBezTo>
                    <a:pt x="4364" y="10412"/>
                    <a:pt x="4264" y="10412"/>
                    <a:pt x="4163" y="10412"/>
                  </a:cubicBezTo>
                  <a:lnTo>
                    <a:pt x="4103" y="10412"/>
                  </a:lnTo>
                  <a:lnTo>
                    <a:pt x="4103" y="10151"/>
                  </a:lnTo>
                  <a:cubicBezTo>
                    <a:pt x="4625" y="9890"/>
                    <a:pt x="5026" y="9449"/>
                    <a:pt x="5217" y="8897"/>
                  </a:cubicBezTo>
                  <a:cubicBezTo>
                    <a:pt x="5279" y="8729"/>
                    <a:pt x="5143" y="8611"/>
                    <a:pt x="5008" y="8611"/>
                  </a:cubicBezTo>
                  <a:cubicBezTo>
                    <a:pt x="4926" y="8611"/>
                    <a:pt x="4843" y="8655"/>
                    <a:pt x="4805" y="8757"/>
                  </a:cubicBezTo>
                  <a:cubicBezTo>
                    <a:pt x="4635" y="9228"/>
                    <a:pt x="4274" y="9620"/>
                    <a:pt x="3802" y="9810"/>
                  </a:cubicBezTo>
                  <a:cubicBezTo>
                    <a:pt x="3592" y="9895"/>
                    <a:pt x="3368" y="9938"/>
                    <a:pt x="3144" y="9938"/>
                  </a:cubicBezTo>
                  <a:cubicBezTo>
                    <a:pt x="2920" y="9938"/>
                    <a:pt x="2694" y="9895"/>
                    <a:pt x="2478" y="9810"/>
                  </a:cubicBezTo>
                  <a:cubicBezTo>
                    <a:pt x="1836" y="9549"/>
                    <a:pt x="1405" y="8938"/>
                    <a:pt x="1375" y="8256"/>
                  </a:cubicBezTo>
                  <a:cubicBezTo>
                    <a:pt x="1365" y="8135"/>
                    <a:pt x="1265" y="8045"/>
                    <a:pt x="1154" y="8045"/>
                  </a:cubicBezTo>
                  <a:lnTo>
                    <a:pt x="693" y="8045"/>
                  </a:lnTo>
                  <a:cubicBezTo>
                    <a:pt x="552" y="8045"/>
                    <a:pt x="442" y="7935"/>
                    <a:pt x="442" y="7794"/>
                  </a:cubicBezTo>
                  <a:lnTo>
                    <a:pt x="442" y="7583"/>
                  </a:lnTo>
                  <a:cubicBezTo>
                    <a:pt x="442" y="7443"/>
                    <a:pt x="552" y="7333"/>
                    <a:pt x="693" y="7333"/>
                  </a:cubicBezTo>
                  <a:lnTo>
                    <a:pt x="1144" y="7333"/>
                  </a:lnTo>
                  <a:cubicBezTo>
                    <a:pt x="1254" y="7333"/>
                    <a:pt x="1355" y="7232"/>
                    <a:pt x="1355" y="7112"/>
                  </a:cubicBezTo>
                  <a:lnTo>
                    <a:pt x="1355" y="6380"/>
                  </a:lnTo>
                  <a:lnTo>
                    <a:pt x="1716" y="6380"/>
                  </a:lnTo>
                  <a:cubicBezTo>
                    <a:pt x="1957" y="6380"/>
                    <a:pt x="2187" y="6229"/>
                    <a:pt x="2288" y="5999"/>
                  </a:cubicBezTo>
                  <a:lnTo>
                    <a:pt x="2398" y="5738"/>
                  </a:lnTo>
                  <a:close/>
                  <a:moveTo>
                    <a:pt x="6892" y="9289"/>
                  </a:moveTo>
                  <a:cubicBezTo>
                    <a:pt x="7162" y="9370"/>
                    <a:pt x="7442" y="9410"/>
                    <a:pt x="7722" y="9410"/>
                  </a:cubicBezTo>
                  <a:cubicBezTo>
                    <a:pt x="7994" y="9410"/>
                    <a:pt x="8265" y="9373"/>
                    <a:pt x="8527" y="9299"/>
                  </a:cubicBezTo>
                  <a:lnTo>
                    <a:pt x="8527" y="10201"/>
                  </a:lnTo>
                  <a:cubicBezTo>
                    <a:pt x="8567" y="10683"/>
                    <a:pt x="8186" y="11084"/>
                    <a:pt x="7714" y="11084"/>
                  </a:cubicBezTo>
                  <a:cubicBezTo>
                    <a:pt x="7233" y="11084"/>
                    <a:pt x="6862" y="10683"/>
                    <a:pt x="6892" y="10201"/>
                  </a:cubicBezTo>
                  <a:lnTo>
                    <a:pt x="6892" y="9289"/>
                  </a:lnTo>
                  <a:close/>
                  <a:moveTo>
                    <a:pt x="3662" y="10302"/>
                  </a:moveTo>
                  <a:lnTo>
                    <a:pt x="3662" y="10683"/>
                  </a:lnTo>
                  <a:cubicBezTo>
                    <a:pt x="3662" y="11039"/>
                    <a:pt x="3396" y="11217"/>
                    <a:pt x="3130" y="11217"/>
                  </a:cubicBezTo>
                  <a:cubicBezTo>
                    <a:pt x="2864" y="11217"/>
                    <a:pt x="2599" y="11039"/>
                    <a:pt x="2599" y="10683"/>
                  </a:cubicBezTo>
                  <a:lnTo>
                    <a:pt x="2599" y="10302"/>
                  </a:lnTo>
                  <a:cubicBezTo>
                    <a:pt x="2774" y="10347"/>
                    <a:pt x="2952" y="10369"/>
                    <a:pt x="3130" y="10369"/>
                  </a:cubicBezTo>
                  <a:cubicBezTo>
                    <a:pt x="3308" y="10369"/>
                    <a:pt x="3486" y="10347"/>
                    <a:pt x="3662" y="10302"/>
                  </a:cubicBezTo>
                  <a:close/>
                  <a:moveTo>
                    <a:pt x="9128" y="10061"/>
                  </a:moveTo>
                  <a:cubicBezTo>
                    <a:pt x="9339" y="10061"/>
                    <a:pt x="9540" y="10091"/>
                    <a:pt x="9730" y="10151"/>
                  </a:cubicBezTo>
                  <a:cubicBezTo>
                    <a:pt x="8627" y="11335"/>
                    <a:pt x="8767" y="13211"/>
                    <a:pt x="10031" y="14204"/>
                  </a:cubicBezTo>
                  <a:lnTo>
                    <a:pt x="5467" y="14204"/>
                  </a:lnTo>
                  <a:lnTo>
                    <a:pt x="5467" y="12458"/>
                  </a:lnTo>
                  <a:cubicBezTo>
                    <a:pt x="5467" y="12313"/>
                    <a:pt x="5359" y="12240"/>
                    <a:pt x="5252" y="12240"/>
                  </a:cubicBezTo>
                  <a:cubicBezTo>
                    <a:pt x="5144" y="12240"/>
                    <a:pt x="5036" y="12313"/>
                    <a:pt x="5036" y="12458"/>
                  </a:cubicBezTo>
                  <a:lnTo>
                    <a:pt x="5036" y="14214"/>
                  </a:lnTo>
                  <a:lnTo>
                    <a:pt x="4003" y="14214"/>
                  </a:lnTo>
                  <a:lnTo>
                    <a:pt x="4274" y="11856"/>
                  </a:lnTo>
                  <a:cubicBezTo>
                    <a:pt x="4384" y="10843"/>
                    <a:pt x="5247" y="10071"/>
                    <a:pt x="6280" y="10061"/>
                  </a:cubicBezTo>
                  <a:lnTo>
                    <a:pt x="6450" y="10061"/>
                  </a:lnTo>
                  <a:lnTo>
                    <a:pt x="6450" y="10201"/>
                  </a:lnTo>
                  <a:cubicBezTo>
                    <a:pt x="6450" y="10894"/>
                    <a:pt x="7012" y="11455"/>
                    <a:pt x="7704" y="11455"/>
                  </a:cubicBezTo>
                  <a:cubicBezTo>
                    <a:pt x="8396" y="11455"/>
                    <a:pt x="8958" y="10894"/>
                    <a:pt x="8958" y="10201"/>
                  </a:cubicBezTo>
                  <a:lnTo>
                    <a:pt x="8958" y="10061"/>
                  </a:lnTo>
                  <a:close/>
                  <a:moveTo>
                    <a:pt x="6500" y="0"/>
                  </a:moveTo>
                  <a:cubicBezTo>
                    <a:pt x="6009" y="0"/>
                    <a:pt x="5538" y="131"/>
                    <a:pt x="5126" y="402"/>
                  </a:cubicBezTo>
                  <a:cubicBezTo>
                    <a:pt x="4917" y="527"/>
                    <a:pt x="5050" y="799"/>
                    <a:pt x="5239" y="799"/>
                  </a:cubicBezTo>
                  <a:cubicBezTo>
                    <a:pt x="5277" y="799"/>
                    <a:pt x="5317" y="788"/>
                    <a:pt x="5357" y="763"/>
                  </a:cubicBezTo>
                  <a:cubicBezTo>
                    <a:pt x="5698" y="542"/>
                    <a:pt x="6089" y="432"/>
                    <a:pt x="6500" y="432"/>
                  </a:cubicBezTo>
                  <a:lnTo>
                    <a:pt x="8296" y="432"/>
                  </a:lnTo>
                  <a:cubicBezTo>
                    <a:pt x="8697" y="432"/>
                    <a:pt x="9058" y="662"/>
                    <a:pt x="9239" y="1024"/>
                  </a:cubicBezTo>
                  <a:lnTo>
                    <a:pt x="9279" y="1104"/>
                  </a:lnTo>
                  <a:cubicBezTo>
                    <a:pt x="9309" y="1174"/>
                    <a:pt x="9389" y="1224"/>
                    <a:pt x="9469" y="1224"/>
                  </a:cubicBezTo>
                  <a:lnTo>
                    <a:pt x="9991" y="1224"/>
                  </a:lnTo>
                  <a:cubicBezTo>
                    <a:pt x="10573" y="1224"/>
                    <a:pt x="11044" y="1696"/>
                    <a:pt x="11044" y="2277"/>
                  </a:cubicBezTo>
                  <a:lnTo>
                    <a:pt x="11044" y="4775"/>
                  </a:lnTo>
                  <a:lnTo>
                    <a:pt x="10683" y="4775"/>
                  </a:lnTo>
                  <a:lnTo>
                    <a:pt x="10683" y="3742"/>
                  </a:lnTo>
                  <a:cubicBezTo>
                    <a:pt x="10683" y="2979"/>
                    <a:pt x="10362" y="2267"/>
                    <a:pt x="9801" y="1766"/>
                  </a:cubicBezTo>
                  <a:cubicBezTo>
                    <a:pt x="9736" y="1704"/>
                    <a:pt x="9657" y="1677"/>
                    <a:pt x="9579" y="1677"/>
                  </a:cubicBezTo>
                  <a:cubicBezTo>
                    <a:pt x="9428" y="1677"/>
                    <a:pt x="9282" y="1781"/>
                    <a:pt x="9249" y="1946"/>
                  </a:cubicBezTo>
                  <a:cubicBezTo>
                    <a:pt x="9080" y="2912"/>
                    <a:pt x="8257" y="3612"/>
                    <a:pt x="7284" y="3612"/>
                  </a:cubicBezTo>
                  <a:cubicBezTo>
                    <a:pt x="7277" y="3612"/>
                    <a:pt x="7270" y="3611"/>
                    <a:pt x="7263" y="3611"/>
                  </a:cubicBezTo>
                  <a:lnTo>
                    <a:pt x="4605" y="3611"/>
                  </a:lnTo>
                  <a:cubicBezTo>
                    <a:pt x="4314" y="3611"/>
                    <a:pt x="4314" y="4053"/>
                    <a:pt x="4605" y="4053"/>
                  </a:cubicBezTo>
                  <a:lnTo>
                    <a:pt x="4735" y="4053"/>
                  </a:lnTo>
                  <a:lnTo>
                    <a:pt x="4735" y="4765"/>
                  </a:lnTo>
                  <a:lnTo>
                    <a:pt x="4374" y="4765"/>
                  </a:lnTo>
                  <a:lnTo>
                    <a:pt x="4374" y="2558"/>
                  </a:lnTo>
                  <a:cubicBezTo>
                    <a:pt x="4374" y="2107"/>
                    <a:pt x="4514" y="1666"/>
                    <a:pt x="4785" y="1304"/>
                  </a:cubicBezTo>
                  <a:cubicBezTo>
                    <a:pt x="4895" y="1136"/>
                    <a:pt x="4754" y="963"/>
                    <a:pt x="4600" y="963"/>
                  </a:cubicBezTo>
                  <a:cubicBezTo>
                    <a:pt x="4542" y="963"/>
                    <a:pt x="4483" y="987"/>
                    <a:pt x="4434" y="1044"/>
                  </a:cubicBezTo>
                  <a:cubicBezTo>
                    <a:pt x="4113" y="1485"/>
                    <a:pt x="3933" y="2017"/>
                    <a:pt x="3933" y="2558"/>
                  </a:cubicBezTo>
                  <a:lnTo>
                    <a:pt x="3933" y="4865"/>
                  </a:lnTo>
                  <a:cubicBezTo>
                    <a:pt x="3642" y="5006"/>
                    <a:pt x="3461" y="5307"/>
                    <a:pt x="3461" y="5638"/>
                  </a:cubicBezTo>
                  <a:lnTo>
                    <a:pt x="3461" y="5938"/>
                  </a:lnTo>
                  <a:lnTo>
                    <a:pt x="3461" y="5949"/>
                  </a:lnTo>
                  <a:lnTo>
                    <a:pt x="3421" y="5949"/>
                  </a:lnTo>
                  <a:cubicBezTo>
                    <a:pt x="3381" y="5949"/>
                    <a:pt x="3341" y="5938"/>
                    <a:pt x="3301" y="5908"/>
                  </a:cubicBezTo>
                  <a:lnTo>
                    <a:pt x="2599" y="5357"/>
                  </a:lnTo>
                  <a:cubicBezTo>
                    <a:pt x="2531" y="5307"/>
                    <a:pt x="2452" y="5284"/>
                    <a:pt x="2375" y="5284"/>
                  </a:cubicBezTo>
                  <a:cubicBezTo>
                    <a:pt x="2233" y="5284"/>
                    <a:pt x="2095" y="5361"/>
                    <a:pt x="2037" y="5497"/>
                  </a:cubicBezTo>
                  <a:lnTo>
                    <a:pt x="1896" y="5828"/>
                  </a:lnTo>
                  <a:cubicBezTo>
                    <a:pt x="1856" y="5898"/>
                    <a:pt x="1796" y="5949"/>
                    <a:pt x="1716" y="5949"/>
                  </a:cubicBezTo>
                  <a:lnTo>
                    <a:pt x="1355" y="5949"/>
                  </a:lnTo>
                  <a:lnTo>
                    <a:pt x="1355" y="4915"/>
                  </a:lnTo>
                  <a:cubicBezTo>
                    <a:pt x="1355" y="4735"/>
                    <a:pt x="1505" y="4584"/>
                    <a:pt x="1686" y="4584"/>
                  </a:cubicBezTo>
                  <a:lnTo>
                    <a:pt x="2278" y="4584"/>
                  </a:lnTo>
                  <a:cubicBezTo>
                    <a:pt x="2398" y="4584"/>
                    <a:pt x="2498" y="4494"/>
                    <a:pt x="2498" y="4374"/>
                  </a:cubicBezTo>
                  <a:lnTo>
                    <a:pt x="2498" y="4173"/>
                  </a:lnTo>
                  <a:cubicBezTo>
                    <a:pt x="2498" y="4093"/>
                    <a:pt x="2558" y="4023"/>
                    <a:pt x="2649" y="4023"/>
                  </a:cubicBezTo>
                  <a:lnTo>
                    <a:pt x="3331" y="4023"/>
                  </a:lnTo>
                  <a:cubicBezTo>
                    <a:pt x="3622" y="4023"/>
                    <a:pt x="3622" y="3591"/>
                    <a:pt x="3331" y="3591"/>
                  </a:cubicBezTo>
                  <a:lnTo>
                    <a:pt x="2649" y="3591"/>
                  </a:lnTo>
                  <a:cubicBezTo>
                    <a:pt x="2328" y="3591"/>
                    <a:pt x="2067" y="3842"/>
                    <a:pt x="2057" y="4153"/>
                  </a:cubicBezTo>
                  <a:lnTo>
                    <a:pt x="1686" y="4153"/>
                  </a:lnTo>
                  <a:cubicBezTo>
                    <a:pt x="1265" y="4153"/>
                    <a:pt x="923" y="4494"/>
                    <a:pt x="923" y="4905"/>
                  </a:cubicBezTo>
                  <a:lnTo>
                    <a:pt x="923" y="6901"/>
                  </a:lnTo>
                  <a:lnTo>
                    <a:pt x="683" y="6901"/>
                  </a:lnTo>
                  <a:cubicBezTo>
                    <a:pt x="312" y="6901"/>
                    <a:pt x="1" y="7202"/>
                    <a:pt x="1" y="7583"/>
                  </a:cubicBezTo>
                  <a:lnTo>
                    <a:pt x="1" y="7794"/>
                  </a:lnTo>
                  <a:cubicBezTo>
                    <a:pt x="1" y="8175"/>
                    <a:pt x="312" y="8476"/>
                    <a:pt x="683" y="8476"/>
                  </a:cubicBezTo>
                  <a:lnTo>
                    <a:pt x="944" y="8476"/>
                  </a:lnTo>
                  <a:cubicBezTo>
                    <a:pt x="1054" y="9208"/>
                    <a:pt x="1515" y="9830"/>
                    <a:pt x="2167" y="10151"/>
                  </a:cubicBezTo>
                  <a:lnTo>
                    <a:pt x="2167" y="10412"/>
                  </a:lnTo>
                  <a:lnTo>
                    <a:pt x="2107" y="10412"/>
                  </a:lnTo>
                  <a:cubicBezTo>
                    <a:pt x="2100" y="10412"/>
                    <a:pt x="2094" y="10412"/>
                    <a:pt x="2087" y="10412"/>
                  </a:cubicBezTo>
                  <a:cubicBezTo>
                    <a:pt x="1153" y="10412"/>
                    <a:pt x="381" y="11111"/>
                    <a:pt x="271" y="12037"/>
                  </a:cubicBezTo>
                  <a:lnTo>
                    <a:pt x="71" y="13832"/>
                  </a:lnTo>
                  <a:cubicBezTo>
                    <a:pt x="51" y="14003"/>
                    <a:pt x="181" y="14153"/>
                    <a:pt x="352" y="14153"/>
                  </a:cubicBezTo>
                  <a:lnTo>
                    <a:pt x="2960" y="14153"/>
                  </a:lnTo>
                  <a:cubicBezTo>
                    <a:pt x="3251" y="14153"/>
                    <a:pt x="3251" y="13712"/>
                    <a:pt x="2960" y="13712"/>
                  </a:cubicBezTo>
                  <a:lnTo>
                    <a:pt x="1575" y="13712"/>
                  </a:lnTo>
                  <a:lnTo>
                    <a:pt x="1575" y="12518"/>
                  </a:lnTo>
                  <a:cubicBezTo>
                    <a:pt x="1575" y="12373"/>
                    <a:pt x="1468" y="12300"/>
                    <a:pt x="1360" y="12300"/>
                  </a:cubicBezTo>
                  <a:cubicBezTo>
                    <a:pt x="1252" y="12300"/>
                    <a:pt x="1144" y="12373"/>
                    <a:pt x="1144" y="12518"/>
                  </a:cubicBezTo>
                  <a:lnTo>
                    <a:pt x="1144" y="13722"/>
                  </a:lnTo>
                  <a:lnTo>
                    <a:pt x="522" y="13722"/>
                  </a:lnTo>
                  <a:lnTo>
                    <a:pt x="703" y="12087"/>
                  </a:lnTo>
                  <a:cubicBezTo>
                    <a:pt x="793" y="11375"/>
                    <a:pt x="1395" y="10843"/>
                    <a:pt x="2107" y="10843"/>
                  </a:cubicBezTo>
                  <a:lnTo>
                    <a:pt x="2187" y="10843"/>
                  </a:lnTo>
                  <a:cubicBezTo>
                    <a:pt x="2278" y="11380"/>
                    <a:pt x="2706" y="11648"/>
                    <a:pt x="3135" y="11648"/>
                  </a:cubicBezTo>
                  <a:cubicBezTo>
                    <a:pt x="3564" y="11648"/>
                    <a:pt x="3993" y="11380"/>
                    <a:pt x="4083" y="10843"/>
                  </a:cubicBezTo>
                  <a:lnTo>
                    <a:pt x="4163" y="10843"/>
                  </a:lnTo>
                  <a:cubicBezTo>
                    <a:pt x="3993" y="11144"/>
                    <a:pt x="3882" y="11475"/>
                    <a:pt x="3842" y="11816"/>
                  </a:cubicBezTo>
                  <a:lnTo>
                    <a:pt x="3551" y="14294"/>
                  </a:lnTo>
                  <a:cubicBezTo>
                    <a:pt x="3531" y="14474"/>
                    <a:pt x="3682" y="14645"/>
                    <a:pt x="3862" y="14645"/>
                  </a:cubicBezTo>
                  <a:lnTo>
                    <a:pt x="10824" y="14645"/>
                  </a:lnTo>
                  <a:cubicBezTo>
                    <a:pt x="11122" y="14748"/>
                    <a:pt x="11428" y="14798"/>
                    <a:pt x="11729" y="14798"/>
                  </a:cubicBezTo>
                  <a:cubicBezTo>
                    <a:pt x="12714" y="14798"/>
                    <a:pt x="13652" y="14270"/>
                    <a:pt x="14144" y="13371"/>
                  </a:cubicBezTo>
                  <a:cubicBezTo>
                    <a:pt x="14796" y="12187"/>
                    <a:pt x="14505" y="10713"/>
                    <a:pt x="13452" y="9880"/>
                  </a:cubicBezTo>
                  <a:lnTo>
                    <a:pt x="13442" y="9880"/>
                  </a:lnTo>
                  <a:cubicBezTo>
                    <a:pt x="13398" y="9845"/>
                    <a:pt x="13352" y="9829"/>
                    <a:pt x="13308" y="9829"/>
                  </a:cubicBezTo>
                  <a:cubicBezTo>
                    <a:pt x="13133" y="9829"/>
                    <a:pt x="12996" y="10077"/>
                    <a:pt x="13181" y="10221"/>
                  </a:cubicBezTo>
                  <a:cubicBezTo>
                    <a:pt x="14114" y="10964"/>
                    <a:pt x="14334" y="12298"/>
                    <a:pt x="13672" y="13301"/>
                  </a:cubicBezTo>
                  <a:cubicBezTo>
                    <a:pt x="13234" y="13975"/>
                    <a:pt x="12497" y="14346"/>
                    <a:pt x="11741" y="14346"/>
                  </a:cubicBezTo>
                  <a:cubicBezTo>
                    <a:pt x="11372" y="14346"/>
                    <a:pt x="10998" y="14257"/>
                    <a:pt x="10653" y="14073"/>
                  </a:cubicBezTo>
                  <a:cubicBezTo>
                    <a:pt x="9600" y="13511"/>
                    <a:pt x="9149" y="12238"/>
                    <a:pt x="9610" y="11134"/>
                  </a:cubicBezTo>
                  <a:cubicBezTo>
                    <a:pt x="9977" y="10256"/>
                    <a:pt x="10833" y="9721"/>
                    <a:pt x="11744" y="9721"/>
                  </a:cubicBezTo>
                  <a:cubicBezTo>
                    <a:pt x="11978" y="9721"/>
                    <a:pt x="12215" y="9757"/>
                    <a:pt x="12449" y="9830"/>
                  </a:cubicBezTo>
                  <a:cubicBezTo>
                    <a:pt x="12479" y="9842"/>
                    <a:pt x="12509" y="9848"/>
                    <a:pt x="12536" y="9848"/>
                  </a:cubicBezTo>
                  <a:cubicBezTo>
                    <a:pt x="12757" y="9848"/>
                    <a:pt x="12847" y="9490"/>
                    <a:pt x="12579" y="9419"/>
                  </a:cubicBezTo>
                  <a:cubicBezTo>
                    <a:pt x="12307" y="9332"/>
                    <a:pt x="12027" y="9289"/>
                    <a:pt x="11749" y="9289"/>
                  </a:cubicBezTo>
                  <a:cubicBezTo>
                    <a:pt x="11163" y="9289"/>
                    <a:pt x="10584" y="9477"/>
                    <a:pt x="10101" y="9830"/>
                  </a:cubicBezTo>
                  <a:cubicBezTo>
                    <a:pt x="9790" y="9700"/>
                    <a:pt x="9459" y="9640"/>
                    <a:pt x="9128" y="9640"/>
                  </a:cubicBezTo>
                  <a:lnTo>
                    <a:pt x="8958" y="9640"/>
                  </a:lnTo>
                  <a:lnTo>
                    <a:pt x="8958" y="9138"/>
                  </a:lnTo>
                  <a:cubicBezTo>
                    <a:pt x="9891" y="8697"/>
                    <a:pt x="10533" y="7814"/>
                    <a:pt x="10663" y="6801"/>
                  </a:cubicBezTo>
                  <a:lnTo>
                    <a:pt x="11094" y="6801"/>
                  </a:lnTo>
                  <a:cubicBezTo>
                    <a:pt x="11566" y="6801"/>
                    <a:pt x="11957" y="6410"/>
                    <a:pt x="11957" y="5938"/>
                  </a:cubicBezTo>
                  <a:lnTo>
                    <a:pt x="11957" y="5638"/>
                  </a:lnTo>
                  <a:cubicBezTo>
                    <a:pt x="11957" y="5307"/>
                    <a:pt x="11766" y="5006"/>
                    <a:pt x="11476" y="4865"/>
                  </a:cubicBezTo>
                  <a:lnTo>
                    <a:pt x="11476" y="2277"/>
                  </a:lnTo>
                  <a:cubicBezTo>
                    <a:pt x="11476" y="1455"/>
                    <a:pt x="10814" y="793"/>
                    <a:pt x="9991" y="793"/>
                  </a:cubicBezTo>
                  <a:lnTo>
                    <a:pt x="9610" y="793"/>
                  </a:lnTo>
                  <a:cubicBezTo>
                    <a:pt x="9359" y="301"/>
                    <a:pt x="8848" y="0"/>
                    <a:pt x="8306"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 name="Google Shape;1727;p69"/>
            <p:cNvSpPr/>
            <p:nvPr/>
          </p:nvSpPr>
          <p:spPr>
            <a:xfrm>
              <a:off x="2436354" y="2578952"/>
              <a:ext cx="95454" cy="33356"/>
            </a:xfrm>
            <a:custGeom>
              <a:avLst/>
              <a:gdLst/>
              <a:ahLst/>
              <a:cxnLst/>
              <a:rect l="l" t="t" r="r" b="b"/>
              <a:pathLst>
                <a:path w="3703" h="1294" extrusionOk="0">
                  <a:moveTo>
                    <a:pt x="3261" y="431"/>
                  </a:moveTo>
                  <a:lnTo>
                    <a:pt x="3261" y="863"/>
                  </a:lnTo>
                  <a:lnTo>
                    <a:pt x="432" y="863"/>
                  </a:lnTo>
                  <a:lnTo>
                    <a:pt x="432" y="431"/>
                  </a:lnTo>
                  <a:close/>
                  <a:moveTo>
                    <a:pt x="312" y="0"/>
                  </a:moveTo>
                  <a:cubicBezTo>
                    <a:pt x="141" y="0"/>
                    <a:pt x="1" y="140"/>
                    <a:pt x="1" y="311"/>
                  </a:cubicBezTo>
                  <a:lnTo>
                    <a:pt x="1" y="983"/>
                  </a:lnTo>
                  <a:cubicBezTo>
                    <a:pt x="1" y="1154"/>
                    <a:pt x="141" y="1294"/>
                    <a:pt x="312" y="1294"/>
                  </a:cubicBezTo>
                  <a:lnTo>
                    <a:pt x="3391" y="1294"/>
                  </a:lnTo>
                  <a:cubicBezTo>
                    <a:pt x="3562" y="1294"/>
                    <a:pt x="3702" y="1154"/>
                    <a:pt x="3702" y="983"/>
                  </a:cubicBezTo>
                  <a:lnTo>
                    <a:pt x="3702" y="311"/>
                  </a:lnTo>
                  <a:cubicBezTo>
                    <a:pt x="3702" y="140"/>
                    <a:pt x="3562" y="0"/>
                    <a:pt x="3391"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28" name="Google Shape;1728;p69"/>
          <p:cNvGrpSpPr/>
          <p:nvPr/>
        </p:nvGrpSpPr>
        <p:grpSpPr>
          <a:xfrm>
            <a:off x="1545097" y="2285217"/>
            <a:ext cx="381404" cy="381455"/>
            <a:chOff x="1545097" y="2285217"/>
            <a:chExt cx="381404" cy="381455"/>
          </a:xfrm>
        </p:grpSpPr>
        <p:sp>
          <p:nvSpPr>
            <p:cNvPr id="1729" name="Google Shape;1729;p69"/>
            <p:cNvSpPr/>
            <p:nvPr/>
          </p:nvSpPr>
          <p:spPr>
            <a:xfrm>
              <a:off x="1599384" y="2494299"/>
              <a:ext cx="52019" cy="24154"/>
            </a:xfrm>
            <a:custGeom>
              <a:avLst/>
              <a:gdLst/>
              <a:ahLst/>
              <a:cxnLst/>
              <a:rect l="l" t="t" r="r" b="b"/>
              <a:pathLst>
                <a:path w="2018" h="937" extrusionOk="0">
                  <a:moveTo>
                    <a:pt x="283" y="0"/>
                  </a:moveTo>
                  <a:cubicBezTo>
                    <a:pt x="143" y="0"/>
                    <a:pt x="1" y="132"/>
                    <a:pt x="71" y="305"/>
                  </a:cubicBezTo>
                  <a:cubicBezTo>
                    <a:pt x="247" y="726"/>
                    <a:pt x="635" y="937"/>
                    <a:pt x="1024" y="937"/>
                  </a:cubicBezTo>
                  <a:cubicBezTo>
                    <a:pt x="1413" y="937"/>
                    <a:pt x="1801" y="726"/>
                    <a:pt x="1977" y="305"/>
                  </a:cubicBezTo>
                  <a:cubicBezTo>
                    <a:pt x="2017" y="185"/>
                    <a:pt x="1967" y="54"/>
                    <a:pt x="1857" y="14"/>
                  </a:cubicBezTo>
                  <a:cubicBezTo>
                    <a:pt x="1829" y="5"/>
                    <a:pt x="1802" y="1"/>
                    <a:pt x="1775" y="1"/>
                  </a:cubicBezTo>
                  <a:cubicBezTo>
                    <a:pt x="1685" y="1"/>
                    <a:pt x="1607" y="52"/>
                    <a:pt x="1576" y="145"/>
                  </a:cubicBezTo>
                  <a:cubicBezTo>
                    <a:pt x="1475" y="385"/>
                    <a:pt x="1250" y="506"/>
                    <a:pt x="1025" y="506"/>
                  </a:cubicBezTo>
                  <a:cubicBezTo>
                    <a:pt x="801" y="506"/>
                    <a:pt x="578" y="385"/>
                    <a:pt x="482" y="145"/>
                  </a:cubicBezTo>
                  <a:cubicBezTo>
                    <a:pt x="442" y="43"/>
                    <a:pt x="363" y="0"/>
                    <a:pt x="283"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 name="Google Shape;1730;p69"/>
            <p:cNvSpPr/>
            <p:nvPr/>
          </p:nvSpPr>
          <p:spPr>
            <a:xfrm>
              <a:off x="1594229" y="2463881"/>
              <a:ext cx="11394" cy="13739"/>
            </a:xfrm>
            <a:custGeom>
              <a:avLst/>
              <a:gdLst/>
              <a:ahLst/>
              <a:cxnLst/>
              <a:rect l="l" t="t" r="r" b="b"/>
              <a:pathLst>
                <a:path w="442" h="533" extrusionOk="0">
                  <a:moveTo>
                    <a:pt x="221" y="0"/>
                  </a:moveTo>
                  <a:cubicBezTo>
                    <a:pt x="101" y="0"/>
                    <a:pt x="0" y="91"/>
                    <a:pt x="0" y="211"/>
                  </a:cubicBezTo>
                  <a:lnTo>
                    <a:pt x="0" y="321"/>
                  </a:lnTo>
                  <a:cubicBezTo>
                    <a:pt x="0" y="462"/>
                    <a:pt x="111" y="532"/>
                    <a:pt x="221" y="532"/>
                  </a:cubicBezTo>
                  <a:cubicBezTo>
                    <a:pt x="331" y="532"/>
                    <a:pt x="442" y="462"/>
                    <a:pt x="442" y="321"/>
                  </a:cubicBezTo>
                  <a:lnTo>
                    <a:pt x="442" y="221"/>
                  </a:lnTo>
                  <a:cubicBezTo>
                    <a:pt x="442" y="101"/>
                    <a:pt x="341" y="0"/>
                    <a:pt x="221"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 name="Google Shape;1731;p69"/>
            <p:cNvSpPr/>
            <p:nvPr/>
          </p:nvSpPr>
          <p:spPr>
            <a:xfrm>
              <a:off x="1645938" y="2463881"/>
              <a:ext cx="11394" cy="13739"/>
            </a:xfrm>
            <a:custGeom>
              <a:avLst/>
              <a:gdLst/>
              <a:ahLst/>
              <a:cxnLst/>
              <a:rect l="l" t="t" r="r" b="b"/>
              <a:pathLst>
                <a:path w="442" h="533" extrusionOk="0">
                  <a:moveTo>
                    <a:pt x="221" y="0"/>
                  </a:moveTo>
                  <a:cubicBezTo>
                    <a:pt x="101" y="0"/>
                    <a:pt x="0" y="91"/>
                    <a:pt x="0" y="211"/>
                  </a:cubicBezTo>
                  <a:lnTo>
                    <a:pt x="0" y="321"/>
                  </a:lnTo>
                  <a:cubicBezTo>
                    <a:pt x="0" y="462"/>
                    <a:pt x="111" y="532"/>
                    <a:pt x="221" y="532"/>
                  </a:cubicBezTo>
                  <a:cubicBezTo>
                    <a:pt x="331" y="532"/>
                    <a:pt x="442" y="462"/>
                    <a:pt x="442" y="321"/>
                  </a:cubicBezTo>
                  <a:lnTo>
                    <a:pt x="442" y="221"/>
                  </a:lnTo>
                  <a:cubicBezTo>
                    <a:pt x="442" y="101"/>
                    <a:pt x="341" y="0"/>
                    <a:pt x="221"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 name="Google Shape;1732;p69"/>
            <p:cNvSpPr/>
            <p:nvPr/>
          </p:nvSpPr>
          <p:spPr>
            <a:xfrm>
              <a:off x="1710202" y="2451276"/>
              <a:ext cx="66583" cy="29309"/>
            </a:xfrm>
            <a:custGeom>
              <a:avLst/>
              <a:gdLst/>
              <a:ahLst/>
              <a:cxnLst/>
              <a:rect l="l" t="t" r="r" b="b"/>
              <a:pathLst>
                <a:path w="2583" h="1137" extrusionOk="0">
                  <a:moveTo>
                    <a:pt x="2331" y="0"/>
                  </a:moveTo>
                  <a:cubicBezTo>
                    <a:pt x="2248" y="0"/>
                    <a:pt x="2169" y="55"/>
                    <a:pt x="2131" y="138"/>
                  </a:cubicBezTo>
                  <a:cubicBezTo>
                    <a:pt x="1981" y="515"/>
                    <a:pt x="1643" y="703"/>
                    <a:pt x="1303" y="703"/>
                  </a:cubicBezTo>
                  <a:cubicBezTo>
                    <a:pt x="963" y="703"/>
                    <a:pt x="622" y="515"/>
                    <a:pt x="466" y="138"/>
                  </a:cubicBezTo>
                  <a:cubicBezTo>
                    <a:pt x="427" y="45"/>
                    <a:pt x="352" y="6"/>
                    <a:pt x="276" y="6"/>
                  </a:cubicBezTo>
                  <a:cubicBezTo>
                    <a:pt x="140" y="6"/>
                    <a:pt x="1" y="135"/>
                    <a:pt x="65" y="309"/>
                  </a:cubicBezTo>
                  <a:cubicBezTo>
                    <a:pt x="291" y="861"/>
                    <a:pt x="797" y="1136"/>
                    <a:pt x="1303" y="1136"/>
                  </a:cubicBezTo>
                  <a:cubicBezTo>
                    <a:pt x="1808" y="1136"/>
                    <a:pt x="2312" y="861"/>
                    <a:pt x="2533" y="309"/>
                  </a:cubicBezTo>
                  <a:cubicBezTo>
                    <a:pt x="2583" y="189"/>
                    <a:pt x="2533" y="58"/>
                    <a:pt x="2412" y="18"/>
                  </a:cubicBezTo>
                  <a:cubicBezTo>
                    <a:pt x="2385" y="6"/>
                    <a:pt x="2358" y="0"/>
                    <a:pt x="2331"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 name="Google Shape;1733;p69"/>
            <p:cNvSpPr/>
            <p:nvPr/>
          </p:nvSpPr>
          <p:spPr>
            <a:xfrm>
              <a:off x="1702572" y="2409336"/>
              <a:ext cx="11136" cy="14693"/>
            </a:xfrm>
            <a:custGeom>
              <a:avLst/>
              <a:gdLst/>
              <a:ahLst/>
              <a:cxnLst/>
              <a:rect l="l" t="t" r="r" b="b"/>
              <a:pathLst>
                <a:path w="432" h="570" extrusionOk="0">
                  <a:moveTo>
                    <a:pt x="221" y="0"/>
                  </a:moveTo>
                  <a:cubicBezTo>
                    <a:pt x="100" y="0"/>
                    <a:pt x="0" y="100"/>
                    <a:pt x="0" y="221"/>
                  </a:cubicBezTo>
                  <a:lnTo>
                    <a:pt x="0" y="351"/>
                  </a:lnTo>
                  <a:cubicBezTo>
                    <a:pt x="0" y="497"/>
                    <a:pt x="108" y="569"/>
                    <a:pt x="216" y="569"/>
                  </a:cubicBezTo>
                  <a:cubicBezTo>
                    <a:pt x="324" y="569"/>
                    <a:pt x="431" y="497"/>
                    <a:pt x="431" y="351"/>
                  </a:cubicBezTo>
                  <a:lnTo>
                    <a:pt x="431" y="221"/>
                  </a:lnTo>
                  <a:cubicBezTo>
                    <a:pt x="431" y="100"/>
                    <a:pt x="341" y="0"/>
                    <a:pt x="221"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 name="Google Shape;1734;p69"/>
            <p:cNvSpPr/>
            <p:nvPr/>
          </p:nvSpPr>
          <p:spPr>
            <a:xfrm>
              <a:off x="1773666" y="2409336"/>
              <a:ext cx="11136" cy="14693"/>
            </a:xfrm>
            <a:custGeom>
              <a:avLst/>
              <a:gdLst/>
              <a:ahLst/>
              <a:cxnLst/>
              <a:rect l="l" t="t" r="r" b="b"/>
              <a:pathLst>
                <a:path w="432" h="570" extrusionOk="0">
                  <a:moveTo>
                    <a:pt x="221" y="0"/>
                  </a:moveTo>
                  <a:cubicBezTo>
                    <a:pt x="101" y="0"/>
                    <a:pt x="1" y="100"/>
                    <a:pt x="1" y="221"/>
                  </a:cubicBezTo>
                  <a:lnTo>
                    <a:pt x="1" y="351"/>
                  </a:lnTo>
                  <a:cubicBezTo>
                    <a:pt x="1" y="497"/>
                    <a:pt x="108" y="569"/>
                    <a:pt x="216" y="569"/>
                  </a:cubicBezTo>
                  <a:cubicBezTo>
                    <a:pt x="324" y="569"/>
                    <a:pt x="432" y="497"/>
                    <a:pt x="432" y="351"/>
                  </a:cubicBezTo>
                  <a:lnTo>
                    <a:pt x="432" y="221"/>
                  </a:lnTo>
                  <a:cubicBezTo>
                    <a:pt x="432" y="100"/>
                    <a:pt x="342" y="0"/>
                    <a:pt x="221"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 name="Google Shape;1735;p69"/>
            <p:cNvSpPr/>
            <p:nvPr/>
          </p:nvSpPr>
          <p:spPr>
            <a:xfrm>
              <a:off x="1545097" y="2285217"/>
              <a:ext cx="381404" cy="381455"/>
            </a:xfrm>
            <a:custGeom>
              <a:avLst/>
              <a:gdLst/>
              <a:ahLst/>
              <a:cxnLst/>
              <a:rect l="l" t="t" r="r" b="b"/>
              <a:pathLst>
                <a:path w="14796" h="14798" extrusionOk="0">
                  <a:moveTo>
                    <a:pt x="9640" y="2217"/>
                  </a:moveTo>
                  <a:cubicBezTo>
                    <a:pt x="10031" y="2628"/>
                    <a:pt x="10252" y="3180"/>
                    <a:pt x="10252" y="3752"/>
                  </a:cubicBezTo>
                  <a:lnTo>
                    <a:pt x="10252" y="4996"/>
                  </a:lnTo>
                  <a:cubicBezTo>
                    <a:pt x="10252" y="5106"/>
                    <a:pt x="10342" y="5206"/>
                    <a:pt x="10462" y="5206"/>
                  </a:cubicBezTo>
                  <a:lnTo>
                    <a:pt x="11094" y="5206"/>
                  </a:lnTo>
                  <a:cubicBezTo>
                    <a:pt x="11325" y="5206"/>
                    <a:pt x="11526" y="5397"/>
                    <a:pt x="11526" y="5638"/>
                  </a:cubicBezTo>
                  <a:lnTo>
                    <a:pt x="11526" y="5938"/>
                  </a:lnTo>
                  <a:cubicBezTo>
                    <a:pt x="11516" y="6179"/>
                    <a:pt x="11325" y="6370"/>
                    <a:pt x="11094" y="6370"/>
                  </a:cubicBezTo>
                  <a:lnTo>
                    <a:pt x="10462" y="6370"/>
                  </a:lnTo>
                  <a:cubicBezTo>
                    <a:pt x="10342" y="6370"/>
                    <a:pt x="10252" y="6460"/>
                    <a:pt x="10242" y="6570"/>
                  </a:cubicBezTo>
                  <a:cubicBezTo>
                    <a:pt x="10192" y="7553"/>
                    <a:pt x="9570" y="8426"/>
                    <a:pt x="8657" y="8797"/>
                  </a:cubicBezTo>
                  <a:lnTo>
                    <a:pt x="8647" y="8797"/>
                  </a:lnTo>
                  <a:cubicBezTo>
                    <a:pt x="8346" y="8918"/>
                    <a:pt x="8025" y="8978"/>
                    <a:pt x="7704" y="8978"/>
                  </a:cubicBezTo>
                  <a:cubicBezTo>
                    <a:pt x="7383" y="8978"/>
                    <a:pt x="7062" y="8918"/>
                    <a:pt x="6761" y="8797"/>
                  </a:cubicBezTo>
                  <a:lnTo>
                    <a:pt x="6751" y="8797"/>
                  </a:lnTo>
                  <a:cubicBezTo>
                    <a:pt x="5838" y="8426"/>
                    <a:pt x="5216" y="7563"/>
                    <a:pt x="5166" y="6580"/>
                  </a:cubicBezTo>
                  <a:cubicBezTo>
                    <a:pt x="5166" y="6460"/>
                    <a:pt x="5066" y="6370"/>
                    <a:pt x="4956" y="6370"/>
                  </a:cubicBezTo>
                  <a:lnTo>
                    <a:pt x="4314" y="6370"/>
                  </a:lnTo>
                  <a:cubicBezTo>
                    <a:pt x="4083" y="6370"/>
                    <a:pt x="3892" y="6179"/>
                    <a:pt x="3892" y="5938"/>
                  </a:cubicBezTo>
                  <a:lnTo>
                    <a:pt x="3892" y="5638"/>
                  </a:lnTo>
                  <a:cubicBezTo>
                    <a:pt x="3892" y="5397"/>
                    <a:pt x="4083" y="5206"/>
                    <a:pt x="4324" y="5206"/>
                  </a:cubicBezTo>
                  <a:lnTo>
                    <a:pt x="4946" y="5206"/>
                  </a:lnTo>
                  <a:cubicBezTo>
                    <a:pt x="5066" y="5206"/>
                    <a:pt x="5166" y="5116"/>
                    <a:pt x="5166" y="4996"/>
                  </a:cubicBezTo>
                  <a:lnTo>
                    <a:pt x="5166" y="4063"/>
                  </a:lnTo>
                  <a:lnTo>
                    <a:pt x="7273" y="4063"/>
                  </a:lnTo>
                  <a:cubicBezTo>
                    <a:pt x="8386" y="4063"/>
                    <a:pt x="9369" y="3300"/>
                    <a:pt x="9640" y="2217"/>
                  </a:cubicBezTo>
                  <a:close/>
                  <a:moveTo>
                    <a:pt x="2408" y="5738"/>
                  </a:moveTo>
                  <a:lnTo>
                    <a:pt x="3050" y="6239"/>
                  </a:lnTo>
                  <a:cubicBezTo>
                    <a:pt x="3160" y="6330"/>
                    <a:pt x="3291" y="6380"/>
                    <a:pt x="3431" y="6380"/>
                  </a:cubicBezTo>
                  <a:lnTo>
                    <a:pt x="3591" y="6380"/>
                  </a:lnTo>
                  <a:cubicBezTo>
                    <a:pt x="3752" y="6631"/>
                    <a:pt x="4023" y="6791"/>
                    <a:pt x="4324" y="6791"/>
                  </a:cubicBezTo>
                  <a:lnTo>
                    <a:pt x="4765" y="6791"/>
                  </a:lnTo>
                  <a:cubicBezTo>
                    <a:pt x="4885" y="7814"/>
                    <a:pt x="5527" y="8697"/>
                    <a:pt x="6460" y="9128"/>
                  </a:cubicBezTo>
                  <a:lnTo>
                    <a:pt x="6460" y="9630"/>
                  </a:lnTo>
                  <a:lnTo>
                    <a:pt x="6280" y="9630"/>
                  </a:lnTo>
                  <a:cubicBezTo>
                    <a:pt x="5588" y="9630"/>
                    <a:pt x="4926" y="9921"/>
                    <a:pt x="4464" y="10432"/>
                  </a:cubicBezTo>
                  <a:cubicBezTo>
                    <a:pt x="4364" y="10412"/>
                    <a:pt x="4263" y="10412"/>
                    <a:pt x="4163" y="10412"/>
                  </a:cubicBezTo>
                  <a:lnTo>
                    <a:pt x="4103" y="10412"/>
                  </a:lnTo>
                  <a:lnTo>
                    <a:pt x="4103" y="10151"/>
                  </a:lnTo>
                  <a:cubicBezTo>
                    <a:pt x="4615" y="9890"/>
                    <a:pt x="5016" y="9449"/>
                    <a:pt x="5216" y="8897"/>
                  </a:cubicBezTo>
                  <a:cubicBezTo>
                    <a:pt x="5279" y="8729"/>
                    <a:pt x="5143" y="8611"/>
                    <a:pt x="5008" y="8611"/>
                  </a:cubicBezTo>
                  <a:cubicBezTo>
                    <a:pt x="4925" y="8611"/>
                    <a:pt x="4843" y="8655"/>
                    <a:pt x="4805" y="8757"/>
                  </a:cubicBezTo>
                  <a:cubicBezTo>
                    <a:pt x="4635" y="9228"/>
                    <a:pt x="4274" y="9620"/>
                    <a:pt x="3802" y="9810"/>
                  </a:cubicBezTo>
                  <a:cubicBezTo>
                    <a:pt x="3591" y="9895"/>
                    <a:pt x="3366" y="9938"/>
                    <a:pt x="3140" y="9938"/>
                  </a:cubicBezTo>
                  <a:cubicBezTo>
                    <a:pt x="2914" y="9938"/>
                    <a:pt x="2689" y="9895"/>
                    <a:pt x="2478" y="9810"/>
                  </a:cubicBezTo>
                  <a:lnTo>
                    <a:pt x="2468" y="9810"/>
                  </a:lnTo>
                  <a:cubicBezTo>
                    <a:pt x="1836" y="9549"/>
                    <a:pt x="1405" y="8938"/>
                    <a:pt x="1365" y="8256"/>
                  </a:cubicBezTo>
                  <a:cubicBezTo>
                    <a:pt x="1365" y="8135"/>
                    <a:pt x="1264" y="8045"/>
                    <a:pt x="1154" y="8045"/>
                  </a:cubicBezTo>
                  <a:lnTo>
                    <a:pt x="693" y="8045"/>
                  </a:lnTo>
                  <a:cubicBezTo>
                    <a:pt x="552" y="8045"/>
                    <a:pt x="442" y="7935"/>
                    <a:pt x="442" y="7794"/>
                  </a:cubicBezTo>
                  <a:lnTo>
                    <a:pt x="442" y="7583"/>
                  </a:lnTo>
                  <a:cubicBezTo>
                    <a:pt x="442" y="7443"/>
                    <a:pt x="552" y="7333"/>
                    <a:pt x="693" y="7333"/>
                  </a:cubicBezTo>
                  <a:lnTo>
                    <a:pt x="1144" y="7333"/>
                  </a:lnTo>
                  <a:cubicBezTo>
                    <a:pt x="1264" y="7333"/>
                    <a:pt x="1365" y="7232"/>
                    <a:pt x="1365" y="7112"/>
                  </a:cubicBezTo>
                  <a:lnTo>
                    <a:pt x="1365" y="6380"/>
                  </a:lnTo>
                  <a:lnTo>
                    <a:pt x="1726" y="6380"/>
                  </a:lnTo>
                  <a:cubicBezTo>
                    <a:pt x="1966" y="6380"/>
                    <a:pt x="2197" y="6229"/>
                    <a:pt x="2298" y="5999"/>
                  </a:cubicBezTo>
                  <a:lnTo>
                    <a:pt x="2408" y="5738"/>
                  </a:lnTo>
                  <a:close/>
                  <a:moveTo>
                    <a:pt x="8526" y="9299"/>
                  </a:moveTo>
                  <a:lnTo>
                    <a:pt x="8526" y="10211"/>
                  </a:lnTo>
                  <a:cubicBezTo>
                    <a:pt x="8557" y="10683"/>
                    <a:pt x="8185" y="11084"/>
                    <a:pt x="7704" y="11084"/>
                  </a:cubicBezTo>
                  <a:cubicBezTo>
                    <a:pt x="7233" y="11084"/>
                    <a:pt x="6851" y="10683"/>
                    <a:pt x="6891" y="10211"/>
                  </a:cubicBezTo>
                  <a:lnTo>
                    <a:pt x="6891" y="9299"/>
                  </a:lnTo>
                  <a:cubicBezTo>
                    <a:pt x="7157" y="9374"/>
                    <a:pt x="7431" y="9412"/>
                    <a:pt x="7705" y="9412"/>
                  </a:cubicBezTo>
                  <a:cubicBezTo>
                    <a:pt x="7980" y="9412"/>
                    <a:pt x="8256" y="9374"/>
                    <a:pt x="8526" y="9299"/>
                  </a:cubicBezTo>
                  <a:close/>
                  <a:moveTo>
                    <a:pt x="3662" y="10302"/>
                  </a:moveTo>
                  <a:lnTo>
                    <a:pt x="3662" y="10683"/>
                  </a:lnTo>
                  <a:cubicBezTo>
                    <a:pt x="3662" y="11039"/>
                    <a:pt x="3396" y="11217"/>
                    <a:pt x="3130" y="11217"/>
                  </a:cubicBezTo>
                  <a:cubicBezTo>
                    <a:pt x="2864" y="11217"/>
                    <a:pt x="2598" y="11039"/>
                    <a:pt x="2598" y="10683"/>
                  </a:cubicBezTo>
                  <a:lnTo>
                    <a:pt x="2598" y="10302"/>
                  </a:lnTo>
                  <a:cubicBezTo>
                    <a:pt x="2774" y="10347"/>
                    <a:pt x="2952" y="10369"/>
                    <a:pt x="3130" y="10369"/>
                  </a:cubicBezTo>
                  <a:cubicBezTo>
                    <a:pt x="3308" y="10369"/>
                    <a:pt x="3486" y="10347"/>
                    <a:pt x="3662" y="10302"/>
                  </a:cubicBezTo>
                  <a:close/>
                  <a:moveTo>
                    <a:pt x="9138" y="10061"/>
                  </a:moveTo>
                  <a:cubicBezTo>
                    <a:pt x="9339" y="10061"/>
                    <a:pt x="9540" y="10091"/>
                    <a:pt x="9740" y="10151"/>
                  </a:cubicBezTo>
                  <a:cubicBezTo>
                    <a:pt x="8627" y="11335"/>
                    <a:pt x="8767" y="13211"/>
                    <a:pt x="10041" y="14214"/>
                  </a:cubicBezTo>
                  <a:lnTo>
                    <a:pt x="5467" y="14214"/>
                  </a:lnTo>
                  <a:lnTo>
                    <a:pt x="5467" y="12458"/>
                  </a:lnTo>
                  <a:cubicBezTo>
                    <a:pt x="5467" y="12313"/>
                    <a:pt x="5359" y="12240"/>
                    <a:pt x="5251" y="12240"/>
                  </a:cubicBezTo>
                  <a:cubicBezTo>
                    <a:pt x="5144" y="12240"/>
                    <a:pt x="5036" y="12313"/>
                    <a:pt x="5036" y="12458"/>
                  </a:cubicBezTo>
                  <a:lnTo>
                    <a:pt x="5036" y="14214"/>
                  </a:lnTo>
                  <a:lnTo>
                    <a:pt x="3993" y="14214"/>
                  </a:lnTo>
                  <a:lnTo>
                    <a:pt x="4263" y="11856"/>
                  </a:lnTo>
                  <a:cubicBezTo>
                    <a:pt x="4384" y="10833"/>
                    <a:pt x="5257" y="10061"/>
                    <a:pt x="6290" y="10061"/>
                  </a:cubicBezTo>
                  <a:lnTo>
                    <a:pt x="6460" y="10061"/>
                  </a:lnTo>
                  <a:lnTo>
                    <a:pt x="6460" y="10201"/>
                  </a:lnTo>
                  <a:cubicBezTo>
                    <a:pt x="6460" y="10904"/>
                    <a:pt x="7022" y="11455"/>
                    <a:pt x="7714" y="11455"/>
                  </a:cubicBezTo>
                  <a:cubicBezTo>
                    <a:pt x="8406" y="11455"/>
                    <a:pt x="8968" y="10904"/>
                    <a:pt x="8968" y="10201"/>
                  </a:cubicBezTo>
                  <a:lnTo>
                    <a:pt x="8968" y="10061"/>
                  </a:lnTo>
                  <a:close/>
                  <a:moveTo>
                    <a:pt x="6500" y="0"/>
                  </a:moveTo>
                  <a:cubicBezTo>
                    <a:pt x="6009" y="0"/>
                    <a:pt x="5537" y="131"/>
                    <a:pt x="5126" y="402"/>
                  </a:cubicBezTo>
                  <a:cubicBezTo>
                    <a:pt x="4917" y="527"/>
                    <a:pt x="5049" y="799"/>
                    <a:pt x="5239" y="799"/>
                  </a:cubicBezTo>
                  <a:cubicBezTo>
                    <a:pt x="5277" y="799"/>
                    <a:pt x="5317" y="788"/>
                    <a:pt x="5357" y="763"/>
                  </a:cubicBezTo>
                  <a:cubicBezTo>
                    <a:pt x="5698" y="542"/>
                    <a:pt x="6089" y="432"/>
                    <a:pt x="6500" y="432"/>
                  </a:cubicBezTo>
                  <a:lnTo>
                    <a:pt x="8296" y="432"/>
                  </a:lnTo>
                  <a:cubicBezTo>
                    <a:pt x="8697" y="432"/>
                    <a:pt x="9058" y="662"/>
                    <a:pt x="9239" y="1024"/>
                  </a:cubicBezTo>
                  <a:lnTo>
                    <a:pt x="9279" y="1104"/>
                  </a:lnTo>
                  <a:cubicBezTo>
                    <a:pt x="9309" y="1174"/>
                    <a:pt x="9389" y="1224"/>
                    <a:pt x="9469" y="1224"/>
                  </a:cubicBezTo>
                  <a:lnTo>
                    <a:pt x="9991" y="1224"/>
                  </a:lnTo>
                  <a:cubicBezTo>
                    <a:pt x="10573" y="1224"/>
                    <a:pt x="11044" y="1696"/>
                    <a:pt x="11044" y="2277"/>
                  </a:cubicBezTo>
                  <a:lnTo>
                    <a:pt x="11044" y="4775"/>
                  </a:lnTo>
                  <a:lnTo>
                    <a:pt x="10683" y="4775"/>
                  </a:lnTo>
                  <a:lnTo>
                    <a:pt x="10683" y="3742"/>
                  </a:lnTo>
                  <a:cubicBezTo>
                    <a:pt x="10683" y="2979"/>
                    <a:pt x="10362" y="2267"/>
                    <a:pt x="9800" y="1766"/>
                  </a:cubicBezTo>
                  <a:cubicBezTo>
                    <a:pt x="9735" y="1704"/>
                    <a:pt x="9657" y="1677"/>
                    <a:pt x="9579" y="1677"/>
                  </a:cubicBezTo>
                  <a:cubicBezTo>
                    <a:pt x="9428" y="1677"/>
                    <a:pt x="9282" y="1781"/>
                    <a:pt x="9249" y="1946"/>
                  </a:cubicBezTo>
                  <a:cubicBezTo>
                    <a:pt x="9088" y="2919"/>
                    <a:pt x="8246" y="3621"/>
                    <a:pt x="7273" y="3621"/>
                  </a:cubicBezTo>
                  <a:lnTo>
                    <a:pt x="4605" y="3621"/>
                  </a:lnTo>
                  <a:cubicBezTo>
                    <a:pt x="4314" y="3621"/>
                    <a:pt x="4314" y="4053"/>
                    <a:pt x="4605" y="4053"/>
                  </a:cubicBezTo>
                  <a:lnTo>
                    <a:pt x="4735" y="4053"/>
                  </a:lnTo>
                  <a:lnTo>
                    <a:pt x="4735" y="4775"/>
                  </a:lnTo>
                  <a:lnTo>
                    <a:pt x="4374" y="4775"/>
                  </a:lnTo>
                  <a:lnTo>
                    <a:pt x="4374" y="2558"/>
                  </a:lnTo>
                  <a:cubicBezTo>
                    <a:pt x="4374" y="2107"/>
                    <a:pt x="4514" y="1666"/>
                    <a:pt x="4785" y="1304"/>
                  </a:cubicBezTo>
                  <a:cubicBezTo>
                    <a:pt x="4895" y="1136"/>
                    <a:pt x="4754" y="963"/>
                    <a:pt x="4599" y="963"/>
                  </a:cubicBezTo>
                  <a:cubicBezTo>
                    <a:pt x="4542" y="963"/>
                    <a:pt x="4483" y="987"/>
                    <a:pt x="4434" y="1044"/>
                  </a:cubicBezTo>
                  <a:cubicBezTo>
                    <a:pt x="4113" y="1485"/>
                    <a:pt x="3932" y="2017"/>
                    <a:pt x="3932" y="2558"/>
                  </a:cubicBezTo>
                  <a:lnTo>
                    <a:pt x="3932" y="4865"/>
                  </a:lnTo>
                  <a:cubicBezTo>
                    <a:pt x="3642" y="5006"/>
                    <a:pt x="3461" y="5307"/>
                    <a:pt x="3461" y="5638"/>
                  </a:cubicBezTo>
                  <a:lnTo>
                    <a:pt x="3461" y="5938"/>
                  </a:lnTo>
                  <a:lnTo>
                    <a:pt x="3461" y="5949"/>
                  </a:lnTo>
                  <a:lnTo>
                    <a:pt x="3421" y="5949"/>
                  </a:lnTo>
                  <a:cubicBezTo>
                    <a:pt x="3381" y="5949"/>
                    <a:pt x="3331" y="5938"/>
                    <a:pt x="3301" y="5908"/>
                  </a:cubicBezTo>
                  <a:lnTo>
                    <a:pt x="2598" y="5357"/>
                  </a:lnTo>
                  <a:cubicBezTo>
                    <a:pt x="2531" y="5307"/>
                    <a:pt x="2452" y="5284"/>
                    <a:pt x="2374" y="5284"/>
                  </a:cubicBezTo>
                  <a:cubicBezTo>
                    <a:pt x="2233" y="5284"/>
                    <a:pt x="2095" y="5361"/>
                    <a:pt x="2037" y="5497"/>
                  </a:cubicBezTo>
                  <a:lnTo>
                    <a:pt x="1886" y="5828"/>
                  </a:lnTo>
                  <a:cubicBezTo>
                    <a:pt x="1856" y="5898"/>
                    <a:pt x="1786" y="5949"/>
                    <a:pt x="1706" y="5949"/>
                  </a:cubicBezTo>
                  <a:lnTo>
                    <a:pt x="1355" y="5949"/>
                  </a:lnTo>
                  <a:lnTo>
                    <a:pt x="1355" y="4915"/>
                  </a:lnTo>
                  <a:cubicBezTo>
                    <a:pt x="1355" y="4735"/>
                    <a:pt x="1495" y="4594"/>
                    <a:pt x="1676" y="4594"/>
                  </a:cubicBezTo>
                  <a:lnTo>
                    <a:pt x="2267" y="4594"/>
                  </a:lnTo>
                  <a:cubicBezTo>
                    <a:pt x="2388" y="4594"/>
                    <a:pt x="2488" y="4494"/>
                    <a:pt x="2488" y="4374"/>
                  </a:cubicBezTo>
                  <a:lnTo>
                    <a:pt x="2488" y="4183"/>
                  </a:lnTo>
                  <a:cubicBezTo>
                    <a:pt x="2488" y="4093"/>
                    <a:pt x="2558" y="4023"/>
                    <a:pt x="2639" y="4023"/>
                  </a:cubicBezTo>
                  <a:lnTo>
                    <a:pt x="3321" y="4023"/>
                  </a:lnTo>
                  <a:cubicBezTo>
                    <a:pt x="3612" y="4023"/>
                    <a:pt x="3612" y="3591"/>
                    <a:pt x="3321" y="3591"/>
                  </a:cubicBezTo>
                  <a:lnTo>
                    <a:pt x="2639" y="3591"/>
                  </a:lnTo>
                  <a:cubicBezTo>
                    <a:pt x="2328" y="3591"/>
                    <a:pt x="2067" y="3842"/>
                    <a:pt x="2057" y="4153"/>
                  </a:cubicBezTo>
                  <a:lnTo>
                    <a:pt x="1676" y="4153"/>
                  </a:lnTo>
                  <a:cubicBezTo>
                    <a:pt x="1264" y="4163"/>
                    <a:pt x="923" y="4494"/>
                    <a:pt x="923" y="4905"/>
                  </a:cubicBezTo>
                  <a:lnTo>
                    <a:pt x="923" y="6901"/>
                  </a:lnTo>
                  <a:lnTo>
                    <a:pt x="683" y="6901"/>
                  </a:lnTo>
                  <a:cubicBezTo>
                    <a:pt x="301" y="6901"/>
                    <a:pt x="1" y="7202"/>
                    <a:pt x="1" y="7583"/>
                  </a:cubicBezTo>
                  <a:lnTo>
                    <a:pt x="1" y="7794"/>
                  </a:lnTo>
                  <a:cubicBezTo>
                    <a:pt x="1" y="8175"/>
                    <a:pt x="301" y="8476"/>
                    <a:pt x="683" y="8476"/>
                  </a:cubicBezTo>
                  <a:lnTo>
                    <a:pt x="943" y="8476"/>
                  </a:lnTo>
                  <a:cubicBezTo>
                    <a:pt x="1054" y="9208"/>
                    <a:pt x="1505" y="9830"/>
                    <a:pt x="2167" y="10151"/>
                  </a:cubicBezTo>
                  <a:lnTo>
                    <a:pt x="2167" y="10412"/>
                  </a:lnTo>
                  <a:lnTo>
                    <a:pt x="2107" y="10412"/>
                  </a:lnTo>
                  <a:cubicBezTo>
                    <a:pt x="2100" y="10412"/>
                    <a:pt x="2094" y="10412"/>
                    <a:pt x="2087" y="10412"/>
                  </a:cubicBezTo>
                  <a:cubicBezTo>
                    <a:pt x="1153" y="10412"/>
                    <a:pt x="381" y="11111"/>
                    <a:pt x="271" y="12037"/>
                  </a:cubicBezTo>
                  <a:lnTo>
                    <a:pt x="71" y="13822"/>
                  </a:lnTo>
                  <a:cubicBezTo>
                    <a:pt x="51" y="13997"/>
                    <a:pt x="173" y="14144"/>
                    <a:pt x="336" y="14144"/>
                  </a:cubicBezTo>
                  <a:cubicBezTo>
                    <a:pt x="341" y="14144"/>
                    <a:pt x="346" y="14144"/>
                    <a:pt x="352" y="14143"/>
                  </a:cubicBezTo>
                  <a:lnTo>
                    <a:pt x="2960" y="14143"/>
                  </a:lnTo>
                  <a:cubicBezTo>
                    <a:pt x="3240" y="14143"/>
                    <a:pt x="3240" y="13712"/>
                    <a:pt x="2960" y="13712"/>
                  </a:cubicBezTo>
                  <a:lnTo>
                    <a:pt x="1575" y="13712"/>
                  </a:lnTo>
                  <a:lnTo>
                    <a:pt x="1575" y="12518"/>
                  </a:lnTo>
                  <a:cubicBezTo>
                    <a:pt x="1575" y="12373"/>
                    <a:pt x="1467" y="12300"/>
                    <a:pt x="1360" y="12300"/>
                  </a:cubicBezTo>
                  <a:cubicBezTo>
                    <a:pt x="1252" y="12300"/>
                    <a:pt x="1144" y="12373"/>
                    <a:pt x="1144" y="12518"/>
                  </a:cubicBezTo>
                  <a:lnTo>
                    <a:pt x="1144" y="13722"/>
                  </a:lnTo>
                  <a:lnTo>
                    <a:pt x="512" y="13722"/>
                  </a:lnTo>
                  <a:lnTo>
                    <a:pt x="703" y="12087"/>
                  </a:lnTo>
                  <a:cubicBezTo>
                    <a:pt x="783" y="11375"/>
                    <a:pt x="1385" y="10843"/>
                    <a:pt x="2107" y="10843"/>
                  </a:cubicBezTo>
                  <a:lnTo>
                    <a:pt x="2177" y="10843"/>
                  </a:lnTo>
                  <a:cubicBezTo>
                    <a:pt x="2267" y="11380"/>
                    <a:pt x="2699" y="11648"/>
                    <a:pt x="3130" y="11648"/>
                  </a:cubicBezTo>
                  <a:cubicBezTo>
                    <a:pt x="3561" y="11648"/>
                    <a:pt x="3993" y="11380"/>
                    <a:pt x="4083" y="10843"/>
                  </a:cubicBezTo>
                  <a:lnTo>
                    <a:pt x="4163" y="10843"/>
                  </a:lnTo>
                  <a:cubicBezTo>
                    <a:pt x="3983" y="11144"/>
                    <a:pt x="3872" y="11475"/>
                    <a:pt x="3832" y="11816"/>
                  </a:cubicBezTo>
                  <a:lnTo>
                    <a:pt x="3551" y="14294"/>
                  </a:lnTo>
                  <a:cubicBezTo>
                    <a:pt x="3531" y="14474"/>
                    <a:pt x="3672" y="14645"/>
                    <a:pt x="3862" y="14645"/>
                  </a:cubicBezTo>
                  <a:lnTo>
                    <a:pt x="10823" y="14645"/>
                  </a:lnTo>
                  <a:cubicBezTo>
                    <a:pt x="11120" y="14748"/>
                    <a:pt x="11423" y="14798"/>
                    <a:pt x="11723" y="14798"/>
                  </a:cubicBezTo>
                  <a:cubicBezTo>
                    <a:pt x="12704" y="14798"/>
                    <a:pt x="13644" y="14270"/>
                    <a:pt x="14144" y="13371"/>
                  </a:cubicBezTo>
                  <a:cubicBezTo>
                    <a:pt x="14796" y="12187"/>
                    <a:pt x="14495" y="10713"/>
                    <a:pt x="13441" y="9880"/>
                  </a:cubicBezTo>
                  <a:cubicBezTo>
                    <a:pt x="13396" y="9845"/>
                    <a:pt x="13348" y="9829"/>
                    <a:pt x="13304" y="9829"/>
                  </a:cubicBezTo>
                  <a:cubicBezTo>
                    <a:pt x="13126" y="9829"/>
                    <a:pt x="12994" y="10077"/>
                    <a:pt x="13171" y="10221"/>
                  </a:cubicBezTo>
                  <a:cubicBezTo>
                    <a:pt x="14113" y="10964"/>
                    <a:pt x="14334" y="12298"/>
                    <a:pt x="13672" y="13301"/>
                  </a:cubicBezTo>
                  <a:cubicBezTo>
                    <a:pt x="13234" y="13975"/>
                    <a:pt x="12497" y="14346"/>
                    <a:pt x="11741" y="14346"/>
                  </a:cubicBezTo>
                  <a:cubicBezTo>
                    <a:pt x="11372" y="14346"/>
                    <a:pt x="10998" y="14257"/>
                    <a:pt x="10653" y="14073"/>
                  </a:cubicBezTo>
                  <a:cubicBezTo>
                    <a:pt x="9600" y="13511"/>
                    <a:pt x="9138" y="12238"/>
                    <a:pt x="9610" y="11134"/>
                  </a:cubicBezTo>
                  <a:cubicBezTo>
                    <a:pt x="9977" y="10256"/>
                    <a:pt x="10833" y="9721"/>
                    <a:pt x="11744" y="9721"/>
                  </a:cubicBezTo>
                  <a:cubicBezTo>
                    <a:pt x="11977" y="9721"/>
                    <a:pt x="12215" y="9757"/>
                    <a:pt x="12448" y="9830"/>
                  </a:cubicBezTo>
                  <a:cubicBezTo>
                    <a:pt x="12479" y="9842"/>
                    <a:pt x="12509" y="9848"/>
                    <a:pt x="12536" y="9848"/>
                  </a:cubicBezTo>
                  <a:cubicBezTo>
                    <a:pt x="12755" y="9848"/>
                    <a:pt x="12838" y="9490"/>
                    <a:pt x="12579" y="9419"/>
                  </a:cubicBezTo>
                  <a:cubicBezTo>
                    <a:pt x="12307" y="9332"/>
                    <a:pt x="12027" y="9289"/>
                    <a:pt x="11749" y="9289"/>
                  </a:cubicBezTo>
                  <a:cubicBezTo>
                    <a:pt x="11163" y="9289"/>
                    <a:pt x="10584" y="9477"/>
                    <a:pt x="10101" y="9830"/>
                  </a:cubicBezTo>
                  <a:cubicBezTo>
                    <a:pt x="9790" y="9700"/>
                    <a:pt x="9459" y="9640"/>
                    <a:pt x="9128" y="9640"/>
                  </a:cubicBezTo>
                  <a:lnTo>
                    <a:pt x="8958" y="9640"/>
                  </a:lnTo>
                  <a:lnTo>
                    <a:pt x="8958" y="9138"/>
                  </a:lnTo>
                  <a:cubicBezTo>
                    <a:pt x="9891" y="8697"/>
                    <a:pt x="10533" y="7814"/>
                    <a:pt x="10653" y="6801"/>
                  </a:cubicBezTo>
                  <a:lnTo>
                    <a:pt x="11084" y="6801"/>
                  </a:lnTo>
                  <a:cubicBezTo>
                    <a:pt x="11566" y="6791"/>
                    <a:pt x="11947" y="6410"/>
                    <a:pt x="11947" y="5938"/>
                  </a:cubicBezTo>
                  <a:lnTo>
                    <a:pt x="11947" y="5628"/>
                  </a:lnTo>
                  <a:cubicBezTo>
                    <a:pt x="11947" y="5307"/>
                    <a:pt x="11766" y="5006"/>
                    <a:pt x="11475" y="4865"/>
                  </a:cubicBezTo>
                  <a:lnTo>
                    <a:pt x="11475" y="2277"/>
                  </a:lnTo>
                  <a:cubicBezTo>
                    <a:pt x="11465" y="1455"/>
                    <a:pt x="10803" y="793"/>
                    <a:pt x="9981" y="793"/>
                  </a:cubicBezTo>
                  <a:lnTo>
                    <a:pt x="9610" y="793"/>
                  </a:lnTo>
                  <a:cubicBezTo>
                    <a:pt x="9349" y="301"/>
                    <a:pt x="8847" y="0"/>
                    <a:pt x="8296"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 name="Google Shape;1736;p69"/>
            <p:cNvSpPr/>
            <p:nvPr/>
          </p:nvSpPr>
          <p:spPr>
            <a:xfrm>
              <a:off x="1800036" y="2548174"/>
              <a:ext cx="95428" cy="95171"/>
            </a:xfrm>
            <a:custGeom>
              <a:avLst/>
              <a:gdLst/>
              <a:ahLst/>
              <a:cxnLst/>
              <a:rect l="l" t="t" r="r" b="b"/>
              <a:pathLst>
                <a:path w="3702" h="3692" extrusionOk="0">
                  <a:moveTo>
                    <a:pt x="2057" y="422"/>
                  </a:moveTo>
                  <a:lnTo>
                    <a:pt x="2057" y="1314"/>
                  </a:lnTo>
                  <a:cubicBezTo>
                    <a:pt x="2057" y="1485"/>
                    <a:pt x="2197" y="1625"/>
                    <a:pt x="2368" y="1625"/>
                  </a:cubicBezTo>
                  <a:lnTo>
                    <a:pt x="3261" y="1625"/>
                  </a:lnTo>
                  <a:lnTo>
                    <a:pt x="3261" y="2057"/>
                  </a:lnTo>
                  <a:lnTo>
                    <a:pt x="2368" y="2057"/>
                  </a:lnTo>
                  <a:cubicBezTo>
                    <a:pt x="2197" y="2057"/>
                    <a:pt x="2057" y="2187"/>
                    <a:pt x="2057" y="2368"/>
                  </a:cubicBezTo>
                  <a:lnTo>
                    <a:pt x="2057" y="3260"/>
                  </a:lnTo>
                  <a:lnTo>
                    <a:pt x="1626" y="3260"/>
                  </a:lnTo>
                  <a:lnTo>
                    <a:pt x="1626" y="2368"/>
                  </a:lnTo>
                  <a:cubicBezTo>
                    <a:pt x="1626" y="2187"/>
                    <a:pt x="1495" y="2057"/>
                    <a:pt x="1325" y="2057"/>
                  </a:cubicBezTo>
                  <a:lnTo>
                    <a:pt x="432" y="2057"/>
                  </a:lnTo>
                  <a:lnTo>
                    <a:pt x="432" y="1625"/>
                  </a:lnTo>
                  <a:lnTo>
                    <a:pt x="1325" y="1625"/>
                  </a:lnTo>
                  <a:cubicBezTo>
                    <a:pt x="1495" y="1625"/>
                    <a:pt x="1626" y="1485"/>
                    <a:pt x="1626" y="1314"/>
                  </a:cubicBezTo>
                  <a:lnTo>
                    <a:pt x="1626" y="422"/>
                  </a:lnTo>
                  <a:close/>
                  <a:moveTo>
                    <a:pt x="1515" y="0"/>
                  </a:moveTo>
                  <a:cubicBezTo>
                    <a:pt x="1345" y="0"/>
                    <a:pt x="1204" y="131"/>
                    <a:pt x="1204" y="311"/>
                  </a:cubicBezTo>
                  <a:lnTo>
                    <a:pt x="1204" y="1204"/>
                  </a:lnTo>
                  <a:lnTo>
                    <a:pt x="312" y="1204"/>
                  </a:lnTo>
                  <a:cubicBezTo>
                    <a:pt x="141" y="1204"/>
                    <a:pt x="1" y="1334"/>
                    <a:pt x="1" y="1505"/>
                  </a:cubicBezTo>
                  <a:lnTo>
                    <a:pt x="1" y="2187"/>
                  </a:lnTo>
                  <a:cubicBezTo>
                    <a:pt x="1" y="2358"/>
                    <a:pt x="141" y="2498"/>
                    <a:pt x="312" y="2498"/>
                  </a:cubicBezTo>
                  <a:lnTo>
                    <a:pt x="1204" y="2498"/>
                  </a:lnTo>
                  <a:lnTo>
                    <a:pt x="1204" y="3391"/>
                  </a:lnTo>
                  <a:cubicBezTo>
                    <a:pt x="1204" y="3551"/>
                    <a:pt x="1345" y="3692"/>
                    <a:pt x="1515" y="3692"/>
                  </a:cubicBezTo>
                  <a:lnTo>
                    <a:pt x="2187" y="3692"/>
                  </a:lnTo>
                  <a:cubicBezTo>
                    <a:pt x="2358" y="3692"/>
                    <a:pt x="2498" y="3551"/>
                    <a:pt x="2498" y="3381"/>
                  </a:cubicBezTo>
                  <a:lnTo>
                    <a:pt x="2498" y="2488"/>
                  </a:lnTo>
                  <a:lnTo>
                    <a:pt x="3391" y="2488"/>
                  </a:lnTo>
                  <a:cubicBezTo>
                    <a:pt x="3561" y="2488"/>
                    <a:pt x="3702" y="2348"/>
                    <a:pt x="3702" y="2177"/>
                  </a:cubicBezTo>
                  <a:lnTo>
                    <a:pt x="3702" y="1505"/>
                  </a:lnTo>
                  <a:cubicBezTo>
                    <a:pt x="3702" y="1334"/>
                    <a:pt x="3561" y="1194"/>
                    <a:pt x="3391" y="1194"/>
                  </a:cubicBezTo>
                  <a:lnTo>
                    <a:pt x="2498" y="1194"/>
                  </a:lnTo>
                  <a:lnTo>
                    <a:pt x="2498" y="311"/>
                  </a:lnTo>
                  <a:cubicBezTo>
                    <a:pt x="2498" y="131"/>
                    <a:pt x="2358" y="0"/>
                    <a:pt x="2187"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37" name="Google Shape;1737;p69"/>
          <p:cNvGrpSpPr/>
          <p:nvPr/>
        </p:nvGrpSpPr>
        <p:grpSpPr>
          <a:xfrm>
            <a:off x="904887" y="2296327"/>
            <a:ext cx="381662" cy="359184"/>
            <a:chOff x="904887" y="2296327"/>
            <a:chExt cx="381662" cy="359184"/>
          </a:xfrm>
        </p:grpSpPr>
        <p:sp>
          <p:nvSpPr>
            <p:cNvPr id="1738" name="Google Shape;1738;p69"/>
            <p:cNvSpPr/>
            <p:nvPr/>
          </p:nvSpPr>
          <p:spPr>
            <a:xfrm>
              <a:off x="904887" y="2366932"/>
              <a:ext cx="246716" cy="218232"/>
            </a:xfrm>
            <a:custGeom>
              <a:avLst/>
              <a:gdLst/>
              <a:ahLst/>
              <a:cxnLst/>
              <a:rect l="l" t="t" r="r" b="b"/>
              <a:pathLst>
                <a:path w="9571" h="8466" extrusionOk="0">
                  <a:moveTo>
                    <a:pt x="432" y="2628"/>
                  </a:moveTo>
                  <a:lnTo>
                    <a:pt x="803" y="2829"/>
                  </a:lnTo>
                  <a:cubicBezTo>
                    <a:pt x="894" y="2869"/>
                    <a:pt x="954" y="2969"/>
                    <a:pt x="944" y="3079"/>
                  </a:cubicBezTo>
                  <a:lnTo>
                    <a:pt x="944" y="5396"/>
                  </a:lnTo>
                  <a:cubicBezTo>
                    <a:pt x="954" y="5507"/>
                    <a:pt x="894" y="5597"/>
                    <a:pt x="803" y="5647"/>
                  </a:cubicBezTo>
                  <a:lnTo>
                    <a:pt x="432" y="5838"/>
                  </a:lnTo>
                  <a:lnTo>
                    <a:pt x="432" y="2628"/>
                  </a:lnTo>
                  <a:close/>
                  <a:moveTo>
                    <a:pt x="823" y="0"/>
                  </a:moveTo>
                  <a:cubicBezTo>
                    <a:pt x="372" y="0"/>
                    <a:pt x="1" y="371"/>
                    <a:pt x="1" y="823"/>
                  </a:cubicBezTo>
                  <a:lnTo>
                    <a:pt x="1" y="7633"/>
                  </a:lnTo>
                  <a:cubicBezTo>
                    <a:pt x="1" y="8095"/>
                    <a:pt x="372" y="8466"/>
                    <a:pt x="823" y="8466"/>
                  </a:cubicBezTo>
                  <a:lnTo>
                    <a:pt x="1014" y="8466"/>
                  </a:lnTo>
                  <a:cubicBezTo>
                    <a:pt x="1295" y="8466"/>
                    <a:pt x="1295" y="8034"/>
                    <a:pt x="1014" y="8034"/>
                  </a:cubicBezTo>
                  <a:lnTo>
                    <a:pt x="823" y="8034"/>
                  </a:lnTo>
                  <a:cubicBezTo>
                    <a:pt x="613" y="8034"/>
                    <a:pt x="432" y="7854"/>
                    <a:pt x="432" y="7633"/>
                  </a:cubicBezTo>
                  <a:lnTo>
                    <a:pt x="432" y="6329"/>
                  </a:lnTo>
                  <a:lnTo>
                    <a:pt x="1004" y="6018"/>
                  </a:lnTo>
                  <a:cubicBezTo>
                    <a:pt x="1235" y="5898"/>
                    <a:pt x="1375" y="5657"/>
                    <a:pt x="1375" y="5396"/>
                  </a:cubicBezTo>
                  <a:lnTo>
                    <a:pt x="1375" y="3069"/>
                  </a:lnTo>
                  <a:cubicBezTo>
                    <a:pt x="1375" y="2809"/>
                    <a:pt x="1235" y="2568"/>
                    <a:pt x="1004" y="2437"/>
                  </a:cubicBezTo>
                  <a:lnTo>
                    <a:pt x="432" y="2137"/>
                  </a:lnTo>
                  <a:lnTo>
                    <a:pt x="432" y="823"/>
                  </a:lnTo>
                  <a:cubicBezTo>
                    <a:pt x="432" y="602"/>
                    <a:pt x="613" y="431"/>
                    <a:pt x="823" y="431"/>
                  </a:cubicBezTo>
                  <a:lnTo>
                    <a:pt x="9289" y="431"/>
                  </a:lnTo>
                  <a:cubicBezTo>
                    <a:pt x="9570" y="431"/>
                    <a:pt x="9570" y="0"/>
                    <a:pt x="9289"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 name="Google Shape;1739;p69"/>
            <p:cNvSpPr/>
            <p:nvPr/>
          </p:nvSpPr>
          <p:spPr>
            <a:xfrm>
              <a:off x="1230173" y="2459215"/>
              <a:ext cx="39311" cy="33691"/>
            </a:xfrm>
            <a:custGeom>
              <a:avLst/>
              <a:gdLst/>
              <a:ahLst/>
              <a:cxnLst/>
              <a:rect l="l" t="t" r="r" b="b"/>
              <a:pathLst>
                <a:path w="1525" h="1307" extrusionOk="0">
                  <a:moveTo>
                    <a:pt x="872" y="437"/>
                  </a:moveTo>
                  <a:cubicBezTo>
                    <a:pt x="984" y="437"/>
                    <a:pt x="1094" y="524"/>
                    <a:pt x="1094" y="653"/>
                  </a:cubicBezTo>
                  <a:cubicBezTo>
                    <a:pt x="1094" y="773"/>
                    <a:pt x="993" y="874"/>
                    <a:pt x="873" y="874"/>
                  </a:cubicBezTo>
                  <a:cubicBezTo>
                    <a:pt x="682" y="874"/>
                    <a:pt x="582" y="633"/>
                    <a:pt x="723" y="502"/>
                  </a:cubicBezTo>
                  <a:cubicBezTo>
                    <a:pt x="765" y="457"/>
                    <a:pt x="819" y="437"/>
                    <a:pt x="872" y="437"/>
                  </a:cubicBezTo>
                  <a:close/>
                  <a:moveTo>
                    <a:pt x="873" y="1"/>
                  </a:moveTo>
                  <a:cubicBezTo>
                    <a:pt x="291" y="1"/>
                    <a:pt x="0" y="703"/>
                    <a:pt x="412" y="1114"/>
                  </a:cubicBezTo>
                  <a:cubicBezTo>
                    <a:pt x="545" y="1247"/>
                    <a:pt x="708" y="1307"/>
                    <a:pt x="868" y="1307"/>
                  </a:cubicBezTo>
                  <a:cubicBezTo>
                    <a:pt x="1204" y="1307"/>
                    <a:pt x="1525" y="1046"/>
                    <a:pt x="1525" y="653"/>
                  </a:cubicBezTo>
                  <a:cubicBezTo>
                    <a:pt x="1525" y="292"/>
                    <a:pt x="1234" y="1"/>
                    <a:pt x="873"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 name="Google Shape;1740;p69"/>
            <p:cNvSpPr/>
            <p:nvPr/>
          </p:nvSpPr>
          <p:spPr>
            <a:xfrm>
              <a:off x="945744" y="2366906"/>
              <a:ext cx="340804" cy="218258"/>
            </a:xfrm>
            <a:custGeom>
              <a:avLst/>
              <a:gdLst/>
              <a:ahLst/>
              <a:cxnLst/>
              <a:rect l="l" t="t" r="r" b="b"/>
              <a:pathLst>
                <a:path w="13221" h="8467" extrusionOk="0">
                  <a:moveTo>
                    <a:pt x="7132" y="1415"/>
                  </a:moveTo>
                  <a:cubicBezTo>
                    <a:pt x="7654" y="1415"/>
                    <a:pt x="8075" y="1837"/>
                    <a:pt x="8075" y="2368"/>
                  </a:cubicBezTo>
                  <a:lnTo>
                    <a:pt x="8075" y="2599"/>
                  </a:lnTo>
                  <a:lnTo>
                    <a:pt x="5969" y="2599"/>
                  </a:lnTo>
                  <a:cubicBezTo>
                    <a:pt x="5668" y="2599"/>
                    <a:pt x="5417" y="2358"/>
                    <a:pt x="5417" y="2047"/>
                  </a:cubicBezTo>
                  <a:lnTo>
                    <a:pt x="5417" y="1415"/>
                  </a:lnTo>
                  <a:close/>
                  <a:moveTo>
                    <a:pt x="3552" y="1496"/>
                  </a:moveTo>
                  <a:cubicBezTo>
                    <a:pt x="3842" y="1496"/>
                    <a:pt x="4083" y="1736"/>
                    <a:pt x="4083" y="2027"/>
                  </a:cubicBezTo>
                  <a:lnTo>
                    <a:pt x="4083" y="2639"/>
                  </a:lnTo>
                  <a:lnTo>
                    <a:pt x="3160" y="2639"/>
                  </a:lnTo>
                  <a:cubicBezTo>
                    <a:pt x="3150" y="2639"/>
                    <a:pt x="3140" y="2639"/>
                    <a:pt x="3130" y="2629"/>
                  </a:cubicBezTo>
                  <a:lnTo>
                    <a:pt x="2649" y="2268"/>
                  </a:lnTo>
                  <a:cubicBezTo>
                    <a:pt x="2599" y="2218"/>
                    <a:pt x="2528" y="2198"/>
                    <a:pt x="2458" y="2198"/>
                  </a:cubicBezTo>
                  <a:cubicBezTo>
                    <a:pt x="2428" y="2198"/>
                    <a:pt x="2408" y="2198"/>
                    <a:pt x="2378" y="2208"/>
                  </a:cubicBezTo>
                  <a:cubicBezTo>
                    <a:pt x="2288" y="2228"/>
                    <a:pt x="2207" y="2298"/>
                    <a:pt x="2167" y="2388"/>
                  </a:cubicBezTo>
                  <a:lnTo>
                    <a:pt x="2067" y="2609"/>
                  </a:lnTo>
                  <a:cubicBezTo>
                    <a:pt x="2057" y="2629"/>
                    <a:pt x="2037" y="2639"/>
                    <a:pt x="2007" y="2639"/>
                  </a:cubicBezTo>
                  <a:lnTo>
                    <a:pt x="1846" y="2639"/>
                  </a:lnTo>
                  <a:lnTo>
                    <a:pt x="1846" y="2017"/>
                  </a:lnTo>
                  <a:cubicBezTo>
                    <a:pt x="1846" y="1937"/>
                    <a:pt x="1907" y="1877"/>
                    <a:pt x="1987" y="1877"/>
                  </a:cubicBezTo>
                  <a:lnTo>
                    <a:pt x="2388" y="1877"/>
                  </a:lnTo>
                  <a:cubicBezTo>
                    <a:pt x="2508" y="1877"/>
                    <a:pt x="2609" y="1776"/>
                    <a:pt x="2609" y="1656"/>
                  </a:cubicBezTo>
                  <a:lnTo>
                    <a:pt x="2609" y="1526"/>
                  </a:lnTo>
                  <a:cubicBezTo>
                    <a:pt x="2609" y="1506"/>
                    <a:pt x="2619" y="1496"/>
                    <a:pt x="2639" y="1496"/>
                  </a:cubicBezTo>
                  <a:close/>
                  <a:moveTo>
                    <a:pt x="2508" y="2689"/>
                  </a:moveTo>
                  <a:lnTo>
                    <a:pt x="2859" y="2970"/>
                  </a:lnTo>
                  <a:cubicBezTo>
                    <a:pt x="2950" y="3040"/>
                    <a:pt x="3050" y="3070"/>
                    <a:pt x="3160" y="3080"/>
                  </a:cubicBezTo>
                  <a:lnTo>
                    <a:pt x="4083" y="3080"/>
                  </a:lnTo>
                  <a:lnTo>
                    <a:pt x="4083" y="3502"/>
                  </a:lnTo>
                  <a:cubicBezTo>
                    <a:pt x="4083" y="3622"/>
                    <a:pt x="4183" y="3712"/>
                    <a:pt x="4304" y="3712"/>
                  </a:cubicBezTo>
                  <a:lnTo>
                    <a:pt x="4404" y="3712"/>
                  </a:lnTo>
                  <a:cubicBezTo>
                    <a:pt x="4464" y="3712"/>
                    <a:pt x="4504" y="3762"/>
                    <a:pt x="4504" y="3813"/>
                  </a:cubicBezTo>
                  <a:lnTo>
                    <a:pt x="4504" y="3953"/>
                  </a:lnTo>
                  <a:cubicBezTo>
                    <a:pt x="4504" y="4003"/>
                    <a:pt x="4464" y="4053"/>
                    <a:pt x="4404" y="4053"/>
                  </a:cubicBezTo>
                  <a:lnTo>
                    <a:pt x="4304" y="4053"/>
                  </a:lnTo>
                  <a:cubicBezTo>
                    <a:pt x="4298" y="4053"/>
                    <a:pt x="4292" y="4053"/>
                    <a:pt x="4286" y="4053"/>
                  </a:cubicBezTo>
                  <a:cubicBezTo>
                    <a:pt x="4174" y="4053"/>
                    <a:pt x="4093" y="4140"/>
                    <a:pt x="4083" y="4254"/>
                  </a:cubicBezTo>
                  <a:cubicBezTo>
                    <a:pt x="4063" y="4685"/>
                    <a:pt x="3792" y="5066"/>
                    <a:pt x="3391" y="5237"/>
                  </a:cubicBezTo>
                  <a:lnTo>
                    <a:pt x="3381" y="5237"/>
                  </a:lnTo>
                  <a:cubicBezTo>
                    <a:pt x="3246" y="5287"/>
                    <a:pt x="3105" y="5312"/>
                    <a:pt x="2965" y="5312"/>
                  </a:cubicBezTo>
                  <a:cubicBezTo>
                    <a:pt x="2824" y="5312"/>
                    <a:pt x="2684" y="5287"/>
                    <a:pt x="2548" y="5237"/>
                  </a:cubicBezTo>
                  <a:cubicBezTo>
                    <a:pt x="2147" y="5076"/>
                    <a:pt x="1866" y="4695"/>
                    <a:pt x="1846" y="4264"/>
                  </a:cubicBezTo>
                  <a:cubicBezTo>
                    <a:pt x="1836" y="4144"/>
                    <a:pt x="1746" y="4053"/>
                    <a:pt x="1626" y="4053"/>
                  </a:cubicBezTo>
                  <a:lnTo>
                    <a:pt x="1525" y="4053"/>
                  </a:lnTo>
                  <a:cubicBezTo>
                    <a:pt x="1465" y="4053"/>
                    <a:pt x="1425" y="4003"/>
                    <a:pt x="1435" y="3953"/>
                  </a:cubicBezTo>
                  <a:lnTo>
                    <a:pt x="1435" y="3803"/>
                  </a:lnTo>
                  <a:cubicBezTo>
                    <a:pt x="1435" y="3752"/>
                    <a:pt x="1475" y="3712"/>
                    <a:pt x="1525" y="3712"/>
                  </a:cubicBezTo>
                  <a:lnTo>
                    <a:pt x="1626" y="3712"/>
                  </a:lnTo>
                  <a:cubicBezTo>
                    <a:pt x="1746" y="3712"/>
                    <a:pt x="1846" y="3612"/>
                    <a:pt x="1846" y="3492"/>
                  </a:cubicBezTo>
                  <a:lnTo>
                    <a:pt x="1846" y="3080"/>
                  </a:lnTo>
                  <a:lnTo>
                    <a:pt x="2017" y="3080"/>
                  </a:lnTo>
                  <a:cubicBezTo>
                    <a:pt x="2207" y="3080"/>
                    <a:pt x="2388" y="2960"/>
                    <a:pt x="2468" y="2780"/>
                  </a:cubicBezTo>
                  <a:lnTo>
                    <a:pt x="2508" y="2689"/>
                  </a:lnTo>
                  <a:close/>
                  <a:moveTo>
                    <a:pt x="5838" y="3030"/>
                  </a:moveTo>
                  <a:cubicBezTo>
                    <a:pt x="5879" y="3040"/>
                    <a:pt x="5929" y="3040"/>
                    <a:pt x="5969" y="3040"/>
                  </a:cubicBezTo>
                  <a:lnTo>
                    <a:pt x="8075" y="3040"/>
                  </a:lnTo>
                  <a:lnTo>
                    <a:pt x="8075" y="3502"/>
                  </a:lnTo>
                  <a:cubicBezTo>
                    <a:pt x="8075" y="3622"/>
                    <a:pt x="8176" y="3722"/>
                    <a:pt x="8296" y="3722"/>
                  </a:cubicBezTo>
                  <a:lnTo>
                    <a:pt x="8396" y="3722"/>
                  </a:lnTo>
                  <a:cubicBezTo>
                    <a:pt x="8446" y="3722"/>
                    <a:pt x="8497" y="3762"/>
                    <a:pt x="8497" y="3813"/>
                  </a:cubicBezTo>
                  <a:lnTo>
                    <a:pt x="8497" y="3953"/>
                  </a:lnTo>
                  <a:cubicBezTo>
                    <a:pt x="8497" y="4003"/>
                    <a:pt x="8446" y="4053"/>
                    <a:pt x="8396" y="4053"/>
                  </a:cubicBezTo>
                  <a:lnTo>
                    <a:pt x="8296" y="4053"/>
                  </a:lnTo>
                  <a:cubicBezTo>
                    <a:pt x="8176" y="4053"/>
                    <a:pt x="8075" y="4144"/>
                    <a:pt x="8075" y="4264"/>
                  </a:cubicBezTo>
                  <a:cubicBezTo>
                    <a:pt x="8045" y="4856"/>
                    <a:pt x="7554" y="5317"/>
                    <a:pt x="6952" y="5317"/>
                  </a:cubicBezTo>
                  <a:cubicBezTo>
                    <a:pt x="6360" y="5317"/>
                    <a:pt x="5869" y="4856"/>
                    <a:pt x="5838" y="4264"/>
                  </a:cubicBezTo>
                  <a:cubicBezTo>
                    <a:pt x="5838" y="4144"/>
                    <a:pt x="5738" y="4053"/>
                    <a:pt x="5628" y="4053"/>
                  </a:cubicBezTo>
                  <a:lnTo>
                    <a:pt x="5518" y="4053"/>
                  </a:lnTo>
                  <a:cubicBezTo>
                    <a:pt x="5467" y="4053"/>
                    <a:pt x="5427" y="4013"/>
                    <a:pt x="5427" y="3963"/>
                  </a:cubicBezTo>
                  <a:lnTo>
                    <a:pt x="5427" y="3813"/>
                  </a:lnTo>
                  <a:cubicBezTo>
                    <a:pt x="5427" y="3762"/>
                    <a:pt x="5467" y="3712"/>
                    <a:pt x="5518" y="3712"/>
                  </a:cubicBezTo>
                  <a:lnTo>
                    <a:pt x="5618" y="3712"/>
                  </a:lnTo>
                  <a:cubicBezTo>
                    <a:pt x="5738" y="3712"/>
                    <a:pt x="5838" y="3622"/>
                    <a:pt x="5838" y="3502"/>
                  </a:cubicBezTo>
                  <a:lnTo>
                    <a:pt x="5838" y="3030"/>
                  </a:lnTo>
                  <a:close/>
                  <a:moveTo>
                    <a:pt x="7243" y="5728"/>
                  </a:moveTo>
                  <a:lnTo>
                    <a:pt x="7243" y="5959"/>
                  </a:lnTo>
                  <a:lnTo>
                    <a:pt x="6962" y="6300"/>
                  </a:lnTo>
                  <a:lnTo>
                    <a:pt x="6671" y="5959"/>
                  </a:lnTo>
                  <a:lnTo>
                    <a:pt x="6671" y="5728"/>
                  </a:lnTo>
                  <a:cubicBezTo>
                    <a:pt x="6766" y="5749"/>
                    <a:pt x="6862" y="5759"/>
                    <a:pt x="6957" y="5759"/>
                  </a:cubicBezTo>
                  <a:cubicBezTo>
                    <a:pt x="7052" y="5759"/>
                    <a:pt x="7147" y="5749"/>
                    <a:pt x="7243" y="5728"/>
                  </a:cubicBezTo>
                  <a:close/>
                  <a:moveTo>
                    <a:pt x="3251" y="5728"/>
                  </a:moveTo>
                  <a:lnTo>
                    <a:pt x="3251" y="6029"/>
                  </a:lnTo>
                  <a:cubicBezTo>
                    <a:pt x="3251" y="6220"/>
                    <a:pt x="3108" y="6315"/>
                    <a:pt x="2965" y="6315"/>
                  </a:cubicBezTo>
                  <a:cubicBezTo>
                    <a:pt x="2822" y="6315"/>
                    <a:pt x="2679" y="6220"/>
                    <a:pt x="2679" y="6029"/>
                  </a:cubicBezTo>
                  <a:lnTo>
                    <a:pt x="2679" y="5728"/>
                  </a:lnTo>
                  <a:cubicBezTo>
                    <a:pt x="2774" y="5744"/>
                    <a:pt x="2869" y="5751"/>
                    <a:pt x="2965" y="5751"/>
                  </a:cubicBezTo>
                  <a:cubicBezTo>
                    <a:pt x="3060" y="5751"/>
                    <a:pt x="3155" y="5744"/>
                    <a:pt x="3251" y="5728"/>
                  </a:cubicBezTo>
                  <a:close/>
                  <a:moveTo>
                    <a:pt x="5929" y="6070"/>
                  </a:moveTo>
                  <a:cubicBezTo>
                    <a:pt x="5909" y="6150"/>
                    <a:pt x="5899" y="6220"/>
                    <a:pt x="5909" y="6300"/>
                  </a:cubicBezTo>
                  <a:lnTo>
                    <a:pt x="5959" y="6621"/>
                  </a:lnTo>
                  <a:cubicBezTo>
                    <a:pt x="5919" y="6591"/>
                    <a:pt x="5879" y="6571"/>
                    <a:pt x="5828" y="6571"/>
                  </a:cubicBezTo>
                  <a:lnTo>
                    <a:pt x="4866" y="6571"/>
                  </a:lnTo>
                  <a:cubicBezTo>
                    <a:pt x="4845" y="6390"/>
                    <a:pt x="4785" y="6220"/>
                    <a:pt x="4675" y="6070"/>
                  </a:cubicBezTo>
                  <a:close/>
                  <a:moveTo>
                    <a:pt x="1606" y="5929"/>
                  </a:moveTo>
                  <a:lnTo>
                    <a:pt x="1606" y="6711"/>
                  </a:lnTo>
                  <a:lnTo>
                    <a:pt x="1325" y="6711"/>
                  </a:lnTo>
                  <a:cubicBezTo>
                    <a:pt x="1285" y="6711"/>
                    <a:pt x="1245" y="6681"/>
                    <a:pt x="1255" y="6641"/>
                  </a:cubicBezTo>
                  <a:lnTo>
                    <a:pt x="1255" y="5999"/>
                  </a:lnTo>
                  <a:cubicBezTo>
                    <a:pt x="1255" y="5959"/>
                    <a:pt x="1285" y="5929"/>
                    <a:pt x="1325" y="5929"/>
                  </a:cubicBezTo>
                  <a:close/>
                  <a:moveTo>
                    <a:pt x="6340" y="6230"/>
                  </a:moveTo>
                  <a:lnTo>
                    <a:pt x="6631" y="6591"/>
                  </a:lnTo>
                  <a:lnTo>
                    <a:pt x="6420" y="6711"/>
                  </a:lnTo>
                  <a:lnTo>
                    <a:pt x="6340" y="6230"/>
                  </a:lnTo>
                  <a:close/>
                  <a:moveTo>
                    <a:pt x="7574" y="6230"/>
                  </a:moveTo>
                  <a:lnTo>
                    <a:pt x="7504" y="6711"/>
                  </a:lnTo>
                  <a:lnTo>
                    <a:pt x="7293" y="6591"/>
                  </a:lnTo>
                  <a:lnTo>
                    <a:pt x="7574" y="6230"/>
                  </a:lnTo>
                  <a:close/>
                  <a:moveTo>
                    <a:pt x="10603" y="5177"/>
                  </a:moveTo>
                  <a:lnTo>
                    <a:pt x="10603" y="6330"/>
                  </a:lnTo>
                  <a:lnTo>
                    <a:pt x="8246" y="6631"/>
                  </a:lnTo>
                  <a:cubicBezTo>
                    <a:pt x="8135" y="6641"/>
                    <a:pt x="8055" y="6732"/>
                    <a:pt x="8055" y="6842"/>
                  </a:cubicBezTo>
                  <a:lnTo>
                    <a:pt x="8055" y="8025"/>
                  </a:lnTo>
                  <a:lnTo>
                    <a:pt x="6039" y="8025"/>
                  </a:lnTo>
                  <a:lnTo>
                    <a:pt x="6039" y="7073"/>
                  </a:lnTo>
                  <a:cubicBezTo>
                    <a:pt x="6087" y="7182"/>
                    <a:pt x="6196" y="7245"/>
                    <a:pt x="6308" y="7245"/>
                  </a:cubicBezTo>
                  <a:cubicBezTo>
                    <a:pt x="6360" y="7245"/>
                    <a:pt x="6413" y="7232"/>
                    <a:pt x="6460" y="7203"/>
                  </a:cubicBezTo>
                  <a:lnTo>
                    <a:pt x="6962" y="6882"/>
                  </a:lnTo>
                  <a:lnTo>
                    <a:pt x="7463" y="7203"/>
                  </a:lnTo>
                  <a:cubicBezTo>
                    <a:pt x="7510" y="7233"/>
                    <a:pt x="7561" y="7247"/>
                    <a:pt x="7611" y="7247"/>
                  </a:cubicBezTo>
                  <a:cubicBezTo>
                    <a:pt x="7745" y="7247"/>
                    <a:pt x="7873" y="7148"/>
                    <a:pt x="7895" y="7002"/>
                  </a:cubicBezTo>
                  <a:lnTo>
                    <a:pt x="8005" y="6290"/>
                  </a:lnTo>
                  <a:cubicBezTo>
                    <a:pt x="8015" y="6220"/>
                    <a:pt x="8005" y="6140"/>
                    <a:pt x="7985" y="6070"/>
                  </a:cubicBezTo>
                  <a:lnTo>
                    <a:pt x="8085" y="6070"/>
                  </a:lnTo>
                  <a:cubicBezTo>
                    <a:pt x="8126" y="6104"/>
                    <a:pt x="8176" y="6124"/>
                    <a:pt x="8229" y="6124"/>
                  </a:cubicBezTo>
                  <a:cubicBezTo>
                    <a:pt x="8255" y="6124"/>
                    <a:pt x="8280" y="6119"/>
                    <a:pt x="8306" y="6110"/>
                  </a:cubicBezTo>
                  <a:lnTo>
                    <a:pt x="10603" y="5177"/>
                  </a:lnTo>
                  <a:close/>
                  <a:moveTo>
                    <a:pt x="2068" y="6072"/>
                  </a:moveTo>
                  <a:cubicBezTo>
                    <a:pt x="2080" y="6072"/>
                    <a:pt x="2092" y="6075"/>
                    <a:pt x="2107" y="6080"/>
                  </a:cubicBezTo>
                  <a:lnTo>
                    <a:pt x="2248" y="6080"/>
                  </a:lnTo>
                  <a:cubicBezTo>
                    <a:pt x="2268" y="6451"/>
                    <a:pt x="2579" y="6752"/>
                    <a:pt x="2960" y="6752"/>
                  </a:cubicBezTo>
                  <a:cubicBezTo>
                    <a:pt x="3341" y="6752"/>
                    <a:pt x="3662" y="6451"/>
                    <a:pt x="3682" y="6080"/>
                  </a:cubicBezTo>
                  <a:lnTo>
                    <a:pt x="3822" y="6080"/>
                  </a:lnTo>
                  <a:cubicBezTo>
                    <a:pt x="4163" y="6080"/>
                    <a:pt x="4434" y="6350"/>
                    <a:pt x="4444" y="6691"/>
                  </a:cubicBezTo>
                  <a:lnTo>
                    <a:pt x="4444" y="8035"/>
                  </a:lnTo>
                  <a:lnTo>
                    <a:pt x="4314" y="8035"/>
                  </a:lnTo>
                  <a:lnTo>
                    <a:pt x="4314" y="7353"/>
                  </a:lnTo>
                  <a:cubicBezTo>
                    <a:pt x="4314" y="7208"/>
                    <a:pt x="4206" y="7135"/>
                    <a:pt x="4098" y="7135"/>
                  </a:cubicBezTo>
                  <a:cubicBezTo>
                    <a:pt x="3990" y="7135"/>
                    <a:pt x="3883" y="7208"/>
                    <a:pt x="3883" y="7353"/>
                  </a:cubicBezTo>
                  <a:lnTo>
                    <a:pt x="3883" y="8035"/>
                  </a:lnTo>
                  <a:lnTo>
                    <a:pt x="2047" y="8035"/>
                  </a:lnTo>
                  <a:lnTo>
                    <a:pt x="2047" y="7353"/>
                  </a:lnTo>
                  <a:cubicBezTo>
                    <a:pt x="2047" y="7208"/>
                    <a:pt x="1939" y="7135"/>
                    <a:pt x="1831" y="7135"/>
                  </a:cubicBezTo>
                  <a:cubicBezTo>
                    <a:pt x="1723" y="7135"/>
                    <a:pt x="1616" y="7208"/>
                    <a:pt x="1616" y="7353"/>
                  </a:cubicBezTo>
                  <a:lnTo>
                    <a:pt x="1616" y="8035"/>
                  </a:lnTo>
                  <a:lnTo>
                    <a:pt x="1485" y="8035"/>
                  </a:lnTo>
                  <a:lnTo>
                    <a:pt x="1485" y="7143"/>
                  </a:lnTo>
                  <a:lnTo>
                    <a:pt x="1616" y="7143"/>
                  </a:lnTo>
                  <a:cubicBezTo>
                    <a:pt x="1846" y="7143"/>
                    <a:pt x="2037" y="6952"/>
                    <a:pt x="2037" y="6711"/>
                  </a:cubicBezTo>
                  <a:lnTo>
                    <a:pt x="2037" y="6080"/>
                  </a:lnTo>
                  <a:cubicBezTo>
                    <a:pt x="2047" y="6075"/>
                    <a:pt x="2057" y="6072"/>
                    <a:pt x="2068" y="6072"/>
                  </a:cubicBezTo>
                  <a:close/>
                  <a:moveTo>
                    <a:pt x="5608" y="7012"/>
                  </a:moveTo>
                  <a:lnTo>
                    <a:pt x="5608" y="8035"/>
                  </a:lnTo>
                  <a:lnTo>
                    <a:pt x="4876" y="8035"/>
                  </a:lnTo>
                  <a:lnTo>
                    <a:pt x="4876" y="7012"/>
                  </a:lnTo>
                  <a:close/>
                  <a:moveTo>
                    <a:pt x="10603" y="6762"/>
                  </a:moveTo>
                  <a:lnTo>
                    <a:pt x="10603" y="8035"/>
                  </a:lnTo>
                  <a:lnTo>
                    <a:pt x="8487" y="8035"/>
                  </a:lnTo>
                  <a:lnTo>
                    <a:pt x="8487" y="7032"/>
                  </a:lnTo>
                  <a:lnTo>
                    <a:pt x="10603" y="6762"/>
                  </a:lnTo>
                  <a:close/>
                  <a:moveTo>
                    <a:pt x="12397" y="1"/>
                  </a:moveTo>
                  <a:cubicBezTo>
                    <a:pt x="12391" y="1"/>
                    <a:pt x="12385" y="1"/>
                    <a:pt x="12378" y="1"/>
                  </a:cubicBezTo>
                  <a:cubicBezTo>
                    <a:pt x="12098" y="1"/>
                    <a:pt x="12098" y="432"/>
                    <a:pt x="12378" y="432"/>
                  </a:cubicBezTo>
                  <a:cubicBezTo>
                    <a:pt x="12599" y="432"/>
                    <a:pt x="12780" y="603"/>
                    <a:pt x="12780" y="824"/>
                  </a:cubicBezTo>
                  <a:lnTo>
                    <a:pt x="12780" y="7634"/>
                  </a:lnTo>
                  <a:cubicBezTo>
                    <a:pt x="12780" y="7855"/>
                    <a:pt x="12599" y="8035"/>
                    <a:pt x="12378" y="8035"/>
                  </a:cubicBezTo>
                  <a:lnTo>
                    <a:pt x="11034" y="8035"/>
                  </a:lnTo>
                  <a:lnTo>
                    <a:pt x="11034" y="1596"/>
                  </a:lnTo>
                  <a:cubicBezTo>
                    <a:pt x="11034" y="1450"/>
                    <a:pt x="10926" y="1378"/>
                    <a:pt x="10819" y="1378"/>
                  </a:cubicBezTo>
                  <a:cubicBezTo>
                    <a:pt x="10711" y="1378"/>
                    <a:pt x="10603" y="1450"/>
                    <a:pt x="10603" y="1596"/>
                  </a:cubicBezTo>
                  <a:lnTo>
                    <a:pt x="10603" y="4715"/>
                  </a:lnTo>
                  <a:lnTo>
                    <a:pt x="8246" y="5668"/>
                  </a:lnTo>
                  <a:cubicBezTo>
                    <a:pt x="8196" y="5648"/>
                    <a:pt x="8146" y="5638"/>
                    <a:pt x="8105" y="5638"/>
                  </a:cubicBezTo>
                  <a:lnTo>
                    <a:pt x="7704" y="5638"/>
                  </a:lnTo>
                  <a:lnTo>
                    <a:pt x="7684" y="5618"/>
                  </a:lnTo>
                  <a:lnTo>
                    <a:pt x="7684" y="5588"/>
                  </a:lnTo>
                  <a:cubicBezTo>
                    <a:pt x="8105" y="5357"/>
                    <a:pt x="8406" y="4956"/>
                    <a:pt x="8487" y="4485"/>
                  </a:cubicBezTo>
                  <a:cubicBezTo>
                    <a:pt x="8747" y="4445"/>
                    <a:pt x="8938" y="4214"/>
                    <a:pt x="8928" y="3953"/>
                  </a:cubicBezTo>
                  <a:lnTo>
                    <a:pt x="8928" y="3803"/>
                  </a:lnTo>
                  <a:cubicBezTo>
                    <a:pt x="8928" y="3552"/>
                    <a:pt x="8757" y="3341"/>
                    <a:pt x="8517" y="3291"/>
                  </a:cubicBezTo>
                  <a:lnTo>
                    <a:pt x="8517" y="2830"/>
                  </a:lnTo>
                  <a:lnTo>
                    <a:pt x="8517" y="2368"/>
                  </a:lnTo>
                  <a:cubicBezTo>
                    <a:pt x="8507" y="1606"/>
                    <a:pt x="7895" y="994"/>
                    <a:pt x="7132" y="994"/>
                  </a:cubicBezTo>
                  <a:lnTo>
                    <a:pt x="5207" y="994"/>
                  </a:lnTo>
                  <a:cubicBezTo>
                    <a:pt x="5086" y="994"/>
                    <a:pt x="4996" y="1084"/>
                    <a:pt x="4986" y="1195"/>
                  </a:cubicBezTo>
                  <a:lnTo>
                    <a:pt x="4986" y="2047"/>
                  </a:lnTo>
                  <a:cubicBezTo>
                    <a:pt x="4986" y="2368"/>
                    <a:pt x="5146" y="2669"/>
                    <a:pt x="5407" y="2860"/>
                  </a:cubicBezTo>
                  <a:lnTo>
                    <a:pt x="5407" y="3291"/>
                  </a:lnTo>
                  <a:cubicBezTo>
                    <a:pt x="5166" y="3341"/>
                    <a:pt x="4986" y="3562"/>
                    <a:pt x="4986" y="3813"/>
                  </a:cubicBezTo>
                  <a:lnTo>
                    <a:pt x="4986" y="3953"/>
                  </a:lnTo>
                  <a:cubicBezTo>
                    <a:pt x="4986" y="4214"/>
                    <a:pt x="5176" y="4435"/>
                    <a:pt x="5427" y="4475"/>
                  </a:cubicBezTo>
                  <a:cubicBezTo>
                    <a:pt x="5518" y="4946"/>
                    <a:pt x="5818" y="5357"/>
                    <a:pt x="6240" y="5588"/>
                  </a:cubicBezTo>
                  <a:lnTo>
                    <a:pt x="6240" y="5618"/>
                  </a:lnTo>
                  <a:lnTo>
                    <a:pt x="6220" y="5648"/>
                  </a:lnTo>
                  <a:lnTo>
                    <a:pt x="3692" y="5648"/>
                  </a:lnTo>
                  <a:lnTo>
                    <a:pt x="3692" y="5588"/>
                  </a:lnTo>
                  <a:cubicBezTo>
                    <a:pt x="4113" y="5357"/>
                    <a:pt x="4414" y="4956"/>
                    <a:pt x="4494" y="4485"/>
                  </a:cubicBezTo>
                  <a:cubicBezTo>
                    <a:pt x="4755" y="4445"/>
                    <a:pt x="4946" y="4214"/>
                    <a:pt x="4946" y="3953"/>
                  </a:cubicBezTo>
                  <a:lnTo>
                    <a:pt x="4946" y="3803"/>
                  </a:lnTo>
                  <a:cubicBezTo>
                    <a:pt x="4936" y="3552"/>
                    <a:pt x="4765" y="3341"/>
                    <a:pt x="4524" y="3291"/>
                  </a:cubicBezTo>
                  <a:lnTo>
                    <a:pt x="4524" y="2027"/>
                  </a:lnTo>
                  <a:cubicBezTo>
                    <a:pt x="4524" y="1496"/>
                    <a:pt x="4093" y="1064"/>
                    <a:pt x="3562" y="1064"/>
                  </a:cubicBezTo>
                  <a:lnTo>
                    <a:pt x="2639" y="1064"/>
                  </a:lnTo>
                  <a:cubicBezTo>
                    <a:pt x="2408" y="1064"/>
                    <a:pt x="2217" y="1225"/>
                    <a:pt x="2187" y="1445"/>
                  </a:cubicBezTo>
                  <a:lnTo>
                    <a:pt x="1987" y="1445"/>
                  </a:lnTo>
                  <a:cubicBezTo>
                    <a:pt x="1666" y="1445"/>
                    <a:pt x="1415" y="1706"/>
                    <a:pt x="1415" y="2027"/>
                  </a:cubicBezTo>
                  <a:lnTo>
                    <a:pt x="1415" y="3301"/>
                  </a:lnTo>
                  <a:cubicBezTo>
                    <a:pt x="1164" y="3351"/>
                    <a:pt x="994" y="3562"/>
                    <a:pt x="994" y="3813"/>
                  </a:cubicBezTo>
                  <a:lnTo>
                    <a:pt x="994" y="3953"/>
                  </a:lnTo>
                  <a:cubicBezTo>
                    <a:pt x="994" y="4214"/>
                    <a:pt x="1174" y="4435"/>
                    <a:pt x="1435" y="4485"/>
                  </a:cubicBezTo>
                  <a:cubicBezTo>
                    <a:pt x="1515" y="4956"/>
                    <a:pt x="1816" y="5357"/>
                    <a:pt x="2248" y="5588"/>
                  </a:cubicBezTo>
                  <a:lnTo>
                    <a:pt x="2248" y="5638"/>
                  </a:lnTo>
                  <a:lnTo>
                    <a:pt x="2107" y="5638"/>
                  </a:lnTo>
                  <a:cubicBezTo>
                    <a:pt x="2047" y="5638"/>
                    <a:pt x="1997" y="5648"/>
                    <a:pt x="1937" y="5658"/>
                  </a:cubicBezTo>
                  <a:cubicBezTo>
                    <a:pt x="1856" y="5558"/>
                    <a:pt x="1736" y="5498"/>
                    <a:pt x="1606" y="5498"/>
                  </a:cubicBezTo>
                  <a:lnTo>
                    <a:pt x="1325" y="5498"/>
                  </a:lnTo>
                  <a:cubicBezTo>
                    <a:pt x="1044" y="5498"/>
                    <a:pt x="823" y="5718"/>
                    <a:pt x="823" y="5999"/>
                  </a:cubicBezTo>
                  <a:lnTo>
                    <a:pt x="823" y="6631"/>
                  </a:lnTo>
                  <a:cubicBezTo>
                    <a:pt x="823" y="6812"/>
                    <a:pt x="903" y="6972"/>
                    <a:pt x="1054" y="7063"/>
                  </a:cubicBezTo>
                  <a:lnTo>
                    <a:pt x="1054" y="8035"/>
                  </a:lnTo>
                  <a:lnTo>
                    <a:pt x="292" y="8035"/>
                  </a:lnTo>
                  <a:cubicBezTo>
                    <a:pt x="1" y="8035"/>
                    <a:pt x="1" y="8467"/>
                    <a:pt x="292" y="8467"/>
                  </a:cubicBezTo>
                  <a:lnTo>
                    <a:pt x="12378" y="8467"/>
                  </a:lnTo>
                  <a:cubicBezTo>
                    <a:pt x="12659" y="8467"/>
                    <a:pt x="12920" y="8326"/>
                    <a:pt x="13071" y="8096"/>
                  </a:cubicBezTo>
                  <a:lnTo>
                    <a:pt x="13091" y="8066"/>
                  </a:lnTo>
                  <a:cubicBezTo>
                    <a:pt x="13171" y="7935"/>
                    <a:pt x="13211" y="7785"/>
                    <a:pt x="13221" y="7634"/>
                  </a:cubicBezTo>
                  <a:lnTo>
                    <a:pt x="13221" y="824"/>
                  </a:lnTo>
                  <a:cubicBezTo>
                    <a:pt x="13221" y="368"/>
                    <a:pt x="12850" y="1"/>
                    <a:pt x="12397"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 name="Google Shape;1741;p69"/>
            <p:cNvSpPr/>
            <p:nvPr/>
          </p:nvSpPr>
          <p:spPr>
            <a:xfrm>
              <a:off x="1105127" y="2472439"/>
              <a:ext cx="39491" cy="19978"/>
            </a:xfrm>
            <a:custGeom>
              <a:avLst/>
              <a:gdLst/>
              <a:ahLst/>
              <a:cxnLst/>
              <a:rect l="l" t="t" r="r" b="b"/>
              <a:pathLst>
                <a:path w="1532" h="775" extrusionOk="0">
                  <a:moveTo>
                    <a:pt x="279" y="0"/>
                  </a:moveTo>
                  <a:cubicBezTo>
                    <a:pt x="139" y="0"/>
                    <a:pt x="0" y="128"/>
                    <a:pt x="77" y="300"/>
                  </a:cubicBezTo>
                  <a:cubicBezTo>
                    <a:pt x="202" y="616"/>
                    <a:pt x="488" y="774"/>
                    <a:pt x="775" y="774"/>
                  </a:cubicBezTo>
                  <a:cubicBezTo>
                    <a:pt x="1062" y="774"/>
                    <a:pt x="1351" y="616"/>
                    <a:pt x="1481" y="300"/>
                  </a:cubicBezTo>
                  <a:cubicBezTo>
                    <a:pt x="1531" y="190"/>
                    <a:pt x="1471" y="60"/>
                    <a:pt x="1361" y="20"/>
                  </a:cubicBezTo>
                  <a:cubicBezTo>
                    <a:pt x="1334" y="7"/>
                    <a:pt x="1306" y="2"/>
                    <a:pt x="1278" y="2"/>
                  </a:cubicBezTo>
                  <a:cubicBezTo>
                    <a:pt x="1192" y="2"/>
                    <a:pt x="1110" y="56"/>
                    <a:pt x="1080" y="140"/>
                  </a:cubicBezTo>
                  <a:cubicBezTo>
                    <a:pt x="1025" y="275"/>
                    <a:pt x="902" y="343"/>
                    <a:pt x="779" y="343"/>
                  </a:cubicBezTo>
                  <a:cubicBezTo>
                    <a:pt x="656" y="343"/>
                    <a:pt x="533" y="275"/>
                    <a:pt x="478" y="140"/>
                  </a:cubicBezTo>
                  <a:cubicBezTo>
                    <a:pt x="438" y="42"/>
                    <a:pt x="358" y="0"/>
                    <a:pt x="279"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 name="Google Shape;1742;p69"/>
            <p:cNvSpPr/>
            <p:nvPr/>
          </p:nvSpPr>
          <p:spPr>
            <a:xfrm>
              <a:off x="1002120" y="2472439"/>
              <a:ext cx="39336" cy="19978"/>
            </a:xfrm>
            <a:custGeom>
              <a:avLst/>
              <a:gdLst/>
              <a:ahLst/>
              <a:cxnLst/>
              <a:rect l="l" t="t" r="r" b="b"/>
              <a:pathLst>
                <a:path w="1526" h="775" extrusionOk="0">
                  <a:moveTo>
                    <a:pt x="279" y="0"/>
                  </a:moveTo>
                  <a:cubicBezTo>
                    <a:pt x="142" y="0"/>
                    <a:pt x="0" y="128"/>
                    <a:pt x="71" y="300"/>
                  </a:cubicBezTo>
                  <a:cubicBezTo>
                    <a:pt x="201" y="616"/>
                    <a:pt x="489" y="774"/>
                    <a:pt x="778" y="774"/>
                  </a:cubicBezTo>
                  <a:cubicBezTo>
                    <a:pt x="1066" y="774"/>
                    <a:pt x="1354" y="616"/>
                    <a:pt x="1485" y="300"/>
                  </a:cubicBezTo>
                  <a:cubicBezTo>
                    <a:pt x="1525" y="190"/>
                    <a:pt x="1475" y="60"/>
                    <a:pt x="1365" y="20"/>
                  </a:cubicBezTo>
                  <a:cubicBezTo>
                    <a:pt x="1335" y="7"/>
                    <a:pt x="1306" y="2"/>
                    <a:pt x="1278" y="2"/>
                  </a:cubicBezTo>
                  <a:cubicBezTo>
                    <a:pt x="1190" y="2"/>
                    <a:pt x="1114" y="56"/>
                    <a:pt x="1084" y="140"/>
                  </a:cubicBezTo>
                  <a:cubicBezTo>
                    <a:pt x="1028" y="269"/>
                    <a:pt x="902" y="342"/>
                    <a:pt x="775" y="342"/>
                  </a:cubicBezTo>
                  <a:cubicBezTo>
                    <a:pt x="695" y="342"/>
                    <a:pt x="614" y="312"/>
                    <a:pt x="552" y="250"/>
                  </a:cubicBezTo>
                  <a:cubicBezTo>
                    <a:pt x="522" y="220"/>
                    <a:pt x="492" y="180"/>
                    <a:pt x="472" y="140"/>
                  </a:cubicBezTo>
                  <a:cubicBezTo>
                    <a:pt x="435" y="42"/>
                    <a:pt x="358" y="0"/>
                    <a:pt x="279"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 name="Google Shape;1743;p69"/>
            <p:cNvSpPr/>
            <p:nvPr/>
          </p:nvSpPr>
          <p:spPr>
            <a:xfrm>
              <a:off x="1182846" y="2594960"/>
              <a:ext cx="11162" cy="23251"/>
            </a:xfrm>
            <a:custGeom>
              <a:avLst/>
              <a:gdLst/>
              <a:ahLst/>
              <a:cxnLst/>
              <a:rect l="l" t="t" r="r" b="b"/>
              <a:pathLst>
                <a:path w="433" h="902" extrusionOk="0">
                  <a:moveTo>
                    <a:pt x="211" y="1"/>
                  </a:moveTo>
                  <a:cubicBezTo>
                    <a:pt x="91" y="1"/>
                    <a:pt x="1" y="91"/>
                    <a:pt x="1" y="212"/>
                  </a:cubicBezTo>
                  <a:lnTo>
                    <a:pt x="1" y="683"/>
                  </a:lnTo>
                  <a:cubicBezTo>
                    <a:pt x="1" y="828"/>
                    <a:pt x="109" y="901"/>
                    <a:pt x="216" y="901"/>
                  </a:cubicBezTo>
                  <a:cubicBezTo>
                    <a:pt x="324" y="901"/>
                    <a:pt x="432" y="828"/>
                    <a:pt x="432" y="683"/>
                  </a:cubicBezTo>
                  <a:lnTo>
                    <a:pt x="432" y="212"/>
                  </a:lnTo>
                  <a:cubicBezTo>
                    <a:pt x="432" y="91"/>
                    <a:pt x="332" y="1"/>
                    <a:pt x="211"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 name="Google Shape;1744;p69"/>
            <p:cNvSpPr/>
            <p:nvPr/>
          </p:nvSpPr>
          <p:spPr>
            <a:xfrm>
              <a:off x="1182846" y="2632208"/>
              <a:ext cx="11162" cy="23303"/>
            </a:xfrm>
            <a:custGeom>
              <a:avLst/>
              <a:gdLst/>
              <a:ahLst/>
              <a:cxnLst/>
              <a:rect l="l" t="t" r="r" b="b"/>
              <a:pathLst>
                <a:path w="433" h="904" extrusionOk="0">
                  <a:moveTo>
                    <a:pt x="211" y="0"/>
                  </a:moveTo>
                  <a:cubicBezTo>
                    <a:pt x="91" y="0"/>
                    <a:pt x="1" y="101"/>
                    <a:pt x="1" y="221"/>
                  </a:cubicBezTo>
                  <a:lnTo>
                    <a:pt x="1" y="692"/>
                  </a:lnTo>
                  <a:cubicBezTo>
                    <a:pt x="1" y="833"/>
                    <a:pt x="109" y="903"/>
                    <a:pt x="216" y="903"/>
                  </a:cubicBezTo>
                  <a:cubicBezTo>
                    <a:pt x="324" y="903"/>
                    <a:pt x="432" y="833"/>
                    <a:pt x="432" y="692"/>
                  </a:cubicBezTo>
                  <a:lnTo>
                    <a:pt x="432" y="221"/>
                  </a:lnTo>
                  <a:cubicBezTo>
                    <a:pt x="432" y="101"/>
                    <a:pt x="332" y="0"/>
                    <a:pt x="211"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 name="Google Shape;1745;p69"/>
            <p:cNvSpPr/>
            <p:nvPr/>
          </p:nvSpPr>
          <p:spPr>
            <a:xfrm>
              <a:off x="1193440" y="2619526"/>
              <a:ext cx="27195" cy="11162"/>
            </a:xfrm>
            <a:custGeom>
              <a:avLst/>
              <a:gdLst/>
              <a:ahLst/>
              <a:cxnLst/>
              <a:rect l="l" t="t" r="r" b="b"/>
              <a:pathLst>
                <a:path w="1055" h="433" extrusionOk="0">
                  <a:moveTo>
                    <a:pt x="292" y="1"/>
                  </a:moveTo>
                  <a:cubicBezTo>
                    <a:pt x="1" y="1"/>
                    <a:pt x="1" y="432"/>
                    <a:pt x="292" y="432"/>
                  </a:cubicBezTo>
                  <a:lnTo>
                    <a:pt x="763" y="432"/>
                  </a:lnTo>
                  <a:cubicBezTo>
                    <a:pt x="1054" y="432"/>
                    <a:pt x="1054" y="1"/>
                    <a:pt x="763"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 name="Google Shape;1746;p69"/>
            <p:cNvSpPr/>
            <p:nvPr/>
          </p:nvSpPr>
          <p:spPr>
            <a:xfrm>
              <a:off x="1156218" y="2619526"/>
              <a:ext cx="26912" cy="11162"/>
            </a:xfrm>
            <a:custGeom>
              <a:avLst/>
              <a:gdLst/>
              <a:ahLst/>
              <a:cxnLst/>
              <a:rect l="l" t="t" r="r" b="b"/>
              <a:pathLst>
                <a:path w="1044" h="433" extrusionOk="0">
                  <a:moveTo>
                    <a:pt x="291" y="1"/>
                  </a:moveTo>
                  <a:cubicBezTo>
                    <a:pt x="1" y="1"/>
                    <a:pt x="1" y="432"/>
                    <a:pt x="291" y="432"/>
                  </a:cubicBezTo>
                  <a:lnTo>
                    <a:pt x="763" y="432"/>
                  </a:lnTo>
                  <a:cubicBezTo>
                    <a:pt x="1044" y="432"/>
                    <a:pt x="1044" y="1"/>
                    <a:pt x="763"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 name="Google Shape;1747;p69"/>
            <p:cNvSpPr/>
            <p:nvPr/>
          </p:nvSpPr>
          <p:spPr>
            <a:xfrm>
              <a:off x="997196" y="2296327"/>
              <a:ext cx="11162" cy="23509"/>
            </a:xfrm>
            <a:custGeom>
              <a:avLst/>
              <a:gdLst/>
              <a:ahLst/>
              <a:cxnLst/>
              <a:rect l="l" t="t" r="r" b="b"/>
              <a:pathLst>
                <a:path w="433" h="912" extrusionOk="0">
                  <a:moveTo>
                    <a:pt x="221" y="1"/>
                  </a:moveTo>
                  <a:cubicBezTo>
                    <a:pt x="101" y="1"/>
                    <a:pt x="1" y="101"/>
                    <a:pt x="1" y="221"/>
                  </a:cubicBezTo>
                  <a:lnTo>
                    <a:pt x="1" y="693"/>
                  </a:lnTo>
                  <a:cubicBezTo>
                    <a:pt x="1" y="838"/>
                    <a:pt x="109" y="911"/>
                    <a:pt x="216" y="911"/>
                  </a:cubicBezTo>
                  <a:cubicBezTo>
                    <a:pt x="324" y="911"/>
                    <a:pt x="432" y="838"/>
                    <a:pt x="432" y="693"/>
                  </a:cubicBezTo>
                  <a:lnTo>
                    <a:pt x="432" y="221"/>
                  </a:lnTo>
                  <a:cubicBezTo>
                    <a:pt x="432" y="101"/>
                    <a:pt x="342" y="1"/>
                    <a:pt x="221"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 name="Google Shape;1748;p69"/>
            <p:cNvSpPr/>
            <p:nvPr/>
          </p:nvSpPr>
          <p:spPr>
            <a:xfrm>
              <a:off x="997196" y="2333834"/>
              <a:ext cx="11419" cy="23483"/>
            </a:xfrm>
            <a:custGeom>
              <a:avLst/>
              <a:gdLst/>
              <a:ahLst/>
              <a:cxnLst/>
              <a:rect l="l" t="t" r="r" b="b"/>
              <a:pathLst>
                <a:path w="443" h="911" extrusionOk="0">
                  <a:moveTo>
                    <a:pt x="221" y="0"/>
                  </a:moveTo>
                  <a:cubicBezTo>
                    <a:pt x="91" y="0"/>
                    <a:pt x="1" y="100"/>
                    <a:pt x="1" y="221"/>
                  </a:cubicBezTo>
                  <a:lnTo>
                    <a:pt x="1" y="692"/>
                  </a:lnTo>
                  <a:cubicBezTo>
                    <a:pt x="1" y="838"/>
                    <a:pt x="109" y="910"/>
                    <a:pt x="216" y="910"/>
                  </a:cubicBezTo>
                  <a:cubicBezTo>
                    <a:pt x="324" y="910"/>
                    <a:pt x="432" y="838"/>
                    <a:pt x="432" y="692"/>
                  </a:cubicBezTo>
                  <a:lnTo>
                    <a:pt x="432" y="221"/>
                  </a:lnTo>
                  <a:cubicBezTo>
                    <a:pt x="442" y="100"/>
                    <a:pt x="342" y="0"/>
                    <a:pt x="221"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 name="Google Shape;1749;p69"/>
            <p:cNvSpPr/>
            <p:nvPr/>
          </p:nvSpPr>
          <p:spPr>
            <a:xfrm>
              <a:off x="1008074" y="2321151"/>
              <a:ext cx="26912" cy="11136"/>
            </a:xfrm>
            <a:custGeom>
              <a:avLst/>
              <a:gdLst/>
              <a:ahLst/>
              <a:cxnLst/>
              <a:rect l="l" t="t" r="r" b="b"/>
              <a:pathLst>
                <a:path w="1044" h="432" extrusionOk="0">
                  <a:moveTo>
                    <a:pt x="281" y="1"/>
                  </a:moveTo>
                  <a:cubicBezTo>
                    <a:pt x="0" y="1"/>
                    <a:pt x="0" y="432"/>
                    <a:pt x="281" y="432"/>
                  </a:cubicBezTo>
                  <a:lnTo>
                    <a:pt x="762" y="432"/>
                  </a:lnTo>
                  <a:cubicBezTo>
                    <a:pt x="1043" y="432"/>
                    <a:pt x="1043" y="1"/>
                    <a:pt x="76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 name="Google Shape;1750;p69"/>
            <p:cNvSpPr/>
            <p:nvPr/>
          </p:nvSpPr>
          <p:spPr>
            <a:xfrm>
              <a:off x="970568" y="2321151"/>
              <a:ext cx="27169" cy="11136"/>
            </a:xfrm>
            <a:custGeom>
              <a:avLst/>
              <a:gdLst/>
              <a:ahLst/>
              <a:cxnLst/>
              <a:rect l="l" t="t" r="r" b="b"/>
              <a:pathLst>
                <a:path w="1054" h="432" extrusionOk="0">
                  <a:moveTo>
                    <a:pt x="292" y="1"/>
                  </a:moveTo>
                  <a:cubicBezTo>
                    <a:pt x="1" y="1"/>
                    <a:pt x="1" y="432"/>
                    <a:pt x="292" y="432"/>
                  </a:cubicBezTo>
                  <a:lnTo>
                    <a:pt x="763" y="432"/>
                  </a:lnTo>
                  <a:cubicBezTo>
                    <a:pt x="1054" y="432"/>
                    <a:pt x="1054" y="1"/>
                    <a:pt x="763"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 name="Google Shape;1751;p69"/>
            <p:cNvSpPr/>
            <p:nvPr/>
          </p:nvSpPr>
          <p:spPr>
            <a:xfrm>
              <a:off x="1159569" y="2329297"/>
              <a:ext cx="89242" cy="86200"/>
            </a:xfrm>
            <a:custGeom>
              <a:avLst/>
              <a:gdLst/>
              <a:ahLst/>
              <a:cxnLst/>
              <a:rect l="l" t="t" r="r" b="b"/>
              <a:pathLst>
                <a:path w="3462" h="3344" extrusionOk="0">
                  <a:moveTo>
                    <a:pt x="1736" y="918"/>
                  </a:moveTo>
                  <a:cubicBezTo>
                    <a:pt x="1867" y="1259"/>
                    <a:pt x="2148" y="1540"/>
                    <a:pt x="2489" y="1671"/>
                  </a:cubicBezTo>
                  <a:cubicBezTo>
                    <a:pt x="2142" y="1800"/>
                    <a:pt x="1873" y="2075"/>
                    <a:pt x="1731" y="2411"/>
                  </a:cubicBezTo>
                  <a:lnTo>
                    <a:pt x="1731" y="2411"/>
                  </a:lnTo>
                  <a:cubicBezTo>
                    <a:pt x="1599" y="2075"/>
                    <a:pt x="1321" y="1809"/>
                    <a:pt x="984" y="1671"/>
                  </a:cubicBezTo>
                  <a:cubicBezTo>
                    <a:pt x="1325" y="1540"/>
                    <a:pt x="1606" y="1259"/>
                    <a:pt x="1736" y="918"/>
                  </a:cubicBezTo>
                  <a:close/>
                  <a:moveTo>
                    <a:pt x="1731" y="1"/>
                  </a:moveTo>
                  <a:cubicBezTo>
                    <a:pt x="1641" y="1"/>
                    <a:pt x="1551" y="56"/>
                    <a:pt x="1526" y="166"/>
                  </a:cubicBezTo>
                  <a:cubicBezTo>
                    <a:pt x="1285" y="1079"/>
                    <a:pt x="1144" y="1229"/>
                    <a:pt x="222" y="1460"/>
                  </a:cubicBezTo>
                  <a:cubicBezTo>
                    <a:pt x="1" y="1520"/>
                    <a:pt x="1" y="1821"/>
                    <a:pt x="222" y="1881"/>
                  </a:cubicBezTo>
                  <a:cubicBezTo>
                    <a:pt x="1144" y="2112"/>
                    <a:pt x="1285" y="2263"/>
                    <a:pt x="1526" y="3185"/>
                  </a:cubicBezTo>
                  <a:cubicBezTo>
                    <a:pt x="1551" y="3291"/>
                    <a:pt x="1641" y="3343"/>
                    <a:pt x="1731" y="3343"/>
                  </a:cubicBezTo>
                  <a:cubicBezTo>
                    <a:pt x="1822" y="3343"/>
                    <a:pt x="1912" y="3291"/>
                    <a:pt x="1937" y="3185"/>
                  </a:cubicBezTo>
                  <a:cubicBezTo>
                    <a:pt x="2178" y="2263"/>
                    <a:pt x="2318" y="2112"/>
                    <a:pt x="3241" y="1881"/>
                  </a:cubicBezTo>
                  <a:cubicBezTo>
                    <a:pt x="3462" y="1821"/>
                    <a:pt x="3462" y="1520"/>
                    <a:pt x="3241" y="1460"/>
                  </a:cubicBezTo>
                  <a:cubicBezTo>
                    <a:pt x="2318" y="1229"/>
                    <a:pt x="2178" y="1089"/>
                    <a:pt x="1937" y="166"/>
                  </a:cubicBezTo>
                  <a:cubicBezTo>
                    <a:pt x="1912" y="56"/>
                    <a:pt x="1822" y="1"/>
                    <a:pt x="1731"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2" name="Google Shape;1752;p69"/>
          <p:cNvGrpSpPr/>
          <p:nvPr/>
        </p:nvGrpSpPr>
        <p:grpSpPr>
          <a:xfrm>
            <a:off x="7954595" y="1712493"/>
            <a:ext cx="282109" cy="381687"/>
            <a:chOff x="7954595" y="1712493"/>
            <a:chExt cx="282109" cy="381687"/>
          </a:xfrm>
        </p:grpSpPr>
        <p:sp>
          <p:nvSpPr>
            <p:cNvPr id="1753" name="Google Shape;1753;p69"/>
            <p:cNvSpPr/>
            <p:nvPr/>
          </p:nvSpPr>
          <p:spPr>
            <a:xfrm>
              <a:off x="7954595" y="1712493"/>
              <a:ext cx="282109" cy="381687"/>
            </a:xfrm>
            <a:custGeom>
              <a:avLst/>
              <a:gdLst/>
              <a:ahLst/>
              <a:cxnLst/>
              <a:rect l="l" t="t" r="r" b="b"/>
              <a:pathLst>
                <a:path w="10944" h="14807" extrusionOk="0">
                  <a:moveTo>
                    <a:pt x="2498" y="3702"/>
                  </a:moveTo>
                  <a:cubicBezTo>
                    <a:pt x="2558" y="3702"/>
                    <a:pt x="2619" y="3712"/>
                    <a:pt x="2679" y="3722"/>
                  </a:cubicBezTo>
                  <a:cubicBezTo>
                    <a:pt x="3130" y="3823"/>
                    <a:pt x="3421" y="4264"/>
                    <a:pt x="3331" y="4725"/>
                  </a:cubicBezTo>
                  <a:lnTo>
                    <a:pt x="3050" y="6340"/>
                  </a:lnTo>
                  <a:cubicBezTo>
                    <a:pt x="2978" y="6752"/>
                    <a:pt x="2620" y="7035"/>
                    <a:pt x="2216" y="7035"/>
                  </a:cubicBezTo>
                  <a:cubicBezTo>
                    <a:pt x="2167" y="7035"/>
                    <a:pt x="2117" y="7031"/>
                    <a:pt x="2067" y="7022"/>
                  </a:cubicBezTo>
                  <a:cubicBezTo>
                    <a:pt x="1605" y="6942"/>
                    <a:pt x="1294" y="6501"/>
                    <a:pt x="1375" y="6049"/>
                  </a:cubicBezTo>
                  <a:lnTo>
                    <a:pt x="1555" y="5056"/>
                  </a:lnTo>
                  <a:lnTo>
                    <a:pt x="1666" y="4404"/>
                  </a:lnTo>
                  <a:cubicBezTo>
                    <a:pt x="1736" y="4003"/>
                    <a:pt x="2087" y="3702"/>
                    <a:pt x="2498" y="3702"/>
                  </a:cubicBezTo>
                  <a:close/>
                  <a:moveTo>
                    <a:pt x="4610" y="4075"/>
                  </a:moveTo>
                  <a:cubicBezTo>
                    <a:pt x="4668" y="4075"/>
                    <a:pt x="4727" y="4081"/>
                    <a:pt x="4785" y="4093"/>
                  </a:cubicBezTo>
                  <a:cubicBezTo>
                    <a:pt x="5237" y="4194"/>
                    <a:pt x="5527" y="4635"/>
                    <a:pt x="5447" y="5096"/>
                  </a:cubicBezTo>
                  <a:lnTo>
                    <a:pt x="5387" y="5407"/>
                  </a:lnTo>
                  <a:cubicBezTo>
                    <a:pt x="5359" y="5566"/>
                    <a:pt x="5484" y="5661"/>
                    <a:pt x="5607" y="5661"/>
                  </a:cubicBezTo>
                  <a:cubicBezTo>
                    <a:pt x="5702" y="5661"/>
                    <a:pt x="5796" y="5604"/>
                    <a:pt x="5818" y="5478"/>
                  </a:cubicBezTo>
                  <a:lnTo>
                    <a:pt x="5868" y="5177"/>
                  </a:lnTo>
                  <a:lnTo>
                    <a:pt x="5868" y="5157"/>
                  </a:lnTo>
                  <a:cubicBezTo>
                    <a:pt x="5938" y="4738"/>
                    <a:pt x="6297" y="4455"/>
                    <a:pt x="6700" y="4455"/>
                  </a:cubicBezTo>
                  <a:cubicBezTo>
                    <a:pt x="6759" y="4455"/>
                    <a:pt x="6820" y="4462"/>
                    <a:pt x="6882" y="4475"/>
                  </a:cubicBezTo>
                  <a:cubicBezTo>
                    <a:pt x="7323" y="4585"/>
                    <a:pt x="7604" y="5016"/>
                    <a:pt x="7523" y="5458"/>
                  </a:cubicBezTo>
                  <a:lnTo>
                    <a:pt x="7363" y="6420"/>
                  </a:lnTo>
                  <a:lnTo>
                    <a:pt x="5337" y="6059"/>
                  </a:lnTo>
                  <a:cubicBezTo>
                    <a:pt x="5318" y="6056"/>
                    <a:pt x="5300" y="6055"/>
                    <a:pt x="5282" y="6055"/>
                  </a:cubicBezTo>
                  <a:cubicBezTo>
                    <a:pt x="5124" y="6055"/>
                    <a:pt x="4992" y="6168"/>
                    <a:pt x="4956" y="6330"/>
                  </a:cubicBezTo>
                  <a:lnTo>
                    <a:pt x="4875" y="6812"/>
                  </a:lnTo>
                  <a:cubicBezTo>
                    <a:pt x="4855" y="6942"/>
                    <a:pt x="4845" y="7083"/>
                    <a:pt x="4855" y="7213"/>
                  </a:cubicBezTo>
                  <a:cubicBezTo>
                    <a:pt x="4693" y="7346"/>
                    <a:pt x="4507" y="7406"/>
                    <a:pt x="4325" y="7406"/>
                  </a:cubicBezTo>
                  <a:cubicBezTo>
                    <a:pt x="3889" y="7406"/>
                    <a:pt x="3478" y="7063"/>
                    <a:pt x="3471" y="6561"/>
                  </a:cubicBezTo>
                  <a:cubicBezTo>
                    <a:pt x="3471" y="6511"/>
                    <a:pt x="3481" y="6461"/>
                    <a:pt x="3491" y="6410"/>
                  </a:cubicBezTo>
                  <a:lnTo>
                    <a:pt x="3772" y="4775"/>
                  </a:lnTo>
                  <a:cubicBezTo>
                    <a:pt x="3851" y="4364"/>
                    <a:pt x="4213" y="4075"/>
                    <a:pt x="4610" y="4075"/>
                  </a:cubicBezTo>
                  <a:close/>
                  <a:moveTo>
                    <a:pt x="9579" y="0"/>
                  </a:moveTo>
                  <a:cubicBezTo>
                    <a:pt x="9321" y="0"/>
                    <a:pt x="9064" y="77"/>
                    <a:pt x="8847" y="232"/>
                  </a:cubicBezTo>
                  <a:cubicBezTo>
                    <a:pt x="8557" y="422"/>
                    <a:pt x="8366" y="733"/>
                    <a:pt x="8296" y="1084"/>
                  </a:cubicBezTo>
                  <a:lnTo>
                    <a:pt x="7694" y="4505"/>
                  </a:lnTo>
                  <a:cubicBezTo>
                    <a:pt x="7513" y="4264"/>
                    <a:pt x="7253" y="4103"/>
                    <a:pt x="6962" y="4033"/>
                  </a:cubicBezTo>
                  <a:cubicBezTo>
                    <a:pt x="6875" y="4015"/>
                    <a:pt x="6787" y="4007"/>
                    <a:pt x="6700" y="4007"/>
                  </a:cubicBezTo>
                  <a:cubicBezTo>
                    <a:pt x="6446" y="4007"/>
                    <a:pt x="6196" y="4082"/>
                    <a:pt x="5979" y="4224"/>
                  </a:cubicBezTo>
                  <a:cubicBezTo>
                    <a:pt x="5899" y="4284"/>
                    <a:pt x="5828" y="4344"/>
                    <a:pt x="5768" y="4414"/>
                  </a:cubicBezTo>
                  <a:cubicBezTo>
                    <a:pt x="5554" y="3918"/>
                    <a:pt x="5079" y="3637"/>
                    <a:pt x="4590" y="3637"/>
                  </a:cubicBezTo>
                  <a:cubicBezTo>
                    <a:pt x="4348" y="3637"/>
                    <a:pt x="4102" y="3706"/>
                    <a:pt x="3882" y="3853"/>
                  </a:cubicBezTo>
                  <a:cubicBezTo>
                    <a:pt x="3802" y="3913"/>
                    <a:pt x="3732" y="3973"/>
                    <a:pt x="3672" y="4043"/>
                  </a:cubicBezTo>
                  <a:cubicBezTo>
                    <a:pt x="3501" y="3662"/>
                    <a:pt x="3170" y="3381"/>
                    <a:pt x="2769" y="3301"/>
                  </a:cubicBezTo>
                  <a:cubicBezTo>
                    <a:pt x="2675" y="3280"/>
                    <a:pt x="2581" y="3270"/>
                    <a:pt x="2488" y="3270"/>
                  </a:cubicBezTo>
                  <a:cubicBezTo>
                    <a:pt x="1884" y="3270"/>
                    <a:pt x="1349" y="3706"/>
                    <a:pt x="1244" y="4324"/>
                  </a:cubicBezTo>
                  <a:lnTo>
                    <a:pt x="953" y="5969"/>
                  </a:lnTo>
                  <a:lnTo>
                    <a:pt x="552" y="8226"/>
                  </a:lnTo>
                  <a:cubicBezTo>
                    <a:pt x="532" y="8336"/>
                    <a:pt x="612" y="8457"/>
                    <a:pt x="733" y="8477"/>
                  </a:cubicBezTo>
                  <a:lnTo>
                    <a:pt x="773" y="8477"/>
                  </a:lnTo>
                  <a:cubicBezTo>
                    <a:pt x="873" y="8477"/>
                    <a:pt x="963" y="8396"/>
                    <a:pt x="984" y="8296"/>
                  </a:cubicBezTo>
                  <a:lnTo>
                    <a:pt x="1214" y="6982"/>
                  </a:lnTo>
                  <a:cubicBezTo>
                    <a:pt x="1405" y="7233"/>
                    <a:pt x="1686" y="7393"/>
                    <a:pt x="1987" y="7454"/>
                  </a:cubicBezTo>
                  <a:cubicBezTo>
                    <a:pt x="2067" y="7464"/>
                    <a:pt x="2137" y="7474"/>
                    <a:pt x="2217" y="7474"/>
                  </a:cubicBezTo>
                  <a:cubicBezTo>
                    <a:pt x="2478" y="7474"/>
                    <a:pt x="2739" y="7393"/>
                    <a:pt x="2950" y="7233"/>
                  </a:cubicBezTo>
                  <a:cubicBezTo>
                    <a:pt x="3020" y="7193"/>
                    <a:pt x="3080" y="7133"/>
                    <a:pt x="3140" y="7072"/>
                  </a:cubicBezTo>
                  <a:cubicBezTo>
                    <a:pt x="3350" y="7556"/>
                    <a:pt x="3825" y="7839"/>
                    <a:pt x="4314" y="7839"/>
                  </a:cubicBezTo>
                  <a:cubicBezTo>
                    <a:pt x="4525" y="7839"/>
                    <a:pt x="4739" y="7786"/>
                    <a:pt x="4936" y="7674"/>
                  </a:cubicBezTo>
                  <a:cubicBezTo>
                    <a:pt x="4996" y="7825"/>
                    <a:pt x="5066" y="7965"/>
                    <a:pt x="5156" y="8096"/>
                  </a:cubicBezTo>
                  <a:cubicBezTo>
                    <a:pt x="5417" y="8467"/>
                    <a:pt x="5818" y="8727"/>
                    <a:pt x="6270" y="8808"/>
                  </a:cubicBezTo>
                  <a:lnTo>
                    <a:pt x="7052" y="8938"/>
                  </a:lnTo>
                  <a:lnTo>
                    <a:pt x="6801" y="10332"/>
                  </a:lnTo>
                  <a:cubicBezTo>
                    <a:pt x="6781" y="10453"/>
                    <a:pt x="6861" y="10563"/>
                    <a:pt x="6982" y="10583"/>
                  </a:cubicBezTo>
                  <a:lnTo>
                    <a:pt x="7012" y="10583"/>
                  </a:lnTo>
                  <a:cubicBezTo>
                    <a:pt x="7122" y="10583"/>
                    <a:pt x="7213" y="10513"/>
                    <a:pt x="7233" y="10403"/>
                  </a:cubicBezTo>
                  <a:lnTo>
                    <a:pt x="7513" y="8798"/>
                  </a:lnTo>
                  <a:cubicBezTo>
                    <a:pt x="7533" y="8687"/>
                    <a:pt x="7453" y="8567"/>
                    <a:pt x="7333" y="8547"/>
                  </a:cubicBezTo>
                  <a:lnTo>
                    <a:pt x="6340" y="8376"/>
                  </a:lnTo>
                  <a:cubicBezTo>
                    <a:pt x="5638" y="8246"/>
                    <a:pt x="5166" y="7584"/>
                    <a:pt x="5297" y="6872"/>
                  </a:cubicBezTo>
                  <a:lnTo>
                    <a:pt x="5357" y="6501"/>
                  </a:lnTo>
                  <a:lnTo>
                    <a:pt x="7493" y="6872"/>
                  </a:lnTo>
                  <a:lnTo>
                    <a:pt x="9369" y="7213"/>
                  </a:lnTo>
                  <a:lnTo>
                    <a:pt x="8155" y="14084"/>
                  </a:lnTo>
                  <a:cubicBezTo>
                    <a:pt x="8129" y="14250"/>
                    <a:pt x="7997" y="14362"/>
                    <a:pt x="7844" y="14362"/>
                  </a:cubicBezTo>
                  <a:cubicBezTo>
                    <a:pt x="7821" y="14362"/>
                    <a:pt x="7798" y="14360"/>
                    <a:pt x="7774" y="14355"/>
                  </a:cubicBezTo>
                  <a:lnTo>
                    <a:pt x="1284" y="13221"/>
                  </a:lnTo>
                  <a:cubicBezTo>
                    <a:pt x="1104" y="13181"/>
                    <a:pt x="984" y="13011"/>
                    <a:pt x="1014" y="12830"/>
                  </a:cubicBezTo>
                  <a:lnTo>
                    <a:pt x="1224" y="11646"/>
                  </a:lnTo>
                  <a:cubicBezTo>
                    <a:pt x="1244" y="11526"/>
                    <a:pt x="1164" y="11416"/>
                    <a:pt x="1054" y="11396"/>
                  </a:cubicBezTo>
                  <a:lnTo>
                    <a:pt x="793" y="11345"/>
                  </a:lnTo>
                  <a:cubicBezTo>
                    <a:pt x="602" y="11315"/>
                    <a:pt x="472" y="11135"/>
                    <a:pt x="502" y="10944"/>
                  </a:cubicBezTo>
                  <a:lnTo>
                    <a:pt x="823" y="9149"/>
                  </a:lnTo>
                  <a:cubicBezTo>
                    <a:pt x="852" y="8989"/>
                    <a:pt x="724" y="8894"/>
                    <a:pt x="599" y="8894"/>
                  </a:cubicBezTo>
                  <a:cubicBezTo>
                    <a:pt x="505" y="8894"/>
                    <a:pt x="413" y="8948"/>
                    <a:pt x="392" y="9069"/>
                  </a:cubicBezTo>
                  <a:lnTo>
                    <a:pt x="81" y="10864"/>
                  </a:lnTo>
                  <a:cubicBezTo>
                    <a:pt x="1" y="11295"/>
                    <a:pt x="291" y="11697"/>
                    <a:pt x="713" y="11777"/>
                  </a:cubicBezTo>
                  <a:lnTo>
                    <a:pt x="763" y="11787"/>
                  </a:lnTo>
                  <a:lnTo>
                    <a:pt x="592" y="12750"/>
                  </a:lnTo>
                  <a:cubicBezTo>
                    <a:pt x="512" y="13171"/>
                    <a:pt x="793" y="13572"/>
                    <a:pt x="1214" y="13642"/>
                  </a:cubicBezTo>
                  <a:lnTo>
                    <a:pt x="7704" y="14796"/>
                  </a:lnTo>
                  <a:cubicBezTo>
                    <a:pt x="7748" y="14803"/>
                    <a:pt x="7791" y="14807"/>
                    <a:pt x="7834" y="14807"/>
                  </a:cubicBezTo>
                  <a:cubicBezTo>
                    <a:pt x="8205" y="14807"/>
                    <a:pt x="8534" y="14543"/>
                    <a:pt x="8597" y="14174"/>
                  </a:cubicBezTo>
                  <a:lnTo>
                    <a:pt x="10482" y="3462"/>
                  </a:lnTo>
                  <a:cubicBezTo>
                    <a:pt x="10511" y="3297"/>
                    <a:pt x="10386" y="3203"/>
                    <a:pt x="10264" y="3203"/>
                  </a:cubicBezTo>
                  <a:cubicBezTo>
                    <a:pt x="10170" y="3203"/>
                    <a:pt x="10079" y="3259"/>
                    <a:pt x="10061" y="3381"/>
                  </a:cubicBezTo>
                  <a:lnTo>
                    <a:pt x="9459" y="6792"/>
                  </a:lnTo>
                  <a:lnTo>
                    <a:pt x="7784" y="6491"/>
                  </a:lnTo>
                  <a:lnTo>
                    <a:pt x="7844" y="6170"/>
                  </a:lnTo>
                  <a:lnTo>
                    <a:pt x="8717" y="1165"/>
                  </a:lnTo>
                  <a:cubicBezTo>
                    <a:pt x="8757" y="934"/>
                    <a:pt x="8898" y="723"/>
                    <a:pt x="9088" y="593"/>
                  </a:cubicBezTo>
                  <a:cubicBezTo>
                    <a:pt x="9222" y="496"/>
                    <a:pt x="9384" y="443"/>
                    <a:pt x="9549" y="443"/>
                  </a:cubicBezTo>
                  <a:cubicBezTo>
                    <a:pt x="9606" y="443"/>
                    <a:pt x="9664" y="450"/>
                    <a:pt x="9720" y="462"/>
                  </a:cubicBezTo>
                  <a:cubicBezTo>
                    <a:pt x="10172" y="553"/>
                    <a:pt x="10472" y="984"/>
                    <a:pt x="10392" y="1435"/>
                  </a:cubicBezTo>
                  <a:lnTo>
                    <a:pt x="10202" y="2529"/>
                  </a:lnTo>
                  <a:cubicBezTo>
                    <a:pt x="10173" y="2693"/>
                    <a:pt x="10299" y="2787"/>
                    <a:pt x="10422" y="2787"/>
                  </a:cubicBezTo>
                  <a:cubicBezTo>
                    <a:pt x="10517" y="2787"/>
                    <a:pt x="10611" y="2731"/>
                    <a:pt x="10633" y="2609"/>
                  </a:cubicBezTo>
                  <a:lnTo>
                    <a:pt x="10824" y="1516"/>
                  </a:lnTo>
                  <a:cubicBezTo>
                    <a:pt x="10944" y="823"/>
                    <a:pt x="10493" y="161"/>
                    <a:pt x="9810" y="21"/>
                  </a:cubicBezTo>
                  <a:cubicBezTo>
                    <a:pt x="9734" y="7"/>
                    <a:pt x="9657" y="0"/>
                    <a:pt x="9579"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 name="Google Shape;1754;p69"/>
            <p:cNvSpPr/>
            <p:nvPr/>
          </p:nvSpPr>
          <p:spPr>
            <a:xfrm>
              <a:off x="7989678" y="1919641"/>
              <a:ext cx="58283" cy="55009"/>
            </a:xfrm>
            <a:custGeom>
              <a:avLst/>
              <a:gdLst/>
              <a:ahLst/>
              <a:cxnLst/>
              <a:rect l="l" t="t" r="r" b="b"/>
              <a:pathLst>
                <a:path w="2261" h="2134" extrusionOk="0">
                  <a:moveTo>
                    <a:pt x="1047" y="872"/>
                  </a:moveTo>
                  <a:lnTo>
                    <a:pt x="1358" y="932"/>
                  </a:lnTo>
                  <a:lnTo>
                    <a:pt x="1247" y="1233"/>
                  </a:lnTo>
                  <a:lnTo>
                    <a:pt x="937" y="1173"/>
                  </a:lnTo>
                  <a:lnTo>
                    <a:pt x="1047" y="872"/>
                  </a:lnTo>
                  <a:close/>
                  <a:moveTo>
                    <a:pt x="1061" y="1"/>
                  </a:moveTo>
                  <a:cubicBezTo>
                    <a:pt x="990" y="1"/>
                    <a:pt x="925" y="25"/>
                    <a:pt x="906" y="70"/>
                  </a:cubicBezTo>
                  <a:lnTo>
                    <a:pt x="756" y="441"/>
                  </a:lnTo>
                  <a:lnTo>
                    <a:pt x="485" y="391"/>
                  </a:lnTo>
                  <a:cubicBezTo>
                    <a:pt x="480" y="390"/>
                    <a:pt x="476" y="390"/>
                    <a:pt x="471" y="390"/>
                  </a:cubicBezTo>
                  <a:cubicBezTo>
                    <a:pt x="310" y="390"/>
                    <a:pt x="239" y="722"/>
                    <a:pt x="415" y="752"/>
                  </a:cubicBezTo>
                  <a:lnTo>
                    <a:pt x="626" y="792"/>
                  </a:lnTo>
                  <a:lnTo>
                    <a:pt x="515" y="1093"/>
                  </a:lnTo>
                  <a:lnTo>
                    <a:pt x="234" y="1043"/>
                  </a:lnTo>
                  <a:cubicBezTo>
                    <a:pt x="228" y="1041"/>
                    <a:pt x="222" y="1041"/>
                    <a:pt x="216" y="1041"/>
                  </a:cubicBezTo>
                  <a:cubicBezTo>
                    <a:pt x="68" y="1041"/>
                    <a:pt x="0" y="1375"/>
                    <a:pt x="164" y="1404"/>
                  </a:cubicBezTo>
                  <a:lnTo>
                    <a:pt x="375" y="1444"/>
                  </a:lnTo>
                  <a:lnTo>
                    <a:pt x="254" y="1805"/>
                  </a:lnTo>
                  <a:cubicBezTo>
                    <a:pt x="237" y="1900"/>
                    <a:pt x="355" y="2003"/>
                    <a:pt x="498" y="2003"/>
                  </a:cubicBezTo>
                  <a:cubicBezTo>
                    <a:pt x="520" y="2003"/>
                    <a:pt x="542" y="2001"/>
                    <a:pt x="565" y="1995"/>
                  </a:cubicBezTo>
                  <a:cubicBezTo>
                    <a:pt x="606" y="1985"/>
                    <a:pt x="626" y="1975"/>
                    <a:pt x="646" y="1945"/>
                  </a:cubicBezTo>
                  <a:lnTo>
                    <a:pt x="806" y="1524"/>
                  </a:lnTo>
                  <a:lnTo>
                    <a:pt x="1117" y="1574"/>
                  </a:lnTo>
                  <a:lnTo>
                    <a:pt x="977" y="1925"/>
                  </a:lnTo>
                  <a:cubicBezTo>
                    <a:pt x="959" y="2029"/>
                    <a:pt x="1092" y="2134"/>
                    <a:pt x="1233" y="2134"/>
                  </a:cubicBezTo>
                  <a:cubicBezTo>
                    <a:pt x="1254" y="2134"/>
                    <a:pt x="1276" y="2131"/>
                    <a:pt x="1298" y="2126"/>
                  </a:cubicBezTo>
                  <a:cubicBezTo>
                    <a:pt x="1328" y="2116"/>
                    <a:pt x="1358" y="2096"/>
                    <a:pt x="1378" y="2076"/>
                  </a:cubicBezTo>
                  <a:lnTo>
                    <a:pt x="1538" y="1654"/>
                  </a:lnTo>
                  <a:lnTo>
                    <a:pt x="1809" y="1705"/>
                  </a:lnTo>
                  <a:cubicBezTo>
                    <a:pt x="1849" y="1705"/>
                    <a:pt x="1889" y="1695"/>
                    <a:pt x="1920" y="1664"/>
                  </a:cubicBezTo>
                  <a:cubicBezTo>
                    <a:pt x="2030" y="1574"/>
                    <a:pt x="1990" y="1364"/>
                    <a:pt x="1879" y="1343"/>
                  </a:cubicBezTo>
                  <a:lnTo>
                    <a:pt x="1669" y="1303"/>
                  </a:lnTo>
                  <a:lnTo>
                    <a:pt x="1779" y="1002"/>
                  </a:lnTo>
                  <a:lnTo>
                    <a:pt x="2060" y="1053"/>
                  </a:lnTo>
                  <a:cubicBezTo>
                    <a:pt x="2100" y="1053"/>
                    <a:pt x="2130" y="1043"/>
                    <a:pt x="2160" y="1012"/>
                  </a:cubicBezTo>
                  <a:cubicBezTo>
                    <a:pt x="2261" y="922"/>
                    <a:pt x="2241" y="712"/>
                    <a:pt x="2120" y="691"/>
                  </a:cubicBezTo>
                  <a:lnTo>
                    <a:pt x="1910" y="651"/>
                  </a:lnTo>
                  <a:lnTo>
                    <a:pt x="2030" y="350"/>
                  </a:lnTo>
                  <a:cubicBezTo>
                    <a:pt x="2049" y="203"/>
                    <a:pt x="1905" y="134"/>
                    <a:pt x="1785" y="134"/>
                  </a:cubicBezTo>
                  <a:cubicBezTo>
                    <a:pt x="1717" y="134"/>
                    <a:pt x="1657" y="156"/>
                    <a:pt x="1639" y="200"/>
                  </a:cubicBezTo>
                  <a:lnTo>
                    <a:pt x="1488" y="581"/>
                  </a:lnTo>
                  <a:lnTo>
                    <a:pt x="1187" y="521"/>
                  </a:lnTo>
                  <a:lnTo>
                    <a:pt x="1298" y="220"/>
                  </a:lnTo>
                  <a:cubicBezTo>
                    <a:pt x="1323" y="69"/>
                    <a:pt x="1182" y="1"/>
                    <a:pt x="1061"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 name="Google Shape;1755;p69"/>
            <p:cNvSpPr/>
            <p:nvPr/>
          </p:nvSpPr>
          <p:spPr>
            <a:xfrm>
              <a:off x="8047935" y="1926626"/>
              <a:ext cx="23690" cy="56968"/>
            </a:xfrm>
            <a:custGeom>
              <a:avLst/>
              <a:gdLst/>
              <a:ahLst/>
              <a:cxnLst/>
              <a:rect l="l" t="t" r="r" b="b"/>
              <a:pathLst>
                <a:path w="919" h="2210" extrusionOk="0">
                  <a:moveTo>
                    <a:pt x="674" y="0"/>
                  </a:moveTo>
                  <a:cubicBezTo>
                    <a:pt x="655" y="0"/>
                    <a:pt x="638" y="3"/>
                    <a:pt x="622" y="9"/>
                  </a:cubicBezTo>
                  <a:lnTo>
                    <a:pt x="181" y="180"/>
                  </a:lnTo>
                  <a:cubicBezTo>
                    <a:pt x="1" y="252"/>
                    <a:pt x="47" y="543"/>
                    <a:pt x="204" y="543"/>
                  </a:cubicBezTo>
                  <a:cubicBezTo>
                    <a:pt x="222" y="543"/>
                    <a:pt x="241" y="539"/>
                    <a:pt x="261" y="531"/>
                  </a:cubicBezTo>
                  <a:lnTo>
                    <a:pt x="362" y="491"/>
                  </a:lnTo>
                  <a:lnTo>
                    <a:pt x="91" y="2015"/>
                  </a:lnTo>
                  <a:cubicBezTo>
                    <a:pt x="81" y="2065"/>
                    <a:pt x="101" y="2116"/>
                    <a:pt x="141" y="2136"/>
                  </a:cubicBezTo>
                  <a:cubicBezTo>
                    <a:pt x="204" y="2185"/>
                    <a:pt x="287" y="2209"/>
                    <a:pt x="369" y="2209"/>
                  </a:cubicBezTo>
                  <a:cubicBezTo>
                    <a:pt x="404" y="2209"/>
                    <a:pt x="439" y="2205"/>
                    <a:pt x="472" y="2196"/>
                  </a:cubicBezTo>
                  <a:cubicBezTo>
                    <a:pt x="512" y="2186"/>
                    <a:pt x="552" y="2146"/>
                    <a:pt x="562" y="2106"/>
                  </a:cubicBezTo>
                  <a:lnTo>
                    <a:pt x="893" y="190"/>
                  </a:lnTo>
                  <a:cubicBezTo>
                    <a:pt x="919" y="88"/>
                    <a:pt x="779" y="0"/>
                    <a:pt x="674"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 name="Google Shape;1756;p69"/>
            <p:cNvSpPr/>
            <p:nvPr/>
          </p:nvSpPr>
          <p:spPr>
            <a:xfrm>
              <a:off x="8009424" y="1992411"/>
              <a:ext cx="39826" cy="54777"/>
            </a:xfrm>
            <a:custGeom>
              <a:avLst/>
              <a:gdLst/>
              <a:ahLst/>
              <a:cxnLst/>
              <a:rect l="l" t="t" r="r" b="b"/>
              <a:pathLst>
                <a:path w="1545" h="2125" extrusionOk="0">
                  <a:moveTo>
                    <a:pt x="642" y="356"/>
                  </a:moveTo>
                  <a:lnTo>
                    <a:pt x="943" y="406"/>
                  </a:lnTo>
                  <a:cubicBezTo>
                    <a:pt x="1003" y="416"/>
                    <a:pt x="1053" y="446"/>
                    <a:pt x="1093" y="496"/>
                  </a:cubicBezTo>
                  <a:cubicBezTo>
                    <a:pt x="1123" y="547"/>
                    <a:pt x="1133" y="607"/>
                    <a:pt x="1123" y="667"/>
                  </a:cubicBezTo>
                  <a:lnTo>
                    <a:pt x="1123" y="677"/>
                  </a:lnTo>
                  <a:cubicBezTo>
                    <a:pt x="1113" y="737"/>
                    <a:pt x="1083" y="797"/>
                    <a:pt x="1033" y="838"/>
                  </a:cubicBezTo>
                  <a:cubicBezTo>
                    <a:pt x="1000" y="864"/>
                    <a:pt x="962" y="878"/>
                    <a:pt x="922" y="878"/>
                  </a:cubicBezTo>
                  <a:cubicBezTo>
                    <a:pt x="903" y="878"/>
                    <a:pt x="883" y="874"/>
                    <a:pt x="863" y="868"/>
                  </a:cubicBezTo>
                  <a:lnTo>
                    <a:pt x="552" y="817"/>
                  </a:lnTo>
                  <a:lnTo>
                    <a:pt x="642" y="356"/>
                  </a:lnTo>
                  <a:close/>
                  <a:moveTo>
                    <a:pt x="512" y="1098"/>
                  </a:moveTo>
                  <a:lnTo>
                    <a:pt x="813" y="1158"/>
                  </a:lnTo>
                  <a:cubicBezTo>
                    <a:pt x="893" y="1158"/>
                    <a:pt x="953" y="1199"/>
                    <a:pt x="1003" y="1259"/>
                  </a:cubicBezTo>
                  <a:cubicBezTo>
                    <a:pt x="1043" y="1329"/>
                    <a:pt x="1053" y="1409"/>
                    <a:pt x="1033" y="1479"/>
                  </a:cubicBezTo>
                  <a:lnTo>
                    <a:pt x="1033" y="1489"/>
                  </a:lnTo>
                  <a:lnTo>
                    <a:pt x="1023" y="1530"/>
                  </a:lnTo>
                  <a:cubicBezTo>
                    <a:pt x="997" y="1703"/>
                    <a:pt x="911" y="1787"/>
                    <a:pt x="772" y="1787"/>
                  </a:cubicBezTo>
                  <a:cubicBezTo>
                    <a:pt x="750" y="1787"/>
                    <a:pt x="727" y="1784"/>
                    <a:pt x="702" y="1780"/>
                  </a:cubicBezTo>
                  <a:lnTo>
                    <a:pt x="391" y="1730"/>
                  </a:lnTo>
                  <a:lnTo>
                    <a:pt x="512" y="1098"/>
                  </a:lnTo>
                  <a:close/>
                  <a:moveTo>
                    <a:pt x="466" y="1"/>
                  </a:moveTo>
                  <a:cubicBezTo>
                    <a:pt x="438" y="1"/>
                    <a:pt x="410" y="8"/>
                    <a:pt x="381" y="15"/>
                  </a:cubicBezTo>
                  <a:cubicBezTo>
                    <a:pt x="351" y="25"/>
                    <a:pt x="321" y="55"/>
                    <a:pt x="321" y="95"/>
                  </a:cubicBezTo>
                  <a:lnTo>
                    <a:pt x="10" y="1871"/>
                  </a:lnTo>
                  <a:cubicBezTo>
                    <a:pt x="0" y="1901"/>
                    <a:pt x="10" y="1931"/>
                    <a:pt x="40" y="1951"/>
                  </a:cubicBezTo>
                  <a:cubicBezTo>
                    <a:pt x="60" y="1981"/>
                    <a:pt x="100" y="2001"/>
                    <a:pt x="140" y="2011"/>
                  </a:cubicBezTo>
                  <a:lnTo>
                    <a:pt x="722" y="2111"/>
                  </a:lnTo>
                  <a:cubicBezTo>
                    <a:pt x="766" y="2120"/>
                    <a:pt x="810" y="2125"/>
                    <a:pt x="853" y="2125"/>
                  </a:cubicBezTo>
                  <a:cubicBezTo>
                    <a:pt x="958" y="2125"/>
                    <a:pt x="1058" y="2098"/>
                    <a:pt x="1144" y="2041"/>
                  </a:cubicBezTo>
                  <a:cubicBezTo>
                    <a:pt x="1274" y="1941"/>
                    <a:pt x="1364" y="1790"/>
                    <a:pt x="1374" y="1630"/>
                  </a:cubicBezTo>
                  <a:lnTo>
                    <a:pt x="1384" y="1570"/>
                  </a:lnTo>
                  <a:cubicBezTo>
                    <a:pt x="1404" y="1469"/>
                    <a:pt x="1404" y="1359"/>
                    <a:pt x="1364" y="1259"/>
                  </a:cubicBezTo>
                  <a:cubicBezTo>
                    <a:pt x="1324" y="1179"/>
                    <a:pt x="1254" y="1118"/>
                    <a:pt x="1184" y="1068"/>
                  </a:cubicBezTo>
                  <a:cubicBezTo>
                    <a:pt x="1344" y="1028"/>
                    <a:pt x="1454" y="898"/>
                    <a:pt x="1495" y="677"/>
                  </a:cubicBezTo>
                  <a:cubicBezTo>
                    <a:pt x="1545" y="356"/>
                    <a:pt x="1394" y="165"/>
                    <a:pt x="1023" y="95"/>
                  </a:cubicBezTo>
                  <a:lnTo>
                    <a:pt x="502" y="5"/>
                  </a:lnTo>
                  <a:cubicBezTo>
                    <a:pt x="490" y="2"/>
                    <a:pt x="478" y="1"/>
                    <a:pt x="466"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 name="Google Shape;1757;p69"/>
            <p:cNvSpPr/>
            <p:nvPr/>
          </p:nvSpPr>
          <p:spPr>
            <a:xfrm>
              <a:off x="8048966" y="1999139"/>
              <a:ext cx="41656" cy="56607"/>
            </a:xfrm>
            <a:custGeom>
              <a:avLst/>
              <a:gdLst/>
              <a:ahLst/>
              <a:cxnLst/>
              <a:rect l="l" t="t" r="r" b="b"/>
              <a:pathLst>
                <a:path w="1616" h="2196" extrusionOk="0">
                  <a:moveTo>
                    <a:pt x="643" y="356"/>
                  </a:moveTo>
                  <a:lnTo>
                    <a:pt x="944" y="406"/>
                  </a:lnTo>
                  <a:cubicBezTo>
                    <a:pt x="1124" y="416"/>
                    <a:pt x="1244" y="587"/>
                    <a:pt x="1184" y="757"/>
                  </a:cubicBezTo>
                  <a:cubicBezTo>
                    <a:pt x="1184" y="901"/>
                    <a:pt x="1063" y="1009"/>
                    <a:pt x="922" y="1009"/>
                  </a:cubicBezTo>
                  <a:cubicBezTo>
                    <a:pt x="896" y="1009"/>
                    <a:pt x="870" y="1006"/>
                    <a:pt x="843" y="998"/>
                  </a:cubicBezTo>
                  <a:lnTo>
                    <a:pt x="542" y="938"/>
                  </a:lnTo>
                  <a:lnTo>
                    <a:pt x="643" y="356"/>
                  </a:lnTo>
                  <a:close/>
                  <a:moveTo>
                    <a:pt x="432" y="1"/>
                  </a:moveTo>
                  <a:cubicBezTo>
                    <a:pt x="407" y="1"/>
                    <a:pt x="387" y="10"/>
                    <a:pt x="372" y="25"/>
                  </a:cubicBezTo>
                  <a:cubicBezTo>
                    <a:pt x="342" y="35"/>
                    <a:pt x="332" y="65"/>
                    <a:pt x="322" y="95"/>
                  </a:cubicBezTo>
                  <a:lnTo>
                    <a:pt x="11" y="1870"/>
                  </a:lnTo>
                  <a:cubicBezTo>
                    <a:pt x="1" y="1911"/>
                    <a:pt x="21" y="1941"/>
                    <a:pt x="51" y="1961"/>
                  </a:cubicBezTo>
                  <a:cubicBezTo>
                    <a:pt x="100" y="2003"/>
                    <a:pt x="159" y="2020"/>
                    <a:pt x="220" y="2020"/>
                  </a:cubicBezTo>
                  <a:cubicBezTo>
                    <a:pt x="247" y="2020"/>
                    <a:pt x="274" y="2017"/>
                    <a:pt x="302" y="2011"/>
                  </a:cubicBezTo>
                  <a:cubicBezTo>
                    <a:pt x="332" y="2001"/>
                    <a:pt x="362" y="1971"/>
                    <a:pt x="362" y="1931"/>
                  </a:cubicBezTo>
                  <a:lnTo>
                    <a:pt x="492" y="1218"/>
                  </a:lnTo>
                  <a:lnTo>
                    <a:pt x="723" y="1259"/>
                  </a:lnTo>
                  <a:lnTo>
                    <a:pt x="974" y="2081"/>
                  </a:lnTo>
                  <a:cubicBezTo>
                    <a:pt x="984" y="2141"/>
                    <a:pt x="1024" y="2181"/>
                    <a:pt x="1084" y="2191"/>
                  </a:cubicBezTo>
                  <a:cubicBezTo>
                    <a:pt x="1097" y="2194"/>
                    <a:pt x="1110" y="2195"/>
                    <a:pt x="1123" y="2195"/>
                  </a:cubicBezTo>
                  <a:cubicBezTo>
                    <a:pt x="1164" y="2195"/>
                    <a:pt x="1207" y="2184"/>
                    <a:pt x="1244" y="2161"/>
                  </a:cubicBezTo>
                  <a:cubicBezTo>
                    <a:pt x="1285" y="2131"/>
                    <a:pt x="1325" y="2091"/>
                    <a:pt x="1335" y="2041"/>
                  </a:cubicBezTo>
                  <a:cubicBezTo>
                    <a:pt x="1335" y="2031"/>
                    <a:pt x="1335" y="2011"/>
                    <a:pt x="1335" y="1991"/>
                  </a:cubicBezTo>
                  <a:lnTo>
                    <a:pt x="1094" y="1269"/>
                  </a:lnTo>
                  <a:cubicBezTo>
                    <a:pt x="1204" y="1259"/>
                    <a:pt x="1305" y="1208"/>
                    <a:pt x="1385" y="1128"/>
                  </a:cubicBezTo>
                  <a:cubicBezTo>
                    <a:pt x="1475" y="1028"/>
                    <a:pt x="1535" y="908"/>
                    <a:pt x="1545" y="777"/>
                  </a:cubicBezTo>
                  <a:cubicBezTo>
                    <a:pt x="1616" y="406"/>
                    <a:pt x="1435" y="175"/>
                    <a:pt x="1004" y="95"/>
                  </a:cubicBezTo>
                  <a:lnTo>
                    <a:pt x="462" y="5"/>
                  </a:lnTo>
                  <a:cubicBezTo>
                    <a:pt x="451" y="2"/>
                    <a:pt x="441" y="1"/>
                    <a:pt x="43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 name="Google Shape;1758;p69"/>
            <p:cNvSpPr/>
            <p:nvPr/>
          </p:nvSpPr>
          <p:spPr>
            <a:xfrm>
              <a:off x="8090081" y="2008264"/>
              <a:ext cx="38821" cy="52509"/>
            </a:xfrm>
            <a:custGeom>
              <a:avLst/>
              <a:gdLst/>
              <a:ahLst/>
              <a:cxnLst/>
              <a:rect l="l" t="t" r="r" b="b"/>
              <a:pathLst>
                <a:path w="1506" h="2037" extrusionOk="0">
                  <a:moveTo>
                    <a:pt x="805" y="317"/>
                  </a:moveTo>
                  <a:cubicBezTo>
                    <a:pt x="827" y="317"/>
                    <a:pt x="849" y="319"/>
                    <a:pt x="873" y="323"/>
                  </a:cubicBezTo>
                  <a:cubicBezTo>
                    <a:pt x="1064" y="353"/>
                    <a:pt x="1144" y="483"/>
                    <a:pt x="1104" y="694"/>
                  </a:cubicBezTo>
                  <a:lnTo>
                    <a:pt x="974" y="1456"/>
                  </a:lnTo>
                  <a:cubicBezTo>
                    <a:pt x="939" y="1639"/>
                    <a:pt x="852" y="1723"/>
                    <a:pt x="705" y="1723"/>
                  </a:cubicBezTo>
                  <a:cubicBezTo>
                    <a:pt x="682" y="1723"/>
                    <a:pt x="658" y="1721"/>
                    <a:pt x="632" y="1717"/>
                  </a:cubicBezTo>
                  <a:cubicBezTo>
                    <a:pt x="432" y="1687"/>
                    <a:pt x="362" y="1567"/>
                    <a:pt x="402" y="1356"/>
                  </a:cubicBezTo>
                  <a:lnTo>
                    <a:pt x="532" y="594"/>
                  </a:lnTo>
                  <a:cubicBezTo>
                    <a:pt x="567" y="409"/>
                    <a:pt x="656" y="317"/>
                    <a:pt x="805" y="317"/>
                  </a:cubicBezTo>
                  <a:close/>
                  <a:moveTo>
                    <a:pt x="794" y="1"/>
                  </a:moveTo>
                  <a:cubicBezTo>
                    <a:pt x="672" y="1"/>
                    <a:pt x="549" y="27"/>
                    <a:pt x="432" y="82"/>
                  </a:cubicBezTo>
                  <a:cubicBezTo>
                    <a:pt x="291" y="182"/>
                    <a:pt x="191" y="343"/>
                    <a:pt x="181" y="523"/>
                  </a:cubicBezTo>
                  <a:lnTo>
                    <a:pt x="41" y="1286"/>
                  </a:lnTo>
                  <a:cubicBezTo>
                    <a:pt x="1" y="1466"/>
                    <a:pt x="31" y="1647"/>
                    <a:pt x="131" y="1787"/>
                  </a:cubicBezTo>
                  <a:cubicBezTo>
                    <a:pt x="287" y="1950"/>
                    <a:pt x="502" y="2036"/>
                    <a:pt x="718" y="2036"/>
                  </a:cubicBezTo>
                  <a:cubicBezTo>
                    <a:pt x="836" y="2036"/>
                    <a:pt x="954" y="2011"/>
                    <a:pt x="1064" y="1958"/>
                  </a:cubicBezTo>
                  <a:cubicBezTo>
                    <a:pt x="1214" y="1857"/>
                    <a:pt x="1315" y="1687"/>
                    <a:pt x="1325" y="1506"/>
                  </a:cubicBezTo>
                  <a:lnTo>
                    <a:pt x="1465" y="744"/>
                  </a:lnTo>
                  <a:cubicBezTo>
                    <a:pt x="1505" y="574"/>
                    <a:pt x="1475" y="393"/>
                    <a:pt x="1375" y="243"/>
                  </a:cubicBezTo>
                  <a:cubicBezTo>
                    <a:pt x="1215" y="83"/>
                    <a:pt x="1007" y="1"/>
                    <a:pt x="794"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59" name="Google Shape;1759;p69"/>
          <p:cNvGrpSpPr/>
          <p:nvPr/>
        </p:nvGrpSpPr>
        <p:grpSpPr>
          <a:xfrm>
            <a:off x="7266825" y="1744560"/>
            <a:ext cx="381919" cy="349466"/>
            <a:chOff x="7266825" y="1744560"/>
            <a:chExt cx="381919" cy="349466"/>
          </a:xfrm>
        </p:grpSpPr>
        <p:sp>
          <p:nvSpPr>
            <p:cNvPr id="1760" name="Google Shape;1760;p69"/>
            <p:cNvSpPr/>
            <p:nvPr/>
          </p:nvSpPr>
          <p:spPr>
            <a:xfrm>
              <a:off x="7292680" y="1981919"/>
              <a:ext cx="32866" cy="28201"/>
            </a:xfrm>
            <a:custGeom>
              <a:avLst/>
              <a:gdLst/>
              <a:ahLst/>
              <a:cxnLst/>
              <a:rect l="l" t="t" r="r" b="b"/>
              <a:pathLst>
                <a:path w="1275" h="1094" extrusionOk="0">
                  <a:moveTo>
                    <a:pt x="726" y="437"/>
                  </a:moveTo>
                  <a:cubicBezTo>
                    <a:pt x="781" y="437"/>
                    <a:pt x="833" y="477"/>
                    <a:pt x="833" y="542"/>
                  </a:cubicBezTo>
                  <a:cubicBezTo>
                    <a:pt x="833" y="613"/>
                    <a:pt x="783" y="663"/>
                    <a:pt x="723" y="663"/>
                  </a:cubicBezTo>
                  <a:cubicBezTo>
                    <a:pt x="622" y="663"/>
                    <a:pt x="572" y="542"/>
                    <a:pt x="642" y="472"/>
                  </a:cubicBezTo>
                  <a:cubicBezTo>
                    <a:pt x="667" y="448"/>
                    <a:pt x="697" y="437"/>
                    <a:pt x="726" y="437"/>
                  </a:cubicBezTo>
                  <a:close/>
                  <a:moveTo>
                    <a:pt x="723" y="1"/>
                  </a:moveTo>
                  <a:cubicBezTo>
                    <a:pt x="241" y="1"/>
                    <a:pt x="0" y="593"/>
                    <a:pt x="341" y="934"/>
                  </a:cubicBezTo>
                  <a:cubicBezTo>
                    <a:pt x="451" y="1044"/>
                    <a:pt x="588" y="1093"/>
                    <a:pt x="722" y="1093"/>
                  </a:cubicBezTo>
                  <a:cubicBezTo>
                    <a:pt x="1003" y="1093"/>
                    <a:pt x="1274" y="875"/>
                    <a:pt x="1274" y="542"/>
                  </a:cubicBezTo>
                  <a:cubicBezTo>
                    <a:pt x="1274" y="241"/>
                    <a:pt x="1023" y="1"/>
                    <a:pt x="723"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 name="Google Shape;1761;p69"/>
            <p:cNvSpPr/>
            <p:nvPr/>
          </p:nvSpPr>
          <p:spPr>
            <a:xfrm>
              <a:off x="7330934" y="1981919"/>
              <a:ext cx="32866" cy="28201"/>
            </a:xfrm>
            <a:custGeom>
              <a:avLst/>
              <a:gdLst/>
              <a:ahLst/>
              <a:cxnLst/>
              <a:rect l="l" t="t" r="r" b="b"/>
              <a:pathLst>
                <a:path w="1275" h="1094" extrusionOk="0">
                  <a:moveTo>
                    <a:pt x="737" y="437"/>
                  </a:moveTo>
                  <a:cubicBezTo>
                    <a:pt x="792" y="437"/>
                    <a:pt x="843" y="477"/>
                    <a:pt x="843" y="542"/>
                  </a:cubicBezTo>
                  <a:cubicBezTo>
                    <a:pt x="843" y="613"/>
                    <a:pt x="793" y="663"/>
                    <a:pt x="733" y="663"/>
                  </a:cubicBezTo>
                  <a:cubicBezTo>
                    <a:pt x="633" y="663"/>
                    <a:pt x="583" y="542"/>
                    <a:pt x="653" y="472"/>
                  </a:cubicBezTo>
                  <a:cubicBezTo>
                    <a:pt x="677" y="448"/>
                    <a:pt x="707" y="437"/>
                    <a:pt x="737" y="437"/>
                  </a:cubicBezTo>
                  <a:close/>
                  <a:moveTo>
                    <a:pt x="733" y="1"/>
                  </a:moveTo>
                  <a:cubicBezTo>
                    <a:pt x="242" y="1"/>
                    <a:pt x="1" y="593"/>
                    <a:pt x="342" y="934"/>
                  </a:cubicBezTo>
                  <a:cubicBezTo>
                    <a:pt x="452" y="1044"/>
                    <a:pt x="588" y="1093"/>
                    <a:pt x="722" y="1093"/>
                  </a:cubicBezTo>
                  <a:cubicBezTo>
                    <a:pt x="1003" y="1093"/>
                    <a:pt x="1275" y="875"/>
                    <a:pt x="1275" y="542"/>
                  </a:cubicBezTo>
                  <a:cubicBezTo>
                    <a:pt x="1275" y="241"/>
                    <a:pt x="1034" y="1"/>
                    <a:pt x="733"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 name="Google Shape;1762;p69"/>
            <p:cNvSpPr/>
            <p:nvPr/>
          </p:nvSpPr>
          <p:spPr>
            <a:xfrm>
              <a:off x="7429713" y="1868679"/>
              <a:ext cx="55628" cy="65965"/>
            </a:xfrm>
            <a:custGeom>
              <a:avLst/>
              <a:gdLst/>
              <a:ahLst/>
              <a:cxnLst/>
              <a:rect l="l" t="t" r="r" b="b"/>
              <a:pathLst>
                <a:path w="2158" h="2559" extrusionOk="0">
                  <a:moveTo>
                    <a:pt x="1084" y="434"/>
                  </a:moveTo>
                  <a:cubicBezTo>
                    <a:pt x="1405" y="434"/>
                    <a:pt x="1726" y="647"/>
                    <a:pt x="1726" y="1074"/>
                  </a:cubicBezTo>
                  <a:lnTo>
                    <a:pt x="1726" y="1485"/>
                  </a:lnTo>
                  <a:cubicBezTo>
                    <a:pt x="1726" y="1836"/>
                    <a:pt x="1435" y="2127"/>
                    <a:pt x="1084" y="2127"/>
                  </a:cubicBezTo>
                  <a:cubicBezTo>
                    <a:pt x="723" y="2127"/>
                    <a:pt x="442" y="1836"/>
                    <a:pt x="442" y="1485"/>
                  </a:cubicBezTo>
                  <a:lnTo>
                    <a:pt x="442" y="1074"/>
                  </a:lnTo>
                  <a:cubicBezTo>
                    <a:pt x="442" y="647"/>
                    <a:pt x="763" y="434"/>
                    <a:pt x="1084" y="434"/>
                  </a:cubicBezTo>
                  <a:close/>
                  <a:moveTo>
                    <a:pt x="1084" y="0"/>
                  </a:moveTo>
                  <a:cubicBezTo>
                    <a:pt x="482" y="0"/>
                    <a:pt x="1" y="482"/>
                    <a:pt x="1" y="1074"/>
                  </a:cubicBezTo>
                  <a:lnTo>
                    <a:pt x="1" y="1485"/>
                  </a:lnTo>
                  <a:cubicBezTo>
                    <a:pt x="1" y="2077"/>
                    <a:pt x="482" y="2558"/>
                    <a:pt x="1084" y="2558"/>
                  </a:cubicBezTo>
                  <a:cubicBezTo>
                    <a:pt x="1676" y="2558"/>
                    <a:pt x="2157" y="2077"/>
                    <a:pt x="2157" y="1485"/>
                  </a:cubicBezTo>
                  <a:lnTo>
                    <a:pt x="2157" y="1074"/>
                  </a:lnTo>
                  <a:cubicBezTo>
                    <a:pt x="2157" y="482"/>
                    <a:pt x="1676" y="0"/>
                    <a:pt x="1084"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 name="Google Shape;1763;p69"/>
            <p:cNvSpPr/>
            <p:nvPr/>
          </p:nvSpPr>
          <p:spPr>
            <a:xfrm>
              <a:off x="7430487" y="2023808"/>
              <a:ext cx="54081" cy="11136"/>
            </a:xfrm>
            <a:custGeom>
              <a:avLst/>
              <a:gdLst/>
              <a:ahLst/>
              <a:cxnLst/>
              <a:rect l="l" t="t" r="r" b="b"/>
              <a:pathLst>
                <a:path w="2098" h="432" extrusionOk="0">
                  <a:moveTo>
                    <a:pt x="292" y="1"/>
                  </a:moveTo>
                  <a:cubicBezTo>
                    <a:pt x="1" y="1"/>
                    <a:pt x="1" y="432"/>
                    <a:pt x="292" y="432"/>
                  </a:cubicBezTo>
                  <a:lnTo>
                    <a:pt x="1806" y="432"/>
                  </a:lnTo>
                  <a:cubicBezTo>
                    <a:pt x="2097" y="432"/>
                    <a:pt x="2097" y="1"/>
                    <a:pt x="1806"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 name="Google Shape;1764;p69"/>
            <p:cNvSpPr/>
            <p:nvPr/>
          </p:nvSpPr>
          <p:spPr>
            <a:xfrm>
              <a:off x="7266825" y="1744560"/>
              <a:ext cx="381919" cy="349466"/>
            </a:xfrm>
            <a:custGeom>
              <a:avLst/>
              <a:gdLst/>
              <a:ahLst/>
              <a:cxnLst/>
              <a:rect l="l" t="t" r="r" b="b"/>
              <a:pathLst>
                <a:path w="14816" h="13557" extrusionOk="0">
                  <a:moveTo>
                    <a:pt x="8326" y="3552"/>
                  </a:moveTo>
                  <a:lnTo>
                    <a:pt x="8165" y="3883"/>
                  </a:lnTo>
                  <a:cubicBezTo>
                    <a:pt x="8155" y="3913"/>
                    <a:pt x="8125" y="3933"/>
                    <a:pt x="8085" y="3933"/>
                  </a:cubicBezTo>
                  <a:lnTo>
                    <a:pt x="6711" y="3933"/>
                  </a:lnTo>
                  <a:cubicBezTo>
                    <a:pt x="6671" y="3933"/>
                    <a:pt x="6641" y="3913"/>
                    <a:pt x="6631" y="3883"/>
                  </a:cubicBezTo>
                  <a:lnTo>
                    <a:pt x="6480" y="3552"/>
                  </a:lnTo>
                  <a:close/>
                  <a:moveTo>
                    <a:pt x="7924" y="7985"/>
                  </a:moveTo>
                  <a:cubicBezTo>
                    <a:pt x="8225" y="7985"/>
                    <a:pt x="8486" y="8216"/>
                    <a:pt x="8526" y="8527"/>
                  </a:cubicBezTo>
                  <a:lnTo>
                    <a:pt x="8566" y="8868"/>
                  </a:lnTo>
                  <a:lnTo>
                    <a:pt x="8546" y="8868"/>
                  </a:lnTo>
                  <a:lnTo>
                    <a:pt x="8546" y="8878"/>
                  </a:lnTo>
                  <a:cubicBezTo>
                    <a:pt x="8476" y="8878"/>
                    <a:pt x="8396" y="8898"/>
                    <a:pt x="8346" y="8948"/>
                  </a:cubicBezTo>
                  <a:lnTo>
                    <a:pt x="8346" y="8727"/>
                  </a:lnTo>
                  <a:cubicBezTo>
                    <a:pt x="8346" y="8582"/>
                    <a:pt x="8235" y="8509"/>
                    <a:pt x="8125" y="8509"/>
                  </a:cubicBezTo>
                  <a:cubicBezTo>
                    <a:pt x="8015" y="8509"/>
                    <a:pt x="7904" y="8582"/>
                    <a:pt x="7904" y="8727"/>
                  </a:cubicBezTo>
                  <a:lnTo>
                    <a:pt x="7904" y="9229"/>
                  </a:lnTo>
                  <a:lnTo>
                    <a:pt x="6891" y="9229"/>
                  </a:lnTo>
                  <a:lnTo>
                    <a:pt x="6891" y="8727"/>
                  </a:lnTo>
                  <a:cubicBezTo>
                    <a:pt x="6891" y="8582"/>
                    <a:pt x="6783" y="8509"/>
                    <a:pt x="6676" y="8509"/>
                  </a:cubicBezTo>
                  <a:cubicBezTo>
                    <a:pt x="6568" y="8509"/>
                    <a:pt x="6460" y="8582"/>
                    <a:pt x="6460" y="8727"/>
                  </a:cubicBezTo>
                  <a:lnTo>
                    <a:pt x="6460" y="9229"/>
                  </a:lnTo>
                  <a:lnTo>
                    <a:pt x="6199" y="9229"/>
                  </a:lnTo>
                  <a:lnTo>
                    <a:pt x="6279" y="8527"/>
                  </a:lnTo>
                  <a:cubicBezTo>
                    <a:pt x="6310" y="8216"/>
                    <a:pt x="6570" y="7985"/>
                    <a:pt x="6881" y="7985"/>
                  </a:cubicBezTo>
                  <a:close/>
                  <a:moveTo>
                    <a:pt x="4604" y="9710"/>
                  </a:moveTo>
                  <a:lnTo>
                    <a:pt x="4604" y="9801"/>
                  </a:lnTo>
                  <a:cubicBezTo>
                    <a:pt x="4594" y="9770"/>
                    <a:pt x="4594" y="9740"/>
                    <a:pt x="4604" y="9710"/>
                  </a:cubicBezTo>
                  <a:close/>
                  <a:moveTo>
                    <a:pt x="10292" y="8196"/>
                  </a:moveTo>
                  <a:lnTo>
                    <a:pt x="10292" y="8978"/>
                  </a:lnTo>
                  <a:cubicBezTo>
                    <a:pt x="10292" y="9159"/>
                    <a:pt x="10442" y="9309"/>
                    <a:pt x="10623" y="9309"/>
                  </a:cubicBezTo>
                  <a:lnTo>
                    <a:pt x="11405" y="9309"/>
                  </a:lnTo>
                  <a:lnTo>
                    <a:pt x="11405" y="9841"/>
                  </a:lnTo>
                  <a:lnTo>
                    <a:pt x="10623" y="9841"/>
                  </a:lnTo>
                  <a:cubicBezTo>
                    <a:pt x="10442" y="9841"/>
                    <a:pt x="10292" y="9991"/>
                    <a:pt x="10292" y="10172"/>
                  </a:cubicBezTo>
                  <a:lnTo>
                    <a:pt x="10292" y="10954"/>
                  </a:lnTo>
                  <a:lnTo>
                    <a:pt x="9760" y="10954"/>
                  </a:lnTo>
                  <a:lnTo>
                    <a:pt x="9760" y="10172"/>
                  </a:lnTo>
                  <a:cubicBezTo>
                    <a:pt x="9760" y="9991"/>
                    <a:pt x="9610" y="9841"/>
                    <a:pt x="9429" y="9841"/>
                  </a:cubicBezTo>
                  <a:lnTo>
                    <a:pt x="8647" y="9841"/>
                  </a:lnTo>
                  <a:lnTo>
                    <a:pt x="8647" y="9449"/>
                  </a:lnTo>
                  <a:lnTo>
                    <a:pt x="8647" y="9309"/>
                  </a:lnTo>
                  <a:lnTo>
                    <a:pt x="9429" y="9309"/>
                  </a:lnTo>
                  <a:cubicBezTo>
                    <a:pt x="9610" y="9309"/>
                    <a:pt x="9760" y="9159"/>
                    <a:pt x="9760" y="8978"/>
                  </a:cubicBezTo>
                  <a:lnTo>
                    <a:pt x="9760" y="8196"/>
                  </a:lnTo>
                  <a:close/>
                  <a:moveTo>
                    <a:pt x="12236" y="1"/>
                  </a:moveTo>
                  <a:cubicBezTo>
                    <a:pt x="12230" y="1"/>
                    <a:pt x="12224" y="1"/>
                    <a:pt x="12218" y="1"/>
                  </a:cubicBezTo>
                  <a:lnTo>
                    <a:pt x="10954" y="1"/>
                  </a:lnTo>
                  <a:cubicBezTo>
                    <a:pt x="9519" y="1"/>
                    <a:pt x="8366" y="1154"/>
                    <a:pt x="8366" y="2589"/>
                  </a:cubicBezTo>
                  <a:lnTo>
                    <a:pt x="8366" y="2739"/>
                  </a:lnTo>
                  <a:cubicBezTo>
                    <a:pt x="8366" y="2869"/>
                    <a:pt x="8376" y="2990"/>
                    <a:pt x="8396" y="3120"/>
                  </a:cubicBezTo>
                  <a:lnTo>
                    <a:pt x="5216" y="3120"/>
                  </a:lnTo>
                  <a:cubicBezTo>
                    <a:pt x="4875" y="3120"/>
                    <a:pt x="4604" y="3391"/>
                    <a:pt x="4604" y="3732"/>
                  </a:cubicBezTo>
                  <a:lnTo>
                    <a:pt x="4604" y="7173"/>
                  </a:lnTo>
                  <a:cubicBezTo>
                    <a:pt x="4364" y="7102"/>
                    <a:pt x="4103" y="7062"/>
                    <a:pt x="3852" y="7062"/>
                  </a:cubicBezTo>
                  <a:lnTo>
                    <a:pt x="2658" y="7062"/>
                  </a:lnTo>
                  <a:cubicBezTo>
                    <a:pt x="2368" y="7062"/>
                    <a:pt x="2368" y="7504"/>
                    <a:pt x="2658" y="7504"/>
                  </a:cubicBezTo>
                  <a:lnTo>
                    <a:pt x="3852" y="7504"/>
                  </a:lnTo>
                  <a:cubicBezTo>
                    <a:pt x="3873" y="7503"/>
                    <a:pt x="3895" y="7502"/>
                    <a:pt x="3916" y="7502"/>
                  </a:cubicBezTo>
                  <a:cubicBezTo>
                    <a:pt x="4147" y="7502"/>
                    <a:pt x="4384" y="7551"/>
                    <a:pt x="4604" y="7634"/>
                  </a:cubicBezTo>
                  <a:lnTo>
                    <a:pt x="4604" y="9219"/>
                  </a:lnTo>
                  <a:cubicBezTo>
                    <a:pt x="4013" y="9329"/>
                    <a:pt x="4013" y="10172"/>
                    <a:pt x="4604" y="10292"/>
                  </a:cubicBezTo>
                  <a:lnTo>
                    <a:pt x="4604" y="11466"/>
                  </a:lnTo>
                  <a:cubicBezTo>
                    <a:pt x="4604" y="11576"/>
                    <a:pt x="4634" y="11686"/>
                    <a:pt x="4695" y="11787"/>
                  </a:cubicBezTo>
                  <a:cubicBezTo>
                    <a:pt x="4434" y="11897"/>
                    <a:pt x="4143" y="11957"/>
                    <a:pt x="3852" y="11957"/>
                  </a:cubicBezTo>
                  <a:lnTo>
                    <a:pt x="2879" y="11957"/>
                  </a:lnTo>
                  <a:cubicBezTo>
                    <a:pt x="2729" y="11957"/>
                    <a:pt x="2628" y="12098"/>
                    <a:pt x="2668" y="12238"/>
                  </a:cubicBezTo>
                  <a:cubicBezTo>
                    <a:pt x="2769" y="12559"/>
                    <a:pt x="2959" y="12840"/>
                    <a:pt x="3200" y="13060"/>
                  </a:cubicBezTo>
                  <a:cubicBezTo>
                    <a:pt x="3063" y="13100"/>
                    <a:pt x="2926" y="13119"/>
                    <a:pt x="2791" y="13119"/>
                  </a:cubicBezTo>
                  <a:cubicBezTo>
                    <a:pt x="2013" y="13119"/>
                    <a:pt x="1334" y="12487"/>
                    <a:pt x="1334" y="11666"/>
                  </a:cubicBezTo>
                  <a:cubicBezTo>
                    <a:pt x="1334" y="11596"/>
                    <a:pt x="1304" y="11536"/>
                    <a:pt x="1254" y="11496"/>
                  </a:cubicBezTo>
                  <a:cubicBezTo>
                    <a:pt x="733" y="11084"/>
                    <a:pt x="442" y="10463"/>
                    <a:pt x="442" y="9811"/>
                  </a:cubicBezTo>
                  <a:lnTo>
                    <a:pt x="442" y="9650"/>
                  </a:lnTo>
                  <a:cubicBezTo>
                    <a:pt x="442" y="8737"/>
                    <a:pt x="1023" y="7915"/>
                    <a:pt x="1886" y="7614"/>
                  </a:cubicBezTo>
                  <a:cubicBezTo>
                    <a:pt x="2130" y="7532"/>
                    <a:pt x="2040" y="7190"/>
                    <a:pt x="1821" y="7190"/>
                  </a:cubicBezTo>
                  <a:cubicBezTo>
                    <a:pt x="1797" y="7190"/>
                    <a:pt x="1772" y="7194"/>
                    <a:pt x="1746" y="7203"/>
                  </a:cubicBezTo>
                  <a:cubicBezTo>
                    <a:pt x="702" y="7564"/>
                    <a:pt x="0" y="8547"/>
                    <a:pt x="0" y="9650"/>
                  </a:cubicBezTo>
                  <a:lnTo>
                    <a:pt x="0" y="9811"/>
                  </a:lnTo>
                  <a:cubicBezTo>
                    <a:pt x="0" y="10563"/>
                    <a:pt x="331" y="11275"/>
                    <a:pt x="903" y="11767"/>
                  </a:cubicBezTo>
                  <a:cubicBezTo>
                    <a:pt x="963" y="12828"/>
                    <a:pt x="1849" y="13556"/>
                    <a:pt x="2804" y="13556"/>
                  </a:cubicBezTo>
                  <a:cubicBezTo>
                    <a:pt x="3122" y="13556"/>
                    <a:pt x="3447" y="13476"/>
                    <a:pt x="3752" y="13301"/>
                  </a:cubicBezTo>
                  <a:cubicBezTo>
                    <a:pt x="3892" y="13221"/>
                    <a:pt x="3892" y="13010"/>
                    <a:pt x="3752" y="12920"/>
                  </a:cubicBezTo>
                  <a:cubicBezTo>
                    <a:pt x="3531" y="12800"/>
                    <a:pt x="3340" y="12609"/>
                    <a:pt x="3220" y="12388"/>
                  </a:cubicBezTo>
                  <a:lnTo>
                    <a:pt x="3852" y="12388"/>
                  </a:lnTo>
                  <a:cubicBezTo>
                    <a:pt x="4293" y="12388"/>
                    <a:pt x="4735" y="12278"/>
                    <a:pt x="5116" y="12057"/>
                  </a:cubicBezTo>
                  <a:cubicBezTo>
                    <a:pt x="5156" y="12067"/>
                    <a:pt x="5186" y="12067"/>
                    <a:pt x="5216" y="12067"/>
                  </a:cubicBezTo>
                  <a:lnTo>
                    <a:pt x="9590" y="12067"/>
                  </a:lnTo>
                  <a:cubicBezTo>
                    <a:pt x="9931" y="12067"/>
                    <a:pt x="10201" y="11797"/>
                    <a:pt x="10201" y="11456"/>
                  </a:cubicBezTo>
                  <a:lnTo>
                    <a:pt x="10201" y="11385"/>
                  </a:lnTo>
                  <a:lnTo>
                    <a:pt x="10402" y="11385"/>
                  </a:lnTo>
                  <a:cubicBezTo>
                    <a:pt x="10583" y="11385"/>
                    <a:pt x="10733" y="11235"/>
                    <a:pt x="10733" y="11054"/>
                  </a:cubicBezTo>
                  <a:lnTo>
                    <a:pt x="10733" y="10272"/>
                  </a:lnTo>
                  <a:lnTo>
                    <a:pt x="11515" y="10272"/>
                  </a:lnTo>
                  <a:cubicBezTo>
                    <a:pt x="11696" y="10272"/>
                    <a:pt x="11846" y="10122"/>
                    <a:pt x="11846" y="9941"/>
                  </a:cubicBezTo>
                  <a:lnTo>
                    <a:pt x="11846" y="9209"/>
                  </a:lnTo>
                  <a:cubicBezTo>
                    <a:pt x="11846" y="9028"/>
                    <a:pt x="11696" y="8878"/>
                    <a:pt x="11515" y="8878"/>
                  </a:cubicBezTo>
                  <a:lnTo>
                    <a:pt x="10733" y="8878"/>
                  </a:lnTo>
                  <a:lnTo>
                    <a:pt x="10733" y="8095"/>
                  </a:lnTo>
                  <a:cubicBezTo>
                    <a:pt x="10733" y="7905"/>
                    <a:pt x="10583" y="7754"/>
                    <a:pt x="10402" y="7754"/>
                  </a:cubicBezTo>
                  <a:lnTo>
                    <a:pt x="9670" y="7754"/>
                  </a:lnTo>
                  <a:cubicBezTo>
                    <a:pt x="9489" y="7754"/>
                    <a:pt x="9339" y="7905"/>
                    <a:pt x="9339" y="8095"/>
                  </a:cubicBezTo>
                  <a:lnTo>
                    <a:pt x="9339" y="8878"/>
                  </a:lnTo>
                  <a:lnTo>
                    <a:pt x="9008" y="8878"/>
                  </a:lnTo>
                  <a:lnTo>
                    <a:pt x="8958" y="8477"/>
                  </a:lnTo>
                  <a:cubicBezTo>
                    <a:pt x="8897" y="7955"/>
                    <a:pt x="8456" y="7554"/>
                    <a:pt x="7924" y="7554"/>
                  </a:cubicBezTo>
                  <a:lnTo>
                    <a:pt x="6881" y="7554"/>
                  </a:lnTo>
                  <a:cubicBezTo>
                    <a:pt x="6360" y="7554"/>
                    <a:pt x="5908" y="7955"/>
                    <a:pt x="5848" y="8477"/>
                  </a:cubicBezTo>
                  <a:lnTo>
                    <a:pt x="5738" y="9419"/>
                  </a:lnTo>
                  <a:cubicBezTo>
                    <a:pt x="5728" y="9550"/>
                    <a:pt x="5828" y="9670"/>
                    <a:pt x="5958" y="9670"/>
                  </a:cubicBezTo>
                  <a:lnTo>
                    <a:pt x="8225" y="9670"/>
                  </a:lnTo>
                  <a:lnTo>
                    <a:pt x="8225" y="9941"/>
                  </a:lnTo>
                  <a:cubicBezTo>
                    <a:pt x="8225" y="10122"/>
                    <a:pt x="8376" y="10272"/>
                    <a:pt x="8556" y="10272"/>
                  </a:cubicBezTo>
                  <a:lnTo>
                    <a:pt x="9339" y="10272"/>
                  </a:lnTo>
                  <a:lnTo>
                    <a:pt x="9339" y="11054"/>
                  </a:lnTo>
                  <a:cubicBezTo>
                    <a:pt x="9339" y="11235"/>
                    <a:pt x="9489" y="11385"/>
                    <a:pt x="9670" y="11385"/>
                  </a:cubicBezTo>
                  <a:lnTo>
                    <a:pt x="9770" y="11385"/>
                  </a:lnTo>
                  <a:lnTo>
                    <a:pt x="9770" y="11456"/>
                  </a:lnTo>
                  <a:cubicBezTo>
                    <a:pt x="9770" y="11556"/>
                    <a:pt x="9690" y="11636"/>
                    <a:pt x="9590" y="11636"/>
                  </a:cubicBezTo>
                  <a:lnTo>
                    <a:pt x="5226" y="11636"/>
                  </a:lnTo>
                  <a:cubicBezTo>
                    <a:pt x="5126" y="11636"/>
                    <a:pt x="5046" y="11556"/>
                    <a:pt x="5046" y="11456"/>
                  </a:cubicBezTo>
                  <a:lnTo>
                    <a:pt x="5046" y="3722"/>
                  </a:lnTo>
                  <a:cubicBezTo>
                    <a:pt x="5046" y="3622"/>
                    <a:pt x="5126" y="3552"/>
                    <a:pt x="5226" y="3552"/>
                  </a:cubicBezTo>
                  <a:lnTo>
                    <a:pt x="6009" y="3552"/>
                  </a:lnTo>
                  <a:lnTo>
                    <a:pt x="6239" y="4063"/>
                  </a:lnTo>
                  <a:cubicBezTo>
                    <a:pt x="6330" y="4244"/>
                    <a:pt x="6510" y="4364"/>
                    <a:pt x="6711" y="4364"/>
                  </a:cubicBezTo>
                  <a:lnTo>
                    <a:pt x="8095" y="4364"/>
                  </a:lnTo>
                  <a:cubicBezTo>
                    <a:pt x="8296" y="4364"/>
                    <a:pt x="8476" y="4244"/>
                    <a:pt x="8566" y="4063"/>
                  </a:cubicBezTo>
                  <a:lnTo>
                    <a:pt x="8637" y="3903"/>
                  </a:lnTo>
                  <a:cubicBezTo>
                    <a:pt x="8887" y="4384"/>
                    <a:pt x="9279" y="4785"/>
                    <a:pt x="9770" y="5036"/>
                  </a:cubicBezTo>
                  <a:lnTo>
                    <a:pt x="9770" y="7102"/>
                  </a:lnTo>
                  <a:cubicBezTo>
                    <a:pt x="9770" y="7248"/>
                    <a:pt x="9878" y="7321"/>
                    <a:pt x="9986" y="7321"/>
                  </a:cubicBezTo>
                  <a:cubicBezTo>
                    <a:pt x="10094" y="7321"/>
                    <a:pt x="10201" y="7248"/>
                    <a:pt x="10201" y="7102"/>
                  </a:cubicBezTo>
                  <a:lnTo>
                    <a:pt x="10201" y="5217"/>
                  </a:lnTo>
                  <a:cubicBezTo>
                    <a:pt x="10442" y="5287"/>
                    <a:pt x="10703" y="5327"/>
                    <a:pt x="10954" y="5327"/>
                  </a:cubicBezTo>
                  <a:lnTo>
                    <a:pt x="11596" y="5327"/>
                  </a:lnTo>
                  <a:cubicBezTo>
                    <a:pt x="11465" y="5548"/>
                    <a:pt x="11285" y="5738"/>
                    <a:pt x="11054" y="5859"/>
                  </a:cubicBezTo>
                  <a:cubicBezTo>
                    <a:pt x="10914" y="5949"/>
                    <a:pt x="10914" y="6159"/>
                    <a:pt x="11054" y="6240"/>
                  </a:cubicBezTo>
                  <a:cubicBezTo>
                    <a:pt x="11359" y="6415"/>
                    <a:pt x="11684" y="6495"/>
                    <a:pt x="12001" y="6495"/>
                  </a:cubicBezTo>
                  <a:cubicBezTo>
                    <a:pt x="12957" y="6495"/>
                    <a:pt x="13842" y="5767"/>
                    <a:pt x="13903" y="4705"/>
                  </a:cubicBezTo>
                  <a:cubicBezTo>
                    <a:pt x="13993" y="4625"/>
                    <a:pt x="14073" y="4545"/>
                    <a:pt x="14153" y="4454"/>
                  </a:cubicBezTo>
                  <a:cubicBezTo>
                    <a:pt x="14289" y="4288"/>
                    <a:pt x="14146" y="4093"/>
                    <a:pt x="13986" y="4093"/>
                  </a:cubicBezTo>
                  <a:cubicBezTo>
                    <a:pt x="13934" y="4093"/>
                    <a:pt x="13879" y="4114"/>
                    <a:pt x="13832" y="4163"/>
                  </a:cubicBezTo>
                  <a:cubicBezTo>
                    <a:pt x="13742" y="4264"/>
                    <a:pt x="13652" y="4344"/>
                    <a:pt x="13552" y="4424"/>
                  </a:cubicBezTo>
                  <a:cubicBezTo>
                    <a:pt x="13501" y="4464"/>
                    <a:pt x="13471" y="4535"/>
                    <a:pt x="13471" y="4595"/>
                  </a:cubicBezTo>
                  <a:cubicBezTo>
                    <a:pt x="13471" y="5425"/>
                    <a:pt x="12793" y="6058"/>
                    <a:pt x="12014" y="6058"/>
                  </a:cubicBezTo>
                  <a:cubicBezTo>
                    <a:pt x="11880" y="6058"/>
                    <a:pt x="11743" y="6039"/>
                    <a:pt x="11606" y="5999"/>
                  </a:cubicBezTo>
                  <a:cubicBezTo>
                    <a:pt x="11846" y="5778"/>
                    <a:pt x="12027" y="5497"/>
                    <a:pt x="12137" y="5176"/>
                  </a:cubicBezTo>
                  <a:cubicBezTo>
                    <a:pt x="12177" y="5036"/>
                    <a:pt x="12077" y="4896"/>
                    <a:pt x="11927" y="4896"/>
                  </a:cubicBezTo>
                  <a:lnTo>
                    <a:pt x="10954" y="4896"/>
                  </a:lnTo>
                  <a:cubicBezTo>
                    <a:pt x="9991" y="4896"/>
                    <a:pt x="9148" y="4254"/>
                    <a:pt x="8887" y="3321"/>
                  </a:cubicBezTo>
                  <a:cubicBezTo>
                    <a:pt x="8877" y="3291"/>
                    <a:pt x="8877" y="3261"/>
                    <a:pt x="8857" y="3231"/>
                  </a:cubicBezTo>
                  <a:cubicBezTo>
                    <a:pt x="8817" y="3070"/>
                    <a:pt x="8807" y="2910"/>
                    <a:pt x="8807" y="2739"/>
                  </a:cubicBezTo>
                  <a:lnTo>
                    <a:pt x="8807" y="2589"/>
                  </a:lnTo>
                  <a:cubicBezTo>
                    <a:pt x="8807" y="1395"/>
                    <a:pt x="9770" y="432"/>
                    <a:pt x="10954" y="432"/>
                  </a:cubicBezTo>
                  <a:lnTo>
                    <a:pt x="12218" y="432"/>
                  </a:lnTo>
                  <a:cubicBezTo>
                    <a:pt x="13411" y="432"/>
                    <a:pt x="14374" y="1395"/>
                    <a:pt x="14374" y="2589"/>
                  </a:cubicBezTo>
                  <a:lnTo>
                    <a:pt x="14374" y="2739"/>
                  </a:lnTo>
                  <a:cubicBezTo>
                    <a:pt x="14374" y="2990"/>
                    <a:pt x="14334" y="3241"/>
                    <a:pt x="14244" y="3481"/>
                  </a:cubicBezTo>
                  <a:cubicBezTo>
                    <a:pt x="14181" y="3652"/>
                    <a:pt x="14320" y="3775"/>
                    <a:pt x="14457" y="3775"/>
                  </a:cubicBezTo>
                  <a:cubicBezTo>
                    <a:pt x="14538" y="3775"/>
                    <a:pt x="14618" y="3732"/>
                    <a:pt x="14655" y="3632"/>
                  </a:cubicBezTo>
                  <a:cubicBezTo>
                    <a:pt x="14755" y="3341"/>
                    <a:pt x="14815" y="3040"/>
                    <a:pt x="14815" y="2739"/>
                  </a:cubicBezTo>
                  <a:lnTo>
                    <a:pt x="14815" y="2589"/>
                  </a:lnTo>
                  <a:cubicBezTo>
                    <a:pt x="14805" y="1160"/>
                    <a:pt x="13652" y="1"/>
                    <a:pt x="12236"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 name="Google Shape;1765;p69"/>
            <p:cNvSpPr/>
            <p:nvPr/>
          </p:nvSpPr>
          <p:spPr>
            <a:xfrm>
              <a:off x="7530813" y="1786964"/>
              <a:ext cx="71893" cy="56968"/>
            </a:xfrm>
            <a:custGeom>
              <a:avLst/>
              <a:gdLst/>
              <a:ahLst/>
              <a:cxnLst/>
              <a:rect l="l" t="t" r="r" b="b"/>
              <a:pathLst>
                <a:path w="2789" h="2210" extrusionOk="0">
                  <a:moveTo>
                    <a:pt x="1943" y="260"/>
                  </a:moveTo>
                  <a:cubicBezTo>
                    <a:pt x="2032" y="260"/>
                    <a:pt x="2121" y="287"/>
                    <a:pt x="2197" y="342"/>
                  </a:cubicBezTo>
                  <a:cubicBezTo>
                    <a:pt x="2277" y="402"/>
                    <a:pt x="2338" y="502"/>
                    <a:pt x="2348" y="603"/>
                  </a:cubicBezTo>
                  <a:cubicBezTo>
                    <a:pt x="2348" y="703"/>
                    <a:pt x="2318" y="803"/>
                    <a:pt x="2247" y="873"/>
                  </a:cubicBezTo>
                  <a:lnTo>
                    <a:pt x="1395" y="1756"/>
                  </a:lnTo>
                  <a:lnTo>
                    <a:pt x="552" y="873"/>
                  </a:lnTo>
                  <a:cubicBezTo>
                    <a:pt x="482" y="803"/>
                    <a:pt x="442" y="713"/>
                    <a:pt x="452" y="613"/>
                  </a:cubicBezTo>
                  <a:cubicBezTo>
                    <a:pt x="462" y="512"/>
                    <a:pt x="502" y="422"/>
                    <a:pt x="582" y="362"/>
                  </a:cubicBezTo>
                  <a:cubicBezTo>
                    <a:pt x="663" y="302"/>
                    <a:pt x="763" y="262"/>
                    <a:pt x="863" y="262"/>
                  </a:cubicBezTo>
                  <a:cubicBezTo>
                    <a:pt x="983" y="262"/>
                    <a:pt x="1094" y="302"/>
                    <a:pt x="1174" y="392"/>
                  </a:cubicBezTo>
                  <a:lnTo>
                    <a:pt x="1244" y="452"/>
                  </a:lnTo>
                  <a:cubicBezTo>
                    <a:pt x="1284" y="497"/>
                    <a:pt x="1340" y="520"/>
                    <a:pt x="1396" y="520"/>
                  </a:cubicBezTo>
                  <a:cubicBezTo>
                    <a:pt x="1452" y="520"/>
                    <a:pt x="1510" y="497"/>
                    <a:pt x="1555" y="452"/>
                  </a:cubicBezTo>
                  <a:lnTo>
                    <a:pt x="1605" y="402"/>
                  </a:lnTo>
                  <a:cubicBezTo>
                    <a:pt x="1698" y="309"/>
                    <a:pt x="1821" y="260"/>
                    <a:pt x="1943" y="260"/>
                  </a:cubicBezTo>
                  <a:close/>
                  <a:moveTo>
                    <a:pt x="2458" y="1"/>
                  </a:moveTo>
                  <a:cubicBezTo>
                    <a:pt x="1736" y="1"/>
                    <a:pt x="1024" y="11"/>
                    <a:pt x="301" y="21"/>
                  </a:cubicBezTo>
                  <a:cubicBezTo>
                    <a:pt x="131" y="161"/>
                    <a:pt x="31" y="362"/>
                    <a:pt x="21" y="583"/>
                  </a:cubicBezTo>
                  <a:cubicBezTo>
                    <a:pt x="1" y="803"/>
                    <a:pt x="81" y="1014"/>
                    <a:pt x="231" y="1174"/>
                  </a:cubicBezTo>
                  <a:lnTo>
                    <a:pt x="1134" y="2097"/>
                  </a:lnTo>
                  <a:cubicBezTo>
                    <a:pt x="1204" y="2172"/>
                    <a:pt x="1299" y="2210"/>
                    <a:pt x="1396" y="2210"/>
                  </a:cubicBezTo>
                  <a:cubicBezTo>
                    <a:pt x="1493" y="2210"/>
                    <a:pt x="1590" y="2172"/>
                    <a:pt x="1666" y="2097"/>
                  </a:cubicBezTo>
                  <a:lnTo>
                    <a:pt x="2558" y="1174"/>
                  </a:lnTo>
                  <a:cubicBezTo>
                    <a:pt x="2709" y="1014"/>
                    <a:pt x="2789" y="793"/>
                    <a:pt x="2779" y="573"/>
                  </a:cubicBezTo>
                  <a:cubicBezTo>
                    <a:pt x="2759" y="342"/>
                    <a:pt x="2639" y="131"/>
                    <a:pt x="2458"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66" name="Google Shape;1766;p69"/>
          <p:cNvGrpSpPr/>
          <p:nvPr/>
        </p:nvGrpSpPr>
        <p:grpSpPr>
          <a:xfrm>
            <a:off x="6612928" y="1789825"/>
            <a:ext cx="400789" cy="256254"/>
            <a:chOff x="6612928" y="1789825"/>
            <a:chExt cx="400789" cy="256254"/>
          </a:xfrm>
        </p:grpSpPr>
        <p:sp>
          <p:nvSpPr>
            <p:cNvPr id="1767" name="Google Shape;1767;p69"/>
            <p:cNvSpPr/>
            <p:nvPr/>
          </p:nvSpPr>
          <p:spPr>
            <a:xfrm>
              <a:off x="6612928" y="1862827"/>
              <a:ext cx="194981" cy="183252"/>
            </a:xfrm>
            <a:custGeom>
              <a:avLst/>
              <a:gdLst/>
              <a:ahLst/>
              <a:cxnLst/>
              <a:rect l="l" t="t" r="r" b="b"/>
              <a:pathLst>
                <a:path w="7564" h="7109" extrusionOk="0">
                  <a:moveTo>
                    <a:pt x="2839" y="4661"/>
                  </a:moveTo>
                  <a:lnTo>
                    <a:pt x="3882" y="5634"/>
                  </a:lnTo>
                  <a:lnTo>
                    <a:pt x="3902" y="5804"/>
                  </a:lnTo>
                  <a:cubicBezTo>
                    <a:pt x="3912" y="5895"/>
                    <a:pt x="3942" y="5985"/>
                    <a:pt x="3992" y="6065"/>
                  </a:cubicBezTo>
                  <a:lnTo>
                    <a:pt x="3410" y="6135"/>
                  </a:lnTo>
                  <a:cubicBezTo>
                    <a:pt x="3370" y="6141"/>
                    <a:pt x="3331" y="6143"/>
                    <a:pt x="3293" y="6143"/>
                  </a:cubicBezTo>
                  <a:cubicBezTo>
                    <a:pt x="2530" y="6143"/>
                    <a:pt x="2180" y="5129"/>
                    <a:pt x="2839" y="4661"/>
                  </a:cubicBezTo>
                  <a:close/>
                  <a:moveTo>
                    <a:pt x="4723" y="0"/>
                  </a:moveTo>
                  <a:cubicBezTo>
                    <a:pt x="4439" y="0"/>
                    <a:pt x="4154" y="181"/>
                    <a:pt x="4103" y="538"/>
                  </a:cubicBezTo>
                  <a:cubicBezTo>
                    <a:pt x="4063" y="531"/>
                    <a:pt x="4023" y="527"/>
                    <a:pt x="3984" y="527"/>
                  </a:cubicBezTo>
                  <a:cubicBezTo>
                    <a:pt x="3623" y="527"/>
                    <a:pt x="3324" y="850"/>
                    <a:pt x="3360" y="1230"/>
                  </a:cubicBezTo>
                  <a:lnTo>
                    <a:pt x="3661" y="3668"/>
                  </a:lnTo>
                  <a:lnTo>
                    <a:pt x="3049" y="3096"/>
                  </a:lnTo>
                  <a:cubicBezTo>
                    <a:pt x="2925" y="2977"/>
                    <a:pt x="2767" y="2917"/>
                    <a:pt x="2608" y="2917"/>
                  </a:cubicBezTo>
                  <a:cubicBezTo>
                    <a:pt x="2446" y="2917"/>
                    <a:pt x="2283" y="2979"/>
                    <a:pt x="2157" y="3106"/>
                  </a:cubicBezTo>
                  <a:cubicBezTo>
                    <a:pt x="1906" y="3357"/>
                    <a:pt x="1906" y="3778"/>
                    <a:pt x="2177" y="4019"/>
                  </a:cubicBezTo>
                  <a:lnTo>
                    <a:pt x="2538" y="4360"/>
                  </a:lnTo>
                  <a:cubicBezTo>
                    <a:pt x="1675" y="5082"/>
                    <a:pt x="2127" y="6496"/>
                    <a:pt x="3250" y="6567"/>
                  </a:cubicBezTo>
                  <a:lnTo>
                    <a:pt x="2458" y="6667"/>
                  </a:lnTo>
                  <a:cubicBezTo>
                    <a:pt x="2407" y="6677"/>
                    <a:pt x="2357" y="6677"/>
                    <a:pt x="2307" y="6677"/>
                  </a:cubicBezTo>
                  <a:cubicBezTo>
                    <a:pt x="1043" y="6677"/>
                    <a:pt x="602" y="5012"/>
                    <a:pt x="1695" y="4390"/>
                  </a:cubicBezTo>
                  <a:cubicBezTo>
                    <a:pt x="1915" y="4272"/>
                    <a:pt x="1793" y="3975"/>
                    <a:pt x="1593" y="3975"/>
                  </a:cubicBezTo>
                  <a:cubicBezTo>
                    <a:pt x="1555" y="3975"/>
                    <a:pt x="1515" y="3985"/>
                    <a:pt x="1475" y="4009"/>
                  </a:cubicBezTo>
                  <a:cubicBezTo>
                    <a:pt x="0" y="4861"/>
                    <a:pt x="602" y="7108"/>
                    <a:pt x="2307" y="7108"/>
                  </a:cubicBezTo>
                  <a:cubicBezTo>
                    <a:pt x="2377" y="7108"/>
                    <a:pt x="2438" y="7108"/>
                    <a:pt x="2508" y="7098"/>
                  </a:cubicBezTo>
                  <a:lnTo>
                    <a:pt x="3310" y="6998"/>
                  </a:lnTo>
                  <a:cubicBezTo>
                    <a:pt x="3701" y="6958"/>
                    <a:pt x="4072" y="6757"/>
                    <a:pt x="4343" y="6456"/>
                  </a:cubicBezTo>
                  <a:lnTo>
                    <a:pt x="4704" y="6416"/>
                  </a:lnTo>
                  <a:lnTo>
                    <a:pt x="6239" y="6226"/>
                  </a:lnTo>
                  <a:cubicBezTo>
                    <a:pt x="7021" y="6135"/>
                    <a:pt x="7563" y="5423"/>
                    <a:pt x="7473" y="4651"/>
                  </a:cubicBezTo>
                  <a:lnTo>
                    <a:pt x="7463" y="4651"/>
                  </a:lnTo>
                  <a:lnTo>
                    <a:pt x="7232" y="2795"/>
                  </a:lnTo>
                  <a:cubicBezTo>
                    <a:pt x="7209" y="2672"/>
                    <a:pt x="7114" y="2615"/>
                    <a:pt x="7019" y="2615"/>
                  </a:cubicBezTo>
                  <a:cubicBezTo>
                    <a:pt x="6904" y="2615"/>
                    <a:pt x="6790" y="2698"/>
                    <a:pt x="6801" y="2845"/>
                  </a:cubicBezTo>
                  <a:lnTo>
                    <a:pt x="7031" y="4701"/>
                  </a:lnTo>
                  <a:cubicBezTo>
                    <a:pt x="7092" y="5243"/>
                    <a:pt x="6711" y="5724"/>
                    <a:pt x="6179" y="5794"/>
                  </a:cubicBezTo>
                  <a:lnTo>
                    <a:pt x="5758" y="5844"/>
                  </a:lnTo>
                  <a:lnTo>
                    <a:pt x="4644" y="5985"/>
                  </a:lnTo>
                  <a:lnTo>
                    <a:pt x="4634" y="5985"/>
                  </a:lnTo>
                  <a:cubicBezTo>
                    <a:pt x="4628" y="5985"/>
                    <a:pt x="4621" y="5986"/>
                    <a:pt x="4615" y="5986"/>
                  </a:cubicBezTo>
                  <a:cubicBezTo>
                    <a:pt x="4481" y="5986"/>
                    <a:pt x="4353" y="5888"/>
                    <a:pt x="4343" y="5754"/>
                  </a:cubicBezTo>
                  <a:lnTo>
                    <a:pt x="4313" y="5503"/>
                  </a:lnTo>
                  <a:cubicBezTo>
                    <a:pt x="4303" y="5453"/>
                    <a:pt x="4273" y="5403"/>
                    <a:pt x="4243" y="5373"/>
                  </a:cubicBezTo>
                  <a:lnTo>
                    <a:pt x="3019" y="4230"/>
                  </a:lnTo>
                  <a:lnTo>
                    <a:pt x="2458" y="3708"/>
                  </a:lnTo>
                  <a:cubicBezTo>
                    <a:pt x="2377" y="3628"/>
                    <a:pt x="2377" y="3497"/>
                    <a:pt x="2458" y="3417"/>
                  </a:cubicBezTo>
                  <a:cubicBezTo>
                    <a:pt x="2498" y="3377"/>
                    <a:pt x="2550" y="3357"/>
                    <a:pt x="2603" y="3357"/>
                  </a:cubicBezTo>
                  <a:cubicBezTo>
                    <a:pt x="2656" y="3357"/>
                    <a:pt x="2708" y="3377"/>
                    <a:pt x="2748" y="3417"/>
                  </a:cubicBezTo>
                  <a:lnTo>
                    <a:pt x="3461" y="4079"/>
                  </a:lnTo>
                  <a:cubicBezTo>
                    <a:pt x="3531" y="4149"/>
                    <a:pt x="3632" y="4181"/>
                    <a:pt x="3730" y="4181"/>
                  </a:cubicBezTo>
                  <a:cubicBezTo>
                    <a:pt x="3744" y="4181"/>
                    <a:pt x="3758" y="4181"/>
                    <a:pt x="3772" y="4179"/>
                  </a:cubicBezTo>
                  <a:lnTo>
                    <a:pt x="4072" y="4139"/>
                  </a:lnTo>
                  <a:cubicBezTo>
                    <a:pt x="4092" y="4137"/>
                    <a:pt x="4111" y="4136"/>
                    <a:pt x="4130" y="4136"/>
                  </a:cubicBezTo>
                  <a:cubicBezTo>
                    <a:pt x="4397" y="4136"/>
                    <a:pt x="4627" y="4329"/>
                    <a:pt x="4664" y="4601"/>
                  </a:cubicBezTo>
                  <a:lnTo>
                    <a:pt x="4714" y="5032"/>
                  </a:lnTo>
                  <a:cubicBezTo>
                    <a:pt x="4724" y="5142"/>
                    <a:pt x="4825" y="5223"/>
                    <a:pt x="4935" y="5223"/>
                  </a:cubicBezTo>
                  <a:lnTo>
                    <a:pt x="4955" y="5223"/>
                  </a:lnTo>
                  <a:cubicBezTo>
                    <a:pt x="5076" y="5203"/>
                    <a:pt x="5156" y="5102"/>
                    <a:pt x="5146" y="4982"/>
                  </a:cubicBezTo>
                  <a:lnTo>
                    <a:pt x="5096" y="4551"/>
                  </a:lnTo>
                  <a:cubicBezTo>
                    <a:pt x="5037" y="4062"/>
                    <a:pt x="4617" y="3707"/>
                    <a:pt x="4142" y="3707"/>
                  </a:cubicBezTo>
                  <a:cubicBezTo>
                    <a:pt x="4129" y="3707"/>
                    <a:pt x="4116" y="3707"/>
                    <a:pt x="4103" y="3708"/>
                  </a:cubicBezTo>
                  <a:lnTo>
                    <a:pt x="3792" y="1180"/>
                  </a:lnTo>
                  <a:cubicBezTo>
                    <a:pt x="3775" y="1042"/>
                    <a:pt x="3880" y="965"/>
                    <a:pt x="3982" y="965"/>
                  </a:cubicBezTo>
                  <a:cubicBezTo>
                    <a:pt x="4066" y="965"/>
                    <a:pt x="4149" y="1017"/>
                    <a:pt x="4163" y="1130"/>
                  </a:cubicBezTo>
                  <a:lnTo>
                    <a:pt x="4434" y="3367"/>
                  </a:lnTo>
                  <a:cubicBezTo>
                    <a:pt x="4454" y="3477"/>
                    <a:pt x="4544" y="3558"/>
                    <a:pt x="4654" y="3558"/>
                  </a:cubicBezTo>
                  <a:lnTo>
                    <a:pt x="4674" y="3558"/>
                  </a:lnTo>
                  <a:cubicBezTo>
                    <a:pt x="4795" y="3547"/>
                    <a:pt x="4885" y="3437"/>
                    <a:pt x="4865" y="3317"/>
                  </a:cubicBezTo>
                  <a:lnTo>
                    <a:pt x="4594" y="1080"/>
                  </a:lnTo>
                  <a:lnTo>
                    <a:pt x="4534" y="609"/>
                  </a:lnTo>
                  <a:cubicBezTo>
                    <a:pt x="4518" y="473"/>
                    <a:pt x="4621" y="399"/>
                    <a:pt x="4725" y="399"/>
                  </a:cubicBezTo>
                  <a:cubicBezTo>
                    <a:pt x="4813" y="399"/>
                    <a:pt x="4901" y="453"/>
                    <a:pt x="4915" y="568"/>
                  </a:cubicBezTo>
                  <a:lnTo>
                    <a:pt x="4985" y="1160"/>
                  </a:lnTo>
                  <a:lnTo>
                    <a:pt x="5246" y="3267"/>
                  </a:lnTo>
                  <a:cubicBezTo>
                    <a:pt x="5256" y="3377"/>
                    <a:pt x="5346" y="3457"/>
                    <a:pt x="5457" y="3457"/>
                  </a:cubicBezTo>
                  <a:lnTo>
                    <a:pt x="5487" y="3457"/>
                  </a:lnTo>
                  <a:cubicBezTo>
                    <a:pt x="5607" y="3447"/>
                    <a:pt x="5687" y="3337"/>
                    <a:pt x="5677" y="3216"/>
                  </a:cubicBezTo>
                  <a:lnTo>
                    <a:pt x="5417" y="1110"/>
                  </a:lnTo>
                  <a:cubicBezTo>
                    <a:pt x="5397" y="1010"/>
                    <a:pt x="5477" y="909"/>
                    <a:pt x="5587" y="899"/>
                  </a:cubicBezTo>
                  <a:cubicBezTo>
                    <a:pt x="5687" y="899"/>
                    <a:pt x="5778" y="970"/>
                    <a:pt x="5788" y="1070"/>
                  </a:cubicBezTo>
                  <a:lnTo>
                    <a:pt x="5878" y="1792"/>
                  </a:lnTo>
                  <a:lnTo>
                    <a:pt x="6048" y="3176"/>
                  </a:lnTo>
                  <a:cubicBezTo>
                    <a:pt x="6059" y="3287"/>
                    <a:pt x="6149" y="3367"/>
                    <a:pt x="6259" y="3367"/>
                  </a:cubicBezTo>
                  <a:lnTo>
                    <a:pt x="6289" y="3367"/>
                  </a:lnTo>
                  <a:cubicBezTo>
                    <a:pt x="6410" y="3357"/>
                    <a:pt x="6490" y="3247"/>
                    <a:pt x="6480" y="3126"/>
                  </a:cubicBezTo>
                  <a:lnTo>
                    <a:pt x="6309" y="1742"/>
                  </a:lnTo>
                  <a:cubicBezTo>
                    <a:pt x="6289" y="1642"/>
                    <a:pt x="6369" y="1541"/>
                    <a:pt x="6480" y="1531"/>
                  </a:cubicBezTo>
                  <a:cubicBezTo>
                    <a:pt x="6580" y="1531"/>
                    <a:pt x="6670" y="1612"/>
                    <a:pt x="6680" y="1712"/>
                  </a:cubicBezTo>
                  <a:lnTo>
                    <a:pt x="6721" y="2003"/>
                  </a:lnTo>
                  <a:cubicBezTo>
                    <a:pt x="6730" y="2139"/>
                    <a:pt x="6830" y="2202"/>
                    <a:pt x="6932" y="2202"/>
                  </a:cubicBezTo>
                  <a:cubicBezTo>
                    <a:pt x="7054" y="2202"/>
                    <a:pt x="7179" y="2111"/>
                    <a:pt x="7152" y="1953"/>
                  </a:cubicBezTo>
                  <a:lnTo>
                    <a:pt x="7112" y="1652"/>
                  </a:lnTo>
                  <a:cubicBezTo>
                    <a:pt x="7072" y="1328"/>
                    <a:pt x="6790" y="1097"/>
                    <a:pt x="6481" y="1097"/>
                  </a:cubicBezTo>
                  <a:cubicBezTo>
                    <a:pt x="6397" y="1097"/>
                    <a:pt x="6312" y="1114"/>
                    <a:pt x="6229" y="1150"/>
                  </a:cubicBezTo>
                  <a:lnTo>
                    <a:pt x="6219" y="1020"/>
                  </a:lnTo>
                  <a:cubicBezTo>
                    <a:pt x="6180" y="690"/>
                    <a:pt x="5900" y="464"/>
                    <a:pt x="5593" y="464"/>
                  </a:cubicBezTo>
                  <a:cubicBezTo>
                    <a:pt x="5508" y="464"/>
                    <a:pt x="5421" y="481"/>
                    <a:pt x="5336" y="518"/>
                  </a:cubicBezTo>
                  <a:lnTo>
                    <a:pt x="5336" y="508"/>
                  </a:lnTo>
                  <a:cubicBezTo>
                    <a:pt x="5272" y="168"/>
                    <a:pt x="4998" y="0"/>
                    <a:pt x="4723"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 name="Google Shape;1768;p69"/>
            <p:cNvSpPr/>
            <p:nvPr/>
          </p:nvSpPr>
          <p:spPr>
            <a:xfrm>
              <a:off x="6832758" y="1866333"/>
              <a:ext cx="180958" cy="174565"/>
            </a:xfrm>
            <a:custGeom>
              <a:avLst/>
              <a:gdLst/>
              <a:ahLst/>
              <a:cxnLst/>
              <a:rect l="l" t="t" r="r" b="b"/>
              <a:pathLst>
                <a:path w="7020" h="6772" extrusionOk="0">
                  <a:moveTo>
                    <a:pt x="4592" y="4394"/>
                  </a:moveTo>
                  <a:cubicBezTo>
                    <a:pt x="5344" y="4796"/>
                    <a:pt x="5053" y="5929"/>
                    <a:pt x="4211" y="5929"/>
                  </a:cubicBezTo>
                  <a:lnTo>
                    <a:pt x="3619" y="5929"/>
                  </a:lnTo>
                  <a:cubicBezTo>
                    <a:pt x="3659" y="5849"/>
                    <a:pt x="3679" y="5759"/>
                    <a:pt x="3679" y="5658"/>
                  </a:cubicBezTo>
                  <a:lnTo>
                    <a:pt x="3679" y="5488"/>
                  </a:lnTo>
                  <a:lnTo>
                    <a:pt x="4592" y="4394"/>
                  </a:lnTo>
                  <a:close/>
                  <a:moveTo>
                    <a:pt x="2258" y="0"/>
                  </a:moveTo>
                  <a:cubicBezTo>
                    <a:pt x="1955" y="0"/>
                    <a:pt x="1650" y="204"/>
                    <a:pt x="1623" y="583"/>
                  </a:cubicBezTo>
                  <a:lnTo>
                    <a:pt x="1623" y="593"/>
                  </a:lnTo>
                  <a:cubicBezTo>
                    <a:pt x="1562" y="575"/>
                    <a:pt x="1502" y="566"/>
                    <a:pt x="1443" y="566"/>
                  </a:cubicBezTo>
                  <a:cubicBezTo>
                    <a:pt x="1110" y="566"/>
                    <a:pt x="821" y="837"/>
                    <a:pt x="821" y="1195"/>
                  </a:cubicBezTo>
                  <a:lnTo>
                    <a:pt x="821" y="1335"/>
                  </a:lnTo>
                  <a:cubicBezTo>
                    <a:pt x="756" y="1315"/>
                    <a:pt x="692" y="1305"/>
                    <a:pt x="629" y="1305"/>
                  </a:cubicBezTo>
                  <a:cubicBezTo>
                    <a:pt x="293" y="1305"/>
                    <a:pt x="8" y="1582"/>
                    <a:pt x="8" y="1937"/>
                  </a:cubicBezTo>
                  <a:lnTo>
                    <a:pt x="8" y="4284"/>
                  </a:lnTo>
                  <a:cubicBezTo>
                    <a:pt x="8" y="4430"/>
                    <a:pt x="116" y="4502"/>
                    <a:pt x="224" y="4502"/>
                  </a:cubicBezTo>
                  <a:cubicBezTo>
                    <a:pt x="332" y="4502"/>
                    <a:pt x="439" y="4430"/>
                    <a:pt x="439" y="4284"/>
                  </a:cubicBezTo>
                  <a:lnTo>
                    <a:pt x="439" y="1937"/>
                  </a:lnTo>
                  <a:cubicBezTo>
                    <a:pt x="439" y="1827"/>
                    <a:pt x="520" y="1736"/>
                    <a:pt x="620" y="1736"/>
                  </a:cubicBezTo>
                  <a:cubicBezTo>
                    <a:pt x="626" y="1736"/>
                    <a:pt x="631" y="1736"/>
                    <a:pt x="637" y="1736"/>
                  </a:cubicBezTo>
                  <a:cubicBezTo>
                    <a:pt x="738" y="1736"/>
                    <a:pt x="811" y="1822"/>
                    <a:pt x="811" y="1917"/>
                  </a:cubicBezTo>
                  <a:lnTo>
                    <a:pt x="811" y="3301"/>
                  </a:lnTo>
                  <a:cubicBezTo>
                    <a:pt x="811" y="3442"/>
                    <a:pt x="921" y="3512"/>
                    <a:pt x="1031" y="3512"/>
                  </a:cubicBezTo>
                  <a:cubicBezTo>
                    <a:pt x="1142" y="3512"/>
                    <a:pt x="1252" y="3442"/>
                    <a:pt x="1252" y="3301"/>
                  </a:cubicBezTo>
                  <a:lnTo>
                    <a:pt x="1252" y="1195"/>
                  </a:lnTo>
                  <a:cubicBezTo>
                    <a:pt x="1242" y="1084"/>
                    <a:pt x="1322" y="1004"/>
                    <a:pt x="1432" y="994"/>
                  </a:cubicBezTo>
                  <a:cubicBezTo>
                    <a:pt x="1438" y="994"/>
                    <a:pt x="1443" y="993"/>
                    <a:pt x="1448" y="993"/>
                  </a:cubicBezTo>
                  <a:cubicBezTo>
                    <a:pt x="1542" y="993"/>
                    <a:pt x="1623" y="1080"/>
                    <a:pt x="1623" y="1185"/>
                  </a:cubicBezTo>
                  <a:lnTo>
                    <a:pt x="1623" y="3301"/>
                  </a:lnTo>
                  <a:cubicBezTo>
                    <a:pt x="1623" y="3447"/>
                    <a:pt x="1731" y="3519"/>
                    <a:pt x="1839" y="3519"/>
                  </a:cubicBezTo>
                  <a:cubicBezTo>
                    <a:pt x="1946" y="3519"/>
                    <a:pt x="2054" y="3447"/>
                    <a:pt x="2054" y="3301"/>
                  </a:cubicBezTo>
                  <a:lnTo>
                    <a:pt x="2054" y="583"/>
                  </a:lnTo>
                  <a:cubicBezTo>
                    <a:pt x="2054" y="458"/>
                    <a:pt x="2150" y="395"/>
                    <a:pt x="2245" y="395"/>
                  </a:cubicBezTo>
                  <a:cubicBezTo>
                    <a:pt x="2340" y="395"/>
                    <a:pt x="2435" y="458"/>
                    <a:pt x="2435" y="583"/>
                  </a:cubicBezTo>
                  <a:lnTo>
                    <a:pt x="2435" y="3301"/>
                  </a:lnTo>
                  <a:cubicBezTo>
                    <a:pt x="2435" y="3447"/>
                    <a:pt x="2543" y="3519"/>
                    <a:pt x="2651" y="3519"/>
                  </a:cubicBezTo>
                  <a:cubicBezTo>
                    <a:pt x="2759" y="3519"/>
                    <a:pt x="2867" y="3447"/>
                    <a:pt x="2867" y="3301"/>
                  </a:cubicBezTo>
                  <a:lnTo>
                    <a:pt x="2867" y="1054"/>
                  </a:lnTo>
                  <a:cubicBezTo>
                    <a:pt x="2867" y="929"/>
                    <a:pt x="2960" y="866"/>
                    <a:pt x="3054" y="866"/>
                  </a:cubicBezTo>
                  <a:cubicBezTo>
                    <a:pt x="3148" y="866"/>
                    <a:pt x="3243" y="929"/>
                    <a:pt x="3248" y="1054"/>
                  </a:cubicBezTo>
                  <a:lnTo>
                    <a:pt x="3248" y="3602"/>
                  </a:lnTo>
                  <a:cubicBezTo>
                    <a:pt x="2746" y="3642"/>
                    <a:pt x="2355" y="4053"/>
                    <a:pt x="2355" y="4555"/>
                  </a:cubicBezTo>
                  <a:lnTo>
                    <a:pt x="2355" y="4996"/>
                  </a:lnTo>
                  <a:cubicBezTo>
                    <a:pt x="2355" y="5137"/>
                    <a:pt x="2466" y="5207"/>
                    <a:pt x="2576" y="5207"/>
                  </a:cubicBezTo>
                  <a:cubicBezTo>
                    <a:pt x="2686" y="5207"/>
                    <a:pt x="2797" y="5137"/>
                    <a:pt x="2797" y="4996"/>
                  </a:cubicBezTo>
                  <a:lnTo>
                    <a:pt x="2797" y="4565"/>
                  </a:lnTo>
                  <a:cubicBezTo>
                    <a:pt x="2797" y="4274"/>
                    <a:pt x="3027" y="4033"/>
                    <a:pt x="3318" y="4033"/>
                  </a:cubicBezTo>
                  <a:lnTo>
                    <a:pt x="3629" y="4033"/>
                  </a:lnTo>
                  <a:cubicBezTo>
                    <a:pt x="3739" y="4033"/>
                    <a:pt x="3850" y="3983"/>
                    <a:pt x="3920" y="3893"/>
                  </a:cubicBezTo>
                  <a:lnTo>
                    <a:pt x="4542" y="3141"/>
                  </a:lnTo>
                  <a:cubicBezTo>
                    <a:pt x="4583" y="3094"/>
                    <a:pt x="4644" y="3068"/>
                    <a:pt x="4706" y="3068"/>
                  </a:cubicBezTo>
                  <a:cubicBezTo>
                    <a:pt x="4750" y="3068"/>
                    <a:pt x="4795" y="3081"/>
                    <a:pt x="4833" y="3111"/>
                  </a:cubicBezTo>
                  <a:cubicBezTo>
                    <a:pt x="4923" y="3181"/>
                    <a:pt x="4943" y="3311"/>
                    <a:pt x="4863" y="3401"/>
                  </a:cubicBezTo>
                  <a:lnTo>
                    <a:pt x="4361" y="3993"/>
                  </a:lnTo>
                  <a:lnTo>
                    <a:pt x="3288" y="5267"/>
                  </a:lnTo>
                  <a:cubicBezTo>
                    <a:pt x="3258" y="5307"/>
                    <a:pt x="3238" y="5357"/>
                    <a:pt x="3238" y="5408"/>
                  </a:cubicBezTo>
                  <a:lnTo>
                    <a:pt x="3238" y="5658"/>
                  </a:lnTo>
                  <a:cubicBezTo>
                    <a:pt x="3238" y="5809"/>
                    <a:pt x="3118" y="5929"/>
                    <a:pt x="2977" y="5929"/>
                  </a:cubicBezTo>
                  <a:lnTo>
                    <a:pt x="1422" y="5929"/>
                  </a:lnTo>
                  <a:cubicBezTo>
                    <a:pt x="941" y="5929"/>
                    <a:pt x="530" y="5578"/>
                    <a:pt x="449" y="5107"/>
                  </a:cubicBezTo>
                  <a:cubicBezTo>
                    <a:pt x="432" y="4978"/>
                    <a:pt x="337" y="4920"/>
                    <a:pt x="241" y="4920"/>
                  </a:cubicBezTo>
                  <a:cubicBezTo>
                    <a:pt x="121" y="4920"/>
                    <a:pt x="0" y="5011"/>
                    <a:pt x="28" y="5167"/>
                  </a:cubicBezTo>
                  <a:cubicBezTo>
                    <a:pt x="128" y="5859"/>
                    <a:pt x="720" y="6360"/>
                    <a:pt x="1422" y="6360"/>
                  </a:cubicBezTo>
                  <a:lnTo>
                    <a:pt x="3338" y="6360"/>
                  </a:lnTo>
                  <a:cubicBezTo>
                    <a:pt x="3639" y="6631"/>
                    <a:pt x="4030" y="6772"/>
                    <a:pt x="4442" y="6772"/>
                  </a:cubicBezTo>
                  <a:lnTo>
                    <a:pt x="5244" y="6772"/>
                  </a:lnTo>
                  <a:cubicBezTo>
                    <a:pt x="6026" y="6772"/>
                    <a:pt x="6708" y="6210"/>
                    <a:pt x="6859" y="5438"/>
                  </a:cubicBezTo>
                  <a:cubicBezTo>
                    <a:pt x="7019" y="4665"/>
                    <a:pt x="6608" y="3893"/>
                    <a:pt x="5886" y="3582"/>
                  </a:cubicBezTo>
                  <a:cubicBezTo>
                    <a:pt x="5854" y="3569"/>
                    <a:pt x="5823" y="3563"/>
                    <a:pt x="5795" y="3563"/>
                  </a:cubicBezTo>
                  <a:cubicBezTo>
                    <a:pt x="5583" y="3563"/>
                    <a:pt x="5486" y="3886"/>
                    <a:pt x="5715" y="3983"/>
                  </a:cubicBezTo>
                  <a:cubicBezTo>
                    <a:pt x="6949" y="4505"/>
                    <a:pt x="6578" y="6340"/>
                    <a:pt x="5244" y="6340"/>
                  </a:cubicBezTo>
                  <a:lnTo>
                    <a:pt x="4442" y="6340"/>
                  </a:lnTo>
                  <a:cubicBezTo>
                    <a:pt x="5545" y="6120"/>
                    <a:pt x="5826" y="4675"/>
                    <a:pt x="4873" y="4063"/>
                  </a:cubicBezTo>
                  <a:lnTo>
                    <a:pt x="5194" y="3682"/>
                  </a:lnTo>
                  <a:cubicBezTo>
                    <a:pt x="5425" y="3401"/>
                    <a:pt x="5384" y="2990"/>
                    <a:pt x="5104" y="2770"/>
                  </a:cubicBezTo>
                  <a:cubicBezTo>
                    <a:pt x="4984" y="2680"/>
                    <a:pt x="4843" y="2635"/>
                    <a:pt x="4705" y="2635"/>
                  </a:cubicBezTo>
                  <a:cubicBezTo>
                    <a:pt x="4520" y="2635"/>
                    <a:pt x="4337" y="2715"/>
                    <a:pt x="4211" y="2870"/>
                  </a:cubicBezTo>
                  <a:lnTo>
                    <a:pt x="3679" y="3512"/>
                  </a:lnTo>
                  <a:lnTo>
                    <a:pt x="3679" y="1054"/>
                  </a:lnTo>
                  <a:cubicBezTo>
                    <a:pt x="3671" y="698"/>
                    <a:pt x="3375" y="435"/>
                    <a:pt x="3042" y="435"/>
                  </a:cubicBezTo>
                  <a:cubicBezTo>
                    <a:pt x="2981" y="435"/>
                    <a:pt x="2919" y="444"/>
                    <a:pt x="2857" y="463"/>
                  </a:cubicBezTo>
                  <a:cubicBezTo>
                    <a:pt x="2774" y="149"/>
                    <a:pt x="2516" y="0"/>
                    <a:pt x="2258"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 name="Google Shape;1769;p69"/>
            <p:cNvSpPr/>
            <p:nvPr/>
          </p:nvSpPr>
          <p:spPr>
            <a:xfrm>
              <a:off x="6811234" y="1789825"/>
              <a:ext cx="11136" cy="53282"/>
            </a:xfrm>
            <a:custGeom>
              <a:avLst/>
              <a:gdLst/>
              <a:ahLst/>
              <a:cxnLst/>
              <a:rect l="l" t="t" r="r" b="b"/>
              <a:pathLst>
                <a:path w="432" h="2067" extrusionOk="0">
                  <a:moveTo>
                    <a:pt x="221" y="0"/>
                  </a:moveTo>
                  <a:cubicBezTo>
                    <a:pt x="101" y="0"/>
                    <a:pt x="1" y="90"/>
                    <a:pt x="1" y="211"/>
                  </a:cubicBezTo>
                  <a:lnTo>
                    <a:pt x="1" y="1856"/>
                  </a:lnTo>
                  <a:cubicBezTo>
                    <a:pt x="1" y="1996"/>
                    <a:pt x="108" y="2066"/>
                    <a:pt x="216" y="2066"/>
                  </a:cubicBezTo>
                  <a:cubicBezTo>
                    <a:pt x="324" y="2066"/>
                    <a:pt x="432" y="1996"/>
                    <a:pt x="432" y="1856"/>
                  </a:cubicBezTo>
                  <a:lnTo>
                    <a:pt x="432" y="211"/>
                  </a:lnTo>
                  <a:cubicBezTo>
                    <a:pt x="432" y="90"/>
                    <a:pt x="342" y="0"/>
                    <a:pt x="221"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0" name="Google Shape;1770;p69"/>
            <p:cNvSpPr/>
            <p:nvPr/>
          </p:nvSpPr>
          <p:spPr>
            <a:xfrm>
              <a:off x="6762978" y="1806091"/>
              <a:ext cx="35934" cy="47946"/>
            </a:xfrm>
            <a:custGeom>
              <a:avLst/>
              <a:gdLst/>
              <a:ahLst/>
              <a:cxnLst/>
              <a:rect l="l" t="t" r="r" b="b"/>
              <a:pathLst>
                <a:path w="1394" h="1860" extrusionOk="0">
                  <a:moveTo>
                    <a:pt x="296" y="1"/>
                  </a:moveTo>
                  <a:cubicBezTo>
                    <a:pt x="146" y="1"/>
                    <a:pt x="0" y="159"/>
                    <a:pt x="97" y="332"/>
                  </a:cubicBezTo>
                  <a:lnTo>
                    <a:pt x="920" y="1746"/>
                  </a:lnTo>
                  <a:cubicBezTo>
                    <a:pt x="964" y="1826"/>
                    <a:pt x="1033" y="1859"/>
                    <a:pt x="1102" y="1859"/>
                  </a:cubicBezTo>
                  <a:cubicBezTo>
                    <a:pt x="1249" y="1859"/>
                    <a:pt x="1393" y="1707"/>
                    <a:pt x="1291" y="1536"/>
                  </a:cubicBezTo>
                  <a:lnTo>
                    <a:pt x="478" y="111"/>
                  </a:lnTo>
                  <a:cubicBezTo>
                    <a:pt x="431" y="33"/>
                    <a:pt x="363" y="1"/>
                    <a:pt x="296"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1" name="Google Shape;1771;p69"/>
            <p:cNvSpPr/>
            <p:nvPr/>
          </p:nvSpPr>
          <p:spPr>
            <a:xfrm>
              <a:off x="6834872" y="1806142"/>
              <a:ext cx="34825" cy="47895"/>
            </a:xfrm>
            <a:custGeom>
              <a:avLst/>
              <a:gdLst/>
              <a:ahLst/>
              <a:cxnLst/>
              <a:rect l="l" t="t" r="r" b="b"/>
              <a:pathLst>
                <a:path w="1351" h="1858" extrusionOk="0">
                  <a:moveTo>
                    <a:pt x="1108" y="1"/>
                  </a:moveTo>
                  <a:cubicBezTo>
                    <a:pt x="1033" y="1"/>
                    <a:pt x="960" y="41"/>
                    <a:pt x="919" y="109"/>
                  </a:cubicBezTo>
                  <a:lnTo>
                    <a:pt x="97" y="1534"/>
                  </a:lnTo>
                  <a:cubicBezTo>
                    <a:pt x="1" y="1705"/>
                    <a:pt x="143" y="1857"/>
                    <a:pt x="291" y="1857"/>
                  </a:cubicBezTo>
                  <a:cubicBezTo>
                    <a:pt x="360" y="1857"/>
                    <a:pt x="430" y="1824"/>
                    <a:pt x="478" y="1744"/>
                  </a:cubicBezTo>
                  <a:lnTo>
                    <a:pt x="1290" y="330"/>
                  </a:lnTo>
                  <a:cubicBezTo>
                    <a:pt x="1350" y="220"/>
                    <a:pt x="1320" y="89"/>
                    <a:pt x="1210" y="29"/>
                  </a:cubicBezTo>
                  <a:cubicBezTo>
                    <a:pt x="1178" y="10"/>
                    <a:pt x="1143" y="1"/>
                    <a:pt x="1108"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72" name="Google Shape;1772;p69"/>
          <p:cNvGrpSpPr/>
          <p:nvPr/>
        </p:nvGrpSpPr>
        <p:grpSpPr>
          <a:xfrm>
            <a:off x="5991071" y="1775596"/>
            <a:ext cx="382693" cy="318558"/>
            <a:chOff x="5991071" y="1775596"/>
            <a:chExt cx="382693" cy="318558"/>
          </a:xfrm>
        </p:grpSpPr>
        <p:sp>
          <p:nvSpPr>
            <p:cNvPr id="1773" name="Google Shape;1773;p69"/>
            <p:cNvSpPr/>
            <p:nvPr/>
          </p:nvSpPr>
          <p:spPr>
            <a:xfrm>
              <a:off x="5991071" y="1794388"/>
              <a:ext cx="296080" cy="299767"/>
            </a:xfrm>
            <a:custGeom>
              <a:avLst/>
              <a:gdLst/>
              <a:ahLst/>
              <a:cxnLst/>
              <a:rect l="l" t="t" r="r" b="b"/>
              <a:pathLst>
                <a:path w="11486" h="11629" extrusionOk="0">
                  <a:moveTo>
                    <a:pt x="572" y="2602"/>
                  </a:moveTo>
                  <a:lnTo>
                    <a:pt x="2629" y="3775"/>
                  </a:lnTo>
                  <a:lnTo>
                    <a:pt x="2398" y="4106"/>
                  </a:lnTo>
                  <a:cubicBezTo>
                    <a:pt x="2388" y="4136"/>
                    <a:pt x="2358" y="4146"/>
                    <a:pt x="2338" y="4166"/>
                  </a:cubicBezTo>
                  <a:cubicBezTo>
                    <a:pt x="2308" y="4176"/>
                    <a:pt x="2268" y="4176"/>
                    <a:pt x="2237" y="4176"/>
                  </a:cubicBezTo>
                  <a:cubicBezTo>
                    <a:pt x="2227" y="4166"/>
                    <a:pt x="2217" y="4166"/>
                    <a:pt x="2197" y="4156"/>
                  </a:cubicBezTo>
                  <a:cubicBezTo>
                    <a:pt x="472" y="3163"/>
                    <a:pt x="462" y="3243"/>
                    <a:pt x="442" y="3103"/>
                  </a:cubicBezTo>
                  <a:cubicBezTo>
                    <a:pt x="472" y="2933"/>
                    <a:pt x="512" y="2762"/>
                    <a:pt x="572" y="2602"/>
                  </a:cubicBezTo>
                  <a:close/>
                  <a:moveTo>
                    <a:pt x="2109" y="1"/>
                  </a:moveTo>
                  <a:cubicBezTo>
                    <a:pt x="2073" y="1"/>
                    <a:pt x="2035" y="11"/>
                    <a:pt x="1997" y="34"/>
                  </a:cubicBezTo>
                  <a:cubicBezTo>
                    <a:pt x="1204" y="555"/>
                    <a:pt x="602" y="1308"/>
                    <a:pt x="251" y="2190"/>
                  </a:cubicBezTo>
                  <a:lnTo>
                    <a:pt x="241" y="2210"/>
                  </a:lnTo>
                  <a:cubicBezTo>
                    <a:pt x="131" y="2481"/>
                    <a:pt x="51" y="2782"/>
                    <a:pt x="11" y="3073"/>
                  </a:cubicBezTo>
                  <a:cubicBezTo>
                    <a:pt x="1" y="3294"/>
                    <a:pt x="121" y="3494"/>
                    <a:pt x="302" y="3595"/>
                  </a:cubicBezTo>
                  <a:lnTo>
                    <a:pt x="1987" y="4537"/>
                  </a:lnTo>
                  <a:cubicBezTo>
                    <a:pt x="2076" y="4587"/>
                    <a:pt x="2172" y="4610"/>
                    <a:pt x="2268" y="4610"/>
                  </a:cubicBezTo>
                  <a:cubicBezTo>
                    <a:pt x="2463" y="4610"/>
                    <a:pt x="2655" y="4512"/>
                    <a:pt x="2769" y="4337"/>
                  </a:cubicBezTo>
                  <a:lnTo>
                    <a:pt x="3100" y="3815"/>
                  </a:lnTo>
                  <a:lnTo>
                    <a:pt x="3331" y="3464"/>
                  </a:lnTo>
                  <a:lnTo>
                    <a:pt x="3331" y="10987"/>
                  </a:lnTo>
                  <a:cubicBezTo>
                    <a:pt x="3331" y="11338"/>
                    <a:pt x="3612" y="11629"/>
                    <a:pt x="3963" y="11629"/>
                  </a:cubicBezTo>
                  <a:lnTo>
                    <a:pt x="10854" y="11629"/>
                  </a:lnTo>
                  <a:cubicBezTo>
                    <a:pt x="11205" y="11629"/>
                    <a:pt x="11486" y="11338"/>
                    <a:pt x="11486" y="10987"/>
                  </a:cubicBezTo>
                  <a:lnTo>
                    <a:pt x="11486" y="9252"/>
                  </a:lnTo>
                  <a:cubicBezTo>
                    <a:pt x="11486" y="9131"/>
                    <a:pt x="11385" y="9041"/>
                    <a:pt x="11275" y="9041"/>
                  </a:cubicBezTo>
                  <a:cubicBezTo>
                    <a:pt x="11155" y="9041"/>
                    <a:pt x="11054" y="9131"/>
                    <a:pt x="11054" y="9252"/>
                  </a:cubicBezTo>
                  <a:lnTo>
                    <a:pt x="11054" y="10997"/>
                  </a:lnTo>
                  <a:cubicBezTo>
                    <a:pt x="11054" y="11107"/>
                    <a:pt x="10964" y="11198"/>
                    <a:pt x="10854" y="11198"/>
                  </a:cubicBezTo>
                  <a:lnTo>
                    <a:pt x="3963" y="11198"/>
                  </a:lnTo>
                  <a:cubicBezTo>
                    <a:pt x="3852" y="11198"/>
                    <a:pt x="3762" y="11107"/>
                    <a:pt x="3762" y="10997"/>
                  </a:cubicBezTo>
                  <a:lnTo>
                    <a:pt x="3762" y="2732"/>
                  </a:lnTo>
                  <a:cubicBezTo>
                    <a:pt x="3762" y="2595"/>
                    <a:pt x="3654" y="2512"/>
                    <a:pt x="3543" y="2512"/>
                  </a:cubicBezTo>
                  <a:cubicBezTo>
                    <a:pt x="3475" y="2512"/>
                    <a:pt x="3407" y="2543"/>
                    <a:pt x="3361" y="2612"/>
                  </a:cubicBezTo>
                  <a:lnTo>
                    <a:pt x="2849" y="3404"/>
                  </a:lnTo>
                  <a:lnTo>
                    <a:pt x="713" y="2190"/>
                  </a:lnTo>
                  <a:cubicBezTo>
                    <a:pt x="1044" y="1458"/>
                    <a:pt x="1565" y="836"/>
                    <a:pt x="2237" y="395"/>
                  </a:cubicBezTo>
                  <a:cubicBezTo>
                    <a:pt x="2422" y="261"/>
                    <a:pt x="2291" y="1"/>
                    <a:pt x="2109"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 name="Google Shape;1774;p69"/>
            <p:cNvSpPr/>
            <p:nvPr/>
          </p:nvSpPr>
          <p:spPr>
            <a:xfrm>
              <a:off x="6056984" y="1775596"/>
              <a:ext cx="316780" cy="240685"/>
            </a:xfrm>
            <a:custGeom>
              <a:avLst/>
              <a:gdLst/>
              <a:ahLst/>
              <a:cxnLst/>
              <a:rect l="l" t="t" r="r" b="b"/>
              <a:pathLst>
                <a:path w="12289" h="9337" extrusionOk="0">
                  <a:moveTo>
                    <a:pt x="6321" y="442"/>
                  </a:moveTo>
                  <a:cubicBezTo>
                    <a:pt x="6210" y="1244"/>
                    <a:pt x="5518" y="1846"/>
                    <a:pt x="4706" y="1846"/>
                  </a:cubicBezTo>
                  <a:cubicBezTo>
                    <a:pt x="3883" y="1846"/>
                    <a:pt x="3201" y="1244"/>
                    <a:pt x="3091" y="442"/>
                  </a:cubicBezTo>
                  <a:close/>
                  <a:moveTo>
                    <a:pt x="11697" y="3331"/>
                  </a:moveTo>
                  <a:cubicBezTo>
                    <a:pt x="11757" y="3491"/>
                    <a:pt x="11797" y="3662"/>
                    <a:pt x="11817" y="3832"/>
                  </a:cubicBezTo>
                  <a:lnTo>
                    <a:pt x="11817" y="3842"/>
                  </a:lnTo>
                  <a:cubicBezTo>
                    <a:pt x="11797" y="3972"/>
                    <a:pt x="11757" y="3912"/>
                    <a:pt x="10062" y="4885"/>
                  </a:cubicBezTo>
                  <a:cubicBezTo>
                    <a:pt x="10038" y="4899"/>
                    <a:pt x="10012" y="4906"/>
                    <a:pt x="9986" y="4906"/>
                  </a:cubicBezTo>
                  <a:cubicBezTo>
                    <a:pt x="9936" y="4906"/>
                    <a:pt x="9888" y="4881"/>
                    <a:pt x="9861" y="4835"/>
                  </a:cubicBezTo>
                  <a:lnTo>
                    <a:pt x="9651" y="4504"/>
                  </a:lnTo>
                  <a:lnTo>
                    <a:pt x="11697" y="3331"/>
                  </a:lnTo>
                  <a:close/>
                  <a:moveTo>
                    <a:pt x="1977" y="0"/>
                  </a:moveTo>
                  <a:cubicBezTo>
                    <a:pt x="1386" y="0"/>
                    <a:pt x="794" y="111"/>
                    <a:pt x="252" y="331"/>
                  </a:cubicBezTo>
                  <a:cubicBezTo>
                    <a:pt x="1" y="418"/>
                    <a:pt x="94" y="760"/>
                    <a:pt x="306" y="760"/>
                  </a:cubicBezTo>
                  <a:cubicBezTo>
                    <a:pt x="339" y="760"/>
                    <a:pt x="375" y="752"/>
                    <a:pt x="413" y="733"/>
                  </a:cubicBezTo>
                  <a:cubicBezTo>
                    <a:pt x="882" y="541"/>
                    <a:pt x="1387" y="441"/>
                    <a:pt x="1903" y="441"/>
                  </a:cubicBezTo>
                  <a:cubicBezTo>
                    <a:pt x="1928" y="441"/>
                    <a:pt x="1953" y="441"/>
                    <a:pt x="1977" y="442"/>
                  </a:cubicBezTo>
                  <a:lnTo>
                    <a:pt x="2649" y="442"/>
                  </a:lnTo>
                  <a:cubicBezTo>
                    <a:pt x="2760" y="1485"/>
                    <a:pt x="3653" y="2277"/>
                    <a:pt x="4706" y="2277"/>
                  </a:cubicBezTo>
                  <a:cubicBezTo>
                    <a:pt x="5759" y="2277"/>
                    <a:pt x="6642" y="1485"/>
                    <a:pt x="6752" y="442"/>
                  </a:cubicBezTo>
                  <a:lnTo>
                    <a:pt x="7725" y="442"/>
                  </a:lnTo>
                  <a:cubicBezTo>
                    <a:pt x="9370" y="442"/>
                    <a:pt x="10875" y="1415"/>
                    <a:pt x="11537" y="2929"/>
                  </a:cubicBezTo>
                  <a:lnTo>
                    <a:pt x="9410" y="4143"/>
                  </a:lnTo>
                  <a:lnTo>
                    <a:pt x="8899" y="3341"/>
                  </a:lnTo>
                  <a:cubicBezTo>
                    <a:pt x="8852" y="3271"/>
                    <a:pt x="8783" y="3241"/>
                    <a:pt x="8714" y="3241"/>
                  </a:cubicBezTo>
                  <a:cubicBezTo>
                    <a:pt x="8604" y="3241"/>
                    <a:pt x="8497" y="3321"/>
                    <a:pt x="8497" y="3451"/>
                  </a:cubicBezTo>
                  <a:lnTo>
                    <a:pt x="8497" y="9118"/>
                  </a:lnTo>
                  <a:cubicBezTo>
                    <a:pt x="8497" y="9264"/>
                    <a:pt x="8608" y="9336"/>
                    <a:pt x="8718" y="9336"/>
                  </a:cubicBezTo>
                  <a:cubicBezTo>
                    <a:pt x="8828" y="9336"/>
                    <a:pt x="8939" y="9264"/>
                    <a:pt x="8939" y="9118"/>
                  </a:cubicBezTo>
                  <a:lnTo>
                    <a:pt x="8939" y="4203"/>
                  </a:lnTo>
                  <a:lnTo>
                    <a:pt x="9159" y="4544"/>
                  </a:lnTo>
                  <a:lnTo>
                    <a:pt x="9490" y="5076"/>
                  </a:lnTo>
                  <a:cubicBezTo>
                    <a:pt x="9610" y="5261"/>
                    <a:pt x="9738" y="5345"/>
                    <a:pt x="9908" y="5345"/>
                  </a:cubicBezTo>
                  <a:cubicBezTo>
                    <a:pt x="10280" y="5345"/>
                    <a:pt x="10849" y="4943"/>
                    <a:pt x="11958" y="4324"/>
                  </a:cubicBezTo>
                  <a:cubicBezTo>
                    <a:pt x="12168" y="4193"/>
                    <a:pt x="12289" y="3952"/>
                    <a:pt x="12239" y="3702"/>
                  </a:cubicBezTo>
                  <a:cubicBezTo>
                    <a:pt x="11807" y="1555"/>
                    <a:pt x="9922" y="0"/>
                    <a:pt x="7725"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 name="Google Shape;1775;p69"/>
            <p:cNvSpPr/>
            <p:nvPr/>
          </p:nvSpPr>
          <p:spPr>
            <a:xfrm>
              <a:off x="6133286" y="1867648"/>
              <a:ext cx="62588" cy="64315"/>
            </a:xfrm>
            <a:custGeom>
              <a:avLst/>
              <a:gdLst/>
              <a:ahLst/>
              <a:cxnLst/>
              <a:rect l="l" t="t" r="r" b="b"/>
              <a:pathLst>
                <a:path w="2428" h="2495" extrusionOk="0">
                  <a:moveTo>
                    <a:pt x="1455" y="1003"/>
                  </a:moveTo>
                  <a:lnTo>
                    <a:pt x="1375" y="1435"/>
                  </a:lnTo>
                  <a:lnTo>
                    <a:pt x="983" y="1435"/>
                  </a:lnTo>
                  <a:lnTo>
                    <a:pt x="1064" y="1003"/>
                  </a:lnTo>
                  <a:close/>
                  <a:moveTo>
                    <a:pt x="994" y="1"/>
                  </a:moveTo>
                  <a:cubicBezTo>
                    <a:pt x="899" y="1"/>
                    <a:pt x="807" y="40"/>
                    <a:pt x="793" y="101"/>
                  </a:cubicBezTo>
                  <a:lnTo>
                    <a:pt x="693" y="632"/>
                  </a:lnTo>
                  <a:lnTo>
                    <a:pt x="331" y="632"/>
                  </a:lnTo>
                  <a:cubicBezTo>
                    <a:pt x="161" y="632"/>
                    <a:pt x="151" y="1003"/>
                    <a:pt x="331" y="1003"/>
                  </a:cubicBezTo>
                  <a:lnTo>
                    <a:pt x="622" y="1003"/>
                  </a:lnTo>
                  <a:lnTo>
                    <a:pt x="542" y="1445"/>
                  </a:lnTo>
                  <a:lnTo>
                    <a:pt x="191" y="1445"/>
                  </a:lnTo>
                  <a:cubicBezTo>
                    <a:pt x="20" y="1445"/>
                    <a:pt x="0" y="1816"/>
                    <a:pt x="191" y="1816"/>
                  </a:cubicBezTo>
                  <a:lnTo>
                    <a:pt x="472" y="1816"/>
                  </a:lnTo>
                  <a:lnTo>
                    <a:pt x="382" y="2337"/>
                  </a:lnTo>
                  <a:cubicBezTo>
                    <a:pt x="382" y="2445"/>
                    <a:pt x="506" y="2495"/>
                    <a:pt x="619" y="2495"/>
                  </a:cubicBezTo>
                  <a:cubicBezTo>
                    <a:pt x="708" y="2495"/>
                    <a:pt x="790" y="2465"/>
                    <a:pt x="803" y="2408"/>
                  </a:cubicBezTo>
                  <a:lnTo>
                    <a:pt x="903" y="1816"/>
                  </a:lnTo>
                  <a:lnTo>
                    <a:pt x="1294" y="1816"/>
                  </a:lnTo>
                  <a:lnTo>
                    <a:pt x="1194" y="2337"/>
                  </a:lnTo>
                  <a:cubicBezTo>
                    <a:pt x="1194" y="2445"/>
                    <a:pt x="1321" y="2495"/>
                    <a:pt x="1438" y="2495"/>
                  </a:cubicBezTo>
                  <a:cubicBezTo>
                    <a:pt x="1528" y="2495"/>
                    <a:pt x="1612" y="2465"/>
                    <a:pt x="1625" y="2408"/>
                  </a:cubicBezTo>
                  <a:lnTo>
                    <a:pt x="1726" y="1816"/>
                  </a:lnTo>
                  <a:cubicBezTo>
                    <a:pt x="1761" y="1815"/>
                    <a:pt x="1793" y="1814"/>
                    <a:pt x="1822" y="1814"/>
                  </a:cubicBezTo>
                  <a:cubicBezTo>
                    <a:pt x="1938" y="1814"/>
                    <a:pt x="2009" y="1821"/>
                    <a:pt x="2058" y="1821"/>
                  </a:cubicBezTo>
                  <a:cubicBezTo>
                    <a:pt x="2119" y="1821"/>
                    <a:pt x="2147" y="1811"/>
                    <a:pt x="2187" y="1766"/>
                  </a:cubicBezTo>
                  <a:cubicBezTo>
                    <a:pt x="2277" y="1645"/>
                    <a:pt x="2207" y="1445"/>
                    <a:pt x="2087" y="1445"/>
                  </a:cubicBezTo>
                  <a:lnTo>
                    <a:pt x="1806" y="1445"/>
                  </a:lnTo>
                  <a:lnTo>
                    <a:pt x="1876" y="1013"/>
                  </a:lnTo>
                  <a:lnTo>
                    <a:pt x="2237" y="1013"/>
                  </a:lnTo>
                  <a:cubicBezTo>
                    <a:pt x="2358" y="1003"/>
                    <a:pt x="2428" y="803"/>
                    <a:pt x="2338" y="682"/>
                  </a:cubicBezTo>
                  <a:cubicBezTo>
                    <a:pt x="2302" y="637"/>
                    <a:pt x="2272" y="627"/>
                    <a:pt x="2218" y="627"/>
                  </a:cubicBezTo>
                  <a:cubicBezTo>
                    <a:pt x="2175" y="627"/>
                    <a:pt x="2117" y="634"/>
                    <a:pt x="2029" y="634"/>
                  </a:cubicBezTo>
                  <a:cubicBezTo>
                    <a:pt x="2006" y="634"/>
                    <a:pt x="1982" y="633"/>
                    <a:pt x="1956" y="632"/>
                  </a:cubicBezTo>
                  <a:lnTo>
                    <a:pt x="2037" y="181"/>
                  </a:lnTo>
                  <a:cubicBezTo>
                    <a:pt x="2031" y="54"/>
                    <a:pt x="1922" y="5"/>
                    <a:pt x="1818" y="5"/>
                  </a:cubicBezTo>
                  <a:cubicBezTo>
                    <a:pt x="1725" y="5"/>
                    <a:pt x="1635" y="44"/>
                    <a:pt x="1625" y="101"/>
                  </a:cubicBezTo>
                  <a:lnTo>
                    <a:pt x="1525" y="632"/>
                  </a:lnTo>
                  <a:lnTo>
                    <a:pt x="1134" y="632"/>
                  </a:lnTo>
                  <a:lnTo>
                    <a:pt x="1214" y="181"/>
                  </a:lnTo>
                  <a:cubicBezTo>
                    <a:pt x="1214" y="52"/>
                    <a:pt x="1102" y="1"/>
                    <a:pt x="994"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 name="Google Shape;1776;p69"/>
            <p:cNvSpPr/>
            <p:nvPr/>
          </p:nvSpPr>
          <p:spPr>
            <a:xfrm>
              <a:off x="6195074" y="1865869"/>
              <a:ext cx="23561" cy="69290"/>
            </a:xfrm>
            <a:custGeom>
              <a:avLst/>
              <a:gdLst/>
              <a:ahLst/>
              <a:cxnLst/>
              <a:rect l="l" t="t" r="r" b="b"/>
              <a:pathLst>
                <a:path w="914" h="2688" extrusionOk="0">
                  <a:moveTo>
                    <a:pt x="712" y="1"/>
                  </a:moveTo>
                  <a:cubicBezTo>
                    <a:pt x="671" y="1"/>
                    <a:pt x="632" y="13"/>
                    <a:pt x="603" y="39"/>
                  </a:cubicBezTo>
                  <a:lnTo>
                    <a:pt x="161" y="370"/>
                  </a:lnTo>
                  <a:cubicBezTo>
                    <a:pt x="1" y="470"/>
                    <a:pt x="71" y="731"/>
                    <a:pt x="231" y="731"/>
                  </a:cubicBezTo>
                  <a:cubicBezTo>
                    <a:pt x="312" y="731"/>
                    <a:pt x="332" y="661"/>
                    <a:pt x="432" y="581"/>
                  </a:cubicBezTo>
                  <a:lnTo>
                    <a:pt x="432" y="2537"/>
                  </a:lnTo>
                  <a:cubicBezTo>
                    <a:pt x="432" y="2637"/>
                    <a:pt x="552" y="2687"/>
                    <a:pt x="673" y="2687"/>
                  </a:cubicBezTo>
                  <a:cubicBezTo>
                    <a:pt x="793" y="2687"/>
                    <a:pt x="914" y="2637"/>
                    <a:pt x="914" y="2537"/>
                  </a:cubicBezTo>
                  <a:lnTo>
                    <a:pt x="914" y="160"/>
                  </a:lnTo>
                  <a:cubicBezTo>
                    <a:pt x="914" y="68"/>
                    <a:pt x="809" y="1"/>
                    <a:pt x="71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 name="Google Shape;1777;p69"/>
            <p:cNvSpPr/>
            <p:nvPr/>
          </p:nvSpPr>
          <p:spPr>
            <a:xfrm>
              <a:off x="6114159" y="1957843"/>
              <a:ext cx="20957" cy="30907"/>
            </a:xfrm>
            <a:custGeom>
              <a:avLst/>
              <a:gdLst/>
              <a:ahLst/>
              <a:cxnLst/>
              <a:rect l="l" t="t" r="r" b="b"/>
              <a:pathLst>
                <a:path w="813" h="1199" extrusionOk="0">
                  <a:moveTo>
                    <a:pt x="253" y="0"/>
                  </a:moveTo>
                  <a:cubicBezTo>
                    <a:pt x="118" y="0"/>
                    <a:pt x="96" y="4"/>
                    <a:pt x="60" y="22"/>
                  </a:cubicBezTo>
                  <a:cubicBezTo>
                    <a:pt x="0" y="62"/>
                    <a:pt x="40" y="22"/>
                    <a:pt x="30" y="1115"/>
                  </a:cubicBezTo>
                  <a:cubicBezTo>
                    <a:pt x="30" y="1170"/>
                    <a:pt x="93" y="1198"/>
                    <a:pt x="156" y="1198"/>
                  </a:cubicBezTo>
                  <a:cubicBezTo>
                    <a:pt x="218" y="1198"/>
                    <a:pt x="281" y="1170"/>
                    <a:pt x="281" y="1115"/>
                  </a:cubicBezTo>
                  <a:lnTo>
                    <a:pt x="281" y="694"/>
                  </a:lnTo>
                  <a:lnTo>
                    <a:pt x="532" y="694"/>
                  </a:lnTo>
                  <a:cubicBezTo>
                    <a:pt x="632" y="694"/>
                    <a:pt x="632" y="503"/>
                    <a:pt x="532" y="503"/>
                  </a:cubicBezTo>
                  <a:lnTo>
                    <a:pt x="281" y="503"/>
                  </a:lnTo>
                  <a:lnTo>
                    <a:pt x="281" y="223"/>
                  </a:lnTo>
                  <a:lnTo>
                    <a:pt x="702" y="223"/>
                  </a:lnTo>
                  <a:cubicBezTo>
                    <a:pt x="813" y="223"/>
                    <a:pt x="813" y="2"/>
                    <a:pt x="712" y="2"/>
                  </a:cubicBezTo>
                  <a:cubicBezTo>
                    <a:pt x="484" y="2"/>
                    <a:pt x="343" y="0"/>
                    <a:pt x="253"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 name="Google Shape;1778;p69"/>
            <p:cNvSpPr/>
            <p:nvPr/>
          </p:nvSpPr>
          <p:spPr>
            <a:xfrm>
              <a:off x="6136121" y="1957869"/>
              <a:ext cx="22530" cy="31062"/>
            </a:xfrm>
            <a:custGeom>
              <a:avLst/>
              <a:gdLst/>
              <a:ahLst/>
              <a:cxnLst/>
              <a:rect l="l" t="t" r="r" b="b"/>
              <a:pathLst>
                <a:path w="874" h="1205" extrusionOk="0">
                  <a:moveTo>
                    <a:pt x="272" y="222"/>
                  </a:moveTo>
                  <a:cubicBezTo>
                    <a:pt x="291" y="223"/>
                    <a:pt x="309" y="223"/>
                    <a:pt x="328" y="223"/>
                  </a:cubicBezTo>
                  <a:cubicBezTo>
                    <a:pt x="353" y="223"/>
                    <a:pt x="378" y="222"/>
                    <a:pt x="402" y="222"/>
                  </a:cubicBezTo>
                  <a:cubicBezTo>
                    <a:pt x="505" y="222"/>
                    <a:pt x="583" y="235"/>
                    <a:pt x="583" y="372"/>
                  </a:cubicBezTo>
                  <a:cubicBezTo>
                    <a:pt x="583" y="513"/>
                    <a:pt x="501" y="531"/>
                    <a:pt x="413" y="531"/>
                  </a:cubicBezTo>
                  <a:cubicBezTo>
                    <a:pt x="382" y="531"/>
                    <a:pt x="351" y="529"/>
                    <a:pt x="322" y="529"/>
                  </a:cubicBezTo>
                  <a:cubicBezTo>
                    <a:pt x="304" y="529"/>
                    <a:pt x="287" y="530"/>
                    <a:pt x="272" y="533"/>
                  </a:cubicBezTo>
                  <a:lnTo>
                    <a:pt x="272" y="222"/>
                  </a:lnTo>
                  <a:close/>
                  <a:moveTo>
                    <a:pt x="101" y="1"/>
                  </a:moveTo>
                  <a:cubicBezTo>
                    <a:pt x="81" y="1"/>
                    <a:pt x="51" y="11"/>
                    <a:pt x="41" y="21"/>
                  </a:cubicBezTo>
                  <a:cubicBezTo>
                    <a:pt x="1" y="71"/>
                    <a:pt x="31" y="41"/>
                    <a:pt x="21" y="1124"/>
                  </a:cubicBezTo>
                  <a:cubicBezTo>
                    <a:pt x="21" y="1174"/>
                    <a:pt x="84" y="1200"/>
                    <a:pt x="146" y="1200"/>
                  </a:cubicBezTo>
                  <a:cubicBezTo>
                    <a:pt x="209" y="1200"/>
                    <a:pt x="272" y="1174"/>
                    <a:pt x="272" y="1124"/>
                  </a:cubicBezTo>
                  <a:lnTo>
                    <a:pt x="272" y="723"/>
                  </a:lnTo>
                  <a:lnTo>
                    <a:pt x="372" y="723"/>
                  </a:lnTo>
                  <a:cubicBezTo>
                    <a:pt x="613" y="1144"/>
                    <a:pt x="583" y="1205"/>
                    <a:pt x="683" y="1205"/>
                  </a:cubicBezTo>
                  <a:cubicBezTo>
                    <a:pt x="783" y="1205"/>
                    <a:pt x="873" y="1094"/>
                    <a:pt x="843" y="1044"/>
                  </a:cubicBezTo>
                  <a:lnTo>
                    <a:pt x="643" y="683"/>
                  </a:lnTo>
                  <a:cubicBezTo>
                    <a:pt x="773" y="633"/>
                    <a:pt x="853" y="492"/>
                    <a:pt x="843" y="352"/>
                  </a:cubicBezTo>
                  <a:cubicBezTo>
                    <a:pt x="843" y="121"/>
                    <a:pt x="703" y="1"/>
                    <a:pt x="43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 name="Google Shape;1779;p69"/>
            <p:cNvSpPr/>
            <p:nvPr/>
          </p:nvSpPr>
          <p:spPr>
            <a:xfrm>
              <a:off x="6161203" y="1957920"/>
              <a:ext cx="6625" cy="30881"/>
            </a:xfrm>
            <a:custGeom>
              <a:avLst/>
              <a:gdLst/>
              <a:ahLst/>
              <a:cxnLst/>
              <a:rect l="l" t="t" r="r" b="b"/>
              <a:pathLst>
                <a:path w="257" h="1198" extrusionOk="0">
                  <a:moveTo>
                    <a:pt x="125" y="0"/>
                  </a:moveTo>
                  <a:cubicBezTo>
                    <a:pt x="63" y="0"/>
                    <a:pt x="1" y="25"/>
                    <a:pt x="1" y="79"/>
                  </a:cubicBezTo>
                  <a:lnTo>
                    <a:pt x="1" y="1122"/>
                  </a:lnTo>
                  <a:cubicBezTo>
                    <a:pt x="1" y="1172"/>
                    <a:pt x="63" y="1198"/>
                    <a:pt x="126" y="1198"/>
                  </a:cubicBezTo>
                  <a:cubicBezTo>
                    <a:pt x="189" y="1198"/>
                    <a:pt x="251" y="1172"/>
                    <a:pt x="251" y="1122"/>
                  </a:cubicBezTo>
                  <a:lnTo>
                    <a:pt x="251" y="79"/>
                  </a:lnTo>
                  <a:cubicBezTo>
                    <a:pt x="257" y="28"/>
                    <a:pt x="191" y="0"/>
                    <a:pt x="125"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 name="Google Shape;1780;p69"/>
            <p:cNvSpPr/>
            <p:nvPr/>
          </p:nvSpPr>
          <p:spPr>
            <a:xfrm>
              <a:off x="6172339" y="1957869"/>
              <a:ext cx="20699" cy="30804"/>
            </a:xfrm>
            <a:custGeom>
              <a:avLst/>
              <a:gdLst/>
              <a:ahLst/>
              <a:cxnLst/>
              <a:rect l="l" t="t" r="r" b="b"/>
              <a:pathLst>
                <a:path w="803" h="1195" extrusionOk="0">
                  <a:moveTo>
                    <a:pt x="110" y="1"/>
                  </a:moveTo>
                  <a:cubicBezTo>
                    <a:pt x="80" y="1"/>
                    <a:pt x="60" y="11"/>
                    <a:pt x="30" y="21"/>
                  </a:cubicBezTo>
                  <a:cubicBezTo>
                    <a:pt x="10" y="31"/>
                    <a:pt x="0" y="61"/>
                    <a:pt x="0" y="81"/>
                  </a:cubicBezTo>
                  <a:lnTo>
                    <a:pt x="0" y="1114"/>
                  </a:lnTo>
                  <a:cubicBezTo>
                    <a:pt x="0" y="1144"/>
                    <a:pt x="10" y="1164"/>
                    <a:pt x="30" y="1174"/>
                  </a:cubicBezTo>
                  <a:cubicBezTo>
                    <a:pt x="60" y="1195"/>
                    <a:pt x="80" y="1195"/>
                    <a:pt x="110" y="1195"/>
                  </a:cubicBezTo>
                  <a:lnTo>
                    <a:pt x="692" y="1195"/>
                  </a:lnTo>
                  <a:cubicBezTo>
                    <a:pt x="802" y="1195"/>
                    <a:pt x="792" y="974"/>
                    <a:pt x="692" y="974"/>
                  </a:cubicBezTo>
                  <a:lnTo>
                    <a:pt x="261" y="974"/>
                  </a:lnTo>
                  <a:lnTo>
                    <a:pt x="261" y="693"/>
                  </a:lnTo>
                  <a:lnTo>
                    <a:pt x="512" y="693"/>
                  </a:lnTo>
                  <a:cubicBezTo>
                    <a:pt x="515" y="695"/>
                    <a:pt x="519" y="696"/>
                    <a:pt x="523" y="696"/>
                  </a:cubicBezTo>
                  <a:cubicBezTo>
                    <a:pt x="539" y="696"/>
                    <a:pt x="554" y="679"/>
                    <a:pt x="562" y="663"/>
                  </a:cubicBezTo>
                  <a:cubicBezTo>
                    <a:pt x="582" y="653"/>
                    <a:pt x="582" y="623"/>
                    <a:pt x="582" y="603"/>
                  </a:cubicBezTo>
                  <a:cubicBezTo>
                    <a:pt x="582" y="573"/>
                    <a:pt x="582" y="553"/>
                    <a:pt x="562" y="533"/>
                  </a:cubicBezTo>
                  <a:cubicBezTo>
                    <a:pt x="552" y="512"/>
                    <a:pt x="532" y="502"/>
                    <a:pt x="512" y="502"/>
                  </a:cubicBezTo>
                  <a:lnTo>
                    <a:pt x="261" y="502"/>
                  </a:lnTo>
                  <a:lnTo>
                    <a:pt x="261" y="222"/>
                  </a:lnTo>
                  <a:lnTo>
                    <a:pt x="692" y="222"/>
                  </a:lnTo>
                  <a:cubicBezTo>
                    <a:pt x="722" y="222"/>
                    <a:pt x="742" y="212"/>
                    <a:pt x="752" y="191"/>
                  </a:cubicBezTo>
                  <a:cubicBezTo>
                    <a:pt x="782" y="141"/>
                    <a:pt x="782" y="81"/>
                    <a:pt x="752" y="31"/>
                  </a:cubicBezTo>
                  <a:cubicBezTo>
                    <a:pt x="742" y="11"/>
                    <a:pt x="722" y="1"/>
                    <a:pt x="69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 name="Google Shape;1781;p69"/>
            <p:cNvSpPr/>
            <p:nvPr/>
          </p:nvSpPr>
          <p:spPr>
            <a:xfrm>
              <a:off x="6195074" y="1957817"/>
              <a:ext cx="21498" cy="31191"/>
            </a:xfrm>
            <a:custGeom>
              <a:avLst/>
              <a:gdLst/>
              <a:ahLst/>
              <a:cxnLst/>
              <a:rect l="l" t="t" r="r" b="b"/>
              <a:pathLst>
                <a:path w="834" h="1210" extrusionOk="0">
                  <a:moveTo>
                    <a:pt x="708" y="0"/>
                  </a:moveTo>
                  <a:cubicBezTo>
                    <a:pt x="645" y="0"/>
                    <a:pt x="583" y="28"/>
                    <a:pt x="583" y="83"/>
                  </a:cubicBezTo>
                  <a:lnTo>
                    <a:pt x="583" y="645"/>
                  </a:lnTo>
                  <a:lnTo>
                    <a:pt x="322" y="143"/>
                  </a:lnTo>
                  <a:cubicBezTo>
                    <a:pt x="302" y="93"/>
                    <a:pt x="272" y="63"/>
                    <a:pt x="241" y="33"/>
                  </a:cubicBezTo>
                  <a:cubicBezTo>
                    <a:pt x="216" y="19"/>
                    <a:pt x="178" y="11"/>
                    <a:pt x="139" y="11"/>
                  </a:cubicBezTo>
                  <a:cubicBezTo>
                    <a:pt x="70" y="11"/>
                    <a:pt x="1" y="35"/>
                    <a:pt x="1" y="93"/>
                  </a:cubicBezTo>
                  <a:lnTo>
                    <a:pt x="1" y="1126"/>
                  </a:lnTo>
                  <a:cubicBezTo>
                    <a:pt x="1" y="1181"/>
                    <a:pt x="63" y="1209"/>
                    <a:pt x="126" y="1209"/>
                  </a:cubicBezTo>
                  <a:cubicBezTo>
                    <a:pt x="189" y="1209"/>
                    <a:pt x="251" y="1181"/>
                    <a:pt x="251" y="1126"/>
                  </a:cubicBezTo>
                  <a:lnTo>
                    <a:pt x="251" y="565"/>
                  </a:lnTo>
                  <a:lnTo>
                    <a:pt x="562" y="1136"/>
                  </a:lnTo>
                  <a:cubicBezTo>
                    <a:pt x="590" y="1183"/>
                    <a:pt x="650" y="1203"/>
                    <a:pt x="706" y="1203"/>
                  </a:cubicBezTo>
                  <a:cubicBezTo>
                    <a:pt x="772" y="1203"/>
                    <a:pt x="833" y="1175"/>
                    <a:pt x="833" y="1126"/>
                  </a:cubicBezTo>
                  <a:lnTo>
                    <a:pt x="833" y="83"/>
                  </a:lnTo>
                  <a:cubicBezTo>
                    <a:pt x="833" y="28"/>
                    <a:pt x="771" y="0"/>
                    <a:pt x="708"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 name="Google Shape;1782;p69"/>
            <p:cNvSpPr/>
            <p:nvPr/>
          </p:nvSpPr>
          <p:spPr>
            <a:xfrm>
              <a:off x="6221187" y="1957869"/>
              <a:ext cx="20983" cy="30856"/>
            </a:xfrm>
            <a:custGeom>
              <a:avLst/>
              <a:gdLst/>
              <a:ahLst/>
              <a:cxnLst/>
              <a:rect l="l" t="t" r="r" b="b"/>
              <a:pathLst>
                <a:path w="814" h="1197" extrusionOk="0">
                  <a:moveTo>
                    <a:pt x="402" y="222"/>
                  </a:moveTo>
                  <a:cubicBezTo>
                    <a:pt x="492" y="222"/>
                    <a:pt x="542" y="282"/>
                    <a:pt x="542" y="382"/>
                  </a:cubicBezTo>
                  <a:lnTo>
                    <a:pt x="552" y="813"/>
                  </a:lnTo>
                  <a:cubicBezTo>
                    <a:pt x="552" y="924"/>
                    <a:pt x="502" y="974"/>
                    <a:pt x="402" y="974"/>
                  </a:cubicBezTo>
                  <a:lnTo>
                    <a:pt x="252" y="974"/>
                  </a:lnTo>
                  <a:lnTo>
                    <a:pt x="252" y="222"/>
                  </a:lnTo>
                  <a:close/>
                  <a:moveTo>
                    <a:pt x="111" y="1"/>
                  </a:moveTo>
                  <a:cubicBezTo>
                    <a:pt x="81" y="1"/>
                    <a:pt x="51" y="11"/>
                    <a:pt x="31" y="21"/>
                  </a:cubicBezTo>
                  <a:cubicBezTo>
                    <a:pt x="11" y="41"/>
                    <a:pt x="1" y="61"/>
                    <a:pt x="1" y="81"/>
                  </a:cubicBezTo>
                  <a:lnTo>
                    <a:pt x="1" y="1124"/>
                  </a:lnTo>
                  <a:cubicBezTo>
                    <a:pt x="1" y="1144"/>
                    <a:pt x="11" y="1164"/>
                    <a:pt x="31" y="1174"/>
                  </a:cubicBezTo>
                  <a:cubicBezTo>
                    <a:pt x="51" y="1195"/>
                    <a:pt x="81" y="1195"/>
                    <a:pt x="111" y="1195"/>
                  </a:cubicBezTo>
                  <a:lnTo>
                    <a:pt x="402" y="1195"/>
                  </a:lnTo>
                  <a:cubicBezTo>
                    <a:pt x="415" y="1196"/>
                    <a:pt x="427" y="1196"/>
                    <a:pt x="440" y="1196"/>
                  </a:cubicBezTo>
                  <a:cubicBezTo>
                    <a:pt x="527" y="1196"/>
                    <a:pt x="614" y="1166"/>
                    <a:pt x="693" y="1104"/>
                  </a:cubicBezTo>
                  <a:cubicBezTo>
                    <a:pt x="773" y="1024"/>
                    <a:pt x="813" y="924"/>
                    <a:pt x="803" y="813"/>
                  </a:cubicBezTo>
                  <a:lnTo>
                    <a:pt x="803" y="392"/>
                  </a:lnTo>
                  <a:cubicBezTo>
                    <a:pt x="813" y="282"/>
                    <a:pt x="773" y="171"/>
                    <a:pt x="693" y="91"/>
                  </a:cubicBezTo>
                  <a:cubicBezTo>
                    <a:pt x="613" y="31"/>
                    <a:pt x="502" y="1"/>
                    <a:pt x="40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3" name="Google Shape;1783;p69"/>
          <p:cNvGrpSpPr/>
          <p:nvPr/>
        </p:nvGrpSpPr>
        <p:grpSpPr>
          <a:xfrm>
            <a:off x="5400766" y="1712493"/>
            <a:ext cx="288863" cy="381404"/>
            <a:chOff x="5400766" y="1712493"/>
            <a:chExt cx="288863" cy="381404"/>
          </a:xfrm>
        </p:grpSpPr>
        <p:sp>
          <p:nvSpPr>
            <p:cNvPr id="1784" name="Google Shape;1784;p69"/>
            <p:cNvSpPr/>
            <p:nvPr/>
          </p:nvSpPr>
          <p:spPr>
            <a:xfrm>
              <a:off x="5480651" y="1712493"/>
              <a:ext cx="208978" cy="147499"/>
            </a:xfrm>
            <a:custGeom>
              <a:avLst/>
              <a:gdLst/>
              <a:ahLst/>
              <a:cxnLst/>
              <a:rect l="l" t="t" r="r" b="b"/>
              <a:pathLst>
                <a:path w="8107" h="5722" extrusionOk="0">
                  <a:moveTo>
                    <a:pt x="1965" y="0"/>
                  </a:moveTo>
                  <a:cubicBezTo>
                    <a:pt x="1946" y="0"/>
                    <a:pt x="1926" y="1"/>
                    <a:pt x="1907" y="1"/>
                  </a:cubicBezTo>
                  <a:cubicBezTo>
                    <a:pt x="984" y="41"/>
                    <a:pt x="302" y="663"/>
                    <a:pt x="41" y="1716"/>
                  </a:cubicBezTo>
                  <a:cubicBezTo>
                    <a:pt x="0" y="1881"/>
                    <a:pt x="128" y="1984"/>
                    <a:pt x="255" y="1984"/>
                  </a:cubicBezTo>
                  <a:cubicBezTo>
                    <a:pt x="345" y="1984"/>
                    <a:pt x="434" y="1933"/>
                    <a:pt x="463" y="1817"/>
                  </a:cubicBezTo>
                  <a:cubicBezTo>
                    <a:pt x="754" y="653"/>
                    <a:pt x="1506" y="452"/>
                    <a:pt x="1927" y="442"/>
                  </a:cubicBezTo>
                  <a:cubicBezTo>
                    <a:pt x="1948" y="442"/>
                    <a:pt x="1969" y="441"/>
                    <a:pt x="1990" y="441"/>
                  </a:cubicBezTo>
                  <a:cubicBezTo>
                    <a:pt x="2742" y="441"/>
                    <a:pt x="3499" y="963"/>
                    <a:pt x="3743" y="1666"/>
                  </a:cubicBezTo>
                  <a:cubicBezTo>
                    <a:pt x="3773" y="1761"/>
                    <a:pt x="3858" y="1809"/>
                    <a:pt x="3945" y="1809"/>
                  </a:cubicBezTo>
                  <a:cubicBezTo>
                    <a:pt x="4031" y="1809"/>
                    <a:pt x="4119" y="1761"/>
                    <a:pt x="4154" y="1666"/>
                  </a:cubicBezTo>
                  <a:cubicBezTo>
                    <a:pt x="4390" y="958"/>
                    <a:pt x="5160" y="436"/>
                    <a:pt x="5910" y="436"/>
                  </a:cubicBezTo>
                  <a:cubicBezTo>
                    <a:pt x="5957" y="436"/>
                    <a:pt x="6003" y="438"/>
                    <a:pt x="6050" y="442"/>
                  </a:cubicBezTo>
                  <a:cubicBezTo>
                    <a:pt x="6822" y="523"/>
                    <a:pt x="7344" y="1155"/>
                    <a:pt x="7494" y="2178"/>
                  </a:cubicBezTo>
                  <a:cubicBezTo>
                    <a:pt x="7655" y="3351"/>
                    <a:pt x="7263" y="4414"/>
                    <a:pt x="6301" y="5337"/>
                  </a:cubicBezTo>
                  <a:cubicBezTo>
                    <a:pt x="6131" y="5491"/>
                    <a:pt x="6274" y="5721"/>
                    <a:pt x="6445" y="5721"/>
                  </a:cubicBezTo>
                  <a:cubicBezTo>
                    <a:pt x="6497" y="5721"/>
                    <a:pt x="6552" y="5700"/>
                    <a:pt x="6601" y="5648"/>
                  </a:cubicBezTo>
                  <a:cubicBezTo>
                    <a:pt x="7645" y="4645"/>
                    <a:pt x="8106" y="3411"/>
                    <a:pt x="7915" y="2117"/>
                  </a:cubicBezTo>
                  <a:cubicBezTo>
                    <a:pt x="7825" y="1465"/>
                    <a:pt x="7605" y="944"/>
                    <a:pt x="7253" y="583"/>
                  </a:cubicBezTo>
                  <a:cubicBezTo>
                    <a:pt x="6953" y="252"/>
                    <a:pt x="6531" y="51"/>
                    <a:pt x="6090" y="11"/>
                  </a:cubicBezTo>
                  <a:cubicBezTo>
                    <a:pt x="6034" y="7"/>
                    <a:pt x="5979" y="5"/>
                    <a:pt x="5923" y="5"/>
                  </a:cubicBezTo>
                  <a:cubicBezTo>
                    <a:pt x="5123" y="5"/>
                    <a:pt x="4375" y="409"/>
                    <a:pt x="3943" y="1084"/>
                  </a:cubicBezTo>
                  <a:cubicBezTo>
                    <a:pt x="3512" y="408"/>
                    <a:pt x="2766" y="0"/>
                    <a:pt x="1965"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 name="Google Shape;1785;p69"/>
            <p:cNvSpPr/>
            <p:nvPr/>
          </p:nvSpPr>
          <p:spPr>
            <a:xfrm>
              <a:off x="5400766" y="1774874"/>
              <a:ext cx="235323" cy="319022"/>
            </a:xfrm>
            <a:custGeom>
              <a:avLst/>
              <a:gdLst/>
              <a:ahLst/>
              <a:cxnLst/>
              <a:rect l="l" t="t" r="r" b="b"/>
              <a:pathLst>
                <a:path w="9129" h="12376" extrusionOk="0">
                  <a:moveTo>
                    <a:pt x="7333" y="4703"/>
                  </a:moveTo>
                  <a:cubicBezTo>
                    <a:pt x="7504" y="4813"/>
                    <a:pt x="7634" y="4983"/>
                    <a:pt x="7704" y="5184"/>
                  </a:cubicBezTo>
                  <a:cubicBezTo>
                    <a:pt x="7724" y="5244"/>
                    <a:pt x="7724" y="5325"/>
                    <a:pt x="7694" y="5395"/>
                  </a:cubicBezTo>
                  <a:cubicBezTo>
                    <a:pt x="7634" y="5485"/>
                    <a:pt x="7594" y="5485"/>
                    <a:pt x="7564" y="5485"/>
                  </a:cubicBezTo>
                  <a:cubicBezTo>
                    <a:pt x="7444" y="5485"/>
                    <a:pt x="7293" y="5335"/>
                    <a:pt x="7213" y="5234"/>
                  </a:cubicBezTo>
                  <a:cubicBezTo>
                    <a:pt x="7168" y="5174"/>
                    <a:pt x="7100" y="5144"/>
                    <a:pt x="7034" y="5144"/>
                  </a:cubicBezTo>
                  <a:cubicBezTo>
                    <a:pt x="6967" y="5144"/>
                    <a:pt x="6902" y="5174"/>
                    <a:pt x="6862" y="5234"/>
                  </a:cubicBezTo>
                  <a:cubicBezTo>
                    <a:pt x="6782" y="5365"/>
                    <a:pt x="6651" y="5455"/>
                    <a:pt x="6511" y="5485"/>
                  </a:cubicBezTo>
                  <a:cubicBezTo>
                    <a:pt x="6491" y="5485"/>
                    <a:pt x="6441" y="5485"/>
                    <a:pt x="6380" y="5395"/>
                  </a:cubicBezTo>
                  <a:cubicBezTo>
                    <a:pt x="6340" y="5325"/>
                    <a:pt x="6330" y="5254"/>
                    <a:pt x="6360" y="5174"/>
                  </a:cubicBezTo>
                  <a:cubicBezTo>
                    <a:pt x="6420" y="4983"/>
                    <a:pt x="6551" y="4813"/>
                    <a:pt x="6731" y="4703"/>
                  </a:cubicBezTo>
                  <a:cubicBezTo>
                    <a:pt x="6812" y="4733"/>
                    <a:pt x="6902" y="4753"/>
                    <a:pt x="6982" y="4773"/>
                  </a:cubicBezTo>
                  <a:cubicBezTo>
                    <a:pt x="6997" y="4778"/>
                    <a:pt x="7012" y="4780"/>
                    <a:pt x="7029" y="4780"/>
                  </a:cubicBezTo>
                  <a:cubicBezTo>
                    <a:pt x="7045" y="4780"/>
                    <a:pt x="7062" y="4778"/>
                    <a:pt x="7082" y="4773"/>
                  </a:cubicBezTo>
                  <a:cubicBezTo>
                    <a:pt x="7163" y="4753"/>
                    <a:pt x="7243" y="4733"/>
                    <a:pt x="7333" y="4703"/>
                  </a:cubicBezTo>
                  <a:close/>
                  <a:moveTo>
                    <a:pt x="5197" y="7862"/>
                  </a:moveTo>
                  <a:lnTo>
                    <a:pt x="5197" y="7973"/>
                  </a:lnTo>
                  <a:lnTo>
                    <a:pt x="4615" y="7973"/>
                  </a:lnTo>
                  <a:cubicBezTo>
                    <a:pt x="4324" y="7973"/>
                    <a:pt x="4324" y="8404"/>
                    <a:pt x="4615" y="8404"/>
                  </a:cubicBezTo>
                  <a:lnTo>
                    <a:pt x="6611" y="8404"/>
                  </a:lnTo>
                  <a:cubicBezTo>
                    <a:pt x="6882" y="8404"/>
                    <a:pt x="6882" y="8805"/>
                    <a:pt x="6611" y="8805"/>
                  </a:cubicBezTo>
                  <a:cubicBezTo>
                    <a:pt x="6320" y="8805"/>
                    <a:pt x="6320" y="9236"/>
                    <a:pt x="6611" y="9236"/>
                  </a:cubicBezTo>
                  <a:lnTo>
                    <a:pt x="6711" y="9236"/>
                  </a:lnTo>
                  <a:cubicBezTo>
                    <a:pt x="6982" y="9236"/>
                    <a:pt x="6982" y="9638"/>
                    <a:pt x="6711" y="9638"/>
                  </a:cubicBezTo>
                  <a:lnTo>
                    <a:pt x="6430" y="9638"/>
                  </a:lnTo>
                  <a:cubicBezTo>
                    <a:pt x="6140" y="9638"/>
                    <a:pt x="6140" y="10069"/>
                    <a:pt x="6430" y="10069"/>
                  </a:cubicBezTo>
                  <a:cubicBezTo>
                    <a:pt x="6691" y="10069"/>
                    <a:pt x="6691" y="10470"/>
                    <a:pt x="6430" y="10470"/>
                  </a:cubicBezTo>
                  <a:lnTo>
                    <a:pt x="6180" y="10470"/>
                  </a:lnTo>
                  <a:cubicBezTo>
                    <a:pt x="5889" y="10470"/>
                    <a:pt x="5889" y="10911"/>
                    <a:pt x="6180" y="10911"/>
                  </a:cubicBezTo>
                  <a:cubicBezTo>
                    <a:pt x="6441" y="10911"/>
                    <a:pt x="6441" y="11313"/>
                    <a:pt x="6180" y="11313"/>
                  </a:cubicBezTo>
                  <a:lnTo>
                    <a:pt x="3050" y="11313"/>
                  </a:lnTo>
                  <a:cubicBezTo>
                    <a:pt x="2990" y="11313"/>
                    <a:pt x="2950" y="11263"/>
                    <a:pt x="2950" y="11202"/>
                  </a:cubicBezTo>
                  <a:cubicBezTo>
                    <a:pt x="2950" y="11012"/>
                    <a:pt x="2799" y="10861"/>
                    <a:pt x="2609" y="10861"/>
                  </a:cubicBezTo>
                  <a:lnTo>
                    <a:pt x="2368" y="10861"/>
                  </a:lnTo>
                  <a:lnTo>
                    <a:pt x="2368" y="9246"/>
                  </a:lnTo>
                  <a:lnTo>
                    <a:pt x="2729" y="9246"/>
                  </a:lnTo>
                  <a:cubicBezTo>
                    <a:pt x="2850" y="9246"/>
                    <a:pt x="2950" y="9146"/>
                    <a:pt x="2950" y="9026"/>
                  </a:cubicBezTo>
                  <a:lnTo>
                    <a:pt x="2950" y="8966"/>
                  </a:lnTo>
                  <a:cubicBezTo>
                    <a:pt x="2950" y="8775"/>
                    <a:pt x="3030" y="8604"/>
                    <a:pt x="3181" y="8504"/>
                  </a:cubicBezTo>
                  <a:lnTo>
                    <a:pt x="4053" y="7892"/>
                  </a:lnTo>
                  <a:cubicBezTo>
                    <a:pt x="4073" y="7872"/>
                    <a:pt x="4103" y="7862"/>
                    <a:pt x="4133" y="7862"/>
                  </a:cubicBezTo>
                  <a:close/>
                  <a:moveTo>
                    <a:pt x="3246" y="1"/>
                  </a:moveTo>
                  <a:cubicBezTo>
                    <a:pt x="3138" y="1"/>
                    <a:pt x="3030" y="74"/>
                    <a:pt x="3030" y="219"/>
                  </a:cubicBezTo>
                  <a:cubicBezTo>
                    <a:pt x="3010" y="1463"/>
                    <a:pt x="3612" y="2616"/>
                    <a:pt x="4745" y="3549"/>
                  </a:cubicBezTo>
                  <a:cubicBezTo>
                    <a:pt x="5217" y="3940"/>
                    <a:pt x="5738" y="4261"/>
                    <a:pt x="6290" y="4522"/>
                  </a:cubicBezTo>
                  <a:cubicBezTo>
                    <a:pt x="6130" y="4673"/>
                    <a:pt x="6009" y="4863"/>
                    <a:pt x="5949" y="5074"/>
                  </a:cubicBezTo>
                  <a:cubicBezTo>
                    <a:pt x="5899" y="5264"/>
                    <a:pt x="5929" y="5455"/>
                    <a:pt x="6029" y="5625"/>
                  </a:cubicBezTo>
                  <a:cubicBezTo>
                    <a:pt x="6130" y="5796"/>
                    <a:pt x="6310" y="5906"/>
                    <a:pt x="6501" y="5916"/>
                  </a:cubicBezTo>
                  <a:lnTo>
                    <a:pt x="6521" y="5916"/>
                  </a:lnTo>
                  <a:cubicBezTo>
                    <a:pt x="6631" y="5916"/>
                    <a:pt x="6741" y="5886"/>
                    <a:pt x="6832" y="5836"/>
                  </a:cubicBezTo>
                  <a:lnTo>
                    <a:pt x="6832" y="5956"/>
                  </a:lnTo>
                  <a:cubicBezTo>
                    <a:pt x="6832" y="6277"/>
                    <a:pt x="6561" y="6548"/>
                    <a:pt x="6240" y="6548"/>
                  </a:cubicBezTo>
                  <a:cubicBezTo>
                    <a:pt x="5718" y="6548"/>
                    <a:pt x="5287" y="6929"/>
                    <a:pt x="5217" y="7441"/>
                  </a:cubicBezTo>
                  <a:lnTo>
                    <a:pt x="4133" y="7441"/>
                  </a:lnTo>
                  <a:cubicBezTo>
                    <a:pt x="4023" y="7441"/>
                    <a:pt x="3903" y="7471"/>
                    <a:pt x="3813" y="7541"/>
                  </a:cubicBezTo>
                  <a:lnTo>
                    <a:pt x="2940" y="8153"/>
                  </a:lnTo>
                  <a:cubicBezTo>
                    <a:pt x="2729" y="8314"/>
                    <a:pt x="2579" y="8544"/>
                    <a:pt x="2539" y="8815"/>
                  </a:cubicBezTo>
                  <a:lnTo>
                    <a:pt x="2378" y="8815"/>
                  </a:lnTo>
                  <a:lnTo>
                    <a:pt x="2378" y="8795"/>
                  </a:lnTo>
                  <a:cubicBezTo>
                    <a:pt x="2378" y="8554"/>
                    <a:pt x="2188" y="8364"/>
                    <a:pt x="1947" y="8364"/>
                  </a:cubicBezTo>
                  <a:lnTo>
                    <a:pt x="292" y="8364"/>
                  </a:lnTo>
                  <a:cubicBezTo>
                    <a:pt x="1" y="8364"/>
                    <a:pt x="1" y="8795"/>
                    <a:pt x="292" y="8795"/>
                  </a:cubicBezTo>
                  <a:lnTo>
                    <a:pt x="1937" y="8795"/>
                  </a:lnTo>
                  <a:lnTo>
                    <a:pt x="1937" y="11303"/>
                  </a:lnTo>
                  <a:lnTo>
                    <a:pt x="292" y="11303"/>
                  </a:lnTo>
                  <a:cubicBezTo>
                    <a:pt x="1" y="11303"/>
                    <a:pt x="1" y="11734"/>
                    <a:pt x="292" y="11734"/>
                  </a:cubicBezTo>
                  <a:lnTo>
                    <a:pt x="1947" y="11734"/>
                  </a:lnTo>
                  <a:cubicBezTo>
                    <a:pt x="2188" y="11734"/>
                    <a:pt x="2378" y="11543"/>
                    <a:pt x="2378" y="11303"/>
                  </a:cubicBezTo>
                  <a:lnTo>
                    <a:pt x="2378" y="11293"/>
                  </a:lnTo>
                  <a:lnTo>
                    <a:pt x="2529" y="11293"/>
                  </a:lnTo>
                  <a:cubicBezTo>
                    <a:pt x="2579" y="11543"/>
                    <a:pt x="2799" y="11734"/>
                    <a:pt x="3060" y="11734"/>
                  </a:cubicBezTo>
                  <a:lnTo>
                    <a:pt x="5207" y="11734"/>
                  </a:lnTo>
                  <a:lnTo>
                    <a:pt x="5207" y="12165"/>
                  </a:lnTo>
                  <a:cubicBezTo>
                    <a:pt x="5207" y="12306"/>
                    <a:pt x="5315" y="12376"/>
                    <a:pt x="5422" y="12376"/>
                  </a:cubicBezTo>
                  <a:cubicBezTo>
                    <a:pt x="5530" y="12376"/>
                    <a:pt x="5638" y="12306"/>
                    <a:pt x="5638" y="12165"/>
                  </a:cubicBezTo>
                  <a:lnTo>
                    <a:pt x="5638" y="11734"/>
                  </a:lnTo>
                  <a:lnTo>
                    <a:pt x="6190" y="11734"/>
                  </a:lnTo>
                  <a:cubicBezTo>
                    <a:pt x="6661" y="11734"/>
                    <a:pt x="6962" y="11232"/>
                    <a:pt x="6751" y="10811"/>
                  </a:cubicBezTo>
                  <a:cubicBezTo>
                    <a:pt x="7032" y="10651"/>
                    <a:pt x="7143" y="10300"/>
                    <a:pt x="7002" y="9999"/>
                  </a:cubicBezTo>
                  <a:cubicBezTo>
                    <a:pt x="7403" y="9798"/>
                    <a:pt x="7474" y="9256"/>
                    <a:pt x="7133" y="8956"/>
                  </a:cubicBezTo>
                  <a:cubicBezTo>
                    <a:pt x="7424" y="8534"/>
                    <a:pt x="7123" y="7963"/>
                    <a:pt x="6611" y="7963"/>
                  </a:cubicBezTo>
                  <a:lnTo>
                    <a:pt x="6069" y="7963"/>
                  </a:lnTo>
                  <a:cubicBezTo>
                    <a:pt x="6009" y="7752"/>
                    <a:pt x="5849" y="7571"/>
                    <a:pt x="5648" y="7491"/>
                  </a:cubicBezTo>
                  <a:cubicBezTo>
                    <a:pt x="5678" y="7190"/>
                    <a:pt x="5939" y="6970"/>
                    <a:pt x="6230" y="6970"/>
                  </a:cubicBezTo>
                  <a:cubicBezTo>
                    <a:pt x="6802" y="6970"/>
                    <a:pt x="7263" y="6508"/>
                    <a:pt x="7263" y="5946"/>
                  </a:cubicBezTo>
                  <a:lnTo>
                    <a:pt x="7263" y="5826"/>
                  </a:lnTo>
                  <a:cubicBezTo>
                    <a:pt x="7363" y="5886"/>
                    <a:pt x="7474" y="5906"/>
                    <a:pt x="7594" y="5906"/>
                  </a:cubicBezTo>
                  <a:cubicBezTo>
                    <a:pt x="7785" y="5896"/>
                    <a:pt x="7965" y="5786"/>
                    <a:pt x="8065" y="5615"/>
                  </a:cubicBezTo>
                  <a:cubicBezTo>
                    <a:pt x="8166" y="5445"/>
                    <a:pt x="8186" y="5254"/>
                    <a:pt x="8136" y="5064"/>
                  </a:cubicBezTo>
                  <a:cubicBezTo>
                    <a:pt x="8076" y="4853"/>
                    <a:pt x="7965" y="4663"/>
                    <a:pt x="7795" y="4512"/>
                  </a:cubicBezTo>
                  <a:cubicBezTo>
                    <a:pt x="8226" y="4311"/>
                    <a:pt x="8637" y="4071"/>
                    <a:pt x="9018" y="3800"/>
                  </a:cubicBezTo>
                  <a:cubicBezTo>
                    <a:pt x="9109" y="3730"/>
                    <a:pt x="9129" y="3599"/>
                    <a:pt x="9058" y="3499"/>
                  </a:cubicBezTo>
                  <a:cubicBezTo>
                    <a:pt x="9016" y="3439"/>
                    <a:pt x="8952" y="3407"/>
                    <a:pt x="8886" y="3407"/>
                  </a:cubicBezTo>
                  <a:cubicBezTo>
                    <a:pt x="8842" y="3407"/>
                    <a:pt x="8797" y="3421"/>
                    <a:pt x="8758" y="3449"/>
                  </a:cubicBezTo>
                  <a:cubicBezTo>
                    <a:pt x="8236" y="3830"/>
                    <a:pt x="7654" y="4131"/>
                    <a:pt x="7042" y="4342"/>
                  </a:cubicBezTo>
                  <a:cubicBezTo>
                    <a:pt x="6982" y="4321"/>
                    <a:pt x="6902" y="4291"/>
                    <a:pt x="6802" y="4261"/>
                  </a:cubicBezTo>
                  <a:lnTo>
                    <a:pt x="6782" y="4251"/>
                  </a:lnTo>
                  <a:cubicBezTo>
                    <a:pt x="6140" y="3990"/>
                    <a:pt x="5548" y="3649"/>
                    <a:pt x="5026" y="3208"/>
                  </a:cubicBezTo>
                  <a:cubicBezTo>
                    <a:pt x="4304" y="2616"/>
                    <a:pt x="3451" y="1613"/>
                    <a:pt x="3461" y="219"/>
                  </a:cubicBezTo>
                  <a:cubicBezTo>
                    <a:pt x="3461" y="74"/>
                    <a:pt x="3354" y="1"/>
                    <a:pt x="3246"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 name="Google Shape;1786;p69"/>
            <p:cNvSpPr/>
            <p:nvPr/>
          </p:nvSpPr>
          <p:spPr>
            <a:xfrm>
              <a:off x="5546100" y="1786964"/>
              <a:ext cx="24050" cy="35289"/>
            </a:xfrm>
            <a:custGeom>
              <a:avLst/>
              <a:gdLst/>
              <a:ahLst/>
              <a:cxnLst/>
              <a:rect l="l" t="t" r="r" b="b"/>
              <a:pathLst>
                <a:path w="933" h="1369" extrusionOk="0">
                  <a:moveTo>
                    <a:pt x="492" y="252"/>
                  </a:moveTo>
                  <a:cubicBezTo>
                    <a:pt x="522" y="252"/>
                    <a:pt x="552" y="272"/>
                    <a:pt x="572" y="292"/>
                  </a:cubicBezTo>
                  <a:cubicBezTo>
                    <a:pt x="582" y="322"/>
                    <a:pt x="592" y="352"/>
                    <a:pt x="592" y="382"/>
                  </a:cubicBezTo>
                  <a:cubicBezTo>
                    <a:pt x="592" y="422"/>
                    <a:pt x="592" y="452"/>
                    <a:pt x="572" y="472"/>
                  </a:cubicBezTo>
                  <a:cubicBezTo>
                    <a:pt x="552" y="502"/>
                    <a:pt x="522" y="512"/>
                    <a:pt x="492" y="512"/>
                  </a:cubicBezTo>
                  <a:lnTo>
                    <a:pt x="291" y="512"/>
                  </a:lnTo>
                  <a:lnTo>
                    <a:pt x="291" y="252"/>
                  </a:lnTo>
                  <a:close/>
                  <a:moveTo>
                    <a:pt x="482" y="743"/>
                  </a:moveTo>
                  <a:cubicBezTo>
                    <a:pt x="582" y="743"/>
                    <a:pt x="632" y="793"/>
                    <a:pt x="632" y="914"/>
                  </a:cubicBezTo>
                  <a:lnTo>
                    <a:pt x="632" y="944"/>
                  </a:lnTo>
                  <a:cubicBezTo>
                    <a:pt x="632" y="1054"/>
                    <a:pt x="582" y="1114"/>
                    <a:pt x="482" y="1114"/>
                  </a:cubicBezTo>
                  <a:lnTo>
                    <a:pt x="291" y="1114"/>
                  </a:lnTo>
                  <a:lnTo>
                    <a:pt x="291" y="743"/>
                  </a:lnTo>
                  <a:close/>
                  <a:moveTo>
                    <a:pt x="130" y="1"/>
                  </a:moveTo>
                  <a:cubicBezTo>
                    <a:pt x="100" y="1"/>
                    <a:pt x="70" y="1"/>
                    <a:pt x="40" y="21"/>
                  </a:cubicBezTo>
                  <a:cubicBezTo>
                    <a:pt x="20" y="31"/>
                    <a:pt x="0" y="61"/>
                    <a:pt x="0" y="91"/>
                  </a:cubicBezTo>
                  <a:lnTo>
                    <a:pt x="0" y="1285"/>
                  </a:lnTo>
                  <a:cubicBezTo>
                    <a:pt x="0" y="1305"/>
                    <a:pt x="20" y="1325"/>
                    <a:pt x="40" y="1345"/>
                  </a:cubicBezTo>
                  <a:cubicBezTo>
                    <a:pt x="55" y="1360"/>
                    <a:pt x="80" y="1369"/>
                    <a:pt x="105" y="1369"/>
                  </a:cubicBezTo>
                  <a:cubicBezTo>
                    <a:pt x="114" y="1369"/>
                    <a:pt x="122" y="1368"/>
                    <a:pt x="130" y="1365"/>
                  </a:cubicBezTo>
                  <a:lnTo>
                    <a:pt x="552" y="1365"/>
                  </a:lnTo>
                  <a:cubicBezTo>
                    <a:pt x="562" y="1366"/>
                    <a:pt x="572" y="1366"/>
                    <a:pt x="582" y="1366"/>
                  </a:cubicBezTo>
                  <a:cubicBezTo>
                    <a:pt x="671" y="1366"/>
                    <a:pt x="751" y="1329"/>
                    <a:pt x="823" y="1275"/>
                  </a:cubicBezTo>
                  <a:cubicBezTo>
                    <a:pt x="893" y="1184"/>
                    <a:pt x="933" y="1074"/>
                    <a:pt x="923" y="964"/>
                  </a:cubicBezTo>
                  <a:lnTo>
                    <a:pt x="923" y="924"/>
                  </a:lnTo>
                  <a:cubicBezTo>
                    <a:pt x="933" y="853"/>
                    <a:pt x="913" y="793"/>
                    <a:pt x="873" y="733"/>
                  </a:cubicBezTo>
                  <a:cubicBezTo>
                    <a:pt x="833" y="683"/>
                    <a:pt x="782" y="643"/>
                    <a:pt x="732" y="623"/>
                  </a:cubicBezTo>
                  <a:cubicBezTo>
                    <a:pt x="843" y="573"/>
                    <a:pt x="903" y="452"/>
                    <a:pt x="893" y="332"/>
                  </a:cubicBezTo>
                  <a:cubicBezTo>
                    <a:pt x="893" y="111"/>
                    <a:pt x="762" y="1"/>
                    <a:pt x="51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 name="Google Shape;1787;p69"/>
            <p:cNvSpPr/>
            <p:nvPr/>
          </p:nvSpPr>
          <p:spPr>
            <a:xfrm>
              <a:off x="5573759" y="1786861"/>
              <a:ext cx="23303" cy="35496"/>
            </a:xfrm>
            <a:custGeom>
              <a:avLst/>
              <a:gdLst/>
              <a:ahLst/>
              <a:cxnLst/>
              <a:rect l="l" t="t" r="r" b="b"/>
              <a:pathLst>
                <a:path w="904" h="1377" extrusionOk="0">
                  <a:moveTo>
                    <a:pt x="107" y="1"/>
                  </a:moveTo>
                  <a:cubicBezTo>
                    <a:pt x="85" y="1"/>
                    <a:pt x="62" y="10"/>
                    <a:pt x="40" y="25"/>
                  </a:cubicBezTo>
                  <a:cubicBezTo>
                    <a:pt x="10" y="35"/>
                    <a:pt x="0" y="65"/>
                    <a:pt x="0" y="95"/>
                  </a:cubicBezTo>
                  <a:lnTo>
                    <a:pt x="0" y="1279"/>
                  </a:lnTo>
                  <a:cubicBezTo>
                    <a:pt x="0" y="1344"/>
                    <a:pt x="73" y="1376"/>
                    <a:pt x="146" y="1376"/>
                  </a:cubicBezTo>
                  <a:cubicBezTo>
                    <a:pt x="219" y="1376"/>
                    <a:pt x="291" y="1344"/>
                    <a:pt x="291" y="1279"/>
                  </a:cubicBezTo>
                  <a:lnTo>
                    <a:pt x="291" y="797"/>
                  </a:lnTo>
                  <a:lnTo>
                    <a:pt x="582" y="797"/>
                  </a:lnTo>
                  <a:cubicBezTo>
                    <a:pt x="602" y="797"/>
                    <a:pt x="632" y="787"/>
                    <a:pt x="642" y="767"/>
                  </a:cubicBezTo>
                  <a:cubicBezTo>
                    <a:pt x="652" y="747"/>
                    <a:pt x="662" y="717"/>
                    <a:pt x="662" y="687"/>
                  </a:cubicBezTo>
                  <a:cubicBezTo>
                    <a:pt x="662" y="657"/>
                    <a:pt x="652" y="637"/>
                    <a:pt x="642" y="607"/>
                  </a:cubicBezTo>
                  <a:cubicBezTo>
                    <a:pt x="622" y="587"/>
                    <a:pt x="602" y="577"/>
                    <a:pt x="572" y="577"/>
                  </a:cubicBezTo>
                  <a:lnTo>
                    <a:pt x="291" y="577"/>
                  </a:lnTo>
                  <a:lnTo>
                    <a:pt x="291" y="256"/>
                  </a:lnTo>
                  <a:lnTo>
                    <a:pt x="773" y="256"/>
                  </a:lnTo>
                  <a:cubicBezTo>
                    <a:pt x="893" y="256"/>
                    <a:pt x="903" y="5"/>
                    <a:pt x="783" y="5"/>
                  </a:cubicBezTo>
                  <a:lnTo>
                    <a:pt x="131" y="5"/>
                  </a:lnTo>
                  <a:cubicBezTo>
                    <a:pt x="123" y="2"/>
                    <a:pt x="115" y="1"/>
                    <a:pt x="107"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 name="Google Shape;1788;p69"/>
            <p:cNvSpPr/>
            <p:nvPr/>
          </p:nvSpPr>
          <p:spPr>
            <a:xfrm>
              <a:off x="5598583" y="1786861"/>
              <a:ext cx="23303" cy="35496"/>
            </a:xfrm>
            <a:custGeom>
              <a:avLst/>
              <a:gdLst/>
              <a:ahLst/>
              <a:cxnLst/>
              <a:rect l="l" t="t" r="r" b="b"/>
              <a:pathLst>
                <a:path w="904" h="1377" extrusionOk="0">
                  <a:moveTo>
                    <a:pt x="106" y="1"/>
                  </a:moveTo>
                  <a:cubicBezTo>
                    <a:pt x="84" y="1"/>
                    <a:pt x="62" y="10"/>
                    <a:pt x="40" y="25"/>
                  </a:cubicBezTo>
                  <a:cubicBezTo>
                    <a:pt x="20" y="35"/>
                    <a:pt x="0" y="65"/>
                    <a:pt x="0" y="95"/>
                  </a:cubicBezTo>
                  <a:lnTo>
                    <a:pt x="0" y="1279"/>
                  </a:lnTo>
                  <a:cubicBezTo>
                    <a:pt x="0" y="1344"/>
                    <a:pt x="76" y="1376"/>
                    <a:pt x="151" y="1376"/>
                  </a:cubicBezTo>
                  <a:cubicBezTo>
                    <a:pt x="226" y="1376"/>
                    <a:pt x="301" y="1344"/>
                    <a:pt x="301" y="1279"/>
                  </a:cubicBezTo>
                  <a:lnTo>
                    <a:pt x="301" y="797"/>
                  </a:lnTo>
                  <a:lnTo>
                    <a:pt x="582" y="797"/>
                  </a:lnTo>
                  <a:cubicBezTo>
                    <a:pt x="602" y="797"/>
                    <a:pt x="632" y="787"/>
                    <a:pt x="642" y="767"/>
                  </a:cubicBezTo>
                  <a:cubicBezTo>
                    <a:pt x="662" y="747"/>
                    <a:pt x="672" y="717"/>
                    <a:pt x="672" y="687"/>
                  </a:cubicBezTo>
                  <a:cubicBezTo>
                    <a:pt x="672" y="657"/>
                    <a:pt x="662" y="637"/>
                    <a:pt x="642" y="607"/>
                  </a:cubicBezTo>
                  <a:cubicBezTo>
                    <a:pt x="632" y="587"/>
                    <a:pt x="602" y="577"/>
                    <a:pt x="582" y="577"/>
                  </a:cubicBezTo>
                  <a:lnTo>
                    <a:pt x="291" y="577"/>
                  </a:lnTo>
                  <a:lnTo>
                    <a:pt x="291" y="256"/>
                  </a:lnTo>
                  <a:lnTo>
                    <a:pt x="783" y="256"/>
                  </a:lnTo>
                  <a:cubicBezTo>
                    <a:pt x="903" y="256"/>
                    <a:pt x="903" y="5"/>
                    <a:pt x="783" y="5"/>
                  </a:cubicBezTo>
                  <a:lnTo>
                    <a:pt x="131" y="5"/>
                  </a:lnTo>
                  <a:cubicBezTo>
                    <a:pt x="123" y="2"/>
                    <a:pt x="115" y="1"/>
                    <a:pt x="106"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789" name="Google Shape;1789;p69"/>
          <p:cNvGrpSpPr/>
          <p:nvPr/>
        </p:nvGrpSpPr>
        <p:grpSpPr>
          <a:xfrm>
            <a:off x="4713435" y="1725459"/>
            <a:ext cx="385889" cy="368592"/>
            <a:chOff x="4713435" y="1725459"/>
            <a:chExt cx="385889" cy="368592"/>
          </a:xfrm>
        </p:grpSpPr>
        <p:sp>
          <p:nvSpPr>
            <p:cNvPr id="1790" name="Google Shape;1790;p69"/>
            <p:cNvSpPr/>
            <p:nvPr/>
          </p:nvSpPr>
          <p:spPr>
            <a:xfrm>
              <a:off x="4875369" y="1725459"/>
              <a:ext cx="223955" cy="366221"/>
            </a:xfrm>
            <a:custGeom>
              <a:avLst/>
              <a:gdLst/>
              <a:ahLst/>
              <a:cxnLst/>
              <a:rect l="l" t="t" r="r" b="b"/>
              <a:pathLst>
                <a:path w="8688" h="14207" extrusionOk="0">
                  <a:moveTo>
                    <a:pt x="4715" y="3430"/>
                  </a:moveTo>
                  <a:cubicBezTo>
                    <a:pt x="4896" y="3430"/>
                    <a:pt x="5066" y="3510"/>
                    <a:pt x="5197" y="3641"/>
                  </a:cubicBezTo>
                  <a:cubicBezTo>
                    <a:pt x="5126" y="3651"/>
                    <a:pt x="5066" y="3651"/>
                    <a:pt x="4996" y="3651"/>
                  </a:cubicBezTo>
                  <a:cubicBezTo>
                    <a:pt x="4795" y="3651"/>
                    <a:pt x="4605" y="3600"/>
                    <a:pt x="4434" y="3490"/>
                  </a:cubicBezTo>
                  <a:cubicBezTo>
                    <a:pt x="4525" y="3450"/>
                    <a:pt x="4615" y="3430"/>
                    <a:pt x="4715" y="3430"/>
                  </a:cubicBezTo>
                  <a:close/>
                  <a:moveTo>
                    <a:pt x="4103" y="3791"/>
                  </a:moveTo>
                  <a:cubicBezTo>
                    <a:pt x="4364" y="3982"/>
                    <a:pt x="4675" y="4082"/>
                    <a:pt x="4996" y="4082"/>
                  </a:cubicBezTo>
                  <a:cubicBezTo>
                    <a:pt x="5126" y="4082"/>
                    <a:pt x="5257" y="4062"/>
                    <a:pt x="5387" y="4032"/>
                  </a:cubicBezTo>
                  <a:cubicBezTo>
                    <a:pt x="5387" y="4062"/>
                    <a:pt x="5387" y="4082"/>
                    <a:pt x="5387" y="4112"/>
                  </a:cubicBezTo>
                  <a:cubicBezTo>
                    <a:pt x="5387" y="4182"/>
                    <a:pt x="5377" y="4252"/>
                    <a:pt x="5367" y="4313"/>
                  </a:cubicBezTo>
                  <a:cubicBezTo>
                    <a:pt x="5134" y="4248"/>
                    <a:pt x="4895" y="4216"/>
                    <a:pt x="4655" y="4216"/>
                  </a:cubicBezTo>
                  <a:cubicBezTo>
                    <a:pt x="4595" y="4216"/>
                    <a:pt x="4535" y="4218"/>
                    <a:pt x="4474" y="4222"/>
                  </a:cubicBezTo>
                  <a:cubicBezTo>
                    <a:pt x="4334" y="4222"/>
                    <a:pt x="4184" y="4252"/>
                    <a:pt x="4043" y="4283"/>
                  </a:cubicBezTo>
                  <a:cubicBezTo>
                    <a:pt x="4003" y="4112"/>
                    <a:pt x="4023" y="3941"/>
                    <a:pt x="4103" y="3791"/>
                  </a:cubicBezTo>
                  <a:close/>
                  <a:moveTo>
                    <a:pt x="1650" y="0"/>
                  </a:moveTo>
                  <a:cubicBezTo>
                    <a:pt x="1492" y="0"/>
                    <a:pt x="1342" y="183"/>
                    <a:pt x="1465" y="351"/>
                  </a:cubicBezTo>
                  <a:lnTo>
                    <a:pt x="3782" y="3470"/>
                  </a:lnTo>
                  <a:lnTo>
                    <a:pt x="3792" y="3490"/>
                  </a:lnTo>
                  <a:cubicBezTo>
                    <a:pt x="3602" y="3751"/>
                    <a:pt x="3552" y="4092"/>
                    <a:pt x="3632" y="4413"/>
                  </a:cubicBezTo>
                  <a:cubicBezTo>
                    <a:pt x="3361" y="4513"/>
                    <a:pt x="3100" y="4664"/>
                    <a:pt x="2870" y="4844"/>
                  </a:cubicBezTo>
                  <a:cubicBezTo>
                    <a:pt x="2348" y="5266"/>
                    <a:pt x="1947" y="5817"/>
                    <a:pt x="1716" y="6449"/>
                  </a:cubicBezTo>
                  <a:cubicBezTo>
                    <a:pt x="1696" y="6499"/>
                    <a:pt x="1696" y="6549"/>
                    <a:pt x="1716" y="6590"/>
                  </a:cubicBezTo>
                  <a:lnTo>
                    <a:pt x="1736" y="6660"/>
                  </a:lnTo>
                  <a:cubicBezTo>
                    <a:pt x="2017" y="7552"/>
                    <a:pt x="2258" y="8325"/>
                    <a:pt x="1194" y="9388"/>
                  </a:cubicBezTo>
                  <a:cubicBezTo>
                    <a:pt x="1" y="10572"/>
                    <a:pt x="753" y="11354"/>
                    <a:pt x="1305" y="11936"/>
                  </a:cubicBezTo>
                  <a:cubicBezTo>
                    <a:pt x="1353" y="11989"/>
                    <a:pt x="1410" y="12012"/>
                    <a:pt x="1464" y="12012"/>
                  </a:cubicBezTo>
                  <a:cubicBezTo>
                    <a:pt x="1634" y="12012"/>
                    <a:pt x="1785" y="11794"/>
                    <a:pt x="1626" y="11635"/>
                  </a:cubicBezTo>
                  <a:cubicBezTo>
                    <a:pt x="994" y="10983"/>
                    <a:pt x="653" y="10532"/>
                    <a:pt x="1495" y="9689"/>
                  </a:cubicBezTo>
                  <a:cubicBezTo>
                    <a:pt x="2749" y="8445"/>
                    <a:pt x="2448" y="7472"/>
                    <a:pt x="2147" y="6539"/>
                  </a:cubicBezTo>
                  <a:cubicBezTo>
                    <a:pt x="2358" y="6008"/>
                    <a:pt x="2699" y="5546"/>
                    <a:pt x="3140" y="5185"/>
                  </a:cubicBezTo>
                  <a:cubicBezTo>
                    <a:pt x="3532" y="4874"/>
                    <a:pt x="4013" y="4694"/>
                    <a:pt x="4515" y="4654"/>
                  </a:cubicBezTo>
                  <a:cubicBezTo>
                    <a:pt x="4560" y="4651"/>
                    <a:pt x="4605" y="4650"/>
                    <a:pt x="4650" y="4650"/>
                  </a:cubicBezTo>
                  <a:cubicBezTo>
                    <a:pt x="4795" y="4650"/>
                    <a:pt x="4941" y="4663"/>
                    <a:pt x="5086" y="4694"/>
                  </a:cubicBezTo>
                  <a:cubicBezTo>
                    <a:pt x="4976" y="4764"/>
                    <a:pt x="4846" y="4804"/>
                    <a:pt x="4715" y="4804"/>
                  </a:cubicBezTo>
                  <a:cubicBezTo>
                    <a:pt x="4424" y="4804"/>
                    <a:pt x="4424" y="5235"/>
                    <a:pt x="4715" y="5235"/>
                  </a:cubicBezTo>
                  <a:cubicBezTo>
                    <a:pt x="5046" y="5235"/>
                    <a:pt x="5347" y="5095"/>
                    <a:pt x="5568" y="4844"/>
                  </a:cubicBezTo>
                  <a:cubicBezTo>
                    <a:pt x="6150" y="5115"/>
                    <a:pt x="6631" y="5586"/>
                    <a:pt x="6922" y="6158"/>
                  </a:cubicBezTo>
                  <a:cubicBezTo>
                    <a:pt x="7454" y="7131"/>
                    <a:pt x="7534" y="8285"/>
                    <a:pt x="7143" y="9328"/>
                  </a:cubicBezTo>
                  <a:cubicBezTo>
                    <a:pt x="6541" y="11043"/>
                    <a:pt x="4876" y="12568"/>
                    <a:pt x="2418" y="13661"/>
                  </a:cubicBezTo>
                  <a:cubicBezTo>
                    <a:pt x="2589" y="13210"/>
                    <a:pt x="2519" y="12768"/>
                    <a:pt x="2228" y="12337"/>
                  </a:cubicBezTo>
                  <a:cubicBezTo>
                    <a:pt x="2181" y="12266"/>
                    <a:pt x="2116" y="12237"/>
                    <a:pt x="2053" y="12237"/>
                  </a:cubicBezTo>
                  <a:cubicBezTo>
                    <a:pt x="1900" y="12237"/>
                    <a:pt x="1753" y="12407"/>
                    <a:pt x="1867" y="12578"/>
                  </a:cubicBezTo>
                  <a:cubicBezTo>
                    <a:pt x="2137" y="12969"/>
                    <a:pt x="2147" y="13320"/>
                    <a:pt x="1907" y="13731"/>
                  </a:cubicBezTo>
                  <a:cubicBezTo>
                    <a:pt x="1778" y="13954"/>
                    <a:pt x="1957" y="14206"/>
                    <a:pt x="2187" y="14206"/>
                  </a:cubicBezTo>
                  <a:cubicBezTo>
                    <a:pt x="2226" y="14206"/>
                    <a:pt x="2267" y="14199"/>
                    <a:pt x="2308" y="14183"/>
                  </a:cubicBezTo>
                  <a:cubicBezTo>
                    <a:pt x="5026" y="13039"/>
                    <a:pt x="6892" y="11364"/>
                    <a:pt x="7554" y="9478"/>
                  </a:cubicBezTo>
                  <a:cubicBezTo>
                    <a:pt x="7985" y="8325"/>
                    <a:pt x="7895" y="7041"/>
                    <a:pt x="7303" y="5958"/>
                  </a:cubicBezTo>
                  <a:cubicBezTo>
                    <a:pt x="6972" y="5306"/>
                    <a:pt x="6430" y="4784"/>
                    <a:pt x="5778" y="4463"/>
                  </a:cubicBezTo>
                  <a:cubicBezTo>
                    <a:pt x="5839" y="4272"/>
                    <a:pt x="5849" y="4062"/>
                    <a:pt x="5799" y="3861"/>
                  </a:cubicBezTo>
                  <a:cubicBezTo>
                    <a:pt x="5959" y="3761"/>
                    <a:pt x="6099" y="3631"/>
                    <a:pt x="6220" y="3480"/>
                  </a:cubicBezTo>
                  <a:lnTo>
                    <a:pt x="8557" y="351"/>
                  </a:lnTo>
                  <a:cubicBezTo>
                    <a:pt x="8688" y="183"/>
                    <a:pt x="8539" y="0"/>
                    <a:pt x="8383" y="0"/>
                  </a:cubicBezTo>
                  <a:cubicBezTo>
                    <a:pt x="8323" y="0"/>
                    <a:pt x="8263" y="26"/>
                    <a:pt x="8216" y="90"/>
                  </a:cubicBezTo>
                  <a:lnTo>
                    <a:pt x="5869" y="3219"/>
                  </a:lnTo>
                  <a:cubicBezTo>
                    <a:pt x="5799" y="3310"/>
                    <a:pt x="5708" y="3390"/>
                    <a:pt x="5618" y="3460"/>
                  </a:cubicBezTo>
                  <a:cubicBezTo>
                    <a:pt x="5399" y="3160"/>
                    <a:pt x="5059" y="3000"/>
                    <a:pt x="4713" y="3000"/>
                  </a:cubicBezTo>
                  <a:cubicBezTo>
                    <a:pt x="4504" y="3000"/>
                    <a:pt x="4292" y="3058"/>
                    <a:pt x="4103" y="3179"/>
                  </a:cubicBezTo>
                  <a:lnTo>
                    <a:pt x="1816" y="90"/>
                  </a:lnTo>
                  <a:cubicBezTo>
                    <a:pt x="1770" y="26"/>
                    <a:pt x="1709" y="0"/>
                    <a:pt x="165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 name="Google Shape;1791;p69"/>
            <p:cNvSpPr/>
            <p:nvPr/>
          </p:nvSpPr>
          <p:spPr>
            <a:xfrm>
              <a:off x="4953218" y="1905205"/>
              <a:ext cx="23019" cy="34593"/>
            </a:xfrm>
            <a:custGeom>
              <a:avLst/>
              <a:gdLst/>
              <a:ahLst/>
              <a:cxnLst/>
              <a:rect l="l" t="t" r="r" b="b"/>
              <a:pathLst>
                <a:path w="893" h="1342" extrusionOk="0">
                  <a:moveTo>
                    <a:pt x="548" y="0"/>
                  </a:moveTo>
                  <a:cubicBezTo>
                    <a:pt x="532" y="0"/>
                    <a:pt x="517" y="3"/>
                    <a:pt x="502" y="8"/>
                  </a:cubicBezTo>
                  <a:cubicBezTo>
                    <a:pt x="487" y="6"/>
                    <a:pt x="472" y="6"/>
                    <a:pt x="457" y="6"/>
                  </a:cubicBezTo>
                  <a:cubicBezTo>
                    <a:pt x="354" y="6"/>
                    <a:pt x="258" y="37"/>
                    <a:pt x="171" y="98"/>
                  </a:cubicBezTo>
                  <a:cubicBezTo>
                    <a:pt x="80" y="158"/>
                    <a:pt x="30" y="269"/>
                    <a:pt x="40" y="379"/>
                  </a:cubicBezTo>
                  <a:cubicBezTo>
                    <a:pt x="40" y="449"/>
                    <a:pt x="60" y="519"/>
                    <a:pt x="100" y="579"/>
                  </a:cubicBezTo>
                  <a:cubicBezTo>
                    <a:pt x="130" y="640"/>
                    <a:pt x="181" y="680"/>
                    <a:pt x="241" y="710"/>
                  </a:cubicBezTo>
                  <a:cubicBezTo>
                    <a:pt x="301" y="740"/>
                    <a:pt x="351" y="770"/>
                    <a:pt x="411" y="790"/>
                  </a:cubicBezTo>
                  <a:cubicBezTo>
                    <a:pt x="492" y="830"/>
                    <a:pt x="612" y="890"/>
                    <a:pt x="612" y="981"/>
                  </a:cubicBezTo>
                  <a:cubicBezTo>
                    <a:pt x="612" y="1060"/>
                    <a:pt x="532" y="1097"/>
                    <a:pt x="443" y="1097"/>
                  </a:cubicBezTo>
                  <a:cubicBezTo>
                    <a:pt x="374" y="1097"/>
                    <a:pt x="299" y="1075"/>
                    <a:pt x="251" y="1031"/>
                  </a:cubicBezTo>
                  <a:cubicBezTo>
                    <a:pt x="221" y="991"/>
                    <a:pt x="171" y="961"/>
                    <a:pt x="130" y="961"/>
                  </a:cubicBezTo>
                  <a:cubicBezTo>
                    <a:pt x="90" y="961"/>
                    <a:pt x="60" y="981"/>
                    <a:pt x="40" y="1011"/>
                  </a:cubicBezTo>
                  <a:cubicBezTo>
                    <a:pt x="20" y="1031"/>
                    <a:pt x="0" y="1071"/>
                    <a:pt x="0" y="1111"/>
                  </a:cubicBezTo>
                  <a:cubicBezTo>
                    <a:pt x="0" y="1171"/>
                    <a:pt x="50" y="1221"/>
                    <a:pt x="130" y="1272"/>
                  </a:cubicBezTo>
                  <a:cubicBezTo>
                    <a:pt x="221" y="1322"/>
                    <a:pt x="331" y="1342"/>
                    <a:pt x="431" y="1342"/>
                  </a:cubicBezTo>
                  <a:cubicBezTo>
                    <a:pt x="552" y="1342"/>
                    <a:pt x="662" y="1312"/>
                    <a:pt x="762" y="1241"/>
                  </a:cubicBezTo>
                  <a:cubicBezTo>
                    <a:pt x="843" y="1161"/>
                    <a:pt x="893" y="1061"/>
                    <a:pt x="883" y="951"/>
                  </a:cubicBezTo>
                  <a:cubicBezTo>
                    <a:pt x="883" y="880"/>
                    <a:pt x="873" y="820"/>
                    <a:pt x="853" y="760"/>
                  </a:cubicBezTo>
                  <a:cubicBezTo>
                    <a:pt x="823" y="710"/>
                    <a:pt x="782" y="670"/>
                    <a:pt x="742" y="630"/>
                  </a:cubicBezTo>
                  <a:cubicBezTo>
                    <a:pt x="662" y="569"/>
                    <a:pt x="562" y="519"/>
                    <a:pt x="471" y="489"/>
                  </a:cubicBezTo>
                  <a:cubicBezTo>
                    <a:pt x="220" y="387"/>
                    <a:pt x="320" y="242"/>
                    <a:pt x="495" y="242"/>
                  </a:cubicBezTo>
                  <a:cubicBezTo>
                    <a:pt x="544" y="242"/>
                    <a:pt x="598" y="253"/>
                    <a:pt x="652" y="279"/>
                  </a:cubicBezTo>
                  <a:cubicBezTo>
                    <a:pt x="682" y="299"/>
                    <a:pt x="712" y="309"/>
                    <a:pt x="742" y="309"/>
                  </a:cubicBezTo>
                  <a:cubicBezTo>
                    <a:pt x="782" y="309"/>
                    <a:pt x="813" y="289"/>
                    <a:pt x="833" y="258"/>
                  </a:cubicBezTo>
                  <a:cubicBezTo>
                    <a:pt x="873" y="208"/>
                    <a:pt x="863" y="128"/>
                    <a:pt x="813" y="78"/>
                  </a:cubicBezTo>
                  <a:cubicBezTo>
                    <a:pt x="782" y="48"/>
                    <a:pt x="752" y="28"/>
                    <a:pt x="712" y="28"/>
                  </a:cubicBezTo>
                  <a:cubicBezTo>
                    <a:pt x="672" y="18"/>
                    <a:pt x="632" y="8"/>
                    <a:pt x="602" y="8"/>
                  </a:cubicBezTo>
                  <a:cubicBezTo>
                    <a:pt x="582" y="3"/>
                    <a:pt x="564" y="0"/>
                    <a:pt x="548"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 name="Google Shape;1792;p69"/>
            <p:cNvSpPr/>
            <p:nvPr/>
          </p:nvSpPr>
          <p:spPr>
            <a:xfrm>
              <a:off x="4976727" y="1905386"/>
              <a:ext cx="25881" cy="33897"/>
            </a:xfrm>
            <a:custGeom>
              <a:avLst/>
              <a:gdLst/>
              <a:ahLst/>
              <a:cxnLst/>
              <a:rect l="l" t="t" r="r" b="b"/>
              <a:pathLst>
                <a:path w="1004" h="1315" extrusionOk="0">
                  <a:moveTo>
                    <a:pt x="121" y="1"/>
                  </a:moveTo>
                  <a:cubicBezTo>
                    <a:pt x="1" y="1"/>
                    <a:pt x="11" y="241"/>
                    <a:pt x="121" y="241"/>
                  </a:cubicBezTo>
                  <a:lnTo>
                    <a:pt x="372" y="241"/>
                  </a:lnTo>
                  <a:lnTo>
                    <a:pt x="372" y="1224"/>
                  </a:lnTo>
                  <a:cubicBezTo>
                    <a:pt x="372" y="1285"/>
                    <a:pt x="442" y="1315"/>
                    <a:pt x="512" y="1315"/>
                  </a:cubicBezTo>
                  <a:cubicBezTo>
                    <a:pt x="583" y="1315"/>
                    <a:pt x="653" y="1285"/>
                    <a:pt x="653" y="1224"/>
                  </a:cubicBezTo>
                  <a:lnTo>
                    <a:pt x="653" y="241"/>
                  </a:lnTo>
                  <a:lnTo>
                    <a:pt x="904" y="241"/>
                  </a:lnTo>
                  <a:cubicBezTo>
                    <a:pt x="1004" y="241"/>
                    <a:pt x="1004" y="1"/>
                    <a:pt x="894"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 name="Google Shape;1793;p69"/>
            <p:cNvSpPr/>
            <p:nvPr/>
          </p:nvSpPr>
          <p:spPr>
            <a:xfrm>
              <a:off x="4933807" y="1956838"/>
              <a:ext cx="22530" cy="33897"/>
            </a:xfrm>
            <a:custGeom>
              <a:avLst/>
              <a:gdLst/>
              <a:ahLst/>
              <a:cxnLst/>
              <a:rect l="l" t="t" r="r" b="b"/>
              <a:pathLst>
                <a:path w="874" h="1315" extrusionOk="0">
                  <a:moveTo>
                    <a:pt x="121" y="1"/>
                  </a:moveTo>
                  <a:cubicBezTo>
                    <a:pt x="91" y="1"/>
                    <a:pt x="61" y="11"/>
                    <a:pt x="41" y="21"/>
                  </a:cubicBezTo>
                  <a:cubicBezTo>
                    <a:pt x="11" y="41"/>
                    <a:pt x="1" y="61"/>
                    <a:pt x="1" y="91"/>
                  </a:cubicBezTo>
                  <a:lnTo>
                    <a:pt x="1" y="1224"/>
                  </a:lnTo>
                  <a:cubicBezTo>
                    <a:pt x="1" y="1255"/>
                    <a:pt x="11" y="1275"/>
                    <a:pt x="41" y="1295"/>
                  </a:cubicBezTo>
                  <a:cubicBezTo>
                    <a:pt x="61" y="1305"/>
                    <a:pt x="91" y="1315"/>
                    <a:pt x="121" y="1315"/>
                  </a:cubicBezTo>
                  <a:lnTo>
                    <a:pt x="763" y="1315"/>
                  </a:lnTo>
                  <a:cubicBezTo>
                    <a:pt x="873" y="1315"/>
                    <a:pt x="873" y="1074"/>
                    <a:pt x="763" y="1074"/>
                  </a:cubicBezTo>
                  <a:lnTo>
                    <a:pt x="282" y="1074"/>
                  </a:lnTo>
                  <a:lnTo>
                    <a:pt x="282" y="763"/>
                  </a:lnTo>
                  <a:lnTo>
                    <a:pt x="552" y="763"/>
                  </a:lnTo>
                  <a:cubicBezTo>
                    <a:pt x="573" y="763"/>
                    <a:pt x="603" y="753"/>
                    <a:pt x="613" y="733"/>
                  </a:cubicBezTo>
                  <a:cubicBezTo>
                    <a:pt x="623" y="713"/>
                    <a:pt x="633" y="683"/>
                    <a:pt x="633" y="663"/>
                  </a:cubicBezTo>
                  <a:cubicBezTo>
                    <a:pt x="633" y="633"/>
                    <a:pt x="623" y="603"/>
                    <a:pt x="613" y="583"/>
                  </a:cubicBezTo>
                  <a:cubicBezTo>
                    <a:pt x="603" y="562"/>
                    <a:pt x="573" y="552"/>
                    <a:pt x="552" y="552"/>
                  </a:cubicBezTo>
                  <a:lnTo>
                    <a:pt x="282" y="552"/>
                  </a:lnTo>
                  <a:lnTo>
                    <a:pt x="282" y="242"/>
                  </a:lnTo>
                  <a:lnTo>
                    <a:pt x="763" y="242"/>
                  </a:lnTo>
                  <a:cubicBezTo>
                    <a:pt x="873" y="242"/>
                    <a:pt x="873" y="1"/>
                    <a:pt x="763"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 name="Google Shape;1794;p69"/>
            <p:cNvSpPr/>
            <p:nvPr/>
          </p:nvSpPr>
          <p:spPr>
            <a:xfrm>
              <a:off x="4958631" y="1956786"/>
              <a:ext cx="23818" cy="34052"/>
            </a:xfrm>
            <a:custGeom>
              <a:avLst/>
              <a:gdLst/>
              <a:ahLst/>
              <a:cxnLst/>
              <a:rect l="l" t="t" r="r" b="b"/>
              <a:pathLst>
                <a:path w="924" h="1321" extrusionOk="0">
                  <a:moveTo>
                    <a:pt x="157" y="1"/>
                  </a:moveTo>
                  <a:cubicBezTo>
                    <a:pt x="81" y="1"/>
                    <a:pt x="1" y="28"/>
                    <a:pt x="1" y="93"/>
                  </a:cubicBezTo>
                  <a:lnTo>
                    <a:pt x="1" y="1226"/>
                  </a:lnTo>
                  <a:cubicBezTo>
                    <a:pt x="1" y="1287"/>
                    <a:pt x="71" y="1317"/>
                    <a:pt x="141" y="1317"/>
                  </a:cubicBezTo>
                  <a:cubicBezTo>
                    <a:pt x="211" y="1317"/>
                    <a:pt x="282" y="1287"/>
                    <a:pt x="282" y="1226"/>
                  </a:cubicBezTo>
                  <a:lnTo>
                    <a:pt x="282" y="625"/>
                  </a:lnTo>
                  <a:lnTo>
                    <a:pt x="623" y="1247"/>
                  </a:lnTo>
                  <a:cubicBezTo>
                    <a:pt x="655" y="1298"/>
                    <a:pt x="722" y="1321"/>
                    <a:pt x="785" y="1321"/>
                  </a:cubicBezTo>
                  <a:cubicBezTo>
                    <a:pt x="857" y="1321"/>
                    <a:pt x="924" y="1290"/>
                    <a:pt x="924" y="1237"/>
                  </a:cubicBezTo>
                  <a:lnTo>
                    <a:pt x="924" y="93"/>
                  </a:lnTo>
                  <a:cubicBezTo>
                    <a:pt x="924" y="33"/>
                    <a:pt x="853" y="3"/>
                    <a:pt x="783" y="3"/>
                  </a:cubicBezTo>
                  <a:cubicBezTo>
                    <a:pt x="713" y="3"/>
                    <a:pt x="643" y="33"/>
                    <a:pt x="643" y="93"/>
                  </a:cubicBezTo>
                  <a:lnTo>
                    <a:pt x="643" y="695"/>
                  </a:lnTo>
                  <a:lnTo>
                    <a:pt x="352" y="143"/>
                  </a:lnTo>
                  <a:cubicBezTo>
                    <a:pt x="332" y="93"/>
                    <a:pt x="302" y="53"/>
                    <a:pt x="261" y="23"/>
                  </a:cubicBezTo>
                  <a:cubicBezTo>
                    <a:pt x="237" y="9"/>
                    <a:pt x="197" y="1"/>
                    <a:pt x="157"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 name="Google Shape;1795;p69"/>
            <p:cNvSpPr/>
            <p:nvPr/>
          </p:nvSpPr>
          <p:spPr>
            <a:xfrm>
              <a:off x="4987347" y="1956812"/>
              <a:ext cx="24308" cy="33923"/>
            </a:xfrm>
            <a:custGeom>
              <a:avLst/>
              <a:gdLst/>
              <a:ahLst/>
              <a:cxnLst/>
              <a:rect l="l" t="t" r="r" b="b"/>
              <a:pathLst>
                <a:path w="943" h="1316" extrusionOk="0">
                  <a:moveTo>
                    <a:pt x="441" y="243"/>
                  </a:moveTo>
                  <a:cubicBezTo>
                    <a:pt x="552" y="243"/>
                    <a:pt x="602" y="303"/>
                    <a:pt x="602" y="423"/>
                  </a:cubicBezTo>
                  <a:lnTo>
                    <a:pt x="602" y="894"/>
                  </a:lnTo>
                  <a:cubicBezTo>
                    <a:pt x="602" y="1015"/>
                    <a:pt x="552" y="1075"/>
                    <a:pt x="441" y="1075"/>
                  </a:cubicBezTo>
                  <a:lnTo>
                    <a:pt x="281" y="1075"/>
                  </a:lnTo>
                  <a:lnTo>
                    <a:pt x="281" y="243"/>
                  </a:lnTo>
                  <a:close/>
                  <a:moveTo>
                    <a:pt x="478" y="0"/>
                  </a:moveTo>
                  <a:cubicBezTo>
                    <a:pt x="466" y="0"/>
                    <a:pt x="454" y="1"/>
                    <a:pt x="441" y="2"/>
                  </a:cubicBezTo>
                  <a:lnTo>
                    <a:pt x="120" y="2"/>
                  </a:lnTo>
                  <a:cubicBezTo>
                    <a:pt x="90" y="2"/>
                    <a:pt x="60" y="12"/>
                    <a:pt x="40" y="32"/>
                  </a:cubicBezTo>
                  <a:cubicBezTo>
                    <a:pt x="20" y="42"/>
                    <a:pt x="0" y="62"/>
                    <a:pt x="0" y="82"/>
                  </a:cubicBezTo>
                  <a:lnTo>
                    <a:pt x="0" y="1236"/>
                  </a:lnTo>
                  <a:cubicBezTo>
                    <a:pt x="0" y="1256"/>
                    <a:pt x="20" y="1276"/>
                    <a:pt x="40" y="1286"/>
                  </a:cubicBezTo>
                  <a:cubicBezTo>
                    <a:pt x="60" y="1306"/>
                    <a:pt x="90" y="1316"/>
                    <a:pt x="120" y="1316"/>
                  </a:cubicBezTo>
                  <a:lnTo>
                    <a:pt x="441" y="1316"/>
                  </a:lnTo>
                  <a:cubicBezTo>
                    <a:pt x="562" y="1316"/>
                    <a:pt x="672" y="1286"/>
                    <a:pt x="762" y="1215"/>
                  </a:cubicBezTo>
                  <a:cubicBezTo>
                    <a:pt x="853" y="1125"/>
                    <a:pt x="903" y="1015"/>
                    <a:pt x="893" y="894"/>
                  </a:cubicBezTo>
                  <a:cubicBezTo>
                    <a:pt x="873" y="533"/>
                    <a:pt x="943" y="263"/>
                    <a:pt x="762" y="102"/>
                  </a:cubicBezTo>
                  <a:cubicBezTo>
                    <a:pt x="681" y="39"/>
                    <a:pt x="584" y="0"/>
                    <a:pt x="478"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 name="Google Shape;1796;p69"/>
            <p:cNvSpPr/>
            <p:nvPr/>
          </p:nvSpPr>
          <p:spPr>
            <a:xfrm>
              <a:off x="5012944" y="1956580"/>
              <a:ext cx="23277" cy="34929"/>
            </a:xfrm>
            <a:custGeom>
              <a:avLst/>
              <a:gdLst/>
              <a:ahLst/>
              <a:cxnLst/>
              <a:rect l="l" t="t" r="r" b="b"/>
              <a:pathLst>
                <a:path w="903" h="1355" extrusionOk="0">
                  <a:moveTo>
                    <a:pt x="502" y="1"/>
                  </a:moveTo>
                  <a:cubicBezTo>
                    <a:pt x="381" y="1"/>
                    <a:pt x="271" y="31"/>
                    <a:pt x="171" y="101"/>
                  </a:cubicBezTo>
                  <a:cubicBezTo>
                    <a:pt x="80" y="161"/>
                    <a:pt x="30" y="272"/>
                    <a:pt x="40" y="382"/>
                  </a:cubicBezTo>
                  <a:cubicBezTo>
                    <a:pt x="40" y="713"/>
                    <a:pt x="391" y="763"/>
                    <a:pt x="552" y="883"/>
                  </a:cubicBezTo>
                  <a:cubicBezTo>
                    <a:pt x="652" y="964"/>
                    <a:pt x="622" y="1104"/>
                    <a:pt x="431" y="1104"/>
                  </a:cubicBezTo>
                  <a:cubicBezTo>
                    <a:pt x="341" y="1104"/>
                    <a:pt x="251" y="1064"/>
                    <a:pt x="181" y="994"/>
                  </a:cubicBezTo>
                  <a:cubicBezTo>
                    <a:pt x="171" y="974"/>
                    <a:pt x="151" y="974"/>
                    <a:pt x="120" y="974"/>
                  </a:cubicBezTo>
                  <a:cubicBezTo>
                    <a:pt x="90" y="974"/>
                    <a:pt x="60" y="994"/>
                    <a:pt x="40" y="1024"/>
                  </a:cubicBezTo>
                  <a:cubicBezTo>
                    <a:pt x="20" y="1044"/>
                    <a:pt x="0" y="1084"/>
                    <a:pt x="0" y="1124"/>
                  </a:cubicBezTo>
                  <a:cubicBezTo>
                    <a:pt x="0" y="1184"/>
                    <a:pt x="50" y="1234"/>
                    <a:pt x="131" y="1285"/>
                  </a:cubicBezTo>
                  <a:cubicBezTo>
                    <a:pt x="221" y="1335"/>
                    <a:pt x="331" y="1355"/>
                    <a:pt x="431" y="1355"/>
                  </a:cubicBezTo>
                  <a:cubicBezTo>
                    <a:pt x="552" y="1355"/>
                    <a:pt x="662" y="1325"/>
                    <a:pt x="752" y="1255"/>
                  </a:cubicBezTo>
                  <a:cubicBezTo>
                    <a:pt x="843" y="1184"/>
                    <a:pt x="893" y="1074"/>
                    <a:pt x="883" y="964"/>
                  </a:cubicBezTo>
                  <a:cubicBezTo>
                    <a:pt x="893" y="833"/>
                    <a:pt x="843" y="713"/>
                    <a:pt x="742" y="633"/>
                  </a:cubicBezTo>
                  <a:cubicBezTo>
                    <a:pt x="662" y="572"/>
                    <a:pt x="562" y="522"/>
                    <a:pt x="472" y="482"/>
                  </a:cubicBezTo>
                  <a:cubicBezTo>
                    <a:pt x="241" y="392"/>
                    <a:pt x="301" y="241"/>
                    <a:pt x="502" y="241"/>
                  </a:cubicBezTo>
                  <a:cubicBezTo>
                    <a:pt x="628" y="241"/>
                    <a:pt x="700" y="310"/>
                    <a:pt x="760" y="310"/>
                  </a:cubicBezTo>
                  <a:cubicBezTo>
                    <a:pt x="785" y="310"/>
                    <a:pt x="809" y="298"/>
                    <a:pt x="833" y="262"/>
                  </a:cubicBezTo>
                  <a:cubicBezTo>
                    <a:pt x="903" y="141"/>
                    <a:pt x="843" y="61"/>
                    <a:pt x="712" y="31"/>
                  </a:cubicBezTo>
                  <a:cubicBezTo>
                    <a:pt x="672" y="21"/>
                    <a:pt x="642" y="11"/>
                    <a:pt x="60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 name="Google Shape;1797;p69"/>
            <p:cNvSpPr/>
            <p:nvPr/>
          </p:nvSpPr>
          <p:spPr>
            <a:xfrm>
              <a:off x="4713435" y="1725459"/>
              <a:ext cx="201786" cy="368592"/>
            </a:xfrm>
            <a:custGeom>
              <a:avLst/>
              <a:gdLst/>
              <a:ahLst/>
              <a:cxnLst/>
              <a:rect l="l" t="t" r="r" b="b"/>
              <a:pathLst>
                <a:path w="7828" h="14299" extrusionOk="0">
                  <a:moveTo>
                    <a:pt x="3976" y="3430"/>
                  </a:moveTo>
                  <a:cubicBezTo>
                    <a:pt x="4076" y="3430"/>
                    <a:pt x="4166" y="3450"/>
                    <a:pt x="4257" y="3490"/>
                  </a:cubicBezTo>
                  <a:cubicBezTo>
                    <a:pt x="4086" y="3600"/>
                    <a:pt x="3896" y="3651"/>
                    <a:pt x="3695" y="3651"/>
                  </a:cubicBezTo>
                  <a:cubicBezTo>
                    <a:pt x="3625" y="3651"/>
                    <a:pt x="3565" y="3651"/>
                    <a:pt x="3494" y="3641"/>
                  </a:cubicBezTo>
                  <a:cubicBezTo>
                    <a:pt x="3625" y="3510"/>
                    <a:pt x="3795" y="3430"/>
                    <a:pt x="3976" y="3430"/>
                  </a:cubicBezTo>
                  <a:close/>
                  <a:moveTo>
                    <a:pt x="4578" y="3801"/>
                  </a:moveTo>
                  <a:cubicBezTo>
                    <a:pt x="4628" y="3901"/>
                    <a:pt x="4658" y="4012"/>
                    <a:pt x="4658" y="4122"/>
                  </a:cubicBezTo>
                  <a:cubicBezTo>
                    <a:pt x="4658" y="4172"/>
                    <a:pt x="4648" y="4232"/>
                    <a:pt x="4638" y="4283"/>
                  </a:cubicBezTo>
                  <a:cubicBezTo>
                    <a:pt x="4548" y="4262"/>
                    <a:pt x="4457" y="4242"/>
                    <a:pt x="4367" y="4232"/>
                  </a:cubicBezTo>
                  <a:cubicBezTo>
                    <a:pt x="4265" y="4221"/>
                    <a:pt x="4162" y="4215"/>
                    <a:pt x="4060" y="4215"/>
                  </a:cubicBezTo>
                  <a:cubicBezTo>
                    <a:pt x="3812" y="4215"/>
                    <a:pt x="3565" y="4249"/>
                    <a:pt x="3324" y="4313"/>
                  </a:cubicBezTo>
                  <a:cubicBezTo>
                    <a:pt x="3294" y="4222"/>
                    <a:pt x="3294" y="4132"/>
                    <a:pt x="3304" y="4042"/>
                  </a:cubicBezTo>
                  <a:lnTo>
                    <a:pt x="3304" y="4042"/>
                  </a:lnTo>
                  <a:cubicBezTo>
                    <a:pt x="3424" y="4072"/>
                    <a:pt x="3565" y="4092"/>
                    <a:pt x="3695" y="4092"/>
                  </a:cubicBezTo>
                  <a:cubicBezTo>
                    <a:pt x="4006" y="4092"/>
                    <a:pt x="4317" y="3982"/>
                    <a:pt x="4578" y="3801"/>
                  </a:cubicBezTo>
                  <a:close/>
                  <a:moveTo>
                    <a:pt x="308" y="0"/>
                  </a:moveTo>
                  <a:cubicBezTo>
                    <a:pt x="151" y="0"/>
                    <a:pt x="0" y="183"/>
                    <a:pt x="124" y="351"/>
                  </a:cubicBezTo>
                  <a:lnTo>
                    <a:pt x="2471" y="3480"/>
                  </a:lnTo>
                  <a:cubicBezTo>
                    <a:pt x="2592" y="3631"/>
                    <a:pt x="2732" y="3761"/>
                    <a:pt x="2893" y="3861"/>
                  </a:cubicBezTo>
                  <a:cubicBezTo>
                    <a:pt x="2842" y="4052"/>
                    <a:pt x="2852" y="4262"/>
                    <a:pt x="2913" y="4463"/>
                  </a:cubicBezTo>
                  <a:lnTo>
                    <a:pt x="2883" y="4473"/>
                  </a:lnTo>
                  <a:cubicBezTo>
                    <a:pt x="2371" y="4724"/>
                    <a:pt x="1940" y="5095"/>
                    <a:pt x="1629" y="5566"/>
                  </a:cubicBezTo>
                  <a:cubicBezTo>
                    <a:pt x="1506" y="5732"/>
                    <a:pt x="1658" y="5909"/>
                    <a:pt x="1813" y="5909"/>
                  </a:cubicBezTo>
                  <a:cubicBezTo>
                    <a:pt x="1874" y="5909"/>
                    <a:pt x="1935" y="5882"/>
                    <a:pt x="1980" y="5817"/>
                  </a:cubicBezTo>
                  <a:cubicBezTo>
                    <a:pt x="2490" y="5089"/>
                    <a:pt x="3231" y="4650"/>
                    <a:pt x="4061" y="4650"/>
                  </a:cubicBezTo>
                  <a:cubicBezTo>
                    <a:pt x="4145" y="4650"/>
                    <a:pt x="4231" y="4654"/>
                    <a:pt x="4317" y="4664"/>
                  </a:cubicBezTo>
                  <a:lnTo>
                    <a:pt x="4367" y="4674"/>
                  </a:lnTo>
                  <a:cubicBezTo>
                    <a:pt x="4257" y="4754"/>
                    <a:pt x="4116" y="4794"/>
                    <a:pt x="3976" y="4794"/>
                  </a:cubicBezTo>
                  <a:cubicBezTo>
                    <a:pt x="3685" y="4794"/>
                    <a:pt x="3685" y="5235"/>
                    <a:pt x="3976" y="5235"/>
                  </a:cubicBezTo>
                  <a:cubicBezTo>
                    <a:pt x="4327" y="5235"/>
                    <a:pt x="4648" y="5075"/>
                    <a:pt x="4859" y="4794"/>
                  </a:cubicBezTo>
                  <a:cubicBezTo>
                    <a:pt x="5601" y="5075"/>
                    <a:pt x="6223" y="5717"/>
                    <a:pt x="6574" y="6600"/>
                  </a:cubicBezTo>
                  <a:lnTo>
                    <a:pt x="6594" y="6660"/>
                  </a:lnTo>
                  <a:cubicBezTo>
                    <a:pt x="6875" y="7552"/>
                    <a:pt x="7115" y="8325"/>
                    <a:pt x="6052" y="9388"/>
                  </a:cubicBezTo>
                  <a:cubicBezTo>
                    <a:pt x="4859" y="10572"/>
                    <a:pt x="5611" y="11354"/>
                    <a:pt x="6213" y="11986"/>
                  </a:cubicBezTo>
                  <a:cubicBezTo>
                    <a:pt x="6845" y="12638"/>
                    <a:pt x="7206" y="13079"/>
                    <a:pt x="6694" y="13842"/>
                  </a:cubicBezTo>
                  <a:cubicBezTo>
                    <a:pt x="4166" y="12798"/>
                    <a:pt x="2371" y="11294"/>
                    <a:pt x="1659" y="9599"/>
                  </a:cubicBezTo>
                  <a:cubicBezTo>
                    <a:pt x="1217" y="8636"/>
                    <a:pt x="1197" y="7542"/>
                    <a:pt x="1579" y="6559"/>
                  </a:cubicBezTo>
                  <a:cubicBezTo>
                    <a:pt x="1649" y="6387"/>
                    <a:pt x="1512" y="6259"/>
                    <a:pt x="1374" y="6259"/>
                  </a:cubicBezTo>
                  <a:cubicBezTo>
                    <a:pt x="1296" y="6259"/>
                    <a:pt x="1217" y="6301"/>
                    <a:pt x="1177" y="6399"/>
                  </a:cubicBezTo>
                  <a:cubicBezTo>
                    <a:pt x="746" y="7472"/>
                    <a:pt x="776" y="8636"/>
                    <a:pt x="1258" y="9769"/>
                  </a:cubicBezTo>
                  <a:cubicBezTo>
                    <a:pt x="1629" y="10652"/>
                    <a:pt x="2261" y="11484"/>
                    <a:pt x="3133" y="12237"/>
                  </a:cubicBezTo>
                  <a:cubicBezTo>
                    <a:pt x="4066" y="13029"/>
                    <a:pt x="5240" y="13721"/>
                    <a:pt x="6624" y="14273"/>
                  </a:cubicBezTo>
                  <a:cubicBezTo>
                    <a:pt x="6661" y="14290"/>
                    <a:pt x="6701" y="14298"/>
                    <a:pt x="6741" y="14298"/>
                  </a:cubicBezTo>
                  <a:cubicBezTo>
                    <a:pt x="6840" y="14298"/>
                    <a:pt x="6938" y="14248"/>
                    <a:pt x="6995" y="14163"/>
                  </a:cubicBezTo>
                  <a:cubicBezTo>
                    <a:pt x="7828" y="13029"/>
                    <a:pt x="7105" y="12287"/>
                    <a:pt x="6534" y="11685"/>
                  </a:cubicBezTo>
                  <a:cubicBezTo>
                    <a:pt x="5912" y="11043"/>
                    <a:pt x="5470" y="10582"/>
                    <a:pt x="6353" y="9689"/>
                  </a:cubicBezTo>
                  <a:cubicBezTo>
                    <a:pt x="7607" y="8435"/>
                    <a:pt x="7306" y="7472"/>
                    <a:pt x="7005" y="6529"/>
                  </a:cubicBezTo>
                  <a:lnTo>
                    <a:pt x="6985" y="6459"/>
                  </a:lnTo>
                  <a:lnTo>
                    <a:pt x="6985" y="6449"/>
                  </a:lnTo>
                  <a:cubicBezTo>
                    <a:pt x="6594" y="5456"/>
                    <a:pt x="5902" y="4734"/>
                    <a:pt x="5059" y="4403"/>
                  </a:cubicBezTo>
                  <a:cubicBezTo>
                    <a:pt x="5149" y="4092"/>
                    <a:pt x="5089" y="3751"/>
                    <a:pt x="4909" y="3490"/>
                  </a:cubicBezTo>
                  <a:lnTo>
                    <a:pt x="4919" y="3470"/>
                  </a:lnTo>
                  <a:lnTo>
                    <a:pt x="7226" y="351"/>
                  </a:lnTo>
                  <a:cubicBezTo>
                    <a:pt x="7349" y="183"/>
                    <a:pt x="7204" y="0"/>
                    <a:pt x="7046" y="0"/>
                  </a:cubicBezTo>
                  <a:cubicBezTo>
                    <a:pt x="6986" y="0"/>
                    <a:pt x="6924" y="26"/>
                    <a:pt x="6875" y="90"/>
                  </a:cubicBezTo>
                  <a:lnTo>
                    <a:pt x="4588" y="3179"/>
                  </a:lnTo>
                  <a:cubicBezTo>
                    <a:pt x="4399" y="3058"/>
                    <a:pt x="4187" y="3000"/>
                    <a:pt x="3978" y="3000"/>
                  </a:cubicBezTo>
                  <a:cubicBezTo>
                    <a:pt x="3632" y="3000"/>
                    <a:pt x="3292" y="3160"/>
                    <a:pt x="3073" y="3460"/>
                  </a:cubicBezTo>
                  <a:cubicBezTo>
                    <a:pt x="2983" y="3400"/>
                    <a:pt x="2893" y="3310"/>
                    <a:pt x="2822" y="3219"/>
                  </a:cubicBezTo>
                  <a:lnTo>
                    <a:pt x="475" y="90"/>
                  </a:lnTo>
                  <a:cubicBezTo>
                    <a:pt x="428" y="26"/>
                    <a:pt x="368" y="0"/>
                    <a:pt x="308"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 name="Google Shape;1798;p69"/>
            <p:cNvSpPr/>
            <p:nvPr/>
          </p:nvSpPr>
          <p:spPr>
            <a:xfrm>
              <a:off x="4821855" y="1905386"/>
              <a:ext cx="23045" cy="33897"/>
            </a:xfrm>
            <a:custGeom>
              <a:avLst/>
              <a:gdLst/>
              <a:ahLst/>
              <a:cxnLst/>
              <a:rect l="l" t="t" r="r" b="b"/>
              <a:pathLst>
                <a:path w="894" h="1315" extrusionOk="0">
                  <a:moveTo>
                    <a:pt x="472" y="241"/>
                  </a:moveTo>
                  <a:cubicBezTo>
                    <a:pt x="602" y="241"/>
                    <a:pt x="612" y="492"/>
                    <a:pt x="472" y="492"/>
                  </a:cubicBezTo>
                  <a:lnTo>
                    <a:pt x="281" y="492"/>
                  </a:lnTo>
                  <a:lnTo>
                    <a:pt x="281" y="241"/>
                  </a:lnTo>
                  <a:close/>
                  <a:moveTo>
                    <a:pt x="462" y="713"/>
                  </a:moveTo>
                  <a:cubicBezTo>
                    <a:pt x="562" y="713"/>
                    <a:pt x="602" y="763"/>
                    <a:pt x="602" y="873"/>
                  </a:cubicBezTo>
                  <a:lnTo>
                    <a:pt x="602" y="903"/>
                  </a:lnTo>
                  <a:cubicBezTo>
                    <a:pt x="602" y="1014"/>
                    <a:pt x="562" y="1074"/>
                    <a:pt x="462" y="1074"/>
                  </a:cubicBezTo>
                  <a:lnTo>
                    <a:pt x="281" y="1074"/>
                  </a:lnTo>
                  <a:lnTo>
                    <a:pt x="281" y="713"/>
                  </a:lnTo>
                  <a:close/>
                  <a:moveTo>
                    <a:pt x="131" y="1"/>
                  </a:moveTo>
                  <a:cubicBezTo>
                    <a:pt x="101" y="1"/>
                    <a:pt x="71" y="11"/>
                    <a:pt x="41" y="21"/>
                  </a:cubicBezTo>
                  <a:cubicBezTo>
                    <a:pt x="21" y="41"/>
                    <a:pt x="1" y="61"/>
                    <a:pt x="1" y="91"/>
                  </a:cubicBezTo>
                  <a:lnTo>
                    <a:pt x="1" y="1234"/>
                  </a:lnTo>
                  <a:cubicBezTo>
                    <a:pt x="1" y="1255"/>
                    <a:pt x="21" y="1275"/>
                    <a:pt x="41" y="1285"/>
                  </a:cubicBezTo>
                  <a:cubicBezTo>
                    <a:pt x="61" y="1305"/>
                    <a:pt x="91" y="1315"/>
                    <a:pt x="131" y="1315"/>
                  </a:cubicBezTo>
                  <a:lnTo>
                    <a:pt x="522" y="1315"/>
                  </a:lnTo>
                  <a:cubicBezTo>
                    <a:pt x="622" y="1315"/>
                    <a:pt x="713" y="1285"/>
                    <a:pt x="793" y="1224"/>
                  </a:cubicBezTo>
                  <a:cubicBezTo>
                    <a:pt x="863" y="1144"/>
                    <a:pt x="893" y="1034"/>
                    <a:pt x="883" y="924"/>
                  </a:cubicBezTo>
                  <a:lnTo>
                    <a:pt x="883" y="893"/>
                  </a:lnTo>
                  <a:cubicBezTo>
                    <a:pt x="893" y="823"/>
                    <a:pt x="873" y="753"/>
                    <a:pt x="843" y="703"/>
                  </a:cubicBezTo>
                  <a:cubicBezTo>
                    <a:pt x="803" y="653"/>
                    <a:pt x="753" y="623"/>
                    <a:pt x="703" y="603"/>
                  </a:cubicBezTo>
                  <a:cubicBezTo>
                    <a:pt x="813" y="552"/>
                    <a:pt x="873" y="442"/>
                    <a:pt x="853" y="322"/>
                  </a:cubicBezTo>
                  <a:cubicBezTo>
                    <a:pt x="853" y="111"/>
                    <a:pt x="733" y="1"/>
                    <a:pt x="49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 name="Google Shape;1799;p69"/>
            <p:cNvSpPr/>
            <p:nvPr/>
          </p:nvSpPr>
          <p:spPr>
            <a:xfrm>
              <a:off x="4848484" y="1905386"/>
              <a:ext cx="22530" cy="33897"/>
            </a:xfrm>
            <a:custGeom>
              <a:avLst/>
              <a:gdLst/>
              <a:ahLst/>
              <a:cxnLst/>
              <a:rect l="l" t="t" r="r" b="b"/>
              <a:pathLst>
                <a:path w="874" h="1315" extrusionOk="0">
                  <a:moveTo>
                    <a:pt x="121" y="1"/>
                  </a:moveTo>
                  <a:cubicBezTo>
                    <a:pt x="91" y="1"/>
                    <a:pt x="61" y="11"/>
                    <a:pt x="41" y="21"/>
                  </a:cubicBezTo>
                  <a:cubicBezTo>
                    <a:pt x="11" y="41"/>
                    <a:pt x="1" y="61"/>
                    <a:pt x="1" y="91"/>
                  </a:cubicBezTo>
                  <a:lnTo>
                    <a:pt x="1" y="1224"/>
                  </a:lnTo>
                  <a:cubicBezTo>
                    <a:pt x="1" y="1255"/>
                    <a:pt x="11" y="1275"/>
                    <a:pt x="41" y="1295"/>
                  </a:cubicBezTo>
                  <a:cubicBezTo>
                    <a:pt x="61" y="1305"/>
                    <a:pt x="91" y="1315"/>
                    <a:pt x="121" y="1315"/>
                  </a:cubicBezTo>
                  <a:lnTo>
                    <a:pt x="763" y="1315"/>
                  </a:lnTo>
                  <a:cubicBezTo>
                    <a:pt x="873" y="1315"/>
                    <a:pt x="873" y="1074"/>
                    <a:pt x="763" y="1074"/>
                  </a:cubicBezTo>
                  <a:lnTo>
                    <a:pt x="282" y="1074"/>
                  </a:lnTo>
                  <a:lnTo>
                    <a:pt x="282" y="763"/>
                  </a:lnTo>
                  <a:lnTo>
                    <a:pt x="552" y="763"/>
                  </a:lnTo>
                  <a:cubicBezTo>
                    <a:pt x="663" y="763"/>
                    <a:pt x="663" y="552"/>
                    <a:pt x="552" y="552"/>
                  </a:cubicBezTo>
                  <a:lnTo>
                    <a:pt x="282" y="552"/>
                  </a:lnTo>
                  <a:lnTo>
                    <a:pt x="282" y="241"/>
                  </a:lnTo>
                  <a:lnTo>
                    <a:pt x="763" y="241"/>
                  </a:lnTo>
                  <a:cubicBezTo>
                    <a:pt x="873" y="241"/>
                    <a:pt x="873" y="1"/>
                    <a:pt x="763"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 name="Google Shape;1800;p69"/>
            <p:cNvSpPr/>
            <p:nvPr/>
          </p:nvSpPr>
          <p:spPr>
            <a:xfrm>
              <a:off x="4784375" y="1956838"/>
              <a:ext cx="22504" cy="33897"/>
            </a:xfrm>
            <a:custGeom>
              <a:avLst/>
              <a:gdLst/>
              <a:ahLst/>
              <a:cxnLst/>
              <a:rect l="l" t="t" r="r" b="b"/>
              <a:pathLst>
                <a:path w="873" h="1315" extrusionOk="0">
                  <a:moveTo>
                    <a:pt x="131" y="1"/>
                  </a:moveTo>
                  <a:cubicBezTo>
                    <a:pt x="100" y="1"/>
                    <a:pt x="70" y="11"/>
                    <a:pt x="40" y="21"/>
                  </a:cubicBezTo>
                  <a:cubicBezTo>
                    <a:pt x="20" y="41"/>
                    <a:pt x="0" y="61"/>
                    <a:pt x="0" y="91"/>
                  </a:cubicBezTo>
                  <a:lnTo>
                    <a:pt x="0" y="1224"/>
                  </a:lnTo>
                  <a:cubicBezTo>
                    <a:pt x="0" y="1285"/>
                    <a:pt x="70" y="1315"/>
                    <a:pt x="141" y="1315"/>
                  </a:cubicBezTo>
                  <a:cubicBezTo>
                    <a:pt x="211" y="1315"/>
                    <a:pt x="281" y="1285"/>
                    <a:pt x="281" y="1224"/>
                  </a:cubicBezTo>
                  <a:lnTo>
                    <a:pt x="281" y="763"/>
                  </a:lnTo>
                  <a:lnTo>
                    <a:pt x="552" y="763"/>
                  </a:lnTo>
                  <a:cubicBezTo>
                    <a:pt x="672" y="763"/>
                    <a:pt x="672" y="552"/>
                    <a:pt x="552" y="552"/>
                  </a:cubicBezTo>
                  <a:lnTo>
                    <a:pt x="281" y="552"/>
                  </a:lnTo>
                  <a:lnTo>
                    <a:pt x="281" y="242"/>
                  </a:lnTo>
                  <a:lnTo>
                    <a:pt x="752" y="242"/>
                  </a:lnTo>
                  <a:cubicBezTo>
                    <a:pt x="863" y="242"/>
                    <a:pt x="873" y="1"/>
                    <a:pt x="75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 name="Google Shape;1801;p69"/>
            <p:cNvSpPr/>
            <p:nvPr/>
          </p:nvSpPr>
          <p:spPr>
            <a:xfrm>
              <a:off x="4807884" y="1956838"/>
              <a:ext cx="24334" cy="34233"/>
            </a:xfrm>
            <a:custGeom>
              <a:avLst/>
              <a:gdLst/>
              <a:ahLst/>
              <a:cxnLst/>
              <a:rect l="l" t="t" r="r" b="b"/>
              <a:pathLst>
                <a:path w="944" h="1328" extrusionOk="0">
                  <a:moveTo>
                    <a:pt x="482" y="242"/>
                  </a:moveTo>
                  <a:cubicBezTo>
                    <a:pt x="633" y="252"/>
                    <a:pt x="703" y="432"/>
                    <a:pt x="613" y="542"/>
                  </a:cubicBezTo>
                  <a:lnTo>
                    <a:pt x="603" y="542"/>
                  </a:lnTo>
                  <a:cubicBezTo>
                    <a:pt x="563" y="573"/>
                    <a:pt x="522" y="583"/>
                    <a:pt x="472" y="583"/>
                  </a:cubicBezTo>
                  <a:lnTo>
                    <a:pt x="312" y="583"/>
                  </a:lnTo>
                  <a:lnTo>
                    <a:pt x="312" y="242"/>
                  </a:lnTo>
                  <a:close/>
                  <a:moveTo>
                    <a:pt x="101" y="1"/>
                  </a:moveTo>
                  <a:cubicBezTo>
                    <a:pt x="81" y="1"/>
                    <a:pt x="61" y="11"/>
                    <a:pt x="41" y="31"/>
                  </a:cubicBezTo>
                  <a:cubicBezTo>
                    <a:pt x="1" y="71"/>
                    <a:pt x="21" y="51"/>
                    <a:pt x="21" y="1224"/>
                  </a:cubicBezTo>
                  <a:cubicBezTo>
                    <a:pt x="21" y="1285"/>
                    <a:pt x="91" y="1315"/>
                    <a:pt x="161" y="1315"/>
                  </a:cubicBezTo>
                  <a:cubicBezTo>
                    <a:pt x="232" y="1315"/>
                    <a:pt x="302" y="1285"/>
                    <a:pt x="302" y="1224"/>
                  </a:cubicBezTo>
                  <a:lnTo>
                    <a:pt x="302" y="793"/>
                  </a:lnTo>
                  <a:lnTo>
                    <a:pt x="422" y="793"/>
                  </a:lnTo>
                  <a:lnTo>
                    <a:pt x="673" y="1275"/>
                  </a:lnTo>
                  <a:cubicBezTo>
                    <a:pt x="692" y="1312"/>
                    <a:pt x="724" y="1327"/>
                    <a:pt x="760" y="1327"/>
                  </a:cubicBezTo>
                  <a:cubicBezTo>
                    <a:pt x="839" y="1327"/>
                    <a:pt x="934" y="1253"/>
                    <a:pt x="934" y="1184"/>
                  </a:cubicBezTo>
                  <a:cubicBezTo>
                    <a:pt x="934" y="1164"/>
                    <a:pt x="934" y="1154"/>
                    <a:pt x="924" y="1144"/>
                  </a:cubicBezTo>
                  <a:lnTo>
                    <a:pt x="703" y="753"/>
                  </a:lnTo>
                  <a:cubicBezTo>
                    <a:pt x="853" y="693"/>
                    <a:pt x="944" y="542"/>
                    <a:pt x="924" y="382"/>
                  </a:cubicBezTo>
                  <a:cubicBezTo>
                    <a:pt x="924" y="131"/>
                    <a:pt x="773" y="1"/>
                    <a:pt x="48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 name="Google Shape;1802;p69"/>
            <p:cNvSpPr/>
            <p:nvPr/>
          </p:nvSpPr>
          <p:spPr>
            <a:xfrm>
              <a:off x="4835569" y="1956838"/>
              <a:ext cx="7243" cy="33975"/>
            </a:xfrm>
            <a:custGeom>
              <a:avLst/>
              <a:gdLst/>
              <a:ahLst/>
              <a:cxnLst/>
              <a:rect l="l" t="t" r="r" b="b"/>
              <a:pathLst>
                <a:path w="281" h="1318" extrusionOk="0">
                  <a:moveTo>
                    <a:pt x="141" y="1"/>
                  </a:moveTo>
                  <a:cubicBezTo>
                    <a:pt x="70" y="1"/>
                    <a:pt x="0" y="31"/>
                    <a:pt x="0" y="91"/>
                  </a:cubicBezTo>
                  <a:lnTo>
                    <a:pt x="0" y="1235"/>
                  </a:lnTo>
                  <a:cubicBezTo>
                    <a:pt x="0" y="1290"/>
                    <a:pt x="70" y="1317"/>
                    <a:pt x="141" y="1317"/>
                  </a:cubicBezTo>
                  <a:cubicBezTo>
                    <a:pt x="211" y="1317"/>
                    <a:pt x="281" y="1290"/>
                    <a:pt x="281" y="1235"/>
                  </a:cubicBezTo>
                  <a:lnTo>
                    <a:pt x="281" y="91"/>
                  </a:lnTo>
                  <a:cubicBezTo>
                    <a:pt x="281" y="31"/>
                    <a:pt x="211" y="1"/>
                    <a:pt x="141"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3" name="Google Shape;1803;p69"/>
          <p:cNvGrpSpPr/>
          <p:nvPr/>
        </p:nvGrpSpPr>
        <p:grpSpPr>
          <a:xfrm>
            <a:off x="4094517" y="1712776"/>
            <a:ext cx="348048" cy="381223"/>
            <a:chOff x="4094517" y="1712776"/>
            <a:chExt cx="348048" cy="381223"/>
          </a:xfrm>
        </p:grpSpPr>
        <p:sp>
          <p:nvSpPr>
            <p:cNvPr id="1804" name="Google Shape;1804;p69"/>
            <p:cNvSpPr/>
            <p:nvPr/>
          </p:nvSpPr>
          <p:spPr>
            <a:xfrm>
              <a:off x="4094517" y="1712776"/>
              <a:ext cx="348048" cy="381223"/>
            </a:xfrm>
            <a:custGeom>
              <a:avLst/>
              <a:gdLst/>
              <a:ahLst/>
              <a:cxnLst/>
              <a:rect l="l" t="t" r="r" b="b"/>
              <a:pathLst>
                <a:path w="13502" h="14789" extrusionOk="0">
                  <a:moveTo>
                    <a:pt x="9750" y="702"/>
                  </a:moveTo>
                  <a:lnTo>
                    <a:pt x="10573" y="1344"/>
                  </a:lnTo>
                  <a:lnTo>
                    <a:pt x="11395" y="1986"/>
                  </a:lnTo>
                  <a:lnTo>
                    <a:pt x="10703" y="2076"/>
                  </a:lnTo>
                  <a:lnTo>
                    <a:pt x="10212" y="2137"/>
                  </a:lnTo>
                  <a:cubicBezTo>
                    <a:pt x="10200" y="2138"/>
                    <a:pt x="10188" y="2139"/>
                    <a:pt x="10177" y="2139"/>
                  </a:cubicBezTo>
                  <a:cubicBezTo>
                    <a:pt x="10031" y="2139"/>
                    <a:pt x="9910" y="2025"/>
                    <a:pt x="9901" y="1886"/>
                  </a:cubicBezTo>
                  <a:lnTo>
                    <a:pt x="9750" y="702"/>
                  </a:lnTo>
                  <a:close/>
                  <a:moveTo>
                    <a:pt x="8808" y="4326"/>
                  </a:moveTo>
                  <a:cubicBezTo>
                    <a:pt x="9233" y="4326"/>
                    <a:pt x="9595" y="4641"/>
                    <a:pt x="9650" y="5075"/>
                  </a:cubicBezTo>
                  <a:lnTo>
                    <a:pt x="9670" y="5276"/>
                  </a:lnTo>
                  <a:lnTo>
                    <a:pt x="7774" y="5507"/>
                  </a:lnTo>
                  <a:cubicBezTo>
                    <a:pt x="7755" y="5509"/>
                    <a:pt x="7737" y="5510"/>
                    <a:pt x="7718" y="5510"/>
                  </a:cubicBezTo>
                  <a:cubicBezTo>
                    <a:pt x="7470" y="5510"/>
                    <a:pt x="7251" y="5328"/>
                    <a:pt x="7223" y="5085"/>
                  </a:cubicBezTo>
                  <a:lnTo>
                    <a:pt x="7162" y="4524"/>
                  </a:lnTo>
                  <a:lnTo>
                    <a:pt x="8697" y="4333"/>
                  </a:lnTo>
                  <a:cubicBezTo>
                    <a:pt x="8734" y="4328"/>
                    <a:pt x="8771" y="4326"/>
                    <a:pt x="8808" y="4326"/>
                  </a:cubicBezTo>
                  <a:close/>
                  <a:moveTo>
                    <a:pt x="4936" y="4875"/>
                  </a:moveTo>
                  <a:cubicBezTo>
                    <a:pt x="5176" y="4875"/>
                    <a:pt x="5377" y="5045"/>
                    <a:pt x="5407" y="5286"/>
                  </a:cubicBezTo>
                  <a:lnTo>
                    <a:pt x="5467" y="5828"/>
                  </a:lnTo>
                  <a:lnTo>
                    <a:pt x="4645" y="5928"/>
                  </a:lnTo>
                  <a:lnTo>
                    <a:pt x="4625" y="5928"/>
                  </a:lnTo>
                  <a:lnTo>
                    <a:pt x="4153" y="5647"/>
                  </a:lnTo>
                  <a:cubicBezTo>
                    <a:pt x="4103" y="5614"/>
                    <a:pt x="4047" y="5599"/>
                    <a:pt x="3992" y="5599"/>
                  </a:cubicBezTo>
                  <a:cubicBezTo>
                    <a:pt x="3862" y="5599"/>
                    <a:pt x="3737" y="5684"/>
                    <a:pt x="3702" y="5818"/>
                  </a:cubicBezTo>
                  <a:lnTo>
                    <a:pt x="3632" y="6038"/>
                  </a:lnTo>
                  <a:cubicBezTo>
                    <a:pt x="3622" y="6048"/>
                    <a:pt x="3612" y="6058"/>
                    <a:pt x="3602" y="6058"/>
                  </a:cubicBezTo>
                  <a:lnTo>
                    <a:pt x="3461" y="6078"/>
                  </a:lnTo>
                  <a:lnTo>
                    <a:pt x="3401" y="5527"/>
                  </a:lnTo>
                  <a:cubicBezTo>
                    <a:pt x="3391" y="5497"/>
                    <a:pt x="3401" y="5467"/>
                    <a:pt x="3421" y="5437"/>
                  </a:cubicBezTo>
                  <a:cubicBezTo>
                    <a:pt x="3441" y="5416"/>
                    <a:pt x="3471" y="5396"/>
                    <a:pt x="3501" y="5396"/>
                  </a:cubicBezTo>
                  <a:lnTo>
                    <a:pt x="3862" y="5346"/>
                  </a:lnTo>
                  <a:cubicBezTo>
                    <a:pt x="3983" y="5336"/>
                    <a:pt x="4063" y="5226"/>
                    <a:pt x="4053" y="5106"/>
                  </a:cubicBezTo>
                  <a:lnTo>
                    <a:pt x="4033" y="4985"/>
                  </a:lnTo>
                  <a:cubicBezTo>
                    <a:pt x="4033" y="4975"/>
                    <a:pt x="4043" y="4975"/>
                    <a:pt x="4043" y="4975"/>
                  </a:cubicBezTo>
                  <a:lnTo>
                    <a:pt x="4875" y="4875"/>
                  </a:lnTo>
                  <a:close/>
                  <a:moveTo>
                    <a:pt x="9720" y="5707"/>
                  </a:moveTo>
                  <a:lnTo>
                    <a:pt x="9770" y="6109"/>
                  </a:lnTo>
                  <a:cubicBezTo>
                    <a:pt x="9789" y="6222"/>
                    <a:pt x="9880" y="6300"/>
                    <a:pt x="9991" y="6300"/>
                  </a:cubicBezTo>
                  <a:cubicBezTo>
                    <a:pt x="9998" y="6300"/>
                    <a:pt x="10004" y="6300"/>
                    <a:pt x="10011" y="6299"/>
                  </a:cubicBezTo>
                  <a:lnTo>
                    <a:pt x="10292" y="6259"/>
                  </a:lnTo>
                  <a:cubicBezTo>
                    <a:pt x="10332" y="6259"/>
                    <a:pt x="10362" y="6289"/>
                    <a:pt x="10372" y="6319"/>
                  </a:cubicBezTo>
                  <a:lnTo>
                    <a:pt x="10382" y="6460"/>
                  </a:lnTo>
                  <a:cubicBezTo>
                    <a:pt x="10392" y="6500"/>
                    <a:pt x="10362" y="6530"/>
                    <a:pt x="10322" y="6540"/>
                  </a:cubicBezTo>
                  <a:lnTo>
                    <a:pt x="10041" y="6570"/>
                  </a:lnTo>
                  <a:cubicBezTo>
                    <a:pt x="9931" y="6580"/>
                    <a:pt x="9851" y="6680"/>
                    <a:pt x="9861" y="6801"/>
                  </a:cubicBezTo>
                  <a:cubicBezTo>
                    <a:pt x="9881" y="7192"/>
                    <a:pt x="9680" y="7563"/>
                    <a:pt x="9339" y="7754"/>
                  </a:cubicBezTo>
                  <a:cubicBezTo>
                    <a:pt x="9185" y="7834"/>
                    <a:pt x="9018" y="7878"/>
                    <a:pt x="8849" y="7878"/>
                  </a:cubicBezTo>
                  <a:cubicBezTo>
                    <a:pt x="8765" y="7878"/>
                    <a:pt x="8680" y="7867"/>
                    <a:pt x="8597" y="7844"/>
                  </a:cubicBezTo>
                  <a:cubicBezTo>
                    <a:pt x="8206" y="7744"/>
                    <a:pt x="7915" y="7433"/>
                    <a:pt x="7855" y="7041"/>
                  </a:cubicBezTo>
                  <a:cubicBezTo>
                    <a:pt x="7837" y="6943"/>
                    <a:pt x="7746" y="6868"/>
                    <a:pt x="7648" y="6868"/>
                  </a:cubicBezTo>
                  <a:cubicBezTo>
                    <a:pt x="7637" y="6868"/>
                    <a:pt x="7625" y="6869"/>
                    <a:pt x="7614" y="6871"/>
                  </a:cubicBezTo>
                  <a:lnTo>
                    <a:pt x="7333" y="6901"/>
                  </a:lnTo>
                  <a:cubicBezTo>
                    <a:pt x="7293" y="6901"/>
                    <a:pt x="7263" y="6881"/>
                    <a:pt x="7253" y="6841"/>
                  </a:cubicBezTo>
                  <a:lnTo>
                    <a:pt x="7243" y="6710"/>
                  </a:lnTo>
                  <a:cubicBezTo>
                    <a:pt x="7233" y="6670"/>
                    <a:pt x="7263" y="6630"/>
                    <a:pt x="7303" y="6630"/>
                  </a:cubicBezTo>
                  <a:lnTo>
                    <a:pt x="7584" y="6600"/>
                  </a:lnTo>
                  <a:cubicBezTo>
                    <a:pt x="7694" y="6580"/>
                    <a:pt x="7784" y="6470"/>
                    <a:pt x="7764" y="6349"/>
                  </a:cubicBezTo>
                  <a:lnTo>
                    <a:pt x="7714" y="5948"/>
                  </a:lnTo>
                  <a:cubicBezTo>
                    <a:pt x="7754" y="5948"/>
                    <a:pt x="7784" y="5938"/>
                    <a:pt x="7824" y="5938"/>
                  </a:cubicBezTo>
                  <a:lnTo>
                    <a:pt x="9720" y="5707"/>
                  </a:lnTo>
                  <a:close/>
                  <a:moveTo>
                    <a:pt x="4063" y="6099"/>
                  </a:moveTo>
                  <a:lnTo>
                    <a:pt x="4404" y="6299"/>
                  </a:lnTo>
                  <a:cubicBezTo>
                    <a:pt x="4467" y="6339"/>
                    <a:pt x="4549" y="6366"/>
                    <a:pt x="4630" y="6366"/>
                  </a:cubicBezTo>
                  <a:cubicBezTo>
                    <a:pt x="4652" y="6366"/>
                    <a:pt x="4673" y="6364"/>
                    <a:pt x="4695" y="6359"/>
                  </a:cubicBezTo>
                  <a:lnTo>
                    <a:pt x="5517" y="6259"/>
                  </a:lnTo>
                  <a:lnTo>
                    <a:pt x="5568" y="6630"/>
                  </a:lnTo>
                  <a:cubicBezTo>
                    <a:pt x="5577" y="6744"/>
                    <a:pt x="5676" y="6822"/>
                    <a:pt x="5788" y="6822"/>
                  </a:cubicBezTo>
                  <a:cubicBezTo>
                    <a:pt x="5795" y="6822"/>
                    <a:pt x="5802" y="6821"/>
                    <a:pt x="5808" y="6821"/>
                  </a:cubicBezTo>
                  <a:lnTo>
                    <a:pt x="6089" y="6781"/>
                  </a:lnTo>
                  <a:cubicBezTo>
                    <a:pt x="6119" y="6781"/>
                    <a:pt x="6159" y="6801"/>
                    <a:pt x="6159" y="6841"/>
                  </a:cubicBezTo>
                  <a:lnTo>
                    <a:pt x="6179" y="6971"/>
                  </a:lnTo>
                  <a:cubicBezTo>
                    <a:pt x="6179" y="6991"/>
                    <a:pt x="6179" y="7011"/>
                    <a:pt x="6169" y="7031"/>
                  </a:cubicBezTo>
                  <a:cubicBezTo>
                    <a:pt x="6159" y="7041"/>
                    <a:pt x="6139" y="7051"/>
                    <a:pt x="6119" y="7051"/>
                  </a:cubicBezTo>
                  <a:lnTo>
                    <a:pt x="5838" y="7092"/>
                  </a:lnTo>
                  <a:cubicBezTo>
                    <a:pt x="5728" y="7102"/>
                    <a:pt x="5638" y="7202"/>
                    <a:pt x="5648" y="7322"/>
                  </a:cubicBezTo>
                  <a:cubicBezTo>
                    <a:pt x="5678" y="7713"/>
                    <a:pt x="5477" y="8085"/>
                    <a:pt x="5136" y="8275"/>
                  </a:cubicBezTo>
                  <a:cubicBezTo>
                    <a:pt x="4982" y="8355"/>
                    <a:pt x="4811" y="8396"/>
                    <a:pt x="4642" y="8396"/>
                  </a:cubicBezTo>
                  <a:cubicBezTo>
                    <a:pt x="4558" y="8396"/>
                    <a:pt x="4474" y="8385"/>
                    <a:pt x="4394" y="8365"/>
                  </a:cubicBezTo>
                  <a:lnTo>
                    <a:pt x="4384" y="8365"/>
                  </a:lnTo>
                  <a:cubicBezTo>
                    <a:pt x="4003" y="8265"/>
                    <a:pt x="3712" y="7954"/>
                    <a:pt x="3652" y="7563"/>
                  </a:cubicBezTo>
                  <a:cubicBezTo>
                    <a:pt x="3634" y="7456"/>
                    <a:pt x="3545" y="7389"/>
                    <a:pt x="3449" y="7389"/>
                  </a:cubicBezTo>
                  <a:cubicBezTo>
                    <a:pt x="3436" y="7389"/>
                    <a:pt x="3424" y="7390"/>
                    <a:pt x="3411" y="7392"/>
                  </a:cubicBezTo>
                  <a:lnTo>
                    <a:pt x="3130" y="7423"/>
                  </a:lnTo>
                  <a:cubicBezTo>
                    <a:pt x="3090" y="7423"/>
                    <a:pt x="3050" y="7403"/>
                    <a:pt x="3050" y="7362"/>
                  </a:cubicBezTo>
                  <a:lnTo>
                    <a:pt x="3030" y="7232"/>
                  </a:lnTo>
                  <a:cubicBezTo>
                    <a:pt x="3030" y="7192"/>
                    <a:pt x="3050" y="7152"/>
                    <a:pt x="3090" y="7152"/>
                  </a:cubicBezTo>
                  <a:lnTo>
                    <a:pt x="3371" y="7112"/>
                  </a:lnTo>
                  <a:cubicBezTo>
                    <a:pt x="3491" y="7102"/>
                    <a:pt x="3572" y="6991"/>
                    <a:pt x="3561" y="6871"/>
                  </a:cubicBezTo>
                  <a:lnTo>
                    <a:pt x="3511" y="6510"/>
                  </a:lnTo>
                  <a:lnTo>
                    <a:pt x="3652" y="6490"/>
                  </a:lnTo>
                  <a:cubicBezTo>
                    <a:pt x="3832" y="6470"/>
                    <a:pt x="3983" y="6339"/>
                    <a:pt x="4043" y="6159"/>
                  </a:cubicBezTo>
                  <a:lnTo>
                    <a:pt x="4063" y="6099"/>
                  </a:lnTo>
                  <a:close/>
                  <a:moveTo>
                    <a:pt x="9269" y="8255"/>
                  </a:moveTo>
                  <a:lnTo>
                    <a:pt x="9279" y="8345"/>
                  </a:lnTo>
                  <a:lnTo>
                    <a:pt x="9299" y="8496"/>
                  </a:lnTo>
                  <a:cubicBezTo>
                    <a:pt x="9299" y="8516"/>
                    <a:pt x="9299" y="8526"/>
                    <a:pt x="9299" y="8536"/>
                  </a:cubicBezTo>
                  <a:cubicBezTo>
                    <a:pt x="9304" y="8699"/>
                    <a:pt x="9180" y="8785"/>
                    <a:pt x="9056" y="8785"/>
                  </a:cubicBezTo>
                  <a:cubicBezTo>
                    <a:pt x="8944" y="8785"/>
                    <a:pt x="8832" y="8714"/>
                    <a:pt x="8817" y="8566"/>
                  </a:cubicBezTo>
                  <a:lnTo>
                    <a:pt x="8787" y="8315"/>
                  </a:lnTo>
                  <a:lnTo>
                    <a:pt x="8848" y="8315"/>
                  </a:lnTo>
                  <a:cubicBezTo>
                    <a:pt x="8988" y="8315"/>
                    <a:pt x="9128" y="8295"/>
                    <a:pt x="9269" y="8255"/>
                  </a:cubicBezTo>
                  <a:close/>
                  <a:moveTo>
                    <a:pt x="5056" y="8767"/>
                  </a:moveTo>
                  <a:lnTo>
                    <a:pt x="5076" y="8857"/>
                  </a:lnTo>
                  <a:lnTo>
                    <a:pt x="5076" y="8867"/>
                  </a:lnTo>
                  <a:lnTo>
                    <a:pt x="5086" y="9027"/>
                  </a:lnTo>
                  <a:cubicBezTo>
                    <a:pt x="5086" y="9027"/>
                    <a:pt x="5086" y="9037"/>
                    <a:pt x="5086" y="9048"/>
                  </a:cubicBezTo>
                  <a:lnTo>
                    <a:pt x="5096" y="9058"/>
                  </a:lnTo>
                  <a:cubicBezTo>
                    <a:pt x="5096" y="9218"/>
                    <a:pt x="4973" y="9301"/>
                    <a:pt x="4850" y="9301"/>
                  </a:cubicBezTo>
                  <a:cubicBezTo>
                    <a:pt x="4735" y="9301"/>
                    <a:pt x="4619" y="9228"/>
                    <a:pt x="4605" y="9078"/>
                  </a:cubicBezTo>
                  <a:lnTo>
                    <a:pt x="4575" y="8827"/>
                  </a:lnTo>
                  <a:lnTo>
                    <a:pt x="4645" y="8827"/>
                  </a:lnTo>
                  <a:cubicBezTo>
                    <a:pt x="4785" y="8827"/>
                    <a:pt x="4926" y="8807"/>
                    <a:pt x="5056" y="8767"/>
                  </a:cubicBezTo>
                  <a:close/>
                  <a:moveTo>
                    <a:pt x="9792" y="8513"/>
                  </a:moveTo>
                  <a:cubicBezTo>
                    <a:pt x="10149" y="8513"/>
                    <a:pt x="10467" y="8757"/>
                    <a:pt x="10553" y="9108"/>
                  </a:cubicBezTo>
                  <a:lnTo>
                    <a:pt x="10763" y="10000"/>
                  </a:lnTo>
                  <a:lnTo>
                    <a:pt x="7754" y="10372"/>
                  </a:lnTo>
                  <a:lnTo>
                    <a:pt x="7744" y="9449"/>
                  </a:lnTo>
                  <a:cubicBezTo>
                    <a:pt x="7744" y="9068"/>
                    <a:pt x="8015" y="8737"/>
                    <a:pt x="8396" y="8676"/>
                  </a:cubicBezTo>
                  <a:cubicBezTo>
                    <a:pt x="8456" y="8987"/>
                    <a:pt x="8737" y="9208"/>
                    <a:pt x="9058" y="9208"/>
                  </a:cubicBezTo>
                  <a:lnTo>
                    <a:pt x="9138" y="9208"/>
                  </a:lnTo>
                  <a:cubicBezTo>
                    <a:pt x="9479" y="9168"/>
                    <a:pt x="9730" y="8877"/>
                    <a:pt x="9730" y="8536"/>
                  </a:cubicBezTo>
                  <a:lnTo>
                    <a:pt x="9730" y="8516"/>
                  </a:lnTo>
                  <a:cubicBezTo>
                    <a:pt x="9751" y="8514"/>
                    <a:pt x="9772" y="8513"/>
                    <a:pt x="9792" y="8513"/>
                  </a:cubicBezTo>
                  <a:close/>
                  <a:moveTo>
                    <a:pt x="5589" y="9035"/>
                  </a:moveTo>
                  <a:cubicBezTo>
                    <a:pt x="5945" y="9035"/>
                    <a:pt x="6255" y="9278"/>
                    <a:pt x="6340" y="9629"/>
                  </a:cubicBezTo>
                  <a:lnTo>
                    <a:pt x="6561" y="10522"/>
                  </a:lnTo>
                  <a:lnTo>
                    <a:pt x="3541" y="10883"/>
                  </a:lnTo>
                  <a:lnTo>
                    <a:pt x="3541" y="9970"/>
                  </a:lnTo>
                  <a:cubicBezTo>
                    <a:pt x="3531" y="9589"/>
                    <a:pt x="3812" y="9258"/>
                    <a:pt x="4183" y="9188"/>
                  </a:cubicBezTo>
                  <a:cubicBezTo>
                    <a:pt x="4254" y="9499"/>
                    <a:pt x="4524" y="9730"/>
                    <a:pt x="4845" y="9730"/>
                  </a:cubicBezTo>
                  <a:lnTo>
                    <a:pt x="4936" y="9730"/>
                  </a:lnTo>
                  <a:cubicBezTo>
                    <a:pt x="5267" y="9689"/>
                    <a:pt x="5527" y="9399"/>
                    <a:pt x="5527" y="9058"/>
                  </a:cubicBezTo>
                  <a:lnTo>
                    <a:pt x="5527" y="9037"/>
                  </a:lnTo>
                  <a:cubicBezTo>
                    <a:pt x="5548" y="9036"/>
                    <a:pt x="5569" y="9035"/>
                    <a:pt x="5589" y="9035"/>
                  </a:cubicBezTo>
                  <a:close/>
                  <a:moveTo>
                    <a:pt x="9439" y="0"/>
                  </a:moveTo>
                  <a:lnTo>
                    <a:pt x="683" y="1063"/>
                  </a:lnTo>
                  <a:cubicBezTo>
                    <a:pt x="281" y="1113"/>
                    <a:pt x="1" y="1475"/>
                    <a:pt x="51" y="1866"/>
                  </a:cubicBezTo>
                  <a:lnTo>
                    <a:pt x="1084" y="10251"/>
                  </a:lnTo>
                  <a:cubicBezTo>
                    <a:pt x="1093" y="10387"/>
                    <a:pt x="1192" y="10449"/>
                    <a:pt x="1293" y="10449"/>
                  </a:cubicBezTo>
                  <a:cubicBezTo>
                    <a:pt x="1416" y="10449"/>
                    <a:pt x="1543" y="10356"/>
                    <a:pt x="1515" y="10191"/>
                  </a:cubicBezTo>
                  <a:lnTo>
                    <a:pt x="482" y="1816"/>
                  </a:lnTo>
                  <a:cubicBezTo>
                    <a:pt x="462" y="1655"/>
                    <a:pt x="582" y="1515"/>
                    <a:pt x="733" y="1495"/>
                  </a:cubicBezTo>
                  <a:lnTo>
                    <a:pt x="9279" y="451"/>
                  </a:lnTo>
                  <a:lnTo>
                    <a:pt x="9459" y="1936"/>
                  </a:lnTo>
                  <a:cubicBezTo>
                    <a:pt x="9500" y="2297"/>
                    <a:pt x="9810" y="2568"/>
                    <a:pt x="10172" y="2568"/>
                  </a:cubicBezTo>
                  <a:lnTo>
                    <a:pt x="10262" y="2568"/>
                  </a:lnTo>
                  <a:lnTo>
                    <a:pt x="10533" y="2538"/>
                  </a:lnTo>
                  <a:lnTo>
                    <a:pt x="11445" y="9940"/>
                  </a:lnTo>
                  <a:lnTo>
                    <a:pt x="11205" y="9970"/>
                  </a:lnTo>
                  <a:lnTo>
                    <a:pt x="10964" y="9007"/>
                  </a:lnTo>
                  <a:cubicBezTo>
                    <a:pt x="10833" y="8456"/>
                    <a:pt x="10345" y="8078"/>
                    <a:pt x="9800" y="8078"/>
                  </a:cubicBezTo>
                  <a:cubicBezTo>
                    <a:pt x="9760" y="8078"/>
                    <a:pt x="9720" y="8080"/>
                    <a:pt x="9680" y="8085"/>
                  </a:cubicBezTo>
                  <a:lnTo>
                    <a:pt x="9680" y="8054"/>
                  </a:lnTo>
                  <a:cubicBezTo>
                    <a:pt x="10031" y="7804"/>
                    <a:pt x="10252" y="7413"/>
                    <a:pt x="10292" y="6981"/>
                  </a:cubicBezTo>
                  <a:lnTo>
                    <a:pt x="10382" y="6971"/>
                  </a:lnTo>
                  <a:cubicBezTo>
                    <a:pt x="10653" y="6931"/>
                    <a:pt x="10854" y="6680"/>
                    <a:pt x="10814" y="6409"/>
                  </a:cubicBezTo>
                  <a:lnTo>
                    <a:pt x="10804" y="6269"/>
                  </a:lnTo>
                  <a:cubicBezTo>
                    <a:pt x="10767" y="6022"/>
                    <a:pt x="10554" y="5833"/>
                    <a:pt x="10311" y="5833"/>
                  </a:cubicBezTo>
                  <a:cubicBezTo>
                    <a:pt x="10288" y="5833"/>
                    <a:pt x="10265" y="5834"/>
                    <a:pt x="10242" y="5838"/>
                  </a:cubicBezTo>
                  <a:lnTo>
                    <a:pt x="10172" y="5838"/>
                  </a:lnTo>
                  <a:lnTo>
                    <a:pt x="10121" y="5437"/>
                  </a:lnTo>
                  <a:lnTo>
                    <a:pt x="10071" y="5025"/>
                  </a:lnTo>
                  <a:cubicBezTo>
                    <a:pt x="9997" y="4373"/>
                    <a:pt x="9437" y="3893"/>
                    <a:pt x="8787" y="3893"/>
                  </a:cubicBezTo>
                  <a:cubicBezTo>
                    <a:pt x="8737" y="3893"/>
                    <a:pt x="8687" y="3896"/>
                    <a:pt x="8637" y="3902"/>
                  </a:cubicBezTo>
                  <a:lnTo>
                    <a:pt x="6882" y="4123"/>
                  </a:lnTo>
                  <a:cubicBezTo>
                    <a:pt x="6761" y="4133"/>
                    <a:pt x="6681" y="4243"/>
                    <a:pt x="6691" y="4363"/>
                  </a:cubicBezTo>
                  <a:lnTo>
                    <a:pt x="6791" y="5136"/>
                  </a:lnTo>
                  <a:cubicBezTo>
                    <a:pt x="6831" y="5427"/>
                    <a:pt x="7002" y="5687"/>
                    <a:pt x="7263" y="5828"/>
                  </a:cubicBezTo>
                  <a:lnTo>
                    <a:pt x="7303" y="6189"/>
                  </a:lnTo>
                  <a:lnTo>
                    <a:pt x="7243" y="6199"/>
                  </a:lnTo>
                  <a:cubicBezTo>
                    <a:pt x="6972" y="6229"/>
                    <a:pt x="6771" y="6480"/>
                    <a:pt x="6811" y="6761"/>
                  </a:cubicBezTo>
                  <a:lnTo>
                    <a:pt x="6821" y="6891"/>
                  </a:lnTo>
                  <a:cubicBezTo>
                    <a:pt x="6859" y="7144"/>
                    <a:pt x="7080" y="7335"/>
                    <a:pt x="7329" y="7335"/>
                  </a:cubicBezTo>
                  <a:cubicBezTo>
                    <a:pt x="7347" y="7335"/>
                    <a:pt x="7365" y="7334"/>
                    <a:pt x="7383" y="7332"/>
                  </a:cubicBezTo>
                  <a:lnTo>
                    <a:pt x="7473" y="7312"/>
                  </a:lnTo>
                  <a:cubicBezTo>
                    <a:pt x="7614" y="7723"/>
                    <a:pt x="7925" y="8054"/>
                    <a:pt x="8326" y="8215"/>
                  </a:cubicBezTo>
                  <a:lnTo>
                    <a:pt x="8326" y="8235"/>
                  </a:lnTo>
                  <a:cubicBezTo>
                    <a:pt x="7734" y="8335"/>
                    <a:pt x="7303" y="8847"/>
                    <a:pt x="7303" y="9449"/>
                  </a:cubicBezTo>
                  <a:lnTo>
                    <a:pt x="7313" y="10442"/>
                  </a:lnTo>
                  <a:lnTo>
                    <a:pt x="6992" y="10482"/>
                  </a:lnTo>
                  <a:lnTo>
                    <a:pt x="6761" y="9519"/>
                  </a:lnTo>
                  <a:cubicBezTo>
                    <a:pt x="6630" y="8976"/>
                    <a:pt x="6141" y="8590"/>
                    <a:pt x="5587" y="8590"/>
                  </a:cubicBezTo>
                  <a:cubicBezTo>
                    <a:pt x="5547" y="8590"/>
                    <a:pt x="5507" y="8592"/>
                    <a:pt x="5467" y="8596"/>
                  </a:cubicBezTo>
                  <a:lnTo>
                    <a:pt x="5467" y="8566"/>
                  </a:lnTo>
                  <a:cubicBezTo>
                    <a:pt x="5828" y="8315"/>
                    <a:pt x="6049" y="7924"/>
                    <a:pt x="6079" y="7493"/>
                  </a:cubicBezTo>
                  <a:lnTo>
                    <a:pt x="6169" y="7483"/>
                  </a:lnTo>
                  <a:cubicBezTo>
                    <a:pt x="6450" y="7443"/>
                    <a:pt x="6651" y="7192"/>
                    <a:pt x="6611" y="6921"/>
                  </a:cubicBezTo>
                  <a:lnTo>
                    <a:pt x="6601" y="6781"/>
                  </a:lnTo>
                  <a:cubicBezTo>
                    <a:pt x="6564" y="6533"/>
                    <a:pt x="6351" y="6344"/>
                    <a:pt x="6108" y="6344"/>
                  </a:cubicBezTo>
                  <a:cubicBezTo>
                    <a:pt x="6085" y="6344"/>
                    <a:pt x="6062" y="6346"/>
                    <a:pt x="6039" y="6349"/>
                  </a:cubicBezTo>
                  <a:lnTo>
                    <a:pt x="5969" y="6349"/>
                  </a:lnTo>
                  <a:lnTo>
                    <a:pt x="5919" y="5898"/>
                  </a:lnTo>
                  <a:lnTo>
                    <a:pt x="5838" y="5236"/>
                  </a:lnTo>
                  <a:cubicBezTo>
                    <a:pt x="5783" y="4772"/>
                    <a:pt x="5384" y="4437"/>
                    <a:pt x="4935" y="4437"/>
                  </a:cubicBezTo>
                  <a:cubicBezTo>
                    <a:pt x="4899" y="4437"/>
                    <a:pt x="4862" y="4439"/>
                    <a:pt x="4825" y="4444"/>
                  </a:cubicBezTo>
                  <a:lnTo>
                    <a:pt x="3993" y="4544"/>
                  </a:lnTo>
                  <a:cubicBezTo>
                    <a:pt x="3792" y="4574"/>
                    <a:pt x="3622" y="4734"/>
                    <a:pt x="3602" y="4945"/>
                  </a:cubicBezTo>
                  <a:lnTo>
                    <a:pt x="3451" y="4965"/>
                  </a:lnTo>
                  <a:cubicBezTo>
                    <a:pt x="3150" y="4995"/>
                    <a:pt x="2930" y="5276"/>
                    <a:pt x="2970" y="5577"/>
                  </a:cubicBezTo>
                  <a:lnTo>
                    <a:pt x="3050" y="6269"/>
                  </a:lnTo>
                  <a:lnTo>
                    <a:pt x="3110" y="6700"/>
                  </a:lnTo>
                  <a:lnTo>
                    <a:pt x="3040" y="6710"/>
                  </a:lnTo>
                  <a:cubicBezTo>
                    <a:pt x="2769" y="6740"/>
                    <a:pt x="2568" y="7001"/>
                    <a:pt x="2609" y="7272"/>
                  </a:cubicBezTo>
                  <a:lnTo>
                    <a:pt x="2619" y="7403"/>
                  </a:lnTo>
                  <a:cubicBezTo>
                    <a:pt x="2656" y="7664"/>
                    <a:pt x="2876" y="7847"/>
                    <a:pt x="3124" y="7847"/>
                  </a:cubicBezTo>
                  <a:cubicBezTo>
                    <a:pt x="3143" y="7847"/>
                    <a:pt x="3161" y="7846"/>
                    <a:pt x="3180" y="7844"/>
                  </a:cubicBezTo>
                  <a:lnTo>
                    <a:pt x="3271" y="7834"/>
                  </a:lnTo>
                  <a:cubicBezTo>
                    <a:pt x="3411" y="8245"/>
                    <a:pt x="3722" y="8576"/>
                    <a:pt x="4123" y="8727"/>
                  </a:cubicBezTo>
                  <a:lnTo>
                    <a:pt x="4123" y="8757"/>
                  </a:lnTo>
                  <a:cubicBezTo>
                    <a:pt x="3531" y="8847"/>
                    <a:pt x="3100" y="9368"/>
                    <a:pt x="3100" y="9970"/>
                  </a:cubicBezTo>
                  <a:lnTo>
                    <a:pt x="3110" y="10953"/>
                  </a:lnTo>
                  <a:lnTo>
                    <a:pt x="2849" y="10993"/>
                  </a:lnTo>
                  <a:lnTo>
                    <a:pt x="1816" y="2588"/>
                  </a:lnTo>
                  <a:lnTo>
                    <a:pt x="8777" y="1745"/>
                  </a:lnTo>
                  <a:cubicBezTo>
                    <a:pt x="9063" y="1726"/>
                    <a:pt x="9032" y="1310"/>
                    <a:pt x="8772" y="1310"/>
                  </a:cubicBezTo>
                  <a:cubicBezTo>
                    <a:pt x="8758" y="1310"/>
                    <a:pt x="8743" y="1311"/>
                    <a:pt x="8727" y="1314"/>
                  </a:cubicBezTo>
                  <a:lnTo>
                    <a:pt x="1545" y="2197"/>
                  </a:lnTo>
                  <a:cubicBezTo>
                    <a:pt x="1425" y="2207"/>
                    <a:pt x="1345" y="2317"/>
                    <a:pt x="1355" y="2437"/>
                  </a:cubicBezTo>
                  <a:lnTo>
                    <a:pt x="2438" y="11264"/>
                  </a:lnTo>
                  <a:cubicBezTo>
                    <a:pt x="2458" y="11365"/>
                    <a:pt x="2548" y="11455"/>
                    <a:pt x="2659" y="11455"/>
                  </a:cubicBezTo>
                  <a:lnTo>
                    <a:pt x="2689" y="11455"/>
                  </a:lnTo>
                  <a:lnTo>
                    <a:pt x="11716" y="10341"/>
                  </a:lnTo>
                  <a:cubicBezTo>
                    <a:pt x="11837" y="10331"/>
                    <a:pt x="11917" y="10221"/>
                    <a:pt x="11907" y="10101"/>
                  </a:cubicBezTo>
                  <a:lnTo>
                    <a:pt x="10964" y="2478"/>
                  </a:lnTo>
                  <a:lnTo>
                    <a:pt x="11756" y="2377"/>
                  </a:lnTo>
                  <a:lnTo>
                    <a:pt x="13030" y="12749"/>
                  </a:lnTo>
                  <a:cubicBezTo>
                    <a:pt x="13040" y="12909"/>
                    <a:pt x="12930" y="13050"/>
                    <a:pt x="12780" y="13070"/>
                  </a:cubicBezTo>
                  <a:lnTo>
                    <a:pt x="2318" y="14354"/>
                  </a:lnTo>
                  <a:cubicBezTo>
                    <a:pt x="2305" y="14355"/>
                    <a:pt x="2293" y="14356"/>
                    <a:pt x="2280" y="14356"/>
                  </a:cubicBezTo>
                  <a:cubicBezTo>
                    <a:pt x="2136" y="14356"/>
                    <a:pt x="2015" y="14251"/>
                    <a:pt x="1997" y="14103"/>
                  </a:cubicBezTo>
                  <a:lnTo>
                    <a:pt x="1626" y="11054"/>
                  </a:lnTo>
                  <a:cubicBezTo>
                    <a:pt x="1603" y="10931"/>
                    <a:pt x="1508" y="10874"/>
                    <a:pt x="1412" y="10874"/>
                  </a:cubicBezTo>
                  <a:cubicBezTo>
                    <a:pt x="1298" y="10874"/>
                    <a:pt x="1183" y="10956"/>
                    <a:pt x="1194" y="11104"/>
                  </a:cubicBezTo>
                  <a:lnTo>
                    <a:pt x="1565" y="14153"/>
                  </a:lnTo>
                  <a:cubicBezTo>
                    <a:pt x="1612" y="14519"/>
                    <a:pt x="1932" y="14789"/>
                    <a:pt x="2293" y="14789"/>
                  </a:cubicBezTo>
                  <a:cubicBezTo>
                    <a:pt x="2318" y="14789"/>
                    <a:pt x="2343" y="14787"/>
                    <a:pt x="2368" y="14785"/>
                  </a:cubicBezTo>
                  <a:lnTo>
                    <a:pt x="12830" y="13501"/>
                  </a:lnTo>
                  <a:cubicBezTo>
                    <a:pt x="13221" y="13451"/>
                    <a:pt x="13502" y="13090"/>
                    <a:pt x="13452" y="12699"/>
                  </a:cubicBezTo>
                  <a:lnTo>
                    <a:pt x="12158" y="2116"/>
                  </a:lnTo>
                  <a:lnTo>
                    <a:pt x="12158" y="2096"/>
                  </a:lnTo>
                  <a:cubicBezTo>
                    <a:pt x="12148" y="2086"/>
                    <a:pt x="12148" y="2076"/>
                    <a:pt x="12148" y="2076"/>
                  </a:cubicBezTo>
                  <a:cubicBezTo>
                    <a:pt x="12148" y="2066"/>
                    <a:pt x="12138" y="2056"/>
                    <a:pt x="12138" y="2046"/>
                  </a:cubicBezTo>
                  <a:lnTo>
                    <a:pt x="12138" y="2036"/>
                  </a:lnTo>
                  <a:lnTo>
                    <a:pt x="12128" y="2016"/>
                  </a:lnTo>
                  <a:lnTo>
                    <a:pt x="12107" y="1996"/>
                  </a:lnTo>
                  <a:lnTo>
                    <a:pt x="12087" y="1976"/>
                  </a:lnTo>
                  <a:lnTo>
                    <a:pt x="9600" y="40"/>
                  </a:lnTo>
                  <a:lnTo>
                    <a:pt x="9570" y="20"/>
                  </a:lnTo>
                  <a:lnTo>
                    <a:pt x="9540" y="10"/>
                  </a:lnTo>
                  <a:lnTo>
                    <a:pt x="9520" y="0"/>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 name="Google Shape;1805;p69"/>
            <p:cNvSpPr/>
            <p:nvPr/>
          </p:nvSpPr>
          <p:spPr>
            <a:xfrm>
              <a:off x="4171773" y="2008805"/>
              <a:ext cx="205369" cy="41682"/>
            </a:xfrm>
            <a:custGeom>
              <a:avLst/>
              <a:gdLst/>
              <a:ahLst/>
              <a:cxnLst/>
              <a:rect l="l" t="t" r="r" b="b"/>
              <a:pathLst>
                <a:path w="7967" h="1617" extrusionOk="0">
                  <a:moveTo>
                    <a:pt x="7743" y="0"/>
                  </a:moveTo>
                  <a:cubicBezTo>
                    <a:pt x="7738" y="0"/>
                    <a:pt x="7732" y="0"/>
                    <a:pt x="7726" y="1"/>
                  </a:cubicBezTo>
                  <a:cubicBezTo>
                    <a:pt x="6914" y="71"/>
                    <a:pt x="6121" y="312"/>
                    <a:pt x="5419" y="703"/>
                  </a:cubicBezTo>
                  <a:cubicBezTo>
                    <a:pt x="5260" y="787"/>
                    <a:pt x="5206" y="794"/>
                    <a:pt x="5187" y="794"/>
                  </a:cubicBezTo>
                  <a:cubicBezTo>
                    <a:pt x="5183" y="794"/>
                    <a:pt x="5180" y="793"/>
                    <a:pt x="5179" y="793"/>
                  </a:cubicBezTo>
                  <a:cubicBezTo>
                    <a:pt x="5098" y="713"/>
                    <a:pt x="5038" y="633"/>
                    <a:pt x="4988" y="543"/>
                  </a:cubicBezTo>
                  <a:cubicBezTo>
                    <a:pt x="4830" y="326"/>
                    <a:pt x="4589" y="206"/>
                    <a:pt x="4333" y="206"/>
                  </a:cubicBezTo>
                  <a:cubicBezTo>
                    <a:pt x="4281" y="206"/>
                    <a:pt x="4228" y="211"/>
                    <a:pt x="4175" y="222"/>
                  </a:cubicBezTo>
                  <a:cubicBezTo>
                    <a:pt x="3925" y="282"/>
                    <a:pt x="3684" y="402"/>
                    <a:pt x="3483" y="573"/>
                  </a:cubicBezTo>
                  <a:lnTo>
                    <a:pt x="3353" y="683"/>
                  </a:lnTo>
                  <a:cubicBezTo>
                    <a:pt x="3062" y="914"/>
                    <a:pt x="2761" y="1154"/>
                    <a:pt x="2420" y="1184"/>
                  </a:cubicBezTo>
                  <a:cubicBezTo>
                    <a:pt x="2401" y="1187"/>
                    <a:pt x="2382" y="1188"/>
                    <a:pt x="2363" y="1188"/>
                  </a:cubicBezTo>
                  <a:cubicBezTo>
                    <a:pt x="2194" y="1188"/>
                    <a:pt x="2038" y="1108"/>
                    <a:pt x="1939" y="964"/>
                  </a:cubicBezTo>
                  <a:cubicBezTo>
                    <a:pt x="1929" y="954"/>
                    <a:pt x="1929" y="934"/>
                    <a:pt x="1919" y="914"/>
                  </a:cubicBezTo>
                  <a:cubicBezTo>
                    <a:pt x="1878" y="833"/>
                    <a:pt x="1828" y="753"/>
                    <a:pt x="1758" y="693"/>
                  </a:cubicBezTo>
                  <a:cubicBezTo>
                    <a:pt x="1663" y="616"/>
                    <a:pt x="1555" y="592"/>
                    <a:pt x="1457" y="592"/>
                  </a:cubicBezTo>
                  <a:cubicBezTo>
                    <a:pt x="1339" y="592"/>
                    <a:pt x="1236" y="626"/>
                    <a:pt x="1186" y="643"/>
                  </a:cubicBezTo>
                  <a:cubicBezTo>
                    <a:pt x="845" y="763"/>
                    <a:pt x="524" y="924"/>
                    <a:pt x="223" y="1104"/>
                  </a:cubicBezTo>
                  <a:cubicBezTo>
                    <a:pt x="1" y="1228"/>
                    <a:pt x="131" y="1521"/>
                    <a:pt x="323" y="1521"/>
                  </a:cubicBezTo>
                  <a:cubicBezTo>
                    <a:pt x="365" y="1521"/>
                    <a:pt x="410" y="1507"/>
                    <a:pt x="454" y="1475"/>
                  </a:cubicBezTo>
                  <a:cubicBezTo>
                    <a:pt x="725" y="1305"/>
                    <a:pt x="1026" y="1164"/>
                    <a:pt x="1327" y="1054"/>
                  </a:cubicBezTo>
                  <a:cubicBezTo>
                    <a:pt x="1377" y="1034"/>
                    <a:pt x="1437" y="1024"/>
                    <a:pt x="1487" y="1024"/>
                  </a:cubicBezTo>
                  <a:cubicBezTo>
                    <a:pt x="1507" y="1044"/>
                    <a:pt x="1517" y="1074"/>
                    <a:pt x="1527" y="1094"/>
                  </a:cubicBezTo>
                  <a:cubicBezTo>
                    <a:pt x="1537" y="1114"/>
                    <a:pt x="1547" y="1144"/>
                    <a:pt x="1557" y="1164"/>
                  </a:cubicBezTo>
                  <a:cubicBezTo>
                    <a:pt x="1723" y="1447"/>
                    <a:pt x="2022" y="1616"/>
                    <a:pt x="2342" y="1616"/>
                  </a:cubicBezTo>
                  <a:cubicBezTo>
                    <a:pt x="2352" y="1616"/>
                    <a:pt x="2361" y="1616"/>
                    <a:pt x="2370" y="1616"/>
                  </a:cubicBezTo>
                  <a:lnTo>
                    <a:pt x="2460" y="1616"/>
                  </a:lnTo>
                  <a:cubicBezTo>
                    <a:pt x="2932" y="1576"/>
                    <a:pt x="3303" y="1285"/>
                    <a:pt x="3624" y="1014"/>
                  </a:cubicBezTo>
                  <a:lnTo>
                    <a:pt x="3764" y="904"/>
                  </a:lnTo>
                  <a:cubicBezTo>
                    <a:pt x="3905" y="783"/>
                    <a:pt x="4065" y="693"/>
                    <a:pt x="4256" y="653"/>
                  </a:cubicBezTo>
                  <a:cubicBezTo>
                    <a:pt x="4286" y="644"/>
                    <a:pt x="4317" y="639"/>
                    <a:pt x="4348" y="639"/>
                  </a:cubicBezTo>
                  <a:cubicBezTo>
                    <a:pt x="4452" y="639"/>
                    <a:pt x="4557" y="688"/>
                    <a:pt x="4627" y="773"/>
                  </a:cubicBezTo>
                  <a:cubicBezTo>
                    <a:pt x="4773" y="1003"/>
                    <a:pt x="4914" y="1218"/>
                    <a:pt x="5184" y="1218"/>
                  </a:cubicBezTo>
                  <a:cubicBezTo>
                    <a:pt x="5304" y="1218"/>
                    <a:pt x="5448" y="1176"/>
                    <a:pt x="5630" y="1074"/>
                  </a:cubicBezTo>
                  <a:cubicBezTo>
                    <a:pt x="6292" y="713"/>
                    <a:pt x="7014" y="492"/>
                    <a:pt x="7766" y="432"/>
                  </a:cubicBezTo>
                  <a:cubicBezTo>
                    <a:pt x="7877" y="412"/>
                    <a:pt x="7967" y="312"/>
                    <a:pt x="7957" y="202"/>
                  </a:cubicBezTo>
                  <a:cubicBezTo>
                    <a:pt x="7947" y="87"/>
                    <a:pt x="7848" y="0"/>
                    <a:pt x="7743"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 name="Google Shape;1806;p69"/>
            <p:cNvSpPr/>
            <p:nvPr/>
          </p:nvSpPr>
          <p:spPr>
            <a:xfrm>
              <a:off x="4354870" y="2027932"/>
              <a:ext cx="40393" cy="16188"/>
            </a:xfrm>
            <a:custGeom>
              <a:avLst/>
              <a:gdLst/>
              <a:ahLst/>
              <a:cxnLst/>
              <a:rect l="l" t="t" r="r" b="b"/>
              <a:pathLst>
                <a:path w="1567" h="628" extrusionOk="0">
                  <a:moveTo>
                    <a:pt x="1342" y="0"/>
                  </a:moveTo>
                  <a:cubicBezTo>
                    <a:pt x="1337" y="0"/>
                    <a:pt x="1331" y="1"/>
                    <a:pt x="1325" y="1"/>
                  </a:cubicBezTo>
                  <a:cubicBezTo>
                    <a:pt x="964" y="21"/>
                    <a:pt x="603" y="91"/>
                    <a:pt x="262" y="202"/>
                  </a:cubicBezTo>
                  <a:cubicBezTo>
                    <a:pt x="1" y="265"/>
                    <a:pt x="80" y="628"/>
                    <a:pt x="302" y="628"/>
                  </a:cubicBezTo>
                  <a:cubicBezTo>
                    <a:pt x="327" y="628"/>
                    <a:pt x="354" y="623"/>
                    <a:pt x="383" y="613"/>
                  </a:cubicBezTo>
                  <a:cubicBezTo>
                    <a:pt x="693" y="513"/>
                    <a:pt x="1025" y="453"/>
                    <a:pt x="1356" y="432"/>
                  </a:cubicBezTo>
                  <a:cubicBezTo>
                    <a:pt x="1476" y="422"/>
                    <a:pt x="1566" y="322"/>
                    <a:pt x="1556" y="202"/>
                  </a:cubicBezTo>
                  <a:cubicBezTo>
                    <a:pt x="1547" y="88"/>
                    <a:pt x="1447" y="0"/>
                    <a:pt x="134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07" name="Google Shape;1807;p69"/>
          <p:cNvGrpSpPr/>
          <p:nvPr/>
        </p:nvGrpSpPr>
        <p:grpSpPr>
          <a:xfrm>
            <a:off x="3440362" y="1744560"/>
            <a:ext cx="381404" cy="349594"/>
            <a:chOff x="3440362" y="1744560"/>
            <a:chExt cx="381404" cy="349594"/>
          </a:xfrm>
        </p:grpSpPr>
        <p:sp>
          <p:nvSpPr>
            <p:cNvPr id="1808" name="Google Shape;1808;p69"/>
            <p:cNvSpPr/>
            <p:nvPr/>
          </p:nvSpPr>
          <p:spPr>
            <a:xfrm>
              <a:off x="3699735" y="1893915"/>
              <a:ext cx="60758" cy="27401"/>
            </a:xfrm>
            <a:custGeom>
              <a:avLst/>
              <a:gdLst/>
              <a:ahLst/>
              <a:cxnLst/>
              <a:rect l="l" t="t" r="r" b="b"/>
              <a:pathLst>
                <a:path w="2357" h="1063" extrusionOk="0">
                  <a:moveTo>
                    <a:pt x="2108" y="1"/>
                  </a:moveTo>
                  <a:cubicBezTo>
                    <a:pt x="2021" y="1"/>
                    <a:pt x="1936" y="52"/>
                    <a:pt x="1905" y="145"/>
                  </a:cubicBezTo>
                  <a:cubicBezTo>
                    <a:pt x="1769" y="471"/>
                    <a:pt x="1471" y="634"/>
                    <a:pt x="1173" y="634"/>
                  </a:cubicBezTo>
                  <a:cubicBezTo>
                    <a:pt x="874" y="634"/>
                    <a:pt x="576" y="471"/>
                    <a:pt x="440" y="145"/>
                  </a:cubicBezTo>
                  <a:cubicBezTo>
                    <a:pt x="397" y="66"/>
                    <a:pt x="326" y="32"/>
                    <a:pt x="255" y="32"/>
                  </a:cubicBezTo>
                  <a:cubicBezTo>
                    <a:pt x="127" y="32"/>
                    <a:pt x="0" y="141"/>
                    <a:pt x="39" y="295"/>
                  </a:cubicBezTo>
                  <a:cubicBezTo>
                    <a:pt x="245" y="807"/>
                    <a:pt x="709" y="1063"/>
                    <a:pt x="1173" y="1063"/>
                  </a:cubicBezTo>
                  <a:cubicBezTo>
                    <a:pt x="1636" y="1063"/>
                    <a:pt x="2100" y="807"/>
                    <a:pt x="2306" y="295"/>
                  </a:cubicBezTo>
                  <a:cubicBezTo>
                    <a:pt x="2356" y="185"/>
                    <a:pt x="2296" y="65"/>
                    <a:pt x="2186" y="14"/>
                  </a:cubicBezTo>
                  <a:cubicBezTo>
                    <a:pt x="2160" y="5"/>
                    <a:pt x="2134" y="1"/>
                    <a:pt x="2108"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 name="Google Shape;1809;p69"/>
            <p:cNvSpPr/>
            <p:nvPr/>
          </p:nvSpPr>
          <p:spPr>
            <a:xfrm>
              <a:off x="3692208" y="1855996"/>
              <a:ext cx="11136" cy="14461"/>
            </a:xfrm>
            <a:custGeom>
              <a:avLst/>
              <a:gdLst/>
              <a:ahLst/>
              <a:cxnLst/>
              <a:rect l="l" t="t" r="r" b="b"/>
              <a:pathLst>
                <a:path w="432" h="561" extrusionOk="0">
                  <a:moveTo>
                    <a:pt x="221" y="1"/>
                  </a:moveTo>
                  <a:cubicBezTo>
                    <a:pt x="100" y="1"/>
                    <a:pt x="0" y="101"/>
                    <a:pt x="0" y="222"/>
                  </a:cubicBezTo>
                  <a:lnTo>
                    <a:pt x="0" y="342"/>
                  </a:lnTo>
                  <a:cubicBezTo>
                    <a:pt x="0" y="487"/>
                    <a:pt x="108" y="560"/>
                    <a:pt x="216" y="560"/>
                  </a:cubicBezTo>
                  <a:cubicBezTo>
                    <a:pt x="324" y="560"/>
                    <a:pt x="431" y="487"/>
                    <a:pt x="431" y="342"/>
                  </a:cubicBezTo>
                  <a:lnTo>
                    <a:pt x="431" y="222"/>
                  </a:lnTo>
                  <a:cubicBezTo>
                    <a:pt x="431" y="101"/>
                    <a:pt x="341" y="1"/>
                    <a:pt x="221"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 name="Google Shape;1810;p69"/>
            <p:cNvSpPr/>
            <p:nvPr/>
          </p:nvSpPr>
          <p:spPr>
            <a:xfrm>
              <a:off x="3756574" y="1855996"/>
              <a:ext cx="11162" cy="14461"/>
            </a:xfrm>
            <a:custGeom>
              <a:avLst/>
              <a:gdLst/>
              <a:ahLst/>
              <a:cxnLst/>
              <a:rect l="l" t="t" r="r" b="b"/>
              <a:pathLst>
                <a:path w="433" h="561" extrusionOk="0">
                  <a:moveTo>
                    <a:pt x="221" y="1"/>
                  </a:moveTo>
                  <a:cubicBezTo>
                    <a:pt x="101" y="1"/>
                    <a:pt x="1" y="101"/>
                    <a:pt x="1" y="222"/>
                  </a:cubicBezTo>
                  <a:lnTo>
                    <a:pt x="1" y="342"/>
                  </a:lnTo>
                  <a:cubicBezTo>
                    <a:pt x="1" y="487"/>
                    <a:pt x="109" y="560"/>
                    <a:pt x="216" y="560"/>
                  </a:cubicBezTo>
                  <a:cubicBezTo>
                    <a:pt x="324" y="560"/>
                    <a:pt x="432" y="487"/>
                    <a:pt x="432" y="342"/>
                  </a:cubicBezTo>
                  <a:lnTo>
                    <a:pt x="432" y="222"/>
                  </a:lnTo>
                  <a:cubicBezTo>
                    <a:pt x="432" y="101"/>
                    <a:pt x="332" y="1"/>
                    <a:pt x="221"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 name="Google Shape;1811;p69"/>
            <p:cNvSpPr/>
            <p:nvPr/>
          </p:nvSpPr>
          <p:spPr>
            <a:xfrm>
              <a:off x="3507332" y="1893915"/>
              <a:ext cx="61557" cy="27659"/>
            </a:xfrm>
            <a:custGeom>
              <a:avLst/>
              <a:gdLst/>
              <a:ahLst/>
              <a:cxnLst/>
              <a:rect l="l" t="t" r="r" b="b"/>
              <a:pathLst>
                <a:path w="2388" h="1073" extrusionOk="0">
                  <a:moveTo>
                    <a:pt x="2140" y="1"/>
                  </a:moveTo>
                  <a:cubicBezTo>
                    <a:pt x="2052" y="1"/>
                    <a:pt x="1967" y="52"/>
                    <a:pt x="1936" y="145"/>
                  </a:cubicBezTo>
                  <a:cubicBezTo>
                    <a:pt x="1801" y="471"/>
                    <a:pt x="1500" y="634"/>
                    <a:pt x="1200" y="634"/>
                  </a:cubicBezTo>
                  <a:cubicBezTo>
                    <a:pt x="901" y="634"/>
                    <a:pt x="602" y="471"/>
                    <a:pt x="472" y="145"/>
                  </a:cubicBezTo>
                  <a:cubicBezTo>
                    <a:pt x="432" y="50"/>
                    <a:pt x="353" y="9"/>
                    <a:pt x="274" y="9"/>
                  </a:cubicBezTo>
                  <a:cubicBezTo>
                    <a:pt x="137" y="9"/>
                    <a:pt x="0" y="133"/>
                    <a:pt x="70" y="305"/>
                  </a:cubicBezTo>
                  <a:cubicBezTo>
                    <a:pt x="276" y="817"/>
                    <a:pt x="740" y="1073"/>
                    <a:pt x="1204" y="1073"/>
                  </a:cubicBezTo>
                  <a:cubicBezTo>
                    <a:pt x="1668" y="1073"/>
                    <a:pt x="2132" y="817"/>
                    <a:pt x="2337" y="305"/>
                  </a:cubicBezTo>
                  <a:cubicBezTo>
                    <a:pt x="2388" y="195"/>
                    <a:pt x="2327" y="65"/>
                    <a:pt x="2217" y="14"/>
                  </a:cubicBezTo>
                  <a:cubicBezTo>
                    <a:pt x="2192" y="5"/>
                    <a:pt x="2166" y="1"/>
                    <a:pt x="214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 name="Google Shape;1812;p69"/>
            <p:cNvSpPr/>
            <p:nvPr/>
          </p:nvSpPr>
          <p:spPr>
            <a:xfrm>
              <a:off x="3500604" y="1855996"/>
              <a:ext cx="11136" cy="14461"/>
            </a:xfrm>
            <a:custGeom>
              <a:avLst/>
              <a:gdLst/>
              <a:ahLst/>
              <a:cxnLst/>
              <a:rect l="l" t="t" r="r" b="b"/>
              <a:pathLst>
                <a:path w="432" h="561" extrusionOk="0">
                  <a:moveTo>
                    <a:pt x="221" y="1"/>
                  </a:moveTo>
                  <a:cubicBezTo>
                    <a:pt x="101" y="1"/>
                    <a:pt x="0" y="101"/>
                    <a:pt x="0" y="222"/>
                  </a:cubicBezTo>
                  <a:lnTo>
                    <a:pt x="0" y="342"/>
                  </a:lnTo>
                  <a:cubicBezTo>
                    <a:pt x="0" y="487"/>
                    <a:pt x="108" y="560"/>
                    <a:pt x="216" y="560"/>
                  </a:cubicBezTo>
                  <a:cubicBezTo>
                    <a:pt x="324" y="560"/>
                    <a:pt x="432" y="487"/>
                    <a:pt x="432" y="342"/>
                  </a:cubicBezTo>
                  <a:lnTo>
                    <a:pt x="432" y="222"/>
                  </a:lnTo>
                  <a:cubicBezTo>
                    <a:pt x="432" y="101"/>
                    <a:pt x="331" y="1"/>
                    <a:pt x="221"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 name="Google Shape;1813;p69"/>
            <p:cNvSpPr/>
            <p:nvPr/>
          </p:nvSpPr>
          <p:spPr>
            <a:xfrm>
              <a:off x="3564738" y="1855996"/>
              <a:ext cx="11394" cy="14461"/>
            </a:xfrm>
            <a:custGeom>
              <a:avLst/>
              <a:gdLst/>
              <a:ahLst/>
              <a:cxnLst/>
              <a:rect l="l" t="t" r="r" b="b"/>
              <a:pathLst>
                <a:path w="442" h="561" extrusionOk="0">
                  <a:moveTo>
                    <a:pt x="221" y="1"/>
                  </a:moveTo>
                  <a:cubicBezTo>
                    <a:pt x="100" y="1"/>
                    <a:pt x="0" y="101"/>
                    <a:pt x="0" y="222"/>
                  </a:cubicBezTo>
                  <a:lnTo>
                    <a:pt x="0" y="342"/>
                  </a:lnTo>
                  <a:cubicBezTo>
                    <a:pt x="0" y="487"/>
                    <a:pt x="110" y="560"/>
                    <a:pt x="221" y="560"/>
                  </a:cubicBezTo>
                  <a:cubicBezTo>
                    <a:pt x="331" y="560"/>
                    <a:pt x="441" y="487"/>
                    <a:pt x="441" y="342"/>
                  </a:cubicBezTo>
                  <a:lnTo>
                    <a:pt x="441" y="222"/>
                  </a:lnTo>
                  <a:cubicBezTo>
                    <a:pt x="441" y="101"/>
                    <a:pt x="341" y="1"/>
                    <a:pt x="221"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 name="Google Shape;1814;p69"/>
            <p:cNvSpPr/>
            <p:nvPr/>
          </p:nvSpPr>
          <p:spPr>
            <a:xfrm>
              <a:off x="3440362" y="1744560"/>
              <a:ext cx="381404" cy="349594"/>
            </a:xfrm>
            <a:custGeom>
              <a:avLst/>
              <a:gdLst/>
              <a:ahLst/>
              <a:cxnLst/>
              <a:rect l="l" t="t" r="r" b="b"/>
              <a:pathLst>
                <a:path w="14796" h="13562" extrusionOk="0">
                  <a:moveTo>
                    <a:pt x="8115" y="6029"/>
                  </a:moveTo>
                  <a:cubicBezTo>
                    <a:pt x="8245" y="6109"/>
                    <a:pt x="8396" y="6159"/>
                    <a:pt x="8546" y="6159"/>
                  </a:cubicBezTo>
                  <a:lnTo>
                    <a:pt x="8556" y="6159"/>
                  </a:lnTo>
                  <a:cubicBezTo>
                    <a:pt x="8637" y="6852"/>
                    <a:pt x="8998" y="7494"/>
                    <a:pt x="9559" y="7935"/>
                  </a:cubicBezTo>
                  <a:lnTo>
                    <a:pt x="8847" y="7935"/>
                  </a:lnTo>
                  <a:cubicBezTo>
                    <a:pt x="8446" y="7935"/>
                    <a:pt x="8115" y="7604"/>
                    <a:pt x="8115" y="7203"/>
                  </a:cubicBezTo>
                  <a:lnTo>
                    <a:pt x="8115" y="6029"/>
                  </a:lnTo>
                  <a:close/>
                  <a:moveTo>
                    <a:pt x="14354" y="6029"/>
                  </a:moveTo>
                  <a:lnTo>
                    <a:pt x="14354" y="7203"/>
                  </a:lnTo>
                  <a:cubicBezTo>
                    <a:pt x="14354" y="7614"/>
                    <a:pt x="14033" y="7935"/>
                    <a:pt x="13622" y="7935"/>
                  </a:cubicBezTo>
                  <a:lnTo>
                    <a:pt x="12910" y="7935"/>
                  </a:lnTo>
                  <a:cubicBezTo>
                    <a:pt x="12980" y="7885"/>
                    <a:pt x="13040" y="7835"/>
                    <a:pt x="13100" y="7774"/>
                  </a:cubicBezTo>
                  <a:cubicBezTo>
                    <a:pt x="13552" y="7343"/>
                    <a:pt x="13843" y="6771"/>
                    <a:pt x="13923" y="6159"/>
                  </a:cubicBezTo>
                  <a:cubicBezTo>
                    <a:pt x="14073" y="6159"/>
                    <a:pt x="14224" y="6109"/>
                    <a:pt x="14354" y="6029"/>
                  </a:cubicBezTo>
                  <a:close/>
                  <a:moveTo>
                    <a:pt x="13271" y="2298"/>
                  </a:moveTo>
                  <a:cubicBezTo>
                    <a:pt x="13421" y="2589"/>
                    <a:pt x="13512" y="2910"/>
                    <a:pt x="13512" y="3241"/>
                  </a:cubicBezTo>
                  <a:lnTo>
                    <a:pt x="13512" y="4504"/>
                  </a:lnTo>
                  <a:cubicBezTo>
                    <a:pt x="13512" y="4625"/>
                    <a:pt x="13602" y="4715"/>
                    <a:pt x="13722" y="4715"/>
                  </a:cubicBezTo>
                  <a:lnTo>
                    <a:pt x="13923" y="4715"/>
                  </a:lnTo>
                  <a:cubicBezTo>
                    <a:pt x="14123" y="4715"/>
                    <a:pt x="14284" y="4886"/>
                    <a:pt x="14284" y="5086"/>
                  </a:cubicBezTo>
                  <a:lnTo>
                    <a:pt x="14284" y="5357"/>
                  </a:lnTo>
                  <a:cubicBezTo>
                    <a:pt x="14284" y="5558"/>
                    <a:pt x="14123" y="5718"/>
                    <a:pt x="13923" y="5718"/>
                  </a:cubicBezTo>
                  <a:lnTo>
                    <a:pt x="13722" y="5718"/>
                  </a:lnTo>
                  <a:cubicBezTo>
                    <a:pt x="13602" y="5718"/>
                    <a:pt x="13512" y="5808"/>
                    <a:pt x="13501" y="5929"/>
                  </a:cubicBezTo>
                  <a:cubicBezTo>
                    <a:pt x="13451" y="6811"/>
                    <a:pt x="12900" y="7574"/>
                    <a:pt x="12087" y="7915"/>
                  </a:cubicBezTo>
                  <a:lnTo>
                    <a:pt x="12077" y="7915"/>
                  </a:lnTo>
                  <a:cubicBezTo>
                    <a:pt x="11806" y="8020"/>
                    <a:pt x="11520" y="8073"/>
                    <a:pt x="11235" y="8073"/>
                  </a:cubicBezTo>
                  <a:cubicBezTo>
                    <a:pt x="10949" y="8073"/>
                    <a:pt x="10663" y="8020"/>
                    <a:pt x="10392" y="7915"/>
                  </a:cubicBezTo>
                  <a:lnTo>
                    <a:pt x="10372" y="7915"/>
                  </a:lnTo>
                  <a:cubicBezTo>
                    <a:pt x="9559" y="7574"/>
                    <a:pt x="9008" y="6801"/>
                    <a:pt x="8968" y="5929"/>
                  </a:cubicBezTo>
                  <a:cubicBezTo>
                    <a:pt x="8958" y="5808"/>
                    <a:pt x="8867" y="5718"/>
                    <a:pt x="8747" y="5718"/>
                  </a:cubicBezTo>
                  <a:lnTo>
                    <a:pt x="8546" y="5718"/>
                  </a:lnTo>
                  <a:cubicBezTo>
                    <a:pt x="8346" y="5718"/>
                    <a:pt x="8185" y="5558"/>
                    <a:pt x="8185" y="5357"/>
                  </a:cubicBezTo>
                  <a:lnTo>
                    <a:pt x="8185" y="5086"/>
                  </a:lnTo>
                  <a:cubicBezTo>
                    <a:pt x="8185" y="4886"/>
                    <a:pt x="8346" y="4715"/>
                    <a:pt x="8556" y="4715"/>
                  </a:cubicBezTo>
                  <a:lnTo>
                    <a:pt x="8747" y="4715"/>
                  </a:lnTo>
                  <a:cubicBezTo>
                    <a:pt x="8867" y="4715"/>
                    <a:pt x="8958" y="4625"/>
                    <a:pt x="8958" y="4504"/>
                  </a:cubicBezTo>
                  <a:lnTo>
                    <a:pt x="8958" y="3401"/>
                  </a:lnTo>
                  <a:cubicBezTo>
                    <a:pt x="9190" y="3434"/>
                    <a:pt x="9423" y="3454"/>
                    <a:pt x="9656" y="3454"/>
                  </a:cubicBezTo>
                  <a:cubicBezTo>
                    <a:pt x="9704" y="3454"/>
                    <a:pt x="9752" y="3453"/>
                    <a:pt x="9800" y="3451"/>
                  </a:cubicBezTo>
                  <a:cubicBezTo>
                    <a:pt x="11054" y="3451"/>
                    <a:pt x="12268" y="3050"/>
                    <a:pt x="13271" y="2298"/>
                  </a:cubicBezTo>
                  <a:close/>
                  <a:moveTo>
                    <a:pt x="2348" y="3200"/>
                  </a:moveTo>
                  <a:cubicBezTo>
                    <a:pt x="2538" y="3381"/>
                    <a:pt x="2759" y="3542"/>
                    <a:pt x="2989" y="3662"/>
                  </a:cubicBezTo>
                  <a:cubicBezTo>
                    <a:pt x="3516" y="3938"/>
                    <a:pt x="4087" y="4038"/>
                    <a:pt x="4638" y="4038"/>
                  </a:cubicBezTo>
                  <a:cubicBezTo>
                    <a:pt x="5147" y="4038"/>
                    <a:pt x="5640" y="3953"/>
                    <a:pt x="6069" y="3842"/>
                  </a:cubicBezTo>
                  <a:lnTo>
                    <a:pt x="6069" y="4504"/>
                  </a:lnTo>
                  <a:cubicBezTo>
                    <a:pt x="6069" y="4625"/>
                    <a:pt x="6169" y="4715"/>
                    <a:pt x="6290" y="4715"/>
                  </a:cubicBezTo>
                  <a:lnTo>
                    <a:pt x="6480" y="4715"/>
                  </a:lnTo>
                  <a:cubicBezTo>
                    <a:pt x="6681" y="4725"/>
                    <a:pt x="6841" y="4886"/>
                    <a:pt x="6841" y="5086"/>
                  </a:cubicBezTo>
                  <a:lnTo>
                    <a:pt x="6841" y="5357"/>
                  </a:lnTo>
                  <a:cubicBezTo>
                    <a:pt x="6841" y="5558"/>
                    <a:pt x="6681" y="5718"/>
                    <a:pt x="6480" y="5718"/>
                  </a:cubicBezTo>
                  <a:lnTo>
                    <a:pt x="6279" y="5718"/>
                  </a:lnTo>
                  <a:cubicBezTo>
                    <a:pt x="6159" y="5718"/>
                    <a:pt x="6069" y="5808"/>
                    <a:pt x="6059" y="5929"/>
                  </a:cubicBezTo>
                  <a:cubicBezTo>
                    <a:pt x="6019" y="6811"/>
                    <a:pt x="5467" y="7584"/>
                    <a:pt x="4645" y="7915"/>
                  </a:cubicBezTo>
                  <a:cubicBezTo>
                    <a:pt x="4374" y="8025"/>
                    <a:pt x="4085" y="8080"/>
                    <a:pt x="3797" y="8080"/>
                  </a:cubicBezTo>
                  <a:cubicBezTo>
                    <a:pt x="3509" y="8080"/>
                    <a:pt x="3220" y="8025"/>
                    <a:pt x="2949" y="7915"/>
                  </a:cubicBezTo>
                  <a:lnTo>
                    <a:pt x="2939" y="7915"/>
                  </a:lnTo>
                  <a:cubicBezTo>
                    <a:pt x="2127" y="7584"/>
                    <a:pt x="1575" y="6811"/>
                    <a:pt x="1535" y="5929"/>
                  </a:cubicBezTo>
                  <a:cubicBezTo>
                    <a:pt x="1525" y="5808"/>
                    <a:pt x="1435" y="5718"/>
                    <a:pt x="1314" y="5718"/>
                  </a:cubicBezTo>
                  <a:lnTo>
                    <a:pt x="1114" y="5718"/>
                  </a:lnTo>
                  <a:cubicBezTo>
                    <a:pt x="913" y="5718"/>
                    <a:pt x="753" y="5558"/>
                    <a:pt x="753" y="5357"/>
                  </a:cubicBezTo>
                  <a:lnTo>
                    <a:pt x="753" y="5086"/>
                  </a:lnTo>
                  <a:cubicBezTo>
                    <a:pt x="753" y="4886"/>
                    <a:pt x="913" y="4715"/>
                    <a:pt x="1114" y="4715"/>
                  </a:cubicBezTo>
                  <a:lnTo>
                    <a:pt x="1314" y="4715"/>
                  </a:lnTo>
                  <a:cubicBezTo>
                    <a:pt x="1435" y="4715"/>
                    <a:pt x="1525" y="4625"/>
                    <a:pt x="1525" y="4504"/>
                  </a:cubicBezTo>
                  <a:lnTo>
                    <a:pt x="1525" y="3782"/>
                  </a:lnTo>
                  <a:cubicBezTo>
                    <a:pt x="1976" y="3722"/>
                    <a:pt x="2237" y="3542"/>
                    <a:pt x="2348" y="3200"/>
                  </a:cubicBezTo>
                  <a:close/>
                  <a:moveTo>
                    <a:pt x="4524" y="8416"/>
                  </a:moveTo>
                  <a:lnTo>
                    <a:pt x="4524" y="9219"/>
                  </a:lnTo>
                  <a:cubicBezTo>
                    <a:pt x="4524" y="9610"/>
                    <a:pt x="4193" y="9931"/>
                    <a:pt x="3802" y="9931"/>
                  </a:cubicBezTo>
                  <a:cubicBezTo>
                    <a:pt x="3411" y="9931"/>
                    <a:pt x="3090" y="9610"/>
                    <a:pt x="3090" y="9219"/>
                  </a:cubicBezTo>
                  <a:lnTo>
                    <a:pt x="3090" y="8416"/>
                  </a:lnTo>
                  <a:cubicBezTo>
                    <a:pt x="3320" y="8482"/>
                    <a:pt x="3561" y="8514"/>
                    <a:pt x="3803" y="8514"/>
                  </a:cubicBezTo>
                  <a:cubicBezTo>
                    <a:pt x="4045" y="8514"/>
                    <a:pt x="4288" y="8482"/>
                    <a:pt x="4524" y="8416"/>
                  </a:cubicBezTo>
                  <a:close/>
                  <a:moveTo>
                    <a:pt x="11947" y="8416"/>
                  </a:moveTo>
                  <a:lnTo>
                    <a:pt x="11947" y="9219"/>
                  </a:lnTo>
                  <a:cubicBezTo>
                    <a:pt x="11947" y="9459"/>
                    <a:pt x="11566" y="9791"/>
                    <a:pt x="11235" y="10001"/>
                  </a:cubicBezTo>
                  <a:cubicBezTo>
                    <a:pt x="10904" y="9801"/>
                    <a:pt x="10512" y="9459"/>
                    <a:pt x="10512" y="9219"/>
                  </a:cubicBezTo>
                  <a:lnTo>
                    <a:pt x="10512" y="8416"/>
                  </a:lnTo>
                  <a:cubicBezTo>
                    <a:pt x="10748" y="8482"/>
                    <a:pt x="10991" y="8514"/>
                    <a:pt x="11233" y="8514"/>
                  </a:cubicBezTo>
                  <a:cubicBezTo>
                    <a:pt x="11475" y="8514"/>
                    <a:pt x="11716" y="8482"/>
                    <a:pt x="11947" y="8416"/>
                  </a:cubicBezTo>
                  <a:close/>
                  <a:moveTo>
                    <a:pt x="1274" y="8838"/>
                  </a:moveTo>
                  <a:cubicBezTo>
                    <a:pt x="1375" y="8838"/>
                    <a:pt x="1445" y="8918"/>
                    <a:pt x="1455" y="9018"/>
                  </a:cubicBezTo>
                  <a:lnTo>
                    <a:pt x="1455" y="10483"/>
                  </a:lnTo>
                  <a:cubicBezTo>
                    <a:pt x="1455" y="10583"/>
                    <a:pt x="1375" y="10663"/>
                    <a:pt x="1274" y="10673"/>
                  </a:cubicBezTo>
                  <a:lnTo>
                    <a:pt x="743" y="10673"/>
                  </a:lnTo>
                  <a:cubicBezTo>
                    <a:pt x="562" y="10673"/>
                    <a:pt x="422" y="10523"/>
                    <a:pt x="422" y="10342"/>
                  </a:cubicBezTo>
                  <a:lnTo>
                    <a:pt x="422" y="9169"/>
                  </a:lnTo>
                  <a:cubicBezTo>
                    <a:pt x="422" y="8988"/>
                    <a:pt x="562" y="8838"/>
                    <a:pt x="743" y="8838"/>
                  </a:cubicBezTo>
                  <a:close/>
                  <a:moveTo>
                    <a:pt x="5397" y="9108"/>
                  </a:moveTo>
                  <a:cubicBezTo>
                    <a:pt x="6139" y="9108"/>
                    <a:pt x="6731" y="9700"/>
                    <a:pt x="6731" y="10442"/>
                  </a:cubicBezTo>
                  <a:lnTo>
                    <a:pt x="6731" y="13121"/>
                  </a:lnTo>
                  <a:lnTo>
                    <a:pt x="6129" y="13121"/>
                  </a:lnTo>
                  <a:lnTo>
                    <a:pt x="6129" y="11676"/>
                  </a:lnTo>
                  <a:cubicBezTo>
                    <a:pt x="6129" y="11531"/>
                    <a:pt x="6019" y="11458"/>
                    <a:pt x="5908" y="11458"/>
                  </a:cubicBezTo>
                  <a:cubicBezTo>
                    <a:pt x="5798" y="11458"/>
                    <a:pt x="5688" y="11531"/>
                    <a:pt x="5688" y="11676"/>
                  </a:cubicBezTo>
                  <a:lnTo>
                    <a:pt x="5688" y="13121"/>
                  </a:lnTo>
                  <a:lnTo>
                    <a:pt x="1906" y="13121"/>
                  </a:lnTo>
                  <a:lnTo>
                    <a:pt x="1906" y="11676"/>
                  </a:lnTo>
                  <a:cubicBezTo>
                    <a:pt x="1906" y="11531"/>
                    <a:pt x="1798" y="11458"/>
                    <a:pt x="1691" y="11458"/>
                  </a:cubicBezTo>
                  <a:cubicBezTo>
                    <a:pt x="1583" y="11458"/>
                    <a:pt x="1475" y="11531"/>
                    <a:pt x="1475" y="11676"/>
                  </a:cubicBezTo>
                  <a:lnTo>
                    <a:pt x="1475" y="13121"/>
                  </a:lnTo>
                  <a:lnTo>
                    <a:pt x="863" y="13121"/>
                  </a:lnTo>
                  <a:lnTo>
                    <a:pt x="863" y="11104"/>
                  </a:lnTo>
                  <a:lnTo>
                    <a:pt x="1274" y="11104"/>
                  </a:lnTo>
                  <a:cubicBezTo>
                    <a:pt x="1615" y="11104"/>
                    <a:pt x="1886" y="10824"/>
                    <a:pt x="1886" y="10483"/>
                  </a:cubicBezTo>
                  <a:lnTo>
                    <a:pt x="1886" y="9139"/>
                  </a:lnTo>
                  <a:cubicBezTo>
                    <a:pt x="1986" y="9118"/>
                    <a:pt x="2087" y="9108"/>
                    <a:pt x="2197" y="9108"/>
                  </a:cubicBezTo>
                  <a:lnTo>
                    <a:pt x="2648" y="9108"/>
                  </a:lnTo>
                  <a:lnTo>
                    <a:pt x="2648" y="9219"/>
                  </a:lnTo>
                  <a:cubicBezTo>
                    <a:pt x="2648" y="9851"/>
                    <a:pt x="3160" y="10362"/>
                    <a:pt x="3802" y="10362"/>
                  </a:cubicBezTo>
                  <a:cubicBezTo>
                    <a:pt x="4434" y="10362"/>
                    <a:pt x="4945" y="9851"/>
                    <a:pt x="4945" y="9219"/>
                  </a:cubicBezTo>
                  <a:lnTo>
                    <a:pt x="4945" y="9108"/>
                  </a:lnTo>
                  <a:close/>
                  <a:moveTo>
                    <a:pt x="10452" y="1"/>
                  </a:moveTo>
                  <a:cubicBezTo>
                    <a:pt x="8928" y="1"/>
                    <a:pt x="7684" y="1235"/>
                    <a:pt x="7684" y="2769"/>
                  </a:cubicBezTo>
                  <a:lnTo>
                    <a:pt x="7684" y="7203"/>
                  </a:lnTo>
                  <a:cubicBezTo>
                    <a:pt x="7674" y="7845"/>
                    <a:pt x="8205" y="8366"/>
                    <a:pt x="8847" y="8366"/>
                  </a:cubicBezTo>
                  <a:lnTo>
                    <a:pt x="10091" y="8366"/>
                  </a:lnTo>
                  <a:lnTo>
                    <a:pt x="10091" y="8677"/>
                  </a:lnTo>
                  <a:lnTo>
                    <a:pt x="4945" y="8677"/>
                  </a:lnTo>
                  <a:lnTo>
                    <a:pt x="4945" y="8256"/>
                  </a:lnTo>
                  <a:cubicBezTo>
                    <a:pt x="5788" y="7865"/>
                    <a:pt x="6360" y="7072"/>
                    <a:pt x="6480" y="6159"/>
                  </a:cubicBezTo>
                  <a:cubicBezTo>
                    <a:pt x="6921" y="6149"/>
                    <a:pt x="7283" y="5798"/>
                    <a:pt x="7283" y="5357"/>
                  </a:cubicBezTo>
                  <a:lnTo>
                    <a:pt x="7283" y="5086"/>
                  </a:lnTo>
                  <a:cubicBezTo>
                    <a:pt x="7283" y="4896"/>
                    <a:pt x="7212" y="4715"/>
                    <a:pt x="7092" y="4575"/>
                  </a:cubicBezTo>
                  <a:lnTo>
                    <a:pt x="7593" y="2599"/>
                  </a:lnTo>
                  <a:cubicBezTo>
                    <a:pt x="7629" y="2437"/>
                    <a:pt x="7501" y="2336"/>
                    <a:pt x="7375" y="2336"/>
                  </a:cubicBezTo>
                  <a:cubicBezTo>
                    <a:pt x="7290" y="2336"/>
                    <a:pt x="7205" y="2383"/>
                    <a:pt x="7172" y="2488"/>
                  </a:cubicBezTo>
                  <a:lnTo>
                    <a:pt x="6721" y="4314"/>
                  </a:lnTo>
                  <a:cubicBezTo>
                    <a:pt x="6651" y="4294"/>
                    <a:pt x="6580" y="4284"/>
                    <a:pt x="6510" y="4284"/>
                  </a:cubicBezTo>
                  <a:lnTo>
                    <a:pt x="6510" y="3552"/>
                  </a:lnTo>
                  <a:cubicBezTo>
                    <a:pt x="6510" y="3435"/>
                    <a:pt x="6413" y="3339"/>
                    <a:pt x="6299" y="3339"/>
                  </a:cubicBezTo>
                  <a:cubicBezTo>
                    <a:pt x="6276" y="3339"/>
                    <a:pt x="6253" y="3343"/>
                    <a:pt x="6229" y="3351"/>
                  </a:cubicBezTo>
                  <a:cubicBezTo>
                    <a:pt x="5669" y="3522"/>
                    <a:pt x="5140" y="3608"/>
                    <a:pt x="4655" y="3608"/>
                  </a:cubicBezTo>
                  <a:cubicBezTo>
                    <a:pt x="4116" y="3608"/>
                    <a:pt x="3632" y="3502"/>
                    <a:pt x="3220" y="3291"/>
                  </a:cubicBezTo>
                  <a:cubicBezTo>
                    <a:pt x="2889" y="3130"/>
                    <a:pt x="2598" y="2880"/>
                    <a:pt x="2388" y="2569"/>
                  </a:cubicBezTo>
                  <a:cubicBezTo>
                    <a:pt x="2345" y="2495"/>
                    <a:pt x="2275" y="2461"/>
                    <a:pt x="2205" y="2461"/>
                  </a:cubicBezTo>
                  <a:cubicBezTo>
                    <a:pt x="2095" y="2461"/>
                    <a:pt x="1986" y="2544"/>
                    <a:pt x="1986" y="2679"/>
                  </a:cubicBezTo>
                  <a:cubicBezTo>
                    <a:pt x="1986" y="3211"/>
                    <a:pt x="1866" y="3331"/>
                    <a:pt x="1304" y="3371"/>
                  </a:cubicBezTo>
                  <a:cubicBezTo>
                    <a:pt x="1184" y="3381"/>
                    <a:pt x="1104" y="3471"/>
                    <a:pt x="1104" y="3582"/>
                  </a:cubicBezTo>
                  <a:lnTo>
                    <a:pt x="1104" y="4284"/>
                  </a:lnTo>
                  <a:cubicBezTo>
                    <a:pt x="1023" y="4284"/>
                    <a:pt x="943" y="4304"/>
                    <a:pt x="873" y="4324"/>
                  </a:cubicBezTo>
                  <a:cubicBezTo>
                    <a:pt x="803" y="4073"/>
                    <a:pt x="743" y="3822"/>
                    <a:pt x="703" y="3572"/>
                  </a:cubicBezTo>
                  <a:cubicBezTo>
                    <a:pt x="672" y="3301"/>
                    <a:pt x="692" y="2488"/>
                    <a:pt x="703" y="2207"/>
                  </a:cubicBezTo>
                  <a:lnTo>
                    <a:pt x="703" y="2197"/>
                  </a:lnTo>
                  <a:cubicBezTo>
                    <a:pt x="703" y="1836"/>
                    <a:pt x="993" y="1555"/>
                    <a:pt x="1344" y="1555"/>
                  </a:cubicBezTo>
                  <a:lnTo>
                    <a:pt x="1675" y="1555"/>
                  </a:lnTo>
                  <a:cubicBezTo>
                    <a:pt x="1736" y="1555"/>
                    <a:pt x="1786" y="1525"/>
                    <a:pt x="1826" y="1485"/>
                  </a:cubicBezTo>
                  <a:lnTo>
                    <a:pt x="2608" y="713"/>
                  </a:lnTo>
                  <a:cubicBezTo>
                    <a:pt x="2724" y="589"/>
                    <a:pt x="2888" y="525"/>
                    <a:pt x="3058" y="525"/>
                  </a:cubicBezTo>
                  <a:cubicBezTo>
                    <a:pt x="3108" y="525"/>
                    <a:pt x="3159" y="531"/>
                    <a:pt x="3210" y="542"/>
                  </a:cubicBezTo>
                  <a:lnTo>
                    <a:pt x="5928" y="1184"/>
                  </a:lnTo>
                  <a:cubicBezTo>
                    <a:pt x="6079" y="1224"/>
                    <a:pt x="6219" y="1235"/>
                    <a:pt x="6370" y="1235"/>
                  </a:cubicBezTo>
                  <a:cubicBezTo>
                    <a:pt x="6801" y="1235"/>
                    <a:pt x="7212" y="1094"/>
                    <a:pt x="7553" y="823"/>
                  </a:cubicBezTo>
                  <a:cubicBezTo>
                    <a:pt x="7559" y="817"/>
                    <a:pt x="7565" y="815"/>
                    <a:pt x="7570" y="815"/>
                  </a:cubicBezTo>
                  <a:cubicBezTo>
                    <a:pt x="7583" y="815"/>
                    <a:pt x="7591" y="829"/>
                    <a:pt x="7583" y="843"/>
                  </a:cubicBezTo>
                  <a:lnTo>
                    <a:pt x="7423" y="1495"/>
                  </a:lnTo>
                  <a:cubicBezTo>
                    <a:pt x="7393" y="1657"/>
                    <a:pt x="7520" y="1757"/>
                    <a:pt x="7644" y="1757"/>
                  </a:cubicBezTo>
                  <a:cubicBezTo>
                    <a:pt x="7729" y="1757"/>
                    <a:pt x="7812" y="1711"/>
                    <a:pt x="7844" y="1606"/>
                  </a:cubicBezTo>
                  <a:lnTo>
                    <a:pt x="8005" y="954"/>
                  </a:lnTo>
                  <a:cubicBezTo>
                    <a:pt x="8087" y="640"/>
                    <a:pt x="7836" y="382"/>
                    <a:pt x="7561" y="382"/>
                  </a:cubicBezTo>
                  <a:cubicBezTo>
                    <a:pt x="7467" y="382"/>
                    <a:pt x="7370" y="413"/>
                    <a:pt x="7283" y="482"/>
                  </a:cubicBezTo>
                  <a:cubicBezTo>
                    <a:pt x="7022" y="691"/>
                    <a:pt x="6700" y="805"/>
                    <a:pt x="6371" y="805"/>
                  </a:cubicBezTo>
                  <a:cubicBezTo>
                    <a:pt x="6257" y="805"/>
                    <a:pt x="6142" y="792"/>
                    <a:pt x="6029" y="763"/>
                  </a:cubicBezTo>
                  <a:lnTo>
                    <a:pt x="3300" y="121"/>
                  </a:lnTo>
                  <a:cubicBezTo>
                    <a:pt x="3217" y="100"/>
                    <a:pt x="3132" y="90"/>
                    <a:pt x="3048" y="90"/>
                  </a:cubicBezTo>
                  <a:cubicBezTo>
                    <a:pt x="2769" y="90"/>
                    <a:pt x="2495" y="202"/>
                    <a:pt x="2287" y="402"/>
                  </a:cubicBezTo>
                  <a:lnTo>
                    <a:pt x="1575" y="1114"/>
                  </a:lnTo>
                  <a:lnTo>
                    <a:pt x="1334" y="1114"/>
                  </a:lnTo>
                  <a:cubicBezTo>
                    <a:pt x="743" y="1114"/>
                    <a:pt x="261" y="1596"/>
                    <a:pt x="261" y="2187"/>
                  </a:cubicBezTo>
                  <a:cubicBezTo>
                    <a:pt x="231" y="2669"/>
                    <a:pt x="231" y="3150"/>
                    <a:pt x="261" y="3622"/>
                  </a:cubicBezTo>
                  <a:cubicBezTo>
                    <a:pt x="311" y="3953"/>
                    <a:pt x="392" y="4274"/>
                    <a:pt x="482" y="4595"/>
                  </a:cubicBezTo>
                  <a:cubicBezTo>
                    <a:pt x="371" y="4735"/>
                    <a:pt x="321" y="4906"/>
                    <a:pt x="321" y="5086"/>
                  </a:cubicBezTo>
                  <a:lnTo>
                    <a:pt x="321" y="5357"/>
                  </a:lnTo>
                  <a:cubicBezTo>
                    <a:pt x="321" y="5798"/>
                    <a:pt x="672" y="6149"/>
                    <a:pt x="1114" y="6159"/>
                  </a:cubicBezTo>
                  <a:cubicBezTo>
                    <a:pt x="1234" y="7072"/>
                    <a:pt x="1816" y="7865"/>
                    <a:pt x="2648" y="8256"/>
                  </a:cubicBezTo>
                  <a:lnTo>
                    <a:pt x="2648" y="8667"/>
                  </a:lnTo>
                  <a:lnTo>
                    <a:pt x="2207" y="8667"/>
                  </a:lnTo>
                  <a:cubicBezTo>
                    <a:pt x="2067" y="8667"/>
                    <a:pt x="1936" y="8687"/>
                    <a:pt x="1816" y="8717"/>
                  </a:cubicBezTo>
                  <a:cubicBezTo>
                    <a:pt x="1706" y="8527"/>
                    <a:pt x="1495" y="8406"/>
                    <a:pt x="1284" y="8406"/>
                  </a:cubicBezTo>
                  <a:lnTo>
                    <a:pt x="753" y="8406"/>
                  </a:lnTo>
                  <a:cubicBezTo>
                    <a:pt x="331" y="8406"/>
                    <a:pt x="0" y="8737"/>
                    <a:pt x="0" y="9159"/>
                  </a:cubicBezTo>
                  <a:lnTo>
                    <a:pt x="0" y="10342"/>
                  </a:lnTo>
                  <a:cubicBezTo>
                    <a:pt x="0" y="10643"/>
                    <a:pt x="171" y="10904"/>
                    <a:pt x="442" y="11034"/>
                  </a:cubicBezTo>
                  <a:lnTo>
                    <a:pt x="442" y="13341"/>
                  </a:lnTo>
                  <a:cubicBezTo>
                    <a:pt x="442" y="13462"/>
                    <a:pt x="542" y="13562"/>
                    <a:pt x="662" y="13562"/>
                  </a:cubicBezTo>
                  <a:lnTo>
                    <a:pt x="6962" y="13562"/>
                  </a:lnTo>
                  <a:cubicBezTo>
                    <a:pt x="7082" y="13562"/>
                    <a:pt x="7182" y="13462"/>
                    <a:pt x="7182" y="13341"/>
                  </a:cubicBezTo>
                  <a:lnTo>
                    <a:pt x="7182" y="10442"/>
                  </a:lnTo>
                  <a:cubicBezTo>
                    <a:pt x="7182" y="9931"/>
                    <a:pt x="6962" y="9439"/>
                    <a:pt x="6570" y="9108"/>
                  </a:cubicBezTo>
                  <a:lnTo>
                    <a:pt x="10091" y="9108"/>
                  </a:lnTo>
                  <a:lnTo>
                    <a:pt x="10091" y="9209"/>
                  </a:lnTo>
                  <a:cubicBezTo>
                    <a:pt x="10091" y="9841"/>
                    <a:pt x="11034" y="10382"/>
                    <a:pt x="11144" y="10442"/>
                  </a:cubicBezTo>
                  <a:cubicBezTo>
                    <a:pt x="11174" y="10458"/>
                    <a:pt x="11209" y="10465"/>
                    <a:pt x="11246" y="10465"/>
                  </a:cubicBezTo>
                  <a:cubicBezTo>
                    <a:pt x="11282" y="10465"/>
                    <a:pt x="11320" y="10458"/>
                    <a:pt x="11355" y="10442"/>
                  </a:cubicBezTo>
                  <a:cubicBezTo>
                    <a:pt x="11455" y="10382"/>
                    <a:pt x="12398" y="9841"/>
                    <a:pt x="12398" y="9209"/>
                  </a:cubicBezTo>
                  <a:lnTo>
                    <a:pt x="12398" y="9108"/>
                  </a:lnTo>
                  <a:lnTo>
                    <a:pt x="12849" y="9108"/>
                  </a:lnTo>
                  <a:cubicBezTo>
                    <a:pt x="13582" y="9108"/>
                    <a:pt x="14184" y="9700"/>
                    <a:pt x="14184" y="10442"/>
                  </a:cubicBezTo>
                  <a:lnTo>
                    <a:pt x="14184" y="13121"/>
                  </a:lnTo>
                  <a:lnTo>
                    <a:pt x="13562" y="13121"/>
                  </a:lnTo>
                  <a:lnTo>
                    <a:pt x="13562" y="11676"/>
                  </a:lnTo>
                  <a:cubicBezTo>
                    <a:pt x="13562" y="11531"/>
                    <a:pt x="13454" y="11458"/>
                    <a:pt x="13346" y="11458"/>
                  </a:cubicBezTo>
                  <a:cubicBezTo>
                    <a:pt x="13238" y="11458"/>
                    <a:pt x="13130" y="11531"/>
                    <a:pt x="13130" y="11676"/>
                  </a:cubicBezTo>
                  <a:lnTo>
                    <a:pt x="13130" y="13121"/>
                  </a:lnTo>
                  <a:lnTo>
                    <a:pt x="9339" y="13121"/>
                  </a:lnTo>
                  <a:lnTo>
                    <a:pt x="9339" y="10633"/>
                  </a:lnTo>
                  <a:cubicBezTo>
                    <a:pt x="9339" y="10518"/>
                    <a:pt x="9248" y="10422"/>
                    <a:pt x="9135" y="10422"/>
                  </a:cubicBezTo>
                  <a:cubicBezTo>
                    <a:pt x="9129" y="10422"/>
                    <a:pt x="9124" y="10422"/>
                    <a:pt x="9118" y="10422"/>
                  </a:cubicBezTo>
                  <a:lnTo>
                    <a:pt x="7824" y="10422"/>
                  </a:lnTo>
                  <a:cubicBezTo>
                    <a:pt x="7821" y="10422"/>
                    <a:pt x="7818" y="10422"/>
                    <a:pt x="7814" y="10422"/>
                  </a:cubicBezTo>
                  <a:cubicBezTo>
                    <a:pt x="7533" y="10422"/>
                    <a:pt x="7537" y="10854"/>
                    <a:pt x="7824" y="10854"/>
                  </a:cubicBezTo>
                  <a:lnTo>
                    <a:pt x="8907" y="10854"/>
                  </a:lnTo>
                  <a:lnTo>
                    <a:pt x="8907" y="13341"/>
                  </a:lnTo>
                  <a:cubicBezTo>
                    <a:pt x="8907" y="13462"/>
                    <a:pt x="8998" y="13562"/>
                    <a:pt x="9118" y="13562"/>
                  </a:cubicBezTo>
                  <a:lnTo>
                    <a:pt x="14384" y="13562"/>
                  </a:lnTo>
                  <a:cubicBezTo>
                    <a:pt x="14505" y="13562"/>
                    <a:pt x="14605" y="13462"/>
                    <a:pt x="14605" y="13341"/>
                  </a:cubicBezTo>
                  <a:lnTo>
                    <a:pt x="14605" y="10442"/>
                  </a:lnTo>
                  <a:cubicBezTo>
                    <a:pt x="14605" y="9459"/>
                    <a:pt x="13812" y="8677"/>
                    <a:pt x="12839" y="8677"/>
                  </a:cubicBezTo>
                  <a:lnTo>
                    <a:pt x="12388" y="8677"/>
                  </a:lnTo>
                  <a:lnTo>
                    <a:pt x="12388" y="8366"/>
                  </a:lnTo>
                  <a:lnTo>
                    <a:pt x="13632" y="8366"/>
                  </a:lnTo>
                  <a:cubicBezTo>
                    <a:pt x="14274" y="8366"/>
                    <a:pt x="14785" y="7845"/>
                    <a:pt x="14795" y="7203"/>
                  </a:cubicBezTo>
                  <a:lnTo>
                    <a:pt x="14795" y="3923"/>
                  </a:lnTo>
                  <a:cubicBezTo>
                    <a:pt x="14795" y="3777"/>
                    <a:pt x="14685" y="3705"/>
                    <a:pt x="14575" y="3705"/>
                  </a:cubicBezTo>
                  <a:cubicBezTo>
                    <a:pt x="14464" y="3705"/>
                    <a:pt x="14354" y="3777"/>
                    <a:pt x="14354" y="3923"/>
                  </a:cubicBezTo>
                  <a:lnTo>
                    <a:pt x="14354" y="4414"/>
                  </a:lnTo>
                  <a:cubicBezTo>
                    <a:pt x="14234" y="4334"/>
                    <a:pt x="14093" y="4294"/>
                    <a:pt x="13943" y="4294"/>
                  </a:cubicBezTo>
                  <a:lnTo>
                    <a:pt x="13943" y="3241"/>
                  </a:lnTo>
                  <a:cubicBezTo>
                    <a:pt x="13943" y="2749"/>
                    <a:pt x="13792" y="2268"/>
                    <a:pt x="13512" y="1856"/>
                  </a:cubicBezTo>
                  <a:cubicBezTo>
                    <a:pt x="13465" y="1798"/>
                    <a:pt x="13398" y="1767"/>
                    <a:pt x="13330" y="1767"/>
                  </a:cubicBezTo>
                  <a:cubicBezTo>
                    <a:pt x="13281" y="1767"/>
                    <a:pt x="13232" y="1783"/>
                    <a:pt x="13191" y="1816"/>
                  </a:cubicBezTo>
                  <a:cubicBezTo>
                    <a:pt x="12238" y="2599"/>
                    <a:pt x="11044" y="3030"/>
                    <a:pt x="9810" y="3030"/>
                  </a:cubicBezTo>
                  <a:cubicBezTo>
                    <a:pt x="9469" y="3030"/>
                    <a:pt x="9128" y="3000"/>
                    <a:pt x="8797" y="2930"/>
                  </a:cubicBezTo>
                  <a:cubicBezTo>
                    <a:pt x="8785" y="2928"/>
                    <a:pt x="8773" y="2927"/>
                    <a:pt x="8761" y="2927"/>
                  </a:cubicBezTo>
                  <a:cubicBezTo>
                    <a:pt x="8645" y="2927"/>
                    <a:pt x="8545" y="3012"/>
                    <a:pt x="8536" y="3130"/>
                  </a:cubicBezTo>
                  <a:lnTo>
                    <a:pt x="8536" y="3241"/>
                  </a:lnTo>
                  <a:lnTo>
                    <a:pt x="8536" y="4294"/>
                  </a:lnTo>
                  <a:cubicBezTo>
                    <a:pt x="8386" y="4294"/>
                    <a:pt x="8245" y="4334"/>
                    <a:pt x="8125" y="4414"/>
                  </a:cubicBezTo>
                  <a:lnTo>
                    <a:pt x="8125" y="2769"/>
                  </a:lnTo>
                  <a:cubicBezTo>
                    <a:pt x="8125" y="1475"/>
                    <a:pt x="9168" y="432"/>
                    <a:pt x="10462" y="432"/>
                  </a:cubicBezTo>
                  <a:lnTo>
                    <a:pt x="11907" y="432"/>
                  </a:lnTo>
                  <a:cubicBezTo>
                    <a:pt x="11915" y="432"/>
                    <a:pt x="11923" y="432"/>
                    <a:pt x="11931" y="432"/>
                  </a:cubicBezTo>
                  <a:cubicBezTo>
                    <a:pt x="12192" y="432"/>
                    <a:pt x="12421" y="590"/>
                    <a:pt x="12529" y="833"/>
                  </a:cubicBezTo>
                  <a:lnTo>
                    <a:pt x="12619" y="1044"/>
                  </a:lnTo>
                  <a:cubicBezTo>
                    <a:pt x="12659" y="1124"/>
                    <a:pt x="12729" y="1174"/>
                    <a:pt x="12819" y="1174"/>
                  </a:cubicBezTo>
                  <a:lnTo>
                    <a:pt x="13241" y="1174"/>
                  </a:lnTo>
                  <a:cubicBezTo>
                    <a:pt x="13853" y="1174"/>
                    <a:pt x="14354" y="1676"/>
                    <a:pt x="14354" y="2288"/>
                  </a:cubicBezTo>
                  <a:lnTo>
                    <a:pt x="14354" y="2890"/>
                  </a:lnTo>
                  <a:cubicBezTo>
                    <a:pt x="14344" y="3020"/>
                    <a:pt x="14444" y="3120"/>
                    <a:pt x="14575" y="3120"/>
                  </a:cubicBezTo>
                  <a:cubicBezTo>
                    <a:pt x="14695" y="3120"/>
                    <a:pt x="14785" y="3020"/>
                    <a:pt x="14785" y="2900"/>
                  </a:cubicBezTo>
                  <a:lnTo>
                    <a:pt x="14785" y="2298"/>
                  </a:lnTo>
                  <a:cubicBezTo>
                    <a:pt x="14785" y="1445"/>
                    <a:pt x="14093" y="753"/>
                    <a:pt x="13241" y="753"/>
                  </a:cubicBezTo>
                  <a:lnTo>
                    <a:pt x="12950" y="753"/>
                  </a:lnTo>
                  <a:lnTo>
                    <a:pt x="12910" y="673"/>
                  </a:lnTo>
                  <a:cubicBezTo>
                    <a:pt x="12739" y="262"/>
                    <a:pt x="12338" y="1"/>
                    <a:pt x="11897"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15" name="Google Shape;1815;p69"/>
          <p:cNvGrpSpPr/>
          <p:nvPr/>
        </p:nvGrpSpPr>
        <p:grpSpPr>
          <a:xfrm>
            <a:off x="2802214" y="1736028"/>
            <a:ext cx="381430" cy="358127"/>
            <a:chOff x="2802214" y="1736028"/>
            <a:chExt cx="381430" cy="358127"/>
          </a:xfrm>
        </p:grpSpPr>
        <p:sp>
          <p:nvSpPr>
            <p:cNvPr id="1816" name="Google Shape;1816;p69"/>
            <p:cNvSpPr/>
            <p:nvPr/>
          </p:nvSpPr>
          <p:spPr>
            <a:xfrm>
              <a:off x="2802214" y="1736028"/>
              <a:ext cx="381430" cy="358127"/>
            </a:xfrm>
            <a:custGeom>
              <a:avLst/>
              <a:gdLst/>
              <a:ahLst/>
              <a:cxnLst/>
              <a:rect l="l" t="t" r="r" b="b"/>
              <a:pathLst>
                <a:path w="14797" h="13893" extrusionOk="0">
                  <a:moveTo>
                    <a:pt x="743" y="6360"/>
                  </a:moveTo>
                  <a:cubicBezTo>
                    <a:pt x="864" y="6430"/>
                    <a:pt x="1004" y="6460"/>
                    <a:pt x="1134" y="6460"/>
                  </a:cubicBezTo>
                  <a:cubicBezTo>
                    <a:pt x="1195" y="6882"/>
                    <a:pt x="1345" y="7283"/>
                    <a:pt x="1586" y="7634"/>
                  </a:cubicBezTo>
                  <a:lnTo>
                    <a:pt x="743" y="7634"/>
                  </a:lnTo>
                  <a:lnTo>
                    <a:pt x="743" y="6360"/>
                  </a:lnTo>
                  <a:close/>
                  <a:moveTo>
                    <a:pt x="6912" y="6360"/>
                  </a:moveTo>
                  <a:lnTo>
                    <a:pt x="6912" y="7634"/>
                  </a:lnTo>
                  <a:lnTo>
                    <a:pt x="6080" y="7634"/>
                  </a:lnTo>
                  <a:cubicBezTo>
                    <a:pt x="6320" y="7283"/>
                    <a:pt x="6471" y="6882"/>
                    <a:pt x="6521" y="6460"/>
                  </a:cubicBezTo>
                  <a:cubicBezTo>
                    <a:pt x="6661" y="6460"/>
                    <a:pt x="6792" y="6430"/>
                    <a:pt x="6912" y="6360"/>
                  </a:cubicBezTo>
                  <a:close/>
                  <a:moveTo>
                    <a:pt x="8196" y="6360"/>
                  </a:moveTo>
                  <a:cubicBezTo>
                    <a:pt x="8316" y="6430"/>
                    <a:pt x="8447" y="6460"/>
                    <a:pt x="8587" y="6460"/>
                  </a:cubicBezTo>
                  <a:cubicBezTo>
                    <a:pt x="8677" y="7152"/>
                    <a:pt x="9018" y="7774"/>
                    <a:pt x="9560" y="8216"/>
                  </a:cubicBezTo>
                  <a:lnTo>
                    <a:pt x="8407" y="8216"/>
                  </a:lnTo>
                  <a:cubicBezTo>
                    <a:pt x="8286" y="8216"/>
                    <a:pt x="8196" y="8125"/>
                    <a:pt x="8196" y="8015"/>
                  </a:cubicBezTo>
                  <a:lnTo>
                    <a:pt x="8196" y="6360"/>
                  </a:lnTo>
                  <a:close/>
                  <a:moveTo>
                    <a:pt x="14365" y="6360"/>
                  </a:moveTo>
                  <a:lnTo>
                    <a:pt x="14365" y="8005"/>
                  </a:lnTo>
                  <a:cubicBezTo>
                    <a:pt x="14365" y="8115"/>
                    <a:pt x="14284" y="8216"/>
                    <a:pt x="14174" y="8216"/>
                  </a:cubicBezTo>
                  <a:lnTo>
                    <a:pt x="13001" y="8216"/>
                  </a:lnTo>
                  <a:cubicBezTo>
                    <a:pt x="13061" y="8176"/>
                    <a:pt x="13111" y="8125"/>
                    <a:pt x="13161" y="8085"/>
                  </a:cubicBezTo>
                  <a:cubicBezTo>
                    <a:pt x="13612" y="7654"/>
                    <a:pt x="13893" y="7082"/>
                    <a:pt x="13974" y="6460"/>
                  </a:cubicBezTo>
                  <a:cubicBezTo>
                    <a:pt x="14114" y="6460"/>
                    <a:pt x="14244" y="6430"/>
                    <a:pt x="14365" y="6360"/>
                  </a:cubicBezTo>
                  <a:close/>
                  <a:moveTo>
                    <a:pt x="2890" y="3391"/>
                  </a:moveTo>
                  <a:lnTo>
                    <a:pt x="3010" y="3782"/>
                  </a:lnTo>
                  <a:cubicBezTo>
                    <a:pt x="3100" y="4063"/>
                    <a:pt x="3361" y="4254"/>
                    <a:pt x="3662" y="4254"/>
                  </a:cubicBezTo>
                  <a:lnTo>
                    <a:pt x="6100" y="4254"/>
                  </a:lnTo>
                  <a:lnTo>
                    <a:pt x="6100" y="4805"/>
                  </a:lnTo>
                  <a:cubicBezTo>
                    <a:pt x="6100" y="4926"/>
                    <a:pt x="6200" y="5016"/>
                    <a:pt x="6320" y="5016"/>
                  </a:cubicBezTo>
                  <a:lnTo>
                    <a:pt x="6521" y="5016"/>
                  </a:lnTo>
                  <a:cubicBezTo>
                    <a:pt x="6721" y="5016"/>
                    <a:pt x="6882" y="5187"/>
                    <a:pt x="6882" y="5387"/>
                  </a:cubicBezTo>
                  <a:lnTo>
                    <a:pt x="6882" y="5658"/>
                  </a:lnTo>
                  <a:cubicBezTo>
                    <a:pt x="6882" y="5869"/>
                    <a:pt x="6721" y="6029"/>
                    <a:pt x="6521" y="6029"/>
                  </a:cubicBezTo>
                  <a:lnTo>
                    <a:pt x="6320" y="6029"/>
                  </a:lnTo>
                  <a:cubicBezTo>
                    <a:pt x="6210" y="6029"/>
                    <a:pt x="6110" y="6119"/>
                    <a:pt x="6100" y="6240"/>
                  </a:cubicBezTo>
                  <a:cubicBezTo>
                    <a:pt x="6059" y="7122"/>
                    <a:pt x="5498" y="7895"/>
                    <a:pt x="4685" y="8226"/>
                  </a:cubicBezTo>
                  <a:cubicBezTo>
                    <a:pt x="4406" y="8336"/>
                    <a:pt x="4116" y="8390"/>
                    <a:pt x="3828" y="8390"/>
                  </a:cubicBezTo>
                  <a:cubicBezTo>
                    <a:pt x="3228" y="8390"/>
                    <a:pt x="2642" y="8155"/>
                    <a:pt x="2208" y="7714"/>
                  </a:cubicBezTo>
                  <a:lnTo>
                    <a:pt x="2178" y="7694"/>
                  </a:lnTo>
                  <a:cubicBezTo>
                    <a:pt x="1806" y="7293"/>
                    <a:pt x="1586" y="6781"/>
                    <a:pt x="1556" y="6230"/>
                  </a:cubicBezTo>
                  <a:cubicBezTo>
                    <a:pt x="1546" y="6119"/>
                    <a:pt x="1455" y="6029"/>
                    <a:pt x="1335" y="6029"/>
                  </a:cubicBezTo>
                  <a:lnTo>
                    <a:pt x="1134" y="6029"/>
                  </a:lnTo>
                  <a:cubicBezTo>
                    <a:pt x="924" y="6029"/>
                    <a:pt x="763" y="5869"/>
                    <a:pt x="763" y="5658"/>
                  </a:cubicBezTo>
                  <a:lnTo>
                    <a:pt x="763" y="5387"/>
                  </a:lnTo>
                  <a:cubicBezTo>
                    <a:pt x="763" y="5187"/>
                    <a:pt x="924" y="5016"/>
                    <a:pt x="1134" y="5016"/>
                  </a:cubicBezTo>
                  <a:lnTo>
                    <a:pt x="1325" y="5016"/>
                  </a:lnTo>
                  <a:cubicBezTo>
                    <a:pt x="1445" y="5016"/>
                    <a:pt x="1546" y="4926"/>
                    <a:pt x="1546" y="4805"/>
                  </a:cubicBezTo>
                  <a:lnTo>
                    <a:pt x="1546" y="4254"/>
                  </a:lnTo>
                  <a:lnTo>
                    <a:pt x="2107" y="4254"/>
                  </a:lnTo>
                  <a:cubicBezTo>
                    <a:pt x="2408" y="4254"/>
                    <a:pt x="2669" y="4063"/>
                    <a:pt x="2759" y="3782"/>
                  </a:cubicBezTo>
                  <a:lnTo>
                    <a:pt x="2890" y="3391"/>
                  </a:lnTo>
                  <a:close/>
                  <a:moveTo>
                    <a:pt x="12318" y="3060"/>
                  </a:moveTo>
                  <a:cubicBezTo>
                    <a:pt x="12329" y="3722"/>
                    <a:pt x="12860" y="4254"/>
                    <a:pt x="13522" y="4254"/>
                  </a:cubicBezTo>
                  <a:lnTo>
                    <a:pt x="13562" y="4254"/>
                  </a:lnTo>
                  <a:lnTo>
                    <a:pt x="13562" y="4805"/>
                  </a:lnTo>
                  <a:cubicBezTo>
                    <a:pt x="13562" y="4926"/>
                    <a:pt x="13663" y="5016"/>
                    <a:pt x="13783" y="5016"/>
                  </a:cubicBezTo>
                  <a:lnTo>
                    <a:pt x="13974" y="5016"/>
                  </a:lnTo>
                  <a:cubicBezTo>
                    <a:pt x="14174" y="5016"/>
                    <a:pt x="14345" y="5187"/>
                    <a:pt x="14345" y="5387"/>
                  </a:cubicBezTo>
                  <a:lnTo>
                    <a:pt x="14345" y="5658"/>
                  </a:lnTo>
                  <a:cubicBezTo>
                    <a:pt x="14345" y="5869"/>
                    <a:pt x="14174" y="6029"/>
                    <a:pt x="13974" y="6029"/>
                  </a:cubicBezTo>
                  <a:lnTo>
                    <a:pt x="13773" y="6029"/>
                  </a:lnTo>
                  <a:cubicBezTo>
                    <a:pt x="13663" y="6029"/>
                    <a:pt x="13572" y="6119"/>
                    <a:pt x="13562" y="6240"/>
                  </a:cubicBezTo>
                  <a:cubicBezTo>
                    <a:pt x="13512" y="7122"/>
                    <a:pt x="12960" y="7895"/>
                    <a:pt x="12138" y="8236"/>
                  </a:cubicBezTo>
                  <a:cubicBezTo>
                    <a:pt x="11862" y="8341"/>
                    <a:pt x="11574" y="8394"/>
                    <a:pt x="11285" y="8394"/>
                  </a:cubicBezTo>
                  <a:cubicBezTo>
                    <a:pt x="10997" y="8394"/>
                    <a:pt x="10709" y="8341"/>
                    <a:pt x="10433" y="8236"/>
                  </a:cubicBezTo>
                  <a:cubicBezTo>
                    <a:pt x="9610" y="7905"/>
                    <a:pt x="9059" y="7122"/>
                    <a:pt x="9008" y="6240"/>
                  </a:cubicBezTo>
                  <a:cubicBezTo>
                    <a:pt x="8998" y="6119"/>
                    <a:pt x="8908" y="6029"/>
                    <a:pt x="8788" y="6029"/>
                  </a:cubicBezTo>
                  <a:lnTo>
                    <a:pt x="8597" y="6029"/>
                  </a:lnTo>
                  <a:cubicBezTo>
                    <a:pt x="8387" y="6029"/>
                    <a:pt x="8226" y="5869"/>
                    <a:pt x="8226" y="5668"/>
                  </a:cubicBezTo>
                  <a:lnTo>
                    <a:pt x="8226" y="5387"/>
                  </a:lnTo>
                  <a:cubicBezTo>
                    <a:pt x="8226" y="5187"/>
                    <a:pt x="8387" y="5026"/>
                    <a:pt x="8597" y="5016"/>
                  </a:cubicBezTo>
                  <a:lnTo>
                    <a:pt x="8788" y="5016"/>
                  </a:lnTo>
                  <a:cubicBezTo>
                    <a:pt x="8908" y="5016"/>
                    <a:pt x="9008" y="4926"/>
                    <a:pt x="9008" y="4805"/>
                  </a:cubicBezTo>
                  <a:lnTo>
                    <a:pt x="9008" y="4254"/>
                  </a:lnTo>
                  <a:lnTo>
                    <a:pt x="9871" y="4254"/>
                  </a:lnTo>
                  <a:cubicBezTo>
                    <a:pt x="10714" y="4254"/>
                    <a:pt x="11526" y="3903"/>
                    <a:pt x="12108" y="3281"/>
                  </a:cubicBezTo>
                  <a:lnTo>
                    <a:pt x="12318" y="3060"/>
                  </a:lnTo>
                  <a:close/>
                  <a:moveTo>
                    <a:pt x="4555" y="8727"/>
                  </a:moveTo>
                  <a:lnTo>
                    <a:pt x="4555" y="9530"/>
                  </a:lnTo>
                  <a:cubicBezTo>
                    <a:pt x="4535" y="9921"/>
                    <a:pt x="4214" y="10222"/>
                    <a:pt x="3833" y="10222"/>
                  </a:cubicBezTo>
                  <a:cubicBezTo>
                    <a:pt x="3441" y="10222"/>
                    <a:pt x="3131" y="9921"/>
                    <a:pt x="3110" y="9530"/>
                  </a:cubicBezTo>
                  <a:lnTo>
                    <a:pt x="3110" y="8727"/>
                  </a:lnTo>
                  <a:cubicBezTo>
                    <a:pt x="3346" y="8792"/>
                    <a:pt x="3589" y="8825"/>
                    <a:pt x="3833" y="8825"/>
                  </a:cubicBezTo>
                  <a:cubicBezTo>
                    <a:pt x="4076" y="8825"/>
                    <a:pt x="4319" y="8792"/>
                    <a:pt x="4555" y="8727"/>
                  </a:cubicBezTo>
                  <a:close/>
                  <a:moveTo>
                    <a:pt x="11998" y="8727"/>
                  </a:moveTo>
                  <a:lnTo>
                    <a:pt x="11998" y="9530"/>
                  </a:lnTo>
                  <a:cubicBezTo>
                    <a:pt x="12018" y="9941"/>
                    <a:pt x="11687" y="10282"/>
                    <a:pt x="11285" y="10282"/>
                  </a:cubicBezTo>
                  <a:cubicBezTo>
                    <a:pt x="10874" y="10282"/>
                    <a:pt x="10543" y="9941"/>
                    <a:pt x="10563" y="9530"/>
                  </a:cubicBezTo>
                  <a:lnTo>
                    <a:pt x="10563" y="8727"/>
                  </a:lnTo>
                  <a:cubicBezTo>
                    <a:pt x="10799" y="8792"/>
                    <a:pt x="11040" y="8825"/>
                    <a:pt x="11280" y="8825"/>
                  </a:cubicBezTo>
                  <a:cubicBezTo>
                    <a:pt x="11521" y="8825"/>
                    <a:pt x="11762" y="8792"/>
                    <a:pt x="11998" y="8727"/>
                  </a:cubicBezTo>
                  <a:close/>
                  <a:moveTo>
                    <a:pt x="1295" y="9159"/>
                  </a:moveTo>
                  <a:cubicBezTo>
                    <a:pt x="1395" y="9159"/>
                    <a:pt x="1475" y="9239"/>
                    <a:pt x="1475" y="9339"/>
                  </a:cubicBezTo>
                  <a:lnTo>
                    <a:pt x="1475" y="10804"/>
                  </a:lnTo>
                  <a:cubicBezTo>
                    <a:pt x="1475" y="10904"/>
                    <a:pt x="1395" y="10984"/>
                    <a:pt x="1295" y="10984"/>
                  </a:cubicBezTo>
                  <a:lnTo>
                    <a:pt x="763" y="10984"/>
                  </a:lnTo>
                  <a:cubicBezTo>
                    <a:pt x="758" y="10984"/>
                    <a:pt x="752" y="10985"/>
                    <a:pt x="746" y="10985"/>
                  </a:cubicBezTo>
                  <a:cubicBezTo>
                    <a:pt x="573" y="10985"/>
                    <a:pt x="432" y="10838"/>
                    <a:pt x="432" y="10663"/>
                  </a:cubicBezTo>
                  <a:lnTo>
                    <a:pt x="442" y="10663"/>
                  </a:lnTo>
                  <a:lnTo>
                    <a:pt x="442" y="9480"/>
                  </a:lnTo>
                  <a:cubicBezTo>
                    <a:pt x="442" y="9299"/>
                    <a:pt x="583" y="9159"/>
                    <a:pt x="763" y="9159"/>
                  </a:cubicBezTo>
                  <a:close/>
                  <a:moveTo>
                    <a:pt x="5438" y="9419"/>
                  </a:moveTo>
                  <a:cubicBezTo>
                    <a:pt x="6170" y="9419"/>
                    <a:pt x="6772" y="10021"/>
                    <a:pt x="6772" y="10763"/>
                  </a:cubicBezTo>
                  <a:lnTo>
                    <a:pt x="6782" y="10763"/>
                  </a:lnTo>
                  <a:lnTo>
                    <a:pt x="6782" y="13452"/>
                  </a:lnTo>
                  <a:lnTo>
                    <a:pt x="6170" y="13452"/>
                  </a:lnTo>
                  <a:lnTo>
                    <a:pt x="6170" y="12007"/>
                  </a:lnTo>
                  <a:cubicBezTo>
                    <a:pt x="6170" y="11862"/>
                    <a:pt x="6059" y="11789"/>
                    <a:pt x="5949" y="11789"/>
                  </a:cubicBezTo>
                  <a:cubicBezTo>
                    <a:pt x="5839" y="11789"/>
                    <a:pt x="5728" y="11862"/>
                    <a:pt x="5728" y="12007"/>
                  </a:cubicBezTo>
                  <a:lnTo>
                    <a:pt x="5728" y="13462"/>
                  </a:lnTo>
                  <a:lnTo>
                    <a:pt x="1927" y="13462"/>
                  </a:lnTo>
                  <a:lnTo>
                    <a:pt x="1927" y="12007"/>
                  </a:lnTo>
                  <a:cubicBezTo>
                    <a:pt x="1927" y="11862"/>
                    <a:pt x="1817" y="11789"/>
                    <a:pt x="1706" y="11789"/>
                  </a:cubicBezTo>
                  <a:cubicBezTo>
                    <a:pt x="1596" y="11789"/>
                    <a:pt x="1486" y="11862"/>
                    <a:pt x="1486" y="12007"/>
                  </a:cubicBezTo>
                  <a:lnTo>
                    <a:pt x="1486" y="13462"/>
                  </a:lnTo>
                  <a:lnTo>
                    <a:pt x="884" y="13462"/>
                  </a:lnTo>
                  <a:lnTo>
                    <a:pt x="884" y="11425"/>
                  </a:lnTo>
                  <a:lnTo>
                    <a:pt x="1295" y="11425"/>
                  </a:lnTo>
                  <a:cubicBezTo>
                    <a:pt x="1636" y="11425"/>
                    <a:pt x="1907" y="11145"/>
                    <a:pt x="1907" y="10804"/>
                  </a:cubicBezTo>
                  <a:lnTo>
                    <a:pt x="1907" y="9459"/>
                  </a:lnTo>
                  <a:cubicBezTo>
                    <a:pt x="2007" y="9429"/>
                    <a:pt x="2117" y="9419"/>
                    <a:pt x="2218" y="9419"/>
                  </a:cubicBezTo>
                  <a:lnTo>
                    <a:pt x="2669" y="9419"/>
                  </a:lnTo>
                  <a:lnTo>
                    <a:pt x="2669" y="9530"/>
                  </a:lnTo>
                  <a:cubicBezTo>
                    <a:pt x="2669" y="10172"/>
                    <a:pt x="3191" y="10683"/>
                    <a:pt x="3823" y="10683"/>
                  </a:cubicBezTo>
                  <a:cubicBezTo>
                    <a:pt x="4465" y="10683"/>
                    <a:pt x="4976" y="10172"/>
                    <a:pt x="4976" y="9530"/>
                  </a:cubicBezTo>
                  <a:lnTo>
                    <a:pt x="4976" y="9419"/>
                  </a:lnTo>
                  <a:close/>
                  <a:moveTo>
                    <a:pt x="3836" y="0"/>
                  </a:moveTo>
                  <a:cubicBezTo>
                    <a:pt x="2481" y="0"/>
                    <a:pt x="1209" y="784"/>
                    <a:pt x="633" y="2047"/>
                  </a:cubicBezTo>
                  <a:cubicBezTo>
                    <a:pt x="547" y="2225"/>
                    <a:pt x="692" y="2364"/>
                    <a:pt x="835" y="2364"/>
                  </a:cubicBezTo>
                  <a:cubicBezTo>
                    <a:pt x="909" y="2364"/>
                    <a:pt x="983" y="2327"/>
                    <a:pt x="1024" y="2238"/>
                  </a:cubicBezTo>
                  <a:cubicBezTo>
                    <a:pt x="1540" y="1130"/>
                    <a:pt x="2640" y="450"/>
                    <a:pt x="3820" y="450"/>
                  </a:cubicBezTo>
                  <a:cubicBezTo>
                    <a:pt x="4040" y="450"/>
                    <a:pt x="4263" y="474"/>
                    <a:pt x="4485" y="522"/>
                  </a:cubicBezTo>
                  <a:cubicBezTo>
                    <a:pt x="5899" y="833"/>
                    <a:pt x="6902" y="2087"/>
                    <a:pt x="6902" y="3531"/>
                  </a:cubicBezTo>
                  <a:lnTo>
                    <a:pt x="6902" y="4685"/>
                  </a:lnTo>
                  <a:cubicBezTo>
                    <a:pt x="6792" y="4625"/>
                    <a:pt x="6661" y="4585"/>
                    <a:pt x="6531" y="4585"/>
                  </a:cubicBezTo>
                  <a:lnTo>
                    <a:pt x="6531" y="4033"/>
                  </a:lnTo>
                  <a:cubicBezTo>
                    <a:pt x="6531" y="3913"/>
                    <a:pt x="6441" y="3822"/>
                    <a:pt x="6320" y="3822"/>
                  </a:cubicBezTo>
                  <a:lnTo>
                    <a:pt x="3662" y="3822"/>
                  </a:lnTo>
                  <a:cubicBezTo>
                    <a:pt x="3552" y="3812"/>
                    <a:pt x="3462" y="3742"/>
                    <a:pt x="3421" y="3642"/>
                  </a:cubicBezTo>
                  <a:lnTo>
                    <a:pt x="3201" y="2940"/>
                  </a:lnTo>
                  <a:cubicBezTo>
                    <a:pt x="3151" y="2789"/>
                    <a:pt x="3018" y="2714"/>
                    <a:pt x="2886" y="2714"/>
                  </a:cubicBezTo>
                  <a:cubicBezTo>
                    <a:pt x="2754" y="2714"/>
                    <a:pt x="2624" y="2789"/>
                    <a:pt x="2579" y="2940"/>
                  </a:cubicBezTo>
                  <a:lnTo>
                    <a:pt x="2348" y="3642"/>
                  </a:lnTo>
                  <a:cubicBezTo>
                    <a:pt x="2318" y="3742"/>
                    <a:pt x="2228" y="3812"/>
                    <a:pt x="2117" y="3822"/>
                  </a:cubicBezTo>
                  <a:lnTo>
                    <a:pt x="1325" y="3822"/>
                  </a:lnTo>
                  <a:cubicBezTo>
                    <a:pt x="1205" y="3822"/>
                    <a:pt x="1114" y="3913"/>
                    <a:pt x="1114" y="4033"/>
                  </a:cubicBezTo>
                  <a:lnTo>
                    <a:pt x="1114" y="4585"/>
                  </a:lnTo>
                  <a:cubicBezTo>
                    <a:pt x="984" y="4585"/>
                    <a:pt x="854" y="4625"/>
                    <a:pt x="743" y="4685"/>
                  </a:cubicBezTo>
                  <a:lnTo>
                    <a:pt x="743" y="3531"/>
                  </a:lnTo>
                  <a:cubicBezTo>
                    <a:pt x="743" y="3401"/>
                    <a:pt x="753" y="3281"/>
                    <a:pt x="763" y="3160"/>
                  </a:cubicBezTo>
                  <a:cubicBezTo>
                    <a:pt x="774" y="3006"/>
                    <a:pt x="658" y="2921"/>
                    <a:pt x="543" y="2921"/>
                  </a:cubicBezTo>
                  <a:cubicBezTo>
                    <a:pt x="448" y="2921"/>
                    <a:pt x="355" y="2978"/>
                    <a:pt x="332" y="3100"/>
                  </a:cubicBezTo>
                  <a:cubicBezTo>
                    <a:pt x="322" y="3241"/>
                    <a:pt x="312" y="3381"/>
                    <a:pt x="312" y="3531"/>
                  </a:cubicBezTo>
                  <a:lnTo>
                    <a:pt x="312" y="7644"/>
                  </a:lnTo>
                  <a:cubicBezTo>
                    <a:pt x="312" y="7875"/>
                    <a:pt x="503" y="8065"/>
                    <a:pt x="733" y="8075"/>
                  </a:cubicBezTo>
                  <a:lnTo>
                    <a:pt x="1947" y="8075"/>
                  </a:lnTo>
                  <a:cubicBezTo>
                    <a:pt x="2158" y="8276"/>
                    <a:pt x="2408" y="8446"/>
                    <a:pt x="2669" y="8577"/>
                  </a:cubicBezTo>
                  <a:lnTo>
                    <a:pt x="2669" y="8998"/>
                  </a:lnTo>
                  <a:lnTo>
                    <a:pt x="2218" y="8998"/>
                  </a:lnTo>
                  <a:cubicBezTo>
                    <a:pt x="2195" y="8996"/>
                    <a:pt x="2172" y="8995"/>
                    <a:pt x="2148" y="8995"/>
                  </a:cubicBezTo>
                  <a:cubicBezTo>
                    <a:pt x="2041" y="8995"/>
                    <a:pt x="1934" y="9013"/>
                    <a:pt x="1827" y="9038"/>
                  </a:cubicBezTo>
                  <a:cubicBezTo>
                    <a:pt x="1716" y="8848"/>
                    <a:pt x="1516" y="8727"/>
                    <a:pt x="1295" y="8727"/>
                  </a:cubicBezTo>
                  <a:lnTo>
                    <a:pt x="763" y="8727"/>
                  </a:lnTo>
                  <a:cubicBezTo>
                    <a:pt x="342" y="8727"/>
                    <a:pt x="1" y="9058"/>
                    <a:pt x="1" y="9480"/>
                  </a:cubicBezTo>
                  <a:lnTo>
                    <a:pt x="1" y="10663"/>
                  </a:lnTo>
                  <a:cubicBezTo>
                    <a:pt x="1" y="10964"/>
                    <a:pt x="172" y="11225"/>
                    <a:pt x="442" y="11355"/>
                  </a:cubicBezTo>
                  <a:lnTo>
                    <a:pt x="442" y="13672"/>
                  </a:lnTo>
                  <a:cubicBezTo>
                    <a:pt x="442" y="13793"/>
                    <a:pt x="543" y="13893"/>
                    <a:pt x="663" y="13893"/>
                  </a:cubicBezTo>
                  <a:lnTo>
                    <a:pt x="6992" y="13893"/>
                  </a:lnTo>
                  <a:cubicBezTo>
                    <a:pt x="7103" y="13893"/>
                    <a:pt x="7203" y="13793"/>
                    <a:pt x="7203" y="13672"/>
                  </a:cubicBezTo>
                  <a:lnTo>
                    <a:pt x="7203" y="10763"/>
                  </a:lnTo>
                  <a:cubicBezTo>
                    <a:pt x="7203" y="10242"/>
                    <a:pt x="6982" y="9760"/>
                    <a:pt x="6591" y="9419"/>
                  </a:cubicBezTo>
                  <a:lnTo>
                    <a:pt x="10132" y="9419"/>
                  </a:lnTo>
                  <a:lnTo>
                    <a:pt x="10132" y="9530"/>
                  </a:lnTo>
                  <a:cubicBezTo>
                    <a:pt x="10132" y="10172"/>
                    <a:pt x="10643" y="10683"/>
                    <a:pt x="11285" y="10683"/>
                  </a:cubicBezTo>
                  <a:cubicBezTo>
                    <a:pt x="11917" y="10683"/>
                    <a:pt x="12439" y="10172"/>
                    <a:pt x="12439" y="9530"/>
                  </a:cubicBezTo>
                  <a:lnTo>
                    <a:pt x="12439" y="9419"/>
                  </a:lnTo>
                  <a:lnTo>
                    <a:pt x="12890" y="9419"/>
                  </a:lnTo>
                  <a:cubicBezTo>
                    <a:pt x="13632" y="9419"/>
                    <a:pt x="14234" y="10021"/>
                    <a:pt x="14234" y="10763"/>
                  </a:cubicBezTo>
                  <a:lnTo>
                    <a:pt x="14234" y="13452"/>
                  </a:lnTo>
                  <a:lnTo>
                    <a:pt x="13622" y="13452"/>
                  </a:lnTo>
                  <a:lnTo>
                    <a:pt x="13622" y="12007"/>
                  </a:lnTo>
                  <a:cubicBezTo>
                    <a:pt x="13622" y="11862"/>
                    <a:pt x="13515" y="11789"/>
                    <a:pt x="13407" y="11789"/>
                  </a:cubicBezTo>
                  <a:cubicBezTo>
                    <a:pt x="13299" y="11789"/>
                    <a:pt x="13191" y="11862"/>
                    <a:pt x="13191" y="12007"/>
                  </a:cubicBezTo>
                  <a:lnTo>
                    <a:pt x="13191" y="13462"/>
                  </a:lnTo>
                  <a:lnTo>
                    <a:pt x="9380" y="13462"/>
                  </a:lnTo>
                  <a:lnTo>
                    <a:pt x="9380" y="10954"/>
                  </a:lnTo>
                  <a:cubicBezTo>
                    <a:pt x="9380" y="10834"/>
                    <a:pt x="9289" y="10733"/>
                    <a:pt x="9169" y="10733"/>
                  </a:cubicBezTo>
                  <a:lnTo>
                    <a:pt x="7885" y="10733"/>
                  </a:lnTo>
                  <a:cubicBezTo>
                    <a:pt x="7594" y="10733"/>
                    <a:pt x="7594" y="11165"/>
                    <a:pt x="7885" y="11165"/>
                  </a:cubicBezTo>
                  <a:lnTo>
                    <a:pt x="8948" y="11165"/>
                  </a:lnTo>
                  <a:lnTo>
                    <a:pt x="8948" y="13672"/>
                  </a:lnTo>
                  <a:cubicBezTo>
                    <a:pt x="8958" y="13793"/>
                    <a:pt x="9049" y="13883"/>
                    <a:pt x="9169" y="13883"/>
                  </a:cubicBezTo>
                  <a:lnTo>
                    <a:pt x="14445" y="13883"/>
                  </a:lnTo>
                  <a:cubicBezTo>
                    <a:pt x="14565" y="13883"/>
                    <a:pt x="14666" y="13783"/>
                    <a:pt x="14666" y="13662"/>
                  </a:cubicBezTo>
                  <a:lnTo>
                    <a:pt x="14666" y="10763"/>
                  </a:lnTo>
                  <a:cubicBezTo>
                    <a:pt x="14666" y="9780"/>
                    <a:pt x="13873" y="8998"/>
                    <a:pt x="12890" y="8998"/>
                  </a:cubicBezTo>
                  <a:lnTo>
                    <a:pt x="12439" y="8998"/>
                  </a:lnTo>
                  <a:lnTo>
                    <a:pt x="12439" y="8647"/>
                  </a:lnTo>
                  <a:lnTo>
                    <a:pt x="14174" y="8647"/>
                  </a:lnTo>
                  <a:cubicBezTo>
                    <a:pt x="14515" y="8637"/>
                    <a:pt x="14796" y="8356"/>
                    <a:pt x="14796" y="8005"/>
                  </a:cubicBezTo>
                  <a:lnTo>
                    <a:pt x="14796" y="3531"/>
                  </a:lnTo>
                  <a:cubicBezTo>
                    <a:pt x="14796" y="1726"/>
                    <a:pt x="13432" y="221"/>
                    <a:pt x="11636" y="31"/>
                  </a:cubicBezTo>
                  <a:cubicBezTo>
                    <a:pt x="11517" y="19"/>
                    <a:pt x="11398" y="13"/>
                    <a:pt x="11280" y="13"/>
                  </a:cubicBezTo>
                  <a:cubicBezTo>
                    <a:pt x="9628" y="13"/>
                    <a:pt x="8172" y="1171"/>
                    <a:pt x="7835" y="2819"/>
                  </a:cubicBezTo>
                  <a:cubicBezTo>
                    <a:pt x="7806" y="2982"/>
                    <a:pt x="7931" y="3080"/>
                    <a:pt x="8054" y="3080"/>
                  </a:cubicBezTo>
                  <a:cubicBezTo>
                    <a:pt x="8143" y="3080"/>
                    <a:pt x="8231" y="3028"/>
                    <a:pt x="8256" y="2910"/>
                  </a:cubicBezTo>
                  <a:cubicBezTo>
                    <a:pt x="8556" y="1468"/>
                    <a:pt x="9833" y="446"/>
                    <a:pt x="11282" y="446"/>
                  </a:cubicBezTo>
                  <a:cubicBezTo>
                    <a:pt x="11386" y="446"/>
                    <a:pt x="11491" y="451"/>
                    <a:pt x="11596" y="462"/>
                  </a:cubicBezTo>
                  <a:cubicBezTo>
                    <a:pt x="13171" y="633"/>
                    <a:pt x="14365" y="1957"/>
                    <a:pt x="14365" y="3542"/>
                  </a:cubicBezTo>
                  <a:lnTo>
                    <a:pt x="14365" y="4695"/>
                  </a:lnTo>
                  <a:cubicBezTo>
                    <a:pt x="14244" y="4625"/>
                    <a:pt x="14124" y="4595"/>
                    <a:pt x="13994" y="4595"/>
                  </a:cubicBezTo>
                  <a:lnTo>
                    <a:pt x="13994" y="4043"/>
                  </a:lnTo>
                  <a:cubicBezTo>
                    <a:pt x="13994" y="3923"/>
                    <a:pt x="13893" y="3822"/>
                    <a:pt x="13773" y="3822"/>
                  </a:cubicBezTo>
                  <a:lnTo>
                    <a:pt x="13522" y="3822"/>
                  </a:lnTo>
                  <a:cubicBezTo>
                    <a:pt x="13101" y="3822"/>
                    <a:pt x="12750" y="3471"/>
                    <a:pt x="12750" y="3050"/>
                  </a:cubicBezTo>
                  <a:lnTo>
                    <a:pt x="12750" y="2980"/>
                  </a:lnTo>
                  <a:cubicBezTo>
                    <a:pt x="12750" y="2732"/>
                    <a:pt x="12553" y="2573"/>
                    <a:pt x="12347" y="2573"/>
                  </a:cubicBezTo>
                  <a:cubicBezTo>
                    <a:pt x="12245" y="2573"/>
                    <a:pt x="12141" y="2612"/>
                    <a:pt x="12058" y="2699"/>
                  </a:cubicBezTo>
                  <a:lnTo>
                    <a:pt x="11787" y="2990"/>
                  </a:lnTo>
                  <a:cubicBezTo>
                    <a:pt x="11285" y="3511"/>
                    <a:pt x="10593" y="3812"/>
                    <a:pt x="9861" y="3822"/>
                  </a:cubicBezTo>
                  <a:lnTo>
                    <a:pt x="8778" y="3822"/>
                  </a:lnTo>
                  <a:cubicBezTo>
                    <a:pt x="8657" y="3822"/>
                    <a:pt x="8567" y="3913"/>
                    <a:pt x="8567" y="4033"/>
                  </a:cubicBezTo>
                  <a:lnTo>
                    <a:pt x="8567" y="4585"/>
                  </a:lnTo>
                  <a:cubicBezTo>
                    <a:pt x="8437" y="4585"/>
                    <a:pt x="8306" y="4625"/>
                    <a:pt x="8196" y="4685"/>
                  </a:cubicBezTo>
                  <a:lnTo>
                    <a:pt x="8196" y="3893"/>
                  </a:lnTo>
                  <a:cubicBezTo>
                    <a:pt x="8196" y="3747"/>
                    <a:pt x="8088" y="3674"/>
                    <a:pt x="7980" y="3674"/>
                  </a:cubicBezTo>
                  <a:cubicBezTo>
                    <a:pt x="7872" y="3674"/>
                    <a:pt x="7765" y="3747"/>
                    <a:pt x="7765" y="3893"/>
                  </a:cubicBezTo>
                  <a:lnTo>
                    <a:pt x="7765" y="8005"/>
                  </a:lnTo>
                  <a:cubicBezTo>
                    <a:pt x="7765" y="8366"/>
                    <a:pt x="8045" y="8647"/>
                    <a:pt x="8407" y="8647"/>
                  </a:cubicBezTo>
                  <a:lnTo>
                    <a:pt x="10132" y="8647"/>
                  </a:lnTo>
                  <a:lnTo>
                    <a:pt x="10132" y="8998"/>
                  </a:lnTo>
                  <a:lnTo>
                    <a:pt x="4976" y="8998"/>
                  </a:lnTo>
                  <a:lnTo>
                    <a:pt x="4976" y="8577"/>
                  </a:lnTo>
                  <a:cubicBezTo>
                    <a:pt x="5247" y="8446"/>
                    <a:pt x="5488" y="8286"/>
                    <a:pt x="5698" y="8085"/>
                  </a:cubicBezTo>
                  <a:lnTo>
                    <a:pt x="5708" y="8075"/>
                  </a:lnTo>
                  <a:lnTo>
                    <a:pt x="6912" y="8075"/>
                  </a:lnTo>
                  <a:cubicBezTo>
                    <a:pt x="7153" y="8075"/>
                    <a:pt x="7343" y="7875"/>
                    <a:pt x="7343" y="7644"/>
                  </a:cubicBezTo>
                  <a:lnTo>
                    <a:pt x="7343" y="3531"/>
                  </a:lnTo>
                  <a:cubicBezTo>
                    <a:pt x="7343" y="1876"/>
                    <a:pt x="6200" y="442"/>
                    <a:pt x="4585" y="81"/>
                  </a:cubicBezTo>
                  <a:cubicBezTo>
                    <a:pt x="4335" y="27"/>
                    <a:pt x="4084" y="0"/>
                    <a:pt x="3836"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 name="Google Shape;1817;p69"/>
            <p:cNvSpPr/>
            <p:nvPr/>
          </p:nvSpPr>
          <p:spPr>
            <a:xfrm>
              <a:off x="3062077" y="1893296"/>
              <a:ext cx="61557" cy="27505"/>
            </a:xfrm>
            <a:custGeom>
              <a:avLst/>
              <a:gdLst/>
              <a:ahLst/>
              <a:cxnLst/>
              <a:rect l="l" t="t" r="r" b="b"/>
              <a:pathLst>
                <a:path w="2388" h="1067" extrusionOk="0">
                  <a:moveTo>
                    <a:pt x="2141" y="0"/>
                  </a:moveTo>
                  <a:cubicBezTo>
                    <a:pt x="2053" y="0"/>
                    <a:pt x="1975" y="55"/>
                    <a:pt x="1937" y="139"/>
                  </a:cubicBezTo>
                  <a:cubicBezTo>
                    <a:pt x="1806" y="470"/>
                    <a:pt x="1505" y="635"/>
                    <a:pt x="1204" y="635"/>
                  </a:cubicBezTo>
                  <a:cubicBezTo>
                    <a:pt x="903" y="635"/>
                    <a:pt x="603" y="470"/>
                    <a:pt x="472" y="139"/>
                  </a:cubicBezTo>
                  <a:cubicBezTo>
                    <a:pt x="433" y="45"/>
                    <a:pt x="356" y="6"/>
                    <a:pt x="278" y="6"/>
                  </a:cubicBezTo>
                  <a:cubicBezTo>
                    <a:pt x="140" y="6"/>
                    <a:pt x="0" y="132"/>
                    <a:pt x="71" y="299"/>
                  </a:cubicBezTo>
                  <a:cubicBezTo>
                    <a:pt x="277" y="811"/>
                    <a:pt x="740" y="1067"/>
                    <a:pt x="1206" y="1067"/>
                  </a:cubicBezTo>
                  <a:cubicBezTo>
                    <a:pt x="1671" y="1067"/>
                    <a:pt x="2137" y="811"/>
                    <a:pt x="2348" y="299"/>
                  </a:cubicBezTo>
                  <a:cubicBezTo>
                    <a:pt x="2388" y="189"/>
                    <a:pt x="2338" y="58"/>
                    <a:pt x="2227" y="18"/>
                  </a:cubicBezTo>
                  <a:cubicBezTo>
                    <a:pt x="2198" y="6"/>
                    <a:pt x="2169" y="0"/>
                    <a:pt x="2141"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 name="Google Shape;1818;p69"/>
            <p:cNvSpPr/>
            <p:nvPr/>
          </p:nvSpPr>
          <p:spPr>
            <a:xfrm>
              <a:off x="3055091" y="1855223"/>
              <a:ext cx="11419" cy="14461"/>
            </a:xfrm>
            <a:custGeom>
              <a:avLst/>
              <a:gdLst/>
              <a:ahLst/>
              <a:cxnLst/>
              <a:rect l="l" t="t" r="r" b="b"/>
              <a:pathLst>
                <a:path w="443" h="561" extrusionOk="0">
                  <a:moveTo>
                    <a:pt x="222" y="1"/>
                  </a:moveTo>
                  <a:cubicBezTo>
                    <a:pt x="101" y="1"/>
                    <a:pt x="1" y="101"/>
                    <a:pt x="1" y="221"/>
                  </a:cubicBezTo>
                  <a:lnTo>
                    <a:pt x="1" y="342"/>
                  </a:lnTo>
                  <a:cubicBezTo>
                    <a:pt x="1" y="487"/>
                    <a:pt x="111" y="560"/>
                    <a:pt x="222" y="560"/>
                  </a:cubicBezTo>
                  <a:cubicBezTo>
                    <a:pt x="332" y="560"/>
                    <a:pt x="442" y="487"/>
                    <a:pt x="442" y="342"/>
                  </a:cubicBezTo>
                  <a:lnTo>
                    <a:pt x="442" y="221"/>
                  </a:lnTo>
                  <a:cubicBezTo>
                    <a:pt x="442" y="101"/>
                    <a:pt x="342" y="1"/>
                    <a:pt x="2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 name="Google Shape;1819;p69"/>
            <p:cNvSpPr/>
            <p:nvPr/>
          </p:nvSpPr>
          <p:spPr>
            <a:xfrm>
              <a:off x="3119741" y="1855223"/>
              <a:ext cx="11394" cy="14461"/>
            </a:xfrm>
            <a:custGeom>
              <a:avLst/>
              <a:gdLst/>
              <a:ahLst/>
              <a:cxnLst/>
              <a:rect l="l" t="t" r="r" b="b"/>
              <a:pathLst>
                <a:path w="442" h="561" extrusionOk="0">
                  <a:moveTo>
                    <a:pt x="221" y="1"/>
                  </a:moveTo>
                  <a:cubicBezTo>
                    <a:pt x="101" y="1"/>
                    <a:pt x="0" y="101"/>
                    <a:pt x="0" y="221"/>
                  </a:cubicBezTo>
                  <a:lnTo>
                    <a:pt x="0" y="342"/>
                  </a:lnTo>
                  <a:cubicBezTo>
                    <a:pt x="0" y="487"/>
                    <a:pt x="111" y="560"/>
                    <a:pt x="221" y="560"/>
                  </a:cubicBezTo>
                  <a:cubicBezTo>
                    <a:pt x="332" y="560"/>
                    <a:pt x="442" y="487"/>
                    <a:pt x="442" y="342"/>
                  </a:cubicBezTo>
                  <a:lnTo>
                    <a:pt x="442" y="221"/>
                  </a:lnTo>
                  <a:cubicBezTo>
                    <a:pt x="442" y="101"/>
                    <a:pt x="342" y="1"/>
                    <a:pt x="221"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 name="Google Shape;1820;p69"/>
            <p:cNvSpPr/>
            <p:nvPr/>
          </p:nvSpPr>
          <p:spPr>
            <a:xfrm>
              <a:off x="2869854" y="1893296"/>
              <a:ext cx="61686" cy="27505"/>
            </a:xfrm>
            <a:custGeom>
              <a:avLst/>
              <a:gdLst/>
              <a:ahLst/>
              <a:cxnLst/>
              <a:rect l="l" t="t" r="r" b="b"/>
              <a:pathLst>
                <a:path w="2393" h="1067" extrusionOk="0">
                  <a:moveTo>
                    <a:pt x="2139" y="0"/>
                  </a:moveTo>
                  <a:cubicBezTo>
                    <a:pt x="2053" y="0"/>
                    <a:pt x="1971" y="55"/>
                    <a:pt x="1941" y="139"/>
                  </a:cubicBezTo>
                  <a:cubicBezTo>
                    <a:pt x="1805" y="470"/>
                    <a:pt x="1505" y="635"/>
                    <a:pt x="1204" y="635"/>
                  </a:cubicBezTo>
                  <a:cubicBezTo>
                    <a:pt x="903" y="635"/>
                    <a:pt x="602" y="470"/>
                    <a:pt x="466" y="139"/>
                  </a:cubicBezTo>
                  <a:cubicBezTo>
                    <a:pt x="427" y="45"/>
                    <a:pt x="351" y="6"/>
                    <a:pt x="275" y="6"/>
                  </a:cubicBezTo>
                  <a:cubicBezTo>
                    <a:pt x="139" y="6"/>
                    <a:pt x="1" y="132"/>
                    <a:pt x="65" y="299"/>
                  </a:cubicBezTo>
                  <a:cubicBezTo>
                    <a:pt x="271" y="811"/>
                    <a:pt x="735" y="1067"/>
                    <a:pt x="1200" y="1067"/>
                  </a:cubicBezTo>
                  <a:cubicBezTo>
                    <a:pt x="1665" y="1067"/>
                    <a:pt x="2131" y="811"/>
                    <a:pt x="2342" y="299"/>
                  </a:cubicBezTo>
                  <a:cubicBezTo>
                    <a:pt x="2392" y="189"/>
                    <a:pt x="2332" y="58"/>
                    <a:pt x="2222" y="18"/>
                  </a:cubicBezTo>
                  <a:cubicBezTo>
                    <a:pt x="2195" y="6"/>
                    <a:pt x="2167" y="0"/>
                    <a:pt x="2139"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 name="Google Shape;1821;p69"/>
            <p:cNvSpPr/>
            <p:nvPr/>
          </p:nvSpPr>
          <p:spPr>
            <a:xfrm>
              <a:off x="2862997" y="1855223"/>
              <a:ext cx="11136" cy="14461"/>
            </a:xfrm>
            <a:custGeom>
              <a:avLst/>
              <a:gdLst/>
              <a:ahLst/>
              <a:cxnLst/>
              <a:rect l="l" t="t" r="r" b="b"/>
              <a:pathLst>
                <a:path w="432" h="561" extrusionOk="0">
                  <a:moveTo>
                    <a:pt x="221" y="1"/>
                  </a:moveTo>
                  <a:cubicBezTo>
                    <a:pt x="100" y="1"/>
                    <a:pt x="0" y="101"/>
                    <a:pt x="0" y="221"/>
                  </a:cubicBezTo>
                  <a:lnTo>
                    <a:pt x="0" y="342"/>
                  </a:lnTo>
                  <a:cubicBezTo>
                    <a:pt x="0" y="487"/>
                    <a:pt x="108" y="560"/>
                    <a:pt x="216" y="560"/>
                  </a:cubicBezTo>
                  <a:cubicBezTo>
                    <a:pt x="324" y="560"/>
                    <a:pt x="431" y="487"/>
                    <a:pt x="431" y="342"/>
                  </a:cubicBezTo>
                  <a:lnTo>
                    <a:pt x="431" y="221"/>
                  </a:lnTo>
                  <a:cubicBezTo>
                    <a:pt x="431" y="101"/>
                    <a:pt x="331" y="1"/>
                    <a:pt x="221"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 name="Google Shape;1822;p69"/>
            <p:cNvSpPr/>
            <p:nvPr/>
          </p:nvSpPr>
          <p:spPr>
            <a:xfrm>
              <a:off x="2927364" y="1855223"/>
              <a:ext cx="11419" cy="14461"/>
            </a:xfrm>
            <a:custGeom>
              <a:avLst/>
              <a:gdLst/>
              <a:ahLst/>
              <a:cxnLst/>
              <a:rect l="l" t="t" r="r" b="b"/>
              <a:pathLst>
                <a:path w="443" h="561" extrusionOk="0">
                  <a:moveTo>
                    <a:pt x="221" y="1"/>
                  </a:moveTo>
                  <a:cubicBezTo>
                    <a:pt x="101" y="1"/>
                    <a:pt x="1" y="101"/>
                    <a:pt x="1" y="221"/>
                  </a:cubicBezTo>
                  <a:lnTo>
                    <a:pt x="1" y="342"/>
                  </a:lnTo>
                  <a:cubicBezTo>
                    <a:pt x="1" y="487"/>
                    <a:pt x="111" y="560"/>
                    <a:pt x="221" y="560"/>
                  </a:cubicBezTo>
                  <a:cubicBezTo>
                    <a:pt x="332" y="560"/>
                    <a:pt x="442" y="487"/>
                    <a:pt x="442" y="342"/>
                  </a:cubicBezTo>
                  <a:lnTo>
                    <a:pt x="442" y="221"/>
                  </a:lnTo>
                  <a:cubicBezTo>
                    <a:pt x="442" y="101"/>
                    <a:pt x="342" y="1"/>
                    <a:pt x="221"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3" name="Google Shape;1823;p69"/>
          <p:cNvGrpSpPr/>
          <p:nvPr/>
        </p:nvGrpSpPr>
        <p:grpSpPr>
          <a:xfrm>
            <a:off x="2164608" y="1742756"/>
            <a:ext cx="381404" cy="351399"/>
            <a:chOff x="2164608" y="1742756"/>
            <a:chExt cx="381404" cy="351399"/>
          </a:xfrm>
        </p:grpSpPr>
        <p:sp>
          <p:nvSpPr>
            <p:cNvPr id="1824" name="Google Shape;1824;p69"/>
            <p:cNvSpPr/>
            <p:nvPr/>
          </p:nvSpPr>
          <p:spPr>
            <a:xfrm>
              <a:off x="2164608" y="1742756"/>
              <a:ext cx="381404" cy="351399"/>
            </a:xfrm>
            <a:custGeom>
              <a:avLst/>
              <a:gdLst/>
              <a:ahLst/>
              <a:cxnLst/>
              <a:rect l="l" t="t" r="r" b="b"/>
              <a:pathLst>
                <a:path w="14796" h="13632" extrusionOk="0">
                  <a:moveTo>
                    <a:pt x="2889" y="2729"/>
                  </a:moveTo>
                  <a:lnTo>
                    <a:pt x="3742" y="3391"/>
                  </a:lnTo>
                  <a:cubicBezTo>
                    <a:pt x="3872" y="3491"/>
                    <a:pt x="4033" y="3541"/>
                    <a:pt x="4193" y="3541"/>
                  </a:cubicBezTo>
                  <a:lnTo>
                    <a:pt x="6109" y="3541"/>
                  </a:lnTo>
                  <a:lnTo>
                    <a:pt x="6109" y="4524"/>
                  </a:lnTo>
                  <a:cubicBezTo>
                    <a:pt x="6109" y="4645"/>
                    <a:pt x="6210" y="4745"/>
                    <a:pt x="6330" y="4745"/>
                  </a:cubicBezTo>
                  <a:lnTo>
                    <a:pt x="6521" y="4745"/>
                  </a:lnTo>
                  <a:cubicBezTo>
                    <a:pt x="6721" y="4745"/>
                    <a:pt x="6892" y="4905"/>
                    <a:pt x="6892" y="5106"/>
                  </a:cubicBezTo>
                  <a:lnTo>
                    <a:pt x="6892" y="5387"/>
                  </a:lnTo>
                  <a:cubicBezTo>
                    <a:pt x="6892" y="5588"/>
                    <a:pt x="6721" y="5748"/>
                    <a:pt x="6521" y="5748"/>
                  </a:cubicBezTo>
                  <a:lnTo>
                    <a:pt x="6320" y="5748"/>
                  </a:lnTo>
                  <a:cubicBezTo>
                    <a:pt x="6210" y="5748"/>
                    <a:pt x="6109" y="5838"/>
                    <a:pt x="6109" y="5959"/>
                  </a:cubicBezTo>
                  <a:cubicBezTo>
                    <a:pt x="6059" y="6841"/>
                    <a:pt x="5507" y="7624"/>
                    <a:pt x="4685" y="7955"/>
                  </a:cubicBezTo>
                  <a:lnTo>
                    <a:pt x="4675" y="7955"/>
                  </a:lnTo>
                  <a:cubicBezTo>
                    <a:pt x="4393" y="8067"/>
                    <a:pt x="4106" y="8120"/>
                    <a:pt x="3826" y="8120"/>
                  </a:cubicBezTo>
                  <a:cubicBezTo>
                    <a:pt x="2660" y="8120"/>
                    <a:pt x="1610" y="7210"/>
                    <a:pt x="1545" y="5949"/>
                  </a:cubicBezTo>
                  <a:lnTo>
                    <a:pt x="1545" y="5959"/>
                  </a:lnTo>
                  <a:cubicBezTo>
                    <a:pt x="1535" y="5848"/>
                    <a:pt x="1435" y="5758"/>
                    <a:pt x="1325" y="5758"/>
                  </a:cubicBezTo>
                  <a:lnTo>
                    <a:pt x="1124" y="5758"/>
                  </a:lnTo>
                  <a:cubicBezTo>
                    <a:pt x="923" y="5758"/>
                    <a:pt x="763" y="5588"/>
                    <a:pt x="763" y="5387"/>
                  </a:cubicBezTo>
                  <a:lnTo>
                    <a:pt x="763" y="5116"/>
                  </a:lnTo>
                  <a:cubicBezTo>
                    <a:pt x="763" y="4905"/>
                    <a:pt x="923" y="4745"/>
                    <a:pt x="1124" y="4745"/>
                  </a:cubicBezTo>
                  <a:lnTo>
                    <a:pt x="1325" y="4745"/>
                  </a:lnTo>
                  <a:cubicBezTo>
                    <a:pt x="1445" y="4745"/>
                    <a:pt x="1545" y="4645"/>
                    <a:pt x="1545" y="4524"/>
                  </a:cubicBezTo>
                  <a:lnTo>
                    <a:pt x="1545" y="3551"/>
                  </a:lnTo>
                  <a:lnTo>
                    <a:pt x="2047" y="3551"/>
                  </a:lnTo>
                  <a:cubicBezTo>
                    <a:pt x="2328" y="3551"/>
                    <a:pt x="2589" y="3381"/>
                    <a:pt x="2709" y="3110"/>
                  </a:cubicBezTo>
                  <a:lnTo>
                    <a:pt x="2889" y="2729"/>
                  </a:lnTo>
                  <a:close/>
                  <a:moveTo>
                    <a:pt x="9008" y="3411"/>
                  </a:moveTo>
                  <a:cubicBezTo>
                    <a:pt x="9159" y="3451"/>
                    <a:pt x="9309" y="3471"/>
                    <a:pt x="9459" y="3471"/>
                  </a:cubicBezTo>
                  <a:lnTo>
                    <a:pt x="13582" y="3471"/>
                  </a:lnTo>
                  <a:lnTo>
                    <a:pt x="13582" y="4524"/>
                  </a:lnTo>
                  <a:cubicBezTo>
                    <a:pt x="13582" y="4645"/>
                    <a:pt x="13672" y="4745"/>
                    <a:pt x="13793" y="4745"/>
                  </a:cubicBezTo>
                  <a:lnTo>
                    <a:pt x="13993" y="4745"/>
                  </a:lnTo>
                  <a:cubicBezTo>
                    <a:pt x="14194" y="4745"/>
                    <a:pt x="14354" y="4905"/>
                    <a:pt x="14354" y="5106"/>
                  </a:cubicBezTo>
                  <a:lnTo>
                    <a:pt x="14354" y="5387"/>
                  </a:lnTo>
                  <a:cubicBezTo>
                    <a:pt x="14354" y="5588"/>
                    <a:pt x="14194" y="5748"/>
                    <a:pt x="13993" y="5748"/>
                  </a:cubicBezTo>
                  <a:lnTo>
                    <a:pt x="13793" y="5748"/>
                  </a:lnTo>
                  <a:cubicBezTo>
                    <a:pt x="13672" y="5758"/>
                    <a:pt x="13582" y="5848"/>
                    <a:pt x="13582" y="5959"/>
                  </a:cubicBezTo>
                  <a:cubicBezTo>
                    <a:pt x="13532" y="6841"/>
                    <a:pt x="12970" y="7624"/>
                    <a:pt x="12158" y="7955"/>
                  </a:cubicBezTo>
                  <a:lnTo>
                    <a:pt x="12158" y="7965"/>
                  </a:lnTo>
                  <a:lnTo>
                    <a:pt x="12148" y="7965"/>
                  </a:lnTo>
                  <a:cubicBezTo>
                    <a:pt x="11877" y="8070"/>
                    <a:pt x="11588" y="8123"/>
                    <a:pt x="11299" y="8123"/>
                  </a:cubicBezTo>
                  <a:cubicBezTo>
                    <a:pt x="11009" y="8123"/>
                    <a:pt x="10718" y="8070"/>
                    <a:pt x="10442" y="7965"/>
                  </a:cubicBezTo>
                  <a:lnTo>
                    <a:pt x="10432" y="7965"/>
                  </a:lnTo>
                  <a:cubicBezTo>
                    <a:pt x="9610" y="7624"/>
                    <a:pt x="9058" y="6851"/>
                    <a:pt x="9018" y="5959"/>
                  </a:cubicBezTo>
                  <a:cubicBezTo>
                    <a:pt x="9008" y="5848"/>
                    <a:pt x="8918" y="5758"/>
                    <a:pt x="8797" y="5758"/>
                  </a:cubicBezTo>
                  <a:lnTo>
                    <a:pt x="8597" y="5758"/>
                  </a:lnTo>
                  <a:cubicBezTo>
                    <a:pt x="8396" y="5758"/>
                    <a:pt x="8236" y="5588"/>
                    <a:pt x="8236" y="5387"/>
                  </a:cubicBezTo>
                  <a:lnTo>
                    <a:pt x="8236" y="5116"/>
                  </a:lnTo>
                  <a:cubicBezTo>
                    <a:pt x="8236" y="4915"/>
                    <a:pt x="8396" y="4745"/>
                    <a:pt x="8597" y="4745"/>
                  </a:cubicBezTo>
                  <a:lnTo>
                    <a:pt x="8797" y="4745"/>
                  </a:lnTo>
                  <a:cubicBezTo>
                    <a:pt x="8918" y="4745"/>
                    <a:pt x="9008" y="4645"/>
                    <a:pt x="9008" y="4534"/>
                  </a:cubicBezTo>
                  <a:lnTo>
                    <a:pt x="9008" y="3411"/>
                  </a:lnTo>
                  <a:close/>
                  <a:moveTo>
                    <a:pt x="4555" y="8466"/>
                  </a:moveTo>
                  <a:lnTo>
                    <a:pt x="4555" y="9269"/>
                  </a:lnTo>
                  <a:cubicBezTo>
                    <a:pt x="4555" y="9670"/>
                    <a:pt x="4224" y="9991"/>
                    <a:pt x="3832" y="9991"/>
                  </a:cubicBezTo>
                  <a:cubicBezTo>
                    <a:pt x="3431" y="9991"/>
                    <a:pt x="3100" y="9670"/>
                    <a:pt x="3110" y="9269"/>
                  </a:cubicBezTo>
                  <a:lnTo>
                    <a:pt x="3110" y="8466"/>
                  </a:lnTo>
                  <a:cubicBezTo>
                    <a:pt x="3346" y="8526"/>
                    <a:pt x="3587" y="8557"/>
                    <a:pt x="3829" y="8557"/>
                  </a:cubicBezTo>
                  <a:cubicBezTo>
                    <a:pt x="4071" y="8557"/>
                    <a:pt x="4314" y="8526"/>
                    <a:pt x="4555" y="8466"/>
                  </a:cubicBezTo>
                  <a:close/>
                  <a:moveTo>
                    <a:pt x="12027" y="8466"/>
                  </a:moveTo>
                  <a:lnTo>
                    <a:pt x="12027" y="9188"/>
                  </a:lnTo>
                  <a:lnTo>
                    <a:pt x="11305" y="10061"/>
                  </a:lnTo>
                  <a:lnTo>
                    <a:pt x="11295" y="10061"/>
                  </a:lnTo>
                  <a:lnTo>
                    <a:pt x="10583" y="9188"/>
                  </a:lnTo>
                  <a:lnTo>
                    <a:pt x="10583" y="8466"/>
                  </a:lnTo>
                  <a:cubicBezTo>
                    <a:pt x="10819" y="8526"/>
                    <a:pt x="11062" y="8557"/>
                    <a:pt x="11305" y="8557"/>
                  </a:cubicBezTo>
                  <a:cubicBezTo>
                    <a:pt x="11548" y="8557"/>
                    <a:pt x="11792" y="8526"/>
                    <a:pt x="12027" y="8466"/>
                  </a:cubicBezTo>
                  <a:close/>
                  <a:moveTo>
                    <a:pt x="1295" y="8888"/>
                  </a:moveTo>
                  <a:cubicBezTo>
                    <a:pt x="1385" y="8888"/>
                    <a:pt x="1475" y="8968"/>
                    <a:pt x="1475" y="9068"/>
                  </a:cubicBezTo>
                  <a:lnTo>
                    <a:pt x="1475" y="10543"/>
                  </a:lnTo>
                  <a:cubicBezTo>
                    <a:pt x="1475" y="10643"/>
                    <a:pt x="1385" y="10723"/>
                    <a:pt x="1295" y="10723"/>
                  </a:cubicBezTo>
                  <a:lnTo>
                    <a:pt x="763" y="10723"/>
                  </a:lnTo>
                  <a:cubicBezTo>
                    <a:pt x="582" y="10723"/>
                    <a:pt x="432" y="10573"/>
                    <a:pt x="432" y="10392"/>
                  </a:cubicBezTo>
                  <a:lnTo>
                    <a:pt x="432" y="9209"/>
                  </a:lnTo>
                  <a:cubicBezTo>
                    <a:pt x="432" y="9028"/>
                    <a:pt x="572" y="8888"/>
                    <a:pt x="753" y="8888"/>
                  </a:cubicBezTo>
                  <a:close/>
                  <a:moveTo>
                    <a:pt x="10152" y="9239"/>
                  </a:moveTo>
                  <a:cubicBezTo>
                    <a:pt x="10162" y="9319"/>
                    <a:pt x="10192" y="9399"/>
                    <a:pt x="10242" y="9469"/>
                  </a:cubicBezTo>
                  <a:lnTo>
                    <a:pt x="10954" y="10342"/>
                  </a:lnTo>
                  <a:lnTo>
                    <a:pt x="10132" y="10864"/>
                  </a:lnTo>
                  <a:lnTo>
                    <a:pt x="9961" y="9670"/>
                  </a:lnTo>
                  <a:cubicBezTo>
                    <a:pt x="9941" y="9570"/>
                    <a:pt x="9971" y="9459"/>
                    <a:pt x="10041" y="9379"/>
                  </a:cubicBezTo>
                  <a:lnTo>
                    <a:pt x="10152" y="9239"/>
                  </a:lnTo>
                  <a:close/>
                  <a:moveTo>
                    <a:pt x="12449" y="9239"/>
                  </a:moveTo>
                  <a:lnTo>
                    <a:pt x="12559" y="9379"/>
                  </a:lnTo>
                  <a:cubicBezTo>
                    <a:pt x="12629" y="9459"/>
                    <a:pt x="12649" y="9570"/>
                    <a:pt x="12639" y="9670"/>
                  </a:cubicBezTo>
                  <a:lnTo>
                    <a:pt x="12459" y="10864"/>
                  </a:lnTo>
                  <a:lnTo>
                    <a:pt x="11636" y="10342"/>
                  </a:lnTo>
                  <a:lnTo>
                    <a:pt x="12348" y="9469"/>
                  </a:lnTo>
                  <a:cubicBezTo>
                    <a:pt x="12408" y="9399"/>
                    <a:pt x="12439" y="9319"/>
                    <a:pt x="12449" y="9239"/>
                  </a:cubicBezTo>
                  <a:close/>
                  <a:moveTo>
                    <a:pt x="5437" y="9148"/>
                  </a:moveTo>
                  <a:cubicBezTo>
                    <a:pt x="6169" y="9158"/>
                    <a:pt x="6771" y="9750"/>
                    <a:pt x="6781" y="10492"/>
                  </a:cubicBezTo>
                  <a:lnTo>
                    <a:pt x="6781" y="13191"/>
                  </a:lnTo>
                  <a:lnTo>
                    <a:pt x="6159" y="13191"/>
                  </a:lnTo>
                  <a:lnTo>
                    <a:pt x="6159" y="11736"/>
                  </a:lnTo>
                  <a:cubicBezTo>
                    <a:pt x="6159" y="11591"/>
                    <a:pt x="6052" y="11518"/>
                    <a:pt x="5944" y="11518"/>
                  </a:cubicBezTo>
                  <a:cubicBezTo>
                    <a:pt x="5836" y="11518"/>
                    <a:pt x="5728" y="11591"/>
                    <a:pt x="5728" y="11736"/>
                  </a:cubicBezTo>
                  <a:lnTo>
                    <a:pt x="5728" y="13191"/>
                  </a:lnTo>
                  <a:lnTo>
                    <a:pt x="1917" y="13191"/>
                  </a:lnTo>
                  <a:lnTo>
                    <a:pt x="1917" y="11736"/>
                  </a:lnTo>
                  <a:cubicBezTo>
                    <a:pt x="1917" y="11591"/>
                    <a:pt x="1809" y="11518"/>
                    <a:pt x="1701" y="11518"/>
                  </a:cubicBezTo>
                  <a:cubicBezTo>
                    <a:pt x="1593" y="11518"/>
                    <a:pt x="1485" y="11591"/>
                    <a:pt x="1485" y="11736"/>
                  </a:cubicBezTo>
                  <a:lnTo>
                    <a:pt x="1485" y="13191"/>
                  </a:lnTo>
                  <a:lnTo>
                    <a:pt x="873" y="13191"/>
                  </a:lnTo>
                  <a:lnTo>
                    <a:pt x="873" y="11154"/>
                  </a:lnTo>
                  <a:lnTo>
                    <a:pt x="1295" y="11154"/>
                  </a:lnTo>
                  <a:cubicBezTo>
                    <a:pt x="1626" y="11154"/>
                    <a:pt x="1906" y="10884"/>
                    <a:pt x="1906" y="10543"/>
                  </a:cubicBezTo>
                  <a:lnTo>
                    <a:pt x="1906" y="9188"/>
                  </a:lnTo>
                  <a:cubicBezTo>
                    <a:pt x="2007" y="9168"/>
                    <a:pt x="2117" y="9148"/>
                    <a:pt x="2217" y="9148"/>
                  </a:cubicBezTo>
                  <a:lnTo>
                    <a:pt x="2669" y="9148"/>
                  </a:lnTo>
                  <a:lnTo>
                    <a:pt x="2669" y="9259"/>
                  </a:lnTo>
                  <a:cubicBezTo>
                    <a:pt x="2669" y="9901"/>
                    <a:pt x="3190" y="10422"/>
                    <a:pt x="3822" y="10422"/>
                  </a:cubicBezTo>
                  <a:cubicBezTo>
                    <a:pt x="4464" y="10422"/>
                    <a:pt x="4986" y="9901"/>
                    <a:pt x="4986" y="9259"/>
                  </a:cubicBezTo>
                  <a:lnTo>
                    <a:pt x="4986" y="9148"/>
                  </a:lnTo>
                  <a:close/>
                  <a:moveTo>
                    <a:pt x="8015" y="1"/>
                  </a:moveTo>
                  <a:cubicBezTo>
                    <a:pt x="7895" y="1"/>
                    <a:pt x="7794" y="101"/>
                    <a:pt x="7794" y="221"/>
                  </a:cubicBezTo>
                  <a:lnTo>
                    <a:pt x="7794" y="1816"/>
                  </a:lnTo>
                  <a:cubicBezTo>
                    <a:pt x="7794" y="1906"/>
                    <a:pt x="7804" y="1997"/>
                    <a:pt x="7814" y="2077"/>
                  </a:cubicBezTo>
                  <a:cubicBezTo>
                    <a:pt x="7832" y="2215"/>
                    <a:pt x="7931" y="2275"/>
                    <a:pt x="8029" y="2275"/>
                  </a:cubicBezTo>
                  <a:cubicBezTo>
                    <a:pt x="8154" y="2275"/>
                    <a:pt x="8279" y="2179"/>
                    <a:pt x="8246" y="2017"/>
                  </a:cubicBezTo>
                  <a:cubicBezTo>
                    <a:pt x="8236" y="1946"/>
                    <a:pt x="8226" y="1876"/>
                    <a:pt x="8226" y="1816"/>
                  </a:cubicBezTo>
                  <a:lnTo>
                    <a:pt x="8226" y="432"/>
                  </a:lnTo>
                  <a:lnTo>
                    <a:pt x="11616" y="432"/>
                  </a:lnTo>
                  <a:cubicBezTo>
                    <a:pt x="12699" y="432"/>
                    <a:pt x="13582" y="1315"/>
                    <a:pt x="13582" y="2408"/>
                  </a:cubicBezTo>
                  <a:lnTo>
                    <a:pt x="13582" y="3040"/>
                  </a:lnTo>
                  <a:lnTo>
                    <a:pt x="9459" y="3040"/>
                  </a:lnTo>
                  <a:cubicBezTo>
                    <a:pt x="9259" y="3040"/>
                    <a:pt x="9068" y="3000"/>
                    <a:pt x="8898" y="2909"/>
                  </a:cubicBezTo>
                  <a:cubicBezTo>
                    <a:pt x="8777" y="2849"/>
                    <a:pt x="8677" y="2769"/>
                    <a:pt x="8577" y="2679"/>
                  </a:cubicBezTo>
                  <a:cubicBezTo>
                    <a:pt x="8529" y="2626"/>
                    <a:pt x="8474" y="2604"/>
                    <a:pt x="8422" y="2604"/>
                  </a:cubicBezTo>
                  <a:cubicBezTo>
                    <a:pt x="8254" y="2604"/>
                    <a:pt x="8108" y="2827"/>
                    <a:pt x="8276" y="2980"/>
                  </a:cubicBezTo>
                  <a:cubicBezTo>
                    <a:pt x="8366" y="3080"/>
                    <a:pt x="8466" y="3160"/>
                    <a:pt x="8577" y="3230"/>
                  </a:cubicBezTo>
                  <a:lnTo>
                    <a:pt x="8577" y="3260"/>
                  </a:lnTo>
                  <a:lnTo>
                    <a:pt x="8577" y="4314"/>
                  </a:lnTo>
                  <a:cubicBezTo>
                    <a:pt x="8145" y="4324"/>
                    <a:pt x="7804" y="4685"/>
                    <a:pt x="7804" y="5116"/>
                  </a:cubicBezTo>
                  <a:lnTo>
                    <a:pt x="7804" y="5397"/>
                  </a:lnTo>
                  <a:cubicBezTo>
                    <a:pt x="7804" y="5838"/>
                    <a:pt x="8156" y="6189"/>
                    <a:pt x="8607" y="6189"/>
                  </a:cubicBezTo>
                  <a:cubicBezTo>
                    <a:pt x="8717" y="7112"/>
                    <a:pt x="9299" y="7905"/>
                    <a:pt x="10142" y="8306"/>
                  </a:cubicBezTo>
                  <a:lnTo>
                    <a:pt x="10142" y="8557"/>
                  </a:lnTo>
                  <a:lnTo>
                    <a:pt x="10011" y="8717"/>
                  </a:lnTo>
                  <a:lnTo>
                    <a:pt x="4976" y="8717"/>
                  </a:lnTo>
                  <a:lnTo>
                    <a:pt x="4976" y="8306"/>
                  </a:lnTo>
                  <a:cubicBezTo>
                    <a:pt x="5818" y="7905"/>
                    <a:pt x="6400" y="7112"/>
                    <a:pt x="6521" y="6189"/>
                  </a:cubicBezTo>
                  <a:cubicBezTo>
                    <a:pt x="6962" y="6189"/>
                    <a:pt x="7323" y="5828"/>
                    <a:pt x="7323" y="5387"/>
                  </a:cubicBezTo>
                  <a:lnTo>
                    <a:pt x="7323" y="5106"/>
                  </a:lnTo>
                  <a:cubicBezTo>
                    <a:pt x="7323" y="4675"/>
                    <a:pt x="6972" y="4324"/>
                    <a:pt x="6541" y="4314"/>
                  </a:cubicBezTo>
                  <a:lnTo>
                    <a:pt x="6541" y="3150"/>
                  </a:lnTo>
                  <a:lnTo>
                    <a:pt x="6541" y="1776"/>
                  </a:lnTo>
                  <a:cubicBezTo>
                    <a:pt x="6541" y="883"/>
                    <a:pt x="5818" y="161"/>
                    <a:pt x="4926" y="151"/>
                  </a:cubicBezTo>
                  <a:lnTo>
                    <a:pt x="4464" y="151"/>
                  </a:lnTo>
                  <a:cubicBezTo>
                    <a:pt x="4173" y="151"/>
                    <a:pt x="4173" y="592"/>
                    <a:pt x="4464" y="592"/>
                  </a:cubicBezTo>
                  <a:lnTo>
                    <a:pt x="4926" y="592"/>
                  </a:lnTo>
                  <a:cubicBezTo>
                    <a:pt x="5578" y="592"/>
                    <a:pt x="6109" y="1124"/>
                    <a:pt x="6119" y="1776"/>
                  </a:cubicBezTo>
                  <a:lnTo>
                    <a:pt x="6119" y="3110"/>
                  </a:lnTo>
                  <a:lnTo>
                    <a:pt x="4193" y="3110"/>
                  </a:lnTo>
                  <a:cubicBezTo>
                    <a:pt x="4123" y="3110"/>
                    <a:pt x="4063" y="3090"/>
                    <a:pt x="4013" y="3050"/>
                  </a:cubicBezTo>
                  <a:lnTo>
                    <a:pt x="3130" y="2358"/>
                  </a:lnTo>
                  <a:cubicBezTo>
                    <a:pt x="3056" y="2301"/>
                    <a:pt x="2968" y="2274"/>
                    <a:pt x="2882" y="2274"/>
                  </a:cubicBezTo>
                  <a:cubicBezTo>
                    <a:pt x="2724" y="2274"/>
                    <a:pt x="2570" y="2363"/>
                    <a:pt x="2498" y="2518"/>
                  </a:cubicBezTo>
                  <a:lnTo>
                    <a:pt x="2308" y="2939"/>
                  </a:lnTo>
                  <a:cubicBezTo>
                    <a:pt x="2268" y="3040"/>
                    <a:pt x="2157" y="3110"/>
                    <a:pt x="2047" y="3110"/>
                  </a:cubicBezTo>
                  <a:lnTo>
                    <a:pt x="1545" y="3110"/>
                  </a:lnTo>
                  <a:lnTo>
                    <a:pt x="1545" y="1766"/>
                  </a:lnTo>
                  <a:cubicBezTo>
                    <a:pt x="1545" y="1505"/>
                    <a:pt x="1746" y="1294"/>
                    <a:pt x="2007" y="1294"/>
                  </a:cubicBezTo>
                  <a:lnTo>
                    <a:pt x="2749" y="1294"/>
                  </a:lnTo>
                  <a:cubicBezTo>
                    <a:pt x="2869" y="1294"/>
                    <a:pt x="2960" y="1204"/>
                    <a:pt x="2970" y="1084"/>
                  </a:cubicBezTo>
                  <a:lnTo>
                    <a:pt x="2970" y="833"/>
                  </a:lnTo>
                  <a:cubicBezTo>
                    <a:pt x="2970" y="693"/>
                    <a:pt x="3080" y="582"/>
                    <a:pt x="3220" y="582"/>
                  </a:cubicBezTo>
                  <a:lnTo>
                    <a:pt x="3602" y="582"/>
                  </a:lnTo>
                  <a:cubicBezTo>
                    <a:pt x="3893" y="582"/>
                    <a:pt x="3893" y="151"/>
                    <a:pt x="3602" y="151"/>
                  </a:cubicBezTo>
                  <a:lnTo>
                    <a:pt x="3220" y="151"/>
                  </a:lnTo>
                  <a:cubicBezTo>
                    <a:pt x="2839" y="151"/>
                    <a:pt x="2528" y="452"/>
                    <a:pt x="2528" y="833"/>
                  </a:cubicBezTo>
                  <a:lnTo>
                    <a:pt x="2528" y="863"/>
                  </a:lnTo>
                  <a:lnTo>
                    <a:pt x="1997" y="863"/>
                  </a:lnTo>
                  <a:cubicBezTo>
                    <a:pt x="1505" y="863"/>
                    <a:pt x="1104" y="1264"/>
                    <a:pt x="1104" y="1766"/>
                  </a:cubicBezTo>
                  <a:lnTo>
                    <a:pt x="1104" y="4314"/>
                  </a:lnTo>
                  <a:cubicBezTo>
                    <a:pt x="673" y="4324"/>
                    <a:pt x="322" y="4675"/>
                    <a:pt x="322" y="5106"/>
                  </a:cubicBezTo>
                  <a:lnTo>
                    <a:pt x="322" y="5387"/>
                  </a:lnTo>
                  <a:cubicBezTo>
                    <a:pt x="322" y="5828"/>
                    <a:pt x="683" y="6189"/>
                    <a:pt x="1124" y="6189"/>
                  </a:cubicBezTo>
                  <a:cubicBezTo>
                    <a:pt x="1244" y="7112"/>
                    <a:pt x="1826" y="7905"/>
                    <a:pt x="2669" y="8306"/>
                  </a:cubicBezTo>
                  <a:lnTo>
                    <a:pt x="2669" y="8717"/>
                  </a:lnTo>
                  <a:lnTo>
                    <a:pt x="2217" y="8717"/>
                  </a:lnTo>
                  <a:cubicBezTo>
                    <a:pt x="2077" y="8717"/>
                    <a:pt x="1947" y="8737"/>
                    <a:pt x="1826" y="8757"/>
                  </a:cubicBezTo>
                  <a:cubicBezTo>
                    <a:pt x="1716" y="8567"/>
                    <a:pt x="1505" y="8456"/>
                    <a:pt x="1295" y="8446"/>
                  </a:cubicBezTo>
                  <a:lnTo>
                    <a:pt x="763" y="8446"/>
                  </a:lnTo>
                  <a:cubicBezTo>
                    <a:pt x="342" y="8446"/>
                    <a:pt x="1" y="8787"/>
                    <a:pt x="1" y="9209"/>
                  </a:cubicBezTo>
                  <a:lnTo>
                    <a:pt x="1" y="10392"/>
                  </a:lnTo>
                  <a:cubicBezTo>
                    <a:pt x="1" y="10693"/>
                    <a:pt x="171" y="10964"/>
                    <a:pt x="442" y="11084"/>
                  </a:cubicBezTo>
                  <a:lnTo>
                    <a:pt x="442" y="13411"/>
                  </a:lnTo>
                  <a:cubicBezTo>
                    <a:pt x="442" y="13532"/>
                    <a:pt x="542" y="13632"/>
                    <a:pt x="663" y="13632"/>
                  </a:cubicBezTo>
                  <a:lnTo>
                    <a:pt x="7002" y="13632"/>
                  </a:lnTo>
                  <a:cubicBezTo>
                    <a:pt x="7122" y="13632"/>
                    <a:pt x="7213" y="13532"/>
                    <a:pt x="7213" y="13411"/>
                  </a:cubicBezTo>
                  <a:lnTo>
                    <a:pt x="7213" y="10492"/>
                  </a:lnTo>
                  <a:cubicBezTo>
                    <a:pt x="7213" y="9971"/>
                    <a:pt x="6992" y="9479"/>
                    <a:pt x="6601" y="9148"/>
                  </a:cubicBezTo>
                  <a:lnTo>
                    <a:pt x="9670" y="9148"/>
                  </a:lnTo>
                  <a:cubicBezTo>
                    <a:pt x="9550" y="9319"/>
                    <a:pt x="9500" y="9529"/>
                    <a:pt x="9530" y="9740"/>
                  </a:cubicBezTo>
                  <a:lnTo>
                    <a:pt x="9730" y="11054"/>
                  </a:lnTo>
                  <a:cubicBezTo>
                    <a:pt x="9752" y="11237"/>
                    <a:pt x="9908" y="11356"/>
                    <a:pt x="10076" y="11356"/>
                  </a:cubicBezTo>
                  <a:cubicBezTo>
                    <a:pt x="10139" y="11356"/>
                    <a:pt x="10202" y="11340"/>
                    <a:pt x="10262" y="11305"/>
                  </a:cubicBezTo>
                  <a:lnTo>
                    <a:pt x="11295" y="10653"/>
                  </a:lnTo>
                  <a:lnTo>
                    <a:pt x="12338" y="11305"/>
                  </a:lnTo>
                  <a:cubicBezTo>
                    <a:pt x="12395" y="11340"/>
                    <a:pt x="12458" y="11356"/>
                    <a:pt x="12519" y="11356"/>
                  </a:cubicBezTo>
                  <a:cubicBezTo>
                    <a:pt x="12684" y="11356"/>
                    <a:pt x="12841" y="11240"/>
                    <a:pt x="12870" y="11064"/>
                  </a:cubicBezTo>
                  <a:lnTo>
                    <a:pt x="13070" y="9740"/>
                  </a:lnTo>
                  <a:cubicBezTo>
                    <a:pt x="13101" y="9529"/>
                    <a:pt x="13050" y="9319"/>
                    <a:pt x="12930" y="9158"/>
                  </a:cubicBezTo>
                  <a:lnTo>
                    <a:pt x="12930" y="9158"/>
                  </a:lnTo>
                  <a:cubicBezTo>
                    <a:pt x="13662" y="9168"/>
                    <a:pt x="14244" y="9760"/>
                    <a:pt x="14254" y="10492"/>
                  </a:cubicBezTo>
                  <a:lnTo>
                    <a:pt x="14254" y="13191"/>
                  </a:lnTo>
                  <a:lnTo>
                    <a:pt x="13632" y="13191"/>
                  </a:lnTo>
                  <a:lnTo>
                    <a:pt x="13632" y="11736"/>
                  </a:lnTo>
                  <a:cubicBezTo>
                    <a:pt x="13632" y="11591"/>
                    <a:pt x="13524" y="11518"/>
                    <a:pt x="13417" y="11518"/>
                  </a:cubicBezTo>
                  <a:cubicBezTo>
                    <a:pt x="13309" y="11518"/>
                    <a:pt x="13201" y="11591"/>
                    <a:pt x="13201" y="11736"/>
                  </a:cubicBezTo>
                  <a:lnTo>
                    <a:pt x="13201" y="13191"/>
                  </a:lnTo>
                  <a:lnTo>
                    <a:pt x="9389" y="13191"/>
                  </a:lnTo>
                  <a:lnTo>
                    <a:pt x="9389" y="10683"/>
                  </a:lnTo>
                  <a:cubicBezTo>
                    <a:pt x="9389" y="10563"/>
                    <a:pt x="9289" y="10472"/>
                    <a:pt x="9179" y="10472"/>
                  </a:cubicBezTo>
                  <a:lnTo>
                    <a:pt x="7855" y="10472"/>
                  </a:lnTo>
                  <a:cubicBezTo>
                    <a:pt x="7564" y="10472"/>
                    <a:pt x="7564" y="10904"/>
                    <a:pt x="7855" y="10904"/>
                  </a:cubicBezTo>
                  <a:lnTo>
                    <a:pt x="8958" y="10904"/>
                  </a:lnTo>
                  <a:lnTo>
                    <a:pt x="8958" y="13411"/>
                  </a:lnTo>
                  <a:cubicBezTo>
                    <a:pt x="8958" y="13532"/>
                    <a:pt x="9058" y="13632"/>
                    <a:pt x="9179" y="13632"/>
                  </a:cubicBezTo>
                  <a:lnTo>
                    <a:pt x="14465" y="13632"/>
                  </a:lnTo>
                  <a:cubicBezTo>
                    <a:pt x="14585" y="13632"/>
                    <a:pt x="14685" y="13532"/>
                    <a:pt x="14685" y="13411"/>
                  </a:cubicBezTo>
                  <a:lnTo>
                    <a:pt x="14685" y="10492"/>
                  </a:lnTo>
                  <a:cubicBezTo>
                    <a:pt x="14685" y="9509"/>
                    <a:pt x="13883" y="8717"/>
                    <a:pt x="12910" y="8717"/>
                  </a:cubicBezTo>
                  <a:lnTo>
                    <a:pt x="12589" y="8717"/>
                  </a:lnTo>
                  <a:lnTo>
                    <a:pt x="12449" y="8547"/>
                  </a:lnTo>
                  <a:lnTo>
                    <a:pt x="12449" y="8296"/>
                  </a:lnTo>
                  <a:cubicBezTo>
                    <a:pt x="12719" y="8175"/>
                    <a:pt x="12960" y="8005"/>
                    <a:pt x="13171" y="7804"/>
                  </a:cubicBezTo>
                  <a:cubicBezTo>
                    <a:pt x="13622" y="7383"/>
                    <a:pt x="13913" y="6801"/>
                    <a:pt x="13993" y="6189"/>
                  </a:cubicBezTo>
                  <a:cubicBezTo>
                    <a:pt x="14435" y="6189"/>
                    <a:pt x="14796" y="5828"/>
                    <a:pt x="14796" y="5387"/>
                  </a:cubicBezTo>
                  <a:lnTo>
                    <a:pt x="14796" y="5106"/>
                  </a:lnTo>
                  <a:cubicBezTo>
                    <a:pt x="14796" y="4675"/>
                    <a:pt x="14445" y="4324"/>
                    <a:pt x="14013" y="4304"/>
                  </a:cubicBezTo>
                  <a:lnTo>
                    <a:pt x="14013" y="2408"/>
                  </a:lnTo>
                  <a:cubicBezTo>
                    <a:pt x="14013" y="1074"/>
                    <a:pt x="12940" y="1"/>
                    <a:pt x="11616"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 name="Google Shape;1825;p69"/>
            <p:cNvSpPr/>
            <p:nvPr/>
          </p:nvSpPr>
          <p:spPr>
            <a:xfrm>
              <a:off x="2424883" y="1893141"/>
              <a:ext cx="61660" cy="27659"/>
            </a:xfrm>
            <a:custGeom>
              <a:avLst/>
              <a:gdLst/>
              <a:ahLst/>
              <a:cxnLst/>
              <a:rect l="l" t="t" r="r" b="b"/>
              <a:pathLst>
                <a:path w="2392" h="1073" extrusionOk="0">
                  <a:moveTo>
                    <a:pt x="2150" y="1"/>
                  </a:moveTo>
                  <a:cubicBezTo>
                    <a:pt x="2060" y="1"/>
                    <a:pt x="1979" y="52"/>
                    <a:pt x="1940" y="145"/>
                  </a:cubicBezTo>
                  <a:cubicBezTo>
                    <a:pt x="1810" y="476"/>
                    <a:pt x="1509" y="641"/>
                    <a:pt x="1207" y="641"/>
                  </a:cubicBezTo>
                  <a:cubicBezTo>
                    <a:pt x="905" y="641"/>
                    <a:pt x="601" y="476"/>
                    <a:pt x="466" y="145"/>
                  </a:cubicBezTo>
                  <a:cubicBezTo>
                    <a:pt x="426" y="46"/>
                    <a:pt x="349" y="5"/>
                    <a:pt x="272" y="5"/>
                  </a:cubicBezTo>
                  <a:cubicBezTo>
                    <a:pt x="136" y="5"/>
                    <a:pt x="1" y="133"/>
                    <a:pt x="65" y="305"/>
                  </a:cubicBezTo>
                  <a:cubicBezTo>
                    <a:pt x="275" y="817"/>
                    <a:pt x="742" y="1073"/>
                    <a:pt x="1207" y="1073"/>
                  </a:cubicBezTo>
                  <a:cubicBezTo>
                    <a:pt x="1672" y="1073"/>
                    <a:pt x="2136" y="817"/>
                    <a:pt x="2342" y="305"/>
                  </a:cubicBezTo>
                  <a:cubicBezTo>
                    <a:pt x="2392" y="185"/>
                    <a:pt x="2342" y="54"/>
                    <a:pt x="2231" y="14"/>
                  </a:cubicBezTo>
                  <a:cubicBezTo>
                    <a:pt x="2204" y="5"/>
                    <a:pt x="2176" y="1"/>
                    <a:pt x="215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 name="Google Shape;1826;p69"/>
            <p:cNvSpPr/>
            <p:nvPr/>
          </p:nvSpPr>
          <p:spPr>
            <a:xfrm>
              <a:off x="2418000" y="1854707"/>
              <a:ext cx="11136" cy="14435"/>
            </a:xfrm>
            <a:custGeom>
              <a:avLst/>
              <a:gdLst/>
              <a:ahLst/>
              <a:cxnLst/>
              <a:rect l="l" t="t" r="r" b="b"/>
              <a:pathLst>
                <a:path w="432" h="560" extrusionOk="0">
                  <a:moveTo>
                    <a:pt x="211" y="1"/>
                  </a:moveTo>
                  <a:cubicBezTo>
                    <a:pt x="91" y="1"/>
                    <a:pt x="1" y="101"/>
                    <a:pt x="1" y="221"/>
                  </a:cubicBezTo>
                  <a:lnTo>
                    <a:pt x="1" y="342"/>
                  </a:lnTo>
                  <a:cubicBezTo>
                    <a:pt x="1" y="487"/>
                    <a:pt x="108" y="560"/>
                    <a:pt x="216" y="560"/>
                  </a:cubicBezTo>
                  <a:cubicBezTo>
                    <a:pt x="324" y="560"/>
                    <a:pt x="432" y="487"/>
                    <a:pt x="432" y="342"/>
                  </a:cubicBezTo>
                  <a:lnTo>
                    <a:pt x="432" y="221"/>
                  </a:lnTo>
                  <a:cubicBezTo>
                    <a:pt x="432" y="101"/>
                    <a:pt x="332" y="1"/>
                    <a:pt x="211"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 name="Google Shape;1827;p69"/>
            <p:cNvSpPr/>
            <p:nvPr/>
          </p:nvSpPr>
          <p:spPr>
            <a:xfrm>
              <a:off x="2482521" y="1854707"/>
              <a:ext cx="11265" cy="14435"/>
            </a:xfrm>
            <a:custGeom>
              <a:avLst/>
              <a:gdLst/>
              <a:ahLst/>
              <a:cxnLst/>
              <a:rect l="l" t="t" r="r" b="b"/>
              <a:pathLst>
                <a:path w="437" h="560" extrusionOk="0">
                  <a:moveTo>
                    <a:pt x="216" y="1"/>
                  </a:moveTo>
                  <a:cubicBezTo>
                    <a:pt x="96" y="1"/>
                    <a:pt x="5" y="101"/>
                    <a:pt x="5" y="221"/>
                  </a:cubicBezTo>
                  <a:lnTo>
                    <a:pt x="5" y="342"/>
                  </a:lnTo>
                  <a:cubicBezTo>
                    <a:pt x="0" y="487"/>
                    <a:pt x="108" y="560"/>
                    <a:pt x="217" y="560"/>
                  </a:cubicBezTo>
                  <a:cubicBezTo>
                    <a:pt x="326" y="560"/>
                    <a:pt x="437" y="487"/>
                    <a:pt x="437" y="342"/>
                  </a:cubicBezTo>
                  <a:lnTo>
                    <a:pt x="437" y="221"/>
                  </a:lnTo>
                  <a:cubicBezTo>
                    <a:pt x="437" y="101"/>
                    <a:pt x="336" y="1"/>
                    <a:pt x="216"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 name="Google Shape;1828;p69"/>
            <p:cNvSpPr/>
            <p:nvPr/>
          </p:nvSpPr>
          <p:spPr>
            <a:xfrm>
              <a:off x="2232093" y="1893141"/>
              <a:ext cx="61814" cy="27659"/>
            </a:xfrm>
            <a:custGeom>
              <a:avLst/>
              <a:gdLst/>
              <a:ahLst/>
              <a:cxnLst/>
              <a:rect l="l" t="t" r="r" b="b"/>
              <a:pathLst>
                <a:path w="2398" h="1073" extrusionOk="0">
                  <a:moveTo>
                    <a:pt x="2150" y="1"/>
                  </a:moveTo>
                  <a:cubicBezTo>
                    <a:pt x="2062" y="1"/>
                    <a:pt x="1978" y="52"/>
                    <a:pt x="1947" y="145"/>
                  </a:cubicBezTo>
                  <a:cubicBezTo>
                    <a:pt x="1811" y="476"/>
                    <a:pt x="1508" y="641"/>
                    <a:pt x="1206" y="641"/>
                  </a:cubicBezTo>
                  <a:cubicBezTo>
                    <a:pt x="903" y="641"/>
                    <a:pt x="602" y="476"/>
                    <a:pt x="472" y="145"/>
                  </a:cubicBezTo>
                  <a:cubicBezTo>
                    <a:pt x="432" y="46"/>
                    <a:pt x="354" y="5"/>
                    <a:pt x="275" y="5"/>
                  </a:cubicBezTo>
                  <a:cubicBezTo>
                    <a:pt x="138" y="5"/>
                    <a:pt x="1" y="133"/>
                    <a:pt x="71" y="305"/>
                  </a:cubicBezTo>
                  <a:cubicBezTo>
                    <a:pt x="276" y="817"/>
                    <a:pt x="740" y="1073"/>
                    <a:pt x="1206" y="1073"/>
                  </a:cubicBezTo>
                  <a:cubicBezTo>
                    <a:pt x="1671" y="1073"/>
                    <a:pt x="2137" y="817"/>
                    <a:pt x="2348" y="305"/>
                  </a:cubicBezTo>
                  <a:cubicBezTo>
                    <a:pt x="2398" y="185"/>
                    <a:pt x="2338" y="54"/>
                    <a:pt x="2227" y="14"/>
                  </a:cubicBezTo>
                  <a:cubicBezTo>
                    <a:pt x="2202" y="5"/>
                    <a:pt x="2176" y="1"/>
                    <a:pt x="215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 name="Google Shape;1829;p69"/>
            <p:cNvSpPr/>
            <p:nvPr/>
          </p:nvSpPr>
          <p:spPr>
            <a:xfrm>
              <a:off x="2225365" y="1854707"/>
              <a:ext cx="11162" cy="14435"/>
            </a:xfrm>
            <a:custGeom>
              <a:avLst/>
              <a:gdLst/>
              <a:ahLst/>
              <a:cxnLst/>
              <a:rect l="l" t="t" r="r" b="b"/>
              <a:pathLst>
                <a:path w="433" h="560" extrusionOk="0">
                  <a:moveTo>
                    <a:pt x="212" y="1"/>
                  </a:moveTo>
                  <a:cubicBezTo>
                    <a:pt x="91" y="1"/>
                    <a:pt x="1" y="101"/>
                    <a:pt x="1" y="221"/>
                  </a:cubicBezTo>
                  <a:lnTo>
                    <a:pt x="1" y="342"/>
                  </a:lnTo>
                  <a:cubicBezTo>
                    <a:pt x="1" y="487"/>
                    <a:pt x="109" y="560"/>
                    <a:pt x="217" y="560"/>
                  </a:cubicBezTo>
                  <a:cubicBezTo>
                    <a:pt x="324" y="560"/>
                    <a:pt x="432" y="487"/>
                    <a:pt x="432" y="342"/>
                  </a:cubicBezTo>
                  <a:lnTo>
                    <a:pt x="432" y="221"/>
                  </a:lnTo>
                  <a:cubicBezTo>
                    <a:pt x="432" y="101"/>
                    <a:pt x="332" y="1"/>
                    <a:pt x="21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 name="Google Shape;1830;p69"/>
            <p:cNvSpPr/>
            <p:nvPr/>
          </p:nvSpPr>
          <p:spPr>
            <a:xfrm>
              <a:off x="2289757" y="1854707"/>
              <a:ext cx="11394" cy="14435"/>
            </a:xfrm>
            <a:custGeom>
              <a:avLst/>
              <a:gdLst/>
              <a:ahLst/>
              <a:cxnLst/>
              <a:rect l="l" t="t" r="r" b="b"/>
              <a:pathLst>
                <a:path w="442" h="560" extrusionOk="0">
                  <a:moveTo>
                    <a:pt x="221" y="1"/>
                  </a:moveTo>
                  <a:cubicBezTo>
                    <a:pt x="101" y="1"/>
                    <a:pt x="0" y="101"/>
                    <a:pt x="0" y="221"/>
                  </a:cubicBezTo>
                  <a:lnTo>
                    <a:pt x="0" y="342"/>
                  </a:lnTo>
                  <a:cubicBezTo>
                    <a:pt x="0" y="487"/>
                    <a:pt x="111" y="560"/>
                    <a:pt x="221" y="560"/>
                  </a:cubicBezTo>
                  <a:cubicBezTo>
                    <a:pt x="331" y="560"/>
                    <a:pt x="442" y="487"/>
                    <a:pt x="442" y="342"/>
                  </a:cubicBezTo>
                  <a:lnTo>
                    <a:pt x="442" y="221"/>
                  </a:lnTo>
                  <a:cubicBezTo>
                    <a:pt x="442" y="101"/>
                    <a:pt x="342" y="1"/>
                    <a:pt x="221"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31" name="Google Shape;1831;p69"/>
          <p:cNvGrpSpPr/>
          <p:nvPr/>
        </p:nvGrpSpPr>
        <p:grpSpPr>
          <a:xfrm>
            <a:off x="1527259" y="1712519"/>
            <a:ext cx="380631" cy="381378"/>
            <a:chOff x="1527259" y="1712519"/>
            <a:chExt cx="380631" cy="381378"/>
          </a:xfrm>
        </p:grpSpPr>
        <p:sp>
          <p:nvSpPr>
            <p:cNvPr id="1832" name="Google Shape;1832;p69"/>
            <p:cNvSpPr/>
            <p:nvPr/>
          </p:nvSpPr>
          <p:spPr>
            <a:xfrm>
              <a:off x="1591754" y="1847464"/>
              <a:ext cx="31294" cy="15698"/>
            </a:xfrm>
            <a:custGeom>
              <a:avLst/>
              <a:gdLst/>
              <a:ahLst/>
              <a:cxnLst/>
              <a:rect l="l" t="t" r="r" b="b"/>
              <a:pathLst>
                <a:path w="1214" h="609" extrusionOk="0">
                  <a:moveTo>
                    <a:pt x="647" y="1"/>
                  </a:moveTo>
                  <a:cubicBezTo>
                    <a:pt x="457" y="1"/>
                    <a:pt x="269" y="84"/>
                    <a:pt x="146" y="242"/>
                  </a:cubicBezTo>
                  <a:cubicBezTo>
                    <a:pt x="1" y="409"/>
                    <a:pt x="157" y="609"/>
                    <a:pt x="319" y="609"/>
                  </a:cubicBezTo>
                  <a:cubicBezTo>
                    <a:pt x="380" y="609"/>
                    <a:pt x="441" y="581"/>
                    <a:pt x="488" y="512"/>
                  </a:cubicBezTo>
                  <a:cubicBezTo>
                    <a:pt x="528" y="460"/>
                    <a:pt x="587" y="434"/>
                    <a:pt x="646" y="434"/>
                  </a:cubicBezTo>
                  <a:cubicBezTo>
                    <a:pt x="688" y="434"/>
                    <a:pt x="731" y="447"/>
                    <a:pt x="768" y="472"/>
                  </a:cubicBezTo>
                  <a:cubicBezTo>
                    <a:pt x="814" y="508"/>
                    <a:pt x="861" y="524"/>
                    <a:pt x="906" y="524"/>
                  </a:cubicBezTo>
                  <a:cubicBezTo>
                    <a:pt x="1083" y="524"/>
                    <a:pt x="1214" y="276"/>
                    <a:pt x="1029" y="131"/>
                  </a:cubicBezTo>
                  <a:lnTo>
                    <a:pt x="1039" y="131"/>
                  </a:lnTo>
                  <a:cubicBezTo>
                    <a:pt x="922" y="43"/>
                    <a:pt x="784" y="1"/>
                    <a:pt x="647"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 name="Google Shape;1833;p69"/>
            <p:cNvSpPr/>
            <p:nvPr/>
          </p:nvSpPr>
          <p:spPr>
            <a:xfrm>
              <a:off x="1649161" y="1840504"/>
              <a:ext cx="31294" cy="15698"/>
            </a:xfrm>
            <a:custGeom>
              <a:avLst/>
              <a:gdLst/>
              <a:ahLst/>
              <a:cxnLst/>
              <a:rect l="l" t="t" r="r" b="b"/>
              <a:pathLst>
                <a:path w="1214" h="609" extrusionOk="0">
                  <a:moveTo>
                    <a:pt x="647" y="0"/>
                  </a:moveTo>
                  <a:cubicBezTo>
                    <a:pt x="456" y="0"/>
                    <a:pt x="269" y="83"/>
                    <a:pt x="146" y="241"/>
                  </a:cubicBezTo>
                  <a:cubicBezTo>
                    <a:pt x="0" y="409"/>
                    <a:pt x="152" y="608"/>
                    <a:pt x="314" y="608"/>
                  </a:cubicBezTo>
                  <a:cubicBezTo>
                    <a:pt x="375" y="608"/>
                    <a:pt x="438" y="580"/>
                    <a:pt x="487" y="512"/>
                  </a:cubicBezTo>
                  <a:cubicBezTo>
                    <a:pt x="529" y="458"/>
                    <a:pt x="588" y="429"/>
                    <a:pt x="648" y="429"/>
                  </a:cubicBezTo>
                  <a:cubicBezTo>
                    <a:pt x="690" y="429"/>
                    <a:pt x="731" y="443"/>
                    <a:pt x="768" y="472"/>
                  </a:cubicBezTo>
                  <a:cubicBezTo>
                    <a:pt x="812" y="507"/>
                    <a:pt x="858" y="523"/>
                    <a:pt x="901" y="523"/>
                  </a:cubicBezTo>
                  <a:cubicBezTo>
                    <a:pt x="1077" y="523"/>
                    <a:pt x="1214" y="275"/>
                    <a:pt x="1029" y="130"/>
                  </a:cubicBezTo>
                  <a:lnTo>
                    <a:pt x="1039" y="130"/>
                  </a:lnTo>
                  <a:cubicBezTo>
                    <a:pt x="922" y="43"/>
                    <a:pt x="784" y="0"/>
                    <a:pt x="647"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 name="Google Shape;1834;p69"/>
            <p:cNvSpPr/>
            <p:nvPr/>
          </p:nvSpPr>
          <p:spPr>
            <a:xfrm>
              <a:off x="1619310" y="1874040"/>
              <a:ext cx="51735" cy="40342"/>
            </a:xfrm>
            <a:custGeom>
              <a:avLst/>
              <a:gdLst/>
              <a:ahLst/>
              <a:cxnLst/>
              <a:rect l="l" t="t" r="r" b="b"/>
              <a:pathLst>
                <a:path w="2007" h="1565" extrusionOk="0">
                  <a:moveTo>
                    <a:pt x="1505" y="454"/>
                  </a:moveTo>
                  <a:lnTo>
                    <a:pt x="1515" y="555"/>
                  </a:lnTo>
                  <a:cubicBezTo>
                    <a:pt x="1545" y="836"/>
                    <a:pt x="1344" y="1096"/>
                    <a:pt x="1053" y="1136"/>
                  </a:cubicBezTo>
                  <a:cubicBezTo>
                    <a:pt x="1035" y="1138"/>
                    <a:pt x="1016" y="1139"/>
                    <a:pt x="998" y="1139"/>
                  </a:cubicBezTo>
                  <a:cubicBezTo>
                    <a:pt x="739" y="1139"/>
                    <a:pt x="509" y="947"/>
                    <a:pt x="472" y="675"/>
                  </a:cubicBezTo>
                  <a:lnTo>
                    <a:pt x="462" y="575"/>
                  </a:lnTo>
                  <a:lnTo>
                    <a:pt x="1505" y="454"/>
                  </a:lnTo>
                  <a:close/>
                  <a:moveTo>
                    <a:pt x="1592" y="1"/>
                  </a:moveTo>
                  <a:cubicBezTo>
                    <a:pt x="1580" y="1"/>
                    <a:pt x="1567" y="2"/>
                    <a:pt x="1555" y="3"/>
                  </a:cubicBezTo>
                  <a:lnTo>
                    <a:pt x="311" y="153"/>
                  </a:lnTo>
                  <a:cubicBezTo>
                    <a:pt x="131" y="174"/>
                    <a:pt x="0" y="344"/>
                    <a:pt x="20" y="525"/>
                  </a:cubicBezTo>
                  <a:lnTo>
                    <a:pt x="50" y="725"/>
                  </a:lnTo>
                  <a:cubicBezTo>
                    <a:pt x="106" y="1210"/>
                    <a:pt x="517" y="1564"/>
                    <a:pt x="1001" y="1564"/>
                  </a:cubicBezTo>
                  <a:cubicBezTo>
                    <a:pt x="1038" y="1564"/>
                    <a:pt x="1076" y="1562"/>
                    <a:pt x="1114" y="1558"/>
                  </a:cubicBezTo>
                  <a:cubicBezTo>
                    <a:pt x="1635" y="1488"/>
                    <a:pt x="2006" y="1016"/>
                    <a:pt x="1946" y="495"/>
                  </a:cubicBezTo>
                  <a:lnTo>
                    <a:pt x="1916" y="294"/>
                  </a:lnTo>
                  <a:cubicBezTo>
                    <a:pt x="1897" y="126"/>
                    <a:pt x="1757" y="1"/>
                    <a:pt x="159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 name="Google Shape;1835;p69"/>
            <p:cNvSpPr/>
            <p:nvPr/>
          </p:nvSpPr>
          <p:spPr>
            <a:xfrm>
              <a:off x="1527259" y="1712519"/>
              <a:ext cx="189026" cy="234524"/>
            </a:xfrm>
            <a:custGeom>
              <a:avLst/>
              <a:gdLst/>
              <a:ahLst/>
              <a:cxnLst/>
              <a:rect l="l" t="t" r="r" b="b"/>
              <a:pathLst>
                <a:path w="7333" h="9098" extrusionOk="0">
                  <a:moveTo>
                    <a:pt x="5946" y="0"/>
                  </a:moveTo>
                  <a:cubicBezTo>
                    <a:pt x="5869" y="0"/>
                    <a:pt x="5795" y="47"/>
                    <a:pt x="5758" y="120"/>
                  </a:cubicBezTo>
                  <a:cubicBezTo>
                    <a:pt x="5527" y="572"/>
                    <a:pt x="4966" y="893"/>
                    <a:pt x="4253" y="983"/>
                  </a:cubicBezTo>
                  <a:lnTo>
                    <a:pt x="3000" y="1133"/>
                  </a:lnTo>
                  <a:cubicBezTo>
                    <a:pt x="2714" y="1152"/>
                    <a:pt x="2754" y="1569"/>
                    <a:pt x="3007" y="1569"/>
                  </a:cubicBezTo>
                  <a:cubicBezTo>
                    <a:pt x="3020" y="1569"/>
                    <a:pt x="3035" y="1567"/>
                    <a:pt x="3050" y="1565"/>
                  </a:cubicBezTo>
                  <a:lnTo>
                    <a:pt x="4304" y="1414"/>
                  </a:lnTo>
                  <a:cubicBezTo>
                    <a:pt x="5066" y="1314"/>
                    <a:pt x="5698" y="983"/>
                    <a:pt x="6039" y="491"/>
                  </a:cubicBezTo>
                  <a:cubicBezTo>
                    <a:pt x="6751" y="873"/>
                    <a:pt x="6921" y="1665"/>
                    <a:pt x="6841" y="2257"/>
                  </a:cubicBezTo>
                  <a:cubicBezTo>
                    <a:pt x="6761" y="2879"/>
                    <a:pt x="6440" y="3340"/>
                    <a:pt x="6049" y="3390"/>
                  </a:cubicBezTo>
                  <a:lnTo>
                    <a:pt x="1836" y="3902"/>
                  </a:lnTo>
                  <a:cubicBezTo>
                    <a:pt x="1485" y="3942"/>
                    <a:pt x="1234" y="4263"/>
                    <a:pt x="1274" y="4614"/>
                  </a:cubicBezTo>
                  <a:lnTo>
                    <a:pt x="1324" y="5035"/>
                  </a:lnTo>
                  <a:lnTo>
                    <a:pt x="1003" y="5075"/>
                  </a:lnTo>
                  <a:lnTo>
                    <a:pt x="672" y="2397"/>
                  </a:lnTo>
                  <a:cubicBezTo>
                    <a:pt x="632" y="2106"/>
                    <a:pt x="843" y="1836"/>
                    <a:pt x="1134" y="1795"/>
                  </a:cubicBezTo>
                  <a:lnTo>
                    <a:pt x="2187" y="1675"/>
                  </a:lnTo>
                  <a:cubicBezTo>
                    <a:pt x="2451" y="1626"/>
                    <a:pt x="2410" y="1243"/>
                    <a:pt x="2156" y="1243"/>
                  </a:cubicBezTo>
                  <a:cubicBezTo>
                    <a:pt x="2150" y="1243"/>
                    <a:pt x="2144" y="1243"/>
                    <a:pt x="2137" y="1244"/>
                  </a:cubicBezTo>
                  <a:lnTo>
                    <a:pt x="1084" y="1374"/>
                  </a:lnTo>
                  <a:cubicBezTo>
                    <a:pt x="552" y="1434"/>
                    <a:pt x="171" y="1916"/>
                    <a:pt x="241" y="2447"/>
                  </a:cubicBezTo>
                  <a:lnTo>
                    <a:pt x="582" y="5226"/>
                  </a:lnTo>
                  <a:cubicBezTo>
                    <a:pt x="0" y="5647"/>
                    <a:pt x="291" y="6570"/>
                    <a:pt x="1013" y="6580"/>
                  </a:cubicBezTo>
                  <a:lnTo>
                    <a:pt x="1104" y="6580"/>
                  </a:lnTo>
                  <a:lnTo>
                    <a:pt x="1515" y="6530"/>
                  </a:lnTo>
                  <a:lnTo>
                    <a:pt x="1555" y="6861"/>
                  </a:lnTo>
                  <a:cubicBezTo>
                    <a:pt x="1706" y="8125"/>
                    <a:pt x="2789" y="9088"/>
                    <a:pt x="4073" y="9098"/>
                  </a:cubicBezTo>
                  <a:cubicBezTo>
                    <a:pt x="4183" y="9098"/>
                    <a:pt x="4283" y="9088"/>
                    <a:pt x="4394" y="9078"/>
                  </a:cubicBezTo>
                  <a:cubicBezTo>
                    <a:pt x="5026" y="8997"/>
                    <a:pt x="5618" y="8676"/>
                    <a:pt x="6029" y="8185"/>
                  </a:cubicBezTo>
                  <a:cubicBezTo>
                    <a:pt x="6170" y="8021"/>
                    <a:pt x="6024" y="7824"/>
                    <a:pt x="5865" y="7824"/>
                  </a:cubicBezTo>
                  <a:cubicBezTo>
                    <a:pt x="5811" y="7824"/>
                    <a:pt x="5754" y="7847"/>
                    <a:pt x="5708" y="7904"/>
                  </a:cubicBezTo>
                  <a:cubicBezTo>
                    <a:pt x="5269" y="8424"/>
                    <a:pt x="4679" y="8660"/>
                    <a:pt x="4097" y="8660"/>
                  </a:cubicBezTo>
                  <a:cubicBezTo>
                    <a:pt x="3095" y="8660"/>
                    <a:pt x="2116" y="7958"/>
                    <a:pt x="1976" y="6791"/>
                  </a:cubicBezTo>
                  <a:lnTo>
                    <a:pt x="1906" y="6259"/>
                  </a:lnTo>
                  <a:cubicBezTo>
                    <a:pt x="1897" y="6150"/>
                    <a:pt x="1806" y="6066"/>
                    <a:pt x="1699" y="6066"/>
                  </a:cubicBezTo>
                  <a:cubicBezTo>
                    <a:pt x="1688" y="6066"/>
                    <a:pt x="1677" y="6067"/>
                    <a:pt x="1665" y="6068"/>
                  </a:cubicBezTo>
                  <a:lnTo>
                    <a:pt x="1054" y="6149"/>
                  </a:lnTo>
                  <a:lnTo>
                    <a:pt x="1013" y="6149"/>
                  </a:lnTo>
                  <a:cubicBezTo>
                    <a:pt x="662" y="6139"/>
                    <a:pt x="572" y="5667"/>
                    <a:pt x="893" y="5537"/>
                  </a:cubicBezTo>
                  <a:cubicBezTo>
                    <a:pt x="913" y="5527"/>
                    <a:pt x="943" y="5517"/>
                    <a:pt x="973" y="5517"/>
                  </a:cubicBezTo>
                  <a:lnTo>
                    <a:pt x="1595" y="5437"/>
                  </a:lnTo>
                  <a:cubicBezTo>
                    <a:pt x="1716" y="5426"/>
                    <a:pt x="1796" y="5316"/>
                    <a:pt x="1786" y="5196"/>
                  </a:cubicBezTo>
                  <a:lnTo>
                    <a:pt x="1706" y="4564"/>
                  </a:lnTo>
                  <a:cubicBezTo>
                    <a:pt x="1686" y="4443"/>
                    <a:pt x="1766" y="4343"/>
                    <a:pt x="1886" y="4333"/>
                  </a:cubicBezTo>
                  <a:lnTo>
                    <a:pt x="5888" y="3842"/>
                  </a:lnTo>
                  <a:lnTo>
                    <a:pt x="6189" y="6279"/>
                  </a:lnTo>
                  <a:cubicBezTo>
                    <a:pt x="6229" y="6590"/>
                    <a:pt x="6189" y="6911"/>
                    <a:pt x="6089" y="7212"/>
                  </a:cubicBezTo>
                  <a:cubicBezTo>
                    <a:pt x="6033" y="7380"/>
                    <a:pt x="6171" y="7498"/>
                    <a:pt x="6305" y="7498"/>
                  </a:cubicBezTo>
                  <a:cubicBezTo>
                    <a:pt x="6386" y="7498"/>
                    <a:pt x="6466" y="7455"/>
                    <a:pt x="6500" y="7352"/>
                  </a:cubicBezTo>
                  <a:cubicBezTo>
                    <a:pt x="6631" y="6981"/>
                    <a:pt x="6661" y="6600"/>
                    <a:pt x="6621" y="6219"/>
                  </a:cubicBezTo>
                  <a:lnTo>
                    <a:pt x="6310" y="3761"/>
                  </a:lnTo>
                  <a:cubicBezTo>
                    <a:pt x="6801" y="3591"/>
                    <a:pt x="7172" y="3029"/>
                    <a:pt x="7273" y="2307"/>
                  </a:cubicBezTo>
                  <a:cubicBezTo>
                    <a:pt x="7333" y="1866"/>
                    <a:pt x="7263" y="1414"/>
                    <a:pt x="7082" y="1003"/>
                  </a:cubicBezTo>
                  <a:cubicBezTo>
                    <a:pt x="6871" y="552"/>
                    <a:pt x="6500" y="191"/>
                    <a:pt x="6029" y="20"/>
                  </a:cubicBezTo>
                  <a:cubicBezTo>
                    <a:pt x="6002" y="7"/>
                    <a:pt x="5974" y="0"/>
                    <a:pt x="5946"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 name="Google Shape;1836;p69"/>
            <p:cNvSpPr/>
            <p:nvPr/>
          </p:nvSpPr>
          <p:spPr>
            <a:xfrm>
              <a:off x="1811765" y="1994602"/>
              <a:ext cx="31371" cy="15698"/>
            </a:xfrm>
            <a:custGeom>
              <a:avLst/>
              <a:gdLst/>
              <a:ahLst/>
              <a:cxnLst/>
              <a:rect l="l" t="t" r="r" b="b"/>
              <a:pathLst>
                <a:path w="1217" h="609" extrusionOk="0">
                  <a:moveTo>
                    <a:pt x="566" y="0"/>
                  </a:moveTo>
                  <a:cubicBezTo>
                    <a:pt x="431" y="0"/>
                    <a:pt x="295" y="43"/>
                    <a:pt x="178" y="131"/>
                  </a:cubicBezTo>
                  <a:cubicBezTo>
                    <a:pt x="1" y="275"/>
                    <a:pt x="133" y="523"/>
                    <a:pt x="311" y="523"/>
                  </a:cubicBezTo>
                  <a:cubicBezTo>
                    <a:pt x="355" y="523"/>
                    <a:pt x="402" y="508"/>
                    <a:pt x="448" y="472"/>
                  </a:cubicBezTo>
                  <a:cubicBezTo>
                    <a:pt x="486" y="447"/>
                    <a:pt x="529" y="434"/>
                    <a:pt x="571" y="434"/>
                  </a:cubicBezTo>
                  <a:cubicBezTo>
                    <a:pt x="630" y="434"/>
                    <a:pt x="688" y="459"/>
                    <a:pt x="729" y="512"/>
                  </a:cubicBezTo>
                  <a:cubicBezTo>
                    <a:pt x="776" y="580"/>
                    <a:pt x="837" y="608"/>
                    <a:pt x="898" y="608"/>
                  </a:cubicBezTo>
                  <a:cubicBezTo>
                    <a:pt x="1060" y="608"/>
                    <a:pt x="1216" y="409"/>
                    <a:pt x="1070" y="241"/>
                  </a:cubicBezTo>
                  <a:cubicBezTo>
                    <a:pt x="942" y="83"/>
                    <a:pt x="755" y="0"/>
                    <a:pt x="566"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 name="Google Shape;1837;p69"/>
            <p:cNvSpPr/>
            <p:nvPr/>
          </p:nvSpPr>
          <p:spPr>
            <a:xfrm>
              <a:off x="1754333" y="1987436"/>
              <a:ext cx="31036" cy="15389"/>
            </a:xfrm>
            <a:custGeom>
              <a:avLst/>
              <a:gdLst/>
              <a:ahLst/>
              <a:cxnLst/>
              <a:rect l="l" t="t" r="r" b="b"/>
              <a:pathLst>
                <a:path w="1204" h="597" extrusionOk="0">
                  <a:moveTo>
                    <a:pt x="574" y="0"/>
                  </a:moveTo>
                  <a:cubicBezTo>
                    <a:pt x="436" y="0"/>
                    <a:pt x="297" y="45"/>
                    <a:pt x="179" y="138"/>
                  </a:cubicBezTo>
                  <a:cubicBezTo>
                    <a:pt x="0" y="276"/>
                    <a:pt x="137" y="525"/>
                    <a:pt x="318" y="525"/>
                  </a:cubicBezTo>
                  <a:cubicBezTo>
                    <a:pt x="360" y="525"/>
                    <a:pt x="406" y="511"/>
                    <a:pt x="450" y="479"/>
                  </a:cubicBezTo>
                  <a:cubicBezTo>
                    <a:pt x="487" y="449"/>
                    <a:pt x="530" y="436"/>
                    <a:pt x="573" y="436"/>
                  </a:cubicBezTo>
                  <a:cubicBezTo>
                    <a:pt x="632" y="436"/>
                    <a:pt x="690" y="462"/>
                    <a:pt x="730" y="509"/>
                  </a:cubicBezTo>
                  <a:cubicBezTo>
                    <a:pt x="779" y="571"/>
                    <a:pt x="840" y="597"/>
                    <a:pt x="898" y="597"/>
                  </a:cubicBezTo>
                  <a:cubicBezTo>
                    <a:pt x="1057" y="597"/>
                    <a:pt x="1203" y="409"/>
                    <a:pt x="1071" y="248"/>
                  </a:cubicBezTo>
                  <a:cubicBezTo>
                    <a:pt x="949" y="85"/>
                    <a:pt x="763" y="0"/>
                    <a:pt x="574"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 name="Google Shape;1838;p69"/>
            <p:cNvSpPr/>
            <p:nvPr/>
          </p:nvSpPr>
          <p:spPr>
            <a:xfrm>
              <a:off x="1763510" y="2021333"/>
              <a:ext cx="52071" cy="40316"/>
            </a:xfrm>
            <a:custGeom>
              <a:avLst/>
              <a:gdLst/>
              <a:ahLst/>
              <a:cxnLst/>
              <a:rect l="l" t="t" r="r" b="b"/>
              <a:pathLst>
                <a:path w="2020" h="1564" extrusionOk="0">
                  <a:moveTo>
                    <a:pt x="525" y="448"/>
                  </a:moveTo>
                  <a:lnTo>
                    <a:pt x="1558" y="568"/>
                  </a:lnTo>
                  <a:cubicBezTo>
                    <a:pt x="1558" y="739"/>
                    <a:pt x="1478" y="909"/>
                    <a:pt x="1347" y="1019"/>
                  </a:cubicBezTo>
                  <a:cubicBezTo>
                    <a:pt x="1248" y="1095"/>
                    <a:pt x="1138" y="1128"/>
                    <a:pt x="1031" y="1128"/>
                  </a:cubicBezTo>
                  <a:cubicBezTo>
                    <a:pt x="738" y="1128"/>
                    <a:pt x="468" y="876"/>
                    <a:pt x="505" y="538"/>
                  </a:cubicBezTo>
                  <a:lnTo>
                    <a:pt x="525" y="448"/>
                  </a:lnTo>
                  <a:close/>
                  <a:moveTo>
                    <a:pt x="412" y="0"/>
                  </a:moveTo>
                  <a:cubicBezTo>
                    <a:pt x="347" y="0"/>
                    <a:pt x="279" y="27"/>
                    <a:pt x="224" y="67"/>
                  </a:cubicBezTo>
                  <a:cubicBezTo>
                    <a:pt x="74" y="197"/>
                    <a:pt x="104" y="357"/>
                    <a:pt x="74" y="488"/>
                  </a:cubicBezTo>
                  <a:cubicBezTo>
                    <a:pt x="0" y="1103"/>
                    <a:pt x="500" y="1564"/>
                    <a:pt x="1036" y="1564"/>
                  </a:cubicBezTo>
                  <a:cubicBezTo>
                    <a:pt x="1234" y="1564"/>
                    <a:pt x="1437" y="1501"/>
                    <a:pt x="1618" y="1361"/>
                  </a:cubicBezTo>
                  <a:cubicBezTo>
                    <a:pt x="2009" y="1050"/>
                    <a:pt x="1969" y="618"/>
                    <a:pt x="1999" y="518"/>
                  </a:cubicBezTo>
                  <a:cubicBezTo>
                    <a:pt x="2019" y="337"/>
                    <a:pt x="1889" y="177"/>
                    <a:pt x="1709" y="157"/>
                  </a:cubicBezTo>
                  <a:lnTo>
                    <a:pt x="465" y="6"/>
                  </a:lnTo>
                  <a:cubicBezTo>
                    <a:pt x="448" y="2"/>
                    <a:pt x="430" y="0"/>
                    <a:pt x="41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 name="Google Shape;1839;p69"/>
            <p:cNvSpPr/>
            <p:nvPr/>
          </p:nvSpPr>
          <p:spPr>
            <a:xfrm>
              <a:off x="1704118" y="1861306"/>
              <a:ext cx="203771" cy="232590"/>
            </a:xfrm>
            <a:custGeom>
              <a:avLst/>
              <a:gdLst/>
              <a:ahLst/>
              <a:cxnLst/>
              <a:rect l="l" t="t" r="r" b="b"/>
              <a:pathLst>
                <a:path w="7905" h="9023" extrusionOk="0">
                  <a:moveTo>
                    <a:pt x="1847" y="0"/>
                  </a:moveTo>
                  <a:cubicBezTo>
                    <a:pt x="1831" y="0"/>
                    <a:pt x="1814" y="2"/>
                    <a:pt x="1796" y="6"/>
                  </a:cubicBezTo>
                  <a:cubicBezTo>
                    <a:pt x="963" y="106"/>
                    <a:pt x="301" y="748"/>
                    <a:pt x="161" y="1570"/>
                  </a:cubicBezTo>
                  <a:cubicBezTo>
                    <a:pt x="0" y="2553"/>
                    <a:pt x="622" y="3486"/>
                    <a:pt x="1575" y="3717"/>
                  </a:cubicBezTo>
                  <a:lnTo>
                    <a:pt x="1274" y="6164"/>
                  </a:lnTo>
                  <a:cubicBezTo>
                    <a:pt x="1234" y="6485"/>
                    <a:pt x="1264" y="6816"/>
                    <a:pt x="1344" y="7127"/>
                  </a:cubicBezTo>
                  <a:cubicBezTo>
                    <a:pt x="1377" y="7236"/>
                    <a:pt x="1461" y="7283"/>
                    <a:pt x="1546" y="7283"/>
                  </a:cubicBezTo>
                  <a:cubicBezTo>
                    <a:pt x="1673" y="7283"/>
                    <a:pt x="1802" y="7179"/>
                    <a:pt x="1766" y="7017"/>
                  </a:cubicBezTo>
                  <a:cubicBezTo>
                    <a:pt x="1695" y="6756"/>
                    <a:pt x="1675" y="6485"/>
                    <a:pt x="1705" y="6214"/>
                  </a:cubicBezTo>
                  <a:lnTo>
                    <a:pt x="2006" y="3777"/>
                  </a:lnTo>
                  <a:lnTo>
                    <a:pt x="6009" y="4268"/>
                  </a:lnTo>
                  <a:cubicBezTo>
                    <a:pt x="6119" y="4289"/>
                    <a:pt x="6199" y="4389"/>
                    <a:pt x="6189" y="4499"/>
                  </a:cubicBezTo>
                  <a:lnTo>
                    <a:pt x="6119" y="5141"/>
                  </a:lnTo>
                  <a:cubicBezTo>
                    <a:pt x="6099" y="5251"/>
                    <a:pt x="6179" y="5362"/>
                    <a:pt x="6299" y="5382"/>
                  </a:cubicBezTo>
                  <a:lnTo>
                    <a:pt x="6921" y="5452"/>
                  </a:lnTo>
                  <a:cubicBezTo>
                    <a:pt x="7292" y="5522"/>
                    <a:pt x="7262" y="6064"/>
                    <a:pt x="6881" y="6084"/>
                  </a:cubicBezTo>
                  <a:lnTo>
                    <a:pt x="6841" y="6084"/>
                  </a:lnTo>
                  <a:lnTo>
                    <a:pt x="6229" y="6004"/>
                  </a:lnTo>
                  <a:cubicBezTo>
                    <a:pt x="6222" y="6003"/>
                    <a:pt x="6216" y="6003"/>
                    <a:pt x="6209" y="6003"/>
                  </a:cubicBezTo>
                  <a:cubicBezTo>
                    <a:pt x="6097" y="6003"/>
                    <a:pt x="5998" y="6081"/>
                    <a:pt x="5989" y="6194"/>
                  </a:cubicBezTo>
                  <a:lnTo>
                    <a:pt x="5918" y="6736"/>
                  </a:lnTo>
                  <a:cubicBezTo>
                    <a:pt x="5783" y="7912"/>
                    <a:pt x="4800" y="8608"/>
                    <a:pt x="3802" y="8608"/>
                  </a:cubicBezTo>
                  <a:cubicBezTo>
                    <a:pt x="3174" y="8608"/>
                    <a:pt x="2540" y="8333"/>
                    <a:pt x="2107" y="7729"/>
                  </a:cubicBezTo>
                  <a:cubicBezTo>
                    <a:pt x="2076" y="7673"/>
                    <a:pt x="2027" y="7650"/>
                    <a:pt x="1974" y="7650"/>
                  </a:cubicBezTo>
                  <a:cubicBezTo>
                    <a:pt x="1819" y="7650"/>
                    <a:pt x="1629" y="7845"/>
                    <a:pt x="1756" y="7980"/>
                  </a:cubicBezTo>
                  <a:cubicBezTo>
                    <a:pt x="2167" y="8551"/>
                    <a:pt x="2799" y="8913"/>
                    <a:pt x="3501" y="9003"/>
                  </a:cubicBezTo>
                  <a:cubicBezTo>
                    <a:pt x="3601" y="9013"/>
                    <a:pt x="3712" y="9023"/>
                    <a:pt x="3812" y="9023"/>
                  </a:cubicBezTo>
                  <a:cubicBezTo>
                    <a:pt x="5106" y="9023"/>
                    <a:pt x="6189" y="8060"/>
                    <a:pt x="6340" y="6776"/>
                  </a:cubicBezTo>
                  <a:lnTo>
                    <a:pt x="6380" y="6455"/>
                  </a:lnTo>
                  <a:cubicBezTo>
                    <a:pt x="6771" y="6505"/>
                    <a:pt x="6801" y="6515"/>
                    <a:pt x="6881" y="6515"/>
                  </a:cubicBezTo>
                  <a:cubicBezTo>
                    <a:pt x="7613" y="6505"/>
                    <a:pt x="7904" y="5572"/>
                    <a:pt x="7323" y="5151"/>
                  </a:cubicBezTo>
                  <a:lnTo>
                    <a:pt x="7654" y="2383"/>
                  </a:lnTo>
                  <a:cubicBezTo>
                    <a:pt x="7684" y="2122"/>
                    <a:pt x="7613" y="1871"/>
                    <a:pt x="7463" y="1671"/>
                  </a:cubicBezTo>
                  <a:cubicBezTo>
                    <a:pt x="7303" y="1470"/>
                    <a:pt x="7072" y="1340"/>
                    <a:pt x="6811" y="1310"/>
                  </a:cubicBezTo>
                  <a:lnTo>
                    <a:pt x="3832" y="938"/>
                  </a:lnTo>
                  <a:cubicBezTo>
                    <a:pt x="3722" y="928"/>
                    <a:pt x="3621" y="868"/>
                    <a:pt x="3551" y="778"/>
                  </a:cubicBezTo>
                  <a:cubicBezTo>
                    <a:pt x="3350" y="487"/>
                    <a:pt x="3070" y="266"/>
                    <a:pt x="2749" y="136"/>
                  </a:cubicBezTo>
                  <a:cubicBezTo>
                    <a:pt x="2716" y="123"/>
                    <a:pt x="2686" y="117"/>
                    <a:pt x="2657" y="117"/>
                  </a:cubicBezTo>
                  <a:cubicBezTo>
                    <a:pt x="2444" y="117"/>
                    <a:pt x="2340" y="440"/>
                    <a:pt x="2578" y="537"/>
                  </a:cubicBezTo>
                  <a:cubicBezTo>
                    <a:pt x="2829" y="637"/>
                    <a:pt x="3050" y="808"/>
                    <a:pt x="3210" y="1029"/>
                  </a:cubicBezTo>
                  <a:cubicBezTo>
                    <a:pt x="3340" y="1219"/>
                    <a:pt x="3551" y="1350"/>
                    <a:pt x="3782" y="1380"/>
                  </a:cubicBezTo>
                  <a:lnTo>
                    <a:pt x="6761" y="1741"/>
                  </a:lnTo>
                  <a:cubicBezTo>
                    <a:pt x="7052" y="1781"/>
                    <a:pt x="7262" y="2042"/>
                    <a:pt x="7232" y="2343"/>
                  </a:cubicBezTo>
                  <a:lnTo>
                    <a:pt x="6901" y="5011"/>
                  </a:lnTo>
                  <a:lnTo>
                    <a:pt x="6570" y="4971"/>
                  </a:lnTo>
                  <a:lnTo>
                    <a:pt x="6620" y="4549"/>
                  </a:lnTo>
                  <a:cubicBezTo>
                    <a:pt x="6661" y="4198"/>
                    <a:pt x="6410" y="3877"/>
                    <a:pt x="6069" y="3837"/>
                  </a:cubicBezTo>
                  <a:lnTo>
                    <a:pt x="1856" y="3326"/>
                  </a:lnTo>
                  <a:cubicBezTo>
                    <a:pt x="1033" y="3215"/>
                    <a:pt x="462" y="2453"/>
                    <a:pt x="602" y="1641"/>
                  </a:cubicBezTo>
                  <a:cubicBezTo>
                    <a:pt x="702" y="1009"/>
                    <a:pt x="1214" y="517"/>
                    <a:pt x="1856" y="437"/>
                  </a:cubicBezTo>
                  <a:cubicBezTo>
                    <a:pt x="2139" y="418"/>
                    <a:pt x="2103" y="0"/>
                    <a:pt x="1847"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 name="Google Shape;1840;p69"/>
            <p:cNvSpPr/>
            <p:nvPr/>
          </p:nvSpPr>
          <p:spPr>
            <a:xfrm>
              <a:off x="1811662" y="1759305"/>
              <a:ext cx="11162" cy="25030"/>
            </a:xfrm>
            <a:custGeom>
              <a:avLst/>
              <a:gdLst/>
              <a:ahLst/>
              <a:cxnLst/>
              <a:rect l="l" t="t" r="r" b="b"/>
              <a:pathLst>
                <a:path w="433" h="971" extrusionOk="0">
                  <a:moveTo>
                    <a:pt x="222" y="1"/>
                  </a:moveTo>
                  <a:cubicBezTo>
                    <a:pt x="101" y="1"/>
                    <a:pt x="1" y="101"/>
                    <a:pt x="1" y="221"/>
                  </a:cubicBezTo>
                  <a:lnTo>
                    <a:pt x="1" y="753"/>
                  </a:lnTo>
                  <a:cubicBezTo>
                    <a:pt x="1" y="898"/>
                    <a:pt x="109" y="971"/>
                    <a:pt x="217" y="971"/>
                  </a:cubicBezTo>
                  <a:cubicBezTo>
                    <a:pt x="324" y="971"/>
                    <a:pt x="432" y="898"/>
                    <a:pt x="432" y="753"/>
                  </a:cubicBezTo>
                  <a:lnTo>
                    <a:pt x="432" y="221"/>
                  </a:lnTo>
                  <a:cubicBezTo>
                    <a:pt x="432" y="101"/>
                    <a:pt x="342" y="1"/>
                    <a:pt x="2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 name="Google Shape;1841;p69"/>
            <p:cNvSpPr/>
            <p:nvPr/>
          </p:nvSpPr>
          <p:spPr>
            <a:xfrm>
              <a:off x="1811662" y="1801451"/>
              <a:ext cx="11162" cy="24850"/>
            </a:xfrm>
            <a:custGeom>
              <a:avLst/>
              <a:gdLst/>
              <a:ahLst/>
              <a:cxnLst/>
              <a:rect l="l" t="t" r="r" b="b"/>
              <a:pathLst>
                <a:path w="433" h="964" extrusionOk="0">
                  <a:moveTo>
                    <a:pt x="222" y="0"/>
                  </a:moveTo>
                  <a:cubicBezTo>
                    <a:pt x="101" y="0"/>
                    <a:pt x="1" y="101"/>
                    <a:pt x="1" y="221"/>
                  </a:cubicBezTo>
                  <a:lnTo>
                    <a:pt x="1" y="753"/>
                  </a:lnTo>
                  <a:cubicBezTo>
                    <a:pt x="1" y="893"/>
                    <a:pt x="109" y="963"/>
                    <a:pt x="217" y="963"/>
                  </a:cubicBezTo>
                  <a:cubicBezTo>
                    <a:pt x="324" y="963"/>
                    <a:pt x="432" y="893"/>
                    <a:pt x="432" y="753"/>
                  </a:cubicBezTo>
                  <a:lnTo>
                    <a:pt x="432" y="221"/>
                  </a:lnTo>
                  <a:cubicBezTo>
                    <a:pt x="432" y="101"/>
                    <a:pt x="342" y="0"/>
                    <a:pt x="2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 name="Google Shape;1842;p69"/>
            <p:cNvSpPr/>
            <p:nvPr/>
          </p:nvSpPr>
          <p:spPr>
            <a:xfrm>
              <a:off x="1824087" y="1787222"/>
              <a:ext cx="28458" cy="11162"/>
            </a:xfrm>
            <a:custGeom>
              <a:avLst/>
              <a:gdLst/>
              <a:ahLst/>
              <a:cxnLst/>
              <a:rect l="l" t="t" r="r" b="b"/>
              <a:pathLst>
                <a:path w="1104" h="433" extrusionOk="0">
                  <a:moveTo>
                    <a:pt x="291" y="1"/>
                  </a:moveTo>
                  <a:cubicBezTo>
                    <a:pt x="0" y="1"/>
                    <a:pt x="0" y="432"/>
                    <a:pt x="291" y="432"/>
                  </a:cubicBezTo>
                  <a:lnTo>
                    <a:pt x="813" y="432"/>
                  </a:lnTo>
                  <a:cubicBezTo>
                    <a:pt x="1104" y="432"/>
                    <a:pt x="1104" y="1"/>
                    <a:pt x="813"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 name="Google Shape;1843;p69"/>
            <p:cNvSpPr/>
            <p:nvPr/>
          </p:nvSpPr>
          <p:spPr>
            <a:xfrm>
              <a:off x="1781941" y="1787222"/>
              <a:ext cx="28716" cy="11162"/>
            </a:xfrm>
            <a:custGeom>
              <a:avLst/>
              <a:gdLst/>
              <a:ahLst/>
              <a:cxnLst/>
              <a:rect l="l" t="t" r="r" b="b"/>
              <a:pathLst>
                <a:path w="1114" h="433" extrusionOk="0">
                  <a:moveTo>
                    <a:pt x="291" y="1"/>
                  </a:moveTo>
                  <a:cubicBezTo>
                    <a:pt x="0" y="1"/>
                    <a:pt x="0" y="432"/>
                    <a:pt x="291" y="432"/>
                  </a:cubicBezTo>
                  <a:lnTo>
                    <a:pt x="823" y="432"/>
                  </a:lnTo>
                  <a:cubicBezTo>
                    <a:pt x="1114" y="432"/>
                    <a:pt x="1114" y="1"/>
                    <a:pt x="823"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 name="Google Shape;1844;p69"/>
            <p:cNvSpPr/>
            <p:nvPr/>
          </p:nvSpPr>
          <p:spPr>
            <a:xfrm>
              <a:off x="1612067" y="1980347"/>
              <a:ext cx="11136" cy="24798"/>
            </a:xfrm>
            <a:custGeom>
              <a:avLst/>
              <a:gdLst/>
              <a:ahLst/>
              <a:cxnLst/>
              <a:rect l="l" t="t" r="r" b="b"/>
              <a:pathLst>
                <a:path w="432" h="962" extrusionOk="0">
                  <a:moveTo>
                    <a:pt x="228" y="1"/>
                  </a:moveTo>
                  <a:cubicBezTo>
                    <a:pt x="222" y="1"/>
                    <a:pt x="217" y="1"/>
                    <a:pt x="211" y="2"/>
                  </a:cubicBezTo>
                  <a:cubicBezTo>
                    <a:pt x="91" y="2"/>
                    <a:pt x="0" y="92"/>
                    <a:pt x="0" y="212"/>
                  </a:cubicBezTo>
                  <a:lnTo>
                    <a:pt x="0" y="744"/>
                  </a:lnTo>
                  <a:cubicBezTo>
                    <a:pt x="0" y="889"/>
                    <a:pt x="108" y="962"/>
                    <a:pt x="216" y="962"/>
                  </a:cubicBezTo>
                  <a:cubicBezTo>
                    <a:pt x="324" y="962"/>
                    <a:pt x="432" y="889"/>
                    <a:pt x="432" y="744"/>
                  </a:cubicBezTo>
                  <a:lnTo>
                    <a:pt x="432" y="212"/>
                  </a:lnTo>
                  <a:cubicBezTo>
                    <a:pt x="432" y="97"/>
                    <a:pt x="341" y="1"/>
                    <a:pt x="228"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 name="Google Shape;1845;p69"/>
            <p:cNvSpPr/>
            <p:nvPr/>
          </p:nvSpPr>
          <p:spPr>
            <a:xfrm>
              <a:off x="1612067" y="2022261"/>
              <a:ext cx="11136" cy="24850"/>
            </a:xfrm>
            <a:custGeom>
              <a:avLst/>
              <a:gdLst/>
              <a:ahLst/>
              <a:cxnLst/>
              <a:rect l="l" t="t" r="r" b="b"/>
              <a:pathLst>
                <a:path w="432" h="964" extrusionOk="0">
                  <a:moveTo>
                    <a:pt x="211" y="0"/>
                  </a:moveTo>
                  <a:cubicBezTo>
                    <a:pt x="91" y="0"/>
                    <a:pt x="0" y="101"/>
                    <a:pt x="0" y="221"/>
                  </a:cubicBezTo>
                  <a:lnTo>
                    <a:pt x="0" y="753"/>
                  </a:lnTo>
                  <a:cubicBezTo>
                    <a:pt x="0" y="893"/>
                    <a:pt x="108" y="963"/>
                    <a:pt x="216" y="963"/>
                  </a:cubicBezTo>
                  <a:cubicBezTo>
                    <a:pt x="324" y="963"/>
                    <a:pt x="432" y="893"/>
                    <a:pt x="432" y="753"/>
                  </a:cubicBezTo>
                  <a:lnTo>
                    <a:pt x="432" y="221"/>
                  </a:lnTo>
                  <a:cubicBezTo>
                    <a:pt x="432" y="101"/>
                    <a:pt x="331" y="0"/>
                    <a:pt x="211"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 name="Google Shape;1846;p69"/>
            <p:cNvSpPr/>
            <p:nvPr/>
          </p:nvSpPr>
          <p:spPr>
            <a:xfrm>
              <a:off x="1624208" y="2008032"/>
              <a:ext cx="28742" cy="11162"/>
            </a:xfrm>
            <a:custGeom>
              <a:avLst/>
              <a:gdLst/>
              <a:ahLst/>
              <a:cxnLst/>
              <a:rect l="l" t="t" r="r" b="b"/>
              <a:pathLst>
                <a:path w="1115" h="433" extrusionOk="0">
                  <a:moveTo>
                    <a:pt x="292" y="1"/>
                  </a:moveTo>
                  <a:cubicBezTo>
                    <a:pt x="1" y="1"/>
                    <a:pt x="1" y="432"/>
                    <a:pt x="292" y="432"/>
                  </a:cubicBezTo>
                  <a:lnTo>
                    <a:pt x="823" y="432"/>
                  </a:lnTo>
                  <a:cubicBezTo>
                    <a:pt x="1114" y="432"/>
                    <a:pt x="1114" y="1"/>
                    <a:pt x="823"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 name="Google Shape;1847;p69"/>
            <p:cNvSpPr/>
            <p:nvPr/>
          </p:nvSpPr>
          <p:spPr>
            <a:xfrm>
              <a:off x="1582320" y="2008032"/>
              <a:ext cx="28484" cy="11162"/>
            </a:xfrm>
            <a:custGeom>
              <a:avLst/>
              <a:gdLst/>
              <a:ahLst/>
              <a:cxnLst/>
              <a:rect l="l" t="t" r="r" b="b"/>
              <a:pathLst>
                <a:path w="1105" h="433" extrusionOk="0">
                  <a:moveTo>
                    <a:pt x="292" y="1"/>
                  </a:moveTo>
                  <a:cubicBezTo>
                    <a:pt x="1" y="1"/>
                    <a:pt x="1" y="432"/>
                    <a:pt x="292" y="432"/>
                  </a:cubicBezTo>
                  <a:lnTo>
                    <a:pt x="823" y="432"/>
                  </a:lnTo>
                  <a:cubicBezTo>
                    <a:pt x="827" y="432"/>
                    <a:pt x="830" y="432"/>
                    <a:pt x="833" y="432"/>
                  </a:cubicBezTo>
                  <a:cubicBezTo>
                    <a:pt x="1104" y="432"/>
                    <a:pt x="1101" y="1"/>
                    <a:pt x="823"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48" name="Google Shape;1848;p69"/>
          <p:cNvGrpSpPr/>
          <p:nvPr/>
        </p:nvGrpSpPr>
        <p:grpSpPr>
          <a:xfrm>
            <a:off x="887049" y="1783613"/>
            <a:ext cx="385296" cy="310542"/>
            <a:chOff x="887049" y="1783613"/>
            <a:chExt cx="385296" cy="310542"/>
          </a:xfrm>
        </p:grpSpPr>
        <p:sp>
          <p:nvSpPr>
            <p:cNvPr id="1849" name="Google Shape;1849;p69"/>
            <p:cNvSpPr/>
            <p:nvPr/>
          </p:nvSpPr>
          <p:spPr>
            <a:xfrm>
              <a:off x="887049" y="1812252"/>
              <a:ext cx="385296" cy="281903"/>
            </a:xfrm>
            <a:custGeom>
              <a:avLst/>
              <a:gdLst/>
              <a:ahLst/>
              <a:cxnLst/>
              <a:rect l="l" t="t" r="r" b="b"/>
              <a:pathLst>
                <a:path w="14947" h="10936" extrusionOk="0">
                  <a:moveTo>
                    <a:pt x="5698" y="2881"/>
                  </a:moveTo>
                  <a:lnTo>
                    <a:pt x="5698" y="4276"/>
                  </a:lnTo>
                  <a:cubicBezTo>
                    <a:pt x="5658" y="4286"/>
                    <a:pt x="5618" y="4306"/>
                    <a:pt x="5578" y="4336"/>
                  </a:cubicBezTo>
                  <a:lnTo>
                    <a:pt x="4846" y="4827"/>
                  </a:lnTo>
                  <a:lnTo>
                    <a:pt x="4645" y="4687"/>
                  </a:lnTo>
                  <a:lnTo>
                    <a:pt x="5698" y="2881"/>
                  </a:lnTo>
                  <a:close/>
                  <a:moveTo>
                    <a:pt x="6129" y="2881"/>
                  </a:moveTo>
                  <a:lnTo>
                    <a:pt x="7173" y="4697"/>
                  </a:lnTo>
                  <a:lnTo>
                    <a:pt x="6972" y="4827"/>
                  </a:lnTo>
                  <a:lnTo>
                    <a:pt x="6240" y="4336"/>
                  </a:lnTo>
                  <a:cubicBezTo>
                    <a:pt x="6200" y="4316"/>
                    <a:pt x="6160" y="4296"/>
                    <a:pt x="6119" y="4276"/>
                  </a:cubicBezTo>
                  <a:lnTo>
                    <a:pt x="6129" y="2881"/>
                  </a:lnTo>
                  <a:close/>
                  <a:moveTo>
                    <a:pt x="5698" y="4787"/>
                  </a:moveTo>
                  <a:lnTo>
                    <a:pt x="5698" y="5158"/>
                  </a:lnTo>
                  <a:lnTo>
                    <a:pt x="4946" y="5670"/>
                  </a:lnTo>
                  <a:cubicBezTo>
                    <a:pt x="4916" y="5685"/>
                    <a:pt x="4883" y="5693"/>
                    <a:pt x="4852" y="5693"/>
                  </a:cubicBezTo>
                  <a:cubicBezTo>
                    <a:pt x="4820" y="5693"/>
                    <a:pt x="4790" y="5685"/>
                    <a:pt x="4765" y="5670"/>
                  </a:cubicBezTo>
                  <a:lnTo>
                    <a:pt x="4284" y="5339"/>
                  </a:lnTo>
                  <a:lnTo>
                    <a:pt x="4434" y="5068"/>
                  </a:lnTo>
                  <a:lnTo>
                    <a:pt x="4735" y="5269"/>
                  </a:lnTo>
                  <a:cubicBezTo>
                    <a:pt x="4770" y="5294"/>
                    <a:pt x="4813" y="5306"/>
                    <a:pt x="4856" y="5306"/>
                  </a:cubicBezTo>
                  <a:cubicBezTo>
                    <a:pt x="4898" y="5306"/>
                    <a:pt x="4941" y="5294"/>
                    <a:pt x="4976" y="5269"/>
                  </a:cubicBezTo>
                  <a:lnTo>
                    <a:pt x="5698" y="4787"/>
                  </a:lnTo>
                  <a:close/>
                  <a:moveTo>
                    <a:pt x="6129" y="4777"/>
                  </a:moveTo>
                  <a:lnTo>
                    <a:pt x="6852" y="5269"/>
                  </a:lnTo>
                  <a:cubicBezTo>
                    <a:pt x="6887" y="5294"/>
                    <a:pt x="6929" y="5306"/>
                    <a:pt x="6972" y="5306"/>
                  </a:cubicBezTo>
                  <a:cubicBezTo>
                    <a:pt x="7015" y="5306"/>
                    <a:pt x="7057" y="5294"/>
                    <a:pt x="7092" y="5269"/>
                  </a:cubicBezTo>
                  <a:lnTo>
                    <a:pt x="7393" y="5068"/>
                  </a:lnTo>
                  <a:lnTo>
                    <a:pt x="7534" y="5309"/>
                  </a:lnTo>
                  <a:lnTo>
                    <a:pt x="7544" y="5339"/>
                  </a:lnTo>
                  <a:lnTo>
                    <a:pt x="7062" y="5670"/>
                  </a:lnTo>
                  <a:cubicBezTo>
                    <a:pt x="7032" y="5685"/>
                    <a:pt x="7002" y="5693"/>
                    <a:pt x="6972" y="5693"/>
                  </a:cubicBezTo>
                  <a:cubicBezTo>
                    <a:pt x="6942" y="5693"/>
                    <a:pt x="6912" y="5685"/>
                    <a:pt x="6882" y="5670"/>
                  </a:cubicBezTo>
                  <a:lnTo>
                    <a:pt x="6129" y="5158"/>
                  </a:lnTo>
                  <a:lnTo>
                    <a:pt x="6129" y="4787"/>
                  </a:lnTo>
                  <a:lnTo>
                    <a:pt x="6129" y="4777"/>
                  </a:lnTo>
                  <a:close/>
                  <a:moveTo>
                    <a:pt x="6129" y="7385"/>
                  </a:moveTo>
                  <a:lnTo>
                    <a:pt x="7443" y="9612"/>
                  </a:lnTo>
                  <a:lnTo>
                    <a:pt x="6129" y="10344"/>
                  </a:lnTo>
                  <a:lnTo>
                    <a:pt x="6129" y="8418"/>
                  </a:lnTo>
                  <a:lnTo>
                    <a:pt x="6129" y="7385"/>
                  </a:lnTo>
                  <a:close/>
                  <a:moveTo>
                    <a:pt x="5698" y="7455"/>
                  </a:moveTo>
                  <a:lnTo>
                    <a:pt x="5698" y="8418"/>
                  </a:lnTo>
                  <a:lnTo>
                    <a:pt x="5698" y="10495"/>
                  </a:lnTo>
                  <a:lnTo>
                    <a:pt x="4063" y="10495"/>
                  </a:lnTo>
                  <a:lnTo>
                    <a:pt x="5698" y="7455"/>
                  </a:lnTo>
                  <a:close/>
                  <a:moveTo>
                    <a:pt x="6129" y="5690"/>
                  </a:moveTo>
                  <a:lnTo>
                    <a:pt x="6641" y="6041"/>
                  </a:lnTo>
                  <a:cubicBezTo>
                    <a:pt x="6741" y="6106"/>
                    <a:pt x="6857" y="6139"/>
                    <a:pt x="6972" y="6139"/>
                  </a:cubicBezTo>
                  <a:cubicBezTo>
                    <a:pt x="7087" y="6139"/>
                    <a:pt x="7203" y="6106"/>
                    <a:pt x="7303" y="6041"/>
                  </a:cubicBezTo>
                  <a:lnTo>
                    <a:pt x="7764" y="5730"/>
                  </a:lnTo>
                  <a:lnTo>
                    <a:pt x="10523" y="10505"/>
                  </a:lnTo>
                  <a:lnTo>
                    <a:pt x="6741" y="10495"/>
                  </a:lnTo>
                  <a:lnTo>
                    <a:pt x="7845" y="9883"/>
                  </a:lnTo>
                  <a:cubicBezTo>
                    <a:pt x="7955" y="9823"/>
                    <a:pt x="7985" y="9682"/>
                    <a:pt x="7925" y="9582"/>
                  </a:cubicBezTo>
                  <a:lnTo>
                    <a:pt x="6129" y="6543"/>
                  </a:lnTo>
                  <a:lnTo>
                    <a:pt x="6129" y="5690"/>
                  </a:lnTo>
                  <a:close/>
                  <a:moveTo>
                    <a:pt x="4849" y="0"/>
                  </a:moveTo>
                  <a:cubicBezTo>
                    <a:pt x="4701" y="0"/>
                    <a:pt x="4559" y="153"/>
                    <a:pt x="4655" y="324"/>
                  </a:cubicBezTo>
                  <a:lnTo>
                    <a:pt x="5658" y="2069"/>
                  </a:lnTo>
                  <a:lnTo>
                    <a:pt x="4173" y="4657"/>
                  </a:lnTo>
                  <a:lnTo>
                    <a:pt x="3863" y="5199"/>
                  </a:lnTo>
                  <a:lnTo>
                    <a:pt x="3622" y="5610"/>
                  </a:lnTo>
                  <a:lnTo>
                    <a:pt x="2228" y="8017"/>
                  </a:lnTo>
                  <a:cubicBezTo>
                    <a:pt x="2131" y="8190"/>
                    <a:pt x="2277" y="8348"/>
                    <a:pt x="2426" y="8348"/>
                  </a:cubicBezTo>
                  <a:cubicBezTo>
                    <a:pt x="2494" y="8348"/>
                    <a:pt x="2562" y="8316"/>
                    <a:pt x="2609" y="8238"/>
                  </a:cubicBezTo>
                  <a:lnTo>
                    <a:pt x="3702" y="6342"/>
                  </a:lnTo>
                  <a:lnTo>
                    <a:pt x="3983" y="5861"/>
                  </a:lnTo>
                  <a:lnTo>
                    <a:pt x="4053" y="5720"/>
                  </a:lnTo>
                  <a:lnTo>
                    <a:pt x="4525" y="6041"/>
                  </a:lnTo>
                  <a:cubicBezTo>
                    <a:pt x="4620" y="6106"/>
                    <a:pt x="4733" y="6139"/>
                    <a:pt x="4847" y="6139"/>
                  </a:cubicBezTo>
                  <a:cubicBezTo>
                    <a:pt x="4961" y="6139"/>
                    <a:pt x="5076" y="6106"/>
                    <a:pt x="5177" y="6041"/>
                  </a:cubicBezTo>
                  <a:lnTo>
                    <a:pt x="5698" y="5690"/>
                  </a:lnTo>
                  <a:lnTo>
                    <a:pt x="5698" y="6543"/>
                  </a:lnTo>
                  <a:lnTo>
                    <a:pt x="3562" y="10495"/>
                  </a:lnTo>
                  <a:lnTo>
                    <a:pt x="1295" y="10495"/>
                  </a:lnTo>
                  <a:lnTo>
                    <a:pt x="2177" y="8990"/>
                  </a:lnTo>
                  <a:cubicBezTo>
                    <a:pt x="2273" y="8819"/>
                    <a:pt x="2131" y="8667"/>
                    <a:pt x="1983" y="8667"/>
                  </a:cubicBezTo>
                  <a:cubicBezTo>
                    <a:pt x="1914" y="8667"/>
                    <a:pt x="1844" y="8700"/>
                    <a:pt x="1796" y="8779"/>
                  </a:cubicBezTo>
                  <a:lnTo>
                    <a:pt x="793" y="10505"/>
                  </a:lnTo>
                  <a:lnTo>
                    <a:pt x="292" y="10505"/>
                  </a:lnTo>
                  <a:cubicBezTo>
                    <a:pt x="1" y="10505"/>
                    <a:pt x="1" y="10936"/>
                    <a:pt x="292" y="10936"/>
                  </a:cubicBezTo>
                  <a:lnTo>
                    <a:pt x="14655" y="10936"/>
                  </a:lnTo>
                  <a:cubicBezTo>
                    <a:pt x="14946" y="10936"/>
                    <a:pt x="14946" y="10505"/>
                    <a:pt x="14655" y="10505"/>
                  </a:cubicBezTo>
                  <a:lnTo>
                    <a:pt x="14655" y="10495"/>
                  </a:lnTo>
                  <a:lnTo>
                    <a:pt x="11024" y="10495"/>
                  </a:lnTo>
                  <a:lnTo>
                    <a:pt x="9098" y="7154"/>
                  </a:lnTo>
                  <a:lnTo>
                    <a:pt x="6160" y="2079"/>
                  </a:lnTo>
                  <a:lnTo>
                    <a:pt x="7163" y="324"/>
                  </a:lnTo>
                  <a:cubicBezTo>
                    <a:pt x="7265" y="153"/>
                    <a:pt x="7120" y="0"/>
                    <a:pt x="6974" y="0"/>
                  </a:cubicBezTo>
                  <a:cubicBezTo>
                    <a:pt x="6905" y="0"/>
                    <a:pt x="6836" y="33"/>
                    <a:pt x="6791" y="113"/>
                  </a:cubicBezTo>
                  <a:lnTo>
                    <a:pt x="5909" y="1638"/>
                  </a:lnTo>
                  <a:lnTo>
                    <a:pt x="5036" y="113"/>
                  </a:lnTo>
                  <a:cubicBezTo>
                    <a:pt x="4988" y="33"/>
                    <a:pt x="4918" y="0"/>
                    <a:pt x="4849"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 name="Google Shape;1850;p69"/>
            <p:cNvSpPr/>
            <p:nvPr/>
          </p:nvSpPr>
          <p:spPr>
            <a:xfrm>
              <a:off x="1131652" y="1783613"/>
              <a:ext cx="138631" cy="165749"/>
            </a:xfrm>
            <a:custGeom>
              <a:avLst/>
              <a:gdLst/>
              <a:ahLst/>
              <a:cxnLst/>
              <a:rect l="l" t="t" r="r" b="b"/>
              <a:pathLst>
                <a:path w="5378" h="6430" extrusionOk="0">
                  <a:moveTo>
                    <a:pt x="2699" y="0"/>
                  </a:moveTo>
                  <a:cubicBezTo>
                    <a:pt x="2177" y="0"/>
                    <a:pt x="1666" y="151"/>
                    <a:pt x="1224" y="442"/>
                  </a:cubicBezTo>
                  <a:cubicBezTo>
                    <a:pt x="1018" y="566"/>
                    <a:pt x="1145" y="846"/>
                    <a:pt x="1336" y="846"/>
                  </a:cubicBezTo>
                  <a:cubicBezTo>
                    <a:pt x="1377" y="846"/>
                    <a:pt x="1421" y="833"/>
                    <a:pt x="1465" y="803"/>
                  </a:cubicBezTo>
                  <a:cubicBezTo>
                    <a:pt x="1855" y="549"/>
                    <a:pt x="2278" y="434"/>
                    <a:pt x="2691" y="434"/>
                  </a:cubicBezTo>
                  <a:cubicBezTo>
                    <a:pt x="3861" y="434"/>
                    <a:pt x="4946" y="1359"/>
                    <a:pt x="4946" y="2679"/>
                  </a:cubicBezTo>
                  <a:cubicBezTo>
                    <a:pt x="4946" y="4213"/>
                    <a:pt x="3180" y="5597"/>
                    <a:pt x="2689" y="5938"/>
                  </a:cubicBezTo>
                  <a:cubicBezTo>
                    <a:pt x="2207" y="5597"/>
                    <a:pt x="432" y="4213"/>
                    <a:pt x="432" y="2679"/>
                  </a:cubicBezTo>
                  <a:cubicBezTo>
                    <a:pt x="432" y="2207"/>
                    <a:pt x="582" y="1736"/>
                    <a:pt x="873" y="1354"/>
                  </a:cubicBezTo>
                  <a:cubicBezTo>
                    <a:pt x="993" y="1220"/>
                    <a:pt x="806" y="1024"/>
                    <a:pt x="654" y="1024"/>
                  </a:cubicBezTo>
                  <a:cubicBezTo>
                    <a:pt x="601" y="1024"/>
                    <a:pt x="553" y="1047"/>
                    <a:pt x="522" y="1104"/>
                  </a:cubicBezTo>
                  <a:cubicBezTo>
                    <a:pt x="181" y="1565"/>
                    <a:pt x="1" y="2117"/>
                    <a:pt x="1" y="2689"/>
                  </a:cubicBezTo>
                  <a:cubicBezTo>
                    <a:pt x="1" y="4685"/>
                    <a:pt x="2468" y="6330"/>
                    <a:pt x="2568" y="6400"/>
                  </a:cubicBezTo>
                  <a:cubicBezTo>
                    <a:pt x="2604" y="6420"/>
                    <a:pt x="2646" y="6430"/>
                    <a:pt x="2689" y="6430"/>
                  </a:cubicBezTo>
                  <a:cubicBezTo>
                    <a:pt x="2731" y="6430"/>
                    <a:pt x="2774" y="6420"/>
                    <a:pt x="2809" y="6400"/>
                  </a:cubicBezTo>
                  <a:cubicBezTo>
                    <a:pt x="2920" y="6320"/>
                    <a:pt x="5377" y="4675"/>
                    <a:pt x="5377" y="2679"/>
                  </a:cubicBezTo>
                  <a:cubicBezTo>
                    <a:pt x="5377" y="1204"/>
                    <a:pt x="4173" y="0"/>
                    <a:pt x="2699"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 name="Google Shape;1851;p69"/>
            <p:cNvSpPr/>
            <p:nvPr/>
          </p:nvSpPr>
          <p:spPr>
            <a:xfrm>
              <a:off x="1154671" y="1818000"/>
              <a:ext cx="81199" cy="69548"/>
            </a:xfrm>
            <a:custGeom>
              <a:avLst/>
              <a:gdLst/>
              <a:ahLst/>
              <a:cxnLst/>
              <a:rect l="l" t="t" r="r" b="b"/>
              <a:pathLst>
                <a:path w="3150" h="2698" extrusionOk="0">
                  <a:moveTo>
                    <a:pt x="1799" y="434"/>
                  </a:moveTo>
                  <a:cubicBezTo>
                    <a:pt x="2270" y="434"/>
                    <a:pt x="2719" y="795"/>
                    <a:pt x="2719" y="1345"/>
                  </a:cubicBezTo>
                  <a:cubicBezTo>
                    <a:pt x="2709" y="1846"/>
                    <a:pt x="2307" y="2257"/>
                    <a:pt x="1806" y="2257"/>
                  </a:cubicBezTo>
                  <a:cubicBezTo>
                    <a:pt x="993" y="2257"/>
                    <a:pt x="582" y="1274"/>
                    <a:pt x="1154" y="703"/>
                  </a:cubicBezTo>
                  <a:cubicBezTo>
                    <a:pt x="1342" y="517"/>
                    <a:pt x="1573" y="434"/>
                    <a:pt x="1799" y="434"/>
                  </a:cubicBezTo>
                  <a:close/>
                  <a:moveTo>
                    <a:pt x="1806" y="0"/>
                  </a:moveTo>
                  <a:cubicBezTo>
                    <a:pt x="602" y="0"/>
                    <a:pt x="0" y="1455"/>
                    <a:pt x="853" y="2297"/>
                  </a:cubicBezTo>
                  <a:cubicBezTo>
                    <a:pt x="1126" y="2574"/>
                    <a:pt x="1463" y="2697"/>
                    <a:pt x="1794" y="2697"/>
                  </a:cubicBezTo>
                  <a:cubicBezTo>
                    <a:pt x="2485" y="2697"/>
                    <a:pt x="3150" y="2158"/>
                    <a:pt x="3150" y="1345"/>
                  </a:cubicBezTo>
                  <a:cubicBezTo>
                    <a:pt x="3150" y="602"/>
                    <a:pt x="2548" y="0"/>
                    <a:pt x="1806"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 name="Google Shape;1852;p69"/>
            <p:cNvSpPr/>
            <p:nvPr/>
          </p:nvSpPr>
          <p:spPr>
            <a:xfrm>
              <a:off x="1195528" y="1966143"/>
              <a:ext cx="11136" cy="13739"/>
            </a:xfrm>
            <a:custGeom>
              <a:avLst/>
              <a:gdLst/>
              <a:ahLst/>
              <a:cxnLst/>
              <a:rect l="l" t="t" r="r" b="b"/>
              <a:pathLst>
                <a:path w="432" h="533" extrusionOk="0">
                  <a:moveTo>
                    <a:pt x="221" y="1"/>
                  </a:moveTo>
                  <a:cubicBezTo>
                    <a:pt x="101" y="1"/>
                    <a:pt x="0" y="91"/>
                    <a:pt x="0" y="212"/>
                  </a:cubicBezTo>
                  <a:lnTo>
                    <a:pt x="0" y="322"/>
                  </a:lnTo>
                  <a:cubicBezTo>
                    <a:pt x="0" y="462"/>
                    <a:pt x="108" y="532"/>
                    <a:pt x="216" y="532"/>
                  </a:cubicBezTo>
                  <a:cubicBezTo>
                    <a:pt x="324" y="532"/>
                    <a:pt x="432" y="462"/>
                    <a:pt x="432" y="322"/>
                  </a:cubicBezTo>
                  <a:lnTo>
                    <a:pt x="432" y="212"/>
                  </a:lnTo>
                  <a:cubicBezTo>
                    <a:pt x="432" y="91"/>
                    <a:pt x="341" y="1"/>
                    <a:pt x="221"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 name="Google Shape;1853;p69"/>
            <p:cNvSpPr/>
            <p:nvPr/>
          </p:nvSpPr>
          <p:spPr>
            <a:xfrm>
              <a:off x="1195528" y="1996406"/>
              <a:ext cx="11136" cy="13739"/>
            </a:xfrm>
            <a:custGeom>
              <a:avLst/>
              <a:gdLst/>
              <a:ahLst/>
              <a:cxnLst/>
              <a:rect l="l" t="t" r="r" b="b"/>
              <a:pathLst>
                <a:path w="432" h="533" extrusionOk="0">
                  <a:moveTo>
                    <a:pt x="221" y="0"/>
                  </a:moveTo>
                  <a:cubicBezTo>
                    <a:pt x="101" y="0"/>
                    <a:pt x="0" y="91"/>
                    <a:pt x="0" y="211"/>
                  </a:cubicBezTo>
                  <a:lnTo>
                    <a:pt x="0" y="321"/>
                  </a:lnTo>
                  <a:cubicBezTo>
                    <a:pt x="0" y="462"/>
                    <a:pt x="108" y="532"/>
                    <a:pt x="216" y="532"/>
                  </a:cubicBezTo>
                  <a:cubicBezTo>
                    <a:pt x="324" y="532"/>
                    <a:pt x="432" y="462"/>
                    <a:pt x="432" y="321"/>
                  </a:cubicBezTo>
                  <a:lnTo>
                    <a:pt x="432" y="211"/>
                  </a:lnTo>
                  <a:cubicBezTo>
                    <a:pt x="432" y="91"/>
                    <a:pt x="341" y="0"/>
                    <a:pt x="221"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 name="Google Shape;1854;p69"/>
            <p:cNvSpPr/>
            <p:nvPr/>
          </p:nvSpPr>
          <p:spPr>
            <a:xfrm>
              <a:off x="1195528" y="2026669"/>
              <a:ext cx="11136" cy="13714"/>
            </a:xfrm>
            <a:custGeom>
              <a:avLst/>
              <a:gdLst/>
              <a:ahLst/>
              <a:cxnLst/>
              <a:rect l="l" t="t" r="r" b="b"/>
              <a:pathLst>
                <a:path w="432" h="532" extrusionOk="0">
                  <a:moveTo>
                    <a:pt x="221" y="0"/>
                  </a:moveTo>
                  <a:cubicBezTo>
                    <a:pt x="101" y="0"/>
                    <a:pt x="0" y="90"/>
                    <a:pt x="0" y="211"/>
                  </a:cubicBezTo>
                  <a:lnTo>
                    <a:pt x="0" y="321"/>
                  </a:lnTo>
                  <a:cubicBezTo>
                    <a:pt x="0" y="461"/>
                    <a:pt x="108" y="532"/>
                    <a:pt x="216" y="532"/>
                  </a:cubicBezTo>
                  <a:cubicBezTo>
                    <a:pt x="324" y="532"/>
                    <a:pt x="432" y="461"/>
                    <a:pt x="432" y="321"/>
                  </a:cubicBezTo>
                  <a:lnTo>
                    <a:pt x="432" y="211"/>
                  </a:lnTo>
                  <a:cubicBezTo>
                    <a:pt x="432" y="90"/>
                    <a:pt x="341" y="0"/>
                    <a:pt x="221"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 name="Google Shape;1855;p69"/>
            <p:cNvSpPr/>
            <p:nvPr/>
          </p:nvSpPr>
          <p:spPr>
            <a:xfrm>
              <a:off x="1195528" y="2056906"/>
              <a:ext cx="11136" cy="13739"/>
            </a:xfrm>
            <a:custGeom>
              <a:avLst/>
              <a:gdLst/>
              <a:ahLst/>
              <a:cxnLst/>
              <a:rect l="l" t="t" r="r" b="b"/>
              <a:pathLst>
                <a:path w="432" h="533" extrusionOk="0">
                  <a:moveTo>
                    <a:pt x="221" y="1"/>
                  </a:moveTo>
                  <a:cubicBezTo>
                    <a:pt x="101" y="1"/>
                    <a:pt x="0" y="91"/>
                    <a:pt x="0" y="211"/>
                  </a:cubicBezTo>
                  <a:lnTo>
                    <a:pt x="0" y="322"/>
                  </a:lnTo>
                  <a:cubicBezTo>
                    <a:pt x="0" y="462"/>
                    <a:pt x="108" y="532"/>
                    <a:pt x="216" y="532"/>
                  </a:cubicBezTo>
                  <a:cubicBezTo>
                    <a:pt x="324" y="532"/>
                    <a:pt x="432" y="462"/>
                    <a:pt x="432" y="322"/>
                  </a:cubicBezTo>
                  <a:lnTo>
                    <a:pt x="432" y="211"/>
                  </a:lnTo>
                  <a:cubicBezTo>
                    <a:pt x="432" y="91"/>
                    <a:pt x="341" y="1"/>
                    <a:pt x="221"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56" name="Google Shape;1856;p69"/>
          <p:cNvGrpSpPr/>
          <p:nvPr/>
        </p:nvGrpSpPr>
        <p:grpSpPr>
          <a:xfrm>
            <a:off x="4752050" y="4110393"/>
            <a:ext cx="351399" cy="381584"/>
            <a:chOff x="4752050" y="4110393"/>
            <a:chExt cx="351399" cy="381584"/>
          </a:xfrm>
        </p:grpSpPr>
        <p:sp>
          <p:nvSpPr>
            <p:cNvPr id="1857" name="Google Shape;1857;p69"/>
            <p:cNvSpPr/>
            <p:nvPr/>
          </p:nvSpPr>
          <p:spPr>
            <a:xfrm>
              <a:off x="4766717" y="4110393"/>
              <a:ext cx="336731" cy="350600"/>
            </a:xfrm>
            <a:custGeom>
              <a:avLst/>
              <a:gdLst/>
              <a:ahLst/>
              <a:cxnLst/>
              <a:rect l="l" t="t" r="r" b="b"/>
              <a:pathLst>
                <a:path w="13063" h="13601" extrusionOk="0">
                  <a:moveTo>
                    <a:pt x="8098" y="0"/>
                  </a:moveTo>
                  <a:cubicBezTo>
                    <a:pt x="6683" y="0"/>
                    <a:pt x="5389" y="773"/>
                    <a:pt x="4727" y="2017"/>
                  </a:cubicBezTo>
                  <a:cubicBezTo>
                    <a:pt x="4401" y="1936"/>
                    <a:pt x="4073" y="1898"/>
                    <a:pt x="3749" y="1898"/>
                  </a:cubicBezTo>
                  <a:cubicBezTo>
                    <a:pt x="2211" y="1898"/>
                    <a:pt x="769" y="2770"/>
                    <a:pt x="73" y="4203"/>
                  </a:cubicBezTo>
                  <a:cubicBezTo>
                    <a:pt x="0" y="4376"/>
                    <a:pt x="139" y="4509"/>
                    <a:pt x="278" y="4509"/>
                  </a:cubicBezTo>
                  <a:cubicBezTo>
                    <a:pt x="349" y="4509"/>
                    <a:pt x="420" y="4475"/>
                    <a:pt x="464" y="4394"/>
                  </a:cubicBezTo>
                  <a:cubicBezTo>
                    <a:pt x="1105" y="3069"/>
                    <a:pt x="2418" y="2333"/>
                    <a:pt x="3762" y="2333"/>
                  </a:cubicBezTo>
                  <a:cubicBezTo>
                    <a:pt x="4544" y="2333"/>
                    <a:pt x="5336" y="2582"/>
                    <a:pt x="6011" y="3110"/>
                  </a:cubicBezTo>
                  <a:cubicBezTo>
                    <a:pt x="6055" y="3146"/>
                    <a:pt x="6101" y="3161"/>
                    <a:pt x="6145" y="3161"/>
                  </a:cubicBezTo>
                  <a:cubicBezTo>
                    <a:pt x="6320" y="3161"/>
                    <a:pt x="6457" y="2913"/>
                    <a:pt x="6272" y="2769"/>
                  </a:cubicBezTo>
                  <a:cubicBezTo>
                    <a:pt x="5941" y="2508"/>
                    <a:pt x="5560" y="2297"/>
                    <a:pt x="5159" y="2147"/>
                  </a:cubicBezTo>
                  <a:cubicBezTo>
                    <a:pt x="5779" y="1078"/>
                    <a:pt x="6907" y="460"/>
                    <a:pt x="8085" y="460"/>
                  </a:cubicBezTo>
                  <a:cubicBezTo>
                    <a:pt x="8488" y="460"/>
                    <a:pt x="8896" y="532"/>
                    <a:pt x="9291" y="682"/>
                  </a:cubicBezTo>
                  <a:cubicBezTo>
                    <a:pt x="10836" y="1284"/>
                    <a:pt x="11729" y="2909"/>
                    <a:pt x="11398" y="4534"/>
                  </a:cubicBezTo>
                  <a:cubicBezTo>
                    <a:pt x="11378" y="4624"/>
                    <a:pt x="11408" y="4705"/>
                    <a:pt x="11478" y="4755"/>
                  </a:cubicBezTo>
                  <a:cubicBezTo>
                    <a:pt x="13013" y="5858"/>
                    <a:pt x="13013" y="8135"/>
                    <a:pt x="11488" y="9238"/>
                  </a:cubicBezTo>
                  <a:cubicBezTo>
                    <a:pt x="11388" y="9299"/>
                    <a:pt x="11358" y="9439"/>
                    <a:pt x="11438" y="9539"/>
                  </a:cubicBezTo>
                  <a:cubicBezTo>
                    <a:pt x="12240" y="10663"/>
                    <a:pt x="11428" y="12218"/>
                    <a:pt x="10054" y="12218"/>
                  </a:cubicBezTo>
                  <a:lnTo>
                    <a:pt x="9933" y="12218"/>
                  </a:lnTo>
                  <a:cubicBezTo>
                    <a:pt x="9926" y="12217"/>
                    <a:pt x="9919" y="12216"/>
                    <a:pt x="9911" y="12216"/>
                  </a:cubicBezTo>
                  <a:cubicBezTo>
                    <a:pt x="9820" y="12216"/>
                    <a:pt x="9740" y="12274"/>
                    <a:pt x="9713" y="12358"/>
                  </a:cubicBezTo>
                  <a:cubicBezTo>
                    <a:pt x="9582" y="12729"/>
                    <a:pt x="9301" y="13030"/>
                    <a:pt x="8930" y="13180"/>
                  </a:cubicBezTo>
                  <a:cubicBezTo>
                    <a:pt x="8700" y="13278"/>
                    <a:pt x="8798" y="13601"/>
                    <a:pt x="9009" y="13601"/>
                  </a:cubicBezTo>
                  <a:cubicBezTo>
                    <a:pt x="9038" y="13601"/>
                    <a:pt x="9069" y="13595"/>
                    <a:pt x="9101" y="13582"/>
                  </a:cubicBezTo>
                  <a:cubicBezTo>
                    <a:pt x="9522" y="13401"/>
                    <a:pt x="9873" y="13070"/>
                    <a:pt x="10064" y="12649"/>
                  </a:cubicBezTo>
                  <a:cubicBezTo>
                    <a:pt x="11689" y="12649"/>
                    <a:pt x="12702" y="10883"/>
                    <a:pt x="11889" y="9469"/>
                  </a:cubicBezTo>
                  <a:cubicBezTo>
                    <a:pt x="12631" y="8857"/>
                    <a:pt x="13053" y="7955"/>
                    <a:pt x="13063" y="7002"/>
                  </a:cubicBezTo>
                  <a:cubicBezTo>
                    <a:pt x="13063" y="6029"/>
                    <a:pt x="12611" y="5106"/>
                    <a:pt x="11849" y="4494"/>
                  </a:cubicBezTo>
                  <a:cubicBezTo>
                    <a:pt x="12270" y="2157"/>
                    <a:pt x="10475" y="10"/>
                    <a:pt x="8098"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 name="Google Shape;1858;p69"/>
            <p:cNvSpPr/>
            <p:nvPr/>
          </p:nvSpPr>
          <p:spPr>
            <a:xfrm>
              <a:off x="4899420" y="4295269"/>
              <a:ext cx="56917" cy="56633"/>
            </a:xfrm>
            <a:custGeom>
              <a:avLst/>
              <a:gdLst/>
              <a:ahLst/>
              <a:cxnLst/>
              <a:rect l="l" t="t" r="r" b="b"/>
              <a:pathLst>
                <a:path w="2208" h="2197" extrusionOk="0">
                  <a:moveTo>
                    <a:pt x="1706" y="432"/>
                  </a:moveTo>
                  <a:cubicBezTo>
                    <a:pt x="1746" y="432"/>
                    <a:pt x="1776" y="462"/>
                    <a:pt x="1776" y="502"/>
                  </a:cubicBezTo>
                  <a:lnTo>
                    <a:pt x="1776" y="1705"/>
                  </a:lnTo>
                  <a:cubicBezTo>
                    <a:pt x="1776" y="1745"/>
                    <a:pt x="1746" y="1776"/>
                    <a:pt x="1706" y="1776"/>
                  </a:cubicBezTo>
                  <a:lnTo>
                    <a:pt x="502" y="1776"/>
                  </a:lnTo>
                  <a:cubicBezTo>
                    <a:pt x="462" y="1776"/>
                    <a:pt x="432" y="1745"/>
                    <a:pt x="432" y="1705"/>
                  </a:cubicBezTo>
                  <a:lnTo>
                    <a:pt x="432" y="502"/>
                  </a:lnTo>
                  <a:cubicBezTo>
                    <a:pt x="432" y="462"/>
                    <a:pt x="462" y="432"/>
                    <a:pt x="502" y="432"/>
                  </a:cubicBezTo>
                  <a:close/>
                  <a:moveTo>
                    <a:pt x="502" y="0"/>
                  </a:moveTo>
                  <a:cubicBezTo>
                    <a:pt x="231" y="0"/>
                    <a:pt x="11" y="221"/>
                    <a:pt x="1" y="502"/>
                  </a:cubicBezTo>
                  <a:lnTo>
                    <a:pt x="1" y="1695"/>
                  </a:lnTo>
                  <a:cubicBezTo>
                    <a:pt x="11" y="1966"/>
                    <a:pt x="231" y="2197"/>
                    <a:pt x="502" y="2197"/>
                  </a:cubicBezTo>
                  <a:lnTo>
                    <a:pt x="1706" y="2197"/>
                  </a:lnTo>
                  <a:cubicBezTo>
                    <a:pt x="1977" y="2197"/>
                    <a:pt x="2197" y="1966"/>
                    <a:pt x="2207" y="1695"/>
                  </a:cubicBezTo>
                  <a:lnTo>
                    <a:pt x="2207" y="502"/>
                  </a:lnTo>
                  <a:cubicBezTo>
                    <a:pt x="2197" y="221"/>
                    <a:pt x="1977" y="0"/>
                    <a:pt x="1706"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 name="Google Shape;1859;p69"/>
            <p:cNvSpPr/>
            <p:nvPr/>
          </p:nvSpPr>
          <p:spPr>
            <a:xfrm>
              <a:off x="4752050" y="4201852"/>
              <a:ext cx="291930" cy="290126"/>
            </a:xfrm>
            <a:custGeom>
              <a:avLst/>
              <a:gdLst/>
              <a:ahLst/>
              <a:cxnLst/>
              <a:rect l="l" t="t" r="r" b="b"/>
              <a:pathLst>
                <a:path w="11325" h="11255" extrusionOk="0">
                  <a:moveTo>
                    <a:pt x="6821" y="1317"/>
                  </a:moveTo>
                  <a:lnTo>
                    <a:pt x="9369" y="2491"/>
                  </a:lnTo>
                  <a:lnTo>
                    <a:pt x="9379" y="2721"/>
                  </a:lnTo>
                  <a:lnTo>
                    <a:pt x="8907" y="2721"/>
                  </a:lnTo>
                  <a:cubicBezTo>
                    <a:pt x="8627" y="2721"/>
                    <a:pt x="8627" y="3153"/>
                    <a:pt x="8907" y="3153"/>
                  </a:cubicBezTo>
                  <a:lnTo>
                    <a:pt x="9369" y="3153"/>
                  </a:lnTo>
                  <a:lnTo>
                    <a:pt x="9369" y="3825"/>
                  </a:lnTo>
                  <a:lnTo>
                    <a:pt x="8907" y="3825"/>
                  </a:lnTo>
                  <a:cubicBezTo>
                    <a:pt x="8617" y="3825"/>
                    <a:pt x="8617" y="4266"/>
                    <a:pt x="8907" y="4266"/>
                  </a:cubicBezTo>
                  <a:lnTo>
                    <a:pt x="9369" y="4266"/>
                  </a:lnTo>
                  <a:lnTo>
                    <a:pt x="9369" y="4938"/>
                  </a:lnTo>
                  <a:lnTo>
                    <a:pt x="8907" y="4938"/>
                  </a:lnTo>
                  <a:cubicBezTo>
                    <a:pt x="8617" y="4938"/>
                    <a:pt x="8617" y="5369"/>
                    <a:pt x="8907" y="5369"/>
                  </a:cubicBezTo>
                  <a:lnTo>
                    <a:pt x="9369" y="5369"/>
                  </a:lnTo>
                  <a:lnTo>
                    <a:pt x="9369" y="6042"/>
                  </a:lnTo>
                  <a:lnTo>
                    <a:pt x="8907" y="6042"/>
                  </a:lnTo>
                  <a:cubicBezTo>
                    <a:pt x="8617" y="6042"/>
                    <a:pt x="8617" y="6473"/>
                    <a:pt x="8907" y="6473"/>
                  </a:cubicBezTo>
                  <a:lnTo>
                    <a:pt x="9369" y="6473"/>
                  </a:lnTo>
                  <a:lnTo>
                    <a:pt x="9369" y="6994"/>
                  </a:lnTo>
                  <a:lnTo>
                    <a:pt x="4263" y="6994"/>
                  </a:lnTo>
                  <a:lnTo>
                    <a:pt x="4263" y="6473"/>
                  </a:lnTo>
                  <a:lnTo>
                    <a:pt x="4735" y="6473"/>
                  </a:lnTo>
                  <a:cubicBezTo>
                    <a:pt x="5016" y="6473"/>
                    <a:pt x="5016" y="6042"/>
                    <a:pt x="4735" y="6042"/>
                  </a:cubicBezTo>
                  <a:lnTo>
                    <a:pt x="4263" y="6042"/>
                  </a:lnTo>
                  <a:lnTo>
                    <a:pt x="4263" y="5369"/>
                  </a:lnTo>
                  <a:lnTo>
                    <a:pt x="4735" y="5369"/>
                  </a:lnTo>
                  <a:cubicBezTo>
                    <a:pt x="5016" y="5369"/>
                    <a:pt x="5016" y="4928"/>
                    <a:pt x="4735" y="4928"/>
                  </a:cubicBezTo>
                  <a:lnTo>
                    <a:pt x="4263" y="4928"/>
                  </a:lnTo>
                  <a:lnTo>
                    <a:pt x="4263" y="4266"/>
                  </a:lnTo>
                  <a:lnTo>
                    <a:pt x="4735" y="4266"/>
                  </a:lnTo>
                  <a:cubicBezTo>
                    <a:pt x="5016" y="4266"/>
                    <a:pt x="5016" y="3825"/>
                    <a:pt x="4735" y="3825"/>
                  </a:cubicBezTo>
                  <a:lnTo>
                    <a:pt x="4263" y="3825"/>
                  </a:lnTo>
                  <a:lnTo>
                    <a:pt x="4263" y="3153"/>
                  </a:lnTo>
                  <a:lnTo>
                    <a:pt x="4735" y="3153"/>
                  </a:lnTo>
                  <a:cubicBezTo>
                    <a:pt x="5016" y="3153"/>
                    <a:pt x="5016" y="2721"/>
                    <a:pt x="4735" y="2721"/>
                  </a:cubicBezTo>
                  <a:lnTo>
                    <a:pt x="4263" y="2721"/>
                  </a:lnTo>
                  <a:lnTo>
                    <a:pt x="4263" y="2491"/>
                  </a:lnTo>
                  <a:lnTo>
                    <a:pt x="6821" y="1317"/>
                  </a:lnTo>
                  <a:close/>
                  <a:moveTo>
                    <a:pt x="6189" y="8018"/>
                  </a:moveTo>
                  <a:lnTo>
                    <a:pt x="6189" y="8228"/>
                  </a:lnTo>
                  <a:lnTo>
                    <a:pt x="5146" y="8228"/>
                  </a:lnTo>
                  <a:lnTo>
                    <a:pt x="5146" y="8018"/>
                  </a:lnTo>
                  <a:close/>
                  <a:moveTo>
                    <a:pt x="8496" y="9883"/>
                  </a:moveTo>
                  <a:lnTo>
                    <a:pt x="8496" y="10084"/>
                  </a:lnTo>
                  <a:lnTo>
                    <a:pt x="7453" y="10084"/>
                  </a:lnTo>
                  <a:lnTo>
                    <a:pt x="7453" y="9883"/>
                  </a:lnTo>
                  <a:close/>
                  <a:moveTo>
                    <a:pt x="6816" y="1"/>
                  </a:moveTo>
                  <a:cubicBezTo>
                    <a:pt x="6726" y="1"/>
                    <a:pt x="6635" y="18"/>
                    <a:pt x="6550" y="53"/>
                  </a:cubicBezTo>
                  <a:lnTo>
                    <a:pt x="2909" y="1748"/>
                  </a:lnTo>
                  <a:cubicBezTo>
                    <a:pt x="2548" y="1859"/>
                    <a:pt x="2378" y="2260"/>
                    <a:pt x="2528" y="2601"/>
                  </a:cubicBezTo>
                  <a:cubicBezTo>
                    <a:pt x="2637" y="2832"/>
                    <a:pt x="2866" y="2967"/>
                    <a:pt x="3102" y="2967"/>
                  </a:cubicBezTo>
                  <a:cubicBezTo>
                    <a:pt x="3214" y="2967"/>
                    <a:pt x="3327" y="2936"/>
                    <a:pt x="3431" y="2872"/>
                  </a:cubicBezTo>
                  <a:lnTo>
                    <a:pt x="3832" y="2691"/>
                  </a:lnTo>
                  <a:lnTo>
                    <a:pt x="3832" y="6984"/>
                  </a:lnTo>
                  <a:lnTo>
                    <a:pt x="2648" y="6984"/>
                  </a:lnTo>
                  <a:cubicBezTo>
                    <a:pt x="2357" y="6984"/>
                    <a:pt x="2357" y="7416"/>
                    <a:pt x="2648" y="7416"/>
                  </a:cubicBezTo>
                  <a:lnTo>
                    <a:pt x="5296" y="7416"/>
                  </a:lnTo>
                  <a:lnTo>
                    <a:pt x="5296" y="7576"/>
                  </a:lnTo>
                  <a:lnTo>
                    <a:pt x="5036" y="7576"/>
                  </a:lnTo>
                  <a:cubicBezTo>
                    <a:pt x="4855" y="7576"/>
                    <a:pt x="4705" y="7717"/>
                    <a:pt x="4705" y="7907"/>
                  </a:cubicBezTo>
                  <a:lnTo>
                    <a:pt x="4705" y="8328"/>
                  </a:lnTo>
                  <a:cubicBezTo>
                    <a:pt x="4705" y="8509"/>
                    <a:pt x="4855" y="8649"/>
                    <a:pt x="5036" y="8649"/>
                  </a:cubicBezTo>
                  <a:lnTo>
                    <a:pt x="5296" y="8649"/>
                  </a:lnTo>
                  <a:lnTo>
                    <a:pt x="5296" y="9562"/>
                  </a:lnTo>
                  <a:cubicBezTo>
                    <a:pt x="5086" y="9674"/>
                    <a:pt x="4862" y="9727"/>
                    <a:pt x="4643" y="9727"/>
                  </a:cubicBezTo>
                  <a:cubicBezTo>
                    <a:pt x="4078" y="9727"/>
                    <a:pt x="3543" y="9378"/>
                    <a:pt x="3340" y="8800"/>
                  </a:cubicBezTo>
                  <a:cubicBezTo>
                    <a:pt x="3313" y="8716"/>
                    <a:pt x="3233" y="8658"/>
                    <a:pt x="3142" y="8658"/>
                  </a:cubicBezTo>
                  <a:cubicBezTo>
                    <a:pt x="3134" y="8658"/>
                    <a:pt x="3127" y="8659"/>
                    <a:pt x="3120" y="8659"/>
                  </a:cubicBezTo>
                  <a:lnTo>
                    <a:pt x="2999" y="8659"/>
                  </a:lnTo>
                  <a:cubicBezTo>
                    <a:pt x="1374" y="8659"/>
                    <a:pt x="682" y="6573"/>
                    <a:pt x="1996" y="5610"/>
                  </a:cubicBezTo>
                  <a:cubicBezTo>
                    <a:pt x="2117" y="5520"/>
                    <a:pt x="2117" y="5349"/>
                    <a:pt x="2006" y="5259"/>
                  </a:cubicBezTo>
                  <a:cubicBezTo>
                    <a:pt x="923" y="4387"/>
                    <a:pt x="442" y="2962"/>
                    <a:pt x="753" y="1598"/>
                  </a:cubicBezTo>
                  <a:cubicBezTo>
                    <a:pt x="799" y="1435"/>
                    <a:pt x="670" y="1333"/>
                    <a:pt x="541" y="1333"/>
                  </a:cubicBezTo>
                  <a:cubicBezTo>
                    <a:pt x="449" y="1333"/>
                    <a:pt x="357" y="1386"/>
                    <a:pt x="331" y="1508"/>
                  </a:cubicBezTo>
                  <a:cubicBezTo>
                    <a:pt x="0" y="2932"/>
                    <a:pt x="462" y="4427"/>
                    <a:pt x="1535" y="5430"/>
                  </a:cubicBezTo>
                  <a:cubicBezTo>
                    <a:pt x="151" y="6744"/>
                    <a:pt x="1074" y="9081"/>
                    <a:pt x="2989" y="9091"/>
                  </a:cubicBezTo>
                  <a:cubicBezTo>
                    <a:pt x="3288" y="9756"/>
                    <a:pt x="3947" y="10153"/>
                    <a:pt x="4640" y="10153"/>
                  </a:cubicBezTo>
                  <a:cubicBezTo>
                    <a:pt x="4855" y="10153"/>
                    <a:pt x="5074" y="10115"/>
                    <a:pt x="5286" y="10034"/>
                  </a:cubicBezTo>
                  <a:lnTo>
                    <a:pt x="5286" y="11027"/>
                  </a:lnTo>
                  <a:cubicBezTo>
                    <a:pt x="5286" y="11172"/>
                    <a:pt x="5394" y="11245"/>
                    <a:pt x="5502" y="11245"/>
                  </a:cubicBezTo>
                  <a:cubicBezTo>
                    <a:pt x="5610" y="11245"/>
                    <a:pt x="5718" y="11172"/>
                    <a:pt x="5718" y="11027"/>
                  </a:cubicBezTo>
                  <a:lnTo>
                    <a:pt x="5718" y="8649"/>
                  </a:lnTo>
                  <a:lnTo>
                    <a:pt x="6279" y="8649"/>
                  </a:lnTo>
                  <a:cubicBezTo>
                    <a:pt x="6460" y="8649"/>
                    <a:pt x="6610" y="8499"/>
                    <a:pt x="6610" y="8318"/>
                  </a:cubicBezTo>
                  <a:lnTo>
                    <a:pt x="6610" y="7897"/>
                  </a:lnTo>
                  <a:cubicBezTo>
                    <a:pt x="6610" y="7717"/>
                    <a:pt x="6460" y="7566"/>
                    <a:pt x="6279" y="7566"/>
                  </a:cubicBezTo>
                  <a:lnTo>
                    <a:pt x="5738" y="7566"/>
                  </a:lnTo>
                  <a:lnTo>
                    <a:pt x="5738" y="7426"/>
                  </a:lnTo>
                  <a:lnTo>
                    <a:pt x="7914" y="7426"/>
                  </a:lnTo>
                  <a:lnTo>
                    <a:pt x="7914" y="9442"/>
                  </a:lnTo>
                  <a:lnTo>
                    <a:pt x="7353" y="9442"/>
                  </a:lnTo>
                  <a:cubicBezTo>
                    <a:pt x="7172" y="9442"/>
                    <a:pt x="7022" y="9592"/>
                    <a:pt x="7022" y="9773"/>
                  </a:cubicBezTo>
                  <a:lnTo>
                    <a:pt x="7022" y="10194"/>
                  </a:lnTo>
                  <a:cubicBezTo>
                    <a:pt x="7022" y="10375"/>
                    <a:pt x="7172" y="10525"/>
                    <a:pt x="7353" y="10525"/>
                  </a:cubicBezTo>
                  <a:lnTo>
                    <a:pt x="7914" y="10525"/>
                  </a:lnTo>
                  <a:lnTo>
                    <a:pt x="7914" y="11037"/>
                  </a:lnTo>
                  <a:cubicBezTo>
                    <a:pt x="7914" y="11182"/>
                    <a:pt x="8022" y="11255"/>
                    <a:pt x="8130" y="11255"/>
                  </a:cubicBezTo>
                  <a:cubicBezTo>
                    <a:pt x="8238" y="11255"/>
                    <a:pt x="8346" y="11182"/>
                    <a:pt x="8346" y="11037"/>
                  </a:cubicBezTo>
                  <a:lnTo>
                    <a:pt x="8346" y="10525"/>
                  </a:lnTo>
                  <a:lnTo>
                    <a:pt x="8606" y="10525"/>
                  </a:lnTo>
                  <a:cubicBezTo>
                    <a:pt x="8787" y="10525"/>
                    <a:pt x="8938" y="10375"/>
                    <a:pt x="8938" y="10194"/>
                  </a:cubicBezTo>
                  <a:lnTo>
                    <a:pt x="8938" y="9773"/>
                  </a:lnTo>
                  <a:cubicBezTo>
                    <a:pt x="8938" y="9592"/>
                    <a:pt x="8787" y="9442"/>
                    <a:pt x="8606" y="9442"/>
                  </a:cubicBezTo>
                  <a:lnTo>
                    <a:pt x="8346" y="9442"/>
                  </a:lnTo>
                  <a:lnTo>
                    <a:pt x="8346" y="7426"/>
                  </a:lnTo>
                  <a:lnTo>
                    <a:pt x="10994" y="7426"/>
                  </a:lnTo>
                  <a:cubicBezTo>
                    <a:pt x="11285" y="7426"/>
                    <a:pt x="11285" y="6984"/>
                    <a:pt x="10994" y="6984"/>
                  </a:cubicBezTo>
                  <a:lnTo>
                    <a:pt x="9810" y="6984"/>
                  </a:lnTo>
                  <a:lnTo>
                    <a:pt x="9810" y="2691"/>
                  </a:lnTo>
                  <a:lnTo>
                    <a:pt x="10201" y="2882"/>
                  </a:lnTo>
                  <a:cubicBezTo>
                    <a:pt x="10292" y="2912"/>
                    <a:pt x="10372" y="2932"/>
                    <a:pt x="10472" y="2932"/>
                  </a:cubicBezTo>
                  <a:cubicBezTo>
                    <a:pt x="11134" y="2932"/>
                    <a:pt x="11325" y="2029"/>
                    <a:pt x="10733" y="1748"/>
                  </a:cubicBezTo>
                  <a:lnTo>
                    <a:pt x="9078" y="976"/>
                  </a:lnTo>
                  <a:cubicBezTo>
                    <a:pt x="9043" y="959"/>
                    <a:pt x="9009" y="951"/>
                    <a:pt x="8978" y="951"/>
                  </a:cubicBezTo>
                  <a:cubicBezTo>
                    <a:pt x="8774" y="951"/>
                    <a:pt x="8663" y="1272"/>
                    <a:pt x="8897" y="1367"/>
                  </a:cubicBezTo>
                  <a:lnTo>
                    <a:pt x="10552" y="2130"/>
                  </a:lnTo>
                  <a:cubicBezTo>
                    <a:pt x="10733" y="2220"/>
                    <a:pt x="10673" y="2491"/>
                    <a:pt x="10472" y="2501"/>
                  </a:cubicBezTo>
                  <a:cubicBezTo>
                    <a:pt x="10442" y="2501"/>
                    <a:pt x="10412" y="2491"/>
                    <a:pt x="10392" y="2481"/>
                  </a:cubicBezTo>
                  <a:lnTo>
                    <a:pt x="6911" y="876"/>
                  </a:lnTo>
                  <a:cubicBezTo>
                    <a:pt x="6881" y="861"/>
                    <a:pt x="6851" y="853"/>
                    <a:pt x="6821" y="853"/>
                  </a:cubicBezTo>
                  <a:cubicBezTo>
                    <a:pt x="6791" y="853"/>
                    <a:pt x="6761" y="861"/>
                    <a:pt x="6731" y="876"/>
                  </a:cubicBezTo>
                  <a:lnTo>
                    <a:pt x="3250" y="2481"/>
                  </a:lnTo>
                  <a:cubicBezTo>
                    <a:pt x="3226" y="2490"/>
                    <a:pt x="3202" y="2494"/>
                    <a:pt x="3180" y="2494"/>
                  </a:cubicBezTo>
                  <a:cubicBezTo>
                    <a:pt x="3002" y="2494"/>
                    <a:pt x="2912" y="2237"/>
                    <a:pt x="3090" y="2130"/>
                  </a:cubicBezTo>
                  <a:lnTo>
                    <a:pt x="6741" y="455"/>
                  </a:lnTo>
                  <a:cubicBezTo>
                    <a:pt x="6766" y="440"/>
                    <a:pt x="6791" y="432"/>
                    <a:pt x="6817" y="432"/>
                  </a:cubicBezTo>
                  <a:cubicBezTo>
                    <a:pt x="6844" y="432"/>
                    <a:pt x="6871" y="440"/>
                    <a:pt x="6901" y="455"/>
                  </a:cubicBezTo>
                  <a:lnTo>
                    <a:pt x="8105" y="1006"/>
                  </a:lnTo>
                  <a:cubicBezTo>
                    <a:pt x="8144" y="1026"/>
                    <a:pt x="8181" y="1035"/>
                    <a:pt x="8215" y="1035"/>
                  </a:cubicBezTo>
                  <a:cubicBezTo>
                    <a:pt x="8421" y="1035"/>
                    <a:pt x="8526" y="718"/>
                    <a:pt x="8286" y="615"/>
                  </a:cubicBezTo>
                  <a:lnTo>
                    <a:pt x="7082" y="53"/>
                  </a:lnTo>
                  <a:cubicBezTo>
                    <a:pt x="6997" y="18"/>
                    <a:pt x="6906" y="1"/>
                    <a:pt x="6816"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0" name="Google Shape;1860;p69"/>
          <p:cNvGrpSpPr/>
          <p:nvPr/>
        </p:nvGrpSpPr>
        <p:grpSpPr>
          <a:xfrm>
            <a:off x="7945275" y="2859275"/>
            <a:ext cx="300590" cy="392062"/>
            <a:chOff x="19705506" y="7310657"/>
            <a:chExt cx="811091" cy="1057912"/>
          </a:xfrm>
        </p:grpSpPr>
        <p:sp>
          <p:nvSpPr>
            <p:cNvPr id="1861" name="Google Shape;1861;p69"/>
            <p:cNvSpPr/>
            <p:nvPr/>
          </p:nvSpPr>
          <p:spPr>
            <a:xfrm>
              <a:off x="19855963" y="7679680"/>
              <a:ext cx="660634" cy="688889"/>
            </a:xfrm>
            <a:custGeom>
              <a:avLst/>
              <a:gdLst/>
              <a:ahLst/>
              <a:cxnLst/>
              <a:rect l="l" t="t" r="r" b="b"/>
              <a:pathLst>
                <a:path w="130560" h="136144" extrusionOk="0">
                  <a:moveTo>
                    <a:pt x="25657" y="64038"/>
                  </a:moveTo>
                  <a:lnTo>
                    <a:pt x="40557" y="85139"/>
                  </a:lnTo>
                  <a:lnTo>
                    <a:pt x="23944" y="85139"/>
                  </a:lnTo>
                  <a:cubicBezTo>
                    <a:pt x="22403" y="85139"/>
                    <a:pt x="21152" y="83889"/>
                    <a:pt x="21152" y="82347"/>
                  </a:cubicBezTo>
                  <a:lnTo>
                    <a:pt x="21152" y="66847"/>
                  </a:lnTo>
                  <a:cubicBezTo>
                    <a:pt x="21152" y="65289"/>
                    <a:pt x="22403" y="64038"/>
                    <a:pt x="23944" y="64038"/>
                  </a:cubicBezTo>
                  <a:close/>
                  <a:moveTo>
                    <a:pt x="48281" y="64038"/>
                  </a:moveTo>
                  <a:lnTo>
                    <a:pt x="63182" y="85139"/>
                  </a:lnTo>
                  <a:lnTo>
                    <a:pt x="48059" y="85139"/>
                  </a:lnTo>
                  <a:lnTo>
                    <a:pt x="33158" y="64038"/>
                  </a:lnTo>
                  <a:close/>
                  <a:moveTo>
                    <a:pt x="70889" y="64038"/>
                  </a:moveTo>
                  <a:lnTo>
                    <a:pt x="85790" y="85139"/>
                  </a:lnTo>
                  <a:lnTo>
                    <a:pt x="70666" y="85139"/>
                  </a:lnTo>
                  <a:lnTo>
                    <a:pt x="55766" y="64038"/>
                  </a:lnTo>
                  <a:close/>
                  <a:moveTo>
                    <a:pt x="95929" y="64038"/>
                  </a:moveTo>
                  <a:cubicBezTo>
                    <a:pt x="97470" y="64038"/>
                    <a:pt x="98721" y="65289"/>
                    <a:pt x="98721" y="66847"/>
                  </a:cubicBezTo>
                  <a:lnTo>
                    <a:pt x="98721" y="82347"/>
                  </a:lnTo>
                  <a:cubicBezTo>
                    <a:pt x="98721" y="83889"/>
                    <a:pt x="97470" y="85139"/>
                    <a:pt x="95912" y="85139"/>
                  </a:cubicBezTo>
                  <a:lnTo>
                    <a:pt x="93291" y="85139"/>
                  </a:lnTo>
                  <a:lnTo>
                    <a:pt x="78391" y="64038"/>
                  </a:lnTo>
                  <a:close/>
                  <a:moveTo>
                    <a:pt x="106256" y="0"/>
                  </a:moveTo>
                  <a:cubicBezTo>
                    <a:pt x="104561" y="0"/>
                    <a:pt x="103191" y="1370"/>
                    <a:pt x="103191" y="3066"/>
                  </a:cubicBezTo>
                  <a:lnTo>
                    <a:pt x="103191" y="31891"/>
                  </a:lnTo>
                  <a:cubicBezTo>
                    <a:pt x="103191" y="37115"/>
                    <a:pt x="98943" y="41345"/>
                    <a:pt x="93719" y="41345"/>
                  </a:cubicBezTo>
                  <a:lnTo>
                    <a:pt x="92469" y="41345"/>
                  </a:lnTo>
                  <a:cubicBezTo>
                    <a:pt x="90774" y="41345"/>
                    <a:pt x="89403" y="42715"/>
                    <a:pt x="89403" y="44411"/>
                  </a:cubicBezTo>
                  <a:lnTo>
                    <a:pt x="89403" y="57907"/>
                  </a:lnTo>
                  <a:lnTo>
                    <a:pt x="30469" y="57907"/>
                  </a:lnTo>
                  <a:lnTo>
                    <a:pt x="30469" y="45096"/>
                  </a:lnTo>
                  <a:lnTo>
                    <a:pt x="33312" y="45096"/>
                  </a:lnTo>
                  <a:cubicBezTo>
                    <a:pt x="35008" y="45096"/>
                    <a:pt x="36378" y="43726"/>
                    <a:pt x="36378" y="42047"/>
                  </a:cubicBezTo>
                  <a:cubicBezTo>
                    <a:pt x="36378" y="40352"/>
                    <a:pt x="35008" y="38981"/>
                    <a:pt x="33312" y="38981"/>
                  </a:cubicBezTo>
                  <a:lnTo>
                    <a:pt x="25691" y="38981"/>
                  </a:lnTo>
                  <a:cubicBezTo>
                    <a:pt x="21906" y="35642"/>
                    <a:pt x="22608" y="31291"/>
                    <a:pt x="22403" y="30367"/>
                  </a:cubicBezTo>
                  <a:cubicBezTo>
                    <a:pt x="22403" y="30315"/>
                    <a:pt x="22385" y="30264"/>
                    <a:pt x="22368" y="30212"/>
                  </a:cubicBezTo>
                  <a:cubicBezTo>
                    <a:pt x="22026" y="28928"/>
                    <a:pt x="23036" y="30041"/>
                    <a:pt x="5413" y="15243"/>
                  </a:cubicBezTo>
                  <a:cubicBezTo>
                    <a:pt x="4836" y="14758"/>
                    <a:pt x="4135" y="14521"/>
                    <a:pt x="3439" y="14521"/>
                  </a:cubicBezTo>
                  <a:cubicBezTo>
                    <a:pt x="2564" y="14521"/>
                    <a:pt x="1698" y="14895"/>
                    <a:pt x="1097" y="15620"/>
                  </a:cubicBezTo>
                  <a:cubicBezTo>
                    <a:pt x="0" y="16922"/>
                    <a:pt x="172" y="18840"/>
                    <a:pt x="1473" y="19936"/>
                  </a:cubicBezTo>
                  <a:lnTo>
                    <a:pt x="16357" y="32422"/>
                  </a:lnTo>
                  <a:cubicBezTo>
                    <a:pt x="16357" y="32507"/>
                    <a:pt x="16357" y="32576"/>
                    <a:pt x="16374" y="32644"/>
                  </a:cubicBezTo>
                  <a:cubicBezTo>
                    <a:pt x="16614" y="38022"/>
                    <a:pt x="19628" y="42886"/>
                    <a:pt x="24338" y="45490"/>
                  </a:cubicBezTo>
                  <a:lnTo>
                    <a:pt x="24338" y="57907"/>
                  </a:lnTo>
                  <a:lnTo>
                    <a:pt x="23944" y="57907"/>
                  </a:lnTo>
                  <a:cubicBezTo>
                    <a:pt x="19011" y="57907"/>
                    <a:pt x="15021" y="61897"/>
                    <a:pt x="15021" y="66830"/>
                  </a:cubicBezTo>
                  <a:lnTo>
                    <a:pt x="15021" y="82330"/>
                  </a:lnTo>
                  <a:cubicBezTo>
                    <a:pt x="15021" y="87263"/>
                    <a:pt x="19011" y="91253"/>
                    <a:pt x="23944" y="91253"/>
                  </a:cubicBezTo>
                  <a:lnTo>
                    <a:pt x="24338" y="91253"/>
                  </a:lnTo>
                  <a:lnTo>
                    <a:pt x="24338" y="133078"/>
                  </a:lnTo>
                  <a:cubicBezTo>
                    <a:pt x="24338" y="134756"/>
                    <a:pt x="25708" y="136126"/>
                    <a:pt x="27404" y="136126"/>
                  </a:cubicBezTo>
                  <a:cubicBezTo>
                    <a:pt x="29082" y="136126"/>
                    <a:pt x="30469" y="134756"/>
                    <a:pt x="30469" y="133078"/>
                  </a:cubicBezTo>
                  <a:lnTo>
                    <a:pt x="30469" y="91270"/>
                  </a:lnTo>
                  <a:lnTo>
                    <a:pt x="89403" y="91270"/>
                  </a:lnTo>
                  <a:lnTo>
                    <a:pt x="89403" y="133078"/>
                  </a:lnTo>
                  <a:cubicBezTo>
                    <a:pt x="89403" y="134773"/>
                    <a:pt x="90774" y="136143"/>
                    <a:pt x="92469" y="136143"/>
                  </a:cubicBezTo>
                  <a:cubicBezTo>
                    <a:pt x="94165" y="136143"/>
                    <a:pt x="95535" y="134773"/>
                    <a:pt x="95535" y="133078"/>
                  </a:cubicBezTo>
                  <a:lnTo>
                    <a:pt x="95535" y="91270"/>
                  </a:lnTo>
                  <a:lnTo>
                    <a:pt x="95929" y="91270"/>
                  </a:lnTo>
                  <a:cubicBezTo>
                    <a:pt x="97419" y="91270"/>
                    <a:pt x="98892" y="90894"/>
                    <a:pt x="100211" y="90174"/>
                  </a:cubicBezTo>
                  <a:lnTo>
                    <a:pt x="113690" y="103653"/>
                  </a:lnTo>
                  <a:cubicBezTo>
                    <a:pt x="114289" y="104253"/>
                    <a:pt x="115073" y="104553"/>
                    <a:pt x="115856" y="104553"/>
                  </a:cubicBezTo>
                  <a:cubicBezTo>
                    <a:pt x="116640" y="104553"/>
                    <a:pt x="117423" y="104253"/>
                    <a:pt x="118023" y="103653"/>
                  </a:cubicBezTo>
                  <a:cubicBezTo>
                    <a:pt x="119222" y="102454"/>
                    <a:pt x="119222" y="100519"/>
                    <a:pt x="118023" y="99320"/>
                  </a:cubicBezTo>
                  <a:lnTo>
                    <a:pt x="104253" y="85550"/>
                  </a:lnTo>
                  <a:cubicBezTo>
                    <a:pt x="105177" y="83135"/>
                    <a:pt x="104732" y="81559"/>
                    <a:pt x="104852" y="77654"/>
                  </a:cubicBezTo>
                  <a:lnTo>
                    <a:pt x="127494" y="77654"/>
                  </a:lnTo>
                  <a:cubicBezTo>
                    <a:pt x="129189" y="77654"/>
                    <a:pt x="130560" y="76284"/>
                    <a:pt x="130560" y="74589"/>
                  </a:cubicBezTo>
                  <a:cubicBezTo>
                    <a:pt x="130560" y="72893"/>
                    <a:pt x="129189" y="71523"/>
                    <a:pt x="127494" y="71523"/>
                  </a:cubicBezTo>
                  <a:lnTo>
                    <a:pt x="104852" y="71523"/>
                  </a:lnTo>
                  <a:lnTo>
                    <a:pt x="104852" y="66847"/>
                  </a:lnTo>
                  <a:cubicBezTo>
                    <a:pt x="104852" y="61915"/>
                    <a:pt x="100844" y="57924"/>
                    <a:pt x="95929" y="57907"/>
                  </a:cubicBezTo>
                  <a:lnTo>
                    <a:pt x="95535" y="57907"/>
                  </a:lnTo>
                  <a:lnTo>
                    <a:pt x="95535" y="47374"/>
                  </a:lnTo>
                  <a:cubicBezTo>
                    <a:pt x="103379" y="46449"/>
                    <a:pt x="109305" y="39786"/>
                    <a:pt x="109322" y="31874"/>
                  </a:cubicBezTo>
                  <a:lnTo>
                    <a:pt x="109322" y="3066"/>
                  </a:lnTo>
                  <a:cubicBezTo>
                    <a:pt x="109322" y="1370"/>
                    <a:pt x="107952" y="0"/>
                    <a:pt x="106256"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 name="Google Shape;1862;p69"/>
            <p:cNvSpPr/>
            <p:nvPr/>
          </p:nvSpPr>
          <p:spPr>
            <a:xfrm>
              <a:off x="19705506" y="7310657"/>
              <a:ext cx="782053" cy="538419"/>
            </a:xfrm>
            <a:custGeom>
              <a:avLst/>
              <a:gdLst/>
              <a:ahLst/>
              <a:cxnLst/>
              <a:rect l="l" t="t" r="r" b="b"/>
              <a:pathLst>
                <a:path w="154556" h="106407" extrusionOk="0">
                  <a:moveTo>
                    <a:pt x="60648" y="24197"/>
                  </a:moveTo>
                  <a:cubicBezTo>
                    <a:pt x="65289" y="24197"/>
                    <a:pt x="69074" y="27982"/>
                    <a:pt x="69074" y="32640"/>
                  </a:cubicBezTo>
                  <a:lnTo>
                    <a:pt x="69074" y="54186"/>
                  </a:lnTo>
                  <a:cubicBezTo>
                    <a:pt x="69074" y="58845"/>
                    <a:pt x="65289" y="62613"/>
                    <a:pt x="60648" y="62613"/>
                  </a:cubicBezTo>
                  <a:cubicBezTo>
                    <a:pt x="55989" y="62613"/>
                    <a:pt x="52204" y="58845"/>
                    <a:pt x="52204" y="54186"/>
                  </a:cubicBezTo>
                  <a:lnTo>
                    <a:pt x="52204" y="32640"/>
                  </a:lnTo>
                  <a:cubicBezTo>
                    <a:pt x="52204" y="27982"/>
                    <a:pt x="55989" y="24197"/>
                    <a:pt x="60648" y="24197"/>
                  </a:cubicBezTo>
                  <a:close/>
                  <a:moveTo>
                    <a:pt x="83632" y="24197"/>
                  </a:moveTo>
                  <a:cubicBezTo>
                    <a:pt x="88274" y="24197"/>
                    <a:pt x="92059" y="27982"/>
                    <a:pt x="92059" y="32640"/>
                  </a:cubicBezTo>
                  <a:lnTo>
                    <a:pt x="92059" y="54186"/>
                  </a:lnTo>
                  <a:cubicBezTo>
                    <a:pt x="92059" y="58845"/>
                    <a:pt x="88274" y="62613"/>
                    <a:pt x="83632" y="62613"/>
                  </a:cubicBezTo>
                  <a:cubicBezTo>
                    <a:pt x="78974" y="62613"/>
                    <a:pt x="75189" y="58845"/>
                    <a:pt x="75189" y="54186"/>
                  </a:cubicBezTo>
                  <a:lnTo>
                    <a:pt x="75189" y="32640"/>
                  </a:lnTo>
                  <a:cubicBezTo>
                    <a:pt x="75189" y="27982"/>
                    <a:pt x="78974" y="24197"/>
                    <a:pt x="83632" y="24197"/>
                  </a:cubicBezTo>
                  <a:close/>
                  <a:moveTo>
                    <a:pt x="106617" y="24197"/>
                  </a:moveTo>
                  <a:cubicBezTo>
                    <a:pt x="111275" y="24197"/>
                    <a:pt x="115043" y="27982"/>
                    <a:pt x="115043" y="32640"/>
                  </a:cubicBezTo>
                  <a:lnTo>
                    <a:pt x="115043" y="54186"/>
                  </a:lnTo>
                  <a:cubicBezTo>
                    <a:pt x="115043" y="58845"/>
                    <a:pt x="111275" y="62613"/>
                    <a:pt x="106617" y="62613"/>
                  </a:cubicBezTo>
                  <a:cubicBezTo>
                    <a:pt x="101958" y="62613"/>
                    <a:pt x="98190" y="58845"/>
                    <a:pt x="98190" y="54186"/>
                  </a:cubicBezTo>
                  <a:lnTo>
                    <a:pt x="98190" y="32640"/>
                  </a:lnTo>
                  <a:cubicBezTo>
                    <a:pt x="98173" y="27982"/>
                    <a:pt x="101958" y="24197"/>
                    <a:pt x="106617" y="24197"/>
                  </a:cubicBezTo>
                  <a:close/>
                  <a:moveTo>
                    <a:pt x="140474" y="0"/>
                  </a:moveTo>
                  <a:cubicBezTo>
                    <a:pt x="140276" y="0"/>
                    <a:pt x="140077" y="4"/>
                    <a:pt x="139877" y="13"/>
                  </a:cubicBezTo>
                  <a:cubicBezTo>
                    <a:pt x="134345" y="253"/>
                    <a:pt x="129515" y="3798"/>
                    <a:pt x="127631" y="8988"/>
                  </a:cubicBezTo>
                  <a:lnTo>
                    <a:pt x="120558" y="28444"/>
                  </a:lnTo>
                  <a:cubicBezTo>
                    <a:pt x="118982" y="23220"/>
                    <a:pt x="114632" y="19315"/>
                    <a:pt x="109271" y="18322"/>
                  </a:cubicBezTo>
                  <a:cubicBezTo>
                    <a:pt x="108386" y="18157"/>
                    <a:pt x="107497" y="18077"/>
                    <a:pt x="106615" y="18077"/>
                  </a:cubicBezTo>
                  <a:cubicBezTo>
                    <a:pt x="102175" y="18077"/>
                    <a:pt x="97911" y="20116"/>
                    <a:pt x="95124" y="23717"/>
                  </a:cubicBezTo>
                  <a:cubicBezTo>
                    <a:pt x="92213" y="19958"/>
                    <a:pt x="87918" y="18078"/>
                    <a:pt x="83626" y="18078"/>
                  </a:cubicBezTo>
                  <a:cubicBezTo>
                    <a:pt x="79333" y="18078"/>
                    <a:pt x="75043" y="19958"/>
                    <a:pt x="72140" y="23717"/>
                  </a:cubicBezTo>
                  <a:cubicBezTo>
                    <a:pt x="69324" y="20093"/>
                    <a:pt x="65047" y="18089"/>
                    <a:pt x="60633" y="18089"/>
                  </a:cubicBezTo>
                  <a:cubicBezTo>
                    <a:pt x="59059" y="18089"/>
                    <a:pt x="57469" y="18344"/>
                    <a:pt x="55921" y="18870"/>
                  </a:cubicBezTo>
                  <a:cubicBezTo>
                    <a:pt x="50046" y="20891"/>
                    <a:pt x="46090" y="26423"/>
                    <a:pt x="46090" y="32640"/>
                  </a:cubicBezTo>
                  <a:lnTo>
                    <a:pt x="46090" y="44835"/>
                  </a:lnTo>
                  <a:lnTo>
                    <a:pt x="46090" y="44869"/>
                  </a:lnTo>
                  <a:lnTo>
                    <a:pt x="46090" y="67117"/>
                  </a:lnTo>
                  <a:lnTo>
                    <a:pt x="25828" y="50110"/>
                  </a:lnTo>
                  <a:cubicBezTo>
                    <a:pt x="23084" y="47813"/>
                    <a:pt x="19746" y="46690"/>
                    <a:pt x="16425" y="46690"/>
                  </a:cubicBezTo>
                  <a:cubicBezTo>
                    <a:pt x="12244" y="46690"/>
                    <a:pt x="8092" y="48470"/>
                    <a:pt x="5190" y="51925"/>
                  </a:cubicBezTo>
                  <a:cubicBezTo>
                    <a:pt x="1" y="58108"/>
                    <a:pt x="806" y="67357"/>
                    <a:pt x="7006" y="72546"/>
                  </a:cubicBezTo>
                  <a:lnTo>
                    <a:pt x="21821" y="84998"/>
                  </a:lnTo>
                  <a:cubicBezTo>
                    <a:pt x="22395" y="85496"/>
                    <a:pt x="23107" y="85740"/>
                    <a:pt x="23816" y="85740"/>
                  </a:cubicBezTo>
                  <a:cubicBezTo>
                    <a:pt x="24693" y="85740"/>
                    <a:pt x="25565" y="85367"/>
                    <a:pt x="26171" y="84638"/>
                  </a:cubicBezTo>
                  <a:cubicBezTo>
                    <a:pt x="27267" y="83319"/>
                    <a:pt x="27079" y="81367"/>
                    <a:pt x="25743" y="80288"/>
                  </a:cubicBezTo>
                  <a:lnTo>
                    <a:pt x="10928" y="67871"/>
                  </a:lnTo>
                  <a:cubicBezTo>
                    <a:pt x="7331" y="64839"/>
                    <a:pt x="6852" y="59461"/>
                    <a:pt x="9883" y="55847"/>
                  </a:cubicBezTo>
                  <a:cubicBezTo>
                    <a:pt x="11573" y="53843"/>
                    <a:pt x="13986" y="52807"/>
                    <a:pt x="16416" y="52807"/>
                  </a:cubicBezTo>
                  <a:cubicBezTo>
                    <a:pt x="18347" y="52807"/>
                    <a:pt x="20289" y="53461"/>
                    <a:pt x="21889" y="54803"/>
                  </a:cubicBezTo>
                  <a:lnTo>
                    <a:pt x="47152" y="76006"/>
                  </a:lnTo>
                  <a:lnTo>
                    <a:pt x="47237" y="76075"/>
                  </a:lnTo>
                  <a:lnTo>
                    <a:pt x="49704" y="78147"/>
                  </a:lnTo>
                  <a:cubicBezTo>
                    <a:pt x="50252" y="78609"/>
                    <a:pt x="50954" y="78849"/>
                    <a:pt x="51673" y="78849"/>
                  </a:cubicBezTo>
                  <a:lnTo>
                    <a:pt x="62121" y="78849"/>
                  </a:lnTo>
                  <a:cubicBezTo>
                    <a:pt x="75634" y="78866"/>
                    <a:pt x="86595" y="89828"/>
                    <a:pt x="86612" y="103341"/>
                  </a:cubicBezTo>
                  <a:cubicBezTo>
                    <a:pt x="86612" y="105036"/>
                    <a:pt x="87982" y="106407"/>
                    <a:pt x="89661" y="106407"/>
                  </a:cubicBezTo>
                  <a:cubicBezTo>
                    <a:pt x="91356" y="106407"/>
                    <a:pt x="92727" y="105036"/>
                    <a:pt x="92727" y="103341"/>
                  </a:cubicBezTo>
                  <a:cubicBezTo>
                    <a:pt x="92727" y="86471"/>
                    <a:pt x="79008" y="72735"/>
                    <a:pt x="62121" y="72735"/>
                  </a:cubicBezTo>
                  <a:lnTo>
                    <a:pt x="52786" y="72735"/>
                  </a:lnTo>
                  <a:lnTo>
                    <a:pt x="52204" y="72255"/>
                  </a:lnTo>
                  <a:lnTo>
                    <a:pt x="52204" y="66038"/>
                  </a:lnTo>
                  <a:cubicBezTo>
                    <a:pt x="54759" y="67863"/>
                    <a:pt x="57710" y="68744"/>
                    <a:pt x="60636" y="68744"/>
                  </a:cubicBezTo>
                  <a:cubicBezTo>
                    <a:pt x="64987" y="68744"/>
                    <a:pt x="69283" y="66796"/>
                    <a:pt x="72140" y="63109"/>
                  </a:cubicBezTo>
                  <a:cubicBezTo>
                    <a:pt x="75043" y="66869"/>
                    <a:pt x="79333" y="68748"/>
                    <a:pt x="83626" y="68748"/>
                  </a:cubicBezTo>
                  <a:cubicBezTo>
                    <a:pt x="87918" y="68748"/>
                    <a:pt x="92213" y="66869"/>
                    <a:pt x="95124" y="63109"/>
                  </a:cubicBezTo>
                  <a:cubicBezTo>
                    <a:pt x="97940" y="66720"/>
                    <a:pt x="102216" y="68721"/>
                    <a:pt x="106622" y="68721"/>
                  </a:cubicBezTo>
                  <a:cubicBezTo>
                    <a:pt x="108194" y="68721"/>
                    <a:pt x="109782" y="68466"/>
                    <a:pt x="111327" y="67939"/>
                  </a:cubicBezTo>
                  <a:cubicBezTo>
                    <a:pt x="117201" y="65918"/>
                    <a:pt x="121157" y="60403"/>
                    <a:pt x="121175" y="54186"/>
                  </a:cubicBezTo>
                  <a:lnTo>
                    <a:pt x="121175" y="44646"/>
                  </a:lnTo>
                  <a:lnTo>
                    <a:pt x="133386" y="11077"/>
                  </a:lnTo>
                  <a:cubicBezTo>
                    <a:pt x="134473" y="7978"/>
                    <a:pt x="137389" y="6045"/>
                    <a:pt x="140495" y="6045"/>
                  </a:cubicBezTo>
                  <a:cubicBezTo>
                    <a:pt x="141354" y="6045"/>
                    <a:pt x="142227" y="6193"/>
                    <a:pt x="143080" y="6504"/>
                  </a:cubicBezTo>
                  <a:cubicBezTo>
                    <a:pt x="147019" y="7926"/>
                    <a:pt x="149023" y="12310"/>
                    <a:pt x="147550" y="16232"/>
                  </a:cubicBezTo>
                  <a:lnTo>
                    <a:pt x="133112" y="55899"/>
                  </a:lnTo>
                  <a:cubicBezTo>
                    <a:pt x="132992" y="56224"/>
                    <a:pt x="132924" y="56584"/>
                    <a:pt x="132924" y="56944"/>
                  </a:cubicBezTo>
                  <a:lnTo>
                    <a:pt x="132924" y="63726"/>
                  </a:lnTo>
                  <a:cubicBezTo>
                    <a:pt x="132924" y="65422"/>
                    <a:pt x="134294" y="66792"/>
                    <a:pt x="135989" y="66792"/>
                  </a:cubicBezTo>
                  <a:cubicBezTo>
                    <a:pt x="137685" y="66792"/>
                    <a:pt x="139055" y="65422"/>
                    <a:pt x="139055" y="63726"/>
                  </a:cubicBezTo>
                  <a:lnTo>
                    <a:pt x="139055" y="57475"/>
                  </a:lnTo>
                  <a:lnTo>
                    <a:pt x="153305" y="18322"/>
                  </a:lnTo>
                  <a:cubicBezTo>
                    <a:pt x="154555" y="14931"/>
                    <a:pt x="154384" y="11163"/>
                    <a:pt x="152842" y="7892"/>
                  </a:cubicBezTo>
                  <a:cubicBezTo>
                    <a:pt x="150597" y="3055"/>
                    <a:pt x="145759" y="0"/>
                    <a:pt x="140474"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3" name="Google Shape;1863;p69"/>
          <p:cNvGrpSpPr/>
          <p:nvPr/>
        </p:nvGrpSpPr>
        <p:grpSpPr>
          <a:xfrm>
            <a:off x="6781335" y="3737912"/>
            <a:ext cx="385554" cy="190599"/>
            <a:chOff x="6628935" y="3585512"/>
            <a:chExt cx="385554" cy="190599"/>
          </a:xfrm>
        </p:grpSpPr>
        <p:sp>
          <p:nvSpPr>
            <p:cNvPr id="1864" name="Google Shape;1864;p69"/>
            <p:cNvSpPr/>
            <p:nvPr/>
          </p:nvSpPr>
          <p:spPr>
            <a:xfrm>
              <a:off x="6821055" y="3652739"/>
              <a:ext cx="193434" cy="123113"/>
            </a:xfrm>
            <a:custGeom>
              <a:avLst/>
              <a:gdLst/>
              <a:ahLst/>
              <a:cxnLst/>
              <a:rect l="l" t="t" r="r" b="b"/>
              <a:pathLst>
                <a:path w="7504" h="4776" extrusionOk="0">
                  <a:moveTo>
                    <a:pt x="1265" y="1044"/>
                  </a:moveTo>
                  <a:lnTo>
                    <a:pt x="1265" y="1545"/>
                  </a:lnTo>
                  <a:lnTo>
                    <a:pt x="934" y="1545"/>
                  </a:lnTo>
                  <a:cubicBezTo>
                    <a:pt x="703" y="1545"/>
                    <a:pt x="592" y="1274"/>
                    <a:pt x="753" y="1114"/>
                  </a:cubicBezTo>
                  <a:cubicBezTo>
                    <a:pt x="803" y="1064"/>
                    <a:pt x="863" y="1044"/>
                    <a:pt x="934" y="1044"/>
                  </a:cubicBezTo>
                  <a:close/>
                  <a:moveTo>
                    <a:pt x="1265" y="1977"/>
                  </a:moveTo>
                  <a:lnTo>
                    <a:pt x="1265" y="2468"/>
                  </a:lnTo>
                  <a:lnTo>
                    <a:pt x="1265" y="2478"/>
                  </a:lnTo>
                  <a:lnTo>
                    <a:pt x="813" y="2478"/>
                  </a:lnTo>
                  <a:cubicBezTo>
                    <a:pt x="673" y="2478"/>
                    <a:pt x="552" y="2358"/>
                    <a:pt x="562" y="2217"/>
                  </a:cubicBezTo>
                  <a:lnTo>
                    <a:pt x="562" y="2217"/>
                  </a:lnTo>
                  <a:lnTo>
                    <a:pt x="562" y="2227"/>
                  </a:lnTo>
                  <a:cubicBezTo>
                    <a:pt x="562" y="2087"/>
                    <a:pt x="673" y="1977"/>
                    <a:pt x="813" y="1977"/>
                  </a:cubicBezTo>
                  <a:close/>
                  <a:moveTo>
                    <a:pt x="2137" y="2909"/>
                  </a:moveTo>
                  <a:cubicBezTo>
                    <a:pt x="2278" y="2909"/>
                    <a:pt x="2388" y="3020"/>
                    <a:pt x="2388" y="3160"/>
                  </a:cubicBezTo>
                  <a:cubicBezTo>
                    <a:pt x="2388" y="3301"/>
                    <a:pt x="2278" y="3411"/>
                    <a:pt x="2137" y="3411"/>
                  </a:cubicBezTo>
                  <a:lnTo>
                    <a:pt x="1144" y="3411"/>
                  </a:lnTo>
                  <a:cubicBezTo>
                    <a:pt x="1004" y="3411"/>
                    <a:pt x="883" y="3301"/>
                    <a:pt x="883" y="3160"/>
                  </a:cubicBezTo>
                  <a:cubicBezTo>
                    <a:pt x="883" y="3020"/>
                    <a:pt x="994" y="2909"/>
                    <a:pt x="1134" y="2909"/>
                  </a:cubicBezTo>
                  <a:lnTo>
                    <a:pt x="1575" y="2909"/>
                  </a:lnTo>
                  <a:cubicBezTo>
                    <a:pt x="1626" y="2929"/>
                    <a:pt x="1686" y="2939"/>
                    <a:pt x="1746" y="2939"/>
                  </a:cubicBezTo>
                  <a:cubicBezTo>
                    <a:pt x="1826" y="2939"/>
                    <a:pt x="1917" y="2929"/>
                    <a:pt x="1997" y="2909"/>
                  </a:cubicBezTo>
                  <a:close/>
                  <a:moveTo>
                    <a:pt x="2408" y="3842"/>
                  </a:moveTo>
                  <a:cubicBezTo>
                    <a:pt x="2739" y="3842"/>
                    <a:pt x="2739" y="4344"/>
                    <a:pt x="2408" y="4344"/>
                  </a:cubicBezTo>
                  <a:lnTo>
                    <a:pt x="1415" y="4344"/>
                  </a:lnTo>
                  <a:cubicBezTo>
                    <a:pt x="1074" y="4344"/>
                    <a:pt x="1074" y="3842"/>
                    <a:pt x="1415" y="3842"/>
                  </a:cubicBezTo>
                  <a:close/>
                  <a:moveTo>
                    <a:pt x="2077" y="1"/>
                  </a:moveTo>
                  <a:cubicBezTo>
                    <a:pt x="1716" y="1"/>
                    <a:pt x="1395" y="251"/>
                    <a:pt x="1305" y="602"/>
                  </a:cubicBezTo>
                  <a:lnTo>
                    <a:pt x="934" y="602"/>
                  </a:lnTo>
                  <a:cubicBezTo>
                    <a:pt x="372" y="602"/>
                    <a:pt x="51" y="1244"/>
                    <a:pt x="392" y="1696"/>
                  </a:cubicBezTo>
                  <a:cubicBezTo>
                    <a:pt x="372" y="1716"/>
                    <a:pt x="352" y="1726"/>
                    <a:pt x="342" y="1736"/>
                  </a:cubicBezTo>
                  <a:cubicBezTo>
                    <a:pt x="1" y="2077"/>
                    <a:pt x="101" y="2649"/>
                    <a:pt x="532" y="2849"/>
                  </a:cubicBezTo>
                  <a:cubicBezTo>
                    <a:pt x="362" y="3180"/>
                    <a:pt x="492" y="3581"/>
                    <a:pt x="823" y="3762"/>
                  </a:cubicBezTo>
                  <a:cubicBezTo>
                    <a:pt x="572" y="4213"/>
                    <a:pt x="903" y="4775"/>
                    <a:pt x="1425" y="4775"/>
                  </a:cubicBezTo>
                  <a:lnTo>
                    <a:pt x="4926" y="4775"/>
                  </a:lnTo>
                  <a:cubicBezTo>
                    <a:pt x="5207" y="4775"/>
                    <a:pt x="5457" y="4564"/>
                    <a:pt x="5497" y="4273"/>
                  </a:cubicBezTo>
                  <a:lnTo>
                    <a:pt x="5718" y="4273"/>
                  </a:lnTo>
                  <a:lnTo>
                    <a:pt x="5718" y="4324"/>
                  </a:lnTo>
                  <a:cubicBezTo>
                    <a:pt x="5718" y="4574"/>
                    <a:pt x="5919" y="4775"/>
                    <a:pt x="6169" y="4775"/>
                  </a:cubicBezTo>
                  <a:lnTo>
                    <a:pt x="7213" y="4775"/>
                  </a:lnTo>
                  <a:cubicBezTo>
                    <a:pt x="7504" y="4775"/>
                    <a:pt x="7504" y="4344"/>
                    <a:pt x="7213" y="4344"/>
                  </a:cubicBezTo>
                  <a:lnTo>
                    <a:pt x="7203" y="4354"/>
                  </a:lnTo>
                  <a:lnTo>
                    <a:pt x="6159" y="4354"/>
                  </a:lnTo>
                  <a:cubicBezTo>
                    <a:pt x="6149" y="4354"/>
                    <a:pt x="6139" y="4344"/>
                    <a:pt x="6139" y="4324"/>
                  </a:cubicBezTo>
                  <a:lnTo>
                    <a:pt x="6139" y="1495"/>
                  </a:lnTo>
                  <a:cubicBezTo>
                    <a:pt x="6139" y="1485"/>
                    <a:pt x="6149" y="1475"/>
                    <a:pt x="6159" y="1475"/>
                  </a:cubicBezTo>
                  <a:lnTo>
                    <a:pt x="7203" y="1475"/>
                  </a:lnTo>
                  <a:cubicBezTo>
                    <a:pt x="7493" y="1475"/>
                    <a:pt x="7493" y="1044"/>
                    <a:pt x="7203" y="1044"/>
                  </a:cubicBezTo>
                  <a:lnTo>
                    <a:pt x="6159" y="1044"/>
                  </a:lnTo>
                  <a:cubicBezTo>
                    <a:pt x="5909" y="1044"/>
                    <a:pt x="5708" y="1244"/>
                    <a:pt x="5708" y="1495"/>
                  </a:cubicBezTo>
                  <a:lnTo>
                    <a:pt x="5708" y="1545"/>
                  </a:lnTo>
                  <a:lnTo>
                    <a:pt x="5477" y="1545"/>
                  </a:lnTo>
                  <a:cubicBezTo>
                    <a:pt x="5437" y="1244"/>
                    <a:pt x="5277" y="973"/>
                    <a:pt x="5026" y="803"/>
                  </a:cubicBezTo>
                  <a:lnTo>
                    <a:pt x="4063" y="111"/>
                  </a:lnTo>
                  <a:cubicBezTo>
                    <a:pt x="3953" y="41"/>
                    <a:pt x="3832" y="1"/>
                    <a:pt x="3702" y="1"/>
                  </a:cubicBezTo>
                  <a:lnTo>
                    <a:pt x="3461" y="1"/>
                  </a:lnTo>
                  <a:cubicBezTo>
                    <a:pt x="3180" y="1"/>
                    <a:pt x="3180" y="432"/>
                    <a:pt x="3461" y="432"/>
                  </a:cubicBezTo>
                  <a:lnTo>
                    <a:pt x="3712" y="432"/>
                  </a:lnTo>
                  <a:cubicBezTo>
                    <a:pt x="3742" y="432"/>
                    <a:pt x="3782" y="442"/>
                    <a:pt x="3812" y="472"/>
                  </a:cubicBezTo>
                  <a:lnTo>
                    <a:pt x="4775" y="1154"/>
                  </a:lnTo>
                  <a:cubicBezTo>
                    <a:pt x="4956" y="1274"/>
                    <a:pt x="5056" y="1475"/>
                    <a:pt x="5056" y="1686"/>
                  </a:cubicBezTo>
                  <a:lnTo>
                    <a:pt x="5056" y="2297"/>
                  </a:lnTo>
                  <a:cubicBezTo>
                    <a:pt x="5056" y="2443"/>
                    <a:pt x="5164" y="2516"/>
                    <a:pt x="5272" y="2516"/>
                  </a:cubicBezTo>
                  <a:cubicBezTo>
                    <a:pt x="5380" y="2516"/>
                    <a:pt x="5487" y="2443"/>
                    <a:pt x="5487" y="2297"/>
                  </a:cubicBezTo>
                  <a:lnTo>
                    <a:pt x="5487" y="1977"/>
                  </a:lnTo>
                  <a:lnTo>
                    <a:pt x="5708" y="1977"/>
                  </a:lnTo>
                  <a:lnTo>
                    <a:pt x="5708" y="3852"/>
                  </a:lnTo>
                  <a:lnTo>
                    <a:pt x="5407" y="3852"/>
                  </a:lnTo>
                  <a:cubicBezTo>
                    <a:pt x="5217" y="3852"/>
                    <a:pt x="5056" y="4003"/>
                    <a:pt x="5056" y="4203"/>
                  </a:cubicBezTo>
                  <a:cubicBezTo>
                    <a:pt x="5056" y="4284"/>
                    <a:pt x="4996" y="4344"/>
                    <a:pt x="4916" y="4344"/>
                  </a:cubicBezTo>
                  <a:lnTo>
                    <a:pt x="3040" y="4344"/>
                  </a:lnTo>
                  <a:cubicBezTo>
                    <a:pt x="3170" y="4023"/>
                    <a:pt x="3040" y="3652"/>
                    <a:pt x="2729" y="3491"/>
                  </a:cubicBezTo>
                  <a:cubicBezTo>
                    <a:pt x="2899" y="3180"/>
                    <a:pt x="2809" y="2789"/>
                    <a:pt x="2508" y="2588"/>
                  </a:cubicBezTo>
                  <a:cubicBezTo>
                    <a:pt x="2659" y="2418"/>
                    <a:pt x="2749" y="2207"/>
                    <a:pt x="2759" y="1977"/>
                  </a:cubicBezTo>
                  <a:cubicBezTo>
                    <a:pt x="2960" y="2618"/>
                    <a:pt x="3551" y="3050"/>
                    <a:pt x="4213" y="3050"/>
                  </a:cubicBezTo>
                  <a:cubicBezTo>
                    <a:pt x="4504" y="3050"/>
                    <a:pt x="4504" y="2618"/>
                    <a:pt x="4213" y="2618"/>
                  </a:cubicBezTo>
                  <a:cubicBezTo>
                    <a:pt x="3612" y="2618"/>
                    <a:pt x="3130" y="2127"/>
                    <a:pt x="3120" y="1525"/>
                  </a:cubicBezTo>
                  <a:lnTo>
                    <a:pt x="3120" y="1445"/>
                  </a:lnTo>
                  <a:cubicBezTo>
                    <a:pt x="3120" y="1179"/>
                    <a:pt x="2922" y="1046"/>
                    <a:pt x="2724" y="1046"/>
                  </a:cubicBezTo>
                  <a:cubicBezTo>
                    <a:pt x="2526" y="1046"/>
                    <a:pt x="2328" y="1179"/>
                    <a:pt x="2328" y="1445"/>
                  </a:cubicBezTo>
                  <a:lnTo>
                    <a:pt x="2328" y="1916"/>
                  </a:lnTo>
                  <a:cubicBezTo>
                    <a:pt x="2328" y="2247"/>
                    <a:pt x="2067" y="2508"/>
                    <a:pt x="1736" y="2508"/>
                  </a:cubicBezTo>
                  <a:lnTo>
                    <a:pt x="1726" y="2508"/>
                  </a:lnTo>
                  <a:lnTo>
                    <a:pt x="1716" y="2498"/>
                  </a:lnTo>
                  <a:cubicBezTo>
                    <a:pt x="1706" y="2488"/>
                    <a:pt x="1706" y="2478"/>
                    <a:pt x="1706" y="2468"/>
                  </a:cubicBezTo>
                  <a:lnTo>
                    <a:pt x="1706" y="813"/>
                  </a:lnTo>
                  <a:cubicBezTo>
                    <a:pt x="1706" y="602"/>
                    <a:pt x="1876" y="442"/>
                    <a:pt x="2077" y="442"/>
                  </a:cubicBezTo>
                  <a:lnTo>
                    <a:pt x="2579" y="442"/>
                  </a:lnTo>
                  <a:cubicBezTo>
                    <a:pt x="2869" y="442"/>
                    <a:pt x="2869" y="1"/>
                    <a:pt x="2579"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 name="Google Shape;1865;p69"/>
            <p:cNvSpPr/>
            <p:nvPr/>
          </p:nvSpPr>
          <p:spPr>
            <a:xfrm>
              <a:off x="6628935" y="3652739"/>
              <a:ext cx="191888" cy="123371"/>
            </a:xfrm>
            <a:custGeom>
              <a:avLst/>
              <a:gdLst/>
              <a:ahLst/>
              <a:cxnLst/>
              <a:rect l="l" t="t" r="r" b="b"/>
              <a:pathLst>
                <a:path w="7444" h="4786" extrusionOk="0">
                  <a:moveTo>
                    <a:pt x="3793" y="1"/>
                  </a:moveTo>
                  <a:cubicBezTo>
                    <a:pt x="3662" y="1"/>
                    <a:pt x="3542" y="41"/>
                    <a:pt x="3431" y="111"/>
                  </a:cubicBezTo>
                  <a:lnTo>
                    <a:pt x="2468" y="793"/>
                  </a:lnTo>
                  <a:cubicBezTo>
                    <a:pt x="2218" y="973"/>
                    <a:pt x="2057" y="1234"/>
                    <a:pt x="2017" y="1535"/>
                  </a:cubicBezTo>
                  <a:lnTo>
                    <a:pt x="1786" y="1535"/>
                  </a:lnTo>
                  <a:lnTo>
                    <a:pt x="1786" y="1495"/>
                  </a:lnTo>
                  <a:cubicBezTo>
                    <a:pt x="1786" y="1244"/>
                    <a:pt x="1586" y="1034"/>
                    <a:pt x="1335" y="1034"/>
                  </a:cubicBezTo>
                  <a:lnTo>
                    <a:pt x="292" y="1034"/>
                  </a:lnTo>
                  <a:cubicBezTo>
                    <a:pt x="1" y="1034"/>
                    <a:pt x="1" y="1475"/>
                    <a:pt x="292" y="1475"/>
                  </a:cubicBezTo>
                  <a:lnTo>
                    <a:pt x="1335" y="1475"/>
                  </a:lnTo>
                  <a:cubicBezTo>
                    <a:pt x="1345" y="1475"/>
                    <a:pt x="1355" y="1485"/>
                    <a:pt x="1355" y="1495"/>
                  </a:cubicBezTo>
                  <a:cubicBezTo>
                    <a:pt x="1355" y="4221"/>
                    <a:pt x="1363" y="4345"/>
                    <a:pt x="1342" y="4345"/>
                  </a:cubicBezTo>
                  <a:cubicBezTo>
                    <a:pt x="1340" y="4345"/>
                    <a:pt x="1338" y="4344"/>
                    <a:pt x="1335" y="4344"/>
                  </a:cubicBezTo>
                  <a:lnTo>
                    <a:pt x="292" y="4344"/>
                  </a:lnTo>
                  <a:cubicBezTo>
                    <a:pt x="1" y="4344"/>
                    <a:pt x="1" y="4775"/>
                    <a:pt x="292" y="4775"/>
                  </a:cubicBezTo>
                  <a:lnTo>
                    <a:pt x="1335" y="4775"/>
                  </a:lnTo>
                  <a:cubicBezTo>
                    <a:pt x="1586" y="4775"/>
                    <a:pt x="1786" y="4574"/>
                    <a:pt x="1786" y="4324"/>
                  </a:cubicBezTo>
                  <a:lnTo>
                    <a:pt x="1786" y="4273"/>
                  </a:lnTo>
                  <a:lnTo>
                    <a:pt x="2007" y="4273"/>
                  </a:lnTo>
                  <a:cubicBezTo>
                    <a:pt x="2047" y="4564"/>
                    <a:pt x="2288" y="4775"/>
                    <a:pt x="2579" y="4775"/>
                  </a:cubicBezTo>
                  <a:lnTo>
                    <a:pt x="3221" y="4775"/>
                  </a:lnTo>
                  <a:cubicBezTo>
                    <a:pt x="3512" y="4775"/>
                    <a:pt x="3512" y="4344"/>
                    <a:pt x="3221" y="4344"/>
                  </a:cubicBezTo>
                  <a:lnTo>
                    <a:pt x="2579" y="4344"/>
                  </a:lnTo>
                  <a:cubicBezTo>
                    <a:pt x="2499" y="4344"/>
                    <a:pt x="2438" y="4273"/>
                    <a:pt x="2438" y="4193"/>
                  </a:cubicBezTo>
                  <a:cubicBezTo>
                    <a:pt x="2438" y="4003"/>
                    <a:pt x="2278" y="3842"/>
                    <a:pt x="2087" y="3842"/>
                  </a:cubicBezTo>
                  <a:lnTo>
                    <a:pt x="1786" y="3842"/>
                  </a:lnTo>
                  <a:lnTo>
                    <a:pt x="1786" y="1977"/>
                  </a:lnTo>
                  <a:lnTo>
                    <a:pt x="2218" y="1977"/>
                  </a:lnTo>
                  <a:cubicBezTo>
                    <a:pt x="2338" y="1977"/>
                    <a:pt x="2438" y="1876"/>
                    <a:pt x="2438" y="1756"/>
                  </a:cubicBezTo>
                  <a:lnTo>
                    <a:pt x="2438" y="1686"/>
                  </a:lnTo>
                  <a:cubicBezTo>
                    <a:pt x="2438" y="1475"/>
                    <a:pt x="2539" y="1274"/>
                    <a:pt x="2709" y="1154"/>
                  </a:cubicBezTo>
                  <a:lnTo>
                    <a:pt x="3682" y="472"/>
                  </a:lnTo>
                  <a:cubicBezTo>
                    <a:pt x="3707" y="456"/>
                    <a:pt x="3738" y="439"/>
                    <a:pt x="3765" y="439"/>
                  </a:cubicBezTo>
                  <a:cubicBezTo>
                    <a:pt x="3771" y="439"/>
                    <a:pt x="3777" y="440"/>
                    <a:pt x="3782" y="442"/>
                  </a:cubicBezTo>
                  <a:lnTo>
                    <a:pt x="5147" y="442"/>
                  </a:lnTo>
                  <a:cubicBezTo>
                    <a:pt x="5277" y="442"/>
                    <a:pt x="5387" y="502"/>
                    <a:pt x="5458" y="602"/>
                  </a:cubicBezTo>
                  <a:lnTo>
                    <a:pt x="4806" y="602"/>
                  </a:lnTo>
                  <a:cubicBezTo>
                    <a:pt x="4515" y="602"/>
                    <a:pt x="4515" y="1044"/>
                    <a:pt x="4806" y="1044"/>
                  </a:cubicBezTo>
                  <a:lnTo>
                    <a:pt x="6561" y="1044"/>
                  </a:lnTo>
                  <a:cubicBezTo>
                    <a:pt x="6892" y="1044"/>
                    <a:pt x="6892" y="1545"/>
                    <a:pt x="6561" y="1545"/>
                  </a:cubicBezTo>
                  <a:cubicBezTo>
                    <a:pt x="6270" y="1545"/>
                    <a:pt x="6270" y="1977"/>
                    <a:pt x="6561" y="1977"/>
                  </a:cubicBezTo>
                  <a:lnTo>
                    <a:pt x="6671" y="1977"/>
                  </a:lnTo>
                  <a:cubicBezTo>
                    <a:pt x="7012" y="1977"/>
                    <a:pt x="7012" y="2478"/>
                    <a:pt x="6671" y="2478"/>
                  </a:cubicBezTo>
                  <a:lnTo>
                    <a:pt x="6350" y="2478"/>
                  </a:lnTo>
                  <a:cubicBezTo>
                    <a:pt x="6059" y="2478"/>
                    <a:pt x="6059" y="2909"/>
                    <a:pt x="6350" y="2909"/>
                  </a:cubicBezTo>
                  <a:cubicBezTo>
                    <a:pt x="6681" y="2909"/>
                    <a:pt x="6681" y="3411"/>
                    <a:pt x="6350" y="3411"/>
                  </a:cubicBezTo>
                  <a:lnTo>
                    <a:pt x="6079" y="3411"/>
                  </a:lnTo>
                  <a:cubicBezTo>
                    <a:pt x="5789" y="3411"/>
                    <a:pt x="5789" y="3842"/>
                    <a:pt x="6079" y="3842"/>
                  </a:cubicBezTo>
                  <a:cubicBezTo>
                    <a:pt x="6410" y="3842"/>
                    <a:pt x="6410" y="4344"/>
                    <a:pt x="6079" y="4344"/>
                  </a:cubicBezTo>
                  <a:lnTo>
                    <a:pt x="4124" y="4344"/>
                  </a:lnTo>
                  <a:cubicBezTo>
                    <a:pt x="3833" y="4344"/>
                    <a:pt x="3833" y="4785"/>
                    <a:pt x="4124" y="4785"/>
                  </a:cubicBezTo>
                  <a:lnTo>
                    <a:pt x="6079" y="4785"/>
                  </a:lnTo>
                  <a:cubicBezTo>
                    <a:pt x="6601" y="4785"/>
                    <a:pt x="6932" y="4223"/>
                    <a:pt x="6671" y="3762"/>
                  </a:cubicBezTo>
                  <a:cubicBezTo>
                    <a:pt x="7002" y="3591"/>
                    <a:pt x="7133" y="3180"/>
                    <a:pt x="6962" y="2849"/>
                  </a:cubicBezTo>
                  <a:cubicBezTo>
                    <a:pt x="7203" y="2739"/>
                    <a:pt x="7363" y="2488"/>
                    <a:pt x="7363" y="2217"/>
                  </a:cubicBezTo>
                  <a:cubicBezTo>
                    <a:pt x="7363" y="2017"/>
                    <a:pt x="7263" y="1816"/>
                    <a:pt x="7113" y="1686"/>
                  </a:cubicBezTo>
                  <a:cubicBezTo>
                    <a:pt x="7444" y="1234"/>
                    <a:pt x="7123" y="602"/>
                    <a:pt x="6561" y="602"/>
                  </a:cubicBezTo>
                  <a:lnTo>
                    <a:pt x="5929" y="602"/>
                  </a:lnTo>
                  <a:cubicBezTo>
                    <a:pt x="5839" y="241"/>
                    <a:pt x="5518" y="1"/>
                    <a:pt x="5157"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 name="Google Shape;1866;p69"/>
            <p:cNvSpPr/>
            <p:nvPr/>
          </p:nvSpPr>
          <p:spPr>
            <a:xfrm>
              <a:off x="6815900" y="3585512"/>
              <a:ext cx="11136" cy="54004"/>
            </a:xfrm>
            <a:custGeom>
              <a:avLst/>
              <a:gdLst/>
              <a:ahLst/>
              <a:cxnLst/>
              <a:rect l="l" t="t" r="r" b="b"/>
              <a:pathLst>
                <a:path w="432" h="2095" extrusionOk="0">
                  <a:moveTo>
                    <a:pt x="221" y="1"/>
                  </a:moveTo>
                  <a:cubicBezTo>
                    <a:pt x="100" y="1"/>
                    <a:pt x="0" y="91"/>
                    <a:pt x="0" y="211"/>
                  </a:cubicBezTo>
                  <a:lnTo>
                    <a:pt x="0" y="1876"/>
                  </a:lnTo>
                  <a:cubicBezTo>
                    <a:pt x="0" y="2022"/>
                    <a:pt x="108" y="2094"/>
                    <a:pt x="216" y="2094"/>
                  </a:cubicBezTo>
                  <a:cubicBezTo>
                    <a:pt x="324" y="2094"/>
                    <a:pt x="431" y="2022"/>
                    <a:pt x="431" y="1876"/>
                  </a:cubicBezTo>
                  <a:lnTo>
                    <a:pt x="431" y="211"/>
                  </a:lnTo>
                  <a:cubicBezTo>
                    <a:pt x="431" y="91"/>
                    <a:pt x="341" y="1"/>
                    <a:pt x="221"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 name="Google Shape;1867;p69"/>
            <p:cNvSpPr/>
            <p:nvPr/>
          </p:nvSpPr>
          <p:spPr>
            <a:xfrm>
              <a:off x="6766871" y="3602009"/>
              <a:ext cx="36269" cy="48436"/>
            </a:xfrm>
            <a:custGeom>
              <a:avLst/>
              <a:gdLst/>
              <a:ahLst/>
              <a:cxnLst/>
              <a:rect l="l" t="t" r="r" b="b"/>
              <a:pathLst>
                <a:path w="1407" h="1879" extrusionOk="0">
                  <a:moveTo>
                    <a:pt x="291" y="0"/>
                  </a:moveTo>
                  <a:cubicBezTo>
                    <a:pt x="143" y="0"/>
                    <a:pt x="1" y="152"/>
                    <a:pt x="97" y="324"/>
                  </a:cubicBezTo>
                  <a:lnTo>
                    <a:pt x="929" y="1768"/>
                  </a:lnTo>
                  <a:cubicBezTo>
                    <a:pt x="976" y="1846"/>
                    <a:pt x="1045" y="1879"/>
                    <a:pt x="1113" y="1879"/>
                  </a:cubicBezTo>
                  <a:cubicBezTo>
                    <a:pt x="1262" y="1879"/>
                    <a:pt x="1407" y="1723"/>
                    <a:pt x="1310" y="1557"/>
                  </a:cubicBezTo>
                  <a:lnTo>
                    <a:pt x="478" y="113"/>
                  </a:lnTo>
                  <a:cubicBezTo>
                    <a:pt x="430" y="33"/>
                    <a:pt x="360" y="0"/>
                    <a:pt x="291"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 name="Google Shape;1868;p69"/>
            <p:cNvSpPr/>
            <p:nvPr/>
          </p:nvSpPr>
          <p:spPr>
            <a:xfrm>
              <a:off x="6839873" y="3602112"/>
              <a:ext cx="35264" cy="48384"/>
            </a:xfrm>
            <a:custGeom>
              <a:avLst/>
              <a:gdLst/>
              <a:ahLst/>
              <a:cxnLst/>
              <a:rect l="l" t="t" r="r" b="b"/>
              <a:pathLst>
                <a:path w="1368" h="1877" extrusionOk="0">
                  <a:moveTo>
                    <a:pt x="1124" y="0"/>
                  </a:moveTo>
                  <a:cubicBezTo>
                    <a:pt x="1050" y="0"/>
                    <a:pt x="977" y="41"/>
                    <a:pt x="936" y="109"/>
                  </a:cubicBezTo>
                  <a:lnTo>
                    <a:pt x="103" y="1553"/>
                  </a:lnTo>
                  <a:cubicBezTo>
                    <a:pt x="1" y="1724"/>
                    <a:pt x="145" y="1877"/>
                    <a:pt x="292" y="1877"/>
                  </a:cubicBezTo>
                  <a:cubicBezTo>
                    <a:pt x="361" y="1877"/>
                    <a:pt x="430" y="1844"/>
                    <a:pt x="474" y="1764"/>
                  </a:cubicBezTo>
                  <a:lnTo>
                    <a:pt x="1307" y="330"/>
                  </a:lnTo>
                  <a:cubicBezTo>
                    <a:pt x="1367" y="219"/>
                    <a:pt x="1327" y="89"/>
                    <a:pt x="1227" y="29"/>
                  </a:cubicBezTo>
                  <a:cubicBezTo>
                    <a:pt x="1194" y="9"/>
                    <a:pt x="1159" y="0"/>
                    <a:pt x="1124"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69" name="Google Shape;1869;p69"/>
          <p:cNvGrpSpPr/>
          <p:nvPr/>
        </p:nvGrpSpPr>
        <p:grpSpPr>
          <a:xfrm>
            <a:off x="2997147" y="3020421"/>
            <a:ext cx="300617" cy="381868"/>
            <a:chOff x="2844747" y="2868021"/>
            <a:chExt cx="300617" cy="381868"/>
          </a:xfrm>
        </p:grpSpPr>
        <p:sp>
          <p:nvSpPr>
            <p:cNvPr id="1870" name="Google Shape;1870;p69"/>
            <p:cNvSpPr/>
            <p:nvPr/>
          </p:nvSpPr>
          <p:spPr>
            <a:xfrm>
              <a:off x="2896096" y="2868021"/>
              <a:ext cx="11136" cy="23483"/>
            </a:xfrm>
            <a:custGeom>
              <a:avLst/>
              <a:gdLst/>
              <a:ahLst/>
              <a:cxnLst/>
              <a:rect l="l" t="t" r="r" b="b"/>
              <a:pathLst>
                <a:path w="432" h="911" extrusionOk="0">
                  <a:moveTo>
                    <a:pt x="211" y="0"/>
                  </a:moveTo>
                  <a:cubicBezTo>
                    <a:pt x="90" y="0"/>
                    <a:pt x="0" y="100"/>
                    <a:pt x="0" y="221"/>
                  </a:cubicBezTo>
                  <a:lnTo>
                    <a:pt x="0" y="692"/>
                  </a:lnTo>
                  <a:cubicBezTo>
                    <a:pt x="0" y="838"/>
                    <a:pt x="108" y="910"/>
                    <a:pt x="216" y="910"/>
                  </a:cubicBezTo>
                  <a:cubicBezTo>
                    <a:pt x="324" y="910"/>
                    <a:pt x="431" y="838"/>
                    <a:pt x="431" y="692"/>
                  </a:cubicBezTo>
                  <a:lnTo>
                    <a:pt x="431" y="221"/>
                  </a:lnTo>
                  <a:cubicBezTo>
                    <a:pt x="431" y="100"/>
                    <a:pt x="331" y="0"/>
                    <a:pt x="211"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 name="Google Shape;1871;p69"/>
            <p:cNvSpPr/>
            <p:nvPr/>
          </p:nvSpPr>
          <p:spPr>
            <a:xfrm>
              <a:off x="2896096" y="2905501"/>
              <a:ext cx="11136" cy="23483"/>
            </a:xfrm>
            <a:custGeom>
              <a:avLst/>
              <a:gdLst/>
              <a:ahLst/>
              <a:cxnLst/>
              <a:rect l="l" t="t" r="r" b="b"/>
              <a:pathLst>
                <a:path w="432" h="911" extrusionOk="0">
                  <a:moveTo>
                    <a:pt x="211" y="1"/>
                  </a:moveTo>
                  <a:cubicBezTo>
                    <a:pt x="90" y="1"/>
                    <a:pt x="0" y="101"/>
                    <a:pt x="0" y="221"/>
                  </a:cubicBezTo>
                  <a:lnTo>
                    <a:pt x="0" y="693"/>
                  </a:lnTo>
                  <a:cubicBezTo>
                    <a:pt x="0" y="838"/>
                    <a:pt x="108" y="911"/>
                    <a:pt x="216" y="911"/>
                  </a:cubicBezTo>
                  <a:cubicBezTo>
                    <a:pt x="324" y="911"/>
                    <a:pt x="431" y="838"/>
                    <a:pt x="431" y="693"/>
                  </a:cubicBezTo>
                  <a:lnTo>
                    <a:pt x="431" y="221"/>
                  </a:lnTo>
                  <a:cubicBezTo>
                    <a:pt x="431" y="101"/>
                    <a:pt x="331" y="1"/>
                    <a:pt x="211"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 name="Google Shape;1872;p69"/>
            <p:cNvSpPr/>
            <p:nvPr/>
          </p:nvSpPr>
          <p:spPr>
            <a:xfrm>
              <a:off x="2906690" y="2892844"/>
              <a:ext cx="27169" cy="11394"/>
            </a:xfrm>
            <a:custGeom>
              <a:avLst/>
              <a:gdLst/>
              <a:ahLst/>
              <a:cxnLst/>
              <a:rect l="l" t="t" r="r" b="b"/>
              <a:pathLst>
                <a:path w="1054" h="442" extrusionOk="0">
                  <a:moveTo>
                    <a:pt x="291" y="0"/>
                  </a:moveTo>
                  <a:cubicBezTo>
                    <a:pt x="0" y="0"/>
                    <a:pt x="0" y="441"/>
                    <a:pt x="291" y="441"/>
                  </a:cubicBezTo>
                  <a:lnTo>
                    <a:pt x="763" y="441"/>
                  </a:lnTo>
                  <a:cubicBezTo>
                    <a:pt x="1054" y="441"/>
                    <a:pt x="1054" y="0"/>
                    <a:pt x="763"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 name="Google Shape;1873;p69"/>
            <p:cNvSpPr/>
            <p:nvPr/>
          </p:nvSpPr>
          <p:spPr>
            <a:xfrm>
              <a:off x="2869184" y="2892844"/>
              <a:ext cx="27195" cy="11394"/>
            </a:xfrm>
            <a:custGeom>
              <a:avLst/>
              <a:gdLst/>
              <a:ahLst/>
              <a:cxnLst/>
              <a:rect l="l" t="t" r="r" b="b"/>
              <a:pathLst>
                <a:path w="1055" h="442" extrusionOk="0">
                  <a:moveTo>
                    <a:pt x="292" y="0"/>
                  </a:moveTo>
                  <a:cubicBezTo>
                    <a:pt x="1" y="0"/>
                    <a:pt x="1" y="441"/>
                    <a:pt x="292" y="441"/>
                  </a:cubicBezTo>
                  <a:lnTo>
                    <a:pt x="763" y="441"/>
                  </a:lnTo>
                  <a:cubicBezTo>
                    <a:pt x="1054" y="441"/>
                    <a:pt x="1054" y="0"/>
                    <a:pt x="763"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 name="Google Shape;1874;p69"/>
            <p:cNvSpPr/>
            <p:nvPr/>
          </p:nvSpPr>
          <p:spPr>
            <a:xfrm>
              <a:off x="3107600" y="3155002"/>
              <a:ext cx="11136" cy="23509"/>
            </a:xfrm>
            <a:custGeom>
              <a:avLst/>
              <a:gdLst/>
              <a:ahLst/>
              <a:cxnLst/>
              <a:rect l="l" t="t" r="r" b="b"/>
              <a:pathLst>
                <a:path w="432" h="912" extrusionOk="0">
                  <a:moveTo>
                    <a:pt x="211" y="1"/>
                  </a:moveTo>
                  <a:cubicBezTo>
                    <a:pt x="90" y="1"/>
                    <a:pt x="0" y="101"/>
                    <a:pt x="0" y="222"/>
                  </a:cubicBezTo>
                  <a:lnTo>
                    <a:pt x="0" y="693"/>
                  </a:lnTo>
                  <a:cubicBezTo>
                    <a:pt x="0" y="838"/>
                    <a:pt x="108" y="911"/>
                    <a:pt x="216" y="911"/>
                  </a:cubicBezTo>
                  <a:cubicBezTo>
                    <a:pt x="324" y="911"/>
                    <a:pt x="431" y="838"/>
                    <a:pt x="431" y="693"/>
                  </a:cubicBezTo>
                  <a:lnTo>
                    <a:pt x="431" y="222"/>
                  </a:lnTo>
                  <a:cubicBezTo>
                    <a:pt x="431" y="101"/>
                    <a:pt x="331" y="1"/>
                    <a:pt x="211"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 name="Google Shape;1875;p69"/>
            <p:cNvSpPr/>
            <p:nvPr/>
          </p:nvSpPr>
          <p:spPr>
            <a:xfrm>
              <a:off x="3107600" y="3192508"/>
              <a:ext cx="11136" cy="23483"/>
            </a:xfrm>
            <a:custGeom>
              <a:avLst/>
              <a:gdLst/>
              <a:ahLst/>
              <a:cxnLst/>
              <a:rect l="l" t="t" r="r" b="b"/>
              <a:pathLst>
                <a:path w="432" h="911" extrusionOk="0">
                  <a:moveTo>
                    <a:pt x="211" y="0"/>
                  </a:moveTo>
                  <a:cubicBezTo>
                    <a:pt x="90" y="0"/>
                    <a:pt x="0" y="101"/>
                    <a:pt x="0" y="221"/>
                  </a:cubicBezTo>
                  <a:lnTo>
                    <a:pt x="0" y="692"/>
                  </a:lnTo>
                  <a:cubicBezTo>
                    <a:pt x="0" y="838"/>
                    <a:pt x="108" y="911"/>
                    <a:pt x="216" y="911"/>
                  </a:cubicBezTo>
                  <a:cubicBezTo>
                    <a:pt x="324" y="911"/>
                    <a:pt x="431" y="838"/>
                    <a:pt x="431" y="692"/>
                  </a:cubicBezTo>
                  <a:lnTo>
                    <a:pt x="431" y="221"/>
                  </a:lnTo>
                  <a:cubicBezTo>
                    <a:pt x="431" y="101"/>
                    <a:pt x="331" y="0"/>
                    <a:pt x="211"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 name="Google Shape;1876;p69"/>
            <p:cNvSpPr/>
            <p:nvPr/>
          </p:nvSpPr>
          <p:spPr>
            <a:xfrm>
              <a:off x="3118195" y="3179825"/>
              <a:ext cx="27169" cy="11162"/>
            </a:xfrm>
            <a:custGeom>
              <a:avLst/>
              <a:gdLst/>
              <a:ahLst/>
              <a:cxnLst/>
              <a:rect l="l" t="t" r="r" b="b"/>
              <a:pathLst>
                <a:path w="1054" h="433" extrusionOk="0">
                  <a:moveTo>
                    <a:pt x="291" y="1"/>
                  </a:moveTo>
                  <a:cubicBezTo>
                    <a:pt x="0" y="1"/>
                    <a:pt x="0" y="432"/>
                    <a:pt x="291" y="432"/>
                  </a:cubicBezTo>
                  <a:lnTo>
                    <a:pt x="763" y="432"/>
                  </a:lnTo>
                  <a:cubicBezTo>
                    <a:pt x="1054" y="432"/>
                    <a:pt x="1054" y="1"/>
                    <a:pt x="763"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 name="Google Shape;1877;p69"/>
            <p:cNvSpPr/>
            <p:nvPr/>
          </p:nvSpPr>
          <p:spPr>
            <a:xfrm>
              <a:off x="3080688" y="3179825"/>
              <a:ext cx="27195" cy="11162"/>
            </a:xfrm>
            <a:custGeom>
              <a:avLst/>
              <a:gdLst/>
              <a:ahLst/>
              <a:cxnLst/>
              <a:rect l="l" t="t" r="r" b="b"/>
              <a:pathLst>
                <a:path w="1055" h="433" extrusionOk="0">
                  <a:moveTo>
                    <a:pt x="292" y="1"/>
                  </a:moveTo>
                  <a:cubicBezTo>
                    <a:pt x="1" y="1"/>
                    <a:pt x="1" y="432"/>
                    <a:pt x="292" y="432"/>
                  </a:cubicBezTo>
                  <a:lnTo>
                    <a:pt x="763" y="432"/>
                  </a:lnTo>
                  <a:cubicBezTo>
                    <a:pt x="1054" y="432"/>
                    <a:pt x="1054" y="1"/>
                    <a:pt x="763"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 name="Google Shape;1878;p69"/>
            <p:cNvSpPr/>
            <p:nvPr/>
          </p:nvSpPr>
          <p:spPr>
            <a:xfrm>
              <a:off x="2951981" y="2908749"/>
              <a:ext cx="186397" cy="185469"/>
            </a:xfrm>
            <a:custGeom>
              <a:avLst/>
              <a:gdLst/>
              <a:ahLst/>
              <a:cxnLst/>
              <a:rect l="l" t="t" r="r" b="b"/>
              <a:pathLst>
                <a:path w="7231" h="7195" extrusionOk="0">
                  <a:moveTo>
                    <a:pt x="1137" y="1"/>
                  </a:moveTo>
                  <a:cubicBezTo>
                    <a:pt x="814" y="1"/>
                    <a:pt x="492" y="77"/>
                    <a:pt x="199" y="226"/>
                  </a:cubicBezTo>
                  <a:cubicBezTo>
                    <a:pt x="0" y="303"/>
                    <a:pt x="152" y="635"/>
                    <a:pt x="319" y="635"/>
                  </a:cubicBezTo>
                  <a:cubicBezTo>
                    <a:pt x="346" y="635"/>
                    <a:pt x="374" y="626"/>
                    <a:pt x="400" y="607"/>
                  </a:cubicBezTo>
                  <a:cubicBezTo>
                    <a:pt x="626" y="488"/>
                    <a:pt x="876" y="430"/>
                    <a:pt x="1125" y="430"/>
                  </a:cubicBezTo>
                  <a:cubicBezTo>
                    <a:pt x="1340" y="430"/>
                    <a:pt x="1555" y="473"/>
                    <a:pt x="1754" y="557"/>
                  </a:cubicBezTo>
                  <a:cubicBezTo>
                    <a:pt x="2266" y="747"/>
                    <a:pt x="2667" y="1148"/>
                    <a:pt x="2847" y="1650"/>
                  </a:cubicBezTo>
                  <a:cubicBezTo>
                    <a:pt x="2882" y="1750"/>
                    <a:pt x="2970" y="1800"/>
                    <a:pt x="3057" y="1800"/>
                  </a:cubicBezTo>
                  <a:cubicBezTo>
                    <a:pt x="3143" y="1800"/>
                    <a:pt x="3229" y="1750"/>
                    <a:pt x="3259" y="1650"/>
                  </a:cubicBezTo>
                  <a:cubicBezTo>
                    <a:pt x="3495" y="951"/>
                    <a:pt x="4264" y="430"/>
                    <a:pt x="5015" y="430"/>
                  </a:cubicBezTo>
                  <a:cubicBezTo>
                    <a:pt x="5061" y="430"/>
                    <a:pt x="5108" y="432"/>
                    <a:pt x="5154" y="436"/>
                  </a:cubicBezTo>
                  <a:cubicBezTo>
                    <a:pt x="5927" y="506"/>
                    <a:pt x="6458" y="1138"/>
                    <a:pt x="6599" y="2171"/>
                  </a:cubicBezTo>
                  <a:cubicBezTo>
                    <a:pt x="6789" y="3496"/>
                    <a:pt x="6228" y="4619"/>
                    <a:pt x="5225" y="5502"/>
                  </a:cubicBezTo>
                  <a:cubicBezTo>
                    <a:pt x="4593" y="6063"/>
                    <a:pt x="3850" y="6485"/>
                    <a:pt x="3058" y="6755"/>
                  </a:cubicBezTo>
                  <a:cubicBezTo>
                    <a:pt x="3028" y="6745"/>
                    <a:pt x="2978" y="6735"/>
                    <a:pt x="2928" y="6715"/>
                  </a:cubicBezTo>
                  <a:cubicBezTo>
                    <a:pt x="2901" y="6706"/>
                    <a:pt x="2876" y="6702"/>
                    <a:pt x="2852" y="6702"/>
                  </a:cubicBezTo>
                  <a:cubicBezTo>
                    <a:pt x="2633" y="6702"/>
                    <a:pt x="2543" y="7045"/>
                    <a:pt x="2787" y="7127"/>
                  </a:cubicBezTo>
                  <a:cubicBezTo>
                    <a:pt x="2867" y="7157"/>
                    <a:pt x="2938" y="7177"/>
                    <a:pt x="3008" y="7187"/>
                  </a:cubicBezTo>
                  <a:cubicBezTo>
                    <a:pt x="3023" y="7192"/>
                    <a:pt x="3038" y="7194"/>
                    <a:pt x="3054" y="7194"/>
                  </a:cubicBezTo>
                  <a:cubicBezTo>
                    <a:pt x="3071" y="7194"/>
                    <a:pt x="3088" y="7192"/>
                    <a:pt x="3108" y="7187"/>
                  </a:cubicBezTo>
                  <a:cubicBezTo>
                    <a:pt x="3479" y="7106"/>
                    <a:pt x="4573" y="6665"/>
                    <a:pt x="5515" y="5833"/>
                  </a:cubicBezTo>
                  <a:cubicBezTo>
                    <a:pt x="6699" y="4789"/>
                    <a:pt x="7231" y="3506"/>
                    <a:pt x="7030" y="2121"/>
                  </a:cubicBezTo>
                  <a:cubicBezTo>
                    <a:pt x="6940" y="1469"/>
                    <a:pt x="6719" y="948"/>
                    <a:pt x="6368" y="577"/>
                  </a:cubicBezTo>
                  <a:cubicBezTo>
                    <a:pt x="6067" y="256"/>
                    <a:pt x="5646" y="45"/>
                    <a:pt x="5194" y="5"/>
                  </a:cubicBezTo>
                  <a:cubicBezTo>
                    <a:pt x="5148" y="2"/>
                    <a:pt x="5101" y="1"/>
                    <a:pt x="5055" y="1"/>
                  </a:cubicBezTo>
                  <a:cubicBezTo>
                    <a:pt x="4253" y="1"/>
                    <a:pt x="3494" y="406"/>
                    <a:pt x="3058" y="1088"/>
                  </a:cubicBezTo>
                  <a:cubicBezTo>
                    <a:pt x="2787" y="667"/>
                    <a:pt x="2386" y="336"/>
                    <a:pt x="1915" y="155"/>
                  </a:cubicBezTo>
                  <a:cubicBezTo>
                    <a:pt x="1666" y="52"/>
                    <a:pt x="1402" y="1"/>
                    <a:pt x="1137"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 name="Google Shape;1879;p69"/>
            <p:cNvSpPr/>
            <p:nvPr/>
          </p:nvSpPr>
          <p:spPr>
            <a:xfrm>
              <a:off x="2844747" y="2928985"/>
              <a:ext cx="299844" cy="320904"/>
            </a:xfrm>
            <a:custGeom>
              <a:avLst/>
              <a:gdLst/>
              <a:ahLst/>
              <a:cxnLst/>
              <a:rect l="l" t="t" r="r" b="b"/>
              <a:pathLst>
                <a:path w="11632" h="12449" extrusionOk="0">
                  <a:moveTo>
                    <a:pt x="3830" y="0"/>
                  </a:moveTo>
                  <a:cubicBezTo>
                    <a:pt x="3762" y="0"/>
                    <a:pt x="3693" y="33"/>
                    <a:pt x="3647" y="113"/>
                  </a:cubicBezTo>
                  <a:cubicBezTo>
                    <a:pt x="3426" y="484"/>
                    <a:pt x="3286" y="895"/>
                    <a:pt x="3246" y="1336"/>
                  </a:cubicBezTo>
                  <a:cubicBezTo>
                    <a:pt x="3005" y="3021"/>
                    <a:pt x="3858" y="4235"/>
                    <a:pt x="4720" y="5007"/>
                  </a:cubicBezTo>
                  <a:lnTo>
                    <a:pt x="3226" y="5690"/>
                  </a:lnTo>
                  <a:cubicBezTo>
                    <a:pt x="2895" y="5840"/>
                    <a:pt x="2654" y="6111"/>
                    <a:pt x="2544" y="6462"/>
                  </a:cubicBezTo>
                  <a:lnTo>
                    <a:pt x="2203" y="7565"/>
                  </a:lnTo>
                  <a:cubicBezTo>
                    <a:pt x="2183" y="7635"/>
                    <a:pt x="2153" y="7706"/>
                    <a:pt x="2102" y="7756"/>
                  </a:cubicBezTo>
                  <a:lnTo>
                    <a:pt x="1761" y="8157"/>
                  </a:lnTo>
                  <a:cubicBezTo>
                    <a:pt x="1653" y="8090"/>
                    <a:pt x="1531" y="8057"/>
                    <a:pt x="1411" y="8057"/>
                  </a:cubicBezTo>
                  <a:cubicBezTo>
                    <a:pt x="1209" y="8057"/>
                    <a:pt x="1011" y="8148"/>
                    <a:pt x="879" y="8318"/>
                  </a:cubicBezTo>
                  <a:lnTo>
                    <a:pt x="146" y="9260"/>
                  </a:lnTo>
                  <a:cubicBezTo>
                    <a:pt x="0" y="9429"/>
                    <a:pt x="152" y="9623"/>
                    <a:pt x="316" y="9623"/>
                  </a:cubicBezTo>
                  <a:cubicBezTo>
                    <a:pt x="376" y="9623"/>
                    <a:pt x="439" y="9596"/>
                    <a:pt x="487" y="9531"/>
                  </a:cubicBezTo>
                  <a:lnTo>
                    <a:pt x="1220" y="8588"/>
                  </a:lnTo>
                  <a:cubicBezTo>
                    <a:pt x="1271" y="8526"/>
                    <a:pt x="1341" y="8496"/>
                    <a:pt x="1413" y="8496"/>
                  </a:cubicBezTo>
                  <a:cubicBezTo>
                    <a:pt x="1467" y="8496"/>
                    <a:pt x="1523" y="8513"/>
                    <a:pt x="1571" y="8548"/>
                  </a:cubicBezTo>
                  <a:lnTo>
                    <a:pt x="4269" y="10785"/>
                  </a:lnTo>
                  <a:cubicBezTo>
                    <a:pt x="4369" y="10875"/>
                    <a:pt x="4379" y="11026"/>
                    <a:pt x="4299" y="11126"/>
                  </a:cubicBezTo>
                  <a:lnTo>
                    <a:pt x="3547" y="12089"/>
                  </a:lnTo>
                  <a:cubicBezTo>
                    <a:pt x="3402" y="12255"/>
                    <a:pt x="3555" y="12448"/>
                    <a:pt x="3716" y="12448"/>
                  </a:cubicBezTo>
                  <a:cubicBezTo>
                    <a:pt x="3777" y="12448"/>
                    <a:pt x="3840" y="12420"/>
                    <a:pt x="3888" y="12350"/>
                  </a:cubicBezTo>
                  <a:lnTo>
                    <a:pt x="4640" y="11397"/>
                  </a:lnTo>
                  <a:cubicBezTo>
                    <a:pt x="4831" y="11166"/>
                    <a:pt x="4841" y="10835"/>
                    <a:pt x="4670" y="10594"/>
                  </a:cubicBezTo>
                  <a:lnTo>
                    <a:pt x="5182" y="9983"/>
                  </a:lnTo>
                  <a:cubicBezTo>
                    <a:pt x="5262" y="9882"/>
                    <a:pt x="5382" y="9812"/>
                    <a:pt x="5513" y="9792"/>
                  </a:cubicBezTo>
                  <a:lnTo>
                    <a:pt x="9003" y="9180"/>
                  </a:lnTo>
                  <a:cubicBezTo>
                    <a:pt x="9194" y="9150"/>
                    <a:pt x="9375" y="9060"/>
                    <a:pt x="9525" y="8919"/>
                  </a:cubicBezTo>
                  <a:lnTo>
                    <a:pt x="9806" y="8659"/>
                  </a:lnTo>
                  <a:cubicBezTo>
                    <a:pt x="9948" y="8500"/>
                    <a:pt x="9810" y="8286"/>
                    <a:pt x="9642" y="8286"/>
                  </a:cubicBezTo>
                  <a:cubicBezTo>
                    <a:pt x="9597" y="8286"/>
                    <a:pt x="9550" y="8302"/>
                    <a:pt x="9505" y="8338"/>
                  </a:cubicBezTo>
                  <a:lnTo>
                    <a:pt x="9224" y="8608"/>
                  </a:lnTo>
                  <a:cubicBezTo>
                    <a:pt x="9144" y="8679"/>
                    <a:pt x="9044" y="8739"/>
                    <a:pt x="8923" y="8759"/>
                  </a:cubicBezTo>
                  <a:lnTo>
                    <a:pt x="5443" y="9371"/>
                  </a:lnTo>
                  <a:cubicBezTo>
                    <a:pt x="5212" y="9411"/>
                    <a:pt x="5001" y="9531"/>
                    <a:pt x="4851" y="9712"/>
                  </a:cubicBezTo>
                  <a:lnTo>
                    <a:pt x="4349" y="10294"/>
                  </a:lnTo>
                  <a:lnTo>
                    <a:pt x="2092" y="8428"/>
                  </a:lnTo>
                  <a:lnTo>
                    <a:pt x="2423" y="8037"/>
                  </a:lnTo>
                  <a:cubicBezTo>
                    <a:pt x="2504" y="7936"/>
                    <a:pt x="2574" y="7816"/>
                    <a:pt x="2614" y="7696"/>
                  </a:cubicBezTo>
                  <a:lnTo>
                    <a:pt x="2955" y="6582"/>
                  </a:lnTo>
                  <a:cubicBezTo>
                    <a:pt x="3015" y="6362"/>
                    <a:pt x="3176" y="6181"/>
                    <a:pt x="3396" y="6081"/>
                  </a:cubicBezTo>
                  <a:lnTo>
                    <a:pt x="5202" y="5268"/>
                  </a:lnTo>
                  <a:lnTo>
                    <a:pt x="5282" y="5228"/>
                  </a:lnTo>
                  <a:cubicBezTo>
                    <a:pt x="5361" y="5192"/>
                    <a:pt x="5437" y="5176"/>
                    <a:pt x="5508" y="5176"/>
                  </a:cubicBezTo>
                  <a:cubicBezTo>
                    <a:pt x="5986" y="5176"/>
                    <a:pt x="6236" y="5906"/>
                    <a:pt x="5703" y="6151"/>
                  </a:cubicBezTo>
                  <a:lnTo>
                    <a:pt x="5693" y="6151"/>
                  </a:lnTo>
                  <a:lnTo>
                    <a:pt x="4710" y="6642"/>
                  </a:lnTo>
                  <a:cubicBezTo>
                    <a:pt x="4520" y="6733"/>
                    <a:pt x="4379" y="6903"/>
                    <a:pt x="4319" y="7104"/>
                  </a:cubicBezTo>
                  <a:cubicBezTo>
                    <a:pt x="4289" y="7204"/>
                    <a:pt x="4279" y="7304"/>
                    <a:pt x="4289" y="7405"/>
                  </a:cubicBezTo>
                  <a:cubicBezTo>
                    <a:pt x="4329" y="7786"/>
                    <a:pt x="4650" y="8077"/>
                    <a:pt x="5031" y="8097"/>
                  </a:cubicBezTo>
                  <a:lnTo>
                    <a:pt x="7950" y="8177"/>
                  </a:lnTo>
                  <a:cubicBezTo>
                    <a:pt x="7984" y="8181"/>
                    <a:pt x="8018" y="8182"/>
                    <a:pt x="8052" y="8182"/>
                  </a:cubicBezTo>
                  <a:cubicBezTo>
                    <a:pt x="8306" y="8182"/>
                    <a:pt x="8547" y="8083"/>
                    <a:pt x="8733" y="7906"/>
                  </a:cubicBezTo>
                  <a:lnTo>
                    <a:pt x="10398" y="6362"/>
                  </a:lnTo>
                  <a:cubicBezTo>
                    <a:pt x="10480" y="6289"/>
                    <a:pt x="10584" y="6251"/>
                    <a:pt x="10687" y="6251"/>
                  </a:cubicBezTo>
                  <a:cubicBezTo>
                    <a:pt x="10797" y="6251"/>
                    <a:pt x="10907" y="6294"/>
                    <a:pt x="10989" y="6382"/>
                  </a:cubicBezTo>
                  <a:cubicBezTo>
                    <a:pt x="11150" y="6552"/>
                    <a:pt x="11140" y="6823"/>
                    <a:pt x="10969" y="6973"/>
                  </a:cubicBezTo>
                  <a:lnTo>
                    <a:pt x="10147" y="7736"/>
                  </a:lnTo>
                  <a:cubicBezTo>
                    <a:pt x="9997" y="7894"/>
                    <a:pt x="10133" y="8108"/>
                    <a:pt x="10301" y="8108"/>
                  </a:cubicBezTo>
                  <a:cubicBezTo>
                    <a:pt x="10346" y="8108"/>
                    <a:pt x="10393" y="8093"/>
                    <a:pt x="10438" y="8057"/>
                  </a:cubicBezTo>
                  <a:lnTo>
                    <a:pt x="11260" y="7294"/>
                  </a:lnTo>
                  <a:cubicBezTo>
                    <a:pt x="11601" y="6973"/>
                    <a:pt x="11631" y="6442"/>
                    <a:pt x="11320" y="6101"/>
                  </a:cubicBezTo>
                  <a:cubicBezTo>
                    <a:pt x="11152" y="5916"/>
                    <a:pt x="10922" y="5823"/>
                    <a:pt x="10692" y="5823"/>
                  </a:cubicBezTo>
                  <a:cubicBezTo>
                    <a:pt x="10485" y="5823"/>
                    <a:pt x="10278" y="5899"/>
                    <a:pt x="10117" y="6051"/>
                  </a:cubicBezTo>
                  <a:lnTo>
                    <a:pt x="8452" y="7595"/>
                  </a:lnTo>
                  <a:cubicBezTo>
                    <a:pt x="8340" y="7698"/>
                    <a:pt x="8185" y="7757"/>
                    <a:pt x="8027" y="7757"/>
                  </a:cubicBezTo>
                  <a:cubicBezTo>
                    <a:pt x="8015" y="7757"/>
                    <a:pt x="8003" y="7757"/>
                    <a:pt x="7990" y="7756"/>
                  </a:cubicBezTo>
                  <a:lnTo>
                    <a:pt x="7980" y="7756"/>
                  </a:lnTo>
                  <a:lnTo>
                    <a:pt x="5051" y="7666"/>
                  </a:lnTo>
                  <a:cubicBezTo>
                    <a:pt x="4891" y="7666"/>
                    <a:pt x="4750" y="7535"/>
                    <a:pt x="4730" y="7375"/>
                  </a:cubicBezTo>
                  <a:cubicBezTo>
                    <a:pt x="4720" y="7325"/>
                    <a:pt x="4730" y="7274"/>
                    <a:pt x="4750" y="7224"/>
                  </a:cubicBezTo>
                  <a:cubicBezTo>
                    <a:pt x="4771" y="7134"/>
                    <a:pt x="4831" y="7064"/>
                    <a:pt x="4921" y="7024"/>
                  </a:cubicBezTo>
                  <a:lnTo>
                    <a:pt x="5894" y="6542"/>
                  </a:lnTo>
                  <a:cubicBezTo>
                    <a:pt x="6375" y="6331"/>
                    <a:pt x="6586" y="5770"/>
                    <a:pt x="6385" y="5298"/>
                  </a:cubicBezTo>
                  <a:cubicBezTo>
                    <a:pt x="6229" y="4940"/>
                    <a:pt x="5882" y="4731"/>
                    <a:pt x="5517" y="4731"/>
                  </a:cubicBezTo>
                  <a:cubicBezTo>
                    <a:pt x="5392" y="4731"/>
                    <a:pt x="5264" y="4756"/>
                    <a:pt x="5142" y="4807"/>
                  </a:cubicBezTo>
                  <a:cubicBezTo>
                    <a:pt x="4319" y="4115"/>
                    <a:pt x="3436" y="2981"/>
                    <a:pt x="3667" y="1386"/>
                  </a:cubicBezTo>
                  <a:cubicBezTo>
                    <a:pt x="3707" y="1015"/>
                    <a:pt x="3828" y="664"/>
                    <a:pt x="4018" y="343"/>
                  </a:cubicBezTo>
                  <a:cubicBezTo>
                    <a:pt x="4137" y="169"/>
                    <a:pt x="3984" y="0"/>
                    <a:pt x="383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80" name="Google Shape;1880;p69"/>
          <p:cNvGrpSpPr/>
          <p:nvPr/>
        </p:nvGrpSpPr>
        <p:grpSpPr>
          <a:xfrm>
            <a:off x="1697497" y="2437617"/>
            <a:ext cx="381404" cy="381455"/>
            <a:chOff x="1545097" y="2285217"/>
            <a:chExt cx="381404" cy="381455"/>
          </a:xfrm>
        </p:grpSpPr>
        <p:sp>
          <p:nvSpPr>
            <p:cNvPr id="1881" name="Google Shape;1881;p69"/>
            <p:cNvSpPr/>
            <p:nvPr/>
          </p:nvSpPr>
          <p:spPr>
            <a:xfrm>
              <a:off x="1599384" y="2494299"/>
              <a:ext cx="52019" cy="24154"/>
            </a:xfrm>
            <a:custGeom>
              <a:avLst/>
              <a:gdLst/>
              <a:ahLst/>
              <a:cxnLst/>
              <a:rect l="l" t="t" r="r" b="b"/>
              <a:pathLst>
                <a:path w="2018" h="937" extrusionOk="0">
                  <a:moveTo>
                    <a:pt x="283" y="0"/>
                  </a:moveTo>
                  <a:cubicBezTo>
                    <a:pt x="143" y="0"/>
                    <a:pt x="1" y="132"/>
                    <a:pt x="71" y="305"/>
                  </a:cubicBezTo>
                  <a:cubicBezTo>
                    <a:pt x="247" y="726"/>
                    <a:pt x="635" y="937"/>
                    <a:pt x="1024" y="937"/>
                  </a:cubicBezTo>
                  <a:cubicBezTo>
                    <a:pt x="1413" y="937"/>
                    <a:pt x="1801" y="726"/>
                    <a:pt x="1977" y="305"/>
                  </a:cubicBezTo>
                  <a:cubicBezTo>
                    <a:pt x="2017" y="185"/>
                    <a:pt x="1967" y="54"/>
                    <a:pt x="1857" y="14"/>
                  </a:cubicBezTo>
                  <a:cubicBezTo>
                    <a:pt x="1829" y="5"/>
                    <a:pt x="1802" y="1"/>
                    <a:pt x="1775" y="1"/>
                  </a:cubicBezTo>
                  <a:cubicBezTo>
                    <a:pt x="1685" y="1"/>
                    <a:pt x="1607" y="52"/>
                    <a:pt x="1576" y="145"/>
                  </a:cubicBezTo>
                  <a:cubicBezTo>
                    <a:pt x="1475" y="385"/>
                    <a:pt x="1250" y="506"/>
                    <a:pt x="1025" y="506"/>
                  </a:cubicBezTo>
                  <a:cubicBezTo>
                    <a:pt x="801" y="506"/>
                    <a:pt x="578" y="385"/>
                    <a:pt x="482" y="145"/>
                  </a:cubicBezTo>
                  <a:cubicBezTo>
                    <a:pt x="442" y="43"/>
                    <a:pt x="363" y="0"/>
                    <a:pt x="283"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2" name="Google Shape;1882;p69"/>
            <p:cNvSpPr/>
            <p:nvPr/>
          </p:nvSpPr>
          <p:spPr>
            <a:xfrm>
              <a:off x="1594229" y="2463881"/>
              <a:ext cx="11394" cy="13739"/>
            </a:xfrm>
            <a:custGeom>
              <a:avLst/>
              <a:gdLst/>
              <a:ahLst/>
              <a:cxnLst/>
              <a:rect l="l" t="t" r="r" b="b"/>
              <a:pathLst>
                <a:path w="442" h="533" extrusionOk="0">
                  <a:moveTo>
                    <a:pt x="221" y="0"/>
                  </a:moveTo>
                  <a:cubicBezTo>
                    <a:pt x="101" y="0"/>
                    <a:pt x="0" y="91"/>
                    <a:pt x="0" y="211"/>
                  </a:cubicBezTo>
                  <a:lnTo>
                    <a:pt x="0" y="321"/>
                  </a:lnTo>
                  <a:cubicBezTo>
                    <a:pt x="0" y="462"/>
                    <a:pt x="111" y="532"/>
                    <a:pt x="221" y="532"/>
                  </a:cubicBezTo>
                  <a:cubicBezTo>
                    <a:pt x="331" y="532"/>
                    <a:pt x="442" y="462"/>
                    <a:pt x="442" y="321"/>
                  </a:cubicBezTo>
                  <a:lnTo>
                    <a:pt x="442" y="221"/>
                  </a:lnTo>
                  <a:cubicBezTo>
                    <a:pt x="442" y="101"/>
                    <a:pt x="341" y="0"/>
                    <a:pt x="221"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 name="Google Shape;1883;p69"/>
            <p:cNvSpPr/>
            <p:nvPr/>
          </p:nvSpPr>
          <p:spPr>
            <a:xfrm>
              <a:off x="1645938" y="2463881"/>
              <a:ext cx="11394" cy="13739"/>
            </a:xfrm>
            <a:custGeom>
              <a:avLst/>
              <a:gdLst/>
              <a:ahLst/>
              <a:cxnLst/>
              <a:rect l="l" t="t" r="r" b="b"/>
              <a:pathLst>
                <a:path w="442" h="533" extrusionOk="0">
                  <a:moveTo>
                    <a:pt x="221" y="0"/>
                  </a:moveTo>
                  <a:cubicBezTo>
                    <a:pt x="101" y="0"/>
                    <a:pt x="0" y="91"/>
                    <a:pt x="0" y="211"/>
                  </a:cubicBezTo>
                  <a:lnTo>
                    <a:pt x="0" y="321"/>
                  </a:lnTo>
                  <a:cubicBezTo>
                    <a:pt x="0" y="462"/>
                    <a:pt x="111" y="532"/>
                    <a:pt x="221" y="532"/>
                  </a:cubicBezTo>
                  <a:cubicBezTo>
                    <a:pt x="331" y="532"/>
                    <a:pt x="442" y="462"/>
                    <a:pt x="442" y="321"/>
                  </a:cubicBezTo>
                  <a:lnTo>
                    <a:pt x="442" y="221"/>
                  </a:lnTo>
                  <a:cubicBezTo>
                    <a:pt x="442" y="101"/>
                    <a:pt x="341" y="0"/>
                    <a:pt x="221"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 name="Google Shape;1884;p69"/>
            <p:cNvSpPr/>
            <p:nvPr/>
          </p:nvSpPr>
          <p:spPr>
            <a:xfrm>
              <a:off x="1710202" y="2451276"/>
              <a:ext cx="66583" cy="29309"/>
            </a:xfrm>
            <a:custGeom>
              <a:avLst/>
              <a:gdLst/>
              <a:ahLst/>
              <a:cxnLst/>
              <a:rect l="l" t="t" r="r" b="b"/>
              <a:pathLst>
                <a:path w="2583" h="1137" extrusionOk="0">
                  <a:moveTo>
                    <a:pt x="2331" y="0"/>
                  </a:moveTo>
                  <a:cubicBezTo>
                    <a:pt x="2248" y="0"/>
                    <a:pt x="2169" y="55"/>
                    <a:pt x="2131" y="138"/>
                  </a:cubicBezTo>
                  <a:cubicBezTo>
                    <a:pt x="1981" y="515"/>
                    <a:pt x="1643" y="703"/>
                    <a:pt x="1303" y="703"/>
                  </a:cubicBezTo>
                  <a:cubicBezTo>
                    <a:pt x="963" y="703"/>
                    <a:pt x="622" y="515"/>
                    <a:pt x="466" y="138"/>
                  </a:cubicBezTo>
                  <a:cubicBezTo>
                    <a:pt x="427" y="45"/>
                    <a:pt x="352" y="6"/>
                    <a:pt x="276" y="6"/>
                  </a:cubicBezTo>
                  <a:cubicBezTo>
                    <a:pt x="140" y="6"/>
                    <a:pt x="1" y="135"/>
                    <a:pt x="65" y="309"/>
                  </a:cubicBezTo>
                  <a:cubicBezTo>
                    <a:pt x="291" y="861"/>
                    <a:pt x="797" y="1136"/>
                    <a:pt x="1303" y="1136"/>
                  </a:cubicBezTo>
                  <a:cubicBezTo>
                    <a:pt x="1808" y="1136"/>
                    <a:pt x="2312" y="861"/>
                    <a:pt x="2533" y="309"/>
                  </a:cubicBezTo>
                  <a:cubicBezTo>
                    <a:pt x="2583" y="189"/>
                    <a:pt x="2533" y="58"/>
                    <a:pt x="2412" y="18"/>
                  </a:cubicBezTo>
                  <a:cubicBezTo>
                    <a:pt x="2385" y="6"/>
                    <a:pt x="2358" y="0"/>
                    <a:pt x="2331"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 name="Google Shape;1885;p69"/>
            <p:cNvSpPr/>
            <p:nvPr/>
          </p:nvSpPr>
          <p:spPr>
            <a:xfrm>
              <a:off x="1702572" y="2409336"/>
              <a:ext cx="11136" cy="14693"/>
            </a:xfrm>
            <a:custGeom>
              <a:avLst/>
              <a:gdLst/>
              <a:ahLst/>
              <a:cxnLst/>
              <a:rect l="l" t="t" r="r" b="b"/>
              <a:pathLst>
                <a:path w="432" h="570" extrusionOk="0">
                  <a:moveTo>
                    <a:pt x="221" y="0"/>
                  </a:moveTo>
                  <a:cubicBezTo>
                    <a:pt x="100" y="0"/>
                    <a:pt x="0" y="100"/>
                    <a:pt x="0" y="221"/>
                  </a:cubicBezTo>
                  <a:lnTo>
                    <a:pt x="0" y="351"/>
                  </a:lnTo>
                  <a:cubicBezTo>
                    <a:pt x="0" y="497"/>
                    <a:pt x="108" y="569"/>
                    <a:pt x="216" y="569"/>
                  </a:cubicBezTo>
                  <a:cubicBezTo>
                    <a:pt x="324" y="569"/>
                    <a:pt x="431" y="497"/>
                    <a:pt x="431" y="351"/>
                  </a:cubicBezTo>
                  <a:lnTo>
                    <a:pt x="431" y="221"/>
                  </a:lnTo>
                  <a:cubicBezTo>
                    <a:pt x="431" y="100"/>
                    <a:pt x="341" y="0"/>
                    <a:pt x="221"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 name="Google Shape;1886;p69"/>
            <p:cNvSpPr/>
            <p:nvPr/>
          </p:nvSpPr>
          <p:spPr>
            <a:xfrm>
              <a:off x="1773666" y="2409336"/>
              <a:ext cx="11136" cy="14693"/>
            </a:xfrm>
            <a:custGeom>
              <a:avLst/>
              <a:gdLst/>
              <a:ahLst/>
              <a:cxnLst/>
              <a:rect l="l" t="t" r="r" b="b"/>
              <a:pathLst>
                <a:path w="432" h="570" extrusionOk="0">
                  <a:moveTo>
                    <a:pt x="221" y="0"/>
                  </a:moveTo>
                  <a:cubicBezTo>
                    <a:pt x="101" y="0"/>
                    <a:pt x="1" y="100"/>
                    <a:pt x="1" y="221"/>
                  </a:cubicBezTo>
                  <a:lnTo>
                    <a:pt x="1" y="351"/>
                  </a:lnTo>
                  <a:cubicBezTo>
                    <a:pt x="1" y="497"/>
                    <a:pt x="108" y="569"/>
                    <a:pt x="216" y="569"/>
                  </a:cubicBezTo>
                  <a:cubicBezTo>
                    <a:pt x="324" y="569"/>
                    <a:pt x="432" y="497"/>
                    <a:pt x="432" y="351"/>
                  </a:cubicBezTo>
                  <a:lnTo>
                    <a:pt x="432" y="221"/>
                  </a:lnTo>
                  <a:cubicBezTo>
                    <a:pt x="432" y="100"/>
                    <a:pt x="342" y="0"/>
                    <a:pt x="221"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 name="Google Shape;1887;p69"/>
            <p:cNvSpPr/>
            <p:nvPr/>
          </p:nvSpPr>
          <p:spPr>
            <a:xfrm>
              <a:off x="1545097" y="2285217"/>
              <a:ext cx="381404" cy="381455"/>
            </a:xfrm>
            <a:custGeom>
              <a:avLst/>
              <a:gdLst/>
              <a:ahLst/>
              <a:cxnLst/>
              <a:rect l="l" t="t" r="r" b="b"/>
              <a:pathLst>
                <a:path w="14796" h="14798" extrusionOk="0">
                  <a:moveTo>
                    <a:pt x="9640" y="2217"/>
                  </a:moveTo>
                  <a:cubicBezTo>
                    <a:pt x="10031" y="2628"/>
                    <a:pt x="10252" y="3180"/>
                    <a:pt x="10252" y="3752"/>
                  </a:cubicBezTo>
                  <a:lnTo>
                    <a:pt x="10252" y="4996"/>
                  </a:lnTo>
                  <a:cubicBezTo>
                    <a:pt x="10252" y="5106"/>
                    <a:pt x="10342" y="5206"/>
                    <a:pt x="10462" y="5206"/>
                  </a:cubicBezTo>
                  <a:lnTo>
                    <a:pt x="11094" y="5206"/>
                  </a:lnTo>
                  <a:cubicBezTo>
                    <a:pt x="11325" y="5206"/>
                    <a:pt x="11526" y="5397"/>
                    <a:pt x="11526" y="5638"/>
                  </a:cubicBezTo>
                  <a:lnTo>
                    <a:pt x="11526" y="5938"/>
                  </a:lnTo>
                  <a:cubicBezTo>
                    <a:pt x="11516" y="6179"/>
                    <a:pt x="11325" y="6370"/>
                    <a:pt x="11094" y="6370"/>
                  </a:cubicBezTo>
                  <a:lnTo>
                    <a:pt x="10462" y="6370"/>
                  </a:lnTo>
                  <a:cubicBezTo>
                    <a:pt x="10342" y="6370"/>
                    <a:pt x="10252" y="6460"/>
                    <a:pt x="10242" y="6570"/>
                  </a:cubicBezTo>
                  <a:cubicBezTo>
                    <a:pt x="10192" y="7553"/>
                    <a:pt x="9570" y="8426"/>
                    <a:pt x="8657" y="8797"/>
                  </a:cubicBezTo>
                  <a:lnTo>
                    <a:pt x="8647" y="8797"/>
                  </a:lnTo>
                  <a:cubicBezTo>
                    <a:pt x="8346" y="8918"/>
                    <a:pt x="8025" y="8978"/>
                    <a:pt x="7704" y="8978"/>
                  </a:cubicBezTo>
                  <a:cubicBezTo>
                    <a:pt x="7383" y="8978"/>
                    <a:pt x="7062" y="8918"/>
                    <a:pt x="6761" y="8797"/>
                  </a:cubicBezTo>
                  <a:lnTo>
                    <a:pt x="6751" y="8797"/>
                  </a:lnTo>
                  <a:cubicBezTo>
                    <a:pt x="5838" y="8426"/>
                    <a:pt x="5216" y="7563"/>
                    <a:pt x="5166" y="6580"/>
                  </a:cubicBezTo>
                  <a:cubicBezTo>
                    <a:pt x="5166" y="6460"/>
                    <a:pt x="5066" y="6370"/>
                    <a:pt x="4956" y="6370"/>
                  </a:cubicBezTo>
                  <a:lnTo>
                    <a:pt x="4314" y="6370"/>
                  </a:lnTo>
                  <a:cubicBezTo>
                    <a:pt x="4083" y="6370"/>
                    <a:pt x="3892" y="6179"/>
                    <a:pt x="3892" y="5938"/>
                  </a:cubicBezTo>
                  <a:lnTo>
                    <a:pt x="3892" y="5638"/>
                  </a:lnTo>
                  <a:cubicBezTo>
                    <a:pt x="3892" y="5397"/>
                    <a:pt x="4083" y="5206"/>
                    <a:pt x="4324" y="5206"/>
                  </a:cubicBezTo>
                  <a:lnTo>
                    <a:pt x="4946" y="5206"/>
                  </a:lnTo>
                  <a:cubicBezTo>
                    <a:pt x="5066" y="5206"/>
                    <a:pt x="5166" y="5116"/>
                    <a:pt x="5166" y="4996"/>
                  </a:cubicBezTo>
                  <a:lnTo>
                    <a:pt x="5166" y="4063"/>
                  </a:lnTo>
                  <a:lnTo>
                    <a:pt x="7273" y="4063"/>
                  </a:lnTo>
                  <a:cubicBezTo>
                    <a:pt x="8386" y="4063"/>
                    <a:pt x="9369" y="3300"/>
                    <a:pt x="9640" y="2217"/>
                  </a:cubicBezTo>
                  <a:close/>
                  <a:moveTo>
                    <a:pt x="2408" y="5738"/>
                  </a:moveTo>
                  <a:lnTo>
                    <a:pt x="3050" y="6239"/>
                  </a:lnTo>
                  <a:cubicBezTo>
                    <a:pt x="3160" y="6330"/>
                    <a:pt x="3291" y="6380"/>
                    <a:pt x="3431" y="6380"/>
                  </a:cubicBezTo>
                  <a:lnTo>
                    <a:pt x="3591" y="6380"/>
                  </a:lnTo>
                  <a:cubicBezTo>
                    <a:pt x="3752" y="6631"/>
                    <a:pt x="4023" y="6791"/>
                    <a:pt x="4324" y="6791"/>
                  </a:cubicBezTo>
                  <a:lnTo>
                    <a:pt x="4765" y="6791"/>
                  </a:lnTo>
                  <a:cubicBezTo>
                    <a:pt x="4885" y="7814"/>
                    <a:pt x="5527" y="8697"/>
                    <a:pt x="6460" y="9128"/>
                  </a:cubicBezTo>
                  <a:lnTo>
                    <a:pt x="6460" y="9630"/>
                  </a:lnTo>
                  <a:lnTo>
                    <a:pt x="6280" y="9630"/>
                  </a:lnTo>
                  <a:cubicBezTo>
                    <a:pt x="5588" y="9630"/>
                    <a:pt x="4926" y="9921"/>
                    <a:pt x="4464" y="10432"/>
                  </a:cubicBezTo>
                  <a:cubicBezTo>
                    <a:pt x="4364" y="10412"/>
                    <a:pt x="4263" y="10412"/>
                    <a:pt x="4163" y="10412"/>
                  </a:cubicBezTo>
                  <a:lnTo>
                    <a:pt x="4103" y="10412"/>
                  </a:lnTo>
                  <a:lnTo>
                    <a:pt x="4103" y="10151"/>
                  </a:lnTo>
                  <a:cubicBezTo>
                    <a:pt x="4615" y="9890"/>
                    <a:pt x="5016" y="9449"/>
                    <a:pt x="5216" y="8897"/>
                  </a:cubicBezTo>
                  <a:cubicBezTo>
                    <a:pt x="5279" y="8729"/>
                    <a:pt x="5143" y="8611"/>
                    <a:pt x="5008" y="8611"/>
                  </a:cubicBezTo>
                  <a:cubicBezTo>
                    <a:pt x="4925" y="8611"/>
                    <a:pt x="4843" y="8655"/>
                    <a:pt x="4805" y="8757"/>
                  </a:cubicBezTo>
                  <a:cubicBezTo>
                    <a:pt x="4635" y="9228"/>
                    <a:pt x="4274" y="9620"/>
                    <a:pt x="3802" y="9810"/>
                  </a:cubicBezTo>
                  <a:cubicBezTo>
                    <a:pt x="3591" y="9895"/>
                    <a:pt x="3366" y="9938"/>
                    <a:pt x="3140" y="9938"/>
                  </a:cubicBezTo>
                  <a:cubicBezTo>
                    <a:pt x="2914" y="9938"/>
                    <a:pt x="2689" y="9895"/>
                    <a:pt x="2478" y="9810"/>
                  </a:cubicBezTo>
                  <a:lnTo>
                    <a:pt x="2468" y="9810"/>
                  </a:lnTo>
                  <a:cubicBezTo>
                    <a:pt x="1836" y="9549"/>
                    <a:pt x="1405" y="8938"/>
                    <a:pt x="1365" y="8256"/>
                  </a:cubicBezTo>
                  <a:cubicBezTo>
                    <a:pt x="1365" y="8135"/>
                    <a:pt x="1264" y="8045"/>
                    <a:pt x="1154" y="8045"/>
                  </a:cubicBezTo>
                  <a:lnTo>
                    <a:pt x="693" y="8045"/>
                  </a:lnTo>
                  <a:cubicBezTo>
                    <a:pt x="552" y="8045"/>
                    <a:pt x="442" y="7935"/>
                    <a:pt x="442" y="7794"/>
                  </a:cubicBezTo>
                  <a:lnTo>
                    <a:pt x="442" y="7583"/>
                  </a:lnTo>
                  <a:cubicBezTo>
                    <a:pt x="442" y="7443"/>
                    <a:pt x="552" y="7333"/>
                    <a:pt x="693" y="7333"/>
                  </a:cubicBezTo>
                  <a:lnTo>
                    <a:pt x="1144" y="7333"/>
                  </a:lnTo>
                  <a:cubicBezTo>
                    <a:pt x="1264" y="7333"/>
                    <a:pt x="1365" y="7232"/>
                    <a:pt x="1365" y="7112"/>
                  </a:cubicBezTo>
                  <a:lnTo>
                    <a:pt x="1365" y="6380"/>
                  </a:lnTo>
                  <a:lnTo>
                    <a:pt x="1726" y="6380"/>
                  </a:lnTo>
                  <a:cubicBezTo>
                    <a:pt x="1966" y="6380"/>
                    <a:pt x="2197" y="6229"/>
                    <a:pt x="2298" y="5999"/>
                  </a:cubicBezTo>
                  <a:lnTo>
                    <a:pt x="2408" y="5738"/>
                  </a:lnTo>
                  <a:close/>
                  <a:moveTo>
                    <a:pt x="8526" y="9299"/>
                  </a:moveTo>
                  <a:lnTo>
                    <a:pt x="8526" y="10211"/>
                  </a:lnTo>
                  <a:cubicBezTo>
                    <a:pt x="8557" y="10683"/>
                    <a:pt x="8185" y="11084"/>
                    <a:pt x="7704" y="11084"/>
                  </a:cubicBezTo>
                  <a:cubicBezTo>
                    <a:pt x="7233" y="11084"/>
                    <a:pt x="6851" y="10683"/>
                    <a:pt x="6891" y="10211"/>
                  </a:cubicBezTo>
                  <a:lnTo>
                    <a:pt x="6891" y="9299"/>
                  </a:lnTo>
                  <a:cubicBezTo>
                    <a:pt x="7157" y="9374"/>
                    <a:pt x="7431" y="9412"/>
                    <a:pt x="7705" y="9412"/>
                  </a:cubicBezTo>
                  <a:cubicBezTo>
                    <a:pt x="7980" y="9412"/>
                    <a:pt x="8256" y="9374"/>
                    <a:pt x="8526" y="9299"/>
                  </a:cubicBezTo>
                  <a:close/>
                  <a:moveTo>
                    <a:pt x="3662" y="10302"/>
                  </a:moveTo>
                  <a:lnTo>
                    <a:pt x="3662" y="10683"/>
                  </a:lnTo>
                  <a:cubicBezTo>
                    <a:pt x="3662" y="11039"/>
                    <a:pt x="3396" y="11217"/>
                    <a:pt x="3130" y="11217"/>
                  </a:cubicBezTo>
                  <a:cubicBezTo>
                    <a:pt x="2864" y="11217"/>
                    <a:pt x="2598" y="11039"/>
                    <a:pt x="2598" y="10683"/>
                  </a:cubicBezTo>
                  <a:lnTo>
                    <a:pt x="2598" y="10302"/>
                  </a:lnTo>
                  <a:cubicBezTo>
                    <a:pt x="2774" y="10347"/>
                    <a:pt x="2952" y="10369"/>
                    <a:pt x="3130" y="10369"/>
                  </a:cubicBezTo>
                  <a:cubicBezTo>
                    <a:pt x="3308" y="10369"/>
                    <a:pt x="3486" y="10347"/>
                    <a:pt x="3662" y="10302"/>
                  </a:cubicBezTo>
                  <a:close/>
                  <a:moveTo>
                    <a:pt x="9138" y="10061"/>
                  </a:moveTo>
                  <a:cubicBezTo>
                    <a:pt x="9339" y="10061"/>
                    <a:pt x="9540" y="10091"/>
                    <a:pt x="9740" y="10151"/>
                  </a:cubicBezTo>
                  <a:cubicBezTo>
                    <a:pt x="8627" y="11335"/>
                    <a:pt x="8767" y="13211"/>
                    <a:pt x="10041" y="14214"/>
                  </a:cubicBezTo>
                  <a:lnTo>
                    <a:pt x="5467" y="14214"/>
                  </a:lnTo>
                  <a:lnTo>
                    <a:pt x="5467" y="12458"/>
                  </a:lnTo>
                  <a:cubicBezTo>
                    <a:pt x="5467" y="12313"/>
                    <a:pt x="5359" y="12240"/>
                    <a:pt x="5251" y="12240"/>
                  </a:cubicBezTo>
                  <a:cubicBezTo>
                    <a:pt x="5144" y="12240"/>
                    <a:pt x="5036" y="12313"/>
                    <a:pt x="5036" y="12458"/>
                  </a:cubicBezTo>
                  <a:lnTo>
                    <a:pt x="5036" y="14214"/>
                  </a:lnTo>
                  <a:lnTo>
                    <a:pt x="3993" y="14214"/>
                  </a:lnTo>
                  <a:lnTo>
                    <a:pt x="4263" y="11856"/>
                  </a:lnTo>
                  <a:cubicBezTo>
                    <a:pt x="4384" y="10833"/>
                    <a:pt x="5257" y="10061"/>
                    <a:pt x="6290" y="10061"/>
                  </a:cubicBezTo>
                  <a:lnTo>
                    <a:pt x="6460" y="10061"/>
                  </a:lnTo>
                  <a:lnTo>
                    <a:pt x="6460" y="10201"/>
                  </a:lnTo>
                  <a:cubicBezTo>
                    <a:pt x="6460" y="10904"/>
                    <a:pt x="7022" y="11455"/>
                    <a:pt x="7714" y="11455"/>
                  </a:cubicBezTo>
                  <a:cubicBezTo>
                    <a:pt x="8406" y="11455"/>
                    <a:pt x="8968" y="10904"/>
                    <a:pt x="8968" y="10201"/>
                  </a:cubicBezTo>
                  <a:lnTo>
                    <a:pt x="8968" y="10061"/>
                  </a:lnTo>
                  <a:close/>
                  <a:moveTo>
                    <a:pt x="6500" y="0"/>
                  </a:moveTo>
                  <a:cubicBezTo>
                    <a:pt x="6009" y="0"/>
                    <a:pt x="5537" y="131"/>
                    <a:pt x="5126" y="402"/>
                  </a:cubicBezTo>
                  <a:cubicBezTo>
                    <a:pt x="4917" y="527"/>
                    <a:pt x="5049" y="799"/>
                    <a:pt x="5239" y="799"/>
                  </a:cubicBezTo>
                  <a:cubicBezTo>
                    <a:pt x="5277" y="799"/>
                    <a:pt x="5317" y="788"/>
                    <a:pt x="5357" y="763"/>
                  </a:cubicBezTo>
                  <a:cubicBezTo>
                    <a:pt x="5698" y="542"/>
                    <a:pt x="6089" y="432"/>
                    <a:pt x="6500" y="432"/>
                  </a:cubicBezTo>
                  <a:lnTo>
                    <a:pt x="8296" y="432"/>
                  </a:lnTo>
                  <a:cubicBezTo>
                    <a:pt x="8697" y="432"/>
                    <a:pt x="9058" y="662"/>
                    <a:pt x="9239" y="1024"/>
                  </a:cubicBezTo>
                  <a:lnTo>
                    <a:pt x="9279" y="1104"/>
                  </a:lnTo>
                  <a:cubicBezTo>
                    <a:pt x="9309" y="1174"/>
                    <a:pt x="9389" y="1224"/>
                    <a:pt x="9469" y="1224"/>
                  </a:cubicBezTo>
                  <a:lnTo>
                    <a:pt x="9991" y="1224"/>
                  </a:lnTo>
                  <a:cubicBezTo>
                    <a:pt x="10573" y="1224"/>
                    <a:pt x="11044" y="1696"/>
                    <a:pt x="11044" y="2277"/>
                  </a:cubicBezTo>
                  <a:lnTo>
                    <a:pt x="11044" y="4775"/>
                  </a:lnTo>
                  <a:lnTo>
                    <a:pt x="10683" y="4775"/>
                  </a:lnTo>
                  <a:lnTo>
                    <a:pt x="10683" y="3742"/>
                  </a:lnTo>
                  <a:cubicBezTo>
                    <a:pt x="10683" y="2979"/>
                    <a:pt x="10362" y="2267"/>
                    <a:pt x="9800" y="1766"/>
                  </a:cubicBezTo>
                  <a:cubicBezTo>
                    <a:pt x="9735" y="1704"/>
                    <a:pt x="9657" y="1677"/>
                    <a:pt x="9579" y="1677"/>
                  </a:cubicBezTo>
                  <a:cubicBezTo>
                    <a:pt x="9428" y="1677"/>
                    <a:pt x="9282" y="1781"/>
                    <a:pt x="9249" y="1946"/>
                  </a:cubicBezTo>
                  <a:cubicBezTo>
                    <a:pt x="9088" y="2919"/>
                    <a:pt x="8246" y="3621"/>
                    <a:pt x="7273" y="3621"/>
                  </a:cubicBezTo>
                  <a:lnTo>
                    <a:pt x="4605" y="3621"/>
                  </a:lnTo>
                  <a:cubicBezTo>
                    <a:pt x="4314" y="3621"/>
                    <a:pt x="4314" y="4053"/>
                    <a:pt x="4605" y="4053"/>
                  </a:cubicBezTo>
                  <a:lnTo>
                    <a:pt x="4735" y="4053"/>
                  </a:lnTo>
                  <a:lnTo>
                    <a:pt x="4735" y="4775"/>
                  </a:lnTo>
                  <a:lnTo>
                    <a:pt x="4374" y="4775"/>
                  </a:lnTo>
                  <a:lnTo>
                    <a:pt x="4374" y="2558"/>
                  </a:lnTo>
                  <a:cubicBezTo>
                    <a:pt x="4374" y="2107"/>
                    <a:pt x="4514" y="1666"/>
                    <a:pt x="4785" y="1304"/>
                  </a:cubicBezTo>
                  <a:cubicBezTo>
                    <a:pt x="4895" y="1136"/>
                    <a:pt x="4754" y="963"/>
                    <a:pt x="4599" y="963"/>
                  </a:cubicBezTo>
                  <a:cubicBezTo>
                    <a:pt x="4542" y="963"/>
                    <a:pt x="4483" y="987"/>
                    <a:pt x="4434" y="1044"/>
                  </a:cubicBezTo>
                  <a:cubicBezTo>
                    <a:pt x="4113" y="1485"/>
                    <a:pt x="3932" y="2017"/>
                    <a:pt x="3932" y="2558"/>
                  </a:cubicBezTo>
                  <a:lnTo>
                    <a:pt x="3932" y="4865"/>
                  </a:lnTo>
                  <a:cubicBezTo>
                    <a:pt x="3642" y="5006"/>
                    <a:pt x="3461" y="5307"/>
                    <a:pt x="3461" y="5638"/>
                  </a:cubicBezTo>
                  <a:lnTo>
                    <a:pt x="3461" y="5938"/>
                  </a:lnTo>
                  <a:lnTo>
                    <a:pt x="3461" y="5949"/>
                  </a:lnTo>
                  <a:lnTo>
                    <a:pt x="3421" y="5949"/>
                  </a:lnTo>
                  <a:cubicBezTo>
                    <a:pt x="3381" y="5949"/>
                    <a:pt x="3331" y="5938"/>
                    <a:pt x="3301" y="5908"/>
                  </a:cubicBezTo>
                  <a:lnTo>
                    <a:pt x="2598" y="5357"/>
                  </a:lnTo>
                  <a:cubicBezTo>
                    <a:pt x="2531" y="5307"/>
                    <a:pt x="2452" y="5284"/>
                    <a:pt x="2374" y="5284"/>
                  </a:cubicBezTo>
                  <a:cubicBezTo>
                    <a:pt x="2233" y="5284"/>
                    <a:pt x="2095" y="5361"/>
                    <a:pt x="2037" y="5497"/>
                  </a:cubicBezTo>
                  <a:lnTo>
                    <a:pt x="1886" y="5828"/>
                  </a:lnTo>
                  <a:cubicBezTo>
                    <a:pt x="1856" y="5898"/>
                    <a:pt x="1786" y="5949"/>
                    <a:pt x="1706" y="5949"/>
                  </a:cubicBezTo>
                  <a:lnTo>
                    <a:pt x="1355" y="5949"/>
                  </a:lnTo>
                  <a:lnTo>
                    <a:pt x="1355" y="4915"/>
                  </a:lnTo>
                  <a:cubicBezTo>
                    <a:pt x="1355" y="4735"/>
                    <a:pt x="1495" y="4594"/>
                    <a:pt x="1676" y="4594"/>
                  </a:cubicBezTo>
                  <a:lnTo>
                    <a:pt x="2267" y="4594"/>
                  </a:lnTo>
                  <a:cubicBezTo>
                    <a:pt x="2388" y="4594"/>
                    <a:pt x="2488" y="4494"/>
                    <a:pt x="2488" y="4374"/>
                  </a:cubicBezTo>
                  <a:lnTo>
                    <a:pt x="2488" y="4183"/>
                  </a:lnTo>
                  <a:cubicBezTo>
                    <a:pt x="2488" y="4093"/>
                    <a:pt x="2558" y="4023"/>
                    <a:pt x="2639" y="4023"/>
                  </a:cubicBezTo>
                  <a:lnTo>
                    <a:pt x="3321" y="4023"/>
                  </a:lnTo>
                  <a:cubicBezTo>
                    <a:pt x="3612" y="4023"/>
                    <a:pt x="3612" y="3591"/>
                    <a:pt x="3321" y="3591"/>
                  </a:cubicBezTo>
                  <a:lnTo>
                    <a:pt x="2639" y="3591"/>
                  </a:lnTo>
                  <a:cubicBezTo>
                    <a:pt x="2328" y="3591"/>
                    <a:pt x="2067" y="3842"/>
                    <a:pt x="2057" y="4153"/>
                  </a:cubicBezTo>
                  <a:lnTo>
                    <a:pt x="1676" y="4153"/>
                  </a:lnTo>
                  <a:cubicBezTo>
                    <a:pt x="1264" y="4163"/>
                    <a:pt x="923" y="4494"/>
                    <a:pt x="923" y="4905"/>
                  </a:cubicBezTo>
                  <a:lnTo>
                    <a:pt x="923" y="6901"/>
                  </a:lnTo>
                  <a:lnTo>
                    <a:pt x="683" y="6901"/>
                  </a:lnTo>
                  <a:cubicBezTo>
                    <a:pt x="301" y="6901"/>
                    <a:pt x="1" y="7202"/>
                    <a:pt x="1" y="7583"/>
                  </a:cubicBezTo>
                  <a:lnTo>
                    <a:pt x="1" y="7794"/>
                  </a:lnTo>
                  <a:cubicBezTo>
                    <a:pt x="1" y="8175"/>
                    <a:pt x="301" y="8476"/>
                    <a:pt x="683" y="8476"/>
                  </a:cubicBezTo>
                  <a:lnTo>
                    <a:pt x="943" y="8476"/>
                  </a:lnTo>
                  <a:cubicBezTo>
                    <a:pt x="1054" y="9208"/>
                    <a:pt x="1505" y="9830"/>
                    <a:pt x="2167" y="10151"/>
                  </a:cubicBezTo>
                  <a:lnTo>
                    <a:pt x="2167" y="10412"/>
                  </a:lnTo>
                  <a:lnTo>
                    <a:pt x="2107" y="10412"/>
                  </a:lnTo>
                  <a:cubicBezTo>
                    <a:pt x="2100" y="10412"/>
                    <a:pt x="2094" y="10412"/>
                    <a:pt x="2087" y="10412"/>
                  </a:cubicBezTo>
                  <a:cubicBezTo>
                    <a:pt x="1153" y="10412"/>
                    <a:pt x="381" y="11111"/>
                    <a:pt x="271" y="12037"/>
                  </a:cubicBezTo>
                  <a:lnTo>
                    <a:pt x="71" y="13822"/>
                  </a:lnTo>
                  <a:cubicBezTo>
                    <a:pt x="51" y="13997"/>
                    <a:pt x="173" y="14144"/>
                    <a:pt x="336" y="14144"/>
                  </a:cubicBezTo>
                  <a:cubicBezTo>
                    <a:pt x="341" y="14144"/>
                    <a:pt x="346" y="14144"/>
                    <a:pt x="352" y="14143"/>
                  </a:cubicBezTo>
                  <a:lnTo>
                    <a:pt x="2960" y="14143"/>
                  </a:lnTo>
                  <a:cubicBezTo>
                    <a:pt x="3240" y="14143"/>
                    <a:pt x="3240" y="13712"/>
                    <a:pt x="2960" y="13712"/>
                  </a:cubicBezTo>
                  <a:lnTo>
                    <a:pt x="1575" y="13712"/>
                  </a:lnTo>
                  <a:lnTo>
                    <a:pt x="1575" y="12518"/>
                  </a:lnTo>
                  <a:cubicBezTo>
                    <a:pt x="1575" y="12373"/>
                    <a:pt x="1467" y="12300"/>
                    <a:pt x="1360" y="12300"/>
                  </a:cubicBezTo>
                  <a:cubicBezTo>
                    <a:pt x="1252" y="12300"/>
                    <a:pt x="1144" y="12373"/>
                    <a:pt x="1144" y="12518"/>
                  </a:cubicBezTo>
                  <a:lnTo>
                    <a:pt x="1144" y="13722"/>
                  </a:lnTo>
                  <a:lnTo>
                    <a:pt x="512" y="13722"/>
                  </a:lnTo>
                  <a:lnTo>
                    <a:pt x="703" y="12087"/>
                  </a:lnTo>
                  <a:cubicBezTo>
                    <a:pt x="783" y="11375"/>
                    <a:pt x="1385" y="10843"/>
                    <a:pt x="2107" y="10843"/>
                  </a:cubicBezTo>
                  <a:lnTo>
                    <a:pt x="2177" y="10843"/>
                  </a:lnTo>
                  <a:cubicBezTo>
                    <a:pt x="2267" y="11380"/>
                    <a:pt x="2699" y="11648"/>
                    <a:pt x="3130" y="11648"/>
                  </a:cubicBezTo>
                  <a:cubicBezTo>
                    <a:pt x="3561" y="11648"/>
                    <a:pt x="3993" y="11380"/>
                    <a:pt x="4083" y="10843"/>
                  </a:cubicBezTo>
                  <a:lnTo>
                    <a:pt x="4163" y="10843"/>
                  </a:lnTo>
                  <a:cubicBezTo>
                    <a:pt x="3983" y="11144"/>
                    <a:pt x="3872" y="11475"/>
                    <a:pt x="3832" y="11816"/>
                  </a:cubicBezTo>
                  <a:lnTo>
                    <a:pt x="3551" y="14294"/>
                  </a:lnTo>
                  <a:cubicBezTo>
                    <a:pt x="3531" y="14474"/>
                    <a:pt x="3672" y="14645"/>
                    <a:pt x="3862" y="14645"/>
                  </a:cubicBezTo>
                  <a:lnTo>
                    <a:pt x="10823" y="14645"/>
                  </a:lnTo>
                  <a:cubicBezTo>
                    <a:pt x="11120" y="14748"/>
                    <a:pt x="11423" y="14798"/>
                    <a:pt x="11723" y="14798"/>
                  </a:cubicBezTo>
                  <a:cubicBezTo>
                    <a:pt x="12704" y="14798"/>
                    <a:pt x="13644" y="14270"/>
                    <a:pt x="14144" y="13371"/>
                  </a:cubicBezTo>
                  <a:cubicBezTo>
                    <a:pt x="14796" y="12187"/>
                    <a:pt x="14495" y="10713"/>
                    <a:pt x="13441" y="9880"/>
                  </a:cubicBezTo>
                  <a:cubicBezTo>
                    <a:pt x="13396" y="9845"/>
                    <a:pt x="13348" y="9829"/>
                    <a:pt x="13304" y="9829"/>
                  </a:cubicBezTo>
                  <a:cubicBezTo>
                    <a:pt x="13126" y="9829"/>
                    <a:pt x="12994" y="10077"/>
                    <a:pt x="13171" y="10221"/>
                  </a:cubicBezTo>
                  <a:cubicBezTo>
                    <a:pt x="14113" y="10964"/>
                    <a:pt x="14334" y="12298"/>
                    <a:pt x="13672" y="13301"/>
                  </a:cubicBezTo>
                  <a:cubicBezTo>
                    <a:pt x="13234" y="13975"/>
                    <a:pt x="12497" y="14346"/>
                    <a:pt x="11741" y="14346"/>
                  </a:cubicBezTo>
                  <a:cubicBezTo>
                    <a:pt x="11372" y="14346"/>
                    <a:pt x="10998" y="14257"/>
                    <a:pt x="10653" y="14073"/>
                  </a:cubicBezTo>
                  <a:cubicBezTo>
                    <a:pt x="9600" y="13511"/>
                    <a:pt x="9138" y="12238"/>
                    <a:pt x="9610" y="11134"/>
                  </a:cubicBezTo>
                  <a:cubicBezTo>
                    <a:pt x="9977" y="10256"/>
                    <a:pt x="10833" y="9721"/>
                    <a:pt x="11744" y="9721"/>
                  </a:cubicBezTo>
                  <a:cubicBezTo>
                    <a:pt x="11977" y="9721"/>
                    <a:pt x="12215" y="9757"/>
                    <a:pt x="12448" y="9830"/>
                  </a:cubicBezTo>
                  <a:cubicBezTo>
                    <a:pt x="12479" y="9842"/>
                    <a:pt x="12509" y="9848"/>
                    <a:pt x="12536" y="9848"/>
                  </a:cubicBezTo>
                  <a:cubicBezTo>
                    <a:pt x="12755" y="9848"/>
                    <a:pt x="12838" y="9490"/>
                    <a:pt x="12579" y="9419"/>
                  </a:cubicBezTo>
                  <a:cubicBezTo>
                    <a:pt x="12307" y="9332"/>
                    <a:pt x="12027" y="9289"/>
                    <a:pt x="11749" y="9289"/>
                  </a:cubicBezTo>
                  <a:cubicBezTo>
                    <a:pt x="11163" y="9289"/>
                    <a:pt x="10584" y="9477"/>
                    <a:pt x="10101" y="9830"/>
                  </a:cubicBezTo>
                  <a:cubicBezTo>
                    <a:pt x="9790" y="9700"/>
                    <a:pt x="9459" y="9640"/>
                    <a:pt x="9128" y="9640"/>
                  </a:cubicBezTo>
                  <a:lnTo>
                    <a:pt x="8958" y="9640"/>
                  </a:lnTo>
                  <a:lnTo>
                    <a:pt x="8958" y="9138"/>
                  </a:lnTo>
                  <a:cubicBezTo>
                    <a:pt x="9891" y="8697"/>
                    <a:pt x="10533" y="7814"/>
                    <a:pt x="10653" y="6801"/>
                  </a:cubicBezTo>
                  <a:lnTo>
                    <a:pt x="11084" y="6801"/>
                  </a:lnTo>
                  <a:cubicBezTo>
                    <a:pt x="11566" y="6791"/>
                    <a:pt x="11947" y="6410"/>
                    <a:pt x="11947" y="5938"/>
                  </a:cubicBezTo>
                  <a:lnTo>
                    <a:pt x="11947" y="5628"/>
                  </a:lnTo>
                  <a:cubicBezTo>
                    <a:pt x="11947" y="5307"/>
                    <a:pt x="11766" y="5006"/>
                    <a:pt x="11475" y="4865"/>
                  </a:cubicBezTo>
                  <a:lnTo>
                    <a:pt x="11475" y="2277"/>
                  </a:lnTo>
                  <a:cubicBezTo>
                    <a:pt x="11465" y="1455"/>
                    <a:pt x="10803" y="793"/>
                    <a:pt x="9981" y="793"/>
                  </a:cubicBezTo>
                  <a:lnTo>
                    <a:pt x="9610" y="793"/>
                  </a:lnTo>
                  <a:cubicBezTo>
                    <a:pt x="9349" y="301"/>
                    <a:pt x="8847" y="0"/>
                    <a:pt x="8296"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 name="Google Shape;1888;p69"/>
            <p:cNvSpPr/>
            <p:nvPr/>
          </p:nvSpPr>
          <p:spPr>
            <a:xfrm>
              <a:off x="1800036" y="2548174"/>
              <a:ext cx="95428" cy="95171"/>
            </a:xfrm>
            <a:custGeom>
              <a:avLst/>
              <a:gdLst/>
              <a:ahLst/>
              <a:cxnLst/>
              <a:rect l="l" t="t" r="r" b="b"/>
              <a:pathLst>
                <a:path w="3702" h="3692" extrusionOk="0">
                  <a:moveTo>
                    <a:pt x="2057" y="422"/>
                  </a:moveTo>
                  <a:lnTo>
                    <a:pt x="2057" y="1314"/>
                  </a:lnTo>
                  <a:cubicBezTo>
                    <a:pt x="2057" y="1485"/>
                    <a:pt x="2197" y="1625"/>
                    <a:pt x="2368" y="1625"/>
                  </a:cubicBezTo>
                  <a:lnTo>
                    <a:pt x="3261" y="1625"/>
                  </a:lnTo>
                  <a:lnTo>
                    <a:pt x="3261" y="2057"/>
                  </a:lnTo>
                  <a:lnTo>
                    <a:pt x="2368" y="2057"/>
                  </a:lnTo>
                  <a:cubicBezTo>
                    <a:pt x="2197" y="2057"/>
                    <a:pt x="2057" y="2187"/>
                    <a:pt x="2057" y="2368"/>
                  </a:cubicBezTo>
                  <a:lnTo>
                    <a:pt x="2057" y="3260"/>
                  </a:lnTo>
                  <a:lnTo>
                    <a:pt x="1626" y="3260"/>
                  </a:lnTo>
                  <a:lnTo>
                    <a:pt x="1626" y="2368"/>
                  </a:lnTo>
                  <a:cubicBezTo>
                    <a:pt x="1626" y="2187"/>
                    <a:pt x="1495" y="2057"/>
                    <a:pt x="1325" y="2057"/>
                  </a:cubicBezTo>
                  <a:lnTo>
                    <a:pt x="432" y="2057"/>
                  </a:lnTo>
                  <a:lnTo>
                    <a:pt x="432" y="1625"/>
                  </a:lnTo>
                  <a:lnTo>
                    <a:pt x="1325" y="1625"/>
                  </a:lnTo>
                  <a:cubicBezTo>
                    <a:pt x="1495" y="1625"/>
                    <a:pt x="1626" y="1485"/>
                    <a:pt x="1626" y="1314"/>
                  </a:cubicBezTo>
                  <a:lnTo>
                    <a:pt x="1626" y="422"/>
                  </a:lnTo>
                  <a:close/>
                  <a:moveTo>
                    <a:pt x="1515" y="0"/>
                  </a:moveTo>
                  <a:cubicBezTo>
                    <a:pt x="1345" y="0"/>
                    <a:pt x="1204" y="131"/>
                    <a:pt x="1204" y="311"/>
                  </a:cubicBezTo>
                  <a:lnTo>
                    <a:pt x="1204" y="1204"/>
                  </a:lnTo>
                  <a:lnTo>
                    <a:pt x="312" y="1204"/>
                  </a:lnTo>
                  <a:cubicBezTo>
                    <a:pt x="141" y="1204"/>
                    <a:pt x="1" y="1334"/>
                    <a:pt x="1" y="1505"/>
                  </a:cubicBezTo>
                  <a:lnTo>
                    <a:pt x="1" y="2187"/>
                  </a:lnTo>
                  <a:cubicBezTo>
                    <a:pt x="1" y="2358"/>
                    <a:pt x="141" y="2498"/>
                    <a:pt x="312" y="2498"/>
                  </a:cubicBezTo>
                  <a:lnTo>
                    <a:pt x="1204" y="2498"/>
                  </a:lnTo>
                  <a:lnTo>
                    <a:pt x="1204" y="3391"/>
                  </a:lnTo>
                  <a:cubicBezTo>
                    <a:pt x="1204" y="3551"/>
                    <a:pt x="1345" y="3692"/>
                    <a:pt x="1515" y="3692"/>
                  </a:cubicBezTo>
                  <a:lnTo>
                    <a:pt x="2187" y="3692"/>
                  </a:lnTo>
                  <a:cubicBezTo>
                    <a:pt x="2358" y="3692"/>
                    <a:pt x="2498" y="3551"/>
                    <a:pt x="2498" y="3381"/>
                  </a:cubicBezTo>
                  <a:lnTo>
                    <a:pt x="2498" y="2488"/>
                  </a:lnTo>
                  <a:lnTo>
                    <a:pt x="3391" y="2488"/>
                  </a:lnTo>
                  <a:cubicBezTo>
                    <a:pt x="3561" y="2488"/>
                    <a:pt x="3702" y="2348"/>
                    <a:pt x="3702" y="2177"/>
                  </a:cubicBezTo>
                  <a:lnTo>
                    <a:pt x="3702" y="1505"/>
                  </a:lnTo>
                  <a:cubicBezTo>
                    <a:pt x="3702" y="1334"/>
                    <a:pt x="3561" y="1194"/>
                    <a:pt x="3391" y="1194"/>
                  </a:cubicBezTo>
                  <a:lnTo>
                    <a:pt x="2498" y="1194"/>
                  </a:lnTo>
                  <a:lnTo>
                    <a:pt x="2498" y="311"/>
                  </a:lnTo>
                  <a:cubicBezTo>
                    <a:pt x="2498" y="131"/>
                    <a:pt x="2358" y="0"/>
                    <a:pt x="2187"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solidFill>
          <a:srgbClr val="2C3938"/>
        </a:solidFill>
        <a:effectLst/>
      </p:bgPr>
    </p:bg>
    <p:spTree>
      <p:nvGrpSpPr>
        <p:cNvPr id="1" name="Shape 1892"/>
        <p:cNvGrpSpPr/>
        <p:nvPr/>
      </p:nvGrpSpPr>
      <p:grpSpPr>
        <a:xfrm>
          <a:off x="0" y="0"/>
          <a:ext cx="0" cy="0"/>
          <a:chOff x="0" y="0"/>
          <a:chExt cx="0" cy="0"/>
        </a:xfrm>
      </p:grpSpPr>
      <p:sp>
        <p:nvSpPr>
          <p:cNvPr id="1893" name="Google Shape;1893;p70"/>
          <p:cNvSpPr txBox="1">
            <a:spLocks noGrp="1"/>
          </p:cNvSpPr>
          <p:nvPr>
            <p:ph type="title"/>
          </p:nvPr>
        </p:nvSpPr>
        <p:spPr>
          <a:xfrm>
            <a:off x="432925" y="375875"/>
            <a:ext cx="8293200" cy="577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CLIMATE CHANGE ICONS</a:t>
            </a:r>
            <a:endParaRPr/>
          </a:p>
        </p:txBody>
      </p:sp>
      <p:cxnSp>
        <p:nvCxnSpPr>
          <p:cNvPr id="1894" name="Google Shape;1894;p70"/>
          <p:cNvCxnSpPr/>
          <p:nvPr/>
        </p:nvCxnSpPr>
        <p:spPr>
          <a:xfrm>
            <a:off x="0" y="1028850"/>
            <a:ext cx="4601700" cy="0"/>
          </a:xfrm>
          <a:prstGeom prst="straightConnector1">
            <a:avLst/>
          </a:prstGeom>
          <a:noFill/>
          <a:ln w="19050" cap="flat" cmpd="sng">
            <a:solidFill>
              <a:srgbClr val="F3F3F3"/>
            </a:solidFill>
            <a:prstDash val="solid"/>
            <a:round/>
            <a:headEnd type="none" w="med" len="med"/>
            <a:tailEnd type="none" w="med" len="med"/>
          </a:ln>
        </p:spPr>
      </p:cxnSp>
      <p:sp>
        <p:nvSpPr>
          <p:cNvPr id="1895" name="Google Shape;1895;p70"/>
          <p:cNvSpPr/>
          <p:nvPr/>
        </p:nvSpPr>
        <p:spPr>
          <a:xfrm>
            <a:off x="5327158" y="1737058"/>
            <a:ext cx="377664" cy="330701"/>
          </a:xfrm>
          <a:custGeom>
            <a:avLst/>
            <a:gdLst/>
            <a:ahLst/>
            <a:cxnLst/>
            <a:rect l="l" t="t" r="r" b="b"/>
            <a:pathLst>
              <a:path w="14668" h="12844" extrusionOk="0">
                <a:moveTo>
                  <a:pt x="4584" y="2485"/>
                </a:moveTo>
                <a:cubicBezTo>
                  <a:pt x="4687" y="2485"/>
                  <a:pt x="4773" y="2571"/>
                  <a:pt x="4773" y="2674"/>
                </a:cubicBezTo>
                <a:lnTo>
                  <a:pt x="4773" y="4216"/>
                </a:lnTo>
                <a:cubicBezTo>
                  <a:pt x="4773" y="4267"/>
                  <a:pt x="4756" y="4327"/>
                  <a:pt x="4713" y="4362"/>
                </a:cubicBezTo>
                <a:lnTo>
                  <a:pt x="4713" y="4130"/>
                </a:lnTo>
                <a:cubicBezTo>
                  <a:pt x="4713" y="3633"/>
                  <a:pt x="4310" y="3231"/>
                  <a:pt x="3813" y="3231"/>
                </a:cubicBezTo>
                <a:cubicBezTo>
                  <a:pt x="3316" y="3231"/>
                  <a:pt x="2914" y="3633"/>
                  <a:pt x="2914" y="4130"/>
                </a:cubicBezTo>
                <a:lnTo>
                  <a:pt x="2914" y="4362"/>
                </a:lnTo>
                <a:cubicBezTo>
                  <a:pt x="2871" y="4327"/>
                  <a:pt x="2845" y="4276"/>
                  <a:pt x="2845" y="4216"/>
                </a:cubicBezTo>
                <a:lnTo>
                  <a:pt x="2845" y="2674"/>
                </a:lnTo>
                <a:cubicBezTo>
                  <a:pt x="2845" y="2571"/>
                  <a:pt x="2939" y="2485"/>
                  <a:pt x="3042" y="2485"/>
                </a:cubicBezTo>
                <a:close/>
                <a:moveTo>
                  <a:pt x="8088" y="2485"/>
                </a:moveTo>
                <a:cubicBezTo>
                  <a:pt x="8200" y="2485"/>
                  <a:pt x="8285" y="2571"/>
                  <a:pt x="8285" y="2674"/>
                </a:cubicBezTo>
                <a:lnTo>
                  <a:pt x="8285" y="4216"/>
                </a:lnTo>
                <a:cubicBezTo>
                  <a:pt x="8285" y="4267"/>
                  <a:pt x="8260" y="4327"/>
                  <a:pt x="8217" y="4362"/>
                </a:cubicBezTo>
                <a:lnTo>
                  <a:pt x="8217" y="4130"/>
                </a:lnTo>
                <a:cubicBezTo>
                  <a:pt x="8217" y="3633"/>
                  <a:pt x="7814" y="3231"/>
                  <a:pt x="7317" y="3231"/>
                </a:cubicBezTo>
                <a:cubicBezTo>
                  <a:pt x="6820" y="3231"/>
                  <a:pt x="6426" y="3633"/>
                  <a:pt x="6426" y="4130"/>
                </a:cubicBezTo>
                <a:lnTo>
                  <a:pt x="6426" y="4362"/>
                </a:lnTo>
                <a:cubicBezTo>
                  <a:pt x="6383" y="4327"/>
                  <a:pt x="6358" y="4276"/>
                  <a:pt x="6358" y="4216"/>
                </a:cubicBezTo>
                <a:lnTo>
                  <a:pt x="6358" y="2674"/>
                </a:lnTo>
                <a:cubicBezTo>
                  <a:pt x="6358" y="2571"/>
                  <a:pt x="6443" y="2485"/>
                  <a:pt x="6546" y="2485"/>
                </a:cubicBezTo>
                <a:close/>
                <a:moveTo>
                  <a:pt x="11601" y="2485"/>
                </a:moveTo>
                <a:cubicBezTo>
                  <a:pt x="11704" y="2485"/>
                  <a:pt x="11789" y="2571"/>
                  <a:pt x="11789" y="2674"/>
                </a:cubicBezTo>
                <a:lnTo>
                  <a:pt x="11789" y="4216"/>
                </a:lnTo>
                <a:cubicBezTo>
                  <a:pt x="11789" y="4267"/>
                  <a:pt x="11772" y="4327"/>
                  <a:pt x="11729" y="4362"/>
                </a:cubicBezTo>
                <a:lnTo>
                  <a:pt x="11729" y="4130"/>
                </a:lnTo>
                <a:cubicBezTo>
                  <a:pt x="11729" y="3633"/>
                  <a:pt x="11327" y="3231"/>
                  <a:pt x="10830" y="3231"/>
                </a:cubicBezTo>
                <a:cubicBezTo>
                  <a:pt x="10333" y="3231"/>
                  <a:pt x="9930" y="3633"/>
                  <a:pt x="9930" y="4130"/>
                </a:cubicBezTo>
                <a:lnTo>
                  <a:pt x="9930" y="4362"/>
                </a:lnTo>
                <a:cubicBezTo>
                  <a:pt x="9887" y="4327"/>
                  <a:pt x="9870" y="4276"/>
                  <a:pt x="9870" y="4216"/>
                </a:cubicBezTo>
                <a:lnTo>
                  <a:pt x="9870" y="2674"/>
                </a:lnTo>
                <a:cubicBezTo>
                  <a:pt x="9870" y="2571"/>
                  <a:pt x="9956" y="2485"/>
                  <a:pt x="10059" y="2485"/>
                </a:cubicBezTo>
                <a:close/>
                <a:moveTo>
                  <a:pt x="3813" y="3642"/>
                </a:moveTo>
                <a:cubicBezTo>
                  <a:pt x="4058" y="3642"/>
                  <a:pt x="4302" y="3805"/>
                  <a:pt x="4285" y="4130"/>
                </a:cubicBezTo>
                <a:lnTo>
                  <a:pt x="4285" y="9827"/>
                </a:lnTo>
                <a:cubicBezTo>
                  <a:pt x="4053" y="9545"/>
                  <a:pt x="3711" y="9382"/>
                  <a:pt x="3342" y="9382"/>
                </a:cubicBezTo>
                <a:lnTo>
                  <a:pt x="3342" y="4130"/>
                </a:lnTo>
                <a:cubicBezTo>
                  <a:pt x="3325" y="3805"/>
                  <a:pt x="3569" y="3642"/>
                  <a:pt x="3813" y="3642"/>
                </a:cubicBezTo>
                <a:close/>
                <a:moveTo>
                  <a:pt x="10830" y="3636"/>
                </a:moveTo>
                <a:cubicBezTo>
                  <a:pt x="11074" y="3636"/>
                  <a:pt x="11318" y="3800"/>
                  <a:pt x="11301" y="4130"/>
                </a:cubicBezTo>
                <a:lnTo>
                  <a:pt x="11301" y="10419"/>
                </a:lnTo>
                <a:cubicBezTo>
                  <a:pt x="11224" y="10436"/>
                  <a:pt x="11155" y="10453"/>
                  <a:pt x="11087" y="10487"/>
                </a:cubicBezTo>
                <a:cubicBezTo>
                  <a:pt x="11215" y="9905"/>
                  <a:pt x="10907" y="9322"/>
                  <a:pt x="10359" y="9091"/>
                </a:cubicBezTo>
                <a:lnTo>
                  <a:pt x="10359" y="4130"/>
                </a:lnTo>
                <a:cubicBezTo>
                  <a:pt x="10342" y="3800"/>
                  <a:pt x="10586" y="3636"/>
                  <a:pt x="10830" y="3636"/>
                </a:cubicBezTo>
                <a:close/>
                <a:moveTo>
                  <a:pt x="14214" y="3137"/>
                </a:moveTo>
                <a:cubicBezTo>
                  <a:pt x="14222" y="3137"/>
                  <a:pt x="14240" y="3145"/>
                  <a:pt x="14240" y="3162"/>
                </a:cubicBezTo>
                <a:lnTo>
                  <a:pt x="14240" y="11181"/>
                </a:lnTo>
                <a:cubicBezTo>
                  <a:pt x="14240" y="11198"/>
                  <a:pt x="14222" y="11215"/>
                  <a:pt x="14214" y="11215"/>
                </a:cubicBezTo>
                <a:lnTo>
                  <a:pt x="13349" y="11215"/>
                </a:lnTo>
                <a:lnTo>
                  <a:pt x="13349" y="3137"/>
                </a:lnTo>
                <a:close/>
                <a:moveTo>
                  <a:pt x="6203" y="9011"/>
                </a:moveTo>
                <a:cubicBezTo>
                  <a:pt x="6223" y="9011"/>
                  <a:pt x="6243" y="9012"/>
                  <a:pt x="6264" y="9014"/>
                </a:cubicBezTo>
                <a:cubicBezTo>
                  <a:pt x="6949" y="9056"/>
                  <a:pt x="7257" y="9887"/>
                  <a:pt x="6778" y="10367"/>
                </a:cubicBezTo>
                <a:cubicBezTo>
                  <a:pt x="6623" y="10521"/>
                  <a:pt x="6675" y="10787"/>
                  <a:pt x="6880" y="10864"/>
                </a:cubicBezTo>
                <a:cubicBezTo>
                  <a:pt x="7069" y="10933"/>
                  <a:pt x="7215" y="11061"/>
                  <a:pt x="7309" y="11232"/>
                </a:cubicBezTo>
                <a:cubicBezTo>
                  <a:pt x="7364" y="11335"/>
                  <a:pt x="7467" y="11387"/>
                  <a:pt x="7570" y="11387"/>
                </a:cubicBezTo>
                <a:cubicBezTo>
                  <a:pt x="7673" y="11387"/>
                  <a:pt x="7776" y="11335"/>
                  <a:pt x="7831" y="11232"/>
                </a:cubicBezTo>
                <a:cubicBezTo>
                  <a:pt x="7976" y="10969"/>
                  <a:pt x="8253" y="10812"/>
                  <a:pt x="8541" y="10812"/>
                </a:cubicBezTo>
                <a:cubicBezTo>
                  <a:pt x="8627" y="10812"/>
                  <a:pt x="8714" y="10826"/>
                  <a:pt x="8799" y="10856"/>
                </a:cubicBezTo>
                <a:cubicBezTo>
                  <a:pt x="8830" y="10866"/>
                  <a:pt x="8862" y="10871"/>
                  <a:pt x="8892" y="10871"/>
                </a:cubicBezTo>
                <a:cubicBezTo>
                  <a:pt x="8965" y="10871"/>
                  <a:pt x="9034" y="10844"/>
                  <a:pt x="9082" y="10796"/>
                </a:cubicBezTo>
                <a:cubicBezTo>
                  <a:pt x="9159" y="10718"/>
                  <a:pt x="9176" y="10607"/>
                  <a:pt x="9142" y="10504"/>
                </a:cubicBezTo>
                <a:cubicBezTo>
                  <a:pt x="8940" y="9981"/>
                  <a:pt x="9327" y="9424"/>
                  <a:pt x="9888" y="9424"/>
                </a:cubicBezTo>
                <a:cubicBezTo>
                  <a:pt x="9896" y="9424"/>
                  <a:pt x="9905" y="9425"/>
                  <a:pt x="9913" y="9425"/>
                </a:cubicBezTo>
                <a:cubicBezTo>
                  <a:pt x="10333" y="9442"/>
                  <a:pt x="10676" y="9785"/>
                  <a:pt x="10684" y="10204"/>
                </a:cubicBezTo>
                <a:cubicBezTo>
                  <a:pt x="10693" y="10341"/>
                  <a:pt x="10659" y="10470"/>
                  <a:pt x="10599" y="10590"/>
                </a:cubicBezTo>
                <a:cubicBezTo>
                  <a:pt x="10530" y="10718"/>
                  <a:pt x="10564" y="10881"/>
                  <a:pt x="10684" y="10967"/>
                </a:cubicBezTo>
                <a:lnTo>
                  <a:pt x="10710" y="10984"/>
                </a:lnTo>
                <a:cubicBezTo>
                  <a:pt x="10761" y="11027"/>
                  <a:pt x="10826" y="11048"/>
                  <a:pt x="10891" y="11048"/>
                </a:cubicBezTo>
                <a:cubicBezTo>
                  <a:pt x="10956" y="11048"/>
                  <a:pt x="11023" y="11027"/>
                  <a:pt x="11078" y="10984"/>
                </a:cubicBezTo>
                <a:cubicBezTo>
                  <a:pt x="11236" y="10863"/>
                  <a:pt x="11402" y="10811"/>
                  <a:pt x="11561" y="10811"/>
                </a:cubicBezTo>
                <a:cubicBezTo>
                  <a:pt x="12175" y="10811"/>
                  <a:pt x="12674" y="11594"/>
                  <a:pt x="12149" y="12166"/>
                </a:cubicBezTo>
                <a:lnTo>
                  <a:pt x="12158" y="12158"/>
                </a:lnTo>
                <a:lnTo>
                  <a:pt x="12158" y="12158"/>
                </a:lnTo>
                <a:cubicBezTo>
                  <a:pt x="12004" y="12321"/>
                  <a:pt x="11789" y="12415"/>
                  <a:pt x="11575" y="12415"/>
                </a:cubicBezTo>
                <a:lnTo>
                  <a:pt x="2494" y="12415"/>
                </a:lnTo>
                <a:cubicBezTo>
                  <a:pt x="2271" y="12415"/>
                  <a:pt x="2066" y="12321"/>
                  <a:pt x="1903" y="12166"/>
                </a:cubicBezTo>
                <a:cubicBezTo>
                  <a:pt x="1757" y="12021"/>
                  <a:pt x="1672" y="11815"/>
                  <a:pt x="1672" y="11609"/>
                </a:cubicBezTo>
                <a:cubicBezTo>
                  <a:pt x="1680" y="11215"/>
                  <a:pt x="1963" y="10881"/>
                  <a:pt x="2357" y="10821"/>
                </a:cubicBezTo>
                <a:cubicBezTo>
                  <a:pt x="2460" y="10813"/>
                  <a:pt x="2537" y="10718"/>
                  <a:pt x="2537" y="10607"/>
                </a:cubicBezTo>
                <a:cubicBezTo>
                  <a:pt x="2537" y="10111"/>
                  <a:pt x="2937" y="9806"/>
                  <a:pt x="3343" y="9806"/>
                </a:cubicBezTo>
                <a:cubicBezTo>
                  <a:pt x="3595" y="9806"/>
                  <a:pt x="3849" y="9924"/>
                  <a:pt x="4010" y="10187"/>
                </a:cubicBezTo>
                <a:cubicBezTo>
                  <a:pt x="4070" y="10277"/>
                  <a:pt x="4164" y="10325"/>
                  <a:pt x="4262" y="10325"/>
                </a:cubicBezTo>
                <a:cubicBezTo>
                  <a:pt x="4304" y="10325"/>
                  <a:pt x="4346" y="10317"/>
                  <a:pt x="4387" y="10299"/>
                </a:cubicBezTo>
                <a:cubicBezTo>
                  <a:pt x="4490" y="10258"/>
                  <a:pt x="4598" y="10236"/>
                  <a:pt x="4706" y="10236"/>
                </a:cubicBezTo>
                <a:cubicBezTo>
                  <a:pt x="4825" y="10236"/>
                  <a:pt x="4944" y="10262"/>
                  <a:pt x="5056" y="10316"/>
                </a:cubicBezTo>
                <a:cubicBezTo>
                  <a:pt x="5095" y="10336"/>
                  <a:pt x="5136" y="10345"/>
                  <a:pt x="5175" y="10345"/>
                </a:cubicBezTo>
                <a:cubicBezTo>
                  <a:pt x="5340" y="10345"/>
                  <a:pt x="5481" y="10187"/>
                  <a:pt x="5433" y="10007"/>
                </a:cubicBezTo>
                <a:cubicBezTo>
                  <a:pt x="5415" y="9939"/>
                  <a:pt x="5407" y="9870"/>
                  <a:pt x="5407" y="9810"/>
                </a:cubicBezTo>
                <a:cubicBezTo>
                  <a:pt x="5407" y="9360"/>
                  <a:pt x="5767" y="9011"/>
                  <a:pt x="6203" y="9011"/>
                </a:cubicBezTo>
                <a:close/>
                <a:moveTo>
                  <a:pt x="1766" y="1"/>
                </a:moveTo>
                <a:cubicBezTo>
                  <a:pt x="1517" y="1"/>
                  <a:pt x="1320" y="198"/>
                  <a:pt x="1320" y="446"/>
                </a:cubicBezTo>
                <a:lnTo>
                  <a:pt x="1320" y="2708"/>
                </a:lnTo>
                <a:lnTo>
                  <a:pt x="455" y="2708"/>
                </a:lnTo>
                <a:cubicBezTo>
                  <a:pt x="207" y="2708"/>
                  <a:pt x="1" y="2914"/>
                  <a:pt x="1" y="3162"/>
                </a:cubicBezTo>
                <a:lnTo>
                  <a:pt x="1" y="11181"/>
                </a:lnTo>
                <a:cubicBezTo>
                  <a:pt x="1" y="11438"/>
                  <a:pt x="207" y="11644"/>
                  <a:pt x="455" y="11644"/>
                </a:cubicBezTo>
                <a:lnTo>
                  <a:pt x="1252" y="11644"/>
                </a:lnTo>
                <a:cubicBezTo>
                  <a:pt x="1260" y="11952"/>
                  <a:pt x="1380" y="12252"/>
                  <a:pt x="1603" y="12466"/>
                </a:cubicBezTo>
                <a:cubicBezTo>
                  <a:pt x="1843" y="12706"/>
                  <a:pt x="2160" y="12835"/>
                  <a:pt x="2494" y="12843"/>
                </a:cubicBezTo>
                <a:lnTo>
                  <a:pt x="11575" y="12843"/>
                </a:lnTo>
                <a:cubicBezTo>
                  <a:pt x="11909" y="12843"/>
                  <a:pt x="12235" y="12697"/>
                  <a:pt x="12466" y="12449"/>
                </a:cubicBezTo>
                <a:cubicBezTo>
                  <a:pt x="12672" y="12226"/>
                  <a:pt x="12792" y="11944"/>
                  <a:pt x="12800" y="11644"/>
                </a:cubicBezTo>
                <a:lnTo>
                  <a:pt x="14214" y="11644"/>
                </a:lnTo>
                <a:cubicBezTo>
                  <a:pt x="14462" y="11644"/>
                  <a:pt x="14668" y="11438"/>
                  <a:pt x="14668" y="11181"/>
                </a:cubicBezTo>
                <a:lnTo>
                  <a:pt x="14668" y="3162"/>
                </a:lnTo>
                <a:cubicBezTo>
                  <a:pt x="14668" y="2914"/>
                  <a:pt x="14462" y="2708"/>
                  <a:pt x="14214" y="2708"/>
                </a:cubicBezTo>
                <a:lnTo>
                  <a:pt x="13349" y="2708"/>
                </a:lnTo>
                <a:lnTo>
                  <a:pt x="13349" y="446"/>
                </a:lnTo>
                <a:cubicBezTo>
                  <a:pt x="13349" y="198"/>
                  <a:pt x="13152" y="1"/>
                  <a:pt x="12903" y="1"/>
                </a:cubicBezTo>
                <a:lnTo>
                  <a:pt x="3368" y="1"/>
                </a:lnTo>
                <a:cubicBezTo>
                  <a:pt x="3077" y="1"/>
                  <a:pt x="3077" y="429"/>
                  <a:pt x="3368" y="429"/>
                </a:cubicBezTo>
                <a:lnTo>
                  <a:pt x="12903" y="429"/>
                </a:lnTo>
                <a:cubicBezTo>
                  <a:pt x="12912" y="429"/>
                  <a:pt x="12920" y="438"/>
                  <a:pt x="12920" y="446"/>
                </a:cubicBezTo>
                <a:lnTo>
                  <a:pt x="12920" y="11215"/>
                </a:lnTo>
                <a:lnTo>
                  <a:pt x="12732" y="11215"/>
                </a:lnTo>
                <a:cubicBezTo>
                  <a:pt x="12578" y="10770"/>
                  <a:pt x="12192" y="10453"/>
                  <a:pt x="11729" y="10401"/>
                </a:cubicBezTo>
                <a:lnTo>
                  <a:pt x="11729" y="4824"/>
                </a:lnTo>
                <a:cubicBezTo>
                  <a:pt x="12012" y="4764"/>
                  <a:pt x="12218" y="4516"/>
                  <a:pt x="12218" y="4225"/>
                </a:cubicBezTo>
                <a:lnTo>
                  <a:pt x="12218" y="2674"/>
                </a:lnTo>
                <a:cubicBezTo>
                  <a:pt x="12218" y="2331"/>
                  <a:pt x="11944" y="2057"/>
                  <a:pt x="11601" y="2057"/>
                </a:cubicBezTo>
                <a:lnTo>
                  <a:pt x="10059" y="2057"/>
                </a:lnTo>
                <a:cubicBezTo>
                  <a:pt x="9716" y="2057"/>
                  <a:pt x="9442" y="2331"/>
                  <a:pt x="9442" y="2674"/>
                </a:cubicBezTo>
                <a:lnTo>
                  <a:pt x="9442" y="4216"/>
                </a:lnTo>
                <a:cubicBezTo>
                  <a:pt x="9442" y="4507"/>
                  <a:pt x="9648" y="4764"/>
                  <a:pt x="9930" y="4824"/>
                </a:cubicBezTo>
                <a:lnTo>
                  <a:pt x="9930" y="8996"/>
                </a:lnTo>
                <a:cubicBezTo>
                  <a:pt x="9921" y="8996"/>
                  <a:pt x="9911" y="8996"/>
                  <a:pt x="9902" y="8996"/>
                </a:cubicBezTo>
                <a:cubicBezTo>
                  <a:pt x="9153" y="8996"/>
                  <a:pt x="8578" y="9657"/>
                  <a:pt x="8680" y="10401"/>
                </a:cubicBezTo>
                <a:cubicBezTo>
                  <a:pt x="8637" y="10393"/>
                  <a:pt x="8585" y="10393"/>
                  <a:pt x="8542" y="10393"/>
                </a:cubicBezTo>
                <a:cubicBezTo>
                  <a:pt x="8431" y="10393"/>
                  <a:pt x="8328" y="10401"/>
                  <a:pt x="8225" y="10436"/>
                </a:cubicBezTo>
                <a:lnTo>
                  <a:pt x="8225" y="6812"/>
                </a:lnTo>
                <a:cubicBezTo>
                  <a:pt x="8225" y="6666"/>
                  <a:pt x="8118" y="6593"/>
                  <a:pt x="8011" y="6593"/>
                </a:cubicBezTo>
                <a:cubicBezTo>
                  <a:pt x="7904" y="6593"/>
                  <a:pt x="7797" y="6666"/>
                  <a:pt x="7797" y="6812"/>
                </a:cubicBezTo>
                <a:lnTo>
                  <a:pt x="7797" y="10641"/>
                </a:lnTo>
                <a:cubicBezTo>
                  <a:pt x="7711" y="10710"/>
                  <a:pt x="7643" y="10778"/>
                  <a:pt x="7583" y="10856"/>
                </a:cubicBezTo>
                <a:cubicBezTo>
                  <a:pt x="7472" y="10727"/>
                  <a:pt x="7343" y="10616"/>
                  <a:pt x="7197" y="10539"/>
                </a:cubicBezTo>
                <a:cubicBezTo>
                  <a:pt x="7626" y="9956"/>
                  <a:pt x="7463" y="9134"/>
                  <a:pt x="6855" y="8765"/>
                </a:cubicBezTo>
                <a:lnTo>
                  <a:pt x="6855" y="4130"/>
                </a:lnTo>
                <a:cubicBezTo>
                  <a:pt x="6838" y="3800"/>
                  <a:pt x="7080" y="3636"/>
                  <a:pt x="7322" y="3636"/>
                </a:cubicBezTo>
                <a:cubicBezTo>
                  <a:pt x="7564" y="3636"/>
                  <a:pt x="7806" y="3800"/>
                  <a:pt x="7789" y="4130"/>
                </a:cubicBezTo>
                <a:lnTo>
                  <a:pt x="7789" y="5801"/>
                </a:lnTo>
                <a:cubicBezTo>
                  <a:pt x="7789" y="5942"/>
                  <a:pt x="7896" y="6013"/>
                  <a:pt x="8003" y="6013"/>
                </a:cubicBezTo>
                <a:cubicBezTo>
                  <a:pt x="8110" y="6013"/>
                  <a:pt x="8217" y="5942"/>
                  <a:pt x="8217" y="5801"/>
                </a:cubicBezTo>
                <a:lnTo>
                  <a:pt x="8217" y="4833"/>
                </a:lnTo>
                <a:cubicBezTo>
                  <a:pt x="8508" y="4773"/>
                  <a:pt x="8714" y="4516"/>
                  <a:pt x="8714" y="4225"/>
                </a:cubicBezTo>
                <a:lnTo>
                  <a:pt x="8714" y="2674"/>
                </a:lnTo>
                <a:cubicBezTo>
                  <a:pt x="8714" y="2331"/>
                  <a:pt x="8431" y="2057"/>
                  <a:pt x="8097" y="2057"/>
                </a:cubicBezTo>
                <a:lnTo>
                  <a:pt x="6546" y="2057"/>
                </a:lnTo>
                <a:cubicBezTo>
                  <a:pt x="6212" y="2057"/>
                  <a:pt x="5929" y="2331"/>
                  <a:pt x="5929" y="2674"/>
                </a:cubicBezTo>
                <a:lnTo>
                  <a:pt x="5929" y="4216"/>
                </a:lnTo>
                <a:cubicBezTo>
                  <a:pt x="5929" y="4507"/>
                  <a:pt x="6135" y="4764"/>
                  <a:pt x="6426" y="4824"/>
                </a:cubicBezTo>
                <a:lnTo>
                  <a:pt x="6426" y="8602"/>
                </a:lnTo>
                <a:cubicBezTo>
                  <a:pt x="6383" y="8594"/>
                  <a:pt x="6341" y="8585"/>
                  <a:pt x="6298" y="8585"/>
                </a:cubicBezTo>
                <a:cubicBezTo>
                  <a:pt x="6267" y="8583"/>
                  <a:pt x="6237" y="8582"/>
                  <a:pt x="6206" y="8582"/>
                </a:cubicBezTo>
                <a:cubicBezTo>
                  <a:pt x="5896" y="8582"/>
                  <a:pt x="5599" y="8700"/>
                  <a:pt x="5373" y="8911"/>
                </a:cubicBezTo>
                <a:cubicBezTo>
                  <a:pt x="5124" y="9142"/>
                  <a:pt x="4987" y="9468"/>
                  <a:pt x="4987" y="9802"/>
                </a:cubicBezTo>
                <a:lnTo>
                  <a:pt x="4987" y="9836"/>
                </a:lnTo>
                <a:cubicBezTo>
                  <a:pt x="4893" y="9819"/>
                  <a:pt x="4799" y="9810"/>
                  <a:pt x="4713" y="9810"/>
                </a:cubicBezTo>
                <a:lnTo>
                  <a:pt x="4713" y="4824"/>
                </a:lnTo>
                <a:cubicBezTo>
                  <a:pt x="4996" y="4764"/>
                  <a:pt x="5201" y="4507"/>
                  <a:pt x="5201" y="4216"/>
                </a:cubicBezTo>
                <a:lnTo>
                  <a:pt x="5201" y="2674"/>
                </a:lnTo>
                <a:cubicBezTo>
                  <a:pt x="5201" y="2331"/>
                  <a:pt x="4927" y="2057"/>
                  <a:pt x="4584" y="2057"/>
                </a:cubicBezTo>
                <a:lnTo>
                  <a:pt x="3042" y="2057"/>
                </a:lnTo>
                <a:cubicBezTo>
                  <a:pt x="2700" y="2057"/>
                  <a:pt x="2425" y="2331"/>
                  <a:pt x="2425" y="2674"/>
                </a:cubicBezTo>
                <a:lnTo>
                  <a:pt x="2425" y="4216"/>
                </a:lnTo>
                <a:cubicBezTo>
                  <a:pt x="2425" y="4507"/>
                  <a:pt x="2631" y="4764"/>
                  <a:pt x="2914" y="4824"/>
                </a:cubicBezTo>
                <a:lnTo>
                  <a:pt x="2914" y="9459"/>
                </a:lnTo>
                <a:cubicBezTo>
                  <a:pt x="2485" y="9613"/>
                  <a:pt x="2186" y="9990"/>
                  <a:pt x="2117" y="10436"/>
                </a:cubicBezTo>
                <a:cubicBezTo>
                  <a:pt x="1740" y="10547"/>
                  <a:pt x="1440" y="10838"/>
                  <a:pt x="1312" y="11215"/>
                </a:cubicBezTo>
                <a:lnTo>
                  <a:pt x="455" y="11215"/>
                </a:lnTo>
                <a:cubicBezTo>
                  <a:pt x="438" y="11215"/>
                  <a:pt x="429" y="11198"/>
                  <a:pt x="429" y="11181"/>
                </a:cubicBezTo>
                <a:lnTo>
                  <a:pt x="429" y="3162"/>
                </a:lnTo>
                <a:cubicBezTo>
                  <a:pt x="429" y="3145"/>
                  <a:pt x="438" y="3137"/>
                  <a:pt x="455" y="3137"/>
                </a:cubicBezTo>
                <a:lnTo>
                  <a:pt x="1320" y="3137"/>
                </a:lnTo>
                <a:lnTo>
                  <a:pt x="1320" y="9870"/>
                </a:lnTo>
                <a:cubicBezTo>
                  <a:pt x="1320" y="10012"/>
                  <a:pt x="1427" y="10082"/>
                  <a:pt x="1534" y="10082"/>
                </a:cubicBezTo>
                <a:cubicBezTo>
                  <a:pt x="1642" y="10082"/>
                  <a:pt x="1749" y="10012"/>
                  <a:pt x="1749" y="9870"/>
                </a:cubicBezTo>
                <a:lnTo>
                  <a:pt x="1749" y="446"/>
                </a:lnTo>
                <a:cubicBezTo>
                  <a:pt x="1749" y="438"/>
                  <a:pt x="1757" y="429"/>
                  <a:pt x="1766" y="429"/>
                </a:cubicBezTo>
                <a:lnTo>
                  <a:pt x="2400" y="429"/>
                </a:lnTo>
                <a:cubicBezTo>
                  <a:pt x="2682" y="429"/>
                  <a:pt x="2682" y="1"/>
                  <a:pt x="240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96" name="Google Shape;1896;p70"/>
          <p:cNvGrpSpPr/>
          <p:nvPr/>
        </p:nvGrpSpPr>
        <p:grpSpPr>
          <a:xfrm>
            <a:off x="1544824" y="3472594"/>
            <a:ext cx="348106" cy="377690"/>
            <a:chOff x="1544824" y="3472594"/>
            <a:chExt cx="348106" cy="377690"/>
          </a:xfrm>
        </p:grpSpPr>
        <p:sp>
          <p:nvSpPr>
            <p:cNvPr id="1897" name="Google Shape;1897;p70"/>
            <p:cNvSpPr/>
            <p:nvPr/>
          </p:nvSpPr>
          <p:spPr>
            <a:xfrm>
              <a:off x="1544824" y="3472594"/>
              <a:ext cx="348106" cy="377690"/>
            </a:xfrm>
            <a:custGeom>
              <a:avLst/>
              <a:gdLst/>
              <a:ahLst/>
              <a:cxnLst/>
              <a:rect l="l" t="t" r="r" b="b"/>
              <a:pathLst>
                <a:path w="13520" h="14669" extrusionOk="0">
                  <a:moveTo>
                    <a:pt x="7145" y="2768"/>
                  </a:moveTo>
                  <a:cubicBezTo>
                    <a:pt x="7163" y="2768"/>
                    <a:pt x="7171" y="2777"/>
                    <a:pt x="7188" y="2786"/>
                  </a:cubicBezTo>
                  <a:lnTo>
                    <a:pt x="7668" y="3265"/>
                  </a:lnTo>
                  <a:cubicBezTo>
                    <a:pt x="7711" y="3317"/>
                    <a:pt x="7728" y="3385"/>
                    <a:pt x="7702" y="3445"/>
                  </a:cubicBezTo>
                  <a:lnTo>
                    <a:pt x="7599" y="3685"/>
                  </a:lnTo>
                  <a:cubicBezTo>
                    <a:pt x="7568" y="3747"/>
                    <a:pt x="7509" y="3781"/>
                    <a:pt x="7448" y="3781"/>
                  </a:cubicBezTo>
                  <a:cubicBezTo>
                    <a:pt x="7408" y="3781"/>
                    <a:pt x="7368" y="3767"/>
                    <a:pt x="7334" y="3736"/>
                  </a:cubicBezTo>
                  <a:lnTo>
                    <a:pt x="6803" y="3197"/>
                  </a:lnTo>
                  <a:cubicBezTo>
                    <a:pt x="6777" y="3180"/>
                    <a:pt x="6777" y="3137"/>
                    <a:pt x="6803" y="3120"/>
                  </a:cubicBezTo>
                  <a:lnTo>
                    <a:pt x="7103" y="2786"/>
                  </a:lnTo>
                  <a:cubicBezTo>
                    <a:pt x="7111" y="2777"/>
                    <a:pt x="7128" y="2768"/>
                    <a:pt x="7145" y="2768"/>
                  </a:cubicBezTo>
                  <a:close/>
                  <a:moveTo>
                    <a:pt x="6624" y="433"/>
                  </a:moveTo>
                  <a:cubicBezTo>
                    <a:pt x="6853" y="433"/>
                    <a:pt x="7084" y="446"/>
                    <a:pt x="7317" y="472"/>
                  </a:cubicBezTo>
                  <a:cubicBezTo>
                    <a:pt x="7951" y="549"/>
                    <a:pt x="8568" y="721"/>
                    <a:pt x="9150" y="995"/>
                  </a:cubicBezTo>
                  <a:cubicBezTo>
                    <a:pt x="9261" y="1046"/>
                    <a:pt x="9364" y="1098"/>
                    <a:pt x="9476" y="1158"/>
                  </a:cubicBezTo>
                  <a:cubicBezTo>
                    <a:pt x="10427" y="1680"/>
                    <a:pt x="11232" y="2451"/>
                    <a:pt x="11789" y="3394"/>
                  </a:cubicBezTo>
                  <a:lnTo>
                    <a:pt x="11172" y="3959"/>
                  </a:lnTo>
                  <a:cubicBezTo>
                    <a:pt x="10982" y="4104"/>
                    <a:pt x="11128" y="4344"/>
                    <a:pt x="11304" y="4344"/>
                  </a:cubicBezTo>
                  <a:cubicBezTo>
                    <a:pt x="11357" y="4344"/>
                    <a:pt x="11413" y="4322"/>
                    <a:pt x="11463" y="4268"/>
                  </a:cubicBezTo>
                  <a:lnTo>
                    <a:pt x="11994" y="3779"/>
                  </a:lnTo>
                  <a:lnTo>
                    <a:pt x="11994" y="3779"/>
                  </a:lnTo>
                  <a:cubicBezTo>
                    <a:pt x="13142" y="6092"/>
                    <a:pt x="12680" y="8868"/>
                    <a:pt x="10864" y="10693"/>
                  </a:cubicBezTo>
                  <a:lnTo>
                    <a:pt x="10864" y="5184"/>
                  </a:lnTo>
                  <a:cubicBezTo>
                    <a:pt x="10864" y="4490"/>
                    <a:pt x="10341" y="3899"/>
                    <a:pt x="9647" y="3822"/>
                  </a:cubicBezTo>
                  <a:lnTo>
                    <a:pt x="9647" y="3531"/>
                  </a:lnTo>
                  <a:cubicBezTo>
                    <a:pt x="9647" y="3317"/>
                    <a:pt x="9561" y="3111"/>
                    <a:pt x="9416" y="2965"/>
                  </a:cubicBezTo>
                  <a:lnTo>
                    <a:pt x="8148" y="1697"/>
                  </a:lnTo>
                  <a:cubicBezTo>
                    <a:pt x="8002" y="1552"/>
                    <a:pt x="7796" y="1466"/>
                    <a:pt x="7582" y="1466"/>
                  </a:cubicBezTo>
                  <a:lnTo>
                    <a:pt x="4481" y="1466"/>
                  </a:lnTo>
                  <a:cubicBezTo>
                    <a:pt x="4438" y="1466"/>
                    <a:pt x="4412" y="1432"/>
                    <a:pt x="4412" y="1398"/>
                  </a:cubicBezTo>
                  <a:lnTo>
                    <a:pt x="4412" y="849"/>
                  </a:lnTo>
                  <a:cubicBezTo>
                    <a:pt x="4918" y="644"/>
                    <a:pt x="5449" y="515"/>
                    <a:pt x="5997" y="464"/>
                  </a:cubicBezTo>
                  <a:cubicBezTo>
                    <a:pt x="6206" y="443"/>
                    <a:pt x="6414" y="433"/>
                    <a:pt x="6624" y="433"/>
                  </a:cubicBezTo>
                  <a:close/>
                  <a:moveTo>
                    <a:pt x="3984" y="1038"/>
                  </a:moveTo>
                  <a:lnTo>
                    <a:pt x="3984" y="1398"/>
                  </a:lnTo>
                  <a:cubicBezTo>
                    <a:pt x="3984" y="1672"/>
                    <a:pt x="4207" y="1895"/>
                    <a:pt x="4481" y="1895"/>
                  </a:cubicBezTo>
                  <a:lnTo>
                    <a:pt x="7582" y="1895"/>
                  </a:lnTo>
                  <a:cubicBezTo>
                    <a:pt x="7685" y="1895"/>
                    <a:pt x="7779" y="1929"/>
                    <a:pt x="7848" y="2006"/>
                  </a:cubicBezTo>
                  <a:lnTo>
                    <a:pt x="9116" y="3265"/>
                  </a:lnTo>
                  <a:cubicBezTo>
                    <a:pt x="9184" y="3334"/>
                    <a:pt x="9219" y="3428"/>
                    <a:pt x="9219" y="3531"/>
                  </a:cubicBezTo>
                  <a:lnTo>
                    <a:pt x="9219" y="3839"/>
                  </a:lnTo>
                  <a:cubicBezTo>
                    <a:pt x="8585" y="3968"/>
                    <a:pt x="8122" y="4533"/>
                    <a:pt x="8122" y="5184"/>
                  </a:cubicBezTo>
                  <a:lnTo>
                    <a:pt x="8122" y="10702"/>
                  </a:lnTo>
                  <a:cubicBezTo>
                    <a:pt x="8122" y="10744"/>
                    <a:pt x="8096" y="10787"/>
                    <a:pt x="8071" y="10813"/>
                  </a:cubicBezTo>
                  <a:cubicBezTo>
                    <a:pt x="7599" y="11207"/>
                    <a:pt x="7317" y="11790"/>
                    <a:pt x="7300" y="12406"/>
                  </a:cubicBezTo>
                  <a:cubicBezTo>
                    <a:pt x="7068" y="12432"/>
                    <a:pt x="6837" y="12449"/>
                    <a:pt x="6614" y="12449"/>
                  </a:cubicBezTo>
                  <a:cubicBezTo>
                    <a:pt x="5835" y="12449"/>
                    <a:pt x="5064" y="12304"/>
                    <a:pt x="4344" y="12004"/>
                  </a:cubicBezTo>
                  <a:cubicBezTo>
                    <a:pt x="4190" y="11901"/>
                    <a:pt x="4173" y="11764"/>
                    <a:pt x="4284" y="11618"/>
                  </a:cubicBezTo>
                  <a:cubicBezTo>
                    <a:pt x="4412" y="11421"/>
                    <a:pt x="4378" y="11164"/>
                    <a:pt x="4215" y="10993"/>
                  </a:cubicBezTo>
                  <a:lnTo>
                    <a:pt x="2896" y="9674"/>
                  </a:lnTo>
                  <a:cubicBezTo>
                    <a:pt x="2519" y="9297"/>
                    <a:pt x="2305" y="8791"/>
                    <a:pt x="2305" y="8260"/>
                  </a:cubicBezTo>
                  <a:lnTo>
                    <a:pt x="2305" y="6255"/>
                  </a:lnTo>
                  <a:cubicBezTo>
                    <a:pt x="2305" y="6195"/>
                    <a:pt x="2322" y="6144"/>
                    <a:pt x="2356" y="6092"/>
                  </a:cubicBezTo>
                  <a:lnTo>
                    <a:pt x="2913" y="5253"/>
                  </a:lnTo>
                  <a:cubicBezTo>
                    <a:pt x="2965" y="5176"/>
                    <a:pt x="2999" y="5082"/>
                    <a:pt x="2999" y="4987"/>
                  </a:cubicBezTo>
                  <a:lnTo>
                    <a:pt x="3016" y="3419"/>
                  </a:lnTo>
                  <a:cubicBezTo>
                    <a:pt x="3025" y="3034"/>
                    <a:pt x="3333" y="2734"/>
                    <a:pt x="3719" y="2726"/>
                  </a:cubicBezTo>
                  <a:lnTo>
                    <a:pt x="6032" y="2726"/>
                  </a:lnTo>
                  <a:cubicBezTo>
                    <a:pt x="6074" y="2734"/>
                    <a:pt x="6100" y="2786"/>
                    <a:pt x="6074" y="2828"/>
                  </a:cubicBezTo>
                  <a:lnTo>
                    <a:pt x="5184" y="3762"/>
                  </a:lnTo>
                  <a:cubicBezTo>
                    <a:pt x="4995" y="3959"/>
                    <a:pt x="4995" y="4268"/>
                    <a:pt x="5184" y="4465"/>
                  </a:cubicBezTo>
                  <a:lnTo>
                    <a:pt x="5560" y="4833"/>
                  </a:lnTo>
                  <a:cubicBezTo>
                    <a:pt x="5659" y="4932"/>
                    <a:pt x="5785" y="4981"/>
                    <a:pt x="5912" y="4981"/>
                  </a:cubicBezTo>
                  <a:cubicBezTo>
                    <a:pt x="6038" y="4981"/>
                    <a:pt x="6164" y="4932"/>
                    <a:pt x="6263" y="4833"/>
                  </a:cubicBezTo>
                  <a:cubicBezTo>
                    <a:pt x="6276" y="4820"/>
                    <a:pt x="6293" y="4814"/>
                    <a:pt x="6310" y="4814"/>
                  </a:cubicBezTo>
                  <a:cubicBezTo>
                    <a:pt x="6327" y="4814"/>
                    <a:pt x="6344" y="4820"/>
                    <a:pt x="6357" y="4833"/>
                  </a:cubicBezTo>
                  <a:lnTo>
                    <a:pt x="7111" y="5630"/>
                  </a:lnTo>
                  <a:cubicBezTo>
                    <a:pt x="7368" y="5895"/>
                    <a:pt x="7377" y="6315"/>
                    <a:pt x="7128" y="6598"/>
                  </a:cubicBezTo>
                  <a:lnTo>
                    <a:pt x="5286" y="8688"/>
                  </a:lnTo>
                  <a:cubicBezTo>
                    <a:pt x="5269" y="8705"/>
                    <a:pt x="5252" y="8714"/>
                    <a:pt x="5235" y="8714"/>
                  </a:cubicBezTo>
                  <a:lnTo>
                    <a:pt x="4241" y="8714"/>
                  </a:lnTo>
                  <a:cubicBezTo>
                    <a:pt x="4070" y="8714"/>
                    <a:pt x="3916" y="8800"/>
                    <a:pt x="3821" y="8937"/>
                  </a:cubicBezTo>
                  <a:lnTo>
                    <a:pt x="3521" y="9399"/>
                  </a:lnTo>
                  <a:cubicBezTo>
                    <a:pt x="3393" y="9596"/>
                    <a:pt x="3419" y="9853"/>
                    <a:pt x="3590" y="10025"/>
                  </a:cubicBezTo>
                  <a:lnTo>
                    <a:pt x="4173" y="10607"/>
                  </a:lnTo>
                  <a:cubicBezTo>
                    <a:pt x="4273" y="10708"/>
                    <a:pt x="4404" y="10756"/>
                    <a:pt x="4534" y="10756"/>
                  </a:cubicBezTo>
                  <a:cubicBezTo>
                    <a:pt x="4704" y="10756"/>
                    <a:pt x="4872" y="10673"/>
                    <a:pt x="4969" y="10513"/>
                  </a:cubicBezTo>
                  <a:cubicBezTo>
                    <a:pt x="5054" y="10368"/>
                    <a:pt x="5202" y="10292"/>
                    <a:pt x="5357" y="10292"/>
                  </a:cubicBezTo>
                  <a:cubicBezTo>
                    <a:pt x="5422" y="10292"/>
                    <a:pt x="5488" y="10305"/>
                    <a:pt x="5552" y="10333"/>
                  </a:cubicBezTo>
                  <a:lnTo>
                    <a:pt x="6957" y="11001"/>
                  </a:lnTo>
                  <a:cubicBezTo>
                    <a:pt x="6995" y="11022"/>
                    <a:pt x="7031" y="11031"/>
                    <a:pt x="7065" y="11031"/>
                  </a:cubicBezTo>
                  <a:cubicBezTo>
                    <a:pt x="7269" y="11031"/>
                    <a:pt x="7379" y="10703"/>
                    <a:pt x="7137" y="10607"/>
                  </a:cubicBezTo>
                  <a:lnTo>
                    <a:pt x="5723" y="9948"/>
                  </a:lnTo>
                  <a:cubicBezTo>
                    <a:pt x="5602" y="9889"/>
                    <a:pt x="5474" y="9862"/>
                    <a:pt x="5347" y="9862"/>
                  </a:cubicBezTo>
                  <a:cubicBezTo>
                    <a:pt x="5046" y="9862"/>
                    <a:pt x="4755" y="10019"/>
                    <a:pt x="4592" y="10290"/>
                  </a:cubicBezTo>
                  <a:cubicBezTo>
                    <a:pt x="4577" y="10315"/>
                    <a:pt x="4548" y="10329"/>
                    <a:pt x="4519" y="10329"/>
                  </a:cubicBezTo>
                  <a:cubicBezTo>
                    <a:pt x="4498" y="10329"/>
                    <a:pt x="4478" y="10322"/>
                    <a:pt x="4464" y="10307"/>
                  </a:cubicBezTo>
                  <a:lnTo>
                    <a:pt x="3881" y="9716"/>
                  </a:lnTo>
                  <a:cubicBezTo>
                    <a:pt x="3856" y="9699"/>
                    <a:pt x="3856" y="9656"/>
                    <a:pt x="3873" y="9631"/>
                  </a:cubicBezTo>
                  <a:lnTo>
                    <a:pt x="4173" y="9168"/>
                  </a:lnTo>
                  <a:cubicBezTo>
                    <a:pt x="4181" y="9151"/>
                    <a:pt x="4207" y="9142"/>
                    <a:pt x="4233" y="9142"/>
                  </a:cubicBezTo>
                  <a:lnTo>
                    <a:pt x="5226" y="9142"/>
                  </a:lnTo>
                  <a:cubicBezTo>
                    <a:pt x="5372" y="9142"/>
                    <a:pt x="5500" y="9082"/>
                    <a:pt x="5595" y="8971"/>
                  </a:cubicBezTo>
                  <a:lnTo>
                    <a:pt x="7437" y="6872"/>
                  </a:lnTo>
                  <a:cubicBezTo>
                    <a:pt x="7831" y="6435"/>
                    <a:pt x="7814" y="5767"/>
                    <a:pt x="7411" y="5339"/>
                  </a:cubicBezTo>
                  <a:lnTo>
                    <a:pt x="6666" y="4550"/>
                  </a:lnTo>
                  <a:cubicBezTo>
                    <a:pt x="6564" y="4444"/>
                    <a:pt x="6428" y="4391"/>
                    <a:pt x="6293" y="4391"/>
                  </a:cubicBezTo>
                  <a:cubicBezTo>
                    <a:pt x="6167" y="4391"/>
                    <a:pt x="6041" y="4438"/>
                    <a:pt x="5946" y="4533"/>
                  </a:cubicBezTo>
                  <a:cubicBezTo>
                    <a:pt x="5933" y="4546"/>
                    <a:pt x="5916" y="4552"/>
                    <a:pt x="5899" y="4552"/>
                  </a:cubicBezTo>
                  <a:cubicBezTo>
                    <a:pt x="5882" y="4552"/>
                    <a:pt x="5865" y="4546"/>
                    <a:pt x="5852" y="4533"/>
                  </a:cubicBezTo>
                  <a:lnTo>
                    <a:pt x="5475" y="4165"/>
                  </a:lnTo>
                  <a:cubicBezTo>
                    <a:pt x="5449" y="4131"/>
                    <a:pt x="5449" y="4088"/>
                    <a:pt x="5475" y="4062"/>
                  </a:cubicBezTo>
                  <a:lnTo>
                    <a:pt x="6349" y="3145"/>
                  </a:lnTo>
                  <a:lnTo>
                    <a:pt x="6349" y="3145"/>
                  </a:lnTo>
                  <a:cubicBezTo>
                    <a:pt x="6340" y="3282"/>
                    <a:pt x="6391" y="3411"/>
                    <a:pt x="6486" y="3514"/>
                  </a:cubicBezTo>
                  <a:lnTo>
                    <a:pt x="7025" y="4045"/>
                  </a:lnTo>
                  <a:cubicBezTo>
                    <a:pt x="7141" y="4161"/>
                    <a:pt x="7289" y="4215"/>
                    <a:pt x="7436" y="4215"/>
                  </a:cubicBezTo>
                  <a:cubicBezTo>
                    <a:pt x="7659" y="4215"/>
                    <a:pt x="7878" y="4089"/>
                    <a:pt x="7976" y="3856"/>
                  </a:cubicBezTo>
                  <a:lnTo>
                    <a:pt x="8088" y="3617"/>
                  </a:lnTo>
                  <a:cubicBezTo>
                    <a:pt x="8182" y="3394"/>
                    <a:pt x="8131" y="3145"/>
                    <a:pt x="7959" y="2974"/>
                  </a:cubicBezTo>
                  <a:lnTo>
                    <a:pt x="7480" y="2494"/>
                  </a:lnTo>
                  <a:cubicBezTo>
                    <a:pt x="7385" y="2396"/>
                    <a:pt x="7261" y="2348"/>
                    <a:pt x="7137" y="2348"/>
                  </a:cubicBezTo>
                  <a:cubicBezTo>
                    <a:pt x="7002" y="2348"/>
                    <a:pt x="6867" y="2404"/>
                    <a:pt x="6768" y="2511"/>
                  </a:cubicBezTo>
                  <a:lnTo>
                    <a:pt x="6503" y="2811"/>
                  </a:lnTo>
                  <a:cubicBezTo>
                    <a:pt x="6503" y="2794"/>
                    <a:pt x="6503" y="2768"/>
                    <a:pt x="6503" y="2751"/>
                  </a:cubicBezTo>
                  <a:cubicBezTo>
                    <a:pt x="6477" y="2503"/>
                    <a:pt x="6272" y="2306"/>
                    <a:pt x="6023" y="2306"/>
                  </a:cubicBezTo>
                  <a:lnTo>
                    <a:pt x="3710" y="2306"/>
                  </a:lnTo>
                  <a:cubicBezTo>
                    <a:pt x="3102" y="2314"/>
                    <a:pt x="2596" y="2803"/>
                    <a:pt x="2588" y="3419"/>
                  </a:cubicBezTo>
                  <a:lnTo>
                    <a:pt x="2562" y="4987"/>
                  </a:lnTo>
                  <a:cubicBezTo>
                    <a:pt x="2562" y="5004"/>
                    <a:pt x="2562" y="5013"/>
                    <a:pt x="2553" y="5030"/>
                  </a:cubicBezTo>
                  <a:lnTo>
                    <a:pt x="1997" y="5861"/>
                  </a:lnTo>
                  <a:cubicBezTo>
                    <a:pt x="1919" y="5972"/>
                    <a:pt x="1877" y="6110"/>
                    <a:pt x="1877" y="6247"/>
                  </a:cubicBezTo>
                  <a:lnTo>
                    <a:pt x="1877" y="8260"/>
                  </a:lnTo>
                  <a:cubicBezTo>
                    <a:pt x="1877" y="8902"/>
                    <a:pt x="2134" y="9519"/>
                    <a:pt x="2588" y="9973"/>
                  </a:cubicBezTo>
                  <a:lnTo>
                    <a:pt x="3907" y="11301"/>
                  </a:lnTo>
                  <a:cubicBezTo>
                    <a:pt x="3958" y="11353"/>
                    <a:pt x="3873" y="11498"/>
                    <a:pt x="3830" y="11541"/>
                  </a:cubicBezTo>
                  <a:cubicBezTo>
                    <a:pt x="3796" y="11601"/>
                    <a:pt x="3770" y="11661"/>
                    <a:pt x="3761" y="11738"/>
                  </a:cubicBezTo>
                  <a:cubicBezTo>
                    <a:pt x="1774" y="10667"/>
                    <a:pt x="549" y="8577"/>
                    <a:pt x="600" y="6315"/>
                  </a:cubicBezTo>
                  <a:cubicBezTo>
                    <a:pt x="651" y="4062"/>
                    <a:pt x="1954" y="2023"/>
                    <a:pt x="3984" y="1038"/>
                  </a:cubicBezTo>
                  <a:close/>
                  <a:moveTo>
                    <a:pt x="9493" y="4242"/>
                  </a:moveTo>
                  <a:cubicBezTo>
                    <a:pt x="10015" y="4242"/>
                    <a:pt x="10435" y="4662"/>
                    <a:pt x="10435" y="5184"/>
                  </a:cubicBezTo>
                  <a:lnTo>
                    <a:pt x="10435" y="10702"/>
                  </a:lnTo>
                  <a:cubicBezTo>
                    <a:pt x="10435" y="10873"/>
                    <a:pt x="10512" y="11027"/>
                    <a:pt x="10641" y="11138"/>
                  </a:cubicBezTo>
                  <a:cubicBezTo>
                    <a:pt x="11429" y="11815"/>
                    <a:pt x="11463" y="13032"/>
                    <a:pt x="10709" y="13760"/>
                  </a:cubicBezTo>
                  <a:cubicBezTo>
                    <a:pt x="10389" y="14072"/>
                    <a:pt x="9957" y="14242"/>
                    <a:pt x="9503" y="14242"/>
                  </a:cubicBezTo>
                  <a:cubicBezTo>
                    <a:pt x="9471" y="14242"/>
                    <a:pt x="9439" y="14241"/>
                    <a:pt x="9407" y="14240"/>
                  </a:cubicBezTo>
                  <a:cubicBezTo>
                    <a:pt x="8516" y="14197"/>
                    <a:pt x="7796" y="13486"/>
                    <a:pt x="7737" y="12595"/>
                  </a:cubicBezTo>
                  <a:cubicBezTo>
                    <a:pt x="7694" y="12038"/>
                    <a:pt x="7925" y="11498"/>
                    <a:pt x="8353" y="11138"/>
                  </a:cubicBezTo>
                  <a:cubicBezTo>
                    <a:pt x="8473" y="11027"/>
                    <a:pt x="8550" y="10873"/>
                    <a:pt x="8550" y="10702"/>
                  </a:cubicBezTo>
                  <a:lnTo>
                    <a:pt x="8550" y="5184"/>
                  </a:lnTo>
                  <a:cubicBezTo>
                    <a:pt x="8550" y="4662"/>
                    <a:pt x="8970" y="4242"/>
                    <a:pt x="9493" y="4242"/>
                  </a:cubicBezTo>
                  <a:close/>
                  <a:moveTo>
                    <a:pt x="6565" y="1"/>
                  </a:moveTo>
                  <a:cubicBezTo>
                    <a:pt x="6355" y="1"/>
                    <a:pt x="6145" y="11"/>
                    <a:pt x="5937" y="35"/>
                  </a:cubicBezTo>
                  <a:cubicBezTo>
                    <a:pt x="2536" y="395"/>
                    <a:pt x="0" y="3351"/>
                    <a:pt x="180" y="6778"/>
                  </a:cubicBezTo>
                  <a:cubicBezTo>
                    <a:pt x="360" y="10196"/>
                    <a:pt x="3187" y="12878"/>
                    <a:pt x="6614" y="12878"/>
                  </a:cubicBezTo>
                  <a:cubicBezTo>
                    <a:pt x="6854" y="12878"/>
                    <a:pt x="7085" y="12860"/>
                    <a:pt x="7325" y="12835"/>
                  </a:cubicBezTo>
                  <a:cubicBezTo>
                    <a:pt x="7497" y="13854"/>
                    <a:pt x="8353" y="14617"/>
                    <a:pt x="9390" y="14668"/>
                  </a:cubicBezTo>
                  <a:lnTo>
                    <a:pt x="9493" y="14668"/>
                  </a:lnTo>
                  <a:cubicBezTo>
                    <a:pt x="11378" y="14660"/>
                    <a:pt x="12380" y="12441"/>
                    <a:pt x="11129" y="11027"/>
                  </a:cubicBezTo>
                  <a:cubicBezTo>
                    <a:pt x="11703" y="10462"/>
                    <a:pt x="12166" y="9802"/>
                    <a:pt x="12491" y="9074"/>
                  </a:cubicBezTo>
                  <a:cubicBezTo>
                    <a:pt x="13519" y="6761"/>
                    <a:pt x="13108" y="4071"/>
                    <a:pt x="11438" y="2177"/>
                  </a:cubicBezTo>
                  <a:cubicBezTo>
                    <a:pt x="11352" y="2074"/>
                    <a:pt x="11258" y="1980"/>
                    <a:pt x="11163" y="1886"/>
                  </a:cubicBezTo>
                  <a:cubicBezTo>
                    <a:pt x="10067" y="781"/>
                    <a:pt x="8602" y="121"/>
                    <a:pt x="7051" y="18"/>
                  </a:cubicBezTo>
                  <a:cubicBezTo>
                    <a:pt x="6890" y="7"/>
                    <a:pt x="6728" y="1"/>
                    <a:pt x="6565"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 name="Google Shape;1898;p70"/>
            <p:cNvSpPr/>
            <p:nvPr/>
          </p:nvSpPr>
          <p:spPr>
            <a:xfrm>
              <a:off x="1747534" y="3594817"/>
              <a:ext cx="77886" cy="230311"/>
            </a:xfrm>
            <a:custGeom>
              <a:avLst/>
              <a:gdLst/>
              <a:ahLst/>
              <a:cxnLst/>
              <a:rect l="l" t="t" r="r" b="b"/>
              <a:pathLst>
                <a:path w="3025" h="8945" extrusionOk="0">
                  <a:moveTo>
                    <a:pt x="1633" y="0"/>
                  </a:moveTo>
                  <a:cubicBezTo>
                    <a:pt x="1361" y="0"/>
                    <a:pt x="1089" y="180"/>
                    <a:pt x="1089" y="540"/>
                  </a:cubicBezTo>
                  <a:lnTo>
                    <a:pt x="1054" y="6708"/>
                  </a:lnTo>
                  <a:cubicBezTo>
                    <a:pt x="1" y="7274"/>
                    <a:pt x="343" y="8859"/>
                    <a:pt x="1526" y="8944"/>
                  </a:cubicBezTo>
                  <a:lnTo>
                    <a:pt x="1611" y="8944"/>
                  </a:lnTo>
                  <a:cubicBezTo>
                    <a:pt x="1911" y="8944"/>
                    <a:pt x="2202" y="8825"/>
                    <a:pt x="2425" y="8619"/>
                  </a:cubicBezTo>
                  <a:cubicBezTo>
                    <a:pt x="3025" y="8054"/>
                    <a:pt x="2879" y="7060"/>
                    <a:pt x="2142" y="6691"/>
                  </a:cubicBezTo>
                  <a:lnTo>
                    <a:pt x="2160" y="3350"/>
                  </a:lnTo>
                  <a:cubicBezTo>
                    <a:pt x="2160" y="3230"/>
                    <a:pt x="2065" y="3136"/>
                    <a:pt x="1945" y="3136"/>
                  </a:cubicBezTo>
                  <a:cubicBezTo>
                    <a:pt x="1825" y="3136"/>
                    <a:pt x="1731" y="3230"/>
                    <a:pt x="1731" y="3350"/>
                  </a:cubicBezTo>
                  <a:lnTo>
                    <a:pt x="1714" y="6717"/>
                  </a:lnTo>
                  <a:cubicBezTo>
                    <a:pt x="1714" y="6863"/>
                    <a:pt x="1800" y="7008"/>
                    <a:pt x="1937" y="7068"/>
                  </a:cubicBezTo>
                  <a:cubicBezTo>
                    <a:pt x="2202" y="7197"/>
                    <a:pt x="2374" y="7462"/>
                    <a:pt x="2374" y="7754"/>
                  </a:cubicBezTo>
                  <a:cubicBezTo>
                    <a:pt x="2374" y="8183"/>
                    <a:pt x="2023" y="8517"/>
                    <a:pt x="1606" y="8517"/>
                  </a:cubicBezTo>
                  <a:cubicBezTo>
                    <a:pt x="1591" y="8517"/>
                    <a:pt x="1575" y="8517"/>
                    <a:pt x="1560" y="8516"/>
                  </a:cubicBezTo>
                  <a:cubicBezTo>
                    <a:pt x="789" y="8456"/>
                    <a:pt x="583" y="7428"/>
                    <a:pt x="1269" y="7077"/>
                  </a:cubicBezTo>
                  <a:cubicBezTo>
                    <a:pt x="1397" y="7017"/>
                    <a:pt x="1483" y="6880"/>
                    <a:pt x="1483" y="6734"/>
                  </a:cubicBezTo>
                  <a:lnTo>
                    <a:pt x="1517" y="540"/>
                  </a:lnTo>
                  <a:cubicBezTo>
                    <a:pt x="1517" y="470"/>
                    <a:pt x="1573" y="423"/>
                    <a:pt x="1634" y="423"/>
                  </a:cubicBezTo>
                  <a:cubicBezTo>
                    <a:pt x="1661" y="423"/>
                    <a:pt x="1690" y="433"/>
                    <a:pt x="1714" y="454"/>
                  </a:cubicBezTo>
                  <a:cubicBezTo>
                    <a:pt x="1731" y="480"/>
                    <a:pt x="1748" y="506"/>
                    <a:pt x="1748" y="540"/>
                  </a:cubicBezTo>
                  <a:lnTo>
                    <a:pt x="1731" y="2348"/>
                  </a:lnTo>
                  <a:cubicBezTo>
                    <a:pt x="1731" y="2468"/>
                    <a:pt x="1825" y="2562"/>
                    <a:pt x="1945" y="2562"/>
                  </a:cubicBezTo>
                  <a:cubicBezTo>
                    <a:pt x="2065" y="2562"/>
                    <a:pt x="2160" y="2468"/>
                    <a:pt x="2160" y="2348"/>
                  </a:cubicBezTo>
                  <a:lnTo>
                    <a:pt x="2177" y="540"/>
                  </a:lnTo>
                  <a:cubicBezTo>
                    <a:pt x="2177" y="180"/>
                    <a:pt x="1905" y="0"/>
                    <a:pt x="1633"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99" name="Google Shape;1899;p70"/>
          <p:cNvGrpSpPr/>
          <p:nvPr/>
        </p:nvGrpSpPr>
        <p:grpSpPr>
          <a:xfrm>
            <a:off x="4688362" y="1821124"/>
            <a:ext cx="377664" cy="161694"/>
            <a:chOff x="4688362" y="1821124"/>
            <a:chExt cx="377664" cy="161694"/>
          </a:xfrm>
        </p:grpSpPr>
        <p:sp>
          <p:nvSpPr>
            <p:cNvPr id="1900" name="Google Shape;1900;p70"/>
            <p:cNvSpPr/>
            <p:nvPr/>
          </p:nvSpPr>
          <p:spPr>
            <a:xfrm>
              <a:off x="4688362" y="1907481"/>
              <a:ext cx="282373" cy="75337"/>
            </a:xfrm>
            <a:custGeom>
              <a:avLst/>
              <a:gdLst/>
              <a:ahLst/>
              <a:cxnLst/>
              <a:rect l="l" t="t" r="r" b="b"/>
              <a:pathLst>
                <a:path w="10967" h="2926" extrusionOk="0">
                  <a:moveTo>
                    <a:pt x="215" y="0"/>
                  </a:moveTo>
                  <a:cubicBezTo>
                    <a:pt x="107" y="0"/>
                    <a:pt x="0" y="73"/>
                    <a:pt x="0" y="219"/>
                  </a:cubicBezTo>
                  <a:lnTo>
                    <a:pt x="0" y="2420"/>
                  </a:lnTo>
                  <a:cubicBezTo>
                    <a:pt x="0" y="2694"/>
                    <a:pt x="232" y="2926"/>
                    <a:pt x="506" y="2926"/>
                  </a:cubicBezTo>
                  <a:lnTo>
                    <a:pt x="10684" y="2926"/>
                  </a:lnTo>
                  <a:cubicBezTo>
                    <a:pt x="10966" y="2926"/>
                    <a:pt x="10966" y="2497"/>
                    <a:pt x="10684" y="2497"/>
                  </a:cubicBezTo>
                  <a:lnTo>
                    <a:pt x="506" y="2497"/>
                  </a:lnTo>
                  <a:cubicBezTo>
                    <a:pt x="463" y="2497"/>
                    <a:pt x="429" y="2463"/>
                    <a:pt x="429" y="2429"/>
                  </a:cubicBezTo>
                  <a:lnTo>
                    <a:pt x="429" y="219"/>
                  </a:lnTo>
                  <a:cubicBezTo>
                    <a:pt x="429" y="73"/>
                    <a:pt x="322" y="0"/>
                    <a:pt x="215"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 name="Google Shape;1901;p70"/>
            <p:cNvSpPr/>
            <p:nvPr/>
          </p:nvSpPr>
          <p:spPr>
            <a:xfrm>
              <a:off x="4688362" y="1821124"/>
              <a:ext cx="377664" cy="161694"/>
            </a:xfrm>
            <a:custGeom>
              <a:avLst/>
              <a:gdLst/>
              <a:ahLst/>
              <a:cxnLst/>
              <a:rect l="l" t="t" r="r" b="b"/>
              <a:pathLst>
                <a:path w="14668" h="6280" extrusionOk="0">
                  <a:moveTo>
                    <a:pt x="5732" y="2202"/>
                  </a:moveTo>
                  <a:lnTo>
                    <a:pt x="5466" y="2493"/>
                  </a:lnTo>
                  <a:lnTo>
                    <a:pt x="5209" y="2202"/>
                  </a:lnTo>
                  <a:close/>
                  <a:moveTo>
                    <a:pt x="9459" y="2202"/>
                  </a:moveTo>
                  <a:lnTo>
                    <a:pt x="9193" y="2493"/>
                  </a:lnTo>
                  <a:lnTo>
                    <a:pt x="8936" y="2202"/>
                  </a:lnTo>
                  <a:close/>
                  <a:moveTo>
                    <a:pt x="4198" y="428"/>
                  </a:moveTo>
                  <a:lnTo>
                    <a:pt x="4661" y="2022"/>
                  </a:lnTo>
                  <a:lnTo>
                    <a:pt x="3607" y="2553"/>
                  </a:lnTo>
                  <a:lnTo>
                    <a:pt x="2562" y="2022"/>
                  </a:lnTo>
                  <a:lnTo>
                    <a:pt x="2999" y="428"/>
                  </a:lnTo>
                  <a:close/>
                  <a:moveTo>
                    <a:pt x="11652" y="428"/>
                  </a:moveTo>
                  <a:lnTo>
                    <a:pt x="12114" y="2022"/>
                  </a:lnTo>
                  <a:lnTo>
                    <a:pt x="11061" y="2553"/>
                  </a:lnTo>
                  <a:lnTo>
                    <a:pt x="10015" y="2022"/>
                  </a:lnTo>
                  <a:lnTo>
                    <a:pt x="10452" y="428"/>
                  </a:lnTo>
                  <a:close/>
                  <a:moveTo>
                    <a:pt x="7925" y="428"/>
                  </a:moveTo>
                  <a:lnTo>
                    <a:pt x="8388" y="2022"/>
                  </a:lnTo>
                  <a:lnTo>
                    <a:pt x="7334" y="2553"/>
                  </a:lnTo>
                  <a:lnTo>
                    <a:pt x="7025" y="2399"/>
                  </a:lnTo>
                  <a:cubicBezTo>
                    <a:pt x="6988" y="2379"/>
                    <a:pt x="6951" y="2370"/>
                    <a:pt x="6917" y="2370"/>
                  </a:cubicBezTo>
                  <a:cubicBezTo>
                    <a:pt x="6720" y="2370"/>
                    <a:pt x="6609" y="2666"/>
                    <a:pt x="6828" y="2776"/>
                  </a:cubicBezTo>
                  <a:lnTo>
                    <a:pt x="7180" y="2956"/>
                  </a:lnTo>
                  <a:cubicBezTo>
                    <a:pt x="7227" y="2981"/>
                    <a:pt x="7280" y="2994"/>
                    <a:pt x="7334" y="2994"/>
                  </a:cubicBezTo>
                  <a:cubicBezTo>
                    <a:pt x="7387" y="2994"/>
                    <a:pt x="7441" y="2981"/>
                    <a:pt x="7488" y="2956"/>
                  </a:cubicBezTo>
                  <a:lnTo>
                    <a:pt x="8550" y="2416"/>
                  </a:lnTo>
                  <a:lnTo>
                    <a:pt x="9039" y="2947"/>
                  </a:lnTo>
                  <a:lnTo>
                    <a:pt x="9793" y="3787"/>
                  </a:lnTo>
                  <a:lnTo>
                    <a:pt x="9159" y="4806"/>
                  </a:lnTo>
                  <a:lnTo>
                    <a:pt x="7462" y="4309"/>
                  </a:lnTo>
                  <a:cubicBezTo>
                    <a:pt x="7423" y="4297"/>
                    <a:pt x="7383" y="4291"/>
                    <a:pt x="7343" y="4291"/>
                  </a:cubicBezTo>
                  <a:cubicBezTo>
                    <a:pt x="7297" y="4291"/>
                    <a:pt x="7251" y="4300"/>
                    <a:pt x="7205" y="4318"/>
                  </a:cubicBezTo>
                  <a:lnTo>
                    <a:pt x="6040" y="4661"/>
                  </a:lnTo>
                  <a:lnTo>
                    <a:pt x="6469" y="3967"/>
                  </a:lnTo>
                  <a:cubicBezTo>
                    <a:pt x="6546" y="3838"/>
                    <a:pt x="6529" y="3675"/>
                    <a:pt x="6426" y="3555"/>
                  </a:cubicBezTo>
                  <a:lnTo>
                    <a:pt x="5758" y="2810"/>
                  </a:lnTo>
                  <a:lnTo>
                    <a:pt x="6126" y="2399"/>
                  </a:lnTo>
                  <a:cubicBezTo>
                    <a:pt x="6177" y="2347"/>
                    <a:pt x="6212" y="2279"/>
                    <a:pt x="6237" y="2210"/>
                  </a:cubicBezTo>
                  <a:lnTo>
                    <a:pt x="6726" y="428"/>
                  </a:lnTo>
                  <a:close/>
                  <a:moveTo>
                    <a:pt x="4832" y="2416"/>
                  </a:moveTo>
                  <a:lnTo>
                    <a:pt x="6075" y="3795"/>
                  </a:lnTo>
                  <a:lnTo>
                    <a:pt x="5441" y="4815"/>
                  </a:lnTo>
                  <a:lnTo>
                    <a:pt x="3744" y="4318"/>
                  </a:lnTo>
                  <a:cubicBezTo>
                    <a:pt x="3701" y="4301"/>
                    <a:pt x="3650" y="4292"/>
                    <a:pt x="3607" y="4292"/>
                  </a:cubicBezTo>
                  <a:cubicBezTo>
                    <a:pt x="3564" y="4292"/>
                    <a:pt x="3521" y="4301"/>
                    <a:pt x="3479" y="4318"/>
                  </a:cubicBezTo>
                  <a:lnTo>
                    <a:pt x="1782" y="4815"/>
                  </a:lnTo>
                  <a:lnTo>
                    <a:pt x="1148" y="3795"/>
                  </a:lnTo>
                  <a:lnTo>
                    <a:pt x="2399" y="2416"/>
                  </a:lnTo>
                  <a:lnTo>
                    <a:pt x="3453" y="2964"/>
                  </a:lnTo>
                  <a:cubicBezTo>
                    <a:pt x="3504" y="2990"/>
                    <a:pt x="3558" y="3003"/>
                    <a:pt x="3611" y="3003"/>
                  </a:cubicBezTo>
                  <a:cubicBezTo>
                    <a:pt x="3665" y="3003"/>
                    <a:pt x="3719" y="2990"/>
                    <a:pt x="3770" y="2964"/>
                  </a:cubicBezTo>
                  <a:lnTo>
                    <a:pt x="4832" y="2416"/>
                  </a:lnTo>
                  <a:close/>
                  <a:moveTo>
                    <a:pt x="12277" y="2416"/>
                  </a:moveTo>
                  <a:lnTo>
                    <a:pt x="13511" y="3795"/>
                  </a:lnTo>
                  <a:lnTo>
                    <a:pt x="12885" y="4815"/>
                  </a:lnTo>
                  <a:lnTo>
                    <a:pt x="11189" y="4309"/>
                  </a:lnTo>
                  <a:cubicBezTo>
                    <a:pt x="11146" y="4301"/>
                    <a:pt x="11101" y="4296"/>
                    <a:pt x="11057" y="4296"/>
                  </a:cubicBezTo>
                  <a:cubicBezTo>
                    <a:pt x="11013" y="4296"/>
                    <a:pt x="10971" y="4301"/>
                    <a:pt x="10932" y="4309"/>
                  </a:cubicBezTo>
                  <a:lnTo>
                    <a:pt x="9758" y="4661"/>
                  </a:lnTo>
                  <a:lnTo>
                    <a:pt x="10187" y="3967"/>
                  </a:lnTo>
                  <a:cubicBezTo>
                    <a:pt x="10272" y="3838"/>
                    <a:pt x="10255" y="3675"/>
                    <a:pt x="10152" y="3555"/>
                  </a:cubicBezTo>
                  <a:lnTo>
                    <a:pt x="9484" y="2810"/>
                  </a:lnTo>
                  <a:lnTo>
                    <a:pt x="9835" y="2416"/>
                  </a:lnTo>
                  <a:lnTo>
                    <a:pt x="10898" y="2956"/>
                  </a:lnTo>
                  <a:cubicBezTo>
                    <a:pt x="10949" y="2981"/>
                    <a:pt x="11005" y="2994"/>
                    <a:pt x="11060" y="2994"/>
                  </a:cubicBezTo>
                  <a:cubicBezTo>
                    <a:pt x="11114" y="2994"/>
                    <a:pt x="11168" y="2981"/>
                    <a:pt x="11215" y="2956"/>
                  </a:cubicBezTo>
                  <a:lnTo>
                    <a:pt x="12277" y="2416"/>
                  </a:lnTo>
                  <a:close/>
                  <a:moveTo>
                    <a:pt x="2930" y="0"/>
                  </a:moveTo>
                  <a:cubicBezTo>
                    <a:pt x="2776" y="0"/>
                    <a:pt x="2648" y="103"/>
                    <a:pt x="2613" y="248"/>
                  </a:cubicBezTo>
                  <a:lnTo>
                    <a:pt x="2185" y="1773"/>
                  </a:lnTo>
                  <a:lnTo>
                    <a:pt x="497" y="1773"/>
                  </a:lnTo>
                  <a:cubicBezTo>
                    <a:pt x="223" y="1773"/>
                    <a:pt x="0" y="2005"/>
                    <a:pt x="0" y="2279"/>
                  </a:cubicBezTo>
                  <a:lnTo>
                    <a:pt x="0" y="2562"/>
                  </a:lnTo>
                  <a:cubicBezTo>
                    <a:pt x="0" y="2703"/>
                    <a:pt x="107" y="2774"/>
                    <a:pt x="215" y="2774"/>
                  </a:cubicBezTo>
                  <a:cubicBezTo>
                    <a:pt x="322" y="2774"/>
                    <a:pt x="429" y="2703"/>
                    <a:pt x="429" y="2562"/>
                  </a:cubicBezTo>
                  <a:lnTo>
                    <a:pt x="429" y="2279"/>
                  </a:lnTo>
                  <a:cubicBezTo>
                    <a:pt x="429" y="2236"/>
                    <a:pt x="454" y="2202"/>
                    <a:pt x="497" y="2202"/>
                  </a:cubicBezTo>
                  <a:lnTo>
                    <a:pt x="1997" y="2202"/>
                  </a:lnTo>
                  <a:lnTo>
                    <a:pt x="780" y="3555"/>
                  </a:lnTo>
                  <a:cubicBezTo>
                    <a:pt x="677" y="3675"/>
                    <a:pt x="669" y="3838"/>
                    <a:pt x="746" y="3967"/>
                  </a:cubicBezTo>
                  <a:lnTo>
                    <a:pt x="1457" y="5106"/>
                  </a:lnTo>
                  <a:cubicBezTo>
                    <a:pt x="1517" y="5207"/>
                    <a:pt x="1625" y="5265"/>
                    <a:pt x="1743" y="5265"/>
                  </a:cubicBezTo>
                  <a:cubicBezTo>
                    <a:pt x="1776" y="5265"/>
                    <a:pt x="1809" y="5261"/>
                    <a:pt x="1842" y="5252"/>
                  </a:cubicBezTo>
                  <a:lnTo>
                    <a:pt x="3599" y="4729"/>
                  </a:lnTo>
                  <a:lnTo>
                    <a:pt x="3616" y="4729"/>
                  </a:lnTo>
                  <a:lnTo>
                    <a:pt x="5381" y="5252"/>
                  </a:lnTo>
                  <a:cubicBezTo>
                    <a:pt x="5411" y="5259"/>
                    <a:pt x="5444" y="5264"/>
                    <a:pt x="5477" y="5264"/>
                  </a:cubicBezTo>
                  <a:cubicBezTo>
                    <a:pt x="5517" y="5264"/>
                    <a:pt x="5557" y="5257"/>
                    <a:pt x="5595" y="5243"/>
                  </a:cubicBezTo>
                  <a:lnTo>
                    <a:pt x="7325" y="4729"/>
                  </a:lnTo>
                  <a:cubicBezTo>
                    <a:pt x="7325" y="4725"/>
                    <a:pt x="7327" y="4723"/>
                    <a:pt x="7331" y="4723"/>
                  </a:cubicBezTo>
                  <a:cubicBezTo>
                    <a:pt x="7334" y="4723"/>
                    <a:pt x="7338" y="4725"/>
                    <a:pt x="7342" y="4729"/>
                  </a:cubicBezTo>
                  <a:lnTo>
                    <a:pt x="9099" y="5243"/>
                  </a:lnTo>
                  <a:cubicBezTo>
                    <a:pt x="9133" y="5256"/>
                    <a:pt x="9169" y="5262"/>
                    <a:pt x="9206" y="5262"/>
                  </a:cubicBezTo>
                  <a:cubicBezTo>
                    <a:pt x="9242" y="5262"/>
                    <a:pt x="9279" y="5256"/>
                    <a:pt x="9313" y="5243"/>
                  </a:cubicBezTo>
                  <a:lnTo>
                    <a:pt x="11052" y="4729"/>
                  </a:lnTo>
                  <a:cubicBezTo>
                    <a:pt x="11052" y="4725"/>
                    <a:pt x="11054" y="4723"/>
                    <a:pt x="11057" y="4723"/>
                  </a:cubicBezTo>
                  <a:cubicBezTo>
                    <a:pt x="11061" y="4723"/>
                    <a:pt x="11065" y="4725"/>
                    <a:pt x="11069" y="4729"/>
                  </a:cubicBezTo>
                  <a:lnTo>
                    <a:pt x="12825" y="5243"/>
                  </a:lnTo>
                  <a:cubicBezTo>
                    <a:pt x="12860" y="5252"/>
                    <a:pt x="12894" y="5260"/>
                    <a:pt x="12928" y="5260"/>
                  </a:cubicBezTo>
                  <a:cubicBezTo>
                    <a:pt x="13040" y="5260"/>
                    <a:pt x="13151" y="5200"/>
                    <a:pt x="13211" y="5106"/>
                  </a:cubicBezTo>
                  <a:lnTo>
                    <a:pt x="13922" y="3967"/>
                  </a:lnTo>
                  <a:cubicBezTo>
                    <a:pt x="13999" y="3838"/>
                    <a:pt x="13982" y="3675"/>
                    <a:pt x="13888" y="3555"/>
                  </a:cubicBezTo>
                  <a:lnTo>
                    <a:pt x="12663" y="2202"/>
                  </a:lnTo>
                  <a:lnTo>
                    <a:pt x="14162" y="2202"/>
                  </a:lnTo>
                  <a:cubicBezTo>
                    <a:pt x="14205" y="2202"/>
                    <a:pt x="14230" y="2236"/>
                    <a:pt x="14230" y="2270"/>
                  </a:cubicBezTo>
                  <a:lnTo>
                    <a:pt x="14230" y="5774"/>
                  </a:lnTo>
                  <a:cubicBezTo>
                    <a:pt x="14230" y="5817"/>
                    <a:pt x="14205" y="5851"/>
                    <a:pt x="14162" y="5851"/>
                  </a:cubicBezTo>
                  <a:lnTo>
                    <a:pt x="11677" y="5851"/>
                  </a:lnTo>
                  <a:cubicBezTo>
                    <a:pt x="11395" y="5851"/>
                    <a:pt x="11395" y="6280"/>
                    <a:pt x="11677" y="6280"/>
                  </a:cubicBezTo>
                  <a:lnTo>
                    <a:pt x="14162" y="6280"/>
                  </a:lnTo>
                  <a:cubicBezTo>
                    <a:pt x="14436" y="6271"/>
                    <a:pt x="14667" y="6048"/>
                    <a:pt x="14667" y="5774"/>
                  </a:cubicBezTo>
                  <a:lnTo>
                    <a:pt x="14667" y="2279"/>
                  </a:lnTo>
                  <a:cubicBezTo>
                    <a:pt x="14667" y="1996"/>
                    <a:pt x="14445" y="1773"/>
                    <a:pt x="14162" y="1773"/>
                  </a:cubicBezTo>
                  <a:lnTo>
                    <a:pt x="12491" y="1773"/>
                  </a:lnTo>
                  <a:lnTo>
                    <a:pt x="12046" y="240"/>
                  </a:lnTo>
                  <a:cubicBezTo>
                    <a:pt x="12003" y="94"/>
                    <a:pt x="11874" y="0"/>
                    <a:pt x="11729" y="0"/>
                  </a:cubicBezTo>
                  <a:lnTo>
                    <a:pt x="10384" y="0"/>
                  </a:lnTo>
                  <a:cubicBezTo>
                    <a:pt x="10230" y="0"/>
                    <a:pt x="10101" y="103"/>
                    <a:pt x="10067" y="248"/>
                  </a:cubicBezTo>
                  <a:lnTo>
                    <a:pt x="9638" y="1773"/>
                  </a:lnTo>
                  <a:lnTo>
                    <a:pt x="8765" y="1773"/>
                  </a:lnTo>
                  <a:lnTo>
                    <a:pt x="8508" y="900"/>
                  </a:lnTo>
                  <a:lnTo>
                    <a:pt x="8319" y="240"/>
                  </a:lnTo>
                  <a:lnTo>
                    <a:pt x="8319" y="231"/>
                  </a:lnTo>
                  <a:lnTo>
                    <a:pt x="8319" y="214"/>
                  </a:lnTo>
                  <a:cubicBezTo>
                    <a:pt x="8268" y="86"/>
                    <a:pt x="8148" y="0"/>
                    <a:pt x="8002" y="0"/>
                  </a:cubicBezTo>
                  <a:lnTo>
                    <a:pt x="6666" y="0"/>
                  </a:lnTo>
                  <a:cubicBezTo>
                    <a:pt x="6511" y="0"/>
                    <a:pt x="6383" y="103"/>
                    <a:pt x="6349" y="248"/>
                  </a:cubicBezTo>
                  <a:lnTo>
                    <a:pt x="5920" y="1773"/>
                  </a:lnTo>
                  <a:lnTo>
                    <a:pt x="5046" y="1773"/>
                  </a:lnTo>
                  <a:lnTo>
                    <a:pt x="4601" y="248"/>
                  </a:lnTo>
                  <a:cubicBezTo>
                    <a:pt x="4558" y="103"/>
                    <a:pt x="4430" y="0"/>
                    <a:pt x="4284"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02" name="Google Shape;1902;p70"/>
          <p:cNvSpPr/>
          <p:nvPr/>
        </p:nvSpPr>
        <p:spPr>
          <a:xfrm>
            <a:off x="4690345" y="2876385"/>
            <a:ext cx="373699" cy="377664"/>
          </a:xfrm>
          <a:custGeom>
            <a:avLst/>
            <a:gdLst/>
            <a:ahLst/>
            <a:cxnLst/>
            <a:rect l="l" t="t" r="r" b="b"/>
            <a:pathLst>
              <a:path w="14514" h="14668" extrusionOk="0">
                <a:moveTo>
                  <a:pt x="1765" y="1619"/>
                </a:moveTo>
                <a:lnTo>
                  <a:pt x="1765" y="1936"/>
                </a:lnTo>
                <a:lnTo>
                  <a:pt x="429" y="1936"/>
                </a:lnTo>
                <a:lnTo>
                  <a:pt x="429" y="1619"/>
                </a:lnTo>
                <a:close/>
                <a:moveTo>
                  <a:pt x="6452" y="1619"/>
                </a:moveTo>
                <a:lnTo>
                  <a:pt x="6452" y="1936"/>
                </a:lnTo>
                <a:lnTo>
                  <a:pt x="5115" y="1936"/>
                </a:lnTo>
                <a:lnTo>
                  <a:pt x="5115" y="1619"/>
                </a:lnTo>
                <a:close/>
                <a:moveTo>
                  <a:pt x="1765" y="3136"/>
                </a:moveTo>
                <a:lnTo>
                  <a:pt x="1765" y="3453"/>
                </a:lnTo>
                <a:lnTo>
                  <a:pt x="429" y="3453"/>
                </a:lnTo>
                <a:lnTo>
                  <a:pt x="429" y="3136"/>
                </a:lnTo>
                <a:close/>
                <a:moveTo>
                  <a:pt x="6452" y="3136"/>
                </a:moveTo>
                <a:lnTo>
                  <a:pt x="6452" y="3453"/>
                </a:lnTo>
                <a:lnTo>
                  <a:pt x="5115" y="3453"/>
                </a:lnTo>
                <a:lnTo>
                  <a:pt x="5115" y="3136"/>
                </a:lnTo>
                <a:close/>
                <a:moveTo>
                  <a:pt x="1765" y="4652"/>
                </a:moveTo>
                <a:lnTo>
                  <a:pt x="1765" y="4969"/>
                </a:lnTo>
                <a:lnTo>
                  <a:pt x="429" y="4969"/>
                </a:lnTo>
                <a:lnTo>
                  <a:pt x="429" y="4652"/>
                </a:lnTo>
                <a:close/>
                <a:moveTo>
                  <a:pt x="6452" y="4652"/>
                </a:moveTo>
                <a:lnTo>
                  <a:pt x="6452" y="4969"/>
                </a:lnTo>
                <a:lnTo>
                  <a:pt x="5115" y="4969"/>
                </a:lnTo>
                <a:lnTo>
                  <a:pt x="5115" y="4652"/>
                </a:lnTo>
                <a:close/>
                <a:moveTo>
                  <a:pt x="1765" y="6169"/>
                </a:moveTo>
                <a:lnTo>
                  <a:pt x="1765" y="6486"/>
                </a:lnTo>
                <a:lnTo>
                  <a:pt x="429" y="6486"/>
                </a:lnTo>
                <a:lnTo>
                  <a:pt x="429" y="6169"/>
                </a:lnTo>
                <a:close/>
                <a:moveTo>
                  <a:pt x="6452" y="6169"/>
                </a:moveTo>
                <a:lnTo>
                  <a:pt x="6452" y="6486"/>
                </a:lnTo>
                <a:lnTo>
                  <a:pt x="5115" y="6486"/>
                </a:lnTo>
                <a:lnTo>
                  <a:pt x="5115" y="6169"/>
                </a:lnTo>
                <a:close/>
                <a:moveTo>
                  <a:pt x="1765" y="7685"/>
                </a:moveTo>
                <a:lnTo>
                  <a:pt x="1765" y="8002"/>
                </a:lnTo>
                <a:lnTo>
                  <a:pt x="429" y="8002"/>
                </a:lnTo>
                <a:lnTo>
                  <a:pt x="429" y="7685"/>
                </a:lnTo>
                <a:close/>
                <a:moveTo>
                  <a:pt x="6452" y="7685"/>
                </a:moveTo>
                <a:lnTo>
                  <a:pt x="6452" y="8002"/>
                </a:lnTo>
                <a:lnTo>
                  <a:pt x="5115" y="8002"/>
                </a:lnTo>
                <a:lnTo>
                  <a:pt x="5115" y="7685"/>
                </a:lnTo>
                <a:close/>
                <a:moveTo>
                  <a:pt x="11146" y="9099"/>
                </a:moveTo>
                <a:lnTo>
                  <a:pt x="11146" y="9416"/>
                </a:lnTo>
                <a:lnTo>
                  <a:pt x="9801" y="9416"/>
                </a:lnTo>
                <a:lnTo>
                  <a:pt x="9801" y="9099"/>
                </a:lnTo>
                <a:close/>
                <a:moveTo>
                  <a:pt x="1765" y="9201"/>
                </a:moveTo>
                <a:lnTo>
                  <a:pt x="1765" y="9518"/>
                </a:lnTo>
                <a:lnTo>
                  <a:pt x="429" y="9518"/>
                </a:lnTo>
                <a:lnTo>
                  <a:pt x="429" y="9201"/>
                </a:lnTo>
                <a:close/>
                <a:moveTo>
                  <a:pt x="6452" y="9201"/>
                </a:moveTo>
                <a:lnTo>
                  <a:pt x="6452" y="9518"/>
                </a:lnTo>
                <a:lnTo>
                  <a:pt x="5115" y="9518"/>
                </a:lnTo>
                <a:lnTo>
                  <a:pt x="5115" y="9201"/>
                </a:lnTo>
                <a:close/>
                <a:moveTo>
                  <a:pt x="11146" y="10615"/>
                </a:moveTo>
                <a:lnTo>
                  <a:pt x="11146" y="10932"/>
                </a:lnTo>
                <a:lnTo>
                  <a:pt x="9801" y="10932"/>
                </a:lnTo>
                <a:lnTo>
                  <a:pt x="9801" y="10615"/>
                </a:lnTo>
                <a:close/>
                <a:moveTo>
                  <a:pt x="1765" y="10718"/>
                </a:moveTo>
                <a:lnTo>
                  <a:pt x="1765" y="11035"/>
                </a:lnTo>
                <a:lnTo>
                  <a:pt x="429" y="11035"/>
                </a:lnTo>
                <a:lnTo>
                  <a:pt x="429" y="10718"/>
                </a:lnTo>
                <a:close/>
                <a:moveTo>
                  <a:pt x="6452" y="10718"/>
                </a:moveTo>
                <a:lnTo>
                  <a:pt x="6452" y="11035"/>
                </a:lnTo>
                <a:lnTo>
                  <a:pt x="5115" y="11035"/>
                </a:lnTo>
                <a:lnTo>
                  <a:pt x="5115" y="10718"/>
                </a:lnTo>
                <a:close/>
                <a:moveTo>
                  <a:pt x="1765" y="12234"/>
                </a:moveTo>
                <a:lnTo>
                  <a:pt x="1765" y="12551"/>
                </a:lnTo>
                <a:lnTo>
                  <a:pt x="429" y="12551"/>
                </a:lnTo>
                <a:lnTo>
                  <a:pt x="429" y="12234"/>
                </a:lnTo>
                <a:close/>
                <a:moveTo>
                  <a:pt x="8234" y="429"/>
                </a:moveTo>
                <a:lnTo>
                  <a:pt x="8234" y="11720"/>
                </a:lnTo>
                <a:lnTo>
                  <a:pt x="6289" y="11720"/>
                </a:lnTo>
                <a:cubicBezTo>
                  <a:pt x="6006" y="11720"/>
                  <a:pt x="6006" y="12148"/>
                  <a:pt x="6289" y="12148"/>
                </a:cubicBezTo>
                <a:lnTo>
                  <a:pt x="11686" y="12148"/>
                </a:lnTo>
                <a:cubicBezTo>
                  <a:pt x="11969" y="12148"/>
                  <a:pt x="11969" y="11720"/>
                  <a:pt x="11686" y="11720"/>
                </a:cubicBezTo>
                <a:lnTo>
                  <a:pt x="9810" y="11720"/>
                </a:lnTo>
                <a:lnTo>
                  <a:pt x="9810" y="11360"/>
                </a:lnTo>
                <a:lnTo>
                  <a:pt x="11249" y="11360"/>
                </a:lnTo>
                <a:cubicBezTo>
                  <a:pt x="11429" y="11360"/>
                  <a:pt x="11575" y="11215"/>
                  <a:pt x="11575" y="11035"/>
                </a:cubicBezTo>
                <a:lnTo>
                  <a:pt x="11575" y="10521"/>
                </a:lnTo>
                <a:cubicBezTo>
                  <a:pt x="11575" y="10332"/>
                  <a:pt x="11429" y="10187"/>
                  <a:pt x="11249" y="10187"/>
                </a:cubicBezTo>
                <a:lnTo>
                  <a:pt x="9810" y="10187"/>
                </a:lnTo>
                <a:lnTo>
                  <a:pt x="9810" y="9844"/>
                </a:lnTo>
                <a:lnTo>
                  <a:pt x="11249" y="9844"/>
                </a:lnTo>
                <a:cubicBezTo>
                  <a:pt x="11429" y="9844"/>
                  <a:pt x="11575" y="9698"/>
                  <a:pt x="11575" y="9518"/>
                </a:cubicBezTo>
                <a:lnTo>
                  <a:pt x="11575" y="9004"/>
                </a:lnTo>
                <a:cubicBezTo>
                  <a:pt x="11575" y="8816"/>
                  <a:pt x="11429" y="8670"/>
                  <a:pt x="11249" y="8670"/>
                </a:cubicBezTo>
                <a:lnTo>
                  <a:pt x="9810" y="8670"/>
                </a:lnTo>
                <a:lnTo>
                  <a:pt x="9810" y="8088"/>
                </a:lnTo>
                <a:lnTo>
                  <a:pt x="12920" y="8088"/>
                </a:lnTo>
                <a:lnTo>
                  <a:pt x="12920" y="11720"/>
                </a:lnTo>
                <a:lnTo>
                  <a:pt x="12697" y="11720"/>
                </a:lnTo>
                <a:cubicBezTo>
                  <a:pt x="12406" y="11720"/>
                  <a:pt x="12406" y="12148"/>
                  <a:pt x="12697" y="12148"/>
                </a:cubicBezTo>
                <a:lnTo>
                  <a:pt x="14085" y="12148"/>
                </a:lnTo>
                <a:lnTo>
                  <a:pt x="14085" y="14239"/>
                </a:lnTo>
                <a:lnTo>
                  <a:pt x="3976" y="14239"/>
                </a:lnTo>
                <a:lnTo>
                  <a:pt x="3976" y="12148"/>
                </a:lnTo>
                <a:lnTo>
                  <a:pt x="5286" y="12148"/>
                </a:lnTo>
                <a:cubicBezTo>
                  <a:pt x="5569" y="12148"/>
                  <a:pt x="5569" y="11720"/>
                  <a:pt x="5286" y="11720"/>
                </a:cubicBezTo>
                <a:lnTo>
                  <a:pt x="5115" y="11720"/>
                </a:lnTo>
                <a:lnTo>
                  <a:pt x="5115" y="11463"/>
                </a:lnTo>
                <a:lnTo>
                  <a:pt x="6563" y="11463"/>
                </a:lnTo>
                <a:cubicBezTo>
                  <a:pt x="6743" y="11463"/>
                  <a:pt x="6888" y="11317"/>
                  <a:pt x="6888" y="11138"/>
                </a:cubicBezTo>
                <a:lnTo>
                  <a:pt x="6888" y="10623"/>
                </a:lnTo>
                <a:cubicBezTo>
                  <a:pt x="6888" y="10435"/>
                  <a:pt x="6743" y="10289"/>
                  <a:pt x="6563" y="10289"/>
                </a:cubicBezTo>
                <a:lnTo>
                  <a:pt x="5115" y="10289"/>
                </a:lnTo>
                <a:lnTo>
                  <a:pt x="5115" y="9947"/>
                </a:lnTo>
                <a:lnTo>
                  <a:pt x="6563" y="9947"/>
                </a:lnTo>
                <a:cubicBezTo>
                  <a:pt x="6743" y="9947"/>
                  <a:pt x="6888" y="9801"/>
                  <a:pt x="6888" y="9621"/>
                </a:cubicBezTo>
                <a:lnTo>
                  <a:pt x="6888" y="9099"/>
                </a:lnTo>
                <a:cubicBezTo>
                  <a:pt x="6888" y="8919"/>
                  <a:pt x="6743" y="8773"/>
                  <a:pt x="6563" y="8773"/>
                </a:cubicBezTo>
                <a:lnTo>
                  <a:pt x="5115" y="8773"/>
                </a:lnTo>
                <a:lnTo>
                  <a:pt x="5115" y="8430"/>
                </a:lnTo>
                <a:lnTo>
                  <a:pt x="6563" y="8430"/>
                </a:lnTo>
                <a:cubicBezTo>
                  <a:pt x="6743" y="8430"/>
                  <a:pt x="6888" y="8285"/>
                  <a:pt x="6888" y="8105"/>
                </a:cubicBezTo>
                <a:lnTo>
                  <a:pt x="6888" y="7582"/>
                </a:lnTo>
                <a:cubicBezTo>
                  <a:pt x="6888" y="7402"/>
                  <a:pt x="6743" y="7257"/>
                  <a:pt x="6563" y="7257"/>
                </a:cubicBezTo>
                <a:lnTo>
                  <a:pt x="5115" y="7257"/>
                </a:lnTo>
                <a:lnTo>
                  <a:pt x="5115" y="6914"/>
                </a:lnTo>
                <a:lnTo>
                  <a:pt x="6563" y="6914"/>
                </a:lnTo>
                <a:cubicBezTo>
                  <a:pt x="6743" y="6914"/>
                  <a:pt x="6888" y="6768"/>
                  <a:pt x="6888" y="6580"/>
                </a:cubicBezTo>
                <a:lnTo>
                  <a:pt x="6888" y="6066"/>
                </a:lnTo>
                <a:cubicBezTo>
                  <a:pt x="6888" y="5886"/>
                  <a:pt x="6743" y="5740"/>
                  <a:pt x="6563" y="5740"/>
                </a:cubicBezTo>
                <a:lnTo>
                  <a:pt x="5115" y="5740"/>
                </a:lnTo>
                <a:lnTo>
                  <a:pt x="5115" y="5398"/>
                </a:lnTo>
                <a:lnTo>
                  <a:pt x="6563" y="5398"/>
                </a:lnTo>
                <a:cubicBezTo>
                  <a:pt x="6743" y="5398"/>
                  <a:pt x="6888" y="5252"/>
                  <a:pt x="6888" y="5063"/>
                </a:cubicBezTo>
                <a:lnTo>
                  <a:pt x="6888" y="4549"/>
                </a:lnTo>
                <a:cubicBezTo>
                  <a:pt x="6888" y="4369"/>
                  <a:pt x="6743" y="4224"/>
                  <a:pt x="6563" y="4224"/>
                </a:cubicBezTo>
                <a:lnTo>
                  <a:pt x="5115" y="4224"/>
                </a:lnTo>
                <a:lnTo>
                  <a:pt x="5115" y="3881"/>
                </a:lnTo>
                <a:lnTo>
                  <a:pt x="6563" y="3881"/>
                </a:lnTo>
                <a:cubicBezTo>
                  <a:pt x="6743" y="3881"/>
                  <a:pt x="6888" y="3735"/>
                  <a:pt x="6888" y="3547"/>
                </a:cubicBezTo>
                <a:lnTo>
                  <a:pt x="6888" y="3033"/>
                </a:lnTo>
                <a:cubicBezTo>
                  <a:pt x="6888" y="2853"/>
                  <a:pt x="6743" y="2707"/>
                  <a:pt x="6563" y="2707"/>
                </a:cubicBezTo>
                <a:lnTo>
                  <a:pt x="5115" y="2707"/>
                </a:lnTo>
                <a:lnTo>
                  <a:pt x="5115" y="2365"/>
                </a:lnTo>
                <a:lnTo>
                  <a:pt x="6563" y="2365"/>
                </a:lnTo>
                <a:cubicBezTo>
                  <a:pt x="6743" y="2365"/>
                  <a:pt x="6888" y="2219"/>
                  <a:pt x="6888" y="2031"/>
                </a:cubicBezTo>
                <a:lnTo>
                  <a:pt x="6888" y="1517"/>
                </a:lnTo>
                <a:cubicBezTo>
                  <a:pt x="6888" y="1337"/>
                  <a:pt x="6743" y="1191"/>
                  <a:pt x="6563" y="1191"/>
                </a:cubicBezTo>
                <a:lnTo>
                  <a:pt x="5115" y="1191"/>
                </a:lnTo>
                <a:lnTo>
                  <a:pt x="5115" y="429"/>
                </a:lnTo>
                <a:close/>
                <a:moveTo>
                  <a:pt x="412" y="0"/>
                </a:moveTo>
                <a:cubicBezTo>
                  <a:pt x="180" y="0"/>
                  <a:pt x="0" y="180"/>
                  <a:pt x="0" y="411"/>
                </a:cubicBezTo>
                <a:lnTo>
                  <a:pt x="0" y="14453"/>
                </a:lnTo>
                <a:cubicBezTo>
                  <a:pt x="0" y="14564"/>
                  <a:pt x="95" y="14667"/>
                  <a:pt x="215" y="14667"/>
                </a:cubicBezTo>
                <a:lnTo>
                  <a:pt x="14102" y="14667"/>
                </a:lnTo>
                <a:cubicBezTo>
                  <a:pt x="14325" y="14659"/>
                  <a:pt x="14513" y="14479"/>
                  <a:pt x="14513" y="14247"/>
                </a:cubicBezTo>
                <a:lnTo>
                  <a:pt x="14513" y="12131"/>
                </a:lnTo>
                <a:cubicBezTo>
                  <a:pt x="14513" y="11909"/>
                  <a:pt x="14325" y="11720"/>
                  <a:pt x="14102" y="11720"/>
                </a:cubicBezTo>
                <a:lnTo>
                  <a:pt x="13348" y="11720"/>
                </a:lnTo>
                <a:lnTo>
                  <a:pt x="13348" y="8070"/>
                </a:lnTo>
                <a:cubicBezTo>
                  <a:pt x="13348" y="7839"/>
                  <a:pt x="13160" y="7659"/>
                  <a:pt x="12937" y="7659"/>
                </a:cubicBezTo>
                <a:lnTo>
                  <a:pt x="9793" y="7659"/>
                </a:lnTo>
                <a:cubicBezTo>
                  <a:pt x="9561" y="7659"/>
                  <a:pt x="9373" y="7839"/>
                  <a:pt x="9373" y="8070"/>
                </a:cubicBezTo>
                <a:lnTo>
                  <a:pt x="9373" y="11720"/>
                </a:lnTo>
                <a:lnTo>
                  <a:pt x="8653" y="11720"/>
                </a:lnTo>
                <a:lnTo>
                  <a:pt x="8653" y="411"/>
                </a:lnTo>
                <a:cubicBezTo>
                  <a:pt x="8662" y="180"/>
                  <a:pt x="8473" y="0"/>
                  <a:pt x="8242" y="0"/>
                </a:cubicBezTo>
                <a:lnTo>
                  <a:pt x="5107" y="0"/>
                </a:lnTo>
                <a:cubicBezTo>
                  <a:pt x="4875" y="0"/>
                  <a:pt x="4687" y="180"/>
                  <a:pt x="4687" y="411"/>
                </a:cubicBezTo>
                <a:lnTo>
                  <a:pt x="4687" y="11720"/>
                </a:lnTo>
                <a:lnTo>
                  <a:pt x="3967" y="11720"/>
                </a:lnTo>
                <a:lnTo>
                  <a:pt x="3967" y="2827"/>
                </a:lnTo>
                <a:cubicBezTo>
                  <a:pt x="3967" y="2686"/>
                  <a:pt x="3860" y="2615"/>
                  <a:pt x="3753" y="2615"/>
                </a:cubicBezTo>
                <a:cubicBezTo>
                  <a:pt x="3646" y="2615"/>
                  <a:pt x="3539" y="2686"/>
                  <a:pt x="3539" y="2827"/>
                </a:cubicBezTo>
                <a:lnTo>
                  <a:pt x="3539" y="14239"/>
                </a:lnTo>
                <a:lnTo>
                  <a:pt x="429" y="14239"/>
                </a:lnTo>
                <a:lnTo>
                  <a:pt x="429" y="12979"/>
                </a:lnTo>
                <a:lnTo>
                  <a:pt x="1868" y="12979"/>
                </a:lnTo>
                <a:cubicBezTo>
                  <a:pt x="2057" y="12979"/>
                  <a:pt x="2202" y="12834"/>
                  <a:pt x="2202" y="12645"/>
                </a:cubicBezTo>
                <a:lnTo>
                  <a:pt x="2202" y="12131"/>
                </a:lnTo>
                <a:cubicBezTo>
                  <a:pt x="2202" y="11951"/>
                  <a:pt x="2057" y="11806"/>
                  <a:pt x="1868" y="11806"/>
                </a:cubicBezTo>
                <a:lnTo>
                  <a:pt x="429" y="11806"/>
                </a:lnTo>
                <a:lnTo>
                  <a:pt x="429" y="11463"/>
                </a:lnTo>
                <a:lnTo>
                  <a:pt x="1868" y="11463"/>
                </a:lnTo>
                <a:cubicBezTo>
                  <a:pt x="2057" y="11463"/>
                  <a:pt x="2202" y="11317"/>
                  <a:pt x="2202" y="11129"/>
                </a:cubicBezTo>
                <a:lnTo>
                  <a:pt x="2202" y="10615"/>
                </a:lnTo>
                <a:cubicBezTo>
                  <a:pt x="2202" y="10435"/>
                  <a:pt x="2057" y="10289"/>
                  <a:pt x="1868" y="10289"/>
                </a:cubicBezTo>
                <a:lnTo>
                  <a:pt x="429" y="10289"/>
                </a:lnTo>
                <a:lnTo>
                  <a:pt x="429" y="9947"/>
                </a:lnTo>
                <a:lnTo>
                  <a:pt x="1868" y="9947"/>
                </a:lnTo>
                <a:cubicBezTo>
                  <a:pt x="2057" y="9947"/>
                  <a:pt x="2202" y="9801"/>
                  <a:pt x="2202" y="9613"/>
                </a:cubicBezTo>
                <a:lnTo>
                  <a:pt x="2202" y="9099"/>
                </a:lnTo>
                <a:cubicBezTo>
                  <a:pt x="2202" y="8919"/>
                  <a:pt x="2057" y="8773"/>
                  <a:pt x="1868" y="8773"/>
                </a:cubicBezTo>
                <a:lnTo>
                  <a:pt x="429" y="8773"/>
                </a:lnTo>
                <a:lnTo>
                  <a:pt x="429" y="8430"/>
                </a:lnTo>
                <a:lnTo>
                  <a:pt x="1868" y="8430"/>
                </a:lnTo>
                <a:cubicBezTo>
                  <a:pt x="2057" y="8430"/>
                  <a:pt x="2202" y="8285"/>
                  <a:pt x="2202" y="8096"/>
                </a:cubicBezTo>
                <a:lnTo>
                  <a:pt x="2202" y="7582"/>
                </a:lnTo>
                <a:cubicBezTo>
                  <a:pt x="2202" y="7402"/>
                  <a:pt x="2057" y="7257"/>
                  <a:pt x="1868" y="7257"/>
                </a:cubicBezTo>
                <a:lnTo>
                  <a:pt x="429" y="7257"/>
                </a:lnTo>
                <a:lnTo>
                  <a:pt x="429" y="6914"/>
                </a:lnTo>
                <a:lnTo>
                  <a:pt x="1868" y="6914"/>
                </a:lnTo>
                <a:cubicBezTo>
                  <a:pt x="2057" y="6914"/>
                  <a:pt x="2202" y="6768"/>
                  <a:pt x="2202" y="6580"/>
                </a:cubicBezTo>
                <a:lnTo>
                  <a:pt x="2202" y="6066"/>
                </a:lnTo>
                <a:cubicBezTo>
                  <a:pt x="2202" y="5886"/>
                  <a:pt x="2057" y="5740"/>
                  <a:pt x="1868" y="5740"/>
                </a:cubicBezTo>
                <a:lnTo>
                  <a:pt x="429" y="5740"/>
                </a:lnTo>
                <a:lnTo>
                  <a:pt x="429" y="5398"/>
                </a:lnTo>
                <a:lnTo>
                  <a:pt x="1868" y="5398"/>
                </a:lnTo>
                <a:cubicBezTo>
                  <a:pt x="2057" y="5398"/>
                  <a:pt x="2202" y="5252"/>
                  <a:pt x="2202" y="5063"/>
                </a:cubicBezTo>
                <a:lnTo>
                  <a:pt x="2202" y="4549"/>
                </a:lnTo>
                <a:cubicBezTo>
                  <a:pt x="2202" y="4369"/>
                  <a:pt x="2057" y="4224"/>
                  <a:pt x="1868" y="4224"/>
                </a:cubicBezTo>
                <a:lnTo>
                  <a:pt x="429" y="4224"/>
                </a:lnTo>
                <a:lnTo>
                  <a:pt x="429" y="3881"/>
                </a:lnTo>
                <a:lnTo>
                  <a:pt x="1868" y="3881"/>
                </a:lnTo>
                <a:cubicBezTo>
                  <a:pt x="2057" y="3881"/>
                  <a:pt x="2202" y="3735"/>
                  <a:pt x="2202" y="3547"/>
                </a:cubicBezTo>
                <a:lnTo>
                  <a:pt x="2202" y="3033"/>
                </a:lnTo>
                <a:cubicBezTo>
                  <a:pt x="2202" y="2853"/>
                  <a:pt x="2057" y="2707"/>
                  <a:pt x="1868" y="2707"/>
                </a:cubicBezTo>
                <a:lnTo>
                  <a:pt x="429" y="2707"/>
                </a:lnTo>
                <a:lnTo>
                  <a:pt x="429" y="2365"/>
                </a:lnTo>
                <a:lnTo>
                  <a:pt x="1868" y="2365"/>
                </a:lnTo>
                <a:cubicBezTo>
                  <a:pt x="2057" y="2365"/>
                  <a:pt x="2202" y="2219"/>
                  <a:pt x="2202" y="2031"/>
                </a:cubicBezTo>
                <a:lnTo>
                  <a:pt x="2202" y="1517"/>
                </a:lnTo>
                <a:cubicBezTo>
                  <a:pt x="2202" y="1337"/>
                  <a:pt x="2057" y="1191"/>
                  <a:pt x="1868" y="1191"/>
                </a:cubicBezTo>
                <a:lnTo>
                  <a:pt x="429" y="1191"/>
                </a:lnTo>
                <a:lnTo>
                  <a:pt x="429" y="429"/>
                </a:lnTo>
                <a:lnTo>
                  <a:pt x="3539" y="429"/>
                </a:lnTo>
                <a:lnTo>
                  <a:pt x="3539" y="1774"/>
                </a:lnTo>
                <a:cubicBezTo>
                  <a:pt x="3539" y="1919"/>
                  <a:pt x="3646" y="1992"/>
                  <a:pt x="3753" y="1992"/>
                </a:cubicBezTo>
                <a:cubicBezTo>
                  <a:pt x="3860" y="1992"/>
                  <a:pt x="3967" y="1919"/>
                  <a:pt x="3967" y="1774"/>
                </a:cubicBezTo>
                <a:lnTo>
                  <a:pt x="3967" y="411"/>
                </a:lnTo>
                <a:cubicBezTo>
                  <a:pt x="3976" y="180"/>
                  <a:pt x="3787" y="0"/>
                  <a:pt x="3556"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03" name="Google Shape;1903;p70"/>
          <p:cNvGrpSpPr/>
          <p:nvPr/>
        </p:nvGrpSpPr>
        <p:grpSpPr>
          <a:xfrm>
            <a:off x="1541735" y="2989906"/>
            <a:ext cx="377896" cy="151421"/>
            <a:chOff x="1541735" y="2989906"/>
            <a:chExt cx="377896" cy="151421"/>
          </a:xfrm>
        </p:grpSpPr>
        <p:sp>
          <p:nvSpPr>
            <p:cNvPr id="1904" name="Google Shape;1904;p70"/>
            <p:cNvSpPr/>
            <p:nvPr/>
          </p:nvSpPr>
          <p:spPr>
            <a:xfrm>
              <a:off x="1571730" y="3037410"/>
              <a:ext cx="47015" cy="41093"/>
            </a:xfrm>
            <a:custGeom>
              <a:avLst/>
              <a:gdLst/>
              <a:ahLst/>
              <a:cxnLst/>
              <a:rect l="l" t="t" r="r" b="b"/>
              <a:pathLst>
                <a:path w="1826" h="1596" extrusionOk="0">
                  <a:moveTo>
                    <a:pt x="1029" y="0"/>
                  </a:moveTo>
                  <a:cubicBezTo>
                    <a:pt x="378" y="0"/>
                    <a:pt x="1" y="737"/>
                    <a:pt x="386" y="1260"/>
                  </a:cubicBezTo>
                  <a:cubicBezTo>
                    <a:pt x="548" y="1488"/>
                    <a:pt x="791" y="1596"/>
                    <a:pt x="1032" y="1596"/>
                  </a:cubicBezTo>
                  <a:cubicBezTo>
                    <a:pt x="1352" y="1596"/>
                    <a:pt x="1669" y="1406"/>
                    <a:pt x="1791" y="1054"/>
                  </a:cubicBezTo>
                  <a:cubicBezTo>
                    <a:pt x="1825" y="943"/>
                    <a:pt x="1765" y="823"/>
                    <a:pt x="1654" y="780"/>
                  </a:cubicBezTo>
                  <a:cubicBezTo>
                    <a:pt x="1633" y="773"/>
                    <a:pt x="1611" y="770"/>
                    <a:pt x="1590" y="770"/>
                  </a:cubicBezTo>
                  <a:cubicBezTo>
                    <a:pt x="1500" y="770"/>
                    <a:pt x="1416" y="827"/>
                    <a:pt x="1388" y="917"/>
                  </a:cubicBezTo>
                  <a:cubicBezTo>
                    <a:pt x="1330" y="1079"/>
                    <a:pt x="1181" y="1167"/>
                    <a:pt x="1031" y="1167"/>
                  </a:cubicBezTo>
                  <a:cubicBezTo>
                    <a:pt x="919" y="1167"/>
                    <a:pt x="806" y="1118"/>
                    <a:pt x="729" y="1011"/>
                  </a:cubicBezTo>
                  <a:cubicBezTo>
                    <a:pt x="551" y="774"/>
                    <a:pt x="724" y="428"/>
                    <a:pt x="1018" y="428"/>
                  </a:cubicBezTo>
                  <a:cubicBezTo>
                    <a:pt x="1021" y="428"/>
                    <a:pt x="1025" y="428"/>
                    <a:pt x="1029" y="429"/>
                  </a:cubicBezTo>
                  <a:lnTo>
                    <a:pt x="1097" y="429"/>
                  </a:lnTo>
                  <a:cubicBezTo>
                    <a:pt x="1106" y="429"/>
                    <a:pt x="1114" y="430"/>
                    <a:pt x="1123" y="430"/>
                  </a:cubicBezTo>
                  <a:cubicBezTo>
                    <a:pt x="1367" y="430"/>
                    <a:pt x="1423" y="75"/>
                    <a:pt x="1174" y="9"/>
                  </a:cubicBezTo>
                  <a:cubicBezTo>
                    <a:pt x="1131" y="0"/>
                    <a:pt x="1080" y="0"/>
                    <a:pt x="1029"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 name="Google Shape;1905;p70"/>
            <p:cNvSpPr/>
            <p:nvPr/>
          </p:nvSpPr>
          <p:spPr>
            <a:xfrm>
              <a:off x="1541735" y="2989906"/>
              <a:ext cx="377896" cy="151421"/>
            </a:xfrm>
            <a:custGeom>
              <a:avLst/>
              <a:gdLst/>
              <a:ahLst/>
              <a:cxnLst/>
              <a:rect l="l" t="t" r="r" b="b"/>
              <a:pathLst>
                <a:path w="14677" h="5881" extrusionOk="0">
                  <a:moveTo>
                    <a:pt x="9981" y="1580"/>
                  </a:moveTo>
                  <a:lnTo>
                    <a:pt x="9981" y="4330"/>
                  </a:lnTo>
                  <a:cubicBezTo>
                    <a:pt x="9810" y="3927"/>
                    <a:pt x="9724" y="3499"/>
                    <a:pt x="9741" y="3062"/>
                  </a:cubicBezTo>
                  <a:cubicBezTo>
                    <a:pt x="9741" y="2711"/>
                    <a:pt x="9776" y="2085"/>
                    <a:pt x="9981" y="1580"/>
                  </a:cubicBezTo>
                  <a:close/>
                  <a:moveTo>
                    <a:pt x="8379" y="1306"/>
                  </a:moveTo>
                  <a:lnTo>
                    <a:pt x="8379" y="4595"/>
                  </a:lnTo>
                  <a:cubicBezTo>
                    <a:pt x="8208" y="4098"/>
                    <a:pt x="8122" y="3584"/>
                    <a:pt x="8139" y="3062"/>
                  </a:cubicBezTo>
                  <a:cubicBezTo>
                    <a:pt x="8139" y="2488"/>
                    <a:pt x="8208" y="1777"/>
                    <a:pt x="8379" y="1306"/>
                  </a:cubicBezTo>
                  <a:close/>
                  <a:moveTo>
                    <a:pt x="6768" y="689"/>
                  </a:moveTo>
                  <a:lnTo>
                    <a:pt x="6768" y="5109"/>
                  </a:lnTo>
                  <a:cubicBezTo>
                    <a:pt x="6554" y="4578"/>
                    <a:pt x="6426" y="3764"/>
                    <a:pt x="6426" y="2899"/>
                  </a:cubicBezTo>
                  <a:cubicBezTo>
                    <a:pt x="6426" y="2025"/>
                    <a:pt x="6554" y="1211"/>
                    <a:pt x="6768" y="689"/>
                  </a:cubicBezTo>
                  <a:close/>
                  <a:moveTo>
                    <a:pt x="4735" y="0"/>
                  </a:moveTo>
                  <a:cubicBezTo>
                    <a:pt x="4716" y="0"/>
                    <a:pt x="4697" y="1"/>
                    <a:pt x="4678" y="3"/>
                  </a:cubicBezTo>
                  <a:cubicBezTo>
                    <a:pt x="3496" y="115"/>
                    <a:pt x="2365" y="526"/>
                    <a:pt x="1388" y="1177"/>
                  </a:cubicBezTo>
                  <a:cubicBezTo>
                    <a:pt x="532" y="1760"/>
                    <a:pt x="0" y="2436"/>
                    <a:pt x="0" y="2942"/>
                  </a:cubicBezTo>
                  <a:cubicBezTo>
                    <a:pt x="0" y="3696"/>
                    <a:pt x="1097" y="4715"/>
                    <a:pt x="2536" y="5332"/>
                  </a:cubicBezTo>
                  <a:cubicBezTo>
                    <a:pt x="2564" y="5341"/>
                    <a:pt x="2590" y="5345"/>
                    <a:pt x="2614" y="5345"/>
                  </a:cubicBezTo>
                  <a:cubicBezTo>
                    <a:pt x="2820" y="5345"/>
                    <a:pt x="2914" y="5053"/>
                    <a:pt x="2708" y="4938"/>
                  </a:cubicBezTo>
                  <a:cubicBezTo>
                    <a:pt x="1217" y="4304"/>
                    <a:pt x="429" y="3370"/>
                    <a:pt x="429" y="2942"/>
                  </a:cubicBezTo>
                  <a:cubicBezTo>
                    <a:pt x="429" y="2659"/>
                    <a:pt x="806" y="2085"/>
                    <a:pt x="1620" y="1537"/>
                  </a:cubicBezTo>
                  <a:cubicBezTo>
                    <a:pt x="2545" y="911"/>
                    <a:pt x="3607" y="534"/>
                    <a:pt x="4712" y="432"/>
                  </a:cubicBezTo>
                  <a:cubicBezTo>
                    <a:pt x="4719" y="429"/>
                    <a:pt x="4727" y="428"/>
                    <a:pt x="4734" y="428"/>
                  </a:cubicBezTo>
                  <a:cubicBezTo>
                    <a:pt x="4755" y="428"/>
                    <a:pt x="4777" y="436"/>
                    <a:pt x="4789" y="449"/>
                  </a:cubicBezTo>
                  <a:cubicBezTo>
                    <a:pt x="4807" y="466"/>
                    <a:pt x="4824" y="492"/>
                    <a:pt x="4815" y="517"/>
                  </a:cubicBezTo>
                  <a:lnTo>
                    <a:pt x="4815" y="5366"/>
                  </a:lnTo>
                  <a:cubicBezTo>
                    <a:pt x="4824" y="5392"/>
                    <a:pt x="4807" y="5418"/>
                    <a:pt x="4789" y="5435"/>
                  </a:cubicBezTo>
                  <a:cubicBezTo>
                    <a:pt x="4772" y="5452"/>
                    <a:pt x="4747" y="5461"/>
                    <a:pt x="4721" y="5461"/>
                  </a:cubicBezTo>
                  <a:cubicBezTo>
                    <a:pt x="4335" y="5418"/>
                    <a:pt x="3958" y="5349"/>
                    <a:pt x="3590" y="5246"/>
                  </a:cubicBezTo>
                  <a:cubicBezTo>
                    <a:pt x="3573" y="5243"/>
                    <a:pt x="3557" y="5241"/>
                    <a:pt x="3542" y="5241"/>
                  </a:cubicBezTo>
                  <a:cubicBezTo>
                    <a:pt x="3321" y="5241"/>
                    <a:pt x="3246" y="5569"/>
                    <a:pt x="3479" y="5658"/>
                  </a:cubicBezTo>
                  <a:cubicBezTo>
                    <a:pt x="3873" y="5760"/>
                    <a:pt x="4267" y="5838"/>
                    <a:pt x="4678" y="5880"/>
                  </a:cubicBezTo>
                  <a:lnTo>
                    <a:pt x="4730" y="5880"/>
                  </a:lnTo>
                  <a:cubicBezTo>
                    <a:pt x="5012" y="5880"/>
                    <a:pt x="5244" y="5649"/>
                    <a:pt x="5244" y="5358"/>
                  </a:cubicBezTo>
                  <a:lnTo>
                    <a:pt x="5244" y="3156"/>
                  </a:lnTo>
                  <a:lnTo>
                    <a:pt x="6006" y="3156"/>
                  </a:lnTo>
                  <a:cubicBezTo>
                    <a:pt x="6032" y="4141"/>
                    <a:pt x="6220" y="5024"/>
                    <a:pt x="6503" y="5546"/>
                  </a:cubicBezTo>
                  <a:cubicBezTo>
                    <a:pt x="6571" y="5658"/>
                    <a:pt x="6691" y="5735"/>
                    <a:pt x="6828" y="5735"/>
                  </a:cubicBezTo>
                  <a:cubicBezTo>
                    <a:pt x="6863" y="5726"/>
                    <a:pt x="6888" y="5726"/>
                    <a:pt x="6923" y="5718"/>
                  </a:cubicBezTo>
                  <a:cubicBezTo>
                    <a:pt x="7085" y="5675"/>
                    <a:pt x="7197" y="5529"/>
                    <a:pt x="7197" y="5358"/>
                  </a:cubicBezTo>
                  <a:lnTo>
                    <a:pt x="7197" y="3156"/>
                  </a:lnTo>
                  <a:lnTo>
                    <a:pt x="7719" y="3156"/>
                  </a:lnTo>
                  <a:cubicBezTo>
                    <a:pt x="7719" y="3644"/>
                    <a:pt x="7788" y="4450"/>
                    <a:pt x="8114" y="5032"/>
                  </a:cubicBezTo>
                  <a:cubicBezTo>
                    <a:pt x="8182" y="5152"/>
                    <a:pt x="8302" y="5221"/>
                    <a:pt x="8439" y="5221"/>
                  </a:cubicBezTo>
                  <a:cubicBezTo>
                    <a:pt x="8473" y="5221"/>
                    <a:pt x="8499" y="5212"/>
                    <a:pt x="8533" y="5204"/>
                  </a:cubicBezTo>
                  <a:cubicBezTo>
                    <a:pt x="8696" y="5169"/>
                    <a:pt x="8807" y="5015"/>
                    <a:pt x="8807" y="4852"/>
                  </a:cubicBezTo>
                  <a:lnTo>
                    <a:pt x="8807" y="3156"/>
                  </a:lnTo>
                  <a:lnTo>
                    <a:pt x="9330" y="3156"/>
                  </a:lnTo>
                  <a:cubicBezTo>
                    <a:pt x="9313" y="3713"/>
                    <a:pt x="9459" y="4261"/>
                    <a:pt x="9724" y="4749"/>
                  </a:cubicBezTo>
                  <a:cubicBezTo>
                    <a:pt x="9793" y="4861"/>
                    <a:pt x="9913" y="4938"/>
                    <a:pt x="10050" y="4938"/>
                  </a:cubicBezTo>
                  <a:cubicBezTo>
                    <a:pt x="10084" y="4938"/>
                    <a:pt x="10118" y="4929"/>
                    <a:pt x="10144" y="4921"/>
                  </a:cubicBezTo>
                  <a:cubicBezTo>
                    <a:pt x="10307" y="4878"/>
                    <a:pt x="10427" y="4732"/>
                    <a:pt x="10418" y="4570"/>
                  </a:cubicBezTo>
                  <a:lnTo>
                    <a:pt x="10418" y="3156"/>
                  </a:lnTo>
                  <a:lnTo>
                    <a:pt x="10735" y="3156"/>
                  </a:lnTo>
                  <a:cubicBezTo>
                    <a:pt x="10769" y="3233"/>
                    <a:pt x="10829" y="3293"/>
                    <a:pt x="10889" y="3344"/>
                  </a:cubicBezTo>
                  <a:lnTo>
                    <a:pt x="13914" y="5546"/>
                  </a:lnTo>
                  <a:cubicBezTo>
                    <a:pt x="14000" y="5607"/>
                    <a:pt x="14095" y="5635"/>
                    <a:pt x="14189" y="5635"/>
                  </a:cubicBezTo>
                  <a:cubicBezTo>
                    <a:pt x="14437" y="5635"/>
                    <a:pt x="14670" y="5439"/>
                    <a:pt x="14676" y="5152"/>
                  </a:cubicBezTo>
                  <a:cubicBezTo>
                    <a:pt x="14676" y="5135"/>
                    <a:pt x="14667" y="5109"/>
                    <a:pt x="14659" y="5084"/>
                  </a:cubicBezTo>
                  <a:lnTo>
                    <a:pt x="13974" y="3045"/>
                  </a:lnTo>
                  <a:cubicBezTo>
                    <a:pt x="13956" y="2976"/>
                    <a:pt x="13956" y="2908"/>
                    <a:pt x="13974" y="2839"/>
                  </a:cubicBezTo>
                  <a:lnTo>
                    <a:pt x="14659" y="800"/>
                  </a:lnTo>
                  <a:cubicBezTo>
                    <a:pt x="14667" y="774"/>
                    <a:pt x="14667" y="757"/>
                    <a:pt x="14667" y="732"/>
                  </a:cubicBezTo>
                  <a:cubicBezTo>
                    <a:pt x="14667" y="447"/>
                    <a:pt x="14436" y="252"/>
                    <a:pt x="14191" y="252"/>
                  </a:cubicBezTo>
                  <a:cubicBezTo>
                    <a:pt x="14096" y="252"/>
                    <a:pt x="14000" y="281"/>
                    <a:pt x="13914" y="346"/>
                  </a:cubicBezTo>
                  <a:lnTo>
                    <a:pt x="13571" y="594"/>
                  </a:lnTo>
                  <a:cubicBezTo>
                    <a:pt x="13357" y="718"/>
                    <a:pt x="13498" y="992"/>
                    <a:pt x="13682" y="992"/>
                  </a:cubicBezTo>
                  <a:cubicBezTo>
                    <a:pt x="13727" y="992"/>
                    <a:pt x="13774" y="976"/>
                    <a:pt x="13819" y="937"/>
                  </a:cubicBezTo>
                  <a:lnTo>
                    <a:pt x="14162" y="689"/>
                  </a:lnTo>
                  <a:cubicBezTo>
                    <a:pt x="14171" y="684"/>
                    <a:pt x="14179" y="682"/>
                    <a:pt x="14188" y="682"/>
                  </a:cubicBezTo>
                  <a:cubicBezTo>
                    <a:pt x="14196" y="682"/>
                    <a:pt x="14205" y="684"/>
                    <a:pt x="14213" y="689"/>
                  </a:cubicBezTo>
                  <a:cubicBezTo>
                    <a:pt x="14222" y="697"/>
                    <a:pt x="14231" y="706"/>
                    <a:pt x="14239" y="714"/>
                  </a:cubicBezTo>
                  <a:lnTo>
                    <a:pt x="13571" y="2711"/>
                  </a:lnTo>
                  <a:cubicBezTo>
                    <a:pt x="13519" y="2865"/>
                    <a:pt x="13519" y="3027"/>
                    <a:pt x="13571" y="3182"/>
                  </a:cubicBezTo>
                  <a:lnTo>
                    <a:pt x="14239" y="5178"/>
                  </a:lnTo>
                  <a:cubicBezTo>
                    <a:pt x="14231" y="5195"/>
                    <a:pt x="14222" y="5204"/>
                    <a:pt x="14213" y="5204"/>
                  </a:cubicBezTo>
                  <a:cubicBezTo>
                    <a:pt x="14205" y="5212"/>
                    <a:pt x="14196" y="5216"/>
                    <a:pt x="14188" y="5216"/>
                  </a:cubicBezTo>
                  <a:cubicBezTo>
                    <a:pt x="14179" y="5216"/>
                    <a:pt x="14171" y="5212"/>
                    <a:pt x="14162" y="5204"/>
                  </a:cubicBezTo>
                  <a:lnTo>
                    <a:pt x="11138" y="3010"/>
                  </a:lnTo>
                  <a:cubicBezTo>
                    <a:pt x="11095" y="2985"/>
                    <a:pt x="11095" y="2925"/>
                    <a:pt x="11138" y="2899"/>
                  </a:cubicBezTo>
                  <a:lnTo>
                    <a:pt x="13074" y="1477"/>
                  </a:lnTo>
                  <a:cubicBezTo>
                    <a:pt x="13245" y="1335"/>
                    <a:pt x="13114" y="1092"/>
                    <a:pt x="12938" y="1092"/>
                  </a:cubicBezTo>
                  <a:cubicBezTo>
                    <a:pt x="12901" y="1092"/>
                    <a:pt x="12863" y="1102"/>
                    <a:pt x="12825" y="1126"/>
                  </a:cubicBezTo>
                  <a:lnTo>
                    <a:pt x="10889" y="2548"/>
                  </a:lnTo>
                  <a:cubicBezTo>
                    <a:pt x="10821" y="2591"/>
                    <a:pt x="10761" y="2659"/>
                    <a:pt x="10727" y="2736"/>
                  </a:cubicBezTo>
                  <a:lnTo>
                    <a:pt x="10410" y="2736"/>
                  </a:lnTo>
                  <a:lnTo>
                    <a:pt x="10410" y="1323"/>
                  </a:lnTo>
                  <a:cubicBezTo>
                    <a:pt x="10410" y="1090"/>
                    <a:pt x="10228" y="951"/>
                    <a:pt x="10043" y="951"/>
                  </a:cubicBezTo>
                  <a:cubicBezTo>
                    <a:pt x="9922" y="951"/>
                    <a:pt x="9799" y="1010"/>
                    <a:pt x="9724" y="1143"/>
                  </a:cubicBezTo>
                  <a:cubicBezTo>
                    <a:pt x="9450" y="1614"/>
                    <a:pt x="9356" y="2222"/>
                    <a:pt x="9330" y="2728"/>
                  </a:cubicBezTo>
                  <a:lnTo>
                    <a:pt x="8807" y="2728"/>
                  </a:lnTo>
                  <a:lnTo>
                    <a:pt x="8807" y="1031"/>
                  </a:lnTo>
                  <a:cubicBezTo>
                    <a:pt x="8802" y="803"/>
                    <a:pt x="8618" y="666"/>
                    <a:pt x="8431" y="666"/>
                  </a:cubicBezTo>
                  <a:cubicBezTo>
                    <a:pt x="8310" y="666"/>
                    <a:pt x="8188" y="723"/>
                    <a:pt x="8114" y="851"/>
                  </a:cubicBezTo>
                  <a:cubicBezTo>
                    <a:pt x="7857" y="1297"/>
                    <a:pt x="7745" y="2085"/>
                    <a:pt x="7719" y="2728"/>
                  </a:cubicBezTo>
                  <a:lnTo>
                    <a:pt x="7197" y="2728"/>
                  </a:lnTo>
                  <a:lnTo>
                    <a:pt x="7197" y="440"/>
                  </a:lnTo>
                  <a:cubicBezTo>
                    <a:pt x="7192" y="206"/>
                    <a:pt x="7006" y="66"/>
                    <a:pt x="6819" y="66"/>
                  </a:cubicBezTo>
                  <a:cubicBezTo>
                    <a:pt x="6698" y="66"/>
                    <a:pt x="6577" y="124"/>
                    <a:pt x="6503" y="252"/>
                  </a:cubicBezTo>
                  <a:cubicBezTo>
                    <a:pt x="6203" y="791"/>
                    <a:pt x="6015" y="1708"/>
                    <a:pt x="5997" y="2728"/>
                  </a:cubicBezTo>
                  <a:lnTo>
                    <a:pt x="5252" y="2728"/>
                  </a:lnTo>
                  <a:lnTo>
                    <a:pt x="5252" y="517"/>
                  </a:lnTo>
                  <a:cubicBezTo>
                    <a:pt x="5244" y="229"/>
                    <a:pt x="5011" y="0"/>
                    <a:pt x="4735"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06" name="Google Shape;1906;p70"/>
          <p:cNvGrpSpPr/>
          <p:nvPr/>
        </p:nvGrpSpPr>
        <p:grpSpPr>
          <a:xfrm>
            <a:off x="4066972" y="2876359"/>
            <a:ext cx="371717" cy="377021"/>
            <a:chOff x="4066972" y="2876359"/>
            <a:chExt cx="371717" cy="377021"/>
          </a:xfrm>
        </p:grpSpPr>
        <p:sp>
          <p:nvSpPr>
            <p:cNvPr id="1907" name="Google Shape;1907;p70"/>
            <p:cNvSpPr/>
            <p:nvPr/>
          </p:nvSpPr>
          <p:spPr>
            <a:xfrm>
              <a:off x="4215638" y="2950280"/>
              <a:ext cx="223051" cy="226552"/>
            </a:xfrm>
            <a:custGeom>
              <a:avLst/>
              <a:gdLst/>
              <a:ahLst/>
              <a:cxnLst/>
              <a:rect l="l" t="t" r="r" b="b"/>
              <a:pathLst>
                <a:path w="8663" h="8799" extrusionOk="0">
                  <a:moveTo>
                    <a:pt x="5115" y="0"/>
                  </a:moveTo>
                  <a:cubicBezTo>
                    <a:pt x="4756" y="0"/>
                    <a:pt x="4413" y="137"/>
                    <a:pt x="4156" y="394"/>
                  </a:cubicBezTo>
                  <a:cubicBezTo>
                    <a:pt x="3890" y="651"/>
                    <a:pt x="3736" y="1011"/>
                    <a:pt x="3736" y="1380"/>
                  </a:cubicBezTo>
                  <a:lnTo>
                    <a:pt x="3736" y="4558"/>
                  </a:lnTo>
                  <a:lnTo>
                    <a:pt x="3710" y="4558"/>
                  </a:lnTo>
                  <a:cubicBezTo>
                    <a:pt x="3625" y="4558"/>
                    <a:pt x="3565" y="4498"/>
                    <a:pt x="3565" y="4412"/>
                  </a:cubicBezTo>
                  <a:lnTo>
                    <a:pt x="3565" y="3898"/>
                  </a:lnTo>
                  <a:cubicBezTo>
                    <a:pt x="3556" y="3530"/>
                    <a:pt x="3411" y="3170"/>
                    <a:pt x="3145" y="2913"/>
                  </a:cubicBezTo>
                  <a:cubicBezTo>
                    <a:pt x="2896" y="2664"/>
                    <a:pt x="2565" y="2527"/>
                    <a:pt x="2217" y="2527"/>
                  </a:cubicBezTo>
                  <a:cubicBezTo>
                    <a:pt x="2207" y="2527"/>
                    <a:pt x="2196" y="2527"/>
                    <a:pt x="2186" y="2528"/>
                  </a:cubicBezTo>
                  <a:cubicBezTo>
                    <a:pt x="1449" y="2545"/>
                    <a:pt x="858" y="3144"/>
                    <a:pt x="858" y="3881"/>
                  </a:cubicBezTo>
                  <a:lnTo>
                    <a:pt x="858" y="4412"/>
                  </a:lnTo>
                  <a:cubicBezTo>
                    <a:pt x="858" y="5278"/>
                    <a:pt x="1252" y="6100"/>
                    <a:pt x="1928" y="6640"/>
                  </a:cubicBezTo>
                  <a:lnTo>
                    <a:pt x="1260" y="6640"/>
                  </a:lnTo>
                  <a:cubicBezTo>
                    <a:pt x="798" y="6640"/>
                    <a:pt x="429" y="6271"/>
                    <a:pt x="429" y="5817"/>
                  </a:cubicBezTo>
                  <a:lnTo>
                    <a:pt x="429" y="4661"/>
                  </a:lnTo>
                  <a:cubicBezTo>
                    <a:pt x="429" y="4519"/>
                    <a:pt x="322" y="4449"/>
                    <a:pt x="215" y="4449"/>
                  </a:cubicBezTo>
                  <a:cubicBezTo>
                    <a:pt x="108" y="4449"/>
                    <a:pt x="1" y="4519"/>
                    <a:pt x="1" y="4661"/>
                  </a:cubicBezTo>
                  <a:lnTo>
                    <a:pt x="1" y="5817"/>
                  </a:lnTo>
                  <a:cubicBezTo>
                    <a:pt x="1" y="6511"/>
                    <a:pt x="566" y="7068"/>
                    <a:pt x="1252" y="7068"/>
                  </a:cubicBezTo>
                  <a:lnTo>
                    <a:pt x="2340" y="7068"/>
                  </a:lnTo>
                  <a:cubicBezTo>
                    <a:pt x="2640" y="7068"/>
                    <a:pt x="2751" y="6665"/>
                    <a:pt x="2485" y="6511"/>
                  </a:cubicBezTo>
                  <a:cubicBezTo>
                    <a:pt x="1740" y="6074"/>
                    <a:pt x="1286" y="5278"/>
                    <a:pt x="1277" y="4412"/>
                  </a:cubicBezTo>
                  <a:lnTo>
                    <a:pt x="1277" y="3881"/>
                  </a:lnTo>
                  <a:cubicBezTo>
                    <a:pt x="1286" y="3376"/>
                    <a:pt x="1680" y="2964"/>
                    <a:pt x="2186" y="2956"/>
                  </a:cubicBezTo>
                  <a:cubicBezTo>
                    <a:pt x="2196" y="2956"/>
                    <a:pt x="2206" y="2955"/>
                    <a:pt x="2217" y="2955"/>
                  </a:cubicBezTo>
                  <a:cubicBezTo>
                    <a:pt x="2453" y="2955"/>
                    <a:pt x="2673" y="3049"/>
                    <a:pt x="2845" y="3221"/>
                  </a:cubicBezTo>
                  <a:cubicBezTo>
                    <a:pt x="3025" y="3401"/>
                    <a:pt x="3128" y="3641"/>
                    <a:pt x="3128" y="3898"/>
                  </a:cubicBezTo>
                  <a:lnTo>
                    <a:pt x="3128" y="4404"/>
                  </a:lnTo>
                  <a:cubicBezTo>
                    <a:pt x="3128" y="4721"/>
                    <a:pt x="3385" y="4986"/>
                    <a:pt x="3710" y="4986"/>
                  </a:cubicBezTo>
                  <a:lnTo>
                    <a:pt x="3830" y="4986"/>
                  </a:lnTo>
                  <a:cubicBezTo>
                    <a:pt x="4010" y="4986"/>
                    <a:pt x="4165" y="4832"/>
                    <a:pt x="4165" y="4652"/>
                  </a:cubicBezTo>
                  <a:lnTo>
                    <a:pt x="4165" y="1371"/>
                  </a:lnTo>
                  <a:cubicBezTo>
                    <a:pt x="4165" y="1114"/>
                    <a:pt x="4267" y="874"/>
                    <a:pt x="4447" y="694"/>
                  </a:cubicBezTo>
                  <a:cubicBezTo>
                    <a:pt x="4620" y="522"/>
                    <a:pt x="4839" y="428"/>
                    <a:pt x="5076" y="428"/>
                  </a:cubicBezTo>
                  <a:cubicBezTo>
                    <a:pt x="5086" y="428"/>
                    <a:pt x="5097" y="428"/>
                    <a:pt x="5107" y="429"/>
                  </a:cubicBezTo>
                  <a:cubicBezTo>
                    <a:pt x="5604" y="437"/>
                    <a:pt x="6006" y="848"/>
                    <a:pt x="6015" y="1354"/>
                  </a:cubicBezTo>
                  <a:lnTo>
                    <a:pt x="6015" y="2236"/>
                  </a:lnTo>
                  <a:cubicBezTo>
                    <a:pt x="6015" y="2356"/>
                    <a:pt x="6109" y="2450"/>
                    <a:pt x="6229" y="2450"/>
                  </a:cubicBezTo>
                  <a:lnTo>
                    <a:pt x="7274" y="2450"/>
                  </a:lnTo>
                  <a:cubicBezTo>
                    <a:pt x="7531" y="2450"/>
                    <a:pt x="7771" y="2553"/>
                    <a:pt x="7951" y="2733"/>
                  </a:cubicBezTo>
                  <a:cubicBezTo>
                    <a:pt x="8131" y="2913"/>
                    <a:pt x="8225" y="3144"/>
                    <a:pt x="8217" y="3393"/>
                  </a:cubicBezTo>
                  <a:cubicBezTo>
                    <a:pt x="8208" y="3898"/>
                    <a:pt x="7797" y="4292"/>
                    <a:pt x="7292" y="4301"/>
                  </a:cubicBezTo>
                  <a:lnTo>
                    <a:pt x="6452" y="4301"/>
                  </a:lnTo>
                  <a:cubicBezTo>
                    <a:pt x="6212" y="4301"/>
                    <a:pt x="6015" y="4498"/>
                    <a:pt x="6015" y="4738"/>
                  </a:cubicBezTo>
                  <a:lnTo>
                    <a:pt x="6015" y="5809"/>
                  </a:lnTo>
                  <a:cubicBezTo>
                    <a:pt x="6015" y="6854"/>
                    <a:pt x="5484" y="7831"/>
                    <a:pt x="4619" y="8405"/>
                  </a:cubicBezTo>
                  <a:cubicBezTo>
                    <a:pt x="4439" y="8516"/>
                    <a:pt x="4524" y="8790"/>
                    <a:pt x="4730" y="8799"/>
                  </a:cubicBezTo>
                  <a:cubicBezTo>
                    <a:pt x="4773" y="8799"/>
                    <a:pt x="4816" y="8790"/>
                    <a:pt x="4858" y="8764"/>
                  </a:cubicBezTo>
                  <a:cubicBezTo>
                    <a:pt x="5852" y="8113"/>
                    <a:pt x="6443" y="7008"/>
                    <a:pt x="6443" y="5817"/>
                  </a:cubicBezTo>
                  <a:lnTo>
                    <a:pt x="6443" y="4746"/>
                  </a:lnTo>
                  <a:cubicBezTo>
                    <a:pt x="6443" y="4738"/>
                    <a:pt x="6452" y="4729"/>
                    <a:pt x="6461" y="4729"/>
                  </a:cubicBezTo>
                  <a:lnTo>
                    <a:pt x="7300" y="4729"/>
                  </a:lnTo>
                  <a:cubicBezTo>
                    <a:pt x="8037" y="4729"/>
                    <a:pt x="8637" y="4138"/>
                    <a:pt x="8654" y="3410"/>
                  </a:cubicBezTo>
                  <a:cubicBezTo>
                    <a:pt x="8662" y="3050"/>
                    <a:pt x="8517" y="2699"/>
                    <a:pt x="8268" y="2442"/>
                  </a:cubicBezTo>
                  <a:cubicBezTo>
                    <a:pt x="8003" y="2176"/>
                    <a:pt x="7651" y="2031"/>
                    <a:pt x="7274" y="2022"/>
                  </a:cubicBezTo>
                  <a:lnTo>
                    <a:pt x="6443" y="2022"/>
                  </a:lnTo>
                  <a:lnTo>
                    <a:pt x="6443" y="1354"/>
                  </a:lnTo>
                  <a:cubicBezTo>
                    <a:pt x="6443" y="626"/>
                    <a:pt x="5852" y="26"/>
                    <a:pt x="5115"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 name="Google Shape;1908;p70"/>
            <p:cNvSpPr/>
            <p:nvPr/>
          </p:nvSpPr>
          <p:spPr>
            <a:xfrm>
              <a:off x="4077760" y="3068178"/>
              <a:ext cx="243391" cy="185202"/>
            </a:xfrm>
            <a:custGeom>
              <a:avLst/>
              <a:gdLst/>
              <a:ahLst/>
              <a:cxnLst/>
              <a:rect l="l" t="t" r="r" b="b"/>
              <a:pathLst>
                <a:path w="9453" h="7193" extrusionOk="0">
                  <a:moveTo>
                    <a:pt x="310" y="0"/>
                  </a:moveTo>
                  <a:cubicBezTo>
                    <a:pt x="150" y="0"/>
                    <a:pt x="0" y="193"/>
                    <a:pt x="147" y="364"/>
                  </a:cubicBezTo>
                  <a:cubicBezTo>
                    <a:pt x="678" y="1084"/>
                    <a:pt x="1535" y="1512"/>
                    <a:pt x="2434" y="1512"/>
                  </a:cubicBezTo>
                  <a:lnTo>
                    <a:pt x="3077" y="1512"/>
                  </a:lnTo>
                  <a:cubicBezTo>
                    <a:pt x="3086" y="1521"/>
                    <a:pt x="3094" y="1521"/>
                    <a:pt x="3094" y="1530"/>
                  </a:cubicBezTo>
                  <a:cubicBezTo>
                    <a:pt x="3223" y="2995"/>
                    <a:pt x="4242" y="4237"/>
                    <a:pt x="5656" y="4639"/>
                  </a:cubicBezTo>
                  <a:cubicBezTo>
                    <a:pt x="5904" y="4708"/>
                    <a:pt x="6084" y="4939"/>
                    <a:pt x="6084" y="5196"/>
                  </a:cubicBezTo>
                  <a:lnTo>
                    <a:pt x="6084" y="5813"/>
                  </a:lnTo>
                  <a:cubicBezTo>
                    <a:pt x="6084" y="6190"/>
                    <a:pt x="6238" y="6541"/>
                    <a:pt x="6504" y="6807"/>
                  </a:cubicBezTo>
                  <a:cubicBezTo>
                    <a:pt x="6752" y="7047"/>
                    <a:pt x="7086" y="7192"/>
                    <a:pt x="7438" y="7192"/>
                  </a:cubicBezTo>
                  <a:lnTo>
                    <a:pt x="7463" y="7184"/>
                  </a:lnTo>
                  <a:cubicBezTo>
                    <a:pt x="8192" y="7167"/>
                    <a:pt x="8783" y="6567"/>
                    <a:pt x="8791" y="5830"/>
                  </a:cubicBezTo>
                  <a:lnTo>
                    <a:pt x="8791" y="5196"/>
                  </a:lnTo>
                  <a:cubicBezTo>
                    <a:pt x="8791" y="4931"/>
                    <a:pt x="8963" y="4699"/>
                    <a:pt x="9220" y="4631"/>
                  </a:cubicBezTo>
                  <a:cubicBezTo>
                    <a:pt x="9452" y="4551"/>
                    <a:pt x="9369" y="4215"/>
                    <a:pt x="9147" y="4215"/>
                  </a:cubicBezTo>
                  <a:cubicBezTo>
                    <a:pt x="9132" y="4215"/>
                    <a:pt x="9116" y="4216"/>
                    <a:pt x="9100" y="4220"/>
                  </a:cubicBezTo>
                  <a:cubicBezTo>
                    <a:pt x="8663" y="4348"/>
                    <a:pt x="8363" y="4742"/>
                    <a:pt x="8363" y="5196"/>
                  </a:cubicBezTo>
                  <a:lnTo>
                    <a:pt x="8363" y="5830"/>
                  </a:lnTo>
                  <a:cubicBezTo>
                    <a:pt x="8354" y="6336"/>
                    <a:pt x="7952" y="6747"/>
                    <a:pt x="7455" y="6756"/>
                  </a:cubicBezTo>
                  <a:cubicBezTo>
                    <a:pt x="7445" y="6756"/>
                    <a:pt x="7436" y="6756"/>
                    <a:pt x="7426" y="6756"/>
                  </a:cubicBezTo>
                  <a:cubicBezTo>
                    <a:pt x="7189" y="6756"/>
                    <a:pt x="6968" y="6655"/>
                    <a:pt x="6795" y="6490"/>
                  </a:cubicBezTo>
                  <a:cubicBezTo>
                    <a:pt x="6615" y="6310"/>
                    <a:pt x="6512" y="6070"/>
                    <a:pt x="6512" y="5813"/>
                  </a:cubicBezTo>
                  <a:lnTo>
                    <a:pt x="6512" y="5196"/>
                  </a:lnTo>
                  <a:cubicBezTo>
                    <a:pt x="6504" y="4742"/>
                    <a:pt x="6204" y="4340"/>
                    <a:pt x="5767" y="4220"/>
                  </a:cubicBezTo>
                  <a:cubicBezTo>
                    <a:pt x="4525" y="3868"/>
                    <a:pt x="3634" y="2780"/>
                    <a:pt x="3523" y="1495"/>
                  </a:cubicBezTo>
                  <a:cubicBezTo>
                    <a:pt x="3506" y="1269"/>
                    <a:pt x="3317" y="1092"/>
                    <a:pt x="3093" y="1092"/>
                  </a:cubicBezTo>
                  <a:cubicBezTo>
                    <a:pt x="3088" y="1092"/>
                    <a:pt x="3082" y="1092"/>
                    <a:pt x="3077" y="1093"/>
                  </a:cubicBezTo>
                  <a:lnTo>
                    <a:pt x="2434" y="1093"/>
                  </a:lnTo>
                  <a:cubicBezTo>
                    <a:pt x="1663" y="1093"/>
                    <a:pt x="944" y="724"/>
                    <a:pt x="490" y="107"/>
                  </a:cubicBezTo>
                  <a:cubicBezTo>
                    <a:pt x="441" y="31"/>
                    <a:pt x="375" y="0"/>
                    <a:pt x="31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 name="Google Shape;1909;p70"/>
            <p:cNvSpPr/>
            <p:nvPr/>
          </p:nvSpPr>
          <p:spPr>
            <a:xfrm>
              <a:off x="4066972" y="2876359"/>
              <a:ext cx="233633" cy="181365"/>
            </a:xfrm>
            <a:custGeom>
              <a:avLst/>
              <a:gdLst/>
              <a:ahLst/>
              <a:cxnLst/>
              <a:rect l="l" t="t" r="r" b="b"/>
              <a:pathLst>
                <a:path w="9074" h="7044" extrusionOk="0">
                  <a:moveTo>
                    <a:pt x="7726" y="1"/>
                  </a:moveTo>
                  <a:cubicBezTo>
                    <a:pt x="7715" y="1"/>
                    <a:pt x="7705" y="1"/>
                    <a:pt x="7694" y="1"/>
                  </a:cubicBezTo>
                  <a:cubicBezTo>
                    <a:pt x="6957" y="18"/>
                    <a:pt x="6375" y="618"/>
                    <a:pt x="6366" y="1355"/>
                  </a:cubicBezTo>
                  <a:lnTo>
                    <a:pt x="6366" y="2700"/>
                  </a:lnTo>
                  <a:cubicBezTo>
                    <a:pt x="6366" y="2786"/>
                    <a:pt x="6306" y="2854"/>
                    <a:pt x="6220" y="2854"/>
                  </a:cubicBezTo>
                  <a:lnTo>
                    <a:pt x="6203" y="2854"/>
                  </a:lnTo>
                  <a:lnTo>
                    <a:pt x="6203" y="2657"/>
                  </a:lnTo>
                  <a:cubicBezTo>
                    <a:pt x="6203" y="2280"/>
                    <a:pt x="6049" y="1929"/>
                    <a:pt x="5792" y="1663"/>
                  </a:cubicBezTo>
                  <a:cubicBezTo>
                    <a:pt x="5543" y="1414"/>
                    <a:pt x="5204" y="1277"/>
                    <a:pt x="4856" y="1277"/>
                  </a:cubicBezTo>
                  <a:cubicBezTo>
                    <a:pt x="4845" y="1277"/>
                    <a:pt x="4835" y="1277"/>
                    <a:pt x="4824" y="1278"/>
                  </a:cubicBezTo>
                  <a:cubicBezTo>
                    <a:pt x="4087" y="1295"/>
                    <a:pt x="3505" y="1895"/>
                    <a:pt x="3496" y="2631"/>
                  </a:cubicBezTo>
                  <a:lnTo>
                    <a:pt x="3496" y="6264"/>
                  </a:lnTo>
                  <a:lnTo>
                    <a:pt x="2853" y="6264"/>
                  </a:lnTo>
                  <a:cubicBezTo>
                    <a:pt x="2776" y="6264"/>
                    <a:pt x="2708" y="6195"/>
                    <a:pt x="2708" y="6118"/>
                  </a:cubicBezTo>
                  <a:lnTo>
                    <a:pt x="2708" y="5604"/>
                  </a:lnTo>
                  <a:cubicBezTo>
                    <a:pt x="2708" y="5227"/>
                    <a:pt x="2554" y="4876"/>
                    <a:pt x="2288" y="4610"/>
                  </a:cubicBezTo>
                  <a:cubicBezTo>
                    <a:pt x="2038" y="4369"/>
                    <a:pt x="1707" y="4224"/>
                    <a:pt x="1359" y="4224"/>
                  </a:cubicBezTo>
                  <a:cubicBezTo>
                    <a:pt x="1349" y="4224"/>
                    <a:pt x="1339" y="4225"/>
                    <a:pt x="1329" y="4225"/>
                  </a:cubicBezTo>
                  <a:cubicBezTo>
                    <a:pt x="592" y="4242"/>
                    <a:pt x="1" y="4842"/>
                    <a:pt x="1" y="5578"/>
                  </a:cubicBezTo>
                  <a:lnTo>
                    <a:pt x="1" y="6118"/>
                  </a:lnTo>
                  <a:cubicBezTo>
                    <a:pt x="1" y="6375"/>
                    <a:pt x="35" y="6632"/>
                    <a:pt x="103" y="6889"/>
                  </a:cubicBezTo>
                  <a:cubicBezTo>
                    <a:pt x="129" y="6983"/>
                    <a:pt x="215" y="7043"/>
                    <a:pt x="309" y="7043"/>
                  </a:cubicBezTo>
                  <a:cubicBezTo>
                    <a:pt x="446" y="7043"/>
                    <a:pt x="549" y="6906"/>
                    <a:pt x="515" y="6769"/>
                  </a:cubicBezTo>
                  <a:cubicBezTo>
                    <a:pt x="455" y="6564"/>
                    <a:pt x="420" y="6341"/>
                    <a:pt x="429" y="6118"/>
                  </a:cubicBezTo>
                  <a:lnTo>
                    <a:pt x="429" y="5578"/>
                  </a:lnTo>
                  <a:cubicBezTo>
                    <a:pt x="429" y="5082"/>
                    <a:pt x="832" y="4670"/>
                    <a:pt x="1329" y="4653"/>
                  </a:cubicBezTo>
                  <a:cubicBezTo>
                    <a:pt x="1577" y="4653"/>
                    <a:pt x="1817" y="4747"/>
                    <a:pt x="1988" y="4919"/>
                  </a:cubicBezTo>
                  <a:cubicBezTo>
                    <a:pt x="2168" y="5099"/>
                    <a:pt x="2271" y="5347"/>
                    <a:pt x="2279" y="5604"/>
                  </a:cubicBezTo>
                  <a:lnTo>
                    <a:pt x="2279" y="6118"/>
                  </a:lnTo>
                  <a:cubicBezTo>
                    <a:pt x="2279" y="6435"/>
                    <a:pt x="2536" y="6692"/>
                    <a:pt x="2853" y="6692"/>
                  </a:cubicBezTo>
                  <a:lnTo>
                    <a:pt x="3710" y="6692"/>
                  </a:lnTo>
                  <a:cubicBezTo>
                    <a:pt x="3830" y="6692"/>
                    <a:pt x="3924" y="6598"/>
                    <a:pt x="3924" y="6478"/>
                  </a:cubicBezTo>
                  <a:lnTo>
                    <a:pt x="3924" y="2631"/>
                  </a:lnTo>
                  <a:cubicBezTo>
                    <a:pt x="3924" y="2134"/>
                    <a:pt x="4327" y="1723"/>
                    <a:pt x="4832" y="1706"/>
                  </a:cubicBezTo>
                  <a:cubicBezTo>
                    <a:pt x="5072" y="1706"/>
                    <a:pt x="5312" y="1800"/>
                    <a:pt x="5484" y="1972"/>
                  </a:cubicBezTo>
                  <a:cubicBezTo>
                    <a:pt x="5672" y="2152"/>
                    <a:pt x="5775" y="2400"/>
                    <a:pt x="5775" y="2657"/>
                  </a:cubicBezTo>
                  <a:lnTo>
                    <a:pt x="5775" y="2957"/>
                  </a:lnTo>
                  <a:cubicBezTo>
                    <a:pt x="5775" y="3137"/>
                    <a:pt x="5921" y="3282"/>
                    <a:pt x="6100" y="3282"/>
                  </a:cubicBezTo>
                  <a:lnTo>
                    <a:pt x="6220" y="3282"/>
                  </a:lnTo>
                  <a:cubicBezTo>
                    <a:pt x="6537" y="3282"/>
                    <a:pt x="6794" y="3025"/>
                    <a:pt x="6794" y="2708"/>
                  </a:cubicBezTo>
                  <a:lnTo>
                    <a:pt x="6794" y="1355"/>
                  </a:lnTo>
                  <a:cubicBezTo>
                    <a:pt x="6794" y="849"/>
                    <a:pt x="7197" y="438"/>
                    <a:pt x="7702" y="430"/>
                  </a:cubicBezTo>
                  <a:cubicBezTo>
                    <a:pt x="7713" y="429"/>
                    <a:pt x="7723" y="429"/>
                    <a:pt x="7733" y="429"/>
                  </a:cubicBezTo>
                  <a:cubicBezTo>
                    <a:pt x="7962" y="429"/>
                    <a:pt x="8189" y="523"/>
                    <a:pt x="8354" y="695"/>
                  </a:cubicBezTo>
                  <a:cubicBezTo>
                    <a:pt x="8542" y="875"/>
                    <a:pt x="8645" y="1115"/>
                    <a:pt x="8645" y="1372"/>
                  </a:cubicBezTo>
                  <a:lnTo>
                    <a:pt x="8645" y="2708"/>
                  </a:lnTo>
                  <a:cubicBezTo>
                    <a:pt x="8645" y="4045"/>
                    <a:pt x="7557" y="5133"/>
                    <a:pt x="6212" y="5133"/>
                  </a:cubicBezTo>
                  <a:cubicBezTo>
                    <a:pt x="5972" y="5133"/>
                    <a:pt x="5775" y="5330"/>
                    <a:pt x="5775" y="5578"/>
                  </a:cubicBezTo>
                  <a:lnTo>
                    <a:pt x="5775" y="6529"/>
                  </a:lnTo>
                  <a:cubicBezTo>
                    <a:pt x="5775" y="6671"/>
                    <a:pt x="5882" y="6741"/>
                    <a:pt x="5989" y="6741"/>
                  </a:cubicBezTo>
                  <a:cubicBezTo>
                    <a:pt x="6096" y="6741"/>
                    <a:pt x="6203" y="6671"/>
                    <a:pt x="6203" y="6529"/>
                  </a:cubicBezTo>
                  <a:lnTo>
                    <a:pt x="6203" y="5578"/>
                  </a:lnTo>
                  <a:cubicBezTo>
                    <a:pt x="6203" y="5570"/>
                    <a:pt x="6212" y="5561"/>
                    <a:pt x="6220" y="5561"/>
                  </a:cubicBezTo>
                  <a:cubicBezTo>
                    <a:pt x="7797" y="5561"/>
                    <a:pt x="9073" y="4285"/>
                    <a:pt x="9073" y="2708"/>
                  </a:cubicBezTo>
                  <a:lnTo>
                    <a:pt x="9073" y="1372"/>
                  </a:lnTo>
                  <a:cubicBezTo>
                    <a:pt x="9073" y="1004"/>
                    <a:pt x="8928" y="644"/>
                    <a:pt x="8662" y="387"/>
                  </a:cubicBezTo>
                  <a:cubicBezTo>
                    <a:pt x="8413" y="137"/>
                    <a:pt x="8074" y="1"/>
                    <a:pt x="7726"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 name="Google Shape;1910;p70"/>
            <p:cNvSpPr/>
            <p:nvPr/>
          </p:nvSpPr>
          <p:spPr>
            <a:xfrm>
              <a:off x="4386602" y="3023867"/>
              <a:ext cx="31566" cy="27241"/>
            </a:xfrm>
            <a:custGeom>
              <a:avLst/>
              <a:gdLst/>
              <a:ahLst/>
              <a:cxnLst/>
              <a:rect l="l" t="t" r="r" b="b"/>
              <a:pathLst>
                <a:path w="1226" h="1058" extrusionOk="0">
                  <a:moveTo>
                    <a:pt x="703" y="432"/>
                  </a:moveTo>
                  <a:cubicBezTo>
                    <a:pt x="754" y="432"/>
                    <a:pt x="806" y="475"/>
                    <a:pt x="806" y="526"/>
                  </a:cubicBezTo>
                  <a:cubicBezTo>
                    <a:pt x="806" y="589"/>
                    <a:pt x="757" y="628"/>
                    <a:pt x="707" y="628"/>
                  </a:cubicBezTo>
                  <a:cubicBezTo>
                    <a:pt x="681" y="628"/>
                    <a:pt x="655" y="618"/>
                    <a:pt x="634" y="595"/>
                  </a:cubicBezTo>
                  <a:cubicBezTo>
                    <a:pt x="566" y="535"/>
                    <a:pt x="617" y="432"/>
                    <a:pt x="703" y="432"/>
                  </a:cubicBezTo>
                  <a:close/>
                  <a:moveTo>
                    <a:pt x="699" y="0"/>
                  </a:moveTo>
                  <a:cubicBezTo>
                    <a:pt x="568" y="0"/>
                    <a:pt x="435" y="49"/>
                    <a:pt x="326" y="158"/>
                  </a:cubicBezTo>
                  <a:cubicBezTo>
                    <a:pt x="0" y="492"/>
                    <a:pt x="232" y="1057"/>
                    <a:pt x="703" y="1057"/>
                  </a:cubicBezTo>
                  <a:cubicBezTo>
                    <a:pt x="994" y="1057"/>
                    <a:pt x="1226" y="818"/>
                    <a:pt x="1226" y="526"/>
                  </a:cubicBezTo>
                  <a:cubicBezTo>
                    <a:pt x="1226" y="209"/>
                    <a:pt x="969" y="0"/>
                    <a:pt x="699"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 name="Google Shape;1911;p70"/>
            <p:cNvSpPr/>
            <p:nvPr/>
          </p:nvSpPr>
          <p:spPr>
            <a:xfrm>
              <a:off x="4083064" y="3004813"/>
              <a:ext cx="31798" cy="27112"/>
            </a:xfrm>
            <a:custGeom>
              <a:avLst/>
              <a:gdLst/>
              <a:ahLst/>
              <a:cxnLst/>
              <a:rect l="l" t="t" r="r" b="b"/>
              <a:pathLst>
                <a:path w="1235" h="1053" extrusionOk="0">
                  <a:moveTo>
                    <a:pt x="712" y="427"/>
                  </a:moveTo>
                  <a:cubicBezTo>
                    <a:pt x="763" y="427"/>
                    <a:pt x="806" y="469"/>
                    <a:pt x="806" y="529"/>
                  </a:cubicBezTo>
                  <a:cubicBezTo>
                    <a:pt x="806" y="588"/>
                    <a:pt x="759" y="626"/>
                    <a:pt x="707" y="626"/>
                  </a:cubicBezTo>
                  <a:cubicBezTo>
                    <a:pt x="683" y="626"/>
                    <a:pt x="657" y="617"/>
                    <a:pt x="635" y="598"/>
                  </a:cubicBezTo>
                  <a:cubicBezTo>
                    <a:pt x="575" y="538"/>
                    <a:pt x="618" y="427"/>
                    <a:pt x="712" y="427"/>
                  </a:cubicBezTo>
                  <a:close/>
                  <a:moveTo>
                    <a:pt x="703" y="1"/>
                  </a:moveTo>
                  <a:cubicBezTo>
                    <a:pt x="574" y="1"/>
                    <a:pt x="443" y="48"/>
                    <a:pt x="335" y="153"/>
                  </a:cubicBezTo>
                  <a:cubicBezTo>
                    <a:pt x="1" y="487"/>
                    <a:pt x="241" y="1052"/>
                    <a:pt x="712" y="1052"/>
                  </a:cubicBezTo>
                  <a:cubicBezTo>
                    <a:pt x="1003" y="1052"/>
                    <a:pt x="1235" y="821"/>
                    <a:pt x="1235" y="529"/>
                  </a:cubicBezTo>
                  <a:cubicBezTo>
                    <a:pt x="1235" y="210"/>
                    <a:pt x="975" y="1"/>
                    <a:pt x="703"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 name="Google Shape;1912;p70"/>
            <p:cNvSpPr/>
            <p:nvPr/>
          </p:nvSpPr>
          <p:spPr>
            <a:xfrm>
              <a:off x="4254465" y="3034166"/>
              <a:ext cx="31798" cy="27086"/>
            </a:xfrm>
            <a:custGeom>
              <a:avLst/>
              <a:gdLst/>
              <a:ahLst/>
              <a:cxnLst/>
              <a:rect l="l" t="t" r="r" b="b"/>
              <a:pathLst>
                <a:path w="1235" h="1052" extrusionOk="0">
                  <a:moveTo>
                    <a:pt x="703" y="426"/>
                  </a:moveTo>
                  <a:cubicBezTo>
                    <a:pt x="755" y="426"/>
                    <a:pt x="806" y="469"/>
                    <a:pt x="806" y="529"/>
                  </a:cubicBezTo>
                  <a:cubicBezTo>
                    <a:pt x="806" y="587"/>
                    <a:pt x="755" y="625"/>
                    <a:pt x="703" y="625"/>
                  </a:cubicBezTo>
                  <a:cubicBezTo>
                    <a:pt x="679" y="625"/>
                    <a:pt x="654" y="617"/>
                    <a:pt x="635" y="597"/>
                  </a:cubicBezTo>
                  <a:cubicBezTo>
                    <a:pt x="566" y="537"/>
                    <a:pt x="618" y="426"/>
                    <a:pt x="703" y="426"/>
                  </a:cubicBezTo>
                  <a:close/>
                  <a:moveTo>
                    <a:pt x="699" y="0"/>
                  </a:moveTo>
                  <a:cubicBezTo>
                    <a:pt x="570" y="0"/>
                    <a:pt x="440" y="47"/>
                    <a:pt x="335" y="152"/>
                  </a:cubicBezTo>
                  <a:cubicBezTo>
                    <a:pt x="1" y="486"/>
                    <a:pt x="232" y="1051"/>
                    <a:pt x="703" y="1051"/>
                  </a:cubicBezTo>
                  <a:cubicBezTo>
                    <a:pt x="994" y="1051"/>
                    <a:pt x="1226" y="820"/>
                    <a:pt x="1234" y="529"/>
                  </a:cubicBezTo>
                  <a:cubicBezTo>
                    <a:pt x="1234" y="209"/>
                    <a:pt x="970" y="0"/>
                    <a:pt x="699"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 name="Google Shape;1913;p70"/>
            <p:cNvSpPr/>
            <p:nvPr/>
          </p:nvSpPr>
          <p:spPr>
            <a:xfrm>
              <a:off x="4328361" y="2969848"/>
              <a:ext cx="31566" cy="27215"/>
            </a:xfrm>
            <a:custGeom>
              <a:avLst/>
              <a:gdLst/>
              <a:ahLst/>
              <a:cxnLst/>
              <a:rect l="l" t="t" r="r" b="b"/>
              <a:pathLst>
                <a:path w="1226" h="1057" extrusionOk="0">
                  <a:moveTo>
                    <a:pt x="703" y="431"/>
                  </a:moveTo>
                  <a:cubicBezTo>
                    <a:pt x="755" y="431"/>
                    <a:pt x="797" y="474"/>
                    <a:pt x="806" y="525"/>
                  </a:cubicBezTo>
                  <a:cubicBezTo>
                    <a:pt x="806" y="590"/>
                    <a:pt x="754" y="630"/>
                    <a:pt x="702" y="630"/>
                  </a:cubicBezTo>
                  <a:cubicBezTo>
                    <a:pt x="678" y="630"/>
                    <a:pt x="654" y="621"/>
                    <a:pt x="635" y="602"/>
                  </a:cubicBezTo>
                  <a:cubicBezTo>
                    <a:pt x="566" y="534"/>
                    <a:pt x="618" y="431"/>
                    <a:pt x="703" y="431"/>
                  </a:cubicBezTo>
                  <a:close/>
                  <a:moveTo>
                    <a:pt x="696" y="1"/>
                  </a:moveTo>
                  <a:cubicBezTo>
                    <a:pt x="566" y="1"/>
                    <a:pt x="434" y="49"/>
                    <a:pt x="326" y="157"/>
                  </a:cubicBezTo>
                  <a:cubicBezTo>
                    <a:pt x="1" y="491"/>
                    <a:pt x="232" y="1056"/>
                    <a:pt x="703" y="1056"/>
                  </a:cubicBezTo>
                  <a:cubicBezTo>
                    <a:pt x="995" y="1056"/>
                    <a:pt x="1226" y="817"/>
                    <a:pt x="1226" y="525"/>
                  </a:cubicBezTo>
                  <a:cubicBezTo>
                    <a:pt x="1226" y="212"/>
                    <a:pt x="967" y="1"/>
                    <a:pt x="696"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 name="Google Shape;1914;p70"/>
            <p:cNvSpPr/>
            <p:nvPr/>
          </p:nvSpPr>
          <p:spPr>
            <a:xfrm>
              <a:off x="4247848" y="2895309"/>
              <a:ext cx="31798" cy="27189"/>
            </a:xfrm>
            <a:custGeom>
              <a:avLst/>
              <a:gdLst/>
              <a:ahLst/>
              <a:cxnLst/>
              <a:rect l="l" t="t" r="r" b="b"/>
              <a:pathLst>
                <a:path w="1235" h="1056" extrusionOk="0">
                  <a:moveTo>
                    <a:pt x="703" y="430"/>
                  </a:moveTo>
                  <a:cubicBezTo>
                    <a:pt x="763" y="430"/>
                    <a:pt x="806" y="473"/>
                    <a:pt x="806" y="525"/>
                  </a:cubicBezTo>
                  <a:cubicBezTo>
                    <a:pt x="806" y="589"/>
                    <a:pt x="754" y="629"/>
                    <a:pt x="702" y="629"/>
                  </a:cubicBezTo>
                  <a:cubicBezTo>
                    <a:pt x="678" y="629"/>
                    <a:pt x="654" y="621"/>
                    <a:pt x="635" y="602"/>
                  </a:cubicBezTo>
                  <a:cubicBezTo>
                    <a:pt x="575" y="533"/>
                    <a:pt x="618" y="430"/>
                    <a:pt x="703" y="430"/>
                  </a:cubicBezTo>
                  <a:close/>
                  <a:moveTo>
                    <a:pt x="704" y="0"/>
                  </a:moveTo>
                  <a:cubicBezTo>
                    <a:pt x="575" y="0"/>
                    <a:pt x="443" y="48"/>
                    <a:pt x="335" y="156"/>
                  </a:cubicBezTo>
                  <a:cubicBezTo>
                    <a:pt x="1" y="490"/>
                    <a:pt x="232" y="1056"/>
                    <a:pt x="703" y="1056"/>
                  </a:cubicBezTo>
                  <a:cubicBezTo>
                    <a:pt x="994" y="1056"/>
                    <a:pt x="1234" y="816"/>
                    <a:pt x="1234" y="525"/>
                  </a:cubicBezTo>
                  <a:cubicBezTo>
                    <a:pt x="1234" y="211"/>
                    <a:pt x="975" y="0"/>
                    <a:pt x="704"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 name="Google Shape;1915;p70"/>
            <p:cNvSpPr/>
            <p:nvPr/>
          </p:nvSpPr>
          <p:spPr>
            <a:xfrm>
              <a:off x="4173747" y="2928343"/>
              <a:ext cx="31772" cy="27241"/>
            </a:xfrm>
            <a:custGeom>
              <a:avLst/>
              <a:gdLst/>
              <a:ahLst/>
              <a:cxnLst/>
              <a:rect l="l" t="t" r="r" b="b"/>
              <a:pathLst>
                <a:path w="1234" h="1058" extrusionOk="0">
                  <a:moveTo>
                    <a:pt x="703" y="424"/>
                  </a:moveTo>
                  <a:cubicBezTo>
                    <a:pt x="754" y="424"/>
                    <a:pt x="805" y="475"/>
                    <a:pt x="805" y="527"/>
                  </a:cubicBezTo>
                  <a:cubicBezTo>
                    <a:pt x="805" y="585"/>
                    <a:pt x="754" y="627"/>
                    <a:pt x="703" y="627"/>
                  </a:cubicBezTo>
                  <a:cubicBezTo>
                    <a:pt x="678" y="627"/>
                    <a:pt x="653" y="617"/>
                    <a:pt x="634" y="595"/>
                  </a:cubicBezTo>
                  <a:cubicBezTo>
                    <a:pt x="566" y="535"/>
                    <a:pt x="617" y="424"/>
                    <a:pt x="703" y="424"/>
                  </a:cubicBezTo>
                  <a:close/>
                  <a:moveTo>
                    <a:pt x="703" y="1"/>
                  </a:moveTo>
                  <a:cubicBezTo>
                    <a:pt x="573" y="1"/>
                    <a:pt x="440" y="49"/>
                    <a:pt x="334" y="158"/>
                  </a:cubicBezTo>
                  <a:cubicBezTo>
                    <a:pt x="0" y="484"/>
                    <a:pt x="231" y="1058"/>
                    <a:pt x="703" y="1058"/>
                  </a:cubicBezTo>
                  <a:cubicBezTo>
                    <a:pt x="994" y="1049"/>
                    <a:pt x="1225" y="818"/>
                    <a:pt x="1234" y="527"/>
                  </a:cubicBezTo>
                  <a:cubicBezTo>
                    <a:pt x="1234" y="209"/>
                    <a:pt x="973" y="1"/>
                    <a:pt x="703"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16" name="Google Shape;1916;p70"/>
          <p:cNvGrpSpPr/>
          <p:nvPr/>
        </p:nvGrpSpPr>
        <p:grpSpPr>
          <a:xfrm>
            <a:off x="2179886" y="3472620"/>
            <a:ext cx="331551" cy="377870"/>
            <a:chOff x="2179886" y="3472620"/>
            <a:chExt cx="331551" cy="377870"/>
          </a:xfrm>
        </p:grpSpPr>
        <p:sp>
          <p:nvSpPr>
            <p:cNvPr id="1917" name="Google Shape;1917;p70"/>
            <p:cNvSpPr/>
            <p:nvPr/>
          </p:nvSpPr>
          <p:spPr>
            <a:xfrm>
              <a:off x="2179886" y="3472620"/>
              <a:ext cx="178044" cy="377870"/>
            </a:xfrm>
            <a:custGeom>
              <a:avLst/>
              <a:gdLst/>
              <a:ahLst/>
              <a:cxnLst/>
              <a:rect l="l" t="t" r="r" b="b"/>
              <a:pathLst>
                <a:path w="6915" h="14676" extrusionOk="0">
                  <a:moveTo>
                    <a:pt x="4704" y="437"/>
                  </a:moveTo>
                  <a:lnTo>
                    <a:pt x="4704" y="1028"/>
                  </a:lnTo>
                  <a:lnTo>
                    <a:pt x="2228" y="1028"/>
                  </a:lnTo>
                  <a:lnTo>
                    <a:pt x="2228" y="437"/>
                  </a:lnTo>
                  <a:close/>
                  <a:moveTo>
                    <a:pt x="4318" y="1465"/>
                  </a:moveTo>
                  <a:lnTo>
                    <a:pt x="4318" y="2279"/>
                  </a:lnTo>
                  <a:lnTo>
                    <a:pt x="2605" y="2279"/>
                  </a:lnTo>
                  <a:lnTo>
                    <a:pt x="2605" y="1465"/>
                  </a:lnTo>
                  <a:close/>
                  <a:moveTo>
                    <a:pt x="5704" y="8961"/>
                  </a:moveTo>
                  <a:cubicBezTo>
                    <a:pt x="5997" y="8961"/>
                    <a:pt x="6229" y="9206"/>
                    <a:pt x="6229" y="9501"/>
                  </a:cubicBezTo>
                  <a:cubicBezTo>
                    <a:pt x="6229" y="9792"/>
                    <a:pt x="5989" y="10032"/>
                    <a:pt x="5697" y="10032"/>
                  </a:cubicBezTo>
                  <a:lnTo>
                    <a:pt x="1225" y="10032"/>
                  </a:lnTo>
                  <a:cubicBezTo>
                    <a:pt x="506" y="10032"/>
                    <a:pt x="506" y="8961"/>
                    <a:pt x="1225" y="8961"/>
                  </a:cubicBezTo>
                  <a:lnTo>
                    <a:pt x="5689" y="8961"/>
                  </a:lnTo>
                  <a:cubicBezTo>
                    <a:pt x="5694" y="8961"/>
                    <a:pt x="5699" y="8961"/>
                    <a:pt x="5704" y="8961"/>
                  </a:cubicBezTo>
                  <a:close/>
                  <a:moveTo>
                    <a:pt x="5500" y="10469"/>
                  </a:moveTo>
                  <a:lnTo>
                    <a:pt x="5500" y="10683"/>
                  </a:lnTo>
                  <a:lnTo>
                    <a:pt x="1431" y="10683"/>
                  </a:lnTo>
                  <a:lnTo>
                    <a:pt x="1431" y="10469"/>
                  </a:lnTo>
                  <a:close/>
                  <a:moveTo>
                    <a:pt x="5689" y="11112"/>
                  </a:moveTo>
                  <a:cubicBezTo>
                    <a:pt x="5989" y="11112"/>
                    <a:pt x="6229" y="11352"/>
                    <a:pt x="6229" y="11652"/>
                  </a:cubicBezTo>
                  <a:lnTo>
                    <a:pt x="6229" y="11660"/>
                  </a:lnTo>
                  <a:cubicBezTo>
                    <a:pt x="6229" y="11951"/>
                    <a:pt x="5989" y="12191"/>
                    <a:pt x="5697" y="12191"/>
                  </a:cubicBezTo>
                  <a:lnTo>
                    <a:pt x="1225" y="12191"/>
                  </a:lnTo>
                  <a:cubicBezTo>
                    <a:pt x="506" y="12191"/>
                    <a:pt x="506" y="11112"/>
                    <a:pt x="1225" y="11112"/>
                  </a:cubicBezTo>
                  <a:close/>
                  <a:moveTo>
                    <a:pt x="5500" y="12628"/>
                  </a:moveTo>
                  <a:lnTo>
                    <a:pt x="5500" y="12859"/>
                  </a:lnTo>
                  <a:lnTo>
                    <a:pt x="1431" y="12859"/>
                  </a:lnTo>
                  <a:lnTo>
                    <a:pt x="1431" y="12628"/>
                  </a:lnTo>
                  <a:close/>
                  <a:moveTo>
                    <a:pt x="6229" y="13288"/>
                  </a:moveTo>
                  <a:lnTo>
                    <a:pt x="6229" y="13639"/>
                  </a:lnTo>
                  <a:cubicBezTo>
                    <a:pt x="6229" y="13973"/>
                    <a:pt x="5963" y="14239"/>
                    <a:pt x="5629" y="14247"/>
                  </a:cubicBezTo>
                  <a:lnTo>
                    <a:pt x="1285" y="14247"/>
                  </a:lnTo>
                  <a:cubicBezTo>
                    <a:pt x="951" y="14239"/>
                    <a:pt x="686" y="13973"/>
                    <a:pt x="686" y="13639"/>
                  </a:cubicBezTo>
                  <a:lnTo>
                    <a:pt x="686" y="13288"/>
                  </a:lnTo>
                  <a:close/>
                  <a:moveTo>
                    <a:pt x="2176" y="0"/>
                  </a:moveTo>
                  <a:cubicBezTo>
                    <a:pt x="1962" y="0"/>
                    <a:pt x="1791" y="172"/>
                    <a:pt x="1791" y="386"/>
                  </a:cubicBezTo>
                  <a:lnTo>
                    <a:pt x="1791" y="1080"/>
                  </a:lnTo>
                  <a:cubicBezTo>
                    <a:pt x="1791" y="1294"/>
                    <a:pt x="1962" y="1465"/>
                    <a:pt x="2176" y="1465"/>
                  </a:cubicBezTo>
                  <a:lnTo>
                    <a:pt x="2176" y="2270"/>
                  </a:lnTo>
                  <a:lnTo>
                    <a:pt x="1285" y="2270"/>
                  </a:lnTo>
                  <a:cubicBezTo>
                    <a:pt x="711" y="2270"/>
                    <a:pt x="249" y="2742"/>
                    <a:pt x="249" y="3307"/>
                  </a:cubicBezTo>
                  <a:lnTo>
                    <a:pt x="249" y="3684"/>
                  </a:lnTo>
                  <a:cubicBezTo>
                    <a:pt x="249" y="3825"/>
                    <a:pt x="356" y="3896"/>
                    <a:pt x="463" y="3896"/>
                  </a:cubicBezTo>
                  <a:cubicBezTo>
                    <a:pt x="570" y="3896"/>
                    <a:pt x="677" y="3825"/>
                    <a:pt x="677" y="3684"/>
                  </a:cubicBezTo>
                  <a:lnTo>
                    <a:pt x="677" y="3307"/>
                  </a:lnTo>
                  <a:cubicBezTo>
                    <a:pt x="677" y="2973"/>
                    <a:pt x="951" y="2707"/>
                    <a:pt x="1285" y="2707"/>
                  </a:cubicBezTo>
                  <a:lnTo>
                    <a:pt x="5620" y="2707"/>
                  </a:lnTo>
                  <a:cubicBezTo>
                    <a:pt x="5954" y="2707"/>
                    <a:pt x="6229" y="2973"/>
                    <a:pt x="6229" y="3307"/>
                  </a:cubicBezTo>
                  <a:lnTo>
                    <a:pt x="6229" y="7274"/>
                  </a:lnTo>
                  <a:cubicBezTo>
                    <a:pt x="6229" y="7608"/>
                    <a:pt x="5954" y="7873"/>
                    <a:pt x="5620" y="7873"/>
                  </a:cubicBezTo>
                  <a:lnTo>
                    <a:pt x="4849" y="7873"/>
                  </a:lnTo>
                  <a:cubicBezTo>
                    <a:pt x="4567" y="7873"/>
                    <a:pt x="4567" y="8302"/>
                    <a:pt x="4849" y="8302"/>
                  </a:cubicBezTo>
                  <a:lnTo>
                    <a:pt x="5492" y="8302"/>
                  </a:lnTo>
                  <a:lnTo>
                    <a:pt x="5492" y="8516"/>
                  </a:lnTo>
                  <a:lnTo>
                    <a:pt x="1422" y="8516"/>
                  </a:lnTo>
                  <a:lnTo>
                    <a:pt x="1422" y="8302"/>
                  </a:lnTo>
                  <a:lnTo>
                    <a:pt x="3796" y="8302"/>
                  </a:lnTo>
                  <a:cubicBezTo>
                    <a:pt x="4087" y="8302"/>
                    <a:pt x="4087" y="7873"/>
                    <a:pt x="3796" y="7873"/>
                  </a:cubicBezTo>
                  <a:lnTo>
                    <a:pt x="1285" y="7873"/>
                  </a:lnTo>
                  <a:cubicBezTo>
                    <a:pt x="951" y="7873"/>
                    <a:pt x="686" y="7608"/>
                    <a:pt x="686" y="7274"/>
                  </a:cubicBezTo>
                  <a:lnTo>
                    <a:pt x="686" y="4695"/>
                  </a:lnTo>
                  <a:cubicBezTo>
                    <a:pt x="686" y="4549"/>
                    <a:pt x="579" y="4477"/>
                    <a:pt x="471" y="4477"/>
                  </a:cubicBezTo>
                  <a:cubicBezTo>
                    <a:pt x="364" y="4477"/>
                    <a:pt x="257" y="4549"/>
                    <a:pt x="257" y="4695"/>
                  </a:cubicBezTo>
                  <a:lnTo>
                    <a:pt x="257" y="7274"/>
                  </a:lnTo>
                  <a:cubicBezTo>
                    <a:pt x="257" y="7736"/>
                    <a:pt x="557" y="8148"/>
                    <a:pt x="1003" y="8276"/>
                  </a:cubicBezTo>
                  <a:lnTo>
                    <a:pt x="1003" y="8550"/>
                  </a:lnTo>
                  <a:cubicBezTo>
                    <a:pt x="0" y="8782"/>
                    <a:pt x="0" y="10212"/>
                    <a:pt x="1003" y="10444"/>
                  </a:cubicBezTo>
                  <a:lnTo>
                    <a:pt x="1003" y="10709"/>
                  </a:lnTo>
                  <a:cubicBezTo>
                    <a:pt x="0" y="10940"/>
                    <a:pt x="0" y="12363"/>
                    <a:pt x="1003" y="12594"/>
                  </a:cubicBezTo>
                  <a:lnTo>
                    <a:pt x="1003" y="12851"/>
                  </a:lnTo>
                  <a:lnTo>
                    <a:pt x="617" y="12851"/>
                  </a:lnTo>
                  <a:cubicBezTo>
                    <a:pt x="420" y="12859"/>
                    <a:pt x="257" y="13014"/>
                    <a:pt x="257" y="13211"/>
                  </a:cubicBezTo>
                  <a:lnTo>
                    <a:pt x="257" y="13639"/>
                  </a:lnTo>
                  <a:cubicBezTo>
                    <a:pt x="257" y="14205"/>
                    <a:pt x="720" y="14676"/>
                    <a:pt x="1294" y="14676"/>
                  </a:cubicBezTo>
                  <a:lnTo>
                    <a:pt x="5629" y="14676"/>
                  </a:lnTo>
                  <a:cubicBezTo>
                    <a:pt x="6203" y="14676"/>
                    <a:pt x="6666" y="14205"/>
                    <a:pt x="6666" y="13639"/>
                  </a:cubicBezTo>
                  <a:lnTo>
                    <a:pt x="6666" y="13211"/>
                  </a:lnTo>
                  <a:cubicBezTo>
                    <a:pt x="6666" y="13014"/>
                    <a:pt x="6511" y="12859"/>
                    <a:pt x="6306" y="12851"/>
                  </a:cubicBezTo>
                  <a:lnTo>
                    <a:pt x="5937" y="12851"/>
                  </a:lnTo>
                  <a:lnTo>
                    <a:pt x="5937" y="12594"/>
                  </a:lnTo>
                  <a:cubicBezTo>
                    <a:pt x="6914" y="12345"/>
                    <a:pt x="6914" y="10958"/>
                    <a:pt x="5937" y="10709"/>
                  </a:cubicBezTo>
                  <a:lnTo>
                    <a:pt x="5937" y="10435"/>
                  </a:lnTo>
                  <a:cubicBezTo>
                    <a:pt x="6914" y="10187"/>
                    <a:pt x="6914" y="8807"/>
                    <a:pt x="5937" y="8559"/>
                  </a:cubicBezTo>
                  <a:lnTo>
                    <a:pt x="5937" y="8267"/>
                  </a:lnTo>
                  <a:cubicBezTo>
                    <a:pt x="6374" y="8130"/>
                    <a:pt x="6666" y="7728"/>
                    <a:pt x="6666" y="7274"/>
                  </a:cubicBezTo>
                  <a:lnTo>
                    <a:pt x="6666" y="3316"/>
                  </a:lnTo>
                  <a:cubicBezTo>
                    <a:pt x="6674" y="2742"/>
                    <a:pt x="6203" y="2270"/>
                    <a:pt x="5629" y="2270"/>
                  </a:cubicBezTo>
                  <a:lnTo>
                    <a:pt x="4755" y="2270"/>
                  </a:lnTo>
                  <a:lnTo>
                    <a:pt x="4755" y="1465"/>
                  </a:lnTo>
                  <a:cubicBezTo>
                    <a:pt x="4961" y="1465"/>
                    <a:pt x="5132" y="1294"/>
                    <a:pt x="5132" y="1088"/>
                  </a:cubicBezTo>
                  <a:lnTo>
                    <a:pt x="5132" y="386"/>
                  </a:lnTo>
                  <a:cubicBezTo>
                    <a:pt x="5132" y="172"/>
                    <a:pt x="4961" y="0"/>
                    <a:pt x="4755"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 name="Google Shape;1918;p70"/>
            <p:cNvSpPr/>
            <p:nvPr/>
          </p:nvSpPr>
          <p:spPr>
            <a:xfrm>
              <a:off x="2355459" y="3672472"/>
              <a:ext cx="155978" cy="178018"/>
            </a:xfrm>
            <a:custGeom>
              <a:avLst/>
              <a:gdLst/>
              <a:ahLst/>
              <a:cxnLst/>
              <a:rect l="l" t="t" r="r" b="b"/>
              <a:pathLst>
                <a:path w="6058" h="6914" extrusionOk="0">
                  <a:moveTo>
                    <a:pt x="5552" y="437"/>
                  </a:moveTo>
                  <a:cubicBezTo>
                    <a:pt x="5595" y="437"/>
                    <a:pt x="5621" y="463"/>
                    <a:pt x="5621" y="497"/>
                  </a:cubicBezTo>
                  <a:lnTo>
                    <a:pt x="5621" y="617"/>
                  </a:lnTo>
                  <a:cubicBezTo>
                    <a:pt x="5621" y="651"/>
                    <a:pt x="5595" y="677"/>
                    <a:pt x="5561" y="677"/>
                  </a:cubicBezTo>
                  <a:lnTo>
                    <a:pt x="2348" y="677"/>
                  </a:lnTo>
                  <a:cubicBezTo>
                    <a:pt x="2057" y="677"/>
                    <a:pt x="2057" y="1105"/>
                    <a:pt x="2348" y="1105"/>
                  </a:cubicBezTo>
                  <a:lnTo>
                    <a:pt x="5021" y="1105"/>
                  </a:lnTo>
                  <a:lnTo>
                    <a:pt x="4627" y="6348"/>
                  </a:lnTo>
                  <a:cubicBezTo>
                    <a:pt x="4627" y="6425"/>
                    <a:pt x="4567" y="6477"/>
                    <a:pt x="4499" y="6477"/>
                  </a:cubicBezTo>
                  <a:lnTo>
                    <a:pt x="1526" y="6477"/>
                  </a:lnTo>
                  <a:cubicBezTo>
                    <a:pt x="1457" y="6477"/>
                    <a:pt x="1397" y="6425"/>
                    <a:pt x="1389" y="6348"/>
                  </a:cubicBezTo>
                  <a:lnTo>
                    <a:pt x="1020" y="1105"/>
                  </a:lnTo>
                  <a:lnTo>
                    <a:pt x="1337" y="1105"/>
                  </a:lnTo>
                  <a:cubicBezTo>
                    <a:pt x="1620" y="1105"/>
                    <a:pt x="1620" y="677"/>
                    <a:pt x="1337" y="677"/>
                  </a:cubicBezTo>
                  <a:lnTo>
                    <a:pt x="498" y="677"/>
                  </a:lnTo>
                  <a:cubicBezTo>
                    <a:pt x="463" y="677"/>
                    <a:pt x="429" y="651"/>
                    <a:pt x="429" y="617"/>
                  </a:cubicBezTo>
                  <a:lnTo>
                    <a:pt x="429" y="497"/>
                  </a:lnTo>
                  <a:cubicBezTo>
                    <a:pt x="429" y="463"/>
                    <a:pt x="463" y="437"/>
                    <a:pt x="498" y="437"/>
                  </a:cubicBezTo>
                  <a:close/>
                  <a:moveTo>
                    <a:pt x="498" y="0"/>
                  </a:moveTo>
                  <a:cubicBezTo>
                    <a:pt x="224" y="0"/>
                    <a:pt x="1" y="223"/>
                    <a:pt x="1" y="497"/>
                  </a:cubicBezTo>
                  <a:lnTo>
                    <a:pt x="1" y="617"/>
                  </a:lnTo>
                  <a:cubicBezTo>
                    <a:pt x="1" y="882"/>
                    <a:pt x="224" y="1105"/>
                    <a:pt x="498" y="1105"/>
                  </a:cubicBezTo>
                  <a:lnTo>
                    <a:pt x="592" y="1105"/>
                  </a:lnTo>
                  <a:lnTo>
                    <a:pt x="960" y="6383"/>
                  </a:lnTo>
                  <a:cubicBezTo>
                    <a:pt x="977" y="6682"/>
                    <a:pt x="1226" y="6914"/>
                    <a:pt x="1526" y="6914"/>
                  </a:cubicBezTo>
                  <a:lnTo>
                    <a:pt x="4507" y="6914"/>
                  </a:lnTo>
                  <a:cubicBezTo>
                    <a:pt x="4798" y="6905"/>
                    <a:pt x="5047" y="6682"/>
                    <a:pt x="5073" y="6391"/>
                  </a:cubicBezTo>
                  <a:lnTo>
                    <a:pt x="5467" y="1105"/>
                  </a:lnTo>
                  <a:lnTo>
                    <a:pt x="5561" y="1105"/>
                  </a:lnTo>
                  <a:cubicBezTo>
                    <a:pt x="5835" y="1105"/>
                    <a:pt x="6058" y="882"/>
                    <a:pt x="6058" y="617"/>
                  </a:cubicBezTo>
                  <a:lnTo>
                    <a:pt x="6058" y="497"/>
                  </a:lnTo>
                  <a:cubicBezTo>
                    <a:pt x="6058" y="223"/>
                    <a:pt x="5835" y="0"/>
                    <a:pt x="5561"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19" name="Google Shape;1919;p70"/>
          <p:cNvSpPr/>
          <p:nvPr/>
        </p:nvSpPr>
        <p:spPr>
          <a:xfrm>
            <a:off x="5981865" y="2877029"/>
            <a:ext cx="348982" cy="377021"/>
          </a:xfrm>
          <a:custGeom>
            <a:avLst/>
            <a:gdLst/>
            <a:ahLst/>
            <a:cxnLst/>
            <a:rect l="l" t="t" r="r" b="b"/>
            <a:pathLst>
              <a:path w="13554" h="14643" extrusionOk="0">
                <a:moveTo>
                  <a:pt x="8730" y="1860"/>
                </a:moveTo>
                <a:lnTo>
                  <a:pt x="9099" y="4070"/>
                </a:lnTo>
                <a:cubicBezTo>
                  <a:pt x="8867" y="4070"/>
                  <a:pt x="8645" y="4113"/>
                  <a:pt x="8430" y="4190"/>
                </a:cubicBezTo>
                <a:cubicBezTo>
                  <a:pt x="8422" y="4192"/>
                  <a:pt x="8413" y="4193"/>
                  <a:pt x="8405" y="4193"/>
                </a:cubicBezTo>
                <a:cubicBezTo>
                  <a:pt x="8380" y="4193"/>
                  <a:pt x="8358" y="4184"/>
                  <a:pt x="8345" y="4165"/>
                </a:cubicBezTo>
                <a:cubicBezTo>
                  <a:pt x="8165" y="3968"/>
                  <a:pt x="7959" y="3805"/>
                  <a:pt x="7719" y="3693"/>
                </a:cubicBezTo>
                <a:cubicBezTo>
                  <a:pt x="7771" y="3676"/>
                  <a:pt x="7814" y="3633"/>
                  <a:pt x="7839" y="3582"/>
                </a:cubicBezTo>
                <a:lnTo>
                  <a:pt x="8730" y="1860"/>
                </a:lnTo>
                <a:close/>
                <a:moveTo>
                  <a:pt x="6349" y="3959"/>
                </a:moveTo>
                <a:lnTo>
                  <a:pt x="5817" y="4978"/>
                </a:lnTo>
                <a:lnTo>
                  <a:pt x="5817" y="4422"/>
                </a:lnTo>
                <a:cubicBezTo>
                  <a:pt x="5817" y="4353"/>
                  <a:pt x="5800" y="4284"/>
                  <a:pt x="5758" y="4233"/>
                </a:cubicBezTo>
                <a:cubicBezTo>
                  <a:pt x="5937" y="4096"/>
                  <a:pt x="6134" y="4002"/>
                  <a:pt x="6349" y="3959"/>
                </a:cubicBezTo>
                <a:close/>
                <a:moveTo>
                  <a:pt x="4738" y="2991"/>
                </a:moveTo>
                <a:lnTo>
                  <a:pt x="4524" y="5175"/>
                </a:lnTo>
                <a:lnTo>
                  <a:pt x="4524" y="5184"/>
                </a:lnTo>
                <a:cubicBezTo>
                  <a:pt x="4518" y="5328"/>
                  <a:pt x="4631" y="5422"/>
                  <a:pt x="4748" y="5422"/>
                </a:cubicBezTo>
                <a:cubicBezTo>
                  <a:pt x="4812" y="5422"/>
                  <a:pt x="4878" y="5393"/>
                  <a:pt x="4926" y="5330"/>
                </a:cubicBezTo>
                <a:lnTo>
                  <a:pt x="5398" y="4696"/>
                </a:lnTo>
                <a:lnTo>
                  <a:pt x="5398" y="5767"/>
                </a:lnTo>
                <a:cubicBezTo>
                  <a:pt x="5398" y="5869"/>
                  <a:pt x="5466" y="5955"/>
                  <a:pt x="5560" y="5972"/>
                </a:cubicBezTo>
                <a:lnTo>
                  <a:pt x="5603" y="5989"/>
                </a:lnTo>
                <a:cubicBezTo>
                  <a:pt x="5617" y="5992"/>
                  <a:pt x="5631" y="5993"/>
                  <a:pt x="5645" y="5993"/>
                </a:cubicBezTo>
                <a:cubicBezTo>
                  <a:pt x="5726" y="5993"/>
                  <a:pt x="5807" y="5951"/>
                  <a:pt x="5843" y="5878"/>
                </a:cubicBezTo>
                <a:lnTo>
                  <a:pt x="6700" y="4216"/>
                </a:lnTo>
                <a:lnTo>
                  <a:pt x="7377" y="8277"/>
                </a:lnTo>
                <a:lnTo>
                  <a:pt x="7377" y="8268"/>
                </a:lnTo>
                <a:lnTo>
                  <a:pt x="7377" y="8268"/>
                </a:lnTo>
                <a:cubicBezTo>
                  <a:pt x="7548" y="9253"/>
                  <a:pt x="7120" y="10247"/>
                  <a:pt x="6289" y="10804"/>
                </a:cubicBezTo>
                <a:cubicBezTo>
                  <a:pt x="5929" y="11044"/>
                  <a:pt x="5509" y="11190"/>
                  <a:pt x="5081" y="11215"/>
                </a:cubicBezTo>
                <a:lnTo>
                  <a:pt x="5081" y="10204"/>
                </a:lnTo>
                <a:cubicBezTo>
                  <a:pt x="5081" y="10059"/>
                  <a:pt x="4974" y="9986"/>
                  <a:pt x="4867" y="9986"/>
                </a:cubicBezTo>
                <a:cubicBezTo>
                  <a:pt x="4759" y="9986"/>
                  <a:pt x="4652" y="10059"/>
                  <a:pt x="4652" y="10204"/>
                </a:cubicBezTo>
                <a:lnTo>
                  <a:pt x="4652" y="11215"/>
                </a:lnTo>
                <a:cubicBezTo>
                  <a:pt x="4173" y="11164"/>
                  <a:pt x="3710" y="10975"/>
                  <a:pt x="3333" y="10676"/>
                </a:cubicBezTo>
                <a:lnTo>
                  <a:pt x="3324" y="10667"/>
                </a:lnTo>
                <a:cubicBezTo>
                  <a:pt x="3299" y="10641"/>
                  <a:pt x="3273" y="10624"/>
                  <a:pt x="3247" y="10598"/>
                </a:cubicBezTo>
                <a:lnTo>
                  <a:pt x="3204" y="10564"/>
                </a:lnTo>
                <a:lnTo>
                  <a:pt x="3170" y="10530"/>
                </a:lnTo>
                <a:lnTo>
                  <a:pt x="3102" y="10470"/>
                </a:lnTo>
                <a:lnTo>
                  <a:pt x="3076" y="10444"/>
                </a:lnTo>
                <a:lnTo>
                  <a:pt x="3007" y="10367"/>
                </a:lnTo>
                <a:lnTo>
                  <a:pt x="2999" y="10350"/>
                </a:lnTo>
                <a:cubicBezTo>
                  <a:pt x="2973" y="10324"/>
                  <a:pt x="2947" y="10290"/>
                  <a:pt x="2922" y="10264"/>
                </a:cubicBezTo>
                <a:cubicBezTo>
                  <a:pt x="2896" y="10239"/>
                  <a:pt x="2870" y="10213"/>
                  <a:pt x="2845" y="10196"/>
                </a:cubicBezTo>
                <a:lnTo>
                  <a:pt x="2733" y="10144"/>
                </a:lnTo>
                <a:lnTo>
                  <a:pt x="2682" y="10119"/>
                </a:lnTo>
                <a:lnTo>
                  <a:pt x="2639" y="10093"/>
                </a:lnTo>
                <a:lnTo>
                  <a:pt x="2571" y="10050"/>
                </a:lnTo>
                <a:lnTo>
                  <a:pt x="2545" y="10042"/>
                </a:lnTo>
                <a:lnTo>
                  <a:pt x="2468" y="9990"/>
                </a:lnTo>
                <a:lnTo>
                  <a:pt x="2451" y="9982"/>
                </a:lnTo>
                <a:lnTo>
                  <a:pt x="2373" y="9922"/>
                </a:lnTo>
                <a:cubicBezTo>
                  <a:pt x="2254" y="9827"/>
                  <a:pt x="2142" y="9733"/>
                  <a:pt x="2039" y="9622"/>
                </a:cubicBezTo>
                <a:cubicBezTo>
                  <a:pt x="1911" y="9168"/>
                  <a:pt x="2005" y="8671"/>
                  <a:pt x="2288" y="8294"/>
                </a:cubicBezTo>
                <a:lnTo>
                  <a:pt x="4061" y="5955"/>
                </a:lnTo>
                <a:lnTo>
                  <a:pt x="4070" y="6683"/>
                </a:lnTo>
                <a:cubicBezTo>
                  <a:pt x="4070" y="6821"/>
                  <a:pt x="4183" y="6909"/>
                  <a:pt x="4298" y="6909"/>
                </a:cubicBezTo>
                <a:cubicBezTo>
                  <a:pt x="4362" y="6909"/>
                  <a:pt x="4426" y="6882"/>
                  <a:pt x="4472" y="6820"/>
                </a:cubicBezTo>
                <a:lnTo>
                  <a:pt x="4652" y="6580"/>
                </a:lnTo>
                <a:lnTo>
                  <a:pt x="4652" y="9228"/>
                </a:lnTo>
                <a:cubicBezTo>
                  <a:pt x="4652" y="9369"/>
                  <a:pt x="4759" y="9440"/>
                  <a:pt x="4867" y="9440"/>
                </a:cubicBezTo>
                <a:cubicBezTo>
                  <a:pt x="4974" y="9440"/>
                  <a:pt x="5081" y="9369"/>
                  <a:pt x="5081" y="9228"/>
                </a:cubicBezTo>
                <a:lnTo>
                  <a:pt x="5081" y="6298"/>
                </a:lnTo>
                <a:cubicBezTo>
                  <a:pt x="5075" y="6100"/>
                  <a:pt x="4906" y="5970"/>
                  <a:pt x="4735" y="5970"/>
                </a:cubicBezTo>
                <a:cubicBezTo>
                  <a:pt x="4646" y="5970"/>
                  <a:pt x="4557" y="6005"/>
                  <a:pt x="4490" y="6084"/>
                </a:cubicBezTo>
                <a:lnTo>
                  <a:pt x="4490" y="5690"/>
                </a:lnTo>
                <a:cubicBezTo>
                  <a:pt x="4490" y="5481"/>
                  <a:pt x="4321" y="5354"/>
                  <a:pt x="4151" y="5354"/>
                </a:cubicBezTo>
                <a:cubicBezTo>
                  <a:pt x="4055" y="5354"/>
                  <a:pt x="3958" y="5394"/>
                  <a:pt x="3890" y="5484"/>
                </a:cubicBezTo>
                <a:lnTo>
                  <a:pt x="1962" y="8037"/>
                </a:lnTo>
                <a:cubicBezTo>
                  <a:pt x="1765" y="8302"/>
                  <a:pt x="1637" y="8602"/>
                  <a:pt x="1594" y="8919"/>
                </a:cubicBezTo>
                <a:cubicBezTo>
                  <a:pt x="1208" y="8037"/>
                  <a:pt x="1363" y="7009"/>
                  <a:pt x="1997" y="6281"/>
                </a:cubicBezTo>
                <a:lnTo>
                  <a:pt x="4738" y="2991"/>
                </a:lnTo>
                <a:close/>
                <a:moveTo>
                  <a:pt x="8139" y="12398"/>
                </a:moveTo>
                <a:cubicBezTo>
                  <a:pt x="8276" y="12475"/>
                  <a:pt x="8430" y="12535"/>
                  <a:pt x="8585" y="12569"/>
                </a:cubicBezTo>
                <a:cubicBezTo>
                  <a:pt x="8499" y="12749"/>
                  <a:pt x="8336" y="12869"/>
                  <a:pt x="8139" y="12903"/>
                </a:cubicBezTo>
                <a:lnTo>
                  <a:pt x="8139" y="12398"/>
                </a:lnTo>
                <a:close/>
                <a:moveTo>
                  <a:pt x="7719" y="12432"/>
                </a:moveTo>
                <a:lnTo>
                  <a:pt x="7719" y="13306"/>
                </a:lnTo>
                <a:cubicBezTo>
                  <a:pt x="7711" y="13631"/>
                  <a:pt x="7814" y="13948"/>
                  <a:pt x="8011" y="14214"/>
                </a:cubicBezTo>
                <a:lnTo>
                  <a:pt x="5560" y="14214"/>
                </a:lnTo>
                <a:cubicBezTo>
                  <a:pt x="5749" y="13948"/>
                  <a:pt x="5852" y="13631"/>
                  <a:pt x="5852" y="13306"/>
                </a:cubicBezTo>
                <a:lnTo>
                  <a:pt x="5852" y="12440"/>
                </a:lnTo>
                <a:cubicBezTo>
                  <a:pt x="6126" y="12569"/>
                  <a:pt x="6426" y="12637"/>
                  <a:pt x="6726" y="12637"/>
                </a:cubicBezTo>
                <a:lnTo>
                  <a:pt x="6828" y="12637"/>
                </a:lnTo>
                <a:cubicBezTo>
                  <a:pt x="7137" y="12637"/>
                  <a:pt x="7437" y="12569"/>
                  <a:pt x="7719" y="12432"/>
                </a:cubicBezTo>
                <a:close/>
                <a:moveTo>
                  <a:pt x="6816" y="0"/>
                </a:moveTo>
                <a:cubicBezTo>
                  <a:pt x="6724" y="0"/>
                  <a:pt x="6632" y="37"/>
                  <a:pt x="6563" y="121"/>
                </a:cubicBezTo>
                <a:lnTo>
                  <a:pt x="5312" y="1620"/>
                </a:lnTo>
                <a:cubicBezTo>
                  <a:pt x="5143" y="1783"/>
                  <a:pt x="5298" y="1995"/>
                  <a:pt x="5464" y="1995"/>
                </a:cubicBezTo>
                <a:cubicBezTo>
                  <a:pt x="5526" y="1995"/>
                  <a:pt x="5589" y="1966"/>
                  <a:pt x="5638" y="1894"/>
                </a:cubicBezTo>
                <a:lnTo>
                  <a:pt x="6708" y="609"/>
                </a:lnTo>
                <a:lnTo>
                  <a:pt x="6494" y="2879"/>
                </a:lnTo>
                <a:lnTo>
                  <a:pt x="6494" y="2888"/>
                </a:lnTo>
                <a:cubicBezTo>
                  <a:pt x="6489" y="3032"/>
                  <a:pt x="6601" y="3126"/>
                  <a:pt x="6718" y="3126"/>
                </a:cubicBezTo>
                <a:cubicBezTo>
                  <a:pt x="6783" y="3126"/>
                  <a:pt x="6848" y="3097"/>
                  <a:pt x="6897" y="3034"/>
                </a:cubicBezTo>
                <a:lnTo>
                  <a:pt x="7394" y="2365"/>
                </a:lnTo>
                <a:lnTo>
                  <a:pt x="7394" y="3479"/>
                </a:lnTo>
                <a:cubicBezTo>
                  <a:pt x="7394" y="3513"/>
                  <a:pt x="7402" y="3539"/>
                  <a:pt x="7411" y="3573"/>
                </a:cubicBezTo>
                <a:cubicBezTo>
                  <a:pt x="7222" y="3513"/>
                  <a:pt x="7025" y="3479"/>
                  <a:pt x="6828" y="3479"/>
                </a:cubicBezTo>
                <a:lnTo>
                  <a:pt x="6726" y="3479"/>
                </a:lnTo>
                <a:cubicBezTo>
                  <a:pt x="6152" y="3479"/>
                  <a:pt x="5603" y="3728"/>
                  <a:pt x="5218" y="4165"/>
                </a:cubicBezTo>
                <a:cubicBezTo>
                  <a:pt x="5200" y="4177"/>
                  <a:pt x="5177" y="4189"/>
                  <a:pt x="5153" y="4189"/>
                </a:cubicBezTo>
                <a:cubicBezTo>
                  <a:pt x="5144" y="4189"/>
                  <a:pt x="5134" y="4187"/>
                  <a:pt x="5124" y="4182"/>
                </a:cubicBezTo>
                <a:lnTo>
                  <a:pt x="5046" y="4156"/>
                </a:lnTo>
                <a:lnTo>
                  <a:pt x="5184" y="2725"/>
                </a:lnTo>
                <a:lnTo>
                  <a:pt x="5184" y="2717"/>
                </a:lnTo>
                <a:cubicBezTo>
                  <a:pt x="5195" y="2503"/>
                  <a:pt x="5024" y="2363"/>
                  <a:pt x="4848" y="2363"/>
                </a:cubicBezTo>
                <a:cubicBezTo>
                  <a:pt x="4756" y="2363"/>
                  <a:pt x="4663" y="2400"/>
                  <a:pt x="4592" y="2485"/>
                </a:cubicBezTo>
                <a:lnTo>
                  <a:pt x="1817" y="5801"/>
                </a:lnTo>
                <a:cubicBezTo>
                  <a:pt x="789" y="5912"/>
                  <a:pt x="0" y="6778"/>
                  <a:pt x="0" y="7823"/>
                </a:cubicBezTo>
                <a:lnTo>
                  <a:pt x="0" y="10598"/>
                </a:lnTo>
                <a:cubicBezTo>
                  <a:pt x="0" y="11721"/>
                  <a:pt x="908" y="12637"/>
                  <a:pt x="2031" y="12637"/>
                </a:cubicBezTo>
                <a:lnTo>
                  <a:pt x="2125" y="12637"/>
                </a:lnTo>
                <a:cubicBezTo>
                  <a:pt x="2511" y="12637"/>
                  <a:pt x="2887" y="12526"/>
                  <a:pt x="3204" y="12320"/>
                </a:cubicBezTo>
                <a:cubicBezTo>
                  <a:pt x="3217" y="12316"/>
                  <a:pt x="3232" y="12314"/>
                  <a:pt x="3247" y="12314"/>
                </a:cubicBezTo>
                <a:cubicBezTo>
                  <a:pt x="3262" y="12314"/>
                  <a:pt x="3277" y="12316"/>
                  <a:pt x="3290" y="12320"/>
                </a:cubicBezTo>
                <a:cubicBezTo>
                  <a:pt x="3607" y="12526"/>
                  <a:pt x="3984" y="12637"/>
                  <a:pt x="4370" y="12637"/>
                </a:cubicBezTo>
                <a:lnTo>
                  <a:pt x="4464" y="12637"/>
                </a:lnTo>
                <a:cubicBezTo>
                  <a:pt x="4798" y="12637"/>
                  <a:pt x="5132" y="12552"/>
                  <a:pt x="5423" y="12389"/>
                </a:cubicBezTo>
                <a:lnTo>
                  <a:pt x="5423" y="13297"/>
                </a:lnTo>
                <a:cubicBezTo>
                  <a:pt x="5423" y="13614"/>
                  <a:pt x="5303" y="13914"/>
                  <a:pt x="5072" y="14128"/>
                </a:cubicBezTo>
                <a:cubicBezTo>
                  <a:pt x="4884" y="14308"/>
                  <a:pt x="5012" y="14634"/>
                  <a:pt x="5278" y="14642"/>
                </a:cubicBezTo>
                <a:lnTo>
                  <a:pt x="8285" y="14642"/>
                </a:lnTo>
                <a:cubicBezTo>
                  <a:pt x="8559" y="14642"/>
                  <a:pt x="8687" y="14308"/>
                  <a:pt x="8490" y="14128"/>
                </a:cubicBezTo>
                <a:cubicBezTo>
                  <a:pt x="8276" y="13914"/>
                  <a:pt x="8148" y="13631"/>
                  <a:pt x="8139" y="13323"/>
                </a:cubicBezTo>
                <a:cubicBezTo>
                  <a:pt x="8542" y="13289"/>
                  <a:pt x="8885" y="13014"/>
                  <a:pt x="9013" y="12629"/>
                </a:cubicBezTo>
                <a:lnTo>
                  <a:pt x="9193" y="12629"/>
                </a:lnTo>
                <a:cubicBezTo>
                  <a:pt x="9570" y="12629"/>
                  <a:pt x="9947" y="12526"/>
                  <a:pt x="10272" y="12320"/>
                </a:cubicBezTo>
                <a:cubicBezTo>
                  <a:pt x="10281" y="12312"/>
                  <a:pt x="10294" y="12308"/>
                  <a:pt x="10308" y="12308"/>
                </a:cubicBezTo>
                <a:cubicBezTo>
                  <a:pt x="10322" y="12308"/>
                  <a:pt x="10337" y="12312"/>
                  <a:pt x="10350" y="12320"/>
                </a:cubicBezTo>
                <a:cubicBezTo>
                  <a:pt x="10667" y="12526"/>
                  <a:pt x="11043" y="12629"/>
                  <a:pt x="11429" y="12629"/>
                </a:cubicBezTo>
                <a:lnTo>
                  <a:pt x="11523" y="12629"/>
                </a:lnTo>
                <a:cubicBezTo>
                  <a:pt x="12646" y="12629"/>
                  <a:pt x="13554" y="11721"/>
                  <a:pt x="13554" y="10598"/>
                </a:cubicBezTo>
                <a:lnTo>
                  <a:pt x="13554" y="9125"/>
                </a:lnTo>
                <a:cubicBezTo>
                  <a:pt x="13554" y="8979"/>
                  <a:pt x="13447" y="8906"/>
                  <a:pt x="13339" y="8906"/>
                </a:cubicBezTo>
                <a:cubicBezTo>
                  <a:pt x="13232" y="8906"/>
                  <a:pt x="13125" y="8979"/>
                  <a:pt x="13125" y="9125"/>
                </a:cubicBezTo>
                <a:lnTo>
                  <a:pt x="13125" y="10607"/>
                </a:lnTo>
                <a:cubicBezTo>
                  <a:pt x="13125" y="11489"/>
                  <a:pt x="12406" y="12209"/>
                  <a:pt x="11523" y="12209"/>
                </a:cubicBezTo>
                <a:lnTo>
                  <a:pt x="11429" y="12209"/>
                </a:lnTo>
                <a:cubicBezTo>
                  <a:pt x="11415" y="12209"/>
                  <a:pt x="11401" y="12210"/>
                  <a:pt x="11387" y="12210"/>
                </a:cubicBezTo>
                <a:cubicBezTo>
                  <a:pt x="11094" y="12210"/>
                  <a:pt x="10818" y="12125"/>
                  <a:pt x="10572" y="11969"/>
                </a:cubicBezTo>
                <a:cubicBezTo>
                  <a:pt x="10491" y="11918"/>
                  <a:pt x="10397" y="11892"/>
                  <a:pt x="10302" y="11892"/>
                </a:cubicBezTo>
                <a:cubicBezTo>
                  <a:pt x="10208" y="11892"/>
                  <a:pt x="10114" y="11918"/>
                  <a:pt x="10033" y="11969"/>
                </a:cubicBezTo>
                <a:cubicBezTo>
                  <a:pt x="9787" y="12125"/>
                  <a:pt x="9503" y="12210"/>
                  <a:pt x="9217" y="12210"/>
                </a:cubicBezTo>
                <a:cubicBezTo>
                  <a:pt x="9203" y="12210"/>
                  <a:pt x="9190" y="12209"/>
                  <a:pt x="9176" y="12209"/>
                </a:cubicBezTo>
                <a:lnTo>
                  <a:pt x="9056" y="12209"/>
                </a:lnTo>
                <a:lnTo>
                  <a:pt x="9056" y="11318"/>
                </a:lnTo>
                <a:cubicBezTo>
                  <a:pt x="9056" y="11177"/>
                  <a:pt x="8949" y="11106"/>
                  <a:pt x="8842" y="11106"/>
                </a:cubicBezTo>
                <a:cubicBezTo>
                  <a:pt x="8735" y="11106"/>
                  <a:pt x="8628" y="11177"/>
                  <a:pt x="8628" y="11318"/>
                </a:cubicBezTo>
                <a:lnTo>
                  <a:pt x="8628" y="12149"/>
                </a:lnTo>
                <a:cubicBezTo>
                  <a:pt x="8482" y="12106"/>
                  <a:pt x="8345" y="12038"/>
                  <a:pt x="8216" y="11961"/>
                </a:cubicBezTo>
                <a:cubicBezTo>
                  <a:pt x="8135" y="11909"/>
                  <a:pt x="8041" y="11884"/>
                  <a:pt x="7946" y="11884"/>
                </a:cubicBezTo>
                <a:cubicBezTo>
                  <a:pt x="7852" y="11884"/>
                  <a:pt x="7758" y="11909"/>
                  <a:pt x="7677" y="11961"/>
                </a:cubicBezTo>
                <a:cubicBezTo>
                  <a:pt x="7420" y="12123"/>
                  <a:pt x="7120" y="12209"/>
                  <a:pt x="6811" y="12209"/>
                </a:cubicBezTo>
                <a:lnTo>
                  <a:pt x="6717" y="12209"/>
                </a:lnTo>
                <a:cubicBezTo>
                  <a:pt x="6409" y="12209"/>
                  <a:pt x="6109" y="12123"/>
                  <a:pt x="5852" y="11961"/>
                </a:cubicBezTo>
                <a:cubicBezTo>
                  <a:pt x="5766" y="11909"/>
                  <a:pt x="5672" y="11884"/>
                  <a:pt x="5579" y="11884"/>
                </a:cubicBezTo>
                <a:cubicBezTo>
                  <a:pt x="5485" y="11884"/>
                  <a:pt x="5393" y="11909"/>
                  <a:pt x="5312" y="11961"/>
                </a:cubicBezTo>
                <a:cubicBezTo>
                  <a:pt x="5046" y="12123"/>
                  <a:pt x="4747" y="12209"/>
                  <a:pt x="4447" y="12209"/>
                </a:cubicBezTo>
                <a:lnTo>
                  <a:pt x="4344" y="12209"/>
                </a:lnTo>
                <a:cubicBezTo>
                  <a:pt x="4330" y="12209"/>
                  <a:pt x="4317" y="12210"/>
                  <a:pt x="4303" y="12210"/>
                </a:cubicBezTo>
                <a:cubicBezTo>
                  <a:pt x="4017" y="12210"/>
                  <a:pt x="3732" y="12125"/>
                  <a:pt x="3487" y="11969"/>
                </a:cubicBezTo>
                <a:cubicBezTo>
                  <a:pt x="3406" y="11918"/>
                  <a:pt x="3314" y="11892"/>
                  <a:pt x="3222" y="11892"/>
                </a:cubicBezTo>
                <a:cubicBezTo>
                  <a:pt x="3130" y="11892"/>
                  <a:pt x="3037" y="11918"/>
                  <a:pt x="2956" y="11969"/>
                </a:cubicBezTo>
                <a:cubicBezTo>
                  <a:pt x="2711" y="12125"/>
                  <a:pt x="2426" y="12210"/>
                  <a:pt x="2140" y="12210"/>
                </a:cubicBezTo>
                <a:cubicBezTo>
                  <a:pt x="2127" y="12210"/>
                  <a:pt x="2113" y="12209"/>
                  <a:pt x="2099" y="12209"/>
                </a:cubicBezTo>
                <a:lnTo>
                  <a:pt x="2005" y="12209"/>
                </a:lnTo>
                <a:cubicBezTo>
                  <a:pt x="1114" y="12209"/>
                  <a:pt x="394" y="11489"/>
                  <a:pt x="394" y="10607"/>
                </a:cubicBezTo>
                <a:lnTo>
                  <a:pt x="394" y="7831"/>
                </a:lnTo>
                <a:cubicBezTo>
                  <a:pt x="394" y="7189"/>
                  <a:pt x="780" y="6606"/>
                  <a:pt x="1371" y="6349"/>
                </a:cubicBezTo>
                <a:lnTo>
                  <a:pt x="1371" y="6349"/>
                </a:lnTo>
                <a:cubicBezTo>
                  <a:pt x="831" y="7206"/>
                  <a:pt x="771" y="8277"/>
                  <a:pt x="1208" y="9193"/>
                </a:cubicBezTo>
                <a:cubicBezTo>
                  <a:pt x="1328" y="9433"/>
                  <a:pt x="1474" y="9656"/>
                  <a:pt x="1654" y="9862"/>
                </a:cubicBezTo>
                <a:lnTo>
                  <a:pt x="1671" y="9879"/>
                </a:lnTo>
                <a:lnTo>
                  <a:pt x="1697" y="9905"/>
                </a:lnTo>
                <a:lnTo>
                  <a:pt x="1697" y="9913"/>
                </a:lnTo>
                <a:cubicBezTo>
                  <a:pt x="1834" y="10059"/>
                  <a:pt x="1979" y="10196"/>
                  <a:pt x="2151" y="10307"/>
                </a:cubicBezTo>
                <a:lnTo>
                  <a:pt x="2159" y="10316"/>
                </a:lnTo>
                <a:lnTo>
                  <a:pt x="2245" y="10376"/>
                </a:lnTo>
                <a:lnTo>
                  <a:pt x="2279" y="10393"/>
                </a:lnTo>
                <a:lnTo>
                  <a:pt x="2356" y="10444"/>
                </a:lnTo>
                <a:lnTo>
                  <a:pt x="2399" y="10470"/>
                </a:lnTo>
                <a:lnTo>
                  <a:pt x="2468" y="10504"/>
                </a:lnTo>
                <a:cubicBezTo>
                  <a:pt x="2502" y="10530"/>
                  <a:pt x="2545" y="10547"/>
                  <a:pt x="2579" y="10564"/>
                </a:cubicBezTo>
                <a:lnTo>
                  <a:pt x="2639" y="10624"/>
                </a:lnTo>
                <a:lnTo>
                  <a:pt x="2639" y="10633"/>
                </a:lnTo>
                <a:cubicBezTo>
                  <a:pt x="3187" y="11267"/>
                  <a:pt x="3984" y="11635"/>
                  <a:pt x="4815" y="11644"/>
                </a:cubicBezTo>
                <a:lnTo>
                  <a:pt x="4867" y="11644"/>
                </a:lnTo>
                <a:cubicBezTo>
                  <a:pt x="5441" y="11644"/>
                  <a:pt x="6006" y="11472"/>
                  <a:pt x="6486" y="11155"/>
                </a:cubicBezTo>
                <a:cubicBezTo>
                  <a:pt x="7454" y="10504"/>
                  <a:pt x="7951" y="9348"/>
                  <a:pt x="7754" y="8191"/>
                </a:cubicBezTo>
                <a:lnTo>
                  <a:pt x="7085" y="3933"/>
                </a:lnTo>
                <a:lnTo>
                  <a:pt x="7085" y="3933"/>
                </a:lnTo>
                <a:cubicBezTo>
                  <a:pt x="7445" y="3993"/>
                  <a:pt x="7779" y="4173"/>
                  <a:pt x="8019" y="4447"/>
                </a:cubicBezTo>
                <a:cubicBezTo>
                  <a:pt x="8116" y="4556"/>
                  <a:pt x="8252" y="4614"/>
                  <a:pt x="8393" y="4614"/>
                </a:cubicBezTo>
                <a:cubicBezTo>
                  <a:pt x="8451" y="4614"/>
                  <a:pt x="8510" y="4604"/>
                  <a:pt x="8568" y="4584"/>
                </a:cubicBezTo>
                <a:cubicBezTo>
                  <a:pt x="8739" y="4533"/>
                  <a:pt x="8910" y="4499"/>
                  <a:pt x="9090" y="4499"/>
                </a:cubicBezTo>
                <a:lnTo>
                  <a:pt x="9193" y="4499"/>
                </a:lnTo>
                <a:cubicBezTo>
                  <a:pt x="9964" y="4499"/>
                  <a:pt x="10624" y="5056"/>
                  <a:pt x="10769" y="5818"/>
                </a:cubicBezTo>
                <a:cubicBezTo>
                  <a:pt x="10810" y="6055"/>
                  <a:pt x="11023" y="6230"/>
                  <a:pt x="11267" y="6230"/>
                </a:cubicBezTo>
                <a:cubicBezTo>
                  <a:pt x="11278" y="6230"/>
                  <a:pt x="11289" y="6230"/>
                  <a:pt x="11300" y="6229"/>
                </a:cubicBezTo>
                <a:lnTo>
                  <a:pt x="11523" y="6229"/>
                </a:lnTo>
                <a:cubicBezTo>
                  <a:pt x="12414" y="6229"/>
                  <a:pt x="13134" y="6949"/>
                  <a:pt x="13134" y="7831"/>
                </a:cubicBezTo>
                <a:lnTo>
                  <a:pt x="13134" y="8123"/>
                </a:lnTo>
                <a:cubicBezTo>
                  <a:pt x="13134" y="8243"/>
                  <a:pt x="13228" y="8328"/>
                  <a:pt x="13339" y="8328"/>
                </a:cubicBezTo>
                <a:cubicBezTo>
                  <a:pt x="13459" y="8328"/>
                  <a:pt x="13554" y="8234"/>
                  <a:pt x="13554" y="8114"/>
                </a:cubicBezTo>
                <a:lnTo>
                  <a:pt x="13554" y="7831"/>
                </a:lnTo>
                <a:cubicBezTo>
                  <a:pt x="13554" y="6700"/>
                  <a:pt x="12646" y="5792"/>
                  <a:pt x="11523" y="5792"/>
                </a:cubicBezTo>
                <a:lnTo>
                  <a:pt x="11420" y="5792"/>
                </a:lnTo>
                <a:cubicBezTo>
                  <a:pt x="11369" y="5792"/>
                  <a:pt x="11318" y="5792"/>
                  <a:pt x="11266" y="5801"/>
                </a:cubicBezTo>
                <a:cubicBezTo>
                  <a:pt x="11232" y="5801"/>
                  <a:pt x="11189" y="5775"/>
                  <a:pt x="11189" y="5732"/>
                </a:cubicBezTo>
                <a:cubicBezTo>
                  <a:pt x="11035" y="4893"/>
                  <a:pt x="10375" y="4242"/>
                  <a:pt x="9527" y="4096"/>
                </a:cubicBezTo>
                <a:lnTo>
                  <a:pt x="9099" y="1526"/>
                </a:lnTo>
                <a:cubicBezTo>
                  <a:pt x="9070" y="1346"/>
                  <a:pt x="8920" y="1247"/>
                  <a:pt x="8767" y="1247"/>
                </a:cubicBezTo>
                <a:cubicBezTo>
                  <a:pt x="8650" y="1247"/>
                  <a:pt x="8532" y="1305"/>
                  <a:pt x="8465" y="1432"/>
                </a:cubicBezTo>
                <a:lnTo>
                  <a:pt x="7814" y="2700"/>
                </a:lnTo>
                <a:lnTo>
                  <a:pt x="7814" y="2108"/>
                </a:lnTo>
                <a:cubicBezTo>
                  <a:pt x="7814" y="1900"/>
                  <a:pt x="7645" y="1769"/>
                  <a:pt x="7472" y="1769"/>
                </a:cubicBezTo>
                <a:cubicBezTo>
                  <a:pt x="7375" y="1769"/>
                  <a:pt x="7276" y="1810"/>
                  <a:pt x="7205" y="1903"/>
                </a:cubicBezTo>
                <a:lnTo>
                  <a:pt x="6983" y="2203"/>
                </a:lnTo>
                <a:lnTo>
                  <a:pt x="7154" y="369"/>
                </a:lnTo>
                <a:lnTo>
                  <a:pt x="7154" y="361"/>
                </a:lnTo>
                <a:cubicBezTo>
                  <a:pt x="7171" y="145"/>
                  <a:pt x="6996" y="0"/>
                  <a:pt x="6816"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20" name="Google Shape;1920;p70"/>
          <p:cNvGrpSpPr/>
          <p:nvPr/>
        </p:nvGrpSpPr>
        <p:grpSpPr>
          <a:xfrm>
            <a:off x="909531" y="2920722"/>
            <a:ext cx="377664" cy="288423"/>
            <a:chOff x="909531" y="2920722"/>
            <a:chExt cx="377664" cy="288423"/>
          </a:xfrm>
        </p:grpSpPr>
        <p:sp>
          <p:nvSpPr>
            <p:cNvPr id="1921" name="Google Shape;1921;p70"/>
            <p:cNvSpPr/>
            <p:nvPr/>
          </p:nvSpPr>
          <p:spPr>
            <a:xfrm>
              <a:off x="909531" y="2920722"/>
              <a:ext cx="377664" cy="288423"/>
            </a:xfrm>
            <a:custGeom>
              <a:avLst/>
              <a:gdLst/>
              <a:ahLst/>
              <a:cxnLst/>
              <a:rect l="l" t="t" r="r" b="b"/>
              <a:pathLst>
                <a:path w="14668" h="11202" extrusionOk="0">
                  <a:moveTo>
                    <a:pt x="10102" y="1294"/>
                  </a:moveTo>
                  <a:lnTo>
                    <a:pt x="10102" y="1551"/>
                  </a:lnTo>
                  <a:lnTo>
                    <a:pt x="8482" y="1551"/>
                  </a:lnTo>
                  <a:cubicBezTo>
                    <a:pt x="8320" y="1551"/>
                    <a:pt x="8320" y="1294"/>
                    <a:pt x="8482" y="1294"/>
                  </a:cubicBezTo>
                  <a:close/>
                  <a:moveTo>
                    <a:pt x="10102" y="3598"/>
                  </a:moveTo>
                  <a:lnTo>
                    <a:pt x="10102" y="3847"/>
                  </a:lnTo>
                  <a:lnTo>
                    <a:pt x="8482" y="3847"/>
                  </a:lnTo>
                  <a:cubicBezTo>
                    <a:pt x="8320" y="3847"/>
                    <a:pt x="8320" y="3598"/>
                    <a:pt x="8482" y="3598"/>
                  </a:cubicBezTo>
                  <a:close/>
                  <a:moveTo>
                    <a:pt x="10924" y="429"/>
                  </a:moveTo>
                  <a:cubicBezTo>
                    <a:pt x="10967" y="429"/>
                    <a:pt x="10993" y="454"/>
                    <a:pt x="10993" y="489"/>
                  </a:cubicBezTo>
                  <a:lnTo>
                    <a:pt x="10993" y="1422"/>
                  </a:lnTo>
                  <a:cubicBezTo>
                    <a:pt x="10993" y="1564"/>
                    <a:pt x="11100" y="1634"/>
                    <a:pt x="11207" y="1634"/>
                  </a:cubicBezTo>
                  <a:cubicBezTo>
                    <a:pt x="11314" y="1634"/>
                    <a:pt x="11421" y="1564"/>
                    <a:pt x="11421" y="1422"/>
                  </a:cubicBezTo>
                  <a:lnTo>
                    <a:pt x="11421" y="831"/>
                  </a:lnTo>
                  <a:lnTo>
                    <a:pt x="11712" y="831"/>
                  </a:lnTo>
                  <a:cubicBezTo>
                    <a:pt x="12552" y="831"/>
                    <a:pt x="13237" y="1517"/>
                    <a:pt x="13246" y="2365"/>
                  </a:cubicBezTo>
                  <a:lnTo>
                    <a:pt x="13246" y="2776"/>
                  </a:lnTo>
                  <a:cubicBezTo>
                    <a:pt x="13237" y="3624"/>
                    <a:pt x="12552" y="4309"/>
                    <a:pt x="11712" y="4309"/>
                  </a:cubicBezTo>
                  <a:lnTo>
                    <a:pt x="11421" y="4309"/>
                  </a:lnTo>
                  <a:lnTo>
                    <a:pt x="11421" y="2433"/>
                  </a:lnTo>
                  <a:cubicBezTo>
                    <a:pt x="11421" y="2288"/>
                    <a:pt x="11314" y="2215"/>
                    <a:pt x="11207" y="2215"/>
                  </a:cubicBezTo>
                  <a:cubicBezTo>
                    <a:pt x="11100" y="2215"/>
                    <a:pt x="10993" y="2288"/>
                    <a:pt x="10993" y="2433"/>
                  </a:cubicBezTo>
                  <a:lnTo>
                    <a:pt x="10993" y="4661"/>
                  </a:lnTo>
                  <a:cubicBezTo>
                    <a:pt x="10993" y="4695"/>
                    <a:pt x="10967" y="4721"/>
                    <a:pt x="10924" y="4721"/>
                  </a:cubicBezTo>
                  <a:lnTo>
                    <a:pt x="10598" y="4721"/>
                  </a:lnTo>
                  <a:cubicBezTo>
                    <a:pt x="10564" y="4721"/>
                    <a:pt x="10538" y="4695"/>
                    <a:pt x="10538" y="4661"/>
                  </a:cubicBezTo>
                  <a:lnTo>
                    <a:pt x="10538" y="489"/>
                  </a:lnTo>
                  <a:cubicBezTo>
                    <a:pt x="10538" y="454"/>
                    <a:pt x="10564" y="429"/>
                    <a:pt x="10598" y="429"/>
                  </a:cubicBezTo>
                  <a:close/>
                  <a:moveTo>
                    <a:pt x="7377" y="5929"/>
                  </a:moveTo>
                  <a:lnTo>
                    <a:pt x="7377" y="6837"/>
                  </a:lnTo>
                  <a:lnTo>
                    <a:pt x="4610" y="6837"/>
                  </a:lnTo>
                  <a:lnTo>
                    <a:pt x="5527" y="6117"/>
                  </a:lnTo>
                  <a:cubicBezTo>
                    <a:pt x="5681" y="5997"/>
                    <a:pt x="5869" y="5929"/>
                    <a:pt x="6066" y="5929"/>
                  </a:cubicBezTo>
                  <a:close/>
                  <a:moveTo>
                    <a:pt x="8876" y="5929"/>
                  </a:moveTo>
                  <a:cubicBezTo>
                    <a:pt x="9048" y="5929"/>
                    <a:pt x="9228" y="5980"/>
                    <a:pt x="9373" y="6091"/>
                  </a:cubicBezTo>
                  <a:lnTo>
                    <a:pt x="10444" y="6845"/>
                  </a:lnTo>
                  <a:lnTo>
                    <a:pt x="7806" y="6845"/>
                  </a:lnTo>
                  <a:lnTo>
                    <a:pt x="7806" y="5929"/>
                  </a:lnTo>
                  <a:close/>
                  <a:moveTo>
                    <a:pt x="1209" y="8550"/>
                  </a:moveTo>
                  <a:cubicBezTo>
                    <a:pt x="1149" y="8627"/>
                    <a:pt x="1072" y="8687"/>
                    <a:pt x="986" y="8730"/>
                  </a:cubicBezTo>
                  <a:cubicBezTo>
                    <a:pt x="936" y="8759"/>
                    <a:pt x="881" y="8775"/>
                    <a:pt x="824" y="8775"/>
                  </a:cubicBezTo>
                  <a:cubicBezTo>
                    <a:pt x="813" y="8775"/>
                    <a:pt x="801" y="8774"/>
                    <a:pt x="789" y="8773"/>
                  </a:cubicBezTo>
                  <a:cubicBezTo>
                    <a:pt x="772" y="8773"/>
                    <a:pt x="772" y="8764"/>
                    <a:pt x="763" y="8756"/>
                  </a:cubicBezTo>
                  <a:cubicBezTo>
                    <a:pt x="763" y="8747"/>
                    <a:pt x="763" y="8747"/>
                    <a:pt x="772" y="8730"/>
                  </a:cubicBezTo>
                  <a:cubicBezTo>
                    <a:pt x="806" y="8670"/>
                    <a:pt x="866" y="8636"/>
                    <a:pt x="926" y="8610"/>
                  </a:cubicBezTo>
                  <a:cubicBezTo>
                    <a:pt x="1003" y="8567"/>
                    <a:pt x="1089" y="8550"/>
                    <a:pt x="1175" y="8550"/>
                  </a:cubicBezTo>
                  <a:close/>
                  <a:moveTo>
                    <a:pt x="13074" y="7274"/>
                  </a:moveTo>
                  <a:cubicBezTo>
                    <a:pt x="13194" y="7274"/>
                    <a:pt x="13289" y="7368"/>
                    <a:pt x="13289" y="7488"/>
                  </a:cubicBezTo>
                  <a:lnTo>
                    <a:pt x="13289" y="7565"/>
                  </a:lnTo>
                  <a:lnTo>
                    <a:pt x="12586" y="7565"/>
                  </a:lnTo>
                  <a:cubicBezTo>
                    <a:pt x="11875" y="7582"/>
                    <a:pt x="11764" y="8593"/>
                    <a:pt x="12458" y="8764"/>
                  </a:cubicBezTo>
                  <a:cubicBezTo>
                    <a:pt x="12476" y="8768"/>
                    <a:pt x="12494" y="8770"/>
                    <a:pt x="12511" y="8770"/>
                  </a:cubicBezTo>
                  <a:cubicBezTo>
                    <a:pt x="12751" y="8770"/>
                    <a:pt x="12816" y="8401"/>
                    <a:pt x="12552" y="8345"/>
                  </a:cubicBezTo>
                  <a:cubicBezTo>
                    <a:pt x="12346" y="8293"/>
                    <a:pt x="12372" y="7993"/>
                    <a:pt x="12586" y="7993"/>
                  </a:cubicBezTo>
                  <a:lnTo>
                    <a:pt x="13289" y="7993"/>
                  </a:lnTo>
                  <a:lnTo>
                    <a:pt x="13289" y="9767"/>
                  </a:lnTo>
                  <a:cubicBezTo>
                    <a:pt x="13289" y="9818"/>
                    <a:pt x="13246" y="9861"/>
                    <a:pt x="13194" y="9861"/>
                  </a:cubicBezTo>
                  <a:lnTo>
                    <a:pt x="11755" y="9861"/>
                  </a:lnTo>
                  <a:cubicBezTo>
                    <a:pt x="11686" y="9261"/>
                    <a:pt x="11172" y="8816"/>
                    <a:pt x="10573" y="8816"/>
                  </a:cubicBezTo>
                  <a:cubicBezTo>
                    <a:pt x="9964" y="8816"/>
                    <a:pt x="9459" y="9261"/>
                    <a:pt x="9390" y="9861"/>
                  </a:cubicBezTo>
                  <a:lnTo>
                    <a:pt x="7806" y="9861"/>
                  </a:lnTo>
                  <a:lnTo>
                    <a:pt x="7806" y="7274"/>
                  </a:lnTo>
                  <a:close/>
                  <a:moveTo>
                    <a:pt x="3034" y="9244"/>
                  </a:moveTo>
                  <a:cubicBezTo>
                    <a:pt x="3710" y="9244"/>
                    <a:pt x="4053" y="10067"/>
                    <a:pt x="3573" y="10546"/>
                  </a:cubicBezTo>
                  <a:cubicBezTo>
                    <a:pt x="3416" y="10701"/>
                    <a:pt x="3224" y="10770"/>
                    <a:pt x="3037" y="10770"/>
                  </a:cubicBezTo>
                  <a:cubicBezTo>
                    <a:pt x="2645" y="10770"/>
                    <a:pt x="2271" y="10465"/>
                    <a:pt x="2271" y="10007"/>
                  </a:cubicBezTo>
                  <a:cubicBezTo>
                    <a:pt x="2271" y="9587"/>
                    <a:pt x="2614" y="9244"/>
                    <a:pt x="3034" y="9244"/>
                  </a:cubicBezTo>
                  <a:close/>
                  <a:moveTo>
                    <a:pt x="10569" y="9250"/>
                  </a:moveTo>
                  <a:cubicBezTo>
                    <a:pt x="10960" y="9250"/>
                    <a:pt x="11335" y="9552"/>
                    <a:pt x="11335" y="10015"/>
                  </a:cubicBezTo>
                  <a:cubicBezTo>
                    <a:pt x="11327" y="10426"/>
                    <a:pt x="10993" y="10769"/>
                    <a:pt x="10573" y="10769"/>
                  </a:cubicBezTo>
                  <a:lnTo>
                    <a:pt x="10573" y="10778"/>
                  </a:lnTo>
                  <a:cubicBezTo>
                    <a:pt x="9887" y="10778"/>
                    <a:pt x="9553" y="9955"/>
                    <a:pt x="10033" y="9475"/>
                  </a:cubicBezTo>
                  <a:cubicBezTo>
                    <a:pt x="10189" y="9320"/>
                    <a:pt x="10381" y="9250"/>
                    <a:pt x="10569" y="9250"/>
                  </a:cubicBezTo>
                  <a:close/>
                  <a:moveTo>
                    <a:pt x="10598" y="0"/>
                  </a:moveTo>
                  <a:cubicBezTo>
                    <a:pt x="10324" y="0"/>
                    <a:pt x="10102" y="214"/>
                    <a:pt x="10102" y="497"/>
                  </a:cubicBezTo>
                  <a:lnTo>
                    <a:pt x="10102" y="865"/>
                  </a:lnTo>
                  <a:lnTo>
                    <a:pt x="8482" y="865"/>
                  </a:lnTo>
                  <a:cubicBezTo>
                    <a:pt x="8477" y="865"/>
                    <a:pt x="8472" y="865"/>
                    <a:pt x="8466" y="865"/>
                  </a:cubicBezTo>
                  <a:cubicBezTo>
                    <a:pt x="8157" y="865"/>
                    <a:pt x="7900" y="1111"/>
                    <a:pt x="7900" y="1422"/>
                  </a:cubicBezTo>
                  <a:cubicBezTo>
                    <a:pt x="7900" y="1729"/>
                    <a:pt x="8149" y="1980"/>
                    <a:pt x="8452" y="1980"/>
                  </a:cubicBezTo>
                  <a:cubicBezTo>
                    <a:pt x="8462" y="1980"/>
                    <a:pt x="8472" y="1980"/>
                    <a:pt x="8482" y="1979"/>
                  </a:cubicBezTo>
                  <a:lnTo>
                    <a:pt x="10102" y="1979"/>
                  </a:lnTo>
                  <a:lnTo>
                    <a:pt x="10102" y="3170"/>
                  </a:lnTo>
                  <a:lnTo>
                    <a:pt x="8482" y="3170"/>
                  </a:lnTo>
                  <a:cubicBezTo>
                    <a:pt x="8472" y="3170"/>
                    <a:pt x="8462" y="3169"/>
                    <a:pt x="8452" y="3169"/>
                  </a:cubicBezTo>
                  <a:cubicBezTo>
                    <a:pt x="8149" y="3169"/>
                    <a:pt x="7900" y="3420"/>
                    <a:pt x="7900" y="3727"/>
                  </a:cubicBezTo>
                  <a:cubicBezTo>
                    <a:pt x="7900" y="4039"/>
                    <a:pt x="8157" y="4284"/>
                    <a:pt x="8466" y="4284"/>
                  </a:cubicBezTo>
                  <a:cubicBezTo>
                    <a:pt x="8472" y="4284"/>
                    <a:pt x="8477" y="4284"/>
                    <a:pt x="8482" y="4284"/>
                  </a:cubicBezTo>
                  <a:lnTo>
                    <a:pt x="10102" y="4284"/>
                  </a:lnTo>
                  <a:lnTo>
                    <a:pt x="10102" y="4661"/>
                  </a:lnTo>
                  <a:cubicBezTo>
                    <a:pt x="10102" y="4935"/>
                    <a:pt x="10324" y="5149"/>
                    <a:pt x="10598" y="5158"/>
                  </a:cubicBezTo>
                  <a:lnTo>
                    <a:pt x="10924" y="5158"/>
                  </a:lnTo>
                  <a:cubicBezTo>
                    <a:pt x="11164" y="5149"/>
                    <a:pt x="11370" y="4986"/>
                    <a:pt x="11412" y="4746"/>
                  </a:cubicBezTo>
                  <a:lnTo>
                    <a:pt x="11712" y="4746"/>
                  </a:lnTo>
                  <a:cubicBezTo>
                    <a:pt x="12792" y="4746"/>
                    <a:pt x="13666" y="3873"/>
                    <a:pt x="13674" y="2802"/>
                  </a:cubicBezTo>
                  <a:lnTo>
                    <a:pt x="13691" y="2802"/>
                  </a:lnTo>
                  <a:cubicBezTo>
                    <a:pt x="13991" y="2802"/>
                    <a:pt x="14240" y="3042"/>
                    <a:pt x="14240" y="3341"/>
                  </a:cubicBezTo>
                  <a:lnTo>
                    <a:pt x="14240" y="7805"/>
                  </a:lnTo>
                  <a:cubicBezTo>
                    <a:pt x="14240" y="8096"/>
                    <a:pt x="14008" y="8336"/>
                    <a:pt x="13717" y="8345"/>
                  </a:cubicBezTo>
                  <a:lnTo>
                    <a:pt x="13717" y="7479"/>
                  </a:lnTo>
                  <a:cubicBezTo>
                    <a:pt x="13717" y="7128"/>
                    <a:pt x="13426" y="6837"/>
                    <a:pt x="13074" y="6837"/>
                  </a:cubicBezTo>
                  <a:lnTo>
                    <a:pt x="11190" y="6837"/>
                  </a:lnTo>
                  <a:lnTo>
                    <a:pt x="9622" y="5732"/>
                  </a:lnTo>
                  <a:cubicBezTo>
                    <a:pt x="9399" y="5577"/>
                    <a:pt x="9142" y="5492"/>
                    <a:pt x="8876" y="5492"/>
                  </a:cubicBezTo>
                  <a:lnTo>
                    <a:pt x="6066" y="5492"/>
                  </a:lnTo>
                  <a:cubicBezTo>
                    <a:pt x="5775" y="5492"/>
                    <a:pt x="5492" y="5595"/>
                    <a:pt x="5261" y="5774"/>
                  </a:cubicBezTo>
                  <a:lnTo>
                    <a:pt x="3916" y="6837"/>
                  </a:lnTo>
                  <a:lnTo>
                    <a:pt x="3513" y="6837"/>
                  </a:lnTo>
                  <a:cubicBezTo>
                    <a:pt x="3231" y="6837"/>
                    <a:pt x="2957" y="6871"/>
                    <a:pt x="2682" y="6948"/>
                  </a:cubicBezTo>
                  <a:lnTo>
                    <a:pt x="695" y="7479"/>
                  </a:lnTo>
                  <a:cubicBezTo>
                    <a:pt x="284" y="7591"/>
                    <a:pt x="1" y="7959"/>
                    <a:pt x="1" y="8379"/>
                  </a:cubicBezTo>
                  <a:lnTo>
                    <a:pt x="1" y="9767"/>
                  </a:lnTo>
                  <a:cubicBezTo>
                    <a:pt x="1" y="10049"/>
                    <a:pt x="232" y="10289"/>
                    <a:pt x="523" y="10289"/>
                  </a:cubicBezTo>
                  <a:lnTo>
                    <a:pt x="1869" y="10289"/>
                  </a:lnTo>
                  <a:cubicBezTo>
                    <a:pt x="2018" y="10898"/>
                    <a:pt x="2524" y="11202"/>
                    <a:pt x="3029" y="11202"/>
                  </a:cubicBezTo>
                  <a:cubicBezTo>
                    <a:pt x="3535" y="11202"/>
                    <a:pt x="4040" y="10898"/>
                    <a:pt x="4190" y="10289"/>
                  </a:cubicBezTo>
                  <a:lnTo>
                    <a:pt x="5021" y="10289"/>
                  </a:lnTo>
                  <a:cubicBezTo>
                    <a:pt x="5313" y="10289"/>
                    <a:pt x="5313" y="9861"/>
                    <a:pt x="5021" y="9861"/>
                  </a:cubicBezTo>
                  <a:lnTo>
                    <a:pt x="4216" y="9861"/>
                  </a:lnTo>
                  <a:cubicBezTo>
                    <a:pt x="4139" y="9261"/>
                    <a:pt x="3633" y="8816"/>
                    <a:pt x="3034" y="8816"/>
                  </a:cubicBezTo>
                  <a:cubicBezTo>
                    <a:pt x="2425" y="8816"/>
                    <a:pt x="1920" y="9261"/>
                    <a:pt x="1843" y="9861"/>
                  </a:cubicBezTo>
                  <a:lnTo>
                    <a:pt x="523" y="9861"/>
                  </a:lnTo>
                  <a:cubicBezTo>
                    <a:pt x="472" y="9861"/>
                    <a:pt x="429" y="9818"/>
                    <a:pt x="429" y="9775"/>
                  </a:cubicBezTo>
                  <a:lnTo>
                    <a:pt x="429" y="9030"/>
                  </a:lnTo>
                  <a:cubicBezTo>
                    <a:pt x="498" y="9116"/>
                    <a:pt x="601" y="9176"/>
                    <a:pt x="712" y="9193"/>
                  </a:cubicBezTo>
                  <a:cubicBezTo>
                    <a:pt x="746" y="9201"/>
                    <a:pt x="780" y="9201"/>
                    <a:pt x="815" y="9201"/>
                  </a:cubicBezTo>
                  <a:cubicBezTo>
                    <a:pt x="943" y="9201"/>
                    <a:pt x="1063" y="9167"/>
                    <a:pt x="1166" y="9116"/>
                  </a:cubicBezTo>
                  <a:cubicBezTo>
                    <a:pt x="1320" y="9047"/>
                    <a:pt x="1449" y="8944"/>
                    <a:pt x="1552" y="8816"/>
                  </a:cubicBezTo>
                  <a:cubicBezTo>
                    <a:pt x="1802" y="8549"/>
                    <a:pt x="1606" y="8112"/>
                    <a:pt x="1248" y="8112"/>
                  </a:cubicBezTo>
                  <a:cubicBezTo>
                    <a:pt x="1238" y="8112"/>
                    <a:pt x="1228" y="8113"/>
                    <a:pt x="1217" y="8113"/>
                  </a:cubicBezTo>
                  <a:cubicBezTo>
                    <a:pt x="1204" y="8113"/>
                    <a:pt x="1190" y="8112"/>
                    <a:pt x="1176" y="8112"/>
                  </a:cubicBezTo>
                  <a:cubicBezTo>
                    <a:pt x="1027" y="8112"/>
                    <a:pt x="879" y="8153"/>
                    <a:pt x="746" y="8216"/>
                  </a:cubicBezTo>
                  <a:cubicBezTo>
                    <a:pt x="618" y="8268"/>
                    <a:pt x="515" y="8353"/>
                    <a:pt x="429" y="8456"/>
                  </a:cubicBezTo>
                  <a:lnTo>
                    <a:pt x="429" y="8379"/>
                  </a:lnTo>
                  <a:cubicBezTo>
                    <a:pt x="429" y="8156"/>
                    <a:pt x="583" y="7959"/>
                    <a:pt x="806" y="7899"/>
                  </a:cubicBezTo>
                  <a:lnTo>
                    <a:pt x="2802" y="7359"/>
                  </a:lnTo>
                  <a:cubicBezTo>
                    <a:pt x="3034" y="7299"/>
                    <a:pt x="3274" y="7274"/>
                    <a:pt x="3513" y="7274"/>
                  </a:cubicBezTo>
                  <a:lnTo>
                    <a:pt x="7377" y="7274"/>
                  </a:lnTo>
                  <a:lnTo>
                    <a:pt x="7377" y="9861"/>
                  </a:lnTo>
                  <a:lnTo>
                    <a:pt x="6024" y="9861"/>
                  </a:lnTo>
                  <a:cubicBezTo>
                    <a:pt x="5732" y="9861"/>
                    <a:pt x="5732" y="10289"/>
                    <a:pt x="6024" y="10289"/>
                  </a:cubicBezTo>
                  <a:lnTo>
                    <a:pt x="9408" y="10289"/>
                  </a:lnTo>
                  <a:cubicBezTo>
                    <a:pt x="9558" y="10893"/>
                    <a:pt x="10063" y="11195"/>
                    <a:pt x="10568" y="11195"/>
                  </a:cubicBezTo>
                  <a:cubicBezTo>
                    <a:pt x="11074" y="11195"/>
                    <a:pt x="11579" y="10893"/>
                    <a:pt x="11729" y="10289"/>
                  </a:cubicBezTo>
                  <a:lnTo>
                    <a:pt x="13194" y="10289"/>
                  </a:lnTo>
                  <a:cubicBezTo>
                    <a:pt x="13477" y="10289"/>
                    <a:pt x="13717" y="10049"/>
                    <a:pt x="13717" y="9758"/>
                  </a:cubicBezTo>
                  <a:lnTo>
                    <a:pt x="13717" y="8773"/>
                  </a:lnTo>
                  <a:cubicBezTo>
                    <a:pt x="14248" y="8764"/>
                    <a:pt x="14668" y="8327"/>
                    <a:pt x="14668" y="7796"/>
                  </a:cubicBezTo>
                  <a:lnTo>
                    <a:pt x="14668" y="3341"/>
                  </a:lnTo>
                  <a:cubicBezTo>
                    <a:pt x="14668" y="2802"/>
                    <a:pt x="14231" y="2365"/>
                    <a:pt x="13691" y="2365"/>
                  </a:cubicBezTo>
                  <a:lnTo>
                    <a:pt x="13674" y="2365"/>
                  </a:lnTo>
                  <a:cubicBezTo>
                    <a:pt x="13674" y="1285"/>
                    <a:pt x="12792" y="403"/>
                    <a:pt x="11712" y="403"/>
                  </a:cubicBezTo>
                  <a:lnTo>
                    <a:pt x="11412" y="403"/>
                  </a:lnTo>
                  <a:cubicBezTo>
                    <a:pt x="11370" y="163"/>
                    <a:pt x="11164" y="0"/>
                    <a:pt x="10924"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 name="Google Shape;1922;p70"/>
            <p:cNvSpPr/>
            <p:nvPr/>
          </p:nvSpPr>
          <p:spPr>
            <a:xfrm>
              <a:off x="1064402" y="3125646"/>
              <a:ext cx="27807" cy="11046"/>
            </a:xfrm>
            <a:custGeom>
              <a:avLst/>
              <a:gdLst/>
              <a:ahLst/>
              <a:cxnLst/>
              <a:rect l="l" t="t" r="r" b="b"/>
              <a:pathLst>
                <a:path w="1080" h="429" extrusionOk="0">
                  <a:moveTo>
                    <a:pt x="291" y="0"/>
                  </a:moveTo>
                  <a:cubicBezTo>
                    <a:pt x="0" y="0"/>
                    <a:pt x="0" y="428"/>
                    <a:pt x="291" y="428"/>
                  </a:cubicBezTo>
                  <a:lnTo>
                    <a:pt x="788" y="428"/>
                  </a:lnTo>
                  <a:cubicBezTo>
                    <a:pt x="1079" y="428"/>
                    <a:pt x="1079" y="0"/>
                    <a:pt x="788"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 name="Google Shape;1923;p70"/>
            <p:cNvSpPr/>
            <p:nvPr/>
          </p:nvSpPr>
          <p:spPr>
            <a:xfrm>
              <a:off x="978585" y="3171529"/>
              <a:ext cx="15680" cy="13672"/>
            </a:xfrm>
            <a:custGeom>
              <a:avLst/>
              <a:gdLst/>
              <a:ahLst/>
              <a:cxnLst/>
              <a:rect l="l" t="t" r="r" b="b"/>
              <a:pathLst>
                <a:path w="609" h="531" extrusionOk="0">
                  <a:moveTo>
                    <a:pt x="352" y="0"/>
                  </a:moveTo>
                  <a:cubicBezTo>
                    <a:pt x="112" y="0"/>
                    <a:pt x="0" y="283"/>
                    <a:pt x="163" y="454"/>
                  </a:cubicBezTo>
                  <a:cubicBezTo>
                    <a:pt x="216" y="507"/>
                    <a:pt x="282" y="531"/>
                    <a:pt x="346" y="531"/>
                  </a:cubicBezTo>
                  <a:cubicBezTo>
                    <a:pt x="480" y="531"/>
                    <a:pt x="609" y="428"/>
                    <a:pt x="609" y="266"/>
                  </a:cubicBezTo>
                  <a:cubicBezTo>
                    <a:pt x="609" y="120"/>
                    <a:pt x="497" y="0"/>
                    <a:pt x="35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 name="Google Shape;1924;p70"/>
            <p:cNvSpPr/>
            <p:nvPr/>
          </p:nvSpPr>
          <p:spPr>
            <a:xfrm>
              <a:off x="1172696" y="3171529"/>
              <a:ext cx="15912" cy="13672"/>
            </a:xfrm>
            <a:custGeom>
              <a:avLst/>
              <a:gdLst/>
              <a:ahLst/>
              <a:cxnLst/>
              <a:rect l="l" t="t" r="r" b="b"/>
              <a:pathLst>
                <a:path w="618" h="531" extrusionOk="0">
                  <a:moveTo>
                    <a:pt x="352" y="0"/>
                  </a:moveTo>
                  <a:cubicBezTo>
                    <a:pt x="112" y="0"/>
                    <a:pt x="1" y="283"/>
                    <a:pt x="163" y="454"/>
                  </a:cubicBezTo>
                  <a:cubicBezTo>
                    <a:pt x="216" y="507"/>
                    <a:pt x="283" y="531"/>
                    <a:pt x="348" y="531"/>
                  </a:cubicBezTo>
                  <a:cubicBezTo>
                    <a:pt x="485" y="531"/>
                    <a:pt x="617" y="428"/>
                    <a:pt x="617" y="266"/>
                  </a:cubicBezTo>
                  <a:cubicBezTo>
                    <a:pt x="617" y="120"/>
                    <a:pt x="497" y="0"/>
                    <a:pt x="35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25" name="Google Shape;1925;p70"/>
          <p:cNvGrpSpPr/>
          <p:nvPr/>
        </p:nvGrpSpPr>
        <p:grpSpPr>
          <a:xfrm>
            <a:off x="4031235" y="1712521"/>
            <a:ext cx="410312" cy="377458"/>
            <a:chOff x="4031235" y="1712521"/>
            <a:chExt cx="410312" cy="377458"/>
          </a:xfrm>
        </p:grpSpPr>
        <p:sp>
          <p:nvSpPr>
            <p:cNvPr id="1926" name="Google Shape;1926;p70"/>
            <p:cNvSpPr/>
            <p:nvPr/>
          </p:nvSpPr>
          <p:spPr>
            <a:xfrm>
              <a:off x="4158736" y="1928928"/>
              <a:ext cx="159943" cy="127090"/>
            </a:xfrm>
            <a:custGeom>
              <a:avLst/>
              <a:gdLst/>
              <a:ahLst/>
              <a:cxnLst/>
              <a:rect l="l" t="t" r="r" b="b"/>
              <a:pathLst>
                <a:path w="6212" h="4936" extrusionOk="0">
                  <a:moveTo>
                    <a:pt x="3555" y="1"/>
                  </a:moveTo>
                  <a:cubicBezTo>
                    <a:pt x="3496" y="1"/>
                    <a:pt x="3435" y="26"/>
                    <a:pt x="3385" y="88"/>
                  </a:cubicBezTo>
                  <a:lnTo>
                    <a:pt x="2151" y="1502"/>
                  </a:lnTo>
                  <a:cubicBezTo>
                    <a:pt x="2125" y="1519"/>
                    <a:pt x="2100" y="1536"/>
                    <a:pt x="2074" y="1536"/>
                  </a:cubicBezTo>
                  <a:lnTo>
                    <a:pt x="934" y="1536"/>
                  </a:lnTo>
                  <a:cubicBezTo>
                    <a:pt x="746" y="1536"/>
                    <a:pt x="575" y="1630"/>
                    <a:pt x="480" y="1784"/>
                  </a:cubicBezTo>
                  <a:lnTo>
                    <a:pt x="138" y="2307"/>
                  </a:lnTo>
                  <a:cubicBezTo>
                    <a:pt x="1" y="2521"/>
                    <a:pt x="26" y="2804"/>
                    <a:pt x="206" y="2992"/>
                  </a:cubicBezTo>
                  <a:lnTo>
                    <a:pt x="874" y="3652"/>
                  </a:lnTo>
                  <a:cubicBezTo>
                    <a:pt x="985" y="3763"/>
                    <a:pt x="1129" y="3817"/>
                    <a:pt x="1270" y="3817"/>
                  </a:cubicBezTo>
                  <a:cubicBezTo>
                    <a:pt x="1457" y="3817"/>
                    <a:pt x="1641" y="3724"/>
                    <a:pt x="1748" y="3549"/>
                  </a:cubicBezTo>
                  <a:cubicBezTo>
                    <a:pt x="1845" y="3380"/>
                    <a:pt x="2023" y="3283"/>
                    <a:pt x="2210" y="3283"/>
                  </a:cubicBezTo>
                  <a:cubicBezTo>
                    <a:pt x="2287" y="3283"/>
                    <a:pt x="2367" y="3300"/>
                    <a:pt x="2442" y="3335"/>
                  </a:cubicBezTo>
                  <a:lnTo>
                    <a:pt x="5775" y="4903"/>
                  </a:lnTo>
                  <a:cubicBezTo>
                    <a:pt x="5815" y="4925"/>
                    <a:pt x="5854" y="4935"/>
                    <a:pt x="5890" y="4935"/>
                  </a:cubicBezTo>
                  <a:cubicBezTo>
                    <a:pt x="6099" y="4935"/>
                    <a:pt x="6212" y="4602"/>
                    <a:pt x="5963" y="4500"/>
                  </a:cubicBezTo>
                  <a:lnTo>
                    <a:pt x="2631" y="2941"/>
                  </a:lnTo>
                  <a:cubicBezTo>
                    <a:pt x="2496" y="2877"/>
                    <a:pt x="2353" y="2847"/>
                    <a:pt x="2211" y="2847"/>
                  </a:cubicBezTo>
                  <a:cubicBezTo>
                    <a:pt x="1876" y="2847"/>
                    <a:pt x="1552" y="3017"/>
                    <a:pt x="1371" y="3318"/>
                  </a:cubicBezTo>
                  <a:cubicBezTo>
                    <a:pt x="1347" y="3357"/>
                    <a:pt x="1306" y="3377"/>
                    <a:pt x="1265" y="3377"/>
                  </a:cubicBezTo>
                  <a:cubicBezTo>
                    <a:pt x="1235" y="3377"/>
                    <a:pt x="1205" y="3366"/>
                    <a:pt x="1183" y="3344"/>
                  </a:cubicBezTo>
                  <a:lnTo>
                    <a:pt x="515" y="2675"/>
                  </a:lnTo>
                  <a:cubicBezTo>
                    <a:pt x="489" y="2641"/>
                    <a:pt x="480" y="2590"/>
                    <a:pt x="506" y="2547"/>
                  </a:cubicBezTo>
                  <a:lnTo>
                    <a:pt x="849" y="2016"/>
                  </a:lnTo>
                  <a:cubicBezTo>
                    <a:pt x="866" y="1990"/>
                    <a:pt x="900" y="1973"/>
                    <a:pt x="934" y="1973"/>
                  </a:cubicBezTo>
                  <a:lnTo>
                    <a:pt x="2065" y="1973"/>
                  </a:lnTo>
                  <a:cubicBezTo>
                    <a:pt x="2228" y="1973"/>
                    <a:pt x="2374" y="1904"/>
                    <a:pt x="2476" y="1784"/>
                  </a:cubicBezTo>
                  <a:lnTo>
                    <a:pt x="3719" y="379"/>
                  </a:lnTo>
                  <a:cubicBezTo>
                    <a:pt x="3878" y="214"/>
                    <a:pt x="3725" y="1"/>
                    <a:pt x="3555"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 name="Google Shape;1927;p70"/>
            <p:cNvSpPr/>
            <p:nvPr/>
          </p:nvSpPr>
          <p:spPr>
            <a:xfrm>
              <a:off x="4031235" y="1712521"/>
              <a:ext cx="410312" cy="377458"/>
            </a:xfrm>
            <a:custGeom>
              <a:avLst/>
              <a:gdLst/>
              <a:ahLst/>
              <a:cxnLst/>
              <a:rect l="l" t="t" r="r" b="b"/>
              <a:pathLst>
                <a:path w="15936" h="14660" extrusionOk="0">
                  <a:moveTo>
                    <a:pt x="9245" y="2942"/>
                  </a:moveTo>
                  <a:cubicBezTo>
                    <a:pt x="9270" y="2942"/>
                    <a:pt x="9296" y="2950"/>
                    <a:pt x="9313" y="2967"/>
                  </a:cubicBezTo>
                  <a:lnTo>
                    <a:pt x="9862" y="3516"/>
                  </a:lnTo>
                  <a:cubicBezTo>
                    <a:pt x="9922" y="3575"/>
                    <a:pt x="9939" y="3670"/>
                    <a:pt x="9904" y="3747"/>
                  </a:cubicBezTo>
                  <a:lnTo>
                    <a:pt x="9784" y="4021"/>
                  </a:lnTo>
                  <a:cubicBezTo>
                    <a:pt x="9753" y="4104"/>
                    <a:pt x="9675" y="4149"/>
                    <a:pt x="9595" y="4149"/>
                  </a:cubicBezTo>
                  <a:cubicBezTo>
                    <a:pt x="9543" y="4149"/>
                    <a:pt x="9491" y="4130"/>
                    <a:pt x="9450" y="4090"/>
                  </a:cubicBezTo>
                  <a:lnTo>
                    <a:pt x="8842" y="3481"/>
                  </a:lnTo>
                  <a:cubicBezTo>
                    <a:pt x="8808" y="3438"/>
                    <a:pt x="8808" y="3387"/>
                    <a:pt x="8842" y="3353"/>
                  </a:cubicBezTo>
                  <a:lnTo>
                    <a:pt x="9185" y="2976"/>
                  </a:lnTo>
                  <a:cubicBezTo>
                    <a:pt x="9193" y="2959"/>
                    <a:pt x="9219" y="2942"/>
                    <a:pt x="9245" y="2942"/>
                  </a:cubicBezTo>
                  <a:close/>
                  <a:moveTo>
                    <a:pt x="8558" y="436"/>
                  </a:moveTo>
                  <a:cubicBezTo>
                    <a:pt x="8840" y="436"/>
                    <a:pt x="9120" y="454"/>
                    <a:pt x="9399" y="483"/>
                  </a:cubicBezTo>
                  <a:cubicBezTo>
                    <a:pt x="10127" y="568"/>
                    <a:pt x="10838" y="774"/>
                    <a:pt x="11506" y="1082"/>
                  </a:cubicBezTo>
                  <a:cubicBezTo>
                    <a:pt x="11635" y="1142"/>
                    <a:pt x="11755" y="1202"/>
                    <a:pt x="11875" y="1271"/>
                  </a:cubicBezTo>
                  <a:cubicBezTo>
                    <a:pt x="12971" y="1871"/>
                    <a:pt x="13897" y="2762"/>
                    <a:pt x="14531" y="3841"/>
                  </a:cubicBezTo>
                  <a:lnTo>
                    <a:pt x="12792" y="5435"/>
                  </a:lnTo>
                  <a:cubicBezTo>
                    <a:pt x="12701" y="5517"/>
                    <a:pt x="12593" y="5554"/>
                    <a:pt x="12488" y="5554"/>
                  </a:cubicBezTo>
                  <a:cubicBezTo>
                    <a:pt x="12257" y="5554"/>
                    <a:pt x="12038" y="5374"/>
                    <a:pt x="12038" y="5109"/>
                  </a:cubicBezTo>
                  <a:lnTo>
                    <a:pt x="12038" y="4004"/>
                  </a:lnTo>
                  <a:cubicBezTo>
                    <a:pt x="12038" y="3764"/>
                    <a:pt x="11952" y="3541"/>
                    <a:pt x="11781" y="3370"/>
                  </a:cubicBezTo>
                  <a:lnTo>
                    <a:pt x="10341" y="1931"/>
                  </a:lnTo>
                  <a:cubicBezTo>
                    <a:pt x="10170" y="1759"/>
                    <a:pt x="9947" y="1674"/>
                    <a:pt x="9707" y="1674"/>
                  </a:cubicBezTo>
                  <a:lnTo>
                    <a:pt x="6169" y="1674"/>
                  </a:lnTo>
                  <a:cubicBezTo>
                    <a:pt x="6109" y="1674"/>
                    <a:pt x="6066" y="1622"/>
                    <a:pt x="6066" y="1562"/>
                  </a:cubicBezTo>
                  <a:lnTo>
                    <a:pt x="6066" y="920"/>
                  </a:lnTo>
                  <a:cubicBezTo>
                    <a:pt x="6735" y="654"/>
                    <a:pt x="7437" y="500"/>
                    <a:pt x="8157" y="448"/>
                  </a:cubicBezTo>
                  <a:cubicBezTo>
                    <a:pt x="8291" y="440"/>
                    <a:pt x="8425" y="436"/>
                    <a:pt x="8558" y="436"/>
                  </a:cubicBezTo>
                  <a:close/>
                  <a:moveTo>
                    <a:pt x="15405" y="6300"/>
                  </a:moveTo>
                  <a:cubicBezTo>
                    <a:pt x="15413" y="6343"/>
                    <a:pt x="15422" y="6394"/>
                    <a:pt x="15422" y="6445"/>
                  </a:cubicBezTo>
                  <a:lnTo>
                    <a:pt x="15422" y="6454"/>
                  </a:lnTo>
                  <a:cubicBezTo>
                    <a:pt x="15430" y="6505"/>
                    <a:pt x="15439" y="6548"/>
                    <a:pt x="15439" y="6591"/>
                  </a:cubicBezTo>
                  <a:lnTo>
                    <a:pt x="15439" y="6643"/>
                  </a:lnTo>
                  <a:cubicBezTo>
                    <a:pt x="15447" y="6685"/>
                    <a:pt x="15447" y="6720"/>
                    <a:pt x="15447" y="6762"/>
                  </a:cubicBezTo>
                  <a:lnTo>
                    <a:pt x="15447" y="6805"/>
                  </a:lnTo>
                  <a:cubicBezTo>
                    <a:pt x="15456" y="6848"/>
                    <a:pt x="15456" y="6900"/>
                    <a:pt x="15464" y="6951"/>
                  </a:cubicBezTo>
                  <a:lnTo>
                    <a:pt x="15464" y="7002"/>
                  </a:lnTo>
                  <a:lnTo>
                    <a:pt x="15464" y="7114"/>
                  </a:lnTo>
                  <a:lnTo>
                    <a:pt x="15464" y="7165"/>
                  </a:lnTo>
                  <a:lnTo>
                    <a:pt x="15464" y="7319"/>
                  </a:lnTo>
                  <a:lnTo>
                    <a:pt x="15464" y="7482"/>
                  </a:lnTo>
                  <a:lnTo>
                    <a:pt x="15464" y="7534"/>
                  </a:lnTo>
                  <a:lnTo>
                    <a:pt x="15464" y="7645"/>
                  </a:lnTo>
                  <a:lnTo>
                    <a:pt x="15464" y="7705"/>
                  </a:lnTo>
                  <a:cubicBezTo>
                    <a:pt x="15464" y="7739"/>
                    <a:pt x="15464" y="7773"/>
                    <a:pt x="15456" y="7799"/>
                  </a:cubicBezTo>
                  <a:cubicBezTo>
                    <a:pt x="15447" y="7833"/>
                    <a:pt x="15456" y="7851"/>
                    <a:pt x="15456" y="7868"/>
                  </a:cubicBezTo>
                  <a:cubicBezTo>
                    <a:pt x="15456" y="7893"/>
                    <a:pt x="15456" y="7928"/>
                    <a:pt x="15447" y="7962"/>
                  </a:cubicBezTo>
                  <a:cubicBezTo>
                    <a:pt x="15447" y="8013"/>
                    <a:pt x="15439" y="8056"/>
                    <a:pt x="15430" y="8108"/>
                  </a:cubicBezTo>
                  <a:lnTo>
                    <a:pt x="15430" y="8167"/>
                  </a:lnTo>
                  <a:cubicBezTo>
                    <a:pt x="15430" y="8193"/>
                    <a:pt x="15422" y="8227"/>
                    <a:pt x="15413" y="8262"/>
                  </a:cubicBezTo>
                  <a:lnTo>
                    <a:pt x="15405" y="8313"/>
                  </a:lnTo>
                  <a:cubicBezTo>
                    <a:pt x="15405" y="8347"/>
                    <a:pt x="15396" y="8382"/>
                    <a:pt x="15387" y="8416"/>
                  </a:cubicBezTo>
                  <a:lnTo>
                    <a:pt x="15387" y="8450"/>
                  </a:lnTo>
                  <a:cubicBezTo>
                    <a:pt x="15370" y="8579"/>
                    <a:pt x="15345" y="8699"/>
                    <a:pt x="15319" y="8819"/>
                  </a:cubicBezTo>
                  <a:lnTo>
                    <a:pt x="15319" y="8836"/>
                  </a:lnTo>
                  <a:cubicBezTo>
                    <a:pt x="15310" y="8870"/>
                    <a:pt x="15302" y="8913"/>
                    <a:pt x="15293" y="8947"/>
                  </a:cubicBezTo>
                  <a:lnTo>
                    <a:pt x="15276" y="8990"/>
                  </a:lnTo>
                  <a:cubicBezTo>
                    <a:pt x="15267" y="9024"/>
                    <a:pt x="15259" y="9050"/>
                    <a:pt x="15250" y="9084"/>
                  </a:cubicBezTo>
                  <a:lnTo>
                    <a:pt x="15242" y="9136"/>
                  </a:lnTo>
                  <a:cubicBezTo>
                    <a:pt x="15233" y="9170"/>
                    <a:pt x="15225" y="9196"/>
                    <a:pt x="15216" y="9230"/>
                  </a:cubicBezTo>
                  <a:cubicBezTo>
                    <a:pt x="15207" y="9256"/>
                    <a:pt x="15199" y="9290"/>
                    <a:pt x="15182" y="9324"/>
                  </a:cubicBezTo>
                  <a:lnTo>
                    <a:pt x="15165" y="9401"/>
                  </a:lnTo>
                  <a:cubicBezTo>
                    <a:pt x="15147" y="9444"/>
                    <a:pt x="15139" y="9478"/>
                    <a:pt x="15122" y="9513"/>
                  </a:cubicBezTo>
                  <a:lnTo>
                    <a:pt x="15113" y="9547"/>
                  </a:lnTo>
                  <a:cubicBezTo>
                    <a:pt x="15096" y="9590"/>
                    <a:pt x="15088" y="9632"/>
                    <a:pt x="15070" y="9675"/>
                  </a:cubicBezTo>
                  <a:lnTo>
                    <a:pt x="15062" y="9692"/>
                  </a:lnTo>
                  <a:cubicBezTo>
                    <a:pt x="14831" y="10309"/>
                    <a:pt x="14514" y="10892"/>
                    <a:pt x="14119" y="11423"/>
                  </a:cubicBezTo>
                  <a:lnTo>
                    <a:pt x="14119" y="10978"/>
                  </a:lnTo>
                  <a:cubicBezTo>
                    <a:pt x="14119" y="10686"/>
                    <a:pt x="13880" y="10438"/>
                    <a:pt x="13580" y="10438"/>
                  </a:cubicBezTo>
                  <a:lnTo>
                    <a:pt x="12971" y="10429"/>
                  </a:lnTo>
                  <a:cubicBezTo>
                    <a:pt x="12517" y="10421"/>
                    <a:pt x="12149" y="10052"/>
                    <a:pt x="12149" y="9590"/>
                  </a:cubicBezTo>
                  <a:lnTo>
                    <a:pt x="12149" y="8287"/>
                  </a:lnTo>
                  <a:cubicBezTo>
                    <a:pt x="12149" y="8193"/>
                    <a:pt x="12192" y="8099"/>
                    <a:pt x="12252" y="8030"/>
                  </a:cubicBezTo>
                  <a:lnTo>
                    <a:pt x="13888" y="6403"/>
                  </a:lnTo>
                  <a:cubicBezTo>
                    <a:pt x="13948" y="6334"/>
                    <a:pt x="14042" y="6300"/>
                    <a:pt x="14137" y="6300"/>
                  </a:cubicBezTo>
                  <a:close/>
                  <a:moveTo>
                    <a:pt x="8602" y="1"/>
                  </a:moveTo>
                  <a:cubicBezTo>
                    <a:pt x="8437" y="1"/>
                    <a:pt x="8272" y="7"/>
                    <a:pt x="8105" y="20"/>
                  </a:cubicBezTo>
                  <a:cubicBezTo>
                    <a:pt x="7300" y="72"/>
                    <a:pt x="6503" y="260"/>
                    <a:pt x="5758" y="577"/>
                  </a:cubicBezTo>
                  <a:lnTo>
                    <a:pt x="5749" y="586"/>
                  </a:lnTo>
                  <a:cubicBezTo>
                    <a:pt x="4439" y="1134"/>
                    <a:pt x="3325" y="2059"/>
                    <a:pt x="2528" y="3233"/>
                  </a:cubicBezTo>
                  <a:cubicBezTo>
                    <a:pt x="2418" y="3404"/>
                    <a:pt x="2565" y="3575"/>
                    <a:pt x="2721" y="3575"/>
                  </a:cubicBezTo>
                  <a:cubicBezTo>
                    <a:pt x="2783" y="3575"/>
                    <a:pt x="2847" y="3548"/>
                    <a:pt x="2896" y="3481"/>
                  </a:cubicBezTo>
                  <a:cubicBezTo>
                    <a:pt x="3582" y="2462"/>
                    <a:pt x="4524" y="1648"/>
                    <a:pt x="5621" y="1125"/>
                  </a:cubicBezTo>
                  <a:lnTo>
                    <a:pt x="5621" y="1571"/>
                  </a:lnTo>
                  <a:cubicBezTo>
                    <a:pt x="5621" y="1871"/>
                    <a:pt x="5869" y="2119"/>
                    <a:pt x="6169" y="2119"/>
                  </a:cubicBezTo>
                  <a:lnTo>
                    <a:pt x="9716" y="2119"/>
                  </a:lnTo>
                  <a:cubicBezTo>
                    <a:pt x="9725" y="2118"/>
                    <a:pt x="9733" y="2118"/>
                    <a:pt x="9742" y="2118"/>
                  </a:cubicBezTo>
                  <a:cubicBezTo>
                    <a:pt x="9852" y="2118"/>
                    <a:pt x="9953" y="2168"/>
                    <a:pt x="10033" y="2248"/>
                  </a:cubicBezTo>
                  <a:lnTo>
                    <a:pt x="11472" y="3687"/>
                  </a:lnTo>
                  <a:cubicBezTo>
                    <a:pt x="11558" y="3773"/>
                    <a:pt x="11609" y="3892"/>
                    <a:pt x="11609" y="4012"/>
                  </a:cubicBezTo>
                  <a:lnTo>
                    <a:pt x="11609" y="5109"/>
                  </a:lnTo>
                  <a:cubicBezTo>
                    <a:pt x="11603" y="5640"/>
                    <a:pt x="12040" y="6000"/>
                    <a:pt x="12497" y="6000"/>
                  </a:cubicBezTo>
                  <a:cubicBezTo>
                    <a:pt x="12704" y="6000"/>
                    <a:pt x="12915" y="5926"/>
                    <a:pt x="13091" y="5760"/>
                  </a:cubicBezTo>
                  <a:lnTo>
                    <a:pt x="14745" y="4244"/>
                  </a:lnTo>
                  <a:cubicBezTo>
                    <a:pt x="15002" y="4758"/>
                    <a:pt x="15199" y="5297"/>
                    <a:pt x="15319" y="5863"/>
                  </a:cubicBezTo>
                  <a:lnTo>
                    <a:pt x="14128" y="5863"/>
                  </a:lnTo>
                  <a:cubicBezTo>
                    <a:pt x="14119" y="5863"/>
                    <a:pt x="14109" y="5862"/>
                    <a:pt x="14100" y="5862"/>
                  </a:cubicBezTo>
                  <a:cubicBezTo>
                    <a:pt x="13904" y="5862"/>
                    <a:pt x="13710" y="5947"/>
                    <a:pt x="13571" y="6094"/>
                  </a:cubicBezTo>
                  <a:lnTo>
                    <a:pt x="11935" y="7722"/>
                  </a:lnTo>
                  <a:cubicBezTo>
                    <a:pt x="11789" y="7868"/>
                    <a:pt x="11703" y="8073"/>
                    <a:pt x="11703" y="8287"/>
                  </a:cubicBezTo>
                  <a:lnTo>
                    <a:pt x="11703" y="9590"/>
                  </a:lnTo>
                  <a:cubicBezTo>
                    <a:pt x="11712" y="10292"/>
                    <a:pt x="12269" y="10858"/>
                    <a:pt x="12963" y="10866"/>
                  </a:cubicBezTo>
                  <a:lnTo>
                    <a:pt x="13571" y="10875"/>
                  </a:lnTo>
                  <a:cubicBezTo>
                    <a:pt x="13631" y="10883"/>
                    <a:pt x="13674" y="10926"/>
                    <a:pt x="13674" y="10986"/>
                  </a:cubicBezTo>
                  <a:lnTo>
                    <a:pt x="13674" y="11963"/>
                  </a:lnTo>
                  <a:cubicBezTo>
                    <a:pt x="12344" y="13422"/>
                    <a:pt x="10489" y="14208"/>
                    <a:pt x="8596" y="14208"/>
                  </a:cubicBezTo>
                  <a:cubicBezTo>
                    <a:pt x="7722" y="14208"/>
                    <a:pt x="6840" y="14040"/>
                    <a:pt x="5998" y="13693"/>
                  </a:cubicBezTo>
                  <a:lnTo>
                    <a:pt x="5844" y="13548"/>
                  </a:lnTo>
                  <a:cubicBezTo>
                    <a:pt x="5801" y="13505"/>
                    <a:pt x="5792" y="13436"/>
                    <a:pt x="5826" y="13385"/>
                  </a:cubicBezTo>
                  <a:lnTo>
                    <a:pt x="5921" y="13222"/>
                  </a:lnTo>
                  <a:cubicBezTo>
                    <a:pt x="6058" y="12999"/>
                    <a:pt x="6023" y="12717"/>
                    <a:pt x="5835" y="12537"/>
                  </a:cubicBezTo>
                  <a:lnTo>
                    <a:pt x="4336" y="11037"/>
                  </a:lnTo>
                  <a:cubicBezTo>
                    <a:pt x="3899" y="10601"/>
                    <a:pt x="3659" y="10018"/>
                    <a:pt x="3659" y="9410"/>
                  </a:cubicBezTo>
                  <a:lnTo>
                    <a:pt x="3659" y="7105"/>
                  </a:lnTo>
                  <a:cubicBezTo>
                    <a:pt x="3659" y="7037"/>
                    <a:pt x="3685" y="6968"/>
                    <a:pt x="3719" y="6917"/>
                  </a:cubicBezTo>
                  <a:lnTo>
                    <a:pt x="4353" y="5957"/>
                  </a:lnTo>
                  <a:cubicBezTo>
                    <a:pt x="4413" y="5871"/>
                    <a:pt x="4447" y="5769"/>
                    <a:pt x="4447" y="5666"/>
                  </a:cubicBezTo>
                  <a:lnTo>
                    <a:pt x="4473" y="3875"/>
                  </a:lnTo>
                  <a:cubicBezTo>
                    <a:pt x="4481" y="3421"/>
                    <a:pt x="4841" y="3061"/>
                    <a:pt x="5295" y="3061"/>
                  </a:cubicBezTo>
                  <a:lnTo>
                    <a:pt x="7925" y="3061"/>
                  </a:lnTo>
                  <a:cubicBezTo>
                    <a:pt x="8002" y="3070"/>
                    <a:pt x="8045" y="3156"/>
                    <a:pt x="7994" y="3216"/>
                  </a:cubicBezTo>
                  <a:lnTo>
                    <a:pt x="6983" y="4287"/>
                  </a:lnTo>
                  <a:cubicBezTo>
                    <a:pt x="6777" y="4492"/>
                    <a:pt x="6777" y="4835"/>
                    <a:pt x="6983" y="5049"/>
                  </a:cubicBezTo>
                  <a:lnTo>
                    <a:pt x="7411" y="5477"/>
                  </a:lnTo>
                  <a:cubicBezTo>
                    <a:pt x="7518" y="5584"/>
                    <a:pt x="7658" y="5638"/>
                    <a:pt x="7797" y="5638"/>
                  </a:cubicBezTo>
                  <a:cubicBezTo>
                    <a:pt x="7936" y="5638"/>
                    <a:pt x="8075" y="5584"/>
                    <a:pt x="8182" y="5477"/>
                  </a:cubicBezTo>
                  <a:cubicBezTo>
                    <a:pt x="8200" y="5456"/>
                    <a:pt x="8225" y="5445"/>
                    <a:pt x="8252" y="5445"/>
                  </a:cubicBezTo>
                  <a:cubicBezTo>
                    <a:pt x="8279" y="5445"/>
                    <a:pt x="8307" y="5456"/>
                    <a:pt x="8328" y="5477"/>
                  </a:cubicBezTo>
                  <a:lnTo>
                    <a:pt x="9185" y="6386"/>
                  </a:lnTo>
                  <a:cubicBezTo>
                    <a:pt x="9476" y="6703"/>
                    <a:pt x="9485" y="7191"/>
                    <a:pt x="9202" y="7508"/>
                  </a:cubicBezTo>
                  <a:lnTo>
                    <a:pt x="9005" y="7731"/>
                  </a:lnTo>
                  <a:cubicBezTo>
                    <a:pt x="8846" y="7896"/>
                    <a:pt x="8999" y="8109"/>
                    <a:pt x="9169" y="8109"/>
                  </a:cubicBezTo>
                  <a:cubicBezTo>
                    <a:pt x="9228" y="8109"/>
                    <a:pt x="9288" y="8083"/>
                    <a:pt x="9339" y="8022"/>
                  </a:cubicBezTo>
                  <a:lnTo>
                    <a:pt x="9527" y="7799"/>
                  </a:lnTo>
                  <a:cubicBezTo>
                    <a:pt x="9973" y="7311"/>
                    <a:pt x="9956" y="6565"/>
                    <a:pt x="9502" y="6086"/>
                  </a:cubicBezTo>
                  <a:lnTo>
                    <a:pt x="8645" y="5178"/>
                  </a:lnTo>
                  <a:cubicBezTo>
                    <a:pt x="8539" y="5063"/>
                    <a:pt x="8392" y="5005"/>
                    <a:pt x="8246" y="5005"/>
                  </a:cubicBezTo>
                  <a:cubicBezTo>
                    <a:pt x="8108" y="5005"/>
                    <a:pt x="7969" y="5056"/>
                    <a:pt x="7865" y="5160"/>
                  </a:cubicBezTo>
                  <a:cubicBezTo>
                    <a:pt x="7848" y="5182"/>
                    <a:pt x="7823" y="5193"/>
                    <a:pt x="7796" y="5193"/>
                  </a:cubicBezTo>
                  <a:cubicBezTo>
                    <a:pt x="7769" y="5193"/>
                    <a:pt x="7741" y="5182"/>
                    <a:pt x="7720" y="5160"/>
                  </a:cubicBezTo>
                  <a:lnTo>
                    <a:pt x="7291" y="4732"/>
                  </a:lnTo>
                  <a:cubicBezTo>
                    <a:pt x="7257" y="4698"/>
                    <a:pt x="7257" y="4629"/>
                    <a:pt x="7291" y="4595"/>
                  </a:cubicBezTo>
                  <a:lnTo>
                    <a:pt x="8311" y="3524"/>
                  </a:lnTo>
                  <a:cubicBezTo>
                    <a:pt x="8328" y="3498"/>
                    <a:pt x="8354" y="3464"/>
                    <a:pt x="8371" y="3438"/>
                  </a:cubicBezTo>
                  <a:cubicBezTo>
                    <a:pt x="8379" y="3575"/>
                    <a:pt x="8431" y="3704"/>
                    <a:pt x="8525" y="3798"/>
                  </a:cubicBezTo>
                  <a:lnTo>
                    <a:pt x="9133" y="4407"/>
                  </a:lnTo>
                  <a:cubicBezTo>
                    <a:pt x="9263" y="4536"/>
                    <a:pt x="9430" y="4598"/>
                    <a:pt x="9594" y="4598"/>
                  </a:cubicBezTo>
                  <a:cubicBezTo>
                    <a:pt x="9842" y="4598"/>
                    <a:pt x="10084" y="4458"/>
                    <a:pt x="10187" y="4201"/>
                  </a:cubicBezTo>
                  <a:lnTo>
                    <a:pt x="10307" y="3918"/>
                  </a:lnTo>
                  <a:cubicBezTo>
                    <a:pt x="10410" y="3678"/>
                    <a:pt x="10358" y="3404"/>
                    <a:pt x="10170" y="3216"/>
                  </a:cubicBezTo>
                  <a:lnTo>
                    <a:pt x="9622" y="2667"/>
                  </a:lnTo>
                  <a:cubicBezTo>
                    <a:pt x="9514" y="2563"/>
                    <a:pt x="9375" y="2512"/>
                    <a:pt x="9238" y="2512"/>
                  </a:cubicBezTo>
                  <a:cubicBezTo>
                    <a:pt x="9092" y="2512"/>
                    <a:pt x="8948" y="2570"/>
                    <a:pt x="8842" y="2685"/>
                  </a:cubicBezTo>
                  <a:lnTo>
                    <a:pt x="8508" y="3061"/>
                  </a:lnTo>
                  <a:cubicBezTo>
                    <a:pt x="8491" y="3087"/>
                    <a:pt x="8465" y="3113"/>
                    <a:pt x="8448" y="3139"/>
                  </a:cubicBezTo>
                  <a:lnTo>
                    <a:pt x="8448" y="3104"/>
                  </a:lnTo>
                  <a:cubicBezTo>
                    <a:pt x="8422" y="2839"/>
                    <a:pt x="8200" y="2633"/>
                    <a:pt x="7925" y="2625"/>
                  </a:cubicBezTo>
                  <a:lnTo>
                    <a:pt x="5287" y="2625"/>
                  </a:lnTo>
                  <a:cubicBezTo>
                    <a:pt x="4610" y="2633"/>
                    <a:pt x="4053" y="3181"/>
                    <a:pt x="4036" y="3867"/>
                  </a:cubicBezTo>
                  <a:lnTo>
                    <a:pt x="4010" y="5657"/>
                  </a:lnTo>
                  <a:cubicBezTo>
                    <a:pt x="4010" y="5683"/>
                    <a:pt x="4002" y="5700"/>
                    <a:pt x="3993" y="5717"/>
                  </a:cubicBezTo>
                  <a:lnTo>
                    <a:pt x="3359" y="6668"/>
                  </a:lnTo>
                  <a:cubicBezTo>
                    <a:pt x="3273" y="6797"/>
                    <a:pt x="3222" y="6951"/>
                    <a:pt x="3222" y="7105"/>
                  </a:cubicBezTo>
                  <a:lnTo>
                    <a:pt x="3222" y="9401"/>
                  </a:lnTo>
                  <a:cubicBezTo>
                    <a:pt x="3222" y="10129"/>
                    <a:pt x="3513" y="10823"/>
                    <a:pt x="4027" y="11337"/>
                  </a:cubicBezTo>
                  <a:lnTo>
                    <a:pt x="5535" y="12845"/>
                  </a:lnTo>
                  <a:cubicBezTo>
                    <a:pt x="5569" y="12888"/>
                    <a:pt x="5578" y="12948"/>
                    <a:pt x="5552" y="12991"/>
                  </a:cubicBezTo>
                  <a:lnTo>
                    <a:pt x="5458" y="13154"/>
                  </a:lnTo>
                  <a:cubicBezTo>
                    <a:pt x="5407" y="13222"/>
                    <a:pt x="5381" y="13308"/>
                    <a:pt x="5372" y="13393"/>
                  </a:cubicBezTo>
                  <a:cubicBezTo>
                    <a:pt x="3128" y="12203"/>
                    <a:pt x="1723" y="9864"/>
                    <a:pt x="1723" y="7319"/>
                  </a:cubicBezTo>
                  <a:cubicBezTo>
                    <a:pt x="1723" y="6291"/>
                    <a:pt x="1954" y="5272"/>
                    <a:pt x="2400" y="4338"/>
                  </a:cubicBezTo>
                  <a:cubicBezTo>
                    <a:pt x="2490" y="4163"/>
                    <a:pt x="2342" y="4017"/>
                    <a:pt x="2196" y="4017"/>
                  </a:cubicBezTo>
                  <a:cubicBezTo>
                    <a:pt x="2121" y="4017"/>
                    <a:pt x="2046" y="4056"/>
                    <a:pt x="2005" y="4149"/>
                  </a:cubicBezTo>
                  <a:cubicBezTo>
                    <a:pt x="1" y="8287"/>
                    <a:pt x="2271" y="13231"/>
                    <a:pt x="6717" y="14413"/>
                  </a:cubicBezTo>
                  <a:cubicBezTo>
                    <a:pt x="7351" y="14580"/>
                    <a:pt x="7983" y="14659"/>
                    <a:pt x="8603" y="14659"/>
                  </a:cubicBezTo>
                  <a:cubicBezTo>
                    <a:pt x="12346" y="14659"/>
                    <a:pt x="15637" y="11773"/>
                    <a:pt x="15901" y="7833"/>
                  </a:cubicBezTo>
                  <a:cubicBezTo>
                    <a:pt x="15901" y="7825"/>
                    <a:pt x="15901" y="7825"/>
                    <a:pt x="15901" y="7808"/>
                  </a:cubicBezTo>
                  <a:cubicBezTo>
                    <a:pt x="15936" y="7379"/>
                    <a:pt x="15919" y="6942"/>
                    <a:pt x="15876" y="6514"/>
                  </a:cubicBezTo>
                  <a:cubicBezTo>
                    <a:pt x="15713" y="5015"/>
                    <a:pt x="15088" y="3601"/>
                    <a:pt x="14085" y="2479"/>
                  </a:cubicBezTo>
                  <a:cubicBezTo>
                    <a:pt x="13982" y="2368"/>
                    <a:pt x="13880" y="2256"/>
                    <a:pt x="13777" y="2145"/>
                  </a:cubicBezTo>
                  <a:cubicBezTo>
                    <a:pt x="12526" y="894"/>
                    <a:pt x="10864" y="140"/>
                    <a:pt x="9099" y="20"/>
                  </a:cubicBezTo>
                  <a:cubicBezTo>
                    <a:pt x="8932" y="7"/>
                    <a:pt x="8767" y="1"/>
                    <a:pt x="860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28" name="Google Shape;1928;p70"/>
          <p:cNvSpPr/>
          <p:nvPr/>
        </p:nvSpPr>
        <p:spPr>
          <a:xfrm>
            <a:off x="7864316" y="2290655"/>
            <a:ext cx="377664" cy="377072"/>
          </a:xfrm>
          <a:custGeom>
            <a:avLst/>
            <a:gdLst/>
            <a:ahLst/>
            <a:cxnLst/>
            <a:rect l="l" t="t" r="r" b="b"/>
            <a:pathLst>
              <a:path w="14668" h="14645" extrusionOk="0">
                <a:moveTo>
                  <a:pt x="9696" y="428"/>
                </a:moveTo>
                <a:cubicBezTo>
                  <a:pt x="9722" y="428"/>
                  <a:pt x="9750" y="440"/>
                  <a:pt x="9767" y="466"/>
                </a:cubicBezTo>
                <a:cubicBezTo>
                  <a:pt x="9776" y="483"/>
                  <a:pt x="9776" y="500"/>
                  <a:pt x="9767" y="526"/>
                </a:cubicBezTo>
                <a:lnTo>
                  <a:pt x="8482" y="5161"/>
                </a:lnTo>
                <a:cubicBezTo>
                  <a:pt x="8457" y="5152"/>
                  <a:pt x="8422" y="5144"/>
                  <a:pt x="8388" y="5135"/>
                </a:cubicBezTo>
                <a:cubicBezTo>
                  <a:pt x="8325" y="5112"/>
                  <a:pt x="8259" y="5105"/>
                  <a:pt x="8193" y="5105"/>
                </a:cubicBezTo>
                <a:cubicBezTo>
                  <a:pt x="8161" y="5105"/>
                  <a:pt x="8128" y="5107"/>
                  <a:pt x="8097" y="5109"/>
                </a:cubicBezTo>
                <a:cubicBezTo>
                  <a:pt x="7968" y="4433"/>
                  <a:pt x="8062" y="3730"/>
                  <a:pt x="8362" y="3113"/>
                </a:cubicBezTo>
                <a:lnTo>
                  <a:pt x="8354" y="3113"/>
                </a:lnTo>
                <a:lnTo>
                  <a:pt x="9630" y="466"/>
                </a:lnTo>
                <a:cubicBezTo>
                  <a:pt x="9643" y="440"/>
                  <a:pt x="9669" y="428"/>
                  <a:pt x="9696" y="428"/>
                </a:cubicBezTo>
                <a:close/>
                <a:moveTo>
                  <a:pt x="8182" y="5529"/>
                </a:moveTo>
                <a:cubicBezTo>
                  <a:pt x="8414" y="5529"/>
                  <a:pt x="8577" y="5752"/>
                  <a:pt x="8517" y="5966"/>
                </a:cubicBezTo>
                <a:cubicBezTo>
                  <a:pt x="8471" y="6129"/>
                  <a:pt x="8326" y="6219"/>
                  <a:pt x="8179" y="6219"/>
                </a:cubicBezTo>
                <a:cubicBezTo>
                  <a:pt x="8079" y="6219"/>
                  <a:pt x="7978" y="6177"/>
                  <a:pt x="7908" y="6086"/>
                </a:cubicBezTo>
                <a:cubicBezTo>
                  <a:pt x="7737" y="5855"/>
                  <a:pt x="7900" y="5529"/>
                  <a:pt x="8182" y="5529"/>
                </a:cubicBezTo>
                <a:close/>
                <a:moveTo>
                  <a:pt x="5869" y="8279"/>
                </a:moveTo>
                <a:lnTo>
                  <a:pt x="4747" y="9496"/>
                </a:lnTo>
                <a:cubicBezTo>
                  <a:pt x="4730" y="9479"/>
                  <a:pt x="4704" y="9462"/>
                  <a:pt x="4678" y="9444"/>
                </a:cubicBezTo>
                <a:cubicBezTo>
                  <a:pt x="4790" y="9187"/>
                  <a:pt x="4961" y="8965"/>
                  <a:pt x="5184" y="8802"/>
                </a:cubicBezTo>
                <a:lnTo>
                  <a:pt x="5869" y="8279"/>
                </a:lnTo>
                <a:close/>
                <a:moveTo>
                  <a:pt x="4456" y="9821"/>
                </a:moveTo>
                <a:cubicBezTo>
                  <a:pt x="4499" y="9830"/>
                  <a:pt x="4524" y="9873"/>
                  <a:pt x="4524" y="9907"/>
                </a:cubicBezTo>
                <a:cubicBezTo>
                  <a:pt x="4519" y="9955"/>
                  <a:pt x="4481" y="9983"/>
                  <a:pt x="4442" y="9983"/>
                </a:cubicBezTo>
                <a:cubicBezTo>
                  <a:pt x="4418" y="9983"/>
                  <a:pt x="4395" y="9973"/>
                  <a:pt x="4379" y="9950"/>
                </a:cubicBezTo>
                <a:lnTo>
                  <a:pt x="4379" y="9941"/>
                </a:lnTo>
                <a:cubicBezTo>
                  <a:pt x="4370" y="9933"/>
                  <a:pt x="4370" y="9916"/>
                  <a:pt x="4370" y="9899"/>
                </a:cubicBezTo>
                <a:cubicBezTo>
                  <a:pt x="4370" y="9856"/>
                  <a:pt x="4404" y="9821"/>
                  <a:pt x="4447" y="9821"/>
                </a:cubicBezTo>
                <a:close/>
                <a:moveTo>
                  <a:pt x="2194" y="9710"/>
                </a:moveTo>
                <a:lnTo>
                  <a:pt x="3925" y="9899"/>
                </a:lnTo>
                <a:lnTo>
                  <a:pt x="3925" y="9950"/>
                </a:lnTo>
                <a:cubicBezTo>
                  <a:pt x="3779" y="9993"/>
                  <a:pt x="3627" y="10014"/>
                  <a:pt x="3474" y="10014"/>
                </a:cubicBezTo>
                <a:cubicBezTo>
                  <a:pt x="3321" y="10014"/>
                  <a:pt x="3166" y="9993"/>
                  <a:pt x="3016" y="9950"/>
                </a:cubicBezTo>
                <a:lnTo>
                  <a:pt x="2194" y="9710"/>
                </a:lnTo>
                <a:close/>
                <a:moveTo>
                  <a:pt x="8893" y="6198"/>
                </a:moveTo>
                <a:cubicBezTo>
                  <a:pt x="9442" y="6497"/>
                  <a:pt x="9896" y="6960"/>
                  <a:pt x="10187" y="7517"/>
                </a:cubicBezTo>
                <a:lnTo>
                  <a:pt x="11549" y="10121"/>
                </a:lnTo>
                <a:cubicBezTo>
                  <a:pt x="11586" y="10176"/>
                  <a:pt x="11533" y="10234"/>
                  <a:pt x="11480" y="10234"/>
                </a:cubicBezTo>
                <a:cubicBezTo>
                  <a:pt x="11458" y="10234"/>
                  <a:pt x="11436" y="10224"/>
                  <a:pt x="11421" y="10198"/>
                </a:cubicBezTo>
                <a:lnTo>
                  <a:pt x="8585" y="6549"/>
                </a:lnTo>
                <a:cubicBezTo>
                  <a:pt x="8722" y="6463"/>
                  <a:pt x="8825" y="6343"/>
                  <a:pt x="8893" y="6198"/>
                </a:cubicBezTo>
                <a:close/>
                <a:moveTo>
                  <a:pt x="4738" y="10318"/>
                </a:moveTo>
                <a:cubicBezTo>
                  <a:pt x="4918" y="10507"/>
                  <a:pt x="5047" y="10738"/>
                  <a:pt x="5115" y="10987"/>
                </a:cubicBezTo>
                <a:lnTo>
                  <a:pt x="5347" y="11818"/>
                </a:lnTo>
                <a:lnTo>
                  <a:pt x="4653" y="10370"/>
                </a:lnTo>
                <a:cubicBezTo>
                  <a:pt x="4687" y="10353"/>
                  <a:pt x="4713" y="10335"/>
                  <a:pt x="4738" y="10318"/>
                </a:cubicBezTo>
                <a:close/>
                <a:moveTo>
                  <a:pt x="3830" y="13917"/>
                </a:moveTo>
                <a:lnTo>
                  <a:pt x="3813" y="14216"/>
                </a:lnTo>
                <a:lnTo>
                  <a:pt x="429" y="14216"/>
                </a:lnTo>
                <a:lnTo>
                  <a:pt x="429" y="13917"/>
                </a:lnTo>
                <a:close/>
                <a:moveTo>
                  <a:pt x="4379" y="10798"/>
                </a:moveTo>
                <a:lnTo>
                  <a:pt x="4550" y="11149"/>
                </a:lnTo>
                <a:lnTo>
                  <a:pt x="4661" y="14216"/>
                </a:lnTo>
                <a:lnTo>
                  <a:pt x="4250" y="14216"/>
                </a:lnTo>
                <a:lnTo>
                  <a:pt x="4379" y="10798"/>
                </a:lnTo>
                <a:close/>
                <a:moveTo>
                  <a:pt x="7180" y="13908"/>
                </a:moveTo>
                <a:lnTo>
                  <a:pt x="7171" y="14216"/>
                </a:lnTo>
                <a:lnTo>
                  <a:pt x="5090" y="14216"/>
                </a:lnTo>
                <a:lnTo>
                  <a:pt x="5081" y="13908"/>
                </a:lnTo>
                <a:close/>
                <a:moveTo>
                  <a:pt x="9685" y="0"/>
                </a:moveTo>
                <a:cubicBezTo>
                  <a:pt x="9513" y="0"/>
                  <a:pt x="9342" y="86"/>
                  <a:pt x="9245" y="286"/>
                </a:cubicBezTo>
                <a:lnTo>
                  <a:pt x="7968" y="2933"/>
                </a:lnTo>
                <a:cubicBezTo>
                  <a:pt x="7617" y="3662"/>
                  <a:pt x="7523" y="4493"/>
                  <a:pt x="7694" y="5289"/>
                </a:cubicBezTo>
                <a:cubicBezTo>
                  <a:pt x="7660" y="5315"/>
                  <a:pt x="7626" y="5349"/>
                  <a:pt x="7591" y="5384"/>
                </a:cubicBezTo>
                <a:lnTo>
                  <a:pt x="6212" y="5786"/>
                </a:lnTo>
                <a:cubicBezTo>
                  <a:pt x="5935" y="5827"/>
                  <a:pt x="5976" y="6218"/>
                  <a:pt x="6232" y="6218"/>
                </a:cubicBezTo>
                <a:cubicBezTo>
                  <a:pt x="6245" y="6218"/>
                  <a:pt x="6258" y="6217"/>
                  <a:pt x="6272" y="6215"/>
                </a:cubicBezTo>
                <a:cubicBezTo>
                  <a:pt x="6289" y="6215"/>
                  <a:pt x="6306" y="6215"/>
                  <a:pt x="6332" y="6206"/>
                </a:cubicBezTo>
                <a:lnTo>
                  <a:pt x="7411" y="5889"/>
                </a:lnTo>
                <a:cubicBezTo>
                  <a:pt x="7411" y="6060"/>
                  <a:pt x="7471" y="6232"/>
                  <a:pt x="7583" y="6369"/>
                </a:cubicBezTo>
                <a:cubicBezTo>
                  <a:pt x="7112" y="6729"/>
                  <a:pt x="6555" y="6951"/>
                  <a:pt x="5972" y="7011"/>
                </a:cubicBezTo>
                <a:lnTo>
                  <a:pt x="3051" y="7320"/>
                </a:lnTo>
                <a:cubicBezTo>
                  <a:pt x="3048" y="7320"/>
                  <a:pt x="3045" y="7320"/>
                  <a:pt x="3042" y="7320"/>
                </a:cubicBezTo>
                <a:cubicBezTo>
                  <a:pt x="2955" y="7320"/>
                  <a:pt x="2933" y="7199"/>
                  <a:pt x="3016" y="7174"/>
                </a:cubicBezTo>
                <a:lnTo>
                  <a:pt x="5390" y="6480"/>
                </a:lnTo>
                <a:cubicBezTo>
                  <a:pt x="5638" y="6410"/>
                  <a:pt x="5562" y="6058"/>
                  <a:pt x="5341" y="6058"/>
                </a:cubicBezTo>
                <a:cubicBezTo>
                  <a:pt x="5319" y="6058"/>
                  <a:pt x="5295" y="6061"/>
                  <a:pt x="5270" y="6069"/>
                </a:cubicBezTo>
                <a:lnTo>
                  <a:pt x="2896" y="6754"/>
                </a:lnTo>
                <a:cubicBezTo>
                  <a:pt x="2340" y="6926"/>
                  <a:pt x="2460" y="7740"/>
                  <a:pt x="3042" y="7748"/>
                </a:cubicBezTo>
                <a:lnTo>
                  <a:pt x="3094" y="7748"/>
                </a:lnTo>
                <a:lnTo>
                  <a:pt x="6015" y="7448"/>
                </a:lnTo>
                <a:cubicBezTo>
                  <a:pt x="6520" y="7397"/>
                  <a:pt x="7009" y="7234"/>
                  <a:pt x="7446" y="6986"/>
                </a:cubicBezTo>
                <a:lnTo>
                  <a:pt x="7446" y="6986"/>
                </a:lnTo>
                <a:lnTo>
                  <a:pt x="7206" y="13497"/>
                </a:lnTo>
                <a:lnTo>
                  <a:pt x="5064" y="13497"/>
                </a:lnTo>
                <a:lnTo>
                  <a:pt x="5021" y="12152"/>
                </a:lnTo>
                <a:lnTo>
                  <a:pt x="5252" y="12649"/>
                </a:lnTo>
                <a:cubicBezTo>
                  <a:pt x="5322" y="12781"/>
                  <a:pt x="5457" y="12858"/>
                  <a:pt x="5599" y="12858"/>
                </a:cubicBezTo>
                <a:cubicBezTo>
                  <a:pt x="5649" y="12858"/>
                  <a:pt x="5700" y="12849"/>
                  <a:pt x="5749" y="12828"/>
                </a:cubicBezTo>
                <a:cubicBezTo>
                  <a:pt x="5912" y="12751"/>
                  <a:pt x="5989" y="12571"/>
                  <a:pt x="5946" y="12400"/>
                </a:cubicBezTo>
                <a:lnTo>
                  <a:pt x="5535" y="10901"/>
                </a:lnTo>
                <a:cubicBezTo>
                  <a:pt x="5441" y="10532"/>
                  <a:pt x="5235" y="10198"/>
                  <a:pt x="4953" y="9941"/>
                </a:cubicBezTo>
                <a:lnTo>
                  <a:pt x="4953" y="9933"/>
                </a:lnTo>
                <a:lnTo>
                  <a:pt x="6666" y="8074"/>
                </a:lnTo>
                <a:cubicBezTo>
                  <a:pt x="6905" y="7807"/>
                  <a:pt x="6676" y="7448"/>
                  <a:pt x="6391" y="7448"/>
                </a:cubicBezTo>
                <a:cubicBezTo>
                  <a:pt x="6318" y="7448"/>
                  <a:pt x="6242" y="7472"/>
                  <a:pt x="6169" y="7525"/>
                </a:cubicBezTo>
                <a:lnTo>
                  <a:pt x="4927" y="8459"/>
                </a:lnTo>
                <a:cubicBezTo>
                  <a:pt x="4601" y="8708"/>
                  <a:pt x="4353" y="9050"/>
                  <a:pt x="4224" y="9444"/>
                </a:cubicBezTo>
                <a:cubicBezTo>
                  <a:pt x="4199" y="9453"/>
                  <a:pt x="4173" y="9470"/>
                  <a:pt x="4147" y="9487"/>
                </a:cubicBezTo>
                <a:lnTo>
                  <a:pt x="1551" y="9213"/>
                </a:lnTo>
                <a:cubicBezTo>
                  <a:pt x="1534" y="9211"/>
                  <a:pt x="1517" y="9210"/>
                  <a:pt x="1501" y="9210"/>
                </a:cubicBezTo>
                <a:cubicBezTo>
                  <a:pt x="1088" y="9210"/>
                  <a:pt x="986" y="9809"/>
                  <a:pt x="1406" y="9933"/>
                </a:cubicBezTo>
                <a:lnTo>
                  <a:pt x="2896" y="10370"/>
                </a:lnTo>
                <a:cubicBezTo>
                  <a:pt x="3079" y="10424"/>
                  <a:pt x="3271" y="10452"/>
                  <a:pt x="3464" y="10452"/>
                </a:cubicBezTo>
                <a:cubicBezTo>
                  <a:pt x="3633" y="10452"/>
                  <a:pt x="3803" y="10431"/>
                  <a:pt x="3967" y="10387"/>
                </a:cubicBezTo>
                <a:lnTo>
                  <a:pt x="3967" y="10387"/>
                </a:lnTo>
                <a:lnTo>
                  <a:pt x="3847" y="13480"/>
                </a:lnTo>
                <a:lnTo>
                  <a:pt x="369" y="13480"/>
                </a:lnTo>
                <a:cubicBezTo>
                  <a:pt x="164" y="13480"/>
                  <a:pt x="1" y="13651"/>
                  <a:pt x="1" y="13848"/>
                </a:cubicBezTo>
                <a:lnTo>
                  <a:pt x="1" y="14276"/>
                </a:lnTo>
                <a:cubicBezTo>
                  <a:pt x="1" y="14482"/>
                  <a:pt x="164" y="14645"/>
                  <a:pt x="369" y="14645"/>
                </a:cubicBezTo>
                <a:lnTo>
                  <a:pt x="14299" y="14645"/>
                </a:lnTo>
                <a:cubicBezTo>
                  <a:pt x="14505" y="14645"/>
                  <a:pt x="14668" y="14482"/>
                  <a:pt x="14668" y="14276"/>
                </a:cubicBezTo>
                <a:lnTo>
                  <a:pt x="14668" y="13848"/>
                </a:lnTo>
                <a:cubicBezTo>
                  <a:pt x="14668" y="13642"/>
                  <a:pt x="14505" y="13480"/>
                  <a:pt x="14299" y="13480"/>
                </a:cubicBezTo>
                <a:lnTo>
                  <a:pt x="13400" y="13480"/>
                </a:lnTo>
                <a:cubicBezTo>
                  <a:pt x="13117" y="13480"/>
                  <a:pt x="13117" y="13908"/>
                  <a:pt x="13400" y="13908"/>
                </a:cubicBezTo>
                <a:lnTo>
                  <a:pt x="14239" y="13908"/>
                </a:lnTo>
                <a:lnTo>
                  <a:pt x="14239" y="14208"/>
                </a:lnTo>
                <a:lnTo>
                  <a:pt x="9219" y="14208"/>
                </a:lnTo>
                <a:lnTo>
                  <a:pt x="9210" y="13908"/>
                </a:lnTo>
                <a:lnTo>
                  <a:pt x="12449" y="13908"/>
                </a:lnTo>
                <a:cubicBezTo>
                  <a:pt x="12732" y="13908"/>
                  <a:pt x="12732" y="13480"/>
                  <a:pt x="12449" y="13480"/>
                </a:cubicBezTo>
                <a:lnTo>
                  <a:pt x="9193" y="13480"/>
                </a:lnTo>
                <a:lnTo>
                  <a:pt x="9142" y="12195"/>
                </a:lnTo>
                <a:cubicBezTo>
                  <a:pt x="9138" y="12056"/>
                  <a:pt x="9033" y="11988"/>
                  <a:pt x="8929" y="11988"/>
                </a:cubicBezTo>
                <a:cubicBezTo>
                  <a:pt x="8819" y="11988"/>
                  <a:pt x="8709" y="12063"/>
                  <a:pt x="8714" y="12212"/>
                </a:cubicBezTo>
                <a:lnTo>
                  <a:pt x="8791" y="14208"/>
                </a:lnTo>
                <a:lnTo>
                  <a:pt x="7617" y="14208"/>
                </a:lnTo>
                <a:lnTo>
                  <a:pt x="7900" y="6660"/>
                </a:lnTo>
                <a:lnTo>
                  <a:pt x="7960" y="6609"/>
                </a:lnTo>
                <a:lnTo>
                  <a:pt x="7985" y="6617"/>
                </a:lnTo>
                <a:cubicBezTo>
                  <a:pt x="8037" y="6634"/>
                  <a:pt x="8080" y="6643"/>
                  <a:pt x="8131" y="6643"/>
                </a:cubicBezTo>
                <a:lnTo>
                  <a:pt x="8534" y="7166"/>
                </a:lnTo>
                <a:lnTo>
                  <a:pt x="8688" y="11261"/>
                </a:lnTo>
                <a:cubicBezTo>
                  <a:pt x="8688" y="11372"/>
                  <a:pt x="8782" y="11466"/>
                  <a:pt x="8902" y="11466"/>
                </a:cubicBezTo>
                <a:lnTo>
                  <a:pt x="8911" y="11466"/>
                </a:lnTo>
                <a:cubicBezTo>
                  <a:pt x="9022" y="11466"/>
                  <a:pt x="9116" y="11363"/>
                  <a:pt x="9116" y="11244"/>
                </a:cubicBezTo>
                <a:lnTo>
                  <a:pt x="8979" y="7748"/>
                </a:lnTo>
                <a:lnTo>
                  <a:pt x="11087" y="10464"/>
                </a:lnTo>
                <a:cubicBezTo>
                  <a:pt x="11196" y="10602"/>
                  <a:pt x="11336" y="10661"/>
                  <a:pt x="11473" y="10661"/>
                </a:cubicBezTo>
                <a:cubicBezTo>
                  <a:pt x="11813" y="10661"/>
                  <a:pt x="12136" y="10306"/>
                  <a:pt x="11935" y="9916"/>
                </a:cubicBezTo>
                <a:lnTo>
                  <a:pt x="10573" y="7320"/>
                </a:lnTo>
                <a:cubicBezTo>
                  <a:pt x="10213" y="6634"/>
                  <a:pt x="9647" y="6086"/>
                  <a:pt x="8953" y="5743"/>
                </a:cubicBezTo>
                <a:cubicBezTo>
                  <a:pt x="8936" y="5649"/>
                  <a:pt x="8902" y="5564"/>
                  <a:pt x="8851" y="5478"/>
                </a:cubicBezTo>
                <a:lnTo>
                  <a:pt x="10187" y="637"/>
                </a:lnTo>
                <a:cubicBezTo>
                  <a:pt x="10285" y="262"/>
                  <a:pt x="9985" y="0"/>
                  <a:pt x="9685"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 name="Google Shape;1929;p70"/>
          <p:cNvSpPr/>
          <p:nvPr/>
        </p:nvSpPr>
        <p:spPr>
          <a:xfrm>
            <a:off x="6000403" y="3473495"/>
            <a:ext cx="302430" cy="376119"/>
          </a:xfrm>
          <a:custGeom>
            <a:avLst/>
            <a:gdLst/>
            <a:ahLst/>
            <a:cxnLst/>
            <a:rect l="l" t="t" r="r" b="b"/>
            <a:pathLst>
              <a:path w="11746" h="14608" extrusionOk="0">
                <a:moveTo>
                  <a:pt x="9501" y="3325"/>
                </a:moveTo>
                <a:lnTo>
                  <a:pt x="11154" y="3984"/>
                </a:lnTo>
                <a:cubicBezTo>
                  <a:pt x="11240" y="4018"/>
                  <a:pt x="11300" y="4096"/>
                  <a:pt x="11309" y="4181"/>
                </a:cubicBezTo>
                <a:lnTo>
                  <a:pt x="11309" y="4198"/>
                </a:lnTo>
                <a:lnTo>
                  <a:pt x="11309" y="4224"/>
                </a:lnTo>
                <a:cubicBezTo>
                  <a:pt x="11309" y="4327"/>
                  <a:pt x="11249" y="4421"/>
                  <a:pt x="11154" y="4455"/>
                </a:cubicBezTo>
                <a:lnTo>
                  <a:pt x="9501" y="5124"/>
                </a:lnTo>
                <a:lnTo>
                  <a:pt x="9501" y="3325"/>
                </a:lnTo>
                <a:close/>
                <a:moveTo>
                  <a:pt x="2287" y="1902"/>
                </a:moveTo>
                <a:lnTo>
                  <a:pt x="2287" y="6546"/>
                </a:lnTo>
                <a:lnTo>
                  <a:pt x="1456" y="6546"/>
                </a:lnTo>
                <a:lnTo>
                  <a:pt x="1456" y="1902"/>
                </a:lnTo>
                <a:close/>
                <a:moveTo>
                  <a:pt x="2971" y="701"/>
                </a:moveTo>
                <a:cubicBezTo>
                  <a:pt x="3003" y="701"/>
                  <a:pt x="3035" y="707"/>
                  <a:pt x="3067" y="720"/>
                </a:cubicBezTo>
                <a:lnTo>
                  <a:pt x="4566" y="1328"/>
                </a:lnTo>
                <a:lnTo>
                  <a:pt x="4566" y="2502"/>
                </a:lnTo>
                <a:cubicBezTo>
                  <a:pt x="4566" y="2622"/>
                  <a:pt x="4661" y="2716"/>
                  <a:pt x="4780" y="2716"/>
                </a:cubicBezTo>
                <a:lnTo>
                  <a:pt x="4780" y="2725"/>
                </a:lnTo>
                <a:cubicBezTo>
                  <a:pt x="4892" y="2725"/>
                  <a:pt x="4995" y="2622"/>
                  <a:pt x="4995" y="2511"/>
                </a:cubicBezTo>
                <a:lnTo>
                  <a:pt x="4995" y="1500"/>
                </a:lnTo>
                <a:lnTo>
                  <a:pt x="6819" y="2236"/>
                </a:lnTo>
                <a:lnTo>
                  <a:pt x="6819" y="6203"/>
                </a:lnTo>
                <a:lnTo>
                  <a:pt x="5312" y="6811"/>
                </a:lnTo>
                <a:lnTo>
                  <a:pt x="4995" y="6940"/>
                </a:lnTo>
                <a:lnTo>
                  <a:pt x="4995" y="3487"/>
                </a:lnTo>
                <a:cubicBezTo>
                  <a:pt x="4995" y="3346"/>
                  <a:pt x="4888" y="3275"/>
                  <a:pt x="4780" y="3275"/>
                </a:cubicBezTo>
                <a:cubicBezTo>
                  <a:pt x="4673" y="3275"/>
                  <a:pt x="4566" y="3346"/>
                  <a:pt x="4566" y="3487"/>
                </a:cubicBezTo>
                <a:lnTo>
                  <a:pt x="4566" y="7111"/>
                </a:lnTo>
                <a:lnTo>
                  <a:pt x="3067" y="7719"/>
                </a:lnTo>
                <a:cubicBezTo>
                  <a:pt x="3035" y="7732"/>
                  <a:pt x="3003" y="7738"/>
                  <a:pt x="2971" y="7738"/>
                </a:cubicBezTo>
                <a:cubicBezTo>
                  <a:pt x="2835" y="7738"/>
                  <a:pt x="2716" y="7626"/>
                  <a:pt x="2716" y="7480"/>
                </a:cubicBezTo>
                <a:lnTo>
                  <a:pt x="2716" y="960"/>
                </a:lnTo>
                <a:cubicBezTo>
                  <a:pt x="2716" y="814"/>
                  <a:pt x="2835" y="701"/>
                  <a:pt x="2971" y="701"/>
                </a:cubicBezTo>
                <a:close/>
                <a:moveTo>
                  <a:pt x="728" y="0"/>
                </a:moveTo>
                <a:cubicBezTo>
                  <a:pt x="343" y="0"/>
                  <a:pt x="17" y="309"/>
                  <a:pt x="0" y="694"/>
                </a:cubicBezTo>
                <a:lnTo>
                  <a:pt x="0" y="10727"/>
                </a:lnTo>
                <a:cubicBezTo>
                  <a:pt x="0" y="10872"/>
                  <a:pt x="107" y="10945"/>
                  <a:pt x="214" y="10945"/>
                </a:cubicBezTo>
                <a:cubicBezTo>
                  <a:pt x="321" y="10945"/>
                  <a:pt x="428" y="10872"/>
                  <a:pt x="428" y="10727"/>
                </a:cubicBezTo>
                <a:lnTo>
                  <a:pt x="428" y="694"/>
                </a:lnTo>
                <a:cubicBezTo>
                  <a:pt x="428" y="497"/>
                  <a:pt x="578" y="399"/>
                  <a:pt x="728" y="399"/>
                </a:cubicBezTo>
                <a:cubicBezTo>
                  <a:pt x="878" y="399"/>
                  <a:pt x="1028" y="497"/>
                  <a:pt x="1028" y="694"/>
                </a:cubicBezTo>
                <a:lnTo>
                  <a:pt x="1028" y="13914"/>
                </a:lnTo>
                <a:cubicBezTo>
                  <a:pt x="1028" y="14111"/>
                  <a:pt x="878" y="14209"/>
                  <a:pt x="728" y="14209"/>
                </a:cubicBezTo>
                <a:cubicBezTo>
                  <a:pt x="578" y="14209"/>
                  <a:pt x="428" y="14111"/>
                  <a:pt x="428" y="13914"/>
                </a:cubicBezTo>
                <a:lnTo>
                  <a:pt x="428" y="11729"/>
                </a:lnTo>
                <a:cubicBezTo>
                  <a:pt x="428" y="11588"/>
                  <a:pt x="321" y="11517"/>
                  <a:pt x="214" y="11517"/>
                </a:cubicBezTo>
                <a:cubicBezTo>
                  <a:pt x="107" y="11517"/>
                  <a:pt x="0" y="11588"/>
                  <a:pt x="0" y="11729"/>
                </a:cubicBezTo>
                <a:lnTo>
                  <a:pt x="0" y="13914"/>
                </a:lnTo>
                <a:cubicBezTo>
                  <a:pt x="17" y="14299"/>
                  <a:pt x="343" y="14607"/>
                  <a:pt x="728" y="14607"/>
                </a:cubicBezTo>
                <a:cubicBezTo>
                  <a:pt x="1122" y="14607"/>
                  <a:pt x="1439" y="14299"/>
                  <a:pt x="1456" y="13914"/>
                </a:cubicBezTo>
                <a:lnTo>
                  <a:pt x="1456" y="6974"/>
                </a:lnTo>
                <a:lnTo>
                  <a:pt x="2287" y="6974"/>
                </a:lnTo>
                <a:lnTo>
                  <a:pt x="2287" y="7488"/>
                </a:lnTo>
                <a:cubicBezTo>
                  <a:pt x="2287" y="7878"/>
                  <a:pt x="2610" y="8172"/>
                  <a:pt x="2974" y="8172"/>
                </a:cubicBezTo>
                <a:cubicBezTo>
                  <a:pt x="3058" y="8172"/>
                  <a:pt x="3145" y="8156"/>
                  <a:pt x="3230" y="8122"/>
                </a:cubicBezTo>
                <a:lnTo>
                  <a:pt x="8010" y="6195"/>
                </a:lnTo>
                <a:cubicBezTo>
                  <a:pt x="8246" y="6096"/>
                  <a:pt x="8145" y="5775"/>
                  <a:pt x="7934" y="5775"/>
                </a:cubicBezTo>
                <a:cubicBezTo>
                  <a:pt x="7907" y="5775"/>
                  <a:pt x="7878" y="5780"/>
                  <a:pt x="7848" y="5792"/>
                </a:cubicBezTo>
                <a:lnTo>
                  <a:pt x="7256" y="6032"/>
                </a:lnTo>
                <a:lnTo>
                  <a:pt x="7256" y="2408"/>
                </a:lnTo>
                <a:lnTo>
                  <a:pt x="9081" y="3145"/>
                </a:lnTo>
                <a:lnTo>
                  <a:pt x="9081" y="5286"/>
                </a:lnTo>
                <a:lnTo>
                  <a:pt x="8764" y="5423"/>
                </a:lnTo>
                <a:cubicBezTo>
                  <a:pt x="8523" y="5514"/>
                  <a:pt x="8620" y="5837"/>
                  <a:pt x="8828" y="5837"/>
                </a:cubicBezTo>
                <a:cubicBezTo>
                  <a:pt x="8856" y="5837"/>
                  <a:pt x="8887" y="5831"/>
                  <a:pt x="8918" y="5818"/>
                </a:cubicBezTo>
                <a:lnTo>
                  <a:pt x="11317" y="4858"/>
                </a:lnTo>
                <a:cubicBezTo>
                  <a:pt x="11574" y="4747"/>
                  <a:pt x="11746" y="4498"/>
                  <a:pt x="11746" y="4224"/>
                </a:cubicBezTo>
                <a:cubicBezTo>
                  <a:pt x="11746" y="3941"/>
                  <a:pt x="11574" y="3693"/>
                  <a:pt x="11317" y="3590"/>
                </a:cubicBezTo>
                <a:lnTo>
                  <a:pt x="3230" y="326"/>
                </a:lnTo>
                <a:cubicBezTo>
                  <a:pt x="3142" y="290"/>
                  <a:pt x="3053" y="273"/>
                  <a:pt x="2966" y="273"/>
                </a:cubicBezTo>
                <a:cubicBezTo>
                  <a:pt x="2605" y="273"/>
                  <a:pt x="2287" y="566"/>
                  <a:pt x="2287" y="960"/>
                </a:cubicBezTo>
                <a:lnTo>
                  <a:pt x="2287" y="1465"/>
                </a:lnTo>
                <a:lnTo>
                  <a:pt x="1456" y="1465"/>
                </a:lnTo>
                <a:lnTo>
                  <a:pt x="1456" y="694"/>
                </a:lnTo>
                <a:cubicBezTo>
                  <a:pt x="1439" y="309"/>
                  <a:pt x="1122" y="0"/>
                  <a:pt x="728"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 name="Google Shape;1930;p70"/>
          <p:cNvSpPr/>
          <p:nvPr/>
        </p:nvSpPr>
        <p:spPr>
          <a:xfrm>
            <a:off x="7231031" y="2304739"/>
            <a:ext cx="377664" cy="348003"/>
          </a:xfrm>
          <a:custGeom>
            <a:avLst/>
            <a:gdLst/>
            <a:ahLst/>
            <a:cxnLst/>
            <a:rect l="l" t="t" r="r" b="b"/>
            <a:pathLst>
              <a:path w="14668" h="13516" extrusionOk="0">
                <a:moveTo>
                  <a:pt x="6373" y="418"/>
                </a:moveTo>
                <a:cubicBezTo>
                  <a:pt x="6439" y="418"/>
                  <a:pt x="6503" y="446"/>
                  <a:pt x="6546" y="502"/>
                </a:cubicBezTo>
                <a:cubicBezTo>
                  <a:pt x="6888" y="939"/>
                  <a:pt x="7300" y="1624"/>
                  <a:pt x="7300" y="2386"/>
                </a:cubicBezTo>
                <a:cubicBezTo>
                  <a:pt x="7300" y="3149"/>
                  <a:pt x="6888" y="3826"/>
                  <a:pt x="6546" y="4263"/>
                </a:cubicBezTo>
                <a:cubicBezTo>
                  <a:pt x="6500" y="4316"/>
                  <a:pt x="6440" y="4350"/>
                  <a:pt x="6372" y="4350"/>
                </a:cubicBezTo>
                <a:cubicBezTo>
                  <a:pt x="6364" y="4350"/>
                  <a:pt x="6357" y="4349"/>
                  <a:pt x="6349" y="4348"/>
                </a:cubicBezTo>
                <a:cubicBezTo>
                  <a:pt x="6323" y="4228"/>
                  <a:pt x="6254" y="4126"/>
                  <a:pt x="6160" y="4057"/>
                </a:cubicBezTo>
                <a:cubicBezTo>
                  <a:pt x="6092" y="3997"/>
                  <a:pt x="6015" y="3946"/>
                  <a:pt x="5929" y="3886"/>
                </a:cubicBezTo>
                <a:cubicBezTo>
                  <a:pt x="5698" y="3526"/>
                  <a:pt x="5441" y="2978"/>
                  <a:pt x="5441" y="2386"/>
                </a:cubicBezTo>
                <a:cubicBezTo>
                  <a:pt x="5441" y="1624"/>
                  <a:pt x="5852" y="939"/>
                  <a:pt x="6194" y="502"/>
                </a:cubicBezTo>
                <a:cubicBezTo>
                  <a:pt x="6242" y="446"/>
                  <a:pt x="6308" y="418"/>
                  <a:pt x="6373" y="418"/>
                </a:cubicBezTo>
                <a:close/>
                <a:moveTo>
                  <a:pt x="4661" y="3894"/>
                </a:moveTo>
                <a:cubicBezTo>
                  <a:pt x="5183" y="3894"/>
                  <a:pt x="5663" y="4211"/>
                  <a:pt x="5895" y="4400"/>
                </a:cubicBezTo>
                <a:cubicBezTo>
                  <a:pt x="5937" y="4425"/>
                  <a:pt x="5937" y="4494"/>
                  <a:pt x="5895" y="4528"/>
                </a:cubicBezTo>
                <a:cubicBezTo>
                  <a:pt x="5663" y="4708"/>
                  <a:pt x="5183" y="5025"/>
                  <a:pt x="4661" y="5025"/>
                </a:cubicBezTo>
                <a:cubicBezTo>
                  <a:pt x="4138" y="5025"/>
                  <a:pt x="3667" y="4708"/>
                  <a:pt x="3419" y="4528"/>
                </a:cubicBezTo>
                <a:cubicBezTo>
                  <a:pt x="3384" y="4494"/>
                  <a:pt x="3384" y="4425"/>
                  <a:pt x="3419" y="4400"/>
                </a:cubicBezTo>
                <a:cubicBezTo>
                  <a:pt x="3659" y="4211"/>
                  <a:pt x="4138" y="3894"/>
                  <a:pt x="4661" y="3894"/>
                </a:cubicBezTo>
                <a:close/>
                <a:moveTo>
                  <a:pt x="11335" y="7741"/>
                </a:moveTo>
                <a:cubicBezTo>
                  <a:pt x="11857" y="7741"/>
                  <a:pt x="12329" y="8049"/>
                  <a:pt x="12568" y="8238"/>
                </a:cubicBezTo>
                <a:cubicBezTo>
                  <a:pt x="12611" y="8272"/>
                  <a:pt x="12611" y="8332"/>
                  <a:pt x="12568" y="8366"/>
                </a:cubicBezTo>
                <a:cubicBezTo>
                  <a:pt x="12329" y="8555"/>
                  <a:pt x="11857" y="8863"/>
                  <a:pt x="11335" y="8863"/>
                </a:cubicBezTo>
                <a:cubicBezTo>
                  <a:pt x="10804" y="8863"/>
                  <a:pt x="10332" y="8555"/>
                  <a:pt x="10093" y="8366"/>
                </a:cubicBezTo>
                <a:cubicBezTo>
                  <a:pt x="10050" y="8332"/>
                  <a:pt x="10050" y="8272"/>
                  <a:pt x="10093" y="8238"/>
                </a:cubicBezTo>
                <a:cubicBezTo>
                  <a:pt x="10332" y="8049"/>
                  <a:pt x="10804" y="7741"/>
                  <a:pt x="11335" y="7741"/>
                </a:cubicBezTo>
                <a:close/>
                <a:moveTo>
                  <a:pt x="6375" y="0"/>
                </a:moveTo>
                <a:cubicBezTo>
                  <a:pt x="6186" y="0"/>
                  <a:pt x="5997" y="82"/>
                  <a:pt x="5869" y="245"/>
                </a:cubicBezTo>
                <a:cubicBezTo>
                  <a:pt x="5475" y="742"/>
                  <a:pt x="5012" y="1504"/>
                  <a:pt x="5012" y="2386"/>
                </a:cubicBezTo>
                <a:cubicBezTo>
                  <a:pt x="5021" y="2798"/>
                  <a:pt x="5106" y="3200"/>
                  <a:pt x="5278" y="3569"/>
                </a:cubicBezTo>
                <a:cubicBezTo>
                  <a:pt x="5081" y="3500"/>
                  <a:pt x="4875" y="3466"/>
                  <a:pt x="4661" y="3466"/>
                </a:cubicBezTo>
                <a:cubicBezTo>
                  <a:pt x="4044" y="3466"/>
                  <a:pt x="3504" y="3791"/>
                  <a:pt x="3162" y="4057"/>
                </a:cubicBezTo>
                <a:cubicBezTo>
                  <a:pt x="2896" y="4263"/>
                  <a:pt x="2896" y="4657"/>
                  <a:pt x="3162" y="4862"/>
                </a:cubicBezTo>
                <a:cubicBezTo>
                  <a:pt x="3504" y="5136"/>
                  <a:pt x="4044" y="5462"/>
                  <a:pt x="4661" y="5462"/>
                </a:cubicBezTo>
                <a:cubicBezTo>
                  <a:pt x="5038" y="5453"/>
                  <a:pt x="5406" y="5351"/>
                  <a:pt x="5732" y="5154"/>
                </a:cubicBezTo>
                <a:cubicBezTo>
                  <a:pt x="5792" y="6362"/>
                  <a:pt x="6786" y="7304"/>
                  <a:pt x="7994" y="7313"/>
                </a:cubicBezTo>
                <a:lnTo>
                  <a:pt x="8148" y="7313"/>
                </a:lnTo>
                <a:cubicBezTo>
                  <a:pt x="8687" y="7313"/>
                  <a:pt x="9124" y="7741"/>
                  <a:pt x="9124" y="8281"/>
                </a:cubicBezTo>
                <a:cubicBezTo>
                  <a:pt x="9124" y="8812"/>
                  <a:pt x="8687" y="9249"/>
                  <a:pt x="8148" y="9249"/>
                </a:cubicBezTo>
                <a:lnTo>
                  <a:pt x="7994" y="9249"/>
                </a:lnTo>
                <a:cubicBezTo>
                  <a:pt x="7634" y="9249"/>
                  <a:pt x="7274" y="9343"/>
                  <a:pt x="6948" y="9506"/>
                </a:cubicBezTo>
                <a:lnTo>
                  <a:pt x="3093" y="9506"/>
                </a:lnTo>
                <a:cubicBezTo>
                  <a:pt x="2810" y="9506"/>
                  <a:pt x="2810" y="9934"/>
                  <a:pt x="3093" y="9934"/>
                </a:cubicBezTo>
                <a:lnTo>
                  <a:pt x="6374" y="9934"/>
                </a:lnTo>
                <a:cubicBezTo>
                  <a:pt x="5963" y="10354"/>
                  <a:pt x="5732" y="10919"/>
                  <a:pt x="5732" y="11510"/>
                </a:cubicBezTo>
                <a:lnTo>
                  <a:pt x="5732" y="12324"/>
                </a:lnTo>
                <a:cubicBezTo>
                  <a:pt x="5732" y="12676"/>
                  <a:pt x="6023" y="12967"/>
                  <a:pt x="6374" y="12967"/>
                </a:cubicBezTo>
                <a:cubicBezTo>
                  <a:pt x="6734" y="12967"/>
                  <a:pt x="7025" y="12676"/>
                  <a:pt x="7025" y="12324"/>
                </a:cubicBezTo>
                <a:lnTo>
                  <a:pt x="7025" y="11510"/>
                </a:lnTo>
                <a:cubicBezTo>
                  <a:pt x="7025" y="10979"/>
                  <a:pt x="7454" y="10542"/>
                  <a:pt x="7994" y="10542"/>
                </a:cubicBezTo>
                <a:lnTo>
                  <a:pt x="8148" y="10542"/>
                </a:lnTo>
                <a:cubicBezTo>
                  <a:pt x="8722" y="10542"/>
                  <a:pt x="9270" y="10328"/>
                  <a:pt x="9681" y="9934"/>
                </a:cubicBezTo>
                <a:lnTo>
                  <a:pt x="14170" y="9934"/>
                </a:lnTo>
                <a:cubicBezTo>
                  <a:pt x="14205" y="9934"/>
                  <a:pt x="14239" y="9968"/>
                  <a:pt x="14239" y="10011"/>
                </a:cubicBezTo>
                <a:lnTo>
                  <a:pt x="14239" y="13018"/>
                </a:lnTo>
                <a:cubicBezTo>
                  <a:pt x="14239" y="13053"/>
                  <a:pt x="14205" y="13087"/>
                  <a:pt x="14170" y="13087"/>
                </a:cubicBezTo>
                <a:lnTo>
                  <a:pt x="506" y="13087"/>
                </a:lnTo>
                <a:cubicBezTo>
                  <a:pt x="463" y="13087"/>
                  <a:pt x="429" y="13053"/>
                  <a:pt x="429" y="13018"/>
                </a:cubicBezTo>
                <a:lnTo>
                  <a:pt x="429" y="10003"/>
                </a:lnTo>
                <a:cubicBezTo>
                  <a:pt x="429" y="9960"/>
                  <a:pt x="463" y="9934"/>
                  <a:pt x="506" y="9934"/>
                </a:cubicBezTo>
                <a:lnTo>
                  <a:pt x="2125" y="9934"/>
                </a:lnTo>
                <a:cubicBezTo>
                  <a:pt x="2408" y="9934"/>
                  <a:pt x="2408" y="9506"/>
                  <a:pt x="2125" y="9506"/>
                </a:cubicBezTo>
                <a:lnTo>
                  <a:pt x="506" y="9506"/>
                </a:lnTo>
                <a:cubicBezTo>
                  <a:pt x="223" y="9506"/>
                  <a:pt x="0" y="9728"/>
                  <a:pt x="0" y="10003"/>
                </a:cubicBezTo>
                <a:lnTo>
                  <a:pt x="0" y="13018"/>
                </a:lnTo>
                <a:cubicBezTo>
                  <a:pt x="0" y="13292"/>
                  <a:pt x="223" y="13515"/>
                  <a:pt x="506" y="13515"/>
                </a:cubicBezTo>
                <a:lnTo>
                  <a:pt x="14170" y="13515"/>
                </a:lnTo>
                <a:cubicBezTo>
                  <a:pt x="14445" y="13515"/>
                  <a:pt x="14667" y="13292"/>
                  <a:pt x="14667" y="13018"/>
                </a:cubicBezTo>
                <a:lnTo>
                  <a:pt x="14667" y="10003"/>
                </a:lnTo>
                <a:cubicBezTo>
                  <a:pt x="14667" y="9720"/>
                  <a:pt x="14445" y="9497"/>
                  <a:pt x="14162" y="9497"/>
                </a:cubicBezTo>
                <a:lnTo>
                  <a:pt x="10041" y="9497"/>
                </a:lnTo>
                <a:cubicBezTo>
                  <a:pt x="10144" y="9343"/>
                  <a:pt x="10221" y="9180"/>
                  <a:pt x="10281" y="9009"/>
                </a:cubicBezTo>
                <a:cubicBezTo>
                  <a:pt x="10598" y="9189"/>
                  <a:pt x="10958" y="9292"/>
                  <a:pt x="11326" y="9300"/>
                </a:cubicBezTo>
                <a:cubicBezTo>
                  <a:pt x="11952" y="9300"/>
                  <a:pt x="12491" y="8975"/>
                  <a:pt x="12825" y="8700"/>
                </a:cubicBezTo>
                <a:cubicBezTo>
                  <a:pt x="13091" y="8495"/>
                  <a:pt x="13091" y="8109"/>
                  <a:pt x="12825" y="7904"/>
                </a:cubicBezTo>
                <a:cubicBezTo>
                  <a:pt x="12483" y="7630"/>
                  <a:pt x="11943" y="7304"/>
                  <a:pt x="11326" y="7304"/>
                </a:cubicBezTo>
                <a:cubicBezTo>
                  <a:pt x="10966" y="7313"/>
                  <a:pt x="10615" y="7407"/>
                  <a:pt x="10298" y="7587"/>
                </a:cubicBezTo>
                <a:cubicBezTo>
                  <a:pt x="10204" y="7295"/>
                  <a:pt x="10058" y="7030"/>
                  <a:pt x="9853" y="6799"/>
                </a:cubicBezTo>
                <a:cubicBezTo>
                  <a:pt x="9807" y="6755"/>
                  <a:pt x="9756" y="6737"/>
                  <a:pt x="9707" y="6737"/>
                </a:cubicBezTo>
                <a:cubicBezTo>
                  <a:pt x="9553" y="6737"/>
                  <a:pt x="9419" y="6919"/>
                  <a:pt x="9536" y="7081"/>
                </a:cubicBezTo>
                <a:cubicBezTo>
                  <a:pt x="9724" y="7295"/>
                  <a:pt x="9853" y="7552"/>
                  <a:pt x="9921" y="7827"/>
                </a:cubicBezTo>
                <a:lnTo>
                  <a:pt x="9827" y="7904"/>
                </a:lnTo>
                <a:cubicBezTo>
                  <a:pt x="9570" y="8109"/>
                  <a:pt x="9570" y="8495"/>
                  <a:pt x="9827" y="8700"/>
                </a:cubicBezTo>
                <a:lnTo>
                  <a:pt x="9913" y="8769"/>
                </a:lnTo>
                <a:cubicBezTo>
                  <a:pt x="9690" y="9557"/>
                  <a:pt x="8970" y="10105"/>
                  <a:pt x="8148" y="10105"/>
                </a:cubicBezTo>
                <a:lnTo>
                  <a:pt x="7994" y="10105"/>
                </a:lnTo>
                <a:cubicBezTo>
                  <a:pt x="7222" y="10105"/>
                  <a:pt x="6589" y="10731"/>
                  <a:pt x="6589" y="11510"/>
                </a:cubicBezTo>
                <a:lnTo>
                  <a:pt x="6589" y="12316"/>
                </a:lnTo>
                <a:cubicBezTo>
                  <a:pt x="6589" y="12457"/>
                  <a:pt x="6481" y="12528"/>
                  <a:pt x="6374" y="12528"/>
                </a:cubicBezTo>
                <a:cubicBezTo>
                  <a:pt x="6267" y="12528"/>
                  <a:pt x="6160" y="12457"/>
                  <a:pt x="6160" y="12316"/>
                </a:cubicBezTo>
                <a:lnTo>
                  <a:pt x="6160" y="11510"/>
                </a:lnTo>
                <a:cubicBezTo>
                  <a:pt x="6160" y="10500"/>
                  <a:pt x="6983" y="9677"/>
                  <a:pt x="7994" y="9677"/>
                </a:cubicBezTo>
                <a:lnTo>
                  <a:pt x="8148" y="9677"/>
                </a:lnTo>
                <a:cubicBezTo>
                  <a:pt x="8919" y="9677"/>
                  <a:pt x="9553" y="9043"/>
                  <a:pt x="9553" y="8272"/>
                </a:cubicBezTo>
                <a:cubicBezTo>
                  <a:pt x="9553" y="7501"/>
                  <a:pt x="8919" y="6876"/>
                  <a:pt x="8148" y="6867"/>
                </a:cubicBezTo>
                <a:lnTo>
                  <a:pt x="7994" y="6867"/>
                </a:lnTo>
                <a:cubicBezTo>
                  <a:pt x="6983" y="6867"/>
                  <a:pt x="6160" y="6053"/>
                  <a:pt x="6160" y="5042"/>
                </a:cubicBezTo>
                <a:lnTo>
                  <a:pt x="6160" y="4862"/>
                </a:lnTo>
                <a:lnTo>
                  <a:pt x="6169" y="4862"/>
                </a:lnTo>
                <a:cubicBezTo>
                  <a:pt x="6203" y="4837"/>
                  <a:pt x="6229" y="4802"/>
                  <a:pt x="6254" y="4768"/>
                </a:cubicBezTo>
                <a:cubicBezTo>
                  <a:pt x="6296" y="4778"/>
                  <a:pt x="6339" y="4783"/>
                  <a:pt x="6382" y="4783"/>
                </a:cubicBezTo>
                <a:cubicBezTo>
                  <a:pt x="6453" y="4783"/>
                  <a:pt x="6524" y="4769"/>
                  <a:pt x="6589" y="4742"/>
                </a:cubicBezTo>
                <a:lnTo>
                  <a:pt x="6589" y="5042"/>
                </a:lnTo>
                <a:cubicBezTo>
                  <a:pt x="6597" y="5822"/>
                  <a:pt x="7222" y="6447"/>
                  <a:pt x="7994" y="6447"/>
                </a:cubicBezTo>
                <a:lnTo>
                  <a:pt x="8148" y="6447"/>
                </a:lnTo>
                <a:cubicBezTo>
                  <a:pt x="8396" y="6447"/>
                  <a:pt x="8645" y="6499"/>
                  <a:pt x="8876" y="6601"/>
                </a:cubicBezTo>
                <a:cubicBezTo>
                  <a:pt x="8908" y="6615"/>
                  <a:pt x="8939" y="6621"/>
                  <a:pt x="8968" y="6621"/>
                </a:cubicBezTo>
                <a:cubicBezTo>
                  <a:pt x="9177" y="6621"/>
                  <a:pt x="9282" y="6304"/>
                  <a:pt x="9056" y="6199"/>
                </a:cubicBezTo>
                <a:cubicBezTo>
                  <a:pt x="8765" y="6079"/>
                  <a:pt x="8456" y="6019"/>
                  <a:pt x="8148" y="6019"/>
                </a:cubicBezTo>
                <a:lnTo>
                  <a:pt x="7994" y="6019"/>
                </a:lnTo>
                <a:cubicBezTo>
                  <a:pt x="7462" y="6019"/>
                  <a:pt x="7025" y="5582"/>
                  <a:pt x="7025" y="5042"/>
                </a:cubicBezTo>
                <a:lnTo>
                  <a:pt x="7025" y="4357"/>
                </a:lnTo>
                <a:cubicBezTo>
                  <a:pt x="7377" y="3869"/>
                  <a:pt x="7737" y="3175"/>
                  <a:pt x="7737" y="2386"/>
                </a:cubicBezTo>
                <a:cubicBezTo>
                  <a:pt x="7737" y="1504"/>
                  <a:pt x="7274" y="733"/>
                  <a:pt x="6888" y="245"/>
                </a:cubicBezTo>
                <a:cubicBezTo>
                  <a:pt x="6756" y="82"/>
                  <a:pt x="6565" y="0"/>
                  <a:pt x="6375"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31" name="Google Shape;1931;p70"/>
          <p:cNvGrpSpPr/>
          <p:nvPr/>
        </p:nvGrpSpPr>
        <p:grpSpPr>
          <a:xfrm>
            <a:off x="6598183" y="2326573"/>
            <a:ext cx="376763" cy="303666"/>
            <a:chOff x="6598183" y="2326573"/>
            <a:chExt cx="376763" cy="303666"/>
          </a:xfrm>
        </p:grpSpPr>
        <p:sp>
          <p:nvSpPr>
            <p:cNvPr id="1932" name="Google Shape;1932;p70"/>
            <p:cNvSpPr/>
            <p:nvPr/>
          </p:nvSpPr>
          <p:spPr>
            <a:xfrm>
              <a:off x="6697569" y="2344364"/>
              <a:ext cx="277378" cy="225213"/>
            </a:xfrm>
            <a:custGeom>
              <a:avLst/>
              <a:gdLst/>
              <a:ahLst/>
              <a:cxnLst/>
              <a:rect l="l" t="t" r="r" b="b"/>
              <a:pathLst>
                <a:path w="10773" h="8747" extrusionOk="0">
                  <a:moveTo>
                    <a:pt x="5112" y="1"/>
                  </a:moveTo>
                  <a:cubicBezTo>
                    <a:pt x="4292" y="1"/>
                    <a:pt x="3511" y="432"/>
                    <a:pt x="3080" y="1164"/>
                  </a:cubicBezTo>
                  <a:cubicBezTo>
                    <a:pt x="2687" y="914"/>
                    <a:pt x="2243" y="791"/>
                    <a:pt x="1803" y="791"/>
                  </a:cubicBezTo>
                  <a:cubicBezTo>
                    <a:pt x="1206" y="791"/>
                    <a:pt x="615" y="1017"/>
                    <a:pt x="167" y="1456"/>
                  </a:cubicBezTo>
                  <a:cubicBezTo>
                    <a:pt x="1" y="1608"/>
                    <a:pt x="143" y="1827"/>
                    <a:pt x="311" y="1827"/>
                  </a:cubicBezTo>
                  <a:cubicBezTo>
                    <a:pt x="360" y="1827"/>
                    <a:pt x="411" y="1809"/>
                    <a:pt x="458" y="1764"/>
                  </a:cubicBezTo>
                  <a:cubicBezTo>
                    <a:pt x="831" y="1406"/>
                    <a:pt x="1316" y="1222"/>
                    <a:pt x="1805" y="1222"/>
                  </a:cubicBezTo>
                  <a:cubicBezTo>
                    <a:pt x="2169" y="1222"/>
                    <a:pt x="2535" y="1324"/>
                    <a:pt x="2857" y="1533"/>
                  </a:cubicBezTo>
                  <a:cubicBezTo>
                    <a:pt x="2924" y="1581"/>
                    <a:pt x="3003" y="1604"/>
                    <a:pt x="3084" y="1604"/>
                  </a:cubicBezTo>
                  <a:cubicBezTo>
                    <a:pt x="3117" y="1604"/>
                    <a:pt x="3150" y="1600"/>
                    <a:pt x="3182" y="1593"/>
                  </a:cubicBezTo>
                  <a:cubicBezTo>
                    <a:pt x="3285" y="1567"/>
                    <a:pt x="3379" y="1499"/>
                    <a:pt x="3439" y="1404"/>
                  </a:cubicBezTo>
                  <a:cubicBezTo>
                    <a:pt x="3791" y="790"/>
                    <a:pt x="4437" y="432"/>
                    <a:pt x="5119" y="432"/>
                  </a:cubicBezTo>
                  <a:cubicBezTo>
                    <a:pt x="5283" y="432"/>
                    <a:pt x="5450" y="453"/>
                    <a:pt x="5615" y="496"/>
                  </a:cubicBezTo>
                  <a:cubicBezTo>
                    <a:pt x="6464" y="727"/>
                    <a:pt x="7046" y="1499"/>
                    <a:pt x="7038" y="2372"/>
                  </a:cubicBezTo>
                  <a:lnTo>
                    <a:pt x="7038" y="2998"/>
                  </a:lnTo>
                  <a:cubicBezTo>
                    <a:pt x="7038" y="3237"/>
                    <a:pt x="7239" y="3410"/>
                    <a:pt x="7455" y="3410"/>
                  </a:cubicBezTo>
                  <a:cubicBezTo>
                    <a:pt x="7510" y="3410"/>
                    <a:pt x="7566" y="3399"/>
                    <a:pt x="7620" y="3375"/>
                  </a:cubicBezTo>
                  <a:cubicBezTo>
                    <a:pt x="7869" y="3263"/>
                    <a:pt x="8143" y="3203"/>
                    <a:pt x="8417" y="3203"/>
                  </a:cubicBezTo>
                  <a:cubicBezTo>
                    <a:pt x="9479" y="3212"/>
                    <a:pt x="10336" y="4069"/>
                    <a:pt x="10344" y="5131"/>
                  </a:cubicBezTo>
                  <a:lnTo>
                    <a:pt x="10344" y="6390"/>
                  </a:lnTo>
                  <a:cubicBezTo>
                    <a:pt x="10336" y="7453"/>
                    <a:pt x="9479" y="8318"/>
                    <a:pt x="8417" y="8318"/>
                  </a:cubicBezTo>
                  <a:lnTo>
                    <a:pt x="7372" y="8318"/>
                  </a:lnTo>
                  <a:cubicBezTo>
                    <a:pt x="7080" y="8318"/>
                    <a:pt x="7080" y="8746"/>
                    <a:pt x="7372" y="8746"/>
                  </a:cubicBezTo>
                  <a:lnTo>
                    <a:pt x="8417" y="8746"/>
                  </a:lnTo>
                  <a:cubicBezTo>
                    <a:pt x="9719" y="8746"/>
                    <a:pt x="10773" y="7684"/>
                    <a:pt x="10773" y="6382"/>
                  </a:cubicBezTo>
                  <a:lnTo>
                    <a:pt x="10773" y="5131"/>
                  </a:lnTo>
                  <a:cubicBezTo>
                    <a:pt x="10764" y="3829"/>
                    <a:pt x="9711" y="2775"/>
                    <a:pt x="8417" y="2775"/>
                  </a:cubicBezTo>
                  <a:cubicBezTo>
                    <a:pt x="8091" y="2775"/>
                    <a:pt x="7766" y="2835"/>
                    <a:pt x="7466" y="2972"/>
                  </a:cubicBezTo>
                  <a:lnTo>
                    <a:pt x="7466" y="2372"/>
                  </a:lnTo>
                  <a:cubicBezTo>
                    <a:pt x="7474" y="1301"/>
                    <a:pt x="6763" y="368"/>
                    <a:pt x="5735" y="85"/>
                  </a:cubicBezTo>
                  <a:cubicBezTo>
                    <a:pt x="5528" y="28"/>
                    <a:pt x="5319" y="1"/>
                    <a:pt x="511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 name="Google Shape;1933;p70"/>
            <p:cNvSpPr/>
            <p:nvPr/>
          </p:nvSpPr>
          <p:spPr>
            <a:xfrm>
              <a:off x="6598183" y="2403712"/>
              <a:ext cx="270220" cy="165865"/>
            </a:xfrm>
            <a:custGeom>
              <a:avLst/>
              <a:gdLst/>
              <a:ahLst/>
              <a:cxnLst/>
              <a:rect l="l" t="t" r="r" b="b"/>
              <a:pathLst>
                <a:path w="10495" h="6442" extrusionOk="0">
                  <a:moveTo>
                    <a:pt x="3606" y="1"/>
                  </a:moveTo>
                  <a:cubicBezTo>
                    <a:pt x="3532" y="1"/>
                    <a:pt x="3458" y="39"/>
                    <a:pt x="3418" y="127"/>
                  </a:cubicBezTo>
                  <a:cubicBezTo>
                    <a:pt x="3341" y="367"/>
                    <a:pt x="3298" y="616"/>
                    <a:pt x="3298" y="864"/>
                  </a:cubicBezTo>
                  <a:lnTo>
                    <a:pt x="3298" y="1404"/>
                  </a:lnTo>
                  <a:cubicBezTo>
                    <a:pt x="3007" y="1267"/>
                    <a:pt x="2682" y="1207"/>
                    <a:pt x="2356" y="1207"/>
                  </a:cubicBezTo>
                  <a:cubicBezTo>
                    <a:pt x="1054" y="1207"/>
                    <a:pt x="0" y="2261"/>
                    <a:pt x="0" y="3563"/>
                  </a:cubicBezTo>
                  <a:lnTo>
                    <a:pt x="0" y="4085"/>
                  </a:lnTo>
                  <a:cubicBezTo>
                    <a:pt x="0" y="5388"/>
                    <a:pt x="1054" y="6441"/>
                    <a:pt x="2356" y="6441"/>
                  </a:cubicBezTo>
                  <a:lnTo>
                    <a:pt x="10212" y="6441"/>
                  </a:lnTo>
                  <a:cubicBezTo>
                    <a:pt x="10495" y="6441"/>
                    <a:pt x="10495" y="6013"/>
                    <a:pt x="10212" y="6013"/>
                  </a:cubicBezTo>
                  <a:lnTo>
                    <a:pt x="2356" y="6013"/>
                  </a:lnTo>
                  <a:cubicBezTo>
                    <a:pt x="1294" y="6004"/>
                    <a:pt x="428" y="5148"/>
                    <a:pt x="428" y="4085"/>
                  </a:cubicBezTo>
                  <a:lnTo>
                    <a:pt x="428" y="3554"/>
                  </a:lnTo>
                  <a:cubicBezTo>
                    <a:pt x="428" y="2492"/>
                    <a:pt x="1294" y="1627"/>
                    <a:pt x="2356" y="1627"/>
                  </a:cubicBezTo>
                  <a:cubicBezTo>
                    <a:pt x="2630" y="1627"/>
                    <a:pt x="2896" y="1687"/>
                    <a:pt x="3144" y="1798"/>
                  </a:cubicBezTo>
                  <a:cubicBezTo>
                    <a:pt x="3200" y="1822"/>
                    <a:pt x="3257" y="1834"/>
                    <a:pt x="3313" y="1834"/>
                  </a:cubicBezTo>
                  <a:cubicBezTo>
                    <a:pt x="3531" y="1834"/>
                    <a:pt x="3727" y="1660"/>
                    <a:pt x="3727" y="1421"/>
                  </a:cubicBezTo>
                  <a:lnTo>
                    <a:pt x="3727" y="856"/>
                  </a:lnTo>
                  <a:cubicBezTo>
                    <a:pt x="3727" y="650"/>
                    <a:pt x="3761" y="444"/>
                    <a:pt x="3830" y="256"/>
                  </a:cubicBezTo>
                  <a:cubicBezTo>
                    <a:pt x="3851" y="102"/>
                    <a:pt x="3728" y="1"/>
                    <a:pt x="3606"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 name="Google Shape;1934;p70"/>
            <p:cNvSpPr/>
            <p:nvPr/>
          </p:nvSpPr>
          <p:spPr>
            <a:xfrm>
              <a:off x="6712888" y="2441613"/>
              <a:ext cx="57340" cy="66635"/>
            </a:xfrm>
            <a:custGeom>
              <a:avLst/>
              <a:gdLst/>
              <a:ahLst/>
              <a:cxnLst/>
              <a:rect l="l" t="t" r="r" b="b"/>
              <a:pathLst>
                <a:path w="2227" h="2588" extrusionOk="0">
                  <a:moveTo>
                    <a:pt x="1208" y="0"/>
                  </a:moveTo>
                  <a:cubicBezTo>
                    <a:pt x="411" y="0"/>
                    <a:pt x="0" y="600"/>
                    <a:pt x="0" y="1294"/>
                  </a:cubicBezTo>
                  <a:cubicBezTo>
                    <a:pt x="0" y="2151"/>
                    <a:pt x="463" y="2588"/>
                    <a:pt x="1234" y="2588"/>
                  </a:cubicBezTo>
                  <a:cubicBezTo>
                    <a:pt x="1782" y="2588"/>
                    <a:pt x="2210" y="2236"/>
                    <a:pt x="2210" y="1877"/>
                  </a:cubicBezTo>
                  <a:cubicBezTo>
                    <a:pt x="2210" y="1740"/>
                    <a:pt x="2073" y="1662"/>
                    <a:pt x="1936" y="1662"/>
                  </a:cubicBezTo>
                  <a:cubicBezTo>
                    <a:pt x="1662" y="1662"/>
                    <a:pt x="1679" y="2142"/>
                    <a:pt x="1234" y="2142"/>
                  </a:cubicBezTo>
                  <a:cubicBezTo>
                    <a:pt x="745" y="2142"/>
                    <a:pt x="565" y="1748"/>
                    <a:pt x="565" y="1294"/>
                  </a:cubicBezTo>
                  <a:cubicBezTo>
                    <a:pt x="565" y="763"/>
                    <a:pt x="857" y="454"/>
                    <a:pt x="1208" y="454"/>
                  </a:cubicBezTo>
                  <a:cubicBezTo>
                    <a:pt x="1731" y="454"/>
                    <a:pt x="1636" y="900"/>
                    <a:pt x="1953" y="900"/>
                  </a:cubicBezTo>
                  <a:cubicBezTo>
                    <a:pt x="1963" y="901"/>
                    <a:pt x="1972" y="901"/>
                    <a:pt x="1981" y="901"/>
                  </a:cubicBezTo>
                  <a:cubicBezTo>
                    <a:pt x="2122" y="901"/>
                    <a:pt x="2226" y="780"/>
                    <a:pt x="2210" y="643"/>
                  </a:cubicBezTo>
                  <a:cubicBezTo>
                    <a:pt x="2210" y="412"/>
                    <a:pt x="1851" y="0"/>
                    <a:pt x="1208"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 name="Google Shape;1935;p70"/>
            <p:cNvSpPr/>
            <p:nvPr/>
          </p:nvSpPr>
          <p:spPr>
            <a:xfrm>
              <a:off x="6775970" y="2441613"/>
              <a:ext cx="64652" cy="66866"/>
            </a:xfrm>
            <a:custGeom>
              <a:avLst/>
              <a:gdLst/>
              <a:ahLst/>
              <a:cxnLst/>
              <a:rect l="l" t="t" r="r" b="b"/>
              <a:pathLst>
                <a:path w="2511" h="2597" extrusionOk="0">
                  <a:moveTo>
                    <a:pt x="1251" y="463"/>
                  </a:moveTo>
                  <a:cubicBezTo>
                    <a:pt x="1714" y="463"/>
                    <a:pt x="1945" y="797"/>
                    <a:pt x="1945" y="1268"/>
                  </a:cubicBezTo>
                  <a:cubicBezTo>
                    <a:pt x="1945" y="1748"/>
                    <a:pt x="1765" y="2142"/>
                    <a:pt x="1251" y="2142"/>
                  </a:cubicBezTo>
                  <a:cubicBezTo>
                    <a:pt x="728" y="2142"/>
                    <a:pt x="566" y="1748"/>
                    <a:pt x="566" y="1268"/>
                  </a:cubicBezTo>
                  <a:cubicBezTo>
                    <a:pt x="566" y="797"/>
                    <a:pt x="797" y="463"/>
                    <a:pt x="1251" y="463"/>
                  </a:cubicBezTo>
                  <a:close/>
                  <a:moveTo>
                    <a:pt x="1251" y="0"/>
                  </a:moveTo>
                  <a:cubicBezTo>
                    <a:pt x="446" y="0"/>
                    <a:pt x="0" y="540"/>
                    <a:pt x="0" y="1268"/>
                  </a:cubicBezTo>
                  <a:cubicBezTo>
                    <a:pt x="0" y="2014"/>
                    <a:pt x="369" y="2596"/>
                    <a:pt x="1251" y="2596"/>
                  </a:cubicBezTo>
                  <a:cubicBezTo>
                    <a:pt x="2099" y="2596"/>
                    <a:pt x="2510" y="1962"/>
                    <a:pt x="2510" y="1268"/>
                  </a:cubicBezTo>
                  <a:cubicBezTo>
                    <a:pt x="2510" y="540"/>
                    <a:pt x="2065" y="0"/>
                    <a:pt x="1251"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 name="Google Shape;1936;p70"/>
            <p:cNvSpPr/>
            <p:nvPr/>
          </p:nvSpPr>
          <p:spPr>
            <a:xfrm>
              <a:off x="6844793" y="2490353"/>
              <a:ext cx="34502" cy="39960"/>
            </a:xfrm>
            <a:custGeom>
              <a:avLst/>
              <a:gdLst/>
              <a:ahLst/>
              <a:cxnLst/>
              <a:rect l="l" t="t" r="r" b="b"/>
              <a:pathLst>
                <a:path w="1340" h="1552" extrusionOk="0">
                  <a:moveTo>
                    <a:pt x="617" y="1"/>
                  </a:moveTo>
                  <a:cubicBezTo>
                    <a:pt x="223" y="1"/>
                    <a:pt x="17" y="215"/>
                    <a:pt x="17" y="429"/>
                  </a:cubicBezTo>
                  <a:cubicBezTo>
                    <a:pt x="1" y="541"/>
                    <a:pt x="97" y="645"/>
                    <a:pt x="207" y="645"/>
                  </a:cubicBezTo>
                  <a:cubicBezTo>
                    <a:pt x="215" y="645"/>
                    <a:pt x="223" y="644"/>
                    <a:pt x="232" y="643"/>
                  </a:cubicBezTo>
                  <a:cubicBezTo>
                    <a:pt x="480" y="643"/>
                    <a:pt x="351" y="335"/>
                    <a:pt x="600" y="335"/>
                  </a:cubicBezTo>
                  <a:cubicBezTo>
                    <a:pt x="605" y="334"/>
                    <a:pt x="609" y="334"/>
                    <a:pt x="614" y="334"/>
                  </a:cubicBezTo>
                  <a:cubicBezTo>
                    <a:pt x="711" y="334"/>
                    <a:pt x="797" y="417"/>
                    <a:pt x="788" y="515"/>
                  </a:cubicBezTo>
                  <a:cubicBezTo>
                    <a:pt x="788" y="600"/>
                    <a:pt x="754" y="660"/>
                    <a:pt x="643" y="738"/>
                  </a:cubicBezTo>
                  <a:lnTo>
                    <a:pt x="437" y="883"/>
                  </a:lnTo>
                  <a:cubicBezTo>
                    <a:pt x="34" y="1166"/>
                    <a:pt x="0" y="1234"/>
                    <a:pt x="0" y="1371"/>
                  </a:cubicBezTo>
                  <a:cubicBezTo>
                    <a:pt x="0" y="1474"/>
                    <a:pt x="86" y="1551"/>
                    <a:pt x="189" y="1551"/>
                  </a:cubicBezTo>
                  <a:lnTo>
                    <a:pt x="1080" y="1551"/>
                  </a:lnTo>
                  <a:cubicBezTo>
                    <a:pt x="1085" y="1552"/>
                    <a:pt x="1091" y="1552"/>
                    <a:pt x="1096" y="1552"/>
                  </a:cubicBezTo>
                  <a:cubicBezTo>
                    <a:pt x="1340" y="1552"/>
                    <a:pt x="1340" y="1182"/>
                    <a:pt x="1096" y="1182"/>
                  </a:cubicBezTo>
                  <a:cubicBezTo>
                    <a:pt x="1091" y="1182"/>
                    <a:pt x="1085" y="1183"/>
                    <a:pt x="1080" y="1183"/>
                  </a:cubicBezTo>
                  <a:lnTo>
                    <a:pt x="557" y="1183"/>
                  </a:lnTo>
                  <a:lnTo>
                    <a:pt x="960" y="935"/>
                  </a:lnTo>
                  <a:cubicBezTo>
                    <a:pt x="1148" y="806"/>
                    <a:pt x="1242" y="678"/>
                    <a:pt x="1242" y="498"/>
                  </a:cubicBezTo>
                  <a:cubicBezTo>
                    <a:pt x="1242" y="249"/>
                    <a:pt x="1080" y="1"/>
                    <a:pt x="617"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 name="Google Shape;1937;p70"/>
            <p:cNvSpPr/>
            <p:nvPr/>
          </p:nvSpPr>
          <p:spPr>
            <a:xfrm>
              <a:off x="6886040" y="2326573"/>
              <a:ext cx="42380" cy="36304"/>
            </a:xfrm>
            <a:custGeom>
              <a:avLst/>
              <a:gdLst/>
              <a:ahLst/>
              <a:cxnLst/>
              <a:rect l="l" t="t" r="r" b="b"/>
              <a:pathLst>
                <a:path w="1646" h="1410" extrusionOk="0">
                  <a:moveTo>
                    <a:pt x="943" y="433"/>
                  </a:moveTo>
                  <a:cubicBezTo>
                    <a:pt x="1097" y="433"/>
                    <a:pt x="1217" y="553"/>
                    <a:pt x="1217" y="707"/>
                  </a:cubicBezTo>
                  <a:cubicBezTo>
                    <a:pt x="1217" y="876"/>
                    <a:pt x="1083" y="985"/>
                    <a:pt x="941" y="985"/>
                  </a:cubicBezTo>
                  <a:cubicBezTo>
                    <a:pt x="874" y="985"/>
                    <a:pt x="804" y="960"/>
                    <a:pt x="746" y="904"/>
                  </a:cubicBezTo>
                  <a:cubicBezTo>
                    <a:pt x="574" y="725"/>
                    <a:pt x="694" y="433"/>
                    <a:pt x="943" y="433"/>
                  </a:cubicBezTo>
                  <a:close/>
                  <a:moveTo>
                    <a:pt x="942" y="0"/>
                  </a:moveTo>
                  <a:cubicBezTo>
                    <a:pt x="769" y="0"/>
                    <a:pt x="591" y="65"/>
                    <a:pt x="446" y="211"/>
                  </a:cubicBezTo>
                  <a:cubicBezTo>
                    <a:pt x="0" y="656"/>
                    <a:pt x="317" y="1410"/>
                    <a:pt x="943" y="1410"/>
                  </a:cubicBezTo>
                  <a:cubicBezTo>
                    <a:pt x="1328" y="1410"/>
                    <a:pt x="1645" y="1093"/>
                    <a:pt x="1645" y="707"/>
                  </a:cubicBezTo>
                  <a:cubicBezTo>
                    <a:pt x="1645" y="280"/>
                    <a:pt x="1302" y="0"/>
                    <a:pt x="94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 name="Google Shape;1938;p70"/>
            <p:cNvSpPr/>
            <p:nvPr/>
          </p:nvSpPr>
          <p:spPr>
            <a:xfrm>
              <a:off x="6655961" y="2602251"/>
              <a:ext cx="32674" cy="27988"/>
            </a:xfrm>
            <a:custGeom>
              <a:avLst/>
              <a:gdLst/>
              <a:ahLst/>
              <a:cxnLst/>
              <a:rect l="l" t="t" r="r" b="b"/>
              <a:pathLst>
                <a:path w="1269" h="1087" extrusionOk="0">
                  <a:moveTo>
                    <a:pt x="729" y="435"/>
                  </a:moveTo>
                  <a:cubicBezTo>
                    <a:pt x="780" y="435"/>
                    <a:pt x="832" y="478"/>
                    <a:pt x="832" y="538"/>
                  </a:cubicBezTo>
                  <a:cubicBezTo>
                    <a:pt x="832" y="602"/>
                    <a:pt x="780" y="647"/>
                    <a:pt x="725" y="647"/>
                  </a:cubicBezTo>
                  <a:cubicBezTo>
                    <a:pt x="700" y="647"/>
                    <a:pt x="674" y="637"/>
                    <a:pt x="652" y="615"/>
                  </a:cubicBezTo>
                  <a:cubicBezTo>
                    <a:pt x="583" y="547"/>
                    <a:pt x="626" y="435"/>
                    <a:pt x="729" y="435"/>
                  </a:cubicBezTo>
                  <a:close/>
                  <a:moveTo>
                    <a:pt x="724" y="0"/>
                  </a:moveTo>
                  <a:cubicBezTo>
                    <a:pt x="591" y="0"/>
                    <a:pt x="454" y="50"/>
                    <a:pt x="343" y="161"/>
                  </a:cubicBezTo>
                  <a:cubicBezTo>
                    <a:pt x="1" y="504"/>
                    <a:pt x="241" y="1086"/>
                    <a:pt x="729" y="1086"/>
                  </a:cubicBezTo>
                  <a:cubicBezTo>
                    <a:pt x="1020" y="1086"/>
                    <a:pt x="1269" y="846"/>
                    <a:pt x="1269" y="547"/>
                  </a:cubicBezTo>
                  <a:cubicBezTo>
                    <a:pt x="1269" y="217"/>
                    <a:pt x="1003" y="0"/>
                    <a:pt x="724"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 name="Google Shape;1939;p70"/>
            <p:cNvSpPr/>
            <p:nvPr/>
          </p:nvSpPr>
          <p:spPr>
            <a:xfrm>
              <a:off x="6696564" y="2575165"/>
              <a:ext cx="50311" cy="43153"/>
            </a:xfrm>
            <a:custGeom>
              <a:avLst/>
              <a:gdLst/>
              <a:ahLst/>
              <a:cxnLst/>
              <a:rect l="l" t="t" r="r" b="b"/>
              <a:pathLst>
                <a:path w="1954" h="1676" extrusionOk="0">
                  <a:moveTo>
                    <a:pt x="1122" y="433"/>
                  </a:moveTo>
                  <a:cubicBezTo>
                    <a:pt x="1345" y="433"/>
                    <a:pt x="1525" y="613"/>
                    <a:pt x="1525" y="836"/>
                  </a:cubicBezTo>
                  <a:cubicBezTo>
                    <a:pt x="1525" y="1085"/>
                    <a:pt x="1325" y="1248"/>
                    <a:pt x="1117" y="1248"/>
                  </a:cubicBezTo>
                  <a:cubicBezTo>
                    <a:pt x="1016" y="1248"/>
                    <a:pt x="914" y="1211"/>
                    <a:pt x="831" y="1127"/>
                  </a:cubicBezTo>
                  <a:cubicBezTo>
                    <a:pt x="574" y="870"/>
                    <a:pt x="754" y="433"/>
                    <a:pt x="1122" y="433"/>
                  </a:cubicBezTo>
                  <a:close/>
                  <a:moveTo>
                    <a:pt x="1110" y="0"/>
                  </a:moveTo>
                  <a:cubicBezTo>
                    <a:pt x="904" y="0"/>
                    <a:pt x="694" y="76"/>
                    <a:pt x="523" y="245"/>
                  </a:cubicBezTo>
                  <a:cubicBezTo>
                    <a:pt x="0" y="776"/>
                    <a:pt x="368" y="1676"/>
                    <a:pt x="1122" y="1676"/>
                  </a:cubicBezTo>
                  <a:cubicBezTo>
                    <a:pt x="1576" y="1676"/>
                    <a:pt x="1953" y="1299"/>
                    <a:pt x="1953" y="845"/>
                  </a:cubicBezTo>
                  <a:cubicBezTo>
                    <a:pt x="1953" y="334"/>
                    <a:pt x="1541" y="0"/>
                    <a:pt x="111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40" name="Google Shape;1940;p70"/>
          <p:cNvGrpSpPr/>
          <p:nvPr/>
        </p:nvGrpSpPr>
        <p:grpSpPr>
          <a:xfrm>
            <a:off x="3422435" y="1736131"/>
            <a:ext cx="381192" cy="330958"/>
            <a:chOff x="3422435" y="1736131"/>
            <a:chExt cx="381192" cy="330958"/>
          </a:xfrm>
        </p:grpSpPr>
        <p:sp>
          <p:nvSpPr>
            <p:cNvPr id="1941" name="Google Shape;1941;p70"/>
            <p:cNvSpPr/>
            <p:nvPr/>
          </p:nvSpPr>
          <p:spPr>
            <a:xfrm>
              <a:off x="3558974" y="1777224"/>
              <a:ext cx="108114" cy="235770"/>
            </a:xfrm>
            <a:custGeom>
              <a:avLst/>
              <a:gdLst/>
              <a:ahLst/>
              <a:cxnLst/>
              <a:rect l="l" t="t" r="r" b="b"/>
              <a:pathLst>
                <a:path w="4199" h="9157" extrusionOk="0">
                  <a:moveTo>
                    <a:pt x="2095" y="0"/>
                  </a:moveTo>
                  <a:cubicBezTo>
                    <a:pt x="1967" y="0"/>
                    <a:pt x="1838" y="52"/>
                    <a:pt x="1739" y="154"/>
                  </a:cubicBezTo>
                  <a:cubicBezTo>
                    <a:pt x="1225" y="720"/>
                    <a:pt x="0" y="2236"/>
                    <a:pt x="0" y="4044"/>
                  </a:cubicBezTo>
                  <a:cubicBezTo>
                    <a:pt x="0" y="5852"/>
                    <a:pt x="1225" y="7368"/>
                    <a:pt x="1748" y="7933"/>
                  </a:cubicBezTo>
                  <a:cubicBezTo>
                    <a:pt x="1791" y="7976"/>
                    <a:pt x="1834" y="8010"/>
                    <a:pt x="1885" y="8036"/>
                  </a:cubicBezTo>
                  <a:lnTo>
                    <a:pt x="1885" y="8944"/>
                  </a:lnTo>
                  <a:cubicBezTo>
                    <a:pt x="1885" y="9086"/>
                    <a:pt x="1992" y="9156"/>
                    <a:pt x="2099" y="9156"/>
                  </a:cubicBezTo>
                  <a:cubicBezTo>
                    <a:pt x="2206" y="9156"/>
                    <a:pt x="2313" y="9086"/>
                    <a:pt x="2313" y="8944"/>
                  </a:cubicBezTo>
                  <a:lnTo>
                    <a:pt x="2313" y="8036"/>
                  </a:lnTo>
                  <a:cubicBezTo>
                    <a:pt x="2365" y="8010"/>
                    <a:pt x="2408" y="7976"/>
                    <a:pt x="2451" y="7933"/>
                  </a:cubicBezTo>
                  <a:cubicBezTo>
                    <a:pt x="2973" y="7368"/>
                    <a:pt x="4198" y="5852"/>
                    <a:pt x="4198" y="4044"/>
                  </a:cubicBezTo>
                  <a:cubicBezTo>
                    <a:pt x="4198" y="3564"/>
                    <a:pt x="4121" y="3093"/>
                    <a:pt x="3967" y="2639"/>
                  </a:cubicBezTo>
                  <a:cubicBezTo>
                    <a:pt x="3934" y="2534"/>
                    <a:pt x="3854" y="2489"/>
                    <a:pt x="3772" y="2489"/>
                  </a:cubicBezTo>
                  <a:cubicBezTo>
                    <a:pt x="3640" y="2489"/>
                    <a:pt x="3503" y="2606"/>
                    <a:pt x="3556" y="2776"/>
                  </a:cubicBezTo>
                  <a:cubicBezTo>
                    <a:pt x="3693" y="3179"/>
                    <a:pt x="3770" y="3616"/>
                    <a:pt x="3770" y="4044"/>
                  </a:cubicBezTo>
                  <a:cubicBezTo>
                    <a:pt x="3770" y="5526"/>
                    <a:pt x="2862" y="6802"/>
                    <a:pt x="2313" y="7445"/>
                  </a:cubicBezTo>
                  <a:lnTo>
                    <a:pt x="2313" y="5569"/>
                  </a:lnTo>
                  <a:lnTo>
                    <a:pt x="2956" y="4926"/>
                  </a:lnTo>
                  <a:cubicBezTo>
                    <a:pt x="3114" y="4775"/>
                    <a:pt x="2969" y="4559"/>
                    <a:pt x="2804" y="4559"/>
                  </a:cubicBezTo>
                  <a:cubicBezTo>
                    <a:pt x="2754" y="4559"/>
                    <a:pt x="2702" y="4579"/>
                    <a:pt x="2656" y="4626"/>
                  </a:cubicBezTo>
                  <a:lnTo>
                    <a:pt x="2313" y="4969"/>
                  </a:lnTo>
                  <a:lnTo>
                    <a:pt x="2313" y="4198"/>
                  </a:lnTo>
                  <a:lnTo>
                    <a:pt x="2956" y="3556"/>
                  </a:lnTo>
                  <a:cubicBezTo>
                    <a:pt x="3114" y="3398"/>
                    <a:pt x="2969" y="3179"/>
                    <a:pt x="2800" y="3179"/>
                  </a:cubicBezTo>
                  <a:cubicBezTo>
                    <a:pt x="2749" y="3179"/>
                    <a:pt x="2695" y="3199"/>
                    <a:pt x="2648" y="3247"/>
                  </a:cubicBezTo>
                  <a:lnTo>
                    <a:pt x="2313" y="3590"/>
                  </a:lnTo>
                  <a:lnTo>
                    <a:pt x="2313" y="2707"/>
                  </a:lnTo>
                  <a:cubicBezTo>
                    <a:pt x="2313" y="2562"/>
                    <a:pt x="2206" y="2489"/>
                    <a:pt x="2099" y="2489"/>
                  </a:cubicBezTo>
                  <a:cubicBezTo>
                    <a:pt x="1992" y="2489"/>
                    <a:pt x="1885" y="2562"/>
                    <a:pt x="1885" y="2707"/>
                  </a:cubicBezTo>
                  <a:lnTo>
                    <a:pt x="1885" y="3581"/>
                  </a:lnTo>
                  <a:lnTo>
                    <a:pt x="1542" y="3247"/>
                  </a:lnTo>
                  <a:cubicBezTo>
                    <a:pt x="1494" y="3198"/>
                    <a:pt x="1440" y="3178"/>
                    <a:pt x="1389" y="3178"/>
                  </a:cubicBezTo>
                  <a:cubicBezTo>
                    <a:pt x="1223" y="3178"/>
                    <a:pt x="1084" y="3390"/>
                    <a:pt x="1234" y="3547"/>
                  </a:cubicBezTo>
                  <a:lnTo>
                    <a:pt x="1877" y="4190"/>
                  </a:lnTo>
                  <a:lnTo>
                    <a:pt x="1877" y="4961"/>
                  </a:lnTo>
                  <a:lnTo>
                    <a:pt x="1542" y="4618"/>
                  </a:lnTo>
                  <a:cubicBezTo>
                    <a:pt x="1495" y="4573"/>
                    <a:pt x="1443" y="4554"/>
                    <a:pt x="1392" y="4554"/>
                  </a:cubicBezTo>
                  <a:cubicBezTo>
                    <a:pt x="1222" y="4554"/>
                    <a:pt x="1076" y="4768"/>
                    <a:pt x="1234" y="4926"/>
                  </a:cubicBezTo>
                  <a:lnTo>
                    <a:pt x="1877" y="5569"/>
                  </a:lnTo>
                  <a:lnTo>
                    <a:pt x="1877" y="7445"/>
                  </a:lnTo>
                  <a:cubicBezTo>
                    <a:pt x="1337" y="6811"/>
                    <a:pt x="429" y="5526"/>
                    <a:pt x="429" y="4044"/>
                  </a:cubicBezTo>
                  <a:cubicBezTo>
                    <a:pt x="429" y="2390"/>
                    <a:pt x="1568" y="977"/>
                    <a:pt x="2065" y="446"/>
                  </a:cubicBezTo>
                  <a:cubicBezTo>
                    <a:pt x="2074" y="433"/>
                    <a:pt x="2086" y="426"/>
                    <a:pt x="2099" y="426"/>
                  </a:cubicBezTo>
                  <a:cubicBezTo>
                    <a:pt x="2112" y="426"/>
                    <a:pt x="2125" y="433"/>
                    <a:pt x="2134" y="446"/>
                  </a:cubicBezTo>
                  <a:cubicBezTo>
                    <a:pt x="2545" y="891"/>
                    <a:pt x="2905" y="1388"/>
                    <a:pt x="3187" y="1928"/>
                  </a:cubicBezTo>
                  <a:cubicBezTo>
                    <a:pt x="3232" y="2008"/>
                    <a:pt x="3302" y="2042"/>
                    <a:pt x="3371" y="2042"/>
                  </a:cubicBezTo>
                  <a:cubicBezTo>
                    <a:pt x="3516" y="2042"/>
                    <a:pt x="3660" y="1896"/>
                    <a:pt x="3573" y="1722"/>
                  </a:cubicBezTo>
                  <a:cubicBezTo>
                    <a:pt x="3264" y="1157"/>
                    <a:pt x="2887" y="626"/>
                    <a:pt x="2451" y="154"/>
                  </a:cubicBezTo>
                  <a:cubicBezTo>
                    <a:pt x="2352" y="52"/>
                    <a:pt x="2224" y="0"/>
                    <a:pt x="2095"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 name="Google Shape;1942;p70"/>
            <p:cNvSpPr/>
            <p:nvPr/>
          </p:nvSpPr>
          <p:spPr>
            <a:xfrm>
              <a:off x="3668813" y="1736183"/>
              <a:ext cx="134814" cy="330907"/>
            </a:xfrm>
            <a:custGeom>
              <a:avLst/>
              <a:gdLst/>
              <a:ahLst/>
              <a:cxnLst/>
              <a:rect l="l" t="t" r="r" b="b"/>
              <a:pathLst>
                <a:path w="5236" h="12852" extrusionOk="0">
                  <a:moveTo>
                    <a:pt x="1719" y="432"/>
                  </a:moveTo>
                  <a:cubicBezTo>
                    <a:pt x="1868" y="432"/>
                    <a:pt x="2013" y="508"/>
                    <a:pt x="2091" y="643"/>
                  </a:cubicBezTo>
                  <a:lnTo>
                    <a:pt x="2117" y="686"/>
                  </a:lnTo>
                  <a:cubicBezTo>
                    <a:pt x="1954" y="695"/>
                    <a:pt x="1800" y="746"/>
                    <a:pt x="1663" y="823"/>
                  </a:cubicBezTo>
                  <a:cubicBezTo>
                    <a:pt x="1543" y="900"/>
                    <a:pt x="1440" y="1003"/>
                    <a:pt x="1363" y="1123"/>
                  </a:cubicBezTo>
                  <a:lnTo>
                    <a:pt x="1337" y="1063"/>
                  </a:lnTo>
                  <a:cubicBezTo>
                    <a:pt x="1303" y="1003"/>
                    <a:pt x="1286" y="935"/>
                    <a:pt x="1286" y="866"/>
                  </a:cubicBezTo>
                  <a:cubicBezTo>
                    <a:pt x="1286" y="720"/>
                    <a:pt x="1363" y="575"/>
                    <a:pt x="1492" y="498"/>
                  </a:cubicBezTo>
                  <a:cubicBezTo>
                    <a:pt x="1562" y="453"/>
                    <a:pt x="1641" y="432"/>
                    <a:pt x="1719" y="432"/>
                  </a:cubicBezTo>
                  <a:close/>
                  <a:moveTo>
                    <a:pt x="3685" y="10581"/>
                  </a:moveTo>
                  <a:cubicBezTo>
                    <a:pt x="3745" y="10581"/>
                    <a:pt x="3796" y="10624"/>
                    <a:pt x="3796" y="10684"/>
                  </a:cubicBezTo>
                  <a:lnTo>
                    <a:pt x="3796" y="12312"/>
                  </a:lnTo>
                  <a:cubicBezTo>
                    <a:pt x="3796" y="12372"/>
                    <a:pt x="3745" y="12423"/>
                    <a:pt x="3685" y="12423"/>
                  </a:cubicBezTo>
                  <a:lnTo>
                    <a:pt x="532" y="12423"/>
                  </a:lnTo>
                  <a:cubicBezTo>
                    <a:pt x="472" y="12423"/>
                    <a:pt x="429" y="12372"/>
                    <a:pt x="429" y="12312"/>
                  </a:cubicBezTo>
                  <a:lnTo>
                    <a:pt x="429" y="10692"/>
                  </a:lnTo>
                  <a:cubicBezTo>
                    <a:pt x="429" y="10633"/>
                    <a:pt x="472" y="10581"/>
                    <a:pt x="532" y="10581"/>
                  </a:cubicBezTo>
                  <a:close/>
                  <a:moveTo>
                    <a:pt x="1714" y="1"/>
                  </a:moveTo>
                  <a:cubicBezTo>
                    <a:pt x="1586" y="1"/>
                    <a:pt x="1466" y="26"/>
                    <a:pt x="1363" y="78"/>
                  </a:cubicBezTo>
                  <a:cubicBezTo>
                    <a:pt x="1072" y="206"/>
                    <a:pt x="883" y="480"/>
                    <a:pt x="858" y="797"/>
                  </a:cubicBezTo>
                  <a:lnTo>
                    <a:pt x="858" y="832"/>
                  </a:lnTo>
                  <a:lnTo>
                    <a:pt x="858" y="917"/>
                  </a:lnTo>
                  <a:cubicBezTo>
                    <a:pt x="866" y="1037"/>
                    <a:pt x="900" y="1157"/>
                    <a:pt x="960" y="1269"/>
                  </a:cubicBezTo>
                  <a:lnTo>
                    <a:pt x="2211" y="3650"/>
                  </a:lnTo>
                  <a:lnTo>
                    <a:pt x="1072" y="4764"/>
                  </a:lnTo>
                  <a:cubicBezTo>
                    <a:pt x="609" y="5210"/>
                    <a:pt x="344" y="5826"/>
                    <a:pt x="344" y="6477"/>
                  </a:cubicBezTo>
                  <a:lnTo>
                    <a:pt x="335" y="10187"/>
                  </a:lnTo>
                  <a:cubicBezTo>
                    <a:pt x="129" y="10273"/>
                    <a:pt x="1" y="10470"/>
                    <a:pt x="1" y="10692"/>
                  </a:cubicBezTo>
                  <a:lnTo>
                    <a:pt x="1" y="12312"/>
                  </a:lnTo>
                  <a:cubicBezTo>
                    <a:pt x="1" y="12612"/>
                    <a:pt x="241" y="12851"/>
                    <a:pt x="532" y="12851"/>
                  </a:cubicBezTo>
                  <a:lnTo>
                    <a:pt x="3685" y="12851"/>
                  </a:lnTo>
                  <a:cubicBezTo>
                    <a:pt x="3976" y="12851"/>
                    <a:pt x="4216" y="12612"/>
                    <a:pt x="4224" y="12312"/>
                  </a:cubicBezTo>
                  <a:lnTo>
                    <a:pt x="4224" y="10692"/>
                  </a:lnTo>
                  <a:cubicBezTo>
                    <a:pt x="4216" y="10393"/>
                    <a:pt x="3976" y="10161"/>
                    <a:pt x="3685" y="10153"/>
                  </a:cubicBezTo>
                  <a:lnTo>
                    <a:pt x="763" y="10153"/>
                  </a:lnTo>
                  <a:lnTo>
                    <a:pt x="772" y="6486"/>
                  </a:lnTo>
                  <a:cubicBezTo>
                    <a:pt x="772" y="5955"/>
                    <a:pt x="995" y="5449"/>
                    <a:pt x="1372" y="5081"/>
                  </a:cubicBezTo>
                  <a:lnTo>
                    <a:pt x="2691" y="3796"/>
                  </a:lnTo>
                  <a:cubicBezTo>
                    <a:pt x="2800" y="3695"/>
                    <a:pt x="2920" y="3652"/>
                    <a:pt x="3035" y="3652"/>
                  </a:cubicBezTo>
                  <a:cubicBezTo>
                    <a:pt x="3424" y="3652"/>
                    <a:pt x="3755" y="4145"/>
                    <a:pt x="3411" y="4516"/>
                  </a:cubicBezTo>
                  <a:lnTo>
                    <a:pt x="2631" y="5355"/>
                  </a:lnTo>
                  <a:cubicBezTo>
                    <a:pt x="2314" y="5672"/>
                    <a:pt x="2143" y="6100"/>
                    <a:pt x="2134" y="6546"/>
                  </a:cubicBezTo>
                  <a:cubicBezTo>
                    <a:pt x="2134" y="6692"/>
                    <a:pt x="2241" y="6764"/>
                    <a:pt x="2348" y="6764"/>
                  </a:cubicBezTo>
                  <a:cubicBezTo>
                    <a:pt x="2455" y="6764"/>
                    <a:pt x="2562" y="6692"/>
                    <a:pt x="2562" y="6546"/>
                  </a:cubicBezTo>
                  <a:cubicBezTo>
                    <a:pt x="2562" y="6212"/>
                    <a:pt x="2699" y="5895"/>
                    <a:pt x="2939" y="5655"/>
                  </a:cubicBezTo>
                  <a:lnTo>
                    <a:pt x="2939" y="5646"/>
                  </a:lnTo>
                  <a:lnTo>
                    <a:pt x="3719" y="4815"/>
                  </a:lnTo>
                  <a:cubicBezTo>
                    <a:pt x="4358" y="4163"/>
                    <a:pt x="3789" y="3205"/>
                    <a:pt x="3044" y="3205"/>
                  </a:cubicBezTo>
                  <a:cubicBezTo>
                    <a:pt x="2880" y="3205"/>
                    <a:pt x="2707" y="3252"/>
                    <a:pt x="2537" y="3359"/>
                  </a:cubicBezTo>
                  <a:lnTo>
                    <a:pt x="1654" y="1663"/>
                  </a:lnTo>
                  <a:cubicBezTo>
                    <a:pt x="1628" y="1352"/>
                    <a:pt x="1882" y="1118"/>
                    <a:pt x="2161" y="1118"/>
                  </a:cubicBezTo>
                  <a:cubicBezTo>
                    <a:pt x="2244" y="1118"/>
                    <a:pt x="2328" y="1138"/>
                    <a:pt x="2408" y="1183"/>
                  </a:cubicBezTo>
                  <a:lnTo>
                    <a:pt x="4601" y="4901"/>
                  </a:lnTo>
                  <a:cubicBezTo>
                    <a:pt x="4764" y="5175"/>
                    <a:pt x="4781" y="5526"/>
                    <a:pt x="4644" y="5818"/>
                  </a:cubicBezTo>
                  <a:lnTo>
                    <a:pt x="3565" y="8097"/>
                  </a:lnTo>
                  <a:cubicBezTo>
                    <a:pt x="3462" y="8319"/>
                    <a:pt x="3402" y="8559"/>
                    <a:pt x="3402" y="8799"/>
                  </a:cubicBezTo>
                  <a:lnTo>
                    <a:pt x="3402" y="9365"/>
                  </a:lnTo>
                  <a:cubicBezTo>
                    <a:pt x="3402" y="9506"/>
                    <a:pt x="3509" y="9577"/>
                    <a:pt x="3616" y="9577"/>
                  </a:cubicBezTo>
                  <a:cubicBezTo>
                    <a:pt x="3723" y="9577"/>
                    <a:pt x="3830" y="9506"/>
                    <a:pt x="3830" y="9365"/>
                  </a:cubicBezTo>
                  <a:lnTo>
                    <a:pt x="3830" y="8799"/>
                  </a:lnTo>
                  <a:cubicBezTo>
                    <a:pt x="3830" y="8619"/>
                    <a:pt x="3873" y="8448"/>
                    <a:pt x="3950" y="8285"/>
                  </a:cubicBezTo>
                  <a:lnTo>
                    <a:pt x="5030" y="6006"/>
                  </a:lnTo>
                  <a:cubicBezTo>
                    <a:pt x="5235" y="5578"/>
                    <a:pt x="5210" y="5081"/>
                    <a:pt x="4970" y="4678"/>
                  </a:cubicBezTo>
                  <a:lnTo>
                    <a:pt x="2751" y="917"/>
                  </a:lnTo>
                  <a:lnTo>
                    <a:pt x="2460" y="429"/>
                  </a:lnTo>
                  <a:cubicBezTo>
                    <a:pt x="2340" y="223"/>
                    <a:pt x="2151" y="78"/>
                    <a:pt x="1928" y="26"/>
                  </a:cubicBezTo>
                  <a:lnTo>
                    <a:pt x="1886" y="18"/>
                  </a:lnTo>
                  <a:cubicBezTo>
                    <a:pt x="1826" y="9"/>
                    <a:pt x="1766" y="1"/>
                    <a:pt x="1714"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 name="Google Shape;1943;p70"/>
            <p:cNvSpPr/>
            <p:nvPr/>
          </p:nvSpPr>
          <p:spPr>
            <a:xfrm>
              <a:off x="3422435" y="1736131"/>
              <a:ext cx="135689" cy="330958"/>
            </a:xfrm>
            <a:custGeom>
              <a:avLst/>
              <a:gdLst/>
              <a:ahLst/>
              <a:cxnLst/>
              <a:rect l="l" t="t" r="r" b="b"/>
              <a:pathLst>
                <a:path w="5270" h="12854" extrusionOk="0">
                  <a:moveTo>
                    <a:pt x="3509" y="436"/>
                  </a:moveTo>
                  <a:cubicBezTo>
                    <a:pt x="3522" y="436"/>
                    <a:pt x="3535" y="437"/>
                    <a:pt x="3547" y="440"/>
                  </a:cubicBezTo>
                  <a:cubicBezTo>
                    <a:pt x="3616" y="440"/>
                    <a:pt x="3684" y="465"/>
                    <a:pt x="3744" y="500"/>
                  </a:cubicBezTo>
                  <a:cubicBezTo>
                    <a:pt x="3941" y="620"/>
                    <a:pt x="4001" y="868"/>
                    <a:pt x="3898" y="1074"/>
                  </a:cubicBezTo>
                  <a:lnTo>
                    <a:pt x="3873" y="1125"/>
                  </a:lnTo>
                  <a:cubicBezTo>
                    <a:pt x="3710" y="868"/>
                    <a:pt x="3427" y="705"/>
                    <a:pt x="3119" y="688"/>
                  </a:cubicBezTo>
                  <a:lnTo>
                    <a:pt x="3144" y="645"/>
                  </a:lnTo>
                  <a:cubicBezTo>
                    <a:pt x="3204" y="551"/>
                    <a:pt x="3299" y="474"/>
                    <a:pt x="3419" y="448"/>
                  </a:cubicBezTo>
                  <a:cubicBezTo>
                    <a:pt x="3449" y="442"/>
                    <a:pt x="3479" y="436"/>
                    <a:pt x="3509" y="436"/>
                  </a:cubicBezTo>
                  <a:close/>
                  <a:moveTo>
                    <a:pt x="3078" y="1120"/>
                  </a:moveTo>
                  <a:cubicBezTo>
                    <a:pt x="3359" y="1120"/>
                    <a:pt x="3610" y="1354"/>
                    <a:pt x="3590" y="1665"/>
                  </a:cubicBezTo>
                  <a:lnTo>
                    <a:pt x="2699" y="3361"/>
                  </a:lnTo>
                  <a:cubicBezTo>
                    <a:pt x="2527" y="3251"/>
                    <a:pt x="2352" y="3204"/>
                    <a:pt x="2186" y="3204"/>
                  </a:cubicBezTo>
                  <a:cubicBezTo>
                    <a:pt x="1447" y="3204"/>
                    <a:pt x="888" y="4158"/>
                    <a:pt x="1525" y="4809"/>
                  </a:cubicBezTo>
                  <a:lnTo>
                    <a:pt x="2296" y="5648"/>
                  </a:lnTo>
                  <a:lnTo>
                    <a:pt x="2305" y="5648"/>
                  </a:lnTo>
                  <a:cubicBezTo>
                    <a:pt x="2536" y="5888"/>
                    <a:pt x="2673" y="6205"/>
                    <a:pt x="2673" y="6539"/>
                  </a:cubicBezTo>
                  <a:cubicBezTo>
                    <a:pt x="2673" y="6685"/>
                    <a:pt x="2780" y="6758"/>
                    <a:pt x="2887" y="6758"/>
                  </a:cubicBezTo>
                  <a:cubicBezTo>
                    <a:pt x="2994" y="6758"/>
                    <a:pt x="3102" y="6685"/>
                    <a:pt x="3102" y="6539"/>
                  </a:cubicBezTo>
                  <a:cubicBezTo>
                    <a:pt x="3102" y="6094"/>
                    <a:pt x="2922" y="5666"/>
                    <a:pt x="2605" y="5349"/>
                  </a:cubicBezTo>
                  <a:lnTo>
                    <a:pt x="1834" y="4518"/>
                  </a:lnTo>
                  <a:lnTo>
                    <a:pt x="1825" y="4509"/>
                  </a:lnTo>
                  <a:cubicBezTo>
                    <a:pt x="1445" y="4142"/>
                    <a:pt x="1792" y="3624"/>
                    <a:pt x="2191" y="3624"/>
                  </a:cubicBezTo>
                  <a:cubicBezTo>
                    <a:pt x="2314" y="3624"/>
                    <a:pt x="2441" y="3673"/>
                    <a:pt x="2553" y="3789"/>
                  </a:cubicBezTo>
                  <a:lnTo>
                    <a:pt x="3873" y="5074"/>
                  </a:lnTo>
                  <a:cubicBezTo>
                    <a:pt x="4250" y="5443"/>
                    <a:pt x="4464" y="5948"/>
                    <a:pt x="4472" y="6479"/>
                  </a:cubicBezTo>
                  <a:lnTo>
                    <a:pt x="4481" y="10146"/>
                  </a:lnTo>
                  <a:lnTo>
                    <a:pt x="4053" y="10146"/>
                  </a:lnTo>
                  <a:cubicBezTo>
                    <a:pt x="3761" y="10146"/>
                    <a:pt x="3761" y="10575"/>
                    <a:pt x="4053" y="10575"/>
                  </a:cubicBezTo>
                  <a:lnTo>
                    <a:pt x="4738" y="10575"/>
                  </a:lnTo>
                  <a:cubicBezTo>
                    <a:pt x="4798" y="10575"/>
                    <a:pt x="4849" y="10626"/>
                    <a:pt x="4849" y="10686"/>
                  </a:cubicBezTo>
                  <a:lnTo>
                    <a:pt x="4849" y="12322"/>
                  </a:lnTo>
                  <a:cubicBezTo>
                    <a:pt x="4849" y="12382"/>
                    <a:pt x="4798" y="12434"/>
                    <a:pt x="4738" y="12434"/>
                  </a:cubicBezTo>
                  <a:lnTo>
                    <a:pt x="1585" y="12434"/>
                  </a:lnTo>
                  <a:cubicBezTo>
                    <a:pt x="1525" y="12434"/>
                    <a:pt x="1474" y="12382"/>
                    <a:pt x="1474" y="12322"/>
                  </a:cubicBezTo>
                  <a:lnTo>
                    <a:pt x="1474" y="10694"/>
                  </a:lnTo>
                  <a:cubicBezTo>
                    <a:pt x="1474" y="10635"/>
                    <a:pt x="1525" y="10583"/>
                    <a:pt x="1585" y="10583"/>
                  </a:cubicBezTo>
                  <a:lnTo>
                    <a:pt x="3076" y="10583"/>
                  </a:lnTo>
                  <a:cubicBezTo>
                    <a:pt x="3367" y="10583"/>
                    <a:pt x="3367" y="10155"/>
                    <a:pt x="3076" y="10155"/>
                  </a:cubicBezTo>
                  <a:lnTo>
                    <a:pt x="1834" y="10155"/>
                  </a:lnTo>
                  <a:lnTo>
                    <a:pt x="1834" y="8801"/>
                  </a:lnTo>
                  <a:cubicBezTo>
                    <a:pt x="1834" y="8561"/>
                    <a:pt x="1782" y="8321"/>
                    <a:pt x="1671" y="8099"/>
                  </a:cubicBezTo>
                  <a:lnTo>
                    <a:pt x="591" y="5820"/>
                  </a:lnTo>
                  <a:cubicBezTo>
                    <a:pt x="454" y="5528"/>
                    <a:pt x="471" y="5177"/>
                    <a:pt x="634" y="4903"/>
                  </a:cubicBezTo>
                  <a:lnTo>
                    <a:pt x="2827" y="1185"/>
                  </a:lnTo>
                  <a:cubicBezTo>
                    <a:pt x="2909" y="1140"/>
                    <a:pt x="2995" y="1120"/>
                    <a:pt x="3078" y="1120"/>
                  </a:cubicBezTo>
                  <a:close/>
                  <a:moveTo>
                    <a:pt x="3520" y="1"/>
                  </a:moveTo>
                  <a:cubicBezTo>
                    <a:pt x="3223" y="1"/>
                    <a:pt x="2933" y="153"/>
                    <a:pt x="2776" y="422"/>
                  </a:cubicBezTo>
                  <a:lnTo>
                    <a:pt x="2485" y="919"/>
                  </a:lnTo>
                  <a:lnTo>
                    <a:pt x="266" y="4680"/>
                  </a:lnTo>
                  <a:cubicBezTo>
                    <a:pt x="26" y="5083"/>
                    <a:pt x="0" y="5580"/>
                    <a:pt x="206" y="6008"/>
                  </a:cubicBezTo>
                  <a:lnTo>
                    <a:pt x="1285" y="8287"/>
                  </a:lnTo>
                  <a:cubicBezTo>
                    <a:pt x="1362" y="8450"/>
                    <a:pt x="1405" y="8621"/>
                    <a:pt x="1405" y="8801"/>
                  </a:cubicBezTo>
                  <a:lnTo>
                    <a:pt x="1405" y="10180"/>
                  </a:lnTo>
                  <a:cubicBezTo>
                    <a:pt x="1191" y="10258"/>
                    <a:pt x="1045" y="10463"/>
                    <a:pt x="1045" y="10694"/>
                  </a:cubicBezTo>
                  <a:lnTo>
                    <a:pt x="1045" y="12322"/>
                  </a:lnTo>
                  <a:cubicBezTo>
                    <a:pt x="1045" y="12614"/>
                    <a:pt x="1285" y="12853"/>
                    <a:pt x="1577" y="12853"/>
                  </a:cubicBezTo>
                  <a:lnTo>
                    <a:pt x="4729" y="12853"/>
                  </a:lnTo>
                  <a:cubicBezTo>
                    <a:pt x="5029" y="12853"/>
                    <a:pt x="5261" y="12614"/>
                    <a:pt x="5269" y="12322"/>
                  </a:cubicBezTo>
                  <a:lnTo>
                    <a:pt x="5269" y="10694"/>
                  </a:lnTo>
                  <a:cubicBezTo>
                    <a:pt x="5269" y="10463"/>
                    <a:pt x="5123" y="10258"/>
                    <a:pt x="4909" y="10180"/>
                  </a:cubicBezTo>
                  <a:lnTo>
                    <a:pt x="4901" y="6479"/>
                  </a:lnTo>
                  <a:cubicBezTo>
                    <a:pt x="4892" y="5837"/>
                    <a:pt x="4635" y="5220"/>
                    <a:pt x="4172" y="4766"/>
                  </a:cubicBezTo>
                  <a:lnTo>
                    <a:pt x="3033" y="3652"/>
                  </a:lnTo>
                  <a:lnTo>
                    <a:pt x="4284" y="1262"/>
                  </a:lnTo>
                  <a:cubicBezTo>
                    <a:pt x="4489" y="868"/>
                    <a:pt x="4352" y="371"/>
                    <a:pt x="3975" y="131"/>
                  </a:cubicBezTo>
                  <a:cubicBezTo>
                    <a:pt x="3834" y="43"/>
                    <a:pt x="3676" y="1"/>
                    <a:pt x="35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44" name="Google Shape;1944;p70"/>
          <p:cNvGrpSpPr/>
          <p:nvPr/>
        </p:nvGrpSpPr>
        <p:grpSpPr>
          <a:xfrm>
            <a:off x="5964666" y="2313442"/>
            <a:ext cx="377433" cy="329800"/>
            <a:chOff x="5964666" y="2313442"/>
            <a:chExt cx="377433" cy="329800"/>
          </a:xfrm>
        </p:grpSpPr>
        <p:sp>
          <p:nvSpPr>
            <p:cNvPr id="1945" name="Google Shape;1945;p70"/>
            <p:cNvSpPr/>
            <p:nvPr/>
          </p:nvSpPr>
          <p:spPr>
            <a:xfrm>
              <a:off x="5964666" y="2313442"/>
              <a:ext cx="377433" cy="329800"/>
            </a:xfrm>
            <a:custGeom>
              <a:avLst/>
              <a:gdLst/>
              <a:ahLst/>
              <a:cxnLst/>
              <a:rect l="l" t="t" r="r" b="b"/>
              <a:pathLst>
                <a:path w="14659" h="12809" extrusionOk="0">
                  <a:moveTo>
                    <a:pt x="11513" y="1019"/>
                  </a:moveTo>
                  <a:cubicBezTo>
                    <a:pt x="11871" y="1019"/>
                    <a:pt x="12208" y="1302"/>
                    <a:pt x="12208" y="1714"/>
                  </a:cubicBezTo>
                  <a:lnTo>
                    <a:pt x="12208" y="2948"/>
                  </a:lnTo>
                  <a:cubicBezTo>
                    <a:pt x="12208" y="3385"/>
                    <a:pt x="11858" y="3642"/>
                    <a:pt x="11506" y="3642"/>
                  </a:cubicBezTo>
                  <a:cubicBezTo>
                    <a:pt x="11257" y="3642"/>
                    <a:pt x="11008" y="3514"/>
                    <a:pt x="10880" y="3231"/>
                  </a:cubicBezTo>
                  <a:cubicBezTo>
                    <a:pt x="10838" y="3154"/>
                    <a:pt x="10778" y="3085"/>
                    <a:pt x="10692" y="3051"/>
                  </a:cubicBezTo>
                  <a:lnTo>
                    <a:pt x="10692" y="2948"/>
                  </a:lnTo>
                  <a:lnTo>
                    <a:pt x="10692" y="1723"/>
                  </a:lnTo>
                  <a:cubicBezTo>
                    <a:pt x="10692" y="1543"/>
                    <a:pt x="10649" y="1354"/>
                    <a:pt x="10563" y="1192"/>
                  </a:cubicBezTo>
                  <a:lnTo>
                    <a:pt x="10563" y="1192"/>
                  </a:lnTo>
                  <a:cubicBezTo>
                    <a:pt x="10635" y="1255"/>
                    <a:pt x="10721" y="1285"/>
                    <a:pt x="10807" y="1285"/>
                  </a:cubicBezTo>
                  <a:cubicBezTo>
                    <a:pt x="10897" y="1285"/>
                    <a:pt x="10986" y="1253"/>
                    <a:pt x="11060" y="1192"/>
                  </a:cubicBezTo>
                  <a:cubicBezTo>
                    <a:pt x="11198" y="1072"/>
                    <a:pt x="11357" y="1019"/>
                    <a:pt x="11513" y="1019"/>
                  </a:cubicBezTo>
                  <a:close/>
                  <a:moveTo>
                    <a:pt x="8225" y="427"/>
                  </a:moveTo>
                  <a:cubicBezTo>
                    <a:pt x="8486" y="427"/>
                    <a:pt x="8747" y="571"/>
                    <a:pt x="8867" y="858"/>
                  </a:cubicBezTo>
                  <a:cubicBezTo>
                    <a:pt x="8927" y="998"/>
                    <a:pt x="9065" y="1086"/>
                    <a:pt x="9208" y="1086"/>
                  </a:cubicBezTo>
                  <a:cubicBezTo>
                    <a:pt x="9249" y="1086"/>
                    <a:pt x="9290" y="1078"/>
                    <a:pt x="9330" y="1063"/>
                  </a:cubicBezTo>
                  <a:cubicBezTo>
                    <a:pt x="9409" y="1035"/>
                    <a:pt x="9489" y="1022"/>
                    <a:pt x="9567" y="1022"/>
                  </a:cubicBezTo>
                  <a:cubicBezTo>
                    <a:pt x="9937" y="1022"/>
                    <a:pt x="10264" y="1318"/>
                    <a:pt x="10264" y="1714"/>
                  </a:cubicBezTo>
                  <a:lnTo>
                    <a:pt x="10264" y="2948"/>
                  </a:lnTo>
                  <a:cubicBezTo>
                    <a:pt x="10289" y="3351"/>
                    <a:pt x="9972" y="3685"/>
                    <a:pt x="9570" y="3685"/>
                  </a:cubicBezTo>
                  <a:cubicBezTo>
                    <a:pt x="9167" y="3685"/>
                    <a:pt x="8850" y="3351"/>
                    <a:pt x="8876" y="2948"/>
                  </a:cubicBezTo>
                  <a:lnTo>
                    <a:pt x="8876" y="2837"/>
                  </a:lnTo>
                  <a:cubicBezTo>
                    <a:pt x="8876" y="2725"/>
                    <a:pt x="8816" y="2614"/>
                    <a:pt x="8730" y="2545"/>
                  </a:cubicBezTo>
                  <a:cubicBezTo>
                    <a:pt x="8662" y="2494"/>
                    <a:pt x="8584" y="2468"/>
                    <a:pt x="8499" y="2468"/>
                  </a:cubicBezTo>
                  <a:cubicBezTo>
                    <a:pt x="8464" y="2468"/>
                    <a:pt x="8430" y="2477"/>
                    <a:pt x="8405" y="2485"/>
                  </a:cubicBezTo>
                  <a:cubicBezTo>
                    <a:pt x="8347" y="2500"/>
                    <a:pt x="8289" y="2507"/>
                    <a:pt x="8230" y="2507"/>
                  </a:cubicBezTo>
                  <a:cubicBezTo>
                    <a:pt x="8149" y="2507"/>
                    <a:pt x="8068" y="2493"/>
                    <a:pt x="7993" y="2468"/>
                  </a:cubicBezTo>
                  <a:cubicBezTo>
                    <a:pt x="7950" y="2452"/>
                    <a:pt x="7905" y="2445"/>
                    <a:pt x="7862" y="2445"/>
                  </a:cubicBezTo>
                  <a:cubicBezTo>
                    <a:pt x="7717" y="2445"/>
                    <a:pt x="7581" y="2529"/>
                    <a:pt x="7522" y="2674"/>
                  </a:cubicBezTo>
                  <a:cubicBezTo>
                    <a:pt x="7407" y="2949"/>
                    <a:pt x="7143" y="3099"/>
                    <a:pt x="6877" y="3099"/>
                  </a:cubicBezTo>
                  <a:cubicBezTo>
                    <a:pt x="6687" y="3099"/>
                    <a:pt x="6496" y="3023"/>
                    <a:pt x="6357" y="2862"/>
                  </a:cubicBezTo>
                  <a:cubicBezTo>
                    <a:pt x="6281" y="2775"/>
                    <a:pt x="6178" y="2727"/>
                    <a:pt x="6073" y="2727"/>
                  </a:cubicBezTo>
                  <a:cubicBezTo>
                    <a:pt x="6024" y="2727"/>
                    <a:pt x="5975" y="2738"/>
                    <a:pt x="5929" y="2760"/>
                  </a:cubicBezTo>
                  <a:cubicBezTo>
                    <a:pt x="5838" y="2797"/>
                    <a:pt x="5745" y="2815"/>
                    <a:pt x="5655" y="2815"/>
                  </a:cubicBezTo>
                  <a:cubicBezTo>
                    <a:pt x="5292" y="2815"/>
                    <a:pt x="4966" y="2534"/>
                    <a:pt x="4952" y="2143"/>
                  </a:cubicBezTo>
                  <a:cubicBezTo>
                    <a:pt x="4945" y="1735"/>
                    <a:pt x="5277" y="1418"/>
                    <a:pt x="5656" y="1418"/>
                  </a:cubicBezTo>
                  <a:cubicBezTo>
                    <a:pt x="5732" y="1418"/>
                    <a:pt x="5809" y="1430"/>
                    <a:pt x="5886" y="1457"/>
                  </a:cubicBezTo>
                  <a:cubicBezTo>
                    <a:pt x="5926" y="1473"/>
                    <a:pt x="5968" y="1481"/>
                    <a:pt x="6009" y="1481"/>
                  </a:cubicBezTo>
                  <a:cubicBezTo>
                    <a:pt x="6125" y="1481"/>
                    <a:pt x="6238" y="1421"/>
                    <a:pt x="6314" y="1320"/>
                  </a:cubicBezTo>
                  <a:cubicBezTo>
                    <a:pt x="6441" y="1131"/>
                    <a:pt x="6656" y="1020"/>
                    <a:pt x="6880" y="1020"/>
                  </a:cubicBezTo>
                  <a:cubicBezTo>
                    <a:pt x="6960" y="1020"/>
                    <a:pt x="7041" y="1034"/>
                    <a:pt x="7119" y="1063"/>
                  </a:cubicBezTo>
                  <a:cubicBezTo>
                    <a:pt x="7159" y="1078"/>
                    <a:pt x="7201" y="1086"/>
                    <a:pt x="7242" y="1086"/>
                  </a:cubicBezTo>
                  <a:cubicBezTo>
                    <a:pt x="7384" y="1086"/>
                    <a:pt x="7522" y="998"/>
                    <a:pt x="7582" y="858"/>
                  </a:cubicBezTo>
                  <a:cubicBezTo>
                    <a:pt x="7702" y="571"/>
                    <a:pt x="7963" y="427"/>
                    <a:pt x="8225" y="427"/>
                  </a:cubicBezTo>
                  <a:close/>
                  <a:moveTo>
                    <a:pt x="10542" y="3527"/>
                  </a:moveTo>
                  <a:cubicBezTo>
                    <a:pt x="10717" y="3527"/>
                    <a:pt x="10893" y="3647"/>
                    <a:pt x="10880" y="3882"/>
                  </a:cubicBezTo>
                  <a:cubicBezTo>
                    <a:pt x="10872" y="3899"/>
                    <a:pt x="10872" y="3916"/>
                    <a:pt x="10872" y="3933"/>
                  </a:cubicBezTo>
                  <a:lnTo>
                    <a:pt x="10872" y="3942"/>
                  </a:lnTo>
                  <a:lnTo>
                    <a:pt x="10658" y="9356"/>
                  </a:lnTo>
                  <a:lnTo>
                    <a:pt x="10461" y="9356"/>
                  </a:lnTo>
                  <a:lnTo>
                    <a:pt x="10229" y="3933"/>
                  </a:lnTo>
                  <a:cubicBezTo>
                    <a:pt x="10221" y="3916"/>
                    <a:pt x="10221" y="3890"/>
                    <a:pt x="10212" y="3873"/>
                  </a:cubicBezTo>
                  <a:cubicBezTo>
                    <a:pt x="10204" y="3641"/>
                    <a:pt x="10372" y="3527"/>
                    <a:pt x="10542" y="3527"/>
                  </a:cubicBezTo>
                  <a:close/>
                  <a:moveTo>
                    <a:pt x="8232" y="1"/>
                  </a:moveTo>
                  <a:cubicBezTo>
                    <a:pt x="7826" y="1"/>
                    <a:pt x="7419" y="215"/>
                    <a:pt x="7214" y="643"/>
                  </a:cubicBezTo>
                  <a:cubicBezTo>
                    <a:pt x="7106" y="611"/>
                    <a:pt x="6997" y="595"/>
                    <a:pt x="6889" y="595"/>
                  </a:cubicBezTo>
                  <a:cubicBezTo>
                    <a:pt x="6540" y="595"/>
                    <a:pt x="6204" y="758"/>
                    <a:pt x="5989" y="1046"/>
                  </a:cubicBezTo>
                  <a:cubicBezTo>
                    <a:pt x="5878" y="1013"/>
                    <a:pt x="5768" y="997"/>
                    <a:pt x="5660" y="997"/>
                  </a:cubicBezTo>
                  <a:cubicBezTo>
                    <a:pt x="5046" y="997"/>
                    <a:pt x="4510" y="1504"/>
                    <a:pt x="4532" y="2160"/>
                  </a:cubicBezTo>
                  <a:cubicBezTo>
                    <a:pt x="4560" y="2789"/>
                    <a:pt x="5079" y="3253"/>
                    <a:pt x="5665" y="3253"/>
                  </a:cubicBezTo>
                  <a:cubicBezTo>
                    <a:pt x="5797" y="3253"/>
                    <a:pt x="5932" y="3230"/>
                    <a:pt x="6066" y="3179"/>
                  </a:cubicBezTo>
                  <a:cubicBezTo>
                    <a:pt x="6290" y="3421"/>
                    <a:pt x="6587" y="3536"/>
                    <a:pt x="6881" y="3536"/>
                  </a:cubicBezTo>
                  <a:cubicBezTo>
                    <a:pt x="7296" y="3536"/>
                    <a:pt x="7707" y="3309"/>
                    <a:pt x="7908" y="2888"/>
                  </a:cubicBezTo>
                  <a:cubicBezTo>
                    <a:pt x="8018" y="2921"/>
                    <a:pt x="8136" y="2940"/>
                    <a:pt x="8254" y="2940"/>
                  </a:cubicBezTo>
                  <a:cubicBezTo>
                    <a:pt x="8319" y="2940"/>
                    <a:pt x="8384" y="2934"/>
                    <a:pt x="8447" y="2922"/>
                  </a:cubicBezTo>
                  <a:lnTo>
                    <a:pt x="8447" y="2948"/>
                  </a:lnTo>
                  <a:cubicBezTo>
                    <a:pt x="8447" y="3342"/>
                    <a:pt x="8653" y="3710"/>
                    <a:pt x="8987" y="3916"/>
                  </a:cubicBezTo>
                  <a:lnTo>
                    <a:pt x="8987" y="3942"/>
                  </a:lnTo>
                  <a:lnTo>
                    <a:pt x="8953" y="4918"/>
                  </a:lnTo>
                  <a:cubicBezTo>
                    <a:pt x="8944" y="5030"/>
                    <a:pt x="9038" y="5133"/>
                    <a:pt x="9158" y="5141"/>
                  </a:cubicBezTo>
                  <a:lnTo>
                    <a:pt x="9167" y="5141"/>
                  </a:lnTo>
                  <a:cubicBezTo>
                    <a:pt x="9278" y="5141"/>
                    <a:pt x="9373" y="5047"/>
                    <a:pt x="9381" y="4927"/>
                  </a:cubicBezTo>
                  <a:lnTo>
                    <a:pt x="9415" y="4070"/>
                  </a:lnTo>
                  <a:lnTo>
                    <a:pt x="9810" y="4070"/>
                  </a:lnTo>
                  <a:lnTo>
                    <a:pt x="10024" y="9356"/>
                  </a:lnTo>
                  <a:lnTo>
                    <a:pt x="9193" y="9356"/>
                  </a:lnTo>
                  <a:lnTo>
                    <a:pt x="9338" y="5818"/>
                  </a:lnTo>
                  <a:cubicBezTo>
                    <a:pt x="9343" y="5672"/>
                    <a:pt x="9231" y="5597"/>
                    <a:pt x="9121" y="5597"/>
                  </a:cubicBezTo>
                  <a:cubicBezTo>
                    <a:pt x="9017" y="5597"/>
                    <a:pt x="8914" y="5664"/>
                    <a:pt x="8910" y="5801"/>
                  </a:cubicBezTo>
                  <a:lnTo>
                    <a:pt x="8764" y="9348"/>
                  </a:lnTo>
                  <a:lnTo>
                    <a:pt x="5449" y="9348"/>
                  </a:lnTo>
                  <a:cubicBezTo>
                    <a:pt x="5200" y="9348"/>
                    <a:pt x="4969" y="9450"/>
                    <a:pt x="4806" y="9622"/>
                  </a:cubicBezTo>
                  <a:lnTo>
                    <a:pt x="4018" y="10444"/>
                  </a:lnTo>
                  <a:cubicBezTo>
                    <a:pt x="3932" y="10538"/>
                    <a:pt x="3813" y="10590"/>
                    <a:pt x="3684" y="10590"/>
                  </a:cubicBezTo>
                  <a:lnTo>
                    <a:pt x="446" y="10590"/>
                  </a:lnTo>
                  <a:cubicBezTo>
                    <a:pt x="197" y="10590"/>
                    <a:pt x="0" y="10787"/>
                    <a:pt x="0" y="11035"/>
                  </a:cubicBezTo>
                  <a:lnTo>
                    <a:pt x="0" y="12363"/>
                  </a:lnTo>
                  <a:cubicBezTo>
                    <a:pt x="0" y="12612"/>
                    <a:pt x="197" y="12809"/>
                    <a:pt x="437" y="12809"/>
                  </a:cubicBezTo>
                  <a:lnTo>
                    <a:pt x="2056" y="12809"/>
                  </a:lnTo>
                  <a:cubicBezTo>
                    <a:pt x="2348" y="12809"/>
                    <a:pt x="2348" y="12380"/>
                    <a:pt x="2056" y="12380"/>
                  </a:cubicBezTo>
                  <a:lnTo>
                    <a:pt x="437" y="12380"/>
                  </a:lnTo>
                  <a:cubicBezTo>
                    <a:pt x="437" y="12380"/>
                    <a:pt x="428" y="12372"/>
                    <a:pt x="428" y="12372"/>
                  </a:cubicBezTo>
                  <a:lnTo>
                    <a:pt x="428" y="11044"/>
                  </a:lnTo>
                  <a:cubicBezTo>
                    <a:pt x="428" y="11035"/>
                    <a:pt x="437" y="11027"/>
                    <a:pt x="446" y="11027"/>
                  </a:cubicBezTo>
                  <a:lnTo>
                    <a:pt x="3684" y="11027"/>
                  </a:lnTo>
                  <a:cubicBezTo>
                    <a:pt x="3924" y="11027"/>
                    <a:pt x="4155" y="10924"/>
                    <a:pt x="4327" y="10753"/>
                  </a:cubicBezTo>
                  <a:lnTo>
                    <a:pt x="5106" y="9930"/>
                  </a:lnTo>
                  <a:cubicBezTo>
                    <a:pt x="5200" y="9836"/>
                    <a:pt x="5320" y="9785"/>
                    <a:pt x="5449" y="9785"/>
                  </a:cubicBezTo>
                  <a:lnTo>
                    <a:pt x="10846" y="9785"/>
                  </a:lnTo>
                  <a:cubicBezTo>
                    <a:pt x="10851" y="9785"/>
                    <a:pt x="10856" y="9785"/>
                    <a:pt x="10861" y="9785"/>
                  </a:cubicBezTo>
                  <a:cubicBezTo>
                    <a:pt x="10975" y="9785"/>
                    <a:pt x="11069" y="9694"/>
                    <a:pt x="11069" y="9579"/>
                  </a:cubicBezTo>
                  <a:lnTo>
                    <a:pt x="11300" y="4079"/>
                  </a:lnTo>
                  <a:lnTo>
                    <a:pt x="11694" y="4079"/>
                  </a:lnTo>
                  <a:lnTo>
                    <a:pt x="11909" y="9356"/>
                  </a:lnTo>
                  <a:lnTo>
                    <a:pt x="11849" y="9356"/>
                  </a:lnTo>
                  <a:cubicBezTo>
                    <a:pt x="11557" y="9356"/>
                    <a:pt x="11557" y="9785"/>
                    <a:pt x="11849" y="9785"/>
                  </a:cubicBezTo>
                  <a:lnTo>
                    <a:pt x="14213" y="9785"/>
                  </a:lnTo>
                  <a:cubicBezTo>
                    <a:pt x="14222" y="9785"/>
                    <a:pt x="14222" y="9793"/>
                    <a:pt x="14222" y="9793"/>
                  </a:cubicBezTo>
                  <a:lnTo>
                    <a:pt x="14222" y="12372"/>
                  </a:lnTo>
                  <a:cubicBezTo>
                    <a:pt x="14222" y="12372"/>
                    <a:pt x="14222" y="12380"/>
                    <a:pt x="14213" y="12380"/>
                  </a:cubicBezTo>
                  <a:lnTo>
                    <a:pt x="3076" y="12380"/>
                  </a:lnTo>
                  <a:cubicBezTo>
                    <a:pt x="2793" y="12380"/>
                    <a:pt x="2793" y="12809"/>
                    <a:pt x="3076" y="12809"/>
                  </a:cubicBezTo>
                  <a:lnTo>
                    <a:pt x="14213" y="12809"/>
                  </a:lnTo>
                  <a:cubicBezTo>
                    <a:pt x="14462" y="12809"/>
                    <a:pt x="14659" y="12612"/>
                    <a:pt x="14659" y="12363"/>
                  </a:cubicBezTo>
                  <a:lnTo>
                    <a:pt x="14659" y="9793"/>
                  </a:lnTo>
                  <a:cubicBezTo>
                    <a:pt x="14650" y="9553"/>
                    <a:pt x="14462" y="9356"/>
                    <a:pt x="14222" y="9356"/>
                  </a:cubicBezTo>
                  <a:lnTo>
                    <a:pt x="12345" y="9356"/>
                  </a:lnTo>
                  <a:lnTo>
                    <a:pt x="12123" y="3933"/>
                  </a:lnTo>
                  <a:cubicBezTo>
                    <a:pt x="12123" y="3925"/>
                    <a:pt x="12123" y="3916"/>
                    <a:pt x="12123" y="3899"/>
                  </a:cubicBezTo>
                  <a:cubicBezTo>
                    <a:pt x="12448" y="3693"/>
                    <a:pt x="12645" y="3334"/>
                    <a:pt x="12645" y="2948"/>
                  </a:cubicBezTo>
                  <a:lnTo>
                    <a:pt x="12645" y="1723"/>
                  </a:lnTo>
                  <a:cubicBezTo>
                    <a:pt x="11938" y="981"/>
                    <a:pt x="10961" y="575"/>
                    <a:pt x="9955" y="575"/>
                  </a:cubicBezTo>
                  <a:cubicBezTo>
                    <a:pt x="9718" y="575"/>
                    <a:pt x="9480" y="598"/>
                    <a:pt x="9244" y="643"/>
                  </a:cubicBezTo>
                  <a:cubicBezTo>
                    <a:pt x="9043" y="215"/>
                    <a:pt x="8638" y="1"/>
                    <a:pt x="823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 name="Google Shape;1946;p70"/>
            <p:cNvSpPr/>
            <p:nvPr/>
          </p:nvSpPr>
          <p:spPr>
            <a:xfrm>
              <a:off x="6117297" y="2586314"/>
              <a:ext cx="58267" cy="33781"/>
            </a:xfrm>
            <a:custGeom>
              <a:avLst/>
              <a:gdLst/>
              <a:ahLst/>
              <a:cxnLst/>
              <a:rect l="l" t="t" r="r" b="b"/>
              <a:pathLst>
                <a:path w="2263" h="1312" extrusionOk="0">
                  <a:moveTo>
                    <a:pt x="1825" y="429"/>
                  </a:moveTo>
                  <a:cubicBezTo>
                    <a:pt x="1834" y="429"/>
                    <a:pt x="1843" y="437"/>
                    <a:pt x="1843" y="446"/>
                  </a:cubicBezTo>
                  <a:lnTo>
                    <a:pt x="1843" y="874"/>
                  </a:lnTo>
                  <a:cubicBezTo>
                    <a:pt x="1843" y="874"/>
                    <a:pt x="1834" y="883"/>
                    <a:pt x="1825" y="883"/>
                  </a:cubicBezTo>
                  <a:lnTo>
                    <a:pt x="455" y="883"/>
                  </a:lnTo>
                  <a:cubicBezTo>
                    <a:pt x="446" y="883"/>
                    <a:pt x="446" y="874"/>
                    <a:pt x="446" y="874"/>
                  </a:cubicBezTo>
                  <a:lnTo>
                    <a:pt x="446" y="446"/>
                  </a:lnTo>
                  <a:cubicBezTo>
                    <a:pt x="446" y="437"/>
                    <a:pt x="446" y="429"/>
                    <a:pt x="455" y="429"/>
                  </a:cubicBezTo>
                  <a:close/>
                  <a:moveTo>
                    <a:pt x="446" y="0"/>
                  </a:moveTo>
                  <a:cubicBezTo>
                    <a:pt x="198" y="0"/>
                    <a:pt x="1" y="197"/>
                    <a:pt x="1" y="446"/>
                  </a:cubicBezTo>
                  <a:lnTo>
                    <a:pt x="1" y="874"/>
                  </a:lnTo>
                  <a:cubicBezTo>
                    <a:pt x="1" y="1114"/>
                    <a:pt x="198" y="1311"/>
                    <a:pt x="446" y="1311"/>
                  </a:cubicBezTo>
                  <a:lnTo>
                    <a:pt x="1825" y="1311"/>
                  </a:lnTo>
                  <a:cubicBezTo>
                    <a:pt x="2065" y="1303"/>
                    <a:pt x="2262" y="1114"/>
                    <a:pt x="2262" y="874"/>
                  </a:cubicBezTo>
                  <a:lnTo>
                    <a:pt x="2262" y="446"/>
                  </a:lnTo>
                  <a:cubicBezTo>
                    <a:pt x="2262" y="197"/>
                    <a:pt x="2065" y="0"/>
                    <a:pt x="1825"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 name="Google Shape;1947;p70"/>
            <p:cNvSpPr/>
            <p:nvPr/>
          </p:nvSpPr>
          <p:spPr>
            <a:xfrm>
              <a:off x="6183030" y="2586314"/>
              <a:ext cx="58267" cy="33781"/>
            </a:xfrm>
            <a:custGeom>
              <a:avLst/>
              <a:gdLst/>
              <a:ahLst/>
              <a:cxnLst/>
              <a:rect l="l" t="t" r="r" b="b"/>
              <a:pathLst>
                <a:path w="2263" h="1312" extrusionOk="0">
                  <a:moveTo>
                    <a:pt x="1817" y="429"/>
                  </a:moveTo>
                  <a:cubicBezTo>
                    <a:pt x="1817" y="429"/>
                    <a:pt x="1825" y="429"/>
                    <a:pt x="1825" y="437"/>
                  </a:cubicBezTo>
                  <a:lnTo>
                    <a:pt x="1825" y="866"/>
                  </a:lnTo>
                  <a:cubicBezTo>
                    <a:pt x="1825" y="874"/>
                    <a:pt x="1817" y="874"/>
                    <a:pt x="1817" y="874"/>
                  </a:cubicBezTo>
                  <a:lnTo>
                    <a:pt x="429" y="874"/>
                  </a:lnTo>
                  <a:lnTo>
                    <a:pt x="429" y="866"/>
                  </a:lnTo>
                  <a:lnTo>
                    <a:pt x="429" y="437"/>
                  </a:lnTo>
                  <a:cubicBezTo>
                    <a:pt x="429" y="429"/>
                    <a:pt x="429" y="429"/>
                    <a:pt x="438" y="429"/>
                  </a:cubicBezTo>
                  <a:close/>
                  <a:moveTo>
                    <a:pt x="446" y="0"/>
                  </a:moveTo>
                  <a:cubicBezTo>
                    <a:pt x="198" y="0"/>
                    <a:pt x="1" y="197"/>
                    <a:pt x="1" y="437"/>
                  </a:cubicBezTo>
                  <a:lnTo>
                    <a:pt x="1" y="866"/>
                  </a:lnTo>
                  <a:cubicBezTo>
                    <a:pt x="1" y="1114"/>
                    <a:pt x="198" y="1311"/>
                    <a:pt x="446" y="1311"/>
                  </a:cubicBezTo>
                  <a:lnTo>
                    <a:pt x="1817" y="1311"/>
                  </a:lnTo>
                  <a:cubicBezTo>
                    <a:pt x="2065" y="1311"/>
                    <a:pt x="2262" y="1114"/>
                    <a:pt x="2262" y="866"/>
                  </a:cubicBezTo>
                  <a:lnTo>
                    <a:pt x="2262" y="437"/>
                  </a:lnTo>
                  <a:cubicBezTo>
                    <a:pt x="2262" y="197"/>
                    <a:pt x="2065" y="0"/>
                    <a:pt x="1817"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 name="Google Shape;1948;p70"/>
            <p:cNvSpPr/>
            <p:nvPr/>
          </p:nvSpPr>
          <p:spPr>
            <a:xfrm>
              <a:off x="6248326" y="2586314"/>
              <a:ext cx="58267" cy="33781"/>
            </a:xfrm>
            <a:custGeom>
              <a:avLst/>
              <a:gdLst/>
              <a:ahLst/>
              <a:cxnLst/>
              <a:rect l="l" t="t" r="r" b="b"/>
              <a:pathLst>
                <a:path w="2263" h="1312" extrusionOk="0">
                  <a:moveTo>
                    <a:pt x="1817" y="429"/>
                  </a:moveTo>
                  <a:cubicBezTo>
                    <a:pt x="1817" y="429"/>
                    <a:pt x="1825" y="429"/>
                    <a:pt x="1825" y="437"/>
                  </a:cubicBezTo>
                  <a:lnTo>
                    <a:pt x="1825" y="866"/>
                  </a:lnTo>
                  <a:cubicBezTo>
                    <a:pt x="1825" y="874"/>
                    <a:pt x="1817" y="874"/>
                    <a:pt x="1817" y="874"/>
                  </a:cubicBezTo>
                  <a:lnTo>
                    <a:pt x="429" y="874"/>
                  </a:lnTo>
                  <a:lnTo>
                    <a:pt x="429" y="866"/>
                  </a:lnTo>
                  <a:lnTo>
                    <a:pt x="429" y="437"/>
                  </a:lnTo>
                  <a:cubicBezTo>
                    <a:pt x="429" y="429"/>
                    <a:pt x="429" y="429"/>
                    <a:pt x="437" y="429"/>
                  </a:cubicBezTo>
                  <a:close/>
                  <a:moveTo>
                    <a:pt x="437" y="0"/>
                  </a:moveTo>
                  <a:cubicBezTo>
                    <a:pt x="198" y="0"/>
                    <a:pt x="1" y="197"/>
                    <a:pt x="1" y="437"/>
                  </a:cubicBezTo>
                  <a:lnTo>
                    <a:pt x="1" y="866"/>
                  </a:lnTo>
                  <a:cubicBezTo>
                    <a:pt x="1" y="1114"/>
                    <a:pt x="198" y="1311"/>
                    <a:pt x="437" y="1311"/>
                  </a:cubicBezTo>
                  <a:lnTo>
                    <a:pt x="1817" y="1311"/>
                  </a:lnTo>
                  <a:cubicBezTo>
                    <a:pt x="2065" y="1311"/>
                    <a:pt x="2262" y="1114"/>
                    <a:pt x="2262" y="866"/>
                  </a:cubicBezTo>
                  <a:lnTo>
                    <a:pt x="2262" y="437"/>
                  </a:lnTo>
                  <a:cubicBezTo>
                    <a:pt x="2262" y="197"/>
                    <a:pt x="2065" y="0"/>
                    <a:pt x="1817"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49" name="Google Shape;1949;p70"/>
          <p:cNvGrpSpPr/>
          <p:nvPr/>
        </p:nvGrpSpPr>
        <p:grpSpPr>
          <a:xfrm>
            <a:off x="6612782" y="2876385"/>
            <a:ext cx="352921" cy="377664"/>
            <a:chOff x="6612782" y="2876385"/>
            <a:chExt cx="352921" cy="377664"/>
          </a:xfrm>
        </p:grpSpPr>
        <p:sp>
          <p:nvSpPr>
            <p:cNvPr id="1950" name="Google Shape;1950;p70"/>
            <p:cNvSpPr/>
            <p:nvPr/>
          </p:nvSpPr>
          <p:spPr>
            <a:xfrm>
              <a:off x="6743760" y="3034964"/>
              <a:ext cx="87593" cy="79225"/>
            </a:xfrm>
            <a:custGeom>
              <a:avLst/>
              <a:gdLst/>
              <a:ahLst/>
              <a:cxnLst/>
              <a:rect l="l" t="t" r="r" b="b"/>
              <a:pathLst>
                <a:path w="3402" h="3077" extrusionOk="0">
                  <a:moveTo>
                    <a:pt x="1692" y="1"/>
                  </a:moveTo>
                  <a:cubicBezTo>
                    <a:pt x="1192" y="1"/>
                    <a:pt x="712" y="247"/>
                    <a:pt x="420" y="678"/>
                  </a:cubicBezTo>
                  <a:cubicBezTo>
                    <a:pt x="0" y="1295"/>
                    <a:pt x="86" y="2117"/>
                    <a:pt x="617" y="2640"/>
                  </a:cubicBezTo>
                  <a:cubicBezTo>
                    <a:pt x="911" y="2928"/>
                    <a:pt x="1299" y="3077"/>
                    <a:pt x="1691" y="3077"/>
                  </a:cubicBezTo>
                  <a:cubicBezTo>
                    <a:pt x="1996" y="3077"/>
                    <a:pt x="2304" y="2986"/>
                    <a:pt x="2571" y="2802"/>
                  </a:cubicBezTo>
                  <a:cubicBezTo>
                    <a:pt x="3179" y="2383"/>
                    <a:pt x="3402" y="1586"/>
                    <a:pt x="3102" y="909"/>
                  </a:cubicBezTo>
                  <a:cubicBezTo>
                    <a:pt x="3060" y="820"/>
                    <a:pt x="2986" y="782"/>
                    <a:pt x="2911" y="782"/>
                  </a:cubicBezTo>
                  <a:cubicBezTo>
                    <a:pt x="2770" y="782"/>
                    <a:pt x="2629" y="916"/>
                    <a:pt x="2708" y="1089"/>
                  </a:cubicBezTo>
                  <a:cubicBezTo>
                    <a:pt x="3073" y="1907"/>
                    <a:pt x="2407" y="2656"/>
                    <a:pt x="1681" y="2656"/>
                  </a:cubicBezTo>
                  <a:cubicBezTo>
                    <a:pt x="1419" y="2656"/>
                    <a:pt x="1149" y="2559"/>
                    <a:pt x="917" y="2331"/>
                  </a:cubicBezTo>
                  <a:cubicBezTo>
                    <a:pt x="166" y="1587"/>
                    <a:pt x="770" y="425"/>
                    <a:pt x="1674" y="425"/>
                  </a:cubicBezTo>
                  <a:cubicBezTo>
                    <a:pt x="1821" y="425"/>
                    <a:pt x="1975" y="455"/>
                    <a:pt x="2134" y="524"/>
                  </a:cubicBezTo>
                  <a:cubicBezTo>
                    <a:pt x="2165" y="537"/>
                    <a:pt x="2195" y="543"/>
                    <a:pt x="2223" y="543"/>
                  </a:cubicBezTo>
                  <a:cubicBezTo>
                    <a:pt x="2426" y="543"/>
                    <a:pt x="2531" y="227"/>
                    <a:pt x="2305" y="130"/>
                  </a:cubicBezTo>
                  <a:cubicBezTo>
                    <a:pt x="2105" y="42"/>
                    <a:pt x="1897" y="1"/>
                    <a:pt x="169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1" name="Google Shape;1951;p70"/>
            <p:cNvSpPr/>
            <p:nvPr/>
          </p:nvSpPr>
          <p:spPr>
            <a:xfrm>
              <a:off x="6612782" y="2876385"/>
              <a:ext cx="352921" cy="377664"/>
            </a:xfrm>
            <a:custGeom>
              <a:avLst/>
              <a:gdLst/>
              <a:ahLst/>
              <a:cxnLst/>
              <a:rect l="l" t="t" r="r" b="b"/>
              <a:pathLst>
                <a:path w="13707" h="14668" extrusionOk="0">
                  <a:moveTo>
                    <a:pt x="6777" y="431"/>
                  </a:moveTo>
                  <a:cubicBezTo>
                    <a:pt x="7108" y="431"/>
                    <a:pt x="7418" y="696"/>
                    <a:pt x="7418" y="1071"/>
                  </a:cubicBezTo>
                  <a:cubicBezTo>
                    <a:pt x="7418" y="1217"/>
                    <a:pt x="7375" y="1354"/>
                    <a:pt x="7281" y="1474"/>
                  </a:cubicBezTo>
                  <a:cubicBezTo>
                    <a:pt x="7155" y="1637"/>
                    <a:pt x="7301" y="1823"/>
                    <a:pt x="7459" y="1823"/>
                  </a:cubicBezTo>
                  <a:cubicBezTo>
                    <a:pt x="7516" y="1823"/>
                    <a:pt x="7575" y="1799"/>
                    <a:pt x="7623" y="1739"/>
                  </a:cubicBezTo>
                  <a:cubicBezTo>
                    <a:pt x="7658" y="1688"/>
                    <a:pt x="7700" y="1628"/>
                    <a:pt x="7726" y="1577"/>
                  </a:cubicBezTo>
                  <a:cubicBezTo>
                    <a:pt x="8223" y="1911"/>
                    <a:pt x="8634" y="2519"/>
                    <a:pt x="8951" y="3333"/>
                  </a:cubicBezTo>
                  <a:cubicBezTo>
                    <a:pt x="8206" y="3504"/>
                    <a:pt x="7478" y="3744"/>
                    <a:pt x="6775" y="4052"/>
                  </a:cubicBezTo>
                  <a:cubicBezTo>
                    <a:pt x="6073" y="3744"/>
                    <a:pt x="5344" y="3504"/>
                    <a:pt x="4599" y="3333"/>
                  </a:cubicBezTo>
                  <a:cubicBezTo>
                    <a:pt x="4916" y="2519"/>
                    <a:pt x="5336" y="1911"/>
                    <a:pt x="5833" y="1577"/>
                  </a:cubicBezTo>
                  <a:cubicBezTo>
                    <a:pt x="5953" y="1808"/>
                    <a:pt x="6150" y="1979"/>
                    <a:pt x="6398" y="2073"/>
                  </a:cubicBezTo>
                  <a:cubicBezTo>
                    <a:pt x="6415" y="2082"/>
                    <a:pt x="6441" y="2091"/>
                    <a:pt x="6475" y="2091"/>
                  </a:cubicBezTo>
                  <a:cubicBezTo>
                    <a:pt x="6478" y="2091"/>
                    <a:pt x="6481" y="2091"/>
                    <a:pt x="6484" y="2091"/>
                  </a:cubicBezTo>
                  <a:cubicBezTo>
                    <a:pt x="6717" y="2091"/>
                    <a:pt x="6772" y="1755"/>
                    <a:pt x="6544" y="1671"/>
                  </a:cubicBezTo>
                  <a:cubicBezTo>
                    <a:pt x="6064" y="1491"/>
                    <a:pt x="5987" y="840"/>
                    <a:pt x="6415" y="549"/>
                  </a:cubicBezTo>
                  <a:cubicBezTo>
                    <a:pt x="6529" y="467"/>
                    <a:pt x="6655" y="431"/>
                    <a:pt x="6777" y="431"/>
                  </a:cubicBezTo>
                  <a:close/>
                  <a:moveTo>
                    <a:pt x="4453" y="3744"/>
                  </a:moveTo>
                  <a:cubicBezTo>
                    <a:pt x="5062" y="3873"/>
                    <a:pt x="5661" y="4052"/>
                    <a:pt x="6244" y="4292"/>
                  </a:cubicBezTo>
                  <a:cubicBezTo>
                    <a:pt x="5876" y="4472"/>
                    <a:pt x="5499" y="4661"/>
                    <a:pt x="5130" y="4875"/>
                  </a:cubicBezTo>
                  <a:cubicBezTo>
                    <a:pt x="4753" y="5089"/>
                    <a:pt x="4385" y="5320"/>
                    <a:pt x="4042" y="5560"/>
                  </a:cubicBezTo>
                  <a:cubicBezTo>
                    <a:pt x="4119" y="4943"/>
                    <a:pt x="4256" y="4335"/>
                    <a:pt x="4453" y="3744"/>
                  </a:cubicBezTo>
                  <a:close/>
                  <a:moveTo>
                    <a:pt x="9097" y="3744"/>
                  </a:moveTo>
                  <a:cubicBezTo>
                    <a:pt x="9285" y="4335"/>
                    <a:pt x="9431" y="4943"/>
                    <a:pt x="9508" y="5560"/>
                  </a:cubicBezTo>
                  <a:cubicBezTo>
                    <a:pt x="9165" y="5329"/>
                    <a:pt x="8806" y="5098"/>
                    <a:pt x="8420" y="4883"/>
                  </a:cubicBezTo>
                  <a:cubicBezTo>
                    <a:pt x="8055" y="4671"/>
                    <a:pt x="7681" y="4476"/>
                    <a:pt x="7316" y="4297"/>
                  </a:cubicBezTo>
                  <a:lnTo>
                    <a:pt x="7316" y="4297"/>
                  </a:lnTo>
                  <a:cubicBezTo>
                    <a:pt x="7895" y="4059"/>
                    <a:pt x="8492" y="3872"/>
                    <a:pt x="9097" y="3744"/>
                  </a:cubicBezTo>
                  <a:close/>
                  <a:moveTo>
                    <a:pt x="3197" y="3601"/>
                  </a:moveTo>
                  <a:cubicBezTo>
                    <a:pt x="3397" y="3601"/>
                    <a:pt x="3592" y="3614"/>
                    <a:pt x="3777" y="3633"/>
                  </a:cubicBezTo>
                  <a:cubicBezTo>
                    <a:pt x="3862" y="3641"/>
                    <a:pt x="3939" y="3650"/>
                    <a:pt x="4025" y="3667"/>
                  </a:cubicBezTo>
                  <a:cubicBezTo>
                    <a:pt x="3802" y="4387"/>
                    <a:pt x="3648" y="5132"/>
                    <a:pt x="3571" y="5894"/>
                  </a:cubicBezTo>
                  <a:cubicBezTo>
                    <a:pt x="2946" y="6340"/>
                    <a:pt x="2363" y="6854"/>
                    <a:pt x="1840" y="7419"/>
                  </a:cubicBezTo>
                  <a:cubicBezTo>
                    <a:pt x="1798" y="7359"/>
                    <a:pt x="1755" y="7299"/>
                    <a:pt x="1712" y="7248"/>
                  </a:cubicBezTo>
                  <a:cubicBezTo>
                    <a:pt x="1164" y="6511"/>
                    <a:pt x="624" y="5449"/>
                    <a:pt x="1155" y="4532"/>
                  </a:cubicBezTo>
                  <a:lnTo>
                    <a:pt x="1155" y="4524"/>
                  </a:lnTo>
                  <a:cubicBezTo>
                    <a:pt x="1572" y="3793"/>
                    <a:pt x="2413" y="3601"/>
                    <a:pt x="3197" y="3601"/>
                  </a:cubicBezTo>
                  <a:close/>
                  <a:moveTo>
                    <a:pt x="10353" y="3601"/>
                  </a:moveTo>
                  <a:cubicBezTo>
                    <a:pt x="11137" y="3601"/>
                    <a:pt x="11979" y="3793"/>
                    <a:pt x="12395" y="4524"/>
                  </a:cubicBezTo>
                  <a:cubicBezTo>
                    <a:pt x="12926" y="5440"/>
                    <a:pt x="12387" y="6511"/>
                    <a:pt x="11847" y="7248"/>
                  </a:cubicBezTo>
                  <a:cubicBezTo>
                    <a:pt x="11804" y="7299"/>
                    <a:pt x="11753" y="7359"/>
                    <a:pt x="11710" y="7419"/>
                  </a:cubicBezTo>
                  <a:cubicBezTo>
                    <a:pt x="11187" y="6854"/>
                    <a:pt x="10613" y="6340"/>
                    <a:pt x="9988" y="5894"/>
                  </a:cubicBezTo>
                  <a:cubicBezTo>
                    <a:pt x="9911" y="5141"/>
                    <a:pt x="9757" y="4395"/>
                    <a:pt x="9525" y="3667"/>
                  </a:cubicBezTo>
                  <a:cubicBezTo>
                    <a:pt x="9611" y="3650"/>
                    <a:pt x="9697" y="3641"/>
                    <a:pt x="9774" y="3633"/>
                  </a:cubicBezTo>
                  <a:cubicBezTo>
                    <a:pt x="9958" y="3614"/>
                    <a:pt x="10154" y="3601"/>
                    <a:pt x="10353" y="3601"/>
                  </a:cubicBezTo>
                  <a:close/>
                  <a:moveTo>
                    <a:pt x="3511" y="6477"/>
                  </a:moveTo>
                  <a:cubicBezTo>
                    <a:pt x="3477" y="6888"/>
                    <a:pt x="3460" y="7317"/>
                    <a:pt x="3460" y="7762"/>
                  </a:cubicBezTo>
                  <a:cubicBezTo>
                    <a:pt x="3460" y="8199"/>
                    <a:pt x="3477" y="8619"/>
                    <a:pt x="3511" y="9030"/>
                  </a:cubicBezTo>
                  <a:cubicBezTo>
                    <a:pt x="3006" y="8644"/>
                    <a:pt x="2543" y="8216"/>
                    <a:pt x="2115" y="7753"/>
                  </a:cubicBezTo>
                  <a:cubicBezTo>
                    <a:pt x="2543" y="7282"/>
                    <a:pt x="3006" y="6854"/>
                    <a:pt x="3511" y="6477"/>
                  </a:cubicBezTo>
                  <a:close/>
                  <a:moveTo>
                    <a:pt x="10039" y="6477"/>
                  </a:moveTo>
                  <a:lnTo>
                    <a:pt x="10039" y="6477"/>
                  </a:lnTo>
                  <a:cubicBezTo>
                    <a:pt x="10545" y="6863"/>
                    <a:pt x="11007" y="7291"/>
                    <a:pt x="11436" y="7753"/>
                  </a:cubicBezTo>
                  <a:cubicBezTo>
                    <a:pt x="11007" y="8225"/>
                    <a:pt x="10545" y="8653"/>
                    <a:pt x="10039" y="9039"/>
                  </a:cubicBezTo>
                  <a:cubicBezTo>
                    <a:pt x="10074" y="8627"/>
                    <a:pt x="10091" y="8199"/>
                    <a:pt x="10091" y="7762"/>
                  </a:cubicBezTo>
                  <a:cubicBezTo>
                    <a:pt x="10091" y="7325"/>
                    <a:pt x="10074" y="6888"/>
                    <a:pt x="10039" y="6477"/>
                  </a:cubicBezTo>
                  <a:close/>
                  <a:moveTo>
                    <a:pt x="6775" y="4515"/>
                  </a:moveTo>
                  <a:cubicBezTo>
                    <a:pt x="7246" y="4729"/>
                    <a:pt x="7726" y="4978"/>
                    <a:pt x="8206" y="5252"/>
                  </a:cubicBezTo>
                  <a:cubicBezTo>
                    <a:pt x="8686" y="5526"/>
                    <a:pt x="9157" y="5826"/>
                    <a:pt x="9577" y="6126"/>
                  </a:cubicBezTo>
                  <a:cubicBezTo>
                    <a:pt x="9628" y="6640"/>
                    <a:pt x="9654" y="7188"/>
                    <a:pt x="9654" y="7753"/>
                  </a:cubicBezTo>
                  <a:cubicBezTo>
                    <a:pt x="9662" y="8293"/>
                    <a:pt x="9628" y="8833"/>
                    <a:pt x="9577" y="9373"/>
                  </a:cubicBezTo>
                  <a:cubicBezTo>
                    <a:pt x="9140" y="9690"/>
                    <a:pt x="8677" y="9981"/>
                    <a:pt x="8206" y="10255"/>
                  </a:cubicBezTo>
                  <a:cubicBezTo>
                    <a:pt x="7726" y="10529"/>
                    <a:pt x="7246" y="10778"/>
                    <a:pt x="6775" y="10983"/>
                  </a:cubicBezTo>
                  <a:cubicBezTo>
                    <a:pt x="6304" y="10769"/>
                    <a:pt x="5824" y="10529"/>
                    <a:pt x="5344" y="10255"/>
                  </a:cubicBezTo>
                  <a:cubicBezTo>
                    <a:pt x="4873" y="9981"/>
                    <a:pt x="4411" y="9690"/>
                    <a:pt x="3974" y="9373"/>
                  </a:cubicBezTo>
                  <a:cubicBezTo>
                    <a:pt x="3914" y="8833"/>
                    <a:pt x="3888" y="8293"/>
                    <a:pt x="3888" y="7753"/>
                  </a:cubicBezTo>
                  <a:cubicBezTo>
                    <a:pt x="3888" y="7188"/>
                    <a:pt x="3922" y="6640"/>
                    <a:pt x="3974" y="6126"/>
                  </a:cubicBezTo>
                  <a:cubicBezTo>
                    <a:pt x="4393" y="5826"/>
                    <a:pt x="4848" y="5535"/>
                    <a:pt x="5344" y="5252"/>
                  </a:cubicBezTo>
                  <a:cubicBezTo>
                    <a:pt x="5833" y="4969"/>
                    <a:pt x="6304" y="4729"/>
                    <a:pt x="6775" y="4515"/>
                  </a:cubicBezTo>
                  <a:close/>
                  <a:moveTo>
                    <a:pt x="12502" y="10448"/>
                  </a:moveTo>
                  <a:cubicBezTo>
                    <a:pt x="12832" y="10448"/>
                    <a:pt x="13149" y="10707"/>
                    <a:pt x="13149" y="11095"/>
                  </a:cubicBezTo>
                  <a:cubicBezTo>
                    <a:pt x="13149" y="11446"/>
                    <a:pt x="12858" y="11737"/>
                    <a:pt x="12507" y="11737"/>
                  </a:cubicBezTo>
                  <a:cubicBezTo>
                    <a:pt x="11933" y="11737"/>
                    <a:pt x="11650" y="11043"/>
                    <a:pt x="12053" y="10641"/>
                  </a:cubicBezTo>
                  <a:cubicBezTo>
                    <a:pt x="12183" y="10507"/>
                    <a:pt x="12344" y="10448"/>
                    <a:pt x="12502" y="10448"/>
                  </a:cubicBezTo>
                  <a:close/>
                  <a:moveTo>
                    <a:pt x="4042" y="9947"/>
                  </a:moveTo>
                  <a:lnTo>
                    <a:pt x="4042" y="9947"/>
                  </a:lnTo>
                  <a:cubicBezTo>
                    <a:pt x="4385" y="10178"/>
                    <a:pt x="4745" y="10401"/>
                    <a:pt x="5130" y="10623"/>
                  </a:cubicBezTo>
                  <a:cubicBezTo>
                    <a:pt x="5507" y="10838"/>
                    <a:pt x="5876" y="11035"/>
                    <a:pt x="6244" y="11215"/>
                  </a:cubicBezTo>
                  <a:cubicBezTo>
                    <a:pt x="5661" y="11446"/>
                    <a:pt x="5062" y="11634"/>
                    <a:pt x="4453" y="11763"/>
                  </a:cubicBezTo>
                  <a:cubicBezTo>
                    <a:pt x="4265" y="11172"/>
                    <a:pt x="4128" y="10564"/>
                    <a:pt x="4042" y="9947"/>
                  </a:cubicBezTo>
                  <a:close/>
                  <a:moveTo>
                    <a:pt x="9507" y="9956"/>
                  </a:moveTo>
                  <a:cubicBezTo>
                    <a:pt x="9421" y="10570"/>
                    <a:pt x="9284" y="11175"/>
                    <a:pt x="9097" y="11763"/>
                  </a:cubicBezTo>
                  <a:cubicBezTo>
                    <a:pt x="8489" y="11634"/>
                    <a:pt x="7889" y="11446"/>
                    <a:pt x="7306" y="11215"/>
                  </a:cubicBezTo>
                  <a:cubicBezTo>
                    <a:pt x="7675" y="11035"/>
                    <a:pt x="8052" y="10838"/>
                    <a:pt x="8420" y="10623"/>
                  </a:cubicBezTo>
                  <a:cubicBezTo>
                    <a:pt x="8797" y="10418"/>
                    <a:pt x="9164" y="10187"/>
                    <a:pt x="9507" y="9956"/>
                  </a:cubicBezTo>
                  <a:close/>
                  <a:moveTo>
                    <a:pt x="11710" y="8088"/>
                  </a:moveTo>
                  <a:cubicBezTo>
                    <a:pt x="12250" y="8764"/>
                    <a:pt x="12567" y="9433"/>
                    <a:pt x="12609" y="10024"/>
                  </a:cubicBezTo>
                  <a:lnTo>
                    <a:pt x="12507" y="10024"/>
                  </a:lnTo>
                  <a:cubicBezTo>
                    <a:pt x="12503" y="10024"/>
                    <a:pt x="12499" y="10024"/>
                    <a:pt x="12495" y="10024"/>
                  </a:cubicBezTo>
                  <a:cubicBezTo>
                    <a:pt x="11645" y="10024"/>
                    <a:pt x="11129" y="10969"/>
                    <a:pt x="11598" y="11686"/>
                  </a:cubicBezTo>
                  <a:cubicBezTo>
                    <a:pt x="11259" y="11831"/>
                    <a:pt x="10836" y="11903"/>
                    <a:pt x="10353" y="11903"/>
                  </a:cubicBezTo>
                  <a:cubicBezTo>
                    <a:pt x="10093" y="11903"/>
                    <a:pt x="9816" y="11882"/>
                    <a:pt x="9525" y="11840"/>
                  </a:cubicBezTo>
                  <a:cubicBezTo>
                    <a:pt x="9757" y="11120"/>
                    <a:pt x="9902" y="10375"/>
                    <a:pt x="9988" y="9613"/>
                  </a:cubicBezTo>
                  <a:cubicBezTo>
                    <a:pt x="10613" y="9167"/>
                    <a:pt x="11187" y="8653"/>
                    <a:pt x="11710" y="8088"/>
                  </a:cubicBezTo>
                  <a:close/>
                  <a:moveTo>
                    <a:pt x="1840" y="8079"/>
                  </a:moveTo>
                  <a:cubicBezTo>
                    <a:pt x="2363" y="8644"/>
                    <a:pt x="2937" y="9158"/>
                    <a:pt x="3562" y="9604"/>
                  </a:cubicBezTo>
                  <a:cubicBezTo>
                    <a:pt x="3648" y="10366"/>
                    <a:pt x="3802" y="11112"/>
                    <a:pt x="4025" y="11840"/>
                  </a:cubicBezTo>
                  <a:cubicBezTo>
                    <a:pt x="3733" y="11884"/>
                    <a:pt x="3456" y="11906"/>
                    <a:pt x="3196" y="11906"/>
                  </a:cubicBezTo>
                  <a:cubicBezTo>
                    <a:pt x="2694" y="11906"/>
                    <a:pt x="2256" y="11824"/>
                    <a:pt x="1900" y="11660"/>
                  </a:cubicBezTo>
                  <a:lnTo>
                    <a:pt x="1900" y="11652"/>
                  </a:lnTo>
                  <a:cubicBezTo>
                    <a:pt x="2412" y="10952"/>
                    <a:pt x="1913" y="9955"/>
                    <a:pt x="1038" y="9955"/>
                  </a:cubicBezTo>
                  <a:cubicBezTo>
                    <a:pt x="1034" y="9955"/>
                    <a:pt x="1030" y="9955"/>
                    <a:pt x="1027" y="9955"/>
                  </a:cubicBezTo>
                  <a:lnTo>
                    <a:pt x="949" y="9955"/>
                  </a:lnTo>
                  <a:cubicBezTo>
                    <a:pt x="1009" y="9381"/>
                    <a:pt x="1318" y="8739"/>
                    <a:pt x="1840" y="8079"/>
                  </a:cubicBezTo>
                  <a:close/>
                  <a:moveTo>
                    <a:pt x="6775" y="11463"/>
                  </a:moveTo>
                  <a:cubicBezTo>
                    <a:pt x="7478" y="11771"/>
                    <a:pt x="8206" y="12011"/>
                    <a:pt x="8951" y="12174"/>
                  </a:cubicBezTo>
                  <a:cubicBezTo>
                    <a:pt x="8926" y="12251"/>
                    <a:pt x="8891" y="12328"/>
                    <a:pt x="8857" y="12405"/>
                  </a:cubicBezTo>
                  <a:cubicBezTo>
                    <a:pt x="8489" y="13245"/>
                    <a:pt x="7829" y="14239"/>
                    <a:pt x="6775" y="14239"/>
                  </a:cubicBezTo>
                  <a:cubicBezTo>
                    <a:pt x="5721" y="14239"/>
                    <a:pt x="5062" y="13245"/>
                    <a:pt x="4693" y="12405"/>
                  </a:cubicBezTo>
                  <a:cubicBezTo>
                    <a:pt x="4659" y="12337"/>
                    <a:pt x="4633" y="12260"/>
                    <a:pt x="4599" y="12174"/>
                  </a:cubicBezTo>
                  <a:cubicBezTo>
                    <a:pt x="5344" y="12011"/>
                    <a:pt x="6073" y="11771"/>
                    <a:pt x="6775" y="11463"/>
                  </a:cubicBezTo>
                  <a:close/>
                  <a:moveTo>
                    <a:pt x="6775" y="0"/>
                  </a:moveTo>
                  <a:cubicBezTo>
                    <a:pt x="6184" y="0"/>
                    <a:pt x="5696" y="480"/>
                    <a:pt x="5696" y="1071"/>
                  </a:cubicBezTo>
                  <a:lnTo>
                    <a:pt x="5696" y="1148"/>
                  </a:lnTo>
                  <a:cubicBezTo>
                    <a:pt x="5079" y="1525"/>
                    <a:pt x="4548" y="2245"/>
                    <a:pt x="4162" y="3256"/>
                  </a:cubicBezTo>
                  <a:cubicBezTo>
                    <a:pt x="4051" y="3239"/>
                    <a:pt x="3931" y="3221"/>
                    <a:pt x="3819" y="3213"/>
                  </a:cubicBezTo>
                  <a:cubicBezTo>
                    <a:pt x="3598" y="3189"/>
                    <a:pt x="3386" y="3176"/>
                    <a:pt x="3184" y="3176"/>
                  </a:cubicBezTo>
                  <a:cubicBezTo>
                    <a:pt x="2035" y="3176"/>
                    <a:pt x="1208" y="3568"/>
                    <a:pt x="778" y="4318"/>
                  </a:cubicBezTo>
                  <a:cubicBezTo>
                    <a:pt x="273" y="5200"/>
                    <a:pt x="470" y="6306"/>
                    <a:pt x="1361" y="7505"/>
                  </a:cubicBezTo>
                  <a:cubicBezTo>
                    <a:pt x="1421" y="7591"/>
                    <a:pt x="1489" y="7668"/>
                    <a:pt x="1549" y="7753"/>
                  </a:cubicBezTo>
                  <a:cubicBezTo>
                    <a:pt x="890" y="8576"/>
                    <a:pt x="530" y="9373"/>
                    <a:pt x="504" y="10092"/>
                  </a:cubicBezTo>
                  <a:cubicBezTo>
                    <a:pt x="341" y="10187"/>
                    <a:pt x="204" y="10315"/>
                    <a:pt x="101" y="10478"/>
                  </a:cubicBezTo>
                  <a:cubicBezTo>
                    <a:pt x="1" y="10650"/>
                    <a:pt x="146" y="10809"/>
                    <a:pt x="296" y="10809"/>
                  </a:cubicBezTo>
                  <a:cubicBezTo>
                    <a:pt x="363" y="10809"/>
                    <a:pt x="431" y="10777"/>
                    <a:pt x="478" y="10701"/>
                  </a:cubicBezTo>
                  <a:cubicBezTo>
                    <a:pt x="607" y="10487"/>
                    <a:pt x="815" y="10390"/>
                    <a:pt x="1021" y="10390"/>
                  </a:cubicBezTo>
                  <a:cubicBezTo>
                    <a:pt x="1336" y="10390"/>
                    <a:pt x="1648" y="10617"/>
                    <a:pt x="1669" y="11000"/>
                  </a:cubicBezTo>
                  <a:cubicBezTo>
                    <a:pt x="1686" y="11411"/>
                    <a:pt x="1354" y="11678"/>
                    <a:pt x="1016" y="11678"/>
                  </a:cubicBezTo>
                  <a:cubicBezTo>
                    <a:pt x="832" y="11678"/>
                    <a:pt x="645" y="11598"/>
                    <a:pt x="513" y="11420"/>
                  </a:cubicBezTo>
                  <a:cubicBezTo>
                    <a:pt x="465" y="11356"/>
                    <a:pt x="404" y="11329"/>
                    <a:pt x="343" y="11329"/>
                  </a:cubicBezTo>
                  <a:cubicBezTo>
                    <a:pt x="187" y="11329"/>
                    <a:pt x="37" y="11510"/>
                    <a:pt x="161" y="11677"/>
                  </a:cubicBezTo>
                  <a:cubicBezTo>
                    <a:pt x="367" y="11943"/>
                    <a:pt x="684" y="12106"/>
                    <a:pt x="1027" y="12106"/>
                  </a:cubicBezTo>
                  <a:cubicBezTo>
                    <a:pt x="1215" y="12106"/>
                    <a:pt x="1395" y="12063"/>
                    <a:pt x="1566" y="11969"/>
                  </a:cubicBezTo>
                  <a:cubicBezTo>
                    <a:pt x="1995" y="12208"/>
                    <a:pt x="2552" y="12337"/>
                    <a:pt x="3203" y="12337"/>
                  </a:cubicBezTo>
                  <a:cubicBezTo>
                    <a:pt x="3528" y="12337"/>
                    <a:pt x="3845" y="12303"/>
                    <a:pt x="4162" y="12251"/>
                  </a:cubicBezTo>
                  <a:cubicBezTo>
                    <a:pt x="4205" y="12363"/>
                    <a:pt x="4248" y="12465"/>
                    <a:pt x="4299" y="12577"/>
                  </a:cubicBezTo>
                  <a:cubicBezTo>
                    <a:pt x="4899" y="13948"/>
                    <a:pt x="5756" y="14667"/>
                    <a:pt x="6775" y="14667"/>
                  </a:cubicBezTo>
                  <a:cubicBezTo>
                    <a:pt x="7795" y="14667"/>
                    <a:pt x="8651" y="13948"/>
                    <a:pt x="9251" y="12577"/>
                  </a:cubicBezTo>
                  <a:cubicBezTo>
                    <a:pt x="9294" y="12474"/>
                    <a:pt x="9337" y="12363"/>
                    <a:pt x="9380" y="12251"/>
                  </a:cubicBezTo>
                  <a:cubicBezTo>
                    <a:pt x="9697" y="12303"/>
                    <a:pt x="10022" y="12337"/>
                    <a:pt x="10348" y="12337"/>
                  </a:cubicBezTo>
                  <a:cubicBezTo>
                    <a:pt x="10382" y="12338"/>
                    <a:pt x="10416" y="12339"/>
                    <a:pt x="10450" y="12339"/>
                  </a:cubicBezTo>
                  <a:cubicBezTo>
                    <a:pt x="10956" y="12339"/>
                    <a:pt x="11466" y="12220"/>
                    <a:pt x="11924" y="12003"/>
                  </a:cubicBezTo>
                  <a:cubicBezTo>
                    <a:pt x="12098" y="12109"/>
                    <a:pt x="12289" y="12159"/>
                    <a:pt x="12479" y="12159"/>
                  </a:cubicBezTo>
                  <a:cubicBezTo>
                    <a:pt x="12841" y="12159"/>
                    <a:pt x="13195" y="11975"/>
                    <a:pt x="13398" y="11643"/>
                  </a:cubicBezTo>
                  <a:cubicBezTo>
                    <a:pt x="13706" y="11138"/>
                    <a:pt x="13552" y="10478"/>
                    <a:pt x="13046" y="10169"/>
                  </a:cubicBezTo>
                  <a:cubicBezTo>
                    <a:pt x="13046" y="9433"/>
                    <a:pt x="12687" y="8602"/>
                    <a:pt x="11993" y="7753"/>
                  </a:cubicBezTo>
                  <a:cubicBezTo>
                    <a:pt x="12061" y="7668"/>
                    <a:pt x="12130" y="7591"/>
                    <a:pt x="12190" y="7505"/>
                  </a:cubicBezTo>
                  <a:cubicBezTo>
                    <a:pt x="13081" y="6306"/>
                    <a:pt x="13278" y="5200"/>
                    <a:pt x="12772" y="4318"/>
                  </a:cubicBezTo>
                  <a:cubicBezTo>
                    <a:pt x="12342" y="3568"/>
                    <a:pt x="11516" y="3176"/>
                    <a:pt x="10366" y="3176"/>
                  </a:cubicBezTo>
                  <a:cubicBezTo>
                    <a:pt x="10164" y="3176"/>
                    <a:pt x="9952" y="3189"/>
                    <a:pt x="9731" y="3213"/>
                  </a:cubicBezTo>
                  <a:cubicBezTo>
                    <a:pt x="9611" y="3221"/>
                    <a:pt x="9500" y="3239"/>
                    <a:pt x="9380" y="3256"/>
                  </a:cubicBezTo>
                  <a:cubicBezTo>
                    <a:pt x="8994" y="2245"/>
                    <a:pt x="8471" y="1525"/>
                    <a:pt x="7846" y="1148"/>
                  </a:cubicBezTo>
                  <a:lnTo>
                    <a:pt x="7846" y="1071"/>
                  </a:lnTo>
                  <a:cubicBezTo>
                    <a:pt x="7846" y="480"/>
                    <a:pt x="7366" y="0"/>
                    <a:pt x="6775"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52" name="Google Shape;1952;p70"/>
          <p:cNvGrpSpPr/>
          <p:nvPr/>
        </p:nvGrpSpPr>
        <p:grpSpPr>
          <a:xfrm>
            <a:off x="5331586" y="2377424"/>
            <a:ext cx="376995" cy="203174"/>
            <a:chOff x="5331586" y="2377424"/>
            <a:chExt cx="376995" cy="203174"/>
          </a:xfrm>
        </p:grpSpPr>
        <p:sp>
          <p:nvSpPr>
            <p:cNvPr id="1953" name="Google Shape;1953;p70"/>
            <p:cNvSpPr/>
            <p:nvPr/>
          </p:nvSpPr>
          <p:spPr>
            <a:xfrm>
              <a:off x="5331586" y="2377424"/>
              <a:ext cx="376995" cy="203174"/>
            </a:xfrm>
            <a:custGeom>
              <a:avLst/>
              <a:gdLst/>
              <a:ahLst/>
              <a:cxnLst/>
              <a:rect l="l" t="t" r="r" b="b"/>
              <a:pathLst>
                <a:path w="14642" h="7891" extrusionOk="0">
                  <a:moveTo>
                    <a:pt x="14025" y="2802"/>
                  </a:moveTo>
                  <a:cubicBezTo>
                    <a:pt x="14128" y="2802"/>
                    <a:pt x="14205" y="2879"/>
                    <a:pt x="14213" y="2990"/>
                  </a:cubicBezTo>
                  <a:lnTo>
                    <a:pt x="14213" y="4909"/>
                  </a:lnTo>
                  <a:cubicBezTo>
                    <a:pt x="14205" y="5012"/>
                    <a:pt x="14128" y="5098"/>
                    <a:pt x="14025" y="5098"/>
                  </a:cubicBezTo>
                  <a:lnTo>
                    <a:pt x="13305" y="5098"/>
                  </a:lnTo>
                  <a:lnTo>
                    <a:pt x="13305" y="2802"/>
                  </a:lnTo>
                  <a:close/>
                  <a:moveTo>
                    <a:pt x="1465" y="0"/>
                  </a:moveTo>
                  <a:cubicBezTo>
                    <a:pt x="651" y="0"/>
                    <a:pt x="0" y="660"/>
                    <a:pt x="0" y="1474"/>
                  </a:cubicBezTo>
                  <a:lnTo>
                    <a:pt x="0" y="6417"/>
                  </a:lnTo>
                  <a:cubicBezTo>
                    <a:pt x="0" y="7231"/>
                    <a:pt x="651" y="7891"/>
                    <a:pt x="1465" y="7891"/>
                  </a:cubicBezTo>
                  <a:lnTo>
                    <a:pt x="3710" y="7891"/>
                  </a:lnTo>
                  <a:cubicBezTo>
                    <a:pt x="3993" y="7891"/>
                    <a:pt x="3993" y="7462"/>
                    <a:pt x="3710" y="7462"/>
                  </a:cubicBezTo>
                  <a:lnTo>
                    <a:pt x="1465" y="7462"/>
                  </a:lnTo>
                  <a:cubicBezTo>
                    <a:pt x="891" y="7462"/>
                    <a:pt x="429" y="6991"/>
                    <a:pt x="429" y="6417"/>
                  </a:cubicBezTo>
                  <a:lnTo>
                    <a:pt x="429" y="1474"/>
                  </a:lnTo>
                  <a:cubicBezTo>
                    <a:pt x="429" y="900"/>
                    <a:pt x="891" y="429"/>
                    <a:pt x="1465" y="429"/>
                  </a:cubicBezTo>
                  <a:lnTo>
                    <a:pt x="11832" y="429"/>
                  </a:lnTo>
                  <a:cubicBezTo>
                    <a:pt x="12406" y="429"/>
                    <a:pt x="12868" y="900"/>
                    <a:pt x="12877" y="1474"/>
                  </a:cubicBezTo>
                  <a:lnTo>
                    <a:pt x="12877" y="6417"/>
                  </a:lnTo>
                  <a:cubicBezTo>
                    <a:pt x="12868" y="6991"/>
                    <a:pt x="12406" y="7462"/>
                    <a:pt x="11832" y="7462"/>
                  </a:cubicBezTo>
                  <a:lnTo>
                    <a:pt x="4712" y="7462"/>
                  </a:lnTo>
                  <a:cubicBezTo>
                    <a:pt x="4430" y="7462"/>
                    <a:pt x="4430" y="7891"/>
                    <a:pt x="4712" y="7891"/>
                  </a:cubicBezTo>
                  <a:lnTo>
                    <a:pt x="11832" y="7891"/>
                  </a:lnTo>
                  <a:cubicBezTo>
                    <a:pt x="12645" y="7891"/>
                    <a:pt x="13297" y="7231"/>
                    <a:pt x="13305" y="6417"/>
                  </a:cubicBezTo>
                  <a:lnTo>
                    <a:pt x="13305" y="5526"/>
                  </a:lnTo>
                  <a:lnTo>
                    <a:pt x="14016" y="5526"/>
                  </a:lnTo>
                  <a:cubicBezTo>
                    <a:pt x="14359" y="5526"/>
                    <a:pt x="14642" y="5243"/>
                    <a:pt x="14642" y="4909"/>
                  </a:cubicBezTo>
                  <a:lnTo>
                    <a:pt x="14642" y="2990"/>
                  </a:lnTo>
                  <a:cubicBezTo>
                    <a:pt x="14633" y="2648"/>
                    <a:pt x="14359" y="2373"/>
                    <a:pt x="14025" y="2373"/>
                  </a:cubicBezTo>
                  <a:lnTo>
                    <a:pt x="13305" y="2373"/>
                  </a:lnTo>
                  <a:lnTo>
                    <a:pt x="13305" y="1474"/>
                  </a:lnTo>
                  <a:cubicBezTo>
                    <a:pt x="13305" y="660"/>
                    <a:pt x="12645" y="0"/>
                    <a:pt x="1183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4" name="Google Shape;1954;p70"/>
            <p:cNvSpPr/>
            <p:nvPr/>
          </p:nvSpPr>
          <p:spPr>
            <a:xfrm>
              <a:off x="5356510" y="2402579"/>
              <a:ext cx="292517" cy="153095"/>
            </a:xfrm>
            <a:custGeom>
              <a:avLst/>
              <a:gdLst/>
              <a:ahLst/>
              <a:cxnLst/>
              <a:rect l="l" t="t" r="r" b="b"/>
              <a:pathLst>
                <a:path w="11361" h="5946" extrusionOk="0">
                  <a:moveTo>
                    <a:pt x="497" y="0"/>
                  </a:moveTo>
                  <a:cubicBezTo>
                    <a:pt x="223" y="0"/>
                    <a:pt x="0" y="223"/>
                    <a:pt x="0" y="497"/>
                  </a:cubicBezTo>
                  <a:lnTo>
                    <a:pt x="0" y="5440"/>
                  </a:lnTo>
                  <a:cubicBezTo>
                    <a:pt x="0" y="5714"/>
                    <a:pt x="223" y="5946"/>
                    <a:pt x="497" y="5946"/>
                  </a:cubicBezTo>
                  <a:lnTo>
                    <a:pt x="10864" y="5946"/>
                  </a:lnTo>
                  <a:cubicBezTo>
                    <a:pt x="11138" y="5946"/>
                    <a:pt x="11360" y="5714"/>
                    <a:pt x="11360" y="5440"/>
                  </a:cubicBezTo>
                  <a:lnTo>
                    <a:pt x="11360" y="497"/>
                  </a:lnTo>
                  <a:cubicBezTo>
                    <a:pt x="11360" y="223"/>
                    <a:pt x="11138" y="0"/>
                    <a:pt x="10864" y="0"/>
                  </a:cubicBezTo>
                  <a:lnTo>
                    <a:pt x="9638" y="0"/>
                  </a:lnTo>
                  <a:cubicBezTo>
                    <a:pt x="9347" y="0"/>
                    <a:pt x="9347" y="428"/>
                    <a:pt x="9638" y="428"/>
                  </a:cubicBezTo>
                  <a:lnTo>
                    <a:pt x="10864" y="428"/>
                  </a:lnTo>
                  <a:cubicBezTo>
                    <a:pt x="10906" y="428"/>
                    <a:pt x="10932" y="454"/>
                    <a:pt x="10932" y="497"/>
                  </a:cubicBezTo>
                  <a:lnTo>
                    <a:pt x="10932" y="5440"/>
                  </a:lnTo>
                  <a:cubicBezTo>
                    <a:pt x="10932" y="5483"/>
                    <a:pt x="10906" y="5517"/>
                    <a:pt x="10864" y="5517"/>
                  </a:cubicBezTo>
                  <a:lnTo>
                    <a:pt x="497" y="5517"/>
                  </a:lnTo>
                  <a:cubicBezTo>
                    <a:pt x="463" y="5517"/>
                    <a:pt x="429" y="5483"/>
                    <a:pt x="429" y="5440"/>
                  </a:cubicBezTo>
                  <a:lnTo>
                    <a:pt x="429" y="497"/>
                  </a:lnTo>
                  <a:cubicBezTo>
                    <a:pt x="429" y="454"/>
                    <a:pt x="463" y="428"/>
                    <a:pt x="497" y="428"/>
                  </a:cubicBezTo>
                  <a:lnTo>
                    <a:pt x="8619" y="428"/>
                  </a:lnTo>
                  <a:cubicBezTo>
                    <a:pt x="8730" y="428"/>
                    <a:pt x="8833" y="334"/>
                    <a:pt x="8833" y="214"/>
                  </a:cubicBezTo>
                  <a:cubicBezTo>
                    <a:pt x="8833" y="94"/>
                    <a:pt x="8730" y="0"/>
                    <a:pt x="8619"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5" name="Google Shape;1955;p70"/>
            <p:cNvSpPr/>
            <p:nvPr/>
          </p:nvSpPr>
          <p:spPr>
            <a:xfrm>
              <a:off x="5378112" y="2427709"/>
              <a:ext cx="58498" cy="102604"/>
            </a:xfrm>
            <a:custGeom>
              <a:avLst/>
              <a:gdLst/>
              <a:ahLst/>
              <a:cxnLst/>
              <a:rect l="l" t="t" r="r" b="b"/>
              <a:pathLst>
                <a:path w="2272" h="3985" extrusionOk="0">
                  <a:moveTo>
                    <a:pt x="498" y="1"/>
                  </a:moveTo>
                  <a:cubicBezTo>
                    <a:pt x="224" y="1"/>
                    <a:pt x="1" y="232"/>
                    <a:pt x="1" y="506"/>
                  </a:cubicBezTo>
                  <a:lnTo>
                    <a:pt x="1" y="1003"/>
                  </a:lnTo>
                  <a:cubicBezTo>
                    <a:pt x="1" y="1144"/>
                    <a:pt x="108" y="1215"/>
                    <a:pt x="215" y="1215"/>
                  </a:cubicBezTo>
                  <a:cubicBezTo>
                    <a:pt x="322" y="1215"/>
                    <a:pt x="429" y="1144"/>
                    <a:pt x="429" y="1003"/>
                  </a:cubicBezTo>
                  <a:lnTo>
                    <a:pt x="429" y="506"/>
                  </a:lnTo>
                  <a:cubicBezTo>
                    <a:pt x="429" y="463"/>
                    <a:pt x="464" y="438"/>
                    <a:pt x="498" y="429"/>
                  </a:cubicBezTo>
                  <a:lnTo>
                    <a:pt x="1774" y="429"/>
                  </a:lnTo>
                  <a:cubicBezTo>
                    <a:pt x="1817" y="429"/>
                    <a:pt x="1843" y="463"/>
                    <a:pt x="1843" y="506"/>
                  </a:cubicBezTo>
                  <a:lnTo>
                    <a:pt x="1843" y="3487"/>
                  </a:lnTo>
                  <a:cubicBezTo>
                    <a:pt x="1843" y="3522"/>
                    <a:pt x="1817" y="3556"/>
                    <a:pt x="1774" y="3556"/>
                  </a:cubicBezTo>
                  <a:lnTo>
                    <a:pt x="498" y="3556"/>
                  </a:lnTo>
                  <a:cubicBezTo>
                    <a:pt x="464" y="3556"/>
                    <a:pt x="429" y="3522"/>
                    <a:pt x="429" y="3487"/>
                  </a:cubicBezTo>
                  <a:lnTo>
                    <a:pt x="429" y="1997"/>
                  </a:lnTo>
                  <a:cubicBezTo>
                    <a:pt x="429" y="1877"/>
                    <a:pt x="335" y="1783"/>
                    <a:pt x="215" y="1783"/>
                  </a:cubicBezTo>
                  <a:cubicBezTo>
                    <a:pt x="95" y="1783"/>
                    <a:pt x="1" y="1877"/>
                    <a:pt x="1" y="1997"/>
                  </a:cubicBezTo>
                  <a:lnTo>
                    <a:pt x="1" y="3487"/>
                  </a:lnTo>
                  <a:cubicBezTo>
                    <a:pt x="1" y="3762"/>
                    <a:pt x="224" y="3984"/>
                    <a:pt x="498" y="3984"/>
                  </a:cubicBezTo>
                  <a:lnTo>
                    <a:pt x="1774" y="3984"/>
                  </a:lnTo>
                  <a:cubicBezTo>
                    <a:pt x="2049" y="3984"/>
                    <a:pt x="2271" y="3762"/>
                    <a:pt x="2271" y="3487"/>
                  </a:cubicBezTo>
                  <a:lnTo>
                    <a:pt x="2271" y="506"/>
                  </a:lnTo>
                  <a:cubicBezTo>
                    <a:pt x="2271" y="232"/>
                    <a:pt x="2049" y="9"/>
                    <a:pt x="1774"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6" name="Google Shape;1956;p70"/>
            <p:cNvSpPr/>
            <p:nvPr/>
          </p:nvSpPr>
          <p:spPr>
            <a:xfrm>
              <a:off x="5441863" y="2427709"/>
              <a:ext cx="58704" cy="102604"/>
            </a:xfrm>
            <a:custGeom>
              <a:avLst/>
              <a:gdLst/>
              <a:ahLst/>
              <a:cxnLst/>
              <a:rect l="l" t="t" r="r" b="b"/>
              <a:pathLst>
                <a:path w="2280" h="3985" extrusionOk="0">
                  <a:moveTo>
                    <a:pt x="1783" y="429"/>
                  </a:moveTo>
                  <a:cubicBezTo>
                    <a:pt x="1817" y="429"/>
                    <a:pt x="1851" y="463"/>
                    <a:pt x="1851" y="506"/>
                  </a:cubicBezTo>
                  <a:lnTo>
                    <a:pt x="1851" y="3487"/>
                  </a:lnTo>
                  <a:cubicBezTo>
                    <a:pt x="1851" y="3522"/>
                    <a:pt x="1817" y="3556"/>
                    <a:pt x="1783" y="3556"/>
                  </a:cubicBezTo>
                  <a:lnTo>
                    <a:pt x="506" y="3556"/>
                  </a:lnTo>
                  <a:cubicBezTo>
                    <a:pt x="464" y="3556"/>
                    <a:pt x="429" y="3522"/>
                    <a:pt x="429" y="3487"/>
                  </a:cubicBezTo>
                  <a:lnTo>
                    <a:pt x="429" y="506"/>
                  </a:lnTo>
                  <a:cubicBezTo>
                    <a:pt x="429" y="463"/>
                    <a:pt x="464" y="438"/>
                    <a:pt x="506" y="429"/>
                  </a:cubicBezTo>
                  <a:close/>
                  <a:moveTo>
                    <a:pt x="506" y="1"/>
                  </a:moveTo>
                  <a:cubicBezTo>
                    <a:pt x="232" y="9"/>
                    <a:pt x="9" y="232"/>
                    <a:pt x="1" y="506"/>
                  </a:cubicBezTo>
                  <a:lnTo>
                    <a:pt x="1" y="3487"/>
                  </a:lnTo>
                  <a:cubicBezTo>
                    <a:pt x="1" y="3762"/>
                    <a:pt x="232" y="3984"/>
                    <a:pt x="506" y="3984"/>
                  </a:cubicBezTo>
                  <a:lnTo>
                    <a:pt x="1783" y="3984"/>
                  </a:lnTo>
                  <a:cubicBezTo>
                    <a:pt x="2057" y="3984"/>
                    <a:pt x="2280" y="3762"/>
                    <a:pt x="2280" y="3487"/>
                  </a:cubicBezTo>
                  <a:lnTo>
                    <a:pt x="2280" y="506"/>
                  </a:lnTo>
                  <a:cubicBezTo>
                    <a:pt x="2280" y="232"/>
                    <a:pt x="2057" y="9"/>
                    <a:pt x="1783"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57" name="Google Shape;1957;p70"/>
          <p:cNvGrpSpPr/>
          <p:nvPr/>
        </p:nvGrpSpPr>
        <p:grpSpPr>
          <a:xfrm>
            <a:off x="2820458" y="3472826"/>
            <a:ext cx="326272" cy="377664"/>
            <a:chOff x="2820458" y="3472826"/>
            <a:chExt cx="326272" cy="377664"/>
          </a:xfrm>
        </p:grpSpPr>
        <p:sp>
          <p:nvSpPr>
            <p:cNvPr id="1958" name="Google Shape;1958;p70"/>
            <p:cNvSpPr/>
            <p:nvPr/>
          </p:nvSpPr>
          <p:spPr>
            <a:xfrm>
              <a:off x="2820458" y="3472826"/>
              <a:ext cx="243777" cy="377664"/>
            </a:xfrm>
            <a:custGeom>
              <a:avLst/>
              <a:gdLst/>
              <a:ahLst/>
              <a:cxnLst/>
              <a:rect l="l" t="t" r="r" b="b"/>
              <a:pathLst>
                <a:path w="9468" h="14668" extrusionOk="0">
                  <a:moveTo>
                    <a:pt x="5758" y="421"/>
                  </a:moveTo>
                  <a:lnTo>
                    <a:pt x="5758" y="1414"/>
                  </a:lnTo>
                  <a:lnTo>
                    <a:pt x="3779" y="1414"/>
                  </a:lnTo>
                  <a:lnTo>
                    <a:pt x="3779" y="421"/>
                  </a:lnTo>
                  <a:close/>
                  <a:moveTo>
                    <a:pt x="6957" y="1294"/>
                  </a:moveTo>
                  <a:lnTo>
                    <a:pt x="6957" y="1963"/>
                  </a:lnTo>
                  <a:lnTo>
                    <a:pt x="2579" y="1963"/>
                  </a:lnTo>
                  <a:lnTo>
                    <a:pt x="2579" y="1294"/>
                  </a:lnTo>
                  <a:lnTo>
                    <a:pt x="3350" y="1294"/>
                  </a:lnTo>
                  <a:lnTo>
                    <a:pt x="3350" y="1457"/>
                  </a:lnTo>
                  <a:cubicBezTo>
                    <a:pt x="3350" y="1671"/>
                    <a:pt x="3522" y="1843"/>
                    <a:pt x="3736" y="1843"/>
                  </a:cubicBezTo>
                  <a:lnTo>
                    <a:pt x="5800" y="1843"/>
                  </a:lnTo>
                  <a:cubicBezTo>
                    <a:pt x="6015" y="1843"/>
                    <a:pt x="6186" y="1671"/>
                    <a:pt x="6186" y="1457"/>
                  </a:cubicBezTo>
                  <a:lnTo>
                    <a:pt x="6186" y="1294"/>
                  </a:lnTo>
                  <a:close/>
                  <a:moveTo>
                    <a:pt x="3736" y="1"/>
                  </a:moveTo>
                  <a:cubicBezTo>
                    <a:pt x="3522" y="1"/>
                    <a:pt x="3350" y="172"/>
                    <a:pt x="3350" y="386"/>
                  </a:cubicBezTo>
                  <a:lnTo>
                    <a:pt x="3350" y="866"/>
                  </a:lnTo>
                  <a:lnTo>
                    <a:pt x="2536" y="866"/>
                  </a:lnTo>
                  <a:cubicBezTo>
                    <a:pt x="2322" y="866"/>
                    <a:pt x="2151" y="1046"/>
                    <a:pt x="2151" y="1260"/>
                  </a:cubicBezTo>
                  <a:lnTo>
                    <a:pt x="2151" y="1483"/>
                  </a:lnTo>
                  <a:lnTo>
                    <a:pt x="497" y="1483"/>
                  </a:lnTo>
                  <a:cubicBezTo>
                    <a:pt x="223" y="1483"/>
                    <a:pt x="0" y="1706"/>
                    <a:pt x="0" y="1980"/>
                  </a:cubicBezTo>
                  <a:lnTo>
                    <a:pt x="0" y="14162"/>
                  </a:lnTo>
                  <a:cubicBezTo>
                    <a:pt x="0" y="14445"/>
                    <a:pt x="223" y="14668"/>
                    <a:pt x="497" y="14668"/>
                  </a:cubicBezTo>
                  <a:lnTo>
                    <a:pt x="7317" y="14668"/>
                  </a:lnTo>
                  <a:cubicBezTo>
                    <a:pt x="7600" y="14668"/>
                    <a:pt x="7600" y="14239"/>
                    <a:pt x="7317" y="14239"/>
                  </a:cubicBezTo>
                  <a:lnTo>
                    <a:pt x="497" y="14239"/>
                  </a:lnTo>
                  <a:cubicBezTo>
                    <a:pt x="463" y="14239"/>
                    <a:pt x="429" y="14205"/>
                    <a:pt x="429" y="14162"/>
                  </a:cubicBezTo>
                  <a:lnTo>
                    <a:pt x="429" y="1980"/>
                  </a:lnTo>
                  <a:cubicBezTo>
                    <a:pt x="429" y="1937"/>
                    <a:pt x="463" y="1903"/>
                    <a:pt x="497" y="1903"/>
                  </a:cubicBezTo>
                  <a:lnTo>
                    <a:pt x="2142" y="1903"/>
                  </a:lnTo>
                  <a:lnTo>
                    <a:pt x="2142" y="2005"/>
                  </a:lnTo>
                  <a:cubicBezTo>
                    <a:pt x="2142" y="2220"/>
                    <a:pt x="2322" y="2391"/>
                    <a:pt x="2536" y="2391"/>
                  </a:cubicBezTo>
                  <a:lnTo>
                    <a:pt x="7000" y="2391"/>
                  </a:lnTo>
                  <a:cubicBezTo>
                    <a:pt x="7214" y="2391"/>
                    <a:pt x="7385" y="2220"/>
                    <a:pt x="7385" y="2005"/>
                  </a:cubicBezTo>
                  <a:lnTo>
                    <a:pt x="7385" y="1903"/>
                  </a:lnTo>
                  <a:lnTo>
                    <a:pt x="8962" y="1903"/>
                  </a:lnTo>
                  <a:cubicBezTo>
                    <a:pt x="9005" y="1903"/>
                    <a:pt x="9039" y="1937"/>
                    <a:pt x="9039" y="1980"/>
                  </a:cubicBezTo>
                  <a:lnTo>
                    <a:pt x="9039" y="4610"/>
                  </a:lnTo>
                  <a:cubicBezTo>
                    <a:pt x="9039" y="4751"/>
                    <a:pt x="9146" y="4822"/>
                    <a:pt x="9253" y="4822"/>
                  </a:cubicBezTo>
                  <a:cubicBezTo>
                    <a:pt x="9360" y="4822"/>
                    <a:pt x="9467" y="4751"/>
                    <a:pt x="9467" y="4610"/>
                  </a:cubicBezTo>
                  <a:lnTo>
                    <a:pt x="9467" y="1980"/>
                  </a:lnTo>
                  <a:cubicBezTo>
                    <a:pt x="9467" y="1697"/>
                    <a:pt x="9236" y="1474"/>
                    <a:pt x="8962" y="1474"/>
                  </a:cubicBezTo>
                  <a:lnTo>
                    <a:pt x="7385" y="1474"/>
                  </a:lnTo>
                  <a:lnTo>
                    <a:pt x="7385" y="1252"/>
                  </a:lnTo>
                  <a:cubicBezTo>
                    <a:pt x="7385" y="1037"/>
                    <a:pt x="7214" y="866"/>
                    <a:pt x="7000" y="866"/>
                  </a:cubicBezTo>
                  <a:lnTo>
                    <a:pt x="6186" y="866"/>
                  </a:lnTo>
                  <a:lnTo>
                    <a:pt x="6186" y="386"/>
                  </a:lnTo>
                  <a:cubicBezTo>
                    <a:pt x="6186" y="172"/>
                    <a:pt x="6006" y="1"/>
                    <a:pt x="579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 name="Google Shape;1959;p70"/>
            <p:cNvSpPr/>
            <p:nvPr/>
          </p:nvSpPr>
          <p:spPr>
            <a:xfrm>
              <a:off x="2830371" y="3547828"/>
              <a:ext cx="146941" cy="269370"/>
            </a:xfrm>
            <a:custGeom>
              <a:avLst/>
              <a:gdLst/>
              <a:ahLst/>
              <a:cxnLst/>
              <a:rect l="l" t="t" r="r" b="b"/>
              <a:pathLst>
                <a:path w="5707" h="10462" extrusionOk="0">
                  <a:moveTo>
                    <a:pt x="2828" y="429"/>
                  </a:moveTo>
                  <a:cubicBezTo>
                    <a:pt x="3325" y="429"/>
                    <a:pt x="3728" y="832"/>
                    <a:pt x="3728" y="1329"/>
                  </a:cubicBezTo>
                  <a:lnTo>
                    <a:pt x="3728" y="6640"/>
                  </a:lnTo>
                  <a:cubicBezTo>
                    <a:pt x="3728" y="6803"/>
                    <a:pt x="3796" y="6957"/>
                    <a:pt x="3925" y="7068"/>
                  </a:cubicBezTo>
                  <a:cubicBezTo>
                    <a:pt x="4302" y="7385"/>
                    <a:pt x="4516" y="7848"/>
                    <a:pt x="4524" y="8345"/>
                  </a:cubicBezTo>
                  <a:cubicBezTo>
                    <a:pt x="4516" y="9279"/>
                    <a:pt x="3761" y="10034"/>
                    <a:pt x="2828" y="10034"/>
                  </a:cubicBezTo>
                  <a:cubicBezTo>
                    <a:pt x="2802" y="10034"/>
                    <a:pt x="2777" y="10034"/>
                    <a:pt x="2751" y="10033"/>
                  </a:cubicBezTo>
                  <a:cubicBezTo>
                    <a:pt x="1894" y="9981"/>
                    <a:pt x="1209" y="9305"/>
                    <a:pt x="1149" y="8456"/>
                  </a:cubicBezTo>
                  <a:cubicBezTo>
                    <a:pt x="1115" y="7925"/>
                    <a:pt x="1329" y="7403"/>
                    <a:pt x="1740" y="7060"/>
                  </a:cubicBezTo>
                  <a:cubicBezTo>
                    <a:pt x="1860" y="6957"/>
                    <a:pt x="1937" y="6794"/>
                    <a:pt x="1929" y="6632"/>
                  </a:cubicBezTo>
                  <a:lnTo>
                    <a:pt x="1929" y="1329"/>
                  </a:lnTo>
                  <a:cubicBezTo>
                    <a:pt x="1929" y="832"/>
                    <a:pt x="2331" y="429"/>
                    <a:pt x="2828" y="429"/>
                  </a:cubicBezTo>
                  <a:close/>
                  <a:moveTo>
                    <a:pt x="2837" y="1"/>
                  </a:moveTo>
                  <a:cubicBezTo>
                    <a:pt x="2100" y="1"/>
                    <a:pt x="1509" y="592"/>
                    <a:pt x="1509" y="1320"/>
                  </a:cubicBezTo>
                  <a:lnTo>
                    <a:pt x="1509" y="6632"/>
                  </a:lnTo>
                  <a:cubicBezTo>
                    <a:pt x="1509" y="6674"/>
                    <a:pt x="1492" y="6709"/>
                    <a:pt x="1457" y="6734"/>
                  </a:cubicBezTo>
                  <a:cubicBezTo>
                    <a:pt x="1" y="7977"/>
                    <a:pt x="815" y="10367"/>
                    <a:pt x="2734" y="10461"/>
                  </a:cubicBezTo>
                  <a:lnTo>
                    <a:pt x="2837" y="10461"/>
                  </a:lnTo>
                  <a:cubicBezTo>
                    <a:pt x="4799" y="10453"/>
                    <a:pt x="5707" y="8011"/>
                    <a:pt x="4207" y="6726"/>
                  </a:cubicBezTo>
                  <a:cubicBezTo>
                    <a:pt x="4182" y="6709"/>
                    <a:pt x="4165" y="6666"/>
                    <a:pt x="4165" y="6632"/>
                  </a:cubicBezTo>
                  <a:lnTo>
                    <a:pt x="4165" y="1329"/>
                  </a:lnTo>
                  <a:cubicBezTo>
                    <a:pt x="4165" y="592"/>
                    <a:pt x="3565" y="1"/>
                    <a:pt x="2837"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 name="Google Shape;1960;p70"/>
            <p:cNvSpPr/>
            <p:nvPr/>
          </p:nvSpPr>
          <p:spPr>
            <a:xfrm>
              <a:off x="2863251" y="3570718"/>
              <a:ext cx="75466" cy="221995"/>
            </a:xfrm>
            <a:custGeom>
              <a:avLst/>
              <a:gdLst/>
              <a:ahLst/>
              <a:cxnLst/>
              <a:rect l="l" t="t" r="r" b="b"/>
              <a:pathLst>
                <a:path w="2931" h="8622" extrusionOk="0">
                  <a:moveTo>
                    <a:pt x="1573" y="0"/>
                  </a:moveTo>
                  <a:cubicBezTo>
                    <a:pt x="1309" y="0"/>
                    <a:pt x="1046" y="178"/>
                    <a:pt x="1046" y="534"/>
                  </a:cubicBezTo>
                  <a:lnTo>
                    <a:pt x="1029" y="3018"/>
                  </a:lnTo>
                  <a:cubicBezTo>
                    <a:pt x="1029" y="3138"/>
                    <a:pt x="1123" y="3232"/>
                    <a:pt x="1243" y="3232"/>
                  </a:cubicBezTo>
                  <a:cubicBezTo>
                    <a:pt x="1363" y="3232"/>
                    <a:pt x="1457" y="3138"/>
                    <a:pt x="1457" y="3018"/>
                  </a:cubicBezTo>
                  <a:lnTo>
                    <a:pt x="1474" y="534"/>
                  </a:lnTo>
                  <a:cubicBezTo>
                    <a:pt x="1474" y="474"/>
                    <a:pt x="1517" y="431"/>
                    <a:pt x="1568" y="431"/>
                  </a:cubicBezTo>
                  <a:cubicBezTo>
                    <a:pt x="1628" y="431"/>
                    <a:pt x="1671" y="482"/>
                    <a:pt x="1671" y="534"/>
                  </a:cubicBezTo>
                  <a:lnTo>
                    <a:pt x="1645" y="6471"/>
                  </a:lnTo>
                  <a:cubicBezTo>
                    <a:pt x="1637" y="6625"/>
                    <a:pt x="1731" y="6762"/>
                    <a:pt x="1860" y="6822"/>
                  </a:cubicBezTo>
                  <a:cubicBezTo>
                    <a:pt x="2117" y="6942"/>
                    <a:pt x="2271" y="7199"/>
                    <a:pt x="2279" y="7473"/>
                  </a:cubicBezTo>
                  <a:cubicBezTo>
                    <a:pt x="2279" y="7873"/>
                    <a:pt x="1953" y="8195"/>
                    <a:pt x="1559" y="8195"/>
                  </a:cubicBezTo>
                  <a:cubicBezTo>
                    <a:pt x="1539" y="8195"/>
                    <a:pt x="1520" y="8194"/>
                    <a:pt x="1500" y="8193"/>
                  </a:cubicBezTo>
                  <a:cubicBezTo>
                    <a:pt x="771" y="8141"/>
                    <a:pt x="574" y="7165"/>
                    <a:pt x="1226" y="6831"/>
                  </a:cubicBezTo>
                  <a:cubicBezTo>
                    <a:pt x="1354" y="6771"/>
                    <a:pt x="1440" y="6634"/>
                    <a:pt x="1440" y="6488"/>
                  </a:cubicBezTo>
                  <a:lnTo>
                    <a:pt x="1457" y="4012"/>
                  </a:lnTo>
                  <a:cubicBezTo>
                    <a:pt x="1457" y="3892"/>
                    <a:pt x="1363" y="3798"/>
                    <a:pt x="1243" y="3798"/>
                  </a:cubicBezTo>
                  <a:cubicBezTo>
                    <a:pt x="1123" y="3798"/>
                    <a:pt x="1029" y="3892"/>
                    <a:pt x="1029" y="4012"/>
                  </a:cubicBezTo>
                  <a:lnTo>
                    <a:pt x="1011" y="6462"/>
                  </a:lnTo>
                  <a:cubicBezTo>
                    <a:pt x="0" y="7010"/>
                    <a:pt x="326" y="8544"/>
                    <a:pt x="1474" y="8621"/>
                  </a:cubicBezTo>
                  <a:lnTo>
                    <a:pt x="1560" y="8621"/>
                  </a:lnTo>
                  <a:cubicBezTo>
                    <a:pt x="1851" y="8621"/>
                    <a:pt x="2134" y="8518"/>
                    <a:pt x="2339" y="8313"/>
                  </a:cubicBezTo>
                  <a:cubicBezTo>
                    <a:pt x="2930" y="7764"/>
                    <a:pt x="2793" y="6805"/>
                    <a:pt x="2074" y="6445"/>
                  </a:cubicBezTo>
                  <a:lnTo>
                    <a:pt x="2099" y="534"/>
                  </a:lnTo>
                  <a:cubicBezTo>
                    <a:pt x="2099" y="178"/>
                    <a:pt x="1836" y="0"/>
                    <a:pt x="1573"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 name="Google Shape;1961;p70"/>
            <p:cNvSpPr/>
            <p:nvPr/>
          </p:nvSpPr>
          <p:spPr>
            <a:xfrm>
              <a:off x="2953238" y="3559955"/>
              <a:ext cx="63133" cy="11071"/>
            </a:xfrm>
            <a:custGeom>
              <a:avLst/>
              <a:gdLst/>
              <a:ahLst/>
              <a:cxnLst/>
              <a:rect l="l" t="t" r="r" b="b"/>
              <a:pathLst>
                <a:path w="2452" h="430" extrusionOk="0">
                  <a:moveTo>
                    <a:pt x="284" y="1"/>
                  </a:moveTo>
                  <a:cubicBezTo>
                    <a:pt x="1" y="1"/>
                    <a:pt x="1" y="429"/>
                    <a:pt x="284" y="429"/>
                  </a:cubicBezTo>
                  <a:lnTo>
                    <a:pt x="2160" y="429"/>
                  </a:lnTo>
                  <a:cubicBezTo>
                    <a:pt x="2451" y="429"/>
                    <a:pt x="2451" y="1"/>
                    <a:pt x="216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 name="Google Shape;1962;p70"/>
            <p:cNvSpPr/>
            <p:nvPr/>
          </p:nvSpPr>
          <p:spPr>
            <a:xfrm>
              <a:off x="2953238" y="3585111"/>
              <a:ext cx="63133" cy="11046"/>
            </a:xfrm>
            <a:custGeom>
              <a:avLst/>
              <a:gdLst/>
              <a:ahLst/>
              <a:cxnLst/>
              <a:rect l="l" t="t" r="r" b="b"/>
              <a:pathLst>
                <a:path w="2452" h="429" extrusionOk="0">
                  <a:moveTo>
                    <a:pt x="284" y="0"/>
                  </a:moveTo>
                  <a:cubicBezTo>
                    <a:pt x="1" y="0"/>
                    <a:pt x="1" y="429"/>
                    <a:pt x="284" y="429"/>
                  </a:cubicBezTo>
                  <a:lnTo>
                    <a:pt x="2160" y="429"/>
                  </a:lnTo>
                  <a:cubicBezTo>
                    <a:pt x="2451" y="429"/>
                    <a:pt x="2451" y="0"/>
                    <a:pt x="216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 name="Google Shape;1963;p70"/>
            <p:cNvSpPr/>
            <p:nvPr/>
          </p:nvSpPr>
          <p:spPr>
            <a:xfrm>
              <a:off x="2953238" y="3662533"/>
              <a:ext cx="62901" cy="11046"/>
            </a:xfrm>
            <a:custGeom>
              <a:avLst/>
              <a:gdLst/>
              <a:ahLst/>
              <a:cxnLst/>
              <a:rect l="l" t="t" r="r" b="b"/>
              <a:pathLst>
                <a:path w="2443" h="429" extrusionOk="0">
                  <a:moveTo>
                    <a:pt x="284" y="1"/>
                  </a:moveTo>
                  <a:cubicBezTo>
                    <a:pt x="1" y="1"/>
                    <a:pt x="1" y="429"/>
                    <a:pt x="284" y="429"/>
                  </a:cubicBezTo>
                  <a:lnTo>
                    <a:pt x="2160" y="429"/>
                  </a:lnTo>
                  <a:cubicBezTo>
                    <a:pt x="2443" y="429"/>
                    <a:pt x="2443" y="1"/>
                    <a:pt x="216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 name="Google Shape;1964;p70"/>
            <p:cNvSpPr/>
            <p:nvPr/>
          </p:nvSpPr>
          <p:spPr>
            <a:xfrm>
              <a:off x="2953238" y="3611811"/>
              <a:ext cx="193492" cy="238473"/>
            </a:xfrm>
            <a:custGeom>
              <a:avLst/>
              <a:gdLst/>
              <a:ahLst/>
              <a:cxnLst/>
              <a:rect l="l" t="t" r="r" b="b"/>
              <a:pathLst>
                <a:path w="7515" h="9262" extrusionOk="0">
                  <a:moveTo>
                    <a:pt x="1800" y="3573"/>
                  </a:moveTo>
                  <a:lnTo>
                    <a:pt x="2031" y="3693"/>
                  </a:lnTo>
                  <a:lnTo>
                    <a:pt x="1920" y="3795"/>
                  </a:lnTo>
                  <a:lnTo>
                    <a:pt x="1800" y="3573"/>
                  </a:lnTo>
                  <a:close/>
                  <a:moveTo>
                    <a:pt x="2425" y="3898"/>
                  </a:moveTo>
                  <a:lnTo>
                    <a:pt x="2571" y="3975"/>
                  </a:lnTo>
                  <a:lnTo>
                    <a:pt x="2203" y="4335"/>
                  </a:lnTo>
                  <a:lnTo>
                    <a:pt x="2134" y="4198"/>
                  </a:lnTo>
                  <a:lnTo>
                    <a:pt x="2425" y="3898"/>
                  </a:lnTo>
                  <a:close/>
                  <a:moveTo>
                    <a:pt x="2879" y="4267"/>
                  </a:moveTo>
                  <a:lnTo>
                    <a:pt x="6932" y="8319"/>
                  </a:lnTo>
                  <a:cubicBezTo>
                    <a:pt x="7043" y="8422"/>
                    <a:pt x="7043" y="8593"/>
                    <a:pt x="6932" y="8704"/>
                  </a:cubicBezTo>
                  <a:cubicBezTo>
                    <a:pt x="6880" y="8756"/>
                    <a:pt x="6812" y="8781"/>
                    <a:pt x="6743" y="8781"/>
                  </a:cubicBezTo>
                  <a:cubicBezTo>
                    <a:pt x="6675" y="8781"/>
                    <a:pt x="6606" y="8756"/>
                    <a:pt x="6555" y="8704"/>
                  </a:cubicBezTo>
                  <a:lnTo>
                    <a:pt x="2502" y="4643"/>
                  </a:lnTo>
                  <a:lnTo>
                    <a:pt x="2879" y="4267"/>
                  </a:lnTo>
                  <a:close/>
                  <a:moveTo>
                    <a:pt x="284" y="0"/>
                  </a:moveTo>
                  <a:cubicBezTo>
                    <a:pt x="1" y="0"/>
                    <a:pt x="1" y="428"/>
                    <a:pt x="284" y="428"/>
                  </a:cubicBezTo>
                  <a:lnTo>
                    <a:pt x="3882" y="428"/>
                  </a:lnTo>
                  <a:lnTo>
                    <a:pt x="3882" y="985"/>
                  </a:lnTo>
                  <a:lnTo>
                    <a:pt x="284" y="985"/>
                  </a:lnTo>
                  <a:cubicBezTo>
                    <a:pt x="1" y="985"/>
                    <a:pt x="1" y="1414"/>
                    <a:pt x="284" y="1414"/>
                  </a:cubicBezTo>
                  <a:lnTo>
                    <a:pt x="3882" y="1414"/>
                  </a:lnTo>
                  <a:lnTo>
                    <a:pt x="3882" y="4661"/>
                  </a:lnTo>
                  <a:lnTo>
                    <a:pt x="3034" y="3812"/>
                  </a:lnTo>
                  <a:cubicBezTo>
                    <a:pt x="2982" y="3744"/>
                    <a:pt x="2914" y="3684"/>
                    <a:pt x="2837" y="3633"/>
                  </a:cubicBezTo>
                  <a:lnTo>
                    <a:pt x="1843" y="3110"/>
                  </a:lnTo>
                  <a:lnTo>
                    <a:pt x="1817" y="3093"/>
                  </a:lnTo>
                  <a:cubicBezTo>
                    <a:pt x="1774" y="3078"/>
                    <a:pt x="1730" y="3071"/>
                    <a:pt x="1687" y="3071"/>
                  </a:cubicBezTo>
                  <a:cubicBezTo>
                    <a:pt x="1461" y="3071"/>
                    <a:pt x="1267" y="3266"/>
                    <a:pt x="1303" y="3504"/>
                  </a:cubicBezTo>
                  <a:cubicBezTo>
                    <a:pt x="1312" y="3538"/>
                    <a:pt x="1320" y="3581"/>
                    <a:pt x="1337" y="3615"/>
                  </a:cubicBezTo>
                  <a:lnTo>
                    <a:pt x="1680" y="4258"/>
                  </a:lnTo>
                  <a:lnTo>
                    <a:pt x="1869" y="4601"/>
                  </a:lnTo>
                  <a:cubicBezTo>
                    <a:pt x="1920" y="4678"/>
                    <a:pt x="1980" y="4738"/>
                    <a:pt x="2048" y="4798"/>
                  </a:cubicBezTo>
                  <a:lnTo>
                    <a:pt x="3882" y="6631"/>
                  </a:lnTo>
                  <a:lnTo>
                    <a:pt x="3882" y="8764"/>
                  </a:lnTo>
                  <a:cubicBezTo>
                    <a:pt x="3882" y="8799"/>
                    <a:pt x="3848" y="8833"/>
                    <a:pt x="3813" y="8833"/>
                  </a:cubicBezTo>
                  <a:lnTo>
                    <a:pt x="3162" y="8833"/>
                  </a:lnTo>
                  <a:cubicBezTo>
                    <a:pt x="2871" y="8833"/>
                    <a:pt x="2871" y="9261"/>
                    <a:pt x="3162" y="9261"/>
                  </a:cubicBezTo>
                  <a:lnTo>
                    <a:pt x="3813" y="9261"/>
                  </a:lnTo>
                  <a:cubicBezTo>
                    <a:pt x="4087" y="9261"/>
                    <a:pt x="4310" y="9038"/>
                    <a:pt x="4310" y="8764"/>
                  </a:cubicBezTo>
                  <a:lnTo>
                    <a:pt x="4310" y="7068"/>
                  </a:lnTo>
                  <a:lnTo>
                    <a:pt x="6255" y="9004"/>
                  </a:lnTo>
                  <a:cubicBezTo>
                    <a:pt x="6392" y="9141"/>
                    <a:pt x="6570" y="9210"/>
                    <a:pt x="6748" y="9210"/>
                  </a:cubicBezTo>
                  <a:cubicBezTo>
                    <a:pt x="6925" y="9210"/>
                    <a:pt x="7103" y="9141"/>
                    <a:pt x="7240" y="9004"/>
                  </a:cubicBezTo>
                  <a:cubicBezTo>
                    <a:pt x="7514" y="8730"/>
                    <a:pt x="7514" y="8293"/>
                    <a:pt x="7240" y="8019"/>
                  </a:cubicBezTo>
                  <a:lnTo>
                    <a:pt x="4310" y="5089"/>
                  </a:lnTo>
                  <a:lnTo>
                    <a:pt x="4310" y="1414"/>
                  </a:lnTo>
                  <a:lnTo>
                    <a:pt x="5347" y="1414"/>
                  </a:lnTo>
                  <a:cubicBezTo>
                    <a:pt x="5638" y="1414"/>
                    <a:pt x="5638" y="985"/>
                    <a:pt x="5347" y="985"/>
                  </a:cubicBezTo>
                  <a:lnTo>
                    <a:pt x="4310" y="985"/>
                  </a:lnTo>
                  <a:lnTo>
                    <a:pt x="4310" y="428"/>
                  </a:lnTo>
                  <a:lnTo>
                    <a:pt x="5347" y="428"/>
                  </a:lnTo>
                  <a:cubicBezTo>
                    <a:pt x="5638" y="428"/>
                    <a:pt x="5638" y="0"/>
                    <a:pt x="5347"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65" name="Google Shape;1965;p70"/>
          <p:cNvGrpSpPr/>
          <p:nvPr/>
        </p:nvGrpSpPr>
        <p:grpSpPr>
          <a:xfrm>
            <a:off x="4685479" y="2392203"/>
            <a:ext cx="381861" cy="173847"/>
            <a:chOff x="4685479" y="2392203"/>
            <a:chExt cx="381861" cy="173847"/>
          </a:xfrm>
        </p:grpSpPr>
        <p:sp>
          <p:nvSpPr>
            <p:cNvPr id="1966" name="Google Shape;1966;p70"/>
            <p:cNvSpPr/>
            <p:nvPr/>
          </p:nvSpPr>
          <p:spPr>
            <a:xfrm>
              <a:off x="4685479" y="2392203"/>
              <a:ext cx="381861" cy="173847"/>
            </a:xfrm>
            <a:custGeom>
              <a:avLst/>
              <a:gdLst/>
              <a:ahLst/>
              <a:cxnLst/>
              <a:rect l="l" t="t" r="r" b="b"/>
              <a:pathLst>
                <a:path w="14831" h="6752" extrusionOk="0">
                  <a:moveTo>
                    <a:pt x="5767" y="429"/>
                  </a:moveTo>
                  <a:lnTo>
                    <a:pt x="5767" y="2185"/>
                  </a:lnTo>
                  <a:lnTo>
                    <a:pt x="3411" y="2185"/>
                  </a:lnTo>
                  <a:lnTo>
                    <a:pt x="4662" y="437"/>
                  </a:lnTo>
                  <a:cubicBezTo>
                    <a:pt x="4670" y="429"/>
                    <a:pt x="4679" y="429"/>
                    <a:pt x="4687" y="429"/>
                  </a:cubicBezTo>
                  <a:close/>
                  <a:moveTo>
                    <a:pt x="12354" y="2309"/>
                  </a:moveTo>
                  <a:cubicBezTo>
                    <a:pt x="12584" y="2309"/>
                    <a:pt x="12813" y="2459"/>
                    <a:pt x="12826" y="2759"/>
                  </a:cubicBezTo>
                  <a:lnTo>
                    <a:pt x="12826" y="2819"/>
                  </a:lnTo>
                  <a:cubicBezTo>
                    <a:pt x="12826" y="2979"/>
                    <a:pt x="12955" y="3083"/>
                    <a:pt x="13090" y="3083"/>
                  </a:cubicBezTo>
                  <a:cubicBezTo>
                    <a:pt x="13164" y="3083"/>
                    <a:pt x="13240" y="3052"/>
                    <a:pt x="13297" y="2982"/>
                  </a:cubicBezTo>
                  <a:cubicBezTo>
                    <a:pt x="13339" y="2928"/>
                    <a:pt x="13395" y="2904"/>
                    <a:pt x="13451" y="2904"/>
                  </a:cubicBezTo>
                  <a:cubicBezTo>
                    <a:pt x="13555" y="2904"/>
                    <a:pt x="13657" y="2987"/>
                    <a:pt x="13657" y="3110"/>
                  </a:cubicBezTo>
                  <a:lnTo>
                    <a:pt x="13657" y="3239"/>
                  </a:lnTo>
                  <a:cubicBezTo>
                    <a:pt x="13657" y="3384"/>
                    <a:pt x="13768" y="3504"/>
                    <a:pt x="13914" y="3513"/>
                  </a:cubicBezTo>
                  <a:cubicBezTo>
                    <a:pt x="14522" y="3573"/>
                    <a:pt x="14480" y="4472"/>
                    <a:pt x="13871" y="4472"/>
                  </a:cubicBezTo>
                  <a:lnTo>
                    <a:pt x="13494" y="4472"/>
                  </a:lnTo>
                  <a:cubicBezTo>
                    <a:pt x="13289" y="4472"/>
                    <a:pt x="13126" y="4635"/>
                    <a:pt x="13126" y="4841"/>
                  </a:cubicBezTo>
                  <a:lnTo>
                    <a:pt x="13126" y="5004"/>
                  </a:lnTo>
                  <a:cubicBezTo>
                    <a:pt x="13126" y="5321"/>
                    <a:pt x="12888" y="5479"/>
                    <a:pt x="12650" y="5479"/>
                  </a:cubicBezTo>
                  <a:cubicBezTo>
                    <a:pt x="12413" y="5479"/>
                    <a:pt x="12175" y="5321"/>
                    <a:pt x="12175" y="5004"/>
                  </a:cubicBezTo>
                  <a:cubicBezTo>
                    <a:pt x="12175" y="4901"/>
                    <a:pt x="12106" y="4798"/>
                    <a:pt x="12004" y="4755"/>
                  </a:cubicBezTo>
                  <a:cubicBezTo>
                    <a:pt x="11978" y="4747"/>
                    <a:pt x="11944" y="4738"/>
                    <a:pt x="11909" y="4738"/>
                  </a:cubicBezTo>
                  <a:cubicBezTo>
                    <a:pt x="11832" y="4738"/>
                    <a:pt x="11764" y="4772"/>
                    <a:pt x="11712" y="4824"/>
                  </a:cubicBezTo>
                  <a:cubicBezTo>
                    <a:pt x="11678" y="4866"/>
                    <a:pt x="11627" y="4884"/>
                    <a:pt x="11567" y="4884"/>
                  </a:cubicBezTo>
                  <a:cubicBezTo>
                    <a:pt x="11455" y="4884"/>
                    <a:pt x="11361" y="4789"/>
                    <a:pt x="11361" y="4669"/>
                  </a:cubicBezTo>
                  <a:lnTo>
                    <a:pt x="11361" y="4627"/>
                  </a:lnTo>
                  <a:cubicBezTo>
                    <a:pt x="11370" y="4361"/>
                    <a:pt x="11233" y="4113"/>
                    <a:pt x="11001" y="3967"/>
                  </a:cubicBezTo>
                  <a:lnTo>
                    <a:pt x="11001" y="3958"/>
                  </a:lnTo>
                  <a:lnTo>
                    <a:pt x="11036" y="3958"/>
                  </a:lnTo>
                  <a:cubicBezTo>
                    <a:pt x="11498" y="3958"/>
                    <a:pt x="11875" y="3581"/>
                    <a:pt x="11875" y="3119"/>
                  </a:cubicBezTo>
                  <a:lnTo>
                    <a:pt x="11875" y="2759"/>
                  </a:lnTo>
                  <a:cubicBezTo>
                    <a:pt x="11892" y="2459"/>
                    <a:pt x="12124" y="2309"/>
                    <a:pt x="12354" y="2309"/>
                  </a:cubicBezTo>
                  <a:close/>
                  <a:moveTo>
                    <a:pt x="9008" y="4461"/>
                  </a:moveTo>
                  <a:cubicBezTo>
                    <a:pt x="9485" y="4461"/>
                    <a:pt x="9939" y="4833"/>
                    <a:pt x="9939" y="5389"/>
                  </a:cubicBezTo>
                  <a:cubicBezTo>
                    <a:pt x="9939" y="5903"/>
                    <a:pt x="9528" y="6314"/>
                    <a:pt x="9022" y="6314"/>
                  </a:cubicBezTo>
                  <a:lnTo>
                    <a:pt x="9014" y="6314"/>
                  </a:lnTo>
                  <a:cubicBezTo>
                    <a:pt x="8183" y="6314"/>
                    <a:pt x="7771" y="5321"/>
                    <a:pt x="8354" y="4738"/>
                  </a:cubicBezTo>
                  <a:cubicBezTo>
                    <a:pt x="8545" y="4546"/>
                    <a:pt x="8779" y="4461"/>
                    <a:pt x="9008" y="4461"/>
                  </a:cubicBezTo>
                  <a:close/>
                  <a:moveTo>
                    <a:pt x="8782" y="429"/>
                  </a:moveTo>
                  <a:cubicBezTo>
                    <a:pt x="9039" y="429"/>
                    <a:pt x="9254" y="617"/>
                    <a:pt x="9296" y="866"/>
                  </a:cubicBezTo>
                  <a:lnTo>
                    <a:pt x="9493" y="2185"/>
                  </a:lnTo>
                  <a:lnTo>
                    <a:pt x="8183" y="2185"/>
                  </a:lnTo>
                  <a:cubicBezTo>
                    <a:pt x="7900" y="2185"/>
                    <a:pt x="7900" y="2613"/>
                    <a:pt x="8183" y="2613"/>
                  </a:cubicBezTo>
                  <a:lnTo>
                    <a:pt x="10487" y="2613"/>
                  </a:lnTo>
                  <a:cubicBezTo>
                    <a:pt x="10530" y="2613"/>
                    <a:pt x="10573" y="2656"/>
                    <a:pt x="10573" y="2699"/>
                  </a:cubicBezTo>
                  <a:lnTo>
                    <a:pt x="10573" y="5089"/>
                  </a:lnTo>
                  <a:lnTo>
                    <a:pt x="10581" y="5089"/>
                  </a:lnTo>
                  <a:cubicBezTo>
                    <a:pt x="10581" y="5132"/>
                    <a:pt x="10539" y="5175"/>
                    <a:pt x="10496" y="5175"/>
                  </a:cubicBezTo>
                  <a:lnTo>
                    <a:pt x="10359" y="5175"/>
                  </a:lnTo>
                  <a:cubicBezTo>
                    <a:pt x="10256" y="4515"/>
                    <a:pt x="9682" y="4027"/>
                    <a:pt x="9014" y="4027"/>
                  </a:cubicBezTo>
                  <a:cubicBezTo>
                    <a:pt x="8345" y="4027"/>
                    <a:pt x="7780" y="4515"/>
                    <a:pt x="7677" y="5175"/>
                  </a:cubicBezTo>
                  <a:lnTo>
                    <a:pt x="4225" y="5175"/>
                  </a:lnTo>
                  <a:cubicBezTo>
                    <a:pt x="4115" y="4494"/>
                    <a:pt x="3524" y="4034"/>
                    <a:pt x="2884" y="4034"/>
                  </a:cubicBezTo>
                  <a:cubicBezTo>
                    <a:pt x="2726" y="4034"/>
                    <a:pt x="2566" y="4062"/>
                    <a:pt x="2408" y="4121"/>
                  </a:cubicBezTo>
                  <a:cubicBezTo>
                    <a:pt x="2191" y="4222"/>
                    <a:pt x="2283" y="4526"/>
                    <a:pt x="2486" y="4526"/>
                  </a:cubicBezTo>
                  <a:cubicBezTo>
                    <a:pt x="2508" y="4526"/>
                    <a:pt x="2530" y="4523"/>
                    <a:pt x="2554" y="4515"/>
                  </a:cubicBezTo>
                  <a:cubicBezTo>
                    <a:pt x="2672" y="4471"/>
                    <a:pt x="2786" y="4451"/>
                    <a:pt x="2895" y="4451"/>
                  </a:cubicBezTo>
                  <a:cubicBezTo>
                    <a:pt x="3660" y="4451"/>
                    <a:pt x="4153" y="5434"/>
                    <a:pt x="3531" y="6049"/>
                  </a:cubicBezTo>
                  <a:cubicBezTo>
                    <a:pt x="3337" y="6238"/>
                    <a:pt x="3110" y="6320"/>
                    <a:pt x="2891" y="6320"/>
                  </a:cubicBezTo>
                  <a:cubicBezTo>
                    <a:pt x="2295" y="6320"/>
                    <a:pt x="1747" y="5720"/>
                    <a:pt x="2023" y="5038"/>
                  </a:cubicBezTo>
                  <a:cubicBezTo>
                    <a:pt x="2110" y="4864"/>
                    <a:pt x="1963" y="4732"/>
                    <a:pt x="1822" y="4732"/>
                  </a:cubicBezTo>
                  <a:cubicBezTo>
                    <a:pt x="1740" y="4732"/>
                    <a:pt x="1660" y="4777"/>
                    <a:pt x="1629" y="4884"/>
                  </a:cubicBezTo>
                  <a:cubicBezTo>
                    <a:pt x="1586" y="4978"/>
                    <a:pt x="1560" y="5072"/>
                    <a:pt x="1543" y="5175"/>
                  </a:cubicBezTo>
                  <a:lnTo>
                    <a:pt x="943" y="5175"/>
                  </a:lnTo>
                  <a:cubicBezTo>
                    <a:pt x="892" y="5175"/>
                    <a:pt x="858" y="5132"/>
                    <a:pt x="858" y="5089"/>
                  </a:cubicBezTo>
                  <a:lnTo>
                    <a:pt x="858" y="3504"/>
                  </a:lnTo>
                  <a:cubicBezTo>
                    <a:pt x="858" y="3256"/>
                    <a:pt x="1029" y="3050"/>
                    <a:pt x="1269" y="3007"/>
                  </a:cubicBezTo>
                  <a:lnTo>
                    <a:pt x="1286" y="3007"/>
                  </a:lnTo>
                  <a:lnTo>
                    <a:pt x="2914" y="2613"/>
                  </a:lnTo>
                  <a:lnTo>
                    <a:pt x="7249" y="2613"/>
                  </a:lnTo>
                  <a:cubicBezTo>
                    <a:pt x="7532" y="2613"/>
                    <a:pt x="7532" y="2185"/>
                    <a:pt x="7249" y="2185"/>
                  </a:cubicBezTo>
                  <a:lnTo>
                    <a:pt x="6195" y="2185"/>
                  </a:lnTo>
                  <a:lnTo>
                    <a:pt x="6195" y="429"/>
                  </a:lnTo>
                  <a:close/>
                  <a:moveTo>
                    <a:pt x="4696" y="0"/>
                  </a:moveTo>
                  <a:cubicBezTo>
                    <a:pt x="4559" y="0"/>
                    <a:pt x="4439" y="60"/>
                    <a:pt x="4345" y="155"/>
                  </a:cubicBezTo>
                  <a:lnTo>
                    <a:pt x="4327" y="172"/>
                  </a:lnTo>
                  <a:lnTo>
                    <a:pt x="2888" y="2185"/>
                  </a:lnTo>
                  <a:cubicBezTo>
                    <a:pt x="2871" y="2185"/>
                    <a:pt x="2862" y="2185"/>
                    <a:pt x="2845" y="2194"/>
                  </a:cubicBezTo>
                  <a:lnTo>
                    <a:pt x="1192" y="2588"/>
                  </a:lnTo>
                  <a:cubicBezTo>
                    <a:pt x="755" y="2665"/>
                    <a:pt x="429" y="3050"/>
                    <a:pt x="429" y="3504"/>
                  </a:cubicBezTo>
                  <a:lnTo>
                    <a:pt x="429" y="3659"/>
                  </a:lnTo>
                  <a:cubicBezTo>
                    <a:pt x="1" y="3924"/>
                    <a:pt x="1" y="4550"/>
                    <a:pt x="429" y="4807"/>
                  </a:cubicBezTo>
                  <a:lnTo>
                    <a:pt x="429" y="5089"/>
                  </a:lnTo>
                  <a:cubicBezTo>
                    <a:pt x="429" y="5372"/>
                    <a:pt x="661" y="5603"/>
                    <a:pt x="943" y="5603"/>
                  </a:cubicBezTo>
                  <a:lnTo>
                    <a:pt x="1543" y="5603"/>
                  </a:lnTo>
                  <a:cubicBezTo>
                    <a:pt x="1646" y="6263"/>
                    <a:pt x="2220" y="6751"/>
                    <a:pt x="2888" y="6751"/>
                  </a:cubicBezTo>
                  <a:cubicBezTo>
                    <a:pt x="3556" y="6751"/>
                    <a:pt x="4122" y="6263"/>
                    <a:pt x="4225" y="5603"/>
                  </a:cubicBezTo>
                  <a:lnTo>
                    <a:pt x="7677" y="5603"/>
                  </a:lnTo>
                  <a:cubicBezTo>
                    <a:pt x="7780" y="6263"/>
                    <a:pt x="8354" y="6751"/>
                    <a:pt x="9022" y="6751"/>
                  </a:cubicBezTo>
                  <a:cubicBezTo>
                    <a:pt x="9690" y="6751"/>
                    <a:pt x="10256" y="6263"/>
                    <a:pt x="10359" y="5603"/>
                  </a:cubicBezTo>
                  <a:lnTo>
                    <a:pt x="10496" y="5603"/>
                  </a:lnTo>
                  <a:cubicBezTo>
                    <a:pt x="10779" y="5603"/>
                    <a:pt x="11010" y="5372"/>
                    <a:pt x="11010" y="5089"/>
                  </a:cubicBezTo>
                  <a:lnTo>
                    <a:pt x="11010" y="4961"/>
                  </a:lnTo>
                  <a:cubicBezTo>
                    <a:pt x="11113" y="5175"/>
                    <a:pt x="11327" y="5312"/>
                    <a:pt x="11567" y="5312"/>
                  </a:cubicBezTo>
                  <a:cubicBezTo>
                    <a:pt x="11644" y="5312"/>
                    <a:pt x="11721" y="5303"/>
                    <a:pt x="11789" y="5269"/>
                  </a:cubicBezTo>
                  <a:cubicBezTo>
                    <a:pt x="11912" y="5652"/>
                    <a:pt x="12261" y="5905"/>
                    <a:pt x="12646" y="5905"/>
                  </a:cubicBezTo>
                  <a:cubicBezTo>
                    <a:pt x="12691" y="5905"/>
                    <a:pt x="12737" y="5902"/>
                    <a:pt x="12783" y="5895"/>
                  </a:cubicBezTo>
                  <a:cubicBezTo>
                    <a:pt x="13229" y="5835"/>
                    <a:pt x="13554" y="5449"/>
                    <a:pt x="13554" y="5004"/>
                  </a:cubicBezTo>
                  <a:lnTo>
                    <a:pt x="13554" y="4901"/>
                  </a:lnTo>
                  <a:lnTo>
                    <a:pt x="13871" y="4901"/>
                  </a:lnTo>
                  <a:cubicBezTo>
                    <a:pt x="14334" y="4901"/>
                    <a:pt x="14719" y="4558"/>
                    <a:pt x="14779" y="4095"/>
                  </a:cubicBezTo>
                  <a:cubicBezTo>
                    <a:pt x="14831" y="3641"/>
                    <a:pt x="14540" y="3213"/>
                    <a:pt x="14085" y="3102"/>
                  </a:cubicBezTo>
                  <a:lnTo>
                    <a:pt x="14085" y="3110"/>
                  </a:lnTo>
                  <a:cubicBezTo>
                    <a:pt x="14078" y="2749"/>
                    <a:pt x="13783" y="2483"/>
                    <a:pt x="13453" y="2483"/>
                  </a:cubicBezTo>
                  <a:cubicBezTo>
                    <a:pt x="13376" y="2483"/>
                    <a:pt x="13297" y="2497"/>
                    <a:pt x="13220" y="2528"/>
                  </a:cubicBezTo>
                  <a:cubicBezTo>
                    <a:pt x="13097" y="2075"/>
                    <a:pt x="12729" y="1865"/>
                    <a:pt x="12361" y="1865"/>
                  </a:cubicBezTo>
                  <a:cubicBezTo>
                    <a:pt x="11906" y="1865"/>
                    <a:pt x="11451" y="2185"/>
                    <a:pt x="11455" y="2768"/>
                  </a:cubicBezTo>
                  <a:lnTo>
                    <a:pt x="11455" y="3119"/>
                  </a:lnTo>
                  <a:cubicBezTo>
                    <a:pt x="11455" y="3350"/>
                    <a:pt x="11267" y="3539"/>
                    <a:pt x="11036" y="3539"/>
                  </a:cubicBezTo>
                  <a:lnTo>
                    <a:pt x="11001" y="3539"/>
                  </a:lnTo>
                  <a:lnTo>
                    <a:pt x="11001" y="2699"/>
                  </a:lnTo>
                  <a:cubicBezTo>
                    <a:pt x="11001" y="2416"/>
                    <a:pt x="10779" y="2185"/>
                    <a:pt x="10496" y="2185"/>
                  </a:cubicBezTo>
                  <a:lnTo>
                    <a:pt x="9930" y="2185"/>
                  </a:lnTo>
                  <a:lnTo>
                    <a:pt x="9716" y="797"/>
                  </a:lnTo>
                  <a:cubicBezTo>
                    <a:pt x="9648" y="343"/>
                    <a:pt x="9254" y="0"/>
                    <a:pt x="8791"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 name="Google Shape;1967;p70"/>
            <p:cNvSpPr/>
            <p:nvPr/>
          </p:nvSpPr>
          <p:spPr>
            <a:xfrm>
              <a:off x="4748586" y="2522795"/>
              <a:ext cx="19439" cy="16478"/>
            </a:xfrm>
            <a:custGeom>
              <a:avLst/>
              <a:gdLst/>
              <a:ahLst/>
              <a:cxnLst/>
              <a:rect l="l" t="t" r="r" b="b"/>
              <a:pathLst>
                <a:path w="755" h="640" extrusionOk="0">
                  <a:moveTo>
                    <a:pt x="437" y="0"/>
                  </a:moveTo>
                  <a:cubicBezTo>
                    <a:pt x="146" y="0"/>
                    <a:pt x="0" y="343"/>
                    <a:pt x="206" y="548"/>
                  </a:cubicBezTo>
                  <a:cubicBezTo>
                    <a:pt x="271" y="611"/>
                    <a:pt x="350" y="639"/>
                    <a:pt x="428" y="639"/>
                  </a:cubicBezTo>
                  <a:cubicBezTo>
                    <a:pt x="595" y="639"/>
                    <a:pt x="754" y="510"/>
                    <a:pt x="754" y="317"/>
                  </a:cubicBezTo>
                  <a:cubicBezTo>
                    <a:pt x="754" y="137"/>
                    <a:pt x="608" y="0"/>
                    <a:pt x="437"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 name="Google Shape;1968;p70"/>
            <p:cNvSpPr/>
            <p:nvPr/>
          </p:nvSpPr>
          <p:spPr>
            <a:xfrm>
              <a:off x="4906521" y="2522795"/>
              <a:ext cx="19439" cy="16478"/>
            </a:xfrm>
            <a:custGeom>
              <a:avLst/>
              <a:gdLst/>
              <a:ahLst/>
              <a:cxnLst/>
              <a:rect l="l" t="t" r="r" b="b"/>
              <a:pathLst>
                <a:path w="755" h="640" extrusionOk="0">
                  <a:moveTo>
                    <a:pt x="429" y="0"/>
                  </a:moveTo>
                  <a:cubicBezTo>
                    <a:pt x="146" y="0"/>
                    <a:pt x="0" y="343"/>
                    <a:pt x="206" y="548"/>
                  </a:cubicBezTo>
                  <a:cubicBezTo>
                    <a:pt x="269" y="611"/>
                    <a:pt x="347" y="639"/>
                    <a:pt x="424" y="639"/>
                  </a:cubicBezTo>
                  <a:cubicBezTo>
                    <a:pt x="591" y="639"/>
                    <a:pt x="754" y="510"/>
                    <a:pt x="754" y="317"/>
                  </a:cubicBezTo>
                  <a:cubicBezTo>
                    <a:pt x="754" y="137"/>
                    <a:pt x="609" y="0"/>
                    <a:pt x="429"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 name="Google Shape;1969;p70"/>
            <p:cNvSpPr/>
            <p:nvPr/>
          </p:nvSpPr>
          <p:spPr>
            <a:xfrm>
              <a:off x="4803505" y="2473823"/>
              <a:ext cx="27601" cy="11046"/>
            </a:xfrm>
            <a:custGeom>
              <a:avLst/>
              <a:gdLst/>
              <a:ahLst/>
              <a:cxnLst/>
              <a:rect l="l" t="t" r="r" b="b"/>
              <a:pathLst>
                <a:path w="1072" h="429" extrusionOk="0">
                  <a:moveTo>
                    <a:pt x="292" y="0"/>
                  </a:moveTo>
                  <a:cubicBezTo>
                    <a:pt x="0" y="0"/>
                    <a:pt x="0" y="429"/>
                    <a:pt x="292" y="429"/>
                  </a:cubicBezTo>
                  <a:lnTo>
                    <a:pt x="789" y="429"/>
                  </a:lnTo>
                  <a:cubicBezTo>
                    <a:pt x="1071" y="429"/>
                    <a:pt x="1071" y="0"/>
                    <a:pt x="789"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 name="Google Shape;1970;p70"/>
            <p:cNvSpPr/>
            <p:nvPr/>
          </p:nvSpPr>
          <p:spPr>
            <a:xfrm>
              <a:off x="5022977" y="2421375"/>
              <a:ext cx="31360" cy="26880"/>
            </a:xfrm>
            <a:custGeom>
              <a:avLst/>
              <a:gdLst/>
              <a:ahLst/>
              <a:cxnLst/>
              <a:rect l="l" t="t" r="r" b="b"/>
              <a:pathLst>
                <a:path w="1218" h="1044" extrusionOk="0">
                  <a:moveTo>
                    <a:pt x="523" y="427"/>
                  </a:moveTo>
                  <a:lnTo>
                    <a:pt x="523" y="435"/>
                  </a:lnTo>
                  <a:cubicBezTo>
                    <a:pt x="526" y="435"/>
                    <a:pt x="529" y="435"/>
                    <a:pt x="532" y="435"/>
                  </a:cubicBezTo>
                  <a:cubicBezTo>
                    <a:pt x="604" y="435"/>
                    <a:pt x="641" y="532"/>
                    <a:pt x="583" y="589"/>
                  </a:cubicBezTo>
                  <a:cubicBezTo>
                    <a:pt x="567" y="609"/>
                    <a:pt x="545" y="617"/>
                    <a:pt x="523" y="617"/>
                  </a:cubicBezTo>
                  <a:cubicBezTo>
                    <a:pt x="476" y="617"/>
                    <a:pt x="429" y="579"/>
                    <a:pt x="429" y="521"/>
                  </a:cubicBezTo>
                  <a:cubicBezTo>
                    <a:pt x="429" y="469"/>
                    <a:pt x="472" y="427"/>
                    <a:pt x="523" y="427"/>
                  </a:cubicBezTo>
                  <a:close/>
                  <a:moveTo>
                    <a:pt x="529" y="0"/>
                  </a:moveTo>
                  <a:cubicBezTo>
                    <a:pt x="260" y="0"/>
                    <a:pt x="1" y="208"/>
                    <a:pt x="1" y="521"/>
                  </a:cubicBezTo>
                  <a:cubicBezTo>
                    <a:pt x="1" y="812"/>
                    <a:pt x="232" y="1043"/>
                    <a:pt x="523" y="1043"/>
                  </a:cubicBezTo>
                  <a:cubicBezTo>
                    <a:pt x="986" y="1043"/>
                    <a:pt x="1217" y="487"/>
                    <a:pt x="892" y="152"/>
                  </a:cubicBezTo>
                  <a:cubicBezTo>
                    <a:pt x="787" y="47"/>
                    <a:pt x="657" y="0"/>
                    <a:pt x="529"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71" name="Google Shape;1971;p70"/>
          <p:cNvGrpSpPr/>
          <p:nvPr/>
        </p:nvGrpSpPr>
        <p:grpSpPr>
          <a:xfrm>
            <a:off x="4063882" y="2305949"/>
            <a:ext cx="377664" cy="344579"/>
            <a:chOff x="4063882" y="2305949"/>
            <a:chExt cx="377664" cy="344579"/>
          </a:xfrm>
        </p:grpSpPr>
        <p:sp>
          <p:nvSpPr>
            <p:cNvPr id="1972" name="Google Shape;1972;p70"/>
            <p:cNvSpPr/>
            <p:nvPr/>
          </p:nvSpPr>
          <p:spPr>
            <a:xfrm>
              <a:off x="4063882" y="2305949"/>
              <a:ext cx="377664" cy="344579"/>
            </a:xfrm>
            <a:custGeom>
              <a:avLst/>
              <a:gdLst/>
              <a:ahLst/>
              <a:cxnLst/>
              <a:rect l="l" t="t" r="r" b="b"/>
              <a:pathLst>
                <a:path w="14668" h="13383" extrusionOk="0">
                  <a:moveTo>
                    <a:pt x="7304" y="433"/>
                  </a:moveTo>
                  <a:cubicBezTo>
                    <a:pt x="7724" y="433"/>
                    <a:pt x="8144" y="643"/>
                    <a:pt x="8379" y="1063"/>
                  </a:cubicBezTo>
                  <a:cubicBezTo>
                    <a:pt x="8430" y="1152"/>
                    <a:pt x="8523" y="1201"/>
                    <a:pt x="8618" y="1201"/>
                  </a:cubicBezTo>
                  <a:cubicBezTo>
                    <a:pt x="8669" y="1201"/>
                    <a:pt x="8720" y="1187"/>
                    <a:pt x="8765" y="1157"/>
                  </a:cubicBezTo>
                  <a:cubicBezTo>
                    <a:pt x="8914" y="1057"/>
                    <a:pt x="9077" y="1012"/>
                    <a:pt x="9236" y="1012"/>
                  </a:cubicBezTo>
                  <a:cubicBezTo>
                    <a:pt x="9676" y="1012"/>
                    <a:pt x="10084" y="1362"/>
                    <a:pt x="10084" y="1860"/>
                  </a:cubicBezTo>
                  <a:lnTo>
                    <a:pt x="10084" y="1928"/>
                  </a:lnTo>
                  <a:cubicBezTo>
                    <a:pt x="10084" y="2085"/>
                    <a:pt x="10214" y="2202"/>
                    <a:pt x="10360" y="2202"/>
                  </a:cubicBezTo>
                  <a:cubicBezTo>
                    <a:pt x="10382" y="2202"/>
                    <a:pt x="10404" y="2199"/>
                    <a:pt x="10427" y="2194"/>
                  </a:cubicBezTo>
                  <a:cubicBezTo>
                    <a:pt x="10480" y="2180"/>
                    <a:pt x="10532" y="2174"/>
                    <a:pt x="10584" y="2174"/>
                  </a:cubicBezTo>
                  <a:cubicBezTo>
                    <a:pt x="10926" y="2174"/>
                    <a:pt x="11224" y="2455"/>
                    <a:pt x="11224" y="2819"/>
                  </a:cubicBezTo>
                  <a:lnTo>
                    <a:pt x="11224" y="3153"/>
                  </a:lnTo>
                  <a:lnTo>
                    <a:pt x="4884" y="3153"/>
                  </a:lnTo>
                  <a:cubicBezTo>
                    <a:pt x="4601" y="3153"/>
                    <a:pt x="4601" y="3582"/>
                    <a:pt x="4884" y="3582"/>
                  </a:cubicBezTo>
                  <a:lnTo>
                    <a:pt x="11232" y="3582"/>
                  </a:lnTo>
                  <a:lnTo>
                    <a:pt x="11232" y="4790"/>
                  </a:lnTo>
                  <a:lnTo>
                    <a:pt x="3376" y="4790"/>
                  </a:lnTo>
                  <a:lnTo>
                    <a:pt x="3376" y="3582"/>
                  </a:lnTo>
                  <a:lnTo>
                    <a:pt x="3856" y="3582"/>
                  </a:lnTo>
                  <a:cubicBezTo>
                    <a:pt x="4139" y="3582"/>
                    <a:pt x="4139" y="3153"/>
                    <a:pt x="3856" y="3153"/>
                  </a:cubicBezTo>
                  <a:lnTo>
                    <a:pt x="3376" y="3153"/>
                  </a:lnTo>
                  <a:lnTo>
                    <a:pt x="3376" y="2819"/>
                  </a:lnTo>
                  <a:cubicBezTo>
                    <a:pt x="3376" y="2455"/>
                    <a:pt x="3674" y="2174"/>
                    <a:pt x="4021" y="2174"/>
                  </a:cubicBezTo>
                  <a:cubicBezTo>
                    <a:pt x="4074" y="2174"/>
                    <a:pt x="4127" y="2180"/>
                    <a:pt x="4181" y="2194"/>
                  </a:cubicBezTo>
                  <a:cubicBezTo>
                    <a:pt x="4204" y="2199"/>
                    <a:pt x="4226" y="2202"/>
                    <a:pt x="4248" y="2202"/>
                  </a:cubicBezTo>
                  <a:cubicBezTo>
                    <a:pt x="4393" y="2202"/>
                    <a:pt x="4517" y="2085"/>
                    <a:pt x="4524" y="1928"/>
                  </a:cubicBezTo>
                  <a:lnTo>
                    <a:pt x="4524" y="1860"/>
                  </a:lnTo>
                  <a:cubicBezTo>
                    <a:pt x="4524" y="1362"/>
                    <a:pt x="4932" y="1012"/>
                    <a:pt x="5369" y="1012"/>
                  </a:cubicBezTo>
                  <a:cubicBezTo>
                    <a:pt x="5527" y="1012"/>
                    <a:pt x="5688" y="1057"/>
                    <a:pt x="5835" y="1157"/>
                  </a:cubicBezTo>
                  <a:cubicBezTo>
                    <a:pt x="5883" y="1187"/>
                    <a:pt x="5936" y="1201"/>
                    <a:pt x="5988" y="1201"/>
                  </a:cubicBezTo>
                  <a:cubicBezTo>
                    <a:pt x="6085" y="1201"/>
                    <a:pt x="6179" y="1152"/>
                    <a:pt x="6229" y="1063"/>
                  </a:cubicBezTo>
                  <a:cubicBezTo>
                    <a:pt x="6465" y="643"/>
                    <a:pt x="6884" y="433"/>
                    <a:pt x="7304" y="433"/>
                  </a:cubicBezTo>
                  <a:close/>
                  <a:moveTo>
                    <a:pt x="7304" y="1"/>
                  </a:moveTo>
                  <a:cubicBezTo>
                    <a:pt x="6786" y="1"/>
                    <a:pt x="6268" y="240"/>
                    <a:pt x="5938" y="720"/>
                  </a:cubicBezTo>
                  <a:cubicBezTo>
                    <a:pt x="5751" y="627"/>
                    <a:pt x="5556" y="584"/>
                    <a:pt x="5367" y="584"/>
                  </a:cubicBezTo>
                  <a:cubicBezTo>
                    <a:pt x="4738" y="584"/>
                    <a:pt x="4162" y="1057"/>
                    <a:pt x="4096" y="1748"/>
                  </a:cubicBezTo>
                  <a:lnTo>
                    <a:pt x="4019" y="1748"/>
                  </a:lnTo>
                  <a:cubicBezTo>
                    <a:pt x="3428" y="1748"/>
                    <a:pt x="2948" y="2228"/>
                    <a:pt x="2948" y="2819"/>
                  </a:cubicBezTo>
                  <a:lnTo>
                    <a:pt x="2948" y="3145"/>
                  </a:lnTo>
                  <a:lnTo>
                    <a:pt x="506" y="3145"/>
                  </a:lnTo>
                  <a:cubicBezTo>
                    <a:pt x="223" y="3145"/>
                    <a:pt x="1" y="3376"/>
                    <a:pt x="1" y="3650"/>
                  </a:cubicBezTo>
                  <a:lnTo>
                    <a:pt x="1" y="12877"/>
                  </a:lnTo>
                  <a:cubicBezTo>
                    <a:pt x="1" y="13160"/>
                    <a:pt x="223" y="13382"/>
                    <a:pt x="506" y="13382"/>
                  </a:cubicBezTo>
                  <a:lnTo>
                    <a:pt x="14171" y="13382"/>
                  </a:lnTo>
                  <a:cubicBezTo>
                    <a:pt x="14445" y="13382"/>
                    <a:pt x="14668" y="13160"/>
                    <a:pt x="14668" y="12877"/>
                  </a:cubicBezTo>
                  <a:lnTo>
                    <a:pt x="14668" y="10752"/>
                  </a:lnTo>
                  <a:cubicBezTo>
                    <a:pt x="14668" y="10611"/>
                    <a:pt x="14561" y="10540"/>
                    <a:pt x="14454" y="10540"/>
                  </a:cubicBezTo>
                  <a:cubicBezTo>
                    <a:pt x="14346" y="10540"/>
                    <a:pt x="14239" y="10611"/>
                    <a:pt x="14239" y="10752"/>
                  </a:cubicBezTo>
                  <a:lnTo>
                    <a:pt x="14239" y="12877"/>
                  </a:lnTo>
                  <a:cubicBezTo>
                    <a:pt x="14239" y="12920"/>
                    <a:pt x="14214" y="12954"/>
                    <a:pt x="14171" y="12954"/>
                  </a:cubicBezTo>
                  <a:lnTo>
                    <a:pt x="506" y="12954"/>
                  </a:lnTo>
                  <a:cubicBezTo>
                    <a:pt x="463" y="12954"/>
                    <a:pt x="429" y="12920"/>
                    <a:pt x="429" y="12877"/>
                  </a:cubicBezTo>
                  <a:lnTo>
                    <a:pt x="429" y="3650"/>
                  </a:lnTo>
                  <a:cubicBezTo>
                    <a:pt x="429" y="3607"/>
                    <a:pt x="463" y="3582"/>
                    <a:pt x="506" y="3582"/>
                  </a:cubicBezTo>
                  <a:lnTo>
                    <a:pt x="2956" y="3582"/>
                  </a:lnTo>
                  <a:lnTo>
                    <a:pt x="2956" y="4807"/>
                  </a:lnTo>
                  <a:cubicBezTo>
                    <a:pt x="2956" y="5038"/>
                    <a:pt x="3136" y="5218"/>
                    <a:pt x="3368" y="5218"/>
                  </a:cubicBezTo>
                  <a:lnTo>
                    <a:pt x="11249" y="5218"/>
                  </a:lnTo>
                  <a:cubicBezTo>
                    <a:pt x="11481" y="5218"/>
                    <a:pt x="11661" y="5038"/>
                    <a:pt x="11661" y="4807"/>
                  </a:cubicBezTo>
                  <a:lnTo>
                    <a:pt x="11661" y="3582"/>
                  </a:lnTo>
                  <a:lnTo>
                    <a:pt x="14171" y="3582"/>
                  </a:lnTo>
                  <a:cubicBezTo>
                    <a:pt x="14214" y="3582"/>
                    <a:pt x="14239" y="3607"/>
                    <a:pt x="14239" y="3650"/>
                  </a:cubicBezTo>
                  <a:lnTo>
                    <a:pt x="14239" y="9724"/>
                  </a:lnTo>
                  <a:cubicBezTo>
                    <a:pt x="14239" y="9844"/>
                    <a:pt x="14334" y="9938"/>
                    <a:pt x="14454" y="9938"/>
                  </a:cubicBezTo>
                  <a:cubicBezTo>
                    <a:pt x="14565" y="9938"/>
                    <a:pt x="14668" y="9844"/>
                    <a:pt x="14668" y="9724"/>
                  </a:cubicBezTo>
                  <a:lnTo>
                    <a:pt x="14668" y="3650"/>
                  </a:lnTo>
                  <a:cubicBezTo>
                    <a:pt x="14668" y="3376"/>
                    <a:pt x="14436" y="3145"/>
                    <a:pt x="14162" y="3145"/>
                  </a:cubicBezTo>
                  <a:lnTo>
                    <a:pt x="11661" y="3145"/>
                  </a:lnTo>
                  <a:lnTo>
                    <a:pt x="11661" y="2819"/>
                  </a:lnTo>
                  <a:cubicBezTo>
                    <a:pt x="11661" y="2228"/>
                    <a:pt x="11181" y="1748"/>
                    <a:pt x="10590" y="1748"/>
                  </a:cubicBezTo>
                  <a:lnTo>
                    <a:pt x="10513" y="1748"/>
                  </a:lnTo>
                  <a:cubicBezTo>
                    <a:pt x="10447" y="1057"/>
                    <a:pt x="9870" y="584"/>
                    <a:pt x="9242" y="584"/>
                  </a:cubicBezTo>
                  <a:cubicBezTo>
                    <a:pt x="9052" y="584"/>
                    <a:pt x="8857" y="627"/>
                    <a:pt x="8671" y="720"/>
                  </a:cubicBezTo>
                  <a:cubicBezTo>
                    <a:pt x="8341" y="240"/>
                    <a:pt x="7822" y="1"/>
                    <a:pt x="7304"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 name="Google Shape;1973;p70"/>
            <p:cNvSpPr/>
            <p:nvPr/>
          </p:nvSpPr>
          <p:spPr>
            <a:xfrm>
              <a:off x="4142206" y="2456186"/>
              <a:ext cx="234302" cy="163883"/>
            </a:xfrm>
            <a:custGeom>
              <a:avLst/>
              <a:gdLst/>
              <a:ahLst/>
              <a:cxnLst/>
              <a:rect l="l" t="t" r="r" b="b"/>
              <a:pathLst>
                <a:path w="9100" h="6365" extrusionOk="0">
                  <a:moveTo>
                    <a:pt x="4378" y="428"/>
                  </a:moveTo>
                  <a:cubicBezTo>
                    <a:pt x="4395" y="428"/>
                    <a:pt x="4386" y="428"/>
                    <a:pt x="4386" y="437"/>
                  </a:cubicBezTo>
                  <a:lnTo>
                    <a:pt x="4386" y="1131"/>
                  </a:lnTo>
                  <a:cubicBezTo>
                    <a:pt x="4164" y="1096"/>
                    <a:pt x="3949" y="1079"/>
                    <a:pt x="3727" y="1079"/>
                  </a:cubicBezTo>
                  <a:lnTo>
                    <a:pt x="4369" y="428"/>
                  </a:lnTo>
                  <a:close/>
                  <a:moveTo>
                    <a:pt x="1458" y="2153"/>
                  </a:moveTo>
                  <a:lnTo>
                    <a:pt x="1458" y="2153"/>
                  </a:lnTo>
                  <a:cubicBezTo>
                    <a:pt x="1842" y="2787"/>
                    <a:pt x="1841" y="3573"/>
                    <a:pt x="1456" y="4206"/>
                  </a:cubicBezTo>
                  <a:cubicBezTo>
                    <a:pt x="1362" y="4155"/>
                    <a:pt x="1268" y="4103"/>
                    <a:pt x="1174" y="4044"/>
                  </a:cubicBezTo>
                  <a:cubicBezTo>
                    <a:pt x="1002" y="3941"/>
                    <a:pt x="848" y="3829"/>
                    <a:pt x="685" y="3709"/>
                  </a:cubicBezTo>
                  <a:cubicBezTo>
                    <a:pt x="591" y="3641"/>
                    <a:pt x="523" y="3547"/>
                    <a:pt x="471" y="3444"/>
                  </a:cubicBezTo>
                  <a:cubicBezTo>
                    <a:pt x="437" y="3358"/>
                    <a:pt x="420" y="3272"/>
                    <a:pt x="420" y="3178"/>
                  </a:cubicBezTo>
                  <a:cubicBezTo>
                    <a:pt x="420" y="2964"/>
                    <a:pt x="523" y="2767"/>
                    <a:pt x="685" y="2647"/>
                  </a:cubicBezTo>
                  <a:cubicBezTo>
                    <a:pt x="874" y="2501"/>
                    <a:pt x="1062" y="2373"/>
                    <a:pt x="1268" y="2253"/>
                  </a:cubicBezTo>
                  <a:cubicBezTo>
                    <a:pt x="1326" y="2220"/>
                    <a:pt x="1392" y="2187"/>
                    <a:pt x="1458" y="2153"/>
                  </a:cubicBezTo>
                  <a:close/>
                  <a:moveTo>
                    <a:pt x="8451" y="1915"/>
                  </a:moveTo>
                  <a:cubicBezTo>
                    <a:pt x="8514" y="1915"/>
                    <a:pt x="8569" y="1979"/>
                    <a:pt x="8541" y="2047"/>
                  </a:cubicBezTo>
                  <a:lnTo>
                    <a:pt x="8147" y="2938"/>
                  </a:lnTo>
                  <a:cubicBezTo>
                    <a:pt x="8087" y="3093"/>
                    <a:pt x="8087" y="3264"/>
                    <a:pt x="8147" y="3418"/>
                  </a:cubicBezTo>
                  <a:lnTo>
                    <a:pt x="8541" y="4318"/>
                  </a:lnTo>
                  <a:cubicBezTo>
                    <a:pt x="8569" y="4387"/>
                    <a:pt x="8514" y="4450"/>
                    <a:pt x="8451" y="4450"/>
                  </a:cubicBezTo>
                  <a:cubicBezTo>
                    <a:pt x="8435" y="4450"/>
                    <a:pt x="8420" y="4446"/>
                    <a:pt x="8404" y="4438"/>
                  </a:cubicBezTo>
                  <a:lnTo>
                    <a:pt x="7282" y="3795"/>
                  </a:lnTo>
                  <a:cubicBezTo>
                    <a:pt x="7411" y="3692"/>
                    <a:pt x="7505" y="3607"/>
                    <a:pt x="7582" y="3538"/>
                  </a:cubicBezTo>
                  <a:cubicBezTo>
                    <a:pt x="7788" y="3341"/>
                    <a:pt x="7788" y="3024"/>
                    <a:pt x="7582" y="2836"/>
                  </a:cubicBezTo>
                  <a:cubicBezTo>
                    <a:pt x="7505" y="2758"/>
                    <a:pt x="7402" y="2664"/>
                    <a:pt x="7282" y="2570"/>
                  </a:cubicBezTo>
                  <a:lnTo>
                    <a:pt x="8404" y="1927"/>
                  </a:lnTo>
                  <a:cubicBezTo>
                    <a:pt x="8420" y="1919"/>
                    <a:pt x="8435" y="1915"/>
                    <a:pt x="8451" y="1915"/>
                  </a:cubicBezTo>
                  <a:close/>
                  <a:moveTo>
                    <a:pt x="4386" y="5226"/>
                  </a:moveTo>
                  <a:lnTo>
                    <a:pt x="4386" y="5920"/>
                  </a:lnTo>
                  <a:cubicBezTo>
                    <a:pt x="4386" y="5920"/>
                    <a:pt x="4386" y="5928"/>
                    <a:pt x="4378" y="5928"/>
                  </a:cubicBezTo>
                  <a:lnTo>
                    <a:pt x="4369" y="5928"/>
                  </a:lnTo>
                  <a:lnTo>
                    <a:pt x="3727" y="5286"/>
                  </a:lnTo>
                  <a:cubicBezTo>
                    <a:pt x="3949" y="5286"/>
                    <a:pt x="4172" y="5269"/>
                    <a:pt x="4386" y="5226"/>
                  </a:cubicBezTo>
                  <a:close/>
                  <a:moveTo>
                    <a:pt x="4379" y="1"/>
                  </a:moveTo>
                  <a:cubicBezTo>
                    <a:pt x="4271" y="1"/>
                    <a:pt x="4160" y="40"/>
                    <a:pt x="4069" y="128"/>
                  </a:cubicBezTo>
                  <a:lnTo>
                    <a:pt x="3076" y="1122"/>
                  </a:lnTo>
                  <a:cubicBezTo>
                    <a:pt x="2502" y="1216"/>
                    <a:pt x="1953" y="1405"/>
                    <a:pt x="1439" y="1679"/>
                  </a:cubicBezTo>
                  <a:cubicBezTo>
                    <a:pt x="1131" y="1833"/>
                    <a:pt x="831" y="2022"/>
                    <a:pt x="548" y="2219"/>
                  </a:cubicBezTo>
                  <a:lnTo>
                    <a:pt x="445" y="2304"/>
                  </a:lnTo>
                  <a:cubicBezTo>
                    <a:pt x="163" y="2510"/>
                    <a:pt x="0" y="2836"/>
                    <a:pt x="0" y="3178"/>
                  </a:cubicBezTo>
                  <a:cubicBezTo>
                    <a:pt x="0" y="3290"/>
                    <a:pt x="17" y="3392"/>
                    <a:pt x="51" y="3504"/>
                  </a:cubicBezTo>
                  <a:cubicBezTo>
                    <a:pt x="111" y="3727"/>
                    <a:pt x="257" y="3924"/>
                    <a:pt x="445" y="4061"/>
                  </a:cubicBezTo>
                  <a:lnTo>
                    <a:pt x="548" y="4146"/>
                  </a:lnTo>
                  <a:cubicBezTo>
                    <a:pt x="754" y="4292"/>
                    <a:pt x="968" y="4429"/>
                    <a:pt x="1191" y="4558"/>
                  </a:cubicBezTo>
                  <a:cubicBezTo>
                    <a:pt x="1268" y="4600"/>
                    <a:pt x="1354" y="4652"/>
                    <a:pt x="1431" y="4686"/>
                  </a:cubicBezTo>
                  <a:cubicBezTo>
                    <a:pt x="1945" y="4960"/>
                    <a:pt x="2502" y="5149"/>
                    <a:pt x="3076" y="5243"/>
                  </a:cubicBezTo>
                  <a:lnTo>
                    <a:pt x="4069" y="6237"/>
                  </a:lnTo>
                  <a:cubicBezTo>
                    <a:pt x="4158" y="6325"/>
                    <a:pt x="4266" y="6364"/>
                    <a:pt x="4373" y="6364"/>
                  </a:cubicBezTo>
                  <a:cubicBezTo>
                    <a:pt x="4598" y="6364"/>
                    <a:pt x="4815" y="6190"/>
                    <a:pt x="4815" y="5928"/>
                  </a:cubicBezTo>
                  <a:lnTo>
                    <a:pt x="4815" y="5132"/>
                  </a:lnTo>
                  <a:cubicBezTo>
                    <a:pt x="4995" y="5089"/>
                    <a:pt x="5175" y="5029"/>
                    <a:pt x="5346" y="4960"/>
                  </a:cubicBezTo>
                  <a:cubicBezTo>
                    <a:pt x="5582" y="4869"/>
                    <a:pt x="5487" y="4541"/>
                    <a:pt x="5276" y="4541"/>
                  </a:cubicBezTo>
                  <a:cubicBezTo>
                    <a:pt x="5250" y="4541"/>
                    <a:pt x="5221" y="4546"/>
                    <a:pt x="5192" y="4558"/>
                  </a:cubicBezTo>
                  <a:cubicBezTo>
                    <a:pt x="4712" y="4755"/>
                    <a:pt x="4206" y="4849"/>
                    <a:pt x="3692" y="4857"/>
                  </a:cubicBezTo>
                  <a:cubicBezTo>
                    <a:pt x="3050" y="4849"/>
                    <a:pt x="2425" y="4695"/>
                    <a:pt x="1842" y="4412"/>
                  </a:cubicBezTo>
                  <a:cubicBezTo>
                    <a:pt x="2287" y="3658"/>
                    <a:pt x="2287" y="2716"/>
                    <a:pt x="1842" y="1953"/>
                  </a:cubicBezTo>
                  <a:cubicBezTo>
                    <a:pt x="2270" y="1756"/>
                    <a:pt x="2724" y="1619"/>
                    <a:pt x="3187" y="1550"/>
                  </a:cubicBezTo>
                  <a:lnTo>
                    <a:pt x="3221" y="1550"/>
                  </a:lnTo>
                  <a:cubicBezTo>
                    <a:pt x="3375" y="1525"/>
                    <a:pt x="3538" y="1516"/>
                    <a:pt x="3692" y="1516"/>
                  </a:cubicBezTo>
                  <a:cubicBezTo>
                    <a:pt x="5346" y="1516"/>
                    <a:pt x="6760" y="2664"/>
                    <a:pt x="7291" y="3153"/>
                  </a:cubicBezTo>
                  <a:cubicBezTo>
                    <a:pt x="7316" y="3170"/>
                    <a:pt x="7316" y="3204"/>
                    <a:pt x="7291" y="3230"/>
                  </a:cubicBezTo>
                  <a:cubicBezTo>
                    <a:pt x="6897" y="3589"/>
                    <a:pt x="6468" y="3906"/>
                    <a:pt x="6006" y="4172"/>
                  </a:cubicBezTo>
                  <a:cubicBezTo>
                    <a:pt x="5795" y="4295"/>
                    <a:pt x="5917" y="4579"/>
                    <a:pt x="6110" y="4579"/>
                  </a:cubicBezTo>
                  <a:cubicBezTo>
                    <a:pt x="6145" y="4579"/>
                    <a:pt x="6182" y="4570"/>
                    <a:pt x="6220" y="4549"/>
                  </a:cubicBezTo>
                  <a:cubicBezTo>
                    <a:pt x="6460" y="4403"/>
                    <a:pt x="6700" y="4249"/>
                    <a:pt x="6922" y="4086"/>
                  </a:cubicBezTo>
                  <a:lnTo>
                    <a:pt x="8190" y="4823"/>
                  </a:lnTo>
                  <a:cubicBezTo>
                    <a:pt x="8276" y="4866"/>
                    <a:pt x="8362" y="4892"/>
                    <a:pt x="8456" y="4892"/>
                  </a:cubicBezTo>
                  <a:cubicBezTo>
                    <a:pt x="8833" y="4892"/>
                    <a:pt x="9090" y="4506"/>
                    <a:pt x="8936" y="4155"/>
                  </a:cubicBezTo>
                  <a:lnTo>
                    <a:pt x="8550" y="3247"/>
                  </a:lnTo>
                  <a:cubicBezTo>
                    <a:pt x="8533" y="3204"/>
                    <a:pt x="8533" y="3153"/>
                    <a:pt x="8550" y="3110"/>
                  </a:cubicBezTo>
                  <a:lnTo>
                    <a:pt x="8936" y="2210"/>
                  </a:lnTo>
                  <a:cubicBezTo>
                    <a:pt x="9099" y="1836"/>
                    <a:pt x="8808" y="1472"/>
                    <a:pt x="8462" y="1472"/>
                  </a:cubicBezTo>
                  <a:cubicBezTo>
                    <a:pt x="8373" y="1472"/>
                    <a:pt x="8280" y="1496"/>
                    <a:pt x="8190" y="1550"/>
                  </a:cubicBezTo>
                  <a:lnTo>
                    <a:pt x="6922" y="2287"/>
                  </a:lnTo>
                  <a:cubicBezTo>
                    <a:pt x="6297" y="1807"/>
                    <a:pt x="5586" y="1448"/>
                    <a:pt x="4823" y="1233"/>
                  </a:cubicBezTo>
                  <a:lnTo>
                    <a:pt x="4823" y="437"/>
                  </a:lnTo>
                  <a:cubicBezTo>
                    <a:pt x="4823" y="175"/>
                    <a:pt x="4607" y="1"/>
                    <a:pt x="4379"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 name="Google Shape;1974;p70"/>
            <p:cNvSpPr/>
            <p:nvPr/>
          </p:nvSpPr>
          <p:spPr>
            <a:xfrm>
              <a:off x="4166023" y="2530055"/>
              <a:ext cx="15680" cy="13440"/>
            </a:xfrm>
            <a:custGeom>
              <a:avLst/>
              <a:gdLst/>
              <a:ahLst/>
              <a:cxnLst/>
              <a:rect l="l" t="t" r="r" b="b"/>
              <a:pathLst>
                <a:path w="609" h="522" extrusionOk="0">
                  <a:moveTo>
                    <a:pt x="343" y="1"/>
                  </a:moveTo>
                  <a:cubicBezTo>
                    <a:pt x="120" y="1"/>
                    <a:pt x="0" y="284"/>
                    <a:pt x="163" y="446"/>
                  </a:cubicBezTo>
                  <a:cubicBezTo>
                    <a:pt x="215" y="498"/>
                    <a:pt x="280" y="522"/>
                    <a:pt x="343" y="522"/>
                  </a:cubicBezTo>
                  <a:cubicBezTo>
                    <a:pt x="478" y="522"/>
                    <a:pt x="609" y="418"/>
                    <a:pt x="609" y="266"/>
                  </a:cubicBezTo>
                  <a:cubicBezTo>
                    <a:pt x="609" y="121"/>
                    <a:pt x="489" y="1"/>
                    <a:pt x="343"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 name="Google Shape;1975;p70"/>
            <p:cNvSpPr/>
            <p:nvPr/>
          </p:nvSpPr>
          <p:spPr>
            <a:xfrm>
              <a:off x="4123874" y="2464167"/>
              <a:ext cx="42612" cy="49821"/>
            </a:xfrm>
            <a:custGeom>
              <a:avLst/>
              <a:gdLst/>
              <a:ahLst/>
              <a:cxnLst/>
              <a:rect l="l" t="t" r="r" b="b"/>
              <a:pathLst>
                <a:path w="1655" h="1935" extrusionOk="0">
                  <a:moveTo>
                    <a:pt x="926" y="435"/>
                  </a:moveTo>
                  <a:cubicBezTo>
                    <a:pt x="1003" y="435"/>
                    <a:pt x="1046" y="538"/>
                    <a:pt x="986" y="598"/>
                  </a:cubicBezTo>
                  <a:cubicBezTo>
                    <a:pt x="967" y="617"/>
                    <a:pt x="944" y="626"/>
                    <a:pt x="922" y="626"/>
                  </a:cubicBezTo>
                  <a:cubicBezTo>
                    <a:pt x="875" y="626"/>
                    <a:pt x="832" y="588"/>
                    <a:pt x="832" y="529"/>
                  </a:cubicBezTo>
                  <a:cubicBezTo>
                    <a:pt x="832" y="478"/>
                    <a:pt x="875" y="435"/>
                    <a:pt x="926" y="435"/>
                  </a:cubicBezTo>
                  <a:close/>
                  <a:moveTo>
                    <a:pt x="521" y="1315"/>
                  </a:moveTo>
                  <a:cubicBezTo>
                    <a:pt x="570" y="1315"/>
                    <a:pt x="618" y="1354"/>
                    <a:pt x="618" y="1412"/>
                  </a:cubicBezTo>
                  <a:cubicBezTo>
                    <a:pt x="618" y="1463"/>
                    <a:pt x="575" y="1497"/>
                    <a:pt x="524" y="1497"/>
                  </a:cubicBezTo>
                  <a:cubicBezTo>
                    <a:pt x="438" y="1497"/>
                    <a:pt x="404" y="1403"/>
                    <a:pt x="455" y="1343"/>
                  </a:cubicBezTo>
                  <a:cubicBezTo>
                    <a:pt x="474" y="1324"/>
                    <a:pt x="498" y="1315"/>
                    <a:pt x="521" y="1315"/>
                  </a:cubicBezTo>
                  <a:close/>
                  <a:moveTo>
                    <a:pt x="918" y="1"/>
                  </a:moveTo>
                  <a:cubicBezTo>
                    <a:pt x="501" y="1"/>
                    <a:pt x="211" y="522"/>
                    <a:pt x="541" y="881"/>
                  </a:cubicBezTo>
                  <a:lnTo>
                    <a:pt x="524" y="881"/>
                  </a:lnTo>
                  <a:cubicBezTo>
                    <a:pt x="232" y="881"/>
                    <a:pt x="1" y="1121"/>
                    <a:pt x="1" y="1412"/>
                  </a:cubicBezTo>
                  <a:cubicBezTo>
                    <a:pt x="1" y="1713"/>
                    <a:pt x="248" y="1934"/>
                    <a:pt x="525" y="1934"/>
                  </a:cubicBezTo>
                  <a:cubicBezTo>
                    <a:pt x="587" y="1934"/>
                    <a:pt x="650" y="1923"/>
                    <a:pt x="712" y="1900"/>
                  </a:cubicBezTo>
                  <a:cubicBezTo>
                    <a:pt x="1055" y="1763"/>
                    <a:pt x="1157" y="1326"/>
                    <a:pt x="909" y="1052"/>
                  </a:cubicBezTo>
                  <a:lnTo>
                    <a:pt x="926" y="1052"/>
                  </a:lnTo>
                  <a:cubicBezTo>
                    <a:pt x="1492" y="1052"/>
                    <a:pt x="1654" y="281"/>
                    <a:pt x="1140" y="50"/>
                  </a:cubicBezTo>
                  <a:cubicBezTo>
                    <a:pt x="1064" y="16"/>
                    <a:pt x="989" y="1"/>
                    <a:pt x="918"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76" name="Google Shape;1976;p70"/>
          <p:cNvSpPr/>
          <p:nvPr/>
        </p:nvSpPr>
        <p:spPr>
          <a:xfrm>
            <a:off x="6639637" y="3470406"/>
            <a:ext cx="289659" cy="379982"/>
          </a:xfrm>
          <a:custGeom>
            <a:avLst/>
            <a:gdLst/>
            <a:ahLst/>
            <a:cxnLst/>
            <a:rect l="l" t="t" r="r" b="b"/>
            <a:pathLst>
              <a:path w="11250" h="14758" extrusionOk="0">
                <a:moveTo>
                  <a:pt x="5574" y="568"/>
                </a:moveTo>
                <a:cubicBezTo>
                  <a:pt x="5715" y="568"/>
                  <a:pt x="5856" y="656"/>
                  <a:pt x="5886" y="832"/>
                </a:cubicBezTo>
                <a:lnTo>
                  <a:pt x="5886" y="3470"/>
                </a:lnTo>
                <a:lnTo>
                  <a:pt x="5261" y="3470"/>
                </a:lnTo>
                <a:lnTo>
                  <a:pt x="5261" y="832"/>
                </a:lnTo>
                <a:cubicBezTo>
                  <a:pt x="5291" y="656"/>
                  <a:pt x="5432" y="568"/>
                  <a:pt x="5574" y="568"/>
                </a:cubicBezTo>
                <a:close/>
                <a:moveTo>
                  <a:pt x="9156" y="568"/>
                </a:moveTo>
                <a:cubicBezTo>
                  <a:pt x="9298" y="568"/>
                  <a:pt x="9442" y="656"/>
                  <a:pt x="9476" y="832"/>
                </a:cubicBezTo>
                <a:lnTo>
                  <a:pt x="9476" y="3470"/>
                </a:lnTo>
                <a:lnTo>
                  <a:pt x="8842" y="3470"/>
                </a:lnTo>
                <a:lnTo>
                  <a:pt x="8842" y="832"/>
                </a:lnTo>
                <a:cubicBezTo>
                  <a:pt x="8872" y="656"/>
                  <a:pt x="9013" y="568"/>
                  <a:pt x="9156" y="568"/>
                </a:cubicBezTo>
                <a:close/>
                <a:moveTo>
                  <a:pt x="10761" y="3907"/>
                </a:moveTo>
                <a:cubicBezTo>
                  <a:pt x="10795" y="3907"/>
                  <a:pt x="10830" y="3933"/>
                  <a:pt x="10830" y="3967"/>
                </a:cubicBezTo>
                <a:lnTo>
                  <a:pt x="10830" y="4798"/>
                </a:lnTo>
                <a:cubicBezTo>
                  <a:pt x="10830" y="4832"/>
                  <a:pt x="10795" y="4858"/>
                  <a:pt x="10761" y="4858"/>
                </a:cubicBezTo>
                <a:lnTo>
                  <a:pt x="6392" y="4858"/>
                </a:lnTo>
                <a:cubicBezTo>
                  <a:pt x="6109" y="4858"/>
                  <a:pt x="6109" y="5286"/>
                  <a:pt x="6392" y="5286"/>
                </a:cubicBezTo>
                <a:lnTo>
                  <a:pt x="10196" y="5286"/>
                </a:lnTo>
                <a:lnTo>
                  <a:pt x="10196" y="5526"/>
                </a:lnTo>
                <a:cubicBezTo>
                  <a:pt x="10196" y="7094"/>
                  <a:pt x="8928" y="8362"/>
                  <a:pt x="7360" y="8362"/>
                </a:cubicBezTo>
                <a:cubicBezTo>
                  <a:pt x="5801" y="8362"/>
                  <a:pt x="4533" y="7094"/>
                  <a:pt x="4533" y="5526"/>
                </a:cubicBezTo>
                <a:lnTo>
                  <a:pt x="4533" y="5286"/>
                </a:lnTo>
                <a:lnTo>
                  <a:pt x="5407" y="5286"/>
                </a:lnTo>
                <a:cubicBezTo>
                  <a:pt x="5689" y="5286"/>
                  <a:pt x="5689" y="4858"/>
                  <a:pt x="5407" y="4858"/>
                </a:cubicBezTo>
                <a:lnTo>
                  <a:pt x="3967" y="4858"/>
                </a:lnTo>
                <a:cubicBezTo>
                  <a:pt x="3933" y="4858"/>
                  <a:pt x="3899" y="4832"/>
                  <a:pt x="3899" y="4798"/>
                </a:cubicBezTo>
                <a:lnTo>
                  <a:pt x="3899" y="3967"/>
                </a:lnTo>
                <a:cubicBezTo>
                  <a:pt x="3899" y="3933"/>
                  <a:pt x="3933" y="3907"/>
                  <a:pt x="3967" y="3907"/>
                </a:cubicBezTo>
                <a:close/>
                <a:moveTo>
                  <a:pt x="3072" y="8250"/>
                </a:moveTo>
                <a:cubicBezTo>
                  <a:pt x="3076" y="8250"/>
                  <a:pt x="3081" y="8250"/>
                  <a:pt x="3085" y="8251"/>
                </a:cubicBezTo>
                <a:lnTo>
                  <a:pt x="3111" y="8251"/>
                </a:lnTo>
                <a:cubicBezTo>
                  <a:pt x="3667" y="8311"/>
                  <a:pt x="4430" y="8499"/>
                  <a:pt x="4970" y="9039"/>
                </a:cubicBezTo>
                <a:cubicBezTo>
                  <a:pt x="5509" y="9570"/>
                  <a:pt x="5698" y="10341"/>
                  <a:pt x="5758" y="10889"/>
                </a:cubicBezTo>
                <a:cubicBezTo>
                  <a:pt x="5782" y="11026"/>
                  <a:pt x="5671" y="11139"/>
                  <a:pt x="5544" y="11139"/>
                </a:cubicBezTo>
                <a:cubicBezTo>
                  <a:pt x="5536" y="11139"/>
                  <a:pt x="5527" y="11139"/>
                  <a:pt x="5518" y="11138"/>
                </a:cubicBezTo>
                <a:cubicBezTo>
                  <a:pt x="4970" y="11069"/>
                  <a:pt x="4199" y="10881"/>
                  <a:pt x="3659" y="10350"/>
                </a:cubicBezTo>
                <a:cubicBezTo>
                  <a:pt x="3119" y="9810"/>
                  <a:pt x="2939" y="9047"/>
                  <a:pt x="2871" y="8491"/>
                </a:cubicBezTo>
                <a:cubicBezTo>
                  <a:pt x="2854" y="8366"/>
                  <a:pt x="2950" y="8250"/>
                  <a:pt x="3072" y="8250"/>
                </a:cubicBezTo>
                <a:close/>
                <a:moveTo>
                  <a:pt x="1766" y="10787"/>
                </a:moveTo>
                <a:cubicBezTo>
                  <a:pt x="2288" y="10787"/>
                  <a:pt x="2759" y="11104"/>
                  <a:pt x="2991" y="11292"/>
                </a:cubicBezTo>
                <a:cubicBezTo>
                  <a:pt x="3033" y="11318"/>
                  <a:pt x="3033" y="11386"/>
                  <a:pt x="2991" y="11421"/>
                </a:cubicBezTo>
                <a:cubicBezTo>
                  <a:pt x="2759" y="11600"/>
                  <a:pt x="2288" y="11917"/>
                  <a:pt x="1766" y="11917"/>
                </a:cubicBezTo>
                <a:cubicBezTo>
                  <a:pt x="1243" y="11917"/>
                  <a:pt x="763" y="11600"/>
                  <a:pt x="532" y="11421"/>
                </a:cubicBezTo>
                <a:cubicBezTo>
                  <a:pt x="489" y="11386"/>
                  <a:pt x="489" y="11318"/>
                  <a:pt x="532" y="11292"/>
                </a:cubicBezTo>
                <a:cubicBezTo>
                  <a:pt x="763" y="11104"/>
                  <a:pt x="1243" y="10787"/>
                  <a:pt x="1766" y="10787"/>
                </a:cubicBezTo>
                <a:close/>
                <a:moveTo>
                  <a:pt x="5569" y="1"/>
                </a:moveTo>
                <a:cubicBezTo>
                  <a:pt x="5124" y="1"/>
                  <a:pt x="4781" y="386"/>
                  <a:pt x="4833" y="832"/>
                </a:cubicBezTo>
                <a:lnTo>
                  <a:pt x="4833" y="3470"/>
                </a:lnTo>
                <a:lnTo>
                  <a:pt x="3967" y="3470"/>
                </a:lnTo>
                <a:cubicBezTo>
                  <a:pt x="3693" y="3470"/>
                  <a:pt x="3470" y="3693"/>
                  <a:pt x="3470" y="3967"/>
                </a:cubicBezTo>
                <a:lnTo>
                  <a:pt x="3470" y="4790"/>
                </a:lnTo>
                <a:cubicBezTo>
                  <a:pt x="3470" y="5064"/>
                  <a:pt x="3693" y="5286"/>
                  <a:pt x="3967" y="5286"/>
                </a:cubicBezTo>
                <a:lnTo>
                  <a:pt x="4104" y="5286"/>
                </a:lnTo>
                <a:lnTo>
                  <a:pt x="4104" y="5526"/>
                </a:lnTo>
                <a:cubicBezTo>
                  <a:pt x="4104" y="7248"/>
                  <a:pt x="5441" y="8670"/>
                  <a:pt x="7154" y="8782"/>
                </a:cubicBezTo>
                <a:lnTo>
                  <a:pt x="7154" y="11138"/>
                </a:lnTo>
                <a:lnTo>
                  <a:pt x="6152" y="11138"/>
                </a:lnTo>
                <a:cubicBezTo>
                  <a:pt x="6186" y="11044"/>
                  <a:pt x="6195" y="10941"/>
                  <a:pt x="6186" y="10847"/>
                </a:cubicBezTo>
                <a:cubicBezTo>
                  <a:pt x="6118" y="10221"/>
                  <a:pt x="5895" y="9356"/>
                  <a:pt x="5278" y="8730"/>
                </a:cubicBezTo>
                <a:cubicBezTo>
                  <a:pt x="4653" y="8105"/>
                  <a:pt x="3779" y="7891"/>
                  <a:pt x="3162" y="7822"/>
                </a:cubicBezTo>
                <a:cubicBezTo>
                  <a:pt x="3135" y="7819"/>
                  <a:pt x="3108" y="7817"/>
                  <a:pt x="3082" y="7817"/>
                </a:cubicBezTo>
                <a:cubicBezTo>
                  <a:pt x="2706" y="7817"/>
                  <a:pt x="2402" y="8150"/>
                  <a:pt x="2442" y="8542"/>
                </a:cubicBezTo>
                <a:cubicBezTo>
                  <a:pt x="2519" y="9159"/>
                  <a:pt x="2734" y="10024"/>
                  <a:pt x="3359" y="10649"/>
                </a:cubicBezTo>
                <a:cubicBezTo>
                  <a:pt x="3556" y="10847"/>
                  <a:pt x="3779" y="11009"/>
                  <a:pt x="4027" y="11138"/>
                </a:cubicBezTo>
                <a:lnTo>
                  <a:pt x="3402" y="11138"/>
                </a:lnTo>
                <a:cubicBezTo>
                  <a:pt x="3368" y="11061"/>
                  <a:pt x="3316" y="11001"/>
                  <a:pt x="3256" y="10949"/>
                </a:cubicBezTo>
                <a:cubicBezTo>
                  <a:pt x="2914" y="10684"/>
                  <a:pt x="2382" y="10358"/>
                  <a:pt x="1757" y="10358"/>
                </a:cubicBezTo>
                <a:cubicBezTo>
                  <a:pt x="1132" y="10358"/>
                  <a:pt x="600" y="10684"/>
                  <a:pt x="258" y="10949"/>
                </a:cubicBezTo>
                <a:cubicBezTo>
                  <a:pt x="1" y="11155"/>
                  <a:pt x="1" y="11549"/>
                  <a:pt x="258" y="11755"/>
                </a:cubicBezTo>
                <a:cubicBezTo>
                  <a:pt x="600" y="12020"/>
                  <a:pt x="1132" y="12346"/>
                  <a:pt x="1757" y="12346"/>
                </a:cubicBezTo>
                <a:cubicBezTo>
                  <a:pt x="2382" y="12346"/>
                  <a:pt x="2914" y="12020"/>
                  <a:pt x="3256" y="11755"/>
                </a:cubicBezTo>
                <a:cubicBezTo>
                  <a:pt x="3316" y="11703"/>
                  <a:pt x="3368" y="11635"/>
                  <a:pt x="3402" y="11566"/>
                </a:cubicBezTo>
                <a:lnTo>
                  <a:pt x="7154" y="11566"/>
                </a:lnTo>
                <a:lnTo>
                  <a:pt x="7154" y="14539"/>
                </a:lnTo>
                <a:cubicBezTo>
                  <a:pt x="7154" y="14685"/>
                  <a:pt x="7261" y="14757"/>
                  <a:pt x="7368" y="14757"/>
                </a:cubicBezTo>
                <a:cubicBezTo>
                  <a:pt x="7476" y="14757"/>
                  <a:pt x="7583" y="14685"/>
                  <a:pt x="7583" y="14539"/>
                </a:cubicBezTo>
                <a:lnTo>
                  <a:pt x="7583" y="13896"/>
                </a:lnTo>
                <a:cubicBezTo>
                  <a:pt x="7685" y="13965"/>
                  <a:pt x="7797" y="13999"/>
                  <a:pt x="7925" y="13999"/>
                </a:cubicBezTo>
                <a:lnTo>
                  <a:pt x="8002" y="13999"/>
                </a:lnTo>
                <a:cubicBezTo>
                  <a:pt x="8619" y="13931"/>
                  <a:pt x="9485" y="13708"/>
                  <a:pt x="10110" y="13083"/>
                </a:cubicBezTo>
                <a:cubicBezTo>
                  <a:pt x="10179" y="13023"/>
                  <a:pt x="10239" y="12945"/>
                  <a:pt x="10298" y="12868"/>
                </a:cubicBezTo>
                <a:cubicBezTo>
                  <a:pt x="10424" y="12705"/>
                  <a:pt x="10282" y="12522"/>
                  <a:pt x="10126" y="12522"/>
                </a:cubicBezTo>
                <a:cubicBezTo>
                  <a:pt x="10070" y="12522"/>
                  <a:pt x="10012" y="12546"/>
                  <a:pt x="9964" y="12603"/>
                </a:cubicBezTo>
                <a:cubicBezTo>
                  <a:pt x="9913" y="12671"/>
                  <a:pt x="9862" y="12731"/>
                  <a:pt x="9802" y="12791"/>
                </a:cubicBezTo>
                <a:cubicBezTo>
                  <a:pt x="9270" y="13322"/>
                  <a:pt x="8499" y="13511"/>
                  <a:pt x="7951" y="13579"/>
                </a:cubicBezTo>
                <a:cubicBezTo>
                  <a:pt x="7942" y="13581"/>
                  <a:pt x="7932" y="13581"/>
                  <a:pt x="7923" y="13581"/>
                </a:cubicBezTo>
                <a:cubicBezTo>
                  <a:pt x="7791" y="13581"/>
                  <a:pt x="7687" y="13467"/>
                  <a:pt x="7703" y="13331"/>
                </a:cubicBezTo>
                <a:cubicBezTo>
                  <a:pt x="7771" y="12783"/>
                  <a:pt x="7960" y="12012"/>
                  <a:pt x="8491" y="11480"/>
                </a:cubicBezTo>
                <a:cubicBezTo>
                  <a:pt x="9031" y="10941"/>
                  <a:pt x="9802" y="10752"/>
                  <a:pt x="10350" y="10684"/>
                </a:cubicBezTo>
                <a:cubicBezTo>
                  <a:pt x="10359" y="10683"/>
                  <a:pt x="10368" y="10682"/>
                  <a:pt x="10378" y="10682"/>
                </a:cubicBezTo>
                <a:cubicBezTo>
                  <a:pt x="10510" y="10682"/>
                  <a:pt x="10614" y="10796"/>
                  <a:pt x="10590" y="10932"/>
                </a:cubicBezTo>
                <a:cubicBezTo>
                  <a:pt x="10564" y="11223"/>
                  <a:pt x="10496" y="11506"/>
                  <a:pt x="10401" y="11789"/>
                </a:cubicBezTo>
                <a:cubicBezTo>
                  <a:pt x="10343" y="11954"/>
                  <a:pt x="10477" y="12073"/>
                  <a:pt x="10609" y="12073"/>
                </a:cubicBezTo>
                <a:cubicBezTo>
                  <a:pt x="10689" y="12073"/>
                  <a:pt x="10768" y="12029"/>
                  <a:pt x="10804" y="11926"/>
                </a:cubicBezTo>
                <a:cubicBezTo>
                  <a:pt x="10915" y="11618"/>
                  <a:pt x="10984" y="11301"/>
                  <a:pt x="11018" y="10975"/>
                </a:cubicBezTo>
                <a:cubicBezTo>
                  <a:pt x="11067" y="10587"/>
                  <a:pt x="10756" y="10252"/>
                  <a:pt x="10375" y="10252"/>
                </a:cubicBezTo>
                <a:cubicBezTo>
                  <a:pt x="10353" y="10252"/>
                  <a:pt x="10330" y="10253"/>
                  <a:pt x="10307" y="10255"/>
                </a:cubicBezTo>
                <a:cubicBezTo>
                  <a:pt x="9682" y="10332"/>
                  <a:pt x="8816" y="10547"/>
                  <a:pt x="8191" y="11172"/>
                </a:cubicBezTo>
                <a:cubicBezTo>
                  <a:pt x="7934" y="11438"/>
                  <a:pt x="7720" y="11755"/>
                  <a:pt x="7583" y="12097"/>
                </a:cubicBezTo>
                <a:lnTo>
                  <a:pt x="7583" y="8782"/>
                </a:lnTo>
                <a:cubicBezTo>
                  <a:pt x="9296" y="8662"/>
                  <a:pt x="10624" y="7240"/>
                  <a:pt x="10624" y="5526"/>
                </a:cubicBezTo>
                <a:lnTo>
                  <a:pt x="10624" y="5286"/>
                </a:lnTo>
                <a:lnTo>
                  <a:pt x="10761" y="5286"/>
                </a:lnTo>
                <a:cubicBezTo>
                  <a:pt x="11035" y="5286"/>
                  <a:pt x="11249" y="5064"/>
                  <a:pt x="11249" y="4790"/>
                </a:cubicBezTo>
                <a:lnTo>
                  <a:pt x="11249" y="3967"/>
                </a:lnTo>
                <a:cubicBezTo>
                  <a:pt x="11249" y="3693"/>
                  <a:pt x="11035" y="3479"/>
                  <a:pt x="10761" y="3470"/>
                </a:cubicBezTo>
                <a:lnTo>
                  <a:pt x="9904" y="3470"/>
                </a:lnTo>
                <a:lnTo>
                  <a:pt x="9904" y="832"/>
                </a:lnTo>
                <a:cubicBezTo>
                  <a:pt x="9947" y="386"/>
                  <a:pt x="9605" y="1"/>
                  <a:pt x="9159" y="1"/>
                </a:cubicBezTo>
                <a:cubicBezTo>
                  <a:pt x="8705" y="1"/>
                  <a:pt x="8362" y="386"/>
                  <a:pt x="8414" y="832"/>
                </a:cubicBezTo>
                <a:lnTo>
                  <a:pt x="8414" y="3470"/>
                </a:lnTo>
                <a:lnTo>
                  <a:pt x="6315" y="3470"/>
                </a:lnTo>
                <a:lnTo>
                  <a:pt x="6315" y="832"/>
                </a:lnTo>
                <a:cubicBezTo>
                  <a:pt x="6366" y="386"/>
                  <a:pt x="6023" y="1"/>
                  <a:pt x="5569"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77" name="Google Shape;1977;p70"/>
          <p:cNvGrpSpPr/>
          <p:nvPr/>
        </p:nvGrpSpPr>
        <p:grpSpPr>
          <a:xfrm>
            <a:off x="2798187" y="2292715"/>
            <a:ext cx="377664" cy="371717"/>
            <a:chOff x="2798187" y="2292715"/>
            <a:chExt cx="377664" cy="371717"/>
          </a:xfrm>
        </p:grpSpPr>
        <p:sp>
          <p:nvSpPr>
            <p:cNvPr id="1978" name="Google Shape;1978;p70"/>
            <p:cNvSpPr/>
            <p:nvPr/>
          </p:nvSpPr>
          <p:spPr>
            <a:xfrm>
              <a:off x="2798187" y="2292715"/>
              <a:ext cx="377664" cy="371717"/>
            </a:xfrm>
            <a:custGeom>
              <a:avLst/>
              <a:gdLst/>
              <a:ahLst/>
              <a:cxnLst/>
              <a:rect l="l" t="t" r="r" b="b"/>
              <a:pathLst>
                <a:path w="14668" h="14437" extrusionOk="0">
                  <a:moveTo>
                    <a:pt x="11069" y="13605"/>
                  </a:moveTo>
                  <a:lnTo>
                    <a:pt x="11069" y="14008"/>
                  </a:lnTo>
                  <a:lnTo>
                    <a:pt x="3598" y="14008"/>
                  </a:lnTo>
                  <a:lnTo>
                    <a:pt x="3598" y="13605"/>
                  </a:lnTo>
                  <a:close/>
                  <a:moveTo>
                    <a:pt x="1208" y="1"/>
                  </a:moveTo>
                  <a:cubicBezTo>
                    <a:pt x="540" y="1"/>
                    <a:pt x="0" y="540"/>
                    <a:pt x="0" y="1209"/>
                  </a:cubicBezTo>
                  <a:lnTo>
                    <a:pt x="0" y="10384"/>
                  </a:lnTo>
                  <a:cubicBezTo>
                    <a:pt x="0" y="11061"/>
                    <a:pt x="540" y="11600"/>
                    <a:pt x="1208" y="11600"/>
                  </a:cubicBezTo>
                  <a:lnTo>
                    <a:pt x="5492" y="11600"/>
                  </a:lnTo>
                  <a:lnTo>
                    <a:pt x="5492" y="12474"/>
                  </a:lnTo>
                  <a:cubicBezTo>
                    <a:pt x="5492" y="12620"/>
                    <a:pt x="5599" y="12693"/>
                    <a:pt x="5706" y="12693"/>
                  </a:cubicBezTo>
                  <a:cubicBezTo>
                    <a:pt x="5813" y="12693"/>
                    <a:pt x="5920" y="12620"/>
                    <a:pt x="5920" y="12474"/>
                  </a:cubicBezTo>
                  <a:lnTo>
                    <a:pt x="5920" y="11600"/>
                  </a:lnTo>
                  <a:lnTo>
                    <a:pt x="8747" y="11600"/>
                  </a:lnTo>
                  <a:lnTo>
                    <a:pt x="8747" y="13177"/>
                  </a:lnTo>
                  <a:lnTo>
                    <a:pt x="3590" y="13177"/>
                  </a:lnTo>
                  <a:cubicBezTo>
                    <a:pt x="3358" y="13177"/>
                    <a:pt x="3170" y="13365"/>
                    <a:pt x="3170" y="13597"/>
                  </a:cubicBezTo>
                  <a:lnTo>
                    <a:pt x="3170" y="14016"/>
                  </a:lnTo>
                  <a:cubicBezTo>
                    <a:pt x="3170" y="14248"/>
                    <a:pt x="3358" y="14428"/>
                    <a:pt x="3590" y="14436"/>
                  </a:cubicBezTo>
                  <a:lnTo>
                    <a:pt x="11077" y="14436"/>
                  </a:lnTo>
                  <a:cubicBezTo>
                    <a:pt x="11309" y="14436"/>
                    <a:pt x="11497" y="14248"/>
                    <a:pt x="11497" y="14016"/>
                  </a:cubicBezTo>
                  <a:lnTo>
                    <a:pt x="11497" y="13605"/>
                  </a:lnTo>
                  <a:cubicBezTo>
                    <a:pt x="11497" y="13365"/>
                    <a:pt x="11309" y="13177"/>
                    <a:pt x="11077" y="13177"/>
                  </a:cubicBezTo>
                  <a:lnTo>
                    <a:pt x="9176" y="13177"/>
                  </a:lnTo>
                  <a:lnTo>
                    <a:pt x="9176" y="11600"/>
                  </a:lnTo>
                  <a:lnTo>
                    <a:pt x="13459" y="11600"/>
                  </a:lnTo>
                  <a:cubicBezTo>
                    <a:pt x="14127" y="11600"/>
                    <a:pt x="14667" y="11061"/>
                    <a:pt x="14667" y="10393"/>
                  </a:cubicBezTo>
                  <a:lnTo>
                    <a:pt x="14667" y="1209"/>
                  </a:lnTo>
                  <a:cubicBezTo>
                    <a:pt x="14667" y="540"/>
                    <a:pt x="14127" y="1"/>
                    <a:pt x="13451" y="1"/>
                  </a:cubicBezTo>
                  <a:lnTo>
                    <a:pt x="3204" y="1"/>
                  </a:lnTo>
                  <a:cubicBezTo>
                    <a:pt x="2913" y="1"/>
                    <a:pt x="2913" y="429"/>
                    <a:pt x="3204" y="429"/>
                  </a:cubicBezTo>
                  <a:lnTo>
                    <a:pt x="13459" y="429"/>
                  </a:lnTo>
                  <a:cubicBezTo>
                    <a:pt x="13888" y="429"/>
                    <a:pt x="14239" y="780"/>
                    <a:pt x="14239" y="1209"/>
                  </a:cubicBezTo>
                  <a:lnTo>
                    <a:pt x="14239" y="10393"/>
                  </a:lnTo>
                  <a:cubicBezTo>
                    <a:pt x="14239" y="10821"/>
                    <a:pt x="13888" y="11172"/>
                    <a:pt x="13459" y="11172"/>
                  </a:cubicBezTo>
                  <a:lnTo>
                    <a:pt x="1208" y="11172"/>
                  </a:lnTo>
                  <a:cubicBezTo>
                    <a:pt x="771" y="11172"/>
                    <a:pt x="428" y="10821"/>
                    <a:pt x="428" y="10393"/>
                  </a:cubicBezTo>
                  <a:lnTo>
                    <a:pt x="428" y="1209"/>
                  </a:lnTo>
                  <a:cubicBezTo>
                    <a:pt x="428" y="780"/>
                    <a:pt x="771" y="429"/>
                    <a:pt x="1208" y="429"/>
                  </a:cubicBezTo>
                  <a:lnTo>
                    <a:pt x="2288" y="429"/>
                  </a:lnTo>
                  <a:cubicBezTo>
                    <a:pt x="2570" y="429"/>
                    <a:pt x="2570" y="1"/>
                    <a:pt x="2288"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 name="Google Shape;1979;p70"/>
            <p:cNvSpPr/>
            <p:nvPr/>
          </p:nvSpPr>
          <p:spPr>
            <a:xfrm>
              <a:off x="2816493" y="2311021"/>
              <a:ext cx="341051" cy="262084"/>
            </a:xfrm>
            <a:custGeom>
              <a:avLst/>
              <a:gdLst/>
              <a:ahLst/>
              <a:cxnLst/>
              <a:rect l="l" t="t" r="r" b="b"/>
              <a:pathLst>
                <a:path w="13246" h="10179" extrusionOk="0">
                  <a:moveTo>
                    <a:pt x="3204" y="429"/>
                  </a:moveTo>
                  <a:lnTo>
                    <a:pt x="3204" y="4875"/>
                  </a:lnTo>
                  <a:lnTo>
                    <a:pt x="429" y="4875"/>
                  </a:lnTo>
                  <a:lnTo>
                    <a:pt x="429" y="498"/>
                  </a:lnTo>
                  <a:cubicBezTo>
                    <a:pt x="429" y="463"/>
                    <a:pt x="454" y="429"/>
                    <a:pt x="497" y="429"/>
                  </a:cubicBezTo>
                  <a:close/>
                  <a:moveTo>
                    <a:pt x="6408" y="429"/>
                  </a:moveTo>
                  <a:lnTo>
                    <a:pt x="6408" y="4875"/>
                  </a:lnTo>
                  <a:lnTo>
                    <a:pt x="3633" y="4875"/>
                  </a:lnTo>
                  <a:lnTo>
                    <a:pt x="3633" y="429"/>
                  </a:lnTo>
                  <a:close/>
                  <a:moveTo>
                    <a:pt x="9613" y="429"/>
                  </a:moveTo>
                  <a:lnTo>
                    <a:pt x="9613" y="4875"/>
                  </a:lnTo>
                  <a:lnTo>
                    <a:pt x="6837" y="4875"/>
                  </a:lnTo>
                  <a:lnTo>
                    <a:pt x="6837" y="429"/>
                  </a:lnTo>
                  <a:close/>
                  <a:moveTo>
                    <a:pt x="12753" y="428"/>
                  </a:moveTo>
                  <a:cubicBezTo>
                    <a:pt x="12789" y="428"/>
                    <a:pt x="12817" y="459"/>
                    <a:pt x="12817" y="498"/>
                  </a:cubicBezTo>
                  <a:lnTo>
                    <a:pt x="12817" y="4875"/>
                  </a:lnTo>
                  <a:lnTo>
                    <a:pt x="10041" y="4875"/>
                  </a:lnTo>
                  <a:lnTo>
                    <a:pt x="10041" y="429"/>
                  </a:lnTo>
                  <a:lnTo>
                    <a:pt x="12740" y="429"/>
                  </a:lnTo>
                  <a:cubicBezTo>
                    <a:pt x="12744" y="428"/>
                    <a:pt x="12748" y="428"/>
                    <a:pt x="12753" y="428"/>
                  </a:cubicBezTo>
                  <a:close/>
                  <a:moveTo>
                    <a:pt x="3204" y="5304"/>
                  </a:moveTo>
                  <a:lnTo>
                    <a:pt x="3204" y="9750"/>
                  </a:lnTo>
                  <a:lnTo>
                    <a:pt x="497" y="9750"/>
                  </a:lnTo>
                  <a:cubicBezTo>
                    <a:pt x="454" y="9750"/>
                    <a:pt x="429" y="9716"/>
                    <a:pt x="429" y="9682"/>
                  </a:cubicBezTo>
                  <a:lnTo>
                    <a:pt x="429" y="5304"/>
                  </a:lnTo>
                  <a:close/>
                  <a:moveTo>
                    <a:pt x="6408" y="5304"/>
                  </a:moveTo>
                  <a:lnTo>
                    <a:pt x="6408" y="9750"/>
                  </a:lnTo>
                  <a:lnTo>
                    <a:pt x="3633" y="9750"/>
                  </a:lnTo>
                  <a:lnTo>
                    <a:pt x="3633" y="5304"/>
                  </a:lnTo>
                  <a:close/>
                  <a:moveTo>
                    <a:pt x="12817" y="5304"/>
                  </a:moveTo>
                  <a:lnTo>
                    <a:pt x="12817" y="9682"/>
                  </a:lnTo>
                  <a:cubicBezTo>
                    <a:pt x="12817" y="9716"/>
                    <a:pt x="12782" y="9750"/>
                    <a:pt x="12748" y="9750"/>
                  </a:cubicBezTo>
                  <a:lnTo>
                    <a:pt x="10041" y="9750"/>
                  </a:lnTo>
                  <a:lnTo>
                    <a:pt x="10041" y="5304"/>
                  </a:lnTo>
                  <a:close/>
                  <a:moveTo>
                    <a:pt x="497" y="1"/>
                  </a:moveTo>
                  <a:cubicBezTo>
                    <a:pt x="223" y="1"/>
                    <a:pt x="0" y="223"/>
                    <a:pt x="0" y="498"/>
                  </a:cubicBezTo>
                  <a:lnTo>
                    <a:pt x="0" y="9682"/>
                  </a:lnTo>
                  <a:cubicBezTo>
                    <a:pt x="0" y="9956"/>
                    <a:pt x="223" y="10178"/>
                    <a:pt x="497" y="10178"/>
                  </a:cubicBezTo>
                  <a:lnTo>
                    <a:pt x="8533" y="10178"/>
                  </a:lnTo>
                  <a:cubicBezTo>
                    <a:pt x="8824" y="10178"/>
                    <a:pt x="8824" y="9750"/>
                    <a:pt x="8533" y="9750"/>
                  </a:cubicBezTo>
                  <a:lnTo>
                    <a:pt x="6837" y="9750"/>
                  </a:lnTo>
                  <a:lnTo>
                    <a:pt x="6837" y="5304"/>
                  </a:lnTo>
                  <a:lnTo>
                    <a:pt x="9613" y="5304"/>
                  </a:lnTo>
                  <a:lnTo>
                    <a:pt x="9613" y="9750"/>
                  </a:lnTo>
                  <a:lnTo>
                    <a:pt x="9467" y="9750"/>
                  </a:lnTo>
                  <a:cubicBezTo>
                    <a:pt x="9184" y="9750"/>
                    <a:pt x="9184" y="10178"/>
                    <a:pt x="9467" y="10178"/>
                  </a:cubicBezTo>
                  <a:lnTo>
                    <a:pt x="12740" y="10178"/>
                  </a:lnTo>
                  <a:cubicBezTo>
                    <a:pt x="13022" y="10178"/>
                    <a:pt x="13245" y="9956"/>
                    <a:pt x="13245" y="9682"/>
                  </a:cubicBezTo>
                  <a:lnTo>
                    <a:pt x="13245" y="498"/>
                  </a:lnTo>
                  <a:cubicBezTo>
                    <a:pt x="13245" y="223"/>
                    <a:pt x="13022" y="1"/>
                    <a:pt x="1274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980" name="Google Shape;1980;p70"/>
          <p:cNvSpPr/>
          <p:nvPr/>
        </p:nvSpPr>
        <p:spPr>
          <a:xfrm>
            <a:off x="3439866" y="2876951"/>
            <a:ext cx="375012" cy="377742"/>
          </a:xfrm>
          <a:custGeom>
            <a:avLst/>
            <a:gdLst/>
            <a:ahLst/>
            <a:cxnLst/>
            <a:rect l="l" t="t" r="r" b="b"/>
            <a:pathLst>
              <a:path w="14565" h="14671" extrusionOk="0">
                <a:moveTo>
                  <a:pt x="7025" y="11698"/>
                </a:moveTo>
                <a:lnTo>
                  <a:pt x="7008" y="12289"/>
                </a:lnTo>
                <a:lnTo>
                  <a:pt x="6374" y="11818"/>
                </a:lnTo>
                <a:cubicBezTo>
                  <a:pt x="6588" y="11749"/>
                  <a:pt x="6802" y="11707"/>
                  <a:pt x="7025" y="11698"/>
                </a:cubicBezTo>
                <a:close/>
                <a:moveTo>
                  <a:pt x="6245" y="5263"/>
                </a:moveTo>
                <a:cubicBezTo>
                  <a:pt x="6256" y="5263"/>
                  <a:pt x="6268" y="5264"/>
                  <a:pt x="6280" y="5264"/>
                </a:cubicBezTo>
                <a:lnTo>
                  <a:pt x="7933" y="5264"/>
                </a:lnTo>
                <a:cubicBezTo>
                  <a:pt x="7938" y="5264"/>
                  <a:pt x="7942" y="5264"/>
                  <a:pt x="7946" y="5264"/>
                </a:cubicBezTo>
                <a:cubicBezTo>
                  <a:pt x="8376" y="5264"/>
                  <a:pt x="8686" y="5697"/>
                  <a:pt x="8550" y="6112"/>
                </a:cubicBezTo>
                <a:cubicBezTo>
                  <a:pt x="8490" y="6284"/>
                  <a:pt x="8619" y="6464"/>
                  <a:pt x="8807" y="6464"/>
                </a:cubicBezTo>
                <a:lnTo>
                  <a:pt x="10101" y="6464"/>
                </a:lnTo>
                <a:cubicBezTo>
                  <a:pt x="10538" y="6464"/>
                  <a:pt x="10855" y="6892"/>
                  <a:pt x="10718" y="7312"/>
                </a:cubicBezTo>
                <a:cubicBezTo>
                  <a:pt x="10658" y="7492"/>
                  <a:pt x="10786" y="7672"/>
                  <a:pt x="10975" y="7672"/>
                </a:cubicBezTo>
                <a:lnTo>
                  <a:pt x="11000" y="7672"/>
                </a:lnTo>
                <a:cubicBezTo>
                  <a:pt x="11360" y="7672"/>
                  <a:pt x="11651" y="7954"/>
                  <a:pt x="11651" y="8314"/>
                </a:cubicBezTo>
                <a:cubicBezTo>
                  <a:pt x="11651" y="8674"/>
                  <a:pt x="11360" y="8965"/>
                  <a:pt x="11000" y="8965"/>
                </a:cubicBezTo>
                <a:lnTo>
                  <a:pt x="6708" y="8965"/>
                </a:lnTo>
                <a:cubicBezTo>
                  <a:pt x="6425" y="8965"/>
                  <a:pt x="6425" y="9394"/>
                  <a:pt x="6708" y="9394"/>
                </a:cubicBezTo>
                <a:lnTo>
                  <a:pt x="7085" y="9394"/>
                </a:lnTo>
                <a:lnTo>
                  <a:pt x="7034" y="11278"/>
                </a:lnTo>
                <a:cubicBezTo>
                  <a:pt x="6700" y="11287"/>
                  <a:pt x="6365" y="11355"/>
                  <a:pt x="6066" y="11484"/>
                </a:cubicBezTo>
                <a:cubicBezTo>
                  <a:pt x="5817" y="11587"/>
                  <a:pt x="5774" y="11921"/>
                  <a:pt x="5989" y="12084"/>
                </a:cubicBezTo>
                <a:lnTo>
                  <a:pt x="6991" y="12812"/>
                </a:lnTo>
                <a:lnTo>
                  <a:pt x="6991" y="12915"/>
                </a:lnTo>
                <a:cubicBezTo>
                  <a:pt x="6545" y="13017"/>
                  <a:pt x="6134" y="13223"/>
                  <a:pt x="5791" y="13523"/>
                </a:cubicBezTo>
                <a:lnTo>
                  <a:pt x="5140" y="13523"/>
                </a:lnTo>
                <a:lnTo>
                  <a:pt x="5020" y="9394"/>
                </a:lnTo>
                <a:lnTo>
                  <a:pt x="5791" y="9394"/>
                </a:lnTo>
                <a:cubicBezTo>
                  <a:pt x="6074" y="9394"/>
                  <a:pt x="6074" y="8965"/>
                  <a:pt x="5791" y="8965"/>
                </a:cubicBezTo>
                <a:lnTo>
                  <a:pt x="4883" y="8965"/>
                </a:lnTo>
                <a:cubicBezTo>
                  <a:pt x="4524" y="8965"/>
                  <a:pt x="4232" y="8665"/>
                  <a:pt x="4241" y="8305"/>
                </a:cubicBezTo>
                <a:cubicBezTo>
                  <a:pt x="4241" y="7954"/>
                  <a:pt x="4524" y="7663"/>
                  <a:pt x="4883" y="7663"/>
                </a:cubicBezTo>
                <a:lnTo>
                  <a:pt x="5911" y="7663"/>
                </a:lnTo>
                <a:cubicBezTo>
                  <a:pt x="6100" y="7663"/>
                  <a:pt x="6228" y="7483"/>
                  <a:pt x="6168" y="7312"/>
                </a:cubicBezTo>
                <a:cubicBezTo>
                  <a:pt x="6126" y="7166"/>
                  <a:pt x="6126" y="7012"/>
                  <a:pt x="6186" y="6866"/>
                </a:cubicBezTo>
                <a:cubicBezTo>
                  <a:pt x="6246" y="6729"/>
                  <a:pt x="6177" y="6566"/>
                  <a:pt x="6040" y="6506"/>
                </a:cubicBezTo>
                <a:cubicBezTo>
                  <a:pt x="5357" y="6262"/>
                  <a:pt x="5545" y="5263"/>
                  <a:pt x="6245" y="5263"/>
                </a:cubicBezTo>
                <a:close/>
                <a:moveTo>
                  <a:pt x="2947" y="13943"/>
                </a:moveTo>
                <a:lnTo>
                  <a:pt x="2939" y="14243"/>
                </a:lnTo>
                <a:lnTo>
                  <a:pt x="428" y="14243"/>
                </a:lnTo>
                <a:lnTo>
                  <a:pt x="428" y="13943"/>
                </a:lnTo>
                <a:close/>
                <a:moveTo>
                  <a:pt x="5397" y="13943"/>
                </a:moveTo>
                <a:cubicBezTo>
                  <a:pt x="5355" y="14011"/>
                  <a:pt x="5303" y="14080"/>
                  <a:pt x="5260" y="14148"/>
                </a:cubicBezTo>
                <a:cubicBezTo>
                  <a:pt x="5243" y="14183"/>
                  <a:pt x="5235" y="14208"/>
                  <a:pt x="5226" y="14243"/>
                </a:cubicBezTo>
                <a:lnTo>
                  <a:pt x="5166" y="14243"/>
                </a:lnTo>
                <a:lnTo>
                  <a:pt x="5158" y="13943"/>
                </a:lnTo>
                <a:close/>
                <a:moveTo>
                  <a:pt x="8610" y="9385"/>
                </a:moveTo>
                <a:lnTo>
                  <a:pt x="8747" y="14243"/>
                </a:lnTo>
                <a:lnTo>
                  <a:pt x="7376" y="14243"/>
                </a:lnTo>
                <a:lnTo>
                  <a:pt x="7513" y="9385"/>
                </a:lnTo>
                <a:close/>
                <a:moveTo>
                  <a:pt x="9998" y="10036"/>
                </a:moveTo>
                <a:lnTo>
                  <a:pt x="9998" y="12024"/>
                </a:lnTo>
                <a:cubicBezTo>
                  <a:pt x="9998" y="12198"/>
                  <a:pt x="10141" y="12317"/>
                  <a:pt x="10291" y="12317"/>
                </a:cubicBezTo>
                <a:cubicBezTo>
                  <a:pt x="10356" y="12317"/>
                  <a:pt x="10421" y="12295"/>
                  <a:pt x="10478" y="12246"/>
                </a:cubicBezTo>
                <a:cubicBezTo>
                  <a:pt x="10546" y="12186"/>
                  <a:pt x="10589" y="12152"/>
                  <a:pt x="10606" y="12135"/>
                </a:cubicBezTo>
                <a:cubicBezTo>
                  <a:pt x="11002" y="11847"/>
                  <a:pt x="11476" y="11696"/>
                  <a:pt x="11954" y="11696"/>
                </a:cubicBezTo>
                <a:cubicBezTo>
                  <a:pt x="12201" y="11696"/>
                  <a:pt x="12449" y="11736"/>
                  <a:pt x="12688" y="11818"/>
                </a:cubicBezTo>
                <a:lnTo>
                  <a:pt x="11403" y="12760"/>
                </a:lnTo>
                <a:cubicBezTo>
                  <a:pt x="11189" y="12915"/>
                  <a:pt x="11292" y="13266"/>
                  <a:pt x="11566" y="13266"/>
                </a:cubicBezTo>
                <a:cubicBezTo>
                  <a:pt x="12285" y="13292"/>
                  <a:pt x="12954" y="13651"/>
                  <a:pt x="13365" y="14243"/>
                </a:cubicBezTo>
                <a:lnTo>
                  <a:pt x="9176" y="14243"/>
                </a:lnTo>
                <a:lnTo>
                  <a:pt x="9098" y="11338"/>
                </a:lnTo>
                <a:cubicBezTo>
                  <a:pt x="9236" y="10807"/>
                  <a:pt x="9552" y="10353"/>
                  <a:pt x="9998" y="10036"/>
                </a:cubicBezTo>
                <a:close/>
                <a:moveTo>
                  <a:pt x="14136" y="13943"/>
                </a:moveTo>
                <a:lnTo>
                  <a:pt x="14136" y="14243"/>
                </a:lnTo>
                <a:lnTo>
                  <a:pt x="13862" y="14243"/>
                </a:lnTo>
                <a:cubicBezTo>
                  <a:pt x="13853" y="14208"/>
                  <a:pt x="13836" y="14183"/>
                  <a:pt x="13819" y="14148"/>
                </a:cubicBezTo>
                <a:cubicBezTo>
                  <a:pt x="13776" y="14080"/>
                  <a:pt x="13733" y="14011"/>
                  <a:pt x="13682" y="13943"/>
                </a:cubicBezTo>
                <a:close/>
                <a:moveTo>
                  <a:pt x="6982" y="13360"/>
                </a:moveTo>
                <a:lnTo>
                  <a:pt x="6957" y="14251"/>
                </a:lnTo>
                <a:lnTo>
                  <a:pt x="5714" y="14251"/>
                </a:lnTo>
                <a:cubicBezTo>
                  <a:pt x="6014" y="13814"/>
                  <a:pt x="6468" y="13497"/>
                  <a:pt x="6982" y="13360"/>
                </a:cubicBezTo>
                <a:close/>
                <a:moveTo>
                  <a:pt x="4525" y="0"/>
                </a:moveTo>
                <a:cubicBezTo>
                  <a:pt x="4470" y="0"/>
                  <a:pt x="4414" y="15"/>
                  <a:pt x="4361" y="47"/>
                </a:cubicBezTo>
                <a:cubicBezTo>
                  <a:pt x="3753" y="415"/>
                  <a:pt x="3358" y="1049"/>
                  <a:pt x="3290" y="1752"/>
                </a:cubicBezTo>
                <a:cubicBezTo>
                  <a:pt x="2930" y="1527"/>
                  <a:pt x="2521" y="1413"/>
                  <a:pt x="2110" y="1413"/>
                </a:cubicBezTo>
                <a:cubicBezTo>
                  <a:pt x="1816" y="1413"/>
                  <a:pt x="1521" y="1471"/>
                  <a:pt x="1242" y="1589"/>
                </a:cubicBezTo>
                <a:cubicBezTo>
                  <a:pt x="1011" y="1683"/>
                  <a:pt x="977" y="1992"/>
                  <a:pt x="1174" y="2146"/>
                </a:cubicBezTo>
                <a:lnTo>
                  <a:pt x="2005" y="2745"/>
                </a:lnTo>
                <a:cubicBezTo>
                  <a:pt x="1405" y="2882"/>
                  <a:pt x="882" y="3251"/>
                  <a:pt x="566" y="3773"/>
                </a:cubicBezTo>
                <a:cubicBezTo>
                  <a:pt x="437" y="3988"/>
                  <a:pt x="591" y="4262"/>
                  <a:pt x="840" y="4262"/>
                </a:cubicBezTo>
                <a:lnTo>
                  <a:pt x="2296" y="4262"/>
                </a:lnTo>
                <a:cubicBezTo>
                  <a:pt x="2579" y="4262"/>
                  <a:pt x="2579" y="3833"/>
                  <a:pt x="2296" y="3833"/>
                </a:cubicBezTo>
                <a:lnTo>
                  <a:pt x="1045" y="3833"/>
                </a:lnTo>
                <a:cubicBezTo>
                  <a:pt x="1371" y="3405"/>
                  <a:pt x="1868" y="3148"/>
                  <a:pt x="2399" y="3131"/>
                </a:cubicBezTo>
                <a:cubicBezTo>
                  <a:pt x="2664" y="3122"/>
                  <a:pt x="2767" y="2780"/>
                  <a:pt x="2562" y="2625"/>
                </a:cubicBezTo>
                <a:lnTo>
                  <a:pt x="1594" y="1914"/>
                </a:lnTo>
                <a:cubicBezTo>
                  <a:pt x="1758" y="1867"/>
                  <a:pt x="1927" y="1844"/>
                  <a:pt x="2096" y="1844"/>
                </a:cubicBezTo>
                <a:cubicBezTo>
                  <a:pt x="2481" y="1844"/>
                  <a:pt x="2863" y="1965"/>
                  <a:pt x="3179" y="2197"/>
                </a:cubicBezTo>
                <a:cubicBezTo>
                  <a:pt x="3187" y="2206"/>
                  <a:pt x="3213" y="2223"/>
                  <a:pt x="3256" y="2257"/>
                </a:cubicBezTo>
                <a:cubicBezTo>
                  <a:pt x="3308" y="2302"/>
                  <a:pt x="3370" y="2322"/>
                  <a:pt x="3430" y="2322"/>
                </a:cubicBezTo>
                <a:cubicBezTo>
                  <a:pt x="3576" y="2322"/>
                  <a:pt x="3716" y="2204"/>
                  <a:pt x="3710" y="2034"/>
                </a:cubicBezTo>
                <a:lnTo>
                  <a:pt x="3710" y="1974"/>
                </a:lnTo>
                <a:cubicBezTo>
                  <a:pt x="3701" y="1409"/>
                  <a:pt x="3958" y="878"/>
                  <a:pt x="4412" y="527"/>
                </a:cubicBezTo>
                <a:lnTo>
                  <a:pt x="4412" y="2069"/>
                </a:lnTo>
                <a:cubicBezTo>
                  <a:pt x="4406" y="2237"/>
                  <a:pt x="4543" y="2350"/>
                  <a:pt x="4687" y="2350"/>
                </a:cubicBezTo>
                <a:cubicBezTo>
                  <a:pt x="4749" y="2350"/>
                  <a:pt x="4812" y="2329"/>
                  <a:pt x="4866" y="2283"/>
                </a:cubicBezTo>
                <a:cubicBezTo>
                  <a:pt x="4918" y="2231"/>
                  <a:pt x="4952" y="2214"/>
                  <a:pt x="4969" y="2197"/>
                </a:cubicBezTo>
                <a:cubicBezTo>
                  <a:pt x="5281" y="1967"/>
                  <a:pt x="5658" y="1847"/>
                  <a:pt x="6038" y="1847"/>
                </a:cubicBezTo>
                <a:cubicBezTo>
                  <a:pt x="6211" y="1847"/>
                  <a:pt x="6385" y="1872"/>
                  <a:pt x="6554" y="1923"/>
                </a:cubicBezTo>
                <a:lnTo>
                  <a:pt x="5577" y="2643"/>
                </a:lnTo>
                <a:cubicBezTo>
                  <a:pt x="5363" y="2788"/>
                  <a:pt x="5466" y="3122"/>
                  <a:pt x="5732" y="3131"/>
                </a:cubicBezTo>
                <a:cubicBezTo>
                  <a:pt x="6271" y="3148"/>
                  <a:pt x="6777" y="3405"/>
                  <a:pt x="7111" y="3842"/>
                </a:cubicBezTo>
                <a:lnTo>
                  <a:pt x="3213" y="3842"/>
                </a:lnTo>
                <a:cubicBezTo>
                  <a:pt x="2930" y="3842"/>
                  <a:pt x="2930" y="4270"/>
                  <a:pt x="3213" y="4270"/>
                </a:cubicBezTo>
                <a:lnTo>
                  <a:pt x="3221" y="4270"/>
                </a:lnTo>
                <a:lnTo>
                  <a:pt x="2999" y="12024"/>
                </a:lnTo>
                <a:cubicBezTo>
                  <a:pt x="2999" y="12144"/>
                  <a:pt x="3084" y="12246"/>
                  <a:pt x="3204" y="12246"/>
                </a:cubicBezTo>
                <a:lnTo>
                  <a:pt x="3213" y="12246"/>
                </a:lnTo>
                <a:cubicBezTo>
                  <a:pt x="3333" y="12246"/>
                  <a:pt x="3427" y="12152"/>
                  <a:pt x="3427" y="12041"/>
                </a:cubicBezTo>
                <a:lnTo>
                  <a:pt x="3650" y="4270"/>
                </a:lnTo>
                <a:lnTo>
                  <a:pt x="4446" y="4270"/>
                </a:lnTo>
                <a:lnTo>
                  <a:pt x="4532" y="7295"/>
                </a:lnTo>
                <a:cubicBezTo>
                  <a:pt x="3521" y="7620"/>
                  <a:pt x="3564" y="9077"/>
                  <a:pt x="4592" y="9342"/>
                </a:cubicBezTo>
                <a:lnTo>
                  <a:pt x="4729" y="14243"/>
                </a:lnTo>
                <a:lnTo>
                  <a:pt x="3367" y="14243"/>
                </a:lnTo>
                <a:lnTo>
                  <a:pt x="3401" y="12906"/>
                </a:lnTo>
                <a:cubicBezTo>
                  <a:pt x="3406" y="12762"/>
                  <a:pt x="3296" y="12686"/>
                  <a:pt x="3186" y="12686"/>
                </a:cubicBezTo>
                <a:cubicBezTo>
                  <a:pt x="3082" y="12686"/>
                  <a:pt x="2977" y="12755"/>
                  <a:pt x="2973" y="12897"/>
                </a:cubicBezTo>
                <a:lnTo>
                  <a:pt x="2956" y="13514"/>
                </a:lnTo>
                <a:lnTo>
                  <a:pt x="368" y="13514"/>
                </a:lnTo>
                <a:cubicBezTo>
                  <a:pt x="163" y="13514"/>
                  <a:pt x="0" y="13677"/>
                  <a:pt x="0" y="13883"/>
                </a:cubicBezTo>
                <a:lnTo>
                  <a:pt x="0" y="14311"/>
                </a:lnTo>
                <a:cubicBezTo>
                  <a:pt x="0" y="14508"/>
                  <a:pt x="163" y="14671"/>
                  <a:pt x="368" y="14671"/>
                </a:cubicBezTo>
                <a:lnTo>
                  <a:pt x="14204" y="14671"/>
                </a:lnTo>
                <a:cubicBezTo>
                  <a:pt x="14402" y="14671"/>
                  <a:pt x="14564" y="14508"/>
                  <a:pt x="14564" y="14311"/>
                </a:cubicBezTo>
                <a:lnTo>
                  <a:pt x="14564" y="13883"/>
                </a:lnTo>
                <a:cubicBezTo>
                  <a:pt x="14564" y="13677"/>
                  <a:pt x="14402" y="13514"/>
                  <a:pt x="14196" y="13514"/>
                </a:cubicBezTo>
                <a:lnTo>
                  <a:pt x="13288" y="13514"/>
                </a:lnTo>
                <a:cubicBezTo>
                  <a:pt x="12911" y="13189"/>
                  <a:pt x="12448" y="12966"/>
                  <a:pt x="11960" y="12880"/>
                </a:cubicBezTo>
                <a:lnTo>
                  <a:pt x="13065" y="12075"/>
                </a:lnTo>
                <a:cubicBezTo>
                  <a:pt x="13288" y="11912"/>
                  <a:pt x="13245" y="11578"/>
                  <a:pt x="12996" y="11475"/>
                </a:cubicBezTo>
                <a:cubicBezTo>
                  <a:pt x="12660" y="11336"/>
                  <a:pt x="12304" y="11267"/>
                  <a:pt x="11950" y="11267"/>
                </a:cubicBezTo>
                <a:cubicBezTo>
                  <a:pt x="11413" y="11267"/>
                  <a:pt x="10881" y="11426"/>
                  <a:pt x="10426" y="11741"/>
                </a:cubicBezTo>
                <a:lnTo>
                  <a:pt x="10426" y="9882"/>
                </a:lnTo>
                <a:cubicBezTo>
                  <a:pt x="10426" y="9681"/>
                  <a:pt x="10259" y="9534"/>
                  <a:pt x="10078" y="9534"/>
                </a:cubicBezTo>
                <a:cubicBezTo>
                  <a:pt x="10020" y="9534"/>
                  <a:pt x="9960" y="9549"/>
                  <a:pt x="9904" y="9582"/>
                </a:cubicBezTo>
                <a:cubicBezTo>
                  <a:pt x="9570" y="9788"/>
                  <a:pt x="9287" y="10053"/>
                  <a:pt x="9073" y="10379"/>
                </a:cubicBezTo>
                <a:lnTo>
                  <a:pt x="9038" y="9385"/>
                </a:lnTo>
                <a:lnTo>
                  <a:pt x="11009" y="9385"/>
                </a:lnTo>
                <a:cubicBezTo>
                  <a:pt x="11035" y="9387"/>
                  <a:pt x="11061" y="9388"/>
                  <a:pt x="11087" y="9388"/>
                </a:cubicBezTo>
                <a:cubicBezTo>
                  <a:pt x="11645" y="9388"/>
                  <a:pt x="12116" y="8956"/>
                  <a:pt x="12157" y="8391"/>
                </a:cubicBezTo>
                <a:cubicBezTo>
                  <a:pt x="12208" y="7800"/>
                  <a:pt x="11763" y="7286"/>
                  <a:pt x="11172" y="7243"/>
                </a:cubicBezTo>
                <a:cubicBezTo>
                  <a:pt x="11257" y="6592"/>
                  <a:pt x="10752" y="6027"/>
                  <a:pt x="10101" y="6027"/>
                </a:cubicBezTo>
                <a:lnTo>
                  <a:pt x="9004" y="6027"/>
                </a:lnTo>
                <a:cubicBezTo>
                  <a:pt x="9073" y="5384"/>
                  <a:pt x="8576" y="4827"/>
                  <a:pt x="7933" y="4827"/>
                </a:cubicBezTo>
                <a:lnTo>
                  <a:pt x="6288" y="4827"/>
                </a:lnTo>
                <a:cubicBezTo>
                  <a:pt x="6282" y="4827"/>
                  <a:pt x="6276" y="4827"/>
                  <a:pt x="6269" y="4827"/>
                </a:cubicBezTo>
                <a:cubicBezTo>
                  <a:pt x="5170" y="4827"/>
                  <a:pt x="4778" y="6295"/>
                  <a:pt x="5749" y="6832"/>
                </a:cubicBezTo>
                <a:cubicBezTo>
                  <a:pt x="5714" y="6960"/>
                  <a:pt x="5706" y="7098"/>
                  <a:pt x="5723" y="7226"/>
                </a:cubicBezTo>
                <a:lnTo>
                  <a:pt x="4969" y="7226"/>
                </a:lnTo>
                <a:lnTo>
                  <a:pt x="4883" y="4262"/>
                </a:lnTo>
                <a:lnTo>
                  <a:pt x="7325" y="4262"/>
                </a:lnTo>
                <a:cubicBezTo>
                  <a:pt x="7573" y="4262"/>
                  <a:pt x="7728" y="3988"/>
                  <a:pt x="7599" y="3773"/>
                </a:cubicBezTo>
                <a:cubicBezTo>
                  <a:pt x="7282" y="3242"/>
                  <a:pt x="6760" y="2874"/>
                  <a:pt x="6151" y="2745"/>
                </a:cubicBezTo>
                <a:lnTo>
                  <a:pt x="6982" y="2137"/>
                </a:lnTo>
                <a:cubicBezTo>
                  <a:pt x="7179" y="1992"/>
                  <a:pt x="7145" y="1683"/>
                  <a:pt x="6914" y="1580"/>
                </a:cubicBezTo>
                <a:cubicBezTo>
                  <a:pt x="6637" y="1465"/>
                  <a:pt x="6345" y="1408"/>
                  <a:pt x="6054" y="1408"/>
                </a:cubicBezTo>
                <a:cubicBezTo>
                  <a:pt x="5633" y="1408"/>
                  <a:pt x="5214" y="1527"/>
                  <a:pt x="4849" y="1760"/>
                </a:cubicBezTo>
                <a:lnTo>
                  <a:pt x="4849" y="321"/>
                </a:lnTo>
                <a:cubicBezTo>
                  <a:pt x="4843" y="134"/>
                  <a:pt x="4691" y="0"/>
                  <a:pt x="4525"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 name="Google Shape;1981;p70"/>
          <p:cNvSpPr/>
          <p:nvPr/>
        </p:nvSpPr>
        <p:spPr>
          <a:xfrm>
            <a:off x="2164592" y="2321398"/>
            <a:ext cx="377510" cy="314583"/>
          </a:xfrm>
          <a:custGeom>
            <a:avLst/>
            <a:gdLst/>
            <a:ahLst/>
            <a:cxnLst/>
            <a:rect l="l" t="t" r="r" b="b"/>
            <a:pathLst>
              <a:path w="14662" h="12218" extrusionOk="0">
                <a:moveTo>
                  <a:pt x="4762" y="465"/>
                </a:moveTo>
                <a:cubicBezTo>
                  <a:pt x="5126" y="465"/>
                  <a:pt x="5490" y="664"/>
                  <a:pt x="5658" y="1063"/>
                </a:cubicBezTo>
                <a:cubicBezTo>
                  <a:pt x="5724" y="1215"/>
                  <a:pt x="5877" y="1311"/>
                  <a:pt x="6038" y="1311"/>
                </a:cubicBezTo>
                <a:cubicBezTo>
                  <a:pt x="6086" y="1311"/>
                  <a:pt x="6134" y="1303"/>
                  <a:pt x="6180" y="1285"/>
                </a:cubicBezTo>
                <a:cubicBezTo>
                  <a:pt x="6288" y="1247"/>
                  <a:pt x="6397" y="1229"/>
                  <a:pt x="6504" y="1229"/>
                </a:cubicBezTo>
                <a:cubicBezTo>
                  <a:pt x="7016" y="1229"/>
                  <a:pt x="7474" y="1642"/>
                  <a:pt x="7474" y="2202"/>
                </a:cubicBezTo>
                <a:lnTo>
                  <a:pt x="7474" y="3796"/>
                </a:lnTo>
                <a:cubicBezTo>
                  <a:pt x="7474" y="3915"/>
                  <a:pt x="7448" y="4035"/>
                  <a:pt x="7405" y="4155"/>
                </a:cubicBezTo>
                <a:lnTo>
                  <a:pt x="5598" y="4155"/>
                </a:lnTo>
                <a:cubicBezTo>
                  <a:pt x="5555" y="4035"/>
                  <a:pt x="5529" y="3915"/>
                  <a:pt x="5538" y="3796"/>
                </a:cubicBezTo>
                <a:lnTo>
                  <a:pt x="5538" y="3658"/>
                </a:lnTo>
                <a:cubicBezTo>
                  <a:pt x="5538" y="3521"/>
                  <a:pt x="5478" y="3401"/>
                  <a:pt x="5375" y="3324"/>
                </a:cubicBezTo>
                <a:cubicBezTo>
                  <a:pt x="5302" y="3270"/>
                  <a:pt x="5212" y="3241"/>
                  <a:pt x="5120" y="3241"/>
                </a:cubicBezTo>
                <a:cubicBezTo>
                  <a:pt x="5082" y="3241"/>
                  <a:pt x="5044" y="3246"/>
                  <a:pt x="5006" y="3256"/>
                </a:cubicBezTo>
                <a:cubicBezTo>
                  <a:pt x="4928" y="3274"/>
                  <a:pt x="4848" y="3283"/>
                  <a:pt x="4768" y="3283"/>
                </a:cubicBezTo>
                <a:cubicBezTo>
                  <a:pt x="4655" y="3283"/>
                  <a:pt x="4542" y="3265"/>
                  <a:pt x="4432" y="3230"/>
                </a:cubicBezTo>
                <a:cubicBezTo>
                  <a:pt x="4386" y="3213"/>
                  <a:pt x="4339" y="3205"/>
                  <a:pt x="4292" y="3205"/>
                </a:cubicBezTo>
                <a:cubicBezTo>
                  <a:pt x="4130" y="3205"/>
                  <a:pt x="3976" y="3302"/>
                  <a:pt x="3910" y="3461"/>
                </a:cubicBezTo>
                <a:cubicBezTo>
                  <a:pt x="3750" y="3846"/>
                  <a:pt x="3384" y="4055"/>
                  <a:pt x="3013" y="4055"/>
                </a:cubicBezTo>
                <a:cubicBezTo>
                  <a:pt x="2747" y="4055"/>
                  <a:pt x="2479" y="3947"/>
                  <a:pt x="2282" y="3718"/>
                </a:cubicBezTo>
                <a:cubicBezTo>
                  <a:pt x="2201" y="3631"/>
                  <a:pt x="2087" y="3579"/>
                  <a:pt x="1969" y="3579"/>
                </a:cubicBezTo>
                <a:cubicBezTo>
                  <a:pt x="1914" y="3579"/>
                  <a:pt x="1857" y="3591"/>
                  <a:pt x="1802" y="3616"/>
                </a:cubicBezTo>
                <a:cubicBezTo>
                  <a:pt x="1682" y="3667"/>
                  <a:pt x="1554" y="3693"/>
                  <a:pt x="1425" y="3693"/>
                </a:cubicBezTo>
                <a:cubicBezTo>
                  <a:pt x="826" y="3693"/>
                  <a:pt x="363" y="3153"/>
                  <a:pt x="466" y="2553"/>
                </a:cubicBezTo>
                <a:cubicBezTo>
                  <a:pt x="549" y="2076"/>
                  <a:pt x="961" y="1750"/>
                  <a:pt x="1419" y="1750"/>
                </a:cubicBezTo>
                <a:cubicBezTo>
                  <a:pt x="1528" y="1750"/>
                  <a:pt x="1640" y="1768"/>
                  <a:pt x="1751" y="1808"/>
                </a:cubicBezTo>
                <a:cubicBezTo>
                  <a:pt x="1793" y="1823"/>
                  <a:pt x="1836" y="1830"/>
                  <a:pt x="1880" y="1830"/>
                </a:cubicBezTo>
                <a:cubicBezTo>
                  <a:pt x="2013" y="1830"/>
                  <a:pt x="2144" y="1764"/>
                  <a:pt x="2222" y="1654"/>
                </a:cubicBezTo>
                <a:cubicBezTo>
                  <a:pt x="2406" y="1380"/>
                  <a:pt x="2709" y="1230"/>
                  <a:pt x="3021" y="1230"/>
                </a:cubicBezTo>
                <a:cubicBezTo>
                  <a:pt x="3129" y="1230"/>
                  <a:pt x="3238" y="1248"/>
                  <a:pt x="3344" y="1285"/>
                </a:cubicBezTo>
                <a:cubicBezTo>
                  <a:pt x="3391" y="1303"/>
                  <a:pt x="3439" y="1311"/>
                  <a:pt x="3486" y="1311"/>
                </a:cubicBezTo>
                <a:cubicBezTo>
                  <a:pt x="3647" y="1311"/>
                  <a:pt x="3801" y="1215"/>
                  <a:pt x="3867" y="1063"/>
                </a:cubicBezTo>
                <a:cubicBezTo>
                  <a:pt x="4034" y="664"/>
                  <a:pt x="4398" y="465"/>
                  <a:pt x="4762" y="465"/>
                </a:cubicBezTo>
                <a:close/>
                <a:moveTo>
                  <a:pt x="9521" y="431"/>
                </a:moveTo>
                <a:cubicBezTo>
                  <a:pt x="9888" y="431"/>
                  <a:pt x="10254" y="630"/>
                  <a:pt x="10421" y="1028"/>
                </a:cubicBezTo>
                <a:cubicBezTo>
                  <a:pt x="10482" y="1184"/>
                  <a:pt x="10639" y="1281"/>
                  <a:pt x="10804" y="1281"/>
                </a:cubicBezTo>
                <a:cubicBezTo>
                  <a:pt x="10847" y="1281"/>
                  <a:pt x="10892" y="1274"/>
                  <a:pt x="10935" y="1260"/>
                </a:cubicBezTo>
                <a:cubicBezTo>
                  <a:pt x="11046" y="1219"/>
                  <a:pt x="11159" y="1200"/>
                  <a:pt x="11269" y="1200"/>
                </a:cubicBezTo>
                <a:cubicBezTo>
                  <a:pt x="11783" y="1200"/>
                  <a:pt x="12237" y="1617"/>
                  <a:pt x="12237" y="2168"/>
                </a:cubicBezTo>
                <a:lnTo>
                  <a:pt x="12237" y="3770"/>
                </a:lnTo>
                <a:cubicBezTo>
                  <a:pt x="12237" y="3898"/>
                  <a:pt x="12203" y="4035"/>
                  <a:pt x="12151" y="4155"/>
                </a:cubicBezTo>
                <a:lnTo>
                  <a:pt x="10378" y="4155"/>
                </a:lnTo>
                <a:cubicBezTo>
                  <a:pt x="10327" y="4035"/>
                  <a:pt x="10301" y="3898"/>
                  <a:pt x="10301" y="3770"/>
                </a:cubicBezTo>
                <a:lnTo>
                  <a:pt x="10301" y="3633"/>
                </a:lnTo>
                <a:cubicBezTo>
                  <a:pt x="10301" y="3504"/>
                  <a:pt x="10241" y="3376"/>
                  <a:pt x="10138" y="3299"/>
                </a:cubicBezTo>
                <a:cubicBezTo>
                  <a:pt x="10065" y="3244"/>
                  <a:pt x="9975" y="3215"/>
                  <a:pt x="9886" y="3215"/>
                </a:cubicBezTo>
                <a:cubicBezTo>
                  <a:pt x="9850" y="3215"/>
                  <a:pt x="9813" y="3220"/>
                  <a:pt x="9778" y="3230"/>
                </a:cubicBezTo>
                <a:cubicBezTo>
                  <a:pt x="9700" y="3248"/>
                  <a:pt x="9618" y="3257"/>
                  <a:pt x="9537" y="3257"/>
                </a:cubicBezTo>
                <a:cubicBezTo>
                  <a:pt x="9423" y="3257"/>
                  <a:pt x="9309" y="3239"/>
                  <a:pt x="9204" y="3204"/>
                </a:cubicBezTo>
                <a:cubicBezTo>
                  <a:pt x="9156" y="3187"/>
                  <a:pt x="9107" y="3179"/>
                  <a:pt x="9060" y="3179"/>
                </a:cubicBezTo>
                <a:cubicBezTo>
                  <a:pt x="8897" y="3179"/>
                  <a:pt x="8748" y="3276"/>
                  <a:pt x="8682" y="3436"/>
                </a:cubicBezTo>
                <a:cubicBezTo>
                  <a:pt x="8665" y="3470"/>
                  <a:pt x="8647" y="3504"/>
                  <a:pt x="8630" y="3539"/>
                </a:cubicBezTo>
                <a:cubicBezTo>
                  <a:pt x="8530" y="3709"/>
                  <a:pt x="8676" y="3863"/>
                  <a:pt x="8822" y="3863"/>
                </a:cubicBezTo>
                <a:cubicBezTo>
                  <a:pt x="8889" y="3863"/>
                  <a:pt x="8956" y="3831"/>
                  <a:pt x="8999" y="3753"/>
                </a:cubicBezTo>
                <a:cubicBezTo>
                  <a:pt x="9024" y="3710"/>
                  <a:pt x="9050" y="3658"/>
                  <a:pt x="9067" y="3616"/>
                </a:cubicBezTo>
                <a:cubicBezTo>
                  <a:pt x="9222" y="3666"/>
                  <a:pt x="9380" y="3692"/>
                  <a:pt x="9537" y="3692"/>
                </a:cubicBezTo>
                <a:cubicBezTo>
                  <a:pt x="9649" y="3692"/>
                  <a:pt x="9762" y="3679"/>
                  <a:pt x="9873" y="3650"/>
                </a:cubicBezTo>
                <a:lnTo>
                  <a:pt x="9873" y="3770"/>
                </a:lnTo>
                <a:cubicBezTo>
                  <a:pt x="9873" y="3898"/>
                  <a:pt x="9890" y="4027"/>
                  <a:pt x="9933" y="4155"/>
                </a:cubicBezTo>
                <a:lnTo>
                  <a:pt x="9684" y="4155"/>
                </a:lnTo>
                <a:cubicBezTo>
                  <a:pt x="9427" y="4155"/>
                  <a:pt x="9221" y="4361"/>
                  <a:pt x="9221" y="4609"/>
                </a:cubicBezTo>
                <a:lnTo>
                  <a:pt x="9221" y="5817"/>
                </a:lnTo>
                <a:cubicBezTo>
                  <a:pt x="9221" y="6528"/>
                  <a:pt x="9119" y="7231"/>
                  <a:pt x="8922" y="7908"/>
                </a:cubicBezTo>
                <a:lnTo>
                  <a:pt x="8904" y="7985"/>
                </a:lnTo>
                <a:lnTo>
                  <a:pt x="8879" y="7908"/>
                </a:lnTo>
                <a:cubicBezTo>
                  <a:pt x="8682" y="7231"/>
                  <a:pt x="8579" y="6528"/>
                  <a:pt x="8579" y="5817"/>
                </a:cubicBezTo>
                <a:lnTo>
                  <a:pt x="8579" y="4609"/>
                </a:lnTo>
                <a:cubicBezTo>
                  <a:pt x="8579" y="4361"/>
                  <a:pt x="8373" y="4155"/>
                  <a:pt x="8125" y="4155"/>
                </a:cubicBezTo>
                <a:lnTo>
                  <a:pt x="7851" y="4155"/>
                </a:lnTo>
                <a:cubicBezTo>
                  <a:pt x="7885" y="4035"/>
                  <a:pt x="7902" y="3915"/>
                  <a:pt x="7902" y="3796"/>
                </a:cubicBezTo>
                <a:lnTo>
                  <a:pt x="7902" y="2202"/>
                </a:lnTo>
                <a:cubicBezTo>
                  <a:pt x="7902" y="1842"/>
                  <a:pt x="7765" y="1500"/>
                  <a:pt x="7517" y="1234"/>
                </a:cubicBezTo>
                <a:cubicBezTo>
                  <a:pt x="7602" y="1208"/>
                  <a:pt x="7688" y="1200"/>
                  <a:pt x="7782" y="1200"/>
                </a:cubicBezTo>
                <a:cubicBezTo>
                  <a:pt x="7894" y="1200"/>
                  <a:pt x="7996" y="1217"/>
                  <a:pt x="8108" y="1260"/>
                </a:cubicBezTo>
                <a:cubicBezTo>
                  <a:pt x="8151" y="1274"/>
                  <a:pt x="8195" y="1281"/>
                  <a:pt x="8238" y="1281"/>
                </a:cubicBezTo>
                <a:cubicBezTo>
                  <a:pt x="8401" y="1281"/>
                  <a:pt x="8554" y="1184"/>
                  <a:pt x="8622" y="1028"/>
                </a:cubicBezTo>
                <a:cubicBezTo>
                  <a:pt x="8789" y="630"/>
                  <a:pt x="9155" y="431"/>
                  <a:pt x="9521" y="431"/>
                </a:cubicBezTo>
                <a:close/>
                <a:moveTo>
                  <a:pt x="12880" y="4575"/>
                </a:moveTo>
                <a:cubicBezTo>
                  <a:pt x="12897" y="4575"/>
                  <a:pt x="12914" y="4592"/>
                  <a:pt x="12914" y="4609"/>
                </a:cubicBezTo>
                <a:lnTo>
                  <a:pt x="12914" y="5817"/>
                </a:lnTo>
                <a:cubicBezTo>
                  <a:pt x="12914" y="6563"/>
                  <a:pt x="13017" y="7308"/>
                  <a:pt x="13231" y="8028"/>
                </a:cubicBezTo>
                <a:lnTo>
                  <a:pt x="14113" y="11060"/>
                </a:lnTo>
                <a:lnTo>
                  <a:pt x="9804" y="11060"/>
                </a:lnTo>
                <a:lnTo>
                  <a:pt x="9487" y="9990"/>
                </a:lnTo>
                <a:cubicBezTo>
                  <a:pt x="9463" y="9864"/>
                  <a:pt x="9376" y="9811"/>
                  <a:pt x="9287" y="9811"/>
                </a:cubicBezTo>
                <a:cubicBezTo>
                  <a:pt x="9150" y="9811"/>
                  <a:pt x="9009" y="9934"/>
                  <a:pt x="9076" y="10110"/>
                </a:cubicBezTo>
                <a:lnTo>
                  <a:pt x="9359" y="11060"/>
                </a:lnTo>
                <a:lnTo>
                  <a:pt x="5135" y="11060"/>
                </a:lnTo>
                <a:cubicBezTo>
                  <a:pt x="4844" y="11060"/>
                  <a:pt x="4844" y="11489"/>
                  <a:pt x="5135" y="11489"/>
                </a:cubicBezTo>
                <a:lnTo>
                  <a:pt x="14233" y="11489"/>
                </a:lnTo>
                <a:lnTo>
                  <a:pt x="14242" y="11780"/>
                </a:lnTo>
                <a:lnTo>
                  <a:pt x="543" y="11780"/>
                </a:lnTo>
                <a:lnTo>
                  <a:pt x="543" y="11480"/>
                </a:lnTo>
                <a:lnTo>
                  <a:pt x="4227" y="11480"/>
                </a:lnTo>
                <a:cubicBezTo>
                  <a:pt x="4518" y="11480"/>
                  <a:pt x="4518" y="11052"/>
                  <a:pt x="4227" y="11052"/>
                </a:cubicBezTo>
                <a:lnTo>
                  <a:pt x="3713" y="11052"/>
                </a:lnTo>
                <a:lnTo>
                  <a:pt x="4595" y="8019"/>
                </a:lnTo>
                <a:cubicBezTo>
                  <a:pt x="4809" y="7300"/>
                  <a:pt x="4921" y="6554"/>
                  <a:pt x="4921" y="5809"/>
                </a:cubicBezTo>
                <a:lnTo>
                  <a:pt x="4921" y="4609"/>
                </a:lnTo>
                <a:cubicBezTo>
                  <a:pt x="4921" y="4592"/>
                  <a:pt x="4938" y="4575"/>
                  <a:pt x="4955" y="4575"/>
                </a:cubicBezTo>
                <a:lnTo>
                  <a:pt x="8133" y="4575"/>
                </a:lnTo>
                <a:cubicBezTo>
                  <a:pt x="8151" y="4575"/>
                  <a:pt x="8159" y="4592"/>
                  <a:pt x="8159" y="4609"/>
                </a:cubicBezTo>
                <a:lnTo>
                  <a:pt x="8159" y="5817"/>
                </a:lnTo>
                <a:cubicBezTo>
                  <a:pt x="8168" y="6563"/>
                  <a:pt x="8270" y="7308"/>
                  <a:pt x="8485" y="8028"/>
                </a:cubicBezTo>
                <a:lnTo>
                  <a:pt x="8827" y="9193"/>
                </a:lnTo>
                <a:cubicBezTo>
                  <a:pt x="8864" y="9290"/>
                  <a:pt x="8943" y="9332"/>
                  <a:pt x="9022" y="9332"/>
                </a:cubicBezTo>
                <a:cubicBezTo>
                  <a:pt x="9145" y="9332"/>
                  <a:pt x="9270" y="9230"/>
                  <a:pt x="9239" y="9073"/>
                </a:cubicBezTo>
                <a:lnTo>
                  <a:pt x="9136" y="8739"/>
                </a:lnTo>
                <a:lnTo>
                  <a:pt x="9350" y="8028"/>
                </a:lnTo>
                <a:cubicBezTo>
                  <a:pt x="9556" y="7308"/>
                  <a:pt x="9667" y="6563"/>
                  <a:pt x="9667" y="5817"/>
                </a:cubicBezTo>
                <a:lnTo>
                  <a:pt x="9667" y="4609"/>
                </a:lnTo>
                <a:cubicBezTo>
                  <a:pt x="9667" y="4592"/>
                  <a:pt x="9684" y="4575"/>
                  <a:pt x="9701" y="4575"/>
                </a:cubicBezTo>
                <a:close/>
                <a:moveTo>
                  <a:pt x="9527" y="0"/>
                </a:moveTo>
                <a:cubicBezTo>
                  <a:pt x="9005" y="0"/>
                  <a:pt x="8485" y="283"/>
                  <a:pt x="8245" y="848"/>
                </a:cubicBezTo>
                <a:cubicBezTo>
                  <a:pt x="8094" y="797"/>
                  <a:pt x="7940" y="772"/>
                  <a:pt x="7786" y="772"/>
                </a:cubicBezTo>
                <a:cubicBezTo>
                  <a:pt x="7555" y="772"/>
                  <a:pt x="7325" y="829"/>
                  <a:pt x="7114" y="943"/>
                </a:cubicBezTo>
                <a:cubicBezTo>
                  <a:pt x="6922" y="849"/>
                  <a:pt x="6714" y="801"/>
                  <a:pt x="6505" y="801"/>
                </a:cubicBezTo>
                <a:cubicBezTo>
                  <a:pt x="6349" y="801"/>
                  <a:pt x="6193" y="828"/>
                  <a:pt x="6043" y="883"/>
                </a:cubicBezTo>
                <a:cubicBezTo>
                  <a:pt x="5803" y="317"/>
                  <a:pt x="5283" y="35"/>
                  <a:pt x="4761" y="35"/>
                </a:cubicBezTo>
                <a:cubicBezTo>
                  <a:pt x="4240" y="35"/>
                  <a:pt x="3717" y="317"/>
                  <a:pt x="3473" y="883"/>
                </a:cubicBezTo>
                <a:cubicBezTo>
                  <a:pt x="3322" y="830"/>
                  <a:pt x="3167" y="804"/>
                  <a:pt x="3013" y="804"/>
                </a:cubicBezTo>
                <a:cubicBezTo>
                  <a:pt x="2570" y="804"/>
                  <a:pt x="2140" y="1016"/>
                  <a:pt x="1879" y="1397"/>
                </a:cubicBezTo>
                <a:cubicBezTo>
                  <a:pt x="1726" y="1345"/>
                  <a:pt x="1572" y="1320"/>
                  <a:pt x="1423" y="1320"/>
                </a:cubicBezTo>
                <a:cubicBezTo>
                  <a:pt x="660" y="1320"/>
                  <a:pt x="0" y="1951"/>
                  <a:pt x="29" y="2767"/>
                </a:cubicBezTo>
                <a:cubicBezTo>
                  <a:pt x="56" y="3551"/>
                  <a:pt x="706" y="4119"/>
                  <a:pt x="1427" y="4119"/>
                </a:cubicBezTo>
                <a:cubicBezTo>
                  <a:pt x="1605" y="4119"/>
                  <a:pt x="1787" y="4084"/>
                  <a:pt x="1965" y="4010"/>
                </a:cubicBezTo>
                <a:cubicBezTo>
                  <a:pt x="2248" y="4336"/>
                  <a:pt x="2633" y="4491"/>
                  <a:pt x="3015" y="4491"/>
                </a:cubicBezTo>
                <a:cubicBezTo>
                  <a:pt x="3546" y="4491"/>
                  <a:pt x="4070" y="4191"/>
                  <a:pt x="4304" y="3633"/>
                </a:cubicBezTo>
                <a:cubicBezTo>
                  <a:pt x="4449" y="3686"/>
                  <a:pt x="4603" y="3712"/>
                  <a:pt x="4757" y="3712"/>
                </a:cubicBezTo>
                <a:cubicBezTo>
                  <a:pt x="4875" y="3712"/>
                  <a:pt x="4994" y="3697"/>
                  <a:pt x="5109" y="3667"/>
                </a:cubicBezTo>
                <a:lnTo>
                  <a:pt x="5109" y="3796"/>
                </a:lnTo>
                <a:cubicBezTo>
                  <a:pt x="5109" y="3915"/>
                  <a:pt x="5126" y="4035"/>
                  <a:pt x="5152" y="4155"/>
                </a:cubicBezTo>
                <a:lnTo>
                  <a:pt x="4946" y="4155"/>
                </a:lnTo>
                <a:cubicBezTo>
                  <a:pt x="4689" y="4155"/>
                  <a:pt x="4484" y="4361"/>
                  <a:pt x="4484" y="4609"/>
                </a:cubicBezTo>
                <a:lnTo>
                  <a:pt x="4484" y="5817"/>
                </a:lnTo>
                <a:cubicBezTo>
                  <a:pt x="4484" y="6520"/>
                  <a:pt x="4381" y="7231"/>
                  <a:pt x="4184" y="7908"/>
                </a:cubicBezTo>
                <a:lnTo>
                  <a:pt x="3267" y="11060"/>
                </a:lnTo>
                <a:lnTo>
                  <a:pt x="483" y="11060"/>
                </a:lnTo>
                <a:cubicBezTo>
                  <a:pt x="277" y="11060"/>
                  <a:pt x="115" y="11223"/>
                  <a:pt x="115" y="11420"/>
                </a:cubicBezTo>
                <a:lnTo>
                  <a:pt x="115" y="11849"/>
                </a:lnTo>
                <a:cubicBezTo>
                  <a:pt x="115" y="12054"/>
                  <a:pt x="277" y="12217"/>
                  <a:pt x="483" y="12217"/>
                </a:cubicBezTo>
                <a:lnTo>
                  <a:pt x="14302" y="12217"/>
                </a:lnTo>
                <a:cubicBezTo>
                  <a:pt x="14499" y="12217"/>
                  <a:pt x="14662" y="12054"/>
                  <a:pt x="14662" y="11849"/>
                </a:cubicBezTo>
                <a:lnTo>
                  <a:pt x="14662" y="11420"/>
                </a:lnTo>
                <a:cubicBezTo>
                  <a:pt x="14662" y="11335"/>
                  <a:pt x="14636" y="11249"/>
                  <a:pt x="14576" y="11189"/>
                </a:cubicBezTo>
                <a:lnTo>
                  <a:pt x="13616" y="7908"/>
                </a:lnTo>
                <a:cubicBezTo>
                  <a:pt x="13419" y="7231"/>
                  <a:pt x="13317" y="6520"/>
                  <a:pt x="13317" y="5817"/>
                </a:cubicBezTo>
                <a:lnTo>
                  <a:pt x="13317" y="4609"/>
                </a:lnTo>
                <a:cubicBezTo>
                  <a:pt x="13317" y="4361"/>
                  <a:pt x="13111" y="4155"/>
                  <a:pt x="12863" y="4155"/>
                </a:cubicBezTo>
                <a:lnTo>
                  <a:pt x="12614" y="4155"/>
                </a:lnTo>
                <a:cubicBezTo>
                  <a:pt x="12648" y="4027"/>
                  <a:pt x="12665" y="3898"/>
                  <a:pt x="12665" y="3770"/>
                </a:cubicBezTo>
                <a:lnTo>
                  <a:pt x="12665" y="2176"/>
                </a:lnTo>
                <a:cubicBezTo>
                  <a:pt x="12665" y="1371"/>
                  <a:pt x="12013" y="772"/>
                  <a:pt x="11270" y="772"/>
                </a:cubicBezTo>
                <a:cubicBezTo>
                  <a:pt x="11120" y="772"/>
                  <a:pt x="10967" y="797"/>
                  <a:pt x="10815" y="848"/>
                </a:cubicBezTo>
                <a:cubicBezTo>
                  <a:pt x="10571" y="283"/>
                  <a:pt x="10048" y="0"/>
                  <a:pt x="9527"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 name="Google Shape;1982;p70"/>
          <p:cNvSpPr/>
          <p:nvPr/>
        </p:nvSpPr>
        <p:spPr>
          <a:xfrm>
            <a:off x="5366217" y="3472388"/>
            <a:ext cx="303331" cy="378334"/>
          </a:xfrm>
          <a:custGeom>
            <a:avLst/>
            <a:gdLst/>
            <a:ahLst/>
            <a:cxnLst/>
            <a:rect l="l" t="t" r="r" b="b"/>
            <a:pathLst>
              <a:path w="11781" h="14694" extrusionOk="0">
                <a:moveTo>
                  <a:pt x="7856" y="1748"/>
                </a:moveTo>
                <a:lnTo>
                  <a:pt x="8970" y="2425"/>
                </a:lnTo>
                <a:lnTo>
                  <a:pt x="8799" y="2708"/>
                </a:lnTo>
                <a:lnTo>
                  <a:pt x="7685" y="2022"/>
                </a:lnTo>
                <a:lnTo>
                  <a:pt x="7856" y="1748"/>
                </a:lnTo>
                <a:close/>
                <a:moveTo>
                  <a:pt x="9206" y="5892"/>
                </a:moveTo>
                <a:cubicBezTo>
                  <a:pt x="9457" y="5892"/>
                  <a:pt x="9698" y="6086"/>
                  <a:pt x="9698" y="6383"/>
                </a:cubicBezTo>
                <a:cubicBezTo>
                  <a:pt x="9698" y="6649"/>
                  <a:pt x="9484" y="6871"/>
                  <a:pt x="9210" y="6871"/>
                </a:cubicBezTo>
                <a:lnTo>
                  <a:pt x="9210" y="6863"/>
                </a:lnTo>
                <a:cubicBezTo>
                  <a:pt x="8782" y="6863"/>
                  <a:pt x="8559" y="6340"/>
                  <a:pt x="8867" y="6032"/>
                </a:cubicBezTo>
                <a:cubicBezTo>
                  <a:pt x="8966" y="5936"/>
                  <a:pt x="9087" y="5892"/>
                  <a:pt x="9206" y="5892"/>
                </a:cubicBezTo>
                <a:close/>
                <a:moveTo>
                  <a:pt x="8979" y="4627"/>
                </a:moveTo>
                <a:lnTo>
                  <a:pt x="9887" y="5184"/>
                </a:lnTo>
                <a:cubicBezTo>
                  <a:pt x="10024" y="5269"/>
                  <a:pt x="10067" y="5449"/>
                  <a:pt x="9981" y="5586"/>
                </a:cubicBezTo>
                <a:lnTo>
                  <a:pt x="9870" y="5758"/>
                </a:lnTo>
                <a:cubicBezTo>
                  <a:pt x="9686" y="5559"/>
                  <a:pt x="9441" y="5462"/>
                  <a:pt x="9198" y="5462"/>
                </a:cubicBezTo>
                <a:cubicBezTo>
                  <a:pt x="8896" y="5462"/>
                  <a:pt x="8597" y="5610"/>
                  <a:pt x="8422" y="5895"/>
                </a:cubicBezTo>
                <a:cubicBezTo>
                  <a:pt x="8105" y="6409"/>
                  <a:pt x="8370" y="7086"/>
                  <a:pt x="8953" y="7257"/>
                </a:cubicBezTo>
                <a:lnTo>
                  <a:pt x="8833" y="7445"/>
                </a:lnTo>
                <a:cubicBezTo>
                  <a:pt x="8790" y="7514"/>
                  <a:pt x="8730" y="7565"/>
                  <a:pt x="8653" y="7583"/>
                </a:cubicBezTo>
                <a:cubicBezTo>
                  <a:pt x="8629" y="7588"/>
                  <a:pt x="8604" y="7591"/>
                  <a:pt x="8580" y="7591"/>
                </a:cubicBezTo>
                <a:cubicBezTo>
                  <a:pt x="8528" y="7591"/>
                  <a:pt x="8477" y="7578"/>
                  <a:pt x="8430" y="7548"/>
                </a:cubicBezTo>
                <a:lnTo>
                  <a:pt x="7531" y="6991"/>
                </a:lnTo>
                <a:lnTo>
                  <a:pt x="8979" y="4627"/>
                </a:lnTo>
                <a:close/>
                <a:moveTo>
                  <a:pt x="3778" y="8379"/>
                </a:moveTo>
                <a:lnTo>
                  <a:pt x="4892" y="9065"/>
                </a:lnTo>
                <a:lnTo>
                  <a:pt x="4464" y="9759"/>
                </a:lnTo>
                <a:cubicBezTo>
                  <a:pt x="4453" y="9775"/>
                  <a:pt x="4438" y="9785"/>
                  <a:pt x="4422" y="9785"/>
                </a:cubicBezTo>
                <a:cubicBezTo>
                  <a:pt x="4414" y="9785"/>
                  <a:pt x="4404" y="9782"/>
                  <a:pt x="4395" y="9776"/>
                </a:cubicBezTo>
                <a:lnTo>
                  <a:pt x="3376" y="9150"/>
                </a:lnTo>
                <a:cubicBezTo>
                  <a:pt x="3350" y="9133"/>
                  <a:pt x="3342" y="9099"/>
                  <a:pt x="3350" y="9073"/>
                </a:cubicBezTo>
                <a:lnTo>
                  <a:pt x="3778" y="8379"/>
                </a:lnTo>
                <a:close/>
                <a:moveTo>
                  <a:pt x="10161" y="6109"/>
                </a:moveTo>
                <a:cubicBezTo>
                  <a:pt x="10932" y="6931"/>
                  <a:pt x="11352" y="8011"/>
                  <a:pt x="11352" y="9133"/>
                </a:cubicBezTo>
                <a:cubicBezTo>
                  <a:pt x="11343" y="11044"/>
                  <a:pt x="10127" y="12740"/>
                  <a:pt x="8319" y="13357"/>
                </a:cubicBezTo>
                <a:lnTo>
                  <a:pt x="8319" y="13348"/>
                </a:lnTo>
                <a:lnTo>
                  <a:pt x="8319" y="12115"/>
                </a:lnTo>
                <a:cubicBezTo>
                  <a:pt x="8448" y="12037"/>
                  <a:pt x="8525" y="11900"/>
                  <a:pt x="8525" y="11755"/>
                </a:cubicBezTo>
                <a:lnTo>
                  <a:pt x="8525" y="11549"/>
                </a:lnTo>
                <a:cubicBezTo>
                  <a:pt x="9870" y="10650"/>
                  <a:pt x="10221" y="8833"/>
                  <a:pt x="9313" y="7497"/>
                </a:cubicBezTo>
                <a:lnTo>
                  <a:pt x="9459" y="7266"/>
                </a:lnTo>
                <a:cubicBezTo>
                  <a:pt x="9913" y="7137"/>
                  <a:pt x="10204" y="6674"/>
                  <a:pt x="10110" y="6203"/>
                </a:cubicBezTo>
                <a:lnTo>
                  <a:pt x="10161" y="6109"/>
                </a:lnTo>
                <a:close/>
                <a:moveTo>
                  <a:pt x="8096" y="11121"/>
                </a:moveTo>
                <a:lnTo>
                  <a:pt x="8096" y="11746"/>
                </a:lnTo>
                <a:lnTo>
                  <a:pt x="7154" y="11746"/>
                </a:lnTo>
                <a:cubicBezTo>
                  <a:pt x="6871" y="11746"/>
                  <a:pt x="6871" y="12175"/>
                  <a:pt x="7154" y="12175"/>
                </a:cubicBezTo>
                <a:lnTo>
                  <a:pt x="7891" y="12175"/>
                </a:lnTo>
                <a:lnTo>
                  <a:pt x="7891" y="14128"/>
                </a:lnTo>
                <a:cubicBezTo>
                  <a:pt x="7891" y="14196"/>
                  <a:pt x="7831" y="14256"/>
                  <a:pt x="7762" y="14256"/>
                </a:cubicBezTo>
                <a:lnTo>
                  <a:pt x="7762" y="14248"/>
                </a:lnTo>
                <a:lnTo>
                  <a:pt x="1928" y="14248"/>
                </a:lnTo>
                <a:cubicBezTo>
                  <a:pt x="1851" y="14248"/>
                  <a:pt x="1799" y="14196"/>
                  <a:pt x="1799" y="14119"/>
                </a:cubicBezTo>
                <a:lnTo>
                  <a:pt x="1799" y="12175"/>
                </a:lnTo>
                <a:lnTo>
                  <a:pt x="6177" y="12175"/>
                </a:lnTo>
                <a:cubicBezTo>
                  <a:pt x="6460" y="12175"/>
                  <a:pt x="6460" y="11746"/>
                  <a:pt x="6177" y="11746"/>
                </a:cubicBezTo>
                <a:lnTo>
                  <a:pt x="429" y="11746"/>
                </a:lnTo>
                <a:lnTo>
                  <a:pt x="429" y="11121"/>
                </a:lnTo>
                <a:close/>
                <a:moveTo>
                  <a:pt x="7860" y="1"/>
                </a:moveTo>
                <a:cubicBezTo>
                  <a:pt x="7681" y="1"/>
                  <a:pt x="7504" y="94"/>
                  <a:pt x="7402" y="258"/>
                </a:cubicBezTo>
                <a:lnTo>
                  <a:pt x="7145" y="686"/>
                </a:lnTo>
                <a:cubicBezTo>
                  <a:pt x="6991" y="934"/>
                  <a:pt x="7068" y="1260"/>
                  <a:pt x="7317" y="1414"/>
                </a:cubicBezTo>
                <a:lnTo>
                  <a:pt x="7488" y="1517"/>
                </a:lnTo>
                <a:lnTo>
                  <a:pt x="7317" y="1800"/>
                </a:lnTo>
                <a:lnTo>
                  <a:pt x="7154" y="1697"/>
                </a:lnTo>
                <a:cubicBezTo>
                  <a:pt x="7065" y="1641"/>
                  <a:pt x="6967" y="1614"/>
                  <a:pt x="6870" y="1614"/>
                </a:cubicBezTo>
                <a:cubicBezTo>
                  <a:pt x="6687" y="1614"/>
                  <a:pt x="6509" y="1709"/>
                  <a:pt x="6409" y="1877"/>
                </a:cubicBezTo>
                <a:lnTo>
                  <a:pt x="4224" y="5424"/>
                </a:lnTo>
                <a:cubicBezTo>
                  <a:pt x="4117" y="5595"/>
                  <a:pt x="4261" y="5755"/>
                  <a:pt x="4407" y="5755"/>
                </a:cubicBezTo>
                <a:cubicBezTo>
                  <a:pt x="4473" y="5755"/>
                  <a:pt x="4539" y="5723"/>
                  <a:pt x="4584" y="5646"/>
                </a:cubicBezTo>
                <a:lnTo>
                  <a:pt x="6768" y="2100"/>
                </a:lnTo>
                <a:cubicBezTo>
                  <a:pt x="6792" y="2064"/>
                  <a:pt x="6832" y="2045"/>
                  <a:pt x="6871" y="2045"/>
                </a:cubicBezTo>
                <a:cubicBezTo>
                  <a:pt x="6889" y="2045"/>
                  <a:pt x="6907" y="2049"/>
                  <a:pt x="6923" y="2057"/>
                </a:cubicBezTo>
                <a:lnTo>
                  <a:pt x="9099" y="3402"/>
                </a:lnTo>
                <a:cubicBezTo>
                  <a:pt x="9150" y="3436"/>
                  <a:pt x="9167" y="3505"/>
                  <a:pt x="9142" y="3556"/>
                </a:cubicBezTo>
                <a:lnTo>
                  <a:pt x="5800" y="8988"/>
                </a:lnTo>
                <a:cubicBezTo>
                  <a:pt x="5778" y="9021"/>
                  <a:pt x="5742" y="9040"/>
                  <a:pt x="5705" y="9040"/>
                </a:cubicBezTo>
                <a:cubicBezTo>
                  <a:pt x="5685" y="9040"/>
                  <a:pt x="5664" y="9034"/>
                  <a:pt x="5646" y="9022"/>
                </a:cubicBezTo>
                <a:lnTo>
                  <a:pt x="3479" y="7685"/>
                </a:lnTo>
                <a:cubicBezTo>
                  <a:pt x="3427" y="7651"/>
                  <a:pt x="3410" y="7583"/>
                  <a:pt x="3436" y="7531"/>
                </a:cubicBezTo>
                <a:lnTo>
                  <a:pt x="4130" y="6409"/>
                </a:lnTo>
                <a:cubicBezTo>
                  <a:pt x="4230" y="6237"/>
                  <a:pt x="4090" y="6078"/>
                  <a:pt x="3942" y="6078"/>
                </a:cubicBezTo>
                <a:cubicBezTo>
                  <a:pt x="3876" y="6078"/>
                  <a:pt x="3809" y="6109"/>
                  <a:pt x="3761" y="6186"/>
                </a:cubicBezTo>
                <a:lnTo>
                  <a:pt x="3076" y="7308"/>
                </a:lnTo>
                <a:cubicBezTo>
                  <a:pt x="2913" y="7557"/>
                  <a:pt x="2999" y="7900"/>
                  <a:pt x="3256" y="8054"/>
                </a:cubicBezTo>
                <a:lnTo>
                  <a:pt x="3419" y="8157"/>
                </a:lnTo>
                <a:lnTo>
                  <a:pt x="2990" y="8850"/>
                </a:lnTo>
                <a:cubicBezTo>
                  <a:pt x="2845" y="9082"/>
                  <a:pt x="2922" y="9373"/>
                  <a:pt x="3144" y="9519"/>
                </a:cubicBezTo>
                <a:lnTo>
                  <a:pt x="4164" y="10144"/>
                </a:lnTo>
                <a:cubicBezTo>
                  <a:pt x="4244" y="10192"/>
                  <a:pt x="4331" y="10214"/>
                  <a:pt x="4417" y="10214"/>
                </a:cubicBezTo>
                <a:cubicBezTo>
                  <a:pt x="4579" y="10214"/>
                  <a:pt x="4737" y="10133"/>
                  <a:pt x="4832" y="9981"/>
                </a:cubicBezTo>
                <a:lnTo>
                  <a:pt x="5261" y="9287"/>
                </a:lnTo>
                <a:lnTo>
                  <a:pt x="5423" y="9390"/>
                </a:lnTo>
                <a:cubicBezTo>
                  <a:pt x="5509" y="9442"/>
                  <a:pt x="5603" y="9467"/>
                  <a:pt x="5706" y="9467"/>
                </a:cubicBezTo>
                <a:cubicBezTo>
                  <a:pt x="5749" y="9467"/>
                  <a:pt x="5792" y="9467"/>
                  <a:pt x="5835" y="9459"/>
                </a:cubicBezTo>
                <a:cubicBezTo>
                  <a:pt x="5972" y="9424"/>
                  <a:pt x="6092" y="9339"/>
                  <a:pt x="6169" y="9210"/>
                </a:cubicBezTo>
                <a:lnTo>
                  <a:pt x="7308" y="7368"/>
                </a:lnTo>
                <a:lnTo>
                  <a:pt x="8208" y="7917"/>
                </a:lnTo>
                <a:cubicBezTo>
                  <a:pt x="8319" y="7994"/>
                  <a:pt x="8448" y="8028"/>
                  <a:pt x="8585" y="8028"/>
                </a:cubicBezTo>
                <a:cubicBezTo>
                  <a:pt x="8645" y="8028"/>
                  <a:pt x="8696" y="8019"/>
                  <a:pt x="8756" y="8011"/>
                </a:cubicBezTo>
                <a:cubicBezTo>
                  <a:pt x="8859" y="7985"/>
                  <a:pt x="8953" y="7934"/>
                  <a:pt x="9039" y="7865"/>
                </a:cubicBezTo>
                <a:lnTo>
                  <a:pt x="9039" y="7865"/>
                </a:lnTo>
                <a:cubicBezTo>
                  <a:pt x="9656" y="8910"/>
                  <a:pt x="9433" y="10238"/>
                  <a:pt x="8516" y="11027"/>
                </a:cubicBezTo>
                <a:cubicBezTo>
                  <a:pt x="8473" y="10838"/>
                  <a:pt x="8302" y="10701"/>
                  <a:pt x="8105" y="10701"/>
                </a:cubicBezTo>
                <a:lnTo>
                  <a:pt x="420" y="10701"/>
                </a:lnTo>
                <a:cubicBezTo>
                  <a:pt x="189" y="10701"/>
                  <a:pt x="0" y="10889"/>
                  <a:pt x="0" y="11121"/>
                </a:cubicBezTo>
                <a:lnTo>
                  <a:pt x="0" y="11763"/>
                </a:lnTo>
                <a:cubicBezTo>
                  <a:pt x="0" y="11995"/>
                  <a:pt x="189" y="12183"/>
                  <a:pt x="420" y="12183"/>
                </a:cubicBezTo>
                <a:lnTo>
                  <a:pt x="1363" y="12183"/>
                </a:lnTo>
                <a:lnTo>
                  <a:pt x="1363" y="14128"/>
                </a:lnTo>
                <a:cubicBezTo>
                  <a:pt x="1363" y="14436"/>
                  <a:pt x="1620" y="14693"/>
                  <a:pt x="1928" y="14693"/>
                </a:cubicBezTo>
                <a:lnTo>
                  <a:pt x="7762" y="14693"/>
                </a:lnTo>
                <a:cubicBezTo>
                  <a:pt x="8071" y="14693"/>
                  <a:pt x="8319" y="14436"/>
                  <a:pt x="8319" y="14128"/>
                </a:cubicBezTo>
                <a:lnTo>
                  <a:pt x="8319" y="13811"/>
                </a:lnTo>
                <a:cubicBezTo>
                  <a:pt x="10375" y="13185"/>
                  <a:pt x="11780" y="11284"/>
                  <a:pt x="11780" y="9133"/>
                </a:cubicBezTo>
                <a:cubicBezTo>
                  <a:pt x="11780" y="7857"/>
                  <a:pt x="11283" y="6632"/>
                  <a:pt x="10384" y="5732"/>
                </a:cubicBezTo>
                <a:cubicBezTo>
                  <a:pt x="10529" y="5398"/>
                  <a:pt x="10409" y="5012"/>
                  <a:pt x="10101" y="4824"/>
                </a:cubicBezTo>
                <a:lnTo>
                  <a:pt x="9201" y="4267"/>
                </a:lnTo>
                <a:lnTo>
                  <a:pt x="9501" y="3779"/>
                </a:lnTo>
                <a:cubicBezTo>
                  <a:pt x="9656" y="3522"/>
                  <a:pt x="9578" y="3188"/>
                  <a:pt x="9321" y="3033"/>
                </a:cubicBezTo>
                <a:lnTo>
                  <a:pt x="9159" y="2931"/>
                </a:lnTo>
                <a:lnTo>
                  <a:pt x="9330" y="2656"/>
                </a:lnTo>
                <a:lnTo>
                  <a:pt x="9501" y="2759"/>
                </a:lnTo>
                <a:cubicBezTo>
                  <a:pt x="9588" y="2813"/>
                  <a:pt x="9684" y="2839"/>
                  <a:pt x="9779" y="2839"/>
                </a:cubicBezTo>
                <a:cubicBezTo>
                  <a:pt x="9956" y="2839"/>
                  <a:pt x="10129" y="2750"/>
                  <a:pt x="10230" y="2588"/>
                </a:cubicBezTo>
                <a:lnTo>
                  <a:pt x="10495" y="2160"/>
                </a:lnTo>
                <a:cubicBezTo>
                  <a:pt x="10641" y="1911"/>
                  <a:pt x="10564" y="1586"/>
                  <a:pt x="10315" y="1431"/>
                </a:cubicBezTo>
                <a:lnTo>
                  <a:pt x="9176" y="729"/>
                </a:lnTo>
                <a:cubicBezTo>
                  <a:pt x="9134" y="703"/>
                  <a:pt x="9093" y="692"/>
                  <a:pt x="9055" y="692"/>
                </a:cubicBezTo>
                <a:cubicBezTo>
                  <a:pt x="8866" y="692"/>
                  <a:pt x="8746" y="967"/>
                  <a:pt x="8953" y="1089"/>
                </a:cubicBezTo>
                <a:lnTo>
                  <a:pt x="10092" y="1791"/>
                </a:lnTo>
                <a:cubicBezTo>
                  <a:pt x="10144" y="1825"/>
                  <a:pt x="10152" y="1885"/>
                  <a:pt x="10127" y="1937"/>
                </a:cubicBezTo>
                <a:lnTo>
                  <a:pt x="9870" y="2365"/>
                </a:lnTo>
                <a:cubicBezTo>
                  <a:pt x="9848" y="2392"/>
                  <a:pt x="9816" y="2409"/>
                  <a:pt x="9782" y="2409"/>
                </a:cubicBezTo>
                <a:cubicBezTo>
                  <a:pt x="9763" y="2409"/>
                  <a:pt x="9743" y="2403"/>
                  <a:pt x="9724" y="2391"/>
                </a:cubicBezTo>
                <a:lnTo>
                  <a:pt x="7539" y="1046"/>
                </a:lnTo>
                <a:cubicBezTo>
                  <a:pt x="7488" y="1020"/>
                  <a:pt x="7479" y="952"/>
                  <a:pt x="7505" y="909"/>
                </a:cubicBezTo>
                <a:lnTo>
                  <a:pt x="7771" y="480"/>
                </a:lnTo>
                <a:cubicBezTo>
                  <a:pt x="7787" y="447"/>
                  <a:pt x="7818" y="432"/>
                  <a:pt x="7851" y="432"/>
                </a:cubicBezTo>
                <a:cubicBezTo>
                  <a:pt x="7870" y="432"/>
                  <a:pt x="7889" y="437"/>
                  <a:pt x="7908" y="446"/>
                </a:cubicBezTo>
                <a:lnTo>
                  <a:pt x="8165" y="609"/>
                </a:lnTo>
                <a:cubicBezTo>
                  <a:pt x="8203" y="632"/>
                  <a:pt x="8241" y="642"/>
                  <a:pt x="8277" y="642"/>
                </a:cubicBezTo>
                <a:cubicBezTo>
                  <a:pt x="8466" y="642"/>
                  <a:pt x="8596" y="363"/>
                  <a:pt x="8388" y="241"/>
                </a:cubicBezTo>
                <a:lnTo>
                  <a:pt x="8131" y="78"/>
                </a:lnTo>
                <a:cubicBezTo>
                  <a:pt x="8046" y="25"/>
                  <a:pt x="7953" y="1"/>
                  <a:pt x="786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83" name="Google Shape;1983;p70"/>
          <p:cNvGrpSpPr/>
          <p:nvPr/>
        </p:nvGrpSpPr>
        <p:grpSpPr>
          <a:xfrm>
            <a:off x="3429258" y="2324384"/>
            <a:ext cx="384951" cy="309433"/>
            <a:chOff x="3429258" y="2324384"/>
            <a:chExt cx="384951" cy="309433"/>
          </a:xfrm>
        </p:grpSpPr>
        <p:sp>
          <p:nvSpPr>
            <p:cNvPr id="1984" name="Google Shape;1984;p70"/>
            <p:cNvSpPr/>
            <p:nvPr/>
          </p:nvSpPr>
          <p:spPr>
            <a:xfrm>
              <a:off x="3429258" y="2324384"/>
              <a:ext cx="384951" cy="309433"/>
            </a:xfrm>
            <a:custGeom>
              <a:avLst/>
              <a:gdLst/>
              <a:ahLst/>
              <a:cxnLst/>
              <a:rect l="l" t="t" r="r" b="b"/>
              <a:pathLst>
                <a:path w="14951" h="12018" extrusionOk="0">
                  <a:moveTo>
                    <a:pt x="2204" y="3387"/>
                  </a:moveTo>
                  <a:cubicBezTo>
                    <a:pt x="2223" y="3387"/>
                    <a:pt x="2242" y="3387"/>
                    <a:pt x="2263" y="3388"/>
                  </a:cubicBezTo>
                  <a:cubicBezTo>
                    <a:pt x="2245" y="3568"/>
                    <a:pt x="2228" y="3757"/>
                    <a:pt x="2220" y="3954"/>
                  </a:cubicBezTo>
                  <a:cubicBezTo>
                    <a:pt x="1988" y="3722"/>
                    <a:pt x="1911" y="3551"/>
                    <a:pt x="1954" y="3465"/>
                  </a:cubicBezTo>
                  <a:cubicBezTo>
                    <a:pt x="1984" y="3413"/>
                    <a:pt x="2073" y="3387"/>
                    <a:pt x="2204" y="3387"/>
                  </a:cubicBezTo>
                  <a:close/>
                  <a:moveTo>
                    <a:pt x="12627" y="3387"/>
                  </a:moveTo>
                  <a:cubicBezTo>
                    <a:pt x="12758" y="3387"/>
                    <a:pt x="12847" y="3413"/>
                    <a:pt x="12877" y="3465"/>
                  </a:cubicBezTo>
                  <a:cubicBezTo>
                    <a:pt x="12920" y="3551"/>
                    <a:pt x="12843" y="3722"/>
                    <a:pt x="12612" y="3954"/>
                  </a:cubicBezTo>
                  <a:cubicBezTo>
                    <a:pt x="12603" y="3757"/>
                    <a:pt x="12586" y="3568"/>
                    <a:pt x="12569" y="3388"/>
                  </a:cubicBezTo>
                  <a:cubicBezTo>
                    <a:pt x="12589" y="3387"/>
                    <a:pt x="12609" y="3387"/>
                    <a:pt x="12627" y="3387"/>
                  </a:cubicBezTo>
                  <a:close/>
                  <a:moveTo>
                    <a:pt x="1898" y="2191"/>
                  </a:moveTo>
                  <a:cubicBezTo>
                    <a:pt x="2112" y="2191"/>
                    <a:pt x="2331" y="2216"/>
                    <a:pt x="2537" y="2266"/>
                  </a:cubicBezTo>
                  <a:cubicBezTo>
                    <a:pt x="2451" y="2489"/>
                    <a:pt x="2383" y="2729"/>
                    <a:pt x="2340" y="2960"/>
                  </a:cubicBezTo>
                  <a:cubicBezTo>
                    <a:pt x="2299" y="2957"/>
                    <a:pt x="2260" y="2955"/>
                    <a:pt x="2223" y="2955"/>
                  </a:cubicBezTo>
                  <a:cubicBezTo>
                    <a:pt x="1835" y="2955"/>
                    <a:pt x="1663" y="3112"/>
                    <a:pt x="1577" y="3268"/>
                  </a:cubicBezTo>
                  <a:cubicBezTo>
                    <a:pt x="1449" y="3508"/>
                    <a:pt x="1457" y="3919"/>
                    <a:pt x="2220" y="4519"/>
                  </a:cubicBezTo>
                  <a:cubicBezTo>
                    <a:pt x="2228" y="4690"/>
                    <a:pt x="2237" y="4862"/>
                    <a:pt x="2245" y="5033"/>
                  </a:cubicBezTo>
                  <a:cubicBezTo>
                    <a:pt x="2208" y="5038"/>
                    <a:pt x="2171" y="5040"/>
                    <a:pt x="2133" y="5040"/>
                  </a:cubicBezTo>
                  <a:cubicBezTo>
                    <a:pt x="1975" y="5040"/>
                    <a:pt x="1819" y="4997"/>
                    <a:pt x="1680" y="4913"/>
                  </a:cubicBezTo>
                  <a:cubicBezTo>
                    <a:pt x="935" y="4511"/>
                    <a:pt x="266" y="3363"/>
                    <a:pt x="609" y="2737"/>
                  </a:cubicBezTo>
                  <a:cubicBezTo>
                    <a:pt x="807" y="2365"/>
                    <a:pt x="1338" y="2191"/>
                    <a:pt x="1898" y="2191"/>
                  </a:cubicBezTo>
                  <a:close/>
                  <a:moveTo>
                    <a:pt x="7134" y="1"/>
                  </a:moveTo>
                  <a:cubicBezTo>
                    <a:pt x="6586" y="1"/>
                    <a:pt x="6043" y="44"/>
                    <a:pt x="5501" y="124"/>
                  </a:cubicBezTo>
                  <a:cubicBezTo>
                    <a:pt x="5224" y="165"/>
                    <a:pt x="5273" y="556"/>
                    <a:pt x="5522" y="556"/>
                  </a:cubicBezTo>
                  <a:cubicBezTo>
                    <a:pt x="5535" y="556"/>
                    <a:pt x="5548" y="555"/>
                    <a:pt x="5561" y="553"/>
                  </a:cubicBezTo>
                  <a:cubicBezTo>
                    <a:pt x="6117" y="475"/>
                    <a:pt x="6672" y="440"/>
                    <a:pt x="7234" y="440"/>
                  </a:cubicBezTo>
                  <a:cubicBezTo>
                    <a:pt x="7296" y="440"/>
                    <a:pt x="7358" y="440"/>
                    <a:pt x="7420" y="441"/>
                  </a:cubicBezTo>
                  <a:cubicBezTo>
                    <a:pt x="8662" y="441"/>
                    <a:pt x="9939" y="518"/>
                    <a:pt x="10830" y="1075"/>
                  </a:cubicBezTo>
                  <a:cubicBezTo>
                    <a:pt x="11746" y="1649"/>
                    <a:pt x="12192" y="2711"/>
                    <a:pt x="12192" y="4331"/>
                  </a:cubicBezTo>
                  <a:cubicBezTo>
                    <a:pt x="12192" y="6095"/>
                    <a:pt x="11669" y="7920"/>
                    <a:pt x="10761" y="9334"/>
                  </a:cubicBezTo>
                  <a:cubicBezTo>
                    <a:pt x="9827" y="10790"/>
                    <a:pt x="8645" y="11596"/>
                    <a:pt x="7420" y="11596"/>
                  </a:cubicBezTo>
                  <a:cubicBezTo>
                    <a:pt x="6195" y="11596"/>
                    <a:pt x="5004" y="10782"/>
                    <a:pt x="4070" y="9334"/>
                  </a:cubicBezTo>
                  <a:cubicBezTo>
                    <a:pt x="3162" y="7912"/>
                    <a:pt x="2648" y="6087"/>
                    <a:pt x="2648" y="4322"/>
                  </a:cubicBezTo>
                  <a:cubicBezTo>
                    <a:pt x="2648" y="2386"/>
                    <a:pt x="3274" y="1255"/>
                    <a:pt x="4627" y="775"/>
                  </a:cubicBezTo>
                  <a:cubicBezTo>
                    <a:pt x="4873" y="691"/>
                    <a:pt x="4781" y="350"/>
                    <a:pt x="4561" y="350"/>
                  </a:cubicBezTo>
                  <a:cubicBezTo>
                    <a:pt x="4536" y="350"/>
                    <a:pt x="4509" y="354"/>
                    <a:pt x="4481" y="364"/>
                  </a:cubicBezTo>
                  <a:cubicBezTo>
                    <a:pt x="3745" y="630"/>
                    <a:pt x="3196" y="1058"/>
                    <a:pt x="2828" y="1649"/>
                  </a:cubicBezTo>
                  <a:cubicBezTo>
                    <a:pt x="2785" y="1718"/>
                    <a:pt x="2742" y="1786"/>
                    <a:pt x="2708" y="1863"/>
                  </a:cubicBezTo>
                  <a:cubicBezTo>
                    <a:pt x="2444" y="1793"/>
                    <a:pt x="2172" y="1757"/>
                    <a:pt x="1898" y="1757"/>
                  </a:cubicBezTo>
                  <a:cubicBezTo>
                    <a:pt x="1738" y="1757"/>
                    <a:pt x="1576" y="1769"/>
                    <a:pt x="1414" y="1795"/>
                  </a:cubicBezTo>
                  <a:cubicBezTo>
                    <a:pt x="849" y="1889"/>
                    <a:pt x="429" y="2155"/>
                    <a:pt x="224" y="2532"/>
                  </a:cubicBezTo>
                  <a:cubicBezTo>
                    <a:pt x="1" y="2960"/>
                    <a:pt x="44" y="3517"/>
                    <a:pt x="352" y="4108"/>
                  </a:cubicBezTo>
                  <a:cubicBezTo>
                    <a:pt x="609" y="4596"/>
                    <a:pt x="1003" y="5007"/>
                    <a:pt x="1483" y="5290"/>
                  </a:cubicBezTo>
                  <a:cubicBezTo>
                    <a:pt x="1680" y="5402"/>
                    <a:pt x="1903" y="5462"/>
                    <a:pt x="2134" y="5470"/>
                  </a:cubicBezTo>
                  <a:cubicBezTo>
                    <a:pt x="2177" y="5470"/>
                    <a:pt x="2228" y="5462"/>
                    <a:pt x="2280" y="5462"/>
                  </a:cubicBezTo>
                  <a:cubicBezTo>
                    <a:pt x="2442" y="6918"/>
                    <a:pt x="2931" y="8314"/>
                    <a:pt x="3710" y="9557"/>
                  </a:cubicBezTo>
                  <a:cubicBezTo>
                    <a:pt x="4139" y="10251"/>
                    <a:pt x="4696" y="10850"/>
                    <a:pt x="5355" y="11330"/>
                  </a:cubicBezTo>
                  <a:cubicBezTo>
                    <a:pt x="5968" y="11788"/>
                    <a:pt x="6694" y="12018"/>
                    <a:pt x="7420" y="12018"/>
                  </a:cubicBezTo>
                  <a:cubicBezTo>
                    <a:pt x="8146" y="12018"/>
                    <a:pt x="8872" y="11788"/>
                    <a:pt x="9485" y="11330"/>
                  </a:cubicBezTo>
                  <a:cubicBezTo>
                    <a:pt x="10144" y="10850"/>
                    <a:pt x="10701" y="10251"/>
                    <a:pt x="11130" y="9565"/>
                  </a:cubicBezTo>
                  <a:cubicBezTo>
                    <a:pt x="11901" y="8314"/>
                    <a:pt x="12389" y="6918"/>
                    <a:pt x="12552" y="5462"/>
                  </a:cubicBezTo>
                  <a:cubicBezTo>
                    <a:pt x="12603" y="5470"/>
                    <a:pt x="12655" y="5470"/>
                    <a:pt x="12706" y="5470"/>
                  </a:cubicBezTo>
                  <a:cubicBezTo>
                    <a:pt x="12937" y="5462"/>
                    <a:pt x="13160" y="5402"/>
                    <a:pt x="13357" y="5290"/>
                  </a:cubicBezTo>
                  <a:cubicBezTo>
                    <a:pt x="13391" y="5273"/>
                    <a:pt x="13426" y="5256"/>
                    <a:pt x="13451" y="5239"/>
                  </a:cubicBezTo>
                  <a:cubicBezTo>
                    <a:pt x="13658" y="5110"/>
                    <a:pt x="13538" y="4833"/>
                    <a:pt x="13349" y="4833"/>
                  </a:cubicBezTo>
                  <a:cubicBezTo>
                    <a:pt x="13311" y="4833"/>
                    <a:pt x="13270" y="4845"/>
                    <a:pt x="13229" y="4870"/>
                  </a:cubicBezTo>
                  <a:lnTo>
                    <a:pt x="13151" y="4913"/>
                  </a:lnTo>
                  <a:cubicBezTo>
                    <a:pt x="13008" y="4999"/>
                    <a:pt x="12852" y="5037"/>
                    <a:pt x="12690" y="5037"/>
                  </a:cubicBezTo>
                  <a:cubicBezTo>
                    <a:pt x="12658" y="5037"/>
                    <a:pt x="12627" y="5036"/>
                    <a:pt x="12595" y="5033"/>
                  </a:cubicBezTo>
                  <a:cubicBezTo>
                    <a:pt x="12612" y="4862"/>
                    <a:pt x="12612" y="4690"/>
                    <a:pt x="12620" y="4519"/>
                  </a:cubicBezTo>
                  <a:cubicBezTo>
                    <a:pt x="13383" y="3919"/>
                    <a:pt x="13391" y="3508"/>
                    <a:pt x="13263" y="3268"/>
                  </a:cubicBezTo>
                  <a:cubicBezTo>
                    <a:pt x="13185" y="3112"/>
                    <a:pt x="13006" y="2955"/>
                    <a:pt x="12618" y="2955"/>
                  </a:cubicBezTo>
                  <a:cubicBezTo>
                    <a:pt x="12580" y="2955"/>
                    <a:pt x="12541" y="2957"/>
                    <a:pt x="12500" y="2960"/>
                  </a:cubicBezTo>
                  <a:cubicBezTo>
                    <a:pt x="12458" y="2729"/>
                    <a:pt x="12389" y="2489"/>
                    <a:pt x="12303" y="2266"/>
                  </a:cubicBezTo>
                  <a:cubicBezTo>
                    <a:pt x="12509" y="2216"/>
                    <a:pt x="12728" y="2191"/>
                    <a:pt x="12942" y="2191"/>
                  </a:cubicBezTo>
                  <a:cubicBezTo>
                    <a:pt x="13502" y="2191"/>
                    <a:pt x="14033" y="2365"/>
                    <a:pt x="14231" y="2737"/>
                  </a:cubicBezTo>
                  <a:cubicBezTo>
                    <a:pt x="14479" y="3200"/>
                    <a:pt x="14188" y="3868"/>
                    <a:pt x="13854" y="4296"/>
                  </a:cubicBezTo>
                  <a:cubicBezTo>
                    <a:pt x="13723" y="4458"/>
                    <a:pt x="13868" y="4643"/>
                    <a:pt x="14027" y="4643"/>
                  </a:cubicBezTo>
                  <a:cubicBezTo>
                    <a:pt x="14086" y="4643"/>
                    <a:pt x="14148" y="4617"/>
                    <a:pt x="14197" y="4553"/>
                  </a:cubicBezTo>
                  <a:cubicBezTo>
                    <a:pt x="14616" y="4005"/>
                    <a:pt x="14951" y="3183"/>
                    <a:pt x="14608" y="2532"/>
                  </a:cubicBezTo>
                  <a:cubicBezTo>
                    <a:pt x="14402" y="2155"/>
                    <a:pt x="13983" y="1889"/>
                    <a:pt x="13417" y="1803"/>
                  </a:cubicBezTo>
                  <a:cubicBezTo>
                    <a:pt x="13251" y="1773"/>
                    <a:pt x="13083" y="1759"/>
                    <a:pt x="12914" y="1759"/>
                  </a:cubicBezTo>
                  <a:cubicBezTo>
                    <a:pt x="12647" y="1759"/>
                    <a:pt x="12381" y="1795"/>
                    <a:pt x="12123" y="1863"/>
                  </a:cubicBezTo>
                  <a:cubicBezTo>
                    <a:pt x="11875" y="1384"/>
                    <a:pt x="11507" y="981"/>
                    <a:pt x="11053" y="698"/>
                  </a:cubicBezTo>
                  <a:cubicBezTo>
                    <a:pt x="10067" y="81"/>
                    <a:pt x="8722" y="4"/>
                    <a:pt x="7411" y="4"/>
                  </a:cubicBezTo>
                  <a:cubicBezTo>
                    <a:pt x="7319" y="2"/>
                    <a:pt x="7226" y="1"/>
                    <a:pt x="7134"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 name="Google Shape;1985;p70"/>
            <p:cNvSpPr/>
            <p:nvPr/>
          </p:nvSpPr>
          <p:spPr>
            <a:xfrm>
              <a:off x="3534050" y="2424182"/>
              <a:ext cx="146478" cy="174517"/>
            </a:xfrm>
            <a:custGeom>
              <a:avLst/>
              <a:gdLst/>
              <a:ahLst/>
              <a:cxnLst/>
              <a:rect l="l" t="t" r="r" b="b"/>
              <a:pathLst>
                <a:path w="5689" h="6778" extrusionOk="0">
                  <a:moveTo>
                    <a:pt x="900" y="2502"/>
                  </a:moveTo>
                  <a:cubicBezTo>
                    <a:pt x="1225" y="3102"/>
                    <a:pt x="1371" y="3496"/>
                    <a:pt x="1371" y="3616"/>
                  </a:cubicBezTo>
                  <a:cubicBezTo>
                    <a:pt x="1371" y="3929"/>
                    <a:pt x="1135" y="4085"/>
                    <a:pt x="900" y="4085"/>
                  </a:cubicBezTo>
                  <a:cubicBezTo>
                    <a:pt x="664" y="4085"/>
                    <a:pt x="429" y="3929"/>
                    <a:pt x="429" y="3616"/>
                  </a:cubicBezTo>
                  <a:cubicBezTo>
                    <a:pt x="429" y="3487"/>
                    <a:pt x="574" y="3102"/>
                    <a:pt x="900" y="2502"/>
                  </a:cubicBezTo>
                  <a:close/>
                  <a:moveTo>
                    <a:pt x="3350" y="1"/>
                  </a:moveTo>
                  <a:cubicBezTo>
                    <a:pt x="2391" y="1"/>
                    <a:pt x="1611" y="832"/>
                    <a:pt x="1234" y="2202"/>
                  </a:cubicBezTo>
                  <a:lnTo>
                    <a:pt x="1148" y="2057"/>
                  </a:lnTo>
                  <a:cubicBezTo>
                    <a:pt x="1097" y="1958"/>
                    <a:pt x="1000" y="1909"/>
                    <a:pt x="904" y="1909"/>
                  </a:cubicBezTo>
                  <a:cubicBezTo>
                    <a:pt x="808" y="1909"/>
                    <a:pt x="711" y="1958"/>
                    <a:pt x="660" y="2057"/>
                  </a:cubicBezTo>
                  <a:cubicBezTo>
                    <a:pt x="360" y="2588"/>
                    <a:pt x="0" y="3290"/>
                    <a:pt x="0" y="3616"/>
                  </a:cubicBezTo>
                  <a:cubicBezTo>
                    <a:pt x="0" y="4117"/>
                    <a:pt x="414" y="4523"/>
                    <a:pt x="906" y="4523"/>
                  </a:cubicBezTo>
                  <a:cubicBezTo>
                    <a:pt x="944" y="4523"/>
                    <a:pt x="981" y="4520"/>
                    <a:pt x="1020" y="4515"/>
                  </a:cubicBezTo>
                  <a:cubicBezTo>
                    <a:pt x="1148" y="6049"/>
                    <a:pt x="1894" y="6777"/>
                    <a:pt x="3350" y="6777"/>
                  </a:cubicBezTo>
                  <a:cubicBezTo>
                    <a:pt x="4121" y="6777"/>
                    <a:pt x="4678" y="6580"/>
                    <a:pt x="5063" y="6169"/>
                  </a:cubicBezTo>
                  <a:cubicBezTo>
                    <a:pt x="5492" y="5715"/>
                    <a:pt x="5689" y="5004"/>
                    <a:pt x="5689" y="4001"/>
                  </a:cubicBezTo>
                  <a:cubicBezTo>
                    <a:pt x="5689" y="2802"/>
                    <a:pt x="5406" y="1697"/>
                    <a:pt x="4909" y="952"/>
                  </a:cubicBezTo>
                  <a:cubicBezTo>
                    <a:pt x="4862" y="881"/>
                    <a:pt x="4797" y="852"/>
                    <a:pt x="4734" y="852"/>
                  </a:cubicBezTo>
                  <a:cubicBezTo>
                    <a:pt x="4581" y="852"/>
                    <a:pt x="4434" y="1022"/>
                    <a:pt x="4549" y="1191"/>
                  </a:cubicBezTo>
                  <a:cubicBezTo>
                    <a:pt x="5004" y="1860"/>
                    <a:pt x="5261" y="2888"/>
                    <a:pt x="5261" y="4001"/>
                  </a:cubicBezTo>
                  <a:cubicBezTo>
                    <a:pt x="5261" y="6058"/>
                    <a:pt x="4335" y="6349"/>
                    <a:pt x="3341" y="6349"/>
                  </a:cubicBezTo>
                  <a:cubicBezTo>
                    <a:pt x="2074" y="6349"/>
                    <a:pt x="1517" y="5766"/>
                    <a:pt x="1440" y="4344"/>
                  </a:cubicBezTo>
                  <a:cubicBezTo>
                    <a:pt x="1662" y="4173"/>
                    <a:pt x="1799" y="3907"/>
                    <a:pt x="1808" y="3616"/>
                  </a:cubicBezTo>
                  <a:cubicBezTo>
                    <a:pt x="1808" y="3436"/>
                    <a:pt x="1688" y="3128"/>
                    <a:pt x="1534" y="2802"/>
                  </a:cubicBezTo>
                  <a:cubicBezTo>
                    <a:pt x="1799" y="1363"/>
                    <a:pt x="2502" y="446"/>
                    <a:pt x="3341" y="446"/>
                  </a:cubicBezTo>
                  <a:cubicBezTo>
                    <a:pt x="3564" y="446"/>
                    <a:pt x="3778" y="506"/>
                    <a:pt x="3967" y="617"/>
                  </a:cubicBezTo>
                  <a:cubicBezTo>
                    <a:pt x="4007" y="641"/>
                    <a:pt x="4046" y="651"/>
                    <a:pt x="4082" y="651"/>
                  </a:cubicBezTo>
                  <a:cubicBezTo>
                    <a:pt x="4275" y="651"/>
                    <a:pt x="4398" y="371"/>
                    <a:pt x="4190" y="249"/>
                  </a:cubicBezTo>
                  <a:lnTo>
                    <a:pt x="4190" y="240"/>
                  </a:lnTo>
                  <a:cubicBezTo>
                    <a:pt x="3941" y="86"/>
                    <a:pt x="3641" y="1"/>
                    <a:pt x="335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 name="Google Shape;1986;p70"/>
            <p:cNvSpPr/>
            <p:nvPr/>
          </p:nvSpPr>
          <p:spPr>
            <a:xfrm>
              <a:off x="3668607" y="2438291"/>
              <a:ext cx="25387" cy="21654"/>
            </a:xfrm>
            <a:custGeom>
              <a:avLst/>
              <a:gdLst/>
              <a:ahLst/>
              <a:cxnLst/>
              <a:rect l="l" t="t" r="r" b="b"/>
              <a:pathLst>
                <a:path w="986" h="841" extrusionOk="0">
                  <a:moveTo>
                    <a:pt x="566" y="1"/>
                  </a:moveTo>
                  <a:cubicBezTo>
                    <a:pt x="189" y="1"/>
                    <a:pt x="0" y="455"/>
                    <a:pt x="266" y="721"/>
                  </a:cubicBezTo>
                  <a:cubicBezTo>
                    <a:pt x="352" y="803"/>
                    <a:pt x="457" y="841"/>
                    <a:pt x="560" y="841"/>
                  </a:cubicBezTo>
                  <a:cubicBezTo>
                    <a:pt x="777" y="841"/>
                    <a:pt x="985" y="676"/>
                    <a:pt x="985" y="421"/>
                  </a:cubicBezTo>
                  <a:cubicBezTo>
                    <a:pt x="985" y="189"/>
                    <a:pt x="797" y="1"/>
                    <a:pt x="566"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 name="Google Shape;1987;p70"/>
            <p:cNvSpPr/>
            <p:nvPr/>
          </p:nvSpPr>
          <p:spPr>
            <a:xfrm>
              <a:off x="3542856" y="2438291"/>
              <a:ext cx="25413" cy="21654"/>
            </a:xfrm>
            <a:custGeom>
              <a:avLst/>
              <a:gdLst/>
              <a:ahLst/>
              <a:cxnLst/>
              <a:rect l="l" t="t" r="r" b="b"/>
              <a:pathLst>
                <a:path w="987" h="841" extrusionOk="0">
                  <a:moveTo>
                    <a:pt x="566" y="1"/>
                  </a:moveTo>
                  <a:cubicBezTo>
                    <a:pt x="189" y="1"/>
                    <a:pt x="1" y="455"/>
                    <a:pt x="267" y="721"/>
                  </a:cubicBezTo>
                  <a:cubicBezTo>
                    <a:pt x="352" y="803"/>
                    <a:pt x="458" y="841"/>
                    <a:pt x="561" y="841"/>
                  </a:cubicBezTo>
                  <a:cubicBezTo>
                    <a:pt x="778" y="841"/>
                    <a:pt x="986" y="676"/>
                    <a:pt x="986" y="421"/>
                  </a:cubicBezTo>
                  <a:cubicBezTo>
                    <a:pt x="986" y="189"/>
                    <a:pt x="798" y="1"/>
                    <a:pt x="566"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 name="Google Shape;1988;p70"/>
            <p:cNvSpPr/>
            <p:nvPr/>
          </p:nvSpPr>
          <p:spPr>
            <a:xfrm>
              <a:off x="3581477" y="2481856"/>
              <a:ext cx="77654" cy="86177"/>
            </a:xfrm>
            <a:custGeom>
              <a:avLst/>
              <a:gdLst/>
              <a:ahLst/>
              <a:cxnLst/>
              <a:rect l="l" t="t" r="r" b="b"/>
              <a:pathLst>
                <a:path w="3016" h="3347" extrusionOk="0">
                  <a:moveTo>
                    <a:pt x="1504" y="431"/>
                  </a:moveTo>
                  <a:cubicBezTo>
                    <a:pt x="1658" y="431"/>
                    <a:pt x="1812" y="455"/>
                    <a:pt x="1962" y="502"/>
                  </a:cubicBezTo>
                  <a:lnTo>
                    <a:pt x="2459" y="665"/>
                  </a:lnTo>
                  <a:cubicBezTo>
                    <a:pt x="2510" y="682"/>
                    <a:pt x="2545" y="742"/>
                    <a:pt x="2528" y="793"/>
                  </a:cubicBezTo>
                  <a:lnTo>
                    <a:pt x="2502" y="930"/>
                  </a:lnTo>
                  <a:cubicBezTo>
                    <a:pt x="2371" y="813"/>
                    <a:pt x="2230" y="763"/>
                    <a:pt x="2096" y="763"/>
                  </a:cubicBezTo>
                  <a:cubicBezTo>
                    <a:pt x="1788" y="763"/>
                    <a:pt x="1517" y="1026"/>
                    <a:pt x="1488" y="1326"/>
                  </a:cubicBezTo>
                  <a:lnTo>
                    <a:pt x="1488" y="1326"/>
                  </a:lnTo>
                  <a:cubicBezTo>
                    <a:pt x="1444" y="1039"/>
                    <a:pt x="1183" y="797"/>
                    <a:pt x="885" y="797"/>
                  </a:cubicBezTo>
                  <a:cubicBezTo>
                    <a:pt x="764" y="797"/>
                    <a:pt x="636" y="837"/>
                    <a:pt x="514" y="930"/>
                  </a:cubicBezTo>
                  <a:lnTo>
                    <a:pt x="489" y="793"/>
                  </a:lnTo>
                  <a:cubicBezTo>
                    <a:pt x="471" y="742"/>
                    <a:pt x="497" y="682"/>
                    <a:pt x="557" y="665"/>
                  </a:cubicBezTo>
                  <a:lnTo>
                    <a:pt x="1045" y="502"/>
                  </a:lnTo>
                  <a:cubicBezTo>
                    <a:pt x="1195" y="455"/>
                    <a:pt x="1350" y="431"/>
                    <a:pt x="1504" y="431"/>
                  </a:cubicBezTo>
                  <a:close/>
                  <a:moveTo>
                    <a:pt x="891" y="1223"/>
                  </a:moveTo>
                  <a:cubicBezTo>
                    <a:pt x="1019" y="1223"/>
                    <a:pt x="1130" y="1394"/>
                    <a:pt x="1011" y="1513"/>
                  </a:cubicBezTo>
                  <a:lnTo>
                    <a:pt x="754" y="1779"/>
                  </a:lnTo>
                  <a:cubicBezTo>
                    <a:pt x="737" y="1761"/>
                    <a:pt x="728" y="1744"/>
                    <a:pt x="711" y="1719"/>
                  </a:cubicBezTo>
                  <a:lnTo>
                    <a:pt x="694" y="1693"/>
                  </a:lnTo>
                  <a:lnTo>
                    <a:pt x="694" y="1684"/>
                  </a:lnTo>
                  <a:cubicBezTo>
                    <a:pt x="694" y="1676"/>
                    <a:pt x="694" y="1667"/>
                    <a:pt x="686" y="1650"/>
                  </a:cubicBezTo>
                  <a:lnTo>
                    <a:pt x="634" y="1419"/>
                  </a:lnTo>
                  <a:lnTo>
                    <a:pt x="780" y="1273"/>
                  </a:lnTo>
                  <a:cubicBezTo>
                    <a:pt x="815" y="1238"/>
                    <a:pt x="854" y="1223"/>
                    <a:pt x="891" y="1223"/>
                  </a:cubicBezTo>
                  <a:close/>
                  <a:moveTo>
                    <a:pt x="2125" y="1224"/>
                  </a:moveTo>
                  <a:cubicBezTo>
                    <a:pt x="2166" y="1224"/>
                    <a:pt x="2208" y="1241"/>
                    <a:pt x="2245" y="1282"/>
                  </a:cubicBezTo>
                  <a:lnTo>
                    <a:pt x="2390" y="1419"/>
                  </a:lnTo>
                  <a:lnTo>
                    <a:pt x="2322" y="1659"/>
                  </a:lnTo>
                  <a:cubicBezTo>
                    <a:pt x="2322" y="1667"/>
                    <a:pt x="2322" y="1676"/>
                    <a:pt x="2313" y="1684"/>
                  </a:cubicBezTo>
                  <a:lnTo>
                    <a:pt x="2313" y="1693"/>
                  </a:lnTo>
                  <a:lnTo>
                    <a:pt x="2305" y="1719"/>
                  </a:lnTo>
                  <a:lnTo>
                    <a:pt x="2305" y="1727"/>
                  </a:lnTo>
                  <a:cubicBezTo>
                    <a:pt x="2296" y="1744"/>
                    <a:pt x="2288" y="1761"/>
                    <a:pt x="2271" y="1779"/>
                  </a:cubicBezTo>
                  <a:lnTo>
                    <a:pt x="2005" y="1513"/>
                  </a:lnTo>
                  <a:cubicBezTo>
                    <a:pt x="1881" y="1396"/>
                    <a:pt x="1995" y="1224"/>
                    <a:pt x="2125" y="1224"/>
                  </a:cubicBezTo>
                  <a:close/>
                  <a:moveTo>
                    <a:pt x="1491" y="1464"/>
                  </a:moveTo>
                  <a:cubicBezTo>
                    <a:pt x="1511" y="1588"/>
                    <a:pt x="1575" y="1712"/>
                    <a:pt x="1697" y="1821"/>
                  </a:cubicBezTo>
                  <a:lnTo>
                    <a:pt x="1774" y="1899"/>
                  </a:lnTo>
                  <a:lnTo>
                    <a:pt x="1234" y="1899"/>
                  </a:lnTo>
                  <a:lnTo>
                    <a:pt x="1320" y="1821"/>
                  </a:lnTo>
                  <a:cubicBezTo>
                    <a:pt x="1426" y="1709"/>
                    <a:pt x="1480" y="1585"/>
                    <a:pt x="1491" y="1464"/>
                  </a:cubicBezTo>
                  <a:close/>
                  <a:moveTo>
                    <a:pt x="1508" y="1"/>
                  </a:moveTo>
                  <a:cubicBezTo>
                    <a:pt x="1309" y="1"/>
                    <a:pt x="1110" y="31"/>
                    <a:pt x="917" y="91"/>
                  </a:cubicBezTo>
                  <a:lnTo>
                    <a:pt x="429" y="254"/>
                  </a:lnTo>
                  <a:cubicBezTo>
                    <a:pt x="154" y="339"/>
                    <a:pt x="0" y="622"/>
                    <a:pt x="69" y="896"/>
                  </a:cubicBezTo>
                  <a:lnTo>
                    <a:pt x="189" y="1402"/>
                  </a:lnTo>
                  <a:lnTo>
                    <a:pt x="274" y="1753"/>
                  </a:lnTo>
                  <a:cubicBezTo>
                    <a:pt x="309" y="1890"/>
                    <a:pt x="377" y="2010"/>
                    <a:pt x="471" y="2113"/>
                  </a:cubicBezTo>
                  <a:cubicBezTo>
                    <a:pt x="617" y="2250"/>
                    <a:pt x="806" y="2327"/>
                    <a:pt x="1003" y="2327"/>
                  </a:cubicBezTo>
                  <a:lnTo>
                    <a:pt x="1294" y="2327"/>
                  </a:lnTo>
                  <a:lnTo>
                    <a:pt x="1294" y="2918"/>
                  </a:lnTo>
                  <a:lnTo>
                    <a:pt x="634" y="2918"/>
                  </a:lnTo>
                  <a:cubicBezTo>
                    <a:pt x="343" y="2918"/>
                    <a:pt x="343" y="3346"/>
                    <a:pt x="634" y="3346"/>
                  </a:cubicBezTo>
                  <a:lnTo>
                    <a:pt x="2322" y="3346"/>
                  </a:lnTo>
                  <a:cubicBezTo>
                    <a:pt x="2605" y="3346"/>
                    <a:pt x="2605" y="2918"/>
                    <a:pt x="2322" y="2918"/>
                  </a:cubicBezTo>
                  <a:lnTo>
                    <a:pt x="1722" y="2918"/>
                  </a:lnTo>
                  <a:lnTo>
                    <a:pt x="1722" y="2327"/>
                  </a:lnTo>
                  <a:lnTo>
                    <a:pt x="2013" y="2335"/>
                  </a:lnTo>
                  <a:cubicBezTo>
                    <a:pt x="2236" y="2335"/>
                    <a:pt x="2450" y="2233"/>
                    <a:pt x="2596" y="2061"/>
                  </a:cubicBezTo>
                  <a:cubicBezTo>
                    <a:pt x="2605" y="2044"/>
                    <a:pt x="2622" y="2027"/>
                    <a:pt x="2630" y="2001"/>
                  </a:cubicBezTo>
                  <a:cubicBezTo>
                    <a:pt x="2647" y="1984"/>
                    <a:pt x="2665" y="1967"/>
                    <a:pt x="2673" y="1941"/>
                  </a:cubicBezTo>
                  <a:cubicBezTo>
                    <a:pt x="2707" y="1881"/>
                    <a:pt x="2733" y="1821"/>
                    <a:pt x="2742" y="1753"/>
                  </a:cubicBezTo>
                  <a:lnTo>
                    <a:pt x="2827" y="1402"/>
                  </a:lnTo>
                  <a:lnTo>
                    <a:pt x="2947" y="896"/>
                  </a:lnTo>
                  <a:cubicBezTo>
                    <a:pt x="3016" y="622"/>
                    <a:pt x="2862" y="339"/>
                    <a:pt x="2588" y="254"/>
                  </a:cubicBezTo>
                  <a:lnTo>
                    <a:pt x="2099" y="91"/>
                  </a:lnTo>
                  <a:cubicBezTo>
                    <a:pt x="1906" y="31"/>
                    <a:pt x="1707" y="1"/>
                    <a:pt x="1508"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89" name="Google Shape;1989;p70"/>
          <p:cNvGrpSpPr/>
          <p:nvPr/>
        </p:nvGrpSpPr>
        <p:grpSpPr>
          <a:xfrm>
            <a:off x="1532697" y="2289625"/>
            <a:ext cx="375450" cy="377896"/>
            <a:chOff x="1532697" y="2289625"/>
            <a:chExt cx="375450" cy="377896"/>
          </a:xfrm>
        </p:grpSpPr>
        <p:sp>
          <p:nvSpPr>
            <p:cNvPr id="1990" name="Google Shape;1990;p70"/>
            <p:cNvSpPr/>
            <p:nvPr/>
          </p:nvSpPr>
          <p:spPr>
            <a:xfrm>
              <a:off x="1717976" y="2362851"/>
              <a:ext cx="37746" cy="52988"/>
            </a:xfrm>
            <a:custGeom>
              <a:avLst/>
              <a:gdLst/>
              <a:ahLst/>
              <a:cxnLst/>
              <a:rect l="l" t="t" r="r" b="b"/>
              <a:pathLst>
                <a:path w="1466" h="2058" extrusionOk="0">
                  <a:moveTo>
                    <a:pt x="729" y="609"/>
                  </a:moveTo>
                  <a:cubicBezTo>
                    <a:pt x="934" y="995"/>
                    <a:pt x="1029" y="1252"/>
                    <a:pt x="1029" y="1329"/>
                  </a:cubicBezTo>
                  <a:cubicBezTo>
                    <a:pt x="1029" y="1492"/>
                    <a:pt x="892" y="1629"/>
                    <a:pt x="729" y="1629"/>
                  </a:cubicBezTo>
                  <a:cubicBezTo>
                    <a:pt x="566" y="1629"/>
                    <a:pt x="429" y="1492"/>
                    <a:pt x="429" y="1329"/>
                  </a:cubicBezTo>
                  <a:cubicBezTo>
                    <a:pt x="429" y="1252"/>
                    <a:pt x="523" y="995"/>
                    <a:pt x="729" y="609"/>
                  </a:cubicBezTo>
                  <a:close/>
                  <a:moveTo>
                    <a:pt x="729" y="1"/>
                  </a:moveTo>
                  <a:cubicBezTo>
                    <a:pt x="635" y="1"/>
                    <a:pt x="549" y="52"/>
                    <a:pt x="497" y="129"/>
                  </a:cubicBezTo>
                  <a:cubicBezTo>
                    <a:pt x="172" y="721"/>
                    <a:pt x="1" y="1123"/>
                    <a:pt x="1" y="1329"/>
                  </a:cubicBezTo>
                  <a:cubicBezTo>
                    <a:pt x="1" y="1731"/>
                    <a:pt x="326" y="2057"/>
                    <a:pt x="729" y="2057"/>
                  </a:cubicBezTo>
                  <a:cubicBezTo>
                    <a:pt x="1131" y="2057"/>
                    <a:pt x="1466" y="1731"/>
                    <a:pt x="1466" y="1329"/>
                  </a:cubicBezTo>
                  <a:cubicBezTo>
                    <a:pt x="1466" y="1123"/>
                    <a:pt x="1294" y="721"/>
                    <a:pt x="960" y="129"/>
                  </a:cubicBezTo>
                  <a:cubicBezTo>
                    <a:pt x="917" y="52"/>
                    <a:pt x="823" y="1"/>
                    <a:pt x="729"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 name="Google Shape;1991;p70"/>
            <p:cNvSpPr/>
            <p:nvPr/>
          </p:nvSpPr>
          <p:spPr>
            <a:xfrm>
              <a:off x="1744445" y="2404176"/>
              <a:ext cx="37746" cy="53117"/>
            </a:xfrm>
            <a:custGeom>
              <a:avLst/>
              <a:gdLst/>
              <a:ahLst/>
              <a:cxnLst/>
              <a:rect l="l" t="t" r="r" b="b"/>
              <a:pathLst>
                <a:path w="1466" h="2063" extrusionOk="0">
                  <a:moveTo>
                    <a:pt x="737" y="606"/>
                  </a:moveTo>
                  <a:cubicBezTo>
                    <a:pt x="943" y="1000"/>
                    <a:pt x="1037" y="1249"/>
                    <a:pt x="1037" y="1334"/>
                  </a:cubicBezTo>
                  <a:cubicBezTo>
                    <a:pt x="1037" y="1536"/>
                    <a:pt x="885" y="1636"/>
                    <a:pt x="733" y="1636"/>
                  </a:cubicBezTo>
                  <a:cubicBezTo>
                    <a:pt x="581" y="1636"/>
                    <a:pt x="429" y="1536"/>
                    <a:pt x="429" y="1334"/>
                  </a:cubicBezTo>
                  <a:cubicBezTo>
                    <a:pt x="438" y="1257"/>
                    <a:pt x="532" y="1000"/>
                    <a:pt x="737" y="606"/>
                  </a:cubicBezTo>
                  <a:close/>
                  <a:moveTo>
                    <a:pt x="734" y="0"/>
                  </a:moveTo>
                  <a:cubicBezTo>
                    <a:pt x="643" y="0"/>
                    <a:pt x="553" y="45"/>
                    <a:pt x="506" y="135"/>
                  </a:cubicBezTo>
                  <a:cubicBezTo>
                    <a:pt x="172" y="726"/>
                    <a:pt x="1" y="1129"/>
                    <a:pt x="1" y="1334"/>
                  </a:cubicBezTo>
                  <a:cubicBezTo>
                    <a:pt x="1" y="1737"/>
                    <a:pt x="335" y="2063"/>
                    <a:pt x="737" y="2063"/>
                  </a:cubicBezTo>
                  <a:cubicBezTo>
                    <a:pt x="1132" y="2063"/>
                    <a:pt x="1466" y="1737"/>
                    <a:pt x="1466" y="1334"/>
                  </a:cubicBezTo>
                  <a:cubicBezTo>
                    <a:pt x="1466" y="1129"/>
                    <a:pt x="1294" y="726"/>
                    <a:pt x="969" y="135"/>
                  </a:cubicBezTo>
                  <a:cubicBezTo>
                    <a:pt x="917" y="45"/>
                    <a:pt x="825" y="0"/>
                    <a:pt x="734"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 name="Google Shape;1992;p70"/>
            <p:cNvSpPr/>
            <p:nvPr/>
          </p:nvSpPr>
          <p:spPr>
            <a:xfrm>
              <a:off x="1590475" y="2436592"/>
              <a:ext cx="37746" cy="53143"/>
            </a:xfrm>
            <a:custGeom>
              <a:avLst/>
              <a:gdLst/>
              <a:ahLst/>
              <a:cxnLst/>
              <a:rect l="l" t="t" r="r" b="b"/>
              <a:pathLst>
                <a:path w="1466" h="2064" extrusionOk="0">
                  <a:moveTo>
                    <a:pt x="729" y="607"/>
                  </a:moveTo>
                  <a:cubicBezTo>
                    <a:pt x="926" y="984"/>
                    <a:pt x="1029" y="1249"/>
                    <a:pt x="1029" y="1335"/>
                  </a:cubicBezTo>
                  <a:cubicBezTo>
                    <a:pt x="1029" y="1532"/>
                    <a:pt x="879" y="1630"/>
                    <a:pt x="729" y="1630"/>
                  </a:cubicBezTo>
                  <a:cubicBezTo>
                    <a:pt x="579" y="1630"/>
                    <a:pt x="429" y="1532"/>
                    <a:pt x="429" y="1335"/>
                  </a:cubicBezTo>
                  <a:cubicBezTo>
                    <a:pt x="429" y="1249"/>
                    <a:pt x="540" y="984"/>
                    <a:pt x="729" y="607"/>
                  </a:cubicBezTo>
                  <a:close/>
                  <a:moveTo>
                    <a:pt x="729" y="0"/>
                  </a:moveTo>
                  <a:cubicBezTo>
                    <a:pt x="639" y="0"/>
                    <a:pt x="549" y="45"/>
                    <a:pt x="498" y="135"/>
                  </a:cubicBezTo>
                  <a:cubicBezTo>
                    <a:pt x="172" y="727"/>
                    <a:pt x="1" y="1129"/>
                    <a:pt x="1" y="1335"/>
                  </a:cubicBezTo>
                  <a:cubicBezTo>
                    <a:pt x="1" y="1737"/>
                    <a:pt x="326" y="2063"/>
                    <a:pt x="729" y="2063"/>
                  </a:cubicBezTo>
                  <a:cubicBezTo>
                    <a:pt x="1132" y="2063"/>
                    <a:pt x="1466" y="1737"/>
                    <a:pt x="1466" y="1335"/>
                  </a:cubicBezTo>
                  <a:lnTo>
                    <a:pt x="1457" y="1335"/>
                  </a:lnTo>
                  <a:cubicBezTo>
                    <a:pt x="1457" y="1129"/>
                    <a:pt x="1294" y="727"/>
                    <a:pt x="960" y="135"/>
                  </a:cubicBezTo>
                  <a:cubicBezTo>
                    <a:pt x="909" y="45"/>
                    <a:pt x="819" y="0"/>
                    <a:pt x="729"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 name="Google Shape;1993;p70"/>
            <p:cNvSpPr/>
            <p:nvPr/>
          </p:nvSpPr>
          <p:spPr>
            <a:xfrm>
              <a:off x="1811723" y="2453148"/>
              <a:ext cx="37746" cy="53117"/>
            </a:xfrm>
            <a:custGeom>
              <a:avLst/>
              <a:gdLst/>
              <a:ahLst/>
              <a:cxnLst/>
              <a:rect l="l" t="t" r="r" b="b"/>
              <a:pathLst>
                <a:path w="1466" h="2063" extrusionOk="0">
                  <a:moveTo>
                    <a:pt x="729" y="606"/>
                  </a:moveTo>
                  <a:cubicBezTo>
                    <a:pt x="926" y="992"/>
                    <a:pt x="1029" y="1249"/>
                    <a:pt x="1029" y="1334"/>
                  </a:cubicBezTo>
                  <a:cubicBezTo>
                    <a:pt x="1029" y="1536"/>
                    <a:pt x="879" y="1636"/>
                    <a:pt x="729" y="1636"/>
                  </a:cubicBezTo>
                  <a:cubicBezTo>
                    <a:pt x="579" y="1636"/>
                    <a:pt x="429" y="1536"/>
                    <a:pt x="429" y="1334"/>
                  </a:cubicBezTo>
                  <a:cubicBezTo>
                    <a:pt x="429" y="1257"/>
                    <a:pt x="523" y="1000"/>
                    <a:pt x="729" y="606"/>
                  </a:cubicBezTo>
                  <a:close/>
                  <a:moveTo>
                    <a:pt x="732" y="0"/>
                  </a:moveTo>
                  <a:cubicBezTo>
                    <a:pt x="641" y="0"/>
                    <a:pt x="549" y="45"/>
                    <a:pt x="498" y="135"/>
                  </a:cubicBezTo>
                  <a:cubicBezTo>
                    <a:pt x="172" y="726"/>
                    <a:pt x="1" y="1129"/>
                    <a:pt x="1" y="1334"/>
                  </a:cubicBezTo>
                  <a:cubicBezTo>
                    <a:pt x="1" y="1737"/>
                    <a:pt x="326" y="2063"/>
                    <a:pt x="729" y="2063"/>
                  </a:cubicBezTo>
                  <a:cubicBezTo>
                    <a:pt x="1132" y="2063"/>
                    <a:pt x="1466" y="1737"/>
                    <a:pt x="1466" y="1334"/>
                  </a:cubicBezTo>
                  <a:cubicBezTo>
                    <a:pt x="1466" y="1129"/>
                    <a:pt x="1294" y="726"/>
                    <a:pt x="960" y="135"/>
                  </a:cubicBezTo>
                  <a:cubicBezTo>
                    <a:pt x="913" y="45"/>
                    <a:pt x="823" y="0"/>
                    <a:pt x="73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 name="Google Shape;1994;p70"/>
            <p:cNvSpPr/>
            <p:nvPr/>
          </p:nvSpPr>
          <p:spPr>
            <a:xfrm>
              <a:off x="1532697" y="2289625"/>
              <a:ext cx="375450" cy="377896"/>
            </a:xfrm>
            <a:custGeom>
              <a:avLst/>
              <a:gdLst/>
              <a:ahLst/>
              <a:cxnLst/>
              <a:rect l="l" t="t" r="r" b="b"/>
              <a:pathLst>
                <a:path w="14582" h="14677" extrusionOk="0">
                  <a:moveTo>
                    <a:pt x="2973" y="8602"/>
                  </a:moveTo>
                  <a:cubicBezTo>
                    <a:pt x="3170" y="8979"/>
                    <a:pt x="3273" y="9245"/>
                    <a:pt x="3273" y="9322"/>
                  </a:cubicBezTo>
                  <a:cubicBezTo>
                    <a:pt x="3273" y="9484"/>
                    <a:pt x="3144" y="9622"/>
                    <a:pt x="2973" y="9622"/>
                  </a:cubicBezTo>
                  <a:cubicBezTo>
                    <a:pt x="2810" y="9622"/>
                    <a:pt x="2673" y="9484"/>
                    <a:pt x="2673" y="9322"/>
                  </a:cubicBezTo>
                  <a:cubicBezTo>
                    <a:pt x="2673" y="9245"/>
                    <a:pt x="2784" y="8979"/>
                    <a:pt x="2973" y="8602"/>
                  </a:cubicBezTo>
                  <a:close/>
                  <a:moveTo>
                    <a:pt x="6597" y="1"/>
                  </a:moveTo>
                  <a:cubicBezTo>
                    <a:pt x="6434" y="1"/>
                    <a:pt x="6297" y="95"/>
                    <a:pt x="6237" y="241"/>
                  </a:cubicBezTo>
                  <a:lnTo>
                    <a:pt x="5852" y="1149"/>
                  </a:lnTo>
                  <a:lnTo>
                    <a:pt x="4883" y="1491"/>
                  </a:lnTo>
                  <a:cubicBezTo>
                    <a:pt x="4806" y="1526"/>
                    <a:pt x="4738" y="1568"/>
                    <a:pt x="4695" y="1637"/>
                  </a:cubicBezTo>
                  <a:cubicBezTo>
                    <a:pt x="4571" y="1804"/>
                    <a:pt x="4716" y="1985"/>
                    <a:pt x="4870" y="1985"/>
                  </a:cubicBezTo>
                  <a:cubicBezTo>
                    <a:pt x="4929" y="1985"/>
                    <a:pt x="4990" y="1958"/>
                    <a:pt x="5038" y="1894"/>
                  </a:cubicBezTo>
                  <a:lnTo>
                    <a:pt x="6014" y="1551"/>
                  </a:lnTo>
                  <a:cubicBezTo>
                    <a:pt x="6117" y="1508"/>
                    <a:pt x="6203" y="1431"/>
                    <a:pt x="6246" y="1337"/>
                  </a:cubicBezTo>
                  <a:lnTo>
                    <a:pt x="6614" y="438"/>
                  </a:lnTo>
                  <a:lnTo>
                    <a:pt x="7325" y="438"/>
                  </a:lnTo>
                  <a:lnTo>
                    <a:pt x="8516" y="2502"/>
                  </a:lnTo>
                  <a:cubicBezTo>
                    <a:pt x="8585" y="2629"/>
                    <a:pt x="8716" y="2698"/>
                    <a:pt x="8850" y="2698"/>
                  </a:cubicBezTo>
                  <a:cubicBezTo>
                    <a:pt x="8914" y="2698"/>
                    <a:pt x="8980" y="2682"/>
                    <a:pt x="9039" y="2648"/>
                  </a:cubicBezTo>
                  <a:lnTo>
                    <a:pt x="10024" y="2091"/>
                  </a:lnTo>
                  <a:lnTo>
                    <a:pt x="10606" y="2742"/>
                  </a:lnTo>
                  <a:lnTo>
                    <a:pt x="10572" y="5963"/>
                  </a:lnTo>
                  <a:lnTo>
                    <a:pt x="9784" y="8062"/>
                  </a:lnTo>
                  <a:cubicBezTo>
                    <a:pt x="9752" y="8061"/>
                    <a:pt x="9720" y="8060"/>
                    <a:pt x="9688" y="8060"/>
                  </a:cubicBezTo>
                  <a:cubicBezTo>
                    <a:pt x="9275" y="8060"/>
                    <a:pt x="8864" y="8163"/>
                    <a:pt x="8490" y="8354"/>
                  </a:cubicBezTo>
                  <a:cubicBezTo>
                    <a:pt x="8122" y="8542"/>
                    <a:pt x="7719" y="8636"/>
                    <a:pt x="7308" y="8636"/>
                  </a:cubicBezTo>
                  <a:cubicBezTo>
                    <a:pt x="7025" y="8636"/>
                    <a:pt x="7025" y="9065"/>
                    <a:pt x="7308" y="9065"/>
                  </a:cubicBezTo>
                  <a:cubicBezTo>
                    <a:pt x="7788" y="9065"/>
                    <a:pt x="8259" y="8953"/>
                    <a:pt x="8679" y="8739"/>
                  </a:cubicBezTo>
                  <a:cubicBezTo>
                    <a:pt x="8970" y="8593"/>
                    <a:pt x="9287" y="8508"/>
                    <a:pt x="9621" y="8491"/>
                  </a:cubicBezTo>
                  <a:lnTo>
                    <a:pt x="9621" y="8491"/>
                  </a:lnTo>
                  <a:lnTo>
                    <a:pt x="7951" y="12911"/>
                  </a:lnTo>
                  <a:lnTo>
                    <a:pt x="6220" y="8859"/>
                  </a:lnTo>
                  <a:lnTo>
                    <a:pt x="6220" y="8859"/>
                  </a:lnTo>
                  <a:cubicBezTo>
                    <a:pt x="6263" y="8876"/>
                    <a:pt x="6306" y="8893"/>
                    <a:pt x="6348" y="8902"/>
                  </a:cubicBezTo>
                  <a:cubicBezTo>
                    <a:pt x="6376" y="8911"/>
                    <a:pt x="6403" y="8916"/>
                    <a:pt x="6428" y="8916"/>
                  </a:cubicBezTo>
                  <a:cubicBezTo>
                    <a:pt x="6646" y="8916"/>
                    <a:pt x="6732" y="8576"/>
                    <a:pt x="6486" y="8499"/>
                  </a:cubicBezTo>
                  <a:cubicBezTo>
                    <a:pt x="6366" y="8456"/>
                    <a:pt x="6254" y="8414"/>
                    <a:pt x="6143" y="8354"/>
                  </a:cubicBezTo>
                  <a:cubicBezTo>
                    <a:pt x="6083" y="8328"/>
                    <a:pt x="6031" y="8302"/>
                    <a:pt x="5971" y="8276"/>
                  </a:cubicBezTo>
                  <a:lnTo>
                    <a:pt x="5483" y="7128"/>
                  </a:lnTo>
                  <a:cubicBezTo>
                    <a:pt x="5449" y="7034"/>
                    <a:pt x="5372" y="6957"/>
                    <a:pt x="5278" y="6906"/>
                  </a:cubicBezTo>
                  <a:lnTo>
                    <a:pt x="4292" y="6400"/>
                  </a:lnTo>
                  <a:lnTo>
                    <a:pt x="3127" y="4644"/>
                  </a:lnTo>
                  <a:lnTo>
                    <a:pt x="4532" y="2631"/>
                  </a:lnTo>
                  <a:cubicBezTo>
                    <a:pt x="4649" y="2465"/>
                    <a:pt x="4501" y="2290"/>
                    <a:pt x="4348" y="2290"/>
                  </a:cubicBezTo>
                  <a:cubicBezTo>
                    <a:pt x="4288" y="2290"/>
                    <a:pt x="4227" y="2317"/>
                    <a:pt x="4181" y="2382"/>
                  </a:cubicBezTo>
                  <a:lnTo>
                    <a:pt x="2759" y="4421"/>
                  </a:lnTo>
                  <a:cubicBezTo>
                    <a:pt x="2673" y="4550"/>
                    <a:pt x="2673" y="4721"/>
                    <a:pt x="2759" y="4858"/>
                  </a:cubicBezTo>
                  <a:lnTo>
                    <a:pt x="3941" y="6632"/>
                  </a:lnTo>
                  <a:cubicBezTo>
                    <a:pt x="3984" y="6692"/>
                    <a:pt x="4035" y="6743"/>
                    <a:pt x="4104" y="6777"/>
                  </a:cubicBezTo>
                  <a:lnTo>
                    <a:pt x="5089" y="7291"/>
                  </a:lnTo>
                  <a:lnTo>
                    <a:pt x="5098" y="7291"/>
                  </a:lnTo>
                  <a:lnTo>
                    <a:pt x="5440" y="8114"/>
                  </a:lnTo>
                  <a:cubicBezTo>
                    <a:pt x="5258" y="8075"/>
                    <a:pt x="5073" y="8055"/>
                    <a:pt x="4888" y="8055"/>
                  </a:cubicBezTo>
                  <a:cubicBezTo>
                    <a:pt x="4463" y="8055"/>
                    <a:pt x="4040" y="8157"/>
                    <a:pt x="3658" y="8354"/>
                  </a:cubicBezTo>
                  <a:cubicBezTo>
                    <a:pt x="3573" y="8396"/>
                    <a:pt x="3487" y="8431"/>
                    <a:pt x="3393" y="8465"/>
                  </a:cubicBezTo>
                  <a:cubicBezTo>
                    <a:pt x="3341" y="8362"/>
                    <a:pt x="3281" y="8251"/>
                    <a:pt x="3213" y="8122"/>
                  </a:cubicBezTo>
                  <a:cubicBezTo>
                    <a:pt x="3161" y="8045"/>
                    <a:pt x="3076" y="7994"/>
                    <a:pt x="2982" y="7994"/>
                  </a:cubicBezTo>
                  <a:cubicBezTo>
                    <a:pt x="2887" y="7994"/>
                    <a:pt x="2793" y="8045"/>
                    <a:pt x="2750" y="8122"/>
                  </a:cubicBezTo>
                  <a:cubicBezTo>
                    <a:pt x="2647" y="8311"/>
                    <a:pt x="2553" y="8482"/>
                    <a:pt x="2485" y="8636"/>
                  </a:cubicBezTo>
                  <a:cubicBezTo>
                    <a:pt x="2091" y="8636"/>
                    <a:pt x="1705" y="8542"/>
                    <a:pt x="1345" y="8371"/>
                  </a:cubicBezTo>
                  <a:cubicBezTo>
                    <a:pt x="1003" y="8199"/>
                    <a:pt x="617" y="8097"/>
                    <a:pt x="231" y="8079"/>
                  </a:cubicBezTo>
                  <a:cubicBezTo>
                    <a:pt x="226" y="8079"/>
                    <a:pt x="221" y="8079"/>
                    <a:pt x="216" y="8079"/>
                  </a:cubicBezTo>
                  <a:cubicBezTo>
                    <a:pt x="102" y="8079"/>
                    <a:pt x="0" y="8171"/>
                    <a:pt x="0" y="8294"/>
                  </a:cubicBezTo>
                  <a:lnTo>
                    <a:pt x="0" y="14145"/>
                  </a:lnTo>
                  <a:cubicBezTo>
                    <a:pt x="0" y="14436"/>
                    <a:pt x="240" y="14676"/>
                    <a:pt x="531" y="14676"/>
                  </a:cubicBezTo>
                  <a:lnTo>
                    <a:pt x="14059" y="14676"/>
                  </a:lnTo>
                  <a:cubicBezTo>
                    <a:pt x="14350" y="14676"/>
                    <a:pt x="14582" y="14436"/>
                    <a:pt x="14582" y="14154"/>
                  </a:cubicBezTo>
                  <a:lnTo>
                    <a:pt x="14582" y="13425"/>
                  </a:lnTo>
                  <a:cubicBezTo>
                    <a:pt x="14582" y="13284"/>
                    <a:pt x="14474" y="13213"/>
                    <a:pt x="14367" y="13213"/>
                  </a:cubicBezTo>
                  <a:cubicBezTo>
                    <a:pt x="14260" y="13213"/>
                    <a:pt x="14153" y="13284"/>
                    <a:pt x="14153" y="13425"/>
                  </a:cubicBezTo>
                  <a:lnTo>
                    <a:pt x="14153" y="14154"/>
                  </a:lnTo>
                  <a:cubicBezTo>
                    <a:pt x="14153" y="14205"/>
                    <a:pt x="14110" y="14248"/>
                    <a:pt x="14059" y="14248"/>
                  </a:cubicBezTo>
                  <a:lnTo>
                    <a:pt x="523" y="14248"/>
                  </a:lnTo>
                  <a:cubicBezTo>
                    <a:pt x="463" y="14248"/>
                    <a:pt x="420" y="14205"/>
                    <a:pt x="420" y="14154"/>
                  </a:cubicBezTo>
                  <a:lnTo>
                    <a:pt x="420" y="8534"/>
                  </a:lnTo>
                  <a:cubicBezTo>
                    <a:pt x="677" y="8568"/>
                    <a:pt x="917" y="8645"/>
                    <a:pt x="1148" y="8756"/>
                  </a:cubicBezTo>
                  <a:cubicBezTo>
                    <a:pt x="1508" y="8936"/>
                    <a:pt x="1894" y="9030"/>
                    <a:pt x="2296" y="9056"/>
                  </a:cubicBezTo>
                  <a:cubicBezTo>
                    <a:pt x="2262" y="9142"/>
                    <a:pt x="2245" y="9227"/>
                    <a:pt x="2236" y="9322"/>
                  </a:cubicBezTo>
                  <a:cubicBezTo>
                    <a:pt x="2236" y="9724"/>
                    <a:pt x="2570" y="10050"/>
                    <a:pt x="2973" y="10050"/>
                  </a:cubicBezTo>
                  <a:cubicBezTo>
                    <a:pt x="3376" y="10050"/>
                    <a:pt x="3701" y="9724"/>
                    <a:pt x="3701" y="9322"/>
                  </a:cubicBezTo>
                  <a:cubicBezTo>
                    <a:pt x="3684" y="9159"/>
                    <a:pt x="3641" y="9005"/>
                    <a:pt x="3564" y="8859"/>
                  </a:cubicBezTo>
                  <a:cubicBezTo>
                    <a:pt x="3658" y="8816"/>
                    <a:pt x="3753" y="8782"/>
                    <a:pt x="3838" y="8739"/>
                  </a:cubicBezTo>
                  <a:cubicBezTo>
                    <a:pt x="4165" y="8568"/>
                    <a:pt x="4526" y="8483"/>
                    <a:pt x="4889" y="8483"/>
                  </a:cubicBezTo>
                  <a:cubicBezTo>
                    <a:pt x="5145" y="8483"/>
                    <a:pt x="5401" y="8526"/>
                    <a:pt x="5646" y="8611"/>
                  </a:cubicBezTo>
                  <a:lnTo>
                    <a:pt x="7676" y="13374"/>
                  </a:lnTo>
                  <a:cubicBezTo>
                    <a:pt x="7728" y="13477"/>
                    <a:pt x="7839" y="13554"/>
                    <a:pt x="7959" y="13554"/>
                  </a:cubicBezTo>
                  <a:cubicBezTo>
                    <a:pt x="8088" y="13545"/>
                    <a:pt x="8190" y="13477"/>
                    <a:pt x="8233" y="13357"/>
                  </a:cubicBezTo>
                  <a:lnTo>
                    <a:pt x="10067" y="8508"/>
                  </a:lnTo>
                  <a:cubicBezTo>
                    <a:pt x="10315" y="8542"/>
                    <a:pt x="10555" y="8619"/>
                    <a:pt x="10786" y="8739"/>
                  </a:cubicBezTo>
                  <a:cubicBezTo>
                    <a:pt x="11215" y="8953"/>
                    <a:pt x="11684" y="9060"/>
                    <a:pt x="12153" y="9060"/>
                  </a:cubicBezTo>
                  <a:cubicBezTo>
                    <a:pt x="12622" y="9060"/>
                    <a:pt x="13091" y="8953"/>
                    <a:pt x="13519" y="8739"/>
                  </a:cubicBezTo>
                  <a:cubicBezTo>
                    <a:pt x="13716" y="8636"/>
                    <a:pt x="13930" y="8559"/>
                    <a:pt x="14153" y="8525"/>
                  </a:cubicBezTo>
                  <a:lnTo>
                    <a:pt x="14153" y="12500"/>
                  </a:lnTo>
                  <a:cubicBezTo>
                    <a:pt x="14153" y="12620"/>
                    <a:pt x="14247" y="12714"/>
                    <a:pt x="14367" y="12714"/>
                  </a:cubicBezTo>
                  <a:cubicBezTo>
                    <a:pt x="14487" y="12714"/>
                    <a:pt x="14582" y="12620"/>
                    <a:pt x="14582" y="12500"/>
                  </a:cubicBezTo>
                  <a:lnTo>
                    <a:pt x="14582" y="8285"/>
                  </a:lnTo>
                  <a:cubicBezTo>
                    <a:pt x="14582" y="8162"/>
                    <a:pt x="14487" y="8070"/>
                    <a:pt x="14366" y="8070"/>
                  </a:cubicBezTo>
                  <a:cubicBezTo>
                    <a:pt x="14361" y="8070"/>
                    <a:pt x="14356" y="8071"/>
                    <a:pt x="14350" y="8071"/>
                  </a:cubicBezTo>
                  <a:cubicBezTo>
                    <a:pt x="13999" y="8097"/>
                    <a:pt x="13648" y="8191"/>
                    <a:pt x="13331" y="8354"/>
                  </a:cubicBezTo>
                  <a:cubicBezTo>
                    <a:pt x="12958" y="8538"/>
                    <a:pt x="12555" y="8630"/>
                    <a:pt x="12154" y="8630"/>
                  </a:cubicBezTo>
                  <a:cubicBezTo>
                    <a:pt x="11752" y="8630"/>
                    <a:pt x="11352" y="8538"/>
                    <a:pt x="10983" y="8354"/>
                  </a:cubicBezTo>
                  <a:cubicBezTo>
                    <a:pt x="10743" y="8234"/>
                    <a:pt x="10495" y="8148"/>
                    <a:pt x="10229" y="8097"/>
                  </a:cubicBezTo>
                  <a:lnTo>
                    <a:pt x="10983" y="6109"/>
                  </a:lnTo>
                  <a:cubicBezTo>
                    <a:pt x="11000" y="6066"/>
                    <a:pt x="11009" y="6015"/>
                    <a:pt x="11009" y="5963"/>
                  </a:cubicBezTo>
                  <a:lnTo>
                    <a:pt x="11043" y="2725"/>
                  </a:lnTo>
                  <a:cubicBezTo>
                    <a:pt x="11043" y="2622"/>
                    <a:pt x="11009" y="2537"/>
                    <a:pt x="10949" y="2459"/>
                  </a:cubicBezTo>
                  <a:lnTo>
                    <a:pt x="10332" y="1765"/>
                  </a:lnTo>
                  <a:cubicBezTo>
                    <a:pt x="10251" y="1685"/>
                    <a:pt x="10144" y="1641"/>
                    <a:pt x="10037" y="1641"/>
                  </a:cubicBezTo>
                  <a:cubicBezTo>
                    <a:pt x="9973" y="1641"/>
                    <a:pt x="9910" y="1656"/>
                    <a:pt x="9852" y="1688"/>
                  </a:cubicBezTo>
                  <a:lnTo>
                    <a:pt x="8867" y="2245"/>
                  </a:lnTo>
                  <a:lnTo>
                    <a:pt x="7693" y="198"/>
                  </a:lnTo>
                  <a:cubicBezTo>
                    <a:pt x="7625" y="78"/>
                    <a:pt x="7496" y="1"/>
                    <a:pt x="7359"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95" name="Google Shape;1995;p70"/>
          <p:cNvGrpSpPr/>
          <p:nvPr/>
        </p:nvGrpSpPr>
        <p:grpSpPr>
          <a:xfrm>
            <a:off x="896734" y="2296294"/>
            <a:ext cx="380986" cy="366593"/>
            <a:chOff x="896734" y="2296294"/>
            <a:chExt cx="380986" cy="366593"/>
          </a:xfrm>
        </p:grpSpPr>
        <p:sp>
          <p:nvSpPr>
            <p:cNvPr id="1996" name="Google Shape;1996;p70"/>
            <p:cNvSpPr/>
            <p:nvPr/>
          </p:nvSpPr>
          <p:spPr>
            <a:xfrm>
              <a:off x="898948" y="2296294"/>
              <a:ext cx="378771" cy="255415"/>
            </a:xfrm>
            <a:custGeom>
              <a:avLst/>
              <a:gdLst/>
              <a:ahLst/>
              <a:cxnLst/>
              <a:rect l="l" t="t" r="r" b="b"/>
              <a:pathLst>
                <a:path w="14711" h="9920" extrusionOk="0">
                  <a:moveTo>
                    <a:pt x="3851" y="502"/>
                  </a:moveTo>
                  <a:cubicBezTo>
                    <a:pt x="3874" y="502"/>
                    <a:pt x="3897" y="511"/>
                    <a:pt x="3916" y="530"/>
                  </a:cubicBezTo>
                  <a:lnTo>
                    <a:pt x="4010" y="598"/>
                  </a:lnTo>
                  <a:lnTo>
                    <a:pt x="3016" y="1849"/>
                  </a:lnTo>
                  <a:lnTo>
                    <a:pt x="2922" y="1772"/>
                  </a:lnTo>
                  <a:cubicBezTo>
                    <a:pt x="2871" y="1738"/>
                    <a:pt x="2871" y="1669"/>
                    <a:pt x="2905" y="1626"/>
                  </a:cubicBezTo>
                  <a:lnTo>
                    <a:pt x="3779" y="538"/>
                  </a:lnTo>
                  <a:cubicBezTo>
                    <a:pt x="3798" y="515"/>
                    <a:pt x="3824" y="502"/>
                    <a:pt x="3851" y="502"/>
                  </a:cubicBezTo>
                  <a:close/>
                  <a:moveTo>
                    <a:pt x="4752" y="434"/>
                  </a:moveTo>
                  <a:cubicBezTo>
                    <a:pt x="4776" y="434"/>
                    <a:pt x="4802" y="443"/>
                    <a:pt x="4824" y="461"/>
                  </a:cubicBezTo>
                  <a:lnTo>
                    <a:pt x="6477" y="1789"/>
                  </a:lnTo>
                  <a:cubicBezTo>
                    <a:pt x="6520" y="1823"/>
                    <a:pt x="6529" y="1892"/>
                    <a:pt x="6495" y="1943"/>
                  </a:cubicBezTo>
                  <a:lnTo>
                    <a:pt x="4695" y="4179"/>
                  </a:lnTo>
                  <a:cubicBezTo>
                    <a:pt x="4670" y="4214"/>
                    <a:pt x="4653" y="4248"/>
                    <a:pt x="4653" y="4291"/>
                  </a:cubicBezTo>
                  <a:lnTo>
                    <a:pt x="4404" y="6184"/>
                  </a:lnTo>
                  <a:cubicBezTo>
                    <a:pt x="4199" y="6167"/>
                    <a:pt x="3984" y="6133"/>
                    <a:pt x="3779" y="6081"/>
                  </a:cubicBezTo>
                  <a:cubicBezTo>
                    <a:pt x="3755" y="6075"/>
                    <a:pt x="3733" y="6072"/>
                    <a:pt x="3712" y="6072"/>
                  </a:cubicBezTo>
                  <a:cubicBezTo>
                    <a:pt x="3482" y="6072"/>
                    <a:pt x="3417" y="6430"/>
                    <a:pt x="3676" y="6501"/>
                  </a:cubicBezTo>
                  <a:cubicBezTo>
                    <a:pt x="3899" y="6553"/>
                    <a:pt x="4130" y="6595"/>
                    <a:pt x="4361" y="6612"/>
                  </a:cubicBezTo>
                  <a:lnTo>
                    <a:pt x="4284" y="7204"/>
                  </a:lnTo>
                  <a:cubicBezTo>
                    <a:pt x="4284" y="7204"/>
                    <a:pt x="4276" y="7204"/>
                    <a:pt x="4276" y="7212"/>
                  </a:cubicBezTo>
                  <a:cubicBezTo>
                    <a:pt x="4234" y="7214"/>
                    <a:pt x="4184" y="7216"/>
                    <a:pt x="4127" y="7216"/>
                  </a:cubicBezTo>
                  <a:cubicBezTo>
                    <a:pt x="3730" y="7216"/>
                    <a:pt x="2965" y="7139"/>
                    <a:pt x="2082" y="6638"/>
                  </a:cubicBezTo>
                  <a:cubicBezTo>
                    <a:pt x="1072" y="6064"/>
                    <a:pt x="626" y="5353"/>
                    <a:pt x="480" y="5070"/>
                  </a:cubicBezTo>
                  <a:lnTo>
                    <a:pt x="900" y="4651"/>
                  </a:lnTo>
                  <a:cubicBezTo>
                    <a:pt x="1303" y="5207"/>
                    <a:pt x="1834" y="5670"/>
                    <a:pt x="2434" y="6004"/>
                  </a:cubicBezTo>
                  <a:cubicBezTo>
                    <a:pt x="2554" y="6073"/>
                    <a:pt x="2682" y="6133"/>
                    <a:pt x="2802" y="6193"/>
                  </a:cubicBezTo>
                  <a:cubicBezTo>
                    <a:pt x="2835" y="6208"/>
                    <a:pt x="2868" y="6215"/>
                    <a:pt x="2898" y="6215"/>
                  </a:cubicBezTo>
                  <a:cubicBezTo>
                    <a:pt x="3100" y="6215"/>
                    <a:pt x="3213" y="5903"/>
                    <a:pt x="2982" y="5799"/>
                  </a:cubicBezTo>
                  <a:cubicBezTo>
                    <a:pt x="2879" y="5747"/>
                    <a:pt x="2759" y="5687"/>
                    <a:pt x="2648" y="5627"/>
                  </a:cubicBezTo>
                  <a:cubicBezTo>
                    <a:pt x="2074" y="5319"/>
                    <a:pt x="1586" y="4873"/>
                    <a:pt x="1209" y="4342"/>
                  </a:cubicBezTo>
                  <a:lnTo>
                    <a:pt x="2854" y="2732"/>
                  </a:lnTo>
                  <a:lnTo>
                    <a:pt x="2871" y="2714"/>
                  </a:lnTo>
                  <a:lnTo>
                    <a:pt x="4670" y="478"/>
                  </a:lnTo>
                  <a:cubicBezTo>
                    <a:pt x="4689" y="449"/>
                    <a:pt x="4720" y="434"/>
                    <a:pt x="4752" y="434"/>
                  </a:cubicBezTo>
                  <a:close/>
                  <a:moveTo>
                    <a:pt x="4756" y="0"/>
                  </a:moveTo>
                  <a:cubicBezTo>
                    <a:pt x="4597" y="0"/>
                    <a:pt x="4439" y="71"/>
                    <a:pt x="4336" y="204"/>
                  </a:cubicBezTo>
                  <a:lnTo>
                    <a:pt x="4284" y="264"/>
                  </a:lnTo>
                  <a:lnTo>
                    <a:pt x="4190" y="187"/>
                  </a:lnTo>
                  <a:cubicBezTo>
                    <a:pt x="4091" y="110"/>
                    <a:pt x="3974" y="72"/>
                    <a:pt x="3857" y="72"/>
                  </a:cubicBezTo>
                  <a:cubicBezTo>
                    <a:pt x="3701" y="72"/>
                    <a:pt x="3548" y="140"/>
                    <a:pt x="3445" y="273"/>
                  </a:cubicBezTo>
                  <a:lnTo>
                    <a:pt x="2571" y="1361"/>
                  </a:lnTo>
                  <a:cubicBezTo>
                    <a:pt x="2382" y="1584"/>
                    <a:pt x="2417" y="1926"/>
                    <a:pt x="2648" y="2106"/>
                  </a:cubicBezTo>
                  <a:lnTo>
                    <a:pt x="2742" y="2183"/>
                  </a:lnTo>
                  <a:lnTo>
                    <a:pt x="2537" y="2432"/>
                  </a:lnTo>
                  <a:lnTo>
                    <a:pt x="172" y="4753"/>
                  </a:lnTo>
                  <a:cubicBezTo>
                    <a:pt x="35" y="4890"/>
                    <a:pt x="1" y="5096"/>
                    <a:pt x="95" y="5267"/>
                  </a:cubicBezTo>
                  <a:cubicBezTo>
                    <a:pt x="249" y="5584"/>
                    <a:pt x="746" y="6381"/>
                    <a:pt x="1868" y="7015"/>
                  </a:cubicBezTo>
                  <a:cubicBezTo>
                    <a:pt x="2554" y="7409"/>
                    <a:pt x="3325" y="7632"/>
                    <a:pt x="4121" y="7641"/>
                  </a:cubicBezTo>
                  <a:lnTo>
                    <a:pt x="4293" y="7641"/>
                  </a:lnTo>
                  <a:cubicBezTo>
                    <a:pt x="4507" y="7632"/>
                    <a:pt x="4678" y="7469"/>
                    <a:pt x="4704" y="7264"/>
                  </a:cubicBezTo>
                  <a:lnTo>
                    <a:pt x="5072" y="4411"/>
                  </a:lnTo>
                  <a:lnTo>
                    <a:pt x="5235" y="4197"/>
                  </a:lnTo>
                  <a:lnTo>
                    <a:pt x="6486" y="5199"/>
                  </a:lnTo>
                  <a:cubicBezTo>
                    <a:pt x="7120" y="5704"/>
                    <a:pt x="7805" y="6158"/>
                    <a:pt x="8525" y="6535"/>
                  </a:cubicBezTo>
                  <a:cubicBezTo>
                    <a:pt x="9133" y="6852"/>
                    <a:pt x="9707" y="7229"/>
                    <a:pt x="10238" y="7658"/>
                  </a:cubicBezTo>
                  <a:lnTo>
                    <a:pt x="12903" y="9799"/>
                  </a:lnTo>
                  <a:cubicBezTo>
                    <a:pt x="12997" y="9877"/>
                    <a:pt x="13108" y="9919"/>
                    <a:pt x="13237" y="9919"/>
                  </a:cubicBezTo>
                  <a:lnTo>
                    <a:pt x="13288" y="9919"/>
                  </a:lnTo>
                  <a:cubicBezTo>
                    <a:pt x="13434" y="9902"/>
                    <a:pt x="13562" y="9834"/>
                    <a:pt x="13648" y="9722"/>
                  </a:cubicBezTo>
                  <a:lnTo>
                    <a:pt x="14531" y="8626"/>
                  </a:lnTo>
                  <a:cubicBezTo>
                    <a:pt x="14710" y="8394"/>
                    <a:pt x="14676" y="8060"/>
                    <a:pt x="14453" y="7880"/>
                  </a:cubicBezTo>
                  <a:lnTo>
                    <a:pt x="13528" y="7135"/>
                  </a:lnTo>
                  <a:cubicBezTo>
                    <a:pt x="13482" y="7099"/>
                    <a:pt x="13434" y="7083"/>
                    <a:pt x="13389" y="7083"/>
                  </a:cubicBezTo>
                  <a:cubicBezTo>
                    <a:pt x="13210" y="7083"/>
                    <a:pt x="13076" y="7326"/>
                    <a:pt x="13254" y="7469"/>
                  </a:cubicBezTo>
                  <a:lnTo>
                    <a:pt x="14179" y="8215"/>
                  </a:lnTo>
                  <a:cubicBezTo>
                    <a:pt x="14222" y="8249"/>
                    <a:pt x="14231" y="8317"/>
                    <a:pt x="14196" y="8360"/>
                  </a:cubicBezTo>
                  <a:lnTo>
                    <a:pt x="13323" y="9440"/>
                  </a:lnTo>
                  <a:cubicBezTo>
                    <a:pt x="13304" y="9468"/>
                    <a:pt x="13274" y="9481"/>
                    <a:pt x="13245" y="9481"/>
                  </a:cubicBezTo>
                  <a:cubicBezTo>
                    <a:pt x="13221" y="9481"/>
                    <a:pt x="13196" y="9472"/>
                    <a:pt x="13177" y="9457"/>
                  </a:cubicBezTo>
                  <a:lnTo>
                    <a:pt x="10521" y="7315"/>
                  </a:lnTo>
                  <a:cubicBezTo>
                    <a:pt x="9964" y="6869"/>
                    <a:pt x="9365" y="6484"/>
                    <a:pt x="8739" y="6150"/>
                  </a:cubicBezTo>
                  <a:cubicBezTo>
                    <a:pt x="8037" y="5781"/>
                    <a:pt x="7377" y="5345"/>
                    <a:pt x="6760" y="4856"/>
                  </a:cubicBezTo>
                  <a:lnTo>
                    <a:pt x="5509" y="3854"/>
                  </a:lnTo>
                  <a:lnTo>
                    <a:pt x="6512" y="2603"/>
                  </a:lnTo>
                  <a:lnTo>
                    <a:pt x="7754" y="3605"/>
                  </a:lnTo>
                  <a:cubicBezTo>
                    <a:pt x="8302" y="4042"/>
                    <a:pt x="8893" y="4428"/>
                    <a:pt x="9510" y="4753"/>
                  </a:cubicBezTo>
                  <a:cubicBezTo>
                    <a:pt x="10221" y="5130"/>
                    <a:pt x="10890" y="5567"/>
                    <a:pt x="11515" y="6073"/>
                  </a:cubicBezTo>
                  <a:lnTo>
                    <a:pt x="12543" y="6904"/>
                  </a:lnTo>
                  <a:cubicBezTo>
                    <a:pt x="12588" y="6940"/>
                    <a:pt x="12635" y="6955"/>
                    <a:pt x="12679" y="6955"/>
                  </a:cubicBezTo>
                  <a:cubicBezTo>
                    <a:pt x="12856" y="6955"/>
                    <a:pt x="12995" y="6713"/>
                    <a:pt x="12817" y="6570"/>
                  </a:cubicBezTo>
                  <a:lnTo>
                    <a:pt x="11789" y="5739"/>
                  </a:lnTo>
                  <a:cubicBezTo>
                    <a:pt x="11138" y="5216"/>
                    <a:pt x="10453" y="4762"/>
                    <a:pt x="9716" y="4385"/>
                  </a:cubicBezTo>
                  <a:cubicBezTo>
                    <a:pt x="9116" y="4068"/>
                    <a:pt x="8551" y="3700"/>
                    <a:pt x="8028" y="3280"/>
                  </a:cubicBezTo>
                  <a:lnTo>
                    <a:pt x="6786" y="2278"/>
                  </a:lnTo>
                  <a:lnTo>
                    <a:pt x="6829" y="2218"/>
                  </a:lnTo>
                  <a:cubicBezTo>
                    <a:pt x="7017" y="1986"/>
                    <a:pt x="6983" y="1644"/>
                    <a:pt x="6752" y="1455"/>
                  </a:cubicBezTo>
                  <a:lnTo>
                    <a:pt x="5090" y="119"/>
                  </a:lnTo>
                  <a:cubicBezTo>
                    <a:pt x="4991" y="39"/>
                    <a:pt x="4873" y="0"/>
                    <a:pt x="4756"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 name="Google Shape;1997;p70"/>
            <p:cNvSpPr/>
            <p:nvPr/>
          </p:nvSpPr>
          <p:spPr>
            <a:xfrm>
              <a:off x="896734" y="2524520"/>
              <a:ext cx="379441" cy="138367"/>
            </a:xfrm>
            <a:custGeom>
              <a:avLst/>
              <a:gdLst/>
              <a:ahLst/>
              <a:cxnLst/>
              <a:rect l="l" t="t" r="r" b="b"/>
              <a:pathLst>
                <a:path w="14737" h="5374" extrusionOk="0">
                  <a:moveTo>
                    <a:pt x="7651" y="439"/>
                  </a:moveTo>
                  <a:cubicBezTo>
                    <a:pt x="8894" y="439"/>
                    <a:pt x="9639" y="499"/>
                    <a:pt x="10050" y="567"/>
                  </a:cubicBezTo>
                  <a:cubicBezTo>
                    <a:pt x="9673" y="618"/>
                    <a:pt x="8971" y="670"/>
                    <a:pt x="7651" y="670"/>
                  </a:cubicBezTo>
                  <a:cubicBezTo>
                    <a:pt x="6324" y="670"/>
                    <a:pt x="5621" y="618"/>
                    <a:pt x="5244" y="567"/>
                  </a:cubicBezTo>
                  <a:cubicBezTo>
                    <a:pt x="5655" y="499"/>
                    <a:pt x="6409" y="439"/>
                    <a:pt x="7651" y="439"/>
                  </a:cubicBezTo>
                  <a:close/>
                  <a:moveTo>
                    <a:pt x="1629" y="1569"/>
                  </a:moveTo>
                  <a:cubicBezTo>
                    <a:pt x="1937" y="1578"/>
                    <a:pt x="2237" y="1681"/>
                    <a:pt x="2494" y="1844"/>
                  </a:cubicBezTo>
                  <a:lnTo>
                    <a:pt x="1851" y="1844"/>
                  </a:lnTo>
                  <a:cubicBezTo>
                    <a:pt x="1569" y="1844"/>
                    <a:pt x="1569" y="2272"/>
                    <a:pt x="1851" y="2272"/>
                  </a:cubicBezTo>
                  <a:lnTo>
                    <a:pt x="2494" y="2272"/>
                  </a:lnTo>
                  <a:cubicBezTo>
                    <a:pt x="2237" y="2443"/>
                    <a:pt x="1937" y="2546"/>
                    <a:pt x="1629" y="2555"/>
                  </a:cubicBezTo>
                  <a:cubicBezTo>
                    <a:pt x="1158" y="2555"/>
                    <a:pt x="729" y="2272"/>
                    <a:pt x="515" y="2109"/>
                  </a:cubicBezTo>
                  <a:cubicBezTo>
                    <a:pt x="489" y="2083"/>
                    <a:pt x="489" y="2041"/>
                    <a:pt x="515" y="2023"/>
                  </a:cubicBezTo>
                  <a:cubicBezTo>
                    <a:pt x="729" y="1852"/>
                    <a:pt x="1158" y="1569"/>
                    <a:pt x="1629" y="1569"/>
                  </a:cubicBezTo>
                  <a:close/>
                  <a:moveTo>
                    <a:pt x="3556" y="2383"/>
                  </a:moveTo>
                  <a:cubicBezTo>
                    <a:pt x="3873" y="2735"/>
                    <a:pt x="3873" y="3274"/>
                    <a:pt x="3556" y="3634"/>
                  </a:cubicBezTo>
                  <a:cubicBezTo>
                    <a:pt x="3231" y="3274"/>
                    <a:pt x="3231" y="2735"/>
                    <a:pt x="3556" y="2383"/>
                  </a:cubicBezTo>
                  <a:close/>
                  <a:moveTo>
                    <a:pt x="10410" y="935"/>
                  </a:moveTo>
                  <a:lnTo>
                    <a:pt x="10410" y="2221"/>
                  </a:lnTo>
                  <a:cubicBezTo>
                    <a:pt x="10410" y="3249"/>
                    <a:pt x="10830" y="4234"/>
                    <a:pt x="11575" y="4936"/>
                  </a:cubicBezTo>
                  <a:lnTo>
                    <a:pt x="3728" y="4945"/>
                  </a:lnTo>
                  <a:cubicBezTo>
                    <a:pt x="4456" y="4242"/>
                    <a:pt x="4867" y="3283"/>
                    <a:pt x="4884" y="2280"/>
                  </a:cubicBezTo>
                  <a:lnTo>
                    <a:pt x="5398" y="2280"/>
                  </a:lnTo>
                  <a:cubicBezTo>
                    <a:pt x="5681" y="2280"/>
                    <a:pt x="5681" y="1852"/>
                    <a:pt x="5398" y="1852"/>
                  </a:cubicBezTo>
                  <a:lnTo>
                    <a:pt x="4884" y="1852"/>
                  </a:lnTo>
                  <a:lnTo>
                    <a:pt x="4884" y="935"/>
                  </a:lnTo>
                  <a:cubicBezTo>
                    <a:pt x="5064" y="978"/>
                    <a:pt x="5253" y="1013"/>
                    <a:pt x="5441" y="1030"/>
                  </a:cubicBezTo>
                  <a:cubicBezTo>
                    <a:pt x="5972" y="1081"/>
                    <a:pt x="6709" y="1107"/>
                    <a:pt x="7651" y="1107"/>
                  </a:cubicBezTo>
                  <a:cubicBezTo>
                    <a:pt x="8585" y="1107"/>
                    <a:pt x="9331" y="1081"/>
                    <a:pt x="9853" y="1030"/>
                  </a:cubicBezTo>
                  <a:cubicBezTo>
                    <a:pt x="10042" y="1013"/>
                    <a:pt x="10230" y="978"/>
                    <a:pt x="10410" y="935"/>
                  </a:cubicBezTo>
                  <a:close/>
                  <a:moveTo>
                    <a:pt x="14300" y="4636"/>
                  </a:moveTo>
                  <a:lnTo>
                    <a:pt x="14300" y="4945"/>
                  </a:lnTo>
                  <a:lnTo>
                    <a:pt x="12252" y="4945"/>
                  </a:lnTo>
                  <a:cubicBezTo>
                    <a:pt x="12124" y="4851"/>
                    <a:pt x="11995" y="4748"/>
                    <a:pt x="11884" y="4636"/>
                  </a:cubicBezTo>
                  <a:close/>
                  <a:moveTo>
                    <a:pt x="7422" y="0"/>
                  </a:moveTo>
                  <a:cubicBezTo>
                    <a:pt x="6759" y="0"/>
                    <a:pt x="6097" y="35"/>
                    <a:pt x="5441" y="104"/>
                  </a:cubicBezTo>
                  <a:cubicBezTo>
                    <a:pt x="4824" y="173"/>
                    <a:pt x="4447" y="276"/>
                    <a:pt x="4447" y="567"/>
                  </a:cubicBezTo>
                  <a:lnTo>
                    <a:pt x="4447" y="601"/>
                  </a:lnTo>
                  <a:lnTo>
                    <a:pt x="4447" y="1844"/>
                  </a:lnTo>
                  <a:lnTo>
                    <a:pt x="3145" y="1844"/>
                  </a:lnTo>
                  <a:cubicBezTo>
                    <a:pt x="3111" y="1784"/>
                    <a:pt x="3068" y="1724"/>
                    <a:pt x="3008" y="1681"/>
                  </a:cubicBezTo>
                  <a:cubicBezTo>
                    <a:pt x="2700" y="1432"/>
                    <a:pt x="2203" y="1141"/>
                    <a:pt x="1629" y="1141"/>
                  </a:cubicBezTo>
                  <a:cubicBezTo>
                    <a:pt x="1055" y="1141"/>
                    <a:pt x="558" y="1432"/>
                    <a:pt x="249" y="1681"/>
                  </a:cubicBezTo>
                  <a:cubicBezTo>
                    <a:pt x="1" y="1878"/>
                    <a:pt x="1" y="2246"/>
                    <a:pt x="249" y="2443"/>
                  </a:cubicBezTo>
                  <a:cubicBezTo>
                    <a:pt x="558" y="2692"/>
                    <a:pt x="1055" y="2992"/>
                    <a:pt x="1629" y="2992"/>
                  </a:cubicBezTo>
                  <a:cubicBezTo>
                    <a:pt x="2203" y="2992"/>
                    <a:pt x="2700" y="2692"/>
                    <a:pt x="3008" y="2443"/>
                  </a:cubicBezTo>
                  <a:lnTo>
                    <a:pt x="3017" y="2435"/>
                  </a:lnTo>
                  <a:lnTo>
                    <a:pt x="3017" y="2435"/>
                  </a:lnTo>
                  <a:cubicBezTo>
                    <a:pt x="2931" y="2615"/>
                    <a:pt x="2888" y="2812"/>
                    <a:pt x="2880" y="3009"/>
                  </a:cubicBezTo>
                  <a:cubicBezTo>
                    <a:pt x="2897" y="3351"/>
                    <a:pt x="3025" y="3677"/>
                    <a:pt x="3248" y="3943"/>
                  </a:cubicBezTo>
                  <a:cubicBezTo>
                    <a:pt x="3325" y="4037"/>
                    <a:pt x="3436" y="4088"/>
                    <a:pt x="3556" y="4088"/>
                  </a:cubicBezTo>
                  <a:cubicBezTo>
                    <a:pt x="3676" y="4088"/>
                    <a:pt x="3788" y="4037"/>
                    <a:pt x="3856" y="3943"/>
                  </a:cubicBezTo>
                  <a:cubicBezTo>
                    <a:pt x="4079" y="3677"/>
                    <a:pt x="4216" y="3351"/>
                    <a:pt x="4233" y="3009"/>
                  </a:cubicBezTo>
                  <a:cubicBezTo>
                    <a:pt x="4225" y="2752"/>
                    <a:pt x="4147" y="2495"/>
                    <a:pt x="4010" y="2280"/>
                  </a:cubicBezTo>
                  <a:lnTo>
                    <a:pt x="4456" y="2280"/>
                  </a:lnTo>
                  <a:cubicBezTo>
                    <a:pt x="4439" y="3343"/>
                    <a:pt x="3916" y="4328"/>
                    <a:pt x="3051" y="4945"/>
                  </a:cubicBezTo>
                  <a:lnTo>
                    <a:pt x="489" y="4945"/>
                  </a:lnTo>
                  <a:lnTo>
                    <a:pt x="489" y="4636"/>
                  </a:lnTo>
                  <a:lnTo>
                    <a:pt x="2777" y="4636"/>
                  </a:lnTo>
                  <a:cubicBezTo>
                    <a:pt x="3068" y="4636"/>
                    <a:pt x="3068" y="4208"/>
                    <a:pt x="2777" y="4208"/>
                  </a:cubicBezTo>
                  <a:lnTo>
                    <a:pt x="429" y="4208"/>
                  </a:lnTo>
                  <a:cubicBezTo>
                    <a:pt x="224" y="4208"/>
                    <a:pt x="61" y="4379"/>
                    <a:pt x="61" y="4576"/>
                  </a:cubicBezTo>
                  <a:lnTo>
                    <a:pt x="61" y="5005"/>
                  </a:lnTo>
                  <a:cubicBezTo>
                    <a:pt x="61" y="5210"/>
                    <a:pt x="224" y="5373"/>
                    <a:pt x="429" y="5373"/>
                  </a:cubicBezTo>
                  <a:lnTo>
                    <a:pt x="14360" y="5373"/>
                  </a:lnTo>
                  <a:cubicBezTo>
                    <a:pt x="14565" y="5373"/>
                    <a:pt x="14728" y="5210"/>
                    <a:pt x="14728" y="5005"/>
                  </a:cubicBezTo>
                  <a:lnTo>
                    <a:pt x="14728" y="4576"/>
                  </a:lnTo>
                  <a:cubicBezTo>
                    <a:pt x="14737" y="4371"/>
                    <a:pt x="14565" y="4208"/>
                    <a:pt x="14360" y="4208"/>
                  </a:cubicBezTo>
                  <a:lnTo>
                    <a:pt x="11498" y="4208"/>
                  </a:lnTo>
                  <a:cubicBezTo>
                    <a:pt x="11070" y="3634"/>
                    <a:pt x="10847" y="2940"/>
                    <a:pt x="10847" y="2229"/>
                  </a:cubicBezTo>
                  <a:lnTo>
                    <a:pt x="10847" y="601"/>
                  </a:lnTo>
                  <a:lnTo>
                    <a:pt x="10847" y="567"/>
                  </a:lnTo>
                  <a:cubicBezTo>
                    <a:pt x="10847" y="276"/>
                    <a:pt x="10461" y="173"/>
                    <a:pt x="9853" y="104"/>
                  </a:cubicBezTo>
                  <a:cubicBezTo>
                    <a:pt x="9190" y="35"/>
                    <a:pt x="8527" y="0"/>
                    <a:pt x="7864" y="0"/>
                  </a:cubicBezTo>
                  <a:cubicBezTo>
                    <a:pt x="7790" y="0"/>
                    <a:pt x="7717" y="1"/>
                    <a:pt x="7643" y="2"/>
                  </a:cubicBezTo>
                  <a:cubicBezTo>
                    <a:pt x="7569" y="1"/>
                    <a:pt x="7496" y="0"/>
                    <a:pt x="74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998" name="Google Shape;1998;p70"/>
          <p:cNvGrpSpPr/>
          <p:nvPr/>
        </p:nvGrpSpPr>
        <p:grpSpPr>
          <a:xfrm>
            <a:off x="5338873" y="2876385"/>
            <a:ext cx="370378" cy="377664"/>
            <a:chOff x="5338873" y="2876385"/>
            <a:chExt cx="370378" cy="377664"/>
          </a:xfrm>
        </p:grpSpPr>
        <p:sp>
          <p:nvSpPr>
            <p:cNvPr id="1999" name="Google Shape;1999;p70"/>
            <p:cNvSpPr/>
            <p:nvPr/>
          </p:nvSpPr>
          <p:spPr>
            <a:xfrm>
              <a:off x="5350562" y="2876385"/>
              <a:ext cx="358688" cy="240018"/>
            </a:xfrm>
            <a:custGeom>
              <a:avLst/>
              <a:gdLst/>
              <a:ahLst/>
              <a:cxnLst/>
              <a:rect l="l" t="t" r="r" b="b"/>
              <a:pathLst>
                <a:path w="13931" h="9322" extrusionOk="0">
                  <a:moveTo>
                    <a:pt x="9304" y="429"/>
                  </a:moveTo>
                  <a:cubicBezTo>
                    <a:pt x="9587" y="429"/>
                    <a:pt x="9587" y="857"/>
                    <a:pt x="9304" y="857"/>
                  </a:cubicBezTo>
                  <a:lnTo>
                    <a:pt x="6614" y="857"/>
                  </a:lnTo>
                  <a:cubicBezTo>
                    <a:pt x="6494" y="857"/>
                    <a:pt x="6400" y="763"/>
                    <a:pt x="6400" y="643"/>
                  </a:cubicBezTo>
                  <a:cubicBezTo>
                    <a:pt x="6400" y="523"/>
                    <a:pt x="6494" y="429"/>
                    <a:pt x="6614" y="429"/>
                  </a:cubicBezTo>
                  <a:close/>
                  <a:moveTo>
                    <a:pt x="8387" y="1285"/>
                  </a:moveTo>
                  <a:lnTo>
                    <a:pt x="8387" y="2673"/>
                  </a:lnTo>
                  <a:lnTo>
                    <a:pt x="7625" y="2673"/>
                  </a:lnTo>
                  <a:lnTo>
                    <a:pt x="7625" y="1285"/>
                  </a:lnTo>
                  <a:close/>
                  <a:moveTo>
                    <a:pt x="13433" y="3727"/>
                  </a:moveTo>
                  <a:cubicBezTo>
                    <a:pt x="13476" y="3727"/>
                    <a:pt x="13502" y="3761"/>
                    <a:pt x="13502" y="3804"/>
                  </a:cubicBezTo>
                  <a:lnTo>
                    <a:pt x="13502" y="5243"/>
                  </a:lnTo>
                  <a:cubicBezTo>
                    <a:pt x="13502" y="5278"/>
                    <a:pt x="13476" y="5312"/>
                    <a:pt x="13433" y="5312"/>
                  </a:cubicBezTo>
                  <a:lnTo>
                    <a:pt x="11274" y="5312"/>
                  </a:lnTo>
                  <a:lnTo>
                    <a:pt x="11274" y="3727"/>
                  </a:lnTo>
                  <a:close/>
                  <a:moveTo>
                    <a:pt x="6614" y="0"/>
                  </a:moveTo>
                  <a:cubicBezTo>
                    <a:pt x="6254" y="0"/>
                    <a:pt x="5971" y="283"/>
                    <a:pt x="5971" y="643"/>
                  </a:cubicBezTo>
                  <a:cubicBezTo>
                    <a:pt x="5971" y="1003"/>
                    <a:pt x="6254" y="1285"/>
                    <a:pt x="6614" y="1285"/>
                  </a:cubicBezTo>
                  <a:lnTo>
                    <a:pt x="7197" y="1285"/>
                  </a:lnTo>
                  <a:lnTo>
                    <a:pt x="7197" y="2673"/>
                  </a:lnTo>
                  <a:lnTo>
                    <a:pt x="5723" y="2673"/>
                  </a:lnTo>
                  <a:cubicBezTo>
                    <a:pt x="5346" y="2673"/>
                    <a:pt x="5029" y="2930"/>
                    <a:pt x="4960" y="3299"/>
                  </a:cubicBezTo>
                  <a:lnTo>
                    <a:pt x="4643" y="3299"/>
                  </a:lnTo>
                  <a:cubicBezTo>
                    <a:pt x="3016" y="3299"/>
                    <a:pt x="1499" y="4155"/>
                    <a:pt x="668" y="5560"/>
                  </a:cubicBezTo>
                  <a:cubicBezTo>
                    <a:pt x="562" y="5732"/>
                    <a:pt x="705" y="5892"/>
                    <a:pt x="854" y="5892"/>
                  </a:cubicBezTo>
                  <a:cubicBezTo>
                    <a:pt x="921" y="5892"/>
                    <a:pt x="989" y="5860"/>
                    <a:pt x="1037" y="5783"/>
                  </a:cubicBezTo>
                  <a:cubicBezTo>
                    <a:pt x="1787" y="4513"/>
                    <a:pt x="3155" y="3735"/>
                    <a:pt x="4628" y="3735"/>
                  </a:cubicBezTo>
                  <a:cubicBezTo>
                    <a:pt x="4636" y="3735"/>
                    <a:pt x="4644" y="3735"/>
                    <a:pt x="4652" y="3735"/>
                  </a:cubicBezTo>
                  <a:lnTo>
                    <a:pt x="4952" y="3735"/>
                  </a:lnTo>
                  <a:lnTo>
                    <a:pt x="4952" y="3744"/>
                  </a:lnTo>
                  <a:cubicBezTo>
                    <a:pt x="4952" y="3885"/>
                    <a:pt x="5059" y="3956"/>
                    <a:pt x="5166" y="3956"/>
                  </a:cubicBezTo>
                  <a:cubicBezTo>
                    <a:pt x="5273" y="3956"/>
                    <a:pt x="5380" y="3885"/>
                    <a:pt x="5380" y="3744"/>
                  </a:cubicBezTo>
                  <a:lnTo>
                    <a:pt x="5380" y="3444"/>
                  </a:lnTo>
                  <a:cubicBezTo>
                    <a:pt x="5380" y="3256"/>
                    <a:pt x="5526" y="3102"/>
                    <a:pt x="5714" y="3102"/>
                  </a:cubicBezTo>
                  <a:lnTo>
                    <a:pt x="10503" y="3102"/>
                  </a:lnTo>
                  <a:cubicBezTo>
                    <a:pt x="10683" y="3102"/>
                    <a:pt x="10838" y="3256"/>
                    <a:pt x="10838" y="3444"/>
                  </a:cubicBezTo>
                  <a:lnTo>
                    <a:pt x="10838" y="5492"/>
                  </a:lnTo>
                  <a:cubicBezTo>
                    <a:pt x="10838" y="5680"/>
                    <a:pt x="10683" y="5826"/>
                    <a:pt x="10503" y="5834"/>
                  </a:cubicBezTo>
                  <a:lnTo>
                    <a:pt x="5714" y="5834"/>
                  </a:lnTo>
                  <a:cubicBezTo>
                    <a:pt x="5526" y="5834"/>
                    <a:pt x="5380" y="5680"/>
                    <a:pt x="5380" y="5492"/>
                  </a:cubicBezTo>
                  <a:lnTo>
                    <a:pt x="5380" y="4601"/>
                  </a:lnTo>
                  <a:cubicBezTo>
                    <a:pt x="5380" y="4459"/>
                    <a:pt x="5273" y="4389"/>
                    <a:pt x="5166" y="4389"/>
                  </a:cubicBezTo>
                  <a:cubicBezTo>
                    <a:pt x="5059" y="4389"/>
                    <a:pt x="4952" y="4459"/>
                    <a:pt x="4952" y="4601"/>
                  </a:cubicBezTo>
                  <a:lnTo>
                    <a:pt x="4952" y="5303"/>
                  </a:lnTo>
                  <a:lnTo>
                    <a:pt x="4643" y="5303"/>
                  </a:lnTo>
                  <a:cubicBezTo>
                    <a:pt x="3187" y="5303"/>
                    <a:pt x="2013" y="6486"/>
                    <a:pt x="2013" y="7942"/>
                  </a:cubicBezTo>
                  <a:lnTo>
                    <a:pt x="2013" y="8824"/>
                  </a:lnTo>
                  <a:cubicBezTo>
                    <a:pt x="2013" y="8859"/>
                    <a:pt x="1979" y="8893"/>
                    <a:pt x="1936" y="8893"/>
                  </a:cubicBezTo>
                  <a:lnTo>
                    <a:pt x="506" y="8893"/>
                  </a:lnTo>
                  <a:cubicBezTo>
                    <a:pt x="463" y="8893"/>
                    <a:pt x="428" y="8859"/>
                    <a:pt x="428" y="8824"/>
                  </a:cubicBezTo>
                  <a:lnTo>
                    <a:pt x="428" y="7942"/>
                  </a:lnTo>
                  <a:cubicBezTo>
                    <a:pt x="428" y="7462"/>
                    <a:pt x="514" y="6982"/>
                    <a:pt x="677" y="6528"/>
                  </a:cubicBezTo>
                  <a:cubicBezTo>
                    <a:pt x="736" y="6357"/>
                    <a:pt x="601" y="6236"/>
                    <a:pt x="466" y="6236"/>
                  </a:cubicBezTo>
                  <a:cubicBezTo>
                    <a:pt x="385" y="6236"/>
                    <a:pt x="304" y="6280"/>
                    <a:pt x="266" y="6383"/>
                  </a:cubicBezTo>
                  <a:cubicBezTo>
                    <a:pt x="94" y="6880"/>
                    <a:pt x="0" y="7411"/>
                    <a:pt x="0" y="7942"/>
                  </a:cubicBezTo>
                  <a:lnTo>
                    <a:pt x="0" y="8824"/>
                  </a:lnTo>
                  <a:cubicBezTo>
                    <a:pt x="0" y="9099"/>
                    <a:pt x="223" y="9321"/>
                    <a:pt x="506" y="9321"/>
                  </a:cubicBezTo>
                  <a:lnTo>
                    <a:pt x="1936" y="9321"/>
                  </a:lnTo>
                  <a:cubicBezTo>
                    <a:pt x="2219" y="9321"/>
                    <a:pt x="2442" y="9099"/>
                    <a:pt x="2442" y="8824"/>
                  </a:cubicBezTo>
                  <a:lnTo>
                    <a:pt x="2442" y="7942"/>
                  </a:lnTo>
                  <a:cubicBezTo>
                    <a:pt x="2442" y="6725"/>
                    <a:pt x="3427" y="5740"/>
                    <a:pt x="4643" y="5740"/>
                  </a:cubicBezTo>
                  <a:lnTo>
                    <a:pt x="4986" y="5740"/>
                  </a:lnTo>
                  <a:cubicBezTo>
                    <a:pt x="5089" y="6049"/>
                    <a:pt x="5389" y="6263"/>
                    <a:pt x="5714" y="6263"/>
                  </a:cubicBezTo>
                  <a:lnTo>
                    <a:pt x="10503" y="6263"/>
                  </a:lnTo>
                  <a:cubicBezTo>
                    <a:pt x="10829" y="6263"/>
                    <a:pt x="11129" y="6049"/>
                    <a:pt x="11232" y="5740"/>
                  </a:cubicBezTo>
                  <a:lnTo>
                    <a:pt x="13433" y="5740"/>
                  </a:lnTo>
                  <a:cubicBezTo>
                    <a:pt x="13708" y="5732"/>
                    <a:pt x="13930" y="5509"/>
                    <a:pt x="13930" y="5235"/>
                  </a:cubicBezTo>
                  <a:lnTo>
                    <a:pt x="13930" y="3795"/>
                  </a:lnTo>
                  <a:cubicBezTo>
                    <a:pt x="13930" y="3521"/>
                    <a:pt x="13708" y="3299"/>
                    <a:pt x="13433" y="3299"/>
                  </a:cubicBezTo>
                  <a:lnTo>
                    <a:pt x="11257" y="3299"/>
                  </a:lnTo>
                  <a:cubicBezTo>
                    <a:pt x="11189" y="2939"/>
                    <a:pt x="10872" y="2673"/>
                    <a:pt x="10503" y="2673"/>
                  </a:cubicBezTo>
                  <a:lnTo>
                    <a:pt x="8816" y="2673"/>
                  </a:lnTo>
                  <a:lnTo>
                    <a:pt x="8816" y="1285"/>
                  </a:lnTo>
                  <a:lnTo>
                    <a:pt x="9304" y="1285"/>
                  </a:lnTo>
                  <a:cubicBezTo>
                    <a:pt x="9664" y="1285"/>
                    <a:pt x="9955" y="1003"/>
                    <a:pt x="9955" y="643"/>
                  </a:cubicBezTo>
                  <a:cubicBezTo>
                    <a:pt x="9955" y="283"/>
                    <a:pt x="9664" y="0"/>
                    <a:pt x="9304"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 name="Google Shape;2000;p70"/>
            <p:cNvSpPr/>
            <p:nvPr/>
          </p:nvSpPr>
          <p:spPr>
            <a:xfrm>
              <a:off x="5338873" y="3123484"/>
              <a:ext cx="86486" cy="130566"/>
            </a:xfrm>
            <a:custGeom>
              <a:avLst/>
              <a:gdLst/>
              <a:ahLst/>
              <a:cxnLst/>
              <a:rect l="l" t="t" r="r" b="b"/>
              <a:pathLst>
                <a:path w="3359" h="5071" extrusionOk="0">
                  <a:moveTo>
                    <a:pt x="1679" y="1"/>
                  </a:moveTo>
                  <a:cubicBezTo>
                    <a:pt x="1555" y="1"/>
                    <a:pt x="1431" y="63"/>
                    <a:pt x="1362" y="187"/>
                  </a:cubicBezTo>
                  <a:cubicBezTo>
                    <a:pt x="857" y="1095"/>
                    <a:pt x="0" y="2714"/>
                    <a:pt x="0" y="3391"/>
                  </a:cubicBezTo>
                  <a:cubicBezTo>
                    <a:pt x="0" y="4316"/>
                    <a:pt x="754" y="5070"/>
                    <a:pt x="1679" y="5070"/>
                  </a:cubicBezTo>
                  <a:cubicBezTo>
                    <a:pt x="2604" y="5070"/>
                    <a:pt x="3358" y="4316"/>
                    <a:pt x="3358" y="3391"/>
                  </a:cubicBezTo>
                  <a:cubicBezTo>
                    <a:pt x="3358" y="3271"/>
                    <a:pt x="3341" y="3143"/>
                    <a:pt x="3307" y="3031"/>
                  </a:cubicBezTo>
                  <a:cubicBezTo>
                    <a:pt x="3285" y="2928"/>
                    <a:pt x="3193" y="2863"/>
                    <a:pt x="3097" y="2863"/>
                  </a:cubicBezTo>
                  <a:cubicBezTo>
                    <a:pt x="3081" y="2863"/>
                    <a:pt x="3066" y="2865"/>
                    <a:pt x="3050" y="2868"/>
                  </a:cubicBezTo>
                  <a:cubicBezTo>
                    <a:pt x="2930" y="2894"/>
                    <a:pt x="2861" y="3014"/>
                    <a:pt x="2887" y="3134"/>
                  </a:cubicBezTo>
                  <a:cubicBezTo>
                    <a:pt x="2913" y="3220"/>
                    <a:pt x="2921" y="3305"/>
                    <a:pt x="2930" y="3391"/>
                  </a:cubicBezTo>
                  <a:cubicBezTo>
                    <a:pt x="2930" y="4076"/>
                    <a:pt x="2365" y="4642"/>
                    <a:pt x="1679" y="4642"/>
                  </a:cubicBezTo>
                  <a:cubicBezTo>
                    <a:pt x="994" y="4642"/>
                    <a:pt x="428" y="4076"/>
                    <a:pt x="428" y="3391"/>
                  </a:cubicBezTo>
                  <a:cubicBezTo>
                    <a:pt x="428" y="2988"/>
                    <a:pt x="908" y="1892"/>
                    <a:pt x="1679" y="504"/>
                  </a:cubicBezTo>
                  <a:cubicBezTo>
                    <a:pt x="1928" y="958"/>
                    <a:pt x="2339" y="1712"/>
                    <a:pt x="2622" y="2380"/>
                  </a:cubicBezTo>
                  <a:cubicBezTo>
                    <a:pt x="2661" y="2474"/>
                    <a:pt x="2736" y="2513"/>
                    <a:pt x="2811" y="2513"/>
                  </a:cubicBezTo>
                  <a:cubicBezTo>
                    <a:pt x="2949" y="2513"/>
                    <a:pt x="3088" y="2383"/>
                    <a:pt x="3016" y="2217"/>
                  </a:cubicBezTo>
                  <a:cubicBezTo>
                    <a:pt x="2707" y="1523"/>
                    <a:pt x="2365" y="847"/>
                    <a:pt x="1996" y="187"/>
                  </a:cubicBezTo>
                  <a:cubicBezTo>
                    <a:pt x="1928" y="63"/>
                    <a:pt x="1803" y="1"/>
                    <a:pt x="1679"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01" name="Google Shape;2001;p70"/>
          <p:cNvGrpSpPr/>
          <p:nvPr/>
        </p:nvGrpSpPr>
        <p:grpSpPr>
          <a:xfrm>
            <a:off x="7925209" y="3472620"/>
            <a:ext cx="255673" cy="377870"/>
            <a:chOff x="7925209" y="3472620"/>
            <a:chExt cx="255673" cy="377870"/>
          </a:xfrm>
        </p:grpSpPr>
        <p:sp>
          <p:nvSpPr>
            <p:cNvPr id="2002" name="Google Shape;2002;p70"/>
            <p:cNvSpPr/>
            <p:nvPr/>
          </p:nvSpPr>
          <p:spPr>
            <a:xfrm>
              <a:off x="7925209" y="3472620"/>
              <a:ext cx="255673" cy="377664"/>
            </a:xfrm>
            <a:custGeom>
              <a:avLst/>
              <a:gdLst/>
              <a:ahLst/>
              <a:cxnLst/>
              <a:rect l="l" t="t" r="r" b="b"/>
              <a:pathLst>
                <a:path w="9930" h="14668" extrusionOk="0">
                  <a:moveTo>
                    <a:pt x="6169" y="1294"/>
                  </a:moveTo>
                  <a:cubicBezTo>
                    <a:pt x="6280" y="1294"/>
                    <a:pt x="6374" y="1388"/>
                    <a:pt x="6374" y="1499"/>
                  </a:cubicBezTo>
                  <a:lnTo>
                    <a:pt x="6374" y="2528"/>
                  </a:lnTo>
                  <a:lnTo>
                    <a:pt x="3564" y="2528"/>
                  </a:lnTo>
                  <a:lnTo>
                    <a:pt x="3564" y="1499"/>
                  </a:lnTo>
                  <a:cubicBezTo>
                    <a:pt x="3564" y="1388"/>
                    <a:pt x="3658" y="1294"/>
                    <a:pt x="3770" y="1294"/>
                  </a:cubicBezTo>
                  <a:close/>
                  <a:moveTo>
                    <a:pt x="3958" y="0"/>
                  </a:moveTo>
                  <a:cubicBezTo>
                    <a:pt x="3667" y="0"/>
                    <a:pt x="3667" y="429"/>
                    <a:pt x="3958" y="429"/>
                  </a:cubicBezTo>
                  <a:lnTo>
                    <a:pt x="6169" y="429"/>
                  </a:lnTo>
                  <a:cubicBezTo>
                    <a:pt x="6751" y="429"/>
                    <a:pt x="7231" y="908"/>
                    <a:pt x="7231" y="1491"/>
                  </a:cubicBezTo>
                  <a:lnTo>
                    <a:pt x="7231" y="2519"/>
                  </a:lnTo>
                  <a:lnTo>
                    <a:pt x="6803" y="2519"/>
                  </a:lnTo>
                  <a:lnTo>
                    <a:pt x="6803" y="1491"/>
                  </a:lnTo>
                  <a:cubicBezTo>
                    <a:pt x="6803" y="1148"/>
                    <a:pt x="6520" y="865"/>
                    <a:pt x="6169" y="857"/>
                  </a:cubicBezTo>
                  <a:lnTo>
                    <a:pt x="3770" y="857"/>
                  </a:lnTo>
                  <a:cubicBezTo>
                    <a:pt x="3419" y="865"/>
                    <a:pt x="3136" y="1148"/>
                    <a:pt x="3136" y="1491"/>
                  </a:cubicBezTo>
                  <a:lnTo>
                    <a:pt x="3136" y="2519"/>
                  </a:lnTo>
                  <a:lnTo>
                    <a:pt x="2708" y="2519"/>
                  </a:lnTo>
                  <a:lnTo>
                    <a:pt x="2708" y="1491"/>
                  </a:lnTo>
                  <a:cubicBezTo>
                    <a:pt x="2708" y="1131"/>
                    <a:pt x="2887" y="788"/>
                    <a:pt x="3196" y="600"/>
                  </a:cubicBezTo>
                  <a:cubicBezTo>
                    <a:pt x="3396" y="471"/>
                    <a:pt x="3269" y="195"/>
                    <a:pt x="3082" y="195"/>
                  </a:cubicBezTo>
                  <a:cubicBezTo>
                    <a:pt x="3045" y="195"/>
                    <a:pt x="3005" y="206"/>
                    <a:pt x="2965" y="232"/>
                  </a:cubicBezTo>
                  <a:cubicBezTo>
                    <a:pt x="2536" y="506"/>
                    <a:pt x="2271" y="985"/>
                    <a:pt x="2279" y="1491"/>
                  </a:cubicBezTo>
                  <a:lnTo>
                    <a:pt x="2279" y="2519"/>
                  </a:lnTo>
                  <a:lnTo>
                    <a:pt x="583" y="2519"/>
                  </a:lnTo>
                  <a:cubicBezTo>
                    <a:pt x="257" y="2519"/>
                    <a:pt x="0" y="2785"/>
                    <a:pt x="0" y="3110"/>
                  </a:cubicBezTo>
                  <a:lnTo>
                    <a:pt x="0" y="4464"/>
                  </a:lnTo>
                  <a:cubicBezTo>
                    <a:pt x="0" y="4605"/>
                    <a:pt x="107" y="4676"/>
                    <a:pt x="214" y="4676"/>
                  </a:cubicBezTo>
                  <a:cubicBezTo>
                    <a:pt x="322" y="4676"/>
                    <a:pt x="429" y="4605"/>
                    <a:pt x="429" y="4464"/>
                  </a:cubicBezTo>
                  <a:lnTo>
                    <a:pt x="429" y="3110"/>
                  </a:lnTo>
                  <a:cubicBezTo>
                    <a:pt x="429" y="3024"/>
                    <a:pt x="497" y="2956"/>
                    <a:pt x="583" y="2956"/>
                  </a:cubicBezTo>
                  <a:lnTo>
                    <a:pt x="9347" y="2956"/>
                  </a:lnTo>
                  <a:cubicBezTo>
                    <a:pt x="9433" y="2956"/>
                    <a:pt x="9501" y="3024"/>
                    <a:pt x="9501" y="3110"/>
                  </a:cubicBezTo>
                  <a:lnTo>
                    <a:pt x="9501" y="13185"/>
                  </a:lnTo>
                  <a:cubicBezTo>
                    <a:pt x="9501" y="13768"/>
                    <a:pt x="9030" y="14239"/>
                    <a:pt x="8448" y="14239"/>
                  </a:cubicBezTo>
                  <a:lnTo>
                    <a:pt x="6391" y="14239"/>
                  </a:lnTo>
                  <a:cubicBezTo>
                    <a:pt x="6109" y="14239"/>
                    <a:pt x="6109" y="14667"/>
                    <a:pt x="6391" y="14667"/>
                  </a:cubicBezTo>
                  <a:lnTo>
                    <a:pt x="8448" y="14667"/>
                  </a:lnTo>
                  <a:cubicBezTo>
                    <a:pt x="9270" y="14667"/>
                    <a:pt x="9930" y="14007"/>
                    <a:pt x="9930" y="13185"/>
                  </a:cubicBezTo>
                  <a:lnTo>
                    <a:pt x="9930" y="3110"/>
                  </a:lnTo>
                  <a:cubicBezTo>
                    <a:pt x="9930" y="2785"/>
                    <a:pt x="9673" y="2528"/>
                    <a:pt x="9347" y="2528"/>
                  </a:cubicBezTo>
                  <a:lnTo>
                    <a:pt x="7659" y="2528"/>
                  </a:lnTo>
                  <a:lnTo>
                    <a:pt x="7659" y="1499"/>
                  </a:lnTo>
                  <a:cubicBezTo>
                    <a:pt x="7659" y="668"/>
                    <a:pt x="6991" y="9"/>
                    <a:pt x="6169"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 name="Google Shape;2003;p70"/>
            <p:cNvSpPr/>
            <p:nvPr/>
          </p:nvSpPr>
          <p:spPr>
            <a:xfrm>
              <a:off x="7925209" y="3605683"/>
              <a:ext cx="148022" cy="244807"/>
            </a:xfrm>
            <a:custGeom>
              <a:avLst/>
              <a:gdLst/>
              <a:ahLst/>
              <a:cxnLst/>
              <a:rect l="l" t="t" r="r" b="b"/>
              <a:pathLst>
                <a:path w="5749" h="9508" extrusionOk="0">
                  <a:moveTo>
                    <a:pt x="214" y="0"/>
                  </a:moveTo>
                  <a:cubicBezTo>
                    <a:pt x="107" y="0"/>
                    <a:pt x="0" y="71"/>
                    <a:pt x="0" y="212"/>
                  </a:cubicBezTo>
                  <a:lnTo>
                    <a:pt x="0" y="8017"/>
                  </a:lnTo>
                  <a:cubicBezTo>
                    <a:pt x="0" y="8839"/>
                    <a:pt x="660" y="9508"/>
                    <a:pt x="1482" y="9508"/>
                  </a:cubicBezTo>
                  <a:lnTo>
                    <a:pt x="5466" y="9508"/>
                  </a:lnTo>
                  <a:cubicBezTo>
                    <a:pt x="5749" y="9508"/>
                    <a:pt x="5749" y="9079"/>
                    <a:pt x="5466" y="9079"/>
                  </a:cubicBezTo>
                  <a:lnTo>
                    <a:pt x="5466" y="9071"/>
                  </a:lnTo>
                  <a:lnTo>
                    <a:pt x="1482" y="9071"/>
                  </a:lnTo>
                  <a:cubicBezTo>
                    <a:pt x="900" y="9071"/>
                    <a:pt x="429" y="8600"/>
                    <a:pt x="429" y="8017"/>
                  </a:cubicBezTo>
                  <a:lnTo>
                    <a:pt x="429" y="212"/>
                  </a:lnTo>
                  <a:cubicBezTo>
                    <a:pt x="429" y="71"/>
                    <a:pt x="322" y="0"/>
                    <a:pt x="214"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 name="Google Shape;2004;p70"/>
            <p:cNvSpPr/>
            <p:nvPr/>
          </p:nvSpPr>
          <p:spPr>
            <a:xfrm>
              <a:off x="8031083" y="3688513"/>
              <a:ext cx="118490" cy="100338"/>
            </a:xfrm>
            <a:custGeom>
              <a:avLst/>
              <a:gdLst/>
              <a:ahLst/>
              <a:cxnLst/>
              <a:rect l="l" t="t" r="r" b="b"/>
              <a:pathLst>
                <a:path w="4602" h="3897" extrusionOk="0">
                  <a:moveTo>
                    <a:pt x="3779" y="465"/>
                  </a:moveTo>
                  <a:lnTo>
                    <a:pt x="3881" y="636"/>
                  </a:lnTo>
                  <a:cubicBezTo>
                    <a:pt x="4138" y="1065"/>
                    <a:pt x="4147" y="1604"/>
                    <a:pt x="3899" y="2050"/>
                  </a:cubicBezTo>
                  <a:cubicBezTo>
                    <a:pt x="3642" y="2495"/>
                    <a:pt x="3162" y="2770"/>
                    <a:pt x="2648" y="2770"/>
                  </a:cubicBezTo>
                  <a:lnTo>
                    <a:pt x="2048" y="2770"/>
                  </a:lnTo>
                  <a:cubicBezTo>
                    <a:pt x="1902" y="2770"/>
                    <a:pt x="1774" y="2890"/>
                    <a:pt x="1783" y="3044"/>
                  </a:cubicBezTo>
                  <a:lnTo>
                    <a:pt x="1783" y="3395"/>
                  </a:lnTo>
                  <a:lnTo>
                    <a:pt x="540" y="2513"/>
                  </a:lnTo>
                  <a:lnTo>
                    <a:pt x="1783" y="1639"/>
                  </a:lnTo>
                  <a:lnTo>
                    <a:pt x="1783" y="1981"/>
                  </a:lnTo>
                  <a:cubicBezTo>
                    <a:pt x="1783" y="2136"/>
                    <a:pt x="1902" y="2264"/>
                    <a:pt x="2057" y="2264"/>
                  </a:cubicBezTo>
                  <a:lnTo>
                    <a:pt x="2656" y="2264"/>
                  </a:lnTo>
                  <a:cubicBezTo>
                    <a:pt x="2999" y="2264"/>
                    <a:pt x="3307" y="2084"/>
                    <a:pt x="3470" y="1784"/>
                  </a:cubicBezTo>
                  <a:cubicBezTo>
                    <a:pt x="3624" y="1510"/>
                    <a:pt x="3616" y="1168"/>
                    <a:pt x="3453" y="893"/>
                  </a:cubicBezTo>
                  <a:lnTo>
                    <a:pt x="3350" y="722"/>
                  </a:lnTo>
                  <a:lnTo>
                    <a:pt x="3779" y="465"/>
                  </a:lnTo>
                  <a:close/>
                  <a:moveTo>
                    <a:pt x="3822" y="1"/>
                  </a:moveTo>
                  <a:cubicBezTo>
                    <a:pt x="3761" y="1"/>
                    <a:pt x="3699" y="18"/>
                    <a:pt x="3642" y="54"/>
                  </a:cubicBezTo>
                  <a:lnTo>
                    <a:pt x="3050" y="405"/>
                  </a:lnTo>
                  <a:cubicBezTo>
                    <a:pt x="2888" y="499"/>
                    <a:pt x="2836" y="705"/>
                    <a:pt x="2931" y="868"/>
                  </a:cubicBezTo>
                  <a:lnTo>
                    <a:pt x="3076" y="1116"/>
                  </a:lnTo>
                  <a:cubicBezTo>
                    <a:pt x="3170" y="1262"/>
                    <a:pt x="3170" y="1433"/>
                    <a:pt x="3093" y="1587"/>
                  </a:cubicBezTo>
                  <a:cubicBezTo>
                    <a:pt x="3008" y="1742"/>
                    <a:pt x="2836" y="1836"/>
                    <a:pt x="2656" y="1836"/>
                  </a:cubicBezTo>
                  <a:lnTo>
                    <a:pt x="2211" y="1836"/>
                  </a:lnTo>
                  <a:lnTo>
                    <a:pt x="2211" y="1485"/>
                  </a:lnTo>
                  <a:cubicBezTo>
                    <a:pt x="2211" y="1277"/>
                    <a:pt x="2036" y="1130"/>
                    <a:pt x="1852" y="1130"/>
                  </a:cubicBezTo>
                  <a:cubicBezTo>
                    <a:pt x="1784" y="1130"/>
                    <a:pt x="1716" y="1150"/>
                    <a:pt x="1654" y="1193"/>
                  </a:cubicBezTo>
                  <a:lnTo>
                    <a:pt x="198" y="2230"/>
                  </a:lnTo>
                  <a:cubicBezTo>
                    <a:pt x="1" y="2367"/>
                    <a:pt x="1" y="2658"/>
                    <a:pt x="198" y="2804"/>
                  </a:cubicBezTo>
                  <a:lnTo>
                    <a:pt x="1654" y="3832"/>
                  </a:lnTo>
                  <a:cubicBezTo>
                    <a:pt x="1717" y="3876"/>
                    <a:pt x="1788" y="3897"/>
                    <a:pt x="1856" y="3897"/>
                  </a:cubicBezTo>
                  <a:cubicBezTo>
                    <a:pt x="2039" y="3897"/>
                    <a:pt x="2211" y="3755"/>
                    <a:pt x="2211" y="3549"/>
                  </a:cubicBezTo>
                  <a:lnTo>
                    <a:pt x="2211" y="3198"/>
                  </a:lnTo>
                  <a:lnTo>
                    <a:pt x="2648" y="3198"/>
                  </a:lnTo>
                  <a:cubicBezTo>
                    <a:pt x="2656" y="3198"/>
                    <a:pt x="2664" y="3198"/>
                    <a:pt x="2671" y="3198"/>
                  </a:cubicBezTo>
                  <a:cubicBezTo>
                    <a:pt x="3339" y="3198"/>
                    <a:pt x="3945" y="2840"/>
                    <a:pt x="4276" y="2256"/>
                  </a:cubicBezTo>
                  <a:cubicBezTo>
                    <a:pt x="4601" y="1682"/>
                    <a:pt x="4593" y="979"/>
                    <a:pt x="4250" y="414"/>
                  </a:cubicBezTo>
                  <a:lnTo>
                    <a:pt x="4104" y="165"/>
                  </a:lnTo>
                  <a:cubicBezTo>
                    <a:pt x="4043" y="59"/>
                    <a:pt x="3935" y="1"/>
                    <a:pt x="38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 name="Google Shape;2005;p70"/>
            <p:cNvSpPr/>
            <p:nvPr/>
          </p:nvSpPr>
          <p:spPr>
            <a:xfrm>
              <a:off x="7954973" y="3645051"/>
              <a:ext cx="76135" cy="125828"/>
            </a:xfrm>
            <a:custGeom>
              <a:avLst/>
              <a:gdLst/>
              <a:ahLst/>
              <a:cxnLst/>
              <a:rect l="l" t="t" r="r" b="b"/>
              <a:pathLst>
                <a:path w="2957" h="4887" extrusionOk="0">
                  <a:moveTo>
                    <a:pt x="2143" y="465"/>
                  </a:moveTo>
                  <a:lnTo>
                    <a:pt x="2237" y="1982"/>
                  </a:lnTo>
                  <a:lnTo>
                    <a:pt x="2237" y="1982"/>
                  </a:lnTo>
                  <a:lnTo>
                    <a:pt x="1946" y="1802"/>
                  </a:lnTo>
                  <a:cubicBezTo>
                    <a:pt x="1902" y="1776"/>
                    <a:pt x="1854" y="1763"/>
                    <a:pt x="1806" y="1763"/>
                  </a:cubicBezTo>
                  <a:cubicBezTo>
                    <a:pt x="1711" y="1763"/>
                    <a:pt x="1617" y="1811"/>
                    <a:pt x="1560" y="1896"/>
                  </a:cubicBezTo>
                  <a:lnTo>
                    <a:pt x="1157" y="2581"/>
                  </a:lnTo>
                  <a:cubicBezTo>
                    <a:pt x="986" y="2856"/>
                    <a:pt x="978" y="3198"/>
                    <a:pt x="1132" y="3472"/>
                  </a:cubicBezTo>
                  <a:cubicBezTo>
                    <a:pt x="1295" y="3772"/>
                    <a:pt x="1611" y="3952"/>
                    <a:pt x="1946" y="3952"/>
                  </a:cubicBezTo>
                  <a:lnTo>
                    <a:pt x="2520" y="3952"/>
                  </a:lnTo>
                  <a:lnTo>
                    <a:pt x="2520" y="4458"/>
                  </a:lnTo>
                  <a:lnTo>
                    <a:pt x="1954" y="4458"/>
                  </a:lnTo>
                  <a:cubicBezTo>
                    <a:pt x="1440" y="4458"/>
                    <a:pt x="960" y="4183"/>
                    <a:pt x="703" y="3738"/>
                  </a:cubicBezTo>
                  <a:cubicBezTo>
                    <a:pt x="455" y="3292"/>
                    <a:pt x="463" y="2753"/>
                    <a:pt x="721" y="2324"/>
                  </a:cubicBezTo>
                  <a:lnTo>
                    <a:pt x="1140" y="1622"/>
                  </a:lnTo>
                  <a:cubicBezTo>
                    <a:pt x="1217" y="1493"/>
                    <a:pt x="1175" y="1322"/>
                    <a:pt x="1046" y="1245"/>
                  </a:cubicBezTo>
                  <a:lnTo>
                    <a:pt x="746" y="1056"/>
                  </a:lnTo>
                  <a:lnTo>
                    <a:pt x="2143" y="465"/>
                  </a:lnTo>
                  <a:close/>
                  <a:moveTo>
                    <a:pt x="2219" y="0"/>
                  </a:moveTo>
                  <a:cubicBezTo>
                    <a:pt x="2174" y="0"/>
                    <a:pt x="2128" y="9"/>
                    <a:pt x="2083" y="28"/>
                  </a:cubicBezTo>
                  <a:lnTo>
                    <a:pt x="438" y="714"/>
                  </a:lnTo>
                  <a:cubicBezTo>
                    <a:pt x="172" y="825"/>
                    <a:pt x="147" y="1185"/>
                    <a:pt x="386" y="1339"/>
                  </a:cubicBezTo>
                  <a:lnTo>
                    <a:pt x="695" y="1528"/>
                  </a:lnTo>
                  <a:lnTo>
                    <a:pt x="352" y="2102"/>
                  </a:lnTo>
                  <a:cubicBezTo>
                    <a:pt x="9" y="2667"/>
                    <a:pt x="1" y="3370"/>
                    <a:pt x="326" y="3944"/>
                  </a:cubicBezTo>
                  <a:cubicBezTo>
                    <a:pt x="657" y="4528"/>
                    <a:pt x="1271" y="4886"/>
                    <a:pt x="1939" y="4886"/>
                  </a:cubicBezTo>
                  <a:cubicBezTo>
                    <a:pt x="1947" y="4886"/>
                    <a:pt x="1955" y="4886"/>
                    <a:pt x="1963" y="4886"/>
                  </a:cubicBezTo>
                  <a:lnTo>
                    <a:pt x="2622" y="4886"/>
                  </a:lnTo>
                  <a:cubicBezTo>
                    <a:pt x="2802" y="4886"/>
                    <a:pt x="2957" y="4732"/>
                    <a:pt x="2957" y="4552"/>
                  </a:cubicBezTo>
                  <a:lnTo>
                    <a:pt x="2957" y="3858"/>
                  </a:lnTo>
                  <a:cubicBezTo>
                    <a:pt x="2957" y="3669"/>
                    <a:pt x="2802" y="3524"/>
                    <a:pt x="2622" y="3524"/>
                  </a:cubicBezTo>
                  <a:lnTo>
                    <a:pt x="1946" y="3524"/>
                  </a:lnTo>
                  <a:cubicBezTo>
                    <a:pt x="1766" y="3524"/>
                    <a:pt x="1603" y="3430"/>
                    <a:pt x="1517" y="3275"/>
                  </a:cubicBezTo>
                  <a:cubicBezTo>
                    <a:pt x="1432" y="3121"/>
                    <a:pt x="1440" y="2950"/>
                    <a:pt x="1526" y="2804"/>
                  </a:cubicBezTo>
                  <a:lnTo>
                    <a:pt x="1851" y="2256"/>
                  </a:lnTo>
                  <a:lnTo>
                    <a:pt x="2143" y="2427"/>
                  </a:lnTo>
                  <a:cubicBezTo>
                    <a:pt x="2202" y="2465"/>
                    <a:pt x="2265" y="2482"/>
                    <a:pt x="2327" y="2482"/>
                  </a:cubicBezTo>
                  <a:cubicBezTo>
                    <a:pt x="2515" y="2482"/>
                    <a:pt x="2687" y="2323"/>
                    <a:pt x="2674" y="2110"/>
                  </a:cubicBezTo>
                  <a:lnTo>
                    <a:pt x="2571" y="328"/>
                  </a:lnTo>
                  <a:cubicBezTo>
                    <a:pt x="2557" y="137"/>
                    <a:pt x="2397" y="0"/>
                    <a:pt x="2219"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 name="Google Shape;2006;p70"/>
            <p:cNvSpPr/>
            <p:nvPr/>
          </p:nvSpPr>
          <p:spPr>
            <a:xfrm>
              <a:off x="8004177" y="3596568"/>
              <a:ext cx="121193" cy="98587"/>
            </a:xfrm>
            <a:custGeom>
              <a:avLst/>
              <a:gdLst/>
              <a:ahLst/>
              <a:cxnLst/>
              <a:rect l="l" t="t" r="r" b="b"/>
              <a:pathLst>
                <a:path w="4707" h="3829" extrusionOk="0">
                  <a:moveTo>
                    <a:pt x="1861" y="429"/>
                  </a:moveTo>
                  <a:cubicBezTo>
                    <a:pt x="1869" y="429"/>
                    <a:pt x="1877" y="429"/>
                    <a:pt x="1885" y="429"/>
                  </a:cubicBezTo>
                  <a:cubicBezTo>
                    <a:pt x="2382" y="438"/>
                    <a:pt x="2845" y="703"/>
                    <a:pt x="3102" y="1132"/>
                  </a:cubicBezTo>
                  <a:lnTo>
                    <a:pt x="3573" y="1929"/>
                  </a:lnTo>
                  <a:cubicBezTo>
                    <a:pt x="3624" y="2014"/>
                    <a:pt x="3716" y="2061"/>
                    <a:pt x="3810" y="2061"/>
                  </a:cubicBezTo>
                  <a:cubicBezTo>
                    <a:pt x="3858" y="2061"/>
                    <a:pt x="3906" y="2049"/>
                    <a:pt x="3950" y="2023"/>
                  </a:cubicBezTo>
                  <a:lnTo>
                    <a:pt x="4250" y="1843"/>
                  </a:lnTo>
                  <a:lnTo>
                    <a:pt x="4130" y="3359"/>
                  </a:lnTo>
                  <a:lnTo>
                    <a:pt x="2742" y="2751"/>
                  </a:lnTo>
                  <a:lnTo>
                    <a:pt x="3042" y="2563"/>
                  </a:lnTo>
                  <a:cubicBezTo>
                    <a:pt x="3170" y="2485"/>
                    <a:pt x="3213" y="2314"/>
                    <a:pt x="3136" y="2186"/>
                  </a:cubicBezTo>
                  <a:lnTo>
                    <a:pt x="2656" y="1380"/>
                  </a:lnTo>
                  <a:cubicBezTo>
                    <a:pt x="2493" y="1106"/>
                    <a:pt x="2194" y="935"/>
                    <a:pt x="1877" y="926"/>
                  </a:cubicBezTo>
                  <a:cubicBezTo>
                    <a:pt x="1560" y="926"/>
                    <a:pt x="1260" y="1089"/>
                    <a:pt x="1097" y="1372"/>
                  </a:cubicBezTo>
                  <a:lnTo>
                    <a:pt x="951" y="1612"/>
                  </a:lnTo>
                  <a:lnTo>
                    <a:pt x="523" y="1355"/>
                  </a:lnTo>
                  <a:lnTo>
                    <a:pt x="669" y="1115"/>
                  </a:lnTo>
                  <a:cubicBezTo>
                    <a:pt x="913" y="685"/>
                    <a:pt x="1373" y="429"/>
                    <a:pt x="1861" y="429"/>
                  </a:cubicBezTo>
                  <a:close/>
                  <a:moveTo>
                    <a:pt x="1844" y="1"/>
                  </a:moveTo>
                  <a:cubicBezTo>
                    <a:pt x="1211" y="1"/>
                    <a:pt x="613" y="342"/>
                    <a:pt x="292" y="892"/>
                  </a:cubicBezTo>
                  <a:lnTo>
                    <a:pt x="95" y="1217"/>
                  </a:lnTo>
                  <a:cubicBezTo>
                    <a:pt x="0" y="1372"/>
                    <a:pt x="52" y="1586"/>
                    <a:pt x="215" y="1680"/>
                  </a:cubicBezTo>
                  <a:lnTo>
                    <a:pt x="806" y="2031"/>
                  </a:lnTo>
                  <a:cubicBezTo>
                    <a:pt x="861" y="2063"/>
                    <a:pt x="922" y="2079"/>
                    <a:pt x="981" y="2079"/>
                  </a:cubicBezTo>
                  <a:cubicBezTo>
                    <a:pt x="1096" y="2079"/>
                    <a:pt x="1206" y="2022"/>
                    <a:pt x="1268" y="1920"/>
                  </a:cubicBezTo>
                  <a:lnTo>
                    <a:pt x="1465" y="1594"/>
                  </a:lnTo>
                  <a:cubicBezTo>
                    <a:pt x="1547" y="1455"/>
                    <a:pt x="1692" y="1363"/>
                    <a:pt x="1855" y="1363"/>
                  </a:cubicBezTo>
                  <a:cubicBezTo>
                    <a:pt x="1862" y="1363"/>
                    <a:pt x="1869" y="1363"/>
                    <a:pt x="1877" y="1363"/>
                  </a:cubicBezTo>
                  <a:cubicBezTo>
                    <a:pt x="2048" y="1372"/>
                    <a:pt x="2194" y="1457"/>
                    <a:pt x="2279" y="1603"/>
                  </a:cubicBezTo>
                  <a:lnTo>
                    <a:pt x="2682" y="2280"/>
                  </a:lnTo>
                  <a:lnTo>
                    <a:pt x="2382" y="2460"/>
                  </a:lnTo>
                  <a:cubicBezTo>
                    <a:pt x="2271" y="2528"/>
                    <a:pt x="2202" y="2648"/>
                    <a:pt x="2211" y="2785"/>
                  </a:cubicBezTo>
                  <a:cubicBezTo>
                    <a:pt x="2219" y="2914"/>
                    <a:pt x="2305" y="3034"/>
                    <a:pt x="2425" y="3085"/>
                  </a:cubicBezTo>
                  <a:lnTo>
                    <a:pt x="4061" y="3796"/>
                  </a:lnTo>
                  <a:cubicBezTo>
                    <a:pt x="4107" y="3818"/>
                    <a:pt x="4155" y="3829"/>
                    <a:pt x="4203" y="3829"/>
                  </a:cubicBezTo>
                  <a:cubicBezTo>
                    <a:pt x="4375" y="3829"/>
                    <a:pt x="4536" y="3693"/>
                    <a:pt x="4550" y="3505"/>
                  </a:cubicBezTo>
                  <a:lnTo>
                    <a:pt x="4687" y="1731"/>
                  </a:lnTo>
                  <a:cubicBezTo>
                    <a:pt x="4706" y="1510"/>
                    <a:pt x="4528" y="1343"/>
                    <a:pt x="4336" y="1343"/>
                  </a:cubicBezTo>
                  <a:cubicBezTo>
                    <a:pt x="4275" y="1343"/>
                    <a:pt x="4213" y="1360"/>
                    <a:pt x="4155" y="1397"/>
                  </a:cubicBezTo>
                  <a:lnTo>
                    <a:pt x="3856" y="1577"/>
                  </a:lnTo>
                  <a:lnTo>
                    <a:pt x="3461" y="918"/>
                  </a:lnTo>
                  <a:cubicBezTo>
                    <a:pt x="3127" y="361"/>
                    <a:pt x="2528" y="10"/>
                    <a:pt x="1877" y="1"/>
                  </a:cubicBezTo>
                  <a:lnTo>
                    <a:pt x="1868" y="1"/>
                  </a:lnTo>
                  <a:cubicBezTo>
                    <a:pt x="1860" y="1"/>
                    <a:pt x="1852" y="1"/>
                    <a:pt x="1844"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07" name="Google Shape;2007;p70"/>
          <p:cNvGrpSpPr/>
          <p:nvPr/>
        </p:nvGrpSpPr>
        <p:grpSpPr>
          <a:xfrm>
            <a:off x="7864316" y="1719292"/>
            <a:ext cx="377664" cy="364894"/>
            <a:chOff x="7864316" y="1719292"/>
            <a:chExt cx="377664" cy="364894"/>
          </a:xfrm>
        </p:grpSpPr>
        <p:sp>
          <p:nvSpPr>
            <p:cNvPr id="2008" name="Google Shape;2008;p70"/>
            <p:cNvSpPr/>
            <p:nvPr/>
          </p:nvSpPr>
          <p:spPr>
            <a:xfrm>
              <a:off x="7864316" y="1719292"/>
              <a:ext cx="377664" cy="269267"/>
            </a:xfrm>
            <a:custGeom>
              <a:avLst/>
              <a:gdLst/>
              <a:ahLst/>
              <a:cxnLst/>
              <a:rect l="l" t="t" r="r" b="b"/>
              <a:pathLst>
                <a:path w="14668" h="10458" extrusionOk="0">
                  <a:moveTo>
                    <a:pt x="4483" y="0"/>
                  </a:moveTo>
                  <a:cubicBezTo>
                    <a:pt x="3536" y="0"/>
                    <a:pt x="2582" y="413"/>
                    <a:pt x="1928" y="1291"/>
                  </a:cubicBezTo>
                  <a:cubicBezTo>
                    <a:pt x="1805" y="1458"/>
                    <a:pt x="1949" y="1638"/>
                    <a:pt x="2104" y="1638"/>
                  </a:cubicBezTo>
                  <a:cubicBezTo>
                    <a:pt x="2163" y="1638"/>
                    <a:pt x="2224" y="1612"/>
                    <a:pt x="2271" y="1548"/>
                  </a:cubicBezTo>
                  <a:cubicBezTo>
                    <a:pt x="2788" y="852"/>
                    <a:pt x="3600" y="434"/>
                    <a:pt x="4472" y="434"/>
                  </a:cubicBezTo>
                  <a:cubicBezTo>
                    <a:pt x="4481" y="434"/>
                    <a:pt x="4490" y="434"/>
                    <a:pt x="4499" y="434"/>
                  </a:cubicBezTo>
                  <a:cubicBezTo>
                    <a:pt x="5766" y="434"/>
                    <a:pt x="6880" y="1299"/>
                    <a:pt x="7189" y="2541"/>
                  </a:cubicBezTo>
                  <a:cubicBezTo>
                    <a:pt x="7103" y="2644"/>
                    <a:pt x="7017" y="2747"/>
                    <a:pt x="6949" y="2867"/>
                  </a:cubicBezTo>
                  <a:cubicBezTo>
                    <a:pt x="6545" y="2606"/>
                    <a:pt x="6107" y="2488"/>
                    <a:pt x="5680" y="2488"/>
                  </a:cubicBezTo>
                  <a:cubicBezTo>
                    <a:pt x="4450" y="2488"/>
                    <a:pt x="3308" y="3468"/>
                    <a:pt x="3308" y="4855"/>
                  </a:cubicBezTo>
                  <a:lnTo>
                    <a:pt x="3308" y="5403"/>
                  </a:lnTo>
                  <a:cubicBezTo>
                    <a:pt x="3085" y="5300"/>
                    <a:pt x="2836" y="5232"/>
                    <a:pt x="2588" y="5214"/>
                  </a:cubicBezTo>
                  <a:cubicBezTo>
                    <a:pt x="1800" y="4460"/>
                    <a:pt x="1526" y="3321"/>
                    <a:pt x="1877" y="2293"/>
                  </a:cubicBezTo>
                  <a:cubicBezTo>
                    <a:pt x="1936" y="2128"/>
                    <a:pt x="1798" y="2009"/>
                    <a:pt x="1664" y="2009"/>
                  </a:cubicBezTo>
                  <a:cubicBezTo>
                    <a:pt x="1582" y="2009"/>
                    <a:pt x="1501" y="2052"/>
                    <a:pt x="1466" y="2156"/>
                  </a:cubicBezTo>
                  <a:cubicBezTo>
                    <a:pt x="1106" y="3201"/>
                    <a:pt x="1320" y="4366"/>
                    <a:pt x="2014" y="5223"/>
                  </a:cubicBezTo>
                  <a:cubicBezTo>
                    <a:pt x="857" y="5394"/>
                    <a:pt x="1" y="6397"/>
                    <a:pt x="1" y="7562"/>
                  </a:cubicBezTo>
                  <a:lnTo>
                    <a:pt x="1" y="8093"/>
                  </a:lnTo>
                  <a:cubicBezTo>
                    <a:pt x="1" y="9395"/>
                    <a:pt x="1055" y="10457"/>
                    <a:pt x="2365" y="10457"/>
                  </a:cubicBezTo>
                  <a:lnTo>
                    <a:pt x="12303" y="10457"/>
                  </a:lnTo>
                  <a:cubicBezTo>
                    <a:pt x="13605" y="10457"/>
                    <a:pt x="14668" y="9395"/>
                    <a:pt x="14668" y="8093"/>
                  </a:cubicBezTo>
                  <a:lnTo>
                    <a:pt x="14668" y="6842"/>
                  </a:lnTo>
                  <a:cubicBezTo>
                    <a:pt x="14668" y="6602"/>
                    <a:pt x="14634" y="6362"/>
                    <a:pt x="14556" y="6140"/>
                  </a:cubicBezTo>
                  <a:cubicBezTo>
                    <a:pt x="14523" y="6031"/>
                    <a:pt x="14438" y="5984"/>
                    <a:pt x="14353" y="5984"/>
                  </a:cubicBezTo>
                  <a:cubicBezTo>
                    <a:pt x="14223" y="5984"/>
                    <a:pt x="14093" y="6094"/>
                    <a:pt x="14145" y="6260"/>
                  </a:cubicBezTo>
                  <a:cubicBezTo>
                    <a:pt x="14205" y="6448"/>
                    <a:pt x="14239" y="6645"/>
                    <a:pt x="14231" y="6834"/>
                  </a:cubicBezTo>
                  <a:lnTo>
                    <a:pt x="14231" y="8093"/>
                  </a:lnTo>
                  <a:cubicBezTo>
                    <a:pt x="14231" y="9164"/>
                    <a:pt x="13366" y="10029"/>
                    <a:pt x="12303" y="10029"/>
                  </a:cubicBezTo>
                  <a:lnTo>
                    <a:pt x="11789" y="10029"/>
                  </a:lnTo>
                  <a:cubicBezTo>
                    <a:pt x="11789" y="9224"/>
                    <a:pt x="11335" y="8487"/>
                    <a:pt x="10624" y="8119"/>
                  </a:cubicBezTo>
                  <a:lnTo>
                    <a:pt x="10624" y="8016"/>
                  </a:lnTo>
                  <a:cubicBezTo>
                    <a:pt x="10624" y="6945"/>
                    <a:pt x="9827" y="6037"/>
                    <a:pt x="8765" y="5891"/>
                  </a:cubicBezTo>
                  <a:cubicBezTo>
                    <a:pt x="8667" y="5878"/>
                    <a:pt x="8570" y="5871"/>
                    <a:pt x="8474" y="5871"/>
                  </a:cubicBezTo>
                  <a:cubicBezTo>
                    <a:pt x="7530" y="5871"/>
                    <a:pt x="6674" y="6501"/>
                    <a:pt x="6418" y="7442"/>
                  </a:cubicBezTo>
                  <a:cubicBezTo>
                    <a:pt x="5989" y="7046"/>
                    <a:pt x="5477" y="6868"/>
                    <a:pt x="4975" y="6868"/>
                  </a:cubicBezTo>
                  <a:cubicBezTo>
                    <a:pt x="3872" y="6868"/>
                    <a:pt x="2819" y="7728"/>
                    <a:pt x="2819" y="9018"/>
                  </a:cubicBezTo>
                  <a:lnTo>
                    <a:pt x="2819" y="9275"/>
                  </a:lnTo>
                  <a:cubicBezTo>
                    <a:pt x="2819" y="9417"/>
                    <a:pt x="2926" y="9487"/>
                    <a:pt x="3034" y="9487"/>
                  </a:cubicBezTo>
                  <a:cubicBezTo>
                    <a:pt x="3141" y="9487"/>
                    <a:pt x="3248" y="9417"/>
                    <a:pt x="3248" y="9275"/>
                  </a:cubicBezTo>
                  <a:lnTo>
                    <a:pt x="3248" y="9018"/>
                  </a:lnTo>
                  <a:cubicBezTo>
                    <a:pt x="3253" y="7969"/>
                    <a:pt x="4104" y="7301"/>
                    <a:pt x="4980" y="7301"/>
                  </a:cubicBezTo>
                  <a:cubicBezTo>
                    <a:pt x="5456" y="7301"/>
                    <a:pt x="5939" y="7498"/>
                    <a:pt x="6298" y="7939"/>
                  </a:cubicBezTo>
                  <a:cubicBezTo>
                    <a:pt x="6353" y="8013"/>
                    <a:pt x="6431" y="8047"/>
                    <a:pt x="6509" y="8047"/>
                  </a:cubicBezTo>
                  <a:cubicBezTo>
                    <a:pt x="6636" y="8047"/>
                    <a:pt x="6761" y="7956"/>
                    <a:pt x="6777" y="7802"/>
                  </a:cubicBezTo>
                  <a:cubicBezTo>
                    <a:pt x="6901" y="6953"/>
                    <a:pt x="7627" y="6334"/>
                    <a:pt x="8476" y="6334"/>
                  </a:cubicBezTo>
                  <a:cubicBezTo>
                    <a:pt x="8509" y="6334"/>
                    <a:pt x="8543" y="6335"/>
                    <a:pt x="8577" y="6337"/>
                  </a:cubicBezTo>
                  <a:cubicBezTo>
                    <a:pt x="9467" y="6388"/>
                    <a:pt x="10170" y="7116"/>
                    <a:pt x="10187" y="8016"/>
                  </a:cubicBezTo>
                  <a:lnTo>
                    <a:pt x="10187" y="8221"/>
                  </a:lnTo>
                  <a:cubicBezTo>
                    <a:pt x="10187" y="8333"/>
                    <a:pt x="10247" y="8427"/>
                    <a:pt x="10350" y="8470"/>
                  </a:cubicBezTo>
                  <a:cubicBezTo>
                    <a:pt x="10958" y="8744"/>
                    <a:pt x="11352" y="9361"/>
                    <a:pt x="11352" y="10029"/>
                  </a:cubicBezTo>
                  <a:lnTo>
                    <a:pt x="2357" y="10029"/>
                  </a:lnTo>
                  <a:cubicBezTo>
                    <a:pt x="1294" y="10029"/>
                    <a:pt x="429" y="9164"/>
                    <a:pt x="429" y="8093"/>
                  </a:cubicBezTo>
                  <a:lnTo>
                    <a:pt x="429" y="7562"/>
                  </a:lnTo>
                  <a:cubicBezTo>
                    <a:pt x="429" y="6499"/>
                    <a:pt x="1294" y="5634"/>
                    <a:pt x="2365" y="5634"/>
                  </a:cubicBezTo>
                  <a:cubicBezTo>
                    <a:pt x="2383" y="5634"/>
                    <a:pt x="2400" y="5633"/>
                    <a:pt x="2417" y="5633"/>
                  </a:cubicBezTo>
                  <a:cubicBezTo>
                    <a:pt x="2673" y="5633"/>
                    <a:pt x="2921" y="5693"/>
                    <a:pt x="3153" y="5797"/>
                  </a:cubicBezTo>
                  <a:cubicBezTo>
                    <a:pt x="3212" y="5824"/>
                    <a:pt x="3272" y="5837"/>
                    <a:pt x="3330" y="5837"/>
                  </a:cubicBezTo>
                  <a:cubicBezTo>
                    <a:pt x="3545" y="5837"/>
                    <a:pt x="3736" y="5665"/>
                    <a:pt x="3736" y="5429"/>
                  </a:cubicBezTo>
                  <a:lnTo>
                    <a:pt x="3736" y="4855"/>
                  </a:lnTo>
                  <a:cubicBezTo>
                    <a:pt x="3736" y="3720"/>
                    <a:pt x="4670" y="2918"/>
                    <a:pt x="5676" y="2918"/>
                  </a:cubicBezTo>
                  <a:cubicBezTo>
                    <a:pt x="6029" y="2918"/>
                    <a:pt x="6392" y="3017"/>
                    <a:pt x="6726" y="3235"/>
                  </a:cubicBezTo>
                  <a:cubicBezTo>
                    <a:pt x="6804" y="3281"/>
                    <a:pt x="6887" y="3302"/>
                    <a:pt x="6971" y="3302"/>
                  </a:cubicBezTo>
                  <a:cubicBezTo>
                    <a:pt x="6997" y="3302"/>
                    <a:pt x="7025" y="3300"/>
                    <a:pt x="7052" y="3295"/>
                  </a:cubicBezTo>
                  <a:cubicBezTo>
                    <a:pt x="7163" y="3270"/>
                    <a:pt x="7257" y="3193"/>
                    <a:pt x="7309" y="3098"/>
                  </a:cubicBezTo>
                  <a:cubicBezTo>
                    <a:pt x="7667" y="2491"/>
                    <a:pt x="8314" y="2134"/>
                    <a:pt x="8996" y="2134"/>
                  </a:cubicBezTo>
                  <a:cubicBezTo>
                    <a:pt x="9161" y="2134"/>
                    <a:pt x="9328" y="2155"/>
                    <a:pt x="9493" y="2199"/>
                  </a:cubicBezTo>
                  <a:cubicBezTo>
                    <a:pt x="10333" y="2430"/>
                    <a:pt x="10924" y="3193"/>
                    <a:pt x="10924" y="4066"/>
                  </a:cubicBezTo>
                  <a:lnTo>
                    <a:pt x="10924" y="4700"/>
                  </a:lnTo>
                  <a:cubicBezTo>
                    <a:pt x="10924" y="4936"/>
                    <a:pt x="11115" y="5109"/>
                    <a:pt x="11330" y="5109"/>
                  </a:cubicBezTo>
                  <a:cubicBezTo>
                    <a:pt x="11388" y="5109"/>
                    <a:pt x="11448" y="5096"/>
                    <a:pt x="11506" y="5069"/>
                  </a:cubicBezTo>
                  <a:cubicBezTo>
                    <a:pt x="11739" y="4964"/>
                    <a:pt x="11987" y="4905"/>
                    <a:pt x="12243" y="4905"/>
                  </a:cubicBezTo>
                  <a:cubicBezTo>
                    <a:pt x="12260" y="4905"/>
                    <a:pt x="12277" y="4905"/>
                    <a:pt x="12295" y="4906"/>
                  </a:cubicBezTo>
                  <a:cubicBezTo>
                    <a:pt x="12852" y="4906"/>
                    <a:pt x="13383" y="5146"/>
                    <a:pt x="13751" y="5557"/>
                  </a:cubicBezTo>
                  <a:cubicBezTo>
                    <a:pt x="13798" y="5611"/>
                    <a:pt x="13855" y="5633"/>
                    <a:pt x="13909" y="5633"/>
                  </a:cubicBezTo>
                  <a:cubicBezTo>
                    <a:pt x="14071" y="5633"/>
                    <a:pt x="14218" y="5435"/>
                    <a:pt x="14077" y="5274"/>
                  </a:cubicBezTo>
                  <a:cubicBezTo>
                    <a:pt x="13618" y="4752"/>
                    <a:pt x="12963" y="4469"/>
                    <a:pt x="12295" y="4469"/>
                  </a:cubicBezTo>
                  <a:cubicBezTo>
                    <a:pt x="11977" y="4469"/>
                    <a:pt x="11656" y="4533"/>
                    <a:pt x="11352" y="4666"/>
                  </a:cubicBezTo>
                  <a:lnTo>
                    <a:pt x="11352" y="4075"/>
                  </a:lnTo>
                  <a:cubicBezTo>
                    <a:pt x="11352" y="2670"/>
                    <a:pt x="10202" y="1705"/>
                    <a:pt x="8980" y="1705"/>
                  </a:cubicBezTo>
                  <a:cubicBezTo>
                    <a:pt x="8488" y="1705"/>
                    <a:pt x="7985" y="1861"/>
                    <a:pt x="7540" y="2207"/>
                  </a:cubicBezTo>
                  <a:cubicBezTo>
                    <a:pt x="7069" y="780"/>
                    <a:pt x="5783" y="0"/>
                    <a:pt x="4483"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 name="Google Shape;2009;p70"/>
            <p:cNvSpPr/>
            <p:nvPr/>
          </p:nvSpPr>
          <p:spPr>
            <a:xfrm>
              <a:off x="7933938" y="2028468"/>
              <a:ext cx="28889" cy="24383"/>
            </a:xfrm>
            <a:custGeom>
              <a:avLst/>
              <a:gdLst/>
              <a:ahLst/>
              <a:cxnLst/>
              <a:rect l="l" t="t" r="r" b="b"/>
              <a:pathLst>
                <a:path w="1122" h="947" extrusionOk="0">
                  <a:moveTo>
                    <a:pt x="307" y="1"/>
                  </a:moveTo>
                  <a:cubicBezTo>
                    <a:pt x="140" y="1"/>
                    <a:pt x="0" y="217"/>
                    <a:pt x="158" y="369"/>
                  </a:cubicBezTo>
                  <a:lnTo>
                    <a:pt x="664" y="883"/>
                  </a:lnTo>
                  <a:cubicBezTo>
                    <a:pt x="709" y="928"/>
                    <a:pt x="760" y="947"/>
                    <a:pt x="809" y="947"/>
                  </a:cubicBezTo>
                  <a:cubicBezTo>
                    <a:pt x="975" y="947"/>
                    <a:pt x="1122" y="733"/>
                    <a:pt x="964" y="574"/>
                  </a:cubicBezTo>
                  <a:lnTo>
                    <a:pt x="458" y="69"/>
                  </a:lnTo>
                  <a:cubicBezTo>
                    <a:pt x="410" y="21"/>
                    <a:pt x="357" y="1"/>
                    <a:pt x="307"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 name="Google Shape;2010;p70"/>
            <p:cNvSpPr/>
            <p:nvPr/>
          </p:nvSpPr>
          <p:spPr>
            <a:xfrm>
              <a:off x="7902552" y="1997159"/>
              <a:ext cx="28966" cy="24383"/>
            </a:xfrm>
            <a:custGeom>
              <a:avLst/>
              <a:gdLst/>
              <a:ahLst/>
              <a:cxnLst/>
              <a:rect l="l" t="t" r="r" b="b"/>
              <a:pathLst>
                <a:path w="1125" h="947" extrusionOk="0">
                  <a:moveTo>
                    <a:pt x="309" y="0"/>
                  </a:moveTo>
                  <a:cubicBezTo>
                    <a:pt x="142" y="0"/>
                    <a:pt x="1" y="217"/>
                    <a:pt x="152" y="368"/>
                  </a:cubicBezTo>
                  <a:lnTo>
                    <a:pt x="666" y="882"/>
                  </a:lnTo>
                  <a:cubicBezTo>
                    <a:pt x="711" y="927"/>
                    <a:pt x="762" y="946"/>
                    <a:pt x="812" y="946"/>
                  </a:cubicBezTo>
                  <a:cubicBezTo>
                    <a:pt x="978" y="946"/>
                    <a:pt x="1124" y="732"/>
                    <a:pt x="966" y="574"/>
                  </a:cubicBezTo>
                  <a:lnTo>
                    <a:pt x="461" y="68"/>
                  </a:lnTo>
                  <a:cubicBezTo>
                    <a:pt x="413" y="20"/>
                    <a:pt x="360" y="0"/>
                    <a:pt x="309"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 name="Google Shape;2011;p70"/>
            <p:cNvSpPr/>
            <p:nvPr/>
          </p:nvSpPr>
          <p:spPr>
            <a:xfrm>
              <a:off x="7965247" y="2059803"/>
              <a:ext cx="28966" cy="24383"/>
            </a:xfrm>
            <a:custGeom>
              <a:avLst/>
              <a:gdLst/>
              <a:ahLst/>
              <a:cxnLst/>
              <a:rect l="l" t="t" r="r" b="b"/>
              <a:pathLst>
                <a:path w="1125" h="947" extrusionOk="0">
                  <a:moveTo>
                    <a:pt x="311" y="0"/>
                  </a:moveTo>
                  <a:cubicBezTo>
                    <a:pt x="146" y="0"/>
                    <a:pt x="1" y="219"/>
                    <a:pt x="159" y="377"/>
                  </a:cubicBezTo>
                  <a:lnTo>
                    <a:pt x="664" y="882"/>
                  </a:lnTo>
                  <a:cubicBezTo>
                    <a:pt x="711" y="927"/>
                    <a:pt x="764" y="946"/>
                    <a:pt x="814" y="946"/>
                  </a:cubicBezTo>
                  <a:cubicBezTo>
                    <a:pt x="981" y="946"/>
                    <a:pt x="1124" y="732"/>
                    <a:pt x="973" y="574"/>
                  </a:cubicBezTo>
                  <a:lnTo>
                    <a:pt x="459" y="68"/>
                  </a:lnTo>
                  <a:cubicBezTo>
                    <a:pt x="413" y="20"/>
                    <a:pt x="361" y="0"/>
                    <a:pt x="311"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 name="Google Shape;2012;p70"/>
            <p:cNvSpPr/>
            <p:nvPr/>
          </p:nvSpPr>
          <p:spPr>
            <a:xfrm>
              <a:off x="7993492" y="2028468"/>
              <a:ext cx="28914" cy="24383"/>
            </a:xfrm>
            <a:custGeom>
              <a:avLst/>
              <a:gdLst/>
              <a:ahLst/>
              <a:cxnLst/>
              <a:rect l="l" t="t" r="r" b="b"/>
              <a:pathLst>
                <a:path w="1123" h="947" extrusionOk="0">
                  <a:moveTo>
                    <a:pt x="310" y="1"/>
                  </a:moveTo>
                  <a:cubicBezTo>
                    <a:pt x="145" y="1"/>
                    <a:pt x="1" y="217"/>
                    <a:pt x="158" y="369"/>
                  </a:cubicBezTo>
                  <a:lnTo>
                    <a:pt x="664" y="883"/>
                  </a:lnTo>
                  <a:cubicBezTo>
                    <a:pt x="711" y="928"/>
                    <a:pt x="763" y="947"/>
                    <a:pt x="813" y="947"/>
                  </a:cubicBezTo>
                  <a:cubicBezTo>
                    <a:pt x="980" y="947"/>
                    <a:pt x="1122" y="733"/>
                    <a:pt x="964" y="574"/>
                  </a:cubicBezTo>
                  <a:lnTo>
                    <a:pt x="458" y="69"/>
                  </a:lnTo>
                  <a:cubicBezTo>
                    <a:pt x="412" y="21"/>
                    <a:pt x="360" y="1"/>
                    <a:pt x="31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 name="Google Shape;2013;p70"/>
            <p:cNvSpPr/>
            <p:nvPr/>
          </p:nvSpPr>
          <p:spPr>
            <a:xfrm>
              <a:off x="7962183" y="1997159"/>
              <a:ext cx="28348" cy="24254"/>
            </a:xfrm>
            <a:custGeom>
              <a:avLst/>
              <a:gdLst/>
              <a:ahLst/>
              <a:cxnLst/>
              <a:rect l="l" t="t" r="r" b="b"/>
              <a:pathLst>
                <a:path w="1101" h="942" extrusionOk="0">
                  <a:moveTo>
                    <a:pt x="306" y="0"/>
                  </a:moveTo>
                  <a:cubicBezTo>
                    <a:pt x="140" y="0"/>
                    <a:pt x="0" y="217"/>
                    <a:pt x="158" y="368"/>
                  </a:cubicBezTo>
                  <a:lnTo>
                    <a:pt x="663" y="882"/>
                  </a:lnTo>
                  <a:cubicBezTo>
                    <a:pt x="706" y="916"/>
                    <a:pt x="757" y="942"/>
                    <a:pt x="817" y="942"/>
                  </a:cubicBezTo>
                  <a:cubicBezTo>
                    <a:pt x="1006" y="942"/>
                    <a:pt x="1100" y="711"/>
                    <a:pt x="963" y="574"/>
                  </a:cubicBezTo>
                  <a:lnTo>
                    <a:pt x="458" y="68"/>
                  </a:lnTo>
                  <a:cubicBezTo>
                    <a:pt x="410" y="20"/>
                    <a:pt x="357" y="0"/>
                    <a:pt x="306"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 name="Google Shape;2014;p70"/>
            <p:cNvSpPr/>
            <p:nvPr/>
          </p:nvSpPr>
          <p:spPr>
            <a:xfrm>
              <a:off x="8024826" y="2059803"/>
              <a:ext cx="28940" cy="24383"/>
            </a:xfrm>
            <a:custGeom>
              <a:avLst/>
              <a:gdLst/>
              <a:ahLst/>
              <a:cxnLst/>
              <a:rect l="l" t="t" r="r" b="b"/>
              <a:pathLst>
                <a:path w="1124" h="947" extrusionOk="0">
                  <a:moveTo>
                    <a:pt x="314" y="0"/>
                  </a:moveTo>
                  <a:cubicBezTo>
                    <a:pt x="145" y="0"/>
                    <a:pt x="0" y="219"/>
                    <a:pt x="158" y="377"/>
                  </a:cubicBezTo>
                  <a:lnTo>
                    <a:pt x="663" y="882"/>
                  </a:lnTo>
                  <a:cubicBezTo>
                    <a:pt x="711" y="927"/>
                    <a:pt x="763" y="946"/>
                    <a:pt x="813" y="946"/>
                  </a:cubicBezTo>
                  <a:cubicBezTo>
                    <a:pt x="980" y="946"/>
                    <a:pt x="1124" y="732"/>
                    <a:pt x="972" y="574"/>
                  </a:cubicBezTo>
                  <a:lnTo>
                    <a:pt x="466" y="68"/>
                  </a:lnTo>
                  <a:cubicBezTo>
                    <a:pt x="419" y="20"/>
                    <a:pt x="365" y="0"/>
                    <a:pt x="314"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 name="Google Shape;2015;p70"/>
            <p:cNvSpPr/>
            <p:nvPr/>
          </p:nvSpPr>
          <p:spPr>
            <a:xfrm>
              <a:off x="8111673" y="2028468"/>
              <a:ext cx="28966" cy="24383"/>
            </a:xfrm>
            <a:custGeom>
              <a:avLst/>
              <a:gdLst/>
              <a:ahLst/>
              <a:cxnLst/>
              <a:rect l="l" t="t" r="r" b="b"/>
              <a:pathLst>
                <a:path w="1125" h="947" extrusionOk="0">
                  <a:moveTo>
                    <a:pt x="309" y="1"/>
                  </a:moveTo>
                  <a:cubicBezTo>
                    <a:pt x="142" y="1"/>
                    <a:pt x="1" y="217"/>
                    <a:pt x="152" y="369"/>
                  </a:cubicBezTo>
                  <a:lnTo>
                    <a:pt x="666" y="883"/>
                  </a:lnTo>
                  <a:cubicBezTo>
                    <a:pt x="711" y="928"/>
                    <a:pt x="762" y="947"/>
                    <a:pt x="812" y="947"/>
                  </a:cubicBezTo>
                  <a:cubicBezTo>
                    <a:pt x="977" y="947"/>
                    <a:pt x="1124" y="733"/>
                    <a:pt x="966" y="574"/>
                  </a:cubicBezTo>
                  <a:lnTo>
                    <a:pt x="460" y="69"/>
                  </a:lnTo>
                  <a:cubicBezTo>
                    <a:pt x="412" y="21"/>
                    <a:pt x="359" y="1"/>
                    <a:pt x="309"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 name="Google Shape;2016;p70"/>
            <p:cNvSpPr/>
            <p:nvPr/>
          </p:nvSpPr>
          <p:spPr>
            <a:xfrm>
              <a:off x="8080184" y="1997159"/>
              <a:ext cx="28580" cy="24254"/>
            </a:xfrm>
            <a:custGeom>
              <a:avLst/>
              <a:gdLst/>
              <a:ahLst/>
              <a:cxnLst/>
              <a:rect l="l" t="t" r="r" b="b"/>
              <a:pathLst>
                <a:path w="1110" h="942" extrusionOk="0">
                  <a:moveTo>
                    <a:pt x="314" y="0"/>
                  </a:moveTo>
                  <a:cubicBezTo>
                    <a:pt x="145" y="0"/>
                    <a:pt x="1" y="217"/>
                    <a:pt x="158" y="368"/>
                  </a:cubicBezTo>
                  <a:lnTo>
                    <a:pt x="664" y="882"/>
                  </a:lnTo>
                  <a:cubicBezTo>
                    <a:pt x="707" y="916"/>
                    <a:pt x="758" y="942"/>
                    <a:pt x="818" y="942"/>
                  </a:cubicBezTo>
                  <a:cubicBezTo>
                    <a:pt x="1015" y="942"/>
                    <a:pt x="1109" y="711"/>
                    <a:pt x="972" y="574"/>
                  </a:cubicBezTo>
                  <a:lnTo>
                    <a:pt x="467" y="68"/>
                  </a:lnTo>
                  <a:cubicBezTo>
                    <a:pt x="419" y="20"/>
                    <a:pt x="365" y="0"/>
                    <a:pt x="314"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 name="Google Shape;2017;p70"/>
            <p:cNvSpPr/>
            <p:nvPr/>
          </p:nvSpPr>
          <p:spPr>
            <a:xfrm>
              <a:off x="8143059" y="2059803"/>
              <a:ext cx="28889" cy="24383"/>
            </a:xfrm>
            <a:custGeom>
              <a:avLst/>
              <a:gdLst/>
              <a:ahLst/>
              <a:cxnLst/>
              <a:rect l="l" t="t" r="r" b="b"/>
              <a:pathLst>
                <a:path w="1122" h="947" extrusionOk="0">
                  <a:moveTo>
                    <a:pt x="307" y="0"/>
                  </a:moveTo>
                  <a:cubicBezTo>
                    <a:pt x="140" y="0"/>
                    <a:pt x="0" y="219"/>
                    <a:pt x="158" y="377"/>
                  </a:cubicBezTo>
                  <a:lnTo>
                    <a:pt x="663" y="882"/>
                  </a:lnTo>
                  <a:cubicBezTo>
                    <a:pt x="709" y="927"/>
                    <a:pt x="760" y="946"/>
                    <a:pt x="809" y="946"/>
                  </a:cubicBezTo>
                  <a:cubicBezTo>
                    <a:pt x="975" y="946"/>
                    <a:pt x="1122" y="732"/>
                    <a:pt x="963" y="574"/>
                  </a:cubicBezTo>
                  <a:lnTo>
                    <a:pt x="458" y="68"/>
                  </a:lnTo>
                  <a:cubicBezTo>
                    <a:pt x="410" y="20"/>
                    <a:pt x="357" y="0"/>
                    <a:pt x="307"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 name="Google Shape;2018;p70"/>
            <p:cNvSpPr/>
            <p:nvPr/>
          </p:nvSpPr>
          <p:spPr>
            <a:xfrm>
              <a:off x="8202613" y="2059803"/>
              <a:ext cx="28940" cy="24383"/>
            </a:xfrm>
            <a:custGeom>
              <a:avLst/>
              <a:gdLst/>
              <a:ahLst/>
              <a:cxnLst/>
              <a:rect l="l" t="t" r="r" b="b"/>
              <a:pathLst>
                <a:path w="1124" h="947" extrusionOk="0">
                  <a:moveTo>
                    <a:pt x="310" y="0"/>
                  </a:moveTo>
                  <a:cubicBezTo>
                    <a:pt x="145" y="0"/>
                    <a:pt x="0" y="219"/>
                    <a:pt x="158" y="377"/>
                  </a:cubicBezTo>
                  <a:lnTo>
                    <a:pt x="663" y="882"/>
                  </a:lnTo>
                  <a:cubicBezTo>
                    <a:pt x="711" y="927"/>
                    <a:pt x="763" y="946"/>
                    <a:pt x="813" y="946"/>
                  </a:cubicBezTo>
                  <a:cubicBezTo>
                    <a:pt x="981" y="946"/>
                    <a:pt x="1124" y="732"/>
                    <a:pt x="972" y="574"/>
                  </a:cubicBezTo>
                  <a:lnTo>
                    <a:pt x="458" y="68"/>
                  </a:lnTo>
                  <a:cubicBezTo>
                    <a:pt x="412" y="20"/>
                    <a:pt x="360" y="0"/>
                    <a:pt x="31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 name="Google Shape;2019;p70"/>
            <p:cNvSpPr/>
            <p:nvPr/>
          </p:nvSpPr>
          <p:spPr>
            <a:xfrm>
              <a:off x="8171278" y="2028468"/>
              <a:ext cx="28914" cy="24383"/>
            </a:xfrm>
            <a:custGeom>
              <a:avLst/>
              <a:gdLst/>
              <a:ahLst/>
              <a:cxnLst/>
              <a:rect l="l" t="t" r="r" b="b"/>
              <a:pathLst>
                <a:path w="1123" h="947" extrusionOk="0">
                  <a:moveTo>
                    <a:pt x="307" y="1"/>
                  </a:moveTo>
                  <a:cubicBezTo>
                    <a:pt x="140" y="1"/>
                    <a:pt x="1" y="217"/>
                    <a:pt x="158" y="369"/>
                  </a:cubicBezTo>
                  <a:lnTo>
                    <a:pt x="664" y="883"/>
                  </a:lnTo>
                  <a:cubicBezTo>
                    <a:pt x="709" y="928"/>
                    <a:pt x="760" y="947"/>
                    <a:pt x="810" y="947"/>
                  </a:cubicBezTo>
                  <a:cubicBezTo>
                    <a:pt x="976" y="947"/>
                    <a:pt x="1122" y="733"/>
                    <a:pt x="964" y="574"/>
                  </a:cubicBezTo>
                  <a:lnTo>
                    <a:pt x="458" y="69"/>
                  </a:lnTo>
                  <a:cubicBezTo>
                    <a:pt x="410" y="21"/>
                    <a:pt x="357" y="1"/>
                    <a:pt x="307"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 name="Google Shape;2020;p70"/>
            <p:cNvSpPr/>
            <p:nvPr/>
          </p:nvSpPr>
          <p:spPr>
            <a:xfrm>
              <a:off x="8139737" y="1997159"/>
              <a:ext cx="28580" cy="24254"/>
            </a:xfrm>
            <a:custGeom>
              <a:avLst/>
              <a:gdLst/>
              <a:ahLst/>
              <a:cxnLst/>
              <a:rect l="l" t="t" r="r" b="b"/>
              <a:pathLst>
                <a:path w="1110" h="942" extrusionOk="0">
                  <a:moveTo>
                    <a:pt x="314" y="0"/>
                  </a:moveTo>
                  <a:cubicBezTo>
                    <a:pt x="145" y="0"/>
                    <a:pt x="1" y="217"/>
                    <a:pt x="158" y="368"/>
                  </a:cubicBezTo>
                  <a:lnTo>
                    <a:pt x="664" y="882"/>
                  </a:lnTo>
                  <a:cubicBezTo>
                    <a:pt x="707" y="916"/>
                    <a:pt x="758" y="942"/>
                    <a:pt x="818" y="942"/>
                  </a:cubicBezTo>
                  <a:cubicBezTo>
                    <a:pt x="1015" y="942"/>
                    <a:pt x="1109" y="711"/>
                    <a:pt x="972" y="574"/>
                  </a:cubicBezTo>
                  <a:lnTo>
                    <a:pt x="467" y="68"/>
                  </a:lnTo>
                  <a:cubicBezTo>
                    <a:pt x="419" y="20"/>
                    <a:pt x="365" y="0"/>
                    <a:pt x="314"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 name="Google Shape;2021;p70"/>
            <p:cNvSpPr/>
            <p:nvPr/>
          </p:nvSpPr>
          <p:spPr>
            <a:xfrm>
              <a:off x="8083428" y="2059803"/>
              <a:ext cx="28966" cy="24383"/>
            </a:xfrm>
            <a:custGeom>
              <a:avLst/>
              <a:gdLst/>
              <a:ahLst/>
              <a:cxnLst/>
              <a:rect l="l" t="t" r="r" b="b"/>
              <a:pathLst>
                <a:path w="1125" h="947" extrusionOk="0">
                  <a:moveTo>
                    <a:pt x="309" y="0"/>
                  </a:moveTo>
                  <a:cubicBezTo>
                    <a:pt x="142" y="0"/>
                    <a:pt x="1" y="219"/>
                    <a:pt x="152" y="377"/>
                  </a:cubicBezTo>
                  <a:lnTo>
                    <a:pt x="658" y="882"/>
                  </a:lnTo>
                  <a:cubicBezTo>
                    <a:pt x="705" y="927"/>
                    <a:pt x="757" y="946"/>
                    <a:pt x="808" y="946"/>
                  </a:cubicBezTo>
                  <a:cubicBezTo>
                    <a:pt x="978" y="946"/>
                    <a:pt x="1124" y="732"/>
                    <a:pt x="966" y="574"/>
                  </a:cubicBezTo>
                  <a:lnTo>
                    <a:pt x="461" y="68"/>
                  </a:lnTo>
                  <a:cubicBezTo>
                    <a:pt x="413" y="20"/>
                    <a:pt x="360" y="0"/>
                    <a:pt x="309"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2" name="Google Shape;2022;p70"/>
            <p:cNvSpPr/>
            <p:nvPr/>
          </p:nvSpPr>
          <p:spPr>
            <a:xfrm>
              <a:off x="8052144" y="2028443"/>
              <a:ext cx="28734" cy="24280"/>
            </a:xfrm>
            <a:custGeom>
              <a:avLst/>
              <a:gdLst/>
              <a:ahLst/>
              <a:cxnLst/>
              <a:rect l="l" t="t" r="r" b="b"/>
              <a:pathLst>
                <a:path w="1116" h="943" extrusionOk="0">
                  <a:moveTo>
                    <a:pt x="305" y="1"/>
                  </a:moveTo>
                  <a:cubicBezTo>
                    <a:pt x="139" y="1"/>
                    <a:pt x="0" y="213"/>
                    <a:pt x="151" y="370"/>
                  </a:cubicBezTo>
                  <a:lnTo>
                    <a:pt x="656" y="875"/>
                  </a:lnTo>
                  <a:cubicBezTo>
                    <a:pt x="704" y="923"/>
                    <a:pt x="757" y="943"/>
                    <a:pt x="808" y="943"/>
                  </a:cubicBezTo>
                  <a:cubicBezTo>
                    <a:pt x="974" y="943"/>
                    <a:pt x="1116" y="726"/>
                    <a:pt x="965" y="575"/>
                  </a:cubicBezTo>
                  <a:lnTo>
                    <a:pt x="459" y="70"/>
                  </a:lnTo>
                  <a:cubicBezTo>
                    <a:pt x="410" y="21"/>
                    <a:pt x="356" y="1"/>
                    <a:pt x="305"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 name="Google Shape;2023;p70"/>
            <p:cNvSpPr/>
            <p:nvPr/>
          </p:nvSpPr>
          <p:spPr>
            <a:xfrm>
              <a:off x="8020630" y="1997159"/>
              <a:ext cx="28580" cy="24254"/>
            </a:xfrm>
            <a:custGeom>
              <a:avLst/>
              <a:gdLst/>
              <a:ahLst/>
              <a:cxnLst/>
              <a:rect l="l" t="t" r="r" b="b"/>
              <a:pathLst>
                <a:path w="1110" h="942" extrusionOk="0">
                  <a:moveTo>
                    <a:pt x="310" y="0"/>
                  </a:moveTo>
                  <a:cubicBezTo>
                    <a:pt x="145" y="0"/>
                    <a:pt x="0" y="217"/>
                    <a:pt x="158" y="368"/>
                  </a:cubicBezTo>
                  <a:lnTo>
                    <a:pt x="664" y="882"/>
                  </a:lnTo>
                  <a:cubicBezTo>
                    <a:pt x="706" y="916"/>
                    <a:pt x="758" y="942"/>
                    <a:pt x="818" y="942"/>
                  </a:cubicBezTo>
                  <a:cubicBezTo>
                    <a:pt x="1006" y="942"/>
                    <a:pt x="1109" y="711"/>
                    <a:pt x="972" y="574"/>
                  </a:cubicBezTo>
                  <a:lnTo>
                    <a:pt x="458" y="68"/>
                  </a:lnTo>
                  <a:cubicBezTo>
                    <a:pt x="412" y="20"/>
                    <a:pt x="360" y="0"/>
                    <a:pt x="31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24" name="Google Shape;2024;p70"/>
          <p:cNvGrpSpPr/>
          <p:nvPr/>
        </p:nvGrpSpPr>
        <p:grpSpPr>
          <a:xfrm>
            <a:off x="2789793" y="1750962"/>
            <a:ext cx="377896" cy="300911"/>
            <a:chOff x="2789793" y="1750962"/>
            <a:chExt cx="377896" cy="300911"/>
          </a:xfrm>
        </p:grpSpPr>
        <p:sp>
          <p:nvSpPr>
            <p:cNvPr id="2025" name="Google Shape;2025;p70"/>
            <p:cNvSpPr/>
            <p:nvPr/>
          </p:nvSpPr>
          <p:spPr>
            <a:xfrm>
              <a:off x="2789793" y="1835671"/>
              <a:ext cx="377896" cy="216202"/>
            </a:xfrm>
            <a:custGeom>
              <a:avLst/>
              <a:gdLst/>
              <a:ahLst/>
              <a:cxnLst/>
              <a:rect l="l" t="t" r="r" b="b"/>
              <a:pathLst>
                <a:path w="14677" h="8397" extrusionOk="0">
                  <a:moveTo>
                    <a:pt x="9347" y="429"/>
                  </a:moveTo>
                  <a:cubicBezTo>
                    <a:pt x="9998" y="429"/>
                    <a:pt x="10521" y="960"/>
                    <a:pt x="10521" y="1611"/>
                  </a:cubicBezTo>
                  <a:lnTo>
                    <a:pt x="10521" y="2331"/>
                  </a:lnTo>
                  <a:cubicBezTo>
                    <a:pt x="10264" y="2725"/>
                    <a:pt x="10118" y="3179"/>
                    <a:pt x="10110" y="3650"/>
                  </a:cubicBezTo>
                  <a:cubicBezTo>
                    <a:pt x="10110" y="3899"/>
                    <a:pt x="10153" y="4147"/>
                    <a:pt x="10238" y="4387"/>
                  </a:cubicBezTo>
                  <a:lnTo>
                    <a:pt x="8165" y="4387"/>
                  </a:lnTo>
                  <a:lnTo>
                    <a:pt x="8165" y="1603"/>
                  </a:lnTo>
                  <a:cubicBezTo>
                    <a:pt x="8165" y="951"/>
                    <a:pt x="8696" y="429"/>
                    <a:pt x="9347" y="429"/>
                  </a:cubicBezTo>
                  <a:close/>
                  <a:moveTo>
                    <a:pt x="11189" y="2159"/>
                  </a:moveTo>
                  <a:cubicBezTo>
                    <a:pt x="11421" y="2434"/>
                    <a:pt x="11832" y="2999"/>
                    <a:pt x="11832" y="3642"/>
                  </a:cubicBezTo>
                  <a:cubicBezTo>
                    <a:pt x="11832" y="4284"/>
                    <a:pt x="11421" y="4858"/>
                    <a:pt x="11189" y="5132"/>
                  </a:cubicBezTo>
                  <a:cubicBezTo>
                    <a:pt x="10949" y="4858"/>
                    <a:pt x="10547" y="4284"/>
                    <a:pt x="10547" y="3642"/>
                  </a:cubicBezTo>
                  <a:cubicBezTo>
                    <a:pt x="10547" y="2999"/>
                    <a:pt x="10949" y="2434"/>
                    <a:pt x="11189" y="2159"/>
                  </a:cubicBezTo>
                  <a:close/>
                  <a:moveTo>
                    <a:pt x="14179" y="4815"/>
                  </a:moveTo>
                  <a:cubicBezTo>
                    <a:pt x="14214" y="4815"/>
                    <a:pt x="14248" y="4841"/>
                    <a:pt x="14248" y="4884"/>
                  </a:cubicBezTo>
                  <a:lnTo>
                    <a:pt x="14248" y="7899"/>
                  </a:lnTo>
                  <a:cubicBezTo>
                    <a:pt x="14248" y="7942"/>
                    <a:pt x="14214" y="7976"/>
                    <a:pt x="14171" y="7976"/>
                  </a:cubicBezTo>
                  <a:lnTo>
                    <a:pt x="11481" y="7976"/>
                  </a:lnTo>
                  <a:lnTo>
                    <a:pt x="10521" y="7008"/>
                  </a:lnTo>
                  <a:lnTo>
                    <a:pt x="11198" y="6323"/>
                  </a:lnTo>
                  <a:cubicBezTo>
                    <a:pt x="11356" y="6172"/>
                    <a:pt x="11211" y="5955"/>
                    <a:pt x="11046" y="5955"/>
                  </a:cubicBezTo>
                  <a:cubicBezTo>
                    <a:pt x="10996" y="5955"/>
                    <a:pt x="10944" y="5975"/>
                    <a:pt x="10898" y="6023"/>
                  </a:cubicBezTo>
                  <a:lnTo>
                    <a:pt x="10213" y="6709"/>
                  </a:lnTo>
                  <a:lnTo>
                    <a:pt x="9502" y="5997"/>
                  </a:lnTo>
                  <a:cubicBezTo>
                    <a:pt x="9453" y="5949"/>
                    <a:pt x="9399" y="5928"/>
                    <a:pt x="9348" y="5928"/>
                  </a:cubicBezTo>
                  <a:cubicBezTo>
                    <a:pt x="9182" y="5928"/>
                    <a:pt x="9043" y="6140"/>
                    <a:pt x="9193" y="6297"/>
                  </a:cubicBezTo>
                  <a:lnTo>
                    <a:pt x="10872" y="7968"/>
                  </a:lnTo>
                  <a:lnTo>
                    <a:pt x="4755" y="7968"/>
                  </a:lnTo>
                  <a:lnTo>
                    <a:pt x="4755" y="6931"/>
                  </a:lnTo>
                  <a:lnTo>
                    <a:pt x="5741" y="7659"/>
                  </a:lnTo>
                  <a:cubicBezTo>
                    <a:pt x="5780" y="7684"/>
                    <a:pt x="5820" y="7694"/>
                    <a:pt x="5857" y="7694"/>
                  </a:cubicBezTo>
                  <a:cubicBezTo>
                    <a:pt x="6029" y="7694"/>
                    <a:pt x="6153" y="7466"/>
                    <a:pt x="5998" y="7325"/>
                  </a:cubicBezTo>
                  <a:lnTo>
                    <a:pt x="4755" y="6400"/>
                  </a:lnTo>
                  <a:lnTo>
                    <a:pt x="4755" y="5706"/>
                  </a:lnTo>
                  <a:lnTo>
                    <a:pt x="5655" y="4815"/>
                  </a:lnTo>
                  <a:lnTo>
                    <a:pt x="6846" y="4815"/>
                  </a:lnTo>
                  <a:lnTo>
                    <a:pt x="6846" y="6503"/>
                  </a:lnTo>
                  <a:cubicBezTo>
                    <a:pt x="6829" y="6880"/>
                    <a:pt x="7128" y="7197"/>
                    <a:pt x="7505" y="7197"/>
                  </a:cubicBezTo>
                  <a:cubicBezTo>
                    <a:pt x="7882" y="7197"/>
                    <a:pt x="8182" y="6880"/>
                    <a:pt x="8165" y="6503"/>
                  </a:cubicBezTo>
                  <a:lnTo>
                    <a:pt x="8165" y="4815"/>
                  </a:lnTo>
                  <a:lnTo>
                    <a:pt x="10435" y="4815"/>
                  </a:lnTo>
                  <a:cubicBezTo>
                    <a:pt x="10572" y="5064"/>
                    <a:pt x="10744" y="5295"/>
                    <a:pt x="10932" y="5501"/>
                  </a:cubicBezTo>
                  <a:cubicBezTo>
                    <a:pt x="11001" y="5573"/>
                    <a:pt x="11091" y="5610"/>
                    <a:pt x="11181" y="5610"/>
                  </a:cubicBezTo>
                  <a:cubicBezTo>
                    <a:pt x="11271" y="5610"/>
                    <a:pt x="11361" y="5573"/>
                    <a:pt x="11429" y="5501"/>
                  </a:cubicBezTo>
                  <a:cubicBezTo>
                    <a:pt x="11618" y="5295"/>
                    <a:pt x="11789" y="5064"/>
                    <a:pt x="11926" y="4815"/>
                  </a:cubicBezTo>
                  <a:close/>
                  <a:moveTo>
                    <a:pt x="9347" y="0"/>
                  </a:moveTo>
                  <a:cubicBezTo>
                    <a:pt x="8456" y="0"/>
                    <a:pt x="7737" y="712"/>
                    <a:pt x="7737" y="1603"/>
                  </a:cubicBezTo>
                  <a:lnTo>
                    <a:pt x="7737" y="6503"/>
                  </a:lnTo>
                  <a:cubicBezTo>
                    <a:pt x="7737" y="6657"/>
                    <a:pt x="7623" y="6734"/>
                    <a:pt x="7510" y="6734"/>
                  </a:cubicBezTo>
                  <a:cubicBezTo>
                    <a:pt x="7396" y="6734"/>
                    <a:pt x="7283" y="6657"/>
                    <a:pt x="7283" y="6503"/>
                  </a:cubicBezTo>
                  <a:lnTo>
                    <a:pt x="7283" y="3642"/>
                  </a:lnTo>
                  <a:cubicBezTo>
                    <a:pt x="7283" y="3500"/>
                    <a:pt x="7176" y="3429"/>
                    <a:pt x="7069" y="3429"/>
                  </a:cubicBezTo>
                  <a:cubicBezTo>
                    <a:pt x="6961" y="3429"/>
                    <a:pt x="6854" y="3500"/>
                    <a:pt x="6854" y="3642"/>
                  </a:cubicBezTo>
                  <a:lnTo>
                    <a:pt x="6854" y="4378"/>
                  </a:lnTo>
                  <a:lnTo>
                    <a:pt x="506" y="4378"/>
                  </a:lnTo>
                  <a:cubicBezTo>
                    <a:pt x="232" y="4378"/>
                    <a:pt x="9" y="4610"/>
                    <a:pt x="1" y="4884"/>
                  </a:cubicBezTo>
                  <a:lnTo>
                    <a:pt x="1" y="6666"/>
                  </a:lnTo>
                  <a:cubicBezTo>
                    <a:pt x="1" y="6807"/>
                    <a:pt x="108" y="6878"/>
                    <a:pt x="215" y="6878"/>
                  </a:cubicBezTo>
                  <a:cubicBezTo>
                    <a:pt x="322" y="6878"/>
                    <a:pt x="429" y="6807"/>
                    <a:pt x="429" y="6666"/>
                  </a:cubicBezTo>
                  <a:lnTo>
                    <a:pt x="429" y="4884"/>
                  </a:lnTo>
                  <a:cubicBezTo>
                    <a:pt x="429" y="4841"/>
                    <a:pt x="463" y="4815"/>
                    <a:pt x="506" y="4815"/>
                  </a:cubicBezTo>
                  <a:lnTo>
                    <a:pt x="2254" y="4815"/>
                  </a:lnTo>
                  <a:lnTo>
                    <a:pt x="2254" y="5406"/>
                  </a:lnTo>
                  <a:lnTo>
                    <a:pt x="1277" y="5406"/>
                  </a:lnTo>
                  <a:cubicBezTo>
                    <a:pt x="994" y="5406"/>
                    <a:pt x="994" y="5835"/>
                    <a:pt x="1277" y="5835"/>
                  </a:cubicBezTo>
                  <a:lnTo>
                    <a:pt x="2374" y="5835"/>
                  </a:lnTo>
                  <a:lnTo>
                    <a:pt x="3342" y="6794"/>
                  </a:lnTo>
                  <a:cubicBezTo>
                    <a:pt x="3390" y="6842"/>
                    <a:pt x="3443" y="6862"/>
                    <a:pt x="3493" y="6862"/>
                  </a:cubicBezTo>
                  <a:cubicBezTo>
                    <a:pt x="3660" y="6862"/>
                    <a:pt x="3799" y="6645"/>
                    <a:pt x="3642" y="6494"/>
                  </a:cubicBezTo>
                  <a:lnTo>
                    <a:pt x="2682" y="5526"/>
                  </a:lnTo>
                  <a:lnTo>
                    <a:pt x="2682" y="4815"/>
                  </a:lnTo>
                  <a:lnTo>
                    <a:pt x="5038" y="4815"/>
                  </a:lnTo>
                  <a:lnTo>
                    <a:pt x="4404" y="5441"/>
                  </a:lnTo>
                  <a:cubicBezTo>
                    <a:pt x="4353" y="5501"/>
                    <a:pt x="4318" y="5578"/>
                    <a:pt x="4318" y="5655"/>
                  </a:cubicBezTo>
                  <a:lnTo>
                    <a:pt x="4318" y="7968"/>
                  </a:lnTo>
                  <a:lnTo>
                    <a:pt x="506" y="7968"/>
                  </a:lnTo>
                  <a:cubicBezTo>
                    <a:pt x="463" y="7968"/>
                    <a:pt x="437" y="7934"/>
                    <a:pt x="437" y="7891"/>
                  </a:cubicBezTo>
                  <a:lnTo>
                    <a:pt x="437" y="7514"/>
                  </a:lnTo>
                  <a:cubicBezTo>
                    <a:pt x="437" y="7372"/>
                    <a:pt x="330" y="7302"/>
                    <a:pt x="223" y="7302"/>
                  </a:cubicBezTo>
                  <a:cubicBezTo>
                    <a:pt x="116" y="7302"/>
                    <a:pt x="9" y="7372"/>
                    <a:pt x="9" y="7514"/>
                  </a:cubicBezTo>
                  <a:lnTo>
                    <a:pt x="9" y="7891"/>
                  </a:lnTo>
                  <a:cubicBezTo>
                    <a:pt x="9" y="8165"/>
                    <a:pt x="232" y="8396"/>
                    <a:pt x="506" y="8396"/>
                  </a:cubicBezTo>
                  <a:lnTo>
                    <a:pt x="14171" y="8396"/>
                  </a:lnTo>
                  <a:cubicBezTo>
                    <a:pt x="14453" y="8396"/>
                    <a:pt x="14676" y="8165"/>
                    <a:pt x="14676" y="7891"/>
                  </a:cubicBezTo>
                  <a:lnTo>
                    <a:pt x="14676" y="4884"/>
                  </a:lnTo>
                  <a:cubicBezTo>
                    <a:pt x="14676" y="4610"/>
                    <a:pt x="14453" y="4378"/>
                    <a:pt x="14171" y="4378"/>
                  </a:cubicBezTo>
                  <a:lnTo>
                    <a:pt x="12123" y="4378"/>
                  </a:lnTo>
                  <a:cubicBezTo>
                    <a:pt x="12209" y="4147"/>
                    <a:pt x="12252" y="3899"/>
                    <a:pt x="12260" y="3642"/>
                  </a:cubicBezTo>
                  <a:cubicBezTo>
                    <a:pt x="12243" y="3170"/>
                    <a:pt x="12097" y="2716"/>
                    <a:pt x="11840" y="2331"/>
                  </a:cubicBezTo>
                  <a:lnTo>
                    <a:pt x="11840" y="1603"/>
                  </a:lnTo>
                  <a:cubicBezTo>
                    <a:pt x="11840" y="1148"/>
                    <a:pt x="11720" y="703"/>
                    <a:pt x="11489" y="317"/>
                  </a:cubicBezTo>
                  <a:cubicBezTo>
                    <a:pt x="11444" y="241"/>
                    <a:pt x="11377" y="209"/>
                    <a:pt x="11311" y="209"/>
                  </a:cubicBezTo>
                  <a:cubicBezTo>
                    <a:pt x="11161" y="209"/>
                    <a:pt x="11014" y="368"/>
                    <a:pt x="11121" y="540"/>
                  </a:cubicBezTo>
                  <a:cubicBezTo>
                    <a:pt x="11309" y="857"/>
                    <a:pt x="11412" y="1226"/>
                    <a:pt x="11412" y="1603"/>
                  </a:cubicBezTo>
                  <a:lnTo>
                    <a:pt x="11412" y="1765"/>
                  </a:lnTo>
                  <a:cubicBezTo>
                    <a:pt x="11348" y="1705"/>
                    <a:pt x="11264" y="1675"/>
                    <a:pt x="11181" y="1675"/>
                  </a:cubicBezTo>
                  <a:cubicBezTo>
                    <a:pt x="11097" y="1675"/>
                    <a:pt x="11014" y="1705"/>
                    <a:pt x="10949" y="1765"/>
                  </a:cubicBezTo>
                  <a:lnTo>
                    <a:pt x="10949" y="1603"/>
                  </a:lnTo>
                  <a:cubicBezTo>
                    <a:pt x="10949" y="712"/>
                    <a:pt x="10230" y="0"/>
                    <a:pt x="9347"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 name="Google Shape;2026;p70"/>
            <p:cNvSpPr/>
            <p:nvPr/>
          </p:nvSpPr>
          <p:spPr>
            <a:xfrm>
              <a:off x="2852231" y="1750962"/>
              <a:ext cx="222072" cy="189553"/>
            </a:xfrm>
            <a:custGeom>
              <a:avLst/>
              <a:gdLst/>
              <a:ahLst/>
              <a:cxnLst/>
              <a:rect l="l" t="t" r="r" b="b"/>
              <a:pathLst>
                <a:path w="8625" h="7362" extrusionOk="0">
                  <a:moveTo>
                    <a:pt x="1405" y="2537"/>
                  </a:moveTo>
                  <a:cubicBezTo>
                    <a:pt x="1731" y="2888"/>
                    <a:pt x="2390" y="3736"/>
                    <a:pt x="2390" y="4721"/>
                  </a:cubicBezTo>
                  <a:cubicBezTo>
                    <a:pt x="2390" y="5706"/>
                    <a:pt x="1731" y="6555"/>
                    <a:pt x="1405" y="6906"/>
                  </a:cubicBezTo>
                  <a:cubicBezTo>
                    <a:pt x="1088" y="6555"/>
                    <a:pt x="428" y="5706"/>
                    <a:pt x="428" y="4721"/>
                  </a:cubicBezTo>
                  <a:cubicBezTo>
                    <a:pt x="428" y="3736"/>
                    <a:pt x="1088" y="2888"/>
                    <a:pt x="1405" y="2537"/>
                  </a:cubicBezTo>
                  <a:close/>
                  <a:moveTo>
                    <a:pt x="3247" y="1"/>
                  </a:moveTo>
                  <a:cubicBezTo>
                    <a:pt x="1868" y="1"/>
                    <a:pt x="745" y="1114"/>
                    <a:pt x="745" y="2494"/>
                  </a:cubicBezTo>
                  <a:lnTo>
                    <a:pt x="745" y="2665"/>
                  </a:lnTo>
                  <a:cubicBezTo>
                    <a:pt x="394" y="3153"/>
                    <a:pt x="0" y="3890"/>
                    <a:pt x="0" y="4721"/>
                  </a:cubicBezTo>
                  <a:cubicBezTo>
                    <a:pt x="0" y="5903"/>
                    <a:pt x="788" y="6872"/>
                    <a:pt x="1131" y="7240"/>
                  </a:cubicBezTo>
                  <a:cubicBezTo>
                    <a:pt x="1204" y="7321"/>
                    <a:pt x="1304" y="7362"/>
                    <a:pt x="1406" y="7362"/>
                  </a:cubicBezTo>
                  <a:cubicBezTo>
                    <a:pt x="1508" y="7362"/>
                    <a:pt x="1611" y="7321"/>
                    <a:pt x="1688" y="7240"/>
                  </a:cubicBezTo>
                  <a:cubicBezTo>
                    <a:pt x="2031" y="6872"/>
                    <a:pt x="2819" y="5903"/>
                    <a:pt x="2819" y="4721"/>
                  </a:cubicBezTo>
                  <a:cubicBezTo>
                    <a:pt x="2819" y="3890"/>
                    <a:pt x="2416" y="3153"/>
                    <a:pt x="2065" y="2665"/>
                  </a:cubicBezTo>
                  <a:lnTo>
                    <a:pt x="2065" y="2502"/>
                  </a:lnTo>
                  <a:cubicBezTo>
                    <a:pt x="2065" y="1851"/>
                    <a:pt x="2596" y="1320"/>
                    <a:pt x="3247" y="1320"/>
                  </a:cubicBezTo>
                  <a:cubicBezTo>
                    <a:pt x="3890" y="1320"/>
                    <a:pt x="4421" y="1851"/>
                    <a:pt x="4421" y="2502"/>
                  </a:cubicBezTo>
                  <a:lnTo>
                    <a:pt x="4421" y="6041"/>
                  </a:lnTo>
                  <a:cubicBezTo>
                    <a:pt x="4421" y="6182"/>
                    <a:pt x="4528" y="6253"/>
                    <a:pt x="4635" y="6253"/>
                  </a:cubicBezTo>
                  <a:cubicBezTo>
                    <a:pt x="4742" y="6253"/>
                    <a:pt x="4849" y="6182"/>
                    <a:pt x="4849" y="6041"/>
                  </a:cubicBezTo>
                  <a:lnTo>
                    <a:pt x="4849" y="2502"/>
                  </a:lnTo>
                  <a:cubicBezTo>
                    <a:pt x="4858" y="1671"/>
                    <a:pt x="4224" y="969"/>
                    <a:pt x="3401" y="892"/>
                  </a:cubicBezTo>
                  <a:cubicBezTo>
                    <a:pt x="3345" y="886"/>
                    <a:pt x="3290" y="883"/>
                    <a:pt x="3235" y="883"/>
                  </a:cubicBezTo>
                  <a:cubicBezTo>
                    <a:pt x="2473" y="883"/>
                    <a:pt x="1814" y="1426"/>
                    <a:pt x="1662" y="2185"/>
                  </a:cubicBezTo>
                  <a:cubicBezTo>
                    <a:pt x="1592" y="2115"/>
                    <a:pt x="1499" y="2080"/>
                    <a:pt x="1404" y="2080"/>
                  </a:cubicBezTo>
                  <a:cubicBezTo>
                    <a:pt x="1337" y="2080"/>
                    <a:pt x="1269" y="2098"/>
                    <a:pt x="1208" y="2134"/>
                  </a:cubicBezTo>
                  <a:cubicBezTo>
                    <a:pt x="1386" y="1141"/>
                    <a:pt x="2248" y="429"/>
                    <a:pt x="3243" y="429"/>
                  </a:cubicBezTo>
                  <a:cubicBezTo>
                    <a:pt x="3304" y="429"/>
                    <a:pt x="3365" y="432"/>
                    <a:pt x="3427" y="438"/>
                  </a:cubicBezTo>
                  <a:cubicBezTo>
                    <a:pt x="4489" y="532"/>
                    <a:pt x="5312" y="1431"/>
                    <a:pt x="5312" y="2502"/>
                  </a:cubicBezTo>
                  <a:lnTo>
                    <a:pt x="5312" y="3085"/>
                  </a:lnTo>
                  <a:cubicBezTo>
                    <a:pt x="5306" y="3213"/>
                    <a:pt x="5413" y="3302"/>
                    <a:pt x="5525" y="3302"/>
                  </a:cubicBezTo>
                  <a:cubicBezTo>
                    <a:pt x="5570" y="3302"/>
                    <a:pt x="5615" y="3288"/>
                    <a:pt x="5654" y="3256"/>
                  </a:cubicBezTo>
                  <a:cubicBezTo>
                    <a:pt x="6027" y="2969"/>
                    <a:pt x="6473" y="2826"/>
                    <a:pt x="6918" y="2826"/>
                  </a:cubicBezTo>
                  <a:cubicBezTo>
                    <a:pt x="7364" y="2826"/>
                    <a:pt x="7809" y="2969"/>
                    <a:pt x="8182" y="3256"/>
                  </a:cubicBezTo>
                  <a:cubicBezTo>
                    <a:pt x="8226" y="3292"/>
                    <a:pt x="8272" y="3307"/>
                    <a:pt x="8315" y="3307"/>
                  </a:cubicBezTo>
                  <a:cubicBezTo>
                    <a:pt x="8490" y="3307"/>
                    <a:pt x="8624" y="3058"/>
                    <a:pt x="8439" y="2914"/>
                  </a:cubicBezTo>
                  <a:cubicBezTo>
                    <a:pt x="7997" y="2570"/>
                    <a:pt x="7461" y="2395"/>
                    <a:pt x="6920" y="2395"/>
                  </a:cubicBezTo>
                  <a:cubicBezTo>
                    <a:pt x="6516" y="2395"/>
                    <a:pt x="6110" y="2493"/>
                    <a:pt x="5740" y="2691"/>
                  </a:cubicBezTo>
                  <a:lnTo>
                    <a:pt x="5740" y="2494"/>
                  </a:lnTo>
                  <a:cubicBezTo>
                    <a:pt x="5740" y="1114"/>
                    <a:pt x="4626" y="1"/>
                    <a:pt x="3247"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27" name="Google Shape;2027;p70"/>
          <p:cNvGrpSpPr/>
          <p:nvPr/>
        </p:nvGrpSpPr>
        <p:grpSpPr>
          <a:xfrm>
            <a:off x="4722323" y="3472826"/>
            <a:ext cx="309948" cy="377664"/>
            <a:chOff x="4722323" y="3472826"/>
            <a:chExt cx="309948" cy="377664"/>
          </a:xfrm>
        </p:grpSpPr>
        <p:sp>
          <p:nvSpPr>
            <p:cNvPr id="2028" name="Google Shape;2028;p70"/>
            <p:cNvSpPr/>
            <p:nvPr/>
          </p:nvSpPr>
          <p:spPr>
            <a:xfrm>
              <a:off x="4752989" y="3573087"/>
              <a:ext cx="212314" cy="146812"/>
            </a:xfrm>
            <a:custGeom>
              <a:avLst/>
              <a:gdLst/>
              <a:ahLst/>
              <a:cxnLst/>
              <a:rect l="l" t="t" r="r" b="b"/>
              <a:pathLst>
                <a:path w="8246" h="5702" extrusionOk="0">
                  <a:moveTo>
                    <a:pt x="1303" y="0"/>
                  </a:moveTo>
                  <a:cubicBezTo>
                    <a:pt x="1228" y="0"/>
                    <a:pt x="1154" y="40"/>
                    <a:pt x="1114" y="133"/>
                  </a:cubicBezTo>
                  <a:cubicBezTo>
                    <a:pt x="1" y="2772"/>
                    <a:pt x="1945" y="5702"/>
                    <a:pt x="4815" y="5702"/>
                  </a:cubicBezTo>
                  <a:cubicBezTo>
                    <a:pt x="6143" y="5702"/>
                    <a:pt x="7385" y="5042"/>
                    <a:pt x="8131" y="3937"/>
                  </a:cubicBezTo>
                  <a:cubicBezTo>
                    <a:pt x="8246" y="3768"/>
                    <a:pt x="8100" y="3598"/>
                    <a:pt x="7950" y="3598"/>
                  </a:cubicBezTo>
                  <a:cubicBezTo>
                    <a:pt x="7888" y="3598"/>
                    <a:pt x="7825" y="3627"/>
                    <a:pt x="7780" y="3697"/>
                  </a:cubicBezTo>
                  <a:cubicBezTo>
                    <a:pt x="7093" y="4715"/>
                    <a:pt x="5961" y="5275"/>
                    <a:pt x="4802" y="5275"/>
                  </a:cubicBezTo>
                  <a:cubicBezTo>
                    <a:pt x="4224" y="5275"/>
                    <a:pt x="3640" y="5136"/>
                    <a:pt x="3102" y="4845"/>
                  </a:cubicBezTo>
                  <a:cubicBezTo>
                    <a:pt x="1483" y="3963"/>
                    <a:pt x="797" y="2001"/>
                    <a:pt x="1517" y="305"/>
                  </a:cubicBezTo>
                  <a:cubicBezTo>
                    <a:pt x="1583" y="133"/>
                    <a:pt x="1442" y="0"/>
                    <a:pt x="1303"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 name="Google Shape;2029;p70"/>
            <p:cNvSpPr/>
            <p:nvPr/>
          </p:nvSpPr>
          <p:spPr>
            <a:xfrm>
              <a:off x="4793464" y="3513352"/>
              <a:ext cx="197123" cy="138625"/>
            </a:xfrm>
            <a:custGeom>
              <a:avLst/>
              <a:gdLst/>
              <a:ahLst/>
              <a:cxnLst/>
              <a:rect l="l" t="t" r="r" b="b"/>
              <a:pathLst>
                <a:path w="7656" h="5384" extrusionOk="0">
                  <a:moveTo>
                    <a:pt x="3247" y="0"/>
                  </a:moveTo>
                  <a:cubicBezTo>
                    <a:pt x="2072" y="0"/>
                    <a:pt x="917" y="516"/>
                    <a:pt x="133" y="1477"/>
                  </a:cubicBezTo>
                  <a:cubicBezTo>
                    <a:pt x="1" y="1641"/>
                    <a:pt x="148" y="1833"/>
                    <a:pt x="306" y="1833"/>
                  </a:cubicBezTo>
                  <a:cubicBezTo>
                    <a:pt x="363" y="1833"/>
                    <a:pt x="420" y="1809"/>
                    <a:pt x="468" y="1751"/>
                  </a:cubicBezTo>
                  <a:cubicBezTo>
                    <a:pt x="1169" y="889"/>
                    <a:pt x="2201" y="427"/>
                    <a:pt x="3250" y="427"/>
                  </a:cubicBezTo>
                  <a:cubicBezTo>
                    <a:pt x="3828" y="427"/>
                    <a:pt x="4412" y="567"/>
                    <a:pt x="4948" y="860"/>
                  </a:cubicBezTo>
                  <a:cubicBezTo>
                    <a:pt x="6465" y="1682"/>
                    <a:pt x="7176" y="3464"/>
                    <a:pt x="6653" y="5101"/>
                  </a:cubicBezTo>
                  <a:cubicBezTo>
                    <a:pt x="6610" y="5238"/>
                    <a:pt x="6713" y="5383"/>
                    <a:pt x="6859" y="5383"/>
                  </a:cubicBezTo>
                  <a:cubicBezTo>
                    <a:pt x="6953" y="5383"/>
                    <a:pt x="7030" y="5323"/>
                    <a:pt x="7064" y="5238"/>
                  </a:cubicBezTo>
                  <a:cubicBezTo>
                    <a:pt x="7655" y="3404"/>
                    <a:pt x="6850" y="1408"/>
                    <a:pt x="5154" y="483"/>
                  </a:cubicBezTo>
                  <a:cubicBezTo>
                    <a:pt x="4551" y="157"/>
                    <a:pt x="3896" y="0"/>
                    <a:pt x="3247"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 name="Google Shape;2030;p70"/>
            <p:cNvSpPr/>
            <p:nvPr/>
          </p:nvSpPr>
          <p:spPr>
            <a:xfrm>
              <a:off x="4992543" y="3707154"/>
              <a:ext cx="39728" cy="56001"/>
            </a:xfrm>
            <a:custGeom>
              <a:avLst/>
              <a:gdLst/>
              <a:ahLst/>
              <a:cxnLst/>
              <a:rect l="l" t="t" r="r" b="b"/>
              <a:pathLst>
                <a:path w="1543" h="2175" extrusionOk="0">
                  <a:moveTo>
                    <a:pt x="763" y="598"/>
                  </a:moveTo>
                  <a:lnTo>
                    <a:pt x="763" y="606"/>
                  </a:lnTo>
                  <a:cubicBezTo>
                    <a:pt x="994" y="1035"/>
                    <a:pt x="1106" y="1317"/>
                    <a:pt x="1106" y="1412"/>
                  </a:cubicBezTo>
                  <a:cubicBezTo>
                    <a:pt x="1106" y="1634"/>
                    <a:pt x="936" y="1746"/>
                    <a:pt x="767" y="1746"/>
                  </a:cubicBezTo>
                  <a:cubicBezTo>
                    <a:pt x="598" y="1746"/>
                    <a:pt x="429" y="1634"/>
                    <a:pt x="429" y="1412"/>
                  </a:cubicBezTo>
                  <a:cubicBezTo>
                    <a:pt x="429" y="1317"/>
                    <a:pt x="532" y="1035"/>
                    <a:pt x="763" y="598"/>
                  </a:cubicBezTo>
                  <a:close/>
                  <a:moveTo>
                    <a:pt x="767" y="0"/>
                  </a:moveTo>
                  <a:cubicBezTo>
                    <a:pt x="675" y="0"/>
                    <a:pt x="583" y="45"/>
                    <a:pt x="532" y="135"/>
                  </a:cubicBezTo>
                  <a:cubicBezTo>
                    <a:pt x="180" y="769"/>
                    <a:pt x="1" y="1197"/>
                    <a:pt x="1" y="1412"/>
                  </a:cubicBezTo>
                  <a:cubicBezTo>
                    <a:pt x="1" y="1831"/>
                    <a:pt x="343" y="2174"/>
                    <a:pt x="763" y="2174"/>
                  </a:cubicBezTo>
                  <a:cubicBezTo>
                    <a:pt x="1191" y="2174"/>
                    <a:pt x="1543" y="1831"/>
                    <a:pt x="1543" y="1412"/>
                  </a:cubicBezTo>
                  <a:cubicBezTo>
                    <a:pt x="1543" y="1189"/>
                    <a:pt x="1354" y="761"/>
                    <a:pt x="1003" y="135"/>
                  </a:cubicBezTo>
                  <a:cubicBezTo>
                    <a:pt x="951" y="45"/>
                    <a:pt x="859" y="0"/>
                    <a:pt x="767"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 name="Google Shape;2031;p70"/>
            <p:cNvSpPr/>
            <p:nvPr/>
          </p:nvSpPr>
          <p:spPr>
            <a:xfrm>
              <a:off x="4973361" y="3771832"/>
              <a:ext cx="39728" cy="56155"/>
            </a:xfrm>
            <a:custGeom>
              <a:avLst/>
              <a:gdLst/>
              <a:ahLst/>
              <a:cxnLst/>
              <a:rect l="l" t="t" r="r" b="b"/>
              <a:pathLst>
                <a:path w="1543" h="2181" extrusionOk="0">
                  <a:moveTo>
                    <a:pt x="763" y="605"/>
                  </a:moveTo>
                  <a:cubicBezTo>
                    <a:pt x="994" y="1041"/>
                    <a:pt x="1105" y="1324"/>
                    <a:pt x="1105" y="1410"/>
                  </a:cubicBezTo>
                  <a:cubicBezTo>
                    <a:pt x="1105" y="1637"/>
                    <a:pt x="936" y="1750"/>
                    <a:pt x="767" y="1750"/>
                  </a:cubicBezTo>
                  <a:cubicBezTo>
                    <a:pt x="598" y="1750"/>
                    <a:pt x="429" y="1637"/>
                    <a:pt x="429" y="1410"/>
                  </a:cubicBezTo>
                  <a:cubicBezTo>
                    <a:pt x="429" y="1324"/>
                    <a:pt x="540" y="1041"/>
                    <a:pt x="763" y="605"/>
                  </a:cubicBezTo>
                  <a:close/>
                  <a:moveTo>
                    <a:pt x="771" y="1"/>
                  </a:moveTo>
                  <a:cubicBezTo>
                    <a:pt x="681" y="1"/>
                    <a:pt x="591" y="48"/>
                    <a:pt x="540" y="142"/>
                  </a:cubicBezTo>
                  <a:cubicBezTo>
                    <a:pt x="180" y="767"/>
                    <a:pt x="0" y="1196"/>
                    <a:pt x="0" y="1410"/>
                  </a:cubicBezTo>
                  <a:cubicBezTo>
                    <a:pt x="0" y="1830"/>
                    <a:pt x="343" y="2181"/>
                    <a:pt x="763" y="2181"/>
                  </a:cubicBezTo>
                  <a:cubicBezTo>
                    <a:pt x="1191" y="2181"/>
                    <a:pt x="1542" y="1838"/>
                    <a:pt x="1542" y="1410"/>
                  </a:cubicBezTo>
                  <a:cubicBezTo>
                    <a:pt x="1542" y="1196"/>
                    <a:pt x="1362" y="767"/>
                    <a:pt x="1003" y="142"/>
                  </a:cubicBezTo>
                  <a:cubicBezTo>
                    <a:pt x="951" y="48"/>
                    <a:pt x="861" y="1"/>
                    <a:pt x="771"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 name="Google Shape;2032;p70"/>
            <p:cNvSpPr/>
            <p:nvPr/>
          </p:nvSpPr>
          <p:spPr>
            <a:xfrm>
              <a:off x="4722323" y="3707154"/>
              <a:ext cx="39728" cy="56001"/>
            </a:xfrm>
            <a:custGeom>
              <a:avLst/>
              <a:gdLst/>
              <a:ahLst/>
              <a:cxnLst/>
              <a:rect l="l" t="t" r="r" b="b"/>
              <a:pathLst>
                <a:path w="1543" h="2175" extrusionOk="0">
                  <a:moveTo>
                    <a:pt x="772" y="598"/>
                  </a:moveTo>
                  <a:lnTo>
                    <a:pt x="772" y="606"/>
                  </a:lnTo>
                  <a:cubicBezTo>
                    <a:pt x="995" y="1035"/>
                    <a:pt x="1106" y="1317"/>
                    <a:pt x="1106" y="1412"/>
                  </a:cubicBezTo>
                  <a:cubicBezTo>
                    <a:pt x="1106" y="1634"/>
                    <a:pt x="937" y="1746"/>
                    <a:pt x="767" y="1746"/>
                  </a:cubicBezTo>
                  <a:cubicBezTo>
                    <a:pt x="598" y="1746"/>
                    <a:pt x="429" y="1634"/>
                    <a:pt x="429" y="1412"/>
                  </a:cubicBezTo>
                  <a:cubicBezTo>
                    <a:pt x="429" y="1317"/>
                    <a:pt x="540" y="1035"/>
                    <a:pt x="772" y="598"/>
                  </a:cubicBezTo>
                  <a:close/>
                  <a:moveTo>
                    <a:pt x="776" y="0"/>
                  </a:moveTo>
                  <a:cubicBezTo>
                    <a:pt x="684" y="0"/>
                    <a:pt x="592" y="45"/>
                    <a:pt x="540" y="135"/>
                  </a:cubicBezTo>
                  <a:cubicBezTo>
                    <a:pt x="181" y="769"/>
                    <a:pt x="1" y="1197"/>
                    <a:pt x="1" y="1412"/>
                  </a:cubicBezTo>
                  <a:cubicBezTo>
                    <a:pt x="1" y="1831"/>
                    <a:pt x="343" y="2174"/>
                    <a:pt x="772" y="2174"/>
                  </a:cubicBezTo>
                  <a:cubicBezTo>
                    <a:pt x="1192" y="2174"/>
                    <a:pt x="1543" y="1831"/>
                    <a:pt x="1543" y="1412"/>
                  </a:cubicBezTo>
                  <a:cubicBezTo>
                    <a:pt x="1543" y="1189"/>
                    <a:pt x="1363" y="761"/>
                    <a:pt x="1012" y="135"/>
                  </a:cubicBezTo>
                  <a:cubicBezTo>
                    <a:pt x="960" y="45"/>
                    <a:pt x="868" y="0"/>
                    <a:pt x="776"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 name="Google Shape;2033;p70"/>
            <p:cNvSpPr/>
            <p:nvPr/>
          </p:nvSpPr>
          <p:spPr>
            <a:xfrm>
              <a:off x="4796888" y="3758108"/>
              <a:ext cx="39728" cy="56001"/>
            </a:xfrm>
            <a:custGeom>
              <a:avLst/>
              <a:gdLst/>
              <a:ahLst/>
              <a:cxnLst/>
              <a:rect l="l" t="t" r="r" b="b"/>
              <a:pathLst>
                <a:path w="1543" h="2175" extrusionOk="0">
                  <a:moveTo>
                    <a:pt x="763" y="606"/>
                  </a:moveTo>
                  <a:cubicBezTo>
                    <a:pt x="994" y="1043"/>
                    <a:pt x="1106" y="1326"/>
                    <a:pt x="1106" y="1412"/>
                  </a:cubicBezTo>
                  <a:cubicBezTo>
                    <a:pt x="1106" y="1634"/>
                    <a:pt x="936" y="1746"/>
                    <a:pt x="767" y="1746"/>
                  </a:cubicBezTo>
                  <a:cubicBezTo>
                    <a:pt x="598" y="1746"/>
                    <a:pt x="429" y="1634"/>
                    <a:pt x="429" y="1412"/>
                  </a:cubicBezTo>
                  <a:cubicBezTo>
                    <a:pt x="429" y="1326"/>
                    <a:pt x="532" y="1043"/>
                    <a:pt x="763" y="606"/>
                  </a:cubicBezTo>
                  <a:close/>
                  <a:moveTo>
                    <a:pt x="771" y="0"/>
                  </a:moveTo>
                  <a:cubicBezTo>
                    <a:pt x="682" y="0"/>
                    <a:pt x="592" y="45"/>
                    <a:pt x="540" y="135"/>
                  </a:cubicBezTo>
                  <a:cubicBezTo>
                    <a:pt x="180" y="769"/>
                    <a:pt x="0" y="1197"/>
                    <a:pt x="0" y="1412"/>
                  </a:cubicBezTo>
                  <a:cubicBezTo>
                    <a:pt x="0" y="1831"/>
                    <a:pt x="343" y="2174"/>
                    <a:pt x="763" y="2174"/>
                  </a:cubicBezTo>
                  <a:cubicBezTo>
                    <a:pt x="768" y="2174"/>
                    <a:pt x="773" y="2174"/>
                    <a:pt x="778" y="2174"/>
                  </a:cubicBezTo>
                  <a:cubicBezTo>
                    <a:pt x="1200" y="2174"/>
                    <a:pt x="1543" y="1826"/>
                    <a:pt x="1543" y="1412"/>
                  </a:cubicBezTo>
                  <a:cubicBezTo>
                    <a:pt x="1543" y="1189"/>
                    <a:pt x="1363" y="761"/>
                    <a:pt x="1003" y="135"/>
                  </a:cubicBezTo>
                  <a:cubicBezTo>
                    <a:pt x="951" y="45"/>
                    <a:pt x="861" y="0"/>
                    <a:pt x="771"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 name="Google Shape;2034;p70"/>
            <p:cNvSpPr/>
            <p:nvPr/>
          </p:nvSpPr>
          <p:spPr>
            <a:xfrm>
              <a:off x="4838367" y="3794335"/>
              <a:ext cx="39728" cy="56155"/>
            </a:xfrm>
            <a:custGeom>
              <a:avLst/>
              <a:gdLst/>
              <a:ahLst/>
              <a:cxnLst/>
              <a:rect l="l" t="t" r="r" b="b"/>
              <a:pathLst>
                <a:path w="1543" h="2181" extrusionOk="0">
                  <a:moveTo>
                    <a:pt x="771" y="604"/>
                  </a:moveTo>
                  <a:cubicBezTo>
                    <a:pt x="1002" y="1041"/>
                    <a:pt x="1105" y="1324"/>
                    <a:pt x="1105" y="1410"/>
                  </a:cubicBezTo>
                  <a:cubicBezTo>
                    <a:pt x="1105" y="1637"/>
                    <a:pt x="938" y="1750"/>
                    <a:pt x="771" y="1750"/>
                  </a:cubicBezTo>
                  <a:cubicBezTo>
                    <a:pt x="604" y="1750"/>
                    <a:pt x="437" y="1637"/>
                    <a:pt x="437" y="1410"/>
                  </a:cubicBezTo>
                  <a:cubicBezTo>
                    <a:pt x="437" y="1324"/>
                    <a:pt x="540" y="1041"/>
                    <a:pt x="771" y="604"/>
                  </a:cubicBezTo>
                  <a:close/>
                  <a:moveTo>
                    <a:pt x="775" y="0"/>
                  </a:moveTo>
                  <a:cubicBezTo>
                    <a:pt x="683" y="0"/>
                    <a:pt x="591" y="47"/>
                    <a:pt x="540" y="142"/>
                  </a:cubicBezTo>
                  <a:cubicBezTo>
                    <a:pt x="180" y="767"/>
                    <a:pt x="0" y="1195"/>
                    <a:pt x="0" y="1410"/>
                  </a:cubicBezTo>
                  <a:cubicBezTo>
                    <a:pt x="0" y="1838"/>
                    <a:pt x="343" y="2181"/>
                    <a:pt x="771" y="2181"/>
                  </a:cubicBezTo>
                  <a:cubicBezTo>
                    <a:pt x="1199" y="2181"/>
                    <a:pt x="1542" y="1838"/>
                    <a:pt x="1542" y="1410"/>
                  </a:cubicBezTo>
                  <a:cubicBezTo>
                    <a:pt x="1542" y="1195"/>
                    <a:pt x="1362" y="767"/>
                    <a:pt x="1011" y="142"/>
                  </a:cubicBezTo>
                  <a:cubicBezTo>
                    <a:pt x="960" y="47"/>
                    <a:pt x="867" y="0"/>
                    <a:pt x="775"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 name="Google Shape;2035;p70"/>
            <p:cNvSpPr/>
            <p:nvPr/>
          </p:nvSpPr>
          <p:spPr>
            <a:xfrm>
              <a:off x="4925703" y="3705815"/>
              <a:ext cx="39728" cy="56001"/>
            </a:xfrm>
            <a:custGeom>
              <a:avLst/>
              <a:gdLst/>
              <a:ahLst/>
              <a:cxnLst/>
              <a:rect l="l" t="t" r="r" b="b"/>
              <a:pathLst>
                <a:path w="1543" h="2175" extrusionOk="0">
                  <a:moveTo>
                    <a:pt x="763" y="598"/>
                  </a:moveTo>
                  <a:cubicBezTo>
                    <a:pt x="994" y="1035"/>
                    <a:pt x="1106" y="1318"/>
                    <a:pt x="1097" y="1412"/>
                  </a:cubicBezTo>
                  <a:cubicBezTo>
                    <a:pt x="1097" y="1635"/>
                    <a:pt x="930" y="1746"/>
                    <a:pt x="763" y="1746"/>
                  </a:cubicBezTo>
                  <a:cubicBezTo>
                    <a:pt x="596" y="1746"/>
                    <a:pt x="429" y="1635"/>
                    <a:pt x="429" y="1412"/>
                  </a:cubicBezTo>
                  <a:cubicBezTo>
                    <a:pt x="429" y="1318"/>
                    <a:pt x="532" y="1035"/>
                    <a:pt x="763" y="598"/>
                  </a:cubicBezTo>
                  <a:close/>
                  <a:moveTo>
                    <a:pt x="767" y="1"/>
                  </a:moveTo>
                  <a:cubicBezTo>
                    <a:pt x="675" y="1"/>
                    <a:pt x="583" y="46"/>
                    <a:pt x="532" y="136"/>
                  </a:cubicBezTo>
                  <a:cubicBezTo>
                    <a:pt x="181" y="770"/>
                    <a:pt x="1" y="1198"/>
                    <a:pt x="1" y="1412"/>
                  </a:cubicBezTo>
                  <a:cubicBezTo>
                    <a:pt x="1" y="1832"/>
                    <a:pt x="343" y="2175"/>
                    <a:pt x="763" y="2175"/>
                  </a:cubicBezTo>
                  <a:cubicBezTo>
                    <a:pt x="1191" y="2175"/>
                    <a:pt x="1543" y="1832"/>
                    <a:pt x="1543" y="1412"/>
                  </a:cubicBezTo>
                  <a:cubicBezTo>
                    <a:pt x="1543" y="1189"/>
                    <a:pt x="1354" y="761"/>
                    <a:pt x="1003" y="136"/>
                  </a:cubicBezTo>
                  <a:cubicBezTo>
                    <a:pt x="952" y="46"/>
                    <a:pt x="860" y="1"/>
                    <a:pt x="767"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 name="Google Shape;2036;p70"/>
            <p:cNvSpPr/>
            <p:nvPr/>
          </p:nvSpPr>
          <p:spPr>
            <a:xfrm>
              <a:off x="4732803" y="3472826"/>
              <a:ext cx="288218" cy="287471"/>
            </a:xfrm>
            <a:custGeom>
              <a:avLst/>
              <a:gdLst/>
              <a:ahLst/>
              <a:cxnLst/>
              <a:rect l="l" t="t" r="r" b="b"/>
              <a:pathLst>
                <a:path w="11194" h="11165" extrusionOk="0">
                  <a:moveTo>
                    <a:pt x="5558" y="0"/>
                  </a:moveTo>
                  <a:cubicBezTo>
                    <a:pt x="5398" y="0"/>
                    <a:pt x="5237" y="10"/>
                    <a:pt x="5077" y="26"/>
                  </a:cubicBezTo>
                  <a:cubicBezTo>
                    <a:pt x="4797" y="35"/>
                    <a:pt x="4811" y="455"/>
                    <a:pt x="5086" y="455"/>
                  </a:cubicBezTo>
                  <a:cubicBezTo>
                    <a:pt x="5088" y="455"/>
                    <a:pt x="5091" y="455"/>
                    <a:pt x="5094" y="455"/>
                  </a:cubicBezTo>
                  <a:lnTo>
                    <a:pt x="5120" y="455"/>
                  </a:lnTo>
                  <a:cubicBezTo>
                    <a:pt x="5263" y="438"/>
                    <a:pt x="5411" y="429"/>
                    <a:pt x="5559" y="429"/>
                  </a:cubicBezTo>
                  <a:cubicBezTo>
                    <a:pt x="5641" y="429"/>
                    <a:pt x="5723" y="432"/>
                    <a:pt x="5805" y="438"/>
                  </a:cubicBezTo>
                  <a:cubicBezTo>
                    <a:pt x="5808" y="438"/>
                    <a:pt x="5810" y="438"/>
                    <a:pt x="5813" y="438"/>
                  </a:cubicBezTo>
                  <a:cubicBezTo>
                    <a:pt x="6088" y="438"/>
                    <a:pt x="6102" y="18"/>
                    <a:pt x="5822" y="9"/>
                  </a:cubicBezTo>
                  <a:cubicBezTo>
                    <a:pt x="5734" y="3"/>
                    <a:pt x="5646" y="0"/>
                    <a:pt x="5558" y="0"/>
                  </a:cubicBezTo>
                  <a:close/>
                  <a:moveTo>
                    <a:pt x="6851" y="147"/>
                  </a:moveTo>
                  <a:cubicBezTo>
                    <a:pt x="6623" y="147"/>
                    <a:pt x="6554" y="511"/>
                    <a:pt x="6807" y="575"/>
                  </a:cubicBezTo>
                  <a:cubicBezTo>
                    <a:pt x="7030" y="626"/>
                    <a:pt x="7253" y="695"/>
                    <a:pt x="7467" y="780"/>
                  </a:cubicBezTo>
                  <a:cubicBezTo>
                    <a:pt x="7493" y="789"/>
                    <a:pt x="7518" y="789"/>
                    <a:pt x="7544" y="789"/>
                  </a:cubicBezTo>
                  <a:cubicBezTo>
                    <a:pt x="7547" y="789"/>
                    <a:pt x="7550" y="789"/>
                    <a:pt x="7553" y="789"/>
                  </a:cubicBezTo>
                  <a:cubicBezTo>
                    <a:pt x="7786" y="789"/>
                    <a:pt x="7850" y="462"/>
                    <a:pt x="7621" y="378"/>
                  </a:cubicBezTo>
                  <a:cubicBezTo>
                    <a:pt x="7390" y="283"/>
                    <a:pt x="7150" y="215"/>
                    <a:pt x="6910" y="155"/>
                  </a:cubicBezTo>
                  <a:cubicBezTo>
                    <a:pt x="6890" y="150"/>
                    <a:pt x="6870" y="147"/>
                    <a:pt x="6851" y="147"/>
                  </a:cubicBezTo>
                  <a:close/>
                  <a:moveTo>
                    <a:pt x="4070" y="220"/>
                  </a:moveTo>
                  <a:cubicBezTo>
                    <a:pt x="4047" y="220"/>
                    <a:pt x="4023" y="224"/>
                    <a:pt x="3997" y="232"/>
                  </a:cubicBezTo>
                  <a:cubicBezTo>
                    <a:pt x="3757" y="301"/>
                    <a:pt x="3526" y="386"/>
                    <a:pt x="3303" y="489"/>
                  </a:cubicBezTo>
                  <a:cubicBezTo>
                    <a:pt x="3089" y="583"/>
                    <a:pt x="3158" y="900"/>
                    <a:pt x="3389" y="900"/>
                  </a:cubicBezTo>
                  <a:cubicBezTo>
                    <a:pt x="3423" y="900"/>
                    <a:pt x="3449" y="892"/>
                    <a:pt x="3475" y="883"/>
                  </a:cubicBezTo>
                  <a:cubicBezTo>
                    <a:pt x="3689" y="789"/>
                    <a:pt x="3903" y="703"/>
                    <a:pt x="4117" y="643"/>
                  </a:cubicBezTo>
                  <a:cubicBezTo>
                    <a:pt x="4366" y="566"/>
                    <a:pt x="4290" y="220"/>
                    <a:pt x="4070" y="220"/>
                  </a:cubicBezTo>
                  <a:close/>
                  <a:moveTo>
                    <a:pt x="8487" y="837"/>
                  </a:moveTo>
                  <a:cubicBezTo>
                    <a:pt x="8301" y="837"/>
                    <a:pt x="8176" y="1106"/>
                    <a:pt x="8375" y="1234"/>
                  </a:cubicBezTo>
                  <a:cubicBezTo>
                    <a:pt x="8564" y="1354"/>
                    <a:pt x="8752" y="1491"/>
                    <a:pt x="8923" y="1637"/>
                  </a:cubicBezTo>
                  <a:cubicBezTo>
                    <a:pt x="8966" y="1671"/>
                    <a:pt x="9018" y="1688"/>
                    <a:pt x="9069" y="1688"/>
                  </a:cubicBezTo>
                  <a:cubicBezTo>
                    <a:pt x="9266" y="1688"/>
                    <a:pt x="9360" y="1440"/>
                    <a:pt x="9206" y="1312"/>
                  </a:cubicBezTo>
                  <a:cubicBezTo>
                    <a:pt x="9018" y="1149"/>
                    <a:pt x="8812" y="1003"/>
                    <a:pt x="8606" y="875"/>
                  </a:cubicBezTo>
                  <a:cubicBezTo>
                    <a:pt x="8566" y="848"/>
                    <a:pt x="8525" y="837"/>
                    <a:pt x="8487" y="837"/>
                  </a:cubicBezTo>
                  <a:close/>
                  <a:moveTo>
                    <a:pt x="2478" y="995"/>
                  </a:moveTo>
                  <a:cubicBezTo>
                    <a:pt x="2438" y="995"/>
                    <a:pt x="2395" y="1008"/>
                    <a:pt x="2352" y="1037"/>
                  </a:cubicBezTo>
                  <a:cubicBezTo>
                    <a:pt x="2147" y="1183"/>
                    <a:pt x="1958" y="1337"/>
                    <a:pt x="1778" y="1509"/>
                  </a:cubicBezTo>
                  <a:cubicBezTo>
                    <a:pt x="1635" y="1635"/>
                    <a:pt x="1724" y="1877"/>
                    <a:pt x="1914" y="1877"/>
                  </a:cubicBezTo>
                  <a:cubicBezTo>
                    <a:pt x="1917" y="1877"/>
                    <a:pt x="1921" y="1877"/>
                    <a:pt x="1924" y="1877"/>
                  </a:cubicBezTo>
                  <a:cubicBezTo>
                    <a:pt x="1975" y="1877"/>
                    <a:pt x="2027" y="1860"/>
                    <a:pt x="2061" y="1826"/>
                  </a:cubicBezTo>
                  <a:cubicBezTo>
                    <a:pt x="2232" y="1663"/>
                    <a:pt x="2412" y="1517"/>
                    <a:pt x="2601" y="1389"/>
                  </a:cubicBezTo>
                  <a:cubicBezTo>
                    <a:pt x="2790" y="1249"/>
                    <a:pt x="2659" y="995"/>
                    <a:pt x="2478" y="995"/>
                  </a:cubicBezTo>
                  <a:close/>
                  <a:moveTo>
                    <a:pt x="9807" y="2009"/>
                  </a:moveTo>
                  <a:cubicBezTo>
                    <a:pt x="9649" y="2009"/>
                    <a:pt x="9502" y="2201"/>
                    <a:pt x="9634" y="2365"/>
                  </a:cubicBezTo>
                  <a:cubicBezTo>
                    <a:pt x="9780" y="2545"/>
                    <a:pt x="9909" y="2734"/>
                    <a:pt x="10029" y="2931"/>
                  </a:cubicBezTo>
                  <a:cubicBezTo>
                    <a:pt x="10063" y="2991"/>
                    <a:pt x="10131" y="3034"/>
                    <a:pt x="10208" y="3034"/>
                  </a:cubicBezTo>
                  <a:lnTo>
                    <a:pt x="10217" y="3025"/>
                  </a:lnTo>
                  <a:cubicBezTo>
                    <a:pt x="10380" y="3025"/>
                    <a:pt x="10483" y="2845"/>
                    <a:pt x="10397" y="2708"/>
                  </a:cubicBezTo>
                  <a:cubicBezTo>
                    <a:pt x="10268" y="2494"/>
                    <a:pt x="10123" y="2288"/>
                    <a:pt x="9969" y="2091"/>
                  </a:cubicBezTo>
                  <a:cubicBezTo>
                    <a:pt x="9921" y="2033"/>
                    <a:pt x="9864" y="2009"/>
                    <a:pt x="9807" y="2009"/>
                  </a:cubicBezTo>
                  <a:close/>
                  <a:moveTo>
                    <a:pt x="1218" y="2243"/>
                  </a:moveTo>
                  <a:cubicBezTo>
                    <a:pt x="1158" y="2243"/>
                    <a:pt x="1096" y="2272"/>
                    <a:pt x="1050" y="2340"/>
                  </a:cubicBezTo>
                  <a:cubicBezTo>
                    <a:pt x="904" y="2537"/>
                    <a:pt x="776" y="2751"/>
                    <a:pt x="656" y="2965"/>
                  </a:cubicBezTo>
                  <a:cubicBezTo>
                    <a:pt x="579" y="3111"/>
                    <a:pt x="682" y="3282"/>
                    <a:pt x="845" y="3282"/>
                  </a:cubicBezTo>
                  <a:cubicBezTo>
                    <a:pt x="922" y="3282"/>
                    <a:pt x="999" y="3239"/>
                    <a:pt x="1033" y="3171"/>
                  </a:cubicBezTo>
                  <a:cubicBezTo>
                    <a:pt x="1144" y="2965"/>
                    <a:pt x="1264" y="2777"/>
                    <a:pt x="1401" y="2588"/>
                  </a:cubicBezTo>
                  <a:cubicBezTo>
                    <a:pt x="1518" y="2422"/>
                    <a:pt x="1371" y="2243"/>
                    <a:pt x="1218" y="2243"/>
                  </a:cubicBezTo>
                  <a:close/>
                  <a:moveTo>
                    <a:pt x="10666" y="3555"/>
                  </a:moveTo>
                  <a:cubicBezTo>
                    <a:pt x="10533" y="3555"/>
                    <a:pt x="10398" y="3676"/>
                    <a:pt x="10457" y="3847"/>
                  </a:cubicBezTo>
                  <a:cubicBezTo>
                    <a:pt x="10534" y="4062"/>
                    <a:pt x="10603" y="4284"/>
                    <a:pt x="10645" y="4507"/>
                  </a:cubicBezTo>
                  <a:cubicBezTo>
                    <a:pt x="10671" y="4608"/>
                    <a:pt x="10754" y="4676"/>
                    <a:pt x="10855" y="4678"/>
                  </a:cubicBezTo>
                  <a:lnTo>
                    <a:pt x="10855" y="4678"/>
                  </a:lnTo>
                  <a:cubicBezTo>
                    <a:pt x="10990" y="4676"/>
                    <a:pt x="11099" y="4549"/>
                    <a:pt x="11065" y="4413"/>
                  </a:cubicBezTo>
                  <a:cubicBezTo>
                    <a:pt x="11014" y="4173"/>
                    <a:pt x="10945" y="3933"/>
                    <a:pt x="10860" y="3702"/>
                  </a:cubicBezTo>
                  <a:cubicBezTo>
                    <a:pt x="10824" y="3599"/>
                    <a:pt x="10745" y="3555"/>
                    <a:pt x="10666" y="3555"/>
                  </a:cubicBezTo>
                  <a:close/>
                  <a:moveTo>
                    <a:pt x="10855" y="4678"/>
                  </a:moveTo>
                  <a:cubicBezTo>
                    <a:pt x="10854" y="4678"/>
                    <a:pt x="10852" y="4678"/>
                    <a:pt x="10851" y="4678"/>
                  </a:cubicBezTo>
                  <a:lnTo>
                    <a:pt x="10860" y="4678"/>
                  </a:lnTo>
                  <a:cubicBezTo>
                    <a:pt x="10858" y="4678"/>
                    <a:pt x="10857" y="4678"/>
                    <a:pt x="10855" y="4678"/>
                  </a:cubicBezTo>
                  <a:close/>
                  <a:moveTo>
                    <a:pt x="435" y="3832"/>
                  </a:moveTo>
                  <a:cubicBezTo>
                    <a:pt x="352" y="3832"/>
                    <a:pt x="270" y="3878"/>
                    <a:pt x="236" y="3984"/>
                  </a:cubicBezTo>
                  <a:cubicBezTo>
                    <a:pt x="168" y="4224"/>
                    <a:pt x="116" y="4464"/>
                    <a:pt x="73" y="4713"/>
                  </a:cubicBezTo>
                  <a:cubicBezTo>
                    <a:pt x="56" y="4833"/>
                    <a:pt x="133" y="4944"/>
                    <a:pt x="253" y="4961"/>
                  </a:cubicBezTo>
                  <a:lnTo>
                    <a:pt x="288" y="4961"/>
                  </a:lnTo>
                  <a:cubicBezTo>
                    <a:pt x="390" y="4961"/>
                    <a:pt x="485" y="4884"/>
                    <a:pt x="502" y="4781"/>
                  </a:cubicBezTo>
                  <a:cubicBezTo>
                    <a:pt x="536" y="4550"/>
                    <a:pt x="588" y="4327"/>
                    <a:pt x="647" y="4113"/>
                  </a:cubicBezTo>
                  <a:cubicBezTo>
                    <a:pt x="700" y="3945"/>
                    <a:pt x="567" y="3832"/>
                    <a:pt x="435" y="3832"/>
                  </a:cubicBezTo>
                  <a:close/>
                  <a:moveTo>
                    <a:pt x="10980" y="5304"/>
                  </a:moveTo>
                  <a:cubicBezTo>
                    <a:pt x="10860" y="5304"/>
                    <a:pt x="10765" y="5398"/>
                    <a:pt x="10765" y="5518"/>
                  </a:cubicBezTo>
                  <a:lnTo>
                    <a:pt x="10765" y="5587"/>
                  </a:lnTo>
                  <a:cubicBezTo>
                    <a:pt x="10765" y="5818"/>
                    <a:pt x="10748" y="6049"/>
                    <a:pt x="10722" y="6272"/>
                  </a:cubicBezTo>
                  <a:cubicBezTo>
                    <a:pt x="10705" y="6392"/>
                    <a:pt x="10782" y="6503"/>
                    <a:pt x="10902" y="6520"/>
                  </a:cubicBezTo>
                  <a:lnTo>
                    <a:pt x="10928" y="6520"/>
                  </a:lnTo>
                  <a:cubicBezTo>
                    <a:pt x="11039" y="6520"/>
                    <a:pt x="11125" y="6443"/>
                    <a:pt x="11142" y="6340"/>
                  </a:cubicBezTo>
                  <a:cubicBezTo>
                    <a:pt x="11177" y="6092"/>
                    <a:pt x="11194" y="5844"/>
                    <a:pt x="11194" y="5595"/>
                  </a:cubicBezTo>
                  <a:lnTo>
                    <a:pt x="11194" y="5518"/>
                  </a:lnTo>
                  <a:cubicBezTo>
                    <a:pt x="11194" y="5398"/>
                    <a:pt x="11099" y="5304"/>
                    <a:pt x="10980" y="5304"/>
                  </a:cubicBezTo>
                  <a:close/>
                  <a:moveTo>
                    <a:pt x="220" y="5585"/>
                  </a:moveTo>
                  <a:cubicBezTo>
                    <a:pt x="110" y="5585"/>
                    <a:pt x="1" y="5660"/>
                    <a:pt x="5" y="5809"/>
                  </a:cubicBezTo>
                  <a:cubicBezTo>
                    <a:pt x="14" y="6058"/>
                    <a:pt x="39" y="6306"/>
                    <a:pt x="82" y="6546"/>
                  </a:cubicBezTo>
                  <a:cubicBezTo>
                    <a:pt x="99" y="6649"/>
                    <a:pt x="193" y="6726"/>
                    <a:pt x="296" y="6726"/>
                  </a:cubicBezTo>
                  <a:cubicBezTo>
                    <a:pt x="425" y="6726"/>
                    <a:pt x="536" y="6606"/>
                    <a:pt x="510" y="6478"/>
                  </a:cubicBezTo>
                  <a:cubicBezTo>
                    <a:pt x="468" y="6246"/>
                    <a:pt x="442" y="6023"/>
                    <a:pt x="433" y="5792"/>
                  </a:cubicBezTo>
                  <a:cubicBezTo>
                    <a:pt x="429" y="5654"/>
                    <a:pt x="325" y="5585"/>
                    <a:pt x="220" y="5585"/>
                  </a:cubicBezTo>
                  <a:close/>
                  <a:moveTo>
                    <a:pt x="10686" y="7116"/>
                  </a:moveTo>
                  <a:cubicBezTo>
                    <a:pt x="10604" y="7116"/>
                    <a:pt x="10524" y="7161"/>
                    <a:pt x="10491" y="7266"/>
                  </a:cubicBezTo>
                  <a:cubicBezTo>
                    <a:pt x="10414" y="7480"/>
                    <a:pt x="10328" y="7694"/>
                    <a:pt x="10226" y="7900"/>
                  </a:cubicBezTo>
                  <a:cubicBezTo>
                    <a:pt x="10148" y="8037"/>
                    <a:pt x="10251" y="8208"/>
                    <a:pt x="10414" y="8208"/>
                  </a:cubicBezTo>
                  <a:cubicBezTo>
                    <a:pt x="10491" y="8208"/>
                    <a:pt x="10568" y="8157"/>
                    <a:pt x="10603" y="8088"/>
                  </a:cubicBezTo>
                  <a:cubicBezTo>
                    <a:pt x="10714" y="7865"/>
                    <a:pt x="10817" y="7634"/>
                    <a:pt x="10894" y="7403"/>
                  </a:cubicBezTo>
                  <a:cubicBezTo>
                    <a:pt x="10952" y="7233"/>
                    <a:pt x="10817" y="7116"/>
                    <a:pt x="10686" y="7116"/>
                  </a:cubicBezTo>
                  <a:close/>
                  <a:moveTo>
                    <a:pt x="577" y="7293"/>
                  </a:moveTo>
                  <a:cubicBezTo>
                    <a:pt x="433" y="7293"/>
                    <a:pt x="285" y="7430"/>
                    <a:pt x="382" y="7608"/>
                  </a:cubicBezTo>
                  <a:cubicBezTo>
                    <a:pt x="468" y="7840"/>
                    <a:pt x="579" y="8071"/>
                    <a:pt x="699" y="8285"/>
                  </a:cubicBezTo>
                  <a:cubicBezTo>
                    <a:pt x="733" y="8353"/>
                    <a:pt x="799" y="8395"/>
                    <a:pt x="883" y="8397"/>
                  </a:cubicBezTo>
                  <a:lnTo>
                    <a:pt x="883" y="8397"/>
                  </a:lnTo>
                  <a:cubicBezTo>
                    <a:pt x="1043" y="8394"/>
                    <a:pt x="1152" y="8215"/>
                    <a:pt x="1067" y="8080"/>
                  </a:cubicBezTo>
                  <a:cubicBezTo>
                    <a:pt x="956" y="7874"/>
                    <a:pt x="862" y="7668"/>
                    <a:pt x="776" y="7454"/>
                  </a:cubicBezTo>
                  <a:cubicBezTo>
                    <a:pt x="744" y="7340"/>
                    <a:pt x="661" y="7293"/>
                    <a:pt x="577" y="7293"/>
                  </a:cubicBezTo>
                  <a:close/>
                  <a:moveTo>
                    <a:pt x="883" y="8397"/>
                  </a:moveTo>
                  <a:lnTo>
                    <a:pt x="883" y="8397"/>
                  </a:lnTo>
                  <a:cubicBezTo>
                    <a:pt x="882" y="8397"/>
                    <a:pt x="880" y="8397"/>
                    <a:pt x="879" y="8397"/>
                  </a:cubicBezTo>
                  <a:lnTo>
                    <a:pt x="887" y="8397"/>
                  </a:lnTo>
                  <a:cubicBezTo>
                    <a:pt x="886" y="8397"/>
                    <a:pt x="884" y="8397"/>
                    <a:pt x="883" y="8397"/>
                  </a:cubicBezTo>
                  <a:close/>
                  <a:moveTo>
                    <a:pt x="9845" y="8667"/>
                  </a:moveTo>
                  <a:cubicBezTo>
                    <a:pt x="9787" y="8667"/>
                    <a:pt x="9726" y="8693"/>
                    <a:pt x="9677" y="8756"/>
                  </a:cubicBezTo>
                  <a:cubicBezTo>
                    <a:pt x="9540" y="8936"/>
                    <a:pt x="9386" y="9108"/>
                    <a:pt x="9223" y="9270"/>
                  </a:cubicBezTo>
                  <a:cubicBezTo>
                    <a:pt x="9089" y="9397"/>
                    <a:pt x="9177" y="9630"/>
                    <a:pt x="9359" y="9630"/>
                  </a:cubicBezTo>
                  <a:cubicBezTo>
                    <a:pt x="9362" y="9630"/>
                    <a:pt x="9366" y="9630"/>
                    <a:pt x="9369" y="9630"/>
                  </a:cubicBezTo>
                  <a:lnTo>
                    <a:pt x="9377" y="9639"/>
                  </a:lnTo>
                  <a:cubicBezTo>
                    <a:pt x="9429" y="9639"/>
                    <a:pt x="9480" y="9613"/>
                    <a:pt x="9523" y="9570"/>
                  </a:cubicBezTo>
                  <a:cubicBezTo>
                    <a:pt x="9703" y="9399"/>
                    <a:pt x="9866" y="9210"/>
                    <a:pt x="10020" y="9022"/>
                  </a:cubicBezTo>
                  <a:cubicBezTo>
                    <a:pt x="10145" y="8854"/>
                    <a:pt x="10002" y="8667"/>
                    <a:pt x="9845" y="8667"/>
                  </a:cubicBezTo>
                  <a:close/>
                  <a:moveTo>
                    <a:pt x="1487" y="8829"/>
                  </a:moveTo>
                  <a:cubicBezTo>
                    <a:pt x="1327" y="8829"/>
                    <a:pt x="1182" y="9026"/>
                    <a:pt x="1316" y="9185"/>
                  </a:cubicBezTo>
                  <a:cubicBezTo>
                    <a:pt x="1478" y="9373"/>
                    <a:pt x="1650" y="9553"/>
                    <a:pt x="1830" y="9724"/>
                  </a:cubicBezTo>
                  <a:cubicBezTo>
                    <a:pt x="1873" y="9759"/>
                    <a:pt x="1924" y="9776"/>
                    <a:pt x="1975" y="9776"/>
                  </a:cubicBezTo>
                  <a:cubicBezTo>
                    <a:pt x="1979" y="9776"/>
                    <a:pt x="1982" y="9776"/>
                    <a:pt x="1985" y="9776"/>
                  </a:cubicBezTo>
                  <a:cubicBezTo>
                    <a:pt x="2176" y="9776"/>
                    <a:pt x="2264" y="9534"/>
                    <a:pt x="2121" y="9407"/>
                  </a:cubicBezTo>
                  <a:cubicBezTo>
                    <a:pt x="1950" y="9253"/>
                    <a:pt x="1795" y="9082"/>
                    <a:pt x="1650" y="8911"/>
                  </a:cubicBezTo>
                  <a:cubicBezTo>
                    <a:pt x="1601" y="8853"/>
                    <a:pt x="1543" y="8829"/>
                    <a:pt x="1487" y="8829"/>
                  </a:cubicBezTo>
                  <a:close/>
                  <a:moveTo>
                    <a:pt x="2819" y="9982"/>
                  </a:moveTo>
                  <a:cubicBezTo>
                    <a:pt x="2627" y="9982"/>
                    <a:pt x="2503" y="10262"/>
                    <a:pt x="2712" y="10384"/>
                  </a:cubicBezTo>
                  <a:cubicBezTo>
                    <a:pt x="2926" y="10513"/>
                    <a:pt x="3149" y="10624"/>
                    <a:pt x="3372" y="10727"/>
                  </a:cubicBezTo>
                  <a:cubicBezTo>
                    <a:pt x="3398" y="10735"/>
                    <a:pt x="3432" y="10744"/>
                    <a:pt x="3458" y="10744"/>
                  </a:cubicBezTo>
                  <a:cubicBezTo>
                    <a:pt x="3697" y="10744"/>
                    <a:pt x="3766" y="10418"/>
                    <a:pt x="3543" y="10324"/>
                  </a:cubicBezTo>
                  <a:cubicBezTo>
                    <a:pt x="3338" y="10238"/>
                    <a:pt x="3132" y="10136"/>
                    <a:pt x="2935" y="10016"/>
                  </a:cubicBezTo>
                  <a:cubicBezTo>
                    <a:pt x="2895" y="9992"/>
                    <a:pt x="2856" y="9982"/>
                    <a:pt x="2819" y="9982"/>
                  </a:cubicBezTo>
                  <a:close/>
                  <a:moveTo>
                    <a:pt x="6943" y="10582"/>
                  </a:moveTo>
                  <a:cubicBezTo>
                    <a:pt x="6925" y="10582"/>
                    <a:pt x="6905" y="10585"/>
                    <a:pt x="6884" y="10590"/>
                  </a:cubicBezTo>
                  <a:cubicBezTo>
                    <a:pt x="6662" y="10650"/>
                    <a:pt x="6439" y="10693"/>
                    <a:pt x="6208" y="10718"/>
                  </a:cubicBezTo>
                  <a:cubicBezTo>
                    <a:pt x="5930" y="10735"/>
                    <a:pt x="5950" y="11147"/>
                    <a:pt x="6217" y="11147"/>
                  </a:cubicBezTo>
                  <a:cubicBezTo>
                    <a:pt x="6222" y="11147"/>
                    <a:pt x="6228" y="11147"/>
                    <a:pt x="6233" y="11147"/>
                  </a:cubicBezTo>
                  <a:lnTo>
                    <a:pt x="6259" y="11147"/>
                  </a:lnTo>
                  <a:cubicBezTo>
                    <a:pt x="6507" y="11112"/>
                    <a:pt x="6747" y="11070"/>
                    <a:pt x="6987" y="11010"/>
                  </a:cubicBezTo>
                  <a:cubicBezTo>
                    <a:pt x="7249" y="10946"/>
                    <a:pt x="7173" y="10582"/>
                    <a:pt x="6943" y="10582"/>
                  </a:cubicBezTo>
                  <a:close/>
                  <a:moveTo>
                    <a:pt x="4458" y="10635"/>
                  </a:moveTo>
                  <a:cubicBezTo>
                    <a:pt x="4219" y="10635"/>
                    <a:pt x="4162" y="11005"/>
                    <a:pt x="4426" y="11061"/>
                  </a:cubicBezTo>
                  <a:cubicBezTo>
                    <a:pt x="4665" y="11112"/>
                    <a:pt x="4914" y="11147"/>
                    <a:pt x="5154" y="11164"/>
                  </a:cubicBezTo>
                  <a:lnTo>
                    <a:pt x="5180" y="11164"/>
                  </a:lnTo>
                  <a:cubicBezTo>
                    <a:pt x="5185" y="11164"/>
                    <a:pt x="5190" y="11164"/>
                    <a:pt x="5196" y="11164"/>
                  </a:cubicBezTo>
                  <a:cubicBezTo>
                    <a:pt x="5463" y="11164"/>
                    <a:pt x="5474" y="10752"/>
                    <a:pt x="5188" y="10735"/>
                  </a:cubicBezTo>
                  <a:cubicBezTo>
                    <a:pt x="4965" y="10718"/>
                    <a:pt x="4734" y="10684"/>
                    <a:pt x="4511" y="10641"/>
                  </a:cubicBezTo>
                  <a:cubicBezTo>
                    <a:pt x="4493" y="10637"/>
                    <a:pt x="4475" y="10635"/>
                    <a:pt x="4458" y="10635"/>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37" name="Google Shape;2037;p70"/>
          <p:cNvSpPr/>
          <p:nvPr/>
        </p:nvSpPr>
        <p:spPr>
          <a:xfrm>
            <a:off x="907986" y="3473109"/>
            <a:ext cx="338631" cy="376943"/>
          </a:xfrm>
          <a:custGeom>
            <a:avLst/>
            <a:gdLst/>
            <a:ahLst/>
            <a:cxnLst/>
            <a:rect l="l" t="t" r="r" b="b"/>
            <a:pathLst>
              <a:path w="13152" h="14640" extrusionOk="0">
                <a:moveTo>
                  <a:pt x="7137" y="2586"/>
                </a:moveTo>
                <a:cubicBezTo>
                  <a:pt x="7154" y="2586"/>
                  <a:pt x="7172" y="2594"/>
                  <a:pt x="7180" y="2603"/>
                </a:cubicBezTo>
                <a:lnTo>
                  <a:pt x="7660" y="3083"/>
                </a:lnTo>
                <a:cubicBezTo>
                  <a:pt x="7703" y="3125"/>
                  <a:pt x="7720" y="3194"/>
                  <a:pt x="7694" y="3254"/>
                </a:cubicBezTo>
                <a:lnTo>
                  <a:pt x="7583" y="3502"/>
                </a:lnTo>
                <a:cubicBezTo>
                  <a:pt x="7558" y="3563"/>
                  <a:pt x="7503" y="3597"/>
                  <a:pt x="7444" y="3597"/>
                </a:cubicBezTo>
                <a:cubicBezTo>
                  <a:pt x="7403" y="3597"/>
                  <a:pt x="7361" y="3580"/>
                  <a:pt x="7326" y="3545"/>
                </a:cubicBezTo>
                <a:lnTo>
                  <a:pt x="6795" y="3014"/>
                </a:lnTo>
                <a:cubicBezTo>
                  <a:pt x="6778" y="2988"/>
                  <a:pt x="6778" y="2954"/>
                  <a:pt x="6795" y="2937"/>
                </a:cubicBezTo>
                <a:lnTo>
                  <a:pt x="7095" y="2603"/>
                </a:lnTo>
                <a:cubicBezTo>
                  <a:pt x="7103" y="2594"/>
                  <a:pt x="7120" y="2586"/>
                  <a:pt x="7137" y="2586"/>
                </a:cubicBezTo>
                <a:close/>
                <a:moveTo>
                  <a:pt x="6966" y="427"/>
                </a:moveTo>
                <a:cubicBezTo>
                  <a:pt x="8996" y="512"/>
                  <a:pt x="10847" y="1618"/>
                  <a:pt x="11884" y="3374"/>
                </a:cubicBezTo>
                <a:lnTo>
                  <a:pt x="10376" y="4753"/>
                </a:lnTo>
                <a:cubicBezTo>
                  <a:pt x="10301" y="4823"/>
                  <a:pt x="10212" y="4854"/>
                  <a:pt x="10125" y="4854"/>
                </a:cubicBezTo>
                <a:cubicBezTo>
                  <a:pt x="9933" y="4854"/>
                  <a:pt x="9750" y="4703"/>
                  <a:pt x="9750" y="4479"/>
                </a:cubicBezTo>
                <a:lnTo>
                  <a:pt x="9750" y="3519"/>
                </a:lnTo>
                <a:cubicBezTo>
                  <a:pt x="9750" y="3305"/>
                  <a:pt x="9673" y="3100"/>
                  <a:pt x="9519" y="2945"/>
                </a:cubicBezTo>
                <a:lnTo>
                  <a:pt x="8260" y="1686"/>
                </a:lnTo>
                <a:cubicBezTo>
                  <a:pt x="8105" y="1540"/>
                  <a:pt x="7908" y="1455"/>
                  <a:pt x="7694" y="1455"/>
                </a:cubicBezTo>
                <a:lnTo>
                  <a:pt x="4601" y="1455"/>
                </a:lnTo>
                <a:cubicBezTo>
                  <a:pt x="4559" y="1455"/>
                  <a:pt x="4533" y="1420"/>
                  <a:pt x="4533" y="1386"/>
                </a:cubicBezTo>
                <a:lnTo>
                  <a:pt x="4533" y="838"/>
                </a:lnTo>
                <a:cubicBezTo>
                  <a:pt x="5158" y="589"/>
                  <a:pt x="5827" y="452"/>
                  <a:pt x="6495" y="427"/>
                </a:cubicBezTo>
                <a:close/>
                <a:moveTo>
                  <a:pt x="6718" y="0"/>
                </a:moveTo>
                <a:cubicBezTo>
                  <a:pt x="6634" y="0"/>
                  <a:pt x="6550" y="3"/>
                  <a:pt x="6469" y="7"/>
                </a:cubicBezTo>
                <a:cubicBezTo>
                  <a:pt x="5698" y="33"/>
                  <a:pt x="4944" y="195"/>
                  <a:pt x="4233" y="495"/>
                </a:cubicBezTo>
                <a:lnTo>
                  <a:pt x="4207" y="512"/>
                </a:lnTo>
                <a:cubicBezTo>
                  <a:pt x="2862" y="1086"/>
                  <a:pt x="1757" y="2106"/>
                  <a:pt x="1063" y="3391"/>
                </a:cubicBezTo>
                <a:cubicBezTo>
                  <a:pt x="948" y="3569"/>
                  <a:pt x="1103" y="3728"/>
                  <a:pt x="1254" y="3728"/>
                </a:cubicBezTo>
                <a:cubicBezTo>
                  <a:pt x="1328" y="3728"/>
                  <a:pt x="1401" y="3690"/>
                  <a:pt x="1440" y="3597"/>
                </a:cubicBezTo>
                <a:cubicBezTo>
                  <a:pt x="2040" y="2474"/>
                  <a:pt x="2965" y="1575"/>
                  <a:pt x="4105" y="1026"/>
                </a:cubicBezTo>
                <a:lnTo>
                  <a:pt x="4105" y="1386"/>
                </a:lnTo>
                <a:cubicBezTo>
                  <a:pt x="4105" y="1652"/>
                  <a:pt x="4327" y="1875"/>
                  <a:pt x="4601" y="1875"/>
                </a:cubicBezTo>
                <a:lnTo>
                  <a:pt x="7694" y="1875"/>
                </a:lnTo>
                <a:cubicBezTo>
                  <a:pt x="7797" y="1875"/>
                  <a:pt x="7891" y="1917"/>
                  <a:pt x="7960" y="1986"/>
                </a:cubicBezTo>
                <a:lnTo>
                  <a:pt x="9219" y="3245"/>
                </a:lnTo>
                <a:cubicBezTo>
                  <a:pt x="9288" y="3314"/>
                  <a:pt x="9322" y="3408"/>
                  <a:pt x="9322" y="3511"/>
                </a:cubicBezTo>
                <a:lnTo>
                  <a:pt x="9322" y="4470"/>
                </a:lnTo>
                <a:cubicBezTo>
                  <a:pt x="9322" y="4949"/>
                  <a:pt x="9714" y="5269"/>
                  <a:pt x="10126" y="5269"/>
                </a:cubicBezTo>
                <a:cubicBezTo>
                  <a:pt x="10310" y="5269"/>
                  <a:pt x="10499" y="5205"/>
                  <a:pt x="10658" y="5062"/>
                </a:cubicBezTo>
                <a:lnTo>
                  <a:pt x="12098" y="3742"/>
                </a:lnTo>
                <a:cubicBezTo>
                  <a:pt x="12312" y="4179"/>
                  <a:pt x="12475" y="4633"/>
                  <a:pt x="12578" y="5104"/>
                </a:cubicBezTo>
                <a:lnTo>
                  <a:pt x="11558" y="5104"/>
                </a:lnTo>
                <a:cubicBezTo>
                  <a:pt x="11370" y="5104"/>
                  <a:pt x="11190" y="5181"/>
                  <a:pt x="11053" y="5319"/>
                </a:cubicBezTo>
                <a:lnTo>
                  <a:pt x="10264" y="6107"/>
                </a:lnTo>
                <a:cubicBezTo>
                  <a:pt x="10144" y="6261"/>
                  <a:pt x="10275" y="6457"/>
                  <a:pt x="10432" y="6457"/>
                </a:cubicBezTo>
                <a:cubicBezTo>
                  <a:pt x="10476" y="6457"/>
                  <a:pt x="10521" y="6442"/>
                  <a:pt x="10564" y="6407"/>
                </a:cubicBezTo>
                <a:lnTo>
                  <a:pt x="11352" y="5618"/>
                </a:lnTo>
                <a:cubicBezTo>
                  <a:pt x="11412" y="5567"/>
                  <a:pt x="11481" y="5533"/>
                  <a:pt x="11558" y="5533"/>
                </a:cubicBezTo>
                <a:lnTo>
                  <a:pt x="12655" y="5533"/>
                </a:lnTo>
                <a:cubicBezTo>
                  <a:pt x="12689" y="5824"/>
                  <a:pt x="12715" y="6115"/>
                  <a:pt x="12715" y="6407"/>
                </a:cubicBezTo>
                <a:cubicBezTo>
                  <a:pt x="12715" y="7640"/>
                  <a:pt x="12338" y="8840"/>
                  <a:pt x="11627" y="9842"/>
                </a:cubicBezTo>
                <a:cubicBezTo>
                  <a:pt x="11601" y="9885"/>
                  <a:pt x="11592" y="9928"/>
                  <a:pt x="11592" y="9970"/>
                </a:cubicBezTo>
                <a:lnTo>
                  <a:pt x="11592" y="13766"/>
                </a:lnTo>
                <a:cubicBezTo>
                  <a:pt x="11579" y="13958"/>
                  <a:pt x="11430" y="14055"/>
                  <a:pt x="11280" y="14055"/>
                </a:cubicBezTo>
                <a:cubicBezTo>
                  <a:pt x="11130" y="14055"/>
                  <a:pt x="10980" y="13958"/>
                  <a:pt x="10967" y="13766"/>
                </a:cubicBezTo>
                <a:lnTo>
                  <a:pt x="10967" y="9328"/>
                </a:lnTo>
                <a:cubicBezTo>
                  <a:pt x="10967" y="9208"/>
                  <a:pt x="10873" y="9114"/>
                  <a:pt x="10753" y="9114"/>
                </a:cubicBezTo>
                <a:lnTo>
                  <a:pt x="10539" y="9114"/>
                </a:lnTo>
                <a:cubicBezTo>
                  <a:pt x="10153" y="9105"/>
                  <a:pt x="9836" y="8788"/>
                  <a:pt x="9836" y="8403"/>
                </a:cubicBezTo>
                <a:lnTo>
                  <a:pt x="9836" y="7255"/>
                </a:lnTo>
                <a:cubicBezTo>
                  <a:pt x="9836" y="7178"/>
                  <a:pt x="9870" y="7109"/>
                  <a:pt x="9922" y="7049"/>
                </a:cubicBezTo>
                <a:cubicBezTo>
                  <a:pt x="10050" y="6894"/>
                  <a:pt x="9913" y="6702"/>
                  <a:pt x="9753" y="6702"/>
                </a:cubicBezTo>
                <a:cubicBezTo>
                  <a:pt x="9709" y="6702"/>
                  <a:pt x="9664" y="6716"/>
                  <a:pt x="9622" y="6749"/>
                </a:cubicBezTo>
                <a:cubicBezTo>
                  <a:pt x="9485" y="6886"/>
                  <a:pt x="9408" y="7066"/>
                  <a:pt x="9408" y="7255"/>
                </a:cubicBezTo>
                <a:lnTo>
                  <a:pt x="9408" y="8403"/>
                </a:lnTo>
                <a:cubicBezTo>
                  <a:pt x="9408" y="9028"/>
                  <a:pt x="9913" y="9534"/>
                  <a:pt x="10539" y="9534"/>
                </a:cubicBezTo>
                <a:lnTo>
                  <a:pt x="10539" y="12224"/>
                </a:lnTo>
                <a:cubicBezTo>
                  <a:pt x="10551" y="12446"/>
                  <a:pt x="10389" y="12558"/>
                  <a:pt x="10226" y="12558"/>
                </a:cubicBezTo>
                <a:cubicBezTo>
                  <a:pt x="10063" y="12558"/>
                  <a:pt x="9900" y="12446"/>
                  <a:pt x="9913" y="12224"/>
                </a:cubicBezTo>
                <a:cubicBezTo>
                  <a:pt x="9913" y="12082"/>
                  <a:pt x="9806" y="12012"/>
                  <a:pt x="9699" y="12012"/>
                </a:cubicBezTo>
                <a:cubicBezTo>
                  <a:pt x="9592" y="12012"/>
                  <a:pt x="9485" y="12082"/>
                  <a:pt x="9485" y="12224"/>
                </a:cubicBezTo>
                <a:lnTo>
                  <a:pt x="9485" y="13774"/>
                </a:lnTo>
                <a:cubicBezTo>
                  <a:pt x="9498" y="13993"/>
                  <a:pt x="9335" y="14102"/>
                  <a:pt x="9172" y="14102"/>
                </a:cubicBezTo>
                <a:cubicBezTo>
                  <a:pt x="9009" y="14102"/>
                  <a:pt x="8847" y="13993"/>
                  <a:pt x="8859" y="13774"/>
                </a:cubicBezTo>
                <a:lnTo>
                  <a:pt x="8859" y="12318"/>
                </a:lnTo>
                <a:cubicBezTo>
                  <a:pt x="8859" y="12195"/>
                  <a:pt x="8762" y="12102"/>
                  <a:pt x="8649" y="12102"/>
                </a:cubicBezTo>
                <a:cubicBezTo>
                  <a:pt x="8628" y="12102"/>
                  <a:pt x="8607" y="12106"/>
                  <a:pt x="8585" y="12112"/>
                </a:cubicBezTo>
                <a:cubicBezTo>
                  <a:pt x="7986" y="12309"/>
                  <a:pt x="7352" y="12412"/>
                  <a:pt x="6726" y="12412"/>
                </a:cubicBezTo>
                <a:lnTo>
                  <a:pt x="6572" y="12412"/>
                </a:lnTo>
                <a:cubicBezTo>
                  <a:pt x="6564" y="12411"/>
                  <a:pt x="6556" y="12410"/>
                  <a:pt x="6549" y="12410"/>
                </a:cubicBezTo>
                <a:cubicBezTo>
                  <a:pt x="6497" y="12410"/>
                  <a:pt x="6448" y="12435"/>
                  <a:pt x="6418" y="12472"/>
                </a:cubicBezTo>
                <a:cubicBezTo>
                  <a:pt x="6375" y="12506"/>
                  <a:pt x="6349" y="12566"/>
                  <a:pt x="6349" y="12618"/>
                </a:cubicBezTo>
                <a:lnTo>
                  <a:pt x="6349" y="13903"/>
                </a:lnTo>
                <a:cubicBezTo>
                  <a:pt x="6336" y="14100"/>
                  <a:pt x="6186" y="14198"/>
                  <a:pt x="6036" y="14198"/>
                </a:cubicBezTo>
                <a:cubicBezTo>
                  <a:pt x="5887" y="14198"/>
                  <a:pt x="5737" y="14100"/>
                  <a:pt x="5724" y="13903"/>
                </a:cubicBezTo>
                <a:lnTo>
                  <a:pt x="5724" y="12506"/>
                </a:lnTo>
                <a:cubicBezTo>
                  <a:pt x="5724" y="12404"/>
                  <a:pt x="5655" y="12309"/>
                  <a:pt x="5552" y="12292"/>
                </a:cubicBezTo>
                <a:cubicBezTo>
                  <a:pt x="5450" y="12266"/>
                  <a:pt x="5338" y="12241"/>
                  <a:pt x="5227" y="12215"/>
                </a:cubicBezTo>
                <a:lnTo>
                  <a:pt x="5227" y="8223"/>
                </a:lnTo>
                <a:cubicBezTo>
                  <a:pt x="5227" y="8197"/>
                  <a:pt x="5246" y="8184"/>
                  <a:pt x="5265" y="8184"/>
                </a:cubicBezTo>
                <a:cubicBezTo>
                  <a:pt x="5285" y="8184"/>
                  <a:pt x="5304" y="8197"/>
                  <a:pt x="5304" y="8223"/>
                </a:cubicBezTo>
                <a:lnTo>
                  <a:pt x="5304" y="11024"/>
                </a:lnTo>
                <a:cubicBezTo>
                  <a:pt x="5304" y="11427"/>
                  <a:pt x="5630" y="11761"/>
                  <a:pt x="6041" y="11761"/>
                </a:cubicBezTo>
                <a:cubicBezTo>
                  <a:pt x="6443" y="11761"/>
                  <a:pt x="6778" y="11427"/>
                  <a:pt x="6778" y="11024"/>
                </a:cubicBezTo>
                <a:lnTo>
                  <a:pt x="6778" y="9354"/>
                </a:lnTo>
                <a:cubicBezTo>
                  <a:pt x="6878" y="9399"/>
                  <a:pt x="6981" y="9421"/>
                  <a:pt x="7082" y="9421"/>
                </a:cubicBezTo>
                <a:cubicBezTo>
                  <a:pt x="7471" y="9421"/>
                  <a:pt x="7823" y="9105"/>
                  <a:pt x="7823" y="8677"/>
                </a:cubicBezTo>
                <a:lnTo>
                  <a:pt x="7823" y="6158"/>
                </a:lnTo>
                <a:cubicBezTo>
                  <a:pt x="7831" y="6150"/>
                  <a:pt x="7831" y="6141"/>
                  <a:pt x="7823" y="6141"/>
                </a:cubicBezTo>
                <a:cubicBezTo>
                  <a:pt x="7840" y="5833"/>
                  <a:pt x="7728" y="5541"/>
                  <a:pt x="7523" y="5319"/>
                </a:cubicBezTo>
                <a:lnTo>
                  <a:pt x="6692" y="4436"/>
                </a:lnTo>
                <a:cubicBezTo>
                  <a:pt x="6610" y="4351"/>
                  <a:pt x="6504" y="4310"/>
                  <a:pt x="6399" y="4310"/>
                </a:cubicBezTo>
                <a:cubicBezTo>
                  <a:pt x="6241" y="4310"/>
                  <a:pt x="6086" y="4403"/>
                  <a:pt x="6024" y="4573"/>
                </a:cubicBezTo>
                <a:lnTo>
                  <a:pt x="5595" y="4145"/>
                </a:lnTo>
                <a:cubicBezTo>
                  <a:pt x="5570" y="4111"/>
                  <a:pt x="5570" y="4068"/>
                  <a:pt x="5595" y="4042"/>
                </a:cubicBezTo>
                <a:lnTo>
                  <a:pt x="6401" y="3194"/>
                </a:lnTo>
                <a:cubicBezTo>
                  <a:pt x="6418" y="3237"/>
                  <a:pt x="6452" y="3280"/>
                  <a:pt x="6486" y="3322"/>
                </a:cubicBezTo>
                <a:lnTo>
                  <a:pt x="7026" y="3854"/>
                </a:lnTo>
                <a:cubicBezTo>
                  <a:pt x="7137" y="3965"/>
                  <a:pt x="7283" y="4025"/>
                  <a:pt x="7437" y="4025"/>
                </a:cubicBezTo>
                <a:cubicBezTo>
                  <a:pt x="7471" y="4025"/>
                  <a:pt x="7506" y="4025"/>
                  <a:pt x="7540" y="4016"/>
                </a:cubicBezTo>
                <a:cubicBezTo>
                  <a:pt x="7737" y="3973"/>
                  <a:pt x="7900" y="3845"/>
                  <a:pt x="7968" y="3665"/>
                </a:cubicBezTo>
                <a:lnTo>
                  <a:pt x="8080" y="3425"/>
                </a:lnTo>
                <a:cubicBezTo>
                  <a:pt x="8174" y="3202"/>
                  <a:pt x="8123" y="2954"/>
                  <a:pt x="7951" y="2783"/>
                </a:cubicBezTo>
                <a:lnTo>
                  <a:pt x="7480" y="2303"/>
                </a:lnTo>
                <a:cubicBezTo>
                  <a:pt x="7385" y="2208"/>
                  <a:pt x="7261" y="2160"/>
                  <a:pt x="7138" y="2160"/>
                </a:cubicBezTo>
                <a:cubicBezTo>
                  <a:pt x="7006" y="2160"/>
                  <a:pt x="6875" y="2214"/>
                  <a:pt x="6778" y="2320"/>
                </a:cubicBezTo>
                <a:lnTo>
                  <a:pt x="6572" y="2551"/>
                </a:lnTo>
                <a:cubicBezTo>
                  <a:pt x="6563" y="2534"/>
                  <a:pt x="6555" y="2517"/>
                  <a:pt x="6538" y="2509"/>
                </a:cubicBezTo>
                <a:cubicBezTo>
                  <a:pt x="6452" y="2371"/>
                  <a:pt x="6298" y="2294"/>
                  <a:pt x="6144" y="2294"/>
                </a:cubicBezTo>
                <a:lnTo>
                  <a:pt x="3839" y="2294"/>
                </a:lnTo>
                <a:cubicBezTo>
                  <a:pt x="3222" y="2294"/>
                  <a:pt x="2725" y="2783"/>
                  <a:pt x="2717" y="3399"/>
                </a:cubicBezTo>
                <a:cubicBezTo>
                  <a:pt x="2708" y="3794"/>
                  <a:pt x="2845" y="4179"/>
                  <a:pt x="3094" y="4479"/>
                </a:cubicBezTo>
                <a:lnTo>
                  <a:pt x="3753" y="5267"/>
                </a:lnTo>
                <a:lnTo>
                  <a:pt x="3753" y="9739"/>
                </a:lnTo>
                <a:cubicBezTo>
                  <a:pt x="3753" y="9881"/>
                  <a:pt x="3860" y="9951"/>
                  <a:pt x="3967" y="9951"/>
                </a:cubicBezTo>
                <a:cubicBezTo>
                  <a:pt x="4075" y="9951"/>
                  <a:pt x="4182" y="9881"/>
                  <a:pt x="4182" y="9739"/>
                </a:cubicBezTo>
                <a:lnTo>
                  <a:pt x="4182" y="5199"/>
                </a:lnTo>
                <a:cubicBezTo>
                  <a:pt x="4182" y="5147"/>
                  <a:pt x="4165" y="5096"/>
                  <a:pt x="4139" y="5062"/>
                </a:cubicBezTo>
                <a:lnTo>
                  <a:pt x="3428" y="4205"/>
                </a:lnTo>
                <a:cubicBezTo>
                  <a:pt x="3239" y="3982"/>
                  <a:pt x="3136" y="3699"/>
                  <a:pt x="3136" y="3408"/>
                </a:cubicBezTo>
                <a:cubicBezTo>
                  <a:pt x="3145" y="3023"/>
                  <a:pt x="3453" y="2723"/>
                  <a:pt x="3839" y="2714"/>
                </a:cubicBezTo>
                <a:lnTo>
                  <a:pt x="6144" y="2714"/>
                </a:lnTo>
                <a:cubicBezTo>
                  <a:pt x="6195" y="2731"/>
                  <a:pt x="6212" y="2766"/>
                  <a:pt x="6178" y="2825"/>
                </a:cubicBezTo>
                <a:lnTo>
                  <a:pt x="5295" y="3751"/>
                </a:lnTo>
                <a:cubicBezTo>
                  <a:pt x="5107" y="3948"/>
                  <a:pt x="5107" y="4256"/>
                  <a:pt x="5295" y="4453"/>
                </a:cubicBezTo>
                <a:lnTo>
                  <a:pt x="5758" y="4907"/>
                </a:lnTo>
                <a:cubicBezTo>
                  <a:pt x="5837" y="4987"/>
                  <a:pt x="5939" y="5024"/>
                  <a:pt x="6038" y="5024"/>
                </a:cubicBezTo>
                <a:cubicBezTo>
                  <a:pt x="6197" y="5024"/>
                  <a:pt x="6351" y="4930"/>
                  <a:pt x="6409" y="4762"/>
                </a:cubicBezTo>
                <a:lnTo>
                  <a:pt x="7223" y="5610"/>
                </a:lnTo>
                <a:cubicBezTo>
                  <a:pt x="7352" y="5755"/>
                  <a:pt x="7420" y="5944"/>
                  <a:pt x="7412" y="6150"/>
                </a:cubicBezTo>
                <a:cubicBezTo>
                  <a:pt x="7412" y="6158"/>
                  <a:pt x="7412" y="6175"/>
                  <a:pt x="7412" y="6192"/>
                </a:cubicBezTo>
                <a:lnTo>
                  <a:pt x="7412" y="8685"/>
                </a:lnTo>
                <a:cubicBezTo>
                  <a:pt x="7416" y="8893"/>
                  <a:pt x="7258" y="8998"/>
                  <a:pt x="7100" y="8998"/>
                </a:cubicBezTo>
                <a:cubicBezTo>
                  <a:pt x="6946" y="8998"/>
                  <a:pt x="6790" y="8897"/>
                  <a:pt x="6786" y="8694"/>
                </a:cubicBezTo>
                <a:cubicBezTo>
                  <a:pt x="6782" y="8549"/>
                  <a:pt x="6674" y="8479"/>
                  <a:pt x="6568" y="8479"/>
                </a:cubicBezTo>
                <a:cubicBezTo>
                  <a:pt x="6460" y="8479"/>
                  <a:pt x="6353" y="8552"/>
                  <a:pt x="6358" y="8694"/>
                </a:cubicBezTo>
                <a:lnTo>
                  <a:pt x="6358" y="11024"/>
                </a:lnTo>
                <a:cubicBezTo>
                  <a:pt x="6371" y="11243"/>
                  <a:pt x="6208" y="11352"/>
                  <a:pt x="6045" y="11352"/>
                </a:cubicBezTo>
                <a:cubicBezTo>
                  <a:pt x="5882" y="11352"/>
                  <a:pt x="5719" y="11243"/>
                  <a:pt x="5732" y="11024"/>
                </a:cubicBezTo>
                <a:lnTo>
                  <a:pt x="5732" y="8223"/>
                </a:lnTo>
                <a:cubicBezTo>
                  <a:pt x="5732" y="7910"/>
                  <a:pt x="5501" y="7754"/>
                  <a:pt x="5270" y="7754"/>
                </a:cubicBezTo>
                <a:cubicBezTo>
                  <a:pt x="5038" y="7754"/>
                  <a:pt x="4807" y="7910"/>
                  <a:pt x="4807" y="8223"/>
                </a:cubicBezTo>
                <a:lnTo>
                  <a:pt x="4807" y="13774"/>
                </a:lnTo>
                <a:cubicBezTo>
                  <a:pt x="4794" y="13967"/>
                  <a:pt x="4644" y="14063"/>
                  <a:pt x="4494" y="14063"/>
                </a:cubicBezTo>
                <a:cubicBezTo>
                  <a:pt x="4344" y="14063"/>
                  <a:pt x="4195" y="13967"/>
                  <a:pt x="4182" y="13774"/>
                </a:cubicBezTo>
                <a:lnTo>
                  <a:pt x="4182" y="10656"/>
                </a:lnTo>
                <a:cubicBezTo>
                  <a:pt x="4182" y="10514"/>
                  <a:pt x="4075" y="10444"/>
                  <a:pt x="3967" y="10444"/>
                </a:cubicBezTo>
                <a:cubicBezTo>
                  <a:pt x="3860" y="10444"/>
                  <a:pt x="3753" y="10514"/>
                  <a:pt x="3753" y="10656"/>
                </a:cubicBezTo>
                <a:lnTo>
                  <a:pt x="3753" y="11624"/>
                </a:lnTo>
                <a:cubicBezTo>
                  <a:pt x="3402" y="11418"/>
                  <a:pt x="3068" y="11178"/>
                  <a:pt x="2760" y="10913"/>
                </a:cubicBezTo>
                <a:cubicBezTo>
                  <a:pt x="2717" y="10876"/>
                  <a:pt x="2668" y="10859"/>
                  <a:pt x="2619" y="10859"/>
                </a:cubicBezTo>
                <a:cubicBezTo>
                  <a:pt x="2511" y="10859"/>
                  <a:pt x="2408" y="10943"/>
                  <a:pt x="2408" y="11067"/>
                </a:cubicBezTo>
                <a:lnTo>
                  <a:pt x="2408" y="11358"/>
                </a:lnTo>
                <a:cubicBezTo>
                  <a:pt x="2395" y="11551"/>
                  <a:pt x="2245" y="11648"/>
                  <a:pt x="2096" y="11648"/>
                </a:cubicBezTo>
                <a:cubicBezTo>
                  <a:pt x="1946" y="11648"/>
                  <a:pt x="1796" y="11551"/>
                  <a:pt x="1783" y="11358"/>
                </a:cubicBezTo>
                <a:lnTo>
                  <a:pt x="1783" y="9868"/>
                </a:lnTo>
                <a:cubicBezTo>
                  <a:pt x="1783" y="9825"/>
                  <a:pt x="1774" y="9782"/>
                  <a:pt x="1749" y="9748"/>
                </a:cubicBezTo>
                <a:cubicBezTo>
                  <a:pt x="686" y="8163"/>
                  <a:pt x="446" y="6175"/>
                  <a:pt x="1089" y="4385"/>
                </a:cubicBezTo>
                <a:cubicBezTo>
                  <a:pt x="1169" y="4208"/>
                  <a:pt x="1023" y="4079"/>
                  <a:pt x="883" y="4079"/>
                </a:cubicBezTo>
                <a:cubicBezTo>
                  <a:pt x="798" y="4079"/>
                  <a:pt x="715" y="4126"/>
                  <a:pt x="686" y="4239"/>
                </a:cubicBezTo>
                <a:cubicBezTo>
                  <a:pt x="1" y="6141"/>
                  <a:pt x="249" y="8248"/>
                  <a:pt x="1354" y="9936"/>
                </a:cubicBezTo>
                <a:lnTo>
                  <a:pt x="1354" y="11358"/>
                </a:lnTo>
                <a:cubicBezTo>
                  <a:pt x="1354" y="11735"/>
                  <a:pt x="1637" y="12052"/>
                  <a:pt x="2014" y="12095"/>
                </a:cubicBezTo>
                <a:cubicBezTo>
                  <a:pt x="2037" y="12097"/>
                  <a:pt x="2061" y="12098"/>
                  <a:pt x="2084" y="12098"/>
                </a:cubicBezTo>
                <a:cubicBezTo>
                  <a:pt x="2433" y="12098"/>
                  <a:pt x="2747" y="11858"/>
                  <a:pt x="2819" y="11504"/>
                </a:cubicBezTo>
                <a:cubicBezTo>
                  <a:pt x="3111" y="11735"/>
                  <a:pt x="3428" y="11932"/>
                  <a:pt x="3753" y="12104"/>
                </a:cubicBezTo>
                <a:lnTo>
                  <a:pt x="3753" y="13774"/>
                </a:lnTo>
                <a:cubicBezTo>
                  <a:pt x="3753" y="14177"/>
                  <a:pt x="4079" y="14511"/>
                  <a:pt x="4490" y="14511"/>
                </a:cubicBezTo>
                <a:cubicBezTo>
                  <a:pt x="4901" y="14511"/>
                  <a:pt x="5227" y="14177"/>
                  <a:pt x="5227" y="13774"/>
                </a:cubicBezTo>
                <a:lnTo>
                  <a:pt x="5227" y="12661"/>
                </a:lnTo>
                <a:lnTo>
                  <a:pt x="5304" y="12678"/>
                </a:lnTo>
                <a:lnTo>
                  <a:pt x="5304" y="13903"/>
                </a:lnTo>
                <a:cubicBezTo>
                  <a:pt x="5304" y="14305"/>
                  <a:pt x="5638" y="14640"/>
                  <a:pt x="6041" y="14640"/>
                </a:cubicBezTo>
                <a:cubicBezTo>
                  <a:pt x="6452" y="14640"/>
                  <a:pt x="6778" y="14305"/>
                  <a:pt x="6778" y="13903"/>
                </a:cubicBezTo>
                <a:lnTo>
                  <a:pt x="6778" y="12832"/>
                </a:lnTo>
                <a:cubicBezTo>
                  <a:pt x="7343" y="12823"/>
                  <a:pt x="7900" y="12746"/>
                  <a:pt x="8440" y="12601"/>
                </a:cubicBezTo>
                <a:lnTo>
                  <a:pt x="8440" y="13766"/>
                </a:lnTo>
                <a:cubicBezTo>
                  <a:pt x="8440" y="14177"/>
                  <a:pt x="8765" y="14503"/>
                  <a:pt x="9176" y="14503"/>
                </a:cubicBezTo>
                <a:cubicBezTo>
                  <a:pt x="9588" y="14503"/>
                  <a:pt x="9913" y="14177"/>
                  <a:pt x="9913" y="13766"/>
                </a:cubicBezTo>
                <a:lnTo>
                  <a:pt x="9913" y="12892"/>
                </a:lnTo>
                <a:cubicBezTo>
                  <a:pt x="10012" y="12939"/>
                  <a:pt x="10119" y="12963"/>
                  <a:pt x="10226" y="12963"/>
                </a:cubicBezTo>
                <a:cubicBezTo>
                  <a:pt x="10333" y="12963"/>
                  <a:pt x="10440" y="12939"/>
                  <a:pt x="10539" y="12892"/>
                </a:cubicBezTo>
                <a:lnTo>
                  <a:pt x="10539" y="13766"/>
                </a:lnTo>
                <a:cubicBezTo>
                  <a:pt x="10539" y="14177"/>
                  <a:pt x="10873" y="14503"/>
                  <a:pt x="11275" y="14503"/>
                </a:cubicBezTo>
                <a:cubicBezTo>
                  <a:pt x="11687" y="14503"/>
                  <a:pt x="12021" y="14177"/>
                  <a:pt x="12021" y="13766"/>
                </a:cubicBezTo>
                <a:lnTo>
                  <a:pt x="12021" y="10048"/>
                </a:lnTo>
                <a:cubicBezTo>
                  <a:pt x="12757" y="8985"/>
                  <a:pt x="13152" y="7717"/>
                  <a:pt x="13143" y="6415"/>
                </a:cubicBezTo>
                <a:cubicBezTo>
                  <a:pt x="13143" y="2963"/>
                  <a:pt x="10419" y="127"/>
                  <a:pt x="6966" y="7"/>
                </a:cubicBezTo>
                <a:cubicBezTo>
                  <a:pt x="6885" y="3"/>
                  <a:pt x="6801" y="0"/>
                  <a:pt x="6718"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38" name="Google Shape;2038;p70"/>
          <p:cNvGrpSpPr/>
          <p:nvPr/>
        </p:nvGrpSpPr>
        <p:grpSpPr>
          <a:xfrm>
            <a:off x="7229924" y="1730415"/>
            <a:ext cx="377896" cy="343497"/>
            <a:chOff x="7229924" y="1730415"/>
            <a:chExt cx="377896" cy="343497"/>
          </a:xfrm>
        </p:grpSpPr>
        <p:sp>
          <p:nvSpPr>
            <p:cNvPr id="2039" name="Google Shape;2039;p70"/>
            <p:cNvSpPr/>
            <p:nvPr/>
          </p:nvSpPr>
          <p:spPr>
            <a:xfrm>
              <a:off x="7229924" y="1730415"/>
              <a:ext cx="377896" cy="343497"/>
            </a:xfrm>
            <a:custGeom>
              <a:avLst/>
              <a:gdLst/>
              <a:ahLst/>
              <a:cxnLst/>
              <a:rect l="l" t="t" r="r" b="b"/>
              <a:pathLst>
                <a:path w="14677" h="13341" extrusionOk="0">
                  <a:moveTo>
                    <a:pt x="5870" y="412"/>
                  </a:moveTo>
                  <a:cubicBezTo>
                    <a:pt x="6396" y="412"/>
                    <a:pt x="6792" y="629"/>
                    <a:pt x="7171" y="1107"/>
                  </a:cubicBezTo>
                  <a:cubicBezTo>
                    <a:pt x="7822" y="1938"/>
                    <a:pt x="8405" y="2701"/>
                    <a:pt x="8645" y="3026"/>
                  </a:cubicBezTo>
                  <a:lnTo>
                    <a:pt x="8062" y="3497"/>
                  </a:lnTo>
                  <a:cubicBezTo>
                    <a:pt x="7998" y="3549"/>
                    <a:pt x="7923" y="3574"/>
                    <a:pt x="7848" y="3574"/>
                  </a:cubicBezTo>
                  <a:cubicBezTo>
                    <a:pt x="7773" y="3574"/>
                    <a:pt x="7698" y="3549"/>
                    <a:pt x="7634" y="3497"/>
                  </a:cubicBezTo>
                  <a:lnTo>
                    <a:pt x="7480" y="3377"/>
                  </a:lnTo>
                  <a:cubicBezTo>
                    <a:pt x="7323" y="3253"/>
                    <a:pt x="7137" y="3193"/>
                    <a:pt x="6951" y="3193"/>
                  </a:cubicBezTo>
                  <a:cubicBezTo>
                    <a:pt x="6701" y="3193"/>
                    <a:pt x="6452" y="3303"/>
                    <a:pt x="6280" y="3514"/>
                  </a:cubicBezTo>
                  <a:lnTo>
                    <a:pt x="5998" y="3866"/>
                  </a:lnTo>
                  <a:cubicBezTo>
                    <a:pt x="5938" y="3951"/>
                    <a:pt x="5835" y="3994"/>
                    <a:pt x="5732" y="3994"/>
                  </a:cubicBezTo>
                  <a:cubicBezTo>
                    <a:pt x="5629" y="3994"/>
                    <a:pt x="5526" y="3951"/>
                    <a:pt x="5466" y="3866"/>
                  </a:cubicBezTo>
                  <a:lnTo>
                    <a:pt x="5149" y="3480"/>
                  </a:lnTo>
                  <a:cubicBezTo>
                    <a:pt x="5029" y="3335"/>
                    <a:pt x="4901" y="3197"/>
                    <a:pt x="4764" y="3069"/>
                  </a:cubicBezTo>
                  <a:cubicBezTo>
                    <a:pt x="4695" y="3009"/>
                    <a:pt x="4635" y="2940"/>
                    <a:pt x="4584" y="2863"/>
                  </a:cubicBezTo>
                  <a:lnTo>
                    <a:pt x="4584" y="2855"/>
                  </a:lnTo>
                  <a:cubicBezTo>
                    <a:pt x="4584" y="2735"/>
                    <a:pt x="4490" y="2641"/>
                    <a:pt x="4370" y="2641"/>
                  </a:cubicBezTo>
                  <a:lnTo>
                    <a:pt x="2999" y="2641"/>
                  </a:lnTo>
                  <a:lnTo>
                    <a:pt x="3042" y="2512"/>
                  </a:lnTo>
                  <a:cubicBezTo>
                    <a:pt x="3102" y="2366"/>
                    <a:pt x="3230" y="2247"/>
                    <a:pt x="3385" y="2195"/>
                  </a:cubicBezTo>
                  <a:lnTo>
                    <a:pt x="4216" y="1912"/>
                  </a:lnTo>
                  <a:lnTo>
                    <a:pt x="4327" y="2187"/>
                  </a:lnTo>
                  <a:cubicBezTo>
                    <a:pt x="4367" y="2270"/>
                    <a:pt x="4439" y="2305"/>
                    <a:pt x="4511" y="2305"/>
                  </a:cubicBezTo>
                  <a:cubicBezTo>
                    <a:pt x="4640" y="2305"/>
                    <a:pt x="4770" y="2192"/>
                    <a:pt x="4721" y="2032"/>
                  </a:cubicBezTo>
                  <a:lnTo>
                    <a:pt x="4601" y="1698"/>
                  </a:lnTo>
                  <a:cubicBezTo>
                    <a:pt x="4558" y="1595"/>
                    <a:pt x="4481" y="1518"/>
                    <a:pt x="4387" y="1484"/>
                  </a:cubicBezTo>
                  <a:cubicBezTo>
                    <a:pt x="4601" y="893"/>
                    <a:pt x="5184" y="430"/>
                    <a:pt x="5809" y="413"/>
                  </a:cubicBezTo>
                  <a:cubicBezTo>
                    <a:pt x="5830" y="413"/>
                    <a:pt x="5850" y="412"/>
                    <a:pt x="5870" y="412"/>
                  </a:cubicBezTo>
                  <a:close/>
                  <a:moveTo>
                    <a:pt x="8910" y="3377"/>
                  </a:moveTo>
                  <a:cubicBezTo>
                    <a:pt x="9750" y="4448"/>
                    <a:pt x="10290" y="6410"/>
                    <a:pt x="10290" y="8389"/>
                  </a:cubicBezTo>
                  <a:cubicBezTo>
                    <a:pt x="10298" y="10000"/>
                    <a:pt x="9921" y="11062"/>
                    <a:pt x="9167" y="11636"/>
                  </a:cubicBezTo>
                  <a:lnTo>
                    <a:pt x="9167" y="11645"/>
                  </a:lnTo>
                  <a:lnTo>
                    <a:pt x="8936" y="11645"/>
                  </a:lnTo>
                  <a:cubicBezTo>
                    <a:pt x="8636" y="11645"/>
                    <a:pt x="8362" y="11799"/>
                    <a:pt x="8216" y="12056"/>
                  </a:cubicBezTo>
                  <a:lnTo>
                    <a:pt x="8208" y="12073"/>
                  </a:lnTo>
                  <a:cubicBezTo>
                    <a:pt x="7927" y="12127"/>
                    <a:pt x="7642" y="12155"/>
                    <a:pt x="7358" y="12155"/>
                  </a:cubicBezTo>
                  <a:cubicBezTo>
                    <a:pt x="7053" y="12155"/>
                    <a:pt x="6749" y="12122"/>
                    <a:pt x="6452" y="12056"/>
                  </a:cubicBezTo>
                  <a:cubicBezTo>
                    <a:pt x="6297" y="11807"/>
                    <a:pt x="6032" y="11645"/>
                    <a:pt x="5732" y="11645"/>
                  </a:cubicBezTo>
                  <a:lnTo>
                    <a:pt x="5526" y="11645"/>
                  </a:lnTo>
                  <a:cubicBezTo>
                    <a:pt x="4764" y="11071"/>
                    <a:pt x="4378" y="9983"/>
                    <a:pt x="4378" y="8389"/>
                  </a:cubicBezTo>
                  <a:cubicBezTo>
                    <a:pt x="4378" y="7867"/>
                    <a:pt x="4413" y="7335"/>
                    <a:pt x="4490" y="6821"/>
                  </a:cubicBezTo>
                  <a:cubicBezTo>
                    <a:pt x="4512" y="6674"/>
                    <a:pt x="4396" y="6575"/>
                    <a:pt x="4277" y="6575"/>
                  </a:cubicBezTo>
                  <a:cubicBezTo>
                    <a:pt x="4217" y="6575"/>
                    <a:pt x="4156" y="6601"/>
                    <a:pt x="4113" y="6659"/>
                  </a:cubicBezTo>
                  <a:cubicBezTo>
                    <a:pt x="3993" y="6727"/>
                    <a:pt x="3873" y="6779"/>
                    <a:pt x="3753" y="6813"/>
                  </a:cubicBezTo>
                  <a:lnTo>
                    <a:pt x="437" y="7901"/>
                  </a:lnTo>
                  <a:cubicBezTo>
                    <a:pt x="446" y="7507"/>
                    <a:pt x="669" y="7156"/>
                    <a:pt x="1020" y="6976"/>
                  </a:cubicBezTo>
                  <a:lnTo>
                    <a:pt x="4395" y="5271"/>
                  </a:lnTo>
                  <a:lnTo>
                    <a:pt x="4395" y="5271"/>
                  </a:lnTo>
                  <a:cubicBezTo>
                    <a:pt x="4344" y="5468"/>
                    <a:pt x="4284" y="5673"/>
                    <a:pt x="4241" y="5879"/>
                  </a:cubicBezTo>
                  <a:cubicBezTo>
                    <a:pt x="4216" y="5990"/>
                    <a:pt x="4284" y="6102"/>
                    <a:pt x="4404" y="6127"/>
                  </a:cubicBezTo>
                  <a:cubicBezTo>
                    <a:pt x="4413" y="6136"/>
                    <a:pt x="4430" y="6136"/>
                    <a:pt x="4447" y="6136"/>
                  </a:cubicBezTo>
                  <a:cubicBezTo>
                    <a:pt x="4550" y="6136"/>
                    <a:pt x="4635" y="6067"/>
                    <a:pt x="4652" y="5973"/>
                  </a:cubicBezTo>
                  <a:cubicBezTo>
                    <a:pt x="4790" y="5382"/>
                    <a:pt x="4978" y="4808"/>
                    <a:pt x="5235" y="4268"/>
                  </a:cubicBezTo>
                  <a:cubicBezTo>
                    <a:pt x="5372" y="4380"/>
                    <a:pt x="5552" y="4440"/>
                    <a:pt x="5732" y="4440"/>
                  </a:cubicBezTo>
                  <a:cubicBezTo>
                    <a:pt x="5963" y="4440"/>
                    <a:pt x="6186" y="4337"/>
                    <a:pt x="6332" y="4148"/>
                  </a:cubicBezTo>
                  <a:lnTo>
                    <a:pt x="6614" y="3797"/>
                  </a:lnTo>
                  <a:cubicBezTo>
                    <a:pt x="6699" y="3693"/>
                    <a:pt x="6823" y="3638"/>
                    <a:pt x="6949" y="3638"/>
                  </a:cubicBezTo>
                  <a:cubicBezTo>
                    <a:pt x="7041" y="3638"/>
                    <a:pt x="7135" y="3667"/>
                    <a:pt x="7214" y="3729"/>
                  </a:cubicBezTo>
                  <a:lnTo>
                    <a:pt x="7360" y="3849"/>
                  </a:lnTo>
                  <a:cubicBezTo>
                    <a:pt x="7501" y="3964"/>
                    <a:pt x="7672" y="4022"/>
                    <a:pt x="7844" y="4022"/>
                  </a:cubicBezTo>
                  <a:cubicBezTo>
                    <a:pt x="8015" y="4022"/>
                    <a:pt x="8186" y="3964"/>
                    <a:pt x="8328" y="3849"/>
                  </a:cubicBezTo>
                  <a:lnTo>
                    <a:pt x="8910" y="3377"/>
                  </a:lnTo>
                  <a:close/>
                  <a:moveTo>
                    <a:pt x="5723" y="12064"/>
                  </a:moveTo>
                  <a:cubicBezTo>
                    <a:pt x="5869" y="12064"/>
                    <a:pt x="5998" y="12142"/>
                    <a:pt x="6075" y="12270"/>
                  </a:cubicBezTo>
                  <a:lnTo>
                    <a:pt x="6452" y="12921"/>
                  </a:lnTo>
                  <a:lnTo>
                    <a:pt x="6426" y="12921"/>
                  </a:lnTo>
                  <a:cubicBezTo>
                    <a:pt x="6409" y="12921"/>
                    <a:pt x="6392" y="12913"/>
                    <a:pt x="6392" y="12895"/>
                  </a:cubicBezTo>
                  <a:lnTo>
                    <a:pt x="6323" y="12784"/>
                  </a:lnTo>
                  <a:cubicBezTo>
                    <a:pt x="6255" y="12668"/>
                    <a:pt x="6139" y="12611"/>
                    <a:pt x="6024" y="12611"/>
                  </a:cubicBezTo>
                  <a:cubicBezTo>
                    <a:pt x="5910" y="12611"/>
                    <a:pt x="5796" y="12668"/>
                    <a:pt x="5732" y="12784"/>
                  </a:cubicBezTo>
                  <a:lnTo>
                    <a:pt x="5663" y="12895"/>
                  </a:lnTo>
                  <a:cubicBezTo>
                    <a:pt x="5655" y="12913"/>
                    <a:pt x="5638" y="12921"/>
                    <a:pt x="5621" y="12921"/>
                  </a:cubicBezTo>
                  <a:lnTo>
                    <a:pt x="5561" y="12921"/>
                  </a:lnTo>
                  <a:cubicBezTo>
                    <a:pt x="5543" y="12921"/>
                    <a:pt x="5526" y="12913"/>
                    <a:pt x="5518" y="12895"/>
                  </a:cubicBezTo>
                  <a:lnTo>
                    <a:pt x="5449" y="12784"/>
                  </a:lnTo>
                  <a:cubicBezTo>
                    <a:pt x="5385" y="12668"/>
                    <a:pt x="5271" y="12611"/>
                    <a:pt x="5157" y="12611"/>
                  </a:cubicBezTo>
                  <a:cubicBezTo>
                    <a:pt x="5042" y="12611"/>
                    <a:pt x="4927" y="12668"/>
                    <a:pt x="4858" y="12784"/>
                  </a:cubicBezTo>
                  <a:lnTo>
                    <a:pt x="4798" y="12895"/>
                  </a:lnTo>
                  <a:cubicBezTo>
                    <a:pt x="4790" y="12913"/>
                    <a:pt x="4772" y="12921"/>
                    <a:pt x="4755" y="12921"/>
                  </a:cubicBezTo>
                  <a:lnTo>
                    <a:pt x="4730" y="12921"/>
                  </a:lnTo>
                  <a:lnTo>
                    <a:pt x="5098" y="12270"/>
                  </a:lnTo>
                  <a:cubicBezTo>
                    <a:pt x="5167" y="12142"/>
                    <a:pt x="5304" y="12064"/>
                    <a:pt x="5441" y="12064"/>
                  </a:cubicBezTo>
                  <a:close/>
                  <a:moveTo>
                    <a:pt x="9210" y="12073"/>
                  </a:moveTo>
                  <a:cubicBezTo>
                    <a:pt x="9347" y="12073"/>
                    <a:pt x="9484" y="12150"/>
                    <a:pt x="9553" y="12270"/>
                  </a:cubicBezTo>
                  <a:lnTo>
                    <a:pt x="9938" y="12921"/>
                  </a:lnTo>
                  <a:lnTo>
                    <a:pt x="9913" y="12921"/>
                  </a:lnTo>
                  <a:cubicBezTo>
                    <a:pt x="9896" y="12921"/>
                    <a:pt x="9878" y="12913"/>
                    <a:pt x="9870" y="12895"/>
                  </a:cubicBezTo>
                  <a:lnTo>
                    <a:pt x="9801" y="12784"/>
                  </a:lnTo>
                  <a:cubicBezTo>
                    <a:pt x="9737" y="12668"/>
                    <a:pt x="9621" y="12611"/>
                    <a:pt x="9506" y="12611"/>
                  </a:cubicBezTo>
                  <a:cubicBezTo>
                    <a:pt x="9390" y="12611"/>
                    <a:pt x="9274" y="12668"/>
                    <a:pt x="9210" y="12784"/>
                  </a:cubicBezTo>
                  <a:lnTo>
                    <a:pt x="9142" y="12895"/>
                  </a:lnTo>
                  <a:cubicBezTo>
                    <a:pt x="9133" y="12913"/>
                    <a:pt x="9125" y="12921"/>
                    <a:pt x="9107" y="12921"/>
                  </a:cubicBezTo>
                  <a:lnTo>
                    <a:pt x="9039" y="12921"/>
                  </a:lnTo>
                  <a:cubicBezTo>
                    <a:pt x="9022" y="12921"/>
                    <a:pt x="9013" y="12913"/>
                    <a:pt x="9005" y="12895"/>
                  </a:cubicBezTo>
                  <a:lnTo>
                    <a:pt x="8936" y="12784"/>
                  </a:lnTo>
                  <a:cubicBezTo>
                    <a:pt x="8872" y="12668"/>
                    <a:pt x="8756" y="12611"/>
                    <a:pt x="8641" y="12611"/>
                  </a:cubicBezTo>
                  <a:cubicBezTo>
                    <a:pt x="8525" y="12611"/>
                    <a:pt x="8409" y="12668"/>
                    <a:pt x="8345" y="12784"/>
                  </a:cubicBezTo>
                  <a:lnTo>
                    <a:pt x="8276" y="12895"/>
                  </a:lnTo>
                  <a:cubicBezTo>
                    <a:pt x="8268" y="12913"/>
                    <a:pt x="8251" y="12921"/>
                    <a:pt x="8234" y="12921"/>
                  </a:cubicBezTo>
                  <a:lnTo>
                    <a:pt x="8208" y="12921"/>
                  </a:lnTo>
                  <a:lnTo>
                    <a:pt x="8576" y="12270"/>
                  </a:lnTo>
                  <a:cubicBezTo>
                    <a:pt x="8653" y="12150"/>
                    <a:pt x="8782" y="12073"/>
                    <a:pt x="8928" y="12073"/>
                  </a:cubicBezTo>
                  <a:close/>
                  <a:moveTo>
                    <a:pt x="5868" y="0"/>
                  </a:moveTo>
                  <a:cubicBezTo>
                    <a:pt x="5840" y="0"/>
                    <a:pt x="5812" y="1"/>
                    <a:pt x="5783" y="2"/>
                  </a:cubicBezTo>
                  <a:cubicBezTo>
                    <a:pt x="4875" y="45"/>
                    <a:pt x="4113" y="687"/>
                    <a:pt x="3907" y="1570"/>
                  </a:cubicBezTo>
                  <a:lnTo>
                    <a:pt x="3239" y="1792"/>
                  </a:lnTo>
                  <a:cubicBezTo>
                    <a:pt x="2965" y="1887"/>
                    <a:pt x="2751" y="2092"/>
                    <a:pt x="2639" y="2358"/>
                  </a:cubicBezTo>
                  <a:lnTo>
                    <a:pt x="2554" y="2581"/>
                  </a:lnTo>
                  <a:cubicBezTo>
                    <a:pt x="2459" y="2812"/>
                    <a:pt x="2631" y="3069"/>
                    <a:pt x="2879" y="3069"/>
                  </a:cubicBezTo>
                  <a:lnTo>
                    <a:pt x="4198" y="3069"/>
                  </a:lnTo>
                  <a:cubicBezTo>
                    <a:pt x="4276" y="3180"/>
                    <a:pt x="4361" y="3283"/>
                    <a:pt x="4455" y="3377"/>
                  </a:cubicBezTo>
                  <a:cubicBezTo>
                    <a:pt x="4575" y="3497"/>
                    <a:pt x="4695" y="3626"/>
                    <a:pt x="4807" y="3763"/>
                  </a:cubicBezTo>
                  <a:lnTo>
                    <a:pt x="4918" y="3909"/>
                  </a:lnTo>
                  <a:cubicBezTo>
                    <a:pt x="4790" y="4166"/>
                    <a:pt x="4678" y="4423"/>
                    <a:pt x="4575" y="4688"/>
                  </a:cubicBezTo>
                  <a:lnTo>
                    <a:pt x="823" y="6590"/>
                  </a:lnTo>
                  <a:cubicBezTo>
                    <a:pt x="317" y="6847"/>
                    <a:pt x="1" y="7361"/>
                    <a:pt x="1" y="7935"/>
                  </a:cubicBezTo>
                  <a:cubicBezTo>
                    <a:pt x="1" y="8158"/>
                    <a:pt x="187" y="8332"/>
                    <a:pt x="399" y="8332"/>
                  </a:cubicBezTo>
                  <a:cubicBezTo>
                    <a:pt x="440" y="8332"/>
                    <a:pt x="482" y="8326"/>
                    <a:pt x="523" y="8312"/>
                  </a:cubicBezTo>
                  <a:lnTo>
                    <a:pt x="3881" y="7215"/>
                  </a:lnTo>
                  <a:cubicBezTo>
                    <a:pt x="3924" y="7198"/>
                    <a:pt x="3976" y="7181"/>
                    <a:pt x="4010" y="7164"/>
                  </a:cubicBezTo>
                  <a:lnTo>
                    <a:pt x="4010" y="7164"/>
                  </a:lnTo>
                  <a:cubicBezTo>
                    <a:pt x="3967" y="7567"/>
                    <a:pt x="3950" y="7978"/>
                    <a:pt x="3950" y="8381"/>
                  </a:cubicBezTo>
                  <a:cubicBezTo>
                    <a:pt x="3950" y="9272"/>
                    <a:pt x="4061" y="10025"/>
                    <a:pt x="4293" y="10625"/>
                  </a:cubicBezTo>
                  <a:cubicBezTo>
                    <a:pt x="4447" y="11054"/>
                    <a:pt x="4695" y="11439"/>
                    <a:pt x="5012" y="11765"/>
                  </a:cubicBezTo>
                  <a:cubicBezTo>
                    <a:pt x="4892" y="11833"/>
                    <a:pt x="4798" y="11927"/>
                    <a:pt x="4730" y="12047"/>
                  </a:cubicBezTo>
                  <a:lnTo>
                    <a:pt x="4318" y="12758"/>
                  </a:lnTo>
                  <a:cubicBezTo>
                    <a:pt x="4173" y="13015"/>
                    <a:pt x="4361" y="13341"/>
                    <a:pt x="4661" y="13341"/>
                  </a:cubicBezTo>
                  <a:lnTo>
                    <a:pt x="4747" y="13341"/>
                  </a:lnTo>
                  <a:cubicBezTo>
                    <a:pt x="4841" y="13191"/>
                    <a:pt x="4997" y="13116"/>
                    <a:pt x="5153" y="13116"/>
                  </a:cubicBezTo>
                  <a:cubicBezTo>
                    <a:pt x="5308" y="13116"/>
                    <a:pt x="5462" y="13191"/>
                    <a:pt x="5552" y="13341"/>
                  </a:cubicBezTo>
                  <a:lnTo>
                    <a:pt x="5621" y="13341"/>
                  </a:lnTo>
                  <a:cubicBezTo>
                    <a:pt x="5711" y="13191"/>
                    <a:pt x="5865" y="13116"/>
                    <a:pt x="6020" y="13116"/>
                  </a:cubicBezTo>
                  <a:cubicBezTo>
                    <a:pt x="6175" y="13116"/>
                    <a:pt x="6332" y="13191"/>
                    <a:pt x="6426" y="13341"/>
                  </a:cubicBezTo>
                  <a:lnTo>
                    <a:pt x="6512" y="13341"/>
                  </a:lnTo>
                  <a:cubicBezTo>
                    <a:pt x="6811" y="13341"/>
                    <a:pt x="7000" y="13015"/>
                    <a:pt x="6854" y="12758"/>
                  </a:cubicBezTo>
                  <a:lnTo>
                    <a:pt x="6726" y="12544"/>
                  </a:lnTo>
                  <a:lnTo>
                    <a:pt x="6726" y="12544"/>
                  </a:lnTo>
                  <a:cubicBezTo>
                    <a:pt x="6927" y="12570"/>
                    <a:pt x="7128" y="12583"/>
                    <a:pt x="7329" y="12583"/>
                  </a:cubicBezTo>
                  <a:cubicBezTo>
                    <a:pt x="7529" y="12583"/>
                    <a:pt x="7728" y="12570"/>
                    <a:pt x="7925" y="12544"/>
                  </a:cubicBezTo>
                  <a:lnTo>
                    <a:pt x="7925" y="12544"/>
                  </a:lnTo>
                  <a:lnTo>
                    <a:pt x="7805" y="12758"/>
                  </a:lnTo>
                  <a:cubicBezTo>
                    <a:pt x="7660" y="13015"/>
                    <a:pt x="7848" y="13341"/>
                    <a:pt x="8148" y="13341"/>
                  </a:cubicBezTo>
                  <a:lnTo>
                    <a:pt x="8234" y="13341"/>
                  </a:lnTo>
                  <a:cubicBezTo>
                    <a:pt x="8328" y="13191"/>
                    <a:pt x="8484" y="13116"/>
                    <a:pt x="8639" y="13116"/>
                  </a:cubicBezTo>
                  <a:cubicBezTo>
                    <a:pt x="8795" y="13116"/>
                    <a:pt x="8949" y="13191"/>
                    <a:pt x="9039" y="13341"/>
                  </a:cubicBezTo>
                  <a:lnTo>
                    <a:pt x="9099" y="13341"/>
                  </a:lnTo>
                  <a:cubicBezTo>
                    <a:pt x="9193" y="13191"/>
                    <a:pt x="9349" y="13116"/>
                    <a:pt x="9505" y="13116"/>
                  </a:cubicBezTo>
                  <a:cubicBezTo>
                    <a:pt x="9660" y="13116"/>
                    <a:pt x="9814" y="13191"/>
                    <a:pt x="9904" y="13341"/>
                  </a:cubicBezTo>
                  <a:lnTo>
                    <a:pt x="9998" y="13341"/>
                  </a:lnTo>
                  <a:cubicBezTo>
                    <a:pt x="10298" y="13341"/>
                    <a:pt x="10487" y="13015"/>
                    <a:pt x="10333" y="12758"/>
                  </a:cubicBezTo>
                  <a:lnTo>
                    <a:pt x="9930" y="12047"/>
                  </a:lnTo>
                  <a:cubicBezTo>
                    <a:pt x="9861" y="11936"/>
                    <a:pt x="9776" y="11842"/>
                    <a:pt x="9664" y="11773"/>
                  </a:cubicBezTo>
                  <a:cubicBezTo>
                    <a:pt x="10375" y="11079"/>
                    <a:pt x="10718" y="9966"/>
                    <a:pt x="10718" y="8381"/>
                  </a:cubicBezTo>
                  <a:cubicBezTo>
                    <a:pt x="10718" y="7978"/>
                    <a:pt x="10701" y="7567"/>
                    <a:pt x="10658" y="7164"/>
                  </a:cubicBezTo>
                  <a:lnTo>
                    <a:pt x="10658" y="7164"/>
                  </a:lnTo>
                  <a:cubicBezTo>
                    <a:pt x="10701" y="7181"/>
                    <a:pt x="10744" y="7198"/>
                    <a:pt x="10787" y="7215"/>
                  </a:cubicBezTo>
                  <a:lnTo>
                    <a:pt x="12560" y="7789"/>
                  </a:lnTo>
                  <a:cubicBezTo>
                    <a:pt x="12579" y="7794"/>
                    <a:pt x="12598" y="7796"/>
                    <a:pt x="12615" y="7796"/>
                  </a:cubicBezTo>
                  <a:cubicBezTo>
                    <a:pt x="12833" y="7796"/>
                    <a:pt x="12918" y="7474"/>
                    <a:pt x="12689" y="7387"/>
                  </a:cubicBezTo>
                  <a:lnTo>
                    <a:pt x="10915" y="6804"/>
                  </a:lnTo>
                  <a:cubicBezTo>
                    <a:pt x="10804" y="6770"/>
                    <a:pt x="10692" y="6719"/>
                    <a:pt x="10590" y="6667"/>
                  </a:cubicBezTo>
                  <a:cubicBezTo>
                    <a:pt x="10521" y="6205"/>
                    <a:pt x="10427" y="5750"/>
                    <a:pt x="10298" y="5305"/>
                  </a:cubicBezTo>
                  <a:lnTo>
                    <a:pt x="10290" y="5271"/>
                  </a:lnTo>
                  <a:lnTo>
                    <a:pt x="13657" y="6976"/>
                  </a:lnTo>
                  <a:cubicBezTo>
                    <a:pt x="13999" y="7147"/>
                    <a:pt x="14231" y="7498"/>
                    <a:pt x="14239" y="7892"/>
                  </a:cubicBezTo>
                  <a:lnTo>
                    <a:pt x="13494" y="7644"/>
                  </a:lnTo>
                  <a:cubicBezTo>
                    <a:pt x="13477" y="7640"/>
                    <a:pt x="13460" y="7639"/>
                    <a:pt x="13445" y="7639"/>
                  </a:cubicBezTo>
                  <a:cubicBezTo>
                    <a:pt x="13223" y="7639"/>
                    <a:pt x="13133" y="7959"/>
                    <a:pt x="13365" y="8055"/>
                  </a:cubicBezTo>
                  <a:lnTo>
                    <a:pt x="14154" y="8312"/>
                  </a:lnTo>
                  <a:cubicBezTo>
                    <a:pt x="14195" y="8326"/>
                    <a:pt x="14237" y="8332"/>
                    <a:pt x="14277" y="8332"/>
                  </a:cubicBezTo>
                  <a:cubicBezTo>
                    <a:pt x="14489" y="8332"/>
                    <a:pt x="14676" y="8158"/>
                    <a:pt x="14676" y="7935"/>
                  </a:cubicBezTo>
                  <a:cubicBezTo>
                    <a:pt x="14676" y="7361"/>
                    <a:pt x="14351" y="6847"/>
                    <a:pt x="13845" y="6590"/>
                  </a:cubicBezTo>
                  <a:lnTo>
                    <a:pt x="10093" y="4697"/>
                  </a:lnTo>
                  <a:cubicBezTo>
                    <a:pt x="9819" y="3934"/>
                    <a:pt x="9450" y="3300"/>
                    <a:pt x="9039" y="2846"/>
                  </a:cubicBezTo>
                  <a:cubicBezTo>
                    <a:pt x="8833" y="2581"/>
                    <a:pt x="8208" y="1758"/>
                    <a:pt x="7497" y="859"/>
                  </a:cubicBezTo>
                  <a:cubicBezTo>
                    <a:pt x="7053" y="284"/>
                    <a:pt x="6516" y="0"/>
                    <a:pt x="5868"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 name="Google Shape;2040;p70"/>
            <p:cNvSpPr/>
            <p:nvPr/>
          </p:nvSpPr>
          <p:spPr>
            <a:xfrm>
              <a:off x="7355649" y="1765071"/>
              <a:ext cx="41273" cy="36664"/>
            </a:xfrm>
            <a:custGeom>
              <a:avLst/>
              <a:gdLst/>
              <a:ahLst/>
              <a:cxnLst/>
              <a:rect l="l" t="t" r="r" b="b"/>
              <a:pathLst>
                <a:path w="1603" h="1424" extrusionOk="0">
                  <a:moveTo>
                    <a:pt x="798" y="429"/>
                  </a:moveTo>
                  <a:cubicBezTo>
                    <a:pt x="943" y="429"/>
                    <a:pt x="1175" y="455"/>
                    <a:pt x="1175" y="609"/>
                  </a:cubicBezTo>
                  <a:cubicBezTo>
                    <a:pt x="1175" y="858"/>
                    <a:pt x="988" y="982"/>
                    <a:pt x="802" y="982"/>
                  </a:cubicBezTo>
                  <a:cubicBezTo>
                    <a:pt x="616" y="982"/>
                    <a:pt x="429" y="858"/>
                    <a:pt x="429" y="609"/>
                  </a:cubicBezTo>
                  <a:cubicBezTo>
                    <a:pt x="429" y="455"/>
                    <a:pt x="660" y="429"/>
                    <a:pt x="798" y="429"/>
                  </a:cubicBezTo>
                  <a:close/>
                  <a:moveTo>
                    <a:pt x="798" y="1"/>
                  </a:moveTo>
                  <a:cubicBezTo>
                    <a:pt x="215" y="1"/>
                    <a:pt x="1" y="318"/>
                    <a:pt x="1" y="609"/>
                  </a:cubicBezTo>
                  <a:cubicBezTo>
                    <a:pt x="1" y="995"/>
                    <a:pt x="343" y="1423"/>
                    <a:pt x="798" y="1423"/>
                  </a:cubicBezTo>
                  <a:cubicBezTo>
                    <a:pt x="1260" y="1423"/>
                    <a:pt x="1603" y="995"/>
                    <a:pt x="1603" y="609"/>
                  </a:cubicBezTo>
                  <a:cubicBezTo>
                    <a:pt x="1603" y="318"/>
                    <a:pt x="1389" y="1"/>
                    <a:pt x="798"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 name="Google Shape;2041;p70"/>
            <p:cNvSpPr/>
            <p:nvPr/>
          </p:nvSpPr>
          <p:spPr>
            <a:xfrm>
              <a:off x="7369990" y="1777662"/>
              <a:ext cx="11509" cy="9836"/>
            </a:xfrm>
            <a:custGeom>
              <a:avLst/>
              <a:gdLst/>
              <a:ahLst/>
              <a:cxnLst/>
              <a:rect l="l" t="t" r="r" b="b"/>
              <a:pathLst>
                <a:path w="447" h="382" extrusionOk="0">
                  <a:moveTo>
                    <a:pt x="258" y="0"/>
                  </a:moveTo>
                  <a:cubicBezTo>
                    <a:pt x="86" y="0"/>
                    <a:pt x="1" y="206"/>
                    <a:pt x="121" y="326"/>
                  </a:cubicBezTo>
                  <a:cubicBezTo>
                    <a:pt x="159" y="364"/>
                    <a:pt x="207" y="382"/>
                    <a:pt x="253" y="382"/>
                  </a:cubicBezTo>
                  <a:cubicBezTo>
                    <a:pt x="352" y="382"/>
                    <a:pt x="446" y="305"/>
                    <a:pt x="446" y="189"/>
                  </a:cubicBezTo>
                  <a:cubicBezTo>
                    <a:pt x="446" y="86"/>
                    <a:pt x="360" y="0"/>
                    <a:pt x="258"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42" name="Google Shape;2042;p70"/>
          <p:cNvSpPr/>
          <p:nvPr/>
        </p:nvSpPr>
        <p:spPr>
          <a:xfrm>
            <a:off x="4160951" y="4087213"/>
            <a:ext cx="184635" cy="377819"/>
          </a:xfrm>
          <a:custGeom>
            <a:avLst/>
            <a:gdLst/>
            <a:ahLst/>
            <a:cxnLst/>
            <a:rect l="l" t="t" r="r" b="b"/>
            <a:pathLst>
              <a:path w="7171" h="14674" extrusionOk="0">
                <a:moveTo>
                  <a:pt x="1305" y="433"/>
                </a:moveTo>
                <a:cubicBezTo>
                  <a:pt x="1343" y="433"/>
                  <a:pt x="1382" y="437"/>
                  <a:pt x="1422" y="444"/>
                </a:cubicBezTo>
                <a:lnTo>
                  <a:pt x="4901" y="1163"/>
                </a:lnTo>
                <a:lnTo>
                  <a:pt x="2605" y="1883"/>
                </a:lnTo>
                <a:lnTo>
                  <a:pt x="1191" y="1592"/>
                </a:lnTo>
                <a:cubicBezTo>
                  <a:pt x="495" y="1422"/>
                  <a:pt x="663" y="433"/>
                  <a:pt x="1305" y="433"/>
                </a:cubicBezTo>
                <a:close/>
                <a:moveTo>
                  <a:pt x="5843" y="1352"/>
                </a:moveTo>
                <a:lnTo>
                  <a:pt x="5920" y="1369"/>
                </a:lnTo>
                <a:cubicBezTo>
                  <a:pt x="5963" y="1378"/>
                  <a:pt x="5997" y="1395"/>
                  <a:pt x="6040" y="1403"/>
                </a:cubicBezTo>
                <a:cubicBezTo>
                  <a:pt x="6049" y="1412"/>
                  <a:pt x="6057" y="1412"/>
                  <a:pt x="6074" y="1420"/>
                </a:cubicBezTo>
                <a:cubicBezTo>
                  <a:pt x="6537" y="1660"/>
                  <a:pt x="6477" y="2337"/>
                  <a:pt x="5980" y="2500"/>
                </a:cubicBezTo>
                <a:lnTo>
                  <a:pt x="3179" y="3382"/>
                </a:lnTo>
                <a:cubicBezTo>
                  <a:pt x="2930" y="3460"/>
                  <a:pt x="3013" y="3805"/>
                  <a:pt x="3234" y="3805"/>
                </a:cubicBezTo>
                <a:cubicBezTo>
                  <a:pt x="3257" y="3805"/>
                  <a:pt x="3282" y="3801"/>
                  <a:pt x="3307" y="3793"/>
                </a:cubicBezTo>
                <a:lnTo>
                  <a:pt x="4507" y="3417"/>
                </a:lnTo>
                <a:lnTo>
                  <a:pt x="4918" y="3502"/>
                </a:lnTo>
                <a:lnTo>
                  <a:pt x="2622" y="4222"/>
                </a:lnTo>
                <a:lnTo>
                  <a:pt x="2202" y="4136"/>
                </a:lnTo>
                <a:lnTo>
                  <a:pt x="2459" y="4059"/>
                </a:lnTo>
                <a:cubicBezTo>
                  <a:pt x="2708" y="3981"/>
                  <a:pt x="2625" y="3636"/>
                  <a:pt x="2403" y="3636"/>
                </a:cubicBezTo>
                <a:cubicBezTo>
                  <a:pt x="2380" y="3636"/>
                  <a:pt x="2356" y="3640"/>
                  <a:pt x="2330" y="3648"/>
                </a:cubicBezTo>
                <a:lnTo>
                  <a:pt x="1482" y="3913"/>
                </a:lnTo>
                <a:cubicBezTo>
                  <a:pt x="1418" y="3937"/>
                  <a:pt x="1353" y="3947"/>
                  <a:pt x="1289" y="3947"/>
                </a:cubicBezTo>
                <a:cubicBezTo>
                  <a:pt x="1045" y="3947"/>
                  <a:pt x="818" y="3788"/>
                  <a:pt x="737" y="3536"/>
                </a:cubicBezTo>
                <a:cubicBezTo>
                  <a:pt x="634" y="3219"/>
                  <a:pt x="814" y="2894"/>
                  <a:pt x="1131" y="2800"/>
                </a:cubicBezTo>
                <a:lnTo>
                  <a:pt x="5629" y="1378"/>
                </a:lnTo>
                <a:cubicBezTo>
                  <a:pt x="5697" y="1360"/>
                  <a:pt x="5775" y="1352"/>
                  <a:pt x="5843" y="1352"/>
                </a:cubicBezTo>
                <a:close/>
                <a:moveTo>
                  <a:pt x="5826" y="3694"/>
                </a:moveTo>
                <a:cubicBezTo>
                  <a:pt x="6074" y="3694"/>
                  <a:pt x="6308" y="3849"/>
                  <a:pt x="6383" y="4102"/>
                </a:cubicBezTo>
                <a:cubicBezTo>
                  <a:pt x="6486" y="4419"/>
                  <a:pt x="6306" y="4753"/>
                  <a:pt x="5989" y="4839"/>
                </a:cubicBezTo>
                <a:lnTo>
                  <a:pt x="1491" y="6261"/>
                </a:lnTo>
                <a:cubicBezTo>
                  <a:pt x="1434" y="6278"/>
                  <a:pt x="1376" y="6287"/>
                  <a:pt x="1319" y="6287"/>
                </a:cubicBezTo>
                <a:cubicBezTo>
                  <a:pt x="1069" y="6287"/>
                  <a:pt x="838" y="6126"/>
                  <a:pt x="754" y="5875"/>
                </a:cubicBezTo>
                <a:cubicBezTo>
                  <a:pt x="651" y="5567"/>
                  <a:pt x="823" y="5241"/>
                  <a:pt x="1131" y="5147"/>
                </a:cubicBezTo>
                <a:lnTo>
                  <a:pt x="5637" y="3725"/>
                </a:lnTo>
                <a:cubicBezTo>
                  <a:pt x="5700" y="3704"/>
                  <a:pt x="5763" y="3694"/>
                  <a:pt x="5826" y="3694"/>
                </a:cubicBezTo>
                <a:close/>
                <a:moveTo>
                  <a:pt x="4507" y="5755"/>
                </a:moveTo>
                <a:lnTo>
                  <a:pt x="4926" y="5850"/>
                </a:lnTo>
                <a:lnTo>
                  <a:pt x="4652" y="5935"/>
                </a:lnTo>
                <a:cubicBezTo>
                  <a:pt x="4404" y="6013"/>
                  <a:pt x="4486" y="6350"/>
                  <a:pt x="4707" y="6350"/>
                </a:cubicBezTo>
                <a:cubicBezTo>
                  <a:pt x="4730" y="6350"/>
                  <a:pt x="4755" y="6346"/>
                  <a:pt x="4781" y="6338"/>
                </a:cubicBezTo>
                <a:lnTo>
                  <a:pt x="5646" y="6072"/>
                </a:lnTo>
                <a:cubicBezTo>
                  <a:pt x="5696" y="6052"/>
                  <a:pt x="5749" y="6044"/>
                  <a:pt x="5804" y="6044"/>
                </a:cubicBezTo>
                <a:cubicBezTo>
                  <a:pt x="5842" y="6044"/>
                  <a:pt x="5881" y="6048"/>
                  <a:pt x="5920" y="6055"/>
                </a:cubicBezTo>
                <a:lnTo>
                  <a:pt x="5937" y="6055"/>
                </a:lnTo>
                <a:cubicBezTo>
                  <a:pt x="5989" y="6064"/>
                  <a:pt x="6040" y="6081"/>
                  <a:pt x="6091" y="6107"/>
                </a:cubicBezTo>
                <a:cubicBezTo>
                  <a:pt x="6546" y="6338"/>
                  <a:pt x="6494" y="7006"/>
                  <a:pt x="6014" y="7178"/>
                </a:cubicBezTo>
                <a:cubicBezTo>
                  <a:pt x="5989" y="7178"/>
                  <a:pt x="1491" y="8600"/>
                  <a:pt x="1491" y="8600"/>
                </a:cubicBezTo>
                <a:cubicBezTo>
                  <a:pt x="1426" y="8619"/>
                  <a:pt x="1364" y="8628"/>
                  <a:pt x="1305" y="8628"/>
                </a:cubicBezTo>
                <a:cubicBezTo>
                  <a:pt x="710" y="8628"/>
                  <a:pt x="484" y="7712"/>
                  <a:pt x="1140" y="7486"/>
                </a:cubicBezTo>
                <a:lnTo>
                  <a:pt x="3933" y="6604"/>
                </a:lnTo>
                <a:cubicBezTo>
                  <a:pt x="4181" y="6526"/>
                  <a:pt x="4099" y="6181"/>
                  <a:pt x="3877" y="6181"/>
                </a:cubicBezTo>
                <a:cubicBezTo>
                  <a:pt x="3854" y="6181"/>
                  <a:pt x="3830" y="6184"/>
                  <a:pt x="3804" y="6192"/>
                </a:cubicBezTo>
                <a:lnTo>
                  <a:pt x="2622" y="6569"/>
                </a:lnTo>
                <a:lnTo>
                  <a:pt x="2211" y="6484"/>
                </a:lnTo>
                <a:lnTo>
                  <a:pt x="4507" y="5755"/>
                </a:lnTo>
                <a:close/>
                <a:moveTo>
                  <a:pt x="2536" y="8728"/>
                </a:moveTo>
                <a:lnTo>
                  <a:pt x="2536" y="9208"/>
                </a:lnTo>
                <a:lnTo>
                  <a:pt x="1371" y="9208"/>
                </a:lnTo>
                <a:lnTo>
                  <a:pt x="1371" y="9062"/>
                </a:lnTo>
                <a:cubicBezTo>
                  <a:pt x="1457" y="9054"/>
                  <a:pt x="1542" y="9037"/>
                  <a:pt x="1628" y="9011"/>
                </a:cubicBezTo>
                <a:lnTo>
                  <a:pt x="2536" y="8728"/>
                </a:lnTo>
                <a:close/>
                <a:moveTo>
                  <a:pt x="4250" y="8188"/>
                </a:moveTo>
                <a:lnTo>
                  <a:pt x="4250" y="9208"/>
                </a:lnTo>
                <a:lnTo>
                  <a:pt x="2964" y="9208"/>
                </a:lnTo>
                <a:lnTo>
                  <a:pt x="2964" y="8591"/>
                </a:lnTo>
                <a:lnTo>
                  <a:pt x="4250" y="8188"/>
                </a:lnTo>
                <a:close/>
                <a:moveTo>
                  <a:pt x="5826" y="7692"/>
                </a:moveTo>
                <a:lnTo>
                  <a:pt x="5826" y="9208"/>
                </a:lnTo>
                <a:lnTo>
                  <a:pt x="4678" y="9208"/>
                </a:lnTo>
                <a:lnTo>
                  <a:pt x="4678" y="8051"/>
                </a:lnTo>
                <a:lnTo>
                  <a:pt x="5826" y="7692"/>
                </a:lnTo>
                <a:close/>
                <a:moveTo>
                  <a:pt x="6143" y="9636"/>
                </a:moveTo>
                <a:cubicBezTo>
                  <a:pt x="6237" y="9636"/>
                  <a:pt x="6323" y="9713"/>
                  <a:pt x="6323" y="9816"/>
                </a:cubicBezTo>
                <a:lnTo>
                  <a:pt x="6331" y="9816"/>
                </a:lnTo>
                <a:lnTo>
                  <a:pt x="6331" y="10502"/>
                </a:lnTo>
                <a:cubicBezTo>
                  <a:pt x="6331" y="10998"/>
                  <a:pt x="6083" y="11461"/>
                  <a:pt x="5663" y="11727"/>
                </a:cubicBezTo>
                <a:lnTo>
                  <a:pt x="4035" y="12772"/>
                </a:lnTo>
                <a:cubicBezTo>
                  <a:pt x="3897" y="12856"/>
                  <a:pt x="3739" y="12898"/>
                  <a:pt x="3582" y="12898"/>
                </a:cubicBezTo>
                <a:cubicBezTo>
                  <a:pt x="3515" y="12898"/>
                  <a:pt x="3449" y="12890"/>
                  <a:pt x="3384" y="12875"/>
                </a:cubicBezTo>
                <a:cubicBezTo>
                  <a:pt x="3363" y="12870"/>
                  <a:pt x="3343" y="12867"/>
                  <a:pt x="3324" y="12867"/>
                </a:cubicBezTo>
                <a:cubicBezTo>
                  <a:pt x="3088" y="12867"/>
                  <a:pt x="3020" y="13231"/>
                  <a:pt x="3281" y="13294"/>
                </a:cubicBezTo>
                <a:cubicBezTo>
                  <a:pt x="3376" y="13320"/>
                  <a:pt x="3478" y="13329"/>
                  <a:pt x="3573" y="13329"/>
                </a:cubicBezTo>
                <a:cubicBezTo>
                  <a:pt x="3821" y="13329"/>
                  <a:pt x="4052" y="13260"/>
                  <a:pt x="4267" y="13123"/>
                </a:cubicBezTo>
                <a:lnTo>
                  <a:pt x="4841" y="12755"/>
                </a:lnTo>
                <a:lnTo>
                  <a:pt x="4841" y="13963"/>
                </a:lnTo>
                <a:cubicBezTo>
                  <a:pt x="4841" y="14117"/>
                  <a:pt x="4721" y="14245"/>
                  <a:pt x="4567" y="14245"/>
                </a:cubicBezTo>
                <a:lnTo>
                  <a:pt x="2588" y="14245"/>
                </a:lnTo>
                <a:cubicBezTo>
                  <a:pt x="2433" y="14245"/>
                  <a:pt x="2313" y="14117"/>
                  <a:pt x="2313" y="13963"/>
                </a:cubicBezTo>
                <a:lnTo>
                  <a:pt x="2313" y="12763"/>
                </a:lnTo>
                <a:lnTo>
                  <a:pt x="2468" y="12858"/>
                </a:lnTo>
                <a:cubicBezTo>
                  <a:pt x="2508" y="12884"/>
                  <a:pt x="2549" y="12895"/>
                  <a:pt x="2587" y="12895"/>
                </a:cubicBezTo>
                <a:cubicBezTo>
                  <a:pt x="2773" y="12895"/>
                  <a:pt x="2898" y="12626"/>
                  <a:pt x="2699" y="12498"/>
                </a:cubicBezTo>
                <a:lnTo>
                  <a:pt x="1499" y="11727"/>
                </a:lnTo>
                <a:cubicBezTo>
                  <a:pt x="1080" y="11461"/>
                  <a:pt x="831" y="10998"/>
                  <a:pt x="831" y="10502"/>
                </a:cubicBezTo>
                <a:lnTo>
                  <a:pt x="831" y="9816"/>
                </a:lnTo>
                <a:cubicBezTo>
                  <a:pt x="831" y="9713"/>
                  <a:pt x="917" y="9636"/>
                  <a:pt x="1020" y="9636"/>
                </a:cubicBezTo>
                <a:close/>
                <a:moveTo>
                  <a:pt x="1300" y="0"/>
                </a:moveTo>
                <a:cubicBezTo>
                  <a:pt x="831" y="0"/>
                  <a:pt x="404" y="329"/>
                  <a:pt x="300" y="812"/>
                </a:cubicBezTo>
                <a:cubicBezTo>
                  <a:pt x="189" y="1369"/>
                  <a:pt x="549" y="1909"/>
                  <a:pt x="1114" y="2012"/>
                </a:cubicBezTo>
                <a:lnTo>
                  <a:pt x="1774" y="2149"/>
                </a:lnTo>
                <a:lnTo>
                  <a:pt x="1011" y="2388"/>
                </a:lnTo>
                <a:cubicBezTo>
                  <a:pt x="0" y="2705"/>
                  <a:pt x="86" y="4170"/>
                  <a:pt x="1131" y="4359"/>
                </a:cubicBezTo>
                <a:lnTo>
                  <a:pt x="1782" y="4487"/>
                </a:lnTo>
                <a:lnTo>
                  <a:pt x="1011" y="4736"/>
                </a:lnTo>
                <a:cubicBezTo>
                  <a:pt x="0" y="5053"/>
                  <a:pt x="86" y="6518"/>
                  <a:pt x="1131" y="6698"/>
                </a:cubicBezTo>
                <a:lnTo>
                  <a:pt x="1782" y="6835"/>
                </a:lnTo>
                <a:lnTo>
                  <a:pt x="1011" y="7075"/>
                </a:lnTo>
                <a:cubicBezTo>
                  <a:pt x="94" y="7366"/>
                  <a:pt x="52" y="8634"/>
                  <a:pt x="934" y="8985"/>
                </a:cubicBezTo>
                <a:lnTo>
                  <a:pt x="934" y="9208"/>
                </a:lnTo>
                <a:cubicBezTo>
                  <a:pt x="634" y="9251"/>
                  <a:pt x="403" y="9508"/>
                  <a:pt x="403" y="9816"/>
                </a:cubicBezTo>
                <a:lnTo>
                  <a:pt x="403" y="10502"/>
                </a:lnTo>
                <a:cubicBezTo>
                  <a:pt x="403" y="11144"/>
                  <a:pt x="728" y="11744"/>
                  <a:pt x="1268" y="12086"/>
                </a:cubicBezTo>
                <a:lnTo>
                  <a:pt x="1885" y="12481"/>
                </a:lnTo>
                <a:lnTo>
                  <a:pt x="1885" y="13963"/>
                </a:lnTo>
                <a:cubicBezTo>
                  <a:pt x="1885" y="14357"/>
                  <a:pt x="2202" y="14674"/>
                  <a:pt x="2588" y="14674"/>
                </a:cubicBezTo>
                <a:lnTo>
                  <a:pt x="4567" y="14674"/>
                </a:lnTo>
                <a:cubicBezTo>
                  <a:pt x="4961" y="14674"/>
                  <a:pt x="5278" y="14357"/>
                  <a:pt x="5278" y="13963"/>
                </a:cubicBezTo>
                <a:lnTo>
                  <a:pt x="5278" y="12481"/>
                </a:lnTo>
                <a:lnTo>
                  <a:pt x="5886" y="12095"/>
                </a:lnTo>
                <a:cubicBezTo>
                  <a:pt x="6426" y="11744"/>
                  <a:pt x="6760" y="11144"/>
                  <a:pt x="6751" y="10502"/>
                </a:cubicBezTo>
                <a:lnTo>
                  <a:pt x="6751" y="9816"/>
                </a:lnTo>
                <a:cubicBezTo>
                  <a:pt x="6751" y="9525"/>
                  <a:pt x="6546" y="9276"/>
                  <a:pt x="6263" y="9216"/>
                </a:cubicBezTo>
                <a:lnTo>
                  <a:pt x="6263" y="7537"/>
                </a:lnTo>
                <a:cubicBezTo>
                  <a:pt x="7137" y="7109"/>
                  <a:pt x="6957" y="5798"/>
                  <a:pt x="5989" y="5627"/>
                </a:cubicBezTo>
                <a:lnTo>
                  <a:pt x="5346" y="5498"/>
                </a:lnTo>
                <a:lnTo>
                  <a:pt x="6117" y="5250"/>
                </a:lnTo>
                <a:cubicBezTo>
                  <a:pt x="7128" y="4933"/>
                  <a:pt x="7034" y="3468"/>
                  <a:pt x="5989" y="3288"/>
                </a:cubicBezTo>
                <a:lnTo>
                  <a:pt x="5338" y="3151"/>
                </a:lnTo>
                <a:lnTo>
                  <a:pt x="6117" y="2903"/>
                </a:lnTo>
                <a:cubicBezTo>
                  <a:pt x="7171" y="2577"/>
                  <a:pt x="7008" y="1035"/>
                  <a:pt x="5912" y="932"/>
                </a:cubicBezTo>
                <a:lnTo>
                  <a:pt x="1517" y="24"/>
                </a:lnTo>
                <a:cubicBezTo>
                  <a:pt x="1444" y="8"/>
                  <a:pt x="1372" y="0"/>
                  <a:pt x="130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43" name="Google Shape;2043;p70"/>
          <p:cNvGrpSpPr/>
          <p:nvPr/>
        </p:nvGrpSpPr>
        <p:grpSpPr>
          <a:xfrm>
            <a:off x="2165983" y="2902673"/>
            <a:ext cx="393757" cy="325783"/>
            <a:chOff x="2165983" y="2902673"/>
            <a:chExt cx="393757" cy="325783"/>
          </a:xfrm>
        </p:grpSpPr>
        <p:sp>
          <p:nvSpPr>
            <p:cNvPr id="2044" name="Google Shape;2044;p70"/>
            <p:cNvSpPr/>
            <p:nvPr/>
          </p:nvSpPr>
          <p:spPr>
            <a:xfrm>
              <a:off x="2165983" y="2902673"/>
              <a:ext cx="393757" cy="325783"/>
            </a:xfrm>
            <a:custGeom>
              <a:avLst/>
              <a:gdLst/>
              <a:ahLst/>
              <a:cxnLst/>
              <a:rect l="l" t="t" r="r" b="b"/>
              <a:pathLst>
                <a:path w="15293" h="12653" extrusionOk="0">
                  <a:moveTo>
                    <a:pt x="13084" y="433"/>
                  </a:moveTo>
                  <a:cubicBezTo>
                    <a:pt x="13164" y="433"/>
                    <a:pt x="13247" y="462"/>
                    <a:pt x="13323" y="530"/>
                  </a:cubicBezTo>
                  <a:cubicBezTo>
                    <a:pt x="14419" y="1515"/>
                    <a:pt x="14830" y="3057"/>
                    <a:pt x="14359" y="4454"/>
                  </a:cubicBezTo>
                  <a:cubicBezTo>
                    <a:pt x="14111" y="5182"/>
                    <a:pt x="13648" y="5824"/>
                    <a:pt x="13040" y="6287"/>
                  </a:cubicBezTo>
                  <a:cubicBezTo>
                    <a:pt x="12594" y="6630"/>
                    <a:pt x="12080" y="6870"/>
                    <a:pt x="11541" y="6998"/>
                  </a:cubicBezTo>
                  <a:cubicBezTo>
                    <a:pt x="11532" y="6338"/>
                    <a:pt x="11361" y="5696"/>
                    <a:pt x="11035" y="5130"/>
                  </a:cubicBezTo>
                  <a:lnTo>
                    <a:pt x="11035" y="5130"/>
                  </a:lnTo>
                  <a:cubicBezTo>
                    <a:pt x="11046" y="5131"/>
                    <a:pt x="11057" y="5131"/>
                    <a:pt x="11068" y="5131"/>
                  </a:cubicBezTo>
                  <a:cubicBezTo>
                    <a:pt x="11664" y="5131"/>
                    <a:pt x="12234" y="4900"/>
                    <a:pt x="12663" y="4479"/>
                  </a:cubicBezTo>
                  <a:cubicBezTo>
                    <a:pt x="13194" y="3965"/>
                    <a:pt x="13460" y="3246"/>
                    <a:pt x="13408" y="2509"/>
                  </a:cubicBezTo>
                  <a:cubicBezTo>
                    <a:pt x="13357" y="1969"/>
                    <a:pt x="13151" y="1464"/>
                    <a:pt x="12817" y="1052"/>
                  </a:cubicBezTo>
                  <a:lnTo>
                    <a:pt x="12800" y="1035"/>
                  </a:lnTo>
                  <a:cubicBezTo>
                    <a:pt x="12575" y="770"/>
                    <a:pt x="12811" y="433"/>
                    <a:pt x="13084" y="433"/>
                  </a:cubicBezTo>
                  <a:close/>
                  <a:moveTo>
                    <a:pt x="7660" y="9585"/>
                  </a:moveTo>
                  <a:cubicBezTo>
                    <a:pt x="7694" y="9585"/>
                    <a:pt x="7797" y="9662"/>
                    <a:pt x="7900" y="9885"/>
                  </a:cubicBezTo>
                  <a:cubicBezTo>
                    <a:pt x="7994" y="10099"/>
                    <a:pt x="8045" y="10331"/>
                    <a:pt x="8054" y="10571"/>
                  </a:cubicBezTo>
                  <a:lnTo>
                    <a:pt x="7257" y="10571"/>
                  </a:lnTo>
                  <a:cubicBezTo>
                    <a:pt x="7274" y="10331"/>
                    <a:pt x="7326" y="10099"/>
                    <a:pt x="7420" y="9885"/>
                  </a:cubicBezTo>
                  <a:cubicBezTo>
                    <a:pt x="7523" y="9662"/>
                    <a:pt x="7625" y="9585"/>
                    <a:pt x="7660" y="9585"/>
                  </a:cubicBezTo>
                  <a:close/>
                  <a:moveTo>
                    <a:pt x="7728" y="3648"/>
                  </a:moveTo>
                  <a:cubicBezTo>
                    <a:pt x="9596" y="3648"/>
                    <a:pt x="11104" y="5165"/>
                    <a:pt x="11104" y="7024"/>
                  </a:cubicBezTo>
                  <a:lnTo>
                    <a:pt x="11104" y="8840"/>
                  </a:lnTo>
                  <a:cubicBezTo>
                    <a:pt x="11104" y="9791"/>
                    <a:pt x="10333" y="10562"/>
                    <a:pt x="9382" y="10571"/>
                  </a:cubicBezTo>
                  <a:lnTo>
                    <a:pt x="8491" y="10571"/>
                  </a:lnTo>
                  <a:cubicBezTo>
                    <a:pt x="8474" y="10057"/>
                    <a:pt x="8191" y="9148"/>
                    <a:pt x="7660" y="9148"/>
                  </a:cubicBezTo>
                  <a:cubicBezTo>
                    <a:pt x="7120" y="9148"/>
                    <a:pt x="6829" y="10099"/>
                    <a:pt x="6829" y="10605"/>
                  </a:cubicBezTo>
                  <a:cubicBezTo>
                    <a:pt x="6829" y="10673"/>
                    <a:pt x="6829" y="10742"/>
                    <a:pt x="6846" y="10819"/>
                  </a:cubicBezTo>
                  <a:cubicBezTo>
                    <a:pt x="6863" y="10922"/>
                    <a:pt x="6949" y="10990"/>
                    <a:pt x="7060" y="10999"/>
                  </a:cubicBezTo>
                  <a:lnTo>
                    <a:pt x="8928" y="10999"/>
                  </a:lnTo>
                  <a:lnTo>
                    <a:pt x="8893" y="11770"/>
                  </a:lnTo>
                  <a:cubicBezTo>
                    <a:pt x="8885" y="12018"/>
                    <a:pt x="8679" y="12215"/>
                    <a:pt x="8431" y="12215"/>
                  </a:cubicBezTo>
                  <a:lnTo>
                    <a:pt x="6880" y="12215"/>
                  </a:lnTo>
                  <a:cubicBezTo>
                    <a:pt x="6640" y="12215"/>
                    <a:pt x="6435" y="12018"/>
                    <a:pt x="6426" y="11770"/>
                  </a:cubicBezTo>
                  <a:lnTo>
                    <a:pt x="6375" y="10768"/>
                  </a:lnTo>
                  <a:cubicBezTo>
                    <a:pt x="6366" y="10656"/>
                    <a:pt x="6272" y="10562"/>
                    <a:pt x="6160" y="10562"/>
                  </a:cubicBezTo>
                  <a:lnTo>
                    <a:pt x="5920" y="10562"/>
                  </a:lnTo>
                  <a:cubicBezTo>
                    <a:pt x="4961" y="10562"/>
                    <a:pt x="4190" y="9791"/>
                    <a:pt x="4190" y="8831"/>
                  </a:cubicBezTo>
                  <a:lnTo>
                    <a:pt x="4190" y="7024"/>
                  </a:lnTo>
                  <a:cubicBezTo>
                    <a:pt x="4190" y="5996"/>
                    <a:pt x="4661" y="5019"/>
                    <a:pt x="5475" y="4377"/>
                  </a:cubicBezTo>
                  <a:lnTo>
                    <a:pt x="5475" y="5182"/>
                  </a:lnTo>
                  <a:lnTo>
                    <a:pt x="5192" y="5465"/>
                  </a:lnTo>
                  <a:cubicBezTo>
                    <a:pt x="5041" y="5616"/>
                    <a:pt x="5182" y="5832"/>
                    <a:pt x="5349" y="5832"/>
                  </a:cubicBezTo>
                  <a:cubicBezTo>
                    <a:pt x="5400" y="5832"/>
                    <a:pt x="5453" y="5812"/>
                    <a:pt x="5501" y="5764"/>
                  </a:cubicBezTo>
                  <a:lnTo>
                    <a:pt x="5689" y="5576"/>
                  </a:lnTo>
                  <a:lnTo>
                    <a:pt x="6075" y="5961"/>
                  </a:lnTo>
                  <a:cubicBezTo>
                    <a:pt x="6120" y="6007"/>
                    <a:pt x="6171" y="6026"/>
                    <a:pt x="6220" y="6026"/>
                  </a:cubicBezTo>
                  <a:cubicBezTo>
                    <a:pt x="6386" y="6026"/>
                    <a:pt x="6533" y="5811"/>
                    <a:pt x="6375" y="5653"/>
                  </a:cubicBezTo>
                  <a:lnTo>
                    <a:pt x="5912" y="5182"/>
                  </a:lnTo>
                  <a:lnTo>
                    <a:pt x="5912" y="4085"/>
                  </a:lnTo>
                  <a:cubicBezTo>
                    <a:pt x="6417" y="3794"/>
                    <a:pt x="6983" y="3648"/>
                    <a:pt x="7565" y="3648"/>
                  </a:cubicBezTo>
                  <a:close/>
                  <a:moveTo>
                    <a:pt x="13090" y="0"/>
                  </a:moveTo>
                  <a:cubicBezTo>
                    <a:pt x="12503" y="0"/>
                    <a:pt x="12002" y="717"/>
                    <a:pt x="12466" y="1301"/>
                  </a:cubicBezTo>
                  <a:lnTo>
                    <a:pt x="12483" y="1318"/>
                  </a:lnTo>
                  <a:cubicBezTo>
                    <a:pt x="12766" y="1669"/>
                    <a:pt x="12937" y="2089"/>
                    <a:pt x="12980" y="2535"/>
                  </a:cubicBezTo>
                  <a:cubicBezTo>
                    <a:pt x="13023" y="3143"/>
                    <a:pt x="12800" y="3743"/>
                    <a:pt x="12363" y="4171"/>
                  </a:cubicBezTo>
                  <a:cubicBezTo>
                    <a:pt x="12017" y="4517"/>
                    <a:pt x="11552" y="4704"/>
                    <a:pt x="11073" y="4704"/>
                  </a:cubicBezTo>
                  <a:cubicBezTo>
                    <a:pt x="11006" y="4704"/>
                    <a:pt x="10939" y="4701"/>
                    <a:pt x="10872" y="4694"/>
                  </a:cubicBezTo>
                  <a:cubicBezTo>
                    <a:pt x="10829" y="4685"/>
                    <a:pt x="10778" y="4685"/>
                    <a:pt x="10735" y="4676"/>
                  </a:cubicBezTo>
                  <a:cubicBezTo>
                    <a:pt x="10007" y="3760"/>
                    <a:pt x="8902" y="3211"/>
                    <a:pt x="7737" y="3211"/>
                  </a:cubicBezTo>
                  <a:lnTo>
                    <a:pt x="7574" y="3211"/>
                  </a:lnTo>
                  <a:cubicBezTo>
                    <a:pt x="6400" y="3211"/>
                    <a:pt x="5295" y="3751"/>
                    <a:pt x="4575" y="4676"/>
                  </a:cubicBezTo>
                  <a:cubicBezTo>
                    <a:pt x="4524" y="4676"/>
                    <a:pt x="4481" y="4676"/>
                    <a:pt x="4430" y="4694"/>
                  </a:cubicBezTo>
                  <a:cubicBezTo>
                    <a:pt x="4363" y="4701"/>
                    <a:pt x="4296" y="4704"/>
                    <a:pt x="4229" y="4704"/>
                  </a:cubicBezTo>
                  <a:cubicBezTo>
                    <a:pt x="3750" y="4704"/>
                    <a:pt x="3285" y="4517"/>
                    <a:pt x="2939" y="4171"/>
                  </a:cubicBezTo>
                  <a:cubicBezTo>
                    <a:pt x="2502" y="3743"/>
                    <a:pt x="2279" y="3143"/>
                    <a:pt x="2331" y="2535"/>
                  </a:cubicBezTo>
                  <a:cubicBezTo>
                    <a:pt x="2365" y="2098"/>
                    <a:pt x="2536" y="1669"/>
                    <a:pt x="2811" y="1327"/>
                  </a:cubicBezTo>
                  <a:lnTo>
                    <a:pt x="2828" y="1309"/>
                  </a:lnTo>
                  <a:cubicBezTo>
                    <a:pt x="3298" y="727"/>
                    <a:pt x="2795" y="5"/>
                    <a:pt x="2206" y="5"/>
                  </a:cubicBezTo>
                  <a:cubicBezTo>
                    <a:pt x="2033" y="5"/>
                    <a:pt x="1853" y="67"/>
                    <a:pt x="1688" y="213"/>
                  </a:cubicBezTo>
                  <a:cubicBezTo>
                    <a:pt x="455" y="1309"/>
                    <a:pt x="1" y="3040"/>
                    <a:pt x="532" y="4599"/>
                  </a:cubicBezTo>
                  <a:cubicBezTo>
                    <a:pt x="566" y="4719"/>
                    <a:pt x="617" y="4839"/>
                    <a:pt x="669" y="4959"/>
                  </a:cubicBezTo>
                  <a:cubicBezTo>
                    <a:pt x="707" y="5048"/>
                    <a:pt x="781" y="5086"/>
                    <a:pt x="856" y="5086"/>
                  </a:cubicBezTo>
                  <a:cubicBezTo>
                    <a:pt x="997" y="5086"/>
                    <a:pt x="1141" y="4953"/>
                    <a:pt x="1063" y="4779"/>
                  </a:cubicBezTo>
                  <a:cubicBezTo>
                    <a:pt x="1020" y="4676"/>
                    <a:pt x="977" y="4565"/>
                    <a:pt x="934" y="4462"/>
                  </a:cubicBezTo>
                  <a:cubicBezTo>
                    <a:pt x="463" y="3066"/>
                    <a:pt x="866" y="1515"/>
                    <a:pt x="1971" y="538"/>
                  </a:cubicBezTo>
                  <a:cubicBezTo>
                    <a:pt x="2047" y="472"/>
                    <a:pt x="2129" y="444"/>
                    <a:pt x="2208" y="444"/>
                  </a:cubicBezTo>
                  <a:cubicBezTo>
                    <a:pt x="2477" y="444"/>
                    <a:pt x="2706" y="770"/>
                    <a:pt x="2494" y="1035"/>
                  </a:cubicBezTo>
                  <a:lnTo>
                    <a:pt x="2476" y="1052"/>
                  </a:lnTo>
                  <a:cubicBezTo>
                    <a:pt x="2142" y="1464"/>
                    <a:pt x="1937" y="1969"/>
                    <a:pt x="1885" y="2509"/>
                  </a:cubicBezTo>
                  <a:cubicBezTo>
                    <a:pt x="1825" y="3246"/>
                    <a:pt x="2100" y="3965"/>
                    <a:pt x="2631" y="4488"/>
                  </a:cubicBezTo>
                  <a:cubicBezTo>
                    <a:pt x="3050" y="4899"/>
                    <a:pt x="3624" y="5139"/>
                    <a:pt x="4216" y="5139"/>
                  </a:cubicBezTo>
                  <a:lnTo>
                    <a:pt x="4258" y="5139"/>
                  </a:lnTo>
                  <a:cubicBezTo>
                    <a:pt x="3933" y="5704"/>
                    <a:pt x="3762" y="6347"/>
                    <a:pt x="3753" y="6998"/>
                  </a:cubicBezTo>
                  <a:cubicBezTo>
                    <a:pt x="3213" y="6870"/>
                    <a:pt x="2699" y="6630"/>
                    <a:pt x="2254" y="6296"/>
                  </a:cubicBezTo>
                  <a:cubicBezTo>
                    <a:pt x="1954" y="6064"/>
                    <a:pt x="1688" y="5790"/>
                    <a:pt x="1466" y="5482"/>
                  </a:cubicBezTo>
                  <a:cubicBezTo>
                    <a:pt x="1420" y="5418"/>
                    <a:pt x="1361" y="5391"/>
                    <a:pt x="1302" y="5391"/>
                  </a:cubicBezTo>
                  <a:cubicBezTo>
                    <a:pt x="1148" y="5391"/>
                    <a:pt x="999" y="5572"/>
                    <a:pt x="1123" y="5739"/>
                  </a:cubicBezTo>
                  <a:cubicBezTo>
                    <a:pt x="1363" y="6081"/>
                    <a:pt x="1663" y="6381"/>
                    <a:pt x="1997" y="6638"/>
                  </a:cubicBezTo>
                  <a:cubicBezTo>
                    <a:pt x="2511" y="7032"/>
                    <a:pt x="3119" y="7306"/>
                    <a:pt x="3753" y="7444"/>
                  </a:cubicBezTo>
                  <a:lnTo>
                    <a:pt x="3753" y="8831"/>
                  </a:lnTo>
                  <a:cubicBezTo>
                    <a:pt x="3753" y="10031"/>
                    <a:pt x="4721" y="10999"/>
                    <a:pt x="5920" y="10999"/>
                  </a:cubicBezTo>
                  <a:lnTo>
                    <a:pt x="5955" y="10999"/>
                  </a:lnTo>
                  <a:lnTo>
                    <a:pt x="5989" y="11796"/>
                  </a:lnTo>
                  <a:cubicBezTo>
                    <a:pt x="6015" y="12275"/>
                    <a:pt x="6409" y="12652"/>
                    <a:pt x="6880" y="12652"/>
                  </a:cubicBezTo>
                  <a:lnTo>
                    <a:pt x="8431" y="12652"/>
                  </a:lnTo>
                  <a:cubicBezTo>
                    <a:pt x="8902" y="12652"/>
                    <a:pt x="9296" y="12275"/>
                    <a:pt x="9322" y="11796"/>
                  </a:cubicBezTo>
                  <a:lnTo>
                    <a:pt x="9356" y="10999"/>
                  </a:lnTo>
                  <a:lnTo>
                    <a:pt x="9373" y="10999"/>
                  </a:lnTo>
                  <a:cubicBezTo>
                    <a:pt x="10572" y="10999"/>
                    <a:pt x="11541" y="10031"/>
                    <a:pt x="11541" y="8831"/>
                  </a:cubicBezTo>
                  <a:lnTo>
                    <a:pt x="11541" y="7444"/>
                  </a:lnTo>
                  <a:cubicBezTo>
                    <a:pt x="12175" y="7306"/>
                    <a:pt x="12774" y="7024"/>
                    <a:pt x="13297" y="6630"/>
                  </a:cubicBezTo>
                  <a:cubicBezTo>
                    <a:pt x="13974" y="6116"/>
                    <a:pt x="14488" y="5405"/>
                    <a:pt x="14762" y="4599"/>
                  </a:cubicBezTo>
                  <a:cubicBezTo>
                    <a:pt x="15293" y="3031"/>
                    <a:pt x="14839" y="1301"/>
                    <a:pt x="13605" y="204"/>
                  </a:cubicBezTo>
                  <a:cubicBezTo>
                    <a:pt x="13441" y="61"/>
                    <a:pt x="13262" y="0"/>
                    <a:pt x="1309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 name="Google Shape;2045;p70"/>
            <p:cNvSpPr/>
            <p:nvPr/>
          </p:nvSpPr>
          <p:spPr>
            <a:xfrm>
              <a:off x="2279143" y="3081026"/>
              <a:ext cx="65090" cy="71115"/>
            </a:xfrm>
            <a:custGeom>
              <a:avLst/>
              <a:gdLst/>
              <a:ahLst/>
              <a:cxnLst/>
              <a:rect l="l" t="t" r="r" b="b"/>
              <a:pathLst>
                <a:path w="2528" h="2762" extrusionOk="0">
                  <a:moveTo>
                    <a:pt x="1466" y="432"/>
                  </a:moveTo>
                  <a:cubicBezTo>
                    <a:pt x="1529" y="432"/>
                    <a:pt x="1592" y="440"/>
                    <a:pt x="1654" y="457"/>
                  </a:cubicBezTo>
                  <a:cubicBezTo>
                    <a:pt x="1928" y="517"/>
                    <a:pt x="2005" y="662"/>
                    <a:pt x="2040" y="782"/>
                  </a:cubicBezTo>
                  <a:cubicBezTo>
                    <a:pt x="2091" y="953"/>
                    <a:pt x="2082" y="1185"/>
                    <a:pt x="2005" y="1510"/>
                  </a:cubicBezTo>
                  <a:cubicBezTo>
                    <a:pt x="1937" y="1827"/>
                    <a:pt x="1842" y="2042"/>
                    <a:pt x="1723" y="2179"/>
                  </a:cubicBezTo>
                  <a:cubicBezTo>
                    <a:pt x="1656" y="2252"/>
                    <a:pt x="1562" y="2326"/>
                    <a:pt x="1394" y="2326"/>
                  </a:cubicBezTo>
                  <a:cubicBezTo>
                    <a:pt x="1347" y="2326"/>
                    <a:pt x="1294" y="2320"/>
                    <a:pt x="1234" y="2307"/>
                  </a:cubicBezTo>
                  <a:cubicBezTo>
                    <a:pt x="746" y="2196"/>
                    <a:pt x="497" y="1742"/>
                    <a:pt x="617" y="1193"/>
                  </a:cubicBezTo>
                  <a:cubicBezTo>
                    <a:pt x="669" y="953"/>
                    <a:pt x="806" y="731"/>
                    <a:pt x="1003" y="585"/>
                  </a:cubicBezTo>
                  <a:cubicBezTo>
                    <a:pt x="1139" y="486"/>
                    <a:pt x="1302" y="432"/>
                    <a:pt x="1466" y="432"/>
                  </a:cubicBezTo>
                  <a:close/>
                  <a:moveTo>
                    <a:pt x="1457" y="1"/>
                  </a:moveTo>
                  <a:cubicBezTo>
                    <a:pt x="1205" y="1"/>
                    <a:pt x="956" y="80"/>
                    <a:pt x="746" y="234"/>
                  </a:cubicBezTo>
                  <a:cubicBezTo>
                    <a:pt x="180" y="679"/>
                    <a:pt x="1" y="1468"/>
                    <a:pt x="318" y="2119"/>
                  </a:cubicBezTo>
                  <a:cubicBezTo>
                    <a:pt x="489" y="2427"/>
                    <a:pt x="789" y="2650"/>
                    <a:pt x="1140" y="2727"/>
                  </a:cubicBezTo>
                  <a:cubicBezTo>
                    <a:pt x="1226" y="2744"/>
                    <a:pt x="1311" y="2753"/>
                    <a:pt x="1397" y="2761"/>
                  </a:cubicBezTo>
                  <a:cubicBezTo>
                    <a:pt x="1645" y="2761"/>
                    <a:pt x="1877" y="2658"/>
                    <a:pt x="2040" y="2470"/>
                  </a:cubicBezTo>
                  <a:cubicBezTo>
                    <a:pt x="2211" y="2281"/>
                    <a:pt x="2331" y="2007"/>
                    <a:pt x="2425" y="1605"/>
                  </a:cubicBezTo>
                  <a:cubicBezTo>
                    <a:pt x="2519" y="1210"/>
                    <a:pt x="2528" y="902"/>
                    <a:pt x="2451" y="662"/>
                  </a:cubicBezTo>
                  <a:cubicBezTo>
                    <a:pt x="2357" y="337"/>
                    <a:pt x="2082" y="97"/>
                    <a:pt x="1748" y="37"/>
                  </a:cubicBezTo>
                  <a:cubicBezTo>
                    <a:pt x="1652" y="13"/>
                    <a:pt x="1554" y="1"/>
                    <a:pt x="1457"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 name="Google Shape;2046;p70"/>
            <p:cNvSpPr/>
            <p:nvPr/>
          </p:nvSpPr>
          <p:spPr>
            <a:xfrm>
              <a:off x="2381052" y="3081052"/>
              <a:ext cx="62232" cy="71089"/>
            </a:xfrm>
            <a:custGeom>
              <a:avLst/>
              <a:gdLst/>
              <a:ahLst/>
              <a:cxnLst/>
              <a:rect l="l" t="t" r="r" b="b"/>
              <a:pathLst>
                <a:path w="2417" h="2761" extrusionOk="0">
                  <a:moveTo>
                    <a:pt x="1062" y="1"/>
                  </a:moveTo>
                  <a:cubicBezTo>
                    <a:pt x="967" y="1"/>
                    <a:pt x="873" y="12"/>
                    <a:pt x="780" y="36"/>
                  </a:cubicBezTo>
                  <a:cubicBezTo>
                    <a:pt x="446" y="96"/>
                    <a:pt x="172" y="336"/>
                    <a:pt x="78" y="661"/>
                  </a:cubicBezTo>
                  <a:cubicBezTo>
                    <a:pt x="1" y="910"/>
                    <a:pt x="9" y="1209"/>
                    <a:pt x="103" y="1604"/>
                  </a:cubicBezTo>
                  <a:cubicBezTo>
                    <a:pt x="198" y="2006"/>
                    <a:pt x="318" y="2280"/>
                    <a:pt x="489" y="2469"/>
                  </a:cubicBezTo>
                  <a:cubicBezTo>
                    <a:pt x="652" y="2657"/>
                    <a:pt x="883" y="2760"/>
                    <a:pt x="1131" y="2760"/>
                  </a:cubicBezTo>
                  <a:cubicBezTo>
                    <a:pt x="1226" y="2760"/>
                    <a:pt x="1311" y="2743"/>
                    <a:pt x="1397" y="2726"/>
                  </a:cubicBezTo>
                  <a:cubicBezTo>
                    <a:pt x="1740" y="2649"/>
                    <a:pt x="2040" y="2426"/>
                    <a:pt x="2211" y="2118"/>
                  </a:cubicBezTo>
                  <a:cubicBezTo>
                    <a:pt x="2374" y="1801"/>
                    <a:pt x="2417" y="1441"/>
                    <a:pt x="2331" y="1098"/>
                  </a:cubicBezTo>
                  <a:cubicBezTo>
                    <a:pt x="2314" y="1030"/>
                    <a:pt x="2297" y="961"/>
                    <a:pt x="2271" y="893"/>
                  </a:cubicBezTo>
                  <a:cubicBezTo>
                    <a:pt x="2233" y="794"/>
                    <a:pt x="2154" y="752"/>
                    <a:pt x="2074" y="752"/>
                  </a:cubicBezTo>
                  <a:cubicBezTo>
                    <a:pt x="1939" y="752"/>
                    <a:pt x="1803" y="874"/>
                    <a:pt x="1868" y="1047"/>
                  </a:cubicBezTo>
                  <a:cubicBezTo>
                    <a:pt x="1885" y="1098"/>
                    <a:pt x="1894" y="1141"/>
                    <a:pt x="1911" y="1192"/>
                  </a:cubicBezTo>
                  <a:cubicBezTo>
                    <a:pt x="1971" y="1432"/>
                    <a:pt x="1945" y="1689"/>
                    <a:pt x="1834" y="1912"/>
                  </a:cubicBezTo>
                  <a:cubicBezTo>
                    <a:pt x="1723" y="2118"/>
                    <a:pt x="1526" y="2255"/>
                    <a:pt x="1294" y="2306"/>
                  </a:cubicBezTo>
                  <a:cubicBezTo>
                    <a:pt x="1234" y="2319"/>
                    <a:pt x="1181" y="2325"/>
                    <a:pt x="1134" y="2325"/>
                  </a:cubicBezTo>
                  <a:cubicBezTo>
                    <a:pt x="966" y="2325"/>
                    <a:pt x="873" y="2251"/>
                    <a:pt x="806" y="2178"/>
                  </a:cubicBezTo>
                  <a:cubicBezTo>
                    <a:pt x="695" y="2049"/>
                    <a:pt x="592" y="1826"/>
                    <a:pt x="523" y="1509"/>
                  </a:cubicBezTo>
                  <a:cubicBezTo>
                    <a:pt x="455" y="1184"/>
                    <a:pt x="437" y="952"/>
                    <a:pt x="489" y="781"/>
                  </a:cubicBezTo>
                  <a:cubicBezTo>
                    <a:pt x="523" y="661"/>
                    <a:pt x="600" y="516"/>
                    <a:pt x="874" y="456"/>
                  </a:cubicBezTo>
                  <a:cubicBezTo>
                    <a:pt x="939" y="440"/>
                    <a:pt x="1003" y="433"/>
                    <a:pt x="1066" y="433"/>
                  </a:cubicBezTo>
                  <a:cubicBezTo>
                    <a:pt x="1181" y="433"/>
                    <a:pt x="1292" y="457"/>
                    <a:pt x="1397" y="507"/>
                  </a:cubicBezTo>
                  <a:cubicBezTo>
                    <a:pt x="1431" y="523"/>
                    <a:pt x="1464" y="529"/>
                    <a:pt x="1495" y="529"/>
                  </a:cubicBezTo>
                  <a:cubicBezTo>
                    <a:pt x="1702" y="529"/>
                    <a:pt x="1809" y="217"/>
                    <a:pt x="1586" y="113"/>
                  </a:cubicBezTo>
                  <a:cubicBezTo>
                    <a:pt x="1418" y="40"/>
                    <a:pt x="1240" y="1"/>
                    <a:pt x="106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47" name="Google Shape;2047;p70"/>
          <p:cNvGrpSpPr/>
          <p:nvPr/>
        </p:nvGrpSpPr>
        <p:grpSpPr>
          <a:xfrm>
            <a:off x="4095861" y="3472620"/>
            <a:ext cx="313476" cy="377664"/>
            <a:chOff x="4095861" y="3472620"/>
            <a:chExt cx="313476" cy="377664"/>
          </a:xfrm>
        </p:grpSpPr>
        <p:sp>
          <p:nvSpPr>
            <p:cNvPr id="2048" name="Google Shape;2048;p70"/>
            <p:cNvSpPr/>
            <p:nvPr/>
          </p:nvSpPr>
          <p:spPr>
            <a:xfrm>
              <a:off x="4095861" y="3472620"/>
              <a:ext cx="313476" cy="377664"/>
            </a:xfrm>
            <a:custGeom>
              <a:avLst/>
              <a:gdLst/>
              <a:ahLst/>
              <a:cxnLst/>
              <a:rect l="l" t="t" r="r" b="b"/>
              <a:pathLst>
                <a:path w="12175" h="14668" extrusionOk="0">
                  <a:moveTo>
                    <a:pt x="4619" y="1885"/>
                  </a:moveTo>
                  <a:lnTo>
                    <a:pt x="4910" y="2176"/>
                  </a:lnTo>
                  <a:cubicBezTo>
                    <a:pt x="4918" y="2185"/>
                    <a:pt x="4927" y="2202"/>
                    <a:pt x="4918" y="2211"/>
                  </a:cubicBezTo>
                  <a:lnTo>
                    <a:pt x="4850" y="2373"/>
                  </a:lnTo>
                  <a:cubicBezTo>
                    <a:pt x="4841" y="2382"/>
                    <a:pt x="4833" y="2390"/>
                    <a:pt x="4824" y="2399"/>
                  </a:cubicBezTo>
                  <a:cubicBezTo>
                    <a:pt x="4816" y="2399"/>
                    <a:pt x="4807" y="2390"/>
                    <a:pt x="4799" y="2382"/>
                  </a:cubicBezTo>
                  <a:lnTo>
                    <a:pt x="4464" y="2056"/>
                  </a:lnTo>
                  <a:lnTo>
                    <a:pt x="4619" y="1885"/>
                  </a:lnTo>
                  <a:close/>
                  <a:moveTo>
                    <a:pt x="4336" y="430"/>
                  </a:moveTo>
                  <a:cubicBezTo>
                    <a:pt x="5665" y="430"/>
                    <a:pt x="6944" y="1111"/>
                    <a:pt x="7669" y="2305"/>
                  </a:cubicBezTo>
                  <a:lnTo>
                    <a:pt x="6718" y="3187"/>
                  </a:lnTo>
                  <a:cubicBezTo>
                    <a:pt x="6684" y="3216"/>
                    <a:pt x="6644" y="3229"/>
                    <a:pt x="6605" y="3229"/>
                  </a:cubicBezTo>
                  <a:cubicBezTo>
                    <a:pt x="6514" y="3229"/>
                    <a:pt x="6426" y="3160"/>
                    <a:pt x="6426" y="3059"/>
                  </a:cubicBezTo>
                  <a:lnTo>
                    <a:pt x="6426" y="2416"/>
                  </a:lnTo>
                  <a:cubicBezTo>
                    <a:pt x="6426" y="2253"/>
                    <a:pt x="6366" y="2099"/>
                    <a:pt x="6246" y="1988"/>
                  </a:cubicBezTo>
                  <a:lnTo>
                    <a:pt x="5407" y="1148"/>
                  </a:lnTo>
                  <a:cubicBezTo>
                    <a:pt x="5295" y="1037"/>
                    <a:pt x="5141" y="968"/>
                    <a:pt x="4978" y="968"/>
                  </a:cubicBezTo>
                  <a:lnTo>
                    <a:pt x="2948" y="968"/>
                  </a:lnTo>
                  <a:lnTo>
                    <a:pt x="2948" y="686"/>
                  </a:lnTo>
                  <a:cubicBezTo>
                    <a:pt x="3402" y="513"/>
                    <a:pt x="3872" y="430"/>
                    <a:pt x="4336" y="430"/>
                  </a:cubicBezTo>
                  <a:close/>
                  <a:moveTo>
                    <a:pt x="10513" y="5894"/>
                  </a:moveTo>
                  <a:cubicBezTo>
                    <a:pt x="10590" y="6109"/>
                    <a:pt x="10539" y="6340"/>
                    <a:pt x="10376" y="6503"/>
                  </a:cubicBezTo>
                  <a:lnTo>
                    <a:pt x="10307" y="6571"/>
                  </a:lnTo>
                  <a:cubicBezTo>
                    <a:pt x="10201" y="6678"/>
                    <a:pt x="10058" y="6735"/>
                    <a:pt x="9911" y="6735"/>
                  </a:cubicBezTo>
                  <a:cubicBezTo>
                    <a:pt x="9846" y="6735"/>
                    <a:pt x="9780" y="6724"/>
                    <a:pt x="9716" y="6700"/>
                  </a:cubicBezTo>
                  <a:lnTo>
                    <a:pt x="10513" y="5894"/>
                  </a:lnTo>
                  <a:close/>
                  <a:moveTo>
                    <a:pt x="3873" y="1954"/>
                  </a:moveTo>
                  <a:lnTo>
                    <a:pt x="3334" y="2519"/>
                  </a:lnTo>
                  <a:cubicBezTo>
                    <a:pt x="3179" y="2682"/>
                    <a:pt x="3179" y="2930"/>
                    <a:pt x="3334" y="3084"/>
                  </a:cubicBezTo>
                  <a:lnTo>
                    <a:pt x="3582" y="3333"/>
                  </a:lnTo>
                  <a:cubicBezTo>
                    <a:pt x="3662" y="3413"/>
                    <a:pt x="3764" y="3454"/>
                    <a:pt x="3865" y="3454"/>
                  </a:cubicBezTo>
                  <a:cubicBezTo>
                    <a:pt x="3959" y="3454"/>
                    <a:pt x="4052" y="3420"/>
                    <a:pt x="4130" y="3350"/>
                  </a:cubicBezTo>
                  <a:lnTo>
                    <a:pt x="4610" y="3864"/>
                  </a:lnTo>
                  <a:cubicBezTo>
                    <a:pt x="4747" y="4010"/>
                    <a:pt x="4747" y="4241"/>
                    <a:pt x="4619" y="4395"/>
                  </a:cubicBezTo>
                  <a:lnTo>
                    <a:pt x="3411" y="5774"/>
                  </a:lnTo>
                  <a:lnTo>
                    <a:pt x="2871" y="5697"/>
                  </a:lnTo>
                  <a:lnTo>
                    <a:pt x="2837" y="5697"/>
                  </a:lnTo>
                  <a:cubicBezTo>
                    <a:pt x="2700" y="5697"/>
                    <a:pt x="2580" y="5766"/>
                    <a:pt x="2503" y="5877"/>
                  </a:cubicBezTo>
                  <a:lnTo>
                    <a:pt x="2305" y="6186"/>
                  </a:lnTo>
                  <a:cubicBezTo>
                    <a:pt x="2203" y="6340"/>
                    <a:pt x="2220" y="6554"/>
                    <a:pt x="2357" y="6683"/>
                  </a:cubicBezTo>
                  <a:lnTo>
                    <a:pt x="2742" y="7077"/>
                  </a:lnTo>
                  <a:cubicBezTo>
                    <a:pt x="2760" y="7094"/>
                    <a:pt x="2777" y="7102"/>
                    <a:pt x="2802" y="7119"/>
                  </a:cubicBezTo>
                  <a:lnTo>
                    <a:pt x="2597" y="7119"/>
                  </a:lnTo>
                  <a:lnTo>
                    <a:pt x="1920" y="6434"/>
                  </a:lnTo>
                  <a:cubicBezTo>
                    <a:pt x="1689" y="6203"/>
                    <a:pt x="1552" y="5886"/>
                    <a:pt x="1552" y="5552"/>
                  </a:cubicBezTo>
                  <a:lnTo>
                    <a:pt x="1552" y="4215"/>
                  </a:lnTo>
                  <a:cubicBezTo>
                    <a:pt x="1552" y="4198"/>
                    <a:pt x="1560" y="4172"/>
                    <a:pt x="1577" y="4155"/>
                  </a:cubicBezTo>
                  <a:lnTo>
                    <a:pt x="1946" y="3598"/>
                  </a:lnTo>
                  <a:cubicBezTo>
                    <a:pt x="1988" y="3538"/>
                    <a:pt x="2014" y="3461"/>
                    <a:pt x="2014" y="3384"/>
                  </a:cubicBezTo>
                  <a:lnTo>
                    <a:pt x="2031" y="2339"/>
                  </a:lnTo>
                  <a:cubicBezTo>
                    <a:pt x="2031" y="2125"/>
                    <a:pt x="2203" y="1962"/>
                    <a:pt x="2417" y="1954"/>
                  </a:cubicBezTo>
                  <a:close/>
                  <a:moveTo>
                    <a:pt x="3505" y="6969"/>
                  </a:moveTo>
                  <a:cubicBezTo>
                    <a:pt x="3537" y="6969"/>
                    <a:pt x="3569" y="6976"/>
                    <a:pt x="3599" y="6991"/>
                  </a:cubicBezTo>
                  <a:lnTo>
                    <a:pt x="3865" y="7119"/>
                  </a:lnTo>
                  <a:lnTo>
                    <a:pt x="3282" y="7119"/>
                  </a:lnTo>
                  <a:cubicBezTo>
                    <a:pt x="3325" y="7085"/>
                    <a:pt x="3359" y="7042"/>
                    <a:pt x="3394" y="7000"/>
                  </a:cubicBezTo>
                  <a:lnTo>
                    <a:pt x="3385" y="7000"/>
                  </a:lnTo>
                  <a:cubicBezTo>
                    <a:pt x="3423" y="6980"/>
                    <a:pt x="3465" y="6969"/>
                    <a:pt x="3505" y="6969"/>
                  </a:cubicBezTo>
                  <a:close/>
                  <a:moveTo>
                    <a:pt x="11275" y="4147"/>
                  </a:moveTo>
                  <a:lnTo>
                    <a:pt x="11275" y="4147"/>
                  </a:lnTo>
                  <a:cubicBezTo>
                    <a:pt x="11267" y="4395"/>
                    <a:pt x="11173" y="4635"/>
                    <a:pt x="10993" y="4815"/>
                  </a:cubicBezTo>
                  <a:lnTo>
                    <a:pt x="8637" y="7171"/>
                  </a:lnTo>
                  <a:cubicBezTo>
                    <a:pt x="8457" y="7351"/>
                    <a:pt x="8217" y="7454"/>
                    <a:pt x="7968" y="7454"/>
                  </a:cubicBezTo>
                  <a:lnTo>
                    <a:pt x="11275" y="4147"/>
                  </a:lnTo>
                  <a:close/>
                  <a:moveTo>
                    <a:pt x="11507" y="2802"/>
                  </a:moveTo>
                  <a:cubicBezTo>
                    <a:pt x="11658" y="2802"/>
                    <a:pt x="11783" y="2976"/>
                    <a:pt x="11687" y="3127"/>
                  </a:cubicBezTo>
                  <a:lnTo>
                    <a:pt x="6940" y="7873"/>
                  </a:lnTo>
                  <a:cubicBezTo>
                    <a:pt x="6910" y="7922"/>
                    <a:pt x="6869" y="7942"/>
                    <a:pt x="6824" y="7942"/>
                  </a:cubicBezTo>
                  <a:cubicBezTo>
                    <a:pt x="6667" y="7942"/>
                    <a:pt x="6475" y="7689"/>
                    <a:pt x="6649" y="7582"/>
                  </a:cubicBezTo>
                  <a:lnTo>
                    <a:pt x="6743" y="7479"/>
                  </a:lnTo>
                  <a:lnTo>
                    <a:pt x="11395" y="2836"/>
                  </a:lnTo>
                  <a:cubicBezTo>
                    <a:pt x="11432" y="2812"/>
                    <a:pt x="11471" y="2802"/>
                    <a:pt x="11507" y="2802"/>
                  </a:cubicBezTo>
                  <a:close/>
                  <a:moveTo>
                    <a:pt x="4344" y="0"/>
                  </a:moveTo>
                  <a:cubicBezTo>
                    <a:pt x="3248" y="0"/>
                    <a:pt x="2194" y="411"/>
                    <a:pt x="1389" y="1165"/>
                  </a:cubicBezTo>
                  <a:cubicBezTo>
                    <a:pt x="1216" y="1311"/>
                    <a:pt x="1362" y="1539"/>
                    <a:pt x="1533" y="1539"/>
                  </a:cubicBezTo>
                  <a:cubicBezTo>
                    <a:pt x="1582" y="1539"/>
                    <a:pt x="1634" y="1520"/>
                    <a:pt x="1680" y="1474"/>
                  </a:cubicBezTo>
                  <a:cubicBezTo>
                    <a:pt x="1937" y="1242"/>
                    <a:pt x="2220" y="1037"/>
                    <a:pt x="2528" y="874"/>
                  </a:cubicBezTo>
                  <a:lnTo>
                    <a:pt x="2528" y="994"/>
                  </a:lnTo>
                  <a:cubicBezTo>
                    <a:pt x="2528" y="1217"/>
                    <a:pt x="2708" y="1397"/>
                    <a:pt x="2931" y="1397"/>
                  </a:cubicBezTo>
                  <a:lnTo>
                    <a:pt x="4987" y="1397"/>
                  </a:lnTo>
                  <a:cubicBezTo>
                    <a:pt x="5030" y="1397"/>
                    <a:pt x="5081" y="1422"/>
                    <a:pt x="5107" y="1448"/>
                  </a:cubicBezTo>
                  <a:lnTo>
                    <a:pt x="5947" y="2288"/>
                  </a:lnTo>
                  <a:cubicBezTo>
                    <a:pt x="5981" y="2322"/>
                    <a:pt x="5998" y="2365"/>
                    <a:pt x="5998" y="2416"/>
                  </a:cubicBezTo>
                  <a:lnTo>
                    <a:pt x="5998" y="3059"/>
                  </a:lnTo>
                  <a:cubicBezTo>
                    <a:pt x="5998" y="3417"/>
                    <a:pt x="6292" y="3659"/>
                    <a:pt x="6602" y="3659"/>
                  </a:cubicBezTo>
                  <a:cubicBezTo>
                    <a:pt x="6743" y="3659"/>
                    <a:pt x="6888" y="3608"/>
                    <a:pt x="7009" y="3496"/>
                  </a:cubicBezTo>
                  <a:lnTo>
                    <a:pt x="7891" y="2690"/>
                  </a:lnTo>
                  <a:cubicBezTo>
                    <a:pt x="7994" y="2922"/>
                    <a:pt x="8080" y="3161"/>
                    <a:pt x="8140" y="3401"/>
                  </a:cubicBezTo>
                  <a:lnTo>
                    <a:pt x="7557" y="3401"/>
                  </a:lnTo>
                  <a:cubicBezTo>
                    <a:pt x="7412" y="3401"/>
                    <a:pt x="7274" y="3461"/>
                    <a:pt x="7172" y="3564"/>
                  </a:cubicBezTo>
                  <a:lnTo>
                    <a:pt x="6221" y="4515"/>
                  </a:lnTo>
                  <a:cubicBezTo>
                    <a:pt x="6118" y="4618"/>
                    <a:pt x="6066" y="4755"/>
                    <a:pt x="6066" y="4901"/>
                  </a:cubicBezTo>
                  <a:lnTo>
                    <a:pt x="6066" y="5663"/>
                  </a:lnTo>
                  <a:cubicBezTo>
                    <a:pt x="6066" y="5946"/>
                    <a:pt x="6212" y="6211"/>
                    <a:pt x="6452" y="6366"/>
                  </a:cubicBezTo>
                  <a:cubicBezTo>
                    <a:pt x="6491" y="6389"/>
                    <a:pt x="6530" y="6400"/>
                    <a:pt x="6566" y="6400"/>
                  </a:cubicBezTo>
                  <a:cubicBezTo>
                    <a:pt x="6754" y="6400"/>
                    <a:pt x="6883" y="6126"/>
                    <a:pt x="6675" y="5997"/>
                  </a:cubicBezTo>
                  <a:cubicBezTo>
                    <a:pt x="6563" y="5929"/>
                    <a:pt x="6495" y="5800"/>
                    <a:pt x="6495" y="5663"/>
                  </a:cubicBezTo>
                  <a:lnTo>
                    <a:pt x="6495" y="4901"/>
                  </a:lnTo>
                  <a:cubicBezTo>
                    <a:pt x="6495" y="4875"/>
                    <a:pt x="6503" y="4841"/>
                    <a:pt x="6529" y="4815"/>
                  </a:cubicBezTo>
                  <a:lnTo>
                    <a:pt x="7471" y="3873"/>
                  </a:lnTo>
                  <a:cubicBezTo>
                    <a:pt x="7497" y="3847"/>
                    <a:pt x="7531" y="3838"/>
                    <a:pt x="7557" y="3838"/>
                  </a:cubicBezTo>
                  <a:lnTo>
                    <a:pt x="8225" y="3838"/>
                  </a:lnTo>
                  <a:cubicBezTo>
                    <a:pt x="8294" y="4412"/>
                    <a:pt x="8243" y="5003"/>
                    <a:pt x="8063" y="5560"/>
                  </a:cubicBezTo>
                  <a:lnTo>
                    <a:pt x="6495" y="7119"/>
                  </a:lnTo>
                  <a:lnTo>
                    <a:pt x="4867" y="7119"/>
                  </a:lnTo>
                  <a:lnTo>
                    <a:pt x="3788" y="6605"/>
                  </a:lnTo>
                  <a:cubicBezTo>
                    <a:pt x="3696" y="6563"/>
                    <a:pt x="3599" y="6542"/>
                    <a:pt x="3503" y="6542"/>
                  </a:cubicBezTo>
                  <a:cubicBezTo>
                    <a:pt x="3330" y="6542"/>
                    <a:pt x="3161" y="6610"/>
                    <a:pt x="3034" y="6743"/>
                  </a:cubicBezTo>
                  <a:lnTo>
                    <a:pt x="2682" y="6400"/>
                  </a:lnTo>
                  <a:lnTo>
                    <a:pt x="2862" y="6126"/>
                  </a:lnTo>
                  <a:lnTo>
                    <a:pt x="3394" y="6203"/>
                  </a:lnTo>
                  <a:lnTo>
                    <a:pt x="3428" y="6203"/>
                  </a:lnTo>
                  <a:cubicBezTo>
                    <a:pt x="3548" y="6203"/>
                    <a:pt x="3651" y="6160"/>
                    <a:pt x="3728" y="6066"/>
                  </a:cubicBezTo>
                  <a:lnTo>
                    <a:pt x="4953" y="4678"/>
                  </a:lnTo>
                  <a:cubicBezTo>
                    <a:pt x="5235" y="4352"/>
                    <a:pt x="5227" y="3873"/>
                    <a:pt x="4936" y="3564"/>
                  </a:cubicBezTo>
                  <a:lnTo>
                    <a:pt x="4439" y="3033"/>
                  </a:lnTo>
                  <a:cubicBezTo>
                    <a:pt x="4362" y="2956"/>
                    <a:pt x="4259" y="2913"/>
                    <a:pt x="4156" y="2904"/>
                  </a:cubicBezTo>
                  <a:lnTo>
                    <a:pt x="4147" y="2904"/>
                  </a:lnTo>
                  <a:cubicBezTo>
                    <a:pt x="4045" y="2904"/>
                    <a:pt x="3959" y="2939"/>
                    <a:pt x="3882" y="3007"/>
                  </a:cubicBezTo>
                  <a:lnTo>
                    <a:pt x="3668" y="2793"/>
                  </a:lnTo>
                  <a:lnTo>
                    <a:pt x="4122" y="2305"/>
                  </a:lnTo>
                  <a:lnTo>
                    <a:pt x="4147" y="2330"/>
                  </a:lnTo>
                  <a:lnTo>
                    <a:pt x="4499" y="2682"/>
                  </a:lnTo>
                  <a:cubicBezTo>
                    <a:pt x="4590" y="2774"/>
                    <a:pt x="4707" y="2817"/>
                    <a:pt x="4821" y="2817"/>
                  </a:cubicBezTo>
                  <a:cubicBezTo>
                    <a:pt x="4996" y="2817"/>
                    <a:pt x="5167" y="2717"/>
                    <a:pt x="5244" y="2536"/>
                  </a:cubicBezTo>
                  <a:lnTo>
                    <a:pt x="5313" y="2373"/>
                  </a:lnTo>
                  <a:cubicBezTo>
                    <a:pt x="5390" y="2202"/>
                    <a:pt x="5347" y="1996"/>
                    <a:pt x="5218" y="1868"/>
                  </a:cubicBezTo>
                  <a:lnTo>
                    <a:pt x="4893" y="1551"/>
                  </a:lnTo>
                  <a:cubicBezTo>
                    <a:pt x="4818" y="1472"/>
                    <a:pt x="4716" y="1433"/>
                    <a:pt x="4614" y="1433"/>
                  </a:cubicBezTo>
                  <a:cubicBezTo>
                    <a:pt x="4506" y="1433"/>
                    <a:pt x="4398" y="1476"/>
                    <a:pt x="4319" y="1559"/>
                  </a:cubicBezTo>
                  <a:lnTo>
                    <a:pt x="4242" y="1645"/>
                  </a:lnTo>
                  <a:cubicBezTo>
                    <a:pt x="4225" y="1628"/>
                    <a:pt x="4207" y="1611"/>
                    <a:pt x="4182" y="1594"/>
                  </a:cubicBezTo>
                  <a:cubicBezTo>
                    <a:pt x="4113" y="1542"/>
                    <a:pt x="4036" y="1517"/>
                    <a:pt x="3950" y="1517"/>
                  </a:cubicBezTo>
                  <a:lnTo>
                    <a:pt x="2417" y="1517"/>
                  </a:lnTo>
                  <a:cubicBezTo>
                    <a:pt x="1971" y="1517"/>
                    <a:pt x="1612" y="1876"/>
                    <a:pt x="1603" y="2322"/>
                  </a:cubicBezTo>
                  <a:lnTo>
                    <a:pt x="1586" y="3359"/>
                  </a:lnTo>
                  <a:lnTo>
                    <a:pt x="1217" y="3907"/>
                  </a:lnTo>
                  <a:cubicBezTo>
                    <a:pt x="1157" y="4001"/>
                    <a:pt x="1123" y="4104"/>
                    <a:pt x="1132" y="4207"/>
                  </a:cubicBezTo>
                  <a:lnTo>
                    <a:pt x="1132" y="5543"/>
                  </a:lnTo>
                  <a:cubicBezTo>
                    <a:pt x="1123" y="5989"/>
                    <a:pt x="1303" y="6417"/>
                    <a:pt x="1620" y="6734"/>
                  </a:cubicBezTo>
                  <a:lnTo>
                    <a:pt x="1997" y="7111"/>
                  </a:lnTo>
                  <a:lnTo>
                    <a:pt x="1586" y="7111"/>
                  </a:lnTo>
                  <a:cubicBezTo>
                    <a:pt x="849" y="6374"/>
                    <a:pt x="429" y="5372"/>
                    <a:pt x="429" y="4335"/>
                  </a:cubicBezTo>
                  <a:cubicBezTo>
                    <a:pt x="429" y="3521"/>
                    <a:pt x="678" y="2725"/>
                    <a:pt x="1157" y="2065"/>
                  </a:cubicBezTo>
                  <a:cubicBezTo>
                    <a:pt x="1274" y="1899"/>
                    <a:pt x="1126" y="1724"/>
                    <a:pt x="973" y="1724"/>
                  </a:cubicBezTo>
                  <a:cubicBezTo>
                    <a:pt x="913" y="1724"/>
                    <a:pt x="852" y="1751"/>
                    <a:pt x="806" y="1816"/>
                  </a:cubicBezTo>
                  <a:cubicBezTo>
                    <a:pt x="284" y="2553"/>
                    <a:pt x="1" y="3427"/>
                    <a:pt x="1" y="4335"/>
                  </a:cubicBezTo>
                  <a:cubicBezTo>
                    <a:pt x="1" y="5492"/>
                    <a:pt x="464" y="6597"/>
                    <a:pt x="1286" y="7411"/>
                  </a:cubicBezTo>
                  <a:cubicBezTo>
                    <a:pt x="1286" y="7436"/>
                    <a:pt x="1286" y="7454"/>
                    <a:pt x="1286" y="7479"/>
                  </a:cubicBezTo>
                  <a:lnTo>
                    <a:pt x="1517" y="11677"/>
                  </a:lnTo>
                  <a:cubicBezTo>
                    <a:pt x="1517" y="11789"/>
                    <a:pt x="1612" y="11883"/>
                    <a:pt x="1731" y="11883"/>
                  </a:cubicBezTo>
                  <a:lnTo>
                    <a:pt x="1740" y="11883"/>
                  </a:lnTo>
                  <a:cubicBezTo>
                    <a:pt x="1860" y="11874"/>
                    <a:pt x="1946" y="11771"/>
                    <a:pt x="1946" y="11652"/>
                  </a:cubicBezTo>
                  <a:lnTo>
                    <a:pt x="1723" y="7531"/>
                  </a:lnTo>
                  <a:lnTo>
                    <a:pt x="6186" y="7531"/>
                  </a:lnTo>
                  <a:cubicBezTo>
                    <a:pt x="6062" y="7951"/>
                    <a:pt x="6383" y="8357"/>
                    <a:pt x="6803" y="8357"/>
                  </a:cubicBezTo>
                  <a:cubicBezTo>
                    <a:pt x="6845" y="8357"/>
                    <a:pt x="6888" y="8353"/>
                    <a:pt x="6932" y="8345"/>
                  </a:cubicBezTo>
                  <a:lnTo>
                    <a:pt x="6932" y="8345"/>
                  </a:lnTo>
                  <a:lnTo>
                    <a:pt x="6606" y="13965"/>
                  </a:lnTo>
                  <a:cubicBezTo>
                    <a:pt x="6598" y="14110"/>
                    <a:pt x="6478" y="14230"/>
                    <a:pt x="6323" y="14230"/>
                  </a:cubicBezTo>
                  <a:lnTo>
                    <a:pt x="2357" y="14230"/>
                  </a:lnTo>
                  <a:cubicBezTo>
                    <a:pt x="2203" y="14230"/>
                    <a:pt x="2074" y="14110"/>
                    <a:pt x="2066" y="13965"/>
                  </a:cubicBezTo>
                  <a:lnTo>
                    <a:pt x="1988" y="12457"/>
                  </a:lnTo>
                  <a:cubicBezTo>
                    <a:pt x="1980" y="12321"/>
                    <a:pt x="1877" y="12254"/>
                    <a:pt x="1773" y="12254"/>
                  </a:cubicBezTo>
                  <a:cubicBezTo>
                    <a:pt x="1662" y="12254"/>
                    <a:pt x="1551" y="12331"/>
                    <a:pt x="1560" y="12483"/>
                  </a:cubicBezTo>
                  <a:lnTo>
                    <a:pt x="1637" y="13999"/>
                  </a:lnTo>
                  <a:cubicBezTo>
                    <a:pt x="1654" y="14376"/>
                    <a:pt x="1963" y="14667"/>
                    <a:pt x="2348" y="14667"/>
                  </a:cubicBezTo>
                  <a:lnTo>
                    <a:pt x="6315" y="14667"/>
                  </a:lnTo>
                  <a:cubicBezTo>
                    <a:pt x="6692" y="14667"/>
                    <a:pt x="7009" y="14376"/>
                    <a:pt x="7026" y="13999"/>
                  </a:cubicBezTo>
                  <a:lnTo>
                    <a:pt x="7369" y="8053"/>
                  </a:lnTo>
                  <a:lnTo>
                    <a:pt x="7583" y="7839"/>
                  </a:lnTo>
                  <a:cubicBezTo>
                    <a:pt x="7702" y="7871"/>
                    <a:pt x="7823" y="7887"/>
                    <a:pt x="7943" y="7887"/>
                  </a:cubicBezTo>
                  <a:cubicBezTo>
                    <a:pt x="8308" y="7887"/>
                    <a:pt x="8666" y="7743"/>
                    <a:pt x="8936" y="7479"/>
                  </a:cubicBezTo>
                  <a:lnTo>
                    <a:pt x="9391" y="7025"/>
                  </a:lnTo>
                  <a:cubicBezTo>
                    <a:pt x="9550" y="7119"/>
                    <a:pt x="9726" y="7165"/>
                    <a:pt x="9901" y="7165"/>
                  </a:cubicBezTo>
                  <a:cubicBezTo>
                    <a:pt x="10158" y="7165"/>
                    <a:pt x="10413" y="7065"/>
                    <a:pt x="10607" y="6871"/>
                  </a:cubicBezTo>
                  <a:lnTo>
                    <a:pt x="10684" y="6794"/>
                  </a:lnTo>
                  <a:cubicBezTo>
                    <a:pt x="11010" y="6477"/>
                    <a:pt x="11070" y="5971"/>
                    <a:pt x="10838" y="5577"/>
                  </a:cubicBezTo>
                  <a:lnTo>
                    <a:pt x="11301" y="5115"/>
                  </a:lnTo>
                  <a:cubicBezTo>
                    <a:pt x="11652" y="4764"/>
                    <a:pt x="11789" y="4250"/>
                    <a:pt x="11661" y="3770"/>
                  </a:cubicBezTo>
                  <a:lnTo>
                    <a:pt x="11995" y="3436"/>
                  </a:lnTo>
                  <a:cubicBezTo>
                    <a:pt x="12115" y="3316"/>
                    <a:pt x="12175" y="3153"/>
                    <a:pt x="12175" y="2982"/>
                  </a:cubicBezTo>
                  <a:cubicBezTo>
                    <a:pt x="12169" y="2598"/>
                    <a:pt x="11855" y="2348"/>
                    <a:pt x="11528" y="2348"/>
                  </a:cubicBezTo>
                  <a:cubicBezTo>
                    <a:pt x="11374" y="2348"/>
                    <a:pt x="11216" y="2404"/>
                    <a:pt x="11087" y="2528"/>
                  </a:cubicBezTo>
                  <a:lnTo>
                    <a:pt x="8637" y="4978"/>
                  </a:lnTo>
                  <a:cubicBezTo>
                    <a:pt x="9022" y="2356"/>
                    <a:pt x="6992" y="0"/>
                    <a:pt x="4344"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 name="Google Shape;2049;p70"/>
            <p:cNvSpPr/>
            <p:nvPr/>
          </p:nvSpPr>
          <p:spPr>
            <a:xfrm>
              <a:off x="4240124" y="3684805"/>
              <a:ext cx="14367" cy="128635"/>
            </a:xfrm>
            <a:custGeom>
              <a:avLst/>
              <a:gdLst/>
              <a:ahLst/>
              <a:cxnLst/>
              <a:rect l="l" t="t" r="r" b="b"/>
              <a:pathLst>
                <a:path w="558" h="4996" extrusionOk="0">
                  <a:moveTo>
                    <a:pt x="335" y="1"/>
                  </a:moveTo>
                  <a:cubicBezTo>
                    <a:pt x="215" y="1"/>
                    <a:pt x="121" y="95"/>
                    <a:pt x="121" y="215"/>
                  </a:cubicBezTo>
                  <a:lnTo>
                    <a:pt x="1" y="4773"/>
                  </a:lnTo>
                  <a:cubicBezTo>
                    <a:pt x="1" y="4893"/>
                    <a:pt x="95" y="4995"/>
                    <a:pt x="215" y="4995"/>
                  </a:cubicBezTo>
                  <a:lnTo>
                    <a:pt x="224" y="4995"/>
                  </a:lnTo>
                  <a:cubicBezTo>
                    <a:pt x="344" y="4995"/>
                    <a:pt x="438" y="4901"/>
                    <a:pt x="438" y="4781"/>
                  </a:cubicBezTo>
                  <a:lnTo>
                    <a:pt x="549" y="224"/>
                  </a:lnTo>
                  <a:cubicBezTo>
                    <a:pt x="558" y="104"/>
                    <a:pt x="455" y="1"/>
                    <a:pt x="335"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 name="Google Shape;2050;p70"/>
            <p:cNvSpPr/>
            <p:nvPr/>
          </p:nvSpPr>
          <p:spPr>
            <a:xfrm>
              <a:off x="4160822" y="3685011"/>
              <a:ext cx="14264" cy="128429"/>
            </a:xfrm>
            <a:custGeom>
              <a:avLst/>
              <a:gdLst/>
              <a:ahLst/>
              <a:cxnLst/>
              <a:rect l="l" t="t" r="r" b="b"/>
              <a:pathLst>
                <a:path w="554" h="4988" extrusionOk="0">
                  <a:moveTo>
                    <a:pt x="220" y="0"/>
                  </a:moveTo>
                  <a:cubicBezTo>
                    <a:pt x="111" y="0"/>
                    <a:pt x="1" y="75"/>
                    <a:pt x="5" y="224"/>
                  </a:cubicBezTo>
                  <a:lnTo>
                    <a:pt x="125" y="4782"/>
                  </a:lnTo>
                  <a:cubicBezTo>
                    <a:pt x="125" y="4893"/>
                    <a:pt x="219" y="4987"/>
                    <a:pt x="331" y="4987"/>
                  </a:cubicBezTo>
                  <a:lnTo>
                    <a:pt x="339" y="4987"/>
                  </a:lnTo>
                  <a:cubicBezTo>
                    <a:pt x="459" y="4987"/>
                    <a:pt x="554" y="4885"/>
                    <a:pt x="554" y="4765"/>
                  </a:cubicBezTo>
                  <a:lnTo>
                    <a:pt x="434" y="207"/>
                  </a:lnTo>
                  <a:cubicBezTo>
                    <a:pt x="429" y="69"/>
                    <a:pt x="325" y="0"/>
                    <a:pt x="2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 name="Google Shape;2051;p70"/>
            <p:cNvSpPr/>
            <p:nvPr/>
          </p:nvSpPr>
          <p:spPr>
            <a:xfrm>
              <a:off x="4202404" y="3684856"/>
              <a:ext cx="11071" cy="128532"/>
            </a:xfrm>
            <a:custGeom>
              <a:avLst/>
              <a:gdLst/>
              <a:ahLst/>
              <a:cxnLst/>
              <a:rect l="l" t="t" r="r" b="b"/>
              <a:pathLst>
                <a:path w="430" h="4992" extrusionOk="0">
                  <a:moveTo>
                    <a:pt x="215" y="1"/>
                  </a:moveTo>
                  <a:cubicBezTo>
                    <a:pt x="108" y="1"/>
                    <a:pt x="1" y="72"/>
                    <a:pt x="1" y="213"/>
                  </a:cubicBezTo>
                  <a:lnTo>
                    <a:pt x="1" y="4779"/>
                  </a:lnTo>
                  <a:cubicBezTo>
                    <a:pt x="1" y="4921"/>
                    <a:pt x="108" y="4991"/>
                    <a:pt x="215" y="4991"/>
                  </a:cubicBezTo>
                  <a:cubicBezTo>
                    <a:pt x="322" y="4991"/>
                    <a:pt x="429" y="4921"/>
                    <a:pt x="429" y="4779"/>
                  </a:cubicBezTo>
                  <a:lnTo>
                    <a:pt x="429" y="213"/>
                  </a:lnTo>
                  <a:cubicBezTo>
                    <a:pt x="429" y="72"/>
                    <a:pt x="322" y="1"/>
                    <a:pt x="215"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52" name="Google Shape;2052;p70"/>
          <p:cNvGrpSpPr/>
          <p:nvPr/>
        </p:nvGrpSpPr>
        <p:grpSpPr>
          <a:xfrm>
            <a:off x="2802358" y="2876230"/>
            <a:ext cx="385620" cy="378025"/>
            <a:chOff x="2802358" y="2876230"/>
            <a:chExt cx="385620" cy="378025"/>
          </a:xfrm>
        </p:grpSpPr>
        <p:sp>
          <p:nvSpPr>
            <p:cNvPr id="2053" name="Google Shape;2053;p70"/>
            <p:cNvSpPr/>
            <p:nvPr/>
          </p:nvSpPr>
          <p:spPr>
            <a:xfrm>
              <a:off x="2802358" y="2876230"/>
              <a:ext cx="385620" cy="378025"/>
            </a:xfrm>
            <a:custGeom>
              <a:avLst/>
              <a:gdLst/>
              <a:ahLst/>
              <a:cxnLst/>
              <a:rect l="l" t="t" r="r" b="b"/>
              <a:pathLst>
                <a:path w="14977" h="14682" extrusionOk="0">
                  <a:moveTo>
                    <a:pt x="7943" y="426"/>
                  </a:moveTo>
                  <a:cubicBezTo>
                    <a:pt x="8328" y="426"/>
                    <a:pt x="8637" y="734"/>
                    <a:pt x="8637" y="1120"/>
                  </a:cubicBezTo>
                  <a:lnTo>
                    <a:pt x="8637" y="1137"/>
                  </a:lnTo>
                  <a:cubicBezTo>
                    <a:pt x="8628" y="1248"/>
                    <a:pt x="8697" y="1351"/>
                    <a:pt x="8791" y="1394"/>
                  </a:cubicBezTo>
                  <a:cubicBezTo>
                    <a:pt x="9468" y="1703"/>
                    <a:pt x="9253" y="2713"/>
                    <a:pt x="8508" y="2713"/>
                  </a:cubicBezTo>
                  <a:lnTo>
                    <a:pt x="8482" y="2713"/>
                  </a:lnTo>
                  <a:cubicBezTo>
                    <a:pt x="8354" y="2713"/>
                    <a:pt x="8243" y="2791"/>
                    <a:pt x="8208" y="2910"/>
                  </a:cubicBezTo>
                  <a:cubicBezTo>
                    <a:pt x="8097" y="3313"/>
                    <a:pt x="7746" y="3613"/>
                    <a:pt x="7326" y="3656"/>
                  </a:cubicBezTo>
                  <a:cubicBezTo>
                    <a:pt x="7046" y="3664"/>
                    <a:pt x="7060" y="4084"/>
                    <a:pt x="7343" y="4084"/>
                  </a:cubicBezTo>
                  <a:cubicBezTo>
                    <a:pt x="7346" y="4084"/>
                    <a:pt x="7349" y="4084"/>
                    <a:pt x="7352" y="4084"/>
                  </a:cubicBezTo>
                  <a:lnTo>
                    <a:pt x="7369" y="4084"/>
                  </a:lnTo>
                  <a:cubicBezTo>
                    <a:pt x="7917" y="4024"/>
                    <a:pt x="8388" y="3664"/>
                    <a:pt x="8585" y="3142"/>
                  </a:cubicBezTo>
                  <a:lnTo>
                    <a:pt x="8611" y="3142"/>
                  </a:lnTo>
                  <a:lnTo>
                    <a:pt x="8611" y="4632"/>
                  </a:lnTo>
                  <a:lnTo>
                    <a:pt x="6392" y="4632"/>
                  </a:lnTo>
                  <a:lnTo>
                    <a:pt x="6392" y="3810"/>
                  </a:lnTo>
                  <a:cubicBezTo>
                    <a:pt x="6420" y="3821"/>
                    <a:pt x="6446" y="3825"/>
                    <a:pt x="6472" y="3825"/>
                  </a:cubicBezTo>
                  <a:cubicBezTo>
                    <a:pt x="6650" y="3825"/>
                    <a:pt x="6756" y="3585"/>
                    <a:pt x="6606" y="3450"/>
                  </a:cubicBezTo>
                  <a:cubicBezTo>
                    <a:pt x="6538" y="3399"/>
                    <a:pt x="6478" y="3339"/>
                    <a:pt x="6426" y="3270"/>
                  </a:cubicBezTo>
                  <a:cubicBezTo>
                    <a:pt x="6383" y="3219"/>
                    <a:pt x="6323" y="3185"/>
                    <a:pt x="6255" y="3167"/>
                  </a:cubicBezTo>
                  <a:cubicBezTo>
                    <a:pt x="5767" y="3090"/>
                    <a:pt x="5407" y="2662"/>
                    <a:pt x="5407" y="2165"/>
                  </a:cubicBezTo>
                  <a:cubicBezTo>
                    <a:pt x="5407" y="2114"/>
                    <a:pt x="5415" y="2062"/>
                    <a:pt x="5424" y="2011"/>
                  </a:cubicBezTo>
                  <a:cubicBezTo>
                    <a:pt x="5439" y="1865"/>
                    <a:pt x="5324" y="1740"/>
                    <a:pt x="5183" y="1740"/>
                  </a:cubicBezTo>
                  <a:cubicBezTo>
                    <a:pt x="5167" y="1740"/>
                    <a:pt x="5150" y="1742"/>
                    <a:pt x="5133" y="1745"/>
                  </a:cubicBezTo>
                  <a:cubicBezTo>
                    <a:pt x="5108" y="1750"/>
                    <a:pt x="5083" y="1753"/>
                    <a:pt x="5058" y="1753"/>
                  </a:cubicBezTo>
                  <a:cubicBezTo>
                    <a:pt x="4953" y="1753"/>
                    <a:pt x="4849" y="1710"/>
                    <a:pt x="4773" y="1634"/>
                  </a:cubicBezTo>
                  <a:cubicBezTo>
                    <a:pt x="4696" y="1557"/>
                    <a:pt x="4661" y="1446"/>
                    <a:pt x="4670" y="1343"/>
                  </a:cubicBezTo>
                  <a:cubicBezTo>
                    <a:pt x="4679" y="1137"/>
                    <a:pt x="4850" y="983"/>
                    <a:pt x="5047" y="974"/>
                  </a:cubicBezTo>
                  <a:cubicBezTo>
                    <a:pt x="5218" y="974"/>
                    <a:pt x="5373" y="1086"/>
                    <a:pt x="5424" y="1248"/>
                  </a:cubicBezTo>
                  <a:cubicBezTo>
                    <a:pt x="5458" y="1350"/>
                    <a:pt x="5555" y="1411"/>
                    <a:pt x="5654" y="1411"/>
                  </a:cubicBezTo>
                  <a:cubicBezTo>
                    <a:pt x="5706" y="1411"/>
                    <a:pt x="5757" y="1395"/>
                    <a:pt x="5801" y="1360"/>
                  </a:cubicBezTo>
                  <a:cubicBezTo>
                    <a:pt x="5938" y="1257"/>
                    <a:pt x="6092" y="1188"/>
                    <a:pt x="6264" y="1163"/>
                  </a:cubicBezTo>
                  <a:cubicBezTo>
                    <a:pt x="6401" y="1137"/>
                    <a:pt x="6503" y="1000"/>
                    <a:pt x="6486" y="863"/>
                  </a:cubicBezTo>
                  <a:cubicBezTo>
                    <a:pt x="6478" y="820"/>
                    <a:pt x="6478" y="777"/>
                    <a:pt x="6486" y="734"/>
                  </a:cubicBezTo>
                  <a:cubicBezTo>
                    <a:pt x="6529" y="541"/>
                    <a:pt x="6697" y="428"/>
                    <a:pt x="6869" y="428"/>
                  </a:cubicBezTo>
                  <a:cubicBezTo>
                    <a:pt x="6971" y="428"/>
                    <a:pt x="7075" y="468"/>
                    <a:pt x="7155" y="555"/>
                  </a:cubicBezTo>
                  <a:cubicBezTo>
                    <a:pt x="7207" y="607"/>
                    <a:pt x="7279" y="636"/>
                    <a:pt x="7351" y="636"/>
                  </a:cubicBezTo>
                  <a:cubicBezTo>
                    <a:pt x="7408" y="636"/>
                    <a:pt x="7465" y="618"/>
                    <a:pt x="7514" y="580"/>
                  </a:cubicBezTo>
                  <a:cubicBezTo>
                    <a:pt x="7634" y="477"/>
                    <a:pt x="7788" y="426"/>
                    <a:pt x="7943" y="426"/>
                  </a:cubicBezTo>
                  <a:close/>
                  <a:moveTo>
                    <a:pt x="5587" y="5404"/>
                  </a:moveTo>
                  <a:lnTo>
                    <a:pt x="6932" y="7528"/>
                  </a:lnTo>
                  <a:cubicBezTo>
                    <a:pt x="7052" y="7708"/>
                    <a:pt x="7060" y="7939"/>
                    <a:pt x="6975" y="8136"/>
                  </a:cubicBezTo>
                  <a:lnTo>
                    <a:pt x="6426" y="9284"/>
                  </a:lnTo>
                  <a:cubicBezTo>
                    <a:pt x="6264" y="9610"/>
                    <a:pt x="6289" y="9996"/>
                    <a:pt x="6486" y="10304"/>
                  </a:cubicBezTo>
                  <a:lnTo>
                    <a:pt x="8217" y="13045"/>
                  </a:lnTo>
                  <a:lnTo>
                    <a:pt x="858" y="13045"/>
                  </a:lnTo>
                  <a:cubicBezTo>
                    <a:pt x="661" y="13045"/>
                    <a:pt x="541" y="12823"/>
                    <a:pt x="652" y="12660"/>
                  </a:cubicBezTo>
                  <a:lnTo>
                    <a:pt x="5587" y="5404"/>
                  </a:lnTo>
                  <a:close/>
                  <a:moveTo>
                    <a:pt x="8748" y="5052"/>
                  </a:moveTo>
                  <a:cubicBezTo>
                    <a:pt x="8996" y="5052"/>
                    <a:pt x="9228" y="5181"/>
                    <a:pt x="9365" y="5386"/>
                  </a:cubicBezTo>
                  <a:lnTo>
                    <a:pt x="14325" y="12668"/>
                  </a:lnTo>
                  <a:cubicBezTo>
                    <a:pt x="14368" y="12737"/>
                    <a:pt x="14377" y="12840"/>
                    <a:pt x="14334" y="12917"/>
                  </a:cubicBezTo>
                  <a:cubicBezTo>
                    <a:pt x="14291" y="12994"/>
                    <a:pt x="14205" y="13045"/>
                    <a:pt x="14120" y="13045"/>
                  </a:cubicBezTo>
                  <a:lnTo>
                    <a:pt x="10710" y="13045"/>
                  </a:lnTo>
                  <a:cubicBezTo>
                    <a:pt x="10650" y="12943"/>
                    <a:pt x="10479" y="12668"/>
                    <a:pt x="9990" y="11897"/>
                  </a:cubicBezTo>
                  <a:cubicBezTo>
                    <a:pt x="9965" y="11837"/>
                    <a:pt x="9915" y="11813"/>
                    <a:pt x="9860" y="11813"/>
                  </a:cubicBezTo>
                  <a:cubicBezTo>
                    <a:pt x="9711" y="11813"/>
                    <a:pt x="9518" y="11991"/>
                    <a:pt x="9630" y="12129"/>
                  </a:cubicBezTo>
                  <a:cubicBezTo>
                    <a:pt x="10230" y="13071"/>
                    <a:pt x="10359" y="13277"/>
                    <a:pt x="10376" y="13320"/>
                  </a:cubicBezTo>
                  <a:cubicBezTo>
                    <a:pt x="10556" y="13619"/>
                    <a:pt x="10453" y="14005"/>
                    <a:pt x="10153" y="14176"/>
                  </a:cubicBezTo>
                  <a:cubicBezTo>
                    <a:pt x="10050" y="14238"/>
                    <a:pt x="9937" y="14267"/>
                    <a:pt x="9827" y="14267"/>
                  </a:cubicBezTo>
                  <a:cubicBezTo>
                    <a:pt x="9614" y="14267"/>
                    <a:pt x="9409" y="14159"/>
                    <a:pt x="9296" y="13962"/>
                  </a:cubicBezTo>
                  <a:lnTo>
                    <a:pt x="6846" y="10081"/>
                  </a:lnTo>
                  <a:cubicBezTo>
                    <a:pt x="6726" y="9901"/>
                    <a:pt x="6718" y="9670"/>
                    <a:pt x="6812" y="9473"/>
                  </a:cubicBezTo>
                  <a:lnTo>
                    <a:pt x="7360" y="8325"/>
                  </a:lnTo>
                  <a:cubicBezTo>
                    <a:pt x="7514" y="7991"/>
                    <a:pt x="7489" y="7614"/>
                    <a:pt x="7292" y="7305"/>
                  </a:cubicBezTo>
                  <a:lnTo>
                    <a:pt x="5912" y="5129"/>
                  </a:lnTo>
                  <a:cubicBezTo>
                    <a:pt x="6015" y="5078"/>
                    <a:pt x="6126" y="5052"/>
                    <a:pt x="6229" y="5052"/>
                  </a:cubicBezTo>
                  <a:close/>
                  <a:moveTo>
                    <a:pt x="7945" y="1"/>
                  </a:moveTo>
                  <a:cubicBezTo>
                    <a:pt x="7748" y="1"/>
                    <a:pt x="7547" y="53"/>
                    <a:pt x="7360" y="169"/>
                  </a:cubicBezTo>
                  <a:cubicBezTo>
                    <a:pt x="7210" y="54"/>
                    <a:pt x="7038" y="1"/>
                    <a:pt x="6869" y="1"/>
                  </a:cubicBezTo>
                  <a:cubicBezTo>
                    <a:pt x="6509" y="1"/>
                    <a:pt x="6163" y="243"/>
                    <a:pt x="6075" y="640"/>
                  </a:cubicBezTo>
                  <a:cubicBezTo>
                    <a:pt x="6066" y="683"/>
                    <a:pt x="6058" y="726"/>
                    <a:pt x="6058" y="769"/>
                  </a:cubicBezTo>
                  <a:cubicBezTo>
                    <a:pt x="5938" y="794"/>
                    <a:pt x="5827" y="846"/>
                    <a:pt x="5724" y="906"/>
                  </a:cubicBezTo>
                  <a:cubicBezTo>
                    <a:pt x="5570" y="683"/>
                    <a:pt x="5321" y="555"/>
                    <a:pt x="5056" y="555"/>
                  </a:cubicBezTo>
                  <a:lnTo>
                    <a:pt x="5047" y="555"/>
                  </a:lnTo>
                  <a:cubicBezTo>
                    <a:pt x="4619" y="563"/>
                    <a:pt x="4267" y="897"/>
                    <a:pt x="4242" y="1317"/>
                  </a:cubicBezTo>
                  <a:cubicBezTo>
                    <a:pt x="4233" y="1540"/>
                    <a:pt x="4310" y="1762"/>
                    <a:pt x="4464" y="1925"/>
                  </a:cubicBezTo>
                  <a:cubicBezTo>
                    <a:pt x="4601" y="2062"/>
                    <a:pt x="4790" y="2157"/>
                    <a:pt x="4987" y="2174"/>
                  </a:cubicBezTo>
                  <a:cubicBezTo>
                    <a:pt x="4987" y="2791"/>
                    <a:pt x="5381" y="3339"/>
                    <a:pt x="5964" y="3536"/>
                  </a:cubicBezTo>
                  <a:lnTo>
                    <a:pt x="5964" y="4658"/>
                  </a:lnTo>
                  <a:cubicBezTo>
                    <a:pt x="5681" y="4727"/>
                    <a:pt x="5424" y="4898"/>
                    <a:pt x="5261" y="5147"/>
                  </a:cubicBezTo>
                  <a:lnTo>
                    <a:pt x="309" y="12429"/>
                  </a:lnTo>
                  <a:cubicBezTo>
                    <a:pt x="1" y="12874"/>
                    <a:pt x="318" y="13474"/>
                    <a:pt x="858" y="13474"/>
                  </a:cubicBezTo>
                  <a:lnTo>
                    <a:pt x="8482" y="13474"/>
                  </a:lnTo>
                  <a:lnTo>
                    <a:pt x="8936" y="14185"/>
                  </a:lnTo>
                  <a:cubicBezTo>
                    <a:pt x="9082" y="14425"/>
                    <a:pt x="9322" y="14596"/>
                    <a:pt x="9596" y="14656"/>
                  </a:cubicBezTo>
                  <a:cubicBezTo>
                    <a:pt x="9673" y="14673"/>
                    <a:pt x="9750" y="14682"/>
                    <a:pt x="9827" y="14682"/>
                  </a:cubicBezTo>
                  <a:cubicBezTo>
                    <a:pt x="10470" y="14673"/>
                    <a:pt x="10958" y="14108"/>
                    <a:pt x="10873" y="13474"/>
                  </a:cubicBezTo>
                  <a:lnTo>
                    <a:pt x="14120" y="13474"/>
                  </a:lnTo>
                  <a:cubicBezTo>
                    <a:pt x="14651" y="13474"/>
                    <a:pt x="14976" y="12874"/>
                    <a:pt x="14668" y="12429"/>
                  </a:cubicBezTo>
                  <a:lnTo>
                    <a:pt x="14668" y="12420"/>
                  </a:lnTo>
                  <a:lnTo>
                    <a:pt x="9716" y="5138"/>
                  </a:lnTo>
                  <a:cubicBezTo>
                    <a:pt x="9553" y="4907"/>
                    <a:pt x="9313" y="4735"/>
                    <a:pt x="9039" y="4667"/>
                  </a:cubicBezTo>
                  <a:lnTo>
                    <a:pt x="9039" y="3005"/>
                  </a:lnTo>
                  <a:cubicBezTo>
                    <a:pt x="9810" y="2593"/>
                    <a:pt x="9827" y="1488"/>
                    <a:pt x="9065" y="1051"/>
                  </a:cubicBezTo>
                  <a:cubicBezTo>
                    <a:pt x="9027" y="430"/>
                    <a:pt x="8505" y="1"/>
                    <a:pt x="7945"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 name="Google Shape;2054;p70"/>
            <p:cNvSpPr/>
            <p:nvPr/>
          </p:nvSpPr>
          <p:spPr>
            <a:xfrm>
              <a:off x="3002982" y="3019000"/>
              <a:ext cx="48045" cy="153301"/>
            </a:xfrm>
            <a:custGeom>
              <a:avLst/>
              <a:gdLst/>
              <a:ahLst/>
              <a:cxnLst/>
              <a:rect l="l" t="t" r="r" b="b"/>
              <a:pathLst>
                <a:path w="1866" h="5954" extrusionOk="0">
                  <a:moveTo>
                    <a:pt x="275" y="0"/>
                  </a:moveTo>
                  <a:cubicBezTo>
                    <a:pt x="135" y="0"/>
                    <a:pt x="0" y="146"/>
                    <a:pt x="74" y="304"/>
                  </a:cubicBezTo>
                  <a:lnTo>
                    <a:pt x="1059" y="1863"/>
                  </a:lnTo>
                  <a:cubicBezTo>
                    <a:pt x="1179" y="2043"/>
                    <a:pt x="1196" y="2274"/>
                    <a:pt x="1102" y="2463"/>
                  </a:cubicBezTo>
                  <a:lnTo>
                    <a:pt x="553" y="3619"/>
                  </a:lnTo>
                  <a:cubicBezTo>
                    <a:pt x="399" y="3954"/>
                    <a:pt x="416" y="4331"/>
                    <a:pt x="613" y="4639"/>
                  </a:cubicBezTo>
                  <a:cubicBezTo>
                    <a:pt x="613" y="4639"/>
                    <a:pt x="982" y="5213"/>
                    <a:pt x="1393" y="5873"/>
                  </a:cubicBezTo>
                  <a:cubicBezTo>
                    <a:pt x="1421" y="5930"/>
                    <a:pt x="1470" y="5954"/>
                    <a:pt x="1526" y="5954"/>
                  </a:cubicBezTo>
                  <a:cubicBezTo>
                    <a:pt x="1676" y="5954"/>
                    <a:pt x="1866" y="5779"/>
                    <a:pt x="1753" y="5641"/>
                  </a:cubicBezTo>
                  <a:cubicBezTo>
                    <a:pt x="1333" y="4990"/>
                    <a:pt x="973" y="4416"/>
                    <a:pt x="973" y="4416"/>
                  </a:cubicBezTo>
                  <a:cubicBezTo>
                    <a:pt x="853" y="4228"/>
                    <a:pt x="845" y="3996"/>
                    <a:pt x="930" y="3808"/>
                  </a:cubicBezTo>
                  <a:lnTo>
                    <a:pt x="1487" y="2651"/>
                  </a:lnTo>
                  <a:cubicBezTo>
                    <a:pt x="1641" y="2326"/>
                    <a:pt x="1616" y="1940"/>
                    <a:pt x="1419" y="1632"/>
                  </a:cubicBezTo>
                  <a:lnTo>
                    <a:pt x="433" y="81"/>
                  </a:lnTo>
                  <a:cubicBezTo>
                    <a:pt x="389" y="24"/>
                    <a:pt x="331" y="0"/>
                    <a:pt x="275"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 name="Google Shape;2055;p70"/>
            <p:cNvSpPr/>
            <p:nvPr/>
          </p:nvSpPr>
          <p:spPr>
            <a:xfrm>
              <a:off x="3037948" y="2952263"/>
              <a:ext cx="42149" cy="36047"/>
            </a:xfrm>
            <a:custGeom>
              <a:avLst/>
              <a:gdLst/>
              <a:ahLst/>
              <a:cxnLst/>
              <a:rect l="l" t="t" r="r" b="b"/>
              <a:pathLst>
                <a:path w="1637" h="1400" extrusionOk="0">
                  <a:moveTo>
                    <a:pt x="703" y="420"/>
                  </a:moveTo>
                  <a:cubicBezTo>
                    <a:pt x="857" y="420"/>
                    <a:pt x="977" y="549"/>
                    <a:pt x="977" y="703"/>
                  </a:cubicBezTo>
                  <a:cubicBezTo>
                    <a:pt x="977" y="865"/>
                    <a:pt x="845" y="976"/>
                    <a:pt x="703" y="976"/>
                  </a:cubicBezTo>
                  <a:cubicBezTo>
                    <a:pt x="635" y="976"/>
                    <a:pt x="565" y="950"/>
                    <a:pt x="506" y="891"/>
                  </a:cubicBezTo>
                  <a:cubicBezTo>
                    <a:pt x="335" y="720"/>
                    <a:pt x="455" y="420"/>
                    <a:pt x="703" y="420"/>
                  </a:cubicBezTo>
                  <a:close/>
                  <a:moveTo>
                    <a:pt x="703" y="0"/>
                  </a:moveTo>
                  <a:cubicBezTo>
                    <a:pt x="318" y="0"/>
                    <a:pt x="1" y="309"/>
                    <a:pt x="1" y="703"/>
                  </a:cubicBezTo>
                  <a:cubicBezTo>
                    <a:pt x="1" y="1120"/>
                    <a:pt x="345" y="1400"/>
                    <a:pt x="706" y="1400"/>
                  </a:cubicBezTo>
                  <a:cubicBezTo>
                    <a:pt x="879" y="1400"/>
                    <a:pt x="1056" y="1335"/>
                    <a:pt x="1200" y="1191"/>
                  </a:cubicBezTo>
                  <a:cubicBezTo>
                    <a:pt x="1637" y="754"/>
                    <a:pt x="1329" y="0"/>
                    <a:pt x="703"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 name="Google Shape;2056;p70"/>
            <p:cNvSpPr/>
            <p:nvPr/>
          </p:nvSpPr>
          <p:spPr>
            <a:xfrm>
              <a:off x="3077650" y="2938797"/>
              <a:ext cx="14805" cy="12694"/>
            </a:xfrm>
            <a:custGeom>
              <a:avLst/>
              <a:gdLst/>
              <a:ahLst/>
              <a:cxnLst/>
              <a:rect l="l" t="t" r="r" b="b"/>
              <a:pathLst>
                <a:path w="575" h="493" extrusionOk="0">
                  <a:moveTo>
                    <a:pt x="326" y="1"/>
                  </a:moveTo>
                  <a:cubicBezTo>
                    <a:pt x="112" y="1"/>
                    <a:pt x="1" y="266"/>
                    <a:pt x="155" y="421"/>
                  </a:cubicBezTo>
                  <a:cubicBezTo>
                    <a:pt x="205" y="470"/>
                    <a:pt x="266" y="492"/>
                    <a:pt x="326" y="492"/>
                  </a:cubicBezTo>
                  <a:cubicBezTo>
                    <a:pt x="453" y="492"/>
                    <a:pt x="575" y="394"/>
                    <a:pt x="575" y="249"/>
                  </a:cubicBezTo>
                  <a:cubicBezTo>
                    <a:pt x="575" y="112"/>
                    <a:pt x="463" y="1"/>
                    <a:pt x="326"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 name="Google Shape;2057;p70"/>
            <p:cNvSpPr/>
            <p:nvPr/>
          </p:nvSpPr>
          <p:spPr>
            <a:xfrm>
              <a:off x="2894354" y="2881663"/>
              <a:ext cx="14805" cy="12591"/>
            </a:xfrm>
            <a:custGeom>
              <a:avLst/>
              <a:gdLst/>
              <a:ahLst/>
              <a:cxnLst/>
              <a:rect l="l" t="t" r="r" b="b"/>
              <a:pathLst>
                <a:path w="575" h="489" extrusionOk="0">
                  <a:moveTo>
                    <a:pt x="326" y="1"/>
                  </a:moveTo>
                  <a:cubicBezTo>
                    <a:pt x="103" y="1"/>
                    <a:pt x="0" y="266"/>
                    <a:pt x="155" y="421"/>
                  </a:cubicBezTo>
                  <a:cubicBezTo>
                    <a:pt x="204" y="467"/>
                    <a:pt x="264" y="489"/>
                    <a:pt x="324" y="489"/>
                  </a:cubicBezTo>
                  <a:cubicBezTo>
                    <a:pt x="448" y="489"/>
                    <a:pt x="569" y="395"/>
                    <a:pt x="574" y="249"/>
                  </a:cubicBezTo>
                  <a:cubicBezTo>
                    <a:pt x="574" y="112"/>
                    <a:pt x="463" y="1"/>
                    <a:pt x="326"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 name="Google Shape;2058;p70"/>
            <p:cNvSpPr/>
            <p:nvPr/>
          </p:nvSpPr>
          <p:spPr>
            <a:xfrm>
              <a:off x="3052289" y="2916294"/>
              <a:ext cx="14805" cy="12513"/>
            </a:xfrm>
            <a:custGeom>
              <a:avLst/>
              <a:gdLst/>
              <a:ahLst/>
              <a:cxnLst/>
              <a:rect l="l" t="t" r="r" b="b"/>
              <a:pathLst>
                <a:path w="575" h="486" extrusionOk="0">
                  <a:moveTo>
                    <a:pt x="326" y="1"/>
                  </a:moveTo>
                  <a:cubicBezTo>
                    <a:pt x="112" y="1"/>
                    <a:pt x="1" y="258"/>
                    <a:pt x="155" y="412"/>
                  </a:cubicBezTo>
                  <a:cubicBezTo>
                    <a:pt x="205" y="463"/>
                    <a:pt x="268" y="486"/>
                    <a:pt x="330" y="486"/>
                  </a:cubicBezTo>
                  <a:cubicBezTo>
                    <a:pt x="455" y="486"/>
                    <a:pt x="575" y="390"/>
                    <a:pt x="575" y="241"/>
                  </a:cubicBezTo>
                  <a:cubicBezTo>
                    <a:pt x="575" y="112"/>
                    <a:pt x="463" y="1"/>
                    <a:pt x="326"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59" name="Google Shape;2059;p70"/>
          <p:cNvGrpSpPr/>
          <p:nvPr/>
        </p:nvGrpSpPr>
        <p:grpSpPr>
          <a:xfrm>
            <a:off x="6595969" y="1795299"/>
            <a:ext cx="376995" cy="212005"/>
            <a:chOff x="6595969" y="1795299"/>
            <a:chExt cx="376995" cy="212005"/>
          </a:xfrm>
        </p:grpSpPr>
        <p:sp>
          <p:nvSpPr>
            <p:cNvPr id="2060" name="Google Shape;2060;p70"/>
            <p:cNvSpPr/>
            <p:nvPr/>
          </p:nvSpPr>
          <p:spPr>
            <a:xfrm>
              <a:off x="6595969" y="1795299"/>
              <a:ext cx="376995" cy="212005"/>
            </a:xfrm>
            <a:custGeom>
              <a:avLst/>
              <a:gdLst/>
              <a:ahLst/>
              <a:cxnLst/>
              <a:rect l="l" t="t" r="r" b="b"/>
              <a:pathLst>
                <a:path w="14642" h="8234" extrusionOk="0">
                  <a:moveTo>
                    <a:pt x="1097" y="1"/>
                  </a:moveTo>
                  <a:cubicBezTo>
                    <a:pt x="497" y="1"/>
                    <a:pt x="0" y="489"/>
                    <a:pt x="0" y="1097"/>
                  </a:cubicBezTo>
                  <a:lnTo>
                    <a:pt x="0" y="7129"/>
                  </a:lnTo>
                  <a:cubicBezTo>
                    <a:pt x="0" y="7737"/>
                    <a:pt x="497" y="8225"/>
                    <a:pt x="1097" y="8225"/>
                  </a:cubicBezTo>
                  <a:lnTo>
                    <a:pt x="11378" y="8225"/>
                  </a:lnTo>
                  <a:cubicBezTo>
                    <a:pt x="11669" y="8225"/>
                    <a:pt x="11669" y="7797"/>
                    <a:pt x="11378" y="7797"/>
                  </a:cubicBezTo>
                  <a:lnTo>
                    <a:pt x="1097" y="7797"/>
                  </a:lnTo>
                  <a:cubicBezTo>
                    <a:pt x="729" y="7797"/>
                    <a:pt x="429" y="7497"/>
                    <a:pt x="429" y="7129"/>
                  </a:cubicBezTo>
                  <a:lnTo>
                    <a:pt x="429" y="1097"/>
                  </a:lnTo>
                  <a:cubicBezTo>
                    <a:pt x="429" y="729"/>
                    <a:pt x="729" y="429"/>
                    <a:pt x="1097" y="420"/>
                  </a:cubicBezTo>
                  <a:lnTo>
                    <a:pt x="13545" y="420"/>
                  </a:lnTo>
                  <a:cubicBezTo>
                    <a:pt x="13914" y="429"/>
                    <a:pt x="14213" y="729"/>
                    <a:pt x="14213" y="1097"/>
                  </a:cubicBezTo>
                  <a:lnTo>
                    <a:pt x="14213" y="7129"/>
                  </a:lnTo>
                  <a:cubicBezTo>
                    <a:pt x="14213" y="7497"/>
                    <a:pt x="13914" y="7797"/>
                    <a:pt x="13545" y="7805"/>
                  </a:cubicBezTo>
                  <a:lnTo>
                    <a:pt x="12260" y="7805"/>
                  </a:lnTo>
                  <a:cubicBezTo>
                    <a:pt x="11969" y="7805"/>
                    <a:pt x="11969" y="8234"/>
                    <a:pt x="12260" y="8234"/>
                  </a:cubicBezTo>
                  <a:lnTo>
                    <a:pt x="13545" y="8234"/>
                  </a:lnTo>
                  <a:cubicBezTo>
                    <a:pt x="14153" y="8225"/>
                    <a:pt x="14642" y="7737"/>
                    <a:pt x="14642" y="7129"/>
                  </a:cubicBezTo>
                  <a:lnTo>
                    <a:pt x="14642" y="1097"/>
                  </a:lnTo>
                  <a:cubicBezTo>
                    <a:pt x="14642" y="489"/>
                    <a:pt x="14153" y="1"/>
                    <a:pt x="13545"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 name="Google Shape;2061;p70"/>
            <p:cNvSpPr/>
            <p:nvPr/>
          </p:nvSpPr>
          <p:spPr>
            <a:xfrm>
              <a:off x="6790955" y="1821330"/>
              <a:ext cx="159506" cy="159737"/>
            </a:xfrm>
            <a:custGeom>
              <a:avLst/>
              <a:gdLst/>
              <a:ahLst/>
              <a:cxnLst/>
              <a:rect l="l" t="t" r="r" b="b"/>
              <a:pathLst>
                <a:path w="6195" h="6204" extrusionOk="0">
                  <a:moveTo>
                    <a:pt x="5604" y="429"/>
                  </a:moveTo>
                  <a:cubicBezTo>
                    <a:pt x="5689" y="429"/>
                    <a:pt x="5767" y="506"/>
                    <a:pt x="5767" y="600"/>
                  </a:cubicBezTo>
                  <a:lnTo>
                    <a:pt x="5767" y="5604"/>
                  </a:lnTo>
                  <a:cubicBezTo>
                    <a:pt x="5767" y="5698"/>
                    <a:pt x="5689" y="5775"/>
                    <a:pt x="5604" y="5775"/>
                  </a:cubicBezTo>
                  <a:lnTo>
                    <a:pt x="592" y="5775"/>
                  </a:lnTo>
                  <a:cubicBezTo>
                    <a:pt x="498" y="5775"/>
                    <a:pt x="421" y="5698"/>
                    <a:pt x="421" y="5604"/>
                  </a:cubicBezTo>
                  <a:lnTo>
                    <a:pt x="421" y="600"/>
                  </a:lnTo>
                  <a:cubicBezTo>
                    <a:pt x="421" y="506"/>
                    <a:pt x="498" y="429"/>
                    <a:pt x="592" y="429"/>
                  </a:cubicBezTo>
                  <a:close/>
                  <a:moveTo>
                    <a:pt x="592" y="1"/>
                  </a:moveTo>
                  <a:cubicBezTo>
                    <a:pt x="266" y="1"/>
                    <a:pt x="1" y="266"/>
                    <a:pt x="1" y="600"/>
                  </a:cubicBezTo>
                  <a:lnTo>
                    <a:pt x="1" y="5604"/>
                  </a:lnTo>
                  <a:cubicBezTo>
                    <a:pt x="1" y="5938"/>
                    <a:pt x="266" y="6203"/>
                    <a:pt x="592" y="6203"/>
                  </a:cubicBezTo>
                  <a:lnTo>
                    <a:pt x="5604" y="6203"/>
                  </a:lnTo>
                  <a:cubicBezTo>
                    <a:pt x="5929" y="6203"/>
                    <a:pt x="6195" y="5938"/>
                    <a:pt x="6195" y="5604"/>
                  </a:cubicBezTo>
                  <a:lnTo>
                    <a:pt x="6195" y="600"/>
                  </a:lnTo>
                  <a:cubicBezTo>
                    <a:pt x="6195" y="266"/>
                    <a:pt x="5929" y="1"/>
                    <a:pt x="5604"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 name="Google Shape;2062;p70"/>
            <p:cNvSpPr/>
            <p:nvPr/>
          </p:nvSpPr>
          <p:spPr>
            <a:xfrm>
              <a:off x="6618472" y="1821330"/>
              <a:ext cx="159712" cy="159737"/>
            </a:xfrm>
            <a:custGeom>
              <a:avLst/>
              <a:gdLst/>
              <a:ahLst/>
              <a:cxnLst/>
              <a:rect l="l" t="t" r="r" b="b"/>
              <a:pathLst>
                <a:path w="6203" h="6204" extrusionOk="0">
                  <a:moveTo>
                    <a:pt x="600" y="1"/>
                  </a:moveTo>
                  <a:cubicBezTo>
                    <a:pt x="274" y="1"/>
                    <a:pt x="0" y="266"/>
                    <a:pt x="0" y="600"/>
                  </a:cubicBezTo>
                  <a:lnTo>
                    <a:pt x="0" y="5604"/>
                  </a:lnTo>
                  <a:cubicBezTo>
                    <a:pt x="0" y="5938"/>
                    <a:pt x="274" y="6203"/>
                    <a:pt x="600" y="6203"/>
                  </a:cubicBezTo>
                  <a:lnTo>
                    <a:pt x="5612" y="6203"/>
                  </a:lnTo>
                  <a:cubicBezTo>
                    <a:pt x="5937" y="6203"/>
                    <a:pt x="6203" y="5938"/>
                    <a:pt x="6203" y="5604"/>
                  </a:cubicBezTo>
                  <a:lnTo>
                    <a:pt x="6203" y="2365"/>
                  </a:lnTo>
                  <a:cubicBezTo>
                    <a:pt x="6203" y="2219"/>
                    <a:pt x="6096" y="2147"/>
                    <a:pt x="5989" y="2147"/>
                  </a:cubicBezTo>
                  <a:cubicBezTo>
                    <a:pt x="5882" y="2147"/>
                    <a:pt x="5775" y="2219"/>
                    <a:pt x="5775" y="2365"/>
                  </a:cubicBezTo>
                  <a:lnTo>
                    <a:pt x="5775" y="5604"/>
                  </a:lnTo>
                  <a:cubicBezTo>
                    <a:pt x="5775" y="5698"/>
                    <a:pt x="5697" y="5775"/>
                    <a:pt x="5612" y="5775"/>
                  </a:cubicBezTo>
                  <a:lnTo>
                    <a:pt x="600" y="5775"/>
                  </a:lnTo>
                  <a:cubicBezTo>
                    <a:pt x="506" y="5775"/>
                    <a:pt x="429" y="5698"/>
                    <a:pt x="429" y="5604"/>
                  </a:cubicBezTo>
                  <a:lnTo>
                    <a:pt x="429" y="600"/>
                  </a:lnTo>
                  <a:cubicBezTo>
                    <a:pt x="429" y="506"/>
                    <a:pt x="506" y="429"/>
                    <a:pt x="600" y="429"/>
                  </a:cubicBezTo>
                  <a:lnTo>
                    <a:pt x="5603" y="429"/>
                  </a:lnTo>
                  <a:cubicBezTo>
                    <a:pt x="5697" y="429"/>
                    <a:pt x="5775" y="506"/>
                    <a:pt x="5775" y="600"/>
                  </a:cubicBezTo>
                  <a:lnTo>
                    <a:pt x="5775" y="1466"/>
                  </a:lnTo>
                  <a:cubicBezTo>
                    <a:pt x="5775" y="1607"/>
                    <a:pt x="5882" y="1678"/>
                    <a:pt x="5989" y="1678"/>
                  </a:cubicBezTo>
                  <a:cubicBezTo>
                    <a:pt x="6096" y="1678"/>
                    <a:pt x="6203" y="1607"/>
                    <a:pt x="6203" y="1466"/>
                  </a:cubicBezTo>
                  <a:lnTo>
                    <a:pt x="6203" y="600"/>
                  </a:lnTo>
                  <a:cubicBezTo>
                    <a:pt x="6203" y="266"/>
                    <a:pt x="5937" y="1"/>
                    <a:pt x="561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 name="Google Shape;2063;p70"/>
            <p:cNvSpPr/>
            <p:nvPr/>
          </p:nvSpPr>
          <p:spPr>
            <a:xfrm>
              <a:off x="6644503" y="1851197"/>
              <a:ext cx="107650" cy="100081"/>
            </a:xfrm>
            <a:custGeom>
              <a:avLst/>
              <a:gdLst/>
              <a:ahLst/>
              <a:cxnLst/>
              <a:rect l="l" t="t" r="r" b="b"/>
              <a:pathLst>
                <a:path w="4181" h="3887" extrusionOk="0">
                  <a:moveTo>
                    <a:pt x="2086" y="1"/>
                  </a:moveTo>
                  <a:cubicBezTo>
                    <a:pt x="1503" y="1"/>
                    <a:pt x="934" y="264"/>
                    <a:pt x="557" y="751"/>
                  </a:cubicBezTo>
                  <a:cubicBezTo>
                    <a:pt x="0" y="1471"/>
                    <a:pt x="9" y="2482"/>
                    <a:pt x="591" y="3176"/>
                  </a:cubicBezTo>
                  <a:cubicBezTo>
                    <a:pt x="640" y="3226"/>
                    <a:pt x="695" y="3247"/>
                    <a:pt x="749" y="3247"/>
                  </a:cubicBezTo>
                  <a:cubicBezTo>
                    <a:pt x="903" y="3247"/>
                    <a:pt x="1038" y="3069"/>
                    <a:pt x="917" y="2910"/>
                  </a:cubicBezTo>
                  <a:cubicBezTo>
                    <a:pt x="437" y="2319"/>
                    <a:pt x="463" y="1462"/>
                    <a:pt x="985" y="905"/>
                  </a:cubicBezTo>
                  <a:cubicBezTo>
                    <a:pt x="1281" y="590"/>
                    <a:pt x="1681" y="429"/>
                    <a:pt x="2085" y="429"/>
                  </a:cubicBezTo>
                  <a:cubicBezTo>
                    <a:pt x="2394" y="429"/>
                    <a:pt x="2705" y="523"/>
                    <a:pt x="2973" y="717"/>
                  </a:cubicBezTo>
                  <a:cubicBezTo>
                    <a:pt x="3598" y="1162"/>
                    <a:pt x="3787" y="1993"/>
                    <a:pt x="3418" y="2670"/>
                  </a:cubicBezTo>
                  <a:cubicBezTo>
                    <a:pt x="3150" y="3169"/>
                    <a:pt x="2632" y="3458"/>
                    <a:pt x="2092" y="3458"/>
                  </a:cubicBezTo>
                  <a:cubicBezTo>
                    <a:pt x="1908" y="3458"/>
                    <a:pt x="1722" y="3425"/>
                    <a:pt x="1542" y="3355"/>
                  </a:cubicBezTo>
                  <a:cubicBezTo>
                    <a:pt x="1516" y="3347"/>
                    <a:pt x="1491" y="3343"/>
                    <a:pt x="1467" y="3343"/>
                  </a:cubicBezTo>
                  <a:cubicBezTo>
                    <a:pt x="1260" y="3343"/>
                    <a:pt x="1165" y="3650"/>
                    <a:pt x="1388" y="3750"/>
                  </a:cubicBezTo>
                  <a:cubicBezTo>
                    <a:pt x="1611" y="3835"/>
                    <a:pt x="1851" y="3887"/>
                    <a:pt x="2091" y="3887"/>
                  </a:cubicBezTo>
                  <a:cubicBezTo>
                    <a:pt x="2999" y="3878"/>
                    <a:pt x="3787" y="3253"/>
                    <a:pt x="3984" y="2362"/>
                  </a:cubicBezTo>
                  <a:cubicBezTo>
                    <a:pt x="4181" y="1479"/>
                    <a:pt x="3735" y="571"/>
                    <a:pt x="2913" y="186"/>
                  </a:cubicBezTo>
                  <a:cubicBezTo>
                    <a:pt x="2647" y="61"/>
                    <a:pt x="2365" y="1"/>
                    <a:pt x="2086"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 name="Google Shape;2064;p70"/>
            <p:cNvSpPr/>
            <p:nvPr/>
          </p:nvSpPr>
          <p:spPr>
            <a:xfrm>
              <a:off x="6850303" y="1851120"/>
              <a:ext cx="40836" cy="100158"/>
            </a:xfrm>
            <a:custGeom>
              <a:avLst/>
              <a:gdLst/>
              <a:ahLst/>
              <a:cxnLst/>
              <a:rect l="l" t="t" r="r" b="b"/>
              <a:pathLst>
                <a:path w="1586" h="3890" extrusionOk="0">
                  <a:moveTo>
                    <a:pt x="1114" y="429"/>
                  </a:moveTo>
                  <a:cubicBezTo>
                    <a:pt x="1131" y="429"/>
                    <a:pt x="1157" y="454"/>
                    <a:pt x="1157" y="471"/>
                  </a:cubicBezTo>
                  <a:lnTo>
                    <a:pt x="1157" y="3418"/>
                  </a:lnTo>
                  <a:cubicBezTo>
                    <a:pt x="1157" y="3436"/>
                    <a:pt x="1131" y="3461"/>
                    <a:pt x="1114" y="3461"/>
                  </a:cubicBezTo>
                  <a:lnTo>
                    <a:pt x="472" y="3461"/>
                  </a:lnTo>
                  <a:cubicBezTo>
                    <a:pt x="446" y="3461"/>
                    <a:pt x="429" y="3436"/>
                    <a:pt x="429" y="3418"/>
                  </a:cubicBezTo>
                  <a:lnTo>
                    <a:pt x="429" y="471"/>
                  </a:lnTo>
                  <a:cubicBezTo>
                    <a:pt x="429" y="454"/>
                    <a:pt x="446" y="429"/>
                    <a:pt x="472" y="429"/>
                  </a:cubicBezTo>
                  <a:close/>
                  <a:moveTo>
                    <a:pt x="472" y="0"/>
                  </a:moveTo>
                  <a:cubicBezTo>
                    <a:pt x="206" y="0"/>
                    <a:pt x="0" y="214"/>
                    <a:pt x="0" y="471"/>
                  </a:cubicBezTo>
                  <a:lnTo>
                    <a:pt x="0" y="3418"/>
                  </a:lnTo>
                  <a:cubicBezTo>
                    <a:pt x="0" y="3675"/>
                    <a:pt x="206" y="3890"/>
                    <a:pt x="472" y="3890"/>
                  </a:cubicBezTo>
                  <a:lnTo>
                    <a:pt x="1114" y="3890"/>
                  </a:lnTo>
                  <a:cubicBezTo>
                    <a:pt x="1371" y="3890"/>
                    <a:pt x="1585" y="3675"/>
                    <a:pt x="1585" y="3418"/>
                  </a:cubicBezTo>
                  <a:lnTo>
                    <a:pt x="1585" y="471"/>
                  </a:lnTo>
                  <a:cubicBezTo>
                    <a:pt x="1585" y="214"/>
                    <a:pt x="1371" y="0"/>
                    <a:pt x="1114"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 name="Google Shape;2065;p70"/>
            <p:cNvSpPr/>
            <p:nvPr/>
          </p:nvSpPr>
          <p:spPr>
            <a:xfrm>
              <a:off x="6672284" y="1893912"/>
              <a:ext cx="17225" cy="14650"/>
            </a:xfrm>
            <a:custGeom>
              <a:avLst/>
              <a:gdLst/>
              <a:ahLst/>
              <a:cxnLst/>
              <a:rect l="l" t="t" r="r" b="b"/>
              <a:pathLst>
                <a:path w="669" h="569" extrusionOk="0">
                  <a:moveTo>
                    <a:pt x="386" y="0"/>
                  </a:moveTo>
                  <a:cubicBezTo>
                    <a:pt x="129" y="0"/>
                    <a:pt x="1" y="309"/>
                    <a:pt x="181" y="489"/>
                  </a:cubicBezTo>
                  <a:cubicBezTo>
                    <a:pt x="238" y="544"/>
                    <a:pt x="310" y="569"/>
                    <a:pt x="379" y="569"/>
                  </a:cubicBezTo>
                  <a:cubicBezTo>
                    <a:pt x="527" y="569"/>
                    <a:pt x="669" y="457"/>
                    <a:pt x="669" y="283"/>
                  </a:cubicBezTo>
                  <a:cubicBezTo>
                    <a:pt x="669" y="129"/>
                    <a:pt x="540" y="0"/>
                    <a:pt x="386"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 name="Google Shape;2066;p70"/>
            <p:cNvSpPr/>
            <p:nvPr/>
          </p:nvSpPr>
          <p:spPr>
            <a:xfrm>
              <a:off x="6705164" y="1893912"/>
              <a:ext cx="17225" cy="14650"/>
            </a:xfrm>
            <a:custGeom>
              <a:avLst/>
              <a:gdLst/>
              <a:ahLst/>
              <a:cxnLst/>
              <a:rect l="l" t="t" r="r" b="b"/>
              <a:pathLst>
                <a:path w="669" h="569" extrusionOk="0">
                  <a:moveTo>
                    <a:pt x="386" y="0"/>
                  </a:moveTo>
                  <a:cubicBezTo>
                    <a:pt x="129" y="0"/>
                    <a:pt x="0" y="309"/>
                    <a:pt x="180" y="489"/>
                  </a:cubicBezTo>
                  <a:cubicBezTo>
                    <a:pt x="238" y="544"/>
                    <a:pt x="309" y="569"/>
                    <a:pt x="379" y="569"/>
                  </a:cubicBezTo>
                  <a:cubicBezTo>
                    <a:pt x="526" y="569"/>
                    <a:pt x="668" y="457"/>
                    <a:pt x="668" y="283"/>
                  </a:cubicBezTo>
                  <a:cubicBezTo>
                    <a:pt x="668" y="129"/>
                    <a:pt x="540" y="0"/>
                    <a:pt x="386"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67" name="Google Shape;2067;p70"/>
          <p:cNvGrpSpPr/>
          <p:nvPr/>
        </p:nvGrpSpPr>
        <p:grpSpPr>
          <a:xfrm>
            <a:off x="5932224" y="1712649"/>
            <a:ext cx="424885" cy="377587"/>
            <a:chOff x="5932224" y="1712649"/>
            <a:chExt cx="424885" cy="377587"/>
          </a:xfrm>
        </p:grpSpPr>
        <p:sp>
          <p:nvSpPr>
            <p:cNvPr id="2068" name="Google Shape;2068;p70"/>
            <p:cNvSpPr/>
            <p:nvPr/>
          </p:nvSpPr>
          <p:spPr>
            <a:xfrm>
              <a:off x="6032408" y="1712649"/>
              <a:ext cx="324702" cy="377587"/>
            </a:xfrm>
            <a:custGeom>
              <a:avLst/>
              <a:gdLst/>
              <a:ahLst/>
              <a:cxnLst/>
              <a:rect l="l" t="t" r="r" b="b"/>
              <a:pathLst>
                <a:path w="12611" h="14665" extrusionOk="0">
                  <a:moveTo>
                    <a:pt x="4570" y="0"/>
                  </a:moveTo>
                  <a:cubicBezTo>
                    <a:pt x="3461" y="0"/>
                    <a:pt x="2342" y="252"/>
                    <a:pt x="1301" y="769"/>
                  </a:cubicBezTo>
                  <a:cubicBezTo>
                    <a:pt x="1080" y="880"/>
                    <a:pt x="1195" y="1180"/>
                    <a:pt x="1395" y="1180"/>
                  </a:cubicBezTo>
                  <a:cubicBezTo>
                    <a:pt x="1428" y="1180"/>
                    <a:pt x="1463" y="1173"/>
                    <a:pt x="1499" y="1155"/>
                  </a:cubicBezTo>
                  <a:cubicBezTo>
                    <a:pt x="2449" y="675"/>
                    <a:pt x="3503" y="426"/>
                    <a:pt x="4574" y="426"/>
                  </a:cubicBezTo>
                  <a:cubicBezTo>
                    <a:pt x="9286" y="426"/>
                    <a:pt x="12610" y="5035"/>
                    <a:pt x="11128" y="9499"/>
                  </a:cubicBezTo>
                  <a:cubicBezTo>
                    <a:pt x="10139" y="12484"/>
                    <a:pt x="7394" y="14236"/>
                    <a:pt x="4558" y="14236"/>
                  </a:cubicBezTo>
                  <a:cubicBezTo>
                    <a:pt x="3144" y="14236"/>
                    <a:pt x="1707" y="13800"/>
                    <a:pt x="453" y="12866"/>
                  </a:cubicBezTo>
                  <a:cubicBezTo>
                    <a:pt x="409" y="12833"/>
                    <a:pt x="364" y="12819"/>
                    <a:pt x="321" y="12819"/>
                  </a:cubicBezTo>
                  <a:cubicBezTo>
                    <a:pt x="139" y="12819"/>
                    <a:pt x="1" y="13070"/>
                    <a:pt x="188" y="13209"/>
                  </a:cubicBezTo>
                  <a:cubicBezTo>
                    <a:pt x="1480" y="14173"/>
                    <a:pt x="3023" y="14664"/>
                    <a:pt x="4575" y="14664"/>
                  </a:cubicBezTo>
                  <a:cubicBezTo>
                    <a:pt x="5697" y="14664"/>
                    <a:pt x="6824" y="14407"/>
                    <a:pt x="7864" y="13885"/>
                  </a:cubicBezTo>
                  <a:cubicBezTo>
                    <a:pt x="10340" y="12643"/>
                    <a:pt x="11908" y="10107"/>
                    <a:pt x="11908" y="7331"/>
                  </a:cubicBezTo>
                  <a:cubicBezTo>
                    <a:pt x="11916" y="5387"/>
                    <a:pt x="11145" y="3519"/>
                    <a:pt x="9766" y="2148"/>
                  </a:cubicBezTo>
                  <a:cubicBezTo>
                    <a:pt x="8353" y="741"/>
                    <a:pt x="6475" y="0"/>
                    <a:pt x="457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 name="Google Shape;2069;p70"/>
            <p:cNvSpPr/>
            <p:nvPr/>
          </p:nvSpPr>
          <p:spPr>
            <a:xfrm>
              <a:off x="5932224" y="1743289"/>
              <a:ext cx="124257" cy="296096"/>
            </a:xfrm>
            <a:custGeom>
              <a:avLst/>
              <a:gdLst/>
              <a:ahLst/>
              <a:cxnLst/>
              <a:rect l="l" t="t" r="r" b="b"/>
              <a:pathLst>
                <a:path w="4826" h="11500" extrusionOk="0">
                  <a:moveTo>
                    <a:pt x="4517" y="0"/>
                  </a:moveTo>
                  <a:cubicBezTo>
                    <a:pt x="4478" y="0"/>
                    <a:pt x="4437" y="13"/>
                    <a:pt x="4396" y="42"/>
                  </a:cubicBezTo>
                  <a:cubicBezTo>
                    <a:pt x="489" y="2646"/>
                    <a:pt x="1" y="8189"/>
                    <a:pt x="3385" y="11436"/>
                  </a:cubicBezTo>
                  <a:cubicBezTo>
                    <a:pt x="3431" y="11481"/>
                    <a:pt x="3483" y="11499"/>
                    <a:pt x="3532" y="11499"/>
                  </a:cubicBezTo>
                  <a:cubicBezTo>
                    <a:pt x="3700" y="11499"/>
                    <a:pt x="3844" y="11280"/>
                    <a:pt x="3685" y="11128"/>
                  </a:cubicBezTo>
                  <a:cubicBezTo>
                    <a:pt x="2322" y="9825"/>
                    <a:pt x="1551" y="8026"/>
                    <a:pt x="1560" y="6141"/>
                  </a:cubicBezTo>
                  <a:cubicBezTo>
                    <a:pt x="1560" y="3837"/>
                    <a:pt x="2717" y="1678"/>
                    <a:pt x="4636" y="401"/>
                  </a:cubicBezTo>
                  <a:cubicBezTo>
                    <a:pt x="4826" y="268"/>
                    <a:pt x="4697" y="0"/>
                    <a:pt x="4517"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 name="Google Shape;2070;p70"/>
            <p:cNvSpPr/>
            <p:nvPr/>
          </p:nvSpPr>
          <p:spPr>
            <a:xfrm>
              <a:off x="6030168" y="1768213"/>
              <a:ext cx="242438" cy="248129"/>
            </a:xfrm>
            <a:custGeom>
              <a:avLst/>
              <a:gdLst/>
              <a:ahLst/>
              <a:cxnLst/>
              <a:rect l="l" t="t" r="r" b="b"/>
              <a:pathLst>
                <a:path w="9416" h="9637" extrusionOk="0">
                  <a:moveTo>
                    <a:pt x="2793" y="6630"/>
                  </a:moveTo>
                  <a:cubicBezTo>
                    <a:pt x="2991" y="6767"/>
                    <a:pt x="3222" y="6853"/>
                    <a:pt x="3462" y="6887"/>
                  </a:cubicBezTo>
                  <a:lnTo>
                    <a:pt x="3462" y="7555"/>
                  </a:lnTo>
                  <a:lnTo>
                    <a:pt x="3136" y="7555"/>
                  </a:lnTo>
                  <a:cubicBezTo>
                    <a:pt x="2948" y="7547"/>
                    <a:pt x="2793" y="7392"/>
                    <a:pt x="2793" y="7204"/>
                  </a:cubicBezTo>
                  <a:lnTo>
                    <a:pt x="2793" y="6630"/>
                  </a:lnTo>
                  <a:close/>
                  <a:moveTo>
                    <a:pt x="4713" y="6536"/>
                  </a:moveTo>
                  <a:cubicBezTo>
                    <a:pt x="4927" y="6707"/>
                    <a:pt x="5175" y="6827"/>
                    <a:pt x="5449" y="6878"/>
                  </a:cubicBezTo>
                  <a:lnTo>
                    <a:pt x="5449" y="8446"/>
                  </a:lnTo>
                  <a:cubicBezTo>
                    <a:pt x="5449" y="8712"/>
                    <a:pt x="5526" y="8977"/>
                    <a:pt x="5681" y="9209"/>
                  </a:cubicBezTo>
                  <a:lnTo>
                    <a:pt x="3667" y="9209"/>
                  </a:lnTo>
                  <a:cubicBezTo>
                    <a:pt x="3813" y="8977"/>
                    <a:pt x="3890" y="8712"/>
                    <a:pt x="3890" y="8446"/>
                  </a:cubicBezTo>
                  <a:lnTo>
                    <a:pt x="3890" y="7983"/>
                  </a:lnTo>
                  <a:lnTo>
                    <a:pt x="4070" y="7983"/>
                  </a:lnTo>
                  <a:cubicBezTo>
                    <a:pt x="4353" y="7983"/>
                    <a:pt x="4353" y="7555"/>
                    <a:pt x="4070" y="7555"/>
                  </a:cubicBezTo>
                  <a:lnTo>
                    <a:pt x="3890" y="7555"/>
                  </a:lnTo>
                  <a:lnTo>
                    <a:pt x="3890" y="6887"/>
                  </a:lnTo>
                  <a:cubicBezTo>
                    <a:pt x="4190" y="6853"/>
                    <a:pt x="4481" y="6724"/>
                    <a:pt x="4713" y="6536"/>
                  </a:cubicBezTo>
                  <a:close/>
                  <a:moveTo>
                    <a:pt x="3673" y="0"/>
                  </a:moveTo>
                  <a:cubicBezTo>
                    <a:pt x="3566" y="0"/>
                    <a:pt x="3458" y="11"/>
                    <a:pt x="3350" y="33"/>
                  </a:cubicBezTo>
                  <a:cubicBezTo>
                    <a:pt x="2596" y="187"/>
                    <a:pt x="2057" y="856"/>
                    <a:pt x="2057" y="1627"/>
                  </a:cubicBezTo>
                  <a:lnTo>
                    <a:pt x="2057" y="1781"/>
                  </a:lnTo>
                  <a:cubicBezTo>
                    <a:pt x="1906" y="1737"/>
                    <a:pt x="1755" y="1716"/>
                    <a:pt x="1607" y="1716"/>
                  </a:cubicBezTo>
                  <a:cubicBezTo>
                    <a:pt x="749" y="1716"/>
                    <a:pt x="1" y="2418"/>
                    <a:pt x="1" y="3332"/>
                  </a:cubicBezTo>
                  <a:lnTo>
                    <a:pt x="1" y="5285"/>
                  </a:lnTo>
                  <a:cubicBezTo>
                    <a:pt x="1" y="6176"/>
                    <a:pt x="729" y="6904"/>
                    <a:pt x="1628" y="6904"/>
                  </a:cubicBezTo>
                  <a:cubicBezTo>
                    <a:pt x="1877" y="6904"/>
                    <a:pt x="2134" y="6844"/>
                    <a:pt x="2357" y="6724"/>
                  </a:cubicBezTo>
                  <a:lnTo>
                    <a:pt x="2357" y="7204"/>
                  </a:lnTo>
                  <a:cubicBezTo>
                    <a:pt x="2357" y="7632"/>
                    <a:pt x="2708" y="7983"/>
                    <a:pt x="3136" y="7983"/>
                  </a:cubicBezTo>
                  <a:lnTo>
                    <a:pt x="3462" y="7983"/>
                  </a:lnTo>
                  <a:lnTo>
                    <a:pt x="3462" y="8446"/>
                  </a:lnTo>
                  <a:cubicBezTo>
                    <a:pt x="3462" y="8729"/>
                    <a:pt x="3333" y="9003"/>
                    <a:pt x="3110" y="9183"/>
                  </a:cubicBezTo>
                  <a:cubicBezTo>
                    <a:pt x="2931" y="9337"/>
                    <a:pt x="3042" y="9637"/>
                    <a:pt x="3282" y="9637"/>
                  </a:cubicBezTo>
                  <a:lnTo>
                    <a:pt x="6066" y="9637"/>
                  </a:lnTo>
                  <a:cubicBezTo>
                    <a:pt x="6306" y="9637"/>
                    <a:pt x="6409" y="9337"/>
                    <a:pt x="6229" y="9183"/>
                  </a:cubicBezTo>
                  <a:cubicBezTo>
                    <a:pt x="6006" y="9003"/>
                    <a:pt x="5886" y="8729"/>
                    <a:pt x="5886" y="8446"/>
                  </a:cubicBezTo>
                  <a:lnTo>
                    <a:pt x="5886" y="6895"/>
                  </a:lnTo>
                  <a:cubicBezTo>
                    <a:pt x="6159" y="6652"/>
                    <a:pt x="6500" y="6530"/>
                    <a:pt x="6841" y="6530"/>
                  </a:cubicBezTo>
                  <a:cubicBezTo>
                    <a:pt x="7185" y="6530"/>
                    <a:pt x="7530" y="6655"/>
                    <a:pt x="7805" y="6904"/>
                  </a:cubicBezTo>
                  <a:cubicBezTo>
                    <a:pt x="8696" y="6904"/>
                    <a:pt x="9416" y="6176"/>
                    <a:pt x="9416" y="5285"/>
                  </a:cubicBezTo>
                  <a:lnTo>
                    <a:pt x="9416" y="4779"/>
                  </a:lnTo>
                  <a:cubicBezTo>
                    <a:pt x="9416" y="4638"/>
                    <a:pt x="9309" y="4567"/>
                    <a:pt x="9202" y="4567"/>
                  </a:cubicBezTo>
                  <a:cubicBezTo>
                    <a:pt x="9095" y="4567"/>
                    <a:pt x="8988" y="4638"/>
                    <a:pt x="8988" y="4779"/>
                  </a:cubicBezTo>
                  <a:lnTo>
                    <a:pt x="8988" y="5285"/>
                  </a:lnTo>
                  <a:cubicBezTo>
                    <a:pt x="8994" y="5993"/>
                    <a:pt x="8415" y="6479"/>
                    <a:pt x="7802" y="6479"/>
                  </a:cubicBezTo>
                  <a:cubicBezTo>
                    <a:pt x="7541" y="6479"/>
                    <a:pt x="7273" y="6390"/>
                    <a:pt x="7043" y="6193"/>
                  </a:cubicBezTo>
                  <a:cubicBezTo>
                    <a:pt x="6961" y="6129"/>
                    <a:pt x="6865" y="6097"/>
                    <a:pt x="6770" y="6097"/>
                  </a:cubicBezTo>
                  <a:cubicBezTo>
                    <a:pt x="6674" y="6097"/>
                    <a:pt x="6580" y="6129"/>
                    <a:pt x="6503" y="6193"/>
                  </a:cubicBezTo>
                  <a:cubicBezTo>
                    <a:pt x="6285" y="6377"/>
                    <a:pt x="6015" y="6469"/>
                    <a:pt x="5745" y="6469"/>
                  </a:cubicBezTo>
                  <a:cubicBezTo>
                    <a:pt x="5475" y="6469"/>
                    <a:pt x="5205" y="6377"/>
                    <a:pt x="4987" y="6193"/>
                  </a:cubicBezTo>
                  <a:cubicBezTo>
                    <a:pt x="4910" y="6129"/>
                    <a:pt x="4813" y="6097"/>
                    <a:pt x="4717" y="6097"/>
                  </a:cubicBezTo>
                  <a:cubicBezTo>
                    <a:pt x="4620" y="6097"/>
                    <a:pt x="4524" y="6129"/>
                    <a:pt x="4447" y="6193"/>
                  </a:cubicBezTo>
                  <a:cubicBezTo>
                    <a:pt x="4228" y="6377"/>
                    <a:pt x="3959" y="6469"/>
                    <a:pt x="3689" y="6469"/>
                  </a:cubicBezTo>
                  <a:cubicBezTo>
                    <a:pt x="3419" y="6469"/>
                    <a:pt x="3149" y="6377"/>
                    <a:pt x="2931" y="6193"/>
                  </a:cubicBezTo>
                  <a:cubicBezTo>
                    <a:pt x="2853" y="6129"/>
                    <a:pt x="2759" y="6097"/>
                    <a:pt x="2665" y="6097"/>
                  </a:cubicBezTo>
                  <a:cubicBezTo>
                    <a:pt x="2571" y="6097"/>
                    <a:pt x="2476" y="6129"/>
                    <a:pt x="2399" y="6193"/>
                  </a:cubicBezTo>
                  <a:cubicBezTo>
                    <a:pt x="2168" y="6384"/>
                    <a:pt x="1902" y="6470"/>
                    <a:pt x="1643" y="6470"/>
                  </a:cubicBezTo>
                  <a:cubicBezTo>
                    <a:pt x="1030" y="6470"/>
                    <a:pt x="452" y="5989"/>
                    <a:pt x="446" y="5285"/>
                  </a:cubicBezTo>
                  <a:lnTo>
                    <a:pt x="446" y="3340"/>
                  </a:lnTo>
                  <a:cubicBezTo>
                    <a:pt x="453" y="2662"/>
                    <a:pt x="1000" y="2152"/>
                    <a:pt x="1633" y="2152"/>
                  </a:cubicBezTo>
                  <a:cubicBezTo>
                    <a:pt x="1744" y="2152"/>
                    <a:pt x="1857" y="2167"/>
                    <a:pt x="1971" y="2201"/>
                  </a:cubicBezTo>
                  <a:cubicBezTo>
                    <a:pt x="2009" y="2212"/>
                    <a:pt x="2048" y="2217"/>
                    <a:pt x="2085" y="2217"/>
                  </a:cubicBezTo>
                  <a:cubicBezTo>
                    <a:pt x="2310" y="2217"/>
                    <a:pt x="2511" y="2031"/>
                    <a:pt x="2511" y="1789"/>
                  </a:cubicBezTo>
                  <a:lnTo>
                    <a:pt x="2511" y="1627"/>
                  </a:lnTo>
                  <a:cubicBezTo>
                    <a:pt x="2511" y="877"/>
                    <a:pt x="3106" y="444"/>
                    <a:pt x="3706" y="444"/>
                  </a:cubicBezTo>
                  <a:cubicBezTo>
                    <a:pt x="4140" y="444"/>
                    <a:pt x="4577" y="672"/>
                    <a:pt x="4790" y="1173"/>
                  </a:cubicBezTo>
                  <a:cubicBezTo>
                    <a:pt x="4856" y="1332"/>
                    <a:pt x="5015" y="1430"/>
                    <a:pt x="5183" y="1430"/>
                  </a:cubicBezTo>
                  <a:cubicBezTo>
                    <a:pt x="5232" y="1430"/>
                    <a:pt x="5281" y="1421"/>
                    <a:pt x="5329" y="1404"/>
                  </a:cubicBezTo>
                  <a:cubicBezTo>
                    <a:pt x="5468" y="1351"/>
                    <a:pt x="5611" y="1325"/>
                    <a:pt x="5752" y="1325"/>
                  </a:cubicBezTo>
                  <a:cubicBezTo>
                    <a:pt x="6201" y="1325"/>
                    <a:pt x="6626" y="1584"/>
                    <a:pt x="6829" y="2021"/>
                  </a:cubicBezTo>
                  <a:cubicBezTo>
                    <a:pt x="6894" y="2171"/>
                    <a:pt x="7049" y="2262"/>
                    <a:pt x="7211" y="2262"/>
                  </a:cubicBezTo>
                  <a:cubicBezTo>
                    <a:pt x="7261" y="2262"/>
                    <a:pt x="7311" y="2253"/>
                    <a:pt x="7360" y="2235"/>
                  </a:cubicBezTo>
                  <a:cubicBezTo>
                    <a:pt x="7508" y="2175"/>
                    <a:pt x="7660" y="2146"/>
                    <a:pt x="7807" y="2146"/>
                  </a:cubicBezTo>
                  <a:cubicBezTo>
                    <a:pt x="8432" y="2146"/>
                    <a:pt x="8988" y="2652"/>
                    <a:pt x="8988" y="3332"/>
                  </a:cubicBezTo>
                  <a:lnTo>
                    <a:pt x="8988" y="3871"/>
                  </a:lnTo>
                  <a:cubicBezTo>
                    <a:pt x="8988" y="4013"/>
                    <a:pt x="9095" y="4083"/>
                    <a:pt x="9202" y="4083"/>
                  </a:cubicBezTo>
                  <a:cubicBezTo>
                    <a:pt x="9309" y="4083"/>
                    <a:pt x="9416" y="4013"/>
                    <a:pt x="9416" y="3871"/>
                  </a:cubicBezTo>
                  <a:lnTo>
                    <a:pt x="9416" y="3332"/>
                  </a:lnTo>
                  <a:cubicBezTo>
                    <a:pt x="9416" y="2402"/>
                    <a:pt x="8653" y="1712"/>
                    <a:pt x="7795" y="1712"/>
                  </a:cubicBezTo>
                  <a:cubicBezTo>
                    <a:pt x="7601" y="1712"/>
                    <a:pt x="7402" y="1748"/>
                    <a:pt x="7206" y="1824"/>
                  </a:cubicBezTo>
                  <a:cubicBezTo>
                    <a:pt x="6938" y="1236"/>
                    <a:pt x="6357" y="887"/>
                    <a:pt x="5743" y="887"/>
                  </a:cubicBezTo>
                  <a:cubicBezTo>
                    <a:pt x="5551" y="887"/>
                    <a:pt x="5356" y="921"/>
                    <a:pt x="5167" y="993"/>
                  </a:cubicBezTo>
                  <a:cubicBezTo>
                    <a:pt x="4910" y="383"/>
                    <a:pt x="4313" y="0"/>
                    <a:pt x="3673"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71" name="Google Shape;2071;p70"/>
          <p:cNvGrpSpPr/>
          <p:nvPr/>
        </p:nvGrpSpPr>
        <p:grpSpPr>
          <a:xfrm>
            <a:off x="7248900" y="2876385"/>
            <a:ext cx="343909" cy="377664"/>
            <a:chOff x="7248900" y="2876385"/>
            <a:chExt cx="343909" cy="377664"/>
          </a:xfrm>
        </p:grpSpPr>
        <p:sp>
          <p:nvSpPr>
            <p:cNvPr id="2072" name="Google Shape;2072;p70"/>
            <p:cNvSpPr/>
            <p:nvPr/>
          </p:nvSpPr>
          <p:spPr>
            <a:xfrm>
              <a:off x="7248900" y="2876385"/>
              <a:ext cx="343909" cy="377664"/>
            </a:xfrm>
            <a:custGeom>
              <a:avLst/>
              <a:gdLst/>
              <a:ahLst/>
              <a:cxnLst/>
              <a:rect l="l" t="t" r="r" b="b"/>
              <a:pathLst>
                <a:path w="13357" h="14668" extrusionOk="0">
                  <a:moveTo>
                    <a:pt x="11335" y="1200"/>
                  </a:moveTo>
                  <a:lnTo>
                    <a:pt x="12843" y="2716"/>
                  </a:lnTo>
                  <a:cubicBezTo>
                    <a:pt x="12894" y="2767"/>
                    <a:pt x="12928" y="2845"/>
                    <a:pt x="12928" y="2922"/>
                  </a:cubicBezTo>
                  <a:lnTo>
                    <a:pt x="12406" y="2922"/>
                  </a:lnTo>
                  <a:cubicBezTo>
                    <a:pt x="12371" y="2862"/>
                    <a:pt x="12328" y="2810"/>
                    <a:pt x="12286" y="2767"/>
                  </a:cubicBezTo>
                  <a:lnTo>
                    <a:pt x="11026" y="1508"/>
                  </a:lnTo>
                  <a:lnTo>
                    <a:pt x="11335" y="1200"/>
                  </a:lnTo>
                  <a:close/>
                  <a:moveTo>
                    <a:pt x="11977" y="4292"/>
                  </a:moveTo>
                  <a:cubicBezTo>
                    <a:pt x="12029" y="4292"/>
                    <a:pt x="12063" y="4335"/>
                    <a:pt x="12063" y="4387"/>
                  </a:cubicBezTo>
                  <a:lnTo>
                    <a:pt x="12063" y="5500"/>
                  </a:lnTo>
                  <a:cubicBezTo>
                    <a:pt x="11917" y="5466"/>
                    <a:pt x="11806" y="5329"/>
                    <a:pt x="11797" y="5183"/>
                  </a:cubicBezTo>
                  <a:lnTo>
                    <a:pt x="11746" y="4292"/>
                  </a:lnTo>
                  <a:close/>
                  <a:moveTo>
                    <a:pt x="12928" y="3350"/>
                  </a:moveTo>
                  <a:lnTo>
                    <a:pt x="12928" y="6066"/>
                  </a:lnTo>
                  <a:lnTo>
                    <a:pt x="12500" y="6066"/>
                  </a:lnTo>
                  <a:lnTo>
                    <a:pt x="12500" y="4387"/>
                  </a:lnTo>
                  <a:cubicBezTo>
                    <a:pt x="12500" y="4095"/>
                    <a:pt x="12269" y="3864"/>
                    <a:pt x="11977" y="3864"/>
                  </a:cubicBezTo>
                  <a:lnTo>
                    <a:pt x="11506" y="3864"/>
                  </a:lnTo>
                  <a:lnTo>
                    <a:pt x="11480" y="3453"/>
                  </a:lnTo>
                  <a:cubicBezTo>
                    <a:pt x="11472" y="3427"/>
                    <a:pt x="11480" y="3401"/>
                    <a:pt x="11497" y="3384"/>
                  </a:cubicBezTo>
                  <a:cubicBezTo>
                    <a:pt x="11515" y="3359"/>
                    <a:pt x="11540" y="3350"/>
                    <a:pt x="11566" y="3350"/>
                  </a:cubicBezTo>
                  <a:close/>
                  <a:moveTo>
                    <a:pt x="9493" y="429"/>
                  </a:moveTo>
                  <a:cubicBezTo>
                    <a:pt x="9570" y="429"/>
                    <a:pt x="9638" y="497"/>
                    <a:pt x="9638" y="583"/>
                  </a:cubicBezTo>
                  <a:lnTo>
                    <a:pt x="9638" y="7214"/>
                  </a:lnTo>
                  <a:lnTo>
                    <a:pt x="1465" y="7214"/>
                  </a:lnTo>
                  <a:lnTo>
                    <a:pt x="1465" y="574"/>
                  </a:lnTo>
                  <a:cubicBezTo>
                    <a:pt x="1465" y="497"/>
                    <a:pt x="1534" y="429"/>
                    <a:pt x="1611" y="429"/>
                  </a:cubicBezTo>
                  <a:close/>
                  <a:moveTo>
                    <a:pt x="12920" y="6494"/>
                  </a:moveTo>
                  <a:lnTo>
                    <a:pt x="12920" y="10435"/>
                  </a:lnTo>
                  <a:cubicBezTo>
                    <a:pt x="12920" y="11009"/>
                    <a:pt x="12457" y="11480"/>
                    <a:pt x="11884" y="11497"/>
                  </a:cubicBezTo>
                  <a:lnTo>
                    <a:pt x="11884" y="11497"/>
                  </a:lnTo>
                  <a:cubicBezTo>
                    <a:pt x="11604" y="11495"/>
                    <a:pt x="11333" y="11384"/>
                    <a:pt x="11138" y="11189"/>
                  </a:cubicBezTo>
                  <a:cubicBezTo>
                    <a:pt x="10932" y="10983"/>
                    <a:pt x="10812" y="10709"/>
                    <a:pt x="10812" y="10418"/>
                  </a:cubicBezTo>
                  <a:lnTo>
                    <a:pt x="10812" y="9784"/>
                  </a:lnTo>
                  <a:cubicBezTo>
                    <a:pt x="10812" y="9441"/>
                    <a:pt x="10529" y="9158"/>
                    <a:pt x="10187" y="9158"/>
                  </a:cubicBezTo>
                  <a:lnTo>
                    <a:pt x="10067" y="9158"/>
                  </a:lnTo>
                  <a:lnTo>
                    <a:pt x="10067" y="8730"/>
                  </a:lnTo>
                  <a:lnTo>
                    <a:pt x="10187" y="8730"/>
                  </a:lnTo>
                  <a:cubicBezTo>
                    <a:pt x="10769" y="8730"/>
                    <a:pt x="11240" y="9210"/>
                    <a:pt x="11240" y="9792"/>
                  </a:cubicBezTo>
                  <a:lnTo>
                    <a:pt x="11240" y="10435"/>
                  </a:lnTo>
                  <a:cubicBezTo>
                    <a:pt x="11232" y="10769"/>
                    <a:pt x="11497" y="11052"/>
                    <a:pt x="11840" y="11078"/>
                  </a:cubicBezTo>
                  <a:lnTo>
                    <a:pt x="11866" y="11078"/>
                  </a:lnTo>
                  <a:cubicBezTo>
                    <a:pt x="12029" y="11078"/>
                    <a:pt x="12183" y="11009"/>
                    <a:pt x="12294" y="10898"/>
                  </a:cubicBezTo>
                  <a:cubicBezTo>
                    <a:pt x="12423" y="10786"/>
                    <a:pt x="12491" y="10615"/>
                    <a:pt x="12491" y="10444"/>
                  </a:cubicBezTo>
                  <a:lnTo>
                    <a:pt x="12491" y="6494"/>
                  </a:lnTo>
                  <a:close/>
                  <a:moveTo>
                    <a:pt x="9638" y="7642"/>
                  </a:moveTo>
                  <a:lnTo>
                    <a:pt x="9638" y="11943"/>
                  </a:lnTo>
                  <a:lnTo>
                    <a:pt x="3710" y="11943"/>
                  </a:lnTo>
                  <a:cubicBezTo>
                    <a:pt x="3427" y="11943"/>
                    <a:pt x="3427" y="12371"/>
                    <a:pt x="3710" y="12371"/>
                  </a:cubicBezTo>
                  <a:lnTo>
                    <a:pt x="9553" y="12371"/>
                  </a:lnTo>
                  <a:cubicBezTo>
                    <a:pt x="10170" y="12371"/>
                    <a:pt x="10666" y="12868"/>
                    <a:pt x="10675" y="13493"/>
                  </a:cubicBezTo>
                  <a:lnTo>
                    <a:pt x="10675" y="14205"/>
                  </a:lnTo>
                  <a:cubicBezTo>
                    <a:pt x="10675" y="14222"/>
                    <a:pt x="10658" y="14239"/>
                    <a:pt x="10641" y="14239"/>
                  </a:cubicBezTo>
                  <a:lnTo>
                    <a:pt x="463" y="14239"/>
                  </a:lnTo>
                  <a:cubicBezTo>
                    <a:pt x="446" y="14230"/>
                    <a:pt x="429" y="14222"/>
                    <a:pt x="429" y="14205"/>
                  </a:cubicBezTo>
                  <a:lnTo>
                    <a:pt x="429" y="13493"/>
                  </a:lnTo>
                  <a:cubicBezTo>
                    <a:pt x="437" y="12868"/>
                    <a:pt x="934" y="12371"/>
                    <a:pt x="1551" y="12371"/>
                  </a:cubicBezTo>
                  <a:lnTo>
                    <a:pt x="2853" y="12371"/>
                  </a:lnTo>
                  <a:cubicBezTo>
                    <a:pt x="3136" y="12371"/>
                    <a:pt x="3136" y="11943"/>
                    <a:pt x="2853" y="11943"/>
                  </a:cubicBezTo>
                  <a:lnTo>
                    <a:pt x="1465" y="11943"/>
                  </a:lnTo>
                  <a:lnTo>
                    <a:pt x="1465" y="7642"/>
                  </a:lnTo>
                  <a:close/>
                  <a:moveTo>
                    <a:pt x="1611" y="0"/>
                  </a:moveTo>
                  <a:cubicBezTo>
                    <a:pt x="1294" y="0"/>
                    <a:pt x="1037" y="257"/>
                    <a:pt x="1037" y="574"/>
                  </a:cubicBezTo>
                  <a:lnTo>
                    <a:pt x="1037" y="12028"/>
                  </a:lnTo>
                  <a:cubicBezTo>
                    <a:pt x="412" y="12251"/>
                    <a:pt x="0" y="12834"/>
                    <a:pt x="0" y="13493"/>
                  </a:cubicBezTo>
                  <a:lnTo>
                    <a:pt x="0" y="14205"/>
                  </a:lnTo>
                  <a:cubicBezTo>
                    <a:pt x="0" y="14462"/>
                    <a:pt x="206" y="14667"/>
                    <a:pt x="463" y="14667"/>
                  </a:cubicBezTo>
                  <a:lnTo>
                    <a:pt x="10641" y="14667"/>
                  </a:lnTo>
                  <a:cubicBezTo>
                    <a:pt x="10889" y="14667"/>
                    <a:pt x="11095" y="14462"/>
                    <a:pt x="11095" y="14205"/>
                  </a:cubicBezTo>
                  <a:lnTo>
                    <a:pt x="11095" y="13493"/>
                  </a:lnTo>
                  <a:cubicBezTo>
                    <a:pt x="11095" y="12834"/>
                    <a:pt x="10684" y="12251"/>
                    <a:pt x="10067" y="12028"/>
                  </a:cubicBezTo>
                  <a:lnTo>
                    <a:pt x="10067" y="9587"/>
                  </a:lnTo>
                  <a:lnTo>
                    <a:pt x="10178" y="9587"/>
                  </a:lnTo>
                  <a:cubicBezTo>
                    <a:pt x="10289" y="9587"/>
                    <a:pt x="10375" y="9681"/>
                    <a:pt x="10375" y="9784"/>
                  </a:cubicBezTo>
                  <a:lnTo>
                    <a:pt x="10375" y="10418"/>
                  </a:lnTo>
                  <a:cubicBezTo>
                    <a:pt x="10384" y="10821"/>
                    <a:pt x="10547" y="11215"/>
                    <a:pt x="10838" y="11497"/>
                  </a:cubicBezTo>
                  <a:cubicBezTo>
                    <a:pt x="11112" y="11771"/>
                    <a:pt x="11480" y="11926"/>
                    <a:pt x="11866" y="11926"/>
                  </a:cubicBezTo>
                  <a:lnTo>
                    <a:pt x="11892" y="11926"/>
                  </a:lnTo>
                  <a:cubicBezTo>
                    <a:pt x="12705" y="11909"/>
                    <a:pt x="13348" y="11249"/>
                    <a:pt x="13357" y="10435"/>
                  </a:cubicBezTo>
                  <a:lnTo>
                    <a:pt x="13357" y="3136"/>
                  </a:lnTo>
                  <a:lnTo>
                    <a:pt x="13357" y="2922"/>
                  </a:lnTo>
                  <a:cubicBezTo>
                    <a:pt x="13357" y="2725"/>
                    <a:pt x="13279" y="2545"/>
                    <a:pt x="13142" y="2408"/>
                  </a:cubicBezTo>
                  <a:lnTo>
                    <a:pt x="11617" y="883"/>
                  </a:lnTo>
                  <a:cubicBezTo>
                    <a:pt x="11536" y="801"/>
                    <a:pt x="11431" y="761"/>
                    <a:pt x="11326" y="761"/>
                  </a:cubicBezTo>
                  <a:cubicBezTo>
                    <a:pt x="11221" y="761"/>
                    <a:pt x="11116" y="801"/>
                    <a:pt x="11035" y="883"/>
                  </a:cubicBezTo>
                  <a:lnTo>
                    <a:pt x="10709" y="1217"/>
                  </a:lnTo>
                  <a:cubicBezTo>
                    <a:pt x="10547" y="1380"/>
                    <a:pt x="10547" y="1637"/>
                    <a:pt x="10709" y="1799"/>
                  </a:cubicBezTo>
                  <a:lnTo>
                    <a:pt x="11832" y="2922"/>
                  </a:lnTo>
                  <a:lnTo>
                    <a:pt x="11557" y="2922"/>
                  </a:lnTo>
                  <a:cubicBezTo>
                    <a:pt x="11258" y="2922"/>
                    <a:pt x="11018" y="3179"/>
                    <a:pt x="11043" y="3478"/>
                  </a:cubicBezTo>
                  <a:lnTo>
                    <a:pt x="11086" y="4095"/>
                  </a:lnTo>
                  <a:cubicBezTo>
                    <a:pt x="11095" y="4207"/>
                    <a:pt x="11189" y="4292"/>
                    <a:pt x="11300" y="4292"/>
                  </a:cubicBezTo>
                  <a:lnTo>
                    <a:pt x="11309" y="4292"/>
                  </a:lnTo>
                  <a:lnTo>
                    <a:pt x="11369" y="5209"/>
                  </a:lnTo>
                  <a:cubicBezTo>
                    <a:pt x="11395" y="5586"/>
                    <a:pt x="11686" y="5894"/>
                    <a:pt x="12063" y="5937"/>
                  </a:cubicBezTo>
                  <a:lnTo>
                    <a:pt x="12063" y="10435"/>
                  </a:lnTo>
                  <a:cubicBezTo>
                    <a:pt x="12063" y="10549"/>
                    <a:pt x="11977" y="10633"/>
                    <a:pt x="11873" y="10633"/>
                  </a:cubicBezTo>
                  <a:cubicBezTo>
                    <a:pt x="11868" y="10633"/>
                    <a:pt x="11862" y="10632"/>
                    <a:pt x="11857" y="10632"/>
                  </a:cubicBezTo>
                  <a:cubicBezTo>
                    <a:pt x="11746" y="10623"/>
                    <a:pt x="11669" y="10538"/>
                    <a:pt x="11669" y="10426"/>
                  </a:cubicBezTo>
                  <a:lnTo>
                    <a:pt x="11669" y="9792"/>
                  </a:lnTo>
                  <a:cubicBezTo>
                    <a:pt x="11669" y="8970"/>
                    <a:pt x="11001" y="8302"/>
                    <a:pt x="10178" y="8302"/>
                  </a:cubicBezTo>
                  <a:lnTo>
                    <a:pt x="10067" y="8302"/>
                  </a:lnTo>
                  <a:lnTo>
                    <a:pt x="10067" y="574"/>
                  </a:lnTo>
                  <a:cubicBezTo>
                    <a:pt x="10067" y="257"/>
                    <a:pt x="9810" y="0"/>
                    <a:pt x="9484"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 name="Google Shape;2073;p70"/>
            <p:cNvSpPr/>
            <p:nvPr/>
          </p:nvSpPr>
          <p:spPr>
            <a:xfrm>
              <a:off x="7301837" y="2913667"/>
              <a:ext cx="180027" cy="136101"/>
            </a:xfrm>
            <a:custGeom>
              <a:avLst/>
              <a:gdLst/>
              <a:ahLst/>
              <a:cxnLst/>
              <a:rect l="l" t="t" r="r" b="b"/>
              <a:pathLst>
                <a:path w="6992" h="5286" extrusionOk="0">
                  <a:moveTo>
                    <a:pt x="583" y="0"/>
                  </a:moveTo>
                  <a:cubicBezTo>
                    <a:pt x="257" y="0"/>
                    <a:pt x="0" y="257"/>
                    <a:pt x="0" y="583"/>
                  </a:cubicBezTo>
                  <a:lnTo>
                    <a:pt x="0" y="4712"/>
                  </a:lnTo>
                  <a:cubicBezTo>
                    <a:pt x="0" y="5029"/>
                    <a:pt x="257" y="5286"/>
                    <a:pt x="583" y="5286"/>
                  </a:cubicBezTo>
                  <a:lnTo>
                    <a:pt x="6409" y="5286"/>
                  </a:lnTo>
                  <a:cubicBezTo>
                    <a:pt x="6726" y="5286"/>
                    <a:pt x="6991" y="5020"/>
                    <a:pt x="6991" y="4703"/>
                  </a:cubicBezTo>
                  <a:lnTo>
                    <a:pt x="6991" y="2048"/>
                  </a:lnTo>
                  <a:cubicBezTo>
                    <a:pt x="6991" y="1906"/>
                    <a:pt x="6884" y="1836"/>
                    <a:pt x="6777" y="1836"/>
                  </a:cubicBezTo>
                  <a:cubicBezTo>
                    <a:pt x="6670" y="1836"/>
                    <a:pt x="6563" y="1906"/>
                    <a:pt x="6563" y="2048"/>
                  </a:cubicBezTo>
                  <a:lnTo>
                    <a:pt x="6563" y="4703"/>
                  </a:lnTo>
                  <a:cubicBezTo>
                    <a:pt x="6563" y="4789"/>
                    <a:pt x="6494" y="4858"/>
                    <a:pt x="6409" y="4858"/>
                  </a:cubicBezTo>
                  <a:lnTo>
                    <a:pt x="583" y="4858"/>
                  </a:lnTo>
                  <a:cubicBezTo>
                    <a:pt x="497" y="4858"/>
                    <a:pt x="429" y="4789"/>
                    <a:pt x="429" y="4703"/>
                  </a:cubicBezTo>
                  <a:lnTo>
                    <a:pt x="429" y="583"/>
                  </a:lnTo>
                  <a:cubicBezTo>
                    <a:pt x="429" y="497"/>
                    <a:pt x="497" y="428"/>
                    <a:pt x="583" y="428"/>
                  </a:cubicBezTo>
                  <a:lnTo>
                    <a:pt x="6409" y="428"/>
                  </a:lnTo>
                  <a:cubicBezTo>
                    <a:pt x="6494" y="428"/>
                    <a:pt x="6563" y="497"/>
                    <a:pt x="6563" y="583"/>
                  </a:cubicBezTo>
                  <a:lnTo>
                    <a:pt x="6563" y="1165"/>
                  </a:lnTo>
                  <a:cubicBezTo>
                    <a:pt x="6563" y="1307"/>
                    <a:pt x="6670" y="1377"/>
                    <a:pt x="6777" y="1377"/>
                  </a:cubicBezTo>
                  <a:cubicBezTo>
                    <a:pt x="6884" y="1377"/>
                    <a:pt x="6991" y="1307"/>
                    <a:pt x="6991" y="1165"/>
                  </a:cubicBezTo>
                  <a:lnTo>
                    <a:pt x="6991" y="583"/>
                  </a:lnTo>
                  <a:cubicBezTo>
                    <a:pt x="6991" y="257"/>
                    <a:pt x="6726" y="0"/>
                    <a:pt x="6409"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 name="Google Shape;2074;p70"/>
            <p:cNvSpPr/>
            <p:nvPr/>
          </p:nvSpPr>
          <p:spPr>
            <a:xfrm>
              <a:off x="7332270" y="2948195"/>
              <a:ext cx="121348" cy="74230"/>
            </a:xfrm>
            <a:custGeom>
              <a:avLst/>
              <a:gdLst/>
              <a:ahLst/>
              <a:cxnLst/>
              <a:rect l="l" t="t" r="r" b="b"/>
              <a:pathLst>
                <a:path w="4713" h="2883" extrusionOk="0">
                  <a:moveTo>
                    <a:pt x="1227" y="0"/>
                  </a:moveTo>
                  <a:cubicBezTo>
                    <a:pt x="1076" y="0"/>
                    <a:pt x="930" y="165"/>
                    <a:pt x="1037" y="338"/>
                  </a:cubicBezTo>
                  <a:lnTo>
                    <a:pt x="1311" y="767"/>
                  </a:lnTo>
                  <a:cubicBezTo>
                    <a:pt x="643" y="1092"/>
                    <a:pt x="172" y="1709"/>
                    <a:pt x="26" y="2429"/>
                  </a:cubicBezTo>
                  <a:cubicBezTo>
                    <a:pt x="1" y="2540"/>
                    <a:pt x="35" y="2660"/>
                    <a:pt x="103" y="2746"/>
                  </a:cubicBezTo>
                  <a:cubicBezTo>
                    <a:pt x="172" y="2831"/>
                    <a:pt x="283" y="2883"/>
                    <a:pt x="403" y="2883"/>
                  </a:cubicBezTo>
                  <a:lnTo>
                    <a:pt x="2699" y="2883"/>
                  </a:lnTo>
                  <a:cubicBezTo>
                    <a:pt x="2982" y="2883"/>
                    <a:pt x="2982" y="2454"/>
                    <a:pt x="2699" y="2454"/>
                  </a:cubicBezTo>
                  <a:lnTo>
                    <a:pt x="463" y="2454"/>
                  </a:lnTo>
                  <a:cubicBezTo>
                    <a:pt x="600" y="1872"/>
                    <a:pt x="1003" y="1375"/>
                    <a:pt x="1551" y="1126"/>
                  </a:cubicBezTo>
                  <a:lnTo>
                    <a:pt x="2134" y="2043"/>
                  </a:lnTo>
                  <a:cubicBezTo>
                    <a:pt x="2180" y="2115"/>
                    <a:pt x="2244" y="2144"/>
                    <a:pt x="2308" y="2144"/>
                  </a:cubicBezTo>
                  <a:cubicBezTo>
                    <a:pt x="2457" y="2144"/>
                    <a:pt x="2602" y="1980"/>
                    <a:pt x="2494" y="1812"/>
                  </a:cubicBezTo>
                  <a:lnTo>
                    <a:pt x="1971" y="989"/>
                  </a:lnTo>
                  <a:cubicBezTo>
                    <a:pt x="2108" y="960"/>
                    <a:pt x="2245" y="946"/>
                    <a:pt x="2380" y="946"/>
                  </a:cubicBezTo>
                  <a:cubicBezTo>
                    <a:pt x="3264" y="946"/>
                    <a:pt x="4059" y="1555"/>
                    <a:pt x="4267" y="2454"/>
                  </a:cubicBezTo>
                  <a:lnTo>
                    <a:pt x="3565" y="2454"/>
                  </a:lnTo>
                  <a:cubicBezTo>
                    <a:pt x="3560" y="2454"/>
                    <a:pt x="3555" y="2454"/>
                    <a:pt x="3551" y="2454"/>
                  </a:cubicBezTo>
                  <a:cubicBezTo>
                    <a:pt x="3437" y="2454"/>
                    <a:pt x="3342" y="2553"/>
                    <a:pt x="3342" y="2668"/>
                  </a:cubicBezTo>
                  <a:cubicBezTo>
                    <a:pt x="3342" y="2780"/>
                    <a:pt x="3436" y="2883"/>
                    <a:pt x="3556" y="2883"/>
                  </a:cubicBezTo>
                  <a:lnTo>
                    <a:pt x="4319" y="2883"/>
                  </a:lnTo>
                  <a:cubicBezTo>
                    <a:pt x="4430" y="2883"/>
                    <a:pt x="4541" y="2831"/>
                    <a:pt x="4618" y="2737"/>
                  </a:cubicBezTo>
                  <a:cubicBezTo>
                    <a:pt x="4687" y="2651"/>
                    <a:pt x="4713" y="2531"/>
                    <a:pt x="4696" y="2420"/>
                  </a:cubicBezTo>
                  <a:cubicBezTo>
                    <a:pt x="4466" y="1286"/>
                    <a:pt x="3467" y="513"/>
                    <a:pt x="2369" y="513"/>
                  </a:cubicBezTo>
                  <a:cubicBezTo>
                    <a:pt x="2156" y="513"/>
                    <a:pt x="1939" y="543"/>
                    <a:pt x="1723" y="604"/>
                  </a:cubicBezTo>
                  <a:lnTo>
                    <a:pt x="1406" y="107"/>
                  </a:lnTo>
                  <a:cubicBezTo>
                    <a:pt x="1359" y="32"/>
                    <a:pt x="1292" y="0"/>
                    <a:pt x="1227"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75" name="Google Shape;2075;p70"/>
          <p:cNvSpPr/>
          <p:nvPr/>
        </p:nvSpPr>
        <p:spPr>
          <a:xfrm>
            <a:off x="2155607" y="1790845"/>
            <a:ext cx="377664" cy="220888"/>
          </a:xfrm>
          <a:custGeom>
            <a:avLst/>
            <a:gdLst/>
            <a:ahLst/>
            <a:cxnLst/>
            <a:rect l="l" t="t" r="r" b="b"/>
            <a:pathLst>
              <a:path w="14668" h="8579" extrusionOk="0">
                <a:moveTo>
                  <a:pt x="5047" y="465"/>
                </a:moveTo>
                <a:lnTo>
                  <a:pt x="5047" y="791"/>
                </a:lnTo>
                <a:lnTo>
                  <a:pt x="4524" y="979"/>
                </a:lnTo>
                <a:lnTo>
                  <a:pt x="4524" y="465"/>
                </a:lnTo>
                <a:close/>
                <a:moveTo>
                  <a:pt x="7309" y="431"/>
                </a:moveTo>
                <a:lnTo>
                  <a:pt x="11370" y="1887"/>
                </a:lnTo>
                <a:lnTo>
                  <a:pt x="11258" y="2187"/>
                </a:lnTo>
                <a:lnTo>
                  <a:pt x="7437" y="816"/>
                </a:lnTo>
                <a:cubicBezTo>
                  <a:pt x="7399" y="803"/>
                  <a:pt x="7356" y="797"/>
                  <a:pt x="7312" y="797"/>
                </a:cubicBezTo>
                <a:cubicBezTo>
                  <a:pt x="7268" y="797"/>
                  <a:pt x="7223" y="803"/>
                  <a:pt x="7180" y="816"/>
                </a:cubicBezTo>
                <a:lnTo>
                  <a:pt x="3368" y="2178"/>
                </a:lnTo>
                <a:lnTo>
                  <a:pt x="3256" y="1887"/>
                </a:lnTo>
                <a:lnTo>
                  <a:pt x="7309" y="431"/>
                </a:lnTo>
                <a:close/>
                <a:moveTo>
                  <a:pt x="7317" y="1219"/>
                </a:moveTo>
                <a:lnTo>
                  <a:pt x="10367" y="2315"/>
                </a:lnTo>
                <a:lnTo>
                  <a:pt x="10367" y="3266"/>
                </a:lnTo>
                <a:lnTo>
                  <a:pt x="10239" y="3249"/>
                </a:lnTo>
                <a:cubicBezTo>
                  <a:pt x="10087" y="3222"/>
                  <a:pt x="9934" y="3209"/>
                  <a:pt x="9781" y="3209"/>
                </a:cubicBezTo>
                <a:cubicBezTo>
                  <a:pt x="9449" y="3209"/>
                  <a:pt x="9116" y="3272"/>
                  <a:pt x="8799" y="3395"/>
                </a:cubicBezTo>
                <a:cubicBezTo>
                  <a:pt x="8714" y="3421"/>
                  <a:pt x="8628" y="3463"/>
                  <a:pt x="8551" y="3498"/>
                </a:cubicBezTo>
                <a:lnTo>
                  <a:pt x="8551" y="2778"/>
                </a:lnTo>
                <a:cubicBezTo>
                  <a:pt x="8551" y="2572"/>
                  <a:pt x="8388" y="2410"/>
                  <a:pt x="8183" y="2410"/>
                </a:cubicBezTo>
                <a:lnTo>
                  <a:pt x="6443" y="2410"/>
                </a:lnTo>
                <a:cubicBezTo>
                  <a:pt x="6238" y="2410"/>
                  <a:pt x="6075" y="2572"/>
                  <a:pt x="6075" y="2778"/>
                </a:cubicBezTo>
                <a:lnTo>
                  <a:pt x="6075" y="3455"/>
                </a:lnTo>
                <a:lnTo>
                  <a:pt x="6041" y="3438"/>
                </a:lnTo>
                <a:cubicBezTo>
                  <a:pt x="5686" y="3287"/>
                  <a:pt x="5308" y="3211"/>
                  <a:pt x="4929" y="3211"/>
                </a:cubicBezTo>
                <a:cubicBezTo>
                  <a:pt x="4704" y="3211"/>
                  <a:pt x="4479" y="3238"/>
                  <a:pt x="4259" y="3292"/>
                </a:cubicBezTo>
                <a:lnTo>
                  <a:pt x="4259" y="2315"/>
                </a:lnTo>
                <a:lnTo>
                  <a:pt x="7317" y="1219"/>
                </a:lnTo>
                <a:close/>
                <a:moveTo>
                  <a:pt x="8123" y="2838"/>
                </a:moveTo>
                <a:lnTo>
                  <a:pt x="8123" y="3669"/>
                </a:lnTo>
                <a:cubicBezTo>
                  <a:pt x="7870" y="3746"/>
                  <a:pt x="7610" y="3785"/>
                  <a:pt x="7351" y="3785"/>
                </a:cubicBezTo>
                <a:cubicBezTo>
                  <a:pt x="7064" y="3785"/>
                  <a:pt x="6778" y="3738"/>
                  <a:pt x="6503" y="3643"/>
                </a:cubicBezTo>
                <a:lnTo>
                  <a:pt x="6503" y="2838"/>
                </a:lnTo>
                <a:close/>
                <a:moveTo>
                  <a:pt x="429" y="3686"/>
                </a:moveTo>
                <a:cubicBezTo>
                  <a:pt x="686" y="3720"/>
                  <a:pt x="935" y="3798"/>
                  <a:pt x="1166" y="3909"/>
                </a:cubicBezTo>
                <a:lnTo>
                  <a:pt x="1157" y="3909"/>
                </a:lnTo>
                <a:cubicBezTo>
                  <a:pt x="1582" y="4115"/>
                  <a:pt x="2038" y="4217"/>
                  <a:pt x="2493" y="4217"/>
                </a:cubicBezTo>
                <a:cubicBezTo>
                  <a:pt x="2948" y="4217"/>
                  <a:pt x="3402" y="4115"/>
                  <a:pt x="3822" y="3909"/>
                </a:cubicBezTo>
                <a:lnTo>
                  <a:pt x="3822" y="4851"/>
                </a:lnTo>
                <a:lnTo>
                  <a:pt x="429" y="4851"/>
                </a:lnTo>
                <a:lnTo>
                  <a:pt x="429" y="3686"/>
                </a:lnTo>
                <a:close/>
                <a:moveTo>
                  <a:pt x="4918" y="3637"/>
                </a:moveTo>
                <a:cubicBezTo>
                  <a:pt x="5285" y="3637"/>
                  <a:pt x="5654" y="3724"/>
                  <a:pt x="5989" y="3892"/>
                </a:cubicBezTo>
                <a:cubicBezTo>
                  <a:pt x="6422" y="4110"/>
                  <a:pt x="6893" y="4220"/>
                  <a:pt x="7364" y="4220"/>
                </a:cubicBezTo>
                <a:cubicBezTo>
                  <a:pt x="7836" y="4220"/>
                  <a:pt x="8307" y="4110"/>
                  <a:pt x="8739" y="3892"/>
                </a:cubicBezTo>
                <a:cubicBezTo>
                  <a:pt x="8808" y="3858"/>
                  <a:pt x="8877" y="3823"/>
                  <a:pt x="8954" y="3798"/>
                </a:cubicBezTo>
                <a:cubicBezTo>
                  <a:pt x="9226" y="3691"/>
                  <a:pt x="9516" y="3637"/>
                  <a:pt x="9804" y="3637"/>
                </a:cubicBezTo>
                <a:cubicBezTo>
                  <a:pt x="9933" y="3637"/>
                  <a:pt x="10061" y="3648"/>
                  <a:pt x="10187" y="3669"/>
                </a:cubicBezTo>
                <a:cubicBezTo>
                  <a:pt x="10247" y="3678"/>
                  <a:pt x="10316" y="3695"/>
                  <a:pt x="10376" y="3712"/>
                </a:cubicBezTo>
                <a:lnTo>
                  <a:pt x="10376" y="4851"/>
                </a:lnTo>
                <a:lnTo>
                  <a:pt x="5235" y="4851"/>
                </a:lnTo>
                <a:cubicBezTo>
                  <a:pt x="4953" y="4851"/>
                  <a:pt x="4953" y="5280"/>
                  <a:pt x="5235" y="5280"/>
                </a:cubicBezTo>
                <a:lnTo>
                  <a:pt x="13571" y="5280"/>
                </a:lnTo>
                <a:cubicBezTo>
                  <a:pt x="13863" y="5280"/>
                  <a:pt x="13863" y="4851"/>
                  <a:pt x="13571" y="4851"/>
                </a:cubicBezTo>
                <a:lnTo>
                  <a:pt x="10796" y="4851"/>
                </a:lnTo>
                <a:lnTo>
                  <a:pt x="10796" y="3866"/>
                </a:lnTo>
                <a:lnTo>
                  <a:pt x="10856" y="3892"/>
                </a:lnTo>
                <a:cubicBezTo>
                  <a:pt x="11288" y="4110"/>
                  <a:pt x="11759" y="4220"/>
                  <a:pt x="12231" y="4220"/>
                </a:cubicBezTo>
                <a:cubicBezTo>
                  <a:pt x="12702" y="4220"/>
                  <a:pt x="13173" y="4110"/>
                  <a:pt x="13606" y="3892"/>
                </a:cubicBezTo>
                <a:cubicBezTo>
                  <a:pt x="13803" y="3789"/>
                  <a:pt x="14025" y="3712"/>
                  <a:pt x="14248" y="3678"/>
                </a:cubicBezTo>
                <a:lnTo>
                  <a:pt x="14248" y="5648"/>
                </a:lnTo>
                <a:lnTo>
                  <a:pt x="429" y="5640"/>
                </a:lnTo>
                <a:lnTo>
                  <a:pt x="429" y="5280"/>
                </a:lnTo>
                <a:lnTo>
                  <a:pt x="4362" y="5280"/>
                </a:lnTo>
                <a:cubicBezTo>
                  <a:pt x="4644" y="5280"/>
                  <a:pt x="4644" y="4851"/>
                  <a:pt x="4362" y="4851"/>
                </a:cubicBezTo>
                <a:lnTo>
                  <a:pt x="4250" y="4851"/>
                </a:lnTo>
                <a:lnTo>
                  <a:pt x="4250" y="3738"/>
                </a:lnTo>
                <a:lnTo>
                  <a:pt x="4336" y="3712"/>
                </a:lnTo>
                <a:cubicBezTo>
                  <a:pt x="4526" y="3661"/>
                  <a:pt x="4722" y="3637"/>
                  <a:pt x="4918" y="3637"/>
                </a:cubicBezTo>
                <a:close/>
                <a:moveTo>
                  <a:pt x="7312" y="0"/>
                </a:moveTo>
                <a:cubicBezTo>
                  <a:pt x="7268" y="0"/>
                  <a:pt x="7223" y="7"/>
                  <a:pt x="7180" y="19"/>
                </a:cubicBezTo>
                <a:lnTo>
                  <a:pt x="5467" y="636"/>
                </a:lnTo>
                <a:lnTo>
                  <a:pt x="5467" y="396"/>
                </a:lnTo>
                <a:cubicBezTo>
                  <a:pt x="5467" y="199"/>
                  <a:pt x="5313" y="37"/>
                  <a:pt x="5107" y="37"/>
                </a:cubicBezTo>
                <a:lnTo>
                  <a:pt x="4456" y="37"/>
                </a:lnTo>
                <a:cubicBezTo>
                  <a:pt x="4250" y="37"/>
                  <a:pt x="4087" y="199"/>
                  <a:pt x="4087" y="396"/>
                </a:cubicBezTo>
                <a:lnTo>
                  <a:pt x="4087" y="1133"/>
                </a:lnTo>
                <a:lnTo>
                  <a:pt x="3042" y="1502"/>
                </a:lnTo>
                <a:cubicBezTo>
                  <a:pt x="2862" y="1570"/>
                  <a:pt x="2760" y="1776"/>
                  <a:pt x="2828" y="1964"/>
                </a:cubicBezTo>
                <a:lnTo>
                  <a:pt x="2982" y="2393"/>
                </a:lnTo>
                <a:cubicBezTo>
                  <a:pt x="3036" y="2539"/>
                  <a:pt x="3172" y="2629"/>
                  <a:pt x="3319" y="2629"/>
                </a:cubicBezTo>
                <a:cubicBezTo>
                  <a:pt x="3361" y="2629"/>
                  <a:pt x="3403" y="2622"/>
                  <a:pt x="3445" y="2607"/>
                </a:cubicBezTo>
                <a:lnTo>
                  <a:pt x="3830" y="2470"/>
                </a:lnTo>
                <a:lnTo>
                  <a:pt x="3830" y="3438"/>
                </a:lnTo>
                <a:cubicBezTo>
                  <a:pt x="3779" y="3455"/>
                  <a:pt x="3728" y="3481"/>
                  <a:pt x="3676" y="3506"/>
                </a:cubicBezTo>
                <a:cubicBezTo>
                  <a:pt x="3306" y="3694"/>
                  <a:pt x="2900" y="3788"/>
                  <a:pt x="2494" y="3788"/>
                </a:cubicBezTo>
                <a:cubicBezTo>
                  <a:pt x="2103" y="3788"/>
                  <a:pt x="1712" y="3700"/>
                  <a:pt x="1355" y="3523"/>
                </a:cubicBezTo>
                <a:cubicBezTo>
                  <a:pt x="1003" y="3352"/>
                  <a:pt x="618" y="3249"/>
                  <a:pt x="232" y="3232"/>
                </a:cubicBezTo>
                <a:cubicBezTo>
                  <a:pt x="227" y="3232"/>
                  <a:pt x="221" y="3232"/>
                  <a:pt x="216" y="3232"/>
                </a:cubicBezTo>
                <a:cubicBezTo>
                  <a:pt x="95" y="3232"/>
                  <a:pt x="1" y="3323"/>
                  <a:pt x="1" y="3446"/>
                </a:cubicBezTo>
                <a:lnTo>
                  <a:pt x="1" y="8047"/>
                </a:lnTo>
                <a:cubicBezTo>
                  <a:pt x="1" y="8338"/>
                  <a:pt x="232" y="8578"/>
                  <a:pt x="532" y="8578"/>
                </a:cubicBezTo>
                <a:lnTo>
                  <a:pt x="10658" y="8578"/>
                </a:lnTo>
                <a:cubicBezTo>
                  <a:pt x="10941" y="8578"/>
                  <a:pt x="10941" y="8150"/>
                  <a:pt x="10658" y="8150"/>
                </a:cubicBezTo>
                <a:lnTo>
                  <a:pt x="532" y="8150"/>
                </a:lnTo>
                <a:cubicBezTo>
                  <a:pt x="472" y="8150"/>
                  <a:pt x="429" y="8107"/>
                  <a:pt x="429" y="8055"/>
                </a:cubicBezTo>
                <a:lnTo>
                  <a:pt x="429" y="6076"/>
                </a:lnTo>
                <a:lnTo>
                  <a:pt x="14240" y="6076"/>
                </a:lnTo>
                <a:lnTo>
                  <a:pt x="14240" y="8055"/>
                </a:lnTo>
                <a:cubicBezTo>
                  <a:pt x="14240" y="8107"/>
                  <a:pt x="14197" y="8150"/>
                  <a:pt x="14145" y="8150"/>
                </a:cubicBezTo>
                <a:lnTo>
                  <a:pt x="11515" y="8150"/>
                </a:lnTo>
                <a:cubicBezTo>
                  <a:pt x="11224" y="8150"/>
                  <a:pt x="11224" y="8578"/>
                  <a:pt x="11515" y="8578"/>
                </a:cubicBezTo>
                <a:lnTo>
                  <a:pt x="14145" y="8578"/>
                </a:lnTo>
                <a:cubicBezTo>
                  <a:pt x="14437" y="8578"/>
                  <a:pt x="14668" y="8347"/>
                  <a:pt x="14668" y="8055"/>
                </a:cubicBezTo>
                <a:lnTo>
                  <a:pt x="14668" y="3438"/>
                </a:lnTo>
                <a:cubicBezTo>
                  <a:pt x="14668" y="3378"/>
                  <a:pt x="14642" y="3318"/>
                  <a:pt x="14599" y="3284"/>
                </a:cubicBezTo>
                <a:cubicBezTo>
                  <a:pt x="14562" y="3246"/>
                  <a:pt x="14512" y="3222"/>
                  <a:pt x="14460" y="3222"/>
                </a:cubicBezTo>
                <a:cubicBezTo>
                  <a:pt x="14452" y="3222"/>
                  <a:pt x="14444" y="3222"/>
                  <a:pt x="14437" y="3224"/>
                </a:cubicBezTo>
                <a:cubicBezTo>
                  <a:pt x="14077" y="3249"/>
                  <a:pt x="13726" y="3344"/>
                  <a:pt x="13409" y="3506"/>
                </a:cubicBezTo>
                <a:cubicBezTo>
                  <a:pt x="13036" y="3695"/>
                  <a:pt x="12631" y="3789"/>
                  <a:pt x="12226" y="3789"/>
                </a:cubicBezTo>
                <a:cubicBezTo>
                  <a:pt x="11821" y="3789"/>
                  <a:pt x="11417" y="3695"/>
                  <a:pt x="11044" y="3506"/>
                </a:cubicBezTo>
                <a:cubicBezTo>
                  <a:pt x="10967" y="3463"/>
                  <a:pt x="10881" y="3429"/>
                  <a:pt x="10796" y="3403"/>
                </a:cubicBezTo>
                <a:lnTo>
                  <a:pt x="10796" y="2470"/>
                </a:lnTo>
                <a:lnTo>
                  <a:pt x="11181" y="2607"/>
                </a:lnTo>
                <a:cubicBezTo>
                  <a:pt x="11223" y="2622"/>
                  <a:pt x="11265" y="2629"/>
                  <a:pt x="11306" y="2629"/>
                </a:cubicBezTo>
                <a:cubicBezTo>
                  <a:pt x="11451" y="2629"/>
                  <a:pt x="11584" y="2539"/>
                  <a:pt x="11644" y="2393"/>
                </a:cubicBezTo>
                <a:lnTo>
                  <a:pt x="11798" y="1964"/>
                </a:lnTo>
                <a:cubicBezTo>
                  <a:pt x="11858" y="1784"/>
                  <a:pt x="11764" y="1579"/>
                  <a:pt x="11584" y="1510"/>
                </a:cubicBezTo>
                <a:lnTo>
                  <a:pt x="7437" y="19"/>
                </a:lnTo>
                <a:cubicBezTo>
                  <a:pt x="7399" y="7"/>
                  <a:pt x="7356" y="0"/>
                  <a:pt x="731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076" name="Google Shape;2076;p70"/>
          <p:cNvGrpSpPr/>
          <p:nvPr/>
        </p:nvGrpSpPr>
        <p:grpSpPr>
          <a:xfrm>
            <a:off x="3459717" y="3472620"/>
            <a:ext cx="313476" cy="377870"/>
            <a:chOff x="3459717" y="3472620"/>
            <a:chExt cx="313476" cy="377870"/>
          </a:xfrm>
        </p:grpSpPr>
        <p:sp>
          <p:nvSpPr>
            <p:cNvPr id="2077" name="Google Shape;2077;p70"/>
            <p:cNvSpPr/>
            <p:nvPr/>
          </p:nvSpPr>
          <p:spPr>
            <a:xfrm>
              <a:off x="3459717" y="3472620"/>
              <a:ext cx="313476" cy="377870"/>
            </a:xfrm>
            <a:custGeom>
              <a:avLst/>
              <a:gdLst/>
              <a:ahLst/>
              <a:cxnLst/>
              <a:rect l="l" t="t" r="r" b="b"/>
              <a:pathLst>
                <a:path w="12175" h="14676" extrusionOk="0">
                  <a:moveTo>
                    <a:pt x="6168" y="429"/>
                  </a:moveTo>
                  <a:cubicBezTo>
                    <a:pt x="6623" y="429"/>
                    <a:pt x="7017" y="754"/>
                    <a:pt x="7111" y="1208"/>
                  </a:cubicBezTo>
                  <a:lnTo>
                    <a:pt x="5063" y="1208"/>
                  </a:lnTo>
                  <a:cubicBezTo>
                    <a:pt x="5158" y="754"/>
                    <a:pt x="5552" y="429"/>
                    <a:pt x="6014" y="429"/>
                  </a:cubicBezTo>
                  <a:close/>
                  <a:moveTo>
                    <a:pt x="8704" y="1637"/>
                  </a:moveTo>
                  <a:cubicBezTo>
                    <a:pt x="9210" y="1637"/>
                    <a:pt x="9690" y="1876"/>
                    <a:pt x="9989" y="2288"/>
                  </a:cubicBezTo>
                  <a:lnTo>
                    <a:pt x="2168" y="2288"/>
                  </a:lnTo>
                  <a:cubicBezTo>
                    <a:pt x="2467" y="1876"/>
                    <a:pt x="2947" y="1637"/>
                    <a:pt x="3453" y="1637"/>
                  </a:cubicBezTo>
                  <a:close/>
                  <a:moveTo>
                    <a:pt x="6014" y="0"/>
                  </a:moveTo>
                  <a:cubicBezTo>
                    <a:pt x="5320" y="0"/>
                    <a:pt x="4729" y="514"/>
                    <a:pt x="4635" y="1208"/>
                  </a:cubicBezTo>
                  <a:lnTo>
                    <a:pt x="3453" y="1208"/>
                  </a:lnTo>
                  <a:cubicBezTo>
                    <a:pt x="2699" y="1208"/>
                    <a:pt x="2013" y="1619"/>
                    <a:pt x="1662" y="2288"/>
                  </a:cubicBezTo>
                  <a:lnTo>
                    <a:pt x="874" y="2288"/>
                  </a:lnTo>
                  <a:cubicBezTo>
                    <a:pt x="394" y="2288"/>
                    <a:pt x="0" y="2682"/>
                    <a:pt x="0" y="3161"/>
                  </a:cubicBezTo>
                  <a:cubicBezTo>
                    <a:pt x="0" y="3641"/>
                    <a:pt x="394" y="4035"/>
                    <a:pt x="874" y="4035"/>
                  </a:cubicBezTo>
                  <a:lnTo>
                    <a:pt x="1474" y="4035"/>
                  </a:lnTo>
                  <a:lnTo>
                    <a:pt x="1996" y="13733"/>
                  </a:lnTo>
                  <a:cubicBezTo>
                    <a:pt x="2031" y="14264"/>
                    <a:pt x="2467" y="14676"/>
                    <a:pt x="2990" y="14676"/>
                  </a:cubicBezTo>
                  <a:lnTo>
                    <a:pt x="6554" y="14676"/>
                  </a:lnTo>
                  <a:cubicBezTo>
                    <a:pt x="6837" y="14676"/>
                    <a:pt x="6837" y="14247"/>
                    <a:pt x="6554" y="14247"/>
                  </a:cubicBezTo>
                  <a:lnTo>
                    <a:pt x="2999" y="14247"/>
                  </a:lnTo>
                  <a:cubicBezTo>
                    <a:pt x="2699" y="14247"/>
                    <a:pt x="2450" y="14007"/>
                    <a:pt x="2433" y="13708"/>
                  </a:cubicBezTo>
                  <a:lnTo>
                    <a:pt x="1902" y="4035"/>
                  </a:lnTo>
                  <a:lnTo>
                    <a:pt x="3059" y="4035"/>
                  </a:lnTo>
                  <a:cubicBezTo>
                    <a:pt x="3341" y="4035"/>
                    <a:pt x="3341" y="3607"/>
                    <a:pt x="3059" y="3607"/>
                  </a:cubicBezTo>
                  <a:lnTo>
                    <a:pt x="874" y="3607"/>
                  </a:lnTo>
                  <a:cubicBezTo>
                    <a:pt x="286" y="3607"/>
                    <a:pt x="283" y="2724"/>
                    <a:pt x="866" y="2724"/>
                  </a:cubicBezTo>
                  <a:cubicBezTo>
                    <a:pt x="868" y="2724"/>
                    <a:pt x="871" y="2725"/>
                    <a:pt x="874" y="2725"/>
                  </a:cubicBezTo>
                  <a:lnTo>
                    <a:pt x="11300" y="2725"/>
                  </a:lnTo>
                  <a:cubicBezTo>
                    <a:pt x="11303" y="2725"/>
                    <a:pt x="11306" y="2724"/>
                    <a:pt x="11309" y="2724"/>
                  </a:cubicBezTo>
                  <a:cubicBezTo>
                    <a:pt x="11891" y="2724"/>
                    <a:pt x="11889" y="3607"/>
                    <a:pt x="11300" y="3607"/>
                  </a:cubicBezTo>
                  <a:lnTo>
                    <a:pt x="4061" y="3607"/>
                  </a:lnTo>
                  <a:cubicBezTo>
                    <a:pt x="3770" y="3607"/>
                    <a:pt x="3770" y="4035"/>
                    <a:pt x="4061" y="4035"/>
                  </a:cubicBezTo>
                  <a:lnTo>
                    <a:pt x="10272" y="4035"/>
                  </a:lnTo>
                  <a:lnTo>
                    <a:pt x="9715" y="13716"/>
                  </a:lnTo>
                  <a:cubicBezTo>
                    <a:pt x="9698" y="14016"/>
                    <a:pt x="9450" y="14247"/>
                    <a:pt x="9150" y="14247"/>
                  </a:cubicBezTo>
                  <a:lnTo>
                    <a:pt x="7556" y="14247"/>
                  </a:lnTo>
                  <a:cubicBezTo>
                    <a:pt x="7265" y="14247"/>
                    <a:pt x="7265" y="14676"/>
                    <a:pt x="7556" y="14676"/>
                  </a:cubicBezTo>
                  <a:lnTo>
                    <a:pt x="9150" y="14676"/>
                  </a:lnTo>
                  <a:cubicBezTo>
                    <a:pt x="9681" y="14676"/>
                    <a:pt x="10109" y="14264"/>
                    <a:pt x="10144" y="13742"/>
                  </a:cubicBezTo>
                  <a:lnTo>
                    <a:pt x="10701" y="4035"/>
                  </a:lnTo>
                  <a:lnTo>
                    <a:pt x="11300" y="4035"/>
                  </a:lnTo>
                  <a:cubicBezTo>
                    <a:pt x="11780" y="4035"/>
                    <a:pt x="12174" y="3641"/>
                    <a:pt x="12174" y="3161"/>
                  </a:cubicBezTo>
                  <a:cubicBezTo>
                    <a:pt x="12174" y="2682"/>
                    <a:pt x="11780" y="2288"/>
                    <a:pt x="11300" y="2288"/>
                  </a:cubicBezTo>
                  <a:lnTo>
                    <a:pt x="10495" y="2288"/>
                  </a:lnTo>
                  <a:cubicBezTo>
                    <a:pt x="10147" y="1626"/>
                    <a:pt x="9464" y="1208"/>
                    <a:pt x="8727" y="1208"/>
                  </a:cubicBezTo>
                  <a:cubicBezTo>
                    <a:pt x="8719" y="1208"/>
                    <a:pt x="8712" y="1208"/>
                    <a:pt x="8704" y="1208"/>
                  </a:cubicBezTo>
                  <a:lnTo>
                    <a:pt x="7548" y="1208"/>
                  </a:lnTo>
                  <a:cubicBezTo>
                    <a:pt x="7454" y="514"/>
                    <a:pt x="6862" y="0"/>
                    <a:pt x="6168"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 name="Google Shape;2078;p70"/>
            <p:cNvSpPr/>
            <p:nvPr/>
          </p:nvSpPr>
          <p:spPr>
            <a:xfrm>
              <a:off x="3600427" y="3599658"/>
              <a:ext cx="32030" cy="192591"/>
            </a:xfrm>
            <a:custGeom>
              <a:avLst/>
              <a:gdLst/>
              <a:ahLst/>
              <a:cxnLst/>
              <a:rect l="l" t="t" r="r" b="b"/>
              <a:pathLst>
                <a:path w="1244" h="7480" extrusionOk="0">
                  <a:moveTo>
                    <a:pt x="626" y="429"/>
                  </a:moveTo>
                  <a:cubicBezTo>
                    <a:pt x="729" y="429"/>
                    <a:pt x="815" y="515"/>
                    <a:pt x="815" y="618"/>
                  </a:cubicBezTo>
                  <a:lnTo>
                    <a:pt x="815" y="6889"/>
                  </a:lnTo>
                  <a:cubicBezTo>
                    <a:pt x="815" y="7013"/>
                    <a:pt x="718" y="7075"/>
                    <a:pt x="622" y="7075"/>
                  </a:cubicBezTo>
                  <a:cubicBezTo>
                    <a:pt x="526" y="7075"/>
                    <a:pt x="429" y="7013"/>
                    <a:pt x="429" y="6889"/>
                  </a:cubicBezTo>
                  <a:lnTo>
                    <a:pt x="429" y="618"/>
                  </a:lnTo>
                  <a:cubicBezTo>
                    <a:pt x="429" y="515"/>
                    <a:pt x="515" y="429"/>
                    <a:pt x="626" y="429"/>
                  </a:cubicBezTo>
                  <a:close/>
                  <a:moveTo>
                    <a:pt x="626" y="1"/>
                  </a:moveTo>
                  <a:cubicBezTo>
                    <a:pt x="284" y="1"/>
                    <a:pt x="1" y="275"/>
                    <a:pt x="1" y="618"/>
                  </a:cubicBezTo>
                  <a:lnTo>
                    <a:pt x="1" y="6889"/>
                  </a:lnTo>
                  <a:cubicBezTo>
                    <a:pt x="18" y="7223"/>
                    <a:pt x="292" y="7480"/>
                    <a:pt x="626" y="7480"/>
                  </a:cubicBezTo>
                  <a:cubicBezTo>
                    <a:pt x="952" y="7480"/>
                    <a:pt x="1226" y="7223"/>
                    <a:pt x="1243" y="6889"/>
                  </a:cubicBezTo>
                  <a:lnTo>
                    <a:pt x="1243" y="618"/>
                  </a:lnTo>
                  <a:cubicBezTo>
                    <a:pt x="1243" y="275"/>
                    <a:pt x="961" y="1"/>
                    <a:pt x="626"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 name="Google Shape;2079;p70"/>
            <p:cNvSpPr/>
            <p:nvPr/>
          </p:nvSpPr>
          <p:spPr>
            <a:xfrm>
              <a:off x="3659544" y="3599658"/>
              <a:ext cx="37102" cy="193261"/>
            </a:xfrm>
            <a:custGeom>
              <a:avLst/>
              <a:gdLst/>
              <a:ahLst/>
              <a:cxnLst/>
              <a:rect l="l" t="t" r="r" b="b"/>
              <a:pathLst>
                <a:path w="1441" h="7506" extrusionOk="0">
                  <a:moveTo>
                    <a:pt x="816" y="1"/>
                  </a:moveTo>
                  <a:cubicBezTo>
                    <a:pt x="481" y="1"/>
                    <a:pt x="206" y="263"/>
                    <a:pt x="189" y="601"/>
                  </a:cubicBezTo>
                  <a:lnTo>
                    <a:pt x="18" y="6863"/>
                  </a:lnTo>
                  <a:cubicBezTo>
                    <a:pt x="1" y="7206"/>
                    <a:pt x="275" y="7497"/>
                    <a:pt x="618" y="7506"/>
                  </a:cubicBezTo>
                  <a:cubicBezTo>
                    <a:pt x="623" y="7506"/>
                    <a:pt x="628" y="7506"/>
                    <a:pt x="633" y="7506"/>
                  </a:cubicBezTo>
                  <a:cubicBezTo>
                    <a:pt x="969" y="7506"/>
                    <a:pt x="1243" y="7235"/>
                    <a:pt x="1252" y="6897"/>
                  </a:cubicBezTo>
                  <a:lnTo>
                    <a:pt x="1278" y="5904"/>
                  </a:lnTo>
                  <a:cubicBezTo>
                    <a:pt x="1282" y="5758"/>
                    <a:pt x="1170" y="5683"/>
                    <a:pt x="1060" y="5683"/>
                  </a:cubicBezTo>
                  <a:cubicBezTo>
                    <a:pt x="956" y="5683"/>
                    <a:pt x="853" y="5749"/>
                    <a:pt x="849" y="5886"/>
                  </a:cubicBezTo>
                  <a:lnTo>
                    <a:pt x="823" y="6889"/>
                  </a:lnTo>
                  <a:cubicBezTo>
                    <a:pt x="819" y="7015"/>
                    <a:pt x="726" y="7077"/>
                    <a:pt x="633" y="7077"/>
                  </a:cubicBezTo>
                  <a:cubicBezTo>
                    <a:pt x="537" y="7077"/>
                    <a:pt x="442" y="7011"/>
                    <a:pt x="446" y="6880"/>
                  </a:cubicBezTo>
                  <a:lnTo>
                    <a:pt x="618" y="609"/>
                  </a:lnTo>
                  <a:cubicBezTo>
                    <a:pt x="614" y="480"/>
                    <a:pt x="712" y="415"/>
                    <a:pt x="810" y="415"/>
                  </a:cubicBezTo>
                  <a:cubicBezTo>
                    <a:pt x="913" y="415"/>
                    <a:pt x="1017" y="486"/>
                    <a:pt x="1003" y="626"/>
                  </a:cubicBezTo>
                  <a:lnTo>
                    <a:pt x="883" y="4910"/>
                  </a:lnTo>
                  <a:cubicBezTo>
                    <a:pt x="875" y="5021"/>
                    <a:pt x="969" y="5124"/>
                    <a:pt x="1089" y="5124"/>
                  </a:cubicBezTo>
                  <a:cubicBezTo>
                    <a:pt x="1094" y="5124"/>
                    <a:pt x="1099" y="5125"/>
                    <a:pt x="1104" y="5125"/>
                  </a:cubicBezTo>
                  <a:cubicBezTo>
                    <a:pt x="1217" y="5125"/>
                    <a:pt x="1304" y="5033"/>
                    <a:pt x="1312" y="4918"/>
                  </a:cubicBezTo>
                  <a:lnTo>
                    <a:pt x="1432" y="635"/>
                  </a:lnTo>
                  <a:cubicBezTo>
                    <a:pt x="1440" y="292"/>
                    <a:pt x="1175" y="9"/>
                    <a:pt x="832" y="1"/>
                  </a:cubicBezTo>
                  <a:cubicBezTo>
                    <a:pt x="827" y="1"/>
                    <a:pt x="821" y="1"/>
                    <a:pt x="816"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0" name="Google Shape;2080;p70"/>
            <p:cNvSpPr/>
            <p:nvPr/>
          </p:nvSpPr>
          <p:spPr>
            <a:xfrm>
              <a:off x="3536239" y="3599658"/>
              <a:ext cx="37102" cy="193261"/>
            </a:xfrm>
            <a:custGeom>
              <a:avLst/>
              <a:gdLst/>
              <a:ahLst/>
              <a:cxnLst/>
              <a:rect l="l" t="t" r="r" b="b"/>
              <a:pathLst>
                <a:path w="1441" h="7506" extrusionOk="0">
                  <a:moveTo>
                    <a:pt x="629" y="429"/>
                  </a:moveTo>
                  <a:cubicBezTo>
                    <a:pt x="724" y="429"/>
                    <a:pt x="819" y="491"/>
                    <a:pt x="823" y="618"/>
                  </a:cubicBezTo>
                  <a:lnTo>
                    <a:pt x="995" y="6880"/>
                  </a:lnTo>
                  <a:cubicBezTo>
                    <a:pt x="1003" y="6932"/>
                    <a:pt x="978" y="6983"/>
                    <a:pt x="943" y="7017"/>
                  </a:cubicBezTo>
                  <a:cubicBezTo>
                    <a:pt x="903" y="7057"/>
                    <a:pt x="854" y="7075"/>
                    <a:pt x="806" y="7075"/>
                  </a:cubicBezTo>
                  <a:cubicBezTo>
                    <a:pt x="709" y="7075"/>
                    <a:pt x="618" y="7003"/>
                    <a:pt x="618" y="6889"/>
                  </a:cubicBezTo>
                  <a:lnTo>
                    <a:pt x="438" y="626"/>
                  </a:lnTo>
                  <a:cubicBezTo>
                    <a:pt x="434" y="496"/>
                    <a:pt x="531" y="429"/>
                    <a:pt x="629" y="429"/>
                  </a:cubicBezTo>
                  <a:close/>
                  <a:moveTo>
                    <a:pt x="626" y="1"/>
                  </a:moveTo>
                  <a:cubicBezTo>
                    <a:pt x="284" y="1"/>
                    <a:pt x="1" y="292"/>
                    <a:pt x="10" y="635"/>
                  </a:cubicBezTo>
                  <a:lnTo>
                    <a:pt x="189" y="6906"/>
                  </a:lnTo>
                  <a:cubicBezTo>
                    <a:pt x="198" y="7243"/>
                    <a:pt x="472" y="7506"/>
                    <a:pt x="807" y="7506"/>
                  </a:cubicBezTo>
                  <a:cubicBezTo>
                    <a:pt x="813" y="7506"/>
                    <a:pt x="818" y="7506"/>
                    <a:pt x="823" y="7506"/>
                  </a:cubicBezTo>
                  <a:cubicBezTo>
                    <a:pt x="1166" y="7497"/>
                    <a:pt x="1440" y="7214"/>
                    <a:pt x="1423" y="6872"/>
                  </a:cubicBezTo>
                  <a:lnTo>
                    <a:pt x="1252" y="601"/>
                  </a:lnTo>
                  <a:cubicBezTo>
                    <a:pt x="1243" y="266"/>
                    <a:pt x="960" y="1"/>
                    <a:pt x="626"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81" name="Google Shape;2081;p70"/>
          <p:cNvGrpSpPr/>
          <p:nvPr/>
        </p:nvGrpSpPr>
        <p:grpSpPr>
          <a:xfrm>
            <a:off x="7282423" y="3472620"/>
            <a:ext cx="270683" cy="377870"/>
            <a:chOff x="7282423" y="3472620"/>
            <a:chExt cx="270683" cy="377870"/>
          </a:xfrm>
        </p:grpSpPr>
        <p:sp>
          <p:nvSpPr>
            <p:cNvPr id="2082" name="Google Shape;2082;p70"/>
            <p:cNvSpPr/>
            <p:nvPr/>
          </p:nvSpPr>
          <p:spPr>
            <a:xfrm>
              <a:off x="7282423" y="3472620"/>
              <a:ext cx="270683" cy="377870"/>
            </a:xfrm>
            <a:custGeom>
              <a:avLst/>
              <a:gdLst/>
              <a:ahLst/>
              <a:cxnLst/>
              <a:rect l="l" t="t" r="r" b="b"/>
              <a:pathLst>
                <a:path w="10513" h="14676" extrusionOk="0">
                  <a:moveTo>
                    <a:pt x="9517" y="437"/>
                  </a:moveTo>
                  <a:cubicBezTo>
                    <a:pt x="10025" y="437"/>
                    <a:pt x="10025" y="1209"/>
                    <a:pt x="9517" y="1209"/>
                  </a:cubicBezTo>
                  <a:cubicBezTo>
                    <a:pt x="9509" y="1209"/>
                    <a:pt x="9501" y="1209"/>
                    <a:pt x="9493" y="1208"/>
                  </a:cubicBezTo>
                  <a:lnTo>
                    <a:pt x="1140" y="1208"/>
                  </a:lnTo>
                  <a:cubicBezTo>
                    <a:pt x="926" y="1208"/>
                    <a:pt x="754" y="1037"/>
                    <a:pt x="754" y="823"/>
                  </a:cubicBezTo>
                  <a:cubicBezTo>
                    <a:pt x="754" y="608"/>
                    <a:pt x="926" y="437"/>
                    <a:pt x="1140" y="437"/>
                  </a:cubicBezTo>
                  <a:lnTo>
                    <a:pt x="9493" y="437"/>
                  </a:lnTo>
                  <a:cubicBezTo>
                    <a:pt x="9501" y="437"/>
                    <a:pt x="9509" y="437"/>
                    <a:pt x="9517" y="437"/>
                  </a:cubicBezTo>
                  <a:close/>
                  <a:moveTo>
                    <a:pt x="9185" y="1637"/>
                  </a:moveTo>
                  <a:lnTo>
                    <a:pt x="9185" y="3264"/>
                  </a:lnTo>
                  <a:lnTo>
                    <a:pt x="3033" y="3264"/>
                  </a:lnTo>
                  <a:cubicBezTo>
                    <a:pt x="2751" y="3264"/>
                    <a:pt x="2751" y="3693"/>
                    <a:pt x="3033" y="3693"/>
                  </a:cubicBezTo>
                  <a:lnTo>
                    <a:pt x="9484" y="3693"/>
                  </a:lnTo>
                  <a:cubicBezTo>
                    <a:pt x="9973" y="3718"/>
                    <a:pt x="9973" y="4438"/>
                    <a:pt x="9484" y="4464"/>
                  </a:cubicBezTo>
                  <a:lnTo>
                    <a:pt x="1131" y="4464"/>
                  </a:lnTo>
                  <a:cubicBezTo>
                    <a:pt x="927" y="4455"/>
                    <a:pt x="757" y="4286"/>
                    <a:pt x="754" y="4082"/>
                  </a:cubicBezTo>
                  <a:lnTo>
                    <a:pt x="754" y="4082"/>
                  </a:lnTo>
                  <a:cubicBezTo>
                    <a:pt x="757" y="3870"/>
                    <a:pt x="927" y="3693"/>
                    <a:pt x="1140" y="3693"/>
                  </a:cubicBezTo>
                  <a:lnTo>
                    <a:pt x="2159" y="3693"/>
                  </a:lnTo>
                  <a:cubicBezTo>
                    <a:pt x="2442" y="3693"/>
                    <a:pt x="2442" y="3264"/>
                    <a:pt x="2159" y="3264"/>
                  </a:cubicBezTo>
                  <a:lnTo>
                    <a:pt x="1320" y="3264"/>
                  </a:lnTo>
                  <a:lnTo>
                    <a:pt x="1320" y="1637"/>
                  </a:lnTo>
                  <a:close/>
                  <a:moveTo>
                    <a:pt x="9185" y="4892"/>
                  </a:moveTo>
                  <a:lnTo>
                    <a:pt x="9185" y="9638"/>
                  </a:lnTo>
                  <a:lnTo>
                    <a:pt x="1328" y="9638"/>
                  </a:lnTo>
                  <a:lnTo>
                    <a:pt x="1328" y="4892"/>
                  </a:lnTo>
                  <a:close/>
                  <a:moveTo>
                    <a:pt x="9493" y="10075"/>
                  </a:moveTo>
                  <a:cubicBezTo>
                    <a:pt x="9699" y="10075"/>
                    <a:pt x="9870" y="10246"/>
                    <a:pt x="9878" y="10452"/>
                  </a:cubicBezTo>
                  <a:lnTo>
                    <a:pt x="9878" y="10461"/>
                  </a:lnTo>
                  <a:cubicBezTo>
                    <a:pt x="9878" y="10675"/>
                    <a:pt x="9699" y="10846"/>
                    <a:pt x="9493" y="10846"/>
                  </a:cubicBezTo>
                  <a:lnTo>
                    <a:pt x="1140" y="10846"/>
                  </a:lnTo>
                  <a:cubicBezTo>
                    <a:pt x="652" y="10820"/>
                    <a:pt x="652" y="10101"/>
                    <a:pt x="1140" y="10075"/>
                  </a:cubicBezTo>
                  <a:close/>
                  <a:moveTo>
                    <a:pt x="9185" y="11275"/>
                  </a:moveTo>
                  <a:lnTo>
                    <a:pt x="9185" y="13048"/>
                  </a:lnTo>
                  <a:lnTo>
                    <a:pt x="1320" y="13048"/>
                  </a:lnTo>
                  <a:lnTo>
                    <a:pt x="1320" y="11275"/>
                  </a:lnTo>
                  <a:close/>
                  <a:moveTo>
                    <a:pt x="1140" y="0"/>
                  </a:moveTo>
                  <a:cubicBezTo>
                    <a:pt x="198" y="0"/>
                    <a:pt x="0" y="1320"/>
                    <a:pt x="891" y="1594"/>
                  </a:cubicBezTo>
                  <a:lnTo>
                    <a:pt x="891" y="3299"/>
                  </a:lnTo>
                  <a:cubicBezTo>
                    <a:pt x="129" y="3538"/>
                    <a:pt x="129" y="4618"/>
                    <a:pt x="891" y="4858"/>
                  </a:cubicBezTo>
                  <a:lnTo>
                    <a:pt x="891" y="9673"/>
                  </a:lnTo>
                  <a:cubicBezTo>
                    <a:pt x="129" y="9912"/>
                    <a:pt x="129" y="10992"/>
                    <a:pt x="891" y="11232"/>
                  </a:cubicBezTo>
                  <a:lnTo>
                    <a:pt x="891" y="13082"/>
                  </a:lnTo>
                  <a:cubicBezTo>
                    <a:pt x="0" y="13356"/>
                    <a:pt x="198" y="14676"/>
                    <a:pt x="1140" y="14676"/>
                  </a:cubicBezTo>
                  <a:lnTo>
                    <a:pt x="7591" y="14676"/>
                  </a:lnTo>
                  <a:cubicBezTo>
                    <a:pt x="7874" y="14676"/>
                    <a:pt x="7874" y="14247"/>
                    <a:pt x="7591" y="14247"/>
                  </a:cubicBezTo>
                  <a:lnTo>
                    <a:pt x="1140" y="14247"/>
                  </a:lnTo>
                  <a:cubicBezTo>
                    <a:pt x="652" y="14222"/>
                    <a:pt x="652" y="13502"/>
                    <a:pt x="1140" y="13468"/>
                  </a:cubicBezTo>
                  <a:lnTo>
                    <a:pt x="9493" y="13468"/>
                  </a:lnTo>
                  <a:cubicBezTo>
                    <a:pt x="9501" y="13467"/>
                    <a:pt x="9509" y="13467"/>
                    <a:pt x="9517" y="13467"/>
                  </a:cubicBezTo>
                  <a:cubicBezTo>
                    <a:pt x="10025" y="13467"/>
                    <a:pt x="10025" y="14248"/>
                    <a:pt x="9517" y="14248"/>
                  </a:cubicBezTo>
                  <a:cubicBezTo>
                    <a:pt x="9509" y="14248"/>
                    <a:pt x="9501" y="14248"/>
                    <a:pt x="9493" y="14247"/>
                  </a:cubicBezTo>
                  <a:lnTo>
                    <a:pt x="8491" y="14247"/>
                  </a:lnTo>
                  <a:cubicBezTo>
                    <a:pt x="8199" y="14247"/>
                    <a:pt x="8199" y="14676"/>
                    <a:pt x="8491" y="14676"/>
                  </a:cubicBezTo>
                  <a:lnTo>
                    <a:pt x="9484" y="14676"/>
                  </a:lnTo>
                  <a:cubicBezTo>
                    <a:pt x="9913" y="14667"/>
                    <a:pt x="10264" y="14342"/>
                    <a:pt x="10298" y="13922"/>
                  </a:cubicBezTo>
                  <a:cubicBezTo>
                    <a:pt x="10324" y="13493"/>
                    <a:pt x="10024" y="13116"/>
                    <a:pt x="9604" y="13057"/>
                  </a:cubicBezTo>
                  <a:lnTo>
                    <a:pt x="9604" y="11257"/>
                  </a:lnTo>
                  <a:cubicBezTo>
                    <a:pt x="10512" y="11103"/>
                    <a:pt x="10512" y="9810"/>
                    <a:pt x="9604" y="9655"/>
                  </a:cubicBezTo>
                  <a:lnTo>
                    <a:pt x="9604" y="4892"/>
                  </a:lnTo>
                  <a:cubicBezTo>
                    <a:pt x="10007" y="4832"/>
                    <a:pt x="10307" y="4481"/>
                    <a:pt x="10307" y="4078"/>
                  </a:cubicBezTo>
                  <a:cubicBezTo>
                    <a:pt x="10307" y="3676"/>
                    <a:pt x="10007" y="3333"/>
                    <a:pt x="9613" y="3273"/>
                  </a:cubicBezTo>
                  <a:lnTo>
                    <a:pt x="9613" y="1628"/>
                  </a:lnTo>
                  <a:cubicBezTo>
                    <a:pt x="10033" y="1559"/>
                    <a:pt x="10333" y="1182"/>
                    <a:pt x="10298" y="754"/>
                  </a:cubicBezTo>
                  <a:cubicBezTo>
                    <a:pt x="10264" y="334"/>
                    <a:pt x="9913" y="9"/>
                    <a:pt x="9493"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 name="Google Shape;2083;p70"/>
            <p:cNvSpPr/>
            <p:nvPr/>
          </p:nvSpPr>
          <p:spPr>
            <a:xfrm>
              <a:off x="7351684" y="3602155"/>
              <a:ext cx="128197" cy="115272"/>
            </a:xfrm>
            <a:custGeom>
              <a:avLst/>
              <a:gdLst/>
              <a:ahLst/>
              <a:cxnLst/>
              <a:rect l="l" t="t" r="r" b="b"/>
              <a:pathLst>
                <a:path w="4979" h="4477" extrusionOk="0">
                  <a:moveTo>
                    <a:pt x="2513" y="1"/>
                  </a:moveTo>
                  <a:cubicBezTo>
                    <a:pt x="2072" y="1"/>
                    <a:pt x="1629" y="129"/>
                    <a:pt x="1243" y="392"/>
                  </a:cubicBezTo>
                  <a:cubicBezTo>
                    <a:pt x="300" y="1043"/>
                    <a:pt x="1" y="2294"/>
                    <a:pt x="549" y="3296"/>
                  </a:cubicBezTo>
                  <a:cubicBezTo>
                    <a:pt x="947" y="4043"/>
                    <a:pt x="1710" y="4476"/>
                    <a:pt x="2509" y="4476"/>
                  </a:cubicBezTo>
                  <a:cubicBezTo>
                    <a:pt x="2793" y="4476"/>
                    <a:pt x="3081" y="4422"/>
                    <a:pt x="3359" y="4307"/>
                  </a:cubicBezTo>
                  <a:cubicBezTo>
                    <a:pt x="4421" y="3879"/>
                    <a:pt x="4978" y="2714"/>
                    <a:pt x="4661" y="1617"/>
                  </a:cubicBezTo>
                  <a:lnTo>
                    <a:pt x="4670" y="1617"/>
                  </a:lnTo>
                  <a:cubicBezTo>
                    <a:pt x="4639" y="1509"/>
                    <a:pt x="4557" y="1462"/>
                    <a:pt x="4472" y="1462"/>
                  </a:cubicBezTo>
                  <a:cubicBezTo>
                    <a:pt x="4344" y="1462"/>
                    <a:pt x="4212" y="1571"/>
                    <a:pt x="4258" y="1737"/>
                  </a:cubicBezTo>
                  <a:cubicBezTo>
                    <a:pt x="4516" y="2628"/>
                    <a:pt x="4061" y="3579"/>
                    <a:pt x="3196" y="3930"/>
                  </a:cubicBezTo>
                  <a:cubicBezTo>
                    <a:pt x="2974" y="4021"/>
                    <a:pt x="2743" y="4065"/>
                    <a:pt x="2515" y="4065"/>
                  </a:cubicBezTo>
                  <a:cubicBezTo>
                    <a:pt x="1862" y="4065"/>
                    <a:pt x="1232" y="3711"/>
                    <a:pt x="909" y="3108"/>
                  </a:cubicBezTo>
                  <a:cubicBezTo>
                    <a:pt x="463" y="2286"/>
                    <a:pt x="712" y="1266"/>
                    <a:pt x="1474" y="743"/>
                  </a:cubicBezTo>
                  <a:cubicBezTo>
                    <a:pt x="1790" y="526"/>
                    <a:pt x="2150" y="421"/>
                    <a:pt x="2507" y="421"/>
                  </a:cubicBezTo>
                  <a:cubicBezTo>
                    <a:pt x="3022" y="421"/>
                    <a:pt x="3531" y="640"/>
                    <a:pt x="3890" y="1060"/>
                  </a:cubicBezTo>
                  <a:cubicBezTo>
                    <a:pt x="3935" y="1101"/>
                    <a:pt x="3985" y="1119"/>
                    <a:pt x="4034" y="1119"/>
                  </a:cubicBezTo>
                  <a:cubicBezTo>
                    <a:pt x="4189" y="1119"/>
                    <a:pt x="4327" y="941"/>
                    <a:pt x="4216" y="778"/>
                  </a:cubicBezTo>
                  <a:cubicBezTo>
                    <a:pt x="3776" y="267"/>
                    <a:pt x="3148" y="1"/>
                    <a:pt x="2513"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 name="Google Shape;2084;p70"/>
            <p:cNvSpPr/>
            <p:nvPr/>
          </p:nvSpPr>
          <p:spPr>
            <a:xfrm>
              <a:off x="7389842" y="3620385"/>
              <a:ext cx="52963" cy="77474"/>
            </a:xfrm>
            <a:custGeom>
              <a:avLst/>
              <a:gdLst/>
              <a:ahLst/>
              <a:cxnLst/>
              <a:rect l="l" t="t" r="r" b="b"/>
              <a:pathLst>
                <a:path w="2057" h="3009" extrusionOk="0">
                  <a:moveTo>
                    <a:pt x="1029" y="567"/>
                  </a:moveTo>
                  <a:cubicBezTo>
                    <a:pt x="1397" y="1243"/>
                    <a:pt x="1628" y="1792"/>
                    <a:pt x="1628" y="1980"/>
                  </a:cubicBezTo>
                  <a:cubicBezTo>
                    <a:pt x="1620" y="2297"/>
                    <a:pt x="1354" y="2554"/>
                    <a:pt x="1029" y="2554"/>
                  </a:cubicBezTo>
                  <a:cubicBezTo>
                    <a:pt x="703" y="2554"/>
                    <a:pt x="438" y="2297"/>
                    <a:pt x="429" y="1980"/>
                  </a:cubicBezTo>
                  <a:cubicBezTo>
                    <a:pt x="429" y="1792"/>
                    <a:pt x="660" y="1243"/>
                    <a:pt x="1029" y="567"/>
                  </a:cubicBezTo>
                  <a:close/>
                  <a:moveTo>
                    <a:pt x="1009" y="0"/>
                  </a:moveTo>
                  <a:cubicBezTo>
                    <a:pt x="913" y="0"/>
                    <a:pt x="820" y="59"/>
                    <a:pt x="772" y="147"/>
                  </a:cubicBezTo>
                  <a:cubicBezTo>
                    <a:pt x="421" y="772"/>
                    <a:pt x="1" y="1603"/>
                    <a:pt x="1" y="1980"/>
                  </a:cubicBezTo>
                  <a:cubicBezTo>
                    <a:pt x="1" y="2546"/>
                    <a:pt x="463" y="3008"/>
                    <a:pt x="1029" y="3008"/>
                  </a:cubicBezTo>
                  <a:cubicBezTo>
                    <a:pt x="1594" y="3008"/>
                    <a:pt x="2057" y="2546"/>
                    <a:pt x="2057" y="1980"/>
                  </a:cubicBezTo>
                  <a:cubicBezTo>
                    <a:pt x="2057" y="1603"/>
                    <a:pt x="1637" y="772"/>
                    <a:pt x="1286" y="147"/>
                  </a:cubicBezTo>
                  <a:cubicBezTo>
                    <a:pt x="1238" y="59"/>
                    <a:pt x="1144" y="0"/>
                    <a:pt x="1048" y="0"/>
                  </a:cubicBezTo>
                  <a:cubicBezTo>
                    <a:pt x="1042" y="0"/>
                    <a:pt x="1035" y="1"/>
                    <a:pt x="1029" y="1"/>
                  </a:cubicBezTo>
                  <a:cubicBezTo>
                    <a:pt x="1022" y="1"/>
                    <a:pt x="1016" y="0"/>
                    <a:pt x="1009"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85" name="Google Shape;2085;p70"/>
          <p:cNvGrpSpPr/>
          <p:nvPr/>
        </p:nvGrpSpPr>
        <p:grpSpPr>
          <a:xfrm>
            <a:off x="1521446" y="1739272"/>
            <a:ext cx="380754" cy="326478"/>
            <a:chOff x="1521446" y="1739272"/>
            <a:chExt cx="380754" cy="326478"/>
          </a:xfrm>
        </p:grpSpPr>
        <p:sp>
          <p:nvSpPr>
            <p:cNvPr id="2086" name="Google Shape;2086;p70"/>
            <p:cNvSpPr/>
            <p:nvPr/>
          </p:nvSpPr>
          <p:spPr>
            <a:xfrm>
              <a:off x="1658654" y="1739272"/>
              <a:ext cx="33317" cy="11046"/>
            </a:xfrm>
            <a:custGeom>
              <a:avLst/>
              <a:gdLst/>
              <a:ahLst/>
              <a:cxnLst/>
              <a:rect l="l" t="t" r="r" b="b"/>
              <a:pathLst>
                <a:path w="1294" h="429" extrusionOk="0">
                  <a:moveTo>
                    <a:pt x="291" y="1"/>
                  </a:moveTo>
                  <a:cubicBezTo>
                    <a:pt x="0" y="1"/>
                    <a:pt x="0" y="429"/>
                    <a:pt x="291" y="429"/>
                  </a:cubicBezTo>
                  <a:lnTo>
                    <a:pt x="1002" y="429"/>
                  </a:lnTo>
                  <a:cubicBezTo>
                    <a:pt x="1294" y="429"/>
                    <a:pt x="1294" y="1"/>
                    <a:pt x="100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 name="Google Shape;2087;p70"/>
            <p:cNvSpPr/>
            <p:nvPr/>
          </p:nvSpPr>
          <p:spPr>
            <a:xfrm>
              <a:off x="1570186" y="1739272"/>
              <a:ext cx="33111" cy="11046"/>
            </a:xfrm>
            <a:custGeom>
              <a:avLst/>
              <a:gdLst/>
              <a:ahLst/>
              <a:cxnLst/>
              <a:rect l="l" t="t" r="r" b="b"/>
              <a:pathLst>
                <a:path w="1286" h="429" extrusionOk="0">
                  <a:moveTo>
                    <a:pt x="292" y="1"/>
                  </a:moveTo>
                  <a:cubicBezTo>
                    <a:pt x="1" y="1"/>
                    <a:pt x="1" y="429"/>
                    <a:pt x="292" y="429"/>
                  </a:cubicBezTo>
                  <a:lnTo>
                    <a:pt x="1003" y="429"/>
                  </a:lnTo>
                  <a:cubicBezTo>
                    <a:pt x="1286" y="429"/>
                    <a:pt x="1286" y="1"/>
                    <a:pt x="1003"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 name="Google Shape;2088;p70"/>
            <p:cNvSpPr/>
            <p:nvPr/>
          </p:nvSpPr>
          <p:spPr>
            <a:xfrm>
              <a:off x="1614523" y="1739272"/>
              <a:ext cx="33111" cy="11046"/>
            </a:xfrm>
            <a:custGeom>
              <a:avLst/>
              <a:gdLst/>
              <a:ahLst/>
              <a:cxnLst/>
              <a:rect l="l" t="t" r="r" b="b"/>
              <a:pathLst>
                <a:path w="1286" h="429" extrusionOk="0">
                  <a:moveTo>
                    <a:pt x="283" y="1"/>
                  </a:moveTo>
                  <a:cubicBezTo>
                    <a:pt x="1" y="1"/>
                    <a:pt x="1" y="429"/>
                    <a:pt x="283" y="429"/>
                  </a:cubicBezTo>
                  <a:lnTo>
                    <a:pt x="1003" y="429"/>
                  </a:lnTo>
                  <a:cubicBezTo>
                    <a:pt x="1286" y="429"/>
                    <a:pt x="1286" y="1"/>
                    <a:pt x="1003"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 name="Google Shape;2089;p70"/>
            <p:cNvSpPr/>
            <p:nvPr/>
          </p:nvSpPr>
          <p:spPr>
            <a:xfrm>
              <a:off x="1526080" y="1739272"/>
              <a:ext cx="33111" cy="11046"/>
            </a:xfrm>
            <a:custGeom>
              <a:avLst/>
              <a:gdLst/>
              <a:ahLst/>
              <a:cxnLst/>
              <a:rect l="l" t="t" r="r" b="b"/>
              <a:pathLst>
                <a:path w="1286" h="429" extrusionOk="0">
                  <a:moveTo>
                    <a:pt x="283" y="1"/>
                  </a:moveTo>
                  <a:cubicBezTo>
                    <a:pt x="0" y="1"/>
                    <a:pt x="0" y="429"/>
                    <a:pt x="283" y="429"/>
                  </a:cubicBezTo>
                  <a:lnTo>
                    <a:pt x="1003" y="429"/>
                  </a:lnTo>
                  <a:cubicBezTo>
                    <a:pt x="1285" y="429"/>
                    <a:pt x="1285" y="1"/>
                    <a:pt x="1003"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 name="Google Shape;2090;p70"/>
            <p:cNvSpPr/>
            <p:nvPr/>
          </p:nvSpPr>
          <p:spPr>
            <a:xfrm>
              <a:off x="1747328" y="1739272"/>
              <a:ext cx="33111" cy="11046"/>
            </a:xfrm>
            <a:custGeom>
              <a:avLst/>
              <a:gdLst/>
              <a:ahLst/>
              <a:cxnLst/>
              <a:rect l="l" t="t" r="r" b="b"/>
              <a:pathLst>
                <a:path w="1286" h="429" extrusionOk="0">
                  <a:moveTo>
                    <a:pt x="283" y="1"/>
                  </a:moveTo>
                  <a:cubicBezTo>
                    <a:pt x="0" y="1"/>
                    <a:pt x="0" y="429"/>
                    <a:pt x="283" y="429"/>
                  </a:cubicBezTo>
                  <a:lnTo>
                    <a:pt x="1002" y="429"/>
                  </a:lnTo>
                  <a:cubicBezTo>
                    <a:pt x="1285" y="429"/>
                    <a:pt x="1285" y="1"/>
                    <a:pt x="100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 name="Google Shape;2091;p70"/>
            <p:cNvSpPr/>
            <p:nvPr/>
          </p:nvSpPr>
          <p:spPr>
            <a:xfrm>
              <a:off x="1791434" y="1739272"/>
              <a:ext cx="33111" cy="11046"/>
            </a:xfrm>
            <a:custGeom>
              <a:avLst/>
              <a:gdLst/>
              <a:ahLst/>
              <a:cxnLst/>
              <a:rect l="l" t="t" r="r" b="b"/>
              <a:pathLst>
                <a:path w="1286" h="429" extrusionOk="0">
                  <a:moveTo>
                    <a:pt x="292" y="1"/>
                  </a:moveTo>
                  <a:cubicBezTo>
                    <a:pt x="0" y="1"/>
                    <a:pt x="0" y="429"/>
                    <a:pt x="292" y="429"/>
                  </a:cubicBezTo>
                  <a:lnTo>
                    <a:pt x="1003" y="429"/>
                  </a:lnTo>
                  <a:cubicBezTo>
                    <a:pt x="1286" y="429"/>
                    <a:pt x="1286" y="1"/>
                    <a:pt x="1003"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 name="Google Shape;2092;p70"/>
            <p:cNvSpPr/>
            <p:nvPr/>
          </p:nvSpPr>
          <p:spPr>
            <a:xfrm>
              <a:off x="1702991" y="1739272"/>
              <a:ext cx="33111" cy="11046"/>
            </a:xfrm>
            <a:custGeom>
              <a:avLst/>
              <a:gdLst/>
              <a:ahLst/>
              <a:cxnLst/>
              <a:rect l="l" t="t" r="r" b="b"/>
              <a:pathLst>
                <a:path w="1286" h="429" extrusionOk="0">
                  <a:moveTo>
                    <a:pt x="283" y="1"/>
                  </a:moveTo>
                  <a:cubicBezTo>
                    <a:pt x="0" y="1"/>
                    <a:pt x="0" y="429"/>
                    <a:pt x="283" y="429"/>
                  </a:cubicBezTo>
                  <a:lnTo>
                    <a:pt x="1002" y="429"/>
                  </a:lnTo>
                  <a:cubicBezTo>
                    <a:pt x="1285" y="429"/>
                    <a:pt x="1285" y="1"/>
                    <a:pt x="100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 name="Google Shape;2093;p70"/>
            <p:cNvSpPr/>
            <p:nvPr/>
          </p:nvSpPr>
          <p:spPr>
            <a:xfrm>
              <a:off x="1571293" y="1828822"/>
              <a:ext cx="33111" cy="11071"/>
            </a:xfrm>
            <a:custGeom>
              <a:avLst/>
              <a:gdLst/>
              <a:ahLst/>
              <a:cxnLst/>
              <a:rect l="l" t="t" r="r" b="b"/>
              <a:pathLst>
                <a:path w="1286" h="430" extrusionOk="0">
                  <a:moveTo>
                    <a:pt x="283" y="1"/>
                  </a:moveTo>
                  <a:cubicBezTo>
                    <a:pt x="0" y="1"/>
                    <a:pt x="0" y="429"/>
                    <a:pt x="283" y="429"/>
                  </a:cubicBezTo>
                  <a:lnTo>
                    <a:pt x="1003" y="429"/>
                  </a:lnTo>
                  <a:cubicBezTo>
                    <a:pt x="1285" y="429"/>
                    <a:pt x="1285" y="1"/>
                    <a:pt x="1003"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 name="Google Shape;2094;p70"/>
            <p:cNvSpPr/>
            <p:nvPr/>
          </p:nvSpPr>
          <p:spPr>
            <a:xfrm>
              <a:off x="1704073" y="1828822"/>
              <a:ext cx="33111" cy="11071"/>
            </a:xfrm>
            <a:custGeom>
              <a:avLst/>
              <a:gdLst/>
              <a:ahLst/>
              <a:cxnLst/>
              <a:rect l="l" t="t" r="r" b="b"/>
              <a:pathLst>
                <a:path w="1286" h="430" extrusionOk="0">
                  <a:moveTo>
                    <a:pt x="292" y="1"/>
                  </a:moveTo>
                  <a:cubicBezTo>
                    <a:pt x="1" y="1"/>
                    <a:pt x="1" y="429"/>
                    <a:pt x="292" y="429"/>
                  </a:cubicBezTo>
                  <a:lnTo>
                    <a:pt x="1003" y="429"/>
                  </a:lnTo>
                  <a:cubicBezTo>
                    <a:pt x="1286" y="429"/>
                    <a:pt x="1286" y="1"/>
                    <a:pt x="1003"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 name="Google Shape;2095;p70"/>
            <p:cNvSpPr/>
            <p:nvPr/>
          </p:nvSpPr>
          <p:spPr>
            <a:xfrm>
              <a:off x="1526956" y="1828822"/>
              <a:ext cx="33111" cy="11071"/>
            </a:xfrm>
            <a:custGeom>
              <a:avLst/>
              <a:gdLst/>
              <a:ahLst/>
              <a:cxnLst/>
              <a:rect l="l" t="t" r="r" b="b"/>
              <a:pathLst>
                <a:path w="1286" h="430" extrusionOk="0">
                  <a:moveTo>
                    <a:pt x="292" y="1"/>
                  </a:moveTo>
                  <a:cubicBezTo>
                    <a:pt x="0" y="1"/>
                    <a:pt x="0" y="429"/>
                    <a:pt x="292" y="429"/>
                  </a:cubicBezTo>
                  <a:lnTo>
                    <a:pt x="1003" y="429"/>
                  </a:lnTo>
                  <a:cubicBezTo>
                    <a:pt x="1285" y="429"/>
                    <a:pt x="1285" y="1"/>
                    <a:pt x="1003"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 name="Google Shape;2096;p70"/>
            <p:cNvSpPr/>
            <p:nvPr/>
          </p:nvSpPr>
          <p:spPr>
            <a:xfrm>
              <a:off x="1615398" y="1828822"/>
              <a:ext cx="33343" cy="11071"/>
            </a:xfrm>
            <a:custGeom>
              <a:avLst/>
              <a:gdLst/>
              <a:ahLst/>
              <a:cxnLst/>
              <a:rect l="l" t="t" r="r" b="b"/>
              <a:pathLst>
                <a:path w="1295" h="430" extrusionOk="0">
                  <a:moveTo>
                    <a:pt x="292" y="1"/>
                  </a:moveTo>
                  <a:cubicBezTo>
                    <a:pt x="1" y="1"/>
                    <a:pt x="1" y="429"/>
                    <a:pt x="292" y="429"/>
                  </a:cubicBezTo>
                  <a:lnTo>
                    <a:pt x="1003" y="429"/>
                  </a:lnTo>
                  <a:cubicBezTo>
                    <a:pt x="1295" y="429"/>
                    <a:pt x="1295" y="1"/>
                    <a:pt x="1003"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 name="Google Shape;2097;p70"/>
            <p:cNvSpPr/>
            <p:nvPr/>
          </p:nvSpPr>
          <p:spPr>
            <a:xfrm>
              <a:off x="1659735" y="1828822"/>
              <a:ext cx="33111" cy="11071"/>
            </a:xfrm>
            <a:custGeom>
              <a:avLst/>
              <a:gdLst/>
              <a:ahLst/>
              <a:cxnLst/>
              <a:rect l="l" t="t" r="r" b="b"/>
              <a:pathLst>
                <a:path w="1286" h="430" extrusionOk="0">
                  <a:moveTo>
                    <a:pt x="284" y="1"/>
                  </a:moveTo>
                  <a:cubicBezTo>
                    <a:pt x="1" y="1"/>
                    <a:pt x="1" y="429"/>
                    <a:pt x="284" y="429"/>
                  </a:cubicBezTo>
                  <a:lnTo>
                    <a:pt x="1003" y="429"/>
                  </a:lnTo>
                  <a:cubicBezTo>
                    <a:pt x="1286" y="429"/>
                    <a:pt x="1286" y="1"/>
                    <a:pt x="1003"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 name="Google Shape;2098;p70"/>
            <p:cNvSpPr/>
            <p:nvPr/>
          </p:nvSpPr>
          <p:spPr>
            <a:xfrm>
              <a:off x="1748204" y="1828822"/>
              <a:ext cx="33111" cy="11071"/>
            </a:xfrm>
            <a:custGeom>
              <a:avLst/>
              <a:gdLst/>
              <a:ahLst/>
              <a:cxnLst/>
              <a:rect l="l" t="t" r="r" b="b"/>
              <a:pathLst>
                <a:path w="1286" h="430" extrusionOk="0">
                  <a:moveTo>
                    <a:pt x="292" y="1"/>
                  </a:moveTo>
                  <a:cubicBezTo>
                    <a:pt x="0" y="1"/>
                    <a:pt x="0" y="429"/>
                    <a:pt x="292" y="429"/>
                  </a:cubicBezTo>
                  <a:lnTo>
                    <a:pt x="1003" y="429"/>
                  </a:lnTo>
                  <a:cubicBezTo>
                    <a:pt x="1285" y="429"/>
                    <a:pt x="1285" y="1"/>
                    <a:pt x="1003"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 name="Google Shape;2099;p70"/>
            <p:cNvSpPr/>
            <p:nvPr/>
          </p:nvSpPr>
          <p:spPr>
            <a:xfrm>
              <a:off x="1659735" y="1921693"/>
              <a:ext cx="33111" cy="11046"/>
            </a:xfrm>
            <a:custGeom>
              <a:avLst/>
              <a:gdLst/>
              <a:ahLst/>
              <a:cxnLst/>
              <a:rect l="l" t="t" r="r" b="b"/>
              <a:pathLst>
                <a:path w="1286" h="429" extrusionOk="0">
                  <a:moveTo>
                    <a:pt x="284" y="1"/>
                  </a:moveTo>
                  <a:cubicBezTo>
                    <a:pt x="1" y="1"/>
                    <a:pt x="1" y="429"/>
                    <a:pt x="284" y="429"/>
                  </a:cubicBezTo>
                  <a:lnTo>
                    <a:pt x="1003" y="429"/>
                  </a:lnTo>
                  <a:cubicBezTo>
                    <a:pt x="1286" y="429"/>
                    <a:pt x="1286" y="1"/>
                    <a:pt x="1003"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 name="Google Shape;2100;p70"/>
            <p:cNvSpPr/>
            <p:nvPr/>
          </p:nvSpPr>
          <p:spPr>
            <a:xfrm>
              <a:off x="1704073" y="1921693"/>
              <a:ext cx="33111" cy="11046"/>
            </a:xfrm>
            <a:custGeom>
              <a:avLst/>
              <a:gdLst/>
              <a:ahLst/>
              <a:cxnLst/>
              <a:rect l="l" t="t" r="r" b="b"/>
              <a:pathLst>
                <a:path w="1286" h="429" extrusionOk="0">
                  <a:moveTo>
                    <a:pt x="292" y="1"/>
                  </a:moveTo>
                  <a:cubicBezTo>
                    <a:pt x="1" y="1"/>
                    <a:pt x="1" y="429"/>
                    <a:pt x="292" y="429"/>
                  </a:cubicBezTo>
                  <a:lnTo>
                    <a:pt x="1003" y="429"/>
                  </a:lnTo>
                  <a:cubicBezTo>
                    <a:pt x="1286" y="429"/>
                    <a:pt x="1286" y="1"/>
                    <a:pt x="1003"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 name="Google Shape;2101;p70"/>
            <p:cNvSpPr/>
            <p:nvPr/>
          </p:nvSpPr>
          <p:spPr>
            <a:xfrm>
              <a:off x="1748204" y="1921693"/>
              <a:ext cx="33111" cy="11046"/>
            </a:xfrm>
            <a:custGeom>
              <a:avLst/>
              <a:gdLst/>
              <a:ahLst/>
              <a:cxnLst/>
              <a:rect l="l" t="t" r="r" b="b"/>
              <a:pathLst>
                <a:path w="1286" h="429" extrusionOk="0">
                  <a:moveTo>
                    <a:pt x="292" y="1"/>
                  </a:moveTo>
                  <a:cubicBezTo>
                    <a:pt x="0" y="1"/>
                    <a:pt x="0" y="429"/>
                    <a:pt x="292" y="429"/>
                  </a:cubicBezTo>
                  <a:lnTo>
                    <a:pt x="1003" y="429"/>
                  </a:lnTo>
                  <a:cubicBezTo>
                    <a:pt x="1285" y="429"/>
                    <a:pt x="1285" y="1"/>
                    <a:pt x="1003"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 name="Google Shape;2102;p70"/>
            <p:cNvSpPr/>
            <p:nvPr/>
          </p:nvSpPr>
          <p:spPr>
            <a:xfrm>
              <a:off x="1615398" y="1921693"/>
              <a:ext cx="33343" cy="11046"/>
            </a:xfrm>
            <a:custGeom>
              <a:avLst/>
              <a:gdLst/>
              <a:ahLst/>
              <a:cxnLst/>
              <a:rect l="l" t="t" r="r" b="b"/>
              <a:pathLst>
                <a:path w="1295" h="429" extrusionOk="0">
                  <a:moveTo>
                    <a:pt x="292" y="1"/>
                  </a:moveTo>
                  <a:cubicBezTo>
                    <a:pt x="1" y="1"/>
                    <a:pt x="1" y="429"/>
                    <a:pt x="292" y="429"/>
                  </a:cubicBezTo>
                  <a:lnTo>
                    <a:pt x="1003" y="429"/>
                  </a:lnTo>
                  <a:cubicBezTo>
                    <a:pt x="1295" y="429"/>
                    <a:pt x="1295" y="1"/>
                    <a:pt x="1003"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 name="Google Shape;2103;p70"/>
            <p:cNvSpPr/>
            <p:nvPr/>
          </p:nvSpPr>
          <p:spPr>
            <a:xfrm>
              <a:off x="1571293" y="1921693"/>
              <a:ext cx="33111" cy="11046"/>
            </a:xfrm>
            <a:custGeom>
              <a:avLst/>
              <a:gdLst/>
              <a:ahLst/>
              <a:cxnLst/>
              <a:rect l="l" t="t" r="r" b="b"/>
              <a:pathLst>
                <a:path w="1286" h="429" extrusionOk="0">
                  <a:moveTo>
                    <a:pt x="283" y="1"/>
                  </a:moveTo>
                  <a:cubicBezTo>
                    <a:pt x="0" y="1"/>
                    <a:pt x="0" y="429"/>
                    <a:pt x="283" y="429"/>
                  </a:cubicBezTo>
                  <a:lnTo>
                    <a:pt x="1003" y="429"/>
                  </a:lnTo>
                  <a:cubicBezTo>
                    <a:pt x="1285" y="429"/>
                    <a:pt x="1285" y="1"/>
                    <a:pt x="1003"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 name="Google Shape;2104;p70"/>
            <p:cNvSpPr/>
            <p:nvPr/>
          </p:nvSpPr>
          <p:spPr>
            <a:xfrm>
              <a:off x="1615398" y="2015234"/>
              <a:ext cx="33343" cy="11046"/>
            </a:xfrm>
            <a:custGeom>
              <a:avLst/>
              <a:gdLst/>
              <a:ahLst/>
              <a:cxnLst/>
              <a:rect l="l" t="t" r="r" b="b"/>
              <a:pathLst>
                <a:path w="1295" h="429" extrusionOk="0">
                  <a:moveTo>
                    <a:pt x="292" y="0"/>
                  </a:moveTo>
                  <a:cubicBezTo>
                    <a:pt x="1" y="0"/>
                    <a:pt x="1" y="428"/>
                    <a:pt x="292" y="428"/>
                  </a:cubicBezTo>
                  <a:lnTo>
                    <a:pt x="1003" y="428"/>
                  </a:lnTo>
                  <a:cubicBezTo>
                    <a:pt x="1295" y="428"/>
                    <a:pt x="1295" y="0"/>
                    <a:pt x="1003"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 name="Google Shape;2105;p70"/>
            <p:cNvSpPr/>
            <p:nvPr/>
          </p:nvSpPr>
          <p:spPr>
            <a:xfrm>
              <a:off x="1571293" y="2015234"/>
              <a:ext cx="33111" cy="11046"/>
            </a:xfrm>
            <a:custGeom>
              <a:avLst/>
              <a:gdLst/>
              <a:ahLst/>
              <a:cxnLst/>
              <a:rect l="l" t="t" r="r" b="b"/>
              <a:pathLst>
                <a:path w="1286" h="429" extrusionOk="0">
                  <a:moveTo>
                    <a:pt x="283" y="0"/>
                  </a:moveTo>
                  <a:cubicBezTo>
                    <a:pt x="0" y="0"/>
                    <a:pt x="0" y="428"/>
                    <a:pt x="283" y="428"/>
                  </a:cubicBezTo>
                  <a:lnTo>
                    <a:pt x="1003" y="428"/>
                  </a:lnTo>
                  <a:cubicBezTo>
                    <a:pt x="1285" y="428"/>
                    <a:pt x="1285" y="0"/>
                    <a:pt x="1003"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 name="Google Shape;2106;p70"/>
            <p:cNvSpPr/>
            <p:nvPr/>
          </p:nvSpPr>
          <p:spPr>
            <a:xfrm>
              <a:off x="1748204" y="2015234"/>
              <a:ext cx="33111" cy="11046"/>
            </a:xfrm>
            <a:custGeom>
              <a:avLst/>
              <a:gdLst/>
              <a:ahLst/>
              <a:cxnLst/>
              <a:rect l="l" t="t" r="r" b="b"/>
              <a:pathLst>
                <a:path w="1286" h="429" extrusionOk="0">
                  <a:moveTo>
                    <a:pt x="292" y="0"/>
                  </a:moveTo>
                  <a:cubicBezTo>
                    <a:pt x="0" y="0"/>
                    <a:pt x="0" y="428"/>
                    <a:pt x="292" y="428"/>
                  </a:cubicBezTo>
                  <a:lnTo>
                    <a:pt x="1003" y="428"/>
                  </a:lnTo>
                  <a:cubicBezTo>
                    <a:pt x="1285" y="428"/>
                    <a:pt x="1285" y="0"/>
                    <a:pt x="1003"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 name="Google Shape;2107;p70"/>
            <p:cNvSpPr/>
            <p:nvPr/>
          </p:nvSpPr>
          <p:spPr>
            <a:xfrm>
              <a:off x="1659735" y="2015234"/>
              <a:ext cx="33111" cy="11046"/>
            </a:xfrm>
            <a:custGeom>
              <a:avLst/>
              <a:gdLst/>
              <a:ahLst/>
              <a:cxnLst/>
              <a:rect l="l" t="t" r="r" b="b"/>
              <a:pathLst>
                <a:path w="1286" h="429" extrusionOk="0">
                  <a:moveTo>
                    <a:pt x="284" y="0"/>
                  </a:moveTo>
                  <a:cubicBezTo>
                    <a:pt x="1" y="0"/>
                    <a:pt x="1" y="428"/>
                    <a:pt x="284" y="428"/>
                  </a:cubicBezTo>
                  <a:lnTo>
                    <a:pt x="1003" y="428"/>
                  </a:lnTo>
                  <a:cubicBezTo>
                    <a:pt x="1286" y="428"/>
                    <a:pt x="1286" y="0"/>
                    <a:pt x="1003"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 name="Google Shape;2108;p70"/>
            <p:cNvSpPr/>
            <p:nvPr/>
          </p:nvSpPr>
          <p:spPr>
            <a:xfrm>
              <a:off x="1704073" y="2015234"/>
              <a:ext cx="33111" cy="11046"/>
            </a:xfrm>
            <a:custGeom>
              <a:avLst/>
              <a:gdLst/>
              <a:ahLst/>
              <a:cxnLst/>
              <a:rect l="l" t="t" r="r" b="b"/>
              <a:pathLst>
                <a:path w="1286" h="429" extrusionOk="0">
                  <a:moveTo>
                    <a:pt x="292" y="0"/>
                  </a:moveTo>
                  <a:cubicBezTo>
                    <a:pt x="1" y="0"/>
                    <a:pt x="1" y="428"/>
                    <a:pt x="292" y="428"/>
                  </a:cubicBezTo>
                  <a:lnTo>
                    <a:pt x="1003" y="428"/>
                  </a:lnTo>
                  <a:cubicBezTo>
                    <a:pt x="1286" y="428"/>
                    <a:pt x="1286" y="0"/>
                    <a:pt x="1003"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 name="Google Shape;2109;p70"/>
            <p:cNvSpPr/>
            <p:nvPr/>
          </p:nvSpPr>
          <p:spPr>
            <a:xfrm>
              <a:off x="1521446" y="1747537"/>
              <a:ext cx="380754" cy="318213"/>
            </a:xfrm>
            <a:custGeom>
              <a:avLst/>
              <a:gdLst/>
              <a:ahLst/>
              <a:cxnLst/>
              <a:rect l="l" t="t" r="r" b="b"/>
              <a:pathLst>
                <a:path w="14788" h="12359" extrusionOk="0">
                  <a:moveTo>
                    <a:pt x="12611" y="5360"/>
                  </a:moveTo>
                  <a:cubicBezTo>
                    <a:pt x="12628" y="5360"/>
                    <a:pt x="12645" y="5368"/>
                    <a:pt x="12654" y="5385"/>
                  </a:cubicBezTo>
                  <a:cubicBezTo>
                    <a:pt x="12971" y="5754"/>
                    <a:pt x="13391" y="6011"/>
                    <a:pt x="13853" y="6131"/>
                  </a:cubicBezTo>
                  <a:lnTo>
                    <a:pt x="13853" y="11922"/>
                  </a:lnTo>
                  <a:lnTo>
                    <a:pt x="10855" y="11922"/>
                  </a:lnTo>
                  <a:lnTo>
                    <a:pt x="10855" y="10800"/>
                  </a:lnTo>
                  <a:lnTo>
                    <a:pt x="12200" y="10800"/>
                  </a:lnTo>
                  <a:cubicBezTo>
                    <a:pt x="12483" y="10800"/>
                    <a:pt x="12483" y="10371"/>
                    <a:pt x="12200" y="10371"/>
                  </a:cubicBezTo>
                  <a:lnTo>
                    <a:pt x="10855" y="10371"/>
                  </a:lnTo>
                  <a:lnTo>
                    <a:pt x="10855" y="7193"/>
                  </a:lnTo>
                  <a:lnTo>
                    <a:pt x="12200" y="7193"/>
                  </a:lnTo>
                  <a:cubicBezTo>
                    <a:pt x="12483" y="7193"/>
                    <a:pt x="12483" y="6765"/>
                    <a:pt x="12200" y="6765"/>
                  </a:cubicBezTo>
                  <a:lnTo>
                    <a:pt x="10855" y="6765"/>
                  </a:lnTo>
                  <a:lnTo>
                    <a:pt x="10855" y="6199"/>
                  </a:lnTo>
                  <a:cubicBezTo>
                    <a:pt x="11515" y="6182"/>
                    <a:pt x="12131" y="5882"/>
                    <a:pt x="12560" y="5385"/>
                  </a:cubicBezTo>
                  <a:cubicBezTo>
                    <a:pt x="12568" y="5368"/>
                    <a:pt x="12585" y="5360"/>
                    <a:pt x="12611" y="5360"/>
                  </a:cubicBezTo>
                  <a:close/>
                  <a:moveTo>
                    <a:pt x="12355" y="1"/>
                  </a:moveTo>
                  <a:cubicBezTo>
                    <a:pt x="12241" y="1"/>
                    <a:pt x="12127" y="48"/>
                    <a:pt x="12046" y="142"/>
                  </a:cubicBezTo>
                  <a:lnTo>
                    <a:pt x="10144" y="2275"/>
                  </a:lnTo>
                  <a:cubicBezTo>
                    <a:pt x="9921" y="2524"/>
                    <a:pt x="10101" y="2918"/>
                    <a:pt x="10427" y="2918"/>
                  </a:cubicBezTo>
                  <a:lnTo>
                    <a:pt x="10427" y="4974"/>
                  </a:lnTo>
                  <a:cubicBezTo>
                    <a:pt x="10427" y="5115"/>
                    <a:pt x="10534" y="5186"/>
                    <a:pt x="10641" y="5186"/>
                  </a:cubicBezTo>
                  <a:cubicBezTo>
                    <a:pt x="10748" y="5186"/>
                    <a:pt x="10855" y="5115"/>
                    <a:pt x="10855" y="4974"/>
                  </a:cubicBezTo>
                  <a:lnTo>
                    <a:pt x="10855" y="3586"/>
                  </a:lnTo>
                  <a:lnTo>
                    <a:pt x="12200" y="3586"/>
                  </a:lnTo>
                  <a:cubicBezTo>
                    <a:pt x="12483" y="3586"/>
                    <a:pt x="12483" y="3158"/>
                    <a:pt x="12200" y="3158"/>
                  </a:cubicBezTo>
                  <a:lnTo>
                    <a:pt x="10855" y="3158"/>
                  </a:lnTo>
                  <a:lnTo>
                    <a:pt x="10855" y="2704"/>
                  </a:lnTo>
                  <a:cubicBezTo>
                    <a:pt x="10855" y="2584"/>
                    <a:pt x="10761" y="2490"/>
                    <a:pt x="10641" y="2490"/>
                  </a:cubicBezTo>
                  <a:lnTo>
                    <a:pt x="10529" y="2490"/>
                  </a:lnTo>
                  <a:lnTo>
                    <a:pt x="12354" y="442"/>
                  </a:lnTo>
                  <a:lnTo>
                    <a:pt x="14187" y="2490"/>
                  </a:lnTo>
                  <a:lnTo>
                    <a:pt x="14068" y="2490"/>
                  </a:lnTo>
                  <a:cubicBezTo>
                    <a:pt x="13948" y="2490"/>
                    <a:pt x="13853" y="2584"/>
                    <a:pt x="13853" y="2704"/>
                  </a:cubicBezTo>
                  <a:lnTo>
                    <a:pt x="13853" y="5685"/>
                  </a:lnTo>
                  <a:cubicBezTo>
                    <a:pt x="13519" y="5574"/>
                    <a:pt x="13219" y="5377"/>
                    <a:pt x="12988" y="5103"/>
                  </a:cubicBezTo>
                  <a:cubicBezTo>
                    <a:pt x="12894" y="5000"/>
                    <a:pt x="12757" y="4931"/>
                    <a:pt x="12611" y="4931"/>
                  </a:cubicBezTo>
                  <a:cubicBezTo>
                    <a:pt x="12465" y="4931"/>
                    <a:pt x="12328" y="4991"/>
                    <a:pt x="12234" y="5103"/>
                  </a:cubicBezTo>
                  <a:cubicBezTo>
                    <a:pt x="11857" y="5544"/>
                    <a:pt x="11326" y="5764"/>
                    <a:pt x="10795" y="5764"/>
                  </a:cubicBezTo>
                  <a:cubicBezTo>
                    <a:pt x="10264" y="5764"/>
                    <a:pt x="9733" y="5544"/>
                    <a:pt x="9356" y="5103"/>
                  </a:cubicBezTo>
                  <a:cubicBezTo>
                    <a:pt x="9257" y="4991"/>
                    <a:pt x="9118" y="4936"/>
                    <a:pt x="8979" y="4936"/>
                  </a:cubicBezTo>
                  <a:cubicBezTo>
                    <a:pt x="8839" y="4936"/>
                    <a:pt x="8700" y="4991"/>
                    <a:pt x="8602" y="5103"/>
                  </a:cubicBezTo>
                  <a:cubicBezTo>
                    <a:pt x="8225" y="5544"/>
                    <a:pt x="7694" y="5764"/>
                    <a:pt x="7162" y="5764"/>
                  </a:cubicBezTo>
                  <a:cubicBezTo>
                    <a:pt x="6631" y="5764"/>
                    <a:pt x="6100" y="5544"/>
                    <a:pt x="5723" y="5103"/>
                  </a:cubicBezTo>
                  <a:cubicBezTo>
                    <a:pt x="5625" y="4991"/>
                    <a:pt x="5485" y="4936"/>
                    <a:pt x="5346" y="4936"/>
                  </a:cubicBezTo>
                  <a:cubicBezTo>
                    <a:pt x="5207" y="4936"/>
                    <a:pt x="5068" y="4991"/>
                    <a:pt x="4969" y="5103"/>
                  </a:cubicBezTo>
                  <a:cubicBezTo>
                    <a:pt x="4592" y="5544"/>
                    <a:pt x="4061" y="5764"/>
                    <a:pt x="3530" y="5764"/>
                  </a:cubicBezTo>
                  <a:cubicBezTo>
                    <a:pt x="2999" y="5764"/>
                    <a:pt x="2468" y="5544"/>
                    <a:pt x="2091" y="5103"/>
                  </a:cubicBezTo>
                  <a:cubicBezTo>
                    <a:pt x="1996" y="4991"/>
                    <a:pt x="1859" y="4931"/>
                    <a:pt x="1714" y="4931"/>
                  </a:cubicBezTo>
                  <a:cubicBezTo>
                    <a:pt x="1568" y="4931"/>
                    <a:pt x="1431" y="5000"/>
                    <a:pt x="1337" y="5103"/>
                  </a:cubicBezTo>
                  <a:cubicBezTo>
                    <a:pt x="1045" y="5454"/>
                    <a:pt x="634" y="5677"/>
                    <a:pt x="189" y="5745"/>
                  </a:cubicBezTo>
                  <a:cubicBezTo>
                    <a:pt x="77" y="5762"/>
                    <a:pt x="0" y="5857"/>
                    <a:pt x="0" y="5959"/>
                  </a:cubicBezTo>
                  <a:lnTo>
                    <a:pt x="0" y="11939"/>
                  </a:lnTo>
                  <a:cubicBezTo>
                    <a:pt x="0" y="12171"/>
                    <a:pt x="189" y="12359"/>
                    <a:pt x="429" y="12359"/>
                  </a:cubicBezTo>
                  <a:lnTo>
                    <a:pt x="2142" y="12359"/>
                  </a:lnTo>
                  <a:cubicBezTo>
                    <a:pt x="2425" y="12359"/>
                    <a:pt x="2425" y="11931"/>
                    <a:pt x="2142" y="11931"/>
                  </a:cubicBezTo>
                  <a:lnTo>
                    <a:pt x="429" y="11931"/>
                  </a:lnTo>
                  <a:lnTo>
                    <a:pt x="429" y="10817"/>
                  </a:lnTo>
                  <a:cubicBezTo>
                    <a:pt x="446" y="10825"/>
                    <a:pt x="471" y="10834"/>
                    <a:pt x="506" y="10834"/>
                  </a:cubicBezTo>
                  <a:lnTo>
                    <a:pt x="1217" y="10834"/>
                  </a:lnTo>
                  <a:cubicBezTo>
                    <a:pt x="1499" y="10834"/>
                    <a:pt x="1499" y="10406"/>
                    <a:pt x="1217" y="10406"/>
                  </a:cubicBezTo>
                  <a:lnTo>
                    <a:pt x="506" y="10406"/>
                  </a:lnTo>
                  <a:cubicBezTo>
                    <a:pt x="471" y="10406"/>
                    <a:pt x="446" y="10406"/>
                    <a:pt x="429" y="10414"/>
                  </a:cubicBezTo>
                  <a:lnTo>
                    <a:pt x="429" y="7176"/>
                  </a:lnTo>
                  <a:cubicBezTo>
                    <a:pt x="446" y="7184"/>
                    <a:pt x="471" y="7193"/>
                    <a:pt x="506" y="7193"/>
                  </a:cubicBezTo>
                  <a:lnTo>
                    <a:pt x="1217" y="7193"/>
                  </a:lnTo>
                  <a:cubicBezTo>
                    <a:pt x="1499" y="7193"/>
                    <a:pt x="1499" y="6765"/>
                    <a:pt x="1217" y="6765"/>
                  </a:cubicBezTo>
                  <a:lnTo>
                    <a:pt x="506" y="6765"/>
                  </a:lnTo>
                  <a:cubicBezTo>
                    <a:pt x="471" y="6765"/>
                    <a:pt x="446" y="6773"/>
                    <a:pt x="429" y="6782"/>
                  </a:cubicBezTo>
                  <a:lnTo>
                    <a:pt x="429" y="6139"/>
                  </a:lnTo>
                  <a:cubicBezTo>
                    <a:pt x="908" y="6028"/>
                    <a:pt x="1337" y="5762"/>
                    <a:pt x="1654" y="5394"/>
                  </a:cubicBezTo>
                  <a:cubicBezTo>
                    <a:pt x="1671" y="5377"/>
                    <a:pt x="1688" y="5368"/>
                    <a:pt x="1705" y="5368"/>
                  </a:cubicBezTo>
                  <a:cubicBezTo>
                    <a:pt x="1722" y="5368"/>
                    <a:pt x="1748" y="5377"/>
                    <a:pt x="1757" y="5385"/>
                  </a:cubicBezTo>
                  <a:cubicBezTo>
                    <a:pt x="2219" y="5929"/>
                    <a:pt x="2870" y="6201"/>
                    <a:pt x="3522" y="6201"/>
                  </a:cubicBezTo>
                  <a:cubicBezTo>
                    <a:pt x="4175" y="6201"/>
                    <a:pt x="4828" y="5929"/>
                    <a:pt x="5295" y="5385"/>
                  </a:cubicBezTo>
                  <a:cubicBezTo>
                    <a:pt x="5308" y="5372"/>
                    <a:pt x="5325" y="5366"/>
                    <a:pt x="5342" y="5366"/>
                  </a:cubicBezTo>
                  <a:cubicBezTo>
                    <a:pt x="5359" y="5366"/>
                    <a:pt x="5376" y="5372"/>
                    <a:pt x="5389" y="5385"/>
                  </a:cubicBezTo>
                  <a:cubicBezTo>
                    <a:pt x="5852" y="5929"/>
                    <a:pt x="6503" y="6201"/>
                    <a:pt x="7155" y="6201"/>
                  </a:cubicBezTo>
                  <a:cubicBezTo>
                    <a:pt x="7807" y="6201"/>
                    <a:pt x="8460" y="5929"/>
                    <a:pt x="8927" y="5385"/>
                  </a:cubicBezTo>
                  <a:cubicBezTo>
                    <a:pt x="8940" y="5372"/>
                    <a:pt x="8957" y="5366"/>
                    <a:pt x="8974" y="5366"/>
                  </a:cubicBezTo>
                  <a:cubicBezTo>
                    <a:pt x="8991" y="5366"/>
                    <a:pt x="9009" y="5372"/>
                    <a:pt x="9021" y="5385"/>
                  </a:cubicBezTo>
                  <a:cubicBezTo>
                    <a:pt x="9381" y="5805"/>
                    <a:pt x="9878" y="6088"/>
                    <a:pt x="10427" y="6174"/>
                  </a:cubicBezTo>
                  <a:lnTo>
                    <a:pt x="10427" y="11922"/>
                  </a:lnTo>
                  <a:lnTo>
                    <a:pt x="3110" y="11922"/>
                  </a:lnTo>
                  <a:cubicBezTo>
                    <a:pt x="2827" y="11922"/>
                    <a:pt x="2827" y="12350"/>
                    <a:pt x="3110" y="12350"/>
                  </a:cubicBezTo>
                  <a:lnTo>
                    <a:pt x="13871" y="12350"/>
                  </a:lnTo>
                  <a:cubicBezTo>
                    <a:pt x="14093" y="12350"/>
                    <a:pt x="14282" y="12162"/>
                    <a:pt x="14282" y="11939"/>
                  </a:cubicBezTo>
                  <a:lnTo>
                    <a:pt x="14282" y="2918"/>
                  </a:lnTo>
                  <a:cubicBezTo>
                    <a:pt x="14616" y="2918"/>
                    <a:pt x="14787" y="2524"/>
                    <a:pt x="14564" y="2275"/>
                  </a:cubicBezTo>
                  <a:lnTo>
                    <a:pt x="12671" y="142"/>
                  </a:lnTo>
                  <a:cubicBezTo>
                    <a:pt x="12585" y="48"/>
                    <a:pt x="12470" y="1"/>
                    <a:pt x="12355"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10" name="Google Shape;2110;p70"/>
          <p:cNvGrpSpPr/>
          <p:nvPr/>
        </p:nvGrpSpPr>
        <p:grpSpPr>
          <a:xfrm>
            <a:off x="7881748" y="2876230"/>
            <a:ext cx="345016" cy="378025"/>
            <a:chOff x="7881748" y="2876230"/>
            <a:chExt cx="345016" cy="378025"/>
          </a:xfrm>
        </p:grpSpPr>
        <p:sp>
          <p:nvSpPr>
            <p:cNvPr id="2111" name="Google Shape;2111;p70"/>
            <p:cNvSpPr/>
            <p:nvPr/>
          </p:nvSpPr>
          <p:spPr>
            <a:xfrm>
              <a:off x="7881748" y="3152990"/>
              <a:ext cx="67742" cy="101265"/>
            </a:xfrm>
            <a:custGeom>
              <a:avLst/>
              <a:gdLst/>
              <a:ahLst/>
              <a:cxnLst/>
              <a:rect l="l" t="t" r="r" b="b"/>
              <a:pathLst>
                <a:path w="2631" h="3933" extrusionOk="0">
                  <a:moveTo>
                    <a:pt x="1320" y="0"/>
                  </a:moveTo>
                  <a:cubicBezTo>
                    <a:pt x="1200" y="0"/>
                    <a:pt x="1089" y="69"/>
                    <a:pt x="1037" y="172"/>
                  </a:cubicBezTo>
                  <a:cubicBezTo>
                    <a:pt x="900" y="403"/>
                    <a:pt x="643" y="874"/>
                    <a:pt x="420" y="1337"/>
                  </a:cubicBezTo>
                  <a:cubicBezTo>
                    <a:pt x="341" y="1512"/>
                    <a:pt x="482" y="1650"/>
                    <a:pt x="624" y="1650"/>
                  </a:cubicBezTo>
                  <a:cubicBezTo>
                    <a:pt x="697" y="1650"/>
                    <a:pt x="771" y="1613"/>
                    <a:pt x="814" y="1525"/>
                  </a:cubicBezTo>
                  <a:cubicBezTo>
                    <a:pt x="986" y="1157"/>
                    <a:pt x="1183" y="797"/>
                    <a:pt x="1320" y="549"/>
                  </a:cubicBezTo>
                  <a:cubicBezTo>
                    <a:pt x="1860" y="1525"/>
                    <a:pt x="2202" y="2331"/>
                    <a:pt x="2202" y="2605"/>
                  </a:cubicBezTo>
                  <a:cubicBezTo>
                    <a:pt x="2202" y="3093"/>
                    <a:pt x="1808" y="3496"/>
                    <a:pt x="1320" y="3496"/>
                  </a:cubicBezTo>
                  <a:cubicBezTo>
                    <a:pt x="823" y="3496"/>
                    <a:pt x="429" y="3093"/>
                    <a:pt x="429" y="2605"/>
                  </a:cubicBezTo>
                  <a:cubicBezTo>
                    <a:pt x="429" y="2536"/>
                    <a:pt x="446" y="2468"/>
                    <a:pt x="463" y="2399"/>
                  </a:cubicBezTo>
                  <a:cubicBezTo>
                    <a:pt x="504" y="2235"/>
                    <a:pt x="374" y="2130"/>
                    <a:pt x="248" y="2130"/>
                  </a:cubicBezTo>
                  <a:cubicBezTo>
                    <a:pt x="163" y="2130"/>
                    <a:pt x="80" y="2178"/>
                    <a:pt x="52" y="2288"/>
                  </a:cubicBezTo>
                  <a:cubicBezTo>
                    <a:pt x="18" y="2399"/>
                    <a:pt x="1" y="2502"/>
                    <a:pt x="1" y="2613"/>
                  </a:cubicBezTo>
                  <a:cubicBezTo>
                    <a:pt x="1" y="3342"/>
                    <a:pt x="592" y="3933"/>
                    <a:pt x="1320" y="3933"/>
                  </a:cubicBezTo>
                  <a:cubicBezTo>
                    <a:pt x="2040" y="3933"/>
                    <a:pt x="2631" y="3342"/>
                    <a:pt x="2631" y="2613"/>
                  </a:cubicBezTo>
                  <a:cubicBezTo>
                    <a:pt x="2631" y="2091"/>
                    <a:pt x="1988" y="866"/>
                    <a:pt x="1603" y="180"/>
                  </a:cubicBezTo>
                  <a:cubicBezTo>
                    <a:pt x="1543" y="69"/>
                    <a:pt x="1431" y="9"/>
                    <a:pt x="13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2" name="Google Shape;2112;p70"/>
            <p:cNvSpPr/>
            <p:nvPr/>
          </p:nvSpPr>
          <p:spPr>
            <a:xfrm>
              <a:off x="7898741" y="2876230"/>
              <a:ext cx="328023" cy="277713"/>
            </a:xfrm>
            <a:custGeom>
              <a:avLst/>
              <a:gdLst/>
              <a:ahLst/>
              <a:cxnLst/>
              <a:rect l="l" t="t" r="r" b="b"/>
              <a:pathLst>
                <a:path w="12740" h="10786" extrusionOk="0">
                  <a:moveTo>
                    <a:pt x="9828" y="1531"/>
                  </a:moveTo>
                  <a:cubicBezTo>
                    <a:pt x="10274" y="1531"/>
                    <a:pt x="10701" y="1878"/>
                    <a:pt x="10701" y="2405"/>
                  </a:cubicBezTo>
                  <a:lnTo>
                    <a:pt x="10701" y="3981"/>
                  </a:lnTo>
                  <a:lnTo>
                    <a:pt x="8859" y="2139"/>
                  </a:lnTo>
                  <a:lnTo>
                    <a:pt x="9219" y="1788"/>
                  </a:lnTo>
                  <a:cubicBezTo>
                    <a:pt x="9396" y="1611"/>
                    <a:pt x="9614" y="1531"/>
                    <a:pt x="9828" y="1531"/>
                  </a:cubicBezTo>
                  <a:close/>
                  <a:moveTo>
                    <a:pt x="7187" y="1266"/>
                  </a:moveTo>
                  <a:cubicBezTo>
                    <a:pt x="7297" y="1266"/>
                    <a:pt x="7407" y="1308"/>
                    <a:pt x="7488" y="1394"/>
                  </a:cubicBezTo>
                  <a:lnTo>
                    <a:pt x="12089" y="5986"/>
                  </a:lnTo>
                  <a:cubicBezTo>
                    <a:pt x="12260" y="6157"/>
                    <a:pt x="12260" y="6432"/>
                    <a:pt x="12089" y="6594"/>
                  </a:cubicBezTo>
                  <a:lnTo>
                    <a:pt x="8456" y="10227"/>
                  </a:lnTo>
                  <a:cubicBezTo>
                    <a:pt x="8370" y="10312"/>
                    <a:pt x="8259" y="10355"/>
                    <a:pt x="8149" y="10355"/>
                  </a:cubicBezTo>
                  <a:cubicBezTo>
                    <a:pt x="8038" y="10355"/>
                    <a:pt x="7929" y="10312"/>
                    <a:pt x="7848" y="10227"/>
                  </a:cubicBezTo>
                  <a:lnTo>
                    <a:pt x="5937" y="8325"/>
                  </a:lnTo>
                  <a:cubicBezTo>
                    <a:pt x="5889" y="8277"/>
                    <a:pt x="5836" y="8257"/>
                    <a:pt x="5786" y="8257"/>
                  </a:cubicBezTo>
                  <a:cubicBezTo>
                    <a:pt x="5619" y="8257"/>
                    <a:pt x="5480" y="8474"/>
                    <a:pt x="5637" y="8625"/>
                  </a:cubicBezTo>
                  <a:lnTo>
                    <a:pt x="6160" y="9156"/>
                  </a:lnTo>
                  <a:lnTo>
                    <a:pt x="6160" y="9156"/>
                  </a:lnTo>
                  <a:lnTo>
                    <a:pt x="1911" y="8873"/>
                  </a:lnTo>
                  <a:cubicBezTo>
                    <a:pt x="1868" y="8873"/>
                    <a:pt x="1825" y="8882"/>
                    <a:pt x="1791" y="8899"/>
                  </a:cubicBezTo>
                  <a:lnTo>
                    <a:pt x="514" y="9636"/>
                  </a:lnTo>
                  <a:cubicBezTo>
                    <a:pt x="507" y="9639"/>
                    <a:pt x="499" y="9641"/>
                    <a:pt x="491" y="9641"/>
                  </a:cubicBezTo>
                  <a:cubicBezTo>
                    <a:pt x="460" y="9641"/>
                    <a:pt x="429" y="9618"/>
                    <a:pt x="429" y="9584"/>
                  </a:cubicBezTo>
                  <a:lnTo>
                    <a:pt x="429" y="7288"/>
                  </a:lnTo>
                  <a:cubicBezTo>
                    <a:pt x="429" y="7257"/>
                    <a:pt x="456" y="7235"/>
                    <a:pt x="483" y="7235"/>
                  </a:cubicBezTo>
                  <a:cubicBezTo>
                    <a:pt x="494" y="7235"/>
                    <a:pt x="505" y="7238"/>
                    <a:pt x="514" y="7245"/>
                  </a:cubicBezTo>
                  <a:lnTo>
                    <a:pt x="1791" y="7974"/>
                  </a:lnTo>
                  <a:cubicBezTo>
                    <a:pt x="1816" y="7993"/>
                    <a:pt x="1847" y="8003"/>
                    <a:pt x="1879" y="8003"/>
                  </a:cubicBezTo>
                  <a:cubicBezTo>
                    <a:pt x="1889" y="8003"/>
                    <a:pt x="1900" y="8002"/>
                    <a:pt x="1911" y="7999"/>
                  </a:cubicBezTo>
                  <a:lnTo>
                    <a:pt x="4815" y="7811"/>
                  </a:lnTo>
                  <a:lnTo>
                    <a:pt x="4935" y="7931"/>
                  </a:lnTo>
                  <a:cubicBezTo>
                    <a:pt x="4980" y="7976"/>
                    <a:pt x="5031" y="7995"/>
                    <a:pt x="5081" y="7995"/>
                  </a:cubicBezTo>
                  <a:cubicBezTo>
                    <a:pt x="5247" y="7995"/>
                    <a:pt x="5393" y="7781"/>
                    <a:pt x="5235" y="7622"/>
                  </a:cubicBezTo>
                  <a:lnTo>
                    <a:pt x="3247" y="5635"/>
                  </a:lnTo>
                  <a:cubicBezTo>
                    <a:pt x="3076" y="5463"/>
                    <a:pt x="3076" y="5189"/>
                    <a:pt x="3247" y="5018"/>
                  </a:cubicBezTo>
                  <a:lnTo>
                    <a:pt x="6880" y="1394"/>
                  </a:lnTo>
                  <a:cubicBezTo>
                    <a:pt x="6965" y="1308"/>
                    <a:pt x="7077" y="1266"/>
                    <a:pt x="7187" y="1266"/>
                  </a:cubicBezTo>
                  <a:close/>
                  <a:moveTo>
                    <a:pt x="10338" y="0"/>
                  </a:moveTo>
                  <a:cubicBezTo>
                    <a:pt x="10099" y="0"/>
                    <a:pt x="10034" y="370"/>
                    <a:pt x="10298" y="426"/>
                  </a:cubicBezTo>
                  <a:cubicBezTo>
                    <a:pt x="11215" y="640"/>
                    <a:pt x="11857" y="1463"/>
                    <a:pt x="11857" y="2405"/>
                  </a:cubicBezTo>
                  <a:lnTo>
                    <a:pt x="11857" y="5138"/>
                  </a:lnTo>
                  <a:lnTo>
                    <a:pt x="11138" y="4410"/>
                  </a:lnTo>
                  <a:lnTo>
                    <a:pt x="11138" y="2396"/>
                  </a:lnTo>
                  <a:cubicBezTo>
                    <a:pt x="11138" y="1614"/>
                    <a:pt x="10495" y="1095"/>
                    <a:pt x="9824" y="1095"/>
                  </a:cubicBezTo>
                  <a:cubicBezTo>
                    <a:pt x="9504" y="1095"/>
                    <a:pt x="9176" y="1214"/>
                    <a:pt x="8910" y="1480"/>
                  </a:cubicBezTo>
                  <a:lnTo>
                    <a:pt x="8559" y="1840"/>
                  </a:lnTo>
                  <a:lnTo>
                    <a:pt x="8045" y="1326"/>
                  </a:lnTo>
                  <a:lnTo>
                    <a:pt x="8405" y="966"/>
                  </a:lnTo>
                  <a:cubicBezTo>
                    <a:pt x="8670" y="700"/>
                    <a:pt x="9004" y="512"/>
                    <a:pt x="9373" y="435"/>
                  </a:cubicBezTo>
                  <a:cubicBezTo>
                    <a:pt x="9626" y="371"/>
                    <a:pt x="9565" y="7"/>
                    <a:pt x="9337" y="7"/>
                  </a:cubicBezTo>
                  <a:cubicBezTo>
                    <a:pt x="9319" y="7"/>
                    <a:pt x="9299" y="10"/>
                    <a:pt x="9278" y="15"/>
                  </a:cubicBezTo>
                  <a:cubicBezTo>
                    <a:pt x="8824" y="118"/>
                    <a:pt x="8422" y="340"/>
                    <a:pt x="8096" y="666"/>
                  </a:cubicBezTo>
                  <a:lnTo>
                    <a:pt x="7736" y="1026"/>
                  </a:lnTo>
                  <a:cubicBezTo>
                    <a:pt x="7577" y="894"/>
                    <a:pt x="7383" y="830"/>
                    <a:pt x="7190" y="830"/>
                  </a:cubicBezTo>
                  <a:cubicBezTo>
                    <a:pt x="6967" y="830"/>
                    <a:pt x="6745" y="916"/>
                    <a:pt x="6580" y="1086"/>
                  </a:cubicBezTo>
                  <a:lnTo>
                    <a:pt x="2939" y="4710"/>
                  </a:lnTo>
                  <a:cubicBezTo>
                    <a:pt x="2605" y="5044"/>
                    <a:pt x="2605" y="5592"/>
                    <a:pt x="2939" y="5935"/>
                  </a:cubicBezTo>
                  <a:lnTo>
                    <a:pt x="4412" y="7400"/>
                  </a:lnTo>
                  <a:lnTo>
                    <a:pt x="1945" y="7571"/>
                  </a:lnTo>
                  <a:lnTo>
                    <a:pt x="737" y="6869"/>
                  </a:lnTo>
                  <a:cubicBezTo>
                    <a:pt x="658" y="6823"/>
                    <a:pt x="573" y="6802"/>
                    <a:pt x="491" y="6802"/>
                  </a:cubicBezTo>
                  <a:cubicBezTo>
                    <a:pt x="235" y="6802"/>
                    <a:pt x="0" y="7003"/>
                    <a:pt x="0" y="7288"/>
                  </a:cubicBezTo>
                  <a:lnTo>
                    <a:pt x="0" y="9584"/>
                  </a:lnTo>
                  <a:cubicBezTo>
                    <a:pt x="0" y="9869"/>
                    <a:pt x="235" y="10071"/>
                    <a:pt x="491" y="10071"/>
                  </a:cubicBezTo>
                  <a:cubicBezTo>
                    <a:pt x="573" y="10071"/>
                    <a:pt x="658" y="10050"/>
                    <a:pt x="737" y="10004"/>
                  </a:cubicBezTo>
                  <a:lnTo>
                    <a:pt x="1945" y="9302"/>
                  </a:lnTo>
                  <a:lnTo>
                    <a:pt x="6623" y="9619"/>
                  </a:lnTo>
                  <a:lnTo>
                    <a:pt x="7539" y="10535"/>
                  </a:lnTo>
                  <a:cubicBezTo>
                    <a:pt x="7711" y="10702"/>
                    <a:pt x="7933" y="10786"/>
                    <a:pt x="8155" y="10786"/>
                  </a:cubicBezTo>
                  <a:cubicBezTo>
                    <a:pt x="8377" y="10786"/>
                    <a:pt x="8597" y="10702"/>
                    <a:pt x="8764" y="10535"/>
                  </a:cubicBezTo>
                  <a:lnTo>
                    <a:pt x="12397" y="6903"/>
                  </a:lnTo>
                  <a:cubicBezTo>
                    <a:pt x="12740" y="6560"/>
                    <a:pt x="12731" y="6012"/>
                    <a:pt x="12397" y="5678"/>
                  </a:cubicBezTo>
                  <a:lnTo>
                    <a:pt x="12286" y="5566"/>
                  </a:lnTo>
                  <a:lnTo>
                    <a:pt x="12286" y="2405"/>
                  </a:lnTo>
                  <a:cubicBezTo>
                    <a:pt x="12286" y="1257"/>
                    <a:pt x="11506" y="272"/>
                    <a:pt x="10392" y="6"/>
                  </a:cubicBezTo>
                  <a:cubicBezTo>
                    <a:pt x="10373" y="2"/>
                    <a:pt x="10356" y="0"/>
                    <a:pt x="10338"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3" name="Google Shape;2113;p70"/>
            <p:cNvSpPr/>
            <p:nvPr/>
          </p:nvSpPr>
          <p:spPr>
            <a:xfrm>
              <a:off x="8037932" y="2969900"/>
              <a:ext cx="108217" cy="106801"/>
            </a:xfrm>
            <a:custGeom>
              <a:avLst/>
              <a:gdLst/>
              <a:ahLst/>
              <a:cxnLst/>
              <a:rect l="l" t="t" r="r" b="b"/>
              <a:pathLst>
                <a:path w="4203" h="4148" extrusionOk="0">
                  <a:moveTo>
                    <a:pt x="437" y="438"/>
                  </a:moveTo>
                  <a:lnTo>
                    <a:pt x="437" y="438"/>
                  </a:lnTo>
                  <a:cubicBezTo>
                    <a:pt x="891" y="463"/>
                    <a:pt x="1868" y="583"/>
                    <a:pt x="2502" y="1226"/>
                  </a:cubicBezTo>
                  <a:cubicBezTo>
                    <a:pt x="3024" y="1748"/>
                    <a:pt x="3213" y="2494"/>
                    <a:pt x="3273" y="2999"/>
                  </a:cubicBezTo>
                  <a:lnTo>
                    <a:pt x="1696" y="1423"/>
                  </a:lnTo>
                  <a:cubicBezTo>
                    <a:pt x="1649" y="1375"/>
                    <a:pt x="1595" y="1355"/>
                    <a:pt x="1544" y="1355"/>
                  </a:cubicBezTo>
                  <a:cubicBezTo>
                    <a:pt x="1375" y="1355"/>
                    <a:pt x="1230" y="1572"/>
                    <a:pt x="1388" y="1723"/>
                  </a:cubicBezTo>
                  <a:lnTo>
                    <a:pt x="2922" y="3256"/>
                  </a:lnTo>
                  <a:cubicBezTo>
                    <a:pt x="2416" y="3179"/>
                    <a:pt x="1722" y="2991"/>
                    <a:pt x="1234" y="2502"/>
                  </a:cubicBezTo>
                  <a:cubicBezTo>
                    <a:pt x="591" y="1860"/>
                    <a:pt x="463" y="883"/>
                    <a:pt x="437" y="438"/>
                  </a:cubicBezTo>
                  <a:close/>
                  <a:moveTo>
                    <a:pt x="380" y="0"/>
                  </a:moveTo>
                  <a:cubicBezTo>
                    <a:pt x="172" y="0"/>
                    <a:pt x="0" y="177"/>
                    <a:pt x="9" y="386"/>
                  </a:cubicBezTo>
                  <a:cubicBezTo>
                    <a:pt x="26" y="857"/>
                    <a:pt x="146" y="2023"/>
                    <a:pt x="925" y="2802"/>
                  </a:cubicBezTo>
                  <a:cubicBezTo>
                    <a:pt x="1705" y="3582"/>
                    <a:pt x="2879" y="3710"/>
                    <a:pt x="3341" y="3719"/>
                  </a:cubicBezTo>
                  <a:lnTo>
                    <a:pt x="3384" y="3719"/>
                  </a:lnTo>
                  <a:lnTo>
                    <a:pt x="3744" y="4079"/>
                  </a:lnTo>
                  <a:cubicBezTo>
                    <a:pt x="3793" y="4127"/>
                    <a:pt x="3847" y="4148"/>
                    <a:pt x="3898" y="4148"/>
                  </a:cubicBezTo>
                  <a:cubicBezTo>
                    <a:pt x="4064" y="4148"/>
                    <a:pt x="4203" y="3936"/>
                    <a:pt x="4052" y="3779"/>
                  </a:cubicBezTo>
                  <a:lnTo>
                    <a:pt x="3718" y="3445"/>
                  </a:lnTo>
                  <a:cubicBezTo>
                    <a:pt x="3727" y="3410"/>
                    <a:pt x="3727" y="3376"/>
                    <a:pt x="3727" y="3342"/>
                  </a:cubicBezTo>
                  <a:cubicBezTo>
                    <a:pt x="3710" y="2871"/>
                    <a:pt x="3590" y="1697"/>
                    <a:pt x="2810" y="926"/>
                  </a:cubicBezTo>
                  <a:cubicBezTo>
                    <a:pt x="2031" y="146"/>
                    <a:pt x="857" y="18"/>
                    <a:pt x="394" y="1"/>
                  </a:cubicBezTo>
                  <a:cubicBezTo>
                    <a:pt x="389" y="0"/>
                    <a:pt x="384" y="0"/>
                    <a:pt x="38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14" name="Google Shape;2114;p70"/>
          <p:cNvSpPr/>
          <p:nvPr/>
        </p:nvSpPr>
        <p:spPr>
          <a:xfrm>
            <a:off x="887053" y="1744345"/>
            <a:ext cx="377870" cy="315458"/>
          </a:xfrm>
          <a:custGeom>
            <a:avLst/>
            <a:gdLst/>
            <a:ahLst/>
            <a:cxnLst/>
            <a:rect l="l" t="t" r="r" b="b"/>
            <a:pathLst>
              <a:path w="14676" h="12252" extrusionOk="0">
                <a:moveTo>
                  <a:pt x="6383" y="6803"/>
                </a:moveTo>
                <a:lnTo>
                  <a:pt x="6383" y="9168"/>
                </a:lnTo>
                <a:cubicBezTo>
                  <a:pt x="6305" y="9142"/>
                  <a:pt x="6245" y="9108"/>
                  <a:pt x="6177" y="9082"/>
                </a:cubicBezTo>
                <a:cubicBezTo>
                  <a:pt x="5787" y="8882"/>
                  <a:pt x="5358" y="8780"/>
                  <a:pt x="4926" y="8780"/>
                </a:cubicBezTo>
                <a:cubicBezTo>
                  <a:pt x="4635" y="8780"/>
                  <a:pt x="4343" y="8826"/>
                  <a:pt x="4061" y="8919"/>
                </a:cubicBezTo>
                <a:lnTo>
                  <a:pt x="4061" y="6803"/>
                </a:lnTo>
                <a:close/>
                <a:moveTo>
                  <a:pt x="4936" y="9205"/>
                </a:moveTo>
                <a:cubicBezTo>
                  <a:pt x="5298" y="9205"/>
                  <a:pt x="5659" y="9289"/>
                  <a:pt x="5988" y="9459"/>
                </a:cubicBezTo>
                <a:cubicBezTo>
                  <a:pt x="6117" y="9519"/>
                  <a:pt x="6245" y="9579"/>
                  <a:pt x="6383" y="9622"/>
                </a:cubicBezTo>
                <a:lnTo>
                  <a:pt x="6383" y="10264"/>
                </a:lnTo>
                <a:cubicBezTo>
                  <a:pt x="6383" y="10855"/>
                  <a:pt x="6622" y="11412"/>
                  <a:pt x="7042" y="11815"/>
                </a:cubicBezTo>
                <a:lnTo>
                  <a:pt x="531" y="11815"/>
                </a:lnTo>
                <a:cubicBezTo>
                  <a:pt x="526" y="11815"/>
                  <a:pt x="521" y="11816"/>
                  <a:pt x="516" y="11816"/>
                </a:cubicBezTo>
                <a:cubicBezTo>
                  <a:pt x="464" y="11816"/>
                  <a:pt x="428" y="11776"/>
                  <a:pt x="428" y="11729"/>
                </a:cubicBezTo>
                <a:lnTo>
                  <a:pt x="428" y="9262"/>
                </a:lnTo>
                <a:cubicBezTo>
                  <a:pt x="685" y="9305"/>
                  <a:pt x="925" y="9382"/>
                  <a:pt x="1157" y="9493"/>
                </a:cubicBezTo>
                <a:cubicBezTo>
                  <a:pt x="1578" y="9697"/>
                  <a:pt x="2034" y="9798"/>
                  <a:pt x="2490" y="9798"/>
                </a:cubicBezTo>
                <a:cubicBezTo>
                  <a:pt x="2878" y="9798"/>
                  <a:pt x="3266" y="9724"/>
                  <a:pt x="3632" y="9579"/>
                </a:cubicBezTo>
                <a:lnTo>
                  <a:pt x="3632" y="10273"/>
                </a:lnTo>
                <a:cubicBezTo>
                  <a:pt x="3632" y="10513"/>
                  <a:pt x="3581" y="10752"/>
                  <a:pt x="3478" y="10975"/>
                </a:cubicBezTo>
                <a:cubicBezTo>
                  <a:pt x="3406" y="11143"/>
                  <a:pt x="3548" y="11277"/>
                  <a:pt x="3686" y="11277"/>
                </a:cubicBezTo>
                <a:cubicBezTo>
                  <a:pt x="3761" y="11277"/>
                  <a:pt x="3834" y="11239"/>
                  <a:pt x="3872" y="11147"/>
                </a:cubicBezTo>
                <a:cubicBezTo>
                  <a:pt x="4001" y="10872"/>
                  <a:pt x="4061" y="10581"/>
                  <a:pt x="4061" y="10273"/>
                </a:cubicBezTo>
                <a:lnTo>
                  <a:pt x="4061" y="9373"/>
                </a:lnTo>
                <a:cubicBezTo>
                  <a:pt x="4342" y="9261"/>
                  <a:pt x="4639" y="9205"/>
                  <a:pt x="4936" y="9205"/>
                </a:cubicBezTo>
                <a:close/>
                <a:moveTo>
                  <a:pt x="7822" y="1"/>
                </a:moveTo>
                <a:cubicBezTo>
                  <a:pt x="5269" y="9"/>
                  <a:pt x="3213" y="2065"/>
                  <a:pt x="3204" y="4610"/>
                </a:cubicBezTo>
                <a:lnTo>
                  <a:pt x="3204" y="5098"/>
                </a:lnTo>
                <a:lnTo>
                  <a:pt x="3136" y="5098"/>
                </a:lnTo>
                <a:cubicBezTo>
                  <a:pt x="2930" y="5098"/>
                  <a:pt x="2759" y="5269"/>
                  <a:pt x="2759" y="5475"/>
                </a:cubicBezTo>
                <a:lnTo>
                  <a:pt x="2759" y="6426"/>
                </a:lnTo>
                <a:cubicBezTo>
                  <a:pt x="2759" y="6632"/>
                  <a:pt x="2930" y="6794"/>
                  <a:pt x="3136" y="6794"/>
                </a:cubicBezTo>
                <a:lnTo>
                  <a:pt x="3632" y="6794"/>
                </a:lnTo>
                <a:lnTo>
                  <a:pt x="3632" y="9099"/>
                </a:lnTo>
                <a:cubicBezTo>
                  <a:pt x="3273" y="9275"/>
                  <a:pt x="2883" y="9362"/>
                  <a:pt x="2493" y="9362"/>
                </a:cubicBezTo>
                <a:cubicBezTo>
                  <a:pt x="2103" y="9362"/>
                  <a:pt x="1713" y="9275"/>
                  <a:pt x="1354" y="9099"/>
                </a:cubicBezTo>
                <a:cubicBezTo>
                  <a:pt x="1002" y="8928"/>
                  <a:pt x="617" y="8825"/>
                  <a:pt x="231" y="8799"/>
                </a:cubicBezTo>
                <a:cubicBezTo>
                  <a:pt x="226" y="8799"/>
                  <a:pt x="221" y="8799"/>
                  <a:pt x="216" y="8799"/>
                </a:cubicBezTo>
                <a:cubicBezTo>
                  <a:pt x="95" y="8799"/>
                  <a:pt x="0" y="8898"/>
                  <a:pt x="0" y="9013"/>
                </a:cubicBezTo>
                <a:lnTo>
                  <a:pt x="0" y="11729"/>
                </a:lnTo>
                <a:cubicBezTo>
                  <a:pt x="0" y="12020"/>
                  <a:pt x="240" y="12252"/>
                  <a:pt x="531" y="12252"/>
                </a:cubicBezTo>
                <a:lnTo>
                  <a:pt x="14144" y="12252"/>
                </a:lnTo>
                <a:cubicBezTo>
                  <a:pt x="14436" y="12252"/>
                  <a:pt x="14676" y="12020"/>
                  <a:pt x="14676" y="11729"/>
                </a:cubicBezTo>
                <a:lnTo>
                  <a:pt x="14676" y="9005"/>
                </a:lnTo>
                <a:cubicBezTo>
                  <a:pt x="14676" y="8889"/>
                  <a:pt x="14573" y="8790"/>
                  <a:pt x="14458" y="8790"/>
                </a:cubicBezTo>
                <a:cubicBezTo>
                  <a:pt x="14454" y="8790"/>
                  <a:pt x="14449" y="8790"/>
                  <a:pt x="14444" y="8791"/>
                </a:cubicBezTo>
                <a:cubicBezTo>
                  <a:pt x="14084" y="8816"/>
                  <a:pt x="13733" y="8919"/>
                  <a:pt x="13408" y="9082"/>
                </a:cubicBezTo>
                <a:cubicBezTo>
                  <a:pt x="13039" y="9266"/>
                  <a:pt x="12634" y="9358"/>
                  <a:pt x="12230" y="9358"/>
                </a:cubicBezTo>
                <a:cubicBezTo>
                  <a:pt x="11825" y="9358"/>
                  <a:pt x="11420" y="9266"/>
                  <a:pt x="11052" y="9082"/>
                </a:cubicBezTo>
                <a:cubicBezTo>
                  <a:pt x="10658" y="8885"/>
                  <a:pt x="10231" y="8784"/>
                  <a:pt x="9802" y="8784"/>
                </a:cubicBezTo>
                <a:cubicBezTo>
                  <a:pt x="9578" y="8784"/>
                  <a:pt x="9353" y="8812"/>
                  <a:pt x="9133" y="8868"/>
                </a:cubicBezTo>
                <a:cubicBezTo>
                  <a:pt x="8874" y="8930"/>
                  <a:pt x="8945" y="9288"/>
                  <a:pt x="9170" y="9288"/>
                </a:cubicBezTo>
                <a:cubicBezTo>
                  <a:pt x="9191" y="9288"/>
                  <a:pt x="9213" y="9285"/>
                  <a:pt x="9235" y="9279"/>
                </a:cubicBezTo>
                <a:cubicBezTo>
                  <a:pt x="9421" y="9235"/>
                  <a:pt x="9609" y="9214"/>
                  <a:pt x="9797" y="9214"/>
                </a:cubicBezTo>
                <a:cubicBezTo>
                  <a:pt x="10163" y="9214"/>
                  <a:pt x="10526" y="9297"/>
                  <a:pt x="10855" y="9467"/>
                </a:cubicBezTo>
                <a:cubicBezTo>
                  <a:pt x="11287" y="9686"/>
                  <a:pt x="11761" y="9795"/>
                  <a:pt x="12234" y="9795"/>
                </a:cubicBezTo>
                <a:cubicBezTo>
                  <a:pt x="12707" y="9795"/>
                  <a:pt x="13181" y="9686"/>
                  <a:pt x="13613" y="9467"/>
                </a:cubicBezTo>
                <a:cubicBezTo>
                  <a:pt x="13810" y="9365"/>
                  <a:pt x="14024" y="9287"/>
                  <a:pt x="14247" y="9253"/>
                </a:cubicBezTo>
                <a:lnTo>
                  <a:pt x="14247" y="11729"/>
                </a:lnTo>
                <a:cubicBezTo>
                  <a:pt x="14247" y="11780"/>
                  <a:pt x="14204" y="11823"/>
                  <a:pt x="14153" y="11823"/>
                </a:cubicBezTo>
                <a:lnTo>
                  <a:pt x="7779" y="11823"/>
                </a:lnTo>
                <a:cubicBezTo>
                  <a:pt x="7188" y="11532"/>
                  <a:pt x="6811" y="10932"/>
                  <a:pt x="6811" y="10273"/>
                </a:cubicBezTo>
                <a:lnTo>
                  <a:pt x="6811" y="9742"/>
                </a:lnTo>
                <a:cubicBezTo>
                  <a:pt x="6993" y="9774"/>
                  <a:pt x="7176" y="9790"/>
                  <a:pt x="7359" y="9790"/>
                </a:cubicBezTo>
                <a:cubicBezTo>
                  <a:pt x="7703" y="9790"/>
                  <a:pt x="8046" y="9733"/>
                  <a:pt x="8370" y="9622"/>
                </a:cubicBezTo>
                <a:cubicBezTo>
                  <a:pt x="8616" y="9537"/>
                  <a:pt x="8524" y="9205"/>
                  <a:pt x="8311" y="9205"/>
                </a:cubicBezTo>
                <a:cubicBezTo>
                  <a:pt x="8287" y="9205"/>
                  <a:pt x="8261" y="9209"/>
                  <a:pt x="8233" y="9219"/>
                </a:cubicBezTo>
                <a:cubicBezTo>
                  <a:pt x="7948" y="9314"/>
                  <a:pt x="7654" y="9363"/>
                  <a:pt x="7359" y="9363"/>
                </a:cubicBezTo>
                <a:cubicBezTo>
                  <a:pt x="7176" y="9363"/>
                  <a:pt x="6992" y="9344"/>
                  <a:pt x="6811" y="9305"/>
                </a:cubicBezTo>
                <a:lnTo>
                  <a:pt x="6811" y="6803"/>
                </a:lnTo>
                <a:lnTo>
                  <a:pt x="7351" y="6803"/>
                </a:lnTo>
                <a:cubicBezTo>
                  <a:pt x="7556" y="6803"/>
                  <a:pt x="7728" y="6632"/>
                  <a:pt x="7728" y="6426"/>
                </a:cubicBezTo>
                <a:lnTo>
                  <a:pt x="7728" y="5475"/>
                </a:lnTo>
                <a:cubicBezTo>
                  <a:pt x="7728" y="5269"/>
                  <a:pt x="7556" y="5098"/>
                  <a:pt x="7351" y="5098"/>
                </a:cubicBezTo>
                <a:lnTo>
                  <a:pt x="7256" y="5098"/>
                </a:lnTo>
                <a:lnTo>
                  <a:pt x="7256" y="4610"/>
                </a:lnTo>
                <a:cubicBezTo>
                  <a:pt x="7256" y="4301"/>
                  <a:pt x="7505" y="4053"/>
                  <a:pt x="7822" y="4053"/>
                </a:cubicBezTo>
                <a:lnTo>
                  <a:pt x="14213" y="4053"/>
                </a:lnTo>
                <a:cubicBezTo>
                  <a:pt x="14461" y="4053"/>
                  <a:pt x="14667" y="3847"/>
                  <a:pt x="14676" y="3599"/>
                </a:cubicBezTo>
                <a:lnTo>
                  <a:pt x="14676" y="455"/>
                </a:lnTo>
                <a:cubicBezTo>
                  <a:pt x="14667" y="206"/>
                  <a:pt x="14470" y="1"/>
                  <a:pt x="14222" y="1"/>
                </a:cubicBezTo>
                <a:lnTo>
                  <a:pt x="13142" y="1"/>
                </a:lnTo>
                <a:cubicBezTo>
                  <a:pt x="12851" y="1"/>
                  <a:pt x="12851" y="429"/>
                  <a:pt x="13142" y="429"/>
                </a:cubicBezTo>
                <a:lnTo>
                  <a:pt x="14222" y="429"/>
                </a:lnTo>
                <a:cubicBezTo>
                  <a:pt x="14230" y="429"/>
                  <a:pt x="14239" y="438"/>
                  <a:pt x="14239" y="455"/>
                </a:cubicBezTo>
                <a:lnTo>
                  <a:pt x="14239" y="3599"/>
                </a:lnTo>
                <a:cubicBezTo>
                  <a:pt x="14239" y="3607"/>
                  <a:pt x="14230" y="3616"/>
                  <a:pt x="14222" y="3616"/>
                </a:cubicBezTo>
                <a:lnTo>
                  <a:pt x="7822" y="3616"/>
                </a:lnTo>
                <a:cubicBezTo>
                  <a:pt x="7265" y="3616"/>
                  <a:pt x="6819" y="4061"/>
                  <a:pt x="6819" y="4618"/>
                </a:cubicBezTo>
                <a:lnTo>
                  <a:pt x="6819" y="5107"/>
                </a:lnTo>
                <a:lnTo>
                  <a:pt x="5963" y="5107"/>
                </a:lnTo>
                <a:cubicBezTo>
                  <a:pt x="5680" y="5107"/>
                  <a:pt x="5680" y="5535"/>
                  <a:pt x="5963" y="5535"/>
                </a:cubicBezTo>
                <a:lnTo>
                  <a:pt x="7291" y="5535"/>
                </a:lnTo>
                <a:lnTo>
                  <a:pt x="7291" y="6375"/>
                </a:lnTo>
                <a:lnTo>
                  <a:pt x="3187" y="6375"/>
                </a:lnTo>
                <a:lnTo>
                  <a:pt x="3187" y="5535"/>
                </a:lnTo>
                <a:lnTo>
                  <a:pt x="4995" y="5535"/>
                </a:lnTo>
                <a:cubicBezTo>
                  <a:pt x="5277" y="5535"/>
                  <a:pt x="5277" y="5107"/>
                  <a:pt x="4995" y="5107"/>
                </a:cubicBezTo>
                <a:lnTo>
                  <a:pt x="3641" y="5107"/>
                </a:lnTo>
                <a:lnTo>
                  <a:pt x="3641" y="4610"/>
                </a:lnTo>
                <a:cubicBezTo>
                  <a:pt x="3641" y="2305"/>
                  <a:pt x="5509" y="438"/>
                  <a:pt x="7822" y="429"/>
                </a:cubicBezTo>
                <a:lnTo>
                  <a:pt x="12174" y="429"/>
                </a:lnTo>
                <a:cubicBezTo>
                  <a:pt x="12465" y="429"/>
                  <a:pt x="12465" y="1"/>
                  <a:pt x="12174"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15" name="Google Shape;2115;p70"/>
          <p:cNvGrpSpPr/>
          <p:nvPr/>
        </p:nvGrpSpPr>
        <p:grpSpPr>
          <a:xfrm>
            <a:off x="4705793" y="4087393"/>
            <a:ext cx="340588" cy="377664"/>
            <a:chOff x="4705793" y="4087393"/>
            <a:chExt cx="340588" cy="377664"/>
          </a:xfrm>
        </p:grpSpPr>
        <p:sp>
          <p:nvSpPr>
            <p:cNvPr id="2116" name="Google Shape;2116;p70"/>
            <p:cNvSpPr/>
            <p:nvPr/>
          </p:nvSpPr>
          <p:spPr>
            <a:xfrm>
              <a:off x="4873049" y="4087393"/>
              <a:ext cx="171581" cy="377664"/>
            </a:xfrm>
            <a:custGeom>
              <a:avLst/>
              <a:gdLst/>
              <a:ahLst/>
              <a:cxnLst/>
              <a:rect l="l" t="t" r="r" b="b"/>
              <a:pathLst>
                <a:path w="6664" h="14668" extrusionOk="0">
                  <a:moveTo>
                    <a:pt x="3460" y="1"/>
                  </a:moveTo>
                  <a:cubicBezTo>
                    <a:pt x="2645" y="1"/>
                    <a:pt x="1491" y="475"/>
                    <a:pt x="161" y="1388"/>
                  </a:cubicBezTo>
                  <a:cubicBezTo>
                    <a:pt x="1" y="1526"/>
                    <a:pt x="125" y="1763"/>
                    <a:pt x="308" y="1763"/>
                  </a:cubicBezTo>
                  <a:cubicBezTo>
                    <a:pt x="340" y="1763"/>
                    <a:pt x="375" y="1756"/>
                    <a:pt x="409" y="1739"/>
                  </a:cubicBezTo>
                  <a:cubicBezTo>
                    <a:pt x="1275" y="1139"/>
                    <a:pt x="2080" y="728"/>
                    <a:pt x="2748" y="540"/>
                  </a:cubicBezTo>
                  <a:cubicBezTo>
                    <a:pt x="2967" y="475"/>
                    <a:pt x="3224" y="422"/>
                    <a:pt x="3464" y="422"/>
                  </a:cubicBezTo>
                  <a:cubicBezTo>
                    <a:pt x="3703" y="422"/>
                    <a:pt x="3926" y="475"/>
                    <a:pt x="4076" y="625"/>
                  </a:cubicBezTo>
                  <a:cubicBezTo>
                    <a:pt x="4513" y="1062"/>
                    <a:pt x="4239" y="2227"/>
                    <a:pt x="3374" y="3667"/>
                  </a:cubicBezTo>
                  <a:cubicBezTo>
                    <a:pt x="3243" y="3877"/>
                    <a:pt x="3413" y="4130"/>
                    <a:pt x="3630" y="4130"/>
                  </a:cubicBezTo>
                  <a:cubicBezTo>
                    <a:pt x="3669" y="4130"/>
                    <a:pt x="3710" y="4122"/>
                    <a:pt x="3751" y="4103"/>
                  </a:cubicBezTo>
                  <a:cubicBezTo>
                    <a:pt x="4124" y="3943"/>
                    <a:pt x="4441" y="3860"/>
                    <a:pt x="4673" y="3860"/>
                  </a:cubicBezTo>
                  <a:cubicBezTo>
                    <a:pt x="4824" y="3860"/>
                    <a:pt x="4939" y="3895"/>
                    <a:pt x="5010" y="3966"/>
                  </a:cubicBezTo>
                  <a:cubicBezTo>
                    <a:pt x="5224" y="4181"/>
                    <a:pt x="5181" y="4883"/>
                    <a:pt x="4367" y="6177"/>
                  </a:cubicBezTo>
                  <a:cubicBezTo>
                    <a:pt x="4235" y="6389"/>
                    <a:pt x="4398" y="6646"/>
                    <a:pt x="4620" y="6646"/>
                  </a:cubicBezTo>
                  <a:cubicBezTo>
                    <a:pt x="4657" y="6646"/>
                    <a:pt x="4696" y="6638"/>
                    <a:pt x="4736" y="6622"/>
                  </a:cubicBezTo>
                  <a:cubicBezTo>
                    <a:pt x="4966" y="6534"/>
                    <a:pt x="5166" y="6491"/>
                    <a:pt x="5317" y="6491"/>
                  </a:cubicBezTo>
                  <a:cubicBezTo>
                    <a:pt x="5430" y="6491"/>
                    <a:pt x="5516" y="6515"/>
                    <a:pt x="5567" y="6562"/>
                  </a:cubicBezTo>
                  <a:cubicBezTo>
                    <a:pt x="5738" y="6742"/>
                    <a:pt x="5627" y="7402"/>
                    <a:pt x="4950" y="8438"/>
                  </a:cubicBezTo>
                  <a:cubicBezTo>
                    <a:pt x="4810" y="8644"/>
                    <a:pt x="4973" y="8907"/>
                    <a:pt x="5196" y="8907"/>
                  </a:cubicBezTo>
                  <a:cubicBezTo>
                    <a:pt x="5232" y="8907"/>
                    <a:pt x="5271" y="8900"/>
                    <a:pt x="5310" y="8884"/>
                  </a:cubicBezTo>
                  <a:cubicBezTo>
                    <a:pt x="5502" y="8814"/>
                    <a:pt x="5645" y="8787"/>
                    <a:pt x="5747" y="8787"/>
                  </a:cubicBezTo>
                  <a:cubicBezTo>
                    <a:pt x="5831" y="8787"/>
                    <a:pt x="5887" y="8805"/>
                    <a:pt x="5918" y="8833"/>
                  </a:cubicBezTo>
                  <a:cubicBezTo>
                    <a:pt x="6038" y="8952"/>
                    <a:pt x="5961" y="9526"/>
                    <a:pt x="5224" y="10537"/>
                  </a:cubicBezTo>
                  <a:cubicBezTo>
                    <a:pt x="5075" y="10741"/>
                    <a:pt x="5227" y="11016"/>
                    <a:pt x="5464" y="11016"/>
                  </a:cubicBezTo>
                  <a:cubicBezTo>
                    <a:pt x="5486" y="11016"/>
                    <a:pt x="5509" y="11014"/>
                    <a:pt x="5533" y="11009"/>
                  </a:cubicBezTo>
                  <a:cubicBezTo>
                    <a:pt x="5591" y="10997"/>
                    <a:pt x="5629" y="10992"/>
                    <a:pt x="5657" y="10992"/>
                  </a:cubicBezTo>
                  <a:cubicBezTo>
                    <a:pt x="5690" y="10992"/>
                    <a:pt x="5707" y="10999"/>
                    <a:pt x="5721" y="11009"/>
                  </a:cubicBezTo>
                  <a:cubicBezTo>
                    <a:pt x="5738" y="11026"/>
                    <a:pt x="5772" y="11206"/>
                    <a:pt x="5533" y="11643"/>
                  </a:cubicBezTo>
                  <a:cubicBezTo>
                    <a:pt x="4941" y="12628"/>
                    <a:pt x="4119" y="13459"/>
                    <a:pt x="3134" y="14050"/>
                  </a:cubicBezTo>
                  <a:cubicBezTo>
                    <a:pt x="2834" y="14209"/>
                    <a:pt x="2655" y="14242"/>
                    <a:pt x="2564" y="14242"/>
                  </a:cubicBezTo>
                  <a:cubicBezTo>
                    <a:pt x="2523" y="14242"/>
                    <a:pt x="2499" y="14235"/>
                    <a:pt x="2491" y="14230"/>
                  </a:cubicBezTo>
                  <a:cubicBezTo>
                    <a:pt x="2474" y="14213"/>
                    <a:pt x="2448" y="14058"/>
                    <a:pt x="2628" y="13690"/>
                  </a:cubicBezTo>
                  <a:cubicBezTo>
                    <a:pt x="2739" y="13475"/>
                    <a:pt x="2569" y="13248"/>
                    <a:pt x="2363" y="13248"/>
                  </a:cubicBezTo>
                  <a:cubicBezTo>
                    <a:pt x="2315" y="13248"/>
                    <a:pt x="2265" y="13260"/>
                    <a:pt x="2217" y="13287"/>
                  </a:cubicBezTo>
                  <a:cubicBezTo>
                    <a:pt x="1816" y="13504"/>
                    <a:pt x="1559" y="13574"/>
                    <a:pt x="1402" y="13574"/>
                  </a:cubicBezTo>
                  <a:cubicBezTo>
                    <a:pt x="1312" y="13574"/>
                    <a:pt x="1255" y="13550"/>
                    <a:pt x="1223" y="13519"/>
                  </a:cubicBezTo>
                  <a:cubicBezTo>
                    <a:pt x="1138" y="13433"/>
                    <a:pt x="1155" y="13125"/>
                    <a:pt x="1403" y="12636"/>
                  </a:cubicBezTo>
                  <a:cubicBezTo>
                    <a:pt x="1514" y="12421"/>
                    <a:pt x="1338" y="12194"/>
                    <a:pt x="1130" y="12194"/>
                  </a:cubicBezTo>
                  <a:cubicBezTo>
                    <a:pt x="1082" y="12194"/>
                    <a:pt x="1032" y="12206"/>
                    <a:pt x="983" y="12234"/>
                  </a:cubicBezTo>
                  <a:cubicBezTo>
                    <a:pt x="872" y="12294"/>
                    <a:pt x="769" y="12354"/>
                    <a:pt x="675" y="12396"/>
                  </a:cubicBezTo>
                  <a:cubicBezTo>
                    <a:pt x="483" y="12519"/>
                    <a:pt x="594" y="12794"/>
                    <a:pt x="785" y="12794"/>
                  </a:cubicBezTo>
                  <a:cubicBezTo>
                    <a:pt x="808" y="12794"/>
                    <a:pt x="831" y="12790"/>
                    <a:pt x="855" y="12782"/>
                  </a:cubicBezTo>
                  <a:lnTo>
                    <a:pt x="881" y="12773"/>
                  </a:lnTo>
                  <a:lnTo>
                    <a:pt x="881" y="12773"/>
                  </a:lnTo>
                  <a:cubicBezTo>
                    <a:pt x="649" y="13365"/>
                    <a:pt x="752" y="13656"/>
                    <a:pt x="923" y="13819"/>
                  </a:cubicBezTo>
                  <a:cubicBezTo>
                    <a:pt x="1013" y="13913"/>
                    <a:pt x="1156" y="13988"/>
                    <a:pt x="1382" y="13988"/>
                  </a:cubicBezTo>
                  <a:cubicBezTo>
                    <a:pt x="1567" y="13988"/>
                    <a:pt x="1809" y="13937"/>
                    <a:pt x="2123" y="13801"/>
                  </a:cubicBezTo>
                  <a:lnTo>
                    <a:pt x="2123" y="13801"/>
                  </a:lnTo>
                  <a:cubicBezTo>
                    <a:pt x="2011" y="14127"/>
                    <a:pt x="2037" y="14375"/>
                    <a:pt x="2191" y="14530"/>
                  </a:cubicBezTo>
                  <a:cubicBezTo>
                    <a:pt x="2287" y="14617"/>
                    <a:pt x="2404" y="14668"/>
                    <a:pt x="2530" y="14668"/>
                  </a:cubicBezTo>
                  <a:cubicBezTo>
                    <a:pt x="2540" y="14668"/>
                    <a:pt x="2550" y="14667"/>
                    <a:pt x="2560" y="14667"/>
                  </a:cubicBezTo>
                  <a:cubicBezTo>
                    <a:pt x="3142" y="14667"/>
                    <a:pt x="4050" y="14024"/>
                    <a:pt x="4770" y="13296"/>
                  </a:cubicBezTo>
                  <a:cubicBezTo>
                    <a:pt x="5687" y="12371"/>
                    <a:pt x="6475" y="11171"/>
                    <a:pt x="6012" y="10709"/>
                  </a:cubicBezTo>
                  <a:cubicBezTo>
                    <a:pt x="5927" y="10623"/>
                    <a:pt x="5824" y="10580"/>
                    <a:pt x="5704" y="10572"/>
                  </a:cubicBezTo>
                  <a:cubicBezTo>
                    <a:pt x="6098" y="9989"/>
                    <a:pt x="6663" y="8987"/>
                    <a:pt x="6209" y="8524"/>
                  </a:cubicBezTo>
                  <a:cubicBezTo>
                    <a:pt x="6090" y="8411"/>
                    <a:pt x="5934" y="8356"/>
                    <a:pt x="5742" y="8356"/>
                  </a:cubicBezTo>
                  <a:cubicBezTo>
                    <a:pt x="5659" y="8356"/>
                    <a:pt x="5569" y="8366"/>
                    <a:pt x="5473" y="8387"/>
                  </a:cubicBezTo>
                  <a:cubicBezTo>
                    <a:pt x="5884" y="7702"/>
                    <a:pt x="6321" y="6734"/>
                    <a:pt x="5858" y="6262"/>
                  </a:cubicBezTo>
                  <a:cubicBezTo>
                    <a:pt x="5726" y="6130"/>
                    <a:pt x="5544" y="6065"/>
                    <a:pt x="5316" y="6065"/>
                  </a:cubicBezTo>
                  <a:cubicBezTo>
                    <a:pt x="5188" y="6065"/>
                    <a:pt x="5046" y="6085"/>
                    <a:pt x="4890" y="6125"/>
                  </a:cubicBezTo>
                  <a:cubicBezTo>
                    <a:pt x="5575" y="4952"/>
                    <a:pt x="5721" y="4086"/>
                    <a:pt x="5310" y="3667"/>
                  </a:cubicBezTo>
                  <a:cubicBezTo>
                    <a:pt x="5187" y="3549"/>
                    <a:pt x="4983" y="3438"/>
                    <a:pt x="4654" y="3438"/>
                  </a:cubicBezTo>
                  <a:cubicBezTo>
                    <a:pt x="4456" y="3438"/>
                    <a:pt x="4212" y="3478"/>
                    <a:pt x="3913" y="3581"/>
                  </a:cubicBezTo>
                  <a:cubicBezTo>
                    <a:pt x="4247" y="3033"/>
                    <a:pt x="4487" y="2433"/>
                    <a:pt x="4642" y="1807"/>
                  </a:cubicBezTo>
                  <a:cubicBezTo>
                    <a:pt x="4787" y="1148"/>
                    <a:pt x="4693" y="651"/>
                    <a:pt x="4376" y="325"/>
                  </a:cubicBezTo>
                  <a:cubicBezTo>
                    <a:pt x="4158" y="108"/>
                    <a:pt x="3847" y="1"/>
                    <a:pt x="346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 name="Google Shape;2117;p70"/>
            <p:cNvSpPr/>
            <p:nvPr/>
          </p:nvSpPr>
          <p:spPr>
            <a:xfrm>
              <a:off x="4715500" y="4136957"/>
              <a:ext cx="160458" cy="287522"/>
            </a:xfrm>
            <a:custGeom>
              <a:avLst/>
              <a:gdLst/>
              <a:ahLst/>
              <a:cxnLst/>
              <a:rect l="l" t="t" r="r" b="b"/>
              <a:pathLst>
                <a:path w="6232" h="11167" extrusionOk="0">
                  <a:moveTo>
                    <a:pt x="5608" y="0"/>
                  </a:moveTo>
                  <a:cubicBezTo>
                    <a:pt x="5558" y="0"/>
                    <a:pt x="5506" y="21"/>
                    <a:pt x="5457" y="71"/>
                  </a:cubicBezTo>
                  <a:cubicBezTo>
                    <a:pt x="4849" y="551"/>
                    <a:pt x="4267" y="1065"/>
                    <a:pt x="3727" y="1613"/>
                  </a:cubicBezTo>
                  <a:cubicBezTo>
                    <a:pt x="2416" y="2924"/>
                    <a:pt x="1354" y="4329"/>
                    <a:pt x="737" y="5571"/>
                  </a:cubicBezTo>
                  <a:cubicBezTo>
                    <a:pt x="77" y="6882"/>
                    <a:pt x="0" y="7876"/>
                    <a:pt x="506" y="8390"/>
                  </a:cubicBezTo>
                  <a:cubicBezTo>
                    <a:pt x="729" y="8609"/>
                    <a:pt x="1042" y="8719"/>
                    <a:pt x="1432" y="8719"/>
                  </a:cubicBezTo>
                  <a:cubicBezTo>
                    <a:pt x="1942" y="8719"/>
                    <a:pt x="2582" y="8532"/>
                    <a:pt x="3324" y="8158"/>
                  </a:cubicBezTo>
                  <a:lnTo>
                    <a:pt x="3324" y="8158"/>
                  </a:lnTo>
                  <a:cubicBezTo>
                    <a:pt x="2973" y="8972"/>
                    <a:pt x="2964" y="9572"/>
                    <a:pt x="3281" y="9889"/>
                  </a:cubicBezTo>
                  <a:cubicBezTo>
                    <a:pt x="3439" y="10046"/>
                    <a:pt x="3655" y="10124"/>
                    <a:pt x="3927" y="10124"/>
                  </a:cubicBezTo>
                  <a:cubicBezTo>
                    <a:pt x="4291" y="10124"/>
                    <a:pt x="4753" y="9984"/>
                    <a:pt x="5303" y="9709"/>
                  </a:cubicBezTo>
                  <a:lnTo>
                    <a:pt x="5303" y="9709"/>
                  </a:lnTo>
                  <a:cubicBezTo>
                    <a:pt x="5029" y="10429"/>
                    <a:pt x="5175" y="10788"/>
                    <a:pt x="5355" y="10968"/>
                  </a:cubicBezTo>
                  <a:cubicBezTo>
                    <a:pt x="5492" y="11098"/>
                    <a:pt x="5676" y="11166"/>
                    <a:pt x="5869" y="11166"/>
                  </a:cubicBezTo>
                  <a:cubicBezTo>
                    <a:pt x="5880" y="11166"/>
                    <a:pt x="5891" y="11166"/>
                    <a:pt x="5903" y="11165"/>
                  </a:cubicBezTo>
                  <a:lnTo>
                    <a:pt x="5954" y="11165"/>
                  </a:lnTo>
                  <a:cubicBezTo>
                    <a:pt x="6232" y="11149"/>
                    <a:pt x="6220" y="10737"/>
                    <a:pt x="5954" y="10737"/>
                  </a:cubicBezTo>
                  <a:cubicBezTo>
                    <a:pt x="5948" y="10737"/>
                    <a:pt x="5943" y="10737"/>
                    <a:pt x="5937" y="10737"/>
                  </a:cubicBezTo>
                  <a:cubicBezTo>
                    <a:pt x="5924" y="10738"/>
                    <a:pt x="5911" y="10739"/>
                    <a:pt x="5899" y="10739"/>
                  </a:cubicBezTo>
                  <a:cubicBezTo>
                    <a:pt x="5809" y="10739"/>
                    <a:pt x="5722" y="10712"/>
                    <a:pt x="5654" y="10660"/>
                  </a:cubicBezTo>
                  <a:cubicBezTo>
                    <a:pt x="5543" y="10549"/>
                    <a:pt x="5526" y="10197"/>
                    <a:pt x="5826" y="9563"/>
                  </a:cubicBezTo>
                  <a:cubicBezTo>
                    <a:pt x="5930" y="9349"/>
                    <a:pt x="5760" y="9129"/>
                    <a:pt x="5555" y="9129"/>
                  </a:cubicBezTo>
                  <a:cubicBezTo>
                    <a:pt x="5506" y="9129"/>
                    <a:pt x="5455" y="9141"/>
                    <a:pt x="5406" y="9169"/>
                  </a:cubicBezTo>
                  <a:cubicBezTo>
                    <a:pt x="4726" y="9551"/>
                    <a:pt x="4243" y="9689"/>
                    <a:pt x="3937" y="9689"/>
                  </a:cubicBezTo>
                  <a:cubicBezTo>
                    <a:pt x="3768" y="9689"/>
                    <a:pt x="3654" y="9647"/>
                    <a:pt x="3590" y="9580"/>
                  </a:cubicBezTo>
                  <a:cubicBezTo>
                    <a:pt x="3367" y="9366"/>
                    <a:pt x="3478" y="8784"/>
                    <a:pt x="3864" y="8021"/>
                  </a:cubicBezTo>
                  <a:cubicBezTo>
                    <a:pt x="3975" y="7799"/>
                    <a:pt x="3804" y="7570"/>
                    <a:pt x="3598" y="7570"/>
                  </a:cubicBezTo>
                  <a:cubicBezTo>
                    <a:pt x="3551" y="7570"/>
                    <a:pt x="3501" y="7583"/>
                    <a:pt x="3453" y="7610"/>
                  </a:cubicBezTo>
                  <a:cubicBezTo>
                    <a:pt x="2635" y="8055"/>
                    <a:pt x="1929" y="8287"/>
                    <a:pt x="1429" y="8287"/>
                  </a:cubicBezTo>
                  <a:cubicBezTo>
                    <a:pt x="1159" y="8287"/>
                    <a:pt x="949" y="8219"/>
                    <a:pt x="814" y="8081"/>
                  </a:cubicBezTo>
                  <a:cubicBezTo>
                    <a:pt x="446" y="7721"/>
                    <a:pt x="557" y="6873"/>
                    <a:pt x="1114" y="5760"/>
                  </a:cubicBezTo>
                  <a:cubicBezTo>
                    <a:pt x="1714" y="4552"/>
                    <a:pt x="2750" y="3189"/>
                    <a:pt x="4027" y="1913"/>
                  </a:cubicBezTo>
                  <a:cubicBezTo>
                    <a:pt x="4558" y="1373"/>
                    <a:pt x="5123" y="868"/>
                    <a:pt x="5723" y="405"/>
                  </a:cubicBezTo>
                  <a:cubicBezTo>
                    <a:pt x="5931" y="271"/>
                    <a:pt x="5787" y="0"/>
                    <a:pt x="5608"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 name="Google Shape;2118;p70"/>
            <p:cNvSpPr/>
            <p:nvPr/>
          </p:nvSpPr>
          <p:spPr>
            <a:xfrm>
              <a:off x="4799308" y="4166515"/>
              <a:ext cx="102810" cy="98690"/>
            </a:xfrm>
            <a:custGeom>
              <a:avLst/>
              <a:gdLst/>
              <a:ahLst/>
              <a:cxnLst/>
              <a:rect l="l" t="t" r="r" b="b"/>
              <a:pathLst>
                <a:path w="3993" h="3833" extrusionOk="0">
                  <a:moveTo>
                    <a:pt x="3497" y="0"/>
                  </a:moveTo>
                  <a:cubicBezTo>
                    <a:pt x="2804" y="0"/>
                    <a:pt x="1585" y="1195"/>
                    <a:pt x="1431" y="1356"/>
                  </a:cubicBezTo>
                  <a:cubicBezTo>
                    <a:pt x="1020" y="1750"/>
                    <a:pt x="660" y="2204"/>
                    <a:pt x="352" y="2684"/>
                  </a:cubicBezTo>
                  <a:cubicBezTo>
                    <a:pt x="52" y="3181"/>
                    <a:pt x="1" y="3524"/>
                    <a:pt x="198" y="3721"/>
                  </a:cubicBezTo>
                  <a:cubicBezTo>
                    <a:pt x="268" y="3791"/>
                    <a:pt x="360" y="3833"/>
                    <a:pt x="461" y="3833"/>
                  </a:cubicBezTo>
                  <a:cubicBezTo>
                    <a:pt x="470" y="3833"/>
                    <a:pt x="480" y="3833"/>
                    <a:pt x="489" y="3832"/>
                  </a:cubicBezTo>
                  <a:cubicBezTo>
                    <a:pt x="720" y="3832"/>
                    <a:pt x="1037" y="3703"/>
                    <a:pt x="1431" y="3429"/>
                  </a:cubicBezTo>
                  <a:cubicBezTo>
                    <a:pt x="1591" y="3291"/>
                    <a:pt x="1467" y="3054"/>
                    <a:pt x="1290" y="3054"/>
                  </a:cubicBezTo>
                  <a:cubicBezTo>
                    <a:pt x="1258" y="3054"/>
                    <a:pt x="1225" y="3061"/>
                    <a:pt x="1191" y="3078"/>
                  </a:cubicBezTo>
                  <a:cubicBezTo>
                    <a:pt x="797" y="3344"/>
                    <a:pt x="583" y="3404"/>
                    <a:pt x="506" y="3404"/>
                  </a:cubicBezTo>
                  <a:cubicBezTo>
                    <a:pt x="506" y="3335"/>
                    <a:pt x="558" y="3147"/>
                    <a:pt x="772" y="2812"/>
                  </a:cubicBezTo>
                  <a:cubicBezTo>
                    <a:pt x="1337" y="1981"/>
                    <a:pt x="2057" y="1262"/>
                    <a:pt x="2888" y="696"/>
                  </a:cubicBezTo>
                  <a:cubicBezTo>
                    <a:pt x="3222" y="482"/>
                    <a:pt x="3410" y="422"/>
                    <a:pt x="3488" y="422"/>
                  </a:cubicBezTo>
                  <a:cubicBezTo>
                    <a:pt x="3479" y="499"/>
                    <a:pt x="3428" y="688"/>
                    <a:pt x="3213" y="1022"/>
                  </a:cubicBezTo>
                  <a:cubicBezTo>
                    <a:pt x="2939" y="1442"/>
                    <a:pt x="2614" y="1827"/>
                    <a:pt x="2254" y="2178"/>
                  </a:cubicBezTo>
                  <a:cubicBezTo>
                    <a:pt x="2160" y="2281"/>
                    <a:pt x="2057" y="2376"/>
                    <a:pt x="1954" y="2470"/>
                  </a:cubicBezTo>
                  <a:cubicBezTo>
                    <a:pt x="1816" y="2621"/>
                    <a:pt x="1955" y="2828"/>
                    <a:pt x="2122" y="2828"/>
                  </a:cubicBezTo>
                  <a:cubicBezTo>
                    <a:pt x="2162" y="2828"/>
                    <a:pt x="2205" y="2815"/>
                    <a:pt x="2245" y="2787"/>
                  </a:cubicBezTo>
                  <a:cubicBezTo>
                    <a:pt x="2348" y="2692"/>
                    <a:pt x="2451" y="2590"/>
                    <a:pt x="2562" y="2487"/>
                  </a:cubicBezTo>
                  <a:cubicBezTo>
                    <a:pt x="2973" y="2084"/>
                    <a:pt x="3333" y="1639"/>
                    <a:pt x="3642" y="1150"/>
                  </a:cubicBezTo>
                  <a:cubicBezTo>
                    <a:pt x="3942" y="654"/>
                    <a:pt x="3993" y="311"/>
                    <a:pt x="3796" y="114"/>
                  </a:cubicBezTo>
                  <a:cubicBezTo>
                    <a:pt x="3716" y="34"/>
                    <a:pt x="3614" y="0"/>
                    <a:pt x="3497"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 name="Google Shape;2119;p70"/>
            <p:cNvSpPr/>
            <p:nvPr/>
          </p:nvSpPr>
          <p:spPr>
            <a:xfrm>
              <a:off x="4899028" y="4259644"/>
              <a:ext cx="16556" cy="14444"/>
            </a:xfrm>
            <a:custGeom>
              <a:avLst/>
              <a:gdLst/>
              <a:ahLst/>
              <a:cxnLst/>
              <a:rect l="l" t="t" r="r" b="b"/>
              <a:pathLst>
                <a:path w="643" h="561" extrusionOk="0">
                  <a:moveTo>
                    <a:pt x="368" y="1"/>
                  </a:moveTo>
                  <a:cubicBezTo>
                    <a:pt x="120" y="1"/>
                    <a:pt x="0" y="301"/>
                    <a:pt x="171" y="481"/>
                  </a:cubicBezTo>
                  <a:cubicBezTo>
                    <a:pt x="230" y="536"/>
                    <a:pt x="299" y="561"/>
                    <a:pt x="367" y="561"/>
                  </a:cubicBezTo>
                  <a:cubicBezTo>
                    <a:pt x="509" y="561"/>
                    <a:pt x="643" y="452"/>
                    <a:pt x="643" y="283"/>
                  </a:cubicBezTo>
                  <a:cubicBezTo>
                    <a:pt x="643" y="129"/>
                    <a:pt x="523" y="1"/>
                    <a:pt x="368"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 name="Google Shape;2120;p70"/>
            <p:cNvSpPr/>
            <p:nvPr/>
          </p:nvSpPr>
          <p:spPr>
            <a:xfrm>
              <a:off x="4892180" y="4294274"/>
              <a:ext cx="16787" cy="14238"/>
            </a:xfrm>
            <a:custGeom>
              <a:avLst/>
              <a:gdLst/>
              <a:ahLst/>
              <a:cxnLst/>
              <a:rect l="l" t="t" r="r" b="b"/>
              <a:pathLst>
                <a:path w="652" h="553" extrusionOk="0">
                  <a:moveTo>
                    <a:pt x="369" y="1"/>
                  </a:moveTo>
                  <a:cubicBezTo>
                    <a:pt x="120" y="1"/>
                    <a:pt x="0" y="301"/>
                    <a:pt x="172" y="472"/>
                  </a:cubicBezTo>
                  <a:cubicBezTo>
                    <a:pt x="230" y="527"/>
                    <a:pt x="301" y="552"/>
                    <a:pt x="370" y="552"/>
                  </a:cubicBezTo>
                  <a:cubicBezTo>
                    <a:pt x="514" y="552"/>
                    <a:pt x="652" y="443"/>
                    <a:pt x="652" y="275"/>
                  </a:cubicBezTo>
                  <a:cubicBezTo>
                    <a:pt x="652" y="121"/>
                    <a:pt x="523" y="1"/>
                    <a:pt x="369"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 name="Google Shape;2121;p70"/>
            <p:cNvSpPr/>
            <p:nvPr/>
          </p:nvSpPr>
          <p:spPr>
            <a:xfrm>
              <a:off x="5013708" y="4145376"/>
              <a:ext cx="16813" cy="14341"/>
            </a:xfrm>
            <a:custGeom>
              <a:avLst/>
              <a:gdLst/>
              <a:ahLst/>
              <a:cxnLst/>
              <a:rect l="l" t="t" r="r" b="b"/>
              <a:pathLst>
                <a:path w="653" h="557" extrusionOk="0">
                  <a:moveTo>
                    <a:pt x="378" y="1"/>
                  </a:moveTo>
                  <a:cubicBezTo>
                    <a:pt x="129" y="1"/>
                    <a:pt x="1" y="301"/>
                    <a:pt x="181" y="472"/>
                  </a:cubicBezTo>
                  <a:cubicBezTo>
                    <a:pt x="237" y="531"/>
                    <a:pt x="306" y="557"/>
                    <a:pt x="374" y="557"/>
                  </a:cubicBezTo>
                  <a:cubicBezTo>
                    <a:pt x="516" y="557"/>
                    <a:pt x="652" y="445"/>
                    <a:pt x="652" y="284"/>
                  </a:cubicBezTo>
                  <a:cubicBezTo>
                    <a:pt x="652" y="129"/>
                    <a:pt x="524" y="1"/>
                    <a:pt x="378"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 name="Google Shape;2122;p70"/>
            <p:cNvSpPr/>
            <p:nvPr/>
          </p:nvSpPr>
          <p:spPr>
            <a:xfrm>
              <a:off x="4705793" y="4239586"/>
              <a:ext cx="16787" cy="14444"/>
            </a:xfrm>
            <a:custGeom>
              <a:avLst/>
              <a:gdLst/>
              <a:ahLst/>
              <a:cxnLst/>
              <a:rect l="l" t="t" r="r" b="b"/>
              <a:pathLst>
                <a:path w="652" h="561" extrusionOk="0">
                  <a:moveTo>
                    <a:pt x="369" y="0"/>
                  </a:moveTo>
                  <a:cubicBezTo>
                    <a:pt x="120" y="0"/>
                    <a:pt x="0" y="300"/>
                    <a:pt x="172" y="480"/>
                  </a:cubicBezTo>
                  <a:cubicBezTo>
                    <a:pt x="230" y="535"/>
                    <a:pt x="300" y="560"/>
                    <a:pt x="369" y="560"/>
                  </a:cubicBezTo>
                  <a:cubicBezTo>
                    <a:pt x="514" y="560"/>
                    <a:pt x="651" y="451"/>
                    <a:pt x="651" y="283"/>
                  </a:cubicBezTo>
                  <a:cubicBezTo>
                    <a:pt x="651" y="129"/>
                    <a:pt x="523" y="0"/>
                    <a:pt x="369"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 name="Google Shape;2123;p70"/>
            <p:cNvSpPr/>
            <p:nvPr/>
          </p:nvSpPr>
          <p:spPr>
            <a:xfrm>
              <a:off x="5029594" y="4418918"/>
              <a:ext cx="16787" cy="14213"/>
            </a:xfrm>
            <a:custGeom>
              <a:avLst/>
              <a:gdLst/>
              <a:ahLst/>
              <a:cxnLst/>
              <a:rect l="l" t="t" r="r" b="b"/>
              <a:pathLst>
                <a:path w="652" h="552" extrusionOk="0">
                  <a:moveTo>
                    <a:pt x="369" y="0"/>
                  </a:moveTo>
                  <a:cubicBezTo>
                    <a:pt x="121" y="0"/>
                    <a:pt x="1" y="292"/>
                    <a:pt x="172" y="471"/>
                  </a:cubicBezTo>
                  <a:cubicBezTo>
                    <a:pt x="230" y="527"/>
                    <a:pt x="301" y="552"/>
                    <a:pt x="370" y="552"/>
                  </a:cubicBezTo>
                  <a:cubicBezTo>
                    <a:pt x="515" y="552"/>
                    <a:pt x="652" y="442"/>
                    <a:pt x="652" y="274"/>
                  </a:cubicBezTo>
                  <a:cubicBezTo>
                    <a:pt x="652" y="120"/>
                    <a:pt x="523" y="0"/>
                    <a:pt x="369"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solidFill>
          <a:srgbClr val="2C3938"/>
        </a:solidFill>
        <a:effectLst/>
      </p:bgPr>
    </p:bg>
    <p:spTree>
      <p:nvGrpSpPr>
        <p:cNvPr id="1" name="Shape 2127"/>
        <p:cNvGrpSpPr/>
        <p:nvPr/>
      </p:nvGrpSpPr>
      <p:grpSpPr>
        <a:xfrm>
          <a:off x="0" y="0"/>
          <a:ext cx="0" cy="0"/>
          <a:chOff x="0" y="0"/>
          <a:chExt cx="0" cy="0"/>
        </a:xfrm>
      </p:grpSpPr>
      <p:sp>
        <p:nvSpPr>
          <p:cNvPr id="2128" name="Google Shape;2128;p71"/>
          <p:cNvSpPr txBox="1">
            <a:spLocks noGrp="1"/>
          </p:cNvSpPr>
          <p:nvPr>
            <p:ph type="title"/>
          </p:nvPr>
        </p:nvSpPr>
        <p:spPr>
          <a:xfrm>
            <a:off x="432925" y="375875"/>
            <a:ext cx="8293200" cy="577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HIPPIES ICONS</a:t>
            </a:r>
            <a:endParaRPr/>
          </a:p>
        </p:txBody>
      </p:sp>
      <p:cxnSp>
        <p:nvCxnSpPr>
          <p:cNvPr id="2129" name="Google Shape;2129;p71"/>
          <p:cNvCxnSpPr/>
          <p:nvPr/>
        </p:nvCxnSpPr>
        <p:spPr>
          <a:xfrm>
            <a:off x="0" y="1028850"/>
            <a:ext cx="4601700" cy="0"/>
          </a:xfrm>
          <a:prstGeom prst="straightConnector1">
            <a:avLst/>
          </a:prstGeom>
          <a:noFill/>
          <a:ln w="19050" cap="flat" cmpd="sng">
            <a:solidFill>
              <a:srgbClr val="F3F3F3"/>
            </a:solidFill>
            <a:prstDash val="solid"/>
            <a:round/>
            <a:headEnd type="none" w="med" len="med"/>
            <a:tailEnd type="none" w="med" len="med"/>
          </a:ln>
        </p:spPr>
      </p:cxnSp>
      <p:grpSp>
        <p:nvGrpSpPr>
          <p:cNvPr id="2130" name="Google Shape;2130;p71"/>
          <p:cNvGrpSpPr/>
          <p:nvPr/>
        </p:nvGrpSpPr>
        <p:grpSpPr>
          <a:xfrm>
            <a:off x="5977045" y="2902300"/>
            <a:ext cx="382197" cy="326470"/>
            <a:chOff x="5977045" y="2902300"/>
            <a:chExt cx="382197" cy="326470"/>
          </a:xfrm>
        </p:grpSpPr>
        <p:sp>
          <p:nvSpPr>
            <p:cNvPr id="2131" name="Google Shape;2131;p71"/>
            <p:cNvSpPr/>
            <p:nvPr/>
          </p:nvSpPr>
          <p:spPr>
            <a:xfrm>
              <a:off x="6261997" y="3013495"/>
              <a:ext cx="65242" cy="53277"/>
            </a:xfrm>
            <a:custGeom>
              <a:avLst/>
              <a:gdLst/>
              <a:ahLst/>
              <a:cxnLst/>
              <a:rect l="l" t="t" r="r" b="b"/>
              <a:pathLst>
                <a:path w="2530" h="2066" extrusionOk="0">
                  <a:moveTo>
                    <a:pt x="883" y="441"/>
                  </a:moveTo>
                  <a:cubicBezTo>
                    <a:pt x="982" y="441"/>
                    <a:pt x="1081" y="507"/>
                    <a:pt x="1125" y="595"/>
                  </a:cubicBezTo>
                  <a:cubicBezTo>
                    <a:pt x="1169" y="677"/>
                    <a:pt x="1248" y="718"/>
                    <a:pt x="1326" y="718"/>
                  </a:cubicBezTo>
                  <a:cubicBezTo>
                    <a:pt x="1405" y="718"/>
                    <a:pt x="1481" y="677"/>
                    <a:pt x="1520" y="595"/>
                  </a:cubicBezTo>
                  <a:cubicBezTo>
                    <a:pt x="1573" y="496"/>
                    <a:pt x="1661" y="454"/>
                    <a:pt x="1750" y="454"/>
                  </a:cubicBezTo>
                  <a:cubicBezTo>
                    <a:pt x="1919" y="454"/>
                    <a:pt x="2090" y="606"/>
                    <a:pt x="2025" y="815"/>
                  </a:cubicBezTo>
                  <a:cubicBezTo>
                    <a:pt x="1838" y="1111"/>
                    <a:pt x="1597" y="1385"/>
                    <a:pt x="1322" y="1616"/>
                  </a:cubicBezTo>
                  <a:cubicBezTo>
                    <a:pt x="1059" y="1385"/>
                    <a:pt x="817" y="1122"/>
                    <a:pt x="631" y="826"/>
                  </a:cubicBezTo>
                  <a:cubicBezTo>
                    <a:pt x="620" y="793"/>
                    <a:pt x="609" y="760"/>
                    <a:pt x="609" y="716"/>
                  </a:cubicBezTo>
                  <a:cubicBezTo>
                    <a:pt x="609" y="573"/>
                    <a:pt x="730" y="441"/>
                    <a:pt x="872" y="441"/>
                  </a:cubicBezTo>
                  <a:close/>
                  <a:moveTo>
                    <a:pt x="877" y="1"/>
                  </a:moveTo>
                  <a:cubicBezTo>
                    <a:pt x="415" y="1"/>
                    <a:pt x="1" y="477"/>
                    <a:pt x="225" y="990"/>
                  </a:cubicBezTo>
                  <a:cubicBezTo>
                    <a:pt x="323" y="1210"/>
                    <a:pt x="719" y="1671"/>
                    <a:pt x="1059" y="1967"/>
                  </a:cubicBezTo>
                  <a:cubicBezTo>
                    <a:pt x="1136" y="2033"/>
                    <a:pt x="1229" y="2066"/>
                    <a:pt x="1322" y="2066"/>
                  </a:cubicBezTo>
                  <a:cubicBezTo>
                    <a:pt x="1416" y="2066"/>
                    <a:pt x="1509" y="2033"/>
                    <a:pt x="1586" y="1967"/>
                  </a:cubicBezTo>
                  <a:cubicBezTo>
                    <a:pt x="1915" y="1693"/>
                    <a:pt x="2354" y="1199"/>
                    <a:pt x="2431" y="957"/>
                  </a:cubicBezTo>
                  <a:cubicBezTo>
                    <a:pt x="2530" y="694"/>
                    <a:pt x="2464" y="408"/>
                    <a:pt x="2266" y="222"/>
                  </a:cubicBezTo>
                  <a:cubicBezTo>
                    <a:pt x="2130" y="80"/>
                    <a:pt x="1950" y="8"/>
                    <a:pt x="1767" y="8"/>
                  </a:cubicBezTo>
                  <a:cubicBezTo>
                    <a:pt x="1611" y="8"/>
                    <a:pt x="1454" y="61"/>
                    <a:pt x="1322" y="167"/>
                  </a:cubicBezTo>
                  <a:cubicBezTo>
                    <a:pt x="1182" y="51"/>
                    <a:pt x="1027" y="1"/>
                    <a:pt x="877"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 name="Google Shape;2132;p71"/>
            <p:cNvSpPr/>
            <p:nvPr/>
          </p:nvSpPr>
          <p:spPr>
            <a:xfrm>
              <a:off x="6182855" y="2902300"/>
              <a:ext cx="86311" cy="84299"/>
            </a:xfrm>
            <a:custGeom>
              <a:avLst/>
              <a:gdLst/>
              <a:ahLst/>
              <a:cxnLst/>
              <a:rect l="l" t="t" r="r" b="b"/>
              <a:pathLst>
                <a:path w="3347" h="3269" extrusionOk="0">
                  <a:moveTo>
                    <a:pt x="2247" y="1139"/>
                  </a:moveTo>
                  <a:cubicBezTo>
                    <a:pt x="2514" y="1139"/>
                    <a:pt x="2777" y="1380"/>
                    <a:pt x="2657" y="1713"/>
                  </a:cubicBezTo>
                  <a:cubicBezTo>
                    <a:pt x="2602" y="1877"/>
                    <a:pt x="2141" y="2448"/>
                    <a:pt x="1702" y="2821"/>
                  </a:cubicBezTo>
                  <a:cubicBezTo>
                    <a:pt x="1696" y="2827"/>
                    <a:pt x="1688" y="2830"/>
                    <a:pt x="1680" y="2830"/>
                  </a:cubicBezTo>
                  <a:cubicBezTo>
                    <a:pt x="1672" y="2830"/>
                    <a:pt x="1663" y="2827"/>
                    <a:pt x="1658" y="2821"/>
                  </a:cubicBezTo>
                  <a:cubicBezTo>
                    <a:pt x="1186" y="2426"/>
                    <a:pt x="769" y="1877"/>
                    <a:pt x="703" y="1735"/>
                  </a:cubicBezTo>
                  <a:cubicBezTo>
                    <a:pt x="681" y="1680"/>
                    <a:pt x="659" y="1625"/>
                    <a:pt x="659" y="1570"/>
                  </a:cubicBezTo>
                  <a:cubicBezTo>
                    <a:pt x="670" y="1328"/>
                    <a:pt x="857" y="1142"/>
                    <a:pt x="1087" y="1142"/>
                  </a:cubicBezTo>
                  <a:lnTo>
                    <a:pt x="1098" y="1142"/>
                  </a:lnTo>
                  <a:cubicBezTo>
                    <a:pt x="1263" y="1142"/>
                    <a:pt x="1405" y="1230"/>
                    <a:pt x="1482" y="1383"/>
                  </a:cubicBezTo>
                  <a:cubicBezTo>
                    <a:pt x="1521" y="1460"/>
                    <a:pt x="1598" y="1499"/>
                    <a:pt x="1674" y="1499"/>
                  </a:cubicBezTo>
                  <a:cubicBezTo>
                    <a:pt x="1751" y="1499"/>
                    <a:pt x="1828" y="1460"/>
                    <a:pt x="1866" y="1383"/>
                  </a:cubicBezTo>
                  <a:cubicBezTo>
                    <a:pt x="1952" y="1212"/>
                    <a:pt x="2100" y="1139"/>
                    <a:pt x="2247" y="1139"/>
                  </a:cubicBezTo>
                  <a:close/>
                  <a:moveTo>
                    <a:pt x="1675" y="0"/>
                  </a:moveTo>
                  <a:cubicBezTo>
                    <a:pt x="1669" y="0"/>
                    <a:pt x="1664" y="0"/>
                    <a:pt x="1658" y="0"/>
                  </a:cubicBezTo>
                  <a:cubicBezTo>
                    <a:pt x="681" y="22"/>
                    <a:pt x="0" y="977"/>
                    <a:pt x="308" y="1910"/>
                  </a:cubicBezTo>
                  <a:cubicBezTo>
                    <a:pt x="417" y="2185"/>
                    <a:pt x="933" y="2777"/>
                    <a:pt x="1373" y="3162"/>
                  </a:cubicBezTo>
                  <a:cubicBezTo>
                    <a:pt x="1460" y="3233"/>
                    <a:pt x="1570" y="3269"/>
                    <a:pt x="1680" y="3269"/>
                  </a:cubicBezTo>
                  <a:cubicBezTo>
                    <a:pt x="1790" y="3269"/>
                    <a:pt x="1899" y="3233"/>
                    <a:pt x="1987" y="3162"/>
                  </a:cubicBezTo>
                  <a:cubicBezTo>
                    <a:pt x="2437" y="2777"/>
                    <a:pt x="2975" y="2130"/>
                    <a:pt x="3085" y="1855"/>
                  </a:cubicBezTo>
                  <a:cubicBezTo>
                    <a:pt x="3347" y="917"/>
                    <a:pt x="2643" y="0"/>
                    <a:pt x="1675"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 name="Google Shape;2133;p71"/>
            <p:cNvSpPr/>
            <p:nvPr/>
          </p:nvSpPr>
          <p:spPr>
            <a:xfrm>
              <a:off x="5977045" y="3092225"/>
              <a:ext cx="382197" cy="136545"/>
            </a:xfrm>
            <a:custGeom>
              <a:avLst/>
              <a:gdLst/>
              <a:ahLst/>
              <a:cxnLst/>
              <a:rect l="l" t="t" r="r" b="b"/>
              <a:pathLst>
                <a:path w="14821" h="5295" extrusionOk="0">
                  <a:moveTo>
                    <a:pt x="14041" y="440"/>
                  </a:moveTo>
                  <a:lnTo>
                    <a:pt x="14107" y="945"/>
                  </a:lnTo>
                  <a:lnTo>
                    <a:pt x="11033" y="945"/>
                  </a:lnTo>
                  <a:lnTo>
                    <a:pt x="11088" y="440"/>
                  </a:lnTo>
                  <a:close/>
                  <a:moveTo>
                    <a:pt x="10550" y="1384"/>
                  </a:moveTo>
                  <a:lnTo>
                    <a:pt x="10396" y="2767"/>
                  </a:lnTo>
                  <a:lnTo>
                    <a:pt x="9397" y="2767"/>
                  </a:lnTo>
                  <a:lnTo>
                    <a:pt x="9397" y="1384"/>
                  </a:lnTo>
                  <a:close/>
                  <a:moveTo>
                    <a:pt x="8958" y="1055"/>
                  </a:moveTo>
                  <a:lnTo>
                    <a:pt x="8958" y="3042"/>
                  </a:lnTo>
                  <a:lnTo>
                    <a:pt x="7806" y="3042"/>
                  </a:lnTo>
                  <a:lnTo>
                    <a:pt x="7806" y="2372"/>
                  </a:lnTo>
                  <a:cubicBezTo>
                    <a:pt x="7806" y="2224"/>
                    <a:pt x="7699" y="2150"/>
                    <a:pt x="7592" y="2150"/>
                  </a:cubicBezTo>
                  <a:cubicBezTo>
                    <a:pt x="7485" y="2150"/>
                    <a:pt x="7378" y="2224"/>
                    <a:pt x="7378" y="2372"/>
                  </a:cubicBezTo>
                  <a:lnTo>
                    <a:pt x="7378" y="2756"/>
                  </a:lnTo>
                  <a:lnTo>
                    <a:pt x="4952" y="2756"/>
                  </a:lnTo>
                  <a:lnTo>
                    <a:pt x="4952" y="1384"/>
                  </a:lnTo>
                  <a:lnTo>
                    <a:pt x="7378" y="1384"/>
                  </a:lnTo>
                  <a:lnTo>
                    <a:pt x="7378" y="1505"/>
                  </a:lnTo>
                  <a:cubicBezTo>
                    <a:pt x="7378" y="1653"/>
                    <a:pt x="7485" y="1727"/>
                    <a:pt x="7592" y="1727"/>
                  </a:cubicBezTo>
                  <a:cubicBezTo>
                    <a:pt x="7699" y="1727"/>
                    <a:pt x="7806" y="1653"/>
                    <a:pt x="7806" y="1505"/>
                  </a:cubicBezTo>
                  <a:lnTo>
                    <a:pt x="7806" y="1055"/>
                  </a:lnTo>
                  <a:close/>
                  <a:moveTo>
                    <a:pt x="14151" y="1384"/>
                  </a:moveTo>
                  <a:lnTo>
                    <a:pt x="14326" y="3020"/>
                  </a:lnTo>
                  <a:cubicBezTo>
                    <a:pt x="14315" y="3986"/>
                    <a:pt x="13536" y="4765"/>
                    <a:pt x="12570" y="4776"/>
                  </a:cubicBezTo>
                  <a:lnTo>
                    <a:pt x="12559" y="4776"/>
                  </a:lnTo>
                  <a:cubicBezTo>
                    <a:pt x="11593" y="4776"/>
                    <a:pt x="10814" y="3986"/>
                    <a:pt x="10803" y="3020"/>
                  </a:cubicBezTo>
                  <a:lnTo>
                    <a:pt x="10978" y="1384"/>
                  </a:lnTo>
                  <a:close/>
                  <a:moveTo>
                    <a:pt x="10879" y="1"/>
                  </a:moveTo>
                  <a:cubicBezTo>
                    <a:pt x="10770" y="1"/>
                    <a:pt x="10671" y="89"/>
                    <a:pt x="10660" y="209"/>
                  </a:cubicBezTo>
                  <a:lnTo>
                    <a:pt x="10660" y="330"/>
                  </a:lnTo>
                  <a:lnTo>
                    <a:pt x="10594" y="945"/>
                  </a:lnTo>
                  <a:lnTo>
                    <a:pt x="9397" y="945"/>
                  </a:lnTo>
                  <a:lnTo>
                    <a:pt x="9397" y="835"/>
                  </a:lnTo>
                  <a:cubicBezTo>
                    <a:pt x="9397" y="714"/>
                    <a:pt x="9299" y="616"/>
                    <a:pt x="9178" y="616"/>
                  </a:cubicBezTo>
                  <a:lnTo>
                    <a:pt x="7597" y="616"/>
                  </a:lnTo>
                  <a:cubicBezTo>
                    <a:pt x="7476" y="616"/>
                    <a:pt x="7378" y="714"/>
                    <a:pt x="7378" y="835"/>
                  </a:cubicBezTo>
                  <a:lnTo>
                    <a:pt x="7378" y="945"/>
                  </a:lnTo>
                  <a:lnTo>
                    <a:pt x="4732" y="945"/>
                  </a:lnTo>
                  <a:cubicBezTo>
                    <a:pt x="4611" y="945"/>
                    <a:pt x="4524" y="1044"/>
                    <a:pt x="4524" y="1164"/>
                  </a:cubicBezTo>
                  <a:lnTo>
                    <a:pt x="4524" y="1307"/>
                  </a:lnTo>
                  <a:lnTo>
                    <a:pt x="2921" y="1307"/>
                  </a:lnTo>
                  <a:cubicBezTo>
                    <a:pt x="2635" y="1307"/>
                    <a:pt x="2635" y="1735"/>
                    <a:pt x="2921" y="1735"/>
                  </a:cubicBezTo>
                  <a:lnTo>
                    <a:pt x="4513" y="1735"/>
                  </a:lnTo>
                  <a:lnTo>
                    <a:pt x="4513" y="2405"/>
                  </a:lnTo>
                  <a:lnTo>
                    <a:pt x="451" y="2405"/>
                  </a:lnTo>
                  <a:lnTo>
                    <a:pt x="451" y="1735"/>
                  </a:lnTo>
                  <a:lnTo>
                    <a:pt x="2043" y="1735"/>
                  </a:lnTo>
                  <a:cubicBezTo>
                    <a:pt x="2328" y="1735"/>
                    <a:pt x="2328" y="1307"/>
                    <a:pt x="2043" y="1307"/>
                  </a:cubicBezTo>
                  <a:lnTo>
                    <a:pt x="220" y="1307"/>
                  </a:lnTo>
                  <a:cubicBezTo>
                    <a:pt x="100" y="1307"/>
                    <a:pt x="1" y="1406"/>
                    <a:pt x="1" y="1516"/>
                  </a:cubicBezTo>
                  <a:lnTo>
                    <a:pt x="1" y="2613"/>
                  </a:lnTo>
                  <a:cubicBezTo>
                    <a:pt x="1" y="2734"/>
                    <a:pt x="100" y="2833"/>
                    <a:pt x="220" y="2833"/>
                  </a:cubicBezTo>
                  <a:lnTo>
                    <a:pt x="4513" y="2833"/>
                  </a:lnTo>
                  <a:lnTo>
                    <a:pt x="4513" y="2976"/>
                  </a:lnTo>
                  <a:cubicBezTo>
                    <a:pt x="4513" y="3096"/>
                    <a:pt x="4600" y="3195"/>
                    <a:pt x="4721" y="3195"/>
                  </a:cubicBezTo>
                  <a:lnTo>
                    <a:pt x="7367" y="3195"/>
                  </a:lnTo>
                  <a:lnTo>
                    <a:pt x="7367" y="3261"/>
                  </a:lnTo>
                  <a:cubicBezTo>
                    <a:pt x="7367" y="3382"/>
                    <a:pt x="7465" y="3481"/>
                    <a:pt x="7586" y="3481"/>
                  </a:cubicBezTo>
                  <a:lnTo>
                    <a:pt x="9178" y="3481"/>
                  </a:lnTo>
                  <a:cubicBezTo>
                    <a:pt x="9288" y="3481"/>
                    <a:pt x="9386" y="3382"/>
                    <a:pt x="9386" y="3261"/>
                  </a:cubicBezTo>
                  <a:lnTo>
                    <a:pt x="9386" y="3195"/>
                  </a:lnTo>
                  <a:lnTo>
                    <a:pt x="10374" y="3195"/>
                  </a:lnTo>
                  <a:cubicBezTo>
                    <a:pt x="10428" y="4369"/>
                    <a:pt x="11394" y="5294"/>
                    <a:pt x="12568" y="5294"/>
                  </a:cubicBezTo>
                  <a:cubicBezTo>
                    <a:pt x="12601" y="5294"/>
                    <a:pt x="12635" y="5293"/>
                    <a:pt x="12669" y="5292"/>
                  </a:cubicBezTo>
                  <a:cubicBezTo>
                    <a:pt x="13876" y="5237"/>
                    <a:pt x="14820" y="4216"/>
                    <a:pt x="14765" y="2998"/>
                  </a:cubicBezTo>
                  <a:cubicBezTo>
                    <a:pt x="14765" y="2998"/>
                    <a:pt x="14765" y="2998"/>
                    <a:pt x="14765" y="2987"/>
                  </a:cubicBezTo>
                  <a:lnTo>
                    <a:pt x="14557" y="1143"/>
                  </a:lnTo>
                  <a:lnTo>
                    <a:pt x="14469" y="330"/>
                  </a:lnTo>
                  <a:lnTo>
                    <a:pt x="14469" y="209"/>
                  </a:lnTo>
                  <a:cubicBezTo>
                    <a:pt x="14458" y="89"/>
                    <a:pt x="14370" y="1"/>
                    <a:pt x="14249"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34" name="Google Shape;2134;p71"/>
          <p:cNvSpPr/>
          <p:nvPr/>
        </p:nvSpPr>
        <p:spPr>
          <a:xfrm>
            <a:off x="5333621" y="2883217"/>
            <a:ext cx="412755" cy="380598"/>
          </a:xfrm>
          <a:custGeom>
            <a:avLst/>
            <a:gdLst/>
            <a:ahLst/>
            <a:cxnLst/>
            <a:rect l="l" t="t" r="r" b="b"/>
            <a:pathLst>
              <a:path w="16006" h="14759" extrusionOk="0">
                <a:moveTo>
                  <a:pt x="8781" y="1616"/>
                </a:moveTo>
                <a:cubicBezTo>
                  <a:pt x="8664" y="1616"/>
                  <a:pt x="8563" y="1718"/>
                  <a:pt x="8563" y="1838"/>
                </a:cubicBezTo>
                <a:lnTo>
                  <a:pt x="8563" y="7535"/>
                </a:lnTo>
                <a:cubicBezTo>
                  <a:pt x="8563" y="7601"/>
                  <a:pt x="8585" y="7656"/>
                  <a:pt x="8629" y="7689"/>
                </a:cubicBezTo>
                <a:lnTo>
                  <a:pt x="10143" y="9215"/>
                </a:lnTo>
                <a:cubicBezTo>
                  <a:pt x="10191" y="9259"/>
                  <a:pt x="10243" y="9278"/>
                  <a:pt x="10294" y="9278"/>
                </a:cubicBezTo>
                <a:cubicBezTo>
                  <a:pt x="10465" y="9278"/>
                  <a:pt x="10612" y="9060"/>
                  <a:pt x="10451" y="8907"/>
                </a:cubicBezTo>
                <a:lnTo>
                  <a:pt x="9002" y="7447"/>
                </a:lnTo>
                <a:lnTo>
                  <a:pt x="9002" y="2101"/>
                </a:lnTo>
                <a:cubicBezTo>
                  <a:pt x="12888" y="2892"/>
                  <a:pt x="14611" y="7491"/>
                  <a:pt x="12196" y="10642"/>
                </a:cubicBezTo>
                <a:lnTo>
                  <a:pt x="11153" y="9599"/>
                </a:lnTo>
                <a:cubicBezTo>
                  <a:pt x="11108" y="9551"/>
                  <a:pt x="11056" y="9531"/>
                  <a:pt x="11005" y="9531"/>
                </a:cubicBezTo>
                <a:cubicBezTo>
                  <a:pt x="10837" y="9531"/>
                  <a:pt x="10686" y="9754"/>
                  <a:pt x="10846" y="9906"/>
                </a:cubicBezTo>
                <a:lnTo>
                  <a:pt x="12065" y="11125"/>
                </a:lnTo>
                <a:cubicBezTo>
                  <a:pt x="12108" y="11169"/>
                  <a:pt x="12163" y="11190"/>
                  <a:pt x="12218" y="11190"/>
                </a:cubicBezTo>
                <a:lnTo>
                  <a:pt x="12229" y="11190"/>
                </a:lnTo>
                <a:cubicBezTo>
                  <a:pt x="12284" y="11190"/>
                  <a:pt x="12339" y="11158"/>
                  <a:pt x="12383" y="11114"/>
                </a:cubicBezTo>
                <a:cubicBezTo>
                  <a:pt x="15292" y="7634"/>
                  <a:pt x="13294" y="2321"/>
                  <a:pt x="8815" y="1618"/>
                </a:cubicBezTo>
                <a:cubicBezTo>
                  <a:pt x="8804" y="1616"/>
                  <a:pt x="8793" y="1616"/>
                  <a:pt x="8781" y="1616"/>
                </a:cubicBezTo>
                <a:close/>
                <a:moveTo>
                  <a:pt x="7169" y="1605"/>
                </a:moveTo>
                <a:cubicBezTo>
                  <a:pt x="7158" y="1605"/>
                  <a:pt x="7147" y="1605"/>
                  <a:pt x="7136" y="1607"/>
                </a:cubicBezTo>
                <a:cubicBezTo>
                  <a:pt x="2569" y="2233"/>
                  <a:pt x="505" y="7667"/>
                  <a:pt x="3502" y="11169"/>
                </a:cubicBezTo>
                <a:cubicBezTo>
                  <a:pt x="3546" y="11212"/>
                  <a:pt x="3601" y="11234"/>
                  <a:pt x="3667" y="11245"/>
                </a:cubicBezTo>
                <a:cubicBezTo>
                  <a:pt x="3722" y="11245"/>
                  <a:pt x="3777" y="11223"/>
                  <a:pt x="3821" y="11180"/>
                </a:cubicBezTo>
                <a:lnTo>
                  <a:pt x="7311" y="7689"/>
                </a:lnTo>
                <a:cubicBezTo>
                  <a:pt x="7355" y="7645"/>
                  <a:pt x="7377" y="7590"/>
                  <a:pt x="7377" y="7535"/>
                </a:cubicBezTo>
                <a:lnTo>
                  <a:pt x="7377" y="5395"/>
                </a:lnTo>
                <a:cubicBezTo>
                  <a:pt x="7377" y="5246"/>
                  <a:pt x="7270" y="5172"/>
                  <a:pt x="7162" y="5172"/>
                </a:cubicBezTo>
                <a:cubicBezTo>
                  <a:pt x="7053" y="5172"/>
                  <a:pt x="6944" y="5246"/>
                  <a:pt x="6938" y="5395"/>
                </a:cubicBezTo>
                <a:lnTo>
                  <a:pt x="6938" y="7436"/>
                </a:lnTo>
                <a:lnTo>
                  <a:pt x="3689" y="10697"/>
                </a:lnTo>
                <a:cubicBezTo>
                  <a:pt x="1197" y="7513"/>
                  <a:pt x="2964" y="2815"/>
                  <a:pt x="6938" y="2079"/>
                </a:cubicBezTo>
                <a:lnTo>
                  <a:pt x="6938" y="4516"/>
                </a:lnTo>
                <a:cubicBezTo>
                  <a:pt x="6938" y="4665"/>
                  <a:pt x="7048" y="4739"/>
                  <a:pt x="7158" y="4739"/>
                </a:cubicBezTo>
                <a:cubicBezTo>
                  <a:pt x="7267" y="4739"/>
                  <a:pt x="7377" y="4665"/>
                  <a:pt x="7377" y="4516"/>
                </a:cubicBezTo>
                <a:lnTo>
                  <a:pt x="7377" y="1827"/>
                </a:lnTo>
                <a:cubicBezTo>
                  <a:pt x="7377" y="1707"/>
                  <a:pt x="7286" y="1605"/>
                  <a:pt x="7169" y="1605"/>
                </a:cubicBezTo>
                <a:close/>
                <a:moveTo>
                  <a:pt x="7970" y="9324"/>
                </a:moveTo>
                <a:lnTo>
                  <a:pt x="10659" y="12014"/>
                </a:lnTo>
                <a:cubicBezTo>
                  <a:pt x="9813" y="12509"/>
                  <a:pt x="8866" y="12759"/>
                  <a:pt x="7918" y="12759"/>
                </a:cubicBezTo>
                <a:cubicBezTo>
                  <a:pt x="6997" y="12759"/>
                  <a:pt x="6076" y="12523"/>
                  <a:pt x="5248" y="12047"/>
                </a:cubicBezTo>
                <a:lnTo>
                  <a:pt x="7970" y="9324"/>
                </a:lnTo>
                <a:close/>
                <a:moveTo>
                  <a:pt x="7970" y="8797"/>
                </a:moveTo>
                <a:cubicBezTo>
                  <a:pt x="7915" y="8797"/>
                  <a:pt x="7860" y="8819"/>
                  <a:pt x="7816" y="8863"/>
                </a:cubicBezTo>
                <a:lnTo>
                  <a:pt x="4743" y="11937"/>
                </a:lnTo>
                <a:cubicBezTo>
                  <a:pt x="4644" y="12036"/>
                  <a:pt x="4655" y="12200"/>
                  <a:pt x="4776" y="12277"/>
                </a:cubicBezTo>
                <a:cubicBezTo>
                  <a:pt x="5720" y="12881"/>
                  <a:pt x="6806" y="13199"/>
                  <a:pt x="7926" y="13199"/>
                </a:cubicBezTo>
                <a:cubicBezTo>
                  <a:pt x="9068" y="13199"/>
                  <a:pt x="10176" y="12870"/>
                  <a:pt x="11131" y="12233"/>
                </a:cubicBezTo>
                <a:cubicBezTo>
                  <a:pt x="11241" y="12156"/>
                  <a:pt x="11263" y="12003"/>
                  <a:pt x="11164" y="11904"/>
                </a:cubicBezTo>
                <a:lnTo>
                  <a:pt x="8124" y="8863"/>
                </a:lnTo>
                <a:cubicBezTo>
                  <a:pt x="8080" y="8819"/>
                  <a:pt x="8025" y="8797"/>
                  <a:pt x="7970" y="8797"/>
                </a:cubicBezTo>
                <a:close/>
                <a:moveTo>
                  <a:pt x="7926" y="433"/>
                </a:moveTo>
                <a:cubicBezTo>
                  <a:pt x="9770" y="433"/>
                  <a:pt x="11538" y="1157"/>
                  <a:pt x="12833" y="2475"/>
                </a:cubicBezTo>
                <a:cubicBezTo>
                  <a:pt x="15171" y="4813"/>
                  <a:pt x="15533" y="8479"/>
                  <a:pt x="13689" y="11234"/>
                </a:cubicBezTo>
                <a:cubicBezTo>
                  <a:pt x="12374" y="13203"/>
                  <a:pt x="10189" y="14313"/>
                  <a:pt x="7928" y="14313"/>
                </a:cubicBezTo>
                <a:cubicBezTo>
                  <a:pt x="7037" y="14313"/>
                  <a:pt x="6135" y="14141"/>
                  <a:pt x="5270" y="13781"/>
                </a:cubicBezTo>
                <a:cubicBezTo>
                  <a:pt x="2207" y="12519"/>
                  <a:pt x="472" y="9269"/>
                  <a:pt x="1120" y="6020"/>
                </a:cubicBezTo>
                <a:cubicBezTo>
                  <a:pt x="1768" y="2771"/>
                  <a:pt x="4611" y="433"/>
                  <a:pt x="7926" y="433"/>
                </a:cubicBezTo>
                <a:close/>
                <a:moveTo>
                  <a:pt x="7915" y="1"/>
                </a:moveTo>
                <a:cubicBezTo>
                  <a:pt x="6969" y="1"/>
                  <a:pt x="6011" y="183"/>
                  <a:pt x="5094" y="565"/>
                </a:cubicBezTo>
                <a:cubicBezTo>
                  <a:pt x="1845" y="1915"/>
                  <a:pt x="0" y="5362"/>
                  <a:pt x="681" y="8819"/>
                </a:cubicBezTo>
                <a:cubicBezTo>
                  <a:pt x="1373" y="12266"/>
                  <a:pt x="4402" y="14758"/>
                  <a:pt x="7926" y="14758"/>
                </a:cubicBezTo>
                <a:cubicBezTo>
                  <a:pt x="9880" y="14758"/>
                  <a:pt x="11757" y="13979"/>
                  <a:pt x="13140" y="12596"/>
                </a:cubicBezTo>
                <a:cubicBezTo>
                  <a:pt x="15621" y="10104"/>
                  <a:pt x="16005" y="6207"/>
                  <a:pt x="14051" y="3276"/>
                </a:cubicBezTo>
                <a:cubicBezTo>
                  <a:pt x="12649" y="1180"/>
                  <a:pt x="10320" y="1"/>
                  <a:pt x="7915"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35" name="Google Shape;2135;p71"/>
          <p:cNvGrpSpPr/>
          <p:nvPr/>
        </p:nvGrpSpPr>
        <p:grpSpPr>
          <a:xfrm>
            <a:off x="4067145" y="1714218"/>
            <a:ext cx="380469" cy="377091"/>
            <a:chOff x="4067145" y="1714218"/>
            <a:chExt cx="380469" cy="377091"/>
          </a:xfrm>
        </p:grpSpPr>
        <p:sp>
          <p:nvSpPr>
            <p:cNvPr id="2136" name="Google Shape;2136;p71"/>
            <p:cNvSpPr/>
            <p:nvPr/>
          </p:nvSpPr>
          <p:spPr>
            <a:xfrm>
              <a:off x="4067145" y="1714218"/>
              <a:ext cx="380469" cy="295628"/>
            </a:xfrm>
            <a:custGeom>
              <a:avLst/>
              <a:gdLst/>
              <a:ahLst/>
              <a:cxnLst/>
              <a:rect l="l" t="t" r="r" b="b"/>
              <a:pathLst>
                <a:path w="14754" h="11464" extrusionOk="0">
                  <a:moveTo>
                    <a:pt x="2031" y="440"/>
                  </a:moveTo>
                  <a:lnTo>
                    <a:pt x="2031" y="1263"/>
                  </a:lnTo>
                  <a:lnTo>
                    <a:pt x="428" y="1263"/>
                  </a:lnTo>
                  <a:lnTo>
                    <a:pt x="428" y="440"/>
                  </a:lnTo>
                  <a:close/>
                  <a:moveTo>
                    <a:pt x="14314" y="440"/>
                  </a:moveTo>
                  <a:lnTo>
                    <a:pt x="14314" y="1263"/>
                  </a:lnTo>
                  <a:lnTo>
                    <a:pt x="12712" y="1263"/>
                  </a:lnTo>
                  <a:lnTo>
                    <a:pt x="12712" y="440"/>
                  </a:lnTo>
                  <a:close/>
                  <a:moveTo>
                    <a:pt x="220" y="1"/>
                  </a:moveTo>
                  <a:cubicBezTo>
                    <a:pt x="99" y="1"/>
                    <a:pt x="0" y="100"/>
                    <a:pt x="0" y="220"/>
                  </a:cubicBezTo>
                  <a:lnTo>
                    <a:pt x="0" y="1472"/>
                  </a:lnTo>
                  <a:cubicBezTo>
                    <a:pt x="0" y="1593"/>
                    <a:pt x="99" y="1691"/>
                    <a:pt x="220" y="1691"/>
                  </a:cubicBezTo>
                  <a:lnTo>
                    <a:pt x="2042" y="1691"/>
                  </a:lnTo>
                  <a:lnTo>
                    <a:pt x="2042" y="11242"/>
                  </a:lnTo>
                  <a:cubicBezTo>
                    <a:pt x="2042" y="11390"/>
                    <a:pt x="2152" y="11464"/>
                    <a:pt x="2261" y="11464"/>
                  </a:cubicBezTo>
                  <a:cubicBezTo>
                    <a:pt x="2371" y="11464"/>
                    <a:pt x="2481" y="11390"/>
                    <a:pt x="2481" y="11242"/>
                  </a:cubicBezTo>
                  <a:lnTo>
                    <a:pt x="2481" y="1691"/>
                  </a:lnTo>
                  <a:lnTo>
                    <a:pt x="4391" y="1691"/>
                  </a:lnTo>
                  <a:cubicBezTo>
                    <a:pt x="4687" y="1691"/>
                    <a:pt x="4687" y="1252"/>
                    <a:pt x="4391" y="1252"/>
                  </a:cubicBezTo>
                  <a:lnTo>
                    <a:pt x="2470" y="1252"/>
                  </a:lnTo>
                  <a:lnTo>
                    <a:pt x="2470" y="462"/>
                  </a:lnTo>
                  <a:lnTo>
                    <a:pt x="12273" y="462"/>
                  </a:lnTo>
                  <a:lnTo>
                    <a:pt x="12273" y="1252"/>
                  </a:lnTo>
                  <a:lnTo>
                    <a:pt x="10330" y="1252"/>
                  </a:lnTo>
                  <a:cubicBezTo>
                    <a:pt x="10033" y="1252"/>
                    <a:pt x="10033" y="1691"/>
                    <a:pt x="10330" y="1691"/>
                  </a:cubicBezTo>
                  <a:lnTo>
                    <a:pt x="12273" y="1691"/>
                  </a:lnTo>
                  <a:lnTo>
                    <a:pt x="12273" y="3656"/>
                  </a:lnTo>
                  <a:cubicBezTo>
                    <a:pt x="12273" y="3804"/>
                    <a:pt x="12382" y="3879"/>
                    <a:pt x="12492" y="3879"/>
                  </a:cubicBezTo>
                  <a:cubicBezTo>
                    <a:pt x="12602" y="3879"/>
                    <a:pt x="12712" y="3804"/>
                    <a:pt x="12712" y="3656"/>
                  </a:cubicBezTo>
                  <a:lnTo>
                    <a:pt x="12712" y="1691"/>
                  </a:lnTo>
                  <a:lnTo>
                    <a:pt x="14534" y="1691"/>
                  </a:lnTo>
                  <a:cubicBezTo>
                    <a:pt x="14655" y="1691"/>
                    <a:pt x="14754" y="1593"/>
                    <a:pt x="14754" y="1472"/>
                  </a:cubicBezTo>
                  <a:lnTo>
                    <a:pt x="14754" y="220"/>
                  </a:lnTo>
                  <a:cubicBezTo>
                    <a:pt x="14754" y="100"/>
                    <a:pt x="14655" y="1"/>
                    <a:pt x="14534"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 name="Google Shape;2137;p71"/>
            <p:cNvSpPr/>
            <p:nvPr/>
          </p:nvSpPr>
          <p:spPr>
            <a:xfrm>
              <a:off x="4119494" y="1825465"/>
              <a:ext cx="275462" cy="265843"/>
            </a:xfrm>
            <a:custGeom>
              <a:avLst/>
              <a:gdLst/>
              <a:ahLst/>
              <a:cxnLst/>
              <a:rect l="l" t="t" r="r" b="b"/>
              <a:pathLst>
                <a:path w="10682" h="10309" extrusionOk="0">
                  <a:moveTo>
                    <a:pt x="10462" y="1"/>
                  </a:moveTo>
                  <a:cubicBezTo>
                    <a:pt x="10341" y="1"/>
                    <a:pt x="10243" y="100"/>
                    <a:pt x="10243" y="220"/>
                  </a:cubicBezTo>
                  <a:lnTo>
                    <a:pt x="10243" y="8322"/>
                  </a:lnTo>
                  <a:lnTo>
                    <a:pt x="5325" y="9869"/>
                  </a:lnTo>
                  <a:lnTo>
                    <a:pt x="440" y="8333"/>
                  </a:lnTo>
                  <a:lnTo>
                    <a:pt x="440" y="7806"/>
                  </a:lnTo>
                  <a:cubicBezTo>
                    <a:pt x="440" y="7658"/>
                    <a:pt x="330" y="7583"/>
                    <a:pt x="220" y="7583"/>
                  </a:cubicBezTo>
                  <a:cubicBezTo>
                    <a:pt x="111" y="7583"/>
                    <a:pt x="1" y="7658"/>
                    <a:pt x="1" y="7806"/>
                  </a:cubicBezTo>
                  <a:lnTo>
                    <a:pt x="1" y="8497"/>
                  </a:lnTo>
                  <a:cubicBezTo>
                    <a:pt x="1" y="8585"/>
                    <a:pt x="67" y="8673"/>
                    <a:pt x="155" y="8706"/>
                  </a:cubicBezTo>
                  <a:lnTo>
                    <a:pt x="5270" y="10309"/>
                  </a:lnTo>
                  <a:lnTo>
                    <a:pt x="5402" y="10309"/>
                  </a:lnTo>
                  <a:lnTo>
                    <a:pt x="10484" y="8706"/>
                  </a:lnTo>
                  <a:cubicBezTo>
                    <a:pt x="10594" y="8695"/>
                    <a:pt x="10682" y="8607"/>
                    <a:pt x="10682" y="8486"/>
                  </a:cubicBezTo>
                  <a:lnTo>
                    <a:pt x="10682" y="220"/>
                  </a:lnTo>
                  <a:cubicBezTo>
                    <a:pt x="10682" y="100"/>
                    <a:pt x="10583" y="1"/>
                    <a:pt x="1046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 name="Google Shape;2138;p71"/>
            <p:cNvSpPr/>
            <p:nvPr/>
          </p:nvSpPr>
          <p:spPr>
            <a:xfrm>
              <a:off x="4264162" y="1825388"/>
              <a:ext cx="103047" cy="143636"/>
            </a:xfrm>
            <a:custGeom>
              <a:avLst/>
              <a:gdLst/>
              <a:ahLst/>
              <a:cxnLst/>
              <a:rect l="l" t="t" r="r" b="b"/>
              <a:pathLst>
                <a:path w="3996" h="5570" extrusionOk="0">
                  <a:moveTo>
                    <a:pt x="439" y="487"/>
                  </a:moveTo>
                  <a:cubicBezTo>
                    <a:pt x="2437" y="992"/>
                    <a:pt x="3304" y="3330"/>
                    <a:pt x="2130" y="5020"/>
                  </a:cubicBezTo>
                  <a:lnTo>
                    <a:pt x="439" y="3330"/>
                  </a:lnTo>
                  <a:lnTo>
                    <a:pt x="439" y="487"/>
                  </a:lnTo>
                  <a:close/>
                  <a:moveTo>
                    <a:pt x="216" y="1"/>
                  </a:moveTo>
                  <a:cubicBezTo>
                    <a:pt x="99" y="1"/>
                    <a:pt x="0" y="93"/>
                    <a:pt x="0" y="212"/>
                  </a:cubicBezTo>
                  <a:lnTo>
                    <a:pt x="0" y="3429"/>
                  </a:lnTo>
                  <a:cubicBezTo>
                    <a:pt x="0" y="3484"/>
                    <a:pt x="22" y="3539"/>
                    <a:pt x="66" y="3582"/>
                  </a:cubicBezTo>
                  <a:lnTo>
                    <a:pt x="1987" y="5503"/>
                  </a:lnTo>
                  <a:cubicBezTo>
                    <a:pt x="2031" y="5547"/>
                    <a:pt x="2086" y="5569"/>
                    <a:pt x="2152" y="5569"/>
                  </a:cubicBezTo>
                  <a:cubicBezTo>
                    <a:pt x="2218" y="5569"/>
                    <a:pt x="2273" y="5536"/>
                    <a:pt x="2316" y="5493"/>
                  </a:cubicBezTo>
                  <a:cubicBezTo>
                    <a:pt x="3996" y="3484"/>
                    <a:pt x="2843" y="410"/>
                    <a:pt x="253" y="4"/>
                  </a:cubicBezTo>
                  <a:cubicBezTo>
                    <a:pt x="240" y="2"/>
                    <a:pt x="228" y="1"/>
                    <a:pt x="216"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 name="Google Shape;2139;p71"/>
            <p:cNvSpPr/>
            <p:nvPr/>
          </p:nvSpPr>
          <p:spPr>
            <a:xfrm>
              <a:off x="4148092" y="1801973"/>
              <a:ext cx="227059" cy="218730"/>
            </a:xfrm>
            <a:custGeom>
              <a:avLst/>
              <a:gdLst/>
              <a:ahLst/>
              <a:cxnLst/>
              <a:rect l="l" t="t" r="r" b="b"/>
              <a:pathLst>
                <a:path w="8805" h="8482" extrusionOk="0">
                  <a:moveTo>
                    <a:pt x="4238" y="440"/>
                  </a:moveTo>
                  <a:cubicBezTo>
                    <a:pt x="5775" y="440"/>
                    <a:pt x="7158" y="1362"/>
                    <a:pt x="7740" y="2789"/>
                  </a:cubicBezTo>
                  <a:cubicBezTo>
                    <a:pt x="8332" y="4205"/>
                    <a:pt x="8003" y="5841"/>
                    <a:pt x="6916" y="6927"/>
                  </a:cubicBezTo>
                  <a:cubicBezTo>
                    <a:pt x="6189" y="7654"/>
                    <a:pt x="5217" y="8042"/>
                    <a:pt x="4229" y="8042"/>
                  </a:cubicBezTo>
                  <a:cubicBezTo>
                    <a:pt x="3740" y="8042"/>
                    <a:pt x="3247" y="7947"/>
                    <a:pt x="2778" y="7751"/>
                  </a:cubicBezTo>
                  <a:cubicBezTo>
                    <a:pt x="1362" y="7169"/>
                    <a:pt x="429" y="5775"/>
                    <a:pt x="429" y="4238"/>
                  </a:cubicBezTo>
                  <a:cubicBezTo>
                    <a:pt x="429" y="2141"/>
                    <a:pt x="2130" y="440"/>
                    <a:pt x="4238" y="440"/>
                  </a:cubicBezTo>
                  <a:close/>
                  <a:moveTo>
                    <a:pt x="4238" y="1"/>
                  </a:moveTo>
                  <a:cubicBezTo>
                    <a:pt x="1889" y="12"/>
                    <a:pt x="1" y="1900"/>
                    <a:pt x="1" y="4238"/>
                  </a:cubicBezTo>
                  <a:cubicBezTo>
                    <a:pt x="1" y="5950"/>
                    <a:pt x="1032" y="7498"/>
                    <a:pt x="2613" y="8157"/>
                  </a:cubicBezTo>
                  <a:cubicBezTo>
                    <a:pt x="3137" y="8375"/>
                    <a:pt x="3688" y="8481"/>
                    <a:pt x="4233" y="8481"/>
                  </a:cubicBezTo>
                  <a:cubicBezTo>
                    <a:pt x="5334" y="8481"/>
                    <a:pt x="6416" y="8049"/>
                    <a:pt x="7224" y="7235"/>
                  </a:cubicBezTo>
                  <a:cubicBezTo>
                    <a:pt x="8442" y="6027"/>
                    <a:pt x="8804" y="4205"/>
                    <a:pt x="8146" y="2624"/>
                  </a:cubicBezTo>
                  <a:cubicBezTo>
                    <a:pt x="7487" y="1033"/>
                    <a:pt x="5950" y="1"/>
                    <a:pt x="4238"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 name="Google Shape;2140;p71"/>
            <p:cNvSpPr/>
            <p:nvPr/>
          </p:nvSpPr>
          <p:spPr>
            <a:xfrm>
              <a:off x="4146674" y="1825388"/>
              <a:ext cx="105058" cy="144487"/>
            </a:xfrm>
            <a:custGeom>
              <a:avLst/>
              <a:gdLst/>
              <a:ahLst/>
              <a:cxnLst/>
              <a:rect l="l" t="t" r="r" b="b"/>
              <a:pathLst>
                <a:path w="4074" h="5603" extrusionOk="0">
                  <a:moveTo>
                    <a:pt x="3645" y="476"/>
                  </a:moveTo>
                  <a:lnTo>
                    <a:pt x="3645" y="3330"/>
                  </a:lnTo>
                  <a:lnTo>
                    <a:pt x="1922" y="5053"/>
                  </a:lnTo>
                  <a:cubicBezTo>
                    <a:pt x="681" y="3352"/>
                    <a:pt x="1592" y="948"/>
                    <a:pt x="3645" y="476"/>
                  </a:cubicBezTo>
                  <a:close/>
                  <a:moveTo>
                    <a:pt x="3868" y="1"/>
                  </a:moveTo>
                  <a:cubicBezTo>
                    <a:pt x="3856" y="1"/>
                    <a:pt x="3844" y="2"/>
                    <a:pt x="3832" y="4"/>
                  </a:cubicBezTo>
                  <a:cubicBezTo>
                    <a:pt x="1186" y="366"/>
                    <a:pt x="1" y="3495"/>
                    <a:pt x="1735" y="5525"/>
                  </a:cubicBezTo>
                  <a:cubicBezTo>
                    <a:pt x="1768" y="5569"/>
                    <a:pt x="1823" y="5602"/>
                    <a:pt x="1889" y="5602"/>
                  </a:cubicBezTo>
                  <a:lnTo>
                    <a:pt x="1900" y="5602"/>
                  </a:lnTo>
                  <a:cubicBezTo>
                    <a:pt x="1955" y="5602"/>
                    <a:pt x="2010" y="5580"/>
                    <a:pt x="2053" y="5536"/>
                  </a:cubicBezTo>
                  <a:lnTo>
                    <a:pt x="4007" y="3571"/>
                  </a:lnTo>
                  <a:cubicBezTo>
                    <a:pt x="4051" y="3539"/>
                    <a:pt x="4073" y="3473"/>
                    <a:pt x="4073" y="3418"/>
                  </a:cubicBezTo>
                  <a:lnTo>
                    <a:pt x="4073" y="212"/>
                  </a:lnTo>
                  <a:cubicBezTo>
                    <a:pt x="4073" y="93"/>
                    <a:pt x="3983" y="1"/>
                    <a:pt x="3868"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 name="Google Shape;2141;p71"/>
            <p:cNvSpPr/>
            <p:nvPr/>
          </p:nvSpPr>
          <p:spPr>
            <a:xfrm>
              <a:off x="4207532" y="1929647"/>
              <a:ext cx="100803" cy="68569"/>
            </a:xfrm>
            <a:custGeom>
              <a:avLst/>
              <a:gdLst/>
              <a:ahLst/>
              <a:cxnLst/>
              <a:rect l="l" t="t" r="r" b="b"/>
              <a:pathLst>
                <a:path w="3909" h="2659" extrusionOk="0">
                  <a:moveTo>
                    <a:pt x="1955" y="527"/>
                  </a:moveTo>
                  <a:lnTo>
                    <a:pt x="3305" y="1878"/>
                  </a:lnTo>
                  <a:cubicBezTo>
                    <a:pt x="2880" y="2104"/>
                    <a:pt x="2410" y="2217"/>
                    <a:pt x="1939" y="2217"/>
                  </a:cubicBezTo>
                  <a:cubicBezTo>
                    <a:pt x="1474" y="2217"/>
                    <a:pt x="1008" y="2107"/>
                    <a:pt x="583" y="1889"/>
                  </a:cubicBezTo>
                  <a:lnTo>
                    <a:pt x="1955" y="527"/>
                  </a:lnTo>
                  <a:close/>
                  <a:moveTo>
                    <a:pt x="1955" y="1"/>
                  </a:moveTo>
                  <a:cubicBezTo>
                    <a:pt x="1900" y="1"/>
                    <a:pt x="1845" y="22"/>
                    <a:pt x="1801" y="66"/>
                  </a:cubicBezTo>
                  <a:lnTo>
                    <a:pt x="78" y="1790"/>
                  </a:lnTo>
                  <a:cubicBezTo>
                    <a:pt x="23" y="1834"/>
                    <a:pt x="1" y="1900"/>
                    <a:pt x="12" y="1965"/>
                  </a:cubicBezTo>
                  <a:cubicBezTo>
                    <a:pt x="23" y="2031"/>
                    <a:pt x="56" y="2086"/>
                    <a:pt x="111" y="2130"/>
                  </a:cubicBezTo>
                  <a:cubicBezTo>
                    <a:pt x="664" y="2483"/>
                    <a:pt x="1295" y="2658"/>
                    <a:pt x="1926" y="2658"/>
                  </a:cubicBezTo>
                  <a:cubicBezTo>
                    <a:pt x="2571" y="2658"/>
                    <a:pt x="3216" y="2475"/>
                    <a:pt x="3777" y="2108"/>
                  </a:cubicBezTo>
                  <a:cubicBezTo>
                    <a:pt x="3898" y="2031"/>
                    <a:pt x="3909" y="1867"/>
                    <a:pt x="3810" y="1768"/>
                  </a:cubicBezTo>
                  <a:lnTo>
                    <a:pt x="2108" y="66"/>
                  </a:lnTo>
                  <a:cubicBezTo>
                    <a:pt x="2065" y="22"/>
                    <a:pt x="2010" y="1"/>
                    <a:pt x="1955"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 name="Google Shape;2142;p71"/>
            <p:cNvSpPr/>
            <p:nvPr/>
          </p:nvSpPr>
          <p:spPr>
            <a:xfrm>
              <a:off x="4222257" y="1746504"/>
              <a:ext cx="69936" cy="11347"/>
            </a:xfrm>
            <a:custGeom>
              <a:avLst/>
              <a:gdLst/>
              <a:ahLst/>
              <a:cxnLst/>
              <a:rect l="l" t="t" r="r" b="b"/>
              <a:pathLst>
                <a:path w="2712" h="440" extrusionOk="0">
                  <a:moveTo>
                    <a:pt x="297" y="0"/>
                  </a:moveTo>
                  <a:cubicBezTo>
                    <a:pt x="1" y="0"/>
                    <a:pt x="1" y="439"/>
                    <a:pt x="297" y="439"/>
                  </a:cubicBezTo>
                  <a:lnTo>
                    <a:pt x="2427" y="439"/>
                  </a:lnTo>
                  <a:cubicBezTo>
                    <a:pt x="2712" y="439"/>
                    <a:pt x="2712" y="0"/>
                    <a:pt x="2427"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43" name="Google Shape;2143;p71"/>
          <p:cNvGrpSpPr/>
          <p:nvPr/>
        </p:nvGrpSpPr>
        <p:grpSpPr>
          <a:xfrm>
            <a:off x="4700950" y="2926927"/>
            <a:ext cx="380752" cy="294416"/>
            <a:chOff x="4700950" y="2926927"/>
            <a:chExt cx="380752" cy="294416"/>
          </a:xfrm>
        </p:grpSpPr>
        <p:sp>
          <p:nvSpPr>
            <p:cNvPr id="2144" name="Google Shape;2144;p71"/>
            <p:cNvSpPr/>
            <p:nvPr/>
          </p:nvSpPr>
          <p:spPr>
            <a:xfrm>
              <a:off x="4858899" y="2960322"/>
              <a:ext cx="86930" cy="52117"/>
            </a:xfrm>
            <a:custGeom>
              <a:avLst/>
              <a:gdLst/>
              <a:ahLst/>
              <a:cxnLst/>
              <a:rect l="l" t="t" r="r" b="b"/>
              <a:pathLst>
                <a:path w="3371" h="2021" extrusionOk="0">
                  <a:moveTo>
                    <a:pt x="2723" y="429"/>
                  </a:moveTo>
                  <a:cubicBezTo>
                    <a:pt x="2833" y="429"/>
                    <a:pt x="2931" y="527"/>
                    <a:pt x="2931" y="637"/>
                  </a:cubicBezTo>
                  <a:lnTo>
                    <a:pt x="2931" y="1373"/>
                  </a:lnTo>
                  <a:cubicBezTo>
                    <a:pt x="2931" y="1493"/>
                    <a:pt x="2833" y="1581"/>
                    <a:pt x="2723" y="1581"/>
                  </a:cubicBezTo>
                  <a:lnTo>
                    <a:pt x="637" y="1581"/>
                  </a:lnTo>
                  <a:cubicBezTo>
                    <a:pt x="527" y="1581"/>
                    <a:pt x="429" y="1493"/>
                    <a:pt x="429" y="1373"/>
                  </a:cubicBezTo>
                  <a:lnTo>
                    <a:pt x="429" y="637"/>
                  </a:lnTo>
                  <a:cubicBezTo>
                    <a:pt x="429" y="527"/>
                    <a:pt x="527" y="429"/>
                    <a:pt x="637" y="429"/>
                  </a:cubicBezTo>
                  <a:close/>
                  <a:moveTo>
                    <a:pt x="618" y="0"/>
                  </a:moveTo>
                  <a:cubicBezTo>
                    <a:pt x="276" y="0"/>
                    <a:pt x="1" y="292"/>
                    <a:pt x="1" y="637"/>
                  </a:cubicBezTo>
                  <a:lnTo>
                    <a:pt x="1" y="1373"/>
                  </a:lnTo>
                  <a:cubicBezTo>
                    <a:pt x="1" y="1735"/>
                    <a:pt x="286" y="2020"/>
                    <a:pt x="637" y="2020"/>
                  </a:cubicBezTo>
                  <a:lnTo>
                    <a:pt x="2723" y="2020"/>
                  </a:lnTo>
                  <a:cubicBezTo>
                    <a:pt x="3074" y="2020"/>
                    <a:pt x="3360" y="1735"/>
                    <a:pt x="3371" y="1373"/>
                  </a:cubicBezTo>
                  <a:lnTo>
                    <a:pt x="3371" y="637"/>
                  </a:lnTo>
                  <a:cubicBezTo>
                    <a:pt x="3360" y="286"/>
                    <a:pt x="3074" y="1"/>
                    <a:pt x="2723" y="1"/>
                  </a:cubicBezTo>
                  <a:lnTo>
                    <a:pt x="637" y="1"/>
                  </a:lnTo>
                  <a:cubicBezTo>
                    <a:pt x="631" y="0"/>
                    <a:pt x="625" y="0"/>
                    <a:pt x="618"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 name="Google Shape;2145;p71"/>
            <p:cNvSpPr/>
            <p:nvPr/>
          </p:nvSpPr>
          <p:spPr>
            <a:xfrm>
              <a:off x="4764929" y="2960322"/>
              <a:ext cx="82107" cy="52117"/>
            </a:xfrm>
            <a:custGeom>
              <a:avLst/>
              <a:gdLst/>
              <a:ahLst/>
              <a:cxnLst/>
              <a:rect l="l" t="t" r="r" b="b"/>
              <a:pathLst>
                <a:path w="3184" h="2021" extrusionOk="0">
                  <a:moveTo>
                    <a:pt x="2536" y="429"/>
                  </a:moveTo>
                  <a:cubicBezTo>
                    <a:pt x="2657" y="429"/>
                    <a:pt x="2744" y="527"/>
                    <a:pt x="2744" y="637"/>
                  </a:cubicBezTo>
                  <a:lnTo>
                    <a:pt x="2744" y="1373"/>
                  </a:lnTo>
                  <a:cubicBezTo>
                    <a:pt x="2744" y="1493"/>
                    <a:pt x="2657" y="1581"/>
                    <a:pt x="2536" y="1581"/>
                  </a:cubicBezTo>
                  <a:lnTo>
                    <a:pt x="637" y="1581"/>
                  </a:lnTo>
                  <a:cubicBezTo>
                    <a:pt x="527" y="1581"/>
                    <a:pt x="428" y="1493"/>
                    <a:pt x="428" y="1373"/>
                  </a:cubicBezTo>
                  <a:lnTo>
                    <a:pt x="428" y="637"/>
                  </a:lnTo>
                  <a:cubicBezTo>
                    <a:pt x="428" y="527"/>
                    <a:pt x="527" y="429"/>
                    <a:pt x="637" y="429"/>
                  </a:cubicBezTo>
                  <a:close/>
                  <a:moveTo>
                    <a:pt x="637" y="1"/>
                  </a:moveTo>
                  <a:cubicBezTo>
                    <a:pt x="285" y="1"/>
                    <a:pt x="0" y="286"/>
                    <a:pt x="0" y="637"/>
                  </a:cubicBezTo>
                  <a:lnTo>
                    <a:pt x="0" y="1373"/>
                  </a:lnTo>
                  <a:cubicBezTo>
                    <a:pt x="0" y="1735"/>
                    <a:pt x="285" y="2020"/>
                    <a:pt x="637" y="2020"/>
                  </a:cubicBezTo>
                  <a:lnTo>
                    <a:pt x="2536" y="2020"/>
                  </a:lnTo>
                  <a:cubicBezTo>
                    <a:pt x="2887" y="2020"/>
                    <a:pt x="3183" y="1735"/>
                    <a:pt x="3183" y="1373"/>
                  </a:cubicBezTo>
                  <a:lnTo>
                    <a:pt x="3183" y="637"/>
                  </a:lnTo>
                  <a:cubicBezTo>
                    <a:pt x="3183" y="286"/>
                    <a:pt x="2887" y="1"/>
                    <a:pt x="2536"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 name="Google Shape;2146;p71"/>
            <p:cNvSpPr/>
            <p:nvPr/>
          </p:nvSpPr>
          <p:spPr>
            <a:xfrm>
              <a:off x="4700950" y="2926927"/>
              <a:ext cx="380752" cy="294416"/>
            </a:xfrm>
            <a:custGeom>
              <a:avLst/>
              <a:gdLst/>
              <a:ahLst/>
              <a:cxnLst/>
              <a:rect l="l" t="t" r="r" b="b"/>
              <a:pathLst>
                <a:path w="14765" h="11417" extrusionOk="0">
                  <a:moveTo>
                    <a:pt x="13316" y="1735"/>
                  </a:moveTo>
                  <a:cubicBezTo>
                    <a:pt x="13612" y="2075"/>
                    <a:pt x="13843" y="2459"/>
                    <a:pt x="13996" y="2887"/>
                  </a:cubicBezTo>
                  <a:lnTo>
                    <a:pt x="10593" y="2876"/>
                  </a:lnTo>
                  <a:cubicBezTo>
                    <a:pt x="10473" y="2876"/>
                    <a:pt x="10385" y="2788"/>
                    <a:pt x="10385" y="2668"/>
                  </a:cubicBezTo>
                  <a:lnTo>
                    <a:pt x="10385" y="2031"/>
                  </a:lnTo>
                  <a:cubicBezTo>
                    <a:pt x="10385" y="1866"/>
                    <a:pt x="10516" y="1735"/>
                    <a:pt x="10681" y="1735"/>
                  </a:cubicBezTo>
                  <a:close/>
                  <a:moveTo>
                    <a:pt x="14205" y="4402"/>
                  </a:moveTo>
                  <a:lnTo>
                    <a:pt x="14205" y="5247"/>
                  </a:lnTo>
                  <a:lnTo>
                    <a:pt x="13568" y="5247"/>
                  </a:lnTo>
                  <a:cubicBezTo>
                    <a:pt x="13447" y="5247"/>
                    <a:pt x="13360" y="5149"/>
                    <a:pt x="13360" y="5039"/>
                  </a:cubicBezTo>
                  <a:lnTo>
                    <a:pt x="13360" y="4611"/>
                  </a:lnTo>
                  <a:cubicBezTo>
                    <a:pt x="13360" y="4501"/>
                    <a:pt x="13447" y="4402"/>
                    <a:pt x="13568" y="4402"/>
                  </a:cubicBezTo>
                  <a:close/>
                  <a:moveTo>
                    <a:pt x="2218" y="7201"/>
                  </a:moveTo>
                  <a:cubicBezTo>
                    <a:pt x="4084" y="7201"/>
                    <a:pt x="5950" y="7399"/>
                    <a:pt x="7783" y="7783"/>
                  </a:cubicBezTo>
                  <a:lnTo>
                    <a:pt x="813" y="7783"/>
                  </a:lnTo>
                  <a:cubicBezTo>
                    <a:pt x="692" y="7607"/>
                    <a:pt x="615" y="7410"/>
                    <a:pt x="582" y="7201"/>
                  </a:cubicBezTo>
                  <a:close/>
                  <a:moveTo>
                    <a:pt x="2218" y="5752"/>
                  </a:moveTo>
                  <a:cubicBezTo>
                    <a:pt x="5719" y="5752"/>
                    <a:pt x="9188" y="6444"/>
                    <a:pt x="12427" y="7783"/>
                  </a:cubicBezTo>
                  <a:lnTo>
                    <a:pt x="9583" y="7783"/>
                  </a:lnTo>
                  <a:cubicBezTo>
                    <a:pt x="7179" y="7113"/>
                    <a:pt x="4709" y="6762"/>
                    <a:pt x="2218" y="6762"/>
                  </a:cubicBezTo>
                  <a:lnTo>
                    <a:pt x="2218" y="6773"/>
                  </a:lnTo>
                  <a:lnTo>
                    <a:pt x="560" y="6773"/>
                  </a:lnTo>
                  <a:lnTo>
                    <a:pt x="560" y="5752"/>
                  </a:lnTo>
                  <a:close/>
                  <a:moveTo>
                    <a:pt x="2218" y="4336"/>
                  </a:moveTo>
                  <a:cubicBezTo>
                    <a:pt x="4161" y="4336"/>
                    <a:pt x="6093" y="4545"/>
                    <a:pt x="7992" y="4973"/>
                  </a:cubicBezTo>
                  <a:lnTo>
                    <a:pt x="8003" y="4973"/>
                  </a:lnTo>
                  <a:cubicBezTo>
                    <a:pt x="9891" y="5390"/>
                    <a:pt x="11735" y="6016"/>
                    <a:pt x="13502" y="6839"/>
                  </a:cubicBezTo>
                  <a:lnTo>
                    <a:pt x="14205" y="7168"/>
                  </a:lnTo>
                  <a:cubicBezTo>
                    <a:pt x="14183" y="7388"/>
                    <a:pt x="14106" y="7596"/>
                    <a:pt x="13985" y="7783"/>
                  </a:cubicBezTo>
                  <a:lnTo>
                    <a:pt x="13513" y="7783"/>
                  </a:lnTo>
                  <a:lnTo>
                    <a:pt x="13491" y="7772"/>
                  </a:lnTo>
                  <a:cubicBezTo>
                    <a:pt x="9957" y="6158"/>
                    <a:pt x="6104" y="5324"/>
                    <a:pt x="2218" y="5324"/>
                  </a:cubicBezTo>
                  <a:lnTo>
                    <a:pt x="560" y="5324"/>
                  </a:lnTo>
                  <a:lnTo>
                    <a:pt x="560" y="4336"/>
                  </a:lnTo>
                  <a:close/>
                  <a:moveTo>
                    <a:pt x="4073" y="9386"/>
                  </a:moveTo>
                  <a:cubicBezTo>
                    <a:pt x="4051" y="9600"/>
                    <a:pt x="3883" y="9707"/>
                    <a:pt x="3716" y="9707"/>
                  </a:cubicBezTo>
                  <a:cubicBezTo>
                    <a:pt x="3549" y="9707"/>
                    <a:pt x="3381" y="9600"/>
                    <a:pt x="3359" y="9386"/>
                  </a:cubicBezTo>
                  <a:close/>
                  <a:moveTo>
                    <a:pt x="11417" y="9386"/>
                  </a:moveTo>
                  <a:cubicBezTo>
                    <a:pt x="11395" y="9600"/>
                    <a:pt x="11227" y="9707"/>
                    <a:pt x="11060" y="9707"/>
                  </a:cubicBezTo>
                  <a:cubicBezTo>
                    <a:pt x="10892" y="9707"/>
                    <a:pt x="10725" y="9600"/>
                    <a:pt x="10703" y="9386"/>
                  </a:cubicBezTo>
                  <a:close/>
                  <a:moveTo>
                    <a:pt x="5291" y="9386"/>
                  </a:moveTo>
                  <a:cubicBezTo>
                    <a:pt x="5258" y="10242"/>
                    <a:pt x="4567" y="10923"/>
                    <a:pt x="3711" y="10923"/>
                  </a:cubicBezTo>
                  <a:cubicBezTo>
                    <a:pt x="2843" y="10923"/>
                    <a:pt x="2152" y="10242"/>
                    <a:pt x="2130" y="9386"/>
                  </a:cubicBezTo>
                  <a:lnTo>
                    <a:pt x="2909" y="9386"/>
                  </a:lnTo>
                  <a:cubicBezTo>
                    <a:pt x="2942" y="9803"/>
                    <a:pt x="3282" y="10132"/>
                    <a:pt x="3711" y="10132"/>
                  </a:cubicBezTo>
                  <a:cubicBezTo>
                    <a:pt x="4128" y="10132"/>
                    <a:pt x="4468" y="9803"/>
                    <a:pt x="4501" y="9386"/>
                  </a:cubicBezTo>
                  <a:close/>
                  <a:moveTo>
                    <a:pt x="12635" y="9386"/>
                  </a:moveTo>
                  <a:cubicBezTo>
                    <a:pt x="12613" y="10242"/>
                    <a:pt x="11911" y="10923"/>
                    <a:pt x="11054" y="10923"/>
                  </a:cubicBezTo>
                  <a:cubicBezTo>
                    <a:pt x="10198" y="10923"/>
                    <a:pt x="9507" y="10242"/>
                    <a:pt x="9474" y="9386"/>
                  </a:cubicBezTo>
                  <a:lnTo>
                    <a:pt x="10264" y="9386"/>
                  </a:lnTo>
                  <a:cubicBezTo>
                    <a:pt x="10286" y="9803"/>
                    <a:pt x="10637" y="10132"/>
                    <a:pt x="11054" y="10132"/>
                  </a:cubicBezTo>
                  <a:cubicBezTo>
                    <a:pt x="11482" y="10132"/>
                    <a:pt x="11823" y="9803"/>
                    <a:pt x="11856" y="9386"/>
                  </a:cubicBezTo>
                  <a:close/>
                  <a:moveTo>
                    <a:pt x="7476" y="0"/>
                  </a:moveTo>
                  <a:cubicBezTo>
                    <a:pt x="7190" y="0"/>
                    <a:pt x="7190" y="439"/>
                    <a:pt x="7476" y="439"/>
                  </a:cubicBezTo>
                  <a:lnTo>
                    <a:pt x="10516" y="439"/>
                  </a:lnTo>
                  <a:cubicBezTo>
                    <a:pt x="11373" y="439"/>
                    <a:pt x="12207" y="736"/>
                    <a:pt x="12866" y="1285"/>
                  </a:cubicBezTo>
                  <a:lnTo>
                    <a:pt x="10670" y="1285"/>
                  </a:lnTo>
                  <a:cubicBezTo>
                    <a:pt x="10264" y="1296"/>
                    <a:pt x="9946" y="1625"/>
                    <a:pt x="9946" y="2031"/>
                  </a:cubicBezTo>
                  <a:lnTo>
                    <a:pt x="9946" y="2679"/>
                  </a:lnTo>
                  <a:cubicBezTo>
                    <a:pt x="9946" y="3030"/>
                    <a:pt x="10231" y="3315"/>
                    <a:pt x="10593" y="3326"/>
                  </a:cubicBezTo>
                  <a:lnTo>
                    <a:pt x="14117" y="3326"/>
                  </a:lnTo>
                  <a:cubicBezTo>
                    <a:pt x="14172" y="3535"/>
                    <a:pt x="14194" y="3754"/>
                    <a:pt x="14205" y="3974"/>
                  </a:cubicBezTo>
                  <a:lnTo>
                    <a:pt x="13568" y="3974"/>
                  </a:lnTo>
                  <a:cubicBezTo>
                    <a:pt x="13206" y="3974"/>
                    <a:pt x="12920" y="4270"/>
                    <a:pt x="12920" y="4622"/>
                  </a:cubicBezTo>
                  <a:lnTo>
                    <a:pt x="12920" y="5039"/>
                  </a:lnTo>
                  <a:cubicBezTo>
                    <a:pt x="12920" y="5401"/>
                    <a:pt x="13206" y="5686"/>
                    <a:pt x="13568" y="5686"/>
                  </a:cubicBezTo>
                  <a:lnTo>
                    <a:pt x="14205" y="5686"/>
                  </a:lnTo>
                  <a:lnTo>
                    <a:pt x="14205" y="6696"/>
                  </a:lnTo>
                  <a:lnTo>
                    <a:pt x="13678" y="6444"/>
                  </a:lnTo>
                  <a:cubicBezTo>
                    <a:pt x="10077" y="4775"/>
                    <a:pt x="6169" y="3908"/>
                    <a:pt x="2207" y="3908"/>
                  </a:cubicBezTo>
                  <a:lnTo>
                    <a:pt x="560" y="3908"/>
                  </a:lnTo>
                  <a:cubicBezTo>
                    <a:pt x="681" y="1965"/>
                    <a:pt x="2294" y="450"/>
                    <a:pt x="4237" y="439"/>
                  </a:cubicBezTo>
                  <a:lnTo>
                    <a:pt x="6609" y="439"/>
                  </a:lnTo>
                  <a:cubicBezTo>
                    <a:pt x="6894" y="439"/>
                    <a:pt x="6894" y="11"/>
                    <a:pt x="6609" y="11"/>
                  </a:cubicBezTo>
                  <a:lnTo>
                    <a:pt x="4237" y="11"/>
                  </a:lnTo>
                  <a:cubicBezTo>
                    <a:pt x="1965" y="11"/>
                    <a:pt x="121" y="1855"/>
                    <a:pt x="121" y="4128"/>
                  </a:cubicBezTo>
                  <a:lnTo>
                    <a:pt x="121" y="7004"/>
                  </a:lnTo>
                  <a:cubicBezTo>
                    <a:pt x="121" y="7333"/>
                    <a:pt x="209" y="7640"/>
                    <a:pt x="362" y="7926"/>
                  </a:cubicBezTo>
                  <a:cubicBezTo>
                    <a:pt x="143" y="8068"/>
                    <a:pt x="0" y="8310"/>
                    <a:pt x="0" y="8584"/>
                  </a:cubicBezTo>
                  <a:lnTo>
                    <a:pt x="0" y="8617"/>
                  </a:lnTo>
                  <a:cubicBezTo>
                    <a:pt x="0" y="9045"/>
                    <a:pt x="351" y="9397"/>
                    <a:pt x="780" y="9397"/>
                  </a:cubicBezTo>
                  <a:lnTo>
                    <a:pt x="1691" y="9397"/>
                  </a:lnTo>
                  <a:cubicBezTo>
                    <a:pt x="1691" y="10505"/>
                    <a:pt x="2591" y="11416"/>
                    <a:pt x="3711" y="11416"/>
                  </a:cubicBezTo>
                  <a:cubicBezTo>
                    <a:pt x="4819" y="11416"/>
                    <a:pt x="5719" y="10505"/>
                    <a:pt x="5719" y="9397"/>
                  </a:cubicBezTo>
                  <a:lnTo>
                    <a:pt x="6137" y="9397"/>
                  </a:lnTo>
                  <a:cubicBezTo>
                    <a:pt x="6433" y="9397"/>
                    <a:pt x="6433" y="8969"/>
                    <a:pt x="6137" y="8969"/>
                  </a:cubicBezTo>
                  <a:lnTo>
                    <a:pt x="791" y="8969"/>
                  </a:lnTo>
                  <a:cubicBezTo>
                    <a:pt x="593" y="8969"/>
                    <a:pt x="439" y="8804"/>
                    <a:pt x="439" y="8617"/>
                  </a:cubicBezTo>
                  <a:lnTo>
                    <a:pt x="439" y="8584"/>
                  </a:lnTo>
                  <a:cubicBezTo>
                    <a:pt x="439" y="8387"/>
                    <a:pt x="593" y="8233"/>
                    <a:pt x="791" y="8233"/>
                  </a:cubicBezTo>
                  <a:lnTo>
                    <a:pt x="13974" y="8233"/>
                  </a:lnTo>
                  <a:cubicBezTo>
                    <a:pt x="14172" y="8233"/>
                    <a:pt x="14326" y="8387"/>
                    <a:pt x="14326" y="8584"/>
                  </a:cubicBezTo>
                  <a:lnTo>
                    <a:pt x="14326" y="8617"/>
                  </a:lnTo>
                  <a:cubicBezTo>
                    <a:pt x="14326" y="8804"/>
                    <a:pt x="14172" y="8969"/>
                    <a:pt x="13974" y="8969"/>
                  </a:cubicBezTo>
                  <a:lnTo>
                    <a:pt x="7015" y="8969"/>
                  </a:lnTo>
                  <a:cubicBezTo>
                    <a:pt x="6729" y="8969"/>
                    <a:pt x="6729" y="9397"/>
                    <a:pt x="7015" y="9397"/>
                  </a:cubicBezTo>
                  <a:lnTo>
                    <a:pt x="9046" y="9397"/>
                  </a:lnTo>
                  <a:cubicBezTo>
                    <a:pt x="9046" y="10505"/>
                    <a:pt x="9946" y="11416"/>
                    <a:pt x="11054" y="11416"/>
                  </a:cubicBezTo>
                  <a:cubicBezTo>
                    <a:pt x="12163" y="11416"/>
                    <a:pt x="13074" y="10505"/>
                    <a:pt x="13074" y="9397"/>
                  </a:cubicBezTo>
                  <a:lnTo>
                    <a:pt x="13974" y="9397"/>
                  </a:lnTo>
                  <a:cubicBezTo>
                    <a:pt x="14413" y="9397"/>
                    <a:pt x="14765" y="9045"/>
                    <a:pt x="14765" y="8617"/>
                  </a:cubicBezTo>
                  <a:lnTo>
                    <a:pt x="14765" y="8584"/>
                  </a:lnTo>
                  <a:cubicBezTo>
                    <a:pt x="14765" y="8310"/>
                    <a:pt x="14633" y="8057"/>
                    <a:pt x="14413" y="7915"/>
                  </a:cubicBezTo>
                  <a:cubicBezTo>
                    <a:pt x="14556" y="7651"/>
                    <a:pt x="14644" y="7344"/>
                    <a:pt x="14644" y="7037"/>
                  </a:cubicBezTo>
                  <a:lnTo>
                    <a:pt x="14644" y="4117"/>
                  </a:lnTo>
                  <a:cubicBezTo>
                    <a:pt x="14644" y="1844"/>
                    <a:pt x="12800" y="0"/>
                    <a:pt x="10527"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47" name="Google Shape;2147;p71"/>
          <p:cNvSpPr/>
          <p:nvPr/>
        </p:nvSpPr>
        <p:spPr>
          <a:xfrm>
            <a:off x="4067145" y="2959496"/>
            <a:ext cx="380185" cy="228168"/>
          </a:xfrm>
          <a:custGeom>
            <a:avLst/>
            <a:gdLst/>
            <a:ahLst/>
            <a:cxnLst/>
            <a:rect l="l" t="t" r="r" b="b"/>
            <a:pathLst>
              <a:path w="14743" h="8848" extrusionOk="0">
                <a:moveTo>
                  <a:pt x="6433" y="439"/>
                </a:moveTo>
                <a:cubicBezTo>
                  <a:pt x="6641" y="494"/>
                  <a:pt x="6894" y="1042"/>
                  <a:pt x="7069" y="1624"/>
                </a:cubicBezTo>
                <a:lnTo>
                  <a:pt x="7036" y="1624"/>
                </a:lnTo>
                <a:cubicBezTo>
                  <a:pt x="6949" y="1591"/>
                  <a:pt x="6872" y="1558"/>
                  <a:pt x="6784" y="1514"/>
                </a:cubicBezTo>
                <a:cubicBezTo>
                  <a:pt x="6389" y="1328"/>
                  <a:pt x="6136" y="1130"/>
                  <a:pt x="6081" y="944"/>
                </a:cubicBezTo>
                <a:cubicBezTo>
                  <a:pt x="6060" y="867"/>
                  <a:pt x="6049" y="757"/>
                  <a:pt x="6202" y="570"/>
                </a:cubicBezTo>
                <a:cubicBezTo>
                  <a:pt x="6257" y="505"/>
                  <a:pt x="6345" y="439"/>
                  <a:pt x="6411" y="439"/>
                </a:cubicBezTo>
                <a:close/>
                <a:moveTo>
                  <a:pt x="8343" y="439"/>
                </a:moveTo>
                <a:cubicBezTo>
                  <a:pt x="8409" y="439"/>
                  <a:pt x="8485" y="516"/>
                  <a:pt x="8551" y="570"/>
                </a:cubicBezTo>
                <a:cubicBezTo>
                  <a:pt x="8705" y="757"/>
                  <a:pt x="8683" y="867"/>
                  <a:pt x="8672" y="944"/>
                </a:cubicBezTo>
                <a:cubicBezTo>
                  <a:pt x="8584" y="1207"/>
                  <a:pt x="8134" y="1460"/>
                  <a:pt x="7728" y="1624"/>
                </a:cubicBezTo>
                <a:lnTo>
                  <a:pt x="7684" y="1624"/>
                </a:lnTo>
                <a:cubicBezTo>
                  <a:pt x="7849" y="1042"/>
                  <a:pt x="8101" y="494"/>
                  <a:pt x="8321" y="439"/>
                </a:cubicBezTo>
                <a:close/>
                <a:moveTo>
                  <a:pt x="7794" y="2063"/>
                </a:moveTo>
                <a:cubicBezTo>
                  <a:pt x="9287" y="2107"/>
                  <a:pt x="10681" y="2404"/>
                  <a:pt x="11735" y="2898"/>
                </a:cubicBezTo>
                <a:cubicBezTo>
                  <a:pt x="12778" y="3392"/>
                  <a:pt x="13381" y="4028"/>
                  <a:pt x="13458" y="4687"/>
                </a:cubicBezTo>
                <a:cubicBezTo>
                  <a:pt x="13184" y="4720"/>
                  <a:pt x="12931" y="4819"/>
                  <a:pt x="12723" y="4983"/>
                </a:cubicBezTo>
                <a:cubicBezTo>
                  <a:pt x="12558" y="5115"/>
                  <a:pt x="12415" y="5269"/>
                  <a:pt x="12295" y="5444"/>
                </a:cubicBezTo>
                <a:cubicBezTo>
                  <a:pt x="12174" y="5269"/>
                  <a:pt x="12031" y="5115"/>
                  <a:pt x="11867" y="4983"/>
                </a:cubicBezTo>
                <a:cubicBezTo>
                  <a:pt x="11581" y="4786"/>
                  <a:pt x="11252" y="4665"/>
                  <a:pt x="10911" y="4665"/>
                </a:cubicBezTo>
                <a:cubicBezTo>
                  <a:pt x="10900" y="4664"/>
                  <a:pt x="10889" y="4664"/>
                  <a:pt x="10878" y="4664"/>
                </a:cubicBezTo>
                <a:cubicBezTo>
                  <a:pt x="10545" y="4664"/>
                  <a:pt x="10311" y="4983"/>
                  <a:pt x="10396" y="5302"/>
                </a:cubicBezTo>
                <a:cubicBezTo>
                  <a:pt x="10417" y="5389"/>
                  <a:pt x="10439" y="5466"/>
                  <a:pt x="10472" y="5554"/>
                </a:cubicBezTo>
                <a:lnTo>
                  <a:pt x="9638" y="5554"/>
                </a:lnTo>
                <a:cubicBezTo>
                  <a:pt x="9693" y="5433"/>
                  <a:pt x="9726" y="5302"/>
                  <a:pt x="9759" y="5170"/>
                </a:cubicBezTo>
                <a:cubicBezTo>
                  <a:pt x="9924" y="4509"/>
                  <a:pt x="9419" y="3909"/>
                  <a:pt x="8783" y="3909"/>
                </a:cubicBezTo>
                <a:cubicBezTo>
                  <a:pt x="8700" y="3909"/>
                  <a:pt x="8615" y="3919"/>
                  <a:pt x="8529" y="3940"/>
                </a:cubicBezTo>
                <a:cubicBezTo>
                  <a:pt x="8145" y="4017"/>
                  <a:pt x="7794" y="4204"/>
                  <a:pt x="7530" y="4489"/>
                </a:cubicBezTo>
                <a:cubicBezTo>
                  <a:pt x="7454" y="4566"/>
                  <a:pt x="7377" y="4654"/>
                  <a:pt x="7311" y="4742"/>
                </a:cubicBezTo>
                <a:cubicBezTo>
                  <a:pt x="7245" y="4654"/>
                  <a:pt x="7179" y="4566"/>
                  <a:pt x="7091" y="4489"/>
                </a:cubicBezTo>
                <a:cubicBezTo>
                  <a:pt x="6828" y="4204"/>
                  <a:pt x="6477" y="4006"/>
                  <a:pt x="6092" y="3940"/>
                </a:cubicBezTo>
                <a:cubicBezTo>
                  <a:pt x="6004" y="3917"/>
                  <a:pt x="5916" y="3905"/>
                  <a:pt x="5830" y="3905"/>
                </a:cubicBezTo>
                <a:cubicBezTo>
                  <a:pt x="5206" y="3905"/>
                  <a:pt x="4700" y="4502"/>
                  <a:pt x="4874" y="5159"/>
                </a:cubicBezTo>
                <a:cubicBezTo>
                  <a:pt x="4896" y="5291"/>
                  <a:pt x="4940" y="5433"/>
                  <a:pt x="4995" y="5554"/>
                </a:cubicBezTo>
                <a:lnTo>
                  <a:pt x="4358" y="5554"/>
                </a:lnTo>
                <a:cubicBezTo>
                  <a:pt x="4380" y="5477"/>
                  <a:pt x="4413" y="5389"/>
                  <a:pt x="4435" y="5313"/>
                </a:cubicBezTo>
                <a:cubicBezTo>
                  <a:pt x="4521" y="4978"/>
                  <a:pt x="4268" y="4665"/>
                  <a:pt x="3936" y="4665"/>
                </a:cubicBezTo>
                <a:cubicBezTo>
                  <a:pt x="3930" y="4665"/>
                  <a:pt x="3925" y="4665"/>
                  <a:pt x="3919" y="4665"/>
                </a:cubicBezTo>
                <a:cubicBezTo>
                  <a:pt x="3579" y="4676"/>
                  <a:pt x="3238" y="4786"/>
                  <a:pt x="2964" y="4994"/>
                </a:cubicBezTo>
                <a:cubicBezTo>
                  <a:pt x="2733" y="5170"/>
                  <a:pt x="2536" y="5411"/>
                  <a:pt x="2415" y="5675"/>
                </a:cubicBezTo>
                <a:cubicBezTo>
                  <a:pt x="2163" y="5719"/>
                  <a:pt x="1965" y="5872"/>
                  <a:pt x="1855" y="6092"/>
                </a:cubicBezTo>
                <a:cubicBezTo>
                  <a:pt x="1702" y="6026"/>
                  <a:pt x="1559" y="5938"/>
                  <a:pt x="1427" y="5828"/>
                </a:cubicBezTo>
                <a:cubicBezTo>
                  <a:pt x="1240" y="5664"/>
                  <a:pt x="1109" y="5444"/>
                  <a:pt x="1065" y="5203"/>
                </a:cubicBezTo>
                <a:cubicBezTo>
                  <a:pt x="1054" y="5181"/>
                  <a:pt x="1054" y="5148"/>
                  <a:pt x="1076" y="5137"/>
                </a:cubicBezTo>
                <a:cubicBezTo>
                  <a:pt x="1087" y="5115"/>
                  <a:pt x="1109" y="5104"/>
                  <a:pt x="1142" y="5104"/>
                </a:cubicBezTo>
                <a:cubicBezTo>
                  <a:pt x="1394" y="5104"/>
                  <a:pt x="1636" y="5181"/>
                  <a:pt x="1833" y="5335"/>
                </a:cubicBezTo>
                <a:lnTo>
                  <a:pt x="1888" y="5378"/>
                </a:lnTo>
                <a:cubicBezTo>
                  <a:pt x="1933" y="5414"/>
                  <a:pt x="1980" y="5430"/>
                  <a:pt x="2025" y="5430"/>
                </a:cubicBezTo>
                <a:cubicBezTo>
                  <a:pt x="2200" y="5430"/>
                  <a:pt x="2340" y="5198"/>
                  <a:pt x="2174" y="5049"/>
                </a:cubicBezTo>
                <a:lnTo>
                  <a:pt x="2108" y="4994"/>
                </a:lnTo>
                <a:cubicBezTo>
                  <a:pt x="1866" y="4808"/>
                  <a:pt x="1581" y="4698"/>
                  <a:pt x="1284" y="4676"/>
                </a:cubicBezTo>
                <a:cubicBezTo>
                  <a:pt x="1361" y="4017"/>
                  <a:pt x="1965" y="3392"/>
                  <a:pt x="2997" y="2898"/>
                </a:cubicBezTo>
                <a:cubicBezTo>
                  <a:pt x="4051" y="2404"/>
                  <a:pt x="5445" y="2107"/>
                  <a:pt x="6949" y="2063"/>
                </a:cubicBezTo>
                <a:lnTo>
                  <a:pt x="7047" y="2096"/>
                </a:lnTo>
                <a:cubicBezTo>
                  <a:pt x="6881" y="2398"/>
                  <a:pt x="6577" y="2447"/>
                  <a:pt x="6396" y="2447"/>
                </a:cubicBezTo>
                <a:cubicBezTo>
                  <a:pt x="6327" y="2447"/>
                  <a:pt x="6275" y="2440"/>
                  <a:pt x="6257" y="2437"/>
                </a:cubicBezTo>
                <a:cubicBezTo>
                  <a:pt x="6243" y="2434"/>
                  <a:pt x="6230" y="2433"/>
                  <a:pt x="6217" y="2433"/>
                </a:cubicBezTo>
                <a:cubicBezTo>
                  <a:pt x="5966" y="2433"/>
                  <a:pt x="5920" y="2823"/>
                  <a:pt x="6191" y="2865"/>
                </a:cubicBezTo>
                <a:cubicBezTo>
                  <a:pt x="6246" y="2876"/>
                  <a:pt x="6301" y="2876"/>
                  <a:pt x="6367" y="2876"/>
                </a:cubicBezTo>
                <a:cubicBezTo>
                  <a:pt x="6388" y="2877"/>
                  <a:pt x="6410" y="2877"/>
                  <a:pt x="6431" y="2877"/>
                </a:cubicBezTo>
                <a:cubicBezTo>
                  <a:pt x="6793" y="2877"/>
                  <a:pt x="7138" y="2705"/>
                  <a:pt x="7366" y="2415"/>
                </a:cubicBezTo>
                <a:cubicBezTo>
                  <a:pt x="7594" y="2705"/>
                  <a:pt x="7939" y="2877"/>
                  <a:pt x="8309" y="2877"/>
                </a:cubicBezTo>
                <a:cubicBezTo>
                  <a:pt x="8331" y="2877"/>
                  <a:pt x="8354" y="2877"/>
                  <a:pt x="8376" y="2876"/>
                </a:cubicBezTo>
                <a:cubicBezTo>
                  <a:pt x="8431" y="2876"/>
                  <a:pt x="8485" y="2876"/>
                  <a:pt x="8540" y="2865"/>
                </a:cubicBezTo>
                <a:cubicBezTo>
                  <a:pt x="8822" y="2823"/>
                  <a:pt x="8767" y="2433"/>
                  <a:pt x="8515" y="2433"/>
                </a:cubicBezTo>
                <a:cubicBezTo>
                  <a:pt x="8502" y="2433"/>
                  <a:pt x="8488" y="2434"/>
                  <a:pt x="8475" y="2437"/>
                </a:cubicBezTo>
                <a:cubicBezTo>
                  <a:pt x="8456" y="2440"/>
                  <a:pt x="8406" y="2447"/>
                  <a:pt x="8337" y="2447"/>
                </a:cubicBezTo>
                <a:cubicBezTo>
                  <a:pt x="8159" y="2447"/>
                  <a:pt x="7859" y="2398"/>
                  <a:pt x="7684" y="2096"/>
                </a:cubicBezTo>
                <a:lnTo>
                  <a:pt x="7794" y="2063"/>
                </a:lnTo>
                <a:close/>
                <a:moveTo>
                  <a:pt x="3941" y="5104"/>
                </a:moveTo>
                <a:cubicBezTo>
                  <a:pt x="3996" y="5104"/>
                  <a:pt x="4029" y="5148"/>
                  <a:pt x="4018" y="5203"/>
                </a:cubicBezTo>
                <a:cubicBezTo>
                  <a:pt x="3963" y="5444"/>
                  <a:pt x="3831" y="5664"/>
                  <a:pt x="3655" y="5839"/>
                </a:cubicBezTo>
                <a:cubicBezTo>
                  <a:pt x="3524" y="5938"/>
                  <a:pt x="3381" y="6026"/>
                  <a:pt x="3227" y="6092"/>
                </a:cubicBezTo>
                <a:cubicBezTo>
                  <a:pt x="3151" y="5938"/>
                  <a:pt x="3030" y="5818"/>
                  <a:pt x="2876" y="5741"/>
                </a:cubicBezTo>
                <a:cubicBezTo>
                  <a:pt x="2975" y="5587"/>
                  <a:pt x="3096" y="5444"/>
                  <a:pt x="3249" y="5335"/>
                </a:cubicBezTo>
                <a:cubicBezTo>
                  <a:pt x="3447" y="5181"/>
                  <a:pt x="3688" y="5104"/>
                  <a:pt x="3941" y="5104"/>
                </a:cubicBezTo>
                <a:close/>
                <a:moveTo>
                  <a:pt x="10901" y="5104"/>
                </a:moveTo>
                <a:cubicBezTo>
                  <a:pt x="11142" y="5104"/>
                  <a:pt x="11384" y="5181"/>
                  <a:pt x="11592" y="5335"/>
                </a:cubicBezTo>
                <a:cubicBezTo>
                  <a:pt x="11735" y="5444"/>
                  <a:pt x="11867" y="5587"/>
                  <a:pt x="11965" y="5741"/>
                </a:cubicBezTo>
                <a:cubicBezTo>
                  <a:pt x="11812" y="5818"/>
                  <a:pt x="11691" y="5938"/>
                  <a:pt x="11614" y="6092"/>
                </a:cubicBezTo>
                <a:cubicBezTo>
                  <a:pt x="11460" y="6026"/>
                  <a:pt x="11318" y="5938"/>
                  <a:pt x="11186" y="5828"/>
                </a:cubicBezTo>
                <a:cubicBezTo>
                  <a:pt x="10999" y="5664"/>
                  <a:pt x="10879" y="5444"/>
                  <a:pt x="10824" y="5203"/>
                </a:cubicBezTo>
                <a:cubicBezTo>
                  <a:pt x="10802" y="5148"/>
                  <a:pt x="10846" y="5104"/>
                  <a:pt x="10901" y="5104"/>
                </a:cubicBezTo>
                <a:close/>
                <a:moveTo>
                  <a:pt x="13700" y="5104"/>
                </a:moveTo>
                <a:cubicBezTo>
                  <a:pt x="13722" y="5104"/>
                  <a:pt x="13744" y="5115"/>
                  <a:pt x="13766" y="5137"/>
                </a:cubicBezTo>
                <a:cubicBezTo>
                  <a:pt x="13777" y="5148"/>
                  <a:pt x="13777" y="5170"/>
                  <a:pt x="13777" y="5203"/>
                </a:cubicBezTo>
                <a:cubicBezTo>
                  <a:pt x="13722" y="5444"/>
                  <a:pt x="13590" y="5664"/>
                  <a:pt x="13414" y="5828"/>
                </a:cubicBezTo>
                <a:cubicBezTo>
                  <a:pt x="13283" y="5938"/>
                  <a:pt x="13140" y="6026"/>
                  <a:pt x="12986" y="6092"/>
                </a:cubicBezTo>
                <a:cubicBezTo>
                  <a:pt x="12909" y="5938"/>
                  <a:pt x="12789" y="5818"/>
                  <a:pt x="12635" y="5741"/>
                </a:cubicBezTo>
                <a:cubicBezTo>
                  <a:pt x="12734" y="5587"/>
                  <a:pt x="12854" y="5444"/>
                  <a:pt x="13008" y="5335"/>
                </a:cubicBezTo>
                <a:cubicBezTo>
                  <a:pt x="13206" y="5181"/>
                  <a:pt x="13447" y="5104"/>
                  <a:pt x="13700" y="5104"/>
                </a:cubicBezTo>
                <a:close/>
                <a:moveTo>
                  <a:pt x="8776" y="4343"/>
                </a:moveTo>
                <a:cubicBezTo>
                  <a:pt x="9145" y="4343"/>
                  <a:pt x="9445" y="4702"/>
                  <a:pt x="9331" y="5093"/>
                </a:cubicBezTo>
                <a:cubicBezTo>
                  <a:pt x="9265" y="5389"/>
                  <a:pt x="9122" y="5653"/>
                  <a:pt x="8903" y="5861"/>
                </a:cubicBezTo>
                <a:cubicBezTo>
                  <a:pt x="8793" y="5971"/>
                  <a:pt x="8661" y="6070"/>
                  <a:pt x="8518" y="6147"/>
                </a:cubicBezTo>
                <a:cubicBezTo>
                  <a:pt x="8387" y="6092"/>
                  <a:pt x="8244" y="6059"/>
                  <a:pt x="8101" y="6037"/>
                </a:cubicBezTo>
                <a:cubicBezTo>
                  <a:pt x="8013" y="5839"/>
                  <a:pt x="7849" y="5686"/>
                  <a:pt x="7651" y="5598"/>
                </a:cubicBezTo>
                <a:cubicBezTo>
                  <a:pt x="7640" y="5455"/>
                  <a:pt x="7607" y="5313"/>
                  <a:pt x="7552" y="5170"/>
                </a:cubicBezTo>
                <a:cubicBezTo>
                  <a:pt x="7629" y="5027"/>
                  <a:pt x="7728" y="4906"/>
                  <a:pt x="7838" y="4797"/>
                </a:cubicBezTo>
                <a:cubicBezTo>
                  <a:pt x="8046" y="4577"/>
                  <a:pt x="8310" y="4434"/>
                  <a:pt x="8606" y="4369"/>
                </a:cubicBezTo>
                <a:cubicBezTo>
                  <a:pt x="8663" y="4351"/>
                  <a:pt x="8720" y="4343"/>
                  <a:pt x="8776" y="4343"/>
                </a:cubicBezTo>
                <a:close/>
                <a:moveTo>
                  <a:pt x="5857" y="4360"/>
                </a:moveTo>
                <a:cubicBezTo>
                  <a:pt x="6150" y="4360"/>
                  <a:pt x="6507" y="4515"/>
                  <a:pt x="6795" y="4797"/>
                </a:cubicBezTo>
                <a:cubicBezTo>
                  <a:pt x="6993" y="4994"/>
                  <a:pt x="7135" y="5258"/>
                  <a:pt x="7201" y="5532"/>
                </a:cubicBezTo>
                <a:lnTo>
                  <a:pt x="7212" y="5532"/>
                </a:lnTo>
                <a:cubicBezTo>
                  <a:pt x="6817" y="5587"/>
                  <a:pt x="6510" y="5883"/>
                  <a:pt x="6466" y="6279"/>
                </a:cubicBezTo>
                <a:cubicBezTo>
                  <a:pt x="6180" y="6213"/>
                  <a:pt x="5928" y="6070"/>
                  <a:pt x="5730" y="5861"/>
                </a:cubicBezTo>
                <a:cubicBezTo>
                  <a:pt x="5280" y="5422"/>
                  <a:pt x="5159" y="4808"/>
                  <a:pt x="5445" y="4511"/>
                </a:cubicBezTo>
                <a:cubicBezTo>
                  <a:pt x="5547" y="4409"/>
                  <a:pt x="5692" y="4360"/>
                  <a:pt x="5857" y="4360"/>
                </a:cubicBezTo>
                <a:close/>
                <a:moveTo>
                  <a:pt x="12297" y="6103"/>
                </a:moveTo>
                <a:cubicBezTo>
                  <a:pt x="12465" y="6103"/>
                  <a:pt x="12624" y="6233"/>
                  <a:pt x="12624" y="6432"/>
                </a:cubicBezTo>
                <a:cubicBezTo>
                  <a:pt x="12624" y="6608"/>
                  <a:pt x="12481" y="6762"/>
                  <a:pt x="12295" y="6762"/>
                </a:cubicBezTo>
                <a:cubicBezTo>
                  <a:pt x="11998" y="6762"/>
                  <a:pt x="11856" y="6399"/>
                  <a:pt x="12064" y="6202"/>
                </a:cubicBezTo>
                <a:cubicBezTo>
                  <a:pt x="12132" y="6134"/>
                  <a:pt x="12216" y="6103"/>
                  <a:pt x="12297" y="6103"/>
                </a:cubicBezTo>
                <a:close/>
                <a:moveTo>
                  <a:pt x="2536" y="6103"/>
                </a:moveTo>
                <a:cubicBezTo>
                  <a:pt x="2832" y="6103"/>
                  <a:pt x="2975" y="6454"/>
                  <a:pt x="2766" y="6663"/>
                </a:cubicBezTo>
                <a:cubicBezTo>
                  <a:pt x="2702" y="6731"/>
                  <a:pt x="2620" y="6762"/>
                  <a:pt x="2538" y="6762"/>
                </a:cubicBezTo>
                <a:cubicBezTo>
                  <a:pt x="2371" y="6762"/>
                  <a:pt x="2206" y="6632"/>
                  <a:pt x="2206" y="6432"/>
                </a:cubicBezTo>
                <a:cubicBezTo>
                  <a:pt x="2206" y="6246"/>
                  <a:pt x="2360" y="6103"/>
                  <a:pt x="2536" y="6103"/>
                </a:cubicBezTo>
                <a:close/>
                <a:moveTo>
                  <a:pt x="977" y="5993"/>
                </a:moveTo>
                <a:cubicBezTo>
                  <a:pt x="1032" y="6059"/>
                  <a:pt x="1087" y="6125"/>
                  <a:pt x="1153" y="6180"/>
                </a:cubicBezTo>
                <a:cubicBezTo>
                  <a:pt x="1295" y="6290"/>
                  <a:pt x="1460" y="6388"/>
                  <a:pt x="1625" y="6465"/>
                </a:cubicBezTo>
                <a:cubicBezTo>
                  <a:pt x="1460" y="6542"/>
                  <a:pt x="1295" y="6641"/>
                  <a:pt x="1153" y="6762"/>
                </a:cubicBezTo>
                <a:lnTo>
                  <a:pt x="1142" y="6773"/>
                </a:lnTo>
                <a:lnTo>
                  <a:pt x="659" y="6773"/>
                </a:lnTo>
                <a:cubicBezTo>
                  <a:pt x="527" y="6773"/>
                  <a:pt x="428" y="6674"/>
                  <a:pt x="428" y="6553"/>
                </a:cubicBezTo>
                <a:lnTo>
                  <a:pt x="439" y="6553"/>
                </a:lnTo>
                <a:lnTo>
                  <a:pt x="439" y="6213"/>
                </a:lnTo>
                <a:cubicBezTo>
                  <a:pt x="439" y="6092"/>
                  <a:pt x="538" y="5993"/>
                  <a:pt x="659" y="5993"/>
                </a:cubicBezTo>
                <a:close/>
                <a:moveTo>
                  <a:pt x="5269" y="5993"/>
                </a:moveTo>
                <a:cubicBezTo>
                  <a:pt x="5313" y="6048"/>
                  <a:pt x="5368" y="6114"/>
                  <a:pt x="5412" y="6169"/>
                </a:cubicBezTo>
                <a:cubicBezTo>
                  <a:pt x="5489" y="6246"/>
                  <a:pt x="5577" y="6311"/>
                  <a:pt x="5664" y="6377"/>
                </a:cubicBezTo>
                <a:cubicBezTo>
                  <a:pt x="5577" y="6443"/>
                  <a:pt x="5489" y="6520"/>
                  <a:pt x="5412" y="6597"/>
                </a:cubicBezTo>
                <a:cubicBezTo>
                  <a:pt x="5357" y="6652"/>
                  <a:pt x="5302" y="6707"/>
                  <a:pt x="5247" y="6773"/>
                </a:cubicBezTo>
                <a:lnTo>
                  <a:pt x="3941" y="6773"/>
                </a:lnTo>
                <a:lnTo>
                  <a:pt x="3919" y="6762"/>
                </a:lnTo>
                <a:cubicBezTo>
                  <a:pt x="3776" y="6641"/>
                  <a:pt x="3623" y="6542"/>
                  <a:pt x="3458" y="6465"/>
                </a:cubicBezTo>
                <a:cubicBezTo>
                  <a:pt x="3623" y="6388"/>
                  <a:pt x="3776" y="6290"/>
                  <a:pt x="3919" y="6180"/>
                </a:cubicBezTo>
                <a:cubicBezTo>
                  <a:pt x="3985" y="6125"/>
                  <a:pt x="4051" y="6059"/>
                  <a:pt x="4106" y="5993"/>
                </a:cubicBezTo>
                <a:close/>
                <a:moveTo>
                  <a:pt x="14095" y="5993"/>
                </a:moveTo>
                <a:cubicBezTo>
                  <a:pt x="14216" y="5993"/>
                  <a:pt x="14314" y="6092"/>
                  <a:pt x="14314" y="6213"/>
                </a:cubicBezTo>
                <a:lnTo>
                  <a:pt x="14314" y="6553"/>
                </a:lnTo>
                <a:cubicBezTo>
                  <a:pt x="14314" y="6674"/>
                  <a:pt x="14216" y="6773"/>
                  <a:pt x="14095" y="6773"/>
                </a:cubicBezTo>
                <a:lnTo>
                  <a:pt x="13700" y="6773"/>
                </a:lnTo>
                <a:lnTo>
                  <a:pt x="13678" y="6751"/>
                </a:lnTo>
                <a:cubicBezTo>
                  <a:pt x="13535" y="6641"/>
                  <a:pt x="13381" y="6542"/>
                  <a:pt x="13217" y="6465"/>
                </a:cubicBezTo>
                <a:cubicBezTo>
                  <a:pt x="13381" y="6388"/>
                  <a:pt x="13535" y="6290"/>
                  <a:pt x="13678" y="6169"/>
                </a:cubicBezTo>
                <a:cubicBezTo>
                  <a:pt x="13744" y="6114"/>
                  <a:pt x="13809" y="6059"/>
                  <a:pt x="13864" y="5993"/>
                </a:cubicBezTo>
                <a:close/>
                <a:moveTo>
                  <a:pt x="7307" y="5968"/>
                </a:moveTo>
                <a:cubicBezTo>
                  <a:pt x="7518" y="5968"/>
                  <a:pt x="7728" y="6121"/>
                  <a:pt x="7728" y="6388"/>
                </a:cubicBezTo>
                <a:cubicBezTo>
                  <a:pt x="7728" y="6498"/>
                  <a:pt x="7684" y="6597"/>
                  <a:pt x="7607" y="6685"/>
                </a:cubicBezTo>
                <a:cubicBezTo>
                  <a:pt x="7518" y="6771"/>
                  <a:pt x="7415" y="6808"/>
                  <a:pt x="7315" y="6808"/>
                </a:cubicBezTo>
                <a:cubicBezTo>
                  <a:pt x="7045" y="6808"/>
                  <a:pt x="6798" y="6536"/>
                  <a:pt x="6927" y="6224"/>
                </a:cubicBezTo>
                <a:cubicBezTo>
                  <a:pt x="7001" y="6048"/>
                  <a:pt x="7154" y="5968"/>
                  <a:pt x="7307" y="5968"/>
                </a:cubicBezTo>
                <a:close/>
                <a:moveTo>
                  <a:pt x="1888" y="6827"/>
                </a:moveTo>
                <a:cubicBezTo>
                  <a:pt x="1965" y="6959"/>
                  <a:pt x="2097" y="7069"/>
                  <a:pt x="2239" y="7135"/>
                </a:cubicBezTo>
                <a:cubicBezTo>
                  <a:pt x="2130" y="7310"/>
                  <a:pt x="1998" y="7475"/>
                  <a:pt x="1833" y="7596"/>
                </a:cubicBezTo>
                <a:cubicBezTo>
                  <a:pt x="1636" y="7749"/>
                  <a:pt x="1383" y="7826"/>
                  <a:pt x="1142" y="7826"/>
                </a:cubicBezTo>
                <a:cubicBezTo>
                  <a:pt x="1109" y="7826"/>
                  <a:pt x="1087" y="7815"/>
                  <a:pt x="1076" y="7793"/>
                </a:cubicBezTo>
                <a:cubicBezTo>
                  <a:pt x="1065" y="7782"/>
                  <a:pt x="1054" y="7749"/>
                  <a:pt x="1065" y="7728"/>
                </a:cubicBezTo>
                <a:cubicBezTo>
                  <a:pt x="1120" y="7486"/>
                  <a:pt x="1240" y="7266"/>
                  <a:pt x="1427" y="7102"/>
                </a:cubicBezTo>
                <a:cubicBezTo>
                  <a:pt x="1570" y="6981"/>
                  <a:pt x="1723" y="6893"/>
                  <a:pt x="1888" y="6827"/>
                </a:cubicBezTo>
                <a:close/>
                <a:moveTo>
                  <a:pt x="3194" y="6827"/>
                </a:moveTo>
                <a:cubicBezTo>
                  <a:pt x="3359" y="6893"/>
                  <a:pt x="3513" y="6992"/>
                  <a:pt x="3645" y="7102"/>
                </a:cubicBezTo>
                <a:cubicBezTo>
                  <a:pt x="3831" y="7277"/>
                  <a:pt x="3963" y="7497"/>
                  <a:pt x="4018" y="7739"/>
                </a:cubicBezTo>
                <a:cubicBezTo>
                  <a:pt x="4018" y="7760"/>
                  <a:pt x="4018" y="7782"/>
                  <a:pt x="3996" y="7793"/>
                </a:cubicBezTo>
                <a:lnTo>
                  <a:pt x="4007" y="7804"/>
                </a:lnTo>
                <a:cubicBezTo>
                  <a:pt x="3985" y="7815"/>
                  <a:pt x="3963" y="7826"/>
                  <a:pt x="3941" y="7826"/>
                </a:cubicBezTo>
                <a:cubicBezTo>
                  <a:pt x="3688" y="7826"/>
                  <a:pt x="3447" y="7749"/>
                  <a:pt x="3238" y="7607"/>
                </a:cubicBezTo>
                <a:cubicBezTo>
                  <a:pt x="3074" y="7475"/>
                  <a:pt x="2942" y="7321"/>
                  <a:pt x="2843" y="7135"/>
                </a:cubicBezTo>
                <a:cubicBezTo>
                  <a:pt x="2986" y="7069"/>
                  <a:pt x="3107" y="6970"/>
                  <a:pt x="3194" y="6827"/>
                </a:cubicBezTo>
                <a:close/>
                <a:moveTo>
                  <a:pt x="11647" y="6816"/>
                </a:moveTo>
                <a:cubicBezTo>
                  <a:pt x="11724" y="6959"/>
                  <a:pt x="11845" y="7069"/>
                  <a:pt x="11998" y="7124"/>
                </a:cubicBezTo>
                <a:cubicBezTo>
                  <a:pt x="11888" y="7310"/>
                  <a:pt x="11757" y="7464"/>
                  <a:pt x="11592" y="7596"/>
                </a:cubicBezTo>
                <a:cubicBezTo>
                  <a:pt x="11384" y="7739"/>
                  <a:pt x="11142" y="7815"/>
                  <a:pt x="10901" y="7826"/>
                </a:cubicBezTo>
                <a:cubicBezTo>
                  <a:pt x="10846" y="7826"/>
                  <a:pt x="10802" y="7782"/>
                  <a:pt x="10824" y="7728"/>
                </a:cubicBezTo>
                <a:cubicBezTo>
                  <a:pt x="10879" y="7486"/>
                  <a:pt x="10999" y="7266"/>
                  <a:pt x="11186" y="7091"/>
                </a:cubicBezTo>
                <a:cubicBezTo>
                  <a:pt x="11318" y="6981"/>
                  <a:pt x="11482" y="6882"/>
                  <a:pt x="11647" y="6816"/>
                </a:cubicBezTo>
                <a:close/>
                <a:moveTo>
                  <a:pt x="12953" y="6827"/>
                </a:moveTo>
                <a:cubicBezTo>
                  <a:pt x="13118" y="6893"/>
                  <a:pt x="13272" y="6981"/>
                  <a:pt x="13403" y="7102"/>
                </a:cubicBezTo>
                <a:cubicBezTo>
                  <a:pt x="13590" y="7266"/>
                  <a:pt x="13722" y="7486"/>
                  <a:pt x="13777" y="7739"/>
                </a:cubicBezTo>
                <a:cubicBezTo>
                  <a:pt x="13777" y="7760"/>
                  <a:pt x="13777" y="7782"/>
                  <a:pt x="13766" y="7793"/>
                </a:cubicBezTo>
                <a:cubicBezTo>
                  <a:pt x="13744" y="7815"/>
                  <a:pt x="13722" y="7826"/>
                  <a:pt x="13700" y="7826"/>
                </a:cubicBezTo>
                <a:cubicBezTo>
                  <a:pt x="13447" y="7815"/>
                  <a:pt x="13206" y="7739"/>
                  <a:pt x="12997" y="7596"/>
                </a:cubicBezTo>
                <a:cubicBezTo>
                  <a:pt x="12833" y="7475"/>
                  <a:pt x="12701" y="7310"/>
                  <a:pt x="12602" y="7135"/>
                </a:cubicBezTo>
                <a:cubicBezTo>
                  <a:pt x="12745" y="7069"/>
                  <a:pt x="12865" y="6959"/>
                  <a:pt x="12953" y="6827"/>
                </a:cubicBezTo>
                <a:close/>
                <a:moveTo>
                  <a:pt x="6103" y="6619"/>
                </a:moveTo>
                <a:cubicBezTo>
                  <a:pt x="6235" y="6663"/>
                  <a:pt x="6378" y="6707"/>
                  <a:pt x="6521" y="6718"/>
                </a:cubicBezTo>
                <a:cubicBezTo>
                  <a:pt x="6608" y="6915"/>
                  <a:pt x="6762" y="7069"/>
                  <a:pt x="6971" y="7157"/>
                </a:cubicBezTo>
                <a:cubicBezTo>
                  <a:pt x="6982" y="7310"/>
                  <a:pt x="7015" y="7453"/>
                  <a:pt x="7069" y="7585"/>
                </a:cubicBezTo>
                <a:cubicBezTo>
                  <a:pt x="6993" y="7728"/>
                  <a:pt x="6894" y="7859"/>
                  <a:pt x="6784" y="7969"/>
                </a:cubicBezTo>
                <a:cubicBezTo>
                  <a:pt x="6505" y="8248"/>
                  <a:pt x="6155" y="8403"/>
                  <a:pt x="5861" y="8403"/>
                </a:cubicBezTo>
                <a:cubicBezTo>
                  <a:pt x="5693" y="8403"/>
                  <a:pt x="5542" y="8352"/>
                  <a:pt x="5434" y="8243"/>
                </a:cubicBezTo>
                <a:cubicBezTo>
                  <a:pt x="5148" y="7947"/>
                  <a:pt x="5280" y="7343"/>
                  <a:pt x="5719" y="6904"/>
                </a:cubicBezTo>
                <a:cubicBezTo>
                  <a:pt x="5829" y="6783"/>
                  <a:pt x="5961" y="6685"/>
                  <a:pt x="6103" y="6619"/>
                </a:cubicBezTo>
                <a:close/>
                <a:moveTo>
                  <a:pt x="8350" y="1"/>
                </a:moveTo>
                <a:cubicBezTo>
                  <a:pt x="8295" y="1"/>
                  <a:pt x="8245" y="10"/>
                  <a:pt x="8200" y="22"/>
                </a:cubicBezTo>
                <a:cubicBezTo>
                  <a:pt x="7893" y="98"/>
                  <a:pt x="7629" y="450"/>
                  <a:pt x="7399" y="1086"/>
                </a:cubicBezTo>
                <a:lnTo>
                  <a:pt x="7377" y="1163"/>
                </a:lnTo>
                <a:lnTo>
                  <a:pt x="7344" y="1086"/>
                </a:lnTo>
                <a:cubicBezTo>
                  <a:pt x="7113" y="450"/>
                  <a:pt x="6850" y="98"/>
                  <a:pt x="6543" y="22"/>
                </a:cubicBezTo>
                <a:cubicBezTo>
                  <a:pt x="6500" y="10"/>
                  <a:pt x="6452" y="3"/>
                  <a:pt x="6400" y="3"/>
                </a:cubicBezTo>
                <a:cubicBezTo>
                  <a:pt x="6249" y="3"/>
                  <a:pt x="6061" y="67"/>
                  <a:pt x="5873" y="296"/>
                </a:cubicBezTo>
                <a:cubicBezTo>
                  <a:pt x="5609" y="592"/>
                  <a:pt x="5609" y="889"/>
                  <a:pt x="5664" y="1075"/>
                </a:cubicBezTo>
                <a:cubicBezTo>
                  <a:pt x="5763" y="1328"/>
                  <a:pt x="5939" y="1536"/>
                  <a:pt x="6169" y="1679"/>
                </a:cubicBezTo>
                <a:cubicBezTo>
                  <a:pt x="5017" y="1756"/>
                  <a:pt x="3875" y="2041"/>
                  <a:pt x="2810" y="2513"/>
                </a:cubicBezTo>
                <a:cubicBezTo>
                  <a:pt x="1581" y="3095"/>
                  <a:pt x="878" y="3896"/>
                  <a:pt x="845" y="4764"/>
                </a:cubicBezTo>
                <a:cubicBezTo>
                  <a:pt x="801" y="4797"/>
                  <a:pt x="757" y="4830"/>
                  <a:pt x="736" y="4873"/>
                </a:cubicBezTo>
                <a:cubicBezTo>
                  <a:pt x="626" y="4994"/>
                  <a:pt x="593" y="5159"/>
                  <a:pt x="637" y="5313"/>
                </a:cubicBezTo>
                <a:cubicBezTo>
                  <a:pt x="659" y="5400"/>
                  <a:pt x="681" y="5488"/>
                  <a:pt x="714" y="5565"/>
                </a:cubicBezTo>
                <a:lnTo>
                  <a:pt x="648" y="5565"/>
                </a:lnTo>
                <a:cubicBezTo>
                  <a:pt x="285" y="5565"/>
                  <a:pt x="0" y="5861"/>
                  <a:pt x="0" y="6224"/>
                </a:cubicBezTo>
                <a:lnTo>
                  <a:pt x="0" y="6564"/>
                </a:lnTo>
                <a:cubicBezTo>
                  <a:pt x="0" y="6915"/>
                  <a:pt x="285" y="7212"/>
                  <a:pt x="648" y="7212"/>
                </a:cubicBezTo>
                <a:lnTo>
                  <a:pt x="790" y="7212"/>
                </a:lnTo>
                <a:cubicBezTo>
                  <a:pt x="725" y="7343"/>
                  <a:pt x="670" y="7486"/>
                  <a:pt x="637" y="7629"/>
                </a:cubicBezTo>
                <a:cubicBezTo>
                  <a:pt x="549" y="7947"/>
                  <a:pt x="790" y="8265"/>
                  <a:pt x="1131" y="8265"/>
                </a:cubicBezTo>
                <a:lnTo>
                  <a:pt x="1153" y="8265"/>
                </a:lnTo>
                <a:cubicBezTo>
                  <a:pt x="1493" y="8254"/>
                  <a:pt x="1833" y="8145"/>
                  <a:pt x="2108" y="7947"/>
                </a:cubicBezTo>
                <a:cubicBezTo>
                  <a:pt x="2272" y="7815"/>
                  <a:pt x="2415" y="7651"/>
                  <a:pt x="2536" y="7486"/>
                </a:cubicBezTo>
                <a:cubicBezTo>
                  <a:pt x="2657" y="7651"/>
                  <a:pt x="2799" y="7815"/>
                  <a:pt x="2964" y="7947"/>
                </a:cubicBezTo>
                <a:cubicBezTo>
                  <a:pt x="3238" y="8145"/>
                  <a:pt x="3579" y="8254"/>
                  <a:pt x="3919" y="8265"/>
                </a:cubicBezTo>
                <a:lnTo>
                  <a:pt x="3941" y="8265"/>
                </a:lnTo>
                <a:cubicBezTo>
                  <a:pt x="4270" y="8265"/>
                  <a:pt x="4523" y="7947"/>
                  <a:pt x="4435" y="7629"/>
                </a:cubicBezTo>
                <a:cubicBezTo>
                  <a:pt x="4391" y="7486"/>
                  <a:pt x="4347" y="7343"/>
                  <a:pt x="4270" y="7212"/>
                </a:cubicBezTo>
                <a:lnTo>
                  <a:pt x="4984" y="7212"/>
                </a:lnTo>
                <a:cubicBezTo>
                  <a:pt x="4929" y="7343"/>
                  <a:pt x="4885" y="7464"/>
                  <a:pt x="4863" y="7607"/>
                </a:cubicBezTo>
                <a:cubicBezTo>
                  <a:pt x="4786" y="7947"/>
                  <a:pt x="4885" y="8309"/>
                  <a:pt x="5126" y="8562"/>
                </a:cubicBezTo>
                <a:cubicBezTo>
                  <a:pt x="5305" y="8740"/>
                  <a:pt x="5553" y="8848"/>
                  <a:pt x="5813" y="8848"/>
                </a:cubicBezTo>
                <a:cubicBezTo>
                  <a:pt x="5826" y="8848"/>
                  <a:pt x="5838" y="8848"/>
                  <a:pt x="5851" y="8847"/>
                </a:cubicBezTo>
                <a:cubicBezTo>
                  <a:pt x="5928" y="8847"/>
                  <a:pt x="6005" y="8836"/>
                  <a:pt x="6081" y="8825"/>
                </a:cubicBezTo>
                <a:cubicBezTo>
                  <a:pt x="6466" y="8748"/>
                  <a:pt x="6817" y="8562"/>
                  <a:pt x="7080" y="8276"/>
                </a:cubicBezTo>
                <a:cubicBezTo>
                  <a:pt x="7168" y="8200"/>
                  <a:pt x="7234" y="8112"/>
                  <a:pt x="7300" y="8024"/>
                </a:cubicBezTo>
                <a:cubicBezTo>
                  <a:pt x="7366" y="8123"/>
                  <a:pt x="7443" y="8200"/>
                  <a:pt x="7519" y="8287"/>
                </a:cubicBezTo>
                <a:cubicBezTo>
                  <a:pt x="7739" y="8507"/>
                  <a:pt x="8002" y="8672"/>
                  <a:pt x="8288" y="8770"/>
                </a:cubicBezTo>
                <a:cubicBezTo>
                  <a:pt x="8310" y="8781"/>
                  <a:pt x="8343" y="8781"/>
                  <a:pt x="8365" y="8781"/>
                </a:cubicBezTo>
                <a:cubicBezTo>
                  <a:pt x="8606" y="8781"/>
                  <a:pt x="8661" y="8430"/>
                  <a:pt x="8431" y="8353"/>
                </a:cubicBezTo>
                <a:cubicBezTo>
                  <a:pt x="8200" y="8276"/>
                  <a:pt x="7992" y="8145"/>
                  <a:pt x="7827" y="7980"/>
                </a:cubicBezTo>
                <a:cubicBezTo>
                  <a:pt x="7618" y="7771"/>
                  <a:pt x="7476" y="7519"/>
                  <a:pt x="7421" y="7234"/>
                </a:cubicBezTo>
                <a:cubicBezTo>
                  <a:pt x="7805" y="7190"/>
                  <a:pt x="8112" y="6882"/>
                  <a:pt x="8156" y="6498"/>
                </a:cubicBezTo>
                <a:cubicBezTo>
                  <a:pt x="8442" y="6564"/>
                  <a:pt x="8694" y="6707"/>
                  <a:pt x="8903" y="6915"/>
                </a:cubicBezTo>
                <a:cubicBezTo>
                  <a:pt x="9155" y="7146"/>
                  <a:pt x="9320" y="7475"/>
                  <a:pt x="9342" y="7826"/>
                </a:cubicBezTo>
                <a:cubicBezTo>
                  <a:pt x="9342" y="7991"/>
                  <a:pt x="9287" y="8145"/>
                  <a:pt x="9177" y="8254"/>
                </a:cubicBezTo>
                <a:cubicBezTo>
                  <a:pt x="9024" y="8416"/>
                  <a:pt x="9174" y="8636"/>
                  <a:pt x="9341" y="8636"/>
                </a:cubicBezTo>
                <a:cubicBezTo>
                  <a:pt x="9389" y="8636"/>
                  <a:pt x="9440" y="8617"/>
                  <a:pt x="9484" y="8573"/>
                </a:cubicBezTo>
                <a:cubicBezTo>
                  <a:pt x="9682" y="8364"/>
                  <a:pt x="9781" y="8101"/>
                  <a:pt x="9770" y="7826"/>
                </a:cubicBezTo>
                <a:cubicBezTo>
                  <a:pt x="9759" y="7354"/>
                  <a:pt x="9550" y="6915"/>
                  <a:pt x="9210" y="6608"/>
                </a:cubicBezTo>
                <a:cubicBezTo>
                  <a:pt x="9133" y="6531"/>
                  <a:pt x="9045" y="6454"/>
                  <a:pt x="8958" y="6388"/>
                </a:cubicBezTo>
                <a:cubicBezTo>
                  <a:pt x="9045" y="6322"/>
                  <a:pt x="9133" y="6257"/>
                  <a:pt x="9221" y="6169"/>
                </a:cubicBezTo>
                <a:cubicBezTo>
                  <a:pt x="9276" y="6114"/>
                  <a:pt x="9331" y="6059"/>
                  <a:pt x="9375" y="5993"/>
                </a:cubicBezTo>
                <a:lnTo>
                  <a:pt x="10736" y="5993"/>
                </a:lnTo>
                <a:cubicBezTo>
                  <a:pt x="10791" y="6059"/>
                  <a:pt x="10857" y="6125"/>
                  <a:pt x="10922" y="6180"/>
                </a:cubicBezTo>
                <a:cubicBezTo>
                  <a:pt x="11065" y="6290"/>
                  <a:pt x="11219" y="6388"/>
                  <a:pt x="11384" y="6465"/>
                </a:cubicBezTo>
                <a:cubicBezTo>
                  <a:pt x="11219" y="6542"/>
                  <a:pt x="11065" y="6641"/>
                  <a:pt x="10922" y="6762"/>
                </a:cubicBezTo>
                <a:cubicBezTo>
                  <a:pt x="10659" y="6992"/>
                  <a:pt x="10483" y="7288"/>
                  <a:pt x="10407" y="7629"/>
                </a:cubicBezTo>
                <a:cubicBezTo>
                  <a:pt x="10319" y="7947"/>
                  <a:pt x="10560" y="8265"/>
                  <a:pt x="10901" y="8265"/>
                </a:cubicBezTo>
                <a:lnTo>
                  <a:pt x="10922" y="8265"/>
                </a:lnTo>
                <a:cubicBezTo>
                  <a:pt x="11263" y="8254"/>
                  <a:pt x="11592" y="8145"/>
                  <a:pt x="11867" y="7947"/>
                </a:cubicBezTo>
                <a:cubicBezTo>
                  <a:pt x="12031" y="7804"/>
                  <a:pt x="12174" y="7651"/>
                  <a:pt x="12295" y="7475"/>
                </a:cubicBezTo>
                <a:cubicBezTo>
                  <a:pt x="12415" y="7651"/>
                  <a:pt x="12558" y="7804"/>
                  <a:pt x="12723" y="7936"/>
                </a:cubicBezTo>
                <a:cubicBezTo>
                  <a:pt x="12997" y="8145"/>
                  <a:pt x="13337" y="8254"/>
                  <a:pt x="13678" y="8265"/>
                </a:cubicBezTo>
                <a:lnTo>
                  <a:pt x="13700" y="8265"/>
                </a:lnTo>
                <a:cubicBezTo>
                  <a:pt x="14029" y="8265"/>
                  <a:pt x="14282" y="7947"/>
                  <a:pt x="14194" y="7618"/>
                </a:cubicBezTo>
                <a:cubicBezTo>
                  <a:pt x="14150" y="7475"/>
                  <a:pt x="14106" y="7343"/>
                  <a:pt x="14040" y="7212"/>
                </a:cubicBezTo>
                <a:lnTo>
                  <a:pt x="14095" y="7212"/>
                </a:lnTo>
                <a:cubicBezTo>
                  <a:pt x="14446" y="7212"/>
                  <a:pt x="14743" y="6915"/>
                  <a:pt x="14743" y="6553"/>
                </a:cubicBezTo>
                <a:lnTo>
                  <a:pt x="14743" y="6213"/>
                </a:lnTo>
                <a:cubicBezTo>
                  <a:pt x="14743" y="5861"/>
                  <a:pt x="14468" y="5576"/>
                  <a:pt x="14117" y="5554"/>
                </a:cubicBezTo>
                <a:cubicBezTo>
                  <a:pt x="14150" y="5477"/>
                  <a:pt x="14172" y="5400"/>
                  <a:pt x="14194" y="5313"/>
                </a:cubicBezTo>
                <a:cubicBezTo>
                  <a:pt x="14260" y="5060"/>
                  <a:pt x="14139" y="4808"/>
                  <a:pt x="13897" y="4709"/>
                </a:cubicBezTo>
                <a:cubicBezTo>
                  <a:pt x="13842" y="3864"/>
                  <a:pt x="13151" y="3084"/>
                  <a:pt x="11932" y="2513"/>
                </a:cubicBezTo>
                <a:cubicBezTo>
                  <a:pt x="10868" y="2041"/>
                  <a:pt x="9726" y="1756"/>
                  <a:pt x="8573" y="1679"/>
                </a:cubicBezTo>
                <a:cubicBezTo>
                  <a:pt x="8804" y="1536"/>
                  <a:pt x="8979" y="1328"/>
                  <a:pt x="9078" y="1075"/>
                </a:cubicBezTo>
                <a:cubicBezTo>
                  <a:pt x="9133" y="889"/>
                  <a:pt x="9144" y="614"/>
                  <a:pt x="8870" y="296"/>
                </a:cubicBezTo>
                <a:cubicBezTo>
                  <a:pt x="8678" y="64"/>
                  <a:pt x="8497" y="1"/>
                  <a:pt x="835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48" name="Google Shape;2148;p71"/>
          <p:cNvGrpSpPr/>
          <p:nvPr/>
        </p:nvGrpSpPr>
        <p:grpSpPr>
          <a:xfrm>
            <a:off x="3459076" y="2918133"/>
            <a:ext cx="386090" cy="310636"/>
            <a:chOff x="3459076" y="2918133"/>
            <a:chExt cx="386090" cy="310636"/>
          </a:xfrm>
        </p:grpSpPr>
        <p:sp>
          <p:nvSpPr>
            <p:cNvPr id="2149" name="Google Shape;2149;p71"/>
            <p:cNvSpPr/>
            <p:nvPr/>
          </p:nvSpPr>
          <p:spPr>
            <a:xfrm>
              <a:off x="3459076" y="2918133"/>
              <a:ext cx="386090" cy="310636"/>
            </a:xfrm>
            <a:custGeom>
              <a:avLst/>
              <a:gdLst/>
              <a:ahLst/>
              <a:cxnLst/>
              <a:rect l="l" t="t" r="r" b="b"/>
              <a:pathLst>
                <a:path w="14972" h="12046" extrusionOk="0">
                  <a:moveTo>
                    <a:pt x="5270" y="1571"/>
                  </a:moveTo>
                  <a:lnTo>
                    <a:pt x="5270" y="1757"/>
                  </a:lnTo>
                  <a:lnTo>
                    <a:pt x="3810" y="1757"/>
                  </a:lnTo>
                  <a:lnTo>
                    <a:pt x="3810" y="1571"/>
                  </a:lnTo>
                  <a:close/>
                  <a:moveTo>
                    <a:pt x="2185" y="7081"/>
                  </a:moveTo>
                  <a:cubicBezTo>
                    <a:pt x="2526" y="7081"/>
                    <a:pt x="2526" y="7575"/>
                    <a:pt x="2185" y="7575"/>
                  </a:cubicBezTo>
                  <a:lnTo>
                    <a:pt x="440" y="7575"/>
                  </a:lnTo>
                  <a:lnTo>
                    <a:pt x="440" y="7081"/>
                  </a:lnTo>
                  <a:close/>
                  <a:moveTo>
                    <a:pt x="4578" y="7081"/>
                  </a:moveTo>
                  <a:cubicBezTo>
                    <a:pt x="4710" y="7081"/>
                    <a:pt x="4831" y="7191"/>
                    <a:pt x="4820" y="7334"/>
                  </a:cubicBezTo>
                  <a:cubicBezTo>
                    <a:pt x="4820" y="7465"/>
                    <a:pt x="4710" y="7575"/>
                    <a:pt x="4578" y="7575"/>
                  </a:cubicBezTo>
                  <a:lnTo>
                    <a:pt x="2833" y="7575"/>
                  </a:lnTo>
                  <a:cubicBezTo>
                    <a:pt x="2888" y="7422"/>
                    <a:pt x="2888" y="7246"/>
                    <a:pt x="2833" y="7081"/>
                  </a:cubicBezTo>
                  <a:close/>
                  <a:moveTo>
                    <a:pt x="8190" y="4161"/>
                  </a:moveTo>
                  <a:cubicBezTo>
                    <a:pt x="8827" y="4161"/>
                    <a:pt x="9353" y="4677"/>
                    <a:pt x="9353" y="5325"/>
                  </a:cubicBezTo>
                  <a:lnTo>
                    <a:pt x="9353" y="8892"/>
                  </a:lnTo>
                  <a:lnTo>
                    <a:pt x="6818" y="8892"/>
                  </a:lnTo>
                  <a:lnTo>
                    <a:pt x="6818" y="5325"/>
                  </a:lnTo>
                  <a:cubicBezTo>
                    <a:pt x="6818" y="4677"/>
                    <a:pt x="7334" y="4161"/>
                    <a:pt x="7981" y="4161"/>
                  </a:cubicBezTo>
                  <a:close/>
                  <a:moveTo>
                    <a:pt x="9474" y="9332"/>
                  </a:moveTo>
                  <a:cubicBezTo>
                    <a:pt x="9705" y="9332"/>
                    <a:pt x="9891" y="9518"/>
                    <a:pt x="9891" y="9738"/>
                  </a:cubicBezTo>
                  <a:lnTo>
                    <a:pt x="9891" y="9815"/>
                  </a:lnTo>
                  <a:lnTo>
                    <a:pt x="6280" y="9815"/>
                  </a:lnTo>
                  <a:lnTo>
                    <a:pt x="6280" y="9738"/>
                  </a:lnTo>
                  <a:cubicBezTo>
                    <a:pt x="6280" y="9518"/>
                    <a:pt x="6466" y="9332"/>
                    <a:pt x="6686" y="9332"/>
                  </a:cubicBezTo>
                  <a:close/>
                  <a:moveTo>
                    <a:pt x="13979" y="9694"/>
                  </a:moveTo>
                  <a:cubicBezTo>
                    <a:pt x="14150" y="9694"/>
                    <a:pt x="14315" y="9827"/>
                    <a:pt x="14315" y="10034"/>
                  </a:cubicBezTo>
                  <a:cubicBezTo>
                    <a:pt x="14315" y="10221"/>
                    <a:pt x="14162" y="10374"/>
                    <a:pt x="13975" y="10374"/>
                  </a:cubicBezTo>
                  <a:lnTo>
                    <a:pt x="13975" y="10363"/>
                  </a:lnTo>
                  <a:cubicBezTo>
                    <a:pt x="13679" y="10363"/>
                    <a:pt x="13525" y="10001"/>
                    <a:pt x="13744" y="9793"/>
                  </a:cubicBezTo>
                  <a:cubicBezTo>
                    <a:pt x="13812" y="9725"/>
                    <a:pt x="13896" y="9694"/>
                    <a:pt x="13979" y="9694"/>
                  </a:cubicBezTo>
                  <a:close/>
                  <a:moveTo>
                    <a:pt x="8717" y="10254"/>
                  </a:moveTo>
                  <a:lnTo>
                    <a:pt x="8717" y="10583"/>
                  </a:lnTo>
                  <a:lnTo>
                    <a:pt x="7531" y="10583"/>
                  </a:lnTo>
                  <a:lnTo>
                    <a:pt x="7531" y="10254"/>
                  </a:lnTo>
                  <a:close/>
                  <a:moveTo>
                    <a:pt x="3127" y="8749"/>
                  </a:moveTo>
                  <a:cubicBezTo>
                    <a:pt x="3789" y="8749"/>
                    <a:pt x="4425" y="9260"/>
                    <a:pt x="4425" y="10034"/>
                  </a:cubicBezTo>
                  <a:cubicBezTo>
                    <a:pt x="4425" y="10737"/>
                    <a:pt x="3843" y="11318"/>
                    <a:pt x="3140" y="11318"/>
                  </a:cubicBezTo>
                  <a:cubicBezTo>
                    <a:pt x="1999" y="11318"/>
                    <a:pt x="1428" y="9935"/>
                    <a:pt x="2229" y="9123"/>
                  </a:cubicBezTo>
                  <a:cubicBezTo>
                    <a:pt x="2491" y="8865"/>
                    <a:pt x="2812" y="8749"/>
                    <a:pt x="3127" y="8749"/>
                  </a:cubicBezTo>
                  <a:close/>
                  <a:moveTo>
                    <a:pt x="8717" y="11022"/>
                  </a:moveTo>
                  <a:lnTo>
                    <a:pt x="8717" y="11318"/>
                  </a:lnTo>
                  <a:lnTo>
                    <a:pt x="7531" y="11318"/>
                  </a:lnTo>
                  <a:lnTo>
                    <a:pt x="7531" y="11022"/>
                  </a:lnTo>
                  <a:close/>
                  <a:moveTo>
                    <a:pt x="3107" y="1"/>
                  </a:moveTo>
                  <a:cubicBezTo>
                    <a:pt x="2679" y="1"/>
                    <a:pt x="2339" y="341"/>
                    <a:pt x="2339" y="769"/>
                  </a:cubicBezTo>
                  <a:lnTo>
                    <a:pt x="2339" y="802"/>
                  </a:lnTo>
                  <a:cubicBezTo>
                    <a:pt x="2339" y="1219"/>
                    <a:pt x="2679" y="1571"/>
                    <a:pt x="3107" y="1571"/>
                  </a:cubicBezTo>
                  <a:lnTo>
                    <a:pt x="3382" y="1571"/>
                  </a:lnTo>
                  <a:lnTo>
                    <a:pt x="3382" y="1757"/>
                  </a:lnTo>
                  <a:lnTo>
                    <a:pt x="3140" y="1757"/>
                  </a:lnTo>
                  <a:cubicBezTo>
                    <a:pt x="1406" y="1757"/>
                    <a:pt x="1" y="3162"/>
                    <a:pt x="1" y="4886"/>
                  </a:cubicBezTo>
                  <a:lnTo>
                    <a:pt x="1" y="9573"/>
                  </a:lnTo>
                  <a:cubicBezTo>
                    <a:pt x="1" y="9946"/>
                    <a:pt x="308" y="10254"/>
                    <a:pt x="681" y="10254"/>
                  </a:cubicBezTo>
                  <a:lnTo>
                    <a:pt x="1439" y="10254"/>
                  </a:lnTo>
                  <a:cubicBezTo>
                    <a:pt x="1538" y="11110"/>
                    <a:pt x="2273" y="11757"/>
                    <a:pt x="3140" y="11757"/>
                  </a:cubicBezTo>
                  <a:cubicBezTo>
                    <a:pt x="4008" y="11757"/>
                    <a:pt x="4732" y="11110"/>
                    <a:pt x="4842" y="10254"/>
                  </a:cubicBezTo>
                  <a:lnTo>
                    <a:pt x="7092" y="10254"/>
                  </a:lnTo>
                  <a:lnTo>
                    <a:pt x="7092" y="11823"/>
                  </a:lnTo>
                  <a:cubicBezTo>
                    <a:pt x="7092" y="11972"/>
                    <a:pt x="7202" y="12046"/>
                    <a:pt x="7312" y="12046"/>
                  </a:cubicBezTo>
                  <a:cubicBezTo>
                    <a:pt x="7421" y="12046"/>
                    <a:pt x="7531" y="11972"/>
                    <a:pt x="7531" y="11823"/>
                  </a:cubicBezTo>
                  <a:lnTo>
                    <a:pt x="7531" y="11757"/>
                  </a:lnTo>
                  <a:lnTo>
                    <a:pt x="8717" y="11757"/>
                  </a:lnTo>
                  <a:lnTo>
                    <a:pt x="8717" y="11823"/>
                  </a:lnTo>
                  <a:cubicBezTo>
                    <a:pt x="8717" y="11972"/>
                    <a:pt x="8827" y="12046"/>
                    <a:pt x="8936" y="12046"/>
                  </a:cubicBezTo>
                  <a:cubicBezTo>
                    <a:pt x="9046" y="12046"/>
                    <a:pt x="9156" y="11972"/>
                    <a:pt x="9156" y="11823"/>
                  </a:cubicBezTo>
                  <a:lnTo>
                    <a:pt x="9156" y="10254"/>
                  </a:lnTo>
                  <a:lnTo>
                    <a:pt x="13239" y="10254"/>
                  </a:lnTo>
                  <a:cubicBezTo>
                    <a:pt x="13342" y="10612"/>
                    <a:pt x="13658" y="10810"/>
                    <a:pt x="13979" y="10810"/>
                  </a:cubicBezTo>
                  <a:cubicBezTo>
                    <a:pt x="14209" y="10810"/>
                    <a:pt x="14441" y="10710"/>
                    <a:pt x="14601" y="10495"/>
                  </a:cubicBezTo>
                  <a:cubicBezTo>
                    <a:pt x="14971" y="9994"/>
                    <a:pt x="14617" y="9266"/>
                    <a:pt x="13989" y="9266"/>
                  </a:cubicBezTo>
                  <a:cubicBezTo>
                    <a:pt x="13984" y="9266"/>
                    <a:pt x="13980" y="9266"/>
                    <a:pt x="13975" y="9266"/>
                  </a:cubicBezTo>
                  <a:cubicBezTo>
                    <a:pt x="13967" y="9265"/>
                    <a:pt x="13959" y="9265"/>
                    <a:pt x="13952" y="9265"/>
                  </a:cubicBezTo>
                  <a:cubicBezTo>
                    <a:pt x="13621" y="9265"/>
                    <a:pt x="13336" y="9493"/>
                    <a:pt x="13239" y="9815"/>
                  </a:cubicBezTo>
                  <a:lnTo>
                    <a:pt x="11110" y="9815"/>
                  </a:lnTo>
                  <a:cubicBezTo>
                    <a:pt x="11143" y="9738"/>
                    <a:pt x="11154" y="9650"/>
                    <a:pt x="11154" y="9573"/>
                  </a:cubicBezTo>
                  <a:lnTo>
                    <a:pt x="11154" y="6532"/>
                  </a:lnTo>
                  <a:cubicBezTo>
                    <a:pt x="11154" y="6384"/>
                    <a:pt x="11044" y="6310"/>
                    <a:pt x="10934" y="6310"/>
                  </a:cubicBezTo>
                  <a:cubicBezTo>
                    <a:pt x="10824" y="6310"/>
                    <a:pt x="10715" y="6384"/>
                    <a:pt x="10715" y="6532"/>
                  </a:cubicBezTo>
                  <a:lnTo>
                    <a:pt x="10715" y="9573"/>
                  </a:lnTo>
                  <a:cubicBezTo>
                    <a:pt x="10715" y="9705"/>
                    <a:pt x="10616" y="9815"/>
                    <a:pt x="10484" y="9815"/>
                  </a:cubicBezTo>
                  <a:lnTo>
                    <a:pt x="10319" y="9815"/>
                  </a:lnTo>
                  <a:lnTo>
                    <a:pt x="10319" y="9738"/>
                  </a:lnTo>
                  <a:cubicBezTo>
                    <a:pt x="10319" y="9397"/>
                    <a:pt x="10111" y="9079"/>
                    <a:pt x="9782" y="8958"/>
                  </a:cubicBezTo>
                  <a:lnTo>
                    <a:pt x="9782" y="5314"/>
                  </a:lnTo>
                  <a:cubicBezTo>
                    <a:pt x="9782" y="4436"/>
                    <a:pt x="9068" y="3722"/>
                    <a:pt x="8190" y="3711"/>
                  </a:cubicBezTo>
                  <a:lnTo>
                    <a:pt x="7970" y="3711"/>
                  </a:lnTo>
                  <a:cubicBezTo>
                    <a:pt x="7092" y="3722"/>
                    <a:pt x="6368" y="4436"/>
                    <a:pt x="6379" y="5325"/>
                  </a:cubicBezTo>
                  <a:lnTo>
                    <a:pt x="6379" y="8958"/>
                  </a:lnTo>
                  <a:cubicBezTo>
                    <a:pt x="6049" y="9090"/>
                    <a:pt x="5841" y="9397"/>
                    <a:pt x="5841" y="9749"/>
                  </a:cubicBezTo>
                  <a:lnTo>
                    <a:pt x="5841" y="9815"/>
                  </a:lnTo>
                  <a:lnTo>
                    <a:pt x="4842" y="9815"/>
                  </a:lnTo>
                  <a:cubicBezTo>
                    <a:pt x="4732" y="8958"/>
                    <a:pt x="4008" y="8311"/>
                    <a:pt x="3140" y="8311"/>
                  </a:cubicBezTo>
                  <a:cubicBezTo>
                    <a:pt x="2273" y="8311"/>
                    <a:pt x="1538" y="8958"/>
                    <a:pt x="1428" y="9815"/>
                  </a:cubicBezTo>
                  <a:lnTo>
                    <a:pt x="670" y="9815"/>
                  </a:lnTo>
                  <a:cubicBezTo>
                    <a:pt x="539" y="9815"/>
                    <a:pt x="440" y="9716"/>
                    <a:pt x="440" y="9584"/>
                  </a:cubicBezTo>
                  <a:lnTo>
                    <a:pt x="440" y="8025"/>
                  </a:lnTo>
                  <a:lnTo>
                    <a:pt x="4567" y="8025"/>
                  </a:lnTo>
                  <a:cubicBezTo>
                    <a:pt x="4952" y="8025"/>
                    <a:pt x="5259" y="7718"/>
                    <a:pt x="5259" y="7334"/>
                  </a:cubicBezTo>
                  <a:cubicBezTo>
                    <a:pt x="5259" y="6949"/>
                    <a:pt x="4952" y="6653"/>
                    <a:pt x="4567" y="6653"/>
                  </a:cubicBezTo>
                  <a:lnTo>
                    <a:pt x="440" y="6653"/>
                  </a:lnTo>
                  <a:lnTo>
                    <a:pt x="440" y="4886"/>
                  </a:lnTo>
                  <a:cubicBezTo>
                    <a:pt x="440" y="3404"/>
                    <a:pt x="1647" y="2196"/>
                    <a:pt x="3140" y="2185"/>
                  </a:cubicBezTo>
                  <a:lnTo>
                    <a:pt x="8025" y="2185"/>
                  </a:lnTo>
                  <a:cubicBezTo>
                    <a:pt x="9507" y="2196"/>
                    <a:pt x="10715" y="3404"/>
                    <a:pt x="10715" y="4886"/>
                  </a:cubicBezTo>
                  <a:lnTo>
                    <a:pt x="10715" y="5654"/>
                  </a:lnTo>
                  <a:cubicBezTo>
                    <a:pt x="10715" y="5797"/>
                    <a:pt x="10824" y="5868"/>
                    <a:pt x="10934" y="5868"/>
                  </a:cubicBezTo>
                  <a:cubicBezTo>
                    <a:pt x="11044" y="5868"/>
                    <a:pt x="11154" y="5797"/>
                    <a:pt x="11154" y="5654"/>
                  </a:cubicBezTo>
                  <a:lnTo>
                    <a:pt x="11154" y="4886"/>
                  </a:lnTo>
                  <a:cubicBezTo>
                    <a:pt x="11154" y="3162"/>
                    <a:pt x="9749" y="1757"/>
                    <a:pt x="8025" y="1757"/>
                  </a:cubicBezTo>
                  <a:lnTo>
                    <a:pt x="5698" y="1757"/>
                  </a:lnTo>
                  <a:lnTo>
                    <a:pt x="5698" y="1571"/>
                  </a:lnTo>
                  <a:lnTo>
                    <a:pt x="6126" y="1571"/>
                  </a:lnTo>
                  <a:cubicBezTo>
                    <a:pt x="6543" y="1571"/>
                    <a:pt x="6884" y="1219"/>
                    <a:pt x="6895" y="802"/>
                  </a:cubicBezTo>
                  <a:lnTo>
                    <a:pt x="6895" y="769"/>
                  </a:lnTo>
                  <a:cubicBezTo>
                    <a:pt x="6884" y="341"/>
                    <a:pt x="6543" y="1"/>
                    <a:pt x="6126" y="1"/>
                  </a:cubicBezTo>
                  <a:lnTo>
                    <a:pt x="4710" y="1"/>
                  </a:lnTo>
                  <a:cubicBezTo>
                    <a:pt x="4414" y="1"/>
                    <a:pt x="4414" y="440"/>
                    <a:pt x="4710" y="440"/>
                  </a:cubicBezTo>
                  <a:lnTo>
                    <a:pt x="6126" y="440"/>
                  </a:lnTo>
                  <a:cubicBezTo>
                    <a:pt x="6302" y="440"/>
                    <a:pt x="6455" y="583"/>
                    <a:pt x="6455" y="769"/>
                  </a:cubicBezTo>
                  <a:lnTo>
                    <a:pt x="6455" y="802"/>
                  </a:lnTo>
                  <a:cubicBezTo>
                    <a:pt x="6455" y="989"/>
                    <a:pt x="6302" y="1132"/>
                    <a:pt x="6126" y="1132"/>
                  </a:cubicBezTo>
                  <a:lnTo>
                    <a:pt x="3107" y="1132"/>
                  </a:lnTo>
                  <a:cubicBezTo>
                    <a:pt x="2921" y="1132"/>
                    <a:pt x="2778" y="978"/>
                    <a:pt x="2778" y="802"/>
                  </a:cubicBezTo>
                  <a:lnTo>
                    <a:pt x="2778" y="769"/>
                  </a:lnTo>
                  <a:cubicBezTo>
                    <a:pt x="2778" y="594"/>
                    <a:pt x="2921" y="440"/>
                    <a:pt x="3107" y="440"/>
                  </a:cubicBezTo>
                  <a:lnTo>
                    <a:pt x="3832" y="440"/>
                  </a:lnTo>
                  <a:cubicBezTo>
                    <a:pt x="4128" y="440"/>
                    <a:pt x="4128" y="1"/>
                    <a:pt x="383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0" name="Google Shape;2150;p71"/>
            <p:cNvSpPr/>
            <p:nvPr/>
          </p:nvSpPr>
          <p:spPr>
            <a:xfrm>
              <a:off x="3511167" y="3155352"/>
              <a:ext cx="50415" cy="43065"/>
            </a:xfrm>
            <a:custGeom>
              <a:avLst/>
              <a:gdLst/>
              <a:ahLst/>
              <a:cxnLst/>
              <a:rect l="l" t="t" r="r" b="b"/>
              <a:pathLst>
                <a:path w="1955" h="1670" extrusionOk="0">
                  <a:moveTo>
                    <a:pt x="1116" y="442"/>
                  </a:moveTo>
                  <a:cubicBezTo>
                    <a:pt x="1320" y="442"/>
                    <a:pt x="1515" y="601"/>
                    <a:pt x="1515" y="846"/>
                  </a:cubicBezTo>
                  <a:cubicBezTo>
                    <a:pt x="1515" y="1055"/>
                    <a:pt x="1340" y="1230"/>
                    <a:pt x="1120" y="1230"/>
                  </a:cubicBezTo>
                  <a:lnTo>
                    <a:pt x="1120" y="1241"/>
                  </a:lnTo>
                  <a:cubicBezTo>
                    <a:pt x="769" y="1241"/>
                    <a:pt x="593" y="813"/>
                    <a:pt x="835" y="561"/>
                  </a:cubicBezTo>
                  <a:cubicBezTo>
                    <a:pt x="917" y="479"/>
                    <a:pt x="1017" y="442"/>
                    <a:pt x="1116" y="442"/>
                  </a:cubicBezTo>
                  <a:close/>
                  <a:moveTo>
                    <a:pt x="1120" y="1"/>
                  </a:moveTo>
                  <a:cubicBezTo>
                    <a:pt x="374" y="1"/>
                    <a:pt x="1" y="901"/>
                    <a:pt x="528" y="1428"/>
                  </a:cubicBezTo>
                  <a:cubicBezTo>
                    <a:pt x="698" y="1595"/>
                    <a:pt x="907" y="1670"/>
                    <a:pt x="1112" y="1670"/>
                  </a:cubicBezTo>
                  <a:cubicBezTo>
                    <a:pt x="1542" y="1670"/>
                    <a:pt x="1955" y="1340"/>
                    <a:pt x="1955" y="835"/>
                  </a:cubicBezTo>
                  <a:cubicBezTo>
                    <a:pt x="1955" y="374"/>
                    <a:pt x="1581" y="1"/>
                    <a:pt x="11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1" name="Google Shape;2151;p71"/>
            <p:cNvSpPr/>
            <p:nvPr/>
          </p:nvSpPr>
          <p:spPr>
            <a:xfrm>
              <a:off x="3649594" y="3070769"/>
              <a:ext cx="41930" cy="35922"/>
            </a:xfrm>
            <a:custGeom>
              <a:avLst/>
              <a:gdLst/>
              <a:ahLst/>
              <a:cxnLst/>
              <a:rect l="l" t="t" r="r" b="b"/>
              <a:pathLst>
                <a:path w="1626" h="1393" extrusionOk="0">
                  <a:moveTo>
                    <a:pt x="705" y="437"/>
                  </a:moveTo>
                  <a:cubicBezTo>
                    <a:pt x="927" y="437"/>
                    <a:pt x="1040" y="715"/>
                    <a:pt x="879" y="877"/>
                  </a:cubicBezTo>
                  <a:cubicBezTo>
                    <a:pt x="826" y="929"/>
                    <a:pt x="761" y="953"/>
                    <a:pt x="697" y="953"/>
                  </a:cubicBezTo>
                  <a:cubicBezTo>
                    <a:pt x="561" y="953"/>
                    <a:pt x="429" y="847"/>
                    <a:pt x="429" y="690"/>
                  </a:cubicBezTo>
                  <a:cubicBezTo>
                    <a:pt x="440" y="558"/>
                    <a:pt x="549" y="449"/>
                    <a:pt x="692" y="449"/>
                  </a:cubicBezTo>
                  <a:lnTo>
                    <a:pt x="692" y="438"/>
                  </a:lnTo>
                  <a:cubicBezTo>
                    <a:pt x="696" y="438"/>
                    <a:pt x="701" y="437"/>
                    <a:pt x="705" y="437"/>
                  </a:cubicBezTo>
                  <a:close/>
                  <a:moveTo>
                    <a:pt x="698" y="1"/>
                  </a:moveTo>
                  <a:cubicBezTo>
                    <a:pt x="341" y="1"/>
                    <a:pt x="1" y="278"/>
                    <a:pt x="1" y="701"/>
                  </a:cubicBezTo>
                  <a:cubicBezTo>
                    <a:pt x="1" y="1085"/>
                    <a:pt x="308" y="1393"/>
                    <a:pt x="692" y="1393"/>
                  </a:cubicBezTo>
                  <a:cubicBezTo>
                    <a:pt x="1307" y="1393"/>
                    <a:pt x="1625" y="646"/>
                    <a:pt x="1186" y="207"/>
                  </a:cubicBezTo>
                  <a:cubicBezTo>
                    <a:pt x="1044" y="65"/>
                    <a:pt x="869" y="1"/>
                    <a:pt x="698"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2" name="Google Shape;2152;p71"/>
            <p:cNvSpPr/>
            <p:nvPr/>
          </p:nvSpPr>
          <p:spPr>
            <a:xfrm>
              <a:off x="3502966" y="3017776"/>
              <a:ext cx="77595" cy="58073"/>
            </a:xfrm>
            <a:custGeom>
              <a:avLst/>
              <a:gdLst/>
              <a:ahLst/>
              <a:cxnLst/>
              <a:rect l="l" t="t" r="r" b="b"/>
              <a:pathLst>
                <a:path w="3009" h="2252" extrusionOk="0">
                  <a:moveTo>
                    <a:pt x="2349" y="440"/>
                  </a:moveTo>
                  <a:cubicBezTo>
                    <a:pt x="2470" y="440"/>
                    <a:pt x="2569" y="539"/>
                    <a:pt x="2569" y="660"/>
                  </a:cubicBezTo>
                  <a:lnTo>
                    <a:pt x="2569" y="1604"/>
                  </a:lnTo>
                  <a:cubicBezTo>
                    <a:pt x="2569" y="1724"/>
                    <a:pt x="2470" y="1823"/>
                    <a:pt x="2349" y="1823"/>
                  </a:cubicBezTo>
                  <a:lnTo>
                    <a:pt x="659" y="1823"/>
                  </a:lnTo>
                  <a:cubicBezTo>
                    <a:pt x="538" y="1823"/>
                    <a:pt x="439" y="1724"/>
                    <a:pt x="439" y="1604"/>
                  </a:cubicBezTo>
                  <a:lnTo>
                    <a:pt x="439" y="1318"/>
                  </a:lnTo>
                  <a:cubicBezTo>
                    <a:pt x="439" y="824"/>
                    <a:pt x="835" y="440"/>
                    <a:pt x="1318" y="440"/>
                  </a:cubicBezTo>
                  <a:close/>
                  <a:moveTo>
                    <a:pt x="1318" y="1"/>
                  </a:moveTo>
                  <a:cubicBezTo>
                    <a:pt x="593" y="1"/>
                    <a:pt x="0" y="594"/>
                    <a:pt x="0" y="1318"/>
                  </a:cubicBezTo>
                  <a:lnTo>
                    <a:pt x="0" y="1604"/>
                  </a:lnTo>
                  <a:cubicBezTo>
                    <a:pt x="0" y="1966"/>
                    <a:pt x="297" y="2251"/>
                    <a:pt x="659" y="2251"/>
                  </a:cubicBezTo>
                  <a:lnTo>
                    <a:pt x="2349" y="2251"/>
                  </a:lnTo>
                  <a:cubicBezTo>
                    <a:pt x="2712" y="2251"/>
                    <a:pt x="3008" y="1966"/>
                    <a:pt x="3008" y="1604"/>
                  </a:cubicBezTo>
                  <a:lnTo>
                    <a:pt x="3008" y="660"/>
                  </a:lnTo>
                  <a:cubicBezTo>
                    <a:pt x="3008" y="297"/>
                    <a:pt x="2712" y="1"/>
                    <a:pt x="2349"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53" name="Google Shape;2153;p71"/>
          <p:cNvSpPr/>
          <p:nvPr/>
        </p:nvSpPr>
        <p:spPr>
          <a:xfrm>
            <a:off x="2814234" y="2884223"/>
            <a:ext cx="414173" cy="378689"/>
          </a:xfrm>
          <a:custGeom>
            <a:avLst/>
            <a:gdLst/>
            <a:ahLst/>
            <a:cxnLst/>
            <a:rect l="l" t="t" r="r" b="b"/>
            <a:pathLst>
              <a:path w="16061" h="14685" extrusionOk="0">
                <a:moveTo>
                  <a:pt x="9617" y="624"/>
                </a:moveTo>
                <a:lnTo>
                  <a:pt x="9617" y="624"/>
                </a:lnTo>
                <a:cubicBezTo>
                  <a:pt x="10835" y="932"/>
                  <a:pt x="11944" y="1557"/>
                  <a:pt x="12833" y="2458"/>
                </a:cubicBezTo>
                <a:lnTo>
                  <a:pt x="12899" y="2523"/>
                </a:lnTo>
                <a:lnTo>
                  <a:pt x="12833" y="2677"/>
                </a:lnTo>
                <a:cubicBezTo>
                  <a:pt x="12635" y="3116"/>
                  <a:pt x="12679" y="3643"/>
                  <a:pt x="12954" y="4049"/>
                </a:cubicBezTo>
                <a:lnTo>
                  <a:pt x="13404" y="4752"/>
                </a:lnTo>
                <a:cubicBezTo>
                  <a:pt x="13568" y="4993"/>
                  <a:pt x="13623" y="5290"/>
                  <a:pt x="13547" y="5575"/>
                </a:cubicBezTo>
                <a:lnTo>
                  <a:pt x="13525" y="5652"/>
                </a:lnTo>
                <a:cubicBezTo>
                  <a:pt x="13398" y="6110"/>
                  <a:pt x="12983" y="6391"/>
                  <a:pt x="12547" y="6391"/>
                </a:cubicBezTo>
                <a:cubicBezTo>
                  <a:pt x="12377" y="6391"/>
                  <a:pt x="12203" y="6348"/>
                  <a:pt x="12043" y="6256"/>
                </a:cubicBezTo>
                <a:lnTo>
                  <a:pt x="11713" y="6069"/>
                </a:lnTo>
                <a:cubicBezTo>
                  <a:pt x="11486" y="5938"/>
                  <a:pt x="11230" y="5869"/>
                  <a:pt x="10974" y="5869"/>
                </a:cubicBezTo>
                <a:cubicBezTo>
                  <a:pt x="10909" y="5869"/>
                  <a:pt x="10845" y="5874"/>
                  <a:pt x="10780" y="5882"/>
                </a:cubicBezTo>
                <a:lnTo>
                  <a:pt x="10242" y="5970"/>
                </a:lnTo>
                <a:cubicBezTo>
                  <a:pt x="10196" y="5976"/>
                  <a:pt x="10151" y="5979"/>
                  <a:pt x="10105" y="5979"/>
                </a:cubicBezTo>
                <a:cubicBezTo>
                  <a:pt x="9663" y="5979"/>
                  <a:pt x="9263" y="5696"/>
                  <a:pt x="9134" y="5268"/>
                </a:cubicBezTo>
                <a:lnTo>
                  <a:pt x="8749" y="4049"/>
                </a:lnTo>
                <a:cubicBezTo>
                  <a:pt x="8607" y="3610"/>
                  <a:pt x="8782" y="3127"/>
                  <a:pt x="9178" y="2886"/>
                </a:cubicBezTo>
                <a:cubicBezTo>
                  <a:pt x="9748" y="2534"/>
                  <a:pt x="10001" y="1843"/>
                  <a:pt x="9803" y="1206"/>
                </a:cubicBezTo>
                <a:lnTo>
                  <a:pt x="9617" y="624"/>
                </a:lnTo>
                <a:close/>
                <a:moveTo>
                  <a:pt x="2756" y="2787"/>
                </a:moveTo>
                <a:lnTo>
                  <a:pt x="3689" y="4379"/>
                </a:lnTo>
                <a:cubicBezTo>
                  <a:pt x="3897" y="4719"/>
                  <a:pt x="4271" y="4927"/>
                  <a:pt x="4666" y="4927"/>
                </a:cubicBezTo>
                <a:lnTo>
                  <a:pt x="6301" y="4927"/>
                </a:lnTo>
                <a:cubicBezTo>
                  <a:pt x="6565" y="4927"/>
                  <a:pt x="6817" y="5081"/>
                  <a:pt x="6927" y="5323"/>
                </a:cubicBezTo>
                <a:lnTo>
                  <a:pt x="7509" y="6552"/>
                </a:lnTo>
                <a:cubicBezTo>
                  <a:pt x="7542" y="6629"/>
                  <a:pt x="7564" y="6717"/>
                  <a:pt x="7575" y="6805"/>
                </a:cubicBezTo>
                <a:lnTo>
                  <a:pt x="7707" y="9143"/>
                </a:lnTo>
                <a:cubicBezTo>
                  <a:pt x="7718" y="9274"/>
                  <a:pt x="7696" y="9406"/>
                  <a:pt x="7630" y="9516"/>
                </a:cubicBezTo>
                <a:lnTo>
                  <a:pt x="6334" y="11920"/>
                </a:lnTo>
                <a:cubicBezTo>
                  <a:pt x="6203" y="12169"/>
                  <a:pt x="5965" y="12285"/>
                  <a:pt x="5729" y="12285"/>
                </a:cubicBezTo>
                <a:cubicBezTo>
                  <a:pt x="5413" y="12285"/>
                  <a:pt x="5100" y="12077"/>
                  <a:pt x="5050" y="11700"/>
                </a:cubicBezTo>
                <a:lnTo>
                  <a:pt x="4732" y="9735"/>
                </a:lnTo>
                <a:cubicBezTo>
                  <a:pt x="4721" y="9648"/>
                  <a:pt x="4699" y="9560"/>
                  <a:pt x="4655" y="9472"/>
                </a:cubicBezTo>
                <a:lnTo>
                  <a:pt x="4326" y="8682"/>
                </a:lnTo>
                <a:cubicBezTo>
                  <a:pt x="4194" y="8374"/>
                  <a:pt x="3930" y="8144"/>
                  <a:pt x="3612" y="8045"/>
                </a:cubicBezTo>
                <a:lnTo>
                  <a:pt x="2964" y="7858"/>
                </a:lnTo>
                <a:cubicBezTo>
                  <a:pt x="2668" y="7771"/>
                  <a:pt x="2470" y="7496"/>
                  <a:pt x="2470" y="7200"/>
                </a:cubicBezTo>
                <a:lnTo>
                  <a:pt x="2470" y="5509"/>
                </a:lnTo>
                <a:cubicBezTo>
                  <a:pt x="2470" y="5356"/>
                  <a:pt x="2437" y="5213"/>
                  <a:pt x="2383" y="5070"/>
                </a:cubicBezTo>
                <a:lnTo>
                  <a:pt x="2383" y="5081"/>
                </a:lnTo>
                <a:lnTo>
                  <a:pt x="1922" y="3961"/>
                </a:lnTo>
                <a:cubicBezTo>
                  <a:pt x="2152" y="3544"/>
                  <a:pt x="2437" y="3149"/>
                  <a:pt x="2756" y="2787"/>
                </a:cubicBezTo>
                <a:close/>
                <a:moveTo>
                  <a:pt x="13698" y="9809"/>
                </a:moveTo>
                <a:cubicBezTo>
                  <a:pt x="13853" y="9809"/>
                  <a:pt x="14010" y="9838"/>
                  <a:pt x="14161" y="9900"/>
                </a:cubicBezTo>
                <a:cubicBezTo>
                  <a:pt x="14754" y="10153"/>
                  <a:pt x="15039" y="10822"/>
                  <a:pt x="14831" y="11426"/>
                </a:cubicBezTo>
                <a:cubicBezTo>
                  <a:pt x="14677" y="11865"/>
                  <a:pt x="13579" y="13193"/>
                  <a:pt x="12635" y="13984"/>
                </a:cubicBezTo>
                <a:cubicBezTo>
                  <a:pt x="12575" y="14038"/>
                  <a:pt x="12498" y="14066"/>
                  <a:pt x="12421" y="14066"/>
                </a:cubicBezTo>
                <a:cubicBezTo>
                  <a:pt x="12344" y="14066"/>
                  <a:pt x="12268" y="14038"/>
                  <a:pt x="12207" y="13984"/>
                </a:cubicBezTo>
                <a:cubicBezTo>
                  <a:pt x="11186" y="13116"/>
                  <a:pt x="10198" y="11887"/>
                  <a:pt x="10023" y="11492"/>
                </a:cubicBezTo>
                <a:cubicBezTo>
                  <a:pt x="9957" y="11338"/>
                  <a:pt x="9924" y="11173"/>
                  <a:pt x="9924" y="11009"/>
                </a:cubicBezTo>
                <a:cubicBezTo>
                  <a:pt x="9935" y="10361"/>
                  <a:pt x="10451" y="9845"/>
                  <a:pt x="11099" y="9812"/>
                </a:cubicBezTo>
                <a:lnTo>
                  <a:pt x="11132" y="9812"/>
                </a:lnTo>
                <a:cubicBezTo>
                  <a:pt x="11593" y="9812"/>
                  <a:pt x="12010" y="10076"/>
                  <a:pt x="12218" y="10493"/>
                </a:cubicBezTo>
                <a:cubicBezTo>
                  <a:pt x="12257" y="10570"/>
                  <a:pt x="12334" y="10608"/>
                  <a:pt x="12410" y="10608"/>
                </a:cubicBezTo>
                <a:cubicBezTo>
                  <a:pt x="12487" y="10608"/>
                  <a:pt x="12564" y="10570"/>
                  <a:pt x="12602" y="10493"/>
                </a:cubicBezTo>
                <a:cubicBezTo>
                  <a:pt x="12815" y="10060"/>
                  <a:pt x="13247" y="9809"/>
                  <a:pt x="13698" y="9809"/>
                </a:cubicBezTo>
                <a:close/>
                <a:moveTo>
                  <a:pt x="7948" y="427"/>
                </a:moveTo>
                <a:cubicBezTo>
                  <a:pt x="8343" y="427"/>
                  <a:pt x="8727" y="460"/>
                  <a:pt x="9112" y="526"/>
                </a:cubicBezTo>
                <a:lnTo>
                  <a:pt x="9375" y="1338"/>
                </a:lnTo>
                <a:cubicBezTo>
                  <a:pt x="9518" y="1788"/>
                  <a:pt x="9342" y="2271"/>
                  <a:pt x="8947" y="2512"/>
                </a:cubicBezTo>
                <a:cubicBezTo>
                  <a:pt x="8376" y="2864"/>
                  <a:pt x="8124" y="3555"/>
                  <a:pt x="8332" y="4181"/>
                </a:cubicBezTo>
                <a:lnTo>
                  <a:pt x="8706" y="5399"/>
                </a:lnTo>
                <a:cubicBezTo>
                  <a:pt x="8902" y="6009"/>
                  <a:pt x="9459" y="6415"/>
                  <a:pt x="10085" y="6415"/>
                </a:cubicBezTo>
                <a:cubicBezTo>
                  <a:pt x="10159" y="6415"/>
                  <a:pt x="10233" y="6410"/>
                  <a:pt x="10308" y="6398"/>
                </a:cubicBezTo>
                <a:lnTo>
                  <a:pt x="10835" y="6322"/>
                </a:lnTo>
                <a:cubicBezTo>
                  <a:pt x="10885" y="6314"/>
                  <a:pt x="10935" y="6311"/>
                  <a:pt x="10985" y="6311"/>
                </a:cubicBezTo>
                <a:cubicBezTo>
                  <a:pt x="11164" y="6311"/>
                  <a:pt x="11339" y="6356"/>
                  <a:pt x="11494" y="6442"/>
                </a:cubicBezTo>
                <a:lnTo>
                  <a:pt x="11823" y="6629"/>
                </a:lnTo>
                <a:cubicBezTo>
                  <a:pt x="12055" y="6765"/>
                  <a:pt x="12303" y="6828"/>
                  <a:pt x="12547" y="6828"/>
                </a:cubicBezTo>
                <a:cubicBezTo>
                  <a:pt x="13170" y="6828"/>
                  <a:pt x="13760" y="6417"/>
                  <a:pt x="13942" y="5762"/>
                </a:cubicBezTo>
                <a:lnTo>
                  <a:pt x="13964" y="5696"/>
                </a:lnTo>
                <a:cubicBezTo>
                  <a:pt x="14073" y="5290"/>
                  <a:pt x="14008" y="4862"/>
                  <a:pt x="13777" y="4510"/>
                </a:cubicBezTo>
                <a:lnTo>
                  <a:pt x="13316" y="3808"/>
                </a:lnTo>
                <a:cubicBezTo>
                  <a:pt x="13129" y="3533"/>
                  <a:pt x="13096" y="3182"/>
                  <a:pt x="13228" y="2875"/>
                </a:cubicBezTo>
                <a:lnTo>
                  <a:pt x="13228" y="2875"/>
                </a:lnTo>
                <a:cubicBezTo>
                  <a:pt x="14798" y="4730"/>
                  <a:pt x="15281" y="7277"/>
                  <a:pt x="14491" y="9582"/>
                </a:cubicBezTo>
                <a:cubicBezTo>
                  <a:pt x="14237" y="9443"/>
                  <a:pt x="13963" y="9376"/>
                  <a:pt x="13691" y="9376"/>
                </a:cubicBezTo>
                <a:cubicBezTo>
                  <a:pt x="13210" y="9376"/>
                  <a:pt x="12739" y="9588"/>
                  <a:pt x="12416" y="9988"/>
                </a:cubicBezTo>
                <a:cubicBezTo>
                  <a:pt x="12071" y="9566"/>
                  <a:pt x="11610" y="9378"/>
                  <a:pt x="11155" y="9378"/>
                </a:cubicBezTo>
                <a:cubicBezTo>
                  <a:pt x="10321" y="9378"/>
                  <a:pt x="9510" y="10014"/>
                  <a:pt x="9496" y="11009"/>
                </a:cubicBezTo>
                <a:cubicBezTo>
                  <a:pt x="9496" y="11228"/>
                  <a:pt x="9540" y="11448"/>
                  <a:pt x="9628" y="11656"/>
                </a:cubicBezTo>
                <a:cubicBezTo>
                  <a:pt x="9781" y="12019"/>
                  <a:pt x="10363" y="12776"/>
                  <a:pt x="11066" y="13512"/>
                </a:cubicBezTo>
                <a:cubicBezTo>
                  <a:pt x="10080" y="14002"/>
                  <a:pt x="9020" y="14241"/>
                  <a:pt x="7968" y="14241"/>
                </a:cubicBezTo>
                <a:cubicBezTo>
                  <a:pt x="6173" y="14241"/>
                  <a:pt x="4403" y="13545"/>
                  <a:pt x="3074" y="12216"/>
                </a:cubicBezTo>
                <a:lnTo>
                  <a:pt x="3074" y="12227"/>
                </a:lnTo>
                <a:cubicBezTo>
                  <a:pt x="1032" y="10185"/>
                  <a:pt x="473" y="7101"/>
                  <a:pt x="1658" y="4477"/>
                </a:cubicBezTo>
                <a:lnTo>
                  <a:pt x="1658" y="4477"/>
                </a:lnTo>
                <a:lnTo>
                  <a:pt x="1987" y="5246"/>
                </a:lnTo>
                <a:cubicBezTo>
                  <a:pt x="2020" y="5334"/>
                  <a:pt x="2042" y="5421"/>
                  <a:pt x="2042" y="5509"/>
                </a:cubicBezTo>
                <a:lnTo>
                  <a:pt x="2042" y="7200"/>
                </a:lnTo>
                <a:cubicBezTo>
                  <a:pt x="2042" y="7694"/>
                  <a:pt x="2361" y="8133"/>
                  <a:pt x="2844" y="8275"/>
                </a:cubicBezTo>
                <a:lnTo>
                  <a:pt x="3491" y="8462"/>
                </a:lnTo>
                <a:cubicBezTo>
                  <a:pt x="3678" y="8528"/>
                  <a:pt x="3843" y="8671"/>
                  <a:pt x="3919" y="8857"/>
                </a:cubicBezTo>
                <a:lnTo>
                  <a:pt x="4260" y="9637"/>
                </a:lnTo>
                <a:cubicBezTo>
                  <a:pt x="4282" y="9692"/>
                  <a:pt x="4293" y="9746"/>
                  <a:pt x="4304" y="9801"/>
                </a:cubicBezTo>
                <a:lnTo>
                  <a:pt x="4622" y="11766"/>
                </a:lnTo>
                <a:cubicBezTo>
                  <a:pt x="4717" y="12373"/>
                  <a:pt x="5226" y="12714"/>
                  <a:pt x="5740" y="12714"/>
                </a:cubicBezTo>
                <a:cubicBezTo>
                  <a:pt x="6119" y="12714"/>
                  <a:pt x="6500" y="12529"/>
                  <a:pt x="6719" y="12128"/>
                </a:cubicBezTo>
                <a:lnTo>
                  <a:pt x="8025" y="9735"/>
                </a:lnTo>
                <a:cubicBezTo>
                  <a:pt x="8124" y="9549"/>
                  <a:pt x="8168" y="9340"/>
                  <a:pt x="8157" y="9132"/>
                </a:cubicBezTo>
                <a:lnTo>
                  <a:pt x="8025" y="6794"/>
                </a:lnTo>
                <a:cubicBezTo>
                  <a:pt x="8014" y="6651"/>
                  <a:pt x="7981" y="6508"/>
                  <a:pt x="7915" y="6376"/>
                </a:cubicBezTo>
                <a:lnTo>
                  <a:pt x="7333" y="5147"/>
                </a:lnTo>
                <a:cubicBezTo>
                  <a:pt x="7147" y="4752"/>
                  <a:pt x="6752" y="4499"/>
                  <a:pt x="6312" y="4499"/>
                </a:cubicBezTo>
                <a:lnTo>
                  <a:pt x="4666" y="4499"/>
                </a:lnTo>
                <a:cubicBezTo>
                  <a:pt x="4413" y="4499"/>
                  <a:pt x="4194" y="4368"/>
                  <a:pt x="4073" y="4159"/>
                </a:cubicBezTo>
                <a:lnTo>
                  <a:pt x="3063" y="2458"/>
                </a:lnTo>
                <a:cubicBezTo>
                  <a:pt x="4359" y="1151"/>
                  <a:pt x="6115" y="427"/>
                  <a:pt x="7948" y="427"/>
                </a:cubicBezTo>
                <a:close/>
                <a:moveTo>
                  <a:pt x="7969" y="0"/>
                </a:moveTo>
                <a:cubicBezTo>
                  <a:pt x="5903" y="0"/>
                  <a:pt x="3865" y="870"/>
                  <a:pt x="2427" y="2512"/>
                </a:cubicBezTo>
                <a:cubicBezTo>
                  <a:pt x="99" y="5180"/>
                  <a:pt x="1" y="9121"/>
                  <a:pt x="2196" y="11898"/>
                </a:cubicBezTo>
                <a:cubicBezTo>
                  <a:pt x="3628" y="13709"/>
                  <a:pt x="5769" y="14684"/>
                  <a:pt x="7953" y="14684"/>
                </a:cubicBezTo>
                <a:cubicBezTo>
                  <a:pt x="9118" y="14684"/>
                  <a:pt x="10295" y="14407"/>
                  <a:pt x="11384" y="13830"/>
                </a:cubicBezTo>
                <a:cubicBezTo>
                  <a:pt x="11560" y="14006"/>
                  <a:pt x="11746" y="14170"/>
                  <a:pt x="11922" y="14324"/>
                </a:cubicBezTo>
                <a:cubicBezTo>
                  <a:pt x="12065" y="14445"/>
                  <a:pt x="12240" y="14505"/>
                  <a:pt x="12417" y="14505"/>
                </a:cubicBezTo>
                <a:cubicBezTo>
                  <a:pt x="12594" y="14505"/>
                  <a:pt x="12773" y="14445"/>
                  <a:pt x="12921" y="14324"/>
                </a:cubicBezTo>
                <a:cubicBezTo>
                  <a:pt x="13876" y="13512"/>
                  <a:pt x="15039" y="12128"/>
                  <a:pt x="15237" y="11569"/>
                </a:cubicBezTo>
                <a:cubicBezTo>
                  <a:pt x="15446" y="10965"/>
                  <a:pt x="15303" y="10306"/>
                  <a:pt x="14853" y="9867"/>
                </a:cubicBezTo>
                <a:cubicBezTo>
                  <a:pt x="16060" y="6541"/>
                  <a:pt x="14743" y="2820"/>
                  <a:pt x="11691" y="1020"/>
                </a:cubicBezTo>
                <a:cubicBezTo>
                  <a:pt x="10530" y="332"/>
                  <a:pt x="9244" y="0"/>
                  <a:pt x="7969"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54" name="Google Shape;2154;p71"/>
          <p:cNvGrpSpPr/>
          <p:nvPr/>
        </p:nvGrpSpPr>
        <p:grpSpPr>
          <a:xfrm>
            <a:off x="2179861" y="2883269"/>
            <a:ext cx="400583" cy="380469"/>
            <a:chOff x="2179861" y="2883269"/>
            <a:chExt cx="400583" cy="380469"/>
          </a:xfrm>
        </p:grpSpPr>
        <p:sp>
          <p:nvSpPr>
            <p:cNvPr id="2155" name="Google Shape;2155;p71"/>
            <p:cNvSpPr/>
            <p:nvPr/>
          </p:nvSpPr>
          <p:spPr>
            <a:xfrm>
              <a:off x="2179861" y="2883269"/>
              <a:ext cx="400583" cy="380469"/>
            </a:xfrm>
            <a:custGeom>
              <a:avLst/>
              <a:gdLst/>
              <a:ahLst/>
              <a:cxnLst/>
              <a:rect l="l" t="t" r="r" b="b"/>
              <a:pathLst>
                <a:path w="15534" h="14754" extrusionOk="0">
                  <a:moveTo>
                    <a:pt x="8143" y="439"/>
                  </a:moveTo>
                  <a:cubicBezTo>
                    <a:pt x="8591" y="439"/>
                    <a:pt x="9043" y="483"/>
                    <a:pt x="9496" y="574"/>
                  </a:cubicBezTo>
                  <a:cubicBezTo>
                    <a:pt x="12745" y="1221"/>
                    <a:pt x="15083" y="4064"/>
                    <a:pt x="15094" y="7379"/>
                  </a:cubicBezTo>
                  <a:cubicBezTo>
                    <a:pt x="15094" y="9213"/>
                    <a:pt x="14370" y="10980"/>
                    <a:pt x="13063" y="12286"/>
                  </a:cubicBezTo>
                  <a:lnTo>
                    <a:pt x="13063" y="12275"/>
                  </a:lnTo>
                  <a:cubicBezTo>
                    <a:pt x="11722" y="13623"/>
                    <a:pt x="9942" y="14317"/>
                    <a:pt x="8149" y="14317"/>
                  </a:cubicBezTo>
                  <a:cubicBezTo>
                    <a:pt x="6817" y="14317"/>
                    <a:pt x="5478" y="13935"/>
                    <a:pt x="4304" y="13153"/>
                  </a:cubicBezTo>
                  <a:cubicBezTo>
                    <a:pt x="1548" y="11320"/>
                    <a:pt x="472" y="7786"/>
                    <a:pt x="1746" y="4734"/>
                  </a:cubicBezTo>
                  <a:cubicBezTo>
                    <a:pt x="2832" y="2099"/>
                    <a:pt x="5388" y="439"/>
                    <a:pt x="8143" y="439"/>
                  </a:cubicBezTo>
                  <a:close/>
                  <a:moveTo>
                    <a:pt x="8154" y="0"/>
                  </a:moveTo>
                  <a:cubicBezTo>
                    <a:pt x="6736" y="0"/>
                    <a:pt x="5310" y="408"/>
                    <a:pt x="4062" y="1243"/>
                  </a:cubicBezTo>
                  <a:cubicBezTo>
                    <a:pt x="1131" y="3197"/>
                    <a:pt x="0" y="6951"/>
                    <a:pt x="1340" y="10201"/>
                  </a:cubicBezTo>
                  <a:cubicBezTo>
                    <a:pt x="2502" y="12998"/>
                    <a:pt x="5227" y="14754"/>
                    <a:pt x="8162" y="14754"/>
                  </a:cubicBezTo>
                  <a:cubicBezTo>
                    <a:pt x="8636" y="14754"/>
                    <a:pt x="9115" y="14708"/>
                    <a:pt x="9595" y="14613"/>
                  </a:cubicBezTo>
                  <a:cubicBezTo>
                    <a:pt x="13052" y="13922"/>
                    <a:pt x="15533" y="10892"/>
                    <a:pt x="15533" y="7368"/>
                  </a:cubicBezTo>
                  <a:cubicBezTo>
                    <a:pt x="15533" y="5414"/>
                    <a:pt x="14765" y="3537"/>
                    <a:pt x="13371" y="2154"/>
                  </a:cubicBezTo>
                  <a:cubicBezTo>
                    <a:pt x="11944" y="733"/>
                    <a:pt x="10056" y="0"/>
                    <a:pt x="8154"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6" name="Google Shape;2156;p71"/>
            <p:cNvSpPr/>
            <p:nvPr/>
          </p:nvSpPr>
          <p:spPr>
            <a:xfrm>
              <a:off x="2303280" y="2923523"/>
              <a:ext cx="276597" cy="235259"/>
            </a:xfrm>
            <a:custGeom>
              <a:avLst/>
              <a:gdLst/>
              <a:ahLst/>
              <a:cxnLst/>
              <a:rect l="l" t="t" r="r" b="b"/>
              <a:pathLst>
                <a:path w="10726" h="9123" extrusionOk="0">
                  <a:moveTo>
                    <a:pt x="4348" y="2130"/>
                  </a:moveTo>
                  <a:lnTo>
                    <a:pt x="7048" y="4830"/>
                  </a:lnTo>
                  <a:lnTo>
                    <a:pt x="6752" y="5127"/>
                  </a:lnTo>
                  <a:lnTo>
                    <a:pt x="6576" y="4951"/>
                  </a:lnTo>
                  <a:lnTo>
                    <a:pt x="4227" y="2602"/>
                  </a:lnTo>
                  <a:lnTo>
                    <a:pt x="4051" y="2426"/>
                  </a:lnTo>
                  <a:lnTo>
                    <a:pt x="4348" y="2130"/>
                  </a:lnTo>
                  <a:close/>
                  <a:moveTo>
                    <a:pt x="4073" y="3063"/>
                  </a:moveTo>
                  <a:lnTo>
                    <a:pt x="6115" y="5105"/>
                  </a:lnTo>
                  <a:lnTo>
                    <a:pt x="5270" y="5939"/>
                  </a:lnTo>
                  <a:lnTo>
                    <a:pt x="3239" y="3897"/>
                  </a:lnTo>
                  <a:lnTo>
                    <a:pt x="4073" y="3063"/>
                  </a:lnTo>
                  <a:close/>
                  <a:moveTo>
                    <a:pt x="3366" y="445"/>
                  </a:moveTo>
                  <a:cubicBezTo>
                    <a:pt x="6155" y="445"/>
                    <a:pt x="8725" y="2673"/>
                    <a:pt x="8716" y="5807"/>
                  </a:cubicBezTo>
                  <a:lnTo>
                    <a:pt x="8727" y="5818"/>
                  </a:lnTo>
                  <a:cubicBezTo>
                    <a:pt x="8727" y="6795"/>
                    <a:pt x="8453" y="7761"/>
                    <a:pt x="7937" y="8596"/>
                  </a:cubicBezTo>
                  <a:lnTo>
                    <a:pt x="5588" y="6247"/>
                  </a:lnTo>
                  <a:lnTo>
                    <a:pt x="6422" y="5412"/>
                  </a:lnTo>
                  <a:lnTo>
                    <a:pt x="6598" y="5588"/>
                  </a:lnTo>
                  <a:cubicBezTo>
                    <a:pt x="6642" y="5632"/>
                    <a:pt x="6699" y="5654"/>
                    <a:pt x="6757" y="5654"/>
                  </a:cubicBezTo>
                  <a:cubicBezTo>
                    <a:pt x="6815" y="5654"/>
                    <a:pt x="6872" y="5632"/>
                    <a:pt x="6916" y="5588"/>
                  </a:cubicBezTo>
                  <a:lnTo>
                    <a:pt x="7520" y="4984"/>
                  </a:lnTo>
                  <a:cubicBezTo>
                    <a:pt x="7597" y="4896"/>
                    <a:pt x="7597" y="4765"/>
                    <a:pt x="7520" y="4677"/>
                  </a:cubicBezTo>
                  <a:lnTo>
                    <a:pt x="4501" y="1669"/>
                  </a:lnTo>
                  <a:cubicBezTo>
                    <a:pt x="4457" y="1625"/>
                    <a:pt x="4402" y="1603"/>
                    <a:pt x="4348" y="1603"/>
                  </a:cubicBezTo>
                  <a:cubicBezTo>
                    <a:pt x="4293" y="1603"/>
                    <a:pt x="4238" y="1625"/>
                    <a:pt x="4194" y="1669"/>
                  </a:cubicBezTo>
                  <a:lnTo>
                    <a:pt x="3590" y="2262"/>
                  </a:lnTo>
                  <a:cubicBezTo>
                    <a:pt x="3502" y="2350"/>
                    <a:pt x="3502" y="2492"/>
                    <a:pt x="3590" y="2580"/>
                  </a:cubicBezTo>
                  <a:lnTo>
                    <a:pt x="3766" y="2756"/>
                  </a:lnTo>
                  <a:lnTo>
                    <a:pt x="2931" y="3590"/>
                  </a:lnTo>
                  <a:lnTo>
                    <a:pt x="582" y="1241"/>
                  </a:lnTo>
                  <a:cubicBezTo>
                    <a:pt x="1476" y="694"/>
                    <a:pt x="2433" y="445"/>
                    <a:pt x="3366" y="445"/>
                  </a:cubicBezTo>
                  <a:close/>
                  <a:moveTo>
                    <a:pt x="3316" y="0"/>
                  </a:moveTo>
                  <a:lnTo>
                    <a:pt x="3371" y="22"/>
                  </a:lnTo>
                  <a:cubicBezTo>
                    <a:pt x="2207" y="22"/>
                    <a:pt x="1076" y="363"/>
                    <a:pt x="110" y="1021"/>
                  </a:cubicBezTo>
                  <a:cubicBezTo>
                    <a:pt x="33" y="1076"/>
                    <a:pt x="1" y="1186"/>
                    <a:pt x="33" y="1285"/>
                  </a:cubicBezTo>
                  <a:lnTo>
                    <a:pt x="33" y="1296"/>
                  </a:lnTo>
                  <a:lnTo>
                    <a:pt x="33" y="1307"/>
                  </a:lnTo>
                  <a:lnTo>
                    <a:pt x="44" y="1318"/>
                  </a:lnTo>
                  <a:lnTo>
                    <a:pt x="44" y="1329"/>
                  </a:lnTo>
                  <a:lnTo>
                    <a:pt x="55" y="1340"/>
                  </a:lnTo>
                  <a:lnTo>
                    <a:pt x="2756" y="4040"/>
                  </a:lnTo>
                  <a:lnTo>
                    <a:pt x="5105" y="6389"/>
                  </a:lnTo>
                  <a:lnTo>
                    <a:pt x="7805" y="9090"/>
                  </a:lnTo>
                  <a:lnTo>
                    <a:pt x="7816" y="9090"/>
                  </a:lnTo>
                  <a:lnTo>
                    <a:pt x="7827" y="9101"/>
                  </a:lnTo>
                  <a:lnTo>
                    <a:pt x="7849" y="9123"/>
                  </a:lnTo>
                  <a:lnTo>
                    <a:pt x="8025" y="9123"/>
                  </a:lnTo>
                  <a:cubicBezTo>
                    <a:pt x="8047" y="9123"/>
                    <a:pt x="8058" y="9112"/>
                    <a:pt x="8080" y="9101"/>
                  </a:cubicBezTo>
                  <a:lnTo>
                    <a:pt x="8091" y="9090"/>
                  </a:lnTo>
                  <a:lnTo>
                    <a:pt x="8102" y="9079"/>
                  </a:lnTo>
                  <a:lnTo>
                    <a:pt x="8102" y="9068"/>
                  </a:lnTo>
                  <a:lnTo>
                    <a:pt x="8102" y="9057"/>
                  </a:lnTo>
                  <a:cubicBezTo>
                    <a:pt x="10725" y="5215"/>
                    <a:pt x="7970" y="0"/>
                    <a:pt x="3316"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7" name="Google Shape;2157;p71"/>
            <p:cNvSpPr/>
            <p:nvPr/>
          </p:nvSpPr>
          <p:spPr>
            <a:xfrm>
              <a:off x="2242422" y="2981828"/>
              <a:ext cx="242892" cy="242635"/>
            </a:xfrm>
            <a:custGeom>
              <a:avLst/>
              <a:gdLst/>
              <a:ahLst/>
              <a:cxnLst/>
              <a:rect l="l" t="t" r="r" b="b"/>
              <a:pathLst>
                <a:path w="9419" h="9409" extrusionOk="0">
                  <a:moveTo>
                    <a:pt x="4172" y="3316"/>
                  </a:moveTo>
                  <a:lnTo>
                    <a:pt x="5961" y="5116"/>
                  </a:lnTo>
                  <a:cubicBezTo>
                    <a:pt x="4875" y="6003"/>
                    <a:pt x="3933" y="6421"/>
                    <a:pt x="3386" y="6421"/>
                  </a:cubicBezTo>
                  <a:cubicBezTo>
                    <a:pt x="3208" y="6421"/>
                    <a:pt x="3072" y="6377"/>
                    <a:pt x="2986" y="6291"/>
                  </a:cubicBezTo>
                  <a:cubicBezTo>
                    <a:pt x="2646" y="5950"/>
                    <a:pt x="2997" y="4754"/>
                    <a:pt x="4172" y="3316"/>
                  </a:cubicBezTo>
                  <a:close/>
                  <a:moveTo>
                    <a:pt x="1340" y="495"/>
                  </a:moveTo>
                  <a:lnTo>
                    <a:pt x="3853" y="3009"/>
                  </a:lnTo>
                  <a:cubicBezTo>
                    <a:pt x="2767" y="4337"/>
                    <a:pt x="1998" y="5928"/>
                    <a:pt x="2679" y="6609"/>
                  </a:cubicBezTo>
                  <a:cubicBezTo>
                    <a:pt x="2855" y="6775"/>
                    <a:pt x="3090" y="6862"/>
                    <a:pt x="3328" y="6862"/>
                  </a:cubicBezTo>
                  <a:cubicBezTo>
                    <a:pt x="3342" y="6862"/>
                    <a:pt x="3356" y="6862"/>
                    <a:pt x="3370" y="6862"/>
                  </a:cubicBezTo>
                  <a:cubicBezTo>
                    <a:pt x="4172" y="6862"/>
                    <a:pt x="5291" y="6236"/>
                    <a:pt x="6279" y="5424"/>
                  </a:cubicBezTo>
                  <a:lnTo>
                    <a:pt x="8793" y="7948"/>
                  </a:lnTo>
                  <a:cubicBezTo>
                    <a:pt x="7907" y="8564"/>
                    <a:pt x="6862" y="8904"/>
                    <a:pt x="5782" y="8904"/>
                  </a:cubicBezTo>
                  <a:cubicBezTo>
                    <a:pt x="5765" y="8904"/>
                    <a:pt x="5748" y="8903"/>
                    <a:pt x="5731" y="8903"/>
                  </a:cubicBezTo>
                  <a:cubicBezTo>
                    <a:pt x="2778" y="8903"/>
                    <a:pt x="385" y="6510"/>
                    <a:pt x="374" y="3557"/>
                  </a:cubicBezTo>
                  <a:cubicBezTo>
                    <a:pt x="374" y="2460"/>
                    <a:pt x="703" y="1384"/>
                    <a:pt x="1340" y="495"/>
                  </a:cubicBezTo>
                  <a:close/>
                  <a:moveTo>
                    <a:pt x="1405" y="1"/>
                  </a:moveTo>
                  <a:cubicBezTo>
                    <a:pt x="1329" y="1"/>
                    <a:pt x="1252" y="23"/>
                    <a:pt x="1208" y="89"/>
                  </a:cubicBezTo>
                  <a:cubicBezTo>
                    <a:pt x="429" y="1099"/>
                    <a:pt x="0" y="2339"/>
                    <a:pt x="0" y="3623"/>
                  </a:cubicBezTo>
                  <a:cubicBezTo>
                    <a:pt x="11" y="6818"/>
                    <a:pt x="2602" y="9408"/>
                    <a:pt x="5796" y="9408"/>
                  </a:cubicBezTo>
                  <a:cubicBezTo>
                    <a:pt x="5812" y="9408"/>
                    <a:pt x="5829" y="9408"/>
                    <a:pt x="5845" y="9408"/>
                  </a:cubicBezTo>
                  <a:cubicBezTo>
                    <a:pt x="7112" y="9408"/>
                    <a:pt x="8334" y="8981"/>
                    <a:pt x="9331" y="8212"/>
                  </a:cubicBezTo>
                  <a:cubicBezTo>
                    <a:pt x="9386" y="8168"/>
                    <a:pt x="9419" y="8091"/>
                    <a:pt x="9408" y="8014"/>
                  </a:cubicBezTo>
                  <a:lnTo>
                    <a:pt x="9342" y="7948"/>
                  </a:lnTo>
                  <a:cubicBezTo>
                    <a:pt x="9342" y="7948"/>
                    <a:pt x="9342" y="7937"/>
                    <a:pt x="9342" y="7926"/>
                  </a:cubicBezTo>
                  <a:lnTo>
                    <a:pt x="9342" y="7915"/>
                  </a:lnTo>
                  <a:lnTo>
                    <a:pt x="9342" y="7893"/>
                  </a:lnTo>
                  <a:lnTo>
                    <a:pt x="9342" y="7882"/>
                  </a:lnTo>
                  <a:lnTo>
                    <a:pt x="9342" y="7871"/>
                  </a:lnTo>
                  <a:lnTo>
                    <a:pt x="9342" y="7860"/>
                  </a:lnTo>
                  <a:lnTo>
                    <a:pt x="9342" y="7849"/>
                  </a:lnTo>
                  <a:lnTo>
                    <a:pt x="9331" y="7839"/>
                  </a:lnTo>
                  <a:lnTo>
                    <a:pt x="1515" y="23"/>
                  </a:lnTo>
                  <a:lnTo>
                    <a:pt x="1504" y="12"/>
                  </a:lnTo>
                  <a:lnTo>
                    <a:pt x="1493" y="1"/>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58" name="Google Shape;2158;p71"/>
          <p:cNvGrpSpPr/>
          <p:nvPr/>
        </p:nvGrpSpPr>
        <p:grpSpPr>
          <a:xfrm>
            <a:off x="7864612" y="2313958"/>
            <a:ext cx="381887" cy="320281"/>
            <a:chOff x="7864612" y="2313958"/>
            <a:chExt cx="381887" cy="320281"/>
          </a:xfrm>
        </p:grpSpPr>
        <p:sp>
          <p:nvSpPr>
            <p:cNvPr id="2159" name="Google Shape;2159;p71"/>
            <p:cNvSpPr/>
            <p:nvPr/>
          </p:nvSpPr>
          <p:spPr>
            <a:xfrm>
              <a:off x="7864612" y="2313958"/>
              <a:ext cx="381887" cy="320281"/>
            </a:xfrm>
            <a:custGeom>
              <a:avLst/>
              <a:gdLst/>
              <a:ahLst/>
              <a:cxnLst/>
              <a:rect l="l" t="t" r="r" b="b"/>
              <a:pathLst>
                <a:path w="14809" h="12420" extrusionOk="0">
                  <a:moveTo>
                    <a:pt x="10851" y="435"/>
                  </a:moveTo>
                  <a:cubicBezTo>
                    <a:pt x="10932" y="435"/>
                    <a:pt x="11008" y="460"/>
                    <a:pt x="11066" y="510"/>
                  </a:cubicBezTo>
                  <a:cubicBezTo>
                    <a:pt x="11230" y="619"/>
                    <a:pt x="11351" y="773"/>
                    <a:pt x="11428" y="960"/>
                  </a:cubicBezTo>
                  <a:cubicBezTo>
                    <a:pt x="11450" y="1003"/>
                    <a:pt x="11472" y="1047"/>
                    <a:pt x="11483" y="1091"/>
                  </a:cubicBezTo>
                  <a:cubicBezTo>
                    <a:pt x="11471" y="1091"/>
                    <a:pt x="11459" y="1091"/>
                    <a:pt x="11447" y="1091"/>
                  </a:cubicBezTo>
                  <a:cubicBezTo>
                    <a:pt x="11196" y="1091"/>
                    <a:pt x="10958" y="1199"/>
                    <a:pt x="10780" y="1388"/>
                  </a:cubicBezTo>
                  <a:cubicBezTo>
                    <a:pt x="10758" y="1355"/>
                    <a:pt x="10736" y="1311"/>
                    <a:pt x="10725" y="1278"/>
                  </a:cubicBezTo>
                  <a:cubicBezTo>
                    <a:pt x="10572" y="971"/>
                    <a:pt x="10572" y="542"/>
                    <a:pt x="10769" y="444"/>
                  </a:cubicBezTo>
                  <a:cubicBezTo>
                    <a:pt x="10797" y="438"/>
                    <a:pt x="10824" y="435"/>
                    <a:pt x="10851" y="435"/>
                  </a:cubicBezTo>
                  <a:close/>
                  <a:moveTo>
                    <a:pt x="12652" y="1128"/>
                  </a:moveTo>
                  <a:cubicBezTo>
                    <a:pt x="12817" y="1128"/>
                    <a:pt x="12957" y="1174"/>
                    <a:pt x="13009" y="1278"/>
                  </a:cubicBezTo>
                  <a:cubicBezTo>
                    <a:pt x="13096" y="1486"/>
                    <a:pt x="12811" y="1794"/>
                    <a:pt x="12504" y="1948"/>
                  </a:cubicBezTo>
                  <a:cubicBezTo>
                    <a:pt x="12460" y="1959"/>
                    <a:pt x="12416" y="1980"/>
                    <a:pt x="12383" y="1991"/>
                  </a:cubicBezTo>
                  <a:cubicBezTo>
                    <a:pt x="12372" y="1717"/>
                    <a:pt x="12251" y="1476"/>
                    <a:pt x="12043" y="1300"/>
                  </a:cubicBezTo>
                  <a:cubicBezTo>
                    <a:pt x="12086" y="1278"/>
                    <a:pt x="12130" y="1256"/>
                    <a:pt x="12185" y="1234"/>
                  </a:cubicBezTo>
                  <a:cubicBezTo>
                    <a:pt x="12331" y="1166"/>
                    <a:pt x="12503" y="1128"/>
                    <a:pt x="12652" y="1128"/>
                  </a:cubicBezTo>
                  <a:close/>
                  <a:moveTo>
                    <a:pt x="11462" y="1530"/>
                  </a:moveTo>
                  <a:cubicBezTo>
                    <a:pt x="11971" y="1530"/>
                    <a:pt x="12134" y="2236"/>
                    <a:pt x="11658" y="2452"/>
                  </a:cubicBezTo>
                  <a:cubicBezTo>
                    <a:pt x="11600" y="2481"/>
                    <a:pt x="11536" y="2495"/>
                    <a:pt x="11471" y="2495"/>
                  </a:cubicBezTo>
                  <a:cubicBezTo>
                    <a:pt x="11413" y="2495"/>
                    <a:pt x="11353" y="2484"/>
                    <a:pt x="11296" y="2463"/>
                  </a:cubicBezTo>
                  <a:cubicBezTo>
                    <a:pt x="10802" y="2277"/>
                    <a:pt x="10912" y="1552"/>
                    <a:pt x="11439" y="1530"/>
                  </a:cubicBezTo>
                  <a:cubicBezTo>
                    <a:pt x="11447" y="1530"/>
                    <a:pt x="11454" y="1530"/>
                    <a:pt x="11462" y="1530"/>
                  </a:cubicBezTo>
                  <a:close/>
                  <a:moveTo>
                    <a:pt x="10550" y="1980"/>
                  </a:moveTo>
                  <a:cubicBezTo>
                    <a:pt x="10539" y="2255"/>
                    <a:pt x="10648" y="2507"/>
                    <a:pt x="10846" y="2694"/>
                  </a:cubicBezTo>
                  <a:lnTo>
                    <a:pt x="10769" y="2727"/>
                  </a:lnTo>
                  <a:cubicBezTo>
                    <a:pt x="10617" y="2800"/>
                    <a:pt x="10443" y="2841"/>
                    <a:pt x="10291" y="2841"/>
                  </a:cubicBezTo>
                  <a:cubicBezTo>
                    <a:pt x="10125" y="2841"/>
                    <a:pt x="9987" y="2792"/>
                    <a:pt x="9935" y="2683"/>
                  </a:cubicBezTo>
                  <a:cubicBezTo>
                    <a:pt x="9847" y="2474"/>
                    <a:pt x="10122" y="2167"/>
                    <a:pt x="10440" y="2024"/>
                  </a:cubicBezTo>
                  <a:cubicBezTo>
                    <a:pt x="10473" y="2002"/>
                    <a:pt x="10506" y="1991"/>
                    <a:pt x="10550" y="1980"/>
                  </a:cubicBezTo>
                  <a:close/>
                  <a:moveTo>
                    <a:pt x="12174" y="2595"/>
                  </a:moveTo>
                  <a:cubicBezTo>
                    <a:pt x="12185" y="2617"/>
                    <a:pt x="12207" y="2650"/>
                    <a:pt x="12218" y="2683"/>
                  </a:cubicBezTo>
                  <a:cubicBezTo>
                    <a:pt x="12361" y="3001"/>
                    <a:pt x="12372" y="3429"/>
                    <a:pt x="12174" y="3517"/>
                  </a:cubicBezTo>
                  <a:cubicBezTo>
                    <a:pt x="12141" y="3527"/>
                    <a:pt x="12108" y="3532"/>
                    <a:pt x="12076" y="3532"/>
                  </a:cubicBezTo>
                  <a:cubicBezTo>
                    <a:pt x="12002" y="3532"/>
                    <a:pt x="11932" y="3505"/>
                    <a:pt x="11878" y="3451"/>
                  </a:cubicBezTo>
                  <a:cubicBezTo>
                    <a:pt x="11713" y="3342"/>
                    <a:pt x="11593" y="3188"/>
                    <a:pt x="11516" y="3012"/>
                  </a:cubicBezTo>
                  <a:cubicBezTo>
                    <a:pt x="11494" y="2979"/>
                    <a:pt x="11483" y="2957"/>
                    <a:pt x="11483" y="2924"/>
                  </a:cubicBezTo>
                  <a:cubicBezTo>
                    <a:pt x="11746" y="2924"/>
                    <a:pt x="11999" y="2804"/>
                    <a:pt x="12174" y="2595"/>
                  </a:cubicBezTo>
                  <a:close/>
                  <a:moveTo>
                    <a:pt x="11318" y="5109"/>
                  </a:moveTo>
                  <a:cubicBezTo>
                    <a:pt x="11362" y="5109"/>
                    <a:pt x="11395" y="5142"/>
                    <a:pt x="11395" y="5186"/>
                  </a:cubicBezTo>
                  <a:cubicBezTo>
                    <a:pt x="11395" y="5438"/>
                    <a:pt x="11318" y="5680"/>
                    <a:pt x="11164" y="5888"/>
                  </a:cubicBezTo>
                  <a:cubicBezTo>
                    <a:pt x="11022" y="6075"/>
                    <a:pt x="10846" y="6218"/>
                    <a:pt x="10637" y="6327"/>
                  </a:cubicBezTo>
                  <a:cubicBezTo>
                    <a:pt x="10557" y="6361"/>
                    <a:pt x="10488" y="6374"/>
                    <a:pt x="10438" y="6374"/>
                  </a:cubicBezTo>
                  <a:cubicBezTo>
                    <a:pt x="10405" y="6374"/>
                    <a:pt x="10380" y="6369"/>
                    <a:pt x="10363" y="6360"/>
                  </a:cubicBezTo>
                  <a:cubicBezTo>
                    <a:pt x="10330" y="6327"/>
                    <a:pt x="10319" y="6229"/>
                    <a:pt x="10352" y="6086"/>
                  </a:cubicBezTo>
                  <a:cubicBezTo>
                    <a:pt x="10407" y="5855"/>
                    <a:pt x="10517" y="5658"/>
                    <a:pt x="10659" y="5482"/>
                  </a:cubicBezTo>
                  <a:cubicBezTo>
                    <a:pt x="10835" y="5296"/>
                    <a:pt x="11055" y="5164"/>
                    <a:pt x="11296" y="5109"/>
                  </a:cubicBezTo>
                  <a:close/>
                  <a:moveTo>
                    <a:pt x="9145" y="6196"/>
                  </a:moveTo>
                  <a:lnTo>
                    <a:pt x="9145" y="7184"/>
                  </a:lnTo>
                  <a:lnTo>
                    <a:pt x="6323" y="7184"/>
                  </a:lnTo>
                  <a:lnTo>
                    <a:pt x="6323" y="6898"/>
                  </a:lnTo>
                  <a:cubicBezTo>
                    <a:pt x="6323" y="6712"/>
                    <a:pt x="6170" y="6558"/>
                    <a:pt x="5994" y="6558"/>
                  </a:cubicBezTo>
                  <a:lnTo>
                    <a:pt x="5544" y="6558"/>
                  </a:lnTo>
                  <a:lnTo>
                    <a:pt x="5544" y="6229"/>
                  </a:lnTo>
                  <a:lnTo>
                    <a:pt x="5544" y="6196"/>
                  </a:lnTo>
                  <a:close/>
                  <a:moveTo>
                    <a:pt x="879" y="6086"/>
                  </a:moveTo>
                  <a:lnTo>
                    <a:pt x="879" y="6097"/>
                  </a:lnTo>
                  <a:cubicBezTo>
                    <a:pt x="868" y="6492"/>
                    <a:pt x="1010" y="6876"/>
                    <a:pt x="1274" y="7173"/>
                  </a:cubicBezTo>
                  <a:cubicBezTo>
                    <a:pt x="1252" y="7260"/>
                    <a:pt x="1252" y="7359"/>
                    <a:pt x="1252" y="7447"/>
                  </a:cubicBezTo>
                  <a:lnTo>
                    <a:pt x="1252" y="7557"/>
                  </a:lnTo>
                  <a:lnTo>
                    <a:pt x="1252" y="7645"/>
                  </a:lnTo>
                  <a:cubicBezTo>
                    <a:pt x="1142" y="7667"/>
                    <a:pt x="1032" y="7700"/>
                    <a:pt x="934" y="7754"/>
                  </a:cubicBezTo>
                  <a:cubicBezTo>
                    <a:pt x="703" y="7524"/>
                    <a:pt x="571" y="7217"/>
                    <a:pt x="571" y="6887"/>
                  </a:cubicBezTo>
                  <a:cubicBezTo>
                    <a:pt x="571" y="6591"/>
                    <a:pt x="681" y="6305"/>
                    <a:pt x="879" y="6086"/>
                  </a:cubicBezTo>
                  <a:close/>
                  <a:moveTo>
                    <a:pt x="12251" y="6832"/>
                  </a:moveTo>
                  <a:cubicBezTo>
                    <a:pt x="12273" y="6843"/>
                    <a:pt x="12295" y="6854"/>
                    <a:pt x="12317" y="6854"/>
                  </a:cubicBezTo>
                  <a:cubicBezTo>
                    <a:pt x="12515" y="6920"/>
                    <a:pt x="12712" y="7030"/>
                    <a:pt x="12877" y="7162"/>
                  </a:cubicBezTo>
                  <a:cubicBezTo>
                    <a:pt x="13063" y="7337"/>
                    <a:pt x="13195" y="7557"/>
                    <a:pt x="13250" y="7809"/>
                  </a:cubicBezTo>
                  <a:lnTo>
                    <a:pt x="13250" y="7798"/>
                  </a:lnTo>
                  <a:lnTo>
                    <a:pt x="13250" y="7798"/>
                  </a:lnTo>
                  <a:cubicBezTo>
                    <a:pt x="13261" y="7853"/>
                    <a:pt x="13228" y="7897"/>
                    <a:pt x="13173" y="7897"/>
                  </a:cubicBezTo>
                  <a:cubicBezTo>
                    <a:pt x="12921" y="7897"/>
                    <a:pt x="12679" y="7820"/>
                    <a:pt x="12471" y="7667"/>
                  </a:cubicBezTo>
                  <a:cubicBezTo>
                    <a:pt x="12065" y="7337"/>
                    <a:pt x="11922" y="6964"/>
                    <a:pt x="11999" y="6876"/>
                  </a:cubicBezTo>
                  <a:cubicBezTo>
                    <a:pt x="12010" y="6865"/>
                    <a:pt x="12021" y="6843"/>
                    <a:pt x="12032" y="6832"/>
                  </a:cubicBezTo>
                  <a:close/>
                  <a:moveTo>
                    <a:pt x="5895" y="6997"/>
                  </a:moveTo>
                  <a:lnTo>
                    <a:pt x="5895" y="8007"/>
                  </a:lnTo>
                  <a:lnTo>
                    <a:pt x="4479" y="8007"/>
                  </a:lnTo>
                  <a:cubicBezTo>
                    <a:pt x="4205" y="8007"/>
                    <a:pt x="3996" y="7787"/>
                    <a:pt x="3996" y="7524"/>
                  </a:cubicBezTo>
                  <a:lnTo>
                    <a:pt x="3996" y="7480"/>
                  </a:lnTo>
                  <a:cubicBezTo>
                    <a:pt x="3996" y="7206"/>
                    <a:pt x="4216" y="6997"/>
                    <a:pt x="4479" y="6997"/>
                  </a:cubicBezTo>
                  <a:close/>
                  <a:moveTo>
                    <a:pt x="7509" y="7623"/>
                  </a:moveTo>
                  <a:lnTo>
                    <a:pt x="7509" y="8007"/>
                  </a:lnTo>
                  <a:lnTo>
                    <a:pt x="6323" y="8007"/>
                  </a:lnTo>
                  <a:lnTo>
                    <a:pt x="6323" y="7623"/>
                  </a:lnTo>
                  <a:close/>
                  <a:moveTo>
                    <a:pt x="5072" y="6196"/>
                  </a:moveTo>
                  <a:cubicBezTo>
                    <a:pt x="5094" y="6196"/>
                    <a:pt x="5105" y="6207"/>
                    <a:pt x="5105" y="6229"/>
                  </a:cubicBezTo>
                  <a:lnTo>
                    <a:pt x="5105" y="6558"/>
                  </a:lnTo>
                  <a:lnTo>
                    <a:pt x="4479" y="6558"/>
                  </a:lnTo>
                  <a:cubicBezTo>
                    <a:pt x="3974" y="6558"/>
                    <a:pt x="3557" y="6975"/>
                    <a:pt x="3557" y="7480"/>
                  </a:cubicBezTo>
                  <a:lnTo>
                    <a:pt x="3557" y="7524"/>
                  </a:lnTo>
                  <a:cubicBezTo>
                    <a:pt x="3557" y="8029"/>
                    <a:pt x="3974" y="8435"/>
                    <a:pt x="4479" y="8435"/>
                  </a:cubicBezTo>
                  <a:lnTo>
                    <a:pt x="5105" y="8435"/>
                  </a:lnTo>
                  <a:lnTo>
                    <a:pt x="5105" y="8775"/>
                  </a:lnTo>
                  <a:cubicBezTo>
                    <a:pt x="5105" y="8786"/>
                    <a:pt x="5094" y="8808"/>
                    <a:pt x="5072" y="8808"/>
                  </a:cubicBezTo>
                  <a:lnTo>
                    <a:pt x="2942" y="8808"/>
                  </a:lnTo>
                  <a:cubicBezTo>
                    <a:pt x="2251" y="8808"/>
                    <a:pt x="1680" y="8237"/>
                    <a:pt x="1680" y="7546"/>
                  </a:cubicBezTo>
                  <a:lnTo>
                    <a:pt x="1680" y="7458"/>
                  </a:lnTo>
                  <a:cubicBezTo>
                    <a:pt x="1680" y="6756"/>
                    <a:pt x="2251" y="6196"/>
                    <a:pt x="2942" y="6196"/>
                  </a:cubicBezTo>
                  <a:close/>
                  <a:moveTo>
                    <a:pt x="4391" y="9236"/>
                  </a:moveTo>
                  <a:cubicBezTo>
                    <a:pt x="4369" y="9379"/>
                    <a:pt x="4304" y="9522"/>
                    <a:pt x="4194" y="9621"/>
                  </a:cubicBezTo>
                  <a:cubicBezTo>
                    <a:pt x="4128" y="9686"/>
                    <a:pt x="4040" y="9741"/>
                    <a:pt x="3952" y="9774"/>
                  </a:cubicBezTo>
                  <a:cubicBezTo>
                    <a:pt x="4062" y="9621"/>
                    <a:pt x="4128" y="9434"/>
                    <a:pt x="4139" y="9236"/>
                  </a:cubicBezTo>
                  <a:close/>
                  <a:moveTo>
                    <a:pt x="1329" y="8062"/>
                  </a:moveTo>
                  <a:cubicBezTo>
                    <a:pt x="1537" y="8699"/>
                    <a:pt x="2097" y="9160"/>
                    <a:pt x="2767" y="9236"/>
                  </a:cubicBezTo>
                  <a:lnTo>
                    <a:pt x="2767" y="11981"/>
                  </a:lnTo>
                  <a:lnTo>
                    <a:pt x="2339" y="11981"/>
                  </a:lnTo>
                  <a:lnTo>
                    <a:pt x="2339" y="10817"/>
                  </a:lnTo>
                  <a:cubicBezTo>
                    <a:pt x="2355" y="10663"/>
                    <a:pt x="2240" y="10587"/>
                    <a:pt x="2125" y="10587"/>
                  </a:cubicBezTo>
                  <a:cubicBezTo>
                    <a:pt x="2009" y="10587"/>
                    <a:pt x="1894" y="10663"/>
                    <a:pt x="1911" y="10817"/>
                  </a:cubicBezTo>
                  <a:lnTo>
                    <a:pt x="1911" y="11981"/>
                  </a:lnTo>
                  <a:lnTo>
                    <a:pt x="494" y="11981"/>
                  </a:lnTo>
                  <a:cubicBezTo>
                    <a:pt x="494" y="11981"/>
                    <a:pt x="483" y="11970"/>
                    <a:pt x="483" y="11970"/>
                  </a:cubicBezTo>
                  <a:lnTo>
                    <a:pt x="483" y="9149"/>
                  </a:lnTo>
                  <a:cubicBezTo>
                    <a:pt x="483" y="8633"/>
                    <a:pt x="835" y="8194"/>
                    <a:pt x="1329" y="8062"/>
                  </a:cubicBezTo>
                  <a:close/>
                  <a:moveTo>
                    <a:pt x="10857" y="1"/>
                  </a:moveTo>
                  <a:cubicBezTo>
                    <a:pt x="10767" y="1"/>
                    <a:pt x="10677" y="17"/>
                    <a:pt x="10594" y="48"/>
                  </a:cubicBezTo>
                  <a:cubicBezTo>
                    <a:pt x="10165" y="246"/>
                    <a:pt x="10056" y="861"/>
                    <a:pt x="10330" y="1465"/>
                  </a:cubicBezTo>
                  <a:cubicBezTo>
                    <a:pt x="10341" y="1497"/>
                    <a:pt x="10363" y="1541"/>
                    <a:pt x="10385" y="1574"/>
                  </a:cubicBezTo>
                  <a:cubicBezTo>
                    <a:pt x="10341" y="1596"/>
                    <a:pt x="10308" y="1607"/>
                    <a:pt x="10264" y="1629"/>
                  </a:cubicBezTo>
                  <a:cubicBezTo>
                    <a:pt x="9671" y="1904"/>
                    <a:pt x="9353" y="2442"/>
                    <a:pt x="9540" y="2859"/>
                  </a:cubicBezTo>
                  <a:cubicBezTo>
                    <a:pt x="9661" y="3133"/>
                    <a:pt x="9957" y="3276"/>
                    <a:pt x="10308" y="3276"/>
                  </a:cubicBezTo>
                  <a:cubicBezTo>
                    <a:pt x="10528" y="3265"/>
                    <a:pt x="10747" y="3221"/>
                    <a:pt x="10945" y="3122"/>
                  </a:cubicBezTo>
                  <a:cubicBezTo>
                    <a:pt x="10989" y="3111"/>
                    <a:pt x="11033" y="3089"/>
                    <a:pt x="11066" y="3067"/>
                  </a:cubicBezTo>
                  <a:cubicBezTo>
                    <a:pt x="11077" y="3111"/>
                    <a:pt x="11099" y="3144"/>
                    <a:pt x="11120" y="3188"/>
                  </a:cubicBezTo>
                  <a:cubicBezTo>
                    <a:pt x="11230" y="3440"/>
                    <a:pt x="11406" y="3660"/>
                    <a:pt x="11636" y="3825"/>
                  </a:cubicBezTo>
                  <a:cubicBezTo>
                    <a:pt x="11779" y="3912"/>
                    <a:pt x="11933" y="3967"/>
                    <a:pt x="12097" y="3967"/>
                  </a:cubicBezTo>
                  <a:cubicBezTo>
                    <a:pt x="12185" y="3967"/>
                    <a:pt x="12273" y="3945"/>
                    <a:pt x="12350" y="3912"/>
                  </a:cubicBezTo>
                  <a:cubicBezTo>
                    <a:pt x="12745" y="3737"/>
                    <a:pt x="12877" y="3177"/>
                    <a:pt x="12668" y="2617"/>
                  </a:cubicBezTo>
                  <a:lnTo>
                    <a:pt x="12668" y="2617"/>
                  </a:lnTo>
                  <a:cubicBezTo>
                    <a:pt x="13667" y="2727"/>
                    <a:pt x="14414" y="3594"/>
                    <a:pt x="14359" y="4604"/>
                  </a:cubicBezTo>
                  <a:cubicBezTo>
                    <a:pt x="14304" y="5603"/>
                    <a:pt x="13481" y="6393"/>
                    <a:pt x="12471" y="6404"/>
                  </a:cubicBezTo>
                  <a:lnTo>
                    <a:pt x="11285" y="6404"/>
                  </a:lnTo>
                  <a:cubicBezTo>
                    <a:pt x="11362" y="6327"/>
                    <a:pt x="11439" y="6240"/>
                    <a:pt x="11516" y="6163"/>
                  </a:cubicBezTo>
                  <a:cubicBezTo>
                    <a:pt x="11713" y="5877"/>
                    <a:pt x="11834" y="5548"/>
                    <a:pt x="11834" y="5208"/>
                  </a:cubicBezTo>
                  <a:cubicBezTo>
                    <a:pt x="11843" y="4907"/>
                    <a:pt x="11612" y="4671"/>
                    <a:pt x="11338" y="4671"/>
                  </a:cubicBezTo>
                  <a:cubicBezTo>
                    <a:pt x="11292" y="4671"/>
                    <a:pt x="11245" y="4678"/>
                    <a:pt x="11197" y="4692"/>
                  </a:cubicBezTo>
                  <a:cubicBezTo>
                    <a:pt x="10857" y="4769"/>
                    <a:pt x="10561" y="4944"/>
                    <a:pt x="10330" y="5208"/>
                  </a:cubicBezTo>
                  <a:cubicBezTo>
                    <a:pt x="10133" y="5427"/>
                    <a:pt x="10001" y="5702"/>
                    <a:pt x="9924" y="5987"/>
                  </a:cubicBezTo>
                  <a:cubicBezTo>
                    <a:pt x="9891" y="6119"/>
                    <a:pt x="9891" y="6262"/>
                    <a:pt x="9924" y="6404"/>
                  </a:cubicBezTo>
                  <a:lnTo>
                    <a:pt x="9595" y="6404"/>
                  </a:lnTo>
                  <a:lnTo>
                    <a:pt x="9595" y="5976"/>
                  </a:lnTo>
                  <a:cubicBezTo>
                    <a:pt x="9595" y="5855"/>
                    <a:pt x="9496" y="5757"/>
                    <a:pt x="9375" y="5757"/>
                  </a:cubicBezTo>
                  <a:lnTo>
                    <a:pt x="2953" y="5757"/>
                  </a:lnTo>
                  <a:cubicBezTo>
                    <a:pt x="2328" y="5757"/>
                    <a:pt x="1746" y="6108"/>
                    <a:pt x="1460" y="6657"/>
                  </a:cubicBezTo>
                  <a:cubicBezTo>
                    <a:pt x="1362" y="6481"/>
                    <a:pt x="1318" y="6294"/>
                    <a:pt x="1318" y="6097"/>
                  </a:cubicBezTo>
                  <a:cubicBezTo>
                    <a:pt x="1318" y="5910"/>
                    <a:pt x="1208" y="5746"/>
                    <a:pt x="1032" y="5680"/>
                  </a:cubicBezTo>
                  <a:cubicBezTo>
                    <a:pt x="985" y="5661"/>
                    <a:pt x="936" y="5652"/>
                    <a:pt x="887" y="5652"/>
                  </a:cubicBezTo>
                  <a:cubicBezTo>
                    <a:pt x="766" y="5652"/>
                    <a:pt x="646" y="5707"/>
                    <a:pt x="560" y="5801"/>
                  </a:cubicBezTo>
                  <a:cubicBezTo>
                    <a:pt x="0" y="6426"/>
                    <a:pt x="11" y="7370"/>
                    <a:pt x="571" y="7996"/>
                  </a:cubicBezTo>
                  <a:cubicBezTo>
                    <a:pt x="242" y="8292"/>
                    <a:pt x="55" y="8709"/>
                    <a:pt x="55" y="9149"/>
                  </a:cubicBezTo>
                  <a:lnTo>
                    <a:pt x="55" y="11970"/>
                  </a:lnTo>
                  <a:cubicBezTo>
                    <a:pt x="55" y="12211"/>
                    <a:pt x="253" y="12420"/>
                    <a:pt x="505" y="12420"/>
                  </a:cubicBezTo>
                  <a:lnTo>
                    <a:pt x="2767" y="12420"/>
                  </a:lnTo>
                  <a:cubicBezTo>
                    <a:pt x="3008" y="12420"/>
                    <a:pt x="3206" y="12211"/>
                    <a:pt x="3206" y="11970"/>
                  </a:cubicBezTo>
                  <a:lnTo>
                    <a:pt x="3206" y="9236"/>
                  </a:lnTo>
                  <a:lnTo>
                    <a:pt x="3711" y="9236"/>
                  </a:lnTo>
                  <a:cubicBezTo>
                    <a:pt x="3689" y="9390"/>
                    <a:pt x="3623" y="9533"/>
                    <a:pt x="3513" y="9643"/>
                  </a:cubicBezTo>
                  <a:cubicBezTo>
                    <a:pt x="3414" y="9752"/>
                    <a:pt x="3381" y="9906"/>
                    <a:pt x="3436" y="10049"/>
                  </a:cubicBezTo>
                  <a:cubicBezTo>
                    <a:pt x="3491" y="10169"/>
                    <a:pt x="3623" y="10257"/>
                    <a:pt x="3766" y="10257"/>
                  </a:cubicBezTo>
                  <a:lnTo>
                    <a:pt x="3788" y="10257"/>
                  </a:lnTo>
                  <a:cubicBezTo>
                    <a:pt x="4337" y="10224"/>
                    <a:pt x="4787" y="9796"/>
                    <a:pt x="4841" y="9236"/>
                  </a:cubicBezTo>
                  <a:lnTo>
                    <a:pt x="5083" y="9236"/>
                  </a:lnTo>
                  <a:cubicBezTo>
                    <a:pt x="5346" y="9236"/>
                    <a:pt x="5555" y="9028"/>
                    <a:pt x="5555" y="8764"/>
                  </a:cubicBezTo>
                  <a:lnTo>
                    <a:pt x="5555" y="8435"/>
                  </a:lnTo>
                  <a:lnTo>
                    <a:pt x="7739" y="8435"/>
                  </a:lnTo>
                  <a:cubicBezTo>
                    <a:pt x="7860" y="8435"/>
                    <a:pt x="7959" y="8336"/>
                    <a:pt x="7959" y="8216"/>
                  </a:cubicBezTo>
                  <a:lnTo>
                    <a:pt x="7959" y="7612"/>
                  </a:lnTo>
                  <a:lnTo>
                    <a:pt x="9375" y="7612"/>
                  </a:lnTo>
                  <a:cubicBezTo>
                    <a:pt x="9496" y="7612"/>
                    <a:pt x="9595" y="7513"/>
                    <a:pt x="9595" y="7392"/>
                  </a:cubicBezTo>
                  <a:lnTo>
                    <a:pt x="9595" y="6832"/>
                  </a:lnTo>
                  <a:lnTo>
                    <a:pt x="11571" y="6832"/>
                  </a:lnTo>
                  <a:cubicBezTo>
                    <a:pt x="11516" y="7173"/>
                    <a:pt x="11746" y="7634"/>
                    <a:pt x="12207" y="8007"/>
                  </a:cubicBezTo>
                  <a:cubicBezTo>
                    <a:pt x="12482" y="8216"/>
                    <a:pt x="12822" y="8325"/>
                    <a:pt x="13162" y="8336"/>
                  </a:cubicBezTo>
                  <a:lnTo>
                    <a:pt x="13184" y="8336"/>
                  </a:lnTo>
                  <a:cubicBezTo>
                    <a:pt x="13525" y="8325"/>
                    <a:pt x="13766" y="8018"/>
                    <a:pt x="13678" y="7689"/>
                  </a:cubicBezTo>
                  <a:cubicBezTo>
                    <a:pt x="13601" y="7359"/>
                    <a:pt x="13426" y="7052"/>
                    <a:pt x="13162" y="6821"/>
                  </a:cubicBezTo>
                  <a:lnTo>
                    <a:pt x="13074" y="6756"/>
                  </a:lnTo>
                  <a:cubicBezTo>
                    <a:pt x="14095" y="6481"/>
                    <a:pt x="14798" y="5559"/>
                    <a:pt x="14809" y="4505"/>
                  </a:cubicBezTo>
                  <a:cubicBezTo>
                    <a:pt x="14798" y="3386"/>
                    <a:pt x="14008" y="2420"/>
                    <a:pt x="12910" y="2211"/>
                  </a:cubicBezTo>
                  <a:cubicBezTo>
                    <a:pt x="13349" y="1926"/>
                    <a:pt x="13568" y="1465"/>
                    <a:pt x="13404" y="1102"/>
                  </a:cubicBezTo>
                  <a:cubicBezTo>
                    <a:pt x="13278" y="837"/>
                    <a:pt x="12983" y="691"/>
                    <a:pt x="12633" y="691"/>
                  </a:cubicBezTo>
                  <a:cubicBezTo>
                    <a:pt x="12433" y="691"/>
                    <a:pt x="12214" y="739"/>
                    <a:pt x="11999" y="839"/>
                  </a:cubicBezTo>
                  <a:cubicBezTo>
                    <a:pt x="11955" y="850"/>
                    <a:pt x="11911" y="872"/>
                    <a:pt x="11878" y="894"/>
                  </a:cubicBezTo>
                  <a:cubicBezTo>
                    <a:pt x="11867" y="861"/>
                    <a:pt x="11845" y="817"/>
                    <a:pt x="11823" y="773"/>
                  </a:cubicBezTo>
                  <a:cubicBezTo>
                    <a:pt x="11713" y="520"/>
                    <a:pt x="11538" y="301"/>
                    <a:pt x="11307" y="147"/>
                  </a:cubicBezTo>
                  <a:cubicBezTo>
                    <a:pt x="11174" y="49"/>
                    <a:pt x="11015" y="1"/>
                    <a:pt x="10857"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0" name="Google Shape;2160;p71"/>
            <p:cNvSpPr/>
            <p:nvPr/>
          </p:nvSpPr>
          <p:spPr>
            <a:xfrm>
              <a:off x="7888543" y="2539392"/>
              <a:ext cx="11914" cy="72772"/>
            </a:xfrm>
            <a:custGeom>
              <a:avLst/>
              <a:gdLst/>
              <a:ahLst/>
              <a:cxnLst/>
              <a:rect l="l" t="t" r="r" b="b"/>
              <a:pathLst>
                <a:path w="462" h="2822" extrusionOk="0">
                  <a:moveTo>
                    <a:pt x="236" y="0"/>
                  </a:moveTo>
                  <a:cubicBezTo>
                    <a:pt x="115" y="0"/>
                    <a:pt x="17" y="99"/>
                    <a:pt x="17" y="220"/>
                  </a:cubicBezTo>
                  <a:lnTo>
                    <a:pt x="17" y="2591"/>
                  </a:lnTo>
                  <a:cubicBezTo>
                    <a:pt x="0" y="2745"/>
                    <a:pt x="115" y="2822"/>
                    <a:pt x="231" y="2822"/>
                  </a:cubicBezTo>
                  <a:cubicBezTo>
                    <a:pt x="346" y="2822"/>
                    <a:pt x="461" y="2745"/>
                    <a:pt x="445" y="2591"/>
                  </a:cubicBezTo>
                  <a:lnTo>
                    <a:pt x="445" y="220"/>
                  </a:lnTo>
                  <a:cubicBezTo>
                    <a:pt x="445" y="99"/>
                    <a:pt x="357" y="0"/>
                    <a:pt x="236"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61" name="Google Shape;2161;p71"/>
          <p:cNvGrpSpPr/>
          <p:nvPr/>
        </p:nvGrpSpPr>
        <p:grpSpPr>
          <a:xfrm>
            <a:off x="7225701" y="2303437"/>
            <a:ext cx="391532" cy="341555"/>
            <a:chOff x="7225701" y="2303437"/>
            <a:chExt cx="391532" cy="341555"/>
          </a:xfrm>
        </p:grpSpPr>
        <p:sp>
          <p:nvSpPr>
            <p:cNvPr id="2162" name="Google Shape;2162;p71"/>
            <p:cNvSpPr/>
            <p:nvPr/>
          </p:nvSpPr>
          <p:spPr>
            <a:xfrm>
              <a:off x="7225701" y="2449342"/>
              <a:ext cx="391532" cy="195650"/>
            </a:xfrm>
            <a:custGeom>
              <a:avLst/>
              <a:gdLst/>
              <a:ahLst/>
              <a:cxnLst/>
              <a:rect l="l" t="t" r="r" b="b"/>
              <a:pathLst>
                <a:path w="15183" h="7587" extrusionOk="0">
                  <a:moveTo>
                    <a:pt x="7862" y="3022"/>
                  </a:moveTo>
                  <a:cubicBezTo>
                    <a:pt x="8982" y="3022"/>
                    <a:pt x="10097" y="3572"/>
                    <a:pt x="10747" y="4645"/>
                  </a:cubicBezTo>
                  <a:cubicBezTo>
                    <a:pt x="10499" y="4525"/>
                    <a:pt x="10233" y="4469"/>
                    <a:pt x="9966" y="4469"/>
                  </a:cubicBezTo>
                  <a:cubicBezTo>
                    <a:pt x="9868" y="4469"/>
                    <a:pt x="9769" y="4477"/>
                    <a:pt x="9672" y="4491"/>
                  </a:cubicBezTo>
                  <a:lnTo>
                    <a:pt x="9672" y="4502"/>
                  </a:lnTo>
                  <a:cubicBezTo>
                    <a:pt x="9198" y="4040"/>
                    <a:pt x="8567" y="3777"/>
                    <a:pt x="7901" y="3777"/>
                  </a:cubicBezTo>
                  <a:cubicBezTo>
                    <a:pt x="7888" y="3777"/>
                    <a:pt x="7874" y="3778"/>
                    <a:pt x="7860" y="3778"/>
                  </a:cubicBezTo>
                  <a:cubicBezTo>
                    <a:pt x="7158" y="3778"/>
                    <a:pt x="6477" y="4063"/>
                    <a:pt x="5983" y="4568"/>
                  </a:cubicBezTo>
                  <a:cubicBezTo>
                    <a:pt x="5753" y="4436"/>
                    <a:pt x="5489" y="4338"/>
                    <a:pt x="5226" y="4294"/>
                  </a:cubicBezTo>
                  <a:cubicBezTo>
                    <a:pt x="5906" y="3440"/>
                    <a:pt x="6886" y="3022"/>
                    <a:pt x="7862" y="3022"/>
                  </a:cubicBezTo>
                  <a:close/>
                  <a:moveTo>
                    <a:pt x="7860" y="441"/>
                  </a:moveTo>
                  <a:cubicBezTo>
                    <a:pt x="10528" y="441"/>
                    <a:pt x="12866" y="2208"/>
                    <a:pt x="13591" y="4777"/>
                  </a:cubicBezTo>
                  <a:cubicBezTo>
                    <a:pt x="13360" y="4689"/>
                    <a:pt x="13119" y="4656"/>
                    <a:pt x="12877" y="4656"/>
                  </a:cubicBezTo>
                  <a:lnTo>
                    <a:pt x="12701" y="4656"/>
                  </a:lnTo>
                  <a:cubicBezTo>
                    <a:pt x="11969" y="2622"/>
                    <a:pt x="10038" y="1253"/>
                    <a:pt x="7865" y="1253"/>
                  </a:cubicBezTo>
                  <a:cubicBezTo>
                    <a:pt x="7856" y="1253"/>
                    <a:pt x="7847" y="1253"/>
                    <a:pt x="7839" y="1253"/>
                  </a:cubicBezTo>
                  <a:cubicBezTo>
                    <a:pt x="5665" y="1264"/>
                    <a:pt x="3733" y="2636"/>
                    <a:pt x="3008" y="4689"/>
                  </a:cubicBezTo>
                  <a:cubicBezTo>
                    <a:pt x="2829" y="4639"/>
                    <a:pt x="2644" y="4617"/>
                    <a:pt x="2461" y="4617"/>
                  </a:cubicBezTo>
                  <a:cubicBezTo>
                    <a:pt x="2365" y="4617"/>
                    <a:pt x="2269" y="4623"/>
                    <a:pt x="2174" y="4634"/>
                  </a:cubicBezTo>
                  <a:lnTo>
                    <a:pt x="2174" y="4634"/>
                  </a:lnTo>
                  <a:cubicBezTo>
                    <a:pt x="2943" y="2142"/>
                    <a:pt x="5248" y="441"/>
                    <a:pt x="7860" y="441"/>
                  </a:cubicBezTo>
                  <a:close/>
                  <a:moveTo>
                    <a:pt x="7850" y="1678"/>
                  </a:moveTo>
                  <a:cubicBezTo>
                    <a:pt x="9725" y="1678"/>
                    <a:pt x="11544" y="2797"/>
                    <a:pt x="12273" y="4733"/>
                  </a:cubicBezTo>
                  <a:cubicBezTo>
                    <a:pt x="11966" y="4832"/>
                    <a:pt x="11703" y="4985"/>
                    <a:pt x="11472" y="5194"/>
                  </a:cubicBezTo>
                  <a:cubicBezTo>
                    <a:pt x="10903" y="3498"/>
                    <a:pt x="9381" y="2588"/>
                    <a:pt x="7847" y="2588"/>
                  </a:cubicBezTo>
                  <a:cubicBezTo>
                    <a:pt x="6660" y="2588"/>
                    <a:pt x="5465" y="3133"/>
                    <a:pt x="4699" y="4283"/>
                  </a:cubicBezTo>
                  <a:cubicBezTo>
                    <a:pt x="4227" y="4327"/>
                    <a:pt x="3777" y="4513"/>
                    <a:pt x="3415" y="4832"/>
                  </a:cubicBezTo>
                  <a:cubicBezTo>
                    <a:pt x="3733" y="3953"/>
                    <a:pt x="4293" y="3185"/>
                    <a:pt x="5028" y="2625"/>
                  </a:cubicBezTo>
                  <a:cubicBezTo>
                    <a:pt x="5888" y="1980"/>
                    <a:pt x="6876" y="1678"/>
                    <a:pt x="7850" y="1678"/>
                  </a:cubicBezTo>
                  <a:close/>
                  <a:moveTo>
                    <a:pt x="7860" y="4206"/>
                  </a:moveTo>
                  <a:cubicBezTo>
                    <a:pt x="8340" y="4206"/>
                    <a:pt x="8798" y="4368"/>
                    <a:pt x="9180" y="4660"/>
                  </a:cubicBezTo>
                  <a:lnTo>
                    <a:pt x="9180" y="4660"/>
                  </a:lnTo>
                  <a:cubicBezTo>
                    <a:pt x="8844" y="4836"/>
                    <a:pt x="8562" y="5109"/>
                    <a:pt x="8398" y="5446"/>
                  </a:cubicBezTo>
                  <a:cubicBezTo>
                    <a:pt x="8138" y="5310"/>
                    <a:pt x="7854" y="5242"/>
                    <a:pt x="7571" y="5242"/>
                  </a:cubicBezTo>
                  <a:cubicBezTo>
                    <a:pt x="7305" y="5242"/>
                    <a:pt x="7040" y="5302"/>
                    <a:pt x="6796" y="5424"/>
                  </a:cubicBezTo>
                  <a:cubicBezTo>
                    <a:pt x="6675" y="5194"/>
                    <a:pt x="6521" y="4996"/>
                    <a:pt x="6335" y="4832"/>
                  </a:cubicBezTo>
                  <a:cubicBezTo>
                    <a:pt x="6741" y="4436"/>
                    <a:pt x="7290" y="4206"/>
                    <a:pt x="7860" y="4206"/>
                  </a:cubicBezTo>
                  <a:close/>
                  <a:moveTo>
                    <a:pt x="4874" y="4711"/>
                  </a:moveTo>
                  <a:cubicBezTo>
                    <a:pt x="5552" y="4711"/>
                    <a:pt x="6217" y="5105"/>
                    <a:pt x="6499" y="5820"/>
                  </a:cubicBezTo>
                  <a:cubicBezTo>
                    <a:pt x="6529" y="5902"/>
                    <a:pt x="6616" y="5954"/>
                    <a:pt x="6702" y="5954"/>
                  </a:cubicBezTo>
                  <a:cubicBezTo>
                    <a:pt x="6743" y="5954"/>
                    <a:pt x="6783" y="5943"/>
                    <a:pt x="6818" y="5918"/>
                  </a:cubicBezTo>
                  <a:cubicBezTo>
                    <a:pt x="7048" y="5763"/>
                    <a:pt x="7312" y="5686"/>
                    <a:pt x="7575" y="5686"/>
                  </a:cubicBezTo>
                  <a:cubicBezTo>
                    <a:pt x="7852" y="5686"/>
                    <a:pt x="8129" y="5771"/>
                    <a:pt x="8365" y="5940"/>
                  </a:cubicBezTo>
                  <a:cubicBezTo>
                    <a:pt x="8405" y="5969"/>
                    <a:pt x="8449" y="5983"/>
                    <a:pt x="8493" y="5983"/>
                  </a:cubicBezTo>
                  <a:cubicBezTo>
                    <a:pt x="8581" y="5983"/>
                    <a:pt x="8665" y="5926"/>
                    <a:pt x="8695" y="5831"/>
                  </a:cubicBezTo>
                  <a:cubicBezTo>
                    <a:pt x="8897" y="5225"/>
                    <a:pt x="9432" y="4913"/>
                    <a:pt x="9970" y="4913"/>
                  </a:cubicBezTo>
                  <a:cubicBezTo>
                    <a:pt x="10455" y="4913"/>
                    <a:pt x="10942" y="5167"/>
                    <a:pt x="11187" y="5688"/>
                  </a:cubicBezTo>
                  <a:cubicBezTo>
                    <a:pt x="11224" y="5768"/>
                    <a:pt x="11302" y="5810"/>
                    <a:pt x="11384" y="5810"/>
                  </a:cubicBezTo>
                  <a:cubicBezTo>
                    <a:pt x="11447" y="5810"/>
                    <a:pt x="11512" y="5785"/>
                    <a:pt x="11560" y="5732"/>
                  </a:cubicBezTo>
                  <a:cubicBezTo>
                    <a:pt x="11915" y="5281"/>
                    <a:pt x="12388" y="5086"/>
                    <a:pt x="12854" y="5086"/>
                  </a:cubicBezTo>
                  <a:cubicBezTo>
                    <a:pt x="13840" y="5086"/>
                    <a:pt x="14792" y="5962"/>
                    <a:pt x="14524" y="7148"/>
                  </a:cubicBezTo>
                  <a:lnTo>
                    <a:pt x="725" y="7148"/>
                  </a:lnTo>
                  <a:cubicBezTo>
                    <a:pt x="487" y="5990"/>
                    <a:pt x="1397" y="5050"/>
                    <a:pt x="2427" y="5050"/>
                  </a:cubicBezTo>
                  <a:cubicBezTo>
                    <a:pt x="2726" y="5050"/>
                    <a:pt x="3034" y="5129"/>
                    <a:pt x="3327" y="5304"/>
                  </a:cubicBezTo>
                  <a:cubicBezTo>
                    <a:pt x="3361" y="5325"/>
                    <a:pt x="3400" y="5335"/>
                    <a:pt x="3439" y="5335"/>
                  </a:cubicBezTo>
                  <a:cubicBezTo>
                    <a:pt x="3500" y="5335"/>
                    <a:pt x="3561" y="5311"/>
                    <a:pt x="3601" y="5271"/>
                  </a:cubicBezTo>
                  <a:cubicBezTo>
                    <a:pt x="3955" y="4890"/>
                    <a:pt x="4417" y="4711"/>
                    <a:pt x="4874" y="4711"/>
                  </a:cubicBezTo>
                  <a:close/>
                  <a:moveTo>
                    <a:pt x="7869" y="0"/>
                  </a:moveTo>
                  <a:cubicBezTo>
                    <a:pt x="4976" y="0"/>
                    <a:pt x="2436" y="1936"/>
                    <a:pt x="1680" y="4744"/>
                  </a:cubicBezTo>
                  <a:cubicBezTo>
                    <a:pt x="593" y="5139"/>
                    <a:pt x="1" y="6314"/>
                    <a:pt x="341" y="7433"/>
                  </a:cubicBezTo>
                  <a:cubicBezTo>
                    <a:pt x="374" y="7521"/>
                    <a:pt x="451" y="7587"/>
                    <a:pt x="550" y="7587"/>
                  </a:cubicBezTo>
                  <a:lnTo>
                    <a:pt x="14688" y="7587"/>
                  </a:lnTo>
                  <a:cubicBezTo>
                    <a:pt x="14776" y="7587"/>
                    <a:pt x="14864" y="7521"/>
                    <a:pt x="14897" y="7433"/>
                  </a:cubicBezTo>
                  <a:cubicBezTo>
                    <a:pt x="15182" y="6555"/>
                    <a:pt x="14864" y="5589"/>
                    <a:pt x="14107" y="5051"/>
                  </a:cubicBezTo>
                  <a:cubicBezTo>
                    <a:pt x="13492" y="2153"/>
                    <a:pt x="10967" y="79"/>
                    <a:pt x="8014" y="2"/>
                  </a:cubicBezTo>
                  <a:cubicBezTo>
                    <a:pt x="7966" y="1"/>
                    <a:pt x="7918" y="0"/>
                    <a:pt x="7869"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3" name="Google Shape;2163;p71"/>
            <p:cNvSpPr/>
            <p:nvPr/>
          </p:nvSpPr>
          <p:spPr>
            <a:xfrm>
              <a:off x="7313456" y="2374636"/>
              <a:ext cx="65707" cy="61452"/>
            </a:xfrm>
            <a:custGeom>
              <a:avLst/>
              <a:gdLst/>
              <a:ahLst/>
              <a:cxnLst/>
              <a:rect l="l" t="t" r="r" b="b"/>
              <a:pathLst>
                <a:path w="2548" h="2383" extrusionOk="0">
                  <a:moveTo>
                    <a:pt x="1011" y="440"/>
                  </a:moveTo>
                  <a:lnTo>
                    <a:pt x="1274" y="550"/>
                  </a:lnTo>
                  <a:cubicBezTo>
                    <a:pt x="1351" y="582"/>
                    <a:pt x="1439" y="593"/>
                    <a:pt x="1527" y="593"/>
                  </a:cubicBezTo>
                  <a:lnTo>
                    <a:pt x="1812" y="561"/>
                  </a:lnTo>
                  <a:cubicBezTo>
                    <a:pt x="1834" y="561"/>
                    <a:pt x="1856" y="571"/>
                    <a:pt x="1878" y="593"/>
                  </a:cubicBezTo>
                  <a:cubicBezTo>
                    <a:pt x="1889" y="604"/>
                    <a:pt x="1900" y="626"/>
                    <a:pt x="1900" y="648"/>
                  </a:cubicBezTo>
                  <a:lnTo>
                    <a:pt x="1867" y="945"/>
                  </a:lnTo>
                  <a:cubicBezTo>
                    <a:pt x="1867" y="1022"/>
                    <a:pt x="1878" y="1109"/>
                    <a:pt x="1911" y="1186"/>
                  </a:cubicBezTo>
                  <a:lnTo>
                    <a:pt x="2021" y="1450"/>
                  </a:lnTo>
                  <a:cubicBezTo>
                    <a:pt x="2042" y="1494"/>
                    <a:pt x="2010" y="1548"/>
                    <a:pt x="1966" y="1559"/>
                  </a:cubicBezTo>
                  <a:lnTo>
                    <a:pt x="1680" y="1625"/>
                  </a:lnTo>
                  <a:cubicBezTo>
                    <a:pt x="1603" y="1647"/>
                    <a:pt x="1527" y="1680"/>
                    <a:pt x="1461" y="1735"/>
                  </a:cubicBezTo>
                  <a:lnTo>
                    <a:pt x="1241" y="1933"/>
                  </a:lnTo>
                  <a:cubicBezTo>
                    <a:pt x="1228" y="1946"/>
                    <a:pt x="1210" y="1952"/>
                    <a:pt x="1191" y="1952"/>
                  </a:cubicBezTo>
                  <a:cubicBezTo>
                    <a:pt x="1163" y="1952"/>
                    <a:pt x="1134" y="1937"/>
                    <a:pt x="1120" y="1911"/>
                  </a:cubicBezTo>
                  <a:lnTo>
                    <a:pt x="967" y="1658"/>
                  </a:lnTo>
                  <a:cubicBezTo>
                    <a:pt x="923" y="1592"/>
                    <a:pt x="868" y="1527"/>
                    <a:pt x="791" y="1483"/>
                  </a:cubicBezTo>
                  <a:lnTo>
                    <a:pt x="550" y="1340"/>
                  </a:lnTo>
                  <a:cubicBezTo>
                    <a:pt x="506" y="1307"/>
                    <a:pt x="495" y="1252"/>
                    <a:pt x="528" y="1219"/>
                  </a:cubicBezTo>
                  <a:lnTo>
                    <a:pt x="725" y="1000"/>
                  </a:lnTo>
                  <a:cubicBezTo>
                    <a:pt x="780" y="945"/>
                    <a:pt x="813" y="868"/>
                    <a:pt x="835" y="780"/>
                  </a:cubicBezTo>
                  <a:lnTo>
                    <a:pt x="901" y="495"/>
                  </a:lnTo>
                  <a:cubicBezTo>
                    <a:pt x="901" y="473"/>
                    <a:pt x="923" y="451"/>
                    <a:pt x="945" y="451"/>
                  </a:cubicBezTo>
                  <a:cubicBezTo>
                    <a:pt x="956" y="440"/>
                    <a:pt x="967" y="440"/>
                    <a:pt x="978" y="440"/>
                  </a:cubicBezTo>
                  <a:close/>
                  <a:moveTo>
                    <a:pt x="979" y="0"/>
                  </a:moveTo>
                  <a:cubicBezTo>
                    <a:pt x="748" y="0"/>
                    <a:pt x="534" y="159"/>
                    <a:pt x="484" y="396"/>
                  </a:cubicBezTo>
                  <a:lnTo>
                    <a:pt x="418" y="681"/>
                  </a:lnTo>
                  <a:cubicBezTo>
                    <a:pt x="418" y="692"/>
                    <a:pt x="407" y="703"/>
                    <a:pt x="396" y="714"/>
                  </a:cubicBezTo>
                  <a:lnTo>
                    <a:pt x="209" y="934"/>
                  </a:lnTo>
                  <a:cubicBezTo>
                    <a:pt x="1" y="1175"/>
                    <a:pt x="56" y="1548"/>
                    <a:pt x="330" y="1713"/>
                  </a:cubicBezTo>
                  <a:lnTo>
                    <a:pt x="571" y="1867"/>
                  </a:lnTo>
                  <a:cubicBezTo>
                    <a:pt x="582" y="1867"/>
                    <a:pt x="593" y="1878"/>
                    <a:pt x="604" y="1889"/>
                  </a:cubicBezTo>
                  <a:lnTo>
                    <a:pt x="747" y="2141"/>
                  </a:lnTo>
                  <a:cubicBezTo>
                    <a:pt x="824" y="2273"/>
                    <a:pt x="967" y="2361"/>
                    <a:pt x="1109" y="2383"/>
                  </a:cubicBezTo>
                  <a:lnTo>
                    <a:pt x="1197" y="2383"/>
                  </a:lnTo>
                  <a:cubicBezTo>
                    <a:pt x="1318" y="2383"/>
                    <a:pt x="1439" y="2339"/>
                    <a:pt x="1527" y="2262"/>
                  </a:cubicBezTo>
                  <a:lnTo>
                    <a:pt x="1746" y="2064"/>
                  </a:lnTo>
                  <a:cubicBezTo>
                    <a:pt x="1757" y="2064"/>
                    <a:pt x="1768" y="2053"/>
                    <a:pt x="1790" y="2053"/>
                  </a:cubicBezTo>
                  <a:lnTo>
                    <a:pt x="2064" y="1988"/>
                  </a:lnTo>
                  <a:cubicBezTo>
                    <a:pt x="2383" y="1911"/>
                    <a:pt x="2547" y="1581"/>
                    <a:pt x="2427" y="1285"/>
                  </a:cubicBezTo>
                  <a:lnTo>
                    <a:pt x="2317" y="1022"/>
                  </a:lnTo>
                  <a:cubicBezTo>
                    <a:pt x="2306" y="1000"/>
                    <a:pt x="2306" y="989"/>
                    <a:pt x="2317" y="978"/>
                  </a:cubicBezTo>
                  <a:lnTo>
                    <a:pt x="2339" y="692"/>
                  </a:lnTo>
                  <a:cubicBezTo>
                    <a:pt x="2370" y="391"/>
                    <a:pt x="2127" y="130"/>
                    <a:pt x="1831" y="130"/>
                  </a:cubicBezTo>
                  <a:cubicBezTo>
                    <a:pt x="1814" y="130"/>
                    <a:pt x="1796" y="131"/>
                    <a:pt x="1779" y="132"/>
                  </a:cubicBezTo>
                  <a:lnTo>
                    <a:pt x="1494" y="154"/>
                  </a:lnTo>
                  <a:cubicBezTo>
                    <a:pt x="1488" y="160"/>
                    <a:pt x="1483" y="163"/>
                    <a:pt x="1476" y="163"/>
                  </a:cubicBezTo>
                  <a:cubicBezTo>
                    <a:pt x="1469" y="163"/>
                    <a:pt x="1461" y="160"/>
                    <a:pt x="1450" y="154"/>
                  </a:cubicBezTo>
                  <a:lnTo>
                    <a:pt x="1186" y="45"/>
                  </a:lnTo>
                  <a:cubicBezTo>
                    <a:pt x="1118" y="14"/>
                    <a:pt x="1048" y="0"/>
                    <a:pt x="979"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4" name="Google Shape;2164;p71"/>
            <p:cNvSpPr/>
            <p:nvPr/>
          </p:nvSpPr>
          <p:spPr>
            <a:xfrm>
              <a:off x="7481333" y="2400681"/>
              <a:ext cx="50982" cy="49280"/>
            </a:xfrm>
            <a:custGeom>
              <a:avLst/>
              <a:gdLst/>
              <a:ahLst/>
              <a:cxnLst/>
              <a:rect l="l" t="t" r="r" b="b"/>
              <a:pathLst>
                <a:path w="1977" h="1911" extrusionOk="0">
                  <a:moveTo>
                    <a:pt x="1087" y="429"/>
                  </a:moveTo>
                  <a:lnTo>
                    <a:pt x="1175" y="637"/>
                  </a:lnTo>
                  <a:cubicBezTo>
                    <a:pt x="1197" y="703"/>
                    <a:pt x="1241" y="758"/>
                    <a:pt x="1296" y="813"/>
                  </a:cubicBezTo>
                  <a:lnTo>
                    <a:pt x="1471" y="945"/>
                  </a:lnTo>
                  <a:lnTo>
                    <a:pt x="1471" y="956"/>
                  </a:lnTo>
                  <a:lnTo>
                    <a:pt x="1296" y="1087"/>
                  </a:lnTo>
                  <a:cubicBezTo>
                    <a:pt x="1241" y="1142"/>
                    <a:pt x="1197" y="1197"/>
                    <a:pt x="1175" y="1263"/>
                  </a:cubicBezTo>
                  <a:lnTo>
                    <a:pt x="1087" y="1472"/>
                  </a:lnTo>
                  <a:lnTo>
                    <a:pt x="900" y="1351"/>
                  </a:lnTo>
                  <a:cubicBezTo>
                    <a:pt x="845" y="1307"/>
                    <a:pt x="769" y="1285"/>
                    <a:pt x="703" y="1285"/>
                  </a:cubicBezTo>
                  <a:lnTo>
                    <a:pt x="486" y="1263"/>
                  </a:lnTo>
                  <a:lnTo>
                    <a:pt x="486" y="1263"/>
                  </a:lnTo>
                  <a:lnTo>
                    <a:pt x="538" y="1054"/>
                  </a:lnTo>
                  <a:cubicBezTo>
                    <a:pt x="560" y="989"/>
                    <a:pt x="560" y="912"/>
                    <a:pt x="538" y="846"/>
                  </a:cubicBezTo>
                  <a:lnTo>
                    <a:pt x="483" y="626"/>
                  </a:lnTo>
                  <a:lnTo>
                    <a:pt x="703" y="615"/>
                  </a:lnTo>
                  <a:cubicBezTo>
                    <a:pt x="780" y="604"/>
                    <a:pt x="845" y="582"/>
                    <a:pt x="911" y="549"/>
                  </a:cubicBezTo>
                  <a:lnTo>
                    <a:pt x="1087" y="429"/>
                  </a:lnTo>
                  <a:close/>
                  <a:moveTo>
                    <a:pt x="1098" y="1"/>
                  </a:moveTo>
                  <a:cubicBezTo>
                    <a:pt x="1019" y="1"/>
                    <a:pt x="940" y="22"/>
                    <a:pt x="867" y="66"/>
                  </a:cubicBezTo>
                  <a:lnTo>
                    <a:pt x="681" y="187"/>
                  </a:lnTo>
                  <a:lnTo>
                    <a:pt x="461" y="198"/>
                  </a:lnTo>
                  <a:cubicBezTo>
                    <a:pt x="187" y="220"/>
                    <a:pt x="0" y="484"/>
                    <a:pt x="66" y="747"/>
                  </a:cubicBezTo>
                  <a:lnTo>
                    <a:pt x="121" y="967"/>
                  </a:lnTo>
                  <a:lnTo>
                    <a:pt x="66" y="1175"/>
                  </a:lnTo>
                  <a:cubicBezTo>
                    <a:pt x="33" y="1296"/>
                    <a:pt x="55" y="1428"/>
                    <a:pt x="132" y="1526"/>
                  </a:cubicBezTo>
                  <a:cubicBezTo>
                    <a:pt x="209" y="1636"/>
                    <a:pt x="330" y="1702"/>
                    <a:pt x="461" y="1713"/>
                  </a:cubicBezTo>
                  <a:lnTo>
                    <a:pt x="681" y="1724"/>
                  </a:lnTo>
                  <a:lnTo>
                    <a:pt x="867" y="1845"/>
                  </a:lnTo>
                  <a:cubicBezTo>
                    <a:pt x="940" y="1889"/>
                    <a:pt x="1019" y="1910"/>
                    <a:pt x="1098" y="1910"/>
                  </a:cubicBezTo>
                  <a:cubicBezTo>
                    <a:pt x="1270" y="1910"/>
                    <a:pt x="1436" y="1810"/>
                    <a:pt x="1504" y="1636"/>
                  </a:cubicBezTo>
                  <a:lnTo>
                    <a:pt x="1592" y="1428"/>
                  </a:lnTo>
                  <a:lnTo>
                    <a:pt x="1757" y="1296"/>
                  </a:lnTo>
                  <a:cubicBezTo>
                    <a:pt x="1976" y="1120"/>
                    <a:pt x="1976" y="791"/>
                    <a:pt x="1757" y="615"/>
                  </a:cubicBezTo>
                  <a:lnTo>
                    <a:pt x="1592" y="473"/>
                  </a:lnTo>
                  <a:lnTo>
                    <a:pt x="1515" y="275"/>
                  </a:lnTo>
                  <a:cubicBezTo>
                    <a:pt x="1440" y="102"/>
                    <a:pt x="1271" y="1"/>
                    <a:pt x="1098"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5" name="Google Shape;2165;p71"/>
            <p:cNvSpPr/>
            <p:nvPr/>
          </p:nvSpPr>
          <p:spPr>
            <a:xfrm>
              <a:off x="7406601" y="2303437"/>
              <a:ext cx="53225" cy="49048"/>
            </a:xfrm>
            <a:custGeom>
              <a:avLst/>
              <a:gdLst/>
              <a:ahLst/>
              <a:cxnLst/>
              <a:rect l="l" t="t" r="r" b="b"/>
              <a:pathLst>
                <a:path w="2064" h="1902" extrusionOk="0">
                  <a:moveTo>
                    <a:pt x="1065" y="445"/>
                  </a:moveTo>
                  <a:lnTo>
                    <a:pt x="1186" y="621"/>
                  </a:lnTo>
                  <a:cubicBezTo>
                    <a:pt x="1219" y="687"/>
                    <a:pt x="1274" y="731"/>
                    <a:pt x="1339" y="764"/>
                  </a:cubicBezTo>
                  <a:lnTo>
                    <a:pt x="1537" y="874"/>
                  </a:lnTo>
                  <a:lnTo>
                    <a:pt x="1394" y="1038"/>
                  </a:lnTo>
                  <a:cubicBezTo>
                    <a:pt x="1350" y="1093"/>
                    <a:pt x="1317" y="1170"/>
                    <a:pt x="1307" y="1236"/>
                  </a:cubicBezTo>
                  <a:lnTo>
                    <a:pt x="1274" y="1455"/>
                  </a:lnTo>
                  <a:lnTo>
                    <a:pt x="1065" y="1379"/>
                  </a:lnTo>
                  <a:cubicBezTo>
                    <a:pt x="1021" y="1357"/>
                    <a:pt x="966" y="1346"/>
                    <a:pt x="911" y="1346"/>
                  </a:cubicBezTo>
                  <a:lnTo>
                    <a:pt x="856" y="1346"/>
                  </a:lnTo>
                  <a:lnTo>
                    <a:pt x="637" y="1379"/>
                  </a:lnTo>
                  <a:lnTo>
                    <a:pt x="648" y="1159"/>
                  </a:lnTo>
                  <a:cubicBezTo>
                    <a:pt x="648" y="1093"/>
                    <a:pt x="637" y="1016"/>
                    <a:pt x="604" y="950"/>
                  </a:cubicBezTo>
                  <a:lnTo>
                    <a:pt x="505" y="753"/>
                  </a:lnTo>
                  <a:lnTo>
                    <a:pt x="714" y="698"/>
                  </a:lnTo>
                  <a:cubicBezTo>
                    <a:pt x="791" y="676"/>
                    <a:pt x="845" y="643"/>
                    <a:pt x="900" y="588"/>
                  </a:cubicBezTo>
                  <a:lnTo>
                    <a:pt x="1065" y="445"/>
                  </a:lnTo>
                  <a:close/>
                  <a:moveTo>
                    <a:pt x="1071" y="1"/>
                  </a:moveTo>
                  <a:cubicBezTo>
                    <a:pt x="963" y="1"/>
                    <a:pt x="855" y="41"/>
                    <a:pt x="769" y="127"/>
                  </a:cubicBezTo>
                  <a:lnTo>
                    <a:pt x="604" y="270"/>
                  </a:lnTo>
                  <a:lnTo>
                    <a:pt x="395" y="336"/>
                  </a:lnTo>
                  <a:cubicBezTo>
                    <a:pt x="132" y="413"/>
                    <a:pt x="0" y="709"/>
                    <a:pt x="121" y="950"/>
                  </a:cubicBezTo>
                  <a:lnTo>
                    <a:pt x="209" y="1148"/>
                  </a:lnTo>
                  <a:lnTo>
                    <a:pt x="198" y="1368"/>
                  </a:lnTo>
                  <a:cubicBezTo>
                    <a:pt x="188" y="1624"/>
                    <a:pt x="397" y="1832"/>
                    <a:pt x="648" y="1832"/>
                  </a:cubicBezTo>
                  <a:cubicBezTo>
                    <a:pt x="666" y="1832"/>
                    <a:pt x="684" y="1831"/>
                    <a:pt x="703" y="1829"/>
                  </a:cubicBezTo>
                  <a:lnTo>
                    <a:pt x="922" y="1796"/>
                  </a:lnTo>
                  <a:lnTo>
                    <a:pt x="1131" y="1873"/>
                  </a:lnTo>
                  <a:cubicBezTo>
                    <a:pt x="1181" y="1892"/>
                    <a:pt x="1233" y="1902"/>
                    <a:pt x="1284" y="1902"/>
                  </a:cubicBezTo>
                  <a:cubicBezTo>
                    <a:pt x="1488" y="1902"/>
                    <a:pt x="1678" y="1754"/>
                    <a:pt x="1713" y="1543"/>
                  </a:cubicBezTo>
                  <a:lnTo>
                    <a:pt x="1757" y="1324"/>
                  </a:lnTo>
                  <a:lnTo>
                    <a:pt x="1888" y="1148"/>
                  </a:lnTo>
                  <a:cubicBezTo>
                    <a:pt x="2064" y="928"/>
                    <a:pt x="1998" y="610"/>
                    <a:pt x="1757" y="489"/>
                  </a:cubicBezTo>
                  <a:lnTo>
                    <a:pt x="1559" y="380"/>
                  </a:lnTo>
                  <a:lnTo>
                    <a:pt x="1438" y="193"/>
                  </a:lnTo>
                  <a:cubicBezTo>
                    <a:pt x="1351" y="69"/>
                    <a:pt x="1212" y="1"/>
                    <a:pt x="1071"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66" name="Google Shape;2166;p71"/>
          <p:cNvGrpSpPr/>
          <p:nvPr/>
        </p:nvGrpSpPr>
        <p:grpSpPr>
          <a:xfrm>
            <a:off x="6598962" y="2359060"/>
            <a:ext cx="379927" cy="230747"/>
            <a:chOff x="6598962" y="2359060"/>
            <a:chExt cx="379927" cy="230747"/>
          </a:xfrm>
        </p:grpSpPr>
        <p:sp>
          <p:nvSpPr>
            <p:cNvPr id="2167" name="Google Shape;2167;p71"/>
            <p:cNvSpPr/>
            <p:nvPr/>
          </p:nvSpPr>
          <p:spPr>
            <a:xfrm>
              <a:off x="6598962" y="2359060"/>
              <a:ext cx="379927" cy="230747"/>
            </a:xfrm>
            <a:custGeom>
              <a:avLst/>
              <a:gdLst/>
              <a:ahLst/>
              <a:cxnLst/>
              <a:rect l="l" t="t" r="r" b="b"/>
              <a:pathLst>
                <a:path w="14733" h="8948" extrusionOk="0">
                  <a:moveTo>
                    <a:pt x="9639" y="1560"/>
                  </a:moveTo>
                  <a:lnTo>
                    <a:pt x="9650" y="1582"/>
                  </a:lnTo>
                  <a:lnTo>
                    <a:pt x="9661" y="1604"/>
                  </a:lnTo>
                  <a:lnTo>
                    <a:pt x="9683" y="1680"/>
                  </a:lnTo>
                  <a:lnTo>
                    <a:pt x="9683" y="1691"/>
                  </a:lnTo>
                  <a:cubicBezTo>
                    <a:pt x="9694" y="1713"/>
                    <a:pt x="9705" y="1735"/>
                    <a:pt x="9716" y="1768"/>
                  </a:cubicBezTo>
                  <a:cubicBezTo>
                    <a:pt x="9760" y="1922"/>
                    <a:pt x="9782" y="2076"/>
                    <a:pt x="9793" y="2229"/>
                  </a:cubicBezTo>
                  <a:lnTo>
                    <a:pt x="9793" y="2328"/>
                  </a:lnTo>
                  <a:lnTo>
                    <a:pt x="9793" y="2603"/>
                  </a:lnTo>
                  <a:lnTo>
                    <a:pt x="7751" y="2603"/>
                  </a:lnTo>
                  <a:cubicBezTo>
                    <a:pt x="7674" y="2592"/>
                    <a:pt x="7608" y="2526"/>
                    <a:pt x="7608" y="2449"/>
                  </a:cubicBezTo>
                  <a:lnTo>
                    <a:pt x="7608" y="1713"/>
                  </a:lnTo>
                  <a:cubicBezTo>
                    <a:pt x="7608" y="1626"/>
                    <a:pt x="7674" y="1560"/>
                    <a:pt x="7762" y="1560"/>
                  </a:cubicBezTo>
                  <a:close/>
                  <a:moveTo>
                    <a:pt x="1362" y="3887"/>
                  </a:moveTo>
                  <a:lnTo>
                    <a:pt x="1362" y="4337"/>
                  </a:lnTo>
                  <a:lnTo>
                    <a:pt x="1055" y="4337"/>
                  </a:lnTo>
                  <a:cubicBezTo>
                    <a:pt x="758" y="4337"/>
                    <a:pt x="758" y="3887"/>
                    <a:pt x="1055" y="3887"/>
                  </a:cubicBezTo>
                  <a:close/>
                  <a:moveTo>
                    <a:pt x="758" y="6543"/>
                  </a:moveTo>
                  <a:cubicBezTo>
                    <a:pt x="747" y="6598"/>
                    <a:pt x="725" y="6664"/>
                    <a:pt x="715" y="6719"/>
                  </a:cubicBezTo>
                  <a:cubicBezTo>
                    <a:pt x="693" y="6818"/>
                    <a:pt x="704" y="6928"/>
                    <a:pt x="725" y="7026"/>
                  </a:cubicBezTo>
                  <a:lnTo>
                    <a:pt x="429" y="7026"/>
                  </a:lnTo>
                  <a:lnTo>
                    <a:pt x="418" y="6543"/>
                  </a:lnTo>
                  <a:close/>
                  <a:moveTo>
                    <a:pt x="3656" y="4765"/>
                  </a:moveTo>
                  <a:cubicBezTo>
                    <a:pt x="4875" y="4765"/>
                    <a:pt x="5918" y="5610"/>
                    <a:pt x="6170" y="6807"/>
                  </a:cubicBezTo>
                  <a:cubicBezTo>
                    <a:pt x="6192" y="6851"/>
                    <a:pt x="6170" y="6917"/>
                    <a:pt x="6137" y="6960"/>
                  </a:cubicBezTo>
                  <a:cubicBezTo>
                    <a:pt x="6104" y="6993"/>
                    <a:pt x="6049" y="7026"/>
                    <a:pt x="6006" y="7026"/>
                  </a:cubicBezTo>
                  <a:lnTo>
                    <a:pt x="5446" y="7026"/>
                  </a:lnTo>
                  <a:cubicBezTo>
                    <a:pt x="5336" y="6159"/>
                    <a:pt x="4600" y="5511"/>
                    <a:pt x="3733" y="5511"/>
                  </a:cubicBezTo>
                  <a:cubicBezTo>
                    <a:pt x="2866" y="5511"/>
                    <a:pt x="2142" y="6159"/>
                    <a:pt x="2032" y="7026"/>
                  </a:cubicBezTo>
                  <a:lnTo>
                    <a:pt x="1318" y="7026"/>
                  </a:lnTo>
                  <a:cubicBezTo>
                    <a:pt x="1263" y="7026"/>
                    <a:pt x="1219" y="7004"/>
                    <a:pt x="1187" y="6960"/>
                  </a:cubicBezTo>
                  <a:lnTo>
                    <a:pt x="1176" y="6960"/>
                  </a:lnTo>
                  <a:cubicBezTo>
                    <a:pt x="1143" y="6917"/>
                    <a:pt x="1132" y="6851"/>
                    <a:pt x="1143" y="6807"/>
                  </a:cubicBezTo>
                  <a:cubicBezTo>
                    <a:pt x="1395" y="5610"/>
                    <a:pt x="2438" y="4765"/>
                    <a:pt x="3656" y="4765"/>
                  </a:cubicBezTo>
                  <a:close/>
                  <a:moveTo>
                    <a:pt x="3730" y="5942"/>
                  </a:moveTo>
                  <a:cubicBezTo>
                    <a:pt x="4387" y="5942"/>
                    <a:pt x="5018" y="6453"/>
                    <a:pt x="5018" y="7224"/>
                  </a:cubicBezTo>
                  <a:cubicBezTo>
                    <a:pt x="5018" y="7937"/>
                    <a:pt x="4447" y="8508"/>
                    <a:pt x="3744" y="8519"/>
                  </a:cubicBezTo>
                  <a:lnTo>
                    <a:pt x="3733" y="8508"/>
                  </a:lnTo>
                  <a:cubicBezTo>
                    <a:pt x="2592" y="8508"/>
                    <a:pt x="2021" y="7125"/>
                    <a:pt x="2833" y="6324"/>
                  </a:cubicBezTo>
                  <a:cubicBezTo>
                    <a:pt x="3093" y="6060"/>
                    <a:pt x="3415" y="5942"/>
                    <a:pt x="3730" y="5942"/>
                  </a:cubicBezTo>
                  <a:close/>
                  <a:moveTo>
                    <a:pt x="11828" y="5942"/>
                  </a:moveTo>
                  <a:cubicBezTo>
                    <a:pt x="12488" y="5942"/>
                    <a:pt x="13119" y="6453"/>
                    <a:pt x="13119" y="7224"/>
                  </a:cubicBezTo>
                  <a:cubicBezTo>
                    <a:pt x="13119" y="7937"/>
                    <a:pt x="12548" y="8508"/>
                    <a:pt x="11835" y="8519"/>
                  </a:cubicBezTo>
                  <a:lnTo>
                    <a:pt x="11835" y="8508"/>
                  </a:lnTo>
                  <a:cubicBezTo>
                    <a:pt x="10693" y="8508"/>
                    <a:pt x="10111" y="7125"/>
                    <a:pt x="10923" y="6324"/>
                  </a:cubicBezTo>
                  <a:cubicBezTo>
                    <a:pt x="11187" y="6060"/>
                    <a:pt x="11511" y="5942"/>
                    <a:pt x="11828" y="5942"/>
                  </a:cubicBezTo>
                  <a:close/>
                  <a:moveTo>
                    <a:pt x="5699" y="0"/>
                  </a:moveTo>
                  <a:cubicBezTo>
                    <a:pt x="5412" y="0"/>
                    <a:pt x="5409" y="431"/>
                    <a:pt x="5690" y="431"/>
                  </a:cubicBezTo>
                  <a:cubicBezTo>
                    <a:pt x="5699" y="431"/>
                    <a:pt x="5710" y="430"/>
                    <a:pt x="5720" y="429"/>
                  </a:cubicBezTo>
                  <a:lnTo>
                    <a:pt x="7916" y="429"/>
                  </a:lnTo>
                  <a:cubicBezTo>
                    <a:pt x="8475" y="429"/>
                    <a:pt x="9013" y="682"/>
                    <a:pt x="9376" y="1121"/>
                  </a:cubicBezTo>
                  <a:lnTo>
                    <a:pt x="7762" y="1121"/>
                  </a:lnTo>
                  <a:cubicBezTo>
                    <a:pt x="7433" y="1121"/>
                    <a:pt x="7169" y="1384"/>
                    <a:pt x="7169" y="1713"/>
                  </a:cubicBezTo>
                  <a:lnTo>
                    <a:pt x="7169" y="2438"/>
                  </a:lnTo>
                  <a:cubicBezTo>
                    <a:pt x="7169" y="2767"/>
                    <a:pt x="7433" y="3031"/>
                    <a:pt x="7762" y="3031"/>
                  </a:cubicBezTo>
                  <a:lnTo>
                    <a:pt x="9837" y="3031"/>
                  </a:lnTo>
                  <a:cubicBezTo>
                    <a:pt x="9903" y="3239"/>
                    <a:pt x="10100" y="3382"/>
                    <a:pt x="10331" y="3382"/>
                  </a:cubicBezTo>
                  <a:lnTo>
                    <a:pt x="10671" y="3382"/>
                  </a:lnTo>
                  <a:cubicBezTo>
                    <a:pt x="11626" y="3382"/>
                    <a:pt x="12526" y="3854"/>
                    <a:pt x="13086" y="4633"/>
                  </a:cubicBezTo>
                  <a:cubicBezTo>
                    <a:pt x="12671" y="4429"/>
                    <a:pt x="12219" y="4326"/>
                    <a:pt x="11765" y="4326"/>
                  </a:cubicBezTo>
                  <a:cubicBezTo>
                    <a:pt x="11392" y="4326"/>
                    <a:pt x="11017" y="4396"/>
                    <a:pt x="10660" y="4535"/>
                  </a:cubicBezTo>
                  <a:cubicBezTo>
                    <a:pt x="10415" y="4623"/>
                    <a:pt x="10520" y="4956"/>
                    <a:pt x="10733" y="4956"/>
                  </a:cubicBezTo>
                  <a:cubicBezTo>
                    <a:pt x="10758" y="4956"/>
                    <a:pt x="10785" y="4951"/>
                    <a:pt x="10814" y="4941"/>
                  </a:cubicBezTo>
                  <a:cubicBezTo>
                    <a:pt x="11129" y="4816"/>
                    <a:pt x="11450" y="4757"/>
                    <a:pt x="11765" y="4757"/>
                  </a:cubicBezTo>
                  <a:cubicBezTo>
                    <a:pt x="12943" y="4757"/>
                    <a:pt x="14023" y="5577"/>
                    <a:pt x="14282" y="6807"/>
                  </a:cubicBezTo>
                  <a:cubicBezTo>
                    <a:pt x="14293" y="6862"/>
                    <a:pt x="14282" y="6917"/>
                    <a:pt x="14250" y="6960"/>
                  </a:cubicBezTo>
                  <a:cubicBezTo>
                    <a:pt x="14217" y="7004"/>
                    <a:pt x="14162" y="7026"/>
                    <a:pt x="14107" y="7026"/>
                  </a:cubicBezTo>
                  <a:lnTo>
                    <a:pt x="13547" y="7026"/>
                  </a:lnTo>
                  <a:cubicBezTo>
                    <a:pt x="13437" y="6170"/>
                    <a:pt x="12713" y="5522"/>
                    <a:pt x="11845" y="5522"/>
                  </a:cubicBezTo>
                  <a:cubicBezTo>
                    <a:pt x="10978" y="5522"/>
                    <a:pt x="10243" y="6170"/>
                    <a:pt x="10144" y="7026"/>
                  </a:cubicBezTo>
                  <a:lnTo>
                    <a:pt x="9420" y="7026"/>
                  </a:lnTo>
                  <a:cubicBezTo>
                    <a:pt x="9376" y="7026"/>
                    <a:pt x="9321" y="7004"/>
                    <a:pt x="9288" y="6960"/>
                  </a:cubicBezTo>
                  <a:cubicBezTo>
                    <a:pt x="9255" y="6917"/>
                    <a:pt x="9233" y="6862"/>
                    <a:pt x="9255" y="6807"/>
                  </a:cubicBezTo>
                  <a:cubicBezTo>
                    <a:pt x="9365" y="6247"/>
                    <a:pt x="9672" y="5742"/>
                    <a:pt x="10111" y="5369"/>
                  </a:cubicBezTo>
                  <a:cubicBezTo>
                    <a:pt x="10281" y="5261"/>
                    <a:pt x="10101" y="4993"/>
                    <a:pt x="9939" y="4993"/>
                  </a:cubicBezTo>
                  <a:cubicBezTo>
                    <a:pt x="9903" y="4993"/>
                    <a:pt x="9867" y="5007"/>
                    <a:pt x="9837" y="5039"/>
                  </a:cubicBezTo>
                  <a:cubicBezTo>
                    <a:pt x="9321" y="5468"/>
                    <a:pt x="8969" y="6060"/>
                    <a:pt x="8827" y="6719"/>
                  </a:cubicBezTo>
                  <a:cubicBezTo>
                    <a:pt x="8805" y="6818"/>
                    <a:pt x="8816" y="6928"/>
                    <a:pt x="8849" y="7026"/>
                  </a:cubicBezTo>
                  <a:lnTo>
                    <a:pt x="7971" y="7026"/>
                  </a:lnTo>
                  <a:lnTo>
                    <a:pt x="7971" y="4106"/>
                  </a:lnTo>
                  <a:cubicBezTo>
                    <a:pt x="7971" y="3964"/>
                    <a:pt x="7861" y="3892"/>
                    <a:pt x="7751" y="3892"/>
                  </a:cubicBezTo>
                  <a:cubicBezTo>
                    <a:pt x="7641" y="3892"/>
                    <a:pt x="7531" y="3964"/>
                    <a:pt x="7531" y="4106"/>
                  </a:cubicBezTo>
                  <a:lnTo>
                    <a:pt x="7531" y="7026"/>
                  </a:lnTo>
                  <a:lnTo>
                    <a:pt x="6598" y="7026"/>
                  </a:lnTo>
                  <a:cubicBezTo>
                    <a:pt x="6631" y="6928"/>
                    <a:pt x="6642" y="6818"/>
                    <a:pt x="6620" y="6719"/>
                  </a:cubicBezTo>
                  <a:cubicBezTo>
                    <a:pt x="6300" y="5239"/>
                    <a:pt x="5008" y="4333"/>
                    <a:pt x="3665" y="4333"/>
                  </a:cubicBezTo>
                  <a:cubicBezTo>
                    <a:pt x="3026" y="4333"/>
                    <a:pt x="2375" y="4539"/>
                    <a:pt x="1812" y="4985"/>
                  </a:cubicBezTo>
                  <a:lnTo>
                    <a:pt x="1812" y="2723"/>
                  </a:lnTo>
                  <a:cubicBezTo>
                    <a:pt x="1812" y="1461"/>
                    <a:pt x="2833" y="440"/>
                    <a:pt x="4096" y="440"/>
                  </a:cubicBezTo>
                  <a:lnTo>
                    <a:pt x="4864" y="440"/>
                  </a:lnTo>
                  <a:cubicBezTo>
                    <a:pt x="5127" y="418"/>
                    <a:pt x="5127" y="23"/>
                    <a:pt x="4864" y="1"/>
                  </a:cubicBezTo>
                  <a:lnTo>
                    <a:pt x="4096" y="1"/>
                  </a:lnTo>
                  <a:cubicBezTo>
                    <a:pt x="2592" y="12"/>
                    <a:pt x="1384" y="1219"/>
                    <a:pt x="1384" y="2723"/>
                  </a:cubicBezTo>
                  <a:lnTo>
                    <a:pt x="1384" y="3459"/>
                  </a:lnTo>
                  <a:lnTo>
                    <a:pt x="1066" y="3459"/>
                  </a:lnTo>
                  <a:cubicBezTo>
                    <a:pt x="1053" y="3458"/>
                    <a:pt x="1040" y="3458"/>
                    <a:pt x="1027" y="3458"/>
                  </a:cubicBezTo>
                  <a:cubicBezTo>
                    <a:pt x="671" y="3458"/>
                    <a:pt x="385" y="3746"/>
                    <a:pt x="385" y="4106"/>
                  </a:cubicBezTo>
                  <a:cubicBezTo>
                    <a:pt x="385" y="4477"/>
                    <a:pt x="671" y="4766"/>
                    <a:pt x="1027" y="4766"/>
                  </a:cubicBezTo>
                  <a:cubicBezTo>
                    <a:pt x="1040" y="4766"/>
                    <a:pt x="1053" y="4766"/>
                    <a:pt x="1066" y="4765"/>
                  </a:cubicBezTo>
                  <a:lnTo>
                    <a:pt x="1384" y="4765"/>
                  </a:lnTo>
                  <a:lnTo>
                    <a:pt x="1384" y="5402"/>
                  </a:lnTo>
                  <a:cubicBezTo>
                    <a:pt x="1198" y="5610"/>
                    <a:pt x="1044" y="5852"/>
                    <a:pt x="934" y="6115"/>
                  </a:cubicBezTo>
                  <a:lnTo>
                    <a:pt x="374" y="6115"/>
                  </a:lnTo>
                  <a:cubicBezTo>
                    <a:pt x="166" y="6115"/>
                    <a:pt x="1" y="6280"/>
                    <a:pt x="1" y="6488"/>
                  </a:cubicBezTo>
                  <a:lnTo>
                    <a:pt x="1" y="7092"/>
                  </a:lnTo>
                  <a:cubicBezTo>
                    <a:pt x="1" y="7290"/>
                    <a:pt x="166" y="7465"/>
                    <a:pt x="374" y="7465"/>
                  </a:cubicBezTo>
                  <a:lnTo>
                    <a:pt x="2054" y="7465"/>
                  </a:lnTo>
                  <a:cubicBezTo>
                    <a:pt x="2164" y="8311"/>
                    <a:pt x="2888" y="8947"/>
                    <a:pt x="3744" y="8947"/>
                  </a:cubicBezTo>
                  <a:cubicBezTo>
                    <a:pt x="4611" y="8947"/>
                    <a:pt x="5336" y="8311"/>
                    <a:pt x="5446" y="7465"/>
                  </a:cubicBezTo>
                  <a:lnTo>
                    <a:pt x="10144" y="7465"/>
                  </a:lnTo>
                  <a:cubicBezTo>
                    <a:pt x="10254" y="8311"/>
                    <a:pt x="10989" y="8947"/>
                    <a:pt x="11845" y="8947"/>
                  </a:cubicBezTo>
                  <a:cubicBezTo>
                    <a:pt x="12702" y="8947"/>
                    <a:pt x="13426" y="8311"/>
                    <a:pt x="13547" y="7465"/>
                  </a:cubicBezTo>
                  <a:lnTo>
                    <a:pt x="14107" y="7465"/>
                  </a:lnTo>
                  <a:cubicBezTo>
                    <a:pt x="14293" y="7465"/>
                    <a:pt x="14469" y="7378"/>
                    <a:pt x="14579" y="7235"/>
                  </a:cubicBezTo>
                  <a:cubicBezTo>
                    <a:pt x="14700" y="7092"/>
                    <a:pt x="14733" y="6895"/>
                    <a:pt x="14700" y="6719"/>
                  </a:cubicBezTo>
                  <a:cubicBezTo>
                    <a:pt x="14568" y="6126"/>
                    <a:pt x="14271" y="5588"/>
                    <a:pt x="13832" y="5171"/>
                  </a:cubicBezTo>
                  <a:cubicBezTo>
                    <a:pt x="13832" y="5160"/>
                    <a:pt x="13832" y="5149"/>
                    <a:pt x="13821" y="5127"/>
                  </a:cubicBezTo>
                  <a:cubicBezTo>
                    <a:pt x="13316" y="3821"/>
                    <a:pt x="12065" y="2965"/>
                    <a:pt x="10671" y="2965"/>
                  </a:cubicBezTo>
                  <a:lnTo>
                    <a:pt x="10331" y="2965"/>
                  </a:lnTo>
                  <a:cubicBezTo>
                    <a:pt x="10276" y="2965"/>
                    <a:pt x="10232" y="2921"/>
                    <a:pt x="10232" y="2877"/>
                  </a:cubicBezTo>
                  <a:lnTo>
                    <a:pt x="10232" y="2328"/>
                  </a:lnTo>
                  <a:cubicBezTo>
                    <a:pt x="10232" y="1044"/>
                    <a:pt x="9189" y="1"/>
                    <a:pt x="7916" y="1"/>
                  </a:cubicBezTo>
                  <a:lnTo>
                    <a:pt x="5720" y="1"/>
                  </a:lnTo>
                  <a:cubicBezTo>
                    <a:pt x="5713" y="0"/>
                    <a:pt x="5706" y="0"/>
                    <a:pt x="5699"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8" name="Google Shape;2168;p71"/>
            <p:cNvSpPr/>
            <p:nvPr/>
          </p:nvSpPr>
          <p:spPr>
            <a:xfrm>
              <a:off x="6880922" y="2528355"/>
              <a:ext cx="40512" cy="34478"/>
            </a:xfrm>
            <a:custGeom>
              <a:avLst/>
              <a:gdLst/>
              <a:ahLst/>
              <a:cxnLst/>
              <a:rect l="l" t="t" r="r" b="b"/>
              <a:pathLst>
                <a:path w="1571" h="1337" extrusionOk="0">
                  <a:moveTo>
                    <a:pt x="898" y="428"/>
                  </a:moveTo>
                  <a:cubicBezTo>
                    <a:pt x="1021" y="428"/>
                    <a:pt x="1142" y="521"/>
                    <a:pt x="1142" y="670"/>
                  </a:cubicBezTo>
                  <a:cubicBezTo>
                    <a:pt x="1142" y="802"/>
                    <a:pt x="1032" y="911"/>
                    <a:pt x="901" y="911"/>
                  </a:cubicBezTo>
                  <a:cubicBezTo>
                    <a:pt x="692" y="911"/>
                    <a:pt x="582" y="648"/>
                    <a:pt x="736" y="494"/>
                  </a:cubicBezTo>
                  <a:cubicBezTo>
                    <a:pt x="782" y="448"/>
                    <a:pt x="840" y="428"/>
                    <a:pt x="898" y="428"/>
                  </a:cubicBezTo>
                  <a:close/>
                  <a:moveTo>
                    <a:pt x="901" y="0"/>
                  </a:moveTo>
                  <a:cubicBezTo>
                    <a:pt x="308" y="0"/>
                    <a:pt x="0" y="714"/>
                    <a:pt x="428" y="1142"/>
                  </a:cubicBezTo>
                  <a:cubicBezTo>
                    <a:pt x="563" y="1277"/>
                    <a:pt x="730" y="1337"/>
                    <a:pt x="894" y="1337"/>
                  </a:cubicBezTo>
                  <a:cubicBezTo>
                    <a:pt x="1238" y="1337"/>
                    <a:pt x="1570" y="1071"/>
                    <a:pt x="1570" y="670"/>
                  </a:cubicBezTo>
                  <a:cubicBezTo>
                    <a:pt x="1570" y="297"/>
                    <a:pt x="1274" y="0"/>
                    <a:pt x="901"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9" name="Google Shape;2169;p71"/>
            <p:cNvSpPr/>
            <p:nvPr/>
          </p:nvSpPr>
          <p:spPr>
            <a:xfrm>
              <a:off x="6672302" y="2528355"/>
              <a:ext cx="40486" cy="34478"/>
            </a:xfrm>
            <a:custGeom>
              <a:avLst/>
              <a:gdLst/>
              <a:ahLst/>
              <a:cxnLst/>
              <a:rect l="l" t="t" r="r" b="b"/>
              <a:pathLst>
                <a:path w="1570" h="1337" extrusionOk="0">
                  <a:moveTo>
                    <a:pt x="894" y="428"/>
                  </a:moveTo>
                  <a:cubicBezTo>
                    <a:pt x="1020" y="428"/>
                    <a:pt x="1142" y="521"/>
                    <a:pt x="1142" y="670"/>
                  </a:cubicBezTo>
                  <a:cubicBezTo>
                    <a:pt x="1142" y="802"/>
                    <a:pt x="1032" y="911"/>
                    <a:pt x="900" y="911"/>
                  </a:cubicBezTo>
                  <a:cubicBezTo>
                    <a:pt x="681" y="900"/>
                    <a:pt x="582" y="648"/>
                    <a:pt x="725" y="494"/>
                  </a:cubicBezTo>
                  <a:cubicBezTo>
                    <a:pt x="774" y="448"/>
                    <a:pt x="835" y="428"/>
                    <a:pt x="894" y="428"/>
                  </a:cubicBezTo>
                  <a:close/>
                  <a:moveTo>
                    <a:pt x="900" y="0"/>
                  </a:moveTo>
                  <a:cubicBezTo>
                    <a:pt x="296" y="0"/>
                    <a:pt x="0" y="714"/>
                    <a:pt x="428" y="1142"/>
                  </a:cubicBezTo>
                  <a:cubicBezTo>
                    <a:pt x="563" y="1277"/>
                    <a:pt x="730" y="1337"/>
                    <a:pt x="893" y="1337"/>
                  </a:cubicBezTo>
                  <a:cubicBezTo>
                    <a:pt x="1238" y="1337"/>
                    <a:pt x="1570" y="1071"/>
                    <a:pt x="1570" y="670"/>
                  </a:cubicBezTo>
                  <a:cubicBezTo>
                    <a:pt x="1570" y="297"/>
                    <a:pt x="1262" y="0"/>
                    <a:pt x="90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0" name="Google Shape;2170;p71"/>
            <p:cNvSpPr/>
            <p:nvPr/>
          </p:nvSpPr>
          <p:spPr>
            <a:xfrm>
              <a:off x="6750979" y="2459528"/>
              <a:ext cx="29011" cy="11114"/>
            </a:xfrm>
            <a:custGeom>
              <a:avLst/>
              <a:gdLst/>
              <a:ahLst/>
              <a:cxnLst/>
              <a:rect l="l" t="t" r="r" b="b"/>
              <a:pathLst>
                <a:path w="1125" h="431" extrusionOk="0">
                  <a:moveTo>
                    <a:pt x="854" y="0"/>
                  </a:moveTo>
                  <a:cubicBezTo>
                    <a:pt x="844" y="0"/>
                    <a:pt x="834" y="1"/>
                    <a:pt x="824" y="2"/>
                  </a:cubicBezTo>
                  <a:lnTo>
                    <a:pt x="209" y="2"/>
                  </a:lnTo>
                  <a:cubicBezTo>
                    <a:pt x="89" y="2"/>
                    <a:pt x="1" y="101"/>
                    <a:pt x="1" y="210"/>
                  </a:cubicBezTo>
                  <a:cubicBezTo>
                    <a:pt x="1" y="331"/>
                    <a:pt x="89" y="430"/>
                    <a:pt x="209" y="430"/>
                  </a:cubicBezTo>
                  <a:lnTo>
                    <a:pt x="824" y="430"/>
                  </a:lnTo>
                  <a:cubicBezTo>
                    <a:pt x="831" y="430"/>
                    <a:pt x="838" y="431"/>
                    <a:pt x="844" y="431"/>
                  </a:cubicBezTo>
                  <a:cubicBezTo>
                    <a:pt x="1122" y="431"/>
                    <a:pt x="1125" y="0"/>
                    <a:pt x="854"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1" name="Google Shape;2171;p71"/>
            <p:cNvSpPr/>
            <p:nvPr/>
          </p:nvSpPr>
          <p:spPr>
            <a:xfrm>
              <a:off x="6693525" y="2388226"/>
              <a:ext cx="70219" cy="49280"/>
            </a:xfrm>
            <a:custGeom>
              <a:avLst/>
              <a:gdLst/>
              <a:ahLst/>
              <a:cxnLst/>
              <a:rect l="l" t="t" r="r" b="b"/>
              <a:pathLst>
                <a:path w="2723" h="1911" extrusionOk="0">
                  <a:moveTo>
                    <a:pt x="2130" y="429"/>
                  </a:moveTo>
                  <a:cubicBezTo>
                    <a:pt x="2218" y="429"/>
                    <a:pt x="2295" y="506"/>
                    <a:pt x="2295" y="593"/>
                  </a:cubicBezTo>
                  <a:lnTo>
                    <a:pt x="2295" y="1318"/>
                  </a:lnTo>
                  <a:cubicBezTo>
                    <a:pt x="2295" y="1406"/>
                    <a:pt x="2218" y="1483"/>
                    <a:pt x="2130" y="1483"/>
                  </a:cubicBezTo>
                  <a:lnTo>
                    <a:pt x="593" y="1483"/>
                  </a:lnTo>
                  <a:cubicBezTo>
                    <a:pt x="505" y="1483"/>
                    <a:pt x="429" y="1406"/>
                    <a:pt x="429" y="1318"/>
                  </a:cubicBezTo>
                  <a:lnTo>
                    <a:pt x="429" y="593"/>
                  </a:lnTo>
                  <a:cubicBezTo>
                    <a:pt x="429" y="506"/>
                    <a:pt x="505" y="429"/>
                    <a:pt x="593" y="429"/>
                  </a:cubicBezTo>
                  <a:close/>
                  <a:moveTo>
                    <a:pt x="593" y="1"/>
                  </a:moveTo>
                  <a:cubicBezTo>
                    <a:pt x="264" y="1"/>
                    <a:pt x="0" y="264"/>
                    <a:pt x="0" y="593"/>
                  </a:cubicBezTo>
                  <a:lnTo>
                    <a:pt x="0" y="1318"/>
                  </a:lnTo>
                  <a:cubicBezTo>
                    <a:pt x="0" y="1647"/>
                    <a:pt x="264" y="1911"/>
                    <a:pt x="593" y="1911"/>
                  </a:cubicBezTo>
                  <a:lnTo>
                    <a:pt x="2130" y="1911"/>
                  </a:lnTo>
                  <a:cubicBezTo>
                    <a:pt x="2459" y="1911"/>
                    <a:pt x="2723" y="1647"/>
                    <a:pt x="2723" y="1318"/>
                  </a:cubicBezTo>
                  <a:lnTo>
                    <a:pt x="2723" y="593"/>
                  </a:lnTo>
                  <a:cubicBezTo>
                    <a:pt x="2723" y="264"/>
                    <a:pt x="2459" y="1"/>
                    <a:pt x="213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72" name="Google Shape;2172;p71"/>
          <p:cNvGrpSpPr/>
          <p:nvPr/>
        </p:nvGrpSpPr>
        <p:grpSpPr>
          <a:xfrm>
            <a:off x="6049817" y="3484865"/>
            <a:ext cx="214294" cy="380469"/>
            <a:chOff x="6049817" y="3484865"/>
            <a:chExt cx="214294" cy="380469"/>
          </a:xfrm>
        </p:grpSpPr>
        <p:sp>
          <p:nvSpPr>
            <p:cNvPr id="2173" name="Google Shape;2173;p71"/>
            <p:cNvSpPr/>
            <p:nvPr/>
          </p:nvSpPr>
          <p:spPr>
            <a:xfrm>
              <a:off x="6049817" y="3484865"/>
              <a:ext cx="81540" cy="380340"/>
            </a:xfrm>
            <a:custGeom>
              <a:avLst/>
              <a:gdLst/>
              <a:ahLst/>
              <a:cxnLst/>
              <a:rect l="l" t="t" r="r" b="b"/>
              <a:pathLst>
                <a:path w="3162" h="14749" extrusionOk="0">
                  <a:moveTo>
                    <a:pt x="1800" y="813"/>
                  </a:moveTo>
                  <a:cubicBezTo>
                    <a:pt x="1888" y="922"/>
                    <a:pt x="1987" y="1054"/>
                    <a:pt x="2086" y="1186"/>
                  </a:cubicBezTo>
                  <a:cubicBezTo>
                    <a:pt x="2635" y="1943"/>
                    <a:pt x="2722" y="2305"/>
                    <a:pt x="2722" y="2459"/>
                  </a:cubicBezTo>
                  <a:lnTo>
                    <a:pt x="2722" y="3678"/>
                  </a:lnTo>
                  <a:lnTo>
                    <a:pt x="439" y="2503"/>
                  </a:lnTo>
                  <a:lnTo>
                    <a:pt x="439" y="2459"/>
                  </a:lnTo>
                  <a:cubicBezTo>
                    <a:pt x="439" y="2305"/>
                    <a:pt x="516" y="1943"/>
                    <a:pt x="1076" y="1186"/>
                  </a:cubicBezTo>
                  <a:cubicBezTo>
                    <a:pt x="1175" y="1054"/>
                    <a:pt x="1273" y="922"/>
                    <a:pt x="1361" y="813"/>
                  </a:cubicBezTo>
                  <a:lnTo>
                    <a:pt x="1361" y="1801"/>
                  </a:lnTo>
                  <a:cubicBezTo>
                    <a:pt x="1361" y="1943"/>
                    <a:pt x="1471" y="2015"/>
                    <a:pt x="1581" y="2015"/>
                  </a:cubicBezTo>
                  <a:cubicBezTo>
                    <a:pt x="1691" y="2015"/>
                    <a:pt x="1800" y="1943"/>
                    <a:pt x="1800" y="1801"/>
                  </a:cubicBezTo>
                  <a:lnTo>
                    <a:pt x="1800" y="813"/>
                  </a:lnTo>
                  <a:close/>
                  <a:moveTo>
                    <a:pt x="439" y="2986"/>
                  </a:moveTo>
                  <a:lnTo>
                    <a:pt x="2722" y="4172"/>
                  </a:lnTo>
                  <a:lnTo>
                    <a:pt x="2722" y="4567"/>
                  </a:lnTo>
                  <a:lnTo>
                    <a:pt x="439" y="3392"/>
                  </a:lnTo>
                  <a:lnTo>
                    <a:pt x="439" y="2986"/>
                  </a:lnTo>
                  <a:close/>
                  <a:moveTo>
                    <a:pt x="428" y="3886"/>
                  </a:moveTo>
                  <a:lnTo>
                    <a:pt x="2722" y="5061"/>
                  </a:lnTo>
                  <a:lnTo>
                    <a:pt x="2722" y="6817"/>
                  </a:lnTo>
                  <a:lnTo>
                    <a:pt x="1581" y="7553"/>
                  </a:lnTo>
                  <a:lnTo>
                    <a:pt x="428" y="6817"/>
                  </a:lnTo>
                  <a:lnTo>
                    <a:pt x="428" y="6191"/>
                  </a:lnTo>
                  <a:lnTo>
                    <a:pt x="944" y="5763"/>
                  </a:lnTo>
                  <a:cubicBezTo>
                    <a:pt x="1043" y="5686"/>
                    <a:pt x="1043" y="5533"/>
                    <a:pt x="944" y="5445"/>
                  </a:cubicBezTo>
                  <a:lnTo>
                    <a:pt x="428" y="4951"/>
                  </a:lnTo>
                  <a:lnTo>
                    <a:pt x="428" y="3886"/>
                  </a:lnTo>
                  <a:close/>
                  <a:moveTo>
                    <a:pt x="1576" y="9431"/>
                  </a:moveTo>
                  <a:cubicBezTo>
                    <a:pt x="1673" y="9431"/>
                    <a:pt x="1773" y="9468"/>
                    <a:pt x="1855" y="9550"/>
                  </a:cubicBezTo>
                  <a:cubicBezTo>
                    <a:pt x="2097" y="9792"/>
                    <a:pt x="1921" y="10209"/>
                    <a:pt x="1581" y="10209"/>
                  </a:cubicBezTo>
                  <a:cubicBezTo>
                    <a:pt x="1361" y="10209"/>
                    <a:pt x="1186" y="10033"/>
                    <a:pt x="1186" y="9825"/>
                  </a:cubicBezTo>
                  <a:cubicBezTo>
                    <a:pt x="1186" y="9588"/>
                    <a:pt x="1375" y="9431"/>
                    <a:pt x="1576" y="9431"/>
                  </a:cubicBezTo>
                  <a:close/>
                  <a:moveTo>
                    <a:pt x="1581" y="0"/>
                  </a:moveTo>
                  <a:cubicBezTo>
                    <a:pt x="1515" y="0"/>
                    <a:pt x="1460" y="22"/>
                    <a:pt x="1416" y="77"/>
                  </a:cubicBezTo>
                  <a:cubicBezTo>
                    <a:pt x="1273" y="231"/>
                    <a:pt x="0" y="1647"/>
                    <a:pt x="0" y="2459"/>
                  </a:cubicBezTo>
                  <a:lnTo>
                    <a:pt x="0" y="5050"/>
                  </a:lnTo>
                  <a:cubicBezTo>
                    <a:pt x="0" y="5105"/>
                    <a:pt x="22" y="5160"/>
                    <a:pt x="66" y="5203"/>
                  </a:cubicBezTo>
                  <a:lnTo>
                    <a:pt x="483" y="5588"/>
                  </a:lnTo>
                  <a:lnTo>
                    <a:pt x="88" y="5917"/>
                  </a:lnTo>
                  <a:cubicBezTo>
                    <a:pt x="33" y="5961"/>
                    <a:pt x="0" y="6027"/>
                    <a:pt x="0" y="6093"/>
                  </a:cubicBezTo>
                  <a:lnTo>
                    <a:pt x="0" y="8321"/>
                  </a:lnTo>
                  <a:cubicBezTo>
                    <a:pt x="0" y="8469"/>
                    <a:pt x="110" y="8543"/>
                    <a:pt x="220" y="8543"/>
                  </a:cubicBezTo>
                  <a:cubicBezTo>
                    <a:pt x="329" y="8543"/>
                    <a:pt x="439" y="8469"/>
                    <a:pt x="439" y="8321"/>
                  </a:cubicBezTo>
                  <a:lnTo>
                    <a:pt x="439" y="7333"/>
                  </a:lnTo>
                  <a:lnTo>
                    <a:pt x="1460" y="7992"/>
                  </a:lnTo>
                  <a:cubicBezTo>
                    <a:pt x="1498" y="8014"/>
                    <a:pt x="1540" y="8025"/>
                    <a:pt x="1581" y="8025"/>
                  </a:cubicBezTo>
                  <a:cubicBezTo>
                    <a:pt x="1622" y="8025"/>
                    <a:pt x="1663" y="8014"/>
                    <a:pt x="1702" y="7992"/>
                  </a:cubicBezTo>
                  <a:lnTo>
                    <a:pt x="2722" y="7333"/>
                  </a:lnTo>
                  <a:lnTo>
                    <a:pt x="2722" y="10066"/>
                  </a:lnTo>
                  <a:cubicBezTo>
                    <a:pt x="2722" y="10615"/>
                    <a:pt x="2338" y="11087"/>
                    <a:pt x="1800" y="11186"/>
                  </a:cubicBezTo>
                  <a:lnTo>
                    <a:pt x="1800" y="10615"/>
                  </a:lnTo>
                  <a:cubicBezTo>
                    <a:pt x="2722" y="10363"/>
                    <a:pt x="2536" y="9002"/>
                    <a:pt x="1581" y="9002"/>
                  </a:cubicBezTo>
                  <a:cubicBezTo>
                    <a:pt x="626" y="9002"/>
                    <a:pt x="439" y="10363"/>
                    <a:pt x="1361" y="10615"/>
                  </a:cubicBezTo>
                  <a:lnTo>
                    <a:pt x="1361" y="11186"/>
                  </a:lnTo>
                  <a:cubicBezTo>
                    <a:pt x="823" y="11087"/>
                    <a:pt x="439" y="10615"/>
                    <a:pt x="439" y="10066"/>
                  </a:cubicBezTo>
                  <a:lnTo>
                    <a:pt x="439" y="9199"/>
                  </a:lnTo>
                  <a:cubicBezTo>
                    <a:pt x="439" y="9051"/>
                    <a:pt x="329" y="8977"/>
                    <a:pt x="220" y="8977"/>
                  </a:cubicBezTo>
                  <a:cubicBezTo>
                    <a:pt x="110" y="8977"/>
                    <a:pt x="0" y="9051"/>
                    <a:pt x="0" y="9199"/>
                  </a:cubicBezTo>
                  <a:lnTo>
                    <a:pt x="0" y="10066"/>
                  </a:lnTo>
                  <a:cubicBezTo>
                    <a:pt x="0" y="10857"/>
                    <a:pt x="582" y="11526"/>
                    <a:pt x="1361" y="11625"/>
                  </a:cubicBezTo>
                  <a:lnTo>
                    <a:pt x="1361" y="12075"/>
                  </a:lnTo>
                  <a:lnTo>
                    <a:pt x="801" y="12075"/>
                  </a:lnTo>
                  <a:cubicBezTo>
                    <a:pt x="505" y="12075"/>
                    <a:pt x="505" y="12503"/>
                    <a:pt x="801" y="12503"/>
                  </a:cubicBezTo>
                  <a:lnTo>
                    <a:pt x="1361" y="12503"/>
                  </a:lnTo>
                  <a:lnTo>
                    <a:pt x="1361" y="12931"/>
                  </a:lnTo>
                  <a:lnTo>
                    <a:pt x="1120" y="12931"/>
                  </a:lnTo>
                  <a:cubicBezTo>
                    <a:pt x="834" y="12931"/>
                    <a:pt x="834" y="13371"/>
                    <a:pt x="1120" y="13371"/>
                  </a:cubicBezTo>
                  <a:lnTo>
                    <a:pt x="1361" y="13371"/>
                  </a:lnTo>
                  <a:lnTo>
                    <a:pt x="1361" y="14534"/>
                  </a:lnTo>
                  <a:cubicBezTo>
                    <a:pt x="1361" y="14677"/>
                    <a:pt x="1471" y="14748"/>
                    <a:pt x="1581" y="14748"/>
                  </a:cubicBezTo>
                  <a:cubicBezTo>
                    <a:pt x="1691" y="14748"/>
                    <a:pt x="1800" y="14677"/>
                    <a:pt x="1800" y="14534"/>
                  </a:cubicBezTo>
                  <a:lnTo>
                    <a:pt x="1800" y="13371"/>
                  </a:lnTo>
                  <a:lnTo>
                    <a:pt x="2042" y="13371"/>
                  </a:lnTo>
                  <a:cubicBezTo>
                    <a:pt x="2327" y="13371"/>
                    <a:pt x="2327" y="12931"/>
                    <a:pt x="2042" y="12931"/>
                  </a:cubicBezTo>
                  <a:lnTo>
                    <a:pt x="1800" y="12931"/>
                  </a:lnTo>
                  <a:lnTo>
                    <a:pt x="1800" y="12503"/>
                  </a:lnTo>
                  <a:lnTo>
                    <a:pt x="2360" y="12503"/>
                  </a:lnTo>
                  <a:cubicBezTo>
                    <a:pt x="2657" y="12503"/>
                    <a:pt x="2657" y="12064"/>
                    <a:pt x="2360" y="12064"/>
                  </a:cubicBezTo>
                  <a:lnTo>
                    <a:pt x="1800" y="12064"/>
                  </a:lnTo>
                  <a:lnTo>
                    <a:pt x="1800" y="11625"/>
                  </a:lnTo>
                  <a:cubicBezTo>
                    <a:pt x="2580" y="11515"/>
                    <a:pt x="3161" y="10846"/>
                    <a:pt x="3161" y="10066"/>
                  </a:cubicBezTo>
                  <a:lnTo>
                    <a:pt x="3161" y="2459"/>
                  </a:lnTo>
                  <a:cubicBezTo>
                    <a:pt x="3161" y="1647"/>
                    <a:pt x="1888" y="231"/>
                    <a:pt x="1745" y="77"/>
                  </a:cubicBezTo>
                  <a:cubicBezTo>
                    <a:pt x="1702" y="22"/>
                    <a:pt x="1636" y="0"/>
                    <a:pt x="1581"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4" name="Google Shape;2174;p71"/>
            <p:cNvSpPr/>
            <p:nvPr/>
          </p:nvSpPr>
          <p:spPr>
            <a:xfrm>
              <a:off x="6182571" y="3484994"/>
              <a:ext cx="81540" cy="380340"/>
            </a:xfrm>
            <a:custGeom>
              <a:avLst/>
              <a:gdLst/>
              <a:ahLst/>
              <a:cxnLst/>
              <a:rect l="l" t="t" r="r" b="b"/>
              <a:pathLst>
                <a:path w="3162" h="14749" extrusionOk="0">
                  <a:moveTo>
                    <a:pt x="1581" y="4540"/>
                  </a:moveTo>
                  <a:cubicBezTo>
                    <a:pt x="1932" y="4540"/>
                    <a:pt x="2108" y="4957"/>
                    <a:pt x="1856" y="5209"/>
                  </a:cubicBezTo>
                  <a:cubicBezTo>
                    <a:pt x="1778" y="5287"/>
                    <a:pt x="1683" y="5321"/>
                    <a:pt x="1589" y="5321"/>
                  </a:cubicBezTo>
                  <a:cubicBezTo>
                    <a:pt x="1389" y="5321"/>
                    <a:pt x="1197" y="5166"/>
                    <a:pt x="1197" y="4935"/>
                  </a:cubicBezTo>
                  <a:cubicBezTo>
                    <a:pt x="1197" y="4715"/>
                    <a:pt x="1373" y="4540"/>
                    <a:pt x="1581" y="4540"/>
                  </a:cubicBezTo>
                  <a:close/>
                  <a:moveTo>
                    <a:pt x="1362" y="3552"/>
                  </a:moveTo>
                  <a:lnTo>
                    <a:pt x="1362" y="4134"/>
                  </a:lnTo>
                  <a:cubicBezTo>
                    <a:pt x="439" y="4386"/>
                    <a:pt x="626" y="5747"/>
                    <a:pt x="1581" y="5747"/>
                  </a:cubicBezTo>
                  <a:cubicBezTo>
                    <a:pt x="2547" y="5747"/>
                    <a:pt x="2734" y="4386"/>
                    <a:pt x="1801" y="4134"/>
                  </a:cubicBezTo>
                  <a:lnTo>
                    <a:pt x="1801" y="3563"/>
                  </a:lnTo>
                  <a:cubicBezTo>
                    <a:pt x="2339" y="3662"/>
                    <a:pt x="2723" y="4134"/>
                    <a:pt x="2723" y="4683"/>
                  </a:cubicBezTo>
                  <a:lnTo>
                    <a:pt x="2723" y="7427"/>
                  </a:lnTo>
                  <a:lnTo>
                    <a:pt x="1702" y="6757"/>
                  </a:lnTo>
                  <a:cubicBezTo>
                    <a:pt x="1663" y="6735"/>
                    <a:pt x="1622" y="6724"/>
                    <a:pt x="1581" y="6724"/>
                  </a:cubicBezTo>
                  <a:cubicBezTo>
                    <a:pt x="1540" y="6724"/>
                    <a:pt x="1499" y="6735"/>
                    <a:pt x="1460" y="6757"/>
                  </a:cubicBezTo>
                  <a:lnTo>
                    <a:pt x="439" y="7416"/>
                  </a:lnTo>
                  <a:lnTo>
                    <a:pt x="439" y="4683"/>
                  </a:lnTo>
                  <a:cubicBezTo>
                    <a:pt x="439" y="4134"/>
                    <a:pt x="835" y="3662"/>
                    <a:pt x="1362" y="3552"/>
                  </a:cubicBezTo>
                  <a:close/>
                  <a:moveTo>
                    <a:pt x="439" y="10182"/>
                  </a:moveTo>
                  <a:lnTo>
                    <a:pt x="2723" y="11357"/>
                  </a:lnTo>
                  <a:lnTo>
                    <a:pt x="2723" y="11752"/>
                  </a:lnTo>
                  <a:lnTo>
                    <a:pt x="439" y="10577"/>
                  </a:lnTo>
                  <a:lnTo>
                    <a:pt x="439" y="10182"/>
                  </a:lnTo>
                  <a:close/>
                  <a:moveTo>
                    <a:pt x="439" y="11060"/>
                  </a:moveTo>
                  <a:lnTo>
                    <a:pt x="2723" y="12246"/>
                  </a:lnTo>
                  <a:lnTo>
                    <a:pt x="2723" y="12290"/>
                  </a:lnTo>
                  <a:cubicBezTo>
                    <a:pt x="2723" y="12663"/>
                    <a:pt x="2251" y="13376"/>
                    <a:pt x="1801" y="13936"/>
                  </a:cubicBezTo>
                  <a:lnTo>
                    <a:pt x="1801" y="13925"/>
                  </a:lnTo>
                  <a:lnTo>
                    <a:pt x="1801" y="12937"/>
                  </a:lnTo>
                  <a:cubicBezTo>
                    <a:pt x="1801" y="12795"/>
                    <a:pt x="1691" y="12723"/>
                    <a:pt x="1581" y="12723"/>
                  </a:cubicBezTo>
                  <a:cubicBezTo>
                    <a:pt x="1471" y="12723"/>
                    <a:pt x="1362" y="12795"/>
                    <a:pt x="1362" y="12937"/>
                  </a:cubicBezTo>
                  <a:lnTo>
                    <a:pt x="1362" y="13925"/>
                  </a:lnTo>
                  <a:cubicBezTo>
                    <a:pt x="911" y="13366"/>
                    <a:pt x="439" y="12663"/>
                    <a:pt x="439" y="12279"/>
                  </a:cubicBezTo>
                  <a:lnTo>
                    <a:pt x="439" y="11060"/>
                  </a:lnTo>
                  <a:close/>
                  <a:moveTo>
                    <a:pt x="1581" y="1"/>
                  </a:moveTo>
                  <a:cubicBezTo>
                    <a:pt x="1471" y="1"/>
                    <a:pt x="1362" y="72"/>
                    <a:pt x="1362" y="215"/>
                  </a:cubicBezTo>
                  <a:lnTo>
                    <a:pt x="1362" y="1378"/>
                  </a:lnTo>
                  <a:lnTo>
                    <a:pt x="1120" y="1378"/>
                  </a:lnTo>
                  <a:cubicBezTo>
                    <a:pt x="835" y="1378"/>
                    <a:pt x="835" y="1817"/>
                    <a:pt x="1120" y="1817"/>
                  </a:cubicBezTo>
                  <a:lnTo>
                    <a:pt x="1362" y="1817"/>
                  </a:lnTo>
                  <a:lnTo>
                    <a:pt x="1362" y="2246"/>
                  </a:lnTo>
                  <a:lnTo>
                    <a:pt x="802" y="2246"/>
                  </a:lnTo>
                  <a:cubicBezTo>
                    <a:pt x="798" y="2245"/>
                    <a:pt x="795" y="2245"/>
                    <a:pt x="791" y="2245"/>
                  </a:cubicBezTo>
                  <a:cubicBezTo>
                    <a:pt x="516" y="2245"/>
                    <a:pt x="520" y="2674"/>
                    <a:pt x="802" y="2674"/>
                  </a:cubicBezTo>
                  <a:lnTo>
                    <a:pt x="1362" y="2674"/>
                  </a:lnTo>
                  <a:lnTo>
                    <a:pt x="1362" y="3124"/>
                  </a:lnTo>
                  <a:cubicBezTo>
                    <a:pt x="582" y="3223"/>
                    <a:pt x="0" y="3892"/>
                    <a:pt x="0" y="4683"/>
                  </a:cubicBezTo>
                  <a:lnTo>
                    <a:pt x="0" y="8338"/>
                  </a:lnTo>
                  <a:cubicBezTo>
                    <a:pt x="0" y="8481"/>
                    <a:pt x="110" y="8552"/>
                    <a:pt x="220" y="8552"/>
                  </a:cubicBezTo>
                  <a:cubicBezTo>
                    <a:pt x="330" y="8552"/>
                    <a:pt x="439" y="8481"/>
                    <a:pt x="439" y="8338"/>
                  </a:cubicBezTo>
                  <a:lnTo>
                    <a:pt x="439" y="7932"/>
                  </a:lnTo>
                  <a:lnTo>
                    <a:pt x="1581" y="7196"/>
                  </a:lnTo>
                  <a:lnTo>
                    <a:pt x="2723" y="7932"/>
                  </a:lnTo>
                  <a:lnTo>
                    <a:pt x="2723" y="8557"/>
                  </a:lnTo>
                  <a:lnTo>
                    <a:pt x="2218" y="8986"/>
                  </a:lnTo>
                  <a:cubicBezTo>
                    <a:pt x="2119" y="9073"/>
                    <a:pt x="2119" y="9216"/>
                    <a:pt x="2207" y="9304"/>
                  </a:cubicBezTo>
                  <a:lnTo>
                    <a:pt x="2723" y="9798"/>
                  </a:lnTo>
                  <a:lnTo>
                    <a:pt x="2723" y="10863"/>
                  </a:lnTo>
                  <a:lnTo>
                    <a:pt x="439" y="9688"/>
                  </a:lnTo>
                  <a:lnTo>
                    <a:pt x="439" y="9205"/>
                  </a:lnTo>
                  <a:cubicBezTo>
                    <a:pt x="439" y="9062"/>
                    <a:pt x="330" y="8991"/>
                    <a:pt x="220" y="8991"/>
                  </a:cubicBezTo>
                  <a:cubicBezTo>
                    <a:pt x="110" y="8991"/>
                    <a:pt x="0" y="9062"/>
                    <a:pt x="0" y="9205"/>
                  </a:cubicBezTo>
                  <a:lnTo>
                    <a:pt x="0" y="12290"/>
                  </a:lnTo>
                  <a:cubicBezTo>
                    <a:pt x="0" y="13102"/>
                    <a:pt x="1274" y="14518"/>
                    <a:pt x="1416" y="14683"/>
                  </a:cubicBezTo>
                  <a:cubicBezTo>
                    <a:pt x="1460" y="14727"/>
                    <a:pt x="1521" y="14749"/>
                    <a:pt x="1581" y="14749"/>
                  </a:cubicBezTo>
                  <a:cubicBezTo>
                    <a:pt x="1641" y="14749"/>
                    <a:pt x="1702" y="14727"/>
                    <a:pt x="1746" y="14683"/>
                  </a:cubicBezTo>
                  <a:cubicBezTo>
                    <a:pt x="1888" y="14518"/>
                    <a:pt x="3162" y="13102"/>
                    <a:pt x="3162" y="12290"/>
                  </a:cubicBezTo>
                  <a:lnTo>
                    <a:pt x="3162" y="9710"/>
                  </a:lnTo>
                  <a:cubicBezTo>
                    <a:pt x="3162" y="9644"/>
                    <a:pt x="3140" y="9589"/>
                    <a:pt x="3096" y="9545"/>
                  </a:cubicBezTo>
                  <a:lnTo>
                    <a:pt x="2679" y="9161"/>
                  </a:lnTo>
                  <a:lnTo>
                    <a:pt x="3074" y="8832"/>
                  </a:lnTo>
                  <a:cubicBezTo>
                    <a:pt x="3129" y="8788"/>
                    <a:pt x="3162" y="8722"/>
                    <a:pt x="3151" y="8667"/>
                  </a:cubicBezTo>
                  <a:lnTo>
                    <a:pt x="3151" y="4683"/>
                  </a:lnTo>
                  <a:cubicBezTo>
                    <a:pt x="3151" y="3892"/>
                    <a:pt x="2580" y="3234"/>
                    <a:pt x="1801" y="3124"/>
                  </a:cubicBezTo>
                  <a:lnTo>
                    <a:pt x="1801" y="2674"/>
                  </a:lnTo>
                  <a:lnTo>
                    <a:pt x="2360" y="2674"/>
                  </a:lnTo>
                  <a:cubicBezTo>
                    <a:pt x="2657" y="2674"/>
                    <a:pt x="2657" y="2246"/>
                    <a:pt x="2360" y="2246"/>
                  </a:cubicBezTo>
                  <a:lnTo>
                    <a:pt x="1801" y="2246"/>
                  </a:lnTo>
                  <a:lnTo>
                    <a:pt x="1801" y="1817"/>
                  </a:lnTo>
                  <a:lnTo>
                    <a:pt x="2042" y="1817"/>
                  </a:lnTo>
                  <a:cubicBezTo>
                    <a:pt x="2328" y="1817"/>
                    <a:pt x="2328" y="1378"/>
                    <a:pt x="2042" y="1378"/>
                  </a:cubicBezTo>
                  <a:lnTo>
                    <a:pt x="1801" y="1378"/>
                  </a:lnTo>
                  <a:lnTo>
                    <a:pt x="1801" y="215"/>
                  </a:lnTo>
                  <a:cubicBezTo>
                    <a:pt x="1801" y="72"/>
                    <a:pt x="1691" y="1"/>
                    <a:pt x="1581"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75" name="Google Shape;2175;p71"/>
          <p:cNvGrpSpPr/>
          <p:nvPr/>
        </p:nvGrpSpPr>
        <p:grpSpPr>
          <a:xfrm>
            <a:off x="4760390" y="3484865"/>
            <a:ext cx="262156" cy="380185"/>
            <a:chOff x="4760390" y="3484865"/>
            <a:chExt cx="262156" cy="380185"/>
          </a:xfrm>
        </p:grpSpPr>
        <p:sp>
          <p:nvSpPr>
            <p:cNvPr id="2176" name="Google Shape;2176;p71"/>
            <p:cNvSpPr/>
            <p:nvPr/>
          </p:nvSpPr>
          <p:spPr>
            <a:xfrm>
              <a:off x="4760390" y="3484865"/>
              <a:ext cx="126281" cy="380185"/>
            </a:xfrm>
            <a:custGeom>
              <a:avLst/>
              <a:gdLst/>
              <a:ahLst/>
              <a:cxnLst/>
              <a:rect l="l" t="t" r="r" b="b"/>
              <a:pathLst>
                <a:path w="4897" h="14743" extrusionOk="0">
                  <a:moveTo>
                    <a:pt x="2624" y="2788"/>
                  </a:moveTo>
                  <a:cubicBezTo>
                    <a:pt x="2997" y="2788"/>
                    <a:pt x="3184" y="3239"/>
                    <a:pt x="2920" y="3502"/>
                  </a:cubicBezTo>
                  <a:cubicBezTo>
                    <a:pt x="2835" y="3587"/>
                    <a:pt x="2731" y="3625"/>
                    <a:pt x="2628" y="3625"/>
                  </a:cubicBezTo>
                  <a:cubicBezTo>
                    <a:pt x="2413" y="3625"/>
                    <a:pt x="2207" y="3458"/>
                    <a:pt x="2207" y="3206"/>
                  </a:cubicBezTo>
                  <a:cubicBezTo>
                    <a:pt x="2207" y="2975"/>
                    <a:pt x="2383" y="2788"/>
                    <a:pt x="2613" y="2788"/>
                  </a:cubicBezTo>
                  <a:close/>
                  <a:moveTo>
                    <a:pt x="2623" y="4122"/>
                  </a:moveTo>
                  <a:cubicBezTo>
                    <a:pt x="2773" y="4122"/>
                    <a:pt x="2927" y="4178"/>
                    <a:pt x="3052" y="4303"/>
                  </a:cubicBezTo>
                  <a:cubicBezTo>
                    <a:pt x="3436" y="4677"/>
                    <a:pt x="3162" y="5335"/>
                    <a:pt x="2624" y="5335"/>
                  </a:cubicBezTo>
                  <a:cubicBezTo>
                    <a:pt x="2284" y="5335"/>
                    <a:pt x="2020" y="5061"/>
                    <a:pt x="2020" y="4731"/>
                  </a:cubicBezTo>
                  <a:cubicBezTo>
                    <a:pt x="2020" y="4362"/>
                    <a:pt x="2314" y="4122"/>
                    <a:pt x="2623" y="4122"/>
                  </a:cubicBezTo>
                  <a:close/>
                  <a:moveTo>
                    <a:pt x="1417" y="0"/>
                  </a:moveTo>
                  <a:cubicBezTo>
                    <a:pt x="637" y="0"/>
                    <a:pt x="0" y="637"/>
                    <a:pt x="0" y="1416"/>
                  </a:cubicBezTo>
                  <a:cubicBezTo>
                    <a:pt x="0" y="1565"/>
                    <a:pt x="110" y="1639"/>
                    <a:pt x="220" y="1639"/>
                  </a:cubicBezTo>
                  <a:cubicBezTo>
                    <a:pt x="330" y="1639"/>
                    <a:pt x="440" y="1565"/>
                    <a:pt x="440" y="1416"/>
                  </a:cubicBezTo>
                  <a:cubicBezTo>
                    <a:pt x="440" y="878"/>
                    <a:pt x="879" y="439"/>
                    <a:pt x="1417" y="439"/>
                  </a:cubicBezTo>
                  <a:cubicBezTo>
                    <a:pt x="1965" y="439"/>
                    <a:pt x="2404" y="878"/>
                    <a:pt x="2404" y="1416"/>
                  </a:cubicBezTo>
                  <a:lnTo>
                    <a:pt x="2404" y="2382"/>
                  </a:lnTo>
                  <a:cubicBezTo>
                    <a:pt x="1735" y="2547"/>
                    <a:pt x="1537" y="3403"/>
                    <a:pt x="2064" y="3853"/>
                  </a:cubicBezTo>
                  <a:cubicBezTo>
                    <a:pt x="1274" y="4347"/>
                    <a:pt x="1493" y="5555"/>
                    <a:pt x="2404" y="5741"/>
                  </a:cubicBezTo>
                  <a:lnTo>
                    <a:pt x="2404" y="6587"/>
                  </a:lnTo>
                  <a:cubicBezTo>
                    <a:pt x="1768" y="6685"/>
                    <a:pt x="1186" y="7168"/>
                    <a:pt x="824" y="7915"/>
                  </a:cubicBezTo>
                  <a:cubicBezTo>
                    <a:pt x="737" y="8088"/>
                    <a:pt x="879" y="8229"/>
                    <a:pt x="1024" y="8229"/>
                  </a:cubicBezTo>
                  <a:cubicBezTo>
                    <a:pt x="1099" y="8229"/>
                    <a:pt x="1174" y="8191"/>
                    <a:pt x="1219" y="8101"/>
                  </a:cubicBezTo>
                  <a:cubicBezTo>
                    <a:pt x="1504" y="7498"/>
                    <a:pt x="1954" y="7114"/>
                    <a:pt x="2437" y="7026"/>
                  </a:cubicBezTo>
                  <a:lnTo>
                    <a:pt x="2437" y="8376"/>
                  </a:lnTo>
                  <a:cubicBezTo>
                    <a:pt x="2437" y="8519"/>
                    <a:pt x="2547" y="8590"/>
                    <a:pt x="2657" y="8590"/>
                  </a:cubicBezTo>
                  <a:cubicBezTo>
                    <a:pt x="2767" y="8590"/>
                    <a:pt x="2876" y="8519"/>
                    <a:pt x="2876" y="8376"/>
                  </a:cubicBezTo>
                  <a:lnTo>
                    <a:pt x="2876" y="7015"/>
                  </a:lnTo>
                  <a:cubicBezTo>
                    <a:pt x="3766" y="7179"/>
                    <a:pt x="4446" y="8299"/>
                    <a:pt x="4446" y="9649"/>
                  </a:cubicBezTo>
                  <a:cubicBezTo>
                    <a:pt x="4446" y="10066"/>
                    <a:pt x="4293" y="10659"/>
                    <a:pt x="3996" y="11417"/>
                  </a:cubicBezTo>
                  <a:lnTo>
                    <a:pt x="3678" y="11417"/>
                  </a:lnTo>
                  <a:cubicBezTo>
                    <a:pt x="3649" y="11417"/>
                    <a:pt x="3620" y="11416"/>
                    <a:pt x="3592" y="11416"/>
                  </a:cubicBezTo>
                  <a:cubicBezTo>
                    <a:pt x="3309" y="11416"/>
                    <a:pt x="3065" y="11426"/>
                    <a:pt x="2975" y="11625"/>
                  </a:cubicBezTo>
                  <a:cubicBezTo>
                    <a:pt x="2876" y="11845"/>
                    <a:pt x="3041" y="12108"/>
                    <a:pt x="3217" y="12372"/>
                  </a:cubicBezTo>
                  <a:cubicBezTo>
                    <a:pt x="3294" y="12481"/>
                    <a:pt x="3349" y="12591"/>
                    <a:pt x="3403" y="12712"/>
                  </a:cubicBezTo>
                  <a:cubicBezTo>
                    <a:pt x="3118" y="13283"/>
                    <a:pt x="2844" y="13788"/>
                    <a:pt x="2657" y="14095"/>
                  </a:cubicBezTo>
                  <a:cubicBezTo>
                    <a:pt x="2470" y="13766"/>
                    <a:pt x="2163" y="13206"/>
                    <a:pt x="1856" y="12580"/>
                  </a:cubicBezTo>
                  <a:cubicBezTo>
                    <a:pt x="1219" y="11274"/>
                    <a:pt x="879" y="10264"/>
                    <a:pt x="879" y="9649"/>
                  </a:cubicBezTo>
                  <a:cubicBezTo>
                    <a:pt x="879" y="9408"/>
                    <a:pt x="901" y="9166"/>
                    <a:pt x="944" y="8925"/>
                  </a:cubicBezTo>
                  <a:cubicBezTo>
                    <a:pt x="976" y="8763"/>
                    <a:pt x="852" y="8668"/>
                    <a:pt x="729" y="8668"/>
                  </a:cubicBezTo>
                  <a:cubicBezTo>
                    <a:pt x="634" y="8668"/>
                    <a:pt x="540" y="8724"/>
                    <a:pt x="516" y="8848"/>
                  </a:cubicBezTo>
                  <a:cubicBezTo>
                    <a:pt x="472" y="9111"/>
                    <a:pt x="440" y="9375"/>
                    <a:pt x="440" y="9649"/>
                  </a:cubicBezTo>
                  <a:cubicBezTo>
                    <a:pt x="440" y="11274"/>
                    <a:pt x="2393" y="14501"/>
                    <a:pt x="2481" y="14644"/>
                  </a:cubicBezTo>
                  <a:cubicBezTo>
                    <a:pt x="2520" y="14710"/>
                    <a:pt x="2591" y="14743"/>
                    <a:pt x="2662" y="14743"/>
                  </a:cubicBezTo>
                  <a:cubicBezTo>
                    <a:pt x="2734" y="14743"/>
                    <a:pt x="2805" y="14710"/>
                    <a:pt x="2844" y="14644"/>
                  </a:cubicBezTo>
                  <a:cubicBezTo>
                    <a:pt x="2844" y="14633"/>
                    <a:pt x="3327" y="13854"/>
                    <a:pt x="3810" y="12877"/>
                  </a:cubicBezTo>
                  <a:cubicBezTo>
                    <a:pt x="3919" y="12657"/>
                    <a:pt x="3755" y="12405"/>
                    <a:pt x="3579" y="12141"/>
                  </a:cubicBezTo>
                  <a:cubicBezTo>
                    <a:pt x="3513" y="12042"/>
                    <a:pt x="3458" y="11954"/>
                    <a:pt x="3414" y="11856"/>
                  </a:cubicBezTo>
                  <a:lnTo>
                    <a:pt x="3667" y="11856"/>
                  </a:lnTo>
                  <a:cubicBezTo>
                    <a:pt x="3695" y="11856"/>
                    <a:pt x="3722" y="11856"/>
                    <a:pt x="3749" y="11856"/>
                  </a:cubicBezTo>
                  <a:cubicBezTo>
                    <a:pt x="4035" y="11856"/>
                    <a:pt x="4289" y="11847"/>
                    <a:pt x="4369" y="11636"/>
                  </a:cubicBezTo>
                  <a:cubicBezTo>
                    <a:pt x="4710" y="10802"/>
                    <a:pt x="4885" y="10121"/>
                    <a:pt x="4885" y="9649"/>
                  </a:cubicBezTo>
                  <a:cubicBezTo>
                    <a:pt x="4896" y="8881"/>
                    <a:pt x="4677" y="8134"/>
                    <a:pt x="4260" y="7498"/>
                  </a:cubicBezTo>
                  <a:cubicBezTo>
                    <a:pt x="3875" y="6960"/>
                    <a:pt x="3370" y="6631"/>
                    <a:pt x="2844" y="6576"/>
                  </a:cubicBezTo>
                  <a:lnTo>
                    <a:pt x="2844" y="5741"/>
                  </a:lnTo>
                  <a:cubicBezTo>
                    <a:pt x="3744" y="5555"/>
                    <a:pt x="3963" y="4347"/>
                    <a:pt x="3184" y="3853"/>
                  </a:cubicBezTo>
                  <a:cubicBezTo>
                    <a:pt x="3700" y="3403"/>
                    <a:pt x="3502" y="2558"/>
                    <a:pt x="2844" y="2382"/>
                  </a:cubicBezTo>
                  <a:lnTo>
                    <a:pt x="2844" y="1416"/>
                  </a:lnTo>
                  <a:cubicBezTo>
                    <a:pt x="2833" y="637"/>
                    <a:pt x="2207" y="0"/>
                    <a:pt x="1417"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7" name="Google Shape;2177;p71"/>
            <p:cNvSpPr/>
            <p:nvPr/>
          </p:nvSpPr>
          <p:spPr>
            <a:xfrm>
              <a:off x="4896548" y="3484865"/>
              <a:ext cx="125998" cy="380108"/>
            </a:xfrm>
            <a:custGeom>
              <a:avLst/>
              <a:gdLst/>
              <a:ahLst/>
              <a:cxnLst/>
              <a:rect l="l" t="t" r="r" b="b"/>
              <a:pathLst>
                <a:path w="4886" h="14740" extrusionOk="0">
                  <a:moveTo>
                    <a:pt x="2613" y="2788"/>
                  </a:moveTo>
                  <a:cubicBezTo>
                    <a:pt x="2986" y="2788"/>
                    <a:pt x="3173" y="3239"/>
                    <a:pt x="2910" y="3502"/>
                  </a:cubicBezTo>
                  <a:cubicBezTo>
                    <a:pt x="2824" y="3587"/>
                    <a:pt x="2720" y="3625"/>
                    <a:pt x="2617" y="3625"/>
                  </a:cubicBezTo>
                  <a:cubicBezTo>
                    <a:pt x="2402" y="3625"/>
                    <a:pt x="2196" y="3458"/>
                    <a:pt x="2196" y="3206"/>
                  </a:cubicBezTo>
                  <a:cubicBezTo>
                    <a:pt x="2196" y="2975"/>
                    <a:pt x="2383" y="2788"/>
                    <a:pt x="2613" y="2788"/>
                  </a:cubicBezTo>
                  <a:close/>
                  <a:moveTo>
                    <a:pt x="2617" y="4122"/>
                  </a:moveTo>
                  <a:cubicBezTo>
                    <a:pt x="2767" y="4122"/>
                    <a:pt x="2919" y="4178"/>
                    <a:pt x="3041" y="4303"/>
                  </a:cubicBezTo>
                  <a:cubicBezTo>
                    <a:pt x="3425" y="4677"/>
                    <a:pt x="3151" y="5335"/>
                    <a:pt x="2613" y="5335"/>
                  </a:cubicBezTo>
                  <a:cubicBezTo>
                    <a:pt x="2284" y="5335"/>
                    <a:pt x="2009" y="5061"/>
                    <a:pt x="2009" y="4731"/>
                  </a:cubicBezTo>
                  <a:cubicBezTo>
                    <a:pt x="2009" y="4362"/>
                    <a:pt x="2308" y="4122"/>
                    <a:pt x="2617" y="4122"/>
                  </a:cubicBezTo>
                  <a:close/>
                  <a:moveTo>
                    <a:pt x="1417" y="0"/>
                  </a:moveTo>
                  <a:cubicBezTo>
                    <a:pt x="637" y="0"/>
                    <a:pt x="1" y="637"/>
                    <a:pt x="1" y="1416"/>
                  </a:cubicBezTo>
                  <a:cubicBezTo>
                    <a:pt x="1" y="1565"/>
                    <a:pt x="108" y="1639"/>
                    <a:pt x="215" y="1639"/>
                  </a:cubicBezTo>
                  <a:cubicBezTo>
                    <a:pt x="322" y="1639"/>
                    <a:pt x="429" y="1565"/>
                    <a:pt x="429" y="1416"/>
                  </a:cubicBezTo>
                  <a:cubicBezTo>
                    <a:pt x="429" y="878"/>
                    <a:pt x="868" y="439"/>
                    <a:pt x="1417" y="439"/>
                  </a:cubicBezTo>
                  <a:cubicBezTo>
                    <a:pt x="1954" y="439"/>
                    <a:pt x="2394" y="878"/>
                    <a:pt x="2394" y="1416"/>
                  </a:cubicBezTo>
                  <a:lnTo>
                    <a:pt x="2394" y="2382"/>
                  </a:lnTo>
                  <a:cubicBezTo>
                    <a:pt x="1735" y="2558"/>
                    <a:pt x="1537" y="3403"/>
                    <a:pt x="2053" y="3853"/>
                  </a:cubicBezTo>
                  <a:cubicBezTo>
                    <a:pt x="1274" y="4347"/>
                    <a:pt x="1493" y="5555"/>
                    <a:pt x="2394" y="5741"/>
                  </a:cubicBezTo>
                  <a:lnTo>
                    <a:pt x="2394" y="6587"/>
                  </a:lnTo>
                  <a:cubicBezTo>
                    <a:pt x="1889" y="6663"/>
                    <a:pt x="1417" y="6982"/>
                    <a:pt x="1065" y="7498"/>
                  </a:cubicBezTo>
                  <a:cubicBezTo>
                    <a:pt x="637" y="8134"/>
                    <a:pt x="418" y="8892"/>
                    <a:pt x="440" y="9660"/>
                  </a:cubicBezTo>
                  <a:cubicBezTo>
                    <a:pt x="440" y="10121"/>
                    <a:pt x="593" y="10758"/>
                    <a:pt x="912" y="11548"/>
                  </a:cubicBezTo>
                  <a:cubicBezTo>
                    <a:pt x="948" y="11648"/>
                    <a:pt x="1024" y="11690"/>
                    <a:pt x="1102" y="11690"/>
                  </a:cubicBezTo>
                  <a:cubicBezTo>
                    <a:pt x="1239" y="11690"/>
                    <a:pt x="1381" y="11562"/>
                    <a:pt x="1318" y="11395"/>
                  </a:cubicBezTo>
                  <a:cubicBezTo>
                    <a:pt x="1021" y="10648"/>
                    <a:pt x="868" y="10066"/>
                    <a:pt x="868" y="9660"/>
                  </a:cubicBezTo>
                  <a:cubicBezTo>
                    <a:pt x="868" y="8299"/>
                    <a:pt x="1559" y="7190"/>
                    <a:pt x="2437" y="7026"/>
                  </a:cubicBezTo>
                  <a:lnTo>
                    <a:pt x="2437" y="8376"/>
                  </a:lnTo>
                  <a:cubicBezTo>
                    <a:pt x="2437" y="8524"/>
                    <a:pt x="2547" y="8598"/>
                    <a:pt x="2657" y="8598"/>
                  </a:cubicBezTo>
                  <a:cubicBezTo>
                    <a:pt x="2767" y="8598"/>
                    <a:pt x="2877" y="8524"/>
                    <a:pt x="2877" y="8376"/>
                  </a:cubicBezTo>
                  <a:lnTo>
                    <a:pt x="2877" y="7015"/>
                  </a:lnTo>
                  <a:cubicBezTo>
                    <a:pt x="3755" y="7179"/>
                    <a:pt x="4446" y="8299"/>
                    <a:pt x="4446" y="9649"/>
                  </a:cubicBezTo>
                  <a:cubicBezTo>
                    <a:pt x="4446" y="10066"/>
                    <a:pt x="4293" y="10659"/>
                    <a:pt x="3985" y="11417"/>
                  </a:cubicBezTo>
                  <a:lnTo>
                    <a:pt x="3678" y="11417"/>
                  </a:lnTo>
                  <a:cubicBezTo>
                    <a:pt x="3648" y="11417"/>
                    <a:pt x="3618" y="11416"/>
                    <a:pt x="3590" y="11416"/>
                  </a:cubicBezTo>
                  <a:cubicBezTo>
                    <a:pt x="3300" y="11416"/>
                    <a:pt x="3065" y="11426"/>
                    <a:pt x="2975" y="11625"/>
                  </a:cubicBezTo>
                  <a:cubicBezTo>
                    <a:pt x="2877" y="11845"/>
                    <a:pt x="3030" y="12108"/>
                    <a:pt x="3206" y="12372"/>
                  </a:cubicBezTo>
                  <a:cubicBezTo>
                    <a:pt x="3283" y="12481"/>
                    <a:pt x="3349" y="12591"/>
                    <a:pt x="3403" y="12712"/>
                  </a:cubicBezTo>
                  <a:cubicBezTo>
                    <a:pt x="3118" y="13283"/>
                    <a:pt x="2833" y="13788"/>
                    <a:pt x="2657" y="14095"/>
                  </a:cubicBezTo>
                  <a:cubicBezTo>
                    <a:pt x="2427" y="13700"/>
                    <a:pt x="2031" y="12975"/>
                    <a:pt x="1669" y="12196"/>
                  </a:cubicBezTo>
                  <a:cubicBezTo>
                    <a:pt x="1628" y="12106"/>
                    <a:pt x="1555" y="12069"/>
                    <a:pt x="1481" y="12069"/>
                  </a:cubicBezTo>
                  <a:cubicBezTo>
                    <a:pt x="1339" y="12069"/>
                    <a:pt x="1194" y="12209"/>
                    <a:pt x="1274" y="12383"/>
                  </a:cubicBezTo>
                  <a:cubicBezTo>
                    <a:pt x="1823" y="13568"/>
                    <a:pt x="2459" y="14622"/>
                    <a:pt x="2470" y="14633"/>
                  </a:cubicBezTo>
                  <a:cubicBezTo>
                    <a:pt x="2514" y="14704"/>
                    <a:pt x="2586" y="14740"/>
                    <a:pt x="2657" y="14740"/>
                  </a:cubicBezTo>
                  <a:cubicBezTo>
                    <a:pt x="2728" y="14740"/>
                    <a:pt x="2800" y="14704"/>
                    <a:pt x="2844" y="14633"/>
                  </a:cubicBezTo>
                  <a:cubicBezTo>
                    <a:pt x="2844" y="14633"/>
                    <a:pt x="3327" y="13843"/>
                    <a:pt x="3799" y="12877"/>
                  </a:cubicBezTo>
                  <a:cubicBezTo>
                    <a:pt x="3908" y="12657"/>
                    <a:pt x="3744" y="12405"/>
                    <a:pt x="3579" y="12141"/>
                  </a:cubicBezTo>
                  <a:cubicBezTo>
                    <a:pt x="3513" y="12042"/>
                    <a:pt x="3458" y="11943"/>
                    <a:pt x="3403" y="11845"/>
                  </a:cubicBezTo>
                  <a:lnTo>
                    <a:pt x="3667" y="11845"/>
                  </a:lnTo>
                  <a:cubicBezTo>
                    <a:pt x="3695" y="11845"/>
                    <a:pt x="3723" y="11845"/>
                    <a:pt x="3750" y="11845"/>
                  </a:cubicBezTo>
                  <a:cubicBezTo>
                    <a:pt x="4027" y="11845"/>
                    <a:pt x="4280" y="11836"/>
                    <a:pt x="4369" y="11636"/>
                  </a:cubicBezTo>
                  <a:cubicBezTo>
                    <a:pt x="4710" y="10802"/>
                    <a:pt x="4874" y="10121"/>
                    <a:pt x="4874" y="9649"/>
                  </a:cubicBezTo>
                  <a:cubicBezTo>
                    <a:pt x="4885" y="8881"/>
                    <a:pt x="4666" y="8134"/>
                    <a:pt x="4249" y="7498"/>
                  </a:cubicBezTo>
                  <a:cubicBezTo>
                    <a:pt x="3876" y="6949"/>
                    <a:pt x="3371" y="6631"/>
                    <a:pt x="2833" y="6576"/>
                  </a:cubicBezTo>
                  <a:lnTo>
                    <a:pt x="2833" y="5741"/>
                  </a:lnTo>
                  <a:cubicBezTo>
                    <a:pt x="3744" y="5555"/>
                    <a:pt x="3963" y="4347"/>
                    <a:pt x="3173" y="3853"/>
                  </a:cubicBezTo>
                  <a:cubicBezTo>
                    <a:pt x="3700" y="3403"/>
                    <a:pt x="3502" y="2558"/>
                    <a:pt x="2833" y="2382"/>
                  </a:cubicBezTo>
                  <a:lnTo>
                    <a:pt x="2833" y="1416"/>
                  </a:lnTo>
                  <a:cubicBezTo>
                    <a:pt x="2833" y="637"/>
                    <a:pt x="2196" y="0"/>
                    <a:pt x="1417"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78" name="Google Shape;2178;p71"/>
          <p:cNvGrpSpPr/>
          <p:nvPr/>
        </p:nvGrpSpPr>
        <p:grpSpPr>
          <a:xfrm>
            <a:off x="931488" y="3485561"/>
            <a:ext cx="321880" cy="380443"/>
            <a:chOff x="931488" y="3485561"/>
            <a:chExt cx="321880" cy="380443"/>
          </a:xfrm>
        </p:grpSpPr>
        <p:sp>
          <p:nvSpPr>
            <p:cNvPr id="2179" name="Google Shape;2179;p71"/>
            <p:cNvSpPr/>
            <p:nvPr/>
          </p:nvSpPr>
          <p:spPr>
            <a:xfrm>
              <a:off x="1005086" y="3712440"/>
              <a:ext cx="83242" cy="112691"/>
            </a:xfrm>
            <a:custGeom>
              <a:avLst/>
              <a:gdLst/>
              <a:ahLst/>
              <a:cxnLst/>
              <a:rect l="l" t="t" r="r" b="b"/>
              <a:pathLst>
                <a:path w="3228" h="4370" extrusionOk="0">
                  <a:moveTo>
                    <a:pt x="2789" y="484"/>
                  </a:moveTo>
                  <a:lnTo>
                    <a:pt x="2789" y="2570"/>
                  </a:lnTo>
                  <a:lnTo>
                    <a:pt x="1537" y="3821"/>
                  </a:lnTo>
                  <a:cubicBezTo>
                    <a:pt x="681" y="2581"/>
                    <a:pt x="1329" y="857"/>
                    <a:pt x="2789" y="484"/>
                  </a:cubicBezTo>
                  <a:close/>
                  <a:moveTo>
                    <a:pt x="2975" y="1"/>
                  </a:moveTo>
                  <a:cubicBezTo>
                    <a:pt x="923" y="275"/>
                    <a:pt x="1" y="2723"/>
                    <a:pt x="1351" y="4293"/>
                  </a:cubicBezTo>
                  <a:cubicBezTo>
                    <a:pt x="1395" y="4337"/>
                    <a:pt x="1450" y="4370"/>
                    <a:pt x="1505" y="4370"/>
                  </a:cubicBezTo>
                  <a:lnTo>
                    <a:pt x="1515" y="4370"/>
                  </a:lnTo>
                  <a:cubicBezTo>
                    <a:pt x="1570" y="4370"/>
                    <a:pt x="1625" y="4348"/>
                    <a:pt x="1669" y="4304"/>
                  </a:cubicBezTo>
                  <a:lnTo>
                    <a:pt x="3162" y="2811"/>
                  </a:lnTo>
                  <a:cubicBezTo>
                    <a:pt x="3206" y="2767"/>
                    <a:pt x="3228" y="2712"/>
                    <a:pt x="3228" y="2657"/>
                  </a:cubicBezTo>
                  <a:lnTo>
                    <a:pt x="3228" y="220"/>
                  </a:lnTo>
                  <a:cubicBezTo>
                    <a:pt x="3228" y="155"/>
                    <a:pt x="3195" y="100"/>
                    <a:pt x="3151" y="56"/>
                  </a:cubicBezTo>
                  <a:cubicBezTo>
                    <a:pt x="3107" y="12"/>
                    <a:pt x="3041" y="1"/>
                    <a:pt x="2975"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0" name="Google Shape;2180;p71"/>
            <p:cNvSpPr/>
            <p:nvPr/>
          </p:nvSpPr>
          <p:spPr>
            <a:xfrm>
              <a:off x="1008593" y="3749883"/>
              <a:ext cx="179094" cy="116121"/>
            </a:xfrm>
            <a:custGeom>
              <a:avLst/>
              <a:gdLst/>
              <a:ahLst/>
              <a:cxnLst/>
              <a:rect l="l" t="t" r="r" b="b"/>
              <a:pathLst>
                <a:path w="6945" h="4503" extrusionOk="0">
                  <a:moveTo>
                    <a:pt x="6184" y="0"/>
                  </a:moveTo>
                  <a:cubicBezTo>
                    <a:pt x="6164" y="0"/>
                    <a:pt x="6143" y="3"/>
                    <a:pt x="6122" y="9"/>
                  </a:cubicBezTo>
                  <a:cubicBezTo>
                    <a:pt x="6012" y="53"/>
                    <a:pt x="5946" y="174"/>
                    <a:pt x="5990" y="283"/>
                  </a:cubicBezTo>
                  <a:cubicBezTo>
                    <a:pt x="6473" y="1798"/>
                    <a:pt x="5639" y="3423"/>
                    <a:pt x="4135" y="3917"/>
                  </a:cubicBezTo>
                  <a:cubicBezTo>
                    <a:pt x="3828" y="4019"/>
                    <a:pt x="3516" y="4068"/>
                    <a:pt x="3210" y="4068"/>
                  </a:cubicBezTo>
                  <a:cubicBezTo>
                    <a:pt x="2007" y="4068"/>
                    <a:pt x="891" y="3315"/>
                    <a:pt x="479" y="2117"/>
                  </a:cubicBezTo>
                  <a:cubicBezTo>
                    <a:pt x="442" y="2013"/>
                    <a:pt x="359" y="1969"/>
                    <a:pt x="276" y="1969"/>
                  </a:cubicBezTo>
                  <a:cubicBezTo>
                    <a:pt x="139" y="1969"/>
                    <a:pt x="1" y="2088"/>
                    <a:pt x="62" y="2259"/>
                  </a:cubicBezTo>
                  <a:cubicBezTo>
                    <a:pt x="545" y="3637"/>
                    <a:pt x="1835" y="4503"/>
                    <a:pt x="3219" y="4503"/>
                  </a:cubicBezTo>
                  <a:cubicBezTo>
                    <a:pt x="3566" y="4503"/>
                    <a:pt x="3919" y="4448"/>
                    <a:pt x="4267" y="4334"/>
                  </a:cubicBezTo>
                  <a:cubicBezTo>
                    <a:pt x="6001" y="3763"/>
                    <a:pt x="6945" y="1897"/>
                    <a:pt x="6396" y="163"/>
                  </a:cubicBezTo>
                  <a:cubicBezTo>
                    <a:pt x="6369" y="63"/>
                    <a:pt x="6282" y="0"/>
                    <a:pt x="6184"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1" name="Google Shape;2181;p71"/>
            <p:cNvSpPr/>
            <p:nvPr/>
          </p:nvSpPr>
          <p:spPr>
            <a:xfrm>
              <a:off x="1051503" y="3791917"/>
              <a:ext cx="80148" cy="54798"/>
            </a:xfrm>
            <a:custGeom>
              <a:avLst/>
              <a:gdLst/>
              <a:ahLst/>
              <a:cxnLst/>
              <a:rect l="l" t="t" r="r" b="b"/>
              <a:pathLst>
                <a:path w="3108" h="2125" extrusionOk="0">
                  <a:moveTo>
                    <a:pt x="1560" y="519"/>
                  </a:moveTo>
                  <a:lnTo>
                    <a:pt x="2504" y="1464"/>
                  </a:lnTo>
                  <a:cubicBezTo>
                    <a:pt x="2202" y="1614"/>
                    <a:pt x="1872" y="1691"/>
                    <a:pt x="1540" y="1691"/>
                  </a:cubicBezTo>
                  <a:cubicBezTo>
                    <a:pt x="1221" y="1691"/>
                    <a:pt x="901" y="1620"/>
                    <a:pt x="605" y="1474"/>
                  </a:cubicBezTo>
                  <a:lnTo>
                    <a:pt x="1560" y="519"/>
                  </a:lnTo>
                  <a:close/>
                  <a:moveTo>
                    <a:pt x="1560" y="1"/>
                  </a:moveTo>
                  <a:cubicBezTo>
                    <a:pt x="1505" y="1"/>
                    <a:pt x="1450" y="20"/>
                    <a:pt x="1406" y="58"/>
                  </a:cubicBezTo>
                  <a:lnTo>
                    <a:pt x="100" y="1376"/>
                  </a:lnTo>
                  <a:cubicBezTo>
                    <a:pt x="1" y="1474"/>
                    <a:pt x="12" y="1639"/>
                    <a:pt x="133" y="1716"/>
                  </a:cubicBezTo>
                  <a:cubicBezTo>
                    <a:pt x="562" y="1988"/>
                    <a:pt x="1053" y="2125"/>
                    <a:pt x="1544" y="2125"/>
                  </a:cubicBezTo>
                  <a:cubicBezTo>
                    <a:pt x="2044" y="2125"/>
                    <a:pt x="2543" y="1982"/>
                    <a:pt x="2976" y="1694"/>
                  </a:cubicBezTo>
                  <a:cubicBezTo>
                    <a:pt x="3096" y="1617"/>
                    <a:pt x="3107" y="1453"/>
                    <a:pt x="3009" y="1354"/>
                  </a:cubicBezTo>
                  <a:lnTo>
                    <a:pt x="1713" y="58"/>
                  </a:lnTo>
                  <a:cubicBezTo>
                    <a:pt x="1669" y="20"/>
                    <a:pt x="1615" y="1"/>
                    <a:pt x="156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2" name="Google Shape;2182;p71"/>
            <p:cNvSpPr/>
            <p:nvPr/>
          </p:nvSpPr>
          <p:spPr>
            <a:xfrm>
              <a:off x="1095110" y="3712672"/>
              <a:ext cx="81540" cy="111892"/>
            </a:xfrm>
            <a:custGeom>
              <a:avLst/>
              <a:gdLst/>
              <a:ahLst/>
              <a:cxnLst/>
              <a:rect l="l" t="t" r="r" b="b"/>
              <a:pathLst>
                <a:path w="3162" h="4339" extrusionOk="0">
                  <a:moveTo>
                    <a:pt x="439" y="486"/>
                  </a:moveTo>
                  <a:cubicBezTo>
                    <a:pt x="1867" y="881"/>
                    <a:pt x="2492" y="2561"/>
                    <a:pt x="1669" y="3790"/>
                  </a:cubicBezTo>
                  <a:lnTo>
                    <a:pt x="439" y="2561"/>
                  </a:lnTo>
                  <a:lnTo>
                    <a:pt x="439" y="486"/>
                  </a:lnTo>
                  <a:close/>
                  <a:moveTo>
                    <a:pt x="219" y="0"/>
                  </a:moveTo>
                  <a:cubicBezTo>
                    <a:pt x="101" y="0"/>
                    <a:pt x="0" y="102"/>
                    <a:pt x="0" y="222"/>
                  </a:cubicBezTo>
                  <a:lnTo>
                    <a:pt x="0" y="2659"/>
                  </a:lnTo>
                  <a:cubicBezTo>
                    <a:pt x="11" y="2714"/>
                    <a:pt x="33" y="2769"/>
                    <a:pt x="77" y="2802"/>
                  </a:cubicBezTo>
                  <a:lnTo>
                    <a:pt x="1537" y="4273"/>
                  </a:lnTo>
                  <a:cubicBezTo>
                    <a:pt x="1581" y="4317"/>
                    <a:pt x="1636" y="4339"/>
                    <a:pt x="1691" y="4339"/>
                  </a:cubicBezTo>
                  <a:lnTo>
                    <a:pt x="1702" y="4339"/>
                  </a:lnTo>
                  <a:cubicBezTo>
                    <a:pt x="1757" y="4339"/>
                    <a:pt x="1812" y="4306"/>
                    <a:pt x="1856" y="4262"/>
                  </a:cubicBezTo>
                  <a:cubicBezTo>
                    <a:pt x="3162" y="2703"/>
                    <a:pt x="2262" y="310"/>
                    <a:pt x="253" y="3"/>
                  </a:cubicBezTo>
                  <a:cubicBezTo>
                    <a:pt x="241" y="1"/>
                    <a:pt x="230" y="0"/>
                    <a:pt x="219"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3" name="Google Shape;2183;p71"/>
            <p:cNvSpPr/>
            <p:nvPr/>
          </p:nvSpPr>
          <p:spPr>
            <a:xfrm>
              <a:off x="931488" y="3485561"/>
              <a:ext cx="321880" cy="303338"/>
            </a:xfrm>
            <a:custGeom>
              <a:avLst/>
              <a:gdLst/>
              <a:ahLst/>
              <a:cxnLst/>
              <a:rect l="l" t="t" r="r" b="b"/>
              <a:pathLst>
                <a:path w="12482" h="11763" extrusionOk="0">
                  <a:moveTo>
                    <a:pt x="6192" y="6066"/>
                  </a:moveTo>
                  <a:cubicBezTo>
                    <a:pt x="6291" y="6066"/>
                    <a:pt x="6356" y="6142"/>
                    <a:pt x="6367" y="6230"/>
                  </a:cubicBezTo>
                  <a:lnTo>
                    <a:pt x="6356" y="6230"/>
                  </a:lnTo>
                  <a:cubicBezTo>
                    <a:pt x="6356" y="6334"/>
                    <a:pt x="6276" y="6403"/>
                    <a:pt x="6191" y="6403"/>
                  </a:cubicBezTo>
                  <a:cubicBezTo>
                    <a:pt x="6149" y="6403"/>
                    <a:pt x="6107" y="6387"/>
                    <a:pt x="6071" y="6351"/>
                  </a:cubicBezTo>
                  <a:cubicBezTo>
                    <a:pt x="5972" y="6252"/>
                    <a:pt x="6049" y="6066"/>
                    <a:pt x="6192" y="6066"/>
                  </a:cubicBezTo>
                  <a:close/>
                  <a:moveTo>
                    <a:pt x="6194" y="6855"/>
                  </a:moveTo>
                  <a:cubicBezTo>
                    <a:pt x="6458" y="6855"/>
                    <a:pt x="6708" y="7061"/>
                    <a:pt x="6708" y="7372"/>
                  </a:cubicBezTo>
                  <a:cubicBezTo>
                    <a:pt x="6708" y="7646"/>
                    <a:pt x="6477" y="7877"/>
                    <a:pt x="6192" y="7877"/>
                  </a:cubicBezTo>
                  <a:cubicBezTo>
                    <a:pt x="5731" y="7877"/>
                    <a:pt x="5511" y="7328"/>
                    <a:pt x="5829" y="7010"/>
                  </a:cubicBezTo>
                  <a:cubicBezTo>
                    <a:pt x="5937" y="6903"/>
                    <a:pt x="6067" y="6855"/>
                    <a:pt x="6194" y="6855"/>
                  </a:cubicBezTo>
                  <a:close/>
                  <a:moveTo>
                    <a:pt x="215" y="1"/>
                  </a:moveTo>
                  <a:cubicBezTo>
                    <a:pt x="108" y="1"/>
                    <a:pt x="1" y="72"/>
                    <a:pt x="1" y="215"/>
                  </a:cubicBezTo>
                  <a:cubicBezTo>
                    <a:pt x="1" y="1159"/>
                    <a:pt x="813" y="2344"/>
                    <a:pt x="2416" y="3738"/>
                  </a:cubicBezTo>
                  <a:cubicBezTo>
                    <a:pt x="3425" y="4595"/>
                    <a:pt x="4490" y="5385"/>
                    <a:pt x="5610" y="6099"/>
                  </a:cubicBezTo>
                  <a:cubicBezTo>
                    <a:pt x="5577" y="6252"/>
                    <a:pt x="5599" y="6428"/>
                    <a:pt x="5698" y="6560"/>
                  </a:cubicBezTo>
                  <a:cubicBezTo>
                    <a:pt x="5138" y="6911"/>
                    <a:pt x="5094" y="7690"/>
                    <a:pt x="5610" y="8096"/>
                  </a:cubicBezTo>
                  <a:cubicBezTo>
                    <a:pt x="4018" y="8393"/>
                    <a:pt x="2866" y="9776"/>
                    <a:pt x="2866" y="11390"/>
                  </a:cubicBezTo>
                  <a:lnTo>
                    <a:pt x="2866" y="11554"/>
                  </a:lnTo>
                  <a:cubicBezTo>
                    <a:pt x="2866" y="11675"/>
                    <a:pt x="2964" y="11763"/>
                    <a:pt x="3074" y="11763"/>
                  </a:cubicBezTo>
                  <a:lnTo>
                    <a:pt x="3085" y="11763"/>
                  </a:lnTo>
                  <a:cubicBezTo>
                    <a:pt x="3206" y="11752"/>
                    <a:pt x="3305" y="11653"/>
                    <a:pt x="3294" y="11532"/>
                  </a:cubicBezTo>
                  <a:lnTo>
                    <a:pt x="3294" y="11390"/>
                  </a:lnTo>
                  <a:cubicBezTo>
                    <a:pt x="3305" y="10105"/>
                    <a:pt x="4139" y="8986"/>
                    <a:pt x="5357" y="8612"/>
                  </a:cubicBezTo>
                  <a:cubicBezTo>
                    <a:pt x="5634" y="8531"/>
                    <a:pt x="5915" y="8492"/>
                    <a:pt x="6192" y="8492"/>
                  </a:cubicBezTo>
                  <a:cubicBezTo>
                    <a:pt x="7149" y="8492"/>
                    <a:pt x="8065" y="8959"/>
                    <a:pt x="8618" y="9776"/>
                  </a:cubicBezTo>
                  <a:cubicBezTo>
                    <a:pt x="8663" y="9850"/>
                    <a:pt x="8727" y="9881"/>
                    <a:pt x="8791" y="9881"/>
                  </a:cubicBezTo>
                  <a:cubicBezTo>
                    <a:pt x="8943" y="9881"/>
                    <a:pt x="9093" y="9705"/>
                    <a:pt x="8969" y="9534"/>
                  </a:cubicBezTo>
                  <a:cubicBezTo>
                    <a:pt x="8464" y="8777"/>
                    <a:pt x="7674" y="8261"/>
                    <a:pt x="6774" y="8107"/>
                  </a:cubicBezTo>
                  <a:cubicBezTo>
                    <a:pt x="7289" y="7701"/>
                    <a:pt x="7246" y="6911"/>
                    <a:pt x="6697" y="6560"/>
                  </a:cubicBezTo>
                  <a:cubicBezTo>
                    <a:pt x="6774" y="6439"/>
                    <a:pt x="6806" y="6296"/>
                    <a:pt x="6784" y="6153"/>
                  </a:cubicBezTo>
                  <a:cubicBezTo>
                    <a:pt x="7926" y="5429"/>
                    <a:pt x="9013" y="4628"/>
                    <a:pt x="10045" y="3760"/>
                  </a:cubicBezTo>
                  <a:cubicBezTo>
                    <a:pt x="11658" y="2355"/>
                    <a:pt x="12482" y="1170"/>
                    <a:pt x="12482" y="215"/>
                  </a:cubicBezTo>
                  <a:cubicBezTo>
                    <a:pt x="12482" y="94"/>
                    <a:pt x="12383" y="6"/>
                    <a:pt x="12262" y="6"/>
                  </a:cubicBezTo>
                  <a:cubicBezTo>
                    <a:pt x="12141" y="6"/>
                    <a:pt x="12043" y="94"/>
                    <a:pt x="12043" y="215"/>
                  </a:cubicBezTo>
                  <a:cubicBezTo>
                    <a:pt x="12043" y="1741"/>
                    <a:pt x="9243" y="4068"/>
                    <a:pt x="6576" y="5769"/>
                  </a:cubicBezTo>
                  <a:cubicBezTo>
                    <a:pt x="6464" y="5681"/>
                    <a:pt x="6327" y="5637"/>
                    <a:pt x="6190" y="5637"/>
                  </a:cubicBezTo>
                  <a:cubicBezTo>
                    <a:pt x="6072" y="5637"/>
                    <a:pt x="5953" y="5670"/>
                    <a:pt x="5851" y="5736"/>
                  </a:cubicBezTo>
                  <a:cubicBezTo>
                    <a:pt x="3206" y="4046"/>
                    <a:pt x="429" y="1730"/>
                    <a:pt x="429" y="215"/>
                  </a:cubicBezTo>
                  <a:cubicBezTo>
                    <a:pt x="429" y="72"/>
                    <a:pt x="322" y="1"/>
                    <a:pt x="215"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84" name="Google Shape;2184;p71"/>
          <p:cNvGrpSpPr/>
          <p:nvPr/>
        </p:nvGrpSpPr>
        <p:grpSpPr>
          <a:xfrm>
            <a:off x="7890658" y="2883191"/>
            <a:ext cx="330931" cy="380546"/>
            <a:chOff x="7890658" y="2883191"/>
            <a:chExt cx="330931" cy="380546"/>
          </a:xfrm>
        </p:grpSpPr>
        <p:sp>
          <p:nvSpPr>
            <p:cNvPr id="2185" name="Google Shape;2185;p71"/>
            <p:cNvSpPr/>
            <p:nvPr/>
          </p:nvSpPr>
          <p:spPr>
            <a:xfrm>
              <a:off x="7890658" y="2883191"/>
              <a:ext cx="330931" cy="380546"/>
            </a:xfrm>
            <a:custGeom>
              <a:avLst/>
              <a:gdLst/>
              <a:ahLst/>
              <a:cxnLst/>
              <a:rect l="l" t="t" r="r" b="b"/>
              <a:pathLst>
                <a:path w="12833" h="14757" extrusionOk="0">
                  <a:moveTo>
                    <a:pt x="7410" y="4847"/>
                  </a:moveTo>
                  <a:lnTo>
                    <a:pt x="7289" y="6131"/>
                  </a:lnTo>
                  <a:lnTo>
                    <a:pt x="5511" y="6131"/>
                  </a:lnTo>
                  <a:lnTo>
                    <a:pt x="5390" y="4847"/>
                  </a:lnTo>
                  <a:close/>
                  <a:moveTo>
                    <a:pt x="7245" y="6559"/>
                  </a:moveTo>
                  <a:lnTo>
                    <a:pt x="7125" y="7843"/>
                  </a:lnTo>
                  <a:lnTo>
                    <a:pt x="5676" y="7843"/>
                  </a:lnTo>
                  <a:lnTo>
                    <a:pt x="5555" y="6559"/>
                  </a:lnTo>
                  <a:close/>
                  <a:moveTo>
                    <a:pt x="7267" y="8283"/>
                  </a:moveTo>
                  <a:lnTo>
                    <a:pt x="8003" y="9611"/>
                  </a:lnTo>
                  <a:lnTo>
                    <a:pt x="7992" y="12531"/>
                  </a:lnTo>
                  <a:lnTo>
                    <a:pt x="7048" y="13738"/>
                  </a:lnTo>
                  <a:lnTo>
                    <a:pt x="7421" y="12673"/>
                  </a:lnTo>
                  <a:cubicBezTo>
                    <a:pt x="7421" y="12651"/>
                    <a:pt x="7432" y="12630"/>
                    <a:pt x="7432" y="12608"/>
                  </a:cubicBezTo>
                  <a:lnTo>
                    <a:pt x="7432" y="11082"/>
                  </a:lnTo>
                  <a:cubicBezTo>
                    <a:pt x="7432" y="10939"/>
                    <a:pt x="7322" y="10868"/>
                    <a:pt x="7212" y="10868"/>
                  </a:cubicBezTo>
                  <a:cubicBezTo>
                    <a:pt x="7103" y="10868"/>
                    <a:pt x="6993" y="10939"/>
                    <a:pt x="6993" y="11082"/>
                  </a:cubicBezTo>
                  <a:lnTo>
                    <a:pt x="6993" y="12564"/>
                  </a:lnTo>
                  <a:lnTo>
                    <a:pt x="6422" y="14232"/>
                  </a:lnTo>
                  <a:lnTo>
                    <a:pt x="5840" y="12564"/>
                  </a:lnTo>
                  <a:lnTo>
                    <a:pt x="5840" y="9633"/>
                  </a:lnTo>
                  <a:lnTo>
                    <a:pt x="6170" y="8283"/>
                  </a:lnTo>
                  <a:lnTo>
                    <a:pt x="6675" y="8283"/>
                  </a:lnTo>
                  <a:lnTo>
                    <a:pt x="6993" y="9578"/>
                  </a:lnTo>
                  <a:lnTo>
                    <a:pt x="6993" y="10215"/>
                  </a:lnTo>
                  <a:cubicBezTo>
                    <a:pt x="6993" y="10363"/>
                    <a:pt x="7103" y="10437"/>
                    <a:pt x="7212" y="10437"/>
                  </a:cubicBezTo>
                  <a:cubicBezTo>
                    <a:pt x="7322" y="10437"/>
                    <a:pt x="7432" y="10363"/>
                    <a:pt x="7432" y="10215"/>
                  </a:cubicBezTo>
                  <a:lnTo>
                    <a:pt x="7432" y="9556"/>
                  </a:lnTo>
                  <a:cubicBezTo>
                    <a:pt x="7432" y="9534"/>
                    <a:pt x="7432" y="9523"/>
                    <a:pt x="7432" y="9501"/>
                  </a:cubicBezTo>
                  <a:lnTo>
                    <a:pt x="7136" y="8283"/>
                  </a:lnTo>
                  <a:close/>
                  <a:moveTo>
                    <a:pt x="220" y="0"/>
                  </a:moveTo>
                  <a:cubicBezTo>
                    <a:pt x="110" y="0"/>
                    <a:pt x="0" y="72"/>
                    <a:pt x="0" y="214"/>
                  </a:cubicBezTo>
                  <a:cubicBezTo>
                    <a:pt x="0" y="1663"/>
                    <a:pt x="2668" y="3453"/>
                    <a:pt x="4940" y="4737"/>
                  </a:cubicBezTo>
                  <a:lnTo>
                    <a:pt x="5105" y="6362"/>
                  </a:lnTo>
                  <a:lnTo>
                    <a:pt x="5259" y="8008"/>
                  </a:lnTo>
                  <a:lnTo>
                    <a:pt x="4435" y="9490"/>
                  </a:lnTo>
                  <a:cubicBezTo>
                    <a:pt x="4413" y="9523"/>
                    <a:pt x="4402" y="9556"/>
                    <a:pt x="4402" y="9600"/>
                  </a:cubicBezTo>
                  <a:lnTo>
                    <a:pt x="4402" y="10818"/>
                  </a:lnTo>
                  <a:cubicBezTo>
                    <a:pt x="4402" y="10966"/>
                    <a:pt x="4512" y="11041"/>
                    <a:pt x="4622" y="11041"/>
                  </a:cubicBezTo>
                  <a:cubicBezTo>
                    <a:pt x="4732" y="11041"/>
                    <a:pt x="4841" y="10966"/>
                    <a:pt x="4841" y="10818"/>
                  </a:cubicBezTo>
                  <a:lnTo>
                    <a:pt x="4841" y="9655"/>
                  </a:lnTo>
                  <a:lnTo>
                    <a:pt x="5610" y="8283"/>
                  </a:lnTo>
                  <a:lnTo>
                    <a:pt x="5720" y="8283"/>
                  </a:lnTo>
                  <a:lnTo>
                    <a:pt x="5412" y="9545"/>
                  </a:lnTo>
                  <a:cubicBezTo>
                    <a:pt x="5412" y="9567"/>
                    <a:pt x="5412" y="9578"/>
                    <a:pt x="5412" y="9600"/>
                  </a:cubicBezTo>
                  <a:lnTo>
                    <a:pt x="5412" y="12597"/>
                  </a:lnTo>
                  <a:cubicBezTo>
                    <a:pt x="5412" y="12630"/>
                    <a:pt x="5412" y="12651"/>
                    <a:pt x="5423" y="12673"/>
                  </a:cubicBezTo>
                  <a:lnTo>
                    <a:pt x="5796" y="13738"/>
                  </a:lnTo>
                  <a:lnTo>
                    <a:pt x="4852" y="12531"/>
                  </a:lnTo>
                  <a:lnTo>
                    <a:pt x="4852" y="11740"/>
                  </a:lnTo>
                  <a:cubicBezTo>
                    <a:pt x="4852" y="11598"/>
                    <a:pt x="4743" y="11526"/>
                    <a:pt x="4633" y="11526"/>
                  </a:cubicBezTo>
                  <a:cubicBezTo>
                    <a:pt x="4523" y="11526"/>
                    <a:pt x="4413" y="11598"/>
                    <a:pt x="4413" y="11740"/>
                  </a:cubicBezTo>
                  <a:lnTo>
                    <a:pt x="4413" y="12608"/>
                  </a:lnTo>
                  <a:cubicBezTo>
                    <a:pt x="4413" y="12651"/>
                    <a:pt x="4424" y="12706"/>
                    <a:pt x="4457" y="12739"/>
                  </a:cubicBezTo>
                  <a:lnTo>
                    <a:pt x="5763" y="14419"/>
                  </a:lnTo>
                  <a:cubicBezTo>
                    <a:pt x="5884" y="14572"/>
                    <a:pt x="6060" y="14682"/>
                    <a:pt x="6257" y="14715"/>
                  </a:cubicBezTo>
                  <a:cubicBezTo>
                    <a:pt x="6307" y="14743"/>
                    <a:pt x="6364" y="14756"/>
                    <a:pt x="6423" y="14756"/>
                  </a:cubicBezTo>
                  <a:cubicBezTo>
                    <a:pt x="6482" y="14756"/>
                    <a:pt x="6543" y="14743"/>
                    <a:pt x="6598" y="14715"/>
                  </a:cubicBezTo>
                  <a:cubicBezTo>
                    <a:pt x="6784" y="14682"/>
                    <a:pt x="6960" y="14572"/>
                    <a:pt x="7081" y="14419"/>
                  </a:cubicBezTo>
                  <a:lnTo>
                    <a:pt x="8387" y="12739"/>
                  </a:lnTo>
                  <a:cubicBezTo>
                    <a:pt x="8420" y="12706"/>
                    <a:pt x="8431" y="12651"/>
                    <a:pt x="8431" y="12608"/>
                  </a:cubicBezTo>
                  <a:lnTo>
                    <a:pt x="8431" y="9556"/>
                  </a:lnTo>
                  <a:cubicBezTo>
                    <a:pt x="8431" y="9512"/>
                    <a:pt x="8420" y="9479"/>
                    <a:pt x="8409" y="9446"/>
                  </a:cubicBezTo>
                  <a:lnTo>
                    <a:pt x="7575" y="7964"/>
                  </a:lnTo>
                  <a:cubicBezTo>
                    <a:pt x="7575" y="7953"/>
                    <a:pt x="7564" y="7942"/>
                    <a:pt x="7564" y="7931"/>
                  </a:cubicBezTo>
                  <a:lnTo>
                    <a:pt x="7860" y="4748"/>
                  </a:lnTo>
                  <a:cubicBezTo>
                    <a:pt x="8936" y="4166"/>
                    <a:pt x="9968" y="3496"/>
                    <a:pt x="10945" y="2761"/>
                  </a:cubicBezTo>
                  <a:cubicBezTo>
                    <a:pt x="12218" y="1762"/>
                    <a:pt x="12833" y="928"/>
                    <a:pt x="12833" y="214"/>
                  </a:cubicBezTo>
                  <a:cubicBezTo>
                    <a:pt x="12833" y="72"/>
                    <a:pt x="12723" y="0"/>
                    <a:pt x="12613" y="0"/>
                  </a:cubicBezTo>
                  <a:cubicBezTo>
                    <a:pt x="12504" y="0"/>
                    <a:pt x="12394" y="72"/>
                    <a:pt x="12394" y="214"/>
                  </a:cubicBezTo>
                  <a:cubicBezTo>
                    <a:pt x="12394" y="1180"/>
                    <a:pt x="10637" y="2706"/>
                    <a:pt x="7575" y="4408"/>
                  </a:cubicBezTo>
                  <a:lnTo>
                    <a:pt x="5259" y="4408"/>
                  </a:lnTo>
                  <a:cubicBezTo>
                    <a:pt x="2196" y="2706"/>
                    <a:pt x="439" y="1180"/>
                    <a:pt x="439" y="214"/>
                  </a:cubicBezTo>
                  <a:cubicBezTo>
                    <a:pt x="439" y="72"/>
                    <a:pt x="330" y="0"/>
                    <a:pt x="2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6" name="Google Shape;2186;p71"/>
            <p:cNvSpPr/>
            <p:nvPr/>
          </p:nvSpPr>
          <p:spPr>
            <a:xfrm>
              <a:off x="7898858" y="3155352"/>
              <a:ext cx="65990" cy="61452"/>
            </a:xfrm>
            <a:custGeom>
              <a:avLst/>
              <a:gdLst/>
              <a:ahLst/>
              <a:cxnLst/>
              <a:rect l="l" t="t" r="r" b="b"/>
              <a:pathLst>
                <a:path w="2559" h="2383" extrusionOk="0">
                  <a:moveTo>
                    <a:pt x="1011" y="429"/>
                  </a:moveTo>
                  <a:lnTo>
                    <a:pt x="1274" y="539"/>
                  </a:lnTo>
                  <a:cubicBezTo>
                    <a:pt x="1337" y="566"/>
                    <a:pt x="1408" y="585"/>
                    <a:pt x="1480" y="585"/>
                  </a:cubicBezTo>
                  <a:cubicBezTo>
                    <a:pt x="1495" y="585"/>
                    <a:pt x="1511" y="585"/>
                    <a:pt x="1527" y="583"/>
                  </a:cubicBezTo>
                  <a:lnTo>
                    <a:pt x="1812" y="561"/>
                  </a:lnTo>
                  <a:cubicBezTo>
                    <a:pt x="1818" y="559"/>
                    <a:pt x="1823" y="559"/>
                    <a:pt x="1829" y="559"/>
                  </a:cubicBezTo>
                  <a:cubicBezTo>
                    <a:pt x="1873" y="559"/>
                    <a:pt x="1900" y="598"/>
                    <a:pt x="1900" y="637"/>
                  </a:cubicBezTo>
                  <a:lnTo>
                    <a:pt x="1878" y="934"/>
                  </a:lnTo>
                  <a:cubicBezTo>
                    <a:pt x="1867" y="1011"/>
                    <a:pt x="1878" y="1099"/>
                    <a:pt x="1911" y="1175"/>
                  </a:cubicBezTo>
                  <a:lnTo>
                    <a:pt x="2032" y="1450"/>
                  </a:lnTo>
                  <a:cubicBezTo>
                    <a:pt x="2043" y="1472"/>
                    <a:pt x="2043" y="1494"/>
                    <a:pt x="2032" y="1516"/>
                  </a:cubicBezTo>
                  <a:cubicBezTo>
                    <a:pt x="2021" y="1538"/>
                    <a:pt x="1999" y="1560"/>
                    <a:pt x="1977" y="1560"/>
                  </a:cubicBezTo>
                  <a:lnTo>
                    <a:pt x="1691" y="1625"/>
                  </a:lnTo>
                  <a:cubicBezTo>
                    <a:pt x="1603" y="1647"/>
                    <a:pt x="1527" y="1680"/>
                    <a:pt x="1472" y="1735"/>
                  </a:cubicBezTo>
                  <a:lnTo>
                    <a:pt x="1252" y="1933"/>
                  </a:lnTo>
                  <a:cubicBezTo>
                    <a:pt x="1235" y="1946"/>
                    <a:pt x="1216" y="1952"/>
                    <a:pt x="1198" y="1952"/>
                  </a:cubicBezTo>
                  <a:cubicBezTo>
                    <a:pt x="1170" y="1952"/>
                    <a:pt x="1145" y="1937"/>
                    <a:pt x="1131" y="1911"/>
                  </a:cubicBezTo>
                  <a:lnTo>
                    <a:pt x="978" y="1658"/>
                  </a:lnTo>
                  <a:cubicBezTo>
                    <a:pt x="934" y="1593"/>
                    <a:pt x="879" y="1527"/>
                    <a:pt x="802" y="1483"/>
                  </a:cubicBezTo>
                  <a:lnTo>
                    <a:pt x="550" y="1329"/>
                  </a:lnTo>
                  <a:cubicBezTo>
                    <a:pt x="506" y="1307"/>
                    <a:pt x="506" y="1252"/>
                    <a:pt x="539" y="1219"/>
                  </a:cubicBezTo>
                  <a:lnTo>
                    <a:pt x="725" y="1000"/>
                  </a:lnTo>
                  <a:cubicBezTo>
                    <a:pt x="780" y="934"/>
                    <a:pt x="824" y="857"/>
                    <a:pt x="835" y="769"/>
                  </a:cubicBezTo>
                  <a:lnTo>
                    <a:pt x="901" y="495"/>
                  </a:lnTo>
                  <a:cubicBezTo>
                    <a:pt x="912" y="462"/>
                    <a:pt x="923" y="451"/>
                    <a:pt x="945" y="440"/>
                  </a:cubicBezTo>
                  <a:cubicBezTo>
                    <a:pt x="956" y="429"/>
                    <a:pt x="967" y="429"/>
                    <a:pt x="978" y="429"/>
                  </a:cubicBezTo>
                  <a:close/>
                  <a:moveTo>
                    <a:pt x="990" y="0"/>
                  </a:moveTo>
                  <a:cubicBezTo>
                    <a:pt x="759" y="0"/>
                    <a:pt x="543" y="159"/>
                    <a:pt x="484" y="396"/>
                  </a:cubicBezTo>
                  <a:lnTo>
                    <a:pt x="418" y="681"/>
                  </a:lnTo>
                  <a:cubicBezTo>
                    <a:pt x="418" y="692"/>
                    <a:pt x="418" y="703"/>
                    <a:pt x="407" y="714"/>
                  </a:cubicBezTo>
                  <a:lnTo>
                    <a:pt x="209" y="934"/>
                  </a:lnTo>
                  <a:cubicBezTo>
                    <a:pt x="1" y="1175"/>
                    <a:pt x="56" y="1549"/>
                    <a:pt x="330" y="1713"/>
                  </a:cubicBezTo>
                  <a:lnTo>
                    <a:pt x="583" y="1867"/>
                  </a:lnTo>
                  <a:cubicBezTo>
                    <a:pt x="594" y="1867"/>
                    <a:pt x="604" y="1878"/>
                    <a:pt x="615" y="1889"/>
                  </a:cubicBezTo>
                  <a:lnTo>
                    <a:pt x="758" y="2141"/>
                  </a:lnTo>
                  <a:cubicBezTo>
                    <a:pt x="835" y="2273"/>
                    <a:pt x="967" y="2361"/>
                    <a:pt x="1120" y="2383"/>
                  </a:cubicBezTo>
                  <a:lnTo>
                    <a:pt x="1208" y="2383"/>
                  </a:lnTo>
                  <a:cubicBezTo>
                    <a:pt x="1329" y="2383"/>
                    <a:pt x="1450" y="2339"/>
                    <a:pt x="1538" y="2262"/>
                  </a:cubicBezTo>
                  <a:lnTo>
                    <a:pt x="1757" y="2065"/>
                  </a:lnTo>
                  <a:cubicBezTo>
                    <a:pt x="1768" y="2054"/>
                    <a:pt x="1779" y="2054"/>
                    <a:pt x="1790" y="2054"/>
                  </a:cubicBezTo>
                  <a:lnTo>
                    <a:pt x="2075" y="1988"/>
                  </a:lnTo>
                  <a:cubicBezTo>
                    <a:pt x="2394" y="1911"/>
                    <a:pt x="2558" y="1582"/>
                    <a:pt x="2438" y="1285"/>
                  </a:cubicBezTo>
                  <a:lnTo>
                    <a:pt x="2317" y="1011"/>
                  </a:lnTo>
                  <a:cubicBezTo>
                    <a:pt x="2317" y="1000"/>
                    <a:pt x="2317" y="989"/>
                    <a:pt x="2317" y="978"/>
                  </a:cubicBezTo>
                  <a:lnTo>
                    <a:pt x="2339" y="692"/>
                  </a:lnTo>
                  <a:cubicBezTo>
                    <a:pt x="2370" y="391"/>
                    <a:pt x="2136" y="130"/>
                    <a:pt x="1842" y="130"/>
                  </a:cubicBezTo>
                  <a:cubicBezTo>
                    <a:pt x="1825" y="130"/>
                    <a:pt x="1807" y="131"/>
                    <a:pt x="1790" y="133"/>
                  </a:cubicBezTo>
                  <a:lnTo>
                    <a:pt x="1494" y="154"/>
                  </a:lnTo>
                  <a:lnTo>
                    <a:pt x="1461" y="154"/>
                  </a:lnTo>
                  <a:lnTo>
                    <a:pt x="1197" y="45"/>
                  </a:lnTo>
                  <a:cubicBezTo>
                    <a:pt x="1129" y="15"/>
                    <a:pt x="1059" y="0"/>
                    <a:pt x="99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7" name="Google Shape;2187;p71"/>
            <p:cNvSpPr/>
            <p:nvPr/>
          </p:nvSpPr>
          <p:spPr>
            <a:xfrm>
              <a:off x="8165527" y="3161877"/>
              <a:ext cx="51266" cy="49847"/>
            </a:xfrm>
            <a:custGeom>
              <a:avLst/>
              <a:gdLst/>
              <a:ahLst/>
              <a:cxnLst/>
              <a:rect l="l" t="t" r="r" b="b"/>
              <a:pathLst>
                <a:path w="1988" h="1933" extrusionOk="0">
                  <a:moveTo>
                    <a:pt x="1120" y="439"/>
                  </a:moveTo>
                  <a:lnTo>
                    <a:pt x="1197" y="637"/>
                  </a:lnTo>
                  <a:cubicBezTo>
                    <a:pt x="1230" y="714"/>
                    <a:pt x="1274" y="769"/>
                    <a:pt x="1329" y="813"/>
                  </a:cubicBezTo>
                  <a:lnTo>
                    <a:pt x="1493" y="955"/>
                  </a:lnTo>
                  <a:lnTo>
                    <a:pt x="1493" y="966"/>
                  </a:lnTo>
                  <a:lnTo>
                    <a:pt x="1329" y="1098"/>
                  </a:lnTo>
                  <a:cubicBezTo>
                    <a:pt x="1274" y="1142"/>
                    <a:pt x="1230" y="1208"/>
                    <a:pt x="1197" y="1274"/>
                  </a:cubicBezTo>
                  <a:lnTo>
                    <a:pt x="1120" y="1482"/>
                  </a:lnTo>
                  <a:lnTo>
                    <a:pt x="933" y="1361"/>
                  </a:lnTo>
                  <a:cubicBezTo>
                    <a:pt x="868" y="1318"/>
                    <a:pt x="802" y="1296"/>
                    <a:pt x="725" y="1296"/>
                  </a:cubicBezTo>
                  <a:lnTo>
                    <a:pt x="516" y="1274"/>
                  </a:lnTo>
                  <a:lnTo>
                    <a:pt x="560" y="1065"/>
                  </a:lnTo>
                  <a:cubicBezTo>
                    <a:pt x="582" y="999"/>
                    <a:pt x="582" y="922"/>
                    <a:pt x="560" y="846"/>
                  </a:cubicBezTo>
                  <a:lnTo>
                    <a:pt x="516" y="637"/>
                  </a:lnTo>
                  <a:lnTo>
                    <a:pt x="725" y="626"/>
                  </a:lnTo>
                  <a:cubicBezTo>
                    <a:pt x="802" y="615"/>
                    <a:pt x="868" y="593"/>
                    <a:pt x="933" y="560"/>
                  </a:cubicBezTo>
                  <a:lnTo>
                    <a:pt x="1120" y="439"/>
                  </a:lnTo>
                  <a:close/>
                  <a:moveTo>
                    <a:pt x="1107" y="1"/>
                  </a:moveTo>
                  <a:cubicBezTo>
                    <a:pt x="1029" y="1"/>
                    <a:pt x="950" y="22"/>
                    <a:pt x="879" y="66"/>
                  </a:cubicBezTo>
                  <a:lnTo>
                    <a:pt x="692" y="187"/>
                  </a:lnTo>
                  <a:lnTo>
                    <a:pt x="472" y="198"/>
                  </a:lnTo>
                  <a:cubicBezTo>
                    <a:pt x="198" y="220"/>
                    <a:pt x="0" y="483"/>
                    <a:pt x="77" y="747"/>
                  </a:cubicBezTo>
                  <a:lnTo>
                    <a:pt x="121" y="966"/>
                  </a:lnTo>
                  <a:lnTo>
                    <a:pt x="77" y="1175"/>
                  </a:lnTo>
                  <a:cubicBezTo>
                    <a:pt x="0" y="1449"/>
                    <a:pt x="198" y="1713"/>
                    <a:pt x="472" y="1724"/>
                  </a:cubicBezTo>
                  <a:lnTo>
                    <a:pt x="692" y="1746"/>
                  </a:lnTo>
                  <a:lnTo>
                    <a:pt x="879" y="1866"/>
                  </a:lnTo>
                  <a:cubicBezTo>
                    <a:pt x="951" y="1911"/>
                    <a:pt x="1031" y="1932"/>
                    <a:pt x="1109" y="1932"/>
                  </a:cubicBezTo>
                  <a:cubicBezTo>
                    <a:pt x="1281" y="1932"/>
                    <a:pt x="1447" y="1831"/>
                    <a:pt x="1515" y="1658"/>
                  </a:cubicBezTo>
                  <a:lnTo>
                    <a:pt x="1603" y="1449"/>
                  </a:lnTo>
                  <a:lnTo>
                    <a:pt x="1768" y="1307"/>
                  </a:lnTo>
                  <a:cubicBezTo>
                    <a:pt x="1987" y="1131"/>
                    <a:pt x="1987" y="813"/>
                    <a:pt x="1768" y="637"/>
                  </a:cubicBezTo>
                  <a:lnTo>
                    <a:pt x="1768" y="626"/>
                  </a:lnTo>
                  <a:lnTo>
                    <a:pt x="1603" y="483"/>
                  </a:lnTo>
                  <a:lnTo>
                    <a:pt x="1515" y="286"/>
                  </a:lnTo>
                  <a:cubicBezTo>
                    <a:pt x="1447" y="104"/>
                    <a:pt x="1280" y="1"/>
                    <a:pt x="1107"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8" name="Google Shape;2188;p71"/>
            <p:cNvSpPr/>
            <p:nvPr/>
          </p:nvSpPr>
          <p:spPr>
            <a:xfrm>
              <a:off x="8114854" y="3039360"/>
              <a:ext cx="53535" cy="49125"/>
            </a:xfrm>
            <a:custGeom>
              <a:avLst/>
              <a:gdLst/>
              <a:ahLst/>
              <a:cxnLst/>
              <a:rect l="l" t="t" r="r" b="b"/>
              <a:pathLst>
                <a:path w="2076" h="1905" extrusionOk="0">
                  <a:moveTo>
                    <a:pt x="1087" y="448"/>
                  </a:moveTo>
                  <a:lnTo>
                    <a:pt x="1208" y="624"/>
                  </a:lnTo>
                  <a:cubicBezTo>
                    <a:pt x="1241" y="690"/>
                    <a:pt x="1296" y="734"/>
                    <a:pt x="1362" y="778"/>
                  </a:cubicBezTo>
                  <a:lnTo>
                    <a:pt x="1559" y="876"/>
                  </a:lnTo>
                  <a:lnTo>
                    <a:pt x="1416" y="1052"/>
                  </a:lnTo>
                  <a:cubicBezTo>
                    <a:pt x="1373" y="1107"/>
                    <a:pt x="1340" y="1173"/>
                    <a:pt x="1329" y="1250"/>
                  </a:cubicBezTo>
                  <a:lnTo>
                    <a:pt x="1285" y="1458"/>
                  </a:lnTo>
                  <a:lnTo>
                    <a:pt x="1087" y="1381"/>
                  </a:lnTo>
                  <a:cubicBezTo>
                    <a:pt x="1032" y="1370"/>
                    <a:pt x="988" y="1359"/>
                    <a:pt x="933" y="1359"/>
                  </a:cubicBezTo>
                  <a:lnTo>
                    <a:pt x="868" y="1359"/>
                  </a:lnTo>
                  <a:lnTo>
                    <a:pt x="659" y="1392"/>
                  </a:lnTo>
                  <a:lnTo>
                    <a:pt x="670" y="1173"/>
                  </a:lnTo>
                  <a:cubicBezTo>
                    <a:pt x="670" y="1096"/>
                    <a:pt x="648" y="1030"/>
                    <a:pt x="626" y="964"/>
                  </a:cubicBezTo>
                  <a:lnTo>
                    <a:pt x="527" y="767"/>
                  </a:lnTo>
                  <a:lnTo>
                    <a:pt x="736" y="701"/>
                  </a:lnTo>
                  <a:cubicBezTo>
                    <a:pt x="813" y="679"/>
                    <a:pt x="868" y="646"/>
                    <a:pt x="923" y="602"/>
                  </a:cubicBezTo>
                  <a:lnTo>
                    <a:pt x="1087" y="448"/>
                  </a:lnTo>
                  <a:close/>
                  <a:moveTo>
                    <a:pt x="1081" y="0"/>
                  </a:moveTo>
                  <a:cubicBezTo>
                    <a:pt x="970" y="0"/>
                    <a:pt x="856" y="42"/>
                    <a:pt x="769" y="130"/>
                  </a:cubicBezTo>
                  <a:lnTo>
                    <a:pt x="615" y="273"/>
                  </a:lnTo>
                  <a:lnTo>
                    <a:pt x="396" y="338"/>
                  </a:lnTo>
                  <a:cubicBezTo>
                    <a:pt x="132" y="415"/>
                    <a:pt x="0" y="701"/>
                    <a:pt x="121" y="953"/>
                  </a:cubicBezTo>
                  <a:lnTo>
                    <a:pt x="220" y="1151"/>
                  </a:lnTo>
                  <a:lnTo>
                    <a:pt x="209" y="1370"/>
                  </a:lnTo>
                  <a:cubicBezTo>
                    <a:pt x="199" y="1626"/>
                    <a:pt x="408" y="1835"/>
                    <a:pt x="659" y="1835"/>
                  </a:cubicBezTo>
                  <a:cubicBezTo>
                    <a:pt x="677" y="1835"/>
                    <a:pt x="696" y="1834"/>
                    <a:pt x="714" y="1831"/>
                  </a:cubicBezTo>
                  <a:lnTo>
                    <a:pt x="933" y="1798"/>
                  </a:lnTo>
                  <a:lnTo>
                    <a:pt x="1142" y="1875"/>
                  </a:lnTo>
                  <a:cubicBezTo>
                    <a:pt x="1192" y="1895"/>
                    <a:pt x="1244" y="1904"/>
                    <a:pt x="1295" y="1904"/>
                  </a:cubicBezTo>
                  <a:cubicBezTo>
                    <a:pt x="1499" y="1904"/>
                    <a:pt x="1689" y="1755"/>
                    <a:pt x="1724" y="1535"/>
                  </a:cubicBezTo>
                  <a:lnTo>
                    <a:pt x="1768" y="1326"/>
                  </a:lnTo>
                  <a:lnTo>
                    <a:pt x="1899" y="1151"/>
                  </a:lnTo>
                  <a:cubicBezTo>
                    <a:pt x="2075" y="931"/>
                    <a:pt x="2009" y="613"/>
                    <a:pt x="1768" y="492"/>
                  </a:cubicBezTo>
                  <a:lnTo>
                    <a:pt x="1757" y="492"/>
                  </a:lnTo>
                  <a:lnTo>
                    <a:pt x="1559" y="382"/>
                  </a:lnTo>
                  <a:lnTo>
                    <a:pt x="1438" y="196"/>
                  </a:lnTo>
                  <a:cubicBezTo>
                    <a:pt x="1359" y="67"/>
                    <a:pt x="1221" y="0"/>
                    <a:pt x="1081"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89" name="Google Shape;2189;p71"/>
          <p:cNvGrpSpPr/>
          <p:nvPr/>
        </p:nvGrpSpPr>
        <p:grpSpPr>
          <a:xfrm>
            <a:off x="5964589" y="2284173"/>
            <a:ext cx="414740" cy="380520"/>
            <a:chOff x="5964589" y="2284173"/>
            <a:chExt cx="414740" cy="380520"/>
          </a:xfrm>
        </p:grpSpPr>
        <p:sp>
          <p:nvSpPr>
            <p:cNvPr id="2190" name="Google Shape;2190;p71"/>
            <p:cNvSpPr/>
            <p:nvPr/>
          </p:nvSpPr>
          <p:spPr>
            <a:xfrm>
              <a:off x="5964589" y="2284173"/>
              <a:ext cx="414740" cy="380520"/>
            </a:xfrm>
            <a:custGeom>
              <a:avLst/>
              <a:gdLst/>
              <a:ahLst/>
              <a:cxnLst/>
              <a:rect l="l" t="t" r="r" b="b"/>
              <a:pathLst>
                <a:path w="16083" h="14756" extrusionOk="0">
                  <a:moveTo>
                    <a:pt x="7367" y="0"/>
                  </a:moveTo>
                  <a:cubicBezTo>
                    <a:pt x="6509" y="0"/>
                    <a:pt x="5643" y="149"/>
                    <a:pt x="4809" y="457"/>
                  </a:cubicBezTo>
                  <a:cubicBezTo>
                    <a:pt x="1911" y="1533"/>
                    <a:pt x="1" y="4288"/>
                    <a:pt x="1" y="7373"/>
                  </a:cubicBezTo>
                  <a:cubicBezTo>
                    <a:pt x="1" y="7548"/>
                    <a:pt x="1" y="7735"/>
                    <a:pt x="12" y="7911"/>
                  </a:cubicBezTo>
                  <a:cubicBezTo>
                    <a:pt x="23" y="8031"/>
                    <a:pt x="122" y="8119"/>
                    <a:pt x="242" y="8119"/>
                  </a:cubicBezTo>
                  <a:lnTo>
                    <a:pt x="253" y="8119"/>
                  </a:lnTo>
                  <a:cubicBezTo>
                    <a:pt x="374" y="8108"/>
                    <a:pt x="473" y="7998"/>
                    <a:pt x="462" y="7878"/>
                  </a:cubicBezTo>
                  <a:cubicBezTo>
                    <a:pt x="451" y="7713"/>
                    <a:pt x="440" y="7548"/>
                    <a:pt x="440" y="7373"/>
                  </a:cubicBezTo>
                  <a:cubicBezTo>
                    <a:pt x="440" y="4464"/>
                    <a:pt x="2262" y="1862"/>
                    <a:pt x="5007" y="863"/>
                  </a:cubicBezTo>
                  <a:lnTo>
                    <a:pt x="5007" y="863"/>
                  </a:lnTo>
                  <a:cubicBezTo>
                    <a:pt x="3788" y="1873"/>
                    <a:pt x="3338" y="3531"/>
                    <a:pt x="3865" y="5024"/>
                  </a:cubicBezTo>
                  <a:cubicBezTo>
                    <a:pt x="4392" y="6516"/>
                    <a:pt x="5797" y="7515"/>
                    <a:pt x="7378" y="7526"/>
                  </a:cubicBezTo>
                  <a:cubicBezTo>
                    <a:pt x="9222" y="7570"/>
                    <a:pt x="10693" y="9074"/>
                    <a:pt x="10693" y="10918"/>
                  </a:cubicBezTo>
                  <a:cubicBezTo>
                    <a:pt x="10693" y="12762"/>
                    <a:pt x="9222" y="14266"/>
                    <a:pt x="7378" y="14310"/>
                  </a:cubicBezTo>
                  <a:cubicBezTo>
                    <a:pt x="4073" y="14310"/>
                    <a:pt x="1230" y="11983"/>
                    <a:pt x="583" y="8745"/>
                  </a:cubicBezTo>
                  <a:cubicBezTo>
                    <a:pt x="555" y="8624"/>
                    <a:pt x="461" y="8570"/>
                    <a:pt x="367" y="8570"/>
                  </a:cubicBezTo>
                  <a:cubicBezTo>
                    <a:pt x="240" y="8570"/>
                    <a:pt x="112" y="8668"/>
                    <a:pt x="144" y="8833"/>
                  </a:cubicBezTo>
                  <a:cubicBezTo>
                    <a:pt x="867" y="12399"/>
                    <a:pt x="3998" y="14756"/>
                    <a:pt x="7381" y="14756"/>
                  </a:cubicBezTo>
                  <a:cubicBezTo>
                    <a:pt x="8309" y="14756"/>
                    <a:pt x="9256" y="14578"/>
                    <a:pt x="10177" y="14200"/>
                  </a:cubicBezTo>
                  <a:cubicBezTo>
                    <a:pt x="14469" y="12433"/>
                    <a:pt x="16083" y="7197"/>
                    <a:pt x="13536" y="3322"/>
                  </a:cubicBezTo>
                  <a:cubicBezTo>
                    <a:pt x="13488" y="3252"/>
                    <a:pt x="13422" y="3222"/>
                    <a:pt x="13357" y="3222"/>
                  </a:cubicBezTo>
                  <a:cubicBezTo>
                    <a:pt x="13199" y="3222"/>
                    <a:pt x="13046" y="3396"/>
                    <a:pt x="13163" y="3575"/>
                  </a:cubicBezTo>
                  <a:cubicBezTo>
                    <a:pt x="15611" y="7296"/>
                    <a:pt x="13964" y="12323"/>
                    <a:pt x="9793" y="13871"/>
                  </a:cubicBezTo>
                  <a:cubicBezTo>
                    <a:pt x="11022" y="12850"/>
                    <a:pt x="11494" y="11149"/>
                    <a:pt x="10945" y="9634"/>
                  </a:cubicBezTo>
                  <a:cubicBezTo>
                    <a:pt x="10407" y="8119"/>
                    <a:pt x="8980" y="7098"/>
                    <a:pt x="7378" y="7076"/>
                  </a:cubicBezTo>
                  <a:cubicBezTo>
                    <a:pt x="5544" y="7076"/>
                    <a:pt x="4051" y="5594"/>
                    <a:pt x="4051" y="3761"/>
                  </a:cubicBezTo>
                  <a:cubicBezTo>
                    <a:pt x="4051" y="1928"/>
                    <a:pt x="5544" y="446"/>
                    <a:pt x="7378" y="446"/>
                  </a:cubicBezTo>
                  <a:cubicBezTo>
                    <a:pt x="9397" y="446"/>
                    <a:pt x="11307" y="1324"/>
                    <a:pt x="12625" y="2861"/>
                  </a:cubicBezTo>
                  <a:cubicBezTo>
                    <a:pt x="12675" y="2917"/>
                    <a:pt x="12734" y="2940"/>
                    <a:pt x="12791" y="2940"/>
                  </a:cubicBezTo>
                  <a:cubicBezTo>
                    <a:pt x="12960" y="2940"/>
                    <a:pt x="13113" y="2737"/>
                    <a:pt x="12965" y="2565"/>
                  </a:cubicBezTo>
                  <a:cubicBezTo>
                    <a:pt x="11537" y="902"/>
                    <a:pt x="9476" y="0"/>
                    <a:pt x="7367"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1" name="Google Shape;2191;p71"/>
            <p:cNvSpPr/>
            <p:nvPr/>
          </p:nvSpPr>
          <p:spPr>
            <a:xfrm>
              <a:off x="6124549" y="2539495"/>
              <a:ext cx="65681" cy="56243"/>
            </a:xfrm>
            <a:custGeom>
              <a:avLst/>
              <a:gdLst/>
              <a:ahLst/>
              <a:cxnLst/>
              <a:rect l="l" t="t" r="r" b="b"/>
              <a:pathLst>
                <a:path w="2547" h="2181" extrusionOk="0">
                  <a:moveTo>
                    <a:pt x="1464" y="445"/>
                  </a:moveTo>
                  <a:cubicBezTo>
                    <a:pt x="1621" y="445"/>
                    <a:pt x="1780" y="503"/>
                    <a:pt x="1910" y="633"/>
                  </a:cubicBezTo>
                  <a:cubicBezTo>
                    <a:pt x="2316" y="1039"/>
                    <a:pt x="2031" y="1731"/>
                    <a:pt x="1460" y="1731"/>
                  </a:cubicBezTo>
                  <a:cubicBezTo>
                    <a:pt x="1109" y="1731"/>
                    <a:pt x="812" y="1445"/>
                    <a:pt x="812" y="1094"/>
                  </a:cubicBezTo>
                  <a:cubicBezTo>
                    <a:pt x="812" y="706"/>
                    <a:pt x="1132" y="445"/>
                    <a:pt x="1464" y="445"/>
                  </a:cubicBezTo>
                  <a:close/>
                  <a:moveTo>
                    <a:pt x="1454" y="0"/>
                  </a:moveTo>
                  <a:cubicBezTo>
                    <a:pt x="1186" y="0"/>
                    <a:pt x="913" y="101"/>
                    <a:pt x="692" y="326"/>
                  </a:cubicBezTo>
                  <a:cubicBezTo>
                    <a:pt x="0" y="1006"/>
                    <a:pt x="483" y="2181"/>
                    <a:pt x="1460" y="2181"/>
                  </a:cubicBezTo>
                  <a:cubicBezTo>
                    <a:pt x="2053" y="2181"/>
                    <a:pt x="2547" y="1687"/>
                    <a:pt x="2547" y="1094"/>
                  </a:cubicBezTo>
                  <a:cubicBezTo>
                    <a:pt x="2547" y="435"/>
                    <a:pt x="2012" y="0"/>
                    <a:pt x="1454"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2" name="Google Shape;2192;p71"/>
            <p:cNvSpPr/>
            <p:nvPr/>
          </p:nvSpPr>
          <p:spPr>
            <a:xfrm>
              <a:off x="6134168" y="2346038"/>
              <a:ext cx="65423" cy="56088"/>
            </a:xfrm>
            <a:custGeom>
              <a:avLst/>
              <a:gdLst/>
              <a:ahLst/>
              <a:cxnLst/>
              <a:rect l="l" t="t" r="r" b="b"/>
              <a:pathLst>
                <a:path w="2537" h="2175" extrusionOk="0">
                  <a:moveTo>
                    <a:pt x="1087" y="440"/>
                  </a:moveTo>
                  <a:cubicBezTo>
                    <a:pt x="1438" y="440"/>
                    <a:pt x="1724" y="736"/>
                    <a:pt x="1724" y="1088"/>
                  </a:cubicBezTo>
                  <a:cubicBezTo>
                    <a:pt x="1724" y="1473"/>
                    <a:pt x="1408" y="1729"/>
                    <a:pt x="1078" y="1729"/>
                  </a:cubicBezTo>
                  <a:cubicBezTo>
                    <a:pt x="920" y="1729"/>
                    <a:pt x="758" y="1670"/>
                    <a:pt x="626" y="1538"/>
                  </a:cubicBezTo>
                  <a:cubicBezTo>
                    <a:pt x="231" y="1132"/>
                    <a:pt x="516" y="440"/>
                    <a:pt x="1087" y="440"/>
                  </a:cubicBezTo>
                  <a:close/>
                  <a:moveTo>
                    <a:pt x="1087" y="1"/>
                  </a:moveTo>
                  <a:cubicBezTo>
                    <a:pt x="483" y="1"/>
                    <a:pt x="0" y="484"/>
                    <a:pt x="0" y="1088"/>
                  </a:cubicBezTo>
                  <a:cubicBezTo>
                    <a:pt x="0" y="1742"/>
                    <a:pt x="539" y="2174"/>
                    <a:pt x="1098" y="2174"/>
                  </a:cubicBezTo>
                  <a:cubicBezTo>
                    <a:pt x="1364" y="2174"/>
                    <a:pt x="1636" y="2076"/>
                    <a:pt x="1855" y="1856"/>
                  </a:cubicBezTo>
                  <a:cubicBezTo>
                    <a:pt x="2536" y="1176"/>
                    <a:pt x="2053" y="1"/>
                    <a:pt x="1087"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93" name="Google Shape;2193;p71"/>
          <p:cNvSpPr/>
          <p:nvPr/>
        </p:nvSpPr>
        <p:spPr>
          <a:xfrm>
            <a:off x="5330784" y="2334150"/>
            <a:ext cx="380495" cy="282270"/>
          </a:xfrm>
          <a:custGeom>
            <a:avLst/>
            <a:gdLst/>
            <a:ahLst/>
            <a:cxnLst/>
            <a:rect l="l" t="t" r="r" b="b"/>
            <a:pathLst>
              <a:path w="14755" h="10946" extrusionOk="0">
                <a:moveTo>
                  <a:pt x="14315" y="7411"/>
                </a:moveTo>
                <a:lnTo>
                  <a:pt x="14315" y="7597"/>
                </a:lnTo>
                <a:cubicBezTo>
                  <a:pt x="14304" y="8234"/>
                  <a:pt x="13788" y="8750"/>
                  <a:pt x="13151" y="8750"/>
                </a:cubicBezTo>
                <a:lnTo>
                  <a:pt x="13151" y="8739"/>
                </a:lnTo>
                <a:lnTo>
                  <a:pt x="12361" y="8739"/>
                </a:lnTo>
                <a:lnTo>
                  <a:pt x="12361" y="8190"/>
                </a:lnTo>
                <a:cubicBezTo>
                  <a:pt x="12471" y="7729"/>
                  <a:pt x="12877" y="7411"/>
                  <a:pt x="13349" y="7411"/>
                </a:cubicBezTo>
                <a:close/>
                <a:moveTo>
                  <a:pt x="13162" y="9189"/>
                </a:moveTo>
                <a:cubicBezTo>
                  <a:pt x="13788" y="9189"/>
                  <a:pt x="14304" y="9705"/>
                  <a:pt x="14315" y="10341"/>
                </a:cubicBezTo>
                <a:lnTo>
                  <a:pt x="14315" y="10506"/>
                </a:lnTo>
                <a:lnTo>
                  <a:pt x="13349" y="10506"/>
                </a:lnTo>
                <a:cubicBezTo>
                  <a:pt x="12789" y="10506"/>
                  <a:pt x="12339" y="10045"/>
                  <a:pt x="12339" y="9485"/>
                </a:cubicBezTo>
                <a:lnTo>
                  <a:pt x="12339" y="9189"/>
                </a:lnTo>
                <a:close/>
                <a:moveTo>
                  <a:pt x="6181" y="1"/>
                </a:moveTo>
                <a:cubicBezTo>
                  <a:pt x="2767" y="1"/>
                  <a:pt x="1" y="2767"/>
                  <a:pt x="1" y="6181"/>
                </a:cubicBezTo>
                <a:lnTo>
                  <a:pt x="1" y="8969"/>
                </a:lnTo>
                <a:cubicBezTo>
                  <a:pt x="1" y="9079"/>
                  <a:pt x="89" y="9178"/>
                  <a:pt x="209" y="9178"/>
                </a:cubicBezTo>
                <a:lnTo>
                  <a:pt x="7421" y="9178"/>
                </a:lnTo>
                <a:cubicBezTo>
                  <a:pt x="7707" y="9178"/>
                  <a:pt x="7707" y="8750"/>
                  <a:pt x="7421" y="8750"/>
                </a:cubicBezTo>
                <a:lnTo>
                  <a:pt x="429" y="8750"/>
                </a:lnTo>
                <a:lnTo>
                  <a:pt x="429" y="6939"/>
                </a:lnTo>
                <a:lnTo>
                  <a:pt x="2899" y="6939"/>
                </a:lnTo>
                <a:cubicBezTo>
                  <a:pt x="3184" y="6939"/>
                  <a:pt x="3184" y="6499"/>
                  <a:pt x="2899" y="6499"/>
                </a:cubicBezTo>
                <a:lnTo>
                  <a:pt x="429" y="6499"/>
                </a:lnTo>
                <a:lnTo>
                  <a:pt x="429" y="6170"/>
                </a:lnTo>
                <a:cubicBezTo>
                  <a:pt x="484" y="3031"/>
                  <a:pt x="3041" y="517"/>
                  <a:pt x="6181" y="517"/>
                </a:cubicBezTo>
                <a:cubicBezTo>
                  <a:pt x="9320" y="517"/>
                  <a:pt x="11878" y="3031"/>
                  <a:pt x="11922" y="6170"/>
                </a:cubicBezTo>
                <a:lnTo>
                  <a:pt x="11922" y="6499"/>
                </a:lnTo>
                <a:lnTo>
                  <a:pt x="3777" y="6499"/>
                </a:lnTo>
                <a:cubicBezTo>
                  <a:pt x="3480" y="6499"/>
                  <a:pt x="3480" y="6928"/>
                  <a:pt x="3777" y="6928"/>
                </a:cubicBezTo>
                <a:lnTo>
                  <a:pt x="11933" y="6928"/>
                </a:lnTo>
                <a:lnTo>
                  <a:pt x="11933" y="8739"/>
                </a:lnTo>
                <a:lnTo>
                  <a:pt x="8300" y="8739"/>
                </a:lnTo>
                <a:cubicBezTo>
                  <a:pt x="8003" y="8739"/>
                  <a:pt x="8003" y="9178"/>
                  <a:pt x="8300" y="9178"/>
                </a:cubicBezTo>
                <a:lnTo>
                  <a:pt x="11900" y="9178"/>
                </a:lnTo>
                <a:lnTo>
                  <a:pt x="11900" y="9485"/>
                </a:lnTo>
                <a:cubicBezTo>
                  <a:pt x="11900" y="10287"/>
                  <a:pt x="12548" y="10945"/>
                  <a:pt x="13349" y="10945"/>
                </a:cubicBezTo>
                <a:lnTo>
                  <a:pt x="14491" y="10945"/>
                </a:lnTo>
                <a:cubicBezTo>
                  <a:pt x="14633" y="10945"/>
                  <a:pt x="14754" y="10824"/>
                  <a:pt x="14754" y="10682"/>
                </a:cubicBezTo>
                <a:lnTo>
                  <a:pt x="14754" y="10341"/>
                </a:lnTo>
                <a:cubicBezTo>
                  <a:pt x="14754" y="9771"/>
                  <a:pt x="14447" y="9244"/>
                  <a:pt x="13964" y="8969"/>
                </a:cubicBezTo>
                <a:cubicBezTo>
                  <a:pt x="14447" y="8673"/>
                  <a:pt x="14743" y="8157"/>
                  <a:pt x="14754" y="7597"/>
                </a:cubicBezTo>
                <a:lnTo>
                  <a:pt x="14754" y="7246"/>
                </a:lnTo>
                <a:cubicBezTo>
                  <a:pt x="14754" y="7103"/>
                  <a:pt x="14633" y="6993"/>
                  <a:pt x="14491" y="6993"/>
                </a:cubicBezTo>
                <a:lnTo>
                  <a:pt x="13349" y="6993"/>
                </a:lnTo>
                <a:cubicBezTo>
                  <a:pt x="13336" y="6993"/>
                  <a:pt x="13323" y="6993"/>
                  <a:pt x="13310" y="6993"/>
                </a:cubicBezTo>
                <a:cubicBezTo>
                  <a:pt x="12961" y="6993"/>
                  <a:pt x="12615" y="7134"/>
                  <a:pt x="12361" y="7378"/>
                </a:cubicBezTo>
                <a:lnTo>
                  <a:pt x="12361" y="6181"/>
                </a:lnTo>
                <a:cubicBezTo>
                  <a:pt x="12361" y="2767"/>
                  <a:pt x="9595" y="1"/>
                  <a:pt x="6181"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94" name="Google Shape;2194;p71"/>
          <p:cNvGrpSpPr/>
          <p:nvPr/>
        </p:nvGrpSpPr>
        <p:grpSpPr>
          <a:xfrm>
            <a:off x="4699248" y="2287294"/>
            <a:ext cx="401718" cy="373841"/>
            <a:chOff x="4699248" y="2287294"/>
            <a:chExt cx="401718" cy="373841"/>
          </a:xfrm>
        </p:grpSpPr>
        <p:sp>
          <p:nvSpPr>
            <p:cNvPr id="2195" name="Google Shape;2195;p71"/>
            <p:cNvSpPr/>
            <p:nvPr/>
          </p:nvSpPr>
          <p:spPr>
            <a:xfrm>
              <a:off x="4711497" y="2292735"/>
              <a:ext cx="389469" cy="368400"/>
            </a:xfrm>
            <a:custGeom>
              <a:avLst/>
              <a:gdLst/>
              <a:ahLst/>
              <a:cxnLst/>
              <a:rect l="l" t="t" r="r" b="b"/>
              <a:pathLst>
                <a:path w="15103" h="14286" extrusionOk="0">
                  <a:moveTo>
                    <a:pt x="5157" y="2046"/>
                  </a:moveTo>
                  <a:lnTo>
                    <a:pt x="5662" y="2672"/>
                  </a:lnTo>
                  <a:cubicBezTo>
                    <a:pt x="5223" y="2880"/>
                    <a:pt x="4805" y="3144"/>
                    <a:pt x="4432" y="3440"/>
                  </a:cubicBezTo>
                  <a:cubicBezTo>
                    <a:pt x="4048" y="3747"/>
                    <a:pt x="3708" y="4099"/>
                    <a:pt x="3411" y="4483"/>
                  </a:cubicBezTo>
                  <a:lnTo>
                    <a:pt x="2906" y="3857"/>
                  </a:lnTo>
                  <a:lnTo>
                    <a:pt x="5157" y="2046"/>
                  </a:lnTo>
                  <a:close/>
                  <a:moveTo>
                    <a:pt x="13633" y="1"/>
                  </a:moveTo>
                  <a:cubicBezTo>
                    <a:pt x="13581" y="1"/>
                    <a:pt x="13527" y="21"/>
                    <a:pt x="13477" y="70"/>
                  </a:cubicBezTo>
                  <a:lnTo>
                    <a:pt x="10865" y="2683"/>
                  </a:lnTo>
                  <a:cubicBezTo>
                    <a:pt x="10039" y="2297"/>
                    <a:pt x="9147" y="2103"/>
                    <a:pt x="8252" y="2103"/>
                  </a:cubicBezTo>
                  <a:cubicBezTo>
                    <a:pt x="7518" y="2103"/>
                    <a:pt x="6782" y="2234"/>
                    <a:pt x="6079" y="2496"/>
                  </a:cubicBezTo>
                  <a:lnTo>
                    <a:pt x="5365" y="1607"/>
                  </a:lnTo>
                  <a:cubicBezTo>
                    <a:pt x="5322" y="1551"/>
                    <a:pt x="5258" y="1524"/>
                    <a:pt x="5195" y="1524"/>
                  </a:cubicBezTo>
                  <a:cubicBezTo>
                    <a:pt x="5145" y="1524"/>
                    <a:pt x="5096" y="1540"/>
                    <a:pt x="5058" y="1574"/>
                  </a:cubicBezTo>
                  <a:lnTo>
                    <a:pt x="3411" y="2891"/>
                  </a:lnTo>
                  <a:cubicBezTo>
                    <a:pt x="3323" y="2661"/>
                    <a:pt x="3433" y="2452"/>
                    <a:pt x="3609" y="2167"/>
                  </a:cubicBezTo>
                  <a:cubicBezTo>
                    <a:pt x="3763" y="1903"/>
                    <a:pt x="3960" y="1585"/>
                    <a:pt x="3708" y="1289"/>
                  </a:cubicBezTo>
                  <a:cubicBezTo>
                    <a:pt x="3621" y="1178"/>
                    <a:pt x="3488" y="1118"/>
                    <a:pt x="3351" y="1118"/>
                  </a:cubicBezTo>
                  <a:cubicBezTo>
                    <a:pt x="3298" y="1118"/>
                    <a:pt x="3244" y="1127"/>
                    <a:pt x="3192" y="1146"/>
                  </a:cubicBezTo>
                  <a:cubicBezTo>
                    <a:pt x="3038" y="1201"/>
                    <a:pt x="2895" y="1278"/>
                    <a:pt x="2753" y="1365"/>
                  </a:cubicBezTo>
                  <a:cubicBezTo>
                    <a:pt x="2493" y="1521"/>
                    <a:pt x="2287" y="1631"/>
                    <a:pt x="2103" y="1631"/>
                  </a:cubicBezTo>
                  <a:cubicBezTo>
                    <a:pt x="1976" y="1631"/>
                    <a:pt x="1859" y="1579"/>
                    <a:pt x="1743" y="1453"/>
                  </a:cubicBezTo>
                  <a:cubicBezTo>
                    <a:pt x="1693" y="1395"/>
                    <a:pt x="1635" y="1371"/>
                    <a:pt x="1580" y="1371"/>
                  </a:cubicBezTo>
                  <a:cubicBezTo>
                    <a:pt x="1414" y="1371"/>
                    <a:pt x="1268" y="1585"/>
                    <a:pt x="1424" y="1750"/>
                  </a:cubicBezTo>
                  <a:cubicBezTo>
                    <a:pt x="1600" y="1952"/>
                    <a:pt x="1860" y="2070"/>
                    <a:pt x="2127" y="2070"/>
                  </a:cubicBezTo>
                  <a:cubicBezTo>
                    <a:pt x="2178" y="2070"/>
                    <a:pt x="2230" y="2066"/>
                    <a:pt x="2281" y="2057"/>
                  </a:cubicBezTo>
                  <a:cubicBezTo>
                    <a:pt x="2522" y="1991"/>
                    <a:pt x="2764" y="1881"/>
                    <a:pt x="2983" y="1739"/>
                  </a:cubicBezTo>
                  <a:cubicBezTo>
                    <a:pt x="3085" y="1678"/>
                    <a:pt x="3280" y="1561"/>
                    <a:pt x="3352" y="1561"/>
                  </a:cubicBezTo>
                  <a:cubicBezTo>
                    <a:pt x="3358" y="1561"/>
                    <a:pt x="3363" y="1561"/>
                    <a:pt x="3367" y="1563"/>
                  </a:cubicBezTo>
                  <a:lnTo>
                    <a:pt x="3378" y="1563"/>
                  </a:lnTo>
                  <a:cubicBezTo>
                    <a:pt x="3411" y="1618"/>
                    <a:pt x="3367" y="1706"/>
                    <a:pt x="3236" y="1925"/>
                  </a:cubicBezTo>
                  <a:cubicBezTo>
                    <a:pt x="3060" y="2222"/>
                    <a:pt x="2786" y="2661"/>
                    <a:pt x="3071" y="3166"/>
                  </a:cubicBezTo>
                  <a:lnTo>
                    <a:pt x="2478" y="3638"/>
                  </a:lnTo>
                  <a:cubicBezTo>
                    <a:pt x="2379" y="3715"/>
                    <a:pt x="2368" y="3846"/>
                    <a:pt x="2445" y="3945"/>
                  </a:cubicBezTo>
                  <a:lnTo>
                    <a:pt x="3159" y="4834"/>
                  </a:lnTo>
                  <a:cubicBezTo>
                    <a:pt x="2544" y="5778"/>
                    <a:pt x="2204" y="6854"/>
                    <a:pt x="2160" y="7974"/>
                  </a:cubicBezTo>
                  <a:cubicBezTo>
                    <a:pt x="2154" y="8126"/>
                    <a:pt x="2268" y="8203"/>
                    <a:pt x="2381" y="8203"/>
                  </a:cubicBezTo>
                  <a:cubicBezTo>
                    <a:pt x="2487" y="8203"/>
                    <a:pt x="2594" y="8134"/>
                    <a:pt x="2599" y="7996"/>
                  </a:cubicBezTo>
                  <a:cubicBezTo>
                    <a:pt x="2721" y="4828"/>
                    <a:pt x="5347" y="2542"/>
                    <a:pt x="8255" y="2542"/>
                  </a:cubicBezTo>
                  <a:cubicBezTo>
                    <a:pt x="9005" y="2542"/>
                    <a:pt x="9775" y="2694"/>
                    <a:pt x="10525" y="3023"/>
                  </a:cubicBezTo>
                  <a:lnTo>
                    <a:pt x="3071" y="10487"/>
                  </a:lnTo>
                  <a:cubicBezTo>
                    <a:pt x="2840" y="9972"/>
                    <a:pt x="2687" y="9423"/>
                    <a:pt x="2621" y="8863"/>
                  </a:cubicBezTo>
                  <a:cubicBezTo>
                    <a:pt x="2606" y="8732"/>
                    <a:pt x="2508" y="8671"/>
                    <a:pt x="2409" y="8671"/>
                  </a:cubicBezTo>
                  <a:cubicBezTo>
                    <a:pt x="2293" y="8671"/>
                    <a:pt x="2175" y="8757"/>
                    <a:pt x="2193" y="8918"/>
                  </a:cubicBezTo>
                  <a:cubicBezTo>
                    <a:pt x="2270" y="9576"/>
                    <a:pt x="2456" y="10213"/>
                    <a:pt x="2742" y="10817"/>
                  </a:cubicBezTo>
                  <a:lnTo>
                    <a:pt x="162" y="13396"/>
                  </a:lnTo>
                  <a:cubicBezTo>
                    <a:pt x="1" y="13549"/>
                    <a:pt x="148" y="13768"/>
                    <a:pt x="319" y="13768"/>
                  </a:cubicBezTo>
                  <a:cubicBezTo>
                    <a:pt x="370" y="13768"/>
                    <a:pt x="422" y="13749"/>
                    <a:pt x="469" y="13704"/>
                  </a:cubicBezTo>
                  <a:lnTo>
                    <a:pt x="2950" y="11212"/>
                  </a:lnTo>
                  <a:cubicBezTo>
                    <a:pt x="3115" y="11486"/>
                    <a:pt x="3291" y="11761"/>
                    <a:pt x="3499" y="12013"/>
                  </a:cubicBezTo>
                  <a:cubicBezTo>
                    <a:pt x="4355" y="13078"/>
                    <a:pt x="5541" y="13825"/>
                    <a:pt x="6880" y="14132"/>
                  </a:cubicBezTo>
                  <a:cubicBezTo>
                    <a:pt x="7332" y="14235"/>
                    <a:pt x="7791" y="14286"/>
                    <a:pt x="8249" y="14286"/>
                  </a:cubicBezTo>
                  <a:cubicBezTo>
                    <a:pt x="9113" y="14286"/>
                    <a:pt x="9973" y="14103"/>
                    <a:pt x="10777" y="13737"/>
                  </a:cubicBezTo>
                  <a:cubicBezTo>
                    <a:pt x="11015" y="13642"/>
                    <a:pt x="10907" y="13316"/>
                    <a:pt x="10695" y="13316"/>
                  </a:cubicBezTo>
                  <a:cubicBezTo>
                    <a:pt x="10662" y="13316"/>
                    <a:pt x="10627" y="13324"/>
                    <a:pt x="10590" y="13342"/>
                  </a:cubicBezTo>
                  <a:cubicBezTo>
                    <a:pt x="9852" y="13679"/>
                    <a:pt x="9053" y="13852"/>
                    <a:pt x="8250" y="13852"/>
                  </a:cubicBezTo>
                  <a:cubicBezTo>
                    <a:pt x="7825" y="13852"/>
                    <a:pt x="7398" y="13803"/>
                    <a:pt x="6979" y="13704"/>
                  </a:cubicBezTo>
                  <a:cubicBezTo>
                    <a:pt x="5738" y="13418"/>
                    <a:pt x="4630" y="12727"/>
                    <a:pt x="3839" y="11739"/>
                  </a:cubicBezTo>
                  <a:cubicBezTo>
                    <a:pt x="3631" y="11475"/>
                    <a:pt x="3433" y="11190"/>
                    <a:pt x="3280" y="10894"/>
                  </a:cubicBezTo>
                  <a:lnTo>
                    <a:pt x="10942" y="3221"/>
                  </a:lnTo>
                  <a:cubicBezTo>
                    <a:pt x="14498" y="5153"/>
                    <a:pt x="14937" y="10070"/>
                    <a:pt x="11787" y="12606"/>
                  </a:cubicBezTo>
                  <a:cubicBezTo>
                    <a:pt x="11666" y="12705"/>
                    <a:pt x="11545" y="12793"/>
                    <a:pt x="11414" y="12881"/>
                  </a:cubicBezTo>
                  <a:cubicBezTo>
                    <a:pt x="11199" y="13006"/>
                    <a:pt x="11334" y="13292"/>
                    <a:pt x="11523" y="13292"/>
                  </a:cubicBezTo>
                  <a:cubicBezTo>
                    <a:pt x="11565" y="13292"/>
                    <a:pt x="11611" y="13277"/>
                    <a:pt x="11655" y="13243"/>
                  </a:cubicBezTo>
                  <a:cubicBezTo>
                    <a:pt x="11798" y="13144"/>
                    <a:pt x="11930" y="13045"/>
                    <a:pt x="12061" y="12946"/>
                  </a:cubicBezTo>
                  <a:cubicBezTo>
                    <a:pt x="14685" y="10839"/>
                    <a:pt x="15102" y="6997"/>
                    <a:pt x="13005" y="4373"/>
                  </a:cubicBezTo>
                  <a:lnTo>
                    <a:pt x="13005" y="4373"/>
                  </a:lnTo>
                  <a:lnTo>
                    <a:pt x="12994" y="4384"/>
                  </a:lnTo>
                  <a:cubicBezTo>
                    <a:pt x="12511" y="3780"/>
                    <a:pt x="11930" y="3275"/>
                    <a:pt x="11260" y="2902"/>
                  </a:cubicBezTo>
                  <a:lnTo>
                    <a:pt x="13796" y="377"/>
                  </a:lnTo>
                  <a:cubicBezTo>
                    <a:pt x="13947" y="218"/>
                    <a:pt x="13803" y="1"/>
                    <a:pt x="13633"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6" name="Google Shape;2196;p71"/>
            <p:cNvSpPr/>
            <p:nvPr/>
          </p:nvSpPr>
          <p:spPr>
            <a:xfrm>
              <a:off x="4992297" y="2421930"/>
              <a:ext cx="62793" cy="183143"/>
            </a:xfrm>
            <a:custGeom>
              <a:avLst/>
              <a:gdLst/>
              <a:ahLst/>
              <a:cxnLst/>
              <a:rect l="l" t="t" r="r" b="b"/>
              <a:pathLst>
                <a:path w="2435" h="7102" extrusionOk="0">
                  <a:moveTo>
                    <a:pt x="1047" y="1"/>
                  </a:moveTo>
                  <a:cubicBezTo>
                    <a:pt x="886" y="1"/>
                    <a:pt x="739" y="193"/>
                    <a:pt x="876" y="362"/>
                  </a:cubicBezTo>
                  <a:cubicBezTo>
                    <a:pt x="2435" y="2305"/>
                    <a:pt x="2127" y="5148"/>
                    <a:pt x="184" y="6707"/>
                  </a:cubicBezTo>
                  <a:cubicBezTo>
                    <a:pt x="1" y="6856"/>
                    <a:pt x="137" y="7101"/>
                    <a:pt x="317" y="7101"/>
                  </a:cubicBezTo>
                  <a:cubicBezTo>
                    <a:pt x="363" y="7101"/>
                    <a:pt x="412" y="7085"/>
                    <a:pt x="459" y="7047"/>
                  </a:cubicBezTo>
                  <a:cubicBezTo>
                    <a:pt x="1480" y="6235"/>
                    <a:pt x="2138" y="5027"/>
                    <a:pt x="2281" y="3721"/>
                  </a:cubicBezTo>
                  <a:cubicBezTo>
                    <a:pt x="2424" y="2415"/>
                    <a:pt x="2040" y="1109"/>
                    <a:pt x="1216" y="88"/>
                  </a:cubicBezTo>
                  <a:cubicBezTo>
                    <a:pt x="1167" y="26"/>
                    <a:pt x="1106" y="1"/>
                    <a:pt x="1047"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7" name="Google Shape;2197;p71"/>
            <p:cNvSpPr/>
            <p:nvPr/>
          </p:nvSpPr>
          <p:spPr>
            <a:xfrm>
              <a:off x="4724726" y="2332319"/>
              <a:ext cx="17432" cy="11785"/>
            </a:xfrm>
            <a:custGeom>
              <a:avLst/>
              <a:gdLst/>
              <a:ahLst/>
              <a:cxnLst/>
              <a:rect l="l" t="t" r="r" b="b"/>
              <a:pathLst>
                <a:path w="676" h="457" extrusionOk="0">
                  <a:moveTo>
                    <a:pt x="371" y="0"/>
                  </a:moveTo>
                  <a:cubicBezTo>
                    <a:pt x="355" y="0"/>
                    <a:pt x="337" y="2"/>
                    <a:pt x="319" y="6"/>
                  </a:cubicBezTo>
                  <a:lnTo>
                    <a:pt x="253" y="28"/>
                  </a:lnTo>
                  <a:cubicBezTo>
                    <a:pt x="0" y="83"/>
                    <a:pt x="44" y="456"/>
                    <a:pt x="297" y="456"/>
                  </a:cubicBezTo>
                  <a:lnTo>
                    <a:pt x="352" y="456"/>
                  </a:lnTo>
                  <a:cubicBezTo>
                    <a:pt x="385" y="445"/>
                    <a:pt x="417" y="434"/>
                    <a:pt x="461" y="423"/>
                  </a:cubicBezTo>
                  <a:cubicBezTo>
                    <a:pt x="676" y="321"/>
                    <a:pt x="596" y="0"/>
                    <a:pt x="371"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8" name="Google Shape;2198;p71"/>
            <p:cNvSpPr/>
            <p:nvPr/>
          </p:nvSpPr>
          <p:spPr>
            <a:xfrm>
              <a:off x="4745099" y="2309471"/>
              <a:ext cx="11630" cy="13667"/>
            </a:xfrm>
            <a:custGeom>
              <a:avLst/>
              <a:gdLst/>
              <a:ahLst/>
              <a:cxnLst/>
              <a:rect l="l" t="t" r="r" b="b"/>
              <a:pathLst>
                <a:path w="451" h="530" extrusionOk="0">
                  <a:moveTo>
                    <a:pt x="231" y="0"/>
                  </a:moveTo>
                  <a:cubicBezTo>
                    <a:pt x="121" y="0"/>
                    <a:pt x="12" y="74"/>
                    <a:pt x="12" y="222"/>
                  </a:cubicBezTo>
                  <a:lnTo>
                    <a:pt x="12" y="288"/>
                  </a:lnTo>
                  <a:cubicBezTo>
                    <a:pt x="1" y="409"/>
                    <a:pt x="88" y="519"/>
                    <a:pt x="209" y="530"/>
                  </a:cubicBezTo>
                  <a:lnTo>
                    <a:pt x="231" y="530"/>
                  </a:lnTo>
                  <a:cubicBezTo>
                    <a:pt x="341" y="530"/>
                    <a:pt x="429" y="453"/>
                    <a:pt x="451" y="332"/>
                  </a:cubicBezTo>
                  <a:lnTo>
                    <a:pt x="451" y="222"/>
                  </a:lnTo>
                  <a:cubicBezTo>
                    <a:pt x="451" y="74"/>
                    <a:pt x="341" y="0"/>
                    <a:pt x="231"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9" name="Google Shape;2199;p71"/>
            <p:cNvSpPr/>
            <p:nvPr/>
          </p:nvSpPr>
          <p:spPr>
            <a:xfrm>
              <a:off x="4727150" y="2287294"/>
              <a:ext cx="18438" cy="12146"/>
            </a:xfrm>
            <a:custGeom>
              <a:avLst/>
              <a:gdLst/>
              <a:ahLst/>
              <a:cxnLst/>
              <a:rect l="l" t="t" r="r" b="b"/>
              <a:pathLst>
                <a:path w="715" h="471" extrusionOk="0">
                  <a:moveTo>
                    <a:pt x="304" y="1"/>
                  </a:moveTo>
                  <a:cubicBezTo>
                    <a:pt x="88" y="1"/>
                    <a:pt x="0" y="311"/>
                    <a:pt x="225" y="413"/>
                  </a:cubicBezTo>
                  <a:lnTo>
                    <a:pt x="225" y="424"/>
                  </a:lnTo>
                  <a:lnTo>
                    <a:pt x="291" y="446"/>
                  </a:lnTo>
                  <a:cubicBezTo>
                    <a:pt x="326" y="463"/>
                    <a:pt x="361" y="471"/>
                    <a:pt x="393" y="471"/>
                  </a:cubicBezTo>
                  <a:cubicBezTo>
                    <a:pt x="606" y="471"/>
                    <a:pt x="714" y="135"/>
                    <a:pt x="466" y="40"/>
                  </a:cubicBezTo>
                  <a:cubicBezTo>
                    <a:pt x="433" y="29"/>
                    <a:pt x="400" y="18"/>
                    <a:pt x="356" y="7"/>
                  </a:cubicBezTo>
                  <a:cubicBezTo>
                    <a:pt x="338" y="3"/>
                    <a:pt x="321" y="1"/>
                    <a:pt x="304"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0" name="Google Shape;2200;p71"/>
            <p:cNvSpPr/>
            <p:nvPr/>
          </p:nvSpPr>
          <p:spPr>
            <a:xfrm>
              <a:off x="4702085" y="2293431"/>
              <a:ext cx="16349" cy="13642"/>
            </a:xfrm>
            <a:custGeom>
              <a:avLst/>
              <a:gdLst/>
              <a:ahLst/>
              <a:cxnLst/>
              <a:rect l="l" t="t" r="r" b="b"/>
              <a:pathLst>
                <a:path w="634" h="529" extrusionOk="0">
                  <a:moveTo>
                    <a:pt x="306" y="1"/>
                  </a:moveTo>
                  <a:cubicBezTo>
                    <a:pt x="249" y="1"/>
                    <a:pt x="190" y="26"/>
                    <a:pt x="143" y="87"/>
                  </a:cubicBezTo>
                  <a:cubicBezTo>
                    <a:pt x="110" y="120"/>
                    <a:pt x="88" y="153"/>
                    <a:pt x="66" y="186"/>
                  </a:cubicBezTo>
                  <a:cubicBezTo>
                    <a:pt x="0" y="274"/>
                    <a:pt x="22" y="416"/>
                    <a:pt x="121" y="482"/>
                  </a:cubicBezTo>
                  <a:cubicBezTo>
                    <a:pt x="157" y="514"/>
                    <a:pt x="202" y="528"/>
                    <a:pt x="247" y="528"/>
                  </a:cubicBezTo>
                  <a:cubicBezTo>
                    <a:pt x="312" y="528"/>
                    <a:pt x="378" y="497"/>
                    <a:pt x="417" y="438"/>
                  </a:cubicBezTo>
                  <a:cubicBezTo>
                    <a:pt x="439" y="416"/>
                    <a:pt x="450" y="394"/>
                    <a:pt x="461" y="383"/>
                  </a:cubicBezTo>
                  <a:cubicBezTo>
                    <a:pt x="633" y="220"/>
                    <a:pt x="475" y="1"/>
                    <a:pt x="306"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1" name="Google Shape;2201;p71"/>
            <p:cNvSpPr/>
            <p:nvPr/>
          </p:nvSpPr>
          <p:spPr>
            <a:xfrm>
              <a:off x="4699248" y="2321127"/>
              <a:ext cx="16762" cy="13590"/>
            </a:xfrm>
            <a:custGeom>
              <a:avLst/>
              <a:gdLst/>
              <a:ahLst/>
              <a:cxnLst/>
              <a:rect l="l" t="t" r="r" b="b"/>
              <a:pathLst>
                <a:path w="650" h="527" extrusionOk="0">
                  <a:moveTo>
                    <a:pt x="308" y="0"/>
                  </a:moveTo>
                  <a:cubicBezTo>
                    <a:pt x="154" y="0"/>
                    <a:pt x="1" y="168"/>
                    <a:pt x="121" y="341"/>
                  </a:cubicBezTo>
                  <a:cubicBezTo>
                    <a:pt x="132" y="374"/>
                    <a:pt x="154" y="407"/>
                    <a:pt x="176" y="440"/>
                  </a:cubicBezTo>
                  <a:cubicBezTo>
                    <a:pt x="225" y="501"/>
                    <a:pt x="286" y="526"/>
                    <a:pt x="345" y="526"/>
                  </a:cubicBezTo>
                  <a:cubicBezTo>
                    <a:pt x="502" y="526"/>
                    <a:pt x="649" y="351"/>
                    <a:pt x="538" y="177"/>
                  </a:cubicBezTo>
                  <a:lnTo>
                    <a:pt x="538" y="177"/>
                  </a:lnTo>
                  <a:lnTo>
                    <a:pt x="527" y="188"/>
                  </a:lnTo>
                  <a:cubicBezTo>
                    <a:pt x="516" y="166"/>
                    <a:pt x="505" y="144"/>
                    <a:pt x="494" y="122"/>
                  </a:cubicBezTo>
                  <a:cubicBezTo>
                    <a:pt x="449" y="35"/>
                    <a:pt x="379" y="0"/>
                    <a:pt x="308"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02" name="Google Shape;2202;p71"/>
          <p:cNvGrpSpPr/>
          <p:nvPr/>
        </p:nvGrpSpPr>
        <p:grpSpPr>
          <a:xfrm>
            <a:off x="1566712" y="3484865"/>
            <a:ext cx="317083" cy="380469"/>
            <a:chOff x="1566712" y="3484865"/>
            <a:chExt cx="317083" cy="380469"/>
          </a:xfrm>
        </p:grpSpPr>
        <p:sp>
          <p:nvSpPr>
            <p:cNvPr id="2203" name="Google Shape;2203;p71"/>
            <p:cNvSpPr/>
            <p:nvPr/>
          </p:nvSpPr>
          <p:spPr>
            <a:xfrm>
              <a:off x="1566712" y="3484865"/>
              <a:ext cx="317083" cy="380469"/>
            </a:xfrm>
            <a:custGeom>
              <a:avLst/>
              <a:gdLst/>
              <a:ahLst/>
              <a:cxnLst/>
              <a:rect l="l" t="t" r="r" b="b"/>
              <a:pathLst>
                <a:path w="12296" h="14754" extrusionOk="0">
                  <a:moveTo>
                    <a:pt x="6796" y="1197"/>
                  </a:moveTo>
                  <a:lnTo>
                    <a:pt x="6796" y="1866"/>
                  </a:lnTo>
                  <a:lnTo>
                    <a:pt x="5445" y="1866"/>
                  </a:lnTo>
                  <a:lnTo>
                    <a:pt x="5445" y="1197"/>
                  </a:lnTo>
                  <a:close/>
                  <a:moveTo>
                    <a:pt x="7421" y="428"/>
                  </a:moveTo>
                  <a:cubicBezTo>
                    <a:pt x="7498" y="428"/>
                    <a:pt x="7564" y="494"/>
                    <a:pt x="7564" y="571"/>
                  </a:cubicBezTo>
                  <a:lnTo>
                    <a:pt x="7564" y="1866"/>
                  </a:lnTo>
                  <a:lnTo>
                    <a:pt x="7235" y="1866"/>
                  </a:lnTo>
                  <a:lnTo>
                    <a:pt x="7235" y="999"/>
                  </a:lnTo>
                  <a:cubicBezTo>
                    <a:pt x="7235" y="867"/>
                    <a:pt x="7125" y="769"/>
                    <a:pt x="6993" y="769"/>
                  </a:cubicBezTo>
                  <a:lnTo>
                    <a:pt x="5248" y="769"/>
                  </a:lnTo>
                  <a:cubicBezTo>
                    <a:pt x="5116" y="769"/>
                    <a:pt x="5017" y="867"/>
                    <a:pt x="5017" y="999"/>
                  </a:cubicBezTo>
                  <a:lnTo>
                    <a:pt x="5017" y="1866"/>
                  </a:lnTo>
                  <a:lnTo>
                    <a:pt x="4688" y="1866"/>
                  </a:lnTo>
                  <a:lnTo>
                    <a:pt x="4677" y="571"/>
                  </a:lnTo>
                  <a:cubicBezTo>
                    <a:pt x="4677" y="494"/>
                    <a:pt x="4743" y="428"/>
                    <a:pt x="4820" y="428"/>
                  </a:cubicBezTo>
                  <a:close/>
                  <a:moveTo>
                    <a:pt x="9485" y="2295"/>
                  </a:moveTo>
                  <a:cubicBezTo>
                    <a:pt x="9507" y="2295"/>
                    <a:pt x="9529" y="2295"/>
                    <a:pt x="9551" y="2316"/>
                  </a:cubicBezTo>
                  <a:cubicBezTo>
                    <a:pt x="9551" y="2316"/>
                    <a:pt x="9551" y="2327"/>
                    <a:pt x="9551" y="2338"/>
                  </a:cubicBezTo>
                  <a:lnTo>
                    <a:pt x="9540" y="3414"/>
                  </a:lnTo>
                  <a:cubicBezTo>
                    <a:pt x="9551" y="5127"/>
                    <a:pt x="8168" y="6521"/>
                    <a:pt x="6455" y="6521"/>
                  </a:cubicBezTo>
                  <a:lnTo>
                    <a:pt x="5786" y="6521"/>
                  </a:lnTo>
                  <a:cubicBezTo>
                    <a:pt x="4106" y="6521"/>
                    <a:pt x="2745" y="5182"/>
                    <a:pt x="2701" y="3502"/>
                  </a:cubicBezTo>
                  <a:lnTo>
                    <a:pt x="6916" y="3502"/>
                  </a:lnTo>
                  <a:cubicBezTo>
                    <a:pt x="7202" y="3502"/>
                    <a:pt x="7202" y="3074"/>
                    <a:pt x="6916" y="3074"/>
                  </a:cubicBezTo>
                  <a:lnTo>
                    <a:pt x="2701" y="3074"/>
                  </a:lnTo>
                  <a:lnTo>
                    <a:pt x="2701" y="2305"/>
                  </a:lnTo>
                  <a:cubicBezTo>
                    <a:pt x="2712" y="2295"/>
                    <a:pt x="2734" y="2295"/>
                    <a:pt x="2756" y="2295"/>
                  </a:cubicBezTo>
                  <a:close/>
                  <a:moveTo>
                    <a:pt x="6543" y="6949"/>
                  </a:moveTo>
                  <a:lnTo>
                    <a:pt x="6543" y="7904"/>
                  </a:lnTo>
                  <a:cubicBezTo>
                    <a:pt x="6543" y="7959"/>
                    <a:pt x="6488" y="8014"/>
                    <a:pt x="6433" y="8014"/>
                  </a:cubicBezTo>
                  <a:lnTo>
                    <a:pt x="6334" y="8014"/>
                  </a:lnTo>
                  <a:cubicBezTo>
                    <a:pt x="5983" y="8014"/>
                    <a:pt x="5698" y="7728"/>
                    <a:pt x="5709" y="7377"/>
                  </a:cubicBezTo>
                  <a:lnTo>
                    <a:pt x="5709" y="6949"/>
                  </a:lnTo>
                  <a:close/>
                  <a:moveTo>
                    <a:pt x="1746" y="6960"/>
                  </a:moveTo>
                  <a:lnTo>
                    <a:pt x="1636" y="8101"/>
                  </a:lnTo>
                  <a:lnTo>
                    <a:pt x="1043" y="8101"/>
                  </a:lnTo>
                  <a:cubicBezTo>
                    <a:pt x="758" y="8101"/>
                    <a:pt x="758" y="8530"/>
                    <a:pt x="1043" y="8530"/>
                  </a:cubicBezTo>
                  <a:lnTo>
                    <a:pt x="1592" y="8530"/>
                  </a:lnTo>
                  <a:lnTo>
                    <a:pt x="1263" y="11867"/>
                  </a:lnTo>
                  <a:cubicBezTo>
                    <a:pt x="1263" y="11932"/>
                    <a:pt x="1252" y="11998"/>
                    <a:pt x="1252" y="12064"/>
                  </a:cubicBezTo>
                  <a:lnTo>
                    <a:pt x="736" y="12064"/>
                  </a:lnTo>
                  <a:cubicBezTo>
                    <a:pt x="571" y="12064"/>
                    <a:pt x="440" y="11932"/>
                    <a:pt x="451" y="11768"/>
                  </a:cubicBezTo>
                  <a:lnTo>
                    <a:pt x="451" y="8255"/>
                  </a:lnTo>
                  <a:cubicBezTo>
                    <a:pt x="440" y="7542"/>
                    <a:pt x="1021" y="6971"/>
                    <a:pt x="1724" y="6960"/>
                  </a:cubicBezTo>
                  <a:close/>
                  <a:moveTo>
                    <a:pt x="10583" y="6960"/>
                  </a:moveTo>
                  <a:cubicBezTo>
                    <a:pt x="11296" y="6960"/>
                    <a:pt x="11867" y="7531"/>
                    <a:pt x="11867" y="8244"/>
                  </a:cubicBezTo>
                  <a:lnTo>
                    <a:pt x="11867" y="11768"/>
                  </a:lnTo>
                  <a:cubicBezTo>
                    <a:pt x="11867" y="11932"/>
                    <a:pt x="11746" y="12053"/>
                    <a:pt x="11582" y="12064"/>
                  </a:cubicBezTo>
                  <a:lnTo>
                    <a:pt x="11000" y="12064"/>
                  </a:lnTo>
                  <a:cubicBezTo>
                    <a:pt x="11000" y="11987"/>
                    <a:pt x="11000" y="11922"/>
                    <a:pt x="10989" y="11856"/>
                  </a:cubicBezTo>
                  <a:lnTo>
                    <a:pt x="10649" y="8530"/>
                  </a:lnTo>
                  <a:lnTo>
                    <a:pt x="11263" y="8530"/>
                  </a:lnTo>
                  <a:cubicBezTo>
                    <a:pt x="11560" y="8530"/>
                    <a:pt x="11560" y="8090"/>
                    <a:pt x="11263" y="8090"/>
                  </a:cubicBezTo>
                  <a:lnTo>
                    <a:pt x="10616" y="8090"/>
                  </a:lnTo>
                  <a:lnTo>
                    <a:pt x="10495" y="6960"/>
                  </a:lnTo>
                  <a:close/>
                  <a:moveTo>
                    <a:pt x="4820" y="0"/>
                  </a:moveTo>
                  <a:cubicBezTo>
                    <a:pt x="4501" y="0"/>
                    <a:pt x="4249" y="253"/>
                    <a:pt x="4249" y="571"/>
                  </a:cubicBezTo>
                  <a:lnTo>
                    <a:pt x="4249" y="1866"/>
                  </a:lnTo>
                  <a:lnTo>
                    <a:pt x="2756" y="1866"/>
                  </a:lnTo>
                  <a:cubicBezTo>
                    <a:pt x="2449" y="1866"/>
                    <a:pt x="2196" y="2119"/>
                    <a:pt x="2196" y="2426"/>
                  </a:cubicBezTo>
                  <a:lnTo>
                    <a:pt x="1922" y="5214"/>
                  </a:lnTo>
                  <a:cubicBezTo>
                    <a:pt x="1904" y="5368"/>
                    <a:pt x="2020" y="5452"/>
                    <a:pt x="2136" y="5452"/>
                  </a:cubicBezTo>
                  <a:cubicBezTo>
                    <a:pt x="2235" y="5452"/>
                    <a:pt x="2335" y="5390"/>
                    <a:pt x="2350" y="5258"/>
                  </a:cubicBezTo>
                  <a:lnTo>
                    <a:pt x="2427" y="4468"/>
                  </a:lnTo>
                  <a:cubicBezTo>
                    <a:pt x="2833" y="5763"/>
                    <a:pt x="3930" y="6718"/>
                    <a:pt x="5270" y="6916"/>
                  </a:cubicBezTo>
                  <a:lnTo>
                    <a:pt x="5270" y="7377"/>
                  </a:lnTo>
                  <a:cubicBezTo>
                    <a:pt x="5270" y="7970"/>
                    <a:pt x="5742" y="8442"/>
                    <a:pt x="6334" y="8442"/>
                  </a:cubicBezTo>
                  <a:lnTo>
                    <a:pt x="6433" y="8442"/>
                  </a:lnTo>
                  <a:cubicBezTo>
                    <a:pt x="6730" y="8442"/>
                    <a:pt x="6971" y="8200"/>
                    <a:pt x="6971" y="7904"/>
                  </a:cubicBezTo>
                  <a:lnTo>
                    <a:pt x="6971" y="6916"/>
                  </a:lnTo>
                  <a:cubicBezTo>
                    <a:pt x="8310" y="6718"/>
                    <a:pt x="9419" y="5763"/>
                    <a:pt x="9814" y="4468"/>
                  </a:cubicBezTo>
                  <a:lnTo>
                    <a:pt x="10550" y="11900"/>
                  </a:lnTo>
                  <a:cubicBezTo>
                    <a:pt x="10638" y="12679"/>
                    <a:pt x="10297" y="13447"/>
                    <a:pt x="9661" y="13908"/>
                  </a:cubicBezTo>
                  <a:cubicBezTo>
                    <a:pt x="9298" y="14183"/>
                    <a:pt x="8859" y="14326"/>
                    <a:pt x="8409" y="14326"/>
                  </a:cubicBezTo>
                  <a:lnTo>
                    <a:pt x="3843" y="14326"/>
                  </a:lnTo>
                  <a:cubicBezTo>
                    <a:pt x="3382" y="14326"/>
                    <a:pt x="2942" y="14183"/>
                    <a:pt x="2580" y="13908"/>
                  </a:cubicBezTo>
                  <a:cubicBezTo>
                    <a:pt x="1944" y="13447"/>
                    <a:pt x="1614" y="12679"/>
                    <a:pt x="1691" y="11900"/>
                  </a:cubicBezTo>
                  <a:lnTo>
                    <a:pt x="2262" y="6148"/>
                  </a:lnTo>
                  <a:cubicBezTo>
                    <a:pt x="2268" y="5999"/>
                    <a:pt x="2152" y="5918"/>
                    <a:pt x="2039" y="5918"/>
                  </a:cubicBezTo>
                  <a:cubicBezTo>
                    <a:pt x="1943" y="5918"/>
                    <a:pt x="1849" y="5977"/>
                    <a:pt x="1834" y="6104"/>
                  </a:cubicBezTo>
                  <a:lnTo>
                    <a:pt x="1790" y="6521"/>
                  </a:lnTo>
                  <a:lnTo>
                    <a:pt x="1724" y="6521"/>
                  </a:lnTo>
                  <a:cubicBezTo>
                    <a:pt x="769" y="6532"/>
                    <a:pt x="1" y="7300"/>
                    <a:pt x="12" y="8255"/>
                  </a:cubicBezTo>
                  <a:lnTo>
                    <a:pt x="12" y="11768"/>
                  </a:lnTo>
                  <a:cubicBezTo>
                    <a:pt x="12" y="12174"/>
                    <a:pt x="330" y="12492"/>
                    <a:pt x="736" y="12492"/>
                  </a:cubicBezTo>
                  <a:lnTo>
                    <a:pt x="1285" y="12492"/>
                  </a:lnTo>
                  <a:cubicBezTo>
                    <a:pt x="1373" y="13206"/>
                    <a:pt x="1757" y="13843"/>
                    <a:pt x="2328" y="14271"/>
                  </a:cubicBezTo>
                  <a:cubicBezTo>
                    <a:pt x="2767" y="14589"/>
                    <a:pt x="3294" y="14754"/>
                    <a:pt x="3843" y="14754"/>
                  </a:cubicBezTo>
                  <a:lnTo>
                    <a:pt x="8409" y="14754"/>
                  </a:lnTo>
                  <a:cubicBezTo>
                    <a:pt x="8947" y="14754"/>
                    <a:pt x="9474" y="14589"/>
                    <a:pt x="9913" y="14271"/>
                  </a:cubicBezTo>
                  <a:cubicBezTo>
                    <a:pt x="10495" y="13843"/>
                    <a:pt x="10868" y="13206"/>
                    <a:pt x="10967" y="12492"/>
                  </a:cubicBezTo>
                  <a:lnTo>
                    <a:pt x="11571" y="12492"/>
                  </a:lnTo>
                  <a:cubicBezTo>
                    <a:pt x="11977" y="12492"/>
                    <a:pt x="12295" y="12174"/>
                    <a:pt x="12295" y="11768"/>
                  </a:cubicBezTo>
                  <a:lnTo>
                    <a:pt x="12295" y="8255"/>
                  </a:lnTo>
                  <a:cubicBezTo>
                    <a:pt x="12295" y="7300"/>
                    <a:pt x="11538" y="6532"/>
                    <a:pt x="10583" y="6521"/>
                  </a:cubicBezTo>
                  <a:lnTo>
                    <a:pt x="10451" y="6521"/>
                  </a:lnTo>
                  <a:lnTo>
                    <a:pt x="10034" y="2426"/>
                  </a:lnTo>
                  <a:cubicBezTo>
                    <a:pt x="10034" y="2119"/>
                    <a:pt x="9781" y="1866"/>
                    <a:pt x="9474" y="1866"/>
                  </a:cubicBezTo>
                  <a:lnTo>
                    <a:pt x="7992" y="1866"/>
                  </a:lnTo>
                  <a:lnTo>
                    <a:pt x="7992" y="571"/>
                  </a:lnTo>
                  <a:cubicBezTo>
                    <a:pt x="7992" y="253"/>
                    <a:pt x="7740" y="0"/>
                    <a:pt x="7421"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4" name="Google Shape;2204;p71"/>
            <p:cNvSpPr/>
            <p:nvPr/>
          </p:nvSpPr>
          <p:spPr>
            <a:xfrm>
              <a:off x="1649077" y="3774433"/>
              <a:ext cx="150908" cy="59775"/>
            </a:xfrm>
            <a:custGeom>
              <a:avLst/>
              <a:gdLst/>
              <a:ahLst/>
              <a:cxnLst/>
              <a:rect l="l" t="t" r="r" b="b"/>
              <a:pathLst>
                <a:path w="5852" h="2318" extrusionOk="0">
                  <a:moveTo>
                    <a:pt x="550" y="1"/>
                  </a:moveTo>
                  <a:cubicBezTo>
                    <a:pt x="242" y="1"/>
                    <a:pt x="1" y="242"/>
                    <a:pt x="1" y="539"/>
                  </a:cubicBezTo>
                  <a:lnTo>
                    <a:pt x="1" y="693"/>
                  </a:lnTo>
                  <a:cubicBezTo>
                    <a:pt x="1" y="1593"/>
                    <a:pt x="725" y="2317"/>
                    <a:pt x="1626" y="2317"/>
                  </a:cubicBezTo>
                  <a:lnTo>
                    <a:pt x="4238" y="2317"/>
                  </a:lnTo>
                  <a:cubicBezTo>
                    <a:pt x="5127" y="2317"/>
                    <a:pt x="5852" y="1593"/>
                    <a:pt x="5852" y="693"/>
                  </a:cubicBezTo>
                  <a:lnTo>
                    <a:pt x="5852" y="539"/>
                  </a:lnTo>
                  <a:cubicBezTo>
                    <a:pt x="5852" y="242"/>
                    <a:pt x="5610" y="1"/>
                    <a:pt x="5314" y="1"/>
                  </a:cubicBezTo>
                  <a:lnTo>
                    <a:pt x="2943" y="1"/>
                  </a:lnTo>
                  <a:cubicBezTo>
                    <a:pt x="2647" y="1"/>
                    <a:pt x="2647" y="429"/>
                    <a:pt x="2943" y="429"/>
                  </a:cubicBezTo>
                  <a:lnTo>
                    <a:pt x="5314" y="429"/>
                  </a:lnTo>
                  <a:cubicBezTo>
                    <a:pt x="5369" y="440"/>
                    <a:pt x="5413" y="484"/>
                    <a:pt x="5413" y="539"/>
                  </a:cubicBezTo>
                  <a:lnTo>
                    <a:pt x="5413" y="693"/>
                  </a:lnTo>
                  <a:cubicBezTo>
                    <a:pt x="5413" y="1351"/>
                    <a:pt x="4886" y="1889"/>
                    <a:pt x="4227" y="1889"/>
                  </a:cubicBezTo>
                  <a:lnTo>
                    <a:pt x="1626" y="1889"/>
                  </a:lnTo>
                  <a:cubicBezTo>
                    <a:pt x="967" y="1889"/>
                    <a:pt x="429" y="1351"/>
                    <a:pt x="429" y="693"/>
                  </a:cubicBezTo>
                  <a:lnTo>
                    <a:pt x="429" y="539"/>
                  </a:lnTo>
                  <a:cubicBezTo>
                    <a:pt x="429" y="484"/>
                    <a:pt x="484" y="440"/>
                    <a:pt x="539" y="429"/>
                  </a:cubicBezTo>
                  <a:lnTo>
                    <a:pt x="2054" y="429"/>
                  </a:lnTo>
                  <a:cubicBezTo>
                    <a:pt x="2339" y="429"/>
                    <a:pt x="2339" y="1"/>
                    <a:pt x="2054"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5" name="Google Shape;2205;p71"/>
            <p:cNvSpPr/>
            <p:nvPr/>
          </p:nvSpPr>
          <p:spPr>
            <a:xfrm>
              <a:off x="1682498" y="3739903"/>
              <a:ext cx="84093" cy="11346"/>
            </a:xfrm>
            <a:custGeom>
              <a:avLst/>
              <a:gdLst/>
              <a:ahLst/>
              <a:cxnLst/>
              <a:rect l="l" t="t" r="r" b="b"/>
              <a:pathLst>
                <a:path w="3261" h="440" extrusionOk="0">
                  <a:moveTo>
                    <a:pt x="297" y="1"/>
                  </a:moveTo>
                  <a:cubicBezTo>
                    <a:pt x="0" y="1"/>
                    <a:pt x="0" y="440"/>
                    <a:pt x="297" y="440"/>
                  </a:cubicBezTo>
                  <a:lnTo>
                    <a:pt x="2975" y="440"/>
                  </a:lnTo>
                  <a:cubicBezTo>
                    <a:pt x="3261" y="440"/>
                    <a:pt x="3261" y="1"/>
                    <a:pt x="2975"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6" name="Google Shape;2206;p71"/>
            <p:cNvSpPr/>
            <p:nvPr/>
          </p:nvSpPr>
          <p:spPr>
            <a:xfrm>
              <a:off x="1682498" y="3714425"/>
              <a:ext cx="84093" cy="11346"/>
            </a:xfrm>
            <a:custGeom>
              <a:avLst/>
              <a:gdLst/>
              <a:ahLst/>
              <a:cxnLst/>
              <a:rect l="l" t="t" r="r" b="b"/>
              <a:pathLst>
                <a:path w="3261" h="440" extrusionOk="0">
                  <a:moveTo>
                    <a:pt x="297" y="1"/>
                  </a:moveTo>
                  <a:cubicBezTo>
                    <a:pt x="0" y="1"/>
                    <a:pt x="0" y="440"/>
                    <a:pt x="297" y="440"/>
                  </a:cubicBezTo>
                  <a:lnTo>
                    <a:pt x="2975" y="440"/>
                  </a:lnTo>
                  <a:cubicBezTo>
                    <a:pt x="3261" y="440"/>
                    <a:pt x="3261" y="1"/>
                    <a:pt x="2975"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07" name="Google Shape;2207;p71"/>
          <p:cNvGrpSpPr/>
          <p:nvPr/>
        </p:nvGrpSpPr>
        <p:grpSpPr>
          <a:xfrm>
            <a:off x="4045613" y="2283967"/>
            <a:ext cx="402001" cy="380572"/>
            <a:chOff x="4045613" y="2283967"/>
            <a:chExt cx="402001" cy="380572"/>
          </a:xfrm>
        </p:grpSpPr>
        <p:sp>
          <p:nvSpPr>
            <p:cNvPr id="2208" name="Google Shape;2208;p71"/>
            <p:cNvSpPr/>
            <p:nvPr/>
          </p:nvSpPr>
          <p:spPr>
            <a:xfrm>
              <a:off x="4045613" y="2283967"/>
              <a:ext cx="402001" cy="380572"/>
            </a:xfrm>
            <a:custGeom>
              <a:avLst/>
              <a:gdLst/>
              <a:ahLst/>
              <a:cxnLst/>
              <a:rect l="l" t="t" r="r" b="b"/>
              <a:pathLst>
                <a:path w="15589" h="14758" extrusionOk="0">
                  <a:moveTo>
                    <a:pt x="11110" y="1080"/>
                  </a:moveTo>
                  <a:cubicBezTo>
                    <a:pt x="12526" y="1727"/>
                    <a:pt x="13668" y="2825"/>
                    <a:pt x="14381" y="4208"/>
                  </a:cubicBezTo>
                  <a:cubicBezTo>
                    <a:pt x="13953" y="4691"/>
                    <a:pt x="13338" y="4977"/>
                    <a:pt x="12691" y="4977"/>
                  </a:cubicBezTo>
                  <a:cubicBezTo>
                    <a:pt x="10649" y="4977"/>
                    <a:pt x="9650" y="2496"/>
                    <a:pt x="11110" y="1080"/>
                  </a:cubicBezTo>
                  <a:close/>
                  <a:moveTo>
                    <a:pt x="3750" y="9796"/>
                  </a:moveTo>
                  <a:cubicBezTo>
                    <a:pt x="4312" y="9796"/>
                    <a:pt x="4875" y="10003"/>
                    <a:pt x="5314" y="10421"/>
                  </a:cubicBezTo>
                  <a:cubicBezTo>
                    <a:pt x="6258" y="11310"/>
                    <a:pt x="6258" y="12803"/>
                    <a:pt x="5314" y="13704"/>
                  </a:cubicBezTo>
                  <a:cubicBezTo>
                    <a:pt x="3909" y="13056"/>
                    <a:pt x="2756" y="11958"/>
                    <a:pt x="2043" y="10575"/>
                  </a:cubicBezTo>
                  <a:cubicBezTo>
                    <a:pt x="2490" y="10058"/>
                    <a:pt x="3119" y="9796"/>
                    <a:pt x="3750" y="9796"/>
                  </a:cubicBezTo>
                  <a:close/>
                  <a:moveTo>
                    <a:pt x="8194" y="1"/>
                  </a:moveTo>
                  <a:cubicBezTo>
                    <a:pt x="6759" y="1"/>
                    <a:pt x="5304" y="421"/>
                    <a:pt x="4018" y="1310"/>
                  </a:cubicBezTo>
                  <a:cubicBezTo>
                    <a:pt x="3820" y="1437"/>
                    <a:pt x="3955" y="1704"/>
                    <a:pt x="4137" y="1704"/>
                  </a:cubicBezTo>
                  <a:cubicBezTo>
                    <a:pt x="4177" y="1704"/>
                    <a:pt x="4219" y="1691"/>
                    <a:pt x="4260" y="1662"/>
                  </a:cubicBezTo>
                  <a:cubicBezTo>
                    <a:pt x="5439" y="853"/>
                    <a:pt x="6819" y="438"/>
                    <a:pt x="8207" y="438"/>
                  </a:cubicBezTo>
                  <a:cubicBezTo>
                    <a:pt x="9043" y="438"/>
                    <a:pt x="9882" y="588"/>
                    <a:pt x="10682" y="893"/>
                  </a:cubicBezTo>
                  <a:cubicBezTo>
                    <a:pt x="9694" y="1969"/>
                    <a:pt x="9749" y="3648"/>
                    <a:pt x="10813" y="4658"/>
                  </a:cubicBezTo>
                  <a:cubicBezTo>
                    <a:pt x="11333" y="5162"/>
                    <a:pt x="12005" y="5412"/>
                    <a:pt x="12677" y="5412"/>
                  </a:cubicBezTo>
                  <a:cubicBezTo>
                    <a:pt x="13367" y="5412"/>
                    <a:pt x="14056" y="5148"/>
                    <a:pt x="14579" y="4625"/>
                  </a:cubicBezTo>
                  <a:cubicBezTo>
                    <a:pt x="14963" y="5493"/>
                    <a:pt x="15149" y="6426"/>
                    <a:pt x="15149" y="7381"/>
                  </a:cubicBezTo>
                  <a:cubicBezTo>
                    <a:pt x="15149" y="7699"/>
                    <a:pt x="15127" y="8017"/>
                    <a:pt x="15084" y="8325"/>
                  </a:cubicBezTo>
                  <a:cubicBezTo>
                    <a:pt x="14787" y="8215"/>
                    <a:pt x="14469" y="8160"/>
                    <a:pt x="14151" y="8160"/>
                  </a:cubicBezTo>
                  <a:cubicBezTo>
                    <a:pt x="11648" y="8160"/>
                    <a:pt x="10495" y="11289"/>
                    <a:pt x="12405" y="12913"/>
                  </a:cubicBezTo>
                  <a:cubicBezTo>
                    <a:pt x="11177" y="13838"/>
                    <a:pt x="9699" y="14318"/>
                    <a:pt x="8205" y="14318"/>
                  </a:cubicBezTo>
                  <a:cubicBezTo>
                    <a:pt x="7376" y="14318"/>
                    <a:pt x="6541" y="14170"/>
                    <a:pt x="5742" y="13868"/>
                  </a:cubicBezTo>
                  <a:cubicBezTo>
                    <a:pt x="6763" y="12792"/>
                    <a:pt x="6719" y="11091"/>
                    <a:pt x="5643" y="10070"/>
                  </a:cubicBezTo>
                  <a:cubicBezTo>
                    <a:pt x="5121" y="9569"/>
                    <a:pt x="4451" y="9322"/>
                    <a:pt x="3782" y="9322"/>
                  </a:cubicBezTo>
                  <a:cubicBezTo>
                    <a:pt x="3073" y="9322"/>
                    <a:pt x="2365" y="9599"/>
                    <a:pt x="1834" y="10147"/>
                  </a:cubicBezTo>
                  <a:cubicBezTo>
                    <a:pt x="648" y="7425"/>
                    <a:pt x="1329" y="4230"/>
                    <a:pt x="3535" y="2232"/>
                  </a:cubicBezTo>
                  <a:cubicBezTo>
                    <a:pt x="3706" y="2079"/>
                    <a:pt x="3565" y="1852"/>
                    <a:pt x="3395" y="1852"/>
                  </a:cubicBezTo>
                  <a:cubicBezTo>
                    <a:pt x="3347" y="1852"/>
                    <a:pt x="3296" y="1870"/>
                    <a:pt x="3250" y="1914"/>
                  </a:cubicBezTo>
                  <a:cubicBezTo>
                    <a:pt x="286" y="4603"/>
                    <a:pt x="1" y="9170"/>
                    <a:pt x="2624" y="12200"/>
                  </a:cubicBezTo>
                  <a:cubicBezTo>
                    <a:pt x="4079" y="13887"/>
                    <a:pt x="6140" y="14757"/>
                    <a:pt x="8214" y="14757"/>
                  </a:cubicBezTo>
                  <a:cubicBezTo>
                    <a:pt x="9864" y="14757"/>
                    <a:pt x="11521" y="14206"/>
                    <a:pt x="12888" y="13078"/>
                  </a:cubicBezTo>
                  <a:cubicBezTo>
                    <a:pt x="13294" y="12749"/>
                    <a:pt x="13657" y="12375"/>
                    <a:pt x="13975" y="11980"/>
                  </a:cubicBezTo>
                  <a:cubicBezTo>
                    <a:pt x="14104" y="11811"/>
                    <a:pt x="13961" y="11619"/>
                    <a:pt x="13802" y="11619"/>
                  </a:cubicBezTo>
                  <a:cubicBezTo>
                    <a:pt x="13744" y="11619"/>
                    <a:pt x="13684" y="11644"/>
                    <a:pt x="13635" y="11706"/>
                  </a:cubicBezTo>
                  <a:cubicBezTo>
                    <a:pt x="13371" y="12035"/>
                    <a:pt x="13075" y="12342"/>
                    <a:pt x="12745" y="12628"/>
                  </a:cubicBezTo>
                  <a:cubicBezTo>
                    <a:pt x="11066" y="11289"/>
                    <a:pt x="12010" y="8588"/>
                    <a:pt x="14151" y="8588"/>
                  </a:cubicBezTo>
                  <a:cubicBezTo>
                    <a:pt x="14447" y="8588"/>
                    <a:pt x="14743" y="8643"/>
                    <a:pt x="15018" y="8753"/>
                  </a:cubicBezTo>
                  <a:cubicBezTo>
                    <a:pt x="14864" y="9510"/>
                    <a:pt x="14590" y="10246"/>
                    <a:pt x="14194" y="10904"/>
                  </a:cubicBezTo>
                  <a:cubicBezTo>
                    <a:pt x="14089" y="11078"/>
                    <a:pt x="14232" y="11236"/>
                    <a:pt x="14382" y="11236"/>
                  </a:cubicBezTo>
                  <a:cubicBezTo>
                    <a:pt x="14450" y="11236"/>
                    <a:pt x="14520" y="11203"/>
                    <a:pt x="14568" y="11124"/>
                  </a:cubicBezTo>
                  <a:cubicBezTo>
                    <a:pt x="15018" y="10366"/>
                    <a:pt x="15325" y="9532"/>
                    <a:pt x="15479" y="8665"/>
                  </a:cubicBezTo>
                  <a:cubicBezTo>
                    <a:pt x="15556" y="8237"/>
                    <a:pt x="15589" y="7809"/>
                    <a:pt x="15589" y="7370"/>
                  </a:cubicBezTo>
                  <a:cubicBezTo>
                    <a:pt x="15589" y="6250"/>
                    <a:pt x="15325" y="5141"/>
                    <a:pt x="14831" y="4142"/>
                  </a:cubicBezTo>
                  <a:cubicBezTo>
                    <a:pt x="13540" y="1495"/>
                    <a:pt x="10902" y="1"/>
                    <a:pt x="8194"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9" name="Google Shape;2209;p71"/>
            <p:cNvSpPr/>
            <p:nvPr/>
          </p:nvSpPr>
          <p:spPr>
            <a:xfrm>
              <a:off x="4113846" y="2343227"/>
              <a:ext cx="118906" cy="101603"/>
            </a:xfrm>
            <a:custGeom>
              <a:avLst/>
              <a:gdLst/>
              <a:ahLst/>
              <a:cxnLst/>
              <a:rect l="l" t="t" r="r" b="b"/>
              <a:pathLst>
                <a:path w="4611" h="3940" extrusionOk="0">
                  <a:moveTo>
                    <a:pt x="2632" y="426"/>
                  </a:moveTo>
                  <a:cubicBezTo>
                    <a:pt x="3425" y="426"/>
                    <a:pt x="4183" y="1037"/>
                    <a:pt x="4183" y="1965"/>
                  </a:cubicBezTo>
                  <a:cubicBezTo>
                    <a:pt x="4183" y="2821"/>
                    <a:pt x="3491" y="3502"/>
                    <a:pt x="2646" y="3513"/>
                  </a:cubicBezTo>
                  <a:lnTo>
                    <a:pt x="2646" y="3502"/>
                  </a:lnTo>
                  <a:cubicBezTo>
                    <a:pt x="1274" y="3502"/>
                    <a:pt x="582" y="1844"/>
                    <a:pt x="1548" y="878"/>
                  </a:cubicBezTo>
                  <a:cubicBezTo>
                    <a:pt x="1864" y="566"/>
                    <a:pt x="2252" y="426"/>
                    <a:pt x="2632" y="426"/>
                  </a:cubicBezTo>
                  <a:close/>
                  <a:moveTo>
                    <a:pt x="2646" y="0"/>
                  </a:moveTo>
                  <a:cubicBezTo>
                    <a:pt x="889" y="0"/>
                    <a:pt x="0" y="2119"/>
                    <a:pt x="1252" y="3359"/>
                  </a:cubicBezTo>
                  <a:cubicBezTo>
                    <a:pt x="1653" y="3760"/>
                    <a:pt x="2146" y="3940"/>
                    <a:pt x="2629" y="3940"/>
                  </a:cubicBezTo>
                  <a:cubicBezTo>
                    <a:pt x="3641" y="3940"/>
                    <a:pt x="4611" y="3154"/>
                    <a:pt x="4611" y="1965"/>
                  </a:cubicBezTo>
                  <a:cubicBezTo>
                    <a:pt x="4611" y="878"/>
                    <a:pt x="3733" y="0"/>
                    <a:pt x="2646"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0" name="Google Shape;2210;p71"/>
            <p:cNvSpPr/>
            <p:nvPr/>
          </p:nvSpPr>
          <p:spPr>
            <a:xfrm>
              <a:off x="4224243" y="2443153"/>
              <a:ext cx="98250" cy="84222"/>
            </a:xfrm>
            <a:custGeom>
              <a:avLst/>
              <a:gdLst/>
              <a:ahLst/>
              <a:cxnLst/>
              <a:rect l="l" t="t" r="r" b="b"/>
              <a:pathLst>
                <a:path w="3810" h="3266" extrusionOk="0">
                  <a:moveTo>
                    <a:pt x="1625" y="428"/>
                  </a:moveTo>
                  <a:cubicBezTo>
                    <a:pt x="2701" y="428"/>
                    <a:pt x="3228" y="1724"/>
                    <a:pt x="2481" y="2481"/>
                  </a:cubicBezTo>
                  <a:cubicBezTo>
                    <a:pt x="2236" y="2726"/>
                    <a:pt x="1935" y="2835"/>
                    <a:pt x="1640" y="2835"/>
                  </a:cubicBezTo>
                  <a:cubicBezTo>
                    <a:pt x="1022" y="2835"/>
                    <a:pt x="429" y="2356"/>
                    <a:pt x="429" y="1636"/>
                  </a:cubicBezTo>
                  <a:cubicBezTo>
                    <a:pt x="429" y="966"/>
                    <a:pt x="966" y="428"/>
                    <a:pt x="1625" y="428"/>
                  </a:cubicBezTo>
                  <a:close/>
                  <a:moveTo>
                    <a:pt x="1625" y="0"/>
                  </a:moveTo>
                  <a:cubicBezTo>
                    <a:pt x="725" y="0"/>
                    <a:pt x="0" y="725"/>
                    <a:pt x="0" y="1636"/>
                  </a:cubicBezTo>
                  <a:cubicBezTo>
                    <a:pt x="0" y="2617"/>
                    <a:pt x="806" y="3266"/>
                    <a:pt x="1642" y="3266"/>
                  </a:cubicBezTo>
                  <a:cubicBezTo>
                    <a:pt x="2042" y="3266"/>
                    <a:pt x="2448" y="3118"/>
                    <a:pt x="2778" y="2788"/>
                  </a:cubicBezTo>
                  <a:cubicBezTo>
                    <a:pt x="3810" y="1757"/>
                    <a:pt x="3085" y="0"/>
                    <a:pt x="1625"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1" name="Google Shape;2211;p71"/>
            <p:cNvSpPr/>
            <p:nvPr/>
          </p:nvSpPr>
          <p:spPr>
            <a:xfrm>
              <a:off x="4124883" y="2470875"/>
              <a:ext cx="30068" cy="17278"/>
            </a:xfrm>
            <a:custGeom>
              <a:avLst/>
              <a:gdLst/>
              <a:ahLst/>
              <a:cxnLst/>
              <a:rect l="l" t="t" r="r" b="b"/>
              <a:pathLst>
                <a:path w="1166" h="670" extrusionOk="0">
                  <a:moveTo>
                    <a:pt x="302" y="1"/>
                  </a:moveTo>
                  <a:cubicBezTo>
                    <a:pt x="96" y="1"/>
                    <a:pt x="0" y="288"/>
                    <a:pt x="198" y="407"/>
                  </a:cubicBezTo>
                  <a:lnTo>
                    <a:pt x="736" y="638"/>
                  </a:lnTo>
                  <a:cubicBezTo>
                    <a:pt x="775" y="660"/>
                    <a:pt x="813" y="669"/>
                    <a:pt x="848" y="669"/>
                  </a:cubicBezTo>
                  <a:cubicBezTo>
                    <a:pt x="1057" y="669"/>
                    <a:pt x="1165" y="327"/>
                    <a:pt x="912" y="242"/>
                  </a:cubicBezTo>
                  <a:lnTo>
                    <a:pt x="374" y="12"/>
                  </a:lnTo>
                  <a:cubicBezTo>
                    <a:pt x="349" y="4"/>
                    <a:pt x="324" y="1"/>
                    <a:pt x="30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2" name="Google Shape;2212;p71"/>
            <p:cNvSpPr/>
            <p:nvPr/>
          </p:nvSpPr>
          <p:spPr>
            <a:xfrm>
              <a:off x="4150104" y="2465769"/>
              <a:ext cx="30042" cy="17252"/>
            </a:xfrm>
            <a:custGeom>
              <a:avLst/>
              <a:gdLst/>
              <a:ahLst/>
              <a:cxnLst/>
              <a:rect l="l" t="t" r="r" b="b"/>
              <a:pathLst>
                <a:path w="1165" h="669" extrusionOk="0">
                  <a:moveTo>
                    <a:pt x="298" y="1"/>
                  </a:moveTo>
                  <a:cubicBezTo>
                    <a:pt x="96" y="1"/>
                    <a:pt x="1" y="313"/>
                    <a:pt x="230" y="418"/>
                  </a:cubicBezTo>
                  <a:lnTo>
                    <a:pt x="757" y="649"/>
                  </a:lnTo>
                  <a:cubicBezTo>
                    <a:pt x="788" y="662"/>
                    <a:pt x="819" y="668"/>
                    <a:pt x="847" y="668"/>
                  </a:cubicBezTo>
                  <a:cubicBezTo>
                    <a:pt x="1056" y="668"/>
                    <a:pt x="1164" y="350"/>
                    <a:pt x="932" y="254"/>
                  </a:cubicBezTo>
                  <a:lnTo>
                    <a:pt x="395" y="23"/>
                  </a:lnTo>
                  <a:cubicBezTo>
                    <a:pt x="360" y="8"/>
                    <a:pt x="328" y="1"/>
                    <a:pt x="298"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3" name="Google Shape;2213;p71"/>
            <p:cNvSpPr/>
            <p:nvPr/>
          </p:nvSpPr>
          <p:spPr>
            <a:xfrm>
              <a:off x="4238916" y="2583050"/>
              <a:ext cx="29501" cy="17226"/>
            </a:xfrm>
            <a:custGeom>
              <a:avLst/>
              <a:gdLst/>
              <a:ahLst/>
              <a:cxnLst/>
              <a:rect l="l" t="t" r="r" b="b"/>
              <a:pathLst>
                <a:path w="1144" h="668" extrusionOk="0">
                  <a:moveTo>
                    <a:pt x="318" y="1"/>
                  </a:moveTo>
                  <a:cubicBezTo>
                    <a:pt x="109" y="1"/>
                    <a:pt x="1" y="318"/>
                    <a:pt x="233" y="415"/>
                  </a:cubicBezTo>
                  <a:lnTo>
                    <a:pt x="771" y="657"/>
                  </a:lnTo>
                  <a:cubicBezTo>
                    <a:pt x="793" y="668"/>
                    <a:pt x="826" y="668"/>
                    <a:pt x="858" y="668"/>
                  </a:cubicBezTo>
                  <a:cubicBezTo>
                    <a:pt x="1078" y="657"/>
                    <a:pt x="1144" y="360"/>
                    <a:pt x="935" y="261"/>
                  </a:cubicBezTo>
                  <a:lnTo>
                    <a:pt x="946" y="261"/>
                  </a:lnTo>
                  <a:lnTo>
                    <a:pt x="408" y="20"/>
                  </a:lnTo>
                  <a:cubicBezTo>
                    <a:pt x="377" y="7"/>
                    <a:pt x="346" y="1"/>
                    <a:pt x="318"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4" name="Google Shape;2214;p71"/>
            <p:cNvSpPr/>
            <p:nvPr/>
          </p:nvSpPr>
          <p:spPr>
            <a:xfrm>
              <a:off x="4265374" y="2578383"/>
              <a:ext cx="29011" cy="16865"/>
            </a:xfrm>
            <a:custGeom>
              <a:avLst/>
              <a:gdLst/>
              <a:ahLst/>
              <a:cxnLst/>
              <a:rect l="l" t="t" r="r" b="b"/>
              <a:pathLst>
                <a:path w="1125" h="654" extrusionOk="0">
                  <a:moveTo>
                    <a:pt x="303" y="0"/>
                  </a:moveTo>
                  <a:cubicBezTo>
                    <a:pt x="100" y="0"/>
                    <a:pt x="0" y="292"/>
                    <a:pt x="206" y="409"/>
                  </a:cubicBezTo>
                  <a:lnTo>
                    <a:pt x="744" y="640"/>
                  </a:lnTo>
                  <a:cubicBezTo>
                    <a:pt x="771" y="650"/>
                    <a:pt x="797" y="654"/>
                    <a:pt x="822" y="654"/>
                  </a:cubicBezTo>
                  <a:cubicBezTo>
                    <a:pt x="1025" y="654"/>
                    <a:pt x="1125" y="362"/>
                    <a:pt x="919" y="245"/>
                  </a:cubicBezTo>
                  <a:lnTo>
                    <a:pt x="381" y="14"/>
                  </a:lnTo>
                  <a:cubicBezTo>
                    <a:pt x="354" y="5"/>
                    <a:pt x="328" y="0"/>
                    <a:pt x="303"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5" name="Google Shape;2215;p71"/>
            <p:cNvSpPr/>
            <p:nvPr/>
          </p:nvSpPr>
          <p:spPr>
            <a:xfrm>
              <a:off x="4227930" y="2325408"/>
              <a:ext cx="30275" cy="17278"/>
            </a:xfrm>
            <a:custGeom>
              <a:avLst/>
              <a:gdLst/>
              <a:ahLst/>
              <a:cxnLst/>
              <a:rect l="l" t="t" r="r" b="b"/>
              <a:pathLst>
                <a:path w="1174" h="670" extrusionOk="0">
                  <a:moveTo>
                    <a:pt x="323" y="1"/>
                  </a:moveTo>
                  <a:cubicBezTo>
                    <a:pt x="108" y="1"/>
                    <a:pt x="0" y="343"/>
                    <a:pt x="264" y="428"/>
                  </a:cubicBezTo>
                  <a:lnTo>
                    <a:pt x="791" y="658"/>
                  </a:lnTo>
                  <a:cubicBezTo>
                    <a:pt x="816" y="666"/>
                    <a:pt x="840" y="669"/>
                    <a:pt x="863" y="669"/>
                  </a:cubicBezTo>
                  <a:cubicBezTo>
                    <a:pt x="1070" y="669"/>
                    <a:pt x="1174" y="382"/>
                    <a:pt x="966" y="263"/>
                  </a:cubicBezTo>
                  <a:lnTo>
                    <a:pt x="977" y="263"/>
                  </a:lnTo>
                  <a:lnTo>
                    <a:pt x="439" y="33"/>
                  </a:lnTo>
                  <a:cubicBezTo>
                    <a:pt x="398" y="11"/>
                    <a:pt x="359" y="1"/>
                    <a:pt x="323"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6" name="Google Shape;2216;p71"/>
            <p:cNvSpPr/>
            <p:nvPr/>
          </p:nvSpPr>
          <p:spPr>
            <a:xfrm>
              <a:off x="4254569" y="2320559"/>
              <a:ext cx="30300" cy="17510"/>
            </a:xfrm>
            <a:custGeom>
              <a:avLst/>
              <a:gdLst/>
              <a:ahLst/>
              <a:cxnLst/>
              <a:rect l="l" t="t" r="r" b="b"/>
              <a:pathLst>
                <a:path w="1175" h="679" extrusionOk="0">
                  <a:moveTo>
                    <a:pt x="308" y="0"/>
                  </a:moveTo>
                  <a:cubicBezTo>
                    <a:pt x="103" y="0"/>
                    <a:pt x="0" y="313"/>
                    <a:pt x="230" y="418"/>
                  </a:cubicBezTo>
                  <a:lnTo>
                    <a:pt x="778" y="660"/>
                  </a:lnTo>
                  <a:cubicBezTo>
                    <a:pt x="809" y="673"/>
                    <a:pt x="838" y="679"/>
                    <a:pt x="865" y="679"/>
                  </a:cubicBezTo>
                  <a:cubicBezTo>
                    <a:pt x="1067" y="679"/>
                    <a:pt x="1175" y="361"/>
                    <a:pt x="943" y="264"/>
                  </a:cubicBezTo>
                  <a:lnTo>
                    <a:pt x="405" y="23"/>
                  </a:lnTo>
                  <a:cubicBezTo>
                    <a:pt x="371" y="7"/>
                    <a:pt x="338" y="0"/>
                    <a:pt x="308"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7" name="Google Shape;2217;p71"/>
            <p:cNvSpPr/>
            <p:nvPr/>
          </p:nvSpPr>
          <p:spPr>
            <a:xfrm>
              <a:off x="4332344" y="2454835"/>
              <a:ext cx="30378" cy="17407"/>
            </a:xfrm>
            <a:custGeom>
              <a:avLst/>
              <a:gdLst/>
              <a:ahLst/>
              <a:cxnLst/>
              <a:rect l="l" t="t" r="r" b="b"/>
              <a:pathLst>
                <a:path w="1178" h="675" extrusionOk="0">
                  <a:moveTo>
                    <a:pt x="318" y="0"/>
                  </a:moveTo>
                  <a:cubicBezTo>
                    <a:pt x="109" y="0"/>
                    <a:pt x="0" y="318"/>
                    <a:pt x="232" y="414"/>
                  </a:cubicBezTo>
                  <a:lnTo>
                    <a:pt x="770" y="656"/>
                  </a:lnTo>
                  <a:cubicBezTo>
                    <a:pt x="802" y="669"/>
                    <a:pt x="832" y="675"/>
                    <a:pt x="861" y="675"/>
                  </a:cubicBezTo>
                  <a:cubicBezTo>
                    <a:pt x="1069" y="675"/>
                    <a:pt x="1178" y="357"/>
                    <a:pt x="946" y="261"/>
                  </a:cubicBezTo>
                  <a:lnTo>
                    <a:pt x="408" y="19"/>
                  </a:lnTo>
                  <a:cubicBezTo>
                    <a:pt x="376" y="6"/>
                    <a:pt x="346" y="0"/>
                    <a:pt x="318"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8" name="Google Shape;2218;p71"/>
            <p:cNvSpPr/>
            <p:nvPr/>
          </p:nvSpPr>
          <p:spPr>
            <a:xfrm>
              <a:off x="4358828" y="2450142"/>
              <a:ext cx="28985" cy="16891"/>
            </a:xfrm>
            <a:custGeom>
              <a:avLst/>
              <a:gdLst/>
              <a:ahLst/>
              <a:cxnLst/>
              <a:rect l="l" t="t" r="r" b="b"/>
              <a:pathLst>
                <a:path w="1124" h="655" extrusionOk="0">
                  <a:moveTo>
                    <a:pt x="304" y="1"/>
                  </a:moveTo>
                  <a:cubicBezTo>
                    <a:pt x="107" y="1"/>
                    <a:pt x="0" y="292"/>
                    <a:pt x="215" y="410"/>
                  </a:cubicBezTo>
                  <a:lnTo>
                    <a:pt x="742" y="640"/>
                  </a:lnTo>
                  <a:cubicBezTo>
                    <a:pt x="770" y="650"/>
                    <a:pt x="796" y="654"/>
                    <a:pt x="821" y="654"/>
                  </a:cubicBezTo>
                  <a:cubicBezTo>
                    <a:pt x="1024" y="654"/>
                    <a:pt x="1123" y="362"/>
                    <a:pt x="918" y="245"/>
                  </a:cubicBezTo>
                  <a:lnTo>
                    <a:pt x="380" y="15"/>
                  </a:lnTo>
                  <a:cubicBezTo>
                    <a:pt x="354" y="5"/>
                    <a:pt x="328" y="1"/>
                    <a:pt x="304"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19" name="Google Shape;2219;p71"/>
          <p:cNvGrpSpPr/>
          <p:nvPr/>
        </p:nvGrpSpPr>
        <p:grpSpPr>
          <a:xfrm>
            <a:off x="3429369" y="2292374"/>
            <a:ext cx="380185" cy="365641"/>
            <a:chOff x="3429369" y="2292374"/>
            <a:chExt cx="380185" cy="365641"/>
          </a:xfrm>
        </p:grpSpPr>
        <p:sp>
          <p:nvSpPr>
            <p:cNvPr id="2220" name="Google Shape;2220;p71"/>
            <p:cNvSpPr/>
            <p:nvPr/>
          </p:nvSpPr>
          <p:spPr>
            <a:xfrm>
              <a:off x="3468720" y="2339565"/>
              <a:ext cx="303751" cy="271052"/>
            </a:xfrm>
            <a:custGeom>
              <a:avLst/>
              <a:gdLst/>
              <a:ahLst/>
              <a:cxnLst/>
              <a:rect l="l" t="t" r="r" b="b"/>
              <a:pathLst>
                <a:path w="11779" h="10511" extrusionOk="0">
                  <a:moveTo>
                    <a:pt x="5845" y="1"/>
                  </a:moveTo>
                  <a:cubicBezTo>
                    <a:pt x="3982" y="1"/>
                    <a:pt x="2188" y="993"/>
                    <a:pt x="1240" y="2733"/>
                  </a:cubicBezTo>
                  <a:cubicBezTo>
                    <a:pt x="1122" y="2918"/>
                    <a:pt x="1279" y="3083"/>
                    <a:pt x="1433" y="3083"/>
                  </a:cubicBezTo>
                  <a:cubicBezTo>
                    <a:pt x="1508" y="3083"/>
                    <a:pt x="1582" y="3045"/>
                    <a:pt x="1625" y="2952"/>
                  </a:cubicBezTo>
                  <a:cubicBezTo>
                    <a:pt x="2495" y="1345"/>
                    <a:pt x="4148" y="439"/>
                    <a:pt x="5850" y="439"/>
                  </a:cubicBezTo>
                  <a:cubicBezTo>
                    <a:pt x="6659" y="439"/>
                    <a:pt x="7480" y="644"/>
                    <a:pt x="8233" y="1075"/>
                  </a:cubicBezTo>
                  <a:lnTo>
                    <a:pt x="5950" y="3359"/>
                  </a:lnTo>
                  <a:cubicBezTo>
                    <a:pt x="5812" y="3522"/>
                    <a:pt x="5957" y="3732"/>
                    <a:pt x="6126" y="3732"/>
                  </a:cubicBezTo>
                  <a:cubicBezTo>
                    <a:pt x="6173" y="3732"/>
                    <a:pt x="6223" y="3715"/>
                    <a:pt x="6268" y="3677"/>
                  </a:cubicBezTo>
                  <a:lnTo>
                    <a:pt x="8617" y="1317"/>
                  </a:lnTo>
                  <a:cubicBezTo>
                    <a:pt x="10582" y="2711"/>
                    <a:pt x="11230" y="5334"/>
                    <a:pt x="10110" y="7475"/>
                  </a:cubicBezTo>
                  <a:cubicBezTo>
                    <a:pt x="9264" y="9109"/>
                    <a:pt x="7593" y="10065"/>
                    <a:pt x="5844" y="10065"/>
                  </a:cubicBezTo>
                  <a:cubicBezTo>
                    <a:pt x="5301" y="10065"/>
                    <a:pt x="4751" y="9973"/>
                    <a:pt x="4215" y="9780"/>
                  </a:cubicBezTo>
                  <a:lnTo>
                    <a:pt x="6499" y="7497"/>
                  </a:lnTo>
                  <a:cubicBezTo>
                    <a:pt x="6682" y="7347"/>
                    <a:pt x="6523" y="7108"/>
                    <a:pt x="6345" y="7108"/>
                  </a:cubicBezTo>
                  <a:cubicBezTo>
                    <a:pt x="6289" y="7108"/>
                    <a:pt x="6230" y="7132"/>
                    <a:pt x="6180" y="7190"/>
                  </a:cubicBezTo>
                  <a:lnTo>
                    <a:pt x="3776" y="9594"/>
                  </a:lnTo>
                  <a:cubicBezTo>
                    <a:pt x="3030" y="9242"/>
                    <a:pt x="2393" y="8693"/>
                    <a:pt x="1921" y="8024"/>
                  </a:cubicBezTo>
                  <a:lnTo>
                    <a:pt x="3140" y="6805"/>
                  </a:lnTo>
                  <a:cubicBezTo>
                    <a:pt x="3323" y="6647"/>
                    <a:pt x="3164" y="6405"/>
                    <a:pt x="2985" y="6405"/>
                  </a:cubicBezTo>
                  <a:cubicBezTo>
                    <a:pt x="2929" y="6405"/>
                    <a:pt x="2871" y="6429"/>
                    <a:pt x="2821" y="6487"/>
                  </a:cubicBezTo>
                  <a:lnTo>
                    <a:pt x="1669" y="7640"/>
                  </a:lnTo>
                  <a:cubicBezTo>
                    <a:pt x="1010" y="6476"/>
                    <a:pt x="856" y="5093"/>
                    <a:pt x="1262" y="3820"/>
                  </a:cubicBezTo>
                  <a:cubicBezTo>
                    <a:pt x="1295" y="3699"/>
                    <a:pt x="1229" y="3567"/>
                    <a:pt x="1109" y="3545"/>
                  </a:cubicBezTo>
                  <a:cubicBezTo>
                    <a:pt x="1083" y="3536"/>
                    <a:pt x="1058" y="3531"/>
                    <a:pt x="1033" y="3531"/>
                  </a:cubicBezTo>
                  <a:cubicBezTo>
                    <a:pt x="941" y="3531"/>
                    <a:pt x="860" y="3593"/>
                    <a:pt x="834" y="3688"/>
                  </a:cubicBezTo>
                  <a:cubicBezTo>
                    <a:pt x="0" y="6355"/>
                    <a:pt x="1405" y="9220"/>
                    <a:pt x="4029" y="10186"/>
                  </a:cubicBezTo>
                  <a:cubicBezTo>
                    <a:pt x="4628" y="10406"/>
                    <a:pt x="5241" y="10510"/>
                    <a:pt x="5845" y="10510"/>
                  </a:cubicBezTo>
                  <a:cubicBezTo>
                    <a:pt x="7897" y="10510"/>
                    <a:pt x="9833" y="9304"/>
                    <a:pt x="10681" y="7310"/>
                  </a:cubicBezTo>
                  <a:cubicBezTo>
                    <a:pt x="11779" y="4731"/>
                    <a:pt x="10659" y="1745"/>
                    <a:pt x="8134" y="526"/>
                  </a:cubicBezTo>
                  <a:cubicBezTo>
                    <a:pt x="7396" y="170"/>
                    <a:pt x="6614" y="1"/>
                    <a:pt x="5845"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1" name="Google Shape;2221;p71"/>
            <p:cNvSpPr/>
            <p:nvPr/>
          </p:nvSpPr>
          <p:spPr>
            <a:xfrm>
              <a:off x="3429369" y="2292374"/>
              <a:ext cx="380185" cy="365641"/>
            </a:xfrm>
            <a:custGeom>
              <a:avLst/>
              <a:gdLst/>
              <a:ahLst/>
              <a:cxnLst/>
              <a:rect l="l" t="t" r="r" b="b"/>
              <a:pathLst>
                <a:path w="14743" h="14179" extrusionOk="0">
                  <a:moveTo>
                    <a:pt x="9175" y="1"/>
                  </a:moveTo>
                  <a:cubicBezTo>
                    <a:pt x="8866" y="1"/>
                    <a:pt x="8557" y="81"/>
                    <a:pt x="8244" y="161"/>
                  </a:cubicBezTo>
                  <a:cubicBezTo>
                    <a:pt x="7959" y="254"/>
                    <a:pt x="7662" y="301"/>
                    <a:pt x="7367" y="301"/>
                  </a:cubicBezTo>
                  <a:cubicBezTo>
                    <a:pt x="7072" y="301"/>
                    <a:pt x="6779" y="254"/>
                    <a:pt x="6499" y="161"/>
                  </a:cubicBezTo>
                  <a:cubicBezTo>
                    <a:pt x="6186" y="81"/>
                    <a:pt x="5868" y="6"/>
                    <a:pt x="5558" y="6"/>
                  </a:cubicBezTo>
                  <a:cubicBezTo>
                    <a:pt x="5401" y="6"/>
                    <a:pt x="5245" y="25"/>
                    <a:pt x="5094" y="73"/>
                  </a:cubicBezTo>
                  <a:cubicBezTo>
                    <a:pt x="4611" y="227"/>
                    <a:pt x="4292" y="622"/>
                    <a:pt x="3974" y="995"/>
                  </a:cubicBezTo>
                  <a:cubicBezTo>
                    <a:pt x="3798" y="1215"/>
                    <a:pt x="3601" y="1423"/>
                    <a:pt x="3381" y="1599"/>
                  </a:cubicBezTo>
                  <a:cubicBezTo>
                    <a:pt x="3140" y="1753"/>
                    <a:pt x="2887" y="1884"/>
                    <a:pt x="2613" y="1983"/>
                  </a:cubicBezTo>
                  <a:cubicBezTo>
                    <a:pt x="2163" y="2170"/>
                    <a:pt x="1691" y="2356"/>
                    <a:pt x="1405" y="2752"/>
                  </a:cubicBezTo>
                  <a:cubicBezTo>
                    <a:pt x="1109" y="3147"/>
                    <a:pt x="1076" y="3641"/>
                    <a:pt x="1043" y="4135"/>
                  </a:cubicBezTo>
                  <a:cubicBezTo>
                    <a:pt x="1032" y="4420"/>
                    <a:pt x="988" y="4717"/>
                    <a:pt x="911" y="4991"/>
                  </a:cubicBezTo>
                  <a:cubicBezTo>
                    <a:pt x="813" y="5254"/>
                    <a:pt x="681" y="5496"/>
                    <a:pt x="527" y="5726"/>
                  </a:cubicBezTo>
                  <a:cubicBezTo>
                    <a:pt x="264" y="6144"/>
                    <a:pt x="0" y="6583"/>
                    <a:pt x="0" y="7088"/>
                  </a:cubicBezTo>
                  <a:cubicBezTo>
                    <a:pt x="0" y="7604"/>
                    <a:pt x="275" y="8032"/>
                    <a:pt x="527" y="8460"/>
                  </a:cubicBezTo>
                  <a:cubicBezTo>
                    <a:pt x="681" y="8679"/>
                    <a:pt x="813" y="8932"/>
                    <a:pt x="911" y="9184"/>
                  </a:cubicBezTo>
                  <a:cubicBezTo>
                    <a:pt x="988" y="9470"/>
                    <a:pt x="1032" y="9755"/>
                    <a:pt x="1043" y="10040"/>
                  </a:cubicBezTo>
                  <a:cubicBezTo>
                    <a:pt x="1076" y="10534"/>
                    <a:pt x="1120" y="11028"/>
                    <a:pt x="1405" y="11424"/>
                  </a:cubicBezTo>
                  <a:cubicBezTo>
                    <a:pt x="1691" y="11819"/>
                    <a:pt x="2163" y="12016"/>
                    <a:pt x="2613" y="12203"/>
                  </a:cubicBezTo>
                  <a:cubicBezTo>
                    <a:pt x="2887" y="12302"/>
                    <a:pt x="3140" y="12423"/>
                    <a:pt x="3381" y="12587"/>
                  </a:cubicBezTo>
                  <a:cubicBezTo>
                    <a:pt x="3601" y="12763"/>
                    <a:pt x="3798" y="12960"/>
                    <a:pt x="3974" y="13191"/>
                  </a:cubicBezTo>
                  <a:cubicBezTo>
                    <a:pt x="4292" y="13564"/>
                    <a:pt x="4611" y="13948"/>
                    <a:pt x="5094" y="14102"/>
                  </a:cubicBezTo>
                  <a:cubicBezTo>
                    <a:pt x="5254" y="14154"/>
                    <a:pt x="5414" y="14175"/>
                    <a:pt x="5572" y="14175"/>
                  </a:cubicBezTo>
                  <a:cubicBezTo>
                    <a:pt x="5881" y="14175"/>
                    <a:pt x="6187" y="14098"/>
                    <a:pt x="6499" y="14025"/>
                  </a:cubicBezTo>
                  <a:cubicBezTo>
                    <a:pt x="6779" y="13926"/>
                    <a:pt x="7072" y="13877"/>
                    <a:pt x="7367" y="13877"/>
                  </a:cubicBezTo>
                  <a:cubicBezTo>
                    <a:pt x="7662" y="13877"/>
                    <a:pt x="7959" y="13926"/>
                    <a:pt x="8244" y="14025"/>
                  </a:cubicBezTo>
                  <a:cubicBezTo>
                    <a:pt x="8552" y="14113"/>
                    <a:pt x="8870" y="14157"/>
                    <a:pt x="9188" y="14179"/>
                  </a:cubicBezTo>
                  <a:cubicBezTo>
                    <a:pt x="9342" y="14179"/>
                    <a:pt x="9496" y="14157"/>
                    <a:pt x="9649" y="14113"/>
                  </a:cubicBezTo>
                  <a:cubicBezTo>
                    <a:pt x="10132" y="13959"/>
                    <a:pt x="10451" y="13564"/>
                    <a:pt x="10769" y="13191"/>
                  </a:cubicBezTo>
                  <a:cubicBezTo>
                    <a:pt x="10945" y="12960"/>
                    <a:pt x="11142" y="12763"/>
                    <a:pt x="11362" y="12587"/>
                  </a:cubicBezTo>
                  <a:cubicBezTo>
                    <a:pt x="11574" y="12446"/>
                    <a:pt x="11430" y="12170"/>
                    <a:pt x="11241" y="12170"/>
                  </a:cubicBezTo>
                  <a:cubicBezTo>
                    <a:pt x="11195" y="12170"/>
                    <a:pt x="11146" y="12186"/>
                    <a:pt x="11098" y="12225"/>
                  </a:cubicBezTo>
                  <a:cubicBezTo>
                    <a:pt x="10857" y="12423"/>
                    <a:pt x="10626" y="12653"/>
                    <a:pt x="10429" y="12906"/>
                  </a:cubicBezTo>
                  <a:cubicBezTo>
                    <a:pt x="10143" y="13246"/>
                    <a:pt x="9869" y="13575"/>
                    <a:pt x="9518" y="13685"/>
                  </a:cubicBezTo>
                  <a:cubicBezTo>
                    <a:pt x="9404" y="13723"/>
                    <a:pt x="9288" y="13738"/>
                    <a:pt x="9170" y="13738"/>
                  </a:cubicBezTo>
                  <a:cubicBezTo>
                    <a:pt x="8910" y="13738"/>
                    <a:pt x="8637" y="13665"/>
                    <a:pt x="8343" y="13597"/>
                  </a:cubicBezTo>
                  <a:cubicBezTo>
                    <a:pt x="8030" y="13493"/>
                    <a:pt x="7701" y="13441"/>
                    <a:pt x="7370" y="13441"/>
                  </a:cubicBezTo>
                  <a:cubicBezTo>
                    <a:pt x="7039" y="13441"/>
                    <a:pt x="6707" y="13493"/>
                    <a:pt x="6389" y="13597"/>
                  </a:cubicBezTo>
                  <a:cubicBezTo>
                    <a:pt x="6094" y="13665"/>
                    <a:pt x="5815" y="13733"/>
                    <a:pt x="5559" y="13733"/>
                  </a:cubicBezTo>
                  <a:cubicBezTo>
                    <a:pt x="5443" y="13733"/>
                    <a:pt x="5331" y="13719"/>
                    <a:pt x="5225" y="13685"/>
                  </a:cubicBezTo>
                  <a:cubicBezTo>
                    <a:pt x="4885" y="13575"/>
                    <a:pt x="4600" y="13246"/>
                    <a:pt x="4303" y="12906"/>
                  </a:cubicBezTo>
                  <a:cubicBezTo>
                    <a:pt x="4117" y="12653"/>
                    <a:pt x="3886" y="12423"/>
                    <a:pt x="3645" y="12225"/>
                  </a:cubicBezTo>
                  <a:cubicBezTo>
                    <a:pt x="3370" y="12049"/>
                    <a:pt x="3085" y="11907"/>
                    <a:pt x="2777" y="11797"/>
                  </a:cubicBezTo>
                  <a:cubicBezTo>
                    <a:pt x="2371" y="11621"/>
                    <a:pt x="1976" y="11467"/>
                    <a:pt x="1757" y="11171"/>
                  </a:cubicBezTo>
                  <a:cubicBezTo>
                    <a:pt x="1548" y="10875"/>
                    <a:pt x="1515" y="10458"/>
                    <a:pt x="1482" y="10008"/>
                  </a:cubicBezTo>
                  <a:cubicBezTo>
                    <a:pt x="1471" y="9689"/>
                    <a:pt x="1427" y="9360"/>
                    <a:pt x="1339" y="9053"/>
                  </a:cubicBezTo>
                  <a:cubicBezTo>
                    <a:pt x="1230" y="8756"/>
                    <a:pt x="1087" y="8482"/>
                    <a:pt x="900" y="8218"/>
                  </a:cubicBezTo>
                  <a:cubicBezTo>
                    <a:pt x="670" y="7834"/>
                    <a:pt x="439" y="7472"/>
                    <a:pt x="439" y="7088"/>
                  </a:cubicBezTo>
                  <a:cubicBezTo>
                    <a:pt x="439" y="6703"/>
                    <a:pt x="670" y="6341"/>
                    <a:pt x="900" y="5957"/>
                  </a:cubicBezTo>
                  <a:cubicBezTo>
                    <a:pt x="1087" y="5704"/>
                    <a:pt x="1230" y="5419"/>
                    <a:pt x="1339" y="5134"/>
                  </a:cubicBezTo>
                  <a:cubicBezTo>
                    <a:pt x="1427" y="4815"/>
                    <a:pt x="1471" y="4497"/>
                    <a:pt x="1482" y="4168"/>
                  </a:cubicBezTo>
                  <a:cubicBezTo>
                    <a:pt x="1515" y="3729"/>
                    <a:pt x="1548" y="3311"/>
                    <a:pt x="1757" y="3015"/>
                  </a:cubicBezTo>
                  <a:cubicBezTo>
                    <a:pt x="1965" y="2719"/>
                    <a:pt x="2371" y="2554"/>
                    <a:pt x="2777" y="2389"/>
                  </a:cubicBezTo>
                  <a:cubicBezTo>
                    <a:pt x="3085" y="2280"/>
                    <a:pt x="3370" y="2137"/>
                    <a:pt x="3645" y="1950"/>
                  </a:cubicBezTo>
                  <a:cubicBezTo>
                    <a:pt x="3886" y="1753"/>
                    <a:pt x="4117" y="1533"/>
                    <a:pt x="4303" y="1281"/>
                  </a:cubicBezTo>
                  <a:cubicBezTo>
                    <a:pt x="4600" y="929"/>
                    <a:pt x="4874" y="611"/>
                    <a:pt x="5225" y="490"/>
                  </a:cubicBezTo>
                  <a:cubicBezTo>
                    <a:pt x="5334" y="456"/>
                    <a:pt x="5445" y="442"/>
                    <a:pt x="5560" y="442"/>
                  </a:cubicBezTo>
                  <a:cubicBezTo>
                    <a:pt x="5818" y="442"/>
                    <a:pt x="6093" y="513"/>
                    <a:pt x="6389" y="589"/>
                  </a:cubicBezTo>
                  <a:cubicBezTo>
                    <a:pt x="6707" y="693"/>
                    <a:pt x="7039" y="746"/>
                    <a:pt x="7370" y="746"/>
                  </a:cubicBezTo>
                  <a:cubicBezTo>
                    <a:pt x="7701" y="746"/>
                    <a:pt x="8030" y="693"/>
                    <a:pt x="8343" y="589"/>
                  </a:cubicBezTo>
                  <a:cubicBezTo>
                    <a:pt x="8639" y="513"/>
                    <a:pt x="8925" y="442"/>
                    <a:pt x="9185" y="442"/>
                  </a:cubicBezTo>
                  <a:cubicBezTo>
                    <a:pt x="9302" y="442"/>
                    <a:pt x="9413" y="456"/>
                    <a:pt x="9518" y="490"/>
                  </a:cubicBezTo>
                  <a:cubicBezTo>
                    <a:pt x="9847" y="600"/>
                    <a:pt x="10143" y="929"/>
                    <a:pt x="10429" y="1281"/>
                  </a:cubicBezTo>
                  <a:cubicBezTo>
                    <a:pt x="10626" y="1533"/>
                    <a:pt x="10857" y="1753"/>
                    <a:pt x="11098" y="1950"/>
                  </a:cubicBezTo>
                  <a:cubicBezTo>
                    <a:pt x="11373" y="2137"/>
                    <a:pt x="11658" y="2280"/>
                    <a:pt x="11965" y="2389"/>
                  </a:cubicBezTo>
                  <a:cubicBezTo>
                    <a:pt x="12372" y="2554"/>
                    <a:pt x="12767" y="2719"/>
                    <a:pt x="12975" y="3015"/>
                  </a:cubicBezTo>
                  <a:cubicBezTo>
                    <a:pt x="13195" y="3311"/>
                    <a:pt x="13228" y="3729"/>
                    <a:pt x="13250" y="4168"/>
                  </a:cubicBezTo>
                  <a:cubicBezTo>
                    <a:pt x="13272" y="4497"/>
                    <a:pt x="13316" y="4815"/>
                    <a:pt x="13403" y="5134"/>
                  </a:cubicBezTo>
                  <a:cubicBezTo>
                    <a:pt x="13513" y="5419"/>
                    <a:pt x="13656" y="5704"/>
                    <a:pt x="13832" y="5957"/>
                  </a:cubicBezTo>
                  <a:cubicBezTo>
                    <a:pt x="14073" y="6341"/>
                    <a:pt x="14304" y="6703"/>
                    <a:pt x="14304" y="7088"/>
                  </a:cubicBezTo>
                  <a:cubicBezTo>
                    <a:pt x="14304" y="7472"/>
                    <a:pt x="14073" y="7834"/>
                    <a:pt x="13832" y="8218"/>
                  </a:cubicBezTo>
                  <a:cubicBezTo>
                    <a:pt x="13656" y="8482"/>
                    <a:pt x="13513" y="8756"/>
                    <a:pt x="13403" y="9053"/>
                  </a:cubicBezTo>
                  <a:cubicBezTo>
                    <a:pt x="13316" y="9360"/>
                    <a:pt x="13272" y="9689"/>
                    <a:pt x="13250" y="10008"/>
                  </a:cubicBezTo>
                  <a:cubicBezTo>
                    <a:pt x="13217" y="10458"/>
                    <a:pt x="13195" y="10875"/>
                    <a:pt x="12975" y="11171"/>
                  </a:cubicBezTo>
                  <a:cubicBezTo>
                    <a:pt x="12778" y="11446"/>
                    <a:pt x="12426" y="11599"/>
                    <a:pt x="12064" y="11753"/>
                  </a:cubicBezTo>
                  <a:cubicBezTo>
                    <a:pt x="11822" y="11850"/>
                    <a:pt x="11922" y="12178"/>
                    <a:pt x="12137" y="12178"/>
                  </a:cubicBezTo>
                  <a:cubicBezTo>
                    <a:pt x="12166" y="12178"/>
                    <a:pt x="12197" y="12172"/>
                    <a:pt x="12229" y="12159"/>
                  </a:cubicBezTo>
                  <a:cubicBezTo>
                    <a:pt x="12668" y="11983"/>
                    <a:pt x="13074" y="11797"/>
                    <a:pt x="13338" y="11435"/>
                  </a:cubicBezTo>
                  <a:cubicBezTo>
                    <a:pt x="13623" y="11039"/>
                    <a:pt x="13667" y="10534"/>
                    <a:pt x="13700" y="10051"/>
                  </a:cubicBezTo>
                  <a:cubicBezTo>
                    <a:pt x="13711" y="9755"/>
                    <a:pt x="13755" y="9470"/>
                    <a:pt x="13832" y="9195"/>
                  </a:cubicBezTo>
                  <a:cubicBezTo>
                    <a:pt x="13930" y="8932"/>
                    <a:pt x="14062" y="8690"/>
                    <a:pt x="14216" y="8460"/>
                  </a:cubicBezTo>
                  <a:cubicBezTo>
                    <a:pt x="14479" y="8043"/>
                    <a:pt x="14743" y="7604"/>
                    <a:pt x="14743" y="7099"/>
                  </a:cubicBezTo>
                  <a:cubicBezTo>
                    <a:pt x="14743" y="6583"/>
                    <a:pt x="14479" y="6144"/>
                    <a:pt x="14216" y="5726"/>
                  </a:cubicBezTo>
                  <a:cubicBezTo>
                    <a:pt x="14062" y="5496"/>
                    <a:pt x="13930" y="5243"/>
                    <a:pt x="13832" y="4991"/>
                  </a:cubicBezTo>
                  <a:cubicBezTo>
                    <a:pt x="13755" y="4706"/>
                    <a:pt x="13711" y="4420"/>
                    <a:pt x="13700" y="4135"/>
                  </a:cubicBezTo>
                  <a:cubicBezTo>
                    <a:pt x="13667" y="3652"/>
                    <a:pt x="13623" y="3147"/>
                    <a:pt x="13338" y="2752"/>
                  </a:cubicBezTo>
                  <a:cubicBezTo>
                    <a:pt x="13052" y="2356"/>
                    <a:pt x="12580" y="2159"/>
                    <a:pt x="12130" y="1983"/>
                  </a:cubicBezTo>
                  <a:cubicBezTo>
                    <a:pt x="11856" y="1884"/>
                    <a:pt x="11603" y="1753"/>
                    <a:pt x="11362" y="1599"/>
                  </a:cubicBezTo>
                  <a:cubicBezTo>
                    <a:pt x="11142" y="1423"/>
                    <a:pt x="10945" y="1215"/>
                    <a:pt x="10769" y="995"/>
                  </a:cubicBezTo>
                  <a:cubicBezTo>
                    <a:pt x="10451" y="622"/>
                    <a:pt x="10121" y="227"/>
                    <a:pt x="9649" y="73"/>
                  </a:cubicBezTo>
                  <a:cubicBezTo>
                    <a:pt x="9490" y="21"/>
                    <a:pt x="9333" y="1"/>
                    <a:pt x="9175"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2" name="Google Shape;2222;p71"/>
            <p:cNvSpPr/>
            <p:nvPr/>
          </p:nvSpPr>
          <p:spPr>
            <a:xfrm>
              <a:off x="3535484" y="2392068"/>
              <a:ext cx="48094" cy="43323"/>
            </a:xfrm>
            <a:custGeom>
              <a:avLst/>
              <a:gdLst/>
              <a:ahLst/>
              <a:cxnLst/>
              <a:rect l="l" t="t" r="r" b="b"/>
              <a:pathLst>
                <a:path w="1865" h="1680" extrusionOk="0">
                  <a:moveTo>
                    <a:pt x="1527" y="0"/>
                  </a:moveTo>
                  <a:cubicBezTo>
                    <a:pt x="1471" y="0"/>
                    <a:pt x="1413" y="24"/>
                    <a:pt x="1363" y="82"/>
                  </a:cubicBezTo>
                  <a:lnTo>
                    <a:pt x="144" y="1312"/>
                  </a:lnTo>
                  <a:cubicBezTo>
                    <a:pt x="0" y="1473"/>
                    <a:pt x="138" y="1679"/>
                    <a:pt x="304" y="1679"/>
                  </a:cubicBezTo>
                  <a:cubicBezTo>
                    <a:pt x="353" y="1679"/>
                    <a:pt x="404" y="1661"/>
                    <a:pt x="452" y="1619"/>
                  </a:cubicBezTo>
                  <a:lnTo>
                    <a:pt x="1681" y="400"/>
                  </a:lnTo>
                  <a:cubicBezTo>
                    <a:pt x="1865" y="242"/>
                    <a:pt x="1706" y="0"/>
                    <a:pt x="1527"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3" name="Google Shape;2223;p71"/>
            <p:cNvSpPr/>
            <p:nvPr/>
          </p:nvSpPr>
          <p:spPr>
            <a:xfrm>
              <a:off x="3661559" y="2453623"/>
              <a:ext cx="46650" cy="43452"/>
            </a:xfrm>
            <a:custGeom>
              <a:avLst/>
              <a:gdLst/>
              <a:ahLst/>
              <a:cxnLst/>
              <a:rect l="l" t="t" r="r" b="b"/>
              <a:pathLst>
                <a:path w="1809" h="1685" extrusionOk="0">
                  <a:moveTo>
                    <a:pt x="1563" y="0"/>
                  </a:moveTo>
                  <a:cubicBezTo>
                    <a:pt x="1507" y="0"/>
                    <a:pt x="1452" y="22"/>
                    <a:pt x="1414" y="66"/>
                  </a:cubicBezTo>
                  <a:lnTo>
                    <a:pt x="184" y="1285"/>
                  </a:lnTo>
                  <a:cubicBezTo>
                    <a:pt x="0" y="1443"/>
                    <a:pt x="160" y="1685"/>
                    <a:pt x="334" y="1685"/>
                  </a:cubicBezTo>
                  <a:cubicBezTo>
                    <a:pt x="388" y="1685"/>
                    <a:pt x="444" y="1661"/>
                    <a:pt x="492" y="1603"/>
                  </a:cubicBezTo>
                  <a:lnTo>
                    <a:pt x="1721" y="374"/>
                  </a:lnTo>
                  <a:cubicBezTo>
                    <a:pt x="1809" y="286"/>
                    <a:pt x="1809" y="143"/>
                    <a:pt x="1721" y="66"/>
                  </a:cubicBezTo>
                  <a:cubicBezTo>
                    <a:pt x="1677" y="22"/>
                    <a:pt x="1619" y="0"/>
                    <a:pt x="1563"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4" name="Google Shape;2224;p71"/>
            <p:cNvSpPr/>
            <p:nvPr/>
          </p:nvSpPr>
          <p:spPr>
            <a:xfrm>
              <a:off x="3665299" y="2537536"/>
              <a:ext cx="32338" cy="27361"/>
            </a:xfrm>
            <a:custGeom>
              <a:avLst/>
              <a:gdLst/>
              <a:ahLst/>
              <a:cxnLst/>
              <a:rect l="l" t="t" r="r" b="b"/>
              <a:pathLst>
                <a:path w="1254" h="1061" extrusionOk="0">
                  <a:moveTo>
                    <a:pt x="920" y="0"/>
                  </a:moveTo>
                  <a:cubicBezTo>
                    <a:pt x="863" y="0"/>
                    <a:pt x="804" y="24"/>
                    <a:pt x="753" y="83"/>
                  </a:cubicBezTo>
                  <a:lnTo>
                    <a:pt x="753" y="72"/>
                  </a:lnTo>
                  <a:lnTo>
                    <a:pt x="138" y="687"/>
                  </a:lnTo>
                  <a:cubicBezTo>
                    <a:pt x="1" y="850"/>
                    <a:pt x="145" y="1060"/>
                    <a:pt x="314" y="1060"/>
                  </a:cubicBezTo>
                  <a:cubicBezTo>
                    <a:pt x="362" y="1060"/>
                    <a:pt x="411" y="1044"/>
                    <a:pt x="456" y="1005"/>
                  </a:cubicBezTo>
                  <a:lnTo>
                    <a:pt x="1071" y="391"/>
                  </a:lnTo>
                  <a:cubicBezTo>
                    <a:pt x="1254" y="233"/>
                    <a:pt x="1097" y="0"/>
                    <a:pt x="9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5" name="Google Shape;2225;p71"/>
            <p:cNvSpPr/>
            <p:nvPr/>
          </p:nvSpPr>
          <p:spPr>
            <a:xfrm>
              <a:off x="3570039" y="2458316"/>
              <a:ext cx="30816" cy="27593"/>
            </a:xfrm>
            <a:custGeom>
              <a:avLst/>
              <a:gdLst/>
              <a:ahLst/>
              <a:cxnLst/>
              <a:rect l="l" t="t" r="r" b="b"/>
              <a:pathLst>
                <a:path w="1195" h="1070" extrusionOk="0">
                  <a:moveTo>
                    <a:pt x="862" y="0"/>
                  </a:moveTo>
                  <a:cubicBezTo>
                    <a:pt x="807" y="0"/>
                    <a:pt x="751" y="24"/>
                    <a:pt x="703" y="82"/>
                  </a:cubicBezTo>
                  <a:lnTo>
                    <a:pt x="89" y="696"/>
                  </a:lnTo>
                  <a:cubicBezTo>
                    <a:pt x="1" y="784"/>
                    <a:pt x="1" y="916"/>
                    <a:pt x="89" y="1004"/>
                  </a:cubicBezTo>
                  <a:cubicBezTo>
                    <a:pt x="133" y="1048"/>
                    <a:pt x="188" y="1070"/>
                    <a:pt x="242" y="1070"/>
                  </a:cubicBezTo>
                  <a:cubicBezTo>
                    <a:pt x="297" y="1070"/>
                    <a:pt x="352" y="1048"/>
                    <a:pt x="396" y="1004"/>
                  </a:cubicBezTo>
                  <a:lnTo>
                    <a:pt x="1011" y="389"/>
                  </a:lnTo>
                  <a:cubicBezTo>
                    <a:pt x="1194" y="239"/>
                    <a:pt x="1035" y="0"/>
                    <a:pt x="86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226" name="Google Shape;2226;p71"/>
          <p:cNvSpPr/>
          <p:nvPr/>
        </p:nvSpPr>
        <p:spPr>
          <a:xfrm>
            <a:off x="5410055" y="3484581"/>
            <a:ext cx="227626" cy="378767"/>
          </a:xfrm>
          <a:custGeom>
            <a:avLst/>
            <a:gdLst/>
            <a:ahLst/>
            <a:cxnLst/>
            <a:rect l="l" t="t" r="r" b="b"/>
            <a:pathLst>
              <a:path w="8827" h="14688" extrusionOk="0">
                <a:moveTo>
                  <a:pt x="4468" y="450"/>
                </a:moveTo>
                <a:cubicBezTo>
                  <a:pt x="4556" y="450"/>
                  <a:pt x="4699" y="582"/>
                  <a:pt x="4819" y="889"/>
                </a:cubicBezTo>
                <a:cubicBezTo>
                  <a:pt x="4973" y="1318"/>
                  <a:pt x="5039" y="1768"/>
                  <a:pt x="5028" y="2218"/>
                </a:cubicBezTo>
                <a:cubicBezTo>
                  <a:pt x="5028" y="2306"/>
                  <a:pt x="5028" y="2382"/>
                  <a:pt x="5028" y="2470"/>
                </a:cubicBezTo>
                <a:lnTo>
                  <a:pt x="5028" y="2492"/>
                </a:lnTo>
                <a:cubicBezTo>
                  <a:pt x="4808" y="2734"/>
                  <a:pt x="4633" y="2997"/>
                  <a:pt x="4490" y="3282"/>
                </a:cubicBezTo>
                <a:lnTo>
                  <a:pt x="4446" y="3282"/>
                </a:lnTo>
                <a:cubicBezTo>
                  <a:pt x="4303" y="2986"/>
                  <a:pt x="4117" y="2701"/>
                  <a:pt x="3897" y="2448"/>
                </a:cubicBezTo>
                <a:lnTo>
                  <a:pt x="3897" y="2437"/>
                </a:lnTo>
                <a:lnTo>
                  <a:pt x="3897" y="2218"/>
                </a:lnTo>
                <a:cubicBezTo>
                  <a:pt x="3886" y="1768"/>
                  <a:pt x="3963" y="1318"/>
                  <a:pt x="4117" y="889"/>
                </a:cubicBezTo>
                <a:cubicBezTo>
                  <a:pt x="4238" y="582"/>
                  <a:pt x="4380" y="450"/>
                  <a:pt x="4468" y="450"/>
                </a:cubicBezTo>
                <a:close/>
                <a:moveTo>
                  <a:pt x="7100" y="1600"/>
                </a:moveTo>
                <a:cubicBezTo>
                  <a:pt x="7175" y="1600"/>
                  <a:pt x="7228" y="1618"/>
                  <a:pt x="7256" y="1647"/>
                </a:cubicBezTo>
                <a:cubicBezTo>
                  <a:pt x="7322" y="1713"/>
                  <a:pt x="7322" y="1910"/>
                  <a:pt x="7190" y="2207"/>
                </a:cubicBezTo>
                <a:cubicBezTo>
                  <a:pt x="7004" y="2613"/>
                  <a:pt x="6729" y="2986"/>
                  <a:pt x="6411" y="3293"/>
                </a:cubicBezTo>
                <a:cubicBezTo>
                  <a:pt x="6137" y="3568"/>
                  <a:pt x="5829" y="3809"/>
                  <a:pt x="5500" y="3996"/>
                </a:cubicBezTo>
                <a:cubicBezTo>
                  <a:pt x="5390" y="3722"/>
                  <a:pt x="5182" y="3502"/>
                  <a:pt x="4918" y="3381"/>
                </a:cubicBezTo>
                <a:cubicBezTo>
                  <a:pt x="5105" y="3063"/>
                  <a:pt x="5335" y="2756"/>
                  <a:pt x="5610" y="2492"/>
                </a:cubicBezTo>
                <a:cubicBezTo>
                  <a:pt x="5917" y="2174"/>
                  <a:pt x="6290" y="1899"/>
                  <a:pt x="6696" y="1713"/>
                </a:cubicBezTo>
                <a:cubicBezTo>
                  <a:pt x="6865" y="1632"/>
                  <a:pt x="7001" y="1600"/>
                  <a:pt x="7100" y="1600"/>
                </a:cubicBezTo>
                <a:close/>
                <a:moveTo>
                  <a:pt x="2111" y="3808"/>
                </a:moveTo>
                <a:cubicBezTo>
                  <a:pt x="2143" y="3808"/>
                  <a:pt x="2175" y="3809"/>
                  <a:pt x="2207" y="3809"/>
                </a:cubicBezTo>
                <a:lnTo>
                  <a:pt x="2481" y="3809"/>
                </a:lnTo>
                <a:cubicBezTo>
                  <a:pt x="2734" y="4029"/>
                  <a:pt x="3008" y="4227"/>
                  <a:pt x="3315" y="4369"/>
                </a:cubicBezTo>
                <a:cubicBezTo>
                  <a:pt x="2997" y="4512"/>
                  <a:pt x="2701" y="4710"/>
                  <a:pt x="2448" y="4929"/>
                </a:cubicBezTo>
                <a:lnTo>
                  <a:pt x="2207" y="4929"/>
                </a:lnTo>
                <a:cubicBezTo>
                  <a:pt x="2175" y="4930"/>
                  <a:pt x="2143" y="4930"/>
                  <a:pt x="2111" y="4930"/>
                </a:cubicBezTo>
                <a:cubicBezTo>
                  <a:pt x="1693" y="4930"/>
                  <a:pt x="1276" y="4863"/>
                  <a:pt x="879" y="4720"/>
                </a:cubicBezTo>
                <a:cubicBezTo>
                  <a:pt x="571" y="4600"/>
                  <a:pt x="439" y="4457"/>
                  <a:pt x="439" y="4369"/>
                </a:cubicBezTo>
                <a:cubicBezTo>
                  <a:pt x="439" y="4281"/>
                  <a:pt x="571" y="4139"/>
                  <a:pt x="879" y="4018"/>
                </a:cubicBezTo>
                <a:cubicBezTo>
                  <a:pt x="1276" y="3875"/>
                  <a:pt x="1693" y="3808"/>
                  <a:pt x="2111" y="3808"/>
                </a:cubicBezTo>
                <a:close/>
                <a:moveTo>
                  <a:pt x="6704" y="3907"/>
                </a:moveTo>
                <a:cubicBezTo>
                  <a:pt x="7126" y="3907"/>
                  <a:pt x="7546" y="3984"/>
                  <a:pt x="7937" y="4128"/>
                </a:cubicBezTo>
                <a:cubicBezTo>
                  <a:pt x="8244" y="4238"/>
                  <a:pt x="8387" y="4380"/>
                  <a:pt x="8387" y="4468"/>
                </a:cubicBezTo>
                <a:cubicBezTo>
                  <a:pt x="8387" y="4556"/>
                  <a:pt x="8255" y="4699"/>
                  <a:pt x="7948" y="4819"/>
                </a:cubicBezTo>
                <a:cubicBezTo>
                  <a:pt x="7547" y="4963"/>
                  <a:pt x="7126" y="5040"/>
                  <a:pt x="6704" y="5040"/>
                </a:cubicBezTo>
                <a:cubicBezTo>
                  <a:pt x="6676" y="5040"/>
                  <a:pt x="6648" y="5040"/>
                  <a:pt x="6620" y="5039"/>
                </a:cubicBezTo>
                <a:cubicBezTo>
                  <a:pt x="6532" y="5039"/>
                  <a:pt x="6433" y="5039"/>
                  <a:pt x="6345" y="5028"/>
                </a:cubicBezTo>
                <a:cubicBezTo>
                  <a:pt x="6104" y="4830"/>
                  <a:pt x="5851" y="4655"/>
                  <a:pt x="5577" y="4501"/>
                </a:cubicBezTo>
                <a:lnTo>
                  <a:pt x="5577" y="4435"/>
                </a:lnTo>
                <a:cubicBezTo>
                  <a:pt x="5862" y="4292"/>
                  <a:pt x="6137" y="4117"/>
                  <a:pt x="6378" y="3908"/>
                </a:cubicBezTo>
                <a:lnTo>
                  <a:pt x="6620" y="3908"/>
                </a:lnTo>
                <a:cubicBezTo>
                  <a:pt x="6648" y="3907"/>
                  <a:pt x="6676" y="3907"/>
                  <a:pt x="6704" y="3907"/>
                </a:cubicBezTo>
                <a:close/>
                <a:moveTo>
                  <a:pt x="4457" y="3722"/>
                </a:moveTo>
                <a:cubicBezTo>
                  <a:pt x="5072" y="3722"/>
                  <a:pt x="5379" y="4457"/>
                  <a:pt x="4951" y="4896"/>
                </a:cubicBezTo>
                <a:cubicBezTo>
                  <a:pt x="4810" y="5034"/>
                  <a:pt x="4639" y="5095"/>
                  <a:pt x="4471" y="5095"/>
                </a:cubicBezTo>
                <a:cubicBezTo>
                  <a:pt x="4116" y="5095"/>
                  <a:pt x="3777" y="4820"/>
                  <a:pt x="3777" y="4402"/>
                </a:cubicBezTo>
                <a:cubicBezTo>
                  <a:pt x="3777" y="4029"/>
                  <a:pt x="4084" y="3722"/>
                  <a:pt x="4457" y="3722"/>
                </a:cubicBezTo>
                <a:close/>
                <a:moveTo>
                  <a:pt x="3414" y="4797"/>
                </a:moveTo>
                <a:cubicBezTo>
                  <a:pt x="3513" y="5061"/>
                  <a:pt x="3700" y="5269"/>
                  <a:pt x="3941" y="5401"/>
                </a:cubicBezTo>
                <a:cubicBezTo>
                  <a:pt x="3744" y="5752"/>
                  <a:pt x="3502" y="6071"/>
                  <a:pt x="3217" y="6345"/>
                </a:cubicBezTo>
                <a:cubicBezTo>
                  <a:pt x="2909" y="6674"/>
                  <a:pt x="2536" y="6938"/>
                  <a:pt x="2130" y="7135"/>
                </a:cubicBezTo>
                <a:cubicBezTo>
                  <a:pt x="1953" y="7211"/>
                  <a:pt x="1812" y="7240"/>
                  <a:pt x="1714" y="7240"/>
                </a:cubicBezTo>
                <a:cubicBezTo>
                  <a:pt x="1642" y="7240"/>
                  <a:pt x="1593" y="7225"/>
                  <a:pt x="1570" y="7201"/>
                </a:cubicBezTo>
                <a:cubicBezTo>
                  <a:pt x="1504" y="7135"/>
                  <a:pt x="1504" y="6938"/>
                  <a:pt x="1636" y="6631"/>
                </a:cubicBezTo>
                <a:cubicBezTo>
                  <a:pt x="1823" y="6224"/>
                  <a:pt x="2086" y="5862"/>
                  <a:pt x="2415" y="5544"/>
                </a:cubicBezTo>
                <a:cubicBezTo>
                  <a:pt x="2712" y="5247"/>
                  <a:pt x="3041" y="4995"/>
                  <a:pt x="3414" y="4797"/>
                </a:cubicBezTo>
                <a:close/>
                <a:moveTo>
                  <a:pt x="5445" y="4929"/>
                </a:moveTo>
                <a:cubicBezTo>
                  <a:pt x="5709" y="5072"/>
                  <a:pt x="5950" y="5247"/>
                  <a:pt x="6170" y="5445"/>
                </a:cubicBezTo>
                <a:cubicBezTo>
                  <a:pt x="6224" y="5500"/>
                  <a:pt x="6279" y="5555"/>
                  <a:pt x="6334" y="5610"/>
                </a:cubicBezTo>
                <a:cubicBezTo>
                  <a:pt x="6664" y="5928"/>
                  <a:pt x="6927" y="6290"/>
                  <a:pt x="7125" y="6696"/>
                </a:cubicBezTo>
                <a:cubicBezTo>
                  <a:pt x="7256" y="7004"/>
                  <a:pt x="7245" y="7201"/>
                  <a:pt x="7190" y="7267"/>
                </a:cubicBezTo>
                <a:cubicBezTo>
                  <a:pt x="7163" y="7294"/>
                  <a:pt x="7113" y="7310"/>
                  <a:pt x="7042" y="7310"/>
                </a:cubicBezTo>
                <a:cubicBezTo>
                  <a:pt x="6942" y="7310"/>
                  <a:pt x="6800" y="7279"/>
                  <a:pt x="6620" y="7201"/>
                </a:cubicBezTo>
                <a:cubicBezTo>
                  <a:pt x="6213" y="7004"/>
                  <a:pt x="5851" y="6740"/>
                  <a:pt x="5533" y="6422"/>
                </a:cubicBezTo>
                <a:cubicBezTo>
                  <a:pt x="5247" y="6137"/>
                  <a:pt x="5006" y="5818"/>
                  <a:pt x="4819" y="5467"/>
                </a:cubicBezTo>
                <a:cubicBezTo>
                  <a:pt x="5094" y="5379"/>
                  <a:pt x="5313" y="5182"/>
                  <a:pt x="5445" y="4929"/>
                </a:cubicBezTo>
                <a:close/>
                <a:moveTo>
                  <a:pt x="4358" y="5522"/>
                </a:moveTo>
                <a:cubicBezTo>
                  <a:pt x="4512" y="5840"/>
                  <a:pt x="4699" y="6126"/>
                  <a:pt x="4918" y="6389"/>
                </a:cubicBezTo>
                <a:lnTo>
                  <a:pt x="4918" y="6631"/>
                </a:lnTo>
                <a:cubicBezTo>
                  <a:pt x="4929" y="7081"/>
                  <a:pt x="4852" y="7531"/>
                  <a:pt x="4710" y="7959"/>
                </a:cubicBezTo>
                <a:cubicBezTo>
                  <a:pt x="4589" y="8266"/>
                  <a:pt x="4446" y="8398"/>
                  <a:pt x="4358" y="8398"/>
                </a:cubicBezTo>
                <a:cubicBezTo>
                  <a:pt x="4271" y="8398"/>
                  <a:pt x="4128" y="8266"/>
                  <a:pt x="4007" y="7959"/>
                </a:cubicBezTo>
                <a:cubicBezTo>
                  <a:pt x="3853" y="7531"/>
                  <a:pt x="3788" y="7081"/>
                  <a:pt x="3798" y="6631"/>
                </a:cubicBezTo>
                <a:cubicBezTo>
                  <a:pt x="3798" y="6532"/>
                  <a:pt x="3798" y="6444"/>
                  <a:pt x="3809" y="6356"/>
                </a:cubicBezTo>
                <a:cubicBezTo>
                  <a:pt x="4029" y="6104"/>
                  <a:pt x="4216" y="5818"/>
                  <a:pt x="4358" y="5522"/>
                </a:cubicBezTo>
                <a:close/>
                <a:moveTo>
                  <a:pt x="6521" y="10659"/>
                </a:moveTo>
                <a:cubicBezTo>
                  <a:pt x="6675" y="10659"/>
                  <a:pt x="6784" y="10802"/>
                  <a:pt x="6762" y="10945"/>
                </a:cubicBezTo>
                <a:cubicBezTo>
                  <a:pt x="6707" y="11285"/>
                  <a:pt x="6587" y="11757"/>
                  <a:pt x="6257" y="12075"/>
                </a:cubicBezTo>
                <a:cubicBezTo>
                  <a:pt x="5804" y="12529"/>
                  <a:pt x="5301" y="12763"/>
                  <a:pt x="4988" y="12763"/>
                </a:cubicBezTo>
                <a:cubicBezTo>
                  <a:pt x="4937" y="12763"/>
                  <a:pt x="4892" y="12757"/>
                  <a:pt x="4852" y="12745"/>
                </a:cubicBezTo>
                <a:lnTo>
                  <a:pt x="5423" y="12328"/>
                </a:lnTo>
                <a:cubicBezTo>
                  <a:pt x="5611" y="12185"/>
                  <a:pt x="5478" y="11933"/>
                  <a:pt x="5298" y="11933"/>
                </a:cubicBezTo>
                <a:cubicBezTo>
                  <a:pt x="5257" y="11933"/>
                  <a:pt x="5214" y="11946"/>
                  <a:pt x="5171" y="11976"/>
                </a:cubicBezTo>
                <a:lnTo>
                  <a:pt x="4666" y="12350"/>
                </a:lnTo>
                <a:cubicBezTo>
                  <a:pt x="4677" y="12273"/>
                  <a:pt x="4699" y="12196"/>
                  <a:pt x="4721" y="12119"/>
                </a:cubicBezTo>
                <a:cubicBezTo>
                  <a:pt x="4852" y="11768"/>
                  <a:pt x="5072" y="11439"/>
                  <a:pt x="5346" y="11175"/>
                </a:cubicBezTo>
                <a:cubicBezTo>
                  <a:pt x="5676" y="10846"/>
                  <a:pt x="6148" y="10714"/>
                  <a:pt x="6477" y="10659"/>
                </a:cubicBezTo>
                <a:close/>
                <a:moveTo>
                  <a:pt x="4468" y="0"/>
                </a:moveTo>
                <a:cubicBezTo>
                  <a:pt x="4161" y="0"/>
                  <a:pt x="3897" y="264"/>
                  <a:pt x="3711" y="725"/>
                </a:cubicBezTo>
                <a:cubicBezTo>
                  <a:pt x="3568" y="1131"/>
                  <a:pt x="3480" y="1559"/>
                  <a:pt x="3469" y="1987"/>
                </a:cubicBezTo>
                <a:cubicBezTo>
                  <a:pt x="3326" y="1855"/>
                  <a:pt x="3184" y="1724"/>
                  <a:pt x="3019" y="1614"/>
                </a:cubicBezTo>
                <a:cubicBezTo>
                  <a:pt x="2977" y="1586"/>
                  <a:pt x="2935" y="1574"/>
                  <a:pt x="2896" y="1574"/>
                </a:cubicBezTo>
                <a:cubicBezTo>
                  <a:pt x="2716" y="1574"/>
                  <a:pt x="2587" y="1821"/>
                  <a:pt x="2767" y="1965"/>
                </a:cubicBezTo>
                <a:cubicBezTo>
                  <a:pt x="2953" y="2097"/>
                  <a:pt x="3129" y="2251"/>
                  <a:pt x="3294" y="2415"/>
                </a:cubicBezTo>
                <a:cubicBezTo>
                  <a:pt x="3579" y="2701"/>
                  <a:pt x="3831" y="3019"/>
                  <a:pt x="4018" y="3381"/>
                </a:cubicBezTo>
                <a:cubicBezTo>
                  <a:pt x="3766" y="3491"/>
                  <a:pt x="3568" y="3689"/>
                  <a:pt x="3447" y="3941"/>
                </a:cubicBezTo>
                <a:cubicBezTo>
                  <a:pt x="3096" y="3755"/>
                  <a:pt x="2767" y="3513"/>
                  <a:pt x="2492" y="3217"/>
                </a:cubicBezTo>
                <a:cubicBezTo>
                  <a:pt x="2163" y="2909"/>
                  <a:pt x="1899" y="2536"/>
                  <a:pt x="1702" y="2130"/>
                </a:cubicBezTo>
                <a:cubicBezTo>
                  <a:pt x="1570" y="1833"/>
                  <a:pt x="1581" y="1636"/>
                  <a:pt x="1636" y="1570"/>
                </a:cubicBezTo>
                <a:cubicBezTo>
                  <a:pt x="1667" y="1539"/>
                  <a:pt x="1716" y="1525"/>
                  <a:pt x="1778" y="1525"/>
                </a:cubicBezTo>
                <a:cubicBezTo>
                  <a:pt x="1846" y="1525"/>
                  <a:pt x="1928" y="1541"/>
                  <a:pt x="2020" y="1570"/>
                </a:cubicBezTo>
                <a:cubicBezTo>
                  <a:pt x="2057" y="1586"/>
                  <a:pt x="2091" y="1593"/>
                  <a:pt x="2122" y="1593"/>
                </a:cubicBezTo>
                <a:cubicBezTo>
                  <a:pt x="2355" y="1593"/>
                  <a:pt x="2432" y="1211"/>
                  <a:pt x="2152" y="1153"/>
                </a:cubicBezTo>
                <a:cubicBezTo>
                  <a:pt x="2013" y="1112"/>
                  <a:pt x="1894" y="1096"/>
                  <a:pt x="1792" y="1096"/>
                </a:cubicBezTo>
                <a:cubicBezTo>
                  <a:pt x="1563" y="1096"/>
                  <a:pt x="1420" y="1179"/>
                  <a:pt x="1329" y="1263"/>
                </a:cubicBezTo>
                <a:cubicBezTo>
                  <a:pt x="1109" y="1482"/>
                  <a:pt x="1098" y="1855"/>
                  <a:pt x="1307" y="2306"/>
                </a:cubicBezTo>
                <a:cubicBezTo>
                  <a:pt x="1482" y="2701"/>
                  <a:pt x="1724" y="3063"/>
                  <a:pt x="2020" y="3370"/>
                </a:cubicBezTo>
                <a:cubicBezTo>
                  <a:pt x="1581" y="3381"/>
                  <a:pt x="1142" y="3458"/>
                  <a:pt x="725" y="3612"/>
                </a:cubicBezTo>
                <a:cubicBezTo>
                  <a:pt x="253" y="3798"/>
                  <a:pt x="0" y="4062"/>
                  <a:pt x="0" y="4369"/>
                </a:cubicBezTo>
                <a:cubicBezTo>
                  <a:pt x="0" y="4677"/>
                  <a:pt x="253" y="4940"/>
                  <a:pt x="725" y="5127"/>
                </a:cubicBezTo>
                <a:cubicBezTo>
                  <a:pt x="1131" y="5269"/>
                  <a:pt x="1548" y="5357"/>
                  <a:pt x="1987" y="5368"/>
                </a:cubicBezTo>
                <a:cubicBezTo>
                  <a:pt x="1680" y="5686"/>
                  <a:pt x="1416" y="6060"/>
                  <a:pt x="1230" y="6466"/>
                </a:cubicBezTo>
                <a:cubicBezTo>
                  <a:pt x="1032" y="6916"/>
                  <a:pt x="1043" y="7289"/>
                  <a:pt x="1263" y="7509"/>
                </a:cubicBezTo>
                <a:cubicBezTo>
                  <a:pt x="1375" y="7611"/>
                  <a:pt x="1524" y="7675"/>
                  <a:pt x="1677" y="7675"/>
                </a:cubicBezTo>
                <a:cubicBezTo>
                  <a:pt x="1689" y="7675"/>
                  <a:pt x="1701" y="7674"/>
                  <a:pt x="1713" y="7673"/>
                </a:cubicBezTo>
                <a:cubicBezTo>
                  <a:pt x="1921" y="7673"/>
                  <a:pt x="2119" y="7618"/>
                  <a:pt x="2306" y="7542"/>
                </a:cubicBezTo>
                <a:cubicBezTo>
                  <a:pt x="2690" y="7355"/>
                  <a:pt x="3052" y="7114"/>
                  <a:pt x="3359" y="6817"/>
                </a:cubicBezTo>
                <a:cubicBezTo>
                  <a:pt x="3370" y="7256"/>
                  <a:pt x="3458" y="7695"/>
                  <a:pt x="3601" y="8123"/>
                </a:cubicBezTo>
                <a:cubicBezTo>
                  <a:pt x="3744" y="8486"/>
                  <a:pt x="3952" y="8716"/>
                  <a:pt x="4172" y="8804"/>
                </a:cubicBezTo>
                <a:lnTo>
                  <a:pt x="4172" y="9726"/>
                </a:lnTo>
                <a:cubicBezTo>
                  <a:pt x="4007" y="9507"/>
                  <a:pt x="3820" y="9320"/>
                  <a:pt x="3612" y="9155"/>
                </a:cubicBezTo>
                <a:cubicBezTo>
                  <a:pt x="3162" y="8782"/>
                  <a:pt x="2580" y="8683"/>
                  <a:pt x="2174" y="8672"/>
                </a:cubicBezTo>
                <a:cubicBezTo>
                  <a:pt x="2163" y="8672"/>
                  <a:pt x="2152" y="8671"/>
                  <a:pt x="2141" y="8671"/>
                </a:cubicBezTo>
                <a:cubicBezTo>
                  <a:pt x="1707" y="8671"/>
                  <a:pt x="1386" y="9089"/>
                  <a:pt x="1493" y="9518"/>
                </a:cubicBezTo>
                <a:cubicBezTo>
                  <a:pt x="1559" y="9770"/>
                  <a:pt x="1647" y="10012"/>
                  <a:pt x="1768" y="10231"/>
                </a:cubicBezTo>
                <a:cubicBezTo>
                  <a:pt x="1813" y="10310"/>
                  <a:pt x="1881" y="10343"/>
                  <a:pt x="1950" y="10343"/>
                </a:cubicBezTo>
                <a:cubicBezTo>
                  <a:pt x="2100" y="10343"/>
                  <a:pt x="2250" y="10188"/>
                  <a:pt x="2152" y="10022"/>
                </a:cubicBezTo>
                <a:cubicBezTo>
                  <a:pt x="2042" y="9825"/>
                  <a:pt x="1965" y="9627"/>
                  <a:pt x="1910" y="9408"/>
                </a:cubicBezTo>
                <a:cubicBezTo>
                  <a:pt x="1868" y="9259"/>
                  <a:pt x="1990" y="9100"/>
                  <a:pt x="2147" y="9100"/>
                </a:cubicBezTo>
                <a:cubicBezTo>
                  <a:pt x="2152" y="9100"/>
                  <a:pt x="2158" y="9100"/>
                  <a:pt x="2163" y="9100"/>
                </a:cubicBezTo>
                <a:cubicBezTo>
                  <a:pt x="2503" y="9111"/>
                  <a:pt x="2986" y="9199"/>
                  <a:pt x="3337" y="9485"/>
                </a:cubicBezTo>
                <a:cubicBezTo>
                  <a:pt x="3809" y="9869"/>
                  <a:pt x="4095" y="10308"/>
                  <a:pt x="4150" y="10626"/>
                </a:cubicBezTo>
                <a:lnTo>
                  <a:pt x="3678" y="10275"/>
                </a:lnTo>
                <a:cubicBezTo>
                  <a:pt x="3634" y="10241"/>
                  <a:pt x="3588" y="10227"/>
                  <a:pt x="3546" y="10227"/>
                </a:cubicBezTo>
                <a:cubicBezTo>
                  <a:pt x="3365" y="10227"/>
                  <a:pt x="3228" y="10484"/>
                  <a:pt x="3414" y="10626"/>
                </a:cubicBezTo>
                <a:lnTo>
                  <a:pt x="3952" y="11021"/>
                </a:lnTo>
                <a:cubicBezTo>
                  <a:pt x="3905" y="11035"/>
                  <a:pt x="3849" y="11042"/>
                  <a:pt x="3787" y="11042"/>
                </a:cubicBezTo>
                <a:cubicBezTo>
                  <a:pt x="3505" y="11042"/>
                  <a:pt x="3089" y="10897"/>
                  <a:pt x="2657" y="10582"/>
                </a:cubicBezTo>
                <a:cubicBezTo>
                  <a:pt x="2613" y="10549"/>
                  <a:pt x="2568" y="10534"/>
                  <a:pt x="2526" y="10534"/>
                </a:cubicBezTo>
                <a:cubicBezTo>
                  <a:pt x="2348" y="10534"/>
                  <a:pt x="2218" y="10792"/>
                  <a:pt x="2404" y="10934"/>
                </a:cubicBezTo>
                <a:cubicBezTo>
                  <a:pt x="2887" y="11285"/>
                  <a:pt x="3392" y="11471"/>
                  <a:pt x="3788" y="11471"/>
                </a:cubicBezTo>
                <a:cubicBezTo>
                  <a:pt x="3919" y="11471"/>
                  <a:pt x="4051" y="11450"/>
                  <a:pt x="4172" y="11395"/>
                </a:cubicBezTo>
                <a:lnTo>
                  <a:pt x="4172" y="12416"/>
                </a:lnTo>
                <a:cubicBezTo>
                  <a:pt x="4205" y="13678"/>
                  <a:pt x="5237" y="14688"/>
                  <a:pt x="6499" y="14688"/>
                </a:cubicBezTo>
                <a:cubicBezTo>
                  <a:pt x="7761" y="14688"/>
                  <a:pt x="8793" y="13678"/>
                  <a:pt x="8826" y="12416"/>
                </a:cubicBezTo>
                <a:cubicBezTo>
                  <a:pt x="8826" y="12295"/>
                  <a:pt x="8727" y="12196"/>
                  <a:pt x="8607" y="12196"/>
                </a:cubicBezTo>
                <a:cubicBezTo>
                  <a:pt x="8486" y="12196"/>
                  <a:pt x="8398" y="12295"/>
                  <a:pt x="8398" y="12416"/>
                </a:cubicBezTo>
                <a:cubicBezTo>
                  <a:pt x="8398" y="13305"/>
                  <a:pt x="7772" y="14073"/>
                  <a:pt x="6894" y="14260"/>
                </a:cubicBezTo>
                <a:cubicBezTo>
                  <a:pt x="6761" y="14288"/>
                  <a:pt x="6628" y="14302"/>
                  <a:pt x="6497" y="14302"/>
                </a:cubicBezTo>
                <a:cubicBezTo>
                  <a:pt x="5759" y="14302"/>
                  <a:pt x="5074" y="13872"/>
                  <a:pt x="4775" y="13173"/>
                </a:cubicBezTo>
                <a:lnTo>
                  <a:pt x="4775" y="13173"/>
                </a:lnTo>
                <a:cubicBezTo>
                  <a:pt x="4841" y="13195"/>
                  <a:pt x="4918" y="13206"/>
                  <a:pt x="4995" y="13206"/>
                </a:cubicBezTo>
                <a:cubicBezTo>
                  <a:pt x="5445" y="13206"/>
                  <a:pt x="6038" y="12909"/>
                  <a:pt x="6565" y="12383"/>
                </a:cubicBezTo>
                <a:cubicBezTo>
                  <a:pt x="6971" y="11976"/>
                  <a:pt x="7136" y="11406"/>
                  <a:pt x="7190" y="11010"/>
                </a:cubicBezTo>
                <a:cubicBezTo>
                  <a:pt x="7251" y="10594"/>
                  <a:pt x="6928" y="10235"/>
                  <a:pt x="6514" y="10235"/>
                </a:cubicBezTo>
                <a:cubicBezTo>
                  <a:pt x="6480" y="10235"/>
                  <a:pt x="6446" y="10237"/>
                  <a:pt x="6411" y="10242"/>
                </a:cubicBezTo>
                <a:cubicBezTo>
                  <a:pt x="6016" y="10297"/>
                  <a:pt x="5456" y="10462"/>
                  <a:pt x="5039" y="10868"/>
                </a:cubicBezTo>
                <a:cubicBezTo>
                  <a:pt x="4885" y="11032"/>
                  <a:pt x="4743" y="11208"/>
                  <a:pt x="4611" y="11395"/>
                </a:cubicBezTo>
                <a:lnTo>
                  <a:pt x="4611" y="8771"/>
                </a:lnTo>
                <a:cubicBezTo>
                  <a:pt x="4808" y="8672"/>
                  <a:pt x="4984" y="8442"/>
                  <a:pt x="5116" y="8112"/>
                </a:cubicBezTo>
                <a:cubicBezTo>
                  <a:pt x="5269" y="7706"/>
                  <a:pt x="5346" y="7278"/>
                  <a:pt x="5357" y="6850"/>
                </a:cubicBezTo>
                <a:cubicBezTo>
                  <a:pt x="5687" y="7157"/>
                  <a:pt x="6049" y="7410"/>
                  <a:pt x="6455" y="7597"/>
                </a:cubicBezTo>
                <a:cubicBezTo>
                  <a:pt x="6642" y="7684"/>
                  <a:pt x="6839" y="7728"/>
                  <a:pt x="7048" y="7739"/>
                </a:cubicBezTo>
                <a:cubicBezTo>
                  <a:pt x="7060" y="7740"/>
                  <a:pt x="7072" y="7740"/>
                  <a:pt x="7084" y="7740"/>
                </a:cubicBezTo>
                <a:cubicBezTo>
                  <a:pt x="7236" y="7740"/>
                  <a:pt x="7386" y="7676"/>
                  <a:pt x="7498" y="7575"/>
                </a:cubicBezTo>
                <a:cubicBezTo>
                  <a:pt x="7717" y="7355"/>
                  <a:pt x="7728" y="6982"/>
                  <a:pt x="7531" y="6532"/>
                </a:cubicBezTo>
                <a:cubicBezTo>
                  <a:pt x="7344" y="6137"/>
                  <a:pt x="7103" y="5774"/>
                  <a:pt x="6806" y="5467"/>
                </a:cubicBezTo>
                <a:cubicBezTo>
                  <a:pt x="7245" y="5456"/>
                  <a:pt x="7684" y="5379"/>
                  <a:pt x="8102" y="5225"/>
                </a:cubicBezTo>
                <a:cubicBezTo>
                  <a:pt x="8574" y="5039"/>
                  <a:pt x="8826" y="4775"/>
                  <a:pt x="8826" y="4468"/>
                </a:cubicBezTo>
                <a:cubicBezTo>
                  <a:pt x="8826" y="4161"/>
                  <a:pt x="8574" y="3897"/>
                  <a:pt x="8102" y="3711"/>
                </a:cubicBezTo>
                <a:cubicBezTo>
                  <a:pt x="7706" y="3568"/>
                  <a:pt x="7278" y="3480"/>
                  <a:pt x="6839" y="3469"/>
                </a:cubicBezTo>
                <a:cubicBezTo>
                  <a:pt x="7158" y="3151"/>
                  <a:pt x="7410" y="2778"/>
                  <a:pt x="7597" y="2371"/>
                </a:cubicBezTo>
                <a:cubicBezTo>
                  <a:pt x="7794" y="1921"/>
                  <a:pt x="7783" y="1548"/>
                  <a:pt x="7575" y="1329"/>
                </a:cubicBezTo>
                <a:cubicBezTo>
                  <a:pt x="7462" y="1216"/>
                  <a:pt x="7309" y="1161"/>
                  <a:pt x="7126" y="1161"/>
                </a:cubicBezTo>
                <a:cubicBezTo>
                  <a:pt x="6952" y="1161"/>
                  <a:pt x="6751" y="1210"/>
                  <a:pt x="6532" y="1307"/>
                </a:cubicBezTo>
                <a:cubicBezTo>
                  <a:pt x="6137" y="1482"/>
                  <a:pt x="5774" y="1735"/>
                  <a:pt x="5467" y="2031"/>
                </a:cubicBezTo>
                <a:cubicBezTo>
                  <a:pt x="5456" y="1581"/>
                  <a:pt x="5379" y="1142"/>
                  <a:pt x="5226" y="725"/>
                </a:cubicBezTo>
                <a:cubicBezTo>
                  <a:pt x="5039" y="264"/>
                  <a:pt x="4775" y="0"/>
                  <a:pt x="4468"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7" name="Google Shape;2227;p71"/>
          <p:cNvSpPr/>
          <p:nvPr/>
        </p:nvSpPr>
        <p:spPr>
          <a:xfrm>
            <a:off x="3484554" y="3484865"/>
            <a:ext cx="280284" cy="380340"/>
          </a:xfrm>
          <a:custGeom>
            <a:avLst/>
            <a:gdLst/>
            <a:ahLst/>
            <a:cxnLst/>
            <a:rect l="l" t="t" r="r" b="b"/>
            <a:pathLst>
              <a:path w="10869" h="14749" extrusionOk="0">
                <a:moveTo>
                  <a:pt x="4073" y="428"/>
                </a:moveTo>
                <a:cubicBezTo>
                  <a:pt x="4710" y="428"/>
                  <a:pt x="5215" y="944"/>
                  <a:pt x="5226" y="1581"/>
                </a:cubicBezTo>
                <a:lnTo>
                  <a:pt x="5226" y="2393"/>
                </a:lnTo>
                <a:lnTo>
                  <a:pt x="4919" y="2393"/>
                </a:lnTo>
                <a:cubicBezTo>
                  <a:pt x="4359" y="2393"/>
                  <a:pt x="3909" y="1943"/>
                  <a:pt x="3909" y="1383"/>
                </a:cubicBezTo>
                <a:lnTo>
                  <a:pt x="3909" y="428"/>
                </a:lnTo>
                <a:close/>
                <a:moveTo>
                  <a:pt x="6971" y="428"/>
                </a:moveTo>
                <a:lnTo>
                  <a:pt x="6971" y="1394"/>
                </a:lnTo>
                <a:cubicBezTo>
                  <a:pt x="6971" y="1943"/>
                  <a:pt x="6521" y="2393"/>
                  <a:pt x="5961" y="2393"/>
                </a:cubicBezTo>
                <a:lnTo>
                  <a:pt x="5665" y="2393"/>
                </a:lnTo>
                <a:lnTo>
                  <a:pt x="5665" y="1581"/>
                </a:lnTo>
                <a:cubicBezTo>
                  <a:pt x="5654" y="955"/>
                  <a:pt x="6170" y="428"/>
                  <a:pt x="6807" y="428"/>
                </a:cubicBezTo>
                <a:close/>
                <a:moveTo>
                  <a:pt x="6412" y="2767"/>
                </a:moveTo>
                <a:cubicBezTo>
                  <a:pt x="7509" y="3173"/>
                  <a:pt x="8245" y="4216"/>
                  <a:pt x="8245" y="5390"/>
                </a:cubicBezTo>
                <a:cubicBezTo>
                  <a:pt x="8245" y="6016"/>
                  <a:pt x="7740" y="6872"/>
                  <a:pt x="6796" y="7860"/>
                </a:cubicBezTo>
                <a:cubicBezTo>
                  <a:pt x="6368" y="8299"/>
                  <a:pt x="5907" y="8716"/>
                  <a:pt x="5435" y="9111"/>
                </a:cubicBezTo>
                <a:cubicBezTo>
                  <a:pt x="4952" y="8716"/>
                  <a:pt x="4501" y="8299"/>
                  <a:pt x="4073" y="7860"/>
                </a:cubicBezTo>
                <a:cubicBezTo>
                  <a:pt x="3118" y="6861"/>
                  <a:pt x="2624" y="6016"/>
                  <a:pt x="2624" y="5390"/>
                </a:cubicBezTo>
                <a:cubicBezTo>
                  <a:pt x="2624" y="4216"/>
                  <a:pt x="3360" y="3162"/>
                  <a:pt x="4458" y="2767"/>
                </a:cubicBezTo>
                <a:cubicBezTo>
                  <a:pt x="4611" y="2810"/>
                  <a:pt x="4765" y="2832"/>
                  <a:pt x="4919" y="2832"/>
                </a:cubicBezTo>
                <a:lnTo>
                  <a:pt x="5961" y="2832"/>
                </a:lnTo>
                <a:cubicBezTo>
                  <a:pt x="6115" y="2832"/>
                  <a:pt x="6269" y="2810"/>
                  <a:pt x="6412" y="2767"/>
                </a:cubicBezTo>
                <a:close/>
                <a:moveTo>
                  <a:pt x="3722" y="0"/>
                </a:moveTo>
                <a:cubicBezTo>
                  <a:pt x="3579" y="0"/>
                  <a:pt x="3459" y="121"/>
                  <a:pt x="3459" y="264"/>
                </a:cubicBezTo>
                <a:lnTo>
                  <a:pt x="3459" y="1394"/>
                </a:lnTo>
                <a:cubicBezTo>
                  <a:pt x="3459" y="1790"/>
                  <a:pt x="3623" y="2163"/>
                  <a:pt x="3909" y="2437"/>
                </a:cubicBezTo>
                <a:cubicBezTo>
                  <a:pt x="2657" y="2810"/>
                  <a:pt x="1571" y="3623"/>
                  <a:pt x="857" y="4720"/>
                </a:cubicBezTo>
                <a:cubicBezTo>
                  <a:pt x="756" y="4892"/>
                  <a:pt x="903" y="5052"/>
                  <a:pt x="1053" y="5052"/>
                </a:cubicBezTo>
                <a:cubicBezTo>
                  <a:pt x="1114" y="5052"/>
                  <a:pt x="1175" y="5026"/>
                  <a:pt x="1219" y="4962"/>
                </a:cubicBezTo>
                <a:cubicBezTo>
                  <a:pt x="1658" y="4281"/>
                  <a:pt x="2240" y="3722"/>
                  <a:pt x="2932" y="3326"/>
                </a:cubicBezTo>
                <a:lnTo>
                  <a:pt x="2932" y="3326"/>
                </a:lnTo>
                <a:cubicBezTo>
                  <a:pt x="2449" y="3908"/>
                  <a:pt x="2185" y="4633"/>
                  <a:pt x="2185" y="5390"/>
                </a:cubicBezTo>
                <a:cubicBezTo>
                  <a:pt x="2185" y="7157"/>
                  <a:pt x="5171" y="9463"/>
                  <a:pt x="5303" y="9561"/>
                </a:cubicBezTo>
                <a:cubicBezTo>
                  <a:pt x="5341" y="9589"/>
                  <a:pt x="5388" y="9603"/>
                  <a:pt x="5435" y="9603"/>
                </a:cubicBezTo>
                <a:cubicBezTo>
                  <a:pt x="5481" y="9603"/>
                  <a:pt x="5528" y="9589"/>
                  <a:pt x="5566" y="9561"/>
                </a:cubicBezTo>
                <a:cubicBezTo>
                  <a:pt x="5687" y="9463"/>
                  <a:pt x="8673" y="7146"/>
                  <a:pt x="8673" y="5390"/>
                </a:cubicBezTo>
                <a:cubicBezTo>
                  <a:pt x="8673" y="4633"/>
                  <a:pt x="8409" y="3897"/>
                  <a:pt x="7926" y="3315"/>
                </a:cubicBezTo>
                <a:lnTo>
                  <a:pt x="7926" y="3315"/>
                </a:lnTo>
                <a:cubicBezTo>
                  <a:pt x="9112" y="4007"/>
                  <a:pt x="9968" y="5149"/>
                  <a:pt x="10286" y="6477"/>
                </a:cubicBezTo>
                <a:cubicBezTo>
                  <a:pt x="9551" y="8848"/>
                  <a:pt x="6148" y="11669"/>
                  <a:pt x="5435" y="12240"/>
                </a:cubicBezTo>
                <a:cubicBezTo>
                  <a:pt x="4721" y="11669"/>
                  <a:pt x="1318" y="8848"/>
                  <a:pt x="572" y="6477"/>
                </a:cubicBezTo>
                <a:cubicBezTo>
                  <a:pt x="637" y="6224"/>
                  <a:pt x="714" y="5983"/>
                  <a:pt x="813" y="5741"/>
                </a:cubicBezTo>
                <a:cubicBezTo>
                  <a:pt x="884" y="5572"/>
                  <a:pt x="741" y="5443"/>
                  <a:pt x="601" y="5443"/>
                </a:cubicBezTo>
                <a:cubicBezTo>
                  <a:pt x="523" y="5443"/>
                  <a:pt x="446" y="5483"/>
                  <a:pt x="407" y="5577"/>
                </a:cubicBezTo>
                <a:cubicBezTo>
                  <a:pt x="143" y="6235"/>
                  <a:pt x="1" y="6938"/>
                  <a:pt x="1" y="7651"/>
                </a:cubicBezTo>
                <a:cubicBezTo>
                  <a:pt x="1" y="8903"/>
                  <a:pt x="901" y="10484"/>
                  <a:pt x="2668" y="12317"/>
                </a:cubicBezTo>
                <a:cubicBezTo>
                  <a:pt x="3492" y="13173"/>
                  <a:pt x="4370" y="13963"/>
                  <a:pt x="5303" y="14699"/>
                </a:cubicBezTo>
                <a:cubicBezTo>
                  <a:pt x="5341" y="14732"/>
                  <a:pt x="5388" y="14748"/>
                  <a:pt x="5435" y="14748"/>
                </a:cubicBezTo>
                <a:cubicBezTo>
                  <a:pt x="5481" y="14748"/>
                  <a:pt x="5528" y="14732"/>
                  <a:pt x="5566" y="14699"/>
                </a:cubicBezTo>
                <a:cubicBezTo>
                  <a:pt x="6477" y="13985"/>
                  <a:pt x="7345" y="13206"/>
                  <a:pt x="8157" y="12372"/>
                </a:cubicBezTo>
                <a:cubicBezTo>
                  <a:pt x="8332" y="12213"/>
                  <a:pt x="8178" y="11986"/>
                  <a:pt x="8007" y="11986"/>
                </a:cubicBezTo>
                <a:cubicBezTo>
                  <a:pt x="7953" y="11986"/>
                  <a:pt x="7897" y="12009"/>
                  <a:pt x="7850" y="12064"/>
                </a:cubicBezTo>
                <a:cubicBezTo>
                  <a:pt x="7092" y="12844"/>
                  <a:pt x="6280" y="13579"/>
                  <a:pt x="5435" y="14260"/>
                </a:cubicBezTo>
                <a:cubicBezTo>
                  <a:pt x="4567" y="13568"/>
                  <a:pt x="3744" y="12822"/>
                  <a:pt x="2976" y="12020"/>
                </a:cubicBezTo>
                <a:cubicBezTo>
                  <a:pt x="1823" y="10813"/>
                  <a:pt x="440" y="9067"/>
                  <a:pt x="440" y="7651"/>
                </a:cubicBezTo>
                <a:cubicBezTo>
                  <a:pt x="440" y="7542"/>
                  <a:pt x="440" y="7421"/>
                  <a:pt x="451" y="7311"/>
                </a:cubicBezTo>
                <a:cubicBezTo>
                  <a:pt x="934" y="8321"/>
                  <a:pt x="1801" y="9452"/>
                  <a:pt x="3052" y="10703"/>
                </a:cubicBezTo>
                <a:cubicBezTo>
                  <a:pt x="3766" y="11406"/>
                  <a:pt x="4512" y="12064"/>
                  <a:pt x="5292" y="12690"/>
                </a:cubicBezTo>
                <a:cubicBezTo>
                  <a:pt x="5330" y="12717"/>
                  <a:pt x="5377" y="12731"/>
                  <a:pt x="5424" y="12731"/>
                </a:cubicBezTo>
                <a:cubicBezTo>
                  <a:pt x="5470" y="12731"/>
                  <a:pt x="5517" y="12717"/>
                  <a:pt x="5555" y="12690"/>
                </a:cubicBezTo>
                <a:cubicBezTo>
                  <a:pt x="6346" y="12064"/>
                  <a:pt x="7103" y="11395"/>
                  <a:pt x="7817" y="10681"/>
                </a:cubicBezTo>
                <a:cubicBezTo>
                  <a:pt x="9068" y="9452"/>
                  <a:pt x="9935" y="8310"/>
                  <a:pt x="10418" y="7311"/>
                </a:cubicBezTo>
                <a:cubicBezTo>
                  <a:pt x="10418" y="7421"/>
                  <a:pt x="10429" y="7542"/>
                  <a:pt x="10429" y="7651"/>
                </a:cubicBezTo>
                <a:cubicBezTo>
                  <a:pt x="10429" y="8628"/>
                  <a:pt x="9782" y="9869"/>
                  <a:pt x="8508" y="11329"/>
                </a:cubicBezTo>
                <a:cubicBezTo>
                  <a:pt x="8384" y="11494"/>
                  <a:pt x="8527" y="11684"/>
                  <a:pt x="8685" y="11684"/>
                </a:cubicBezTo>
                <a:cubicBezTo>
                  <a:pt x="8738" y="11684"/>
                  <a:pt x="8791" y="11663"/>
                  <a:pt x="8837" y="11614"/>
                </a:cubicBezTo>
                <a:cubicBezTo>
                  <a:pt x="10177" y="10066"/>
                  <a:pt x="10857" y="8727"/>
                  <a:pt x="10857" y="7651"/>
                </a:cubicBezTo>
                <a:cubicBezTo>
                  <a:pt x="10868" y="7245"/>
                  <a:pt x="10824" y="6850"/>
                  <a:pt x="10737" y="6455"/>
                </a:cubicBezTo>
                <a:cubicBezTo>
                  <a:pt x="10737" y="6433"/>
                  <a:pt x="10737" y="6422"/>
                  <a:pt x="10726" y="6411"/>
                </a:cubicBezTo>
                <a:cubicBezTo>
                  <a:pt x="10276" y="4501"/>
                  <a:pt x="8837" y="2975"/>
                  <a:pt x="6960" y="2426"/>
                </a:cubicBezTo>
                <a:cubicBezTo>
                  <a:pt x="7235" y="2163"/>
                  <a:pt x="7399" y="1779"/>
                  <a:pt x="7399" y="1394"/>
                </a:cubicBezTo>
                <a:lnTo>
                  <a:pt x="7399" y="264"/>
                </a:lnTo>
                <a:cubicBezTo>
                  <a:pt x="7399" y="121"/>
                  <a:pt x="7290" y="0"/>
                  <a:pt x="7147" y="0"/>
                </a:cubicBezTo>
                <a:lnTo>
                  <a:pt x="6807" y="0"/>
                </a:lnTo>
                <a:cubicBezTo>
                  <a:pt x="6236" y="0"/>
                  <a:pt x="5720" y="297"/>
                  <a:pt x="5435" y="791"/>
                </a:cubicBezTo>
                <a:cubicBezTo>
                  <a:pt x="5149" y="297"/>
                  <a:pt x="4622" y="0"/>
                  <a:pt x="406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28" name="Google Shape;2228;p71"/>
          <p:cNvGrpSpPr/>
          <p:nvPr/>
        </p:nvGrpSpPr>
        <p:grpSpPr>
          <a:xfrm>
            <a:off x="6692106" y="3485716"/>
            <a:ext cx="195624" cy="380185"/>
            <a:chOff x="6692106" y="3485716"/>
            <a:chExt cx="195624" cy="380185"/>
          </a:xfrm>
        </p:grpSpPr>
        <p:sp>
          <p:nvSpPr>
            <p:cNvPr id="2229" name="Google Shape;2229;p71"/>
            <p:cNvSpPr/>
            <p:nvPr/>
          </p:nvSpPr>
          <p:spPr>
            <a:xfrm>
              <a:off x="6737106" y="3595519"/>
              <a:ext cx="12481" cy="10444"/>
            </a:xfrm>
            <a:custGeom>
              <a:avLst/>
              <a:gdLst/>
              <a:ahLst/>
              <a:cxnLst/>
              <a:rect l="l" t="t" r="r" b="b"/>
              <a:pathLst>
                <a:path w="484" h="405" extrusionOk="0">
                  <a:moveTo>
                    <a:pt x="292" y="1"/>
                  </a:moveTo>
                  <a:cubicBezTo>
                    <a:pt x="287" y="1"/>
                    <a:pt x="281" y="1"/>
                    <a:pt x="275" y="1"/>
                  </a:cubicBezTo>
                  <a:cubicBezTo>
                    <a:pt x="89" y="1"/>
                    <a:pt x="1" y="221"/>
                    <a:pt x="133" y="342"/>
                  </a:cubicBezTo>
                  <a:cubicBezTo>
                    <a:pt x="172" y="385"/>
                    <a:pt x="224" y="405"/>
                    <a:pt x="276" y="405"/>
                  </a:cubicBezTo>
                  <a:cubicBezTo>
                    <a:pt x="380" y="405"/>
                    <a:pt x="484" y="324"/>
                    <a:pt x="484" y="199"/>
                  </a:cubicBezTo>
                  <a:cubicBezTo>
                    <a:pt x="484" y="95"/>
                    <a:pt x="395" y="1"/>
                    <a:pt x="29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0" name="Google Shape;2230;p71"/>
            <p:cNvSpPr/>
            <p:nvPr/>
          </p:nvSpPr>
          <p:spPr>
            <a:xfrm>
              <a:off x="6824577" y="3595519"/>
              <a:ext cx="12197" cy="10444"/>
            </a:xfrm>
            <a:custGeom>
              <a:avLst/>
              <a:gdLst/>
              <a:ahLst/>
              <a:cxnLst/>
              <a:rect l="l" t="t" r="r" b="b"/>
              <a:pathLst>
                <a:path w="473" h="405" extrusionOk="0">
                  <a:moveTo>
                    <a:pt x="292" y="1"/>
                  </a:moveTo>
                  <a:cubicBezTo>
                    <a:pt x="286" y="1"/>
                    <a:pt x="281" y="1"/>
                    <a:pt x="275" y="1"/>
                  </a:cubicBezTo>
                  <a:cubicBezTo>
                    <a:pt x="89" y="1"/>
                    <a:pt x="1" y="221"/>
                    <a:pt x="122" y="342"/>
                  </a:cubicBezTo>
                  <a:cubicBezTo>
                    <a:pt x="165" y="385"/>
                    <a:pt x="218" y="405"/>
                    <a:pt x="270" y="405"/>
                  </a:cubicBezTo>
                  <a:cubicBezTo>
                    <a:pt x="374" y="405"/>
                    <a:pt x="473" y="324"/>
                    <a:pt x="473" y="199"/>
                  </a:cubicBezTo>
                  <a:cubicBezTo>
                    <a:pt x="473" y="95"/>
                    <a:pt x="394" y="1"/>
                    <a:pt x="29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1" name="Google Shape;2231;p71"/>
            <p:cNvSpPr/>
            <p:nvPr/>
          </p:nvSpPr>
          <p:spPr>
            <a:xfrm>
              <a:off x="6692106" y="3485716"/>
              <a:ext cx="195624" cy="380185"/>
            </a:xfrm>
            <a:custGeom>
              <a:avLst/>
              <a:gdLst/>
              <a:ahLst/>
              <a:cxnLst/>
              <a:rect l="l" t="t" r="r" b="b"/>
              <a:pathLst>
                <a:path w="7586" h="14743" extrusionOk="0">
                  <a:moveTo>
                    <a:pt x="2273" y="428"/>
                  </a:moveTo>
                  <a:lnTo>
                    <a:pt x="2273" y="3458"/>
                  </a:lnTo>
                  <a:lnTo>
                    <a:pt x="1691" y="3458"/>
                  </a:lnTo>
                  <a:lnTo>
                    <a:pt x="1691" y="428"/>
                  </a:lnTo>
                  <a:close/>
                  <a:moveTo>
                    <a:pt x="5873" y="428"/>
                  </a:moveTo>
                  <a:lnTo>
                    <a:pt x="5873" y="3458"/>
                  </a:lnTo>
                  <a:lnTo>
                    <a:pt x="5292" y="3458"/>
                  </a:lnTo>
                  <a:lnTo>
                    <a:pt x="5292" y="428"/>
                  </a:lnTo>
                  <a:close/>
                  <a:moveTo>
                    <a:pt x="1482" y="0"/>
                  </a:moveTo>
                  <a:cubicBezTo>
                    <a:pt x="1362" y="0"/>
                    <a:pt x="1263" y="88"/>
                    <a:pt x="1263" y="209"/>
                  </a:cubicBezTo>
                  <a:lnTo>
                    <a:pt x="1263" y="3645"/>
                  </a:lnTo>
                  <a:lnTo>
                    <a:pt x="22" y="7618"/>
                  </a:lnTo>
                  <a:cubicBezTo>
                    <a:pt x="22" y="7640"/>
                    <a:pt x="11" y="7662"/>
                    <a:pt x="11" y="7684"/>
                  </a:cubicBezTo>
                  <a:lnTo>
                    <a:pt x="11" y="9550"/>
                  </a:lnTo>
                  <a:cubicBezTo>
                    <a:pt x="1" y="9710"/>
                    <a:pt x="116" y="9789"/>
                    <a:pt x="231" y="9789"/>
                  </a:cubicBezTo>
                  <a:cubicBezTo>
                    <a:pt x="346" y="9789"/>
                    <a:pt x="462" y="9710"/>
                    <a:pt x="451" y="9550"/>
                  </a:cubicBezTo>
                  <a:lnTo>
                    <a:pt x="451" y="7981"/>
                  </a:lnTo>
                  <a:lnTo>
                    <a:pt x="1340" y="7981"/>
                  </a:lnTo>
                  <a:cubicBezTo>
                    <a:pt x="1347" y="7981"/>
                    <a:pt x="1353" y="7981"/>
                    <a:pt x="1360" y="7981"/>
                  </a:cubicBezTo>
                  <a:cubicBezTo>
                    <a:pt x="1640" y="7981"/>
                    <a:pt x="1640" y="7541"/>
                    <a:pt x="1360" y="7541"/>
                  </a:cubicBezTo>
                  <a:cubicBezTo>
                    <a:pt x="1353" y="7541"/>
                    <a:pt x="1347" y="7541"/>
                    <a:pt x="1340" y="7542"/>
                  </a:cubicBezTo>
                  <a:lnTo>
                    <a:pt x="505" y="7542"/>
                  </a:lnTo>
                  <a:lnTo>
                    <a:pt x="1636" y="3886"/>
                  </a:lnTo>
                  <a:lnTo>
                    <a:pt x="5939" y="3886"/>
                  </a:lnTo>
                  <a:lnTo>
                    <a:pt x="7092" y="7542"/>
                  </a:lnTo>
                  <a:lnTo>
                    <a:pt x="6345" y="7542"/>
                  </a:lnTo>
                  <a:cubicBezTo>
                    <a:pt x="6071" y="7564"/>
                    <a:pt x="6071" y="7959"/>
                    <a:pt x="6345" y="7981"/>
                  </a:cubicBezTo>
                  <a:lnTo>
                    <a:pt x="7136" y="7981"/>
                  </a:lnTo>
                  <a:lnTo>
                    <a:pt x="7136" y="14314"/>
                  </a:lnTo>
                  <a:lnTo>
                    <a:pt x="4918" y="14314"/>
                  </a:lnTo>
                  <a:lnTo>
                    <a:pt x="4007" y="10560"/>
                  </a:lnTo>
                  <a:cubicBezTo>
                    <a:pt x="3980" y="10451"/>
                    <a:pt x="3889" y="10396"/>
                    <a:pt x="3799" y="10396"/>
                  </a:cubicBezTo>
                  <a:cubicBezTo>
                    <a:pt x="3708" y="10396"/>
                    <a:pt x="3618" y="10451"/>
                    <a:pt x="3590" y="10560"/>
                  </a:cubicBezTo>
                  <a:lnTo>
                    <a:pt x="2668" y="14314"/>
                  </a:lnTo>
                  <a:lnTo>
                    <a:pt x="451" y="14314"/>
                  </a:lnTo>
                  <a:lnTo>
                    <a:pt x="451" y="10418"/>
                  </a:lnTo>
                  <a:cubicBezTo>
                    <a:pt x="440" y="10280"/>
                    <a:pt x="338" y="10212"/>
                    <a:pt x="237" y="10212"/>
                  </a:cubicBezTo>
                  <a:cubicBezTo>
                    <a:pt x="135" y="10212"/>
                    <a:pt x="33" y="10280"/>
                    <a:pt x="22" y="10418"/>
                  </a:cubicBezTo>
                  <a:lnTo>
                    <a:pt x="22" y="14534"/>
                  </a:lnTo>
                  <a:cubicBezTo>
                    <a:pt x="22" y="14644"/>
                    <a:pt x="121" y="14743"/>
                    <a:pt x="231" y="14743"/>
                  </a:cubicBezTo>
                  <a:lnTo>
                    <a:pt x="2844" y="14743"/>
                  </a:lnTo>
                  <a:cubicBezTo>
                    <a:pt x="2942" y="14743"/>
                    <a:pt x="3030" y="14677"/>
                    <a:pt x="3052" y="14578"/>
                  </a:cubicBezTo>
                  <a:lnTo>
                    <a:pt x="3799" y="11526"/>
                  </a:lnTo>
                  <a:lnTo>
                    <a:pt x="4545" y="14578"/>
                  </a:lnTo>
                  <a:cubicBezTo>
                    <a:pt x="4578" y="14677"/>
                    <a:pt x="4655" y="14743"/>
                    <a:pt x="4754" y="14743"/>
                  </a:cubicBezTo>
                  <a:lnTo>
                    <a:pt x="7366" y="14743"/>
                  </a:lnTo>
                  <a:cubicBezTo>
                    <a:pt x="7487" y="14743"/>
                    <a:pt x="7586" y="14644"/>
                    <a:pt x="7586" y="14534"/>
                  </a:cubicBezTo>
                  <a:lnTo>
                    <a:pt x="7586" y="7684"/>
                  </a:lnTo>
                  <a:cubicBezTo>
                    <a:pt x="7575" y="7662"/>
                    <a:pt x="7575" y="7640"/>
                    <a:pt x="7564" y="7618"/>
                  </a:cubicBezTo>
                  <a:lnTo>
                    <a:pt x="6301" y="3612"/>
                  </a:lnTo>
                  <a:cubicBezTo>
                    <a:pt x="6301" y="3601"/>
                    <a:pt x="6301" y="3590"/>
                    <a:pt x="6301" y="3579"/>
                  </a:cubicBezTo>
                  <a:lnTo>
                    <a:pt x="6301" y="209"/>
                  </a:lnTo>
                  <a:cubicBezTo>
                    <a:pt x="6301" y="88"/>
                    <a:pt x="6203" y="0"/>
                    <a:pt x="6082" y="0"/>
                  </a:cubicBezTo>
                  <a:lnTo>
                    <a:pt x="5072" y="0"/>
                  </a:lnTo>
                  <a:cubicBezTo>
                    <a:pt x="4951" y="0"/>
                    <a:pt x="4852" y="88"/>
                    <a:pt x="4852" y="209"/>
                  </a:cubicBezTo>
                  <a:lnTo>
                    <a:pt x="4852" y="3458"/>
                  </a:lnTo>
                  <a:lnTo>
                    <a:pt x="2701" y="3458"/>
                  </a:lnTo>
                  <a:lnTo>
                    <a:pt x="2701" y="209"/>
                  </a:lnTo>
                  <a:cubicBezTo>
                    <a:pt x="2701" y="88"/>
                    <a:pt x="2602" y="0"/>
                    <a:pt x="2481"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2" name="Google Shape;2232;p71"/>
            <p:cNvSpPr/>
            <p:nvPr/>
          </p:nvSpPr>
          <p:spPr>
            <a:xfrm>
              <a:off x="6742779" y="3633736"/>
              <a:ext cx="94279" cy="51575"/>
            </a:xfrm>
            <a:custGeom>
              <a:avLst/>
              <a:gdLst/>
              <a:ahLst/>
              <a:cxnLst/>
              <a:rect l="l" t="t" r="r" b="b"/>
              <a:pathLst>
                <a:path w="3656" h="2000" extrusionOk="0">
                  <a:moveTo>
                    <a:pt x="1484" y="1"/>
                  </a:moveTo>
                  <a:cubicBezTo>
                    <a:pt x="1207" y="1"/>
                    <a:pt x="1204" y="431"/>
                    <a:pt x="1475" y="431"/>
                  </a:cubicBezTo>
                  <a:cubicBezTo>
                    <a:pt x="1484" y="431"/>
                    <a:pt x="1494" y="430"/>
                    <a:pt x="1504" y="429"/>
                  </a:cubicBezTo>
                  <a:lnTo>
                    <a:pt x="3206" y="429"/>
                  </a:lnTo>
                  <a:cubicBezTo>
                    <a:pt x="3074" y="1099"/>
                    <a:pt x="2503" y="1571"/>
                    <a:pt x="1834" y="1571"/>
                  </a:cubicBezTo>
                  <a:cubicBezTo>
                    <a:pt x="1153" y="1571"/>
                    <a:pt x="582" y="1099"/>
                    <a:pt x="461" y="429"/>
                  </a:cubicBezTo>
                  <a:lnTo>
                    <a:pt x="637" y="429"/>
                  </a:lnTo>
                  <a:cubicBezTo>
                    <a:pt x="758" y="429"/>
                    <a:pt x="857" y="342"/>
                    <a:pt x="857" y="221"/>
                  </a:cubicBezTo>
                  <a:cubicBezTo>
                    <a:pt x="857" y="100"/>
                    <a:pt x="758" y="1"/>
                    <a:pt x="637" y="1"/>
                  </a:cubicBezTo>
                  <a:lnTo>
                    <a:pt x="220" y="1"/>
                  </a:lnTo>
                  <a:cubicBezTo>
                    <a:pt x="99" y="1"/>
                    <a:pt x="0" y="100"/>
                    <a:pt x="0" y="221"/>
                  </a:cubicBezTo>
                  <a:cubicBezTo>
                    <a:pt x="33" y="1209"/>
                    <a:pt x="846" y="1999"/>
                    <a:pt x="1834" y="1999"/>
                  </a:cubicBezTo>
                  <a:cubicBezTo>
                    <a:pt x="2822" y="1999"/>
                    <a:pt x="3634" y="1209"/>
                    <a:pt x="3656" y="221"/>
                  </a:cubicBezTo>
                  <a:cubicBezTo>
                    <a:pt x="3656" y="100"/>
                    <a:pt x="3557" y="1"/>
                    <a:pt x="3436" y="1"/>
                  </a:cubicBezTo>
                  <a:lnTo>
                    <a:pt x="1504" y="1"/>
                  </a:lnTo>
                  <a:cubicBezTo>
                    <a:pt x="1498" y="1"/>
                    <a:pt x="1491" y="1"/>
                    <a:pt x="1484"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3" name="Google Shape;2233;p71"/>
            <p:cNvSpPr/>
            <p:nvPr/>
          </p:nvSpPr>
          <p:spPr>
            <a:xfrm>
              <a:off x="6715315" y="3759683"/>
              <a:ext cx="48145" cy="68853"/>
            </a:xfrm>
            <a:custGeom>
              <a:avLst/>
              <a:gdLst/>
              <a:ahLst/>
              <a:cxnLst/>
              <a:rect l="l" t="t" r="r" b="b"/>
              <a:pathLst>
                <a:path w="1867" h="2670" extrusionOk="0">
                  <a:moveTo>
                    <a:pt x="989" y="430"/>
                  </a:moveTo>
                  <a:cubicBezTo>
                    <a:pt x="1252" y="452"/>
                    <a:pt x="1417" y="946"/>
                    <a:pt x="1373" y="1374"/>
                  </a:cubicBezTo>
                  <a:cubicBezTo>
                    <a:pt x="1362" y="1616"/>
                    <a:pt x="1285" y="1846"/>
                    <a:pt x="1153" y="2044"/>
                  </a:cubicBezTo>
                  <a:cubicBezTo>
                    <a:pt x="1087" y="2154"/>
                    <a:pt x="978" y="2231"/>
                    <a:pt x="846" y="2241"/>
                  </a:cubicBezTo>
                  <a:cubicBezTo>
                    <a:pt x="747" y="2231"/>
                    <a:pt x="637" y="2143"/>
                    <a:pt x="571" y="1989"/>
                  </a:cubicBezTo>
                  <a:cubicBezTo>
                    <a:pt x="473" y="1780"/>
                    <a:pt x="429" y="1539"/>
                    <a:pt x="451" y="1297"/>
                  </a:cubicBezTo>
                  <a:lnTo>
                    <a:pt x="462" y="1297"/>
                  </a:lnTo>
                  <a:cubicBezTo>
                    <a:pt x="495" y="891"/>
                    <a:pt x="725" y="430"/>
                    <a:pt x="978" y="430"/>
                  </a:cubicBezTo>
                  <a:close/>
                  <a:moveTo>
                    <a:pt x="989" y="1"/>
                  </a:moveTo>
                  <a:cubicBezTo>
                    <a:pt x="503" y="1"/>
                    <a:pt x="87" y="539"/>
                    <a:pt x="34" y="1265"/>
                  </a:cubicBezTo>
                  <a:cubicBezTo>
                    <a:pt x="1" y="1583"/>
                    <a:pt x="45" y="1901"/>
                    <a:pt x="187" y="2187"/>
                  </a:cubicBezTo>
                  <a:cubicBezTo>
                    <a:pt x="286" y="2450"/>
                    <a:pt x="528" y="2637"/>
                    <a:pt x="802" y="2670"/>
                  </a:cubicBezTo>
                  <a:lnTo>
                    <a:pt x="857" y="2670"/>
                  </a:lnTo>
                  <a:cubicBezTo>
                    <a:pt x="1120" y="2659"/>
                    <a:pt x="1362" y="2516"/>
                    <a:pt x="1505" y="2296"/>
                  </a:cubicBezTo>
                  <a:cubicBezTo>
                    <a:pt x="1680" y="2033"/>
                    <a:pt x="1790" y="1726"/>
                    <a:pt x="1812" y="1407"/>
                  </a:cubicBezTo>
                  <a:cubicBezTo>
                    <a:pt x="1867" y="661"/>
                    <a:pt x="1537" y="35"/>
                    <a:pt x="1033" y="2"/>
                  </a:cubicBezTo>
                  <a:cubicBezTo>
                    <a:pt x="1018" y="1"/>
                    <a:pt x="1004" y="1"/>
                    <a:pt x="989"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4" name="Google Shape;2234;p71"/>
            <p:cNvSpPr/>
            <p:nvPr/>
          </p:nvSpPr>
          <p:spPr>
            <a:xfrm>
              <a:off x="6816660" y="3759657"/>
              <a:ext cx="48145" cy="69162"/>
            </a:xfrm>
            <a:custGeom>
              <a:avLst/>
              <a:gdLst/>
              <a:ahLst/>
              <a:cxnLst/>
              <a:rect l="l" t="t" r="r" b="b"/>
              <a:pathLst>
                <a:path w="1867" h="2682" extrusionOk="0">
                  <a:moveTo>
                    <a:pt x="897" y="430"/>
                  </a:moveTo>
                  <a:cubicBezTo>
                    <a:pt x="1153" y="430"/>
                    <a:pt x="1373" y="880"/>
                    <a:pt x="1406" y="1298"/>
                  </a:cubicBezTo>
                  <a:cubicBezTo>
                    <a:pt x="1428" y="1540"/>
                    <a:pt x="1395" y="1781"/>
                    <a:pt x="1296" y="1990"/>
                  </a:cubicBezTo>
                  <a:cubicBezTo>
                    <a:pt x="1219" y="2144"/>
                    <a:pt x="1120" y="2232"/>
                    <a:pt x="1021" y="2242"/>
                  </a:cubicBezTo>
                  <a:cubicBezTo>
                    <a:pt x="890" y="2232"/>
                    <a:pt x="780" y="2155"/>
                    <a:pt x="714" y="2045"/>
                  </a:cubicBezTo>
                  <a:cubicBezTo>
                    <a:pt x="582" y="1847"/>
                    <a:pt x="505" y="1617"/>
                    <a:pt x="495" y="1375"/>
                  </a:cubicBezTo>
                  <a:cubicBezTo>
                    <a:pt x="451" y="947"/>
                    <a:pt x="615" y="453"/>
                    <a:pt x="879" y="431"/>
                  </a:cubicBezTo>
                  <a:cubicBezTo>
                    <a:pt x="885" y="431"/>
                    <a:pt x="891" y="430"/>
                    <a:pt x="897" y="430"/>
                  </a:cubicBezTo>
                  <a:close/>
                  <a:moveTo>
                    <a:pt x="890" y="1"/>
                  </a:moveTo>
                  <a:cubicBezTo>
                    <a:pt x="872" y="1"/>
                    <a:pt x="853" y="2"/>
                    <a:pt x="835" y="3"/>
                  </a:cubicBezTo>
                  <a:cubicBezTo>
                    <a:pt x="341" y="47"/>
                    <a:pt x="1" y="662"/>
                    <a:pt x="55" y="1408"/>
                  </a:cubicBezTo>
                  <a:cubicBezTo>
                    <a:pt x="77" y="1727"/>
                    <a:pt x="187" y="2034"/>
                    <a:pt x="363" y="2297"/>
                  </a:cubicBezTo>
                  <a:cubicBezTo>
                    <a:pt x="505" y="2517"/>
                    <a:pt x="736" y="2660"/>
                    <a:pt x="1010" y="2682"/>
                  </a:cubicBezTo>
                  <a:lnTo>
                    <a:pt x="1054" y="2682"/>
                  </a:lnTo>
                  <a:cubicBezTo>
                    <a:pt x="1340" y="2638"/>
                    <a:pt x="1581" y="2451"/>
                    <a:pt x="1680" y="2188"/>
                  </a:cubicBezTo>
                  <a:cubicBezTo>
                    <a:pt x="1812" y="1902"/>
                    <a:pt x="1867" y="1584"/>
                    <a:pt x="1834" y="1266"/>
                  </a:cubicBezTo>
                  <a:cubicBezTo>
                    <a:pt x="1781" y="547"/>
                    <a:pt x="1372" y="1"/>
                    <a:pt x="89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35" name="Google Shape;2235;p71"/>
          <p:cNvGrpSpPr/>
          <p:nvPr/>
        </p:nvGrpSpPr>
        <p:grpSpPr>
          <a:xfrm>
            <a:off x="2795564" y="2320585"/>
            <a:ext cx="380185" cy="308006"/>
            <a:chOff x="2795564" y="2320585"/>
            <a:chExt cx="380185" cy="308006"/>
          </a:xfrm>
        </p:grpSpPr>
        <p:sp>
          <p:nvSpPr>
            <p:cNvPr id="2236" name="Google Shape;2236;p71"/>
            <p:cNvSpPr/>
            <p:nvPr/>
          </p:nvSpPr>
          <p:spPr>
            <a:xfrm>
              <a:off x="2968237" y="2503161"/>
              <a:ext cx="13048" cy="11114"/>
            </a:xfrm>
            <a:custGeom>
              <a:avLst/>
              <a:gdLst/>
              <a:ahLst/>
              <a:cxnLst/>
              <a:rect l="l" t="t" r="r" b="b"/>
              <a:pathLst>
                <a:path w="506" h="431" extrusionOk="0">
                  <a:moveTo>
                    <a:pt x="286" y="0"/>
                  </a:moveTo>
                  <a:cubicBezTo>
                    <a:pt x="88" y="0"/>
                    <a:pt x="0" y="231"/>
                    <a:pt x="132" y="363"/>
                  </a:cubicBezTo>
                  <a:cubicBezTo>
                    <a:pt x="175" y="410"/>
                    <a:pt x="231" y="430"/>
                    <a:pt x="286" y="430"/>
                  </a:cubicBezTo>
                  <a:cubicBezTo>
                    <a:pt x="397" y="430"/>
                    <a:pt x="505" y="345"/>
                    <a:pt x="505" y="220"/>
                  </a:cubicBezTo>
                  <a:cubicBezTo>
                    <a:pt x="494" y="99"/>
                    <a:pt x="406" y="0"/>
                    <a:pt x="286"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7" name="Google Shape;2237;p71"/>
            <p:cNvSpPr/>
            <p:nvPr/>
          </p:nvSpPr>
          <p:spPr>
            <a:xfrm>
              <a:off x="2968237" y="2530341"/>
              <a:ext cx="13048" cy="11089"/>
            </a:xfrm>
            <a:custGeom>
              <a:avLst/>
              <a:gdLst/>
              <a:ahLst/>
              <a:cxnLst/>
              <a:rect l="l" t="t" r="r" b="b"/>
              <a:pathLst>
                <a:path w="506" h="430" extrusionOk="0">
                  <a:moveTo>
                    <a:pt x="286" y="0"/>
                  </a:moveTo>
                  <a:cubicBezTo>
                    <a:pt x="88" y="0"/>
                    <a:pt x="0" y="231"/>
                    <a:pt x="132" y="362"/>
                  </a:cubicBezTo>
                  <a:cubicBezTo>
                    <a:pt x="175" y="409"/>
                    <a:pt x="230" y="430"/>
                    <a:pt x="284" y="430"/>
                  </a:cubicBezTo>
                  <a:cubicBezTo>
                    <a:pt x="396" y="430"/>
                    <a:pt x="505" y="342"/>
                    <a:pt x="505" y="209"/>
                  </a:cubicBezTo>
                  <a:cubicBezTo>
                    <a:pt x="505" y="99"/>
                    <a:pt x="406" y="0"/>
                    <a:pt x="286"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8" name="Google Shape;2238;p71"/>
            <p:cNvSpPr/>
            <p:nvPr/>
          </p:nvSpPr>
          <p:spPr>
            <a:xfrm>
              <a:off x="2968237" y="2557495"/>
              <a:ext cx="13048" cy="11218"/>
            </a:xfrm>
            <a:custGeom>
              <a:avLst/>
              <a:gdLst/>
              <a:ahLst/>
              <a:cxnLst/>
              <a:rect l="l" t="t" r="r" b="b"/>
              <a:pathLst>
                <a:path w="506" h="435" extrusionOk="0">
                  <a:moveTo>
                    <a:pt x="286" y="1"/>
                  </a:moveTo>
                  <a:cubicBezTo>
                    <a:pt x="88" y="1"/>
                    <a:pt x="0" y="231"/>
                    <a:pt x="132" y="374"/>
                  </a:cubicBezTo>
                  <a:cubicBezTo>
                    <a:pt x="174" y="416"/>
                    <a:pt x="226" y="435"/>
                    <a:pt x="279" y="435"/>
                  </a:cubicBezTo>
                  <a:cubicBezTo>
                    <a:pt x="392" y="435"/>
                    <a:pt x="505" y="348"/>
                    <a:pt x="505" y="220"/>
                  </a:cubicBezTo>
                  <a:cubicBezTo>
                    <a:pt x="494" y="100"/>
                    <a:pt x="406" y="1"/>
                    <a:pt x="286"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9" name="Google Shape;2239;p71"/>
            <p:cNvSpPr/>
            <p:nvPr/>
          </p:nvSpPr>
          <p:spPr>
            <a:xfrm>
              <a:off x="2987190" y="2503161"/>
              <a:ext cx="13048" cy="11114"/>
            </a:xfrm>
            <a:custGeom>
              <a:avLst/>
              <a:gdLst/>
              <a:ahLst/>
              <a:cxnLst/>
              <a:rect l="l" t="t" r="r" b="b"/>
              <a:pathLst>
                <a:path w="506" h="431" extrusionOk="0">
                  <a:moveTo>
                    <a:pt x="286" y="0"/>
                  </a:moveTo>
                  <a:cubicBezTo>
                    <a:pt x="99" y="0"/>
                    <a:pt x="1" y="231"/>
                    <a:pt x="132" y="363"/>
                  </a:cubicBezTo>
                  <a:cubicBezTo>
                    <a:pt x="179" y="410"/>
                    <a:pt x="236" y="430"/>
                    <a:pt x="291" y="430"/>
                  </a:cubicBezTo>
                  <a:cubicBezTo>
                    <a:pt x="402" y="430"/>
                    <a:pt x="506" y="345"/>
                    <a:pt x="506" y="220"/>
                  </a:cubicBezTo>
                  <a:cubicBezTo>
                    <a:pt x="506" y="99"/>
                    <a:pt x="407" y="0"/>
                    <a:pt x="286"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0" name="Google Shape;2240;p71"/>
            <p:cNvSpPr/>
            <p:nvPr/>
          </p:nvSpPr>
          <p:spPr>
            <a:xfrm>
              <a:off x="2987190" y="2530341"/>
              <a:ext cx="13048" cy="11089"/>
            </a:xfrm>
            <a:custGeom>
              <a:avLst/>
              <a:gdLst/>
              <a:ahLst/>
              <a:cxnLst/>
              <a:rect l="l" t="t" r="r" b="b"/>
              <a:pathLst>
                <a:path w="506" h="430" extrusionOk="0">
                  <a:moveTo>
                    <a:pt x="286" y="0"/>
                  </a:moveTo>
                  <a:cubicBezTo>
                    <a:pt x="99" y="0"/>
                    <a:pt x="1" y="231"/>
                    <a:pt x="132" y="362"/>
                  </a:cubicBezTo>
                  <a:cubicBezTo>
                    <a:pt x="179" y="409"/>
                    <a:pt x="235" y="430"/>
                    <a:pt x="289" y="430"/>
                  </a:cubicBezTo>
                  <a:cubicBezTo>
                    <a:pt x="401" y="430"/>
                    <a:pt x="506" y="342"/>
                    <a:pt x="506" y="209"/>
                  </a:cubicBezTo>
                  <a:cubicBezTo>
                    <a:pt x="506" y="99"/>
                    <a:pt x="407" y="0"/>
                    <a:pt x="286"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1" name="Google Shape;2241;p71"/>
            <p:cNvSpPr/>
            <p:nvPr/>
          </p:nvSpPr>
          <p:spPr>
            <a:xfrm>
              <a:off x="2987190" y="2557495"/>
              <a:ext cx="13048" cy="11218"/>
            </a:xfrm>
            <a:custGeom>
              <a:avLst/>
              <a:gdLst/>
              <a:ahLst/>
              <a:cxnLst/>
              <a:rect l="l" t="t" r="r" b="b"/>
              <a:pathLst>
                <a:path w="506" h="435" extrusionOk="0">
                  <a:moveTo>
                    <a:pt x="286" y="1"/>
                  </a:moveTo>
                  <a:cubicBezTo>
                    <a:pt x="99" y="1"/>
                    <a:pt x="1" y="231"/>
                    <a:pt x="132" y="374"/>
                  </a:cubicBezTo>
                  <a:cubicBezTo>
                    <a:pt x="178" y="416"/>
                    <a:pt x="232" y="435"/>
                    <a:pt x="284" y="435"/>
                  </a:cubicBezTo>
                  <a:cubicBezTo>
                    <a:pt x="398" y="435"/>
                    <a:pt x="506" y="348"/>
                    <a:pt x="506" y="220"/>
                  </a:cubicBezTo>
                  <a:cubicBezTo>
                    <a:pt x="506" y="100"/>
                    <a:pt x="407" y="1"/>
                    <a:pt x="286"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2" name="Google Shape;2242;p71"/>
            <p:cNvSpPr/>
            <p:nvPr/>
          </p:nvSpPr>
          <p:spPr>
            <a:xfrm>
              <a:off x="2795564" y="2375771"/>
              <a:ext cx="187140" cy="252821"/>
            </a:xfrm>
            <a:custGeom>
              <a:avLst/>
              <a:gdLst/>
              <a:ahLst/>
              <a:cxnLst/>
              <a:rect l="l" t="t" r="r" b="b"/>
              <a:pathLst>
                <a:path w="7257" h="9804" extrusionOk="0">
                  <a:moveTo>
                    <a:pt x="648" y="1"/>
                  </a:moveTo>
                  <a:cubicBezTo>
                    <a:pt x="285" y="1"/>
                    <a:pt x="0" y="297"/>
                    <a:pt x="0" y="648"/>
                  </a:cubicBezTo>
                  <a:lnTo>
                    <a:pt x="0" y="9156"/>
                  </a:lnTo>
                  <a:cubicBezTo>
                    <a:pt x="0" y="9518"/>
                    <a:pt x="285" y="9803"/>
                    <a:pt x="648" y="9803"/>
                  </a:cubicBezTo>
                  <a:lnTo>
                    <a:pt x="6971" y="9803"/>
                  </a:lnTo>
                  <a:cubicBezTo>
                    <a:pt x="7256" y="9803"/>
                    <a:pt x="7256" y="9375"/>
                    <a:pt x="6971" y="9375"/>
                  </a:cubicBezTo>
                  <a:lnTo>
                    <a:pt x="648" y="9375"/>
                  </a:lnTo>
                  <a:cubicBezTo>
                    <a:pt x="527" y="9375"/>
                    <a:pt x="428" y="9276"/>
                    <a:pt x="428" y="9156"/>
                  </a:cubicBezTo>
                  <a:lnTo>
                    <a:pt x="428" y="648"/>
                  </a:lnTo>
                  <a:cubicBezTo>
                    <a:pt x="428" y="527"/>
                    <a:pt x="527" y="440"/>
                    <a:pt x="648" y="440"/>
                  </a:cubicBezTo>
                  <a:lnTo>
                    <a:pt x="1899" y="440"/>
                  </a:lnTo>
                  <a:cubicBezTo>
                    <a:pt x="2185" y="440"/>
                    <a:pt x="2185" y="1"/>
                    <a:pt x="1899"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3" name="Google Shape;2243;p71"/>
            <p:cNvSpPr/>
            <p:nvPr/>
          </p:nvSpPr>
          <p:spPr>
            <a:xfrm>
              <a:off x="2859233" y="2320585"/>
              <a:ext cx="316516" cy="308006"/>
            </a:xfrm>
            <a:custGeom>
              <a:avLst/>
              <a:gdLst/>
              <a:ahLst/>
              <a:cxnLst/>
              <a:rect l="l" t="t" r="r" b="b"/>
              <a:pathLst>
                <a:path w="12274" h="11944" extrusionOk="0">
                  <a:moveTo>
                    <a:pt x="6456" y="1328"/>
                  </a:moveTo>
                  <a:lnTo>
                    <a:pt x="6456" y="2141"/>
                  </a:lnTo>
                  <a:lnTo>
                    <a:pt x="3448" y="2141"/>
                  </a:lnTo>
                  <a:lnTo>
                    <a:pt x="3448" y="1328"/>
                  </a:lnTo>
                  <a:close/>
                  <a:moveTo>
                    <a:pt x="7279" y="428"/>
                  </a:moveTo>
                  <a:cubicBezTo>
                    <a:pt x="7312" y="428"/>
                    <a:pt x="7334" y="461"/>
                    <a:pt x="7334" y="494"/>
                  </a:cubicBezTo>
                  <a:lnTo>
                    <a:pt x="7334" y="2141"/>
                  </a:lnTo>
                  <a:lnTo>
                    <a:pt x="6884" y="2141"/>
                  </a:lnTo>
                  <a:lnTo>
                    <a:pt x="6884" y="1120"/>
                  </a:lnTo>
                  <a:cubicBezTo>
                    <a:pt x="6884" y="999"/>
                    <a:pt x="6785" y="900"/>
                    <a:pt x="6675" y="900"/>
                  </a:cubicBezTo>
                  <a:lnTo>
                    <a:pt x="3228" y="900"/>
                  </a:lnTo>
                  <a:cubicBezTo>
                    <a:pt x="3118" y="900"/>
                    <a:pt x="3020" y="999"/>
                    <a:pt x="3020" y="1120"/>
                  </a:cubicBezTo>
                  <a:lnTo>
                    <a:pt x="3020" y="2141"/>
                  </a:lnTo>
                  <a:lnTo>
                    <a:pt x="2570" y="2141"/>
                  </a:lnTo>
                  <a:lnTo>
                    <a:pt x="2570" y="494"/>
                  </a:lnTo>
                  <a:cubicBezTo>
                    <a:pt x="2559" y="461"/>
                    <a:pt x="2592" y="428"/>
                    <a:pt x="2614" y="428"/>
                  </a:cubicBezTo>
                  <a:close/>
                  <a:moveTo>
                    <a:pt x="2624" y="0"/>
                  </a:moveTo>
                  <a:cubicBezTo>
                    <a:pt x="2350" y="0"/>
                    <a:pt x="2131" y="220"/>
                    <a:pt x="2131" y="494"/>
                  </a:cubicBezTo>
                  <a:lnTo>
                    <a:pt x="2131" y="2141"/>
                  </a:lnTo>
                  <a:lnTo>
                    <a:pt x="297" y="2141"/>
                  </a:lnTo>
                  <a:cubicBezTo>
                    <a:pt x="1" y="2141"/>
                    <a:pt x="1" y="2580"/>
                    <a:pt x="297" y="2580"/>
                  </a:cubicBezTo>
                  <a:lnTo>
                    <a:pt x="11626" y="2580"/>
                  </a:lnTo>
                  <a:cubicBezTo>
                    <a:pt x="11747" y="2580"/>
                    <a:pt x="11845" y="2667"/>
                    <a:pt x="11845" y="2788"/>
                  </a:cubicBezTo>
                  <a:lnTo>
                    <a:pt x="11845" y="11296"/>
                  </a:lnTo>
                  <a:cubicBezTo>
                    <a:pt x="11845" y="11416"/>
                    <a:pt x="11747" y="11515"/>
                    <a:pt x="11626" y="11515"/>
                  </a:cubicBezTo>
                  <a:lnTo>
                    <a:pt x="5358" y="11515"/>
                  </a:lnTo>
                  <a:cubicBezTo>
                    <a:pt x="5072" y="11515"/>
                    <a:pt x="5072" y="11943"/>
                    <a:pt x="5358" y="11943"/>
                  </a:cubicBezTo>
                  <a:lnTo>
                    <a:pt x="11626" y="11943"/>
                  </a:lnTo>
                  <a:cubicBezTo>
                    <a:pt x="11988" y="11943"/>
                    <a:pt x="12274" y="11658"/>
                    <a:pt x="12274" y="11296"/>
                  </a:cubicBezTo>
                  <a:lnTo>
                    <a:pt x="12274" y="2788"/>
                  </a:lnTo>
                  <a:cubicBezTo>
                    <a:pt x="12274" y="2437"/>
                    <a:pt x="11988" y="2141"/>
                    <a:pt x="11626" y="2141"/>
                  </a:cubicBezTo>
                  <a:lnTo>
                    <a:pt x="7773" y="2141"/>
                  </a:lnTo>
                  <a:lnTo>
                    <a:pt x="7773" y="494"/>
                  </a:lnTo>
                  <a:cubicBezTo>
                    <a:pt x="7773" y="220"/>
                    <a:pt x="7553" y="0"/>
                    <a:pt x="729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4" name="Google Shape;2244;p71"/>
            <p:cNvSpPr/>
            <p:nvPr/>
          </p:nvSpPr>
          <p:spPr>
            <a:xfrm>
              <a:off x="2813950" y="2479385"/>
              <a:ext cx="141857" cy="117307"/>
            </a:xfrm>
            <a:custGeom>
              <a:avLst/>
              <a:gdLst/>
              <a:ahLst/>
              <a:cxnLst/>
              <a:rect l="l" t="t" r="r" b="b"/>
              <a:pathLst>
                <a:path w="5501" h="4549" extrusionOk="0">
                  <a:moveTo>
                    <a:pt x="2459" y="428"/>
                  </a:moveTo>
                  <a:cubicBezTo>
                    <a:pt x="3469" y="428"/>
                    <a:pt x="4293" y="1252"/>
                    <a:pt x="4293" y="2273"/>
                  </a:cubicBezTo>
                  <a:lnTo>
                    <a:pt x="4304" y="2273"/>
                  </a:lnTo>
                  <a:cubicBezTo>
                    <a:pt x="4304" y="3379"/>
                    <a:pt x="3395" y="4113"/>
                    <a:pt x="2450" y="4113"/>
                  </a:cubicBezTo>
                  <a:cubicBezTo>
                    <a:pt x="1998" y="4113"/>
                    <a:pt x="1537" y="3945"/>
                    <a:pt x="1164" y="3568"/>
                  </a:cubicBezTo>
                  <a:cubicBezTo>
                    <a:pt x="1" y="2415"/>
                    <a:pt x="824" y="428"/>
                    <a:pt x="2459" y="428"/>
                  </a:cubicBezTo>
                  <a:close/>
                  <a:moveTo>
                    <a:pt x="2459" y="0"/>
                  </a:moveTo>
                  <a:cubicBezTo>
                    <a:pt x="1197" y="0"/>
                    <a:pt x="187" y="1010"/>
                    <a:pt x="187" y="2273"/>
                  </a:cubicBezTo>
                  <a:cubicBezTo>
                    <a:pt x="187" y="3639"/>
                    <a:pt x="1308" y="4548"/>
                    <a:pt x="2474" y="4548"/>
                  </a:cubicBezTo>
                  <a:cubicBezTo>
                    <a:pt x="3032" y="4548"/>
                    <a:pt x="3601" y="4340"/>
                    <a:pt x="4062" y="3875"/>
                  </a:cubicBezTo>
                  <a:cubicBezTo>
                    <a:pt x="5500" y="2448"/>
                    <a:pt x="4479" y="0"/>
                    <a:pt x="2459"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5" name="Google Shape;2245;p71"/>
            <p:cNvSpPr/>
            <p:nvPr/>
          </p:nvSpPr>
          <p:spPr>
            <a:xfrm>
              <a:off x="2840846" y="2501742"/>
              <a:ext cx="85228" cy="72721"/>
            </a:xfrm>
            <a:custGeom>
              <a:avLst/>
              <a:gdLst/>
              <a:ahLst/>
              <a:cxnLst/>
              <a:rect l="l" t="t" r="r" b="b"/>
              <a:pathLst>
                <a:path w="3305" h="2820" extrusionOk="0">
                  <a:moveTo>
                    <a:pt x="1416" y="429"/>
                  </a:moveTo>
                  <a:cubicBezTo>
                    <a:pt x="1954" y="429"/>
                    <a:pt x="2393" y="857"/>
                    <a:pt x="2393" y="1406"/>
                  </a:cubicBezTo>
                  <a:cubicBezTo>
                    <a:pt x="2393" y="1993"/>
                    <a:pt x="1910" y="2384"/>
                    <a:pt x="1407" y="2384"/>
                  </a:cubicBezTo>
                  <a:cubicBezTo>
                    <a:pt x="1167" y="2384"/>
                    <a:pt x="923" y="2295"/>
                    <a:pt x="725" y="2097"/>
                  </a:cubicBezTo>
                  <a:cubicBezTo>
                    <a:pt x="99" y="1482"/>
                    <a:pt x="538" y="429"/>
                    <a:pt x="1416" y="429"/>
                  </a:cubicBezTo>
                  <a:close/>
                  <a:moveTo>
                    <a:pt x="1416" y="0"/>
                  </a:moveTo>
                  <a:cubicBezTo>
                    <a:pt x="637" y="0"/>
                    <a:pt x="0" y="626"/>
                    <a:pt x="0" y="1406"/>
                  </a:cubicBezTo>
                  <a:cubicBezTo>
                    <a:pt x="0" y="2253"/>
                    <a:pt x="696" y="2819"/>
                    <a:pt x="1424" y="2819"/>
                  </a:cubicBezTo>
                  <a:cubicBezTo>
                    <a:pt x="1771" y="2819"/>
                    <a:pt x="2125" y="2691"/>
                    <a:pt x="2415" y="2404"/>
                  </a:cubicBezTo>
                  <a:cubicBezTo>
                    <a:pt x="3305" y="1515"/>
                    <a:pt x="2668" y="0"/>
                    <a:pt x="1416"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6" name="Google Shape;2246;p71"/>
            <p:cNvSpPr/>
            <p:nvPr/>
          </p:nvSpPr>
          <p:spPr>
            <a:xfrm>
              <a:off x="3018058" y="2479385"/>
              <a:ext cx="137035" cy="117307"/>
            </a:xfrm>
            <a:custGeom>
              <a:avLst/>
              <a:gdLst/>
              <a:ahLst/>
              <a:cxnLst/>
              <a:rect l="l" t="t" r="r" b="b"/>
              <a:pathLst>
                <a:path w="5314" h="4549" extrusionOk="0">
                  <a:moveTo>
                    <a:pt x="3032" y="432"/>
                  </a:moveTo>
                  <a:cubicBezTo>
                    <a:pt x="3977" y="432"/>
                    <a:pt x="4885" y="1167"/>
                    <a:pt x="4885" y="2273"/>
                  </a:cubicBezTo>
                  <a:cubicBezTo>
                    <a:pt x="4874" y="3282"/>
                    <a:pt x="4051" y="4106"/>
                    <a:pt x="3041" y="4106"/>
                  </a:cubicBezTo>
                  <a:lnTo>
                    <a:pt x="3041" y="4117"/>
                  </a:lnTo>
                  <a:cubicBezTo>
                    <a:pt x="1405" y="4117"/>
                    <a:pt x="582" y="2130"/>
                    <a:pt x="1746" y="977"/>
                  </a:cubicBezTo>
                  <a:cubicBezTo>
                    <a:pt x="2119" y="600"/>
                    <a:pt x="2580" y="432"/>
                    <a:pt x="3032" y="432"/>
                  </a:cubicBezTo>
                  <a:close/>
                  <a:moveTo>
                    <a:pt x="3041" y="0"/>
                  </a:moveTo>
                  <a:cubicBezTo>
                    <a:pt x="1021" y="0"/>
                    <a:pt x="0" y="2448"/>
                    <a:pt x="1438" y="3875"/>
                  </a:cubicBezTo>
                  <a:cubicBezTo>
                    <a:pt x="1900" y="4340"/>
                    <a:pt x="2468" y="4548"/>
                    <a:pt x="3026" y="4548"/>
                  </a:cubicBezTo>
                  <a:cubicBezTo>
                    <a:pt x="4193" y="4548"/>
                    <a:pt x="5313" y="3639"/>
                    <a:pt x="5313" y="2273"/>
                  </a:cubicBezTo>
                  <a:cubicBezTo>
                    <a:pt x="5313" y="1010"/>
                    <a:pt x="4292" y="0"/>
                    <a:pt x="3041"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7" name="Google Shape;2247;p71"/>
            <p:cNvSpPr/>
            <p:nvPr/>
          </p:nvSpPr>
          <p:spPr>
            <a:xfrm>
              <a:off x="3047765" y="2501742"/>
              <a:ext cx="85228" cy="72721"/>
            </a:xfrm>
            <a:custGeom>
              <a:avLst/>
              <a:gdLst/>
              <a:ahLst/>
              <a:cxnLst/>
              <a:rect l="l" t="t" r="r" b="b"/>
              <a:pathLst>
                <a:path w="3305" h="2820" extrusionOk="0">
                  <a:moveTo>
                    <a:pt x="1884" y="425"/>
                  </a:moveTo>
                  <a:cubicBezTo>
                    <a:pt x="2385" y="425"/>
                    <a:pt x="2866" y="812"/>
                    <a:pt x="2866" y="1406"/>
                  </a:cubicBezTo>
                  <a:cubicBezTo>
                    <a:pt x="2866" y="1943"/>
                    <a:pt x="2427" y="2382"/>
                    <a:pt x="1889" y="2382"/>
                  </a:cubicBezTo>
                  <a:cubicBezTo>
                    <a:pt x="1022" y="2382"/>
                    <a:pt x="583" y="1329"/>
                    <a:pt x="1197" y="714"/>
                  </a:cubicBezTo>
                  <a:cubicBezTo>
                    <a:pt x="1397" y="514"/>
                    <a:pt x="1643" y="425"/>
                    <a:pt x="1884" y="425"/>
                  </a:cubicBezTo>
                  <a:close/>
                  <a:moveTo>
                    <a:pt x="1889" y="0"/>
                  </a:moveTo>
                  <a:cubicBezTo>
                    <a:pt x="637" y="0"/>
                    <a:pt x="1" y="1515"/>
                    <a:pt x="890" y="2404"/>
                  </a:cubicBezTo>
                  <a:cubicBezTo>
                    <a:pt x="1177" y="2691"/>
                    <a:pt x="1529" y="2819"/>
                    <a:pt x="1876" y="2819"/>
                  </a:cubicBezTo>
                  <a:cubicBezTo>
                    <a:pt x="2604" y="2819"/>
                    <a:pt x="3305" y="2253"/>
                    <a:pt x="3305" y="1406"/>
                  </a:cubicBezTo>
                  <a:cubicBezTo>
                    <a:pt x="3305" y="626"/>
                    <a:pt x="2668" y="0"/>
                    <a:pt x="1889"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8" name="Google Shape;2248;p71"/>
            <p:cNvSpPr/>
            <p:nvPr/>
          </p:nvSpPr>
          <p:spPr>
            <a:xfrm>
              <a:off x="2950108" y="2483614"/>
              <a:ext cx="69961" cy="103924"/>
            </a:xfrm>
            <a:custGeom>
              <a:avLst/>
              <a:gdLst/>
              <a:ahLst/>
              <a:cxnLst/>
              <a:rect l="l" t="t" r="r" b="b"/>
              <a:pathLst>
                <a:path w="2713" h="4030" extrusionOk="0">
                  <a:moveTo>
                    <a:pt x="2273" y="429"/>
                  </a:moveTo>
                  <a:lnTo>
                    <a:pt x="2284" y="3601"/>
                  </a:lnTo>
                  <a:lnTo>
                    <a:pt x="440" y="3601"/>
                  </a:lnTo>
                  <a:lnTo>
                    <a:pt x="440" y="429"/>
                  </a:lnTo>
                  <a:close/>
                  <a:moveTo>
                    <a:pt x="220" y="1"/>
                  </a:moveTo>
                  <a:cubicBezTo>
                    <a:pt x="99" y="1"/>
                    <a:pt x="1" y="89"/>
                    <a:pt x="1" y="209"/>
                  </a:cubicBezTo>
                  <a:lnTo>
                    <a:pt x="1" y="3821"/>
                  </a:lnTo>
                  <a:cubicBezTo>
                    <a:pt x="1" y="3931"/>
                    <a:pt x="99" y="4030"/>
                    <a:pt x="220" y="4030"/>
                  </a:cubicBezTo>
                  <a:lnTo>
                    <a:pt x="2492" y="4030"/>
                  </a:lnTo>
                  <a:cubicBezTo>
                    <a:pt x="2613" y="4030"/>
                    <a:pt x="2712" y="3931"/>
                    <a:pt x="2712" y="3821"/>
                  </a:cubicBezTo>
                  <a:lnTo>
                    <a:pt x="2712" y="209"/>
                  </a:lnTo>
                  <a:cubicBezTo>
                    <a:pt x="2712" y="100"/>
                    <a:pt x="2613" y="1"/>
                    <a:pt x="249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9" name="Google Shape;2249;p71"/>
            <p:cNvSpPr/>
            <p:nvPr/>
          </p:nvSpPr>
          <p:spPr>
            <a:xfrm>
              <a:off x="2855571" y="2402951"/>
              <a:ext cx="55778" cy="39378"/>
            </a:xfrm>
            <a:custGeom>
              <a:avLst/>
              <a:gdLst/>
              <a:ahLst/>
              <a:cxnLst/>
              <a:rect l="l" t="t" r="r" b="b"/>
              <a:pathLst>
                <a:path w="2163" h="1527" extrusionOk="0">
                  <a:moveTo>
                    <a:pt x="1724" y="429"/>
                  </a:moveTo>
                  <a:lnTo>
                    <a:pt x="1724" y="1087"/>
                  </a:lnTo>
                  <a:lnTo>
                    <a:pt x="439" y="1087"/>
                  </a:lnTo>
                  <a:lnTo>
                    <a:pt x="439" y="429"/>
                  </a:lnTo>
                  <a:close/>
                  <a:moveTo>
                    <a:pt x="220" y="0"/>
                  </a:moveTo>
                  <a:cubicBezTo>
                    <a:pt x="99" y="0"/>
                    <a:pt x="0" y="99"/>
                    <a:pt x="0" y="220"/>
                  </a:cubicBezTo>
                  <a:lnTo>
                    <a:pt x="0" y="1318"/>
                  </a:lnTo>
                  <a:cubicBezTo>
                    <a:pt x="0" y="1438"/>
                    <a:pt x="99" y="1526"/>
                    <a:pt x="220" y="1526"/>
                  </a:cubicBezTo>
                  <a:lnTo>
                    <a:pt x="1943" y="1526"/>
                  </a:lnTo>
                  <a:cubicBezTo>
                    <a:pt x="2064" y="1526"/>
                    <a:pt x="2152" y="1427"/>
                    <a:pt x="2163" y="1318"/>
                  </a:cubicBezTo>
                  <a:lnTo>
                    <a:pt x="2163" y="220"/>
                  </a:lnTo>
                  <a:cubicBezTo>
                    <a:pt x="2152" y="99"/>
                    <a:pt x="2064" y="0"/>
                    <a:pt x="1943"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0" name="Google Shape;2250;p71"/>
            <p:cNvSpPr/>
            <p:nvPr/>
          </p:nvSpPr>
          <p:spPr>
            <a:xfrm>
              <a:off x="2923779" y="2402951"/>
              <a:ext cx="55520" cy="39378"/>
            </a:xfrm>
            <a:custGeom>
              <a:avLst/>
              <a:gdLst/>
              <a:ahLst/>
              <a:cxnLst/>
              <a:rect l="l" t="t" r="r" b="b"/>
              <a:pathLst>
                <a:path w="2153" h="1527" extrusionOk="0">
                  <a:moveTo>
                    <a:pt x="1713" y="429"/>
                  </a:moveTo>
                  <a:lnTo>
                    <a:pt x="1713" y="1087"/>
                  </a:lnTo>
                  <a:lnTo>
                    <a:pt x="429" y="1087"/>
                  </a:lnTo>
                  <a:lnTo>
                    <a:pt x="429" y="429"/>
                  </a:lnTo>
                  <a:close/>
                  <a:moveTo>
                    <a:pt x="220" y="0"/>
                  </a:moveTo>
                  <a:cubicBezTo>
                    <a:pt x="100" y="0"/>
                    <a:pt x="1" y="99"/>
                    <a:pt x="1" y="220"/>
                  </a:cubicBezTo>
                  <a:lnTo>
                    <a:pt x="1" y="1318"/>
                  </a:lnTo>
                  <a:cubicBezTo>
                    <a:pt x="1" y="1427"/>
                    <a:pt x="100" y="1526"/>
                    <a:pt x="220" y="1526"/>
                  </a:cubicBezTo>
                  <a:lnTo>
                    <a:pt x="1944" y="1526"/>
                  </a:lnTo>
                  <a:cubicBezTo>
                    <a:pt x="2053" y="1526"/>
                    <a:pt x="2152" y="1427"/>
                    <a:pt x="2152" y="1318"/>
                  </a:cubicBezTo>
                  <a:lnTo>
                    <a:pt x="2152" y="220"/>
                  </a:lnTo>
                  <a:cubicBezTo>
                    <a:pt x="2152" y="99"/>
                    <a:pt x="2053" y="0"/>
                    <a:pt x="1944"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1" name="Google Shape;2251;p71"/>
            <p:cNvSpPr/>
            <p:nvPr/>
          </p:nvSpPr>
          <p:spPr>
            <a:xfrm>
              <a:off x="2992013" y="2402951"/>
              <a:ext cx="55495" cy="39378"/>
            </a:xfrm>
            <a:custGeom>
              <a:avLst/>
              <a:gdLst/>
              <a:ahLst/>
              <a:cxnLst/>
              <a:rect l="l" t="t" r="r" b="b"/>
              <a:pathLst>
                <a:path w="2152" h="1527" extrusionOk="0">
                  <a:moveTo>
                    <a:pt x="1713" y="429"/>
                  </a:moveTo>
                  <a:lnTo>
                    <a:pt x="1713" y="1087"/>
                  </a:lnTo>
                  <a:lnTo>
                    <a:pt x="428" y="1087"/>
                  </a:lnTo>
                  <a:lnTo>
                    <a:pt x="428" y="429"/>
                  </a:lnTo>
                  <a:close/>
                  <a:moveTo>
                    <a:pt x="209" y="0"/>
                  </a:moveTo>
                  <a:cubicBezTo>
                    <a:pt x="99" y="0"/>
                    <a:pt x="0" y="99"/>
                    <a:pt x="0" y="220"/>
                  </a:cubicBezTo>
                  <a:lnTo>
                    <a:pt x="0" y="1318"/>
                  </a:lnTo>
                  <a:cubicBezTo>
                    <a:pt x="0" y="1427"/>
                    <a:pt x="99" y="1526"/>
                    <a:pt x="209" y="1526"/>
                  </a:cubicBezTo>
                  <a:lnTo>
                    <a:pt x="1932" y="1526"/>
                  </a:lnTo>
                  <a:cubicBezTo>
                    <a:pt x="2053" y="1526"/>
                    <a:pt x="2152" y="1427"/>
                    <a:pt x="2152" y="1318"/>
                  </a:cubicBezTo>
                  <a:lnTo>
                    <a:pt x="2152" y="220"/>
                  </a:lnTo>
                  <a:cubicBezTo>
                    <a:pt x="2152" y="99"/>
                    <a:pt x="2053" y="0"/>
                    <a:pt x="193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2" name="Google Shape;2252;p71"/>
            <p:cNvSpPr/>
            <p:nvPr/>
          </p:nvSpPr>
          <p:spPr>
            <a:xfrm>
              <a:off x="3059937" y="2402951"/>
              <a:ext cx="55520" cy="39378"/>
            </a:xfrm>
            <a:custGeom>
              <a:avLst/>
              <a:gdLst/>
              <a:ahLst/>
              <a:cxnLst/>
              <a:rect l="l" t="t" r="r" b="b"/>
              <a:pathLst>
                <a:path w="2153" h="1527" extrusionOk="0">
                  <a:moveTo>
                    <a:pt x="1724" y="429"/>
                  </a:moveTo>
                  <a:lnTo>
                    <a:pt x="1724" y="1087"/>
                  </a:lnTo>
                  <a:lnTo>
                    <a:pt x="429" y="1087"/>
                  </a:lnTo>
                  <a:lnTo>
                    <a:pt x="429" y="429"/>
                  </a:lnTo>
                  <a:close/>
                  <a:moveTo>
                    <a:pt x="220" y="0"/>
                  </a:moveTo>
                  <a:cubicBezTo>
                    <a:pt x="100" y="0"/>
                    <a:pt x="1" y="99"/>
                    <a:pt x="1" y="220"/>
                  </a:cubicBezTo>
                  <a:lnTo>
                    <a:pt x="1" y="1318"/>
                  </a:lnTo>
                  <a:cubicBezTo>
                    <a:pt x="1" y="1427"/>
                    <a:pt x="100" y="1526"/>
                    <a:pt x="220" y="1526"/>
                  </a:cubicBezTo>
                  <a:lnTo>
                    <a:pt x="1944" y="1526"/>
                  </a:lnTo>
                  <a:cubicBezTo>
                    <a:pt x="2065" y="1526"/>
                    <a:pt x="2152" y="1427"/>
                    <a:pt x="2152" y="1318"/>
                  </a:cubicBezTo>
                  <a:lnTo>
                    <a:pt x="2152" y="220"/>
                  </a:lnTo>
                  <a:cubicBezTo>
                    <a:pt x="2152" y="99"/>
                    <a:pt x="2065" y="0"/>
                    <a:pt x="1944"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3" name="Google Shape;2253;p71"/>
            <p:cNvSpPr/>
            <p:nvPr/>
          </p:nvSpPr>
          <p:spPr>
            <a:xfrm>
              <a:off x="2818772" y="2456176"/>
              <a:ext cx="335753" cy="11063"/>
            </a:xfrm>
            <a:custGeom>
              <a:avLst/>
              <a:gdLst/>
              <a:ahLst/>
              <a:cxnLst/>
              <a:rect l="l" t="t" r="r" b="b"/>
              <a:pathLst>
                <a:path w="13020" h="429" extrusionOk="0">
                  <a:moveTo>
                    <a:pt x="209" y="0"/>
                  </a:moveTo>
                  <a:cubicBezTo>
                    <a:pt x="99" y="0"/>
                    <a:pt x="0" y="99"/>
                    <a:pt x="0" y="209"/>
                  </a:cubicBezTo>
                  <a:cubicBezTo>
                    <a:pt x="0" y="329"/>
                    <a:pt x="99" y="428"/>
                    <a:pt x="209" y="428"/>
                  </a:cubicBezTo>
                  <a:lnTo>
                    <a:pt x="12734" y="428"/>
                  </a:lnTo>
                  <a:cubicBezTo>
                    <a:pt x="13019" y="428"/>
                    <a:pt x="13019" y="0"/>
                    <a:pt x="12734"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54" name="Google Shape;2254;p71"/>
          <p:cNvGrpSpPr/>
          <p:nvPr/>
        </p:nvGrpSpPr>
        <p:grpSpPr>
          <a:xfrm>
            <a:off x="4120628" y="3484865"/>
            <a:ext cx="273476" cy="380469"/>
            <a:chOff x="4120628" y="3484865"/>
            <a:chExt cx="273476" cy="380469"/>
          </a:xfrm>
        </p:grpSpPr>
        <p:sp>
          <p:nvSpPr>
            <p:cNvPr id="2255" name="Google Shape;2255;p71"/>
            <p:cNvSpPr/>
            <p:nvPr/>
          </p:nvSpPr>
          <p:spPr>
            <a:xfrm>
              <a:off x="4141594" y="3508925"/>
              <a:ext cx="13048" cy="11192"/>
            </a:xfrm>
            <a:custGeom>
              <a:avLst/>
              <a:gdLst/>
              <a:ahLst/>
              <a:cxnLst/>
              <a:rect l="l" t="t" r="r" b="b"/>
              <a:pathLst>
                <a:path w="506" h="434" extrusionOk="0">
                  <a:moveTo>
                    <a:pt x="296" y="0"/>
                  </a:moveTo>
                  <a:cubicBezTo>
                    <a:pt x="99" y="0"/>
                    <a:pt x="0" y="242"/>
                    <a:pt x="143" y="374"/>
                  </a:cubicBezTo>
                  <a:cubicBezTo>
                    <a:pt x="185" y="415"/>
                    <a:pt x="236" y="434"/>
                    <a:pt x="287" y="434"/>
                  </a:cubicBezTo>
                  <a:cubicBezTo>
                    <a:pt x="397" y="434"/>
                    <a:pt x="505" y="347"/>
                    <a:pt x="505" y="220"/>
                  </a:cubicBezTo>
                  <a:cubicBezTo>
                    <a:pt x="505" y="99"/>
                    <a:pt x="406" y="0"/>
                    <a:pt x="296"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6" name="Google Shape;2256;p71"/>
            <p:cNvSpPr/>
            <p:nvPr/>
          </p:nvSpPr>
          <p:spPr>
            <a:xfrm>
              <a:off x="4359833" y="3508925"/>
              <a:ext cx="13048" cy="11192"/>
            </a:xfrm>
            <a:custGeom>
              <a:avLst/>
              <a:gdLst/>
              <a:ahLst/>
              <a:cxnLst/>
              <a:rect l="l" t="t" r="r" b="b"/>
              <a:pathLst>
                <a:path w="506" h="434" extrusionOk="0">
                  <a:moveTo>
                    <a:pt x="286" y="0"/>
                  </a:moveTo>
                  <a:cubicBezTo>
                    <a:pt x="88" y="0"/>
                    <a:pt x="1" y="242"/>
                    <a:pt x="132" y="374"/>
                  </a:cubicBezTo>
                  <a:cubicBezTo>
                    <a:pt x="174" y="415"/>
                    <a:pt x="227" y="434"/>
                    <a:pt x="279" y="434"/>
                  </a:cubicBezTo>
                  <a:cubicBezTo>
                    <a:pt x="393" y="434"/>
                    <a:pt x="506" y="347"/>
                    <a:pt x="506" y="220"/>
                  </a:cubicBezTo>
                  <a:cubicBezTo>
                    <a:pt x="495" y="99"/>
                    <a:pt x="407" y="0"/>
                    <a:pt x="286"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7" name="Google Shape;2257;p71"/>
            <p:cNvSpPr/>
            <p:nvPr/>
          </p:nvSpPr>
          <p:spPr>
            <a:xfrm>
              <a:off x="4141594" y="3826524"/>
              <a:ext cx="13048" cy="11114"/>
            </a:xfrm>
            <a:custGeom>
              <a:avLst/>
              <a:gdLst/>
              <a:ahLst/>
              <a:cxnLst/>
              <a:rect l="l" t="t" r="r" b="b"/>
              <a:pathLst>
                <a:path w="506" h="431" extrusionOk="0">
                  <a:moveTo>
                    <a:pt x="296" y="1"/>
                  </a:moveTo>
                  <a:cubicBezTo>
                    <a:pt x="99" y="1"/>
                    <a:pt x="0" y="231"/>
                    <a:pt x="143" y="363"/>
                  </a:cubicBezTo>
                  <a:cubicBezTo>
                    <a:pt x="186" y="410"/>
                    <a:pt x="241" y="431"/>
                    <a:pt x="294" y="431"/>
                  </a:cubicBezTo>
                  <a:cubicBezTo>
                    <a:pt x="402" y="431"/>
                    <a:pt x="505" y="345"/>
                    <a:pt x="505" y="220"/>
                  </a:cubicBezTo>
                  <a:cubicBezTo>
                    <a:pt x="505" y="100"/>
                    <a:pt x="406" y="1"/>
                    <a:pt x="296"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8" name="Google Shape;2258;p71"/>
            <p:cNvSpPr/>
            <p:nvPr/>
          </p:nvSpPr>
          <p:spPr>
            <a:xfrm>
              <a:off x="4359833" y="3826524"/>
              <a:ext cx="13048" cy="11114"/>
            </a:xfrm>
            <a:custGeom>
              <a:avLst/>
              <a:gdLst/>
              <a:ahLst/>
              <a:cxnLst/>
              <a:rect l="l" t="t" r="r" b="b"/>
              <a:pathLst>
                <a:path w="506" h="431" extrusionOk="0">
                  <a:moveTo>
                    <a:pt x="286" y="1"/>
                  </a:moveTo>
                  <a:cubicBezTo>
                    <a:pt x="88" y="1"/>
                    <a:pt x="1" y="231"/>
                    <a:pt x="132" y="363"/>
                  </a:cubicBezTo>
                  <a:cubicBezTo>
                    <a:pt x="176" y="410"/>
                    <a:pt x="230" y="431"/>
                    <a:pt x="284" y="431"/>
                  </a:cubicBezTo>
                  <a:cubicBezTo>
                    <a:pt x="392" y="431"/>
                    <a:pt x="498" y="345"/>
                    <a:pt x="506" y="220"/>
                  </a:cubicBezTo>
                  <a:cubicBezTo>
                    <a:pt x="495" y="100"/>
                    <a:pt x="407" y="1"/>
                    <a:pt x="286"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9" name="Google Shape;2259;p71"/>
            <p:cNvSpPr/>
            <p:nvPr/>
          </p:nvSpPr>
          <p:spPr>
            <a:xfrm>
              <a:off x="4178960" y="3513154"/>
              <a:ext cx="137035" cy="117385"/>
            </a:xfrm>
            <a:custGeom>
              <a:avLst/>
              <a:gdLst/>
              <a:ahLst/>
              <a:cxnLst/>
              <a:rect l="l" t="t" r="r" b="b"/>
              <a:pathLst>
                <a:path w="5314" h="4552" extrusionOk="0">
                  <a:moveTo>
                    <a:pt x="3024" y="433"/>
                  </a:moveTo>
                  <a:cubicBezTo>
                    <a:pt x="3970" y="433"/>
                    <a:pt x="4874" y="1170"/>
                    <a:pt x="4874" y="2284"/>
                  </a:cubicBezTo>
                  <a:cubicBezTo>
                    <a:pt x="4874" y="3294"/>
                    <a:pt x="4051" y="4117"/>
                    <a:pt x="3041" y="4117"/>
                  </a:cubicBezTo>
                  <a:cubicBezTo>
                    <a:pt x="1394" y="4117"/>
                    <a:pt x="571" y="2142"/>
                    <a:pt x="1734" y="978"/>
                  </a:cubicBezTo>
                  <a:cubicBezTo>
                    <a:pt x="2111" y="602"/>
                    <a:pt x="2572" y="433"/>
                    <a:pt x="3024" y="433"/>
                  </a:cubicBezTo>
                  <a:close/>
                  <a:moveTo>
                    <a:pt x="3041" y="1"/>
                  </a:moveTo>
                  <a:cubicBezTo>
                    <a:pt x="1010" y="1"/>
                    <a:pt x="0" y="2449"/>
                    <a:pt x="1427" y="3876"/>
                  </a:cubicBezTo>
                  <a:cubicBezTo>
                    <a:pt x="1894" y="4342"/>
                    <a:pt x="2466" y="4551"/>
                    <a:pt x="3027" y="4551"/>
                  </a:cubicBezTo>
                  <a:cubicBezTo>
                    <a:pt x="4196" y="4551"/>
                    <a:pt x="5313" y="3645"/>
                    <a:pt x="5313" y="2273"/>
                  </a:cubicBezTo>
                  <a:cubicBezTo>
                    <a:pt x="5302" y="1022"/>
                    <a:pt x="4292" y="1"/>
                    <a:pt x="3041"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0" name="Google Shape;2260;p71"/>
            <p:cNvSpPr/>
            <p:nvPr/>
          </p:nvSpPr>
          <p:spPr>
            <a:xfrm>
              <a:off x="4208667" y="3535538"/>
              <a:ext cx="84944" cy="72772"/>
            </a:xfrm>
            <a:custGeom>
              <a:avLst/>
              <a:gdLst/>
              <a:ahLst/>
              <a:cxnLst/>
              <a:rect l="l" t="t" r="r" b="b"/>
              <a:pathLst>
                <a:path w="3294" h="2822" extrusionOk="0">
                  <a:moveTo>
                    <a:pt x="1876" y="427"/>
                  </a:moveTo>
                  <a:cubicBezTo>
                    <a:pt x="2382" y="427"/>
                    <a:pt x="2866" y="818"/>
                    <a:pt x="2866" y="1405"/>
                  </a:cubicBezTo>
                  <a:cubicBezTo>
                    <a:pt x="2866" y="1943"/>
                    <a:pt x="2427" y="2382"/>
                    <a:pt x="1889" y="2382"/>
                  </a:cubicBezTo>
                  <a:cubicBezTo>
                    <a:pt x="1011" y="2382"/>
                    <a:pt x="572" y="1328"/>
                    <a:pt x="1186" y="714"/>
                  </a:cubicBezTo>
                  <a:cubicBezTo>
                    <a:pt x="1388" y="515"/>
                    <a:pt x="1634" y="427"/>
                    <a:pt x="1876" y="427"/>
                  </a:cubicBezTo>
                  <a:close/>
                  <a:moveTo>
                    <a:pt x="1889" y="0"/>
                  </a:moveTo>
                  <a:cubicBezTo>
                    <a:pt x="626" y="0"/>
                    <a:pt x="1" y="1515"/>
                    <a:pt x="890" y="2404"/>
                  </a:cubicBezTo>
                  <a:cubicBezTo>
                    <a:pt x="1178" y="2692"/>
                    <a:pt x="1531" y="2821"/>
                    <a:pt x="1878" y="2821"/>
                  </a:cubicBezTo>
                  <a:cubicBezTo>
                    <a:pt x="2601" y="2821"/>
                    <a:pt x="3294" y="2259"/>
                    <a:pt x="3294" y="1405"/>
                  </a:cubicBezTo>
                  <a:cubicBezTo>
                    <a:pt x="3294" y="626"/>
                    <a:pt x="2657" y="0"/>
                    <a:pt x="1889"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1" name="Google Shape;2261;p71"/>
            <p:cNvSpPr/>
            <p:nvPr/>
          </p:nvSpPr>
          <p:spPr>
            <a:xfrm>
              <a:off x="4174705" y="3672469"/>
              <a:ext cx="193071" cy="165401"/>
            </a:xfrm>
            <a:custGeom>
              <a:avLst/>
              <a:gdLst/>
              <a:ahLst/>
              <a:cxnLst/>
              <a:rect l="l" t="t" r="r" b="b"/>
              <a:pathLst>
                <a:path w="7487" h="6414" extrusionOk="0">
                  <a:moveTo>
                    <a:pt x="3206" y="442"/>
                  </a:moveTo>
                  <a:cubicBezTo>
                    <a:pt x="5665" y="442"/>
                    <a:pt x="6905" y="3428"/>
                    <a:pt x="5160" y="5173"/>
                  </a:cubicBezTo>
                  <a:cubicBezTo>
                    <a:pt x="4596" y="5737"/>
                    <a:pt x="3903" y="5989"/>
                    <a:pt x="3223" y="5989"/>
                  </a:cubicBezTo>
                  <a:cubicBezTo>
                    <a:pt x="1797" y="5989"/>
                    <a:pt x="429" y="4881"/>
                    <a:pt x="429" y="3209"/>
                  </a:cubicBezTo>
                  <a:cubicBezTo>
                    <a:pt x="429" y="1683"/>
                    <a:pt x="1669" y="442"/>
                    <a:pt x="3206" y="442"/>
                  </a:cubicBezTo>
                  <a:close/>
                  <a:moveTo>
                    <a:pt x="3222" y="1"/>
                  </a:moveTo>
                  <a:cubicBezTo>
                    <a:pt x="1577" y="1"/>
                    <a:pt x="0" y="1278"/>
                    <a:pt x="0" y="3209"/>
                  </a:cubicBezTo>
                  <a:cubicBezTo>
                    <a:pt x="0" y="4976"/>
                    <a:pt x="1427" y="6414"/>
                    <a:pt x="3206" y="6414"/>
                  </a:cubicBezTo>
                  <a:cubicBezTo>
                    <a:pt x="6049" y="6414"/>
                    <a:pt x="7487" y="2956"/>
                    <a:pt x="5467" y="947"/>
                  </a:cubicBezTo>
                  <a:cubicBezTo>
                    <a:pt x="4813" y="293"/>
                    <a:pt x="4010" y="1"/>
                    <a:pt x="322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2" name="Google Shape;2262;p71"/>
            <p:cNvSpPr/>
            <p:nvPr/>
          </p:nvSpPr>
          <p:spPr>
            <a:xfrm>
              <a:off x="4197063" y="3694982"/>
              <a:ext cx="140722" cy="120247"/>
            </a:xfrm>
            <a:custGeom>
              <a:avLst/>
              <a:gdLst/>
              <a:ahLst/>
              <a:cxnLst/>
              <a:rect l="l" t="t" r="r" b="b"/>
              <a:pathLst>
                <a:path w="5457" h="4663" extrusionOk="0">
                  <a:moveTo>
                    <a:pt x="2339" y="436"/>
                  </a:moveTo>
                  <a:cubicBezTo>
                    <a:pt x="4029" y="436"/>
                    <a:pt x="4875" y="2478"/>
                    <a:pt x="3678" y="3675"/>
                  </a:cubicBezTo>
                  <a:cubicBezTo>
                    <a:pt x="3291" y="4062"/>
                    <a:pt x="2815" y="4235"/>
                    <a:pt x="2348" y="4235"/>
                  </a:cubicBezTo>
                  <a:cubicBezTo>
                    <a:pt x="1374" y="4235"/>
                    <a:pt x="440" y="3479"/>
                    <a:pt x="440" y="2336"/>
                  </a:cubicBezTo>
                  <a:cubicBezTo>
                    <a:pt x="440" y="1293"/>
                    <a:pt x="1285" y="436"/>
                    <a:pt x="2339" y="436"/>
                  </a:cubicBezTo>
                  <a:close/>
                  <a:moveTo>
                    <a:pt x="2351" y="0"/>
                  </a:moveTo>
                  <a:cubicBezTo>
                    <a:pt x="1151" y="0"/>
                    <a:pt x="1" y="932"/>
                    <a:pt x="1" y="2336"/>
                  </a:cubicBezTo>
                  <a:cubicBezTo>
                    <a:pt x="1" y="3620"/>
                    <a:pt x="1043" y="4663"/>
                    <a:pt x="2339" y="4663"/>
                  </a:cubicBezTo>
                  <a:cubicBezTo>
                    <a:pt x="4413" y="4663"/>
                    <a:pt x="5456" y="2149"/>
                    <a:pt x="3985" y="689"/>
                  </a:cubicBezTo>
                  <a:cubicBezTo>
                    <a:pt x="3510" y="213"/>
                    <a:pt x="2925" y="0"/>
                    <a:pt x="2351"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3" name="Google Shape;2263;p71"/>
            <p:cNvSpPr/>
            <p:nvPr/>
          </p:nvSpPr>
          <p:spPr>
            <a:xfrm>
              <a:off x="4120628" y="3617619"/>
              <a:ext cx="273476" cy="247715"/>
            </a:xfrm>
            <a:custGeom>
              <a:avLst/>
              <a:gdLst/>
              <a:ahLst/>
              <a:cxnLst/>
              <a:rect l="l" t="t" r="r" b="b"/>
              <a:pathLst>
                <a:path w="10605" h="9606" extrusionOk="0">
                  <a:moveTo>
                    <a:pt x="10385" y="1"/>
                  </a:moveTo>
                  <a:cubicBezTo>
                    <a:pt x="10265" y="1"/>
                    <a:pt x="10166" y="99"/>
                    <a:pt x="10166" y="220"/>
                  </a:cubicBezTo>
                  <a:lnTo>
                    <a:pt x="10166" y="9068"/>
                  </a:lnTo>
                  <a:cubicBezTo>
                    <a:pt x="10166" y="9123"/>
                    <a:pt x="10122" y="9167"/>
                    <a:pt x="10067" y="9167"/>
                  </a:cubicBezTo>
                  <a:lnTo>
                    <a:pt x="528" y="9167"/>
                  </a:lnTo>
                  <a:cubicBezTo>
                    <a:pt x="473" y="9167"/>
                    <a:pt x="429" y="9123"/>
                    <a:pt x="429" y="9068"/>
                  </a:cubicBezTo>
                  <a:lnTo>
                    <a:pt x="429" y="3173"/>
                  </a:lnTo>
                  <a:cubicBezTo>
                    <a:pt x="429" y="3030"/>
                    <a:pt x="322" y="2959"/>
                    <a:pt x="215" y="2959"/>
                  </a:cubicBezTo>
                  <a:cubicBezTo>
                    <a:pt x="108" y="2959"/>
                    <a:pt x="1" y="3030"/>
                    <a:pt x="1" y="3173"/>
                  </a:cubicBezTo>
                  <a:lnTo>
                    <a:pt x="1" y="9068"/>
                  </a:lnTo>
                  <a:cubicBezTo>
                    <a:pt x="1" y="9364"/>
                    <a:pt x="231" y="9606"/>
                    <a:pt x="528" y="9606"/>
                  </a:cubicBezTo>
                  <a:lnTo>
                    <a:pt x="10067" y="9606"/>
                  </a:lnTo>
                  <a:cubicBezTo>
                    <a:pt x="10363" y="9606"/>
                    <a:pt x="10594" y="9364"/>
                    <a:pt x="10594" y="9068"/>
                  </a:cubicBezTo>
                  <a:lnTo>
                    <a:pt x="10594" y="220"/>
                  </a:lnTo>
                  <a:cubicBezTo>
                    <a:pt x="10605" y="99"/>
                    <a:pt x="10506" y="1"/>
                    <a:pt x="10385"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4" name="Google Shape;2264;p71"/>
            <p:cNvSpPr/>
            <p:nvPr/>
          </p:nvSpPr>
          <p:spPr>
            <a:xfrm>
              <a:off x="4120628" y="3484865"/>
              <a:ext cx="273193" cy="198022"/>
            </a:xfrm>
            <a:custGeom>
              <a:avLst/>
              <a:gdLst/>
              <a:ahLst/>
              <a:cxnLst/>
              <a:rect l="l" t="t" r="r" b="b"/>
              <a:pathLst>
                <a:path w="10594" h="7679" extrusionOk="0">
                  <a:moveTo>
                    <a:pt x="528" y="0"/>
                  </a:moveTo>
                  <a:cubicBezTo>
                    <a:pt x="231" y="0"/>
                    <a:pt x="1" y="242"/>
                    <a:pt x="1" y="538"/>
                  </a:cubicBezTo>
                  <a:lnTo>
                    <a:pt x="1" y="7465"/>
                  </a:lnTo>
                  <a:cubicBezTo>
                    <a:pt x="1" y="7607"/>
                    <a:pt x="108" y="7679"/>
                    <a:pt x="215" y="7679"/>
                  </a:cubicBezTo>
                  <a:cubicBezTo>
                    <a:pt x="322" y="7679"/>
                    <a:pt x="429" y="7607"/>
                    <a:pt x="429" y="7465"/>
                  </a:cubicBezTo>
                  <a:lnTo>
                    <a:pt x="429" y="538"/>
                  </a:lnTo>
                  <a:cubicBezTo>
                    <a:pt x="429" y="472"/>
                    <a:pt x="473" y="428"/>
                    <a:pt x="528" y="428"/>
                  </a:cubicBezTo>
                  <a:lnTo>
                    <a:pt x="10067" y="428"/>
                  </a:lnTo>
                  <a:cubicBezTo>
                    <a:pt x="10122" y="428"/>
                    <a:pt x="10166" y="472"/>
                    <a:pt x="10166" y="538"/>
                  </a:cubicBezTo>
                  <a:lnTo>
                    <a:pt x="10166" y="4501"/>
                  </a:lnTo>
                  <a:cubicBezTo>
                    <a:pt x="10166" y="4644"/>
                    <a:pt x="10273" y="4715"/>
                    <a:pt x="10380" y="4715"/>
                  </a:cubicBezTo>
                  <a:cubicBezTo>
                    <a:pt x="10487" y="4715"/>
                    <a:pt x="10594" y="4644"/>
                    <a:pt x="10594" y="4501"/>
                  </a:cubicBezTo>
                  <a:lnTo>
                    <a:pt x="10594" y="538"/>
                  </a:lnTo>
                  <a:cubicBezTo>
                    <a:pt x="10594" y="242"/>
                    <a:pt x="10363" y="0"/>
                    <a:pt x="10067"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5" name="Google Shape;2265;p71"/>
            <p:cNvSpPr/>
            <p:nvPr/>
          </p:nvSpPr>
          <p:spPr>
            <a:xfrm>
              <a:off x="4211504" y="3648177"/>
              <a:ext cx="91468" cy="11089"/>
            </a:xfrm>
            <a:custGeom>
              <a:avLst/>
              <a:gdLst/>
              <a:ahLst/>
              <a:cxnLst/>
              <a:rect l="l" t="t" r="r" b="b"/>
              <a:pathLst>
                <a:path w="3547" h="430" extrusionOk="0">
                  <a:moveTo>
                    <a:pt x="3271" y="1"/>
                  </a:moveTo>
                  <a:cubicBezTo>
                    <a:pt x="3268" y="1"/>
                    <a:pt x="3264" y="1"/>
                    <a:pt x="3261" y="1"/>
                  </a:cubicBezTo>
                  <a:lnTo>
                    <a:pt x="286" y="1"/>
                  </a:lnTo>
                  <a:cubicBezTo>
                    <a:pt x="0" y="1"/>
                    <a:pt x="0" y="429"/>
                    <a:pt x="286" y="429"/>
                  </a:cubicBezTo>
                  <a:lnTo>
                    <a:pt x="3261" y="429"/>
                  </a:lnTo>
                  <a:cubicBezTo>
                    <a:pt x="3543" y="429"/>
                    <a:pt x="3546" y="1"/>
                    <a:pt x="3271"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266" name="Google Shape;2266;p71"/>
          <p:cNvSpPr/>
          <p:nvPr/>
        </p:nvSpPr>
        <p:spPr>
          <a:xfrm>
            <a:off x="3419724" y="1746710"/>
            <a:ext cx="380778" cy="312338"/>
          </a:xfrm>
          <a:custGeom>
            <a:avLst/>
            <a:gdLst/>
            <a:ahLst/>
            <a:cxnLst/>
            <a:rect l="l" t="t" r="r" b="b"/>
            <a:pathLst>
              <a:path w="14766" h="12112" extrusionOk="0">
                <a:moveTo>
                  <a:pt x="3097" y="5174"/>
                </a:moveTo>
                <a:cubicBezTo>
                  <a:pt x="3053" y="5459"/>
                  <a:pt x="3009" y="5766"/>
                  <a:pt x="2965" y="6096"/>
                </a:cubicBezTo>
                <a:cubicBezTo>
                  <a:pt x="2690" y="7709"/>
                  <a:pt x="2372" y="9037"/>
                  <a:pt x="2043" y="9938"/>
                </a:cubicBezTo>
                <a:lnTo>
                  <a:pt x="901" y="9938"/>
                </a:lnTo>
                <a:lnTo>
                  <a:pt x="3097" y="5174"/>
                </a:lnTo>
                <a:close/>
                <a:moveTo>
                  <a:pt x="7356" y="4756"/>
                </a:moveTo>
                <a:cubicBezTo>
                  <a:pt x="7773" y="5920"/>
                  <a:pt x="8750" y="8642"/>
                  <a:pt x="9101" y="9938"/>
                </a:cubicBezTo>
                <a:lnTo>
                  <a:pt x="5566" y="9938"/>
                </a:lnTo>
                <a:cubicBezTo>
                  <a:pt x="5918" y="8642"/>
                  <a:pt x="6917" y="5920"/>
                  <a:pt x="7356" y="4756"/>
                </a:cubicBezTo>
                <a:close/>
                <a:moveTo>
                  <a:pt x="11571" y="5130"/>
                </a:moveTo>
                <a:lnTo>
                  <a:pt x="13799" y="9938"/>
                </a:lnTo>
                <a:lnTo>
                  <a:pt x="12636" y="9938"/>
                </a:lnTo>
                <a:cubicBezTo>
                  <a:pt x="12307" y="9037"/>
                  <a:pt x="11988" y="7720"/>
                  <a:pt x="11725" y="6107"/>
                </a:cubicBezTo>
                <a:lnTo>
                  <a:pt x="11725" y="6096"/>
                </a:lnTo>
                <a:cubicBezTo>
                  <a:pt x="11670" y="5755"/>
                  <a:pt x="11615" y="5426"/>
                  <a:pt x="11571" y="5130"/>
                </a:cubicBezTo>
                <a:close/>
                <a:moveTo>
                  <a:pt x="6895" y="4734"/>
                </a:moveTo>
                <a:cubicBezTo>
                  <a:pt x="6423" y="5997"/>
                  <a:pt x="5446" y="8697"/>
                  <a:pt x="5116" y="9949"/>
                </a:cubicBezTo>
                <a:lnTo>
                  <a:pt x="4238" y="9949"/>
                </a:lnTo>
                <a:cubicBezTo>
                  <a:pt x="4480" y="9158"/>
                  <a:pt x="4666" y="8357"/>
                  <a:pt x="4798" y="7534"/>
                </a:cubicBezTo>
                <a:cubicBezTo>
                  <a:pt x="4908" y="6864"/>
                  <a:pt x="4974" y="6304"/>
                  <a:pt x="4996" y="6085"/>
                </a:cubicBezTo>
                <a:lnTo>
                  <a:pt x="6895" y="4734"/>
                </a:lnTo>
                <a:close/>
                <a:moveTo>
                  <a:pt x="7795" y="4712"/>
                </a:moveTo>
                <a:lnTo>
                  <a:pt x="9672" y="6085"/>
                </a:lnTo>
                <a:cubicBezTo>
                  <a:pt x="9694" y="6304"/>
                  <a:pt x="9760" y="6875"/>
                  <a:pt x="9881" y="7545"/>
                </a:cubicBezTo>
                <a:cubicBezTo>
                  <a:pt x="9990" y="8357"/>
                  <a:pt x="10177" y="9158"/>
                  <a:pt x="10429" y="9949"/>
                </a:cubicBezTo>
                <a:lnTo>
                  <a:pt x="9551" y="9938"/>
                </a:lnTo>
                <a:cubicBezTo>
                  <a:pt x="9233" y="8697"/>
                  <a:pt x="8256" y="5975"/>
                  <a:pt x="7795" y="4712"/>
                </a:cubicBezTo>
                <a:close/>
                <a:moveTo>
                  <a:pt x="6249" y="0"/>
                </a:moveTo>
                <a:cubicBezTo>
                  <a:pt x="6070" y="0"/>
                  <a:pt x="5943" y="243"/>
                  <a:pt x="6115" y="387"/>
                </a:cubicBezTo>
                <a:lnTo>
                  <a:pt x="7004" y="1024"/>
                </a:lnTo>
                <a:lnTo>
                  <a:pt x="5621" y="2012"/>
                </a:lnTo>
                <a:cubicBezTo>
                  <a:pt x="5407" y="2146"/>
                  <a:pt x="5548" y="2424"/>
                  <a:pt x="5738" y="2424"/>
                </a:cubicBezTo>
                <a:cubicBezTo>
                  <a:pt x="5782" y="2424"/>
                  <a:pt x="5828" y="2409"/>
                  <a:pt x="5874" y="2374"/>
                </a:cubicBezTo>
                <a:lnTo>
                  <a:pt x="7378" y="1299"/>
                </a:lnTo>
                <a:lnTo>
                  <a:pt x="10989" y="3922"/>
                </a:lnTo>
                <a:cubicBezTo>
                  <a:pt x="11055" y="4537"/>
                  <a:pt x="11439" y="7830"/>
                  <a:pt x="12186" y="9938"/>
                </a:cubicBezTo>
                <a:lnTo>
                  <a:pt x="10890" y="9938"/>
                </a:lnTo>
                <a:cubicBezTo>
                  <a:pt x="10364" y="8478"/>
                  <a:pt x="10100" y="5964"/>
                  <a:pt x="10100" y="5942"/>
                </a:cubicBezTo>
                <a:cubicBezTo>
                  <a:pt x="10089" y="5876"/>
                  <a:pt x="10056" y="5821"/>
                  <a:pt x="10012" y="5788"/>
                </a:cubicBezTo>
                <a:lnTo>
                  <a:pt x="7487" y="3955"/>
                </a:lnTo>
                <a:cubicBezTo>
                  <a:pt x="7444" y="3922"/>
                  <a:pt x="7400" y="3911"/>
                  <a:pt x="7356" y="3911"/>
                </a:cubicBezTo>
                <a:cubicBezTo>
                  <a:pt x="7290" y="3911"/>
                  <a:pt x="7224" y="3944"/>
                  <a:pt x="7191" y="3988"/>
                </a:cubicBezTo>
                <a:lnTo>
                  <a:pt x="4666" y="5788"/>
                </a:lnTo>
                <a:cubicBezTo>
                  <a:pt x="4622" y="5821"/>
                  <a:pt x="4589" y="5876"/>
                  <a:pt x="4578" y="5942"/>
                </a:cubicBezTo>
                <a:cubicBezTo>
                  <a:pt x="4578" y="5964"/>
                  <a:pt x="4315" y="8478"/>
                  <a:pt x="3788" y="9938"/>
                </a:cubicBezTo>
                <a:lnTo>
                  <a:pt x="2493" y="9938"/>
                </a:lnTo>
                <a:cubicBezTo>
                  <a:pt x="3239" y="7830"/>
                  <a:pt x="3623" y="4537"/>
                  <a:pt x="3689" y="3922"/>
                </a:cubicBezTo>
                <a:lnTo>
                  <a:pt x="5160" y="2879"/>
                </a:lnTo>
                <a:cubicBezTo>
                  <a:pt x="5332" y="2734"/>
                  <a:pt x="5206" y="2492"/>
                  <a:pt x="5026" y="2492"/>
                </a:cubicBezTo>
                <a:cubicBezTo>
                  <a:pt x="4988" y="2492"/>
                  <a:pt x="4948" y="2503"/>
                  <a:pt x="4908" y="2528"/>
                </a:cubicBezTo>
                <a:lnTo>
                  <a:pt x="3360" y="3626"/>
                </a:lnTo>
                <a:lnTo>
                  <a:pt x="3349" y="3637"/>
                </a:lnTo>
                <a:lnTo>
                  <a:pt x="3338" y="3648"/>
                </a:lnTo>
                <a:cubicBezTo>
                  <a:pt x="3327" y="3659"/>
                  <a:pt x="3316" y="3670"/>
                  <a:pt x="3316" y="3681"/>
                </a:cubicBezTo>
                <a:lnTo>
                  <a:pt x="3316" y="3692"/>
                </a:lnTo>
                <a:lnTo>
                  <a:pt x="3316" y="3703"/>
                </a:lnTo>
                <a:lnTo>
                  <a:pt x="418" y="9938"/>
                </a:lnTo>
                <a:lnTo>
                  <a:pt x="221" y="9938"/>
                </a:lnTo>
                <a:cubicBezTo>
                  <a:pt x="100" y="9938"/>
                  <a:pt x="1" y="10036"/>
                  <a:pt x="1" y="10157"/>
                </a:cubicBezTo>
                <a:lnTo>
                  <a:pt x="1" y="11892"/>
                </a:lnTo>
                <a:cubicBezTo>
                  <a:pt x="1" y="12012"/>
                  <a:pt x="100" y="12111"/>
                  <a:pt x="221" y="12111"/>
                </a:cubicBezTo>
                <a:lnTo>
                  <a:pt x="1724" y="12111"/>
                </a:lnTo>
                <a:cubicBezTo>
                  <a:pt x="2010" y="12111"/>
                  <a:pt x="2010" y="11683"/>
                  <a:pt x="1724" y="11683"/>
                </a:cubicBezTo>
                <a:lnTo>
                  <a:pt x="440" y="11683"/>
                </a:lnTo>
                <a:lnTo>
                  <a:pt x="440" y="10377"/>
                </a:lnTo>
                <a:lnTo>
                  <a:pt x="14326" y="10377"/>
                </a:lnTo>
                <a:lnTo>
                  <a:pt x="14326" y="11683"/>
                </a:lnTo>
                <a:lnTo>
                  <a:pt x="2592" y="11683"/>
                </a:lnTo>
                <a:cubicBezTo>
                  <a:pt x="2306" y="11683"/>
                  <a:pt x="2306" y="12111"/>
                  <a:pt x="2592" y="12111"/>
                </a:cubicBezTo>
                <a:lnTo>
                  <a:pt x="14546" y="12111"/>
                </a:lnTo>
                <a:cubicBezTo>
                  <a:pt x="14667" y="12111"/>
                  <a:pt x="14765" y="12012"/>
                  <a:pt x="14765" y="11892"/>
                </a:cubicBezTo>
                <a:lnTo>
                  <a:pt x="14765" y="10157"/>
                </a:lnTo>
                <a:cubicBezTo>
                  <a:pt x="14765" y="10036"/>
                  <a:pt x="14667" y="9938"/>
                  <a:pt x="14546" y="9938"/>
                </a:cubicBezTo>
                <a:lnTo>
                  <a:pt x="14282" y="9938"/>
                </a:lnTo>
                <a:lnTo>
                  <a:pt x="11428" y="3801"/>
                </a:lnTo>
                <a:cubicBezTo>
                  <a:pt x="11428" y="3779"/>
                  <a:pt x="11406" y="3757"/>
                  <a:pt x="11395" y="3746"/>
                </a:cubicBezTo>
                <a:cubicBezTo>
                  <a:pt x="11384" y="3692"/>
                  <a:pt x="11351" y="3659"/>
                  <a:pt x="11319" y="3626"/>
                </a:cubicBezTo>
                <a:lnTo>
                  <a:pt x="7751" y="1024"/>
                </a:lnTo>
                <a:lnTo>
                  <a:pt x="8640" y="387"/>
                </a:lnTo>
                <a:cubicBezTo>
                  <a:pt x="8812" y="243"/>
                  <a:pt x="8685" y="0"/>
                  <a:pt x="8506" y="0"/>
                </a:cubicBezTo>
                <a:cubicBezTo>
                  <a:pt x="8468" y="0"/>
                  <a:pt x="8428" y="11"/>
                  <a:pt x="8388" y="36"/>
                </a:cubicBezTo>
                <a:lnTo>
                  <a:pt x="7378" y="761"/>
                </a:lnTo>
                <a:lnTo>
                  <a:pt x="6368" y="36"/>
                </a:lnTo>
                <a:cubicBezTo>
                  <a:pt x="6328" y="11"/>
                  <a:pt x="6287" y="0"/>
                  <a:pt x="6249"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267" name="Google Shape;2267;p71"/>
          <p:cNvGrpSpPr/>
          <p:nvPr/>
        </p:nvGrpSpPr>
        <p:grpSpPr>
          <a:xfrm>
            <a:off x="7966808" y="3484865"/>
            <a:ext cx="179765" cy="379334"/>
            <a:chOff x="7966808" y="3484865"/>
            <a:chExt cx="179765" cy="379334"/>
          </a:xfrm>
        </p:grpSpPr>
        <p:sp>
          <p:nvSpPr>
            <p:cNvPr id="2268" name="Google Shape;2268;p71"/>
            <p:cNvSpPr/>
            <p:nvPr/>
          </p:nvSpPr>
          <p:spPr>
            <a:xfrm>
              <a:off x="7966808" y="3484865"/>
              <a:ext cx="179765" cy="379334"/>
            </a:xfrm>
            <a:custGeom>
              <a:avLst/>
              <a:gdLst/>
              <a:ahLst/>
              <a:cxnLst/>
              <a:rect l="l" t="t" r="r" b="b"/>
              <a:pathLst>
                <a:path w="6971" h="14710" extrusionOk="0">
                  <a:moveTo>
                    <a:pt x="3886" y="428"/>
                  </a:moveTo>
                  <a:cubicBezTo>
                    <a:pt x="3941" y="428"/>
                    <a:pt x="3985" y="472"/>
                    <a:pt x="3985" y="527"/>
                  </a:cubicBezTo>
                  <a:lnTo>
                    <a:pt x="3985" y="2624"/>
                  </a:lnTo>
                  <a:cubicBezTo>
                    <a:pt x="3985" y="2679"/>
                    <a:pt x="3941" y="2723"/>
                    <a:pt x="3886" y="2734"/>
                  </a:cubicBezTo>
                  <a:lnTo>
                    <a:pt x="3041" y="2734"/>
                  </a:lnTo>
                  <a:cubicBezTo>
                    <a:pt x="2986" y="2723"/>
                    <a:pt x="2942" y="2679"/>
                    <a:pt x="2942" y="2624"/>
                  </a:cubicBezTo>
                  <a:lnTo>
                    <a:pt x="2942" y="538"/>
                  </a:lnTo>
                  <a:cubicBezTo>
                    <a:pt x="2942" y="483"/>
                    <a:pt x="2986" y="439"/>
                    <a:pt x="3052" y="439"/>
                  </a:cubicBezTo>
                  <a:lnTo>
                    <a:pt x="3250" y="439"/>
                  </a:lnTo>
                  <a:lnTo>
                    <a:pt x="3250" y="736"/>
                  </a:lnTo>
                  <a:cubicBezTo>
                    <a:pt x="3261" y="867"/>
                    <a:pt x="3362" y="933"/>
                    <a:pt x="3464" y="933"/>
                  </a:cubicBezTo>
                  <a:cubicBezTo>
                    <a:pt x="3565" y="933"/>
                    <a:pt x="3667" y="867"/>
                    <a:pt x="3678" y="736"/>
                  </a:cubicBezTo>
                  <a:lnTo>
                    <a:pt x="3678" y="428"/>
                  </a:lnTo>
                  <a:close/>
                  <a:moveTo>
                    <a:pt x="3041" y="0"/>
                  </a:moveTo>
                  <a:cubicBezTo>
                    <a:pt x="2745" y="0"/>
                    <a:pt x="2503" y="242"/>
                    <a:pt x="2503" y="538"/>
                  </a:cubicBezTo>
                  <a:lnTo>
                    <a:pt x="2503" y="747"/>
                  </a:lnTo>
                  <a:lnTo>
                    <a:pt x="2086" y="747"/>
                  </a:lnTo>
                  <a:cubicBezTo>
                    <a:pt x="1812" y="769"/>
                    <a:pt x="1812" y="1164"/>
                    <a:pt x="2086" y="1186"/>
                  </a:cubicBezTo>
                  <a:lnTo>
                    <a:pt x="2503" y="1186"/>
                  </a:lnTo>
                  <a:lnTo>
                    <a:pt x="2503" y="1757"/>
                  </a:lnTo>
                  <a:lnTo>
                    <a:pt x="2086" y="1757"/>
                  </a:lnTo>
                  <a:cubicBezTo>
                    <a:pt x="1812" y="1779"/>
                    <a:pt x="1812" y="2163"/>
                    <a:pt x="2086" y="2185"/>
                  </a:cubicBezTo>
                  <a:lnTo>
                    <a:pt x="2503" y="2185"/>
                  </a:lnTo>
                  <a:lnTo>
                    <a:pt x="2503" y="2635"/>
                  </a:lnTo>
                  <a:cubicBezTo>
                    <a:pt x="2503" y="2821"/>
                    <a:pt x="2602" y="2986"/>
                    <a:pt x="2756" y="3085"/>
                  </a:cubicBezTo>
                  <a:lnTo>
                    <a:pt x="2756" y="4227"/>
                  </a:lnTo>
                  <a:cubicBezTo>
                    <a:pt x="2767" y="4364"/>
                    <a:pt x="2871" y="4432"/>
                    <a:pt x="2975" y="4432"/>
                  </a:cubicBezTo>
                  <a:cubicBezTo>
                    <a:pt x="3079" y="4432"/>
                    <a:pt x="3184" y="4364"/>
                    <a:pt x="3195" y="4227"/>
                  </a:cubicBezTo>
                  <a:lnTo>
                    <a:pt x="3195" y="3173"/>
                  </a:lnTo>
                  <a:lnTo>
                    <a:pt x="3744" y="3173"/>
                  </a:lnTo>
                  <a:lnTo>
                    <a:pt x="3744" y="6257"/>
                  </a:lnTo>
                  <a:lnTo>
                    <a:pt x="3195" y="6257"/>
                  </a:lnTo>
                  <a:lnTo>
                    <a:pt x="3195" y="5094"/>
                  </a:lnTo>
                  <a:cubicBezTo>
                    <a:pt x="3184" y="4962"/>
                    <a:pt x="3079" y="4896"/>
                    <a:pt x="2975" y="4896"/>
                  </a:cubicBezTo>
                  <a:cubicBezTo>
                    <a:pt x="2871" y="4896"/>
                    <a:pt x="2767" y="4962"/>
                    <a:pt x="2756" y="5094"/>
                  </a:cubicBezTo>
                  <a:lnTo>
                    <a:pt x="2756" y="6356"/>
                  </a:lnTo>
                  <a:cubicBezTo>
                    <a:pt x="1713" y="6663"/>
                    <a:pt x="999" y="7629"/>
                    <a:pt x="999" y="8716"/>
                  </a:cubicBezTo>
                  <a:cubicBezTo>
                    <a:pt x="999" y="8980"/>
                    <a:pt x="922" y="9232"/>
                    <a:pt x="769" y="9452"/>
                  </a:cubicBezTo>
                  <a:cubicBezTo>
                    <a:pt x="198" y="10242"/>
                    <a:pt x="0" y="11241"/>
                    <a:pt x="231" y="12196"/>
                  </a:cubicBezTo>
                  <a:cubicBezTo>
                    <a:pt x="516" y="13392"/>
                    <a:pt x="1449" y="14326"/>
                    <a:pt x="2646" y="14611"/>
                  </a:cubicBezTo>
                  <a:cubicBezTo>
                    <a:pt x="2909" y="14677"/>
                    <a:pt x="3184" y="14710"/>
                    <a:pt x="3458" y="14710"/>
                  </a:cubicBezTo>
                  <a:cubicBezTo>
                    <a:pt x="4567" y="14710"/>
                    <a:pt x="5610" y="14161"/>
                    <a:pt x="6224" y="13228"/>
                  </a:cubicBezTo>
                  <a:cubicBezTo>
                    <a:pt x="6341" y="13057"/>
                    <a:pt x="6194" y="12886"/>
                    <a:pt x="6039" y="12886"/>
                  </a:cubicBezTo>
                  <a:cubicBezTo>
                    <a:pt x="5976" y="12886"/>
                    <a:pt x="5910" y="12916"/>
                    <a:pt x="5862" y="12986"/>
                  </a:cubicBezTo>
                  <a:cubicBezTo>
                    <a:pt x="5315" y="13807"/>
                    <a:pt x="4399" y="14280"/>
                    <a:pt x="3445" y="14280"/>
                  </a:cubicBezTo>
                  <a:cubicBezTo>
                    <a:pt x="3212" y="14280"/>
                    <a:pt x="2977" y="14252"/>
                    <a:pt x="2745" y="14194"/>
                  </a:cubicBezTo>
                  <a:cubicBezTo>
                    <a:pt x="1713" y="13941"/>
                    <a:pt x="911" y="13129"/>
                    <a:pt x="659" y="12097"/>
                  </a:cubicBezTo>
                  <a:cubicBezTo>
                    <a:pt x="450" y="11263"/>
                    <a:pt x="626" y="10385"/>
                    <a:pt x="1120" y="9704"/>
                  </a:cubicBezTo>
                  <a:cubicBezTo>
                    <a:pt x="1329" y="9408"/>
                    <a:pt x="1427" y="9067"/>
                    <a:pt x="1427" y="8716"/>
                  </a:cubicBezTo>
                  <a:cubicBezTo>
                    <a:pt x="1438" y="7603"/>
                    <a:pt x="2339" y="6696"/>
                    <a:pt x="3460" y="6696"/>
                  </a:cubicBezTo>
                  <a:cubicBezTo>
                    <a:pt x="3467" y="6696"/>
                    <a:pt x="3473" y="6696"/>
                    <a:pt x="3480" y="6696"/>
                  </a:cubicBezTo>
                  <a:cubicBezTo>
                    <a:pt x="4600" y="6707"/>
                    <a:pt x="5500" y="7618"/>
                    <a:pt x="5489" y="8749"/>
                  </a:cubicBezTo>
                  <a:lnTo>
                    <a:pt x="5489" y="8771"/>
                  </a:lnTo>
                  <a:cubicBezTo>
                    <a:pt x="5489" y="9089"/>
                    <a:pt x="5588" y="9419"/>
                    <a:pt x="5785" y="9682"/>
                  </a:cubicBezTo>
                  <a:cubicBezTo>
                    <a:pt x="6356" y="10440"/>
                    <a:pt x="6510" y="11439"/>
                    <a:pt x="6202" y="12339"/>
                  </a:cubicBezTo>
                  <a:cubicBezTo>
                    <a:pt x="6168" y="12497"/>
                    <a:pt x="6294" y="12604"/>
                    <a:pt x="6420" y="12604"/>
                  </a:cubicBezTo>
                  <a:cubicBezTo>
                    <a:pt x="6494" y="12604"/>
                    <a:pt x="6568" y="12567"/>
                    <a:pt x="6609" y="12481"/>
                  </a:cubicBezTo>
                  <a:cubicBezTo>
                    <a:pt x="6971" y="11439"/>
                    <a:pt x="6795" y="10297"/>
                    <a:pt x="6148" y="9419"/>
                  </a:cubicBezTo>
                  <a:lnTo>
                    <a:pt x="6137" y="9430"/>
                  </a:lnTo>
                  <a:cubicBezTo>
                    <a:pt x="6005" y="9243"/>
                    <a:pt x="5928" y="9024"/>
                    <a:pt x="5928" y="8782"/>
                  </a:cubicBezTo>
                  <a:lnTo>
                    <a:pt x="5928" y="8760"/>
                  </a:lnTo>
                  <a:cubicBezTo>
                    <a:pt x="5939" y="7662"/>
                    <a:pt x="5225" y="6685"/>
                    <a:pt x="4172" y="6367"/>
                  </a:cubicBezTo>
                  <a:lnTo>
                    <a:pt x="4172" y="3085"/>
                  </a:lnTo>
                  <a:cubicBezTo>
                    <a:pt x="4325" y="2986"/>
                    <a:pt x="4413" y="2821"/>
                    <a:pt x="4413" y="2635"/>
                  </a:cubicBezTo>
                  <a:lnTo>
                    <a:pt x="4413" y="2185"/>
                  </a:lnTo>
                  <a:lnTo>
                    <a:pt x="4841" y="2185"/>
                  </a:lnTo>
                  <a:cubicBezTo>
                    <a:pt x="5116" y="2163"/>
                    <a:pt x="5116" y="1779"/>
                    <a:pt x="4841" y="1757"/>
                  </a:cubicBezTo>
                  <a:lnTo>
                    <a:pt x="4413" y="1757"/>
                  </a:lnTo>
                  <a:lnTo>
                    <a:pt x="4413" y="1186"/>
                  </a:lnTo>
                  <a:lnTo>
                    <a:pt x="4841" y="1186"/>
                  </a:lnTo>
                  <a:cubicBezTo>
                    <a:pt x="5116" y="1164"/>
                    <a:pt x="5116" y="769"/>
                    <a:pt x="4841" y="747"/>
                  </a:cubicBezTo>
                  <a:lnTo>
                    <a:pt x="4413" y="747"/>
                  </a:lnTo>
                  <a:lnTo>
                    <a:pt x="4413" y="538"/>
                  </a:lnTo>
                  <a:cubicBezTo>
                    <a:pt x="4413" y="242"/>
                    <a:pt x="4172" y="0"/>
                    <a:pt x="3886"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9" name="Google Shape;2269;p71"/>
            <p:cNvSpPr/>
            <p:nvPr/>
          </p:nvSpPr>
          <p:spPr>
            <a:xfrm>
              <a:off x="8028234" y="3706509"/>
              <a:ext cx="65423" cy="56062"/>
            </a:xfrm>
            <a:custGeom>
              <a:avLst/>
              <a:gdLst/>
              <a:ahLst/>
              <a:cxnLst/>
              <a:rect l="l" t="t" r="r" b="b"/>
              <a:pathLst>
                <a:path w="2537" h="2174" extrusionOk="0">
                  <a:moveTo>
                    <a:pt x="1087" y="440"/>
                  </a:moveTo>
                  <a:cubicBezTo>
                    <a:pt x="1658" y="440"/>
                    <a:pt x="1954" y="1142"/>
                    <a:pt x="1548" y="1548"/>
                  </a:cubicBezTo>
                  <a:cubicBezTo>
                    <a:pt x="1413" y="1683"/>
                    <a:pt x="1248" y="1744"/>
                    <a:pt x="1087" y="1744"/>
                  </a:cubicBezTo>
                  <a:cubicBezTo>
                    <a:pt x="750" y="1744"/>
                    <a:pt x="428" y="1481"/>
                    <a:pt x="428" y="1087"/>
                  </a:cubicBezTo>
                  <a:cubicBezTo>
                    <a:pt x="428" y="736"/>
                    <a:pt x="725" y="440"/>
                    <a:pt x="1087" y="440"/>
                  </a:cubicBezTo>
                  <a:close/>
                  <a:moveTo>
                    <a:pt x="1093" y="1"/>
                  </a:moveTo>
                  <a:cubicBezTo>
                    <a:pt x="534" y="1"/>
                    <a:pt x="0" y="433"/>
                    <a:pt x="0" y="1087"/>
                  </a:cubicBezTo>
                  <a:cubicBezTo>
                    <a:pt x="0" y="1691"/>
                    <a:pt x="483" y="2174"/>
                    <a:pt x="1087" y="2174"/>
                  </a:cubicBezTo>
                  <a:cubicBezTo>
                    <a:pt x="2053" y="2174"/>
                    <a:pt x="2536" y="1010"/>
                    <a:pt x="1856" y="319"/>
                  </a:cubicBezTo>
                  <a:cubicBezTo>
                    <a:pt x="1632" y="99"/>
                    <a:pt x="1360" y="1"/>
                    <a:pt x="1093"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0" name="Google Shape;2270;p71"/>
            <p:cNvSpPr/>
            <p:nvPr/>
          </p:nvSpPr>
          <p:spPr>
            <a:xfrm>
              <a:off x="8025397" y="3778121"/>
              <a:ext cx="61452" cy="30610"/>
            </a:xfrm>
            <a:custGeom>
              <a:avLst/>
              <a:gdLst/>
              <a:ahLst/>
              <a:cxnLst/>
              <a:rect l="l" t="t" r="r" b="b"/>
              <a:pathLst>
                <a:path w="2383" h="1187" extrusionOk="0">
                  <a:moveTo>
                    <a:pt x="1955" y="429"/>
                  </a:moveTo>
                  <a:lnTo>
                    <a:pt x="1955" y="747"/>
                  </a:lnTo>
                  <a:lnTo>
                    <a:pt x="440" y="747"/>
                  </a:lnTo>
                  <a:lnTo>
                    <a:pt x="440" y="429"/>
                  </a:lnTo>
                  <a:close/>
                  <a:moveTo>
                    <a:pt x="220" y="1"/>
                  </a:moveTo>
                  <a:cubicBezTo>
                    <a:pt x="99" y="1"/>
                    <a:pt x="1" y="99"/>
                    <a:pt x="1" y="220"/>
                  </a:cubicBezTo>
                  <a:lnTo>
                    <a:pt x="1" y="967"/>
                  </a:lnTo>
                  <a:cubicBezTo>
                    <a:pt x="1" y="1087"/>
                    <a:pt x="99" y="1186"/>
                    <a:pt x="220" y="1186"/>
                  </a:cubicBezTo>
                  <a:lnTo>
                    <a:pt x="2163" y="1186"/>
                  </a:lnTo>
                  <a:cubicBezTo>
                    <a:pt x="2284" y="1186"/>
                    <a:pt x="2383" y="1087"/>
                    <a:pt x="2383" y="967"/>
                  </a:cubicBezTo>
                  <a:lnTo>
                    <a:pt x="2383" y="220"/>
                  </a:lnTo>
                  <a:cubicBezTo>
                    <a:pt x="2383" y="99"/>
                    <a:pt x="2284" y="1"/>
                    <a:pt x="2163"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1" name="Google Shape;2271;p71"/>
            <p:cNvSpPr/>
            <p:nvPr/>
          </p:nvSpPr>
          <p:spPr>
            <a:xfrm>
              <a:off x="8035764" y="3822269"/>
              <a:ext cx="40048" cy="11372"/>
            </a:xfrm>
            <a:custGeom>
              <a:avLst/>
              <a:gdLst/>
              <a:ahLst/>
              <a:cxnLst/>
              <a:rect l="l" t="t" r="r" b="b"/>
              <a:pathLst>
                <a:path w="1553" h="441" extrusionOk="0">
                  <a:moveTo>
                    <a:pt x="281" y="0"/>
                  </a:moveTo>
                  <a:cubicBezTo>
                    <a:pt x="0" y="0"/>
                    <a:pt x="0" y="441"/>
                    <a:pt x="281" y="441"/>
                  </a:cubicBezTo>
                  <a:cubicBezTo>
                    <a:pt x="288" y="441"/>
                    <a:pt x="294" y="441"/>
                    <a:pt x="301" y="440"/>
                  </a:cubicBezTo>
                  <a:lnTo>
                    <a:pt x="1278" y="440"/>
                  </a:lnTo>
                  <a:cubicBezTo>
                    <a:pt x="1553" y="418"/>
                    <a:pt x="1553" y="23"/>
                    <a:pt x="1278" y="1"/>
                  </a:cubicBezTo>
                  <a:lnTo>
                    <a:pt x="301" y="1"/>
                  </a:lnTo>
                  <a:cubicBezTo>
                    <a:pt x="294" y="1"/>
                    <a:pt x="288" y="0"/>
                    <a:pt x="281"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72" name="Google Shape;2272;p71"/>
          <p:cNvGrpSpPr/>
          <p:nvPr/>
        </p:nvGrpSpPr>
        <p:grpSpPr>
          <a:xfrm>
            <a:off x="2161449" y="2284044"/>
            <a:ext cx="380778" cy="380211"/>
            <a:chOff x="2161449" y="2284044"/>
            <a:chExt cx="380778" cy="380211"/>
          </a:xfrm>
        </p:grpSpPr>
        <p:sp>
          <p:nvSpPr>
            <p:cNvPr id="2273" name="Google Shape;2273;p71"/>
            <p:cNvSpPr/>
            <p:nvPr/>
          </p:nvSpPr>
          <p:spPr>
            <a:xfrm>
              <a:off x="2161449" y="2284044"/>
              <a:ext cx="380778" cy="380211"/>
            </a:xfrm>
            <a:custGeom>
              <a:avLst/>
              <a:gdLst/>
              <a:ahLst/>
              <a:cxnLst/>
              <a:rect l="l" t="t" r="r" b="b"/>
              <a:pathLst>
                <a:path w="14766" h="14744" extrusionOk="0">
                  <a:moveTo>
                    <a:pt x="736" y="440"/>
                  </a:moveTo>
                  <a:lnTo>
                    <a:pt x="4578" y="451"/>
                  </a:lnTo>
                  <a:lnTo>
                    <a:pt x="4578" y="1165"/>
                  </a:lnTo>
                  <a:lnTo>
                    <a:pt x="3075" y="1165"/>
                  </a:lnTo>
                  <a:cubicBezTo>
                    <a:pt x="2778" y="1165"/>
                    <a:pt x="2778" y="1604"/>
                    <a:pt x="3075" y="1604"/>
                  </a:cubicBezTo>
                  <a:lnTo>
                    <a:pt x="4578" y="1604"/>
                  </a:lnTo>
                  <a:lnTo>
                    <a:pt x="4578" y="2098"/>
                  </a:lnTo>
                  <a:lnTo>
                    <a:pt x="736" y="2098"/>
                  </a:lnTo>
                  <a:lnTo>
                    <a:pt x="736" y="1604"/>
                  </a:lnTo>
                  <a:lnTo>
                    <a:pt x="2196" y="1604"/>
                  </a:lnTo>
                  <a:cubicBezTo>
                    <a:pt x="2482" y="1604"/>
                    <a:pt x="2482" y="1165"/>
                    <a:pt x="2196" y="1165"/>
                  </a:cubicBezTo>
                  <a:lnTo>
                    <a:pt x="736" y="1165"/>
                  </a:lnTo>
                  <a:lnTo>
                    <a:pt x="736" y="440"/>
                  </a:lnTo>
                  <a:close/>
                  <a:moveTo>
                    <a:pt x="4578" y="2537"/>
                  </a:moveTo>
                  <a:lnTo>
                    <a:pt x="4578" y="3031"/>
                  </a:lnTo>
                  <a:lnTo>
                    <a:pt x="736" y="3031"/>
                  </a:lnTo>
                  <a:lnTo>
                    <a:pt x="736" y="2537"/>
                  </a:lnTo>
                  <a:close/>
                  <a:moveTo>
                    <a:pt x="4578" y="3470"/>
                  </a:moveTo>
                  <a:lnTo>
                    <a:pt x="4578" y="4392"/>
                  </a:lnTo>
                  <a:lnTo>
                    <a:pt x="736" y="4392"/>
                  </a:lnTo>
                  <a:lnTo>
                    <a:pt x="736" y="3470"/>
                  </a:lnTo>
                  <a:close/>
                  <a:moveTo>
                    <a:pt x="11387" y="9649"/>
                  </a:moveTo>
                  <a:cubicBezTo>
                    <a:pt x="12830" y="9649"/>
                    <a:pt x="14164" y="10734"/>
                    <a:pt x="14315" y="12317"/>
                  </a:cubicBezTo>
                  <a:lnTo>
                    <a:pt x="8475" y="12317"/>
                  </a:lnTo>
                  <a:cubicBezTo>
                    <a:pt x="8541" y="11626"/>
                    <a:pt x="8838" y="10978"/>
                    <a:pt x="9343" y="10495"/>
                  </a:cubicBezTo>
                  <a:cubicBezTo>
                    <a:pt x="9540" y="10298"/>
                    <a:pt x="9771" y="10133"/>
                    <a:pt x="10012" y="10001"/>
                  </a:cubicBezTo>
                  <a:lnTo>
                    <a:pt x="10045" y="9979"/>
                  </a:lnTo>
                  <a:cubicBezTo>
                    <a:pt x="10482" y="9753"/>
                    <a:pt x="10940" y="9649"/>
                    <a:pt x="11387" y="9649"/>
                  </a:cubicBezTo>
                  <a:close/>
                  <a:moveTo>
                    <a:pt x="14315" y="12746"/>
                  </a:moveTo>
                  <a:lnTo>
                    <a:pt x="14315" y="13316"/>
                  </a:lnTo>
                  <a:lnTo>
                    <a:pt x="440" y="13316"/>
                  </a:lnTo>
                  <a:lnTo>
                    <a:pt x="440" y="12746"/>
                  </a:lnTo>
                  <a:close/>
                  <a:moveTo>
                    <a:pt x="14326" y="13755"/>
                  </a:moveTo>
                  <a:lnTo>
                    <a:pt x="14326" y="14096"/>
                  </a:lnTo>
                  <a:cubicBezTo>
                    <a:pt x="14315" y="14216"/>
                    <a:pt x="14227" y="14315"/>
                    <a:pt x="14107" y="14315"/>
                  </a:cubicBezTo>
                  <a:lnTo>
                    <a:pt x="649" y="14315"/>
                  </a:lnTo>
                  <a:cubicBezTo>
                    <a:pt x="528" y="14315"/>
                    <a:pt x="440" y="14216"/>
                    <a:pt x="440" y="14096"/>
                  </a:cubicBezTo>
                  <a:lnTo>
                    <a:pt x="440" y="13755"/>
                  </a:lnTo>
                  <a:close/>
                  <a:moveTo>
                    <a:pt x="517" y="1"/>
                  </a:moveTo>
                  <a:cubicBezTo>
                    <a:pt x="396" y="1"/>
                    <a:pt x="297" y="100"/>
                    <a:pt x="297" y="221"/>
                  </a:cubicBezTo>
                  <a:lnTo>
                    <a:pt x="297" y="4535"/>
                  </a:lnTo>
                  <a:cubicBezTo>
                    <a:pt x="111" y="4666"/>
                    <a:pt x="1" y="4886"/>
                    <a:pt x="1" y="5116"/>
                  </a:cubicBezTo>
                  <a:lnTo>
                    <a:pt x="1" y="9793"/>
                  </a:lnTo>
                  <a:cubicBezTo>
                    <a:pt x="1" y="9935"/>
                    <a:pt x="111" y="10007"/>
                    <a:pt x="220" y="10007"/>
                  </a:cubicBezTo>
                  <a:cubicBezTo>
                    <a:pt x="330" y="10007"/>
                    <a:pt x="440" y="9935"/>
                    <a:pt x="440" y="9793"/>
                  </a:cubicBezTo>
                  <a:lnTo>
                    <a:pt x="440" y="5116"/>
                  </a:lnTo>
                  <a:cubicBezTo>
                    <a:pt x="440" y="4952"/>
                    <a:pt x="572" y="4820"/>
                    <a:pt x="736" y="4820"/>
                  </a:cubicBezTo>
                  <a:lnTo>
                    <a:pt x="4864" y="4820"/>
                  </a:lnTo>
                  <a:cubicBezTo>
                    <a:pt x="5028" y="4820"/>
                    <a:pt x="5149" y="4952"/>
                    <a:pt x="5149" y="5116"/>
                  </a:cubicBezTo>
                  <a:lnTo>
                    <a:pt x="5149" y="5907"/>
                  </a:lnTo>
                  <a:lnTo>
                    <a:pt x="4535" y="5907"/>
                  </a:lnTo>
                  <a:cubicBezTo>
                    <a:pt x="4472" y="5852"/>
                    <a:pt x="4400" y="5827"/>
                    <a:pt x="4329" y="5827"/>
                  </a:cubicBezTo>
                  <a:cubicBezTo>
                    <a:pt x="4174" y="5827"/>
                    <a:pt x="4030" y="5945"/>
                    <a:pt x="4030" y="6126"/>
                  </a:cubicBezTo>
                  <a:cubicBezTo>
                    <a:pt x="4030" y="6302"/>
                    <a:pt x="4178" y="6419"/>
                    <a:pt x="4335" y="6419"/>
                  </a:cubicBezTo>
                  <a:cubicBezTo>
                    <a:pt x="4404" y="6419"/>
                    <a:pt x="4474" y="6396"/>
                    <a:pt x="4535" y="6346"/>
                  </a:cubicBezTo>
                  <a:lnTo>
                    <a:pt x="5160" y="6346"/>
                  </a:lnTo>
                  <a:cubicBezTo>
                    <a:pt x="5171" y="6642"/>
                    <a:pt x="5215" y="6939"/>
                    <a:pt x="5292" y="7235"/>
                  </a:cubicBezTo>
                  <a:lnTo>
                    <a:pt x="4776" y="7301"/>
                  </a:lnTo>
                  <a:cubicBezTo>
                    <a:pt x="4722" y="7266"/>
                    <a:pt x="4663" y="7250"/>
                    <a:pt x="4607" y="7250"/>
                  </a:cubicBezTo>
                  <a:cubicBezTo>
                    <a:pt x="4435" y="7250"/>
                    <a:pt x="4279" y="7396"/>
                    <a:pt x="4304" y="7586"/>
                  </a:cubicBezTo>
                  <a:cubicBezTo>
                    <a:pt x="4332" y="7746"/>
                    <a:pt x="4470" y="7845"/>
                    <a:pt x="4610" y="7845"/>
                  </a:cubicBezTo>
                  <a:cubicBezTo>
                    <a:pt x="4690" y="7845"/>
                    <a:pt x="4771" y="7812"/>
                    <a:pt x="4831" y="7740"/>
                  </a:cubicBezTo>
                  <a:lnTo>
                    <a:pt x="5435" y="7652"/>
                  </a:lnTo>
                  <a:cubicBezTo>
                    <a:pt x="5544" y="7927"/>
                    <a:pt x="5698" y="8179"/>
                    <a:pt x="5863" y="8420"/>
                  </a:cubicBezTo>
                  <a:lnTo>
                    <a:pt x="5347" y="8574"/>
                  </a:lnTo>
                  <a:cubicBezTo>
                    <a:pt x="5304" y="8554"/>
                    <a:pt x="5260" y="8544"/>
                    <a:pt x="5217" y="8544"/>
                  </a:cubicBezTo>
                  <a:cubicBezTo>
                    <a:pt x="5033" y="8544"/>
                    <a:pt x="4876" y="8720"/>
                    <a:pt x="4930" y="8925"/>
                  </a:cubicBezTo>
                  <a:cubicBezTo>
                    <a:pt x="4973" y="9060"/>
                    <a:pt x="5095" y="9134"/>
                    <a:pt x="5219" y="9134"/>
                  </a:cubicBezTo>
                  <a:cubicBezTo>
                    <a:pt x="5316" y="9134"/>
                    <a:pt x="5416" y="9088"/>
                    <a:pt x="5479" y="8991"/>
                  </a:cubicBezTo>
                  <a:lnTo>
                    <a:pt x="6170" y="8794"/>
                  </a:lnTo>
                  <a:cubicBezTo>
                    <a:pt x="6203" y="8827"/>
                    <a:pt x="6236" y="8860"/>
                    <a:pt x="6269" y="8893"/>
                  </a:cubicBezTo>
                  <a:cubicBezTo>
                    <a:pt x="6445" y="9068"/>
                    <a:pt x="6631" y="9233"/>
                    <a:pt x="6840" y="9376"/>
                  </a:cubicBezTo>
                  <a:lnTo>
                    <a:pt x="6477" y="9628"/>
                  </a:lnTo>
                  <a:cubicBezTo>
                    <a:pt x="6463" y="9626"/>
                    <a:pt x="6450" y="9625"/>
                    <a:pt x="6436" y="9625"/>
                  </a:cubicBezTo>
                  <a:cubicBezTo>
                    <a:pt x="6196" y="9625"/>
                    <a:pt x="6047" y="9892"/>
                    <a:pt x="6192" y="10089"/>
                  </a:cubicBezTo>
                  <a:cubicBezTo>
                    <a:pt x="6251" y="10180"/>
                    <a:pt x="6342" y="10222"/>
                    <a:pt x="6433" y="10222"/>
                  </a:cubicBezTo>
                  <a:cubicBezTo>
                    <a:pt x="6561" y="10222"/>
                    <a:pt x="6687" y="10138"/>
                    <a:pt x="6719" y="9990"/>
                  </a:cubicBezTo>
                  <a:lnTo>
                    <a:pt x="7268" y="9606"/>
                  </a:lnTo>
                  <a:cubicBezTo>
                    <a:pt x="7795" y="9869"/>
                    <a:pt x="8366" y="10012"/>
                    <a:pt x="8958" y="10012"/>
                  </a:cubicBezTo>
                  <a:lnTo>
                    <a:pt x="9222" y="10012"/>
                  </a:lnTo>
                  <a:cubicBezTo>
                    <a:pt x="9156" y="10067"/>
                    <a:pt x="9090" y="10122"/>
                    <a:pt x="9035" y="10177"/>
                  </a:cubicBezTo>
                  <a:cubicBezTo>
                    <a:pt x="8453" y="10748"/>
                    <a:pt x="8102" y="11505"/>
                    <a:pt x="8036" y="12306"/>
                  </a:cubicBezTo>
                  <a:lnTo>
                    <a:pt x="440" y="12306"/>
                  </a:lnTo>
                  <a:lnTo>
                    <a:pt x="440" y="10660"/>
                  </a:lnTo>
                  <a:cubicBezTo>
                    <a:pt x="440" y="10517"/>
                    <a:pt x="330" y="10446"/>
                    <a:pt x="220" y="10446"/>
                  </a:cubicBezTo>
                  <a:cubicBezTo>
                    <a:pt x="111" y="10446"/>
                    <a:pt x="1" y="10517"/>
                    <a:pt x="1" y="10660"/>
                  </a:cubicBezTo>
                  <a:lnTo>
                    <a:pt x="1" y="14096"/>
                  </a:lnTo>
                  <a:cubicBezTo>
                    <a:pt x="1" y="14458"/>
                    <a:pt x="297" y="14743"/>
                    <a:pt x="660" y="14743"/>
                  </a:cubicBezTo>
                  <a:lnTo>
                    <a:pt x="14107" y="14743"/>
                  </a:lnTo>
                  <a:cubicBezTo>
                    <a:pt x="14469" y="14743"/>
                    <a:pt x="14765" y="14458"/>
                    <a:pt x="14765" y="14096"/>
                  </a:cubicBezTo>
                  <a:lnTo>
                    <a:pt x="14765" y="12526"/>
                  </a:lnTo>
                  <a:lnTo>
                    <a:pt x="14754" y="12526"/>
                  </a:lnTo>
                  <a:cubicBezTo>
                    <a:pt x="14729" y="10592"/>
                    <a:pt x="13136" y="9207"/>
                    <a:pt x="11388" y="9207"/>
                  </a:cubicBezTo>
                  <a:cubicBezTo>
                    <a:pt x="10883" y="9207"/>
                    <a:pt x="10366" y="9322"/>
                    <a:pt x="9869" y="9573"/>
                  </a:cubicBezTo>
                  <a:lnTo>
                    <a:pt x="8958" y="9573"/>
                  </a:lnTo>
                  <a:cubicBezTo>
                    <a:pt x="7092" y="9573"/>
                    <a:pt x="5588" y="8058"/>
                    <a:pt x="5588" y="6203"/>
                  </a:cubicBezTo>
                  <a:lnTo>
                    <a:pt x="5588" y="5116"/>
                  </a:lnTo>
                  <a:cubicBezTo>
                    <a:pt x="5588" y="4776"/>
                    <a:pt x="5347" y="4480"/>
                    <a:pt x="5018" y="4403"/>
                  </a:cubicBezTo>
                  <a:lnTo>
                    <a:pt x="5018" y="221"/>
                  </a:lnTo>
                  <a:cubicBezTo>
                    <a:pt x="5018" y="100"/>
                    <a:pt x="4919" y="1"/>
                    <a:pt x="4798"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4" name="Google Shape;2274;p71"/>
            <p:cNvSpPr/>
            <p:nvPr/>
          </p:nvSpPr>
          <p:spPr>
            <a:xfrm>
              <a:off x="2173904" y="2458987"/>
              <a:ext cx="77311" cy="66274"/>
            </a:xfrm>
            <a:custGeom>
              <a:avLst/>
              <a:gdLst/>
              <a:ahLst/>
              <a:cxnLst/>
              <a:rect l="l" t="t" r="r" b="b"/>
              <a:pathLst>
                <a:path w="2998" h="2570" extrusionOk="0">
                  <a:moveTo>
                    <a:pt x="1723" y="435"/>
                  </a:moveTo>
                  <a:cubicBezTo>
                    <a:pt x="1931" y="435"/>
                    <a:pt x="2144" y="512"/>
                    <a:pt x="2317" y="681"/>
                  </a:cubicBezTo>
                  <a:cubicBezTo>
                    <a:pt x="2844" y="1219"/>
                    <a:pt x="2471" y="2130"/>
                    <a:pt x="1713" y="2130"/>
                  </a:cubicBezTo>
                  <a:cubicBezTo>
                    <a:pt x="1252" y="2130"/>
                    <a:pt x="868" y="1757"/>
                    <a:pt x="868" y="1285"/>
                  </a:cubicBezTo>
                  <a:cubicBezTo>
                    <a:pt x="868" y="772"/>
                    <a:pt x="1286" y="435"/>
                    <a:pt x="1723" y="435"/>
                  </a:cubicBezTo>
                  <a:close/>
                  <a:moveTo>
                    <a:pt x="1700" y="0"/>
                  </a:moveTo>
                  <a:cubicBezTo>
                    <a:pt x="1385" y="0"/>
                    <a:pt x="1064" y="116"/>
                    <a:pt x="802" y="374"/>
                  </a:cubicBezTo>
                  <a:cubicBezTo>
                    <a:pt x="1" y="1186"/>
                    <a:pt x="572" y="2570"/>
                    <a:pt x="1713" y="2570"/>
                  </a:cubicBezTo>
                  <a:cubicBezTo>
                    <a:pt x="2427" y="2570"/>
                    <a:pt x="2998" y="1999"/>
                    <a:pt x="2998" y="1285"/>
                  </a:cubicBezTo>
                  <a:cubicBezTo>
                    <a:pt x="2998" y="512"/>
                    <a:pt x="2363" y="0"/>
                    <a:pt x="170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75" name="Google Shape;2275;p71"/>
          <p:cNvGrpSpPr/>
          <p:nvPr/>
        </p:nvGrpSpPr>
        <p:grpSpPr>
          <a:xfrm>
            <a:off x="1509825" y="2284225"/>
            <a:ext cx="416984" cy="381036"/>
            <a:chOff x="1509825" y="2284225"/>
            <a:chExt cx="416984" cy="381036"/>
          </a:xfrm>
        </p:grpSpPr>
        <p:sp>
          <p:nvSpPr>
            <p:cNvPr id="2276" name="Google Shape;2276;p71"/>
            <p:cNvSpPr/>
            <p:nvPr/>
          </p:nvSpPr>
          <p:spPr>
            <a:xfrm>
              <a:off x="1509825" y="2342247"/>
              <a:ext cx="330905" cy="323014"/>
            </a:xfrm>
            <a:custGeom>
              <a:avLst/>
              <a:gdLst/>
              <a:ahLst/>
              <a:cxnLst/>
              <a:rect l="l" t="t" r="r" b="b"/>
              <a:pathLst>
                <a:path w="12832" h="12526" extrusionOk="0">
                  <a:moveTo>
                    <a:pt x="2854" y="0"/>
                  </a:moveTo>
                  <a:cubicBezTo>
                    <a:pt x="2802" y="0"/>
                    <a:pt x="2748" y="21"/>
                    <a:pt x="2701" y="71"/>
                  </a:cubicBezTo>
                  <a:cubicBezTo>
                    <a:pt x="33" y="2892"/>
                    <a:pt x="0" y="7283"/>
                    <a:pt x="2624" y="10137"/>
                  </a:cubicBezTo>
                  <a:cubicBezTo>
                    <a:pt x="4068" y="11716"/>
                    <a:pt x="6057" y="12525"/>
                    <a:pt x="8059" y="12525"/>
                  </a:cubicBezTo>
                  <a:cubicBezTo>
                    <a:pt x="9676" y="12525"/>
                    <a:pt x="11303" y="11996"/>
                    <a:pt x="12657" y="10917"/>
                  </a:cubicBezTo>
                  <a:cubicBezTo>
                    <a:pt x="12832" y="10768"/>
                    <a:pt x="12693" y="10522"/>
                    <a:pt x="12519" y="10522"/>
                  </a:cubicBezTo>
                  <a:cubicBezTo>
                    <a:pt x="12474" y="10522"/>
                    <a:pt x="12427" y="10538"/>
                    <a:pt x="12383" y="10576"/>
                  </a:cubicBezTo>
                  <a:cubicBezTo>
                    <a:pt x="11109" y="11580"/>
                    <a:pt x="9587" y="12073"/>
                    <a:pt x="8072" y="12073"/>
                  </a:cubicBezTo>
                  <a:cubicBezTo>
                    <a:pt x="6191" y="12073"/>
                    <a:pt x="4321" y="11313"/>
                    <a:pt x="2953" y="9830"/>
                  </a:cubicBezTo>
                  <a:cubicBezTo>
                    <a:pt x="494" y="7151"/>
                    <a:pt x="516" y="3024"/>
                    <a:pt x="3008" y="368"/>
                  </a:cubicBezTo>
                  <a:cubicBezTo>
                    <a:pt x="3158" y="209"/>
                    <a:pt x="3017" y="0"/>
                    <a:pt x="2854"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7" name="Google Shape;2277;p71"/>
            <p:cNvSpPr/>
            <p:nvPr/>
          </p:nvSpPr>
          <p:spPr>
            <a:xfrm>
              <a:off x="1591107" y="2284225"/>
              <a:ext cx="335702" cy="324587"/>
            </a:xfrm>
            <a:custGeom>
              <a:avLst/>
              <a:gdLst/>
              <a:ahLst/>
              <a:cxnLst/>
              <a:rect l="l" t="t" r="r" b="b"/>
              <a:pathLst>
                <a:path w="13018" h="12587" extrusionOk="0">
                  <a:moveTo>
                    <a:pt x="4924" y="0"/>
                  </a:moveTo>
                  <a:cubicBezTo>
                    <a:pt x="3232" y="0"/>
                    <a:pt x="1536" y="579"/>
                    <a:pt x="152" y="1750"/>
                  </a:cubicBezTo>
                  <a:cubicBezTo>
                    <a:pt x="0" y="1894"/>
                    <a:pt x="133" y="2117"/>
                    <a:pt x="306" y="2117"/>
                  </a:cubicBezTo>
                  <a:cubicBezTo>
                    <a:pt x="345" y="2117"/>
                    <a:pt x="386" y="2106"/>
                    <a:pt x="427" y="2080"/>
                  </a:cubicBezTo>
                  <a:cubicBezTo>
                    <a:pt x="1729" y="979"/>
                    <a:pt x="3321" y="438"/>
                    <a:pt x="4906" y="438"/>
                  </a:cubicBezTo>
                  <a:cubicBezTo>
                    <a:pt x="6770" y="438"/>
                    <a:pt x="8624" y="1186"/>
                    <a:pt x="9988" y="2650"/>
                  </a:cubicBezTo>
                  <a:cubicBezTo>
                    <a:pt x="12502" y="5362"/>
                    <a:pt x="12458" y="9577"/>
                    <a:pt x="9878" y="12234"/>
                  </a:cubicBezTo>
                  <a:cubicBezTo>
                    <a:pt x="9751" y="12387"/>
                    <a:pt x="9887" y="12586"/>
                    <a:pt x="10047" y="12586"/>
                  </a:cubicBezTo>
                  <a:cubicBezTo>
                    <a:pt x="10093" y="12586"/>
                    <a:pt x="10141" y="12569"/>
                    <a:pt x="10186" y="12530"/>
                  </a:cubicBezTo>
                  <a:cubicBezTo>
                    <a:pt x="13018" y="9643"/>
                    <a:pt x="12985" y="5011"/>
                    <a:pt x="10131" y="2156"/>
                  </a:cubicBezTo>
                  <a:lnTo>
                    <a:pt x="10142" y="2156"/>
                  </a:lnTo>
                  <a:cubicBezTo>
                    <a:pt x="8704" y="725"/>
                    <a:pt x="6817" y="0"/>
                    <a:pt x="4924"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8" name="Google Shape;2278;p71"/>
            <p:cNvSpPr/>
            <p:nvPr/>
          </p:nvSpPr>
          <p:spPr>
            <a:xfrm>
              <a:off x="1642862" y="2498777"/>
              <a:ext cx="157407" cy="84222"/>
            </a:xfrm>
            <a:custGeom>
              <a:avLst/>
              <a:gdLst/>
              <a:ahLst/>
              <a:cxnLst/>
              <a:rect l="l" t="t" r="r" b="b"/>
              <a:pathLst>
                <a:path w="6104" h="3266" extrusionOk="0">
                  <a:moveTo>
                    <a:pt x="215" y="0"/>
                  </a:moveTo>
                  <a:cubicBezTo>
                    <a:pt x="108" y="0"/>
                    <a:pt x="0" y="72"/>
                    <a:pt x="0" y="214"/>
                  </a:cubicBezTo>
                  <a:cubicBezTo>
                    <a:pt x="0" y="1894"/>
                    <a:pt x="1362" y="3266"/>
                    <a:pt x="3052" y="3266"/>
                  </a:cubicBezTo>
                  <a:cubicBezTo>
                    <a:pt x="4732" y="3266"/>
                    <a:pt x="6104" y="1894"/>
                    <a:pt x="6104" y="214"/>
                  </a:cubicBezTo>
                  <a:cubicBezTo>
                    <a:pt x="6104" y="72"/>
                    <a:pt x="5994" y="0"/>
                    <a:pt x="5884" y="0"/>
                  </a:cubicBezTo>
                  <a:cubicBezTo>
                    <a:pt x="5775" y="0"/>
                    <a:pt x="5665" y="72"/>
                    <a:pt x="5665" y="214"/>
                  </a:cubicBezTo>
                  <a:cubicBezTo>
                    <a:pt x="5665" y="1663"/>
                    <a:pt x="4501" y="2827"/>
                    <a:pt x="3052" y="2827"/>
                  </a:cubicBezTo>
                  <a:cubicBezTo>
                    <a:pt x="1603" y="2827"/>
                    <a:pt x="429" y="1663"/>
                    <a:pt x="429" y="214"/>
                  </a:cubicBezTo>
                  <a:cubicBezTo>
                    <a:pt x="429" y="72"/>
                    <a:pt x="322" y="0"/>
                    <a:pt x="215"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9" name="Google Shape;2279;p71"/>
            <p:cNvSpPr/>
            <p:nvPr/>
          </p:nvSpPr>
          <p:spPr>
            <a:xfrm>
              <a:off x="1628989" y="2395575"/>
              <a:ext cx="46160" cy="39506"/>
            </a:xfrm>
            <a:custGeom>
              <a:avLst/>
              <a:gdLst/>
              <a:ahLst/>
              <a:cxnLst/>
              <a:rect l="l" t="t" r="r" b="b"/>
              <a:pathLst>
                <a:path w="1790" h="1532" extrusionOk="0">
                  <a:moveTo>
                    <a:pt x="1027" y="429"/>
                  </a:moveTo>
                  <a:cubicBezTo>
                    <a:pt x="1198" y="429"/>
                    <a:pt x="1362" y="559"/>
                    <a:pt x="1362" y="758"/>
                  </a:cubicBezTo>
                  <a:cubicBezTo>
                    <a:pt x="1351" y="945"/>
                    <a:pt x="1208" y="1088"/>
                    <a:pt x="1021" y="1099"/>
                  </a:cubicBezTo>
                  <a:cubicBezTo>
                    <a:pt x="725" y="1099"/>
                    <a:pt x="582" y="736"/>
                    <a:pt x="791" y="528"/>
                  </a:cubicBezTo>
                  <a:cubicBezTo>
                    <a:pt x="859" y="460"/>
                    <a:pt x="944" y="429"/>
                    <a:pt x="1027" y="429"/>
                  </a:cubicBezTo>
                  <a:close/>
                  <a:moveTo>
                    <a:pt x="1021" y="1"/>
                  </a:moveTo>
                  <a:cubicBezTo>
                    <a:pt x="341" y="1"/>
                    <a:pt x="1" y="824"/>
                    <a:pt x="484" y="1307"/>
                  </a:cubicBezTo>
                  <a:cubicBezTo>
                    <a:pt x="638" y="1462"/>
                    <a:pt x="828" y="1531"/>
                    <a:pt x="1015" y="1531"/>
                  </a:cubicBezTo>
                  <a:cubicBezTo>
                    <a:pt x="1410" y="1531"/>
                    <a:pt x="1790" y="1221"/>
                    <a:pt x="1790" y="758"/>
                  </a:cubicBezTo>
                  <a:cubicBezTo>
                    <a:pt x="1790" y="341"/>
                    <a:pt x="1450" y="1"/>
                    <a:pt x="1021"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0" name="Google Shape;2280;p71"/>
            <p:cNvSpPr/>
            <p:nvPr/>
          </p:nvSpPr>
          <p:spPr>
            <a:xfrm>
              <a:off x="1767700" y="2395395"/>
              <a:ext cx="46160" cy="39558"/>
            </a:xfrm>
            <a:custGeom>
              <a:avLst/>
              <a:gdLst/>
              <a:ahLst/>
              <a:cxnLst/>
              <a:rect l="l" t="t" r="r" b="b"/>
              <a:pathLst>
                <a:path w="1790" h="1534" extrusionOk="0">
                  <a:moveTo>
                    <a:pt x="769" y="436"/>
                  </a:moveTo>
                  <a:cubicBezTo>
                    <a:pt x="1065" y="436"/>
                    <a:pt x="1208" y="798"/>
                    <a:pt x="999" y="1007"/>
                  </a:cubicBezTo>
                  <a:cubicBezTo>
                    <a:pt x="931" y="1075"/>
                    <a:pt x="848" y="1106"/>
                    <a:pt x="766" y="1106"/>
                  </a:cubicBezTo>
                  <a:cubicBezTo>
                    <a:pt x="599" y="1106"/>
                    <a:pt x="440" y="976"/>
                    <a:pt x="440" y="776"/>
                  </a:cubicBezTo>
                  <a:cubicBezTo>
                    <a:pt x="429" y="590"/>
                    <a:pt x="582" y="436"/>
                    <a:pt x="769" y="436"/>
                  </a:cubicBezTo>
                  <a:close/>
                  <a:moveTo>
                    <a:pt x="769" y="1"/>
                  </a:moveTo>
                  <a:cubicBezTo>
                    <a:pt x="377" y="1"/>
                    <a:pt x="0" y="305"/>
                    <a:pt x="0" y="765"/>
                  </a:cubicBezTo>
                  <a:cubicBezTo>
                    <a:pt x="0" y="1194"/>
                    <a:pt x="341" y="1534"/>
                    <a:pt x="769" y="1534"/>
                  </a:cubicBezTo>
                  <a:cubicBezTo>
                    <a:pt x="1449" y="1534"/>
                    <a:pt x="1790" y="711"/>
                    <a:pt x="1307" y="228"/>
                  </a:cubicBezTo>
                  <a:cubicBezTo>
                    <a:pt x="1150" y="71"/>
                    <a:pt x="958" y="1"/>
                    <a:pt x="769"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1" name="Google Shape;2281;p71"/>
            <p:cNvSpPr/>
            <p:nvPr/>
          </p:nvSpPr>
          <p:spPr>
            <a:xfrm>
              <a:off x="1563591" y="2455041"/>
              <a:ext cx="62019" cy="53122"/>
            </a:xfrm>
            <a:custGeom>
              <a:avLst/>
              <a:gdLst/>
              <a:ahLst/>
              <a:cxnLst/>
              <a:rect l="l" t="t" r="r" b="b"/>
              <a:pathLst>
                <a:path w="2405" h="2060" extrusionOk="0">
                  <a:moveTo>
                    <a:pt x="1033" y="439"/>
                  </a:moveTo>
                  <a:cubicBezTo>
                    <a:pt x="1560" y="439"/>
                    <a:pt x="1823" y="1076"/>
                    <a:pt x="1450" y="1449"/>
                  </a:cubicBezTo>
                  <a:cubicBezTo>
                    <a:pt x="1329" y="1570"/>
                    <a:pt x="1179" y="1624"/>
                    <a:pt x="1032" y="1624"/>
                  </a:cubicBezTo>
                  <a:cubicBezTo>
                    <a:pt x="725" y="1624"/>
                    <a:pt x="429" y="1388"/>
                    <a:pt x="429" y="1032"/>
                  </a:cubicBezTo>
                  <a:cubicBezTo>
                    <a:pt x="429" y="703"/>
                    <a:pt x="703" y="439"/>
                    <a:pt x="1033" y="439"/>
                  </a:cubicBezTo>
                  <a:close/>
                  <a:moveTo>
                    <a:pt x="1033" y="0"/>
                  </a:moveTo>
                  <a:cubicBezTo>
                    <a:pt x="462" y="0"/>
                    <a:pt x="1" y="461"/>
                    <a:pt x="1" y="1032"/>
                  </a:cubicBezTo>
                  <a:cubicBezTo>
                    <a:pt x="1" y="1649"/>
                    <a:pt x="509" y="2059"/>
                    <a:pt x="1038" y="2059"/>
                  </a:cubicBezTo>
                  <a:cubicBezTo>
                    <a:pt x="1291" y="2059"/>
                    <a:pt x="1548" y="1966"/>
                    <a:pt x="1757" y="1757"/>
                  </a:cubicBezTo>
                  <a:cubicBezTo>
                    <a:pt x="2405" y="1109"/>
                    <a:pt x="1944" y="0"/>
                    <a:pt x="1033"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2" name="Google Shape;2282;p71"/>
            <p:cNvSpPr/>
            <p:nvPr/>
          </p:nvSpPr>
          <p:spPr>
            <a:xfrm>
              <a:off x="1810455" y="2455093"/>
              <a:ext cx="62019" cy="52890"/>
            </a:xfrm>
            <a:custGeom>
              <a:avLst/>
              <a:gdLst/>
              <a:ahLst/>
              <a:cxnLst/>
              <a:rect l="l" t="t" r="r" b="b"/>
              <a:pathLst>
                <a:path w="2405" h="2051" extrusionOk="0">
                  <a:moveTo>
                    <a:pt x="1384" y="427"/>
                  </a:moveTo>
                  <a:cubicBezTo>
                    <a:pt x="1531" y="427"/>
                    <a:pt x="1680" y="482"/>
                    <a:pt x="1800" y="602"/>
                  </a:cubicBezTo>
                  <a:cubicBezTo>
                    <a:pt x="2174" y="986"/>
                    <a:pt x="1910" y="1623"/>
                    <a:pt x="1372" y="1623"/>
                  </a:cubicBezTo>
                  <a:cubicBezTo>
                    <a:pt x="1043" y="1623"/>
                    <a:pt x="779" y="1359"/>
                    <a:pt x="779" y="1030"/>
                  </a:cubicBezTo>
                  <a:cubicBezTo>
                    <a:pt x="779" y="666"/>
                    <a:pt x="1076" y="427"/>
                    <a:pt x="1384" y="427"/>
                  </a:cubicBezTo>
                  <a:close/>
                  <a:moveTo>
                    <a:pt x="1372" y="0"/>
                  </a:moveTo>
                  <a:cubicBezTo>
                    <a:pt x="1118" y="0"/>
                    <a:pt x="858" y="95"/>
                    <a:pt x="648" y="306"/>
                  </a:cubicBezTo>
                  <a:cubicBezTo>
                    <a:pt x="0" y="953"/>
                    <a:pt x="461" y="2051"/>
                    <a:pt x="1372" y="2051"/>
                  </a:cubicBezTo>
                  <a:cubicBezTo>
                    <a:pt x="1943" y="2051"/>
                    <a:pt x="2404" y="1590"/>
                    <a:pt x="2404" y="1030"/>
                  </a:cubicBezTo>
                  <a:cubicBezTo>
                    <a:pt x="2404" y="408"/>
                    <a:pt x="1899" y="0"/>
                    <a:pt x="137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83" name="Google Shape;2283;p71"/>
          <p:cNvGrpSpPr/>
          <p:nvPr/>
        </p:nvGrpSpPr>
        <p:grpSpPr>
          <a:xfrm>
            <a:off x="892137" y="2314732"/>
            <a:ext cx="384156" cy="318656"/>
            <a:chOff x="892137" y="2314732"/>
            <a:chExt cx="384156" cy="318656"/>
          </a:xfrm>
        </p:grpSpPr>
        <p:sp>
          <p:nvSpPr>
            <p:cNvPr id="2284" name="Google Shape;2284;p71"/>
            <p:cNvSpPr/>
            <p:nvPr/>
          </p:nvSpPr>
          <p:spPr>
            <a:xfrm>
              <a:off x="1069348" y="2445139"/>
              <a:ext cx="16452" cy="14054"/>
            </a:xfrm>
            <a:custGeom>
              <a:avLst/>
              <a:gdLst/>
              <a:ahLst/>
              <a:cxnLst/>
              <a:rect l="l" t="t" r="r" b="b"/>
              <a:pathLst>
                <a:path w="638" h="545" extrusionOk="0">
                  <a:moveTo>
                    <a:pt x="363" y="0"/>
                  </a:moveTo>
                  <a:cubicBezTo>
                    <a:pt x="121" y="0"/>
                    <a:pt x="0" y="285"/>
                    <a:pt x="165" y="461"/>
                  </a:cubicBezTo>
                  <a:cubicBezTo>
                    <a:pt x="223" y="519"/>
                    <a:pt x="293" y="544"/>
                    <a:pt x="362" y="544"/>
                  </a:cubicBezTo>
                  <a:cubicBezTo>
                    <a:pt x="503" y="544"/>
                    <a:pt x="637" y="437"/>
                    <a:pt x="637" y="274"/>
                  </a:cubicBezTo>
                  <a:cubicBezTo>
                    <a:pt x="637" y="121"/>
                    <a:pt x="516" y="0"/>
                    <a:pt x="363"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5" name="Google Shape;2285;p71"/>
            <p:cNvSpPr/>
            <p:nvPr/>
          </p:nvSpPr>
          <p:spPr>
            <a:xfrm>
              <a:off x="1023498" y="2366435"/>
              <a:ext cx="16427" cy="14286"/>
            </a:xfrm>
            <a:custGeom>
              <a:avLst/>
              <a:gdLst/>
              <a:ahLst/>
              <a:cxnLst/>
              <a:rect l="l" t="t" r="r" b="b"/>
              <a:pathLst>
                <a:path w="637" h="554" extrusionOk="0">
                  <a:moveTo>
                    <a:pt x="362" y="0"/>
                  </a:moveTo>
                  <a:cubicBezTo>
                    <a:pt x="121" y="0"/>
                    <a:pt x="0" y="297"/>
                    <a:pt x="176" y="472"/>
                  </a:cubicBezTo>
                  <a:cubicBezTo>
                    <a:pt x="228" y="528"/>
                    <a:pt x="294" y="553"/>
                    <a:pt x="359" y="553"/>
                  </a:cubicBezTo>
                  <a:cubicBezTo>
                    <a:pt x="499" y="553"/>
                    <a:pt x="637" y="439"/>
                    <a:pt x="637" y="275"/>
                  </a:cubicBezTo>
                  <a:cubicBezTo>
                    <a:pt x="637" y="121"/>
                    <a:pt x="516" y="0"/>
                    <a:pt x="36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6" name="Google Shape;2286;p71"/>
            <p:cNvSpPr/>
            <p:nvPr/>
          </p:nvSpPr>
          <p:spPr>
            <a:xfrm>
              <a:off x="1148335" y="2447950"/>
              <a:ext cx="16710" cy="14157"/>
            </a:xfrm>
            <a:custGeom>
              <a:avLst/>
              <a:gdLst/>
              <a:ahLst/>
              <a:cxnLst/>
              <a:rect l="l" t="t" r="r" b="b"/>
              <a:pathLst>
                <a:path w="648" h="549" extrusionOk="0">
                  <a:moveTo>
                    <a:pt x="373" y="1"/>
                  </a:moveTo>
                  <a:cubicBezTo>
                    <a:pt x="121" y="1"/>
                    <a:pt x="0" y="297"/>
                    <a:pt x="176" y="473"/>
                  </a:cubicBezTo>
                  <a:cubicBezTo>
                    <a:pt x="232" y="525"/>
                    <a:pt x="299" y="549"/>
                    <a:pt x="366" y="549"/>
                  </a:cubicBezTo>
                  <a:cubicBezTo>
                    <a:pt x="510" y="549"/>
                    <a:pt x="648" y="440"/>
                    <a:pt x="648" y="275"/>
                  </a:cubicBezTo>
                  <a:cubicBezTo>
                    <a:pt x="648" y="122"/>
                    <a:pt x="527" y="1"/>
                    <a:pt x="373"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7" name="Google Shape;2287;p71"/>
            <p:cNvSpPr/>
            <p:nvPr/>
          </p:nvSpPr>
          <p:spPr>
            <a:xfrm>
              <a:off x="1151714" y="2393048"/>
              <a:ext cx="16452" cy="14054"/>
            </a:xfrm>
            <a:custGeom>
              <a:avLst/>
              <a:gdLst/>
              <a:ahLst/>
              <a:cxnLst/>
              <a:rect l="l" t="t" r="r" b="b"/>
              <a:pathLst>
                <a:path w="638" h="545" extrusionOk="0">
                  <a:moveTo>
                    <a:pt x="363" y="0"/>
                  </a:moveTo>
                  <a:cubicBezTo>
                    <a:pt x="122" y="0"/>
                    <a:pt x="1" y="297"/>
                    <a:pt x="166" y="461"/>
                  </a:cubicBezTo>
                  <a:cubicBezTo>
                    <a:pt x="223" y="519"/>
                    <a:pt x="294" y="545"/>
                    <a:pt x="363" y="545"/>
                  </a:cubicBezTo>
                  <a:cubicBezTo>
                    <a:pt x="504" y="545"/>
                    <a:pt x="638" y="437"/>
                    <a:pt x="638" y="275"/>
                  </a:cubicBezTo>
                  <a:cubicBezTo>
                    <a:pt x="638" y="121"/>
                    <a:pt x="517" y="0"/>
                    <a:pt x="363"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8" name="Google Shape;2288;p71"/>
            <p:cNvSpPr/>
            <p:nvPr/>
          </p:nvSpPr>
          <p:spPr>
            <a:xfrm>
              <a:off x="998562" y="2314732"/>
              <a:ext cx="224815" cy="184767"/>
            </a:xfrm>
            <a:custGeom>
              <a:avLst/>
              <a:gdLst/>
              <a:ahLst/>
              <a:cxnLst/>
              <a:rect l="l" t="t" r="r" b="b"/>
              <a:pathLst>
                <a:path w="8718" h="7165" extrusionOk="0">
                  <a:moveTo>
                    <a:pt x="3110" y="0"/>
                  </a:moveTo>
                  <a:cubicBezTo>
                    <a:pt x="2097" y="0"/>
                    <a:pt x="1080" y="301"/>
                    <a:pt x="199" y="908"/>
                  </a:cubicBezTo>
                  <a:cubicBezTo>
                    <a:pt x="0" y="1034"/>
                    <a:pt x="135" y="1301"/>
                    <a:pt x="318" y="1301"/>
                  </a:cubicBezTo>
                  <a:cubicBezTo>
                    <a:pt x="357" y="1301"/>
                    <a:pt x="399" y="1288"/>
                    <a:pt x="440" y="1259"/>
                  </a:cubicBezTo>
                  <a:cubicBezTo>
                    <a:pt x="1242" y="704"/>
                    <a:pt x="2171" y="428"/>
                    <a:pt x="3100" y="428"/>
                  </a:cubicBezTo>
                  <a:cubicBezTo>
                    <a:pt x="4117" y="428"/>
                    <a:pt x="5135" y="758"/>
                    <a:pt x="5984" y="1413"/>
                  </a:cubicBezTo>
                  <a:cubicBezTo>
                    <a:pt x="7597" y="2653"/>
                    <a:pt x="8223" y="4805"/>
                    <a:pt x="7532" y="6726"/>
                  </a:cubicBezTo>
                  <a:lnTo>
                    <a:pt x="5589" y="6726"/>
                  </a:lnTo>
                  <a:cubicBezTo>
                    <a:pt x="5303" y="6726"/>
                    <a:pt x="5303" y="7165"/>
                    <a:pt x="5589" y="7165"/>
                  </a:cubicBezTo>
                  <a:lnTo>
                    <a:pt x="7685" y="7165"/>
                  </a:lnTo>
                  <a:cubicBezTo>
                    <a:pt x="7773" y="7154"/>
                    <a:pt x="7850" y="7110"/>
                    <a:pt x="7883" y="7022"/>
                  </a:cubicBezTo>
                  <a:cubicBezTo>
                    <a:pt x="8717" y="4925"/>
                    <a:pt x="8069" y="2521"/>
                    <a:pt x="6302" y="1116"/>
                  </a:cubicBezTo>
                  <a:cubicBezTo>
                    <a:pt x="5370" y="375"/>
                    <a:pt x="4242" y="0"/>
                    <a:pt x="311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9" name="Google Shape;2289;p71"/>
            <p:cNvSpPr/>
            <p:nvPr/>
          </p:nvSpPr>
          <p:spPr>
            <a:xfrm>
              <a:off x="1069065" y="2358802"/>
              <a:ext cx="50698" cy="43323"/>
            </a:xfrm>
            <a:custGeom>
              <a:avLst/>
              <a:gdLst/>
              <a:ahLst/>
              <a:cxnLst/>
              <a:rect l="l" t="t" r="r" b="b"/>
              <a:pathLst>
                <a:path w="1966" h="1680" extrusionOk="0">
                  <a:moveTo>
                    <a:pt x="1138" y="430"/>
                  </a:moveTo>
                  <a:cubicBezTo>
                    <a:pt x="1239" y="430"/>
                    <a:pt x="1342" y="467"/>
                    <a:pt x="1428" y="549"/>
                  </a:cubicBezTo>
                  <a:cubicBezTo>
                    <a:pt x="1680" y="812"/>
                    <a:pt x="1493" y="1251"/>
                    <a:pt x="1131" y="1251"/>
                  </a:cubicBezTo>
                  <a:cubicBezTo>
                    <a:pt x="901" y="1251"/>
                    <a:pt x="725" y="1065"/>
                    <a:pt x="725" y="845"/>
                  </a:cubicBezTo>
                  <a:cubicBezTo>
                    <a:pt x="725" y="593"/>
                    <a:pt x="926" y="430"/>
                    <a:pt x="1138" y="430"/>
                  </a:cubicBezTo>
                  <a:close/>
                  <a:moveTo>
                    <a:pt x="1124" y="1"/>
                  </a:moveTo>
                  <a:cubicBezTo>
                    <a:pt x="918" y="1"/>
                    <a:pt x="709" y="78"/>
                    <a:pt x="538" y="252"/>
                  </a:cubicBezTo>
                  <a:cubicBezTo>
                    <a:pt x="0" y="779"/>
                    <a:pt x="374" y="1679"/>
                    <a:pt x="1131" y="1679"/>
                  </a:cubicBezTo>
                  <a:cubicBezTo>
                    <a:pt x="1592" y="1679"/>
                    <a:pt x="1965" y="1306"/>
                    <a:pt x="1965" y="845"/>
                  </a:cubicBezTo>
                  <a:cubicBezTo>
                    <a:pt x="1965" y="340"/>
                    <a:pt x="1553" y="1"/>
                    <a:pt x="1124"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0" name="Google Shape;2290;p71"/>
            <p:cNvSpPr/>
            <p:nvPr/>
          </p:nvSpPr>
          <p:spPr>
            <a:xfrm>
              <a:off x="988376" y="2404807"/>
              <a:ext cx="50698" cy="43452"/>
            </a:xfrm>
            <a:custGeom>
              <a:avLst/>
              <a:gdLst/>
              <a:ahLst/>
              <a:cxnLst/>
              <a:rect l="l" t="t" r="r" b="b"/>
              <a:pathLst>
                <a:path w="1966" h="1685" extrusionOk="0">
                  <a:moveTo>
                    <a:pt x="835" y="433"/>
                  </a:moveTo>
                  <a:cubicBezTo>
                    <a:pt x="1208" y="433"/>
                    <a:pt x="1384" y="883"/>
                    <a:pt x="1132" y="1136"/>
                  </a:cubicBezTo>
                  <a:cubicBezTo>
                    <a:pt x="1046" y="1221"/>
                    <a:pt x="942" y="1260"/>
                    <a:pt x="840" y="1260"/>
                  </a:cubicBezTo>
                  <a:cubicBezTo>
                    <a:pt x="629" y="1260"/>
                    <a:pt x="429" y="1095"/>
                    <a:pt x="429" y="850"/>
                  </a:cubicBezTo>
                  <a:cubicBezTo>
                    <a:pt x="429" y="620"/>
                    <a:pt x="616" y="433"/>
                    <a:pt x="835" y="433"/>
                  </a:cubicBezTo>
                  <a:close/>
                  <a:moveTo>
                    <a:pt x="845" y="1"/>
                  </a:moveTo>
                  <a:cubicBezTo>
                    <a:pt x="414" y="1"/>
                    <a:pt x="1" y="337"/>
                    <a:pt x="1" y="850"/>
                  </a:cubicBezTo>
                  <a:cubicBezTo>
                    <a:pt x="1" y="1312"/>
                    <a:pt x="374" y="1685"/>
                    <a:pt x="835" y="1685"/>
                  </a:cubicBezTo>
                  <a:cubicBezTo>
                    <a:pt x="1582" y="1685"/>
                    <a:pt x="1966" y="785"/>
                    <a:pt x="1428" y="247"/>
                  </a:cubicBezTo>
                  <a:cubicBezTo>
                    <a:pt x="1258" y="77"/>
                    <a:pt x="1049" y="1"/>
                    <a:pt x="845"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1" name="Google Shape;2291;p71"/>
            <p:cNvSpPr/>
            <p:nvPr/>
          </p:nvSpPr>
          <p:spPr>
            <a:xfrm>
              <a:off x="892137" y="2353000"/>
              <a:ext cx="384156" cy="280387"/>
            </a:xfrm>
            <a:custGeom>
              <a:avLst/>
              <a:gdLst/>
              <a:ahLst/>
              <a:cxnLst/>
              <a:rect l="l" t="t" r="r" b="b"/>
              <a:pathLst>
                <a:path w="14897" h="10873" extrusionOk="0">
                  <a:moveTo>
                    <a:pt x="1482" y="8512"/>
                  </a:moveTo>
                  <a:cubicBezTo>
                    <a:pt x="1840" y="8512"/>
                    <a:pt x="2184" y="8644"/>
                    <a:pt x="2438" y="8897"/>
                  </a:cubicBezTo>
                  <a:lnTo>
                    <a:pt x="2449" y="8897"/>
                  </a:lnTo>
                  <a:cubicBezTo>
                    <a:pt x="2262" y="9391"/>
                    <a:pt x="2251" y="9929"/>
                    <a:pt x="2427" y="10434"/>
                  </a:cubicBezTo>
                  <a:lnTo>
                    <a:pt x="1603" y="10434"/>
                  </a:lnTo>
                  <a:cubicBezTo>
                    <a:pt x="1735" y="10148"/>
                    <a:pt x="1801" y="9841"/>
                    <a:pt x="1790" y="9534"/>
                  </a:cubicBezTo>
                  <a:cubicBezTo>
                    <a:pt x="1779" y="9160"/>
                    <a:pt x="1658" y="8809"/>
                    <a:pt x="1439" y="8513"/>
                  </a:cubicBezTo>
                  <a:cubicBezTo>
                    <a:pt x="1453" y="8512"/>
                    <a:pt x="1467" y="8512"/>
                    <a:pt x="1482" y="8512"/>
                  </a:cubicBezTo>
                  <a:close/>
                  <a:moveTo>
                    <a:pt x="4573" y="7845"/>
                  </a:moveTo>
                  <a:cubicBezTo>
                    <a:pt x="4633" y="7845"/>
                    <a:pt x="4693" y="7848"/>
                    <a:pt x="4754" y="7854"/>
                  </a:cubicBezTo>
                  <a:cubicBezTo>
                    <a:pt x="4150" y="8579"/>
                    <a:pt x="4062" y="9599"/>
                    <a:pt x="4523" y="10434"/>
                  </a:cubicBezTo>
                  <a:lnTo>
                    <a:pt x="2877" y="10434"/>
                  </a:lnTo>
                  <a:cubicBezTo>
                    <a:pt x="2580" y="9731"/>
                    <a:pt x="2734" y="8919"/>
                    <a:pt x="3283" y="8381"/>
                  </a:cubicBezTo>
                  <a:cubicBezTo>
                    <a:pt x="3625" y="8039"/>
                    <a:pt x="4088" y="7845"/>
                    <a:pt x="4573" y="7845"/>
                  </a:cubicBezTo>
                  <a:close/>
                  <a:moveTo>
                    <a:pt x="7751" y="5681"/>
                  </a:moveTo>
                  <a:lnTo>
                    <a:pt x="7926" y="10434"/>
                  </a:lnTo>
                  <a:lnTo>
                    <a:pt x="6554" y="10434"/>
                  </a:lnTo>
                  <a:lnTo>
                    <a:pt x="6730" y="5681"/>
                  </a:lnTo>
                  <a:close/>
                  <a:moveTo>
                    <a:pt x="10321" y="7836"/>
                  </a:moveTo>
                  <a:cubicBezTo>
                    <a:pt x="11629" y="7836"/>
                    <a:pt x="12558" y="9190"/>
                    <a:pt x="12021" y="10434"/>
                  </a:cubicBezTo>
                  <a:lnTo>
                    <a:pt x="10374" y="10434"/>
                  </a:lnTo>
                  <a:cubicBezTo>
                    <a:pt x="10846" y="9599"/>
                    <a:pt x="10747" y="8579"/>
                    <a:pt x="10144" y="7843"/>
                  </a:cubicBezTo>
                  <a:lnTo>
                    <a:pt x="10155" y="7843"/>
                  </a:lnTo>
                  <a:cubicBezTo>
                    <a:pt x="10211" y="7838"/>
                    <a:pt x="10266" y="7836"/>
                    <a:pt x="10321" y="7836"/>
                  </a:cubicBezTo>
                  <a:close/>
                  <a:moveTo>
                    <a:pt x="13437" y="8512"/>
                  </a:moveTo>
                  <a:cubicBezTo>
                    <a:pt x="13451" y="8512"/>
                    <a:pt x="13466" y="8512"/>
                    <a:pt x="13481" y="8513"/>
                  </a:cubicBezTo>
                  <a:cubicBezTo>
                    <a:pt x="13064" y="9062"/>
                    <a:pt x="12998" y="9808"/>
                    <a:pt x="13305" y="10434"/>
                  </a:cubicBezTo>
                  <a:lnTo>
                    <a:pt x="12482" y="10434"/>
                  </a:lnTo>
                  <a:cubicBezTo>
                    <a:pt x="12658" y="9929"/>
                    <a:pt x="12658" y="9391"/>
                    <a:pt x="12471" y="8897"/>
                  </a:cubicBezTo>
                  <a:cubicBezTo>
                    <a:pt x="12735" y="8644"/>
                    <a:pt x="13070" y="8512"/>
                    <a:pt x="13437" y="8512"/>
                  </a:cubicBezTo>
                  <a:close/>
                  <a:moveTo>
                    <a:pt x="3712" y="0"/>
                  </a:moveTo>
                  <a:cubicBezTo>
                    <a:pt x="3659" y="0"/>
                    <a:pt x="3605" y="21"/>
                    <a:pt x="3557" y="71"/>
                  </a:cubicBezTo>
                  <a:cubicBezTo>
                    <a:pt x="2152" y="1520"/>
                    <a:pt x="1724" y="3661"/>
                    <a:pt x="2471" y="5538"/>
                  </a:cubicBezTo>
                  <a:cubicBezTo>
                    <a:pt x="2504" y="5626"/>
                    <a:pt x="2580" y="5670"/>
                    <a:pt x="2668" y="5681"/>
                  </a:cubicBezTo>
                  <a:lnTo>
                    <a:pt x="3579" y="5681"/>
                  </a:lnTo>
                  <a:cubicBezTo>
                    <a:pt x="3634" y="5670"/>
                    <a:pt x="3689" y="5648"/>
                    <a:pt x="3722" y="5615"/>
                  </a:cubicBezTo>
                  <a:lnTo>
                    <a:pt x="4315" y="5044"/>
                  </a:lnTo>
                  <a:lnTo>
                    <a:pt x="4864" y="5604"/>
                  </a:lnTo>
                  <a:cubicBezTo>
                    <a:pt x="4897" y="5648"/>
                    <a:pt x="4962" y="5670"/>
                    <a:pt x="5017" y="5670"/>
                  </a:cubicBezTo>
                  <a:lnTo>
                    <a:pt x="6302" y="5670"/>
                  </a:lnTo>
                  <a:lnTo>
                    <a:pt x="6115" y="10434"/>
                  </a:lnTo>
                  <a:lnTo>
                    <a:pt x="5039" y="10434"/>
                  </a:lnTo>
                  <a:cubicBezTo>
                    <a:pt x="4479" y="9698"/>
                    <a:pt x="4545" y="8655"/>
                    <a:pt x="5204" y="7997"/>
                  </a:cubicBezTo>
                  <a:cubicBezTo>
                    <a:pt x="5237" y="7953"/>
                    <a:pt x="5281" y="7920"/>
                    <a:pt x="5325" y="7876"/>
                  </a:cubicBezTo>
                  <a:cubicBezTo>
                    <a:pt x="5456" y="7766"/>
                    <a:pt x="5412" y="7558"/>
                    <a:pt x="5248" y="7503"/>
                  </a:cubicBezTo>
                  <a:cubicBezTo>
                    <a:pt x="5032" y="7438"/>
                    <a:pt x="4811" y="7406"/>
                    <a:pt x="4590" y="7406"/>
                  </a:cubicBezTo>
                  <a:cubicBezTo>
                    <a:pt x="3990" y="7406"/>
                    <a:pt x="3398" y="7640"/>
                    <a:pt x="2965" y="8074"/>
                  </a:cubicBezTo>
                  <a:cubicBezTo>
                    <a:pt x="2833" y="8205"/>
                    <a:pt x="2723" y="8337"/>
                    <a:pt x="2635" y="8491"/>
                  </a:cubicBezTo>
                  <a:cubicBezTo>
                    <a:pt x="2298" y="8215"/>
                    <a:pt x="1885" y="8067"/>
                    <a:pt x="1468" y="8067"/>
                  </a:cubicBezTo>
                  <a:cubicBezTo>
                    <a:pt x="1289" y="8067"/>
                    <a:pt x="1109" y="8094"/>
                    <a:pt x="934" y="8150"/>
                  </a:cubicBezTo>
                  <a:cubicBezTo>
                    <a:pt x="769" y="8194"/>
                    <a:pt x="725" y="8414"/>
                    <a:pt x="857" y="8524"/>
                  </a:cubicBezTo>
                  <a:cubicBezTo>
                    <a:pt x="890" y="8557"/>
                    <a:pt x="923" y="8579"/>
                    <a:pt x="945" y="8612"/>
                  </a:cubicBezTo>
                  <a:cubicBezTo>
                    <a:pt x="1439" y="9106"/>
                    <a:pt x="1494" y="9874"/>
                    <a:pt x="1087" y="10434"/>
                  </a:cubicBezTo>
                  <a:lnTo>
                    <a:pt x="286" y="10434"/>
                  </a:lnTo>
                  <a:cubicBezTo>
                    <a:pt x="1" y="10434"/>
                    <a:pt x="1" y="10862"/>
                    <a:pt x="286" y="10862"/>
                  </a:cubicBezTo>
                  <a:lnTo>
                    <a:pt x="6269" y="10862"/>
                  </a:lnTo>
                  <a:cubicBezTo>
                    <a:pt x="6291" y="10873"/>
                    <a:pt x="6302" y="10873"/>
                    <a:pt x="6324" y="10873"/>
                  </a:cubicBezTo>
                  <a:lnTo>
                    <a:pt x="8146" y="10873"/>
                  </a:lnTo>
                  <a:cubicBezTo>
                    <a:pt x="8168" y="10873"/>
                    <a:pt x="8190" y="10873"/>
                    <a:pt x="8212" y="10862"/>
                  </a:cubicBezTo>
                  <a:lnTo>
                    <a:pt x="14611" y="10862"/>
                  </a:lnTo>
                  <a:cubicBezTo>
                    <a:pt x="14897" y="10862"/>
                    <a:pt x="14897" y="10434"/>
                    <a:pt x="14611" y="10434"/>
                  </a:cubicBezTo>
                  <a:lnTo>
                    <a:pt x="13821" y="10434"/>
                  </a:lnTo>
                  <a:cubicBezTo>
                    <a:pt x="13404" y="9874"/>
                    <a:pt x="13470" y="9095"/>
                    <a:pt x="13953" y="8612"/>
                  </a:cubicBezTo>
                  <a:cubicBezTo>
                    <a:pt x="13986" y="8579"/>
                    <a:pt x="14019" y="8557"/>
                    <a:pt x="14052" y="8524"/>
                  </a:cubicBezTo>
                  <a:cubicBezTo>
                    <a:pt x="14183" y="8414"/>
                    <a:pt x="14139" y="8194"/>
                    <a:pt x="13975" y="8150"/>
                  </a:cubicBezTo>
                  <a:cubicBezTo>
                    <a:pt x="13796" y="8094"/>
                    <a:pt x="13614" y="8067"/>
                    <a:pt x="13433" y="8067"/>
                  </a:cubicBezTo>
                  <a:cubicBezTo>
                    <a:pt x="13014" y="8067"/>
                    <a:pt x="12603" y="8215"/>
                    <a:pt x="12273" y="8491"/>
                  </a:cubicBezTo>
                  <a:cubicBezTo>
                    <a:pt x="11847" y="7800"/>
                    <a:pt x="11103" y="7401"/>
                    <a:pt x="10324" y="7401"/>
                  </a:cubicBezTo>
                  <a:cubicBezTo>
                    <a:pt x="10100" y="7401"/>
                    <a:pt x="9873" y="7434"/>
                    <a:pt x="9650" y="7503"/>
                  </a:cubicBezTo>
                  <a:cubicBezTo>
                    <a:pt x="9485" y="7547"/>
                    <a:pt x="9441" y="7766"/>
                    <a:pt x="9584" y="7876"/>
                  </a:cubicBezTo>
                  <a:cubicBezTo>
                    <a:pt x="9628" y="7909"/>
                    <a:pt x="9672" y="7953"/>
                    <a:pt x="9705" y="7997"/>
                  </a:cubicBezTo>
                  <a:cubicBezTo>
                    <a:pt x="10363" y="8644"/>
                    <a:pt x="10429" y="9687"/>
                    <a:pt x="9869" y="10434"/>
                  </a:cubicBezTo>
                  <a:lnTo>
                    <a:pt x="8354" y="10434"/>
                  </a:lnTo>
                  <a:lnTo>
                    <a:pt x="8179" y="5670"/>
                  </a:lnTo>
                  <a:lnTo>
                    <a:pt x="8826" y="5670"/>
                  </a:lnTo>
                  <a:cubicBezTo>
                    <a:pt x="9112" y="5670"/>
                    <a:pt x="9112" y="5242"/>
                    <a:pt x="8826" y="5242"/>
                  </a:cubicBezTo>
                  <a:lnTo>
                    <a:pt x="5105" y="5242"/>
                  </a:lnTo>
                  <a:lnTo>
                    <a:pt x="4468" y="4583"/>
                  </a:lnTo>
                  <a:cubicBezTo>
                    <a:pt x="4430" y="4539"/>
                    <a:pt x="4375" y="4517"/>
                    <a:pt x="4320" y="4517"/>
                  </a:cubicBezTo>
                  <a:cubicBezTo>
                    <a:pt x="4265" y="4517"/>
                    <a:pt x="4210" y="4539"/>
                    <a:pt x="4172" y="4583"/>
                  </a:cubicBezTo>
                  <a:lnTo>
                    <a:pt x="3491" y="5242"/>
                  </a:lnTo>
                  <a:lnTo>
                    <a:pt x="2822" y="5242"/>
                  </a:lnTo>
                  <a:cubicBezTo>
                    <a:pt x="2207" y="3551"/>
                    <a:pt x="2613" y="1663"/>
                    <a:pt x="3865" y="368"/>
                  </a:cubicBezTo>
                  <a:cubicBezTo>
                    <a:pt x="4023" y="209"/>
                    <a:pt x="3878" y="0"/>
                    <a:pt x="371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292" name="Google Shape;2292;p71"/>
          <p:cNvGrpSpPr/>
          <p:nvPr/>
        </p:nvGrpSpPr>
        <p:grpSpPr>
          <a:xfrm>
            <a:off x="1556242" y="2883217"/>
            <a:ext cx="409067" cy="380391"/>
            <a:chOff x="1556242" y="2883217"/>
            <a:chExt cx="409067" cy="380391"/>
          </a:xfrm>
        </p:grpSpPr>
        <p:sp>
          <p:nvSpPr>
            <p:cNvPr id="2293" name="Google Shape;2293;p71"/>
            <p:cNvSpPr/>
            <p:nvPr/>
          </p:nvSpPr>
          <p:spPr>
            <a:xfrm>
              <a:off x="1556242" y="2883217"/>
              <a:ext cx="409067" cy="380391"/>
            </a:xfrm>
            <a:custGeom>
              <a:avLst/>
              <a:gdLst/>
              <a:ahLst/>
              <a:cxnLst/>
              <a:rect l="l" t="t" r="r" b="b"/>
              <a:pathLst>
                <a:path w="15863" h="14751" extrusionOk="0">
                  <a:moveTo>
                    <a:pt x="7927" y="0"/>
                  </a:moveTo>
                  <a:cubicBezTo>
                    <a:pt x="6206" y="0"/>
                    <a:pt x="4480" y="598"/>
                    <a:pt x="3085" y="1805"/>
                  </a:cubicBezTo>
                  <a:cubicBezTo>
                    <a:pt x="2936" y="1954"/>
                    <a:pt x="3068" y="2181"/>
                    <a:pt x="3239" y="2181"/>
                  </a:cubicBezTo>
                  <a:cubicBezTo>
                    <a:pt x="3282" y="2181"/>
                    <a:pt x="3327" y="2167"/>
                    <a:pt x="3370" y="2134"/>
                  </a:cubicBezTo>
                  <a:cubicBezTo>
                    <a:pt x="4685" y="993"/>
                    <a:pt x="6310" y="431"/>
                    <a:pt x="7927" y="431"/>
                  </a:cubicBezTo>
                  <a:cubicBezTo>
                    <a:pt x="9793" y="431"/>
                    <a:pt x="11650" y="1180"/>
                    <a:pt x="13009" y="2650"/>
                  </a:cubicBezTo>
                  <a:cubicBezTo>
                    <a:pt x="15555" y="5406"/>
                    <a:pt x="15467" y="9676"/>
                    <a:pt x="12800" y="12310"/>
                  </a:cubicBezTo>
                  <a:cubicBezTo>
                    <a:pt x="11447" y="13647"/>
                    <a:pt x="9680" y="14317"/>
                    <a:pt x="7915" y="14317"/>
                  </a:cubicBezTo>
                  <a:cubicBezTo>
                    <a:pt x="6201" y="14317"/>
                    <a:pt x="4487" y="13685"/>
                    <a:pt x="3151" y="12420"/>
                  </a:cubicBezTo>
                  <a:cubicBezTo>
                    <a:pt x="429" y="9840"/>
                    <a:pt x="242" y="5570"/>
                    <a:pt x="2723" y="2771"/>
                  </a:cubicBezTo>
                  <a:cubicBezTo>
                    <a:pt x="2893" y="2609"/>
                    <a:pt x="2740" y="2393"/>
                    <a:pt x="2573" y="2393"/>
                  </a:cubicBezTo>
                  <a:cubicBezTo>
                    <a:pt x="2514" y="2393"/>
                    <a:pt x="2453" y="2420"/>
                    <a:pt x="2404" y="2486"/>
                  </a:cubicBezTo>
                  <a:cubicBezTo>
                    <a:pt x="450" y="4681"/>
                    <a:pt x="0" y="7842"/>
                    <a:pt x="1241" y="10499"/>
                  </a:cubicBezTo>
                  <a:cubicBezTo>
                    <a:pt x="2461" y="13099"/>
                    <a:pt x="5068" y="14750"/>
                    <a:pt x="7924" y="14750"/>
                  </a:cubicBezTo>
                  <a:cubicBezTo>
                    <a:pt x="7998" y="14750"/>
                    <a:pt x="8072" y="14749"/>
                    <a:pt x="8146" y="14747"/>
                  </a:cubicBezTo>
                  <a:cubicBezTo>
                    <a:pt x="11087" y="14659"/>
                    <a:pt x="13700" y="12826"/>
                    <a:pt x="14787" y="10093"/>
                  </a:cubicBezTo>
                  <a:cubicBezTo>
                    <a:pt x="15863" y="7359"/>
                    <a:pt x="15226" y="4242"/>
                    <a:pt x="13140" y="2156"/>
                  </a:cubicBezTo>
                  <a:cubicBezTo>
                    <a:pt x="11708" y="724"/>
                    <a:pt x="9821" y="0"/>
                    <a:pt x="7927"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4" name="Google Shape;2294;p71"/>
            <p:cNvSpPr/>
            <p:nvPr/>
          </p:nvSpPr>
          <p:spPr>
            <a:xfrm>
              <a:off x="1753259" y="2917024"/>
              <a:ext cx="163931" cy="162074"/>
            </a:xfrm>
            <a:custGeom>
              <a:avLst/>
              <a:gdLst/>
              <a:ahLst/>
              <a:cxnLst/>
              <a:rect l="l" t="t" r="r" b="b"/>
              <a:pathLst>
                <a:path w="6357" h="6285" extrusionOk="0">
                  <a:moveTo>
                    <a:pt x="286" y="0"/>
                  </a:moveTo>
                  <a:cubicBezTo>
                    <a:pt x="1" y="0"/>
                    <a:pt x="1" y="428"/>
                    <a:pt x="286" y="428"/>
                  </a:cubicBezTo>
                  <a:cubicBezTo>
                    <a:pt x="3404" y="428"/>
                    <a:pt x="5917" y="2953"/>
                    <a:pt x="5928" y="6070"/>
                  </a:cubicBezTo>
                  <a:cubicBezTo>
                    <a:pt x="5928" y="6213"/>
                    <a:pt x="6035" y="6284"/>
                    <a:pt x="6142" y="6284"/>
                  </a:cubicBezTo>
                  <a:cubicBezTo>
                    <a:pt x="6249" y="6284"/>
                    <a:pt x="6356" y="6213"/>
                    <a:pt x="6356" y="6070"/>
                  </a:cubicBezTo>
                  <a:cubicBezTo>
                    <a:pt x="6356" y="2711"/>
                    <a:pt x="3634" y="0"/>
                    <a:pt x="286"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5" name="Google Shape;2295;p71"/>
            <p:cNvSpPr/>
            <p:nvPr/>
          </p:nvSpPr>
          <p:spPr>
            <a:xfrm>
              <a:off x="1643430" y="3067830"/>
              <a:ext cx="124579" cy="122929"/>
            </a:xfrm>
            <a:custGeom>
              <a:avLst/>
              <a:gdLst/>
              <a:ahLst/>
              <a:cxnLst/>
              <a:rect l="l" t="t" r="r" b="b"/>
              <a:pathLst>
                <a:path w="4831" h="4767" extrusionOk="0">
                  <a:moveTo>
                    <a:pt x="214" y="0"/>
                  </a:moveTo>
                  <a:cubicBezTo>
                    <a:pt x="107" y="0"/>
                    <a:pt x="0" y="74"/>
                    <a:pt x="0" y="222"/>
                  </a:cubicBezTo>
                  <a:cubicBezTo>
                    <a:pt x="0" y="2725"/>
                    <a:pt x="2031" y="4767"/>
                    <a:pt x="4545" y="4767"/>
                  </a:cubicBezTo>
                  <a:cubicBezTo>
                    <a:pt x="4830" y="4767"/>
                    <a:pt x="4830" y="4328"/>
                    <a:pt x="4545" y="4328"/>
                  </a:cubicBezTo>
                  <a:cubicBezTo>
                    <a:pt x="2273" y="4328"/>
                    <a:pt x="440" y="2495"/>
                    <a:pt x="429" y="222"/>
                  </a:cubicBezTo>
                  <a:cubicBezTo>
                    <a:pt x="429" y="74"/>
                    <a:pt x="322" y="0"/>
                    <a:pt x="214"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6" name="Google Shape;2296;p71"/>
            <p:cNvSpPr/>
            <p:nvPr/>
          </p:nvSpPr>
          <p:spPr>
            <a:xfrm>
              <a:off x="1753259" y="2956350"/>
              <a:ext cx="124579" cy="122749"/>
            </a:xfrm>
            <a:custGeom>
              <a:avLst/>
              <a:gdLst/>
              <a:ahLst/>
              <a:cxnLst/>
              <a:rect l="l" t="t" r="r" b="b"/>
              <a:pathLst>
                <a:path w="4831" h="4760" extrusionOk="0">
                  <a:moveTo>
                    <a:pt x="286" y="1"/>
                  </a:moveTo>
                  <a:cubicBezTo>
                    <a:pt x="1" y="1"/>
                    <a:pt x="1" y="429"/>
                    <a:pt x="286" y="429"/>
                  </a:cubicBezTo>
                  <a:cubicBezTo>
                    <a:pt x="2558" y="429"/>
                    <a:pt x="4403" y="2273"/>
                    <a:pt x="4403" y="4545"/>
                  </a:cubicBezTo>
                  <a:cubicBezTo>
                    <a:pt x="4403" y="4688"/>
                    <a:pt x="4510" y="4759"/>
                    <a:pt x="4617" y="4759"/>
                  </a:cubicBezTo>
                  <a:cubicBezTo>
                    <a:pt x="4724" y="4759"/>
                    <a:pt x="4831" y="4688"/>
                    <a:pt x="4831" y="4545"/>
                  </a:cubicBezTo>
                  <a:cubicBezTo>
                    <a:pt x="4831" y="2032"/>
                    <a:pt x="2800" y="1"/>
                    <a:pt x="286"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7" name="Google Shape;2297;p71"/>
            <p:cNvSpPr/>
            <p:nvPr/>
          </p:nvSpPr>
          <p:spPr>
            <a:xfrm>
              <a:off x="1604078" y="3067881"/>
              <a:ext cx="163931" cy="161946"/>
            </a:xfrm>
            <a:custGeom>
              <a:avLst/>
              <a:gdLst/>
              <a:ahLst/>
              <a:cxnLst/>
              <a:rect l="l" t="t" r="r" b="b"/>
              <a:pathLst>
                <a:path w="6357" h="6280" extrusionOk="0">
                  <a:moveTo>
                    <a:pt x="238" y="0"/>
                  </a:moveTo>
                  <a:cubicBezTo>
                    <a:pt x="232" y="0"/>
                    <a:pt x="226" y="0"/>
                    <a:pt x="220" y="1"/>
                  </a:cubicBezTo>
                  <a:cubicBezTo>
                    <a:pt x="99" y="1"/>
                    <a:pt x="1" y="89"/>
                    <a:pt x="1" y="209"/>
                  </a:cubicBezTo>
                  <a:cubicBezTo>
                    <a:pt x="1" y="3557"/>
                    <a:pt x="2723" y="6280"/>
                    <a:pt x="6071" y="6280"/>
                  </a:cubicBezTo>
                  <a:cubicBezTo>
                    <a:pt x="6356" y="6280"/>
                    <a:pt x="6356" y="5852"/>
                    <a:pt x="6071" y="5852"/>
                  </a:cubicBezTo>
                  <a:cubicBezTo>
                    <a:pt x="2964" y="5841"/>
                    <a:pt x="440" y="3327"/>
                    <a:pt x="440" y="209"/>
                  </a:cubicBezTo>
                  <a:cubicBezTo>
                    <a:pt x="440" y="95"/>
                    <a:pt x="351" y="0"/>
                    <a:pt x="238"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8" name="Google Shape;2298;p71"/>
            <p:cNvSpPr/>
            <p:nvPr/>
          </p:nvSpPr>
          <p:spPr>
            <a:xfrm>
              <a:off x="1685618" y="2998513"/>
              <a:ext cx="157974" cy="149877"/>
            </a:xfrm>
            <a:custGeom>
              <a:avLst/>
              <a:gdLst/>
              <a:ahLst/>
              <a:cxnLst/>
              <a:rect l="l" t="t" r="r" b="b"/>
              <a:pathLst>
                <a:path w="6126" h="5812" extrusionOk="0">
                  <a:moveTo>
                    <a:pt x="2905" y="0"/>
                  </a:moveTo>
                  <a:cubicBezTo>
                    <a:pt x="2168" y="0"/>
                    <a:pt x="1436" y="280"/>
                    <a:pt x="878" y="825"/>
                  </a:cubicBezTo>
                  <a:cubicBezTo>
                    <a:pt x="719" y="984"/>
                    <a:pt x="861" y="1202"/>
                    <a:pt x="1030" y="1202"/>
                  </a:cubicBezTo>
                  <a:cubicBezTo>
                    <a:pt x="1082" y="1202"/>
                    <a:pt x="1137" y="1181"/>
                    <a:pt x="1186" y="1132"/>
                  </a:cubicBezTo>
                  <a:cubicBezTo>
                    <a:pt x="1658" y="671"/>
                    <a:pt x="2276" y="437"/>
                    <a:pt x="2898" y="437"/>
                  </a:cubicBezTo>
                  <a:cubicBezTo>
                    <a:pt x="3474" y="437"/>
                    <a:pt x="4053" y="638"/>
                    <a:pt x="4523" y="1044"/>
                  </a:cubicBezTo>
                  <a:cubicBezTo>
                    <a:pt x="5489" y="1879"/>
                    <a:pt x="5653" y="3317"/>
                    <a:pt x="4896" y="4359"/>
                  </a:cubicBezTo>
                  <a:cubicBezTo>
                    <a:pt x="4418" y="5020"/>
                    <a:pt x="3661" y="5379"/>
                    <a:pt x="2890" y="5379"/>
                  </a:cubicBezTo>
                  <a:cubicBezTo>
                    <a:pt x="2457" y="5379"/>
                    <a:pt x="2020" y="5266"/>
                    <a:pt x="1625" y="5029"/>
                  </a:cubicBezTo>
                  <a:cubicBezTo>
                    <a:pt x="527" y="4359"/>
                    <a:pt x="121" y="2976"/>
                    <a:pt x="681" y="1824"/>
                  </a:cubicBezTo>
                  <a:cubicBezTo>
                    <a:pt x="736" y="1714"/>
                    <a:pt x="692" y="1593"/>
                    <a:pt x="582" y="1538"/>
                  </a:cubicBezTo>
                  <a:cubicBezTo>
                    <a:pt x="550" y="1522"/>
                    <a:pt x="517" y="1515"/>
                    <a:pt x="485" y="1515"/>
                  </a:cubicBezTo>
                  <a:cubicBezTo>
                    <a:pt x="407" y="1515"/>
                    <a:pt x="335" y="1559"/>
                    <a:pt x="296" y="1637"/>
                  </a:cubicBezTo>
                  <a:cubicBezTo>
                    <a:pt x="99" y="2032"/>
                    <a:pt x="0" y="2471"/>
                    <a:pt x="0" y="2910"/>
                  </a:cubicBezTo>
                  <a:cubicBezTo>
                    <a:pt x="0" y="4294"/>
                    <a:pt x="977" y="5479"/>
                    <a:pt x="2338" y="5753"/>
                  </a:cubicBezTo>
                  <a:cubicBezTo>
                    <a:pt x="2530" y="5792"/>
                    <a:pt x="2722" y="5811"/>
                    <a:pt x="2911" y="5811"/>
                  </a:cubicBezTo>
                  <a:cubicBezTo>
                    <a:pt x="4058" y="5811"/>
                    <a:pt x="5126" y="5123"/>
                    <a:pt x="5587" y="4030"/>
                  </a:cubicBezTo>
                  <a:cubicBezTo>
                    <a:pt x="6125" y="2757"/>
                    <a:pt x="5686" y="1286"/>
                    <a:pt x="4545" y="506"/>
                  </a:cubicBezTo>
                  <a:cubicBezTo>
                    <a:pt x="4047" y="167"/>
                    <a:pt x="3475" y="0"/>
                    <a:pt x="2905"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9" name="Google Shape;2299;p71"/>
            <p:cNvSpPr/>
            <p:nvPr/>
          </p:nvSpPr>
          <p:spPr>
            <a:xfrm>
              <a:off x="1728064" y="3049108"/>
              <a:ext cx="56939" cy="48816"/>
            </a:xfrm>
            <a:custGeom>
              <a:avLst/>
              <a:gdLst/>
              <a:ahLst/>
              <a:cxnLst/>
              <a:rect l="l" t="t" r="r" b="b"/>
              <a:pathLst>
                <a:path w="2208" h="1893" extrusionOk="0">
                  <a:moveTo>
                    <a:pt x="1268" y="431"/>
                  </a:moveTo>
                  <a:cubicBezTo>
                    <a:pt x="1394" y="431"/>
                    <a:pt x="1522" y="479"/>
                    <a:pt x="1625" y="586"/>
                  </a:cubicBezTo>
                  <a:cubicBezTo>
                    <a:pt x="1944" y="904"/>
                    <a:pt x="1724" y="1453"/>
                    <a:pt x="1263" y="1453"/>
                  </a:cubicBezTo>
                  <a:cubicBezTo>
                    <a:pt x="978" y="1453"/>
                    <a:pt x="758" y="1223"/>
                    <a:pt x="758" y="948"/>
                  </a:cubicBezTo>
                  <a:cubicBezTo>
                    <a:pt x="758" y="637"/>
                    <a:pt x="1008" y="431"/>
                    <a:pt x="1268" y="431"/>
                  </a:cubicBezTo>
                  <a:close/>
                  <a:moveTo>
                    <a:pt x="1254" y="1"/>
                  </a:moveTo>
                  <a:cubicBezTo>
                    <a:pt x="1022" y="1"/>
                    <a:pt x="785" y="87"/>
                    <a:pt x="593" y="279"/>
                  </a:cubicBezTo>
                  <a:cubicBezTo>
                    <a:pt x="1" y="872"/>
                    <a:pt x="418" y="1892"/>
                    <a:pt x="1263" y="1892"/>
                  </a:cubicBezTo>
                  <a:cubicBezTo>
                    <a:pt x="1779" y="1892"/>
                    <a:pt x="2207" y="1464"/>
                    <a:pt x="2207" y="948"/>
                  </a:cubicBezTo>
                  <a:cubicBezTo>
                    <a:pt x="2207" y="377"/>
                    <a:pt x="1740" y="1"/>
                    <a:pt x="1254"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300" name="Google Shape;2300;p71"/>
          <p:cNvSpPr/>
          <p:nvPr/>
        </p:nvSpPr>
        <p:spPr>
          <a:xfrm>
            <a:off x="940540" y="2919552"/>
            <a:ext cx="380778" cy="306897"/>
          </a:xfrm>
          <a:custGeom>
            <a:avLst/>
            <a:gdLst/>
            <a:ahLst/>
            <a:cxnLst/>
            <a:rect l="l" t="t" r="r" b="b"/>
            <a:pathLst>
              <a:path w="14766" h="11901" extrusionOk="0">
                <a:moveTo>
                  <a:pt x="10835" y="7597"/>
                </a:moveTo>
                <a:lnTo>
                  <a:pt x="10835" y="9419"/>
                </a:lnTo>
                <a:lnTo>
                  <a:pt x="9375" y="10473"/>
                </a:lnTo>
                <a:cubicBezTo>
                  <a:pt x="8695" y="9266"/>
                  <a:pt x="9463" y="7751"/>
                  <a:pt x="10835" y="7597"/>
                </a:cubicBezTo>
                <a:close/>
                <a:moveTo>
                  <a:pt x="3492" y="7597"/>
                </a:moveTo>
                <a:lnTo>
                  <a:pt x="3492" y="9419"/>
                </a:lnTo>
                <a:lnTo>
                  <a:pt x="2032" y="10484"/>
                </a:lnTo>
                <a:cubicBezTo>
                  <a:pt x="1340" y="9277"/>
                  <a:pt x="2108" y="7762"/>
                  <a:pt x="3492" y="7597"/>
                </a:cubicBezTo>
                <a:close/>
                <a:moveTo>
                  <a:pt x="3492" y="9957"/>
                </a:moveTo>
                <a:lnTo>
                  <a:pt x="3492" y="11439"/>
                </a:lnTo>
                <a:cubicBezTo>
                  <a:pt x="3031" y="11384"/>
                  <a:pt x="2602" y="11165"/>
                  <a:pt x="2284" y="10824"/>
                </a:cubicBezTo>
                <a:lnTo>
                  <a:pt x="3492" y="9957"/>
                </a:lnTo>
                <a:close/>
                <a:moveTo>
                  <a:pt x="10835" y="9957"/>
                </a:moveTo>
                <a:lnTo>
                  <a:pt x="10835" y="11439"/>
                </a:lnTo>
                <a:cubicBezTo>
                  <a:pt x="10374" y="11384"/>
                  <a:pt x="9946" y="11165"/>
                  <a:pt x="9639" y="10824"/>
                </a:cubicBezTo>
                <a:lnTo>
                  <a:pt x="10835" y="9957"/>
                </a:lnTo>
                <a:close/>
                <a:moveTo>
                  <a:pt x="3920" y="9935"/>
                </a:moveTo>
                <a:lnTo>
                  <a:pt x="5149" y="10824"/>
                </a:lnTo>
                <a:cubicBezTo>
                  <a:pt x="4831" y="11176"/>
                  <a:pt x="4392" y="11395"/>
                  <a:pt x="3920" y="11450"/>
                </a:cubicBezTo>
                <a:lnTo>
                  <a:pt x="3920" y="9935"/>
                </a:lnTo>
                <a:close/>
                <a:moveTo>
                  <a:pt x="11274" y="9935"/>
                </a:moveTo>
                <a:lnTo>
                  <a:pt x="12493" y="10824"/>
                </a:lnTo>
                <a:cubicBezTo>
                  <a:pt x="12175" y="11176"/>
                  <a:pt x="11747" y="11395"/>
                  <a:pt x="11274" y="11450"/>
                </a:cubicBezTo>
                <a:lnTo>
                  <a:pt x="11274" y="9935"/>
                </a:lnTo>
                <a:close/>
                <a:moveTo>
                  <a:pt x="901" y="1"/>
                </a:moveTo>
                <a:cubicBezTo>
                  <a:pt x="396" y="1"/>
                  <a:pt x="1" y="418"/>
                  <a:pt x="12" y="923"/>
                </a:cubicBezTo>
                <a:cubicBezTo>
                  <a:pt x="12" y="1066"/>
                  <a:pt x="122" y="1137"/>
                  <a:pt x="231" y="1137"/>
                </a:cubicBezTo>
                <a:cubicBezTo>
                  <a:pt x="341" y="1137"/>
                  <a:pt x="451" y="1066"/>
                  <a:pt x="451" y="923"/>
                </a:cubicBezTo>
                <a:cubicBezTo>
                  <a:pt x="451" y="621"/>
                  <a:pt x="673" y="470"/>
                  <a:pt x="895" y="470"/>
                </a:cubicBezTo>
                <a:cubicBezTo>
                  <a:pt x="1118" y="470"/>
                  <a:pt x="1340" y="621"/>
                  <a:pt x="1340" y="923"/>
                </a:cubicBezTo>
                <a:lnTo>
                  <a:pt x="1340" y="9529"/>
                </a:lnTo>
                <a:cubicBezTo>
                  <a:pt x="1340" y="10835"/>
                  <a:pt x="2405" y="11900"/>
                  <a:pt x="3722" y="11900"/>
                </a:cubicBezTo>
                <a:cubicBezTo>
                  <a:pt x="5028" y="11900"/>
                  <a:pt x="6093" y="10835"/>
                  <a:pt x="6093" y="9529"/>
                </a:cubicBezTo>
                <a:lnTo>
                  <a:pt x="6093" y="9474"/>
                </a:lnTo>
                <a:cubicBezTo>
                  <a:pt x="6104" y="8756"/>
                  <a:pt x="6686" y="8190"/>
                  <a:pt x="7401" y="8190"/>
                </a:cubicBezTo>
                <a:cubicBezTo>
                  <a:pt x="7408" y="8190"/>
                  <a:pt x="7415" y="8190"/>
                  <a:pt x="7421" y="8190"/>
                </a:cubicBezTo>
                <a:cubicBezTo>
                  <a:pt x="8135" y="8212"/>
                  <a:pt x="8706" y="8805"/>
                  <a:pt x="8695" y="9529"/>
                </a:cubicBezTo>
                <a:cubicBezTo>
                  <a:pt x="8695" y="10835"/>
                  <a:pt x="9760" y="11900"/>
                  <a:pt x="11066" y="11900"/>
                </a:cubicBezTo>
                <a:cubicBezTo>
                  <a:pt x="12383" y="11900"/>
                  <a:pt x="13437" y="10835"/>
                  <a:pt x="13437" y="9529"/>
                </a:cubicBezTo>
                <a:lnTo>
                  <a:pt x="13437" y="923"/>
                </a:lnTo>
                <a:cubicBezTo>
                  <a:pt x="13437" y="621"/>
                  <a:pt x="13662" y="470"/>
                  <a:pt x="13887" y="470"/>
                </a:cubicBezTo>
                <a:cubicBezTo>
                  <a:pt x="14112" y="470"/>
                  <a:pt x="14337" y="621"/>
                  <a:pt x="14337" y="923"/>
                </a:cubicBezTo>
                <a:cubicBezTo>
                  <a:pt x="14337" y="1066"/>
                  <a:pt x="14444" y="1137"/>
                  <a:pt x="14551" y="1137"/>
                </a:cubicBezTo>
                <a:cubicBezTo>
                  <a:pt x="14658" y="1137"/>
                  <a:pt x="14765" y="1066"/>
                  <a:pt x="14765" y="923"/>
                </a:cubicBezTo>
                <a:cubicBezTo>
                  <a:pt x="14765" y="436"/>
                  <a:pt x="14381" y="44"/>
                  <a:pt x="13907" y="44"/>
                </a:cubicBezTo>
                <a:cubicBezTo>
                  <a:pt x="13900" y="44"/>
                  <a:pt x="13894" y="45"/>
                  <a:pt x="13887" y="45"/>
                </a:cubicBezTo>
                <a:cubicBezTo>
                  <a:pt x="13404" y="45"/>
                  <a:pt x="13009" y="429"/>
                  <a:pt x="13009" y="923"/>
                </a:cubicBezTo>
                <a:lnTo>
                  <a:pt x="13009" y="8157"/>
                </a:lnTo>
                <a:cubicBezTo>
                  <a:pt x="12921" y="8036"/>
                  <a:pt x="12822" y="7926"/>
                  <a:pt x="12713" y="7828"/>
                </a:cubicBezTo>
                <a:cubicBezTo>
                  <a:pt x="12664" y="7779"/>
                  <a:pt x="12612" y="7759"/>
                  <a:pt x="12561" y="7759"/>
                </a:cubicBezTo>
                <a:cubicBezTo>
                  <a:pt x="12394" y="7759"/>
                  <a:pt x="12256" y="7983"/>
                  <a:pt x="12416" y="8135"/>
                </a:cubicBezTo>
                <a:cubicBezTo>
                  <a:pt x="13053" y="8750"/>
                  <a:pt x="13185" y="9716"/>
                  <a:pt x="12756" y="10473"/>
                </a:cubicBezTo>
                <a:lnTo>
                  <a:pt x="11274" y="9408"/>
                </a:lnTo>
                <a:lnTo>
                  <a:pt x="11274" y="7597"/>
                </a:lnTo>
                <a:cubicBezTo>
                  <a:pt x="11439" y="7619"/>
                  <a:pt x="11604" y="7652"/>
                  <a:pt x="11757" y="7718"/>
                </a:cubicBezTo>
                <a:cubicBezTo>
                  <a:pt x="11787" y="7728"/>
                  <a:pt x="11815" y="7733"/>
                  <a:pt x="11841" y="7733"/>
                </a:cubicBezTo>
                <a:cubicBezTo>
                  <a:pt x="12062" y="7733"/>
                  <a:pt x="12167" y="7399"/>
                  <a:pt x="11922" y="7301"/>
                </a:cubicBezTo>
                <a:cubicBezTo>
                  <a:pt x="11644" y="7195"/>
                  <a:pt x="11358" y="7144"/>
                  <a:pt x="11077" y="7144"/>
                </a:cubicBezTo>
                <a:cubicBezTo>
                  <a:pt x="10135" y="7144"/>
                  <a:pt x="9242" y="7708"/>
                  <a:pt x="8870" y="8629"/>
                </a:cubicBezTo>
                <a:cubicBezTo>
                  <a:pt x="8530" y="8080"/>
                  <a:pt x="7959" y="7806"/>
                  <a:pt x="7389" y="7806"/>
                </a:cubicBezTo>
                <a:cubicBezTo>
                  <a:pt x="6818" y="7806"/>
                  <a:pt x="6247" y="8080"/>
                  <a:pt x="5907" y="8629"/>
                </a:cubicBezTo>
                <a:cubicBezTo>
                  <a:pt x="5808" y="8387"/>
                  <a:pt x="5665" y="8157"/>
                  <a:pt x="5500" y="7959"/>
                </a:cubicBezTo>
                <a:cubicBezTo>
                  <a:pt x="5451" y="7905"/>
                  <a:pt x="5394" y="7882"/>
                  <a:pt x="5338" y="7882"/>
                </a:cubicBezTo>
                <a:cubicBezTo>
                  <a:pt x="5171" y="7882"/>
                  <a:pt x="5023" y="8088"/>
                  <a:pt x="5171" y="8245"/>
                </a:cubicBezTo>
                <a:cubicBezTo>
                  <a:pt x="5467" y="8596"/>
                  <a:pt x="5643" y="9024"/>
                  <a:pt x="5654" y="9485"/>
                </a:cubicBezTo>
                <a:lnTo>
                  <a:pt x="5654" y="9540"/>
                </a:lnTo>
                <a:cubicBezTo>
                  <a:pt x="5654" y="9551"/>
                  <a:pt x="5654" y="9551"/>
                  <a:pt x="5654" y="9562"/>
                </a:cubicBezTo>
                <a:cubicBezTo>
                  <a:pt x="5654" y="9891"/>
                  <a:pt x="5566" y="10210"/>
                  <a:pt x="5402" y="10495"/>
                </a:cubicBezTo>
                <a:lnTo>
                  <a:pt x="3931" y="9419"/>
                </a:lnTo>
                <a:lnTo>
                  <a:pt x="3931" y="7597"/>
                </a:lnTo>
                <a:cubicBezTo>
                  <a:pt x="4139" y="7619"/>
                  <a:pt x="4337" y="7674"/>
                  <a:pt x="4534" y="7762"/>
                </a:cubicBezTo>
                <a:cubicBezTo>
                  <a:pt x="4568" y="7778"/>
                  <a:pt x="4600" y="7785"/>
                  <a:pt x="4631" y="7785"/>
                </a:cubicBezTo>
                <a:cubicBezTo>
                  <a:pt x="4829" y="7785"/>
                  <a:pt x="4938" y="7482"/>
                  <a:pt x="4710" y="7377"/>
                </a:cubicBezTo>
                <a:cubicBezTo>
                  <a:pt x="4387" y="7228"/>
                  <a:pt x="4046" y="7156"/>
                  <a:pt x="3710" y="7156"/>
                </a:cubicBezTo>
                <a:cubicBezTo>
                  <a:pt x="2961" y="7156"/>
                  <a:pt x="2234" y="7513"/>
                  <a:pt x="1779" y="8157"/>
                </a:cubicBezTo>
                <a:lnTo>
                  <a:pt x="1779" y="923"/>
                </a:lnTo>
                <a:cubicBezTo>
                  <a:pt x="1801" y="418"/>
                  <a:pt x="1395" y="1"/>
                  <a:pt x="901"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301" name="Google Shape;2301;p71"/>
          <p:cNvGrpSpPr/>
          <p:nvPr/>
        </p:nvGrpSpPr>
        <p:grpSpPr>
          <a:xfrm>
            <a:off x="1511243" y="1772472"/>
            <a:ext cx="386709" cy="260815"/>
            <a:chOff x="1511243" y="1772472"/>
            <a:chExt cx="386709" cy="260815"/>
          </a:xfrm>
        </p:grpSpPr>
        <p:sp>
          <p:nvSpPr>
            <p:cNvPr id="2302" name="Google Shape;2302;p71"/>
            <p:cNvSpPr/>
            <p:nvPr/>
          </p:nvSpPr>
          <p:spPr>
            <a:xfrm>
              <a:off x="1646266" y="1858319"/>
              <a:ext cx="19547" cy="16813"/>
            </a:xfrm>
            <a:custGeom>
              <a:avLst/>
              <a:gdLst/>
              <a:ahLst/>
              <a:cxnLst/>
              <a:rect l="l" t="t" r="r" b="b"/>
              <a:pathLst>
                <a:path w="758" h="652" extrusionOk="0">
                  <a:moveTo>
                    <a:pt x="439" y="0"/>
                  </a:moveTo>
                  <a:cubicBezTo>
                    <a:pt x="143" y="0"/>
                    <a:pt x="0" y="352"/>
                    <a:pt x="209" y="560"/>
                  </a:cubicBezTo>
                  <a:cubicBezTo>
                    <a:pt x="272" y="623"/>
                    <a:pt x="351" y="652"/>
                    <a:pt x="429" y="652"/>
                  </a:cubicBezTo>
                  <a:cubicBezTo>
                    <a:pt x="595" y="652"/>
                    <a:pt x="758" y="524"/>
                    <a:pt x="758" y="330"/>
                  </a:cubicBezTo>
                  <a:cubicBezTo>
                    <a:pt x="758" y="143"/>
                    <a:pt x="615" y="0"/>
                    <a:pt x="439"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3" name="Google Shape;2303;p71"/>
            <p:cNvSpPr/>
            <p:nvPr/>
          </p:nvSpPr>
          <p:spPr>
            <a:xfrm>
              <a:off x="1651449" y="1772472"/>
              <a:ext cx="246503" cy="260815"/>
            </a:xfrm>
            <a:custGeom>
              <a:avLst/>
              <a:gdLst/>
              <a:ahLst/>
              <a:cxnLst/>
              <a:rect l="l" t="t" r="r" b="b"/>
              <a:pathLst>
                <a:path w="9559" h="10114" extrusionOk="0">
                  <a:moveTo>
                    <a:pt x="8976" y="6611"/>
                  </a:moveTo>
                  <a:cubicBezTo>
                    <a:pt x="8987" y="6809"/>
                    <a:pt x="8987" y="7105"/>
                    <a:pt x="8976" y="7435"/>
                  </a:cubicBezTo>
                  <a:cubicBezTo>
                    <a:pt x="8965" y="7973"/>
                    <a:pt x="8866" y="8511"/>
                    <a:pt x="8691" y="9015"/>
                  </a:cubicBezTo>
                  <a:cubicBezTo>
                    <a:pt x="7768" y="8708"/>
                    <a:pt x="6805" y="8551"/>
                    <a:pt x="5843" y="8551"/>
                  </a:cubicBezTo>
                  <a:cubicBezTo>
                    <a:pt x="5672" y="8551"/>
                    <a:pt x="5502" y="8555"/>
                    <a:pt x="5332" y="8565"/>
                  </a:cubicBezTo>
                  <a:cubicBezTo>
                    <a:pt x="5672" y="8170"/>
                    <a:pt x="5979" y="7753"/>
                    <a:pt x="6243" y="7303"/>
                  </a:cubicBezTo>
                  <a:lnTo>
                    <a:pt x="6276" y="7281"/>
                  </a:lnTo>
                  <a:lnTo>
                    <a:pt x="6287" y="7281"/>
                  </a:lnTo>
                  <a:lnTo>
                    <a:pt x="8976" y="6611"/>
                  </a:lnTo>
                  <a:close/>
                  <a:moveTo>
                    <a:pt x="7151" y="1"/>
                  </a:moveTo>
                  <a:cubicBezTo>
                    <a:pt x="7012" y="1"/>
                    <a:pt x="6873" y="56"/>
                    <a:pt x="6770" y="179"/>
                  </a:cubicBezTo>
                  <a:cubicBezTo>
                    <a:pt x="6221" y="848"/>
                    <a:pt x="5310" y="1375"/>
                    <a:pt x="4651" y="1694"/>
                  </a:cubicBezTo>
                  <a:cubicBezTo>
                    <a:pt x="4476" y="1781"/>
                    <a:pt x="4289" y="1880"/>
                    <a:pt x="4124" y="1968"/>
                  </a:cubicBezTo>
                  <a:cubicBezTo>
                    <a:pt x="3910" y="2089"/>
                    <a:pt x="4028" y="2384"/>
                    <a:pt x="4229" y="2384"/>
                  </a:cubicBezTo>
                  <a:cubicBezTo>
                    <a:pt x="4265" y="2384"/>
                    <a:pt x="4304" y="2374"/>
                    <a:pt x="4344" y="2352"/>
                  </a:cubicBezTo>
                  <a:cubicBezTo>
                    <a:pt x="4497" y="2253"/>
                    <a:pt x="4673" y="2166"/>
                    <a:pt x="4838" y="2089"/>
                  </a:cubicBezTo>
                  <a:cubicBezTo>
                    <a:pt x="5859" y="1584"/>
                    <a:pt x="6627" y="1035"/>
                    <a:pt x="7099" y="453"/>
                  </a:cubicBezTo>
                  <a:cubicBezTo>
                    <a:pt x="7115" y="437"/>
                    <a:pt x="7137" y="427"/>
                    <a:pt x="7156" y="427"/>
                  </a:cubicBezTo>
                  <a:cubicBezTo>
                    <a:pt x="7163" y="427"/>
                    <a:pt x="7170" y="428"/>
                    <a:pt x="7176" y="431"/>
                  </a:cubicBezTo>
                  <a:cubicBezTo>
                    <a:pt x="7209" y="442"/>
                    <a:pt x="7231" y="464"/>
                    <a:pt x="7231" y="497"/>
                  </a:cubicBezTo>
                  <a:cubicBezTo>
                    <a:pt x="7275" y="1112"/>
                    <a:pt x="7319" y="1924"/>
                    <a:pt x="7297" y="2769"/>
                  </a:cubicBezTo>
                  <a:cubicBezTo>
                    <a:pt x="6967" y="3176"/>
                    <a:pt x="6243" y="3209"/>
                    <a:pt x="6232" y="3209"/>
                  </a:cubicBezTo>
                  <a:cubicBezTo>
                    <a:pt x="5939" y="3219"/>
                    <a:pt x="5946" y="3648"/>
                    <a:pt x="6221" y="3648"/>
                  </a:cubicBezTo>
                  <a:cubicBezTo>
                    <a:pt x="6225" y="3648"/>
                    <a:pt x="6228" y="3648"/>
                    <a:pt x="6232" y="3648"/>
                  </a:cubicBezTo>
                  <a:lnTo>
                    <a:pt x="6243" y="3648"/>
                  </a:lnTo>
                  <a:cubicBezTo>
                    <a:pt x="6605" y="3626"/>
                    <a:pt x="6956" y="3527"/>
                    <a:pt x="7264" y="3351"/>
                  </a:cubicBezTo>
                  <a:lnTo>
                    <a:pt x="7264" y="3351"/>
                  </a:lnTo>
                  <a:cubicBezTo>
                    <a:pt x="7253" y="3593"/>
                    <a:pt x="7231" y="3823"/>
                    <a:pt x="7209" y="4054"/>
                  </a:cubicBezTo>
                  <a:cubicBezTo>
                    <a:pt x="7198" y="4098"/>
                    <a:pt x="7198" y="4131"/>
                    <a:pt x="7198" y="4175"/>
                  </a:cubicBezTo>
                  <a:cubicBezTo>
                    <a:pt x="6876" y="4487"/>
                    <a:pt x="6276" y="4504"/>
                    <a:pt x="6139" y="4504"/>
                  </a:cubicBezTo>
                  <a:cubicBezTo>
                    <a:pt x="6122" y="4504"/>
                    <a:pt x="6112" y="4504"/>
                    <a:pt x="6111" y="4504"/>
                  </a:cubicBezTo>
                  <a:cubicBezTo>
                    <a:pt x="6107" y="4504"/>
                    <a:pt x="6104" y="4504"/>
                    <a:pt x="6100" y="4504"/>
                  </a:cubicBezTo>
                  <a:cubicBezTo>
                    <a:pt x="5815" y="4504"/>
                    <a:pt x="5807" y="4932"/>
                    <a:pt x="6089" y="4943"/>
                  </a:cubicBezTo>
                  <a:lnTo>
                    <a:pt x="6144" y="4943"/>
                  </a:lnTo>
                  <a:cubicBezTo>
                    <a:pt x="6473" y="4943"/>
                    <a:pt x="6803" y="4877"/>
                    <a:pt x="7110" y="4745"/>
                  </a:cubicBezTo>
                  <a:lnTo>
                    <a:pt x="7110" y="4745"/>
                  </a:lnTo>
                  <a:cubicBezTo>
                    <a:pt x="6902" y="5843"/>
                    <a:pt x="6539" y="6579"/>
                    <a:pt x="6045" y="6908"/>
                  </a:cubicBezTo>
                  <a:lnTo>
                    <a:pt x="5968" y="6952"/>
                  </a:lnTo>
                  <a:cubicBezTo>
                    <a:pt x="5946" y="6974"/>
                    <a:pt x="5914" y="6996"/>
                    <a:pt x="5903" y="7029"/>
                  </a:cubicBezTo>
                  <a:cubicBezTo>
                    <a:pt x="4667" y="9115"/>
                    <a:pt x="3339" y="9671"/>
                    <a:pt x="2274" y="9671"/>
                  </a:cubicBezTo>
                  <a:cubicBezTo>
                    <a:pt x="1731" y="9671"/>
                    <a:pt x="1257" y="9526"/>
                    <a:pt x="897" y="9367"/>
                  </a:cubicBezTo>
                  <a:cubicBezTo>
                    <a:pt x="732" y="9290"/>
                    <a:pt x="590" y="9191"/>
                    <a:pt x="458" y="9081"/>
                  </a:cubicBezTo>
                  <a:cubicBezTo>
                    <a:pt x="410" y="9038"/>
                    <a:pt x="359" y="9020"/>
                    <a:pt x="312" y="9020"/>
                  </a:cubicBezTo>
                  <a:cubicBezTo>
                    <a:pt x="138" y="9020"/>
                    <a:pt x="1" y="9256"/>
                    <a:pt x="172" y="9411"/>
                  </a:cubicBezTo>
                  <a:cubicBezTo>
                    <a:pt x="337" y="9553"/>
                    <a:pt x="524" y="9674"/>
                    <a:pt x="721" y="9762"/>
                  </a:cubicBezTo>
                  <a:cubicBezTo>
                    <a:pt x="1215" y="9981"/>
                    <a:pt x="1742" y="10102"/>
                    <a:pt x="2291" y="10113"/>
                  </a:cubicBezTo>
                  <a:cubicBezTo>
                    <a:pt x="2664" y="10113"/>
                    <a:pt x="3027" y="10047"/>
                    <a:pt x="3389" y="9927"/>
                  </a:cubicBezTo>
                  <a:cubicBezTo>
                    <a:pt x="3916" y="9740"/>
                    <a:pt x="4410" y="9444"/>
                    <a:pt x="4827" y="9070"/>
                  </a:cubicBezTo>
                  <a:lnTo>
                    <a:pt x="4860" y="9070"/>
                  </a:lnTo>
                  <a:cubicBezTo>
                    <a:pt x="5203" y="9011"/>
                    <a:pt x="5548" y="8986"/>
                    <a:pt x="5882" y="8986"/>
                  </a:cubicBezTo>
                  <a:cubicBezTo>
                    <a:pt x="7398" y="8986"/>
                    <a:pt x="8706" y="9487"/>
                    <a:pt x="8724" y="9487"/>
                  </a:cubicBezTo>
                  <a:cubicBezTo>
                    <a:pt x="8750" y="9499"/>
                    <a:pt x="8778" y="9505"/>
                    <a:pt x="8806" y="9505"/>
                  </a:cubicBezTo>
                  <a:cubicBezTo>
                    <a:pt x="8883" y="9505"/>
                    <a:pt x="8958" y="9464"/>
                    <a:pt x="8998" y="9400"/>
                  </a:cubicBezTo>
                  <a:cubicBezTo>
                    <a:pt x="9558" y="8379"/>
                    <a:pt x="9404" y="6403"/>
                    <a:pt x="9404" y="6326"/>
                  </a:cubicBezTo>
                  <a:cubicBezTo>
                    <a:pt x="9395" y="6207"/>
                    <a:pt x="9301" y="6118"/>
                    <a:pt x="9194" y="6118"/>
                  </a:cubicBezTo>
                  <a:cubicBezTo>
                    <a:pt x="9173" y="6118"/>
                    <a:pt x="9151" y="6121"/>
                    <a:pt x="9130" y="6128"/>
                  </a:cubicBezTo>
                  <a:lnTo>
                    <a:pt x="6858" y="6688"/>
                  </a:lnTo>
                  <a:cubicBezTo>
                    <a:pt x="7835" y="5228"/>
                    <a:pt x="7802" y="2264"/>
                    <a:pt x="7659" y="464"/>
                  </a:cubicBezTo>
                  <a:cubicBezTo>
                    <a:pt x="7638" y="176"/>
                    <a:pt x="7397" y="1"/>
                    <a:pt x="7151"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4" name="Google Shape;2304;p71"/>
            <p:cNvSpPr/>
            <p:nvPr/>
          </p:nvSpPr>
          <p:spPr>
            <a:xfrm>
              <a:off x="1511243" y="1795165"/>
              <a:ext cx="238431" cy="202690"/>
            </a:xfrm>
            <a:custGeom>
              <a:avLst/>
              <a:gdLst/>
              <a:ahLst/>
              <a:cxnLst/>
              <a:rect l="l" t="t" r="r" b="b"/>
              <a:pathLst>
                <a:path w="9246" h="7860" extrusionOk="0">
                  <a:moveTo>
                    <a:pt x="757" y="473"/>
                  </a:moveTo>
                  <a:cubicBezTo>
                    <a:pt x="922" y="473"/>
                    <a:pt x="1076" y="517"/>
                    <a:pt x="1229" y="605"/>
                  </a:cubicBezTo>
                  <a:cubicBezTo>
                    <a:pt x="1559" y="770"/>
                    <a:pt x="1691" y="1011"/>
                    <a:pt x="1658" y="1077"/>
                  </a:cubicBezTo>
                  <a:cubicBezTo>
                    <a:pt x="1647" y="1088"/>
                    <a:pt x="1593" y="1120"/>
                    <a:pt x="1487" y="1121"/>
                  </a:cubicBezTo>
                  <a:lnTo>
                    <a:pt x="1487" y="1121"/>
                  </a:lnTo>
                  <a:cubicBezTo>
                    <a:pt x="1324" y="1120"/>
                    <a:pt x="1162" y="1076"/>
                    <a:pt x="1021" y="1000"/>
                  </a:cubicBezTo>
                  <a:cubicBezTo>
                    <a:pt x="681" y="825"/>
                    <a:pt x="549" y="583"/>
                    <a:pt x="582" y="528"/>
                  </a:cubicBezTo>
                  <a:cubicBezTo>
                    <a:pt x="593" y="495"/>
                    <a:pt x="659" y="473"/>
                    <a:pt x="757" y="473"/>
                  </a:cubicBezTo>
                  <a:close/>
                  <a:moveTo>
                    <a:pt x="3205" y="440"/>
                  </a:moveTo>
                  <a:cubicBezTo>
                    <a:pt x="3227" y="440"/>
                    <a:pt x="3282" y="473"/>
                    <a:pt x="3348" y="550"/>
                  </a:cubicBezTo>
                  <a:cubicBezTo>
                    <a:pt x="3436" y="693"/>
                    <a:pt x="3491" y="847"/>
                    <a:pt x="3513" y="1011"/>
                  </a:cubicBezTo>
                  <a:cubicBezTo>
                    <a:pt x="3557" y="1384"/>
                    <a:pt x="3425" y="1626"/>
                    <a:pt x="3359" y="1637"/>
                  </a:cubicBezTo>
                  <a:cubicBezTo>
                    <a:pt x="3357" y="1637"/>
                    <a:pt x="3356" y="1637"/>
                    <a:pt x="3354" y="1637"/>
                  </a:cubicBezTo>
                  <a:cubicBezTo>
                    <a:pt x="3284" y="1637"/>
                    <a:pt x="3106" y="1430"/>
                    <a:pt x="3063" y="1066"/>
                  </a:cubicBezTo>
                  <a:cubicBezTo>
                    <a:pt x="3041" y="901"/>
                    <a:pt x="3052" y="737"/>
                    <a:pt x="3096" y="583"/>
                  </a:cubicBezTo>
                  <a:lnTo>
                    <a:pt x="3107" y="572"/>
                  </a:lnTo>
                  <a:cubicBezTo>
                    <a:pt x="3140" y="484"/>
                    <a:pt x="3194" y="440"/>
                    <a:pt x="3205" y="440"/>
                  </a:cubicBezTo>
                  <a:close/>
                  <a:moveTo>
                    <a:pt x="2602" y="1856"/>
                  </a:moveTo>
                  <a:cubicBezTo>
                    <a:pt x="2711" y="1944"/>
                    <a:pt x="2810" y="2043"/>
                    <a:pt x="2909" y="2142"/>
                  </a:cubicBezTo>
                  <a:cubicBezTo>
                    <a:pt x="2766" y="2241"/>
                    <a:pt x="2602" y="2296"/>
                    <a:pt x="2437" y="2307"/>
                  </a:cubicBezTo>
                  <a:cubicBezTo>
                    <a:pt x="2375" y="2316"/>
                    <a:pt x="2317" y="2320"/>
                    <a:pt x="2263" y="2320"/>
                  </a:cubicBezTo>
                  <a:cubicBezTo>
                    <a:pt x="1990" y="2320"/>
                    <a:pt x="1820" y="2219"/>
                    <a:pt x="1811" y="2164"/>
                  </a:cubicBezTo>
                  <a:cubicBezTo>
                    <a:pt x="1811" y="2142"/>
                    <a:pt x="1833" y="2087"/>
                    <a:pt x="1921" y="2021"/>
                  </a:cubicBezTo>
                  <a:cubicBezTo>
                    <a:pt x="2064" y="1933"/>
                    <a:pt x="2217" y="1878"/>
                    <a:pt x="2382" y="1867"/>
                  </a:cubicBezTo>
                  <a:cubicBezTo>
                    <a:pt x="2459" y="1856"/>
                    <a:pt x="2525" y="1856"/>
                    <a:pt x="2602" y="1856"/>
                  </a:cubicBezTo>
                  <a:close/>
                  <a:moveTo>
                    <a:pt x="4325" y="3075"/>
                  </a:moveTo>
                  <a:cubicBezTo>
                    <a:pt x="4424" y="3305"/>
                    <a:pt x="4424" y="3569"/>
                    <a:pt x="4325" y="3799"/>
                  </a:cubicBezTo>
                  <a:lnTo>
                    <a:pt x="3557" y="3481"/>
                  </a:lnTo>
                  <a:lnTo>
                    <a:pt x="4325" y="3075"/>
                  </a:lnTo>
                  <a:close/>
                  <a:moveTo>
                    <a:pt x="2426" y="4579"/>
                  </a:moveTo>
                  <a:cubicBezTo>
                    <a:pt x="2492" y="4590"/>
                    <a:pt x="2624" y="4831"/>
                    <a:pt x="2569" y="5205"/>
                  </a:cubicBezTo>
                  <a:cubicBezTo>
                    <a:pt x="2547" y="5369"/>
                    <a:pt x="2492" y="5523"/>
                    <a:pt x="2404" y="5666"/>
                  </a:cubicBezTo>
                  <a:cubicBezTo>
                    <a:pt x="2338" y="5753"/>
                    <a:pt x="2283" y="5775"/>
                    <a:pt x="2261" y="5775"/>
                  </a:cubicBezTo>
                  <a:cubicBezTo>
                    <a:pt x="2239" y="5764"/>
                    <a:pt x="2195" y="5731"/>
                    <a:pt x="2163" y="5633"/>
                  </a:cubicBezTo>
                  <a:cubicBezTo>
                    <a:pt x="2108" y="5479"/>
                    <a:pt x="2097" y="5303"/>
                    <a:pt x="2119" y="5139"/>
                  </a:cubicBezTo>
                  <a:lnTo>
                    <a:pt x="2119" y="5139"/>
                  </a:lnTo>
                  <a:lnTo>
                    <a:pt x="2130" y="5150"/>
                  </a:lnTo>
                  <a:cubicBezTo>
                    <a:pt x="2141" y="4985"/>
                    <a:pt x="2195" y="4820"/>
                    <a:pt x="2294" y="4689"/>
                  </a:cubicBezTo>
                  <a:cubicBezTo>
                    <a:pt x="2349" y="4601"/>
                    <a:pt x="2404" y="4579"/>
                    <a:pt x="2426" y="4579"/>
                  </a:cubicBezTo>
                  <a:close/>
                  <a:moveTo>
                    <a:pt x="2997" y="6050"/>
                  </a:moveTo>
                  <a:cubicBezTo>
                    <a:pt x="3063" y="6050"/>
                    <a:pt x="3118" y="6050"/>
                    <a:pt x="3172" y="6061"/>
                  </a:cubicBezTo>
                  <a:cubicBezTo>
                    <a:pt x="3337" y="6083"/>
                    <a:pt x="3491" y="6138"/>
                    <a:pt x="3634" y="6225"/>
                  </a:cubicBezTo>
                  <a:cubicBezTo>
                    <a:pt x="3710" y="6280"/>
                    <a:pt x="3732" y="6335"/>
                    <a:pt x="3732" y="6357"/>
                  </a:cubicBezTo>
                  <a:lnTo>
                    <a:pt x="3743" y="6368"/>
                  </a:lnTo>
                  <a:cubicBezTo>
                    <a:pt x="3743" y="6390"/>
                    <a:pt x="3699" y="6434"/>
                    <a:pt x="3601" y="6467"/>
                  </a:cubicBezTo>
                  <a:cubicBezTo>
                    <a:pt x="3496" y="6504"/>
                    <a:pt x="3380" y="6521"/>
                    <a:pt x="3269" y="6521"/>
                  </a:cubicBezTo>
                  <a:cubicBezTo>
                    <a:pt x="3217" y="6521"/>
                    <a:pt x="3166" y="6518"/>
                    <a:pt x="3118" y="6511"/>
                  </a:cubicBezTo>
                  <a:cubicBezTo>
                    <a:pt x="2788" y="6467"/>
                    <a:pt x="2591" y="6313"/>
                    <a:pt x="2547" y="6236"/>
                  </a:cubicBezTo>
                  <a:cubicBezTo>
                    <a:pt x="2635" y="6182"/>
                    <a:pt x="2722" y="6127"/>
                    <a:pt x="2799" y="6072"/>
                  </a:cubicBezTo>
                  <a:cubicBezTo>
                    <a:pt x="2865" y="6050"/>
                    <a:pt x="2931" y="6050"/>
                    <a:pt x="2997" y="6050"/>
                  </a:cubicBezTo>
                  <a:close/>
                  <a:moveTo>
                    <a:pt x="3215" y="0"/>
                  </a:moveTo>
                  <a:cubicBezTo>
                    <a:pt x="2981" y="0"/>
                    <a:pt x="2750" y="146"/>
                    <a:pt x="2689" y="418"/>
                  </a:cubicBezTo>
                  <a:cubicBezTo>
                    <a:pt x="2613" y="638"/>
                    <a:pt x="2591" y="880"/>
                    <a:pt x="2624" y="1121"/>
                  </a:cubicBezTo>
                  <a:cubicBezTo>
                    <a:pt x="2635" y="1198"/>
                    <a:pt x="2646" y="1286"/>
                    <a:pt x="2668" y="1373"/>
                  </a:cubicBezTo>
                  <a:cubicBezTo>
                    <a:pt x="2492" y="1253"/>
                    <a:pt x="2294" y="1154"/>
                    <a:pt x="2097" y="1077"/>
                  </a:cubicBezTo>
                  <a:cubicBezTo>
                    <a:pt x="2108" y="781"/>
                    <a:pt x="1844" y="429"/>
                    <a:pt x="1416" y="210"/>
                  </a:cubicBezTo>
                  <a:cubicBezTo>
                    <a:pt x="1188" y="91"/>
                    <a:pt x="961" y="34"/>
                    <a:pt x="761" y="34"/>
                  </a:cubicBezTo>
                  <a:cubicBezTo>
                    <a:pt x="499" y="34"/>
                    <a:pt x="286" y="133"/>
                    <a:pt x="187" y="320"/>
                  </a:cubicBezTo>
                  <a:cubicBezTo>
                    <a:pt x="0" y="660"/>
                    <a:pt x="274" y="1110"/>
                    <a:pt x="812" y="1384"/>
                  </a:cubicBezTo>
                  <a:cubicBezTo>
                    <a:pt x="1010" y="1494"/>
                    <a:pt x="1240" y="1549"/>
                    <a:pt x="1471" y="1560"/>
                  </a:cubicBezTo>
                  <a:lnTo>
                    <a:pt x="1504" y="1560"/>
                  </a:lnTo>
                  <a:cubicBezTo>
                    <a:pt x="1625" y="1560"/>
                    <a:pt x="1756" y="1527"/>
                    <a:pt x="1866" y="1461"/>
                  </a:cubicBezTo>
                  <a:lnTo>
                    <a:pt x="1998" y="1505"/>
                  </a:lnTo>
                  <a:cubicBezTo>
                    <a:pt x="1877" y="1538"/>
                    <a:pt x="1767" y="1593"/>
                    <a:pt x="1669" y="1670"/>
                  </a:cubicBezTo>
                  <a:cubicBezTo>
                    <a:pt x="1471" y="1780"/>
                    <a:pt x="1361" y="1988"/>
                    <a:pt x="1383" y="2219"/>
                  </a:cubicBezTo>
                  <a:cubicBezTo>
                    <a:pt x="1416" y="2548"/>
                    <a:pt x="1789" y="2768"/>
                    <a:pt x="2272" y="2768"/>
                  </a:cubicBezTo>
                  <a:cubicBezTo>
                    <a:pt x="2349" y="2768"/>
                    <a:pt x="2426" y="2757"/>
                    <a:pt x="2492" y="2757"/>
                  </a:cubicBezTo>
                  <a:cubicBezTo>
                    <a:pt x="2733" y="2724"/>
                    <a:pt x="2964" y="2636"/>
                    <a:pt x="3172" y="2504"/>
                  </a:cubicBezTo>
                  <a:cubicBezTo>
                    <a:pt x="3271" y="2680"/>
                    <a:pt x="3359" y="2866"/>
                    <a:pt x="3425" y="3053"/>
                  </a:cubicBezTo>
                  <a:lnTo>
                    <a:pt x="2931" y="3316"/>
                  </a:lnTo>
                  <a:cubicBezTo>
                    <a:pt x="2766" y="3404"/>
                    <a:pt x="2777" y="3646"/>
                    <a:pt x="2953" y="3712"/>
                  </a:cubicBezTo>
                  <a:lnTo>
                    <a:pt x="3513" y="3942"/>
                  </a:lnTo>
                  <a:cubicBezTo>
                    <a:pt x="3502" y="4107"/>
                    <a:pt x="3480" y="4271"/>
                    <a:pt x="3436" y="4425"/>
                  </a:cubicBezTo>
                  <a:cubicBezTo>
                    <a:pt x="3348" y="4733"/>
                    <a:pt x="3194" y="5018"/>
                    <a:pt x="2997" y="5270"/>
                  </a:cubicBezTo>
                  <a:lnTo>
                    <a:pt x="2997" y="5259"/>
                  </a:lnTo>
                  <a:cubicBezTo>
                    <a:pt x="3074" y="4667"/>
                    <a:pt x="2854" y="4184"/>
                    <a:pt x="2481" y="4140"/>
                  </a:cubicBezTo>
                  <a:cubicBezTo>
                    <a:pt x="2470" y="4139"/>
                    <a:pt x="2460" y="4139"/>
                    <a:pt x="2449" y="4139"/>
                  </a:cubicBezTo>
                  <a:cubicBezTo>
                    <a:pt x="2231" y="4139"/>
                    <a:pt x="2037" y="4247"/>
                    <a:pt x="1932" y="4425"/>
                  </a:cubicBezTo>
                  <a:cubicBezTo>
                    <a:pt x="1669" y="4831"/>
                    <a:pt x="1603" y="5325"/>
                    <a:pt x="1745" y="5786"/>
                  </a:cubicBezTo>
                  <a:cubicBezTo>
                    <a:pt x="1778" y="5885"/>
                    <a:pt x="1844" y="5973"/>
                    <a:pt x="1910" y="6050"/>
                  </a:cubicBezTo>
                  <a:cubicBezTo>
                    <a:pt x="1652" y="6140"/>
                    <a:pt x="1381" y="6184"/>
                    <a:pt x="1110" y="6184"/>
                  </a:cubicBezTo>
                  <a:cubicBezTo>
                    <a:pt x="884" y="6184"/>
                    <a:pt x="658" y="6153"/>
                    <a:pt x="439" y="6094"/>
                  </a:cubicBezTo>
                  <a:cubicBezTo>
                    <a:pt x="413" y="6086"/>
                    <a:pt x="388" y="6082"/>
                    <a:pt x="365" y="6082"/>
                  </a:cubicBezTo>
                  <a:cubicBezTo>
                    <a:pt x="137" y="6082"/>
                    <a:pt x="69" y="6441"/>
                    <a:pt x="318" y="6511"/>
                  </a:cubicBezTo>
                  <a:cubicBezTo>
                    <a:pt x="571" y="6588"/>
                    <a:pt x="845" y="6621"/>
                    <a:pt x="1109" y="6621"/>
                  </a:cubicBezTo>
                  <a:cubicBezTo>
                    <a:pt x="1460" y="6621"/>
                    <a:pt x="1822" y="6555"/>
                    <a:pt x="2152" y="6423"/>
                  </a:cubicBezTo>
                  <a:cubicBezTo>
                    <a:pt x="2283" y="6675"/>
                    <a:pt x="2613" y="6873"/>
                    <a:pt x="3052" y="6939"/>
                  </a:cubicBezTo>
                  <a:cubicBezTo>
                    <a:pt x="3129" y="6939"/>
                    <a:pt x="3205" y="6950"/>
                    <a:pt x="3282" y="6950"/>
                  </a:cubicBezTo>
                  <a:cubicBezTo>
                    <a:pt x="3436" y="6950"/>
                    <a:pt x="3601" y="6928"/>
                    <a:pt x="3754" y="6873"/>
                  </a:cubicBezTo>
                  <a:cubicBezTo>
                    <a:pt x="4237" y="6763"/>
                    <a:pt x="4336" y="6105"/>
                    <a:pt x="3886" y="5863"/>
                  </a:cubicBezTo>
                  <a:cubicBezTo>
                    <a:pt x="3699" y="5742"/>
                    <a:pt x="3491" y="5655"/>
                    <a:pt x="3271" y="5633"/>
                  </a:cubicBezTo>
                  <a:cubicBezTo>
                    <a:pt x="3634" y="5205"/>
                    <a:pt x="3875" y="4678"/>
                    <a:pt x="3941" y="4118"/>
                  </a:cubicBezTo>
                  <a:lnTo>
                    <a:pt x="4259" y="4261"/>
                  </a:lnTo>
                  <a:lnTo>
                    <a:pt x="4457" y="5918"/>
                  </a:lnTo>
                  <a:cubicBezTo>
                    <a:pt x="4512" y="6555"/>
                    <a:pt x="4698" y="7180"/>
                    <a:pt x="4995" y="7740"/>
                  </a:cubicBezTo>
                  <a:cubicBezTo>
                    <a:pt x="5037" y="7825"/>
                    <a:pt x="5105" y="7860"/>
                    <a:pt x="5174" y="7860"/>
                  </a:cubicBezTo>
                  <a:cubicBezTo>
                    <a:pt x="5319" y="7860"/>
                    <a:pt x="5465" y="7703"/>
                    <a:pt x="5368" y="7532"/>
                  </a:cubicBezTo>
                  <a:cubicBezTo>
                    <a:pt x="5104" y="7016"/>
                    <a:pt x="4940" y="6456"/>
                    <a:pt x="4885" y="5885"/>
                  </a:cubicBezTo>
                  <a:lnTo>
                    <a:pt x="4885" y="5863"/>
                  </a:lnTo>
                  <a:lnTo>
                    <a:pt x="4676" y="4074"/>
                  </a:lnTo>
                  <a:cubicBezTo>
                    <a:pt x="4907" y="3624"/>
                    <a:pt x="4885" y="3097"/>
                    <a:pt x="4610" y="2680"/>
                  </a:cubicBezTo>
                  <a:cubicBezTo>
                    <a:pt x="4808" y="2112"/>
                    <a:pt x="5285" y="1850"/>
                    <a:pt x="5763" y="1850"/>
                  </a:cubicBezTo>
                  <a:cubicBezTo>
                    <a:pt x="6376" y="1850"/>
                    <a:pt x="6990" y="2282"/>
                    <a:pt x="7015" y="3053"/>
                  </a:cubicBezTo>
                  <a:cubicBezTo>
                    <a:pt x="7015" y="3119"/>
                    <a:pt x="7004" y="3196"/>
                    <a:pt x="6993" y="3262"/>
                  </a:cubicBezTo>
                  <a:cubicBezTo>
                    <a:pt x="6962" y="3412"/>
                    <a:pt x="7088" y="3527"/>
                    <a:pt x="7215" y="3527"/>
                  </a:cubicBezTo>
                  <a:cubicBezTo>
                    <a:pt x="7273" y="3527"/>
                    <a:pt x="7332" y="3503"/>
                    <a:pt x="7377" y="3448"/>
                  </a:cubicBezTo>
                  <a:cubicBezTo>
                    <a:pt x="7871" y="2877"/>
                    <a:pt x="8431" y="2361"/>
                    <a:pt x="9056" y="1933"/>
                  </a:cubicBezTo>
                  <a:cubicBezTo>
                    <a:pt x="9246" y="1798"/>
                    <a:pt x="9109" y="1529"/>
                    <a:pt x="8926" y="1529"/>
                  </a:cubicBezTo>
                  <a:cubicBezTo>
                    <a:pt x="8887" y="1529"/>
                    <a:pt x="8845" y="1542"/>
                    <a:pt x="8804" y="1571"/>
                  </a:cubicBezTo>
                  <a:cubicBezTo>
                    <a:pt x="8310" y="1922"/>
                    <a:pt x="7849" y="2318"/>
                    <a:pt x="7432" y="2746"/>
                  </a:cubicBezTo>
                  <a:cubicBezTo>
                    <a:pt x="7263" y="1843"/>
                    <a:pt x="6528" y="1384"/>
                    <a:pt x="5791" y="1384"/>
                  </a:cubicBezTo>
                  <a:cubicBezTo>
                    <a:pt x="5086" y="1384"/>
                    <a:pt x="4381" y="1804"/>
                    <a:pt x="4171" y="2658"/>
                  </a:cubicBezTo>
                  <a:lnTo>
                    <a:pt x="3820" y="2844"/>
                  </a:lnTo>
                  <a:cubicBezTo>
                    <a:pt x="3732" y="2581"/>
                    <a:pt x="3601" y="2329"/>
                    <a:pt x="3436" y="2098"/>
                  </a:cubicBezTo>
                  <a:lnTo>
                    <a:pt x="3436" y="2065"/>
                  </a:lnTo>
                  <a:cubicBezTo>
                    <a:pt x="3798" y="1988"/>
                    <a:pt x="4007" y="1527"/>
                    <a:pt x="3930" y="945"/>
                  </a:cubicBezTo>
                  <a:cubicBezTo>
                    <a:pt x="3908" y="715"/>
                    <a:pt x="3820" y="495"/>
                    <a:pt x="3699" y="298"/>
                  </a:cubicBezTo>
                  <a:cubicBezTo>
                    <a:pt x="3596" y="96"/>
                    <a:pt x="3405" y="0"/>
                    <a:pt x="3215"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05" name="Google Shape;2305;p71"/>
          <p:cNvGrpSpPr/>
          <p:nvPr/>
        </p:nvGrpSpPr>
        <p:grpSpPr>
          <a:xfrm>
            <a:off x="2784784" y="1734332"/>
            <a:ext cx="380495" cy="336888"/>
            <a:chOff x="2784784" y="1734332"/>
            <a:chExt cx="380495" cy="336888"/>
          </a:xfrm>
        </p:grpSpPr>
        <p:sp>
          <p:nvSpPr>
            <p:cNvPr id="2306" name="Google Shape;2306;p71"/>
            <p:cNvSpPr/>
            <p:nvPr/>
          </p:nvSpPr>
          <p:spPr>
            <a:xfrm>
              <a:off x="2784784" y="1734332"/>
              <a:ext cx="380495" cy="336888"/>
            </a:xfrm>
            <a:custGeom>
              <a:avLst/>
              <a:gdLst/>
              <a:ahLst/>
              <a:cxnLst/>
              <a:rect l="l" t="t" r="r" b="b"/>
              <a:pathLst>
                <a:path w="14755" h="13064" extrusionOk="0">
                  <a:moveTo>
                    <a:pt x="7334" y="5116"/>
                  </a:moveTo>
                  <a:cubicBezTo>
                    <a:pt x="7948" y="5116"/>
                    <a:pt x="8256" y="5851"/>
                    <a:pt x="7817" y="6290"/>
                  </a:cubicBezTo>
                  <a:cubicBezTo>
                    <a:pt x="7679" y="6428"/>
                    <a:pt x="7509" y="6490"/>
                    <a:pt x="7342" y="6490"/>
                  </a:cubicBezTo>
                  <a:cubicBezTo>
                    <a:pt x="6991" y="6490"/>
                    <a:pt x="6653" y="6217"/>
                    <a:pt x="6653" y="5807"/>
                  </a:cubicBezTo>
                  <a:cubicBezTo>
                    <a:pt x="6653" y="5423"/>
                    <a:pt x="6960" y="5116"/>
                    <a:pt x="7334" y="5116"/>
                  </a:cubicBezTo>
                  <a:close/>
                  <a:moveTo>
                    <a:pt x="14315" y="450"/>
                  </a:moveTo>
                  <a:lnTo>
                    <a:pt x="14315" y="5390"/>
                  </a:lnTo>
                  <a:cubicBezTo>
                    <a:pt x="14315" y="6630"/>
                    <a:pt x="13305" y="7640"/>
                    <a:pt x="12065" y="7640"/>
                  </a:cubicBezTo>
                  <a:lnTo>
                    <a:pt x="8453" y="7640"/>
                  </a:lnTo>
                  <a:lnTo>
                    <a:pt x="8453" y="7542"/>
                  </a:lnTo>
                  <a:cubicBezTo>
                    <a:pt x="8453" y="7179"/>
                    <a:pt x="8366" y="6817"/>
                    <a:pt x="8201" y="6510"/>
                  </a:cubicBezTo>
                  <a:cubicBezTo>
                    <a:pt x="8464" y="6180"/>
                    <a:pt x="8530" y="5741"/>
                    <a:pt x="8366" y="5357"/>
                  </a:cubicBezTo>
                  <a:cubicBezTo>
                    <a:pt x="9002" y="2558"/>
                    <a:pt x="11450" y="538"/>
                    <a:pt x="14315" y="450"/>
                  </a:cubicBezTo>
                  <a:close/>
                  <a:moveTo>
                    <a:pt x="7850" y="6784"/>
                  </a:moveTo>
                  <a:cubicBezTo>
                    <a:pt x="7970" y="7026"/>
                    <a:pt x="8025" y="7278"/>
                    <a:pt x="8014" y="7542"/>
                  </a:cubicBezTo>
                  <a:cubicBezTo>
                    <a:pt x="8025" y="7827"/>
                    <a:pt x="7948" y="8112"/>
                    <a:pt x="7806" y="8376"/>
                  </a:cubicBezTo>
                  <a:cubicBezTo>
                    <a:pt x="7806" y="8387"/>
                    <a:pt x="7795" y="8398"/>
                    <a:pt x="7784" y="8409"/>
                  </a:cubicBezTo>
                  <a:cubicBezTo>
                    <a:pt x="7696" y="8584"/>
                    <a:pt x="7531" y="8694"/>
                    <a:pt x="7334" y="8716"/>
                  </a:cubicBezTo>
                  <a:cubicBezTo>
                    <a:pt x="7180" y="8705"/>
                    <a:pt x="7037" y="8617"/>
                    <a:pt x="6950" y="8497"/>
                  </a:cubicBezTo>
                  <a:lnTo>
                    <a:pt x="6928" y="8464"/>
                  </a:lnTo>
                  <a:cubicBezTo>
                    <a:pt x="6917" y="8453"/>
                    <a:pt x="6917" y="8442"/>
                    <a:pt x="6906" y="8431"/>
                  </a:cubicBezTo>
                  <a:cubicBezTo>
                    <a:pt x="6730" y="8167"/>
                    <a:pt x="6653" y="7849"/>
                    <a:pt x="6653" y="7542"/>
                  </a:cubicBezTo>
                  <a:cubicBezTo>
                    <a:pt x="6653" y="7278"/>
                    <a:pt x="6708" y="7026"/>
                    <a:pt x="6818" y="6784"/>
                  </a:cubicBezTo>
                  <a:cubicBezTo>
                    <a:pt x="6982" y="6872"/>
                    <a:pt x="7161" y="6916"/>
                    <a:pt x="7338" y="6916"/>
                  </a:cubicBezTo>
                  <a:cubicBezTo>
                    <a:pt x="7515" y="6916"/>
                    <a:pt x="7690" y="6872"/>
                    <a:pt x="7850" y="6784"/>
                  </a:cubicBezTo>
                  <a:close/>
                  <a:moveTo>
                    <a:pt x="7773" y="9034"/>
                  </a:moveTo>
                  <a:lnTo>
                    <a:pt x="7762" y="11592"/>
                  </a:lnTo>
                  <a:cubicBezTo>
                    <a:pt x="7778" y="11867"/>
                    <a:pt x="7575" y="12004"/>
                    <a:pt x="7372" y="12004"/>
                  </a:cubicBezTo>
                  <a:cubicBezTo>
                    <a:pt x="7169" y="12004"/>
                    <a:pt x="6966" y="11867"/>
                    <a:pt x="6982" y="11592"/>
                  </a:cubicBezTo>
                  <a:lnTo>
                    <a:pt x="6982" y="9067"/>
                  </a:lnTo>
                  <a:cubicBezTo>
                    <a:pt x="7092" y="9122"/>
                    <a:pt x="7213" y="9144"/>
                    <a:pt x="7334" y="9144"/>
                  </a:cubicBezTo>
                  <a:cubicBezTo>
                    <a:pt x="7487" y="9144"/>
                    <a:pt x="7641" y="9111"/>
                    <a:pt x="7773" y="9034"/>
                  </a:cubicBezTo>
                  <a:close/>
                  <a:moveTo>
                    <a:pt x="6280" y="8079"/>
                  </a:moveTo>
                  <a:cubicBezTo>
                    <a:pt x="6324" y="8288"/>
                    <a:pt x="6412" y="8475"/>
                    <a:pt x="6521" y="8661"/>
                  </a:cubicBezTo>
                  <a:lnTo>
                    <a:pt x="6543" y="10330"/>
                  </a:lnTo>
                  <a:cubicBezTo>
                    <a:pt x="6543" y="10934"/>
                    <a:pt x="6313" y="11515"/>
                    <a:pt x="5896" y="11943"/>
                  </a:cubicBezTo>
                  <a:cubicBezTo>
                    <a:pt x="5468" y="12372"/>
                    <a:pt x="4897" y="12624"/>
                    <a:pt x="4293" y="12624"/>
                  </a:cubicBezTo>
                  <a:lnTo>
                    <a:pt x="4271" y="12624"/>
                  </a:lnTo>
                  <a:cubicBezTo>
                    <a:pt x="3020" y="12624"/>
                    <a:pt x="1999" y="11614"/>
                    <a:pt x="1999" y="10363"/>
                  </a:cubicBezTo>
                  <a:cubicBezTo>
                    <a:pt x="1988" y="9111"/>
                    <a:pt x="2998" y="8090"/>
                    <a:pt x="4260" y="8090"/>
                  </a:cubicBezTo>
                  <a:lnTo>
                    <a:pt x="5358" y="8079"/>
                  </a:lnTo>
                  <a:close/>
                  <a:moveTo>
                    <a:pt x="14535" y="0"/>
                  </a:moveTo>
                  <a:cubicBezTo>
                    <a:pt x="11505" y="0"/>
                    <a:pt x="8849" y="2009"/>
                    <a:pt x="8025" y="4918"/>
                  </a:cubicBezTo>
                  <a:cubicBezTo>
                    <a:pt x="7970" y="4874"/>
                    <a:pt x="7905" y="4830"/>
                    <a:pt x="7839" y="4797"/>
                  </a:cubicBezTo>
                  <a:cubicBezTo>
                    <a:pt x="7872" y="3041"/>
                    <a:pt x="8772" y="1394"/>
                    <a:pt x="10232" y="406"/>
                  </a:cubicBezTo>
                  <a:cubicBezTo>
                    <a:pt x="10432" y="279"/>
                    <a:pt x="10300" y="7"/>
                    <a:pt x="10110" y="7"/>
                  </a:cubicBezTo>
                  <a:cubicBezTo>
                    <a:pt x="10072" y="7"/>
                    <a:pt x="10031" y="18"/>
                    <a:pt x="9990" y="44"/>
                  </a:cubicBezTo>
                  <a:cubicBezTo>
                    <a:pt x="8442" y="1098"/>
                    <a:pt x="7476" y="2821"/>
                    <a:pt x="7411" y="4688"/>
                  </a:cubicBezTo>
                  <a:lnTo>
                    <a:pt x="7323" y="4688"/>
                  </a:lnTo>
                  <a:cubicBezTo>
                    <a:pt x="7257" y="2810"/>
                    <a:pt x="6291" y="1087"/>
                    <a:pt x="4743" y="44"/>
                  </a:cubicBezTo>
                  <a:cubicBezTo>
                    <a:pt x="4700" y="15"/>
                    <a:pt x="4657" y="2"/>
                    <a:pt x="4617" y="2"/>
                  </a:cubicBezTo>
                  <a:cubicBezTo>
                    <a:pt x="4431" y="2"/>
                    <a:pt x="4303" y="271"/>
                    <a:pt x="4502" y="406"/>
                  </a:cubicBezTo>
                  <a:cubicBezTo>
                    <a:pt x="5951" y="1383"/>
                    <a:pt x="6851" y="3019"/>
                    <a:pt x="6884" y="4786"/>
                  </a:cubicBezTo>
                  <a:cubicBezTo>
                    <a:pt x="6829" y="4808"/>
                    <a:pt x="6763" y="4841"/>
                    <a:pt x="6708" y="4874"/>
                  </a:cubicBezTo>
                  <a:cubicBezTo>
                    <a:pt x="6269" y="3370"/>
                    <a:pt x="5325" y="2064"/>
                    <a:pt x="4019" y="1175"/>
                  </a:cubicBezTo>
                  <a:cubicBezTo>
                    <a:pt x="3976" y="1145"/>
                    <a:pt x="3933" y="1133"/>
                    <a:pt x="3892" y="1133"/>
                  </a:cubicBezTo>
                  <a:cubicBezTo>
                    <a:pt x="3706" y="1133"/>
                    <a:pt x="3579" y="1402"/>
                    <a:pt x="3777" y="1537"/>
                  </a:cubicBezTo>
                  <a:cubicBezTo>
                    <a:pt x="5072" y="2415"/>
                    <a:pt x="5994" y="3743"/>
                    <a:pt x="6357" y="5258"/>
                  </a:cubicBezTo>
                  <a:cubicBezTo>
                    <a:pt x="6137" y="5654"/>
                    <a:pt x="6181" y="6158"/>
                    <a:pt x="6477" y="6510"/>
                  </a:cubicBezTo>
                  <a:cubicBezTo>
                    <a:pt x="6302" y="6828"/>
                    <a:pt x="6214" y="7179"/>
                    <a:pt x="6225" y="7542"/>
                  </a:cubicBezTo>
                  <a:lnTo>
                    <a:pt x="6225" y="7629"/>
                  </a:lnTo>
                  <a:lnTo>
                    <a:pt x="5358" y="7640"/>
                  </a:lnTo>
                  <a:lnTo>
                    <a:pt x="2679" y="7640"/>
                  </a:lnTo>
                  <a:cubicBezTo>
                    <a:pt x="1439" y="7640"/>
                    <a:pt x="440" y="6630"/>
                    <a:pt x="440" y="5390"/>
                  </a:cubicBezTo>
                  <a:lnTo>
                    <a:pt x="440" y="450"/>
                  </a:lnTo>
                  <a:cubicBezTo>
                    <a:pt x="1362" y="472"/>
                    <a:pt x="2262" y="714"/>
                    <a:pt x="3086" y="1131"/>
                  </a:cubicBezTo>
                  <a:cubicBezTo>
                    <a:pt x="3123" y="1150"/>
                    <a:pt x="3159" y="1158"/>
                    <a:pt x="3193" y="1158"/>
                  </a:cubicBezTo>
                  <a:cubicBezTo>
                    <a:pt x="3396" y="1158"/>
                    <a:pt x="3509" y="860"/>
                    <a:pt x="3283" y="747"/>
                  </a:cubicBezTo>
                  <a:cubicBezTo>
                    <a:pt x="2359" y="263"/>
                    <a:pt x="1329" y="11"/>
                    <a:pt x="287" y="11"/>
                  </a:cubicBezTo>
                  <a:cubicBezTo>
                    <a:pt x="265" y="11"/>
                    <a:pt x="243" y="11"/>
                    <a:pt x="220" y="11"/>
                  </a:cubicBezTo>
                  <a:cubicBezTo>
                    <a:pt x="100" y="11"/>
                    <a:pt x="1" y="99"/>
                    <a:pt x="1" y="220"/>
                  </a:cubicBezTo>
                  <a:lnTo>
                    <a:pt x="1" y="5390"/>
                  </a:lnTo>
                  <a:cubicBezTo>
                    <a:pt x="1" y="6872"/>
                    <a:pt x="1208" y="8068"/>
                    <a:pt x="2679" y="8079"/>
                  </a:cubicBezTo>
                  <a:lnTo>
                    <a:pt x="2822" y="8079"/>
                  </a:lnTo>
                  <a:cubicBezTo>
                    <a:pt x="1812" y="8716"/>
                    <a:pt x="1340" y="9957"/>
                    <a:pt x="1680" y="11109"/>
                  </a:cubicBezTo>
                  <a:cubicBezTo>
                    <a:pt x="2021" y="12262"/>
                    <a:pt x="3075" y="13063"/>
                    <a:pt x="4282" y="13063"/>
                  </a:cubicBezTo>
                  <a:lnTo>
                    <a:pt x="4304" y="13063"/>
                  </a:lnTo>
                  <a:cubicBezTo>
                    <a:pt x="5028" y="13052"/>
                    <a:pt x="5709" y="12767"/>
                    <a:pt x="6214" y="12251"/>
                  </a:cubicBezTo>
                  <a:cubicBezTo>
                    <a:pt x="6346" y="12108"/>
                    <a:pt x="6467" y="11954"/>
                    <a:pt x="6576" y="11790"/>
                  </a:cubicBezTo>
                  <a:cubicBezTo>
                    <a:pt x="6681" y="12207"/>
                    <a:pt x="7029" y="12415"/>
                    <a:pt x="7379" y="12415"/>
                  </a:cubicBezTo>
                  <a:cubicBezTo>
                    <a:pt x="7729" y="12415"/>
                    <a:pt x="8080" y="12207"/>
                    <a:pt x="8190" y="11790"/>
                  </a:cubicBezTo>
                  <a:cubicBezTo>
                    <a:pt x="8708" y="12627"/>
                    <a:pt x="9589" y="13061"/>
                    <a:pt x="10477" y="13061"/>
                  </a:cubicBezTo>
                  <a:cubicBezTo>
                    <a:pt x="11208" y="13061"/>
                    <a:pt x="11942" y="12767"/>
                    <a:pt x="12482" y="12163"/>
                  </a:cubicBezTo>
                  <a:cubicBezTo>
                    <a:pt x="12630" y="12006"/>
                    <a:pt x="12488" y="11800"/>
                    <a:pt x="12324" y="11800"/>
                  </a:cubicBezTo>
                  <a:cubicBezTo>
                    <a:pt x="12270" y="11800"/>
                    <a:pt x="12213" y="11823"/>
                    <a:pt x="12164" y="11878"/>
                  </a:cubicBezTo>
                  <a:cubicBezTo>
                    <a:pt x="11694" y="12395"/>
                    <a:pt x="11093" y="12626"/>
                    <a:pt x="10502" y="12626"/>
                  </a:cubicBezTo>
                  <a:cubicBezTo>
                    <a:pt x="9337" y="12626"/>
                    <a:pt x="8212" y="11728"/>
                    <a:pt x="8212" y="10352"/>
                  </a:cubicBezTo>
                  <a:lnTo>
                    <a:pt x="8212" y="8573"/>
                  </a:lnTo>
                  <a:cubicBezTo>
                    <a:pt x="8289" y="8420"/>
                    <a:pt x="8355" y="8255"/>
                    <a:pt x="8399" y="8090"/>
                  </a:cubicBezTo>
                  <a:lnTo>
                    <a:pt x="10473" y="8090"/>
                  </a:lnTo>
                  <a:cubicBezTo>
                    <a:pt x="12109" y="8090"/>
                    <a:pt x="13196" y="9759"/>
                    <a:pt x="12559" y="11263"/>
                  </a:cubicBezTo>
                  <a:cubicBezTo>
                    <a:pt x="12481" y="11433"/>
                    <a:pt x="12617" y="11566"/>
                    <a:pt x="12757" y="11566"/>
                  </a:cubicBezTo>
                  <a:cubicBezTo>
                    <a:pt x="12833" y="11566"/>
                    <a:pt x="12911" y="11525"/>
                    <a:pt x="12954" y="11428"/>
                  </a:cubicBezTo>
                  <a:cubicBezTo>
                    <a:pt x="13481" y="10209"/>
                    <a:pt x="13053" y="8793"/>
                    <a:pt x="11933" y="8079"/>
                  </a:cubicBezTo>
                  <a:lnTo>
                    <a:pt x="12065" y="8079"/>
                  </a:lnTo>
                  <a:cubicBezTo>
                    <a:pt x="13547" y="8068"/>
                    <a:pt x="14754" y="6872"/>
                    <a:pt x="14754" y="5390"/>
                  </a:cubicBezTo>
                  <a:lnTo>
                    <a:pt x="14754" y="220"/>
                  </a:lnTo>
                  <a:cubicBezTo>
                    <a:pt x="14754" y="99"/>
                    <a:pt x="14656" y="0"/>
                    <a:pt x="14535"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7" name="Google Shape;2307;p71"/>
            <p:cNvSpPr/>
            <p:nvPr/>
          </p:nvSpPr>
          <p:spPr>
            <a:xfrm>
              <a:off x="2822150" y="1823789"/>
              <a:ext cx="86079" cy="73726"/>
            </a:xfrm>
            <a:custGeom>
              <a:avLst/>
              <a:gdLst/>
              <a:ahLst/>
              <a:cxnLst/>
              <a:rect l="l" t="t" r="r" b="b"/>
              <a:pathLst>
                <a:path w="3338" h="2859" extrusionOk="0">
                  <a:moveTo>
                    <a:pt x="1428" y="439"/>
                  </a:moveTo>
                  <a:cubicBezTo>
                    <a:pt x="1977" y="439"/>
                    <a:pt x="2416" y="878"/>
                    <a:pt x="2416" y="1427"/>
                  </a:cubicBezTo>
                  <a:cubicBezTo>
                    <a:pt x="2416" y="2028"/>
                    <a:pt x="1930" y="2423"/>
                    <a:pt x="1421" y="2423"/>
                  </a:cubicBezTo>
                  <a:cubicBezTo>
                    <a:pt x="1177" y="2423"/>
                    <a:pt x="928" y="2332"/>
                    <a:pt x="725" y="2130"/>
                  </a:cubicBezTo>
                  <a:cubicBezTo>
                    <a:pt x="100" y="1504"/>
                    <a:pt x="539" y="439"/>
                    <a:pt x="1428" y="439"/>
                  </a:cubicBezTo>
                  <a:close/>
                  <a:moveTo>
                    <a:pt x="1428" y="0"/>
                  </a:moveTo>
                  <a:cubicBezTo>
                    <a:pt x="638" y="0"/>
                    <a:pt x="1" y="637"/>
                    <a:pt x="1" y="1427"/>
                  </a:cubicBezTo>
                  <a:cubicBezTo>
                    <a:pt x="1" y="2288"/>
                    <a:pt x="704" y="2859"/>
                    <a:pt x="1438" y="2859"/>
                  </a:cubicBezTo>
                  <a:cubicBezTo>
                    <a:pt x="1789" y="2859"/>
                    <a:pt x="2147" y="2728"/>
                    <a:pt x="2438" y="2437"/>
                  </a:cubicBezTo>
                  <a:cubicBezTo>
                    <a:pt x="3338" y="1537"/>
                    <a:pt x="2701" y="0"/>
                    <a:pt x="1428"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8" name="Google Shape;2308;p71"/>
            <p:cNvSpPr/>
            <p:nvPr/>
          </p:nvSpPr>
          <p:spPr>
            <a:xfrm>
              <a:off x="3049184" y="1823660"/>
              <a:ext cx="86079" cy="73752"/>
            </a:xfrm>
            <a:custGeom>
              <a:avLst/>
              <a:gdLst/>
              <a:ahLst/>
              <a:cxnLst/>
              <a:rect l="l" t="t" r="r" b="b"/>
              <a:pathLst>
                <a:path w="3338" h="2860" extrusionOk="0">
                  <a:moveTo>
                    <a:pt x="1428" y="444"/>
                  </a:moveTo>
                  <a:cubicBezTo>
                    <a:pt x="2306" y="444"/>
                    <a:pt x="2756" y="1509"/>
                    <a:pt x="2130" y="2135"/>
                  </a:cubicBezTo>
                  <a:cubicBezTo>
                    <a:pt x="1927" y="2337"/>
                    <a:pt x="1679" y="2428"/>
                    <a:pt x="1435" y="2428"/>
                  </a:cubicBezTo>
                  <a:cubicBezTo>
                    <a:pt x="926" y="2428"/>
                    <a:pt x="440" y="2033"/>
                    <a:pt x="440" y="1432"/>
                  </a:cubicBezTo>
                  <a:cubicBezTo>
                    <a:pt x="440" y="883"/>
                    <a:pt x="879" y="444"/>
                    <a:pt x="1428" y="444"/>
                  </a:cubicBezTo>
                  <a:close/>
                  <a:moveTo>
                    <a:pt x="1438" y="1"/>
                  </a:moveTo>
                  <a:cubicBezTo>
                    <a:pt x="704" y="1"/>
                    <a:pt x="1" y="571"/>
                    <a:pt x="1" y="1432"/>
                  </a:cubicBezTo>
                  <a:cubicBezTo>
                    <a:pt x="1" y="2222"/>
                    <a:pt x="637" y="2859"/>
                    <a:pt x="1428" y="2859"/>
                  </a:cubicBezTo>
                  <a:cubicBezTo>
                    <a:pt x="2701" y="2859"/>
                    <a:pt x="3338" y="1322"/>
                    <a:pt x="2438" y="422"/>
                  </a:cubicBezTo>
                  <a:cubicBezTo>
                    <a:pt x="2146" y="131"/>
                    <a:pt x="1789" y="1"/>
                    <a:pt x="1438"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9" name="Google Shape;2309;p71"/>
            <p:cNvSpPr/>
            <p:nvPr/>
          </p:nvSpPr>
          <p:spPr>
            <a:xfrm>
              <a:off x="3034175" y="1981170"/>
              <a:ext cx="48996" cy="41930"/>
            </a:xfrm>
            <a:custGeom>
              <a:avLst/>
              <a:gdLst/>
              <a:ahLst/>
              <a:cxnLst/>
              <a:rect l="l" t="t" r="r" b="b"/>
              <a:pathLst>
                <a:path w="1900" h="1626" extrusionOk="0">
                  <a:moveTo>
                    <a:pt x="813" y="428"/>
                  </a:moveTo>
                  <a:cubicBezTo>
                    <a:pt x="1022" y="428"/>
                    <a:pt x="1197" y="604"/>
                    <a:pt x="1197" y="813"/>
                  </a:cubicBezTo>
                  <a:cubicBezTo>
                    <a:pt x="1197" y="1041"/>
                    <a:pt x="1009" y="1191"/>
                    <a:pt x="815" y="1191"/>
                  </a:cubicBezTo>
                  <a:cubicBezTo>
                    <a:pt x="721" y="1191"/>
                    <a:pt x="625" y="1155"/>
                    <a:pt x="550" y="1076"/>
                  </a:cubicBezTo>
                  <a:cubicBezTo>
                    <a:pt x="308" y="846"/>
                    <a:pt x="473" y="428"/>
                    <a:pt x="813" y="428"/>
                  </a:cubicBezTo>
                  <a:close/>
                  <a:moveTo>
                    <a:pt x="813" y="0"/>
                  </a:moveTo>
                  <a:cubicBezTo>
                    <a:pt x="363" y="0"/>
                    <a:pt x="1" y="363"/>
                    <a:pt x="1" y="813"/>
                  </a:cubicBezTo>
                  <a:cubicBezTo>
                    <a:pt x="1" y="1302"/>
                    <a:pt x="401" y="1626"/>
                    <a:pt x="820" y="1626"/>
                  </a:cubicBezTo>
                  <a:cubicBezTo>
                    <a:pt x="1022" y="1626"/>
                    <a:pt x="1227" y="1551"/>
                    <a:pt x="1395" y="1383"/>
                  </a:cubicBezTo>
                  <a:cubicBezTo>
                    <a:pt x="1900" y="879"/>
                    <a:pt x="1538" y="0"/>
                    <a:pt x="813"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0" name="Google Shape;2310;p71"/>
            <p:cNvSpPr/>
            <p:nvPr/>
          </p:nvSpPr>
          <p:spPr>
            <a:xfrm>
              <a:off x="2866892" y="1980319"/>
              <a:ext cx="49280" cy="42034"/>
            </a:xfrm>
            <a:custGeom>
              <a:avLst/>
              <a:gdLst/>
              <a:ahLst/>
              <a:cxnLst/>
              <a:rect l="l" t="t" r="r" b="b"/>
              <a:pathLst>
                <a:path w="1911" h="1630" extrusionOk="0">
                  <a:moveTo>
                    <a:pt x="1094" y="435"/>
                  </a:moveTo>
                  <a:cubicBezTo>
                    <a:pt x="1288" y="435"/>
                    <a:pt x="1471" y="584"/>
                    <a:pt x="1471" y="813"/>
                  </a:cubicBezTo>
                  <a:cubicBezTo>
                    <a:pt x="1471" y="1021"/>
                    <a:pt x="1296" y="1197"/>
                    <a:pt x="1087" y="1197"/>
                  </a:cubicBezTo>
                  <a:cubicBezTo>
                    <a:pt x="758" y="1197"/>
                    <a:pt x="582" y="780"/>
                    <a:pt x="824" y="549"/>
                  </a:cubicBezTo>
                  <a:cubicBezTo>
                    <a:pt x="903" y="470"/>
                    <a:pt x="1000" y="435"/>
                    <a:pt x="1094" y="435"/>
                  </a:cubicBezTo>
                  <a:close/>
                  <a:moveTo>
                    <a:pt x="1087" y="0"/>
                  </a:moveTo>
                  <a:cubicBezTo>
                    <a:pt x="363" y="0"/>
                    <a:pt x="0" y="879"/>
                    <a:pt x="516" y="1395"/>
                  </a:cubicBezTo>
                  <a:cubicBezTo>
                    <a:pt x="682" y="1557"/>
                    <a:pt x="885" y="1629"/>
                    <a:pt x="1084" y="1629"/>
                  </a:cubicBezTo>
                  <a:cubicBezTo>
                    <a:pt x="1506" y="1629"/>
                    <a:pt x="1910" y="1305"/>
                    <a:pt x="1910" y="813"/>
                  </a:cubicBezTo>
                  <a:cubicBezTo>
                    <a:pt x="1899" y="363"/>
                    <a:pt x="1537" y="0"/>
                    <a:pt x="1087"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11" name="Google Shape;2311;p71"/>
          <p:cNvGrpSpPr/>
          <p:nvPr/>
        </p:nvGrpSpPr>
        <p:grpSpPr>
          <a:xfrm>
            <a:off x="6606621" y="2883036"/>
            <a:ext cx="380185" cy="380778"/>
            <a:chOff x="6606621" y="2883036"/>
            <a:chExt cx="380185" cy="380778"/>
          </a:xfrm>
        </p:grpSpPr>
        <p:sp>
          <p:nvSpPr>
            <p:cNvPr id="2312" name="Google Shape;2312;p71"/>
            <p:cNvSpPr/>
            <p:nvPr/>
          </p:nvSpPr>
          <p:spPr>
            <a:xfrm>
              <a:off x="6625858" y="2883036"/>
              <a:ext cx="340859" cy="217363"/>
            </a:xfrm>
            <a:custGeom>
              <a:avLst/>
              <a:gdLst/>
              <a:ahLst/>
              <a:cxnLst/>
              <a:rect l="l" t="t" r="r" b="b"/>
              <a:pathLst>
                <a:path w="13218" h="8429" extrusionOk="0">
                  <a:moveTo>
                    <a:pt x="10278" y="897"/>
                  </a:moveTo>
                  <a:cubicBezTo>
                    <a:pt x="10303" y="897"/>
                    <a:pt x="10328" y="898"/>
                    <a:pt x="10352" y="901"/>
                  </a:cubicBezTo>
                  <a:lnTo>
                    <a:pt x="10539" y="901"/>
                  </a:lnTo>
                  <a:cubicBezTo>
                    <a:pt x="10451" y="1044"/>
                    <a:pt x="10341" y="1153"/>
                    <a:pt x="10210" y="1241"/>
                  </a:cubicBezTo>
                  <a:cubicBezTo>
                    <a:pt x="10143" y="1275"/>
                    <a:pt x="10069" y="1289"/>
                    <a:pt x="9999" y="1289"/>
                  </a:cubicBezTo>
                  <a:cubicBezTo>
                    <a:pt x="9977" y="1289"/>
                    <a:pt x="9956" y="1288"/>
                    <a:pt x="9935" y="1285"/>
                  </a:cubicBezTo>
                  <a:cubicBezTo>
                    <a:pt x="9931" y="1286"/>
                    <a:pt x="9926" y="1286"/>
                    <a:pt x="9922" y="1286"/>
                  </a:cubicBezTo>
                  <a:cubicBezTo>
                    <a:pt x="9832" y="1286"/>
                    <a:pt x="9785" y="1183"/>
                    <a:pt x="9858" y="1120"/>
                  </a:cubicBezTo>
                  <a:cubicBezTo>
                    <a:pt x="9902" y="1033"/>
                    <a:pt x="9979" y="978"/>
                    <a:pt x="10067" y="934"/>
                  </a:cubicBezTo>
                  <a:cubicBezTo>
                    <a:pt x="10133" y="909"/>
                    <a:pt x="10205" y="897"/>
                    <a:pt x="10278" y="897"/>
                  </a:cubicBezTo>
                  <a:close/>
                  <a:moveTo>
                    <a:pt x="956" y="1227"/>
                  </a:moveTo>
                  <a:cubicBezTo>
                    <a:pt x="1026" y="1227"/>
                    <a:pt x="1096" y="1232"/>
                    <a:pt x="1164" y="1241"/>
                  </a:cubicBezTo>
                  <a:cubicBezTo>
                    <a:pt x="1252" y="1263"/>
                    <a:pt x="1340" y="1318"/>
                    <a:pt x="1406" y="1395"/>
                  </a:cubicBezTo>
                  <a:cubicBezTo>
                    <a:pt x="1483" y="1461"/>
                    <a:pt x="1450" y="1592"/>
                    <a:pt x="1340" y="1592"/>
                  </a:cubicBezTo>
                  <a:cubicBezTo>
                    <a:pt x="1296" y="1602"/>
                    <a:pt x="1251" y="1608"/>
                    <a:pt x="1208" y="1608"/>
                  </a:cubicBezTo>
                  <a:cubicBezTo>
                    <a:pt x="1155" y="1608"/>
                    <a:pt x="1103" y="1600"/>
                    <a:pt x="1055" y="1581"/>
                  </a:cubicBezTo>
                  <a:cubicBezTo>
                    <a:pt x="901" y="1505"/>
                    <a:pt x="769" y="1395"/>
                    <a:pt x="659" y="1263"/>
                  </a:cubicBezTo>
                  <a:cubicBezTo>
                    <a:pt x="756" y="1237"/>
                    <a:pt x="856" y="1227"/>
                    <a:pt x="956" y="1227"/>
                  </a:cubicBezTo>
                  <a:close/>
                  <a:moveTo>
                    <a:pt x="2032" y="440"/>
                  </a:moveTo>
                  <a:lnTo>
                    <a:pt x="2032" y="517"/>
                  </a:lnTo>
                  <a:cubicBezTo>
                    <a:pt x="2021" y="1384"/>
                    <a:pt x="2635" y="2119"/>
                    <a:pt x="3481" y="2262"/>
                  </a:cubicBezTo>
                  <a:lnTo>
                    <a:pt x="3481" y="2613"/>
                  </a:lnTo>
                  <a:cubicBezTo>
                    <a:pt x="2493" y="2504"/>
                    <a:pt x="1724" y="1603"/>
                    <a:pt x="1724" y="517"/>
                  </a:cubicBezTo>
                  <a:lnTo>
                    <a:pt x="1724" y="440"/>
                  </a:lnTo>
                  <a:close/>
                  <a:moveTo>
                    <a:pt x="12197" y="3601"/>
                  </a:moveTo>
                  <a:cubicBezTo>
                    <a:pt x="12317" y="3612"/>
                    <a:pt x="12438" y="3623"/>
                    <a:pt x="12559" y="3645"/>
                  </a:cubicBezTo>
                  <a:cubicBezTo>
                    <a:pt x="12449" y="3777"/>
                    <a:pt x="12317" y="3887"/>
                    <a:pt x="12164" y="3964"/>
                  </a:cubicBezTo>
                  <a:cubicBezTo>
                    <a:pt x="12109" y="3982"/>
                    <a:pt x="12055" y="3990"/>
                    <a:pt x="12002" y="3990"/>
                  </a:cubicBezTo>
                  <a:cubicBezTo>
                    <a:pt x="11959" y="3990"/>
                    <a:pt x="11918" y="3984"/>
                    <a:pt x="11878" y="3974"/>
                  </a:cubicBezTo>
                  <a:cubicBezTo>
                    <a:pt x="11768" y="3974"/>
                    <a:pt x="11725" y="3843"/>
                    <a:pt x="11812" y="3788"/>
                  </a:cubicBezTo>
                  <a:cubicBezTo>
                    <a:pt x="11878" y="3711"/>
                    <a:pt x="11955" y="3645"/>
                    <a:pt x="12054" y="3623"/>
                  </a:cubicBezTo>
                  <a:cubicBezTo>
                    <a:pt x="12098" y="3612"/>
                    <a:pt x="12153" y="3601"/>
                    <a:pt x="12197" y="3601"/>
                  </a:cubicBezTo>
                  <a:close/>
                  <a:moveTo>
                    <a:pt x="11494" y="2833"/>
                  </a:moveTo>
                  <a:lnTo>
                    <a:pt x="11494" y="2910"/>
                  </a:lnTo>
                  <a:cubicBezTo>
                    <a:pt x="11494" y="3996"/>
                    <a:pt x="10726" y="4886"/>
                    <a:pt x="9727" y="5006"/>
                  </a:cubicBezTo>
                  <a:lnTo>
                    <a:pt x="9738" y="4644"/>
                  </a:lnTo>
                  <a:cubicBezTo>
                    <a:pt x="10583" y="4501"/>
                    <a:pt x="11198" y="3766"/>
                    <a:pt x="11187" y="2910"/>
                  </a:cubicBezTo>
                  <a:lnTo>
                    <a:pt x="11187" y="2833"/>
                  </a:lnTo>
                  <a:close/>
                  <a:moveTo>
                    <a:pt x="1505" y="1"/>
                  </a:moveTo>
                  <a:cubicBezTo>
                    <a:pt x="1384" y="1"/>
                    <a:pt x="1285" y="100"/>
                    <a:pt x="1285" y="220"/>
                  </a:cubicBezTo>
                  <a:lnTo>
                    <a:pt x="1285" y="528"/>
                  </a:lnTo>
                  <a:cubicBezTo>
                    <a:pt x="1285" y="626"/>
                    <a:pt x="1285" y="725"/>
                    <a:pt x="1307" y="824"/>
                  </a:cubicBezTo>
                  <a:cubicBezTo>
                    <a:pt x="1275" y="813"/>
                    <a:pt x="1178" y="787"/>
                    <a:pt x="1006" y="787"/>
                  </a:cubicBezTo>
                  <a:cubicBezTo>
                    <a:pt x="826" y="787"/>
                    <a:pt x="564" y="816"/>
                    <a:pt x="209" y="923"/>
                  </a:cubicBezTo>
                  <a:cubicBezTo>
                    <a:pt x="56" y="967"/>
                    <a:pt x="1" y="1142"/>
                    <a:pt x="89" y="1263"/>
                  </a:cubicBezTo>
                  <a:cubicBezTo>
                    <a:pt x="528" y="1845"/>
                    <a:pt x="857" y="1977"/>
                    <a:pt x="912" y="1999"/>
                  </a:cubicBezTo>
                  <a:cubicBezTo>
                    <a:pt x="1022" y="2032"/>
                    <a:pt x="1121" y="2042"/>
                    <a:pt x="1230" y="2042"/>
                  </a:cubicBezTo>
                  <a:cubicBezTo>
                    <a:pt x="1307" y="2042"/>
                    <a:pt x="1384" y="2032"/>
                    <a:pt x="1472" y="2010"/>
                  </a:cubicBezTo>
                  <a:cubicBezTo>
                    <a:pt x="1538" y="1988"/>
                    <a:pt x="1614" y="1955"/>
                    <a:pt x="1680" y="1911"/>
                  </a:cubicBezTo>
                  <a:cubicBezTo>
                    <a:pt x="2065" y="2558"/>
                    <a:pt x="2745" y="2987"/>
                    <a:pt x="3503" y="3063"/>
                  </a:cubicBezTo>
                  <a:lnTo>
                    <a:pt x="3503" y="5226"/>
                  </a:lnTo>
                  <a:cubicBezTo>
                    <a:pt x="3503" y="5374"/>
                    <a:pt x="3612" y="5448"/>
                    <a:pt x="3722" y="5448"/>
                  </a:cubicBezTo>
                  <a:cubicBezTo>
                    <a:pt x="3832" y="5448"/>
                    <a:pt x="3942" y="5374"/>
                    <a:pt x="3942" y="5226"/>
                  </a:cubicBezTo>
                  <a:lnTo>
                    <a:pt x="3942" y="473"/>
                  </a:lnTo>
                  <a:lnTo>
                    <a:pt x="4721" y="473"/>
                  </a:lnTo>
                  <a:lnTo>
                    <a:pt x="4721" y="7838"/>
                  </a:lnTo>
                  <a:cubicBezTo>
                    <a:pt x="4721" y="7981"/>
                    <a:pt x="4831" y="8053"/>
                    <a:pt x="4941" y="8053"/>
                  </a:cubicBezTo>
                  <a:cubicBezTo>
                    <a:pt x="5050" y="8053"/>
                    <a:pt x="5160" y="7981"/>
                    <a:pt x="5160" y="7838"/>
                  </a:cubicBezTo>
                  <a:lnTo>
                    <a:pt x="5160" y="473"/>
                  </a:lnTo>
                  <a:lnTo>
                    <a:pt x="6390" y="473"/>
                  </a:lnTo>
                  <a:lnTo>
                    <a:pt x="6390" y="5127"/>
                  </a:lnTo>
                  <a:cubicBezTo>
                    <a:pt x="6390" y="5270"/>
                    <a:pt x="6499" y="5341"/>
                    <a:pt x="6609" y="5341"/>
                  </a:cubicBezTo>
                  <a:cubicBezTo>
                    <a:pt x="6719" y="5341"/>
                    <a:pt x="6829" y="5270"/>
                    <a:pt x="6829" y="5127"/>
                  </a:cubicBezTo>
                  <a:lnTo>
                    <a:pt x="6829" y="473"/>
                  </a:lnTo>
                  <a:lnTo>
                    <a:pt x="8168" y="473"/>
                  </a:lnTo>
                  <a:lnTo>
                    <a:pt x="8168" y="6993"/>
                  </a:lnTo>
                  <a:cubicBezTo>
                    <a:pt x="8151" y="7152"/>
                    <a:pt x="8264" y="7232"/>
                    <a:pt x="8378" y="7232"/>
                  </a:cubicBezTo>
                  <a:cubicBezTo>
                    <a:pt x="8492" y="7232"/>
                    <a:pt x="8607" y="7152"/>
                    <a:pt x="8596" y="6993"/>
                  </a:cubicBezTo>
                  <a:lnTo>
                    <a:pt x="8596" y="473"/>
                  </a:lnTo>
                  <a:lnTo>
                    <a:pt x="9288" y="473"/>
                  </a:lnTo>
                  <a:lnTo>
                    <a:pt x="9288" y="8190"/>
                  </a:lnTo>
                  <a:cubicBezTo>
                    <a:pt x="9271" y="8349"/>
                    <a:pt x="9386" y="8428"/>
                    <a:pt x="9502" y="8428"/>
                  </a:cubicBezTo>
                  <a:cubicBezTo>
                    <a:pt x="9617" y="8428"/>
                    <a:pt x="9732" y="8349"/>
                    <a:pt x="9716" y="8190"/>
                  </a:cubicBezTo>
                  <a:lnTo>
                    <a:pt x="9716" y="5434"/>
                  </a:lnTo>
                  <a:cubicBezTo>
                    <a:pt x="10473" y="5369"/>
                    <a:pt x="11154" y="4940"/>
                    <a:pt x="11549" y="4293"/>
                  </a:cubicBezTo>
                  <a:cubicBezTo>
                    <a:pt x="11604" y="4337"/>
                    <a:pt x="11681" y="4370"/>
                    <a:pt x="11758" y="4392"/>
                  </a:cubicBezTo>
                  <a:cubicBezTo>
                    <a:pt x="11834" y="4414"/>
                    <a:pt x="11911" y="4425"/>
                    <a:pt x="11999" y="4425"/>
                  </a:cubicBezTo>
                  <a:cubicBezTo>
                    <a:pt x="12098" y="4425"/>
                    <a:pt x="12208" y="4414"/>
                    <a:pt x="12306" y="4381"/>
                  </a:cubicBezTo>
                  <a:cubicBezTo>
                    <a:pt x="12372" y="4359"/>
                    <a:pt x="12691" y="4227"/>
                    <a:pt x="13130" y="3645"/>
                  </a:cubicBezTo>
                  <a:cubicBezTo>
                    <a:pt x="13217" y="3524"/>
                    <a:pt x="13163" y="3349"/>
                    <a:pt x="13020" y="3305"/>
                  </a:cubicBezTo>
                  <a:cubicBezTo>
                    <a:pt x="12666" y="3198"/>
                    <a:pt x="12404" y="3169"/>
                    <a:pt x="12223" y="3169"/>
                  </a:cubicBezTo>
                  <a:cubicBezTo>
                    <a:pt x="12052" y="3169"/>
                    <a:pt x="11954" y="3195"/>
                    <a:pt x="11922" y="3206"/>
                  </a:cubicBezTo>
                  <a:cubicBezTo>
                    <a:pt x="11933" y="3107"/>
                    <a:pt x="11933" y="3008"/>
                    <a:pt x="11944" y="2899"/>
                  </a:cubicBezTo>
                  <a:lnTo>
                    <a:pt x="11944" y="2602"/>
                  </a:lnTo>
                  <a:cubicBezTo>
                    <a:pt x="11944" y="2482"/>
                    <a:pt x="11845" y="2383"/>
                    <a:pt x="11725" y="2383"/>
                  </a:cubicBezTo>
                  <a:lnTo>
                    <a:pt x="10978" y="2383"/>
                  </a:lnTo>
                  <a:cubicBezTo>
                    <a:pt x="10857" y="2383"/>
                    <a:pt x="10759" y="2482"/>
                    <a:pt x="10759" y="2602"/>
                  </a:cubicBezTo>
                  <a:lnTo>
                    <a:pt x="10759" y="2910"/>
                  </a:lnTo>
                  <a:cubicBezTo>
                    <a:pt x="10770" y="3535"/>
                    <a:pt x="10330" y="4084"/>
                    <a:pt x="9716" y="4205"/>
                  </a:cubicBezTo>
                  <a:lnTo>
                    <a:pt x="9716" y="1680"/>
                  </a:lnTo>
                  <a:cubicBezTo>
                    <a:pt x="9760" y="1691"/>
                    <a:pt x="9815" y="1702"/>
                    <a:pt x="9858" y="1713"/>
                  </a:cubicBezTo>
                  <a:cubicBezTo>
                    <a:pt x="9902" y="1724"/>
                    <a:pt x="9946" y="1724"/>
                    <a:pt x="9990" y="1724"/>
                  </a:cubicBezTo>
                  <a:cubicBezTo>
                    <a:pt x="10133" y="1724"/>
                    <a:pt x="10265" y="1691"/>
                    <a:pt x="10385" y="1636"/>
                  </a:cubicBezTo>
                  <a:cubicBezTo>
                    <a:pt x="10451" y="1614"/>
                    <a:pt x="10748" y="1450"/>
                    <a:pt x="11110" y="846"/>
                  </a:cubicBezTo>
                  <a:cubicBezTo>
                    <a:pt x="11187" y="714"/>
                    <a:pt x="11110" y="550"/>
                    <a:pt x="10967" y="517"/>
                  </a:cubicBezTo>
                  <a:cubicBezTo>
                    <a:pt x="10739" y="474"/>
                    <a:pt x="10551" y="459"/>
                    <a:pt x="10400" y="459"/>
                  </a:cubicBezTo>
                  <a:cubicBezTo>
                    <a:pt x="10086" y="459"/>
                    <a:pt x="9928" y="524"/>
                    <a:pt x="9891" y="539"/>
                  </a:cubicBezTo>
                  <a:cubicBezTo>
                    <a:pt x="9826" y="572"/>
                    <a:pt x="9771" y="604"/>
                    <a:pt x="9716" y="637"/>
                  </a:cubicBezTo>
                  <a:lnTo>
                    <a:pt x="9716" y="253"/>
                  </a:lnTo>
                  <a:cubicBezTo>
                    <a:pt x="9716" y="132"/>
                    <a:pt x="9617" y="45"/>
                    <a:pt x="9496" y="45"/>
                  </a:cubicBezTo>
                  <a:lnTo>
                    <a:pt x="3722" y="45"/>
                  </a:lnTo>
                  <a:cubicBezTo>
                    <a:pt x="3601" y="45"/>
                    <a:pt x="3503" y="132"/>
                    <a:pt x="3503" y="253"/>
                  </a:cubicBezTo>
                  <a:lnTo>
                    <a:pt x="3503" y="1823"/>
                  </a:lnTo>
                  <a:cubicBezTo>
                    <a:pt x="2888" y="1691"/>
                    <a:pt x="2449" y="1153"/>
                    <a:pt x="2471" y="528"/>
                  </a:cubicBezTo>
                  <a:lnTo>
                    <a:pt x="2471" y="220"/>
                  </a:lnTo>
                  <a:cubicBezTo>
                    <a:pt x="2471" y="100"/>
                    <a:pt x="2372" y="1"/>
                    <a:pt x="2251"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3" name="Google Shape;2313;p71"/>
            <p:cNvSpPr/>
            <p:nvPr/>
          </p:nvSpPr>
          <p:spPr>
            <a:xfrm>
              <a:off x="6836465" y="3117419"/>
              <a:ext cx="11089" cy="60884"/>
            </a:xfrm>
            <a:custGeom>
              <a:avLst/>
              <a:gdLst/>
              <a:ahLst/>
              <a:cxnLst/>
              <a:rect l="l" t="t" r="r" b="b"/>
              <a:pathLst>
                <a:path w="430" h="2361" extrusionOk="0">
                  <a:moveTo>
                    <a:pt x="210" y="1"/>
                  </a:moveTo>
                  <a:cubicBezTo>
                    <a:pt x="89" y="1"/>
                    <a:pt x="1" y="89"/>
                    <a:pt x="1" y="209"/>
                  </a:cubicBezTo>
                  <a:lnTo>
                    <a:pt x="1" y="2163"/>
                  </a:lnTo>
                  <a:cubicBezTo>
                    <a:pt x="6" y="2295"/>
                    <a:pt x="108" y="2361"/>
                    <a:pt x="211" y="2361"/>
                  </a:cubicBezTo>
                  <a:cubicBezTo>
                    <a:pt x="314" y="2361"/>
                    <a:pt x="418" y="2295"/>
                    <a:pt x="429" y="2163"/>
                  </a:cubicBezTo>
                  <a:lnTo>
                    <a:pt x="429" y="209"/>
                  </a:lnTo>
                  <a:cubicBezTo>
                    <a:pt x="429" y="89"/>
                    <a:pt x="330" y="1"/>
                    <a:pt x="21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4" name="Google Shape;2314;p71"/>
            <p:cNvSpPr/>
            <p:nvPr/>
          </p:nvSpPr>
          <p:spPr>
            <a:xfrm>
              <a:off x="6771093" y="3039592"/>
              <a:ext cx="50415" cy="133063"/>
            </a:xfrm>
            <a:custGeom>
              <a:avLst/>
              <a:gdLst/>
              <a:ahLst/>
              <a:cxnLst/>
              <a:rect l="l" t="t" r="r" b="b"/>
              <a:pathLst>
                <a:path w="1955" h="5160" extrusionOk="0">
                  <a:moveTo>
                    <a:pt x="977" y="428"/>
                  </a:moveTo>
                  <a:cubicBezTo>
                    <a:pt x="1010" y="439"/>
                    <a:pt x="1153" y="571"/>
                    <a:pt x="1274" y="1021"/>
                  </a:cubicBezTo>
                  <a:cubicBezTo>
                    <a:pt x="1515" y="2042"/>
                    <a:pt x="1515" y="3118"/>
                    <a:pt x="1274" y="4139"/>
                  </a:cubicBezTo>
                  <a:cubicBezTo>
                    <a:pt x="1153" y="4600"/>
                    <a:pt x="1010" y="4720"/>
                    <a:pt x="977" y="4731"/>
                  </a:cubicBezTo>
                  <a:cubicBezTo>
                    <a:pt x="944" y="4720"/>
                    <a:pt x="812" y="4589"/>
                    <a:pt x="681" y="4139"/>
                  </a:cubicBezTo>
                  <a:cubicBezTo>
                    <a:pt x="439" y="3118"/>
                    <a:pt x="439" y="2042"/>
                    <a:pt x="681" y="1021"/>
                  </a:cubicBezTo>
                  <a:cubicBezTo>
                    <a:pt x="812" y="571"/>
                    <a:pt x="944" y="439"/>
                    <a:pt x="977" y="428"/>
                  </a:cubicBezTo>
                  <a:close/>
                  <a:moveTo>
                    <a:pt x="977" y="0"/>
                  </a:moveTo>
                  <a:cubicBezTo>
                    <a:pt x="681" y="0"/>
                    <a:pt x="450" y="286"/>
                    <a:pt x="275" y="845"/>
                  </a:cubicBezTo>
                  <a:cubicBezTo>
                    <a:pt x="0" y="1987"/>
                    <a:pt x="0" y="3173"/>
                    <a:pt x="275" y="4314"/>
                  </a:cubicBezTo>
                  <a:cubicBezTo>
                    <a:pt x="439" y="4874"/>
                    <a:pt x="681" y="5159"/>
                    <a:pt x="977" y="5159"/>
                  </a:cubicBezTo>
                  <a:cubicBezTo>
                    <a:pt x="1274" y="5159"/>
                    <a:pt x="1515" y="4874"/>
                    <a:pt x="1680" y="4314"/>
                  </a:cubicBezTo>
                  <a:cubicBezTo>
                    <a:pt x="1954" y="3173"/>
                    <a:pt x="1954" y="1987"/>
                    <a:pt x="1680" y="845"/>
                  </a:cubicBezTo>
                  <a:cubicBezTo>
                    <a:pt x="1515" y="286"/>
                    <a:pt x="1274" y="0"/>
                    <a:pt x="977"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5" name="Google Shape;2315;p71"/>
            <p:cNvSpPr/>
            <p:nvPr/>
          </p:nvSpPr>
          <p:spPr>
            <a:xfrm>
              <a:off x="6606621" y="3003361"/>
              <a:ext cx="380185" cy="260454"/>
            </a:xfrm>
            <a:custGeom>
              <a:avLst/>
              <a:gdLst/>
              <a:ahLst/>
              <a:cxnLst/>
              <a:rect l="l" t="t" r="r" b="b"/>
              <a:pathLst>
                <a:path w="14743" h="10100" extrusionOk="0">
                  <a:moveTo>
                    <a:pt x="3524" y="1350"/>
                  </a:moveTo>
                  <a:lnTo>
                    <a:pt x="3524" y="1350"/>
                  </a:lnTo>
                  <a:cubicBezTo>
                    <a:pt x="3491" y="1493"/>
                    <a:pt x="3436" y="1636"/>
                    <a:pt x="3359" y="1756"/>
                  </a:cubicBezTo>
                  <a:cubicBezTo>
                    <a:pt x="3294" y="1822"/>
                    <a:pt x="3217" y="1866"/>
                    <a:pt x="3129" y="1899"/>
                  </a:cubicBezTo>
                  <a:cubicBezTo>
                    <a:pt x="3115" y="1907"/>
                    <a:pt x="3100" y="1911"/>
                    <a:pt x="3086" y="1911"/>
                  </a:cubicBezTo>
                  <a:cubicBezTo>
                    <a:pt x="3024" y="1911"/>
                    <a:pt x="2972" y="1841"/>
                    <a:pt x="3008" y="1778"/>
                  </a:cubicBezTo>
                  <a:cubicBezTo>
                    <a:pt x="3030" y="1691"/>
                    <a:pt x="3063" y="1614"/>
                    <a:pt x="3129" y="1548"/>
                  </a:cubicBezTo>
                  <a:cubicBezTo>
                    <a:pt x="3250" y="1460"/>
                    <a:pt x="3381" y="1394"/>
                    <a:pt x="3524" y="1350"/>
                  </a:cubicBezTo>
                  <a:close/>
                  <a:moveTo>
                    <a:pt x="1138" y="2286"/>
                  </a:moveTo>
                  <a:cubicBezTo>
                    <a:pt x="1191" y="2286"/>
                    <a:pt x="1244" y="2289"/>
                    <a:pt x="1296" y="2294"/>
                  </a:cubicBezTo>
                  <a:cubicBezTo>
                    <a:pt x="1537" y="2371"/>
                    <a:pt x="1680" y="2547"/>
                    <a:pt x="1647" y="2646"/>
                  </a:cubicBezTo>
                  <a:cubicBezTo>
                    <a:pt x="1631" y="2725"/>
                    <a:pt x="1511" y="2782"/>
                    <a:pt x="1355" y="2782"/>
                  </a:cubicBezTo>
                  <a:cubicBezTo>
                    <a:pt x="1295" y="2782"/>
                    <a:pt x="1230" y="2773"/>
                    <a:pt x="1164" y="2755"/>
                  </a:cubicBezTo>
                  <a:cubicBezTo>
                    <a:pt x="966" y="2657"/>
                    <a:pt x="802" y="2525"/>
                    <a:pt x="659" y="2360"/>
                  </a:cubicBezTo>
                  <a:cubicBezTo>
                    <a:pt x="815" y="2311"/>
                    <a:pt x="978" y="2286"/>
                    <a:pt x="1138" y="2286"/>
                  </a:cubicBezTo>
                  <a:close/>
                  <a:moveTo>
                    <a:pt x="11120" y="2755"/>
                  </a:moveTo>
                  <a:cubicBezTo>
                    <a:pt x="11263" y="2788"/>
                    <a:pt x="11406" y="2854"/>
                    <a:pt x="11538" y="2942"/>
                  </a:cubicBezTo>
                  <a:cubicBezTo>
                    <a:pt x="11658" y="3085"/>
                    <a:pt x="11691" y="3249"/>
                    <a:pt x="11647" y="3293"/>
                  </a:cubicBezTo>
                  <a:lnTo>
                    <a:pt x="11658" y="3293"/>
                  </a:lnTo>
                  <a:cubicBezTo>
                    <a:pt x="11642" y="3306"/>
                    <a:pt x="11617" y="3313"/>
                    <a:pt x="11586" y="3313"/>
                  </a:cubicBezTo>
                  <a:cubicBezTo>
                    <a:pt x="11513" y="3313"/>
                    <a:pt x="11407" y="3273"/>
                    <a:pt x="11307" y="3172"/>
                  </a:cubicBezTo>
                  <a:cubicBezTo>
                    <a:pt x="11219" y="3041"/>
                    <a:pt x="11153" y="2898"/>
                    <a:pt x="11120" y="2755"/>
                  </a:cubicBezTo>
                  <a:close/>
                  <a:moveTo>
                    <a:pt x="2547" y="439"/>
                  </a:moveTo>
                  <a:lnTo>
                    <a:pt x="2547" y="2086"/>
                  </a:lnTo>
                  <a:cubicBezTo>
                    <a:pt x="2547" y="3052"/>
                    <a:pt x="3283" y="3875"/>
                    <a:pt x="4249" y="3985"/>
                  </a:cubicBezTo>
                  <a:lnTo>
                    <a:pt x="4249" y="4424"/>
                  </a:lnTo>
                  <a:cubicBezTo>
                    <a:pt x="3041" y="4303"/>
                    <a:pt x="2119" y="3293"/>
                    <a:pt x="2119" y="2086"/>
                  </a:cubicBezTo>
                  <a:lnTo>
                    <a:pt x="2119" y="439"/>
                  </a:lnTo>
                  <a:close/>
                  <a:moveTo>
                    <a:pt x="14227" y="3666"/>
                  </a:moveTo>
                  <a:cubicBezTo>
                    <a:pt x="14139" y="3996"/>
                    <a:pt x="14018" y="4369"/>
                    <a:pt x="13876" y="4512"/>
                  </a:cubicBezTo>
                  <a:lnTo>
                    <a:pt x="13865" y="4501"/>
                  </a:lnTo>
                  <a:cubicBezTo>
                    <a:pt x="13708" y="4665"/>
                    <a:pt x="13528" y="4741"/>
                    <a:pt x="13391" y="4741"/>
                  </a:cubicBezTo>
                  <a:cubicBezTo>
                    <a:pt x="13317" y="4741"/>
                    <a:pt x="13255" y="4719"/>
                    <a:pt x="13217" y="4676"/>
                  </a:cubicBezTo>
                  <a:cubicBezTo>
                    <a:pt x="13096" y="4567"/>
                    <a:pt x="13140" y="4270"/>
                    <a:pt x="13393" y="4029"/>
                  </a:cubicBezTo>
                  <a:cubicBezTo>
                    <a:pt x="13524" y="3886"/>
                    <a:pt x="13898" y="3754"/>
                    <a:pt x="14227" y="3666"/>
                  </a:cubicBezTo>
                  <a:close/>
                  <a:moveTo>
                    <a:pt x="3767" y="5958"/>
                  </a:moveTo>
                  <a:cubicBezTo>
                    <a:pt x="3800" y="5958"/>
                    <a:pt x="3832" y="5959"/>
                    <a:pt x="3864" y="5961"/>
                  </a:cubicBezTo>
                  <a:cubicBezTo>
                    <a:pt x="4095" y="6027"/>
                    <a:pt x="4249" y="6180"/>
                    <a:pt x="4216" y="6279"/>
                  </a:cubicBezTo>
                  <a:cubicBezTo>
                    <a:pt x="4191" y="6353"/>
                    <a:pt x="4074" y="6409"/>
                    <a:pt x="3919" y="6409"/>
                  </a:cubicBezTo>
                  <a:cubicBezTo>
                    <a:pt x="3868" y="6409"/>
                    <a:pt x="3812" y="6403"/>
                    <a:pt x="3755" y="6389"/>
                  </a:cubicBezTo>
                  <a:cubicBezTo>
                    <a:pt x="3568" y="6301"/>
                    <a:pt x="3403" y="6180"/>
                    <a:pt x="3261" y="6038"/>
                  </a:cubicBezTo>
                  <a:cubicBezTo>
                    <a:pt x="3426" y="5982"/>
                    <a:pt x="3599" y="5958"/>
                    <a:pt x="3767" y="5958"/>
                  </a:cubicBezTo>
                  <a:close/>
                  <a:moveTo>
                    <a:pt x="12657" y="2338"/>
                  </a:moveTo>
                  <a:lnTo>
                    <a:pt x="12657" y="4599"/>
                  </a:lnTo>
                  <a:cubicBezTo>
                    <a:pt x="12646" y="5829"/>
                    <a:pt x="11713" y="6861"/>
                    <a:pt x="10484" y="6982"/>
                  </a:cubicBezTo>
                  <a:lnTo>
                    <a:pt x="10484" y="6521"/>
                  </a:lnTo>
                  <a:cubicBezTo>
                    <a:pt x="11461" y="6411"/>
                    <a:pt x="12196" y="5587"/>
                    <a:pt x="12207" y="4599"/>
                  </a:cubicBezTo>
                  <a:lnTo>
                    <a:pt x="12207" y="2338"/>
                  </a:lnTo>
                  <a:close/>
                  <a:moveTo>
                    <a:pt x="1910" y="0"/>
                  </a:moveTo>
                  <a:cubicBezTo>
                    <a:pt x="1790" y="0"/>
                    <a:pt x="1691" y="99"/>
                    <a:pt x="1691" y="220"/>
                  </a:cubicBezTo>
                  <a:lnTo>
                    <a:pt x="1691" y="2009"/>
                  </a:lnTo>
                  <a:cubicBezTo>
                    <a:pt x="1603" y="1954"/>
                    <a:pt x="1515" y="1910"/>
                    <a:pt x="1427" y="1888"/>
                  </a:cubicBezTo>
                  <a:cubicBezTo>
                    <a:pt x="1347" y="1864"/>
                    <a:pt x="1254" y="1854"/>
                    <a:pt x="1155" y="1854"/>
                  </a:cubicBezTo>
                  <a:cubicBezTo>
                    <a:pt x="769" y="1854"/>
                    <a:pt x="301" y="2007"/>
                    <a:pt x="187" y="2042"/>
                  </a:cubicBezTo>
                  <a:cubicBezTo>
                    <a:pt x="44" y="2086"/>
                    <a:pt x="0" y="2261"/>
                    <a:pt x="88" y="2382"/>
                  </a:cubicBezTo>
                  <a:cubicBezTo>
                    <a:pt x="176" y="2492"/>
                    <a:pt x="648" y="3063"/>
                    <a:pt x="1043" y="3172"/>
                  </a:cubicBezTo>
                  <a:cubicBezTo>
                    <a:pt x="1142" y="3205"/>
                    <a:pt x="1252" y="3216"/>
                    <a:pt x="1362" y="3216"/>
                  </a:cubicBezTo>
                  <a:cubicBezTo>
                    <a:pt x="1376" y="3217"/>
                    <a:pt x="1391" y="3218"/>
                    <a:pt x="1406" y="3218"/>
                  </a:cubicBezTo>
                  <a:cubicBezTo>
                    <a:pt x="1567" y="3218"/>
                    <a:pt x="1726" y="3163"/>
                    <a:pt x="1867" y="3063"/>
                  </a:cubicBezTo>
                  <a:cubicBezTo>
                    <a:pt x="2240" y="4073"/>
                    <a:pt x="3173" y="4775"/>
                    <a:pt x="4249" y="4863"/>
                  </a:cubicBezTo>
                  <a:lnTo>
                    <a:pt x="4249" y="5653"/>
                  </a:lnTo>
                  <a:cubicBezTo>
                    <a:pt x="4161" y="5609"/>
                    <a:pt x="4062" y="5565"/>
                    <a:pt x="3974" y="5544"/>
                  </a:cubicBezTo>
                  <a:cubicBezTo>
                    <a:pt x="3910" y="5527"/>
                    <a:pt x="3838" y="5520"/>
                    <a:pt x="3762" y="5520"/>
                  </a:cubicBezTo>
                  <a:cubicBezTo>
                    <a:pt x="3382" y="5520"/>
                    <a:pt x="2898" y="5695"/>
                    <a:pt x="2789" y="5741"/>
                  </a:cubicBezTo>
                  <a:cubicBezTo>
                    <a:pt x="2646" y="5796"/>
                    <a:pt x="2602" y="5972"/>
                    <a:pt x="2701" y="6092"/>
                  </a:cubicBezTo>
                  <a:cubicBezTo>
                    <a:pt x="2789" y="6191"/>
                    <a:pt x="3272" y="6718"/>
                    <a:pt x="3656" y="6817"/>
                  </a:cubicBezTo>
                  <a:cubicBezTo>
                    <a:pt x="3744" y="6839"/>
                    <a:pt x="3831" y="6850"/>
                    <a:pt x="3930" y="6850"/>
                  </a:cubicBezTo>
                  <a:cubicBezTo>
                    <a:pt x="4040" y="6850"/>
                    <a:pt x="4150" y="6828"/>
                    <a:pt x="4249" y="6795"/>
                  </a:cubicBezTo>
                  <a:lnTo>
                    <a:pt x="4249" y="8211"/>
                  </a:lnTo>
                  <a:cubicBezTo>
                    <a:pt x="3678" y="8387"/>
                    <a:pt x="3294" y="8914"/>
                    <a:pt x="3294" y="9517"/>
                  </a:cubicBezTo>
                  <a:lnTo>
                    <a:pt x="3294" y="9880"/>
                  </a:lnTo>
                  <a:cubicBezTo>
                    <a:pt x="3294" y="10000"/>
                    <a:pt x="3392" y="10099"/>
                    <a:pt x="3513" y="10099"/>
                  </a:cubicBezTo>
                  <a:lnTo>
                    <a:pt x="11208" y="10099"/>
                  </a:lnTo>
                  <a:cubicBezTo>
                    <a:pt x="11329" y="10099"/>
                    <a:pt x="11428" y="10000"/>
                    <a:pt x="11428" y="9880"/>
                  </a:cubicBezTo>
                  <a:lnTo>
                    <a:pt x="11428" y="9517"/>
                  </a:lnTo>
                  <a:cubicBezTo>
                    <a:pt x="11428" y="8914"/>
                    <a:pt x="11033" y="8387"/>
                    <a:pt x="10462" y="8211"/>
                  </a:cubicBezTo>
                  <a:lnTo>
                    <a:pt x="10462" y="7421"/>
                  </a:lnTo>
                  <a:cubicBezTo>
                    <a:pt x="11757" y="7333"/>
                    <a:pt x="12822" y="6367"/>
                    <a:pt x="13052" y="5093"/>
                  </a:cubicBezTo>
                  <a:cubicBezTo>
                    <a:pt x="13151" y="5148"/>
                    <a:pt x="13272" y="5181"/>
                    <a:pt x="13393" y="5181"/>
                  </a:cubicBezTo>
                  <a:cubicBezTo>
                    <a:pt x="13689" y="5170"/>
                    <a:pt x="13974" y="5039"/>
                    <a:pt x="14183" y="4819"/>
                  </a:cubicBezTo>
                  <a:cubicBezTo>
                    <a:pt x="14534" y="4468"/>
                    <a:pt x="14710" y="3535"/>
                    <a:pt x="14732" y="3425"/>
                  </a:cubicBezTo>
                  <a:cubicBezTo>
                    <a:pt x="14743" y="3359"/>
                    <a:pt x="14721" y="3282"/>
                    <a:pt x="14677" y="3238"/>
                  </a:cubicBezTo>
                  <a:cubicBezTo>
                    <a:pt x="14631" y="3193"/>
                    <a:pt x="14570" y="3170"/>
                    <a:pt x="14513" y="3170"/>
                  </a:cubicBezTo>
                  <a:cubicBezTo>
                    <a:pt x="14502" y="3170"/>
                    <a:pt x="14490" y="3171"/>
                    <a:pt x="14479" y="3172"/>
                  </a:cubicBezTo>
                  <a:cubicBezTo>
                    <a:pt x="14381" y="3194"/>
                    <a:pt x="13459" y="3370"/>
                    <a:pt x="13096" y="3710"/>
                  </a:cubicBezTo>
                  <a:lnTo>
                    <a:pt x="13096" y="2119"/>
                  </a:lnTo>
                  <a:cubicBezTo>
                    <a:pt x="13096" y="1998"/>
                    <a:pt x="12997" y="1899"/>
                    <a:pt x="12877" y="1899"/>
                  </a:cubicBezTo>
                  <a:lnTo>
                    <a:pt x="11999" y="1899"/>
                  </a:lnTo>
                  <a:cubicBezTo>
                    <a:pt x="11878" y="1899"/>
                    <a:pt x="11779" y="1998"/>
                    <a:pt x="11779" y="2119"/>
                  </a:cubicBezTo>
                  <a:lnTo>
                    <a:pt x="11779" y="2580"/>
                  </a:lnTo>
                  <a:cubicBezTo>
                    <a:pt x="11494" y="2404"/>
                    <a:pt x="11186" y="2283"/>
                    <a:pt x="10857" y="2239"/>
                  </a:cubicBezTo>
                  <a:cubicBezTo>
                    <a:pt x="10846" y="2238"/>
                    <a:pt x="10834" y="2237"/>
                    <a:pt x="10823" y="2237"/>
                  </a:cubicBezTo>
                  <a:cubicBezTo>
                    <a:pt x="10685" y="2237"/>
                    <a:pt x="10574" y="2360"/>
                    <a:pt x="10604" y="2492"/>
                  </a:cubicBezTo>
                  <a:cubicBezTo>
                    <a:pt x="10725" y="3183"/>
                    <a:pt x="10945" y="3436"/>
                    <a:pt x="10989" y="3480"/>
                  </a:cubicBezTo>
                  <a:cubicBezTo>
                    <a:pt x="11142" y="3644"/>
                    <a:pt x="11362" y="3732"/>
                    <a:pt x="11581" y="3743"/>
                  </a:cubicBezTo>
                  <a:cubicBezTo>
                    <a:pt x="11647" y="3743"/>
                    <a:pt x="11713" y="3732"/>
                    <a:pt x="11779" y="3710"/>
                  </a:cubicBezTo>
                  <a:lnTo>
                    <a:pt x="11779" y="4599"/>
                  </a:lnTo>
                  <a:cubicBezTo>
                    <a:pt x="11779" y="5357"/>
                    <a:pt x="11219" y="5994"/>
                    <a:pt x="10473" y="6092"/>
                  </a:cubicBezTo>
                  <a:lnTo>
                    <a:pt x="10473" y="4402"/>
                  </a:lnTo>
                  <a:cubicBezTo>
                    <a:pt x="10484" y="4243"/>
                    <a:pt x="10368" y="4163"/>
                    <a:pt x="10253" y="4163"/>
                  </a:cubicBezTo>
                  <a:cubicBezTo>
                    <a:pt x="10138" y="4163"/>
                    <a:pt x="10023" y="4243"/>
                    <a:pt x="10034" y="4402"/>
                  </a:cubicBezTo>
                  <a:lnTo>
                    <a:pt x="10034" y="8376"/>
                  </a:lnTo>
                  <a:cubicBezTo>
                    <a:pt x="10034" y="8485"/>
                    <a:pt x="10110" y="8573"/>
                    <a:pt x="10220" y="8595"/>
                  </a:cubicBezTo>
                  <a:cubicBezTo>
                    <a:pt x="10670" y="8672"/>
                    <a:pt x="11000" y="9056"/>
                    <a:pt x="10989" y="9517"/>
                  </a:cubicBezTo>
                  <a:lnTo>
                    <a:pt x="10989" y="9660"/>
                  </a:lnTo>
                  <a:lnTo>
                    <a:pt x="9342" y="9660"/>
                  </a:lnTo>
                  <a:lnTo>
                    <a:pt x="9342" y="8562"/>
                  </a:lnTo>
                  <a:cubicBezTo>
                    <a:pt x="9342" y="8414"/>
                    <a:pt x="9235" y="8340"/>
                    <a:pt x="9128" y="8340"/>
                  </a:cubicBezTo>
                  <a:cubicBezTo>
                    <a:pt x="9021" y="8340"/>
                    <a:pt x="8914" y="8414"/>
                    <a:pt x="8914" y="8562"/>
                  </a:cubicBezTo>
                  <a:lnTo>
                    <a:pt x="8914" y="9660"/>
                  </a:lnTo>
                  <a:lnTo>
                    <a:pt x="7575" y="9660"/>
                  </a:lnTo>
                  <a:lnTo>
                    <a:pt x="7575" y="7948"/>
                  </a:lnTo>
                  <a:cubicBezTo>
                    <a:pt x="7575" y="7799"/>
                    <a:pt x="7465" y="7725"/>
                    <a:pt x="7355" y="7725"/>
                  </a:cubicBezTo>
                  <a:cubicBezTo>
                    <a:pt x="7245" y="7725"/>
                    <a:pt x="7136" y="7799"/>
                    <a:pt x="7136" y="7948"/>
                  </a:cubicBezTo>
                  <a:lnTo>
                    <a:pt x="7136" y="9660"/>
                  </a:lnTo>
                  <a:lnTo>
                    <a:pt x="5906" y="9660"/>
                  </a:lnTo>
                  <a:lnTo>
                    <a:pt x="5906" y="5873"/>
                  </a:lnTo>
                  <a:cubicBezTo>
                    <a:pt x="5917" y="5714"/>
                    <a:pt x="5802" y="5634"/>
                    <a:pt x="5687" y="5634"/>
                  </a:cubicBezTo>
                  <a:cubicBezTo>
                    <a:pt x="5571" y="5634"/>
                    <a:pt x="5456" y="5714"/>
                    <a:pt x="5467" y="5873"/>
                  </a:cubicBezTo>
                  <a:lnTo>
                    <a:pt x="5467" y="9660"/>
                  </a:lnTo>
                  <a:lnTo>
                    <a:pt x="3733" y="9660"/>
                  </a:lnTo>
                  <a:lnTo>
                    <a:pt x="3733" y="9517"/>
                  </a:lnTo>
                  <a:cubicBezTo>
                    <a:pt x="3733" y="9067"/>
                    <a:pt x="4062" y="8672"/>
                    <a:pt x="4512" y="8595"/>
                  </a:cubicBezTo>
                  <a:cubicBezTo>
                    <a:pt x="4611" y="8573"/>
                    <a:pt x="4688" y="8485"/>
                    <a:pt x="4688" y="8387"/>
                  </a:cubicBezTo>
                  <a:lnTo>
                    <a:pt x="4688" y="1438"/>
                  </a:lnTo>
                  <a:cubicBezTo>
                    <a:pt x="4699" y="1279"/>
                    <a:pt x="4583" y="1199"/>
                    <a:pt x="4468" y="1199"/>
                  </a:cubicBezTo>
                  <a:cubicBezTo>
                    <a:pt x="4353" y="1199"/>
                    <a:pt x="4238" y="1279"/>
                    <a:pt x="4249" y="1438"/>
                  </a:cubicBezTo>
                  <a:lnTo>
                    <a:pt x="4249" y="3546"/>
                  </a:lnTo>
                  <a:cubicBezTo>
                    <a:pt x="3623" y="3458"/>
                    <a:pt x="3129" y="2964"/>
                    <a:pt x="3019" y="2338"/>
                  </a:cubicBezTo>
                  <a:lnTo>
                    <a:pt x="3085" y="2338"/>
                  </a:lnTo>
                  <a:cubicBezTo>
                    <a:pt x="3129" y="2338"/>
                    <a:pt x="3184" y="2327"/>
                    <a:pt x="3228" y="2316"/>
                  </a:cubicBezTo>
                  <a:cubicBezTo>
                    <a:pt x="3403" y="2283"/>
                    <a:pt x="3557" y="2185"/>
                    <a:pt x="3678" y="2053"/>
                  </a:cubicBezTo>
                  <a:cubicBezTo>
                    <a:pt x="3722" y="2009"/>
                    <a:pt x="3930" y="1756"/>
                    <a:pt x="4029" y="1076"/>
                  </a:cubicBezTo>
                  <a:cubicBezTo>
                    <a:pt x="4049" y="948"/>
                    <a:pt x="3945" y="829"/>
                    <a:pt x="3813" y="829"/>
                  </a:cubicBezTo>
                  <a:cubicBezTo>
                    <a:pt x="3798" y="829"/>
                    <a:pt x="3782" y="831"/>
                    <a:pt x="3766" y="834"/>
                  </a:cubicBezTo>
                  <a:cubicBezTo>
                    <a:pt x="3502" y="889"/>
                    <a:pt x="3239" y="977"/>
                    <a:pt x="2997" y="1109"/>
                  </a:cubicBezTo>
                  <a:lnTo>
                    <a:pt x="2997" y="220"/>
                  </a:lnTo>
                  <a:cubicBezTo>
                    <a:pt x="2997" y="99"/>
                    <a:pt x="2898" y="0"/>
                    <a:pt x="2778"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16" name="Google Shape;2316;p71"/>
          <p:cNvGrpSpPr/>
          <p:nvPr/>
        </p:nvGrpSpPr>
        <p:grpSpPr>
          <a:xfrm>
            <a:off x="2844818" y="3484839"/>
            <a:ext cx="294132" cy="380495"/>
            <a:chOff x="2844818" y="3484839"/>
            <a:chExt cx="294132" cy="380495"/>
          </a:xfrm>
        </p:grpSpPr>
        <p:sp>
          <p:nvSpPr>
            <p:cNvPr id="2317" name="Google Shape;2317;p71"/>
            <p:cNvSpPr/>
            <p:nvPr/>
          </p:nvSpPr>
          <p:spPr>
            <a:xfrm>
              <a:off x="2950675" y="3633968"/>
              <a:ext cx="9645" cy="19702"/>
            </a:xfrm>
            <a:custGeom>
              <a:avLst/>
              <a:gdLst/>
              <a:ahLst/>
              <a:cxnLst/>
              <a:rect l="l" t="t" r="r" b="b"/>
              <a:pathLst>
                <a:path w="374" h="764" extrusionOk="0">
                  <a:moveTo>
                    <a:pt x="187" y="1"/>
                  </a:moveTo>
                  <a:cubicBezTo>
                    <a:pt x="94" y="1"/>
                    <a:pt x="1" y="64"/>
                    <a:pt x="1" y="190"/>
                  </a:cubicBezTo>
                  <a:lnTo>
                    <a:pt x="1" y="574"/>
                  </a:lnTo>
                  <a:cubicBezTo>
                    <a:pt x="1" y="700"/>
                    <a:pt x="94" y="763"/>
                    <a:pt x="187" y="763"/>
                  </a:cubicBezTo>
                  <a:cubicBezTo>
                    <a:pt x="281" y="763"/>
                    <a:pt x="374" y="700"/>
                    <a:pt x="374" y="574"/>
                  </a:cubicBezTo>
                  <a:lnTo>
                    <a:pt x="374" y="190"/>
                  </a:lnTo>
                  <a:cubicBezTo>
                    <a:pt x="374" y="64"/>
                    <a:pt x="281" y="1"/>
                    <a:pt x="187"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8" name="Google Shape;2318;p71"/>
            <p:cNvSpPr/>
            <p:nvPr/>
          </p:nvSpPr>
          <p:spPr>
            <a:xfrm>
              <a:off x="3022004" y="3633968"/>
              <a:ext cx="9670" cy="19624"/>
            </a:xfrm>
            <a:custGeom>
              <a:avLst/>
              <a:gdLst/>
              <a:ahLst/>
              <a:cxnLst/>
              <a:rect l="l" t="t" r="r" b="b"/>
              <a:pathLst>
                <a:path w="375" h="761" extrusionOk="0">
                  <a:moveTo>
                    <a:pt x="187" y="1"/>
                  </a:moveTo>
                  <a:cubicBezTo>
                    <a:pt x="94" y="1"/>
                    <a:pt x="1" y="64"/>
                    <a:pt x="1" y="190"/>
                  </a:cubicBezTo>
                  <a:lnTo>
                    <a:pt x="1" y="574"/>
                  </a:lnTo>
                  <a:cubicBezTo>
                    <a:pt x="1" y="684"/>
                    <a:pt x="78" y="761"/>
                    <a:pt x="187" y="761"/>
                  </a:cubicBezTo>
                  <a:cubicBezTo>
                    <a:pt x="286" y="761"/>
                    <a:pt x="374" y="684"/>
                    <a:pt x="374" y="574"/>
                  </a:cubicBezTo>
                  <a:lnTo>
                    <a:pt x="374" y="190"/>
                  </a:lnTo>
                  <a:cubicBezTo>
                    <a:pt x="374" y="64"/>
                    <a:pt x="281" y="1"/>
                    <a:pt x="187"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9" name="Google Shape;2319;p71"/>
            <p:cNvSpPr/>
            <p:nvPr/>
          </p:nvSpPr>
          <p:spPr>
            <a:xfrm>
              <a:off x="2966818" y="3690288"/>
              <a:ext cx="44458" cy="27850"/>
            </a:xfrm>
            <a:custGeom>
              <a:avLst/>
              <a:gdLst/>
              <a:ahLst/>
              <a:cxnLst/>
              <a:rect l="l" t="t" r="r" b="b"/>
              <a:pathLst>
                <a:path w="1724" h="1080" extrusionOk="0">
                  <a:moveTo>
                    <a:pt x="220" y="1"/>
                  </a:moveTo>
                  <a:cubicBezTo>
                    <a:pt x="110" y="1"/>
                    <a:pt x="0" y="75"/>
                    <a:pt x="0" y="223"/>
                  </a:cubicBezTo>
                  <a:cubicBezTo>
                    <a:pt x="0" y="695"/>
                    <a:pt x="384" y="1079"/>
                    <a:pt x="857" y="1079"/>
                  </a:cubicBezTo>
                  <a:cubicBezTo>
                    <a:pt x="1340" y="1079"/>
                    <a:pt x="1724" y="695"/>
                    <a:pt x="1724" y="223"/>
                  </a:cubicBezTo>
                  <a:cubicBezTo>
                    <a:pt x="1724" y="75"/>
                    <a:pt x="1614" y="1"/>
                    <a:pt x="1504" y="1"/>
                  </a:cubicBezTo>
                  <a:cubicBezTo>
                    <a:pt x="1394" y="1"/>
                    <a:pt x="1285" y="75"/>
                    <a:pt x="1285" y="223"/>
                  </a:cubicBezTo>
                  <a:cubicBezTo>
                    <a:pt x="1268" y="487"/>
                    <a:pt x="1062" y="618"/>
                    <a:pt x="858" y="618"/>
                  </a:cubicBezTo>
                  <a:cubicBezTo>
                    <a:pt x="653" y="618"/>
                    <a:pt x="450" y="487"/>
                    <a:pt x="439" y="223"/>
                  </a:cubicBezTo>
                  <a:cubicBezTo>
                    <a:pt x="439" y="75"/>
                    <a:pt x="330" y="1"/>
                    <a:pt x="22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0" name="Google Shape;2320;p71"/>
            <p:cNvSpPr/>
            <p:nvPr/>
          </p:nvSpPr>
          <p:spPr>
            <a:xfrm>
              <a:off x="2844818" y="3484839"/>
              <a:ext cx="294132" cy="380495"/>
            </a:xfrm>
            <a:custGeom>
              <a:avLst/>
              <a:gdLst/>
              <a:ahLst/>
              <a:cxnLst/>
              <a:rect l="l" t="t" r="r" b="b"/>
              <a:pathLst>
                <a:path w="11406" h="14755" extrusionOk="0">
                  <a:moveTo>
                    <a:pt x="7629" y="497"/>
                  </a:moveTo>
                  <a:cubicBezTo>
                    <a:pt x="8230" y="497"/>
                    <a:pt x="8827" y="724"/>
                    <a:pt x="9287" y="1165"/>
                  </a:cubicBezTo>
                  <a:cubicBezTo>
                    <a:pt x="10099" y="1944"/>
                    <a:pt x="10253" y="3174"/>
                    <a:pt x="9671" y="4140"/>
                  </a:cubicBezTo>
                  <a:cubicBezTo>
                    <a:pt x="9484" y="3251"/>
                    <a:pt x="9001" y="2438"/>
                    <a:pt x="8321" y="1845"/>
                  </a:cubicBezTo>
                  <a:cubicBezTo>
                    <a:pt x="7739" y="1351"/>
                    <a:pt x="7048" y="1022"/>
                    <a:pt x="6301" y="901"/>
                  </a:cubicBezTo>
                  <a:cubicBezTo>
                    <a:pt x="6706" y="630"/>
                    <a:pt x="7168" y="497"/>
                    <a:pt x="7629" y="497"/>
                  </a:cubicBezTo>
                  <a:close/>
                  <a:moveTo>
                    <a:pt x="3512" y="432"/>
                  </a:moveTo>
                  <a:cubicBezTo>
                    <a:pt x="4007" y="432"/>
                    <a:pt x="4505" y="586"/>
                    <a:pt x="4929" y="901"/>
                  </a:cubicBezTo>
                  <a:cubicBezTo>
                    <a:pt x="4182" y="1022"/>
                    <a:pt x="3491" y="1351"/>
                    <a:pt x="2920" y="1845"/>
                  </a:cubicBezTo>
                  <a:cubicBezTo>
                    <a:pt x="2217" y="2460"/>
                    <a:pt x="1734" y="3283"/>
                    <a:pt x="1559" y="4195"/>
                  </a:cubicBezTo>
                  <a:cubicBezTo>
                    <a:pt x="889" y="3229"/>
                    <a:pt x="1010" y="1922"/>
                    <a:pt x="1844" y="1110"/>
                  </a:cubicBezTo>
                  <a:cubicBezTo>
                    <a:pt x="2304" y="663"/>
                    <a:pt x="2906" y="432"/>
                    <a:pt x="3512" y="432"/>
                  </a:cubicBezTo>
                  <a:close/>
                  <a:moveTo>
                    <a:pt x="1449" y="4754"/>
                  </a:moveTo>
                  <a:lnTo>
                    <a:pt x="1460" y="4776"/>
                  </a:lnTo>
                  <a:lnTo>
                    <a:pt x="1482" y="4787"/>
                  </a:lnTo>
                  <a:lnTo>
                    <a:pt x="1482" y="4875"/>
                  </a:lnTo>
                  <a:cubicBezTo>
                    <a:pt x="1482" y="4886"/>
                    <a:pt x="1482" y="4897"/>
                    <a:pt x="1482" y="4908"/>
                  </a:cubicBezTo>
                  <a:lnTo>
                    <a:pt x="1482" y="6555"/>
                  </a:lnTo>
                  <a:cubicBezTo>
                    <a:pt x="1262" y="6489"/>
                    <a:pt x="1076" y="6357"/>
                    <a:pt x="944" y="6159"/>
                  </a:cubicBezTo>
                  <a:lnTo>
                    <a:pt x="933" y="6149"/>
                  </a:lnTo>
                  <a:cubicBezTo>
                    <a:pt x="736" y="5841"/>
                    <a:pt x="736" y="5457"/>
                    <a:pt x="933" y="5150"/>
                  </a:cubicBezTo>
                  <a:cubicBezTo>
                    <a:pt x="1054" y="4963"/>
                    <a:pt x="1241" y="4820"/>
                    <a:pt x="1449" y="4754"/>
                  </a:cubicBezTo>
                  <a:close/>
                  <a:moveTo>
                    <a:pt x="9748" y="4721"/>
                  </a:moveTo>
                  <a:lnTo>
                    <a:pt x="9748" y="4721"/>
                  </a:lnTo>
                  <a:cubicBezTo>
                    <a:pt x="10033" y="4754"/>
                    <a:pt x="10297" y="4908"/>
                    <a:pt x="10450" y="5150"/>
                  </a:cubicBezTo>
                  <a:cubicBezTo>
                    <a:pt x="10648" y="5457"/>
                    <a:pt x="10648" y="5852"/>
                    <a:pt x="10450" y="6149"/>
                  </a:cubicBezTo>
                  <a:lnTo>
                    <a:pt x="10439" y="6170"/>
                  </a:lnTo>
                  <a:cubicBezTo>
                    <a:pt x="10286" y="6401"/>
                    <a:pt x="10033" y="6555"/>
                    <a:pt x="9759" y="6577"/>
                  </a:cubicBezTo>
                  <a:lnTo>
                    <a:pt x="9759" y="4908"/>
                  </a:lnTo>
                  <a:cubicBezTo>
                    <a:pt x="9759" y="4897"/>
                    <a:pt x="9759" y="4886"/>
                    <a:pt x="9759" y="4875"/>
                  </a:cubicBezTo>
                  <a:cubicBezTo>
                    <a:pt x="9759" y="4831"/>
                    <a:pt x="9759" y="4776"/>
                    <a:pt x="9748" y="4721"/>
                  </a:cubicBezTo>
                  <a:close/>
                  <a:moveTo>
                    <a:pt x="768" y="6642"/>
                  </a:moveTo>
                  <a:cubicBezTo>
                    <a:pt x="834" y="6708"/>
                    <a:pt x="900" y="6752"/>
                    <a:pt x="977" y="6807"/>
                  </a:cubicBezTo>
                  <a:cubicBezTo>
                    <a:pt x="1131" y="6906"/>
                    <a:pt x="1306" y="6972"/>
                    <a:pt x="1493" y="7005"/>
                  </a:cubicBezTo>
                  <a:cubicBezTo>
                    <a:pt x="1526" y="7257"/>
                    <a:pt x="1570" y="7521"/>
                    <a:pt x="1647" y="7773"/>
                  </a:cubicBezTo>
                  <a:cubicBezTo>
                    <a:pt x="1592" y="7773"/>
                    <a:pt x="1537" y="7784"/>
                    <a:pt x="1493" y="7784"/>
                  </a:cubicBezTo>
                  <a:cubicBezTo>
                    <a:pt x="900" y="7784"/>
                    <a:pt x="516" y="7169"/>
                    <a:pt x="768" y="6642"/>
                  </a:cubicBezTo>
                  <a:close/>
                  <a:moveTo>
                    <a:pt x="10615" y="6642"/>
                  </a:moveTo>
                  <a:cubicBezTo>
                    <a:pt x="10876" y="7193"/>
                    <a:pt x="10448" y="7786"/>
                    <a:pt x="9893" y="7786"/>
                  </a:cubicBezTo>
                  <a:cubicBezTo>
                    <a:pt x="9817" y="7786"/>
                    <a:pt x="9739" y="7775"/>
                    <a:pt x="9660" y="7751"/>
                  </a:cubicBezTo>
                  <a:cubicBezTo>
                    <a:pt x="9638" y="7740"/>
                    <a:pt x="9616" y="7740"/>
                    <a:pt x="9605" y="7740"/>
                  </a:cubicBezTo>
                  <a:cubicBezTo>
                    <a:pt x="9671" y="7499"/>
                    <a:pt x="9715" y="7268"/>
                    <a:pt x="9737" y="7016"/>
                  </a:cubicBezTo>
                  <a:cubicBezTo>
                    <a:pt x="9978" y="7005"/>
                    <a:pt x="10209" y="6928"/>
                    <a:pt x="10407" y="6807"/>
                  </a:cubicBezTo>
                  <a:cubicBezTo>
                    <a:pt x="10483" y="6752"/>
                    <a:pt x="10549" y="6708"/>
                    <a:pt x="10615" y="6642"/>
                  </a:cubicBezTo>
                  <a:close/>
                  <a:moveTo>
                    <a:pt x="1262" y="9475"/>
                  </a:moveTo>
                  <a:cubicBezTo>
                    <a:pt x="1493" y="9475"/>
                    <a:pt x="1745" y="9848"/>
                    <a:pt x="1745" y="10386"/>
                  </a:cubicBezTo>
                  <a:cubicBezTo>
                    <a:pt x="1724" y="10627"/>
                    <a:pt x="1614" y="10858"/>
                    <a:pt x="1449" y="11033"/>
                  </a:cubicBezTo>
                  <a:cubicBezTo>
                    <a:pt x="1394" y="11099"/>
                    <a:pt x="1328" y="11165"/>
                    <a:pt x="1262" y="11231"/>
                  </a:cubicBezTo>
                  <a:cubicBezTo>
                    <a:pt x="1087" y="11066"/>
                    <a:pt x="779" y="10737"/>
                    <a:pt x="779" y="10386"/>
                  </a:cubicBezTo>
                  <a:cubicBezTo>
                    <a:pt x="779" y="9848"/>
                    <a:pt x="1032" y="9475"/>
                    <a:pt x="1262" y="9475"/>
                  </a:cubicBezTo>
                  <a:close/>
                  <a:moveTo>
                    <a:pt x="6158" y="10726"/>
                  </a:moveTo>
                  <a:lnTo>
                    <a:pt x="6158" y="11231"/>
                  </a:lnTo>
                  <a:lnTo>
                    <a:pt x="5236" y="11231"/>
                  </a:lnTo>
                  <a:lnTo>
                    <a:pt x="5236" y="10737"/>
                  </a:lnTo>
                  <a:cubicBezTo>
                    <a:pt x="5357" y="10748"/>
                    <a:pt x="5489" y="10759"/>
                    <a:pt x="5620" y="10759"/>
                  </a:cubicBezTo>
                  <a:cubicBezTo>
                    <a:pt x="5796" y="10759"/>
                    <a:pt x="5983" y="10748"/>
                    <a:pt x="6158" y="10726"/>
                  </a:cubicBezTo>
                  <a:close/>
                  <a:moveTo>
                    <a:pt x="9989" y="9475"/>
                  </a:moveTo>
                  <a:cubicBezTo>
                    <a:pt x="10209" y="9475"/>
                    <a:pt x="10461" y="9848"/>
                    <a:pt x="10461" y="10386"/>
                  </a:cubicBezTo>
                  <a:cubicBezTo>
                    <a:pt x="10439" y="10627"/>
                    <a:pt x="10341" y="10858"/>
                    <a:pt x="10176" y="11033"/>
                  </a:cubicBezTo>
                  <a:cubicBezTo>
                    <a:pt x="10110" y="11099"/>
                    <a:pt x="10055" y="11165"/>
                    <a:pt x="9989" y="11231"/>
                  </a:cubicBezTo>
                  <a:cubicBezTo>
                    <a:pt x="9803" y="11066"/>
                    <a:pt x="9506" y="10737"/>
                    <a:pt x="9506" y="10386"/>
                  </a:cubicBezTo>
                  <a:cubicBezTo>
                    <a:pt x="9506" y="9848"/>
                    <a:pt x="9759" y="9475"/>
                    <a:pt x="9989" y="9475"/>
                  </a:cubicBezTo>
                  <a:close/>
                  <a:moveTo>
                    <a:pt x="6817" y="11670"/>
                  </a:moveTo>
                  <a:cubicBezTo>
                    <a:pt x="6817" y="11944"/>
                    <a:pt x="6784" y="12384"/>
                    <a:pt x="6575" y="12614"/>
                  </a:cubicBezTo>
                  <a:cubicBezTo>
                    <a:pt x="6521" y="12669"/>
                    <a:pt x="6455" y="12724"/>
                    <a:pt x="6378" y="12746"/>
                  </a:cubicBezTo>
                  <a:cubicBezTo>
                    <a:pt x="6285" y="12395"/>
                    <a:pt x="5991" y="12219"/>
                    <a:pt x="5697" y="12219"/>
                  </a:cubicBezTo>
                  <a:cubicBezTo>
                    <a:pt x="5404" y="12219"/>
                    <a:pt x="5110" y="12395"/>
                    <a:pt x="5017" y="12746"/>
                  </a:cubicBezTo>
                  <a:cubicBezTo>
                    <a:pt x="4940" y="12724"/>
                    <a:pt x="4874" y="12669"/>
                    <a:pt x="4819" y="12614"/>
                  </a:cubicBezTo>
                  <a:cubicBezTo>
                    <a:pt x="4611" y="12384"/>
                    <a:pt x="4578" y="11955"/>
                    <a:pt x="4578" y="11670"/>
                  </a:cubicBezTo>
                  <a:close/>
                  <a:moveTo>
                    <a:pt x="5697" y="12656"/>
                  </a:moveTo>
                  <a:cubicBezTo>
                    <a:pt x="5763" y="12656"/>
                    <a:pt x="5830" y="12681"/>
                    <a:pt x="5884" y="12735"/>
                  </a:cubicBezTo>
                  <a:cubicBezTo>
                    <a:pt x="6049" y="12899"/>
                    <a:pt x="5928" y="13174"/>
                    <a:pt x="5697" y="13174"/>
                  </a:cubicBezTo>
                  <a:cubicBezTo>
                    <a:pt x="5555" y="13174"/>
                    <a:pt x="5434" y="13064"/>
                    <a:pt x="5434" y="12921"/>
                  </a:cubicBezTo>
                  <a:cubicBezTo>
                    <a:pt x="5434" y="12759"/>
                    <a:pt x="5563" y="12656"/>
                    <a:pt x="5697" y="12656"/>
                  </a:cubicBezTo>
                  <a:close/>
                  <a:moveTo>
                    <a:pt x="7531" y="11670"/>
                  </a:moveTo>
                  <a:cubicBezTo>
                    <a:pt x="8442" y="11681"/>
                    <a:pt x="9177" y="12406"/>
                    <a:pt x="9177" y="13317"/>
                  </a:cubicBezTo>
                  <a:lnTo>
                    <a:pt x="9177" y="14316"/>
                  </a:lnTo>
                  <a:lnTo>
                    <a:pt x="7531" y="14316"/>
                  </a:lnTo>
                  <a:lnTo>
                    <a:pt x="7531" y="13569"/>
                  </a:lnTo>
                  <a:cubicBezTo>
                    <a:pt x="7531" y="13426"/>
                    <a:pt x="7421" y="13355"/>
                    <a:pt x="7311" y="13355"/>
                  </a:cubicBezTo>
                  <a:cubicBezTo>
                    <a:pt x="7201" y="13355"/>
                    <a:pt x="7091" y="13426"/>
                    <a:pt x="7091" y="13569"/>
                  </a:cubicBezTo>
                  <a:lnTo>
                    <a:pt x="7091" y="14316"/>
                  </a:lnTo>
                  <a:lnTo>
                    <a:pt x="4457" y="14316"/>
                  </a:lnTo>
                  <a:lnTo>
                    <a:pt x="4457" y="13569"/>
                  </a:lnTo>
                  <a:cubicBezTo>
                    <a:pt x="4457" y="13426"/>
                    <a:pt x="4347" y="13355"/>
                    <a:pt x="4237" y="13355"/>
                  </a:cubicBezTo>
                  <a:cubicBezTo>
                    <a:pt x="4128" y="13355"/>
                    <a:pt x="4018" y="13426"/>
                    <a:pt x="4018" y="13569"/>
                  </a:cubicBezTo>
                  <a:lnTo>
                    <a:pt x="4018" y="14316"/>
                  </a:lnTo>
                  <a:lnTo>
                    <a:pt x="2217" y="14316"/>
                  </a:lnTo>
                  <a:lnTo>
                    <a:pt x="2217" y="13317"/>
                  </a:lnTo>
                  <a:cubicBezTo>
                    <a:pt x="2217" y="12416"/>
                    <a:pt x="2953" y="11681"/>
                    <a:pt x="3853" y="11670"/>
                  </a:cubicBezTo>
                  <a:lnTo>
                    <a:pt x="4128" y="11670"/>
                  </a:lnTo>
                  <a:cubicBezTo>
                    <a:pt x="4128" y="11758"/>
                    <a:pt x="4128" y="11857"/>
                    <a:pt x="4139" y="11966"/>
                  </a:cubicBezTo>
                  <a:cubicBezTo>
                    <a:pt x="4149" y="12307"/>
                    <a:pt x="4270" y="12636"/>
                    <a:pt x="4479" y="12899"/>
                  </a:cubicBezTo>
                  <a:cubicBezTo>
                    <a:pt x="4632" y="13064"/>
                    <a:pt x="4830" y="13174"/>
                    <a:pt x="5050" y="13207"/>
                  </a:cubicBezTo>
                  <a:cubicBezTo>
                    <a:pt x="5176" y="13481"/>
                    <a:pt x="5434" y="13618"/>
                    <a:pt x="5692" y="13618"/>
                  </a:cubicBezTo>
                  <a:cubicBezTo>
                    <a:pt x="5950" y="13618"/>
                    <a:pt x="6208" y="13481"/>
                    <a:pt x="6334" y="13207"/>
                  </a:cubicBezTo>
                  <a:cubicBezTo>
                    <a:pt x="6554" y="13174"/>
                    <a:pt x="6751" y="13064"/>
                    <a:pt x="6905" y="12899"/>
                  </a:cubicBezTo>
                  <a:cubicBezTo>
                    <a:pt x="7113" y="12636"/>
                    <a:pt x="7234" y="12307"/>
                    <a:pt x="7245" y="11966"/>
                  </a:cubicBezTo>
                  <a:cubicBezTo>
                    <a:pt x="7256" y="11857"/>
                    <a:pt x="7256" y="11758"/>
                    <a:pt x="7256" y="11670"/>
                  </a:cubicBezTo>
                  <a:close/>
                  <a:moveTo>
                    <a:pt x="3515" y="0"/>
                  </a:moveTo>
                  <a:cubicBezTo>
                    <a:pt x="2883" y="0"/>
                    <a:pt x="2248" y="211"/>
                    <a:pt x="1724" y="638"/>
                  </a:cubicBezTo>
                  <a:cubicBezTo>
                    <a:pt x="604" y="1560"/>
                    <a:pt x="362" y="3185"/>
                    <a:pt x="1164" y="4403"/>
                  </a:cubicBezTo>
                  <a:cubicBezTo>
                    <a:pt x="450" y="4710"/>
                    <a:pt x="132" y="5556"/>
                    <a:pt x="483" y="6258"/>
                  </a:cubicBezTo>
                  <a:cubicBezTo>
                    <a:pt x="0" y="6917"/>
                    <a:pt x="275" y="7850"/>
                    <a:pt x="1032" y="8146"/>
                  </a:cubicBezTo>
                  <a:lnTo>
                    <a:pt x="1032" y="9079"/>
                  </a:lnTo>
                  <a:cubicBezTo>
                    <a:pt x="626" y="9211"/>
                    <a:pt x="340" y="9738"/>
                    <a:pt x="340" y="10386"/>
                  </a:cubicBezTo>
                  <a:cubicBezTo>
                    <a:pt x="340" y="11110"/>
                    <a:pt x="1098" y="11670"/>
                    <a:pt x="1131" y="11692"/>
                  </a:cubicBezTo>
                  <a:cubicBezTo>
                    <a:pt x="1169" y="11719"/>
                    <a:pt x="1213" y="11733"/>
                    <a:pt x="1257" y="11733"/>
                  </a:cubicBezTo>
                  <a:cubicBezTo>
                    <a:pt x="1301" y="11733"/>
                    <a:pt x="1345" y="11719"/>
                    <a:pt x="1383" y="11692"/>
                  </a:cubicBezTo>
                  <a:cubicBezTo>
                    <a:pt x="1416" y="11670"/>
                    <a:pt x="2174" y="11110"/>
                    <a:pt x="2174" y="10386"/>
                  </a:cubicBezTo>
                  <a:cubicBezTo>
                    <a:pt x="2174" y="9738"/>
                    <a:pt x="1888" y="9211"/>
                    <a:pt x="1482" y="9079"/>
                  </a:cubicBezTo>
                  <a:lnTo>
                    <a:pt x="1482" y="8223"/>
                  </a:lnTo>
                  <a:lnTo>
                    <a:pt x="1493" y="8223"/>
                  </a:lnTo>
                  <a:cubicBezTo>
                    <a:pt x="1592" y="8223"/>
                    <a:pt x="1691" y="8212"/>
                    <a:pt x="1789" y="8190"/>
                  </a:cubicBezTo>
                  <a:cubicBezTo>
                    <a:pt x="2316" y="9464"/>
                    <a:pt x="3436" y="10397"/>
                    <a:pt x="4786" y="10671"/>
                  </a:cubicBezTo>
                  <a:lnTo>
                    <a:pt x="4786" y="11231"/>
                  </a:lnTo>
                  <a:lnTo>
                    <a:pt x="3853" y="11231"/>
                  </a:lnTo>
                  <a:cubicBezTo>
                    <a:pt x="2700" y="11242"/>
                    <a:pt x="1767" y="12164"/>
                    <a:pt x="1767" y="13317"/>
                  </a:cubicBezTo>
                  <a:lnTo>
                    <a:pt x="1767" y="14535"/>
                  </a:lnTo>
                  <a:cubicBezTo>
                    <a:pt x="1767" y="14656"/>
                    <a:pt x="1866" y="14755"/>
                    <a:pt x="1987" y="14755"/>
                  </a:cubicBezTo>
                  <a:lnTo>
                    <a:pt x="9397" y="14755"/>
                  </a:lnTo>
                  <a:cubicBezTo>
                    <a:pt x="9517" y="14755"/>
                    <a:pt x="9616" y="14656"/>
                    <a:pt x="9616" y="14535"/>
                  </a:cubicBezTo>
                  <a:lnTo>
                    <a:pt x="9616" y="13317"/>
                  </a:lnTo>
                  <a:cubicBezTo>
                    <a:pt x="9605" y="12164"/>
                    <a:pt x="8683" y="11242"/>
                    <a:pt x="7531" y="11231"/>
                  </a:cubicBezTo>
                  <a:lnTo>
                    <a:pt x="6597" y="11231"/>
                  </a:lnTo>
                  <a:lnTo>
                    <a:pt x="6597" y="10638"/>
                  </a:lnTo>
                  <a:cubicBezTo>
                    <a:pt x="6960" y="10550"/>
                    <a:pt x="7322" y="10408"/>
                    <a:pt x="7651" y="10221"/>
                  </a:cubicBezTo>
                  <a:cubicBezTo>
                    <a:pt x="7873" y="10101"/>
                    <a:pt x="7753" y="9802"/>
                    <a:pt x="7552" y="9802"/>
                  </a:cubicBezTo>
                  <a:cubicBezTo>
                    <a:pt x="7514" y="9802"/>
                    <a:pt x="7473" y="9813"/>
                    <a:pt x="7432" y="9837"/>
                  </a:cubicBezTo>
                  <a:cubicBezTo>
                    <a:pt x="6845" y="10167"/>
                    <a:pt x="6225" y="10318"/>
                    <a:pt x="5621" y="10318"/>
                  </a:cubicBezTo>
                  <a:cubicBezTo>
                    <a:pt x="3713" y="10318"/>
                    <a:pt x="1960" y="8815"/>
                    <a:pt x="1910" y="6697"/>
                  </a:cubicBezTo>
                  <a:lnTo>
                    <a:pt x="1910" y="6675"/>
                  </a:lnTo>
                  <a:lnTo>
                    <a:pt x="1910" y="4919"/>
                  </a:lnTo>
                  <a:lnTo>
                    <a:pt x="1910" y="4908"/>
                  </a:lnTo>
                  <a:cubicBezTo>
                    <a:pt x="1910" y="4798"/>
                    <a:pt x="1921" y="4700"/>
                    <a:pt x="1932" y="4590"/>
                  </a:cubicBezTo>
                  <a:lnTo>
                    <a:pt x="3513" y="4590"/>
                  </a:lnTo>
                  <a:cubicBezTo>
                    <a:pt x="3809" y="4590"/>
                    <a:pt x="3809" y="4151"/>
                    <a:pt x="3513" y="4151"/>
                  </a:cubicBezTo>
                  <a:lnTo>
                    <a:pt x="2009" y="4151"/>
                  </a:lnTo>
                  <a:cubicBezTo>
                    <a:pt x="2404" y="2482"/>
                    <a:pt x="3897" y="1297"/>
                    <a:pt x="5609" y="1297"/>
                  </a:cubicBezTo>
                  <a:cubicBezTo>
                    <a:pt x="7333" y="1297"/>
                    <a:pt x="8826" y="2482"/>
                    <a:pt x="9221" y="4151"/>
                  </a:cubicBezTo>
                  <a:lnTo>
                    <a:pt x="4402" y="4151"/>
                  </a:lnTo>
                  <a:cubicBezTo>
                    <a:pt x="4106" y="4151"/>
                    <a:pt x="4106" y="4590"/>
                    <a:pt x="4402" y="4590"/>
                  </a:cubicBezTo>
                  <a:lnTo>
                    <a:pt x="9298" y="4590"/>
                  </a:lnTo>
                  <a:cubicBezTo>
                    <a:pt x="9309" y="4700"/>
                    <a:pt x="9309" y="4798"/>
                    <a:pt x="9320" y="4908"/>
                  </a:cubicBezTo>
                  <a:lnTo>
                    <a:pt x="9320" y="4919"/>
                  </a:lnTo>
                  <a:lnTo>
                    <a:pt x="9320" y="6675"/>
                  </a:lnTo>
                  <a:lnTo>
                    <a:pt x="9320" y="6697"/>
                  </a:lnTo>
                  <a:cubicBezTo>
                    <a:pt x="9287" y="7718"/>
                    <a:pt x="8848" y="8684"/>
                    <a:pt x="8079" y="9365"/>
                  </a:cubicBezTo>
                  <a:cubicBezTo>
                    <a:pt x="7907" y="9520"/>
                    <a:pt x="8052" y="9755"/>
                    <a:pt x="8228" y="9755"/>
                  </a:cubicBezTo>
                  <a:cubicBezTo>
                    <a:pt x="8277" y="9755"/>
                    <a:pt x="8328" y="9737"/>
                    <a:pt x="8376" y="9694"/>
                  </a:cubicBezTo>
                  <a:cubicBezTo>
                    <a:pt x="8848" y="9266"/>
                    <a:pt x="9221" y="8739"/>
                    <a:pt x="9463" y="8135"/>
                  </a:cubicBezTo>
                  <a:cubicBezTo>
                    <a:pt x="9473" y="8146"/>
                    <a:pt x="9495" y="8157"/>
                    <a:pt x="9517" y="8168"/>
                  </a:cubicBezTo>
                  <a:cubicBezTo>
                    <a:pt x="9594" y="8190"/>
                    <a:pt x="9671" y="8212"/>
                    <a:pt x="9759" y="8212"/>
                  </a:cubicBezTo>
                  <a:lnTo>
                    <a:pt x="9759" y="9079"/>
                  </a:lnTo>
                  <a:cubicBezTo>
                    <a:pt x="9342" y="9211"/>
                    <a:pt x="9056" y="9738"/>
                    <a:pt x="9056" y="10386"/>
                  </a:cubicBezTo>
                  <a:cubicBezTo>
                    <a:pt x="9056" y="11110"/>
                    <a:pt x="9814" y="11670"/>
                    <a:pt x="9847" y="11692"/>
                  </a:cubicBezTo>
                  <a:cubicBezTo>
                    <a:pt x="9885" y="11719"/>
                    <a:pt x="9932" y="11733"/>
                    <a:pt x="9978" y="11733"/>
                  </a:cubicBezTo>
                  <a:cubicBezTo>
                    <a:pt x="10025" y="11733"/>
                    <a:pt x="10072" y="11719"/>
                    <a:pt x="10110" y="11692"/>
                  </a:cubicBezTo>
                  <a:cubicBezTo>
                    <a:pt x="10143" y="11670"/>
                    <a:pt x="10901" y="11110"/>
                    <a:pt x="10901" y="10386"/>
                  </a:cubicBezTo>
                  <a:cubicBezTo>
                    <a:pt x="10901" y="9738"/>
                    <a:pt x="10615" y="9211"/>
                    <a:pt x="10209" y="9079"/>
                  </a:cubicBezTo>
                  <a:lnTo>
                    <a:pt x="10209" y="8179"/>
                  </a:lnTo>
                  <a:cubicBezTo>
                    <a:pt x="11043" y="7960"/>
                    <a:pt x="11405" y="6961"/>
                    <a:pt x="10890" y="6258"/>
                  </a:cubicBezTo>
                  <a:cubicBezTo>
                    <a:pt x="10944" y="6159"/>
                    <a:pt x="10977" y="6050"/>
                    <a:pt x="10999" y="5951"/>
                  </a:cubicBezTo>
                  <a:cubicBezTo>
                    <a:pt x="11153" y="5248"/>
                    <a:pt x="10736" y="4546"/>
                    <a:pt x="10055" y="4337"/>
                  </a:cubicBezTo>
                  <a:cubicBezTo>
                    <a:pt x="10769" y="3130"/>
                    <a:pt x="10494" y="1582"/>
                    <a:pt x="9408" y="693"/>
                  </a:cubicBezTo>
                  <a:cubicBezTo>
                    <a:pt x="8887" y="272"/>
                    <a:pt x="8256" y="63"/>
                    <a:pt x="7626" y="63"/>
                  </a:cubicBezTo>
                  <a:cubicBezTo>
                    <a:pt x="6941" y="63"/>
                    <a:pt x="6257" y="311"/>
                    <a:pt x="5719" y="803"/>
                  </a:cubicBezTo>
                  <a:cubicBezTo>
                    <a:pt x="5697" y="814"/>
                    <a:pt x="5686" y="825"/>
                    <a:pt x="5675" y="847"/>
                  </a:cubicBezTo>
                  <a:lnTo>
                    <a:pt x="5533" y="847"/>
                  </a:lnTo>
                  <a:lnTo>
                    <a:pt x="5522" y="836"/>
                  </a:lnTo>
                  <a:cubicBezTo>
                    <a:pt x="4974" y="282"/>
                    <a:pt x="4246" y="0"/>
                    <a:pt x="3515"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1" name="Google Shape;2321;p71"/>
            <p:cNvSpPr/>
            <p:nvPr/>
          </p:nvSpPr>
          <p:spPr>
            <a:xfrm>
              <a:off x="2911633" y="3665042"/>
              <a:ext cx="25813" cy="20862"/>
            </a:xfrm>
            <a:custGeom>
              <a:avLst/>
              <a:gdLst/>
              <a:ahLst/>
              <a:cxnLst/>
              <a:rect l="l" t="t" r="r" b="b"/>
              <a:pathLst>
                <a:path w="1001" h="809" extrusionOk="0">
                  <a:moveTo>
                    <a:pt x="687" y="0"/>
                  </a:moveTo>
                  <a:cubicBezTo>
                    <a:pt x="637" y="0"/>
                    <a:pt x="585" y="18"/>
                    <a:pt x="538" y="61"/>
                  </a:cubicBezTo>
                  <a:lnTo>
                    <a:pt x="175" y="423"/>
                  </a:lnTo>
                  <a:cubicBezTo>
                    <a:pt x="0" y="581"/>
                    <a:pt x="148" y="809"/>
                    <a:pt x="320" y="809"/>
                  </a:cubicBezTo>
                  <a:cubicBezTo>
                    <a:pt x="375" y="809"/>
                    <a:pt x="432" y="786"/>
                    <a:pt x="483" y="730"/>
                  </a:cubicBezTo>
                  <a:lnTo>
                    <a:pt x="856" y="368"/>
                  </a:lnTo>
                  <a:cubicBezTo>
                    <a:pt x="1000" y="207"/>
                    <a:pt x="856" y="0"/>
                    <a:pt x="687"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2" name="Google Shape;2322;p71"/>
            <p:cNvSpPr/>
            <p:nvPr/>
          </p:nvSpPr>
          <p:spPr>
            <a:xfrm>
              <a:off x="2933449" y="3664810"/>
              <a:ext cx="25040" cy="20785"/>
            </a:xfrm>
            <a:custGeom>
              <a:avLst/>
              <a:gdLst/>
              <a:ahLst/>
              <a:cxnLst/>
              <a:rect l="l" t="t" r="r" b="b"/>
              <a:pathLst>
                <a:path w="971" h="806" extrusionOk="0">
                  <a:moveTo>
                    <a:pt x="650" y="0"/>
                  </a:moveTo>
                  <a:cubicBezTo>
                    <a:pt x="597" y="0"/>
                    <a:pt x="542" y="21"/>
                    <a:pt x="493" y="70"/>
                  </a:cubicBezTo>
                  <a:lnTo>
                    <a:pt x="142" y="432"/>
                  </a:lnTo>
                  <a:cubicBezTo>
                    <a:pt x="0" y="573"/>
                    <a:pt x="96" y="801"/>
                    <a:pt x="290" y="805"/>
                  </a:cubicBezTo>
                  <a:lnTo>
                    <a:pt x="290" y="805"/>
                  </a:lnTo>
                  <a:cubicBezTo>
                    <a:pt x="353" y="804"/>
                    <a:pt x="406" y="782"/>
                    <a:pt x="438" y="739"/>
                  </a:cubicBezTo>
                  <a:lnTo>
                    <a:pt x="811" y="377"/>
                  </a:lnTo>
                  <a:cubicBezTo>
                    <a:pt x="971" y="217"/>
                    <a:pt x="822" y="0"/>
                    <a:pt x="650" y="0"/>
                  </a:cubicBezTo>
                  <a:close/>
                  <a:moveTo>
                    <a:pt x="290" y="805"/>
                  </a:moveTo>
                  <a:cubicBezTo>
                    <a:pt x="288" y="805"/>
                    <a:pt x="286" y="805"/>
                    <a:pt x="284" y="805"/>
                  </a:cubicBezTo>
                  <a:lnTo>
                    <a:pt x="295" y="805"/>
                  </a:lnTo>
                  <a:cubicBezTo>
                    <a:pt x="294" y="805"/>
                    <a:pt x="292" y="805"/>
                    <a:pt x="290" y="805"/>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3" name="Google Shape;2323;p71"/>
            <p:cNvSpPr/>
            <p:nvPr/>
          </p:nvSpPr>
          <p:spPr>
            <a:xfrm>
              <a:off x="3020044" y="3665042"/>
              <a:ext cx="23544" cy="20553"/>
            </a:xfrm>
            <a:custGeom>
              <a:avLst/>
              <a:gdLst/>
              <a:ahLst/>
              <a:cxnLst/>
              <a:rect l="l" t="t" r="r" b="b"/>
              <a:pathLst>
                <a:path w="913" h="797" extrusionOk="0">
                  <a:moveTo>
                    <a:pt x="600" y="0"/>
                  </a:moveTo>
                  <a:cubicBezTo>
                    <a:pt x="550" y="0"/>
                    <a:pt x="498" y="18"/>
                    <a:pt x="450" y="61"/>
                  </a:cubicBezTo>
                  <a:lnTo>
                    <a:pt x="88" y="423"/>
                  </a:lnTo>
                  <a:cubicBezTo>
                    <a:pt x="0" y="511"/>
                    <a:pt x="0" y="653"/>
                    <a:pt x="88" y="730"/>
                  </a:cubicBezTo>
                  <a:cubicBezTo>
                    <a:pt x="132" y="774"/>
                    <a:pt x="189" y="796"/>
                    <a:pt x="246" y="796"/>
                  </a:cubicBezTo>
                  <a:cubicBezTo>
                    <a:pt x="302" y="796"/>
                    <a:pt x="357" y="774"/>
                    <a:pt x="395" y="730"/>
                  </a:cubicBezTo>
                  <a:lnTo>
                    <a:pt x="768" y="368"/>
                  </a:lnTo>
                  <a:cubicBezTo>
                    <a:pt x="913" y="207"/>
                    <a:pt x="769" y="0"/>
                    <a:pt x="60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4" name="Google Shape;2324;p71"/>
            <p:cNvSpPr/>
            <p:nvPr/>
          </p:nvSpPr>
          <p:spPr>
            <a:xfrm>
              <a:off x="3039565" y="3664810"/>
              <a:ext cx="25091" cy="20785"/>
            </a:xfrm>
            <a:custGeom>
              <a:avLst/>
              <a:gdLst/>
              <a:ahLst/>
              <a:cxnLst/>
              <a:rect l="l" t="t" r="r" b="b"/>
              <a:pathLst>
                <a:path w="973" h="806" extrusionOk="0">
                  <a:moveTo>
                    <a:pt x="656" y="0"/>
                  </a:moveTo>
                  <a:cubicBezTo>
                    <a:pt x="605" y="0"/>
                    <a:pt x="552" y="21"/>
                    <a:pt x="505" y="70"/>
                  </a:cubicBezTo>
                  <a:lnTo>
                    <a:pt x="143" y="432"/>
                  </a:lnTo>
                  <a:cubicBezTo>
                    <a:pt x="0" y="575"/>
                    <a:pt x="99" y="805"/>
                    <a:pt x="297" y="805"/>
                  </a:cubicBezTo>
                  <a:cubicBezTo>
                    <a:pt x="352" y="805"/>
                    <a:pt x="407" y="783"/>
                    <a:pt x="451" y="739"/>
                  </a:cubicBezTo>
                  <a:lnTo>
                    <a:pt x="813" y="377"/>
                  </a:lnTo>
                  <a:cubicBezTo>
                    <a:pt x="972" y="217"/>
                    <a:pt x="824" y="0"/>
                    <a:pt x="656"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25" name="Google Shape;2325;p71"/>
          <p:cNvGrpSpPr/>
          <p:nvPr/>
        </p:nvGrpSpPr>
        <p:grpSpPr>
          <a:xfrm>
            <a:off x="2197964" y="3484814"/>
            <a:ext cx="310585" cy="380520"/>
            <a:chOff x="2197964" y="3484814"/>
            <a:chExt cx="310585" cy="380520"/>
          </a:xfrm>
        </p:grpSpPr>
        <p:sp>
          <p:nvSpPr>
            <p:cNvPr id="2326" name="Google Shape;2326;p71"/>
            <p:cNvSpPr/>
            <p:nvPr/>
          </p:nvSpPr>
          <p:spPr>
            <a:xfrm>
              <a:off x="2312332" y="3596602"/>
              <a:ext cx="10212" cy="20063"/>
            </a:xfrm>
            <a:custGeom>
              <a:avLst/>
              <a:gdLst/>
              <a:ahLst/>
              <a:cxnLst/>
              <a:rect l="l" t="t" r="r" b="b"/>
              <a:pathLst>
                <a:path w="396" h="778" extrusionOk="0">
                  <a:moveTo>
                    <a:pt x="194" y="1"/>
                  </a:moveTo>
                  <a:cubicBezTo>
                    <a:pt x="100" y="1"/>
                    <a:pt x="6" y="64"/>
                    <a:pt x="1" y="190"/>
                  </a:cubicBezTo>
                  <a:lnTo>
                    <a:pt x="1" y="596"/>
                  </a:lnTo>
                  <a:cubicBezTo>
                    <a:pt x="6" y="717"/>
                    <a:pt x="100" y="777"/>
                    <a:pt x="194" y="777"/>
                  </a:cubicBezTo>
                  <a:cubicBezTo>
                    <a:pt x="289" y="777"/>
                    <a:pt x="385" y="717"/>
                    <a:pt x="396" y="596"/>
                  </a:cubicBezTo>
                  <a:lnTo>
                    <a:pt x="396" y="190"/>
                  </a:lnTo>
                  <a:cubicBezTo>
                    <a:pt x="385" y="64"/>
                    <a:pt x="289" y="1"/>
                    <a:pt x="194"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7" name="Google Shape;2327;p71"/>
            <p:cNvSpPr/>
            <p:nvPr/>
          </p:nvSpPr>
          <p:spPr>
            <a:xfrm>
              <a:off x="2387347" y="3595751"/>
              <a:ext cx="11063" cy="21765"/>
            </a:xfrm>
            <a:custGeom>
              <a:avLst/>
              <a:gdLst/>
              <a:ahLst/>
              <a:cxnLst/>
              <a:rect l="l" t="t" r="r" b="b"/>
              <a:pathLst>
                <a:path w="429" h="844" extrusionOk="0">
                  <a:moveTo>
                    <a:pt x="215" y="1"/>
                  </a:moveTo>
                  <a:cubicBezTo>
                    <a:pt x="108" y="1"/>
                    <a:pt x="1" y="75"/>
                    <a:pt x="12" y="223"/>
                  </a:cubicBezTo>
                  <a:lnTo>
                    <a:pt x="12" y="629"/>
                  </a:lnTo>
                  <a:cubicBezTo>
                    <a:pt x="1" y="772"/>
                    <a:pt x="108" y="843"/>
                    <a:pt x="215" y="843"/>
                  </a:cubicBezTo>
                  <a:cubicBezTo>
                    <a:pt x="322" y="843"/>
                    <a:pt x="429" y="772"/>
                    <a:pt x="418" y="629"/>
                  </a:cubicBezTo>
                  <a:lnTo>
                    <a:pt x="418" y="223"/>
                  </a:lnTo>
                  <a:cubicBezTo>
                    <a:pt x="429" y="75"/>
                    <a:pt x="322" y="1"/>
                    <a:pt x="215"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8" name="Google Shape;2328;p71"/>
            <p:cNvSpPr/>
            <p:nvPr/>
          </p:nvSpPr>
          <p:spPr>
            <a:xfrm>
              <a:off x="2197964" y="3484814"/>
              <a:ext cx="310585" cy="380520"/>
            </a:xfrm>
            <a:custGeom>
              <a:avLst/>
              <a:gdLst/>
              <a:ahLst/>
              <a:cxnLst/>
              <a:rect l="l" t="t" r="r" b="b"/>
              <a:pathLst>
                <a:path w="12044" h="14756" extrusionOk="0">
                  <a:moveTo>
                    <a:pt x="1746" y="4239"/>
                  </a:moveTo>
                  <a:lnTo>
                    <a:pt x="1746" y="4272"/>
                  </a:lnTo>
                  <a:cubicBezTo>
                    <a:pt x="1746" y="4283"/>
                    <a:pt x="1746" y="4294"/>
                    <a:pt x="1746" y="4305"/>
                  </a:cubicBezTo>
                  <a:lnTo>
                    <a:pt x="1746" y="4393"/>
                  </a:lnTo>
                  <a:lnTo>
                    <a:pt x="1746" y="4404"/>
                  </a:lnTo>
                  <a:lnTo>
                    <a:pt x="1746" y="6182"/>
                  </a:lnTo>
                  <a:cubicBezTo>
                    <a:pt x="627" y="6018"/>
                    <a:pt x="627" y="4415"/>
                    <a:pt x="1746" y="4239"/>
                  </a:cubicBezTo>
                  <a:close/>
                  <a:moveTo>
                    <a:pt x="10517" y="4250"/>
                  </a:moveTo>
                  <a:cubicBezTo>
                    <a:pt x="10759" y="4283"/>
                    <a:pt x="10967" y="4404"/>
                    <a:pt x="11121" y="4591"/>
                  </a:cubicBezTo>
                  <a:lnTo>
                    <a:pt x="10956" y="4690"/>
                  </a:lnTo>
                  <a:cubicBezTo>
                    <a:pt x="10718" y="4809"/>
                    <a:pt x="10847" y="5126"/>
                    <a:pt x="11055" y="5126"/>
                  </a:cubicBezTo>
                  <a:cubicBezTo>
                    <a:pt x="11097" y="5126"/>
                    <a:pt x="11141" y="5114"/>
                    <a:pt x="11187" y="5085"/>
                  </a:cubicBezTo>
                  <a:lnTo>
                    <a:pt x="11330" y="5008"/>
                  </a:lnTo>
                  <a:cubicBezTo>
                    <a:pt x="11340" y="5072"/>
                    <a:pt x="11351" y="5147"/>
                    <a:pt x="11351" y="5222"/>
                  </a:cubicBezTo>
                  <a:lnTo>
                    <a:pt x="11351" y="5222"/>
                  </a:lnTo>
                  <a:cubicBezTo>
                    <a:pt x="11349" y="5703"/>
                    <a:pt x="10998" y="6117"/>
                    <a:pt x="10517" y="6193"/>
                  </a:cubicBezTo>
                  <a:lnTo>
                    <a:pt x="10517" y="4415"/>
                  </a:lnTo>
                  <a:cubicBezTo>
                    <a:pt x="10517" y="4371"/>
                    <a:pt x="10517" y="4338"/>
                    <a:pt x="10517" y="4305"/>
                  </a:cubicBezTo>
                  <a:lnTo>
                    <a:pt x="10517" y="4250"/>
                  </a:lnTo>
                  <a:close/>
                  <a:moveTo>
                    <a:pt x="11011" y="6523"/>
                  </a:moveTo>
                  <a:cubicBezTo>
                    <a:pt x="11088" y="6633"/>
                    <a:pt x="11143" y="6764"/>
                    <a:pt x="11143" y="6907"/>
                  </a:cubicBezTo>
                  <a:cubicBezTo>
                    <a:pt x="11172" y="7328"/>
                    <a:pt x="10825" y="7665"/>
                    <a:pt x="10423" y="7665"/>
                  </a:cubicBezTo>
                  <a:cubicBezTo>
                    <a:pt x="10364" y="7665"/>
                    <a:pt x="10304" y="7658"/>
                    <a:pt x="10243" y="7642"/>
                  </a:cubicBezTo>
                  <a:cubicBezTo>
                    <a:pt x="10364" y="7335"/>
                    <a:pt x="10440" y="7006"/>
                    <a:pt x="10484" y="6665"/>
                  </a:cubicBezTo>
                  <a:cubicBezTo>
                    <a:pt x="10671" y="6654"/>
                    <a:pt x="10847" y="6600"/>
                    <a:pt x="11011" y="6523"/>
                  </a:cubicBezTo>
                  <a:close/>
                  <a:moveTo>
                    <a:pt x="1219" y="6501"/>
                  </a:moveTo>
                  <a:cubicBezTo>
                    <a:pt x="1395" y="6589"/>
                    <a:pt x="1582" y="6643"/>
                    <a:pt x="1768" y="6665"/>
                  </a:cubicBezTo>
                  <a:cubicBezTo>
                    <a:pt x="1812" y="6995"/>
                    <a:pt x="1889" y="7324"/>
                    <a:pt x="2010" y="7642"/>
                  </a:cubicBezTo>
                  <a:lnTo>
                    <a:pt x="1977" y="7642"/>
                  </a:lnTo>
                  <a:cubicBezTo>
                    <a:pt x="1921" y="7658"/>
                    <a:pt x="1870" y="7669"/>
                    <a:pt x="1817" y="7669"/>
                  </a:cubicBezTo>
                  <a:cubicBezTo>
                    <a:pt x="1798" y="7669"/>
                    <a:pt x="1778" y="7667"/>
                    <a:pt x="1757" y="7664"/>
                  </a:cubicBezTo>
                  <a:cubicBezTo>
                    <a:pt x="1176" y="7642"/>
                    <a:pt x="868" y="6962"/>
                    <a:pt x="1219" y="6501"/>
                  </a:cubicBezTo>
                  <a:close/>
                  <a:moveTo>
                    <a:pt x="5259" y="10420"/>
                  </a:moveTo>
                  <a:cubicBezTo>
                    <a:pt x="5544" y="10475"/>
                    <a:pt x="5841" y="10507"/>
                    <a:pt x="6137" y="10507"/>
                  </a:cubicBezTo>
                  <a:cubicBezTo>
                    <a:pt x="6423" y="10507"/>
                    <a:pt x="6719" y="10486"/>
                    <a:pt x="7004" y="10431"/>
                  </a:cubicBezTo>
                  <a:lnTo>
                    <a:pt x="7004" y="11012"/>
                  </a:lnTo>
                  <a:lnTo>
                    <a:pt x="5259" y="11012"/>
                  </a:lnTo>
                  <a:lnTo>
                    <a:pt x="5259" y="10420"/>
                  </a:lnTo>
                  <a:close/>
                  <a:moveTo>
                    <a:pt x="7476" y="11484"/>
                  </a:moveTo>
                  <a:cubicBezTo>
                    <a:pt x="7356" y="11825"/>
                    <a:pt x="7147" y="12264"/>
                    <a:pt x="6862" y="12385"/>
                  </a:cubicBezTo>
                  <a:cubicBezTo>
                    <a:pt x="6714" y="12083"/>
                    <a:pt x="6423" y="11932"/>
                    <a:pt x="6132" y="11932"/>
                  </a:cubicBezTo>
                  <a:cubicBezTo>
                    <a:pt x="5841" y="11932"/>
                    <a:pt x="5550" y="12083"/>
                    <a:pt x="5402" y="12385"/>
                  </a:cubicBezTo>
                  <a:cubicBezTo>
                    <a:pt x="5116" y="12264"/>
                    <a:pt x="4908" y="11825"/>
                    <a:pt x="4798" y="11484"/>
                  </a:cubicBezTo>
                  <a:close/>
                  <a:moveTo>
                    <a:pt x="6137" y="12396"/>
                  </a:moveTo>
                  <a:cubicBezTo>
                    <a:pt x="6324" y="12396"/>
                    <a:pt x="6489" y="12549"/>
                    <a:pt x="6489" y="12747"/>
                  </a:cubicBezTo>
                  <a:cubicBezTo>
                    <a:pt x="6489" y="12835"/>
                    <a:pt x="6346" y="13109"/>
                    <a:pt x="6137" y="13405"/>
                  </a:cubicBezTo>
                  <a:cubicBezTo>
                    <a:pt x="5918" y="13109"/>
                    <a:pt x="5786" y="12835"/>
                    <a:pt x="5786" y="12747"/>
                  </a:cubicBezTo>
                  <a:cubicBezTo>
                    <a:pt x="5786" y="12549"/>
                    <a:pt x="5940" y="12396"/>
                    <a:pt x="6137" y="12396"/>
                  </a:cubicBezTo>
                  <a:close/>
                  <a:moveTo>
                    <a:pt x="8091" y="11484"/>
                  </a:moveTo>
                  <a:cubicBezTo>
                    <a:pt x="9046" y="11484"/>
                    <a:pt x="9826" y="12264"/>
                    <a:pt x="9826" y="13230"/>
                  </a:cubicBezTo>
                  <a:lnTo>
                    <a:pt x="9826" y="14295"/>
                  </a:lnTo>
                  <a:lnTo>
                    <a:pt x="8080" y="14295"/>
                  </a:lnTo>
                  <a:lnTo>
                    <a:pt x="8080" y="13504"/>
                  </a:lnTo>
                  <a:cubicBezTo>
                    <a:pt x="8080" y="13351"/>
                    <a:pt x="7965" y="13274"/>
                    <a:pt x="7850" y="13274"/>
                  </a:cubicBezTo>
                  <a:cubicBezTo>
                    <a:pt x="7734" y="13274"/>
                    <a:pt x="7619" y="13351"/>
                    <a:pt x="7619" y="13504"/>
                  </a:cubicBezTo>
                  <a:lnTo>
                    <a:pt x="7619" y="14295"/>
                  </a:lnTo>
                  <a:lnTo>
                    <a:pt x="4820" y="14295"/>
                  </a:lnTo>
                  <a:lnTo>
                    <a:pt x="4820" y="13504"/>
                  </a:lnTo>
                  <a:cubicBezTo>
                    <a:pt x="4820" y="13351"/>
                    <a:pt x="4702" y="13274"/>
                    <a:pt x="4584" y="13274"/>
                  </a:cubicBezTo>
                  <a:cubicBezTo>
                    <a:pt x="4466" y="13274"/>
                    <a:pt x="4348" y="13351"/>
                    <a:pt x="4348" y="13504"/>
                  </a:cubicBezTo>
                  <a:lnTo>
                    <a:pt x="4348" y="14295"/>
                  </a:lnTo>
                  <a:lnTo>
                    <a:pt x="2438" y="14295"/>
                  </a:lnTo>
                  <a:lnTo>
                    <a:pt x="2438" y="13230"/>
                  </a:lnTo>
                  <a:cubicBezTo>
                    <a:pt x="2438" y="12264"/>
                    <a:pt x="3217" y="11484"/>
                    <a:pt x="4183" y="11484"/>
                  </a:cubicBezTo>
                  <a:lnTo>
                    <a:pt x="4304" y="11484"/>
                  </a:lnTo>
                  <a:cubicBezTo>
                    <a:pt x="4359" y="11682"/>
                    <a:pt x="4436" y="11869"/>
                    <a:pt x="4524" y="12055"/>
                  </a:cubicBezTo>
                  <a:cubicBezTo>
                    <a:pt x="4776" y="12571"/>
                    <a:pt x="5072" y="12780"/>
                    <a:pt x="5325" y="12846"/>
                  </a:cubicBezTo>
                  <a:cubicBezTo>
                    <a:pt x="5402" y="13219"/>
                    <a:pt x="5819" y="13768"/>
                    <a:pt x="5951" y="13943"/>
                  </a:cubicBezTo>
                  <a:cubicBezTo>
                    <a:pt x="6000" y="13998"/>
                    <a:pt x="6069" y="14026"/>
                    <a:pt x="6136" y="14026"/>
                  </a:cubicBezTo>
                  <a:cubicBezTo>
                    <a:pt x="6203" y="14026"/>
                    <a:pt x="6269" y="13998"/>
                    <a:pt x="6313" y="13943"/>
                  </a:cubicBezTo>
                  <a:cubicBezTo>
                    <a:pt x="6456" y="13768"/>
                    <a:pt x="6873" y="13230"/>
                    <a:pt x="6939" y="12846"/>
                  </a:cubicBezTo>
                  <a:cubicBezTo>
                    <a:pt x="7191" y="12780"/>
                    <a:pt x="7487" y="12571"/>
                    <a:pt x="7740" y="12055"/>
                  </a:cubicBezTo>
                  <a:cubicBezTo>
                    <a:pt x="7828" y="11869"/>
                    <a:pt x="7905" y="11682"/>
                    <a:pt x="7959" y="11484"/>
                  </a:cubicBezTo>
                  <a:close/>
                  <a:moveTo>
                    <a:pt x="6122" y="0"/>
                  </a:moveTo>
                  <a:cubicBezTo>
                    <a:pt x="5322" y="0"/>
                    <a:pt x="4504" y="222"/>
                    <a:pt x="3755" y="705"/>
                  </a:cubicBezTo>
                  <a:cubicBezTo>
                    <a:pt x="3537" y="841"/>
                    <a:pt x="3673" y="1129"/>
                    <a:pt x="3877" y="1129"/>
                  </a:cubicBezTo>
                  <a:cubicBezTo>
                    <a:pt x="3918" y="1129"/>
                    <a:pt x="3963" y="1117"/>
                    <a:pt x="4008" y="1089"/>
                  </a:cubicBezTo>
                  <a:cubicBezTo>
                    <a:pt x="4676" y="662"/>
                    <a:pt x="5401" y="467"/>
                    <a:pt x="6110" y="467"/>
                  </a:cubicBezTo>
                  <a:cubicBezTo>
                    <a:pt x="8078" y="467"/>
                    <a:pt x="9916" y="1970"/>
                    <a:pt x="10045" y="4174"/>
                  </a:cubicBezTo>
                  <a:lnTo>
                    <a:pt x="9266" y="4174"/>
                  </a:lnTo>
                  <a:cubicBezTo>
                    <a:pt x="9134" y="4174"/>
                    <a:pt x="9035" y="4283"/>
                    <a:pt x="9035" y="4404"/>
                  </a:cubicBezTo>
                  <a:lnTo>
                    <a:pt x="9035" y="5776"/>
                  </a:lnTo>
                  <a:cubicBezTo>
                    <a:pt x="9035" y="6073"/>
                    <a:pt x="8794" y="6303"/>
                    <a:pt x="8497" y="6314"/>
                  </a:cubicBezTo>
                  <a:lnTo>
                    <a:pt x="3755" y="6314"/>
                  </a:lnTo>
                  <a:cubicBezTo>
                    <a:pt x="3459" y="6303"/>
                    <a:pt x="3217" y="6073"/>
                    <a:pt x="3217" y="5776"/>
                  </a:cubicBezTo>
                  <a:lnTo>
                    <a:pt x="3217" y="4415"/>
                  </a:lnTo>
                  <a:cubicBezTo>
                    <a:pt x="3217" y="4283"/>
                    <a:pt x="3119" y="4174"/>
                    <a:pt x="2987" y="4174"/>
                  </a:cubicBezTo>
                  <a:lnTo>
                    <a:pt x="2218" y="4174"/>
                  </a:lnTo>
                  <a:cubicBezTo>
                    <a:pt x="2262" y="3186"/>
                    <a:pt x="2690" y="2253"/>
                    <a:pt x="3404" y="1572"/>
                  </a:cubicBezTo>
                  <a:cubicBezTo>
                    <a:pt x="3574" y="1402"/>
                    <a:pt x="3421" y="1165"/>
                    <a:pt x="3241" y="1165"/>
                  </a:cubicBezTo>
                  <a:cubicBezTo>
                    <a:pt x="3189" y="1165"/>
                    <a:pt x="3135" y="1185"/>
                    <a:pt x="3086" y="1232"/>
                  </a:cubicBezTo>
                  <a:cubicBezTo>
                    <a:pt x="2383" y="1912"/>
                    <a:pt x="1922" y="2812"/>
                    <a:pt x="1790" y="3778"/>
                  </a:cubicBezTo>
                  <a:cubicBezTo>
                    <a:pt x="561" y="3866"/>
                    <a:pt x="1" y="5348"/>
                    <a:pt x="857" y="6226"/>
                  </a:cubicBezTo>
                  <a:cubicBezTo>
                    <a:pt x="275" y="6984"/>
                    <a:pt x="780" y="8081"/>
                    <a:pt x="1735" y="8136"/>
                  </a:cubicBezTo>
                  <a:lnTo>
                    <a:pt x="1801" y="8136"/>
                  </a:lnTo>
                  <a:cubicBezTo>
                    <a:pt x="1900" y="8136"/>
                    <a:pt x="1999" y="8125"/>
                    <a:pt x="2098" y="8092"/>
                  </a:cubicBezTo>
                  <a:cubicBezTo>
                    <a:pt x="2131" y="8092"/>
                    <a:pt x="2163" y="8071"/>
                    <a:pt x="2196" y="8049"/>
                  </a:cubicBezTo>
                  <a:cubicBezTo>
                    <a:pt x="2723" y="9113"/>
                    <a:pt x="3656" y="9937"/>
                    <a:pt x="4798" y="10299"/>
                  </a:cubicBezTo>
                  <a:lnTo>
                    <a:pt x="4798" y="11023"/>
                  </a:lnTo>
                  <a:lnTo>
                    <a:pt x="4183" y="11023"/>
                  </a:lnTo>
                  <a:cubicBezTo>
                    <a:pt x="2965" y="11023"/>
                    <a:pt x="1977" y="12011"/>
                    <a:pt x="1977" y="13219"/>
                  </a:cubicBezTo>
                  <a:lnTo>
                    <a:pt x="1977" y="14514"/>
                  </a:lnTo>
                  <a:cubicBezTo>
                    <a:pt x="1977" y="14646"/>
                    <a:pt x="2076" y="14756"/>
                    <a:pt x="2207" y="14756"/>
                  </a:cubicBezTo>
                  <a:lnTo>
                    <a:pt x="10056" y="14756"/>
                  </a:lnTo>
                  <a:cubicBezTo>
                    <a:pt x="10188" y="14745"/>
                    <a:pt x="10287" y="14646"/>
                    <a:pt x="10287" y="14514"/>
                  </a:cubicBezTo>
                  <a:lnTo>
                    <a:pt x="10287" y="13219"/>
                  </a:lnTo>
                  <a:cubicBezTo>
                    <a:pt x="10287" y="12011"/>
                    <a:pt x="9299" y="11023"/>
                    <a:pt x="8091" y="11023"/>
                  </a:cubicBezTo>
                  <a:lnTo>
                    <a:pt x="7466" y="11023"/>
                  </a:lnTo>
                  <a:lnTo>
                    <a:pt x="7466" y="10310"/>
                  </a:lnTo>
                  <a:cubicBezTo>
                    <a:pt x="8014" y="10134"/>
                    <a:pt x="8530" y="9849"/>
                    <a:pt x="8969" y="9476"/>
                  </a:cubicBezTo>
                  <a:cubicBezTo>
                    <a:pt x="9151" y="9320"/>
                    <a:pt x="9005" y="9062"/>
                    <a:pt x="8823" y="9062"/>
                  </a:cubicBezTo>
                  <a:cubicBezTo>
                    <a:pt x="8773" y="9062"/>
                    <a:pt x="8722" y="9080"/>
                    <a:pt x="8673" y="9124"/>
                  </a:cubicBezTo>
                  <a:cubicBezTo>
                    <a:pt x="7910" y="9768"/>
                    <a:pt x="7026" y="10057"/>
                    <a:pt x="6160" y="10057"/>
                  </a:cubicBezTo>
                  <a:cubicBezTo>
                    <a:pt x="4159" y="10057"/>
                    <a:pt x="2261" y="8511"/>
                    <a:pt x="2207" y="6204"/>
                  </a:cubicBezTo>
                  <a:lnTo>
                    <a:pt x="2207" y="6193"/>
                  </a:lnTo>
                  <a:lnTo>
                    <a:pt x="2207" y="4646"/>
                  </a:lnTo>
                  <a:lnTo>
                    <a:pt x="2756" y="4646"/>
                  </a:lnTo>
                  <a:lnTo>
                    <a:pt x="2756" y="5776"/>
                  </a:lnTo>
                  <a:cubicBezTo>
                    <a:pt x="2756" y="6325"/>
                    <a:pt x="3206" y="6775"/>
                    <a:pt x="3755" y="6775"/>
                  </a:cubicBezTo>
                  <a:lnTo>
                    <a:pt x="8508" y="6775"/>
                  </a:lnTo>
                  <a:cubicBezTo>
                    <a:pt x="9068" y="6775"/>
                    <a:pt x="9518" y="6325"/>
                    <a:pt x="9518" y="5776"/>
                  </a:cubicBezTo>
                  <a:lnTo>
                    <a:pt x="9518" y="4646"/>
                  </a:lnTo>
                  <a:lnTo>
                    <a:pt x="10067" y="4646"/>
                  </a:lnTo>
                  <a:lnTo>
                    <a:pt x="10067" y="6193"/>
                  </a:lnTo>
                  <a:lnTo>
                    <a:pt x="10067" y="6215"/>
                  </a:lnTo>
                  <a:cubicBezTo>
                    <a:pt x="10045" y="7028"/>
                    <a:pt x="9771" y="7818"/>
                    <a:pt x="9288" y="8466"/>
                  </a:cubicBezTo>
                  <a:cubicBezTo>
                    <a:pt x="9131" y="8646"/>
                    <a:pt x="9299" y="8855"/>
                    <a:pt x="9472" y="8855"/>
                  </a:cubicBezTo>
                  <a:cubicBezTo>
                    <a:pt x="9541" y="8855"/>
                    <a:pt x="9611" y="8822"/>
                    <a:pt x="9661" y="8740"/>
                  </a:cubicBezTo>
                  <a:cubicBezTo>
                    <a:pt x="9815" y="8532"/>
                    <a:pt x="9957" y="8312"/>
                    <a:pt x="10067" y="8081"/>
                  </a:cubicBezTo>
                  <a:cubicBezTo>
                    <a:pt x="10089" y="8092"/>
                    <a:pt x="10111" y="8103"/>
                    <a:pt x="10144" y="8103"/>
                  </a:cubicBezTo>
                  <a:cubicBezTo>
                    <a:pt x="10232" y="8125"/>
                    <a:pt x="10331" y="8147"/>
                    <a:pt x="10429" y="8147"/>
                  </a:cubicBezTo>
                  <a:lnTo>
                    <a:pt x="10495" y="8147"/>
                  </a:lnTo>
                  <a:cubicBezTo>
                    <a:pt x="11428" y="8092"/>
                    <a:pt x="11944" y="7028"/>
                    <a:pt x="11395" y="6259"/>
                  </a:cubicBezTo>
                  <a:cubicBezTo>
                    <a:pt x="11791" y="5875"/>
                    <a:pt x="11922" y="5293"/>
                    <a:pt x="11747" y="4766"/>
                  </a:cubicBezTo>
                  <a:lnTo>
                    <a:pt x="11900" y="4679"/>
                  </a:lnTo>
                  <a:cubicBezTo>
                    <a:pt x="12010" y="4613"/>
                    <a:pt x="12043" y="4470"/>
                    <a:pt x="11977" y="4360"/>
                  </a:cubicBezTo>
                  <a:cubicBezTo>
                    <a:pt x="11932" y="4286"/>
                    <a:pt x="11852" y="4241"/>
                    <a:pt x="11771" y="4241"/>
                  </a:cubicBezTo>
                  <a:cubicBezTo>
                    <a:pt x="11733" y="4241"/>
                    <a:pt x="11694" y="4251"/>
                    <a:pt x="11659" y="4272"/>
                  </a:cubicBezTo>
                  <a:lnTo>
                    <a:pt x="11516" y="4349"/>
                  </a:lnTo>
                  <a:cubicBezTo>
                    <a:pt x="11264" y="4020"/>
                    <a:pt x="10890" y="3811"/>
                    <a:pt x="10473" y="3778"/>
                  </a:cubicBezTo>
                  <a:cubicBezTo>
                    <a:pt x="10149" y="1489"/>
                    <a:pt x="8195" y="0"/>
                    <a:pt x="61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9" name="Google Shape;2329;p71"/>
            <p:cNvSpPr/>
            <p:nvPr/>
          </p:nvSpPr>
          <p:spPr>
            <a:xfrm>
              <a:off x="2332446" y="3679896"/>
              <a:ext cx="47294" cy="28624"/>
            </a:xfrm>
            <a:custGeom>
              <a:avLst/>
              <a:gdLst/>
              <a:ahLst/>
              <a:cxnLst/>
              <a:rect l="l" t="t" r="r" b="b"/>
              <a:pathLst>
                <a:path w="1834" h="1110" extrusionOk="0">
                  <a:moveTo>
                    <a:pt x="236" y="1"/>
                  </a:moveTo>
                  <a:cubicBezTo>
                    <a:pt x="118" y="1"/>
                    <a:pt x="0" y="77"/>
                    <a:pt x="0" y="231"/>
                  </a:cubicBezTo>
                  <a:cubicBezTo>
                    <a:pt x="22" y="725"/>
                    <a:pt x="428" y="1109"/>
                    <a:pt x="922" y="1109"/>
                  </a:cubicBezTo>
                  <a:cubicBezTo>
                    <a:pt x="1405" y="1109"/>
                    <a:pt x="1811" y="725"/>
                    <a:pt x="1833" y="231"/>
                  </a:cubicBezTo>
                  <a:cubicBezTo>
                    <a:pt x="1833" y="77"/>
                    <a:pt x="1718" y="1"/>
                    <a:pt x="1603" y="1"/>
                  </a:cubicBezTo>
                  <a:cubicBezTo>
                    <a:pt x="1488" y="1"/>
                    <a:pt x="1372" y="77"/>
                    <a:pt x="1372" y="231"/>
                  </a:cubicBezTo>
                  <a:cubicBezTo>
                    <a:pt x="1350" y="506"/>
                    <a:pt x="1134" y="643"/>
                    <a:pt x="918" y="643"/>
                  </a:cubicBezTo>
                  <a:cubicBezTo>
                    <a:pt x="703" y="643"/>
                    <a:pt x="489" y="506"/>
                    <a:pt x="472" y="231"/>
                  </a:cubicBezTo>
                  <a:cubicBezTo>
                    <a:pt x="472" y="77"/>
                    <a:pt x="354" y="1"/>
                    <a:pt x="236"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30" name="Google Shape;2330;p71"/>
          <p:cNvGrpSpPr/>
          <p:nvPr/>
        </p:nvGrpSpPr>
        <p:grpSpPr>
          <a:xfrm>
            <a:off x="7860074" y="1731083"/>
            <a:ext cx="386426" cy="343232"/>
            <a:chOff x="7860074" y="1731083"/>
            <a:chExt cx="386426" cy="343232"/>
          </a:xfrm>
        </p:grpSpPr>
        <p:sp>
          <p:nvSpPr>
            <p:cNvPr id="2331" name="Google Shape;2331;p71"/>
            <p:cNvSpPr/>
            <p:nvPr/>
          </p:nvSpPr>
          <p:spPr>
            <a:xfrm>
              <a:off x="8070139" y="1768681"/>
              <a:ext cx="56629" cy="54953"/>
            </a:xfrm>
            <a:custGeom>
              <a:avLst/>
              <a:gdLst/>
              <a:ahLst/>
              <a:cxnLst/>
              <a:rect l="l" t="t" r="r" b="b"/>
              <a:pathLst>
                <a:path w="2196" h="2131" extrusionOk="0">
                  <a:moveTo>
                    <a:pt x="988" y="425"/>
                  </a:moveTo>
                  <a:lnTo>
                    <a:pt x="1197" y="556"/>
                  </a:lnTo>
                  <a:cubicBezTo>
                    <a:pt x="1262" y="600"/>
                    <a:pt x="1339" y="633"/>
                    <a:pt x="1416" y="633"/>
                  </a:cubicBezTo>
                  <a:lnTo>
                    <a:pt x="1669" y="655"/>
                  </a:lnTo>
                  <a:cubicBezTo>
                    <a:pt x="1691" y="655"/>
                    <a:pt x="1712" y="677"/>
                    <a:pt x="1701" y="699"/>
                  </a:cubicBezTo>
                  <a:lnTo>
                    <a:pt x="1647" y="952"/>
                  </a:lnTo>
                  <a:cubicBezTo>
                    <a:pt x="1625" y="1028"/>
                    <a:pt x="1625" y="1105"/>
                    <a:pt x="1647" y="1182"/>
                  </a:cubicBezTo>
                  <a:lnTo>
                    <a:pt x="1701" y="1424"/>
                  </a:lnTo>
                  <a:cubicBezTo>
                    <a:pt x="1712" y="1445"/>
                    <a:pt x="1691" y="1467"/>
                    <a:pt x="1669" y="1478"/>
                  </a:cubicBezTo>
                  <a:lnTo>
                    <a:pt x="1416" y="1489"/>
                  </a:lnTo>
                  <a:cubicBezTo>
                    <a:pt x="1339" y="1500"/>
                    <a:pt x="1262" y="1522"/>
                    <a:pt x="1197" y="1566"/>
                  </a:cubicBezTo>
                  <a:lnTo>
                    <a:pt x="977" y="1698"/>
                  </a:lnTo>
                  <a:cubicBezTo>
                    <a:pt x="971" y="1701"/>
                    <a:pt x="965" y="1702"/>
                    <a:pt x="960" y="1702"/>
                  </a:cubicBezTo>
                  <a:cubicBezTo>
                    <a:pt x="944" y="1702"/>
                    <a:pt x="930" y="1692"/>
                    <a:pt x="922" y="1676"/>
                  </a:cubicBezTo>
                  <a:lnTo>
                    <a:pt x="823" y="1445"/>
                  </a:lnTo>
                  <a:cubicBezTo>
                    <a:pt x="790" y="1369"/>
                    <a:pt x="746" y="1303"/>
                    <a:pt x="692" y="1259"/>
                  </a:cubicBezTo>
                  <a:lnTo>
                    <a:pt x="494" y="1094"/>
                  </a:lnTo>
                  <a:cubicBezTo>
                    <a:pt x="472" y="1072"/>
                    <a:pt x="472" y="1050"/>
                    <a:pt x="494" y="1028"/>
                  </a:cubicBezTo>
                  <a:lnTo>
                    <a:pt x="692" y="864"/>
                  </a:lnTo>
                  <a:cubicBezTo>
                    <a:pt x="746" y="820"/>
                    <a:pt x="801" y="754"/>
                    <a:pt x="823" y="677"/>
                  </a:cubicBezTo>
                  <a:lnTo>
                    <a:pt x="922" y="447"/>
                  </a:lnTo>
                  <a:cubicBezTo>
                    <a:pt x="922" y="436"/>
                    <a:pt x="933" y="425"/>
                    <a:pt x="944" y="425"/>
                  </a:cubicBezTo>
                  <a:close/>
                  <a:moveTo>
                    <a:pt x="962" y="1"/>
                  </a:moveTo>
                  <a:cubicBezTo>
                    <a:pt x="778" y="1"/>
                    <a:pt x="602" y="106"/>
                    <a:pt x="527" y="293"/>
                  </a:cubicBezTo>
                  <a:lnTo>
                    <a:pt x="439" y="523"/>
                  </a:lnTo>
                  <a:cubicBezTo>
                    <a:pt x="428" y="534"/>
                    <a:pt x="428" y="534"/>
                    <a:pt x="417" y="545"/>
                  </a:cubicBezTo>
                  <a:lnTo>
                    <a:pt x="231" y="699"/>
                  </a:lnTo>
                  <a:cubicBezTo>
                    <a:pt x="0" y="886"/>
                    <a:pt x="0" y="1237"/>
                    <a:pt x="231" y="1424"/>
                  </a:cubicBezTo>
                  <a:lnTo>
                    <a:pt x="220" y="1424"/>
                  </a:lnTo>
                  <a:lnTo>
                    <a:pt x="417" y="1588"/>
                  </a:lnTo>
                  <a:cubicBezTo>
                    <a:pt x="417" y="1588"/>
                    <a:pt x="428" y="1599"/>
                    <a:pt x="428" y="1599"/>
                  </a:cubicBezTo>
                  <a:lnTo>
                    <a:pt x="516" y="1841"/>
                  </a:lnTo>
                  <a:cubicBezTo>
                    <a:pt x="591" y="2022"/>
                    <a:pt x="771" y="2130"/>
                    <a:pt x="958" y="2130"/>
                  </a:cubicBezTo>
                  <a:cubicBezTo>
                    <a:pt x="1043" y="2130"/>
                    <a:pt x="1129" y="2108"/>
                    <a:pt x="1208" y="2060"/>
                  </a:cubicBezTo>
                  <a:lnTo>
                    <a:pt x="1416" y="1928"/>
                  </a:lnTo>
                  <a:lnTo>
                    <a:pt x="1438" y="1928"/>
                  </a:lnTo>
                  <a:lnTo>
                    <a:pt x="1691" y="1907"/>
                  </a:lnTo>
                  <a:cubicBezTo>
                    <a:pt x="1987" y="1896"/>
                    <a:pt x="2195" y="1610"/>
                    <a:pt x="2119" y="1325"/>
                  </a:cubicBezTo>
                  <a:lnTo>
                    <a:pt x="2064" y="1083"/>
                  </a:lnTo>
                  <a:cubicBezTo>
                    <a:pt x="2064" y="1072"/>
                    <a:pt x="2064" y="1061"/>
                    <a:pt x="2064" y="1061"/>
                  </a:cubicBezTo>
                  <a:lnTo>
                    <a:pt x="2130" y="820"/>
                  </a:lnTo>
                  <a:cubicBezTo>
                    <a:pt x="2195" y="523"/>
                    <a:pt x="1998" y="249"/>
                    <a:pt x="1701" y="227"/>
                  </a:cubicBezTo>
                  <a:lnTo>
                    <a:pt x="1449" y="205"/>
                  </a:lnTo>
                  <a:lnTo>
                    <a:pt x="1427" y="205"/>
                  </a:lnTo>
                  <a:lnTo>
                    <a:pt x="1218" y="73"/>
                  </a:lnTo>
                  <a:cubicBezTo>
                    <a:pt x="1138" y="24"/>
                    <a:pt x="1049" y="1"/>
                    <a:pt x="96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2" name="Google Shape;2332;p71"/>
            <p:cNvSpPr/>
            <p:nvPr/>
          </p:nvSpPr>
          <p:spPr>
            <a:xfrm>
              <a:off x="8153355" y="1824924"/>
              <a:ext cx="50698" cy="48970"/>
            </a:xfrm>
            <a:custGeom>
              <a:avLst/>
              <a:gdLst/>
              <a:ahLst/>
              <a:cxnLst/>
              <a:rect l="l" t="t" r="r" b="b"/>
              <a:pathLst>
                <a:path w="1966" h="1899" extrusionOk="0">
                  <a:moveTo>
                    <a:pt x="1087" y="439"/>
                  </a:moveTo>
                  <a:lnTo>
                    <a:pt x="1175" y="637"/>
                  </a:lnTo>
                  <a:cubicBezTo>
                    <a:pt x="1197" y="702"/>
                    <a:pt x="1241" y="768"/>
                    <a:pt x="1296" y="812"/>
                  </a:cubicBezTo>
                  <a:lnTo>
                    <a:pt x="1460" y="944"/>
                  </a:lnTo>
                  <a:lnTo>
                    <a:pt x="1460" y="955"/>
                  </a:lnTo>
                  <a:lnTo>
                    <a:pt x="1296" y="1098"/>
                  </a:lnTo>
                  <a:cubicBezTo>
                    <a:pt x="1241" y="1142"/>
                    <a:pt x="1197" y="1196"/>
                    <a:pt x="1175" y="1262"/>
                  </a:cubicBezTo>
                  <a:lnTo>
                    <a:pt x="1087" y="1471"/>
                  </a:lnTo>
                  <a:lnTo>
                    <a:pt x="900" y="1350"/>
                  </a:lnTo>
                  <a:cubicBezTo>
                    <a:pt x="846" y="1317"/>
                    <a:pt x="780" y="1295"/>
                    <a:pt x="703" y="1284"/>
                  </a:cubicBezTo>
                  <a:lnTo>
                    <a:pt x="483" y="1273"/>
                  </a:lnTo>
                  <a:lnTo>
                    <a:pt x="483" y="1262"/>
                  </a:lnTo>
                  <a:lnTo>
                    <a:pt x="538" y="1054"/>
                  </a:lnTo>
                  <a:cubicBezTo>
                    <a:pt x="560" y="988"/>
                    <a:pt x="560" y="911"/>
                    <a:pt x="538" y="845"/>
                  </a:cubicBezTo>
                  <a:lnTo>
                    <a:pt x="483" y="637"/>
                  </a:lnTo>
                  <a:lnTo>
                    <a:pt x="703" y="615"/>
                  </a:lnTo>
                  <a:cubicBezTo>
                    <a:pt x="780" y="615"/>
                    <a:pt x="846" y="593"/>
                    <a:pt x="911" y="549"/>
                  </a:cubicBezTo>
                  <a:lnTo>
                    <a:pt x="1087" y="439"/>
                  </a:lnTo>
                  <a:close/>
                  <a:moveTo>
                    <a:pt x="1098" y="0"/>
                  </a:moveTo>
                  <a:cubicBezTo>
                    <a:pt x="1020" y="0"/>
                    <a:pt x="940" y="21"/>
                    <a:pt x="868" y="66"/>
                  </a:cubicBezTo>
                  <a:lnTo>
                    <a:pt x="681" y="187"/>
                  </a:lnTo>
                  <a:lnTo>
                    <a:pt x="461" y="198"/>
                  </a:lnTo>
                  <a:cubicBezTo>
                    <a:pt x="187" y="219"/>
                    <a:pt x="0" y="483"/>
                    <a:pt x="66" y="746"/>
                  </a:cubicBezTo>
                  <a:lnTo>
                    <a:pt x="121" y="966"/>
                  </a:lnTo>
                  <a:lnTo>
                    <a:pt x="66" y="1175"/>
                  </a:lnTo>
                  <a:cubicBezTo>
                    <a:pt x="33" y="1295"/>
                    <a:pt x="66" y="1427"/>
                    <a:pt x="132" y="1526"/>
                  </a:cubicBezTo>
                  <a:cubicBezTo>
                    <a:pt x="209" y="1625"/>
                    <a:pt x="330" y="1690"/>
                    <a:pt x="461" y="1701"/>
                  </a:cubicBezTo>
                  <a:lnTo>
                    <a:pt x="681" y="1723"/>
                  </a:lnTo>
                  <a:lnTo>
                    <a:pt x="868" y="1833"/>
                  </a:lnTo>
                  <a:cubicBezTo>
                    <a:pt x="940" y="1878"/>
                    <a:pt x="1020" y="1899"/>
                    <a:pt x="1098" y="1899"/>
                  </a:cubicBezTo>
                  <a:cubicBezTo>
                    <a:pt x="1270" y="1899"/>
                    <a:pt x="1436" y="1798"/>
                    <a:pt x="1504" y="1625"/>
                  </a:cubicBezTo>
                  <a:lnTo>
                    <a:pt x="1581" y="1427"/>
                  </a:lnTo>
                  <a:lnTo>
                    <a:pt x="1757" y="1284"/>
                  </a:lnTo>
                  <a:cubicBezTo>
                    <a:pt x="1965" y="1109"/>
                    <a:pt x="1965" y="790"/>
                    <a:pt x="1757" y="615"/>
                  </a:cubicBezTo>
                  <a:lnTo>
                    <a:pt x="1581" y="483"/>
                  </a:lnTo>
                  <a:lnTo>
                    <a:pt x="1504" y="274"/>
                  </a:lnTo>
                  <a:cubicBezTo>
                    <a:pt x="1436" y="101"/>
                    <a:pt x="1270" y="0"/>
                    <a:pt x="1098"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3" name="Google Shape;2333;p71"/>
            <p:cNvSpPr/>
            <p:nvPr/>
          </p:nvSpPr>
          <p:spPr>
            <a:xfrm>
              <a:off x="7866031" y="1814712"/>
              <a:ext cx="380469" cy="259603"/>
            </a:xfrm>
            <a:custGeom>
              <a:avLst/>
              <a:gdLst/>
              <a:ahLst/>
              <a:cxnLst/>
              <a:rect l="l" t="t" r="r" b="b"/>
              <a:pathLst>
                <a:path w="14754" h="10067" extrusionOk="0">
                  <a:moveTo>
                    <a:pt x="5523" y="434"/>
                  </a:moveTo>
                  <a:cubicBezTo>
                    <a:pt x="5623" y="434"/>
                    <a:pt x="5720" y="487"/>
                    <a:pt x="5774" y="583"/>
                  </a:cubicBezTo>
                  <a:lnTo>
                    <a:pt x="7147" y="2965"/>
                  </a:lnTo>
                  <a:lnTo>
                    <a:pt x="6773" y="3645"/>
                  </a:lnTo>
                  <a:cubicBezTo>
                    <a:pt x="6727" y="3726"/>
                    <a:pt x="6647" y="3768"/>
                    <a:pt x="6567" y="3768"/>
                  </a:cubicBezTo>
                  <a:cubicBezTo>
                    <a:pt x="6496" y="3768"/>
                    <a:pt x="6425" y="3735"/>
                    <a:pt x="6378" y="3667"/>
                  </a:cubicBezTo>
                  <a:lnTo>
                    <a:pt x="5928" y="3052"/>
                  </a:lnTo>
                  <a:cubicBezTo>
                    <a:pt x="5807" y="2877"/>
                    <a:pt x="5599" y="2778"/>
                    <a:pt x="5390" y="2778"/>
                  </a:cubicBezTo>
                  <a:cubicBezTo>
                    <a:pt x="5182" y="2778"/>
                    <a:pt x="4973" y="2877"/>
                    <a:pt x="4852" y="3052"/>
                  </a:cubicBezTo>
                  <a:lnTo>
                    <a:pt x="4677" y="3294"/>
                  </a:lnTo>
                  <a:cubicBezTo>
                    <a:pt x="4634" y="3360"/>
                    <a:pt x="4562" y="3394"/>
                    <a:pt x="4489" y="3394"/>
                  </a:cubicBezTo>
                  <a:cubicBezTo>
                    <a:pt x="4430" y="3394"/>
                    <a:pt x="4370" y="3371"/>
                    <a:pt x="4325" y="3327"/>
                  </a:cubicBezTo>
                  <a:lnTo>
                    <a:pt x="3908" y="2921"/>
                  </a:lnTo>
                  <a:lnTo>
                    <a:pt x="4194" y="2449"/>
                  </a:lnTo>
                  <a:lnTo>
                    <a:pt x="5269" y="583"/>
                  </a:lnTo>
                  <a:cubicBezTo>
                    <a:pt x="5291" y="550"/>
                    <a:pt x="5313" y="517"/>
                    <a:pt x="5346" y="495"/>
                  </a:cubicBezTo>
                  <a:cubicBezTo>
                    <a:pt x="5400" y="453"/>
                    <a:pt x="5462" y="434"/>
                    <a:pt x="5523" y="434"/>
                  </a:cubicBezTo>
                  <a:close/>
                  <a:moveTo>
                    <a:pt x="3788" y="5248"/>
                  </a:moveTo>
                  <a:lnTo>
                    <a:pt x="4490" y="6466"/>
                  </a:lnTo>
                  <a:lnTo>
                    <a:pt x="4325" y="6466"/>
                  </a:lnTo>
                  <a:cubicBezTo>
                    <a:pt x="4150" y="6466"/>
                    <a:pt x="4051" y="6642"/>
                    <a:pt x="4139" y="6785"/>
                  </a:cubicBezTo>
                  <a:lnTo>
                    <a:pt x="4786" y="7926"/>
                  </a:lnTo>
                  <a:lnTo>
                    <a:pt x="2789" y="7926"/>
                  </a:lnTo>
                  <a:lnTo>
                    <a:pt x="3447" y="6785"/>
                  </a:lnTo>
                  <a:cubicBezTo>
                    <a:pt x="3480" y="6719"/>
                    <a:pt x="3480" y="6642"/>
                    <a:pt x="3447" y="6576"/>
                  </a:cubicBezTo>
                  <a:cubicBezTo>
                    <a:pt x="3403" y="6510"/>
                    <a:pt x="3337" y="6466"/>
                    <a:pt x="3261" y="6466"/>
                  </a:cubicBezTo>
                  <a:lnTo>
                    <a:pt x="3085" y="6466"/>
                  </a:lnTo>
                  <a:lnTo>
                    <a:pt x="3788" y="5248"/>
                  </a:lnTo>
                  <a:close/>
                  <a:moveTo>
                    <a:pt x="7333" y="5248"/>
                  </a:moveTo>
                  <a:lnTo>
                    <a:pt x="8036" y="6466"/>
                  </a:lnTo>
                  <a:lnTo>
                    <a:pt x="7860" y="6466"/>
                  </a:lnTo>
                  <a:cubicBezTo>
                    <a:pt x="7695" y="6466"/>
                    <a:pt x="7597" y="6642"/>
                    <a:pt x="7673" y="6785"/>
                  </a:cubicBezTo>
                  <a:lnTo>
                    <a:pt x="8332" y="7926"/>
                  </a:lnTo>
                  <a:lnTo>
                    <a:pt x="6334" y="7926"/>
                  </a:lnTo>
                  <a:lnTo>
                    <a:pt x="6982" y="6785"/>
                  </a:lnTo>
                  <a:cubicBezTo>
                    <a:pt x="7026" y="6719"/>
                    <a:pt x="7026" y="6642"/>
                    <a:pt x="6993" y="6576"/>
                  </a:cubicBezTo>
                  <a:lnTo>
                    <a:pt x="6982" y="6576"/>
                  </a:lnTo>
                  <a:cubicBezTo>
                    <a:pt x="6949" y="6510"/>
                    <a:pt x="6872" y="6466"/>
                    <a:pt x="6795" y="6466"/>
                  </a:cubicBezTo>
                  <a:lnTo>
                    <a:pt x="6631" y="6466"/>
                  </a:lnTo>
                  <a:lnTo>
                    <a:pt x="7333" y="5248"/>
                  </a:lnTo>
                  <a:close/>
                  <a:moveTo>
                    <a:pt x="9452" y="6027"/>
                  </a:moveTo>
                  <a:lnTo>
                    <a:pt x="9562" y="6093"/>
                  </a:lnTo>
                  <a:lnTo>
                    <a:pt x="9573" y="6093"/>
                  </a:lnTo>
                  <a:lnTo>
                    <a:pt x="9693" y="6104"/>
                  </a:lnTo>
                  <a:lnTo>
                    <a:pt x="9704" y="6104"/>
                  </a:lnTo>
                  <a:lnTo>
                    <a:pt x="9814" y="6126"/>
                  </a:lnTo>
                  <a:lnTo>
                    <a:pt x="9836" y="6126"/>
                  </a:lnTo>
                  <a:lnTo>
                    <a:pt x="9946" y="6148"/>
                  </a:lnTo>
                  <a:lnTo>
                    <a:pt x="9968" y="6148"/>
                  </a:lnTo>
                  <a:lnTo>
                    <a:pt x="10078" y="6181"/>
                  </a:lnTo>
                  <a:lnTo>
                    <a:pt x="10089" y="6181"/>
                  </a:lnTo>
                  <a:lnTo>
                    <a:pt x="10198" y="6214"/>
                  </a:lnTo>
                  <a:lnTo>
                    <a:pt x="10220" y="6214"/>
                  </a:lnTo>
                  <a:lnTo>
                    <a:pt x="10330" y="6247"/>
                  </a:lnTo>
                  <a:lnTo>
                    <a:pt x="10341" y="6247"/>
                  </a:lnTo>
                  <a:lnTo>
                    <a:pt x="10451" y="6291"/>
                  </a:lnTo>
                  <a:lnTo>
                    <a:pt x="10561" y="6346"/>
                  </a:lnTo>
                  <a:lnTo>
                    <a:pt x="10670" y="6400"/>
                  </a:lnTo>
                  <a:lnTo>
                    <a:pt x="10780" y="6466"/>
                  </a:lnTo>
                  <a:lnTo>
                    <a:pt x="10879" y="6532"/>
                  </a:lnTo>
                  <a:lnTo>
                    <a:pt x="10890" y="6532"/>
                  </a:lnTo>
                  <a:lnTo>
                    <a:pt x="10989" y="6598"/>
                  </a:lnTo>
                  <a:lnTo>
                    <a:pt x="11000" y="6609"/>
                  </a:lnTo>
                  <a:lnTo>
                    <a:pt x="11087" y="6675"/>
                  </a:lnTo>
                  <a:lnTo>
                    <a:pt x="11098" y="6686"/>
                  </a:lnTo>
                  <a:lnTo>
                    <a:pt x="11186" y="6763"/>
                  </a:lnTo>
                  <a:lnTo>
                    <a:pt x="11197" y="6774"/>
                  </a:lnTo>
                  <a:lnTo>
                    <a:pt x="11274" y="6851"/>
                  </a:lnTo>
                  <a:lnTo>
                    <a:pt x="11285" y="6862"/>
                  </a:lnTo>
                  <a:lnTo>
                    <a:pt x="11362" y="6938"/>
                  </a:lnTo>
                  <a:lnTo>
                    <a:pt x="11373" y="6949"/>
                  </a:lnTo>
                  <a:lnTo>
                    <a:pt x="11450" y="7037"/>
                  </a:lnTo>
                  <a:cubicBezTo>
                    <a:pt x="11472" y="7070"/>
                    <a:pt x="11505" y="7103"/>
                    <a:pt x="11527" y="7125"/>
                  </a:cubicBezTo>
                  <a:cubicBezTo>
                    <a:pt x="11548" y="7158"/>
                    <a:pt x="11570" y="7202"/>
                    <a:pt x="11603" y="7235"/>
                  </a:cubicBezTo>
                  <a:cubicBezTo>
                    <a:pt x="11625" y="7268"/>
                    <a:pt x="11647" y="7301"/>
                    <a:pt x="11669" y="7334"/>
                  </a:cubicBezTo>
                  <a:cubicBezTo>
                    <a:pt x="11691" y="7366"/>
                    <a:pt x="11702" y="7399"/>
                    <a:pt x="11724" y="7432"/>
                  </a:cubicBezTo>
                  <a:lnTo>
                    <a:pt x="11724" y="7443"/>
                  </a:lnTo>
                  <a:cubicBezTo>
                    <a:pt x="11746" y="7476"/>
                    <a:pt x="11768" y="7509"/>
                    <a:pt x="11779" y="7542"/>
                  </a:cubicBezTo>
                  <a:lnTo>
                    <a:pt x="11779" y="7553"/>
                  </a:lnTo>
                  <a:cubicBezTo>
                    <a:pt x="11801" y="7586"/>
                    <a:pt x="11812" y="7619"/>
                    <a:pt x="11834" y="7652"/>
                  </a:cubicBezTo>
                  <a:lnTo>
                    <a:pt x="11834" y="7674"/>
                  </a:lnTo>
                  <a:cubicBezTo>
                    <a:pt x="11845" y="7707"/>
                    <a:pt x="11867" y="7740"/>
                    <a:pt x="11878" y="7773"/>
                  </a:cubicBezTo>
                  <a:lnTo>
                    <a:pt x="11878" y="7795"/>
                  </a:lnTo>
                  <a:cubicBezTo>
                    <a:pt x="11889" y="7828"/>
                    <a:pt x="11900" y="7860"/>
                    <a:pt x="11911" y="7893"/>
                  </a:cubicBezTo>
                  <a:lnTo>
                    <a:pt x="11911" y="7915"/>
                  </a:lnTo>
                  <a:cubicBezTo>
                    <a:pt x="11933" y="7948"/>
                    <a:pt x="11944" y="7992"/>
                    <a:pt x="11955" y="8025"/>
                  </a:cubicBezTo>
                  <a:lnTo>
                    <a:pt x="11955" y="8036"/>
                  </a:lnTo>
                  <a:cubicBezTo>
                    <a:pt x="11966" y="8080"/>
                    <a:pt x="11977" y="8113"/>
                    <a:pt x="11988" y="8146"/>
                  </a:cubicBezTo>
                  <a:lnTo>
                    <a:pt x="11988" y="8157"/>
                  </a:lnTo>
                  <a:cubicBezTo>
                    <a:pt x="11988" y="8201"/>
                    <a:pt x="11999" y="8245"/>
                    <a:pt x="12010" y="8278"/>
                  </a:cubicBezTo>
                  <a:cubicBezTo>
                    <a:pt x="12021" y="8321"/>
                    <a:pt x="12031" y="8365"/>
                    <a:pt x="12031" y="8409"/>
                  </a:cubicBezTo>
                  <a:cubicBezTo>
                    <a:pt x="12031" y="8442"/>
                    <a:pt x="12042" y="8486"/>
                    <a:pt x="12053" y="8530"/>
                  </a:cubicBezTo>
                  <a:lnTo>
                    <a:pt x="12053" y="8541"/>
                  </a:lnTo>
                  <a:lnTo>
                    <a:pt x="11527" y="8541"/>
                  </a:lnTo>
                  <a:cubicBezTo>
                    <a:pt x="11417" y="7707"/>
                    <a:pt x="10846" y="7015"/>
                    <a:pt x="10067" y="6730"/>
                  </a:cubicBezTo>
                  <a:lnTo>
                    <a:pt x="9990" y="6697"/>
                  </a:lnTo>
                  <a:lnTo>
                    <a:pt x="9968" y="6697"/>
                  </a:lnTo>
                  <a:lnTo>
                    <a:pt x="9913" y="6675"/>
                  </a:lnTo>
                  <a:lnTo>
                    <a:pt x="9869" y="6664"/>
                  </a:lnTo>
                  <a:lnTo>
                    <a:pt x="9825" y="6653"/>
                  </a:lnTo>
                  <a:lnTo>
                    <a:pt x="9814" y="6653"/>
                  </a:lnTo>
                  <a:lnTo>
                    <a:pt x="9452" y="6027"/>
                  </a:lnTo>
                  <a:close/>
                  <a:moveTo>
                    <a:pt x="9825" y="4962"/>
                  </a:moveTo>
                  <a:lnTo>
                    <a:pt x="9880" y="4973"/>
                  </a:lnTo>
                  <a:lnTo>
                    <a:pt x="9924" y="4984"/>
                  </a:lnTo>
                  <a:lnTo>
                    <a:pt x="9968" y="4984"/>
                  </a:lnTo>
                  <a:lnTo>
                    <a:pt x="10012" y="4995"/>
                  </a:lnTo>
                  <a:lnTo>
                    <a:pt x="10067" y="5006"/>
                  </a:lnTo>
                  <a:lnTo>
                    <a:pt x="10110" y="5017"/>
                  </a:lnTo>
                  <a:lnTo>
                    <a:pt x="10154" y="5028"/>
                  </a:lnTo>
                  <a:lnTo>
                    <a:pt x="10198" y="5039"/>
                  </a:lnTo>
                  <a:lnTo>
                    <a:pt x="10253" y="5050"/>
                  </a:lnTo>
                  <a:lnTo>
                    <a:pt x="10297" y="5061"/>
                  </a:lnTo>
                  <a:lnTo>
                    <a:pt x="10341" y="5072"/>
                  </a:lnTo>
                  <a:lnTo>
                    <a:pt x="10385" y="5083"/>
                  </a:lnTo>
                  <a:lnTo>
                    <a:pt x="10429" y="5094"/>
                  </a:lnTo>
                  <a:lnTo>
                    <a:pt x="10473" y="5116"/>
                  </a:lnTo>
                  <a:lnTo>
                    <a:pt x="10517" y="5127"/>
                  </a:lnTo>
                  <a:lnTo>
                    <a:pt x="10561" y="5138"/>
                  </a:lnTo>
                  <a:lnTo>
                    <a:pt x="10604" y="5160"/>
                  </a:lnTo>
                  <a:lnTo>
                    <a:pt x="10648" y="5171"/>
                  </a:lnTo>
                  <a:lnTo>
                    <a:pt x="10692" y="5193"/>
                  </a:lnTo>
                  <a:lnTo>
                    <a:pt x="10736" y="5204"/>
                  </a:lnTo>
                  <a:lnTo>
                    <a:pt x="10780" y="5226"/>
                  </a:lnTo>
                  <a:lnTo>
                    <a:pt x="10824" y="5248"/>
                  </a:lnTo>
                  <a:lnTo>
                    <a:pt x="10868" y="5259"/>
                  </a:lnTo>
                  <a:lnTo>
                    <a:pt x="10912" y="5281"/>
                  </a:lnTo>
                  <a:lnTo>
                    <a:pt x="10956" y="5303"/>
                  </a:lnTo>
                  <a:lnTo>
                    <a:pt x="11000" y="5325"/>
                  </a:lnTo>
                  <a:lnTo>
                    <a:pt x="11033" y="5347"/>
                  </a:lnTo>
                  <a:lnTo>
                    <a:pt x="11076" y="5369"/>
                  </a:lnTo>
                  <a:lnTo>
                    <a:pt x="11120" y="5391"/>
                  </a:lnTo>
                  <a:lnTo>
                    <a:pt x="11164" y="5413"/>
                  </a:lnTo>
                  <a:lnTo>
                    <a:pt x="11208" y="5434"/>
                  </a:lnTo>
                  <a:lnTo>
                    <a:pt x="11241" y="5456"/>
                  </a:lnTo>
                  <a:lnTo>
                    <a:pt x="11285" y="5478"/>
                  </a:lnTo>
                  <a:lnTo>
                    <a:pt x="11318" y="5500"/>
                  </a:lnTo>
                  <a:lnTo>
                    <a:pt x="11362" y="5522"/>
                  </a:lnTo>
                  <a:lnTo>
                    <a:pt x="11406" y="5544"/>
                  </a:lnTo>
                  <a:lnTo>
                    <a:pt x="11439" y="5577"/>
                  </a:lnTo>
                  <a:lnTo>
                    <a:pt x="11483" y="5599"/>
                  </a:lnTo>
                  <a:lnTo>
                    <a:pt x="11516" y="5621"/>
                  </a:lnTo>
                  <a:lnTo>
                    <a:pt x="11559" y="5654"/>
                  </a:lnTo>
                  <a:lnTo>
                    <a:pt x="11592" y="5676"/>
                  </a:lnTo>
                  <a:lnTo>
                    <a:pt x="11636" y="5709"/>
                  </a:lnTo>
                  <a:lnTo>
                    <a:pt x="11669" y="5731"/>
                  </a:lnTo>
                  <a:lnTo>
                    <a:pt x="11702" y="5764"/>
                  </a:lnTo>
                  <a:lnTo>
                    <a:pt x="11724" y="5775"/>
                  </a:lnTo>
                  <a:lnTo>
                    <a:pt x="11823" y="5863"/>
                  </a:lnTo>
                  <a:lnTo>
                    <a:pt x="11845" y="5874"/>
                  </a:lnTo>
                  <a:lnTo>
                    <a:pt x="11889" y="5917"/>
                  </a:lnTo>
                  <a:lnTo>
                    <a:pt x="11922" y="5939"/>
                  </a:lnTo>
                  <a:lnTo>
                    <a:pt x="11955" y="5972"/>
                  </a:lnTo>
                  <a:lnTo>
                    <a:pt x="11988" y="6005"/>
                  </a:lnTo>
                  <a:lnTo>
                    <a:pt x="12021" y="6038"/>
                  </a:lnTo>
                  <a:lnTo>
                    <a:pt x="12053" y="6060"/>
                  </a:lnTo>
                  <a:lnTo>
                    <a:pt x="12086" y="6104"/>
                  </a:lnTo>
                  <a:lnTo>
                    <a:pt x="12119" y="6126"/>
                  </a:lnTo>
                  <a:lnTo>
                    <a:pt x="12152" y="6170"/>
                  </a:lnTo>
                  <a:lnTo>
                    <a:pt x="12185" y="6192"/>
                  </a:lnTo>
                  <a:lnTo>
                    <a:pt x="12218" y="6236"/>
                  </a:lnTo>
                  <a:lnTo>
                    <a:pt x="12240" y="6269"/>
                  </a:lnTo>
                  <a:lnTo>
                    <a:pt x="12273" y="6302"/>
                  </a:lnTo>
                  <a:lnTo>
                    <a:pt x="12306" y="6335"/>
                  </a:lnTo>
                  <a:lnTo>
                    <a:pt x="12339" y="6379"/>
                  </a:lnTo>
                  <a:lnTo>
                    <a:pt x="12361" y="6411"/>
                  </a:lnTo>
                  <a:lnTo>
                    <a:pt x="12394" y="6444"/>
                  </a:lnTo>
                  <a:lnTo>
                    <a:pt x="12416" y="6477"/>
                  </a:lnTo>
                  <a:lnTo>
                    <a:pt x="12449" y="6521"/>
                  </a:lnTo>
                  <a:lnTo>
                    <a:pt x="12482" y="6554"/>
                  </a:lnTo>
                  <a:lnTo>
                    <a:pt x="12504" y="6598"/>
                  </a:lnTo>
                  <a:lnTo>
                    <a:pt x="12525" y="6631"/>
                  </a:lnTo>
                  <a:lnTo>
                    <a:pt x="12558" y="6675"/>
                  </a:lnTo>
                  <a:lnTo>
                    <a:pt x="12580" y="6708"/>
                  </a:lnTo>
                  <a:lnTo>
                    <a:pt x="12613" y="6752"/>
                  </a:lnTo>
                  <a:lnTo>
                    <a:pt x="12635" y="6785"/>
                  </a:lnTo>
                  <a:lnTo>
                    <a:pt x="12657" y="6829"/>
                  </a:lnTo>
                  <a:lnTo>
                    <a:pt x="12679" y="6862"/>
                  </a:lnTo>
                  <a:lnTo>
                    <a:pt x="12712" y="6905"/>
                  </a:lnTo>
                  <a:lnTo>
                    <a:pt x="12723" y="6938"/>
                  </a:lnTo>
                  <a:lnTo>
                    <a:pt x="12756" y="6982"/>
                  </a:lnTo>
                  <a:lnTo>
                    <a:pt x="12767" y="7015"/>
                  </a:lnTo>
                  <a:lnTo>
                    <a:pt x="12800" y="7070"/>
                  </a:lnTo>
                  <a:lnTo>
                    <a:pt x="12811" y="7103"/>
                  </a:lnTo>
                  <a:lnTo>
                    <a:pt x="12844" y="7147"/>
                  </a:lnTo>
                  <a:lnTo>
                    <a:pt x="12855" y="7180"/>
                  </a:lnTo>
                  <a:lnTo>
                    <a:pt x="12877" y="7235"/>
                  </a:lnTo>
                  <a:lnTo>
                    <a:pt x="12899" y="7268"/>
                  </a:lnTo>
                  <a:lnTo>
                    <a:pt x="12921" y="7323"/>
                  </a:lnTo>
                  <a:lnTo>
                    <a:pt x="12932" y="7345"/>
                  </a:lnTo>
                  <a:lnTo>
                    <a:pt x="12954" y="7399"/>
                  </a:lnTo>
                  <a:lnTo>
                    <a:pt x="12965" y="7432"/>
                  </a:lnTo>
                  <a:lnTo>
                    <a:pt x="12987" y="7487"/>
                  </a:lnTo>
                  <a:lnTo>
                    <a:pt x="12997" y="7520"/>
                  </a:lnTo>
                  <a:lnTo>
                    <a:pt x="13019" y="7575"/>
                  </a:lnTo>
                  <a:lnTo>
                    <a:pt x="13030" y="7608"/>
                  </a:lnTo>
                  <a:lnTo>
                    <a:pt x="13052" y="7663"/>
                  </a:lnTo>
                  <a:lnTo>
                    <a:pt x="13052" y="7685"/>
                  </a:lnTo>
                  <a:lnTo>
                    <a:pt x="13074" y="7751"/>
                  </a:lnTo>
                  <a:lnTo>
                    <a:pt x="13074" y="7762"/>
                  </a:lnTo>
                  <a:cubicBezTo>
                    <a:pt x="13129" y="7937"/>
                    <a:pt x="13173" y="8113"/>
                    <a:pt x="13195" y="8300"/>
                  </a:cubicBezTo>
                  <a:cubicBezTo>
                    <a:pt x="13195" y="8332"/>
                    <a:pt x="13206" y="8354"/>
                    <a:pt x="13206" y="8387"/>
                  </a:cubicBezTo>
                  <a:lnTo>
                    <a:pt x="13206" y="8398"/>
                  </a:lnTo>
                  <a:cubicBezTo>
                    <a:pt x="13206" y="8420"/>
                    <a:pt x="13206" y="8453"/>
                    <a:pt x="13217" y="8475"/>
                  </a:cubicBezTo>
                  <a:lnTo>
                    <a:pt x="13217" y="8497"/>
                  </a:lnTo>
                  <a:lnTo>
                    <a:pt x="13217" y="8563"/>
                  </a:lnTo>
                  <a:lnTo>
                    <a:pt x="13217" y="8585"/>
                  </a:lnTo>
                  <a:lnTo>
                    <a:pt x="12514" y="8585"/>
                  </a:lnTo>
                  <a:lnTo>
                    <a:pt x="12514" y="8574"/>
                  </a:lnTo>
                  <a:cubicBezTo>
                    <a:pt x="12514" y="8530"/>
                    <a:pt x="12504" y="8497"/>
                    <a:pt x="12493" y="8453"/>
                  </a:cubicBezTo>
                  <a:lnTo>
                    <a:pt x="12493" y="8431"/>
                  </a:lnTo>
                  <a:cubicBezTo>
                    <a:pt x="12493" y="8387"/>
                    <a:pt x="12482" y="8354"/>
                    <a:pt x="12482" y="8311"/>
                  </a:cubicBezTo>
                  <a:lnTo>
                    <a:pt x="12482" y="8289"/>
                  </a:lnTo>
                  <a:cubicBezTo>
                    <a:pt x="12471" y="8245"/>
                    <a:pt x="12460" y="8201"/>
                    <a:pt x="12449" y="8168"/>
                  </a:cubicBezTo>
                  <a:lnTo>
                    <a:pt x="12449" y="8146"/>
                  </a:lnTo>
                  <a:cubicBezTo>
                    <a:pt x="12438" y="8102"/>
                    <a:pt x="12427" y="8069"/>
                    <a:pt x="12416" y="8025"/>
                  </a:cubicBezTo>
                  <a:cubicBezTo>
                    <a:pt x="12405" y="7981"/>
                    <a:pt x="12394" y="7937"/>
                    <a:pt x="12383" y="7893"/>
                  </a:cubicBezTo>
                  <a:lnTo>
                    <a:pt x="12383" y="7882"/>
                  </a:lnTo>
                  <a:cubicBezTo>
                    <a:pt x="12372" y="7838"/>
                    <a:pt x="12350" y="7795"/>
                    <a:pt x="12339" y="7762"/>
                  </a:cubicBezTo>
                  <a:lnTo>
                    <a:pt x="12339" y="7740"/>
                  </a:lnTo>
                  <a:cubicBezTo>
                    <a:pt x="12328" y="7707"/>
                    <a:pt x="12306" y="7663"/>
                    <a:pt x="12295" y="7630"/>
                  </a:cubicBezTo>
                  <a:lnTo>
                    <a:pt x="12284" y="7608"/>
                  </a:lnTo>
                  <a:cubicBezTo>
                    <a:pt x="12262" y="7564"/>
                    <a:pt x="12251" y="7531"/>
                    <a:pt x="12229" y="7498"/>
                  </a:cubicBezTo>
                  <a:lnTo>
                    <a:pt x="12229" y="7476"/>
                  </a:lnTo>
                  <a:cubicBezTo>
                    <a:pt x="12207" y="7443"/>
                    <a:pt x="12185" y="7399"/>
                    <a:pt x="12163" y="7366"/>
                  </a:cubicBezTo>
                  <a:lnTo>
                    <a:pt x="12163" y="7356"/>
                  </a:lnTo>
                  <a:cubicBezTo>
                    <a:pt x="12130" y="7268"/>
                    <a:pt x="12075" y="7191"/>
                    <a:pt x="12031" y="7125"/>
                  </a:cubicBezTo>
                  <a:lnTo>
                    <a:pt x="12021" y="7114"/>
                  </a:lnTo>
                  <a:cubicBezTo>
                    <a:pt x="11999" y="7070"/>
                    <a:pt x="11977" y="7037"/>
                    <a:pt x="11955" y="7004"/>
                  </a:cubicBezTo>
                  <a:lnTo>
                    <a:pt x="11944" y="6993"/>
                  </a:lnTo>
                  <a:lnTo>
                    <a:pt x="11867" y="6894"/>
                  </a:lnTo>
                  <a:lnTo>
                    <a:pt x="11856" y="6873"/>
                  </a:lnTo>
                  <a:lnTo>
                    <a:pt x="11768" y="6774"/>
                  </a:lnTo>
                  <a:lnTo>
                    <a:pt x="11757" y="6763"/>
                  </a:lnTo>
                  <a:lnTo>
                    <a:pt x="11669" y="6664"/>
                  </a:lnTo>
                  <a:lnTo>
                    <a:pt x="11658" y="6653"/>
                  </a:lnTo>
                  <a:cubicBezTo>
                    <a:pt x="11636" y="6620"/>
                    <a:pt x="11603" y="6587"/>
                    <a:pt x="11570" y="6554"/>
                  </a:cubicBezTo>
                  <a:cubicBezTo>
                    <a:pt x="10956" y="5972"/>
                    <a:pt x="10143" y="5643"/>
                    <a:pt x="9298" y="5643"/>
                  </a:cubicBezTo>
                  <a:lnTo>
                    <a:pt x="9199" y="5643"/>
                  </a:lnTo>
                  <a:lnTo>
                    <a:pt x="8815" y="4973"/>
                  </a:lnTo>
                  <a:lnTo>
                    <a:pt x="8859" y="4962"/>
                  </a:lnTo>
                  <a:close/>
                  <a:moveTo>
                    <a:pt x="9035" y="3878"/>
                  </a:moveTo>
                  <a:cubicBezTo>
                    <a:pt x="9123" y="3878"/>
                    <a:pt x="9210" y="3881"/>
                    <a:pt x="9298" y="3887"/>
                  </a:cubicBezTo>
                  <a:cubicBezTo>
                    <a:pt x="11944" y="3898"/>
                    <a:pt x="14139" y="5950"/>
                    <a:pt x="14304" y="8596"/>
                  </a:cubicBezTo>
                  <a:lnTo>
                    <a:pt x="13678" y="8596"/>
                  </a:lnTo>
                  <a:cubicBezTo>
                    <a:pt x="13678" y="8563"/>
                    <a:pt x="13678" y="8519"/>
                    <a:pt x="13667" y="8486"/>
                  </a:cubicBezTo>
                  <a:cubicBezTo>
                    <a:pt x="13667" y="8453"/>
                    <a:pt x="13667" y="8420"/>
                    <a:pt x="13656" y="8387"/>
                  </a:cubicBezTo>
                  <a:lnTo>
                    <a:pt x="13656" y="8376"/>
                  </a:lnTo>
                  <a:cubicBezTo>
                    <a:pt x="13656" y="8343"/>
                    <a:pt x="13645" y="8311"/>
                    <a:pt x="13645" y="8289"/>
                  </a:cubicBezTo>
                  <a:lnTo>
                    <a:pt x="13645" y="8256"/>
                  </a:lnTo>
                  <a:cubicBezTo>
                    <a:pt x="13645" y="8234"/>
                    <a:pt x="13634" y="8212"/>
                    <a:pt x="13634" y="8190"/>
                  </a:cubicBezTo>
                  <a:lnTo>
                    <a:pt x="13634" y="8157"/>
                  </a:lnTo>
                  <a:lnTo>
                    <a:pt x="13623" y="8080"/>
                  </a:lnTo>
                  <a:lnTo>
                    <a:pt x="13623" y="8047"/>
                  </a:lnTo>
                  <a:lnTo>
                    <a:pt x="13590" y="7981"/>
                  </a:lnTo>
                  <a:lnTo>
                    <a:pt x="13579" y="7937"/>
                  </a:lnTo>
                  <a:lnTo>
                    <a:pt x="13557" y="7871"/>
                  </a:lnTo>
                  <a:lnTo>
                    <a:pt x="13557" y="7838"/>
                  </a:lnTo>
                  <a:lnTo>
                    <a:pt x="13535" y="7773"/>
                  </a:lnTo>
                  <a:lnTo>
                    <a:pt x="13524" y="7740"/>
                  </a:lnTo>
                  <a:lnTo>
                    <a:pt x="13513" y="7674"/>
                  </a:lnTo>
                  <a:lnTo>
                    <a:pt x="13502" y="7641"/>
                  </a:lnTo>
                  <a:lnTo>
                    <a:pt x="13480" y="7575"/>
                  </a:lnTo>
                  <a:lnTo>
                    <a:pt x="13470" y="7542"/>
                  </a:lnTo>
                  <a:lnTo>
                    <a:pt x="13448" y="7476"/>
                  </a:lnTo>
                  <a:lnTo>
                    <a:pt x="13437" y="7443"/>
                  </a:lnTo>
                  <a:lnTo>
                    <a:pt x="13415" y="7377"/>
                  </a:lnTo>
                  <a:lnTo>
                    <a:pt x="13404" y="7345"/>
                  </a:lnTo>
                  <a:lnTo>
                    <a:pt x="13371" y="7279"/>
                  </a:lnTo>
                  <a:lnTo>
                    <a:pt x="13360" y="7246"/>
                  </a:lnTo>
                  <a:lnTo>
                    <a:pt x="13327" y="7169"/>
                  </a:lnTo>
                  <a:lnTo>
                    <a:pt x="13327" y="7158"/>
                  </a:lnTo>
                  <a:cubicBezTo>
                    <a:pt x="13294" y="7092"/>
                    <a:pt x="13272" y="7026"/>
                    <a:pt x="13239" y="6971"/>
                  </a:cubicBezTo>
                  <a:lnTo>
                    <a:pt x="13228" y="6949"/>
                  </a:lnTo>
                  <a:lnTo>
                    <a:pt x="13195" y="6883"/>
                  </a:lnTo>
                  <a:lnTo>
                    <a:pt x="13184" y="6851"/>
                  </a:lnTo>
                  <a:lnTo>
                    <a:pt x="13151" y="6785"/>
                  </a:lnTo>
                  <a:lnTo>
                    <a:pt x="13129" y="6752"/>
                  </a:lnTo>
                  <a:lnTo>
                    <a:pt x="13096" y="6697"/>
                  </a:lnTo>
                  <a:lnTo>
                    <a:pt x="13074" y="6664"/>
                  </a:lnTo>
                  <a:lnTo>
                    <a:pt x="13041" y="6609"/>
                  </a:lnTo>
                  <a:lnTo>
                    <a:pt x="13019" y="6576"/>
                  </a:lnTo>
                  <a:lnTo>
                    <a:pt x="12987" y="6521"/>
                  </a:lnTo>
                  <a:lnTo>
                    <a:pt x="12965" y="6488"/>
                  </a:lnTo>
                  <a:lnTo>
                    <a:pt x="12932" y="6433"/>
                  </a:lnTo>
                  <a:lnTo>
                    <a:pt x="12910" y="6400"/>
                  </a:lnTo>
                  <a:lnTo>
                    <a:pt x="12877" y="6357"/>
                  </a:lnTo>
                  <a:lnTo>
                    <a:pt x="12844" y="6313"/>
                  </a:lnTo>
                  <a:lnTo>
                    <a:pt x="12811" y="6269"/>
                  </a:lnTo>
                  <a:lnTo>
                    <a:pt x="12789" y="6236"/>
                  </a:lnTo>
                  <a:lnTo>
                    <a:pt x="12745" y="6192"/>
                  </a:lnTo>
                  <a:lnTo>
                    <a:pt x="12723" y="6148"/>
                  </a:lnTo>
                  <a:lnTo>
                    <a:pt x="12679" y="6104"/>
                  </a:lnTo>
                  <a:lnTo>
                    <a:pt x="12657" y="6071"/>
                  </a:lnTo>
                  <a:lnTo>
                    <a:pt x="12613" y="6027"/>
                  </a:lnTo>
                  <a:lnTo>
                    <a:pt x="12591" y="5994"/>
                  </a:lnTo>
                  <a:lnTo>
                    <a:pt x="12547" y="5939"/>
                  </a:lnTo>
                  <a:lnTo>
                    <a:pt x="12514" y="5917"/>
                  </a:lnTo>
                  <a:lnTo>
                    <a:pt x="12471" y="5863"/>
                  </a:lnTo>
                  <a:lnTo>
                    <a:pt x="12449" y="5841"/>
                  </a:lnTo>
                  <a:lnTo>
                    <a:pt x="12372" y="5764"/>
                  </a:lnTo>
                  <a:cubicBezTo>
                    <a:pt x="11558" y="4961"/>
                    <a:pt x="10466" y="4512"/>
                    <a:pt x="9339" y="4512"/>
                  </a:cubicBezTo>
                  <a:cubicBezTo>
                    <a:pt x="9325" y="4512"/>
                    <a:pt x="9312" y="4512"/>
                    <a:pt x="9298" y="4512"/>
                  </a:cubicBezTo>
                  <a:lnTo>
                    <a:pt x="8716" y="4512"/>
                  </a:lnTo>
                  <a:lnTo>
                    <a:pt x="8629" y="4534"/>
                  </a:lnTo>
                  <a:lnTo>
                    <a:pt x="8574" y="4534"/>
                  </a:lnTo>
                  <a:lnTo>
                    <a:pt x="8244" y="3953"/>
                  </a:lnTo>
                  <a:cubicBezTo>
                    <a:pt x="8508" y="3903"/>
                    <a:pt x="8771" y="3878"/>
                    <a:pt x="9035" y="3878"/>
                  </a:cubicBezTo>
                  <a:close/>
                  <a:moveTo>
                    <a:pt x="10154" y="7290"/>
                  </a:moveTo>
                  <a:cubicBezTo>
                    <a:pt x="10659" y="7553"/>
                    <a:pt x="11011" y="8047"/>
                    <a:pt x="11098" y="8607"/>
                  </a:cubicBezTo>
                  <a:lnTo>
                    <a:pt x="10912" y="8607"/>
                  </a:lnTo>
                  <a:lnTo>
                    <a:pt x="10528" y="7948"/>
                  </a:lnTo>
                  <a:lnTo>
                    <a:pt x="10154" y="7290"/>
                  </a:lnTo>
                  <a:close/>
                  <a:moveTo>
                    <a:pt x="5390" y="3206"/>
                  </a:moveTo>
                  <a:cubicBezTo>
                    <a:pt x="5467" y="3206"/>
                    <a:pt x="5533" y="3250"/>
                    <a:pt x="5577" y="3305"/>
                  </a:cubicBezTo>
                  <a:lnTo>
                    <a:pt x="6027" y="3920"/>
                  </a:lnTo>
                  <a:cubicBezTo>
                    <a:pt x="6148" y="4095"/>
                    <a:pt x="6345" y="4194"/>
                    <a:pt x="6565" y="4194"/>
                  </a:cubicBezTo>
                  <a:lnTo>
                    <a:pt x="6598" y="4194"/>
                  </a:lnTo>
                  <a:cubicBezTo>
                    <a:pt x="6828" y="4183"/>
                    <a:pt x="7037" y="4051"/>
                    <a:pt x="7147" y="3854"/>
                  </a:cubicBezTo>
                  <a:lnTo>
                    <a:pt x="7410" y="3404"/>
                  </a:lnTo>
                  <a:lnTo>
                    <a:pt x="10407" y="8618"/>
                  </a:lnTo>
                  <a:lnTo>
                    <a:pt x="7553" y="8607"/>
                  </a:lnTo>
                  <a:lnTo>
                    <a:pt x="7553" y="8365"/>
                  </a:lnTo>
                  <a:lnTo>
                    <a:pt x="8705" y="8365"/>
                  </a:lnTo>
                  <a:cubicBezTo>
                    <a:pt x="8870" y="8365"/>
                    <a:pt x="8980" y="8179"/>
                    <a:pt x="8892" y="8036"/>
                  </a:cubicBezTo>
                  <a:lnTo>
                    <a:pt x="8233" y="6894"/>
                  </a:lnTo>
                  <a:lnTo>
                    <a:pt x="8409" y="6894"/>
                  </a:lnTo>
                  <a:cubicBezTo>
                    <a:pt x="8574" y="6894"/>
                    <a:pt x="8683" y="6719"/>
                    <a:pt x="8596" y="6576"/>
                  </a:cubicBezTo>
                  <a:lnTo>
                    <a:pt x="7520" y="4699"/>
                  </a:lnTo>
                  <a:cubicBezTo>
                    <a:pt x="7476" y="4628"/>
                    <a:pt x="7402" y="4592"/>
                    <a:pt x="7329" y="4592"/>
                  </a:cubicBezTo>
                  <a:cubicBezTo>
                    <a:pt x="7256" y="4592"/>
                    <a:pt x="7185" y="4628"/>
                    <a:pt x="7147" y="4699"/>
                  </a:cubicBezTo>
                  <a:lnTo>
                    <a:pt x="6060" y="6576"/>
                  </a:lnTo>
                  <a:cubicBezTo>
                    <a:pt x="5983" y="6719"/>
                    <a:pt x="6082" y="6894"/>
                    <a:pt x="6246" y="6894"/>
                  </a:cubicBezTo>
                  <a:lnTo>
                    <a:pt x="6422" y="6894"/>
                  </a:lnTo>
                  <a:lnTo>
                    <a:pt x="5763" y="8036"/>
                  </a:lnTo>
                  <a:cubicBezTo>
                    <a:pt x="5687" y="8179"/>
                    <a:pt x="5785" y="8365"/>
                    <a:pt x="5950" y="8365"/>
                  </a:cubicBezTo>
                  <a:lnTo>
                    <a:pt x="7114" y="8365"/>
                  </a:lnTo>
                  <a:lnTo>
                    <a:pt x="7114" y="8607"/>
                  </a:lnTo>
                  <a:lnTo>
                    <a:pt x="3996" y="8607"/>
                  </a:lnTo>
                  <a:lnTo>
                    <a:pt x="3996" y="8365"/>
                  </a:lnTo>
                  <a:lnTo>
                    <a:pt x="5160" y="8365"/>
                  </a:lnTo>
                  <a:cubicBezTo>
                    <a:pt x="5324" y="8365"/>
                    <a:pt x="5434" y="8179"/>
                    <a:pt x="5346" y="8036"/>
                  </a:cubicBezTo>
                  <a:lnTo>
                    <a:pt x="4688" y="6894"/>
                  </a:lnTo>
                  <a:lnTo>
                    <a:pt x="4863" y="6894"/>
                  </a:lnTo>
                  <a:cubicBezTo>
                    <a:pt x="5028" y="6894"/>
                    <a:pt x="5138" y="6719"/>
                    <a:pt x="5050" y="6576"/>
                  </a:cubicBezTo>
                  <a:lnTo>
                    <a:pt x="3985" y="4699"/>
                  </a:lnTo>
                  <a:cubicBezTo>
                    <a:pt x="3941" y="4628"/>
                    <a:pt x="3867" y="4592"/>
                    <a:pt x="3793" y="4592"/>
                  </a:cubicBezTo>
                  <a:cubicBezTo>
                    <a:pt x="3719" y="4592"/>
                    <a:pt x="3645" y="4628"/>
                    <a:pt x="3601" y="4699"/>
                  </a:cubicBezTo>
                  <a:lnTo>
                    <a:pt x="2525" y="6576"/>
                  </a:lnTo>
                  <a:cubicBezTo>
                    <a:pt x="2437" y="6719"/>
                    <a:pt x="2547" y="6894"/>
                    <a:pt x="2712" y="6894"/>
                  </a:cubicBezTo>
                  <a:lnTo>
                    <a:pt x="2887" y="6894"/>
                  </a:lnTo>
                  <a:lnTo>
                    <a:pt x="2229" y="8036"/>
                  </a:lnTo>
                  <a:cubicBezTo>
                    <a:pt x="2141" y="8179"/>
                    <a:pt x="2251" y="8365"/>
                    <a:pt x="2415" y="8365"/>
                  </a:cubicBezTo>
                  <a:lnTo>
                    <a:pt x="3568" y="8365"/>
                  </a:lnTo>
                  <a:lnTo>
                    <a:pt x="3568" y="8607"/>
                  </a:lnTo>
                  <a:lnTo>
                    <a:pt x="626" y="8607"/>
                  </a:lnTo>
                  <a:lnTo>
                    <a:pt x="879" y="8168"/>
                  </a:lnTo>
                  <a:lnTo>
                    <a:pt x="3689" y="3316"/>
                  </a:lnTo>
                  <a:lnTo>
                    <a:pt x="4018" y="3634"/>
                  </a:lnTo>
                  <a:cubicBezTo>
                    <a:pt x="4147" y="3763"/>
                    <a:pt x="4316" y="3827"/>
                    <a:pt x="4485" y="3827"/>
                  </a:cubicBezTo>
                  <a:cubicBezTo>
                    <a:pt x="4691" y="3827"/>
                    <a:pt x="4896" y="3733"/>
                    <a:pt x="5028" y="3546"/>
                  </a:cubicBezTo>
                  <a:lnTo>
                    <a:pt x="5204" y="3305"/>
                  </a:lnTo>
                  <a:cubicBezTo>
                    <a:pt x="5237" y="3250"/>
                    <a:pt x="5313" y="3206"/>
                    <a:pt x="5390" y="3206"/>
                  </a:cubicBezTo>
                  <a:close/>
                  <a:moveTo>
                    <a:pt x="5324" y="1"/>
                  </a:moveTo>
                  <a:lnTo>
                    <a:pt x="5302" y="12"/>
                  </a:lnTo>
                  <a:lnTo>
                    <a:pt x="5248" y="12"/>
                  </a:lnTo>
                  <a:lnTo>
                    <a:pt x="5215" y="34"/>
                  </a:lnTo>
                  <a:lnTo>
                    <a:pt x="5204" y="34"/>
                  </a:lnTo>
                  <a:lnTo>
                    <a:pt x="5160" y="56"/>
                  </a:lnTo>
                  <a:lnTo>
                    <a:pt x="5149" y="56"/>
                  </a:lnTo>
                  <a:lnTo>
                    <a:pt x="5127" y="78"/>
                  </a:lnTo>
                  <a:lnTo>
                    <a:pt x="5105" y="89"/>
                  </a:lnTo>
                  <a:lnTo>
                    <a:pt x="5083" y="100"/>
                  </a:lnTo>
                  <a:lnTo>
                    <a:pt x="5072" y="111"/>
                  </a:lnTo>
                  <a:lnTo>
                    <a:pt x="5050" y="132"/>
                  </a:lnTo>
                  <a:lnTo>
                    <a:pt x="5039" y="143"/>
                  </a:lnTo>
                  <a:lnTo>
                    <a:pt x="5017" y="154"/>
                  </a:lnTo>
                  <a:lnTo>
                    <a:pt x="5006" y="176"/>
                  </a:lnTo>
                  <a:lnTo>
                    <a:pt x="4984" y="198"/>
                  </a:lnTo>
                  <a:lnTo>
                    <a:pt x="4973" y="209"/>
                  </a:lnTo>
                  <a:lnTo>
                    <a:pt x="4962" y="231"/>
                  </a:lnTo>
                  <a:lnTo>
                    <a:pt x="4951" y="242"/>
                  </a:lnTo>
                  <a:lnTo>
                    <a:pt x="4929" y="275"/>
                  </a:lnTo>
                  <a:lnTo>
                    <a:pt x="4918" y="286"/>
                  </a:lnTo>
                  <a:lnTo>
                    <a:pt x="4896" y="319"/>
                  </a:lnTo>
                  <a:lnTo>
                    <a:pt x="121" y="8585"/>
                  </a:lnTo>
                  <a:cubicBezTo>
                    <a:pt x="44" y="8618"/>
                    <a:pt x="0" y="8695"/>
                    <a:pt x="0" y="8783"/>
                  </a:cubicBezTo>
                  <a:lnTo>
                    <a:pt x="0" y="9803"/>
                  </a:lnTo>
                  <a:cubicBezTo>
                    <a:pt x="0" y="9924"/>
                    <a:pt x="99" y="10012"/>
                    <a:pt x="220" y="10012"/>
                  </a:cubicBezTo>
                  <a:lnTo>
                    <a:pt x="3963" y="10012"/>
                  </a:lnTo>
                  <a:cubicBezTo>
                    <a:pt x="4249" y="10012"/>
                    <a:pt x="4249" y="9584"/>
                    <a:pt x="3963" y="9584"/>
                  </a:cubicBezTo>
                  <a:lnTo>
                    <a:pt x="428" y="9584"/>
                  </a:lnTo>
                  <a:lnTo>
                    <a:pt x="428" y="9046"/>
                  </a:lnTo>
                  <a:lnTo>
                    <a:pt x="14315" y="9046"/>
                  </a:lnTo>
                  <a:lnTo>
                    <a:pt x="14315" y="9628"/>
                  </a:lnTo>
                  <a:lnTo>
                    <a:pt x="4819" y="9628"/>
                  </a:lnTo>
                  <a:cubicBezTo>
                    <a:pt x="4534" y="9628"/>
                    <a:pt x="4534" y="10067"/>
                    <a:pt x="4819" y="10067"/>
                  </a:cubicBezTo>
                  <a:lnTo>
                    <a:pt x="14534" y="10067"/>
                  </a:lnTo>
                  <a:cubicBezTo>
                    <a:pt x="14655" y="10067"/>
                    <a:pt x="14754" y="9968"/>
                    <a:pt x="14754" y="9847"/>
                  </a:cubicBezTo>
                  <a:lnTo>
                    <a:pt x="14754" y="8826"/>
                  </a:lnTo>
                  <a:cubicBezTo>
                    <a:pt x="14754" y="8826"/>
                    <a:pt x="14754" y="8826"/>
                    <a:pt x="14754" y="8815"/>
                  </a:cubicBezTo>
                  <a:cubicBezTo>
                    <a:pt x="14696" y="5768"/>
                    <a:pt x="12196" y="3449"/>
                    <a:pt x="9306" y="3449"/>
                  </a:cubicBezTo>
                  <a:cubicBezTo>
                    <a:pt x="8885" y="3449"/>
                    <a:pt x="8456" y="3498"/>
                    <a:pt x="8025" y="3601"/>
                  </a:cubicBezTo>
                  <a:lnTo>
                    <a:pt x="6159" y="363"/>
                  </a:lnTo>
                  <a:cubicBezTo>
                    <a:pt x="6115" y="275"/>
                    <a:pt x="6049" y="209"/>
                    <a:pt x="5972" y="143"/>
                  </a:cubicBezTo>
                  <a:cubicBezTo>
                    <a:pt x="5840" y="45"/>
                    <a:pt x="5687" y="1"/>
                    <a:pt x="5533"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4" name="Google Shape;2334;p71"/>
            <p:cNvSpPr/>
            <p:nvPr/>
          </p:nvSpPr>
          <p:spPr>
            <a:xfrm>
              <a:off x="7860074" y="1731083"/>
              <a:ext cx="180590" cy="59028"/>
            </a:xfrm>
            <a:custGeom>
              <a:avLst/>
              <a:gdLst/>
              <a:ahLst/>
              <a:cxnLst/>
              <a:rect l="l" t="t" r="r" b="b"/>
              <a:pathLst>
                <a:path w="7003" h="2289" extrusionOk="0">
                  <a:moveTo>
                    <a:pt x="1669" y="434"/>
                  </a:moveTo>
                  <a:lnTo>
                    <a:pt x="1669" y="445"/>
                  </a:lnTo>
                  <a:cubicBezTo>
                    <a:pt x="2141" y="445"/>
                    <a:pt x="2548" y="763"/>
                    <a:pt x="2657" y="1224"/>
                  </a:cubicBezTo>
                  <a:cubicBezTo>
                    <a:pt x="2681" y="1320"/>
                    <a:pt x="2770" y="1382"/>
                    <a:pt x="2864" y="1382"/>
                  </a:cubicBezTo>
                  <a:cubicBezTo>
                    <a:pt x="2898" y="1382"/>
                    <a:pt x="2932" y="1373"/>
                    <a:pt x="2965" y="1356"/>
                  </a:cubicBezTo>
                  <a:cubicBezTo>
                    <a:pt x="3053" y="1309"/>
                    <a:pt x="3148" y="1286"/>
                    <a:pt x="3241" y="1286"/>
                  </a:cubicBezTo>
                  <a:cubicBezTo>
                    <a:pt x="3368" y="1286"/>
                    <a:pt x="3494" y="1328"/>
                    <a:pt x="3601" y="1411"/>
                  </a:cubicBezTo>
                  <a:cubicBezTo>
                    <a:pt x="3639" y="1440"/>
                    <a:pt x="3684" y="1453"/>
                    <a:pt x="3729" y="1453"/>
                  </a:cubicBezTo>
                  <a:cubicBezTo>
                    <a:pt x="3804" y="1453"/>
                    <a:pt x="3879" y="1417"/>
                    <a:pt x="3920" y="1356"/>
                  </a:cubicBezTo>
                  <a:cubicBezTo>
                    <a:pt x="4064" y="1123"/>
                    <a:pt x="4301" y="1010"/>
                    <a:pt x="4537" y="1010"/>
                  </a:cubicBezTo>
                  <a:cubicBezTo>
                    <a:pt x="4802" y="1010"/>
                    <a:pt x="5065" y="1154"/>
                    <a:pt x="5193" y="1433"/>
                  </a:cubicBezTo>
                  <a:cubicBezTo>
                    <a:pt x="5233" y="1512"/>
                    <a:pt x="5309" y="1556"/>
                    <a:pt x="5387" y="1556"/>
                  </a:cubicBezTo>
                  <a:cubicBezTo>
                    <a:pt x="5438" y="1556"/>
                    <a:pt x="5490" y="1537"/>
                    <a:pt x="5533" y="1498"/>
                  </a:cubicBezTo>
                  <a:cubicBezTo>
                    <a:pt x="5644" y="1399"/>
                    <a:pt x="5775" y="1353"/>
                    <a:pt x="5903" y="1353"/>
                  </a:cubicBezTo>
                  <a:cubicBezTo>
                    <a:pt x="6170" y="1353"/>
                    <a:pt x="6422" y="1549"/>
                    <a:pt x="6445" y="1861"/>
                  </a:cubicBezTo>
                  <a:lnTo>
                    <a:pt x="747" y="1861"/>
                  </a:lnTo>
                  <a:cubicBezTo>
                    <a:pt x="451" y="1191"/>
                    <a:pt x="945" y="434"/>
                    <a:pt x="1669" y="434"/>
                  </a:cubicBezTo>
                  <a:close/>
                  <a:moveTo>
                    <a:pt x="1674" y="0"/>
                  </a:moveTo>
                  <a:cubicBezTo>
                    <a:pt x="1455" y="0"/>
                    <a:pt x="1232" y="51"/>
                    <a:pt x="1022" y="159"/>
                  </a:cubicBezTo>
                  <a:cubicBezTo>
                    <a:pt x="275" y="532"/>
                    <a:pt x="1" y="1465"/>
                    <a:pt x="429" y="2190"/>
                  </a:cubicBezTo>
                  <a:cubicBezTo>
                    <a:pt x="462" y="2245"/>
                    <a:pt x="539" y="2289"/>
                    <a:pt x="616" y="2289"/>
                  </a:cubicBezTo>
                  <a:lnTo>
                    <a:pt x="6653" y="2289"/>
                  </a:lnTo>
                  <a:cubicBezTo>
                    <a:pt x="6752" y="2289"/>
                    <a:pt x="6840" y="2223"/>
                    <a:pt x="6862" y="2124"/>
                  </a:cubicBezTo>
                  <a:cubicBezTo>
                    <a:pt x="7002" y="1474"/>
                    <a:pt x="6489" y="929"/>
                    <a:pt x="5901" y="929"/>
                  </a:cubicBezTo>
                  <a:cubicBezTo>
                    <a:pt x="5754" y="929"/>
                    <a:pt x="5603" y="963"/>
                    <a:pt x="5457" y="1037"/>
                  </a:cubicBezTo>
                  <a:cubicBezTo>
                    <a:pt x="5237" y="752"/>
                    <a:pt x="4897" y="576"/>
                    <a:pt x="4534" y="576"/>
                  </a:cubicBezTo>
                  <a:cubicBezTo>
                    <a:pt x="4216" y="576"/>
                    <a:pt x="3898" y="719"/>
                    <a:pt x="3678" y="961"/>
                  </a:cubicBezTo>
                  <a:cubicBezTo>
                    <a:pt x="3547" y="895"/>
                    <a:pt x="3393" y="862"/>
                    <a:pt x="3250" y="862"/>
                  </a:cubicBezTo>
                  <a:cubicBezTo>
                    <a:pt x="3162" y="862"/>
                    <a:pt x="3085" y="873"/>
                    <a:pt x="2998" y="884"/>
                  </a:cubicBezTo>
                  <a:cubicBezTo>
                    <a:pt x="2769" y="331"/>
                    <a:pt x="2234" y="0"/>
                    <a:pt x="1674"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335" name="Google Shape;2335;p71"/>
          <p:cNvSpPr/>
          <p:nvPr/>
        </p:nvSpPr>
        <p:spPr>
          <a:xfrm>
            <a:off x="7218068" y="1739670"/>
            <a:ext cx="399165" cy="326444"/>
          </a:xfrm>
          <a:custGeom>
            <a:avLst/>
            <a:gdLst/>
            <a:ahLst/>
            <a:cxnLst/>
            <a:rect l="l" t="t" r="r" b="b"/>
            <a:pathLst>
              <a:path w="15479" h="12659" extrusionOk="0">
                <a:moveTo>
                  <a:pt x="9452" y="430"/>
                </a:moveTo>
                <a:lnTo>
                  <a:pt x="9452" y="759"/>
                </a:lnTo>
                <a:lnTo>
                  <a:pt x="7608" y="759"/>
                </a:lnTo>
                <a:lnTo>
                  <a:pt x="7608" y="430"/>
                </a:lnTo>
                <a:close/>
                <a:moveTo>
                  <a:pt x="2473" y="2603"/>
                </a:moveTo>
                <a:cubicBezTo>
                  <a:pt x="2479" y="2603"/>
                  <a:pt x="2486" y="2603"/>
                  <a:pt x="2492" y="2603"/>
                </a:cubicBezTo>
                <a:lnTo>
                  <a:pt x="2514" y="2603"/>
                </a:lnTo>
                <a:lnTo>
                  <a:pt x="4973" y="2801"/>
                </a:lnTo>
                <a:cubicBezTo>
                  <a:pt x="5127" y="2812"/>
                  <a:pt x="5247" y="2944"/>
                  <a:pt x="5247" y="3097"/>
                </a:cubicBezTo>
                <a:lnTo>
                  <a:pt x="5247" y="3207"/>
                </a:lnTo>
                <a:cubicBezTo>
                  <a:pt x="5247" y="3361"/>
                  <a:pt x="5116" y="3493"/>
                  <a:pt x="4951" y="3493"/>
                </a:cubicBezTo>
                <a:lnTo>
                  <a:pt x="2492" y="3493"/>
                </a:lnTo>
                <a:cubicBezTo>
                  <a:pt x="2486" y="3493"/>
                  <a:pt x="2479" y="3493"/>
                  <a:pt x="2473" y="3493"/>
                </a:cubicBezTo>
                <a:cubicBezTo>
                  <a:pt x="2306" y="3493"/>
                  <a:pt x="2174" y="3355"/>
                  <a:pt x="2174" y="3196"/>
                </a:cubicBezTo>
                <a:lnTo>
                  <a:pt x="2174" y="2911"/>
                </a:lnTo>
                <a:cubicBezTo>
                  <a:pt x="2174" y="2742"/>
                  <a:pt x="2306" y="2603"/>
                  <a:pt x="2473" y="2603"/>
                </a:cubicBezTo>
                <a:close/>
                <a:moveTo>
                  <a:pt x="4051" y="3954"/>
                </a:moveTo>
                <a:lnTo>
                  <a:pt x="4051" y="4272"/>
                </a:lnTo>
                <a:lnTo>
                  <a:pt x="3667" y="4272"/>
                </a:lnTo>
                <a:lnTo>
                  <a:pt x="3667" y="3954"/>
                </a:lnTo>
                <a:close/>
                <a:moveTo>
                  <a:pt x="10637" y="3207"/>
                </a:moveTo>
                <a:lnTo>
                  <a:pt x="11691" y="3218"/>
                </a:lnTo>
                <a:lnTo>
                  <a:pt x="11691" y="5062"/>
                </a:lnTo>
                <a:lnTo>
                  <a:pt x="10637" y="5062"/>
                </a:lnTo>
                <a:lnTo>
                  <a:pt x="10637" y="4601"/>
                </a:lnTo>
                <a:lnTo>
                  <a:pt x="10637" y="3207"/>
                </a:lnTo>
                <a:close/>
                <a:moveTo>
                  <a:pt x="4402" y="4700"/>
                </a:moveTo>
                <a:lnTo>
                  <a:pt x="4402" y="5227"/>
                </a:lnTo>
                <a:lnTo>
                  <a:pt x="3304" y="5227"/>
                </a:lnTo>
                <a:lnTo>
                  <a:pt x="3304" y="4700"/>
                </a:lnTo>
                <a:close/>
                <a:moveTo>
                  <a:pt x="14699" y="2988"/>
                </a:moveTo>
                <a:lnTo>
                  <a:pt x="14699" y="4382"/>
                </a:lnTo>
                <a:cubicBezTo>
                  <a:pt x="14699" y="4909"/>
                  <a:pt x="14271" y="5326"/>
                  <a:pt x="13755" y="5326"/>
                </a:cubicBezTo>
                <a:cubicBezTo>
                  <a:pt x="13228" y="5326"/>
                  <a:pt x="12811" y="4909"/>
                  <a:pt x="12811" y="4382"/>
                </a:cubicBezTo>
                <a:lnTo>
                  <a:pt x="12811" y="2988"/>
                </a:lnTo>
                <a:close/>
                <a:moveTo>
                  <a:pt x="8453" y="5545"/>
                </a:moveTo>
                <a:lnTo>
                  <a:pt x="6082" y="7192"/>
                </a:lnTo>
                <a:cubicBezTo>
                  <a:pt x="5632" y="6720"/>
                  <a:pt x="5050" y="6402"/>
                  <a:pt x="4424" y="6270"/>
                </a:cubicBezTo>
                <a:lnTo>
                  <a:pt x="4424" y="5666"/>
                </a:lnTo>
                <a:lnTo>
                  <a:pt x="4611" y="5666"/>
                </a:lnTo>
                <a:cubicBezTo>
                  <a:pt x="4699" y="5666"/>
                  <a:pt x="4764" y="5622"/>
                  <a:pt x="4808" y="5545"/>
                </a:cubicBezTo>
                <a:close/>
                <a:moveTo>
                  <a:pt x="4424" y="6709"/>
                </a:moveTo>
                <a:cubicBezTo>
                  <a:pt x="4918" y="6830"/>
                  <a:pt x="5368" y="7082"/>
                  <a:pt x="5720" y="7444"/>
                </a:cubicBezTo>
                <a:lnTo>
                  <a:pt x="5280" y="7741"/>
                </a:lnTo>
                <a:cubicBezTo>
                  <a:pt x="5039" y="7521"/>
                  <a:pt x="4743" y="7346"/>
                  <a:pt x="4424" y="7247"/>
                </a:cubicBezTo>
                <a:lnTo>
                  <a:pt x="4424" y="6709"/>
                </a:lnTo>
                <a:close/>
                <a:moveTo>
                  <a:pt x="4424" y="7708"/>
                </a:moveTo>
                <a:cubicBezTo>
                  <a:pt x="4600" y="7774"/>
                  <a:pt x="4764" y="7872"/>
                  <a:pt x="4918" y="7993"/>
                </a:cubicBezTo>
                <a:lnTo>
                  <a:pt x="4424" y="8344"/>
                </a:lnTo>
                <a:lnTo>
                  <a:pt x="4424" y="7708"/>
                </a:lnTo>
                <a:close/>
                <a:moveTo>
                  <a:pt x="3689" y="5655"/>
                </a:moveTo>
                <a:lnTo>
                  <a:pt x="3985" y="5666"/>
                </a:lnTo>
                <a:lnTo>
                  <a:pt x="3985" y="8410"/>
                </a:lnTo>
                <a:cubicBezTo>
                  <a:pt x="3930" y="8399"/>
                  <a:pt x="3875" y="8388"/>
                  <a:pt x="3820" y="8388"/>
                </a:cubicBezTo>
                <a:cubicBezTo>
                  <a:pt x="3777" y="8388"/>
                  <a:pt x="3733" y="8399"/>
                  <a:pt x="3689" y="8399"/>
                </a:cubicBezTo>
                <a:lnTo>
                  <a:pt x="3689" y="5655"/>
                </a:lnTo>
                <a:close/>
                <a:moveTo>
                  <a:pt x="11318" y="5501"/>
                </a:moveTo>
                <a:lnTo>
                  <a:pt x="12053" y="8366"/>
                </a:lnTo>
                <a:cubicBezTo>
                  <a:pt x="11944" y="8377"/>
                  <a:pt x="11823" y="8399"/>
                  <a:pt x="11724" y="8443"/>
                </a:cubicBezTo>
                <a:lnTo>
                  <a:pt x="11230" y="6544"/>
                </a:lnTo>
                <a:cubicBezTo>
                  <a:pt x="11230" y="6533"/>
                  <a:pt x="11230" y="6522"/>
                  <a:pt x="11230" y="6511"/>
                </a:cubicBezTo>
                <a:lnTo>
                  <a:pt x="10967" y="5501"/>
                </a:lnTo>
                <a:close/>
                <a:moveTo>
                  <a:pt x="9759" y="5545"/>
                </a:moveTo>
                <a:lnTo>
                  <a:pt x="6345" y="7916"/>
                </a:lnTo>
                <a:lnTo>
                  <a:pt x="4743" y="9025"/>
                </a:lnTo>
                <a:cubicBezTo>
                  <a:pt x="4710" y="8926"/>
                  <a:pt x="4655" y="8838"/>
                  <a:pt x="4589" y="8751"/>
                </a:cubicBezTo>
                <a:lnTo>
                  <a:pt x="9210" y="5545"/>
                </a:lnTo>
                <a:close/>
                <a:moveTo>
                  <a:pt x="12119" y="8795"/>
                </a:moveTo>
                <a:cubicBezTo>
                  <a:pt x="12427" y="8795"/>
                  <a:pt x="12679" y="9047"/>
                  <a:pt x="12679" y="9354"/>
                </a:cubicBezTo>
                <a:cubicBezTo>
                  <a:pt x="12679" y="9695"/>
                  <a:pt x="12405" y="9916"/>
                  <a:pt x="12118" y="9916"/>
                </a:cubicBezTo>
                <a:cubicBezTo>
                  <a:pt x="11980" y="9916"/>
                  <a:pt x="11839" y="9864"/>
                  <a:pt x="11724" y="9750"/>
                </a:cubicBezTo>
                <a:cubicBezTo>
                  <a:pt x="11373" y="9398"/>
                  <a:pt x="11625" y="8795"/>
                  <a:pt x="12119" y="8795"/>
                </a:cubicBezTo>
                <a:close/>
                <a:moveTo>
                  <a:pt x="3820" y="8817"/>
                </a:moveTo>
                <a:cubicBezTo>
                  <a:pt x="4314" y="8817"/>
                  <a:pt x="4567" y="9420"/>
                  <a:pt x="4216" y="9783"/>
                </a:cubicBezTo>
                <a:cubicBezTo>
                  <a:pt x="4103" y="9895"/>
                  <a:pt x="3964" y="9946"/>
                  <a:pt x="3828" y="9946"/>
                </a:cubicBezTo>
                <a:cubicBezTo>
                  <a:pt x="3539" y="9946"/>
                  <a:pt x="3261" y="9719"/>
                  <a:pt x="3261" y="9376"/>
                </a:cubicBezTo>
                <a:cubicBezTo>
                  <a:pt x="3261" y="9080"/>
                  <a:pt x="3513" y="8827"/>
                  <a:pt x="3820" y="8827"/>
                </a:cubicBezTo>
                <a:lnTo>
                  <a:pt x="3820" y="8817"/>
                </a:lnTo>
                <a:close/>
                <a:moveTo>
                  <a:pt x="3261" y="7653"/>
                </a:moveTo>
                <a:lnTo>
                  <a:pt x="3261" y="8564"/>
                </a:lnTo>
                <a:cubicBezTo>
                  <a:pt x="2668" y="8970"/>
                  <a:pt x="2690" y="9848"/>
                  <a:pt x="3304" y="10222"/>
                </a:cubicBezTo>
                <a:cubicBezTo>
                  <a:pt x="3468" y="10326"/>
                  <a:pt x="3647" y="10374"/>
                  <a:pt x="3822" y="10374"/>
                </a:cubicBezTo>
                <a:cubicBezTo>
                  <a:pt x="4291" y="10374"/>
                  <a:pt x="4733" y="10031"/>
                  <a:pt x="4797" y="9519"/>
                </a:cubicBezTo>
                <a:lnTo>
                  <a:pt x="5544" y="9003"/>
                </a:lnTo>
                <a:cubicBezTo>
                  <a:pt x="5566" y="9135"/>
                  <a:pt x="5588" y="9267"/>
                  <a:pt x="5588" y="9409"/>
                </a:cubicBezTo>
                <a:cubicBezTo>
                  <a:pt x="5588" y="10496"/>
                  <a:pt x="4696" y="11243"/>
                  <a:pt x="3750" y="11243"/>
                </a:cubicBezTo>
                <a:cubicBezTo>
                  <a:pt x="3377" y="11243"/>
                  <a:pt x="2995" y="11127"/>
                  <a:pt x="2657" y="10869"/>
                </a:cubicBezTo>
                <a:cubicBezTo>
                  <a:pt x="1449" y="9958"/>
                  <a:pt x="1801" y="8059"/>
                  <a:pt x="3261" y="7653"/>
                </a:cubicBezTo>
                <a:close/>
                <a:moveTo>
                  <a:pt x="12306" y="7609"/>
                </a:moveTo>
                <a:cubicBezTo>
                  <a:pt x="13184" y="7763"/>
                  <a:pt x="13832" y="8520"/>
                  <a:pt x="13832" y="9409"/>
                </a:cubicBezTo>
                <a:cubicBezTo>
                  <a:pt x="13832" y="10298"/>
                  <a:pt x="13195" y="11067"/>
                  <a:pt x="12317" y="11221"/>
                </a:cubicBezTo>
                <a:cubicBezTo>
                  <a:pt x="12211" y="11239"/>
                  <a:pt x="12106" y="11248"/>
                  <a:pt x="12002" y="11248"/>
                </a:cubicBezTo>
                <a:cubicBezTo>
                  <a:pt x="11239" y="11248"/>
                  <a:pt x="10536" y="10768"/>
                  <a:pt x="10275" y="10024"/>
                </a:cubicBezTo>
                <a:cubicBezTo>
                  <a:pt x="9979" y="9179"/>
                  <a:pt x="10341" y="8257"/>
                  <a:pt x="11120" y="7818"/>
                </a:cubicBezTo>
                <a:lnTo>
                  <a:pt x="11351" y="8729"/>
                </a:lnTo>
                <a:cubicBezTo>
                  <a:pt x="10801" y="9398"/>
                  <a:pt x="11307" y="10349"/>
                  <a:pt x="12097" y="10349"/>
                </a:cubicBezTo>
                <a:cubicBezTo>
                  <a:pt x="12175" y="10349"/>
                  <a:pt x="12256" y="10340"/>
                  <a:pt x="12339" y="10320"/>
                </a:cubicBezTo>
                <a:cubicBezTo>
                  <a:pt x="13272" y="10112"/>
                  <a:pt x="13382" y="8838"/>
                  <a:pt x="12525" y="8454"/>
                </a:cubicBezTo>
                <a:lnTo>
                  <a:pt x="12306" y="7609"/>
                </a:lnTo>
                <a:close/>
                <a:moveTo>
                  <a:pt x="12053" y="6632"/>
                </a:moveTo>
                <a:cubicBezTo>
                  <a:pt x="13568" y="6654"/>
                  <a:pt x="14787" y="7894"/>
                  <a:pt x="14787" y="9409"/>
                </a:cubicBezTo>
                <a:cubicBezTo>
                  <a:pt x="14787" y="11045"/>
                  <a:pt x="13442" y="12198"/>
                  <a:pt x="11990" y="12198"/>
                </a:cubicBezTo>
                <a:cubicBezTo>
                  <a:pt x="11484" y="12198"/>
                  <a:pt x="10964" y="12057"/>
                  <a:pt x="10484" y="11747"/>
                </a:cubicBezTo>
                <a:cubicBezTo>
                  <a:pt x="8639" y="10540"/>
                  <a:pt x="8859" y="7763"/>
                  <a:pt x="10868" y="6863"/>
                </a:cubicBezTo>
                <a:lnTo>
                  <a:pt x="11011" y="7378"/>
                </a:lnTo>
                <a:cubicBezTo>
                  <a:pt x="9990" y="7883"/>
                  <a:pt x="9507" y="9047"/>
                  <a:pt x="9858" y="10123"/>
                </a:cubicBezTo>
                <a:cubicBezTo>
                  <a:pt x="10173" y="11058"/>
                  <a:pt x="11043" y="11669"/>
                  <a:pt x="11993" y="11669"/>
                </a:cubicBezTo>
                <a:cubicBezTo>
                  <a:pt x="12137" y="11669"/>
                  <a:pt x="12281" y="11655"/>
                  <a:pt x="12427" y="11627"/>
                </a:cubicBezTo>
                <a:cubicBezTo>
                  <a:pt x="13535" y="11418"/>
                  <a:pt x="14326" y="10419"/>
                  <a:pt x="14260" y="9289"/>
                </a:cubicBezTo>
                <a:cubicBezTo>
                  <a:pt x="14205" y="8158"/>
                  <a:pt x="13316" y="7247"/>
                  <a:pt x="12196" y="7159"/>
                </a:cubicBezTo>
                <a:lnTo>
                  <a:pt x="12053" y="6632"/>
                </a:lnTo>
                <a:close/>
                <a:moveTo>
                  <a:pt x="10528" y="5534"/>
                </a:moveTo>
                <a:lnTo>
                  <a:pt x="10758" y="6445"/>
                </a:lnTo>
                <a:cubicBezTo>
                  <a:pt x="8288" y="7477"/>
                  <a:pt x="8102" y="10924"/>
                  <a:pt x="10451" y="12219"/>
                </a:cubicBezTo>
                <a:lnTo>
                  <a:pt x="5313" y="12219"/>
                </a:lnTo>
                <a:cubicBezTo>
                  <a:pt x="6334" y="11660"/>
                  <a:pt x="6971" y="10573"/>
                  <a:pt x="6971" y="9409"/>
                </a:cubicBezTo>
                <a:cubicBezTo>
                  <a:pt x="6971" y="8992"/>
                  <a:pt x="6883" y="8575"/>
                  <a:pt x="6729" y="8180"/>
                </a:cubicBezTo>
                <a:lnTo>
                  <a:pt x="10528" y="5534"/>
                </a:lnTo>
                <a:close/>
                <a:moveTo>
                  <a:pt x="7381" y="1"/>
                </a:moveTo>
                <a:cubicBezTo>
                  <a:pt x="7268" y="1"/>
                  <a:pt x="7179" y="96"/>
                  <a:pt x="7179" y="210"/>
                </a:cubicBezTo>
                <a:lnTo>
                  <a:pt x="7179" y="979"/>
                </a:lnTo>
                <a:cubicBezTo>
                  <a:pt x="7179" y="1089"/>
                  <a:pt x="7278" y="1187"/>
                  <a:pt x="7399" y="1187"/>
                </a:cubicBezTo>
                <a:lnTo>
                  <a:pt x="9660" y="1187"/>
                </a:lnTo>
                <a:cubicBezTo>
                  <a:pt x="9781" y="1187"/>
                  <a:pt x="9880" y="1089"/>
                  <a:pt x="9880" y="979"/>
                </a:cubicBezTo>
                <a:lnTo>
                  <a:pt x="9880" y="792"/>
                </a:lnTo>
                <a:cubicBezTo>
                  <a:pt x="10396" y="891"/>
                  <a:pt x="10780" y="1341"/>
                  <a:pt x="10780" y="1868"/>
                </a:cubicBezTo>
                <a:lnTo>
                  <a:pt x="10780" y="2779"/>
                </a:lnTo>
                <a:lnTo>
                  <a:pt x="10429" y="2779"/>
                </a:lnTo>
                <a:cubicBezTo>
                  <a:pt x="10308" y="2779"/>
                  <a:pt x="10209" y="2878"/>
                  <a:pt x="10209" y="2999"/>
                </a:cubicBezTo>
                <a:lnTo>
                  <a:pt x="10209" y="4382"/>
                </a:lnTo>
                <a:lnTo>
                  <a:pt x="6993" y="4382"/>
                </a:lnTo>
                <a:cubicBezTo>
                  <a:pt x="6707" y="4382"/>
                  <a:pt x="6707" y="4810"/>
                  <a:pt x="6993" y="4821"/>
                </a:cubicBezTo>
                <a:lnTo>
                  <a:pt x="10209" y="4821"/>
                </a:lnTo>
                <a:lnTo>
                  <a:pt x="10209" y="5117"/>
                </a:lnTo>
                <a:lnTo>
                  <a:pt x="4830" y="5117"/>
                </a:lnTo>
                <a:lnTo>
                  <a:pt x="4830" y="4821"/>
                </a:lnTo>
                <a:lnTo>
                  <a:pt x="6126" y="4821"/>
                </a:lnTo>
                <a:cubicBezTo>
                  <a:pt x="6411" y="4821"/>
                  <a:pt x="6411" y="4382"/>
                  <a:pt x="6126" y="4382"/>
                </a:cubicBezTo>
                <a:lnTo>
                  <a:pt x="4808" y="4382"/>
                </a:lnTo>
                <a:cubicBezTo>
                  <a:pt x="4764" y="4316"/>
                  <a:pt x="4688" y="4272"/>
                  <a:pt x="4611" y="4272"/>
                </a:cubicBezTo>
                <a:lnTo>
                  <a:pt x="4479" y="4272"/>
                </a:lnTo>
                <a:lnTo>
                  <a:pt x="4479" y="3932"/>
                </a:lnTo>
                <a:lnTo>
                  <a:pt x="4940" y="3932"/>
                </a:lnTo>
                <a:cubicBezTo>
                  <a:pt x="5335" y="3932"/>
                  <a:pt x="5665" y="3613"/>
                  <a:pt x="5665" y="3207"/>
                </a:cubicBezTo>
                <a:lnTo>
                  <a:pt x="5665" y="3097"/>
                </a:lnTo>
                <a:cubicBezTo>
                  <a:pt x="5665" y="2724"/>
                  <a:pt x="5379" y="2406"/>
                  <a:pt x="4995" y="2373"/>
                </a:cubicBezTo>
                <a:lnTo>
                  <a:pt x="2536" y="2175"/>
                </a:lnTo>
                <a:cubicBezTo>
                  <a:pt x="2511" y="2173"/>
                  <a:pt x="2486" y="2171"/>
                  <a:pt x="2462" y="2171"/>
                </a:cubicBezTo>
                <a:cubicBezTo>
                  <a:pt x="2066" y="2171"/>
                  <a:pt x="1735" y="2497"/>
                  <a:pt x="1735" y="2911"/>
                </a:cubicBezTo>
                <a:lnTo>
                  <a:pt x="1735" y="3196"/>
                </a:lnTo>
                <a:cubicBezTo>
                  <a:pt x="1735" y="3602"/>
                  <a:pt x="2064" y="3932"/>
                  <a:pt x="2481" y="3932"/>
                </a:cubicBezTo>
                <a:lnTo>
                  <a:pt x="3228" y="3932"/>
                </a:lnTo>
                <a:lnTo>
                  <a:pt x="3228" y="4272"/>
                </a:lnTo>
                <a:lnTo>
                  <a:pt x="3074" y="4272"/>
                </a:lnTo>
                <a:cubicBezTo>
                  <a:pt x="2964" y="4272"/>
                  <a:pt x="2865" y="4371"/>
                  <a:pt x="2865" y="4481"/>
                </a:cubicBezTo>
                <a:lnTo>
                  <a:pt x="2865" y="5447"/>
                </a:lnTo>
                <a:cubicBezTo>
                  <a:pt x="2865" y="5567"/>
                  <a:pt x="2964" y="5666"/>
                  <a:pt x="3074" y="5666"/>
                </a:cubicBezTo>
                <a:lnTo>
                  <a:pt x="3250" y="5666"/>
                </a:lnTo>
                <a:lnTo>
                  <a:pt x="3250" y="6237"/>
                </a:lnTo>
                <a:cubicBezTo>
                  <a:pt x="2767" y="6314"/>
                  <a:pt x="2295" y="6500"/>
                  <a:pt x="1899" y="6786"/>
                </a:cubicBezTo>
                <a:cubicBezTo>
                  <a:pt x="1702" y="6920"/>
                  <a:pt x="1835" y="7180"/>
                  <a:pt x="2016" y="7180"/>
                </a:cubicBezTo>
                <a:cubicBezTo>
                  <a:pt x="2056" y="7180"/>
                  <a:pt x="2099" y="7167"/>
                  <a:pt x="2141" y="7137"/>
                </a:cubicBezTo>
                <a:cubicBezTo>
                  <a:pt x="2470" y="6895"/>
                  <a:pt x="2854" y="6742"/>
                  <a:pt x="3250" y="6665"/>
                </a:cubicBezTo>
                <a:lnTo>
                  <a:pt x="3250" y="7203"/>
                </a:lnTo>
                <a:cubicBezTo>
                  <a:pt x="1252" y="7664"/>
                  <a:pt x="846" y="10342"/>
                  <a:pt x="2624" y="11363"/>
                </a:cubicBezTo>
                <a:cubicBezTo>
                  <a:pt x="2997" y="11576"/>
                  <a:pt x="3384" y="11671"/>
                  <a:pt x="3757" y="11671"/>
                </a:cubicBezTo>
                <a:cubicBezTo>
                  <a:pt x="5174" y="11671"/>
                  <a:pt x="6395" y="10295"/>
                  <a:pt x="5917" y="8740"/>
                </a:cubicBezTo>
                <a:lnTo>
                  <a:pt x="6367" y="8432"/>
                </a:lnTo>
                <a:lnTo>
                  <a:pt x="6367" y="8432"/>
                </a:lnTo>
                <a:cubicBezTo>
                  <a:pt x="7057" y="10280"/>
                  <a:pt x="5655" y="12193"/>
                  <a:pt x="3773" y="12193"/>
                </a:cubicBezTo>
                <a:cubicBezTo>
                  <a:pt x="3620" y="12193"/>
                  <a:pt x="3463" y="12180"/>
                  <a:pt x="3304" y="12154"/>
                </a:cubicBezTo>
                <a:cubicBezTo>
                  <a:pt x="1186" y="11802"/>
                  <a:pt x="253" y="9289"/>
                  <a:pt x="1614" y="7631"/>
                </a:cubicBezTo>
                <a:cubicBezTo>
                  <a:pt x="1744" y="7468"/>
                  <a:pt x="1602" y="7281"/>
                  <a:pt x="1444" y="7281"/>
                </a:cubicBezTo>
                <a:cubicBezTo>
                  <a:pt x="1389" y="7281"/>
                  <a:pt x="1333" y="7303"/>
                  <a:pt x="1285" y="7357"/>
                </a:cubicBezTo>
                <a:cubicBezTo>
                  <a:pt x="0" y="8904"/>
                  <a:pt x="439" y="11242"/>
                  <a:pt x="2207" y="12219"/>
                </a:cubicBezTo>
                <a:lnTo>
                  <a:pt x="703" y="12219"/>
                </a:lnTo>
                <a:cubicBezTo>
                  <a:pt x="417" y="12219"/>
                  <a:pt x="417" y="12659"/>
                  <a:pt x="703" y="12659"/>
                </a:cubicBezTo>
                <a:lnTo>
                  <a:pt x="15028" y="12659"/>
                </a:lnTo>
                <a:cubicBezTo>
                  <a:pt x="15314" y="12659"/>
                  <a:pt x="15314" y="12219"/>
                  <a:pt x="15028" y="12219"/>
                </a:cubicBezTo>
                <a:lnTo>
                  <a:pt x="13557" y="12219"/>
                </a:lnTo>
                <a:cubicBezTo>
                  <a:pt x="14842" y="11517"/>
                  <a:pt x="15478" y="10024"/>
                  <a:pt x="15116" y="8608"/>
                </a:cubicBezTo>
                <a:cubicBezTo>
                  <a:pt x="14754" y="7181"/>
                  <a:pt x="13469" y="6193"/>
                  <a:pt x="11999" y="6193"/>
                </a:cubicBezTo>
                <a:lnTo>
                  <a:pt x="11944" y="6193"/>
                </a:lnTo>
                <a:lnTo>
                  <a:pt x="11757" y="5501"/>
                </a:lnTo>
                <a:lnTo>
                  <a:pt x="11911" y="5501"/>
                </a:lnTo>
                <a:cubicBezTo>
                  <a:pt x="12031" y="5501"/>
                  <a:pt x="12130" y="5403"/>
                  <a:pt x="12130" y="5282"/>
                </a:cubicBezTo>
                <a:lnTo>
                  <a:pt x="12130" y="4096"/>
                </a:lnTo>
                <a:lnTo>
                  <a:pt x="12383" y="4096"/>
                </a:lnTo>
                <a:lnTo>
                  <a:pt x="12383" y="4382"/>
                </a:lnTo>
                <a:cubicBezTo>
                  <a:pt x="12383" y="5139"/>
                  <a:pt x="12997" y="5765"/>
                  <a:pt x="13755" y="5765"/>
                </a:cubicBezTo>
                <a:cubicBezTo>
                  <a:pt x="14523" y="5765"/>
                  <a:pt x="15138" y="5139"/>
                  <a:pt x="15138" y="4382"/>
                </a:cubicBezTo>
                <a:lnTo>
                  <a:pt x="15138" y="2768"/>
                </a:lnTo>
                <a:cubicBezTo>
                  <a:pt x="15138" y="2647"/>
                  <a:pt x="15039" y="2560"/>
                  <a:pt x="14918" y="2560"/>
                </a:cubicBezTo>
                <a:lnTo>
                  <a:pt x="12591" y="2560"/>
                </a:lnTo>
                <a:cubicBezTo>
                  <a:pt x="12482" y="2560"/>
                  <a:pt x="12383" y="2647"/>
                  <a:pt x="12383" y="2768"/>
                </a:cubicBezTo>
                <a:lnTo>
                  <a:pt x="12383" y="3657"/>
                </a:lnTo>
                <a:lnTo>
                  <a:pt x="12130" y="3657"/>
                </a:lnTo>
                <a:lnTo>
                  <a:pt x="12130" y="2999"/>
                </a:lnTo>
                <a:cubicBezTo>
                  <a:pt x="12130" y="2878"/>
                  <a:pt x="12031" y="2779"/>
                  <a:pt x="11911" y="2779"/>
                </a:cubicBezTo>
                <a:lnTo>
                  <a:pt x="11208" y="2779"/>
                </a:lnTo>
                <a:lnTo>
                  <a:pt x="11208" y="1868"/>
                </a:lnTo>
                <a:cubicBezTo>
                  <a:pt x="11208" y="1100"/>
                  <a:pt x="10637" y="452"/>
                  <a:pt x="9880" y="364"/>
                </a:cubicBezTo>
                <a:lnTo>
                  <a:pt x="9880" y="210"/>
                </a:lnTo>
                <a:cubicBezTo>
                  <a:pt x="9880" y="90"/>
                  <a:pt x="9781" y="2"/>
                  <a:pt x="9660" y="2"/>
                </a:cubicBezTo>
                <a:lnTo>
                  <a:pt x="7399" y="2"/>
                </a:lnTo>
                <a:cubicBezTo>
                  <a:pt x="7393" y="1"/>
                  <a:pt x="7387" y="1"/>
                  <a:pt x="7381"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336" name="Google Shape;2336;p71"/>
          <p:cNvGrpSpPr/>
          <p:nvPr/>
        </p:nvGrpSpPr>
        <p:grpSpPr>
          <a:xfrm>
            <a:off x="6595867" y="1721026"/>
            <a:ext cx="379901" cy="363501"/>
            <a:chOff x="6595867" y="1721026"/>
            <a:chExt cx="379901" cy="363501"/>
          </a:xfrm>
        </p:grpSpPr>
        <p:sp>
          <p:nvSpPr>
            <p:cNvPr id="2337" name="Google Shape;2337;p71"/>
            <p:cNvSpPr/>
            <p:nvPr/>
          </p:nvSpPr>
          <p:spPr>
            <a:xfrm>
              <a:off x="6679651" y="1898238"/>
              <a:ext cx="28057" cy="43890"/>
            </a:xfrm>
            <a:custGeom>
              <a:avLst/>
              <a:gdLst/>
              <a:ahLst/>
              <a:cxnLst/>
              <a:rect l="l" t="t" r="r" b="b"/>
              <a:pathLst>
                <a:path w="1088" h="1702" extrusionOk="0">
                  <a:moveTo>
                    <a:pt x="165" y="0"/>
                  </a:moveTo>
                  <a:cubicBezTo>
                    <a:pt x="88" y="0"/>
                    <a:pt x="1" y="33"/>
                    <a:pt x="1" y="110"/>
                  </a:cubicBezTo>
                  <a:lnTo>
                    <a:pt x="1" y="1592"/>
                  </a:lnTo>
                  <a:cubicBezTo>
                    <a:pt x="1" y="1669"/>
                    <a:pt x="99" y="1702"/>
                    <a:pt x="187" y="1702"/>
                  </a:cubicBezTo>
                  <a:cubicBezTo>
                    <a:pt x="275" y="1702"/>
                    <a:pt x="374" y="1669"/>
                    <a:pt x="374" y="1592"/>
                  </a:cubicBezTo>
                  <a:lnTo>
                    <a:pt x="374" y="988"/>
                  </a:lnTo>
                  <a:lnTo>
                    <a:pt x="725" y="988"/>
                  </a:lnTo>
                  <a:cubicBezTo>
                    <a:pt x="802" y="988"/>
                    <a:pt x="835" y="911"/>
                    <a:pt x="835" y="856"/>
                  </a:cubicBezTo>
                  <a:cubicBezTo>
                    <a:pt x="835" y="790"/>
                    <a:pt x="791" y="714"/>
                    <a:pt x="725" y="714"/>
                  </a:cubicBezTo>
                  <a:lnTo>
                    <a:pt x="374" y="714"/>
                  </a:lnTo>
                  <a:lnTo>
                    <a:pt x="374" y="307"/>
                  </a:lnTo>
                  <a:lnTo>
                    <a:pt x="977" y="307"/>
                  </a:lnTo>
                  <a:cubicBezTo>
                    <a:pt x="1043" y="307"/>
                    <a:pt x="1087" y="242"/>
                    <a:pt x="1087" y="154"/>
                  </a:cubicBezTo>
                  <a:cubicBezTo>
                    <a:pt x="1087" y="66"/>
                    <a:pt x="1054" y="0"/>
                    <a:pt x="977"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8" name="Google Shape;2338;p71"/>
            <p:cNvSpPr/>
            <p:nvPr/>
          </p:nvSpPr>
          <p:spPr>
            <a:xfrm>
              <a:off x="6710802" y="1898238"/>
              <a:ext cx="26045" cy="43890"/>
            </a:xfrm>
            <a:custGeom>
              <a:avLst/>
              <a:gdLst/>
              <a:ahLst/>
              <a:cxnLst/>
              <a:rect l="l" t="t" r="r" b="b"/>
              <a:pathLst>
                <a:path w="1010" h="1702" extrusionOk="0">
                  <a:moveTo>
                    <a:pt x="187" y="0"/>
                  </a:moveTo>
                  <a:cubicBezTo>
                    <a:pt x="88" y="0"/>
                    <a:pt x="0" y="33"/>
                    <a:pt x="0" y="99"/>
                  </a:cubicBezTo>
                  <a:lnTo>
                    <a:pt x="0" y="1592"/>
                  </a:lnTo>
                  <a:cubicBezTo>
                    <a:pt x="0" y="1669"/>
                    <a:pt x="77" y="1702"/>
                    <a:pt x="165" y="1702"/>
                  </a:cubicBezTo>
                  <a:lnTo>
                    <a:pt x="900" y="1702"/>
                  </a:lnTo>
                  <a:cubicBezTo>
                    <a:pt x="966" y="1702"/>
                    <a:pt x="1010" y="1625"/>
                    <a:pt x="1010" y="1548"/>
                  </a:cubicBezTo>
                  <a:cubicBezTo>
                    <a:pt x="1010" y="1471"/>
                    <a:pt x="966" y="1383"/>
                    <a:pt x="900" y="1383"/>
                  </a:cubicBezTo>
                  <a:lnTo>
                    <a:pt x="362" y="1383"/>
                  </a:lnTo>
                  <a:lnTo>
                    <a:pt x="362" y="110"/>
                  </a:lnTo>
                  <a:cubicBezTo>
                    <a:pt x="362" y="33"/>
                    <a:pt x="274" y="0"/>
                    <a:pt x="187"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9" name="Google Shape;2339;p71"/>
            <p:cNvSpPr/>
            <p:nvPr/>
          </p:nvSpPr>
          <p:spPr>
            <a:xfrm>
              <a:off x="6739375" y="1898238"/>
              <a:ext cx="29759" cy="44458"/>
            </a:xfrm>
            <a:custGeom>
              <a:avLst/>
              <a:gdLst/>
              <a:ahLst/>
              <a:cxnLst/>
              <a:rect l="l" t="t" r="r" b="b"/>
              <a:pathLst>
                <a:path w="1154" h="1724" extrusionOk="0">
                  <a:moveTo>
                    <a:pt x="572" y="318"/>
                  </a:moveTo>
                  <a:cubicBezTo>
                    <a:pt x="703" y="318"/>
                    <a:pt x="780" y="384"/>
                    <a:pt x="780" y="549"/>
                  </a:cubicBezTo>
                  <a:lnTo>
                    <a:pt x="780" y="1175"/>
                  </a:lnTo>
                  <a:cubicBezTo>
                    <a:pt x="780" y="1328"/>
                    <a:pt x="703" y="1405"/>
                    <a:pt x="572" y="1405"/>
                  </a:cubicBezTo>
                  <a:cubicBezTo>
                    <a:pt x="440" y="1405"/>
                    <a:pt x="363" y="1328"/>
                    <a:pt x="363" y="1175"/>
                  </a:cubicBezTo>
                  <a:lnTo>
                    <a:pt x="363" y="549"/>
                  </a:lnTo>
                  <a:cubicBezTo>
                    <a:pt x="363" y="384"/>
                    <a:pt x="440" y="318"/>
                    <a:pt x="572" y="318"/>
                  </a:cubicBezTo>
                  <a:close/>
                  <a:moveTo>
                    <a:pt x="572" y="0"/>
                  </a:moveTo>
                  <a:cubicBezTo>
                    <a:pt x="253" y="0"/>
                    <a:pt x="1" y="143"/>
                    <a:pt x="1" y="549"/>
                  </a:cubicBezTo>
                  <a:lnTo>
                    <a:pt x="1" y="1175"/>
                  </a:lnTo>
                  <a:cubicBezTo>
                    <a:pt x="1" y="1570"/>
                    <a:pt x="253" y="1723"/>
                    <a:pt x="572" y="1723"/>
                  </a:cubicBezTo>
                  <a:cubicBezTo>
                    <a:pt x="901" y="1723"/>
                    <a:pt x="1142" y="1570"/>
                    <a:pt x="1142" y="1175"/>
                  </a:cubicBezTo>
                  <a:lnTo>
                    <a:pt x="1142" y="549"/>
                  </a:lnTo>
                  <a:cubicBezTo>
                    <a:pt x="1153" y="143"/>
                    <a:pt x="901" y="0"/>
                    <a:pt x="57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0" name="Google Shape;2340;p71"/>
            <p:cNvSpPr/>
            <p:nvPr/>
          </p:nvSpPr>
          <p:spPr>
            <a:xfrm>
              <a:off x="6771944" y="1898238"/>
              <a:ext cx="55211" cy="44483"/>
            </a:xfrm>
            <a:custGeom>
              <a:avLst/>
              <a:gdLst/>
              <a:ahLst/>
              <a:cxnLst/>
              <a:rect l="l" t="t" r="r" b="b"/>
              <a:pathLst>
                <a:path w="2141" h="1725" extrusionOk="0">
                  <a:moveTo>
                    <a:pt x="242" y="0"/>
                  </a:moveTo>
                  <a:cubicBezTo>
                    <a:pt x="132" y="0"/>
                    <a:pt x="11" y="55"/>
                    <a:pt x="11" y="143"/>
                  </a:cubicBezTo>
                  <a:cubicBezTo>
                    <a:pt x="0" y="154"/>
                    <a:pt x="0" y="165"/>
                    <a:pt x="11" y="176"/>
                  </a:cubicBezTo>
                  <a:lnTo>
                    <a:pt x="472" y="1592"/>
                  </a:lnTo>
                  <a:cubicBezTo>
                    <a:pt x="494" y="1680"/>
                    <a:pt x="604" y="1723"/>
                    <a:pt x="714" y="1723"/>
                  </a:cubicBezTo>
                  <a:cubicBezTo>
                    <a:pt x="812" y="1723"/>
                    <a:pt x="933" y="1680"/>
                    <a:pt x="944" y="1592"/>
                  </a:cubicBezTo>
                  <a:lnTo>
                    <a:pt x="1076" y="1043"/>
                  </a:lnTo>
                  <a:lnTo>
                    <a:pt x="1197" y="1592"/>
                  </a:lnTo>
                  <a:cubicBezTo>
                    <a:pt x="1208" y="1680"/>
                    <a:pt x="1328" y="1723"/>
                    <a:pt x="1427" y="1723"/>
                  </a:cubicBezTo>
                  <a:cubicBezTo>
                    <a:pt x="1436" y="1724"/>
                    <a:pt x="1444" y="1725"/>
                    <a:pt x="1452" y="1725"/>
                  </a:cubicBezTo>
                  <a:cubicBezTo>
                    <a:pt x="1542" y="1725"/>
                    <a:pt x="1628" y="1672"/>
                    <a:pt x="1669" y="1592"/>
                  </a:cubicBezTo>
                  <a:lnTo>
                    <a:pt x="2141" y="176"/>
                  </a:lnTo>
                  <a:cubicBezTo>
                    <a:pt x="2141" y="165"/>
                    <a:pt x="2141" y="154"/>
                    <a:pt x="2141" y="143"/>
                  </a:cubicBezTo>
                  <a:cubicBezTo>
                    <a:pt x="2141" y="66"/>
                    <a:pt x="2009" y="0"/>
                    <a:pt x="1899" y="0"/>
                  </a:cubicBezTo>
                  <a:cubicBezTo>
                    <a:pt x="1844" y="0"/>
                    <a:pt x="1800" y="11"/>
                    <a:pt x="1789" y="66"/>
                  </a:cubicBezTo>
                  <a:lnTo>
                    <a:pt x="1427" y="1262"/>
                  </a:lnTo>
                  <a:lnTo>
                    <a:pt x="1241" y="472"/>
                  </a:lnTo>
                  <a:cubicBezTo>
                    <a:pt x="1230" y="406"/>
                    <a:pt x="1153" y="373"/>
                    <a:pt x="1065" y="373"/>
                  </a:cubicBezTo>
                  <a:cubicBezTo>
                    <a:pt x="988" y="373"/>
                    <a:pt x="911" y="406"/>
                    <a:pt x="889" y="472"/>
                  </a:cubicBezTo>
                  <a:lnTo>
                    <a:pt x="714" y="1262"/>
                  </a:lnTo>
                  <a:lnTo>
                    <a:pt x="362" y="66"/>
                  </a:lnTo>
                  <a:cubicBezTo>
                    <a:pt x="340" y="11"/>
                    <a:pt x="296" y="0"/>
                    <a:pt x="24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1" name="Google Shape;2341;p71"/>
            <p:cNvSpPr/>
            <p:nvPr/>
          </p:nvSpPr>
          <p:spPr>
            <a:xfrm>
              <a:off x="6830534" y="1898238"/>
              <a:ext cx="28340" cy="43890"/>
            </a:xfrm>
            <a:custGeom>
              <a:avLst/>
              <a:gdLst/>
              <a:ahLst/>
              <a:cxnLst/>
              <a:rect l="l" t="t" r="r" b="b"/>
              <a:pathLst>
                <a:path w="1099" h="1702" extrusionOk="0">
                  <a:moveTo>
                    <a:pt x="154" y="0"/>
                  </a:moveTo>
                  <a:cubicBezTo>
                    <a:pt x="77" y="0"/>
                    <a:pt x="0" y="33"/>
                    <a:pt x="0" y="110"/>
                  </a:cubicBezTo>
                  <a:lnTo>
                    <a:pt x="0" y="1592"/>
                  </a:lnTo>
                  <a:cubicBezTo>
                    <a:pt x="0" y="1669"/>
                    <a:pt x="77" y="1702"/>
                    <a:pt x="154" y="1702"/>
                  </a:cubicBezTo>
                  <a:lnTo>
                    <a:pt x="988" y="1702"/>
                  </a:lnTo>
                  <a:cubicBezTo>
                    <a:pt x="1065" y="1702"/>
                    <a:pt x="1098" y="1625"/>
                    <a:pt x="1098" y="1548"/>
                  </a:cubicBezTo>
                  <a:cubicBezTo>
                    <a:pt x="1098" y="1471"/>
                    <a:pt x="1054" y="1383"/>
                    <a:pt x="988" y="1383"/>
                  </a:cubicBezTo>
                  <a:lnTo>
                    <a:pt x="363" y="1383"/>
                  </a:lnTo>
                  <a:lnTo>
                    <a:pt x="363" y="988"/>
                  </a:lnTo>
                  <a:lnTo>
                    <a:pt x="714" y="988"/>
                  </a:lnTo>
                  <a:cubicBezTo>
                    <a:pt x="791" y="988"/>
                    <a:pt x="824" y="911"/>
                    <a:pt x="824" y="845"/>
                  </a:cubicBezTo>
                  <a:cubicBezTo>
                    <a:pt x="824" y="790"/>
                    <a:pt x="780" y="714"/>
                    <a:pt x="714" y="714"/>
                  </a:cubicBezTo>
                  <a:lnTo>
                    <a:pt x="363" y="714"/>
                  </a:lnTo>
                  <a:lnTo>
                    <a:pt x="363" y="307"/>
                  </a:lnTo>
                  <a:lnTo>
                    <a:pt x="988" y="307"/>
                  </a:lnTo>
                  <a:lnTo>
                    <a:pt x="988" y="318"/>
                  </a:lnTo>
                  <a:cubicBezTo>
                    <a:pt x="1054" y="318"/>
                    <a:pt x="1098" y="242"/>
                    <a:pt x="1098" y="154"/>
                  </a:cubicBezTo>
                  <a:cubicBezTo>
                    <a:pt x="1098" y="66"/>
                    <a:pt x="1065" y="0"/>
                    <a:pt x="988"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2" name="Google Shape;2342;p71"/>
            <p:cNvSpPr/>
            <p:nvPr/>
          </p:nvSpPr>
          <p:spPr>
            <a:xfrm>
              <a:off x="6862794" y="1897954"/>
              <a:ext cx="30893" cy="44741"/>
            </a:xfrm>
            <a:custGeom>
              <a:avLst/>
              <a:gdLst/>
              <a:ahLst/>
              <a:cxnLst/>
              <a:rect l="l" t="t" r="r" b="b"/>
              <a:pathLst>
                <a:path w="1198" h="1735" extrusionOk="0">
                  <a:moveTo>
                    <a:pt x="605" y="329"/>
                  </a:moveTo>
                  <a:cubicBezTo>
                    <a:pt x="736" y="329"/>
                    <a:pt x="813" y="373"/>
                    <a:pt x="813" y="538"/>
                  </a:cubicBezTo>
                  <a:cubicBezTo>
                    <a:pt x="813" y="703"/>
                    <a:pt x="736" y="757"/>
                    <a:pt x="605" y="757"/>
                  </a:cubicBezTo>
                  <a:lnTo>
                    <a:pt x="374" y="757"/>
                  </a:lnTo>
                  <a:lnTo>
                    <a:pt x="374" y="329"/>
                  </a:lnTo>
                  <a:close/>
                  <a:moveTo>
                    <a:pt x="122" y="0"/>
                  </a:moveTo>
                  <a:cubicBezTo>
                    <a:pt x="56" y="0"/>
                    <a:pt x="1" y="55"/>
                    <a:pt x="12" y="110"/>
                  </a:cubicBezTo>
                  <a:lnTo>
                    <a:pt x="12" y="1603"/>
                  </a:lnTo>
                  <a:cubicBezTo>
                    <a:pt x="12" y="1680"/>
                    <a:pt x="100" y="1713"/>
                    <a:pt x="187" y="1713"/>
                  </a:cubicBezTo>
                  <a:cubicBezTo>
                    <a:pt x="275" y="1713"/>
                    <a:pt x="374" y="1680"/>
                    <a:pt x="374" y="1603"/>
                  </a:cubicBezTo>
                  <a:lnTo>
                    <a:pt x="374" y="1043"/>
                  </a:lnTo>
                  <a:lnTo>
                    <a:pt x="528" y="1043"/>
                  </a:lnTo>
                  <a:lnTo>
                    <a:pt x="846" y="1669"/>
                  </a:lnTo>
                  <a:cubicBezTo>
                    <a:pt x="868" y="1713"/>
                    <a:pt x="912" y="1734"/>
                    <a:pt x="956" y="1734"/>
                  </a:cubicBezTo>
                  <a:cubicBezTo>
                    <a:pt x="1077" y="1734"/>
                    <a:pt x="1164" y="1647"/>
                    <a:pt x="1186" y="1537"/>
                  </a:cubicBezTo>
                  <a:cubicBezTo>
                    <a:pt x="1186" y="1526"/>
                    <a:pt x="1186" y="1515"/>
                    <a:pt x="1175" y="1504"/>
                  </a:cubicBezTo>
                  <a:lnTo>
                    <a:pt x="901" y="977"/>
                  </a:lnTo>
                  <a:cubicBezTo>
                    <a:pt x="1088" y="900"/>
                    <a:pt x="1197" y="714"/>
                    <a:pt x="1175" y="505"/>
                  </a:cubicBezTo>
                  <a:cubicBezTo>
                    <a:pt x="1175" y="121"/>
                    <a:pt x="923" y="0"/>
                    <a:pt x="605"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3" name="Google Shape;2343;p71"/>
            <p:cNvSpPr/>
            <p:nvPr/>
          </p:nvSpPr>
          <p:spPr>
            <a:xfrm>
              <a:off x="6680502" y="1962165"/>
              <a:ext cx="34555" cy="50724"/>
            </a:xfrm>
            <a:custGeom>
              <a:avLst/>
              <a:gdLst/>
              <a:ahLst/>
              <a:cxnLst/>
              <a:rect l="l" t="t" r="r" b="b"/>
              <a:pathLst>
                <a:path w="1340" h="1967" extrusionOk="0">
                  <a:moveTo>
                    <a:pt x="670" y="364"/>
                  </a:moveTo>
                  <a:cubicBezTo>
                    <a:pt x="824" y="364"/>
                    <a:pt x="912" y="452"/>
                    <a:pt x="912" y="639"/>
                  </a:cubicBezTo>
                  <a:lnTo>
                    <a:pt x="912" y="672"/>
                  </a:lnTo>
                  <a:cubicBezTo>
                    <a:pt x="912" y="847"/>
                    <a:pt x="824" y="946"/>
                    <a:pt x="670" y="946"/>
                  </a:cubicBezTo>
                  <a:lnTo>
                    <a:pt x="407" y="946"/>
                  </a:lnTo>
                  <a:lnTo>
                    <a:pt x="407" y="364"/>
                  </a:lnTo>
                  <a:close/>
                  <a:moveTo>
                    <a:pt x="137" y="1"/>
                  </a:moveTo>
                  <a:cubicBezTo>
                    <a:pt x="66" y="1"/>
                    <a:pt x="0" y="62"/>
                    <a:pt x="0" y="134"/>
                  </a:cubicBezTo>
                  <a:lnTo>
                    <a:pt x="0" y="1835"/>
                  </a:lnTo>
                  <a:cubicBezTo>
                    <a:pt x="0" y="1923"/>
                    <a:pt x="99" y="1967"/>
                    <a:pt x="209" y="1967"/>
                  </a:cubicBezTo>
                  <a:cubicBezTo>
                    <a:pt x="308" y="1967"/>
                    <a:pt x="418" y="1923"/>
                    <a:pt x="418" y="1835"/>
                  </a:cubicBezTo>
                  <a:lnTo>
                    <a:pt x="418" y="1253"/>
                  </a:lnTo>
                  <a:lnTo>
                    <a:pt x="681" y="1253"/>
                  </a:lnTo>
                  <a:cubicBezTo>
                    <a:pt x="1043" y="1253"/>
                    <a:pt x="1340" y="1089"/>
                    <a:pt x="1340" y="639"/>
                  </a:cubicBezTo>
                  <a:lnTo>
                    <a:pt x="1340" y="617"/>
                  </a:lnTo>
                  <a:cubicBezTo>
                    <a:pt x="1329" y="178"/>
                    <a:pt x="1054" y="2"/>
                    <a:pt x="703" y="2"/>
                  </a:cubicBezTo>
                  <a:lnTo>
                    <a:pt x="154" y="2"/>
                  </a:lnTo>
                  <a:cubicBezTo>
                    <a:pt x="148" y="1"/>
                    <a:pt x="143" y="1"/>
                    <a:pt x="137"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4" name="Google Shape;2344;p71"/>
            <p:cNvSpPr/>
            <p:nvPr/>
          </p:nvSpPr>
          <p:spPr>
            <a:xfrm>
              <a:off x="6719003" y="1962191"/>
              <a:ext cx="33988" cy="50982"/>
            </a:xfrm>
            <a:custGeom>
              <a:avLst/>
              <a:gdLst/>
              <a:ahLst/>
              <a:cxnLst/>
              <a:rect l="l" t="t" r="r" b="b"/>
              <a:pathLst>
                <a:path w="1318" h="1977" extrusionOk="0">
                  <a:moveTo>
                    <a:pt x="659" y="363"/>
                  </a:moveTo>
                  <a:cubicBezTo>
                    <a:pt x="802" y="363"/>
                    <a:pt x="900" y="451"/>
                    <a:pt x="900" y="638"/>
                  </a:cubicBezTo>
                  <a:lnTo>
                    <a:pt x="900" y="1351"/>
                  </a:lnTo>
                  <a:cubicBezTo>
                    <a:pt x="900" y="1527"/>
                    <a:pt x="802" y="1626"/>
                    <a:pt x="659" y="1626"/>
                  </a:cubicBezTo>
                  <a:cubicBezTo>
                    <a:pt x="505" y="1626"/>
                    <a:pt x="417" y="1538"/>
                    <a:pt x="417" y="1351"/>
                  </a:cubicBezTo>
                  <a:lnTo>
                    <a:pt x="417" y="638"/>
                  </a:lnTo>
                  <a:cubicBezTo>
                    <a:pt x="417" y="451"/>
                    <a:pt x="505" y="363"/>
                    <a:pt x="659" y="363"/>
                  </a:cubicBezTo>
                  <a:close/>
                  <a:moveTo>
                    <a:pt x="659" y="1"/>
                  </a:moveTo>
                  <a:cubicBezTo>
                    <a:pt x="286" y="1"/>
                    <a:pt x="0" y="177"/>
                    <a:pt x="0" y="638"/>
                  </a:cubicBezTo>
                  <a:lnTo>
                    <a:pt x="0" y="1351"/>
                  </a:lnTo>
                  <a:cubicBezTo>
                    <a:pt x="0" y="1812"/>
                    <a:pt x="286" y="1977"/>
                    <a:pt x="659" y="1977"/>
                  </a:cubicBezTo>
                  <a:cubicBezTo>
                    <a:pt x="1021" y="1977"/>
                    <a:pt x="1318" y="1812"/>
                    <a:pt x="1318" y="1351"/>
                  </a:cubicBezTo>
                  <a:lnTo>
                    <a:pt x="1318" y="638"/>
                  </a:lnTo>
                  <a:cubicBezTo>
                    <a:pt x="1318" y="177"/>
                    <a:pt x="1021" y="1"/>
                    <a:pt x="659"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5" name="Google Shape;2345;p71"/>
            <p:cNvSpPr/>
            <p:nvPr/>
          </p:nvSpPr>
          <p:spPr>
            <a:xfrm>
              <a:off x="6756085" y="1962191"/>
              <a:ext cx="62870" cy="51033"/>
            </a:xfrm>
            <a:custGeom>
              <a:avLst/>
              <a:gdLst/>
              <a:ahLst/>
              <a:cxnLst/>
              <a:rect l="l" t="t" r="r" b="b"/>
              <a:pathLst>
                <a:path w="2438" h="1979" extrusionOk="0">
                  <a:moveTo>
                    <a:pt x="275" y="1"/>
                  </a:moveTo>
                  <a:cubicBezTo>
                    <a:pt x="154" y="1"/>
                    <a:pt x="0" y="78"/>
                    <a:pt x="0" y="177"/>
                  </a:cubicBezTo>
                  <a:cubicBezTo>
                    <a:pt x="0" y="188"/>
                    <a:pt x="0" y="198"/>
                    <a:pt x="0" y="209"/>
                  </a:cubicBezTo>
                  <a:lnTo>
                    <a:pt x="538" y="1834"/>
                  </a:lnTo>
                  <a:cubicBezTo>
                    <a:pt x="560" y="1933"/>
                    <a:pt x="692" y="1977"/>
                    <a:pt x="813" y="1977"/>
                  </a:cubicBezTo>
                  <a:cubicBezTo>
                    <a:pt x="933" y="1977"/>
                    <a:pt x="1054" y="1933"/>
                    <a:pt x="1087" y="1834"/>
                  </a:cubicBezTo>
                  <a:lnTo>
                    <a:pt x="1219" y="1208"/>
                  </a:lnTo>
                  <a:lnTo>
                    <a:pt x="1362" y="1834"/>
                  </a:lnTo>
                  <a:cubicBezTo>
                    <a:pt x="1384" y="1933"/>
                    <a:pt x="1504" y="1977"/>
                    <a:pt x="1636" y="1977"/>
                  </a:cubicBezTo>
                  <a:cubicBezTo>
                    <a:pt x="1645" y="1978"/>
                    <a:pt x="1655" y="1978"/>
                    <a:pt x="1664" y="1978"/>
                  </a:cubicBezTo>
                  <a:cubicBezTo>
                    <a:pt x="1764" y="1978"/>
                    <a:pt x="1860" y="1925"/>
                    <a:pt x="1910" y="1834"/>
                  </a:cubicBezTo>
                  <a:lnTo>
                    <a:pt x="2437" y="209"/>
                  </a:lnTo>
                  <a:cubicBezTo>
                    <a:pt x="2437" y="198"/>
                    <a:pt x="2437" y="188"/>
                    <a:pt x="2437" y="177"/>
                  </a:cubicBezTo>
                  <a:cubicBezTo>
                    <a:pt x="2437" y="78"/>
                    <a:pt x="2295" y="1"/>
                    <a:pt x="2163" y="1"/>
                  </a:cubicBezTo>
                  <a:cubicBezTo>
                    <a:pt x="2097" y="1"/>
                    <a:pt x="2053" y="23"/>
                    <a:pt x="2031" y="89"/>
                  </a:cubicBezTo>
                  <a:lnTo>
                    <a:pt x="1614" y="1461"/>
                  </a:lnTo>
                  <a:lnTo>
                    <a:pt x="1405" y="550"/>
                  </a:lnTo>
                  <a:cubicBezTo>
                    <a:pt x="1394" y="473"/>
                    <a:pt x="1296" y="440"/>
                    <a:pt x="1208" y="440"/>
                  </a:cubicBezTo>
                  <a:cubicBezTo>
                    <a:pt x="1120" y="440"/>
                    <a:pt x="1021" y="473"/>
                    <a:pt x="1010" y="550"/>
                  </a:cubicBezTo>
                  <a:lnTo>
                    <a:pt x="791" y="1461"/>
                  </a:lnTo>
                  <a:lnTo>
                    <a:pt x="385" y="89"/>
                  </a:lnTo>
                  <a:cubicBezTo>
                    <a:pt x="396" y="23"/>
                    <a:pt x="341" y="1"/>
                    <a:pt x="275"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6" name="Google Shape;2346;p71"/>
            <p:cNvSpPr/>
            <p:nvPr/>
          </p:nvSpPr>
          <p:spPr>
            <a:xfrm>
              <a:off x="6823442" y="1962191"/>
              <a:ext cx="32595" cy="50698"/>
            </a:xfrm>
            <a:custGeom>
              <a:avLst/>
              <a:gdLst/>
              <a:ahLst/>
              <a:cxnLst/>
              <a:rect l="l" t="t" r="r" b="b"/>
              <a:pathLst>
                <a:path w="1264" h="1966" extrusionOk="0">
                  <a:moveTo>
                    <a:pt x="177" y="1"/>
                  </a:moveTo>
                  <a:cubicBezTo>
                    <a:pt x="89" y="1"/>
                    <a:pt x="1" y="45"/>
                    <a:pt x="1" y="133"/>
                  </a:cubicBezTo>
                  <a:lnTo>
                    <a:pt x="1" y="1834"/>
                  </a:lnTo>
                  <a:cubicBezTo>
                    <a:pt x="1" y="1922"/>
                    <a:pt x="89" y="1966"/>
                    <a:pt x="177" y="1966"/>
                  </a:cubicBezTo>
                  <a:lnTo>
                    <a:pt x="1132" y="1966"/>
                  </a:lnTo>
                  <a:cubicBezTo>
                    <a:pt x="1219" y="1966"/>
                    <a:pt x="1263" y="1867"/>
                    <a:pt x="1263" y="1779"/>
                  </a:cubicBezTo>
                  <a:cubicBezTo>
                    <a:pt x="1263" y="1691"/>
                    <a:pt x="1208" y="1593"/>
                    <a:pt x="1132" y="1593"/>
                  </a:cubicBezTo>
                  <a:lnTo>
                    <a:pt x="418" y="1593"/>
                  </a:lnTo>
                  <a:lnTo>
                    <a:pt x="418" y="1143"/>
                  </a:lnTo>
                  <a:lnTo>
                    <a:pt x="813" y="1143"/>
                  </a:lnTo>
                  <a:cubicBezTo>
                    <a:pt x="901" y="1143"/>
                    <a:pt x="945" y="1055"/>
                    <a:pt x="945" y="989"/>
                  </a:cubicBezTo>
                  <a:cubicBezTo>
                    <a:pt x="945" y="912"/>
                    <a:pt x="901" y="824"/>
                    <a:pt x="813" y="824"/>
                  </a:cubicBezTo>
                  <a:lnTo>
                    <a:pt x="418" y="824"/>
                  </a:lnTo>
                  <a:lnTo>
                    <a:pt x="418" y="363"/>
                  </a:lnTo>
                  <a:lnTo>
                    <a:pt x="1132" y="363"/>
                  </a:lnTo>
                  <a:cubicBezTo>
                    <a:pt x="1208" y="363"/>
                    <a:pt x="1263" y="286"/>
                    <a:pt x="1263" y="188"/>
                  </a:cubicBezTo>
                  <a:cubicBezTo>
                    <a:pt x="1263" y="89"/>
                    <a:pt x="1219" y="1"/>
                    <a:pt x="113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7" name="Google Shape;2347;p71"/>
            <p:cNvSpPr/>
            <p:nvPr/>
          </p:nvSpPr>
          <p:spPr>
            <a:xfrm>
              <a:off x="6860550" y="1962165"/>
              <a:ext cx="35123" cy="51059"/>
            </a:xfrm>
            <a:custGeom>
              <a:avLst/>
              <a:gdLst/>
              <a:ahLst/>
              <a:cxnLst/>
              <a:rect l="l" t="t" r="r" b="b"/>
              <a:pathLst>
                <a:path w="1362" h="1980" extrusionOk="0">
                  <a:moveTo>
                    <a:pt x="681" y="364"/>
                  </a:moveTo>
                  <a:cubicBezTo>
                    <a:pt x="823" y="364"/>
                    <a:pt x="922" y="430"/>
                    <a:pt x="922" y="617"/>
                  </a:cubicBezTo>
                  <a:cubicBezTo>
                    <a:pt x="922" y="803"/>
                    <a:pt x="823" y="869"/>
                    <a:pt x="681" y="869"/>
                  </a:cubicBezTo>
                  <a:lnTo>
                    <a:pt x="406" y="869"/>
                  </a:lnTo>
                  <a:lnTo>
                    <a:pt x="406" y="364"/>
                  </a:lnTo>
                  <a:close/>
                  <a:moveTo>
                    <a:pt x="115" y="1"/>
                  </a:moveTo>
                  <a:cubicBezTo>
                    <a:pt x="47" y="1"/>
                    <a:pt x="0" y="62"/>
                    <a:pt x="0" y="134"/>
                  </a:cubicBezTo>
                  <a:lnTo>
                    <a:pt x="0" y="1835"/>
                  </a:lnTo>
                  <a:cubicBezTo>
                    <a:pt x="0" y="1923"/>
                    <a:pt x="99" y="1967"/>
                    <a:pt x="209" y="1967"/>
                  </a:cubicBezTo>
                  <a:cubicBezTo>
                    <a:pt x="307" y="1967"/>
                    <a:pt x="417" y="1923"/>
                    <a:pt x="417" y="1835"/>
                  </a:cubicBezTo>
                  <a:lnTo>
                    <a:pt x="417" y="1187"/>
                  </a:lnTo>
                  <a:lnTo>
                    <a:pt x="593" y="1187"/>
                  </a:lnTo>
                  <a:lnTo>
                    <a:pt x="955" y="1901"/>
                  </a:lnTo>
                  <a:cubicBezTo>
                    <a:pt x="984" y="1949"/>
                    <a:pt x="1029" y="1980"/>
                    <a:pt x="1077" y="1980"/>
                  </a:cubicBezTo>
                  <a:cubicBezTo>
                    <a:pt x="1084" y="1980"/>
                    <a:pt x="1091" y="1979"/>
                    <a:pt x="1098" y="1978"/>
                  </a:cubicBezTo>
                  <a:cubicBezTo>
                    <a:pt x="1218" y="1978"/>
                    <a:pt x="1328" y="1890"/>
                    <a:pt x="1361" y="1758"/>
                  </a:cubicBezTo>
                  <a:cubicBezTo>
                    <a:pt x="1361" y="1747"/>
                    <a:pt x="1350" y="1725"/>
                    <a:pt x="1350" y="1714"/>
                  </a:cubicBezTo>
                  <a:lnTo>
                    <a:pt x="1021" y="1122"/>
                  </a:lnTo>
                  <a:cubicBezTo>
                    <a:pt x="1208" y="1045"/>
                    <a:pt x="1339" y="880"/>
                    <a:pt x="1339" y="573"/>
                  </a:cubicBezTo>
                  <a:cubicBezTo>
                    <a:pt x="1339" y="134"/>
                    <a:pt x="1054" y="2"/>
                    <a:pt x="681" y="2"/>
                  </a:cubicBezTo>
                  <a:lnTo>
                    <a:pt x="132" y="2"/>
                  </a:lnTo>
                  <a:cubicBezTo>
                    <a:pt x="126" y="1"/>
                    <a:pt x="121" y="1"/>
                    <a:pt x="115"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8" name="Google Shape;2348;p71"/>
            <p:cNvSpPr/>
            <p:nvPr/>
          </p:nvSpPr>
          <p:spPr>
            <a:xfrm>
              <a:off x="6595867" y="1721026"/>
              <a:ext cx="379901" cy="245600"/>
            </a:xfrm>
            <a:custGeom>
              <a:avLst/>
              <a:gdLst/>
              <a:ahLst/>
              <a:cxnLst/>
              <a:rect l="l" t="t" r="r" b="b"/>
              <a:pathLst>
                <a:path w="14732" h="9524" extrusionOk="0">
                  <a:moveTo>
                    <a:pt x="1899" y="857"/>
                  </a:moveTo>
                  <a:lnTo>
                    <a:pt x="1899" y="1208"/>
                  </a:lnTo>
                  <a:lnTo>
                    <a:pt x="439" y="1208"/>
                  </a:lnTo>
                  <a:lnTo>
                    <a:pt x="439" y="857"/>
                  </a:lnTo>
                  <a:close/>
                  <a:moveTo>
                    <a:pt x="14293" y="857"/>
                  </a:moveTo>
                  <a:lnTo>
                    <a:pt x="14293" y="1208"/>
                  </a:lnTo>
                  <a:lnTo>
                    <a:pt x="12866" y="1208"/>
                  </a:lnTo>
                  <a:lnTo>
                    <a:pt x="12866" y="857"/>
                  </a:lnTo>
                  <a:close/>
                  <a:moveTo>
                    <a:pt x="3700" y="857"/>
                  </a:moveTo>
                  <a:lnTo>
                    <a:pt x="6477" y="868"/>
                  </a:lnTo>
                  <a:lnTo>
                    <a:pt x="6477" y="1219"/>
                  </a:lnTo>
                  <a:lnTo>
                    <a:pt x="3700" y="1219"/>
                  </a:lnTo>
                  <a:lnTo>
                    <a:pt x="3700" y="857"/>
                  </a:lnTo>
                  <a:close/>
                  <a:moveTo>
                    <a:pt x="8277" y="857"/>
                  </a:moveTo>
                  <a:lnTo>
                    <a:pt x="11054" y="868"/>
                  </a:lnTo>
                  <a:lnTo>
                    <a:pt x="11054" y="1219"/>
                  </a:lnTo>
                  <a:lnTo>
                    <a:pt x="8277" y="1219"/>
                  </a:lnTo>
                  <a:lnTo>
                    <a:pt x="8277" y="857"/>
                  </a:lnTo>
                  <a:close/>
                  <a:moveTo>
                    <a:pt x="3271" y="439"/>
                  </a:moveTo>
                  <a:lnTo>
                    <a:pt x="3271" y="1866"/>
                  </a:lnTo>
                  <a:lnTo>
                    <a:pt x="2327" y="1866"/>
                  </a:lnTo>
                  <a:lnTo>
                    <a:pt x="2327" y="439"/>
                  </a:lnTo>
                  <a:close/>
                  <a:moveTo>
                    <a:pt x="6477" y="1647"/>
                  </a:moveTo>
                  <a:lnTo>
                    <a:pt x="6477" y="1866"/>
                  </a:lnTo>
                  <a:lnTo>
                    <a:pt x="3700" y="1866"/>
                  </a:lnTo>
                  <a:lnTo>
                    <a:pt x="3700" y="1647"/>
                  </a:lnTo>
                  <a:close/>
                  <a:moveTo>
                    <a:pt x="7849" y="439"/>
                  </a:moveTo>
                  <a:lnTo>
                    <a:pt x="7849" y="1866"/>
                  </a:lnTo>
                  <a:lnTo>
                    <a:pt x="6905" y="1866"/>
                  </a:lnTo>
                  <a:lnTo>
                    <a:pt x="6905" y="439"/>
                  </a:lnTo>
                  <a:close/>
                  <a:moveTo>
                    <a:pt x="11054" y="1647"/>
                  </a:moveTo>
                  <a:lnTo>
                    <a:pt x="11054" y="1866"/>
                  </a:lnTo>
                  <a:lnTo>
                    <a:pt x="8277" y="1866"/>
                  </a:lnTo>
                  <a:lnTo>
                    <a:pt x="8277" y="1647"/>
                  </a:lnTo>
                  <a:close/>
                  <a:moveTo>
                    <a:pt x="12427" y="439"/>
                  </a:moveTo>
                  <a:lnTo>
                    <a:pt x="12427" y="1866"/>
                  </a:lnTo>
                  <a:lnTo>
                    <a:pt x="11493" y="1866"/>
                  </a:lnTo>
                  <a:lnTo>
                    <a:pt x="11493" y="439"/>
                  </a:lnTo>
                  <a:close/>
                  <a:moveTo>
                    <a:pt x="12427" y="2306"/>
                  </a:moveTo>
                  <a:lnTo>
                    <a:pt x="12427" y="2800"/>
                  </a:lnTo>
                  <a:lnTo>
                    <a:pt x="2327" y="2800"/>
                  </a:lnTo>
                  <a:lnTo>
                    <a:pt x="2327" y="2306"/>
                  </a:lnTo>
                  <a:close/>
                  <a:moveTo>
                    <a:pt x="12427" y="3228"/>
                  </a:moveTo>
                  <a:lnTo>
                    <a:pt x="12427" y="3700"/>
                  </a:lnTo>
                  <a:lnTo>
                    <a:pt x="2327" y="3700"/>
                  </a:lnTo>
                  <a:lnTo>
                    <a:pt x="2327" y="3228"/>
                  </a:lnTo>
                  <a:close/>
                  <a:moveTo>
                    <a:pt x="12427" y="4150"/>
                  </a:moveTo>
                  <a:lnTo>
                    <a:pt x="12427" y="4622"/>
                  </a:lnTo>
                  <a:lnTo>
                    <a:pt x="2327" y="4622"/>
                  </a:lnTo>
                  <a:lnTo>
                    <a:pt x="2327" y="4150"/>
                  </a:lnTo>
                  <a:close/>
                  <a:moveTo>
                    <a:pt x="2108" y="0"/>
                  </a:moveTo>
                  <a:cubicBezTo>
                    <a:pt x="1998" y="0"/>
                    <a:pt x="1899" y="99"/>
                    <a:pt x="1899" y="220"/>
                  </a:cubicBezTo>
                  <a:lnTo>
                    <a:pt x="1899" y="428"/>
                  </a:lnTo>
                  <a:lnTo>
                    <a:pt x="220" y="428"/>
                  </a:lnTo>
                  <a:cubicBezTo>
                    <a:pt x="99" y="428"/>
                    <a:pt x="0" y="527"/>
                    <a:pt x="11" y="648"/>
                  </a:cubicBezTo>
                  <a:lnTo>
                    <a:pt x="11" y="1427"/>
                  </a:lnTo>
                  <a:cubicBezTo>
                    <a:pt x="11" y="1548"/>
                    <a:pt x="99" y="1647"/>
                    <a:pt x="220" y="1647"/>
                  </a:cubicBezTo>
                  <a:lnTo>
                    <a:pt x="1899" y="1647"/>
                  </a:lnTo>
                  <a:lnTo>
                    <a:pt x="1899" y="5807"/>
                  </a:lnTo>
                  <a:cubicBezTo>
                    <a:pt x="1899" y="5955"/>
                    <a:pt x="2006" y="6030"/>
                    <a:pt x="2113" y="6030"/>
                  </a:cubicBezTo>
                  <a:cubicBezTo>
                    <a:pt x="2220" y="6030"/>
                    <a:pt x="2327" y="5955"/>
                    <a:pt x="2327" y="5807"/>
                  </a:cubicBezTo>
                  <a:lnTo>
                    <a:pt x="2327" y="5061"/>
                  </a:lnTo>
                  <a:lnTo>
                    <a:pt x="12438" y="5061"/>
                  </a:lnTo>
                  <a:lnTo>
                    <a:pt x="12438" y="9309"/>
                  </a:lnTo>
                  <a:cubicBezTo>
                    <a:pt x="12438" y="9452"/>
                    <a:pt x="12545" y="9523"/>
                    <a:pt x="12652" y="9523"/>
                  </a:cubicBezTo>
                  <a:cubicBezTo>
                    <a:pt x="12759" y="9523"/>
                    <a:pt x="12866" y="9452"/>
                    <a:pt x="12866" y="9309"/>
                  </a:cubicBezTo>
                  <a:lnTo>
                    <a:pt x="12866" y="1647"/>
                  </a:lnTo>
                  <a:lnTo>
                    <a:pt x="14512" y="1647"/>
                  </a:lnTo>
                  <a:cubicBezTo>
                    <a:pt x="14633" y="1647"/>
                    <a:pt x="14732" y="1548"/>
                    <a:pt x="14732" y="1427"/>
                  </a:cubicBezTo>
                  <a:lnTo>
                    <a:pt x="14732" y="648"/>
                  </a:lnTo>
                  <a:cubicBezTo>
                    <a:pt x="14732" y="527"/>
                    <a:pt x="14633" y="428"/>
                    <a:pt x="14512" y="428"/>
                  </a:cubicBezTo>
                  <a:lnTo>
                    <a:pt x="12866" y="428"/>
                  </a:lnTo>
                  <a:lnTo>
                    <a:pt x="12866" y="220"/>
                  </a:lnTo>
                  <a:cubicBezTo>
                    <a:pt x="12866" y="99"/>
                    <a:pt x="12767" y="0"/>
                    <a:pt x="12646" y="0"/>
                  </a:cubicBezTo>
                  <a:lnTo>
                    <a:pt x="11274" y="0"/>
                  </a:lnTo>
                  <a:cubicBezTo>
                    <a:pt x="11153" y="0"/>
                    <a:pt x="11054" y="99"/>
                    <a:pt x="11065" y="220"/>
                  </a:cubicBezTo>
                  <a:lnTo>
                    <a:pt x="11065" y="428"/>
                  </a:lnTo>
                  <a:lnTo>
                    <a:pt x="8288" y="428"/>
                  </a:lnTo>
                  <a:lnTo>
                    <a:pt x="8288" y="220"/>
                  </a:lnTo>
                  <a:cubicBezTo>
                    <a:pt x="8288" y="99"/>
                    <a:pt x="8189" y="0"/>
                    <a:pt x="8069" y="0"/>
                  </a:cubicBezTo>
                  <a:lnTo>
                    <a:pt x="6696" y="0"/>
                  </a:lnTo>
                  <a:cubicBezTo>
                    <a:pt x="6576" y="0"/>
                    <a:pt x="6477" y="99"/>
                    <a:pt x="6477" y="220"/>
                  </a:cubicBezTo>
                  <a:lnTo>
                    <a:pt x="6477" y="428"/>
                  </a:lnTo>
                  <a:lnTo>
                    <a:pt x="3700" y="428"/>
                  </a:lnTo>
                  <a:lnTo>
                    <a:pt x="3700" y="220"/>
                  </a:lnTo>
                  <a:cubicBezTo>
                    <a:pt x="3700" y="99"/>
                    <a:pt x="3601" y="0"/>
                    <a:pt x="348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9" name="Google Shape;2349;p71"/>
            <p:cNvSpPr/>
            <p:nvPr/>
          </p:nvSpPr>
          <p:spPr>
            <a:xfrm>
              <a:off x="6644838" y="1887613"/>
              <a:ext cx="282812" cy="196913"/>
            </a:xfrm>
            <a:custGeom>
              <a:avLst/>
              <a:gdLst/>
              <a:ahLst/>
              <a:cxnLst/>
              <a:rect l="l" t="t" r="r" b="b"/>
              <a:pathLst>
                <a:path w="10967" h="7636" extrusionOk="0">
                  <a:moveTo>
                    <a:pt x="214" y="0"/>
                  </a:moveTo>
                  <a:cubicBezTo>
                    <a:pt x="107" y="0"/>
                    <a:pt x="0" y="72"/>
                    <a:pt x="0" y="214"/>
                  </a:cubicBezTo>
                  <a:lnTo>
                    <a:pt x="0" y="7416"/>
                  </a:lnTo>
                  <a:cubicBezTo>
                    <a:pt x="0" y="7536"/>
                    <a:pt x="88" y="7635"/>
                    <a:pt x="209" y="7635"/>
                  </a:cubicBezTo>
                  <a:lnTo>
                    <a:pt x="10747" y="7635"/>
                  </a:lnTo>
                  <a:cubicBezTo>
                    <a:pt x="10868" y="7635"/>
                    <a:pt x="10967" y="7536"/>
                    <a:pt x="10956" y="7416"/>
                  </a:cubicBezTo>
                  <a:lnTo>
                    <a:pt x="10956" y="3716"/>
                  </a:lnTo>
                  <a:cubicBezTo>
                    <a:pt x="10967" y="3595"/>
                    <a:pt x="10868" y="3497"/>
                    <a:pt x="10747" y="3497"/>
                  </a:cubicBezTo>
                  <a:cubicBezTo>
                    <a:pt x="10626" y="3497"/>
                    <a:pt x="10539" y="3584"/>
                    <a:pt x="10539" y="3705"/>
                  </a:cubicBezTo>
                  <a:lnTo>
                    <a:pt x="10539" y="7196"/>
                  </a:lnTo>
                  <a:lnTo>
                    <a:pt x="428" y="7196"/>
                  </a:lnTo>
                  <a:lnTo>
                    <a:pt x="428" y="214"/>
                  </a:lnTo>
                  <a:cubicBezTo>
                    <a:pt x="428" y="72"/>
                    <a:pt x="321" y="0"/>
                    <a:pt x="214"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50" name="Google Shape;2350;p71"/>
          <p:cNvGrpSpPr/>
          <p:nvPr/>
        </p:nvGrpSpPr>
        <p:grpSpPr>
          <a:xfrm>
            <a:off x="7240710" y="2883140"/>
            <a:ext cx="372268" cy="380391"/>
            <a:chOff x="7240710" y="2883140"/>
            <a:chExt cx="372268" cy="380391"/>
          </a:xfrm>
        </p:grpSpPr>
        <p:sp>
          <p:nvSpPr>
            <p:cNvPr id="2351" name="Google Shape;2351;p71"/>
            <p:cNvSpPr/>
            <p:nvPr/>
          </p:nvSpPr>
          <p:spPr>
            <a:xfrm>
              <a:off x="7481616" y="2883140"/>
              <a:ext cx="131362" cy="118829"/>
            </a:xfrm>
            <a:custGeom>
              <a:avLst/>
              <a:gdLst/>
              <a:ahLst/>
              <a:cxnLst/>
              <a:rect l="l" t="t" r="r" b="b"/>
              <a:pathLst>
                <a:path w="5094" h="4608" extrusionOk="0">
                  <a:moveTo>
                    <a:pt x="3524" y="441"/>
                  </a:moveTo>
                  <a:cubicBezTo>
                    <a:pt x="3669" y="441"/>
                    <a:pt x="3809" y="487"/>
                    <a:pt x="3919" y="579"/>
                  </a:cubicBezTo>
                  <a:lnTo>
                    <a:pt x="4281" y="875"/>
                  </a:lnTo>
                  <a:cubicBezTo>
                    <a:pt x="4523" y="1062"/>
                    <a:pt x="4600" y="1391"/>
                    <a:pt x="4468" y="1665"/>
                  </a:cubicBezTo>
                  <a:lnTo>
                    <a:pt x="3085" y="600"/>
                  </a:lnTo>
                  <a:cubicBezTo>
                    <a:pt x="3184" y="513"/>
                    <a:pt x="3304" y="458"/>
                    <a:pt x="3436" y="447"/>
                  </a:cubicBezTo>
                  <a:cubicBezTo>
                    <a:pt x="3465" y="443"/>
                    <a:pt x="3495" y="441"/>
                    <a:pt x="3524" y="441"/>
                  </a:cubicBezTo>
                  <a:close/>
                  <a:moveTo>
                    <a:pt x="1372" y="3048"/>
                  </a:moveTo>
                  <a:lnTo>
                    <a:pt x="1669" y="3433"/>
                  </a:lnTo>
                  <a:lnTo>
                    <a:pt x="439" y="3367"/>
                  </a:lnTo>
                  <a:lnTo>
                    <a:pt x="439" y="3048"/>
                  </a:lnTo>
                  <a:close/>
                  <a:moveTo>
                    <a:pt x="3512" y="0"/>
                  </a:moveTo>
                  <a:cubicBezTo>
                    <a:pt x="3226" y="0"/>
                    <a:pt x="2943" y="111"/>
                    <a:pt x="2734" y="326"/>
                  </a:cubicBezTo>
                  <a:lnTo>
                    <a:pt x="2591" y="227"/>
                  </a:lnTo>
                  <a:cubicBezTo>
                    <a:pt x="2552" y="198"/>
                    <a:pt x="2507" y="184"/>
                    <a:pt x="2462" y="184"/>
                  </a:cubicBezTo>
                  <a:cubicBezTo>
                    <a:pt x="2405" y="184"/>
                    <a:pt x="2348" y="206"/>
                    <a:pt x="2305" y="249"/>
                  </a:cubicBezTo>
                  <a:lnTo>
                    <a:pt x="714" y="1841"/>
                  </a:lnTo>
                  <a:cubicBezTo>
                    <a:pt x="637" y="1918"/>
                    <a:pt x="626" y="2038"/>
                    <a:pt x="692" y="2126"/>
                  </a:cubicBezTo>
                  <a:lnTo>
                    <a:pt x="1054" y="2609"/>
                  </a:lnTo>
                  <a:lnTo>
                    <a:pt x="209" y="2609"/>
                  </a:lnTo>
                  <a:cubicBezTo>
                    <a:pt x="88" y="2609"/>
                    <a:pt x="0" y="2708"/>
                    <a:pt x="0" y="2829"/>
                  </a:cubicBezTo>
                  <a:lnTo>
                    <a:pt x="0" y="3575"/>
                  </a:lnTo>
                  <a:cubicBezTo>
                    <a:pt x="0" y="3685"/>
                    <a:pt x="88" y="3784"/>
                    <a:pt x="198" y="3795"/>
                  </a:cubicBezTo>
                  <a:lnTo>
                    <a:pt x="2042" y="3894"/>
                  </a:lnTo>
                  <a:lnTo>
                    <a:pt x="2525" y="4519"/>
                  </a:lnTo>
                  <a:cubicBezTo>
                    <a:pt x="2558" y="4574"/>
                    <a:pt x="2624" y="4607"/>
                    <a:pt x="2679" y="4607"/>
                  </a:cubicBezTo>
                  <a:lnTo>
                    <a:pt x="2701" y="4607"/>
                  </a:lnTo>
                  <a:cubicBezTo>
                    <a:pt x="2756" y="4607"/>
                    <a:pt x="2810" y="4585"/>
                    <a:pt x="2854" y="4541"/>
                  </a:cubicBezTo>
                  <a:lnTo>
                    <a:pt x="3579" y="3828"/>
                  </a:lnTo>
                  <a:cubicBezTo>
                    <a:pt x="3747" y="3668"/>
                    <a:pt x="3593" y="3437"/>
                    <a:pt x="3418" y="3437"/>
                  </a:cubicBezTo>
                  <a:cubicBezTo>
                    <a:pt x="3364" y="3437"/>
                    <a:pt x="3309" y="3458"/>
                    <a:pt x="3260" y="3509"/>
                  </a:cubicBezTo>
                  <a:lnTo>
                    <a:pt x="2712" y="4058"/>
                  </a:lnTo>
                  <a:lnTo>
                    <a:pt x="1153" y="2017"/>
                  </a:lnTo>
                  <a:lnTo>
                    <a:pt x="2470" y="699"/>
                  </a:lnTo>
                  <a:lnTo>
                    <a:pt x="4512" y="2258"/>
                  </a:lnTo>
                  <a:lnTo>
                    <a:pt x="4007" y="2774"/>
                  </a:lnTo>
                  <a:cubicBezTo>
                    <a:pt x="3863" y="2935"/>
                    <a:pt x="4000" y="3142"/>
                    <a:pt x="4166" y="3142"/>
                  </a:cubicBezTo>
                  <a:cubicBezTo>
                    <a:pt x="4215" y="3142"/>
                    <a:pt x="4267" y="3124"/>
                    <a:pt x="4314" y="3081"/>
                  </a:cubicBezTo>
                  <a:lnTo>
                    <a:pt x="4995" y="2401"/>
                  </a:lnTo>
                  <a:cubicBezTo>
                    <a:pt x="5050" y="2357"/>
                    <a:pt x="5072" y="2291"/>
                    <a:pt x="5072" y="2225"/>
                  </a:cubicBezTo>
                  <a:cubicBezTo>
                    <a:pt x="5072" y="2159"/>
                    <a:pt x="5039" y="2093"/>
                    <a:pt x="4984" y="2060"/>
                  </a:cubicBezTo>
                  <a:lnTo>
                    <a:pt x="4819" y="1929"/>
                  </a:lnTo>
                  <a:cubicBezTo>
                    <a:pt x="5094" y="1468"/>
                    <a:pt x="4984" y="864"/>
                    <a:pt x="4556" y="524"/>
                  </a:cubicBezTo>
                  <a:lnTo>
                    <a:pt x="4194" y="238"/>
                  </a:lnTo>
                  <a:cubicBezTo>
                    <a:pt x="3993" y="78"/>
                    <a:pt x="3752" y="0"/>
                    <a:pt x="351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2" name="Google Shape;2352;p71"/>
            <p:cNvSpPr/>
            <p:nvPr/>
          </p:nvSpPr>
          <p:spPr>
            <a:xfrm>
              <a:off x="7475376" y="3001582"/>
              <a:ext cx="41647" cy="48506"/>
            </a:xfrm>
            <a:custGeom>
              <a:avLst/>
              <a:gdLst/>
              <a:ahLst/>
              <a:cxnLst/>
              <a:rect l="l" t="t" r="r" b="b"/>
              <a:pathLst>
                <a:path w="1615" h="1881" extrusionOk="0">
                  <a:moveTo>
                    <a:pt x="802" y="530"/>
                  </a:moveTo>
                  <a:cubicBezTo>
                    <a:pt x="1000" y="739"/>
                    <a:pt x="1153" y="958"/>
                    <a:pt x="1153" y="1057"/>
                  </a:cubicBezTo>
                  <a:cubicBezTo>
                    <a:pt x="1153" y="1244"/>
                    <a:pt x="1000" y="1408"/>
                    <a:pt x="802" y="1408"/>
                  </a:cubicBezTo>
                  <a:cubicBezTo>
                    <a:pt x="615" y="1408"/>
                    <a:pt x="451" y="1244"/>
                    <a:pt x="451" y="1057"/>
                  </a:cubicBezTo>
                  <a:cubicBezTo>
                    <a:pt x="451" y="958"/>
                    <a:pt x="604" y="739"/>
                    <a:pt x="802" y="530"/>
                  </a:cubicBezTo>
                  <a:close/>
                  <a:moveTo>
                    <a:pt x="803" y="0"/>
                  </a:moveTo>
                  <a:cubicBezTo>
                    <a:pt x="750" y="0"/>
                    <a:pt x="698" y="20"/>
                    <a:pt x="659" y="58"/>
                  </a:cubicBezTo>
                  <a:cubicBezTo>
                    <a:pt x="506" y="190"/>
                    <a:pt x="12" y="673"/>
                    <a:pt x="12" y="1057"/>
                  </a:cubicBezTo>
                  <a:cubicBezTo>
                    <a:pt x="1" y="1507"/>
                    <a:pt x="352" y="1880"/>
                    <a:pt x="802" y="1880"/>
                  </a:cubicBezTo>
                  <a:cubicBezTo>
                    <a:pt x="1252" y="1880"/>
                    <a:pt x="1614" y="1507"/>
                    <a:pt x="1592" y="1057"/>
                  </a:cubicBezTo>
                  <a:cubicBezTo>
                    <a:pt x="1592" y="673"/>
                    <a:pt x="1098" y="190"/>
                    <a:pt x="956" y="58"/>
                  </a:cubicBezTo>
                  <a:cubicBezTo>
                    <a:pt x="912" y="20"/>
                    <a:pt x="857" y="0"/>
                    <a:pt x="803"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3" name="Google Shape;2353;p71"/>
            <p:cNvSpPr/>
            <p:nvPr/>
          </p:nvSpPr>
          <p:spPr>
            <a:xfrm>
              <a:off x="7475376" y="3065277"/>
              <a:ext cx="41647" cy="48506"/>
            </a:xfrm>
            <a:custGeom>
              <a:avLst/>
              <a:gdLst/>
              <a:ahLst/>
              <a:cxnLst/>
              <a:rect l="l" t="t" r="r" b="b"/>
              <a:pathLst>
                <a:path w="1615" h="1881" extrusionOk="0">
                  <a:moveTo>
                    <a:pt x="802" y="530"/>
                  </a:moveTo>
                  <a:cubicBezTo>
                    <a:pt x="1000" y="739"/>
                    <a:pt x="1153" y="958"/>
                    <a:pt x="1153" y="1057"/>
                  </a:cubicBezTo>
                  <a:cubicBezTo>
                    <a:pt x="1153" y="1243"/>
                    <a:pt x="1000" y="1408"/>
                    <a:pt x="802" y="1408"/>
                  </a:cubicBezTo>
                  <a:cubicBezTo>
                    <a:pt x="615" y="1408"/>
                    <a:pt x="451" y="1243"/>
                    <a:pt x="451" y="1057"/>
                  </a:cubicBezTo>
                  <a:cubicBezTo>
                    <a:pt x="451" y="958"/>
                    <a:pt x="604" y="739"/>
                    <a:pt x="802" y="530"/>
                  </a:cubicBezTo>
                  <a:close/>
                  <a:moveTo>
                    <a:pt x="803" y="0"/>
                  </a:moveTo>
                  <a:cubicBezTo>
                    <a:pt x="750" y="0"/>
                    <a:pt x="698" y="20"/>
                    <a:pt x="659" y="58"/>
                  </a:cubicBezTo>
                  <a:cubicBezTo>
                    <a:pt x="506" y="190"/>
                    <a:pt x="12" y="673"/>
                    <a:pt x="12" y="1057"/>
                  </a:cubicBezTo>
                  <a:cubicBezTo>
                    <a:pt x="1" y="1507"/>
                    <a:pt x="352" y="1880"/>
                    <a:pt x="802" y="1880"/>
                  </a:cubicBezTo>
                  <a:cubicBezTo>
                    <a:pt x="1252" y="1880"/>
                    <a:pt x="1614" y="1507"/>
                    <a:pt x="1592" y="1057"/>
                  </a:cubicBezTo>
                  <a:cubicBezTo>
                    <a:pt x="1592" y="673"/>
                    <a:pt x="1098" y="201"/>
                    <a:pt x="956" y="58"/>
                  </a:cubicBezTo>
                  <a:cubicBezTo>
                    <a:pt x="912" y="20"/>
                    <a:pt x="857" y="0"/>
                    <a:pt x="803"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4" name="Google Shape;2354;p71"/>
            <p:cNvSpPr/>
            <p:nvPr/>
          </p:nvSpPr>
          <p:spPr>
            <a:xfrm>
              <a:off x="7240710" y="3016641"/>
              <a:ext cx="358111" cy="246890"/>
            </a:xfrm>
            <a:custGeom>
              <a:avLst/>
              <a:gdLst/>
              <a:ahLst/>
              <a:cxnLst/>
              <a:rect l="l" t="t" r="r" b="b"/>
              <a:pathLst>
                <a:path w="13887" h="9574" extrusionOk="0">
                  <a:moveTo>
                    <a:pt x="6927" y="429"/>
                  </a:moveTo>
                  <a:cubicBezTo>
                    <a:pt x="6982" y="429"/>
                    <a:pt x="7037" y="462"/>
                    <a:pt x="7070" y="506"/>
                  </a:cubicBezTo>
                  <a:lnTo>
                    <a:pt x="7992" y="2087"/>
                  </a:lnTo>
                  <a:cubicBezTo>
                    <a:pt x="8212" y="2460"/>
                    <a:pt x="8223" y="2921"/>
                    <a:pt x="8003" y="3305"/>
                  </a:cubicBezTo>
                  <a:cubicBezTo>
                    <a:pt x="7827" y="3612"/>
                    <a:pt x="7531" y="3832"/>
                    <a:pt x="7180" y="3898"/>
                  </a:cubicBezTo>
                  <a:lnTo>
                    <a:pt x="7180" y="3162"/>
                  </a:lnTo>
                  <a:lnTo>
                    <a:pt x="7750" y="2581"/>
                  </a:lnTo>
                  <a:cubicBezTo>
                    <a:pt x="7934" y="2430"/>
                    <a:pt x="7775" y="2191"/>
                    <a:pt x="7597" y="2191"/>
                  </a:cubicBezTo>
                  <a:cubicBezTo>
                    <a:pt x="7540" y="2191"/>
                    <a:pt x="7482" y="2215"/>
                    <a:pt x="7432" y="2273"/>
                  </a:cubicBezTo>
                  <a:lnTo>
                    <a:pt x="7169" y="2548"/>
                  </a:lnTo>
                  <a:lnTo>
                    <a:pt x="7169" y="1516"/>
                  </a:lnTo>
                  <a:cubicBezTo>
                    <a:pt x="7158" y="1379"/>
                    <a:pt x="7053" y="1310"/>
                    <a:pt x="6949" y="1310"/>
                  </a:cubicBezTo>
                  <a:cubicBezTo>
                    <a:pt x="6845" y="1310"/>
                    <a:pt x="6741" y="1379"/>
                    <a:pt x="6730" y="1516"/>
                  </a:cubicBezTo>
                  <a:lnTo>
                    <a:pt x="6741" y="2548"/>
                  </a:lnTo>
                  <a:lnTo>
                    <a:pt x="6466" y="2273"/>
                  </a:lnTo>
                  <a:cubicBezTo>
                    <a:pt x="6416" y="2215"/>
                    <a:pt x="6358" y="2192"/>
                    <a:pt x="6302" y="2192"/>
                  </a:cubicBezTo>
                  <a:cubicBezTo>
                    <a:pt x="6124" y="2192"/>
                    <a:pt x="5967" y="2433"/>
                    <a:pt x="6159" y="2592"/>
                  </a:cubicBezTo>
                  <a:lnTo>
                    <a:pt x="6741" y="3162"/>
                  </a:lnTo>
                  <a:lnTo>
                    <a:pt x="6741" y="3887"/>
                  </a:lnTo>
                  <a:cubicBezTo>
                    <a:pt x="6389" y="3832"/>
                    <a:pt x="6082" y="3623"/>
                    <a:pt x="5895" y="3316"/>
                  </a:cubicBezTo>
                  <a:cubicBezTo>
                    <a:pt x="5676" y="2943"/>
                    <a:pt x="5676" y="2471"/>
                    <a:pt x="5895" y="2098"/>
                  </a:cubicBezTo>
                  <a:lnTo>
                    <a:pt x="6795" y="506"/>
                  </a:lnTo>
                  <a:cubicBezTo>
                    <a:pt x="6817" y="462"/>
                    <a:pt x="6872" y="429"/>
                    <a:pt x="6927" y="429"/>
                  </a:cubicBezTo>
                  <a:close/>
                  <a:moveTo>
                    <a:pt x="6955" y="0"/>
                  </a:moveTo>
                  <a:cubicBezTo>
                    <a:pt x="6946" y="0"/>
                    <a:pt x="6936" y="1"/>
                    <a:pt x="6927" y="1"/>
                  </a:cubicBezTo>
                  <a:cubicBezTo>
                    <a:pt x="6719" y="1"/>
                    <a:pt x="6521" y="111"/>
                    <a:pt x="6411" y="297"/>
                  </a:cubicBezTo>
                  <a:lnTo>
                    <a:pt x="5511" y="1889"/>
                  </a:lnTo>
                  <a:cubicBezTo>
                    <a:pt x="5215" y="2405"/>
                    <a:pt x="5215" y="3031"/>
                    <a:pt x="5522" y="3547"/>
                  </a:cubicBezTo>
                  <a:cubicBezTo>
                    <a:pt x="5775" y="3986"/>
                    <a:pt x="6225" y="4282"/>
                    <a:pt x="6730" y="4348"/>
                  </a:cubicBezTo>
                  <a:lnTo>
                    <a:pt x="6730" y="4765"/>
                  </a:lnTo>
                  <a:cubicBezTo>
                    <a:pt x="5204" y="4875"/>
                    <a:pt x="3996" y="6082"/>
                    <a:pt x="3865" y="7608"/>
                  </a:cubicBezTo>
                  <a:lnTo>
                    <a:pt x="2064" y="7608"/>
                  </a:lnTo>
                  <a:cubicBezTo>
                    <a:pt x="2057" y="7608"/>
                    <a:pt x="2050" y="7607"/>
                    <a:pt x="2043" y="7607"/>
                  </a:cubicBezTo>
                  <a:cubicBezTo>
                    <a:pt x="1753" y="7607"/>
                    <a:pt x="1753" y="8048"/>
                    <a:pt x="2043" y="8048"/>
                  </a:cubicBezTo>
                  <a:cubicBezTo>
                    <a:pt x="2050" y="8048"/>
                    <a:pt x="2057" y="8048"/>
                    <a:pt x="2064" y="8047"/>
                  </a:cubicBezTo>
                  <a:lnTo>
                    <a:pt x="5950" y="8047"/>
                  </a:lnTo>
                  <a:cubicBezTo>
                    <a:pt x="5957" y="8048"/>
                    <a:pt x="5964" y="8048"/>
                    <a:pt x="5970" y="8048"/>
                  </a:cubicBezTo>
                  <a:cubicBezTo>
                    <a:pt x="6251" y="8048"/>
                    <a:pt x="6251" y="7607"/>
                    <a:pt x="5970" y="7607"/>
                  </a:cubicBezTo>
                  <a:cubicBezTo>
                    <a:pt x="5964" y="7607"/>
                    <a:pt x="5957" y="7608"/>
                    <a:pt x="5950" y="7608"/>
                  </a:cubicBezTo>
                  <a:lnTo>
                    <a:pt x="4304" y="7608"/>
                  </a:lnTo>
                  <a:cubicBezTo>
                    <a:pt x="4424" y="6236"/>
                    <a:pt x="5577" y="5193"/>
                    <a:pt x="6949" y="5193"/>
                  </a:cubicBezTo>
                  <a:cubicBezTo>
                    <a:pt x="8321" y="5193"/>
                    <a:pt x="9463" y="6236"/>
                    <a:pt x="9584" y="7608"/>
                  </a:cubicBezTo>
                  <a:lnTo>
                    <a:pt x="9112" y="7608"/>
                  </a:lnTo>
                  <a:cubicBezTo>
                    <a:pt x="9105" y="7608"/>
                    <a:pt x="9098" y="7607"/>
                    <a:pt x="9092" y="7607"/>
                  </a:cubicBezTo>
                  <a:cubicBezTo>
                    <a:pt x="8811" y="7607"/>
                    <a:pt x="8811" y="8048"/>
                    <a:pt x="9092" y="8048"/>
                  </a:cubicBezTo>
                  <a:cubicBezTo>
                    <a:pt x="9098" y="8048"/>
                    <a:pt x="9105" y="8048"/>
                    <a:pt x="9112" y="8047"/>
                  </a:cubicBezTo>
                  <a:lnTo>
                    <a:pt x="12921" y="8047"/>
                  </a:lnTo>
                  <a:cubicBezTo>
                    <a:pt x="13217" y="8047"/>
                    <a:pt x="13448" y="8289"/>
                    <a:pt x="13448" y="8574"/>
                  </a:cubicBezTo>
                  <a:lnTo>
                    <a:pt x="13448" y="8607"/>
                  </a:lnTo>
                  <a:cubicBezTo>
                    <a:pt x="13448" y="8893"/>
                    <a:pt x="13217" y="9134"/>
                    <a:pt x="12921" y="9134"/>
                  </a:cubicBezTo>
                  <a:lnTo>
                    <a:pt x="967" y="9134"/>
                  </a:lnTo>
                  <a:cubicBezTo>
                    <a:pt x="681" y="9134"/>
                    <a:pt x="440" y="8893"/>
                    <a:pt x="440" y="8607"/>
                  </a:cubicBezTo>
                  <a:lnTo>
                    <a:pt x="440" y="8574"/>
                  </a:lnTo>
                  <a:cubicBezTo>
                    <a:pt x="440" y="8289"/>
                    <a:pt x="681" y="8047"/>
                    <a:pt x="967" y="8047"/>
                  </a:cubicBezTo>
                  <a:lnTo>
                    <a:pt x="1186" y="8047"/>
                  </a:lnTo>
                  <a:cubicBezTo>
                    <a:pt x="1193" y="8048"/>
                    <a:pt x="1200" y="8048"/>
                    <a:pt x="1207" y="8048"/>
                  </a:cubicBezTo>
                  <a:cubicBezTo>
                    <a:pt x="1497" y="8048"/>
                    <a:pt x="1497" y="7607"/>
                    <a:pt x="1207" y="7607"/>
                  </a:cubicBezTo>
                  <a:cubicBezTo>
                    <a:pt x="1200" y="7607"/>
                    <a:pt x="1193" y="7608"/>
                    <a:pt x="1186" y="7608"/>
                  </a:cubicBezTo>
                  <a:lnTo>
                    <a:pt x="967" y="7608"/>
                  </a:lnTo>
                  <a:cubicBezTo>
                    <a:pt x="440" y="7608"/>
                    <a:pt x="1" y="8047"/>
                    <a:pt x="1" y="8574"/>
                  </a:cubicBezTo>
                  <a:lnTo>
                    <a:pt x="1" y="8607"/>
                  </a:lnTo>
                  <a:cubicBezTo>
                    <a:pt x="1" y="9145"/>
                    <a:pt x="440" y="9573"/>
                    <a:pt x="967" y="9573"/>
                  </a:cubicBezTo>
                  <a:lnTo>
                    <a:pt x="12921" y="9573"/>
                  </a:lnTo>
                  <a:cubicBezTo>
                    <a:pt x="13459" y="9573"/>
                    <a:pt x="13887" y="9145"/>
                    <a:pt x="13887" y="8607"/>
                  </a:cubicBezTo>
                  <a:lnTo>
                    <a:pt x="13887" y="8574"/>
                  </a:lnTo>
                  <a:cubicBezTo>
                    <a:pt x="13887" y="8047"/>
                    <a:pt x="13459" y="7608"/>
                    <a:pt x="12921" y="7608"/>
                  </a:cubicBezTo>
                  <a:lnTo>
                    <a:pt x="10023" y="7608"/>
                  </a:lnTo>
                  <a:cubicBezTo>
                    <a:pt x="9902" y="6082"/>
                    <a:pt x="8695" y="4875"/>
                    <a:pt x="7169" y="4765"/>
                  </a:cubicBezTo>
                  <a:lnTo>
                    <a:pt x="7169" y="4337"/>
                  </a:lnTo>
                  <a:cubicBezTo>
                    <a:pt x="8343" y="4183"/>
                    <a:pt x="8969" y="2888"/>
                    <a:pt x="8376" y="1867"/>
                  </a:cubicBezTo>
                  <a:lnTo>
                    <a:pt x="7454" y="297"/>
                  </a:lnTo>
                  <a:cubicBezTo>
                    <a:pt x="7349" y="119"/>
                    <a:pt x="7163" y="0"/>
                    <a:pt x="6955"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55" name="Google Shape;2355;p71"/>
          <p:cNvGrpSpPr/>
          <p:nvPr/>
        </p:nvGrpSpPr>
        <p:grpSpPr>
          <a:xfrm>
            <a:off x="2149845" y="1754137"/>
            <a:ext cx="380159" cy="297253"/>
            <a:chOff x="2149845" y="1754137"/>
            <a:chExt cx="380159" cy="297253"/>
          </a:xfrm>
        </p:grpSpPr>
        <p:sp>
          <p:nvSpPr>
            <p:cNvPr id="2356" name="Google Shape;2356;p71"/>
            <p:cNvSpPr/>
            <p:nvPr/>
          </p:nvSpPr>
          <p:spPr>
            <a:xfrm>
              <a:off x="2149845" y="1754137"/>
              <a:ext cx="171590" cy="297253"/>
            </a:xfrm>
            <a:custGeom>
              <a:avLst/>
              <a:gdLst/>
              <a:ahLst/>
              <a:cxnLst/>
              <a:rect l="l" t="t" r="r" b="b"/>
              <a:pathLst>
                <a:path w="6654" h="11527" extrusionOk="0">
                  <a:moveTo>
                    <a:pt x="2844" y="593"/>
                  </a:moveTo>
                  <a:cubicBezTo>
                    <a:pt x="2998" y="813"/>
                    <a:pt x="3173" y="1142"/>
                    <a:pt x="3184" y="1373"/>
                  </a:cubicBezTo>
                  <a:cubicBezTo>
                    <a:pt x="3184" y="1472"/>
                    <a:pt x="3173" y="1570"/>
                    <a:pt x="3151" y="1658"/>
                  </a:cubicBezTo>
                  <a:lnTo>
                    <a:pt x="3151" y="1680"/>
                  </a:lnTo>
                  <a:cubicBezTo>
                    <a:pt x="3031" y="1790"/>
                    <a:pt x="2910" y="1900"/>
                    <a:pt x="2800" y="2031"/>
                  </a:cubicBezTo>
                  <a:cubicBezTo>
                    <a:pt x="2734" y="1988"/>
                    <a:pt x="2690" y="1944"/>
                    <a:pt x="2657" y="1878"/>
                  </a:cubicBezTo>
                  <a:cubicBezTo>
                    <a:pt x="2569" y="1724"/>
                    <a:pt x="2526" y="1548"/>
                    <a:pt x="2537" y="1373"/>
                  </a:cubicBezTo>
                  <a:cubicBezTo>
                    <a:pt x="2537" y="1142"/>
                    <a:pt x="2701" y="824"/>
                    <a:pt x="2844" y="593"/>
                  </a:cubicBezTo>
                  <a:close/>
                  <a:moveTo>
                    <a:pt x="3744" y="1933"/>
                  </a:moveTo>
                  <a:cubicBezTo>
                    <a:pt x="3986" y="1933"/>
                    <a:pt x="4293" y="2097"/>
                    <a:pt x="4534" y="2251"/>
                  </a:cubicBezTo>
                  <a:cubicBezTo>
                    <a:pt x="4304" y="2405"/>
                    <a:pt x="3986" y="2580"/>
                    <a:pt x="3744" y="2580"/>
                  </a:cubicBezTo>
                  <a:cubicBezTo>
                    <a:pt x="3426" y="2580"/>
                    <a:pt x="3173" y="2460"/>
                    <a:pt x="3096" y="2339"/>
                  </a:cubicBezTo>
                  <a:cubicBezTo>
                    <a:pt x="3217" y="2207"/>
                    <a:pt x="3349" y="2075"/>
                    <a:pt x="3481" y="1955"/>
                  </a:cubicBezTo>
                  <a:lnTo>
                    <a:pt x="3514" y="1955"/>
                  </a:lnTo>
                  <a:cubicBezTo>
                    <a:pt x="3590" y="1944"/>
                    <a:pt x="3667" y="1933"/>
                    <a:pt x="3744" y="1933"/>
                  </a:cubicBezTo>
                  <a:close/>
                  <a:moveTo>
                    <a:pt x="1208" y="2734"/>
                  </a:moveTo>
                  <a:cubicBezTo>
                    <a:pt x="1406" y="2921"/>
                    <a:pt x="1658" y="3184"/>
                    <a:pt x="1724" y="3415"/>
                  </a:cubicBezTo>
                  <a:cubicBezTo>
                    <a:pt x="1746" y="3491"/>
                    <a:pt x="1757" y="3579"/>
                    <a:pt x="1757" y="3656"/>
                  </a:cubicBezTo>
                  <a:cubicBezTo>
                    <a:pt x="1757" y="3667"/>
                    <a:pt x="1757" y="3678"/>
                    <a:pt x="1757" y="3689"/>
                  </a:cubicBezTo>
                  <a:cubicBezTo>
                    <a:pt x="1702" y="3843"/>
                    <a:pt x="1647" y="3985"/>
                    <a:pt x="1603" y="4139"/>
                  </a:cubicBezTo>
                  <a:lnTo>
                    <a:pt x="1582" y="4139"/>
                  </a:lnTo>
                  <a:cubicBezTo>
                    <a:pt x="1572" y="4140"/>
                    <a:pt x="1563" y="4141"/>
                    <a:pt x="1554" y="4141"/>
                  </a:cubicBezTo>
                  <a:cubicBezTo>
                    <a:pt x="1476" y="4141"/>
                    <a:pt x="1400" y="4099"/>
                    <a:pt x="1351" y="4040"/>
                  </a:cubicBezTo>
                  <a:cubicBezTo>
                    <a:pt x="1219" y="3909"/>
                    <a:pt x="1131" y="3755"/>
                    <a:pt x="1099" y="3579"/>
                  </a:cubicBezTo>
                  <a:cubicBezTo>
                    <a:pt x="1033" y="3349"/>
                    <a:pt x="1120" y="2997"/>
                    <a:pt x="1208" y="2734"/>
                  </a:cubicBezTo>
                  <a:close/>
                  <a:moveTo>
                    <a:pt x="2583" y="3791"/>
                  </a:moveTo>
                  <a:cubicBezTo>
                    <a:pt x="2794" y="3791"/>
                    <a:pt x="3048" y="3852"/>
                    <a:pt x="3250" y="3920"/>
                  </a:cubicBezTo>
                  <a:cubicBezTo>
                    <a:pt x="3063" y="4128"/>
                    <a:pt x="2800" y="4370"/>
                    <a:pt x="2580" y="4435"/>
                  </a:cubicBezTo>
                  <a:cubicBezTo>
                    <a:pt x="2490" y="4466"/>
                    <a:pt x="2397" y="4480"/>
                    <a:pt x="2305" y="4480"/>
                  </a:cubicBezTo>
                  <a:cubicBezTo>
                    <a:pt x="2196" y="4480"/>
                    <a:pt x="2089" y="4460"/>
                    <a:pt x="1988" y="4424"/>
                  </a:cubicBezTo>
                  <a:cubicBezTo>
                    <a:pt x="2032" y="4249"/>
                    <a:pt x="2086" y="4084"/>
                    <a:pt x="2152" y="3920"/>
                  </a:cubicBezTo>
                  <a:lnTo>
                    <a:pt x="2163" y="3909"/>
                  </a:lnTo>
                  <a:cubicBezTo>
                    <a:pt x="2240" y="3865"/>
                    <a:pt x="2328" y="3832"/>
                    <a:pt x="2405" y="3810"/>
                  </a:cubicBezTo>
                  <a:cubicBezTo>
                    <a:pt x="2459" y="3797"/>
                    <a:pt x="2519" y="3791"/>
                    <a:pt x="2583" y="3791"/>
                  </a:cubicBezTo>
                  <a:close/>
                  <a:moveTo>
                    <a:pt x="462" y="5555"/>
                  </a:moveTo>
                  <a:cubicBezTo>
                    <a:pt x="725" y="5632"/>
                    <a:pt x="1066" y="5764"/>
                    <a:pt x="1219" y="5939"/>
                  </a:cubicBezTo>
                  <a:cubicBezTo>
                    <a:pt x="1274" y="6005"/>
                    <a:pt x="1329" y="6082"/>
                    <a:pt x="1373" y="6159"/>
                  </a:cubicBezTo>
                  <a:cubicBezTo>
                    <a:pt x="1384" y="6324"/>
                    <a:pt x="1395" y="6488"/>
                    <a:pt x="1417" y="6653"/>
                  </a:cubicBezTo>
                  <a:lnTo>
                    <a:pt x="1417" y="6664"/>
                  </a:lnTo>
                  <a:cubicBezTo>
                    <a:pt x="1376" y="6687"/>
                    <a:pt x="1328" y="6698"/>
                    <a:pt x="1281" y="6698"/>
                  </a:cubicBezTo>
                  <a:cubicBezTo>
                    <a:pt x="1240" y="6698"/>
                    <a:pt x="1200" y="6690"/>
                    <a:pt x="1164" y="6675"/>
                  </a:cubicBezTo>
                  <a:cubicBezTo>
                    <a:pt x="1000" y="6609"/>
                    <a:pt x="846" y="6499"/>
                    <a:pt x="736" y="6367"/>
                  </a:cubicBezTo>
                  <a:cubicBezTo>
                    <a:pt x="583" y="6181"/>
                    <a:pt x="495" y="5830"/>
                    <a:pt x="462" y="5555"/>
                  </a:cubicBezTo>
                  <a:close/>
                  <a:moveTo>
                    <a:pt x="2822" y="5720"/>
                  </a:moveTo>
                  <a:lnTo>
                    <a:pt x="2822" y="5720"/>
                  </a:lnTo>
                  <a:cubicBezTo>
                    <a:pt x="2745" y="5983"/>
                    <a:pt x="2613" y="6334"/>
                    <a:pt x="2438" y="6477"/>
                  </a:cubicBezTo>
                  <a:cubicBezTo>
                    <a:pt x="2284" y="6620"/>
                    <a:pt x="2097" y="6708"/>
                    <a:pt x="1889" y="6730"/>
                  </a:cubicBezTo>
                  <a:cubicBezTo>
                    <a:pt x="1856" y="6554"/>
                    <a:pt x="1834" y="6389"/>
                    <a:pt x="1812" y="6214"/>
                  </a:cubicBezTo>
                  <a:lnTo>
                    <a:pt x="1823" y="6214"/>
                  </a:lnTo>
                  <a:cubicBezTo>
                    <a:pt x="1878" y="6126"/>
                    <a:pt x="1944" y="6060"/>
                    <a:pt x="2021" y="5994"/>
                  </a:cubicBezTo>
                  <a:cubicBezTo>
                    <a:pt x="2196" y="5841"/>
                    <a:pt x="2548" y="5764"/>
                    <a:pt x="2822" y="5720"/>
                  </a:cubicBezTo>
                  <a:close/>
                  <a:moveTo>
                    <a:pt x="3184" y="7465"/>
                  </a:moveTo>
                  <a:cubicBezTo>
                    <a:pt x="3239" y="7740"/>
                    <a:pt x="3294" y="8091"/>
                    <a:pt x="3206" y="8310"/>
                  </a:cubicBezTo>
                  <a:cubicBezTo>
                    <a:pt x="3140" y="8530"/>
                    <a:pt x="2998" y="8706"/>
                    <a:pt x="2811" y="8815"/>
                  </a:cubicBezTo>
                  <a:cubicBezTo>
                    <a:pt x="2712" y="8684"/>
                    <a:pt x="2613" y="8552"/>
                    <a:pt x="2537" y="8420"/>
                  </a:cubicBezTo>
                  <a:cubicBezTo>
                    <a:pt x="2537" y="8310"/>
                    <a:pt x="2559" y="8190"/>
                    <a:pt x="2602" y="8091"/>
                  </a:cubicBezTo>
                  <a:cubicBezTo>
                    <a:pt x="2690" y="7871"/>
                    <a:pt x="2954" y="7630"/>
                    <a:pt x="3184" y="7465"/>
                  </a:cubicBezTo>
                  <a:close/>
                  <a:moveTo>
                    <a:pt x="1585" y="8379"/>
                  </a:moveTo>
                  <a:cubicBezTo>
                    <a:pt x="1694" y="8379"/>
                    <a:pt x="1795" y="8391"/>
                    <a:pt x="1878" y="8420"/>
                  </a:cubicBezTo>
                  <a:cubicBezTo>
                    <a:pt x="1944" y="8442"/>
                    <a:pt x="2021" y="8475"/>
                    <a:pt x="2086" y="8519"/>
                  </a:cubicBezTo>
                  <a:cubicBezTo>
                    <a:pt x="2174" y="8684"/>
                    <a:pt x="2273" y="8837"/>
                    <a:pt x="2383" y="8980"/>
                  </a:cubicBezTo>
                  <a:cubicBezTo>
                    <a:pt x="2337" y="9052"/>
                    <a:pt x="2207" y="9100"/>
                    <a:pt x="2037" y="9100"/>
                  </a:cubicBezTo>
                  <a:cubicBezTo>
                    <a:pt x="1920" y="9100"/>
                    <a:pt x="1786" y="9077"/>
                    <a:pt x="1647" y="9024"/>
                  </a:cubicBezTo>
                  <a:cubicBezTo>
                    <a:pt x="1428" y="8947"/>
                    <a:pt x="1186" y="8673"/>
                    <a:pt x="1033" y="8453"/>
                  </a:cubicBezTo>
                  <a:cubicBezTo>
                    <a:pt x="1204" y="8412"/>
                    <a:pt x="1405" y="8379"/>
                    <a:pt x="1585" y="8379"/>
                  </a:cubicBezTo>
                  <a:close/>
                  <a:moveTo>
                    <a:pt x="4589" y="9057"/>
                  </a:moveTo>
                  <a:cubicBezTo>
                    <a:pt x="4754" y="9276"/>
                    <a:pt x="4941" y="9595"/>
                    <a:pt x="4952" y="9825"/>
                  </a:cubicBezTo>
                  <a:cubicBezTo>
                    <a:pt x="4963" y="10023"/>
                    <a:pt x="4919" y="10231"/>
                    <a:pt x="4809" y="10396"/>
                  </a:cubicBezTo>
                  <a:cubicBezTo>
                    <a:pt x="4655" y="10330"/>
                    <a:pt x="4512" y="10253"/>
                    <a:pt x="4359" y="10177"/>
                  </a:cubicBezTo>
                  <a:cubicBezTo>
                    <a:pt x="4326" y="10078"/>
                    <a:pt x="4304" y="9968"/>
                    <a:pt x="4304" y="9858"/>
                  </a:cubicBezTo>
                  <a:cubicBezTo>
                    <a:pt x="4293" y="9617"/>
                    <a:pt x="4458" y="9298"/>
                    <a:pt x="4589" y="9057"/>
                  </a:cubicBezTo>
                  <a:close/>
                  <a:moveTo>
                    <a:pt x="3870" y="10443"/>
                  </a:moveTo>
                  <a:cubicBezTo>
                    <a:pt x="3906" y="10443"/>
                    <a:pt x="3942" y="10445"/>
                    <a:pt x="3975" y="10451"/>
                  </a:cubicBezTo>
                  <a:cubicBezTo>
                    <a:pt x="4128" y="10550"/>
                    <a:pt x="4293" y="10638"/>
                    <a:pt x="4458" y="10714"/>
                  </a:cubicBezTo>
                  <a:cubicBezTo>
                    <a:pt x="4447" y="10714"/>
                    <a:pt x="4447" y="10725"/>
                    <a:pt x="4458" y="10736"/>
                  </a:cubicBezTo>
                  <a:cubicBezTo>
                    <a:pt x="4458" y="10890"/>
                    <a:pt x="4183" y="11077"/>
                    <a:pt x="3799" y="11088"/>
                  </a:cubicBezTo>
                  <a:cubicBezTo>
                    <a:pt x="3791" y="11088"/>
                    <a:pt x="3783" y="11088"/>
                    <a:pt x="3775" y="11088"/>
                  </a:cubicBezTo>
                  <a:cubicBezTo>
                    <a:pt x="3546" y="11088"/>
                    <a:pt x="3231" y="10940"/>
                    <a:pt x="2998" y="10802"/>
                  </a:cubicBezTo>
                  <a:cubicBezTo>
                    <a:pt x="3217" y="10649"/>
                    <a:pt x="3536" y="10462"/>
                    <a:pt x="3766" y="10451"/>
                  </a:cubicBezTo>
                  <a:cubicBezTo>
                    <a:pt x="3799" y="10445"/>
                    <a:pt x="3835" y="10443"/>
                    <a:pt x="3870" y="10443"/>
                  </a:cubicBezTo>
                  <a:close/>
                  <a:moveTo>
                    <a:pt x="2844" y="1"/>
                  </a:moveTo>
                  <a:cubicBezTo>
                    <a:pt x="2778" y="1"/>
                    <a:pt x="2712" y="34"/>
                    <a:pt x="2679" y="88"/>
                  </a:cubicBezTo>
                  <a:cubicBezTo>
                    <a:pt x="2613" y="165"/>
                    <a:pt x="2086" y="835"/>
                    <a:pt x="2097" y="1384"/>
                  </a:cubicBezTo>
                  <a:cubicBezTo>
                    <a:pt x="2097" y="1823"/>
                    <a:pt x="2273" y="2185"/>
                    <a:pt x="2515" y="2372"/>
                  </a:cubicBezTo>
                  <a:cubicBezTo>
                    <a:pt x="2460" y="2438"/>
                    <a:pt x="2405" y="2514"/>
                    <a:pt x="2361" y="2591"/>
                  </a:cubicBezTo>
                  <a:cubicBezTo>
                    <a:pt x="2240" y="2745"/>
                    <a:pt x="2141" y="2910"/>
                    <a:pt x="2054" y="3085"/>
                  </a:cubicBezTo>
                  <a:cubicBezTo>
                    <a:pt x="1823" y="2635"/>
                    <a:pt x="1307" y="2262"/>
                    <a:pt x="1241" y="2207"/>
                  </a:cubicBezTo>
                  <a:cubicBezTo>
                    <a:pt x="1198" y="2176"/>
                    <a:pt x="1152" y="2161"/>
                    <a:pt x="1106" y="2161"/>
                  </a:cubicBezTo>
                  <a:cubicBezTo>
                    <a:pt x="1024" y="2161"/>
                    <a:pt x="947" y="2210"/>
                    <a:pt x="912" y="2295"/>
                  </a:cubicBezTo>
                  <a:cubicBezTo>
                    <a:pt x="868" y="2383"/>
                    <a:pt x="528" y="3162"/>
                    <a:pt x="670" y="3700"/>
                  </a:cubicBezTo>
                  <a:cubicBezTo>
                    <a:pt x="736" y="3941"/>
                    <a:pt x="868" y="4172"/>
                    <a:pt x="1044" y="4359"/>
                  </a:cubicBezTo>
                  <a:cubicBezTo>
                    <a:pt x="1164" y="4479"/>
                    <a:pt x="1318" y="4556"/>
                    <a:pt x="1494" y="4578"/>
                  </a:cubicBezTo>
                  <a:cubicBezTo>
                    <a:pt x="1439" y="4820"/>
                    <a:pt x="1406" y="5061"/>
                    <a:pt x="1384" y="5303"/>
                  </a:cubicBezTo>
                  <a:cubicBezTo>
                    <a:pt x="1384" y="5369"/>
                    <a:pt x="1373" y="5434"/>
                    <a:pt x="1373" y="5500"/>
                  </a:cubicBezTo>
                  <a:cubicBezTo>
                    <a:pt x="967" y="5204"/>
                    <a:pt x="341" y="5083"/>
                    <a:pt x="264" y="5072"/>
                  </a:cubicBezTo>
                  <a:cubicBezTo>
                    <a:pt x="247" y="5068"/>
                    <a:pt x="230" y="5066"/>
                    <a:pt x="214" y="5066"/>
                  </a:cubicBezTo>
                  <a:cubicBezTo>
                    <a:pt x="94" y="5066"/>
                    <a:pt x="1" y="5166"/>
                    <a:pt x="1" y="5292"/>
                  </a:cubicBezTo>
                  <a:cubicBezTo>
                    <a:pt x="1" y="5379"/>
                    <a:pt x="45" y="6236"/>
                    <a:pt x="407" y="6653"/>
                  </a:cubicBezTo>
                  <a:cubicBezTo>
                    <a:pt x="572" y="6850"/>
                    <a:pt x="791" y="7004"/>
                    <a:pt x="1033" y="7092"/>
                  </a:cubicBezTo>
                  <a:cubicBezTo>
                    <a:pt x="1120" y="7114"/>
                    <a:pt x="1208" y="7125"/>
                    <a:pt x="1296" y="7136"/>
                  </a:cubicBezTo>
                  <a:cubicBezTo>
                    <a:pt x="1373" y="7136"/>
                    <a:pt x="1450" y="7114"/>
                    <a:pt x="1516" y="7092"/>
                  </a:cubicBezTo>
                  <a:cubicBezTo>
                    <a:pt x="1582" y="7388"/>
                    <a:pt x="1680" y="7685"/>
                    <a:pt x="1801" y="7959"/>
                  </a:cubicBezTo>
                  <a:cubicBezTo>
                    <a:pt x="1731" y="7950"/>
                    <a:pt x="1659" y="7946"/>
                    <a:pt x="1586" y="7946"/>
                  </a:cubicBezTo>
                  <a:cubicBezTo>
                    <a:pt x="1144" y="7946"/>
                    <a:pt x="681" y="8094"/>
                    <a:pt x="616" y="8113"/>
                  </a:cubicBezTo>
                  <a:cubicBezTo>
                    <a:pt x="484" y="8157"/>
                    <a:pt x="418" y="8310"/>
                    <a:pt x="495" y="8431"/>
                  </a:cubicBezTo>
                  <a:cubicBezTo>
                    <a:pt x="539" y="8519"/>
                    <a:pt x="978" y="9243"/>
                    <a:pt x="1494" y="9441"/>
                  </a:cubicBezTo>
                  <a:cubicBezTo>
                    <a:pt x="1669" y="9507"/>
                    <a:pt x="1845" y="9540"/>
                    <a:pt x="2032" y="9540"/>
                  </a:cubicBezTo>
                  <a:cubicBezTo>
                    <a:pt x="2045" y="9541"/>
                    <a:pt x="2059" y="9541"/>
                    <a:pt x="2073" y="9541"/>
                  </a:cubicBezTo>
                  <a:cubicBezTo>
                    <a:pt x="2280" y="9541"/>
                    <a:pt x="2492" y="9465"/>
                    <a:pt x="2646" y="9331"/>
                  </a:cubicBezTo>
                  <a:cubicBezTo>
                    <a:pt x="2888" y="9606"/>
                    <a:pt x="3140" y="9858"/>
                    <a:pt x="3426" y="10078"/>
                  </a:cubicBezTo>
                  <a:cubicBezTo>
                    <a:pt x="3085" y="10220"/>
                    <a:pt x="2756" y="10418"/>
                    <a:pt x="2482" y="10670"/>
                  </a:cubicBezTo>
                  <a:cubicBezTo>
                    <a:pt x="2383" y="10758"/>
                    <a:pt x="2383" y="10923"/>
                    <a:pt x="2504" y="11000"/>
                  </a:cubicBezTo>
                  <a:cubicBezTo>
                    <a:pt x="2569" y="11055"/>
                    <a:pt x="3228" y="11527"/>
                    <a:pt x="3777" y="11527"/>
                  </a:cubicBezTo>
                  <a:lnTo>
                    <a:pt x="3821" y="11527"/>
                  </a:lnTo>
                  <a:cubicBezTo>
                    <a:pt x="4348" y="11505"/>
                    <a:pt x="4776" y="11241"/>
                    <a:pt x="4864" y="10890"/>
                  </a:cubicBezTo>
                  <a:cubicBezTo>
                    <a:pt x="5336" y="11066"/>
                    <a:pt x="5841" y="11186"/>
                    <a:pt x="6346" y="11230"/>
                  </a:cubicBezTo>
                  <a:lnTo>
                    <a:pt x="6368" y="11230"/>
                  </a:lnTo>
                  <a:cubicBezTo>
                    <a:pt x="6631" y="11219"/>
                    <a:pt x="6653" y="10824"/>
                    <a:pt x="6379" y="10791"/>
                  </a:cubicBezTo>
                  <a:cubicBezTo>
                    <a:pt x="5994" y="10758"/>
                    <a:pt x="5599" y="10670"/>
                    <a:pt x="5226" y="10550"/>
                  </a:cubicBezTo>
                  <a:cubicBezTo>
                    <a:pt x="5347" y="10319"/>
                    <a:pt x="5402" y="10067"/>
                    <a:pt x="5380" y="9803"/>
                  </a:cubicBezTo>
                  <a:cubicBezTo>
                    <a:pt x="5358" y="9254"/>
                    <a:pt x="4798" y="8607"/>
                    <a:pt x="4732" y="8541"/>
                  </a:cubicBezTo>
                  <a:cubicBezTo>
                    <a:pt x="4689" y="8493"/>
                    <a:pt x="4628" y="8468"/>
                    <a:pt x="4567" y="8468"/>
                  </a:cubicBezTo>
                  <a:cubicBezTo>
                    <a:pt x="4502" y="8468"/>
                    <a:pt x="4437" y="8496"/>
                    <a:pt x="4392" y="8552"/>
                  </a:cubicBezTo>
                  <a:cubicBezTo>
                    <a:pt x="4337" y="8629"/>
                    <a:pt x="3843" y="9320"/>
                    <a:pt x="3865" y="9869"/>
                  </a:cubicBezTo>
                  <a:cubicBezTo>
                    <a:pt x="3579" y="9661"/>
                    <a:pt x="3316" y="9419"/>
                    <a:pt x="3085" y="9156"/>
                  </a:cubicBezTo>
                  <a:cubicBezTo>
                    <a:pt x="3327" y="8991"/>
                    <a:pt x="3514" y="8749"/>
                    <a:pt x="3612" y="8475"/>
                  </a:cubicBezTo>
                  <a:cubicBezTo>
                    <a:pt x="3810" y="7959"/>
                    <a:pt x="3546" y="7147"/>
                    <a:pt x="3514" y="7059"/>
                  </a:cubicBezTo>
                  <a:cubicBezTo>
                    <a:pt x="3482" y="6965"/>
                    <a:pt x="3395" y="6910"/>
                    <a:pt x="3304" y="6910"/>
                  </a:cubicBezTo>
                  <a:cubicBezTo>
                    <a:pt x="3267" y="6910"/>
                    <a:pt x="3230" y="6919"/>
                    <a:pt x="3195" y="6938"/>
                  </a:cubicBezTo>
                  <a:cubicBezTo>
                    <a:pt x="3118" y="6982"/>
                    <a:pt x="2460" y="7377"/>
                    <a:pt x="2229" y="7860"/>
                  </a:cubicBezTo>
                  <a:cubicBezTo>
                    <a:pt x="2130" y="7630"/>
                    <a:pt x="2043" y="7399"/>
                    <a:pt x="1988" y="7169"/>
                  </a:cubicBezTo>
                  <a:cubicBezTo>
                    <a:pt x="2262" y="7125"/>
                    <a:pt x="2515" y="7004"/>
                    <a:pt x="2723" y="6817"/>
                  </a:cubicBezTo>
                  <a:cubicBezTo>
                    <a:pt x="3140" y="6455"/>
                    <a:pt x="3305" y="5621"/>
                    <a:pt x="3316" y="5522"/>
                  </a:cubicBezTo>
                  <a:cubicBezTo>
                    <a:pt x="3338" y="5390"/>
                    <a:pt x="3239" y="5270"/>
                    <a:pt x="3096" y="5270"/>
                  </a:cubicBezTo>
                  <a:cubicBezTo>
                    <a:pt x="3009" y="5270"/>
                    <a:pt x="2229" y="5314"/>
                    <a:pt x="1801" y="5621"/>
                  </a:cubicBezTo>
                  <a:cubicBezTo>
                    <a:pt x="1801" y="5533"/>
                    <a:pt x="1801" y="5434"/>
                    <a:pt x="1812" y="5347"/>
                  </a:cubicBezTo>
                  <a:cubicBezTo>
                    <a:pt x="1834" y="5182"/>
                    <a:pt x="1856" y="5017"/>
                    <a:pt x="1878" y="4864"/>
                  </a:cubicBezTo>
                  <a:cubicBezTo>
                    <a:pt x="2010" y="4896"/>
                    <a:pt x="2141" y="4918"/>
                    <a:pt x="2273" y="4918"/>
                  </a:cubicBezTo>
                  <a:cubicBezTo>
                    <a:pt x="2416" y="4918"/>
                    <a:pt x="2559" y="4896"/>
                    <a:pt x="2690" y="4864"/>
                  </a:cubicBezTo>
                  <a:cubicBezTo>
                    <a:pt x="3217" y="4732"/>
                    <a:pt x="3733" y="4040"/>
                    <a:pt x="3788" y="3963"/>
                  </a:cubicBezTo>
                  <a:cubicBezTo>
                    <a:pt x="3865" y="3854"/>
                    <a:pt x="3821" y="3689"/>
                    <a:pt x="3700" y="3634"/>
                  </a:cubicBezTo>
                  <a:cubicBezTo>
                    <a:pt x="3623" y="3605"/>
                    <a:pt x="3075" y="3366"/>
                    <a:pt x="2586" y="3366"/>
                  </a:cubicBezTo>
                  <a:cubicBezTo>
                    <a:pt x="2516" y="3366"/>
                    <a:pt x="2448" y="3371"/>
                    <a:pt x="2383" y="3382"/>
                  </a:cubicBezTo>
                  <a:cubicBezTo>
                    <a:pt x="2482" y="3195"/>
                    <a:pt x="2591" y="3008"/>
                    <a:pt x="2712" y="2844"/>
                  </a:cubicBezTo>
                  <a:cubicBezTo>
                    <a:pt x="2745" y="2789"/>
                    <a:pt x="2789" y="2734"/>
                    <a:pt x="2822" y="2690"/>
                  </a:cubicBezTo>
                  <a:cubicBezTo>
                    <a:pt x="3055" y="2903"/>
                    <a:pt x="3353" y="3022"/>
                    <a:pt x="3665" y="3022"/>
                  </a:cubicBezTo>
                  <a:cubicBezTo>
                    <a:pt x="3691" y="3022"/>
                    <a:pt x="3718" y="3021"/>
                    <a:pt x="3744" y="3019"/>
                  </a:cubicBezTo>
                  <a:lnTo>
                    <a:pt x="3755" y="3019"/>
                  </a:lnTo>
                  <a:cubicBezTo>
                    <a:pt x="4304" y="3019"/>
                    <a:pt x="4974" y="2481"/>
                    <a:pt x="5039" y="2416"/>
                  </a:cubicBezTo>
                  <a:cubicBezTo>
                    <a:pt x="5149" y="2328"/>
                    <a:pt x="5149" y="2174"/>
                    <a:pt x="5039" y="2086"/>
                  </a:cubicBezTo>
                  <a:cubicBezTo>
                    <a:pt x="4743" y="1834"/>
                    <a:pt x="4392" y="1647"/>
                    <a:pt x="4019" y="1537"/>
                  </a:cubicBezTo>
                  <a:cubicBezTo>
                    <a:pt x="4216" y="1395"/>
                    <a:pt x="4436" y="1274"/>
                    <a:pt x="4655" y="1164"/>
                  </a:cubicBezTo>
                  <a:cubicBezTo>
                    <a:pt x="4872" y="1051"/>
                    <a:pt x="4765" y="743"/>
                    <a:pt x="4562" y="743"/>
                  </a:cubicBezTo>
                  <a:cubicBezTo>
                    <a:pt x="4530" y="743"/>
                    <a:pt x="4494" y="751"/>
                    <a:pt x="4458" y="769"/>
                  </a:cubicBezTo>
                  <a:cubicBezTo>
                    <a:pt x="4161" y="923"/>
                    <a:pt x="3876" y="1087"/>
                    <a:pt x="3612" y="1296"/>
                  </a:cubicBezTo>
                  <a:cubicBezTo>
                    <a:pt x="3557" y="758"/>
                    <a:pt x="3074" y="154"/>
                    <a:pt x="3009" y="88"/>
                  </a:cubicBezTo>
                  <a:cubicBezTo>
                    <a:pt x="2976" y="34"/>
                    <a:pt x="2910" y="1"/>
                    <a:pt x="2844"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7" name="Google Shape;2357;p71"/>
            <p:cNvSpPr/>
            <p:nvPr/>
          </p:nvSpPr>
          <p:spPr>
            <a:xfrm>
              <a:off x="2358491" y="1754214"/>
              <a:ext cx="171513" cy="296891"/>
            </a:xfrm>
            <a:custGeom>
              <a:avLst/>
              <a:gdLst/>
              <a:ahLst/>
              <a:cxnLst/>
              <a:rect l="l" t="t" r="r" b="b"/>
              <a:pathLst>
                <a:path w="6651" h="11513" extrusionOk="0">
                  <a:moveTo>
                    <a:pt x="3798" y="590"/>
                  </a:moveTo>
                  <a:cubicBezTo>
                    <a:pt x="3941" y="821"/>
                    <a:pt x="4117" y="1139"/>
                    <a:pt x="4117" y="1370"/>
                  </a:cubicBezTo>
                  <a:cubicBezTo>
                    <a:pt x="4117" y="1721"/>
                    <a:pt x="3974" y="1963"/>
                    <a:pt x="3842" y="2028"/>
                  </a:cubicBezTo>
                  <a:cubicBezTo>
                    <a:pt x="3732" y="1897"/>
                    <a:pt x="3612" y="1787"/>
                    <a:pt x="3502" y="1677"/>
                  </a:cubicBezTo>
                  <a:lnTo>
                    <a:pt x="3502" y="1655"/>
                  </a:lnTo>
                  <a:cubicBezTo>
                    <a:pt x="3469" y="1556"/>
                    <a:pt x="3458" y="1469"/>
                    <a:pt x="3469" y="1370"/>
                  </a:cubicBezTo>
                  <a:cubicBezTo>
                    <a:pt x="3469" y="1128"/>
                    <a:pt x="3645" y="821"/>
                    <a:pt x="3798" y="590"/>
                  </a:cubicBezTo>
                  <a:close/>
                  <a:moveTo>
                    <a:pt x="2887" y="1930"/>
                  </a:moveTo>
                  <a:cubicBezTo>
                    <a:pt x="2975" y="1930"/>
                    <a:pt x="3052" y="1930"/>
                    <a:pt x="3129" y="1952"/>
                  </a:cubicBezTo>
                  <a:lnTo>
                    <a:pt x="3162" y="1952"/>
                  </a:lnTo>
                  <a:cubicBezTo>
                    <a:pt x="3293" y="2072"/>
                    <a:pt x="3414" y="2193"/>
                    <a:pt x="3535" y="2325"/>
                  </a:cubicBezTo>
                  <a:cubicBezTo>
                    <a:pt x="3458" y="2457"/>
                    <a:pt x="3216" y="2577"/>
                    <a:pt x="2887" y="2577"/>
                  </a:cubicBezTo>
                  <a:cubicBezTo>
                    <a:pt x="2657" y="2577"/>
                    <a:pt x="2338" y="2402"/>
                    <a:pt x="2108" y="2248"/>
                  </a:cubicBezTo>
                  <a:cubicBezTo>
                    <a:pt x="2338" y="2094"/>
                    <a:pt x="2657" y="1930"/>
                    <a:pt x="2887" y="1930"/>
                  </a:cubicBezTo>
                  <a:close/>
                  <a:moveTo>
                    <a:pt x="5434" y="2731"/>
                  </a:moveTo>
                  <a:cubicBezTo>
                    <a:pt x="5522" y="2994"/>
                    <a:pt x="5609" y="3346"/>
                    <a:pt x="5544" y="3576"/>
                  </a:cubicBezTo>
                  <a:cubicBezTo>
                    <a:pt x="5500" y="3752"/>
                    <a:pt x="5412" y="3906"/>
                    <a:pt x="5291" y="4037"/>
                  </a:cubicBezTo>
                  <a:cubicBezTo>
                    <a:pt x="5242" y="4096"/>
                    <a:pt x="5166" y="4138"/>
                    <a:pt x="5088" y="4138"/>
                  </a:cubicBezTo>
                  <a:cubicBezTo>
                    <a:pt x="5079" y="4138"/>
                    <a:pt x="5070" y="4137"/>
                    <a:pt x="5061" y="4136"/>
                  </a:cubicBezTo>
                  <a:lnTo>
                    <a:pt x="5028" y="4136"/>
                  </a:lnTo>
                  <a:cubicBezTo>
                    <a:pt x="4984" y="3993"/>
                    <a:pt x="4940" y="3840"/>
                    <a:pt x="4874" y="3697"/>
                  </a:cubicBezTo>
                  <a:cubicBezTo>
                    <a:pt x="4874" y="3686"/>
                    <a:pt x="4885" y="3664"/>
                    <a:pt x="4885" y="3653"/>
                  </a:cubicBezTo>
                  <a:cubicBezTo>
                    <a:pt x="4885" y="3576"/>
                    <a:pt x="4896" y="3488"/>
                    <a:pt x="4918" y="3412"/>
                  </a:cubicBezTo>
                  <a:cubicBezTo>
                    <a:pt x="4984" y="3181"/>
                    <a:pt x="5236" y="2918"/>
                    <a:pt x="5434" y="2731"/>
                  </a:cubicBezTo>
                  <a:close/>
                  <a:moveTo>
                    <a:pt x="4054" y="3788"/>
                  </a:moveTo>
                  <a:cubicBezTo>
                    <a:pt x="4117" y="3788"/>
                    <a:pt x="4175" y="3794"/>
                    <a:pt x="4226" y="3807"/>
                  </a:cubicBezTo>
                  <a:cubicBezTo>
                    <a:pt x="4314" y="3829"/>
                    <a:pt x="4402" y="3862"/>
                    <a:pt x="4479" y="3906"/>
                  </a:cubicBezTo>
                  <a:lnTo>
                    <a:pt x="4501" y="3917"/>
                  </a:lnTo>
                  <a:cubicBezTo>
                    <a:pt x="4567" y="4081"/>
                    <a:pt x="4622" y="4246"/>
                    <a:pt x="4665" y="4421"/>
                  </a:cubicBezTo>
                  <a:cubicBezTo>
                    <a:pt x="4558" y="4457"/>
                    <a:pt x="4448" y="4477"/>
                    <a:pt x="4338" y="4477"/>
                  </a:cubicBezTo>
                  <a:cubicBezTo>
                    <a:pt x="4245" y="4477"/>
                    <a:pt x="4152" y="4463"/>
                    <a:pt x="4062" y="4432"/>
                  </a:cubicBezTo>
                  <a:cubicBezTo>
                    <a:pt x="3842" y="4378"/>
                    <a:pt x="3579" y="4125"/>
                    <a:pt x="3392" y="3917"/>
                  </a:cubicBezTo>
                  <a:cubicBezTo>
                    <a:pt x="3594" y="3849"/>
                    <a:pt x="3848" y="3788"/>
                    <a:pt x="4054" y="3788"/>
                  </a:cubicBezTo>
                  <a:close/>
                  <a:moveTo>
                    <a:pt x="6180" y="5552"/>
                  </a:moveTo>
                  <a:lnTo>
                    <a:pt x="6180" y="5552"/>
                  </a:lnTo>
                  <a:cubicBezTo>
                    <a:pt x="6136" y="5827"/>
                    <a:pt x="6060" y="6189"/>
                    <a:pt x="5906" y="6364"/>
                  </a:cubicBezTo>
                  <a:cubicBezTo>
                    <a:pt x="5785" y="6496"/>
                    <a:pt x="5642" y="6606"/>
                    <a:pt x="5467" y="6672"/>
                  </a:cubicBezTo>
                  <a:cubicBezTo>
                    <a:pt x="5431" y="6687"/>
                    <a:pt x="5391" y="6695"/>
                    <a:pt x="5350" y="6695"/>
                  </a:cubicBezTo>
                  <a:cubicBezTo>
                    <a:pt x="5303" y="6695"/>
                    <a:pt x="5255" y="6684"/>
                    <a:pt x="5214" y="6661"/>
                  </a:cubicBezTo>
                  <a:lnTo>
                    <a:pt x="5203" y="6650"/>
                  </a:lnTo>
                  <a:cubicBezTo>
                    <a:pt x="5236" y="6485"/>
                    <a:pt x="5247" y="6321"/>
                    <a:pt x="5258" y="6156"/>
                  </a:cubicBezTo>
                  <a:cubicBezTo>
                    <a:pt x="5302" y="6079"/>
                    <a:pt x="5357" y="6002"/>
                    <a:pt x="5423" y="5936"/>
                  </a:cubicBezTo>
                  <a:cubicBezTo>
                    <a:pt x="5577" y="5761"/>
                    <a:pt x="5906" y="5629"/>
                    <a:pt x="6180" y="5552"/>
                  </a:cubicBezTo>
                  <a:close/>
                  <a:moveTo>
                    <a:pt x="3820" y="5728"/>
                  </a:moveTo>
                  <a:lnTo>
                    <a:pt x="3820" y="5728"/>
                  </a:lnTo>
                  <a:cubicBezTo>
                    <a:pt x="4095" y="5761"/>
                    <a:pt x="4457" y="5849"/>
                    <a:pt x="4632" y="6002"/>
                  </a:cubicBezTo>
                  <a:cubicBezTo>
                    <a:pt x="4698" y="6057"/>
                    <a:pt x="4764" y="6134"/>
                    <a:pt x="4819" y="6211"/>
                  </a:cubicBezTo>
                  <a:lnTo>
                    <a:pt x="4830" y="6211"/>
                  </a:lnTo>
                  <a:cubicBezTo>
                    <a:pt x="4808" y="6386"/>
                    <a:pt x="4786" y="6551"/>
                    <a:pt x="4753" y="6727"/>
                  </a:cubicBezTo>
                  <a:cubicBezTo>
                    <a:pt x="4545" y="6705"/>
                    <a:pt x="4347" y="6628"/>
                    <a:pt x="4204" y="6485"/>
                  </a:cubicBezTo>
                  <a:cubicBezTo>
                    <a:pt x="4029" y="6331"/>
                    <a:pt x="3897" y="5991"/>
                    <a:pt x="3820" y="5728"/>
                  </a:cubicBezTo>
                  <a:close/>
                  <a:moveTo>
                    <a:pt x="3469" y="7462"/>
                  </a:moveTo>
                  <a:cubicBezTo>
                    <a:pt x="3688" y="7627"/>
                    <a:pt x="3963" y="7868"/>
                    <a:pt x="4040" y="8088"/>
                  </a:cubicBezTo>
                  <a:cubicBezTo>
                    <a:pt x="4084" y="8187"/>
                    <a:pt x="4106" y="8307"/>
                    <a:pt x="4117" y="8417"/>
                  </a:cubicBezTo>
                  <a:cubicBezTo>
                    <a:pt x="4029" y="8549"/>
                    <a:pt x="3941" y="8681"/>
                    <a:pt x="3842" y="8812"/>
                  </a:cubicBezTo>
                  <a:cubicBezTo>
                    <a:pt x="3645" y="8703"/>
                    <a:pt x="3491" y="8527"/>
                    <a:pt x="3425" y="8307"/>
                  </a:cubicBezTo>
                  <a:cubicBezTo>
                    <a:pt x="3348" y="8088"/>
                    <a:pt x="3403" y="7737"/>
                    <a:pt x="3458" y="7462"/>
                  </a:cubicBezTo>
                  <a:close/>
                  <a:moveTo>
                    <a:pt x="5060" y="8376"/>
                  </a:moveTo>
                  <a:cubicBezTo>
                    <a:pt x="5244" y="8376"/>
                    <a:pt x="5449" y="8409"/>
                    <a:pt x="5620" y="8450"/>
                  </a:cubicBezTo>
                  <a:cubicBezTo>
                    <a:pt x="5456" y="8670"/>
                    <a:pt x="5214" y="8944"/>
                    <a:pt x="4995" y="9021"/>
                  </a:cubicBezTo>
                  <a:cubicBezTo>
                    <a:pt x="4856" y="9074"/>
                    <a:pt x="4724" y="9097"/>
                    <a:pt x="4609" y="9097"/>
                  </a:cubicBezTo>
                  <a:cubicBezTo>
                    <a:pt x="4441" y="9097"/>
                    <a:pt x="4311" y="9049"/>
                    <a:pt x="4259" y="8977"/>
                  </a:cubicBezTo>
                  <a:cubicBezTo>
                    <a:pt x="4369" y="8834"/>
                    <a:pt x="4468" y="8681"/>
                    <a:pt x="4556" y="8516"/>
                  </a:cubicBezTo>
                  <a:cubicBezTo>
                    <a:pt x="4622" y="8483"/>
                    <a:pt x="4687" y="8439"/>
                    <a:pt x="4764" y="8417"/>
                  </a:cubicBezTo>
                  <a:cubicBezTo>
                    <a:pt x="4847" y="8388"/>
                    <a:pt x="4950" y="8376"/>
                    <a:pt x="5060" y="8376"/>
                  </a:cubicBezTo>
                  <a:close/>
                  <a:moveTo>
                    <a:pt x="2053" y="9054"/>
                  </a:moveTo>
                  <a:cubicBezTo>
                    <a:pt x="2185" y="9295"/>
                    <a:pt x="2349" y="9625"/>
                    <a:pt x="2338" y="9855"/>
                  </a:cubicBezTo>
                  <a:cubicBezTo>
                    <a:pt x="2327" y="9965"/>
                    <a:pt x="2305" y="10075"/>
                    <a:pt x="2272" y="10174"/>
                  </a:cubicBezTo>
                  <a:cubicBezTo>
                    <a:pt x="2130" y="10250"/>
                    <a:pt x="1976" y="10327"/>
                    <a:pt x="1822" y="10393"/>
                  </a:cubicBezTo>
                  <a:cubicBezTo>
                    <a:pt x="1724" y="10228"/>
                    <a:pt x="1669" y="10020"/>
                    <a:pt x="1691" y="9822"/>
                  </a:cubicBezTo>
                  <a:cubicBezTo>
                    <a:pt x="1702" y="9592"/>
                    <a:pt x="1888" y="9273"/>
                    <a:pt x="2053" y="9054"/>
                  </a:cubicBezTo>
                  <a:close/>
                  <a:moveTo>
                    <a:pt x="2768" y="10440"/>
                  </a:moveTo>
                  <a:cubicBezTo>
                    <a:pt x="2802" y="10440"/>
                    <a:pt x="2838" y="10442"/>
                    <a:pt x="2876" y="10448"/>
                  </a:cubicBezTo>
                  <a:cubicBezTo>
                    <a:pt x="3107" y="10459"/>
                    <a:pt x="3425" y="10646"/>
                    <a:pt x="3645" y="10810"/>
                  </a:cubicBezTo>
                  <a:cubicBezTo>
                    <a:pt x="3411" y="10938"/>
                    <a:pt x="3095" y="11096"/>
                    <a:pt x="2866" y="11096"/>
                  </a:cubicBezTo>
                  <a:cubicBezTo>
                    <a:pt x="2858" y="11096"/>
                    <a:pt x="2851" y="11096"/>
                    <a:pt x="2843" y="11096"/>
                  </a:cubicBezTo>
                  <a:cubicBezTo>
                    <a:pt x="2657" y="11085"/>
                    <a:pt x="2481" y="11030"/>
                    <a:pt x="2338" y="10942"/>
                  </a:cubicBezTo>
                  <a:cubicBezTo>
                    <a:pt x="2239" y="10876"/>
                    <a:pt x="2185" y="10799"/>
                    <a:pt x="2185" y="10733"/>
                  </a:cubicBezTo>
                  <a:cubicBezTo>
                    <a:pt x="2185" y="10722"/>
                    <a:pt x="2185" y="10722"/>
                    <a:pt x="2185" y="10711"/>
                  </a:cubicBezTo>
                  <a:cubicBezTo>
                    <a:pt x="2349" y="10635"/>
                    <a:pt x="2514" y="10547"/>
                    <a:pt x="2668" y="10448"/>
                  </a:cubicBezTo>
                  <a:cubicBezTo>
                    <a:pt x="2700" y="10442"/>
                    <a:pt x="2733" y="10440"/>
                    <a:pt x="2768" y="10440"/>
                  </a:cubicBezTo>
                  <a:close/>
                  <a:moveTo>
                    <a:pt x="3794" y="0"/>
                  </a:moveTo>
                  <a:cubicBezTo>
                    <a:pt x="3732" y="0"/>
                    <a:pt x="3672" y="25"/>
                    <a:pt x="3634" y="74"/>
                  </a:cubicBezTo>
                  <a:cubicBezTo>
                    <a:pt x="3568" y="151"/>
                    <a:pt x="3085" y="755"/>
                    <a:pt x="3030" y="1282"/>
                  </a:cubicBezTo>
                  <a:cubicBezTo>
                    <a:pt x="2766" y="1084"/>
                    <a:pt x="2481" y="909"/>
                    <a:pt x="2185" y="766"/>
                  </a:cubicBezTo>
                  <a:cubicBezTo>
                    <a:pt x="2148" y="748"/>
                    <a:pt x="2112" y="740"/>
                    <a:pt x="2080" y="740"/>
                  </a:cubicBezTo>
                  <a:cubicBezTo>
                    <a:pt x="1877" y="740"/>
                    <a:pt x="1770" y="1046"/>
                    <a:pt x="1987" y="1150"/>
                  </a:cubicBezTo>
                  <a:cubicBezTo>
                    <a:pt x="2207" y="1260"/>
                    <a:pt x="2426" y="1392"/>
                    <a:pt x="2624" y="1523"/>
                  </a:cubicBezTo>
                  <a:cubicBezTo>
                    <a:pt x="2250" y="1644"/>
                    <a:pt x="1899" y="1831"/>
                    <a:pt x="1603" y="2072"/>
                  </a:cubicBezTo>
                  <a:cubicBezTo>
                    <a:pt x="1493" y="2160"/>
                    <a:pt x="1493" y="2325"/>
                    <a:pt x="1603" y="2413"/>
                  </a:cubicBezTo>
                  <a:cubicBezTo>
                    <a:pt x="1669" y="2478"/>
                    <a:pt x="2338" y="3016"/>
                    <a:pt x="2887" y="3016"/>
                  </a:cubicBezTo>
                  <a:lnTo>
                    <a:pt x="2898" y="3016"/>
                  </a:lnTo>
                  <a:cubicBezTo>
                    <a:pt x="2912" y="3017"/>
                    <a:pt x="2927" y="3017"/>
                    <a:pt x="2941" y="3017"/>
                  </a:cubicBezTo>
                  <a:cubicBezTo>
                    <a:pt x="3266" y="3017"/>
                    <a:pt x="3578" y="2897"/>
                    <a:pt x="3820" y="2687"/>
                  </a:cubicBezTo>
                  <a:cubicBezTo>
                    <a:pt x="3853" y="2731"/>
                    <a:pt x="3897" y="2786"/>
                    <a:pt x="3930" y="2841"/>
                  </a:cubicBezTo>
                  <a:cubicBezTo>
                    <a:pt x="4051" y="3005"/>
                    <a:pt x="4160" y="3192"/>
                    <a:pt x="4259" y="3379"/>
                  </a:cubicBezTo>
                  <a:cubicBezTo>
                    <a:pt x="4194" y="3368"/>
                    <a:pt x="4126" y="3363"/>
                    <a:pt x="4056" y="3363"/>
                  </a:cubicBezTo>
                  <a:cubicBezTo>
                    <a:pt x="3565" y="3363"/>
                    <a:pt x="3009" y="3602"/>
                    <a:pt x="2942" y="3631"/>
                  </a:cubicBezTo>
                  <a:cubicBezTo>
                    <a:pt x="2821" y="3686"/>
                    <a:pt x="2777" y="3840"/>
                    <a:pt x="2854" y="3960"/>
                  </a:cubicBezTo>
                  <a:cubicBezTo>
                    <a:pt x="2909" y="4037"/>
                    <a:pt x="3425" y="4718"/>
                    <a:pt x="3952" y="4861"/>
                  </a:cubicBezTo>
                  <a:cubicBezTo>
                    <a:pt x="4084" y="4893"/>
                    <a:pt x="4226" y="4915"/>
                    <a:pt x="4369" y="4915"/>
                  </a:cubicBezTo>
                  <a:cubicBezTo>
                    <a:pt x="4501" y="4915"/>
                    <a:pt x="4632" y="4893"/>
                    <a:pt x="4764" y="4850"/>
                  </a:cubicBezTo>
                  <a:cubicBezTo>
                    <a:pt x="4786" y="5014"/>
                    <a:pt x="4808" y="5179"/>
                    <a:pt x="4830" y="5344"/>
                  </a:cubicBezTo>
                  <a:cubicBezTo>
                    <a:pt x="4830" y="5431"/>
                    <a:pt x="4841" y="5530"/>
                    <a:pt x="4841" y="5618"/>
                  </a:cubicBezTo>
                  <a:cubicBezTo>
                    <a:pt x="4413" y="5300"/>
                    <a:pt x="3634" y="5267"/>
                    <a:pt x="3546" y="5267"/>
                  </a:cubicBezTo>
                  <a:cubicBezTo>
                    <a:pt x="3403" y="5267"/>
                    <a:pt x="3304" y="5387"/>
                    <a:pt x="3326" y="5519"/>
                  </a:cubicBezTo>
                  <a:cubicBezTo>
                    <a:pt x="3337" y="5618"/>
                    <a:pt x="3502" y="6452"/>
                    <a:pt x="3919" y="6814"/>
                  </a:cubicBezTo>
                  <a:cubicBezTo>
                    <a:pt x="4117" y="7001"/>
                    <a:pt x="4380" y="7122"/>
                    <a:pt x="4654" y="7166"/>
                  </a:cubicBezTo>
                  <a:cubicBezTo>
                    <a:pt x="4589" y="7396"/>
                    <a:pt x="4512" y="7627"/>
                    <a:pt x="4413" y="7857"/>
                  </a:cubicBezTo>
                  <a:cubicBezTo>
                    <a:pt x="4171" y="7374"/>
                    <a:pt x="3524" y="6979"/>
                    <a:pt x="3436" y="6935"/>
                  </a:cubicBezTo>
                  <a:cubicBezTo>
                    <a:pt x="3402" y="6911"/>
                    <a:pt x="3362" y="6900"/>
                    <a:pt x="3323" y="6900"/>
                  </a:cubicBezTo>
                  <a:cubicBezTo>
                    <a:pt x="3236" y="6900"/>
                    <a:pt x="3151" y="6954"/>
                    <a:pt x="3129" y="7045"/>
                  </a:cubicBezTo>
                  <a:cubicBezTo>
                    <a:pt x="3096" y="7144"/>
                    <a:pt x="2832" y="7945"/>
                    <a:pt x="3019" y="8472"/>
                  </a:cubicBezTo>
                  <a:cubicBezTo>
                    <a:pt x="3118" y="8746"/>
                    <a:pt x="3304" y="8988"/>
                    <a:pt x="3557" y="9153"/>
                  </a:cubicBezTo>
                  <a:cubicBezTo>
                    <a:pt x="3315" y="9416"/>
                    <a:pt x="3052" y="9647"/>
                    <a:pt x="2766" y="9855"/>
                  </a:cubicBezTo>
                  <a:cubicBezTo>
                    <a:pt x="2788" y="9306"/>
                    <a:pt x="2294" y="8626"/>
                    <a:pt x="2239" y="8549"/>
                  </a:cubicBezTo>
                  <a:cubicBezTo>
                    <a:pt x="2198" y="8490"/>
                    <a:pt x="2131" y="8459"/>
                    <a:pt x="2064" y="8459"/>
                  </a:cubicBezTo>
                  <a:cubicBezTo>
                    <a:pt x="2007" y="8459"/>
                    <a:pt x="1951" y="8481"/>
                    <a:pt x="1910" y="8527"/>
                  </a:cubicBezTo>
                  <a:cubicBezTo>
                    <a:pt x="1844" y="8604"/>
                    <a:pt x="1284" y="9251"/>
                    <a:pt x="1251" y="9800"/>
                  </a:cubicBezTo>
                  <a:cubicBezTo>
                    <a:pt x="1241" y="10053"/>
                    <a:pt x="1295" y="10316"/>
                    <a:pt x="1405" y="10547"/>
                  </a:cubicBezTo>
                  <a:cubicBezTo>
                    <a:pt x="1032" y="10667"/>
                    <a:pt x="648" y="10744"/>
                    <a:pt x="253" y="10777"/>
                  </a:cubicBezTo>
                  <a:cubicBezTo>
                    <a:pt x="0" y="10821"/>
                    <a:pt x="11" y="11194"/>
                    <a:pt x="275" y="11216"/>
                  </a:cubicBezTo>
                  <a:lnTo>
                    <a:pt x="296" y="11216"/>
                  </a:lnTo>
                  <a:cubicBezTo>
                    <a:pt x="801" y="11172"/>
                    <a:pt x="1295" y="11063"/>
                    <a:pt x="1767" y="10876"/>
                  </a:cubicBezTo>
                  <a:cubicBezTo>
                    <a:pt x="1822" y="11052"/>
                    <a:pt x="1932" y="11194"/>
                    <a:pt x="2086" y="11293"/>
                  </a:cubicBezTo>
                  <a:cubicBezTo>
                    <a:pt x="2305" y="11436"/>
                    <a:pt x="2558" y="11513"/>
                    <a:pt x="2821" y="11513"/>
                  </a:cubicBezTo>
                  <a:lnTo>
                    <a:pt x="2854" y="11513"/>
                  </a:lnTo>
                  <a:cubicBezTo>
                    <a:pt x="3403" y="11513"/>
                    <a:pt x="4062" y="11041"/>
                    <a:pt x="4139" y="10986"/>
                  </a:cubicBezTo>
                  <a:cubicBezTo>
                    <a:pt x="4248" y="10909"/>
                    <a:pt x="4259" y="10744"/>
                    <a:pt x="4149" y="10646"/>
                  </a:cubicBezTo>
                  <a:cubicBezTo>
                    <a:pt x="3875" y="10404"/>
                    <a:pt x="3557" y="10206"/>
                    <a:pt x="3205" y="10064"/>
                  </a:cubicBezTo>
                  <a:cubicBezTo>
                    <a:pt x="3491" y="9844"/>
                    <a:pt x="3754" y="9592"/>
                    <a:pt x="3985" y="9317"/>
                  </a:cubicBezTo>
                  <a:cubicBezTo>
                    <a:pt x="4149" y="9451"/>
                    <a:pt x="4353" y="9527"/>
                    <a:pt x="4558" y="9527"/>
                  </a:cubicBezTo>
                  <a:cubicBezTo>
                    <a:pt x="4572" y="9527"/>
                    <a:pt x="4586" y="9527"/>
                    <a:pt x="4600" y="9526"/>
                  </a:cubicBezTo>
                  <a:cubicBezTo>
                    <a:pt x="4786" y="9526"/>
                    <a:pt x="4973" y="9493"/>
                    <a:pt x="5148" y="9427"/>
                  </a:cubicBezTo>
                  <a:cubicBezTo>
                    <a:pt x="5664" y="9240"/>
                    <a:pt x="6103" y="8505"/>
                    <a:pt x="6147" y="8428"/>
                  </a:cubicBezTo>
                  <a:cubicBezTo>
                    <a:pt x="6224" y="8307"/>
                    <a:pt x="6158" y="8154"/>
                    <a:pt x="6027" y="8110"/>
                  </a:cubicBezTo>
                  <a:cubicBezTo>
                    <a:pt x="5962" y="8091"/>
                    <a:pt x="5520" y="7939"/>
                    <a:pt x="5080" y="7939"/>
                  </a:cubicBezTo>
                  <a:cubicBezTo>
                    <a:pt x="4999" y="7939"/>
                    <a:pt x="4919" y="7944"/>
                    <a:pt x="4841" y="7956"/>
                  </a:cubicBezTo>
                  <a:cubicBezTo>
                    <a:pt x="4962" y="7671"/>
                    <a:pt x="5061" y="7385"/>
                    <a:pt x="5126" y="7089"/>
                  </a:cubicBezTo>
                  <a:cubicBezTo>
                    <a:pt x="5192" y="7111"/>
                    <a:pt x="5269" y="7122"/>
                    <a:pt x="5335" y="7122"/>
                  </a:cubicBezTo>
                  <a:cubicBezTo>
                    <a:pt x="5434" y="7122"/>
                    <a:pt x="5522" y="7111"/>
                    <a:pt x="5609" y="7078"/>
                  </a:cubicBezTo>
                  <a:cubicBezTo>
                    <a:pt x="5851" y="7001"/>
                    <a:pt x="6071" y="6847"/>
                    <a:pt x="6246" y="6650"/>
                  </a:cubicBezTo>
                  <a:cubicBezTo>
                    <a:pt x="6597" y="6233"/>
                    <a:pt x="6641" y="5376"/>
                    <a:pt x="6641" y="5278"/>
                  </a:cubicBezTo>
                  <a:cubicBezTo>
                    <a:pt x="6651" y="5152"/>
                    <a:pt x="6550" y="5052"/>
                    <a:pt x="6429" y="5052"/>
                  </a:cubicBezTo>
                  <a:cubicBezTo>
                    <a:pt x="6412" y="5052"/>
                    <a:pt x="6395" y="5054"/>
                    <a:pt x="6378" y="5058"/>
                  </a:cubicBezTo>
                  <a:cubicBezTo>
                    <a:pt x="6301" y="5069"/>
                    <a:pt x="5675" y="5201"/>
                    <a:pt x="5269" y="5486"/>
                  </a:cubicBezTo>
                  <a:cubicBezTo>
                    <a:pt x="5269" y="5420"/>
                    <a:pt x="5258" y="5366"/>
                    <a:pt x="5258" y="5300"/>
                  </a:cubicBezTo>
                  <a:cubicBezTo>
                    <a:pt x="5236" y="5058"/>
                    <a:pt x="5192" y="4817"/>
                    <a:pt x="5148" y="4575"/>
                  </a:cubicBezTo>
                  <a:cubicBezTo>
                    <a:pt x="5313" y="4553"/>
                    <a:pt x="5467" y="4476"/>
                    <a:pt x="5588" y="4356"/>
                  </a:cubicBezTo>
                  <a:cubicBezTo>
                    <a:pt x="5774" y="4169"/>
                    <a:pt x="5906" y="3938"/>
                    <a:pt x="5972" y="3686"/>
                  </a:cubicBezTo>
                  <a:cubicBezTo>
                    <a:pt x="6103" y="3159"/>
                    <a:pt x="5774" y="2369"/>
                    <a:pt x="5730" y="2281"/>
                  </a:cubicBezTo>
                  <a:cubicBezTo>
                    <a:pt x="5694" y="2201"/>
                    <a:pt x="5610" y="2155"/>
                    <a:pt x="5525" y="2155"/>
                  </a:cubicBezTo>
                  <a:cubicBezTo>
                    <a:pt x="5482" y="2155"/>
                    <a:pt x="5438" y="2167"/>
                    <a:pt x="5401" y="2193"/>
                  </a:cubicBezTo>
                  <a:cubicBezTo>
                    <a:pt x="5335" y="2248"/>
                    <a:pt x="4819" y="2632"/>
                    <a:pt x="4589" y="3071"/>
                  </a:cubicBezTo>
                  <a:cubicBezTo>
                    <a:pt x="4501" y="2907"/>
                    <a:pt x="4391" y="2742"/>
                    <a:pt x="4281" y="2577"/>
                  </a:cubicBezTo>
                  <a:cubicBezTo>
                    <a:pt x="4226" y="2500"/>
                    <a:pt x="4182" y="2435"/>
                    <a:pt x="4117" y="2358"/>
                  </a:cubicBezTo>
                  <a:cubicBezTo>
                    <a:pt x="4369" y="2182"/>
                    <a:pt x="4534" y="1809"/>
                    <a:pt x="4545" y="1381"/>
                  </a:cubicBezTo>
                  <a:cubicBezTo>
                    <a:pt x="4545" y="832"/>
                    <a:pt x="4029" y="151"/>
                    <a:pt x="3963" y="74"/>
                  </a:cubicBezTo>
                  <a:cubicBezTo>
                    <a:pt x="3919" y="25"/>
                    <a:pt x="3856" y="0"/>
                    <a:pt x="3794"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8" name="Google Shape;2358;p71"/>
            <p:cNvSpPr/>
            <p:nvPr/>
          </p:nvSpPr>
          <p:spPr>
            <a:xfrm>
              <a:off x="2245542" y="1831525"/>
              <a:ext cx="171848" cy="156453"/>
            </a:xfrm>
            <a:custGeom>
              <a:avLst/>
              <a:gdLst/>
              <a:ahLst/>
              <a:cxnLst/>
              <a:rect l="l" t="t" r="r" b="b"/>
              <a:pathLst>
                <a:path w="6664" h="6067" extrusionOk="0">
                  <a:moveTo>
                    <a:pt x="3609" y="0"/>
                  </a:moveTo>
                  <a:cubicBezTo>
                    <a:pt x="2926" y="0"/>
                    <a:pt x="2229" y="234"/>
                    <a:pt x="1636" y="754"/>
                  </a:cubicBezTo>
                  <a:cubicBezTo>
                    <a:pt x="1462" y="902"/>
                    <a:pt x="1605" y="1139"/>
                    <a:pt x="1780" y="1139"/>
                  </a:cubicBezTo>
                  <a:cubicBezTo>
                    <a:pt x="1827" y="1139"/>
                    <a:pt x="1875" y="1122"/>
                    <a:pt x="1921" y="1083"/>
                  </a:cubicBezTo>
                  <a:cubicBezTo>
                    <a:pt x="2406" y="656"/>
                    <a:pt x="3013" y="444"/>
                    <a:pt x="3620" y="444"/>
                  </a:cubicBezTo>
                  <a:cubicBezTo>
                    <a:pt x="4276" y="444"/>
                    <a:pt x="4932" y="692"/>
                    <a:pt x="5434" y="1182"/>
                  </a:cubicBezTo>
                  <a:cubicBezTo>
                    <a:pt x="6400" y="2126"/>
                    <a:pt x="6477" y="3652"/>
                    <a:pt x="5610" y="4695"/>
                  </a:cubicBezTo>
                  <a:cubicBezTo>
                    <a:pt x="5105" y="5310"/>
                    <a:pt x="4367" y="5631"/>
                    <a:pt x="3621" y="5631"/>
                  </a:cubicBezTo>
                  <a:cubicBezTo>
                    <a:pt x="3102" y="5631"/>
                    <a:pt x="2580" y="5475"/>
                    <a:pt x="2130" y="5156"/>
                  </a:cubicBezTo>
                  <a:cubicBezTo>
                    <a:pt x="1021" y="4376"/>
                    <a:pt x="692" y="2883"/>
                    <a:pt x="1383" y="1720"/>
                  </a:cubicBezTo>
                  <a:cubicBezTo>
                    <a:pt x="1467" y="1552"/>
                    <a:pt x="1328" y="1405"/>
                    <a:pt x="1184" y="1405"/>
                  </a:cubicBezTo>
                  <a:cubicBezTo>
                    <a:pt x="1121" y="1405"/>
                    <a:pt x="1057" y="1433"/>
                    <a:pt x="1010" y="1500"/>
                  </a:cubicBezTo>
                  <a:cubicBezTo>
                    <a:pt x="0" y="3224"/>
                    <a:pt x="900" y="5430"/>
                    <a:pt x="2832" y="5957"/>
                  </a:cubicBezTo>
                  <a:cubicBezTo>
                    <a:pt x="3102" y="6031"/>
                    <a:pt x="3371" y="6066"/>
                    <a:pt x="3635" y="6066"/>
                  </a:cubicBezTo>
                  <a:cubicBezTo>
                    <a:pt x="5250" y="6066"/>
                    <a:pt x="6654" y="4754"/>
                    <a:pt x="6663" y="3037"/>
                  </a:cubicBezTo>
                  <a:cubicBezTo>
                    <a:pt x="6663" y="1226"/>
                    <a:pt x="5174" y="0"/>
                    <a:pt x="3609"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9" name="Google Shape;2359;p71"/>
            <p:cNvSpPr/>
            <p:nvPr/>
          </p:nvSpPr>
          <p:spPr>
            <a:xfrm>
              <a:off x="2274682" y="1851536"/>
              <a:ext cx="122594" cy="116534"/>
            </a:xfrm>
            <a:custGeom>
              <a:avLst/>
              <a:gdLst/>
              <a:ahLst/>
              <a:cxnLst/>
              <a:rect l="l" t="t" r="r" b="b"/>
              <a:pathLst>
                <a:path w="4754" h="4519" extrusionOk="0">
                  <a:moveTo>
                    <a:pt x="2273" y="450"/>
                  </a:moveTo>
                  <a:lnTo>
                    <a:pt x="2273" y="2173"/>
                  </a:lnTo>
                  <a:lnTo>
                    <a:pt x="1066" y="3381"/>
                  </a:lnTo>
                  <a:cubicBezTo>
                    <a:pt x="813" y="3062"/>
                    <a:pt x="670" y="2667"/>
                    <a:pt x="670" y="2261"/>
                  </a:cubicBezTo>
                  <a:cubicBezTo>
                    <a:pt x="670" y="1339"/>
                    <a:pt x="1362" y="560"/>
                    <a:pt x="2273" y="450"/>
                  </a:cubicBezTo>
                  <a:close/>
                  <a:moveTo>
                    <a:pt x="2273" y="2788"/>
                  </a:moveTo>
                  <a:lnTo>
                    <a:pt x="2273" y="4072"/>
                  </a:lnTo>
                  <a:cubicBezTo>
                    <a:pt x="1944" y="4028"/>
                    <a:pt x="1636" y="3897"/>
                    <a:pt x="1373" y="3688"/>
                  </a:cubicBezTo>
                  <a:lnTo>
                    <a:pt x="2273" y="2788"/>
                  </a:lnTo>
                  <a:close/>
                  <a:moveTo>
                    <a:pt x="2712" y="2788"/>
                  </a:moveTo>
                  <a:lnTo>
                    <a:pt x="3623" y="3688"/>
                  </a:lnTo>
                  <a:cubicBezTo>
                    <a:pt x="3360" y="3897"/>
                    <a:pt x="3042" y="4028"/>
                    <a:pt x="2712" y="4072"/>
                  </a:cubicBezTo>
                  <a:lnTo>
                    <a:pt x="2712" y="2788"/>
                  </a:lnTo>
                  <a:close/>
                  <a:moveTo>
                    <a:pt x="2498" y="1"/>
                  </a:moveTo>
                  <a:cubicBezTo>
                    <a:pt x="2134" y="1"/>
                    <a:pt x="1766" y="90"/>
                    <a:pt x="1428" y="274"/>
                  </a:cubicBezTo>
                  <a:cubicBezTo>
                    <a:pt x="451" y="790"/>
                    <a:pt x="1" y="1943"/>
                    <a:pt x="363" y="2986"/>
                  </a:cubicBezTo>
                  <a:cubicBezTo>
                    <a:pt x="675" y="3921"/>
                    <a:pt x="1548" y="4519"/>
                    <a:pt x="2501" y="4519"/>
                  </a:cubicBezTo>
                  <a:cubicBezTo>
                    <a:pt x="2622" y="4519"/>
                    <a:pt x="2744" y="4509"/>
                    <a:pt x="2866" y="4489"/>
                  </a:cubicBezTo>
                  <a:cubicBezTo>
                    <a:pt x="3953" y="4303"/>
                    <a:pt x="4754" y="3359"/>
                    <a:pt x="4754" y="2261"/>
                  </a:cubicBezTo>
                  <a:cubicBezTo>
                    <a:pt x="4754" y="2107"/>
                    <a:pt x="4743" y="1965"/>
                    <a:pt x="4710" y="1811"/>
                  </a:cubicBezTo>
                  <a:cubicBezTo>
                    <a:pt x="4687" y="1690"/>
                    <a:pt x="4596" y="1636"/>
                    <a:pt x="4504" y="1636"/>
                  </a:cubicBezTo>
                  <a:cubicBezTo>
                    <a:pt x="4379" y="1636"/>
                    <a:pt x="4250" y="1735"/>
                    <a:pt x="4282" y="1899"/>
                  </a:cubicBezTo>
                  <a:cubicBezTo>
                    <a:pt x="4304" y="2020"/>
                    <a:pt x="4315" y="2140"/>
                    <a:pt x="4315" y="2261"/>
                  </a:cubicBezTo>
                  <a:cubicBezTo>
                    <a:pt x="4315" y="2667"/>
                    <a:pt x="4183" y="3062"/>
                    <a:pt x="3931" y="3381"/>
                  </a:cubicBezTo>
                  <a:lnTo>
                    <a:pt x="2712" y="2173"/>
                  </a:lnTo>
                  <a:lnTo>
                    <a:pt x="2712" y="450"/>
                  </a:lnTo>
                  <a:cubicBezTo>
                    <a:pt x="3195" y="505"/>
                    <a:pt x="3634" y="757"/>
                    <a:pt x="3942" y="1141"/>
                  </a:cubicBezTo>
                  <a:cubicBezTo>
                    <a:pt x="3990" y="1204"/>
                    <a:pt x="4050" y="1231"/>
                    <a:pt x="4109" y="1231"/>
                  </a:cubicBezTo>
                  <a:cubicBezTo>
                    <a:pt x="4265" y="1231"/>
                    <a:pt x="4410" y="1046"/>
                    <a:pt x="4282" y="878"/>
                  </a:cubicBezTo>
                  <a:cubicBezTo>
                    <a:pt x="3840" y="307"/>
                    <a:pt x="3175" y="1"/>
                    <a:pt x="2498"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360" name="Google Shape;2360;p71"/>
          <p:cNvSpPr/>
          <p:nvPr/>
        </p:nvSpPr>
        <p:spPr>
          <a:xfrm>
            <a:off x="7326762" y="3484865"/>
            <a:ext cx="190827" cy="379618"/>
          </a:xfrm>
          <a:custGeom>
            <a:avLst/>
            <a:gdLst/>
            <a:ahLst/>
            <a:cxnLst/>
            <a:rect l="l" t="t" r="r" b="b"/>
            <a:pathLst>
              <a:path w="7400" h="14721" extrusionOk="0">
                <a:moveTo>
                  <a:pt x="4940" y="3282"/>
                </a:moveTo>
                <a:cubicBezTo>
                  <a:pt x="5204" y="3282"/>
                  <a:pt x="5412" y="3491"/>
                  <a:pt x="5412" y="3754"/>
                </a:cubicBezTo>
                <a:lnTo>
                  <a:pt x="5412" y="5851"/>
                </a:lnTo>
                <a:cubicBezTo>
                  <a:pt x="5412" y="6115"/>
                  <a:pt x="5204" y="6334"/>
                  <a:pt x="4940" y="6334"/>
                </a:cubicBezTo>
                <a:lnTo>
                  <a:pt x="4907" y="6334"/>
                </a:lnTo>
                <a:cubicBezTo>
                  <a:pt x="5083" y="5796"/>
                  <a:pt x="4820" y="5214"/>
                  <a:pt x="4293" y="4995"/>
                </a:cubicBezTo>
                <a:lnTo>
                  <a:pt x="4293" y="3754"/>
                </a:lnTo>
                <a:cubicBezTo>
                  <a:pt x="4293" y="3491"/>
                  <a:pt x="4501" y="3282"/>
                  <a:pt x="4765" y="3282"/>
                </a:cubicBezTo>
                <a:close/>
                <a:moveTo>
                  <a:pt x="6510" y="3282"/>
                </a:moveTo>
                <a:cubicBezTo>
                  <a:pt x="6763" y="3282"/>
                  <a:pt x="6971" y="3491"/>
                  <a:pt x="6971" y="3744"/>
                </a:cubicBezTo>
                <a:lnTo>
                  <a:pt x="6971" y="5862"/>
                </a:lnTo>
                <a:cubicBezTo>
                  <a:pt x="6971" y="6115"/>
                  <a:pt x="6763" y="6323"/>
                  <a:pt x="6510" y="6334"/>
                </a:cubicBezTo>
                <a:lnTo>
                  <a:pt x="6313" y="6334"/>
                </a:lnTo>
                <a:cubicBezTo>
                  <a:pt x="6060" y="6323"/>
                  <a:pt x="5852" y="6115"/>
                  <a:pt x="5852" y="5862"/>
                </a:cubicBezTo>
                <a:lnTo>
                  <a:pt x="5841" y="3744"/>
                </a:lnTo>
                <a:cubicBezTo>
                  <a:pt x="5841" y="3491"/>
                  <a:pt x="6049" y="3282"/>
                  <a:pt x="6313" y="3282"/>
                </a:cubicBezTo>
                <a:close/>
                <a:moveTo>
                  <a:pt x="3926" y="5356"/>
                </a:moveTo>
                <a:cubicBezTo>
                  <a:pt x="4271" y="5356"/>
                  <a:pt x="4556" y="5634"/>
                  <a:pt x="4556" y="5983"/>
                </a:cubicBezTo>
                <a:cubicBezTo>
                  <a:pt x="4556" y="6343"/>
                  <a:pt x="4271" y="6621"/>
                  <a:pt x="3926" y="6621"/>
                </a:cubicBezTo>
                <a:cubicBezTo>
                  <a:pt x="3913" y="6621"/>
                  <a:pt x="3900" y="6620"/>
                  <a:pt x="3887" y="6620"/>
                </a:cubicBezTo>
                <a:lnTo>
                  <a:pt x="2734" y="6620"/>
                </a:lnTo>
                <a:cubicBezTo>
                  <a:pt x="2438" y="6620"/>
                  <a:pt x="2438" y="7059"/>
                  <a:pt x="2734" y="7059"/>
                </a:cubicBezTo>
                <a:lnTo>
                  <a:pt x="3887" y="7059"/>
                </a:lnTo>
                <a:cubicBezTo>
                  <a:pt x="4172" y="7059"/>
                  <a:pt x="4435" y="6949"/>
                  <a:pt x="4633" y="6751"/>
                </a:cubicBezTo>
                <a:cubicBezTo>
                  <a:pt x="4677" y="6751"/>
                  <a:pt x="4721" y="6762"/>
                  <a:pt x="4765" y="6762"/>
                </a:cubicBezTo>
                <a:lnTo>
                  <a:pt x="4940" y="6762"/>
                </a:lnTo>
                <a:cubicBezTo>
                  <a:pt x="5204" y="6762"/>
                  <a:pt x="5445" y="6641"/>
                  <a:pt x="5621" y="6444"/>
                </a:cubicBezTo>
                <a:cubicBezTo>
                  <a:pt x="5797" y="6641"/>
                  <a:pt x="6038" y="6762"/>
                  <a:pt x="6313" y="6762"/>
                </a:cubicBezTo>
                <a:lnTo>
                  <a:pt x="6510" y="6762"/>
                </a:lnTo>
                <a:cubicBezTo>
                  <a:pt x="6664" y="6762"/>
                  <a:pt x="6828" y="6718"/>
                  <a:pt x="6971" y="6631"/>
                </a:cubicBezTo>
                <a:lnTo>
                  <a:pt x="6971" y="7026"/>
                </a:lnTo>
                <a:cubicBezTo>
                  <a:pt x="6971" y="7750"/>
                  <a:pt x="6642" y="8431"/>
                  <a:pt x="6093" y="8903"/>
                </a:cubicBezTo>
                <a:cubicBezTo>
                  <a:pt x="6049" y="8969"/>
                  <a:pt x="6016" y="9056"/>
                  <a:pt x="6016" y="9144"/>
                </a:cubicBezTo>
                <a:lnTo>
                  <a:pt x="6016" y="9913"/>
                </a:lnTo>
                <a:lnTo>
                  <a:pt x="3272" y="9913"/>
                </a:lnTo>
                <a:cubicBezTo>
                  <a:pt x="2986" y="9913"/>
                  <a:pt x="2986" y="10352"/>
                  <a:pt x="3272" y="10352"/>
                </a:cubicBezTo>
                <a:lnTo>
                  <a:pt x="6016" y="10352"/>
                </a:lnTo>
                <a:lnTo>
                  <a:pt x="6016" y="10967"/>
                </a:lnTo>
                <a:lnTo>
                  <a:pt x="2613" y="10967"/>
                </a:lnTo>
                <a:lnTo>
                  <a:pt x="2613" y="9276"/>
                </a:lnTo>
                <a:cubicBezTo>
                  <a:pt x="2602" y="9188"/>
                  <a:pt x="2558" y="9111"/>
                  <a:pt x="2503" y="9056"/>
                </a:cubicBezTo>
                <a:cubicBezTo>
                  <a:pt x="1823" y="8606"/>
                  <a:pt x="1417" y="7838"/>
                  <a:pt x="1417" y="7026"/>
                </a:cubicBezTo>
                <a:lnTo>
                  <a:pt x="1417" y="5840"/>
                </a:lnTo>
                <a:cubicBezTo>
                  <a:pt x="1417" y="5566"/>
                  <a:pt x="1625" y="5357"/>
                  <a:pt x="1900" y="5357"/>
                </a:cubicBezTo>
                <a:lnTo>
                  <a:pt x="3887" y="5357"/>
                </a:lnTo>
                <a:cubicBezTo>
                  <a:pt x="3900" y="5356"/>
                  <a:pt x="3913" y="5356"/>
                  <a:pt x="3926" y="5356"/>
                </a:cubicBezTo>
                <a:close/>
                <a:moveTo>
                  <a:pt x="6016" y="11406"/>
                </a:moveTo>
                <a:lnTo>
                  <a:pt x="6016" y="12031"/>
                </a:lnTo>
                <a:lnTo>
                  <a:pt x="2613" y="12031"/>
                </a:lnTo>
                <a:lnTo>
                  <a:pt x="2613" y="11406"/>
                </a:lnTo>
                <a:close/>
                <a:moveTo>
                  <a:pt x="6016" y="12459"/>
                </a:moveTo>
                <a:lnTo>
                  <a:pt x="6016" y="13085"/>
                </a:lnTo>
                <a:lnTo>
                  <a:pt x="2613" y="13085"/>
                </a:lnTo>
                <a:lnTo>
                  <a:pt x="2613" y="12459"/>
                </a:lnTo>
                <a:close/>
                <a:moveTo>
                  <a:pt x="6016" y="13513"/>
                </a:moveTo>
                <a:lnTo>
                  <a:pt x="6016" y="14293"/>
                </a:lnTo>
                <a:lnTo>
                  <a:pt x="2613" y="14293"/>
                </a:lnTo>
                <a:lnTo>
                  <a:pt x="2613" y="13513"/>
                </a:lnTo>
                <a:close/>
                <a:moveTo>
                  <a:pt x="1143" y="0"/>
                </a:moveTo>
                <a:cubicBezTo>
                  <a:pt x="1095" y="0"/>
                  <a:pt x="1048" y="4"/>
                  <a:pt x="1000" y="11"/>
                </a:cubicBezTo>
                <a:lnTo>
                  <a:pt x="835" y="44"/>
                </a:lnTo>
                <a:cubicBezTo>
                  <a:pt x="341" y="121"/>
                  <a:pt x="1" y="593"/>
                  <a:pt x="77" y="1087"/>
                </a:cubicBezTo>
                <a:lnTo>
                  <a:pt x="330" y="2360"/>
                </a:lnTo>
                <a:cubicBezTo>
                  <a:pt x="358" y="2478"/>
                  <a:pt x="451" y="2531"/>
                  <a:pt x="543" y="2531"/>
                </a:cubicBezTo>
                <a:cubicBezTo>
                  <a:pt x="666" y="2531"/>
                  <a:pt x="789" y="2436"/>
                  <a:pt x="758" y="2273"/>
                </a:cubicBezTo>
                <a:lnTo>
                  <a:pt x="506" y="999"/>
                </a:lnTo>
                <a:cubicBezTo>
                  <a:pt x="462" y="747"/>
                  <a:pt x="637" y="505"/>
                  <a:pt x="901" y="450"/>
                </a:cubicBezTo>
                <a:lnTo>
                  <a:pt x="1065" y="428"/>
                </a:lnTo>
                <a:cubicBezTo>
                  <a:pt x="1093" y="424"/>
                  <a:pt x="1120" y="422"/>
                  <a:pt x="1146" y="422"/>
                </a:cubicBezTo>
                <a:cubicBezTo>
                  <a:pt x="1377" y="422"/>
                  <a:pt x="1575" y="587"/>
                  <a:pt x="1614" y="824"/>
                </a:cubicBezTo>
                <a:lnTo>
                  <a:pt x="2284" y="4216"/>
                </a:lnTo>
                <a:cubicBezTo>
                  <a:pt x="2319" y="4330"/>
                  <a:pt x="2412" y="4383"/>
                  <a:pt x="2505" y="4383"/>
                </a:cubicBezTo>
                <a:cubicBezTo>
                  <a:pt x="2617" y="4383"/>
                  <a:pt x="2728" y="4305"/>
                  <a:pt x="2734" y="4161"/>
                </a:cubicBezTo>
                <a:lnTo>
                  <a:pt x="2734" y="922"/>
                </a:lnTo>
                <a:cubicBezTo>
                  <a:pt x="2734" y="648"/>
                  <a:pt x="2943" y="439"/>
                  <a:pt x="3206" y="439"/>
                </a:cubicBezTo>
                <a:lnTo>
                  <a:pt x="3382" y="439"/>
                </a:lnTo>
                <a:cubicBezTo>
                  <a:pt x="3645" y="439"/>
                  <a:pt x="3854" y="648"/>
                  <a:pt x="3854" y="922"/>
                </a:cubicBezTo>
                <a:lnTo>
                  <a:pt x="3854" y="4918"/>
                </a:lnTo>
                <a:lnTo>
                  <a:pt x="1889" y="4918"/>
                </a:lnTo>
                <a:cubicBezTo>
                  <a:pt x="1680" y="4918"/>
                  <a:pt x="1483" y="4984"/>
                  <a:pt x="1318" y="5127"/>
                </a:cubicBezTo>
                <a:lnTo>
                  <a:pt x="923" y="3129"/>
                </a:lnTo>
                <a:cubicBezTo>
                  <a:pt x="899" y="3001"/>
                  <a:pt x="806" y="2945"/>
                  <a:pt x="712" y="2945"/>
                </a:cubicBezTo>
                <a:cubicBezTo>
                  <a:pt x="589" y="2945"/>
                  <a:pt x="463" y="3043"/>
                  <a:pt x="495" y="3206"/>
                </a:cubicBezTo>
                <a:lnTo>
                  <a:pt x="989" y="5697"/>
                </a:lnTo>
                <a:cubicBezTo>
                  <a:pt x="978" y="5741"/>
                  <a:pt x="978" y="5785"/>
                  <a:pt x="978" y="5829"/>
                </a:cubicBezTo>
                <a:lnTo>
                  <a:pt x="978" y="7026"/>
                </a:lnTo>
                <a:cubicBezTo>
                  <a:pt x="978" y="7948"/>
                  <a:pt x="1428" y="8815"/>
                  <a:pt x="2174" y="9364"/>
                </a:cubicBezTo>
                <a:lnTo>
                  <a:pt x="2174" y="14501"/>
                </a:lnTo>
                <a:cubicBezTo>
                  <a:pt x="2174" y="14622"/>
                  <a:pt x="2273" y="14721"/>
                  <a:pt x="2394" y="14721"/>
                </a:cubicBezTo>
                <a:lnTo>
                  <a:pt x="6236" y="14721"/>
                </a:lnTo>
                <a:cubicBezTo>
                  <a:pt x="6345" y="14721"/>
                  <a:pt x="6444" y="14622"/>
                  <a:pt x="6444" y="14501"/>
                </a:cubicBezTo>
                <a:lnTo>
                  <a:pt x="6444" y="9155"/>
                </a:lnTo>
                <a:cubicBezTo>
                  <a:pt x="7048" y="8606"/>
                  <a:pt x="7399" y="7827"/>
                  <a:pt x="7399" y="7015"/>
                </a:cubicBezTo>
                <a:lnTo>
                  <a:pt x="7399" y="5950"/>
                </a:lnTo>
                <a:cubicBezTo>
                  <a:pt x="7399" y="5939"/>
                  <a:pt x="7399" y="5928"/>
                  <a:pt x="7399" y="5917"/>
                </a:cubicBezTo>
                <a:lnTo>
                  <a:pt x="7399" y="5851"/>
                </a:lnTo>
                <a:lnTo>
                  <a:pt x="7399" y="3744"/>
                </a:lnTo>
                <a:cubicBezTo>
                  <a:pt x="7399" y="3250"/>
                  <a:pt x="6993" y="2843"/>
                  <a:pt x="6499" y="2843"/>
                </a:cubicBezTo>
                <a:lnTo>
                  <a:pt x="6313" y="2843"/>
                </a:lnTo>
                <a:cubicBezTo>
                  <a:pt x="6049" y="2843"/>
                  <a:pt x="5797" y="2964"/>
                  <a:pt x="5621" y="3162"/>
                </a:cubicBezTo>
                <a:cubicBezTo>
                  <a:pt x="5456" y="2964"/>
                  <a:pt x="5204" y="2843"/>
                  <a:pt x="4940" y="2843"/>
                </a:cubicBezTo>
                <a:lnTo>
                  <a:pt x="4776" y="2843"/>
                </a:lnTo>
                <a:cubicBezTo>
                  <a:pt x="4600" y="2843"/>
                  <a:pt x="4435" y="2887"/>
                  <a:pt x="4293" y="2986"/>
                </a:cubicBezTo>
                <a:lnTo>
                  <a:pt x="4293" y="922"/>
                </a:lnTo>
                <a:cubicBezTo>
                  <a:pt x="4293" y="417"/>
                  <a:pt x="3887" y="11"/>
                  <a:pt x="3382" y="11"/>
                </a:cubicBezTo>
                <a:lnTo>
                  <a:pt x="3217" y="11"/>
                </a:lnTo>
                <a:cubicBezTo>
                  <a:pt x="2712" y="11"/>
                  <a:pt x="2306" y="417"/>
                  <a:pt x="2306" y="922"/>
                </a:cubicBezTo>
                <a:lnTo>
                  <a:pt x="2306" y="2075"/>
                </a:lnTo>
                <a:lnTo>
                  <a:pt x="2042" y="758"/>
                </a:lnTo>
                <a:cubicBezTo>
                  <a:pt x="1963" y="312"/>
                  <a:pt x="1580" y="0"/>
                  <a:pt x="1143"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361" name="Google Shape;2361;p71"/>
          <p:cNvGrpSpPr/>
          <p:nvPr/>
        </p:nvGrpSpPr>
        <p:grpSpPr>
          <a:xfrm>
            <a:off x="4162249" y="4113513"/>
            <a:ext cx="184587" cy="380804"/>
            <a:chOff x="4162249" y="4113513"/>
            <a:chExt cx="184587" cy="380804"/>
          </a:xfrm>
        </p:grpSpPr>
        <p:sp>
          <p:nvSpPr>
            <p:cNvPr id="2362" name="Google Shape;2362;p71"/>
            <p:cNvSpPr/>
            <p:nvPr/>
          </p:nvSpPr>
          <p:spPr>
            <a:xfrm>
              <a:off x="4162249" y="4113513"/>
              <a:ext cx="184587" cy="154648"/>
            </a:xfrm>
            <a:custGeom>
              <a:avLst/>
              <a:gdLst/>
              <a:ahLst/>
              <a:cxnLst/>
              <a:rect l="l" t="t" r="r" b="b"/>
              <a:pathLst>
                <a:path w="7158" h="5997" extrusionOk="0">
                  <a:moveTo>
                    <a:pt x="3458" y="464"/>
                  </a:moveTo>
                  <a:lnTo>
                    <a:pt x="3458" y="2659"/>
                  </a:lnTo>
                  <a:lnTo>
                    <a:pt x="1504" y="4339"/>
                  </a:lnTo>
                  <a:cubicBezTo>
                    <a:pt x="516" y="2714"/>
                    <a:pt x="1570" y="617"/>
                    <a:pt x="3458" y="464"/>
                  </a:cubicBezTo>
                  <a:close/>
                  <a:moveTo>
                    <a:pt x="3458" y="3230"/>
                  </a:moveTo>
                  <a:lnTo>
                    <a:pt x="3458" y="5557"/>
                  </a:lnTo>
                  <a:cubicBezTo>
                    <a:pt x="2811" y="5491"/>
                    <a:pt x="2196" y="5184"/>
                    <a:pt x="1768" y="4690"/>
                  </a:cubicBezTo>
                  <a:lnTo>
                    <a:pt x="3458" y="3230"/>
                  </a:lnTo>
                  <a:close/>
                  <a:moveTo>
                    <a:pt x="3897" y="3219"/>
                  </a:moveTo>
                  <a:lnTo>
                    <a:pt x="5632" y="4646"/>
                  </a:lnTo>
                  <a:cubicBezTo>
                    <a:pt x="5204" y="5173"/>
                    <a:pt x="4578" y="5491"/>
                    <a:pt x="3897" y="5557"/>
                  </a:cubicBezTo>
                  <a:lnTo>
                    <a:pt x="3897" y="3219"/>
                  </a:lnTo>
                  <a:close/>
                  <a:moveTo>
                    <a:pt x="3691" y="0"/>
                  </a:moveTo>
                  <a:cubicBezTo>
                    <a:pt x="2631" y="0"/>
                    <a:pt x="1576" y="554"/>
                    <a:pt x="1021" y="1627"/>
                  </a:cubicBezTo>
                  <a:cubicBezTo>
                    <a:pt x="0" y="3614"/>
                    <a:pt x="1449" y="5985"/>
                    <a:pt x="3689" y="5985"/>
                  </a:cubicBezTo>
                  <a:lnTo>
                    <a:pt x="3689" y="5996"/>
                  </a:lnTo>
                  <a:cubicBezTo>
                    <a:pt x="5720" y="5996"/>
                    <a:pt x="7158" y="4009"/>
                    <a:pt x="6532" y="2077"/>
                  </a:cubicBezTo>
                  <a:cubicBezTo>
                    <a:pt x="6502" y="1953"/>
                    <a:pt x="6412" y="1901"/>
                    <a:pt x="6321" y="1901"/>
                  </a:cubicBezTo>
                  <a:cubicBezTo>
                    <a:pt x="6179" y="1901"/>
                    <a:pt x="6034" y="2028"/>
                    <a:pt x="6115" y="2209"/>
                  </a:cubicBezTo>
                  <a:cubicBezTo>
                    <a:pt x="6345" y="2901"/>
                    <a:pt x="6257" y="3658"/>
                    <a:pt x="5895" y="4295"/>
                  </a:cubicBezTo>
                  <a:lnTo>
                    <a:pt x="3908" y="2648"/>
                  </a:lnTo>
                  <a:lnTo>
                    <a:pt x="3908" y="453"/>
                  </a:lnTo>
                  <a:cubicBezTo>
                    <a:pt x="4655" y="519"/>
                    <a:pt x="5324" y="903"/>
                    <a:pt x="5763" y="1507"/>
                  </a:cubicBezTo>
                  <a:cubicBezTo>
                    <a:pt x="5814" y="1576"/>
                    <a:pt x="5878" y="1604"/>
                    <a:pt x="5941" y="1604"/>
                  </a:cubicBezTo>
                  <a:cubicBezTo>
                    <a:pt x="6098" y="1604"/>
                    <a:pt x="6243" y="1426"/>
                    <a:pt x="6126" y="1254"/>
                  </a:cubicBezTo>
                  <a:cubicBezTo>
                    <a:pt x="5521" y="411"/>
                    <a:pt x="4604" y="0"/>
                    <a:pt x="3691"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3" name="Google Shape;2363;p71"/>
            <p:cNvSpPr/>
            <p:nvPr/>
          </p:nvSpPr>
          <p:spPr>
            <a:xfrm>
              <a:off x="4192524" y="4276051"/>
              <a:ext cx="129402" cy="218265"/>
            </a:xfrm>
            <a:custGeom>
              <a:avLst/>
              <a:gdLst/>
              <a:ahLst/>
              <a:cxnLst/>
              <a:rect l="l" t="t" r="r" b="b"/>
              <a:pathLst>
                <a:path w="5018" h="8464" extrusionOk="0">
                  <a:moveTo>
                    <a:pt x="1944" y="440"/>
                  </a:moveTo>
                  <a:cubicBezTo>
                    <a:pt x="2120" y="440"/>
                    <a:pt x="2262" y="571"/>
                    <a:pt x="2284" y="747"/>
                  </a:cubicBezTo>
                  <a:lnTo>
                    <a:pt x="2284" y="791"/>
                  </a:lnTo>
                  <a:lnTo>
                    <a:pt x="2284" y="1537"/>
                  </a:lnTo>
                  <a:lnTo>
                    <a:pt x="1582" y="1537"/>
                  </a:lnTo>
                  <a:lnTo>
                    <a:pt x="1582" y="791"/>
                  </a:lnTo>
                  <a:cubicBezTo>
                    <a:pt x="1582" y="593"/>
                    <a:pt x="1746" y="440"/>
                    <a:pt x="1944" y="440"/>
                  </a:cubicBezTo>
                  <a:close/>
                  <a:moveTo>
                    <a:pt x="791" y="440"/>
                  </a:moveTo>
                  <a:cubicBezTo>
                    <a:pt x="989" y="440"/>
                    <a:pt x="1143" y="593"/>
                    <a:pt x="1143" y="791"/>
                  </a:cubicBezTo>
                  <a:lnTo>
                    <a:pt x="1143" y="1537"/>
                  </a:lnTo>
                  <a:lnTo>
                    <a:pt x="758" y="1537"/>
                  </a:lnTo>
                  <a:cubicBezTo>
                    <a:pt x="649" y="1537"/>
                    <a:pt x="539" y="1559"/>
                    <a:pt x="440" y="1603"/>
                  </a:cubicBezTo>
                  <a:lnTo>
                    <a:pt x="440" y="791"/>
                  </a:lnTo>
                  <a:cubicBezTo>
                    <a:pt x="440" y="593"/>
                    <a:pt x="605" y="440"/>
                    <a:pt x="791" y="440"/>
                  </a:cubicBezTo>
                  <a:close/>
                  <a:moveTo>
                    <a:pt x="3075" y="440"/>
                  </a:moveTo>
                  <a:cubicBezTo>
                    <a:pt x="3272" y="440"/>
                    <a:pt x="3426" y="593"/>
                    <a:pt x="3437" y="791"/>
                  </a:cubicBezTo>
                  <a:lnTo>
                    <a:pt x="3437" y="2207"/>
                  </a:lnTo>
                  <a:cubicBezTo>
                    <a:pt x="3426" y="2383"/>
                    <a:pt x="3305" y="2536"/>
                    <a:pt x="3140" y="2558"/>
                  </a:cubicBezTo>
                  <a:cubicBezTo>
                    <a:pt x="3195" y="2207"/>
                    <a:pt x="3031" y="1845"/>
                    <a:pt x="2723" y="1669"/>
                  </a:cubicBezTo>
                  <a:lnTo>
                    <a:pt x="2723" y="791"/>
                  </a:lnTo>
                  <a:lnTo>
                    <a:pt x="2723" y="747"/>
                  </a:lnTo>
                  <a:cubicBezTo>
                    <a:pt x="2745" y="571"/>
                    <a:pt x="2899" y="440"/>
                    <a:pt x="3075" y="440"/>
                  </a:cubicBezTo>
                  <a:close/>
                  <a:moveTo>
                    <a:pt x="4227" y="440"/>
                  </a:moveTo>
                  <a:cubicBezTo>
                    <a:pt x="4414" y="440"/>
                    <a:pt x="4579" y="593"/>
                    <a:pt x="4579" y="791"/>
                  </a:cubicBezTo>
                  <a:lnTo>
                    <a:pt x="4579" y="2207"/>
                  </a:lnTo>
                  <a:cubicBezTo>
                    <a:pt x="4579" y="2443"/>
                    <a:pt x="4400" y="2561"/>
                    <a:pt x="4222" y="2561"/>
                  </a:cubicBezTo>
                  <a:cubicBezTo>
                    <a:pt x="4043" y="2561"/>
                    <a:pt x="3865" y="2443"/>
                    <a:pt x="3865" y="2207"/>
                  </a:cubicBezTo>
                  <a:lnTo>
                    <a:pt x="3865" y="791"/>
                  </a:lnTo>
                  <a:cubicBezTo>
                    <a:pt x="3865" y="593"/>
                    <a:pt x="4030" y="440"/>
                    <a:pt x="4227" y="440"/>
                  </a:cubicBezTo>
                  <a:close/>
                  <a:moveTo>
                    <a:pt x="2284" y="1976"/>
                  </a:moveTo>
                  <a:cubicBezTo>
                    <a:pt x="2855" y="1976"/>
                    <a:pt x="2855" y="2844"/>
                    <a:pt x="2284" y="2844"/>
                  </a:cubicBezTo>
                  <a:lnTo>
                    <a:pt x="1395" y="2844"/>
                  </a:lnTo>
                  <a:cubicBezTo>
                    <a:pt x="1099" y="2844"/>
                    <a:pt x="1099" y="3283"/>
                    <a:pt x="1395" y="3283"/>
                  </a:cubicBezTo>
                  <a:lnTo>
                    <a:pt x="2284" y="3283"/>
                  </a:lnTo>
                  <a:cubicBezTo>
                    <a:pt x="2526" y="3283"/>
                    <a:pt x="2767" y="3173"/>
                    <a:pt x="2932" y="2986"/>
                  </a:cubicBezTo>
                  <a:cubicBezTo>
                    <a:pt x="3114" y="2831"/>
                    <a:pt x="3337" y="2754"/>
                    <a:pt x="3562" y="2754"/>
                  </a:cubicBezTo>
                  <a:cubicBezTo>
                    <a:pt x="3798" y="2754"/>
                    <a:pt x="4036" y="2839"/>
                    <a:pt x="4227" y="3008"/>
                  </a:cubicBezTo>
                  <a:cubicBezTo>
                    <a:pt x="4348" y="3008"/>
                    <a:pt x="4469" y="2975"/>
                    <a:pt x="4579" y="2920"/>
                  </a:cubicBezTo>
                  <a:lnTo>
                    <a:pt x="4579" y="3195"/>
                  </a:lnTo>
                  <a:cubicBezTo>
                    <a:pt x="4579" y="3733"/>
                    <a:pt x="4337" y="4238"/>
                    <a:pt x="3931" y="4589"/>
                  </a:cubicBezTo>
                  <a:lnTo>
                    <a:pt x="3931" y="4600"/>
                  </a:lnTo>
                  <a:cubicBezTo>
                    <a:pt x="3876" y="4644"/>
                    <a:pt x="3843" y="4721"/>
                    <a:pt x="3854" y="4798"/>
                  </a:cubicBezTo>
                  <a:cubicBezTo>
                    <a:pt x="3854" y="4809"/>
                    <a:pt x="3854" y="4820"/>
                    <a:pt x="3854" y="4831"/>
                  </a:cubicBezTo>
                  <a:lnTo>
                    <a:pt x="3854" y="5588"/>
                  </a:lnTo>
                  <a:lnTo>
                    <a:pt x="2021" y="5588"/>
                  </a:lnTo>
                  <a:cubicBezTo>
                    <a:pt x="1724" y="5588"/>
                    <a:pt x="1724" y="6027"/>
                    <a:pt x="2021" y="6027"/>
                  </a:cubicBezTo>
                  <a:lnTo>
                    <a:pt x="3854" y="6027"/>
                  </a:lnTo>
                  <a:lnTo>
                    <a:pt x="3854" y="6389"/>
                  </a:lnTo>
                  <a:lnTo>
                    <a:pt x="1362" y="6389"/>
                  </a:lnTo>
                  <a:lnTo>
                    <a:pt x="1362" y="4918"/>
                  </a:lnTo>
                  <a:cubicBezTo>
                    <a:pt x="1351" y="4831"/>
                    <a:pt x="1318" y="4765"/>
                    <a:pt x="1252" y="4710"/>
                  </a:cubicBezTo>
                  <a:cubicBezTo>
                    <a:pt x="747" y="4369"/>
                    <a:pt x="440" y="3810"/>
                    <a:pt x="440" y="3195"/>
                  </a:cubicBezTo>
                  <a:lnTo>
                    <a:pt x="440" y="2295"/>
                  </a:lnTo>
                  <a:cubicBezTo>
                    <a:pt x="440" y="2119"/>
                    <a:pt x="583" y="1976"/>
                    <a:pt x="758" y="1976"/>
                  </a:cubicBezTo>
                  <a:close/>
                  <a:moveTo>
                    <a:pt x="3854" y="6828"/>
                  </a:moveTo>
                  <a:lnTo>
                    <a:pt x="3854" y="7191"/>
                  </a:lnTo>
                  <a:lnTo>
                    <a:pt x="1362" y="7191"/>
                  </a:lnTo>
                  <a:lnTo>
                    <a:pt x="1362" y="6828"/>
                  </a:lnTo>
                  <a:close/>
                  <a:moveTo>
                    <a:pt x="3854" y="7641"/>
                  </a:moveTo>
                  <a:lnTo>
                    <a:pt x="3854" y="8036"/>
                  </a:lnTo>
                  <a:lnTo>
                    <a:pt x="1362" y="8036"/>
                  </a:lnTo>
                  <a:lnTo>
                    <a:pt x="1362" y="7641"/>
                  </a:lnTo>
                  <a:close/>
                  <a:moveTo>
                    <a:pt x="791" y="1"/>
                  </a:moveTo>
                  <a:cubicBezTo>
                    <a:pt x="363" y="1"/>
                    <a:pt x="1" y="352"/>
                    <a:pt x="1" y="791"/>
                  </a:cubicBezTo>
                  <a:lnTo>
                    <a:pt x="1" y="3195"/>
                  </a:lnTo>
                  <a:cubicBezTo>
                    <a:pt x="12" y="3919"/>
                    <a:pt x="352" y="4589"/>
                    <a:pt x="923" y="5017"/>
                  </a:cubicBezTo>
                  <a:lnTo>
                    <a:pt x="923" y="8244"/>
                  </a:lnTo>
                  <a:cubicBezTo>
                    <a:pt x="923" y="8365"/>
                    <a:pt x="1022" y="8464"/>
                    <a:pt x="1143" y="8464"/>
                  </a:cubicBezTo>
                  <a:lnTo>
                    <a:pt x="4074" y="8464"/>
                  </a:lnTo>
                  <a:cubicBezTo>
                    <a:pt x="4194" y="8464"/>
                    <a:pt x="4293" y="8365"/>
                    <a:pt x="4293" y="8244"/>
                  </a:cubicBezTo>
                  <a:lnTo>
                    <a:pt x="4293" y="4852"/>
                  </a:lnTo>
                  <a:cubicBezTo>
                    <a:pt x="4754" y="4424"/>
                    <a:pt x="5018" y="3821"/>
                    <a:pt x="5018" y="3195"/>
                  </a:cubicBezTo>
                  <a:lnTo>
                    <a:pt x="5018" y="791"/>
                  </a:lnTo>
                  <a:cubicBezTo>
                    <a:pt x="5018" y="352"/>
                    <a:pt x="4655" y="1"/>
                    <a:pt x="4227" y="1"/>
                  </a:cubicBezTo>
                  <a:cubicBezTo>
                    <a:pt x="4068" y="165"/>
                    <a:pt x="3860" y="248"/>
                    <a:pt x="3651" y="248"/>
                  </a:cubicBezTo>
                  <a:cubicBezTo>
                    <a:pt x="3442" y="248"/>
                    <a:pt x="3234" y="165"/>
                    <a:pt x="3075" y="1"/>
                  </a:cubicBezTo>
                  <a:cubicBezTo>
                    <a:pt x="2921" y="165"/>
                    <a:pt x="2715" y="248"/>
                    <a:pt x="2509" y="248"/>
                  </a:cubicBezTo>
                  <a:cubicBezTo>
                    <a:pt x="2303" y="248"/>
                    <a:pt x="2098" y="165"/>
                    <a:pt x="1944" y="1"/>
                  </a:cubicBezTo>
                  <a:cubicBezTo>
                    <a:pt x="1785" y="165"/>
                    <a:pt x="1576" y="248"/>
                    <a:pt x="1368" y="248"/>
                  </a:cubicBezTo>
                  <a:cubicBezTo>
                    <a:pt x="1159" y="248"/>
                    <a:pt x="951" y="165"/>
                    <a:pt x="791"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364" name="Google Shape;2364;p71"/>
          <p:cNvGrpSpPr/>
          <p:nvPr/>
        </p:nvGrpSpPr>
        <p:grpSpPr>
          <a:xfrm>
            <a:off x="5951850" y="1785572"/>
            <a:ext cx="398030" cy="234692"/>
            <a:chOff x="5951850" y="1785572"/>
            <a:chExt cx="398030" cy="234692"/>
          </a:xfrm>
        </p:grpSpPr>
        <p:sp>
          <p:nvSpPr>
            <p:cNvPr id="2365" name="Google Shape;2365;p71"/>
            <p:cNvSpPr/>
            <p:nvPr/>
          </p:nvSpPr>
          <p:spPr>
            <a:xfrm>
              <a:off x="5951850" y="1785572"/>
              <a:ext cx="398030" cy="234692"/>
            </a:xfrm>
            <a:custGeom>
              <a:avLst/>
              <a:gdLst/>
              <a:ahLst/>
              <a:cxnLst/>
              <a:rect l="l" t="t" r="r" b="b"/>
              <a:pathLst>
                <a:path w="15435" h="9101" extrusionOk="0">
                  <a:moveTo>
                    <a:pt x="7487" y="439"/>
                  </a:moveTo>
                  <a:lnTo>
                    <a:pt x="7487" y="1010"/>
                  </a:lnTo>
                  <a:lnTo>
                    <a:pt x="6499" y="1010"/>
                  </a:lnTo>
                  <a:lnTo>
                    <a:pt x="6499" y="439"/>
                  </a:lnTo>
                  <a:close/>
                  <a:moveTo>
                    <a:pt x="8925" y="439"/>
                  </a:moveTo>
                  <a:lnTo>
                    <a:pt x="8925" y="1010"/>
                  </a:lnTo>
                  <a:lnTo>
                    <a:pt x="7926" y="1010"/>
                  </a:lnTo>
                  <a:lnTo>
                    <a:pt x="7926" y="439"/>
                  </a:lnTo>
                  <a:close/>
                  <a:moveTo>
                    <a:pt x="12372" y="988"/>
                  </a:moveTo>
                  <a:cubicBezTo>
                    <a:pt x="13240" y="988"/>
                    <a:pt x="14019" y="1471"/>
                    <a:pt x="14403" y="2250"/>
                  </a:cubicBezTo>
                  <a:cubicBezTo>
                    <a:pt x="14524" y="2492"/>
                    <a:pt x="14524" y="2777"/>
                    <a:pt x="14403" y="3019"/>
                  </a:cubicBezTo>
                  <a:cubicBezTo>
                    <a:pt x="14019" y="3787"/>
                    <a:pt x="13240" y="4270"/>
                    <a:pt x="12383" y="4270"/>
                  </a:cubicBezTo>
                  <a:lnTo>
                    <a:pt x="12120" y="4270"/>
                  </a:lnTo>
                  <a:lnTo>
                    <a:pt x="12120" y="3908"/>
                  </a:lnTo>
                  <a:cubicBezTo>
                    <a:pt x="12120" y="3787"/>
                    <a:pt x="12021" y="3688"/>
                    <a:pt x="11900" y="3688"/>
                  </a:cubicBezTo>
                  <a:lnTo>
                    <a:pt x="5457" y="3688"/>
                  </a:lnTo>
                  <a:cubicBezTo>
                    <a:pt x="5336" y="3688"/>
                    <a:pt x="5237" y="3787"/>
                    <a:pt x="5237" y="3908"/>
                  </a:cubicBezTo>
                  <a:cubicBezTo>
                    <a:pt x="5226" y="4029"/>
                    <a:pt x="5325" y="4128"/>
                    <a:pt x="5446" y="4128"/>
                  </a:cubicBezTo>
                  <a:lnTo>
                    <a:pt x="11681" y="4128"/>
                  </a:lnTo>
                  <a:lnTo>
                    <a:pt x="11681" y="5511"/>
                  </a:lnTo>
                  <a:lnTo>
                    <a:pt x="3744" y="5511"/>
                  </a:lnTo>
                  <a:lnTo>
                    <a:pt x="3744" y="4139"/>
                  </a:lnTo>
                  <a:lnTo>
                    <a:pt x="4567" y="4139"/>
                  </a:lnTo>
                  <a:cubicBezTo>
                    <a:pt x="4688" y="4139"/>
                    <a:pt x="4787" y="4040"/>
                    <a:pt x="4798" y="3919"/>
                  </a:cubicBezTo>
                  <a:cubicBezTo>
                    <a:pt x="4798" y="3798"/>
                    <a:pt x="4699" y="3699"/>
                    <a:pt x="4578" y="3699"/>
                  </a:cubicBezTo>
                  <a:lnTo>
                    <a:pt x="3525" y="3699"/>
                  </a:lnTo>
                  <a:cubicBezTo>
                    <a:pt x="3404" y="3699"/>
                    <a:pt x="3305" y="3798"/>
                    <a:pt x="3305" y="3919"/>
                  </a:cubicBezTo>
                  <a:lnTo>
                    <a:pt x="3305" y="4270"/>
                  </a:lnTo>
                  <a:lnTo>
                    <a:pt x="3031" y="4270"/>
                  </a:lnTo>
                  <a:cubicBezTo>
                    <a:pt x="2174" y="4270"/>
                    <a:pt x="1395" y="3787"/>
                    <a:pt x="1011" y="3019"/>
                  </a:cubicBezTo>
                  <a:cubicBezTo>
                    <a:pt x="890" y="2777"/>
                    <a:pt x="890" y="2492"/>
                    <a:pt x="1011" y="2250"/>
                  </a:cubicBezTo>
                  <a:cubicBezTo>
                    <a:pt x="1395" y="1482"/>
                    <a:pt x="2174" y="988"/>
                    <a:pt x="3031" y="988"/>
                  </a:cubicBezTo>
                  <a:lnTo>
                    <a:pt x="6049" y="988"/>
                  </a:lnTo>
                  <a:lnTo>
                    <a:pt x="6049" y="1230"/>
                  </a:lnTo>
                  <a:cubicBezTo>
                    <a:pt x="6049" y="1350"/>
                    <a:pt x="6148" y="1449"/>
                    <a:pt x="6269" y="1449"/>
                  </a:cubicBezTo>
                  <a:lnTo>
                    <a:pt x="9134" y="1449"/>
                  </a:lnTo>
                  <a:cubicBezTo>
                    <a:pt x="9255" y="1449"/>
                    <a:pt x="9354" y="1350"/>
                    <a:pt x="9354" y="1230"/>
                  </a:cubicBezTo>
                  <a:lnTo>
                    <a:pt x="9354" y="988"/>
                  </a:lnTo>
                  <a:close/>
                  <a:moveTo>
                    <a:pt x="791" y="3502"/>
                  </a:moveTo>
                  <a:lnTo>
                    <a:pt x="791" y="3502"/>
                  </a:lnTo>
                  <a:cubicBezTo>
                    <a:pt x="1285" y="4259"/>
                    <a:pt x="2130" y="4709"/>
                    <a:pt x="3031" y="4720"/>
                  </a:cubicBezTo>
                  <a:lnTo>
                    <a:pt x="3305" y="4720"/>
                  </a:lnTo>
                  <a:lnTo>
                    <a:pt x="3305" y="5522"/>
                  </a:lnTo>
                  <a:lnTo>
                    <a:pt x="3031" y="5522"/>
                  </a:lnTo>
                  <a:cubicBezTo>
                    <a:pt x="1878" y="5522"/>
                    <a:pt x="912" y="4654"/>
                    <a:pt x="791" y="3502"/>
                  </a:cubicBezTo>
                  <a:close/>
                  <a:moveTo>
                    <a:pt x="14634" y="3513"/>
                  </a:moveTo>
                  <a:cubicBezTo>
                    <a:pt x="14502" y="4654"/>
                    <a:pt x="13536" y="5522"/>
                    <a:pt x="12394" y="5522"/>
                  </a:cubicBezTo>
                  <a:lnTo>
                    <a:pt x="12120" y="5522"/>
                  </a:lnTo>
                  <a:lnTo>
                    <a:pt x="12120" y="4720"/>
                  </a:lnTo>
                  <a:lnTo>
                    <a:pt x="12383" y="4720"/>
                  </a:lnTo>
                  <a:cubicBezTo>
                    <a:pt x="13283" y="4709"/>
                    <a:pt x="14129" y="4259"/>
                    <a:pt x="14634" y="3513"/>
                  </a:cubicBezTo>
                  <a:close/>
                  <a:moveTo>
                    <a:pt x="6291" y="0"/>
                  </a:moveTo>
                  <a:cubicBezTo>
                    <a:pt x="6170" y="0"/>
                    <a:pt x="6071" y="88"/>
                    <a:pt x="6071" y="220"/>
                  </a:cubicBezTo>
                  <a:lnTo>
                    <a:pt x="6071" y="538"/>
                  </a:lnTo>
                  <a:lnTo>
                    <a:pt x="3053" y="538"/>
                  </a:lnTo>
                  <a:cubicBezTo>
                    <a:pt x="1823" y="549"/>
                    <a:pt x="758" y="1383"/>
                    <a:pt x="451" y="2569"/>
                  </a:cubicBezTo>
                  <a:cubicBezTo>
                    <a:pt x="440" y="2580"/>
                    <a:pt x="440" y="2580"/>
                    <a:pt x="451" y="2591"/>
                  </a:cubicBezTo>
                  <a:cubicBezTo>
                    <a:pt x="1" y="4292"/>
                    <a:pt x="1296" y="5961"/>
                    <a:pt x="3053" y="5961"/>
                  </a:cubicBezTo>
                  <a:lnTo>
                    <a:pt x="3316" y="5961"/>
                  </a:lnTo>
                  <a:cubicBezTo>
                    <a:pt x="3316" y="6729"/>
                    <a:pt x="3338" y="7443"/>
                    <a:pt x="3536" y="8003"/>
                  </a:cubicBezTo>
                  <a:cubicBezTo>
                    <a:pt x="3788" y="8738"/>
                    <a:pt x="4315" y="9100"/>
                    <a:pt x="5149" y="9100"/>
                  </a:cubicBezTo>
                  <a:lnTo>
                    <a:pt x="8442" y="9100"/>
                  </a:lnTo>
                  <a:cubicBezTo>
                    <a:pt x="8563" y="9100"/>
                    <a:pt x="8662" y="9012"/>
                    <a:pt x="8673" y="8892"/>
                  </a:cubicBezTo>
                  <a:cubicBezTo>
                    <a:pt x="8673" y="8760"/>
                    <a:pt x="8574" y="8661"/>
                    <a:pt x="8453" y="8661"/>
                  </a:cubicBezTo>
                  <a:lnTo>
                    <a:pt x="5160" y="8661"/>
                  </a:lnTo>
                  <a:cubicBezTo>
                    <a:pt x="4524" y="8661"/>
                    <a:pt x="4150" y="8420"/>
                    <a:pt x="3964" y="7860"/>
                  </a:cubicBezTo>
                  <a:cubicBezTo>
                    <a:pt x="3788" y="7377"/>
                    <a:pt x="3777" y="6696"/>
                    <a:pt x="3766" y="5961"/>
                  </a:cubicBezTo>
                  <a:lnTo>
                    <a:pt x="11714" y="5961"/>
                  </a:lnTo>
                  <a:cubicBezTo>
                    <a:pt x="11714" y="6696"/>
                    <a:pt x="11692" y="7366"/>
                    <a:pt x="11527" y="7860"/>
                  </a:cubicBezTo>
                  <a:cubicBezTo>
                    <a:pt x="11329" y="8409"/>
                    <a:pt x="10956" y="8661"/>
                    <a:pt x="10320" y="8661"/>
                  </a:cubicBezTo>
                  <a:lnTo>
                    <a:pt x="9343" y="8661"/>
                  </a:lnTo>
                  <a:cubicBezTo>
                    <a:pt x="9222" y="8661"/>
                    <a:pt x="9123" y="8749"/>
                    <a:pt x="9123" y="8870"/>
                  </a:cubicBezTo>
                  <a:cubicBezTo>
                    <a:pt x="9112" y="9001"/>
                    <a:pt x="9211" y="9100"/>
                    <a:pt x="9343" y="9100"/>
                  </a:cubicBezTo>
                  <a:lnTo>
                    <a:pt x="10287" y="9100"/>
                  </a:lnTo>
                  <a:cubicBezTo>
                    <a:pt x="11121" y="9100"/>
                    <a:pt x="11648" y="8749"/>
                    <a:pt x="11900" y="8003"/>
                  </a:cubicBezTo>
                  <a:cubicBezTo>
                    <a:pt x="12098" y="7443"/>
                    <a:pt x="12109" y="6729"/>
                    <a:pt x="12120" y="5961"/>
                  </a:cubicBezTo>
                  <a:lnTo>
                    <a:pt x="12383" y="5961"/>
                  </a:lnTo>
                  <a:cubicBezTo>
                    <a:pt x="14140" y="5961"/>
                    <a:pt x="15435" y="4292"/>
                    <a:pt x="14985" y="2591"/>
                  </a:cubicBezTo>
                  <a:lnTo>
                    <a:pt x="15007" y="2591"/>
                  </a:lnTo>
                  <a:lnTo>
                    <a:pt x="15007" y="2569"/>
                  </a:lnTo>
                  <a:cubicBezTo>
                    <a:pt x="14689" y="1383"/>
                    <a:pt x="13624" y="549"/>
                    <a:pt x="12394" y="538"/>
                  </a:cubicBezTo>
                  <a:lnTo>
                    <a:pt x="9375" y="538"/>
                  </a:lnTo>
                  <a:lnTo>
                    <a:pt x="9375" y="220"/>
                  </a:lnTo>
                  <a:cubicBezTo>
                    <a:pt x="9375" y="88"/>
                    <a:pt x="9277" y="0"/>
                    <a:pt x="9156"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6" name="Google Shape;2366;p71"/>
            <p:cNvSpPr/>
            <p:nvPr/>
          </p:nvSpPr>
          <p:spPr>
            <a:xfrm>
              <a:off x="6075553" y="1949452"/>
              <a:ext cx="150341" cy="56088"/>
            </a:xfrm>
            <a:custGeom>
              <a:avLst/>
              <a:gdLst/>
              <a:ahLst/>
              <a:cxnLst/>
              <a:rect l="l" t="t" r="r" b="b"/>
              <a:pathLst>
                <a:path w="5830" h="2175" extrusionOk="0">
                  <a:moveTo>
                    <a:pt x="1713" y="440"/>
                  </a:moveTo>
                  <a:lnTo>
                    <a:pt x="1713" y="1461"/>
                  </a:lnTo>
                  <a:cubicBezTo>
                    <a:pt x="1713" y="1604"/>
                    <a:pt x="1604" y="1724"/>
                    <a:pt x="1461" y="1735"/>
                  </a:cubicBezTo>
                  <a:cubicBezTo>
                    <a:pt x="1454" y="1736"/>
                    <a:pt x="1448" y="1736"/>
                    <a:pt x="1442" y="1736"/>
                  </a:cubicBezTo>
                  <a:cubicBezTo>
                    <a:pt x="1296" y="1736"/>
                    <a:pt x="1176" y="1619"/>
                    <a:pt x="1176" y="1472"/>
                  </a:cubicBezTo>
                  <a:lnTo>
                    <a:pt x="1176" y="440"/>
                  </a:lnTo>
                  <a:close/>
                  <a:moveTo>
                    <a:pt x="231" y="1"/>
                  </a:moveTo>
                  <a:cubicBezTo>
                    <a:pt x="111" y="1"/>
                    <a:pt x="12" y="100"/>
                    <a:pt x="1" y="220"/>
                  </a:cubicBezTo>
                  <a:cubicBezTo>
                    <a:pt x="1" y="341"/>
                    <a:pt x="100" y="440"/>
                    <a:pt x="221" y="440"/>
                  </a:cubicBezTo>
                  <a:lnTo>
                    <a:pt x="736" y="440"/>
                  </a:lnTo>
                  <a:lnTo>
                    <a:pt x="736" y="1472"/>
                  </a:lnTo>
                  <a:cubicBezTo>
                    <a:pt x="736" y="1856"/>
                    <a:pt x="1055" y="2174"/>
                    <a:pt x="1439" y="2174"/>
                  </a:cubicBezTo>
                  <a:cubicBezTo>
                    <a:pt x="1834" y="2174"/>
                    <a:pt x="2153" y="1856"/>
                    <a:pt x="2153" y="1461"/>
                  </a:cubicBezTo>
                  <a:lnTo>
                    <a:pt x="2153" y="440"/>
                  </a:lnTo>
                  <a:lnTo>
                    <a:pt x="5599" y="440"/>
                  </a:lnTo>
                  <a:cubicBezTo>
                    <a:pt x="5720" y="440"/>
                    <a:pt x="5819" y="352"/>
                    <a:pt x="5830" y="231"/>
                  </a:cubicBezTo>
                  <a:cubicBezTo>
                    <a:pt x="5830" y="100"/>
                    <a:pt x="5731" y="1"/>
                    <a:pt x="561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367" name="Google Shape;2367;p71"/>
          <p:cNvSpPr/>
          <p:nvPr/>
        </p:nvSpPr>
        <p:spPr>
          <a:xfrm>
            <a:off x="887056" y="1712542"/>
            <a:ext cx="364609" cy="380469"/>
          </a:xfrm>
          <a:custGeom>
            <a:avLst/>
            <a:gdLst/>
            <a:ahLst/>
            <a:cxnLst/>
            <a:rect l="l" t="t" r="r" b="b"/>
            <a:pathLst>
              <a:path w="14139" h="14754" extrusionOk="0">
                <a:moveTo>
                  <a:pt x="1570" y="5170"/>
                </a:moveTo>
                <a:lnTo>
                  <a:pt x="1570" y="5170"/>
                </a:lnTo>
                <a:cubicBezTo>
                  <a:pt x="2382" y="5511"/>
                  <a:pt x="4029" y="6279"/>
                  <a:pt x="4874" y="7157"/>
                </a:cubicBezTo>
                <a:cubicBezTo>
                  <a:pt x="5291" y="7585"/>
                  <a:pt x="5719" y="8233"/>
                  <a:pt x="6136" y="9089"/>
                </a:cubicBezTo>
                <a:cubicBezTo>
                  <a:pt x="6312" y="9594"/>
                  <a:pt x="6499" y="10033"/>
                  <a:pt x="6630" y="10352"/>
                </a:cubicBezTo>
                <a:cubicBezTo>
                  <a:pt x="6389" y="10253"/>
                  <a:pt x="6071" y="10121"/>
                  <a:pt x="5719" y="10000"/>
                </a:cubicBezTo>
                <a:cubicBezTo>
                  <a:pt x="5719" y="10000"/>
                  <a:pt x="3985" y="9034"/>
                  <a:pt x="3524" y="8562"/>
                </a:cubicBezTo>
                <a:cubicBezTo>
                  <a:pt x="2668" y="7684"/>
                  <a:pt x="1910" y="5983"/>
                  <a:pt x="1570" y="5170"/>
                </a:cubicBezTo>
                <a:close/>
                <a:moveTo>
                  <a:pt x="12580" y="5170"/>
                </a:moveTo>
                <a:cubicBezTo>
                  <a:pt x="12240" y="5994"/>
                  <a:pt x="11482" y="7684"/>
                  <a:pt x="10626" y="8562"/>
                </a:cubicBezTo>
                <a:cubicBezTo>
                  <a:pt x="10165" y="9034"/>
                  <a:pt x="9397" y="9528"/>
                  <a:pt x="8420" y="10000"/>
                </a:cubicBezTo>
                <a:cubicBezTo>
                  <a:pt x="8420" y="10000"/>
                  <a:pt x="7761" y="10253"/>
                  <a:pt x="7509" y="10352"/>
                </a:cubicBezTo>
                <a:cubicBezTo>
                  <a:pt x="7651" y="10044"/>
                  <a:pt x="7827" y="9594"/>
                  <a:pt x="8003" y="9089"/>
                </a:cubicBezTo>
                <a:lnTo>
                  <a:pt x="8014" y="9078"/>
                </a:lnTo>
                <a:cubicBezTo>
                  <a:pt x="8431" y="8233"/>
                  <a:pt x="8859" y="7585"/>
                  <a:pt x="9265" y="7157"/>
                </a:cubicBezTo>
                <a:cubicBezTo>
                  <a:pt x="10121" y="6279"/>
                  <a:pt x="11768" y="5511"/>
                  <a:pt x="12580" y="5170"/>
                </a:cubicBezTo>
                <a:close/>
                <a:moveTo>
                  <a:pt x="10396" y="10022"/>
                </a:moveTo>
                <a:cubicBezTo>
                  <a:pt x="11340" y="10022"/>
                  <a:pt x="12668" y="10516"/>
                  <a:pt x="13348" y="10802"/>
                </a:cubicBezTo>
                <a:cubicBezTo>
                  <a:pt x="12668" y="11076"/>
                  <a:pt x="11351" y="11570"/>
                  <a:pt x="10407" y="11570"/>
                </a:cubicBezTo>
                <a:lnTo>
                  <a:pt x="10396" y="11570"/>
                </a:lnTo>
                <a:cubicBezTo>
                  <a:pt x="9452" y="11570"/>
                  <a:pt x="8211" y="11076"/>
                  <a:pt x="7574" y="10802"/>
                </a:cubicBezTo>
                <a:cubicBezTo>
                  <a:pt x="8211" y="10527"/>
                  <a:pt x="9452" y="10022"/>
                  <a:pt x="10396" y="10022"/>
                </a:cubicBezTo>
                <a:close/>
                <a:moveTo>
                  <a:pt x="6685" y="11219"/>
                </a:moveTo>
                <a:cubicBezTo>
                  <a:pt x="6477" y="11735"/>
                  <a:pt x="6103" y="12536"/>
                  <a:pt x="5653" y="13008"/>
                </a:cubicBezTo>
                <a:cubicBezTo>
                  <a:pt x="5192" y="13469"/>
                  <a:pt x="4336" y="13897"/>
                  <a:pt x="3809" y="14139"/>
                </a:cubicBezTo>
                <a:cubicBezTo>
                  <a:pt x="4040" y="13590"/>
                  <a:pt x="4457" y="12723"/>
                  <a:pt x="4918" y="12240"/>
                </a:cubicBezTo>
                <a:cubicBezTo>
                  <a:pt x="5247" y="11943"/>
                  <a:pt x="5609" y="11691"/>
                  <a:pt x="6016" y="11493"/>
                </a:cubicBezTo>
                <a:cubicBezTo>
                  <a:pt x="6016" y="11493"/>
                  <a:pt x="6510" y="11296"/>
                  <a:pt x="6685" y="11219"/>
                </a:cubicBezTo>
                <a:close/>
                <a:moveTo>
                  <a:pt x="7465" y="11219"/>
                </a:moveTo>
                <a:lnTo>
                  <a:pt x="7465" y="11219"/>
                </a:lnTo>
                <a:cubicBezTo>
                  <a:pt x="7640" y="11296"/>
                  <a:pt x="7860" y="11383"/>
                  <a:pt x="8101" y="11471"/>
                </a:cubicBezTo>
                <a:cubicBezTo>
                  <a:pt x="8507" y="11669"/>
                  <a:pt x="8892" y="11932"/>
                  <a:pt x="9221" y="12251"/>
                </a:cubicBezTo>
                <a:cubicBezTo>
                  <a:pt x="9693" y="12723"/>
                  <a:pt x="10110" y="13601"/>
                  <a:pt x="10341" y="14139"/>
                </a:cubicBezTo>
                <a:cubicBezTo>
                  <a:pt x="9803" y="13897"/>
                  <a:pt x="8969" y="13469"/>
                  <a:pt x="8497" y="12997"/>
                </a:cubicBezTo>
                <a:cubicBezTo>
                  <a:pt x="8024" y="12525"/>
                  <a:pt x="7673" y="11735"/>
                  <a:pt x="7465" y="11219"/>
                </a:cubicBezTo>
                <a:close/>
                <a:moveTo>
                  <a:pt x="7069" y="0"/>
                </a:moveTo>
                <a:cubicBezTo>
                  <a:pt x="6990" y="0"/>
                  <a:pt x="6910" y="44"/>
                  <a:pt x="6872" y="132"/>
                </a:cubicBezTo>
                <a:cubicBezTo>
                  <a:pt x="6367" y="1284"/>
                  <a:pt x="5961" y="2492"/>
                  <a:pt x="5653" y="3721"/>
                </a:cubicBezTo>
                <a:cubicBezTo>
                  <a:pt x="5615" y="3882"/>
                  <a:pt x="5743" y="3983"/>
                  <a:pt x="5868" y="3983"/>
                </a:cubicBezTo>
                <a:cubicBezTo>
                  <a:pt x="5956" y="3983"/>
                  <a:pt x="6043" y="3933"/>
                  <a:pt x="6071" y="3820"/>
                </a:cubicBezTo>
                <a:cubicBezTo>
                  <a:pt x="6334" y="2777"/>
                  <a:pt x="6663" y="1756"/>
                  <a:pt x="7069" y="768"/>
                </a:cubicBezTo>
                <a:cubicBezTo>
                  <a:pt x="7465" y="1745"/>
                  <a:pt x="8321" y="4018"/>
                  <a:pt x="8321" y="5631"/>
                </a:cubicBezTo>
                <a:cubicBezTo>
                  <a:pt x="8321" y="7234"/>
                  <a:pt x="7465" y="9375"/>
                  <a:pt x="7069" y="10275"/>
                </a:cubicBezTo>
                <a:cubicBezTo>
                  <a:pt x="6685" y="9375"/>
                  <a:pt x="5829" y="7234"/>
                  <a:pt x="5829" y="5631"/>
                </a:cubicBezTo>
                <a:cubicBezTo>
                  <a:pt x="5829" y="5313"/>
                  <a:pt x="5851" y="5006"/>
                  <a:pt x="5906" y="4698"/>
                </a:cubicBezTo>
                <a:cubicBezTo>
                  <a:pt x="5924" y="4539"/>
                  <a:pt x="5800" y="4448"/>
                  <a:pt x="5680" y="4448"/>
                </a:cubicBezTo>
                <a:cubicBezTo>
                  <a:pt x="5585" y="4448"/>
                  <a:pt x="5492" y="4506"/>
                  <a:pt x="5478" y="4632"/>
                </a:cubicBezTo>
                <a:cubicBezTo>
                  <a:pt x="5423" y="4962"/>
                  <a:pt x="5401" y="5291"/>
                  <a:pt x="5401" y="5631"/>
                </a:cubicBezTo>
                <a:cubicBezTo>
                  <a:pt x="5401" y="6213"/>
                  <a:pt x="5478" y="6795"/>
                  <a:pt x="5620" y="7366"/>
                </a:cubicBezTo>
                <a:cubicBezTo>
                  <a:pt x="5489" y="7190"/>
                  <a:pt x="5346" y="7014"/>
                  <a:pt x="5181" y="6850"/>
                </a:cubicBezTo>
                <a:cubicBezTo>
                  <a:pt x="4676" y="6323"/>
                  <a:pt x="3853" y="5785"/>
                  <a:pt x="2755" y="5236"/>
                </a:cubicBezTo>
                <a:cubicBezTo>
                  <a:pt x="1943" y="4830"/>
                  <a:pt x="1295" y="4588"/>
                  <a:pt x="1262" y="4577"/>
                </a:cubicBezTo>
                <a:cubicBezTo>
                  <a:pt x="1237" y="4567"/>
                  <a:pt x="1212" y="4563"/>
                  <a:pt x="1187" y="4563"/>
                </a:cubicBezTo>
                <a:cubicBezTo>
                  <a:pt x="1052" y="4563"/>
                  <a:pt x="942" y="4703"/>
                  <a:pt x="988" y="4852"/>
                </a:cubicBezTo>
                <a:cubicBezTo>
                  <a:pt x="999" y="4874"/>
                  <a:pt x="1241" y="5543"/>
                  <a:pt x="1636" y="6378"/>
                </a:cubicBezTo>
                <a:cubicBezTo>
                  <a:pt x="2174" y="7497"/>
                  <a:pt x="2701" y="8332"/>
                  <a:pt x="3216" y="8859"/>
                </a:cubicBezTo>
                <a:cubicBezTo>
                  <a:pt x="3502" y="9144"/>
                  <a:pt x="3820" y="9396"/>
                  <a:pt x="4160" y="9616"/>
                </a:cubicBezTo>
                <a:cubicBezTo>
                  <a:pt x="4029" y="9605"/>
                  <a:pt x="3886" y="9594"/>
                  <a:pt x="3754" y="9594"/>
                </a:cubicBezTo>
                <a:cubicBezTo>
                  <a:pt x="3282" y="9605"/>
                  <a:pt x="2821" y="9671"/>
                  <a:pt x="2382" y="9803"/>
                </a:cubicBezTo>
                <a:cubicBezTo>
                  <a:pt x="2162" y="9897"/>
                  <a:pt x="2232" y="10211"/>
                  <a:pt x="2449" y="10211"/>
                </a:cubicBezTo>
                <a:cubicBezTo>
                  <a:pt x="2459" y="10211"/>
                  <a:pt x="2470" y="10210"/>
                  <a:pt x="2481" y="10209"/>
                </a:cubicBezTo>
                <a:cubicBezTo>
                  <a:pt x="2898" y="10099"/>
                  <a:pt x="3326" y="10033"/>
                  <a:pt x="3754" y="10022"/>
                </a:cubicBezTo>
                <a:cubicBezTo>
                  <a:pt x="4687" y="10022"/>
                  <a:pt x="5928" y="10516"/>
                  <a:pt x="6565" y="10791"/>
                </a:cubicBezTo>
                <a:cubicBezTo>
                  <a:pt x="5928" y="11065"/>
                  <a:pt x="4698" y="11570"/>
                  <a:pt x="3754" y="11570"/>
                </a:cubicBezTo>
                <a:cubicBezTo>
                  <a:pt x="2799" y="11570"/>
                  <a:pt x="1482" y="11076"/>
                  <a:pt x="801" y="10802"/>
                </a:cubicBezTo>
                <a:cubicBezTo>
                  <a:pt x="1032" y="10703"/>
                  <a:pt x="1328" y="10582"/>
                  <a:pt x="1658" y="10472"/>
                </a:cubicBezTo>
                <a:cubicBezTo>
                  <a:pt x="1894" y="10394"/>
                  <a:pt x="1813" y="10051"/>
                  <a:pt x="1596" y="10051"/>
                </a:cubicBezTo>
                <a:cubicBezTo>
                  <a:pt x="1571" y="10051"/>
                  <a:pt x="1544" y="10056"/>
                  <a:pt x="1515" y="10066"/>
                </a:cubicBezTo>
                <a:cubicBezTo>
                  <a:pt x="769" y="10319"/>
                  <a:pt x="198" y="10593"/>
                  <a:pt x="165" y="10604"/>
                </a:cubicBezTo>
                <a:cubicBezTo>
                  <a:pt x="0" y="10681"/>
                  <a:pt x="0" y="10911"/>
                  <a:pt x="165" y="10988"/>
                </a:cubicBezTo>
                <a:cubicBezTo>
                  <a:pt x="253" y="11032"/>
                  <a:pt x="2327" y="11998"/>
                  <a:pt x="3743" y="11998"/>
                </a:cubicBezTo>
                <a:cubicBezTo>
                  <a:pt x="4051" y="11998"/>
                  <a:pt x="4369" y="11954"/>
                  <a:pt x="4665" y="11888"/>
                </a:cubicBezTo>
                <a:lnTo>
                  <a:pt x="4665" y="11888"/>
                </a:lnTo>
                <a:lnTo>
                  <a:pt x="4611" y="11943"/>
                </a:lnTo>
                <a:cubicBezTo>
                  <a:pt x="3842" y="12734"/>
                  <a:pt x="3238" y="14391"/>
                  <a:pt x="3216" y="14468"/>
                </a:cubicBezTo>
                <a:cubicBezTo>
                  <a:pt x="3159" y="14611"/>
                  <a:pt x="3275" y="14753"/>
                  <a:pt x="3421" y="14753"/>
                </a:cubicBezTo>
                <a:cubicBezTo>
                  <a:pt x="3444" y="14753"/>
                  <a:pt x="3467" y="14750"/>
                  <a:pt x="3491" y="14742"/>
                </a:cubicBezTo>
                <a:cubicBezTo>
                  <a:pt x="3557" y="14709"/>
                  <a:pt x="5181" y="14095"/>
                  <a:pt x="5961" y="13304"/>
                </a:cubicBezTo>
                <a:cubicBezTo>
                  <a:pt x="6455" y="12799"/>
                  <a:pt x="6850" y="11965"/>
                  <a:pt x="7069" y="11416"/>
                </a:cubicBezTo>
                <a:cubicBezTo>
                  <a:pt x="7300" y="11965"/>
                  <a:pt x="7695" y="12799"/>
                  <a:pt x="8189" y="13304"/>
                </a:cubicBezTo>
                <a:cubicBezTo>
                  <a:pt x="8958" y="14084"/>
                  <a:pt x="10582" y="14709"/>
                  <a:pt x="10659" y="14742"/>
                </a:cubicBezTo>
                <a:cubicBezTo>
                  <a:pt x="10681" y="14750"/>
                  <a:pt x="10703" y="14753"/>
                  <a:pt x="10725" y="14753"/>
                </a:cubicBezTo>
                <a:cubicBezTo>
                  <a:pt x="10864" y="14753"/>
                  <a:pt x="10981" y="14611"/>
                  <a:pt x="10933" y="14468"/>
                </a:cubicBezTo>
                <a:cubicBezTo>
                  <a:pt x="10901" y="14391"/>
                  <a:pt x="10297" y="12734"/>
                  <a:pt x="9528" y="11943"/>
                </a:cubicBezTo>
                <a:lnTo>
                  <a:pt x="9473" y="11888"/>
                </a:lnTo>
                <a:lnTo>
                  <a:pt x="9473" y="11888"/>
                </a:lnTo>
                <a:cubicBezTo>
                  <a:pt x="9781" y="11954"/>
                  <a:pt x="10088" y="11998"/>
                  <a:pt x="10396" y="11998"/>
                </a:cubicBezTo>
                <a:cubicBezTo>
                  <a:pt x="11812" y="11998"/>
                  <a:pt x="13886" y="11043"/>
                  <a:pt x="13974" y="10988"/>
                </a:cubicBezTo>
                <a:cubicBezTo>
                  <a:pt x="14139" y="10911"/>
                  <a:pt x="14139" y="10681"/>
                  <a:pt x="13974" y="10604"/>
                </a:cubicBezTo>
                <a:cubicBezTo>
                  <a:pt x="13886" y="10560"/>
                  <a:pt x="11823" y="9594"/>
                  <a:pt x="10396" y="9594"/>
                </a:cubicBezTo>
                <a:cubicBezTo>
                  <a:pt x="10264" y="9594"/>
                  <a:pt x="10121" y="9605"/>
                  <a:pt x="9989" y="9616"/>
                </a:cubicBezTo>
                <a:cubicBezTo>
                  <a:pt x="10330" y="9396"/>
                  <a:pt x="10648" y="9144"/>
                  <a:pt x="10933" y="8859"/>
                </a:cubicBezTo>
                <a:cubicBezTo>
                  <a:pt x="11449" y="8332"/>
                  <a:pt x="11976" y="7497"/>
                  <a:pt x="12514" y="6378"/>
                </a:cubicBezTo>
                <a:cubicBezTo>
                  <a:pt x="12909" y="5554"/>
                  <a:pt x="13151" y="4874"/>
                  <a:pt x="13162" y="4852"/>
                </a:cubicBezTo>
                <a:cubicBezTo>
                  <a:pt x="13208" y="4703"/>
                  <a:pt x="13098" y="4563"/>
                  <a:pt x="12963" y="4563"/>
                </a:cubicBezTo>
                <a:cubicBezTo>
                  <a:pt x="12938" y="4563"/>
                  <a:pt x="12913" y="4567"/>
                  <a:pt x="12887" y="4577"/>
                </a:cubicBezTo>
                <a:cubicBezTo>
                  <a:pt x="12855" y="4588"/>
                  <a:pt x="12196" y="4830"/>
                  <a:pt x="11395" y="5236"/>
                </a:cubicBezTo>
                <a:cubicBezTo>
                  <a:pt x="10297" y="5785"/>
                  <a:pt x="9473" y="6323"/>
                  <a:pt x="8958" y="6850"/>
                </a:cubicBezTo>
                <a:cubicBezTo>
                  <a:pt x="8804" y="7014"/>
                  <a:pt x="8661" y="7190"/>
                  <a:pt x="8529" y="7377"/>
                </a:cubicBezTo>
                <a:cubicBezTo>
                  <a:pt x="8672" y="6795"/>
                  <a:pt x="8749" y="6213"/>
                  <a:pt x="8749" y="5631"/>
                </a:cubicBezTo>
                <a:cubicBezTo>
                  <a:pt x="8749" y="3458"/>
                  <a:pt x="7333" y="263"/>
                  <a:pt x="7267" y="132"/>
                </a:cubicBezTo>
                <a:cubicBezTo>
                  <a:pt x="7229" y="44"/>
                  <a:pt x="7149" y="0"/>
                  <a:pt x="7069"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368" name="Google Shape;2368;p71"/>
          <p:cNvGrpSpPr/>
          <p:nvPr/>
        </p:nvGrpSpPr>
        <p:grpSpPr>
          <a:xfrm>
            <a:off x="5325704" y="1779048"/>
            <a:ext cx="379334" cy="246864"/>
            <a:chOff x="5325704" y="1779048"/>
            <a:chExt cx="379334" cy="246864"/>
          </a:xfrm>
        </p:grpSpPr>
        <p:sp>
          <p:nvSpPr>
            <p:cNvPr id="2369" name="Google Shape;2369;p71"/>
            <p:cNvSpPr/>
            <p:nvPr/>
          </p:nvSpPr>
          <p:spPr>
            <a:xfrm>
              <a:off x="5325704" y="1946873"/>
              <a:ext cx="199879" cy="67151"/>
            </a:xfrm>
            <a:custGeom>
              <a:avLst/>
              <a:gdLst/>
              <a:ahLst/>
              <a:cxnLst/>
              <a:rect l="l" t="t" r="r" b="b"/>
              <a:pathLst>
                <a:path w="7751" h="2604" extrusionOk="0">
                  <a:moveTo>
                    <a:pt x="1745" y="672"/>
                  </a:moveTo>
                  <a:lnTo>
                    <a:pt x="1745" y="2121"/>
                  </a:lnTo>
                  <a:lnTo>
                    <a:pt x="439" y="2066"/>
                  </a:lnTo>
                  <a:lnTo>
                    <a:pt x="439" y="727"/>
                  </a:lnTo>
                  <a:lnTo>
                    <a:pt x="1745" y="672"/>
                  </a:lnTo>
                  <a:close/>
                  <a:moveTo>
                    <a:pt x="7461" y="1"/>
                  </a:moveTo>
                  <a:cubicBezTo>
                    <a:pt x="7452" y="1"/>
                    <a:pt x="7442" y="1"/>
                    <a:pt x="7432" y="2"/>
                  </a:cubicBezTo>
                  <a:lnTo>
                    <a:pt x="209" y="299"/>
                  </a:lnTo>
                  <a:cubicBezTo>
                    <a:pt x="88" y="309"/>
                    <a:pt x="0" y="397"/>
                    <a:pt x="0" y="518"/>
                  </a:cubicBezTo>
                  <a:lnTo>
                    <a:pt x="0" y="2274"/>
                  </a:lnTo>
                  <a:cubicBezTo>
                    <a:pt x="0" y="2384"/>
                    <a:pt x="88" y="2483"/>
                    <a:pt x="209" y="2494"/>
                  </a:cubicBezTo>
                  <a:lnTo>
                    <a:pt x="2920" y="2604"/>
                  </a:lnTo>
                  <a:lnTo>
                    <a:pt x="2931" y="2604"/>
                  </a:lnTo>
                  <a:cubicBezTo>
                    <a:pt x="3194" y="2582"/>
                    <a:pt x="3205" y="2187"/>
                    <a:pt x="2942" y="2165"/>
                  </a:cubicBezTo>
                  <a:lnTo>
                    <a:pt x="2174" y="2132"/>
                  </a:lnTo>
                  <a:lnTo>
                    <a:pt x="2174" y="661"/>
                  </a:lnTo>
                  <a:lnTo>
                    <a:pt x="7443" y="441"/>
                  </a:lnTo>
                  <a:cubicBezTo>
                    <a:pt x="7446" y="441"/>
                    <a:pt x="7450" y="441"/>
                    <a:pt x="7453" y="441"/>
                  </a:cubicBezTo>
                  <a:cubicBezTo>
                    <a:pt x="7750" y="441"/>
                    <a:pt x="7737" y="1"/>
                    <a:pt x="7461"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0" name="Google Shape;2370;p71"/>
            <p:cNvSpPr/>
            <p:nvPr/>
          </p:nvSpPr>
          <p:spPr>
            <a:xfrm>
              <a:off x="5415702" y="1941251"/>
              <a:ext cx="289336" cy="84660"/>
            </a:xfrm>
            <a:custGeom>
              <a:avLst/>
              <a:gdLst/>
              <a:ahLst/>
              <a:cxnLst/>
              <a:rect l="l" t="t" r="r" b="b"/>
              <a:pathLst>
                <a:path w="11220" h="3283" extrusionOk="0">
                  <a:moveTo>
                    <a:pt x="10803" y="385"/>
                  </a:moveTo>
                  <a:lnTo>
                    <a:pt x="10803" y="2855"/>
                  </a:lnTo>
                  <a:lnTo>
                    <a:pt x="9200" y="2789"/>
                  </a:lnTo>
                  <a:lnTo>
                    <a:pt x="9200" y="451"/>
                  </a:lnTo>
                  <a:lnTo>
                    <a:pt x="10803" y="385"/>
                  </a:lnTo>
                  <a:close/>
                  <a:moveTo>
                    <a:pt x="11033" y="1"/>
                  </a:moveTo>
                  <a:lnTo>
                    <a:pt x="4787" y="187"/>
                  </a:lnTo>
                  <a:cubicBezTo>
                    <a:pt x="4524" y="220"/>
                    <a:pt x="4535" y="615"/>
                    <a:pt x="4809" y="626"/>
                  </a:cubicBezTo>
                  <a:lnTo>
                    <a:pt x="6741" y="549"/>
                  </a:lnTo>
                  <a:lnTo>
                    <a:pt x="6741" y="1614"/>
                  </a:lnTo>
                  <a:cubicBezTo>
                    <a:pt x="6752" y="1746"/>
                    <a:pt x="6856" y="1812"/>
                    <a:pt x="6960" y="1812"/>
                  </a:cubicBezTo>
                  <a:cubicBezTo>
                    <a:pt x="7065" y="1812"/>
                    <a:pt x="7169" y="1746"/>
                    <a:pt x="7180" y="1614"/>
                  </a:cubicBezTo>
                  <a:lnTo>
                    <a:pt x="7180" y="527"/>
                  </a:lnTo>
                  <a:lnTo>
                    <a:pt x="8761" y="462"/>
                  </a:lnTo>
                  <a:lnTo>
                    <a:pt x="8761" y="2767"/>
                  </a:lnTo>
                  <a:lnTo>
                    <a:pt x="4644" y="2591"/>
                  </a:lnTo>
                  <a:lnTo>
                    <a:pt x="4644" y="1493"/>
                  </a:lnTo>
                  <a:cubicBezTo>
                    <a:pt x="4633" y="1362"/>
                    <a:pt x="4529" y="1296"/>
                    <a:pt x="4425" y="1296"/>
                  </a:cubicBezTo>
                  <a:cubicBezTo>
                    <a:pt x="4320" y="1296"/>
                    <a:pt x="4216" y="1362"/>
                    <a:pt x="4205" y="1493"/>
                  </a:cubicBezTo>
                  <a:lnTo>
                    <a:pt x="4205" y="2569"/>
                  </a:lnTo>
                  <a:lnTo>
                    <a:pt x="319" y="2416"/>
                  </a:lnTo>
                  <a:cubicBezTo>
                    <a:pt x="309" y="2414"/>
                    <a:pt x="299" y="2414"/>
                    <a:pt x="289" y="2414"/>
                  </a:cubicBezTo>
                  <a:cubicBezTo>
                    <a:pt x="11" y="2414"/>
                    <a:pt x="1" y="2855"/>
                    <a:pt x="308" y="2855"/>
                  </a:cubicBezTo>
                  <a:lnTo>
                    <a:pt x="11011" y="3283"/>
                  </a:lnTo>
                  <a:lnTo>
                    <a:pt x="11154" y="3283"/>
                  </a:lnTo>
                  <a:lnTo>
                    <a:pt x="11165" y="3272"/>
                  </a:lnTo>
                  <a:lnTo>
                    <a:pt x="11176" y="3261"/>
                  </a:lnTo>
                  <a:lnTo>
                    <a:pt x="11187" y="3239"/>
                  </a:lnTo>
                  <a:cubicBezTo>
                    <a:pt x="11198" y="3206"/>
                    <a:pt x="11209" y="3173"/>
                    <a:pt x="11209" y="3140"/>
                  </a:cubicBezTo>
                  <a:lnTo>
                    <a:pt x="11209" y="154"/>
                  </a:lnTo>
                  <a:cubicBezTo>
                    <a:pt x="11220" y="121"/>
                    <a:pt x="11220" y="88"/>
                    <a:pt x="11209" y="55"/>
                  </a:cubicBezTo>
                  <a:lnTo>
                    <a:pt x="11198" y="34"/>
                  </a:lnTo>
                  <a:lnTo>
                    <a:pt x="11187" y="23"/>
                  </a:lnTo>
                  <a:lnTo>
                    <a:pt x="11187" y="12"/>
                  </a:lnTo>
                  <a:lnTo>
                    <a:pt x="11165" y="12"/>
                  </a:lnTo>
                  <a:lnTo>
                    <a:pt x="11154" y="1"/>
                  </a:ln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1" name="Google Shape;2371;p71"/>
            <p:cNvSpPr/>
            <p:nvPr/>
          </p:nvSpPr>
          <p:spPr>
            <a:xfrm>
              <a:off x="5659446" y="1806795"/>
              <a:ext cx="11346" cy="68517"/>
            </a:xfrm>
            <a:custGeom>
              <a:avLst/>
              <a:gdLst/>
              <a:ahLst/>
              <a:cxnLst/>
              <a:rect l="l" t="t" r="r" b="b"/>
              <a:pathLst>
                <a:path w="440" h="2657" extrusionOk="0">
                  <a:moveTo>
                    <a:pt x="220" y="0"/>
                  </a:moveTo>
                  <a:cubicBezTo>
                    <a:pt x="116" y="0"/>
                    <a:pt x="11" y="66"/>
                    <a:pt x="0" y="198"/>
                  </a:cubicBezTo>
                  <a:lnTo>
                    <a:pt x="0" y="2437"/>
                  </a:lnTo>
                  <a:cubicBezTo>
                    <a:pt x="0" y="2558"/>
                    <a:pt x="99" y="2657"/>
                    <a:pt x="220" y="2657"/>
                  </a:cubicBezTo>
                  <a:cubicBezTo>
                    <a:pt x="341" y="2657"/>
                    <a:pt x="439" y="2558"/>
                    <a:pt x="439" y="2437"/>
                  </a:cubicBezTo>
                  <a:lnTo>
                    <a:pt x="439" y="198"/>
                  </a:lnTo>
                  <a:cubicBezTo>
                    <a:pt x="428" y="66"/>
                    <a:pt x="324" y="0"/>
                    <a:pt x="2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2" name="Google Shape;2372;p71"/>
            <p:cNvSpPr/>
            <p:nvPr/>
          </p:nvSpPr>
          <p:spPr>
            <a:xfrm>
              <a:off x="5682500" y="1779048"/>
              <a:ext cx="11940" cy="131387"/>
            </a:xfrm>
            <a:custGeom>
              <a:avLst/>
              <a:gdLst/>
              <a:ahLst/>
              <a:cxnLst/>
              <a:rect l="l" t="t" r="r" b="b"/>
              <a:pathLst>
                <a:path w="463" h="5095" extrusionOk="0">
                  <a:moveTo>
                    <a:pt x="232" y="1"/>
                  </a:moveTo>
                  <a:cubicBezTo>
                    <a:pt x="116" y="1"/>
                    <a:pt x="1" y="77"/>
                    <a:pt x="17" y="231"/>
                  </a:cubicBezTo>
                  <a:lnTo>
                    <a:pt x="17" y="4875"/>
                  </a:lnTo>
                  <a:cubicBezTo>
                    <a:pt x="17" y="4995"/>
                    <a:pt x="105" y="5094"/>
                    <a:pt x="226" y="5094"/>
                  </a:cubicBezTo>
                  <a:cubicBezTo>
                    <a:pt x="347" y="5094"/>
                    <a:pt x="446" y="4995"/>
                    <a:pt x="446" y="4875"/>
                  </a:cubicBezTo>
                  <a:lnTo>
                    <a:pt x="446" y="231"/>
                  </a:lnTo>
                  <a:cubicBezTo>
                    <a:pt x="462" y="77"/>
                    <a:pt x="347" y="1"/>
                    <a:pt x="232"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373" name="Google Shape;2373;p71"/>
          <p:cNvSpPr/>
          <p:nvPr/>
        </p:nvSpPr>
        <p:spPr>
          <a:xfrm>
            <a:off x="4695251" y="1713367"/>
            <a:ext cx="386451" cy="379076"/>
          </a:xfrm>
          <a:custGeom>
            <a:avLst/>
            <a:gdLst/>
            <a:ahLst/>
            <a:cxnLst/>
            <a:rect l="l" t="t" r="r" b="b"/>
            <a:pathLst>
              <a:path w="14986" h="14700" extrusionOk="0">
                <a:moveTo>
                  <a:pt x="7818" y="429"/>
                </a:moveTo>
                <a:lnTo>
                  <a:pt x="7818" y="1296"/>
                </a:lnTo>
                <a:lnTo>
                  <a:pt x="7389" y="1296"/>
                </a:lnTo>
                <a:lnTo>
                  <a:pt x="7389" y="429"/>
                </a:lnTo>
                <a:close/>
                <a:moveTo>
                  <a:pt x="8816" y="1724"/>
                </a:moveTo>
                <a:cubicBezTo>
                  <a:pt x="8657" y="2350"/>
                  <a:pt x="8130" y="2663"/>
                  <a:pt x="7603" y="2663"/>
                </a:cubicBezTo>
                <a:cubicBezTo>
                  <a:pt x="7077" y="2663"/>
                  <a:pt x="6550" y="2350"/>
                  <a:pt x="6390" y="1724"/>
                </a:cubicBezTo>
                <a:close/>
                <a:moveTo>
                  <a:pt x="4909" y="4513"/>
                </a:moveTo>
                <a:lnTo>
                  <a:pt x="5984" y="5588"/>
                </a:lnTo>
                <a:lnTo>
                  <a:pt x="5984" y="6071"/>
                </a:lnTo>
                <a:lnTo>
                  <a:pt x="4667" y="4754"/>
                </a:lnTo>
                <a:lnTo>
                  <a:pt x="4909" y="4513"/>
                </a:lnTo>
                <a:close/>
                <a:moveTo>
                  <a:pt x="10298" y="4513"/>
                </a:moveTo>
                <a:lnTo>
                  <a:pt x="10540" y="4754"/>
                </a:lnTo>
                <a:lnTo>
                  <a:pt x="9234" y="6071"/>
                </a:lnTo>
                <a:lnTo>
                  <a:pt x="9234" y="5577"/>
                </a:lnTo>
                <a:lnTo>
                  <a:pt x="10298" y="4513"/>
                </a:lnTo>
                <a:close/>
                <a:moveTo>
                  <a:pt x="8794" y="5061"/>
                </a:moveTo>
                <a:lnTo>
                  <a:pt x="8794" y="7092"/>
                </a:lnTo>
                <a:lnTo>
                  <a:pt x="6423" y="7092"/>
                </a:lnTo>
                <a:lnTo>
                  <a:pt x="6423" y="6598"/>
                </a:lnTo>
                <a:lnTo>
                  <a:pt x="6423" y="5501"/>
                </a:lnTo>
                <a:lnTo>
                  <a:pt x="6423" y="5061"/>
                </a:lnTo>
                <a:close/>
                <a:moveTo>
                  <a:pt x="782" y="6631"/>
                </a:moveTo>
                <a:cubicBezTo>
                  <a:pt x="811" y="6631"/>
                  <a:pt x="841" y="6642"/>
                  <a:pt x="869" y="6664"/>
                </a:cubicBezTo>
                <a:lnTo>
                  <a:pt x="1857" y="7652"/>
                </a:lnTo>
                <a:cubicBezTo>
                  <a:pt x="1824" y="7674"/>
                  <a:pt x="1791" y="7696"/>
                  <a:pt x="1758" y="7729"/>
                </a:cubicBezTo>
                <a:cubicBezTo>
                  <a:pt x="1736" y="7762"/>
                  <a:pt x="1714" y="7784"/>
                  <a:pt x="1681" y="7817"/>
                </a:cubicBezTo>
                <a:lnTo>
                  <a:pt x="704" y="6829"/>
                </a:lnTo>
                <a:cubicBezTo>
                  <a:pt x="649" y="6785"/>
                  <a:pt x="649" y="6708"/>
                  <a:pt x="704" y="6664"/>
                </a:cubicBezTo>
                <a:cubicBezTo>
                  <a:pt x="726" y="6642"/>
                  <a:pt x="754" y="6631"/>
                  <a:pt x="782" y="6631"/>
                </a:cubicBezTo>
                <a:close/>
                <a:moveTo>
                  <a:pt x="14430" y="6628"/>
                </a:moveTo>
                <a:cubicBezTo>
                  <a:pt x="14520" y="6628"/>
                  <a:pt x="14598" y="6744"/>
                  <a:pt x="14514" y="6829"/>
                </a:cubicBezTo>
                <a:lnTo>
                  <a:pt x="13526" y="7817"/>
                </a:lnTo>
                <a:cubicBezTo>
                  <a:pt x="13504" y="7784"/>
                  <a:pt x="13471" y="7762"/>
                  <a:pt x="13449" y="7729"/>
                </a:cubicBezTo>
                <a:cubicBezTo>
                  <a:pt x="13416" y="7707"/>
                  <a:pt x="13394" y="7674"/>
                  <a:pt x="13361" y="7652"/>
                </a:cubicBezTo>
                <a:lnTo>
                  <a:pt x="14349" y="6664"/>
                </a:lnTo>
                <a:cubicBezTo>
                  <a:pt x="14375" y="6639"/>
                  <a:pt x="14403" y="6628"/>
                  <a:pt x="14430" y="6628"/>
                </a:cubicBezTo>
                <a:close/>
                <a:moveTo>
                  <a:pt x="2384" y="7905"/>
                </a:moveTo>
                <a:cubicBezTo>
                  <a:pt x="2768" y="7905"/>
                  <a:pt x="2955" y="8377"/>
                  <a:pt x="2691" y="8651"/>
                </a:cubicBezTo>
                <a:cubicBezTo>
                  <a:pt x="2603" y="8739"/>
                  <a:pt x="2491" y="8783"/>
                  <a:pt x="2380" y="8783"/>
                </a:cubicBezTo>
                <a:cubicBezTo>
                  <a:pt x="2268" y="8783"/>
                  <a:pt x="2159" y="8739"/>
                  <a:pt x="2076" y="8651"/>
                </a:cubicBezTo>
                <a:cubicBezTo>
                  <a:pt x="1802" y="8377"/>
                  <a:pt x="1989" y="7905"/>
                  <a:pt x="2384" y="7905"/>
                </a:cubicBezTo>
                <a:close/>
                <a:moveTo>
                  <a:pt x="12832" y="7911"/>
                </a:moveTo>
                <a:cubicBezTo>
                  <a:pt x="13052" y="7911"/>
                  <a:pt x="13273" y="8070"/>
                  <a:pt x="13273" y="8344"/>
                </a:cubicBezTo>
                <a:cubicBezTo>
                  <a:pt x="13273" y="8464"/>
                  <a:pt x="13218" y="8574"/>
                  <a:pt x="13141" y="8651"/>
                </a:cubicBezTo>
                <a:cubicBezTo>
                  <a:pt x="13049" y="8744"/>
                  <a:pt x="12941" y="8783"/>
                  <a:pt x="12836" y="8783"/>
                </a:cubicBezTo>
                <a:cubicBezTo>
                  <a:pt x="12557" y="8783"/>
                  <a:pt x="12303" y="8499"/>
                  <a:pt x="12439" y="8179"/>
                </a:cubicBezTo>
                <a:cubicBezTo>
                  <a:pt x="12513" y="7994"/>
                  <a:pt x="12672" y="7911"/>
                  <a:pt x="12832" y="7911"/>
                </a:cubicBezTo>
                <a:close/>
                <a:moveTo>
                  <a:pt x="8169" y="7520"/>
                </a:moveTo>
                <a:lnTo>
                  <a:pt x="8169" y="9266"/>
                </a:lnTo>
                <a:lnTo>
                  <a:pt x="7049" y="9266"/>
                </a:lnTo>
                <a:lnTo>
                  <a:pt x="7049" y="7520"/>
                </a:lnTo>
                <a:close/>
                <a:moveTo>
                  <a:pt x="8696" y="12043"/>
                </a:moveTo>
                <a:lnTo>
                  <a:pt x="8696" y="13163"/>
                </a:lnTo>
                <a:cubicBezTo>
                  <a:pt x="8696" y="13283"/>
                  <a:pt x="8794" y="13371"/>
                  <a:pt x="8904" y="13371"/>
                </a:cubicBezTo>
                <a:lnTo>
                  <a:pt x="9277" y="13371"/>
                </a:lnTo>
                <a:cubicBezTo>
                  <a:pt x="9804" y="13371"/>
                  <a:pt x="10254" y="13744"/>
                  <a:pt x="10364" y="14260"/>
                </a:cubicBezTo>
                <a:lnTo>
                  <a:pt x="4854" y="14260"/>
                </a:lnTo>
                <a:cubicBezTo>
                  <a:pt x="4952" y="13744"/>
                  <a:pt x="5402" y="13371"/>
                  <a:pt x="5929" y="13371"/>
                </a:cubicBezTo>
                <a:lnTo>
                  <a:pt x="6303" y="13371"/>
                </a:lnTo>
                <a:cubicBezTo>
                  <a:pt x="6423" y="13371"/>
                  <a:pt x="6522" y="13272"/>
                  <a:pt x="6522" y="13152"/>
                </a:cubicBezTo>
                <a:lnTo>
                  <a:pt x="6522" y="12043"/>
                </a:lnTo>
                <a:close/>
                <a:moveTo>
                  <a:pt x="7170" y="1"/>
                </a:moveTo>
                <a:cubicBezTo>
                  <a:pt x="7049" y="1"/>
                  <a:pt x="6950" y="100"/>
                  <a:pt x="6950" y="220"/>
                </a:cubicBezTo>
                <a:lnTo>
                  <a:pt x="6950" y="1296"/>
                </a:lnTo>
                <a:lnTo>
                  <a:pt x="6138" y="1296"/>
                </a:lnTo>
                <a:cubicBezTo>
                  <a:pt x="6017" y="1296"/>
                  <a:pt x="5918" y="1395"/>
                  <a:pt x="5918" y="1527"/>
                </a:cubicBezTo>
                <a:cubicBezTo>
                  <a:pt x="5962" y="2163"/>
                  <a:pt x="6368" y="2723"/>
                  <a:pt x="6950" y="2965"/>
                </a:cubicBezTo>
                <a:lnTo>
                  <a:pt x="6950" y="4633"/>
                </a:lnTo>
                <a:lnTo>
                  <a:pt x="6204" y="4633"/>
                </a:lnTo>
                <a:cubicBezTo>
                  <a:pt x="6083" y="4633"/>
                  <a:pt x="5984" y="4732"/>
                  <a:pt x="5984" y="4853"/>
                </a:cubicBezTo>
                <a:lnTo>
                  <a:pt x="5984" y="4974"/>
                </a:lnTo>
                <a:lnTo>
                  <a:pt x="5062" y="4052"/>
                </a:lnTo>
                <a:cubicBezTo>
                  <a:pt x="5018" y="4013"/>
                  <a:pt x="4963" y="3994"/>
                  <a:pt x="4909" y="3994"/>
                </a:cubicBezTo>
                <a:cubicBezTo>
                  <a:pt x="4854" y="3994"/>
                  <a:pt x="4799" y="4013"/>
                  <a:pt x="4755" y="4052"/>
                </a:cubicBezTo>
                <a:lnTo>
                  <a:pt x="4623" y="4194"/>
                </a:lnTo>
                <a:lnTo>
                  <a:pt x="3525" y="3097"/>
                </a:lnTo>
                <a:cubicBezTo>
                  <a:pt x="3273" y="2866"/>
                  <a:pt x="2953" y="2751"/>
                  <a:pt x="2634" y="2751"/>
                </a:cubicBezTo>
                <a:cubicBezTo>
                  <a:pt x="2300" y="2751"/>
                  <a:pt x="1967" y="2877"/>
                  <a:pt x="1714" y="3129"/>
                </a:cubicBezTo>
                <a:cubicBezTo>
                  <a:pt x="1220" y="3623"/>
                  <a:pt x="1209" y="4425"/>
                  <a:pt x="1681" y="4941"/>
                </a:cubicBezTo>
                <a:lnTo>
                  <a:pt x="4129" y="7378"/>
                </a:lnTo>
                <a:cubicBezTo>
                  <a:pt x="4720" y="7959"/>
                  <a:pt x="4229" y="8869"/>
                  <a:pt x="3520" y="8869"/>
                </a:cubicBezTo>
                <a:cubicBezTo>
                  <a:pt x="3399" y="8869"/>
                  <a:pt x="3271" y="8842"/>
                  <a:pt x="3141" y="8783"/>
                </a:cubicBezTo>
                <a:cubicBezTo>
                  <a:pt x="3465" y="8197"/>
                  <a:pt x="3043" y="7493"/>
                  <a:pt x="2396" y="7493"/>
                </a:cubicBezTo>
                <a:cubicBezTo>
                  <a:pt x="2363" y="7493"/>
                  <a:pt x="2330" y="7495"/>
                  <a:pt x="2296" y="7498"/>
                </a:cubicBezTo>
                <a:lnTo>
                  <a:pt x="1176" y="6368"/>
                </a:lnTo>
                <a:cubicBezTo>
                  <a:pt x="1057" y="6248"/>
                  <a:pt x="923" y="6198"/>
                  <a:pt x="795" y="6198"/>
                </a:cubicBezTo>
                <a:cubicBezTo>
                  <a:pt x="369" y="6198"/>
                  <a:pt x="0" y="6751"/>
                  <a:pt x="397" y="7147"/>
                </a:cubicBezTo>
                <a:lnTo>
                  <a:pt x="1517" y="8267"/>
                </a:lnTo>
                <a:cubicBezTo>
                  <a:pt x="1466" y="8810"/>
                  <a:pt x="1900" y="9219"/>
                  <a:pt x="2381" y="9219"/>
                </a:cubicBezTo>
                <a:cubicBezTo>
                  <a:pt x="2531" y="9219"/>
                  <a:pt x="2687" y="9179"/>
                  <a:pt x="2834" y="9090"/>
                </a:cubicBezTo>
                <a:cubicBezTo>
                  <a:pt x="3046" y="9223"/>
                  <a:pt x="3282" y="9287"/>
                  <a:pt x="3517" y="9287"/>
                </a:cubicBezTo>
                <a:cubicBezTo>
                  <a:pt x="3903" y="9287"/>
                  <a:pt x="4283" y="9114"/>
                  <a:pt x="4535" y="8794"/>
                </a:cubicBezTo>
                <a:cubicBezTo>
                  <a:pt x="4941" y="8267"/>
                  <a:pt x="4898" y="7531"/>
                  <a:pt x="4426" y="7059"/>
                </a:cubicBezTo>
                <a:lnTo>
                  <a:pt x="1989" y="4622"/>
                </a:lnTo>
                <a:cubicBezTo>
                  <a:pt x="1356" y="3998"/>
                  <a:pt x="1936" y="3126"/>
                  <a:pt x="2613" y="3126"/>
                </a:cubicBezTo>
                <a:cubicBezTo>
                  <a:pt x="2816" y="3126"/>
                  <a:pt x="3028" y="3205"/>
                  <a:pt x="3218" y="3393"/>
                </a:cubicBezTo>
                <a:lnTo>
                  <a:pt x="4316" y="4491"/>
                </a:lnTo>
                <a:lnTo>
                  <a:pt x="4206" y="4600"/>
                </a:lnTo>
                <a:cubicBezTo>
                  <a:pt x="4118" y="4688"/>
                  <a:pt x="4118" y="4820"/>
                  <a:pt x="4206" y="4908"/>
                </a:cubicBezTo>
                <a:lnTo>
                  <a:pt x="5984" y="6697"/>
                </a:lnTo>
                <a:lnTo>
                  <a:pt x="5984" y="7312"/>
                </a:lnTo>
                <a:cubicBezTo>
                  <a:pt x="5984" y="7433"/>
                  <a:pt x="6083" y="7531"/>
                  <a:pt x="6204" y="7531"/>
                </a:cubicBezTo>
                <a:lnTo>
                  <a:pt x="6621" y="7531"/>
                </a:lnTo>
                <a:lnTo>
                  <a:pt x="6621" y="9266"/>
                </a:lnTo>
                <a:lnTo>
                  <a:pt x="5622" y="9266"/>
                </a:lnTo>
                <a:cubicBezTo>
                  <a:pt x="5084" y="9266"/>
                  <a:pt x="4601" y="9584"/>
                  <a:pt x="4371" y="10067"/>
                </a:cubicBezTo>
                <a:cubicBezTo>
                  <a:pt x="4291" y="10241"/>
                  <a:pt x="4431" y="10381"/>
                  <a:pt x="4573" y="10381"/>
                </a:cubicBezTo>
                <a:cubicBezTo>
                  <a:pt x="4647" y="10381"/>
                  <a:pt x="4721" y="10343"/>
                  <a:pt x="4766" y="10254"/>
                </a:cubicBezTo>
                <a:cubicBezTo>
                  <a:pt x="4919" y="9913"/>
                  <a:pt x="5260" y="9705"/>
                  <a:pt x="5622" y="9705"/>
                </a:cubicBezTo>
                <a:lnTo>
                  <a:pt x="9596" y="9705"/>
                </a:lnTo>
                <a:cubicBezTo>
                  <a:pt x="10123" y="9705"/>
                  <a:pt x="10551" y="10133"/>
                  <a:pt x="10551" y="10660"/>
                </a:cubicBezTo>
                <a:cubicBezTo>
                  <a:pt x="10551" y="11187"/>
                  <a:pt x="10123" y="11615"/>
                  <a:pt x="9596" y="11615"/>
                </a:cubicBezTo>
                <a:lnTo>
                  <a:pt x="5622" y="11615"/>
                </a:lnTo>
                <a:cubicBezTo>
                  <a:pt x="5216" y="11604"/>
                  <a:pt x="4854" y="11351"/>
                  <a:pt x="4722" y="10967"/>
                </a:cubicBezTo>
                <a:cubicBezTo>
                  <a:pt x="4688" y="10861"/>
                  <a:pt x="4605" y="10816"/>
                  <a:pt x="4521" y="10816"/>
                </a:cubicBezTo>
                <a:cubicBezTo>
                  <a:pt x="4389" y="10816"/>
                  <a:pt x="4255" y="10930"/>
                  <a:pt x="4316" y="11099"/>
                </a:cubicBezTo>
                <a:cubicBezTo>
                  <a:pt x="4502" y="11659"/>
                  <a:pt x="5029" y="12043"/>
                  <a:pt x="5622" y="12043"/>
                </a:cubicBezTo>
                <a:lnTo>
                  <a:pt x="6083" y="12043"/>
                </a:lnTo>
                <a:lnTo>
                  <a:pt x="6083" y="12943"/>
                </a:lnTo>
                <a:lnTo>
                  <a:pt x="5929" y="12943"/>
                </a:lnTo>
                <a:cubicBezTo>
                  <a:pt x="5084" y="12943"/>
                  <a:pt x="4404" y="13635"/>
                  <a:pt x="4393" y="14480"/>
                </a:cubicBezTo>
                <a:cubicBezTo>
                  <a:pt x="4393" y="14601"/>
                  <a:pt x="4491" y="14699"/>
                  <a:pt x="4612" y="14699"/>
                </a:cubicBezTo>
                <a:lnTo>
                  <a:pt x="10606" y="14699"/>
                </a:lnTo>
                <a:cubicBezTo>
                  <a:pt x="10726" y="14699"/>
                  <a:pt x="10825" y="14601"/>
                  <a:pt x="10825" y="14480"/>
                </a:cubicBezTo>
                <a:cubicBezTo>
                  <a:pt x="10825" y="13635"/>
                  <a:pt x="10134" y="12943"/>
                  <a:pt x="9288" y="12943"/>
                </a:cubicBezTo>
                <a:lnTo>
                  <a:pt x="9135" y="12943"/>
                </a:lnTo>
                <a:lnTo>
                  <a:pt x="9135" y="12043"/>
                </a:lnTo>
                <a:lnTo>
                  <a:pt x="9596" y="12043"/>
                </a:lnTo>
                <a:cubicBezTo>
                  <a:pt x="10364" y="12043"/>
                  <a:pt x="10979" y="11417"/>
                  <a:pt x="10979" y="10660"/>
                </a:cubicBezTo>
                <a:cubicBezTo>
                  <a:pt x="10979" y="9891"/>
                  <a:pt x="10364" y="9266"/>
                  <a:pt x="9596" y="9266"/>
                </a:cubicBezTo>
                <a:lnTo>
                  <a:pt x="8597" y="9266"/>
                </a:lnTo>
                <a:lnTo>
                  <a:pt x="8597" y="7520"/>
                </a:lnTo>
                <a:lnTo>
                  <a:pt x="9014" y="7520"/>
                </a:lnTo>
                <a:cubicBezTo>
                  <a:pt x="9135" y="7520"/>
                  <a:pt x="9234" y="7433"/>
                  <a:pt x="9234" y="7312"/>
                </a:cubicBezTo>
                <a:lnTo>
                  <a:pt x="9234" y="6675"/>
                </a:lnTo>
                <a:lnTo>
                  <a:pt x="10990" y="4908"/>
                </a:lnTo>
                <a:cubicBezTo>
                  <a:pt x="11078" y="4820"/>
                  <a:pt x="11078" y="4688"/>
                  <a:pt x="10990" y="4600"/>
                </a:cubicBezTo>
                <a:lnTo>
                  <a:pt x="10891" y="4502"/>
                </a:lnTo>
                <a:lnTo>
                  <a:pt x="12000" y="3393"/>
                </a:lnTo>
                <a:cubicBezTo>
                  <a:pt x="12189" y="3201"/>
                  <a:pt x="12402" y="3120"/>
                  <a:pt x="12605" y="3120"/>
                </a:cubicBezTo>
                <a:cubicBezTo>
                  <a:pt x="13274" y="3120"/>
                  <a:pt x="13850" y="3989"/>
                  <a:pt x="13218" y="4611"/>
                </a:cubicBezTo>
                <a:lnTo>
                  <a:pt x="10781" y="7059"/>
                </a:lnTo>
                <a:cubicBezTo>
                  <a:pt x="9895" y="7955"/>
                  <a:pt x="10663" y="9290"/>
                  <a:pt x="11698" y="9290"/>
                </a:cubicBezTo>
                <a:cubicBezTo>
                  <a:pt x="11919" y="9290"/>
                  <a:pt x="12152" y="9229"/>
                  <a:pt x="12384" y="9090"/>
                </a:cubicBezTo>
                <a:cubicBezTo>
                  <a:pt x="12529" y="9178"/>
                  <a:pt x="12683" y="9217"/>
                  <a:pt x="12833" y="9217"/>
                </a:cubicBezTo>
                <a:cubicBezTo>
                  <a:pt x="13286" y="9217"/>
                  <a:pt x="13701" y="8855"/>
                  <a:pt x="13701" y="8344"/>
                </a:cubicBezTo>
                <a:lnTo>
                  <a:pt x="13701" y="8256"/>
                </a:lnTo>
                <a:lnTo>
                  <a:pt x="14821" y="7136"/>
                </a:lnTo>
                <a:cubicBezTo>
                  <a:pt x="14931" y="7026"/>
                  <a:pt x="14986" y="6895"/>
                  <a:pt x="14986" y="6741"/>
                </a:cubicBezTo>
                <a:cubicBezTo>
                  <a:pt x="14986" y="6408"/>
                  <a:pt x="14712" y="6190"/>
                  <a:pt x="14430" y="6190"/>
                </a:cubicBezTo>
                <a:cubicBezTo>
                  <a:pt x="14292" y="6190"/>
                  <a:pt x="14153" y="6242"/>
                  <a:pt x="14042" y="6357"/>
                </a:cubicBezTo>
                <a:lnTo>
                  <a:pt x="12911" y="7476"/>
                </a:lnTo>
                <a:lnTo>
                  <a:pt x="12823" y="7476"/>
                </a:lnTo>
                <a:cubicBezTo>
                  <a:pt x="12165" y="7476"/>
                  <a:pt x="11747" y="8190"/>
                  <a:pt x="12066" y="8772"/>
                </a:cubicBezTo>
                <a:cubicBezTo>
                  <a:pt x="11937" y="8831"/>
                  <a:pt x="11810" y="8858"/>
                  <a:pt x="11689" y="8858"/>
                </a:cubicBezTo>
                <a:cubicBezTo>
                  <a:pt x="10990" y="8858"/>
                  <a:pt x="10508" y="7957"/>
                  <a:pt x="11089" y="7367"/>
                </a:cubicBezTo>
                <a:lnTo>
                  <a:pt x="11440" y="7015"/>
                </a:lnTo>
                <a:lnTo>
                  <a:pt x="13526" y="4930"/>
                </a:lnTo>
                <a:cubicBezTo>
                  <a:pt x="13998" y="4414"/>
                  <a:pt x="13987" y="3612"/>
                  <a:pt x="13493" y="3118"/>
                </a:cubicBezTo>
                <a:cubicBezTo>
                  <a:pt x="13240" y="2866"/>
                  <a:pt x="12907" y="2740"/>
                  <a:pt x="12575" y="2740"/>
                </a:cubicBezTo>
                <a:cubicBezTo>
                  <a:pt x="12257" y="2740"/>
                  <a:pt x="11939" y="2855"/>
                  <a:pt x="11692" y="3086"/>
                </a:cubicBezTo>
                <a:lnTo>
                  <a:pt x="10584" y="4194"/>
                </a:lnTo>
                <a:lnTo>
                  <a:pt x="10441" y="4052"/>
                </a:lnTo>
                <a:cubicBezTo>
                  <a:pt x="10397" y="4008"/>
                  <a:pt x="10342" y="3986"/>
                  <a:pt x="10287" y="3986"/>
                </a:cubicBezTo>
                <a:cubicBezTo>
                  <a:pt x="10233" y="3986"/>
                  <a:pt x="10178" y="4008"/>
                  <a:pt x="10134" y="4052"/>
                </a:cubicBezTo>
                <a:lnTo>
                  <a:pt x="9223" y="4963"/>
                </a:lnTo>
                <a:lnTo>
                  <a:pt x="9223" y="4853"/>
                </a:lnTo>
                <a:cubicBezTo>
                  <a:pt x="9223" y="4732"/>
                  <a:pt x="9124" y="4633"/>
                  <a:pt x="9003" y="4633"/>
                </a:cubicBezTo>
                <a:lnTo>
                  <a:pt x="8257" y="4633"/>
                </a:lnTo>
                <a:lnTo>
                  <a:pt x="8257" y="3755"/>
                </a:lnTo>
                <a:cubicBezTo>
                  <a:pt x="8251" y="3612"/>
                  <a:pt x="8141" y="3541"/>
                  <a:pt x="8033" y="3541"/>
                </a:cubicBezTo>
                <a:cubicBezTo>
                  <a:pt x="7925" y="3541"/>
                  <a:pt x="7818" y="3612"/>
                  <a:pt x="7818" y="3755"/>
                </a:cubicBezTo>
                <a:lnTo>
                  <a:pt x="7818" y="4633"/>
                </a:lnTo>
                <a:lnTo>
                  <a:pt x="7378" y="4633"/>
                </a:lnTo>
                <a:lnTo>
                  <a:pt x="7378" y="3086"/>
                </a:lnTo>
                <a:cubicBezTo>
                  <a:pt x="7450" y="3094"/>
                  <a:pt x="7521" y="3099"/>
                  <a:pt x="7592" y="3099"/>
                </a:cubicBezTo>
                <a:cubicBezTo>
                  <a:pt x="8470" y="3099"/>
                  <a:pt x="9227" y="2421"/>
                  <a:pt x="9277" y="1527"/>
                </a:cubicBezTo>
                <a:cubicBezTo>
                  <a:pt x="9288" y="1395"/>
                  <a:pt x="9190" y="1296"/>
                  <a:pt x="9069" y="1296"/>
                </a:cubicBezTo>
                <a:lnTo>
                  <a:pt x="8257" y="1296"/>
                </a:lnTo>
                <a:lnTo>
                  <a:pt x="8257" y="220"/>
                </a:lnTo>
                <a:cubicBezTo>
                  <a:pt x="8257" y="100"/>
                  <a:pt x="8158" y="1"/>
                  <a:pt x="8037"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374" name="Google Shape;2374;p71"/>
          <p:cNvGrpSpPr/>
          <p:nvPr/>
        </p:nvGrpSpPr>
        <p:grpSpPr>
          <a:xfrm>
            <a:off x="4769158" y="4113822"/>
            <a:ext cx="246296" cy="379592"/>
            <a:chOff x="4769158" y="4113822"/>
            <a:chExt cx="246296" cy="379592"/>
          </a:xfrm>
        </p:grpSpPr>
        <p:sp>
          <p:nvSpPr>
            <p:cNvPr id="2375" name="Google Shape;2375;p71"/>
            <p:cNvSpPr/>
            <p:nvPr/>
          </p:nvSpPr>
          <p:spPr>
            <a:xfrm>
              <a:off x="4850647" y="4191546"/>
              <a:ext cx="86672" cy="63979"/>
            </a:xfrm>
            <a:custGeom>
              <a:avLst/>
              <a:gdLst/>
              <a:ahLst/>
              <a:cxnLst/>
              <a:rect l="l" t="t" r="r" b="b"/>
              <a:pathLst>
                <a:path w="3361" h="2481" extrusionOk="0">
                  <a:moveTo>
                    <a:pt x="1638" y="434"/>
                  </a:moveTo>
                  <a:cubicBezTo>
                    <a:pt x="1682" y="434"/>
                    <a:pt x="1737" y="434"/>
                    <a:pt x="1792" y="445"/>
                  </a:cubicBezTo>
                  <a:cubicBezTo>
                    <a:pt x="2494" y="588"/>
                    <a:pt x="2681" y="1499"/>
                    <a:pt x="2088" y="1905"/>
                  </a:cubicBezTo>
                  <a:cubicBezTo>
                    <a:pt x="1946" y="2000"/>
                    <a:pt x="1793" y="2043"/>
                    <a:pt x="1645" y="2043"/>
                  </a:cubicBezTo>
                  <a:cubicBezTo>
                    <a:pt x="1174" y="2043"/>
                    <a:pt x="747" y="1616"/>
                    <a:pt x="847" y="1082"/>
                  </a:cubicBezTo>
                  <a:cubicBezTo>
                    <a:pt x="924" y="709"/>
                    <a:pt x="1254" y="434"/>
                    <a:pt x="1638" y="434"/>
                  </a:cubicBezTo>
                  <a:close/>
                  <a:moveTo>
                    <a:pt x="1627" y="0"/>
                  </a:moveTo>
                  <a:cubicBezTo>
                    <a:pt x="735" y="0"/>
                    <a:pt x="0" y="1043"/>
                    <a:pt x="606" y="1938"/>
                  </a:cubicBezTo>
                  <a:cubicBezTo>
                    <a:pt x="793" y="2202"/>
                    <a:pt x="1078" y="2388"/>
                    <a:pt x="1396" y="2454"/>
                  </a:cubicBezTo>
                  <a:cubicBezTo>
                    <a:pt x="1488" y="2472"/>
                    <a:pt x="1576" y="2481"/>
                    <a:pt x="1661" y="2481"/>
                  </a:cubicBezTo>
                  <a:cubicBezTo>
                    <a:pt x="2814" y="2481"/>
                    <a:pt x="3360" y="910"/>
                    <a:pt x="2307" y="215"/>
                  </a:cubicBezTo>
                  <a:cubicBezTo>
                    <a:pt x="2083" y="65"/>
                    <a:pt x="1850" y="0"/>
                    <a:pt x="1627"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6" name="Google Shape;2376;p71"/>
            <p:cNvSpPr/>
            <p:nvPr/>
          </p:nvSpPr>
          <p:spPr>
            <a:xfrm>
              <a:off x="4769158" y="4113822"/>
              <a:ext cx="246296" cy="379592"/>
            </a:xfrm>
            <a:custGeom>
              <a:avLst/>
              <a:gdLst/>
              <a:ahLst/>
              <a:cxnLst/>
              <a:rect l="l" t="t" r="r" b="b"/>
              <a:pathLst>
                <a:path w="9551" h="14720" extrusionOk="0">
                  <a:moveTo>
                    <a:pt x="4732" y="438"/>
                  </a:moveTo>
                  <a:cubicBezTo>
                    <a:pt x="5174" y="438"/>
                    <a:pt x="5616" y="512"/>
                    <a:pt x="6038" y="660"/>
                  </a:cubicBezTo>
                  <a:lnTo>
                    <a:pt x="5687" y="1506"/>
                  </a:lnTo>
                  <a:cubicBezTo>
                    <a:pt x="5566" y="1473"/>
                    <a:pt x="5456" y="1440"/>
                    <a:pt x="5336" y="1418"/>
                  </a:cubicBezTo>
                  <a:cubicBezTo>
                    <a:pt x="5155" y="1383"/>
                    <a:pt x="4971" y="1366"/>
                    <a:pt x="4787" y="1366"/>
                  </a:cubicBezTo>
                  <a:cubicBezTo>
                    <a:pt x="4448" y="1366"/>
                    <a:pt x="4109" y="1424"/>
                    <a:pt x="3788" y="1538"/>
                  </a:cubicBezTo>
                  <a:lnTo>
                    <a:pt x="3426" y="660"/>
                  </a:lnTo>
                  <a:cubicBezTo>
                    <a:pt x="3848" y="512"/>
                    <a:pt x="4290" y="438"/>
                    <a:pt x="4732" y="438"/>
                  </a:cubicBezTo>
                  <a:close/>
                  <a:moveTo>
                    <a:pt x="6444" y="814"/>
                  </a:moveTo>
                  <a:cubicBezTo>
                    <a:pt x="7246" y="1209"/>
                    <a:pt x="7904" y="1868"/>
                    <a:pt x="8289" y="2680"/>
                  </a:cubicBezTo>
                  <a:lnTo>
                    <a:pt x="7410" y="3042"/>
                  </a:lnTo>
                  <a:cubicBezTo>
                    <a:pt x="7136" y="2450"/>
                    <a:pt x="6675" y="1967"/>
                    <a:pt x="6093" y="1670"/>
                  </a:cubicBezTo>
                  <a:lnTo>
                    <a:pt x="6444" y="814"/>
                  </a:lnTo>
                  <a:close/>
                  <a:moveTo>
                    <a:pt x="1000" y="3075"/>
                  </a:moveTo>
                  <a:lnTo>
                    <a:pt x="1999" y="3481"/>
                  </a:lnTo>
                  <a:cubicBezTo>
                    <a:pt x="1977" y="3558"/>
                    <a:pt x="1955" y="3624"/>
                    <a:pt x="1944" y="3701"/>
                  </a:cubicBezTo>
                  <a:cubicBezTo>
                    <a:pt x="1845" y="4217"/>
                    <a:pt x="1889" y="4755"/>
                    <a:pt x="2064" y="5249"/>
                  </a:cubicBezTo>
                  <a:lnTo>
                    <a:pt x="1000" y="5688"/>
                  </a:lnTo>
                  <a:cubicBezTo>
                    <a:pt x="703" y="4843"/>
                    <a:pt x="703" y="3920"/>
                    <a:pt x="1000" y="3075"/>
                  </a:cubicBezTo>
                  <a:close/>
                  <a:moveTo>
                    <a:pt x="8453" y="3075"/>
                  </a:moveTo>
                  <a:cubicBezTo>
                    <a:pt x="8761" y="3920"/>
                    <a:pt x="8761" y="4843"/>
                    <a:pt x="8453" y="5699"/>
                  </a:cubicBezTo>
                  <a:lnTo>
                    <a:pt x="7487" y="5293"/>
                  </a:lnTo>
                  <a:cubicBezTo>
                    <a:pt x="7707" y="4700"/>
                    <a:pt x="7740" y="4052"/>
                    <a:pt x="7564" y="3448"/>
                  </a:cubicBezTo>
                  <a:lnTo>
                    <a:pt x="8453" y="3075"/>
                  </a:lnTo>
                  <a:close/>
                  <a:moveTo>
                    <a:pt x="4776" y="1791"/>
                  </a:moveTo>
                  <a:cubicBezTo>
                    <a:pt x="4941" y="1802"/>
                    <a:pt x="5094" y="1813"/>
                    <a:pt x="5248" y="1846"/>
                  </a:cubicBezTo>
                  <a:cubicBezTo>
                    <a:pt x="6675" y="2120"/>
                    <a:pt x="7553" y="3569"/>
                    <a:pt x="7136" y="4963"/>
                  </a:cubicBezTo>
                  <a:cubicBezTo>
                    <a:pt x="6814" y="6040"/>
                    <a:pt x="5824" y="6717"/>
                    <a:pt x="4773" y="6717"/>
                  </a:cubicBezTo>
                  <a:cubicBezTo>
                    <a:pt x="4463" y="6717"/>
                    <a:pt x="4148" y="6658"/>
                    <a:pt x="3843" y="6533"/>
                  </a:cubicBezTo>
                  <a:cubicBezTo>
                    <a:pt x="2032" y="5787"/>
                    <a:pt x="1779" y="3317"/>
                    <a:pt x="3404" y="2219"/>
                  </a:cubicBezTo>
                  <a:cubicBezTo>
                    <a:pt x="3810" y="1945"/>
                    <a:pt x="4293" y="1802"/>
                    <a:pt x="4776" y="1791"/>
                  </a:cubicBezTo>
                  <a:close/>
                  <a:moveTo>
                    <a:pt x="2251" y="5644"/>
                  </a:moveTo>
                  <a:cubicBezTo>
                    <a:pt x="2295" y="5721"/>
                    <a:pt x="2339" y="5798"/>
                    <a:pt x="2383" y="5874"/>
                  </a:cubicBezTo>
                  <a:cubicBezTo>
                    <a:pt x="2657" y="6281"/>
                    <a:pt x="3041" y="6610"/>
                    <a:pt x="3481" y="6829"/>
                  </a:cubicBezTo>
                  <a:lnTo>
                    <a:pt x="3019" y="7938"/>
                  </a:lnTo>
                  <a:cubicBezTo>
                    <a:pt x="2394" y="7642"/>
                    <a:pt x="1856" y="7181"/>
                    <a:pt x="1461" y="6599"/>
                  </a:cubicBezTo>
                  <a:cubicBezTo>
                    <a:pt x="1351" y="6434"/>
                    <a:pt x="1252" y="6270"/>
                    <a:pt x="1164" y="6094"/>
                  </a:cubicBezTo>
                  <a:lnTo>
                    <a:pt x="2251" y="5644"/>
                  </a:lnTo>
                  <a:close/>
                  <a:moveTo>
                    <a:pt x="7301" y="5677"/>
                  </a:moveTo>
                  <a:lnTo>
                    <a:pt x="8289" y="6094"/>
                  </a:lnTo>
                  <a:cubicBezTo>
                    <a:pt x="7904" y="6895"/>
                    <a:pt x="7246" y="7554"/>
                    <a:pt x="6444" y="7949"/>
                  </a:cubicBezTo>
                  <a:lnTo>
                    <a:pt x="6444" y="7938"/>
                  </a:lnTo>
                  <a:lnTo>
                    <a:pt x="5994" y="6873"/>
                  </a:lnTo>
                  <a:cubicBezTo>
                    <a:pt x="6543" y="6621"/>
                    <a:pt x="7004" y="6204"/>
                    <a:pt x="7301" y="5677"/>
                  </a:cubicBezTo>
                  <a:close/>
                  <a:moveTo>
                    <a:pt x="3876" y="6994"/>
                  </a:moveTo>
                  <a:cubicBezTo>
                    <a:pt x="3996" y="7038"/>
                    <a:pt x="4117" y="7071"/>
                    <a:pt x="4238" y="7093"/>
                  </a:cubicBezTo>
                  <a:cubicBezTo>
                    <a:pt x="4418" y="7128"/>
                    <a:pt x="4600" y="7146"/>
                    <a:pt x="4781" y="7146"/>
                  </a:cubicBezTo>
                  <a:cubicBezTo>
                    <a:pt x="5053" y="7146"/>
                    <a:pt x="5325" y="7106"/>
                    <a:pt x="5588" y="7027"/>
                  </a:cubicBezTo>
                  <a:lnTo>
                    <a:pt x="6038" y="8103"/>
                  </a:lnTo>
                  <a:cubicBezTo>
                    <a:pt x="5615" y="8251"/>
                    <a:pt x="5168" y="8327"/>
                    <a:pt x="4722" y="8327"/>
                  </a:cubicBezTo>
                  <a:cubicBezTo>
                    <a:pt x="4475" y="8327"/>
                    <a:pt x="4228" y="8303"/>
                    <a:pt x="3985" y="8256"/>
                  </a:cubicBezTo>
                  <a:cubicBezTo>
                    <a:pt x="3788" y="8224"/>
                    <a:pt x="3601" y="8169"/>
                    <a:pt x="3426" y="8114"/>
                  </a:cubicBezTo>
                  <a:lnTo>
                    <a:pt x="3426" y="8103"/>
                  </a:lnTo>
                  <a:lnTo>
                    <a:pt x="3876" y="6994"/>
                  </a:lnTo>
                  <a:close/>
                  <a:moveTo>
                    <a:pt x="1691" y="8915"/>
                  </a:moveTo>
                  <a:cubicBezTo>
                    <a:pt x="2086" y="9036"/>
                    <a:pt x="2317" y="9475"/>
                    <a:pt x="2317" y="10145"/>
                  </a:cubicBezTo>
                  <a:cubicBezTo>
                    <a:pt x="2317" y="10825"/>
                    <a:pt x="1735" y="11429"/>
                    <a:pt x="1472" y="11670"/>
                  </a:cubicBezTo>
                  <a:cubicBezTo>
                    <a:pt x="1208" y="11429"/>
                    <a:pt x="626" y="10825"/>
                    <a:pt x="626" y="10145"/>
                  </a:cubicBezTo>
                  <a:cubicBezTo>
                    <a:pt x="626" y="9453"/>
                    <a:pt x="857" y="9025"/>
                    <a:pt x="1252" y="8915"/>
                  </a:cubicBezTo>
                  <a:lnTo>
                    <a:pt x="1252" y="9618"/>
                  </a:lnTo>
                  <a:cubicBezTo>
                    <a:pt x="1252" y="9760"/>
                    <a:pt x="1362" y="9832"/>
                    <a:pt x="1472" y="9832"/>
                  </a:cubicBezTo>
                  <a:cubicBezTo>
                    <a:pt x="1581" y="9832"/>
                    <a:pt x="1691" y="9760"/>
                    <a:pt x="1691" y="9618"/>
                  </a:cubicBezTo>
                  <a:lnTo>
                    <a:pt x="1691" y="8915"/>
                  </a:lnTo>
                  <a:close/>
                  <a:moveTo>
                    <a:pt x="8212" y="8915"/>
                  </a:moveTo>
                  <a:cubicBezTo>
                    <a:pt x="8618" y="9025"/>
                    <a:pt x="8848" y="9464"/>
                    <a:pt x="8848" y="10134"/>
                  </a:cubicBezTo>
                  <a:cubicBezTo>
                    <a:pt x="8848" y="10814"/>
                    <a:pt x="8267" y="11429"/>
                    <a:pt x="8003" y="11670"/>
                  </a:cubicBezTo>
                  <a:cubicBezTo>
                    <a:pt x="7740" y="11429"/>
                    <a:pt x="7158" y="10825"/>
                    <a:pt x="7158" y="10134"/>
                  </a:cubicBezTo>
                  <a:cubicBezTo>
                    <a:pt x="7158" y="9453"/>
                    <a:pt x="7388" y="9025"/>
                    <a:pt x="7784" y="8915"/>
                  </a:cubicBezTo>
                  <a:lnTo>
                    <a:pt x="7784" y="9607"/>
                  </a:lnTo>
                  <a:cubicBezTo>
                    <a:pt x="7784" y="9755"/>
                    <a:pt x="7891" y="9829"/>
                    <a:pt x="7998" y="9829"/>
                  </a:cubicBezTo>
                  <a:cubicBezTo>
                    <a:pt x="8105" y="9829"/>
                    <a:pt x="8212" y="9755"/>
                    <a:pt x="8212" y="9607"/>
                  </a:cubicBezTo>
                  <a:lnTo>
                    <a:pt x="8212" y="8915"/>
                  </a:lnTo>
                  <a:close/>
                  <a:moveTo>
                    <a:pt x="4734" y="1"/>
                  </a:moveTo>
                  <a:cubicBezTo>
                    <a:pt x="3786" y="1"/>
                    <a:pt x="2836" y="306"/>
                    <a:pt x="2043" y="924"/>
                  </a:cubicBezTo>
                  <a:cubicBezTo>
                    <a:pt x="1874" y="1066"/>
                    <a:pt x="2007" y="1309"/>
                    <a:pt x="2180" y="1309"/>
                  </a:cubicBezTo>
                  <a:cubicBezTo>
                    <a:pt x="2221" y="1309"/>
                    <a:pt x="2264" y="1295"/>
                    <a:pt x="2306" y="1264"/>
                  </a:cubicBezTo>
                  <a:cubicBezTo>
                    <a:pt x="2526" y="1088"/>
                    <a:pt x="2767" y="946"/>
                    <a:pt x="3019" y="825"/>
                  </a:cubicBezTo>
                  <a:lnTo>
                    <a:pt x="3393" y="1714"/>
                  </a:lnTo>
                  <a:cubicBezTo>
                    <a:pt x="3316" y="1758"/>
                    <a:pt x="3239" y="1802"/>
                    <a:pt x="3162" y="1857"/>
                  </a:cubicBezTo>
                  <a:cubicBezTo>
                    <a:pt x="2712" y="2153"/>
                    <a:pt x="2361" y="2581"/>
                    <a:pt x="2141" y="3075"/>
                  </a:cubicBezTo>
                  <a:lnTo>
                    <a:pt x="1175" y="2669"/>
                  </a:lnTo>
                  <a:cubicBezTo>
                    <a:pt x="1318" y="2362"/>
                    <a:pt x="1516" y="2065"/>
                    <a:pt x="1735" y="1802"/>
                  </a:cubicBezTo>
                  <a:cubicBezTo>
                    <a:pt x="1898" y="1639"/>
                    <a:pt x="1741" y="1428"/>
                    <a:pt x="1577" y="1428"/>
                  </a:cubicBezTo>
                  <a:cubicBezTo>
                    <a:pt x="1520" y="1428"/>
                    <a:pt x="1462" y="1454"/>
                    <a:pt x="1417" y="1516"/>
                  </a:cubicBezTo>
                  <a:cubicBezTo>
                    <a:pt x="121" y="3020"/>
                    <a:pt x="1" y="5194"/>
                    <a:pt x="1098" y="6840"/>
                  </a:cubicBezTo>
                  <a:cubicBezTo>
                    <a:pt x="1153" y="6906"/>
                    <a:pt x="1208" y="6983"/>
                    <a:pt x="1263" y="7049"/>
                  </a:cubicBezTo>
                  <a:cubicBezTo>
                    <a:pt x="1263" y="7060"/>
                    <a:pt x="1263" y="7071"/>
                    <a:pt x="1263" y="7082"/>
                  </a:cubicBezTo>
                  <a:lnTo>
                    <a:pt x="1263" y="8476"/>
                  </a:lnTo>
                  <a:cubicBezTo>
                    <a:pt x="978" y="8520"/>
                    <a:pt x="725" y="8674"/>
                    <a:pt x="550" y="8893"/>
                  </a:cubicBezTo>
                  <a:cubicBezTo>
                    <a:pt x="319" y="9190"/>
                    <a:pt x="198" y="9607"/>
                    <a:pt x="198" y="10134"/>
                  </a:cubicBezTo>
                  <a:cubicBezTo>
                    <a:pt x="198" y="11231"/>
                    <a:pt x="1296" y="12088"/>
                    <a:pt x="1340" y="12131"/>
                  </a:cubicBezTo>
                  <a:cubicBezTo>
                    <a:pt x="1378" y="12159"/>
                    <a:pt x="1425" y="12173"/>
                    <a:pt x="1472" y="12173"/>
                  </a:cubicBezTo>
                  <a:cubicBezTo>
                    <a:pt x="1518" y="12173"/>
                    <a:pt x="1565" y="12159"/>
                    <a:pt x="1603" y="12131"/>
                  </a:cubicBezTo>
                  <a:cubicBezTo>
                    <a:pt x="1658" y="12088"/>
                    <a:pt x="2756" y="11231"/>
                    <a:pt x="2756" y="10134"/>
                  </a:cubicBezTo>
                  <a:cubicBezTo>
                    <a:pt x="2756" y="9607"/>
                    <a:pt x="2635" y="9190"/>
                    <a:pt x="2394" y="8893"/>
                  </a:cubicBezTo>
                  <a:cubicBezTo>
                    <a:pt x="2218" y="8674"/>
                    <a:pt x="1977" y="8520"/>
                    <a:pt x="1691" y="8476"/>
                  </a:cubicBezTo>
                  <a:lnTo>
                    <a:pt x="1691" y="7532"/>
                  </a:lnTo>
                  <a:cubicBezTo>
                    <a:pt x="2306" y="8125"/>
                    <a:pt x="3074" y="8531"/>
                    <a:pt x="3909" y="8685"/>
                  </a:cubicBezTo>
                  <a:cubicBezTo>
                    <a:pt x="4084" y="8718"/>
                    <a:pt x="4271" y="8739"/>
                    <a:pt x="4458" y="8750"/>
                  </a:cubicBezTo>
                  <a:lnTo>
                    <a:pt x="4458" y="10408"/>
                  </a:lnTo>
                  <a:cubicBezTo>
                    <a:pt x="4128" y="10463"/>
                    <a:pt x="3821" y="10639"/>
                    <a:pt x="3612" y="10902"/>
                  </a:cubicBezTo>
                  <a:cubicBezTo>
                    <a:pt x="3338" y="11253"/>
                    <a:pt x="3206" y="11736"/>
                    <a:pt x="3206" y="12351"/>
                  </a:cubicBezTo>
                  <a:cubicBezTo>
                    <a:pt x="3206" y="13635"/>
                    <a:pt x="4490" y="14634"/>
                    <a:pt x="4545" y="14678"/>
                  </a:cubicBezTo>
                  <a:cubicBezTo>
                    <a:pt x="4584" y="14706"/>
                    <a:pt x="4630" y="14719"/>
                    <a:pt x="4677" y="14719"/>
                  </a:cubicBezTo>
                  <a:cubicBezTo>
                    <a:pt x="4724" y="14719"/>
                    <a:pt x="4770" y="14706"/>
                    <a:pt x="4809" y="14678"/>
                  </a:cubicBezTo>
                  <a:cubicBezTo>
                    <a:pt x="5226" y="14349"/>
                    <a:pt x="5577" y="13932"/>
                    <a:pt x="5841" y="13482"/>
                  </a:cubicBezTo>
                  <a:cubicBezTo>
                    <a:pt x="5930" y="13310"/>
                    <a:pt x="5786" y="13159"/>
                    <a:pt x="5640" y="13159"/>
                  </a:cubicBezTo>
                  <a:cubicBezTo>
                    <a:pt x="5571" y="13159"/>
                    <a:pt x="5502" y="13192"/>
                    <a:pt x="5456" y="13273"/>
                  </a:cubicBezTo>
                  <a:cubicBezTo>
                    <a:pt x="5248" y="13624"/>
                    <a:pt x="4984" y="13954"/>
                    <a:pt x="4677" y="14228"/>
                  </a:cubicBezTo>
                  <a:cubicBezTo>
                    <a:pt x="4370" y="13954"/>
                    <a:pt x="3634" y="13207"/>
                    <a:pt x="3634" y="12362"/>
                  </a:cubicBezTo>
                  <a:cubicBezTo>
                    <a:pt x="3634" y="11506"/>
                    <a:pt x="3942" y="10968"/>
                    <a:pt x="4458" y="10858"/>
                  </a:cubicBezTo>
                  <a:lnTo>
                    <a:pt x="4458" y="11692"/>
                  </a:lnTo>
                  <a:cubicBezTo>
                    <a:pt x="4458" y="11841"/>
                    <a:pt x="4567" y="11915"/>
                    <a:pt x="4677" y="11915"/>
                  </a:cubicBezTo>
                  <a:cubicBezTo>
                    <a:pt x="4787" y="11915"/>
                    <a:pt x="4897" y="11841"/>
                    <a:pt x="4897" y="11692"/>
                  </a:cubicBezTo>
                  <a:lnTo>
                    <a:pt x="4897" y="10858"/>
                  </a:lnTo>
                  <a:cubicBezTo>
                    <a:pt x="5413" y="10968"/>
                    <a:pt x="5720" y="11517"/>
                    <a:pt x="5720" y="12362"/>
                  </a:cubicBezTo>
                  <a:lnTo>
                    <a:pt x="5720" y="12472"/>
                  </a:lnTo>
                  <a:cubicBezTo>
                    <a:pt x="5703" y="12628"/>
                    <a:pt x="5820" y="12711"/>
                    <a:pt x="5936" y="12711"/>
                  </a:cubicBezTo>
                  <a:cubicBezTo>
                    <a:pt x="6040" y="12711"/>
                    <a:pt x="6143" y="12645"/>
                    <a:pt x="6148" y="12505"/>
                  </a:cubicBezTo>
                  <a:lnTo>
                    <a:pt x="6148" y="12362"/>
                  </a:lnTo>
                  <a:cubicBezTo>
                    <a:pt x="6148" y="11747"/>
                    <a:pt x="6016" y="11264"/>
                    <a:pt x="5742" y="10913"/>
                  </a:cubicBezTo>
                  <a:cubicBezTo>
                    <a:pt x="5533" y="10639"/>
                    <a:pt x="5226" y="10463"/>
                    <a:pt x="4897" y="10419"/>
                  </a:cubicBezTo>
                  <a:lnTo>
                    <a:pt x="4897" y="8772"/>
                  </a:lnTo>
                  <a:cubicBezTo>
                    <a:pt x="5983" y="8729"/>
                    <a:pt x="7015" y="8289"/>
                    <a:pt x="7795" y="7532"/>
                  </a:cubicBezTo>
                  <a:lnTo>
                    <a:pt x="7795" y="8487"/>
                  </a:lnTo>
                  <a:cubicBezTo>
                    <a:pt x="7520" y="8531"/>
                    <a:pt x="7268" y="8685"/>
                    <a:pt x="7103" y="8904"/>
                  </a:cubicBezTo>
                  <a:cubicBezTo>
                    <a:pt x="6862" y="9201"/>
                    <a:pt x="6741" y="9618"/>
                    <a:pt x="6741" y="10145"/>
                  </a:cubicBezTo>
                  <a:cubicBezTo>
                    <a:pt x="6741" y="11242"/>
                    <a:pt x="7839" y="12099"/>
                    <a:pt x="7882" y="12142"/>
                  </a:cubicBezTo>
                  <a:cubicBezTo>
                    <a:pt x="7921" y="12170"/>
                    <a:pt x="7968" y="12184"/>
                    <a:pt x="8014" y="12184"/>
                  </a:cubicBezTo>
                  <a:cubicBezTo>
                    <a:pt x="8061" y="12184"/>
                    <a:pt x="8107" y="12170"/>
                    <a:pt x="8146" y="12142"/>
                  </a:cubicBezTo>
                  <a:cubicBezTo>
                    <a:pt x="8201" y="12099"/>
                    <a:pt x="9299" y="11242"/>
                    <a:pt x="9299" y="10145"/>
                  </a:cubicBezTo>
                  <a:cubicBezTo>
                    <a:pt x="9288" y="9618"/>
                    <a:pt x="9167" y="9201"/>
                    <a:pt x="8925" y="8893"/>
                  </a:cubicBezTo>
                  <a:cubicBezTo>
                    <a:pt x="8750" y="8674"/>
                    <a:pt x="8497" y="8520"/>
                    <a:pt x="8212" y="8476"/>
                  </a:cubicBezTo>
                  <a:lnTo>
                    <a:pt x="8212" y="7093"/>
                  </a:lnTo>
                  <a:cubicBezTo>
                    <a:pt x="8212" y="7071"/>
                    <a:pt x="8212" y="7060"/>
                    <a:pt x="8212" y="7049"/>
                  </a:cubicBezTo>
                  <a:cubicBezTo>
                    <a:pt x="9551" y="5293"/>
                    <a:pt x="9386" y="2823"/>
                    <a:pt x="7828" y="1275"/>
                  </a:cubicBezTo>
                  <a:cubicBezTo>
                    <a:pt x="6976" y="429"/>
                    <a:pt x="5857" y="1"/>
                    <a:pt x="4734"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solidFill>
          <a:srgbClr val="2C3938"/>
        </a:solidFill>
        <a:effectLst/>
      </p:bgPr>
    </p:bg>
    <p:spTree>
      <p:nvGrpSpPr>
        <p:cNvPr id="1" name="Shape 2380"/>
        <p:cNvGrpSpPr/>
        <p:nvPr/>
      </p:nvGrpSpPr>
      <p:grpSpPr>
        <a:xfrm>
          <a:off x="0" y="0"/>
          <a:ext cx="0" cy="0"/>
          <a:chOff x="0" y="0"/>
          <a:chExt cx="0" cy="0"/>
        </a:xfrm>
      </p:grpSpPr>
      <p:sp>
        <p:nvSpPr>
          <p:cNvPr id="2381" name="Google Shape;2381;p72"/>
          <p:cNvSpPr txBox="1">
            <a:spLocks noGrp="1"/>
          </p:cNvSpPr>
          <p:nvPr>
            <p:ph type="subTitle" idx="1"/>
          </p:nvPr>
        </p:nvSpPr>
        <p:spPr>
          <a:xfrm flipH="1">
            <a:off x="659103" y="1301900"/>
            <a:ext cx="3836700" cy="3018300"/>
          </a:xfrm>
          <a:prstGeom prst="rect">
            <a:avLst/>
          </a:prstGeom>
        </p:spPr>
        <p:txBody>
          <a:bodyPr spcFirstLastPara="1" wrap="square" lIns="91425" tIns="91425" rIns="91425" bIns="91425" anchor="t" anchorCtr="0">
            <a:noAutofit/>
          </a:bodyPr>
          <a:lstStyle/>
          <a:p>
            <a:pPr marL="0" lvl="0" indent="0" algn="l" rtl="0">
              <a:spcBef>
                <a:spcPts val="300"/>
              </a:spcBef>
              <a:spcAft>
                <a:spcPts val="0"/>
              </a:spcAft>
              <a:buClr>
                <a:schemeClr val="dk1"/>
              </a:buClr>
              <a:buSzPts val="1100"/>
              <a:buFont typeface="Arial"/>
              <a:buNone/>
            </a:pPr>
            <a:r>
              <a:rPr lang="en"/>
              <a:t>Did you like the resources on this template? Get them for free at our other websites.</a:t>
            </a:r>
            <a:br>
              <a:rPr lang="en"/>
            </a:br>
            <a:endParaRPr/>
          </a:p>
          <a:p>
            <a:pPr marL="0" lvl="0" indent="0" algn="l" rtl="0">
              <a:spcBef>
                <a:spcPts val="300"/>
              </a:spcBef>
              <a:spcAft>
                <a:spcPts val="0"/>
              </a:spcAft>
              <a:buNone/>
            </a:pPr>
            <a:r>
              <a:rPr lang="en">
                <a:solidFill>
                  <a:srgbClr val="F3F3F3"/>
                </a:solidFill>
                <a:latin typeface="Oswald Regular"/>
                <a:ea typeface="Oswald Regular"/>
                <a:cs typeface="Oswald Regular"/>
                <a:sym typeface="Oswald Regular"/>
              </a:rPr>
              <a:t>PHOTOS</a:t>
            </a:r>
            <a:endParaRPr>
              <a:solidFill>
                <a:srgbClr val="F3F3F3"/>
              </a:solidFill>
              <a:latin typeface="Oswald Regular"/>
              <a:ea typeface="Oswald Regular"/>
              <a:cs typeface="Oswald Regular"/>
              <a:sym typeface="Oswald Regular"/>
            </a:endParaRPr>
          </a:p>
          <a:p>
            <a:pPr marL="0" lvl="0" indent="0" algn="l" rtl="0">
              <a:spcBef>
                <a:spcPts val="300"/>
              </a:spcBef>
              <a:spcAft>
                <a:spcPts val="0"/>
              </a:spcAft>
              <a:buNone/>
            </a:pPr>
            <a:endParaRPr>
              <a:latin typeface="Oswald Regular"/>
              <a:ea typeface="Oswald Regular"/>
              <a:cs typeface="Oswald Regular"/>
              <a:sym typeface="Oswald Regular"/>
            </a:endParaRPr>
          </a:p>
          <a:p>
            <a:pPr marL="241300" lvl="0" indent="-177800" algn="l" rtl="0">
              <a:lnSpc>
                <a:spcPct val="115000"/>
              </a:lnSpc>
              <a:spcBef>
                <a:spcPts val="300"/>
              </a:spcBef>
              <a:spcAft>
                <a:spcPts val="0"/>
              </a:spcAft>
              <a:buClr>
                <a:srgbClr val="F3F3F3"/>
              </a:buClr>
              <a:buSzPts val="800"/>
              <a:buChar char="●"/>
            </a:pPr>
            <a:r>
              <a:rPr lang="en">
                <a:solidFill>
                  <a:srgbClr val="F3F3F3"/>
                </a:solidFill>
                <a:uFill>
                  <a:noFill/>
                </a:uFill>
                <a:hlinkClick r:id="rId3">
                  <a:extLst>
                    <a:ext uri="{A12FA001-AC4F-418D-AE19-62706E023703}">
                      <ahyp:hlinkClr xmlns:ahyp="http://schemas.microsoft.com/office/drawing/2018/hyperlinkcolor" val="tx"/>
                    </a:ext>
                  </a:extLst>
                </a:hlinkClick>
              </a:rPr>
              <a:t>Snow covered beautiful mountain peaks with blue sky</a:t>
            </a:r>
            <a:endParaRPr>
              <a:solidFill>
                <a:srgbClr val="F3F3F3"/>
              </a:solidFill>
            </a:endParaRPr>
          </a:p>
          <a:p>
            <a:pPr marL="241300" lvl="0" indent="-177800" algn="l" rtl="0">
              <a:lnSpc>
                <a:spcPct val="115000"/>
              </a:lnSpc>
              <a:spcBef>
                <a:spcPts val="0"/>
              </a:spcBef>
              <a:spcAft>
                <a:spcPts val="0"/>
              </a:spcAft>
              <a:buClr>
                <a:srgbClr val="F3F3F3"/>
              </a:buClr>
              <a:buSzPts val="800"/>
              <a:buChar char="●"/>
            </a:pPr>
            <a:r>
              <a:rPr lang="en">
                <a:solidFill>
                  <a:srgbClr val="F3F3F3"/>
                </a:solidFill>
                <a:uFill>
                  <a:noFill/>
                </a:uFill>
                <a:hlinkClick r:id="rId4">
                  <a:extLst>
                    <a:ext uri="{A12FA001-AC4F-418D-AE19-62706E023703}">
                      <ahyp:hlinkClr xmlns:ahyp="http://schemas.microsoft.com/office/drawing/2018/hyperlinkcolor" val="tx"/>
                    </a:ext>
                  </a:extLst>
                </a:hlinkClick>
              </a:rPr>
              <a:t>Young female hiker sitting on top of rock enjoying the fresh air against sky</a:t>
            </a:r>
            <a:endParaRPr>
              <a:solidFill>
                <a:srgbClr val="F3F3F3"/>
              </a:solidFill>
            </a:endParaRPr>
          </a:p>
          <a:p>
            <a:pPr marL="241300" lvl="0" indent="-177800" algn="l" rtl="0">
              <a:lnSpc>
                <a:spcPct val="115000"/>
              </a:lnSpc>
              <a:spcBef>
                <a:spcPts val="0"/>
              </a:spcBef>
              <a:spcAft>
                <a:spcPts val="0"/>
              </a:spcAft>
              <a:buClr>
                <a:srgbClr val="F3F3F3"/>
              </a:buClr>
              <a:buSzPts val="800"/>
              <a:buChar char="●"/>
            </a:pPr>
            <a:r>
              <a:rPr lang="en">
                <a:solidFill>
                  <a:srgbClr val="F3F3F3"/>
                </a:solidFill>
                <a:uFill>
                  <a:noFill/>
                </a:uFill>
                <a:hlinkClick r:id="rId5">
                  <a:extLst>
                    <a:ext uri="{A12FA001-AC4F-418D-AE19-62706E023703}">
                      <ahyp:hlinkClr xmlns:ahyp="http://schemas.microsoft.com/office/drawing/2018/hyperlinkcolor" val="tx"/>
                    </a:ext>
                  </a:extLst>
                </a:hlinkClick>
              </a:rPr>
              <a:t>Man and woman locked in embrace </a:t>
            </a:r>
            <a:endParaRPr>
              <a:solidFill>
                <a:srgbClr val="F3F3F3"/>
              </a:solidFill>
            </a:endParaRPr>
          </a:p>
          <a:p>
            <a:pPr marL="241300" lvl="0" indent="-177800" algn="l" rtl="0">
              <a:lnSpc>
                <a:spcPct val="115000"/>
              </a:lnSpc>
              <a:spcBef>
                <a:spcPts val="0"/>
              </a:spcBef>
              <a:spcAft>
                <a:spcPts val="0"/>
              </a:spcAft>
              <a:buClr>
                <a:srgbClr val="F3F3F3"/>
              </a:buClr>
              <a:buSzPts val="800"/>
              <a:buChar char="●"/>
            </a:pPr>
            <a:r>
              <a:rPr lang="en">
                <a:solidFill>
                  <a:srgbClr val="F3F3F3"/>
                </a:solidFill>
                <a:uFill>
                  <a:noFill/>
                </a:uFill>
                <a:hlinkClick r:id="rId6">
                  <a:extLst>
                    <a:ext uri="{A12FA001-AC4F-418D-AE19-62706E023703}">
                      <ahyp:hlinkClr xmlns:ahyp="http://schemas.microsoft.com/office/drawing/2018/hyperlinkcolor" val="tx"/>
                    </a:ext>
                  </a:extLst>
                </a:hlinkClick>
              </a:rPr>
              <a:t>Group of three friends sitting on top of mountain peak looking at view</a:t>
            </a:r>
            <a:endParaRPr>
              <a:solidFill>
                <a:srgbClr val="F3F3F3"/>
              </a:solidFill>
            </a:endParaRPr>
          </a:p>
          <a:p>
            <a:pPr marL="241300" lvl="0" indent="-177800" algn="l" rtl="0">
              <a:lnSpc>
                <a:spcPct val="115000"/>
              </a:lnSpc>
              <a:spcBef>
                <a:spcPts val="0"/>
              </a:spcBef>
              <a:spcAft>
                <a:spcPts val="0"/>
              </a:spcAft>
              <a:buClr>
                <a:srgbClr val="F3F3F3"/>
              </a:buClr>
              <a:buSzPts val="800"/>
              <a:buChar char="●"/>
            </a:pPr>
            <a:r>
              <a:rPr lang="en">
                <a:solidFill>
                  <a:srgbClr val="F3F3F3"/>
                </a:solidFill>
                <a:uFill>
                  <a:noFill/>
                </a:uFill>
                <a:hlinkClick r:id="rId7">
                  <a:extLst>
                    <a:ext uri="{A12FA001-AC4F-418D-AE19-62706E023703}">
                      <ahyp:hlinkClr xmlns:ahyp="http://schemas.microsoft.com/office/drawing/2018/hyperlinkcolor" val="tx"/>
                    </a:ext>
                  </a:extLst>
                </a:hlinkClick>
              </a:rPr>
              <a:t>Mountain landscape with trees in summer</a:t>
            </a:r>
            <a:endParaRPr>
              <a:solidFill>
                <a:srgbClr val="F3F3F3"/>
              </a:solidFill>
            </a:endParaRPr>
          </a:p>
          <a:p>
            <a:pPr marL="241300" lvl="0" indent="-177800" algn="l" rtl="0">
              <a:lnSpc>
                <a:spcPct val="115000"/>
              </a:lnSpc>
              <a:spcBef>
                <a:spcPts val="0"/>
              </a:spcBef>
              <a:spcAft>
                <a:spcPts val="0"/>
              </a:spcAft>
              <a:buClr>
                <a:srgbClr val="F3F3F3"/>
              </a:buClr>
              <a:buSzPts val="800"/>
              <a:buChar char="●"/>
            </a:pPr>
            <a:r>
              <a:rPr lang="en">
                <a:solidFill>
                  <a:srgbClr val="F3F3F3"/>
                </a:solidFill>
                <a:uFill>
                  <a:noFill/>
                </a:uFill>
                <a:hlinkClick r:id="rId8">
                  <a:extLst>
                    <a:ext uri="{A12FA001-AC4F-418D-AE19-62706E023703}">
                      <ahyp:hlinkClr xmlns:ahyp="http://schemas.microsoft.com/office/drawing/2018/hyperlinkcolor" val="tx"/>
                    </a:ext>
                  </a:extLst>
                </a:hlinkClick>
              </a:rPr>
              <a:t>Dried aloe vera sunny day</a:t>
            </a:r>
            <a:endParaRPr>
              <a:solidFill>
                <a:srgbClr val="F3F3F3"/>
              </a:solidFill>
            </a:endParaRPr>
          </a:p>
          <a:p>
            <a:pPr marL="241300" lvl="0" indent="-177800" algn="l" rtl="0">
              <a:lnSpc>
                <a:spcPct val="115000"/>
              </a:lnSpc>
              <a:spcBef>
                <a:spcPts val="0"/>
              </a:spcBef>
              <a:spcAft>
                <a:spcPts val="0"/>
              </a:spcAft>
              <a:buClr>
                <a:srgbClr val="F3F3F3"/>
              </a:buClr>
              <a:buSzPts val="800"/>
              <a:buChar char="●"/>
            </a:pPr>
            <a:r>
              <a:rPr lang="en">
                <a:solidFill>
                  <a:srgbClr val="F3F3F3"/>
                </a:solidFill>
                <a:uFill>
                  <a:noFill/>
                </a:uFill>
                <a:hlinkClick r:id="rId9">
                  <a:extLst>
                    <a:ext uri="{A12FA001-AC4F-418D-AE19-62706E023703}">
                      <ahyp:hlinkClr xmlns:ahyp="http://schemas.microsoft.com/office/drawing/2018/hyperlinkcolor" val="tx"/>
                    </a:ext>
                  </a:extLst>
                </a:hlinkClick>
              </a:rPr>
              <a:t>Tortoise</a:t>
            </a:r>
            <a:endParaRPr>
              <a:solidFill>
                <a:srgbClr val="F3F3F3"/>
              </a:solidFill>
            </a:endParaRPr>
          </a:p>
          <a:p>
            <a:pPr marL="241300" lvl="0" indent="-177800" algn="l" rtl="0">
              <a:lnSpc>
                <a:spcPct val="115000"/>
              </a:lnSpc>
              <a:spcBef>
                <a:spcPts val="0"/>
              </a:spcBef>
              <a:spcAft>
                <a:spcPts val="0"/>
              </a:spcAft>
              <a:buClr>
                <a:srgbClr val="F3F3F3"/>
              </a:buClr>
              <a:buSzPts val="800"/>
              <a:buChar char="●"/>
            </a:pPr>
            <a:r>
              <a:rPr lang="en">
                <a:solidFill>
                  <a:srgbClr val="F3F3F3"/>
                </a:solidFill>
                <a:uFill>
                  <a:noFill/>
                </a:uFill>
                <a:hlinkClick r:id="rId10">
                  <a:extLst>
                    <a:ext uri="{A12FA001-AC4F-418D-AE19-62706E023703}">
                      <ahyp:hlinkClr xmlns:ahyp="http://schemas.microsoft.com/office/drawing/2018/hyperlinkcolor" val="tx"/>
                    </a:ext>
                  </a:extLst>
                </a:hlinkClick>
              </a:rPr>
              <a:t>Beautiful tropical plant macro photography</a:t>
            </a:r>
            <a:endParaRPr>
              <a:solidFill>
                <a:srgbClr val="F3F3F3"/>
              </a:solidFill>
            </a:endParaRPr>
          </a:p>
          <a:p>
            <a:pPr marL="241300" lvl="0" indent="-177800" algn="l" rtl="0">
              <a:spcBef>
                <a:spcPts val="0"/>
              </a:spcBef>
              <a:spcAft>
                <a:spcPts val="0"/>
              </a:spcAft>
              <a:buClr>
                <a:srgbClr val="F3F3F3"/>
              </a:buClr>
              <a:buSzPts val="800"/>
              <a:buFont typeface="Cutive Mono"/>
              <a:buChar char="●"/>
            </a:pPr>
            <a:r>
              <a:rPr lang="en">
                <a:solidFill>
                  <a:srgbClr val="F3F3F3"/>
                </a:solidFill>
                <a:uFill>
                  <a:noFill/>
                </a:uFill>
                <a:hlinkClick r:id="rId11">
                  <a:extLst>
                    <a:ext uri="{A12FA001-AC4F-418D-AE19-62706E023703}">
                      <ahyp:hlinkClr xmlns:ahyp="http://schemas.microsoft.com/office/drawing/2018/hyperlinkcolor" val="tx"/>
                    </a:ext>
                  </a:extLst>
                </a:hlinkClick>
              </a:rPr>
              <a:t>Close view dried plant on black soil</a:t>
            </a:r>
            <a:endParaRPr>
              <a:solidFill>
                <a:srgbClr val="F3F3F3"/>
              </a:solidFill>
            </a:endParaRPr>
          </a:p>
          <a:p>
            <a:pPr marL="241300" lvl="0" indent="-177800" algn="l" rtl="0">
              <a:spcBef>
                <a:spcPts val="0"/>
              </a:spcBef>
              <a:spcAft>
                <a:spcPts val="0"/>
              </a:spcAft>
              <a:buClr>
                <a:srgbClr val="F3F3F3"/>
              </a:buClr>
              <a:buSzPts val="800"/>
              <a:buFont typeface="Cutive Mono"/>
              <a:buChar char="●"/>
            </a:pPr>
            <a:r>
              <a:rPr lang="en">
                <a:solidFill>
                  <a:srgbClr val="F3F3F3"/>
                </a:solidFill>
                <a:uFill>
                  <a:noFill/>
                </a:uFill>
                <a:hlinkClick r:id="rId12">
                  <a:extLst>
                    <a:ext uri="{A12FA001-AC4F-418D-AE19-62706E023703}">
                      <ahyp:hlinkClr xmlns:ahyp="http://schemas.microsoft.com/office/drawing/2018/hyperlinkcolor" val="tx"/>
                    </a:ext>
                  </a:extLst>
                </a:hlinkClick>
              </a:rPr>
              <a:t>Rear view of multi ethnic young male hikers overlooking view</a:t>
            </a:r>
            <a:endParaRPr>
              <a:solidFill>
                <a:srgbClr val="F3F3F3"/>
              </a:solidFill>
            </a:endParaRPr>
          </a:p>
          <a:p>
            <a:pPr marL="241300" lvl="0" indent="-177800" algn="l" rtl="0">
              <a:spcBef>
                <a:spcPts val="0"/>
              </a:spcBef>
              <a:spcAft>
                <a:spcPts val="0"/>
              </a:spcAft>
              <a:buClr>
                <a:srgbClr val="F3F3F3"/>
              </a:buClr>
              <a:buSzPts val="800"/>
              <a:buChar char="●"/>
            </a:pPr>
            <a:r>
              <a:rPr lang="en">
                <a:solidFill>
                  <a:srgbClr val="F3F3F3"/>
                </a:solidFill>
                <a:uFill>
                  <a:noFill/>
                </a:uFill>
                <a:hlinkClick r:id="rId13">
                  <a:extLst>
                    <a:ext uri="{A12FA001-AC4F-418D-AE19-62706E023703}">
                      <ahyp:hlinkClr xmlns:ahyp="http://schemas.microsoft.com/office/drawing/2018/hyperlinkcolor" val="tx"/>
                    </a:ext>
                  </a:extLst>
                </a:hlinkClick>
              </a:rPr>
              <a:t>Close-up of fair and dark women hands making a pinkie promise against grey backdrop</a:t>
            </a:r>
            <a:endParaRPr>
              <a:solidFill>
                <a:srgbClr val="F3F3F3"/>
              </a:solidFill>
            </a:endParaRPr>
          </a:p>
          <a:p>
            <a:pPr marL="241300" lvl="0" indent="-177800" algn="l" rtl="0">
              <a:spcBef>
                <a:spcPts val="0"/>
              </a:spcBef>
              <a:spcAft>
                <a:spcPts val="0"/>
              </a:spcAft>
              <a:buClr>
                <a:srgbClr val="F3F3F3"/>
              </a:buClr>
              <a:buSzPts val="800"/>
              <a:buChar char="●"/>
            </a:pPr>
            <a:r>
              <a:rPr lang="en">
                <a:solidFill>
                  <a:srgbClr val="F3F3F3"/>
                </a:solidFill>
                <a:uFill>
                  <a:noFill/>
                </a:uFill>
                <a:hlinkClick r:id="rId14">
                  <a:extLst>
                    <a:ext uri="{A12FA001-AC4F-418D-AE19-62706E023703}">
                      <ahyp:hlinkClr xmlns:ahyp="http://schemas.microsoft.com/office/drawing/2018/hyperlinkcolor" val="tx"/>
                    </a:ext>
                  </a:extLst>
                </a:hlinkClick>
              </a:rPr>
              <a:t>River in snowy mountains</a:t>
            </a:r>
            <a:endParaRPr>
              <a:solidFill>
                <a:srgbClr val="F3F3F3"/>
              </a:solidFill>
            </a:endParaRPr>
          </a:p>
        </p:txBody>
      </p:sp>
      <p:sp>
        <p:nvSpPr>
          <p:cNvPr id="2382" name="Google Shape;2382;p72"/>
          <p:cNvSpPr txBox="1">
            <a:spLocks noGrp="1"/>
          </p:cNvSpPr>
          <p:nvPr>
            <p:ph type="subTitle" idx="2"/>
          </p:nvPr>
        </p:nvSpPr>
        <p:spPr>
          <a:xfrm flipH="1">
            <a:off x="4783525" y="1301900"/>
            <a:ext cx="3701400" cy="3018300"/>
          </a:xfrm>
          <a:prstGeom prst="rect">
            <a:avLst/>
          </a:prstGeom>
        </p:spPr>
        <p:txBody>
          <a:bodyPr spcFirstLastPara="1" wrap="square" lIns="91425" tIns="91425" rIns="91425" bIns="91425" anchor="t" anchorCtr="0">
            <a:noAutofit/>
          </a:bodyPr>
          <a:lstStyle/>
          <a:p>
            <a:pPr marL="457200" lvl="0" indent="-279400" algn="l" rtl="0">
              <a:spcBef>
                <a:spcPts val="0"/>
              </a:spcBef>
              <a:spcAft>
                <a:spcPts val="0"/>
              </a:spcAft>
              <a:buClr>
                <a:srgbClr val="F3F3F3"/>
              </a:buClr>
              <a:buSzPts val="800"/>
              <a:buChar char="●"/>
            </a:pPr>
            <a:r>
              <a:rPr lang="en">
                <a:solidFill>
                  <a:srgbClr val="F3F3F3"/>
                </a:solidFill>
                <a:uFill>
                  <a:noFill/>
                </a:uFill>
                <a:hlinkClick r:id="rId15">
                  <a:extLst>
                    <a:ext uri="{A12FA001-AC4F-418D-AE19-62706E023703}">
                      <ahyp:hlinkClr xmlns:ahyp="http://schemas.microsoft.com/office/drawing/2018/hyperlinkcolor" val="tx"/>
                    </a:ext>
                  </a:extLst>
                </a:hlinkClick>
              </a:rPr>
              <a:t>Leopard</a:t>
            </a:r>
            <a:endParaRPr>
              <a:solidFill>
                <a:srgbClr val="F3F3F3"/>
              </a:solidFill>
            </a:endParaRPr>
          </a:p>
          <a:p>
            <a:pPr marL="457200" lvl="0" indent="-279400" algn="l" rtl="0">
              <a:spcBef>
                <a:spcPts val="0"/>
              </a:spcBef>
              <a:spcAft>
                <a:spcPts val="0"/>
              </a:spcAft>
              <a:buClr>
                <a:srgbClr val="F3F3F3"/>
              </a:buClr>
              <a:buSzPts val="800"/>
              <a:buChar char="●"/>
            </a:pPr>
            <a:r>
              <a:rPr lang="en">
                <a:solidFill>
                  <a:srgbClr val="F3F3F3"/>
                </a:solidFill>
                <a:uFill>
                  <a:noFill/>
                </a:uFill>
                <a:hlinkClick r:id="rId16">
                  <a:extLst>
                    <a:ext uri="{A12FA001-AC4F-418D-AE19-62706E023703}">
                      <ahyp:hlinkClr xmlns:ahyp="http://schemas.microsoft.com/office/drawing/2018/hyperlinkcolor" val="tx"/>
                    </a:ext>
                  </a:extLst>
                </a:hlinkClick>
              </a:rPr>
              <a:t>Close-up of grass</a:t>
            </a:r>
            <a:endParaRPr>
              <a:solidFill>
                <a:srgbClr val="F3F3F3"/>
              </a:solidFill>
            </a:endParaRPr>
          </a:p>
          <a:p>
            <a:pPr marL="457200" lvl="0" indent="-279400" algn="l" rtl="0">
              <a:spcBef>
                <a:spcPts val="0"/>
              </a:spcBef>
              <a:spcAft>
                <a:spcPts val="0"/>
              </a:spcAft>
              <a:buClr>
                <a:srgbClr val="F3F3F3"/>
              </a:buClr>
              <a:buSzPts val="800"/>
              <a:buChar char="●"/>
            </a:pPr>
            <a:r>
              <a:rPr lang="en">
                <a:solidFill>
                  <a:srgbClr val="F3F3F3"/>
                </a:solidFill>
                <a:uFill>
                  <a:noFill/>
                </a:uFill>
                <a:hlinkClick r:id="rId17">
                  <a:extLst>
                    <a:ext uri="{A12FA001-AC4F-418D-AE19-62706E023703}">
                      <ahyp:hlinkClr xmlns:ahyp="http://schemas.microsoft.com/office/drawing/2018/hyperlinkcolor" val="tx"/>
                    </a:ext>
                  </a:extLst>
                </a:hlinkClick>
              </a:rPr>
              <a:t>Row of windmill on green mountain top at costa rica </a:t>
            </a:r>
            <a:endParaRPr>
              <a:solidFill>
                <a:srgbClr val="F3F3F3"/>
              </a:solidFill>
            </a:endParaRPr>
          </a:p>
          <a:p>
            <a:pPr marL="457200" lvl="0" indent="-279400" algn="l" rtl="0">
              <a:spcBef>
                <a:spcPts val="0"/>
              </a:spcBef>
              <a:spcAft>
                <a:spcPts val="0"/>
              </a:spcAft>
              <a:buClr>
                <a:srgbClr val="F3F3F3"/>
              </a:buClr>
              <a:buSzPts val="800"/>
              <a:buChar char="●"/>
            </a:pPr>
            <a:r>
              <a:rPr lang="en">
                <a:solidFill>
                  <a:srgbClr val="F3F3F3"/>
                </a:solidFill>
                <a:uFill>
                  <a:noFill/>
                </a:uFill>
                <a:hlinkClick r:id="rId18">
                  <a:extLst>
                    <a:ext uri="{A12FA001-AC4F-418D-AE19-62706E023703}">
                      <ahyp:hlinkClr xmlns:ahyp="http://schemas.microsoft.com/office/drawing/2018/hyperlinkcolor" val="tx"/>
                    </a:ext>
                  </a:extLst>
                </a:hlinkClick>
              </a:rPr>
              <a:t>Desert landscape in morocco</a:t>
            </a:r>
            <a:endParaRPr>
              <a:solidFill>
                <a:srgbClr val="F3F3F3"/>
              </a:solidFill>
            </a:endParaRPr>
          </a:p>
          <a:p>
            <a:pPr marL="457200" lvl="0" indent="-279400" algn="l" rtl="0">
              <a:spcBef>
                <a:spcPts val="0"/>
              </a:spcBef>
              <a:spcAft>
                <a:spcPts val="0"/>
              </a:spcAft>
              <a:buClr>
                <a:srgbClr val="F3F3F3"/>
              </a:buClr>
              <a:buSzPts val="800"/>
              <a:buChar char="●"/>
            </a:pPr>
            <a:r>
              <a:rPr lang="en">
                <a:solidFill>
                  <a:srgbClr val="F3F3F3"/>
                </a:solidFill>
                <a:uFill>
                  <a:noFill/>
                </a:uFill>
                <a:hlinkClick r:id="rId19">
                  <a:extLst>
                    <a:ext uri="{A12FA001-AC4F-418D-AE19-62706E023703}">
                      <ahyp:hlinkClr xmlns:ahyp="http://schemas.microsoft.com/office/drawing/2018/hyperlinkcolor" val="tx"/>
                    </a:ext>
                  </a:extLst>
                </a:hlinkClick>
              </a:rPr>
              <a:t>Rain effect on nature background</a:t>
            </a:r>
            <a:endParaRPr>
              <a:solidFill>
                <a:srgbClr val="F3F3F3"/>
              </a:solidFill>
            </a:endParaRPr>
          </a:p>
          <a:p>
            <a:pPr marL="457200" lvl="0" indent="-279400" algn="l" rtl="0">
              <a:spcBef>
                <a:spcPts val="0"/>
              </a:spcBef>
              <a:spcAft>
                <a:spcPts val="0"/>
              </a:spcAft>
              <a:buClr>
                <a:srgbClr val="F3F3F3"/>
              </a:buClr>
              <a:buSzPts val="800"/>
              <a:buChar char="●"/>
            </a:pPr>
            <a:r>
              <a:rPr lang="en">
                <a:solidFill>
                  <a:srgbClr val="F3F3F3"/>
                </a:solidFill>
                <a:uFill>
                  <a:noFill/>
                </a:uFill>
                <a:hlinkClick r:id="rId20">
                  <a:extLst>
                    <a:ext uri="{A12FA001-AC4F-418D-AE19-62706E023703}">
                      <ahyp:hlinkClr xmlns:ahyp="http://schemas.microsoft.com/office/drawing/2018/hyperlinkcolor" val="tx"/>
                    </a:ext>
                  </a:extLst>
                </a:hlinkClick>
              </a:rPr>
              <a:t>Stormy clouds over the mountain cityscape</a:t>
            </a:r>
            <a:endParaRPr>
              <a:solidFill>
                <a:srgbClr val="F3F3F3"/>
              </a:solidFill>
            </a:endParaRPr>
          </a:p>
          <a:p>
            <a:pPr marL="457200" lvl="0" indent="-279400" algn="l" rtl="0">
              <a:spcBef>
                <a:spcPts val="0"/>
              </a:spcBef>
              <a:spcAft>
                <a:spcPts val="0"/>
              </a:spcAft>
              <a:buClr>
                <a:srgbClr val="F3F3F3"/>
              </a:buClr>
              <a:buSzPts val="800"/>
              <a:buChar char="●"/>
            </a:pPr>
            <a:r>
              <a:rPr lang="en">
                <a:solidFill>
                  <a:srgbClr val="F3F3F3"/>
                </a:solidFill>
                <a:uFill>
                  <a:noFill/>
                </a:uFill>
                <a:hlinkClick r:id="rId21">
                  <a:extLst>
                    <a:ext uri="{A12FA001-AC4F-418D-AE19-62706E023703}">
                      <ahyp:hlinkClr xmlns:ahyp="http://schemas.microsoft.com/office/drawing/2018/hyperlinkcolor" val="tx"/>
                    </a:ext>
                  </a:extLst>
                </a:hlinkClick>
              </a:rPr>
              <a:t>Medium shot diverse friends smiling</a:t>
            </a:r>
            <a:endParaRPr>
              <a:solidFill>
                <a:srgbClr val="F3F3F3"/>
              </a:solidFill>
            </a:endParaRPr>
          </a:p>
          <a:p>
            <a:pPr marL="457200" lvl="0" indent="-279400" algn="l" rtl="0">
              <a:spcBef>
                <a:spcPts val="0"/>
              </a:spcBef>
              <a:spcAft>
                <a:spcPts val="0"/>
              </a:spcAft>
              <a:buClr>
                <a:srgbClr val="F3F3F3"/>
              </a:buClr>
              <a:buSzPts val="800"/>
              <a:buChar char="●"/>
            </a:pPr>
            <a:r>
              <a:rPr lang="en">
                <a:solidFill>
                  <a:srgbClr val="F3F3F3"/>
                </a:solidFill>
                <a:uFill>
                  <a:noFill/>
                </a:uFill>
                <a:hlinkClick r:id="rId22">
                  <a:extLst>
                    <a:ext uri="{A12FA001-AC4F-418D-AE19-62706E023703}">
                      <ahyp:hlinkClr xmlns:ahyp="http://schemas.microsoft.com/office/drawing/2018/hyperlinkcolor" val="tx"/>
                    </a:ext>
                  </a:extLst>
                </a:hlinkClick>
              </a:rPr>
              <a:t>Smiling young african woman hugging her caucasian female friend against grey background</a:t>
            </a:r>
            <a:endParaRPr>
              <a:solidFill>
                <a:srgbClr val="F3F3F3"/>
              </a:solidFill>
            </a:endParaRPr>
          </a:p>
          <a:p>
            <a:pPr marL="457200" lvl="0" indent="0" algn="l" rtl="0">
              <a:spcBef>
                <a:spcPts val="0"/>
              </a:spcBef>
              <a:spcAft>
                <a:spcPts val="0"/>
              </a:spcAft>
              <a:buNone/>
            </a:pPr>
            <a:endParaRPr>
              <a:solidFill>
                <a:srgbClr val="F3F3F3"/>
              </a:solidFill>
            </a:endParaRPr>
          </a:p>
          <a:p>
            <a:pPr marL="0" lvl="0" indent="0" algn="l" rtl="0">
              <a:spcBef>
                <a:spcPts val="0"/>
              </a:spcBef>
              <a:spcAft>
                <a:spcPts val="0"/>
              </a:spcAft>
              <a:buNone/>
            </a:pPr>
            <a:r>
              <a:rPr lang="en">
                <a:solidFill>
                  <a:srgbClr val="F3F3F3"/>
                </a:solidFill>
                <a:latin typeface="Oswald"/>
                <a:ea typeface="Oswald"/>
                <a:cs typeface="Oswald"/>
                <a:sym typeface="Oswald"/>
              </a:rPr>
              <a:t>ICONS</a:t>
            </a:r>
            <a:endParaRPr>
              <a:solidFill>
                <a:srgbClr val="F3F3F3"/>
              </a:solidFill>
              <a:latin typeface="Oswald"/>
              <a:ea typeface="Oswald"/>
              <a:cs typeface="Oswald"/>
              <a:sym typeface="Oswald"/>
            </a:endParaRPr>
          </a:p>
          <a:p>
            <a:pPr marL="0" lvl="0" indent="0" algn="l" rtl="0">
              <a:spcBef>
                <a:spcPts val="0"/>
              </a:spcBef>
              <a:spcAft>
                <a:spcPts val="0"/>
              </a:spcAft>
              <a:buNone/>
            </a:pPr>
            <a:endParaRPr>
              <a:solidFill>
                <a:srgbClr val="F3F3F3"/>
              </a:solidFill>
              <a:latin typeface="Oswald"/>
              <a:ea typeface="Oswald"/>
              <a:cs typeface="Oswald"/>
              <a:sym typeface="Oswald"/>
            </a:endParaRPr>
          </a:p>
          <a:p>
            <a:pPr marL="457200" lvl="0" indent="-279400" algn="l" rtl="0">
              <a:spcBef>
                <a:spcPts val="0"/>
              </a:spcBef>
              <a:spcAft>
                <a:spcPts val="0"/>
              </a:spcAft>
              <a:buClr>
                <a:srgbClr val="F3F3F3"/>
              </a:buClr>
              <a:buSzPts val="800"/>
              <a:buChar char="●"/>
            </a:pPr>
            <a:r>
              <a:rPr lang="en">
                <a:solidFill>
                  <a:srgbClr val="F3F3F3"/>
                </a:solidFill>
                <a:uFill>
                  <a:noFill/>
                </a:uFill>
                <a:hlinkClick r:id="rId23">
                  <a:extLst>
                    <a:ext uri="{A12FA001-AC4F-418D-AE19-62706E023703}">
                      <ahyp:hlinkClr xmlns:ahyp="http://schemas.microsoft.com/office/drawing/2018/hyperlinkcolor" val="tx"/>
                    </a:ext>
                  </a:extLst>
                </a:hlinkClick>
              </a:rPr>
              <a:t>Peace &amp; Human Rights</a:t>
            </a:r>
            <a:endParaRPr>
              <a:solidFill>
                <a:srgbClr val="F3F3F3"/>
              </a:solidFill>
            </a:endParaRPr>
          </a:p>
          <a:p>
            <a:pPr marL="457200" lvl="0" indent="-279400" algn="l" rtl="0">
              <a:spcBef>
                <a:spcPts val="0"/>
              </a:spcBef>
              <a:spcAft>
                <a:spcPts val="0"/>
              </a:spcAft>
              <a:buClr>
                <a:srgbClr val="F3F3F3"/>
              </a:buClr>
              <a:buSzPts val="800"/>
              <a:buChar char="●"/>
            </a:pPr>
            <a:r>
              <a:rPr lang="en">
                <a:solidFill>
                  <a:srgbClr val="F3F3F3"/>
                </a:solidFill>
                <a:uFill>
                  <a:noFill/>
                </a:uFill>
                <a:hlinkClick r:id="rId24">
                  <a:extLst>
                    <a:ext uri="{A12FA001-AC4F-418D-AE19-62706E023703}">
                      <ahyp:hlinkClr xmlns:ahyp="http://schemas.microsoft.com/office/drawing/2018/hyperlinkcolor" val="tx"/>
                    </a:ext>
                  </a:extLst>
                </a:hlinkClick>
              </a:rPr>
              <a:t>Friendship</a:t>
            </a:r>
            <a:endParaRPr>
              <a:solidFill>
                <a:srgbClr val="F3F3F3"/>
              </a:solidFill>
            </a:endParaRPr>
          </a:p>
          <a:p>
            <a:pPr marL="457200" lvl="0" indent="-279400" algn="l" rtl="0">
              <a:spcBef>
                <a:spcPts val="0"/>
              </a:spcBef>
              <a:spcAft>
                <a:spcPts val="0"/>
              </a:spcAft>
              <a:buClr>
                <a:srgbClr val="F3F3F3"/>
              </a:buClr>
              <a:buSzPts val="800"/>
              <a:buChar char="●"/>
            </a:pPr>
            <a:r>
              <a:rPr lang="en">
                <a:solidFill>
                  <a:srgbClr val="F3F3F3"/>
                </a:solidFill>
                <a:uFill>
                  <a:noFill/>
                </a:uFill>
                <a:hlinkClick r:id="rId25">
                  <a:extLst>
                    <a:ext uri="{A12FA001-AC4F-418D-AE19-62706E023703}">
                      <ahyp:hlinkClr xmlns:ahyp="http://schemas.microsoft.com/office/drawing/2018/hyperlinkcolor" val="tx"/>
                    </a:ext>
                  </a:extLst>
                </a:hlinkClick>
              </a:rPr>
              <a:t>Climate Change</a:t>
            </a:r>
            <a:endParaRPr>
              <a:solidFill>
                <a:srgbClr val="F3F3F3"/>
              </a:solidFill>
            </a:endParaRPr>
          </a:p>
          <a:p>
            <a:pPr marL="457200" lvl="0" indent="-279400" algn="l" rtl="0">
              <a:spcBef>
                <a:spcPts val="0"/>
              </a:spcBef>
              <a:spcAft>
                <a:spcPts val="0"/>
              </a:spcAft>
              <a:buClr>
                <a:srgbClr val="F3F3F3"/>
              </a:buClr>
              <a:buSzPts val="800"/>
              <a:buChar char="●"/>
            </a:pPr>
            <a:r>
              <a:rPr lang="en">
                <a:solidFill>
                  <a:srgbClr val="F3F3F3"/>
                </a:solidFill>
                <a:uFill>
                  <a:noFill/>
                </a:uFill>
                <a:hlinkClick r:id="rId26">
                  <a:extLst>
                    <a:ext uri="{A12FA001-AC4F-418D-AE19-62706E023703}">
                      <ahyp:hlinkClr xmlns:ahyp="http://schemas.microsoft.com/office/drawing/2018/hyperlinkcolor" val="tx"/>
                    </a:ext>
                  </a:extLst>
                </a:hlinkClick>
              </a:rPr>
              <a:t>Hippies Icon</a:t>
            </a:r>
            <a:endParaRPr>
              <a:solidFill>
                <a:srgbClr val="F3F3F3"/>
              </a:solidFill>
            </a:endParaRPr>
          </a:p>
          <a:p>
            <a:pPr marL="0" lvl="0" indent="0" algn="l" rtl="0">
              <a:spcBef>
                <a:spcPts val="0"/>
              </a:spcBef>
              <a:spcAft>
                <a:spcPts val="0"/>
              </a:spcAft>
              <a:buNone/>
            </a:pPr>
            <a:endParaRPr>
              <a:solidFill>
                <a:srgbClr val="F3F3F3"/>
              </a:solidFill>
              <a:latin typeface="Oswald"/>
              <a:ea typeface="Oswald"/>
              <a:cs typeface="Oswald"/>
              <a:sym typeface="Oswald"/>
            </a:endParaRPr>
          </a:p>
        </p:txBody>
      </p:sp>
      <p:sp>
        <p:nvSpPr>
          <p:cNvPr id="2383" name="Google Shape;2383;p72"/>
          <p:cNvSpPr txBox="1">
            <a:spLocks noGrp="1"/>
          </p:cNvSpPr>
          <p:nvPr>
            <p:ph type="title"/>
          </p:nvPr>
        </p:nvSpPr>
        <p:spPr>
          <a:xfrm>
            <a:off x="432925" y="375875"/>
            <a:ext cx="8293200" cy="577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RESOURCES</a:t>
            </a:r>
            <a:endParaRPr/>
          </a:p>
        </p:txBody>
      </p:sp>
      <p:cxnSp>
        <p:nvCxnSpPr>
          <p:cNvPr id="2384" name="Google Shape;2384;p72"/>
          <p:cNvCxnSpPr/>
          <p:nvPr/>
        </p:nvCxnSpPr>
        <p:spPr>
          <a:xfrm>
            <a:off x="0" y="1028850"/>
            <a:ext cx="4601700" cy="0"/>
          </a:xfrm>
          <a:prstGeom prst="straightConnector1">
            <a:avLst/>
          </a:prstGeom>
          <a:noFill/>
          <a:ln w="19050" cap="flat" cmpd="sng">
            <a:solidFill>
              <a:srgbClr val="F3F3F3"/>
            </a:solidFill>
            <a:prstDash val="solid"/>
            <a:round/>
            <a:headEnd type="none" w="med" len="med"/>
            <a:tailEnd type="none" w="med" len="med"/>
          </a:ln>
        </p:spPr>
      </p:cxn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rgbClr val="EFEFEF"/>
        </a:solidFill>
        <a:effectLst/>
      </p:bgPr>
    </p:bg>
    <p:spTree>
      <p:nvGrpSpPr>
        <p:cNvPr id="1" name="Shape 283"/>
        <p:cNvGrpSpPr/>
        <p:nvPr/>
      </p:nvGrpSpPr>
      <p:grpSpPr>
        <a:xfrm>
          <a:off x="0" y="0"/>
          <a:ext cx="0" cy="0"/>
          <a:chOff x="0" y="0"/>
          <a:chExt cx="0" cy="0"/>
        </a:xfrm>
      </p:grpSpPr>
      <p:cxnSp>
        <p:nvCxnSpPr>
          <p:cNvPr id="284" name="Google Shape;284;p44"/>
          <p:cNvCxnSpPr/>
          <p:nvPr/>
        </p:nvCxnSpPr>
        <p:spPr>
          <a:xfrm>
            <a:off x="0" y="1255800"/>
            <a:ext cx="4601700" cy="0"/>
          </a:xfrm>
          <a:prstGeom prst="straightConnector1">
            <a:avLst/>
          </a:prstGeom>
          <a:noFill/>
          <a:ln w="19050" cap="flat" cmpd="sng">
            <a:solidFill>
              <a:srgbClr val="F3F3F3"/>
            </a:solidFill>
            <a:prstDash val="solid"/>
            <a:round/>
            <a:headEnd type="none" w="med" len="med"/>
            <a:tailEnd type="none" w="med" len="med"/>
          </a:ln>
        </p:spPr>
      </p:cxnSp>
      <p:sp>
        <p:nvSpPr>
          <p:cNvPr id="285" name="Google Shape;285;p44"/>
          <p:cNvSpPr txBox="1">
            <a:spLocks noGrp="1"/>
          </p:cNvSpPr>
          <p:nvPr>
            <p:ph type="ctrTitle" idx="2"/>
          </p:nvPr>
        </p:nvSpPr>
        <p:spPr>
          <a:xfrm>
            <a:off x="1415126" y="1319303"/>
            <a:ext cx="3294300" cy="6177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dirty="0"/>
              <a:t>ABOUT US</a:t>
            </a:r>
            <a:endParaRPr dirty="0"/>
          </a:p>
        </p:txBody>
      </p:sp>
      <p:sp>
        <p:nvSpPr>
          <p:cNvPr id="286" name="Google Shape;286;p44"/>
          <p:cNvSpPr txBox="1">
            <a:spLocks noGrp="1"/>
          </p:cNvSpPr>
          <p:nvPr>
            <p:ph type="title"/>
          </p:nvPr>
        </p:nvSpPr>
        <p:spPr>
          <a:xfrm>
            <a:off x="2658326" y="1937003"/>
            <a:ext cx="2051100" cy="6066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dirty="0"/>
              <a:t>01</a:t>
            </a:r>
            <a:endParaRPr dirty="0"/>
          </a:p>
        </p:txBody>
      </p:sp>
      <p:cxnSp>
        <p:nvCxnSpPr>
          <p:cNvPr id="288" name="Google Shape;288;p44"/>
          <p:cNvCxnSpPr/>
          <p:nvPr/>
        </p:nvCxnSpPr>
        <p:spPr>
          <a:xfrm>
            <a:off x="960700" y="3795975"/>
            <a:ext cx="8218500" cy="0"/>
          </a:xfrm>
          <a:prstGeom prst="straightConnector1">
            <a:avLst/>
          </a:prstGeom>
          <a:noFill/>
          <a:ln w="19050" cap="flat" cmpd="sng">
            <a:solidFill>
              <a:srgbClr val="2C3938"/>
            </a:solidFill>
            <a:prstDash val="solid"/>
            <a:round/>
            <a:headEnd type="none" w="med" len="med"/>
            <a:tailEnd type="none" w="med" len="med"/>
          </a:ln>
        </p:spPr>
      </p:cxnSp>
      <p:sp>
        <p:nvSpPr>
          <p:cNvPr id="8" name="Google Shape;297;p45">
            <a:extLst>
              <a:ext uri="{FF2B5EF4-FFF2-40B4-BE49-F238E27FC236}">
                <a16:creationId xmlns:a16="http://schemas.microsoft.com/office/drawing/2014/main" id="{44DE142F-7FDB-486F-9FD9-78AB361A50E6}"/>
              </a:ext>
            </a:extLst>
          </p:cNvPr>
          <p:cNvSpPr txBox="1">
            <a:spLocks/>
          </p:cNvSpPr>
          <p:nvPr/>
        </p:nvSpPr>
        <p:spPr>
          <a:xfrm>
            <a:off x="4709426" y="2379896"/>
            <a:ext cx="3294300" cy="1459897"/>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r" rtl="0">
              <a:lnSpc>
                <a:spcPct val="100000"/>
              </a:lnSpc>
              <a:spcBef>
                <a:spcPts val="0"/>
              </a:spcBef>
              <a:spcAft>
                <a:spcPts val="0"/>
              </a:spcAft>
              <a:buClr>
                <a:srgbClr val="2C3938"/>
              </a:buClr>
              <a:buSzPts val="7200"/>
              <a:buFont typeface="Oswald"/>
              <a:buNone/>
              <a:defRPr sz="3000" b="0" i="0" u="none" strike="noStrike" cap="none">
                <a:solidFill>
                  <a:srgbClr val="2C3938"/>
                </a:solidFill>
                <a:latin typeface="Oswald"/>
                <a:ea typeface="Oswald"/>
                <a:cs typeface="Oswald"/>
                <a:sym typeface="Oswald"/>
              </a:defRPr>
            </a:lvl1pPr>
            <a:lvl2pPr marR="0" lvl="1" algn="l" rtl="0">
              <a:lnSpc>
                <a:spcPct val="100000"/>
              </a:lnSpc>
              <a:spcBef>
                <a:spcPts val="0"/>
              </a:spcBef>
              <a:spcAft>
                <a:spcPts val="0"/>
              </a:spcAft>
              <a:buClr>
                <a:srgbClr val="434343"/>
              </a:buClr>
              <a:buSzPts val="7200"/>
              <a:buFont typeface="Fira Sans Extra Condensed Medium"/>
              <a:buNone/>
              <a:defRPr sz="7200" b="0" i="0" u="none" strike="noStrike" cap="none">
                <a:solidFill>
                  <a:srgbClr val="434343"/>
                </a:solidFill>
                <a:latin typeface="Fira Sans Extra Condensed Medium"/>
                <a:ea typeface="Fira Sans Extra Condensed Medium"/>
                <a:cs typeface="Fira Sans Extra Condensed Medium"/>
                <a:sym typeface="Fira Sans Extra Condensed Medium"/>
              </a:defRPr>
            </a:lvl2pPr>
            <a:lvl3pPr marR="0" lvl="2" algn="l" rtl="0">
              <a:lnSpc>
                <a:spcPct val="100000"/>
              </a:lnSpc>
              <a:spcBef>
                <a:spcPts val="0"/>
              </a:spcBef>
              <a:spcAft>
                <a:spcPts val="0"/>
              </a:spcAft>
              <a:buClr>
                <a:srgbClr val="434343"/>
              </a:buClr>
              <a:buSzPts val="7200"/>
              <a:buFont typeface="Fira Sans Extra Condensed Medium"/>
              <a:buNone/>
              <a:defRPr sz="7200" b="0" i="0" u="none" strike="noStrike" cap="none">
                <a:solidFill>
                  <a:srgbClr val="434343"/>
                </a:solidFill>
                <a:latin typeface="Fira Sans Extra Condensed Medium"/>
                <a:ea typeface="Fira Sans Extra Condensed Medium"/>
                <a:cs typeface="Fira Sans Extra Condensed Medium"/>
                <a:sym typeface="Fira Sans Extra Condensed Medium"/>
              </a:defRPr>
            </a:lvl3pPr>
            <a:lvl4pPr marR="0" lvl="3" algn="l" rtl="0">
              <a:lnSpc>
                <a:spcPct val="100000"/>
              </a:lnSpc>
              <a:spcBef>
                <a:spcPts val="0"/>
              </a:spcBef>
              <a:spcAft>
                <a:spcPts val="0"/>
              </a:spcAft>
              <a:buClr>
                <a:srgbClr val="434343"/>
              </a:buClr>
              <a:buSzPts val="7200"/>
              <a:buFont typeface="Fira Sans Extra Condensed Medium"/>
              <a:buNone/>
              <a:defRPr sz="7200" b="0" i="0" u="none" strike="noStrike" cap="none">
                <a:solidFill>
                  <a:srgbClr val="434343"/>
                </a:solidFill>
                <a:latin typeface="Fira Sans Extra Condensed Medium"/>
                <a:ea typeface="Fira Sans Extra Condensed Medium"/>
                <a:cs typeface="Fira Sans Extra Condensed Medium"/>
                <a:sym typeface="Fira Sans Extra Condensed Medium"/>
              </a:defRPr>
            </a:lvl4pPr>
            <a:lvl5pPr marR="0" lvl="4" algn="l" rtl="0">
              <a:lnSpc>
                <a:spcPct val="100000"/>
              </a:lnSpc>
              <a:spcBef>
                <a:spcPts val="0"/>
              </a:spcBef>
              <a:spcAft>
                <a:spcPts val="0"/>
              </a:spcAft>
              <a:buClr>
                <a:srgbClr val="434343"/>
              </a:buClr>
              <a:buSzPts val="7200"/>
              <a:buFont typeface="Fira Sans Extra Condensed Medium"/>
              <a:buNone/>
              <a:defRPr sz="7200" b="0" i="0" u="none" strike="noStrike" cap="none">
                <a:solidFill>
                  <a:srgbClr val="434343"/>
                </a:solidFill>
                <a:latin typeface="Fira Sans Extra Condensed Medium"/>
                <a:ea typeface="Fira Sans Extra Condensed Medium"/>
                <a:cs typeface="Fira Sans Extra Condensed Medium"/>
                <a:sym typeface="Fira Sans Extra Condensed Medium"/>
              </a:defRPr>
            </a:lvl5pPr>
            <a:lvl6pPr marR="0" lvl="5" algn="l" rtl="0">
              <a:lnSpc>
                <a:spcPct val="100000"/>
              </a:lnSpc>
              <a:spcBef>
                <a:spcPts val="0"/>
              </a:spcBef>
              <a:spcAft>
                <a:spcPts val="0"/>
              </a:spcAft>
              <a:buClr>
                <a:srgbClr val="434343"/>
              </a:buClr>
              <a:buSzPts val="7200"/>
              <a:buFont typeface="Fira Sans Extra Condensed Medium"/>
              <a:buNone/>
              <a:defRPr sz="7200" b="0" i="0" u="none" strike="noStrike" cap="none">
                <a:solidFill>
                  <a:srgbClr val="434343"/>
                </a:solidFill>
                <a:latin typeface="Fira Sans Extra Condensed Medium"/>
                <a:ea typeface="Fira Sans Extra Condensed Medium"/>
                <a:cs typeface="Fira Sans Extra Condensed Medium"/>
                <a:sym typeface="Fira Sans Extra Condensed Medium"/>
              </a:defRPr>
            </a:lvl6pPr>
            <a:lvl7pPr marR="0" lvl="6" algn="l" rtl="0">
              <a:lnSpc>
                <a:spcPct val="100000"/>
              </a:lnSpc>
              <a:spcBef>
                <a:spcPts val="0"/>
              </a:spcBef>
              <a:spcAft>
                <a:spcPts val="0"/>
              </a:spcAft>
              <a:buClr>
                <a:srgbClr val="434343"/>
              </a:buClr>
              <a:buSzPts val="7200"/>
              <a:buFont typeface="Fira Sans Extra Condensed Medium"/>
              <a:buNone/>
              <a:defRPr sz="7200" b="0" i="0" u="none" strike="noStrike" cap="none">
                <a:solidFill>
                  <a:srgbClr val="434343"/>
                </a:solidFill>
                <a:latin typeface="Fira Sans Extra Condensed Medium"/>
                <a:ea typeface="Fira Sans Extra Condensed Medium"/>
                <a:cs typeface="Fira Sans Extra Condensed Medium"/>
                <a:sym typeface="Fira Sans Extra Condensed Medium"/>
              </a:defRPr>
            </a:lvl7pPr>
            <a:lvl8pPr marR="0" lvl="7" algn="l" rtl="0">
              <a:lnSpc>
                <a:spcPct val="100000"/>
              </a:lnSpc>
              <a:spcBef>
                <a:spcPts val="0"/>
              </a:spcBef>
              <a:spcAft>
                <a:spcPts val="0"/>
              </a:spcAft>
              <a:buClr>
                <a:srgbClr val="434343"/>
              </a:buClr>
              <a:buSzPts val="7200"/>
              <a:buFont typeface="Fira Sans Extra Condensed Medium"/>
              <a:buNone/>
              <a:defRPr sz="7200" b="0" i="0" u="none" strike="noStrike" cap="none">
                <a:solidFill>
                  <a:srgbClr val="434343"/>
                </a:solidFill>
                <a:latin typeface="Fira Sans Extra Condensed Medium"/>
                <a:ea typeface="Fira Sans Extra Condensed Medium"/>
                <a:cs typeface="Fira Sans Extra Condensed Medium"/>
                <a:sym typeface="Fira Sans Extra Condensed Medium"/>
              </a:defRPr>
            </a:lvl8pPr>
            <a:lvl9pPr marR="0" lvl="8" algn="l" rtl="0">
              <a:lnSpc>
                <a:spcPct val="100000"/>
              </a:lnSpc>
              <a:spcBef>
                <a:spcPts val="0"/>
              </a:spcBef>
              <a:spcAft>
                <a:spcPts val="0"/>
              </a:spcAft>
              <a:buClr>
                <a:srgbClr val="434343"/>
              </a:buClr>
              <a:buSzPts val="7200"/>
              <a:buFont typeface="Fira Sans Extra Condensed Medium"/>
              <a:buNone/>
              <a:defRPr sz="7200" b="0" i="0" u="none" strike="noStrike" cap="none">
                <a:solidFill>
                  <a:srgbClr val="434343"/>
                </a:solidFill>
                <a:latin typeface="Fira Sans Extra Condensed Medium"/>
                <a:ea typeface="Fira Sans Extra Condensed Medium"/>
                <a:cs typeface="Fira Sans Extra Condensed Medium"/>
                <a:sym typeface="Fira Sans Extra Condensed Medium"/>
              </a:defRPr>
            </a:lvl9pPr>
          </a:lstStyle>
          <a:p>
            <a:pPr algn="l"/>
            <a:r>
              <a:rPr lang="en-US" dirty="0" err="1"/>
              <a:t>Thành</a:t>
            </a:r>
            <a:r>
              <a:rPr lang="en-US" dirty="0"/>
              <a:t> </a:t>
            </a:r>
            <a:r>
              <a:rPr lang="en-US" dirty="0" err="1"/>
              <a:t>viên</a:t>
            </a:r>
            <a:r>
              <a:rPr lang="en-US" dirty="0"/>
              <a:t>:</a:t>
            </a:r>
          </a:p>
          <a:p>
            <a:pPr algn="l"/>
            <a:r>
              <a:rPr lang="en-US" dirty="0" err="1"/>
              <a:t>Nguyễn</a:t>
            </a:r>
            <a:r>
              <a:rPr lang="en-US" dirty="0"/>
              <a:t> </a:t>
            </a:r>
            <a:r>
              <a:rPr lang="en-US" dirty="0" err="1"/>
              <a:t>Ngọc</a:t>
            </a:r>
            <a:r>
              <a:rPr lang="en-US" dirty="0"/>
              <a:t> </a:t>
            </a:r>
            <a:r>
              <a:rPr lang="en-US" dirty="0" err="1"/>
              <a:t>Kiên</a:t>
            </a:r>
            <a:endParaRPr lang="en-US" dirty="0"/>
          </a:p>
          <a:p>
            <a:pPr algn="l"/>
            <a:r>
              <a:rPr lang="en-US" dirty="0" err="1"/>
              <a:t>Trần</a:t>
            </a:r>
            <a:r>
              <a:rPr lang="en-US" dirty="0"/>
              <a:t> Huy</a:t>
            </a:r>
          </a:p>
          <a:p>
            <a:pPr algn="l"/>
            <a:r>
              <a:rPr lang="en-US" dirty="0"/>
              <a:t>Lê Anh Huy</a:t>
            </a:r>
          </a:p>
          <a:p>
            <a:pPr algn="l"/>
            <a:endParaRPr lang="en-US" dirty="0"/>
          </a:p>
        </p:txBody>
      </p:sp>
      <p:sp>
        <p:nvSpPr>
          <p:cNvPr id="3" name="Tiêu đề phụ 2">
            <a:extLst>
              <a:ext uri="{FF2B5EF4-FFF2-40B4-BE49-F238E27FC236}">
                <a16:creationId xmlns:a16="http://schemas.microsoft.com/office/drawing/2014/main" id="{170A64C9-89A0-4C0D-A013-DC9EAF2B1204}"/>
              </a:ext>
            </a:extLst>
          </p:cNvPr>
          <p:cNvSpPr>
            <a:spLocks noGrp="1"/>
          </p:cNvSpPr>
          <p:nvPr>
            <p:ph type="subTitle" idx="1"/>
          </p:nvPr>
        </p:nvSpPr>
        <p:spPr/>
        <p:txBody>
          <a:bodyPr/>
          <a:lstStyle/>
          <a:p>
            <a:endParaRPr lang="en-US" dirty="0"/>
          </a:p>
        </p:txBody>
      </p:sp>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2388"/>
        <p:cNvGrpSpPr/>
        <p:nvPr/>
      </p:nvGrpSpPr>
      <p:grpSpPr>
        <a:xfrm>
          <a:off x="0" y="0"/>
          <a:ext cx="0" cy="0"/>
          <a:chOff x="0" y="0"/>
          <a:chExt cx="0" cy="0"/>
        </a:xfrm>
      </p:grpSpPr>
      <p:sp>
        <p:nvSpPr>
          <p:cNvPr id="2389" name="Google Shape;2389;p73"/>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Instructions for use</a:t>
            </a:r>
            <a:endParaRPr>
              <a:solidFill>
                <a:srgbClr val="FFFFFF"/>
              </a:solidFill>
              <a:latin typeface="Arial"/>
              <a:ea typeface="Arial"/>
              <a:cs typeface="Arial"/>
              <a:sym typeface="Arial"/>
            </a:endParaRPr>
          </a:p>
        </p:txBody>
      </p:sp>
      <p:sp>
        <p:nvSpPr>
          <p:cNvPr id="2390" name="Google Shape;2390;p73"/>
          <p:cNvSpPr txBox="1">
            <a:spLocks noGrp="1"/>
          </p:cNvSpPr>
          <p:nvPr>
            <p:ph type="body" idx="4294967295"/>
          </p:nvPr>
        </p:nvSpPr>
        <p:spPr>
          <a:xfrm>
            <a:off x="1220500" y="1299875"/>
            <a:ext cx="7047300" cy="440100"/>
          </a:xfrm>
          <a:prstGeom prst="rect">
            <a:avLst/>
          </a:prstGeom>
        </p:spPr>
        <p:txBody>
          <a:bodyPr spcFirstLastPara="1" wrap="square" lIns="91425" tIns="91425" rIns="91425" bIns="91425" anchor="t" anchorCtr="0">
            <a:noAutofit/>
          </a:bodyPr>
          <a:lstStyle/>
          <a:p>
            <a:pPr marL="0" marR="0" lvl="0" indent="0" algn="l" rtl="0">
              <a:lnSpc>
                <a:spcPct val="115000"/>
              </a:lnSpc>
              <a:spcBef>
                <a:spcPts val="1400"/>
              </a:spcBef>
              <a:spcAft>
                <a:spcPts val="0"/>
              </a:spcAft>
              <a:buNone/>
            </a:pPr>
            <a:r>
              <a:rPr lang="en" sz="1200">
                <a:solidFill>
                  <a:srgbClr val="FFFFFF"/>
                </a:solidFill>
                <a:latin typeface="Arial"/>
                <a:ea typeface="Arial"/>
                <a:cs typeface="Arial"/>
                <a:sym typeface="Arial"/>
              </a:rPr>
              <a:t>In order to use this template, you must credit </a:t>
            </a:r>
            <a:r>
              <a:rPr lang="en" b="1" u="sng">
                <a:solidFill>
                  <a:srgbClr val="869FB2"/>
                </a:solidFill>
                <a:latin typeface="Arial"/>
                <a:ea typeface="Arial"/>
                <a:cs typeface="Arial"/>
                <a:sym typeface="Arial"/>
              </a:rPr>
              <a:t>S</a:t>
            </a:r>
            <a:r>
              <a:rPr lang="en" sz="1200" b="1" u="sng">
                <a:solidFill>
                  <a:srgbClr val="869FB2"/>
                </a:solidFill>
                <a:latin typeface="Arial"/>
                <a:ea typeface="Arial"/>
                <a:cs typeface="Arial"/>
                <a:sym typeface="Arial"/>
                <a:hlinkClick r:id="rId3">
                  <a:extLst>
                    <a:ext uri="{A12FA001-AC4F-418D-AE19-62706E023703}">
                      <ahyp:hlinkClr xmlns:ahyp="http://schemas.microsoft.com/office/drawing/2018/hyperlinkcolor" val="tx"/>
                    </a:ext>
                  </a:extLst>
                </a:hlinkClick>
              </a:rPr>
              <a:t>lidesgo</a:t>
            </a:r>
            <a:r>
              <a:rPr lang="en" sz="1200">
                <a:solidFill>
                  <a:srgbClr val="435D74"/>
                </a:solidFill>
                <a:latin typeface="Arial"/>
                <a:ea typeface="Arial"/>
                <a:cs typeface="Arial"/>
                <a:sym typeface="Arial"/>
              </a:rPr>
              <a:t> </a:t>
            </a:r>
            <a:r>
              <a:rPr lang="en" sz="1200">
                <a:solidFill>
                  <a:srgbClr val="FFFFFF"/>
                </a:solidFill>
                <a:latin typeface="Arial"/>
                <a:ea typeface="Arial"/>
                <a:cs typeface="Arial"/>
                <a:sym typeface="Arial"/>
              </a:rPr>
              <a:t>by keeping the </a:t>
            </a:r>
            <a:r>
              <a:rPr lang="en" sz="1200" b="1">
                <a:solidFill>
                  <a:srgbClr val="869FB2"/>
                </a:solidFill>
                <a:uFill>
                  <a:noFill/>
                </a:uFill>
                <a:latin typeface="Arial"/>
                <a:ea typeface="Arial"/>
                <a:cs typeface="Arial"/>
                <a:sym typeface="Arial"/>
                <a:hlinkClick r:id="rId4" action="ppaction://hlinksldjump">
                  <a:extLst>
                    <a:ext uri="{A12FA001-AC4F-418D-AE19-62706E023703}">
                      <ahyp:hlinkClr xmlns:ahyp="http://schemas.microsoft.com/office/drawing/2018/hyperlinkcolor" val="tx"/>
                    </a:ext>
                  </a:extLst>
                </a:hlinkClick>
              </a:rPr>
              <a:t>Thanks</a:t>
            </a:r>
            <a:r>
              <a:rPr lang="en" sz="1200">
                <a:solidFill>
                  <a:srgbClr val="FFFFFF"/>
                </a:solidFill>
                <a:latin typeface="Arial"/>
                <a:ea typeface="Arial"/>
                <a:cs typeface="Arial"/>
                <a:sym typeface="Arial"/>
              </a:rPr>
              <a:t> slide.</a:t>
            </a:r>
            <a:endParaRPr sz="1200">
              <a:solidFill>
                <a:srgbClr val="FFFFFF"/>
              </a:solidFill>
              <a:latin typeface="Arial"/>
              <a:ea typeface="Arial"/>
              <a:cs typeface="Arial"/>
              <a:sym typeface="Arial"/>
            </a:endParaRPr>
          </a:p>
          <a:p>
            <a:pPr marL="0" marR="0" lvl="0" indent="0" algn="l" rtl="0">
              <a:lnSpc>
                <a:spcPct val="115000"/>
              </a:lnSpc>
              <a:spcBef>
                <a:spcPts val="1400"/>
              </a:spcBef>
              <a:spcAft>
                <a:spcPts val="0"/>
              </a:spcAft>
              <a:buNone/>
            </a:pPr>
            <a:r>
              <a:rPr lang="en" sz="1100" b="1">
                <a:solidFill>
                  <a:srgbClr val="869FB2"/>
                </a:solidFill>
                <a:latin typeface="Arial"/>
                <a:ea typeface="Arial"/>
                <a:cs typeface="Arial"/>
                <a:sym typeface="Arial"/>
              </a:rPr>
              <a:t>You are allowed to:</a:t>
            </a:r>
            <a:endParaRPr sz="1100" b="1">
              <a:solidFill>
                <a:srgbClr val="869FB2"/>
              </a:solidFill>
              <a:latin typeface="Arial"/>
              <a:ea typeface="Arial"/>
              <a:cs typeface="Arial"/>
              <a:sym typeface="Arial"/>
            </a:endParaRPr>
          </a:p>
          <a:p>
            <a:pPr marL="0" lvl="0" indent="0" algn="l" rtl="0">
              <a:lnSpc>
                <a:spcPct val="115000"/>
              </a:lnSpc>
              <a:spcBef>
                <a:spcPts val="400"/>
              </a:spcBef>
              <a:spcAft>
                <a:spcPts val="0"/>
              </a:spcAft>
              <a:buNone/>
            </a:pPr>
            <a:r>
              <a:rPr lang="en" sz="1100">
                <a:solidFill>
                  <a:srgbClr val="FFFFFF"/>
                </a:solidFill>
                <a:latin typeface="Arial"/>
                <a:ea typeface="Arial"/>
                <a:cs typeface="Arial"/>
                <a:sym typeface="Arial"/>
              </a:rPr>
              <a:t>- Modify this template.</a:t>
            </a:r>
            <a:endParaRPr sz="1100">
              <a:solidFill>
                <a:srgbClr val="FFFFFF"/>
              </a:solidFill>
              <a:latin typeface="Arial"/>
              <a:ea typeface="Arial"/>
              <a:cs typeface="Arial"/>
              <a:sym typeface="Arial"/>
            </a:endParaRPr>
          </a:p>
          <a:p>
            <a:pPr marL="0" lvl="0" indent="0" algn="l" rtl="0">
              <a:lnSpc>
                <a:spcPct val="115000"/>
              </a:lnSpc>
              <a:spcBef>
                <a:spcPts val="0"/>
              </a:spcBef>
              <a:spcAft>
                <a:spcPts val="0"/>
              </a:spcAft>
              <a:buNone/>
            </a:pPr>
            <a:r>
              <a:rPr lang="en" sz="1100">
                <a:solidFill>
                  <a:srgbClr val="FFFFFF"/>
                </a:solidFill>
                <a:latin typeface="Arial"/>
                <a:ea typeface="Arial"/>
                <a:cs typeface="Arial"/>
                <a:sym typeface="Arial"/>
              </a:rPr>
              <a:t>- Use it for both personal and commercial projects.</a:t>
            </a:r>
            <a:endParaRPr sz="1100">
              <a:solidFill>
                <a:srgbClr val="FFFFFF"/>
              </a:solidFill>
              <a:latin typeface="Arial"/>
              <a:ea typeface="Arial"/>
              <a:cs typeface="Arial"/>
              <a:sym typeface="Arial"/>
            </a:endParaRPr>
          </a:p>
          <a:p>
            <a:pPr marL="0" lvl="0" indent="0" algn="l" rtl="0">
              <a:lnSpc>
                <a:spcPct val="115000"/>
              </a:lnSpc>
              <a:spcBef>
                <a:spcPts val="1400"/>
              </a:spcBef>
              <a:spcAft>
                <a:spcPts val="0"/>
              </a:spcAft>
              <a:buNone/>
            </a:pPr>
            <a:r>
              <a:rPr lang="en" sz="1100" b="1">
                <a:solidFill>
                  <a:srgbClr val="869FB2"/>
                </a:solidFill>
                <a:latin typeface="Arial"/>
                <a:ea typeface="Arial"/>
                <a:cs typeface="Arial"/>
                <a:sym typeface="Arial"/>
              </a:rPr>
              <a:t>You are not allowed to:</a:t>
            </a:r>
            <a:endParaRPr sz="1100" b="1">
              <a:solidFill>
                <a:srgbClr val="869FB2"/>
              </a:solidFill>
              <a:latin typeface="Arial"/>
              <a:ea typeface="Arial"/>
              <a:cs typeface="Arial"/>
              <a:sym typeface="Arial"/>
            </a:endParaRPr>
          </a:p>
          <a:p>
            <a:pPr marL="0" lvl="0" indent="0" algn="l" rtl="0">
              <a:lnSpc>
                <a:spcPct val="115000"/>
              </a:lnSpc>
              <a:spcBef>
                <a:spcPts val="400"/>
              </a:spcBef>
              <a:spcAft>
                <a:spcPts val="0"/>
              </a:spcAft>
              <a:buNone/>
            </a:pPr>
            <a:r>
              <a:rPr lang="en" sz="1100">
                <a:solidFill>
                  <a:srgbClr val="FFFFFF"/>
                </a:solidFill>
                <a:latin typeface="Arial"/>
                <a:ea typeface="Arial"/>
                <a:cs typeface="Arial"/>
                <a:sym typeface="Arial"/>
              </a:rPr>
              <a:t>- Sublicense, sell or rent any of Slidesgo Content (or a modified version of Slidesgo Content).</a:t>
            </a:r>
            <a:endParaRPr sz="1100">
              <a:solidFill>
                <a:srgbClr val="FFFFFF"/>
              </a:solidFill>
              <a:latin typeface="Arial"/>
              <a:ea typeface="Arial"/>
              <a:cs typeface="Arial"/>
              <a:sym typeface="Arial"/>
            </a:endParaRPr>
          </a:p>
          <a:p>
            <a:pPr marL="0" lvl="0" indent="0" algn="l" rtl="0">
              <a:lnSpc>
                <a:spcPct val="115000"/>
              </a:lnSpc>
              <a:spcBef>
                <a:spcPts val="0"/>
              </a:spcBef>
              <a:spcAft>
                <a:spcPts val="0"/>
              </a:spcAft>
              <a:buNone/>
            </a:pPr>
            <a:r>
              <a:rPr lang="en" sz="1100">
                <a:solidFill>
                  <a:srgbClr val="FFFFFF"/>
                </a:solidFill>
                <a:latin typeface="Arial"/>
                <a:ea typeface="Arial"/>
                <a:cs typeface="Arial"/>
                <a:sym typeface="Arial"/>
              </a:rPr>
              <a:t>- Distribute Slidesgo Content unless it has been expressly authorized by Slidesgo.</a:t>
            </a:r>
            <a:endParaRPr sz="1100">
              <a:solidFill>
                <a:srgbClr val="FFFFFF"/>
              </a:solidFill>
              <a:latin typeface="Arial"/>
              <a:ea typeface="Arial"/>
              <a:cs typeface="Arial"/>
              <a:sym typeface="Arial"/>
            </a:endParaRPr>
          </a:p>
          <a:p>
            <a:pPr marL="0" lvl="0" indent="0" algn="l" rtl="0">
              <a:lnSpc>
                <a:spcPct val="115000"/>
              </a:lnSpc>
              <a:spcBef>
                <a:spcPts val="0"/>
              </a:spcBef>
              <a:spcAft>
                <a:spcPts val="0"/>
              </a:spcAft>
              <a:buNone/>
            </a:pPr>
            <a:r>
              <a:rPr lang="en" sz="1100">
                <a:solidFill>
                  <a:srgbClr val="FFFFFF"/>
                </a:solidFill>
                <a:latin typeface="Arial"/>
                <a:ea typeface="Arial"/>
                <a:cs typeface="Arial"/>
                <a:sym typeface="Arial"/>
              </a:rPr>
              <a:t>- Include Slidesgo Content in an online or offline database or file.</a:t>
            </a:r>
            <a:endParaRPr sz="1100">
              <a:solidFill>
                <a:srgbClr val="FFFFFF"/>
              </a:solidFill>
              <a:latin typeface="Arial"/>
              <a:ea typeface="Arial"/>
              <a:cs typeface="Arial"/>
              <a:sym typeface="Arial"/>
            </a:endParaRPr>
          </a:p>
          <a:p>
            <a:pPr marL="0" lvl="0" indent="0" algn="l" rtl="0">
              <a:lnSpc>
                <a:spcPct val="115000"/>
              </a:lnSpc>
              <a:spcBef>
                <a:spcPts val="0"/>
              </a:spcBef>
              <a:spcAft>
                <a:spcPts val="0"/>
              </a:spcAft>
              <a:buNone/>
            </a:pPr>
            <a:r>
              <a:rPr lang="en" sz="1100">
                <a:solidFill>
                  <a:srgbClr val="FFFFFF"/>
                </a:solidFill>
                <a:latin typeface="Arial"/>
                <a:ea typeface="Arial"/>
                <a:cs typeface="Arial"/>
                <a:sym typeface="Arial"/>
              </a:rPr>
              <a:t>- Offer Slidesgo templates (or modified versions of Slidesgo templates) for download.</a:t>
            </a:r>
            <a:endParaRPr sz="1100">
              <a:solidFill>
                <a:srgbClr val="FFFFFF"/>
              </a:solidFill>
              <a:latin typeface="Arial"/>
              <a:ea typeface="Arial"/>
              <a:cs typeface="Arial"/>
              <a:sym typeface="Arial"/>
            </a:endParaRPr>
          </a:p>
          <a:p>
            <a:pPr marL="0" lvl="0" indent="0" algn="l" rtl="0">
              <a:lnSpc>
                <a:spcPct val="115000"/>
              </a:lnSpc>
              <a:spcBef>
                <a:spcPts val="0"/>
              </a:spcBef>
              <a:spcAft>
                <a:spcPts val="0"/>
              </a:spcAft>
              <a:buNone/>
            </a:pPr>
            <a:r>
              <a:rPr lang="en" sz="1100">
                <a:solidFill>
                  <a:srgbClr val="FFFFFF"/>
                </a:solidFill>
                <a:latin typeface="Arial"/>
                <a:ea typeface="Arial"/>
                <a:cs typeface="Arial"/>
                <a:sym typeface="Arial"/>
              </a:rPr>
              <a:t>- Acquire the copyright of Slidesgo Content.</a:t>
            </a:r>
            <a:endParaRPr sz="1100">
              <a:solidFill>
                <a:srgbClr val="FFFFFF"/>
              </a:solidFill>
              <a:latin typeface="Arial"/>
              <a:ea typeface="Arial"/>
              <a:cs typeface="Arial"/>
              <a:sym typeface="Arial"/>
            </a:endParaRPr>
          </a:p>
          <a:p>
            <a:pPr marL="0" lvl="0" indent="0" algn="ctr" rtl="0">
              <a:spcBef>
                <a:spcPts val="0"/>
              </a:spcBef>
              <a:spcAft>
                <a:spcPts val="0"/>
              </a:spcAft>
              <a:buNone/>
            </a:pPr>
            <a:endParaRPr sz="1100">
              <a:solidFill>
                <a:srgbClr val="435D74"/>
              </a:solidFill>
              <a:latin typeface="Arial"/>
              <a:ea typeface="Arial"/>
              <a:cs typeface="Arial"/>
              <a:sym typeface="Arial"/>
            </a:endParaRPr>
          </a:p>
          <a:p>
            <a:pPr marL="0" lvl="0" indent="0" algn="ctr" rtl="0">
              <a:spcBef>
                <a:spcPts val="0"/>
              </a:spcBef>
              <a:spcAft>
                <a:spcPts val="0"/>
              </a:spcAft>
              <a:buNone/>
            </a:pPr>
            <a:endParaRPr sz="1400">
              <a:solidFill>
                <a:srgbClr val="435D74"/>
              </a:solidFill>
              <a:latin typeface="Arial"/>
              <a:ea typeface="Arial"/>
              <a:cs typeface="Arial"/>
              <a:sym typeface="Arial"/>
            </a:endParaRPr>
          </a:p>
          <a:p>
            <a:pPr marL="0" lvl="0" indent="0" algn="l" rtl="0">
              <a:spcBef>
                <a:spcPts val="0"/>
              </a:spcBef>
              <a:spcAft>
                <a:spcPts val="0"/>
              </a:spcAft>
              <a:buNone/>
            </a:pPr>
            <a:endParaRPr sz="1400">
              <a:solidFill>
                <a:srgbClr val="435D74"/>
              </a:solidFill>
              <a:latin typeface="Arial"/>
              <a:ea typeface="Arial"/>
              <a:cs typeface="Arial"/>
              <a:sym typeface="Arial"/>
            </a:endParaRPr>
          </a:p>
        </p:txBody>
      </p:sp>
      <p:sp>
        <p:nvSpPr>
          <p:cNvPr id="2391" name="Google Shape;2391;p73"/>
          <p:cNvSpPr txBox="1">
            <a:spLocks noGrp="1"/>
          </p:cNvSpPr>
          <p:nvPr>
            <p:ph type="body" idx="4294967295"/>
          </p:nvPr>
        </p:nvSpPr>
        <p:spPr>
          <a:xfrm>
            <a:off x="1048350" y="4124425"/>
            <a:ext cx="7047300" cy="440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rgbClr val="FFFFFF"/>
                </a:solidFill>
                <a:latin typeface="Arial"/>
                <a:ea typeface="Arial"/>
                <a:cs typeface="Arial"/>
                <a:sym typeface="Arial"/>
              </a:rPr>
              <a:t>For more information about editing slides, please </a:t>
            </a:r>
            <a:r>
              <a:rPr lang="en">
                <a:solidFill>
                  <a:srgbClr val="FFFFFF"/>
                </a:solidFill>
                <a:latin typeface="Arial"/>
                <a:ea typeface="Arial"/>
                <a:cs typeface="Arial"/>
                <a:sym typeface="Arial"/>
              </a:rPr>
              <a:t>read </a:t>
            </a:r>
            <a:r>
              <a:rPr lang="en" sz="1200">
                <a:solidFill>
                  <a:srgbClr val="FFFFFF"/>
                </a:solidFill>
                <a:latin typeface="Arial"/>
                <a:ea typeface="Arial"/>
                <a:cs typeface="Arial"/>
                <a:sym typeface="Arial"/>
              </a:rPr>
              <a:t>our FAQs or visit Slidesgo School:</a:t>
            </a:r>
            <a:endParaRPr sz="1200">
              <a:solidFill>
                <a:srgbClr val="FFFFFF"/>
              </a:solidFill>
              <a:latin typeface="Arial"/>
              <a:ea typeface="Arial"/>
              <a:cs typeface="Arial"/>
              <a:sym typeface="Arial"/>
            </a:endParaRPr>
          </a:p>
          <a:p>
            <a:pPr marL="0" lvl="0" indent="0" algn="ctr" rtl="0">
              <a:spcBef>
                <a:spcPts val="0"/>
              </a:spcBef>
              <a:spcAft>
                <a:spcPts val="0"/>
              </a:spcAft>
              <a:buNone/>
            </a:pPr>
            <a:r>
              <a:rPr lang="en" sz="1200" u="sng">
                <a:solidFill>
                  <a:srgbClr val="869FB2"/>
                </a:solidFill>
                <a:latin typeface="Arial"/>
                <a:ea typeface="Arial"/>
                <a:cs typeface="Arial"/>
                <a:sym typeface="Arial"/>
                <a:hlinkClick r:id="rId5">
                  <a:extLst>
                    <a:ext uri="{A12FA001-AC4F-418D-AE19-62706E023703}">
                      <ahyp:hlinkClr xmlns:ahyp="http://schemas.microsoft.com/office/drawing/2018/hyperlinkcolor" val="tx"/>
                    </a:ext>
                  </a:extLst>
                </a:hlinkClick>
              </a:rPr>
              <a:t>https://slidesgo.com/faqs</a:t>
            </a:r>
            <a:r>
              <a:rPr lang="en" sz="1400">
                <a:solidFill>
                  <a:srgbClr val="FFFFFF"/>
                </a:solidFill>
                <a:latin typeface="Arial"/>
                <a:ea typeface="Arial"/>
                <a:cs typeface="Arial"/>
                <a:sym typeface="Arial"/>
              </a:rPr>
              <a:t> </a:t>
            </a:r>
            <a:r>
              <a:rPr lang="en" sz="1200">
                <a:solidFill>
                  <a:srgbClr val="FFFFFF"/>
                </a:solidFill>
                <a:latin typeface="Arial"/>
                <a:ea typeface="Arial"/>
                <a:cs typeface="Arial"/>
                <a:sym typeface="Arial"/>
              </a:rPr>
              <a:t>and</a:t>
            </a:r>
            <a:r>
              <a:rPr lang="en" sz="1400">
                <a:solidFill>
                  <a:srgbClr val="FFFFFF"/>
                </a:solidFill>
                <a:latin typeface="Arial"/>
                <a:ea typeface="Arial"/>
                <a:cs typeface="Arial"/>
                <a:sym typeface="Arial"/>
              </a:rPr>
              <a:t> </a:t>
            </a:r>
            <a:r>
              <a:rPr lang="en" sz="1200" u="sng">
                <a:solidFill>
                  <a:srgbClr val="869FB2"/>
                </a:solidFill>
                <a:latin typeface="Arial"/>
                <a:ea typeface="Arial"/>
                <a:cs typeface="Arial"/>
                <a:sym typeface="Arial"/>
                <a:hlinkClick r:id="rId6">
                  <a:extLst>
                    <a:ext uri="{A12FA001-AC4F-418D-AE19-62706E023703}">
                      <ahyp:hlinkClr xmlns:ahyp="http://schemas.microsoft.com/office/drawing/2018/hyperlinkcolor" val="tx"/>
                    </a:ext>
                  </a:extLst>
                </a:hlinkClick>
              </a:rPr>
              <a:t>https://slidesgo.com/slidesgo-school</a:t>
            </a:r>
            <a:endParaRPr sz="1200" u="sng">
              <a:solidFill>
                <a:srgbClr val="869FB2"/>
              </a:solidFill>
              <a:latin typeface="Arial"/>
              <a:ea typeface="Arial"/>
              <a:cs typeface="Arial"/>
              <a:sym typeface="Arial"/>
            </a:endParaRP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2395"/>
        <p:cNvGrpSpPr/>
        <p:nvPr/>
      </p:nvGrpSpPr>
      <p:grpSpPr>
        <a:xfrm>
          <a:off x="0" y="0"/>
          <a:ext cx="0" cy="0"/>
          <a:chOff x="0" y="0"/>
          <a:chExt cx="0" cy="0"/>
        </a:xfrm>
      </p:grpSpPr>
      <p:sp>
        <p:nvSpPr>
          <p:cNvPr id="2396" name="Google Shape;2396;p74"/>
          <p:cNvSpPr txBox="1">
            <a:spLocks noGrp="1"/>
          </p:cNvSpPr>
          <p:nvPr>
            <p:ph type="title" idx="4294967295"/>
          </p:nvPr>
        </p:nvSpPr>
        <p:spPr>
          <a:xfrm>
            <a:off x="1048350" y="95440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Fonts &amp; colors used</a:t>
            </a:r>
            <a:endParaRPr>
              <a:solidFill>
                <a:srgbClr val="FFFFFF"/>
              </a:solidFill>
              <a:latin typeface="Arial"/>
              <a:ea typeface="Arial"/>
              <a:cs typeface="Arial"/>
              <a:sym typeface="Arial"/>
            </a:endParaRPr>
          </a:p>
        </p:txBody>
      </p:sp>
      <p:sp>
        <p:nvSpPr>
          <p:cNvPr id="2397" name="Google Shape;2397;p74"/>
          <p:cNvSpPr txBox="1">
            <a:spLocks noGrp="1"/>
          </p:cNvSpPr>
          <p:nvPr>
            <p:ph type="body" idx="4294967295"/>
          </p:nvPr>
        </p:nvSpPr>
        <p:spPr>
          <a:xfrm>
            <a:off x="1068100" y="1457875"/>
            <a:ext cx="7047300" cy="440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sz="1200">
                <a:solidFill>
                  <a:srgbClr val="FFFFFF"/>
                </a:solidFill>
                <a:latin typeface="Arial"/>
                <a:ea typeface="Arial"/>
                <a:cs typeface="Arial"/>
                <a:sym typeface="Arial"/>
              </a:rPr>
              <a:t>This presentation has been made using the following fonts:</a:t>
            </a:r>
            <a:endParaRPr sz="1200">
              <a:solidFill>
                <a:srgbClr val="FFFFFF"/>
              </a:solidFill>
              <a:latin typeface="Arial"/>
              <a:ea typeface="Arial"/>
              <a:cs typeface="Arial"/>
              <a:sym typeface="Arial"/>
            </a:endParaRPr>
          </a:p>
          <a:p>
            <a:pPr marL="0" lvl="0" indent="0" algn="l" rtl="0">
              <a:spcBef>
                <a:spcPts val="0"/>
              </a:spcBef>
              <a:spcAft>
                <a:spcPts val="0"/>
              </a:spcAft>
              <a:buNone/>
            </a:pPr>
            <a:endParaRPr sz="1400">
              <a:solidFill>
                <a:srgbClr val="435D74"/>
              </a:solidFill>
              <a:latin typeface="Arial"/>
              <a:ea typeface="Arial"/>
              <a:cs typeface="Arial"/>
              <a:sym typeface="Arial"/>
            </a:endParaRPr>
          </a:p>
        </p:txBody>
      </p:sp>
      <p:sp>
        <p:nvSpPr>
          <p:cNvPr id="2398" name="Google Shape;2398;p74"/>
          <p:cNvSpPr txBox="1">
            <a:spLocks noGrp="1"/>
          </p:cNvSpPr>
          <p:nvPr>
            <p:ph type="body" idx="4294967295"/>
          </p:nvPr>
        </p:nvSpPr>
        <p:spPr>
          <a:xfrm>
            <a:off x="1068100" y="1919049"/>
            <a:ext cx="7047300" cy="1254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b="1">
                <a:solidFill>
                  <a:srgbClr val="F3F3F3"/>
                </a:solidFill>
                <a:latin typeface="Arial"/>
                <a:ea typeface="Arial"/>
                <a:cs typeface="Arial"/>
                <a:sym typeface="Arial"/>
              </a:rPr>
              <a:t>Oswald</a:t>
            </a:r>
            <a:endParaRPr b="1">
              <a:solidFill>
                <a:srgbClr val="F3F3F3"/>
              </a:solidFill>
              <a:latin typeface="Arial"/>
              <a:ea typeface="Arial"/>
              <a:cs typeface="Arial"/>
              <a:sym typeface="Arial"/>
            </a:endParaRPr>
          </a:p>
          <a:p>
            <a:pPr marL="0" lvl="0" indent="0" algn="ctr" rtl="0">
              <a:spcBef>
                <a:spcPts val="0"/>
              </a:spcBef>
              <a:spcAft>
                <a:spcPts val="0"/>
              </a:spcAft>
              <a:buNone/>
            </a:pPr>
            <a:r>
              <a:rPr lang="en">
                <a:solidFill>
                  <a:srgbClr val="F3F3F3"/>
                </a:solidFill>
                <a:latin typeface="Arial"/>
                <a:ea typeface="Arial"/>
                <a:cs typeface="Arial"/>
                <a:sym typeface="Arial"/>
              </a:rPr>
              <a:t>(</a:t>
            </a:r>
            <a:r>
              <a:rPr lang="en">
                <a:solidFill>
                  <a:srgbClr val="F3F3F3"/>
                </a:solidFill>
                <a:uFill>
                  <a:noFill/>
                </a:uFill>
                <a:latin typeface="Arial"/>
                <a:ea typeface="Arial"/>
                <a:cs typeface="Arial"/>
                <a:sym typeface="Arial"/>
                <a:hlinkClick r:id="rId3">
                  <a:extLst>
                    <a:ext uri="{A12FA001-AC4F-418D-AE19-62706E023703}">
                      <ahyp:hlinkClr xmlns:ahyp="http://schemas.microsoft.com/office/drawing/2018/hyperlinkcolor" val="tx"/>
                    </a:ext>
                  </a:extLst>
                </a:hlinkClick>
              </a:rPr>
              <a:t>https://fonts.google.com/?query=OSWALD</a:t>
            </a:r>
            <a:r>
              <a:rPr lang="en">
                <a:solidFill>
                  <a:srgbClr val="F3F3F3"/>
                </a:solidFill>
                <a:latin typeface="Arial"/>
                <a:ea typeface="Arial"/>
                <a:cs typeface="Arial"/>
                <a:sym typeface="Arial"/>
              </a:rPr>
              <a:t>)</a:t>
            </a:r>
            <a:endParaRPr>
              <a:solidFill>
                <a:srgbClr val="F3F3F3"/>
              </a:solidFill>
              <a:latin typeface="Arial"/>
              <a:ea typeface="Arial"/>
              <a:cs typeface="Arial"/>
              <a:sym typeface="Arial"/>
            </a:endParaRPr>
          </a:p>
          <a:p>
            <a:pPr marL="0" lvl="0" indent="0" algn="ctr" rtl="0">
              <a:spcBef>
                <a:spcPts val="0"/>
              </a:spcBef>
              <a:spcAft>
                <a:spcPts val="0"/>
              </a:spcAft>
              <a:buNone/>
            </a:pPr>
            <a:endParaRPr sz="800">
              <a:solidFill>
                <a:srgbClr val="F3F3F3"/>
              </a:solidFill>
              <a:latin typeface="Arial"/>
              <a:ea typeface="Arial"/>
              <a:cs typeface="Arial"/>
              <a:sym typeface="Arial"/>
            </a:endParaRPr>
          </a:p>
          <a:p>
            <a:pPr marL="0" lvl="0" indent="0" algn="ctr" rtl="0">
              <a:spcBef>
                <a:spcPts val="0"/>
              </a:spcBef>
              <a:spcAft>
                <a:spcPts val="0"/>
              </a:spcAft>
              <a:buNone/>
            </a:pPr>
            <a:r>
              <a:rPr lang="en" b="1">
                <a:solidFill>
                  <a:srgbClr val="F3F3F3"/>
                </a:solidFill>
                <a:latin typeface="Arial"/>
                <a:ea typeface="Arial"/>
                <a:cs typeface="Arial"/>
                <a:sym typeface="Arial"/>
              </a:rPr>
              <a:t>Cutive Mono</a:t>
            </a:r>
            <a:endParaRPr b="1">
              <a:solidFill>
                <a:srgbClr val="F3F3F3"/>
              </a:solidFill>
              <a:latin typeface="Arial"/>
              <a:ea typeface="Arial"/>
              <a:cs typeface="Arial"/>
              <a:sym typeface="Arial"/>
            </a:endParaRPr>
          </a:p>
          <a:p>
            <a:pPr marL="0" lvl="0" indent="0" algn="ctr" rtl="0">
              <a:spcBef>
                <a:spcPts val="0"/>
              </a:spcBef>
              <a:spcAft>
                <a:spcPts val="0"/>
              </a:spcAft>
              <a:buClr>
                <a:schemeClr val="dk1"/>
              </a:buClr>
              <a:buSzPts val="1100"/>
              <a:buFont typeface="Arial"/>
              <a:buNone/>
            </a:pPr>
            <a:r>
              <a:rPr lang="en">
                <a:solidFill>
                  <a:srgbClr val="F3F3F3"/>
                </a:solidFill>
                <a:latin typeface="Arial"/>
                <a:ea typeface="Arial"/>
                <a:cs typeface="Arial"/>
                <a:sym typeface="Arial"/>
              </a:rPr>
              <a:t>(</a:t>
            </a:r>
            <a:r>
              <a:rPr lang="en">
                <a:solidFill>
                  <a:srgbClr val="F3F3F3"/>
                </a:solidFill>
                <a:uFill>
                  <a:noFill/>
                </a:uFill>
                <a:latin typeface="Arial"/>
                <a:ea typeface="Arial"/>
                <a:cs typeface="Arial"/>
                <a:sym typeface="Arial"/>
                <a:hlinkClick r:id="rId4">
                  <a:extLst>
                    <a:ext uri="{A12FA001-AC4F-418D-AE19-62706E023703}">
                      <ahyp:hlinkClr xmlns:ahyp="http://schemas.microsoft.com/office/drawing/2018/hyperlinkcolor" val="tx"/>
                    </a:ext>
                  </a:extLst>
                </a:hlinkClick>
              </a:rPr>
              <a:t>https://fonts.google.com/specimen/Cutive+Mono</a:t>
            </a:r>
            <a:r>
              <a:rPr lang="en">
                <a:solidFill>
                  <a:srgbClr val="F3F3F3"/>
                </a:solidFill>
                <a:latin typeface="Arial"/>
                <a:ea typeface="Arial"/>
                <a:cs typeface="Arial"/>
                <a:sym typeface="Arial"/>
              </a:rPr>
              <a:t>)</a:t>
            </a:r>
            <a:endParaRPr>
              <a:solidFill>
                <a:srgbClr val="F3F3F3"/>
              </a:solidFill>
              <a:latin typeface="Arial"/>
              <a:ea typeface="Arial"/>
              <a:cs typeface="Arial"/>
              <a:sym typeface="Arial"/>
            </a:endParaRPr>
          </a:p>
        </p:txBody>
      </p:sp>
      <p:sp>
        <p:nvSpPr>
          <p:cNvPr id="2399" name="Google Shape;2399;p74"/>
          <p:cNvSpPr/>
          <p:nvPr/>
        </p:nvSpPr>
        <p:spPr>
          <a:xfrm>
            <a:off x="3114463" y="3498875"/>
            <a:ext cx="791400" cy="754200"/>
          </a:xfrm>
          <a:prstGeom prst="roundRect">
            <a:avLst>
              <a:gd name="adj" fmla="val 16667"/>
            </a:avLst>
          </a:prstGeom>
          <a:solidFill>
            <a:srgbClr val="386C68"/>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0" name="Google Shape;2400;p74"/>
          <p:cNvSpPr/>
          <p:nvPr/>
        </p:nvSpPr>
        <p:spPr>
          <a:xfrm>
            <a:off x="4176282" y="3498875"/>
            <a:ext cx="791400" cy="754200"/>
          </a:xfrm>
          <a:prstGeom prst="roundRect">
            <a:avLst>
              <a:gd name="adj" fmla="val 16667"/>
            </a:avLst>
          </a:prstGeom>
          <a:solidFill>
            <a:srgbClr val="4EA29C"/>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1" name="Google Shape;2401;p74"/>
          <p:cNvSpPr/>
          <p:nvPr/>
        </p:nvSpPr>
        <p:spPr>
          <a:xfrm>
            <a:off x="5238102" y="3498875"/>
            <a:ext cx="791400" cy="754200"/>
          </a:xfrm>
          <a:prstGeom prst="roundRect">
            <a:avLst>
              <a:gd name="adj" fmla="val 16667"/>
            </a:avLst>
          </a:prstGeom>
          <a:solidFill>
            <a:srgbClr val="EFEFEF"/>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2" name="Google Shape;2402;p74"/>
          <p:cNvSpPr/>
          <p:nvPr/>
        </p:nvSpPr>
        <p:spPr>
          <a:xfrm>
            <a:off x="2052638" y="3498875"/>
            <a:ext cx="791400" cy="754200"/>
          </a:xfrm>
          <a:prstGeom prst="roundRect">
            <a:avLst>
              <a:gd name="adj" fmla="val 16667"/>
            </a:avLst>
          </a:prstGeom>
          <a:solidFill>
            <a:srgbClr val="2C3938"/>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3" name="Google Shape;2403;p74"/>
          <p:cNvSpPr txBox="1"/>
          <p:nvPr/>
        </p:nvSpPr>
        <p:spPr>
          <a:xfrm>
            <a:off x="3114463" y="36559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#386c68</a:t>
            </a:r>
            <a:endParaRPr sz="1000">
              <a:solidFill>
                <a:srgbClr val="FFFFFF"/>
              </a:solidFill>
            </a:endParaRPr>
          </a:p>
        </p:txBody>
      </p:sp>
      <p:sp>
        <p:nvSpPr>
          <p:cNvPr id="2404" name="Google Shape;2404;p74"/>
          <p:cNvSpPr txBox="1"/>
          <p:nvPr/>
        </p:nvSpPr>
        <p:spPr>
          <a:xfrm>
            <a:off x="4176288" y="36559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#4ea29c</a:t>
            </a:r>
            <a:endParaRPr sz="1000">
              <a:solidFill>
                <a:srgbClr val="FFFFFF"/>
              </a:solidFill>
            </a:endParaRPr>
          </a:p>
        </p:txBody>
      </p:sp>
      <p:sp>
        <p:nvSpPr>
          <p:cNvPr id="2405" name="Google Shape;2405;p74"/>
          <p:cNvSpPr txBox="1"/>
          <p:nvPr/>
        </p:nvSpPr>
        <p:spPr>
          <a:xfrm>
            <a:off x="5238113" y="36559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434343"/>
                </a:solidFill>
              </a:rPr>
              <a:t>#efefef</a:t>
            </a:r>
            <a:endParaRPr sz="1000">
              <a:solidFill>
                <a:srgbClr val="434343"/>
              </a:solidFill>
            </a:endParaRPr>
          </a:p>
        </p:txBody>
      </p:sp>
      <p:sp>
        <p:nvSpPr>
          <p:cNvPr id="2406" name="Google Shape;2406;p74"/>
          <p:cNvSpPr txBox="1"/>
          <p:nvPr/>
        </p:nvSpPr>
        <p:spPr>
          <a:xfrm>
            <a:off x="2052638" y="36559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FFFFFF"/>
                </a:solidFill>
              </a:rPr>
              <a:t>#2c3938</a:t>
            </a:r>
            <a:endParaRPr sz="1000">
              <a:solidFill>
                <a:srgbClr val="FFFFFF"/>
              </a:solidFill>
            </a:endParaRPr>
          </a:p>
        </p:txBody>
      </p:sp>
      <p:sp>
        <p:nvSpPr>
          <p:cNvPr id="2407" name="Google Shape;2407;p74"/>
          <p:cNvSpPr/>
          <p:nvPr/>
        </p:nvSpPr>
        <p:spPr>
          <a:xfrm>
            <a:off x="6299927" y="3498875"/>
            <a:ext cx="791400" cy="754200"/>
          </a:xfrm>
          <a:prstGeom prst="roundRect">
            <a:avLst>
              <a:gd name="adj" fmla="val 16667"/>
            </a:avLst>
          </a:prstGeom>
          <a:solidFill>
            <a:srgbClr val="F3F3F3"/>
          </a:solidFill>
          <a:ln w="9525" cap="flat"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8" name="Google Shape;2408;p74"/>
          <p:cNvSpPr txBox="1"/>
          <p:nvPr/>
        </p:nvSpPr>
        <p:spPr>
          <a:xfrm>
            <a:off x="6299938" y="3655925"/>
            <a:ext cx="791400" cy="4401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a:solidFill>
                  <a:srgbClr val="434343"/>
                </a:solidFill>
              </a:rPr>
              <a:t>#f3f3f3</a:t>
            </a:r>
            <a:endParaRPr sz="1000">
              <a:solidFill>
                <a:srgbClr val="434343"/>
              </a:solidFill>
            </a:endParaRP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2412"/>
        <p:cNvGrpSpPr/>
        <p:nvPr/>
      </p:nvGrpSpPr>
      <p:grpSpPr>
        <a:xfrm>
          <a:off x="0" y="0"/>
          <a:ext cx="0" cy="0"/>
          <a:chOff x="0" y="0"/>
          <a:chExt cx="0" cy="0"/>
        </a:xfrm>
      </p:grpSpPr>
      <p:sp>
        <p:nvSpPr>
          <p:cNvPr id="2413" name="Google Shape;2413;p75"/>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Use our editable graphic resources...</a:t>
            </a:r>
            <a:endParaRPr>
              <a:solidFill>
                <a:srgbClr val="FFFFFF"/>
              </a:solidFill>
              <a:latin typeface="Arial"/>
              <a:ea typeface="Arial"/>
              <a:cs typeface="Arial"/>
              <a:sym typeface="Arial"/>
            </a:endParaRPr>
          </a:p>
        </p:txBody>
      </p:sp>
      <p:sp>
        <p:nvSpPr>
          <p:cNvPr id="2414" name="Google Shape;2414;p75"/>
          <p:cNvSpPr txBox="1">
            <a:spLocks noGrp="1"/>
          </p:cNvSpPr>
          <p:nvPr>
            <p:ph type="body" idx="4294967295"/>
          </p:nvPr>
        </p:nvSpPr>
        <p:spPr>
          <a:xfrm>
            <a:off x="1068100" y="1534076"/>
            <a:ext cx="7047300" cy="482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1100">
                <a:solidFill>
                  <a:srgbClr val="FFFFFF"/>
                </a:solidFill>
                <a:latin typeface="Arial"/>
                <a:ea typeface="Arial"/>
                <a:cs typeface="Arial"/>
                <a:sym typeface="Arial"/>
              </a:rPr>
              <a:t>You can easily</a:t>
            </a:r>
            <a:r>
              <a:rPr lang="en" sz="1100">
                <a:solidFill>
                  <a:srgbClr val="435D74"/>
                </a:solidFill>
                <a:latin typeface="Arial"/>
                <a:ea typeface="Arial"/>
                <a:cs typeface="Arial"/>
                <a:sym typeface="Arial"/>
              </a:rPr>
              <a:t> </a:t>
            </a:r>
            <a:r>
              <a:rPr lang="en" sz="1100">
                <a:solidFill>
                  <a:srgbClr val="869FB2"/>
                </a:solidFill>
                <a:latin typeface="Arial"/>
                <a:ea typeface="Arial"/>
                <a:cs typeface="Arial"/>
                <a:sym typeface="Arial"/>
              </a:rPr>
              <a:t>resize</a:t>
            </a:r>
            <a:r>
              <a:rPr lang="en" sz="1100">
                <a:solidFill>
                  <a:srgbClr val="435D74"/>
                </a:solidFill>
                <a:latin typeface="Arial"/>
                <a:ea typeface="Arial"/>
                <a:cs typeface="Arial"/>
                <a:sym typeface="Arial"/>
              </a:rPr>
              <a:t> </a:t>
            </a:r>
            <a:r>
              <a:rPr lang="en" sz="1100">
                <a:solidFill>
                  <a:srgbClr val="FFFFFF"/>
                </a:solidFill>
                <a:latin typeface="Arial"/>
                <a:ea typeface="Arial"/>
                <a:cs typeface="Arial"/>
                <a:sym typeface="Arial"/>
              </a:rPr>
              <a:t>these resources, keeping the quality. To</a:t>
            </a:r>
            <a:r>
              <a:rPr lang="en" sz="1100">
                <a:solidFill>
                  <a:srgbClr val="435D74"/>
                </a:solidFill>
                <a:latin typeface="Arial"/>
                <a:ea typeface="Arial"/>
                <a:cs typeface="Arial"/>
                <a:sym typeface="Arial"/>
              </a:rPr>
              <a:t> </a:t>
            </a:r>
            <a:r>
              <a:rPr lang="en" sz="1100">
                <a:solidFill>
                  <a:srgbClr val="869FB2"/>
                </a:solidFill>
                <a:latin typeface="Arial"/>
                <a:ea typeface="Arial"/>
                <a:cs typeface="Arial"/>
                <a:sym typeface="Arial"/>
              </a:rPr>
              <a:t>change the color</a:t>
            </a:r>
            <a:r>
              <a:rPr lang="en" sz="1100">
                <a:solidFill>
                  <a:srgbClr val="FFFFFF"/>
                </a:solidFill>
                <a:latin typeface="Arial"/>
                <a:ea typeface="Arial"/>
                <a:cs typeface="Arial"/>
                <a:sym typeface="Arial"/>
              </a:rPr>
              <a:t>, just ungroup the resource and click on the object you want to change. Then, click on the paint bucket and select the color you want. Don’t forget to group the resource again when you’re done.</a:t>
            </a:r>
            <a:endParaRPr sz="1100">
              <a:solidFill>
                <a:srgbClr val="FFFFFF"/>
              </a:solidFill>
              <a:latin typeface="Arial"/>
              <a:ea typeface="Arial"/>
              <a:cs typeface="Arial"/>
              <a:sym typeface="Arial"/>
            </a:endParaRPr>
          </a:p>
        </p:txBody>
      </p:sp>
      <p:grpSp>
        <p:nvGrpSpPr>
          <p:cNvPr id="2415" name="Google Shape;2415;p75"/>
          <p:cNvGrpSpPr/>
          <p:nvPr/>
        </p:nvGrpSpPr>
        <p:grpSpPr>
          <a:xfrm>
            <a:off x="3241227" y="3813430"/>
            <a:ext cx="509388" cy="508710"/>
            <a:chOff x="3514800" y="5145975"/>
            <a:chExt cx="233525" cy="233225"/>
          </a:xfrm>
        </p:grpSpPr>
        <p:sp>
          <p:nvSpPr>
            <p:cNvPr id="2416" name="Google Shape;2416;p75"/>
            <p:cNvSpPr/>
            <p:nvPr/>
          </p:nvSpPr>
          <p:spPr>
            <a:xfrm>
              <a:off x="3582075" y="5225575"/>
              <a:ext cx="86550" cy="74250"/>
            </a:xfrm>
            <a:custGeom>
              <a:avLst/>
              <a:gdLst/>
              <a:ahLst/>
              <a:cxnLst/>
              <a:rect l="l" t="t" r="r" b="b"/>
              <a:pathLst>
                <a:path w="3462" h="2970" extrusionOk="0">
                  <a:moveTo>
                    <a:pt x="1968" y="0"/>
                  </a:moveTo>
                  <a:cubicBezTo>
                    <a:pt x="1600" y="0"/>
                    <a:pt x="1226" y="138"/>
                    <a:pt x="923" y="445"/>
                  </a:cubicBezTo>
                  <a:cubicBezTo>
                    <a:pt x="0" y="1383"/>
                    <a:pt x="664" y="2969"/>
                    <a:pt x="1976" y="2969"/>
                  </a:cubicBezTo>
                  <a:cubicBezTo>
                    <a:pt x="2020" y="2969"/>
                    <a:pt x="2063" y="2962"/>
                    <a:pt x="2106" y="2962"/>
                  </a:cubicBezTo>
                  <a:cubicBezTo>
                    <a:pt x="2734" y="2904"/>
                    <a:pt x="3253" y="2465"/>
                    <a:pt x="3412" y="1851"/>
                  </a:cubicBezTo>
                  <a:cubicBezTo>
                    <a:pt x="3426" y="1801"/>
                    <a:pt x="3440" y="1743"/>
                    <a:pt x="3448" y="1686"/>
                  </a:cubicBezTo>
                  <a:cubicBezTo>
                    <a:pt x="3455" y="1621"/>
                    <a:pt x="3462" y="1556"/>
                    <a:pt x="3462" y="1484"/>
                  </a:cubicBezTo>
                  <a:cubicBezTo>
                    <a:pt x="3462" y="1476"/>
                    <a:pt x="3455" y="1469"/>
                    <a:pt x="3455" y="1462"/>
                  </a:cubicBezTo>
                  <a:cubicBezTo>
                    <a:pt x="3445" y="579"/>
                    <a:pt x="2721" y="0"/>
                    <a:pt x="196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7" name="Google Shape;2417;p75"/>
            <p:cNvSpPr/>
            <p:nvPr/>
          </p:nvSpPr>
          <p:spPr>
            <a:xfrm>
              <a:off x="3577025" y="5145975"/>
              <a:ext cx="51750" cy="71500"/>
            </a:xfrm>
            <a:custGeom>
              <a:avLst/>
              <a:gdLst/>
              <a:ahLst/>
              <a:cxnLst/>
              <a:rect l="l" t="t" r="r" b="b"/>
              <a:pathLst>
                <a:path w="2070" h="2860" extrusionOk="0">
                  <a:moveTo>
                    <a:pt x="1816" y="1"/>
                  </a:moveTo>
                  <a:cubicBezTo>
                    <a:pt x="1812" y="1"/>
                    <a:pt x="1807" y="1"/>
                    <a:pt x="1803" y="1"/>
                  </a:cubicBezTo>
                  <a:cubicBezTo>
                    <a:pt x="1241" y="52"/>
                    <a:pt x="692" y="196"/>
                    <a:pt x="180" y="434"/>
                  </a:cubicBezTo>
                  <a:cubicBezTo>
                    <a:pt x="51" y="499"/>
                    <a:pt x="0" y="658"/>
                    <a:pt x="79" y="780"/>
                  </a:cubicBezTo>
                  <a:lnTo>
                    <a:pt x="1132" y="2612"/>
                  </a:lnTo>
                  <a:cubicBezTo>
                    <a:pt x="1225" y="2768"/>
                    <a:pt x="1388" y="2860"/>
                    <a:pt x="1560" y="2860"/>
                  </a:cubicBezTo>
                  <a:cubicBezTo>
                    <a:pt x="1602" y="2860"/>
                    <a:pt x="1645" y="2854"/>
                    <a:pt x="1688" y="2843"/>
                  </a:cubicBezTo>
                  <a:lnTo>
                    <a:pt x="1702" y="2843"/>
                  </a:lnTo>
                  <a:cubicBezTo>
                    <a:pt x="1789" y="2814"/>
                    <a:pt x="1875" y="2764"/>
                    <a:pt x="1933" y="2699"/>
                  </a:cubicBezTo>
                  <a:cubicBezTo>
                    <a:pt x="1940" y="2691"/>
                    <a:pt x="1955" y="2677"/>
                    <a:pt x="1962" y="2670"/>
                  </a:cubicBezTo>
                  <a:cubicBezTo>
                    <a:pt x="2027" y="2583"/>
                    <a:pt x="2063" y="2475"/>
                    <a:pt x="2063" y="2367"/>
                  </a:cubicBezTo>
                  <a:lnTo>
                    <a:pt x="2063" y="254"/>
                  </a:lnTo>
                  <a:cubicBezTo>
                    <a:pt x="2070" y="114"/>
                    <a:pt x="1955" y="1"/>
                    <a:pt x="18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8" name="Google Shape;2418;p75"/>
            <p:cNvSpPr/>
            <p:nvPr/>
          </p:nvSpPr>
          <p:spPr>
            <a:xfrm>
              <a:off x="3659950" y="5165500"/>
              <a:ext cx="69800" cy="67525"/>
            </a:xfrm>
            <a:custGeom>
              <a:avLst/>
              <a:gdLst/>
              <a:ahLst/>
              <a:cxnLst/>
              <a:rect l="l" t="t" r="r" b="b"/>
              <a:pathLst>
                <a:path w="2792" h="2701" extrusionOk="0">
                  <a:moveTo>
                    <a:pt x="1385" y="0"/>
                  </a:moveTo>
                  <a:cubicBezTo>
                    <a:pt x="1300" y="0"/>
                    <a:pt x="1215" y="43"/>
                    <a:pt x="1169" y="122"/>
                  </a:cubicBezTo>
                  <a:lnTo>
                    <a:pt x="116" y="1954"/>
                  </a:lnTo>
                  <a:cubicBezTo>
                    <a:pt x="1" y="2148"/>
                    <a:pt x="37" y="2394"/>
                    <a:pt x="196" y="2552"/>
                  </a:cubicBezTo>
                  <a:lnTo>
                    <a:pt x="203" y="2552"/>
                  </a:lnTo>
                  <a:cubicBezTo>
                    <a:pt x="300" y="2650"/>
                    <a:pt x="430" y="2701"/>
                    <a:pt x="561" y="2701"/>
                  </a:cubicBezTo>
                  <a:cubicBezTo>
                    <a:pt x="643" y="2701"/>
                    <a:pt x="726" y="2681"/>
                    <a:pt x="801" y="2639"/>
                  </a:cubicBezTo>
                  <a:lnTo>
                    <a:pt x="1573" y="2192"/>
                  </a:lnTo>
                  <a:lnTo>
                    <a:pt x="1609" y="2170"/>
                  </a:lnTo>
                  <a:lnTo>
                    <a:pt x="2590" y="1600"/>
                  </a:lnTo>
                  <a:lnTo>
                    <a:pt x="2633" y="1579"/>
                  </a:lnTo>
                  <a:cubicBezTo>
                    <a:pt x="2756" y="1507"/>
                    <a:pt x="2792" y="1348"/>
                    <a:pt x="2713" y="1232"/>
                  </a:cubicBezTo>
                  <a:cubicBezTo>
                    <a:pt x="2388" y="764"/>
                    <a:pt x="1984" y="360"/>
                    <a:pt x="1523" y="42"/>
                  </a:cubicBezTo>
                  <a:cubicBezTo>
                    <a:pt x="1481" y="14"/>
                    <a:pt x="1433" y="0"/>
                    <a:pt x="13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9" name="Google Shape;2419;p75"/>
            <p:cNvSpPr/>
            <p:nvPr/>
          </p:nvSpPr>
          <p:spPr>
            <a:xfrm>
              <a:off x="3675650" y="5209125"/>
              <a:ext cx="72675" cy="50675"/>
            </a:xfrm>
            <a:custGeom>
              <a:avLst/>
              <a:gdLst/>
              <a:ahLst/>
              <a:cxnLst/>
              <a:rect l="l" t="t" r="r" b="b"/>
              <a:pathLst>
                <a:path w="2907" h="2027" extrusionOk="0">
                  <a:moveTo>
                    <a:pt x="2248" y="1"/>
                  </a:moveTo>
                  <a:cubicBezTo>
                    <a:pt x="2204" y="1"/>
                    <a:pt x="2161" y="12"/>
                    <a:pt x="2121" y="36"/>
                  </a:cubicBezTo>
                  <a:lnTo>
                    <a:pt x="289" y="1089"/>
                  </a:lnTo>
                  <a:cubicBezTo>
                    <a:pt x="94" y="1204"/>
                    <a:pt x="0" y="1435"/>
                    <a:pt x="58" y="1644"/>
                  </a:cubicBezTo>
                  <a:cubicBezTo>
                    <a:pt x="58" y="1651"/>
                    <a:pt x="58" y="1658"/>
                    <a:pt x="58" y="1658"/>
                  </a:cubicBezTo>
                  <a:cubicBezTo>
                    <a:pt x="116" y="1875"/>
                    <a:pt x="310" y="2026"/>
                    <a:pt x="534" y="2026"/>
                  </a:cubicBezTo>
                  <a:lnTo>
                    <a:pt x="2647" y="2026"/>
                  </a:lnTo>
                  <a:cubicBezTo>
                    <a:pt x="2791" y="2026"/>
                    <a:pt x="2907" y="1904"/>
                    <a:pt x="2900" y="1759"/>
                  </a:cubicBezTo>
                  <a:cubicBezTo>
                    <a:pt x="2892" y="1666"/>
                    <a:pt x="2878" y="1572"/>
                    <a:pt x="2864" y="1485"/>
                  </a:cubicBezTo>
                  <a:cubicBezTo>
                    <a:pt x="2864" y="1471"/>
                    <a:pt x="2864" y="1456"/>
                    <a:pt x="2864" y="1435"/>
                  </a:cubicBezTo>
                  <a:cubicBezTo>
                    <a:pt x="2791" y="988"/>
                    <a:pt x="2654" y="548"/>
                    <a:pt x="2467" y="137"/>
                  </a:cubicBezTo>
                  <a:cubicBezTo>
                    <a:pt x="2423" y="49"/>
                    <a:pt x="2337" y="1"/>
                    <a:pt x="224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0" name="Google Shape;2420;p75"/>
            <p:cNvSpPr/>
            <p:nvPr/>
          </p:nvSpPr>
          <p:spPr>
            <a:xfrm>
              <a:off x="3533375" y="5292425"/>
              <a:ext cx="69625" cy="67600"/>
            </a:xfrm>
            <a:custGeom>
              <a:avLst/>
              <a:gdLst/>
              <a:ahLst/>
              <a:cxnLst/>
              <a:rect l="l" t="t" r="r" b="b"/>
              <a:pathLst>
                <a:path w="2785" h="2704" extrusionOk="0">
                  <a:moveTo>
                    <a:pt x="2237" y="1"/>
                  </a:moveTo>
                  <a:cubicBezTo>
                    <a:pt x="2153" y="1"/>
                    <a:pt x="2068" y="22"/>
                    <a:pt x="1991" y="65"/>
                  </a:cubicBezTo>
                  <a:lnTo>
                    <a:pt x="1739" y="209"/>
                  </a:lnTo>
                  <a:lnTo>
                    <a:pt x="671" y="829"/>
                  </a:lnTo>
                  <a:lnTo>
                    <a:pt x="159" y="1125"/>
                  </a:lnTo>
                  <a:cubicBezTo>
                    <a:pt x="37" y="1197"/>
                    <a:pt x="1" y="1356"/>
                    <a:pt x="80" y="1478"/>
                  </a:cubicBezTo>
                  <a:cubicBezTo>
                    <a:pt x="397" y="1940"/>
                    <a:pt x="801" y="2344"/>
                    <a:pt x="1270" y="2661"/>
                  </a:cubicBezTo>
                  <a:cubicBezTo>
                    <a:pt x="1312" y="2690"/>
                    <a:pt x="1359" y="2703"/>
                    <a:pt x="1405" y="2703"/>
                  </a:cubicBezTo>
                  <a:cubicBezTo>
                    <a:pt x="1488" y="2703"/>
                    <a:pt x="1570" y="2660"/>
                    <a:pt x="1616" y="2582"/>
                  </a:cubicBezTo>
                  <a:lnTo>
                    <a:pt x="1623" y="2575"/>
                  </a:lnTo>
                  <a:lnTo>
                    <a:pt x="1688" y="2459"/>
                  </a:lnTo>
                  <a:lnTo>
                    <a:pt x="2078" y="1781"/>
                  </a:lnTo>
                  <a:lnTo>
                    <a:pt x="2143" y="1673"/>
                  </a:lnTo>
                  <a:lnTo>
                    <a:pt x="2676" y="750"/>
                  </a:lnTo>
                  <a:cubicBezTo>
                    <a:pt x="2785" y="555"/>
                    <a:pt x="2749" y="310"/>
                    <a:pt x="2590" y="151"/>
                  </a:cubicBezTo>
                  <a:cubicBezTo>
                    <a:pt x="2494" y="51"/>
                    <a:pt x="2366" y="1"/>
                    <a:pt x="22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1" name="Google Shape;2421;p75"/>
            <p:cNvSpPr/>
            <p:nvPr/>
          </p:nvSpPr>
          <p:spPr>
            <a:xfrm>
              <a:off x="3577025" y="5307750"/>
              <a:ext cx="51575" cy="71450"/>
            </a:xfrm>
            <a:custGeom>
              <a:avLst/>
              <a:gdLst/>
              <a:ahLst/>
              <a:cxnLst/>
              <a:rect l="l" t="t" r="r" b="b"/>
              <a:pathLst>
                <a:path w="2063" h="2858" extrusionOk="0">
                  <a:moveTo>
                    <a:pt x="1549" y="1"/>
                  </a:moveTo>
                  <a:cubicBezTo>
                    <a:pt x="1379" y="1"/>
                    <a:pt x="1218" y="92"/>
                    <a:pt x="1132" y="245"/>
                  </a:cubicBezTo>
                  <a:lnTo>
                    <a:pt x="72" y="2077"/>
                  </a:lnTo>
                  <a:cubicBezTo>
                    <a:pt x="0" y="2207"/>
                    <a:pt x="51" y="2365"/>
                    <a:pt x="180" y="2423"/>
                  </a:cubicBezTo>
                  <a:cubicBezTo>
                    <a:pt x="512" y="2582"/>
                    <a:pt x="866" y="2704"/>
                    <a:pt x="1233" y="2777"/>
                  </a:cubicBezTo>
                  <a:cubicBezTo>
                    <a:pt x="1349" y="2798"/>
                    <a:pt x="1464" y="2820"/>
                    <a:pt x="1587" y="2834"/>
                  </a:cubicBezTo>
                  <a:cubicBezTo>
                    <a:pt x="1623" y="2841"/>
                    <a:pt x="1681" y="2849"/>
                    <a:pt x="1709" y="2849"/>
                  </a:cubicBezTo>
                  <a:cubicBezTo>
                    <a:pt x="1738" y="2856"/>
                    <a:pt x="1767" y="2856"/>
                    <a:pt x="1803" y="2856"/>
                  </a:cubicBezTo>
                  <a:cubicBezTo>
                    <a:pt x="1813" y="2857"/>
                    <a:pt x="1822" y="2858"/>
                    <a:pt x="1832" y="2858"/>
                  </a:cubicBezTo>
                  <a:cubicBezTo>
                    <a:pt x="1880" y="2858"/>
                    <a:pt x="1926" y="2843"/>
                    <a:pt x="1962" y="2813"/>
                  </a:cubicBezTo>
                  <a:cubicBezTo>
                    <a:pt x="1976" y="2798"/>
                    <a:pt x="1991" y="2784"/>
                    <a:pt x="2005" y="2769"/>
                  </a:cubicBezTo>
                  <a:cubicBezTo>
                    <a:pt x="2041" y="2726"/>
                    <a:pt x="2063" y="2668"/>
                    <a:pt x="2063" y="2611"/>
                  </a:cubicBezTo>
                  <a:lnTo>
                    <a:pt x="2063" y="497"/>
                  </a:lnTo>
                  <a:cubicBezTo>
                    <a:pt x="2063" y="274"/>
                    <a:pt x="1919" y="79"/>
                    <a:pt x="1695" y="21"/>
                  </a:cubicBezTo>
                  <a:lnTo>
                    <a:pt x="1688" y="21"/>
                  </a:lnTo>
                  <a:cubicBezTo>
                    <a:pt x="1642" y="8"/>
                    <a:pt x="1595" y="1"/>
                    <a:pt x="154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2" name="Google Shape;2422;p75"/>
            <p:cNvSpPr/>
            <p:nvPr/>
          </p:nvSpPr>
          <p:spPr>
            <a:xfrm>
              <a:off x="3634350" y="5307850"/>
              <a:ext cx="51600" cy="71325"/>
            </a:xfrm>
            <a:custGeom>
              <a:avLst/>
              <a:gdLst/>
              <a:ahLst/>
              <a:cxnLst/>
              <a:rect l="l" t="t" r="r" b="b"/>
              <a:pathLst>
                <a:path w="2064" h="2853" extrusionOk="0">
                  <a:moveTo>
                    <a:pt x="511" y="0"/>
                  </a:moveTo>
                  <a:cubicBezTo>
                    <a:pt x="469" y="0"/>
                    <a:pt x="426" y="6"/>
                    <a:pt x="383" y="17"/>
                  </a:cubicBezTo>
                  <a:lnTo>
                    <a:pt x="368" y="17"/>
                  </a:lnTo>
                  <a:cubicBezTo>
                    <a:pt x="152" y="75"/>
                    <a:pt x="1" y="270"/>
                    <a:pt x="1" y="493"/>
                  </a:cubicBezTo>
                  <a:lnTo>
                    <a:pt x="1" y="2607"/>
                  </a:lnTo>
                  <a:cubicBezTo>
                    <a:pt x="1" y="2746"/>
                    <a:pt x="116" y="2852"/>
                    <a:pt x="254" y="2852"/>
                  </a:cubicBezTo>
                  <a:cubicBezTo>
                    <a:pt x="258" y="2852"/>
                    <a:pt x="263" y="2852"/>
                    <a:pt x="267" y="2852"/>
                  </a:cubicBezTo>
                  <a:cubicBezTo>
                    <a:pt x="448" y="2837"/>
                    <a:pt x="621" y="2809"/>
                    <a:pt x="794" y="2780"/>
                  </a:cubicBezTo>
                  <a:lnTo>
                    <a:pt x="852" y="2765"/>
                  </a:lnTo>
                  <a:cubicBezTo>
                    <a:pt x="1212" y="2693"/>
                    <a:pt x="1559" y="2578"/>
                    <a:pt x="1890" y="2419"/>
                  </a:cubicBezTo>
                  <a:cubicBezTo>
                    <a:pt x="2020" y="2361"/>
                    <a:pt x="2063" y="2203"/>
                    <a:pt x="1991" y="2073"/>
                  </a:cubicBezTo>
                  <a:lnTo>
                    <a:pt x="1934" y="1972"/>
                  </a:lnTo>
                  <a:lnTo>
                    <a:pt x="1847" y="1820"/>
                  </a:lnTo>
                  <a:lnTo>
                    <a:pt x="938" y="241"/>
                  </a:lnTo>
                  <a:cubicBezTo>
                    <a:pt x="846" y="91"/>
                    <a:pt x="684" y="0"/>
                    <a:pt x="5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3" name="Google Shape;2423;p75"/>
            <p:cNvSpPr/>
            <p:nvPr/>
          </p:nvSpPr>
          <p:spPr>
            <a:xfrm>
              <a:off x="3660150" y="5292325"/>
              <a:ext cx="69600" cy="67700"/>
            </a:xfrm>
            <a:custGeom>
              <a:avLst/>
              <a:gdLst/>
              <a:ahLst/>
              <a:cxnLst/>
              <a:rect l="l" t="t" r="r" b="b"/>
              <a:pathLst>
                <a:path w="2784" h="2708" extrusionOk="0">
                  <a:moveTo>
                    <a:pt x="547" y="1"/>
                  </a:moveTo>
                  <a:cubicBezTo>
                    <a:pt x="418" y="1"/>
                    <a:pt x="291" y="52"/>
                    <a:pt x="195" y="148"/>
                  </a:cubicBezTo>
                  <a:lnTo>
                    <a:pt x="195" y="155"/>
                  </a:lnTo>
                  <a:cubicBezTo>
                    <a:pt x="29" y="314"/>
                    <a:pt x="0" y="559"/>
                    <a:pt x="108" y="754"/>
                  </a:cubicBezTo>
                  <a:lnTo>
                    <a:pt x="1168" y="2586"/>
                  </a:lnTo>
                  <a:cubicBezTo>
                    <a:pt x="1215" y="2664"/>
                    <a:pt x="1296" y="2707"/>
                    <a:pt x="1381" y="2707"/>
                  </a:cubicBezTo>
                  <a:cubicBezTo>
                    <a:pt x="1429" y="2707"/>
                    <a:pt x="1478" y="2694"/>
                    <a:pt x="1522" y="2665"/>
                  </a:cubicBezTo>
                  <a:cubicBezTo>
                    <a:pt x="1601" y="2600"/>
                    <a:pt x="1680" y="2542"/>
                    <a:pt x="1760" y="2485"/>
                  </a:cubicBezTo>
                  <a:lnTo>
                    <a:pt x="1810" y="2441"/>
                  </a:lnTo>
                  <a:cubicBezTo>
                    <a:pt x="2099" y="2203"/>
                    <a:pt x="2358" y="1937"/>
                    <a:pt x="2582" y="1641"/>
                  </a:cubicBezTo>
                  <a:cubicBezTo>
                    <a:pt x="2625" y="1590"/>
                    <a:pt x="2661" y="1533"/>
                    <a:pt x="2705" y="1475"/>
                  </a:cubicBezTo>
                  <a:cubicBezTo>
                    <a:pt x="2784" y="1360"/>
                    <a:pt x="2748" y="1194"/>
                    <a:pt x="2625" y="1122"/>
                  </a:cubicBezTo>
                  <a:lnTo>
                    <a:pt x="793" y="69"/>
                  </a:lnTo>
                  <a:cubicBezTo>
                    <a:pt x="716" y="23"/>
                    <a:pt x="631" y="1"/>
                    <a:pt x="54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4" name="Google Shape;2424;p75"/>
            <p:cNvSpPr/>
            <p:nvPr/>
          </p:nvSpPr>
          <p:spPr>
            <a:xfrm>
              <a:off x="3675475" y="5265725"/>
              <a:ext cx="72675" cy="50550"/>
            </a:xfrm>
            <a:custGeom>
              <a:avLst/>
              <a:gdLst/>
              <a:ahLst/>
              <a:cxnLst/>
              <a:rect l="l" t="t" r="r" b="b"/>
              <a:pathLst>
                <a:path w="2907" h="2022" extrusionOk="0">
                  <a:moveTo>
                    <a:pt x="534" y="0"/>
                  </a:moveTo>
                  <a:cubicBezTo>
                    <a:pt x="310" y="0"/>
                    <a:pt x="115" y="152"/>
                    <a:pt x="65" y="368"/>
                  </a:cubicBezTo>
                  <a:cubicBezTo>
                    <a:pt x="65" y="368"/>
                    <a:pt x="65" y="375"/>
                    <a:pt x="65" y="375"/>
                  </a:cubicBezTo>
                  <a:cubicBezTo>
                    <a:pt x="0" y="592"/>
                    <a:pt x="94" y="822"/>
                    <a:pt x="289" y="938"/>
                  </a:cubicBezTo>
                  <a:lnTo>
                    <a:pt x="1890" y="1847"/>
                  </a:lnTo>
                  <a:lnTo>
                    <a:pt x="2041" y="1940"/>
                  </a:lnTo>
                  <a:lnTo>
                    <a:pt x="2128" y="1984"/>
                  </a:lnTo>
                  <a:cubicBezTo>
                    <a:pt x="2168" y="2010"/>
                    <a:pt x="2212" y="2022"/>
                    <a:pt x="2254" y="2022"/>
                  </a:cubicBezTo>
                  <a:cubicBezTo>
                    <a:pt x="2343" y="2022"/>
                    <a:pt x="2428" y="1970"/>
                    <a:pt x="2467" y="1883"/>
                  </a:cubicBezTo>
                  <a:cubicBezTo>
                    <a:pt x="2582" y="1645"/>
                    <a:pt x="2676" y="1399"/>
                    <a:pt x="2748" y="1147"/>
                  </a:cubicBezTo>
                  <a:lnTo>
                    <a:pt x="2762" y="1089"/>
                  </a:lnTo>
                  <a:cubicBezTo>
                    <a:pt x="2835" y="822"/>
                    <a:pt x="2878" y="541"/>
                    <a:pt x="2907" y="260"/>
                  </a:cubicBezTo>
                  <a:cubicBezTo>
                    <a:pt x="2907" y="209"/>
                    <a:pt x="2892" y="166"/>
                    <a:pt x="2863" y="123"/>
                  </a:cubicBezTo>
                  <a:cubicBezTo>
                    <a:pt x="2820" y="44"/>
                    <a:pt x="2741" y="0"/>
                    <a:pt x="26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5" name="Google Shape;2425;p75"/>
            <p:cNvSpPr/>
            <p:nvPr/>
          </p:nvSpPr>
          <p:spPr>
            <a:xfrm>
              <a:off x="3533375" y="5165600"/>
              <a:ext cx="68900" cy="67525"/>
            </a:xfrm>
            <a:custGeom>
              <a:avLst/>
              <a:gdLst/>
              <a:ahLst/>
              <a:cxnLst/>
              <a:rect l="l" t="t" r="r" b="b"/>
              <a:pathLst>
                <a:path w="2756" h="2701" extrusionOk="0">
                  <a:moveTo>
                    <a:pt x="1407" y="0"/>
                  </a:moveTo>
                  <a:cubicBezTo>
                    <a:pt x="1359" y="0"/>
                    <a:pt x="1311" y="15"/>
                    <a:pt x="1270" y="46"/>
                  </a:cubicBezTo>
                  <a:cubicBezTo>
                    <a:pt x="801" y="363"/>
                    <a:pt x="405" y="767"/>
                    <a:pt x="80" y="1228"/>
                  </a:cubicBezTo>
                  <a:cubicBezTo>
                    <a:pt x="1" y="1351"/>
                    <a:pt x="37" y="1510"/>
                    <a:pt x="159" y="1582"/>
                  </a:cubicBezTo>
                  <a:lnTo>
                    <a:pt x="1919" y="2599"/>
                  </a:lnTo>
                  <a:lnTo>
                    <a:pt x="1991" y="2635"/>
                  </a:lnTo>
                  <a:lnTo>
                    <a:pt x="2027" y="2657"/>
                  </a:lnTo>
                  <a:cubicBezTo>
                    <a:pt x="2092" y="2687"/>
                    <a:pt x="2162" y="2701"/>
                    <a:pt x="2231" y="2701"/>
                  </a:cubicBezTo>
                  <a:cubicBezTo>
                    <a:pt x="2361" y="2701"/>
                    <a:pt x="2491" y="2650"/>
                    <a:pt x="2590" y="2556"/>
                  </a:cubicBezTo>
                  <a:lnTo>
                    <a:pt x="2590" y="2548"/>
                  </a:lnTo>
                  <a:cubicBezTo>
                    <a:pt x="2705" y="2440"/>
                    <a:pt x="2756" y="2281"/>
                    <a:pt x="2734" y="2130"/>
                  </a:cubicBezTo>
                  <a:cubicBezTo>
                    <a:pt x="2734" y="2108"/>
                    <a:pt x="2727" y="2087"/>
                    <a:pt x="2727" y="2065"/>
                  </a:cubicBezTo>
                  <a:cubicBezTo>
                    <a:pt x="2713" y="2029"/>
                    <a:pt x="2698" y="1986"/>
                    <a:pt x="2676" y="1957"/>
                  </a:cubicBezTo>
                  <a:lnTo>
                    <a:pt x="1623" y="125"/>
                  </a:lnTo>
                  <a:cubicBezTo>
                    <a:pt x="1577" y="46"/>
                    <a:pt x="1492" y="0"/>
                    <a:pt x="140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6" name="Google Shape;2426;p75"/>
            <p:cNvSpPr/>
            <p:nvPr/>
          </p:nvSpPr>
          <p:spPr>
            <a:xfrm>
              <a:off x="3634350" y="5146325"/>
              <a:ext cx="51600" cy="71325"/>
            </a:xfrm>
            <a:custGeom>
              <a:avLst/>
              <a:gdLst/>
              <a:ahLst/>
              <a:cxnLst/>
              <a:rect l="l" t="t" r="r" b="b"/>
              <a:pathLst>
                <a:path w="2064" h="2853" extrusionOk="0">
                  <a:moveTo>
                    <a:pt x="243" y="0"/>
                  </a:moveTo>
                  <a:cubicBezTo>
                    <a:pt x="110" y="0"/>
                    <a:pt x="1" y="111"/>
                    <a:pt x="1" y="247"/>
                  </a:cubicBezTo>
                  <a:lnTo>
                    <a:pt x="1" y="2360"/>
                  </a:lnTo>
                  <a:cubicBezTo>
                    <a:pt x="1" y="2584"/>
                    <a:pt x="152" y="2778"/>
                    <a:pt x="368" y="2836"/>
                  </a:cubicBezTo>
                  <a:lnTo>
                    <a:pt x="383" y="2836"/>
                  </a:lnTo>
                  <a:cubicBezTo>
                    <a:pt x="424" y="2847"/>
                    <a:pt x="466" y="2853"/>
                    <a:pt x="508" y="2853"/>
                  </a:cubicBezTo>
                  <a:cubicBezTo>
                    <a:pt x="678" y="2853"/>
                    <a:pt x="846" y="2762"/>
                    <a:pt x="938" y="2605"/>
                  </a:cubicBezTo>
                  <a:lnTo>
                    <a:pt x="1256" y="2057"/>
                  </a:lnTo>
                  <a:lnTo>
                    <a:pt x="1277" y="2014"/>
                  </a:lnTo>
                  <a:lnTo>
                    <a:pt x="1306" y="1971"/>
                  </a:lnTo>
                  <a:lnTo>
                    <a:pt x="1739" y="1213"/>
                  </a:lnTo>
                  <a:lnTo>
                    <a:pt x="1775" y="1163"/>
                  </a:lnTo>
                  <a:lnTo>
                    <a:pt x="1991" y="773"/>
                  </a:lnTo>
                  <a:cubicBezTo>
                    <a:pt x="2063" y="651"/>
                    <a:pt x="2013" y="492"/>
                    <a:pt x="1890" y="434"/>
                  </a:cubicBezTo>
                  <a:cubicBezTo>
                    <a:pt x="1378" y="189"/>
                    <a:pt x="830" y="45"/>
                    <a:pt x="267" y="2"/>
                  </a:cubicBezTo>
                  <a:cubicBezTo>
                    <a:pt x="259" y="1"/>
                    <a:pt x="251" y="0"/>
                    <a:pt x="24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7" name="Google Shape;2427;p75"/>
            <p:cNvSpPr/>
            <p:nvPr/>
          </p:nvSpPr>
          <p:spPr>
            <a:xfrm>
              <a:off x="3514800" y="5265725"/>
              <a:ext cx="72525" cy="50600"/>
            </a:xfrm>
            <a:custGeom>
              <a:avLst/>
              <a:gdLst/>
              <a:ahLst/>
              <a:cxnLst/>
              <a:rect l="l" t="t" r="r" b="b"/>
              <a:pathLst>
                <a:path w="2901" h="2024" extrusionOk="0">
                  <a:moveTo>
                    <a:pt x="253" y="0"/>
                  </a:moveTo>
                  <a:cubicBezTo>
                    <a:pt x="109" y="0"/>
                    <a:pt x="1" y="123"/>
                    <a:pt x="8" y="260"/>
                  </a:cubicBezTo>
                  <a:cubicBezTo>
                    <a:pt x="51" y="822"/>
                    <a:pt x="203" y="1378"/>
                    <a:pt x="441" y="1883"/>
                  </a:cubicBezTo>
                  <a:cubicBezTo>
                    <a:pt x="485" y="1972"/>
                    <a:pt x="575" y="2024"/>
                    <a:pt x="666" y="2024"/>
                  </a:cubicBezTo>
                  <a:cubicBezTo>
                    <a:pt x="707" y="2024"/>
                    <a:pt x="749" y="2013"/>
                    <a:pt x="787" y="1991"/>
                  </a:cubicBezTo>
                  <a:lnTo>
                    <a:pt x="1198" y="1760"/>
                  </a:lnTo>
                  <a:lnTo>
                    <a:pt x="1249" y="1724"/>
                  </a:lnTo>
                  <a:lnTo>
                    <a:pt x="2266" y="1140"/>
                  </a:lnTo>
                  <a:lnTo>
                    <a:pt x="2316" y="1111"/>
                  </a:lnTo>
                  <a:lnTo>
                    <a:pt x="2619" y="938"/>
                  </a:lnTo>
                  <a:cubicBezTo>
                    <a:pt x="2814" y="822"/>
                    <a:pt x="2900" y="592"/>
                    <a:pt x="2842" y="375"/>
                  </a:cubicBezTo>
                  <a:cubicBezTo>
                    <a:pt x="2842" y="375"/>
                    <a:pt x="2842" y="368"/>
                    <a:pt x="2842" y="368"/>
                  </a:cubicBezTo>
                  <a:cubicBezTo>
                    <a:pt x="2785" y="152"/>
                    <a:pt x="2590" y="0"/>
                    <a:pt x="23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8" name="Google Shape;2428;p75"/>
            <p:cNvSpPr/>
            <p:nvPr/>
          </p:nvSpPr>
          <p:spPr>
            <a:xfrm>
              <a:off x="3514800" y="5209175"/>
              <a:ext cx="72700" cy="50625"/>
            </a:xfrm>
            <a:custGeom>
              <a:avLst/>
              <a:gdLst/>
              <a:ahLst/>
              <a:cxnLst/>
              <a:rect l="l" t="t" r="r" b="b"/>
              <a:pathLst>
                <a:path w="2908" h="2025" extrusionOk="0">
                  <a:moveTo>
                    <a:pt x="666" y="1"/>
                  </a:moveTo>
                  <a:cubicBezTo>
                    <a:pt x="575" y="1"/>
                    <a:pt x="485" y="52"/>
                    <a:pt x="441" y="142"/>
                  </a:cubicBezTo>
                  <a:cubicBezTo>
                    <a:pt x="203" y="647"/>
                    <a:pt x="51" y="1202"/>
                    <a:pt x="8" y="1765"/>
                  </a:cubicBezTo>
                  <a:cubicBezTo>
                    <a:pt x="1" y="1902"/>
                    <a:pt x="109" y="2024"/>
                    <a:pt x="253" y="2024"/>
                  </a:cubicBezTo>
                  <a:lnTo>
                    <a:pt x="2374" y="2024"/>
                  </a:lnTo>
                  <a:cubicBezTo>
                    <a:pt x="2504" y="2024"/>
                    <a:pt x="2633" y="1974"/>
                    <a:pt x="2720" y="1880"/>
                  </a:cubicBezTo>
                  <a:lnTo>
                    <a:pt x="2742" y="1858"/>
                  </a:lnTo>
                  <a:cubicBezTo>
                    <a:pt x="2792" y="1801"/>
                    <a:pt x="2828" y="1736"/>
                    <a:pt x="2842" y="1664"/>
                  </a:cubicBezTo>
                  <a:cubicBezTo>
                    <a:pt x="2842" y="1656"/>
                    <a:pt x="2842" y="1649"/>
                    <a:pt x="2842" y="1649"/>
                  </a:cubicBezTo>
                  <a:cubicBezTo>
                    <a:pt x="2907" y="1433"/>
                    <a:pt x="2814" y="1202"/>
                    <a:pt x="2619" y="1094"/>
                  </a:cubicBezTo>
                  <a:lnTo>
                    <a:pt x="787" y="34"/>
                  </a:lnTo>
                  <a:cubicBezTo>
                    <a:pt x="749" y="11"/>
                    <a:pt x="707" y="1"/>
                    <a:pt x="6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29" name="Google Shape;2429;p75"/>
          <p:cNvGrpSpPr/>
          <p:nvPr/>
        </p:nvGrpSpPr>
        <p:grpSpPr>
          <a:xfrm>
            <a:off x="3930816" y="2321361"/>
            <a:ext cx="474294" cy="551291"/>
            <a:chOff x="4727025" y="1332775"/>
            <a:chExt cx="59900" cy="69625"/>
          </a:xfrm>
        </p:grpSpPr>
        <p:sp>
          <p:nvSpPr>
            <p:cNvPr id="2430" name="Google Shape;2430;p75"/>
            <p:cNvSpPr/>
            <p:nvPr/>
          </p:nvSpPr>
          <p:spPr>
            <a:xfrm>
              <a:off x="4727025" y="1332775"/>
              <a:ext cx="36450" cy="33200"/>
            </a:xfrm>
            <a:custGeom>
              <a:avLst/>
              <a:gdLst/>
              <a:ahLst/>
              <a:cxnLst/>
              <a:rect l="l" t="t" r="r" b="b"/>
              <a:pathLst>
                <a:path w="1458" h="1328" extrusionOk="0">
                  <a:moveTo>
                    <a:pt x="1047" y="1"/>
                  </a:moveTo>
                  <a:lnTo>
                    <a:pt x="1047" y="188"/>
                  </a:lnTo>
                  <a:cubicBezTo>
                    <a:pt x="484" y="289"/>
                    <a:pt x="51" y="758"/>
                    <a:pt x="1" y="1328"/>
                  </a:cubicBezTo>
                  <a:lnTo>
                    <a:pt x="477" y="1328"/>
                  </a:lnTo>
                  <a:cubicBezTo>
                    <a:pt x="527" y="1018"/>
                    <a:pt x="751" y="765"/>
                    <a:pt x="1047" y="679"/>
                  </a:cubicBezTo>
                  <a:lnTo>
                    <a:pt x="1047" y="845"/>
                  </a:lnTo>
                  <a:lnTo>
                    <a:pt x="1458" y="433"/>
                  </a:lnTo>
                  <a:lnTo>
                    <a:pt x="104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1" name="Google Shape;2431;p75"/>
            <p:cNvSpPr/>
            <p:nvPr/>
          </p:nvSpPr>
          <p:spPr>
            <a:xfrm>
              <a:off x="4750475" y="1369025"/>
              <a:ext cx="36450" cy="33375"/>
            </a:xfrm>
            <a:custGeom>
              <a:avLst/>
              <a:gdLst/>
              <a:ahLst/>
              <a:cxnLst/>
              <a:rect l="l" t="t" r="r" b="b"/>
              <a:pathLst>
                <a:path w="1458" h="1335" extrusionOk="0">
                  <a:moveTo>
                    <a:pt x="974" y="0"/>
                  </a:moveTo>
                  <a:cubicBezTo>
                    <a:pt x="931" y="311"/>
                    <a:pt x="707" y="570"/>
                    <a:pt x="404" y="657"/>
                  </a:cubicBezTo>
                  <a:lnTo>
                    <a:pt x="404" y="491"/>
                  </a:lnTo>
                  <a:lnTo>
                    <a:pt x="0" y="902"/>
                  </a:lnTo>
                  <a:lnTo>
                    <a:pt x="404" y="1335"/>
                  </a:lnTo>
                  <a:lnTo>
                    <a:pt x="404" y="1140"/>
                  </a:lnTo>
                  <a:cubicBezTo>
                    <a:pt x="967" y="1039"/>
                    <a:pt x="1400" y="577"/>
                    <a:pt x="145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32" name="Google Shape;2432;p75"/>
          <p:cNvGrpSpPr/>
          <p:nvPr/>
        </p:nvGrpSpPr>
        <p:grpSpPr>
          <a:xfrm>
            <a:off x="4544472" y="2318491"/>
            <a:ext cx="555653" cy="557031"/>
            <a:chOff x="4820425" y="1329900"/>
            <a:chExt cx="70175" cy="70350"/>
          </a:xfrm>
        </p:grpSpPr>
        <p:sp>
          <p:nvSpPr>
            <p:cNvPr id="2433" name="Google Shape;2433;p75"/>
            <p:cNvSpPr/>
            <p:nvPr/>
          </p:nvSpPr>
          <p:spPr>
            <a:xfrm>
              <a:off x="4862975" y="1335475"/>
              <a:ext cx="27625" cy="34650"/>
            </a:xfrm>
            <a:custGeom>
              <a:avLst/>
              <a:gdLst/>
              <a:ahLst/>
              <a:cxnLst/>
              <a:rect l="l" t="t" r="r" b="b"/>
              <a:pathLst>
                <a:path w="1105" h="1386" extrusionOk="0">
                  <a:moveTo>
                    <a:pt x="1" y="1"/>
                  </a:moveTo>
                  <a:lnTo>
                    <a:pt x="1" y="491"/>
                  </a:lnTo>
                  <a:cubicBezTo>
                    <a:pt x="217" y="585"/>
                    <a:pt x="376" y="765"/>
                    <a:pt x="441" y="989"/>
                  </a:cubicBezTo>
                  <a:lnTo>
                    <a:pt x="275" y="989"/>
                  </a:lnTo>
                  <a:lnTo>
                    <a:pt x="679" y="1386"/>
                  </a:lnTo>
                  <a:lnTo>
                    <a:pt x="1104" y="989"/>
                  </a:lnTo>
                  <a:lnTo>
                    <a:pt x="917" y="989"/>
                  </a:lnTo>
                  <a:cubicBezTo>
                    <a:pt x="830" y="513"/>
                    <a:pt x="470" y="123"/>
                    <a:pt x="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4" name="Google Shape;2434;p75"/>
            <p:cNvSpPr/>
            <p:nvPr/>
          </p:nvSpPr>
          <p:spPr>
            <a:xfrm>
              <a:off x="4820425" y="1360000"/>
              <a:ext cx="27625" cy="34650"/>
            </a:xfrm>
            <a:custGeom>
              <a:avLst/>
              <a:gdLst/>
              <a:ahLst/>
              <a:cxnLst/>
              <a:rect l="l" t="t" r="r" b="b"/>
              <a:pathLst>
                <a:path w="1105" h="1386" extrusionOk="0">
                  <a:moveTo>
                    <a:pt x="426" y="1"/>
                  </a:moveTo>
                  <a:lnTo>
                    <a:pt x="1" y="397"/>
                  </a:lnTo>
                  <a:lnTo>
                    <a:pt x="188" y="397"/>
                  </a:lnTo>
                  <a:cubicBezTo>
                    <a:pt x="275" y="873"/>
                    <a:pt x="628" y="1263"/>
                    <a:pt x="1097" y="1386"/>
                  </a:cubicBezTo>
                  <a:lnTo>
                    <a:pt x="1104" y="895"/>
                  </a:lnTo>
                  <a:cubicBezTo>
                    <a:pt x="888" y="801"/>
                    <a:pt x="729" y="621"/>
                    <a:pt x="664" y="397"/>
                  </a:cubicBezTo>
                  <a:lnTo>
                    <a:pt x="830" y="397"/>
                  </a:lnTo>
                  <a:lnTo>
                    <a:pt x="426"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5" name="Google Shape;2435;p75"/>
            <p:cNvSpPr/>
            <p:nvPr/>
          </p:nvSpPr>
          <p:spPr>
            <a:xfrm>
              <a:off x="4850375" y="1372800"/>
              <a:ext cx="34625" cy="27450"/>
            </a:xfrm>
            <a:custGeom>
              <a:avLst/>
              <a:gdLst/>
              <a:ahLst/>
              <a:cxnLst/>
              <a:rect l="l" t="t" r="r" b="b"/>
              <a:pathLst>
                <a:path w="1385" h="1098" extrusionOk="0">
                  <a:moveTo>
                    <a:pt x="894" y="1"/>
                  </a:moveTo>
                  <a:cubicBezTo>
                    <a:pt x="801" y="210"/>
                    <a:pt x="620" y="369"/>
                    <a:pt x="397" y="434"/>
                  </a:cubicBezTo>
                  <a:lnTo>
                    <a:pt x="397" y="275"/>
                  </a:lnTo>
                  <a:lnTo>
                    <a:pt x="0" y="672"/>
                  </a:lnTo>
                  <a:lnTo>
                    <a:pt x="397" y="1097"/>
                  </a:lnTo>
                  <a:lnTo>
                    <a:pt x="397" y="910"/>
                  </a:lnTo>
                  <a:cubicBezTo>
                    <a:pt x="873" y="823"/>
                    <a:pt x="1262" y="470"/>
                    <a:pt x="1385"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6" name="Google Shape;2436;p75"/>
            <p:cNvSpPr/>
            <p:nvPr/>
          </p:nvSpPr>
          <p:spPr>
            <a:xfrm>
              <a:off x="4825850" y="1329900"/>
              <a:ext cx="34625" cy="27975"/>
            </a:xfrm>
            <a:custGeom>
              <a:avLst/>
              <a:gdLst/>
              <a:ahLst/>
              <a:cxnLst/>
              <a:rect l="l" t="t" r="r" b="b"/>
              <a:pathLst>
                <a:path w="1385" h="1119" extrusionOk="0">
                  <a:moveTo>
                    <a:pt x="988" y="0"/>
                  </a:moveTo>
                  <a:lnTo>
                    <a:pt x="988" y="188"/>
                  </a:lnTo>
                  <a:cubicBezTo>
                    <a:pt x="505" y="274"/>
                    <a:pt x="123" y="635"/>
                    <a:pt x="0" y="1118"/>
                  </a:cubicBezTo>
                  <a:lnTo>
                    <a:pt x="491" y="1118"/>
                  </a:lnTo>
                  <a:cubicBezTo>
                    <a:pt x="584" y="895"/>
                    <a:pt x="765" y="729"/>
                    <a:pt x="995" y="664"/>
                  </a:cubicBezTo>
                  <a:lnTo>
                    <a:pt x="995" y="830"/>
                  </a:lnTo>
                  <a:lnTo>
                    <a:pt x="1385" y="426"/>
                  </a:lnTo>
                  <a:lnTo>
                    <a:pt x="98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37" name="Google Shape;2437;p75"/>
          <p:cNvGrpSpPr/>
          <p:nvPr/>
        </p:nvGrpSpPr>
        <p:grpSpPr>
          <a:xfrm>
            <a:off x="5236315" y="2330071"/>
            <a:ext cx="582574" cy="533871"/>
            <a:chOff x="4903200" y="1331525"/>
            <a:chExt cx="73575" cy="67425"/>
          </a:xfrm>
        </p:grpSpPr>
        <p:sp>
          <p:nvSpPr>
            <p:cNvPr id="2438" name="Google Shape;2438;p75"/>
            <p:cNvSpPr/>
            <p:nvPr/>
          </p:nvSpPr>
          <p:spPr>
            <a:xfrm>
              <a:off x="4903200" y="1331525"/>
              <a:ext cx="73575" cy="67425"/>
            </a:xfrm>
            <a:custGeom>
              <a:avLst/>
              <a:gdLst/>
              <a:ahLst/>
              <a:cxnLst/>
              <a:rect l="l" t="t" r="r" b="b"/>
              <a:pathLst>
                <a:path w="2943" h="2697" extrusionOk="0">
                  <a:moveTo>
                    <a:pt x="1652" y="0"/>
                  </a:moveTo>
                  <a:lnTo>
                    <a:pt x="1652" y="173"/>
                  </a:lnTo>
                  <a:cubicBezTo>
                    <a:pt x="534" y="195"/>
                    <a:pt x="0" y="1551"/>
                    <a:pt x="794" y="2330"/>
                  </a:cubicBezTo>
                  <a:cubicBezTo>
                    <a:pt x="1051" y="2583"/>
                    <a:pt x="1366" y="2696"/>
                    <a:pt x="1674" y="2696"/>
                  </a:cubicBezTo>
                  <a:cubicBezTo>
                    <a:pt x="2323" y="2696"/>
                    <a:pt x="2943" y="2194"/>
                    <a:pt x="2943" y="1435"/>
                  </a:cubicBezTo>
                  <a:lnTo>
                    <a:pt x="2503" y="1435"/>
                  </a:lnTo>
                  <a:cubicBezTo>
                    <a:pt x="2503" y="1928"/>
                    <a:pt x="2093" y="2259"/>
                    <a:pt x="1668" y="2259"/>
                  </a:cubicBezTo>
                  <a:cubicBezTo>
                    <a:pt x="1470" y="2259"/>
                    <a:pt x="1269" y="2187"/>
                    <a:pt x="1104" y="2027"/>
                  </a:cubicBezTo>
                  <a:cubicBezTo>
                    <a:pt x="577" y="1515"/>
                    <a:pt x="923" y="628"/>
                    <a:pt x="1652" y="613"/>
                  </a:cubicBezTo>
                  <a:lnTo>
                    <a:pt x="1652" y="765"/>
                  </a:lnTo>
                  <a:lnTo>
                    <a:pt x="2020" y="390"/>
                  </a:lnTo>
                  <a:lnTo>
                    <a:pt x="1652"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9" name="Google Shape;2439;p75"/>
            <p:cNvSpPr/>
            <p:nvPr/>
          </p:nvSpPr>
          <p:spPr>
            <a:xfrm>
              <a:off x="4930250" y="1353150"/>
              <a:ext cx="29775" cy="32475"/>
            </a:xfrm>
            <a:custGeom>
              <a:avLst/>
              <a:gdLst/>
              <a:ahLst/>
              <a:cxnLst/>
              <a:rect l="l" t="t" r="r" b="b"/>
              <a:pathLst>
                <a:path w="1191" h="1299" extrusionOk="0">
                  <a:moveTo>
                    <a:pt x="592" y="1"/>
                  </a:moveTo>
                  <a:cubicBezTo>
                    <a:pt x="274" y="1"/>
                    <a:pt x="15" y="246"/>
                    <a:pt x="0" y="570"/>
                  </a:cubicBezTo>
                  <a:lnTo>
                    <a:pt x="447" y="570"/>
                  </a:lnTo>
                  <a:cubicBezTo>
                    <a:pt x="447" y="479"/>
                    <a:pt x="519" y="416"/>
                    <a:pt x="597" y="416"/>
                  </a:cubicBezTo>
                  <a:cubicBezTo>
                    <a:pt x="624" y="416"/>
                    <a:pt x="652" y="424"/>
                    <a:pt x="678" y="441"/>
                  </a:cubicBezTo>
                  <a:cubicBezTo>
                    <a:pt x="779" y="506"/>
                    <a:pt x="765" y="657"/>
                    <a:pt x="656" y="707"/>
                  </a:cubicBezTo>
                  <a:lnTo>
                    <a:pt x="656" y="534"/>
                  </a:lnTo>
                  <a:lnTo>
                    <a:pt x="289" y="902"/>
                  </a:lnTo>
                  <a:lnTo>
                    <a:pt x="656" y="1299"/>
                  </a:lnTo>
                  <a:lnTo>
                    <a:pt x="656" y="1155"/>
                  </a:lnTo>
                  <a:cubicBezTo>
                    <a:pt x="959" y="1126"/>
                    <a:pt x="1190" y="873"/>
                    <a:pt x="1190" y="570"/>
                  </a:cubicBezTo>
                  <a:cubicBezTo>
                    <a:pt x="1176" y="246"/>
                    <a:pt x="916" y="1"/>
                    <a:pt x="59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40" name="Google Shape;2440;p75"/>
          <p:cNvGrpSpPr/>
          <p:nvPr/>
        </p:nvGrpSpPr>
        <p:grpSpPr>
          <a:xfrm>
            <a:off x="3871628" y="3071012"/>
            <a:ext cx="592670" cy="532881"/>
            <a:chOff x="4721625" y="1420750"/>
            <a:chExt cx="74850" cy="67300"/>
          </a:xfrm>
        </p:grpSpPr>
        <p:sp>
          <p:nvSpPr>
            <p:cNvPr id="2441" name="Google Shape;2441;p75"/>
            <p:cNvSpPr/>
            <p:nvPr/>
          </p:nvSpPr>
          <p:spPr>
            <a:xfrm>
              <a:off x="4729200" y="1468375"/>
              <a:ext cx="24175" cy="19675"/>
            </a:xfrm>
            <a:custGeom>
              <a:avLst/>
              <a:gdLst/>
              <a:ahLst/>
              <a:cxnLst/>
              <a:rect l="l" t="t" r="r" b="b"/>
              <a:pathLst>
                <a:path w="967" h="787" extrusionOk="0">
                  <a:moveTo>
                    <a:pt x="404" y="0"/>
                  </a:moveTo>
                  <a:lnTo>
                    <a:pt x="0" y="238"/>
                  </a:lnTo>
                  <a:cubicBezTo>
                    <a:pt x="231" y="549"/>
                    <a:pt x="577" y="751"/>
                    <a:pt x="967" y="787"/>
                  </a:cubicBezTo>
                  <a:lnTo>
                    <a:pt x="967" y="318"/>
                  </a:lnTo>
                  <a:cubicBezTo>
                    <a:pt x="743" y="282"/>
                    <a:pt x="548" y="174"/>
                    <a:pt x="4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2" name="Google Shape;2442;p75"/>
            <p:cNvSpPr/>
            <p:nvPr/>
          </p:nvSpPr>
          <p:spPr>
            <a:xfrm>
              <a:off x="4721625" y="1440775"/>
              <a:ext cx="14450" cy="27975"/>
            </a:xfrm>
            <a:custGeom>
              <a:avLst/>
              <a:gdLst/>
              <a:ahLst/>
              <a:cxnLst/>
              <a:rect l="l" t="t" r="r" b="b"/>
              <a:pathLst>
                <a:path w="578" h="1119" extrusionOk="0">
                  <a:moveTo>
                    <a:pt x="159" y="1"/>
                  </a:moveTo>
                  <a:cubicBezTo>
                    <a:pt x="0" y="354"/>
                    <a:pt x="8" y="765"/>
                    <a:pt x="173" y="1119"/>
                  </a:cubicBezTo>
                  <a:lnTo>
                    <a:pt x="577" y="881"/>
                  </a:lnTo>
                  <a:cubicBezTo>
                    <a:pt x="491" y="679"/>
                    <a:pt x="491" y="448"/>
                    <a:pt x="563" y="232"/>
                  </a:cubicBezTo>
                  <a:lnTo>
                    <a:pt x="15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3" name="Google Shape;2443;p75"/>
            <p:cNvSpPr/>
            <p:nvPr/>
          </p:nvSpPr>
          <p:spPr>
            <a:xfrm>
              <a:off x="4728825" y="1420750"/>
              <a:ext cx="67650" cy="43325"/>
            </a:xfrm>
            <a:custGeom>
              <a:avLst/>
              <a:gdLst/>
              <a:ahLst/>
              <a:cxnLst/>
              <a:rect l="l" t="t" r="r" b="b"/>
              <a:pathLst>
                <a:path w="2706" h="1733" extrusionOk="0">
                  <a:moveTo>
                    <a:pt x="1094" y="0"/>
                  </a:moveTo>
                  <a:cubicBezTo>
                    <a:pt x="689" y="0"/>
                    <a:pt x="279" y="180"/>
                    <a:pt x="1" y="578"/>
                  </a:cubicBezTo>
                  <a:lnTo>
                    <a:pt x="405" y="809"/>
                  </a:lnTo>
                  <a:cubicBezTo>
                    <a:pt x="587" y="568"/>
                    <a:pt x="845" y="459"/>
                    <a:pt x="1100" y="459"/>
                  </a:cubicBezTo>
                  <a:cubicBezTo>
                    <a:pt x="1532" y="459"/>
                    <a:pt x="1955" y="770"/>
                    <a:pt x="1992" y="1278"/>
                  </a:cubicBezTo>
                  <a:lnTo>
                    <a:pt x="1754" y="1278"/>
                  </a:lnTo>
                  <a:lnTo>
                    <a:pt x="2215" y="1732"/>
                  </a:lnTo>
                  <a:lnTo>
                    <a:pt x="2706" y="1278"/>
                  </a:lnTo>
                  <a:lnTo>
                    <a:pt x="2460" y="1278"/>
                  </a:lnTo>
                  <a:cubicBezTo>
                    <a:pt x="2415" y="484"/>
                    <a:pt x="1760" y="0"/>
                    <a:pt x="109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44" name="Google Shape;2444;p75"/>
          <p:cNvGrpSpPr/>
          <p:nvPr/>
        </p:nvGrpSpPr>
        <p:grpSpPr>
          <a:xfrm>
            <a:off x="4530318" y="3039736"/>
            <a:ext cx="583960" cy="565345"/>
            <a:chOff x="4815575" y="1416800"/>
            <a:chExt cx="73750" cy="71400"/>
          </a:xfrm>
        </p:grpSpPr>
        <p:sp>
          <p:nvSpPr>
            <p:cNvPr id="2445" name="Google Shape;2445;p75"/>
            <p:cNvSpPr/>
            <p:nvPr/>
          </p:nvSpPr>
          <p:spPr>
            <a:xfrm>
              <a:off x="4815575" y="1416800"/>
              <a:ext cx="43100" cy="52150"/>
            </a:xfrm>
            <a:custGeom>
              <a:avLst/>
              <a:gdLst/>
              <a:ahLst/>
              <a:cxnLst/>
              <a:rect l="l" t="t" r="r" b="b"/>
              <a:pathLst>
                <a:path w="1724" h="2086" extrusionOk="0">
                  <a:moveTo>
                    <a:pt x="1327" y="1"/>
                  </a:moveTo>
                  <a:lnTo>
                    <a:pt x="1327" y="181"/>
                  </a:lnTo>
                  <a:cubicBezTo>
                    <a:pt x="469" y="361"/>
                    <a:pt x="0" y="1299"/>
                    <a:pt x="375" y="2085"/>
                  </a:cubicBezTo>
                  <a:lnTo>
                    <a:pt x="772" y="1818"/>
                  </a:lnTo>
                  <a:cubicBezTo>
                    <a:pt x="729" y="1717"/>
                    <a:pt x="707" y="1609"/>
                    <a:pt x="707" y="1501"/>
                  </a:cubicBezTo>
                  <a:cubicBezTo>
                    <a:pt x="714" y="1111"/>
                    <a:pt x="959" y="772"/>
                    <a:pt x="1327" y="657"/>
                  </a:cubicBezTo>
                  <a:lnTo>
                    <a:pt x="1327" y="823"/>
                  </a:lnTo>
                  <a:lnTo>
                    <a:pt x="1724" y="426"/>
                  </a:lnTo>
                  <a:lnTo>
                    <a:pt x="132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6" name="Google Shape;2446;p75"/>
            <p:cNvSpPr/>
            <p:nvPr/>
          </p:nvSpPr>
          <p:spPr>
            <a:xfrm>
              <a:off x="4861725" y="1421125"/>
              <a:ext cx="27600" cy="51250"/>
            </a:xfrm>
            <a:custGeom>
              <a:avLst/>
              <a:gdLst/>
              <a:ahLst/>
              <a:cxnLst/>
              <a:rect l="l" t="t" r="r" b="b"/>
              <a:pathLst>
                <a:path w="1104" h="2050" extrusionOk="0">
                  <a:moveTo>
                    <a:pt x="0" y="1"/>
                  </a:moveTo>
                  <a:lnTo>
                    <a:pt x="0" y="477"/>
                  </a:lnTo>
                  <a:cubicBezTo>
                    <a:pt x="375" y="592"/>
                    <a:pt x="635" y="938"/>
                    <a:pt x="635" y="1328"/>
                  </a:cubicBezTo>
                  <a:cubicBezTo>
                    <a:pt x="635" y="1429"/>
                    <a:pt x="621" y="1530"/>
                    <a:pt x="585" y="1624"/>
                  </a:cubicBezTo>
                  <a:lnTo>
                    <a:pt x="404" y="1494"/>
                  </a:lnTo>
                  <a:lnTo>
                    <a:pt x="513" y="2049"/>
                  </a:lnTo>
                  <a:lnTo>
                    <a:pt x="1089" y="1963"/>
                  </a:lnTo>
                  <a:lnTo>
                    <a:pt x="981" y="1883"/>
                  </a:lnTo>
                  <a:cubicBezTo>
                    <a:pt x="1061" y="1710"/>
                    <a:pt x="1104" y="1523"/>
                    <a:pt x="1104" y="1328"/>
                  </a:cubicBezTo>
                  <a:cubicBezTo>
                    <a:pt x="1104" y="679"/>
                    <a:pt x="635" y="123"/>
                    <a:pt x="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7" name="Google Shape;2447;p75"/>
            <p:cNvSpPr/>
            <p:nvPr/>
          </p:nvSpPr>
          <p:spPr>
            <a:xfrm>
              <a:off x="4829450" y="1467825"/>
              <a:ext cx="49250" cy="20375"/>
            </a:xfrm>
            <a:custGeom>
              <a:avLst/>
              <a:gdLst/>
              <a:ahLst/>
              <a:cxnLst/>
              <a:rect l="l" t="t" r="r" b="b"/>
              <a:pathLst>
                <a:path w="1970" h="815" extrusionOk="0">
                  <a:moveTo>
                    <a:pt x="109" y="1"/>
                  </a:moveTo>
                  <a:lnTo>
                    <a:pt x="0" y="556"/>
                  </a:lnTo>
                  <a:lnTo>
                    <a:pt x="137" y="462"/>
                  </a:lnTo>
                  <a:cubicBezTo>
                    <a:pt x="394" y="698"/>
                    <a:pt x="720" y="815"/>
                    <a:pt x="1045" y="815"/>
                  </a:cubicBezTo>
                  <a:cubicBezTo>
                    <a:pt x="1378" y="815"/>
                    <a:pt x="1710" y="692"/>
                    <a:pt x="1969" y="448"/>
                  </a:cubicBezTo>
                  <a:lnTo>
                    <a:pt x="1969" y="441"/>
                  </a:lnTo>
                  <a:lnTo>
                    <a:pt x="1573" y="174"/>
                  </a:lnTo>
                  <a:cubicBezTo>
                    <a:pt x="1418" y="292"/>
                    <a:pt x="1232" y="352"/>
                    <a:pt x="1046" y="352"/>
                  </a:cubicBezTo>
                  <a:cubicBezTo>
                    <a:pt x="868" y="352"/>
                    <a:pt x="689" y="297"/>
                    <a:pt x="534" y="188"/>
                  </a:cubicBezTo>
                  <a:lnTo>
                    <a:pt x="678" y="95"/>
                  </a:lnTo>
                  <a:lnTo>
                    <a:pt x="109"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48" name="Google Shape;2448;p75"/>
          <p:cNvGrpSpPr/>
          <p:nvPr/>
        </p:nvGrpSpPr>
        <p:grpSpPr>
          <a:xfrm>
            <a:off x="5230575" y="3056166"/>
            <a:ext cx="589898" cy="504970"/>
            <a:chOff x="4902475" y="1418875"/>
            <a:chExt cx="74500" cy="63775"/>
          </a:xfrm>
        </p:grpSpPr>
        <p:sp>
          <p:nvSpPr>
            <p:cNvPr id="2449" name="Google Shape;2449;p75"/>
            <p:cNvSpPr/>
            <p:nvPr/>
          </p:nvSpPr>
          <p:spPr>
            <a:xfrm>
              <a:off x="4902475" y="1418875"/>
              <a:ext cx="74500" cy="63775"/>
            </a:xfrm>
            <a:custGeom>
              <a:avLst/>
              <a:gdLst/>
              <a:ahLst/>
              <a:cxnLst/>
              <a:rect l="l" t="t" r="r" b="b"/>
              <a:pathLst>
                <a:path w="2980" h="2551" extrusionOk="0">
                  <a:moveTo>
                    <a:pt x="1703" y="444"/>
                  </a:moveTo>
                  <a:cubicBezTo>
                    <a:pt x="2164" y="444"/>
                    <a:pt x="2539" y="819"/>
                    <a:pt x="2539" y="1281"/>
                  </a:cubicBezTo>
                  <a:cubicBezTo>
                    <a:pt x="2539" y="1784"/>
                    <a:pt x="2126" y="2118"/>
                    <a:pt x="1695" y="2118"/>
                  </a:cubicBezTo>
                  <a:cubicBezTo>
                    <a:pt x="1490" y="2118"/>
                    <a:pt x="1281" y="2042"/>
                    <a:pt x="1111" y="1872"/>
                  </a:cubicBezTo>
                  <a:cubicBezTo>
                    <a:pt x="585" y="1346"/>
                    <a:pt x="960" y="444"/>
                    <a:pt x="1703" y="444"/>
                  </a:cubicBezTo>
                  <a:close/>
                  <a:moveTo>
                    <a:pt x="1697" y="0"/>
                  </a:moveTo>
                  <a:cubicBezTo>
                    <a:pt x="1383" y="0"/>
                    <a:pt x="1063" y="118"/>
                    <a:pt x="801" y="379"/>
                  </a:cubicBezTo>
                  <a:cubicBezTo>
                    <a:pt x="0" y="1180"/>
                    <a:pt x="570" y="2550"/>
                    <a:pt x="1703" y="2550"/>
                  </a:cubicBezTo>
                  <a:cubicBezTo>
                    <a:pt x="2409" y="2550"/>
                    <a:pt x="2979" y="1980"/>
                    <a:pt x="2979" y="1281"/>
                  </a:cubicBezTo>
                  <a:cubicBezTo>
                    <a:pt x="2979" y="510"/>
                    <a:pt x="2353" y="0"/>
                    <a:pt x="1697"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0" name="Google Shape;2450;p75"/>
            <p:cNvSpPr/>
            <p:nvPr/>
          </p:nvSpPr>
          <p:spPr>
            <a:xfrm>
              <a:off x="4916350" y="1418975"/>
              <a:ext cx="59725" cy="63675"/>
            </a:xfrm>
            <a:custGeom>
              <a:avLst/>
              <a:gdLst/>
              <a:ahLst/>
              <a:cxnLst/>
              <a:rect l="l" t="t" r="r" b="b"/>
              <a:pathLst>
                <a:path w="2389" h="2547" extrusionOk="0">
                  <a:moveTo>
                    <a:pt x="1148" y="0"/>
                  </a:moveTo>
                  <a:cubicBezTo>
                    <a:pt x="765" y="0"/>
                    <a:pt x="397" y="173"/>
                    <a:pt x="159" y="476"/>
                  </a:cubicBezTo>
                  <a:lnTo>
                    <a:pt x="1" y="354"/>
                  </a:lnTo>
                  <a:lnTo>
                    <a:pt x="116" y="967"/>
                  </a:lnTo>
                  <a:lnTo>
                    <a:pt x="700" y="909"/>
                  </a:lnTo>
                  <a:lnTo>
                    <a:pt x="498" y="750"/>
                  </a:lnTo>
                  <a:cubicBezTo>
                    <a:pt x="669" y="541"/>
                    <a:pt x="910" y="441"/>
                    <a:pt x="1149" y="441"/>
                  </a:cubicBezTo>
                  <a:cubicBezTo>
                    <a:pt x="1454" y="441"/>
                    <a:pt x="1755" y="605"/>
                    <a:pt x="1905" y="916"/>
                  </a:cubicBezTo>
                  <a:cubicBezTo>
                    <a:pt x="2165" y="1472"/>
                    <a:pt x="1768" y="2106"/>
                    <a:pt x="1148" y="2106"/>
                  </a:cubicBezTo>
                  <a:lnTo>
                    <a:pt x="1148" y="2546"/>
                  </a:lnTo>
                  <a:cubicBezTo>
                    <a:pt x="1840" y="2532"/>
                    <a:pt x="2388" y="1962"/>
                    <a:pt x="2388" y="1277"/>
                  </a:cubicBezTo>
                  <a:cubicBezTo>
                    <a:pt x="2388" y="584"/>
                    <a:pt x="1840" y="22"/>
                    <a:pt x="1148"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51" name="Google Shape;2451;p75"/>
          <p:cNvGrpSpPr/>
          <p:nvPr/>
        </p:nvGrpSpPr>
        <p:grpSpPr>
          <a:xfrm>
            <a:off x="4540315" y="3759284"/>
            <a:ext cx="563967" cy="567127"/>
            <a:chOff x="4818100" y="1507675"/>
            <a:chExt cx="71225" cy="71625"/>
          </a:xfrm>
        </p:grpSpPr>
        <p:sp>
          <p:nvSpPr>
            <p:cNvPr id="2452" name="Google Shape;2452;p75"/>
            <p:cNvSpPr/>
            <p:nvPr/>
          </p:nvSpPr>
          <p:spPr>
            <a:xfrm>
              <a:off x="4818100" y="1507675"/>
              <a:ext cx="46000" cy="56300"/>
            </a:xfrm>
            <a:custGeom>
              <a:avLst/>
              <a:gdLst/>
              <a:ahLst/>
              <a:cxnLst/>
              <a:rect l="l" t="t" r="r" b="b"/>
              <a:pathLst>
                <a:path w="1840" h="2252" extrusionOk="0">
                  <a:moveTo>
                    <a:pt x="1457" y="1"/>
                  </a:moveTo>
                  <a:lnTo>
                    <a:pt x="1457" y="159"/>
                  </a:lnTo>
                  <a:cubicBezTo>
                    <a:pt x="606" y="188"/>
                    <a:pt x="0" y="989"/>
                    <a:pt x="195" y="1818"/>
                  </a:cubicBezTo>
                  <a:cubicBezTo>
                    <a:pt x="188" y="1818"/>
                    <a:pt x="188" y="1825"/>
                    <a:pt x="188" y="1833"/>
                  </a:cubicBezTo>
                  <a:lnTo>
                    <a:pt x="195" y="1869"/>
                  </a:lnTo>
                  <a:cubicBezTo>
                    <a:pt x="195" y="1876"/>
                    <a:pt x="202" y="1883"/>
                    <a:pt x="202" y="1898"/>
                  </a:cubicBezTo>
                  <a:cubicBezTo>
                    <a:pt x="202" y="1905"/>
                    <a:pt x="209" y="1912"/>
                    <a:pt x="209" y="1919"/>
                  </a:cubicBezTo>
                  <a:cubicBezTo>
                    <a:pt x="209" y="1934"/>
                    <a:pt x="216" y="1948"/>
                    <a:pt x="224" y="1955"/>
                  </a:cubicBezTo>
                  <a:lnTo>
                    <a:pt x="231" y="1977"/>
                  </a:lnTo>
                  <a:cubicBezTo>
                    <a:pt x="245" y="2013"/>
                    <a:pt x="260" y="2056"/>
                    <a:pt x="274" y="2092"/>
                  </a:cubicBezTo>
                  <a:lnTo>
                    <a:pt x="281" y="2100"/>
                  </a:lnTo>
                  <a:cubicBezTo>
                    <a:pt x="289" y="2114"/>
                    <a:pt x="296" y="2128"/>
                    <a:pt x="303" y="2143"/>
                  </a:cubicBezTo>
                  <a:lnTo>
                    <a:pt x="317" y="2157"/>
                  </a:lnTo>
                  <a:cubicBezTo>
                    <a:pt x="317" y="2172"/>
                    <a:pt x="325" y="2186"/>
                    <a:pt x="332" y="2201"/>
                  </a:cubicBezTo>
                  <a:lnTo>
                    <a:pt x="346" y="2215"/>
                  </a:lnTo>
                  <a:cubicBezTo>
                    <a:pt x="353" y="2229"/>
                    <a:pt x="361" y="2237"/>
                    <a:pt x="368" y="2251"/>
                  </a:cubicBezTo>
                  <a:lnTo>
                    <a:pt x="743" y="1970"/>
                  </a:lnTo>
                  <a:lnTo>
                    <a:pt x="721" y="1934"/>
                  </a:lnTo>
                  <a:lnTo>
                    <a:pt x="700" y="1898"/>
                  </a:lnTo>
                  <a:lnTo>
                    <a:pt x="692" y="1883"/>
                  </a:lnTo>
                  <a:cubicBezTo>
                    <a:pt x="685" y="1862"/>
                    <a:pt x="678" y="1847"/>
                    <a:pt x="671" y="1825"/>
                  </a:cubicBezTo>
                  <a:cubicBezTo>
                    <a:pt x="671" y="1818"/>
                    <a:pt x="664" y="1811"/>
                    <a:pt x="664" y="1804"/>
                  </a:cubicBezTo>
                  <a:cubicBezTo>
                    <a:pt x="664" y="1797"/>
                    <a:pt x="656" y="1782"/>
                    <a:pt x="649" y="1775"/>
                  </a:cubicBezTo>
                  <a:lnTo>
                    <a:pt x="642" y="1732"/>
                  </a:lnTo>
                  <a:lnTo>
                    <a:pt x="635" y="1703"/>
                  </a:lnTo>
                  <a:lnTo>
                    <a:pt x="628" y="1667"/>
                  </a:lnTo>
                  <a:lnTo>
                    <a:pt x="628" y="1645"/>
                  </a:lnTo>
                  <a:cubicBezTo>
                    <a:pt x="628" y="1638"/>
                    <a:pt x="620" y="1609"/>
                    <a:pt x="620" y="1587"/>
                  </a:cubicBezTo>
                  <a:lnTo>
                    <a:pt x="620" y="1573"/>
                  </a:lnTo>
                  <a:lnTo>
                    <a:pt x="620" y="1508"/>
                  </a:lnTo>
                  <a:cubicBezTo>
                    <a:pt x="620" y="1039"/>
                    <a:pt x="988" y="650"/>
                    <a:pt x="1457" y="628"/>
                  </a:cubicBezTo>
                  <a:lnTo>
                    <a:pt x="1457" y="809"/>
                  </a:lnTo>
                  <a:lnTo>
                    <a:pt x="1839" y="419"/>
                  </a:lnTo>
                  <a:lnTo>
                    <a:pt x="145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3" name="Google Shape;2453;p75"/>
            <p:cNvSpPr/>
            <p:nvPr/>
          </p:nvSpPr>
          <p:spPr>
            <a:xfrm>
              <a:off x="4869825" y="1519575"/>
              <a:ext cx="19500" cy="23825"/>
            </a:xfrm>
            <a:custGeom>
              <a:avLst/>
              <a:gdLst/>
              <a:ahLst/>
              <a:cxnLst/>
              <a:rect l="l" t="t" r="r" b="b"/>
              <a:pathLst>
                <a:path w="780" h="953" extrusionOk="0">
                  <a:moveTo>
                    <a:pt x="304" y="1"/>
                  </a:moveTo>
                  <a:lnTo>
                    <a:pt x="1" y="354"/>
                  </a:lnTo>
                  <a:cubicBezTo>
                    <a:pt x="181" y="506"/>
                    <a:pt x="289" y="722"/>
                    <a:pt x="311" y="953"/>
                  </a:cubicBezTo>
                  <a:lnTo>
                    <a:pt x="780" y="953"/>
                  </a:lnTo>
                  <a:cubicBezTo>
                    <a:pt x="751" y="585"/>
                    <a:pt x="585" y="239"/>
                    <a:pt x="304"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4" name="Google Shape;2454;p75"/>
            <p:cNvSpPr/>
            <p:nvPr/>
          </p:nvSpPr>
          <p:spPr>
            <a:xfrm>
              <a:off x="4857575" y="1547700"/>
              <a:ext cx="31575" cy="31600"/>
            </a:xfrm>
            <a:custGeom>
              <a:avLst/>
              <a:gdLst/>
              <a:ahLst/>
              <a:cxnLst/>
              <a:rect l="l" t="t" r="r" b="b"/>
              <a:pathLst>
                <a:path w="1263" h="1264" extrusionOk="0">
                  <a:moveTo>
                    <a:pt x="801" y="1"/>
                  </a:moveTo>
                  <a:cubicBezTo>
                    <a:pt x="758" y="419"/>
                    <a:pt x="426" y="751"/>
                    <a:pt x="1" y="794"/>
                  </a:cubicBezTo>
                  <a:lnTo>
                    <a:pt x="1" y="1263"/>
                  </a:lnTo>
                  <a:cubicBezTo>
                    <a:pt x="679" y="1213"/>
                    <a:pt x="1219" y="679"/>
                    <a:pt x="12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5" name="Google Shape;2455;p75"/>
            <p:cNvSpPr/>
            <p:nvPr/>
          </p:nvSpPr>
          <p:spPr>
            <a:xfrm>
              <a:off x="4829800" y="1560150"/>
              <a:ext cx="23650" cy="18950"/>
            </a:xfrm>
            <a:custGeom>
              <a:avLst/>
              <a:gdLst/>
              <a:ahLst/>
              <a:cxnLst/>
              <a:rect l="l" t="t" r="r" b="b"/>
              <a:pathLst>
                <a:path w="946" h="758" extrusionOk="0">
                  <a:moveTo>
                    <a:pt x="376" y="1"/>
                  </a:moveTo>
                  <a:lnTo>
                    <a:pt x="1" y="282"/>
                  </a:lnTo>
                  <a:cubicBezTo>
                    <a:pt x="239" y="563"/>
                    <a:pt x="578" y="736"/>
                    <a:pt x="946" y="758"/>
                  </a:cubicBezTo>
                  <a:lnTo>
                    <a:pt x="946" y="289"/>
                  </a:lnTo>
                  <a:cubicBezTo>
                    <a:pt x="722" y="267"/>
                    <a:pt x="520" y="166"/>
                    <a:pt x="37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56" name="Google Shape;2456;p75"/>
          <p:cNvGrpSpPr/>
          <p:nvPr/>
        </p:nvGrpSpPr>
        <p:grpSpPr>
          <a:xfrm>
            <a:off x="3853812" y="3773537"/>
            <a:ext cx="628301" cy="588505"/>
            <a:chOff x="4721450" y="1509475"/>
            <a:chExt cx="79350" cy="74325"/>
          </a:xfrm>
        </p:grpSpPr>
        <p:sp>
          <p:nvSpPr>
            <p:cNvPr id="2457" name="Google Shape;2457;p75"/>
            <p:cNvSpPr/>
            <p:nvPr/>
          </p:nvSpPr>
          <p:spPr>
            <a:xfrm>
              <a:off x="4729025" y="1509475"/>
              <a:ext cx="27050" cy="26725"/>
            </a:xfrm>
            <a:custGeom>
              <a:avLst/>
              <a:gdLst/>
              <a:ahLst/>
              <a:cxnLst/>
              <a:rect l="l" t="t" r="r" b="b"/>
              <a:pathLst>
                <a:path w="1082" h="1069" extrusionOk="0">
                  <a:moveTo>
                    <a:pt x="440" y="1"/>
                  </a:moveTo>
                  <a:lnTo>
                    <a:pt x="570" y="224"/>
                  </a:lnTo>
                  <a:cubicBezTo>
                    <a:pt x="296" y="405"/>
                    <a:pt x="94" y="672"/>
                    <a:pt x="0" y="989"/>
                  </a:cubicBezTo>
                  <a:lnTo>
                    <a:pt x="188" y="809"/>
                  </a:lnTo>
                  <a:lnTo>
                    <a:pt x="462" y="1068"/>
                  </a:lnTo>
                  <a:cubicBezTo>
                    <a:pt x="527" y="888"/>
                    <a:pt x="649" y="737"/>
                    <a:pt x="808" y="628"/>
                  </a:cubicBezTo>
                  <a:lnTo>
                    <a:pt x="923" y="823"/>
                  </a:lnTo>
                  <a:lnTo>
                    <a:pt x="1082" y="188"/>
                  </a:lnTo>
                  <a:lnTo>
                    <a:pt x="440"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8" name="Google Shape;2458;p75"/>
            <p:cNvSpPr/>
            <p:nvPr/>
          </p:nvSpPr>
          <p:spPr>
            <a:xfrm>
              <a:off x="4721450" y="1533275"/>
              <a:ext cx="32300" cy="42600"/>
            </a:xfrm>
            <a:custGeom>
              <a:avLst/>
              <a:gdLst/>
              <a:ahLst/>
              <a:cxnLst/>
              <a:rect l="l" t="t" r="r" b="b"/>
              <a:pathLst>
                <a:path w="1292" h="1704" extrusionOk="0">
                  <a:moveTo>
                    <a:pt x="491" y="1"/>
                  </a:moveTo>
                  <a:lnTo>
                    <a:pt x="0" y="455"/>
                  </a:lnTo>
                  <a:lnTo>
                    <a:pt x="238" y="455"/>
                  </a:lnTo>
                  <a:cubicBezTo>
                    <a:pt x="253" y="1025"/>
                    <a:pt x="635" y="1530"/>
                    <a:pt x="1183" y="1703"/>
                  </a:cubicBezTo>
                  <a:lnTo>
                    <a:pt x="1024" y="1530"/>
                  </a:lnTo>
                  <a:lnTo>
                    <a:pt x="1291" y="1256"/>
                  </a:lnTo>
                  <a:cubicBezTo>
                    <a:pt x="952" y="1133"/>
                    <a:pt x="721" y="816"/>
                    <a:pt x="707" y="455"/>
                  </a:cubicBezTo>
                  <a:lnTo>
                    <a:pt x="945" y="455"/>
                  </a:lnTo>
                  <a:lnTo>
                    <a:pt x="49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9" name="Google Shape;2459;p75"/>
            <p:cNvSpPr/>
            <p:nvPr/>
          </p:nvSpPr>
          <p:spPr>
            <a:xfrm>
              <a:off x="4750650" y="1551675"/>
              <a:ext cx="42950" cy="32125"/>
            </a:xfrm>
            <a:custGeom>
              <a:avLst/>
              <a:gdLst/>
              <a:ahLst/>
              <a:cxnLst/>
              <a:rect l="l" t="t" r="r" b="b"/>
              <a:pathLst>
                <a:path w="1718" h="1285" extrusionOk="0">
                  <a:moveTo>
                    <a:pt x="1256" y="1"/>
                  </a:moveTo>
                  <a:cubicBezTo>
                    <a:pt x="1126" y="332"/>
                    <a:pt x="808" y="556"/>
                    <a:pt x="448" y="570"/>
                  </a:cubicBezTo>
                  <a:lnTo>
                    <a:pt x="448" y="340"/>
                  </a:lnTo>
                  <a:lnTo>
                    <a:pt x="1" y="794"/>
                  </a:lnTo>
                  <a:lnTo>
                    <a:pt x="448" y="1284"/>
                  </a:lnTo>
                  <a:lnTo>
                    <a:pt x="448" y="1032"/>
                  </a:lnTo>
                  <a:cubicBezTo>
                    <a:pt x="1039" y="1025"/>
                    <a:pt x="1551" y="635"/>
                    <a:pt x="1717" y="73"/>
                  </a:cubicBezTo>
                  <a:lnTo>
                    <a:pt x="1717" y="73"/>
                  </a:lnTo>
                  <a:lnTo>
                    <a:pt x="1515" y="260"/>
                  </a:lnTo>
                  <a:lnTo>
                    <a:pt x="125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0" name="Google Shape;2460;p75"/>
            <p:cNvSpPr/>
            <p:nvPr/>
          </p:nvSpPr>
          <p:spPr>
            <a:xfrm>
              <a:off x="4761300" y="1510025"/>
              <a:ext cx="39500" cy="44375"/>
            </a:xfrm>
            <a:custGeom>
              <a:avLst/>
              <a:gdLst/>
              <a:ahLst/>
              <a:cxnLst/>
              <a:rect l="l" t="t" r="r" b="b"/>
              <a:pathLst>
                <a:path w="1580" h="1775" extrusionOk="0">
                  <a:moveTo>
                    <a:pt x="13" y="0"/>
                  </a:moveTo>
                  <a:cubicBezTo>
                    <a:pt x="9" y="0"/>
                    <a:pt x="5" y="0"/>
                    <a:pt x="0" y="0"/>
                  </a:cubicBezTo>
                  <a:lnTo>
                    <a:pt x="0" y="462"/>
                  </a:lnTo>
                  <a:cubicBezTo>
                    <a:pt x="476" y="462"/>
                    <a:pt x="873" y="844"/>
                    <a:pt x="880" y="1328"/>
                  </a:cubicBezTo>
                  <a:lnTo>
                    <a:pt x="635" y="1328"/>
                  </a:lnTo>
                  <a:lnTo>
                    <a:pt x="1089" y="1775"/>
                  </a:lnTo>
                  <a:lnTo>
                    <a:pt x="1580" y="1328"/>
                  </a:lnTo>
                  <a:lnTo>
                    <a:pt x="1349" y="1328"/>
                  </a:lnTo>
                  <a:cubicBezTo>
                    <a:pt x="1335" y="589"/>
                    <a:pt x="743" y="0"/>
                    <a:pt x="13"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61" name="Google Shape;2461;p75"/>
          <p:cNvGrpSpPr/>
          <p:nvPr/>
        </p:nvGrpSpPr>
        <p:grpSpPr>
          <a:xfrm>
            <a:off x="5264821" y="3757899"/>
            <a:ext cx="557038" cy="562772"/>
            <a:chOff x="4906800" y="1507500"/>
            <a:chExt cx="70350" cy="71075"/>
          </a:xfrm>
        </p:grpSpPr>
        <p:sp>
          <p:nvSpPr>
            <p:cNvPr id="2462" name="Google Shape;2462;p75"/>
            <p:cNvSpPr/>
            <p:nvPr/>
          </p:nvSpPr>
          <p:spPr>
            <a:xfrm>
              <a:off x="4916000" y="1507500"/>
              <a:ext cx="30850" cy="24000"/>
            </a:xfrm>
            <a:custGeom>
              <a:avLst/>
              <a:gdLst/>
              <a:ahLst/>
              <a:cxnLst/>
              <a:rect l="l" t="t" r="r" b="b"/>
              <a:pathLst>
                <a:path w="1234" h="960" extrusionOk="0">
                  <a:moveTo>
                    <a:pt x="837" y="1"/>
                  </a:moveTo>
                  <a:lnTo>
                    <a:pt x="837" y="202"/>
                  </a:lnTo>
                  <a:cubicBezTo>
                    <a:pt x="484" y="282"/>
                    <a:pt x="181" y="498"/>
                    <a:pt x="0" y="808"/>
                  </a:cubicBezTo>
                  <a:lnTo>
                    <a:pt x="455" y="960"/>
                  </a:lnTo>
                  <a:cubicBezTo>
                    <a:pt x="556" y="837"/>
                    <a:pt x="686" y="736"/>
                    <a:pt x="837" y="686"/>
                  </a:cubicBezTo>
                  <a:lnTo>
                    <a:pt x="837" y="823"/>
                  </a:lnTo>
                  <a:lnTo>
                    <a:pt x="1234" y="426"/>
                  </a:lnTo>
                  <a:lnTo>
                    <a:pt x="837"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3" name="Google Shape;2463;p75"/>
            <p:cNvSpPr/>
            <p:nvPr/>
          </p:nvSpPr>
          <p:spPr>
            <a:xfrm>
              <a:off x="4906800" y="1533825"/>
              <a:ext cx="19675" cy="32475"/>
            </a:xfrm>
            <a:custGeom>
              <a:avLst/>
              <a:gdLst/>
              <a:ahLst/>
              <a:cxnLst/>
              <a:rect l="l" t="t" r="r" b="b"/>
              <a:pathLst>
                <a:path w="787" h="1299" extrusionOk="0">
                  <a:moveTo>
                    <a:pt x="527" y="1"/>
                  </a:moveTo>
                  <a:lnTo>
                    <a:pt x="1" y="246"/>
                  </a:lnTo>
                  <a:lnTo>
                    <a:pt x="181" y="303"/>
                  </a:lnTo>
                  <a:cubicBezTo>
                    <a:pt x="181" y="347"/>
                    <a:pt x="174" y="390"/>
                    <a:pt x="174" y="433"/>
                  </a:cubicBezTo>
                  <a:cubicBezTo>
                    <a:pt x="174" y="751"/>
                    <a:pt x="289" y="1061"/>
                    <a:pt x="498" y="1299"/>
                  </a:cubicBezTo>
                  <a:lnTo>
                    <a:pt x="787" y="909"/>
                  </a:lnTo>
                  <a:cubicBezTo>
                    <a:pt x="693" y="772"/>
                    <a:pt x="650" y="614"/>
                    <a:pt x="642" y="455"/>
                  </a:cubicBezTo>
                  <a:lnTo>
                    <a:pt x="642" y="455"/>
                  </a:lnTo>
                  <a:lnTo>
                    <a:pt x="787" y="498"/>
                  </a:lnTo>
                  <a:lnTo>
                    <a:pt x="527"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4" name="Google Shape;2464;p75"/>
            <p:cNvSpPr/>
            <p:nvPr/>
          </p:nvSpPr>
          <p:spPr>
            <a:xfrm>
              <a:off x="4926625" y="1561950"/>
              <a:ext cx="30675" cy="16625"/>
            </a:xfrm>
            <a:custGeom>
              <a:avLst/>
              <a:gdLst/>
              <a:ahLst/>
              <a:cxnLst/>
              <a:rect l="l" t="t" r="r" b="b"/>
              <a:pathLst>
                <a:path w="1227" h="665" extrusionOk="0">
                  <a:moveTo>
                    <a:pt x="556" y="1"/>
                  </a:moveTo>
                  <a:lnTo>
                    <a:pt x="1" y="87"/>
                  </a:lnTo>
                  <a:lnTo>
                    <a:pt x="66" y="664"/>
                  </a:lnTo>
                  <a:lnTo>
                    <a:pt x="181" y="513"/>
                  </a:lnTo>
                  <a:cubicBezTo>
                    <a:pt x="347" y="585"/>
                    <a:pt x="526" y="621"/>
                    <a:pt x="704" y="621"/>
                  </a:cubicBezTo>
                  <a:cubicBezTo>
                    <a:pt x="883" y="621"/>
                    <a:pt x="1061" y="585"/>
                    <a:pt x="1227" y="513"/>
                  </a:cubicBezTo>
                  <a:lnTo>
                    <a:pt x="946" y="123"/>
                  </a:lnTo>
                  <a:cubicBezTo>
                    <a:pt x="866" y="149"/>
                    <a:pt x="785" y="161"/>
                    <a:pt x="704" y="161"/>
                  </a:cubicBezTo>
                  <a:cubicBezTo>
                    <a:pt x="623" y="161"/>
                    <a:pt x="542" y="149"/>
                    <a:pt x="462" y="123"/>
                  </a:cubicBezTo>
                  <a:lnTo>
                    <a:pt x="55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5" name="Google Shape;2465;p75"/>
            <p:cNvSpPr/>
            <p:nvPr/>
          </p:nvSpPr>
          <p:spPr>
            <a:xfrm>
              <a:off x="4957475" y="1541400"/>
              <a:ext cx="19675" cy="27800"/>
            </a:xfrm>
            <a:custGeom>
              <a:avLst/>
              <a:gdLst/>
              <a:ahLst/>
              <a:cxnLst/>
              <a:rect l="l" t="t" r="r" b="b"/>
              <a:pathLst>
                <a:path w="787" h="1112" extrusionOk="0">
                  <a:moveTo>
                    <a:pt x="779" y="0"/>
                  </a:moveTo>
                  <a:lnTo>
                    <a:pt x="318" y="145"/>
                  </a:lnTo>
                  <a:cubicBezTo>
                    <a:pt x="318" y="303"/>
                    <a:pt x="274" y="455"/>
                    <a:pt x="188" y="592"/>
                  </a:cubicBezTo>
                  <a:lnTo>
                    <a:pt x="80" y="448"/>
                  </a:lnTo>
                  <a:lnTo>
                    <a:pt x="0" y="1003"/>
                  </a:lnTo>
                  <a:lnTo>
                    <a:pt x="570" y="1111"/>
                  </a:lnTo>
                  <a:lnTo>
                    <a:pt x="469" y="981"/>
                  </a:lnTo>
                  <a:cubicBezTo>
                    <a:pt x="671" y="743"/>
                    <a:pt x="786" y="440"/>
                    <a:pt x="786" y="130"/>
                  </a:cubicBezTo>
                  <a:cubicBezTo>
                    <a:pt x="786" y="87"/>
                    <a:pt x="786" y="44"/>
                    <a:pt x="7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6" name="Google Shape;2466;p75"/>
            <p:cNvSpPr/>
            <p:nvPr/>
          </p:nvSpPr>
          <p:spPr>
            <a:xfrm>
              <a:off x="4951325" y="1512550"/>
              <a:ext cx="24925" cy="26350"/>
            </a:xfrm>
            <a:custGeom>
              <a:avLst/>
              <a:gdLst/>
              <a:ahLst/>
              <a:cxnLst/>
              <a:rect l="l" t="t" r="r" b="b"/>
              <a:pathLst>
                <a:path w="997" h="1054" extrusionOk="0">
                  <a:moveTo>
                    <a:pt x="1" y="0"/>
                  </a:moveTo>
                  <a:lnTo>
                    <a:pt x="1" y="476"/>
                  </a:lnTo>
                  <a:cubicBezTo>
                    <a:pt x="145" y="534"/>
                    <a:pt x="282" y="628"/>
                    <a:pt x="376" y="751"/>
                  </a:cubicBezTo>
                  <a:lnTo>
                    <a:pt x="210" y="801"/>
                  </a:lnTo>
                  <a:lnTo>
                    <a:pt x="715" y="1053"/>
                  </a:lnTo>
                  <a:lnTo>
                    <a:pt x="996" y="549"/>
                  </a:lnTo>
                  <a:lnTo>
                    <a:pt x="996" y="549"/>
                  </a:lnTo>
                  <a:lnTo>
                    <a:pt x="838" y="599"/>
                  </a:lnTo>
                  <a:cubicBezTo>
                    <a:pt x="650" y="296"/>
                    <a:pt x="347" y="73"/>
                    <a:pt x="1"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67" name="Google Shape;2467;p75"/>
          <p:cNvGrpSpPr/>
          <p:nvPr/>
        </p:nvGrpSpPr>
        <p:grpSpPr>
          <a:xfrm>
            <a:off x="1891420" y="3817558"/>
            <a:ext cx="501629" cy="500442"/>
            <a:chOff x="2637425" y="5179000"/>
            <a:chExt cx="196725" cy="196275"/>
          </a:xfrm>
        </p:grpSpPr>
        <p:sp>
          <p:nvSpPr>
            <p:cNvPr id="2468" name="Google Shape;2468;p75"/>
            <p:cNvSpPr/>
            <p:nvPr/>
          </p:nvSpPr>
          <p:spPr>
            <a:xfrm>
              <a:off x="2639050" y="5248050"/>
              <a:ext cx="35350" cy="17525"/>
            </a:xfrm>
            <a:custGeom>
              <a:avLst/>
              <a:gdLst/>
              <a:ahLst/>
              <a:cxnLst/>
              <a:rect l="l" t="t" r="r" b="b"/>
              <a:pathLst>
                <a:path w="1414" h="701" extrusionOk="0">
                  <a:moveTo>
                    <a:pt x="108" y="0"/>
                  </a:moveTo>
                  <a:lnTo>
                    <a:pt x="51" y="224"/>
                  </a:lnTo>
                  <a:cubicBezTo>
                    <a:pt x="29" y="303"/>
                    <a:pt x="7" y="375"/>
                    <a:pt x="0" y="455"/>
                  </a:cubicBezTo>
                  <a:lnTo>
                    <a:pt x="1342" y="700"/>
                  </a:lnTo>
                  <a:cubicBezTo>
                    <a:pt x="1349" y="650"/>
                    <a:pt x="1363" y="599"/>
                    <a:pt x="1378" y="549"/>
                  </a:cubicBezTo>
                  <a:lnTo>
                    <a:pt x="1414" y="397"/>
                  </a:lnTo>
                  <a:lnTo>
                    <a:pt x="10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9" name="Google Shape;2469;p75"/>
            <p:cNvSpPr/>
            <p:nvPr/>
          </p:nvSpPr>
          <p:spPr>
            <a:xfrm>
              <a:off x="2648425" y="5221550"/>
              <a:ext cx="34275" cy="25975"/>
            </a:xfrm>
            <a:custGeom>
              <a:avLst/>
              <a:gdLst/>
              <a:ahLst/>
              <a:cxnLst/>
              <a:rect l="l" t="t" r="r" b="b"/>
              <a:pathLst>
                <a:path w="1371" h="1039" extrusionOk="0">
                  <a:moveTo>
                    <a:pt x="245" y="0"/>
                  </a:moveTo>
                  <a:cubicBezTo>
                    <a:pt x="159" y="137"/>
                    <a:pt x="72" y="267"/>
                    <a:pt x="0" y="404"/>
                  </a:cubicBezTo>
                  <a:lnTo>
                    <a:pt x="1219" y="1039"/>
                  </a:lnTo>
                  <a:cubicBezTo>
                    <a:pt x="1262" y="945"/>
                    <a:pt x="1320" y="866"/>
                    <a:pt x="1371" y="772"/>
                  </a:cubicBezTo>
                  <a:lnTo>
                    <a:pt x="245"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0" name="Google Shape;2470;p75"/>
            <p:cNvSpPr/>
            <p:nvPr/>
          </p:nvSpPr>
          <p:spPr>
            <a:xfrm>
              <a:off x="2665725" y="5200075"/>
              <a:ext cx="30150" cy="31950"/>
            </a:xfrm>
            <a:custGeom>
              <a:avLst/>
              <a:gdLst/>
              <a:ahLst/>
              <a:cxnLst/>
              <a:rect l="l" t="t" r="r" b="b"/>
              <a:pathLst>
                <a:path w="1206" h="1278" extrusionOk="0">
                  <a:moveTo>
                    <a:pt x="347" y="1"/>
                  </a:moveTo>
                  <a:cubicBezTo>
                    <a:pt x="224" y="95"/>
                    <a:pt x="116" y="210"/>
                    <a:pt x="1" y="318"/>
                  </a:cubicBezTo>
                  <a:lnTo>
                    <a:pt x="974" y="1278"/>
                  </a:lnTo>
                  <a:cubicBezTo>
                    <a:pt x="1046" y="1205"/>
                    <a:pt x="1126" y="1133"/>
                    <a:pt x="1205" y="1068"/>
                  </a:cubicBezTo>
                  <a:lnTo>
                    <a:pt x="347"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1" name="Google Shape;2471;p75"/>
            <p:cNvSpPr/>
            <p:nvPr/>
          </p:nvSpPr>
          <p:spPr>
            <a:xfrm>
              <a:off x="2689175" y="5185475"/>
              <a:ext cx="23275" cy="35000"/>
            </a:xfrm>
            <a:custGeom>
              <a:avLst/>
              <a:gdLst/>
              <a:ahLst/>
              <a:cxnLst/>
              <a:rect l="l" t="t" r="r" b="b"/>
              <a:pathLst>
                <a:path w="931" h="1400" extrusionOk="0">
                  <a:moveTo>
                    <a:pt x="426" y="1"/>
                  </a:moveTo>
                  <a:cubicBezTo>
                    <a:pt x="354" y="22"/>
                    <a:pt x="282" y="58"/>
                    <a:pt x="209" y="94"/>
                  </a:cubicBezTo>
                  <a:lnTo>
                    <a:pt x="0" y="195"/>
                  </a:lnTo>
                  <a:lnTo>
                    <a:pt x="649" y="1400"/>
                  </a:lnTo>
                  <a:lnTo>
                    <a:pt x="786" y="1335"/>
                  </a:lnTo>
                  <a:cubicBezTo>
                    <a:pt x="830" y="1306"/>
                    <a:pt x="880" y="1285"/>
                    <a:pt x="931" y="1270"/>
                  </a:cubicBez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2" name="Google Shape;2472;p75"/>
            <p:cNvSpPr/>
            <p:nvPr/>
          </p:nvSpPr>
          <p:spPr>
            <a:xfrm>
              <a:off x="2716750" y="5179000"/>
              <a:ext cx="14275" cy="35000"/>
            </a:xfrm>
            <a:custGeom>
              <a:avLst/>
              <a:gdLst/>
              <a:ahLst/>
              <a:cxnLst/>
              <a:rect l="l" t="t" r="r" b="b"/>
              <a:pathLst>
                <a:path w="571" h="1400" extrusionOk="0">
                  <a:moveTo>
                    <a:pt x="470" y="0"/>
                  </a:moveTo>
                  <a:cubicBezTo>
                    <a:pt x="390" y="0"/>
                    <a:pt x="311" y="7"/>
                    <a:pt x="239" y="22"/>
                  </a:cubicBezTo>
                  <a:lnTo>
                    <a:pt x="1" y="58"/>
                  </a:lnTo>
                  <a:lnTo>
                    <a:pt x="268" y="1399"/>
                  </a:lnTo>
                  <a:lnTo>
                    <a:pt x="419" y="1378"/>
                  </a:lnTo>
                  <a:cubicBezTo>
                    <a:pt x="470" y="1370"/>
                    <a:pt x="520" y="1363"/>
                    <a:pt x="571" y="1363"/>
                  </a:cubicBezTo>
                  <a:lnTo>
                    <a:pt x="47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3" name="Google Shape;2473;p75"/>
            <p:cNvSpPr/>
            <p:nvPr/>
          </p:nvSpPr>
          <p:spPr>
            <a:xfrm>
              <a:off x="2742550" y="5179175"/>
              <a:ext cx="15150" cy="35350"/>
            </a:xfrm>
            <a:custGeom>
              <a:avLst/>
              <a:gdLst/>
              <a:ahLst/>
              <a:cxnLst/>
              <a:rect l="l" t="t" r="r" b="b"/>
              <a:pathLst>
                <a:path w="606" h="1414" extrusionOk="0">
                  <a:moveTo>
                    <a:pt x="144" y="0"/>
                  </a:moveTo>
                  <a:lnTo>
                    <a:pt x="0" y="1356"/>
                  </a:lnTo>
                  <a:cubicBezTo>
                    <a:pt x="101" y="1378"/>
                    <a:pt x="202" y="1385"/>
                    <a:pt x="303" y="1414"/>
                  </a:cubicBezTo>
                  <a:lnTo>
                    <a:pt x="606" y="80"/>
                  </a:lnTo>
                  <a:cubicBezTo>
                    <a:pt x="454" y="36"/>
                    <a:pt x="296" y="22"/>
                    <a:pt x="14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4" name="Google Shape;2474;p75"/>
            <p:cNvSpPr/>
            <p:nvPr/>
          </p:nvSpPr>
          <p:spPr>
            <a:xfrm>
              <a:off x="2761100" y="5186550"/>
              <a:ext cx="24025" cy="35025"/>
            </a:xfrm>
            <a:custGeom>
              <a:avLst/>
              <a:gdLst/>
              <a:ahLst/>
              <a:cxnLst/>
              <a:rect l="l" t="t" r="r" b="b"/>
              <a:pathLst>
                <a:path w="961" h="1401" extrusionOk="0">
                  <a:moveTo>
                    <a:pt x="542" y="1"/>
                  </a:moveTo>
                  <a:lnTo>
                    <a:pt x="1" y="1256"/>
                  </a:lnTo>
                  <a:lnTo>
                    <a:pt x="138" y="1321"/>
                  </a:lnTo>
                  <a:cubicBezTo>
                    <a:pt x="181" y="1343"/>
                    <a:pt x="232" y="1371"/>
                    <a:pt x="275" y="1400"/>
                  </a:cubicBezTo>
                  <a:lnTo>
                    <a:pt x="960" y="210"/>
                  </a:lnTo>
                  <a:cubicBezTo>
                    <a:pt x="895" y="174"/>
                    <a:pt x="823" y="131"/>
                    <a:pt x="751" y="102"/>
                  </a:cubicBezTo>
                  <a:lnTo>
                    <a:pt x="542"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5" name="Google Shape;2475;p75"/>
            <p:cNvSpPr/>
            <p:nvPr/>
          </p:nvSpPr>
          <p:spPr>
            <a:xfrm>
              <a:off x="2777350" y="5201900"/>
              <a:ext cx="30675" cy="31575"/>
            </a:xfrm>
            <a:custGeom>
              <a:avLst/>
              <a:gdLst/>
              <a:ahLst/>
              <a:cxnLst/>
              <a:rect l="l" t="t" r="r" b="b"/>
              <a:pathLst>
                <a:path w="1227" h="1263" extrusionOk="0">
                  <a:moveTo>
                    <a:pt x="887" y="0"/>
                  </a:moveTo>
                  <a:lnTo>
                    <a:pt x="0" y="1046"/>
                  </a:lnTo>
                  <a:cubicBezTo>
                    <a:pt x="79" y="1111"/>
                    <a:pt x="152" y="1183"/>
                    <a:pt x="224" y="1262"/>
                  </a:cubicBezTo>
                  <a:lnTo>
                    <a:pt x="1226" y="332"/>
                  </a:lnTo>
                  <a:cubicBezTo>
                    <a:pt x="1118" y="209"/>
                    <a:pt x="1003" y="101"/>
                    <a:pt x="88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6" name="Google Shape;2476;p75"/>
            <p:cNvSpPr/>
            <p:nvPr/>
          </p:nvSpPr>
          <p:spPr>
            <a:xfrm>
              <a:off x="2797525" y="5250925"/>
              <a:ext cx="35550" cy="16625"/>
            </a:xfrm>
            <a:custGeom>
              <a:avLst/>
              <a:gdLst/>
              <a:ahLst/>
              <a:cxnLst/>
              <a:rect l="l" t="t" r="r" b="b"/>
              <a:pathLst>
                <a:path w="1422" h="665" extrusionOk="0">
                  <a:moveTo>
                    <a:pt x="1321" y="1"/>
                  </a:moveTo>
                  <a:lnTo>
                    <a:pt x="1" y="361"/>
                  </a:lnTo>
                  <a:lnTo>
                    <a:pt x="44" y="506"/>
                  </a:lnTo>
                  <a:cubicBezTo>
                    <a:pt x="51" y="556"/>
                    <a:pt x="59" y="614"/>
                    <a:pt x="66" y="664"/>
                  </a:cubicBezTo>
                  <a:lnTo>
                    <a:pt x="1422" y="462"/>
                  </a:lnTo>
                  <a:cubicBezTo>
                    <a:pt x="1407" y="383"/>
                    <a:pt x="1400" y="304"/>
                    <a:pt x="1378" y="232"/>
                  </a:cubicBezTo>
                  <a:lnTo>
                    <a:pt x="1321"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7" name="Google Shape;2477;p75"/>
            <p:cNvSpPr/>
            <p:nvPr/>
          </p:nvSpPr>
          <p:spPr>
            <a:xfrm>
              <a:off x="2799150" y="5278875"/>
              <a:ext cx="35000" cy="12825"/>
            </a:xfrm>
            <a:custGeom>
              <a:avLst/>
              <a:gdLst/>
              <a:ahLst/>
              <a:cxnLst/>
              <a:rect l="l" t="t" r="r" b="b"/>
              <a:pathLst>
                <a:path w="1400" h="513" extrusionOk="0">
                  <a:moveTo>
                    <a:pt x="30" y="1"/>
                  </a:moveTo>
                  <a:cubicBezTo>
                    <a:pt x="30" y="109"/>
                    <a:pt x="15" y="210"/>
                    <a:pt x="1" y="311"/>
                  </a:cubicBezTo>
                  <a:lnTo>
                    <a:pt x="1357" y="513"/>
                  </a:lnTo>
                  <a:cubicBezTo>
                    <a:pt x="1378" y="354"/>
                    <a:pt x="1393" y="203"/>
                    <a:pt x="1400" y="44"/>
                  </a:cubicBezTo>
                  <a:lnTo>
                    <a:pt x="3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8" name="Google Shape;2478;p75"/>
            <p:cNvSpPr/>
            <p:nvPr/>
          </p:nvSpPr>
          <p:spPr>
            <a:xfrm>
              <a:off x="2793575" y="5297825"/>
              <a:ext cx="35350" cy="21825"/>
            </a:xfrm>
            <a:custGeom>
              <a:avLst/>
              <a:gdLst/>
              <a:ahLst/>
              <a:cxnLst/>
              <a:rect l="l" t="t" r="r" b="b"/>
              <a:pathLst>
                <a:path w="1414" h="873" extrusionOk="0">
                  <a:moveTo>
                    <a:pt x="123" y="0"/>
                  </a:moveTo>
                  <a:lnTo>
                    <a:pt x="65" y="144"/>
                  </a:lnTo>
                  <a:cubicBezTo>
                    <a:pt x="51" y="195"/>
                    <a:pt x="22" y="238"/>
                    <a:pt x="0" y="281"/>
                  </a:cubicBezTo>
                  <a:lnTo>
                    <a:pt x="1234" y="873"/>
                  </a:lnTo>
                  <a:cubicBezTo>
                    <a:pt x="1270" y="801"/>
                    <a:pt x="1306" y="736"/>
                    <a:pt x="1335" y="664"/>
                  </a:cubicBezTo>
                  <a:lnTo>
                    <a:pt x="1414" y="440"/>
                  </a:lnTo>
                  <a:lnTo>
                    <a:pt x="123"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9" name="Google Shape;2479;p75"/>
            <p:cNvSpPr/>
            <p:nvPr/>
          </p:nvSpPr>
          <p:spPr>
            <a:xfrm>
              <a:off x="2782925" y="5314775"/>
              <a:ext cx="32475" cy="29225"/>
            </a:xfrm>
            <a:custGeom>
              <a:avLst/>
              <a:gdLst/>
              <a:ahLst/>
              <a:cxnLst/>
              <a:rect l="l" t="t" r="r" b="b"/>
              <a:pathLst>
                <a:path w="1299" h="1169" extrusionOk="0">
                  <a:moveTo>
                    <a:pt x="195" y="0"/>
                  </a:moveTo>
                  <a:lnTo>
                    <a:pt x="102" y="123"/>
                  </a:lnTo>
                  <a:lnTo>
                    <a:pt x="1" y="238"/>
                  </a:lnTo>
                  <a:lnTo>
                    <a:pt x="1003" y="1168"/>
                  </a:lnTo>
                  <a:lnTo>
                    <a:pt x="1155" y="988"/>
                  </a:lnTo>
                  <a:lnTo>
                    <a:pt x="1299" y="801"/>
                  </a:lnTo>
                  <a:lnTo>
                    <a:pt x="19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0" name="Google Shape;2480;p75"/>
            <p:cNvSpPr/>
            <p:nvPr/>
          </p:nvSpPr>
          <p:spPr>
            <a:xfrm>
              <a:off x="2767975" y="5328275"/>
              <a:ext cx="26875" cy="33925"/>
            </a:xfrm>
            <a:custGeom>
              <a:avLst/>
              <a:gdLst/>
              <a:ahLst/>
              <a:cxnLst/>
              <a:rect l="l" t="t" r="r" b="b"/>
              <a:pathLst>
                <a:path w="1075" h="1357" extrusionOk="0">
                  <a:moveTo>
                    <a:pt x="252" y="1"/>
                  </a:moveTo>
                  <a:cubicBezTo>
                    <a:pt x="209" y="37"/>
                    <a:pt x="173" y="66"/>
                    <a:pt x="130" y="95"/>
                  </a:cubicBezTo>
                  <a:lnTo>
                    <a:pt x="0" y="174"/>
                  </a:lnTo>
                  <a:lnTo>
                    <a:pt x="685" y="1357"/>
                  </a:lnTo>
                  <a:lnTo>
                    <a:pt x="880" y="1234"/>
                  </a:lnTo>
                  <a:cubicBezTo>
                    <a:pt x="952" y="1191"/>
                    <a:pt x="1010" y="1141"/>
                    <a:pt x="1075" y="1097"/>
                  </a:cubicBezTo>
                  <a:lnTo>
                    <a:pt x="252"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1" name="Google Shape;2481;p75"/>
            <p:cNvSpPr/>
            <p:nvPr/>
          </p:nvSpPr>
          <p:spPr>
            <a:xfrm>
              <a:off x="2750125" y="5337300"/>
              <a:ext cx="18950" cy="35550"/>
            </a:xfrm>
            <a:custGeom>
              <a:avLst/>
              <a:gdLst/>
              <a:ahLst/>
              <a:cxnLst/>
              <a:rect l="l" t="t" r="r" b="b"/>
              <a:pathLst>
                <a:path w="758" h="1422" extrusionOk="0">
                  <a:moveTo>
                    <a:pt x="296" y="1"/>
                  </a:moveTo>
                  <a:cubicBezTo>
                    <a:pt x="195" y="37"/>
                    <a:pt x="101" y="73"/>
                    <a:pt x="0" y="94"/>
                  </a:cubicBezTo>
                  <a:lnTo>
                    <a:pt x="303" y="1421"/>
                  </a:lnTo>
                  <a:cubicBezTo>
                    <a:pt x="454" y="1393"/>
                    <a:pt x="606" y="1342"/>
                    <a:pt x="757" y="1292"/>
                  </a:cubicBezTo>
                  <a:lnTo>
                    <a:pt x="29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2" name="Google Shape;2482;p75"/>
            <p:cNvSpPr/>
            <p:nvPr/>
          </p:nvSpPr>
          <p:spPr>
            <a:xfrm>
              <a:off x="2728475" y="5340900"/>
              <a:ext cx="11750" cy="34375"/>
            </a:xfrm>
            <a:custGeom>
              <a:avLst/>
              <a:gdLst/>
              <a:ahLst/>
              <a:cxnLst/>
              <a:rect l="l" t="t" r="r" b="b"/>
              <a:pathLst>
                <a:path w="470" h="1375" extrusionOk="0">
                  <a:moveTo>
                    <a:pt x="102" y="1"/>
                  </a:moveTo>
                  <a:lnTo>
                    <a:pt x="1" y="1364"/>
                  </a:lnTo>
                  <a:cubicBezTo>
                    <a:pt x="113" y="1369"/>
                    <a:pt x="221" y="1374"/>
                    <a:pt x="331" y="1374"/>
                  </a:cubicBezTo>
                  <a:cubicBezTo>
                    <a:pt x="377" y="1374"/>
                    <a:pt x="423" y="1373"/>
                    <a:pt x="469" y="1371"/>
                  </a:cubicBezTo>
                  <a:lnTo>
                    <a:pt x="412" y="1"/>
                  </a:lnTo>
                  <a:cubicBezTo>
                    <a:pt x="361" y="4"/>
                    <a:pt x="309" y="6"/>
                    <a:pt x="257" y="6"/>
                  </a:cubicBezTo>
                  <a:cubicBezTo>
                    <a:pt x="204" y="6"/>
                    <a:pt x="152" y="4"/>
                    <a:pt x="10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3" name="Google Shape;2483;p75"/>
            <p:cNvSpPr/>
            <p:nvPr/>
          </p:nvSpPr>
          <p:spPr>
            <a:xfrm>
              <a:off x="2699800" y="5336750"/>
              <a:ext cx="19875" cy="35375"/>
            </a:xfrm>
            <a:custGeom>
              <a:avLst/>
              <a:gdLst/>
              <a:ahLst/>
              <a:cxnLst/>
              <a:rect l="l" t="t" r="r" b="b"/>
              <a:pathLst>
                <a:path w="795" h="1415" extrusionOk="0">
                  <a:moveTo>
                    <a:pt x="506" y="1"/>
                  </a:moveTo>
                  <a:lnTo>
                    <a:pt x="1" y="1270"/>
                  </a:lnTo>
                  <a:cubicBezTo>
                    <a:pt x="145" y="1328"/>
                    <a:pt x="296" y="1379"/>
                    <a:pt x="448" y="1415"/>
                  </a:cubicBezTo>
                  <a:lnTo>
                    <a:pt x="794" y="95"/>
                  </a:lnTo>
                  <a:cubicBezTo>
                    <a:pt x="693" y="66"/>
                    <a:pt x="599" y="37"/>
                    <a:pt x="50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4" name="Google Shape;2484;p75"/>
            <p:cNvSpPr/>
            <p:nvPr/>
          </p:nvSpPr>
          <p:spPr>
            <a:xfrm>
              <a:off x="2674375" y="5327200"/>
              <a:ext cx="27800" cy="33575"/>
            </a:xfrm>
            <a:custGeom>
              <a:avLst/>
              <a:gdLst/>
              <a:ahLst/>
              <a:cxnLst/>
              <a:rect l="l" t="t" r="r" b="b"/>
              <a:pathLst>
                <a:path w="1112" h="1343" extrusionOk="0">
                  <a:moveTo>
                    <a:pt x="859" y="1"/>
                  </a:moveTo>
                  <a:lnTo>
                    <a:pt x="1" y="1068"/>
                  </a:lnTo>
                  <a:cubicBezTo>
                    <a:pt x="123" y="1169"/>
                    <a:pt x="253" y="1256"/>
                    <a:pt x="390" y="1342"/>
                  </a:cubicBezTo>
                  <a:lnTo>
                    <a:pt x="1112" y="174"/>
                  </a:lnTo>
                  <a:cubicBezTo>
                    <a:pt x="1018" y="123"/>
                    <a:pt x="938" y="66"/>
                    <a:pt x="85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5" name="Google Shape;2485;p75"/>
            <p:cNvSpPr/>
            <p:nvPr/>
          </p:nvSpPr>
          <p:spPr>
            <a:xfrm>
              <a:off x="2654550" y="5313150"/>
              <a:ext cx="33025" cy="28675"/>
            </a:xfrm>
            <a:custGeom>
              <a:avLst/>
              <a:gdLst/>
              <a:ahLst/>
              <a:cxnLst/>
              <a:rect l="l" t="t" r="r" b="b"/>
              <a:pathLst>
                <a:path w="1321" h="1147" extrusionOk="0">
                  <a:moveTo>
                    <a:pt x="1126" y="0"/>
                  </a:moveTo>
                  <a:lnTo>
                    <a:pt x="0" y="772"/>
                  </a:lnTo>
                  <a:lnTo>
                    <a:pt x="137" y="959"/>
                  </a:lnTo>
                  <a:lnTo>
                    <a:pt x="210" y="1053"/>
                  </a:lnTo>
                  <a:lnTo>
                    <a:pt x="289" y="1147"/>
                  </a:lnTo>
                  <a:lnTo>
                    <a:pt x="1320" y="245"/>
                  </a:lnTo>
                  <a:lnTo>
                    <a:pt x="1263" y="188"/>
                  </a:lnTo>
                  <a:lnTo>
                    <a:pt x="1219" y="123"/>
                  </a:lnTo>
                  <a:lnTo>
                    <a:pt x="1126"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6" name="Google Shape;2486;p75"/>
            <p:cNvSpPr/>
            <p:nvPr/>
          </p:nvSpPr>
          <p:spPr>
            <a:xfrm>
              <a:off x="2641750" y="5296000"/>
              <a:ext cx="35350" cy="21125"/>
            </a:xfrm>
            <a:custGeom>
              <a:avLst/>
              <a:gdLst/>
              <a:ahLst/>
              <a:cxnLst/>
              <a:rect l="l" t="t" r="r" b="b"/>
              <a:pathLst>
                <a:path w="1414" h="845" extrusionOk="0">
                  <a:moveTo>
                    <a:pt x="1306" y="1"/>
                  </a:moveTo>
                  <a:lnTo>
                    <a:pt x="0" y="405"/>
                  </a:lnTo>
                  <a:cubicBezTo>
                    <a:pt x="51" y="549"/>
                    <a:pt x="101" y="701"/>
                    <a:pt x="166" y="845"/>
                  </a:cubicBezTo>
                  <a:lnTo>
                    <a:pt x="1414" y="282"/>
                  </a:lnTo>
                  <a:cubicBezTo>
                    <a:pt x="1371" y="196"/>
                    <a:pt x="1342" y="95"/>
                    <a:pt x="130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7" name="Google Shape;2487;p75"/>
            <p:cNvSpPr/>
            <p:nvPr/>
          </p:nvSpPr>
          <p:spPr>
            <a:xfrm>
              <a:off x="2637425" y="5277075"/>
              <a:ext cx="34650" cy="11750"/>
            </a:xfrm>
            <a:custGeom>
              <a:avLst/>
              <a:gdLst/>
              <a:ahLst/>
              <a:cxnLst/>
              <a:rect l="l" t="t" r="r" b="b"/>
              <a:pathLst>
                <a:path w="1386" h="470" extrusionOk="0">
                  <a:moveTo>
                    <a:pt x="0" y="1"/>
                  </a:moveTo>
                  <a:cubicBezTo>
                    <a:pt x="7" y="152"/>
                    <a:pt x="7" y="311"/>
                    <a:pt x="29" y="469"/>
                  </a:cubicBezTo>
                  <a:lnTo>
                    <a:pt x="1385" y="304"/>
                  </a:lnTo>
                  <a:cubicBezTo>
                    <a:pt x="1371" y="203"/>
                    <a:pt x="1378" y="102"/>
                    <a:pt x="136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8" name="Google Shape;2488;p75"/>
            <p:cNvSpPr/>
            <p:nvPr/>
          </p:nvSpPr>
          <p:spPr>
            <a:xfrm>
              <a:off x="2789950" y="5224075"/>
              <a:ext cx="34475" cy="25075"/>
            </a:xfrm>
            <a:custGeom>
              <a:avLst/>
              <a:gdLst/>
              <a:ahLst/>
              <a:cxnLst/>
              <a:rect l="l" t="t" r="r" b="b"/>
              <a:pathLst>
                <a:path w="1379" h="1003" extrusionOk="0">
                  <a:moveTo>
                    <a:pt x="1155" y="0"/>
                  </a:moveTo>
                  <a:lnTo>
                    <a:pt x="1" y="736"/>
                  </a:lnTo>
                  <a:lnTo>
                    <a:pt x="80" y="866"/>
                  </a:lnTo>
                  <a:cubicBezTo>
                    <a:pt x="102" y="909"/>
                    <a:pt x="131" y="959"/>
                    <a:pt x="145" y="1003"/>
                  </a:cubicBezTo>
                  <a:lnTo>
                    <a:pt x="1379" y="411"/>
                  </a:lnTo>
                  <a:cubicBezTo>
                    <a:pt x="1342" y="339"/>
                    <a:pt x="1314" y="267"/>
                    <a:pt x="1278" y="202"/>
                  </a:cubicBezTo>
                  <a:lnTo>
                    <a:pt x="1155"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9" name="Google Shape;2489;p75"/>
            <p:cNvSpPr/>
            <p:nvPr/>
          </p:nvSpPr>
          <p:spPr>
            <a:xfrm>
              <a:off x="2719450" y="5260675"/>
              <a:ext cx="32675" cy="32650"/>
            </a:xfrm>
            <a:custGeom>
              <a:avLst/>
              <a:gdLst/>
              <a:ahLst/>
              <a:cxnLst/>
              <a:rect l="l" t="t" r="r" b="b"/>
              <a:pathLst>
                <a:path w="1307" h="1306" extrusionOk="0">
                  <a:moveTo>
                    <a:pt x="657" y="0"/>
                  </a:moveTo>
                  <a:cubicBezTo>
                    <a:pt x="297" y="0"/>
                    <a:pt x="1" y="296"/>
                    <a:pt x="1" y="657"/>
                  </a:cubicBezTo>
                  <a:cubicBezTo>
                    <a:pt x="1" y="1017"/>
                    <a:pt x="297" y="1306"/>
                    <a:pt x="657" y="1306"/>
                  </a:cubicBezTo>
                  <a:cubicBezTo>
                    <a:pt x="1018" y="1306"/>
                    <a:pt x="1306" y="1017"/>
                    <a:pt x="1306" y="657"/>
                  </a:cubicBezTo>
                  <a:cubicBezTo>
                    <a:pt x="1306" y="296"/>
                    <a:pt x="1018" y="0"/>
                    <a:pt x="657"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490" name="Google Shape;2490;p75"/>
          <p:cNvGrpSpPr/>
          <p:nvPr/>
        </p:nvGrpSpPr>
        <p:grpSpPr>
          <a:xfrm>
            <a:off x="2542810" y="3793250"/>
            <a:ext cx="509395" cy="509853"/>
            <a:chOff x="3231350" y="5179700"/>
            <a:chExt cx="194775" cy="194950"/>
          </a:xfrm>
        </p:grpSpPr>
        <p:sp>
          <p:nvSpPr>
            <p:cNvPr id="2491" name="Google Shape;2491;p75"/>
            <p:cNvSpPr/>
            <p:nvPr/>
          </p:nvSpPr>
          <p:spPr>
            <a:xfrm>
              <a:off x="3329625" y="5373550"/>
              <a:ext cx="2375" cy="1100"/>
            </a:xfrm>
            <a:custGeom>
              <a:avLst/>
              <a:gdLst/>
              <a:ahLst/>
              <a:cxnLst/>
              <a:rect l="l" t="t" r="r" b="b"/>
              <a:pathLst>
                <a:path w="95" h="44" extrusionOk="0">
                  <a:moveTo>
                    <a:pt x="30" y="0"/>
                  </a:moveTo>
                  <a:cubicBezTo>
                    <a:pt x="15" y="0"/>
                    <a:pt x="1" y="7"/>
                    <a:pt x="1" y="22"/>
                  </a:cubicBezTo>
                  <a:cubicBezTo>
                    <a:pt x="1" y="29"/>
                    <a:pt x="15" y="44"/>
                    <a:pt x="30" y="44"/>
                  </a:cubicBezTo>
                  <a:lnTo>
                    <a:pt x="73" y="44"/>
                  </a:lnTo>
                  <a:cubicBezTo>
                    <a:pt x="94" y="36"/>
                    <a:pt x="94" y="0"/>
                    <a:pt x="7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2" name="Google Shape;2492;p75"/>
            <p:cNvSpPr/>
            <p:nvPr/>
          </p:nvSpPr>
          <p:spPr>
            <a:xfrm>
              <a:off x="3319350" y="5373175"/>
              <a:ext cx="2375" cy="1125"/>
            </a:xfrm>
            <a:custGeom>
              <a:avLst/>
              <a:gdLst/>
              <a:ahLst/>
              <a:cxnLst/>
              <a:rect l="l" t="t" r="r" b="b"/>
              <a:pathLst>
                <a:path w="95" h="45" extrusionOk="0">
                  <a:moveTo>
                    <a:pt x="29" y="1"/>
                  </a:moveTo>
                  <a:cubicBezTo>
                    <a:pt x="1" y="1"/>
                    <a:pt x="1" y="37"/>
                    <a:pt x="22" y="44"/>
                  </a:cubicBezTo>
                  <a:lnTo>
                    <a:pt x="73" y="44"/>
                  </a:lnTo>
                  <a:cubicBezTo>
                    <a:pt x="87" y="44"/>
                    <a:pt x="94" y="37"/>
                    <a:pt x="94" y="22"/>
                  </a:cubicBezTo>
                  <a:cubicBezTo>
                    <a:pt x="94" y="15"/>
                    <a:pt x="87" y="1"/>
                    <a:pt x="7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3" name="Google Shape;2493;p75"/>
            <p:cNvSpPr/>
            <p:nvPr/>
          </p:nvSpPr>
          <p:spPr>
            <a:xfrm>
              <a:off x="3339900" y="5372650"/>
              <a:ext cx="2375" cy="1275"/>
            </a:xfrm>
            <a:custGeom>
              <a:avLst/>
              <a:gdLst/>
              <a:ahLst/>
              <a:cxnLst/>
              <a:rect l="l" t="t" r="r" b="b"/>
              <a:pathLst>
                <a:path w="95" h="51" extrusionOk="0">
                  <a:moveTo>
                    <a:pt x="73" y="0"/>
                  </a:moveTo>
                  <a:lnTo>
                    <a:pt x="22" y="7"/>
                  </a:lnTo>
                  <a:cubicBezTo>
                    <a:pt x="8" y="7"/>
                    <a:pt x="1" y="15"/>
                    <a:pt x="8" y="29"/>
                  </a:cubicBezTo>
                  <a:cubicBezTo>
                    <a:pt x="8" y="43"/>
                    <a:pt x="15" y="51"/>
                    <a:pt x="30" y="51"/>
                  </a:cubicBezTo>
                  <a:lnTo>
                    <a:pt x="73" y="43"/>
                  </a:lnTo>
                  <a:cubicBezTo>
                    <a:pt x="87" y="43"/>
                    <a:pt x="95" y="29"/>
                    <a:pt x="95" y="22"/>
                  </a:cubicBezTo>
                  <a:cubicBezTo>
                    <a:pt x="95" y="7"/>
                    <a:pt x="80" y="0"/>
                    <a:pt x="7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4" name="Google Shape;2494;p75"/>
            <p:cNvSpPr/>
            <p:nvPr/>
          </p:nvSpPr>
          <p:spPr>
            <a:xfrm>
              <a:off x="3309075" y="5371675"/>
              <a:ext cx="2375" cy="1350"/>
            </a:xfrm>
            <a:custGeom>
              <a:avLst/>
              <a:gdLst/>
              <a:ahLst/>
              <a:cxnLst/>
              <a:rect l="l" t="t" r="r" b="b"/>
              <a:pathLst>
                <a:path w="95" h="54" extrusionOk="0">
                  <a:moveTo>
                    <a:pt x="25" y="0"/>
                  </a:moveTo>
                  <a:cubicBezTo>
                    <a:pt x="15" y="0"/>
                    <a:pt x="8" y="7"/>
                    <a:pt x="8" y="18"/>
                  </a:cubicBezTo>
                  <a:cubicBezTo>
                    <a:pt x="0" y="32"/>
                    <a:pt x="15" y="39"/>
                    <a:pt x="22" y="46"/>
                  </a:cubicBezTo>
                  <a:lnTo>
                    <a:pt x="73" y="54"/>
                  </a:lnTo>
                  <a:cubicBezTo>
                    <a:pt x="87" y="54"/>
                    <a:pt x="94" y="46"/>
                    <a:pt x="94" y="32"/>
                  </a:cubicBezTo>
                  <a:cubicBezTo>
                    <a:pt x="94" y="25"/>
                    <a:pt x="87" y="10"/>
                    <a:pt x="80" y="10"/>
                  </a:cubicBezTo>
                  <a:lnTo>
                    <a:pt x="37" y="3"/>
                  </a:lnTo>
                  <a:cubicBezTo>
                    <a:pt x="33" y="1"/>
                    <a:pt x="29" y="0"/>
                    <a:pt x="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5" name="Google Shape;2495;p75"/>
            <p:cNvSpPr/>
            <p:nvPr/>
          </p:nvSpPr>
          <p:spPr>
            <a:xfrm>
              <a:off x="3349825" y="5370650"/>
              <a:ext cx="2725" cy="1475"/>
            </a:xfrm>
            <a:custGeom>
              <a:avLst/>
              <a:gdLst/>
              <a:ahLst/>
              <a:cxnLst/>
              <a:rect l="l" t="t" r="r" b="b"/>
              <a:pathLst>
                <a:path w="109" h="59" extrusionOk="0">
                  <a:moveTo>
                    <a:pt x="73" y="1"/>
                  </a:moveTo>
                  <a:lnTo>
                    <a:pt x="29" y="15"/>
                  </a:lnTo>
                  <a:cubicBezTo>
                    <a:pt x="0" y="15"/>
                    <a:pt x="8" y="59"/>
                    <a:pt x="37" y="59"/>
                  </a:cubicBezTo>
                  <a:lnTo>
                    <a:pt x="44" y="59"/>
                  </a:lnTo>
                  <a:lnTo>
                    <a:pt x="87" y="44"/>
                  </a:lnTo>
                  <a:cubicBezTo>
                    <a:pt x="101" y="44"/>
                    <a:pt x="109" y="30"/>
                    <a:pt x="101" y="15"/>
                  </a:cubicBezTo>
                  <a:cubicBezTo>
                    <a:pt x="101" y="8"/>
                    <a:pt x="87" y="1"/>
                    <a:pt x="7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6" name="Google Shape;2496;p75"/>
            <p:cNvSpPr/>
            <p:nvPr/>
          </p:nvSpPr>
          <p:spPr>
            <a:xfrm>
              <a:off x="3298975" y="5369150"/>
              <a:ext cx="2550" cy="1350"/>
            </a:xfrm>
            <a:custGeom>
              <a:avLst/>
              <a:gdLst/>
              <a:ahLst/>
              <a:cxnLst/>
              <a:rect l="l" t="t" r="r" b="b"/>
              <a:pathLst>
                <a:path w="102" h="54" extrusionOk="0">
                  <a:moveTo>
                    <a:pt x="24" y="0"/>
                  </a:moveTo>
                  <a:cubicBezTo>
                    <a:pt x="15" y="0"/>
                    <a:pt x="8" y="5"/>
                    <a:pt x="8" y="10"/>
                  </a:cubicBezTo>
                  <a:cubicBezTo>
                    <a:pt x="1" y="25"/>
                    <a:pt x="8" y="39"/>
                    <a:pt x="22" y="46"/>
                  </a:cubicBezTo>
                  <a:lnTo>
                    <a:pt x="73" y="54"/>
                  </a:lnTo>
                  <a:lnTo>
                    <a:pt x="80" y="54"/>
                  </a:lnTo>
                  <a:cubicBezTo>
                    <a:pt x="87" y="54"/>
                    <a:pt x="94" y="46"/>
                    <a:pt x="94" y="39"/>
                  </a:cubicBezTo>
                  <a:cubicBezTo>
                    <a:pt x="102" y="32"/>
                    <a:pt x="94" y="18"/>
                    <a:pt x="80" y="10"/>
                  </a:cubicBezTo>
                  <a:lnTo>
                    <a:pt x="37" y="3"/>
                  </a:lnTo>
                  <a:cubicBezTo>
                    <a:pt x="32" y="1"/>
                    <a:pt x="28" y="0"/>
                    <a:pt x="2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7" name="Google Shape;2497;p75"/>
            <p:cNvSpPr/>
            <p:nvPr/>
          </p:nvSpPr>
          <p:spPr>
            <a:xfrm>
              <a:off x="3359925" y="5367700"/>
              <a:ext cx="2375" cy="1550"/>
            </a:xfrm>
            <a:custGeom>
              <a:avLst/>
              <a:gdLst/>
              <a:ahLst/>
              <a:cxnLst/>
              <a:rect l="l" t="t" r="r" b="b"/>
              <a:pathLst>
                <a:path w="95" h="62" extrusionOk="0">
                  <a:moveTo>
                    <a:pt x="72" y="1"/>
                  </a:moveTo>
                  <a:cubicBezTo>
                    <a:pt x="70" y="1"/>
                    <a:pt x="67" y="2"/>
                    <a:pt x="65" y="3"/>
                  </a:cubicBezTo>
                  <a:lnTo>
                    <a:pt x="22" y="18"/>
                  </a:lnTo>
                  <a:cubicBezTo>
                    <a:pt x="8" y="18"/>
                    <a:pt x="0" y="32"/>
                    <a:pt x="8" y="47"/>
                  </a:cubicBezTo>
                  <a:cubicBezTo>
                    <a:pt x="8" y="54"/>
                    <a:pt x="22" y="61"/>
                    <a:pt x="29" y="61"/>
                  </a:cubicBezTo>
                  <a:lnTo>
                    <a:pt x="36" y="61"/>
                  </a:lnTo>
                  <a:lnTo>
                    <a:pt x="80" y="47"/>
                  </a:lnTo>
                  <a:cubicBezTo>
                    <a:pt x="94" y="40"/>
                    <a:pt x="94" y="25"/>
                    <a:pt x="94" y="18"/>
                  </a:cubicBezTo>
                  <a:cubicBezTo>
                    <a:pt x="89" y="7"/>
                    <a:pt x="80" y="1"/>
                    <a:pt x="7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8" name="Google Shape;2498;p75"/>
            <p:cNvSpPr/>
            <p:nvPr/>
          </p:nvSpPr>
          <p:spPr>
            <a:xfrm>
              <a:off x="3289425" y="5365525"/>
              <a:ext cx="2375" cy="1550"/>
            </a:xfrm>
            <a:custGeom>
              <a:avLst/>
              <a:gdLst/>
              <a:ahLst/>
              <a:cxnLst/>
              <a:rect l="l" t="t" r="r" b="b"/>
              <a:pathLst>
                <a:path w="95" h="62" extrusionOk="0">
                  <a:moveTo>
                    <a:pt x="29" y="1"/>
                  </a:moveTo>
                  <a:cubicBezTo>
                    <a:pt x="21" y="1"/>
                    <a:pt x="13" y="6"/>
                    <a:pt x="8" y="11"/>
                  </a:cubicBezTo>
                  <a:cubicBezTo>
                    <a:pt x="0" y="26"/>
                    <a:pt x="8" y="40"/>
                    <a:pt x="22" y="47"/>
                  </a:cubicBezTo>
                  <a:lnTo>
                    <a:pt x="65" y="62"/>
                  </a:lnTo>
                  <a:lnTo>
                    <a:pt x="72" y="62"/>
                  </a:lnTo>
                  <a:cubicBezTo>
                    <a:pt x="80" y="62"/>
                    <a:pt x="87" y="54"/>
                    <a:pt x="94" y="47"/>
                  </a:cubicBezTo>
                  <a:cubicBezTo>
                    <a:pt x="94" y="40"/>
                    <a:pt x="94" y="26"/>
                    <a:pt x="80" y="18"/>
                  </a:cubicBezTo>
                  <a:lnTo>
                    <a:pt x="36" y="4"/>
                  </a:lnTo>
                  <a:cubicBezTo>
                    <a:pt x="34" y="2"/>
                    <a:pt x="32" y="1"/>
                    <a:pt x="2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9" name="Google Shape;2499;p75"/>
            <p:cNvSpPr/>
            <p:nvPr/>
          </p:nvSpPr>
          <p:spPr>
            <a:xfrm>
              <a:off x="3369475" y="5363700"/>
              <a:ext cx="2375" cy="1575"/>
            </a:xfrm>
            <a:custGeom>
              <a:avLst/>
              <a:gdLst/>
              <a:ahLst/>
              <a:cxnLst/>
              <a:rect l="l" t="t" r="r" b="b"/>
              <a:pathLst>
                <a:path w="95" h="63" extrusionOk="0">
                  <a:moveTo>
                    <a:pt x="75" y="0"/>
                  </a:moveTo>
                  <a:cubicBezTo>
                    <a:pt x="70" y="0"/>
                    <a:pt x="64" y="2"/>
                    <a:pt x="58" y="5"/>
                  </a:cubicBezTo>
                  <a:lnTo>
                    <a:pt x="15" y="19"/>
                  </a:lnTo>
                  <a:cubicBezTo>
                    <a:pt x="8" y="26"/>
                    <a:pt x="1" y="41"/>
                    <a:pt x="8" y="48"/>
                  </a:cubicBezTo>
                  <a:cubicBezTo>
                    <a:pt x="8" y="63"/>
                    <a:pt x="22" y="63"/>
                    <a:pt x="29" y="63"/>
                  </a:cubicBezTo>
                  <a:lnTo>
                    <a:pt x="37" y="63"/>
                  </a:lnTo>
                  <a:lnTo>
                    <a:pt x="80" y="41"/>
                  </a:lnTo>
                  <a:cubicBezTo>
                    <a:pt x="87" y="34"/>
                    <a:pt x="94" y="26"/>
                    <a:pt x="87" y="12"/>
                  </a:cubicBezTo>
                  <a:cubicBezTo>
                    <a:pt x="87" y="4"/>
                    <a:pt x="82" y="0"/>
                    <a:pt x="7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0" name="Google Shape;2500;p75"/>
            <p:cNvSpPr/>
            <p:nvPr/>
          </p:nvSpPr>
          <p:spPr>
            <a:xfrm>
              <a:off x="3280225" y="5360975"/>
              <a:ext cx="2375" cy="1775"/>
            </a:xfrm>
            <a:custGeom>
              <a:avLst/>
              <a:gdLst/>
              <a:ahLst/>
              <a:cxnLst/>
              <a:rect l="l" t="t" r="r" b="b"/>
              <a:pathLst>
                <a:path w="95" h="71" extrusionOk="0">
                  <a:moveTo>
                    <a:pt x="25" y="1"/>
                  </a:moveTo>
                  <a:cubicBezTo>
                    <a:pt x="19" y="1"/>
                    <a:pt x="12" y="4"/>
                    <a:pt x="8" y="13"/>
                  </a:cubicBezTo>
                  <a:cubicBezTo>
                    <a:pt x="0" y="20"/>
                    <a:pt x="8" y="34"/>
                    <a:pt x="15" y="42"/>
                  </a:cubicBezTo>
                  <a:lnTo>
                    <a:pt x="58" y="63"/>
                  </a:lnTo>
                  <a:lnTo>
                    <a:pt x="65" y="63"/>
                  </a:lnTo>
                  <a:lnTo>
                    <a:pt x="65" y="71"/>
                  </a:lnTo>
                  <a:cubicBezTo>
                    <a:pt x="87" y="63"/>
                    <a:pt x="94" y="34"/>
                    <a:pt x="80" y="27"/>
                  </a:cubicBezTo>
                  <a:lnTo>
                    <a:pt x="37" y="6"/>
                  </a:lnTo>
                  <a:cubicBezTo>
                    <a:pt x="34" y="3"/>
                    <a:pt x="29" y="1"/>
                    <a:pt x="2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1" name="Google Shape;2501;p75"/>
            <p:cNvSpPr/>
            <p:nvPr/>
          </p:nvSpPr>
          <p:spPr>
            <a:xfrm>
              <a:off x="3378500" y="5358675"/>
              <a:ext cx="2600" cy="1725"/>
            </a:xfrm>
            <a:custGeom>
              <a:avLst/>
              <a:gdLst/>
              <a:ahLst/>
              <a:cxnLst/>
              <a:rect l="l" t="t" r="r" b="b"/>
              <a:pathLst>
                <a:path w="104" h="69" extrusionOk="0">
                  <a:moveTo>
                    <a:pt x="69" y="1"/>
                  </a:moveTo>
                  <a:cubicBezTo>
                    <a:pt x="65" y="1"/>
                    <a:pt x="61" y="2"/>
                    <a:pt x="58" y="4"/>
                  </a:cubicBezTo>
                  <a:lnTo>
                    <a:pt x="15" y="26"/>
                  </a:lnTo>
                  <a:cubicBezTo>
                    <a:pt x="7" y="33"/>
                    <a:pt x="0" y="47"/>
                    <a:pt x="7" y="62"/>
                  </a:cubicBezTo>
                  <a:cubicBezTo>
                    <a:pt x="15" y="69"/>
                    <a:pt x="22" y="69"/>
                    <a:pt x="29" y="69"/>
                  </a:cubicBezTo>
                  <a:lnTo>
                    <a:pt x="44" y="69"/>
                  </a:lnTo>
                  <a:lnTo>
                    <a:pt x="80" y="40"/>
                  </a:lnTo>
                  <a:cubicBezTo>
                    <a:pt x="104" y="28"/>
                    <a:pt x="87" y="1"/>
                    <a:pt x="6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2" name="Google Shape;2502;p75"/>
            <p:cNvSpPr/>
            <p:nvPr/>
          </p:nvSpPr>
          <p:spPr>
            <a:xfrm>
              <a:off x="3271325" y="5355250"/>
              <a:ext cx="2425" cy="1900"/>
            </a:xfrm>
            <a:custGeom>
              <a:avLst/>
              <a:gdLst/>
              <a:ahLst/>
              <a:cxnLst/>
              <a:rect l="l" t="t" r="r" b="b"/>
              <a:pathLst>
                <a:path w="97" h="76" extrusionOk="0">
                  <a:moveTo>
                    <a:pt x="36" y="0"/>
                  </a:moveTo>
                  <a:cubicBezTo>
                    <a:pt x="17" y="0"/>
                    <a:pt x="1" y="28"/>
                    <a:pt x="25" y="40"/>
                  </a:cubicBezTo>
                  <a:lnTo>
                    <a:pt x="61" y="69"/>
                  </a:lnTo>
                  <a:cubicBezTo>
                    <a:pt x="61" y="76"/>
                    <a:pt x="68" y="76"/>
                    <a:pt x="75" y="76"/>
                  </a:cubicBezTo>
                  <a:cubicBezTo>
                    <a:pt x="82" y="76"/>
                    <a:pt x="90" y="69"/>
                    <a:pt x="90" y="69"/>
                  </a:cubicBezTo>
                  <a:cubicBezTo>
                    <a:pt x="97" y="54"/>
                    <a:pt x="97" y="40"/>
                    <a:pt x="90" y="33"/>
                  </a:cubicBezTo>
                  <a:lnTo>
                    <a:pt x="46" y="4"/>
                  </a:lnTo>
                  <a:cubicBezTo>
                    <a:pt x="43" y="1"/>
                    <a:pt x="39" y="0"/>
                    <a:pt x="3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3" name="Google Shape;2503;p75"/>
            <p:cNvSpPr/>
            <p:nvPr/>
          </p:nvSpPr>
          <p:spPr>
            <a:xfrm>
              <a:off x="3386975" y="5352700"/>
              <a:ext cx="2300" cy="1925"/>
            </a:xfrm>
            <a:custGeom>
              <a:avLst/>
              <a:gdLst/>
              <a:ahLst/>
              <a:cxnLst/>
              <a:rect l="l" t="t" r="r" b="b"/>
              <a:pathLst>
                <a:path w="92" h="77" extrusionOk="0">
                  <a:moveTo>
                    <a:pt x="63" y="1"/>
                  </a:moveTo>
                  <a:cubicBezTo>
                    <a:pt x="59" y="1"/>
                    <a:pt x="55" y="2"/>
                    <a:pt x="51" y="5"/>
                  </a:cubicBezTo>
                  <a:lnTo>
                    <a:pt x="15" y="34"/>
                  </a:lnTo>
                  <a:cubicBezTo>
                    <a:pt x="0" y="41"/>
                    <a:pt x="0" y="55"/>
                    <a:pt x="15" y="70"/>
                  </a:cubicBezTo>
                  <a:cubicBezTo>
                    <a:pt x="15" y="70"/>
                    <a:pt x="22" y="77"/>
                    <a:pt x="29" y="77"/>
                  </a:cubicBezTo>
                  <a:cubicBezTo>
                    <a:pt x="36" y="77"/>
                    <a:pt x="36" y="70"/>
                    <a:pt x="36" y="70"/>
                  </a:cubicBezTo>
                  <a:lnTo>
                    <a:pt x="80" y="41"/>
                  </a:lnTo>
                  <a:cubicBezTo>
                    <a:pt x="91" y="23"/>
                    <a:pt x="79" y="1"/>
                    <a:pt x="6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4" name="Google Shape;2504;p75"/>
            <p:cNvSpPr/>
            <p:nvPr/>
          </p:nvSpPr>
          <p:spPr>
            <a:xfrm>
              <a:off x="3263625" y="5348875"/>
              <a:ext cx="2025" cy="1975"/>
            </a:xfrm>
            <a:custGeom>
              <a:avLst/>
              <a:gdLst/>
              <a:ahLst/>
              <a:cxnLst/>
              <a:rect l="l" t="t" r="r" b="b"/>
              <a:pathLst>
                <a:path w="81" h="79" extrusionOk="0">
                  <a:moveTo>
                    <a:pt x="23" y="1"/>
                  </a:moveTo>
                  <a:cubicBezTo>
                    <a:pt x="17" y="1"/>
                    <a:pt x="12" y="3"/>
                    <a:pt x="8" y="6"/>
                  </a:cubicBezTo>
                  <a:cubicBezTo>
                    <a:pt x="1" y="14"/>
                    <a:pt x="1" y="28"/>
                    <a:pt x="8" y="42"/>
                  </a:cubicBezTo>
                  <a:lnTo>
                    <a:pt x="44" y="71"/>
                  </a:lnTo>
                  <a:cubicBezTo>
                    <a:pt x="44" y="71"/>
                    <a:pt x="51" y="79"/>
                    <a:pt x="59" y="79"/>
                  </a:cubicBezTo>
                  <a:cubicBezTo>
                    <a:pt x="66" y="79"/>
                    <a:pt x="66" y="71"/>
                    <a:pt x="73" y="71"/>
                  </a:cubicBezTo>
                  <a:cubicBezTo>
                    <a:pt x="80" y="64"/>
                    <a:pt x="80" y="50"/>
                    <a:pt x="73" y="35"/>
                  </a:cubicBezTo>
                  <a:lnTo>
                    <a:pt x="37" y="6"/>
                  </a:lnTo>
                  <a:cubicBezTo>
                    <a:pt x="33" y="3"/>
                    <a:pt x="28" y="1"/>
                    <a:pt x="2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5" name="Google Shape;2505;p75"/>
            <p:cNvSpPr/>
            <p:nvPr/>
          </p:nvSpPr>
          <p:spPr>
            <a:xfrm>
              <a:off x="3394900" y="5345950"/>
              <a:ext cx="2225" cy="2025"/>
            </a:xfrm>
            <a:custGeom>
              <a:avLst/>
              <a:gdLst/>
              <a:ahLst/>
              <a:cxnLst/>
              <a:rect l="l" t="t" r="r" b="b"/>
              <a:pathLst>
                <a:path w="89" h="81" extrusionOk="0">
                  <a:moveTo>
                    <a:pt x="61" y="0"/>
                  </a:moveTo>
                  <a:cubicBezTo>
                    <a:pt x="55" y="0"/>
                    <a:pt x="49" y="3"/>
                    <a:pt x="44" y="8"/>
                  </a:cubicBezTo>
                  <a:lnTo>
                    <a:pt x="8" y="37"/>
                  </a:lnTo>
                  <a:cubicBezTo>
                    <a:pt x="1" y="44"/>
                    <a:pt x="1" y="58"/>
                    <a:pt x="8" y="73"/>
                  </a:cubicBezTo>
                  <a:cubicBezTo>
                    <a:pt x="15" y="73"/>
                    <a:pt x="22" y="73"/>
                    <a:pt x="29" y="80"/>
                  </a:cubicBezTo>
                  <a:cubicBezTo>
                    <a:pt x="29" y="73"/>
                    <a:pt x="37" y="73"/>
                    <a:pt x="44" y="73"/>
                  </a:cubicBezTo>
                  <a:lnTo>
                    <a:pt x="73" y="37"/>
                  </a:lnTo>
                  <a:cubicBezTo>
                    <a:pt x="89" y="21"/>
                    <a:pt x="77" y="0"/>
                    <a:pt x="6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6" name="Google Shape;2506;p75"/>
            <p:cNvSpPr/>
            <p:nvPr/>
          </p:nvSpPr>
          <p:spPr>
            <a:xfrm>
              <a:off x="3256250" y="5341500"/>
              <a:ext cx="2000" cy="2150"/>
            </a:xfrm>
            <a:custGeom>
              <a:avLst/>
              <a:gdLst/>
              <a:ahLst/>
              <a:cxnLst/>
              <a:rect l="l" t="t" r="r" b="b"/>
              <a:pathLst>
                <a:path w="80" h="86" extrusionOk="0">
                  <a:moveTo>
                    <a:pt x="23" y="0"/>
                  </a:moveTo>
                  <a:cubicBezTo>
                    <a:pt x="16" y="0"/>
                    <a:pt x="11" y="2"/>
                    <a:pt x="7" y="6"/>
                  </a:cubicBezTo>
                  <a:cubicBezTo>
                    <a:pt x="0" y="20"/>
                    <a:pt x="0" y="35"/>
                    <a:pt x="7" y="42"/>
                  </a:cubicBezTo>
                  <a:cubicBezTo>
                    <a:pt x="15" y="56"/>
                    <a:pt x="29" y="63"/>
                    <a:pt x="36" y="78"/>
                  </a:cubicBezTo>
                  <a:cubicBezTo>
                    <a:pt x="44" y="78"/>
                    <a:pt x="51" y="85"/>
                    <a:pt x="58" y="85"/>
                  </a:cubicBezTo>
                  <a:cubicBezTo>
                    <a:pt x="58" y="85"/>
                    <a:pt x="65" y="78"/>
                    <a:pt x="72" y="78"/>
                  </a:cubicBezTo>
                  <a:cubicBezTo>
                    <a:pt x="80" y="63"/>
                    <a:pt x="80" y="49"/>
                    <a:pt x="72" y="42"/>
                  </a:cubicBezTo>
                  <a:cubicBezTo>
                    <a:pt x="58" y="35"/>
                    <a:pt x="51" y="20"/>
                    <a:pt x="44" y="6"/>
                  </a:cubicBezTo>
                  <a:cubicBezTo>
                    <a:pt x="36" y="2"/>
                    <a:pt x="29" y="0"/>
                    <a:pt x="2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7" name="Google Shape;2507;p75"/>
            <p:cNvSpPr/>
            <p:nvPr/>
          </p:nvSpPr>
          <p:spPr>
            <a:xfrm>
              <a:off x="3401925" y="5338375"/>
              <a:ext cx="2275" cy="2025"/>
            </a:xfrm>
            <a:custGeom>
              <a:avLst/>
              <a:gdLst/>
              <a:ahLst/>
              <a:cxnLst/>
              <a:rect l="l" t="t" r="r" b="b"/>
              <a:pathLst>
                <a:path w="91" h="81" extrusionOk="0">
                  <a:moveTo>
                    <a:pt x="58" y="0"/>
                  </a:moveTo>
                  <a:cubicBezTo>
                    <a:pt x="53" y="0"/>
                    <a:pt x="48" y="3"/>
                    <a:pt x="44" y="8"/>
                  </a:cubicBezTo>
                  <a:lnTo>
                    <a:pt x="15" y="44"/>
                  </a:lnTo>
                  <a:cubicBezTo>
                    <a:pt x="1" y="51"/>
                    <a:pt x="1" y="66"/>
                    <a:pt x="15" y="73"/>
                  </a:cubicBezTo>
                  <a:cubicBezTo>
                    <a:pt x="15" y="80"/>
                    <a:pt x="22" y="80"/>
                    <a:pt x="30" y="80"/>
                  </a:cubicBezTo>
                  <a:cubicBezTo>
                    <a:pt x="37" y="80"/>
                    <a:pt x="44" y="80"/>
                    <a:pt x="51" y="73"/>
                  </a:cubicBezTo>
                  <a:cubicBezTo>
                    <a:pt x="59" y="59"/>
                    <a:pt x="66" y="51"/>
                    <a:pt x="80" y="37"/>
                  </a:cubicBezTo>
                  <a:cubicBezTo>
                    <a:pt x="91" y="21"/>
                    <a:pt x="73" y="0"/>
                    <a:pt x="5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8" name="Google Shape;2508;p75"/>
            <p:cNvSpPr/>
            <p:nvPr/>
          </p:nvSpPr>
          <p:spPr>
            <a:xfrm>
              <a:off x="3249575" y="5333550"/>
              <a:ext cx="2000" cy="2150"/>
            </a:xfrm>
            <a:custGeom>
              <a:avLst/>
              <a:gdLst/>
              <a:ahLst/>
              <a:cxnLst/>
              <a:rect l="l" t="t" r="r" b="b"/>
              <a:pathLst>
                <a:path w="80" h="86" extrusionOk="0">
                  <a:moveTo>
                    <a:pt x="29" y="1"/>
                  </a:moveTo>
                  <a:cubicBezTo>
                    <a:pt x="24" y="1"/>
                    <a:pt x="18" y="3"/>
                    <a:pt x="15" y="6"/>
                  </a:cubicBezTo>
                  <a:cubicBezTo>
                    <a:pt x="0" y="14"/>
                    <a:pt x="0" y="28"/>
                    <a:pt x="15" y="35"/>
                  </a:cubicBezTo>
                  <a:lnTo>
                    <a:pt x="44" y="78"/>
                  </a:lnTo>
                  <a:cubicBezTo>
                    <a:pt x="44" y="78"/>
                    <a:pt x="51" y="86"/>
                    <a:pt x="58" y="86"/>
                  </a:cubicBezTo>
                  <a:cubicBezTo>
                    <a:pt x="65" y="78"/>
                    <a:pt x="65" y="78"/>
                    <a:pt x="65" y="78"/>
                  </a:cubicBezTo>
                  <a:cubicBezTo>
                    <a:pt x="80" y="64"/>
                    <a:pt x="80" y="57"/>
                    <a:pt x="72" y="42"/>
                  </a:cubicBezTo>
                  <a:lnTo>
                    <a:pt x="44" y="6"/>
                  </a:lnTo>
                  <a:cubicBezTo>
                    <a:pt x="40" y="3"/>
                    <a:pt x="35" y="1"/>
                    <a:pt x="2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9" name="Google Shape;2509;p75"/>
            <p:cNvSpPr/>
            <p:nvPr/>
          </p:nvSpPr>
          <p:spPr>
            <a:xfrm>
              <a:off x="3408250" y="5330025"/>
              <a:ext cx="1825" cy="2075"/>
            </a:xfrm>
            <a:custGeom>
              <a:avLst/>
              <a:gdLst/>
              <a:ahLst/>
              <a:cxnLst/>
              <a:rect l="l" t="t" r="r" b="b"/>
              <a:pathLst>
                <a:path w="73" h="83" extrusionOk="0">
                  <a:moveTo>
                    <a:pt x="53" y="0"/>
                  </a:moveTo>
                  <a:cubicBezTo>
                    <a:pt x="43" y="0"/>
                    <a:pt x="34" y="5"/>
                    <a:pt x="29" y="10"/>
                  </a:cubicBezTo>
                  <a:cubicBezTo>
                    <a:pt x="22" y="25"/>
                    <a:pt x="15" y="39"/>
                    <a:pt x="7" y="46"/>
                  </a:cubicBezTo>
                  <a:cubicBezTo>
                    <a:pt x="0" y="61"/>
                    <a:pt x="0" y="75"/>
                    <a:pt x="15" y="82"/>
                  </a:cubicBezTo>
                  <a:lnTo>
                    <a:pt x="22" y="82"/>
                  </a:lnTo>
                  <a:cubicBezTo>
                    <a:pt x="29" y="82"/>
                    <a:pt x="36" y="82"/>
                    <a:pt x="44" y="75"/>
                  </a:cubicBezTo>
                  <a:lnTo>
                    <a:pt x="72" y="39"/>
                  </a:lnTo>
                  <a:cubicBezTo>
                    <a:pt x="72" y="25"/>
                    <a:pt x="72" y="10"/>
                    <a:pt x="65" y="3"/>
                  </a:cubicBezTo>
                  <a:cubicBezTo>
                    <a:pt x="61" y="1"/>
                    <a:pt x="57" y="0"/>
                    <a:pt x="5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0" name="Google Shape;2510;p75"/>
            <p:cNvSpPr/>
            <p:nvPr/>
          </p:nvSpPr>
          <p:spPr>
            <a:xfrm>
              <a:off x="3244150" y="5324975"/>
              <a:ext cx="1850" cy="2075"/>
            </a:xfrm>
            <a:custGeom>
              <a:avLst/>
              <a:gdLst/>
              <a:ahLst/>
              <a:cxnLst/>
              <a:rect l="l" t="t" r="r" b="b"/>
              <a:pathLst>
                <a:path w="74" h="83" extrusionOk="0">
                  <a:moveTo>
                    <a:pt x="28" y="0"/>
                  </a:moveTo>
                  <a:cubicBezTo>
                    <a:pt x="24" y="0"/>
                    <a:pt x="20" y="1"/>
                    <a:pt x="15" y="3"/>
                  </a:cubicBezTo>
                  <a:cubicBezTo>
                    <a:pt x="8" y="10"/>
                    <a:pt x="1" y="25"/>
                    <a:pt x="8" y="32"/>
                  </a:cubicBezTo>
                  <a:cubicBezTo>
                    <a:pt x="15" y="46"/>
                    <a:pt x="23" y="61"/>
                    <a:pt x="30" y="75"/>
                  </a:cubicBezTo>
                  <a:cubicBezTo>
                    <a:pt x="37" y="82"/>
                    <a:pt x="44" y="82"/>
                    <a:pt x="51" y="82"/>
                  </a:cubicBezTo>
                  <a:lnTo>
                    <a:pt x="66" y="82"/>
                  </a:lnTo>
                  <a:cubicBezTo>
                    <a:pt x="73" y="75"/>
                    <a:pt x="73" y="61"/>
                    <a:pt x="73" y="54"/>
                  </a:cubicBezTo>
                  <a:lnTo>
                    <a:pt x="51" y="10"/>
                  </a:lnTo>
                  <a:cubicBezTo>
                    <a:pt x="46" y="5"/>
                    <a:pt x="38" y="0"/>
                    <a:pt x="2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1" name="Google Shape;2511;p75"/>
            <p:cNvSpPr/>
            <p:nvPr/>
          </p:nvSpPr>
          <p:spPr>
            <a:xfrm>
              <a:off x="3413475" y="5321175"/>
              <a:ext cx="2000" cy="2150"/>
            </a:xfrm>
            <a:custGeom>
              <a:avLst/>
              <a:gdLst/>
              <a:ahLst/>
              <a:cxnLst/>
              <a:rect l="l" t="t" r="r" b="b"/>
              <a:pathLst>
                <a:path w="80" h="86" extrusionOk="0">
                  <a:moveTo>
                    <a:pt x="51" y="1"/>
                  </a:moveTo>
                  <a:cubicBezTo>
                    <a:pt x="44" y="1"/>
                    <a:pt x="35" y="8"/>
                    <a:pt x="29" y="18"/>
                  </a:cubicBezTo>
                  <a:lnTo>
                    <a:pt x="8" y="54"/>
                  </a:lnTo>
                  <a:cubicBezTo>
                    <a:pt x="0" y="69"/>
                    <a:pt x="8" y="83"/>
                    <a:pt x="22" y="83"/>
                  </a:cubicBezTo>
                  <a:lnTo>
                    <a:pt x="29" y="83"/>
                  </a:lnTo>
                  <a:cubicBezTo>
                    <a:pt x="31" y="85"/>
                    <a:pt x="34" y="86"/>
                    <a:pt x="36" y="86"/>
                  </a:cubicBezTo>
                  <a:cubicBezTo>
                    <a:pt x="41" y="86"/>
                    <a:pt x="46" y="81"/>
                    <a:pt x="51" y="76"/>
                  </a:cubicBezTo>
                  <a:lnTo>
                    <a:pt x="73" y="40"/>
                  </a:lnTo>
                  <a:cubicBezTo>
                    <a:pt x="80" y="25"/>
                    <a:pt x="73" y="11"/>
                    <a:pt x="58" y="4"/>
                  </a:cubicBezTo>
                  <a:cubicBezTo>
                    <a:pt x="56" y="2"/>
                    <a:pt x="54" y="1"/>
                    <a:pt x="5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2" name="Google Shape;2512;p75"/>
            <p:cNvSpPr/>
            <p:nvPr/>
          </p:nvSpPr>
          <p:spPr>
            <a:xfrm>
              <a:off x="3239475" y="5315775"/>
              <a:ext cx="1650" cy="2250"/>
            </a:xfrm>
            <a:custGeom>
              <a:avLst/>
              <a:gdLst/>
              <a:ahLst/>
              <a:cxnLst/>
              <a:rect l="l" t="t" r="r" b="b"/>
              <a:pathLst>
                <a:path w="66" h="90" extrusionOk="0">
                  <a:moveTo>
                    <a:pt x="23" y="0"/>
                  </a:moveTo>
                  <a:cubicBezTo>
                    <a:pt x="20" y="0"/>
                    <a:pt x="17" y="1"/>
                    <a:pt x="15" y="3"/>
                  </a:cubicBezTo>
                  <a:cubicBezTo>
                    <a:pt x="0" y="3"/>
                    <a:pt x="0" y="18"/>
                    <a:pt x="0" y="32"/>
                  </a:cubicBezTo>
                  <a:cubicBezTo>
                    <a:pt x="8" y="47"/>
                    <a:pt x="15" y="61"/>
                    <a:pt x="22" y="75"/>
                  </a:cubicBezTo>
                  <a:cubicBezTo>
                    <a:pt x="22" y="83"/>
                    <a:pt x="37" y="90"/>
                    <a:pt x="44" y="90"/>
                  </a:cubicBezTo>
                  <a:cubicBezTo>
                    <a:pt x="44" y="90"/>
                    <a:pt x="51" y="83"/>
                    <a:pt x="51" y="83"/>
                  </a:cubicBezTo>
                  <a:cubicBezTo>
                    <a:pt x="65" y="83"/>
                    <a:pt x="65" y="68"/>
                    <a:pt x="65" y="54"/>
                  </a:cubicBezTo>
                  <a:lnTo>
                    <a:pt x="44" y="11"/>
                  </a:lnTo>
                  <a:cubicBezTo>
                    <a:pt x="39" y="5"/>
                    <a:pt x="30" y="0"/>
                    <a:pt x="2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3" name="Google Shape;2513;p75"/>
            <p:cNvSpPr/>
            <p:nvPr/>
          </p:nvSpPr>
          <p:spPr>
            <a:xfrm>
              <a:off x="3417975" y="5311850"/>
              <a:ext cx="1775" cy="2225"/>
            </a:xfrm>
            <a:custGeom>
              <a:avLst/>
              <a:gdLst/>
              <a:ahLst/>
              <a:cxnLst/>
              <a:rect l="l" t="t" r="r" b="b"/>
              <a:pathLst>
                <a:path w="71" h="89" extrusionOk="0">
                  <a:moveTo>
                    <a:pt x="42" y="0"/>
                  </a:moveTo>
                  <a:cubicBezTo>
                    <a:pt x="33" y="0"/>
                    <a:pt x="25" y="5"/>
                    <a:pt x="22" y="16"/>
                  </a:cubicBezTo>
                  <a:cubicBezTo>
                    <a:pt x="15" y="30"/>
                    <a:pt x="8" y="45"/>
                    <a:pt x="1" y="59"/>
                  </a:cubicBezTo>
                  <a:cubicBezTo>
                    <a:pt x="1" y="67"/>
                    <a:pt x="1" y="81"/>
                    <a:pt x="15" y="88"/>
                  </a:cubicBezTo>
                  <a:lnTo>
                    <a:pt x="22" y="88"/>
                  </a:lnTo>
                  <a:cubicBezTo>
                    <a:pt x="30" y="88"/>
                    <a:pt x="44" y="81"/>
                    <a:pt x="44" y="74"/>
                  </a:cubicBezTo>
                  <a:cubicBezTo>
                    <a:pt x="51" y="59"/>
                    <a:pt x="58" y="45"/>
                    <a:pt x="66" y="30"/>
                  </a:cubicBezTo>
                  <a:cubicBezTo>
                    <a:pt x="70" y="13"/>
                    <a:pt x="55" y="0"/>
                    <a:pt x="4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4" name="Google Shape;2514;p75"/>
            <p:cNvSpPr/>
            <p:nvPr/>
          </p:nvSpPr>
          <p:spPr>
            <a:xfrm>
              <a:off x="3235700" y="5306100"/>
              <a:ext cx="1625" cy="2200"/>
            </a:xfrm>
            <a:custGeom>
              <a:avLst/>
              <a:gdLst/>
              <a:ahLst/>
              <a:cxnLst/>
              <a:rect l="l" t="t" r="r" b="b"/>
              <a:pathLst>
                <a:path w="65" h="88" extrusionOk="0">
                  <a:moveTo>
                    <a:pt x="22" y="1"/>
                  </a:moveTo>
                  <a:cubicBezTo>
                    <a:pt x="7" y="8"/>
                    <a:pt x="0" y="15"/>
                    <a:pt x="7" y="30"/>
                  </a:cubicBezTo>
                  <a:lnTo>
                    <a:pt x="22" y="73"/>
                  </a:lnTo>
                  <a:cubicBezTo>
                    <a:pt x="22" y="87"/>
                    <a:pt x="36" y="87"/>
                    <a:pt x="43" y="87"/>
                  </a:cubicBezTo>
                  <a:lnTo>
                    <a:pt x="51" y="87"/>
                  </a:lnTo>
                  <a:cubicBezTo>
                    <a:pt x="65" y="87"/>
                    <a:pt x="65" y="73"/>
                    <a:pt x="65" y="59"/>
                  </a:cubicBezTo>
                  <a:cubicBezTo>
                    <a:pt x="58" y="44"/>
                    <a:pt x="58" y="30"/>
                    <a:pt x="51" y="15"/>
                  </a:cubicBezTo>
                  <a:cubicBezTo>
                    <a:pt x="43" y="8"/>
                    <a:pt x="36" y="1"/>
                    <a:pt x="2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5" name="Google Shape;2515;p75"/>
            <p:cNvSpPr/>
            <p:nvPr/>
          </p:nvSpPr>
          <p:spPr>
            <a:xfrm>
              <a:off x="3421225" y="5301975"/>
              <a:ext cx="1750" cy="2175"/>
            </a:xfrm>
            <a:custGeom>
              <a:avLst/>
              <a:gdLst/>
              <a:ahLst/>
              <a:cxnLst/>
              <a:rect l="l" t="t" r="r" b="b"/>
              <a:pathLst>
                <a:path w="70" h="87" extrusionOk="0">
                  <a:moveTo>
                    <a:pt x="40" y="0"/>
                  </a:moveTo>
                  <a:cubicBezTo>
                    <a:pt x="29" y="0"/>
                    <a:pt x="18" y="6"/>
                    <a:pt x="15" y="22"/>
                  </a:cubicBezTo>
                  <a:cubicBezTo>
                    <a:pt x="15" y="36"/>
                    <a:pt x="8" y="43"/>
                    <a:pt x="8" y="65"/>
                  </a:cubicBezTo>
                  <a:cubicBezTo>
                    <a:pt x="1" y="72"/>
                    <a:pt x="8" y="86"/>
                    <a:pt x="22" y="86"/>
                  </a:cubicBezTo>
                  <a:lnTo>
                    <a:pt x="29" y="86"/>
                  </a:lnTo>
                  <a:cubicBezTo>
                    <a:pt x="37" y="86"/>
                    <a:pt x="44" y="86"/>
                    <a:pt x="51" y="72"/>
                  </a:cubicBezTo>
                  <a:cubicBezTo>
                    <a:pt x="51" y="58"/>
                    <a:pt x="65" y="43"/>
                    <a:pt x="65" y="29"/>
                  </a:cubicBezTo>
                  <a:cubicBezTo>
                    <a:pt x="70" y="12"/>
                    <a:pt x="54" y="0"/>
                    <a:pt x="4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6" name="Google Shape;2516;p75"/>
            <p:cNvSpPr/>
            <p:nvPr/>
          </p:nvSpPr>
          <p:spPr>
            <a:xfrm>
              <a:off x="3233175" y="5296150"/>
              <a:ext cx="1450" cy="2225"/>
            </a:xfrm>
            <a:custGeom>
              <a:avLst/>
              <a:gdLst/>
              <a:ahLst/>
              <a:cxnLst/>
              <a:rect l="l" t="t" r="r" b="b"/>
              <a:pathLst>
                <a:path w="58" h="89" extrusionOk="0">
                  <a:moveTo>
                    <a:pt x="27" y="0"/>
                  </a:moveTo>
                  <a:cubicBezTo>
                    <a:pt x="25" y="0"/>
                    <a:pt x="23" y="1"/>
                    <a:pt x="22" y="2"/>
                  </a:cubicBezTo>
                  <a:cubicBezTo>
                    <a:pt x="7" y="2"/>
                    <a:pt x="0" y="17"/>
                    <a:pt x="0" y="31"/>
                  </a:cubicBezTo>
                  <a:cubicBezTo>
                    <a:pt x="7" y="45"/>
                    <a:pt x="14" y="60"/>
                    <a:pt x="14" y="74"/>
                  </a:cubicBezTo>
                  <a:cubicBezTo>
                    <a:pt x="14" y="81"/>
                    <a:pt x="22" y="89"/>
                    <a:pt x="36" y="89"/>
                  </a:cubicBezTo>
                  <a:cubicBezTo>
                    <a:pt x="51" y="89"/>
                    <a:pt x="58" y="74"/>
                    <a:pt x="58" y="60"/>
                  </a:cubicBezTo>
                  <a:cubicBezTo>
                    <a:pt x="51" y="45"/>
                    <a:pt x="51" y="31"/>
                    <a:pt x="51" y="17"/>
                  </a:cubicBezTo>
                  <a:cubicBezTo>
                    <a:pt x="45" y="11"/>
                    <a:pt x="34" y="0"/>
                    <a:pt x="2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7" name="Google Shape;2517;p75"/>
            <p:cNvSpPr/>
            <p:nvPr/>
          </p:nvSpPr>
          <p:spPr>
            <a:xfrm>
              <a:off x="3423750" y="5291950"/>
              <a:ext cx="1300" cy="2275"/>
            </a:xfrm>
            <a:custGeom>
              <a:avLst/>
              <a:gdLst/>
              <a:ahLst/>
              <a:cxnLst/>
              <a:rect l="l" t="t" r="r" b="b"/>
              <a:pathLst>
                <a:path w="52" h="91" extrusionOk="0">
                  <a:moveTo>
                    <a:pt x="28" y="0"/>
                  </a:moveTo>
                  <a:cubicBezTo>
                    <a:pt x="20" y="0"/>
                    <a:pt x="11" y="6"/>
                    <a:pt x="8" y="19"/>
                  </a:cubicBezTo>
                  <a:lnTo>
                    <a:pt x="1" y="62"/>
                  </a:lnTo>
                  <a:cubicBezTo>
                    <a:pt x="1" y="76"/>
                    <a:pt x="8" y="84"/>
                    <a:pt x="15" y="91"/>
                  </a:cubicBezTo>
                  <a:cubicBezTo>
                    <a:pt x="29" y="91"/>
                    <a:pt x="44" y="84"/>
                    <a:pt x="44" y="69"/>
                  </a:cubicBezTo>
                  <a:lnTo>
                    <a:pt x="51" y="26"/>
                  </a:lnTo>
                  <a:cubicBezTo>
                    <a:pt x="51" y="10"/>
                    <a:pt x="40" y="0"/>
                    <a:pt x="2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8" name="Google Shape;2518;p75"/>
            <p:cNvSpPr/>
            <p:nvPr/>
          </p:nvSpPr>
          <p:spPr>
            <a:xfrm>
              <a:off x="3231725" y="5285925"/>
              <a:ext cx="1275" cy="2350"/>
            </a:xfrm>
            <a:custGeom>
              <a:avLst/>
              <a:gdLst/>
              <a:ahLst/>
              <a:cxnLst/>
              <a:rect l="l" t="t" r="r" b="b"/>
              <a:pathLst>
                <a:path w="51" h="94" extrusionOk="0">
                  <a:moveTo>
                    <a:pt x="22" y="0"/>
                  </a:moveTo>
                  <a:cubicBezTo>
                    <a:pt x="15" y="0"/>
                    <a:pt x="0" y="14"/>
                    <a:pt x="8" y="29"/>
                  </a:cubicBezTo>
                  <a:lnTo>
                    <a:pt x="8" y="72"/>
                  </a:lnTo>
                  <a:cubicBezTo>
                    <a:pt x="8" y="87"/>
                    <a:pt x="15" y="94"/>
                    <a:pt x="29" y="94"/>
                  </a:cubicBezTo>
                  <a:cubicBezTo>
                    <a:pt x="44" y="94"/>
                    <a:pt x="51" y="79"/>
                    <a:pt x="51" y="65"/>
                  </a:cubicBezTo>
                  <a:lnTo>
                    <a:pt x="51" y="22"/>
                  </a:lnTo>
                  <a:cubicBezTo>
                    <a:pt x="44" y="7"/>
                    <a:pt x="36" y="0"/>
                    <a:pt x="2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19" name="Google Shape;2519;p75"/>
            <p:cNvSpPr/>
            <p:nvPr/>
          </p:nvSpPr>
          <p:spPr>
            <a:xfrm>
              <a:off x="3424825" y="5281575"/>
              <a:ext cx="1125" cy="2375"/>
            </a:xfrm>
            <a:custGeom>
              <a:avLst/>
              <a:gdLst/>
              <a:ahLst/>
              <a:cxnLst/>
              <a:rect l="l" t="t" r="r" b="b"/>
              <a:pathLst>
                <a:path w="45" h="95" extrusionOk="0">
                  <a:moveTo>
                    <a:pt x="22" y="1"/>
                  </a:moveTo>
                  <a:cubicBezTo>
                    <a:pt x="15" y="1"/>
                    <a:pt x="1" y="15"/>
                    <a:pt x="1" y="23"/>
                  </a:cubicBezTo>
                  <a:lnTo>
                    <a:pt x="1" y="73"/>
                  </a:lnTo>
                  <a:cubicBezTo>
                    <a:pt x="1" y="80"/>
                    <a:pt x="8" y="95"/>
                    <a:pt x="22" y="95"/>
                  </a:cubicBezTo>
                  <a:cubicBezTo>
                    <a:pt x="37" y="95"/>
                    <a:pt x="44" y="87"/>
                    <a:pt x="44" y="73"/>
                  </a:cubicBezTo>
                  <a:lnTo>
                    <a:pt x="44" y="30"/>
                  </a:lnTo>
                  <a:cubicBezTo>
                    <a:pt x="44" y="15"/>
                    <a:pt x="37" y="1"/>
                    <a:pt x="2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0" name="Google Shape;2520;p75"/>
            <p:cNvSpPr/>
            <p:nvPr/>
          </p:nvSpPr>
          <p:spPr>
            <a:xfrm>
              <a:off x="3231350" y="5275450"/>
              <a:ext cx="1125" cy="2550"/>
            </a:xfrm>
            <a:custGeom>
              <a:avLst/>
              <a:gdLst/>
              <a:ahLst/>
              <a:cxnLst/>
              <a:rect l="l" t="t" r="r" b="b"/>
              <a:pathLst>
                <a:path w="45" h="102" extrusionOk="0">
                  <a:moveTo>
                    <a:pt x="23" y="1"/>
                  </a:moveTo>
                  <a:cubicBezTo>
                    <a:pt x="8" y="1"/>
                    <a:pt x="1" y="8"/>
                    <a:pt x="1" y="22"/>
                  </a:cubicBezTo>
                  <a:lnTo>
                    <a:pt x="1" y="73"/>
                  </a:lnTo>
                  <a:cubicBezTo>
                    <a:pt x="1" y="87"/>
                    <a:pt x="8" y="102"/>
                    <a:pt x="23" y="102"/>
                  </a:cubicBezTo>
                  <a:cubicBezTo>
                    <a:pt x="37" y="102"/>
                    <a:pt x="44" y="87"/>
                    <a:pt x="44" y="80"/>
                  </a:cubicBezTo>
                  <a:lnTo>
                    <a:pt x="44" y="66"/>
                  </a:lnTo>
                  <a:lnTo>
                    <a:pt x="44" y="22"/>
                  </a:lnTo>
                  <a:cubicBezTo>
                    <a:pt x="44" y="8"/>
                    <a:pt x="37" y="1"/>
                    <a:pt x="2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1" name="Google Shape;2521;p75"/>
            <p:cNvSpPr/>
            <p:nvPr/>
          </p:nvSpPr>
          <p:spPr>
            <a:xfrm>
              <a:off x="3424825" y="5271300"/>
              <a:ext cx="1300" cy="2375"/>
            </a:xfrm>
            <a:custGeom>
              <a:avLst/>
              <a:gdLst/>
              <a:ahLst/>
              <a:cxnLst/>
              <a:rect l="l" t="t" r="r" b="b"/>
              <a:pathLst>
                <a:path w="52" h="95" extrusionOk="0">
                  <a:moveTo>
                    <a:pt x="30" y="1"/>
                  </a:moveTo>
                  <a:cubicBezTo>
                    <a:pt x="15" y="1"/>
                    <a:pt x="1" y="15"/>
                    <a:pt x="8" y="22"/>
                  </a:cubicBezTo>
                  <a:lnTo>
                    <a:pt x="8" y="73"/>
                  </a:lnTo>
                  <a:cubicBezTo>
                    <a:pt x="8" y="80"/>
                    <a:pt x="15" y="95"/>
                    <a:pt x="30" y="95"/>
                  </a:cubicBezTo>
                  <a:cubicBezTo>
                    <a:pt x="44" y="95"/>
                    <a:pt x="51" y="80"/>
                    <a:pt x="51" y="66"/>
                  </a:cubicBezTo>
                  <a:lnTo>
                    <a:pt x="51" y="22"/>
                  </a:lnTo>
                  <a:cubicBezTo>
                    <a:pt x="51" y="8"/>
                    <a:pt x="37" y="1"/>
                    <a:pt x="3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2" name="Google Shape;2522;p75"/>
            <p:cNvSpPr/>
            <p:nvPr/>
          </p:nvSpPr>
          <p:spPr>
            <a:xfrm>
              <a:off x="3231900" y="5265250"/>
              <a:ext cx="1300" cy="2300"/>
            </a:xfrm>
            <a:custGeom>
              <a:avLst/>
              <a:gdLst/>
              <a:ahLst/>
              <a:cxnLst/>
              <a:rect l="l" t="t" r="r" b="b"/>
              <a:pathLst>
                <a:path w="52" h="92" extrusionOk="0">
                  <a:moveTo>
                    <a:pt x="26" y="0"/>
                  </a:moveTo>
                  <a:cubicBezTo>
                    <a:pt x="15" y="0"/>
                    <a:pt x="4" y="6"/>
                    <a:pt x="1" y="19"/>
                  </a:cubicBezTo>
                  <a:cubicBezTo>
                    <a:pt x="1" y="34"/>
                    <a:pt x="1" y="48"/>
                    <a:pt x="1" y="63"/>
                  </a:cubicBezTo>
                  <a:cubicBezTo>
                    <a:pt x="1" y="77"/>
                    <a:pt x="8" y="84"/>
                    <a:pt x="22" y="91"/>
                  </a:cubicBezTo>
                  <a:cubicBezTo>
                    <a:pt x="29" y="91"/>
                    <a:pt x="44" y="77"/>
                    <a:pt x="44" y="70"/>
                  </a:cubicBezTo>
                  <a:lnTo>
                    <a:pt x="51" y="19"/>
                  </a:lnTo>
                  <a:cubicBezTo>
                    <a:pt x="51" y="8"/>
                    <a:pt x="39" y="0"/>
                    <a:pt x="2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3" name="Google Shape;2523;p75"/>
            <p:cNvSpPr/>
            <p:nvPr/>
          </p:nvSpPr>
          <p:spPr>
            <a:xfrm>
              <a:off x="3423750" y="5261025"/>
              <a:ext cx="1475" cy="2375"/>
            </a:xfrm>
            <a:custGeom>
              <a:avLst/>
              <a:gdLst/>
              <a:ahLst/>
              <a:cxnLst/>
              <a:rect l="l" t="t" r="r" b="b"/>
              <a:pathLst>
                <a:path w="59" h="95" extrusionOk="0">
                  <a:moveTo>
                    <a:pt x="22" y="1"/>
                  </a:moveTo>
                  <a:cubicBezTo>
                    <a:pt x="8" y="8"/>
                    <a:pt x="1" y="15"/>
                    <a:pt x="1" y="30"/>
                  </a:cubicBezTo>
                  <a:lnTo>
                    <a:pt x="8" y="73"/>
                  </a:lnTo>
                  <a:cubicBezTo>
                    <a:pt x="8" y="87"/>
                    <a:pt x="22" y="94"/>
                    <a:pt x="29" y="94"/>
                  </a:cubicBezTo>
                  <a:lnTo>
                    <a:pt x="37" y="94"/>
                  </a:lnTo>
                  <a:cubicBezTo>
                    <a:pt x="44" y="94"/>
                    <a:pt x="58" y="80"/>
                    <a:pt x="51" y="66"/>
                  </a:cubicBezTo>
                  <a:lnTo>
                    <a:pt x="44" y="22"/>
                  </a:lnTo>
                  <a:cubicBezTo>
                    <a:pt x="44" y="8"/>
                    <a:pt x="29" y="1"/>
                    <a:pt x="2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4" name="Google Shape;2524;p75"/>
            <p:cNvSpPr/>
            <p:nvPr/>
          </p:nvSpPr>
          <p:spPr>
            <a:xfrm>
              <a:off x="3233350" y="5255025"/>
              <a:ext cx="1450" cy="2250"/>
            </a:xfrm>
            <a:custGeom>
              <a:avLst/>
              <a:gdLst/>
              <a:ahLst/>
              <a:cxnLst/>
              <a:rect l="l" t="t" r="r" b="b"/>
              <a:pathLst>
                <a:path w="58" h="90" extrusionOk="0">
                  <a:moveTo>
                    <a:pt x="33" y="1"/>
                  </a:moveTo>
                  <a:cubicBezTo>
                    <a:pt x="25" y="1"/>
                    <a:pt x="18" y="6"/>
                    <a:pt x="15" y="17"/>
                  </a:cubicBezTo>
                  <a:cubicBezTo>
                    <a:pt x="7" y="32"/>
                    <a:pt x="0" y="46"/>
                    <a:pt x="0" y="60"/>
                  </a:cubicBezTo>
                  <a:cubicBezTo>
                    <a:pt x="0" y="75"/>
                    <a:pt x="7" y="89"/>
                    <a:pt x="22" y="89"/>
                  </a:cubicBezTo>
                  <a:lnTo>
                    <a:pt x="29" y="89"/>
                  </a:lnTo>
                  <a:cubicBezTo>
                    <a:pt x="36" y="89"/>
                    <a:pt x="44" y="82"/>
                    <a:pt x="51" y="68"/>
                  </a:cubicBezTo>
                  <a:cubicBezTo>
                    <a:pt x="51" y="60"/>
                    <a:pt x="58" y="39"/>
                    <a:pt x="58" y="24"/>
                  </a:cubicBezTo>
                  <a:cubicBezTo>
                    <a:pt x="58" y="11"/>
                    <a:pt x="45" y="1"/>
                    <a:pt x="3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5" name="Google Shape;2525;p75"/>
            <p:cNvSpPr/>
            <p:nvPr/>
          </p:nvSpPr>
          <p:spPr>
            <a:xfrm>
              <a:off x="3421600" y="5251050"/>
              <a:ext cx="1450" cy="2250"/>
            </a:xfrm>
            <a:custGeom>
              <a:avLst/>
              <a:gdLst/>
              <a:ahLst/>
              <a:cxnLst/>
              <a:rect l="l" t="t" r="r" b="b"/>
              <a:pathLst>
                <a:path w="58" h="90" extrusionOk="0">
                  <a:moveTo>
                    <a:pt x="26" y="0"/>
                  </a:moveTo>
                  <a:cubicBezTo>
                    <a:pt x="22" y="0"/>
                    <a:pt x="18" y="1"/>
                    <a:pt x="14" y="3"/>
                  </a:cubicBezTo>
                  <a:cubicBezTo>
                    <a:pt x="7" y="3"/>
                    <a:pt x="0" y="17"/>
                    <a:pt x="0" y="25"/>
                  </a:cubicBezTo>
                  <a:cubicBezTo>
                    <a:pt x="7" y="39"/>
                    <a:pt x="14" y="54"/>
                    <a:pt x="14" y="75"/>
                  </a:cubicBezTo>
                  <a:cubicBezTo>
                    <a:pt x="14" y="82"/>
                    <a:pt x="22" y="90"/>
                    <a:pt x="36" y="90"/>
                  </a:cubicBezTo>
                  <a:lnTo>
                    <a:pt x="43" y="90"/>
                  </a:lnTo>
                  <a:cubicBezTo>
                    <a:pt x="50" y="82"/>
                    <a:pt x="58" y="75"/>
                    <a:pt x="58" y="61"/>
                  </a:cubicBezTo>
                  <a:cubicBezTo>
                    <a:pt x="50" y="46"/>
                    <a:pt x="43" y="32"/>
                    <a:pt x="43" y="17"/>
                  </a:cubicBezTo>
                  <a:cubicBezTo>
                    <a:pt x="43" y="7"/>
                    <a:pt x="36" y="0"/>
                    <a:pt x="2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6" name="Google Shape;2526;p75"/>
            <p:cNvSpPr/>
            <p:nvPr/>
          </p:nvSpPr>
          <p:spPr>
            <a:xfrm>
              <a:off x="3236050" y="5245100"/>
              <a:ext cx="1650" cy="2250"/>
            </a:xfrm>
            <a:custGeom>
              <a:avLst/>
              <a:gdLst/>
              <a:ahLst/>
              <a:cxnLst/>
              <a:rect l="l" t="t" r="r" b="b"/>
              <a:pathLst>
                <a:path w="66" h="90" extrusionOk="0">
                  <a:moveTo>
                    <a:pt x="40" y="0"/>
                  </a:moveTo>
                  <a:cubicBezTo>
                    <a:pt x="30" y="0"/>
                    <a:pt x="22" y="7"/>
                    <a:pt x="22" y="17"/>
                  </a:cubicBezTo>
                  <a:cubicBezTo>
                    <a:pt x="15" y="32"/>
                    <a:pt x="8" y="46"/>
                    <a:pt x="8" y="61"/>
                  </a:cubicBezTo>
                  <a:cubicBezTo>
                    <a:pt x="0" y="75"/>
                    <a:pt x="8" y="82"/>
                    <a:pt x="22" y="90"/>
                  </a:cubicBezTo>
                  <a:lnTo>
                    <a:pt x="29" y="90"/>
                  </a:lnTo>
                  <a:cubicBezTo>
                    <a:pt x="37" y="90"/>
                    <a:pt x="44" y="82"/>
                    <a:pt x="44" y="75"/>
                  </a:cubicBezTo>
                  <a:cubicBezTo>
                    <a:pt x="51" y="61"/>
                    <a:pt x="65" y="46"/>
                    <a:pt x="65" y="32"/>
                  </a:cubicBezTo>
                  <a:cubicBezTo>
                    <a:pt x="65" y="17"/>
                    <a:pt x="58" y="3"/>
                    <a:pt x="51" y="3"/>
                  </a:cubicBezTo>
                  <a:cubicBezTo>
                    <a:pt x="47" y="1"/>
                    <a:pt x="43" y="0"/>
                    <a:pt x="4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7" name="Google Shape;2527;p75"/>
            <p:cNvSpPr/>
            <p:nvPr/>
          </p:nvSpPr>
          <p:spPr>
            <a:xfrm>
              <a:off x="3418350" y="5241200"/>
              <a:ext cx="1650" cy="2175"/>
            </a:xfrm>
            <a:custGeom>
              <a:avLst/>
              <a:gdLst/>
              <a:ahLst/>
              <a:cxnLst/>
              <a:rect l="l" t="t" r="r" b="b"/>
              <a:pathLst>
                <a:path w="66" h="87" extrusionOk="0">
                  <a:moveTo>
                    <a:pt x="15" y="0"/>
                  </a:moveTo>
                  <a:cubicBezTo>
                    <a:pt x="0" y="8"/>
                    <a:pt x="0" y="22"/>
                    <a:pt x="0" y="29"/>
                  </a:cubicBezTo>
                  <a:lnTo>
                    <a:pt x="22" y="72"/>
                  </a:lnTo>
                  <a:cubicBezTo>
                    <a:pt x="22" y="87"/>
                    <a:pt x="29" y="87"/>
                    <a:pt x="43" y="87"/>
                  </a:cubicBezTo>
                  <a:lnTo>
                    <a:pt x="51" y="87"/>
                  </a:lnTo>
                  <a:cubicBezTo>
                    <a:pt x="58" y="80"/>
                    <a:pt x="65" y="72"/>
                    <a:pt x="58" y="58"/>
                  </a:cubicBezTo>
                  <a:lnTo>
                    <a:pt x="43" y="15"/>
                  </a:lnTo>
                  <a:cubicBezTo>
                    <a:pt x="36" y="0"/>
                    <a:pt x="29" y="0"/>
                    <a:pt x="1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8" name="Google Shape;2528;p75"/>
            <p:cNvSpPr/>
            <p:nvPr/>
          </p:nvSpPr>
          <p:spPr>
            <a:xfrm>
              <a:off x="3239825" y="5235525"/>
              <a:ext cx="1850" cy="2225"/>
            </a:xfrm>
            <a:custGeom>
              <a:avLst/>
              <a:gdLst/>
              <a:ahLst/>
              <a:cxnLst/>
              <a:rect l="l" t="t" r="r" b="b"/>
              <a:pathLst>
                <a:path w="74" h="89" extrusionOk="0">
                  <a:moveTo>
                    <a:pt x="44" y="1"/>
                  </a:moveTo>
                  <a:cubicBezTo>
                    <a:pt x="37" y="1"/>
                    <a:pt x="28" y="8"/>
                    <a:pt x="23" y="18"/>
                  </a:cubicBezTo>
                  <a:lnTo>
                    <a:pt x="8" y="54"/>
                  </a:lnTo>
                  <a:cubicBezTo>
                    <a:pt x="1" y="69"/>
                    <a:pt x="1" y="83"/>
                    <a:pt x="15" y="83"/>
                  </a:cubicBezTo>
                  <a:cubicBezTo>
                    <a:pt x="15" y="87"/>
                    <a:pt x="17" y="89"/>
                    <a:pt x="19" y="89"/>
                  </a:cubicBezTo>
                  <a:cubicBezTo>
                    <a:pt x="21" y="89"/>
                    <a:pt x="23" y="87"/>
                    <a:pt x="23" y="83"/>
                  </a:cubicBezTo>
                  <a:cubicBezTo>
                    <a:pt x="27" y="85"/>
                    <a:pt x="30" y="86"/>
                    <a:pt x="33" y="86"/>
                  </a:cubicBezTo>
                  <a:cubicBezTo>
                    <a:pt x="41" y="86"/>
                    <a:pt x="44" y="81"/>
                    <a:pt x="44" y="76"/>
                  </a:cubicBezTo>
                  <a:lnTo>
                    <a:pt x="66" y="33"/>
                  </a:lnTo>
                  <a:cubicBezTo>
                    <a:pt x="73" y="25"/>
                    <a:pt x="66" y="11"/>
                    <a:pt x="51" y="4"/>
                  </a:cubicBezTo>
                  <a:cubicBezTo>
                    <a:pt x="49" y="2"/>
                    <a:pt x="47" y="1"/>
                    <a:pt x="4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29" name="Google Shape;2529;p75"/>
            <p:cNvSpPr/>
            <p:nvPr/>
          </p:nvSpPr>
          <p:spPr>
            <a:xfrm>
              <a:off x="3414025" y="5231825"/>
              <a:ext cx="1825" cy="2175"/>
            </a:xfrm>
            <a:custGeom>
              <a:avLst/>
              <a:gdLst/>
              <a:ahLst/>
              <a:cxnLst/>
              <a:rect l="l" t="t" r="r" b="b"/>
              <a:pathLst>
                <a:path w="73" h="87" extrusionOk="0">
                  <a:moveTo>
                    <a:pt x="15" y="0"/>
                  </a:moveTo>
                  <a:cubicBezTo>
                    <a:pt x="0" y="8"/>
                    <a:pt x="0" y="22"/>
                    <a:pt x="7" y="36"/>
                  </a:cubicBezTo>
                  <a:cubicBezTo>
                    <a:pt x="15" y="51"/>
                    <a:pt x="22" y="58"/>
                    <a:pt x="29" y="72"/>
                  </a:cubicBezTo>
                  <a:cubicBezTo>
                    <a:pt x="29" y="80"/>
                    <a:pt x="36" y="87"/>
                    <a:pt x="43" y="87"/>
                  </a:cubicBezTo>
                  <a:lnTo>
                    <a:pt x="58" y="87"/>
                  </a:lnTo>
                  <a:cubicBezTo>
                    <a:pt x="65" y="80"/>
                    <a:pt x="72" y="65"/>
                    <a:pt x="65" y="51"/>
                  </a:cubicBezTo>
                  <a:lnTo>
                    <a:pt x="43" y="15"/>
                  </a:lnTo>
                  <a:cubicBezTo>
                    <a:pt x="36" y="0"/>
                    <a:pt x="29" y="0"/>
                    <a:pt x="1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0" name="Google Shape;2530;p75"/>
            <p:cNvSpPr/>
            <p:nvPr/>
          </p:nvSpPr>
          <p:spPr>
            <a:xfrm>
              <a:off x="3244525" y="5226475"/>
              <a:ext cx="2000" cy="2125"/>
            </a:xfrm>
            <a:custGeom>
              <a:avLst/>
              <a:gdLst/>
              <a:ahLst/>
              <a:cxnLst/>
              <a:rect l="l" t="t" r="r" b="b"/>
              <a:pathLst>
                <a:path w="80" h="85" extrusionOk="0">
                  <a:moveTo>
                    <a:pt x="48" y="0"/>
                  </a:moveTo>
                  <a:cubicBezTo>
                    <a:pt x="40" y="0"/>
                    <a:pt x="33" y="4"/>
                    <a:pt x="29" y="12"/>
                  </a:cubicBezTo>
                  <a:lnTo>
                    <a:pt x="8" y="48"/>
                  </a:lnTo>
                  <a:cubicBezTo>
                    <a:pt x="0" y="63"/>
                    <a:pt x="8" y="77"/>
                    <a:pt x="15" y="84"/>
                  </a:cubicBezTo>
                  <a:lnTo>
                    <a:pt x="29" y="84"/>
                  </a:lnTo>
                  <a:cubicBezTo>
                    <a:pt x="36" y="84"/>
                    <a:pt x="44" y="77"/>
                    <a:pt x="44" y="77"/>
                  </a:cubicBezTo>
                  <a:lnTo>
                    <a:pt x="73" y="34"/>
                  </a:lnTo>
                  <a:cubicBezTo>
                    <a:pt x="80" y="27"/>
                    <a:pt x="73" y="12"/>
                    <a:pt x="65" y="5"/>
                  </a:cubicBezTo>
                  <a:cubicBezTo>
                    <a:pt x="59" y="2"/>
                    <a:pt x="53" y="0"/>
                    <a:pt x="4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1" name="Google Shape;2531;p75"/>
            <p:cNvSpPr/>
            <p:nvPr/>
          </p:nvSpPr>
          <p:spPr>
            <a:xfrm>
              <a:off x="3408525" y="5222950"/>
              <a:ext cx="2100" cy="2225"/>
            </a:xfrm>
            <a:custGeom>
              <a:avLst/>
              <a:gdLst/>
              <a:ahLst/>
              <a:cxnLst/>
              <a:rect l="l" t="t" r="r" b="b"/>
              <a:pathLst>
                <a:path w="84" h="89" extrusionOk="0">
                  <a:moveTo>
                    <a:pt x="34" y="0"/>
                  </a:moveTo>
                  <a:cubicBezTo>
                    <a:pt x="16" y="0"/>
                    <a:pt x="1" y="17"/>
                    <a:pt x="11" y="38"/>
                  </a:cubicBezTo>
                  <a:cubicBezTo>
                    <a:pt x="25" y="45"/>
                    <a:pt x="33" y="60"/>
                    <a:pt x="40" y="74"/>
                  </a:cubicBezTo>
                  <a:cubicBezTo>
                    <a:pt x="40" y="81"/>
                    <a:pt x="47" y="88"/>
                    <a:pt x="61" y="88"/>
                  </a:cubicBezTo>
                  <a:cubicBezTo>
                    <a:pt x="61" y="88"/>
                    <a:pt x="69" y="81"/>
                    <a:pt x="69" y="81"/>
                  </a:cubicBezTo>
                  <a:cubicBezTo>
                    <a:pt x="83" y="74"/>
                    <a:pt x="83" y="60"/>
                    <a:pt x="76" y="52"/>
                  </a:cubicBezTo>
                  <a:cubicBezTo>
                    <a:pt x="69" y="38"/>
                    <a:pt x="61" y="24"/>
                    <a:pt x="54" y="9"/>
                  </a:cubicBezTo>
                  <a:cubicBezTo>
                    <a:pt x="48" y="3"/>
                    <a:pt x="41" y="0"/>
                    <a:pt x="34"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2" name="Google Shape;2532;p75"/>
            <p:cNvSpPr/>
            <p:nvPr/>
          </p:nvSpPr>
          <p:spPr>
            <a:xfrm>
              <a:off x="3250300" y="5218000"/>
              <a:ext cx="2000" cy="2025"/>
            </a:xfrm>
            <a:custGeom>
              <a:avLst/>
              <a:gdLst/>
              <a:ahLst/>
              <a:cxnLst/>
              <a:rect l="l" t="t" r="r" b="b"/>
              <a:pathLst>
                <a:path w="80" h="81" extrusionOk="0">
                  <a:moveTo>
                    <a:pt x="55" y="0"/>
                  </a:moveTo>
                  <a:cubicBezTo>
                    <a:pt x="47" y="0"/>
                    <a:pt x="41" y="4"/>
                    <a:pt x="36" y="12"/>
                  </a:cubicBezTo>
                  <a:lnTo>
                    <a:pt x="15" y="48"/>
                  </a:lnTo>
                  <a:cubicBezTo>
                    <a:pt x="0" y="56"/>
                    <a:pt x="0" y="70"/>
                    <a:pt x="15" y="77"/>
                  </a:cubicBezTo>
                  <a:lnTo>
                    <a:pt x="22" y="77"/>
                  </a:lnTo>
                  <a:cubicBezTo>
                    <a:pt x="24" y="80"/>
                    <a:pt x="27" y="80"/>
                    <a:pt x="31" y="80"/>
                  </a:cubicBezTo>
                  <a:cubicBezTo>
                    <a:pt x="38" y="80"/>
                    <a:pt x="46" y="77"/>
                    <a:pt x="51" y="77"/>
                  </a:cubicBezTo>
                  <a:lnTo>
                    <a:pt x="72" y="41"/>
                  </a:lnTo>
                  <a:cubicBezTo>
                    <a:pt x="80" y="27"/>
                    <a:pt x="80" y="12"/>
                    <a:pt x="72" y="5"/>
                  </a:cubicBezTo>
                  <a:cubicBezTo>
                    <a:pt x="66" y="2"/>
                    <a:pt x="60" y="0"/>
                    <a:pt x="5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3" name="Google Shape;2533;p75"/>
            <p:cNvSpPr/>
            <p:nvPr/>
          </p:nvSpPr>
          <p:spPr>
            <a:xfrm>
              <a:off x="3402650" y="5214600"/>
              <a:ext cx="2025" cy="2100"/>
            </a:xfrm>
            <a:custGeom>
              <a:avLst/>
              <a:gdLst/>
              <a:ahLst/>
              <a:cxnLst/>
              <a:rect l="l" t="t" r="r" b="b"/>
              <a:pathLst>
                <a:path w="81" h="84" extrusionOk="0">
                  <a:moveTo>
                    <a:pt x="22" y="1"/>
                  </a:moveTo>
                  <a:cubicBezTo>
                    <a:pt x="17" y="1"/>
                    <a:pt x="12" y="4"/>
                    <a:pt x="8" y="11"/>
                  </a:cubicBezTo>
                  <a:cubicBezTo>
                    <a:pt x="1" y="19"/>
                    <a:pt x="1" y="33"/>
                    <a:pt x="8" y="40"/>
                  </a:cubicBezTo>
                  <a:cubicBezTo>
                    <a:pt x="15" y="55"/>
                    <a:pt x="30" y="62"/>
                    <a:pt x="37" y="76"/>
                  </a:cubicBezTo>
                  <a:cubicBezTo>
                    <a:pt x="37" y="83"/>
                    <a:pt x="44" y="83"/>
                    <a:pt x="51" y="83"/>
                  </a:cubicBezTo>
                  <a:cubicBezTo>
                    <a:pt x="58" y="83"/>
                    <a:pt x="66" y="83"/>
                    <a:pt x="66" y="76"/>
                  </a:cubicBezTo>
                  <a:cubicBezTo>
                    <a:pt x="80" y="69"/>
                    <a:pt x="80" y="55"/>
                    <a:pt x="66" y="47"/>
                  </a:cubicBezTo>
                  <a:lnTo>
                    <a:pt x="37" y="11"/>
                  </a:lnTo>
                  <a:cubicBezTo>
                    <a:pt x="33" y="4"/>
                    <a:pt x="28" y="1"/>
                    <a:pt x="2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4" name="Google Shape;2534;p75"/>
            <p:cNvSpPr/>
            <p:nvPr/>
          </p:nvSpPr>
          <p:spPr>
            <a:xfrm>
              <a:off x="3256775" y="5210000"/>
              <a:ext cx="2425" cy="2000"/>
            </a:xfrm>
            <a:custGeom>
              <a:avLst/>
              <a:gdLst/>
              <a:ahLst/>
              <a:cxnLst/>
              <a:rect l="l" t="t" r="r" b="b"/>
              <a:pathLst>
                <a:path w="97" h="80" extrusionOk="0">
                  <a:moveTo>
                    <a:pt x="62" y="0"/>
                  </a:moveTo>
                  <a:cubicBezTo>
                    <a:pt x="56" y="0"/>
                    <a:pt x="50" y="2"/>
                    <a:pt x="44" y="8"/>
                  </a:cubicBezTo>
                  <a:cubicBezTo>
                    <a:pt x="37" y="22"/>
                    <a:pt x="23" y="29"/>
                    <a:pt x="15" y="44"/>
                  </a:cubicBezTo>
                  <a:cubicBezTo>
                    <a:pt x="1" y="58"/>
                    <a:pt x="8" y="80"/>
                    <a:pt x="30" y="80"/>
                  </a:cubicBezTo>
                  <a:cubicBezTo>
                    <a:pt x="37" y="80"/>
                    <a:pt x="44" y="80"/>
                    <a:pt x="44" y="73"/>
                  </a:cubicBezTo>
                  <a:lnTo>
                    <a:pt x="80" y="37"/>
                  </a:lnTo>
                  <a:cubicBezTo>
                    <a:pt x="96" y="20"/>
                    <a:pt x="80" y="0"/>
                    <a:pt x="6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5" name="Google Shape;2535;p75"/>
            <p:cNvSpPr/>
            <p:nvPr/>
          </p:nvSpPr>
          <p:spPr>
            <a:xfrm>
              <a:off x="3395625" y="5207175"/>
              <a:ext cx="2000" cy="1950"/>
            </a:xfrm>
            <a:custGeom>
              <a:avLst/>
              <a:gdLst/>
              <a:ahLst/>
              <a:cxnLst/>
              <a:rect l="l" t="t" r="r" b="b"/>
              <a:pathLst>
                <a:path w="80" h="78" extrusionOk="0">
                  <a:moveTo>
                    <a:pt x="23" y="0"/>
                  </a:moveTo>
                  <a:cubicBezTo>
                    <a:pt x="17" y="0"/>
                    <a:pt x="11" y="2"/>
                    <a:pt x="8" y="5"/>
                  </a:cubicBezTo>
                  <a:cubicBezTo>
                    <a:pt x="0" y="13"/>
                    <a:pt x="0" y="27"/>
                    <a:pt x="8" y="41"/>
                  </a:cubicBezTo>
                  <a:lnTo>
                    <a:pt x="44" y="70"/>
                  </a:lnTo>
                  <a:cubicBezTo>
                    <a:pt x="44" y="70"/>
                    <a:pt x="51" y="78"/>
                    <a:pt x="58" y="78"/>
                  </a:cubicBezTo>
                  <a:cubicBezTo>
                    <a:pt x="65" y="78"/>
                    <a:pt x="73" y="78"/>
                    <a:pt x="73" y="70"/>
                  </a:cubicBezTo>
                  <a:cubicBezTo>
                    <a:pt x="80" y="63"/>
                    <a:pt x="80" y="49"/>
                    <a:pt x="73" y="41"/>
                  </a:cubicBezTo>
                  <a:lnTo>
                    <a:pt x="44" y="5"/>
                  </a:lnTo>
                  <a:cubicBezTo>
                    <a:pt x="36" y="2"/>
                    <a:pt x="29" y="0"/>
                    <a:pt x="2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6" name="Google Shape;2536;p75"/>
            <p:cNvSpPr/>
            <p:nvPr/>
          </p:nvSpPr>
          <p:spPr>
            <a:xfrm>
              <a:off x="3264175" y="5202875"/>
              <a:ext cx="2425" cy="1925"/>
            </a:xfrm>
            <a:custGeom>
              <a:avLst/>
              <a:gdLst/>
              <a:ahLst/>
              <a:cxnLst/>
              <a:rect l="l" t="t" r="r" b="b"/>
              <a:pathLst>
                <a:path w="97" h="77" extrusionOk="0">
                  <a:moveTo>
                    <a:pt x="55" y="1"/>
                  </a:moveTo>
                  <a:cubicBezTo>
                    <a:pt x="51" y="1"/>
                    <a:pt x="47" y="2"/>
                    <a:pt x="44" y="4"/>
                  </a:cubicBezTo>
                  <a:cubicBezTo>
                    <a:pt x="37" y="19"/>
                    <a:pt x="22" y="26"/>
                    <a:pt x="15" y="40"/>
                  </a:cubicBezTo>
                  <a:cubicBezTo>
                    <a:pt x="1" y="48"/>
                    <a:pt x="1" y="62"/>
                    <a:pt x="15" y="69"/>
                  </a:cubicBezTo>
                  <a:cubicBezTo>
                    <a:pt x="15" y="76"/>
                    <a:pt x="22" y="76"/>
                    <a:pt x="29" y="76"/>
                  </a:cubicBezTo>
                  <a:cubicBezTo>
                    <a:pt x="37" y="76"/>
                    <a:pt x="37" y="76"/>
                    <a:pt x="44" y="69"/>
                  </a:cubicBezTo>
                  <a:lnTo>
                    <a:pt x="73" y="40"/>
                  </a:lnTo>
                  <a:cubicBezTo>
                    <a:pt x="97" y="28"/>
                    <a:pt x="75" y="1"/>
                    <a:pt x="5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7" name="Google Shape;2537;p75"/>
            <p:cNvSpPr/>
            <p:nvPr/>
          </p:nvSpPr>
          <p:spPr>
            <a:xfrm>
              <a:off x="3387875" y="5200500"/>
              <a:ext cx="2175" cy="1775"/>
            </a:xfrm>
            <a:custGeom>
              <a:avLst/>
              <a:gdLst/>
              <a:ahLst/>
              <a:cxnLst/>
              <a:rect l="l" t="t" r="r" b="b"/>
              <a:pathLst>
                <a:path w="87" h="71" extrusionOk="0">
                  <a:moveTo>
                    <a:pt x="23" y="0"/>
                  </a:moveTo>
                  <a:cubicBezTo>
                    <a:pt x="17" y="0"/>
                    <a:pt x="11" y="2"/>
                    <a:pt x="7" y="6"/>
                  </a:cubicBezTo>
                  <a:cubicBezTo>
                    <a:pt x="0" y="13"/>
                    <a:pt x="0" y="27"/>
                    <a:pt x="7" y="42"/>
                  </a:cubicBezTo>
                  <a:lnTo>
                    <a:pt x="44" y="70"/>
                  </a:lnTo>
                  <a:lnTo>
                    <a:pt x="58" y="70"/>
                  </a:lnTo>
                  <a:cubicBezTo>
                    <a:pt x="65" y="70"/>
                    <a:pt x="72" y="70"/>
                    <a:pt x="80" y="63"/>
                  </a:cubicBezTo>
                  <a:cubicBezTo>
                    <a:pt x="87" y="56"/>
                    <a:pt x="87" y="42"/>
                    <a:pt x="80" y="34"/>
                  </a:cubicBezTo>
                  <a:lnTo>
                    <a:pt x="44" y="6"/>
                  </a:lnTo>
                  <a:cubicBezTo>
                    <a:pt x="36" y="2"/>
                    <a:pt x="29" y="0"/>
                    <a:pt x="2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8" name="Google Shape;2538;p75"/>
            <p:cNvSpPr/>
            <p:nvPr/>
          </p:nvSpPr>
          <p:spPr>
            <a:xfrm>
              <a:off x="3272300" y="5196625"/>
              <a:ext cx="2350" cy="1850"/>
            </a:xfrm>
            <a:custGeom>
              <a:avLst/>
              <a:gdLst/>
              <a:ahLst/>
              <a:cxnLst/>
              <a:rect l="l" t="t" r="r" b="b"/>
              <a:pathLst>
                <a:path w="94" h="74" extrusionOk="0">
                  <a:moveTo>
                    <a:pt x="68" y="1"/>
                  </a:moveTo>
                  <a:cubicBezTo>
                    <a:pt x="63" y="1"/>
                    <a:pt x="57" y="3"/>
                    <a:pt x="51" y="9"/>
                  </a:cubicBezTo>
                  <a:lnTo>
                    <a:pt x="15" y="31"/>
                  </a:lnTo>
                  <a:cubicBezTo>
                    <a:pt x="7" y="38"/>
                    <a:pt x="0" y="52"/>
                    <a:pt x="7" y="60"/>
                  </a:cubicBezTo>
                  <a:cubicBezTo>
                    <a:pt x="15" y="67"/>
                    <a:pt x="22" y="74"/>
                    <a:pt x="29" y="74"/>
                  </a:cubicBezTo>
                  <a:cubicBezTo>
                    <a:pt x="29" y="74"/>
                    <a:pt x="36" y="74"/>
                    <a:pt x="43" y="67"/>
                  </a:cubicBezTo>
                  <a:lnTo>
                    <a:pt x="79" y="45"/>
                  </a:lnTo>
                  <a:cubicBezTo>
                    <a:pt x="87" y="38"/>
                    <a:pt x="94" y="24"/>
                    <a:pt x="87" y="9"/>
                  </a:cubicBezTo>
                  <a:cubicBezTo>
                    <a:pt x="83" y="5"/>
                    <a:pt x="76" y="1"/>
                    <a:pt x="6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9" name="Google Shape;2539;p75"/>
            <p:cNvSpPr/>
            <p:nvPr/>
          </p:nvSpPr>
          <p:spPr>
            <a:xfrm>
              <a:off x="3379175" y="5194525"/>
              <a:ext cx="2600" cy="1625"/>
            </a:xfrm>
            <a:custGeom>
              <a:avLst/>
              <a:gdLst/>
              <a:ahLst/>
              <a:cxnLst/>
              <a:rect l="l" t="t" r="r" b="b"/>
              <a:pathLst>
                <a:path w="104" h="65" extrusionOk="0">
                  <a:moveTo>
                    <a:pt x="32" y="1"/>
                  </a:moveTo>
                  <a:cubicBezTo>
                    <a:pt x="15" y="1"/>
                    <a:pt x="0" y="31"/>
                    <a:pt x="24" y="43"/>
                  </a:cubicBezTo>
                  <a:lnTo>
                    <a:pt x="60" y="64"/>
                  </a:lnTo>
                  <a:lnTo>
                    <a:pt x="74" y="64"/>
                  </a:lnTo>
                  <a:cubicBezTo>
                    <a:pt x="81" y="64"/>
                    <a:pt x="89" y="64"/>
                    <a:pt x="96" y="57"/>
                  </a:cubicBezTo>
                  <a:cubicBezTo>
                    <a:pt x="103" y="50"/>
                    <a:pt x="96" y="35"/>
                    <a:pt x="89" y="28"/>
                  </a:cubicBezTo>
                  <a:lnTo>
                    <a:pt x="45" y="7"/>
                  </a:lnTo>
                  <a:cubicBezTo>
                    <a:pt x="41" y="2"/>
                    <a:pt x="37" y="1"/>
                    <a:pt x="32"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0" name="Google Shape;2540;p75"/>
            <p:cNvSpPr/>
            <p:nvPr/>
          </p:nvSpPr>
          <p:spPr>
            <a:xfrm>
              <a:off x="3281125" y="5191300"/>
              <a:ext cx="2200" cy="1775"/>
            </a:xfrm>
            <a:custGeom>
              <a:avLst/>
              <a:gdLst/>
              <a:ahLst/>
              <a:cxnLst/>
              <a:rect l="l" t="t" r="r" b="b"/>
              <a:pathLst>
                <a:path w="88" h="71" extrusionOk="0">
                  <a:moveTo>
                    <a:pt x="68" y="1"/>
                  </a:moveTo>
                  <a:cubicBezTo>
                    <a:pt x="63" y="1"/>
                    <a:pt x="57" y="3"/>
                    <a:pt x="51" y="6"/>
                  </a:cubicBezTo>
                  <a:lnTo>
                    <a:pt x="15" y="27"/>
                  </a:lnTo>
                  <a:cubicBezTo>
                    <a:pt x="1" y="27"/>
                    <a:pt x="1" y="42"/>
                    <a:pt x="8" y="56"/>
                  </a:cubicBezTo>
                  <a:cubicBezTo>
                    <a:pt x="8" y="63"/>
                    <a:pt x="15" y="63"/>
                    <a:pt x="22" y="71"/>
                  </a:cubicBezTo>
                  <a:cubicBezTo>
                    <a:pt x="29" y="71"/>
                    <a:pt x="29" y="63"/>
                    <a:pt x="37" y="63"/>
                  </a:cubicBezTo>
                  <a:lnTo>
                    <a:pt x="73" y="42"/>
                  </a:lnTo>
                  <a:cubicBezTo>
                    <a:pt x="87" y="35"/>
                    <a:pt x="87" y="20"/>
                    <a:pt x="87" y="13"/>
                  </a:cubicBezTo>
                  <a:cubicBezTo>
                    <a:pt x="83" y="4"/>
                    <a:pt x="76" y="1"/>
                    <a:pt x="6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1" name="Google Shape;2541;p75"/>
            <p:cNvSpPr/>
            <p:nvPr/>
          </p:nvSpPr>
          <p:spPr>
            <a:xfrm>
              <a:off x="3370375" y="5189450"/>
              <a:ext cx="2375" cy="1650"/>
            </a:xfrm>
            <a:custGeom>
              <a:avLst/>
              <a:gdLst/>
              <a:ahLst/>
              <a:cxnLst/>
              <a:rect l="l" t="t" r="r" b="b"/>
              <a:pathLst>
                <a:path w="95" h="66" extrusionOk="0">
                  <a:moveTo>
                    <a:pt x="37" y="0"/>
                  </a:moveTo>
                  <a:cubicBezTo>
                    <a:pt x="22" y="0"/>
                    <a:pt x="8" y="0"/>
                    <a:pt x="8" y="15"/>
                  </a:cubicBezTo>
                  <a:cubicBezTo>
                    <a:pt x="1" y="22"/>
                    <a:pt x="8" y="36"/>
                    <a:pt x="15" y="44"/>
                  </a:cubicBezTo>
                  <a:lnTo>
                    <a:pt x="58" y="65"/>
                  </a:lnTo>
                  <a:lnTo>
                    <a:pt x="66" y="65"/>
                  </a:lnTo>
                  <a:cubicBezTo>
                    <a:pt x="73" y="65"/>
                    <a:pt x="80" y="58"/>
                    <a:pt x="87" y="51"/>
                  </a:cubicBezTo>
                  <a:cubicBezTo>
                    <a:pt x="94" y="44"/>
                    <a:pt x="87" y="29"/>
                    <a:pt x="80" y="22"/>
                  </a:cubicBezTo>
                  <a:lnTo>
                    <a:pt x="37"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2" name="Google Shape;2542;p75"/>
            <p:cNvSpPr/>
            <p:nvPr/>
          </p:nvSpPr>
          <p:spPr>
            <a:xfrm>
              <a:off x="3290325" y="5186850"/>
              <a:ext cx="2375" cy="1725"/>
            </a:xfrm>
            <a:custGeom>
              <a:avLst/>
              <a:gdLst/>
              <a:ahLst/>
              <a:cxnLst/>
              <a:rect l="l" t="t" r="r" b="b"/>
              <a:pathLst>
                <a:path w="95" h="69" extrusionOk="0">
                  <a:moveTo>
                    <a:pt x="69" y="1"/>
                  </a:moveTo>
                  <a:cubicBezTo>
                    <a:pt x="66" y="1"/>
                    <a:pt x="62" y="1"/>
                    <a:pt x="58" y="3"/>
                  </a:cubicBezTo>
                  <a:lnTo>
                    <a:pt x="15" y="18"/>
                  </a:lnTo>
                  <a:cubicBezTo>
                    <a:pt x="8" y="25"/>
                    <a:pt x="0" y="39"/>
                    <a:pt x="8" y="54"/>
                  </a:cubicBezTo>
                  <a:cubicBezTo>
                    <a:pt x="8" y="61"/>
                    <a:pt x="15" y="61"/>
                    <a:pt x="29" y="68"/>
                  </a:cubicBezTo>
                  <a:lnTo>
                    <a:pt x="36" y="61"/>
                  </a:lnTo>
                  <a:lnTo>
                    <a:pt x="80" y="47"/>
                  </a:lnTo>
                  <a:cubicBezTo>
                    <a:pt x="87" y="39"/>
                    <a:pt x="94" y="25"/>
                    <a:pt x="87" y="18"/>
                  </a:cubicBezTo>
                  <a:cubicBezTo>
                    <a:pt x="87" y="7"/>
                    <a:pt x="79" y="1"/>
                    <a:pt x="69"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3" name="Google Shape;2543;p75"/>
            <p:cNvSpPr/>
            <p:nvPr/>
          </p:nvSpPr>
          <p:spPr>
            <a:xfrm>
              <a:off x="3360825" y="5185400"/>
              <a:ext cx="2725" cy="1550"/>
            </a:xfrm>
            <a:custGeom>
              <a:avLst/>
              <a:gdLst/>
              <a:ahLst/>
              <a:cxnLst/>
              <a:rect l="l" t="t" r="r" b="b"/>
              <a:pathLst>
                <a:path w="109" h="62" extrusionOk="0">
                  <a:moveTo>
                    <a:pt x="26" y="1"/>
                  </a:moveTo>
                  <a:cubicBezTo>
                    <a:pt x="18" y="1"/>
                    <a:pt x="13" y="8"/>
                    <a:pt x="8" y="18"/>
                  </a:cubicBezTo>
                  <a:cubicBezTo>
                    <a:pt x="0" y="25"/>
                    <a:pt x="8" y="40"/>
                    <a:pt x="22" y="47"/>
                  </a:cubicBezTo>
                  <a:lnTo>
                    <a:pt x="65" y="61"/>
                  </a:lnTo>
                  <a:lnTo>
                    <a:pt x="73" y="61"/>
                  </a:lnTo>
                  <a:cubicBezTo>
                    <a:pt x="101" y="61"/>
                    <a:pt x="109" y="25"/>
                    <a:pt x="80" y="18"/>
                  </a:cubicBezTo>
                  <a:lnTo>
                    <a:pt x="36" y="4"/>
                  </a:lnTo>
                  <a:cubicBezTo>
                    <a:pt x="33" y="2"/>
                    <a:pt x="29" y="1"/>
                    <a:pt x="2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4" name="Google Shape;2544;p75"/>
            <p:cNvSpPr/>
            <p:nvPr/>
          </p:nvSpPr>
          <p:spPr>
            <a:xfrm>
              <a:off x="3300050" y="5183500"/>
              <a:ext cx="2375" cy="1475"/>
            </a:xfrm>
            <a:custGeom>
              <a:avLst/>
              <a:gdLst/>
              <a:ahLst/>
              <a:cxnLst/>
              <a:rect l="l" t="t" r="r" b="b"/>
              <a:pathLst>
                <a:path w="95" h="59" extrusionOk="0">
                  <a:moveTo>
                    <a:pt x="66" y="0"/>
                  </a:moveTo>
                  <a:lnTo>
                    <a:pt x="22" y="15"/>
                  </a:lnTo>
                  <a:cubicBezTo>
                    <a:pt x="8" y="15"/>
                    <a:pt x="1" y="29"/>
                    <a:pt x="1" y="44"/>
                  </a:cubicBezTo>
                  <a:cubicBezTo>
                    <a:pt x="8" y="51"/>
                    <a:pt x="15" y="58"/>
                    <a:pt x="22" y="58"/>
                  </a:cubicBezTo>
                  <a:lnTo>
                    <a:pt x="30" y="58"/>
                  </a:lnTo>
                  <a:lnTo>
                    <a:pt x="73" y="44"/>
                  </a:lnTo>
                  <a:cubicBezTo>
                    <a:pt x="87" y="44"/>
                    <a:pt x="95" y="29"/>
                    <a:pt x="95" y="15"/>
                  </a:cubicBezTo>
                  <a:cubicBezTo>
                    <a:pt x="87" y="8"/>
                    <a:pt x="73" y="0"/>
                    <a:pt x="6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5" name="Google Shape;2545;p75"/>
            <p:cNvSpPr/>
            <p:nvPr/>
          </p:nvSpPr>
          <p:spPr>
            <a:xfrm>
              <a:off x="3351075" y="5182425"/>
              <a:ext cx="2375" cy="1450"/>
            </a:xfrm>
            <a:custGeom>
              <a:avLst/>
              <a:gdLst/>
              <a:ahLst/>
              <a:cxnLst/>
              <a:rect l="l" t="t" r="r" b="b"/>
              <a:pathLst>
                <a:path w="95" h="58" extrusionOk="0">
                  <a:moveTo>
                    <a:pt x="30" y="0"/>
                  </a:moveTo>
                  <a:cubicBezTo>
                    <a:pt x="15" y="0"/>
                    <a:pt x="1" y="7"/>
                    <a:pt x="1" y="22"/>
                  </a:cubicBezTo>
                  <a:cubicBezTo>
                    <a:pt x="1" y="29"/>
                    <a:pt x="8" y="43"/>
                    <a:pt x="15" y="51"/>
                  </a:cubicBezTo>
                  <a:lnTo>
                    <a:pt x="59" y="58"/>
                  </a:lnTo>
                  <a:lnTo>
                    <a:pt x="66" y="58"/>
                  </a:lnTo>
                  <a:cubicBezTo>
                    <a:pt x="80" y="58"/>
                    <a:pt x="88" y="51"/>
                    <a:pt x="88" y="43"/>
                  </a:cubicBezTo>
                  <a:cubicBezTo>
                    <a:pt x="95" y="29"/>
                    <a:pt x="88" y="15"/>
                    <a:pt x="73" y="15"/>
                  </a:cubicBezTo>
                  <a:lnTo>
                    <a:pt x="3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6" name="Google Shape;2546;p75"/>
            <p:cNvSpPr/>
            <p:nvPr/>
          </p:nvSpPr>
          <p:spPr>
            <a:xfrm>
              <a:off x="3310150" y="5181150"/>
              <a:ext cx="2375" cy="1350"/>
            </a:xfrm>
            <a:custGeom>
              <a:avLst/>
              <a:gdLst/>
              <a:ahLst/>
              <a:cxnLst/>
              <a:rect l="l" t="t" r="r" b="b"/>
              <a:pathLst>
                <a:path w="95" h="54" extrusionOk="0">
                  <a:moveTo>
                    <a:pt x="66" y="1"/>
                  </a:moveTo>
                  <a:lnTo>
                    <a:pt x="22" y="8"/>
                  </a:lnTo>
                  <a:cubicBezTo>
                    <a:pt x="8" y="8"/>
                    <a:pt x="1" y="22"/>
                    <a:pt x="1" y="37"/>
                  </a:cubicBezTo>
                  <a:cubicBezTo>
                    <a:pt x="7" y="43"/>
                    <a:pt x="12" y="53"/>
                    <a:pt x="22" y="53"/>
                  </a:cubicBezTo>
                  <a:cubicBezTo>
                    <a:pt x="24" y="53"/>
                    <a:pt x="27" y="52"/>
                    <a:pt x="30" y="51"/>
                  </a:cubicBezTo>
                  <a:lnTo>
                    <a:pt x="73" y="44"/>
                  </a:lnTo>
                  <a:cubicBezTo>
                    <a:pt x="87" y="44"/>
                    <a:pt x="95" y="29"/>
                    <a:pt x="95" y="22"/>
                  </a:cubicBezTo>
                  <a:cubicBezTo>
                    <a:pt x="87" y="8"/>
                    <a:pt x="80" y="1"/>
                    <a:pt x="6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7" name="Google Shape;2547;p75"/>
            <p:cNvSpPr/>
            <p:nvPr/>
          </p:nvSpPr>
          <p:spPr>
            <a:xfrm>
              <a:off x="3341000" y="5180575"/>
              <a:ext cx="2550" cy="1325"/>
            </a:xfrm>
            <a:custGeom>
              <a:avLst/>
              <a:gdLst/>
              <a:ahLst/>
              <a:cxnLst/>
              <a:rect l="l" t="t" r="r" b="b"/>
              <a:pathLst>
                <a:path w="102" h="53" extrusionOk="0">
                  <a:moveTo>
                    <a:pt x="21" y="0"/>
                  </a:moveTo>
                  <a:cubicBezTo>
                    <a:pt x="10" y="0"/>
                    <a:pt x="0" y="11"/>
                    <a:pt x="0" y="16"/>
                  </a:cubicBezTo>
                  <a:cubicBezTo>
                    <a:pt x="0" y="31"/>
                    <a:pt x="7" y="45"/>
                    <a:pt x="22" y="45"/>
                  </a:cubicBezTo>
                  <a:lnTo>
                    <a:pt x="65" y="52"/>
                  </a:lnTo>
                  <a:lnTo>
                    <a:pt x="72" y="52"/>
                  </a:lnTo>
                  <a:cubicBezTo>
                    <a:pt x="101" y="52"/>
                    <a:pt x="101" y="9"/>
                    <a:pt x="72" y="9"/>
                  </a:cubicBezTo>
                  <a:lnTo>
                    <a:pt x="29" y="2"/>
                  </a:lnTo>
                  <a:cubicBezTo>
                    <a:pt x="26" y="1"/>
                    <a:pt x="23" y="0"/>
                    <a:pt x="2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8" name="Google Shape;2548;p75"/>
            <p:cNvSpPr/>
            <p:nvPr/>
          </p:nvSpPr>
          <p:spPr>
            <a:xfrm>
              <a:off x="3320250" y="5180075"/>
              <a:ext cx="2375" cy="1100"/>
            </a:xfrm>
            <a:custGeom>
              <a:avLst/>
              <a:gdLst/>
              <a:ahLst/>
              <a:cxnLst/>
              <a:rect l="l" t="t" r="r" b="b"/>
              <a:pathLst>
                <a:path w="95" h="44" extrusionOk="0">
                  <a:moveTo>
                    <a:pt x="22" y="0"/>
                  </a:moveTo>
                  <a:cubicBezTo>
                    <a:pt x="15" y="0"/>
                    <a:pt x="1" y="8"/>
                    <a:pt x="8" y="22"/>
                  </a:cubicBezTo>
                  <a:cubicBezTo>
                    <a:pt x="8" y="36"/>
                    <a:pt x="15" y="44"/>
                    <a:pt x="29" y="44"/>
                  </a:cubicBezTo>
                  <a:lnTo>
                    <a:pt x="73" y="44"/>
                  </a:lnTo>
                  <a:cubicBezTo>
                    <a:pt x="87" y="44"/>
                    <a:pt x="94" y="29"/>
                    <a:pt x="94" y="22"/>
                  </a:cubicBezTo>
                  <a:cubicBezTo>
                    <a:pt x="94" y="8"/>
                    <a:pt x="80" y="0"/>
                    <a:pt x="7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49" name="Google Shape;2549;p75"/>
            <p:cNvSpPr/>
            <p:nvPr/>
          </p:nvSpPr>
          <p:spPr>
            <a:xfrm>
              <a:off x="3330525" y="5179700"/>
              <a:ext cx="2375" cy="1300"/>
            </a:xfrm>
            <a:custGeom>
              <a:avLst/>
              <a:gdLst/>
              <a:ahLst/>
              <a:cxnLst/>
              <a:rect l="l" t="t" r="r" b="b"/>
              <a:pathLst>
                <a:path w="95" h="52" extrusionOk="0">
                  <a:moveTo>
                    <a:pt x="30" y="1"/>
                  </a:moveTo>
                  <a:cubicBezTo>
                    <a:pt x="1" y="1"/>
                    <a:pt x="1" y="51"/>
                    <a:pt x="30" y="51"/>
                  </a:cubicBezTo>
                  <a:lnTo>
                    <a:pt x="73" y="51"/>
                  </a:lnTo>
                  <a:cubicBezTo>
                    <a:pt x="87" y="51"/>
                    <a:pt x="95" y="37"/>
                    <a:pt x="95" y="30"/>
                  </a:cubicBezTo>
                  <a:cubicBezTo>
                    <a:pt x="95" y="15"/>
                    <a:pt x="87" y="1"/>
                    <a:pt x="7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50" name="Google Shape;2550;p75"/>
          <p:cNvGrpSpPr/>
          <p:nvPr/>
        </p:nvGrpSpPr>
        <p:grpSpPr>
          <a:xfrm>
            <a:off x="1221144" y="2343029"/>
            <a:ext cx="508123" cy="507955"/>
            <a:chOff x="1897577" y="2802432"/>
            <a:chExt cx="492176" cy="492014"/>
          </a:xfrm>
        </p:grpSpPr>
        <p:sp>
          <p:nvSpPr>
            <p:cNvPr id="2551" name="Google Shape;2551;p75"/>
            <p:cNvSpPr/>
            <p:nvPr/>
          </p:nvSpPr>
          <p:spPr>
            <a:xfrm>
              <a:off x="2067309" y="2802432"/>
              <a:ext cx="152163" cy="136326"/>
            </a:xfrm>
            <a:custGeom>
              <a:avLst/>
              <a:gdLst/>
              <a:ahLst/>
              <a:cxnLst/>
              <a:rect l="l" t="t" r="r" b="b"/>
              <a:pathLst>
                <a:path w="9435" h="8453" extrusionOk="0">
                  <a:moveTo>
                    <a:pt x="4727" y="1"/>
                  </a:moveTo>
                  <a:cubicBezTo>
                    <a:pt x="3131" y="1"/>
                    <a:pt x="1537" y="250"/>
                    <a:pt x="0" y="751"/>
                  </a:cubicBezTo>
                  <a:lnTo>
                    <a:pt x="2502" y="8452"/>
                  </a:lnTo>
                  <a:cubicBezTo>
                    <a:pt x="3225" y="8211"/>
                    <a:pt x="3983" y="8097"/>
                    <a:pt x="4740" y="8097"/>
                  </a:cubicBezTo>
                  <a:cubicBezTo>
                    <a:pt x="5486" y="8097"/>
                    <a:pt x="6221" y="8211"/>
                    <a:pt x="6932" y="8441"/>
                  </a:cubicBezTo>
                  <a:lnTo>
                    <a:pt x="9434" y="740"/>
                  </a:lnTo>
                  <a:cubicBezTo>
                    <a:pt x="7901" y="248"/>
                    <a:pt x="6313" y="1"/>
                    <a:pt x="4727"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2" name="Google Shape;2552;p75"/>
            <p:cNvSpPr/>
            <p:nvPr/>
          </p:nvSpPr>
          <p:spPr>
            <a:xfrm>
              <a:off x="2179099" y="2814350"/>
              <a:ext cx="163452" cy="166049"/>
            </a:xfrm>
            <a:custGeom>
              <a:avLst/>
              <a:gdLst/>
              <a:ahLst/>
              <a:cxnLst/>
              <a:rect l="l" t="t" r="r" b="b"/>
              <a:pathLst>
                <a:path w="10135" h="10296" extrusionOk="0">
                  <a:moveTo>
                    <a:pt x="2491" y="1"/>
                  </a:moveTo>
                  <a:lnTo>
                    <a:pt x="0" y="7702"/>
                  </a:lnTo>
                  <a:cubicBezTo>
                    <a:pt x="1435" y="8161"/>
                    <a:pt x="2686" y="9079"/>
                    <a:pt x="3581" y="10296"/>
                  </a:cubicBezTo>
                  <a:lnTo>
                    <a:pt x="10135" y="5533"/>
                  </a:lnTo>
                  <a:cubicBezTo>
                    <a:pt x="8230" y="2927"/>
                    <a:pt x="5555" y="988"/>
                    <a:pt x="24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3" name="Google Shape;2553;p75"/>
            <p:cNvSpPr/>
            <p:nvPr/>
          </p:nvSpPr>
          <p:spPr>
            <a:xfrm>
              <a:off x="2236848" y="3048492"/>
              <a:ext cx="152905" cy="144760"/>
            </a:xfrm>
            <a:custGeom>
              <a:avLst/>
              <a:gdLst/>
              <a:ahLst/>
              <a:cxnLst/>
              <a:rect l="l" t="t" r="r" b="b"/>
              <a:pathLst>
                <a:path w="9481" h="8976" extrusionOk="0">
                  <a:moveTo>
                    <a:pt x="1377" y="0"/>
                  </a:moveTo>
                  <a:cubicBezTo>
                    <a:pt x="1377" y="1515"/>
                    <a:pt x="895" y="2996"/>
                    <a:pt x="0" y="4212"/>
                  </a:cubicBezTo>
                  <a:lnTo>
                    <a:pt x="6554" y="8976"/>
                  </a:lnTo>
                  <a:cubicBezTo>
                    <a:pt x="8459" y="6370"/>
                    <a:pt x="9480" y="3225"/>
                    <a:pt x="948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4" name="Google Shape;2554;p75"/>
            <p:cNvSpPr/>
            <p:nvPr/>
          </p:nvSpPr>
          <p:spPr>
            <a:xfrm>
              <a:off x="1944586" y="2814543"/>
              <a:ext cx="163097" cy="166226"/>
            </a:xfrm>
            <a:custGeom>
              <a:avLst/>
              <a:gdLst/>
              <a:ahLst/>
              <a:cxnLst/>
              <a:rect l="l" t="t" r="r" b="b"/>
              <a:pathLst>
                <a:path w="10113" h="10307" extrusionOk="0">
                  <a:moveTo>
                    <a:pt x="7610" y="0"/>
                  </a:moveTo>
                  <a:cubicBezTo>
                    <a:pt x="4557" y="999"/>
                    <a:pt x="1883" y="2938"/>
                    <a:pt x="1" y="5544"/>
                  </a:cubicBezTo>
                  <a:lnTo>
                    <a:pt x="6554" y="10307"/>
                  </a:lnTo>
                  <a:cubicBezTo>
                    <a:pt x="7438" y="9090"/>
                    <a:pt x="8677" y="8172"/>
                    <a:pt x="10112" y="7701"/>
                  </a:cubicBezTo>
                  <a:lnTo>
                    <a:pt x="761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5" name="Google Shape;2555;p75"/>
            <p:cNvSpPr/>
            <p:nvPr/>
          </p:nvSpPr>
          <p:spPr>
            <a:xfrm>
              <a:off x="2236848" y="2903562"/>
              <a:ext cx="152905" cy="144954"/>
            </a:xfrm>
            <a:custGeom>
              <a:avLst/>
              <a:gdLst/>
              <a:ahLst/>
              <a:cxnLst/>
              <a:rect l="l" t="t" r="r" b="b"/>
              <a:pathLst>
                <a:path w="9481" h="8988" extrusionOk="0">
                  <a:moveTo>
                    <a:pt x="6554" y="1"/>
                  </a:moveTo>
                  <a:lnTo>
                    <a:pt x="0" y="4764"/>
                  </a:lnTo>
                  <a:cubicBezTo>
                    <a:pt x="895" y="5992"/>
                    <a:pt x="1377" y="7472"/>
                    <a:pt x="1377" y="8987"/>
                  </a:cubicBezTo>
                  <a:lnTo>
                    <a:pt x="9469" y="8987"/>
                  </a:lnTo>
                  <a:cubicBezTo>
                    <a:pt x="9480" y="5751"/>
                    <a:pt x="8459" y="2606"/>
                    <a:pt x="655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6" name="Google Shape;2556;p75"/>
            <p:cNvSpPr/>
            <p:nvPr/>
          </p:nvSpPr>
          <p:spPr>
            <a:xfrm>
              <a:off x="2179099" y="3116417"/>
              <a:ext cx="163452" cy="166242"/>
            </a:xfrm>
            <a:custGeom>
              <a:avLst/>
              <a:gdLst/>
              <a:ahLst/>
              <a:cxnLst/>
              <a:rect l="l" t="t" r="r" b="b"/>
              <a:pathLst>
                <a:path w="10135" h="10308" extrusionOk="0">
                  <a:moveTo>
                    <a:pt x="3581" y="0"/>
                  </a:moveTo>
                  <a:cubicBezTo>
                    <a:pt x="2686" y="1229"/>
                    <a:pt x="1435" y="2135"/>
                    <a:pt x="0" y="2594"/>
                  </a:cubicBezTo>
                  <a:lnTo>
                    <a:pt x="2502" y="10307"/>
                  </a:lnTo>
                  <a:cubicBezTo>
                    <a:pt x="5567" y="9309"/>
                    <a:pt x="8241" y="7369"/>
                    <a:pt x="10135" y="4764"/>
                  </a:cubicBezTo>
                  <a:lnTo>
                    <a:pt x="358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7" name="Google Shape;2557;p75"/>
            <p:cNvSpPr/>
            <p:nvPr/>
          </p:nvSpPr>
          <p:spPr>
            <a:xfrm>
              <a:off x="1897577" y="2903933"/>
              <a:ext cx="152727" cy="144583"/>
            </a:xfrm>
            <a:custGeom>
              <a:avLst/>
              <a:gdLst/>
              <a:ahLst/>
              <a:cxnLst/>
              <a:rect l="l" t="t" r="r" b="b"/>
              <a:pathLst>
                <a:path w="9470" h="8965" extrusionOk="0">
                  <a:moveTo>
                    <a:pt x="2916" y="1"/>
                  </a:moveTo>
                  <a:cubicBezTo>
                    <a:pt x="1022" y="2606"/>
                    <a:pt x="0" y="5739"/>
                    <a:pt x="12" y="8964"/>
                  </a:cubicBezTo>
                  <a:lnTo>
                    <a:pt x="8103" y="8964"/>
                  </a:lnTo>
                  <a:cubicBezTo>
                    <a:pt x="8103" y="7449"/>
                    <a:pt x="8574" y="5980"/>
                    <a:pt x="9469" y="4764"/>
                  </a:cubicBezTo>
                  <a:lnTo>
                    <a:pt x="291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8" name="Google Shape;2558;p75"/>
            <p:cNvSpPr/>
            <p:nvPr/>
          </p:nvSpPr>
          <p:spPr>
            <a:xfrm>
              <a:off x="2067309" y="3158056"/>
              <a:ext cx="152163" cy="136390"/>
            </a:xfrm>
            <a:custGeom>
              <a:avLst/>
              <a:gdLst/>
              <a:ahLst/>
              <a:cxnLst/>
              <a:rect l="l" t="t" r="r" b="b"/>
              <a:pathLst>
                <a:path w="9435" h="8457" extrusionOk="0">
                  <a:moveTo>
                    <a:pt x="2502" y="1"/>
                  </a:moveTo>
                  <a:lnTo>
                    <a:pt x="0" y="7702"/>
                  </a:lnTo>
                  <a:cubicBezTo>
                    <a:pt x="1541" y="8204"/>
                    <a:pt x="3140" y="8457"/>
                    <a:pt x="4740" y="8457"/>
                  </a:cubicBezTo>
                  <a:cubicBezTo>
                    <a:pt x="6322" y="8457"/>
                    <a:pt x="7905" y="8210"/>
                    <a:pt x="9434" y="7714"/>
                  </a:cubicBezTo>
                  <a:lnTo>
                    <a:pt x="6932" y="12"/>
                  </a:lnTo>
                  <a:cubicBezTo>
                    <a:pt x="6221" y="242"/>
                    <a:pt x="5475" y="357"/>
                    <a:pt x="4740" y="357"/>
                  </a:cubicBezTo>
                  <a:cubicBezTo>
                    <a:pt x="3983" y="357"/>
                    <a:pt x="3225" y="242"/>
                    <a:pt x="250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59" name="Google Shape;2559;p75"/>
            <p:cNvSpPr/>
            <p:nvPr/>
          </p:nvSpPr>
          <p:spPr>
            <a:xfrm>
              <a:off x="1944586" y="3116046"/>
              <a:ext cx="163097" cy="166242"/>
            </a:xfrm>
            <a:custGeom>
              <a:avLst/>
              <a:gdLst/>
              <a:ahLst/>
              <a:cxnLst/>
              <a:rect l="l" t="t" r="r" b="b"/>
              <a:pathLst>
                <a:path w="10113" h="10308" extrusionOk="0">
                  <a:moveTo>
                    <a:pt x="6554" y="1"/>
                  </a:moveTo>
                  <a:lnTo>
                    <a:pt x="1" y="4764"/>
                  </a:lnTo>
                  <a:cubicBezTo>
                    <a:pt x="1883" y="7369"/>
                    <a:pt x="4557" y="9309"/>
                    <a:pt x="7610" y="10307"/>
                  </a:cubicBezTo>
                  <a:lnTo>
                    <a:pt x="10112" y="2606"/>
                  </a:lnTo>
                  <a:cubicBezTo>
                    <a:pt x="8677" y="2135"/>
                    <a:pt x="7438" y="1229"/>
                    <a:pt x="655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0" name="Google Shape;2560;p75"/>
            <p:cNvSpPr/>
            <p:nvPr/>
          </p:nvSpPr>
          <p:spPr>
            <a:xfrm>
              <a:off x="1897577" y="3048492"/>
              <a:ext cx="152727" cy="144390"/>
            </a:xfrm>
            <a:custGeom>
              <a:avLst/>
              <a:gdLst/>
              <a:ahLst/>
              <a:cxnLst/>
              <a:rect l="l" t="t" r="r" b="b"/>
              <a:pathLst>
                <a:path w="9470" h="8953" extrusionOk="0">
                  <a:moveTo>
                    <a:pt x="12" y="0"/>
                  </a:moveTo>
                  <a:cubicBezTo>
                    <a:pt x="0" y="3214"/>
                    <a:pt x="1022" y="6347"/>
                    <a:pt x="2916" y="8953"/>
                  </a:cubicBezTo>
                  <a:lnTo>
                    <a:pt x="9469" y="4190"/>
                  </a:lnTo>
                  <a:cubicBezTo>
                    <a:pt x="8574" y="2973"/>
                    <a:pt x="8103" y="1504"/>
                    <a:pt x="810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1" name="Google Shape;2561;p75"/>
            <p:cNvSpPr/>
            <p:nvPr/>
          </p:nvSpPr>
          <p:spPr>
            <a:xfrm>
              <a:off x="2143379" y="3048492"/>
              <a:ext cx="16" cy="16"/>
            </a:xfrm>
            <a:custGeom>
              <a:avLst/>
              <a:gdLst/>
              <a:ahLst/>
              <a:cxnLst/>
              <a:rect l="l" t="t" r="r" b="b"/>
              <a:pathLst>
                <a:path w="1" h="1" fill="none" extrusionOk="0">
                  <a:moveTo>
                    <a:pt x="0" y="0"/>
                  </a:moveTo>
                  <a:lnTo>
                    <a:pt x="0" y="0"/>
                  </a:lnTo>
                  <a:close/>
                </a:path>
              </a:pathLst>
            </a:custGeom>
            <a:noFill/>
            <a:ln w="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2" name="Google Shape;2562;p75"/>
            <p:cNvSpPr/>
            <p:nvPr/>
          </p:nvSpPr>
          <p:spPr>
            <a:xfrm>
              <a:off x="2143379" y="3048492"/>
              <a:ext cx="16" cy="16"/>
            </a:xfrm>
            <a:custGeom>
              <a:avLst/>
              <a:gdLst/>
              <a:ahLst/>
              <a:cxnLst/>
              <a:rect l="l" t="t" r="r" b="b"/>
              <a:pathLst>
                <a:path w="1" h="1" fill="none" extrusionOk="0">
                  <a:moveTo>
                    <a:pt x="0" y="0"/>
                  </a:moveTo>
                  <a:lnTo>
                    <a:pt x="0" y="0"/>
                  </a:lnTo>
                  <a:close/>
                </a:path>
              </a:pathLst>
            </a:cu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63" name="Google Shape;2563;p75"/>
          <p:cNvGrpSpPr/>
          <p:nvPr/>
        </p:nvGrpSpPr>
        <p:grpSpPr>
          <a:xfrm>
            <a:off x="1888175" y="3096565"/>
            <a:ext cx="508118" cy="508066"/>
            <a:chOff x="2543222" y="2802319"/>
            <a:chExt cx="492172" cy="492122"/>
          </a:xfrm>
        </p:grpSpPr>
        <p:sp>
          <p:nvSpPr>
            <p:cNvPr id="2564" name="Google Shape;2564;p75"/>
            <p:cNvSpPr/>
            <p:nvPr/>
          </p:nvSpPr>
          <p:spPr>
            <a:xfrm>
              <a:off x="2712955" y="2802319"/>
              <a:ext cx="151969" cy="43028"/>
            </a:xfrm>
            <a:custGeom>
              <a:avLst/>
              <a:gdLst/>
              <a:ahLst/>
              <a:cxnLst/>
              <a:rect l="l" t="t" r="r" b="b"/>
              <a:pathLst>
                <a:path w="9423" h="2668" extrusionOk="0">
                  <a:moveTo>
                    <a:pt x="4725" y="0"/>
                  </a:moveTo>
                  <a:cubicBezTo>
                    <a:pt x="3131" y="0"/>
                    <a:pt x="1537" y="250"/>
                    <a:pt x="0" y="750"/>
                  </a:cubicBezTo>
                  <a:lnTo>
                    <a:pt x="620" y="2667"/>
                  </a:lnTo>
                  <a:cubicBezTo>
                    <a:pt x="1920" y="2253"/>
                    <a:pt x="3274" y="2024"/>
                    <a:pt x="4629" y="2024"/>
                  </a:cubicBezTo>
                  <a:cubicBezTo>
                    <a:pt x="4662" y="2024"/>
                    <a:pt x="4696" y="2024"/>
                    <a:pt x="4729" y="2024"/>
                  </a:cubicBezTo>
                  <a:cubicBezTo>
                    <a:pt x="4764" y="2024"/>
                    <a:pt x="4798" y="2024"/>
                    <a:pt x="4833" y="2024"/>
                  </a:cubicBezTo>
                  <a:cubicBezTo>
                    <a:pt x="6186" y="2024"/>
                    <a:pt x="7516" y="2242"/>
                    <a:pt x="8803" y="2656"/>
                  </a:cubicBezTo>
                  <a:lnTo>
                    <a:pt x="9423" y="739"/>
                  </a:lnTo>
                  <a:cubicBezTo>
                    <a:pt x="7895" y="247"/>
                    <a:pt x="6310" y="0"/>
                    <a:pt x="4725"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5" name="Google Shape;2565;p75"/>
            <p:cNvSpPr/>
            <p:nvPr/>
          </p:nvSpPr>
          <p:spPr>
            <a:xfrm>
              <a:off x="2854917" y="2814237"/>
              <a:ext cx="133278" cy="108667"/>
            </a:xfrm>
            <a:custGeom>
              <a:avLst/>
              <a:gdLst/>
              <a:ahLst/>
              <a:cxnLst/>
              <a:rect l="l" t="t" r="r" b="b"/>
              <a:pathLst>
                <a:path w="8264" h="6738" extrusionOk="0">
                  <a:moveTo>
                    <a:pt x="631" y="0"/>
                  </a:moveTo>
                  <a:lnTo>
                    <a:pt x="0" y="1928"/>
                  </a:lnTo>
                  <a:cubicBezTo>
                    <a:pt x="2663" y="2789"/>
                    <a:pt x="4981" y="4465"/>
                    <a:pt x="6634" y="6737"/>
                  </a:cubicBezTo>
                  <a:lnTo>
                    <a:pt x="8264" y="5544"/>
                  </a:lnTo>
                  <a:cubicBezTo>
                    <a:pt x="6370" y="2938"/>
                    <a:pt x="3696" y="999"/>
                    <a:pt x="6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6" name="Google Shape;2566;p75"/>
            <p:cNvSpPr/>
            <p:nvPr/>
          </p:nvSpPr>
          <p:spPr>
            <a:xfrm>
              <a:off x="2961901" y="3048363"/>
              <a:ext cx="73493" cy="144760"/>
            </a:xfrm>
            <a:custGeom>
              <a:avLst/>
              <a:gdLst/>
              <a:ahLst/>
              <a:cxnLst/>
              <a:rect l="l" t="t" r="r" b="b"/>
              <a:pathLst>
                <a:path w="4557" h="8976" extrusionOk="0">
                  <a:moveTo>
                    <a:pt x="2537" y="1"/>
                  </a:moveTo>
                  <a:cubicBezTo>
                    <a:pt x="2537" y="2801"/>
                    <a:pt x="1653" y="5533"/>
                    <a:pt x="0" y="7794"/>
                  </a:cubicBezTo>
                  <a:lnTo>
                    <a:pt x="1630" y="8976"/>
                  </a:lnTo>
                  <a:cubicBezTo>
                    <a:pt x="3535" y="6371"/>
                    <a:pt x="4557" y="3226"/>
                    <a:pt x="455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7" name="Google Shape;2567;p75"/>
            <p:cNvSpPr/>
            <p:nvPr/>
          </p:nvSpPr>
          <p:spPr>
            <a:xfrm>
              <a:off x="2590054" y="2814414"/>
              <a:ext cx="132907" cy="108667"/>
            </a:xfrm>
            <a:custGeom>
              <a:avLst/>
              <a:gdLst/>
              <a:ahLst/>
              <a:cxnLst/>
              <a:rect l="l" t="t" r="r" b="b"/>
              <a:pathLst>
                <a:path w="8241" h="6738" extrusionOk="0">
                  <a:moveTo>
                    <a:pt x="7621" y="0"/>
                  </a:moveTo>
                  <a:cubicBezTo>
                    <a:pt x="4557" y="1010"/>
                    <a:pt x="1894" y="2950"/>
                    <a:pt x="0" y="5555"/>
                  </a:cubicBezTo>
                  <a:lnTo>
                    <a:pt x="1630" y="6738"/>
                  </a:lnTo>
                  <a:cubicBezTo>
                    <a:pt x="3271" y="4477"/>
                    <a:pt x="5590" y="2789"/>
                    <a:pt x="8241" y="1929"/>
                  </a:cubicBezTo>
                  <a:lnTo>
                    <a:pt x="762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8" name="Google Shape;2568;p75"/>
            <p:cNvSpPr/>
            <p:nvPr/>
          </p:nvSpPr>
          <p:spPr>
            <a:xfrm>
              <a:off x="2961901" y="2903626"/>
              <a:ext cx="73493" cy="144760"/>
            </a:xfrm>
            <a:custGeom>
              <a:avLst/>
              <a:gdLst/>
              <a:ahLst/>
              <a:cxnLst/>
              <a:rect l="l" t="t" r="r" b="b"/>
              <a:pathLst>
                <a:path w="4557" h="8976" extrusionOk="0">
                  <a:moveTo>
                    <a:pt x="1630" y="1"/>
                  </a:moveTo>
                  <a:lnTo>
                    <a:pt x="0" y="1194"/>
                  </a:lnTo>
                  <a:cubicBezTo>
                    <a:pt x="1653" y="3455"/>
                    <a:pt x="2537" y="6175"/>
                    <a:pt x="2537" y="8976"/>
                  </a:cubicBezTo>
                  <a:lnTo>
                    <a:pt x="4545" y="8976"/>
                  </a:lnTo>
                  <a:cubicBezTo>
                    <a:pt x="4557" y="5751"/>
                    <a:pt x="3535" y="2606"/>
                    <a:pt x="163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9" name="Google Shape;2569;p75"/>
            <p:cNvSpPr/>
            <p:nvPr/>
          </p:nvSpPr>
          <p:spPr>
            <a:xfrm>
              <a:off x="2854917" y="3174037"/>
              <a:ext cx="133278" cy="108490"/>
            </a:xfrm>
            <a:custGeom>
              <a:avLst/>
              <a:gdLst/>
              <a:ahLst/>
              <a:cxnLst/>
              <a:rect l="l" t="t" r="r" b="b"/>
              <a:pathLst>
                <a:path w="8264" h="6727" extrusionOk="0">
                  <a:moveTo>
                    <a:pt x="6634" y="1"/>
                  </a:moveTo>
                  <a:cubicBezTo>
                    <a:pt x="4981" y="2262"/>
                    <a:pt x="2663" y="3949"/>
                    <a:pt x="0" y="4810"/>
                  </a:cubicBezTo>
                  <a:lnTo>
                    <a:pt x="620" y="6726"/>
                  </a:lnTo>
                  <a:cubicBezTo>
                    <a:pt x="3684" y="5728"/>
                    <a:pt x="6359" y="3788"/>
                    <a:pt x="8264" y="1183"/>
                  </a:cubicBezTo>
                  <a:lnTo>
                    <a:pt x="663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0" name="Google Shape;2570;p75"/>
            <p:cNvSpPr/>
            <p:nvPr/>
          </p:nvSpPr>
          <p:spPr>
            <a:xfrm>
              <a:off x="2543222" y="2903997"/>
              <a:ext cx="73122" cy="144390"/>
            </a:xfrm>
            <a:custGeom>
              <a:avLst/>
              <a:gdLst/>
              <a:ahLst/>
              <a:cxnLst/>
              <a:rect l="l" t="t" r="r" b="b"/>
              <a:pathLst>
                <a:path w="4534" h="8953" extrusionOk="0">
                  <a:moveTo>
                    <a:pt x="2904" y="0"/>
                  </a:moveTo>
                  <a:cubicBezTo>
                    <a:pt x="1010" y="2594"/>
                    <a:pt x="0" y="5739"/>
                    <a:pt x="0" y="8953"/>
                  </a:cubicBezTo>
                  <a:lnTo>
                    <a:pt x="2020" y="8953"/>
                  </a:lnTo>
                  <a:cubicBezTo>
                    <a:pt x="2020" y="6164"/>
                    <a:pt x="2893" y="3444"/>
                    <a:pt x="4534" y="1183"/>
                  </a:cubicBezTo>
                  <a:lnTo>
                    <a:pt x="290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1" name="Google Shape;2571;p75"/>
            <p:cNvSpPr/>
            <p:nvPr/>
          </p:nvSpPr>
          <p:spPr>
            <a:xfrm>
              <a:off x="2712955" y="3251413"/>
              <a:ext cx="151969" cy="43028"/>
            </a:xfrm>
            <a:custGeom>
              <a:avLst/>
              <a:gdLst/>
              <a:ahLst/>
              <a:cxnLst/>
              <a:rect l="l" t="t" r="r" b="b"/>
              <a:pathLst>
                <a:path w="9423" h="2668" extrusionOk="0">
                  <a:moveTo>
                    <a:pt x="620" y="0"/>
                  </a:moveTo>
                  <a:lnTo>
                    <a:pt x="0" y="1917"/>
                  </a:lnTo>
                  <a:cubicBezTo>
                    <a:pt x="1537" y="2418"/>
                    <a:pt x="3131" y="2667"/>
                    <a:pt x="4725" y="2667"/>
                  </a:cubicBezTo>
                  <a:cubicBezTo>
                    <a:pt x="6310" y="2667"/>
                    <a:pt x="7895" y="2421"/>
                    <a:pt x="9423" y="1928"/>
                  </a:cubicBezTo>
                  <a:lnTo>
                    <a:pt x="8803" y="12"/>
                  </a:lnTo>
                  <a:cubicBezTo>
                    <a:pt x="7483" y="436"/>
                    <a:pt x="6118" y="643"/>
                    <a:pt x="4729" y="643"/>
                  </a:cubicBezTo>
                  <a:cubicBezTo>
                    <a:pt x="3340" y="643"/>
                    <a:pt x="1951" y="425"/>
                    <a:pt x="62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2" name="Google Shape;2572;p75"/>
            <p:cNvSpPr/>
            <p:nvPr/>
          </p:nvSpPr>
          <p:spPr>
            <a:xfrm>
              <a:off x="2590054" y="3173666"/>
              <a:ext cx="132907" cy="108667"/>
            </a:xfrm>
            <a:custGeom>
              <a:avLst/>
              <a:gdLst/>
              <a:ahLst/>
              <a:cxnLst/>
              <a:rect l="l" t="t" r="r" b="b"/>
              <a:pathLst>
                <a:path w="8241" h="6738" extrusionOk="0">
                  <a:moveTo>
                    <a:pt x="1630" y="1"/>
                  </a:moveTo>
                  <a:lnTo>
                    <a:pt x="0" y="1183"/>
                  </a:lnTo>
                  <a:cubicBezTo>
                    <a:pt x="1894" y="3788"/>
                    <a:pt x="4557" y="5728"/>
                    <a:pt x="7621" y="6738"/>
                  </a:cubicBezTo>
                  <a:lnTo>
                    <a:pt x="8241" y="4821"/>
                  </a:lnTo>
                  <a:cubicBezTo>
                    <a:pt x="5590" y="3949"/>
                    <a:pt x="3271" y="2262"/>
                    <a:pt x="1630"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3" name="Google Shape;2573;p75"/>
            <p:cNvSpPr/>
            <p:nvPr/>
          </p:nvSpPr>
          <p:spPr>
            <a:xfrm>
              <a:off x="2543222" y="3048363"/>
              <a:ext cx="73122" cy="144390"/>
            </a:xfrm>
            <a:custGeom>
              <a:avLst/>
              <a:gdLst/>
              <a:ahLst/>
              <a:cxnLst/>
              <a:rect l="l" t="t" r="r" b="b"/>
              <a:pathLst>
                <a:path w="4534" h="8953" extrusionOk="0">
                  <a:moveTo>
                    <a:pt x="0" y="1"/>
                  </a:moveTo>
                  <a:cubicBezTo>
                    <a:pt x="0" y="3214"/>
                    <a:pt x="1010" y="6359"/>
                    <a:pt x="2904" y="8953"/>
                  </a:cubicBezTo>
                  <a:lnTo>
                    <a:pt x="4534" y="7771"/>
                  </a:lnTo>
                  <a:cubicBezTo>
                    <a:pt x="2904" y="5510"/>
                    <a:pt x="2020" y="2790"/>
                    <a:pt x="20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74" name="Google Shape;2574;p75"/>
          <p:cNvGrpSpPr/>
          <p:nvPr/>
        </p:nvGrpSpPr>
        <p:grpSpPr>
          <a:xfrm>
            <a:off x="3236954" y="2338040"/>
            <a:ext cx="517934" cy="517934"/>
            <a:chOff x="3736598" y="2170606"/>
            <a:chExt cx="404889" cy="404889"/>
          </a:xfrm>
        </p:grpSpPr>
        <p:sp>
          <p:nvSpPr>
            <p:cNvPr id="2575" name="Google Shape;2575;p75"/>
            <p:cNvSpPr/>
            <p:nvPr/>
          </p:nvSpPr>
          <p:spPr>
            <a:xfrm>
              <a:off x="3950281" y="2170846"/>
              <a:ext cx="191206" cy="231947"/>
            </a:xfrm>
            <a:custGeom>
              <a:avLst/>
              <a:gdLst/>
              <a:ahLst/>
              <a:cxnLst/>
              <a:rect l="l" t="t" r="r" b="b"/>
              <a:pathLst>
                <a:path w="8781" h="10652" extrusionOk="0">
                  <a:moveTo>
                    <a:pt x="23" y="1"/>
                  </a:moveTo>
                  <a:lnTo>
                    <a:pt x="1435" y="2583"/>
                  </a:lnTo>
                  <a:lnTo>
                    <a:pt x="0" y="5246"/>
                  </a:lnTo>
                  <a:cubicBezTo>
                    <a:pt x="1997" y="5498"/>
                    <a:pt x="3512" y="7186"/>
                    <a:pt x="3547" y="9217"/>
                  </a:cubicBezTo>
                  <a:lnTo>
                    <a:pt x="6187" y="10652"/>
                  </a:lnTo>
                  <a:lnTo>
                    <a:pt x="8780" y="9217"/>
                  </a:lnTo>
                  <a:cubicBezTo>
                    <a:pt x="8746" y="4305"/>
                    <a:pt x="4913" y="276"/>
                    <a:pt x="23"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6" name="Google Shape;2576;p75"/>
            <p:cNvSpPr/>
            <p:nvPr/>
          </p:nvSpPr>
          <p:spPr>
            <a:xfrm>
              <a:off x="3737099" y="2170606"/>
              <a:ext cx="231947" cy="191446"/>
            </a:xfrm>
            <a:custGeom>
              <a:avLst/>
              <a:gdLst/>
              <a:ahLst/>
              <a:cxnLst/>
              <a:rect l="l" t="t" r="r" b="b"/>
              <a:pathLst>
                <a:path w="10652" h="8792" extrusionOk="0">
                  <a:moveTo>
                    <a:pt x="9216" y="0"/>
                  </a:moveTo>
                  <a:cubicBezTo>
                    <a:pt x="4304" y="35"/>
                    <a:pt x="276" y="3868"/>
                    <a:pt x="0" y="8769"/>
                  </a:cubicBezTo>
                  <a:lnTo>
                    <a:pt x="2583" y="7346"/>
                  </a:lnTo>
                  <a:lnTo>
                    <a:pt x="5245" y="8792"/>
                  </a:lnTo>
                  <a:cubicBezTo>
                    <a:pt x="5498" y="6783"/>
                    <a:pt x="7185" y="5268"/>
                    <a:pt x="9216" y="5234"/>
                  </a:cubicBezTo>
                  <a:lnTo>
                    <a:pt x="10651" y="2594"/>
                  </a:lnTo>
                  <a:lnTo>
                    <a:pt x="9216"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7" name="Google Shape;2577;p75"/>
            <p:cNvSpPr/>
            <p:nvPr/>
          </p:nvSpPr>
          <p:spPr>
            <a:xfrm>
              <a:off x="3909539" y="2384027"/>
              <a:ext cx="231686" cy="191468"/>
            </a:xfrm>
            <a:custGeom>
              <a:avLst/>
              <a:gdLst/>
              <a:ahLst/>
              <a:cxnLst/>
              <a:rect l="l" t="t" r="r" b="b"/>
              <a:pathLst>
                <a:path w="10640" h="8793" extrusionOk="0">
                  <a:moveTo>
                    <a:pt x="5395" y="1"/>
                  </a:moveTo>
                  <a:cubicBezTo>
                    <a:pt x="5142" y="1998"/>
                    <a:pt x="3455" y="3513"/>
                    <a:pt x="1435" y="3559"/>
                  </a:cubicBezTo>
                  <a:lnTo>
                    <a:pt x="0" y="6187"/>
                  </a:lnTo>
                  <a:lnTo>
                    <a:pt x="1424" y="8792"/>
                  </a:lnTo>
                  <a:cubicBezTo>
                    <a:pt x="6324" y="8758"/>
                    <a:pt x="10364" y="4913"/>
                    <a:pt x="10640" y="24"/>
                  </a:cubicBezTo>
                  <a:lnTo>
                    <a:pt x="10640" y="24"/>
                  </a:lnTo>
                  <a:lnTo>
                    <a:pt x="8058" y="1436"/>
                  </a:lnTo>
                  <a:lnTo>
                    <a:pt x="5395"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8" name="Google Shape;2578;p75"/>
            <p:cNvSpPr/>
            <p:nvPr/>
          </p:nvSpPr>
          <p:spPr>
            <a:xfrm>
              <a:off x="3736598" y="2343307"/>
              <a:ext cx="191707" cy="231686"/>
            </a:xfrm>
            <a:custGeom>
              <a:avLst/>
              <a:gdLst/>
              <a:ahLst/>
              <a:cxnLst/>
              <a:rect l="l" t="t" r="r" b="b"/>
              <a:pathLst>
                <a:path w="8804" h="10640" extrusionOk="0">
                  <a:moveTo>
                    <a:pt x="2606" y="0"/>
                  </a:moveTo>
                  <a:lnTo>
                    <a:pt x="0" y="1435"/>
                  </a:lnTo>
                  <a:cubicBezTo>
                    <a:pt x="46" y="6335"/>
                    <a:pt x="3880" y="10364"/>
                    <a:pt x="8769" y="10639"/>
                  </a:cubicBezTo>
                  <a:lnTo>
                    <a:pt x="7357" y="8057"/>
                  </a:lnTo>
                  <a:lnTo>
                    <a:pt x="8803" y="5394"/>
                  </a:lnTo>
                  <a:cubicBezTo>
                    <a:pt x="6795" y="5142"/>
                    <a:pt x="5280" y="3455"/>
                    <a:pt x="5245" y="1435"/>
                  </a:cubicBezTo>
                  <a:lnTo>
                    <a:pt x="260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79" name="Google Shape;2579;p75"/>
          <p:cNvGrpSpPr/>
          <p:nvPr/>
        </p:nvGrpSpPr>
        <p:grpSpPr>
          <a:xfrm>
            <a:off x="2504015" y="2338137"/>
            <a:ext cx="586986" cy="517740"/>
            <a:chOff x="3161917" y="2170682"/>
            <a:chExt cx="458870" cy="404737"/>
          </a:xfrm>
        </p:grpSpPr>
        <p:sp>
          <p:nvSpPr>
            <p:cNvPr id="2580" name="Google Shape;2580;p75"/>
            <p:cNvSpPr/>
            <p:nvPr/>
          </p:nvSpPr>
          <p:spPr>
            <a:xfrm>
              <a:off x="3161917" y="2170682"/>
              <a:ext cx="277174" cy="291676"/>
            </a:xfrm>
            <a:custGeom>
              <a:avLst/>
              <a:gdLst/>
              <a:ahLst/>
              <a:cxnLst/>
              <a:rect l="l" t="t" r="r" b="b"/>
              <a:pathLst>
                <a:path w="12729" h="13395" extrusionOk="0">
                  <a:moveTo>
                    <a:pt x="11294" y="0"/>
                  </a:moveTo>
                  <a:cubicBezTo>
                    <a:pt x="4442" y="46"/>
                    <a:pt x="0" y="7242"/>
                    <a:pt x="3019" y="13394"/>
                  </a:cubicBezTo>
                  <a:lnTo>
                    <a:pt x="4522" y="10915"/>
                  </a:lnTo>
                  <a:lnTo>
                    <a:pt x="7598" y="10835"/>
                  </a:lnTo>
                  <a:cubicBezTo>
                    <a:pt x="6531" y="8195"/>
                    <a:pt x="8436" y="5291"/>
                    <a:pt x="11294" y="5234"/>
                  </a:cubicBezTo>
                  <a:lnTo>
                    <a:pt x="12729" y="2606"/>
                  </a:lnTo>
                  <a:lnTo>
                    <a:pt x="11294"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1" name="Google Shape;2581;p75"/>
            <p:cNvSpPr/>
            <p:nvPr/>
          </p:nvSpPr>
          <p:spPr>
            <a:xfrm>
              <a:off x="3420326" y="2170922"/>
              <a:ext cx="200461" cy="302934"/>
            </a:xfrm>
            <a:custGeom>
              <a:avLst/>
              <a:gdLst/>
              <a:ahLst/>
              <a:cxnLst/>
              <a:rect l="l" t="t" r="r" b="b"/>
              <a:pathLst>
                <a:path w="9206" h="13912" extrusionOk="0">
                  <a:moveTo>
                    <a:pt x="24" y="1"/>
                  </a:moveTo>
                  <a:lnTo>
                    <a:pt x="1447" y="2583"/>
                  </a:lnTo>
                  <a:lnTo>
                    <a:pt x="1" y="5246"/>
                  </a:lnTo>
                  <a:cubicBezTo>
                    <a:pt x="2893" y="5602"/>
                    <a:pt x="4488" y="8815"/>
                    <a:pt x="3008" y="11329"/>
                  </a:cubicBezTo>
                  <a:lnTo>
                    <a:pt x="4557" y="13854"/>
                  </a:lnTo>
                  <a:lnTo>
                    <a:pt x="7564" y="13911"/>
                  </a:lnTo>
                  <a:cubicBezTo>
                    <a:pt x="9171" y="11122"/>
                    <a:pt x="9206" y="7691"/>
                    <a:pt x="7679" y="4856"/>
                  </a:cubicBezTo>
                  <a:cubicBezTo>
                    <a:pt x="6141" y="2021"/>
                    <a:pt x="3237" y="184"/>
                    <a:pt x="24"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2" name="Google Shape;2582;p75"/>
            <p:cNvSpPr/>
            <p:nvPr/>
          </p:nvSpPr>
          <p:spPr>
            <a:xfrm>
              <a:off x="3233645" y="2417594"/>
              <a:ext cx="344393" cy="157825"/>
            </a:xfrm>
            <a:custGeom>
              <a:avLst/>
              <a:gdLst/>
              <a:ahLst/>
              <a:cxnLst/>
              <a:rect l="l" t="t" r="r" b="b"/>
              <a:pathLst>
                <a:path w="15816" h="7248" extrusionOk="0">
                  <a:moveTo>
                    <a:pt x="4557" y="1"/>
                  </a:moveTo>
                  <a:lnTo>
                    <a:pt x="1515" y="81"/>
                  </a:lnTo>
                  <a:lnTo>
                    <a:pt x="0" y="2583"/>
                  </a:lnTo>
                  <a:cubicBezTo>
                    <a:pt x="1607" y="5372"/>
                    <a:pt x="4545" y="7140"/>
                    <a:pt x="7770" y="7243"/>
                  </a:cubicBezTo>
                  <a:cubicBezTo>
                    <a:pt x="7870" y="7246"/>
                    <a:pt x="7970" y="7248"/>
                    <a:pt x="8070" y="7248"/>
                  </a:cubicBezTo>
                  <a:cubicBezTo>
                    <a:pt x="11183" y="7248"/>
                    <a:pt x="14092" y="5691"/>
                    <a:pt x="15816" y="3088"/>
                  </a:cubicBezTo>
                  <a:lnTo>
                    <a:pt x="12832" y="3019"/>
                  </a:lnTo>
                  <a:lnTo>
                    <a:pt x="11260" y="471"/>
                  </a:lnTo>
                  <a:cubicBezTo>
                    <a:pt x="10437" y="1506"/>
                    <a:pt x="9252" y="2011"/>
                    <a:pt x="8072" y="2011"/>
                  </a:cubicBezTo>
                  <a:cubicBezTo>
                    <a:pt x="6699" y="2011"/>
                    <a:pt x="5334" y="1328"/>
                    <a:pt x="455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83" name="Google Shape;2583;p75"/>
          <p:cNvGrpSpPr/>
          <p:nvPr/>
        </p:nvGrpSpPr>
        <p:grpSpPr>
          <a:xfrm>
            <a:off x="2527036" y="3103432"/>
            <a:ext cx="540943" cy="517963"/>
            <a:chOff x="3179914" y="2889488"/>
            <a:chExt cx="422876" cy="404911"/>
          </a:xfrm>
        </p:grpSpPr>
        <p:sp>
          <p:nvSpPr>
            <p:cNvPr id="2584" name="Google Shape;2584;p75"/>
            <p:cNvSpPr/>
            <p:nvPr/>
          </p:nvSpPr>
          <p:spPr>
            <a:xfrm>
              <a:off x="3402328" y="2889749"/>
              <a:ext cx="163726" cy="157477"/>
            </a:xfrm>
            <a:custGeom>
              <a:avLst/>
              <a:gdLst/>
              <a:ahLst/>
              <a:cxnLst/>
              <a:rect l="l" t="t" r="r" b="b"/>
              <a:pathLst>
                <a:path w="7519" h="7232" extrusionOk="0">
                  <a:moveTo>
                    <a:pt x="24" y="0"/>
                  </a:moveTo>
                  <a:lnTo>
                    <a:pt x="1447" y="2583"/>
                  </a:lnTo>
                  <a:lnTo>
                    <a:pt x="1" y="5257"/>
                  </a:lnTo>
                  <a:cubicBezTo>
                    <a:pt x="1252" y="5418"/>
                    <a:pt x="2365" y="6141"/>
                    <a:pt x="2996" y="7231"/>
                  </a:cubicBezTo>
                  <a:lnTo>
                    <a:pt x="5958" y="7151"/>
                  </a:lnTo>
                  <a:lnTo>
                    <a:pt x="7518" y="4580"/>
                  </a:lnTo>
                  <a:cubicBezTo>
                    <a:pt x="5946" y="1894"/>
                    <a:pt x="3134" y="184"/>
                    <a:pt x="2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5" name="Google Shape;2585;p75"/>
            <p:cNvSpPr/>
            <p:nvPr/>
          </p:nvSpPr>
          <p:spPr>
            <a:xfrm>
              <a:off x="3467807" y="3000956"/>
              <a:ext cx="134983" cy="191707"/>
            </a:xfrm>
            <a:custGeom>
              <a:avLst/>
              <a:gdLst/>
              <a:ahLst/>
              <a:cxnLst/>
              <a:rect l="l" t="t" r="r" b="b"/>
              <a:pathLst>
                <a:path w="6199" h="8804" extrusionOk="0">
                  <a:moveTo>
                    <a:pt x="4798" y="1"/>
                  </a:moveTo>
                  <a:lnTo>
                    <a:pt x="3249" y="2549"/>
                  </a:lnTo>
                  <a:lnTo>
                    <a:pt x="242" y="2629"/>
                  </a:lnTo>
                  <a:cubicBezTo>
                    <a:pt x="724" y="3800"/>
                    <a:pt x="644" y="5131"/>
                    <a:pt x="1" y="6221"/>
                  </a:cubicBezTo>
                  <a:lnTo>
                    <a:pt x="1550" y="8746"/>
                  </a:lnTo>
                  <a:lnTo>
                    <a:pt x="4557" y="8804"/>
                  </a:lnTo>
                  <a:cubicBezTo>
                    <a:pt x="6107" y="6095"/>
                    <a:pt x="6199" y="2790"/>
                    <a:pt x="4798"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6" name="Google Shape;2586;p75"/>
            <p:cNvSpPr/>
            <p:nvPr/>
          </p:nvSpPr>
          <p:spPr>
            <a:xfrm>
              <a:off x="3222637" y="2889488"/>
              <a:ext cx="198457" cy="149224"/>
            </a:xfrm>
            <a:custGeom>
              <a:avLst/>
              <a:gdLst/>
              <a:ahLst/>
              <a:cxnLst/>
              <a:rect l="l" t="t" r="r" b="b"/>
              <a:pathLst>
                <a:path w="9114" h="6853" extrusionOk="0">
                  <a:moveTo>
                    <a:pt x="7690" y="1"/>
                  </a:moveTo>
                  <a:cubicBezTo>
                    <a:pt x="4592" y="24"/>
                    <a:pt x="1711" y="1585"/>
                    <a:pt x="1" y="4156"/>
                  </a:cubicBezTo>
                  <a:lnTo>
                    <a:pt x="2904" y="4225"/>
                  </a:lnTo>
                  <a:lnTo>
                    <a:pt x="4511" y="6853"/>
                  </a:lnTo>
                  <a:cubicBezTo>
                    <a:pt x="5257" y="5854"/>
                    <a:pt x="6428" y="5258"/>
                    <a:pt x="7679" y="5235"/>
                  </a:cubicBezTo>
                  <a:lnTo>
                    <a:pt x="9114" y="2606"/>
                  </a:lnTo>
                  <a:lnTo>
                    <a:pt x="7690"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7" name="Google Shape;2587;p75"/>
            <p:cNvSpPr/>
            <p:nvPr/>
          </p:nvSpPr>
          <p:spPr>
            <a:xfrm>
              <a:off x="3179914" y="2991462"/>
              <a:ext cx="133960" cy="190205"/>
            </a:xfrm>
            <a:custGeom>
              <a:avLst/>
              <a:gdLst/>
              <a:ahLst/>
              <a:cxnLst/>
              <a:rect l="l" t="t" r="r" b="b"/>
              <a:pathLst>
                <a:path w="6152" h="8735" extrusionOk="0">
                  <a:moveTo>
                    <a:pt x="1641" y="1"/>
                  </a:moveTo>
                  <a:cubicBezTo>
                    <a:pt x="103" y="2686"/>
                    <a:pt x="0" y="5957"/>
                    <a:pt x="1366" y="8735"/>
                  </a:cubicBezTo>
                  <a:lnTo>
                    <a:pt x="2869" y="6244"/>
                  </a:lnTo>
                  <a:lnTo>
                    <a:pt x="5957" y="6164"/>
                  </a:lnTo>
                  <a:cubicBezTo>
                    <a:pt x="5486" y="5016"/>
                    <a:pt x="5555" y="3731"/>
                    <a:pt x="6152" y="2640"/>
                  </a:cubicBezTo>
                  <a:lnTo>
                    <a:pt x="4568" y="58"/>
                  </a:lnTo>
                  <a:lnTo>
                    <a:pt x="1641"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8" name="Google Shape;2588;p75"/>
            <p:cNvSpPr/>
            <p:nvPr/>
          </p:nvSpPr>
          <p:spPr>
            <a:xfrm>
              <a:off x="3215887" y="3136661"/>
              <a:ext cx="162725" cy="157477"/>
            </a:xfrm>
            <a:custGeom>
              <a:avLst/>
              <a:gdLst/>
              <a:ahLst/>
              <a:cxnLst/>
              <a:rect l="l" t="t" r="r" b="b"/>
              <a:pathLst>
                <a:path w="7473" h="7232" extrusionOk="0">
                  <a:moveTo>
                    <a:pt x="4546" y="1"/>
                  </a:moveTo>
                  <a:lnTo>
                    <a:pt x="1516" y="81"/>
                  </a:lnTo>
                  <a:lnTo>
                    <a:pt x="1" y="2583"/>
                  </a:lnTo>
                  <a:cubicBezTo>
                    <a:pt x="1550" y="5280"/>
                    <a:pt x="4339" y="7025"/>
                    <a:pt x="7438" y="7232"/>
                  </a:cubicBezTo>
                  <a:lnTo>
                    <a:pt x="6026" y="4649"/>
                  </a:lnTo>
                  <a:lnTo>
                    <a:pt x="7472" y="1964"/>
                  </a:lnTo>
                  <a:cubicBezTo>
                    <a:pt x="6256" y="1791"/>
                    <a:pt x="5177" y="1068"/>
                    <a:pt x="45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9" name="Google Shape;2589;p75"/>
            <p:cNvSpPr/>
            <p:nvPr/>
          </p:nvSpPr>
          <p:spPr>
            <a:xfrm>
              <a:off x="3359605" y="3146677"/>
              <a:ext cx="200439" cy="147722"/>
            </a:xfrm>
            <a:custGeom>
              <a:avLst/>
              <a:gdLst/>
              <a:ahLst/>
              <a:cxnLst/>
              <a:rect l="l" t="t" r="r" b="b"/>
              <a:pathLst>
                <a:path w="9205" h="6784" extrusionOk="0">
                  <a:moveTo>
                    <a:pt x="4649" y="0"/>
                  </a:moveTo>
                  <a:cubicBezTo>
                    <a:pt x="3880" y="976"/>
                    <a:pt x="2697" y="1549"/>
                    <a:pt x="1446" y="1549"/>
                  </a:cubicBezTo>
                  <a:lnTo>
                    <a:pt x="1435" y="1549"/>
                  </a:lnTo>
                  <a:lnTo>
                    <a:pt x="0" y="4189"/>
                  </a:lnTo>
                  <a:lnTo>
                    <a:pt x="1435" y="6783"/>
                  </a:lnTo>
                  <a:lnTo>
                    <a:pt x="1446" y="6783"/>
                  </a:lnTo>
                  <a:cubicBezTo>
                    <a:pt x="1458" y="6783"/>
                    <a:pt x="1469" y="6783"/>
                    <a:pt x="1481" y="6783"/>
                  </a:cubicBezTo>
                  <a:cubicBezTo>
                    <a:pt x="4589" y="6783"/>
                    <a:pt x="7490" y="5224"/>
                    <a:pt x="9205" y="2628"/>
                  </a:cubicBezTo>
                  <a:lnTo>
                    <a:pt x="6221" y="2559"/>
                  </a:lnTo>
                  <a:lnTo>
                    <a:pt x="464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90" name="Google Shape;2590;p75"/>
          <p:cNvGrpSpPr/>
          <p:nvPr/>
        </p:nvGrpSpPr>
        <p:grpSpPr>
          <a:xfrm>
            <a:off x="3227830" y="3103348"/>
            <a:ext cx="536180" cy="518047"/>
            <a:chOff x="3729467" y="2889422"/>
            <a:chExt cx="419153" cy="404977"/>
          </a:xfrm>
        </p:grpSpPr>
        <p:sp>
          <p:nvSpPr>
            <p:cNvPr id="2591" name="Google Shape;2591;p75"/>
            <p:cNvSpPr/>
            <p:nvPr/>
          </p:nvSpPr>
          <p:spPr>
            <a:xfrm>
              <a:off x="4014137" y="2974913"/>
              <a:ext cx="134482" cy="178707"/>
            </a:xfrm>
            <a:custGeom>
              <a:avLst/>
              <a:gdLst/>
              <a:ahLst/>
              <a:cxnLst/>
              <a:rect l="l" t="t" r="r" b="b"/>
              <a:pathLst>
                <a:path w="6176" h="8207" extrusionOk="0">
                  <a:moveTo>
                    <a:pt x="4121" y="0"/>
                  </a:moveTo>
                  <a:lnTo>
                    <a:pt x="2973" y="2732"/>
                  </a:lnTo>
                  <a:lnTo>
                    <a:pt x="0" y="3260"/>
                  </a:lnTo>
                  <a:cubicBezTo>
                    <a:pt x="391" y="3891"/>
                    <a:pt x="586" y="4625"/>
                    <a:pt x="586" y="5372"/>
                  </a:cubicBezTo>
                  <a:cubicBezTo>
                    <a:pt x="586" y="5658"/>
                    <a:pt x="563" y="5945"/>
                    <a:pt x="494" y="6232"/>
                  </a:cubicBezTo>
                  <a:lnTo>
                    <a:pt x="2743" y="8206"/>
                  </a:lnTo>
                  <a:lnTo>
                    <a:pt x="5613" y="7392"/>
                  </a:lnTo>
                  <a:cubicBezTo>
                    <a:pt x="6175" y="4832"/>
                    <a:pt x="5636" y="2146"/>
                    <a:pt x="41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2" name="Google Shape;2592;p75"/>
            <p:cNvSpPr/>
            <p:nvPr/>
          </p:nvSpPr>
          <p:spPr>
            <a:xfrm>
              <a:off x="3741225" y="3095375"/>
              <a:ext cx="148963" cy="173460"/>
            </a:xfrm>
            <a:custGeom>
              <a:avLst/>
              <a:gdLst/>
              <a:ahLst/>
              <a:cxnLst/>
              <a:rect l="l" t="t" r="r" b="b"/>
              <a:pathLst>
                <a:path w="6841" h="7966" extrusionOk="0">
                  <a:moveTo>
                    <a:pt x="2215" y="0"/>
                  </a:moveTo>
                  <a:lnTo>
                    <a:pt x="0" y="1963"/>
                  </a:lnTo>
                  <a:cubicBezTo>
                    <a:pt x="597" y="4511"/>
                    <a:pt x="2250" y="6691"/>
                    <a:pt x="4534" y="7965"/>
                  </a:cubicBezTo>
                  <a:lnTo>
                    <a:pt x="4373" y="5027"/>
                  </a:lnTo>
                  <a:lnTo>
                    <a:pt x="6841" y="3248"/>
                  </a:lnTo>
                  <a:cubicBezTo>
                    <a:pt x="5980" y="2686"/>
                    <a:pt x="5360" y="1814"/>
                    <a:pt x="5108" y="804"/>
                  </a:cubicBezTo>
                  <a:lnTo>
                    <a:pt x="221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3" name="Google Shape;2593;p75"/>
            <p:cNvSpPr/>
            <p:nvPr/>
          </p:nvSpPr>
          <p:spPr>
            <a:xfrm>
              <a:off x="3949660" y="2889684"/>
              <a:ext cx="146219" cy="145980"/>
            </a:xfrm>
            <a:custGeom>
              <a:avLst/>
              <a:gdLst/>
              <a:ahLst/>
              <a:cxnLst/>
              <a:rect l="l" t="t" r="r" b="b"/>
              <a:pathLst>
                <a:path w="6715" h="6704" extrusionOk="0">
                  <a:moveTo>
                    <a:pt x="12" y="0"/>
                  </a:moveTo>
                  <a:lnTo>
                    <a:pt x="1435" y="2583"/>
                  </a:lnTo>
                  <a:lnTo>
                    <a:pt x="0" y="5257"/>
                  </a:lnTo>
                  <a:cubicBezTo>
                    <a:pt x="1022" y="5383"/>
                    <a:pt x="1963" y="5900"/>
                    <a:pt x="2629" y="6703"/>
                  </a:cubicBezTo>
                  <a:lnTo>
                    <a:pt x="5567" y="6187"/>
                  </a:lnTo>
                  <a:lnTo>
                    <a:pt x="6714" y="3432"/>
                  </a:lnTo>
                  <a:cubicBezTo>
                    <a:pt x="5062" y="1401"/>
                    <a:pt x="2629" y="150"/>
                    <a:pt x="1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4" name="Google Shape;2594;p75"/>
            <p:cNvSpPr/>
            <p:nvPr/>
          </p:nvSpPr>
          <p:spPr>
            <a:xfrm>
              <a:off x="3847947" y="3172089"/>
              <a:ext cx="167210" cy="122310"/>
            </a:xfrm>
            <a:custGeom>
              <a:avLst/>
              <a:gdLst/>
              <a:ahLst/>
              <a:cxnLst/>
              <a:rect l="l" t="t" r="r" b="b"/>
              <a:pathLst>
                <a:path w="7679" h="5617" extrusionOk="0">
                  <a:moveTo>
                    <a:pt x="2433" y="1"/>
                  </a:moveTo>
                  <a:lnTo>
                    <a:pt x="0" y="1757"/>
                  </a:lnTo>
                  <a:lnTo>
                    <a:pt x="149" y="4718"/>
                  </a:lnTo>
                  <a:cubicBezTo>
                    <a:pt x="1415" y="5317"/>
                    <a:pt x="2781" y="5616"/>
                    <a:pt x="4148" y="5616"/>
                  </a:cubicBezTo>
                  <a:cubicBezTo>
                    <a:pt x="5347" y="5616"/>
                    <a:pt x="6546" y="5386"/>
                    <a:pt x="7678" y="4924"/>
                  </a:cubicBezTo>
                  <a:lnTo>
                    <a:pt x="5280" y="3203"/>
                  </a:lnTo>
                  <a:lnTo>
                    <a:pt x="5417" y="173"/>
                  </a:lnTo>
                  <a:lnTo>
                    <a:pt x="5417" y="173"/>
                  </a:lnTo>
                  <a:cubicBezTo>
                    <a:pt x="5016" y="311"/>
                    <a:pt x="4591" y="379"/>
                    <a:pt x="4155" y="379"/>
                  </a:cubicBezTo>
                  <a:cubicBezTo>
                    <a:pt x="3558" y="379"/>
                    <a:pt x="2973" y="253"/>
                    <a:pt x="2433"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5" name="Google Shape;2595;p75"/>
            <p:cNvSpPr/>
            <p:nvPr/>
          </p:nvSpPr>
          <p:spPr>
            <a:xfrm>
              <a:off x="3974658" y="3122616"/>
              <a:ext cx="158457" cy="151206"/>
            </a:xfrm>
            <a:custGeom>
              <a:avLst/>
              <a:gdLst/>
              <a:ahLst/>
              <a:cxnLst/>
              <a:rect l="l" t="t" r="r" b="b"/>
              <a:pathLst>
                <a:path w="7277" h="6944" extrusionOk="0">
                  <a:moveTo>
                    <a:pt x="2158" y="0"/>
                  </a:moveTo>
                  <a:cubicBezTo>
                    <a:pt x="1790" y="964"/>
                    <a:pt x="1079" y="1768"/>
                    <a:pt x="149" y="2227"/>
                  </a:cubicBezTo>
                  <a:lnTo>
                    <a:pt x="0" y="5222"/>
                  </a:lnTo>
                  <a:lnTo>
                    <a:pt x="2422" y="6944"/>
                  </a:lnTo>
                  <a:cubicBezTo>
                    <a:pt x="4775" y="5785"/>
                    <a:pt x="6542" y="3696"/>
                    <a:pt x="7277" y="1171"/>
                  </a:cubicBezTo>
                  <a:lnTo>
                    <a:pt x="7277" y="1171"/>
                  </a:lnTo>
                  <a:lnTo>
                    <a:pt x="4430" y="1986"/>
                  </a:lnTo>
                  <a:lnTo>
                    <a:pt x="2158"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6" name="Google Shape;2596;p75"/>
            <p:cNvSpPr/>
            <p:nvPr/>
          </p:nvSpPr>
          <p:spPr>
            <a:xfrm>
              <a:off x="3729467" y="2966660"/>
              <a:ext cx="138990" cy="158718"/>
            </a:xfrm>
            <a:custGeom>
              <a:avLst/>
              <a:gdLst/>
              <a:ahLst/>
              <a:cxnLst/>
              <a:rect l="l" t="t" r="r" b="b"/>
              <a:pathLst>
                <a:path w="6383" h="7289" extrusionOk="0">
                  <a:moveTo>
                    <a:pt x="2296" y="0"/>
                  </a:moveTo>
                  <a:cubicBezTo>
                    <a:pt x="678" y="2055"/>
                    <a:pt x="1" y="4706"/>
                    <a:pt x="425" y="7288"/>
                  </a:cubicBezTo>
                  <a:lnTo>
                    <a:pt x="2618" y="5337"/>
                  </a:lnTo>
                  <a:lnTo>
                    <a:pt x="5556" y="6152"/>
                  </a:lnTo>
                  <a:cubicBezTo>
                    <a:pt x="5544" y="6026"/>
                    <a:pt x="5533" y="5888"/>
                    <a:pt x="5533" y="5751"/>
                  </a:cubicBezTo>
                  <a:cubicBezTo>
                    <a:pt x="5533" y="4855"/>
                    <a:pt x="5831" y="3983"/>
                    <a:pt x="6382" y="3271"/>
                  </a:cubicBezTo>
                  <a:lnTo>
                    <a:pt x="5211" y="505"/>
                  </a:lnTo>
                  <a:lnTo>
                    <a:pt x="2296"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7" name="Google Shape;2597;p75"/>
            <p:cNvSpPr/>
            <p:nvPr/>
          </p:nvSpPr>
          <p:spPr>
            <a:xfrm>
              <a:off x="3787716" y="2889422"/>
              <a:ext cx="180449" cy="139229"/>
            </a:xfrm>
            <a:custGeom>
              <a:avLst/>
              <a:gdLst/>
              <a:ahLst/>
              <a:cxnLst/>
              <a:rect l="l" t="t" r="r" b="b"/>
              <a:pathLst>
                <a:path w="8287" h="6394" extrusionOk="0">
                  <a:moveTo>
                    <a:pt x="6863" y="1"/>
                  </a:moveTo>
                  <a:cubicBezTo>
                    <a:pt x="4235" y="12"/>
                    <a:pt x="1756" y="1137"/>
                    <a:pt x="0" y="3088"/>
                  </a:cubicBezTo>
                  <a:lnTo>
                    <a:pt x="2904" y="3593"/>
                  </a:lnTo>
                  <a:lnTo>
                    <a:pt x="4086" y="6394"/>
                  </a:lnTo>
                  <a:cubicBezTo>
                    <a:pt x="4820" y="5671"/>
                    <a:pt x="5819" y="5258"/>
                    <a:pt x="6852" y="5235"/>
                  </a:cubicBezTo>
                  <a:lnTo>
                    <a:pt x="8287" y="2606"/>
                  </a:lnTo>
                  <a:lnTo>
                    <a:pt x="6863"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98" name="Google Shape;2598;p75"/>
          <p:cNvGrpSpPr/>
          <p:nvPr/>
        </p:nvGrpSpPr>
        <p:grpSpPr>
          <a:xfrm>
            <a:off x="1863396" y="2339914"/>
            <a:ext cx="557677" cy="514185"/>
            <a:chOff x="7135920" y="3403879"/>
            <a:chExt cx="882400" cy="813584"/>
          </a:xfrm>
        </p:grpSpPr>
        <p:sp>
          <p:nvSpPr>
            <p:cNvPr id="2599" name="Google Shape;2599;p75"/>
            <p:cNvSpPr/>
            <p:nvPr/>
          </p:nvSpPr>
          <p:spPr>
            <a:xfrm>
              <a:off x="7135920" y="3650997"/>
              <a:ext cx="299613" cy="488911"/>
            </a:xfrm>
            <a:custGeom>
              <a:avLst/>
              <a:gdLst/>
              <a:ahLst/>
              <a:cxnLst/>
              <a:rect l="l" t="t" r="r" b="b"/>
              <a:pathLst>
                <a:path w="15530" h="25342" extrusionOk="0">
                  <a:moveTo>
                    <a:pt x="7747" y="0"/>
                  </a:moveTo>
                  <a:lnTo>
                    <a:pt x="2824" y="1768"/>
                  </a:lnTo>
                  <a:cubicBezTo>
                    <a:pt x="0" y="10456"/>
                    <a:pt x="3099" y="19971"/>
                    <a:pt x="10479" y="25342"/>
                  </a:cubicBezTo>
                  <a:lnTo>
                    <a:pt x="10330" y="20108"/>
                  </a:lnTo>
                  <a:lnTo>
                    <a:pt x="15529" y="18387"/>
                  </a:lnTo>
                  <a:cubicBezTo>
                    <a:pt x="11156" y="15208"/>
                    <a:pt x="9320" y="9572"/>
                    <a:pt x="10996" y="4430"/>
                  </a:cubicBezTo>
                  <a:lnTo>
                    <a:pt x="7747"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0" name="Google Shape;2600;p75"/>
            <p:cNvSpPr/>
            <p:nvPr/>
          </p:nvSpPr>
          <p:spPr>
            <a:xfrm>
              <a:off x="7335192" y="4005709"/>
              <a:ext cx="481174" cy="211754"/>
            </a:xfrm>
            <a:custGeom>
              <a:avLst/>
              <a:gdLst/>
              <a:ahLst/>
              <a:cxnLst/>
              <a:rect l="l" t="t" r="r" b="b"/>
              <a:pathLst>
                <a:path w="24941" h="10976" extrusionOk="0">
                  <a:moveTo>
                    <a:pt x="5212" y="1"/>
                  </a:moveTo>
                  <a:lnTo>
                    <a:pt x="1" y="1722"/>
                  </a:lnTo>
                  <a:lnTo>
                    <a:pt x="162" y="6956"/>
                  </a:lnTo>
                  <a:cubicBezTo>
                    <a:pt x="3851" y="9636"/>
                    <a:pt x="8198" y="10976"/>
                    <a:pt x="12547" y="10976"/>
                  </a:cubicBezTo>
                  <a:cubicBezTo>
                    <a:pt x="16895" y="10976"/>
                    <a:pt x="21245" y="9636"/>
                    <a:pt x="24941" y="6956"/>
                  </a:cubicBezTo>
                  <a:lnTo>
                    <a:pt x="19914" y="5475"/>
                  </a:lnTo>
                  <a:lnTo>
                    <a:pt x="19880" y="1"/>
                  </a:lnTo>
                  <a:cubicBezTo>
                    <a:pt x="17693" y="1590"/>
                    <a:pt x="15119" y="2385"/>
                    <a:pt x="12546" y="2385"/>
                  </a:cubicBezTo>
                  <a:cubicBezTo>
                    <a:pt x="9972" y="2385"/>
                    <a:pt x="7398" y="1590"/>
                    <a:pt x="5212"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1" name="Google Shape;2601;p75"/>
            <p:cNvSpPr/>
            <p:nvPr/>
          </p:nvSpPr>
          <p:spPr>
            <a:xfrm>
              <a:off x="7718707" y="3685087"/>
              <a:ext cx="299613" cy="454608"/>
            </a:xfrm>
            <a:custGeom>
              <a:avLst/>
              <a:gdLst/>
              <a:ahLst/>
              <a:cxnLst/>
              <a:rect l="l" t="t" r="r" b="b"/>
              <a:pathLst>
                <a:path w="15530" h="23564" extrusionOk="0">
                  <a:moveTo>
                    <a:pt x="12717" y="1"/>
                  </a:moveTo>
                  <a:lnTo>
                    <a:pt x="9768" y="4328"/>
                  </a:lnTo>
                  <a:lnTo>
                    <a:pt x="4546" y="2652"/>
                  </a:lnTo>
                  <a:lnTo>
                    <a:pt x="4546" y="2652"/>
                  </a:lnTo>
                  <a:cubicBezTo>
                    <a:pt x="6210" y="7805"/>
                    <a:pt x="4373" y="13429"/>
                    <a:pt x="1" y="16620"/>
                  </a:cubicBezTo>
                  <a:lnTo>
                    <a:pt x="35" y="22094"/>
                  </a:lnTo>
                  <a:lnTo>
                    <a:pt x="5051" y="23563"/>
                  </a:lnTo>
                  <a:cubicBezTo>
                    <a:pt x="12442" y="18192"/>
                    <a:pt x="15529" y="8677"/>
                    <a:pt x="1271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2" name="Google Shape;2602;p75"/>
            <p:cNvSpPr/>
            <p:nvPr/>
          </p:nvSpPr>
          <p:spPr>
            <a:xfrm>
              <a:off x="7577216" y="3403879"/>
              <a:ext cx="386853" cy="364705"/>
            </a:xfrm>
            <a:custGeom>
              <a:avLst/>
              <a:gdLst/>
              <a:ahLst/>
              <a:cxnLst/>
              <a:rect l="l" t="t" r="r" b="b"/>
              <a:pathLst>
                <a:path w="20052" h="18904" extrusionOk="0">
                  <a:moveTo>
                    <a:pt x="1" y="1"/>
                  </a:moveTo>
                  <a:lnTo>
                    <a:pt x="3203" y="4144"/>
                  </a:lnTo>
                  <a:lnTo>
                    <a:pt x="1" y="8609"/>
                  </a:lnTo>
                  <a:cubicBezTo>
                    <a:pt x="5406" y="8609"/>
                    <a:pt x="10204" y="12086"/>
                    <a:pt x="11868" y="17228"/>
                  </a:cubicBezTo>
                  <a:lnTo>
                    <a:pt x="17102" y="18904"/>
                  </a:lnTo>
                  <a:lnTo>
                    <a:pt x="20051" y="14577"/>
                  </a:lnTo>
                  <a:cubicBezTo>
                    <a:pt x="17228" y="5888"/>
                    <a:pt x="9136" y="12"/>
                    <a:pt x="1"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3" name="Google Shape;2603;p75"/>
            <p:cNvSpPr/>
            <p:nvPr/>
          </p:nvSpPr>
          <p:spPr>
            <a:xfrm>
              <a:off x="7190382" y="3404111"/>
              <a:ext cx="448628" cy="332140"/>
            </a:xfrm>
            <a:custGeom>
              <a:avLst/>
              <a:gdLst/>
              <a:ahLst/>
              <a:cxnLst/>
              <a:rect l="l" t="t" r="r" b="b"/>
              <a:pathLst>
                <a:path w="23254" h="17216" extrusionOk="0">
                  <a:moveTo>
                    <a:pt x="20052" y="0"/>
                  </a:moveTo>
                  <a:cubicBezTo>
                    <a:pt x="10916" y="0"/>
                    <a:pt x="2824" y="5888"/>
                    <a:pt x="1" y="14565"/>
                  </a:cubicBezTo>
                  <a:lnTo>
                    <a:pt x="1" y="14565"/>
                  </a:lnTo>
                  <a:lnTo>
                    <a:pt x="4924" y="12809"/>
                  </a:lnTo>
                  <a:lnTo>
                    <a:pt x="8173" y="17216"/>
                  </a:lnTo>
                  <a:cubicBezTo>
                    <a:pt x="9845" y="12083"/>
                    <a:pt x="14630" y="8596"/>
                    <a:pt x="20025" y="8596"/>
                  </a:cubicBezTo>
                  <a:cubicBezTo>
                    <a:pt x="20034" y="8596"/>
                    <a:pt x="20043" y="8597"/>
                    <a:pt x="20052" y="8597"/>
                  </a:cubicBezTo>
                  <a:lnTo>
                    <a:pt x="23254" y="4143"/>
                  </a:lnTo>
                  <a:lnTo>
                    <a:pt x="20052"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04" name="Google Shape;2604;p75"/>
          <p:cNvGrpSpPr/>
          <p:nvPr/>
        </p:nvGrpSpPr>
        <p:grpSpPr>
          <a:xfrm>
            <a:off x="1240921" y="3116367"/>
            <a:ext cx="468569" cy="468447"/>
            <a:chOff x="1286994" y="2840926"/>
            <a:chExt cx="453864" cy="453745"/>
          </a:xfrm>
        </p:grpSpPr>
        <p:sp>
          <p:nvSpPr>
            <p:cNvPr id="2605" name="Google Shape;2605;p75"/>
            <p:cNvSpPr/>
            <p:nvPr/>
          </p:nvSpPr>
          <p:spPr>
            <a:xfrm>
              <a:off x="1513170" y="2933961"/>
              <a:ext cx="227688" cy="133649"/>
            </a:xfrm>
            <a:custGeom>
              <a:avLst/>
              <a:gdLst/>
              <a:ahLst/>
              <a:cxnLst/>
              <a:rect l="l" t="t" r="r" b="b"/>
              <a:pathLst>
                <a:path w="14118" h="8287" extrusionOk="0">
                  <a:moveTo>
                    <a:pt x="11409" y="0"/>
                  </a:moveTo>
                  <a:lnTo>
                    <a:pt x="1" y="8287"/>
                  </a:lnTo>
                  <a:lnTo>
                    <a:pt x="14106" y="8287"/>
                  </a:lnTo>
                  <a:cubicBezTo>
                    <a:pt x="14118" y="5303"/>
                    <a:pt x="13165" y="2410"/>
                    <a:pt x="11409"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6" name="Google Shape;2606;p75"/>
            <p:cNvSpPr/>
            <p:nvPr/>
          </p:nvSpPr>
          <p:spPr>
            <a:xfrm>
              <a:off x="1513170" y="2851779"/>
              <a:ext cx="184015" cy="216028"/>
            </a:xfrm>
            <a:custGeom>
              <a:avLst/>
              <a:gdLst/>
              <a:ahLst/>
              <a:cxnLst/>
              <a:rect l="l" t="t" r="r" b="b"/>
              <a:pathLst>
                <a:path w="11410" h="13395" extrusionOk="0">
                  <a:moveTo>
                    <a:pt x="4351" y="0"/>
                  </a:moveTo>
                  <a:lnTo>
                    <a:pt x="1" y="13394"/>
                  </a:lnTo>
                  <a:lnTo>
                    <a:pt x="1" y="13394"/>
                  </a:lnTo>
                  <a:lnTo>
                    <a:pt x="11409" y="5096"/>
                  </a:lnTo>
                  <a:cubicBezTo>
                    <a:pt x="9653" y="2697"/>
                    <a:pt x="7186" y="907"/>
                    <a:pt x="435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7" name="Google Shape;2607;p75"/>
            <p:cNvSpPr/>
            <p:nvPr/>
          </p:nvSpPr>
          <p:spPr>
            <a:xfrm rot="8637261">
              <a:off x="1377032" y="2862561"/>
              <a:ext cx="140133" cy="226868"/>
            </a:xfrm>
            <a:custGeom>
              <a:avLst/>
              <a:gdLst/>
              <a:ahLst/>
              <a:cxnLst/>
              <a:rect l="l" t="t" r="r" b="b"/>
              <a:pathLst>
                <a:path w="8689" h="14067" extrusionOk="0">
                  <a:moveTo>
                    <a:pt x="4339" y="1"/>
                  </a:moveTo>
                  <a:lnTo>
                    <a:pt x="0" y="13360"/>
                  </a:lnTo>
                  <a:cubicBezTo>
                    <a:pt x="1430" y="13831"/>
                    <a:pt x="2915" y="14066"/>
                    <a:pt x="4399" y="14066"/>
                  </a:cubicBezTo>
                  <a:cubicBezTo>
                    <a:pt x="5847" y="14066"/>
                    <a:pt x="7295" y="13842"/>
                    <a:pt x="8689" y="13395"/>
                  </a:cubicBezTo>
                  <a:lnTo>
                    <a:pt x="433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8" name="Google Shape;2608;p75"/>
            <p:cNvSpPr/>
            <p:nvPr/>
          </p:nvSpPr>
          <p:spPr>
            <a:xfrm>
              <a:off x="1286994" y="2934702"/>
              <a:ext cx="226204" cy="132907"/>
            </a:xfrm>
            <a:custGeom>
              <a:avLst/>
              <a:gdLst/>
              <a:ahLst/>
              <a:cxnLst/>
              <a:rect l="l" t="t" r="r" b="b"/>
              <a:pathLst>
                <a:path w="14026" h="8241" extrusionOk="0">
                  <a:moveTo>
                    <a:pt x="2686" y="0"/>
                  </a:moveTo>
                  <a:cubicBezTo>
                    <a:pt x="942" y="2399"/>
                    <a:pt x="1" y="5280"/>
                    <a:pt x="12" y="8241"/>
                  </a:cubicBezTo>
                  <a:lnTo>
                    <a:pt x="14026" y="8241"/>
                  </a:lnTo>
                  <a:lnTo>
                    <a:pt x="268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9" name="Google Shape;2609;p75"/>
            <p:cNvSpPr/>
            <p:nvPr/>
          </p:nvSpPr>
          <p:spPr>
            <a:xfrm>
              <a:off x="1443212" y="2840926"/>
              <a:ext cx="140132" cy="226882"/>
            </a:xfrm>
            <a:custGeom>
              <a:avLst/>
              <a:gdLst/>
              <a:ahLst/>
              <a:cxnLst/>
              <a:rect l="l" t="t" r="r" b="b"/>
              <a:pathLst>
                <a:path w="8689" h="14068" extrusionOk="0">
                  <a:moveTo>
                    <a:pt x="4386" y="0"/>
                  </a:moveTo>
                  <a:cubicBezTo>
                    <a:pt x="2906" y="0"/>
                    <a:pt x="1425" y="233"/>
                    <a:pt x="0" y="696"/>
                  </a:cubicBezTo>
                  <a:lnTo>
                    <a:pt x="4339" y="14067"/>
                  </a:lnTo>
                  <a:lnTo>
                    <a:pt x="8689" y="673"/>
                  </a:lnTo>
                  <a:cubicBezTo>
                    <a:pt x="7290" y="224"/>
                    <a:pt x="5838" y="0"/>
                    <a:pt x="4386"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0" name="Google Shape;2610;p75"/>
            <p:cNvSpPr/>
            <p:nvPr/>
          </p:nvSpPr>
          <p:spPr>
            <a:xfrm rot="10800000">
              <a:off x="1286994" y="3067989"/>
              <a:ext cx="227688" cy="133649"/>
            </a:xfrm>
            <a:custGeom>
              <a:avLst/>
              <a:gdLst/>
              <a:ahLst/>
              <a:cxnLst/>
              <a:rect l="l" t="t" r="r" b="b"/>
              <a:pathLst>
                <a:path w="14118" h="8287" extrusionOk="0">
                  <a:moveTo>
                    <a:pt x="11409" y="0"/>
                  </a:moveTo>
                  <a:lnTo>
                    <a:pt x="1" y="8287"/>
                  </a:lnTo>
                  <a:lnTo>
                    <a:pt x="14106" y="8287"/>
                  </a:lnTo>
                  <a:cubicBezTo>
                    <a:pt x="14118" y="5303"/>
                    <a:pt x="13165" y="2410"/>
                    <a:pt x="1140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1" name="Google Shape;2611;p75"/>
            <p:cNvSpPr/>
            <p:nvPr/>
          </p:nvSpPr>
          <p:spPr>
            <a:xfrm rot="10800000">
              <a:off x="1330667" y="3067790"/>
              <a:ext cx="184015" cy="216028"/>
            </a:xfrm>
            <a:custGeom>
              <a:avLst/>
              <a:gdLst/>
              <a:ahLst/>
              <a:cxnLst/>
              <a:rect l="l" t="t" r="r" b="b"/>
              <a:pathLst>
                <a:path w="11410" h="13395" extrusionOk="0">
                  <a:moveTo>
                    <a:pt x="4351" y="0"/>
                  </a:moveTo>
                  <a:lnTo>
                    <a:pt x="1" y="13394"/>
                  </a:lnTo>
                  <a:lnTo>
                    <a:pt x="1" y="13394"/>
                  </a:lnTo>
                  <a:lnTo>
                    <a:pt x="11409" y="5096"/>
                  </a:lnTo>
                  <a:cubicBezTo>
                    <a:pt x="9653" y="2697"/>
                    <a:pt x="7186" y="907"/>
                    <a:pt x="4351"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2" name="Google Shape;2612;p75"/>
            <p:cNvSpPr/>
            <p:nvPr/>
          </p:nvSpPr>
          <p:spPr>
            <a:xfrm rot="-2162739">
              <a:off x="1510687" y="3046169"/>
              <a:ext cx="140133" cy="226868"/>
            </a:xfrm>
            <a:custGeom>
              <a:avLst/>
              <a:gdLst/>
              <a:ahLst/>
              <a:cxnLst/>
              <a:rect l="l" t="t" r="r" b="b"/>
              <a:pathLst>
                <a:path w="8689" h="14067" extrusionOk="0">
                  <a:moveTo>
                    <a:pt x="4339" y="1"/>
                  </a:moveTo>
                  <a:lnTo>
                    <a:pt x="0" y="13360"/>
                  </a:lnTo>
                  <a:cubicBezTo>
                    <a:pt x="1430" y="13831"/>
                    <a:pt x="2915" y="14066"/>
                    <a:pt x="4399" y="14066"/>
                  </a:cubicBezTo>
                  <a:cubicBezTo>
                    <a:pt x="5847" y="14066"/>
                    <a:pt x="7295" y="13842"/>
                    <a:pt x="8689" y="13395"/>
                  </a:cubicBezTo>
                  <a:lnTo>
                    <a:pt x="433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3" name="Google Shape;2613;p75"/>
            <p:cNvSpPr/>
            <p:nvPr/>
          </p:nvSpPr>
          <p:spPr>
            <a:xfrm rot="10800000">
              <a:off x="1514653" y="3067989"/>
              <a:ext cx="226204" cy="132907"/>
            </a:xfrm>
            <a:custGeom>
              <a:avLst/>
              <a:gdLst/>
              <a:ahLst/>
              <a:cxnLst/>
              <a:rect l="l" t="t" r="r" b="b"/>
              <a:pathLst>
                <a:path w="14026" h="8241" extrusionOk="0">
                  <a:moveTo>
                    <a:pt x="2686" y="0"/>
                  </a:moveTo>
                  <a:cubicBezTo>
                    <a:pt x="942" y="2399"/>
                    <a:pt x="1" y="5280"/>
                    <a:pt x="12" y="8241"/>
                  </a:cubicBezTo>
                  <a:lnTo>
                    <a:pt x="14026" y="8241"/>
                  </a:lnTo>
                  <a:lnTo>
                    <a:pt x="2686"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4" name="Google Shape;2614;p75"/>
            <p:cNvSpPr/>
            <p:nvPr/>
          </p:nvSpPr>
          <p:spPr>
            <a:xfrm rot="10800000">
              <a:off x="1444507" y="3067790"/>
              <a:ext cx="140132" cy="226882"/>
            </a:xfrm>
            <a:custGeom>
              <a:avLst/>
              <a:gdLst/>
              <a:ahLst/>
              <a:cxnLst/>
              <a:rect l="l" t="t" r="r" b="b"/>
              <a:pathLst>
                <a:path w="8689" h="14068" extrusionOk="0">
                  <a:moveTo>
                    <a:pt x="4386" y="0"/>
                  </a:moveTo>
                  <a:cubicBezTo>
                    <a:pt x="2906" y="0"/>
                    <a:pt x="1425" y="233"/>
                    <a:pt x="0" y="696"/>
                  </a:cubicBezTo>
                  <a:lnTo>
                    <a:pt x="4339" y="14067"/>
                  </a:lnTo>
                  <a:lnTo>
                    <a:pt x="8689" y="673"/>
                  </a:lnTo>
                  <a:cubicBezTo>
                    <a:pt x="7290" y="224"/>
                    <a:pt x="5838" y="0"/>
                    <a:pt x="438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615" name="Google Shape;2615;p75"/>
          <p:cNvSpPr/>
          <p:nvPr/>
        </p:nvSpPr>
        <p:spPr>
          <a:xfrm>
            <a:off x="7168668" y="2385433"/>
            <a:ext cx="178909" cy="90710"/>
          </a:xfrm>
          <a:custGeom>
            <a:avLst/>
            <a:gdLst/>
            <a:ahLst/>
            <a:cxnLst/>
            <a:rect l="l" t="t" r="r" b="b"/>
            <a:pathLst>
              <a:path w="3045" h="1544" extrusionOk="0">
                <a:moveTo>
                  <a:pt x="1645" y="0"/>
                </a:moveTo>
                <a:lnTo>
                  <a:pt x="2143" y="505"/>
                </a:lnTo>
                <a:lnTo>
                  <a:pt x="0" y="505"/>
                </a:lnTo>
                <a:lnTo>
                  <a:pt x="0" y="1046"/>
                </a:lnTo>
                <a:lnTo>
                  <a:pt x="2143" y="1046"/>
                </a:lnTo>
                <a:lnTo>
                  <a:pt x="1645" y="1544"/>
                </a:lnTo>
                <a:lnTo>
                  <a:pt x="2272" y="1544"/>
                </a:lnTo>
                <a:lnTo>
                  <a:pt x="3044" y="772"/>
                </a:lnTo>
                <a:lnTo>
                  <a:pt x="227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6" name="Google Shape;2616;p75"/>
          <p:cNvSpPr/>
          <p:nvPr/>
        </p:nvSpPr>
        <p:spPr>
          <a:xfrm>
            <a:off x="6868205" y="2368453"/>
            <a:ext cx="165748" cy="124667"/>
          </a:xfrm>
          <a:custGeom>
            <a:avLst/>
            <a:gdLst/>
            <a:ahLst/>
            <a:cxnLst/>
            <a:rect l="l" t="t" r="r" b="b"/>
            <a:pathLst>
              <a:path w="2821" h="2122" extrusionOk="0">
                <a:moveTo>
                  <a:pt x="1761" y="1"/>
                </a:moveTo>
                <a:lnTo>
                  <a:pt x="1400" y="361"/>
                </a:lnTo>
                <a:lnTo>
                  <a:pt x="1847" y="808"/>
                </a:lnTo>
                <a:lnTo>
                  <a:pt x="1" y="808"/>
                </a:lnTo>
                <a:lnTo>
                  <a:pt x="1" y="1321"/>
                </a:lnTo>
                <a:lnTo>
                  <a:pt x="1847" y="1321"/>
                </a:lnTo>
                <a:lnTo>
                  <a:pt x="1400" y="1768"/>
                </a:lnTo>
                <a:lnTo>
                  <a:pt x="1761" y="2121"/>
                </a:lnTo>
                <a:lnTo>
                  <a:pt x="2821" y="1061"/>
                </a:lnTo>
                <a:lnTo>
                  <a:pt x="1761"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7" name="Google Shape;2617;p75"/>
          <p:cNvSpPr/>
          <p:nvPr/>
        </p:nvSpPr>
        <p:spPr>
          <a:xfrm>
            <a:off x="7482233" y="2374681"/>
            <a:ext cx="161929" cy="112683"/>
          </a:xfrm>
          <a:custGeom>
            <a:avLst/>
            <a:gdLst/>
            <a:ahLst/>
            <a:cxnLst/>
            <a:rect l="l" t="t" r="r" b="b"/>
            <a:pathLst>
              <a:path w="2756" h="1918" extrusionOk="0">
                <a:moveTo>
                  <a:pt x="1757" y="0"/>
                </a:moveTo>
                <a:cubicBezTo>
                  <a:pt x="1693" y="0"/>
                  <a:pt x="1630" y="25"/>
                  <a:pt x="1580" y="75"/>
                </a:cubicBezTo>
                <a:cubicBezTo>
                  <a:pt x="1479" y="176"/>
                  <a:pt x="1479" y="335"/>
                  <a:pt x="1580" y="436"/>
                </a:cubicBezTo>
                <a:lnTo>
                  <a:pt x="1768" y="623"/>
                </a:lnTo>
                <a:cubicBezTo>
                  <a:pt x="1797" y="652"/>
                  <a:pt x="1775" y="702"/>
                  <a:pt x="1739" y="702"/>
                </a:cubicBezTo>
                <a:lnTo>
                  <a:pt x="253" y="702"/>
                </a:lnTo>
                <a:cubicBezTo>
                  <a:pt x="116" y="702"/>
                  <a:pt x="1" y="818"/>
                  <a:pt x="1" y="962"/>
                </a:cubicBezTo>
                <a:cubicBezTo>
                  <a:pt x="1" y="1099"/>
                  <a:pt x="116" y="1215"/>
                  <a:pt x="253" y="1215"/>
                </a:cubicBezTo>
                <a:lnTo>
                  <a:pt x="1739" y="1215"/>
                </a:lnTo>
                <a:cubicBezTo>
                  <a:pt x="1775" y="1215"/>
                  <a:pt x="1797" y="1265"/>
                  <a:pt x="1768" y="1294"/>
                </a:cubicBezTo>
                <a:lnTo>
                  <a:pt x="1580" y="1481"/>
                </a:lnTo>
                <a:cubicBezTo>
                  <a:pt x="1479" y="1582"/>
                  <a:pt x="1479" y="1741"/>
                  <a:pt x="1580" y="1842"/>
                </a:cubicBezTo>
                <a:cubicBezTo>
                  <a:pt x="1631" y="1892"/>
                  <a:pt x="1696" y="1918"/>
                  <a:pt x="1760" y="1918"/>
                </a:cubicBezTo>
                <a:cubicBezTo>
                  <a:pt x="1825" y="1918"/>
                  <a:pt x="1890" y="1892"/>
                  <a:pt x="1941" y="1842"/>
                </a:cubicBezTo>
                <a:lnTo>
                  <a:pt x="2676" y="1106"/>
                </a:lnTo>
                <a:cubicBezTo>
                  <a:pt x="2756" y="1027"/>
                  <a:pt x="2756" y="897"/>
                  <a:pt x="2676" y="811"/>
                </a:cubicBezTo>
                <a:lnTo>
                  <a:pt x="1941" y="82"/>
                </a:lnTo>
                <a:cubicBezTo>
                  <a:pt x="1889" y="27"/>
                  <a:pt x="1823" y="0"/>
                  <a:pt x="175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8" name="Google Shape;2618;p75"/>
          <p:cNvSpPr/>
          <p:nvPr/>
        </p:nvSpPr>
        <p:spPr>
          <a:xfrm>
            <a:off x="7778878" y="2368453"/>
            <a:ext cx="158110" cy="124667"/>
          </a:xfrm>
          <a:custGeom>
            <a:avLst/>
            <a:gdLst/>
            <a:ahLst/>
            <a:cxnLst/>
            <a:rect l="l" t="t" r="r" b="b"/>
            <a:pathLst>
              <a:path w="2691" h="2122" extrusionOk="0">
                <a:moveTo>
                  <a:pt x="1630" y="1"/>
                </a:moveTo>
                <a:lnTo>
                  <a:pt x="1630" y="722"/>
                </a:lnTo>
                <a:lnTo>
                  <a:pt x="1630" y="808"/>
                </a:lnTo>
                <a:lnTo>
                  <a:pt x="0" y="808"/>
                </a:lnTo>
                <a:lnTo>
                  <a:pt x="0" y="1321"/>
                </a:lnTo>
                <a:lnTo>
                  <a:pt x="1630" y="1321"/>
                </a:lnTo>
                <a:lnTo>
                  <a:pt x="1630" y="1407"/>
                </a:lnTo>
                <a:lnTo>
                  <a:pt x="1630" y="2121"/>
                </a:lnTo>
                <a:lnTo>
                  <a:pt x="2691" y="1061"/>
                </a:lnTo>
                <a:lnTo>
                  <a:pt x="163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619" name="Google Shape;2619;p75"/>
          <p:cNvGrpSpPr/>
          <p:nvPr/>
        </p:nvGrpSpPr>
        <p:grpSpPr>
          <a:xfrm>
            <a:off x="6871147" y="2602143"/>
            <a:ext cx="160636" cy="136535"/>
            <a:chOff x="4660325" y="1866850"/>
            <a:chExt cx="68350" cy="58100"/>
          </a:xfrm>
        </p:grpSpPr>
        <p:sp>
          <p:nvSpPr>
            <p:cNvPr id="2620" name="Google Shape;2620;p75"/>
            <p:cNvSpPr/>
            <p:nvPr/>
          </p:nvSpPr>
          <p:spPr>
            <a:xfrm>
              <a:off x="4660325" y="1866850"/>
              <a:ext cx="37700" cy="58100"/>
            </a:xfrm>
            <a:custGeom>
              <a:avLst/>
              <a:gdLst/>
              <a:ahLst/>
              <a:cxnLst/>
              <a:rect l="l" t="t" r="r" b="b"/>
              <a:pathLst>
                <a:path w="1508" h="2324" extrusionOk="0">
                  <a:moveTo>
                    <a:pt x="346" y="1"/>
                  </a:moveTo>
                  <a:lnTo>
                    <a:pt x="0" y="354"/>
                  </a:lnTo>
                  <a:lnTo>
                    <a:pt x="815" y="1162"/>
                  </a:lnTo>
                  <a:lnTo>
                    <a:pt x="0" y="1977"/>
                  </a:lnTo>
                  <a:lnTo>
                    <a:pt x="346" y="2323"/>
                  </a:lnTo>
                  <a:lnTo>
                    <a:pt x="1508" y="1162"/>
                  </a:lnTo>
                  <a:lnTo>
                    <a:pt x="34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1" name="Google Shape;2621;p75"/>
            <p:cNvSpPr/>
            <p:nvPr/>
          </p:nvSpPr>
          <p:spPr>
            <a:xfrm>
              <a:off x="4690975" y="1866850"/>
              <a:ext cx="37700" cy="58100"/>
            </a:xfrm>
            <a:custGeom>
              <a:avLst/>
              <a:gdLst/>
              <a:ahLst/>
              <a:cxnLst/>
              <a:rect l="l" t="t" r="r" b="b"/>
              <a:pathLst>
                <a:path w="1508" h="2324" extrusionOk="0">
                  <a:moveTo>
                    <a:pt x="346" y="1"/>
                  </a:moveTo>
                  <a:lnTo>
                    <a:pt x="0" y="354"/>
                  </a:lnTo>
                  <a:lnTo>
                    <a:pt x="808" y="1162"/>
                  </a:lnTo>
                  <a:lnTo>
                    <a:pt x="0" y="1977"/>
                  </a:lnTo>
                  <a:lnTo>
                    <a:pt x="346" y="2323"/>
                  </a:lnTo>
                  <a:lnTo>
                    <a:pt x="1508" y="1162"/>
                  </a:lnTo>
                  <a:lnTo>
                    <a:pt x="34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22" name="Google Shape;2622;p75"/>
          <p:cNvGrpSpPr/>
          <p:nvPr/>
        </p:nvGrpSpPr>
        <p:grpSpPr>
          <a:xfrm>
            <a:off x="7180081" y="2627170"/>
            <a:ext cx="156817" cy="86891"/>
            <a:chOff x="4791775" y="1877500"/>
            <a:chExt cx="66725" cy="36975"/>
          </a:xfrm>
        </p:grpSpPr>
        <p:sp>
          <p:nvSpPr>
            <p:cNvPr id="2623" name="Google Shape;2623;p75"/>
            <p:cNvSpPr/>
            <p:nvPr/>
          </p:nvSpPr>
          <p:spPr>
            <a:xfrm>
              <a:off x="4791775" y="1877500"/>
              <a:ext cx="36075" cy="36975"/>
            </a:xfrm>
            <a:custGeom>
              <a:avLst/>
              <a:gdLst/>
              <a:ahLst/>
              <a:cxnLst/>
              <a:rect l="l" t="t" r="r" b="b"/>
              <a:pathLst>
                <a:path w="1443" h="1479" extrusionOk="0">
                  <a:moveTo>
                    <a:pt x="0" y="0"/>
                  </a:moveTo>
                  <a:lnTo>
                    <a:pt x="743" y="736"/>
                  </a:lnTo>
                  <a:lnTo>
                    <a:pt x="0" y="1479"/>
                  </a:lnTo>
                  <a:lnTo>
                    <a:pt x="700" y="1479"/>
                  </a:lnTo>
                  <a:lnTo>
                    <a:pt x="1442" y="736"/>
                  </a:lnTo>
                  <a:lnTo>
                    <a:pt x="70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4" name="Google Shape;2624;p75"/>
            <p:cNvSpPr/>
            <p:nvPr/>
          </p:nvSpPr>
          <p:spPr>
            <a:xfrm>
              <a:off x="4822425" y="1877500"/>
              <a:ext cx="36075" cy="36975"/>
            </a:xfrm>
            <a:custGeom>
              <a:avLst/>
              <a:gdLst/>
              <a:ahLst/>
              <a:cxnLst/>
              <a:rect l="l" t="t" r="r" b="b"/>
              <a:pathLst>
                <a:path w="1443" h="1479" extrusionOk="0">
                  <a:moveTo>
                    <a:pt x="0" y="0"/>
                  </a:moveTo>
                  <a:lnTo>
                    <a:pt x="743" y="736"/>
                  </a:lnTo>
                  <a:lnTo>
                    <a:pt x="0" y="1479"/>
                  </a:lnTo>
                  <a:lnTo>
                    <a:pt x="700" y="1479"/>
                  </a:lnTo>
                  <a:lnTo>
                    <a:pt x="1443" y="736"/>
                  </a:lnTo>
                  <a:lnTo>
                    <a:pt x="70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25" name="Google Shape;2625;p75"/>
          <p:cNvGrpSpPr/>
          <p:nvPr/>
        </p:nvGrpSpPr>
        <p:grpSpPr>
          <a:xfrm>
            <a:off x="7490660" y="2627170"/>
            <a:ext cx="139896" cy="86891"/>
            <a:chOff x="4923925" y="1877500"/>
            <a:chExt cx="59525" cy="36975"/>
          </a:xfrm>
        </p:grpSpPr>
        <p:sp>
          <p:nvSpPr>
            <p:cNvPr id="2626" name="Google Shape;2626;p75"/>
            <p:cNvSpPr/>
            <p:nvPr/>
          </p:nvSpPr>
          <p:spPr>
            <a:xfrm>
              <a:off x="4923925" y="1877500"/>
              <a:ext cx="28875" cy="36975"/>
            </a:xfrm>
            <a:custGeom>
              <a:avLst/>
              <a:gdLst/>
              <a:ahLst/>
              <a:cxnLst/>
              <a:rect l="l" t="t" r="r" b="b"/>
              <a:pathLst>
                <a:path w="1155" h="1479" extrusionOk="0">
                  <a:moveTo>
                    <a:pt x="332" y="0"/>
                  </a:moveTo>
                  <a:cubicBezTo>
                    <a:pt x="116" y="0"/>
                    <a:pt x="1" y="260"/>
                    <a:pt x="159" y="419"/>
                  </a:cubicBezTo>
                  <a:lnTo>
                    <a:pt x="433" y="700"/>
                  </a:lnTo>
                  <a:cubicBezTo>
                    <a:pt x="455" y="722"/>
                    <a:pt x="455" y="758"/>
                    <a:pt x="433" y="779"/>
                  </a:cubicBezTo>
                  <a:lnTo>
                    <a:pt x="159" y="1053"/>
                  </a:lnTo>
                  <a:cubicBezTo>
                    <a:pt x="1" y="1212"/>
                    <a:pt x="116" y="1479"/>
                    <a:pt x="332" y="1479"/>
                  </a:cubicBezTo>
                  <a:cubicBezTo>
                    <a:pt x="397" y="1479"/>
                    <a:pt x="462" y="1450"/>
                    <a:pt x="506" y="1407"/>
                  </a:cubicBezTo>
                  <a:lnTo>
                    <a:pt x="1133" y="779"/>
                  </a:lnTo>
                  <a:cubicBezTo>
                    <a:pt x="1155" y="758"/>
                    <a:pt x="1155" y="722"/>
                    <a:pt x="1133" y="700"/>
                  </a:cubicBezTo>
                  <a:lnTo>
                    <a:pt x="506" y="73"/>
                  </a:lnTo>
                  <a:cubicBezTo>
                    <a:pt x="462" y="22"/>
                    <a:pt x="397" y="0"/>
                    <a:pt x="33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7" name="Google Shape;2627;p75"/>
            <p:cNvSpPr/>
            <p:nvPr/>
          </p:nvSpPr>
          <p:spPr>
            <a:xfrm>
              <a:off x="4954575" y="1877500"/>
              <a:ext cx="28875" cy="36975"/>
            </a:xfrm>
            <a:custGeom>
              <a:avLst/>
              <a:gdLst/>
              <a:ahLst/>
              <a:cxnLst/>
              <a:rect l="l" t="t" r="r" b="b"/>
              <a:pathLst>
                <a:path w="1155" h="1479" extrusionOk="0">
                  <a:moveTo>
                    <a:pt x="333" y="0"/>
                  </a:moveTo>
                  <a:cubicBezTo>
                    <a:pt x="116" y="0"/>
                    <a:pt x="1" y="260"/>
                    <a:pt x="159" y="419"/>
                  </a:cubicBezTo>
                  <a:lnTo>
                    <a:pt x="434" y="700"/>
                  </a:lnTo>
                  <a:cubicBezTo>
                    <a:pt x="455" y="722"/>
                    <a:pt x="455" y="758"/>
                    <a:pt x="434" y="779"/>
                  </a:cubicBezTo>
                  <a:lnTo>
                    <a:pt x="159" y="1053"/>
                  </a:lnTo>
                  <a:cubicBezTo>
                    <a:pt x="1" y="1212"/>
                    <a:pt x="116" y="1479"/>
                    <a:pt x="333" y="1479"/>
                  </a:cubicBezTo>
                  <a:cubicBezTo>
                    <a:pt x="397" y="1479"/>
                    <a:pt x="462" y="1450"/>
                    <a:pt x="506" y="1407"/>
                  </a:cubicBezTo>
                  <a:lnTo>
                    <a:pt x="1133" y="779"/>
                  </a:lnTo>
                  <a:cubicBezTo>
                    <a:pt x="1155" y="758"/>
                    <a:pt x="1155" y="722"/>
                    <a:pt x="1133" y="700"/>
                  </a:cubicBezTo>
                  <a:lnTo>
                    <a:pt x="506" y="73"/>
                  </a:lnTo>
                  <a:cubicBezTo>
                    <a:pt x="462" y="22"/>
                    <a:pt x="397" y="0"/>
                    <a:pt x="33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28" name="Google Shape;2628;p75"/>
          <p:cNvGrpSpPr/>
          <p:nvPr/>
        </p:nvGrpSpPr>
        <p:grpSpPr>
          <a:xfrm>
            <a:off x="7806821" y="2609780"/>
            <a:ext cx="136488" cy="121260"/>
            <a:chOff x="5058450" y="1870100"/>
            <a:chExt cx="58075" cy="51600"/>
          </a:xfrm>
        </p:grpSpPr>
        <p:sp>
          <p:nvSpPr>
            <p:cNvPr id="2629" name="Google Shape;2629;p75"/>
            <p:cNvSpPr/>
            <p:nvPr/>
          </p:nvSpPr>
          <p:spPr>
            <a:xfrm>
              <a:off x="5058450"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0" name="Google Shape;2630;p75"/>
            <p:cNvSpPr/>
            <p:nvPr/>
          </p:nvSpPr>
          <p:spPr>
            <a:xfrm>
              <a:off x="5090725" y="1870100"/>
              <a:ext cx="25800" cy="51600"/>
            </a:xfrm>
            <a:custGeom>
              <a:avLst/>
              <a:gdLst/>
              <a:ahLst/>
              <a:cxnLst/>
              <a:rect l="l" t="t" r="r" b="b"/>
              <a:pathLst>
                <a:path w="1032" h="2064" extrusionOk="0">
                  <a:moveTo>
                    <a:pt x="0" y="1"/>
                  </a:moveTo>
                  <a:lnTo>
                    <a:pt x="0" y="621"/>
                  </a:lnTo>
                  <a:lnTo>
                    <a:pt x="0" y="1443"/>
                  </a:lnTo>
                  <a:lnTo>
                    <a:pt x="0" y="2063"/>
                  </a:lnTo>
                  <a:lnTo>
                    <a:pt x="1032" y="1032"/>
                  </a:lnTo>
                  <a:lnTo>
                    <a:pt x="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31" name="Google Shape;2631;p75"/>
          <p:cNvGrpSpPr/>
          <p:nvPr/>
        </p:nvGrpSpPr>
        <p:grpSpPr>
          <a:xfrm>
            <a:off x="7226262" y="3067854"/>
            <a:ext cx="97533" cy="103870"/>
            <a:chOff x="4811425" y="2065025"/>
            <a:chExt cx="41500" cy="44200"/>
          </a:xfrm>
        </p:grpSpPr>
        <p:sp>
          <p:nvSpPr>
            <p:cNvPr id="2632" name="Google Shape;2632;p75"/>
            <p:cNvSpPr/>
            <p:nvPr/>
          </p:nvSpPr>
          <p:spPr>
            <a:xfrm>
              <a:off x="4825300" y="2065025"/>
              <a:ext cx="27625" cy="44200"/>
            </a:xfrm>
            <a:custGeom>
              <a:avLst/>
              <a:gdLst/>
              <a:ahLst/>
              <a:cxnLst/>
              <a:rect l="l" t="t" r="r" b="b"/>
              <a:pathLst>
                <a:path w="1105" h="1768" extrusionOk="0">
                  <a:moveTo>
                    <a:pt x="217" y="0"/>
                  </a:moveTo>
                  <a:lnTo>
                    <a:pt x="1" y="224"/>
                  </a:lnTo>
                  <a:lnTo>
                    <a:pt x="657" y="880"/>
                  </a:lnTo>
                  <a:lnTo>
                    <a:pt x="1" y="1544"/>
                  </a:lnTo>
                  <a:lnTo>
                    <a:pt x="217" y="1767"/>
                  </a:lnTo>
                  <a:lnTo>
                    <a:pt x="1104" y="880"/>
                  </a:lnTo>
                  <a:lnTo>
                    <a:pt x="21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3" name="Google Shape;2633;p75"/>
            <p:cNvSpPr/>
            <p:nvPr/>
          </p:nvSpPr>
          <p:spPr>
            <a:xfrm>
              <a:off x="4811425" y="2072950"/>
              <a:ext cx="19850" cy="28350"/>
            </a:xfrm>
            <a:custGeom>
              <a:avLst/>
              <a:gdLst/>
              <a:ahLst/>
              <a:cxnLst/>
              <a:rect l="l" t="t" r="r" b="b"/>
              <a:pathLst>
                <a:path w="794" h="1134" extrusionOk="0">
                  <a:moveTo>
                    <a:pt x="224" y="1"/>
                  </a:moveTo>
                  <a:lnTo>
                    <a:pt x="0" y="224"/>
                  </a:lnTo>
                  <a:lnTo>
                    <a:pt x="346" y="563"/>
                  </a:lnTo>
                  <a:lnTo>
                    <a:pt x="0" y="909"/>
                  </a:lnTo>
                  <a:lnTo>
                    <a:pt x="224" y="1133"/>
                  </a:lnTo>
                  <a:lnTo>
                    <a:pt x="794" y="563"/>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34" name="Google Shape;2634;p75"/>
          <p:cNvGrpSpPr/>
          <p:nvPr/>
        </p:nvGrpSpPr>
        <p:grpSpPr>
          <a:xfrm>
            <a:off x="7504644" y="3067854"/>
            <a:ext cx="116629" cy="103459"/>
            <a:chOff x="4929875" y="2065025"/>
            <a:chExt cx="49625" cy="44025"/>
          </a:xfrm>
        </p:grpSpPr>
        <p:sp>
          <p:nvSpPr>
            <p:cNvPr id="2635" name="Google Shape;2635;p75"/>
            <p:cNvSpPr/>
            <p:nvPr/>
          </p:nvSpPr>
          <p:spPr>
            <a:xfrm>
              <a:off x="4950075" y="2065025"/>
              <a:ext cx="29425" cy="44025"/>
            </a:xfrm>
            <a:custGeom>
              <a:avLst/>
              <a:gdLst/>
              <a:ahLst/>
              <a:cxnLst/>
              <a:rect l="l" t="t" r="r" b="b"/>
              <a:pathLst>
                <a:path w="1177" h="1761" extrusionOk="0">
                  <a:moveTo>
                    <a:pt x="1" y="0"/>
                  </a:moveTo>
                  <a:lnTo>
                    <a:pt x="729" y="88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6" name="Google Shape;2636;p75"/>
            <p:cNvSpPr/>
            <p:nvPr/>
          </p:nvSpPr>
          <p:spPr>
            <a:xfrm>
              <a:off x="4929875" y="2065025"/>
              <a:ext cx="29425" cy="44025"/>
            </a:xfrm>
            <a:custGeom>
              <a:avLst/>
              <a:gdLst/>
              <a:ahLst/>
              <a:cxnLst/>
              <a:rect l="l" t="t" r="r" b="b"/>
              <a:pathLst>
                <a:path w="1177" h="1761" extrusionOk="0">
                  <a:moveTo>
                    <a:pt x="1" y="0"/>
                  </a:moveTo>
                  <a:lnTo>
                    <a:pt x="736" y="880"/>
                  </a:lnTo>
                  <a:lnTo>
                    <a:pt x="1" y="1760"/>
                  </a:lnTo>
                  <a:lnTo>
                    <a:pt x="1" y="1760"/>
                  </a:lnTo>
                  <a:lnTo>
                    <a:pt x="1176" y="880"/>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37" name="Google Shape;2637;p75"/>
          <p:cNvGrpSpPr/>
          <p:nvPr/>
        </p:nvGrpSpPr>
        <p:grpSpPr>
          <a:xfrm>
            <a:off x="7866692" y="3070968"/>
            <a:ext cx="67745" cy="97643"/>
            <a:chOff x="5083925" y="2066350"/>
            <a:chExt cx="28825" cy="41550"/>
          </a:xfrm>
        </p:grpSpPr>
        <p:sp>
          <p:nvSpPr>
            <p:cNvPr id="2638" name="Google Shape;2638;p75"/>
            <p:cNvSpPr/>
            <p:nvPr/>
          </p:nvSpPr>
          <p:spPr>
            <a:xfrm>
              <a:off x="5084050" y="2066350"/>
              <a:ext cx="28700" cy="41550"/>
            </a:xfrm>
            <a:custGeom>
              <a:avLst/>
              <a:gdLst/>
              <a:ahLst/>
              <a:cxnLst/>
              <a:rect l="l" t="t" r="r" b="b"/>
              <a:pathLst>
                <a:path w="1148" h="1662" extrusionOk="0">
                  <a:moveTo>
                    <a:pt x="52" y="1"/>
                  </a:moveTo>
                  <a:cubicBezTo>
                    <a:pt x="27" y="1"/>
                    <a:pt x="0" y="24"/>
                    <a:pt x="0" y="56"/>
                  </a:cubicBezTo>
                  <a:lnTo>
                    <a:pt x="0" y="200"/>
                  </a:lnTo>
                  <a:cubicBezTo>
                    <a:pt x="0" y="243"/>
                    <a:pt x="22" y="279"/>
                    <a:pt x="51" y="308"/>
                  </a:cubicBezTo>
                  <a:lnTo>
                    <a:pt x="700" y="791"/>
                  </a:lnTo>
                  <a:cubicBezTo>
                    <a:pt x="729" y="813"/>
                    <a:pt x="729" y="849"/>
                    <a:pt x="700" y="871"/>
                  </a:cubicBezTo>
                  <a:lnTo>
                    <a:pt x="51" y="1354"/>
                  </a:lnTo>
                  <a:cubicBezTo>
                    <a:pt x="22" y="1383"/>
                    <a:pt x="0" y="1419"/>
                    <a:pt x="0" y="1462"/>
                  </a:cubicBezTo>
                  <a:lnTo>
                    <a:pt x="0" y="1613"/>
                  </a:lnTo>
                  <a:cubicBezTo>
                    <a:pt x="0" y="1639"/>
                    <a:pt x="26" y="1661"/>
                    <a:pt x="51" y="1661"/>
                  </a:cubicBezTo>
                  <a:cubicBezTo>
                    <a:pt x="61" y="1661"/>
                    <a:pt x="71" y="1658"/>
                    <a:pt x="80" y="1649"/>
                  </a:cubicBezTo>
                  <a:lnTo>
                    <a:pt x="1111" y="878"/>
                  </a:lnTo>
                  <a:cubicBezTo>
                    <a:pt x="1147" y="856"/>
                    <a:pt x="1147" y="806"/>
                    <a:pt x="1111" y="784"/>
                  </a:cubicBezTo>
                  <a:lnTo>
                    <a:pt x="80" y="12"/>
                  </a:lnTo>
                  <a:cubicBezTo>
                    <a:pt x="72" y="4"/>
                    <a:pt x="62" y="1"/>
                    <a:pt x="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9" name="Google Shape;2639;p75"/>
            <p:cNvSpPr/>
            <p:nvPr/>
          </p:nvSpPr>
          <p:spPr>
            <a:xfrm>
              <a:off x="5083925" y="2081325"/>
              <a:ext cx="8800" cy="11600"/>
            </a:xfrm>
            <a:custGeom>
              <a:avLst/>
              <a:gdLst/>
              <a:ahLst/>
              <a:cxnLst/>
              <a:rect l="l" t="t" r="r" b="b"/>
              <a:pathLst>
                <a:path w="352" h="464" extrusionOk="0">
                  <a:moveTo>
                    <a:pt x="53" y="0"/>
                  </a:moveTo>
                  <a:cubicBezTo>
                    <a:pt x="25" y="0"/>
                    <a:pt x="0" y="24"/>
                    <a:pt x="5" y="55"/>
                  </a:cubicBezTo>
                  <a:lnTo>
                    <a:pt x="5" y="416"/>
                  </a:lnTo>
                  <a:cubicBezTo>
                    <a:pt x="5" y="442"/>
                    <a:pt x="31" y="464"/>
                    <a:pt x="56" y="464"/>
                  </a:cubicBezTo>
                  <a:cubicBezTo>
                    <a:pt x="66" y="464"/>
                    <a:pt x="76" y="460"/>
                    <a:pt x="85" y="452"/>
                  </a:cubicBezTo>
                  <a:lnTo>
                    <a:pt x="323" y="279"/>
                  </a:lnTo>
                  <a:cubicBezTo>
                    <a:pt x="352" y="257"/>
                    <a:pt x="352" y="207"/>
                    <a:pt x="323" y="185"/>
                  </a:cubicBezTo>
                  <a:lnTo>
                    <a:pt x="85" y="12"/>
                  </a:lnTo>
                  <a:cubicBezTo>
                    <a:pt x="75" y="4"/>
                    <a:pt x="63" y="0"/>
                    <a:pt x="5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40" name="Google Shape;2640;p75"/>
          <p:cNvGrpSpPr/>
          <p:nvPr/>
        </p:nvGrpSpPr>
        <p:grpSpPr>
          <a:xfrm>
            <a:off x="6869855" y="3086067"/>
            <a:ext cx="174679" cy="67445"/>
            <a:chOff x="4659775" y="2072775"/>
            <a:chExt cx="74325" cy="28700"/>
          </a:xfrm>
        </p:grpSpPr>
        <p:sp>
          <p:nvSpPr>
            <p:cNvPr id="2641" name="Google Shape;2641;p75"/>
            <p:cNvSpPr/>
            <p:nvPr/>
          </p:nvSpPr>
          <p:spPr>
            <a:xfrm>
              <a:off x="4659775" y="2072775"/>
              <a:ext cx="38075" cy="28700"/>
            </a:xfrm>
            <a:custGeom>
              <a:avLst/>
              <a:gdLst/>
              <a:ahLst/>
              <a:cxnLst/>
              <a:rect l="l" t="t" r="r" b="b"/>
              <a:pathLst>
                <a:path w="1523" h="1148" extrusionOk="0">
                  <a:moveTo>
                    <a:pt x="1" y="0"/>
                  </a:moveTo>
                  <a:lnTo>
                    <a:pt x="578" y="570"/>
                  </a:lnTo>
                  <a:lnTo>
                    <a:pt x="1" y="1147"/>
                  </a:lnTo>
                  <a:lnTo>
                    <a:pt x="945" y="1147"/>
                  </a:lnTo>
                  <a:lnTo>
                    <a:pt x="1522" y="570"/>
                  </a:lnTo>
                  <a:lnTo>
                    <a:pt x="945"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2" name="Google Shape;2642;p75"/>
            <p:cNvSpPr/>
            <p:nvPr/>
          </p:nvSpPr>
          <p:spPr>
            <a:xfrm>
              <a:off x="4691875" y="2072775"/>
              <a:ext cx="24550" cy="28700"/>
            </a:xfrm>
            <a:custGeom>
              <a:avLst/>
              <a:gdLst/>
              <a:ahLst/>
              <a:cxnLst/>
              <a:rect l="l" t="t" r="r" b="b"/>
              <a:pathLst>
                <a:path w="982" h="1148" extrusionOk="0">
                  <a:moveTo>
                    <a:pt x="0" y="0"/>
                  </a:moveTo>
                  <a:lnTo>
                    <a:pt x="570" y="570"/>
                  </a:lnTo>
                  <a:lnTo>
                    <a:pt x="0" y="1147"/>
                  </a:lnTo>
                  <a:lnTo>
                    <a:pt x="411" y="1147"/>
                  </a:lnTo>
                  <a:lnTo>
                    <a:pt x="981" y="570"/>
                  </a:lnTo>
                  <a:lnTo>
                    <a:pt x="41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3" name="Google Shape;2643;p75"/>
            <p:cNvSpPr/>
            <p:nvPr/>
          </p:nvSpPr>
          <p:spPr>
            <a:xfrm>
              <a:off x="4709350" y="2072775"/>
              <a:ext cx="24750" cy="28700"/>
            </a:xfrm>
            <a:custGeom>
              <a:avLst/>
              <a:gdLst/>
              <a:ahLst/>
              <a:cxnLst/>
              <a:rect l="l" t="t" r="r" b="b"/>
              <a:pathLst>
                <a:path w="990" h="1148" extrusionOk="0">
                  <a:moveTo>
                    <a:pt x="1" y="0"/>
                  </a:moveTo>
                  <a:lnTo>
                    <a:pt x="578" y="570"/>
                  </a:lnTo>
                  <a:lnTo>
                    <a:pt x="1" y="1147"/>
                  </a:lnTo>
                  <a:lnTo>
                    <a:pt x="412" y="1147"/>
                  </a:lnTo>
                  <a:lnTo>
                    <a:pt x="989" y="570"/>
                  </a:lnTo>
                  <a:lnTo>
                    <a:pt x="412"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44" name="Google Shape;2644;p75"/>
          <p:cNvGrpSpPr/>
          <p:nvPr/>
        </p:nvGrpSpPr>
        <p:grpSpPr>
          <a:xfrm>
            <a:off x="6876200" y="2859820"/>
            <a:ext cx="161517" cy="86069"/>
            <a:chOff x="4662475" y="1976500"/>
            <a:chExt cx="68725" cy="36625"/>
          </a:xfrm>
        </p:grpSpPr>
        <p:sp>
          <p:nvSpPr>
            <p:cNvPr id="2645" name="Google Shape;2645;p75"/>
            <p:cNvSpPr/>
            <p:nvPr/>
          </p:nvSpPr>
          <p:spPr>
            <a:xfrm>
              <a:off x="4690800" y="1976500"/>
              <a:ext cx="40400" cy="36625"/>
            </a:xfrm>
            <a:custGeom>
              <a:avLst/>
              <a:gdLst/>
              <a:ahLst/>
              <a:cxnLst/>
              <a:rect l="l" t="t" r="r" b="b"/>
              <a:pathLst>
                <a:path w="1616" h="1465" extrusionOk="0">
                  <a:moveTo>
                    <a:pt x="887" y="0"/>
                  </a:moveTo>
                  <a:lnTo>
                    <a:pt x="692" y="188"/>
                  </a:lnTo>
                  <a:lnTo>
                    <a:pt x="1104" y="599"/>
                  </a:lnTo>
                  <a:lnTo>
                    <a:pt x="0" y="599"/>
                  </a:lnTo>
                  <a:lnTo>
                    <a:pt x="0" y="866"/>
                  </a:lnTo>
                  <a:lnTo>
                    <a:pt x="1104" y="866"/>
                  </a:lnTo>
                  <a:lnTo>
                    <a:pt x="692" y="1269"/>
                  </a:lnTo>
                  <a:lnTo>
                    <a:pt x="887" y="1464"/>
                  </a:lnTo>
                  <a:lnTo>
                    <a:pt x="1616" y="729"/>
                  </a:lnTo>
                  <a:lnTo>
                    <a:pt x="88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6" name="Google Shape;2646;p75"/>
            <p:cNvSpPr/>
            <p:nvPr/>
          </p:nvSpPr>
          <p:spPr>
            <a:xfrm>
              <a:off x="4674375" y="1991450"/>
              <a:ext cx="10675" cy="6700"/>
            </a:xfrm>
            <a:custGeom>
              <a:avLst/>
              <a:gdLst/>
              <a:ahLst/>
              <a:cxnLst/>
              <a:rect l="l" t="t" r="r" b="b"/>
              <a:pathLst>
                <a:path w="427" h="268" extrusionOk="0">
                  <a:moveTo>
                    <a:pt x="1" y="1"/>
                  </a:moveTo>
                  <a:lnTo>
                    <a:pt x="1" y="268"/>
                  </a:lnTo>
                  <a:lnTo>
                    <a:pt x="426" y="268"/>
                  </a:ln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7" name="Google Shape;2647;p75"/>
            <p:cNvSpPr/>
            <p:nvPr/>
          </p:nvSpPr>
          <p:spPr>
            <a:xfrm>
              <a:off x="4662475" y="1991450"/>
              <a:ext cx="5625" cy="6700"/>
            </a:xfrm>
            <a:custGeom>
              <a:avLst/>
              <a:gdLst/>
              <a:ahLst/>
              <a:cxnLst/>
              <a:rect l="l" t="t" r="r" b="b"/>
              <a:pathLst>
                <a:path w="225" h="268" extrusionOk="0">
                  <a:moveTo>
                    <a:pt x="1" y="1"/>
                  </a:moveTo>
                  <a:lnTo>
                    <a:pt x="1" y="268"/>
                  </a:lnTo>
                  <a:lnTo>
                    <a:pt x="224" y="268"/>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48" name="Google Shape;2648;p75"/>
          <p:cNvGrpSpPr/>
          <p:nvPr/>
        </p:nvGrpSpPr>
        <p:grpSpPr>
          <a:xfrm>
            <a:off x="7800005" y="2852183"/>
            <a:ext cx="155583" cy="100874"/>
            <a:chOff x="5055550" y="1973250"/>
            <a:chExt cx="66200" cy="42925"/>
          </a:xfrm>
        </p:grpSpPr>
        <p:sp>
          <p:nvSpPr>
            <p:cNvPr id="2649" name="Google Shape;2649;p75"/>
            <p:cNvSpPr/>
            <p:nvPr/>
          </p:nvSpPr>
          <p:spPr>
            <a:xfrm>
              <a:off x="5083675" y="1973250"/>
              <a:ext cx="38075" cy="42925"/>
            </a:xfrm>
            <a:custGeom>
              <a:avLst/>
              <a:gdLst/>
              <a:ahLst/>
              <a:cxnLst/>
              <a:rect l="l" t="t" r="r" b="b"/>
              <a:pathLst>
                <a:path w="1523" h="1717" extrusionOk="0">
                  <a:moveTo>
                    <a:pt x="664" y="0"/>
                  </a:moveTo>
                  <a:lnTo>
                    <a:pt x="664" y="729"/>
                  </a:lnTo>
                  <a:lnTo>
                    <a:pt x="1" y="729"/>
                  </a:lnTo>
                  <a:lnTo>
                    <a:pt x="1" y="996"/>
                  </a:lnTo>
                  <a:lnTo>
                    <a:pt x="664" y="996"/>
                  </a:lnTo>
                  <a:lnTo>
                    <a:pt x="664" y="1717"/>
                  </a:lnTo>
                  <a:lnTo>
                    <a:pt x="1523" y="859"/>
                  </a:lnTo>
                  <a:lnTo>
                    <a:pt x="664"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0" name="Google Shape;2650;p75"/>
            <p:cNvSpPr/>
            <p:nvPr/>
          </p:nvSpPr>
          <p:spPr>
            <a:xfrm>
              <a:off x="5067275" y="1991450"/>
              <a:ext cx="10675" cy="6700"/>
            </a:xfrm>
            <a:custGeom>
              <a:avLst/>
              <a:gdLst/>
              <a:ahLst/>
              <a:cxnLst/>
              <a:rect l="l" t="t" r="r" b="b"/>
              <a:pathLst>
                <a:path w="427" h="268" extrusionOk="0">
                  <a:moveTo>
                    <a:pt x="1" y="1"/>
                  </a:moveTo>
                  <a:lnTo>
                    <a:pt x="1" y="268"/>
                  </a:lnTo>
                  <a:lnTo>
                    <a:pt x="426" y="268"/>
                  </a:ln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1" name="Google Shape;2651;p75"/>
            <p:cNvSpPr/>
            <p:nvPr/>
          </p:nvSpPr>
          <p:spPr>
            <a:xfrm>
              <a:off x="5055550" y="1991450"/>
              <a:ext cx="5625" cy="6700"/>
            </a:xfrm>
            <a:custGeom>
              <a:avLst/>
              <a:gdLst/>
              <a:ahLst/>
              <a:cxnLst/>
              <a:rect l="l" t="t" r="r" b="b"/>
              <a:pathLst>
                <a:path w="225" h="268" extrusionOk="0">
                  <a:moveTo>
                    <a:pt x="1" y="1"/>
                  </a:moveTo>
                  <a:lnTo>
                    <a:pt x="1" y="268"/>
                  </a:lnTo>
                  <a:lnTo>
                    <a:pt x="224" y="268"/>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52" name="Google Shape;2652;p75"/>
          <p:cNvGrpSpPr/>
          <p:nvPr/>
        </p:nvGrpSpPr>
        <p:grpSpPr>
          <a:xfrm>
            <a:off x="7481788" y="2863052"/>
            <a:ext cx="161047" cy="79430"/>
            <a:chOff x="4920150" y="1977875"/>
            <a:chExt cx="68525" cy="33800"/>
          </a:xfrm>
        </p:grpSpPr>
        <p:sp>
          <p:nvSpPr>
            <p:cNvPr id="2653" name="Google Shape;2653;p75"/>
            <p:cNvSpPr/>
            <p:nvPr/>
          </p:nvSpPr>
          <p:spPr>
            <a:xfrm>
              <a:off x="4949175" y="1977875"/>
              <a:ext cx="39500" cy="33800"/>
            </a:xfrm>
            <a:custGeom>
              <a:avLst/>
              <a:gdLst/>
              <a:ahLst/>
              <a:cxnLst/>
              <a:rect l="l" t="t" r="r" b="b"/>
              <a:pathLst>
                <a:path w="1580" h="1352" extrusionOk="0">
                  <a:moveTo>
                    <a:pt x="891" y="1"/>
                  </a:moveTo>
                  <a:cubicBezTo>
                    <a:pt x="859" y="1"/>
                    <a:pt x="828" y="12"/>
                    <a:pt x="801" y="32"/>
                  </a:cubicBezTo>
                  <a:cubicBezTo>
                    <a:pt x="743" y="89"/>
                    <a:pt x="743" y="176"/>
                    <a:pt x="801" y="226"/>
                  </a:cubicBezTo>
                  <a:lnTo>
                    <a:pt x="1039" y="472"/>
                  </a:lnTo>
                  <a:cubicBezTo>
                    <a:pt x="1068" y="493"/>
                    <a:pt x="1046" y="544"/>
                    <a:pt x="1010" y="544"/>
                  </a:cubicBezTo>
                  <a:lnTo>
                    <a:pt x="152" y="544"/>
                  </a:lnTo>
                  <a:cubicBezTo>
                    <a:pt x="147" y="543"/>
                    <a:pt x="143" y="543"/>
                    <a:pt x="139" y="543"/>
                  </a:cubicBezTo>
                  <a:cubicBezTo>
                    <a:pt x="66" y="543"/>
                    <a:pt x="14" y="598"/>
                    <a:pt x="8" y="666"/>
                  </a:cubicBezTo>
                  <a:cubicBezTo>
                    <a:pt x="0" y="746"/>
                    <a:pt x="65" y="811"/>
                    <a:pt x="145" y="811"/>
                  </a:cubicBezTo>
                  <a:lnTo>
                    <a:pt x="1010" y="811"/>
                  </a:lnTo>
                  <a:cubicBezTo>
                    <a:pt x="1046" y="811"/>
                    <a:pt x="1068" y="854"/>
                    <a:pt x="1039" y="883"/>
                  </a:cubicBezTo>
                  <a:lnTo>
                    <a:pt x="808" y="1113"/>
                  </a:lnTo>
                  <a:cubicBezTo>
                    <a:pt x="758" y="1164"/>
                    <a:pt x="751" y="1251"/>
                    <a:pt x="794" y="1308"/>
                  </a:cubicBezTo>
                  <a:cubicBezTo>
                    <a:pt x="823" y="1337"/>
                    <a:pt x="859" y="1351"/>
                    <a:pt x="895" y="1351"/>
                  </a:cubicBezTo>
                  <a:cubicBezTo>
                    <a:pt x="931" y="1351"/>
                    <a:pt x="967" y="1337"/>
                    <a:pt x="996" y="1308"/>
                  </a:cubicBezTo>
                  <a:lnTo>
                    <a:pt x="1522" y="774"/>
                  </a:lnTo>
                  <a:cubicBezTo>
                    <a:pt x="1580" y="717"/>
                    <a:pt x="1573" y="630"/>
                    <a:pt x="1522" y="573"/>
                  </a:cubicBezTo>
                  <a:lnTo>
                    <a:pt x="996" y="46"/>
                  </a:lnTo>
                  <a:cubicBezTo>
                    <a:pt x="965" y="15"/>
                    <a:pt x="928" y="1"/>
                    <a:pt x="8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4" name="Google Shape;2654;p75"/>
            <p:cNvSpPr/>
            <p:nvPr/>
          </p:nvSpPr>
          <p:spPr>
            <a:xfrm>
              <a:off x="4931875" y="1991450"/>
              <a:ext cx="12825" cy="6700"/>
            </a:xfrm>
            <a:custGeom>
              <a:avLst/>
              <a:gdLst/>
              <a:ahLst/>
              <a:cxnLst/>
              <a:rect l="l" t="t" r="r" b="b"/>
              <a:pathLst>
                <a:path w="513" h="268" extrusionOk="0">
                  <a:moveTo>
                    <a:pt x="180" y="1"/>
                  </a:moveTo>
                  <a:cubicBezTo>
                    <a:pt x="0" y="1"/>
                    <a:pt x="0" y="268"/>
                    <a:pt x="180" y="268"/>
                  </a:cubicBezTo>
                  <a:lnTo>
                    <a:pt x="332" y="268"/>
                  </a:lnTo>
                  <a:cubicBezTo>
                    <a:pt x="512" y="268"/>
                    <a:pt x="512" y="1"/>
                    <a:pt x="33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5" name="Google Shape;2655;p75"/>
            <p:cNvSpPr/>
            <p:nvPr/>
          </p:nvSpPr>
          <p:spPr>
            <a:xfrm>
              <a:off x="4920150" y="1991450"/>
              <a:ext cx="9225" cy="6700"/>
            </a:xfrm>
            <a:custGeom>
              <a:avLst/>
              <a:gdLst/>
              <a:ahLst/>
              <a:cxnLst/>
              <a:rect l="l" t="t" r="r" b="b"/>
              <a:pathLst>
                <a:path w="369" h="268" extrusionOk="0">
                  <a:moveTo>
                    <a:pt x="181" y="1"/>
                  </a:moveTo>
                  <a:cubicBezTo>
                    <a:pt x="0" y="1"/>
                    <a:pt x="0" y="268"/>
                    <a:pt x="181" y="268"/>
                  </a:cubicBezTo>
                  <a:lnTo>
                    <a:pt x="195" y="268"/>
                  </a:lnTo>
                  <a:cubicBezTo>
                    <a:pt x="368" y="268"/>
                    <a:pt x="368" y="1"/>
                    <a:pt x="19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56" name="Google Shape;2656;p75"/>
          <p:cNvGrpSpPr/>
          <p:nvPr/>
        </p:nvGrpSpPr>
        <p:grpSpPr>
          <a:xfrm>
            <a:off x="7183430" y="2869514"/>
            <a:ext cx="163221" cy="66622"/>
            <a:chOff x="4793200" y="1980625"/>
            <a:chExt cx="69450" cy="28350"/>
          </a:xfrm>
        </p:grpSpPr>
        <p:sp>
          <p:nvSpPr>
            <p:cNvPr id="2657" name="Google Shape;2657;p75"/>
            <p:cNvSpPr/>
            <p:nvPr/>
          </p:nvSpPr>
          <p:spPr>
            <a:xfrm>
              <a:off x="4821325" y="1980625"/>
              <a:ext cx="41325" cy="28350"/>
            </a:xfrm>
            <a:custGeom>
              <a:avLst/>
              <a:gdLst/>
              <a:ahLst/>
              <a:cxnLst/>
              <a:rect l="l" t="t" r="r" b="b"/>
              <a:pathLst>
                <a:path w="1653" h="1134" extrusionOk="0">
                  <a:moveTo>
                    <a:pt x="679" y="1"/>
                  </a:moveTo>
                  <a:lnTo>
                    <a:pt x="1112" y="434"/>
                  </a:lnTo>
                  <a:lnTo>
                    <a:pt x="1" y="434"/>
                  </a:lnTo>
                  <a:lnTo>
                    <a:pt x="1" y="701"/>
                  </a:lnTo>
                  <a:lnTo>
                    <a:pt x="1112" y="701"/>
                  </a:lnTo>
                  <a:lnTo>
                    <a:pt x="679" y="1133"/>
                  </a:lnTo>
                  <a:lnTo>
                    <a:pt x="1090" y="1133"/>
                  </a:lnTo>
                  <a:lnTo>
                    <a:pt x="1652" y="564"/>
                  </a:lnTo>
                  <a:lnTo>
                    <a:pt x="109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8" name="Google Shape;2658;p75"/>
            <p:cNvSpPr/>
            <p:nvPr/>
          </p:nvSpPr>
          <p:spPr>
            <a:xfrm>
              <a:off x="4804925" y="1991450"/>
              <a:ext cx="10675" cy="6700"/>
            </a:xfrm>
            <a:custGeom>
              <a:avLst/>
              <a:gdLst/>
              <a:ahLst/>
              <a:cxnLst/>
              <a:rect l="l" t="t" r="r" b="b"/>
              <a:pathLst>
                <a:path w="427" h="268" extrusionOk="0">
                  <a:moveTo>
                    <a:pt x="1" y="1"/>
                  </a:moveTo>
                  <a:lnTo>
                    <a:pt x="1" y="268"/>
                  </a:lnTo>
                  <a:lnTo>
                    <a:pt x="426" y="268"/>
                  </a:lnTo>
                  <a:lnTo>
                    <a:pt x="4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9" name="Google Shape;2659;p75"/>
            <p:cNvSpPr/>
            <p:nvPr/>
          </p:nvSpPr>
          <p:spPr>
            <a:xfrm>
              <a:off x="4793200" y="1991450"/>
              <a:ext cx="5625" cy="6700"/>
            </a:xfrm>
            <a:custGeom>
              <a:avLst/>
              <a:gdLst/>
              <a:ahLst/>
              <a:cxnLst/>
              <a:rect l="l" t="t" r="r" b="b"/>
              <a:pathLst>
                <a:path w="225" h="268" extrusionOk="0">
                  <a:moveTo>
                    <a:pt x="1" y="1"/>
                  </a:moveTo>
                  <a:lnTo>
                    <a:pt x="1" y="268"/>
                  </a:lnTo>
                  <a:lnTo>
                    <a:pt x="224" y="268"/>
                  </a:lnTo>
                  <a:lnTo>
                    <a:pt x="2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60" name="Google Shape;2660;p75"/>
          <p:cNvGrpSpPr/>
          <p:nvPr/>
        </p:nvGrpSpPr>
        <p:grpSpPr>
          <a:xfrm>
            <a:off x="6909279" y="3292397"/>
            <a:ext cx="120800" cy="123375"/>
            <a:chOff x="4676550" y="2160575"/>
            <a:chExt cx="51400" cy="52500"/>
          </a:xfrm>
        </p:grpSpPr>
        <p:sp>
          <p:nvSpPr>
            <p:cNvPr id="2661" name="Google Shape;2661;p75"/>
            <p:cNvSpPr/>
            <p:nvPr/>
          </p:nvSpPr>
          <p:spPr>
            <a:xfrm>
              <a:off x="4676550" y="2160575"/>
              <a:ext cx="27775" cy="52500"/>
            </a:xfrm>
            <a:custGeom>
              <a:avLst/>
              <a:gdLst/>
              <a:ahLst/>
              <a:cxnLst/>
              <a:rect l="l" t="t" r="r" b="b"/>
              <a:pathLst>
                <a:path w="1111" h="2100" extrusionOk="0">
                  <a:moveTo>
                    <a:pt x="0" y="1"/>
                  </a:moveTo>
                  <a:lnTo>
                    <a:pt x="823"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2" name="Google Shape;2662;p75"/>
            <p:cNvSpPr/>
            <p:nvPr/>
          </p:nvSpPr>
          <p:spPr>
            <a:xfrm>
              <a:off x="4688275" y="2160575"/>
              <a:ext cx="27975" cy="52500"/>
            </a:xfrm>
            <a:custGeom>
              <a:avLst/>
              <a:gdLst/>
              <a:ahLst/>
              <a:cxnLst/>
              <a:rect l="l" t="t" r="r" b="b"/>
              <a:pathLst>
                <a:path w="1119" h="2100" extrusionOk="0">
                  <a:moveTo>
                    <a:pt x="0" y="1"/>
                  </a:moveTo>
                  <a:lnTo>
                    <a:pt x="822" y="1047"/>
                  </a:lnTo>
                  <a:lnTo>
                    <a:pt x="0" y="2100"/>
                  </a:lnTo>
                  <a:lnTo>
                    <a:pt x="296" y="2100"/>
                  </a:lnTo>
                  <a:lnTo>
                    <a:pt x="1118" y="1047"/>
                  </a:lnTo>
                  <a:lnTo>
                    <a:pt x="29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3" name="Google Shape;2663;p75"/>
            <p:cNvSpPr/>
            <p:nvPr/>
          </p:nvSpPr>
          <p:spPr>
            <a:xfrm>
              <a:off x="4700175" y="2160575"/>
              <a:ext cx="27775" cy="52500"/>
            </a:xfrm>
            <a:custGeom>
              <a:avLst/>
              <a:gdLst/>
              <a:ahLst/>
              <a:cxnLst/>
              <a:rect l="l" t="t" r="r" b="b"/>
              <a:pathLst>
                <a:path w="1111" h="2100" extrusionOk="0">
                  <a:moveTo>
                    <a:pt x="0" y="1"/>
                  </a:moveTo>
                  <a:lnTo>
                    <a:pt x="822" y="1047"/>
                  </a:lnTo>
                  <a:lnTo>
                    <a:pt x="0" y="2100"/>
                  </a:lnTo>
                  <a:lnTo>
                    <a:pt x="289" y="2100"/>
                  </a:lnTo>
                  <a:lnTo>
                    <a:pt x="1111" y="1047"/>
                  </a:lnTo>
                  <a:lnTo>
                    <a:pt x="28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64" name="Google Shape;2664;p75"/>
          <p:cNvGrpSpPr/>
          <p:nvPr/>
        </p:nvGrpSpPr>
        <p:grpSpPr>
          <a:xfrm>
            <a:off x="7124969" y="3299212"/>
            <a:ext cx="140307" cy="109804"/>
            <a:chOff x="4768325" y="2163475"/>
            <a:chExt cx="59700" cy="46725"/>
          </a:xfrm>
        </p:grpSpPr>
        <p:sp>
          <p:nvSpPr>
            <p:cNvPr id="2665" name="Google Shape;2665;p75"/>
            <p:cNvSpPr/>
            <p:nvPr/>
          </p:nvSpPr>
          <p:spPr>
            <a:xfrm>
              <a:off x="4768325" y="2163475"/>
              <a:ext cx="35375" cy="46725"/>
            </a:xfrm>
            <a:custGeom>
              <a:avLst/>
              <a:gdLst/>
              <a:ahLst/>
              <a:cxnLst/>
              <a:rect l="l" t="t" r="r" b="b"/>
              <a:pathLst>
                <a:path w="1415" h="1869" extrusionOk="0">
                  <a:moveTo>
                    <a:pt x="0" y="0"/>
                  </a:moveTo>
                  <a:lnTo>
                    <a:pt x="895" y="931"/>
                  </a:lnTo>
                  <a:lnTo>
                    <a:pt x="0" y="1868"/>
                  </a:lnTo>
                  <a:lnTo>
                    <a:pt x="520" y="1868"/>
                  </a:lnTo>
                  <a:lnTo>
                    <a:pt x="1414" y="931"/>
                  </a:lnTo>
                  <a:lnTo>
                    <a:pt x="52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6" name="Google Shape;2666;p75"/>
            <p:cNvSpPr/>
            <p:nvPr/>
          </p:nvSpPr>
          <p:spPr>
            <a:xfrm>
              <a:off x="4792475" y="2163475"/>
              <a:ext cx="35550" cy="46725"/>
            </a:xfrm>
            <a:custGeom>
              <a:avLst/>
              <a:gdLst/>
              <a:ahLst/>
              <a:cxnLst/>
              <a:rect l="l" t="t" r="r" b="b"/>
              <a:pathLst>
                <a:path w="1422" h="1869" extrusionOk="0">
                  <a:moveTo>
                    <a:pt x="1" y="0"/>
                  </a:moveTo>
                  <a:lnTo>
                    <a:pt x="895" y="931"/>
                  </a:lnTo>
                  <a:lnTo>
                    <a:pt x="1" y="1868"/>
                  </a:lnTo>
                  <a:lnTo>
                    <a:pt x="527" y="1868"/>
                  </a:lnTo>
                  <a:lnTo>
                    <a:pt x="1422" y="931"/>
                  </a:lnTo>
                  <a:lnTo>
                    <a:pt x="52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667" name="Google Shape;2667;p75"/>
          <p:cNvSpPr/>
          <p:nvPr/>
        </p:nvSpPr>
        <p:spPr>
          <a:xfrm>
            <a:off x="7370779" y="3291107"/>
            <a:ext cx="83138" cy="126195"/>
          </a:xfrm>
          <a:custGeom>
            <a:avLst/>
            <a:gdLst/>
            <a:ahLst/>
            <a:cxnLst/>
            <a:rect l="l" t="t" r="r" b="b"/>
            <a:pathLst>
              <a:path w="1415" h="2148" extrusionOk="0">
                <a:moveTo>
                  <a:pt x="308" y="0"/>
                </a:moveTo>
                <a:cubicBezTo>
                  <a:pt x="152" y="0"/>
                  <a:pt x="1" y="123"/>
                  <a:pt x="1" y="308"/>
                </a:cubicBezTo>
                <a:lnTo>
                  <a:pt x="8" y="1844"/>
                </a:lnTo>
                <a:cubicBezTo>
                  <a:pt x="8" y="2026"/>
                  <a:pt x="158" y="2148"/>
                  <a:pt x="316" y="2148"/>
                </a:cubicBezTo>
                <a:cubicBezTo>
                  <a:pt x="390" y="2148"/>
                  <a:pt x="465" y="2121"/>
                  <a:pt x="527" y="2061"/>
                </a:cubicBezTo>
                <a:lnTo>
                  <a:pt x="1292" y="1296"/>
                </a:lnTo>
                <a:cubicBezTo>
                  <a:pt x="1414" y="1181"/>
                  <a:pt x="1414" y="986"/>
                  <a:pt x="1292" y="864"/>
                </a:cubicBezTo>
                <a:lnTo>
                  <a:pt x="520" y="92"/>
                </a:lnTo>
                <a:cubicBezTo>
                  <a:pt x="459" y="29"/>
                  <a:pt x="383" y="0"/>
                  <a:pt x="30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8" name="Google Shape;2668;p75"/>
          <p:cNvSpPr/>
          <p:nvPr/>
        </p:nvSpPr>
        <p:spPr>
          <a:xfrm>
            <a:off x="7539048" y="3275713"/>
            <a:ext cx="155995" cy="157274"/>
          </a:xfrm>
          <a:custGeom>
            <a:avLst/>
            <a:gdLst/>
            <a:ahLst/>
            <a:cxnLst/>
            <a:rect l="l" t="t" r="r" b="b"/>
            <a:pathLst>
              <a:path w="2655" h="2677" extrusionOk="0">
                <a:moveTo>
                  <a:pt x="1320" y="0"/>
                </a:moveTo>
                <a:lnTo>
                  <a:pt x="1320" y="751"/>
                </a:lnTo>
                <a:lnTo>
                  <a:pt x="0" y="751"/>
                </a:lnTo>
                <a:lnTo>
                  <a:pt x="0" y="1926"/>
                </a:lnTo>
                <a:lnTo>
                  <a:pt x="1320" y="1926"/>
                </a:lnTo>
                <a:lnTo>
                  <a:pt x="1320" y="2676"/>
                </a:lnTo>
                <a:lnTo>
                  <a:pt x="2654" y="1335"/>
                </a:lnTo>
                <a:lnTo>
                  <a:pt x="132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9" name="Google Shape;2669;p75"/>
          <p:cNvSpPr/>
          <p:nvPr/>
        </p:nvSpPr>
        <p:spPr>
          <a:xfrm>
            <a:off x="7801321" y="4146077"/>
            <a:ext cx="142892" cy="157274"/>
          </a:xfrm>
          <a:custGeom>
            <a:avLst/>
            <a:gdLst/>
            <a:ahLst/>
            <a:cxnLst/>
            <a:rect l="l" t="t" r="r" b="b"/>
            <a:pathLst>
              <a:path w="2432" h="2677" extrusionOk="0">
                <a:moveTo>
                  <a:pt x="801" y="1"/>
                </a:moveTo>
                <a:lnTo>
                  <a:pt x="1205" y="751"/>
                </a:lnTo>
                <a:lnTo>
                  <a:pt x="1" y="751"/>
                </a:lnTo>
                <a:lnTo>
                  <a:pt x="1" y="1927"/>
                </a:lnTo>
                <a:lnTo>
                  <a:pt x="1205" y="1927"/>
                </a:lnTo>
                <a:lnTo>
                  <a:pt x="801" y="2677"/>
                </a:lnTo>
                <a:lnTo>
                  <a:pt x="2431" y="1335"/>
                </a:lnTo>
                <a:lnTo>
                  <a:pt x="801"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0" name="Google Shape;2670;p75"/>
          <p:cNvSpPr/>
          <p:nvPr/>
        </p:nvSpPr>
        <p:spPr>
          <a:xfrm>
            <a:off x="7497098" y="3692270"/>
            <a:ext cx="203880" cy="174605"/>
          </a:xfrm>
          <a:custGeom>
            <a:avLst/>
            <a:gdLst/>
            <a:ahLst/>
            <a:cxnLst/>
            <a:rect l="l" t="t" r="r" b="b"/>
            <a:pathLst>
              <a:path w="3470" h="2972" extrusionOk="0">
                <a:moveTo>
                  <a:pt x="1320" y="505"/>
                </a:moveTo>
                <a:lnTo>
                  <a:pt x="2878" y="1486"/>
                </a:lnTo>
                <a:lnTo>
                  <a:pt x="1320" y="2460"/>
                </a:lnTo>
                <a:lnTo>
                  <a:pt x="1320" y="505"/>
                </a:lnTo>
                <a:close/>
                <a:moveTo>
                  <a:pt x="1984" y="0"/>
                </a:moveTo>
                <a:cubicBezTo>
                  <a:pt x="664" y="0"/>
                  <a:pt x="0" y="1601"/>
                  <a:pt x="938" y="2532"/>
                </a:cubicBezTo>
                <a:cubicBezTo>
                  <a:pt x="1239" y="2835"/>
                  <a:pt x="1610" y="2971"/>
                  <a:pt x="1975" y="2971"/>
                </a:cubicBezTo>
                <a:cubicBezTo>
                  <a:pt x="2737" y="2971"/>
                  <a:pt x="3469" y="2379"/>
                  <a:pt x="3469" y="1486"/>
                </a:cubicBezTo>
                <a:cubicBezTo>
                  <a:pt x="3469" y="664"/>
                  <a:pt x="2806" y="0"/>
                  <a:pt x="198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1" name="Google Shape;2671;p75"/>
          <p:cNvSpPr/>
          <p:nvPr/>
        </p:nvSpPr>
        <p:spPr>
          <a:xfrm>
            <a:off x="6897464" y="3485049"/>
            <a:ext cx="114925" cy="157685"/>
          </a:xfrm>
          <a:custGeom>
            <a:avLst/>
            <a:gdLst/>
            <a:ahLst/>
            <a:cxnLst/>
            <a:rect l="l" t="t" r="r" b="b"/>
            <a:pathLst>
              <a:path w="1956" h="2684" extrusionOk="0">
                <a:moveTo>
                  <a:pt x="1" y="0"/>
                </a:moveTo>
                <a:lnTo>
                  <a:pt x="787" y="1342"/>
                </a:lnTo>
                <a:lnTo>
                  <a:pt x="1" y="2683"/>
                </a:lnTo>
                <a:lnTo>
                  <a:pt x="1955" y="1342"/>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2" name="Google Shape;2672;p75"/>
          <p:cNvSpPr/>
          <p:nvPr/>
        </p:nvSpPr>
        <p:spPr>
          <a:xfrm>
            <a:off x="7080539" y="4161352"/>
            <a:ext cx="176735" cy="126724"/>
          </a:xfrm>
          <a:custGeom>
            <a:avLst/>
            <a:gdLst/>
            <a:ahLst/>
            <a:cxnLst/>
            <a:rect l="l" t="t" r="r" b="b"/>
            <a:pathLst>
              <a:path w="3008" h="2157" extrusionOk="0">
                <a:moveTo>
                  <a:pt x="0" y="0"/>
                </a:moveTo>
                <a:lnTo>
                  <a:pt x="729" y="1075"/>
                </a:lnTo>
                <a:lnTo>
                  <a:pt x="0" y="2157"/>
                </a:lnTo>
                <a:lnTo>
                  <a:pt x="0" y="2157"/>
                </a:lnTo>
                <a:lnTo>
                  <a:pt x="3008" y="1075"/>
                </a:lnTo>
                <a:lnTo>
                  <a:pt x="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3" name="Google Shape;2673;p75"/>
          <p:cNvSpPr/>
          <p:nvPr/>
        </p:nvSpPr>
        <p:spPr>
          <a:xfrm>
            <a:off x="6890237" y="3725289"/>
            <a:ext cx="143303" cy="108570"/>
          </a:xfrm>
          <a:custGeom>
            <a:avLst/>
            <a:gdLst/>
            <a:ahLst/>
            <a:cxnLst/>
            <a:rect l="l" t="t" r="r" b="b"/>
            <a:pathLst>
              <a:path w="2439" h="1848" extrusionOk="0">
                <a:moveTo>
                  <a:pt x="1580" y="1"/>
                </a:moveTo>
                <a:lnTo>
                  <a:pt x="1371" y="203"/>
                </a:lnTo>
                <a:lnTo>
                  <a:pt x="1919" y="780"/>
                </a:lnTo>
                <a:lnTo>
                  <a:pt x="1" y="780"/>
                </a:lnTo>
                <a:lnTo>
                  <a:pt x="1" y="1068"/>
                </a:lnTo>
                <a:lnTo>
                  <a:pt x="1919" y="1068"/>
                </a:lnTo>
                <a:lnTo>
                  <a:pt x="1371" y="1645"/>
                </a:lnTo>
                <a:lnTo>
                  <a:pt x="1580" y="1847"/>
                </a:lnTo>
                <a:lnTo>
                  <a:pt x="2439" y="924"/>
                </a:lnTo>
                <a:lnTo>
                  <a:pt x="158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4" name="Google Shape;2674;p75"/>
          <p:cNvSpPr/>
          <p:nvPr/>
        </p:nvSpPr>
        <p:spPr>
          <a:xfrm>
            <a:off x="7344105" y="3955424"/>
            <a:ext cx="162340" cy="97055"/>
          </a:xfrm>
          <a:custGeom>
            <a:avLst/>
            <a:gdLst/>
            <a:ahLst/>
            <a:cxnLst/>
            <a:rect l="l" t="t" r="r" b="b"/>
            <a:pathLst>
              <a:path w="2763" h="1652" extrusionOk="0">
                <a:moveTo>
                  <a:pt x="2013" y="0"/>
                </a:moveTo>
                <a:lnTo>
                  <a:pt x="1551" y="7"/>
                </a:lnTo>
                <a:lnTo>
                  <a:pt x="2179" y="657"/>
                </a:lnTo>
                <a:lnTo>
                  <a:pt x="0" y="657"/>
                </a:lnTo>
                <a:lnTo>
                  <a:pt x="0" y="988"/>
                </a:lnTo>
                <a:lnTo>
                  <a:pt x="2179" y="988"/>
                </a:lnTo>
                <a:lnTo>
                  <a:pt x="1551" y="1645"/>
                </a:lnTo>
                <a:lnTo>
                  <a:pt x="2005" y="1652"/>
                </a:lnTo>
                <a:lnTo>
                  <a:pt x="2763" y="822"/>
                </a:lnTo>
                <a:lnTo>
                  <a:pt x="201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5" name="Google Shape;2675;p75"/>
          <p:cNvSpPr/>
          <p:nvPr/>
        </p:nvSpPr>
        <p:spPr>
          <a:xfrm>
            <a:off x="7359557" y="3707194"/>
            <a:ext cx="96887" cy="143468"/>
          </a:xfrm>
          <a:custGeom>
            <a:avLst/>
            <a:gdLst/>
            <a:ahLst/>
            <a:cxnLst/>
            <a:rect l="l" t="t" r="r" b="b"/>
            <a:pathLst>
              <a:path w="1649" h="2442" extrusionOk="0">
                <a:moveTo>
                  <a:pt x="501" y="1"/>
                </a:moveTo>
                <a:cubicBezTo>
                  <a:pt x="238" y="1"/>
                  <a:pt x="1" y="336"/>
                  <a:pt x="250" y="590"/>
                </a:cubicBezTo>
                <a:lnTo>
                  <a:pt x="841" y="1232"/>
                </a:lnTo>
                <a:lnTo>
                  <a:pt x="250" y="1874"/>
                </a:lnTo>
                <a:cubicBezTo>
                  <a:pt x="36" y="2126"/>
                  <a:pt x="260" y="2441"/>
                  <a:pt x="516" y="2441"/>
                </a:cubicBezTo>
                <a:cubicBezTo>
                  <a:pt x="596" y="2441"/>
                  <a:pt x="680" y="2410"/>
                  <a:pt x="754" y="2336"/>
                </a:cubicBezTo>
                <a:lnTo>
                  <a:pt x="1555" y="1463"/>
                </a:lnTo>
                <a:cubicBezTo>
                  <a:pt x="1613" y="1405"/>
                  <a:pt x="1641" y="1326"/>
                  <a:pt x="1649" y="1246"/>
                </a:cubicBezTo>
                <a:cubicBezTo>
                  <a:pt x="1649" y="1239"/>
                  <a:pt x="1649" y="1239"/>
                  <a:pt x="1649" y="1232"/>
                </a:cubicBezTo>
                <a:cubicBezTo>
                  <a:pt x="1649" y="1225"/>
                  <a:pt x="1649" y="1225"/>
                  <a:pt x="1649" y="1218"/>
                </a:cubicBezTo>
                <a:cubicBezTo>
                  <a:pt x="1641" y="1138"/>
                  <a:pt x="1613" y="1059"/>
                  <a:pt x="1555" y="1001"/>
                </a:cubicBezTo>
                <a:lnTo>
                  <a:pt x="754" y="129"/>
                </a:lnTo>
                <a:cubicBezTo>
                  <a:pt x="679" y="38"/>
                  <a:pt x="588" y="1"/>
                  <a:pt x="50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6" name="Google Shape;2676;p75"/>
          <p:cNvSpPr/>
          <p:nvPr/>
        </p:nvSpPr>
        <p:spPr>
          <a:xfrm>
            <a:off x="7301744" y="3492805"/>
            <a:ext cx="168274" cy="142116"/>
          </a:xfrm>
          <a:custGeom>
            <a:avLst/>
            <a:gdLst/>
            <a:ahLst/>
            <a:cxnLst/>
            <a:rect l="l" t="t" r="r" b="b"/>
            <a:pathLst>
              <a:path w="2864" h="2419" extrusionOk="0">
                <a:moveTo>
                  <a:pt x="1738" y="1"/>
                </a:moveTo>
                <a:cubicBezTo>
                  <a:pt x="1482" y="1"/>
                  <a:pt x="1258" y="316"/>
                  <a:pt x="1472" y="568"/>
                </a:cubicBezTo>
                <a:lnTo>
                  <a:pt x="1789" y="907"/>
                </a:lnTo>
                <a:lnTo>
                  <a:pt x="375" y="907"/>
                </a:lnTo>
                <a:cubicBezTo>
                  <a:pt x="0" y="929"/>
                  <a:pt x="0" y="1491"/>
                  <a:pt x="375" y="1506"/>
                </a:cubicBezTo>
                <a:lnTo>
                  <a:pt x="1789" y="1506"/>
                </a:lnTo>
                <a:lnTo>
                  <a:pt x="1472" y="1852"/>
                </a:lnTo>
                <a:cubicBezTo>
                  <a:pt x="1258" y="2104"/>
                  <a:pt x="1482" y="2419"/>
                  <a:pt x="1738" y="2419"/>
                </a:cubicBezTo>
                <a:cubicBezTo>
                  <a:pt x="1818" y="2419"/>
                  <a:pt x="1902" y="2388"/>
                  <a:pt x="1976" y="2313"/>
                </a:cubicBezTo>
                <a:lnTo>
                  <a:pt x="2777" y="1441"/>
                </a:lnTo>
                <a:cubicBezTo>
                  <a:pt x="2827" y="1383"/>
                  <a:pt x="2864" y="1304"/>
                  <a:pt x="2864" y="1224"/>
                </a:cubicBezTo>
                <a:lnTo>
                  <a:pt x="2864" y="1195"/>
                </a:lnTo>
                <a:cubicBezTo>
                  <a:pt x="2864" y="1116"/>
                  <a:pt x="2827" y="1037"/>
                  <a:pt x="2777" y="979"/>
                </a:cubicBezTo>
                <a:lnTo>
                  <a:pt x="1976" y="106"/>
                </a:lnTo>
                <a:cubicBezTo>
                  <a:pt x="1902" y="32"/>
                  <a:pt x="1818" y="1"/>
                  <a:pt x="17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7" name="Google Shape;2677;p75"/>
          <p:cNvSpPr/>
          <p:nvPr/>
        </p:nvSpPr>
        <p:spPr>
          <a:xfrm>
            <a:off x="6897464" y="4164290"/>
            <a:ext cx="114925" cy="120849"/>
          </a:xfrm>
          <a:custGeom>
            <a:avLst/>
            <a:gdLst/>
            <a:ahLst/>
            <a:cxnLst/>
            <a:rect l="l" t="t" r="r" b="b"/>
            <a:pathLst>
              <a:path w="1956" h="2057" extrusionOk="0">
                <a:moveTo>
                  <a:pt x="109" y="1"/>
                </a:moveTo>
                <a:lnTo>
                  <a:pt x="1075" y="975"/>
                </a:lnTo>
                <a:lnTo>
                  <a:pt x="1" y="2056"/>
                </a:lnTo>
                <a:lnTo>
                  <a:pt x="859" y="2056"/>
                </a:lnTo>
                <a:lnTo>
                  <a:pt x="1955" y="975"/>
                </a:lnTo>
                <a:lnTo>
                  <a:pt x="97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678" name="Google Shape;2678;p75"/>
          <p:cNvGrpSpPr/>
          <p:nvPr/>
        </p:nvGrpSpPr>
        <p:grpSpPr>
          <a:xfrm>
            <a:off x="7125556" y="3511828"/>
            <a:ext cx="108814" cy="103106"/>
            <a:chOff x="4768575" y="2253950"/>
            <a:chExt cx="46300" cy="43875"/>
          </a:xfrm>
        </p:grpSpPr>
        <p:sp>
          <p:nvSpPr>
            <p:cNvPr id="2679" name="Google Shape;2679;p75"/>
            <p:cNvSpPr/>
            <p:nvPr/>
          </p:nvSpPr>
          <p:spPr>
            <a:xfrm>
              <a:off x="4785700" y="2253950"/>
              <a:ext cx="29175" cy="43875"/>
            </a:xfrm>
            <a:custGeom>
              <a:avLst/>
              <a:gdLst/>
              <a:ahLst/>
              <a:cxnLst/>
              <a:rect l="l" t="t" r="r" b="b"/>
              <a:pathLst>
                <a:path w="1167" h="1755" extrusionOk="0">
                  <a:moveTo>
                    <a:pt x="262" y="1"/>
                  </a:moveTo>
                  <a:cubicBezTo>
                    <a:pt x="150" y="1"/>
                    <a:pt x="49" y="149"/>
                    <a:pt x="164" y="247"/>
                  </a:cubicBezTo>
                  <a:lnTo>
                    <a:pt x="770" y="853"/>
                  </a:lnTo>
                  <a:lnTo>
                    <a:pt x="106" y="1517"/>
                  </a:lnTo>
                  <a:cubicBezTo>
                    <a:pt x="1" y="1616"/>
                    <a:pt x="95" y="1754"/>
                    <a:pt x="204" y="1754"/>
                  </a:cubicBezTo>
                  <a:cubicBezTo>
                    <a:pt x="236" y="1754"/>
                    <a:pt x="271" y="1742"/>
                    <a:pt x="301" y="1711"/>
                  </a:cubicBezTo>
                  <a:lnTo>
                    <a:pt x="1166" y="853"/>
                  </a:lnTo>
                  <a:lnTo>
                    <a:pt x="366" y="52"/>
                  </a:lnTo>
                  <a:cubicBezTo>
                    <a:pt x="334" y="16"/>
                    <a:pt x="297" y="1"/>
                    <a:pt x="26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0" name="Google Shape;2680;p75"/>
            <p:cNvSpPr/>
            <p:nvPr/>
          </p:nvSpPr>
          <p:spPr>
            <a:xfrm>
              <a:off x="4768575" y="2253950"/>
              <a:ext cx="29175" cy="43875"/>
            </a:xfrm>
            <a:custGeom>
              <a:avLst/>
              <a:gdLst/>
              <a:ahLst/>
              <a:cxnLst/>
              <a:rect l="l" t="t" r="r" b="b"/>
              <a:pathLst>
                <a:path w="1167" h="1755" extrusionOk="0">
                  <a:moveTo>
                    <a:pt x="261" y="1"/>
                  </a:moveTo>
                  <a:cubicBezTo>
                    <a:pt x="150" y="1"/>
                    <a:pt x="50" y="149"/>
                    <a:pt x="171" y="247"/>
                  </a:cubicBezTo>
                  <a:lnTo>
                    <a:pt x="769" y="853"/>
                  </a:lnTo>
                  <a:lnTo>
                    <a:pt x="106" y="1517"/>
                  </a:lnTo>
                  <a:cubicBezTo>
                    <a:pt x="1" y="1616"/>
                    <a:pt x="95" y="1754"/>
                    <a:pt x="203" y="1754"/>
                  </a:cubicBezTo>
                  <a:cubicBezTo>
                    <a:pt x="236" y="1754"/>
                    <a:pt x="270" y="1742"/>
                    <a:pt x="301" y="1711"/>
                  </a:cubicBezTo>
                  <a:lnTo>
                    <a:pt x="1166" y="853"/>
                  </a:lnTo>
                  <a:lnTo>
                    <a:pt x="365" y="52"/>
                  </a:lnTo>
                  <a:cubicBezTo>
                    <a:pt x="334" y="16"/>
                    <a:pt x="297" y="1"/>
                    <a:pt x="2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681" name="Google Shape;2681;p75"/>
          <p:cNvSpPr/>
          <p:nvPr/>
        </p:nvSpPr>
        <p:spPr>
          <a:xfrm>
            <a:off x="7756845" y="3486753"/>
            <a:ext cx="179732" cy="154278"/>
          </a:xfrm>
          <a:custGeom>
            <a:avLst/>
            <a:gdLst/>
            <a:ahLst/>
            <a:cxnLst/>
            <a:rect l="l" t="t" r="r" b="b"/>
            <a:pathLst>
              <a:path w="3059" h="2626" extrusionOk="0">
                <a:moveTo>
                  <a:pt x="1796" y="0"/>
                </a:moveTo>
                <a:lnTo>
                  <a:pt x="1176" y="628"/>
                </a:lnTo>
                <a:lnTo>
                  <a:pt x="1378" y="830"/>
                </a:lnTo>
                <a:lnTo>
                  <a:pt x="0" y="830"/>
                </a:lnTo>
                <a:lnTo>
                  <a:pt x="0" y="1710"/>
                </a:lnTo>
                <a:lnTo>
                  <a:pt x="1378" y="1710"/>
                </a:lnTo>
                <a:lnTo>
                  <a:pt x="1082" y="1998"/>
                </a:lnTo>
                <a:lnTo>
                  <a:pt x="1710" y="2626"/>
                </a:lnTo>
                <a:lnTo>
                  <a:pt x="3058" y="1270"/>
                </a:lnTo>
                <a:lnTo>
                  <a:pt x="1796"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682" name="Google Shape;2682;p75"/>
          <p:cNvGrpSpPr/>
          <p:nvPr/>
        </p:nvGrpSpPr>
        <p:grpSpPr>
          <a:xfrm>
            <a:off x="7577559" y="3933124"/>
            <a:ext cx="114043" cy="141118"/>
            <a:chOff x="4960900" y="2433225"/>
            <a:chExt cx="48525" cy="60050"/>
          </a:xfrm>
        </p:grpSpPr>
        <p:sp>
          <p:nvSpPr>
            <p:cNvPr id="2683" name="Google Shape;2683;p75"/>
            <p:cNvSpPr/>
            <p:nvPr/>
          </p:nvSpPr>
          <p:spPr>
            <a:xfrm>
              <a:off x="4974225" y="2433225"/>
              <a:ext cx="35200" cy="60050"/>
            </a:xfrm>
            <a:custGeom>
              <a:avLst/>
              <a:gdLst/>
              <a:ahLst/>
              <a:cxnLst/>
              <a:rect l="l" t="t" r="r" b="b"/>
              <a:pathLst>
                <a:path w="1408" h="2402" extrusionOk="0">
                  <a:moveTo>
                    <a:pt x="102" y="0"/>
                  </a:moveTo>
                  <a:lnTo>
                    <a:pt x="95" y="7"/>
                  </a:lnTo>
                  <a:lnTo>
                    <a:pt x="1112" y="1154"/>
                  </a:lnTo>
                  <a:lnTo>
                    <a:pt x="1" y="2402"/>
                  </a:lnTo>
                  <a:lnTo>
                    <a:pt x="297" y="2402"/>
                  </a:lnTo>
                  <a:lnTo>
                    <a:pt x="1407" y="1154"/>
                  </a:lnTo>
                  <a:lnTo>
                    <a:pt x="38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4" name="Google Shape;2684;p75"/>
            <p:cNvSpPr/>
            <p:nvPr/>
          </p:nvSpPr>
          <p:spPr>
            <a:xfrm>
              <a:off x="4960900" y="2433225"/>
              <a:ext cx="35175" cy="60050"/>
            </a:xfrm>
            <a:custGeom>
              <a:avLst/>
              <a:gdLst/>
              <a:ahLst/>
              <a:cxnLst/>
              <a:rect l="l" t="t" r="r" b="b"/>
              <a:pathLst>
                <a:path w="1407" h="2402" extrusionOk="0">
                  <a:moveTo>
                    <a:pt x="108" y="0"/>
                  </a:moveTo>
                  <a:lnTo>
                    <a:pt x="94" y="7"/>
                  </a:lnTo>
                  <a:lnTo>
                    <a:pt x="1111" y="1154"/>
                  </a:lnTo>
                  <a:lnTo>
                    <a:pt x="0" y="2402"/>
                  </a:lnTo>
                  <a:lnTo>
                    <a:pt x="296" y="2402"/>
                  </a:lnTo>
                  <a:lnTo>
                    <a:pt x="1407" y="1154"/>
                  </a:lnTo>
                  <a:lnTo>
                    <a:pt x="39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685" name="Google Shape;2685;p75"/>
          <p:cNvGrpSpPr/>
          <p:nvPr/>
        </p:nvGrpSpPr>
        <p:grpSpPr>
          <a:xfrm>
            <a:off x="7326499" y="4154964"/>
            <a:ext cx="131611" cy="138768"/>
            <a:chOff x="4854075" y="2527625"/>
            <a:chExt cx="56000" cy="59050"/>
          </a:xfrm>
        </p:grpSpPr>
        <p:sp>
          <p:nvSpPr>
            <p:cNvPr id="2686" name="Google Shape;2686;p75"/>
            <p:cNvSpPr/>
            <p:nvPr/>
          </p:nvSpPr>
          <p:spPr>
            <a:xfrm>
              <a:off x="4872325" y="2527625"/>
              <a:ext cx="37750" cy="59050"/>
            </a:xfrm>
            <a:custGeom>
              <a:avLst/>
              <a:gdLst/>
              <a:ahLst/>
              <a:cxnLst/>
              <a:rect l="l" t="t" r="r" b="b"/>
              <a:pathLst>
                <a:path w="1510" h="2362" extrusionOk="0">
                  <a:moveTo>
                    <a:pt x="305" y="1"/>
                  </a:moveTo>
                  <a:cubicBezTo>
                    <a:pt x="141" y="1"/>
                    <a:pt x="1" y="210"/>
                    <a:pt x="146" y="371"/>
                  </a:cubicBezTo>
                  <a:lnTo>
                    <a:pt x="961" y="1179"/>
                  </a:lnTo>
                  <a:lnTo>
                    <a:pt x="146" y="1994"/>
                  </a:lnTo>
                  <a:cubicBezTo>
                    <a:pt x="0" y="2151"/>
                    <a:pt x="143" y="2361"/>
                    <a:pt x="308" y="2361"/>
                  </a:cubicBezTo>
                  <a:cubicBezTo>
                    <a:pt x="355" y="2361"/>
                    <a:pt x="404" y="2344"/>
                    <a:pt x="449" y="2304"/>
                  </a:cubicBezTo>
                  <a:lnTo>
                    <a:pt x="1423" y="1338"/>
                  </a:lnTo>
                  <a:cubicBezTo>
                    <a:pt x="1509" y="1244"/>
                    <a:pt x="1509" y="1107"/>
                    <a:pt x="1423" y="1013"/>
                  </a:cubicBezTo>
                  <a:lnTo>
                    <a:pt x="1423" y="1020"/>
                  </a:lnTo>
                  <a:lnTo>
                    <a:pt x="449" y="61"/>
                  </a:lnTo>
                  <a:cubicBezTo>
                    <a:pt x="403" y="19"/>
                    <a:pt x="353" y="1"/>
                    <a:pt x="30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7" name="Google Shape;2687;p75"/>
            <p:cNvSpPr/>
            <p:nvPr/>
          </p:nvSpPr>
          <p:spPr>
            <a:xfrm>
              <a:off x="4854075" y="2539100"/>
              <a:ext cx="26075" cy="35875"/>
            </a:xfrm>
            <a:custGeom>
              <a:avLst/>
              <a:gdLst/>
              <a:ahLst/>
              <a:cxnLst/>
              <a:rect l="l" t="t" r="r" b="b"/>
              <a:pathLst>
                <a:path w="1043" h="1435" extrusionOk="0">
                  <a:moveTo>
                    <a:pt x="326" y="1"/>
                  </a:moveTo>
                  <a:cubicBezTo>
                    <a:pt x="152" y="1"/>
                    <a:pt x="1" y="234"/>
                    <a:pt x="177" y="388"/>
                  </a:cubicBezTo>
                  <a:lnTo>
                    <a:pt x="516" y="720"/>
                  </a:lnTo>
                  <a:lnTo>
                    <a:pt x="177" y="1059"/>
                  </a:lnTo>
                  <a:cubicBezTo>
                    <a:pt x="21" y="1215"/>
                    <a:pt x="165" y="1435"/>
                    <a:pt x="336" y="1435"/>
                  </a:cubicBezTo>
                  <a:cubicBezTo>
                    <a:pt x="386" y="1435"/>
                    <a:pt x="439" y="1415"/>
                    <a:pt x="487" y="1369"/>
                  </a:cubicBezTo>
                  <a:lnTo>
                    <a:pt x="977" y="886"/>
                  </a:lnTo>
                  <a:cubicBezTo>
                    <a:pt x="1020" y="843"/>
                    <a:pt x="1042" y="785"/>
                    <a:pt x="1042" y="720"/>
                  </a:cubicBezTo>
                  <a:cubicBezTo>
                    <a:pt x="1042" y="662"/>
                    <a:pt x="1013" y="605"/>
                    <a:pt x="977" y="561"/>
                  </a:cubicBezTo>
                  <a:lnTo>
                    <a:pt x="487" y="78"/>
                  </a:lnTo>
                  <a:cubicBezTo>
                    <a:pt x="437" y="23"/>
                    <a:pt x="380" y="1"/>
                    <a:pt x="32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688" name="Google Shape;2688;p75"/>
          <p:cNvSpPr/>
          <p:nvPr/>
        </p:nvSpPr>
        <p:spPr>
          <a:xfrm>
            <a:off x="7149162" y="3940148"/>
            <a:ext cx="102175" cy="128016"/>
          </a:xfrm>
          <a:custGeom>
            <a:avLst/>
            <a:gdLst/>
            <a:ahLst/>
            <a:cxnLst/>
            <a:rect l="l" t="t" r="r" b="b"/>
            <a:pathLst>
              <a:path w="1739" h="2179" extrusionOk="0">
                <a:moveTo>
                  <a:pt x="1" y="1"/>
                </a:moveTo>
                <a:lnTo>
                  <a:pt x="1" y="2179"/>
                </a:lnTo>
                <a:lnTo>
                  <a:pt x="758" y="2179"/>
                </a:lnTo>
                <a:lnTo>
                  <a:pt x="1739" y="1090"/>
                </a:lnTo>
                <a:lnTo>
                  <a:pt x="75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9" name="Google Shape;2689;p75"/>
          <p:cNvSpPr/>
          <p:nvPr/>
        </p:nvSpPr>
        <p:spPr>
          <a:xfrm>
            <a:off x="7782285" y="3290108"/>
            <a:ext cx="154291" cy="128016"/>
          </a:xfrm>
          <a:custGeom>
            <a:avLst/>
            <a:gdLst/>
            <a:ahLst/>
            <a:cxnLst/>
            <a:rect l="l" t="t" r="r" b="b"/>
            <a:pathLst>
              <a:path w="2626" h="2179" extrusionOk="0">
                <a:moveTo>
                  <a:pt x="0" y="1"/>
                </a:moveTo>
                <a:lnTo>
                  <a:pt x="887" y="1090"/>
                </a:lnTo>
                <a:lnTo>
                  <a:pt x="0" y="2179"/>
                </a:lnTo>
                <a:lnTo>
                  <a:pt x="1644" y="2179"/>
                </a:lnTo>
                <a:lnTo>
                  <a:pt x="2625" y="1090"/>
                </a:lnTo>
                <a:lnTo>
                  <a:pt x="164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0" name="Google Shape;2690;p75"/>
          <p:cNvSpPr/>
          <p:nvPr/>
        </p:nvSpPr>
        <p:spPr>
          <a:xfrm>
            <a:off x="6905513" y="3940148"/>
            <a:ext cx="130554" cy="128016"/>
          </a:xfrm>
          <a:custGeom>
            <a:avLst/>
            <a:gdLst/>
            <a:ahLst/>
            <a:cxnLst/>
            <a:rect l="l" t="t" r="r" b="b"/>
            <a:pathLst>
              <a:path w="2222" h="2179" extrusionOk="0">
                <a:moveTo>
                  <a:pt x="477" y="1"/>
                </a:moveTo>
                <a:lnTo>
                  <a:pt x="895" y="513"/>
                </a:lnTo>
                <a:lnTo>
                  <a:pt x="1" y="513"/>
                </a:lnTo>
                <a:lnTo>
                  <a:pt x="1" y="1659"/>
                </a:lnTo>
                <a:lnTo>
                  <a:pt x="895" y="1659"/>
                </a:lnTo>
                <a:lnTo>
                  <a:pt x="477" y="2179"/>
                </a:lnTo>
                <a:lnTo>
                  <a:pt x="1234" y="2179"/>
                </a:lnTo>
                <a:lnTo>
                  <a:pt x="2222" y="1090"/>
                </a:lnTo>
                <a:lnTo>
                  <a:pt x="123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691" name="Google Shape;2691;p75"/>
          <p:cNvGrpSpPr/>
          <p:nvPr/>
        </p:nvGrpSpPr>
        <p:grpSpPr>
          <a:xfrm>
            <a:off x="7809758" y="3701767"/>
            <a:ext cx="95829" cy="155159"/>
            <a:chOff x="5059700" y="2334775"/>
            <a:chExt cx="40775" cy="66025"/>
          </a:xfrm>
        </p:grpSpPr>
        <p:sp>
          <p:nvSpPr>
            <p:cNvPr id="2692" name="Google Shape;2692;p75"/>
            <p:cNvSpPr/>
            <p:nvPr/>
          </p:nvSpPr>
          <p:spPr>
            <a:xfrm>
              <a:off x="5059700" y="2334775"/>
              <a:ext cx="12475" cy="10525"/>
            </a:xfrm>
            <a:custGeom>
              <a:avLst/>
              <a:gdLst/>
              <a:ahLst/>
              <a:cxnLst/>
              <a:rect l="l" t="t" r="r" b="b"/>
              <a:pathLst>
                <a:path w="499" h="421" extrusionOk="0">
                  <a:moveTo>
                    <a:pt x="282" y="0"/>
                  </a:moveTo>
                  <a:cubicBezTo>
                    <a:pt x="94" y="0"/>
                    <a:pt x="1" y="224"/>
                    <a:pt x="138" y="361"/>
                  </a:cubicBezTo>
                  <a:cubicBezTo>
                    <a:pt x="179" y="402"/>
                    <a:pt x="230" y="421"/>
                    <a:pt x="281" y="421"/>
                  </a:cubicBezTo>
                  <a:cubicBezTo>
                    <a:pt x="388" y="421"/>
                    <a:pt x="491" y="337"/>
                    <a:pt x="491" y="209"/>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3" name="Google Shape;2693;p75"/>
            <p:cNvSpPr/>
            <p:nvPr/>
          </p:nvSpPr>
          <p:spPr>
            <a:xfrm>
              <a:off x="5059700" y="2348650"/>
              <a:ext cx="12475" cy="10550"/>
            </a:xfrm>
            <a:custGeom>
              <a:avLst/>
              <a:gdLst/>
              <a:ahLst/>
              <a:cxnLst/>
              <a:rect l="l" t="t" r="r" b="b"/>
              <a:pathLst>
                <a:path w="499" h="422" extrusionOk="0">
                  <a:moveTo>
                    <a:pt x="282" y="1"/>
                  </a:moveTo>
                  <a:cubicBezTo>
                    <a:pt x="94" y="1"/>
                    <a:pt x="1" y="224"/>
                    <a:pt x="138" y="361"/>
                  </a:cubicBezTo>
                  <a:cubicBezTo>
                    <a:pt x="179" y="403"/>
                    <a:pt x="230" y="421"/>
                    <a:pt x="281" y="421"/>
                  </a:cubicBezTo>
                  <a:cubicBezTo>
                    <a:pt x="388" y="421"/>
                    <a:pt x="491" y="337"/>
                    <a:pt x="491" y="210"/>
                  </a:cubicBezTo>
                  <a:cubicBezTo>
                    <a:pt x="498"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4" name="Google Shape;2694;p75"/>
            <p:cNvSpPr/>
            <p:nvPr/>
          </p:nvSpPr>
          <p:spPr>
            <a:xfrm>
              <a:off x="5059700" y="2362525"/>
              <a:ext cx="12475" cy="10550"/>
            </a:xfrm>
            <a:custGeom>
              <a:avLst/>
              <a:gdLst/>
              <a:ahLst/>
              <a:cxnLst/>
              <a:rect l="l" t="t" r="r" b="b"/>
              <a:pathLst>
                <a:path w="499" h="422" extrusionOk="0">
                  <a:moveTo>
                    <a:pt x="282" y="1"/>
                  </a:moveTo>
                  <a:cubicBezTo>
                    <a:pt x="94" y="1"/>
                    <a:pt x="1" y="224"/>
                    <a:pt x="138" y="361"/>
                  </a:cubicBezTo>
                  <a:cubicBezTo>
                    <a:pt x="179" y="403"/>
                    <a:pt x="230" y="422"/>
                    <a:pt x="281" y="422"/>
                  </a:cubicBezTo>
                  <a:cubicBezTo>
                    <a:pt x="388" y="422"/>
                    <a:pt x="491" y="338"/>
                    <a:pt x="491" y="210"/>
                  </a:cubicBezTo>
                  <a:cubicBezTo>
                    <a:pt x="498"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5" name="Google Shape;2695;p75"/>
            <p:cNvSpPr/>
            <p:nvPr/>
          </p:nvSpPr>
          <p:spPr>
            <a:xfrm>
              <a:off x="5059700" y="2376400"/>
              <a:ext cx="12475" cy="10500"/>
            </a:xfrm>
            <a:custGeom>
              <a:avLst/>
              <a:gdLst/>
              <a:ahLst/>
              <a:cxnLst/>
              <a:rect l="l" t="t" r="r" b="b"/>
              <a:pathLst>
                <a:path w="499" h="420" extrusionOk="0">
                  <a:moveTo>
                    <a:pt x="294" y="1"/>
                  </a:moveTo>
                  <a:cubicBezTo>
                    <a:pt x="290" y="1"/>
                    <a:pt x="286" y="1"/>
                    <a:pt x="282" y="1"/>
                  </a:cubicBezTo>
                  <a:cubicBezTo>
                    <a:pt x="94" y="1"/>
                    <a:pt x="1" y="225"/>
                    <a:pt x="138" y="355"/>
                  </a:cubicBezTo>
                  <a:cubicBezTo>
                    <a:pt x="180" y="400"/>
                    <a:pt x="233" y="420"/>
                    <a:pt x="285" y="420"/>
                  </a:cubicBezTo>
                  <a:cubicBezTo>
                    <a:pt x="390" y="420"/>
                    <a:pt x="491" y="336"/>
                    <a:pt x="491" y="210"/>
                  </a:cubicBezTo>
                  <a:cubicBezTo>
                    <a:pt x="498" y="99"/>
                    <a:pt x="404" y="1"/>
                    <a:pt x="29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6" name="Google Shape;2696;p75"/>
            <p:cNvSpPr/>
            <p:nvPr/>
          </p:nvSpPr>
          <p:spPr>
            <a:xfrm>
              <a:off x="5059700" y="2390125"/>
              <a:ext cx="12475" cy="10675"/>
            </a:xfrm>
            <a:custGeom>
              <a:avLst/>
              <a:gdLst/>
              <a:ahLst/>
              <a:cxnLst/>
              <a:rect l="l" t="t" r="r" b="b"/>
              <a:pathLst>
                <a:path w="499" h="427" extrusionOk="0">
                  <a:moveTo>
                    <a:pt x="282" y="0"/>
                  </a:moveTo>
                  <a:cubicBezTo>
                    <a:pt x="94" y="0"/>
                    <a:pt x="1" y="231"/>
                    <a:pt x="138" y="361"/>
                  </a:cubicBezTo>
                  <a:cubicBezTo>
                    <a:pt x="180" y="406"/>
                    <a:pt x="233" y="426"/>
                    <a:pt x="285" y="426"/>
                  </a:cubicBezTo>
                  <a:cubicBezTo>
                    <a:pt x="390" y="426"/>
                    <a:pt x="491" y="343"/>
                    <a:pt x="491" y="217"/>
                  </a:cubicBezTo>
                  <a:cubicBezTo>
                    <a:pt x="498" y="94"/>
                    <a:pt x="397" y="0"/>
                    <a:pt x="28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7" name="Google Shape;2697;p75"/>
            <p:cNvSpPr/>
            <p:nvPr/>
          </p:nvSpPr>
          <p:spPr>
            <a:xfrm>
              <a:off x="5073950" y="2348650"/>
              <a:ext cx="12275" cy="10550"/>
            </a:xfrm>
            <a:custGeom>
              <a:avLst/>
              <a:gdLst/>
              <a:ahLst/>
              <a:cxnLst/>
              <a:rect l="l" t="t" r="r" b="b"/>
              <a:pathLst>
                <a:path w="491" h="422" extrusionOk="0">
                  <a:moveTo>
                    <a:pt x="282" y="1"/>
                  </a:moveTo>
                  <a:cubicBezTo>
                    <a:pt x="94" y="1"/>
                    <a:pt x="0" y="224"/>
                    <a:pt x="130" y="361"/>
                  </a:cubicBezTo>
                  <a:cubicBezTo>
                    <a:pt x="174" y="403"/>
                    <a:pt x="227" y="421"/>
                    <a:pt x="278" y="421"/>
                  </a:cubicBezTo>
                  <a:cubicBezTo>
                    <a:pt x="387" y="421"/>
                    <a:pt x="491" y="337"/>
                    <a:pt x="491" y="210"/>
                  </a:cubicBezTo>
                  <a:cubicBezTo>
                    <a:pt x="491" y="94"/>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8" name="Google Shape;2698;p75"/>
            <p:cNvSpPr/>
            <p:nvPr/>
          </p:nvSpPr>
          <p:spPr>
            <a:xfrm>
              <a:off x="5073950" y="2362525"/>
              <a:ext cx="12275" cy="10550"/>
            </a:xfrm>
            <a:custGeom>
              <a:avLst/>
              <a:gdLst/>
              <a:ahLst/>
              <a:cxnLst/>
              <a:rect l="l" t="t" r="r" b="b"/>
              <a:pathLst>
                <a:path w="491" h="422" extrusionOk="0">
                  <a:moveTo>
                    <a:pt x="282" y="1"/>
                  </a:moveTo>
                  <a:cubicBezTo>
                    <a:pt x="94" y="1"/>
                    <a:pt x="0" y="224"/>
                    <a:pt x="130" y="361"/>
                  </a:cubicBezTo>
                  <a:cubicBezTo>
                    <a:pt x="174" y="403"/>
                    <a:pt x="227" y="422"/>
                    <a:pt x="278" y="422"/>
                  </a:cubicBezTo>
                  <a:cubicBezTo>
                    <a:pt x="387" y="422"/>
                    <a:pt x="491" y="338"/>
                    <a:pt x="491" y="210"/>
                  </a:cubicBezTo>
                  <a:cubicBezTo>
                    <a:pt x="491" y="95"/>
                    <a:pt x="397" y="1"/>
                    <a:pt x="28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9" name="Google Shape;2699;p75"/>
            <p:cNvSpPr/>
            <p:nvPr/>
          </p:nvSpPr>
          <p:spPr>
            <a:xfrm>
              <a:off x="5074000" y="2376400"/>
              <a:ext cx="12225" cy="10500"/>
            </a:xfrm>
            <a:custGeom>
              <a:avLst/>
              <a:gdLst/>
              <a:ahLst/>
              <a:cxnLst/>
              <a:rect l="l" t="t" r="r" b="b"/>
              <a:pathLst>
                <a:path w="489" h="420" extrusionOk="0">
                  <a:moveTo>
                    <a:pt x="291" y="1"/>
                  </a:moveTo>
                  <a:cubicBezTo>
                    <a:pt x="287" y="1"/>
                    <a:pt x="284" y="1"/>
                    <a:pt x="280" y="1"/>
                  </a:cubicBezTo>
                  <a:cubicBezTo>
                    <a:pt x="277" y="1"/>
                    <a:pt x="274" y="1"/>
                    <a:pt x="271" y="1"/>
                  </a:cubicBezTo>
                  <a:cubicBezTo>
                    <a:pt x="89" y="1"/>
                    <a:pt x="0" y="227"/>
                    <a:pt x="128" y="355"/>
                  </a:cubicBezTo>
                  <a:cubicBezTo>
                    <a:pt x="173" y="400"/>
                    <a:pt x="228" y="420"/>
                    <a:pt x="281" y="420"/>
                  </a:cubicBezTo>
                  <a:cubicBezTo>
                    <a:pt x="388" y="420"/>
                    <a:pt x="489" y="336"/>
                    <a:pt x="489" y="210"/>
                  </a:cubicBezTo>
                  <a:cubicBezTo>
                    <a:pt x="489" y="99"/>
                    <a:pt x="401" y="1"/>
                    <a:pt x="2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0" name="Google Shape;2700;p75"/>
            <p:cNvSpPr/>
            <p:nvPr/>
          </p:nvSpPr>
          <p:spPr>
            <a:xfrm>
              <a:off x="5088000" y="2362525"/>
              <a:ext cx="12475" cy="10550"/>
            </a:xfrm>
            <a:custGeom>
              <a:avLst/>
              <a:gdLst/>
              <a:ahLst/>
              <a:cxnLst/>
              <a:rect l="l" t="t" r="r" b="b"/>
              <a:pathLst>
                <a:path w="499" h="422" extrusionOk="0">
                  <a:moveTo>
                    <a:pt x="289" y="1"/>
                  </a:moveTo>
                  <a:cubicBezTo>
                    <a:pt x="102" y="1"/>
                    <a:pt x="1" y="224"/>
                    <a:pt x="138" y="361"/>
                  </a:cubicBezTo>
                  <a:cubicBezTo>
                    <a:pt x="180" y="403"/>
                    <a:pt x="231" y="422"/>
                    <a:pt x="283" y="422"/>
                  </a:cubicBezTo>
                  <a:cubicBezTo>
                    <a:pt x="392" y="422"/>
                    <a:pt x="499" y="338"/>
                    <a:pt x="499" y="210"/>
                  </a:cubicBezTo>
                  <a:cubicBezTo>
                    <a:pt x="499" y="95"/>
                    <a:pt x="405" y="1"/>
                    <a:pt x="28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01" name="Google Shape;2701;p75"/>
          <p:cNvGrpSpPr/>
          <p:nvPr/>
        </p:nvGrpSpPr>
        <p:grpSpPr>
          <a:xfrm>
            <a:off x="7573328" y="3486918"/>
            <a:ext cx="84372" cy="153338"/>
            <a:chOff x="4959100" y="2243350"/>
            <a:chExt cx="35900" cy="65250"/>
          </a:xfrm>
        </p:grpSpPr>
        <p:sp>
          <p:nvSpPr>
            <p:cNvPr id="2702" name="Google Shape;2702;p75"/>
            <p:cNvSpPr/>
            <p:nvPr/>
          </p:nvSpPr>
          <p:spPr>
            <a:xfrm>
              <a:off x="4959100" y="2243350"/>
              <a:ext cx="7950" cy="6825"/>
            </a:xfrm>
            <a:custGeom>
              <a:avLst/>
              <a:gdLst/>
              <a:ahLst/>
              <a:cxnLst/>
              <a:rect l="l" t="t" r="r" b="b"/>
              <a:pathLst>
                <a:path w="318" h="273" extrusionOk="0">
                  <a:moveTo>
                    <a:pt x="180" y="0"/>
                  </a:moveTo>
                  <a:cubicBezTo>
                    <a:pt x="65" y="0"/>
                    <a:pt x="0" y="145"/>
                    <a:pt x="87" y="231"/>
                  </a:cubicBezTo>
                  <a:cubicBezTo>
                    <a:pt x="115" y="260"/>
                    <a:pt x="150" y="273"/>
                    <a:pt x="184" y="273"/>
                  </a:cubicBezTo>
                  <a:cubicBezTo>
                    <a:pt x="253" y="273"/>
                    <a:pt x="317" y="220"/>
                    <a:pt x="317" y="137"/>
                  </a:cubicBezTo>
                  <a:cubicBezTo>
                    <a:pt x="317" y="65"/>
                    <a:pt x="260" y="0"/>
                    <a:pt x="18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3" name="Google Shape;2703;p75"/>
            <p:cNvSpPr/>
            <p:nvPr/>
          </p:nvSpPr>
          <p:spPr>
            <a:xfrm>
              <a:off x="4959100" y="2253075"/>
              <a:ext cx="7950" cy="6850"/>
            </a:xfrm>
            <a:custGeom>
              <a:avLst/>
              <a:gdLst/>
              <a:ahLst/>
              <a:cxnLst/>
              <a:rect l="l" t="t" r="r" b="b"/>
              <a:pathLst>
                <a:path w="318" h="274" extrusionOk="0">
                  <a:moveTo>
                    <a:pt x="180" y="1"/>
                  </a:moveTo>
                  <a:cubicBezTo>
                    <a:pt x="65" y="1"/>
                    <a:pt x="0" y="145"/>
                    <a:pt x="87" y="232"/>
                  </a:cubicBezTo>
                  <a:cubicBezTo>
                    <a:pt x="115" y="260"/>
                    <a:pt x="150" y="273"/>
                    <a:pt x="184" y="273"/>
                  </a:cubicBezTo>
                  <a:cubicBezTo>
                    <a:pt x="253" y="273"/>
                    <a:pt x="317" y="220"/>
                    <a:pt x="317" y="138"/>
                  </a:cubicBezTo>
                  <a:cubicBezTo>
                    <a:pt x="317" y="59"/>
                    <a:pt x="260" y="1"/>
                    <a:pt x="18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4" name="Google Shape;2704;p75"/>
            <p:cNvSpPr/>
            <p:nvPr/>
          </p:nvSpPr>
          <p:spPr>
            <a:xfrm>
              <a:off x="4959100" y="2262825"/>
              <a:ext cx="7950" cy="6825"/>
            </a:xfrm>
            <a:custGeom>
              <a:avLst/>
              <a:gdLst/>
              <a:ahLst/>
              <a:cxnLst/>
              <a:rect l="l" t="t" r="r" b="b"/>
              <a:pathLst>
                <a:path w="318" h="273" extrusionOk="0">
                  <a:moveTo>
                    <a:pt x="180" y="0"/>
                  </a:moveTo>
                  <a:cubicBezTo>
                    <a:pt x="65" y="0"/>
                    <a:pt x="0" y="145"/>
                    <a:pt x="87" y="231"/>
                  </a:cubicBezTo>
                  <a:cubicBezTo>
                    <a:pt x="115" y="260"/>
                    <a:pt x="150" y="273"/>
                    <a:pt x="184" y="273"/>
                  </a:cubicBezTo>
                  <a:cubicBezTo>
                    <a:pt x="253" y="273"/>
                    <a:pt x="317" y="220"/>
                    <a:pt x="317" y="137"/>
                  </a:cubicBezTo>
                  <a:cubicBezTo>
                    <a:pt x="317" y="65"/>
                    <a:pt x="260" y="0"/>
                    <a:pt x="18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5" name="Google Shape;2705;p75"/>
            <p:cNvSpPr/>
            <p:nvPr/>
          </p:nvSpPr>
          <p:spPr>
            <a:xfrm>
              <a:off x="4959100" y="2272550"/>
              <a:ext cx="7950" cy="6850"/>
            </a:xfrm>
            <a:custGeom>
              <a:avLst/>
              <a:gdLst/>
              <a:ahLst/>
              <a:cxnLst/>
              <a:rect l="l" t="t" r="r" b="b"/>
              <a:pathLst>
                <a:path w="318" h="274" extrusionOk="0">
                  <a:moveTo>
                    <a:pt x="180" y="1"/>
                  </a:moveTo>
                  <a:cubicBezTo>
                    <a:pt x="65" y="1"/>
                    <a:pt x="0" y="152"/>
                    <a:pt x="87" y="232"/>
                  </a:cubicBezTo>
                  <a:cubicBezTo>
                    <a:pt x="115" y="260"/>
                    <a:pt x="150" y="273"/>
                    <a:pt x="184" y="273"/>
                  </a:cubicBezTo>
                  <a:cubicBezTo>
                    <a:pt x="253" y="273"/>
                    <a:pt x="317" y="220"/>
                    <a:pt x="317" y="138"/>
                  </a:cubicBezTo>
                  <a:cubicBezTo>
                    <a:pt x="317" y="59"/>
                    <a:pt x="260" y="1"/>
                    <a:pt x="18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6" name="Google Shape;2706;p75"/>
            <p:cNvSpPr/>
            <p:nvPr/>
          </p:nvSpPr>
          <p:spPr>
            <a:xfrm>
              <a:off x="4959150" y="2282475"/>
              <a:ext cx="7900" cy="6775"/>
            </a:xfrm>
            <a:custGeom>
              <a:avLst/>
              <a:gdLst/>
              <a:ahLst/>
              <a:cxnLst/>
              <a:rect l="l" t="t" r="r" b="b"/>
              <a:pathLst>
                <a:path w="316" h="271" extrusionOk="0">
                  <a:moveTo>
                    <a:pt x="171" y="0"/>
                  </a:moveTo>
                  <a:cubicBezTo>
                    <a:pt x="60" y="0"/>
                    <a:pt x="0" y="147"/>
                    <a:pt x="85" y="231"/>
                  </a:cubicBezTo>
                  <a:cubicBezTo>
                    <a:pt x="112" y="259"/>
                    <a:pt x="145" y="271"/>
                    <a:pt x="178" y="271"/>
                  </a:cubicBezTo>
                  <a:cubicBezTo>
                    <a:pt x="248" y="271"/>
                    <a:pt x="315" y="214"/>
                    <a:pt x="315" y="130"/>
                  </a:cubicBezTo>
                  <a:cubicBezTo>
                    <a:pt x="315" y="58"/>
                    <a:pt x="258" y="1"/>
                    <a:pt x="178" y="1"/>
                  </a:cubicBezTo>
                  <a:cubicBezTo>
                    <a:pt x="176" y="0"/>
                    <a:pt x="173" y="0"/>
                    <a:pt x="17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7" name="Google Shape;2707;p75"/>
            <p:cNvSpPr/>
            <p:nvPr/>
          </p:nvSpPr>
          <p:spPr>
            <a:xfrm>
              <a:off x="4959100" y="2292025"/>
              <a:ext cx="7950" cy="6850"/>
            </a:xfrm>
            <a:custGeom>
              <a:avLst/>
              <a:gdLst/>
              <a:ahLst/>
              <a:cxnLst/>
              <a:rect l="l" t="t" r="r" b="b"/>
              <a:pathLst>
                <a:path w="318" h="274" extrusionOk="0">
                  <a:moveTo>
                    <a:pt x="180" y="1"/>
                  </a:moveTo>
                  <a:cubicBezTo>
                    <a:pt x="65" y="1"/>
                    <a:pt x="0" y="145"/>
                    <a:pt x="87" y="232"/>
                  </a:cubicBezTo>
                  <a:cubicBezTo>
                    <a:pt x="115" y="260"/>
                    <a:pt x="150" y="273"/>
                    <a:pt x="184" y="273"/>
                  </a:cubicBezTo>
                  <a:cubicBezTo>
                    <a:pt x="253" y="273"/>
                    <a:pt x="317" y="220"/>
                    <a:pt x="317" y="138"/>
                  </a:cubicBezTo>
                  <a:cubicBezTo>
                    <a:pt x="317" y="59"/>
                    <a:pt x="260" y="1"/>
                    <a:pt x="18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8" name="Google Shape;2708;p75"/>
            <p:cNvSpPr/>
            <p:nvPr/>
          </p:nvSpPr>
          <p:spPr>
            <a:xfrm>
              <a:off x="4959100" y="2301775"/>
              <a:ext cx="7950" cy="6825"/>
            </a:xfrm>
            <a:custGeom>
              <a:avLst/>
              <a:gdLst/>
              <a:ahLst/>
              <a:cxnLst/>
              <a:rect l="l" t="t" r="r" b="b"/>
              <a:pathLst>
                <a:path w="318" h="273" extrusionOk="0">
                  <a:moveTo>
                    <a:pt x="180" y="0"/>
                  </a:moveTo>
                  <a:cubicBezTo>
                    <a:pt x="65" y="0"/>
                    <a:pt x="0" y="145"/>
                    <a:pt x="87" y="231"/>
                  </a:cubicBezTo>
                  <a:cubicBezTo>
                    <a:pt x="115" y="260"/>
                    <a:pt x="150" y="272"/>
                    <a:pt x="184" y="272"/>
                  </a:cubicBezTo>
                  <a:cubicBezTo>
                    <a:pt x="253" y="272"/>
                    <a:pt x="317" y="219"/>
                    <a:pt x="317" y="137"/>
                  </a:cubicBezTo>
                  <a:cubicBezTo>
                    <a:pt x="317" y="58"/>
                    <a:pt x="260" y="0"/>
                    <a:pt x="18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9" name="Google Shape;2709;p75"/>
            <p:cNvSpPr/>
            <p:nvPr/>
          </p:nvSpPr>
          <p:spPr>
            <a:xfrm>
              <a:off x="4968475" y="2253075"/>
              <a:ext cx="7950" cy="6850"/>
            </a:xfrm>
            <a:custGeom>
              <a:avLst/>
              <a:gdLst/>
              <a:ahLst/>
              <a:cxnLst/>
              <a:rect l="l" t="t" r="r" b="b"/>
              <a:pathLst>
                <a:path w="318" h="274" extrusionOk="0">
                  <a:moveTo>
                    <a:pt x="180" y="1"/>
                  </a:moveTo>
                  <a:cubicBezTo>
                    <a:pt x="58" y="1"/>
                    <a:pt x="0" y="145"/>
                    <a:pt x="80" y="232"/>
                  </a:cubicBezTo>
                  <a:cubicBezTo>
                    <a:pt x="108" y="260"/>
                    <a:pt x="144" y="273"/>
                    <a:pt x="179" y="273"/>
                  </a:cubicBezTo>
                  <a:cubicBezTo>
                    <a:pt x="250" y="273"/>
                    <a:pt x="318" y="220"/>
                    <a:pt x="318" y="138"/>
                  </a:cubicBezTo>
                  <a:cubicBezTo>
                    <a:pt x="318" y="59"/>
                    <a:pt x="253" y="1"/>
                    <a:pt x="18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0" name="Google Shape;2710;p75"/>
            <p:cNvSpPr/>
            <p:nvPr/>
          </p:nvSpPr>
          <p:spPr>
            <a:xfrm>
              <a:off x="4968475" y="2262825"/>
              <a:ext cx="7950" cy="6825"/>
            </a:xfrm>
            <a:custGeom>
              <a:avLst/>
              <a:gdLst/>
              <a:ahLst/>
              <a:cxnLst/>
              <a:rect l="l" t="t" r="r" b="b"/>
              <a:pathLst>
                <a:path w="318" h="273" extrusionOk="0">
                  <a:moveTo>
                    <a:pt x="180" y="0"/>
                  </a:moveTo>
                  <a:cubicBezTo>
                    <a:pt x="58" y="0"/>
                    <a:pt x="0" y="145"/>
                    <a:pt x="80" y="231"/>
                  </a:cubicBezTo>
                  <a:cubicBezTo>
                    <a:pt x="108" y="260"/>
                    <a:pt x="144" y="273"/>
                    <a:pt x="179" y="273"/>
                  </a:cubicBezTo>
                  <a:cubicBezTo>
                    <a:pt x="250" y="273"/>
                    <a:pt x="318" y="220"/>
                    <a:pt x="318" y="137"/>
                  </a:cubicBezTo>
                  <a:cubicBezTo>
                    <a:pt x="318" y="65"/>
                    <a:pt x="253" y="0"/>
                    <a:pt x="18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1" name="Google Shape;2711;p75"/>
            <p:cNvSpPr/>
            <p:nvPr/>
          </p:nvSpPr>
          <p:spPr>
            <a:xfrm>
              <a:off x="4968475" y="2272550"/>
              <a:ext cx="7950" cy="6850"/>
            </a:xfrm>
            <a:custGeom>
              <a:avLst/>
              <a:gdLst/>
              <a:ahLst/>
              <a:cxnLst/>
              <a:rect l="l" t="t" r="r" b="b"/>
              <a:pathLst>
                <a:path w="318" h="274" extrusionOk="0">
                  <a:moveTo>
                    <a:pt x="180" y="1"/>
                  </a:moveTo>
                  <a:cubicBezTo>
                    <a:pt x="58" y="1"/>
                    <a:pt x="0" y="145"/>
                    <a:pt x="87" y="232"/>
                  </a:cubicBezTo>
                  <a:cubicBezTo>
                    <a:pt x="113" y="260"/>
                    <a:pt x="147" y="273"/>
                    <a:pt x="181" y="273"/>
                  </a:cubicBezTo>
                  <a:cubicBezTo>
                    <a:pt x="250" y="273"/>
                    <a:pt x="318" y="220"/>
                    <a:pt x="318" y="138"/>
                  </a:cubicBezTo>
                  <a:cubicBezTo>
                    <a:pt x="318" y="66"/>
                    <a:pt x="253" y="1"/>
                    <a:pt x="18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2" name="Google Shape;2712;p75"/>
            <p:cNvSpPr/>
            <p:nvPr/>
          </p:nvSpPr>
          <p:spPr>
            <a:xfrm>
              <a:off x="4968500" y="2282475"/>
              <a:ext cx="7925" cy="6775"/>
            </a:xfrm>
            <a:custGeom>
              <a:avLst/>
              <a:gdLst/>
              <a:ahLst/>
              <a:cxnLst/>
              <a:rect l="l" t="t" r="r" b="b"/>
              <a:pathLst>
                <a:path w="317" h="271" extrusionOk="0">
                  <a:moveTo>
                    <a:pt x="171" y="0"/>
                  </a:moveTo>
                  <a:cubicBezTo>
                    <a:pt x="54" y="0"/>
                    <a:pt x="1" y="147"/>
                    <a:pt x="79" y="231"/>
                  </a:cubicBezTo>
                  <a:cubicBezTo>
                    <a:pt x="106" y="259"/>
                    <a:pt x="140" y="271"/>
                    <a:pt x="173" y="271"/>
                  </a:cubicBezTo>
                  <a:cubicBezTo>
                    <a:pt x="246" y="271"/>
                    <a:pt x="317" y="214"/>
                    <a:pt x="317" y="130"/>
                  </a:cubicBezTo>
                  <a:cubicBezTo>
                    <a:pt x="317" y="58"/>
                    <a:pt x="252" y="1"/>
                    <a:pt x="179" y="1"/>
                  </a:cubicBezTo>
                  <a:cubicBezTo>
                    <a:pt x="177" y="0"/>
                    <a:pt x="174" y="0"/>
                    <a:pt x="17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3" name="Google Shape;2713;p75"/>
            <p:cNvSpPr/>
            <p:nvPr/>
          </p:nvSpPr>
          <p:spPr>
            <a:xfrm>
              <a:off x="4968475" y="2292025"/>
              <a:ext cx="7950" cy="6850"/>
            </a:xfrm>
            <a:custGeom>
              <a:avLst/>
              <a:gdLst/>
              <a:ahLst/>
              <a:cxnLst/>
              <a:rect l="l" t="t" r="r" b="b"/>
              <a:pathLst>
                <a:path w="318" h="274" extrusionOk="0">
                  <a:moveTo>
                    <a:pt x="180" y="1"/>
                  </a:moveTo>
                  <a:cubicBezTo>
                    <a:pt x="58" y="1"/>
                    <a:pt x="0" y="145"/>
                    <a:pt x="80" y="232"/>
                  </a:cubicBezTo>
                  <a:cubicBezTo>
                    <a:pt x="108" y="260"/>
                    <a:pt x="144" y="273"/>
                    <a:pt x="179" y="273"/>
                  </a:cubicBezTo>
                  <a:cubicBezTo>
                    <a:pt x="250" y="273"/>
                    <a:pt x="318" y="220"/>
                    <a:pt x="318" y="138"/>
                  </a:cubicBezTo>
                  <a:cubicBezTo>
                    <a:pt x="318" y="59"/>
                    <a:pt x="253" y="1"/>
                    <a:pt x="18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4" name="Google Shape;2714;p75"/>
            <p:cNvSpPr/>
            <p:nvPr/>
          </p:nvSpPr>
          <p:spPr>
            <a:xfrm>
              <a:off x="4977650" y="2262825"/>
              <a:ext cx="7975" cy="6825"/>
            </a:xfrm>
            <a:custGeom>
              <a:avLst/>
              <a:gdLst/>
              <a:ahLst/>
              <a:cxnLst/>
              <a:rect l="l" t="t" r="r" b="b"/>
              <a:pathLst>
                <a:path w="319" h="273" extrusionOk="0">
                  <a:moveTo>
                    <a:pt x="181" y="0"/>
                  </a:moveTo>
                  <a:cubicBezTo>
                    <a:pt x="66" y="0"/>
                    <a:pt x="1" y="145"/>
                    <a:pt x="88" y="231"/>
                  </a:cubicBezTo>
                  <a:cubicBezTo>
                    <a:pt x="116" y="260"/>
                    <a:pt x="151" y="273"/>
                    <a:pt x="185" y="273"/>
                  </a:cubicBezTo>
                  <a:cubicBezTo>
                    <a:pt x="254" y="273"/>
                    <a:pt x="318" y="220"/>
                    <a:pt x="318" y="137"/>
                  </a:cubicBezTo>
                  <a:cubicBezTo>
                    <a:pt x="318" y="65"/>
                    <a:pt x="261"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5" name="Google Shape;2715;p75"/>
            <p:cNvSpPr/>
            <p:nvPr/>
          </p:nvSpPr>
          <p:spPr>
            <a:xfrm>
              <a:off x="4977650" y="2272550"/>
              <a:ext cx="7975" cy="6850"/>
            </a:xfrm>
            <a:custGeom>
              <a:avLst/>
              <a:gdLst/>
              <a:ahLst/>
              <a:cxnLst/>
              <a:rect l="l" t="t" r="r" b="b"/>
              <a:pathLst>
                <a:path w="319" h="274" extrusionOk="0">
                  <a:moveTo>
                    <a:pt x="181" y="1"/>
                  </a:moveTo>
                  <a:cubicBezTo>
                    <a:pt x="66" y="1"/>
                    <a:pt x="1" y="152"/>
                    <a:pt x="88" y="232"/>
                  </a:cubicBezTo>
                  <a:cubicBezTo>
                    <a:pt x="116" y="260"/>
                    <a:pt x="151" y="273"/>
                    <a:pt x="185" y="273"/>
                  </a:cubicBezTo>
                  <a:cubicBezTo>
                    <a:pt x="254" y="273"/>
                    <a:pt x="318" y="220"/>
                    <a:pt x="318" y="138"/>
                  </a:cubicBezTo>
                  <a:cubicBezTo>
                    <a:pt x="318" y="59"/>
                    <a:pt x="261" y="1"/>
                    <a:pt x="18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6" name="Google Shape;2716;p75"/>
            <p:cNvSpPr/>
            <p:nvPr/>
          </p:nvSpPr>
          <p:spPr>
            <a:xfrm>
              <a:off x="4977700" y="2282475"/>
              <a:ext cx="7925" cy="6775"/>
            </a:xfrm>
            <a:custGeom>
              <a:avLst/>
              <a:gdLst/>
              <a:ahLst/>
              <a:cxnLst/>
              <a:rect l="l" t="t" r="r" b="b"/>
              <a:pathLst>
                <a:path w="317" h="271" extrusionOk="0">
                  <a:moveTo>
                    <a:pt x="171" y="0"/>
                  </a:moveTo>
                  <a:cubicBezTo>
                    <a:pt x="61" y="0"/>
                    <a:pt x="1" y="147"/>
                    <a:pt x="86" y="231"/>
                  </a:cubicBezTo>
                  <a:cubicBezTo>
                    <a:pt x="113" y="259"/>
                    <a:pt x="146" y="271"/>
                    <a:pt x="179" y="271"/>
                  </a:cubicBezTo>
                  <a:cubicBezTo>
                    <a:pt x="249" y="271"/>
                    <a:pt x="316" y="214"/>
                    <a:pt x="316" y="130"/>
                  </a:cubicBezTo>
                  <a:cubicBezTo>
                    <a:pt x="316" y="58"/>
                    <a:pt x="259" y="1"/>
                    <a:pt x="179" y="1"/>
                  </a:cubicBezTo>
                  <a:cubicBezTo>
                    <a:pt x="177" y="0"/>
                    <a:pt x="174" y="0"/>
                    <a:pt x="17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7" name="Google Shape;2717;p75"/>
            <p:cNvSpPr/>
            <p:nvPr/>
          </p:nvSpPr>
          <p:spPr>
            <a:xfrm>
              <a:off x="4987050" y="2272550"/>
              <a:ext cx="7950" cy="6850"/>
            </a:xfrm>
            <a:custGeom>
              <a:avLst/>
              <a:gdLst/>
              <a:ahLst/>
              <a:cxnLst/>
              <a:rect l="l" t="t" r="r" b="b"/>
              <a:pathLst>
                <a:path w="318" h="274" extrusionOk="0">
                  <a:moveTo>
                    <a:pt x="180" y="1"/>
                  </a:moveTo>
                  <a:cubicBezTo>
                    <a:pt x="58" y="1"/>
                    <a:pt x="0" y="152"/>
                    <a:pt x="87" y="232"/>
                  </a:cubicBezTo>
                  <a:cubicBezTo>
                    <a:pt x="115" y="260"/>
                    <a:pt x="150" y="273"/>
                    <a:pt x="184" y="273"/>
                  </a:cubicBezTo>
                  <a:cubicBezTo>
                    <a:pt x="253" y="273"/>
                    <a:pt x="317" y="220"/>
                    <a:pt x="317" y="138"/>
                  </a:cubicBezTo>
                  <a:cubicBezTo>
                    <a:pt x="317" y="59"/>
                    <a:pt x="252" y="1"/>
                    <a:pt x="18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18" name="Google Shape;2718;p75"/>
          <p:cNvGrpSpPr/>
          <p:nvPr/>
        </p:nvGrpSpPr>
        <p:grpSpPr>
          <a:xfrm>
            <a:off x="7758054" y="3926309"/>
            <a:ext cx="178498" cy="154747"/>
            <a:chOff x="5037700" y="2430325"/>
            <a:chExt cx="75950" cy="65850"/>
          </a:xfrm>
        </p:grpSpPr>
        <p:sp>
          <p:nvSpPr>
            <p:cNvPr id="2719" name="Google Shape;2719;p75"/>
            <p:cNvSpPr/>
            <p:nvPr/>
          </p:nvSpPr>
          <p:spPr>
            <a:xfrm>
              <a:off x="5059700" y="2430325"/>
              <a:ext cx="53950" cy="65850"/>
            </a:xfrm>
            <a:custGeom>
              <a:avLst/>
              <a:gdLst/>
              <a:ahLst/>
              <a:cxnLst/>
              <a:rect l="l" t="t" r="r" b="b"/>
              <a:pathLst>
                <a:path w="2158" h="2634" extrusionOk="0">
                  <a:moveTo>
                    <a:pt x="1" y="1"/>
                  </a:moveTo>
                  <a:lnTo>
                    <a:pt x="866" y="1321"/>
                  </a:lnTo>
                  <a:lnTo>
                    <a:pt x="1" y="2633"/>
                  </a:lnTo>
                  <a:lnTo>
                    <a:pt x="1292" y="2633"/>
                  </a:lnTo>
                  <a:lnTo>
                    <a:pt x="2157" y="1321"/>
                  </a:lnTo>
                  <a:lnTo>
                    <a:pt x="1292"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0" name="Google Shape;2720;p75"/>
            <p:cNvSpPr/>
            <p:nvPr/>
          </p:nvSpPr>
          <p:spPr>
            <a:xfrm>
              <a:off x="5037700" y="2430325"/>
              <a:ext cx="34100" cy="65850"/>
            </a:xfrm>
            <a:custGeom>
              <a:avLst/>
              <a:gdLst/>
              <a:ahLst/>
              <a:cxnLst/>
              <a:rect l="l" t="t" r="r" b="b"/>
              <a:pathLst>
                <a:path w="1364" h="2634" extrusionOk="0">
                  <a:moveTo>
                    <a:pt x="1" y="1"/>
                  </a:moveTo>
                  <a:lnTo>
                    <a:pt x="866" y="1321"/>
                  </a:lnTo>
                  <a:lnTo>
                    <a:pt x="1" y="2633"/>
                  </a:lnTo>
                  <a:lnTo>
                    <a:pt x="498" y="2633"/>
                  </a:lnTo>
                  <a:lnTo>
                    <a:pt x="1364" y="1321"/>
                  </a:lnTo>
                  <a:lnTo>
                    <a:pt x="49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21" name="Google Shape;2721;p75"/>
          <p:cNvGrpSpPr/>
          <p:nvPr/>
        </p:nvGrpSpPr>
        <p:grpSpPr>
          <a:xfrm>
            <a:off x="7098294" y="3718275"/>
            <a:ext cx="216160" cy="122024"/>
            <a:chOff x="4756975" y="2341800"/>
            <a:chExt cx="91975" cy="51925"/>
          </a:xfrm>
        </p:grpSpPr>
        <p:sp>
          <p:nvSpPr>
            <p:cNvPr id="2722" name="Google Shape;2722;p75"/>
            <p:cNvSpPr/>
            <p:nvPr/>
          </p:nvSpPr>
          <p:spPr>
            <a:xfrm>
              <a:off x="4756975"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3" name="Google Shape;2723;p75"/>
            <p:cNvSpPr/>
            <p:nvPr/>
          </p:nvSpPr>
          <p:spPr>
            <a:xfrm>
              <a:off x="4777350" y="2341800"/>
              <a:ext cx="10650" cy="9150"/>
            </a:xfrm>
            <a:custGeom>
              <a:avLst/>
              <a:gdLst/>
              <a:ahLst/>
              <a:cxnLst/>
              <a:rect l="l" t="t" r="r" b="b"/>
              <a:pathLst>
                <a:path w="426" h="366" extrusionOk="0">
                  <a:moveTo>
                    <a:pt x="245" y="0"/>
                  </a:moveTo>
                  <a:cubicBezTo>
                    <a:pt x="79" y="0"/>
                    <a:pt x="0" y="195"/>
                    <a:pt x="115" y="311"/>
                  </a:cubicBezTo>
                  <a:cubicBezTo>
                    <a:pt x="153" y="348"/>
                    <a:pt x="199" y="365"/>
                    <a:pt x="244" y="365"/>
                  </a:cubicBezTo>
                  <a:cubicBezTo>
                    <a:pt x="337" y="365"/>
                    <a:pt x="426" y="293"/>
                    <a:pt x="426" y="181"/>
                  </a:cubicBezTo>
                  <a:cubicBezTo>
                    <a:pt x="426" y="80"/>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4" name="Google Shape;2724;p75"/>
            <p:cNvSpPr/>
            <p:nvPr/>
          </p:nvSpPr>
          <p:spPr>
            <a:xfrm>
              <a:off x="4797725"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5" name="Google Shape;2725;p75"/>
            <p:cNvSpPr/>
            <p:nvPr/>
          </p:nvSpPr>
          <p:spPr>
            <a:xfrm>
              <a:off x="4818100" y="2341800"/>
              <a:ext cx="10475" cy="9150"/>
            </a:xfrm>
            <a:custGeom>
              <a:avLst/>
              <a:gdLst/>
              <a:ahLst/>
              <a:cxnLst/>
              <a:rect l="l" t="t" r="r" b="b"/>
              <a:pathLst>
                <a:path w="419" h="366" extrusionOk="0">
                  <a:moveTo>
                    <a:pt x="238" y="0"/>
                  </a:moveTo>
                  <a:cubicBezTo>
                    <a:pt x="79" y="0"/>
                    <a:pt x="0" y="195"/>
                    <a:pt x="115" y="311"/>
                  </a:cubicBezTo>
                  <a:cubicBezTo>
                    <a:pt x="151" y="348"/>
                    <a:pt x="195" y="365"/>
                    <a:pt x="239" y="365"/>
                  </a:cubicBezTo>
                  <a:cubicBezTo>
                    <a:pt x="330" y="365"/>
                    <a:pt x="418" y="293"/>
                    <a:pt x="418" y="181"/>
                  </a:cubicBezTo>
                  <a:cubicBezTo>
                    <a:pt x="418" y="80"/>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6" name="Google Shape;2726;p75"/>
            <p:cNvSpPr/>
            <p:nvPr/>
          </p:nvSpPr>
          <p:spPr>
            <a:xfrm>
              <a:off x="4768675" y="2352625"/>
              <a:ext cx="8875" cy="9025"/>
            </a:xfrm>
            <a:custGeom>
              <a:avLst/>
              <a:gdLst/>
              <a:ahLst/>
              <a:cxnLst/>
              <a:rect l="l" t="t" r="r" b="b"/>
              <a:pathLst>
                <a:path w="355" h="361" extrusionOk="0">
                  <a:moveTo>
                    <a:pt x="174" y="0"/>
                  </a:moveTo>
                  <a:cubicBezTo>
                    <a:pt x="80" y="0"/>
                    <a:pt x="1" y="87"/>
                    <a:pt x="1" y="181"/>
                  </a:cubicBezTo>
                  <a:cubicBezTo>
                    <a:pt x="1" y="281"/>
                    <a:pt x="80" y="361"/>
                    <a:pt x="174" y="361"/>
                  </a:cubicBezTo>
                  <a:cubicBezTo>
                    <a:pt x="275" y="361"/>
                    <a:pt x="354" y="281"/>
                    <a:pt x="354" y="181"/>
                  </a:cubicBezTo>
                  <a:cubicBezTo>
                    <a:pt x="354" y="87"/>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7" name="Google Shape;2727;p75"/>
            <p:cNvSpPr/>
            <p:nvPr/>
          </p:nvSpPr>
          <p:spPr>
            <a:xfrm>
              <a:off x="4787425" y="2352625"/>
              <a:ext cx="10500" cy="9125"/>
            </a:xfrm>
            <a:custGeom>
              <a:avLst/>
              <a:gdLst/>
              <a:ahLst/>
              <a:cxnLst/>
              <a:rect l="l" t="t" r="r" b="b"/>
              <a:pathLst>
                <a:path w="420" h="365" extrusionOk="0">
                  <a:moveTo>
                    <a:pt x="239" y="0"/>
                  </a:moveTo>
                  <a:cubicBezTo>
                    <a:pt x="80" y="0"/>
                    <a:pt x="1" y="195"/>
                    <a:pt x="116" y="310"/>
                  </a:cubicBezTo>
                  <a:cubicBezTo>
                    <a:pt x="152" y="348"/>
                    <a:pt x="196" y="365"/>
                    <a:pt x="240" y="365"/>
                  </a:cubicBezTo>
                  <a:cubicBezTo>
                    <a:pt x="331" y="365"/>
                    <a:pt x="419" y="292"/>
                    <a:pt x="419" y="181"/>
                  </a:cubicBezTo>
                  <a:cubicBezTo>
                    <a:pt x="419" y="87"/>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8" name="Google Shape;2728;p75"/>
            <p:cNvSpPr/>
            <p:nvPr/>
          </p:nvSpPr>
          <p:spPr>
            <a:xfrm>
              <a:off x="4809250"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9" name="Google Shape;2729;p75"/>
            <p:cNvSpPr/>
            <p:nvPr/>
          </p:nvSpPr>
          <p:spPr>
            <a:xfrm>
              <a:off x="4829625" y="2352625"/>
              <a:ext cx="9050" cy="9025"/>
            </a:xfrm>
            <a:custGeom>
              <a:avLst/>
              <a:gdLst/>
              <a:ahLst/>
              <a:cxnLst/>
              <a:rect l="l" t="t" r="r" b="b"/>
              <a:pathLst>
                <a:path w="362" h="361" extrusionOk="0">
                  <a:moveTo>
                    <a:pt x="181" y="0"/>
                  </a:moveTo>
                  <a:cubicBezTo>
                    <a:pt x="80" y="0"/>
                    <a:pt x="1" y="87"/>
                    <a:pt x="1" y="181"/>
                  </a:cubicBezTo>
                  <a:cubicBezTo>
                    <a:pt x="1" y="281"/>
                    <a:pt x="80" y="361"/>
                    <a:pt x="181" y="361"/>
                  </a:cubicBezTo>
                  <a:cubicBezTo>
                    <a:pt x="282" y="361"/>
                    <a:pt x="361" y="281"/>
                    <a:pt x="361" y="181"/>
                  </a:cubicBezTo>
                  <a:cubicBezTo>
                    <a:pt x="361" y="87"/>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0" name="Google Shape;2730;p75"/>
            <p:cNvSpPr/>
            <p:nvPr/>
          </p:nvSpPr>
          <p:spPr>
            <a:xfrm>
              <a:off x="4777350" y="2363250"/>
              <a:ext cx="10650" cy="9025"/>
            </a:xfrm>
            <a:custGeom>
              <a:avLst/>
              <a:gdLst/>
              <a:ahLst/>
              <a:cxnLst/>
              <a:rect l="l" t="t" r="r" b="b"/>
              <a:pathLst>
                <a:path w="426" h="361" extrusionOk="0">
                  <a:moveTo>
                    <a:pt x="245" y="1"/>
                  </a:moveTo>
                  <a:cubicBezTo>
                    <a:pt x="79" y="1"/>
                    <a:pt x="0" y="195"/>
                    <a:pt x="115" y="311"/>
                  </a:cubicBezTo>
                  <a:cubicBezTo>
                    <a:pt x="152" y="345"/>
                    <a:pt x="197" y="361"/>
                    <a:pt x="241" y="361"/>
                  </a:cubicBezTo>
                  <a:cubicBezTo>
                    <a:pt x="335" y="361"/>
                    <a:pt x="426" y="289"/>
                    <a:pt x="426" y="181"/>
                  </a:cubicBezTo>
                  <a:cubicBezTo>
                    <a:pt x="426" y="80"/>
                    <a:pt x="339" y="1"/>
                    <a:pt x="24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1" name="Google Shape;2731;p75"/>
            <p:cNvSpPr/>
            <p:nvPr/>
          </p:nvSpPr>
          <p:spPr>
            <a:xfrm>
              <a:off x="4797725"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2" name="Google Shape;2732;p75"/>
            <p:cNvSpPr/>
            <p:nvPr/>
          </p:nvSpPr>
          <p:spPr>
            <a:xfrm>
              <a:off x="4818100" y="2363250"/>
              <a:ext cx="10475" cy="9025"/>
            </a:xfrm>
            <a:custGeom>
              <a:avLst/>
              <a:gdLst/>
              <a:ahLst/>
              <a:cxnLst/>
              <a:rect l="l" t="t" r="r" b="b"/>
              <a:pathLst>
                <a:path w="419" h="361" extrusionOk="0">
                  <a:moveTo>
                    <a:pt x="238" y="1"/>
                  </a:moveTo>
                  <a:cubicBezTo>
                    <a:pt x="79" y="1"/>
                    <a:pt x="0" y="195"/>
                    <a:pt x="115" y="311"/>
                  </a:cubicBezTo>
                  <a:cubicBezTo>
                    <a:pt x="150" y="345"/>
                    <a:pt x="193" y="361"/>
                    <a:pt x="236"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3" name="Google Shape;2733;p75"/>
            <p:cNvSpPr/>
            <p:nvPr/>
          </p:nvSpPr>
          <p:spPr>
            <a:xfrm>
              <a:off x="4838475" y="2363250"/>
              <a:ext cx="10475" cy="9025"/>
            </a:xfrm>
            <a:custGeom>
              <a:avLst/>
              <a:gdLst/>
              <a:ahLst/>
              <a:cxnLst/>
              <a:rect l="l" t="t" r="r" b="b"/>
              <a:pathLst>
                <a:path w="419" h="361" extrusionOk="0">
                  <a:moveTo>
                    <a:pt x="238" y="1"/>
                  </a:moveTo>
                  <a:cubicBezTo>
                    <a:pt x="79" y="1"/>
                    <a:pt x="0" y="195"/>
                    <a:pt x="108" y="311"/>
                  </a:cubicBezTo>
                  <a:cubicBezTo>
                    <a:pt x="145" y="345"/>
                    <a:pt x="190" y="361"/>
                    <a:pt x="233" y="361"/>
                  </a:cubicBezTo>
                  <a:cubicBezTo>
                    <a:pt x="328" y="361"/>
                    <a:pt x="418" y="289"/>
                    <a:pt x="418" y="181"/>
                  </a:cubicBezTo>
                  <a:cubicBezTo>
                    <a:pt x="418" y="80"/>
                    <a:pt x="339" y="1"/>
                    <a:pt x="23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4" name="Google Shape;2734;p75"/>
            <p:cNvSpPr/>
            <p:nvPr/>
          </p:nvSpPr>
          <p:spPr>
            <a:xfrm>
              <a:off x="4768675" y="2374075"/>
              <a:ext cx="8875" cy="9050"/>
            </a:xfrm>
            <a:custGeom>
              <a:avLst/>
              <a:gdLst/>
              <a:ahLst/>
              <a:cxnLst/>
              <a:rect l="l" t="t" r="r" b="b"/>
              <a:pathLst>
                <a:path w="355" h="362" extrusionOk="0">
                  <a:moveTo>
                    <a:pt x="174" y="0"/>
                  </a:moveTo>
                  <a:cubicBezTo>
                    <a:pt x="80" y="0"/>
                    <a:pt x="1" y="80"/>
                    <a:pt x="1" y="181"/>
                  </a:cubicBezTo>
                  <a:cubicBezTo>
                    <a:pt x="1" y="282"/>
                    <a:pt x="80" y="361"/>
                    <a:pt x="174" y="361"/>
                  </a:cubicBezTo>
                  <a:cubicBezTo>
                    <a:pt x="275" y="361"/>
                    <a:pt x="354" y="282"/>
                    <a:pt x="354" y="181"/>
                  </a:cubicBezTo>
                  <a:cubicBezTo>
                    <a:pt x="354" y="80"/>
                    <a:pt x="275" y="0"/>
                    <a:pt x="1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5" name="Google Shape;2735;p75"/>
            <p:cNvSpPr/>
            <p:nvPr/>
          </p:nvSpPr>
          <p:spPr>
            <a:xfrm>
              <a:off x="4787425" y="2374075"/>
              <a:ext cx="10500" cy="9150"/>
            </a:xfrm>
            <a:custGeom>
              <a:avLst/>
              <a:gdLst/>
              <a:ahLst/>
              <a:cxnLst/>
              <a:rect l="l" t="t" r="r" b="b"/>
              <a:pathLst>
                <a:path w="420" h="366" extrusionOk="0">
                  <a:moveTo>
                    <a:pt x="239" y="0"/>
                  </a:moveTo>
                  <a:cubicBezTo>
                    <a:pt x="80" y="0"/>
                    <a:pt x="1" y="195"/>
                    <a:pt x="116" y="311"/>
                  </a:cubicBezTo>
                  <a:cubicBezTo>
                    <a:pt x="152" y="348"/>
                    <a:pt x="196" y="365"/>
                    <a:pt x="240" y="365"/>
                  </a:cubicBezTo>
                  <a:cubicBezTo>
                    <a:pt x="331" y="365"/>
                    <a:pt x="419" y="293"/>
                    <a:pt x="419" y="181"/>
                  </a:cubicBezTo>
                  <a:cubicBezTo>
                    <a:pt x="419" y="80"/>
                    <a:pt x="340" y="0"/>
                    <a:pt x="23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6" name="Google Shape;2736;p75"/>
            <p:cNvSpPr/>
            <p:nvPr/>
          </p:nvSpPr>
          <p:spPr>
            <a:xfrm>
              <a:off x="4809250"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7" name="Google Shape;2737;p75"/>
            <p:cNvSpPr/>
            <p:nvPr/>
          </p:nvSpPr>
          <p:spPr>
            <a:xfrm>
              <a:off x="4829625" y="2374075"/>
              <a:ext cx="9050" cy="9050"/>
            </a:xfrm>
            <a:custGeom>
              <a:avLst/>
              <a:gdLst/>
              <a:ahLst/>
              <a:cxnLst/>
              <a:rect l="l" t="t" r="r" b="b"/>
              <a:pathLst>
                <a:path w="362" h="362" extrusionOk="0">
                  <a:moveTo>
                    <a:pt x="181" y="0"/>
                  </a:moveTo>
                  <a:cubicBezTo>
                    <a:pt x="80" y="0"/>
                    <a:pt x="1" y="80"/>
                    <a:pt x="1" y="181"/>
                  </a:cubicBezTo>
                  <a:cubicBezTo>
                    <a:pt x="1" y="282"/>
                    <a:pt x="80" y="361"/>
                    <a:pt x="181" y="361"/>
                  </a:cubicBezTo>
                  <a:cubicBezTo>
                    <a:pt x="282" y="361"/>
                    <a:pt x="361" y="282"/>
                    <a:pt x="361" y="181"/>
                  </a:cubicBezTo>
                  <a:cubicBezTo>
                    <a:pt x="361" y="80"/>
                    <a:pt x="282" y="0"/>
                    <a:pt x="18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8" name="Google Shape;2738;p75"/>
            <p:cNvSpPr/>
            <p:nvPr/>
          </p:nvSpPr>
          <p:spPr>
            <a:xfrm>
              <a:off x="4756975"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46"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9" name="Google Shape;2739;p75"/>
            <p:cNvSpPr/>
            <p:nvPr/>
          </p:nvSpPr>
          <p:spPr>
            <a:xfrm>
              <a:off x="4777350" y="2384725"/>
              <a:ext cx="10650" cy="9000"/>
            </a:xfrm>
            <a:custGeom>
              <a:avLst/>
              <a:gdLst/>
              <a:ahLst/>
              <a:cxnLst/>
              <a:rect l="l" t="t" r="r" b="b"/>
              <a:pathLst>
                <a:path w="426" h="360" extrusionOk="0">
                  <a:moveTo>
                    <a:pt x="245" y="0"/>
                  </a:moveTo>
                  <a:cubicBezTo>
                    <a:pt x="79" y="0"/>
                    <a:pt x="0" y="195"/>
                    <a:pt x="115" y="310"/>
                  </a:cubicBezTo>
                  <a:cubicBezTo>
                    <a:pt x="152" y="344"/>
                    <a:pt x="197" y="360"/>
                    <a:pt x="241" y="360"/>
                  </a:cubicBezTo>
                  <a:cubicBezTo>
                    <a:pt x="335" y="360"/>
                    <a:pt x="426" y="289"/>
                    <a:pt x="426" y="180"/>
                  </a:cubicBezTo>
                  <a:cubicBezTo>
                    <a:pt x="426" y="79"/>
                    <a:pt x="339" y="0"/>
                    <a:pt x="245"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0" name="Google Shape;2740;p75"/>
            <p:cNvSpPr/>
            <p:nvPr/>
          </p:nvSpPr>
          <p:spPr>
            <a:xfrm>
              <a:off x="4797725"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1" name="Google Shape;2741;p75"/>
            <p:cNvSpPr/>
            <p:nvPr/>
          </p:nvSpPr>
          <p:spPr>
            <a:xfrm>
              <a:off x="4818100" y="2384725"/>
              <a:ext cx="10475" cy="9000"/>
            </a:xfrm>
            <a:custGeom>
              <a:avLst/>
              <a:gdLst/>
              <a:ahLst/>
              <a:cxnLst/>
              <a:rect l="l" t="t" r="r" b="b"/>
              <a:pathLst>
                <a:path w="419" h="360" extrusionOk="0">
                  <a:moveTo>
                    <a:pt x="238" y="0"/>
                  </a:moveTo>
                  <a:cubicBezTo>
                    <a:pt x="79" y="0"/>
                    <a:pt x="0" y="195"/>
                    <a:pt x="115" y="310"/>
                  </a:cubicBezTo>
                  <a:cubicBezTo>
                    <a:pt x="150" y="344"/>
                    <a:pt x="193" y="360"/>
                    <a:pt x="236" y="360"/>
                  </a:cubicBezTo>
                  <a:cubicBezTo>
                    <a:pt x="328" y="360"/>
                    <a:pt x="418" y="289"/>
                    <a:pt x="418" y="180"/>
                  </a:cubicBezTo>
                  <a:cubicBezTo>
                    <a:pt x="418" y="79"/>
                    <a:pt x="339" y="0"/>
                    <a:pt x="23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742" name="Google Shape;2742;p75"/>
          <p:cNvGrpSpPr/>
          <p:nvPr/>
        </p:nvGrpSpPr>
        <p:grpSpPr>
          <a:xfrm>
            <a:off x="7536841" y="4128468"/>
            <a:ext cx="231906" cy="191995"/>
            <a:chOff x="4943575" y="2516350"/>
            <a:chExt cx="98675" cy="81700"/>
          </a:xfrm>
        </p:grpSpPr>
        <p:sp>
          <p:nvSpPr>
            <p:cNvPr id="2743" name="Google Shape;2743;p75"/>
            <p:cNvSpPr/>
            <p:nvPr/>
          </p:nvSpPr>
          <p:spPr>
            <a:xfrm>
              <a:off x="5036450" y="2554750"/>
              <a:ext cx="5800" cy="4825"/>
            </a:xfrm>
            <a:custGeom>
              <a:avLst/>
              <a:gdLst/>
              <a:ahLst/>
              <a:cxnLst/>
              <a:rect l="l" t="t" r="r" b="b"/>
              <a:pathLst>
                <a:path w="232" h="193" extrusionOk="0">
                  <a:moveTo>
                    <a:pt x="130" y="0"/>
                  </a:moveTo>
                  <a:cubicBezTo>
                    <a:pt x="51" y="0"/>
                    <a:pt x="0" y="101"/>
                    <a:pt x="65" y="166"/>
                  </a:cubicBezTo>
                  <a:cubicBezTo>
                    <a:pt x="83" y="184"/>
                    <a:pt x="106" y="192"/>
                    <a:pt x="129" y="192"/>
                  </a:cubicBezTo>
                  <a:cubicBezTo>
                    <a:pt x="179"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4" name="Google Shape;2744;p75"/>
            <p:cNvSpPr/>
            <p:nvPr/>
          </p:nvSpPr>
          <p:spPr>
            <a:xfrm>
              <a:off x="5028150" y="2547175"/>
              <a:ext cx="5625" cy="4725"/>
            </a:xfrm>
            <a:custGeom>
              <a:avLst/>
              <a:gdLst/>
              <a:ahLst/>
              <a:cxnLst/>
              <a:rect l="l" t="t" r="r" b="b"/>
              <a:pathLst>
                <a:path w="225" h="189" extrusionOk="0">
                  <a:moveTo>
                    <a:pt x="123" y="0"/>
                  </a:moveTo>
                  <a:cubicBezTo>
                    <a:pt x="37" y="0"/>
                    <a:pt x="0" y="101"/>
                    <a:pt x="58"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5" name="Google Shape;2745;p75"/>
            <p:cNvSpPr/>
            <p:nvPr/>
          </p:nvSpPr>
          <p:spPr>
            <a:xfrm>
              <a:off x="5028150" y="2554750"/>
              <a:ext cx="5625" cy="4825"/>
            </a:xfrm>
            <a:custGeom>
              <a:avLst/>
              <a:gdLst/>
              <a:ahLst/>
              <a:cxnLst/>
              <a:rect l="l" t="t" r="r" b="b"/>
              <a:pathLst>
                <a:path w="225" h="193" extrusionOk="0">
                  <a:moveTo>
                    <a:pt x="123" y="0"/>
                  </a:moveTo>
                  <a:cubicBezTo>
                    <a:pt x="44" y="0"/>
                    <a:pt x="0" y="101"/>
                    <a:pt x="58" y="166"/>
                  </a:cubicBezTo>
                  <a:cubicBezTo>
                    <a:pt x="76" y="184"/>
                    <a:pt x="99"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6" name="Google Shape;2746;p75"/>
            <p:cNvSpPr/>
            <p:nvPr/>
          </p:nvSpPr>
          <p:spPr>
            <a:xfrm>
              <a:off x="5028150" y="2562500"/>
              <a:ext cx="5625" cy="4800"/>
            </a:xfrm>
            <a:custGeom>
              <a:avLst/>
              <a:gdLst/>
              <a:ahLst/>
              <a:cxnLst/>
              <a:rect l="l" t="t" r="r" b="b"/>
              <a:pathLst>
                <a:path w="225" h="192" extrusionOk="0">
                  <a:moveTo>
                    <a:pt x="123" y="0"/>
                  </a:moveTo>
                  <a:cubicBezTo>
                    <a:pt x="37" y="0"/>
                    <a:pt x="0" y="101"/>
                    <a:pt x="58" y="166"/>
                  </a:cubicBezTo>
                  <a:cubicBezTo>
                    <a:pt x="77"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7" name="Google Shape;2747;p75"/>
            <p:cNvSpPr/>
            <p:nvPr/>
          </p:nvSpPr>
          <p:spPr>
            <a:xfrm>
              <a:off x="501972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8" name="Google Shape;2748;p75"/>
            <p:cNvSpPr/>
            <p:nvPr/>
          </p:nvSpPr>
          <p:spPr>
            <a:xfrm>
              <a:off x="5019675" y="2547175"/>
              <a:ext cx="5625" cy="4725"/>
            </a:xfrm>
            <a:custGeom>
              <a:avLst/>
              <a:gdLst/>
              <a:ahLst/>
              <a:cxnLst/>
              <a:rect l="l" t="t" r="r" b="b"/>
              <a:pathLst>
                <a:path w="225" h="189" extrusionOk="0">
                  <a:moveTo>
                    <a:pt x="130" y="0"/>
                  </a:moveTo>
                  <a:cubicBezTo>
                    <a:pt x="44" y="0"/>
                    <a:pt x="0" y="101"/>
                    <a:pt x="58" y="159"/>
                  </a:cubicBezTo>
                  <a:cubicBezTo>
                    <a:pt x="79" y="180"/>
                    <a:pt x="103" y="189"/>
                    <a:pt x="126" y="189"/>
                  </a:cubicBezTo>
                  <a:cubicBezTo>
                    <a:pt x="177" y="189"/>
                    <a:pt x="224" y="146"/>
                    <a:pt x="224" y="87"/>
                  </a:cubicBezTo>
                  <a:cubicBezTo>
                    <a:pt x="217"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9" name="Google Shape;2749;p75"/>
            <p:cNvSpPr/>
            <p:nvPr/>
          </p:nvSpPr>
          <p:spPr>
            <a:xfrm>
              <a:off x="5019675" y="2554750"/>
              <a:ext cx="5625" cy="4825"/>
            </a:xfrm>
            <a:custGeom>
              <a:avLst/>
              <a:gdLst/>
              <a:ahLst/>
              <a:cxnLst/>
              <a:rect l="l" t="t" r="r" b="b"/>
              <a:pathLst>
                <a:path w="225" h="193" extrusionOk="0">
                  <a:moveTo>
                    <a:pt x="130" y="0"/>
                  </a:moveTo>
                  <a:cubicBezTo>
                    <a:pt x="44" y="0"/>
                    <a:pt x="0" y="101"/>
                    <a:pt x="58" y="166"/>
                  </a:cubicBezTo>
                  <a:cubicBezTo>
                    <a:pt x="79" y="184"/>
                    <a:pt x="102"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0" name="Google Shape;2750;p75"/>
            <p:cNvSpPr/>
            <p:nvPr/>
          </p:nvSpPr>
          <p:spPr>
            <a:xfrm>
              <a:off x="5019675" y="2562500"/>
              <a:ext cx="5625" cy="4800"/>
            </a:xfrm>
            <a:custGeom>
              <a:avLst/>
              <a:gdLst/>
              <a:ahLst/>
              <a:cxnLst/>
              <a:rect l="l" t="t" r="r" b="b"/>
              <a:pathLst>
                <a:path w="225" h="192" extrusionOk="0">
                  <a:moveTo>
                    <a:pt x="130" y="0"/>
                  </a:moveTo>
                  <a:cubicBezTo>
                    <a:pt x="44" y="0"/>
                    <a:pt x="0" y="101"/>
                    <a:pt x="58" y="166"/>
                  </a:cubicBezTo>
                  <a:cubicBezTo>
                    <a:pt x="77" y="183"/>
                    <a:pt x="100" y="191"/>
                    <a:pt x="122" y="191"/>
                  </a:cubicBezTo>
                  <a:cubicBezTo>
                    <a:pt x="174" y="191"/>
                    <a:pt x="224" y="148"/>
                    <a:pt x="224" y="87"/>
                  </a:cubicBezTo>
                  <a:cubicBezTo>
                    <a:pt x="217"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1" name="Google Shape;2751;p75"/>
            <p:cNvSpPr/>
            <p:nvPr/>
          </p:nvSpPr>
          <p:spPr>
            <a:xfrm>
              <a:off x="5019725" y="2570225"/>
              <a:ext cx="5575" cy="4750"/>
            </a:xfrm>
            <a:custGeom>
              <a:avLst/>
              <a:gdLst/>
              <a:ahLst/>
              <a:cxnLst/>
              <a:rect l="l" t="t" r="r" b="b"/>
              <a:pathLst>
                <a:path w="223" h="190" extrusionOk="0">
                  <a:moveTo>
                    <a:pt x="139" y="1"/>
                  </a:moveTo>
                  <a:cubicBezTo>
                    <a:pt x="136" y="1"/>
                    <a:pt x="132" y="1"/>
                    <a:pt x="128" y="2"/>
                  </a:cubicBezTo>
                  <a:cubicBezTo>
                    <a:pt x="126" y="1"/>
                    <a:pt x="123" y="1"/>
                    <a:pt x="120" y="1"/>
                  </a:cubicBezTo>
                  <a:cubicBezTo>
                    <a:pt x="39" y="1"/>
                    <a:pt x="0" y="104"/>
                    <a:pt x="56" y="160"/>
                  </a:cubicBezTo>
                  <a:cubicBezTo>
                    <a:pt x="77" y="181"/>
                    <a:pt x="101" y="190"/>
                    <a:pt x="124" y="190"/>
                  </a:cubicBezTo>
                  <a:cubicBezTo>
                    <a:pt x="175" y="190"/>
                    <a:pt x="222" y="147"/>
                    <a:pt x="222" y="88"/>
                  </a:cubicBezTo>
                  <a:cubicBezTo>
                    <a:pt x="215" y="41"/>
                    <a:pt x="184"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2" name="Google Shape;2752;p75"/>
            <p:cNvSpPr/>
            <p:nvPr/>
          </p:nvSpPr>
          <p:spPr>
            <a:xfrm>
              <a:off x="501120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3" name="Google Shape;2753;p75"/>
            <p:cNvSpPr/>
            <p:nvPr/>
          </p:nvSpPr>
          <p:spPr>
            <a:xfrm>
              <a:off x="5011250"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4" name="Google Shape;2754;p75"/>
            <p:cNvSpPr/>
            <p:nvPr/>
          </p:nvSpPr>
          <p:spPr>
            <a:xfrm>
              <a:off x="501120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5" name="Google Shape;2755;p75"/>
            <p:cNvSpPr/>
            <p:nvPr/>
          </p:nvSpPr>
          <p:spPr>
            <a:xfrm>
              <a:off x="5011200"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6" name="Google Shape;2756;p75"/>
            <p:cNvSpPr/>
            <p:nvPr/>
          </p:nvSpPr>
          <p:spPr>
            <a:xfrm>
              <a:off x="5011200" y="2562500"/>
              <a:ext cx="5750" cy="4800"/>
            </a:xfrm>
            <a:custGeom>
              <a:avLst/>
              <a:gdLst/>
              <a:ahLst/>
              <a:cxnLst/>
              <a:rect l="l" t="t" r="r" b="b"/>
              <a:pathLst>
                <a:path w="230" h="192" extrusionOk="0">
                  <a:moveTo>
                    <a:pt x="130" y="0"/>
                  </a:moveTo>
                  <a:cubicBezTo>
                    <a:pt x="44" y="0"/>
                    <a:pt x="1" y="101"/>
                    <a:pt x="65" y="166"/>
                  </a:cubicBezTo>
                  <a:cubicBezTo>
                    <a:pt x="82"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7" name="Google Shape;2757;p75"/>
            <p:cNvSpPr/>
            <p:nvPr/>
          </p:nvSpPr>
          <p:spPr>
            <a:xfrm>
              <a:off x="50112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8" name="Google Shape;2758;p75"/>
            <p:cNvSpPr/>
            <p:nvPr/>
          </p:nvSpPr>
          <p:spPr>
            <a:xfrm>
              <a:off x="5011200"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9" name="Google Shape;2759;p75"/>
            <p:cNvSpPr/>
            <p:nvPr/>
          </p:nvSpPr>
          <p:spPr>
            <a:xfrm>
              <a:off x="5002725"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0" name="Google Shape;2760;p75"/>
            <p:cNvSpPr/>
            <p:nvPr/>
          </p:nvSpPr>
          <p:spPr>
            <a:xfrm>
              <a:off x="5002725"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1" name="Google Shape;2761;p75"/>
            <p:cNvSpPr/>
            <p:nvPr/>
          </p:nvSpPr>
          <p:spPr>
            <a:xfrm>
              <a:off x="5002775" y="2539400"/>
              <a:ext cx="5575" cy="4750"/>
            </a:xfrm>
            <a:custGeom>
              <a:avLst/>
              <a:gdLst/>
              <a:ahLst/>
              <a:cxnLst/>
              <a:rect l="l" t="t" r="r" b="b"/>
              <a:pathLst>
                <a:path w="223" h="190" extrusionOk="0">
                  <a:moveTo>
                    <a:pt x="120" y="1"/>
                  </a:moveTo>
                  <a:cubicBezTo>
                    <a:pt x="39" y="1"/>
                    <a:pt x="0" y="104"/>
                    <a:pt x="56" y="160"/>
                  </a:cubicBezTo>
                  <a:cubicBezTo>
                    <a:pt x="77" y="181"/>
                    <a:pt x="101" y="190"/>
                    <a:pt x="125"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2" name="Google Shape;2762;p75"/>
            <p:cNvSpPr/>
            <p:nvPr/>
          </p:nvSpPr>
          <p:spPr>
            <a:xfrm>
              <a:off x="5002725"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3" name="Google Shape;2763;p75"/>
            <p:cNvSpPr/>
            <p:nvPr/>
          </p:nvSpPr>
          <p:spPr>
            <a:xfrm>
              <a:off x="5002725" y="2554750"/>
              <a:ext cx="5625" cy="4825"/>
            </a:xfrm>
            <a:custGeom>
              <a:avLst/>
              <a:gdLst/>
              <a:ahLst/>
              <a:cxnLst/>
              <a:rect l="l" t="t" r="r" b="b"/>
              <a:pathLst>
                <a:path w="225" h="193" extrusionOk="0">
                  <a:moveTo>
                    <a:pt x="130" y="0"/>
                  </a:moveTo>
                  <a:cubicBezTo>
                    <a:pt x="44" y="0"/>
                    <a:pt x="1" y="101"/>
                    <a:pt x="58" y="166"/>
                  </a:cubicBezTo>
                  <a:cubicBezTo>
                    <a:pt x="79" y="184"/>
                    <a:pt x="103" y="192"/>
                    <a:pt x="126"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4" name="Google Shape;2764;p75"/>
            <p:cNvSpPr/>
            <p:nvPr/>
          </p:nvSpPr>
          <p:spPr>
            <a:xfrm>
              <a:off x="5002725"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5" name="Google Shape;2765;p75"/>
            <p:cNvSpPr/>
            <p:nvPr/>
          </p:nvSpPr>
          <p:spPr>
            <a:xfrm>
              <a:off x="50027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6" name="Google Shape;2766;p75"/>
            <p:cNvSpPr/>
            <p:nvPr/>
          </p:nvSpPr>
          <p:spPr>
            <a:xfrm>
              <a:off x="5002725" y="2577825"/>
              <a:ext cx="5625" cy="4825"/>
            </a:xfrm>
            <a:custGeom>
              <a:avLst/>
              <a:gdLst/>
              <a:ahLst/>
              <a:cxnLst/>
              <a:rect l="l" t="t" r="r" b="b"/>
              <a:pathLst>
                <a:path w="225" h="193" extrusionOk="0">
                  <a:moveTo>
                    <a:pt x="130" y="1"/>
                  </a:moveTo>
                  <a:cubicBezTo>
                    <a:pt x="44" y="1"/>
                    <a:pt x="1" y="101"/>
                    <a:pt x="58" y="166"/>
                  </a:cubicBezTo>
                  <a:cubicBezTo>
                    <a:pt x="79" y="185"/>
                    <a:pt x="103" y="193"/>
                    <a:pt x="126"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7" name="Google Shape;2767;p75"/>
            <p:cNvSpPr/>
            <p:nvPr/>
          </p:nvSpPr>
          <p:spPr>
            <a:xfrm>
              <a:off x="5002725"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8" name="Google Shape;2768;p75"/>
            <p:cNvSpPr/>
            <p:nvPr/>
          </p:nvSpPr>
          <p:spPr>
            <a:xfrm>
              <a:off x="4994250" y="25163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9" name="Google Shape;2769;p75"/>
            <p:cNvSpPr/>
            <p:nvPr/>
          </p:nvSpPr>
          <p:spPr>
            <a:xfrm>
              <a:off x="4994250" y="2524100"/>
              <a:ext cx="5750" cy="4775"/>
            </a:xfrm>
            <a:custGeom>
              <a:avLst/>
              <a:gdLst/>
              <a:ahLst/>
              <a:cxnLst/>
              <a:rect l="l" t="t" r="r" b="b"/>
              <a:pathLst>
                <a:path w="230" h="191" extrusionOk="0">
                  <a:moveTo>
                    <a:pt x="130" y="0"/>
                  </a:moveTo>
                  <a:cubicBezTo>
                    <a:pt x="44" y="0"/>
                    <a:pt x="1" y="101"/>
                    <a:pt x="65" y="166"/>
                  </a:cubicBezTo>
                  <a:cubicBezTo>
                    <a:pt x="83" y="183"/>
                    <a:pt x="104" y="191"/>
                    <a:pt x="126" y="191"/>
                  </a:cubicBezTo>
                  <a:cubicBezTo>
                    <a:pt x="177" y="191"/>
                    <a:pt x="229" y="148"/>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0" name="Google Shape;2770;p75"/>
            <p:cNvSpPr/>
            <p:nvPr/>
          </p:nvSpPr>
          <p:spPr>
            <a:xfrm>
              <a:off x="4994250" y="2531675"/>
              <a:ext cx="5750" cy="4900"/>
            </a:xfrm>
            <a:custGeom>
              <a:avLst/>
              <a:gdLst/>
              <a:ahLst/>
              <a:cxnLst/>
              <a:rect l="l" t="t" r="r" b="b"/>
              <a:pathLst>
                <a:path w="230" h="196" extrusionOk="0">
                  <a:moveTo>
                    <a:pt x="130" y="0"/>
                  </a:moveTo>
                  <a:cubicBezTo>
                    <a:pt x="44" y="0"/>
                    <a:pt x="1" y="108"/>
                    <a:pt x="65" y="166"/>
                  </a:cubicBezTo>
                  <a:cubicBezTo>
                    <a:pt x="84" y="187"/>
                    <a:pt x="107" y="195"/>
                    <a:pt x="130" y="195"/>
                  </a:cubicBezTo>
                  <a:cubicBezTo>
                    <a:pt x="180"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1" name="Google Shape;2771;p75"/>
            <p:cNvSpPr/>
            <p:nvPr/>
          </p:nvSpPr>
          <p:spPr>
            <a:xfrm>
              <a:off x="499430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2" name="Google Shape;2772;p75"/>
            <p:cNvSpPr/>
            <p:nvPr/>
          </p:nvSpPr>
          <p:spPr>
            <a:xfrm>
              <a:off x="4994250" y="2547175"/>
              <a:ext cx="5750" cy="4725"/>
            </a:xfrm>
            <a:custGeom>
              <a:avLst/>
              <a:gdLst/>
              <a:ahLst/>
              <a:cxnLst/>
              <a:rect l="l" t="t" r="r" b="b"/>
              <a:pathLst>
                <a:path w="230" h="189" extrusionOk="0">
                  <a:moveTo>
                    <a:pt x="130" y="0"/>
                  </a:moveTo>
                  <a:cubicBezTo>
                    <a:pt x="44" y="0"/>
                    <a:pt x="1" y="101"/>
                    <a:pt x="65" y="159"/>
                  </a:cubicBezTo>
                  <a:cubicBezTo>
                    <a:pt x="84" y="180"/>
                    <a:pt x="107" y="189"/>
                    <a:pt x="130" y="189"/>
                  </a:cubicBezTo>
                  <a:cubicBezTo>
                    <a:pt x="180"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3" name="Google Shape;2773;p75"/>
            <p:cNvSpPr/>
            <p:nvPr/>
          </p:nvSpPr>
          <p:spPr>
            <a:xfrm>
              <a:off x="499425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4" name="Google Shape;2774;p75"/>
            <p:cNvSpPr/>
            <p:nvPr/>
          </p:nvSpPr>
          <p:spPr>
            <a:xfrm>
              <a:off x="4994250" y="2562500"/>
              <a:ext cx="5750" cy="4800"/>
            </a:xfrm>
            <a:custGeom>
              <a:avLst/>
              <a:gdLst/>
              <a:ahLst/>
              <a:cxnLst/>
              <a:rect l="l" t="t" r="r" b="b"/>
              <a:pathLst>
                <a:path w="230" h="192" extrusionOk="0">
                  <a:moveTo>
                    <a:pt x="130" y="0"/>
                  </a:moveTo>
                  <a:cubicBezTo>
                    <a:pt x="44" y="0"/>
                    <a:pt x="1" y="101"/>
                    <a:pt x="65" y="166"/>
                  </a:cubicBezTo>
                  <a:cubicBezTo>
                    <a:pt x="83" y="183"/>
                    <a:pt x="104" y="191"/>
                    <a:pt x="126" y="191"/>
                  </a:cubicBezTo>
                  <a:cubicBezTo>
                    <a:pt x="177"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5" name="Google Shape;2775;p75"/>
            <p:cNvSpPr/>
            <p:nvPr/>
          </p:nvSpPr>
          <p:spPr>
            <a:xfrm>
              <a:off x="499430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2" y="181"/>
                    <a:pt x="105" y="190"/>
                    <a:pt x="128" y="190"/>
                  </a:cubicBezTo>
                  <a:cubicBezTo>
                    <a:pt x="178"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6" name="Google Shape;2776;p75"/>
            <p:cNvSpPr/>
            <p:nvPr/>
          </p:nvSpPr>
          <p:spPr>
            <a:xfrm>
              <a:off x="499425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7" name="Google Shape;2777;p75"/>
            <p:cNvSpPr/>
            <p:nvPr/>
          </p:nvSpPr>
          <p:spPr>
            <a:xfrm>
              <a:off x="4994250" y="2585575"/>
              <a:ext cx="5750" cy="4800"/>
            </a:xfrm>
            <a:custGeom>
              <a:avLst/>
              <a:gdLst/>
              <a:ahLst/>
              <a:cxnLst/>
              <a:rect l="l" t="t" r="r" b="b"/>
              <a:pathLst>
                <a:path w="230" h="192" extrusionOk="0">
                  <a:moveTo>
                    <a:pt x="130" y="1"/>
                  </a:moveTo>
                  <a:cubicBezTo>
                    <a:pt x="44" y="1"/>
                    <a:pt x="1" y="102"/>
                    <a:pt x="65" y="167"/>
                  </a:cubicBezTo>
                  <a:cubicBezTo>
                    <a:pt x="83" y="184"/>
                    <a:pt x="104" y="191"/>
                    <a:pt x="126" y="191"/>
                  </a:cubicBezTo>
                  <a:cubicBezTo>
                    <a:pt x="177" y="191"/>
                    <a:pt x="229" y="148"/>
                    <a:pt x="224" y="87"/>
                  </a:cubicBezTo>
                  <a:cubicBezTo>
                    <a:pt x="224" y="37"/>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8" name="Google Shape;2778;p75"/>
            <p:cNvSpPr/>
            <p:nvPr/>
          </p:nvSpPr>
          <p:spPr>
            <a:xfrm>
              <a:off x="4994250" y="2593150"/>
              <a:ext cx="5750" cy="4900"/>
            </a:xfrm>
            <a:custGeom>
              <a:avLst/>
              <a:gdLst/>
              <a:ahLst/>
              <a:cxnLst/>
              <a:rect l="l" t="t" r="r" b="b"/>
              <a:pathLst>
                <a:path w="230" h="196" extrusionOk="0">
                  <a:moveTo>
                    <a:pt x="130" y="1"/>
                  </a:moveTo>
                  <a:cubicBezTo>
                    <a:pt x="44" y="1"/>
                    <a:pt x="1" y="109"/>
                    <a:pt x="65" y="166"/>
                  </a:cubicBezTo>
                  <a:cubicBezTo>
                    <a:pt x="84" y="187"/>
                    <a:pt x="107" y="196"/>
                    <a:pt x="130" y="196"/>
                  </a:cubicBezTo>
                  <a:cubicBezTo>
                    <a:pt x="180" y="196"/>
                    <a:pt x="229"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9" name="Google Shape;2779;p75"/>
            <p:cNvSpPr/>
            <p:nvPr/>
          </p:nvSpPr>
          <p:spPr>
            <a:xfrm>
              <a:off x="4985775"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0" name="Google Shape;2780;p75"/>
            <p:cNvSpPr/>
            <p:nvPr/>
          </p:nvSpPr>
          <p:spPr>
            <a:xfrm>
              <a:off x="4985825"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1" name="Google Shape;2781;p75"/>
            <p:cNvSpPr/>
            <p:nvPr/>
          </p:nvSpPr>
          <p:spPr>
            <a:xfrm>
              <a:off x="4985775"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2" name="Google Shape;2782;p75"/>
            <p:cNvSpPr/>
            <p:nvPr/>
          </p:nvSpPr>
          <p:spPr>
            <a:xfrm>
              <a:off x="4985775"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3" name="Google Shape;2783;p75"/>
            <p:cNvSpPr/>
            <p:nvPr/>
          </p:nvSpPr>
          <p:spPr>
            <a:xfrm>
              <a:off x="4985775"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4" name="Google Shape;2784;p75"/>
            <p:cNvSpPr/>
            <p:nvPr/>
          </p:nvSpPr>
          <p:spPr>
            <a:xfrm>
              <a:off x="498582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5" name="Google Shape;2785;p75"/>
            <p:cNvSpPr/>
            <p:nvPr/>
          </p:nvSpPr>
          <p:spPr>
            <a:xfrm>
              <a:off x="4985775"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6" name="Google Shape;2786;p75"/>
            <p:cNvSpPr/>
            <p:nvPr/>
          </p:nvSpPr>
          <p:spPr>
            <a:xfrm>
              <a:off x="4977300" y="2531675"/>
              <a:ext cx="5750" cy="4900"/>
            </a:xfrm>
            <a:custGeom>
              <a:avLst/>
              <a:gdLst/>
              <a:ahLst/>
              <a:cxnLst/>
              <a:rect l="l" t="t" r="r" b="b"/>
              <a:pathLst>
                <a:path w="230" h="196" extrusionOk="0">
                  <a:moveTo>
                    <a:pt x="130" y="0"/>
                  </a:moveTo>
                  <a:cubicBezTo>
                    <a:pt x="44" y="0"/>
                    <a:pt x="1" y="108"/>
                    <a:pt x="65"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7" name="Google Shape;2787;p75"/>
            <p:cNvSpPr/>
            <p:nvPr/>
          </p:nvSpPr>
          <p:spPr>
            <a:xfrm>
              <a:off x="4977350" y="2539400"/>
              <a:ext cx="5575" cy="4750"/>
            </a:xfrm>
            <a:custGeom>
              <a:avLst/>
              <a:gdLst/>
              <a:ahLst/>
              <a:cxnLst/>
              <a:rect l="l" t="t" r="r" b="b"/>
              <a:pathLst>
                <a:path w="223" h="190" extrusionOk="0">
                  <a:moveTo>
                    <a:pt x="120" y="1"/>
                  </a:moveTo>
                  <a:cubicBezTo>
                    <a:pt x="39" y="1"/>
                    <a:pt x="1" y="104"/>
                    <a:pt x="63" y="160"/>
                  </a:cubicBezTo>
                  <a:cubicBezTo>
                    <a:pt x="82" y="181"/>
                    <a:pt x="105" y="190"/>
                    <a:pt x="127" y="190"/>
                  </a:cubicBezTo>
                  <a:cubicBezTo>
                    <a:pt x="175" y="190"/>
                    <a:pt x="222" y="149"/>
                    <a:pt x="222" y="95"/>
                  </a:cubicBezTo>
                  <a:cubicBezTo>
                    <a:pt x="222" y="37"/>
                    <a:pt x="179" y="1"/>
                    <a:pt x="128"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8" name="Google Shape;2788;p75"/>
            <p:cNvSpPr/>
            <p:nvPr/>
          </p:nvSpPr>
          <p:spPr>
            <a:xfrm>
              <a:off x="4977300" y="2547175"/>
              <a:ext cx="5750" cy="4725"/>
            </a:xfrm>
            <a:custGeom>
              <a:avLst/>
              <a:gdLst/>
              <a:ahLst/>
              <a:cxnLst/>
              <a:rect l="l" t="t" r="r" b="b"/>
              <a:pathLst>
                <a:path w="230" h="189" extrusionOk="0">
                  <a:moveTo>
                    <a:pt x="130" y="0"/>
                  </a:moveTo>
                  <a:cubicBezTo>
                    <a:pt x="44" y="0"/>
                    <a:pt x="1" y="101"/>
                    <a:pt x="65"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9" name="Google Shape;2789;p75"/>
            <p:cNvSpPr/>
            <p:nvPr/>
          </p:nvSpPr>
          <p:spPr>
            <a:xfrm>
              <a:off x="4977300" y="2554750"/>
              <a:ext cx="5625" cy="4825"/>
            </a:xfrm>
            <a:custGeom>
              <a:avLst/>
              <a:gdLst/>
              <a:ahLst/>
              <a:cxnLst/>
              <a:rect l="l" t="t" r="r" b="b"/>
              <a:pathLst>
                <a:path w="225" h="193" extrusionOk="0">
                  <a:moveTo>
                    <a:pt x="130" y="0"/>
                  </a:moveTo>
                  <a:cubicBezTo>
                    <a:pt x="44" y="0"/>
                    <a:pt x="1" y="101"/>
                    <a:pt x="65" y="166"/>
                  </a:cubicBezTo>
                  <a:cubicBezTo>
                    <a:pt x="84" y="184"/>
                    <a:pt x="106" y="192"/>
                    <a:pt x="128" y="192"/>
                  </a:cubicBezTo>
                  <a:cubicBezTo>
                    <a:pt x="177" y="192"/>
                    <a:pt x="224" y="153"/>
                    <a:pt x="224" y="94"/>
                  </a:cubicBezTo>
                  <a:cubicBezTo>
                    <a:pt x="224" y="44"/>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0" name="Google Shape;2790;p75"/>
            <p:cNvSpPr/>
            <p:nvPr/>
          </p:nvSpPr>
          <p:spPr>
            <a:xfrm>
              <a:off x="4977300" y="2562500"/>
              <a:ext cx="5750" cy="4800"/>
            </a:xfrm>
            <a:custGeom>
              <a:avLst/>
              <a:gdLst/>
              <a:ahLst/>
              <a:cxnLst/>
              <a:rect l="l" t="t" r="r" b="b"/>
              <a:pathLst>
                <a:path w="230" h="192" extrusionOk="0">
                  <a:moveTo>
                    <a:pt x="130" y="0"/>
                  </a:moveTo>
                  <a:cubicBezTo>
                    <a:pt x="44" y="0"/>
                    <a:pt x="1" y="101"/>
                    <a:pt x="65"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1" name="Google Shape;2791;p75"/>
            <p:cNvSpPr/>
            <p:nvPr/>
          </p:nvSpPr>
          <p:spPr>
            <a:xfrm>
              <a:off x="4977350"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3"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2" name="Google Shape;2792;p75"/>
            <p:cNvSpPr/>
            <p:nvPr/>
          </p:nvSpPr>
          <p:spPr>
            <a:xfrm>
              <a:off x="4977300" y="2577825"/>
              <a:ext cx="5625" cy="4825"/>
            </a:xfrm>
            <a:custGeom>
              <a:avLst/>
              <a:gdLst/>
              <a:ahLst/>
              <a:cxnLst/>
              <a:rect l="l" t="t" r="r" b="b"/>
              <a:pathLst>
                <a:path w="225" h="193" extrusionOk="0">
                  <a:moveTo>
                    <a:pt x="130" y="1"/>
                  </a:moveTo>
                  <a:cubicBezTo>
                    <a:pt x="44" y="1"/>
                    <a:pt x="1" y="101"/>
                    <a:pt x="65" y="166"/>
                  </a:cubicBezTo>
                  <a:cubicBezTo>
                    <a:pt x="84" y="185"/>
                    <a:pt x="106" y="193"/>
                    <a:pt x="128" y="193"/>
                  </a:cubicBezTo>
                  <a:cubicBezTo>
                    <a:pt x="177" y="193"/>
                    <a:pt x="224" y="154"/>
                    <a:pt x="224" y="94"/>
                  </a:cubicBezTo>
                  <a:cubicBezTo>
                    <a:pt x="224" y="44"/>
                    <a:pt x="181"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3" name="Google Shape;2793;p75"/>
            <p:cNvSpPr/>
            <p:nvPr/>
          </p:nvSpPr>
          <p:spPr>
            <a:xfrm>
              <a:off x="4968825" y="2531675"/>
              <a:ext cx="5750" cy="4900"/>
            </a:xfrm>
            <a:custGeom>
              <a:avLst/>
              <a:gdLst/>
              <a:ahLst/>
              <a:cxnLst/>
              <a:rect l="l" t="t" r="r" b="b"/>
              <a:pathLst>
                <a:path w="230" h="196" extrusionOk="0">
                  <a:moveTo>
                    <a:pt x="130" y="0"/>
                  </a:moveTo>
                  <a:cubicBezTo>
                    <a:pt x="44" y="0"/>
                    <a:pt x="1" y="108"/>
                    <a:pt x="66" y="166"/>
                  </a:cubicBezTo>
                  <a:cubicBezTo>
                    <a:pt x="86" y="187"/>
                    <a:pt x="110" y="195"/>
                    <a:pt x="133" y="195"/>
                  </a:cubicBezTo>
                  <a:cubicBezTo>
                    <a:pt x="183" y="195"/>
                    <a:pt x="229" y="153"/>
                    <a:pt x="224" y="94"/>
                  </a:cubicBezTo>
                  <a:cubicBezTo>
                    <a:pt x="224" y="43"/>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4" name="Google Shape;2794;p75"/>
            <p:cNvSpPr/>
            <p:nvPr/>
          </p:nvSpPr>
          <p:spPr>
            <a:xfrm>
              <a:off x="4968875" y="2539400"/>
              <a:ext cx="5700" cy="4750"/>
            </a:xfrm>
            <a:custGeom>
              <a:avLst/>
              <a:gdLst/>
              <a:ahLst/>
              <a:cxnLst/>
              <a:rect l="l" t="t" r="r" b="b"/>
              <a:pathLst>
                <a:path w="228" h="190" extrusionOk="0">
                  <a:moveTo>
                    <a:pt x="121" y="1"/>
                  </a:moveTo>
                  <a:cubicBezTo>
                    <a:pt x="46" y="1"/>
                    <a:pt x="1" y="104"/>
                    <a:pt x="64" y="160"/>
                  </a:cubicBezTo>
                  <a:cubicBezTo>
                    <a:pt x="82" y="181"/>
                    <a:pt x="106" y="190"/>
                    <a:pt x="129" y="190"/>
                  </a:cubicBezTo>
                  <a:cubicBezTo>
                    <a:pt x="179" y="190"/>
                    <a:pt x="227" y="149"/>
                    <a:pt x="222" y="95"/>
                  </a:cubicBezTo>
                  <a:cubicBezTo>
                    <a:pt x="222" y="37"/>
                    <a:pt x="186" y="1"/>
                    <a:pt x="128"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5" name="Google Shape;2795;p75"/>
            <p:cNvSpPr/>
            <p:nvPr/>
          </p:nvSpPr>
          <p:spPr>
            <a:xfrm>
              <a:off x="4968825" y="2547175"/>
              <a:ext cx="5750" cy="4725"/>
            </a:xfrm>
            <a:custGeom>
              <a:avLst/>
              <a:gdLst/>
              <a:ahLst/>
              <a:cxnLst/>
              <a:rect l="l" t="t" r="r" b="b"/>
              <a:pathLst>
                <a:path w="230" h="189" extrusionOk="0">
                  <a:moveTo>
                    <a:pt x="130" y="0"/>
                  </a:moveTo>
                  <a:cubicBezTo>
                    <a:pt x="44" y="0"/>
                    <a:pt x="1" y="101"/>
                    <a:pt x="66" y="159"/>
                  </a:cubicBezTo>
                  <a:cubicBezTo>
                    <a:pt x="86" y="180"/>
                    <a:pt x="110" y="189"/>
                    <a:pt x="133" y="189"/>
                  </a:cubicBezTo>
                  <a:cubicBezTo>
                    <a:pt x="183" y="189"/>
                    <a:pt x="229" y="146"/>
                    <a:pt x="224" y="87"/>
                  </a:cubicBezTo>
                  <a:cubicBezTo>
                    <a:pt x="224" y="36"/>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6" name="Google Shape;2796;p75"/>
            <p:cNvSpPr/>
            <p:nvPr/>
          </p:nvSpPr>
          <p:spPr>
            <a:xfrm>
              <a:off x="4968825" y="2554750"/>
              <a:ext cx="5800" cy="4825"/>
            </a:xfrm>
            <a:custGeom>
              <a:avLst/>
              <a:gdLst/>
              <a:ahLst/>
              <a:cxnLst/>
              <a:rect l="l" t="t" r="r" b="b"/>
              <a:pathLst>
                <a:path w="232" h="193" extrusionOk="0">
                  <a:moveTo>
                    <a:pt x="130" y="0"/>
                  </a:moveTo>
                  <a:cubicBezTo>
                    <a:pt x="51" y="0"/>
                    <a:pt x="1" y="101"/>
                    <a:pt x="66" y="166"/>
                  </a:cubicBezTo>
                  <a:cubicBezTo>
                    <a:pt x="84" y="184"/>
                    <a:pt x="107" y="192"/>
                    <a:pt x="130" y="192"/>
                  </a:cubicBezTo>
                  <a:cubicBezTo>
                    <a:pt x="180" y="192"/>
                    <a:pt x="229" y="153"/>
                    <a:pt x="224" y="94"/>
                  </a:cubicBezTo>
                  <a:cubicBezTo>
                    <a:pt x="231" y="44"/>
                    <a:pt x="188"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7" name="Google Shape;2797;p75"/>
            <p:cNvSpPr/>
            <p:nvPr/>
          </p:nvSpPr>
          <p:spPr>
            <a:xfrm>
              <a:off x="4968825" y="2562500"/>
              <a:ext cx="5750" cy="4800"/>
            </a:xfrm>
            <a:custGeom>
              <a:avLst/>
              <a:gdLst/>
              <a:ahLst/>
              <a:cxnLst/>
              <a:rect l="l" t="t" r="r" b="b"/>
              <a:pathLst>
                <a:path w="230" h="192" extrusionOk="0">
                  <a:moveTo>
                    <a:pt x="130" y="0"/>
                  </a:moveTo>
                  <a:cubicBezTo>
                    <a:pt x="44" y="0"/>
                    <a:pt x="1" y="101"/>
                    <a:pt x="66" y="166"/>
                  </a:cubicBezTo>
                  <a:cubicBezTo>
                    <a:pt x="85" y="183"/>
                    <a:pt x="107" y="191"/>
                    <a:pt x="129" y="191"/>
                  </a:cubicBezTo>
                  <a:cubicBezTo>
                    <a:pt x="181" y="191"/>
                    <a:pt x="229" y="148"/>
                    <a:pt x="224" y="87"/>
                  </a:cubicBezTo>
                  <a:cubicBezTo>
                    <a:pt x="224" y="37"/>
                    <a:pt x="181" y="0"/>
                    <a:pt x="13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8" name="Google Shape;2798;p75"/>
            <p:cNvSpPr/>
            <p:nvPr/>
          </p:nvSpPr>
          <p:spPr>
            <a:xfrm>
              <a:off x="4968875" y="2570225"/>
              <a:ext cx="5700" cy="4750"/>
            </a:xfrm>
            <a:custGeom>
              <a:avLst/>
              <a:gdLst/>
              <a:ahLst/>
              <a:cxnLst/>
              <a:rect l="l" t="t" r="r" b="b"/>
              <a:pathLst>
                <a:path w="228" h="190" extrusionOk="0">
                  <a:moveTo>
                    <a:pt x="139" y="1"/>
                  </a:moveTo>
                  <a:cubicBezTo>
                    <a:pt x="136" y="1"/>
                    <a:pt x="132" y="1"/>
                    <a:pt x="128" y="2"/>
                  </a:cubicBezTo>
                  <a:cubicBezTo>
                    <a:pt x="126" y="1"/>
                    <a:pt x="123" y="1"/>
                    <a:pt x="120" y="1"/>
                  </a:cubicBezTo>
                  <a:cubicBezTo>
                    <a:pt x="39" y="1"/>
                    <a:pt x="1" y="104"/>
                    <a:pt x="64" y="160"/>
                  </a:cubicBezTo>
                  <a:cubicBezTo>
                    <a:pt x="84" y="181"/>
                    <a:pt x="108" y="190"/>
                    <a:pt x="131" y="190"/>
                  </a:cubicBezTo>
                  <a:cubicBezTo>
                    <a:pt x="181" y="190"/>
                    <a:pt x="227" y="147"/>
                    <a:pt x="222" y="88"/>
                  </a:cubicBezTo>
                  <a:cubicBezTo>
                    <a:pt x="222" y="41"/>
                    <a:pt x="185" y="1"/>
                    <a:pt x="13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9" name="Google Shape;2799;p75"/>
            <p:cNvSpPr/>
            <p:nvPr/>
          </p:nvSpPr>
          <p:spPr>
            <a:xfrm>
              <a:off x="4968825" y="2577825"/>
              <a:ext cx="5800" cy="4825"/>
            </a:xfrm>
            <a:custGeom>
              <a:avLst/>
              <a:gdLst/>
              <a:ahLst/>
              <a:cxnLst/>
              <a:rect l="l" t="t" r="r" b="b"/>
              <a:pathLst>
                <a:path w="232" h="193" extrusionOk="0">
                  <a:moveTo>
                    <a:pt x="130" y="1"/>
                  </a:moveTo>
                  <a:cubicBezTo>
                    <a:pt x="51" y="1"/>
                    <a:pt x="1" y="101"/>
                    <a:pt x="66" y="166"/>
                  </a:cubicBezTo>
                  <a:cubicBezTo>
                    <a:pt x="84" y="185"/>
                    <a:pt x="107" y="193"/>
                    <a:pt x="130" y="193"/>
                  </a:cubicBezTo>
                  <a:cubicBezTo>
                    <a:pt x="180" y="193"/>
                    <a:pt x="229" y="154"/>
                    <a:pt x="224" y="94"/>
                  </a:cubicBezTo>
                  <a:cubicBezTo>
                    <a:pt x="231" y="44"/>
                    <a:pt x="188" y="1"/>
                    <a:pt x="13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0" name="Google Shape;2800;p75"/>
            <p:cNvSpPr/>
            <p:nvPr/>
          </p:nvSpPr>
          <p:spPr>
            <a:xfrm>
              <a:off x="4960525" y="2531675"/>
              <a:ext cx="5625" cy="4900"/>
            </a:xfrm>
            <a:custGeom>
              <a:avLst/>
              <a:gdLst/>
              <a:ahLst/>
              <a:cxnLst/>
              <a:rect l="l" t="t" r="r" b="b"/>
              <a:pathLst>
                <a:path w="225" h="196" extrusionOk="0">
                  <a:moveTo>
                    <a:pt x="123" y="0"/>
                  </a:moveTo>
                  <a:cubicBezTo>
                    <a:pt x="37" y="0"/>
                    <a:pt x="1" y="108"/>
                    <a:pt x="59" y="166"/>
                  </a:cubicBezTo>
                  <a:cubicBezTo>
                    <a:pt x="79" y="187"/>
                    <a:pt x="103" y="195"/>
                    <a:pt x="126" y="195"/>
                  </a:cubicBezTo>
                  <a:cubicBezTo>
                    <a:pt x="177" y="195"/>
                    <a:pt x="224" y="153"/>
                    <a:pt x="224" y="94"/>
                  </a:cubicBezTo>
                  <a:cubicBezTo>
                    <a:pt x="217" y="43"/>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1" name="Google Shape;2801;p75"/>
            <p:cNvSpPr/>
            <p:nvPr/>
          </p:nvSpPr>
          <p:spPr>
            <a:xfrm>
              <a:off x="4960575" y="2539400"/>
              <a:ext cx="5575" cy="4750"/>
            </a:xfrm>
            <a:custGeom>
              <a:avLst/>
              <a:gdLst/>
              <a:ahLst/>
              <a:cxnLst/>
              <a:rect l="l" t="t" r="r" b="b"/>
              <a:pathLst>
                <a:path w="223" h="190" extrusionOk="0">
                  <a:moveTo>
                    <a:pt x="114" y="1"/>
                  </a:moveTo>
                  <a:cubicBezTo>
                    <a:pt x="39" y="1"/>
                    <a:pt x="1" y="104"/>
                    <a:pt x="57" y="160"/>
                  </a:cubicBezTo>
                  <a:cubicBezTo>
                    <a:pt x="75" y="181"/>
                    <a:pt x="99" y="190"/>
                    <a:pt x="122" y="190"/>
                  </a:cubicBezTo>
                  <a:cubicBezTo>
                    <a:pt x="172" y="190"/>
                    <a:pt x="222" y="149"/>
                    <a:pt x="222" y="95"/>
                  </a:cubicBezTo>
                  <a:cubicBezTo>
                    <a:pt x="222" y="37"/>
                    <a:pt x="179" y="1"/>
                    <a:pt x="121" y="1"/>
                  </a:cubicBezTo>
                  <a:cubicBezTo>
                    <a:pt x="119" y="1"/>
                    <a:pt x="116" y="1"/>
                    <a:pt x="11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2" name="Google Shape;2802;p75"/>
            <p:cNvSpPr/>
            <p:nvPr/>
          </p:nvSpPr>
          <p:spPr>
            <a:xfrm>
              <a:off x="4960525" y="2547175"/>
              <a:ext cx="5625" cy="4725"/>
            </a:xfrm>
            <a:custGeom>
              <a:avLst/>
              <a:gdLst/>
              <a:ahLst/>
              <a:cxnLst/>
              <a:rect l="l" t="t" r="r" b="b"/>
              <a:pathLst>
                <a:path w="225" h="189" extrusionOk="0">
                  <a:moveTo>
                    <a:pt x="123" y="0"/>
                  </a:moveTo>
                  <a:cubicBezTo>
                    <a:pt x="37" y="0"/>
                    <a:pt x="1" y="101"/>
                    <a:pt x="59" y="159"/>
                  </a:cubicBezTo>
                  <a:cubicBezTo>
                    <a:pt x="79" y="180"/>
                    <a:pt x="103" y="189"/>
                    <a:pt x="126" y="189"/>
                  </a:cubicBezTo>
                  <a:cubicBezTo>
                    <a:pt x="177" y="189"/>
                    <a:pt x="224" y="146"/>
                    <a:pt x="224" y="87"/>
                  </a:cubicBezTo>
                  <a:cubicBezTo>
                    <a:pt x="217" y="36"/>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3" name="Google Shape;2803;p75"/>
            <p:cNvSpPr/>
            <p:nvPr/>
          </p:nvSpPr>
          <p:spPr>
            <a:xfrm>
              <a:off x="4960525" y="2554750"/>
              <a:ext cx="5625" cy="4825"/>
            </a:xfrm>
            <a:custGeom>
              <a:avLst/>
              <a:gdLst/>
              <a:ahLst/>
              <a:cxnLst/>
              <a:rect l="l" t="t" r="r" b="b"/>
              <a:pathLst>
                <a:path w="225" h="193" extrusionOk="0">
                  <a:moveTo>
                    <a:pt x="123" y="0"/>
                  </a:moveTo>
                  <a:cubicBezTo>
                    <a:pt x="44" y="0"/>
                    <a:pt x="1" y="101"/>
                    <a:pt x="59" y="166"/>
                  </a:cubicBezTo>
                  <a:cubicBezTo>
                    <a:pt x="77" y="184"/>
                    <a:pt x="100" y="192"/>
                    <a:pt x="123" y="192"/>
                  </a:cubicBezTo>
                  <a:cubicBezTo>
                    <a:pt x="173" y="192"/>
                    <a:pt x="224" y="153"/>
                    <a:pt x="224" y="94"/>
                  </a:cubicBezTo>
                  <a:cubicBezTo>
                    <a:pt x="224" y="44"/>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4" name="Google Shape;2804;p75"/>
            <p:cNvSpPr/>
            <p:nvPr/>
          </p:nvSpPr>
          <p:spPr>
            <a:xfrm>
              <a:off x="4960525" y="2562500"/>
              <a:ext cx="5625" cy="4800"/>
            </a:xfrm>
            <a:custGeom>
              <a:avLst/>
              <a:gdLst/>
              <a:ahLst/>
              <a:cxnLst/>
              <a:rect l="l" t="t" r="r" b="b"/>
              <a:pathLst>
                <a:path w="225" h="192" extrusionOk="0">
                  <a:moveTo>
                    <a:pt x="123" y="0"/>
                  </a:moveTo>
                  <a:cubicBezTo>
                    <a:pt x="37" y="0"/>
                    <a:pt x="1" y="101"/>
                    <a:pt x="59" y="166"/>
                  </a:cubicBezTo>
                  <a:cubicBezTo>
                    <a:pt x="78" y="183"/>
                    <a:pt x="100" y="191"/>
                    <a:pt x="122" y="191"/>
                  </a:cubicBezTo>
                  <a:cubicBezTo>
                    <a:pt x="174" y="191"/>
                    <a:pt x="224" y="148"/>
                    <a:pt x="224" y="87"/>
                  </a:cubicBezTo>
                  <a:cubicBezTo>
                    <a:pt x="217" y="37"/>
                    <a:pt x="181" y="0"/>
                    <a:pt x="12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5" name="Google Shape;2805;p75"/>
            <p:cNvSpPr/>
            <p:nvPr/>
          </p:nvSpPr>
          <p:spPr>
            <a:xfrm>
              <a:off x="4960575" y="2570225"/>
              <a:ext cx="5575" cy="4750"/>
            </a:xfrm>
            <a:custGeom>
              <a:avLst/>
              <a:gdLst/>
              <a:ahLst/>
              <a:cxnLst/>
              <a:rect l="l" t="t" r="r" b="b"/>
              <a:pathLst>
                <a:path w="223" h="190" extrusionOk="0">
                  <a:moveTo>
                    <a:pt x="134" y="1"/>
                  </a:moveTo>
                  <a:cubicBezTo>
                    <a:pt x="130" y="1"/>
                    <a:pt x="126" y="1"/>
                    <a:pt x="121" y="2"/>
                  </a:cubicBezTo>
                  <a:cubicBezTo>
                    <a:pt x="119" y="1"/>
                    <a:pt x="116" y="1"/>
                    <a:pt x="113" y="1"/>
                  </a:cubicBezTo>
                  <a:cubicBezTo>
                    <a:pt x="33" y="1"/>
                    <a:pt x="1" y="104"/>
                    <a:pt x="57" y="160"/>
                  </a:cubicBezTo>
                  <a:cubicBezTo>
                    <a:pt x="77" y="181"/>
                    <a:pt x="101" y="190"/>
                    <a:pt x="124" y="190"/>
                  </a:cubicBezTo>
                  <a:cubicBezTo>
                    <a:pt x="175" y="190"/>
                    <a:pt x="222" y="147"/>
                    <a:pt x="222" y="88"/>
                  </a:cubicBezTo>
                  <a:cubicBezTo>
                    <a:pt x="216" y="41"/>
                    <a:pt x="184" y="1"/>
                    <a:pt x="13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6" name="Google Shape;2806;p75"/>
            <p:cNvSpPr/>
            <p:nvPr/>
          </p:nvSpPr>
          <p:spPr>
            <a:xfrm>
              <a:off x="4960525" y="2577825"/>
              <a:ext cx="5625" cy="4825"/>
            </a:xfrm>
            <a:custGeom>
              <a:avLst/>
              <a:gdLst/>
              <a:ahLst/>
              <a:cxnLst/>
              <a:rect l="l" t="t" r="r" b="b"/>
              <a:pathLst>
                <a:path w="225" h="193" extrusionOk="0">
                  <a:moveTo>
                    <a:pt x="123" y="1"/>
                  </a:moveTo>
                  <a:cubicBezTo>
                    <a:pt x="44" y="1"/>
                    <a:pt x="1" y="101"/>
                    <a:pt x="59" y="166"/>
                  </a:cubicBezTo>
                  <a:cubicBezTo>
                    <a:pt x="77" y="185"/>
                    <a:pt x="100" y="193"/>
                    <a:pt x="123" y="193"/>
                  </a:cubicBezTo>
                  <a:cubicBezTo>
                    <a:pt x="173" y="193"/>
                    <a:pt x="224" y="154"/>
                    <a:pt x="224" y="94"/>
                  </a:cubicBezTo>
                  <a:cubicBezTo>
                    <a:pt x="224" y="44"/>
                    <a:pt x="181" y="1"/>
                    <a:pt x="1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7" name="Google Shape;2807;p75"/>
            <p:cNvSpPr/>
            <p:nvPr/>
          </p:nvSpPr>
          <p:spPr>
            <a:xfrm>
              <a:off x="4952050" y="2531675"/>
              <a:ext cx="5625" cy="4900"/>
            </a:xfrm>
            <a:custGeom>
              <a:avLst/>
              <a:gdLst/>
              <a:ahLst/>
              <a:cxnLst/>
              <a:rect l="l" t="t" r="r" b="b"/>
              <a:pathLst>
                <a:path w="225" h="196" extrusionOk="0">
                  <a:moveTo>
                    <a:pt x="131" y="0"/>
                  </a:moveTo>
                  <a:cubicBezTo>
                    <a:pt x="44" y="0"/>
                    <a:pt x="1" y="108"/>
                    <a:pt x="59" y="166"/>
                  </a:cubicBezTo>
                  <a:cubicBezTo>
                    <a:pt x="79" y="187"/>
                    <a:pt x="103" y="195"/>
                    <a:pt x="126" y="195"/>
                  </a:cubicBezTo>
                  <a:cubicBezTo>
                    <a:pt x="177" y="195"/>
                    <a:pt x="224" y="153"/>
                    <a:pt x="224" y="94"/>
                  </a:cubicBezTo>
                  <a:cubicBezTo>
                    <a:pt x="217"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8" name="Google Shape;2808;p75"/>
            <p:cNvSpPr/>
            <p:nvPr/>
          </p:nvSpPr>
          <p:spPr>
            <a:xfrm>
              <a:off x="4952100" y="2539400"/>
              <a:ext cx="5575" cy="4750"/>
            </a:xfrm>
            <a:custGeom>
              <a:avLst/>
              <a:gdLst/>
              <a:ahLst/>
              <a:cxnLst/>
              <a:rect l="l" t="t" r="r" b="b"/>
              <a:pathLst>
                <a:path w="223" h="190" extrusionOk="0">
                  <a:moveTo>
                    <a:pt x="120"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9" name="Google Shape;2809;p75"/>
            <p:cNvSpPr/>
            <p:nvPr/>
          </p:nvSpPr>
          <p:spPr>
            <a:xfrm>
              <a:off x="4952050" y="2547175"/>
              <a:ext cx="5625" cy="4725"/>
            </a:xfrm>
            <a:custGeom>
              <a:avLst/>
              <a:gdLst/>
              <a:ahLst/>
              <a:cxnLst/>
              <a:rect l="l" t="t" r="r" b="b"/>
              <a:pathLst>
                <a:path w="225" h="189" extrusionOk="0">
                  <a:moveTo>
                    <a:pt x="131" y="0"/>
                  </a:moveTo>
                  <a:cubicBezTo>
                    <a:pt x="44" y="0"/>
                    <a:pt x="1" y="101"/>
                    <a:pt x="59" y="159"/>
                  </a:cubicBezTo>
                  <a:cubicBezTo>
                    <a:pt x="79" y="180"/>
                    <a:pt x="103" y="189"/>
                    <a:pt x="126" y="189"/>
                  </a:cubicBezTo>
                  <a:cubicBezTo>
                    <a:pt x="177" y="189"/>
                    <a:pt x="224" y="146"/>
                    <a:pt x="224" y="87"/>
                  </a:cubicBezTo>
                  <a:cubicBezTo>
                    <a:pt x="217"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0" name="Google Shape;2810;p75"/>
            <p:cNvSpPr/>
            <p:nvPr/>
          </p:nvSpPr>
          <p:spPr>
            <a:xfrm>
              <a:off x="4952050"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1" name="Google Shape;2811;p75"/>
            <p:cNvSpPr/>
            <p:nvPr/>
          </p:nvSpPr>
          <p:spPr>
            <a:xfrm>
              <a:off x="4952050" y="2562500"/>
              <a:ext cx="5625" cy="4800"/>
            </a:xfrm>
            <a:custGeom>
              <a:avLst/>
              <a:gdLst/>
              <a:ahLst/>
              <a:cxnLst/>
              <a:rect l="l" t="t" r="r" b="b"/>
              <a:pathLst>
                <a:path w="225" h="192" extrusionOk="0">
                  <a:moveTo>
                    <a:pt x="131" y="0"/>
                  </a:moveTo>
                  <a:cubicBezTo>
                    <a:pt x="44" y="0"/>
                    <a:pt x="1" y="101"/>
                    <a:pt x="59" y="166"/>
                  </a:cubicBezTo>
                  <a:cubicBezTo>
                    <a:pt x="78" y="183"/>
                    <a:pt x="100" y="191"/>
                    <a:pt x="122" y="191"/>
                  </a:cubicBezTo>
                  <a:cubicBezTo>
                    <a:pt x="174" y="191"/>
                    <a:pt x="224" y="148"/>
                    <a:pt x="224" y="87"/>
                  </a:cubicBezTo>
                  <a:cubicBezTo>
                    <a:pt x="217"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2" name="Google Shape;2812;p75"/>
            <p:cNvSpPr/>
            <p:nvPr/>
          </p:nvSpPr>
          <p:spPr>
            <a:xfrm>
              <a:off x="4952100" y="2570225"/>
              <a:ext cx="5575" cy="4750"/>
            </a:xfrm>
            <a:custGeom>
              <a:avLst/>
              <a:gdLst/>
              <a:ahLst/>
              <a:cxnLst/>
              <a:rect l="l" t="t" r="r" b="b"/>
              <a:pathLst>
                <a:path w="223" h="190" extrusionOk="0">
                  <a:moveTo>
                    <a:pt x="140" y="1"/>
                  </a:moveTo>
                  <a:cubicBezTo>
                    <a:pt x="136" y="1"/>
                    <a:pt x="132" y="1"/>
                    <a:pt x="129" y="2"/>
                  </a:cubicBezTo>
                  <a:cubicBezTo>
                    <a:pt x="126" y="1"/>
                    <a:pt x="123" y="1"/>
                    <a:pt x="120" y="1"/>
                  </a:cubicBezTo>
                  <a:cubicBezTo>
                    <a:pt x="39" y="1"/>
                    <a:pt x="1" y="104"/>
                    <a:pt x="57" y="160"/>
                  </a:cubicBezTo>
                  <a:cubicBezTo>
                    <a:pt x="77" y="181"/>
                    <a:pt x="101" y="190"/>
                    <a:pt x="124" y="190"/>
                  </a:cubicBezTo>
                  <a:cubicBezTo>
                    <a:pt x="175" y="190"/>
                    <a:pt x="222" y="147"/>
                    <a:pt x="222" y="88"/>
                  </a:cubicBezTo>
                  <a:cubicBezTo>
                    <a:pt x="216" y="41"/>
                    <a:pt x="184"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3" name="Google Shape;2813;p75"/>
            <p:cNvSpPr/>
            <p:nvPr/>
          </p:nvSpPr>
          <p:spPr>
            <a:xfrm>
              <a:off x="4952050"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4" name="Google Shape;2814;p75"/>
            <p:cNvSpPr/>
            <p:nvPr/>
          </p:nvSpPr>
          <p:spPr>
            <a:xfrm>
              <a:off x="4943575" y="2531675"/>
              <a:ext cx="5750" cy="4900"/>
            </a:xfrm>
            <a:custGeom>
              <a:avLst/>
              <a:gdLst/>
              <a:ahLst/>
              <a:cxnLst/>
              <a:rect l="l" t="t" r="r" b="b"/>
              <a:pathLst>
                <a:path w="230" h="196" extrusionOk="0">
                  <a:moveTo>
                    <a:pt x="131" y="0"/>
                  </a:moveTo>
                  <a:cubicBezTo>
                    <a:pt x="44" y="0"/>
                    <a:pt x="1" y="108"/>
                    <a:pt x="66" y="166"/>
                  </a:cubicBezTo>
                  <a:cubicBezTo>
                    <a:pt x="84" y="187"/>
                    <a:pt x="107" y="195"/>
                    <a:pt x="130" y="195"/>
                  </a:cubicBezTo>
                  <a:cubicBezTo>
                    <a:pt x="180" y="195"/>
                    <a:pt x="229" y="153"/>
                    <a:pt x="224" y="94"/>
                  </a:cubicBezTo>
                  <a:cubicBezTo>
                    <a:pt x="224" y="43"/>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5" name="Google Shape;2815;p75"/>
            <p:cNvSpPr/>
            <p:nvPr/>
          </p:nvSpPr>
          <p:spPr>
            <a:xfrm>
              <a:off x="4943625" y="2539400"/>
              <a:ext cx="5575" cy="4750"/>
            </a:xfrm>
            <a:custGeom>
              <a:avLst/>
              <a:gdLst/>
              <a:ahLst/>
              <a:cxnLst/>
              <a:rect l="l" t="t" r="r" b="b"/>
              <a:pathLst>
                <a:path w="223" h="190" extrusionOk="0">
                  <a:moveTo>
                    <a:pt x="121" y="1"/>
                  </a:moveTo>
                  <a:cubicBezTo>
                    <a:pt x="39" y="1"/>
                    <a:pt x="1" y="104"/>
                    <a:pt x="57" y="160"/>
                  </a:cubicBezTo>
                  <a:cubicBezTo>
                    <a:pt x="77" y="181"/>
                    <a:pt x="102" y="190"/>
                    <a:pt x="125" y="190"/>
                  </a:cubicBezTo>
                  <a:cubicBezTo>
                    <a:pt x="176" y="190"/>
                    <a:pt x="222" y="149"/>
                    <a:pt x="222" y="95"/>
                  </a:cubicBezTo>
                  <a:cubicBezTo>
                    <a:pt x="222" y="37"/>
                    <a:pt x="179" y="1"/>
                    <a:pt x="129" y="1"/>
                  </a:cubicBezTo>
                  <a:cubicBezTo>
                    <a:pt x="126" y="1"/>
                    <a:pt x="123" y="1"/>
                    <a:pt x="12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6" name="Google Shape;2816;p75"/>
            <p:cNvSpPr/>
            <p:nvPr/>
          </p:nvSpPr>
          <p:spPr>
            <a:xfrm>
              <a:off x="4943575" y="2547175"/>
              <a:ext cx="5750" cy="4725"/>
            </a:xfrm>
            <a:custGeom>
              <a:avLst/>
              <a:gdLst/>
              <a:ahLst/>
              <a:cxnLst/>
              <a:rect l="l" t="t" r="r" b="b"/>
              <a:pathLst>
                <a:path w="230" h="189" extrusionOk="0">
                  <a:moveTo>
                    <a:pt x="131" y="0"/>
                  </a:moveTo>
                  <a:cubicBezTo>
                    <a:pt x="44" y="0"/>
                    <a:pt x="1" y="101"/>
                    <a:pt x="66" y="159"/>
                  </a:cubicBezTo>
                  <a:cubicBezTo>
                    <a:pt x="84" y="180"/>
                    <a:pt x="107" y="189"/>
                    <a:pt x="130" y="189"/>
                  </a:cubicBezTo>
                  <a:cubicBezTo>
                    <a:pt x="180" y="189"/>
                    <a:pt x="229" y="146"/>
                    <a:pt x="224" y="87"/>
                  </a:cubicBezTo>
                  <a:cubicBezTo>
                    <a:pt x="224" y="36"/>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7" name="Google Shape;2817;p75"/>
            <p:cNvSpPr/>
            <p:nvPr/>
          </p:nvSpPr>
          <p:spPr>
            <a:xfrm>
              <a:off x="4943575" y="2554750"/>
              <a:ext cx="5625" cy="4825"/>
            </a:xfrm>
            <a:custGeom>
              <a:avLst/>
              <a:gdLst/>
              <a:ahLst/>
              <a:cxnLst/>
              <a:rect l="l" t="t" r="r" b="b"/>
              <a:pathLst>
                <a:path w="225" h="193" extrusionOk="0">
                  <a:moveTo>
                    <a:pt x="131" y="0"/>
                  </a:moveTo>
                  <a:cubicBezTo>
                    <a:pt x="44" y="0"/>
                    <a:pt x="1" y="101"/>
                    <a:pt x="59" y="166"/>
                  </a:cubicBezTo>
                  <a:cubicBezTo>
                    <a:pt x="79" y="184"/>
                    <a:pt x="103" y="192"/>
                    <a:pt x="126" y="192"/>
                  </a:cubicBezTo>
                  <a:cubicBezTo>
                    <a:pt x="177" y="192"/>
                    <a:pt x="224" y="153"/>
                    <a:pt x="224" y="94"/>
                  </a:cubicBezTo>
                  <a:cubicBezTo>
                    <a:pt x="224" y="44"/>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8" name="Google Shape;2818;p75"/>
            <p:cNvSpPr/>
            <p:nvPr/>
          </p:nvSpPr>
          <p:spPr>
            <a:xfrm>
              <a:off x="4943575" y="2562500"/>
              <a:ext cx="5750" cy="4800"/>
            </a:xfrm>
            <a:custGeom>
              <a:avLst/>
              <a:gdLst/>
              <a:ahLst/>
              <a:cxnLst/>
              <a:rect l="l" t="t" r="r" b="b"/>
              <a:pathLst>
                <a:path w="230" h="192" extrusionOk="0">
                  <a:moveTo>
                    <a:pt x="131" y="0"/>
                  </a:moveTo>
                  <a:cubicBezTo>
                    <a:pt x="44" y="0"/>
                    <a:pt x="1" y="101"/>
                    <a:pt x="66" y="166"/>
                  </a:cubicBezTo>
                  <a:cubicBezTo>
                    <a:pt x="83" y="183"/>
                    <a:pt x="104" y="191"/>
                    <a:pt x="126" y="191"/>
                  </a:cubicBezTo>
                  <a:cubicBezTo>
                    <a:pt x="177" y="191"/>
                    <a:pt x="230" y="148"/>
                    <a:pt x="224" y="87"/>
                  </a:cubicBezTo>
                  <a:cubicBezTo>
                    <a:pt x="224" y="37"/>
                    <a:pt x="181" y="0"/>
                    <a:pt x="13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9" name="Google Shape;2819;p75"/>
            <p:cNvSpPr/>
            <p:nvPr/>
          </p:nvSpPr>
          <p:spPr>
            <a:xfrm>
              <a:off x="4943625" y="2570225"/>
              <a:ext cx="5700" cy="4750"/>
            </a:xfrm>
            <a:custGeom>
              <a:avLst/>
              <a:gdLst/>
              <a:ahLst/>
              <a:cxnLst/>
              <a:rect l="l" t="t" r="r" b="b"/>
              <a:pathLst>
                <a:path w="228" h="190" extrusionOk="0">
                  <a:moveTo>
                    <a:pt x="140" y="1"/>
                  </a:moveTo>
                  <a:cubicBezTo>
                    <a:pt x="136" y="1"/>
                    <a:pt x="132" y="1"/>
                    <a:pt x="129" y="2"/>
                  </a:cubicBezTo>
                  <a:cubicBezTo>
                    <a:pt x="126" y="1"/>
                    <a:pt x="123" y="1"/>
                    <a:pt x="121" y="1"/>
                  </a:cubicBezTo>
                  <a:cubicBezTo>
                    <a:pt x="39" y="1"/>
                    <a:pt x="1" y="104"/>
                    <a:pt x="64" y="160"/>
                  </a:cubicBezTo>
                  <a:cubicBezTo>
                    <a:pt x="82" y="181"/>
                    <a:pt x="105" y="190"/>
                    <a:pt x="128" y="190"/>
                  </a:cubicBezTo>
                  <a:cubicBezTo>
                    <a:pt x="178" y="190"/>
                    <a:pt x="227" y="147"/>
                    <a:pt x="222" y="88"/>
                  </a:cubicBezTo>
                  <a:cubicBezTo>
                    <a:pt x="222" y="41"/>
                    <a:pt x="185" y="1"/>
                    <a:pt x="14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0" name="Google Shape;2820;p75"/>
            <p:cNvSpPr/>
            <p:nvPr/>
          </p:nvSpPr>
          <p:spPr>
            <a:xfrm>
              <a:off x="4943575" y="2577825"/>
              <a:ext cx="5625" cy="4825"/>
            </a:xfrm>
            <a:custGeom>
              <a:avLst/>
              <a:gdLst/>
              <a:ahLst/>
              <a:cxnLst/>
              <a:rect l="l" t="t" r="r" b="b"/>
              <a:pathLst>
                <a:path w="225" h="193" extrusionOk="0">
                  <a:moveTo>
                    <a:pt x="131" y="1"/>
                  </a:moveTo>
                  <a:cubicBezTo>
                    <a:pt x="44" y="1"/>
                    <a:pt x="1" y="101"/>
                    <a:pt x="59" y="166"/>
                  </a:cubicBezTo>
                  <a:cubicBezTo>
                    <a:pt x="79" y="185"/>
                    <a:pt x="103" y="193"/>
                    <a:pt x="126" y="193"/>
                  </a:cubicBezTo>
                  <a:cubicBezTo>
                    <a:pt x="177" y="193"/>
                    <a:pt x="224" y="154"/>
                    <a:pt x="224" y="94"/>
                  </a:cubicBezTo>
                  <a:cubicBezTo>
                    <a:pt x="224" y="44"/>
                    <a:pt x="181" y="1"/>
                    <a:pt x="13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21" name="Google Shape;2821;p75"/>
          <p:cNvSpPr/>
          <p:nvPr/>
        </p:nvSpPr>
        <p:spPr>
          <a:xfrm>
            <a:off x="6082403" y="3546377"/>
            <a:ext cx="224861" cy="294399"/>
          </a:xfrm>
          <a:custGeom>
            <a:avLst/>
            <a:gdLst/>
            <a:ahLst/>
            <a:cxnLst/>
            <a:rect l="l" t="t" r="r" b="b"/>
            <a:pathLst>
              <a:path w="13659" h="17883" extrusionOk="0">
                <a:moveTo>
                  <a:pt x="6026" y="1"/>
                </a:moveTo>
                <a:lnTo>
                  <a:pt x="7644" y="1229"/>
                </a:lnTo>
                <a:cubicBezTo>
                  <a:pt x="6336" y="1768"/>
                  <a:pt x="5131" y="2548"/>
                  <a:pt x="4109" y="3536"/>
                </a:cubicBezTo>
                <a:cubicBezTo>
                  <a:pt x="2767" y="4787"/>
                  <a:pt x="1745" y="6347"/>
                  <a:pt x="1148" y="8081"/>
                </a:cubicBezTo>
                <a:cubicBezTo>
                  <a:pt x="1" y="11512"/>
                  <a:pt x="701" y="15254"/>
                  <a:pt x="2698" y="17882"/>
                </a:cubicBezTo>
                <a:cubicBezTo>
                  <a:pt x="1206" y="14944"/>
                  <a:pt x="1332" y="11409"/>
                  <a:pt x="2801" y="8804"/>
                </a:cubicBezTo>
                <a:cubicBezTo>
                  <a:pt x="3524" y="7518"/>
                  <a:pt x="4546" y="6428"/>
                  <a:pt x="5785" y="5636"/>
                </a:cubicBezTo>
                <a:cubicBezTo>
                  <a:pt x="6749" y="5005"/>
                  <a:pt x="7828" y="4568"/>
                  <a:pt x="8964" y="4362"/>
                </a:cubicBezTo>
                <a:lnTo>
                  <a:pt x="8964" y="4362"/>
                </a:lnTo>
                <a:lnTo>
                  <a:pt x="8620" y="6003"/>
                </a:lnTo>
                <a:lnTo>
                  <a:pt x="13658" y="678"/>
                </a:lnTo>
                <a:lnTo>
                  <a:pt x="602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2" name="Google Shape;2822;p75"/>
          <p:cNvSpPr/>
          <p:nvPr/>
        </p:nvSpPr>
        <p:spPr>
          <a:xfrm>
            <a:off x="6298589" y="3413951"/>
            <a:ext cx="176478" cy="306482"/>
          </a:xfrm>
          <a:custGeom>
            <a:avLst/>
            <a:gdLst/>
            <a:ahLst/>
            <a:cxnLst/>
            <a:rect l="l" t="t" r="r" b="b"/>
            <a:pathLst>
              <a:path w="10720" h="18617" extrusionOk="0">
                <a:moveTo>
                  <a:pt x="0" y="0"/>
                </a:moveTo>
                <a:cubicBezTo>
                  <a:pt x="2686" y="1722"/>
                  <a:pt x="4625" y="4120"/>
                  <a:pt x="5567" y="6680"/>
                </a:cubicBezTo>
                <a:cubicBezTo>
                  <a:pt x="6370" y="8837"/>
                  <a:pt x="6462" y="11202"/>
                  <a:pt x="5831" y="13428"/>
                </a:cubicBezTo>
                <a:lnTo>
                  <a:pt x="4717" y="12545"/>
                </a:lnTo>
                <a:lnTo>
                  <a:pt x="6496" y="18616"/>
                </a:lnTo>
                <a:lnTo>
                  <a:pt x="10720" y="13463"/>
                </a:lnTo>
                <a:lnTo>
                  <a:pt x="9136" y="13991"/>
                </a:lnTo>
                <a:cubicBezTo>
                  <a:pt x="9354" y="11225"/>
                  <a:pt x="8688" y="8459"/>
                  <a:pt x="7219" y="6106"/>
                </a:cubicBezTo>
                <a:cubicBezTo>
                  <a:pt x="5589" y="3443"/>
                  <a:pt x="3007" y="1308"/>
                  <a:pt x="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3" name="Google Shape;2823;p75"/>
          <p:cNvSpPr/>
          <p:nvPr/>
        </p:nvSpPr>
        <p:spPr>
          <a:xfrm>
            <a:off x="6261266" y="3743741"/>
            <a:ext cx="312343" cy="104570"/>
          </a:xfrm>
          <a:custGeom>
            <a:avLst/>
            <a:gdLst/>
            <a:ahLst/>
            <a:cxnLst/>
            <a:rect l="l" t="t" r="r" b="b"/>
            <a:pathLst>
              <a:path w="18973" h="6352" extrusionOk="0">
                <a:moveTo>
                  <a:pt x="3290" y="0"/>
                </a:moveTo>
                <a:cubicBezTo>
                  <a:pt x="2194" y="0"/>
                  <a:pt x="1096" y="51"/>
                  <a:pt x="1" y="153"/>
                </a:cubicBezTo>
                <a:cubicBezTo>
                  <a:pt x="4936" y="773"/>
                  <a:pt x="9676" y="2483"/>
                  <a:pt x="13865" y="5169"/>
                </a:cubicBezTo>
                <a:lnTo>
                  <a:pt x="12867" y="5949"/>
                </a:lnTo>
                <a:lnTo>
                  <a:pt x="18973" y="6351"/>
                </a:lnTo>
                <a:lnTo>
                  <a:pt x="15839" y="1037"/>
                </a:lnTo>
                <a:lnTo>
                  <a:pt x="15575" y="2208"/>
                </a:lnTo>
                <a:cubicBezTo>
                  <a:pt x="11637" y="744"/>
                  <a:pt x="7476" y="0"/>
                  <a:pt x="329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4" name="Google Shape;2824;p75"/>
          <p:cNvSpPr/>
          <p:nvPr/>
        </p:nvSpPr>
        <p:spPr>
          <a:xfrm>
            <a:off x="6125440" y="4176064"/>
            <a:ext cx="324443" cy="114760"/>
          </a:xfrm>
          <a:custGeom>
            <a:avLst/>
            <a:gdLst/>
            <a:ahLst/>
            <a:cxnLst/>
            <a:rect l="l" t="t" r="r" b="b"/>
            <a:pathLst>
              <a:path w="19708" h="6971" extrusionOk="0">
                <a:moveTo>
                  <a:pt x="1" y="0"/>
                </a:moveTo>
                <a:lnTo>
                  <a:pt x="1" y="0"/>
                </a:lnTo>
                <a:cubicBezTo>
                  <a:pt x="104" y="333"/>
                  <a:pt x="667" y="5544"/>
                  <a:pt x="667" y="5544"/>
                </a:cubicBezTo>
                <a:lnTo>
                  <a:pt x="1355" y="4350"/>
                </a:lnTo>
                <a:cubicBezTo>
                  <a:pt x="1470" y="4465"/>
                  <a:pt x="1585" y="4580"/>
                  <a:pt x="1699" y="4694"/>
                </a:cubicBezTo>
                <a:cubicBezTo>
                  <a:pt x="2055" y="5050"/>
                  <a:pt x="2446" y="5360"/>
                  <a:pt x="2847" y="5658"/>
                </a:cubicBezTo>
                <a:cubicBezTo>
                  <a:pt x="3272" y="5945"/>
                  <a:pt x="3708" y="6198"/>
                  <a:pt x="4179" y="6416"/>
                </a:cubicBezTo>
                <a:cubicBezTo>
                  <a:pt x="4661" y="6623"/>
                  <a:pt x="5166" y="6783"/>
                  <a:pt x="5671" y="6875"/>
                </a:cubicBezTo>
                <a:cubicBezTo>
                  <a:pt x="6037" y="6940"/>
                  <a:pt x="6408" y="6971"/>
                  <a:pt x="6782" y="6971"/>
                </a:cubicBezTo>
                <a:cubicBezTo>
                  <a:pt x="6935" y="6971"/>
                  <a:pt x="7089" y="6965"/>
                  <a:pt x="7243" y="6955"/>
                </a:cubicBezTo>
                <a:cubicBezTo>
                  <a:pt x="7771" y="6909"/>
                  <a:pt x="8287" y="6783"/>
                  <a:pt x="8781" y="6577"/>
                </a:cubicBezTo>
                <a:cubicBezTo>
                  <a:pt x="9263" y="6370"/>
                  <a:pt x="9711" y="6095"/>
                  <a:pt x="10101" y="5739"/>
                </a:cubicBezTo>
                <a:cubicBezTo>
                  <a:pt x="10457" y="5429"/>
                  <a:pt x="10778" y="5085"/>
                  <a:pt x="11076" y="4717"/>
                </a:cubicBezTo>
                <a:cubicBezTo>
                  <a:pt x="11363" y="4362"/>
                  <a:pt x="11616" y="4029"/>
                  <a:pt x="11880" y="3696"/>
                </a:cubicBezTo>
                <a:cubicBezTo>
                  <a:pt x="12006" y="3547"/>
                  <a:pt x="12144" y="3386"/>
                  <a:pt x="12282" y="3237"/>
                </a:cubicBezTo>
                <a:cubicBezTo>
                  <a:pt x="12350" y="3168"/>
                  <a:pt x="12419" y="3099"/>
                  <a:pt x="12488" y="3030"/>
                </a:cubicBezTo>
                <a:lnTo>
                  <a:pt x="12695" y="2824"/>
                </a:lnTo>
                <a:cubicBezTo>
                  <a:pt x="13303" y="2284"/>
                  <a:pt x="14003" y="1871"/>
                  <a:pt x="14761" y="1584"/>
                </a:cubicBezTo>
                <a:cubicBezTo>
                  <a:pt x="15541" y="1297"/>
                  <a:pt x="16367" y="1136"/>
                  <a:pt x="17205" y="1125"/>
                </a:cubicBezTo>
                <a:cubicBezTo>
                  <a:pt x="17234" y="1125"/>
                  <a:pt x="17262" y="1124"/>
                  <a:pt x="17291" y="1124"/>
                </a:cubicBezTo>
                <a:cubicBezTo>
                  <a:pt x="18111" y="1124"/>
                  <a:pt x="18931" y="1284"/>
                  <a:pt x="19707" y="1573"/>
                </a:cubicBezTo>
                <a:cubicBezTo>
                  <a:pt x="18927" y="1148"/>
                  <a:pt x="18089" y="872"/>
                  <a:pt x="17228" y="758"/>
                </a:cubicBezTo>
                <a:cubicBezTo>
                  <a:pt x="16902" y="720"/>
                  <a:pt x="16575" y="701"/>
                  <a:pt x="16248" y="701"/>
                </a:cubicBezTo>
                <a:cubicBezTo>
                  <a:pt x="15678" y="701"/>
                  <a:pt x="15109" y="760"/>
                  <a:pt x="14554" y="884"/>
                </a:cubicBezTo>
                <a:cubicBezTo>
                  <a:pt x="13659" y="1079"/>
                  <a:pt x="12798" y="1446"/>
                  <a:pt x="12029" y="1951"/>
                </a:cubicBezTo>
                <a:lnTo>
                  <a:pt x="11742" y="2158"/>
                </a:lnTo>
                <a:cubicBezTo>
                  <a:pt x="11650" y="2227"/>
                  <a:pt x="11558" y="2307"/>
                  <a:pt x="11467" y="2376"/>
                </a:cubicBezTo>
                <a:cubicBezTo>
                  <a:pt x="11283" y="2514"/>
                  <a:pt x="11122" y="2674"/>
                  <a:pt x="10950" y="2824"/>
                </a:cubicBezTo>
                <a:cubicBezTo>
                  <a:pt x="10617" y="3133"/>
                  <a:pt x="10319" y="3432"/>
                  <a:pt x="10009" y="3719"/>
                </a:cubicBezTo>
                <a:cubicBezTo>
                  <a:pt x="9722" y="3983"/>
                  <a:pt x="9424" y="4224"/>
                  <a:pt x="9102" y="4442"/>
                </a:cubicBezTo>
                <a:cubicBezTo>
                  <a:pt x="8815" y="4625"/>
                  <a:pt x="8494" y="4775"/>
                  <a:pt x="8173" y="4855"/>
                </a:cubicBezTo>
                <a:cubicBezTo>
                  <a:pt x="7908" y="4919"/>
                  <a:pt x="7643" y="4954"/>
                  <a:pt x="7384" y="4954"/>
                </a:cubicBezTo>
                <a:cubicBezTo>
                  <a:pt x="7317" y="4954"/>
                  <a:pt x="7251" y="4952"/>
                  <a:pt x="7186" y="4947"/>
                </a:cubicBezTo>
                <a:cubicBezTo>
                  <a:pt x="6841" y="4924"/>
                  <a:pt x="6497" y="4855"/>
                  <a:pt x="6176" y="4752"/>
                </a:cubicBezTo>
                <a:cubicBezTo>
                  <a:pt x="5854" y="4637"/>
                  <a:pt x="5544" y="4488"/>
                  <a:pt x="5257" y="4304"/>
                </a:cubicBezTo>
                <a:cubicBezTo>
                  <a:pt x="4959" y="4120"/>
                  <a:pt x="4684" y="3902"/>
                  <a:pt x="4431" y="3661"/>
                </a:cubicBezTo>
                <a:cubicBezTo>
                  <a:pt x="4167" y="3409"/>
                  <a:pt x="3926" y="3133"/>
                  <a:pt x="3697" y="2847"/>
                </a:cubicBezTo>
                <a:cubicBezTo>
                  <a:pt x="3651" y="2778"/>
                  <a:pt x="3593" y="2709"/>
                  <a:pt x="3547" y="2640"/>
                </a:cubicBezTo>
                <a:cubicBezTo>
                  <a:pt x="4362" y="2491"/>
                  <a:pt x="5212" y="2330"/>
                  <a:pt x="5097" y="2330"/>
                </a:cubicBezTo>
                <a:cubicBezTo>
                  <a:pt x="4879" y="2330"/>
                  <a:pt x="1" y="0"/>
                  <a:pt x="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5" name="Google Shape;2825;p75"/>
          <p:cNvSpPr/>
          <p:nvPr/>
        </p:nvSpPr>
        <p:spPr>
          <a:xfrm>
            <a:off x="6139825" y="3928380"/>
            <a:ext cx="402080" cy="118859"/>
          </a:xfrm>
          <a:custGeom>
            <a:avLst/>
            <a:gdLst/>
            <a:ahLst/>
            <a:cxnLst/>
            <a:rect l="l" t="t" r="r" b="b"/>
            <a:pathLst>
              <a:path w="24424" h="7220" extrusionOk="0">
                <a:moveTo>
                  <a:pt x="17136" y="1"/>
                </a:moveTo>
                <a:lnTo>
                  <a:pt x="18295" y="1171"/>
                </a:lnTo>
                <a:lnTo>
                  <a:pt x="0" y="7220"/>
                </a:lnTo>
                <a:lnTo>
                  <a:pt x="19385" y="4431"/>
                </a:lnTo>
                <a:lnTo>
                  <a:pt x="19385" y="4431"/>
                </a:lnTo>
                <a:lnTo>
                  <a:pt x="19018" y="6003"/>
                </a:lnTo>
                <a:lnTo>
                  <a:pt x="24424" y="1160"/>
                </a:lnTo>
                <a:lnTo>
                  <a:pt x="1713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6" name="Google Shape;2826;p75"/>
          <p:cNvSpPr/>
          <p:nvPr/>
        </p:nvSpPr>
        <p:spPr>
          <a:xfrm>
            <a:off x="6390535" y="2348043"/>
            <a:ext cx="160806" cy="148360"/>
          </a:xfrm>
          <a:custGeom>
            <a:avLst/>
            <a:gdLst/>
            <a:ahLst/>
            <a:cxnLst/>
            <a:rect l="l" t="t" r="r" b="b"/>
            <a:pathLst>
              <a:path w="9768" h="9012" extrusionOk="0">
                <a:moveTo>
                  <a:pt x="9768" y="0"/>
                </a:moveTo>
                <a:lnTo>
                  <a:pt x="9768" y="0"/>
                </a:lnTo>
                <a:cubicBezTo>
                  <a:pt x="9435" y="1171"/>
                  <a:pt x="9033" y="2330"/>
                  <a:pt x="8551" y="3443"/>
                </a:cubicBezTo>
                <a:cubicBezTo>
                  <a:pt x="8310" y="3983"/>
                  <a:pt x="8046" y="4522"/>
                  <a:pt x="7748" y="5027"/>
                </a:cubicBezTo>
                <a:cubicBezTo>
                  <a:pt x="7461" y="5521"/>
                  <a:pt x="7116" y="5968"/>
                  <a:pt x="6726" y="6382"/>
                </a:cubicBezTo>
                <a:cubicBezTo>
                  <a:pt x="6393" y="6737"/>
                  <a:pt x="5980" y="7001"/>
                  <a:pt x="5521" y="7151"/>
                </a:cubicBezTo>
                <a:cubicBezTo>
                  <a:pt x="5414" y="7177"/>
                  <a:pt x="5305" y="7191"/>
                  <a:pt x="5196" y="7191"/>
                </a:cubicBezTo>
                <a:cubicBezTo>
                  <a:pt x="4932" y="7191"/>
                  <a:pt x="4670" y="7113"/>
                  <a:pt x="4442" y="6967"/>
                </a:cubicBezTo>
                <a:cubicBezTo>
                  <a:pt x="4086" y="6726"/>
                  <a:pt x="3788" y="6416"/>
                  <a:pt x="3581" y="6037"/>
                </a:cubicBezTo>
                <a:cubicBezTo>
                  <a:pt x="3478" y="5865"/>
                  <a:pt x="3398" y="5693"/>
                  <a:pt x="3340" y="5498"/>
                </a:cubicBezTo>
                <a:lnTo>
                  <a:pt x="3340" y="5498"/>
                </a:lnTo>
                <a:lnTo>
                  <a:pt x="4488" y="5704"/>
                </a:lnTo>
                <a:lnTo>
                  <a:pt x="4488" y="5704"/>
                </a:lnTo>
                <a:lnTo>
                  <a:pt x="1022" y="1733"/>
                </a:lnTo>
                <a:lnTo>
                  <a:pt x="0" y="6818"/>
                </a:lnTo>
                <a:lnTo>
                  <a:pt x="884" y="6175"/>
                </a:lnTo>
                <a:cubicBezTo>
                  <a:pt x="930" y="6290"/>
                  <a:pt x="976" y="6382"/>
                  <a:pt x="1033" y="6485"/>
                </a:cubicBezTo>
                <a:cubicBezTo>
                  <a:pt x="1217" y="6829"/>
                  <a:pt x="1447" y="7162"/>
                  <a:pt x="1711" y="7461"/>
                </a:cubicBezTo>
                <a:cubicBezTo>
                  <a:pt x="1975" y="7759"/>
                  <a:pt x="2261" y="8023"/>
                  <a:pt x="2583" y="8241"/>
                </a:cubicBezTo>
                <a:cubicBezTo>
                  <a:pt x="2916" y="8482"/>
                  <a:pt x="3271" y="8677"/>
                  <a:pt x="3650" y="8815"/>
                </a:cubicBezTo>
                <a:cubicBezTo>
                  <a:pt x="4023" y="8943"/>
                  <a:pt x="4426" y="9011"/>
                  <a:pt x="4821" y="9011"/>
                </a:cubicBezTo>
                <a:cubicBezTo>
                  <a:pt x="4852" y="9011"/>
                  <a:pt x="4882" y="9011"/>
                  <a:pt x="4913" y="9010"/>
                </a:cubicBezTo>
                <a:cubicBezTo>
                  <a:pt x="5337" y="8987"/>
                  <a:pt x="5751" y="8884"/>
                  <a:pt x="6141" y="8700"/>
                </a:cubicBezTo>
                <a:cubicBezTo>
                  <a:pt x="6485" y="8528"/>
                  <a:pt x="6806" y="8298"/>
                  <a:pt x="7082" y="8034"/>
                </a:cubicBezTo>
                <a:cubicBezTo>
                  <a:pt x="7334" y="7782"/>
                  <a:pt x="7564" y="7518"/>
                  <a:pt x="7759" y="7219"/>
                </a:cubicBezTo>
                <a:cubicBezTo>
                  <a:pt x="8126" y="6669"/>
                  <a:pt x="8425" y="6072"/>
                  <a:pt x="8643" y="5463"/>
                </a:cubicBezTo>
                <a:cubicBezTo>
                  <a:pt x="8861" y="4867"/>
                  <a:pt x="9045" y="4258"/>
                  <a:pt x="9194" y="3650"/>
                </a:cubicBezTo>
                <a:cubicBezTo>
                  <a:pt x="9458" y="2445"/>
                  <a:pt x="9653" y="1228"/>
                  <a:pt x="976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7" name="Google Shape;2827;p75"/>
          <p:cNvSpPr/>
          <p:nvPr/>
        </p:nvSpPr>
        <p:spPr>
          <a:xfrm>
            <a:off x="6096669" y="3304801"/>
            <a:ext cx="195575" cy="188068"/>
          </a:xfrm>
          <a:custGeom>
            <a:avLst/>
            <a:gdLst/>
            <a:ahLst/>
            <a:cxnLst/>
            <a:rect l="l" t="t" r="r" b="b"/>
            <a:pathLst>
              <a:path w="11880" h="11424" extrusionOk="0">
                <a:moveTo>
                  <a:pt x="11716" y="1"/>
                </a:moveTo>
                <a:cubicBezTo>
                  <a:pt x="11218" y="1"/>
                  <a:pt x="10716" y="96"/>
                  <a:pt x="10261" y="302"/>
                </a:cubicBezTo>
                <a:cubicBezTo>
                  <a:pt x="9733" y="566"/>
                  <a:pt x="9286" y="945"/>
                  <a:pt x="8930" y="1416"/>
                </a:cubicBezTo>
                <a:cubicBezTo>
                  <a:pt x="8586" y="1875"/>
                  <a:pt x="8287" y="2357"/>
                  <a:pt x="8046" y="2885"/>
                </a:cubicBezTo>
                <a:cubicBezTo>
                  <a:pt x="7805" y="3378"/>
                  <a:pt x="7587" y="3883"/>
                  <a:pt x="7380" y="4365"/>
                </a:cubicBezTo>
                <a:cubicBezTo>
                  <a:pt x="7174" y="4824"/>
                  <a:pt x="6956" y="5284"/>
                  <a:pt x="6715" y="5720"/>
                </a:cubicBezTo>
                <a:cubicBezTo>
                  <a:pt x="6508" y="6098"/>
                  <a:pt x="6256" y="6443"/>
                  <a:pt x="5946" y="6741"/>
                </a:cubicBezTo>
                <a:cubicBezTo>
                  <a:pt x="5716" y="6959"/>
                  <a:pt x="5429" y="7108"/>
                  <a:pt x="5119" y="7189"/>
                </a:cubicBezTo>
                <a:cubicBezTo>
                  <a:pt x="5005" y="7212"/>
                  <a:pt x="4890" y="7223"/>
                  <a:pt x="4775" y="7235"/>
                </a:cubicBezTo>
                <a:lnTo>
                  <a:pt x="4844" y="5766"/>
                </a:lnTo>
                <a:lnTo>
                  <a:pt x="4844" y="5766"/>
                </a:lnTo>
                <a:cubicBezTo>
                  <a:pt x="4660" y="5984"/>
                  <a:pt x="1" y="10070"/>
                  <a:pt x="1" y="10070"/>
                </a:cubicBezTo>
                <a:lnTo>
                  <a:pt x="6520" y="11424"/>
                </a:lnTo>
                <a:lnTo>
                  <a:pt x="5831" y="10379"/>
                </a:lnTo>
                <a:cubicBezTo>
                  <a:pt x="6107" y="10253"/>
                  <a:pt x="6370" y="10115"/>
                  <a:pt x="6623" y="9943"/>
                </a:cubicBezTo>
                <a:cubicBezTo>
                  <a:pt x="7254" y="9530"/>
                  <a:pt x="7771" y="8968"/>
                  <a:pt x="8138" y="8302"/>
                </a:cubicBezTo>
                <a:cubicBezTo>
                  <a:pt x="8448" y="7740"/>
                  <a:pt x="8677" y="7143"/>
                  <a:pt x="8815" y="6523"/>
                </a:cubicBezTo>
                <a:cubicBezTo>
                  <a:pt x="8964" y="5949"/>
                  <a:pt x="9033" y="5387"/>
                  <a:pt x="9102" y="4859"/>
                </a:cubicBezTo>
                <a:cubicBezTo>
                  <a:pt x="9251" y="3792"/>
                  <a:pt x="9355" y="2782"/>
                  <a:pt x="9699" y="1875"/>
                </a:cubicBezTo>
                <a:cubicBezTo>
                  <a:pt x="9871" y="1416"/>
                  <a:pt x="10147" y="1003"/>
                  <a:pt x="10502" y="681"/>
                </a:cubicBezTo>
                <a:cubicBezTo>
                  <a:pt x="10904" y="348"/>
                  <a:pt x="11375" y="119"/>
                  <a:pt x="11880" y="4"/>
                </a:cubicBezTo>
                <a:cubicBezTo>
                  <a:pt x="11825" y="2"/>
                  <a:pt x="11770" y="1"/>
                  <a:pt x="1171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8" name="Google Shape;2828;p75"/>
          <p:cNvSpPr/>
          <p:nvPr/>
        </p:nvSpPr>
        <p:spPr>
          <a:xfrm>
            <a:off x="6391292" y="2613093"/>
            <a:ext cx="150978" cy="225437"/>
          </a:xfrm>
          <a:custGeom>
            <a:avLst/>
            <a:gdLst/>
            <a:ahLst/>
            <a:cxnLst/>
            <a:rect l="l" t="t" r="r" b="b"/>
            <a:pathLst>
              <a:path w="9171" h="13694" extrusionOk="0">
                <a:moveTo>
                  <a:pt x="0" y="1"/>
                </a:moveTo>
                <a:lnTo>
                  <a:pt x="2399" y="4236"/>
                </a:lnTo>
                <a:lnTo>
                  <a:pt x="2502" y="2996"/>
                </a:lnTo>
                <a:cubicBezTo>
                  <a:pt x="3604" y="3593"/>
                  <a:pt x="4637" y="4305"/>
                  <a:pt x="5613" y="5108"/>
                </a:cubicBezTo>
                <a:cubicBezTo>
                  <a:pt x="6164" y="5567"/>
                  <a:pt x="6669" y="6084"/>
                  <a:pt x="7105" y="6658"/>
                </a:cubicBezTo>
                <a:cubicBezTo>
                  <a:pt x="7518" y="7220"/>
                  <a:pt x="7839" y="7840"/>
                  <a:pt x="7943" y="8483"/>
                </a:cubicBezTo>
                <a:cubicBezTo>
                  <a:pt x="7989" y="8792"/>
                  <a:pt x="7977" y="9114"/>
                  <a:pt x="7908" y="9435"/>
                </a:cubicBezTo>
                <a:cubicBezTo>
                  <a:pt x="7862" y="9596"/>
                  <a:pt x="7816" y="9745"/>
                  <a:pt x="7748" y="9894"/>
                </a:cubicBezTo>
                <a:cubicBezTo>
                  <a:pt x="7679" y="10055"/>
                  <a:pt x="7598" y="10204"/>
                  <a:pt x="7507" y="10353"/>
                </a:cubicBezTo>
                <a:cubicBezTo>
                  <a:pt x="7082" y="10950"/>
                  <a:pt x="6542" y="11455"/>
                  <a:pt x="5923" y="11845"/>
                </a:cubicBezTo>
                <a:cubicBezTo>
                  <a:pt x="5280" y="12270"/>
                  <a:pt x="4591" y="12626"/>
                  <a:pt x="3880" y="12913"/>
                </a:cubicBezTo>
                <a:cubicBezTo>
                  <a:pt x="3157" y="13211"/>
                  <a:pt x="2422" y="13475"/>
                  <a:pt x="1665" y="13693"/>
                </a:cubicBezTo>
                <a:cubicBezTo>
                  <a:pt x="2445" y="13567"/>
                  <a:pt x="3214" y="13406"/>
                  <a:pt x="3983" y="13200"/>
                </a:cubicBezTo>
                <a:cubicBezTo>
                  <a:pt x="4752" y="13005"/>
                  <a:pt x="5509" y="12729"/>
                  <a:pt x="6233" y="12373"/>
                </a:cubicBezTo>
                <a:cubicBezTo>
                  <a:pt x="6600" y="12201"/>
                  <a:pt x="6956" y="11995"/>
                  <a:pt x="7288" y="11754"/>
                </a:cubicBezTo>
                <a:cubicBezTo>
                  <a:pt x="7644" y="11513"/>
                  <a:pt x="7954" y="11226"/>
                  <a:pt x="8241" y="10904"/>
                </a:cubicBezTo>
                <a:cubicBezTo>
                  <a:pt x="8379" y="10732"/>
                  <a:pt x="8517" y="10560"/>
                  <a:pt x="8631" y="10365"/>
                </a:cubicBezTo>
                <a:cubicBezTo>
                  <a:pt x="8746" y="10170"/>
                  <a:pt x="8849" y="9963"/>
                  <a:pt x="8930" y="9757"/>
                </a:cubicBezTo>
                <a:cubicBezTo>
                  <a:pt x="9090" y="9320"/>
                  <a:pt x="9171" y="8861"/>
                  <a:pt x="9159" y="8391"/>
                </a:cubicBezTo>
                <a:cubicBezTo>
                  <a:pt x="9148" y="7932"/>
                  <a:pt x="9079" y="7484"/>
                  <a:pt x="8930" y="7048"/>
                </a:cubicBezTo>
                <a:cubicBezTo>
                  <a:pt x="8792" y="6623"/>
                  <a:pt x="8620" y="6222"/>
                  <a:pt x="8402" y="5843"/>
                </a:cubicBezTo>
                <a:cubicBezTo>
                  <a:pt x="7977" y="5108"/>
                  <a:pt x="7472" y="4420"/>
                  <a:pt x="6898" y="3788"/>
                </a:cubicBezTo>
                <a:cubicBezTo>
                  <a:pt x="6003" y="2824"/>
                  <a:pt x="5027" y="1941"/>
                  <a:pt x="3972" y="1160"/>
                </a:cubicBezTo>
                <a:lnTo>
                  <a:pt x="4982" y="689"/>
                </a:lnTo>
                <a:lnTo>
                  <a:pt x="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9" name="Google Shape;2829;p75"/>
          <p:cNvSpPr/>
          <p:nvPr/>
        </p:nvSpPr>
        <p:spPr>
          <a:xfrm>
            <a:off x="6296065" y="3038371"/>
            <a:ext cx="291946" cy="226228"/>
          </a:xfrm>
          <a:custGeom>
            <a:avLst/>
            <a:gdLst/>
            <a:ahLst/>
            <a:cxnLst/>
            <a:rect l="l" t="t" r="r" b="b"/>
            <a:pathLst>
              <a:path w="17734" h="13742" extrusionOk="0">
                <a:moveTo>
                  <a:pt x="17056" y="0"/>
                </a:moveTo>
                <a:cubicBezTo>
                  <a:pt x="16781" y="276"/>
                  <a:pt x="11868" y="5452"/>
                  <a:pt x="11868" y="5452"/>
                </a:cubicBezTo>
                <a:lnTo>
                  <a:pt x="13487" y="5119"/>
                </a:lnTo>
                <a:lnTo>
                  <a:pt x="13487" y="5119"/>
                </a:lnTo>
                <a:cubicBezTo>
                  <a:pt x="13349" y="5658"/>
                  <a:pt x="13200" y="6186"/>
                  <a:pt x="13016" y="6703"/>
                </a:cubicBezTo>
                <a:cubicBezTo>
                  <a:pt x="12741" y="7552"/>
                  <a:pt x="12362" y="8356"/>
                  <a:pt x="11903" y="9125"/>
                </a:cubicBezTo>
                <a:cubicBezTo>
                  <a:pt x="11478" y="9848"/>
                  <a:pt x="10916" y="10490"/>
                  <a:pt x="10262" y="11018"/>
                </a:cubicBezTo>
                <a:cubicBezTo>
                  <a:pt x="9929" y="11271"/>
                  <a:pt x="9584" y="11477"/>
                  <a:pt x="9206" y="11627"/>
                </a:cubicBezTo>
                <a:cubicBezTo>
                  <a:pt x="8815" y="11787"/>
                  <a:pt x="8414" y="11891"/>
                  <a:pt x="7989" y="11948"/>
                </a:cubicBezTo>
                <a:cubicBezTo>
                  <a:pt x="7676" y="11989"/>
                  <a:pt x="7363" y="12010"/>
                  <a:pt x="7051" y="12010"/>
                </a:cubicBezTo>
                <a:cubicBezTo>
                  <a:pt x="5542" y="12010"/>
                  <a:pt x="4063" y="11532"/>
                  <a:pt x="2836" y="10628"/>
                </a:cubicBezTo>
                <a:cubicBezTo>
                  <a:pt x="2078" y="10054"/>
                  <a:pt x="1447" y="9331"/>
                  <a:pt x="976" y="8493"/>
                </a:cubicBezTo>
                <a:cubicBezTo>
                  <a:pt x="735" y="8069"/>
                  <a:pt x="529" y="7621"/>
                  <a:pt x="368" y="7162"/>
                </a:cubicBezTo>
                <a:cubicBezTo>
                  <a:pt x="219" y="6691"/>
                  <a:pt x="93" y="6221"/>
                  <a:pt x="1" y="5727"/>
                </a:cubicBezTo>
                <a:lnTo>
                  <a:pt x="1" y="5727"/>
                </a:lnTo>
                <a:cubicBezTo>
                  <a:pt x="12" y="6232"/>
                  <a:pt x="70" y="6726"/>
                  <a:pt x="150" y="7219"/>
                </a:cubicBezTo>
                <a:cubicBezTo>
                  <a:pt x="253" y="7724"/>
                  <a:pt x="391" y="8218"/>
                  <a:pt x="575" y="8688"/>
                </a:cubicBezTo>
                <a:cubicBezTo>
                  <a:pt x="953" y="9664"/>
                  <a:pt x="1516" y="10559"/>
                  <a:pt x="2250" y="11305"/>
                </a:cubicBezTo>
                <a:cubicBezTo>
                  <a:pt x="2996" y="12063"/>
                  <a:pt x="3903" y="12671"/>
                  <a:pt x="4890" y="13084"/>
                </a:cubicBezTo>
                <a:cubicBezTo>
                  <a:pt x="5900" y="13497"/>
                  <a:pt x="6990" y="13727"/>
                  <a:pt x="8081" y="13738"/>
                </a:cubicBezTo>
                <a:cubicBezTo>
                  <a:pt x="8147" y="13740"/>
                  <a:pt x="8212" y="13741"/>
                  <a:pt x="8278" y="13741"/>
                </a:cubicBezTo>
                <a:cubicBezTo>
                  <a:pt x="9391" y="13741"/>
                  <a:pt x="10479" y="13465"/>
                  <a:pt x="11444" y="12923"/>
                </a:cubicBezTo>
                <a:cubicBezTo>
                  <a:pt x="12454" y="12361"/>
                  <a:pt x="13337" y="11615"/>
                  <a:pt x="14072" y="10731"/>
                </a:cubicBezTo>
                <a:cubicBezTo>
                  <a:pt x="14772" y="9882"/>
                  <a:pt x="15392" y="8964"/>
                  <a:pt x="15897" y="7977"/>
                </a:cubicBezTo>
                <a:cubicBezTo>
                  <a:pt x="16138" y="7518"/>
                  <a:pt x="16367" y="7036"/>
                  <a:pt x="16574" y="6542"/>
                </a:cubicBezTo>
                <a:cubicBezTo>
                  <a:pt x="17120" y="7203"/>
                  <a:pt x="17637" y="7798"/>
                  <a:pt x="17721" y="7798"/>
                </a:cubicBezTo>
                <a:cubicBezTo>
                  <a:pt x="17729" y="7798"/>
                  <a:pt x="17733" y="7792"/>
                  <a:pt x="17733" y="7782"/>
                </a:cubicBezTo>
                <a:cubicBezTo>
                  <a:pt x="17733" y="7506"/>
                  <a:pt x="17056" y="0"/>
                  <a:pt x="1705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0" name="Google Shape;2830;p75"/>
          <p:cNvSpPr/>
          <p:nvPr/>
        </p:nvSpPr>
        <p:spPr>
          <a:xfrm>
            <a:off x="6065018" y="2561340"/>
            <a:ext cx="290794" cy="161563"/>
          </a:xfrm>
          <a:custGeom>
            <a:avLst/>
            <a:gdLst/>
            <a:ahLst/>
            <a:cxnLst/>
            <a:rect l="l" t="t" r="r" b="b"/>
            <a:pathLst>
              <a:path w="17664" h="9814" extrusionOk="0">
                <a:moveTo>
                  <a:pt x="17664" y="0"/>
                </a:moveTo>
                <a:lnTo>
                  <a:pt x="17664" y="0"/>
                </a:lnTo>
                <a:cubicBezTo>
                  <a:pt x="17526" y="0"/>
                  <a:pt x="12889" y="2869"/>
                  <a:pt x="12889" y="2869"/>
                </a:cubicBezTo>
                <a:lnTo>
                  <a:pt x="14312" y="2789"/>
                </a:lnTo>
                <a:lnTo>
                  <a:pt x="14312" y="2789"/>
                </a:lnTo>
                <a:lnTo>
                  <a:pt x="11856" y="6129"/>
                </a:lnTo>
                <a:lnTo>
                  <a:pt x="11076" y="7185"/>
                </a:lnTo>
                <a:lnTo>
                  <a:pt x="10685" y="7713"/>
                </a:lnTo>
                <a:lnTo>
                  <a:pt x="10640" y="7770"/>
                </a:lnTo>
                <a:cubicBezTo>
                  <a:pt x="10628" y="7793"/>
                  <a:pt x="10617" y="7805"/>
                  <a:pt x="10605" y="7828"/>
                </a:cubicBezTo>
                <a:lnTo>
                  <a:pt x="10571" y="7873"/>
                </a:lnTo>
                <a:cubicBezTo>
                  <a:pt x="10548" y="7908"/>
                  <a:pt x="10525" y="7942"/>
                  <a:pt x="10502" y="7988"/>
                </a:cubicBezTo>
                <a:cubicBezTo>
                  <a:pt x="10456" y="8057"/>
                  <a:pt x="10387" y="8126"/>
                  <a:pt x="10307" y="8160"/>
                </a:cubicBezTo>
                <a:cubicBezTo>
                  <a:pt x="10286" y="8163"/>
                  <a:pt x="10265" y="8164"/>
                  <a:pt x="10245" y="8164"/>
                </a:cubicBezTo>
                <a:cubicBezTo>
                  <a:pt x="10174" y="8164"/>
                  <a:pt x="10105" y="8148"/>
                  <a:pt x="10043" y="8103"/>
                </a:cubicBezTo>
                <a:cubicBezTo>
                  <a:pt x="9962" y="8046"/>
                  <a:pt x="9894" y="7988"/>
                  <a:pt x="9825" y="7919"/>
                </a:cubicBezTo>
                <a:cubicBezTo>
                  <a:pt x="9664" y="7770"/>
                  <a:pt x="9492" y="7598"/>
                  <a:pt x="9331" y="7449"/>
                </a:cubicBezTo>
                <a:cubicBezTo>
                  <a:pt x="8642" y="6818"/>
                  <a:pt x="7862" y="6290"/>
                  <a:pt x="7013" y="5911"/>
                </a:cubicBezTo>
                <a:cubicBezTo>
                  <a:pt x="6318" y="5583"/>
                  <a:pt x="5555" y="5415"/>
                  <a:pt x="4786" y="5415"/>
                </a:cubicBezTo>
                <a:cubicBezTo>
                  <a:pt x="4614" y="5415"/>
                  <a:pt x="4441" y="5424"/>
                  <a:pt x="4270" y="5440"/>
                </a:cubicBezTo>
                <a:cubicBezTo>
                  <a:pt x="3363" y="5544"/>
                  <a:pt x="2491" y="5899"/>
                  <a:pt x="1768" y="6462"/>
                </a:cubicBezTo>
                <a:cubicBezTo>
                  <a:pt x="1079" y="7013"/>
                  <a:pt x="482" y="7667"/>
                  <a:pt x="0" y="8401"/>
                </a:cubicBezTo>
                <a:cubicBezTo>
                  <a:pt x="551" y="7736"/>
                  <a:pt x="1217" y="7173"/>
                  <a:pt x="1951" y="6726"/>
                </a:cubicBezTo>
                <a:cubicBezTo>
                  <a:pt x="2663" y="6290"/>
                  <a:pt x="3478" y="6060"/>
                  <a:pt x="4316" y="6060"/>
                </a:cubicBezTo>
                <a:cubicBezTo>
                  <a:pt x="5119" y="6083"/>
                  <a:pt x="5899" y="6324"/>
                  <a:pt x="6588" y="6749"/>
                </a:cubicBezTo>
                <a:cubicBezTo>
                  <a:pt x="7288" y="7173"/>
                  <a:pt x="7908" y="7713"/>
                  <a:pt x="8436" y="8333"/>
                </a:cubicBezTo>
                <a:cubicBezTo>
                  <a:pt x="8562" y="8482"/>
                  <a:pt x="8688" y="8642"/>
                  <a:pt x="8815" y="8803"/>
                </a:cubicBezTo>
                <a:cubicBezTo>
                  <a:pt x="9010" y="9079"/>
                  <a:pt x="9251" y="9320"/>
                  <a:pt x="9515" y="9526"/>
                </a:cubicBezTo>
                <a:cubicBezTo>
                  <a:pt x="9755" y="9712"/>
                  <a:pt x="10057" y="9814"/>
                  <a:pt x="10362" y="9814"/>
                </a:cubicBezTo>
                <a:cubicBezTo>
                  <a:pt x="10378" y="9814"/>
                  <a:pt x="10394" y="9814"/>
                  <a:pt x="10410" y="9813"/>
                </a:cubicBezTo>
                <a:cubicBezTo>
                  <a:pt x="10731" y="9790"/>
                  <a:pt x="11041" y="9664"/>
                  <a:pt x="11294" y="9457"/>
                </a:cubicBezTo>
                <a:cubicBezTo>
                  <a:pt x="11420" y="9343"/>
                  <a:pt x="11546" y="9228"/>
                  <a:pt x="11661" y="9102"/>
                </a:cubicBezTo>
                <a:lnTo>
                  <a:pt x="11845" y="8906"/>
                </a:lnTo>
                <a:lnTo>
                  <a:pt x="11914" y="8826"/>
                </a:lnTo>
                <a:lnTo>
                  <a:pt x="11971" y="8769"/>
                </a:lnTo>
                <a:lnTo>
                  <a:pt x="12419" y="8298"/>
                </a:lnTo>
                <a:lnTo>
                  <a:pt x="13314" y="7346"/>
                </a:lnTo>
                <a:lnTo>
                  <a:pt x="16217" y="4270"/>
                </a:lnTo>
                <a:cubicBezTo>
                  <a:pt x="16383" y="5064"/>
                  <a:pt x="16559" y="5869"/>
                  <a:pt x="16572" y="5869"/>
                </a:cubicBezTo>
                <a:cubicBezTo>
                  <a:pt x="16573" y="5869"/>
                  <a:pt x="16573" y="5868"/>
                  <a:pt x="16573" y="5865"/>
                </a:cubicBezTo>
                <a:cubicBezTo>
                  <a:pt x="16573" y="5727"/>
                  <a:pt x="17664" y="0"/>
                  <a:pt x="1766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1" name="Google Shape;2831;p75"/>
          <p:cNvSpPr/>
          <p:nvPr/>
        </p:nvSpPr>
        <p:spPr>
          <a:xfrm>
            <a:off x="6110899" y="2743198"/>
            <a:ext cx="175161" cy="197632"/>
          </a:xfrm>
          <a:custGeom>
            <a:avLst/>
            <a:gdLst/>
            <a:ahLst/>
            <a:cxnLst/>
            <a:rect l="l" t="t" r="r" b="b"/>
            <a:pathLst>
              <a:path w="10640" h="12005" extrusionOk="0">
                <a:moveTo>
                  <a:pt x="4729" y="1"/>
                </a:moveTo>
                <a:lnTo>
                  <a:pt x="5865" y="678"/>
                </a:lnTo>
                <a:cubicBezTo>
                  <a:pt x="4901" y="1045"/>
                  <a:pt x="3983" y="1516"/>
                  <a:pt x="3122" y="2078"/>
                </a:cubicBezTo>
                <a:cubicBezTo>
                  <a:pt x="2835" y="2273"/>
                  <a:pt x="2559" y="2480"/>
                  <a:pt x="2296" y="2698"/>
                </a:cubicBezTo>
                <a:cubicBezTo>
                  <a:pt x="2227" y="2755"/>
                  <a:pt x="2158" y="2813"/>
                  <a:pt x="2100" y="2870"/>
                </a:cubicBezTo>
                <a:cubicBezTo>
                  <a:pt x="2032" y="2939"/>
                  <a:pt x="1963" y="2997"/>
                  <a:pt x="1905" y="3054"/>
                </a:cubicBezTo>
                <a:lnTo>
                  <a:pt x="1710" y="3249"/>
                </a:lnTo>
                <a:cubicBezTo>
                  <a:pt x="1653" y="3306"/>
                  <a:pt x="1595" y="3375"/>
                  <a:pt x="1538" y="3444"/>
                </a:cubicBezTo>
                <a:cubicBezTo>
                  <a:pt x="1469" y="3513"/>
                  <a:pt x="1412" y="3582"/>
                  <a:pt x="1366" y="3651"/>
                </a:cubicBezTo>
                <a:cubicBezTo>
                  <a:pt x="1308" y="3720"/>
                  <a:pt x="1251" y="3800"/>
                  <a:pt x="1194" y="3869"/>
                </a:cubicBezTo>
                <a:cubicBezTo>
                  <a:pt x="1090" y="4007"/>
                  <a:pt x="987" y="4156"/>
                  <a:pt x="895" y="4305"/>
                </a:cubicBezTo>
                <a:cubicBezTo>
                  <a:pt x="803" y="4466"/>
                  <a:pt x="712" y="4615"/>
                  <a:pt x="631" y="4775"/>
                </a:cubicBezTo>
                <a:cubicBezTo>
                  <a:pt x="539" y="4936"/>
                  <a:pt x="471" y="5097"/>
                  <a:pt x="402" y="5269"/>
                </a:cubicBezTo>
                <a:cubicBezTo>
                  <a:pt x="264" y="5602"/>
                  <a:pt x="161" y="5958"/>
                  <a:pt x="92" y="6313"/>
                </a:cubicBezTo>
                <a:cubicBezTo>
                  <a:pt x="23" y="6681"/>
                  <a:pt x="0" y="7048"/>
                  <a:pt x="23" y="7427"/>
                </a:cubicBezTo>
                <a:cubicBezTo>
                  <a:pt x="57" y="8173"/>
                  <a:pt x="298" y="8907"/>
                  <a:pt x="712" y="9527"/>
                </a:cubicBezTo>
                <a:cubicBezTo>
                  <a:pt x="1102" y="10124"/>
                  <a:pt x="1618" y="10629"/>
                  <a:pt x="2215" y="11019"/>
                </a:cubicBezTo>
                <a:cubicBezTo>
                  <a:pt x="2801" y="11386"/>
                  <a:pt x="3432" y="11662"/>
                  <a:pt x="4097" y="11823"/>
                </a:cubicBezTo>
                <a:cubicBezTo>
                  <a:pt x="4586" y="11942"/>
                  <a:pt x="5094" y="12005"/>
                  <a:pt x="5597" y="12005"/>
                </a:cubicBezTo>
                <a:cubicBezTo>
                  <a:pt x="5767" y="12005"/>
                  <a:pt x="5937" y="11998"/>
                  <a:pt x="6106" y="11983"/>
                </a:cubicBezTo>
                <a:cubicBezTo>
                  <a:pt x="6783" y="11926"/>
                  <a:pt x="7449" y="11731"/>
                  <a:pt x="8046" y="11432"/>
                </a:cubicBezTo>
                <a:cubicBezTo>
                  <a:pt x="8654" y="11122"/>
                  <a:pt x="9182" y="10698"/>
                  <a:pt x="9607" y="10170"/>
                </a:cubicBezTo>
                <a:cubicBezTo>
                  <a:pt x="10043" y="9653"/>
                  <a:pt x="10341" y="9045"/>
                  <a:pt x="10502" y="8391"/>
                </a:cubicBezTo>
                <a:cubicBezTo>
                  <a:pt x="10639" y="7748"/>
                  <a:pt x="10628" y="7071"/>
                  <a:pt x="10444" y="6440"/>
                </a:cubicBezTo>
                <a:cubicBezTo>
                  <a:pt x="10272" y="5808"/>
                  <a:pt x="9939" y="5235"/>
                  <a:pt x="9457" y="4787"/>
                </a:cubicBezTo>
                <a:cubicBezTo>
                  <a:pt x="8987" y="4351"/>
                  <a:pt x="8401" y="4064"/>
                  <a:pt x="7759" y="3949"/>
                </a:cubicBezTo>
                <a:cubicBezTo>
                  <a:pt x="7575" y="3915"/>
                  <a:pt x="7390" y="3898"/>
                  <a:pt x="7206" y="3898"/>
                </a:cubicBezTo>
                <a:cubicBezTo>
                  <a:pt x="6769" y="3898"/>
                  <a:pt x="6337" y="3993"/>
                  <a:pt x="5934" y="4179"/>
                </a:cubicBezTo>
                <a:cubicBezTo>
                  <a:pt x="6268" y="4052"/>
                  <a:pt x="6623" y="3987"/>
                  <a:pt x="6978" y="3987"/>
                </a:cubicBezTo>
                <a:cubicBezTo>
                  <a:pt x="7232" y="3987"/>
                  <a:pt x="7487" y="4020"/>
                  <a:pt x="7736" y="4087"/>
                </a:cubicBezTo>
                <a:cubicBezTo>
                  <a:pt x="8321" y="4236"/>
                  <a:pt x="8849" y="4546"/>
                  <a:pt x="9262" y="4982"/>
                </a:cubicBezTo>
                <a:cubicBezTo>
                  <a:pt x="9652" y="5418"/>
                  <a:pt x="9928" y="5958"/>
                  <a:pt x="10031" y="6531"/>
                </a:cubicBezTo>
                <a:cubicBezTo>
                  <a:pt x="10146" y="7105"/>
                  <a:pt x="10123" y="7702"/>
                  <a:pt x="9951" y="8253"/>
                </a:cubicBezTo>
                <a:cubicBezTo>
                  <a:pt x="9790" y="8804"/>
                  <a:pt x="9492" y="9298"/>
                  <a:pt x="9090" y="9711"/>
                </a:cubicBezTo>
                <a:cubicBezTo>
                  <a:pt x="8700" y="10124"/>
                  <a:pt x="8229" y="10445"/>
                  <a:pt x="7701" y="10663"/>
                </a:cubicBezTo>
                <a:cubicBezTo>
                  <a:pt x="7185" y="10881"/>
                  <a:pt x="6622" y="10996"/>
                  <a:pt x="6060" y="10996"/>
                </a:cubicBezTo>
                <a:cubicBezTo>
                  <a:pt x="5498" y="10996"/>
                  <a:pt x="4935" y="10916"/>
                  <a:pt x="4396" y="10744"/>
                </a:cubicBezTo>
                <a:cubicBezTo>
                  <a:pt x="3879" y="10571"/>
                  <a:pt x="3386" y="10308"/>
                  <a:pt x="2938" y="9975"/>
                </a:cubicBezTo>
                <a:cubicBezTo>
                  <a:pt x="2525" y="9665"/>
                  <a:pt x="2169" y="9263"/>
                  <a:pt x="1905" y="8804"/>
                </a:cubicBezTo>
                <a:cubicBezTo>
                  <a:pt x="1676" y="8368"/>
                  <a:pt x="1549" y="7886"/>
                  <a:pt x="1561" y="7392"/>
                </a:cubicBezTo>
                <a:cubicBezTo>
                  <a:pt x="1572" y="7140"/>
                  <a:pt x="1607" y="6899"/>
                  <a:pt x="1676" y="6658"/>
                </a:cubicBezTo>
                <a:cubicBezTo>
                  <a:pt x="1745" y="6417"/>
                  <a:pt x="1825" y="6176"/>
                  <a:pt x="1951" y="5946"/>
                </a:cubicBezTo>
                <a:cubicBezTo>
                  <a:pt x="1997" y="5820"/>
                  <a:pt x="2066" y="5717"/>
                  <a:pt x="2135" y="5602"/>
                </a:cubicBezTo>
                <a:cubicBezTo>
                  <a:pt x="2192" y="5487"/>
                  <a:pt x="2273" y="5384"/>
                  <a:pt x="2353" y="5280"/>
                </a:cubicBezTo>
                <a:cubicBezTo>
                  <a:pt x="2422" y="5177"/>
                  <a:pt x="2514" y="5074"/>
                  <a:pt x="2594" y="4971"/>
                </a:cubicBezTo>
                <a:cubicBezTo>
                  <a:pt x="2640" y="4925"/>
                  <a:pt x="2686" y="4879"/>
                  <a:pt x="2732" y="4833"/>
                </a:cubicBezTo>
                <a:cubicBezTo>
                  <a:pt x="2778" y="4787"/>
                  <a:pt x="2812" y="4741"/>
                  <a:pt x="2869" y="4684"/>
                </a:cubicBezTo>
                <a:cubicBezTo>
                  <a:pt x="2927" y="4638"/>
                  <a:pt x="2961" y="4592"/>
                  <a:pt x="3019" y="4557"/>
                </a:cubicBezTo>
                <a:lnTo>
                  <a:pt x="3156" y="4431"/>
                </a:lnTo>
                <a:cubicBezTo>
                  <a:pt x="3214" y="4385"/>
                  <a:pt x="3260" y="4339"/>
                  <a:pt x="3317" y="4305"/>
                </a:cubicBezTo>
                <a:cubicBezTo>
                  <a:pt x="3363" y="4259"/>
                  <a:pt x="3420" y="4225"/>
                  <a:pt x="3478" y="4179"/>
                </a:cubicBezTo>
                <a:cubicBezTo>
                  <a:pt x="3696" y="4018"/>
                  <a:pt x="3925" y="3880"/>
                  <a:pt x="4166" y="3743"/>
                </a:cubicBezTo>
                <a:cubicBezTo>
                  <a:pt x="5004" y="3295"/>
                  <a:pt x="5888" y="2928"/>
                  <a:pt x="6795" y="2664"/>
                </a:cubicBezTo>
                <a:lnTo>
                  <a:pt x="6795" y="2664"/>
                </a:lnTo>
                <a:lnTo>
                  <a:pt x="6611" y="3846"/>
                </a:lnTo>
                <a:lnTo>
                  <a:pt x="9790" y="253"/>
                </a:lnTo>
                <a:cubicBezTo>
                  <a:pt x="9618" y="253"/>
                  <a:pt x="4729" y="1"/>
                  <a:pt x="472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2" name="Google Shape;2832;p75"/>
          <p:cNvSpPr/>
          <p:nvPr/>
        </p:nvSpPr>
        <p:spPr>
          <a:xfrm>
            <a:off x="6074554" y="3095303"/>
            <a:ext cx="191426" cy="214342"/>
          </a:xfrm>
          <a:custGeom>
            <a:avLst/>
            <a:gdLst/>
            <a:ahLst/>
            <a:cxnLst/>
            <a:rect l="l" t="t" r="r" b="b"/>
            <a:pathLst>
              <a:path w="11628" h="13020" extrusionOk="0">
                <a:moveTo>
                  <a:pt x="5642" y="1"/>
                </a:moveTo>
                <a:cubicBezTo>
                  <a:pt x="5575" y="1"/>
                  <a:pt x="5508" y="2"/>
                  <a:pt x="5441" y="4"/>
                </a:cubicBezTo>
                <a:cubicBezTo>
                  <a:pt x="4787" y="27"/>
                  <a:pt x="4132" y="165"/>
                  <a:pt x="3524" y="417"/>
                </a:cubicBezTo>
                <a:cubicBezTo>
                  <a:pt x="2342" y="922"/>
                  <a:pt x="1343" y="1806"/>
                  <a:pt x="724" y="2931"/>
                </a:cubicBezTo>
                <a:cubicBezTo>
                  <a:pt x="414" y="3482"/>
                  <a:pt x="207" y="4090"/>
                  <a:pt x="104" y="4710"/>
                </a:cubicBezTo>
                <a:cubicBezTo>
                  <a:pt x="1" y="5341"/>
                  <a:pt x="69" y="5984"/>
                  <a:pt x="322" y="6569"/>
                </a:cubicBezTo>
                <a:cubicBezTo>
                  <a:pt x="586" y="7143"/>
                  <a:pt x="1034" y="7602"/>
                  <a:pt x="1607" y="7866"/>
                </a:cubicBezTo>
                <a:cubicBezTo>
                  <a:pt x="1960" y="8035"/>
                  <a:pt x="2346" y="8124"/>
                  <a:pt x="2731" y="8124"/>
                </a:cubicBezTo>
                <a:cubicBezTo>
                  <a:pt x="2948" y="8124"/>
                  <a:pt x="3164" y="8096"/>
                  <a:pt x="3375" y="8038"/>
                </a:cubicBezTo>
                <a:lnTo>
                  <a:pt x="3375" y="8038"/>
                </a:lnTo>
                <a:cubicBezTo>
                  <a:pt x="3236" y="8064"/>
                  <a:pt x="3096" y="8076"/>
                  <a:pt x="2957" y="8076"/>
                </a:cubicBezTo>
                <a:cubicBezTo>
                  <a:pt x="1916" y="8076"/>
                  <a:pt x="923" y="7386"/>
                  <a:pt x="609" y="6454"/>
                </a:cubicBezTo>
                <a:cubicBezTo>
                  <a:pt x="437" y="5915"/>
                  <a:pt x="425" y="5341"/>
                  <a:pt x="563" y="4790"/>
                </a:cubicBezTo>
                <a:cubicBezTo>
                  <a:pt x="701" y="4251"/>
                  <a:pt x="930" y="3734"/>
                  <a:pt x="1252" y="3264"/>
                </a:cubicBezTo>
                <a:cubicBezTo>
                  <a:pt x="1871" y="2345"/>
                  <a:pt x="2790" y="1657"/>
                  <a:pt x="3846" y="1313"/>
                </a:cubicBezTo>
                <a:cubicBezTo>
                  <a:pt x="4297" y="1172"/>
                  <a:pt x="4758" y="1102"/>
                  <a:pt x="5228" y="1102"/>
                </a:cubicBezTo>
                <a:cubicBezTo>
                  <a:pt x="5295" y="1102"/>
                  <a:pt x="5362" y="1103"/>
                  <a:pt x="5429" y="1106"/>
                </a:cubicBezTo>
                <a:cubicBezTo>
                  <a:pt x="5957" y="1140"/>
                  <a:pt x="6485" y="1255"/>
                  <a:pt x="6967" y="1462"/>
                </a:cubicBezTo>
                <a:cubicBezTo>
                  <a:pt x="7461" y="1657"/>
                  <a:pt x="7908" y="1932"/>
                  <a:pt x="8299" y="2277"/>
                </a:cubicBezTo>
                <a:cubicBezTo>
                  <a:pt x="8677" y="2609"/>
                  <a:pt x="8999" y="3011"/>
                  <a:pt x="9240" y="3459"/>
                </a:cubicBezTo>
                <a:cubicBezTo>
                  <a:pt x="9699" y="4354"/>
                  <a:pt x="9860" y="5375"/>
                  <a:pt x="9676" y="6374"/>
                </a:cubicBezTo>
                <a:cubicBezTo>
                  <a:pt x="9584" y="6845"/>
                  <a:pt x="9423" y="7292"/>
                  <a:pt x="9171" y="7705"/>
                </a:cubicBezTo>
                <a:cubicBezTo>
                  <a:pt x="8930" y="8119"/>
                  <a:pt x="8609" y="8474"/>
                  <a:pt x="8241" y="8773"/>
                </a:cubicBezTo>
                <a:cubicBezTo>
                  <a:pt x="7874" y="9071"/>
                  <a:pt x="7472" y="9312"/>
                  <a:pt x="7025" y="9473"/>
                </a:cubicBezTo>
                <a:cubicBezTo>
                  <a:pt x="6818" y="9553"/>
                  <a:pt x="6600" y="9611"/>
                  <a:pt x="6382" y="9656"/>
                </a:cubicBezTo>
                <a:lnTo>
                  <a:pt x="6623" y="8417"/>
                </a:lnTo>
                <a:lnTo>
                  <a:pt x="1539" y="11872"/>
                </a:lnTo>
                <a:lnTo>
                  <a:pt x="7300" y="13019"/>
                </a:lnTo>
                <a:lnTo>
                  <a:pt x="6807" y="12067"/>
                </a:lnTo>
                <a:cubicBezTo>
                  <a:pt x="7208" y="11963"/>
                  <a:pt x="7599" y="11826"/>
                  <a:pt x="7977" y="11642"/>
                </a:cubicBezTo>
                <a:cubicBezTo>
                  <a:pt x="8632" y="11321"/>
                  <a:pt x="9228" y="10907"/>
                  <a:pt x="9745" y="10402"/>
                </a:cubicBezTo>
                <a:cubicBezTo>
                  <a:pt x="10261" y="9897"/>
                  <a:pt x="10686" y="9312"/>
                  <a:pt x="10996" y="8669"/>
                </a:cubicBezTo>
                <a:cubicBezTo>
                  <a:pt x="11306" y="8027"/>
                  <a:pt x="11501" y="7327"/>
                  <a:pt x="11558" y="6615"/>
                </a:cubicBezTo>
                <a:cubicBezTo>
                  <a:pt x="11627" y="5926"/>
                  <a:pt x="11570" y="5226"/>
                  <a:pt x="11409" y="4549"/>
                </a:cubicBezTo>
                <a:cubicBezTo>
                  <a:pt x="11248" y="3872"/>
                  <a:pt x="10973" y="3229"/>
                  <a:pt x="10594" y="2655"/>
                </a:cubicBezTo>
                <a:cubicBezTo>
                  <a:pt x="10215" y="2081"/>
                  <a:pt x="9745" y="1576"/>
                  <a:pt x="9194" y="1163"/>
                </a:cubicBezTo>
                <a:cubicBezTo>
                  <a:pt x="8643" y="773"/>
                  <a:pt x="8046" y="475"/>
                  <a:pt x="7403" y="268"/>
                </a:cubicBezTo>
                <a:cubicBezTo>
                  <a:pt x="6836" y="93"/>
                  <a:pt x="6240" y="1"/>
                  <a:pt x="564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3" name="Google Shape;2833;p75"/>
          <p:cNvSpPr/>
          <p:nvPr/>
        </p:nvSpPr>
        <p:spPr>
          <a:xfrm rot="5756195">
            <a:off x="6064993" y="2393048"/>
            <a:ext cx="266961" cy="192558"/>
          </a:xfrm>
          <a:custGeom>
            <a:avLst/>
            <a:gdLst/>
            <a:ahLst/>
            <a:cxnLst/>
            <a:rect l="l" t="t" r="r" b="b"/>
            <a:pathLst>
              <a:path w="16218" h="11698" extrusionOk="0">
                <a:moveTo>
                  <a:pt x="2458" y="1"/>
                </a:moveTo>
                <a:cubicBezTo>
                  <a:pt x="2457" y="1"/>
                  <a:pt x="2457" y="1"/>
                  <a:pt x="2457" y="2"/>
                </a:cubicBezTo>
                <a:cubicBezTo>
                  <a:pt x="2422" y="117"/>
                  <a:pt x="0" y="4111"/>
                  <a:pt x="0" y="4111"/>
                </a:cubicBezTo>
                <a:lnTo>
                  <a:pt x="1125" y="3687"/>
                </a:lnTo>
                <a:lnTo>
                  <a:pt x="1125" y="3687"/>
                </a:lnTo>
                <a:cubicBezTo>
                  <a:pt x="1114" y="3790"/>
                  <a:pt x="1114" y="3905"/>
                  <a:pt x="1114" y="4019"/>
                </a:cubicBezTo>
                <a:cubicBezTo>
                  <a:pt x="1102" y="4513"/>
                  <a:pt x="1160" y="5006"/>
                  <a:pt x="1252" y="5488"/>
                </a:cubicBezTo>
                <a:cubicBezTo>
                  <a:pt x="1355" y="6005"/>
                  <a:pt x="1527" y="6498"/>
                  <a:pt x="1791" y="6958"/>
                </a:cubicBezTo>
                <a:cubicBezTo>
                  <a:pt x="2055" y="7428"/>
                  <a:pt x="2411" y="7841"/>
                  <a:pt x="2835" y="8163"/>
                </a:cubicBezTo>
                <a:cubicBezTo>
                  <a:pt x="3272" y="8518"/>
                  <a:pt x="3799" y="8737"/>
                  <a:pt x="4350" y="8828"/>
                </a:cubicBezTo>
                <a:cubicBezTo>
                  <a:pt x="4419" y="8840"/>
                  <a:pt x="4488" y="8851"/>
                  <a:pt x="4557" y="8851"/>
                </a:cubicBezTo>
                <a:cubicBezTo>
                  <a:pt x="4637" y="8851"/>
                  <a:pt x="4706" y="8863"/>
                  <a:pt x="4775" y="8863"/>
                </a:cubicBezTo>
                <a:lnTo>
                  <a:pt x="4993" y="8851"/>
                </a:lnTo>
                <a:lnTo>
                  <a:pt x="5200" y="8817"/>
                </a:lnTo>
                <a:lnTo>
                  <a:pt x="5303" y="8805"/>
                </a:lnTo>
                <a:cubicBezTo>
                  <a:pt x="5337" y="8805"/>
                  <a:pt x="5372" y="8782"/>
                  <a:pt x="5406" y="8782"/>
                </a:cubicBezTo>
                <a:lnTo>
                  <a:pt x="5601" y="8725"/>
                </a:lnTo>
                <a:cubicBezTo>
                  <a:pt x="5659" y="8714"/>
                  <a:pt x="5728" y="8691"/>
                  <a:pt x="5785" y="8668"/>
                </a:cubicBezTo>
                <a:cubicBezTo>
                  <a:pt x="5842" y="8645"/>
                  <a:pt x="5911" y="8622"/>
                  <a:pt x="5957" y="8599"/>
                </a:cubicBezTo>
                <a:cubicBezTo>
                  <a:pt x="6382" y="8415"/>
                  <a:pt x="6784" y="8197"/>
                  <a:pt x="7174" y="7945"/>
                </a:cubicBezTo>
                <a:cubicBezTo>
                  <a:pt x="7254" y="7899"/>
                  <a:pt x="7346" y="7841"/>
                  <a:pt x="7438" y="7795"/>
                </a:cubicBezTo>
                <a:lnTo>
                  <a:pt x="7564" y="7727"/>
                </a:lnTo>
                <a:lnTo>
                  <a:pt x="7690" y="7658"/>
                </a:lnTo>
                <a:cubicBezTo>
                  <a:pt x="7782" y="7612"/>
                  <a:pt x="7862" y="7577"/>
                  <a:pt x="7943" y="7543"/>
                </a:cubicBezTo>
                <a:cubicBezTo>
                  <a:pt x="7989" y="7520"/>
                  <a:pt x="8035" y="7508"/>
                  <a:pt x="8069" y="7497"/>
                </a:cubicBezTo>
                <a:cubicBezTo>
                  <a:pt x="8115" y="7486"/>
                  <a:pt x="8149" y="7463"/>
                  <a:pt x="8195" y="7463"/>
                </a:cubicBezTo>
                <a:cubicBezTo>
                  <a:pt x="8335" y="7416"/>
                  <a:pt x="8481" y="7393"/>
                  <a:pt x="8627" y="7393"/>
                </a:cubicBezTo>
                <a:cubicBezTo>
                  <a:pt x="8806" y="7393"/>
                  <a:pt x="8984" y="7428"/>
                  <a:pt x="9148" y="7497"/>
                </a:cubicBezTo>
                <a:cubicBezTo>
                  <a:pt x="9492" y="7635"/>
                  <a:pt x="9791" y="7853"/>
                  <a:pt x="10032" y="8140"/>
                </a:cubicBezTo>
                <a:cubicBezTo>
                  <a:pt x="10571" y="8702"/>
                  <a:pt x="10927" y="9505"/>
                  <a:pt x="11466" y="10217"/>
                </a:cubicBezTo>
                <a:cubicBezTo>
                  <a:pt x="11604" y="10401"/>
                  <a:pt x="11753" y="10573"/>
                  <a:pt x="11914" y="10734"/>
                </a:cubicBezTo>
                <a:cubicBezTo>
                  <a:pt x="11994" y="10814"/>
                  <a:pt x="12086" y="10883"/>
                  <a:pt x="12178" y="10952"/>
                </a:cubicBezTo>
                <a:cubicBezTo>
                  <a:pt x="12258" y="11032"/>
                  <a:pt x="12362" y="11089"/>
                  <a:pt x="12453" y="11158"/>
                </a:cubicBezTo>
                <a:cubicBezTo>
                  <a:pt x="12832" y="11388"/>
                  <a:pt x="13257" y="11548"/>
                  <a:pt x="13704" y="11640"/>
                </a:cubicBezTo>
                <a:cubicBezTo>
                  <a:pt x="13819" y="11663"/>
                  <a:pt x="13922" y="11663"/>
                  <a:pt x="14037" y="11675"/>
                </a:cubicBezTo>
                <a:cubicBezTo>
                  <a:pt x="14140" y="11698"/>
                  <a:pt x="14255" y="11686"/>
                  <a:pt x="14370" y="11698"/>
                </a:cubicBezTo>
                <a:cubicBezTo>
                  <a:pt x="14473" y="11698"/>
                  <a:pt x="14588" y="11698"/>
                  <a:pt x="14691" y="11675"/>
                </a:cubicBezTo>
                <a:cubicBezTo>
                  <a:pt x="14806" y="11663"/>
                  <a:pt x="14909" y="11652"/>
                  <a:pt x="15024" y="11629"/>
                </a:cubicBezTo>
                <a:cubicBezTo>
                  <a:pt x="15449" y="11548"/>
                  <a:pt x="15851" y="11388"/>
                  <a:pt x="16218" y="11147"/>
                </a:cubicBezTo>
                <a:lnTo>
                  <a:pt x="16218" y="11147"/>
                </a:lnTo>
                <a:cubicBezTo>
                  <a:pt x="15839" y="11342"/>
                  <a:pt x="15426" y="11468"/>
                  <a:pt x="15001" y="11503"/>
                </a:cubicBezTo>
                <a:cubicBezTo>
                  <a:pt x="14898" y="11514"/>
                  <a:pt x="14795" y="11514"/>
                  <a:pt x="14691" y="11514"/>
                </a:cubicBezTo>
                <a:cubicBezTo>
                  <a:pt x="14588" y="11514"/>
                  <a:pt x="14473" y="11503"/>
                  <a:pt x="14370" y="11503"/>
                </a:cubicBezTo>
                <a:cubicBezTo>
                  <a:pt x="14267" y="11491"/>
                  <a:pt x="14163" y="11480"/>
                  <a:pt x="14072" y="11457"/>
                </a:cubicBezTo>
                <a:cubicBezTo>
                  <a:pt x="13968" y="11434"/>
                  <a:pt x="13865" y="11411"/>
                  <a:pt x="13762" y="11376"/>
                </a:cubicBezTo>
                <a:cubicBezTo>
                  <a:pt x="13372" y="11273"/>
                  <a:pt x="13004" y="11078"/>
                  <a:pt x="12671" y="10837"/>
                </a:cubicBezTo>
                <a:cubicBezTo>
                  <a:pt x="12603" y="10768"/>
                  <a:pt x="12522" y="10711"/>
                  <a:pt x="12453" y="10642"/>
                </a:cubicBezTo>
                <a:cubicBezTo>
                  <a:pt x="12384" y="10561"/>
                  <a:pt x="12304" y="10493"/>
                  <a:pt x="12247" y="10412"/>
                </a:cubicBezTo>
                <a:cubicBezTo>
                  <a:pt x="12120" y="10263"/>
                  <a:pt x="11994" y="10091"/>
                  <a:pt x="11891" y="9919"/>
                </a:cubicBezTo>
                <a:cubicBezTo>
                  <a:pt x="11684" y="9574"/>
                  <a:pt x="11501" y="9196"/>
                  <a:pt x="11317" y="8805"/>
                </a:cubicBezTo>
                <a:cubicBezTo>
                  <a:pt x="11225" y="8610"/>
                  <a:pt x="11122" y="8415"/>
                  <a:pt x="11019" y="8209"/>
                </a:cubicBezTo>
                <a:cubicBezTo>
                  <a:pt x="10904" y="8013"/>
                  <a:pt x="10778" y="7818"/>
                  <a:pt x="10640" y="7635"/>
                </a:cubicBezTo>
                <a:cubicBezTo>
                  <a:pt x="10342" y="7233"/>
                  <a:pt x="9974" y="6912"/>
                  <a:pt x="9538" y="6671"/>
                </a:cubicBezTo>
                <a:cubicBezTo>
                  <a:pt x="9297" y="6544"/>
                  <a:pt x="9045" y="6464"/>
                  <a:pt x="8781" y="6430"/>
                </a:cubicBezTo>
                <a:cubicBezTo>
                  <a:pt x="8643" y="6407"/>
                  <a:pt x="8505" y="6407"/>
                  <a:pt x="8379" y="6407"/>
                </a:cubicBezTo>
                <a:cubicBezTo>
                  <a:pt x="8310" y="6407"/>
                  <a:pt x="8241" y="6407"/>
                  <a:pt x="8172" y="6418"/>
                </a:cubicBezTo>
                <a:lnTo>
                  <a:pt x="7977" y="6441"/>
                </a:lnTo>
                <a:cubicBezTo>
                  <a:pt x="7920" y="6453"/>
                  <a:pt x="7851" y="6464"/>
                  <a:pt x="7794" y="6487"/>
                </a:cubicBezTo>
                <a:cubicBezTo>
                  <a:pt x="7736" y="6498"/>
                  <a:pt x="7667" y="6510"/>
                  <a:pt x="7610" y="6533"/>
                </a:cubicBezTo>
                <a:cubicBezTo>
                  <a:pt x="7495" y="6567"/>
                  <a:pt x="7369" y="6602"/>
                  <a:pt x="7266" y="6648"/>
                </a:cubicBezTo>
                <a:lnTo>
                  <a:pt x="7093" y="6705"/>
                </a:lnTo>
                <a:lnTo>
                  <a:pt x="6933" y="6774"/>
                </a:lnTo>
                <a:cubicBezTo>
                  <a:pt x="6829" y="6820"/>
                  <a:pt x="6726" y="6866"/>
                  <a:pt x="6634" y="6923"/>
                </a:cubicBezTo>
                <a:cubicBezTo>
                  <a:pt x="6267" y="7095"/>
                  <a:pt x="5900" y="7256"/>
                  <a:pt x="5521" y="7382"/>
                </a:cubicBezTo>
                <a:cubicBezTo>
                  <a:pt x="5475" y="7394"/>
                  <a:pt x="5441" y="7405"/>
                  <a:pt x="5395" y="7417"/>
                </a:cubicBezTo>
                <a:cubicBezTo>
                  <a:pt x="5349" y="7428"/>
                  <a:pt x="5314" y="7440"/>
                  <a:pt x="5269" y="7451"/>
                </a:cubicBezTo>
                <a:lnTo>
                  <a:pt x="5154" y="7463"/>
                </a:lnTo>
                <a:lnTo>
                  <a:pt x="5096" y="7474"/>
                </a:lnTo>
                <a:lnTo>
                  <a:pt x="4924" y="7474"/>
                </a:lnTo>
                <a:lnTo>
                  <a:pt x="4821" y="7463"/>
                </a:lnTo>
                <a:cubicBezTo>
                  <a:pt x="4787" y="7463"/>
                  <a:pt x="4752" y="7451"/>
                  <a:pt x="4718" y="7451"/>
                </a:cubicBezTo>
                <a:cubicBezTo>
                  <a:pt x="4683" y="7440"/>
                  <a:pt x="4649" y="7440"/>
                  <a:pt x="4614" y="7428"/>
                </a:cubicBezTo>
                <a:cubicBezTo>
                  <a:pt x="4316" y="7336"/>
                  <a:pt x="4052" y="7187"/>
                  <a:pt x="3834" y="6969"/>
                </a:cubicBezTo>
                <a:cubicBezTo>
                  <a:pt x="3604" y="6751"/>
                  <a:pt x="3421" y="6476"/>
                  <a:pt x="3294" y="6189"/>
                </a:cubicBezTo>
                <a:cubicBezTo>
                  <a:pt x="3168" y="5867"/>
                  <a:pt x="3088" y="5546"/>
                  <a:pt x="3053" y="5213"/>
                </a:cubicBezTo>
                <a:cubicBezTo>
                  <a:pt x="3019" y="4697"/>
                  <a:pt x="3042" y="4180"/>
                  <a:pt x="3122" y="3664"/>
                </a:cubicBezTo>
                <a:lnTo>
                  <a:pt x="4304" y="4237"/>
                </a:lnTo>
                <a:cubicBezTo>
                  <a:pt x="4304" y="4237"/>
                  <a:pt x="2522" y="1"/>
                  <a:pt x="245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4" name="Google Shape;2834;p75"/>
          <p:cNvSpPr/>
          <p:nvPr/>
        </p:nvSpPr>
        <p:spPr>
          <a:xfrm>
            <a:off x="6448076" y="4127327"/>
            <a:ext cx="178947" cy="162896"/>
          </a:xfrm>
          <a:custGeom>
            <a:avLst/>
            <a:gdLst/>
            <a:ahLst/>
            <a:cxnLst/>
            <a:rect l="l" t="t" r="r" b="b"/>
            <a:pathLst>
              <a:path w="10870" h="9895" extrusionOk="0">
                <a:moveTo>
                  <a:pt x="10869" y="1"/>
                </a:moveTo>
                <a:lnTo>
                  <a:pt x="10869" y="1"/>
                </a:lnTo>
                <a:cubicBezTo>
                  <a:pt x="9779" y="276"/>
                  <a:pt x="3914" y="1917"/>
                  <a:pt x="3914" y="1917"/>
                </a:cubicBezTo>
                <a:lnTo>
                  <a:pt x="5727" y="2549"/>
                </a:lnTo>
                <a:lnTo>
                  <a:pt x="0" y="9894"/>
                </a:lnTo>
                <a:lnTo>
                  <a:pt x="7736" y="4959"/>
                </a:lnTo>
                <a:cubicBezTo>
                  <a:pt x="8057" y="5847"/>
                  <a:pt x="8368" y="6706"/>
                  <a:pt x="8409" y="6706"/>
                </a:cubicBezTo>
                <a:cubicBezTo>
                  <a:pt x="8411" y="6706"/>
                  <a:pt x="8413" y="6701"/>
                  <a:pt x="8413" y="6692"/>
                </a:cubicBezTo>
                <a:cubicBezTo>
                  <a:pt x="8413" y="6416"/>
                  <a:pt x="10869" y="1"/>
                  <a:pt x="1086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5" name="Google Shape;2835;p75"/>
          <p:cNvSpPr/>
          <p:nvPr/>
        </p:nvSpPr>
        <p:spPr>
          <a:xfrm>
            <a:off x="6438717" y="3055375"/>
            <a:ext cx="198" cy="955"/>
          </a:xfrm>
          <a:custGeom>
            <a:avLst/>
            <a:gdLst/>
            <a:ahLst/>
            <a:cxnLst/>
            <a:rect l="l" t="t" r="r" b="b"/>
            <a:pathLst>
              <a:path w="12" h="58" extrusionOk="0">
                <a:moveTo>
                  <a:pt x="0" y="0"/>
                </a:moveTo>
                <a:cubicBezTo>
                  <a:pt x="0" y="7"/>
                  <a:pt x="0" y="27"/>
                  <a:pt x="0" y="57"/>
                </a:cubicBezTo>
                <a:cubicBezTo>
                  <a:pt x="12" y="34"/>
                  <a:pt x="12" y="12"/>
                  <a:pt x="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6" name="Google Shape;2836;p75"/>
          <p:cNvSpPr/>
          <p:nvPr/>
        </p:nvSpPr>
        <p:spPr>
          <a:xfrm>
            <a:off x="6327440" y="2915936"/>
            <a:ext cx="145117" cy="251777"/>
          </a:xfrm>
          <a:custGeom>
            <a:avLst/>
            <a:gdLst/>
            <a:ahLst/>
            <a:cxnLst/>
            <a:rect l="l" t="t" r="r" b="b"/>
            <a:pathLst>
              <a:path w="8815" h="15294" extrusionOk="0">
                <a:moveTo>
                  <a:pt x="0" y="1"/>
                </a:moveTo>
                <a:lnTo>
                  <a:pt x="0" y="1"/>
                </a:lnTo>
                <a:cubicBezTo>
                  <a:pt x="367" y="391"/>
                  <a:pt x="700" y="804"/>
                  <a:pt x="1010" y="1252"/>
                </a:cubicBezTo>
                <a:cubicBezTo>
                  <a:pt x="1308" y="1677"/>
                  <a:pt x="1561" y="2124"/>
                  <a:pt x="1779" y="2595"/>
                </a:cubicBezTo>
                <a:cubicBezTo>
                  <a:pt x="2192" y="3513"/>
                  <a:pt x="2433" y="4500"/>
                  <a:pt x="2502" y="5498"/>
                </a:cubicBezTo>
                <a:cubicBezTo>
                  <a:pt x="2548" y="6003"/>
                  <a:pt x="2559" y="6520"/>
                  <a:pt x="2582" y="7059"/>
                </a:cubicBezTo>
                <a:cubicBezTo>
                  <a:pt x="2594" y="7633"/>
                  <a:pt x="2640" y="8207"/>
                  <a:pt x="2720" y="8781"/>
                </a:cubicBezTo>
                <a:cubicBezTo>
                  <a:pt x="2812" y="9424"/>
                  <a:pt x="2973" y="10055"/>
                  <a:pt x="3214" y="10663"/>
                </a:cubicBezTo>
                <a:cubicBezTo>
                  <a:pt x="3351" y="10985"/>
                  <a:pt x="3501" y="11306"/>
                  <a:pt x="3684" y="11616"/>
                </a:cubicBezTo>
                <a:cubicBezTo>
                  <a:pt x="3087" y="11960"/>
                  <a:pt x="2548" y="12293"/>
                  <a:pt x="2548" y="12293"/>
                </a:cubicBezTo>
                <a:cubicBezTo>
                  <a:pt x="2683" y="12428"/>
                  <a:pt x="8290" y="15293"/>
                  <a:pt x="8660" y="15293"/>
                </a:cubicBezTo>
                <a:cubicBezTo>
                  <a:pt x="8668" y="15293"/>
                  <a:pt x="8674" y="15292"/>
                  <a:pt x="8677" y="15289"/>
                </a:cubicBezTo>
                <a:cubicBezTo>
                  <a:pt x="8815" y="15162"/>
                  <a:pt x="6909" y="9206"/>
                  <a:pt x="6772" y="8540"/>
                </a:cubicBezTo>
                <a:cubicBezTo>
                  <a:pt x="6737" y="8678"/>
                  <a:pt x="6508" y="9056"/>
                  <a:pt x="6232" y="9447"/>
                </a:cubicBezTo>
                <a:cubicBezTo>
                  <a:pt x="6152" y="9366"/>
                  <a:pt x="6060" y="9274"/>
                  <a:pt x="5980" y="9160"/>
                </a:cubicBezTo>
                <a:cubicBezTo>
                  <a:pt x="5716" y="8827"/>
                  <a:pt x="5486" y="8460"/>
                  <a:pt x="5314" y="8069"/>
                </a:cubicBezTo>
                <a:cubicBezTo>
                  <a:pt x="4924" y="7220"/>
                  <a:pt x="4660" y="6153"/>
                  <a:pt x="4247" y="5085"/>
                </a:cubicBezTo>
                <a:cubicBezTo>
                  <a:pt x="3868" y="3995"/>
                  <a:pt x="3283" y="2985"/>
                  <a:pt x="2537" y="2101"/>
                </a:cubicBezTo>
                <a:cubicBezTo>
                  <a:pt x="2169" y="1688"/>
                  <a:pt x="1768" y="1298"/>
                  <a:pt x="1331" y="942"/>
                </a:cubicBezTo>
                <a:cubicBezTo>
                  <a:pt x="907" y="598"/>
                  <a:pt x="471" y="288"/>
                  <a:pt x="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7" name="Google Shape;2837;p75"/>
          <p:cNvSpPr/>
          <p:nvPr/>
        </p:nvSpPr>
        <p:spPr>
          <a:xfrm>
            <a:off x="6162502" y="4077069"/>
            <a:ext cx="274562" cy="94676"/>
          </a:xfrm>
          <a:custGeom>
            <a:avLst/>
            <a:gdLst/>
            <a:ahLst/>
            <a:cxnLst/>
            <a:rect l="l" t="t" r="r" b="b"/>
            <a:pathLst>
              <a:path w="16678" h="5751" extrusionOk="0">
                <a:moveTo>
                  <a:pt x="16677" y="0"/>
                </a:moveTo>
                <a:cubicBezTo>
                  <a:pt x="15082" y="1377"/>
                  <a:pt x="13096" y="2192"/>
                  <a:pt x="10996" y="2341"/>
                </a:cubicBezTo>
                <a:cubicBezTo>
                  <a:pt x="10831" y="2350"/>
                  <a:pt x="10666" y="2355"/>
                  <a:pt x="10502" y="2355"/>
                </a:cubicBezTo>
                <a:cubicBezTo>
                  <a:pt x="8983" y="2355"/>
                  <a:pt x="7488" y="1974"/>
                  <a:pt x="6153" y="1228"/>
                </a:cubicBezTo>
                <a:lnTo>
                  <a:pt x="6818" y="287"/>
                </a:lnTo>
                <a:lnTo>
                  <a:pt x="6818" y="287"/>
                </a:lnTo>
                <a:lnTo>
                  <a:pt x="1" y="838"/>
                </a:lnTo>
                <a:lnTo>
                  <a:pt x="5590" y="5750"/>
                </a:lnTo>
                <a:lnTo>
                  <a:pt x="5430" y="4488"/>
                </a:lnTo>
                <a:lnTo>
                  <a:pt x="5430" y="4488"/>
                </a:lnTo>
                <a:cubicBezTo>
                  <a:pt x="6172" y="4634"/>
                  <a:pt x="6926" y="4708"/>
                  <a:pt x="7680" y="4708"/>
                </a:cubicBezTo>
                <a:cubicBezTo>
                  <a:pt x="8928" y="4708"/>
                  <a:pt x="10175" y="4506"/>
                  <a:pt x="11363" y="4097"/>
                </a:cubicBezTo>
                <a:cubicBezTo>
                  <a:pt x="13533" y="3340"/>
                  <a:pt x="15392" y="1905"/>
                  <a:pt x="1667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8" name="Google Shape;2838;p75"/>
          <p:cNvSpPr/>
          <p:nvPr/>
        </p:nvSpPr>
        <p:spPr>
          <a:xfrm>
            <a:off x="6435217" y="2861114"/>
            <a:ext cx="157974" cy="121707"/>
          </a:xfrm>
          <a:custGeom>
            <a:avLst/>
            <a:gdLst/>
            <a:ahLst/>
            <a:cxnLst/>
            <a:rect l="l" t="t" r="r" b="b"/>
            <a:pathLst>
              <a:path w="9596" h="7393" extrusionOk="0">
                <a:moveTo>
                  <a:pt x="5372" y="1"/>
                </a:moveTo>
                <a:cubicBezTo>
                  <a:pt x="4832" y="12"/>
                  <a:pt x="4316" y="116"/>
                  <a:pt x="3822" y="299"/>
                </a:cubicBezTo>
                <a:cubicBezTo>
                  <a:pt x="3501" y="426"/>
                  <a:pt x="3202" y="575"/>
                  <a:pt x="2927" y="758"/>
                </a:cubicBezTo>
                <a:cubicBezTo>
                  <a:pt x="2640" y="954"/>
                  <a:pt x="2387" y="1172"/>
                  <a:pt x="2158" y="1424"/>
                </a:cubicBezTo>
                <a:cubicBezTo>
                  <a:pt x="1951" y="1654"/>
                  <a:pt x="1779" y="1895"/>
                  <a:pt x="1630" y="2170"/>
                </a:cubicBezTo>
                <a:cubicBezTo>
                  <a:pt x="1366" y="1906"/>
                  <a:pt x="1090" y="678"/>
                  <a:pt x="1090" y="678"/>
                </a:cubicBezTo>
                <a:cubicBezTo>
                  <a:pt x="1090" y="793"/>
                  <a:pt x="0" y="5728"/>
                  <a:pt x="0" y="5728"/>
                </a:cubicBezTo>
                <a:lnTo>
                  <a:pt x="4637" y="3811"/>
                </a:lnTo>
                <a:cubicBezTo>
                  <a:pt x="4603" y="3811"/>
                  <a:pt x="3684" y="3811"/>
                  <a:pt x="3156" y="3479"/>
                </a:cubicBezTo>
                <a:cubicBezTo>
                  <a:pt x="3329" y="3387"/>
                  <a:pt x="3501" y="3283"/>
                  <a:pt x="3673" y="3192"/>
                </a:cubicBezTo>
                <a:cubicBezTo>
                  <a:pt x="3845" y="3088"/>
                  <a:pt x="4017" y="3008"/>
                  <a:pt x="4189" y="2939"/>
                </a:cubicBezTo>
                <a:cubicBezTo>
                  <a:pt x="4350" y="2870"/>
                  <a:pt x="4511" y="2801"/>
                  <a:pt x="4683" y="2756"/>
                </a:cubicBezTo>
                <a:cubicBezTo>
                  <a:pt x="4912" y="2687"/>
                  <a:pt x="5165" y="2652"/>
                  <a:pt x="5406" y="2641"/>
                </a:cubicBezTo>
                <a:cubicBezTo>
                  <a:pt x="5528" y="2627"/>
                  <a:pt x="5650" y="2621"/>
                  <a:pt x="5773" y="2621"/>
                </a:cubicBezTo>
                <a:cubicBezTo>
                  <a:pt x="5960" y="2621"/>
                  <a:pt x="6148" y="2636"/>
                  <a:pt x="6336" y="2664"/>
                </a:cubicBezTo>
                <a:cubicBezTo>
                  <a:pt x="6600" y="2710"/>
                  <a:pt x="6852" y="2790"/>
                  <a:pt x="7105" y="2905"/>
                </a:cubicBezTo>
                <a:cubicBezTo>
                  <a:pt x="7392" y="3054"/>
                  <a:pt x="7655" y="3249"/>
                  <a:pt x="7862" y="3479"/>
                </a:cubicBezTo>
                <a:cubicBezTo>
                  <a:pt x="8103" y="3743"/>
                  <a:pt x="8287" y="4064"/>
                  <a:pt x="8379" y="4408"/>
                </a:cubicBezTo>
                <a:cubicBezTo>
                  <a:pt x="8585" y="5154"/>
                  <a:pt x="8482" y="5958"/>
                  <a:pt x="8092" y="6623"/>
                </a:cubicBezTo>
                <a:cubicBezTo>
                  <a:pt x="7919" y="6922"/>
                  <a:pt x="7701" y="7174"/>
                  <a:pt x="7437" y="7392"/>
                </a:cubicBezTo>
                <a:cubicBezTo>
                  <a:pt x="7782" y="7266"/>
                  <a:pt x="8092" y="7082"/>
                  <a:pt x="8356" y="6853"/>
                </a:cubicBezTo>
                <a:cubicBezTo>
                  <a:pt x="8700" y="6554"/>
                  <a:pt x="8975" y="6199"/>
                  <a:pt x="9170" y="5786"/>
                </a:cubicBezTo>
                <a:cubicBezTo>
                  <a:pt x="9400" y="5326"/>
                  <a:pt x="9538" y="4821"/>
                  <a:pt x="9572" y="4305"/>
                </a:cubicBezTo>
                <a:cubicBezTo>
                  <a:pt x="9595" y="3743"/>
                  <a:pt x="9492" y="3180"/>
                  <a:pt x="9262" y="2664"/>
                </a:cubicBezTo>
                <a:cubicBezTo>
                  <a:pt x="9044" y="2159"/>
                  <a:pt x="8734" y="1700"/>
                  <a:pt x="8344" y="1321"/>
                </a:cubicBezTo>
                <a:cubicBezTo>
                  <a:pt x="7988" y="977"/>
                  <a:pt x="7598" y="690"/>
                  <a:pt x="7162" y="472"/>
                </a:cubicBezTo>
                <a:cubicBezTo>
                  <a:pt x="6818" y="299"/>
                  <a:pt x="6450" y="162"/>
                  <a:pt x="6072" y="81"/>
                </a:cubicBezTo>
                <a:cubicBezTo>
                  <a:pt x="5842" y="35"/>
                  <a:pt x="5601" y="1"/>
                  <a:pt x="537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9" name="Google Shape;2839;p75"/>
          <p:cNvSpPr/>
          <p:nvPr/>
        </p:nvSpPr>
        <p:spPr>
          <a:xfrm rot="4553285">
            <a:off x="6198353" y="2424271"/>
            <a:ext cx="111463" cy="187024"/>
          </a:xfrm>
          <a:custGeom>
            <a:avLst/>
            <a:gdLst/>
            <a:ahLst/>
            <a:cxnLst/>
            <a:rect l="l" t="t" r="r" b="b"/>
            <a:pathLst>
              <a:path w="9339" h="15670" extrusionOk="0">
                <a:moveTo>
                  <a:pt x="4917" y="4499"/>
                </a:moveTo>
                <a:cubicBezTo>
                  <a:pt x="4918" y="4500"/>
                  <a:pt x="4919" y="4501"/>
                  <a:pt x="4920" y="4502"/>
                </a:cubicBezTo>
                <a:cubicBezTo>
                  <a:pt x="4919" y="4501"/>
                  <a:pt x="4918" y="4500"/>
                  <a:pt x="4917" y="4499"/>
                </a:cubicBezTo>
                <a:close/>
                <a:moveTo>
                  <a:pt x="960" y="0"/>
                </a:moveTo>
                <a:cubicBezTo>
                  <a:pt x="950" y="0"/>
                  <a:pt x="132" y="5675"/>
                  <a:pt x="7" y="5868"/>
                </a:cubicBezTo>
                <a:cubicBezTo>
                  <a:pt x="1" y="5877"/>
                  <a:pt x="1" y="5882"/>
                  <a:pt x="5" y="5882"/>
                </a:cubicBezTo>
                <a:cubicBezTo>
                  <a:pt x="48" y="5882"/>
                  <a:pt x="590" y="5442"/>
                  <a:pt x="1017" y="5202"/>
                </a:cubicBezTo>
                <a:cubicBezTo>
                  <a:pt x="1086" y="11802"/>
                  <a:pt x="7663" y="6224"/>
                  <a:pt x="8581" y="15670"/>
                </a:cubicBezTo>
                <a:cubicBezTo>
                  <a:pt x="9339" y="5994"/>
                  <a:pt x="2291" y="10539"/>
                  <a:pt x="3164" y="4135"/>
                </a:cubicBezTo>
                <a:lnTo>
                  <a:pt x="3164" y="4135"/>
                </a:lnTo>
                <a:cubicBezTo>
                  <a:pt x="3810" y="4373"/>
                  <a:pt x="4836" y="4410"/>
                  <a:pt x="4917" y="4499"/>
                </a:cubicBezTo>
                <a:lnTo>
                  <a:pt x="4917" y="4499"/>
                </a:lnTo>
                <a:cubicBezTo>
                  <a:pt x="4491" y="3947"/>
                  <a:pt x="949" y="164"/>
                  <a:pt x="960" y="3"/>
                </a:cubicBezTo>
                <a:cubicBezTo>
                  <a:pt x="960" y="1"/>
                  <a:pt x="960" y="0"/>
                  <a:pt x="96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0" name="Google Shape;2840;p75"/>
          <p:cNvSpPr/>
          <p:nvPr/>
        </p:nvSpPr>
        <p:spPr>
          <a:xfrm>
            <a:off x="6249272" y="3351697"/>
            <a:ext cx="273047" cy="193583"/>
          </a:xfrm>
          <a:custGeom>
            <a:avLst/>
            <a:gdLst/>
            <a:ahLst/>
            <a:cxnLst/>
            <a:rect l="l" t="t" r="r" b="b"/>
            <a:pathLst>
              <a:path w="16586" h="11759" extrusionOk="0">
                <a:moveTo>
                  <a:pt x="8487" y="0"/>
                </a:moveTo>
                <a:cubicBezTo>
                  <a:pt x="8382" y="0"/>
                  <a:pt x="8277" y="2"/>
                  <a:pt x="8172" y="6"/>
                </a:cubicBezTo>
                <a:cubicBezTo>
                  <a:pt x="7587" y="40"/>
                  <a:pt x="6990" y="109"/>
                  <a:pt x="6416" y="236"/>
                </a:cubicBezTo>
                <a:cubicBezTo>
                  <a:pt x="5877" y="350"/>
                  <a:pt x="5337" y="500"/>
                  <a:pt x="4821" y="695"/>
                </a:cubicBezTo>
                <a:cubicBezTo>
                  <a:pt x="3926" y="1005"/>
                  <a:pt x="3065" y="1406"/>
                  <a:pt x="2239" y="1888"/>
                </a:cubicBezTo>
                <a:cubicBezTo>
                  <a:pt x="1665" y="2210"/>
                  <a:pt x="1114" y="2554"/>
                  <a:pt x="586" y="2944"/>
                </a:cubicBezTo>
                <a:cubicBezTo>
                  <a:pt x="207" y="3220"/>
                  <a:pt x="0" y="3392"/>
                  <a:pt x="0" y="3392"/>
                </a:cubicBezTo>
                <a:cubicBezTo>
                  <a:pt x="0" y="3392"/>
                  <a:pt x="241" y="3266"/>
                  <a:pt x="655" y="3059"/>
                </a:cubicBezTo>
                <a:cubicBezTo>
                  <a:pt x="1240" y="2783"/>
                  <a:pt x="1837" y="2542"/>
                  <a:pt x="2445" y="2336"/>
                </a:cubicBezTo>
                <a:cubicBezTo>
                  <a:pt x="3294" y="2026"/>
                  <a:pt x="4178" y="1796"/>
                  <a:pt x="5073" y="1647"/>
                </a:cubicBezTo>
                <a:cubicBezTo>
                  <a:pt x="5567" y="1555"/>
                  <a:pt x="6072" y="1510"/>
                  <a:pt x="6577" y="1487"/>
                </a:cubicBezTo>
                <a:cubicBezTo>
                  <a:pt x="6661" y="1485"/>
                  <a:pt x="6744" y="1484"/>
                  <a:pt x="6828" y="1484"/>
                </a:cubicBezTo>
                <a:cubicBezTo>
                  <a:pt x="7258" y="1484"/>
                  <a:pt x="7682" y="1509"/>
                  <a:pt x="8115" y="1567"/>
                </a:cubicBezTo>
                <a:cubicBezTo>
                  <a:pt x="8608" y="1636"/>
                  <a:pt x="9102" y="1751"/>
                  <a:pt x="9573" y="1911"/>
                </a:cubicBezTo>
                <a:cubicBezTo>
                  <a:pt x="9802" y="2003"/>
                  <a:pt x="10020" y="2095"/>
                  <a:pt x="10238" y="2198"/>
                </a:cubicBezTo>
                <a:cubicBezTo>
                  <a:pt x="10445" y="2301"/>
                  <a:pt x="10640" y="2416"/>
                  <a:pt x="10835" y="2542"/>
                </a:cubicBezTo>
                <a:cubicBezTo>
                  <a:pt x="11512" y="2979"/>
                  <a:pt x="12052" y="3587"/>
                  <a:pt x="12419" y="4310"/>
                </a:cubicBezTo>
                <a:cubicBezTo>
                  <a:pt x="12453" y="4379"/>
                  <a:pt x="12476" y="4448"/>
                  <a:pt x="12511" y="4528"/>
                </a:cubicBezTo>
                <a:lnTo>
                  <a:pt x="12545" y="4643"/>
                </a:lnTo>
                <a:lnTo>
                  <a:pt x="12580" y="4746"/>
                </a:lnTo>
                <a:cubicBezTo>
                  <a:pt x="12603" y="4815"/>
                  <a:pt x="12614" y="4884"/>
                  <a:pt x="12637" y="4953"/>
                </a:cubicBezTo>
                <a:cubicBezTo>
                  <a:pt x="12648" y="5010"/>
                  <a:pt x="12660" y="5090"/>
                  <a:pt x="12671" y="5182"/>
                </a:cubicBezTo>
                <a:cubicBezTo>
                  <a:pt x="12729" y="5458"/>
                  <a:pt x="12752" y="5745"/>
                  <a:pt x="12763" y="6043"/>
                </a:cubicBezTo>
                <a:cubicBezTo>
                  <a:pt x="12775" y="6353"/>
                  <a:pt x="12752" y="6674"/>
                  <a:pt x="12706" y="6984"/>
                </a:cubicBezTo>
                <a:lnTo>
                  <a:pt x="11845" y="6559"/>
                </a:lnTo>
                <a:cubicBezTo>
                  <a:pt x="11845" y="6559"/>
                  <a:pt x="11845" y="6559"/>
                  <a:pt x="11844" y="6559"/>
                </a:cubicBezTo>
                <a:lnTo>
                  <a:pt x="11844" y="6559"/>
                </a:lnTo>
                <a:cubicBezTo>
                  <a:pt x="11823" y="6559"/>
                  <a:pt x="14003" y="11656"/>
                  <a:pt x="13991" y="11759"/>
                </a:cubicBezTo>
                <a:lnTo>
                  <a:pt x="16585" y="6250"/>
                </a:lnTo>
                <a:lnTo>
                  <a:pt x="15816" y="6628"/>
                </a:lnTo>
                <a:cubicBezTo>
                  <a:pt x="15805" y="6318"/>
                  <a:pt x="15770" y="6009"/>
                  <a:pt x="15724" y="5710"/>
                </a:cubicBezTo>
                <a:cubicBezTo>
                  <a:pt x="15644" y="5286"/>
                  <a:pt x="15541" y="4861"/>
                  <a:pt x="15403" y="4448"/>
                </a:cubicBezTo>
                <a:cubicBezTo>
                  <a:pt x="15311" y="4195"/>
                  <a:pt x="15219" y="3943"/>
                  <a:pt x="15093" y="3702"/>
                </a:cubicBezTo>
                <a:lnTo>
                  <a:pt x="15001" y="3507"/>
                </a:lnTo>
                <a:lnTo>
                  <a:pt x="14898" y="3323"/>
                </a:lnTo>
                <a:cubicBezTo>
                  <a:pt x="14818" y="3197"/>
                  <a:pt x="14737" y="3070"/>
                  <a:pt x="14657" y="2956"/>
                </a:cubicBezTo>
                <a:cubicBezTo>
                  <a:pt x="13945" y="1946"/>
                  <a:pt x="12958" y="1154"/>
                  <a:pt x="11834" y="660"/>
                </a:cubicBezTo>
                <a:cubicBezTo>
                  <a:pt x="11535" y="534"/>
                  <a:pt x="11237" y="431"/>
                  <a:pt x="10938" y="350"/>
                </a:cubicBezTo>
                <a:cubicBezTo>
                  <a:pt x="10640" y="258"/>
                  <a:pt x="10330" y="190"/>
                  <a:pt x="10020" y="132"/>
                </a:cubicBezTo>
                <a:cubicBezTo>
                  <a:pt x="9515" y="46"/>
                  <a:pt x="9001" y="0"/>
                  <a:pt x="848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1" name="Google Shape;2841;p75"/>
          <p:cNvSpPr/>
          <p:nvPr/>
        </p:nvSpPr>
        <p:spPr>
          <a:xfrm>
            <a:off x="6307588" y="2482510"/>
            <a:ext cx="329546" cy="169547"/>
          </a:xfrm>
          <a:custGeom>
            <a:avLst/>
            <a:gdLst/>
            <a:ahLst/>
            <a:cxnLst/>
            <a:rect l="l" t="t" r="r" b="b"/>
            <a:pathLst>
              <a:path w="20018" h="10299" extrusionOk="0">
                <a:moveTo>
                  <a:pt x="4570" y="1"/>
                </a:moveTo>
                <a:cubicBezTo>
                  <a:pt x="3120" y="1"/>
                  <a:pt x="1603" y="1141"/>
                  <a:pt x="1" y="4273"/>
                </a:cubicBezTo>
                <a:cubicBezTo>
                  <a:pt x="1391" y="2141"/>
                  <a:pt x="2699" y="1329"/>
                  <a:pt x="3952" y="1329"/>
                </a:cubicBezTo>
                <a:cubicBezTo>
                  <a:pt x="7955" y="1329"/>
                  <a:pt x="11394" y="9622"/>
                  <a:pt x="15152" y="9622"/>
                </a:cubicBezTo>
                <a:cubicBezTo>
                  <a:pt x="15857" y="9622"/>
                  <a:pt x="16575" y="9329"/>
                  <a:pt x="17309" y="8634"/>
                </a:cubicBezTo>
                <a:lnTo>
                  <a:pt x="17309" y="8634"/>
                </a:lnTo>
                <a:lnTo>
                  <a:pt x="16953" y="10298"/>
                </a:lnTo>
                <a:lnTo>
                  <a:pt x="20017" y="5593"/>
                </a:lnTo>
                <a:lnTo>
                  <a:pt x="15139" y="7532"/>
                </a:lnTo>
                <a:lnTo>
                  <a:pt x="16609" y="7658"/>
                </a:lnTo>
                <a:cubicBezTo>
                  <a:pt x="16139" y="8034"/>
                  <a:pt x="15670" y="8199"/>
                  <a:pt x="15198" y="8199"/>
                </a:cubicBezTo>
                <a:cubicBezTo>
                  <a:pt x="11870" y="8199"/>
                  <a:pt x="8458" y="1"/>
                  <a:pt x="457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2" name="Google Shape;2842;p75"/>
          <p:cNvSpPr/>
          <p:nvPr/>
        </p:nvSpPr>
        <p:spPr>
          <a:xfrm rot="-5400000">
            <a:off x="5984168" y="2783203"/>
            <a:ext cx="330287" cy="251794"/>
          </a:xfrm>
          <a:custGeom>
            <a:avLst/>
            <a:gdLst/>
            <a:ahLst/>
            <a:cxnLst/>
            <a:rect l="l" t="t" r="r" b="b"/>
            <a:pathLst>
              <a:path w="20063" h="15295" extrusionOk="0">
                <a:moveTo>
                  <a:pt x="10657" y="1"/>
                </a:moveTo>
                <a:cubicBezTo>
                  <a:pt x="5482" y="1"/>
                  <a:pt x="1229" y="4371"/>
                  <a:pt x="2698" y="11301"/>
                </a:cubicBezTo>
                <a:lnTo>
                  <a:pt x="1" y="11404"/>
                </a:lnTo>
                <a:lnTo>
                  <a:pt x="5762" y="15295"/>
                </a:lnTo>
                <a:lnTo>
                  <a:pt x="6899" y="9166"/>
                </a:lnTo>
                <a:lnTo>
                  <a:pt x="4924" y="10543"/>
                </a:lnTo>
                <a:cubicBezTo>
                  <a:pt x="2470" y="5336"/>
                  <a:pt x="6367" y="689"/>
                  <a:pt x="11516" y="689"/>
                </a:cubicBezTo>
                <a:cubicBezTo>
                  <a:pt x="14266" y="689"/>
                  <a:pt x="17374" y="2014"/>
                  <a:pt x="20063" y="5287"/>
                </a:cubicBezTo>
                <a:cubicBezTo>
                  <a:pt x="17311" y="1626"/>
                  <a:pt x="13813" y="1"/>
                  <a:pt x="1065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3" name="Google Shape;2843;p75"/>
          <p:cNvSpPr/>
          <p:nvPr/>
        </p:nvSpPr>
        <p:spPr>
          <a:xfrm>
            <a:off x="6185003" y="3771954"/>
            <a:ext cx="378852" cy="132408"/>
          </a:xfrm>
          <a:custGeom>
            <a:avLst/>
            <a:gdLst/>
            <a:ahLst/>
            <a:cxnLst/>
            <a:rect l="l" t="t" r="r" b="b"/>
            <a:pathLst>
              <a:path w="23013" h="8043" extrusionOk="0">
                <a:moveTo>
                  <a:pt x="1" y="0"/>
                </a:moveTo>
                <a:cubicBezTo>
                  <a:pt x="692" y="1451"/>
                  <a:pt x="2555" y="5036"/>
                  <a:pt x="2617" y="5036"/>
                </a:cubicBezTo>
                <a:cubicBezTo>
                  <a:pt x="2619" y="5036"/>
                  <a:pt x="2619" y="5034"/>
                  <a:pt x="2618" y="5027"/>
                </a:cubicBezTo>
                <a:cubicBezTo>
                  <a:pt x="2572" y="4809"/>
                  <a:pt x="2606" y="4396"/>
                  <a:pt x="2606" y="3799"/>
                </a:cubicBezTo>
                <a:lnTo>
                  <a:pt x="2606" y="3799"/>
                </a:lnTo>
                <a:cubicBezTo>
                  <a:pt x="5605" y="6844"/>
                  <a:pt x="10284" y="8042"/>
                  <a:pt x="14640" y="8042"/>
                </a:cubicBezTo>
                <a:cubicBezTo>
                  <a:pt x="17887" y="8042"/>
                  <a:pt x="20954" y="7376"/>
                  <a:pt x="23013" y="6313"/>
                </a:cubicBezTo>
                <a:lnTo>
                  <a:pt x="23013" y="6313"/>
                </a:lnTo>
                <a:cubicBezTo>
                  <a:pt x="21156" y="6681"/>
                  <a:pt x="19225" y="6870"/>
                  <a:pt x="17312" y="6870"/>
                </a:cubicBezTo>
                <a:cubicBezTo>
                  <a:pt x="12073" y="6870"/>
                  <a:pt x="6972" y="5455"/>
                  <a:pt x="3903" y="2445"/>
                </a:cubicBezTo>
                <a:lnTo>
                  <a:pt x="3903" y="2445"/>
                </a:lnTo>
                <a:cubicBezTo>
                  <a:pt x="4326" y="2451"/>
                  <a:pt x="4772" y="2464"/>
                  <a:pt x="5081" y="2464"/>
                </a:cubicBezTo>
                <a:cubicBezTo>
                  <a:pt x="5352" y="2464"/>
                  <a:pt x="5518" y="2454"/>
                  <a:pt x="5475" y="2422"/>
                </a:cubicBezTo>
                <a:cubicBezTo>
                  <a:pt x="5395" y="2342"/>
                  <a:pt x="1" y="1"/>
                  <a:pt x="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844" name="Google Shape;2844;p75"/>
          <p:cNvGrpSpPr/>
          <p:nvPr/>
        </p:nvGrpSpPr>
        <p:grpSpPr>
          <a:xfrm>
            <a:off x="1225886" y="3778145"/>
            <a:ext cx="505303" cy="503968"/>
            <a:chOff x="1190625" y="238125"/>
            <a:chExt cx="5252625" cy="5238750"/>
          </a:xfrm>
        </p:grpSpPr>
        <p:sp>
          <p:nvSpPr>
            <p:cNvPr id="2845" name="Google Shape;2845;p75"/>
            <p:cNvSpPr/>
            <p:nvPr/>
          </p:nvSpPr>
          <p:spPr>
            <a:xfrm>
              <a:off x="3803050" y="238125"/>
              <a:ext cx="13900" cy="212700"/>
            </a:xfrm>
            <a:custGeom>
              <a:avLst/>
              <a:gdLst/>
              <a:ahLst/>
              <a:cxnLst/>
              <a:rect l="l" t="t" r="r" b="b"/>
              <a:pathLst>
                <a:path w="556" h="8508" extrusionOk="0">
                  <a:moveTo>
                    <a:pt x="1" y="0"/>
                  </a:moveTo>
                  <a:lnTo>
                    <a:pt x="1" y="8508"/>
                  </a:lnTo>
                  <a:lnTo>
                    <a:pt x="555" y="8508"/>
                  </a:lnTo>
                  <a:lnTo>
                    <a:pt x="55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6" name="Google Shape;2846;p75"/>
            <p:cNvSpPr/>
            <p:nvPr/>
          </p:nvSpPr>
          <p:spPr>
            <a:xfrm>
              <a:off x="3710575" y="238125"/>
              <a:ext cx="23150" cy="217325"/>
            </a:xfrm>
            <a:custGeom>
              <a:avLst/>
              <a:gdLst/>
              <a:ahLst/>
              <a:cxnLst/>
              <a:rect l="l" t="t" r="r" b="b"/>
              <a:pathLst>
                <a:path w="926" h="8693" extrusionOk="0">
                  <a:moveTo>
                    <a:pt x="1" y="0"/>
                  </a:moveTo>
                  <a:lnTo>
                    <a:pt x="370" y="8693"/>
                  </a:lnTo>
                  <a:lnTo>
                    <a:pt x="925" y="8693"/>
                  </a:lnTo>
                  <a:lnTo>
                    <a:pt x="55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7" name="Google Shape;2847;p75"/>
            <p:cNvSpPr/>
            <p:nvPr/>
          </p:nvSpPr>
          <p:spPr>
            <a:xfrm>
              <a:off x="3622725" y="242725"/>
              <a:ext cx="27775" cy="217350"/>
            </a:xfrm>
            <a:custGeom>
              <a:avLst/>
              <a:gdLst/>
              <a:ahLst/>
              <a:cxnLst/>
              <a:rect l="l" t="t" r="r" b="b"/>
              <a:pathLst>
                <a:path w="1111" h="8694" extrusionOk="0">
                  <a:moveTo>
                    <a:pt x="370" y="1"/>
                  </a:moveTo>
                  <a:lnTo>
                    <a:pt x="0" y="186"/>
                  </a:lnTo>
                  <a:lnTo>
                    <a:pt x="555" y="8694"/>
                  </a:lnTo>
                  <a:lnTo>
                    <a:pt x="1110" y="8694"/>
                  </a:lnTo>
                  <a:lnTo>
                    <a:pt x="37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8" name="Google Shape;2848;p75"/>
            <p:cNvSpPr/>
            <p:nvPr/>
          </p:nvSpPr>
          <p:spPr>
            <a:xfrm>
              <a:off x="3530250" y="251975"/>
              <a:ext cx="37025" cy="212725"/>
            </a:xfrm>
            <a:custGeom>
              <a:avLst/>
              <a:gdLst/>
              <a:ahLst/>
              <a:cxnLst/>
              <a:rect l="l" t="t" r="r" b="b"/>
              <a:pathLst>
                <a:path w="1481" h="8509" extrusionOk="0">
                  <a:moveTo>
                    <a:pt x="0" y="1"/>
                  </a:moveTo>
                  <a:lnTo>
                    <a:pt x="925" y="8509"/>
                  </a:lnTo>
                  <a:lnTo>
                    <a:pt x="1480" y="8509"/>
                  </a:lnTo>
                  <a:lnTo>
                    <a:pt x="55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9" name="Google Shape;2849;p75"/>
            <p:cNvSpPr/>
            <p:nvPr/>
          </p:nvSpPr>
          <p:spPr>
            <a:xfrm>
              <a:off x="3437775" y="261225"/>
              <a:ext cx="41625" cy="212725"/>
            </a:xfrm>
            <a:custGeom>
              <a:avLst/>
              <a:gdLst/>
              <a:ahLst/>
              <a:cxnLst/>
              <a:rect l="l" t="t" r="r" b="b"/>
              <a:pathLst>
                <a:path w="1665" h="8509" extrusionOk="0">
                  <a:moveTo>
                    <a:pt x="555" y="1"/>
                  </a:moveTo>
                  <a:lnTo>
                    <a:pt x="0" y="186"/>
                  </a:lnTo>
                  <a:lnTo>
                    <a:pt x="1295" y="8509"/>
                  </a:lnTo>
                  <a:lnTo>
                    <a:pt x="1665" y="8509"/>
                  </a:lnTo>
                  <a:lnTo>
                    <a:pt x="55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0" name="Google Shape;2850;p75"/>
            <p:cNvSpPr/>
            <p:nvPr/>
          </p:nvSpPr>
          <p:spPr>
            <a:xfrm>
              <a:off x="3349925" y="275100"/>
              <a:ext cx="50875" cy="217350"/>
            </a:xfrm>
            <a:custGeom>
              <a:avLst/>
              <a:gdLst/>
              <a:ahLst/>
              <a:cxnLst/>
              <a:rect l="l" t="t" r="r" b="b"/>
              <a:pathLst>
                <a:path w="2035" h="8694" extrusionOk="0">
                  <a:moveTo>
                    <a:pt x="370" y="1"/>
                  </a:moveTo>
                  <a:lnTo>
                    <a:pt x="0" y="186"/>
                  </a:lnTo>
                  <a:lnTo>
                    <a:pt x="1480" y="8693"/>
                  </a:lnTo>
                  <a:lnTo>
                    <a:pt x="2035" y="8508"/>
                  </a:lnTo>
                  <a:lnTo>
                    <a:pt x="37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1" name="Google Shape;2851;p75"/>
            <p:cNvSpPr/>
            <p:nvPr/>
          </p:nvSpPr>
          <p:spPr>
            <a:xfrm>
              <a:off x="3257450" y="293600"/>
              <a:ext cx="60125" cy="212725"/>
            </a:xfrm>
            <a:custGeom>
              <a:avLst/>
              <a:gdLst/>
              <a:ahLst/>
              <a:cxnLst/>
              <a:rect l="l" t="t" r="r" b="b"/>
              <a:pathLst>
                <a:path w="2405" h="8509" extrusionOk="0">
                  <a:moveTo>
                    <a:pt x="555" y="0"/>
                  </a:moveTo>
                  <a:lnTo>
                    <a:pt x="0" y="185"/>
                  </a:lnTo>
                  <a:lnTo>
                    <a:pt x="1850" y="8508"/>
                  </a:lnTo>
                  <a:lnTo>
                    <a:pt x="2405" y="8323"/>
                  </a:lnTo>
                  <a:lnTo>
                    <a:pt x="55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2" name="Google Shape;2852;p75"/>
            <p:cNvSpPr/>
            <p:nvPr/>
          </p:nvSpPr>
          <p:spPr>
            <a:xfrm>
              <a:off x="3169600" y="316725"/>
              <a:ext cx="64750" cy="208075"/>
            </a:xfrm>
            <a:custGeom>
              <a:avLst/>
              <a:gdLst/>
              <a:ahLst/>
              <a:cxnLst/>
              <a:rect l="l" t="t" r="r" b="b"/>
              <a:pathLst>
                <a:path w="2590" h="8323" extrusionOk="0">
                  <a:moveTo>
                    <a:pt x="0" y="0"/>
                  </a:moveTo>
                  <a:lnTo>
                    <a:pt x="2035" y="8323"/>
                  </a:lnTo>
                  <a:lnTo>
                    <a:pt x="2590" y="8138"/>
                  </a:lnTo>
                  <a:lnTo>
                    <a:pt x="55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3" name="Google Shape;2853;p75"/>
            <p:cNvSpPr/>
            <p:nvPr/>
          </p:nvSpPr>
          <p:spPr>
            <a:xfrm>
              <a:off x="3081750" y="339825"/>
              <a:ext cx="69375" cy="208100"/>
            </a:xfrm>
            <a:custGeom>
              <a:avLst/>
              <a:gdLst/>
              <a:ahLst/>
              <a:cxnLst/>
              <a:rect l="l" t="t" r="r" b="b"/>
              <a:pathLst>
                <a:path w="2775" h="8324" extrusionOk="0">
                  <a:moveTo>
                    <a:pt x="0" y="1"/>
                  </a:moveTo>
                  <a:lnTo>
                    <a:pt x="2405" y="8324"/>
                  </a:lnTo>
                  <a:lnTo>
                    <a:pt x="2774" y="8139"/>
                  </a:lnTo>
                  <a:lnTo>
                    <a:pt x="55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4" name="Google Shape;2854;p75"/>
            <p:cNvSpPr/>
            <p:nvPr/>
          </p:nvSpPr>
          <p:spPr>
            <a:xfrm>
              <a:off x="2993900" y="362950"/>
              <a:ext cx="78625" cy="208100"/>
            </a:xfrm>
            <a:custGeom>
              <a:avLst/>
              <a:gdLst/>
              <a:ahLst/>
              <a:cxnLst/>
              <a:rect l="l" t="t" r="r" b="b"/>
              <a:pathLst>
                <a:path w="3145" h="8324" extrusionOk="0">
                  <a:moveTo>
                    <a:pt x="555" y="1"/>
                  </a:moveTo>
                  <a:lnTo>
                    <a:pt x="0" y="186"/>
                  </a:lnTo>
                  <a:lnTo>
                    <a:pt x="2589" y="8324"/>
                  </a:lnTo>
                  <a:lnTo>
                    <a:pt x="3144" y="8139"/>
                  </a:lnTo>
                  <a:lnTo>
                    <a:pt x="55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5" name="Google Shape;2855;p75"/>
            <p:cNvSpPr/>
            <p:nvPr/>
          </p:nvSpPr>
          <p:spPr>
            <a:xfrm>
              <a:off x="2906025" y="395325"/>
              <a:ext cx="87900" cy="203475"/>
            </a:xfrm>
            <a:custGeom>
              <a:avLst/>
              <a:gdLst/>
              <a:ahLst/>
              <a:cxnLst/>
              <a:rect l="l" t="t" r="r" b="b"/>
              <a:pathLst>
                <a:path w="3516" h="8139" extrusionOk="0">
                  <a:moveTo>
                    <a:pt x="556" y="0"/>
                  </a:moveTo>
                  <a:lnTo>
                    <a:pt x="1" y="185"/>
                  </a:lnTo>
                  <a:lnTo>
                    <a:pt x="2960" y="8138"/>
                  </a:lnTo>
                  <a:lnTo>
                    <a:pt x="3515" y="7953"/>
                  </a:lnTo>
                  <a:lnTo>
                    <a:pt x="55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6" name="Google Shape;2856;p75"/>
            <p:cNvSpPr/>
            <p:nvPr/>
          </p:nvSpPr>
          <p:spPr>
            <a:xfrm>
              <a:off x="2822800" y="427700"/>
              <a:ext cx="92500" cy="203450"/>
            </a:xfrm>
            <a:custGeom>
              <a:avLst/>
              <a:gdLst/>
              <a:ahLst/>
              <a:cxnLst/>
              <a:rect l="l" t="t" r="r" b="b"/>
              <a:pathLst>
                <a:path w="3700" h="8138" extrusionOk="0">
                  <a:moveTo>
                    <a:pt x="556" y="0"/>
                  </a:moveTo>
                  <a:lnTo>
                    <a:pt x="1" y="185"/>
                  </a:lnTo>
                  <a:lnTo>
                    <a:pt x="3145" y="8138"/>
                  </a:lnTo>
                  <a:lnTo>
                    <a:pt x="3700" y="7953"/>
                  </a:lnTo>
                  <a:lnTo>
                    <a:pt x="55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7" name="Google Shape;2857;p75"/>
            <p:cNvSpPr/>
            <p:nvPr/>
          </p:nvSpPr>
          <p:spPr>
            <a:xfrm>
              <a:off x="2739575" y="460050"/>
              <a:ext cx="97125" cy="203475"/>
            </a:xfrm>
            <a:custGeom>
              <a:avLst/>
              <a:gdLst/>
              <a:ahLst/>
              <a:cxnLst/>
              <a:rect l="l" t="t" r="r" b="b"/>
              <a:pathLst>
                <a:path w="3885" h="8139" extrusionOk="0">
                  <a:moveTo>
                    <a:pt x="371" y="1"/>
                  </a:moveTo>
                  <a:lnTo>
                    <a:pt x="1" y="371"/>
                  </a:lnTo>
                  <a:lnTo>
                    <a:pt x="3515" y="8139"/>
                  </a:lnTo>
                  <a:lnTo>
                    <a:pt x="3885" y="7954"/>
                  </a:lnTo>
                  <a:lnTo>
                    <a:pt x="37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8" name="Google Shape;2858;p75"/>
            <p:cNvSpPr/>
            <p:nvPr/>
          </p:nvSpPr>
          <p:spPr>
            <a:xfrm>
              <a:off x="2656350" y="501675"/>
              <a:ext cx="106375" cy="198850"/>
            </a:xfrm>
            <a:custGeom>
              <a:avLst/>
              <a:gdLst/>
              <a:ahLst/>
              <a:cxnLst/>
              <a:rect l="l" t="t" r="r" b="b"/>
              <a:pathLst>
                <a:path w="4255" h="7954" extrusionOk="0">
                  <a:moveTo>
                    <a:pt x="371" y="0"/>
                  </a:moveTo>
                  <a:lnTo>
                    <a:pt x="1" y="185"/>
                  </a:lnTo>
                  <a:lnTo>
                    <a:pt x="3700" y="7953"/>
                  </a:lnTo>
                  <a:lnTo>
                    <a:pt x="4254" y="7583"/>
                  </a:lnTo>
                  <a:lnTo>
                    <a:pt x="37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9" name="Google Shape;2859;p75"/>
            <p:cNvSpPr/>
            <p:nvPr/>
          </p:nvSpPr>
          <p:spPr>
            <a:xfrm>
              <a:off x="2573125" y="543275"/>
              <a:ext cx="115625" cy="194225"/>
            </a:xfrm>
            <a:custGeom>
              <a:avLst/>
              <a:gdLst/>
              <a:ahLst/>
              <a:cxnLst/>
              <a:rect l="l" t="t" r="r" b="b"/>
              <a:pathLst>
                <a:path w="4625" h="7769" extrusionOk="0">
                  <a:moveTo>
                    <a:pt x="555" y="1"/>
                  </a:moveTo>
                  <a:lnTo>
                    <a:pt x="0" y="186"/>
                  </a:lnTo>
                  <a:lnTo>
                    <a:pt x="4069" y="7769"/>
                  </a:lnTo>
                  <a:lnTo>
                    <a:pt x="4624" y="7584"/>
                  </a:lnTo>
                  <a:lnTo>
                    <a:pt x="55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0" name="Google Shape;2860;p75"/>
            <p:cNvSpPr/>
            <p:nvPr/>
          </p:nvSpPr>
          <p:spPr>
            <a:xfrm>
              <a:off x="2494525" y="584900"/>
              <a:ext cx="120250" cy="194225"/>
            </a:xfrm>
            <a:custGeom>
              <a:avLst/>
              <a:gdLst/>
              <a:ahLst/>
              <a:cxnLst/>
              <a:rect l="l" t="t" r="r" b="b"/>
              <a:pathLst>
                <a:path w="4810" h="7769" extrusionOk="0">
                  <a:moveTo>
                    <a:pt x="370" y="0"/>
                  </a:moveTo>
                  <a:lnTo>
                    <a:pt x="0" y="370"/>
                  </a:lnTo>
                  <a:lnTo>
                    <a:pt x="4254" y="7768"/>
                  </a:lnTo>
                  <a:lnTo>
                    <a:pt x="4809" y="7398"/>
                  </a:lnTo>
                  <a:lnTo>
                    <a:pt x="37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1" name="Google Shape;2861;p75"/>
            <p:cNvSpPr/>
            <p:nvPr/>
          </p:nvSpPr>
          <p:spPr>
            <a:xfrm>
              <a:off x="2415925" y="631125"/>
              <a:ext cx="124850" cy="189600"/>
            </a:xfrm>
            <a:custGeom>
              <a:avLst/>
              <a:gdLst/>
              <a:ahLst/>
              <a:cxnLst/>
              <a:rect l="l" t="t" r="r" b="b"/>
              <a:pathLst>
                <a:path w="4994" h="7584" extrusionOk="0">
                  <a:moveTo>
                    <a:pt x="555" y="1"/>
                  </a:moveTo>
                  <a:lnTo>
                    <a:pt x="0" y="371"/>
                  </a:lnTo>
                  <a:lnTo>
                    <a:pt x="4624" y="7584"/>
                  </a:lnTo>
                  <a:lnTo>
                    <a:pt x="4994" y="7399"/>
                  </a:lnTo>
                  <a:lnTo>
                    <a:pt x="55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2" name="Google Shape;2862;p75"/>
            <p:cNvSpPr/>
            <p:nvPr/>
          </p:nvSpPr>
          <p:spPr>
            <a:xfrm>
              <a:off x="2341925" y="682000"/>
              <a:ext cx="129500" cy="184975"/>
            </a:xfrm>
            <a:custGeom>
              <a:avLst/>
              <a:gdLst/>
              <a:ahLst/>
              <a:cxnLst/>
              <a:rect l="l" t="t" r="r" b="b"/>
              <a:pathLst>
                <a:path w="5180" h="7399" extrusionOk="0">
                  <a:moveTo>
                    <a:pt x="371" y="0"/>
                  </a:moveTo>
                  <a:lnTo>
                    <a:pt x="1" y="370"/>
                  </a:lnTo>
                  <a:lnTo>
                    <a:pt x="4810" y="7398"/>
                  </a:lnTo>
                  <a:lnTo>
                    <a:pt x="5180" y="7213"/>
                  </a:lnTo>
                  <a:lnTo>
                    <a:pt x="37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3" name="Google Shape;2863;p75"/>
            <p:cNvSpPr/>
            <p:nvPr/>
          </p:nvSpPr>
          <p:spPr>
            <a:xfrm>
              <a:off x="2263325" y="732850"/>
              <a:ext cx="138750" cy="180350"/>
            </a:xfrm>
            <a:custGeom>
              <a:avLst/>
              <a:gdLst/>
              <a:ahLst/>
              <a:cxnLst/>
              <a:rect l="l" t="t" r="r" b="b"/>
              <a:pathLst>
                <a:path w="5550" h="7214" extrusionOk="0">
                  <a:moveTo>
                    <a:pt x="556" y="1"/>
                  </a:moveTo>
                  <a:lnTo>
                    <a:pt x="1" y="371"/>
                  </a:lnTo>
                  <a:lnTo>
                    <a:pt x="5179" y="7214"/>
                  </a:lnTo>
                  <a:lnTo>
                    <a:pt x="5549" y="7029"/>
                  </a:lnTo>
                  <a:lnTo>
                    <a:pt x="55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4" name="Google Shape;2864;p75"/>
            <p:cNvSpPr/>
            <p:nvPr/>
          </p:nvSpPr>
          <p:spPr>
            <a:xfrm>
              <a:off x="2193975" y="788350"/>
              <a:ext cx="138750" cy="175725"/>
            </a:xfrm>
            <a:custGeom>
              <a:avLst/>
              <a:gdLst/>
              <a:ahLst/>
              <a:cxnLst/>
              <a:rect l="l" t="t" r="r" b="b"/>
              <a:pathLst>
                <a:path w="5550" h="7029" extrusionOk="0">
                  <a:moveTo>
                    <a:pt x="370" y="0"/>
                  </a:moveTo>
                  <a:lnTo>
                    <a:pt x="0" y="370"/>
                  </a:lnTo>
                  <a:lnTo>
                    <a:pt x="5179" y="7028"/>
                  </a:lnTo>
                  <a:lnTo>
                    <a:pt x="5549" y="6843"/>
                  </a:lnTo>
                  <a:lnTo>
                    <a:pt x="37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5" name="Google Shape;2865;p75"/>
            <p:cNvSpPr/>
            <p:nvPr/>
          </p:nvSpPr>
          <p:spPr>
            <a:xfrm>
              <a:off x="2120000" y="848450"/>
              <a:ext cx="147975" cy="171100"/>
            </a:xfrm>
            <a:custGeom>
              <a:avLst/>
              <a:gdLst/>
              <a:ahLst/>
              <a:cxnLst/>
              <a:rect l="l" t="t" r="r" b="b"/>
              <a:pathLst>
                <a:path w="5919" h="6844" extrusionOk="0">
                  <a:moveTo>
                    <a:pt x="370" y="1"/>
                  </a:moveTo>
                  <a:lnTo>
                    <a:pt x="0" y="186"/>
                  </a:lnTo>
                  <a:lnTo>
                    <a:pt x="5549" y="6844"/>
                  </a:lnTo>
                  <a:lnTo>
                    <a:pt x="5919" y="6474"/>
                  </a:lnTo>
                  <a:lnTo>
                    <a:pt x="37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6" name="Google Shape;2866;p75"/>
            <p:cNvSpPr/>
            <p:nvPr/>
          </p:nvSpPr>
          <p:spPr>
            <a:xfrm>
              <a:off x="2050625" y="908550"/>
              <a:ext cx="152625" cy="166500"/>
            </a:xfrm>
            <a:custGeom>
              <a:avLst/>
              <a:gdLst/>
              <a:ahLst/>
              <a:cxnLst/>
              <a:rect l="l" t="t" r="r" b="b"/>
              <a:pathLst>
                <a:path w="6105" h="6660" extrusionOk="0">
                  <a:moveTo>
                    <a:pt x="556" y="1"/>
                  </a:moveTo>
                  <a:lnTo>
                    <a:pt x="1" y="186"/>
                  </a:lnTo>
                  <a:lnTo>
                    <a:pt x="5734" y="6659"/>
                  </a:lnTo>
                  <a:lnTo>
                    <a:pt x="6104" y="6289"/>
                  </a:lnTo>
                  <a:lnTo>
                    <a:pt x="55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7" name="Google Shape;2867;p75"/>
            <p:cNvSpPr/>
            <p:nvPr/>
          </p:nvSpPr>
          <p:spPr>
            <a:xfrm>
              <a:off x="1985900" y="968675"/>
              <a:ext cx="157225" cy="161850"/>
            </a:xfrm>
            <a:custGeom>
              <a:avLst/>
              <a:gdLst/>
              <a:ahLst/>
              <a:cxnLst/>
              <a:rect l="l" t="t" r="r" b="b"/>
              <a:pathLst>
                <a:path w="6289" h="6474" extrusionOk="0">
                  <a:moveTo>
                    <a:pt x="371" y="0"/>
                  </a:moveTo>
                  <a:lnTo>
                    <a:pt x="1" y="370"/>
                  </a:lnTo>
                  <a:lnTo>
                    <a:pt x="5919" y="6474"/>
                  </a:lnTo>
                  <a:lnTo>
                    <a:pt x="6289" y="6104"/>
                  </a:lnTo>
                  <a:lnTo>
                    <a:pt x="37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8" name="Google Shape;2868;p75"/>
            <p:cNvSpPr/>
            <p:nvPr/>
          </p:nvSpPr>
          <p:spPr>
            <a:xfrm>
              <a:off x="1921175" y="1033400"/>
              <a:ext cx="161850" cy="157225"/>
            </a:xfrm>
            <a:custGeom>
              <a:avLst/>
              <a:gdLst/>
              <a:ahLst/>
              <a:cxnLst/>
              <a:rect l="l" t="t" r="r" b="b"/>
              <a:pathLst>
                <a:path w="6474" h="6289" extrusionOk="0">
                  <a:moveTo>
                    <a:pt x="370" y="1"/>
                  </a:moveTo>
                  <a:lnTo>
                    <a:pt x="0" y="371"/>
                  </a:lnTo>
                  <a:lnTo>
                    <a:pt x="6104" y="6289"/>
                  </a:lnTo>
                  <a:lnTo>
                    <a:pt x="6474" y="5919"/>
                  </a:lnTo>
                  <a:lnTo>
                    <a:pt x="37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69" name="Google Shape;2869;p75"/>
            <p:cNvSpPr/>
            <p:nvPr/>
          </p:nvSpPr>
          <p:spPr>
            <a:xfrm>
              <a:off x="1861050" y="1098125"/>
              <a:ext cx="166500" cy="157250"/>
            </a:xfrm>
            <a:custGeom>
              <a:avLst/>
              <a:gdLst/>
              <a:ahLst/>
              <a:cxnLst/>
              <a:rect l="l" t="t" r="r" b="b"/>
              <a:pathLst>
                <a:path w="6660" h="6290" extrusionOk="0">
                  <a:moveTo>
                    <a:pt x="186" y="1"/>
                  </a:moveTo>
                  <a:lnTo>
                    <a:pt x="1" y="371"/>
                  </a:lnTo>
                  <a:lnTo>
                    <a:pt x="6289" y="6289"/>
                  </a:lnTo>
                  <a:lnTo>
                    <a:pt x="6659" y="5734"/>
                  </a:lnTo>
                  <a:lnTo>
                    <a:pt x="18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0" name="Google Shape;2870;p75"/>
            <p:cNvSpPr/>
            <p:nvPr/>
          </p:nvSpPr>
          <p:spPr>
            <a:xfrm>
              <a:off x="1800950" y="1167500"/>
              <a:ext cx="171100" cy="147975"/>
            </a:xfrm>
            <a:custGeom>
              <a:avLst/>
              <a:gdLst/>
              <a:ahLst/>
              <a:cxnLst/>
              <a:rect l="l" t="t" r="r" b="b"/>
              <a:pathLst>
                <a:path w="6844" h="5919" extrusionOk="0">
                  <a:moveTo>
                    <a:pt x="186" y="0"/>
                  </a:moveTo>
                  <a:lnTo>
                    <a:pt x="1" y="370"/>
                  </a:lnTo>
                  <a:lnTo>
                    <a:pt x="6474" y="5919"/>
                  </a:lnTo>
                  <a:lnTo>
                    <a:pt x="6844" y="5549"/>
                  </a:lnTo>
                  <a:lnTo>
                    <a:pt x="18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1" name="Google Shape;2871;p75"/>
            <p:cNvSpPr/>
            <p:nvPr/>
          </p:nvSpPr>
          <p:spPr>
            <a:xfrm>
              <a:off x="1740850" y="1241475"/>
              <a:ext cx="175725" cy="138750"/>
            </a:xfrm>
            <a:custGeom>
              <a:avLst/>
              <a:gdLst/>
              <a:ahLst/>
              <a:cxnLst/>
              <a:rect l="l" t="t" r="r" b="b"/>
              <a:pathLst>
                <a:path w="7029" h="5550" extrusionOk="0">
                  <a:moveTo>
                    <a:pt x="370" y="0"/>
                  </a:moveTo>
                  <a:lnTo>
                    <a:pt x="0" y="370"/>
                  </a:lnTo>
                  <a:lnTo>
                    <a:pt x="6843" y="5549"/>
                  </a:lnTo>
                  <a:lnTo>
                    <a:pt x="7028" y="5179"/>
                  </a:lnTo>
                  <a:lnTo>
                    <a:pt x="37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2" name="Google Shape;2872;p75"/>
            <p:cNvSpPr/>
            <p:nvPr/>
          </p:nvSpPr>
          <p:spPr>
            <a:xfrm>
              <a:off x="1685350" y="1310825"/>
              <a:ext cx="184975" cy="138750"/>
            </a:xfrm>
            <a:custGeom>
              <a:avLst/>
              <a:gdLst/>
              <a:ahLst/>
              <a:cxnLst/>
              <a:rect l="l" t="t" r="r" b="b"/>
              <a:pathLst>
                <a:path w="7399" h="5550" extrusionOk="0">
                  <a:moveTo>
                    <a:pt x="371" y="1"/>
                  </a:moveTo>
                  <a:lnTo>
                    <a:pt x="1" y="556"/>
                  </a:lnTo>
                  <a:lnTo>
                    <a:pt x="7029" y="5549"/>
                  </a:lnTo>
                  <a:lnTo>
                    <a:pt x="7399" y="5179"/>
                  </a:lnTo>
                  <a:lnTo>
                    <a:pt x="37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3" name="Google Shape;2873;p75"/>
            <p:cNvSpPr/>
            <p:nvPr/>
          </p:nvSpPr>
          <p:spPr>
            <a:xfrm>
              <a:off x="1634500" y="1389425"/>
              <a:ext cx="184975" cy="129500"/>
            </a:xfrm>
            <a:custGeom>
              <a:avLst/>
              <a:gdLst/>
              <a:ahLst/>
              <a:cxnLst/>
              <a:rect l="l" t="t" r="r" b="b"/>
              <a:pathLst>
                <a:path w="7399" h="5180" extrusionOk="0">
                  <a:moveTo>
                    <a:pt x="370" y="1"/>
                  </a:moveTo>
                  <a:lnTo>
                    <a:pt x="0" y="371"/>
                  </a:lnTo>
                  <a:lnTo>
                    <a:pt x="7213" y="5180"/>
                  </a:lnTo>
                  <a:lnTo>
                    <a:pt x="7398" y="4810"/>
                  </a:lnTo>
                  <a:lnTo>
                    <a:pt x="37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4" name="Google Shape;2874;p75"/>
            <p:cNvSpPr/>
            <p:nvPr/>
          </p:nvSpPr>
          <p:spPr>
            <a:xfrm>
              <a:off x="1583625" y="1463425"/>
              <a:ext cx="189600" cy="124850"/>
            </a:xfrm>
            <a:custGeom>
              <a:avLst/>
              <a:gdLst/>
              <a:ahLst/>
              <a:cxnLst/>
              <a:rect l="l" t="t" r="r" b="b"/>
              <a:pathLst>
                <a:path w="7584" h="4994" extrusionOk="0">
                  <a:moveTo>
                    <a:pt x="371" y="0"/>
                  </a:moveTo>
                  <a:lnTo>
                    <a:pt x="1" y="370"/>
                  </a:lnTo>
                  <a:lnTo>
                    <a:pt x="7399" y="4994"/>
                  </a:lnTo>
                  <a:lnTo>
                    <a:pt x="7584" y="4624"/>
                  </a:lnTo>
                  <a:lnTo>
                    <a:pt x="37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5" name="Google Shape;2875;p75"/>
            <p:cNvSpPr/>
            <p:nvPr/>
          </p:nvSpPr>
          <p:spPr>
            <a:xfrm>
              <a:off x="1537400" y="1542025"/>
              <a:ext cx="194225" cy="120250"/>
            </a:xfrm>
            <a:custGeom>
              <a:avLst/>
              <a:gdLst/>
              <a:ahLst/>
              <a:cxnLst/>
              <a:rect l="l" t="t" r="r" b="b"/>
              <a:pathLst>
                <a:path w="7769" h="4810" extrusionOk="0">
                  <a:moveTo>
                    <a:pt x="370" y="0"/>
                  </a:moveTo>
                  <a:lnTo>
                    <a:pt x="0" y="370"/>
                  </a:lnTo>
                  <a:lnTo>
                    <a:pt x="7398" y="4809"/>
                  </a:lnTo>
                  <a:lnTo>
                    <a:pt x="7768" y="4254"/>
                  </a:lnTo>
                  <a:lnTo>
                    <a:pt x="37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6" name="Google Shape;2876;p75"/>
            <p:cNvSpPr/>
            <p:nvPr/>
          </p:nvSpPr>
          <p:spPr>
            <a:xfrm>
              <a:off x="1495775" y="1620625"/>
              <a:ext cx="194225" cy="115625"/>
            </a:xfrm>
            <a:custGeom>
              <a:avLst/>
              <a:gdLst/>
              <a:ahLst/>
              <a:cxnLst/>
              <a:rect l="l" t="t" r="r" b="b"/>
              <a:pathLst>
                <a:path w="7769" h="4625" extrusionOk="0">
                  <a:moveTo>
                    <a:pt x="186" y="0"/>
                  </a:moveTo>
                  <a:lnTo>
                    <a:pt x="1" y="555"/>
                  </a:lnTo>
                  <a:lnTo>
                    <a:pt x="7584" y="4624"/>
                  </a:lnTo>
                  <a:lnTo>
                    <a:pt x="7769" y="4069"/>
                  </a:lnTo>
                  <a:lnTo>
                    <a:pt x="18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7" name="Google Shape;2877;p75"/>
            <p:cNvSpPr/>
            <p:nvPr/>
          </p:nvSpPr>
          <p:spPr>
            <a:xfrm>
              <a:off x="1454175" y="1703850"/>
              <a:ext cx="198850" cy="106375"/>
            </a:xfrm>
            <a:custGeom>
              <a:avLst/>
              <a:gdLst/>
              <a:ahLst/>
              <a:cxnLst/>
              <a:rect l="l" t="t" r="r" b="b"/>
              <a:pathLst>
                <a:path w="7954" h="4255" extrusionOk="0">
                  <a:moveTo>
                    <a:pt x="185" y="1"/>
                  </a:moveTo>
                  <a:lnTo>
                    <a:pt x="0" y="371"/>
                  </a:lnTo>
                  <a:lnTo>
                    <a:pt x="7583" y="4254"/>
                  </a:lnTo>
                  <a:lnTo>
                    <a:pt x="7953" y="3700"/>
                  </a:lnTo>
                  <a:lnTo>
                    <a:pt x="18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8" name="Google Shape;2878;p75"/>
            <p:cNvSpPr/>
            <p:nvPr/>
          </p:nvSpPr>
          <p:spPr>
            <a:xfrm>
              <a:off x="1412550" y="1787075"/>
              <a:ext cx="203475" cy="97125"/>
            </a:xfrm>
            <a:custGeom>
              <a:avLst/>
              <a:gdLst/>
              <a:ahLst/>
              <a:cxnLst/>
              <a:rect l="l" t="t" r="r" b="b"/>
              <a:pathLst>
                <a:path w="8139" h="3885" extrusionOk="0">
                  <a:moveTo>
                    <a:pt x="371" y="1"/>
                  </a:moveTo>
                  <a:lnTo>
                    <a:pt x="1" y="371"/>
                  </a:lnTo>
                  <a:lnTo>
                    <a:pt x="7954" y="3885"/>
                  </a:lnTo>
                  <a:lnTo>
                    <a:pt x="8139" y="3515"/>
                  </a:lnTo>
                  <a:lnTo>
                    <a:pt x="37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9" name="Google Shape;2879;p75"/>
            <p:cNvSpPr/>
            <p:nvPr/>
          </p:nvSpPr>
          <p:spPr>
            <a:xfrm>
              <a:off x="1380200" y="1870300"/>
              <a:ext cx="203450" cy="92500"/>
            </a:xfrm>
            <a:custGeom>
              <a:avLst/>
              <a:gdLst/>
              <a:ahLst/>
              <a:cxnLst/>
              <a:rect l="l" t="t" r="r" b="b"/>
              <a:pathLst>
                <a:path w="8138" h="3700" extrusionOk="0">
                  <a:moveTo>
                    <a:pt x="185" y="1"/>
                  </a:moveTo>
                  <a:lnTo>
                    <a:pt x="0" y="371"/>
                  </a:lnTo>
                  <a:lnTo>
                    <a:pt x="7953" y="3700"/>
                  </a:lnTo>
                  <a:lnTo>
                    <a:pt x="8138" y="3145"/>
                  </a:lnTo>
                  <a:lnTo>
                    <a:pt x="18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0" name="Google Shape;2880;p75"/>
            <p:cNvSpPr/>
            <p:nvPr/>
          </p:nvSpPr>
          <p:spPr>
            <a:xfrm>
              <a:off x="1347825" y="1958150"/>
              <a:ext cx="203475" cy="83275"/>
            </a:xfrm>
            <a:custGeom>
              <a:avLst/>
              <a:gdLst/>
              <a:ahLst/>
              <a:cxnLst/>
              <a:rect l="l" t="t" r="r" b="b"/>
              <a:pathLst>
                <a:path w="8139" h="3331" extrusionOk="0">
                  <a:moveTo>
                    <a:pt x="185" y="1"/>
                  </a:moveTo>
                  <a:lnTo>
                    <a:pt x="0" y="371"/>
                  </a:lnTo>
                  <a:lnTo>
                    <a:pt x="7953" y="3330"/>
                  </a:lnTo>
                  <a:lnTo>
                    <a:pt x="8138" y="2775"/>
                  </a:lnTo>
                  <a:lnTo>
                    <a:pt x="18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1" name="Google Shape;2881;p75"/>
            <p:cNvSpPr/>
            <p:nvPr/>
          </p:nvSpPr>
          <p:spPr>
            <a:xfrm>
              <a:off x="1315450" y="2041400"/>
              <a:ext cx="208100" cy="78625"/>
            </a:xfrm>
            <a:custGeom>
              <a:avLst/>
              <a:gdLst/>
              <a:ahLst/>
              <a:cxnLst/>
              <a:rect l="l" t="t" r="r" b="b"/>
              <a:pathLst>
                <a:path w="8324" h="3145" extrusionOk="0">
                  <a:moveTo>
                    <a:pt x="186" y="0"/>
                  </a:moveTo>
                  <a:lnTo>
                    <a:pt x="1" y="555"/>
                  </a:lnTo>
                  <a:lnTo>
                    <a:pt x="8139" y="3144"/>
                  </a:lnTo>
                  <a:lnTo>
                    <a:pt x="8324" y="2589"/>
                  </a:lnTo>
                  <a:lnTo>
                    <a:pt x="18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2" name="Google Shape;2882;p75"/>
            <p:cNvSpPr/>
            <p:nvPr/>
          </p:nvSpPr>
          <p:spPr>
            <a:xfrm>
              <a:off x="1292325" y="2129250"/>
              <a:ext cx="208100" cy="69375"/>
            </a:xfrm>
            <a:custGeom>
              <a:avLst/>
              <a:gdLst/>
              <a:ahLst/>
              <a:cxnLst/>
              <a:rect l="l" t="t" r="r" b="b"/>
              <a:pathLst>
                <a:path w="8324" h="2775" extrusionOk="0">
                  <a:moveTo>
                    <a:pt x="1" y="0"/>
                  </a:moveTo>
                  <a:lnTo>
                    <a:pt x="1" y="555"/>
                  </a:lnTo>
                  <a:lnTo>
                    <a:pt x="8139" y="2774"/>
                  </a:lnTo>
                  <a:lnTo>
                    <a:pt x="8324" y="2405"/>
                  </a:lnTo>
                  <a:lnTo>
                    <a:pt x="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3" name="Google Shape;2883;p75"/>
            <p:cNvSpPr/>
            <p:nvPr/>
          </p:nvSpPr>
          <p:spPr>
            <a:xfrm>
              <a:off x="1264600" y="2217100"/>
              <a:ext cx="212700" cy="64750"/>
            </a:xfrm>
            <a:custGeom>
              <a:avLst/>
              <a:gdLst/>
              <a:ahLst/>
              <a:cxnLst/>
              <a:rect l="l" t="t" r="r" b="b"/>
              <a:pathLst>
                <a:path w="8508" h="2590" extrusionOk="0">
                  <a:moveTo>
                    <a:pt x="185" y="0"/>
                  </a:moveTo>
                  <a:lnTo>
                    <a:pt x="0" y="555"/>
                  </a:lnTo>
                  <a:lnTo>
                    <a:pt x="8323" y="2590"/>
                  </a:lnTo>
                  <a:lnTo>
                    <a:pt x="8508" y="2035"/>
                  </a:lnTo>
                  <a:lnTo>
                    <a:pt x="18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4" name="Google Shape;2884;p75"/>
            <p:cNvSpPr/>
            <p:nvPr/>
          </p:nvSpPr>
          <p:spPr>
            <a:xfrm>
              <a:off x="1246100" y="2304950"/>
              <a:ext cx="212725" cy="60125"/>
            </a:xfrm>
            <a:custGeom>
              <a:avLst/>
              <a:gdLst/>
              <a:ahLst/>
              <a:cxnLst/>
              <a:rect l="l" t="t" r="r" b="b"/>
              <a:pathLst>
                <a:path w="8509" h="2405" extrusionOk="0">
                  <a:moveTo>
                    <a:pt x="185" y="0"/>
                  </a:moveTo>
                  <a:lnTo>
                    <a:pt x="0" y="555"/>
                  </a:lnTo>
                  <a:lnTo>
                    <a:pt x="8323" y="2405"/>
                  </a:lnTo>
                  <a:lnTo>
                    <a:pt x="8508" y="1850"/>
                  </a:lnTo>
                  <a:lnTo>
                    <a:pt x="18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5" name="Google Shape;2885;p75"/>
            <p:cNvSpPr/>
            <p:nvPr/>
          </p:nvSpPr>
          <p:spPr>
            <a:xfrm>
              <a:off x="1227600" y="2397425"/>
              <a:ext cx="217350" cy="50875"/>
            </a:xfrm>
            <a:custGeom>
              <a:avLst/>
              <a:gdLst/>
              <a:ahLst/>
              <a:cxnLst/>
              <a:rect l="l" t="t" r="r" b="b"/>
              <a:pathLst>
                <a:path w="8694" h="2035" extrusionOk="0">
                  <a:moveTo>
                    <a:pt x="186" y="0"/>
                  </a:moveTo>
                  <a:lnTo>
                    <a:pt x="1" y="555"/>
                  </a:lnTo>
                  <a:lnTo>
                    <a:pt x="8508" y="2035"/>
                  </a:lnTo>
                  <a:lnTo>
                    <a:pt x="8693" y="1480"/>
                  </a:lnTo>
                  <a:lnTo>
                    <a:pt x="18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6" name="Google Shape;2886;p75"/>
            <p:cNvSpPr/>
            <p:nvPr/>
          </p:nvSpPr>
          <p:spPr>
            <a:xfrm>
              <a:off x="1213725" y="2485275"/>
              <a:ext cx="217350" cy="41625"/>
            </a:xfrm>
            <a:custGeom>
              <a:avLst/>
              <a:gdLst/>
              <a:ahLst/>
              <a:cxnLst/>
              <a:rect l="l" t="t" r="r" b="b"/>
              <a:pathLst>
                <a:path w="8694" h="1665" extrusionOk="0">
                  <a:moveTo>
                    <a:pt x="186" y="0"/>
                  </a:moveTo>
                  <a:lnTo>
                    <a:pt x="1" y="555"/>
                  </a:lnTo>
                  <a:lnTo>
                    <a:pt x="8509" y="1665"/>
                  </a:lnTo>
                  <a:lnTo>
                    <a:pt x="8693" y="1295"/>
                  </a:lnTo>
                  <a:lnTo>
                    <a:pt x="18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7" name="Google Shape;2887;p75"/>
            <p:cNvSpPr/>
            <p:nvPr/>
          </p:nvSpPr>
          <p:spPr>
            <a:xfrm>
              <a:off x="1204475" y="2577750"/>
              <a:ext cx="212725" cy="37025"/>
            </a:xfrm>
            <a:custGeom>
              <a:avLst/>
              <a:gdLst/>
              <a:ahLst/>
              <a:cxnLst/>
              <a:rect l="l" t="t" r="r" b="b"/>
              <a:pathLst>
                <a:path w="8509" h="1481" extrusionOk="0">
                  <a:moveTo>
                    <a:pt x="1" y="0"/>
                  </a:moveTo>
                  <a:lnTo>
                    <a:pt x="1" y="555"/>
                  </a:lnTo>
                  <a:lnTo>
                    <a:pt x="8509" y="1480"/>
                  </a:lnTo>
                  <a:lnTo>
                    <a:pt x="8509" y="925"/>
                  </a:lnTo>
                  <a:lnTo>
                    <a:pt x="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8" name="Google Shape;2888;p75"/>
            <p:cNvSpPr/>
            <p:nvPr/>
          </p:nvSpPr>
          <p:spPr>
            <a:xfrm>
              <a:off x="1195225" y="2670225"/>
              <a:ext cx="217350" cy="27775"/>
            </a:xfrm>
            <a:custGeom>
              <a:avLst/>
              <a:gdLst/>
              <a:ahLst/>
              <a:cxnLst/>
              <a:rect l="l" t="t" r="r" b="b"/>
              <a:pathLst>
                <a:path w="8694" h="1111" extrusionOk="0">
                  <a:moveTo>
                    <a:pt x="1" y="0"/>
                  </a:moveTo>
                  <a:lnTo>
                    <a:pt x="1" y="370"/>
                  </a:lnTo>
                  <a:lnTo>
                    <a:pt x="8694" y="1110"/>
                  </a:lnTo>
                  <a:lnTo>
                    <a:pt x="8694" y="555"/>
                  </a:lnTo>
                  <a:lnTo>
                    <a:pt x="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9" name="Google Shape;2889;p75"/>
            <p:cNvSpPr/>
            <p:nvPr/>
          </p:nvSpPr>
          <p:spPr>
            <a:xfrm>
              <a:off x="1190625" y="2758075"/>
              <a:ext cx="217325" cy="23150"/>
            </a:xfrm>
            <a:custGeom>
              <a:avLst/>
              <a:gdLst/>
              <a:ahLst/>
              <a:cxnLst/>
              <a:rect l="l" t="t" r="r" b="b"/>
              <a:pathLst>
                <a:path w="8693" h="926" extrusionOk="0">
                  <a:moveTo>
                    <a:pt x="0" y="1"/>
                  </a:moveTo>
                  <a:lnTo>
                    <a:pt x="0" y="555"/>
                  </a:lnTo>
                  <a:lnTo>
                    <a:pt x="8693" y="925"/>
                  </a:lnTo>
                  <a:lnTo>
                    <a:pt x="8693" y="370"/>
                  </a:lnTo>
                  <a:lnTo>
                    <a:pt x="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0" name="Google Shape;2890;p75"/>
            <p:cNvSpPr/>
            <p:nvPr/>
          </p:nvSpPr>
          <p:spPr>
            <a:xfrm>
              <a:off x="1190625" y="2850550"/>
              <a:ext cx="212700" cy="13900"/>
            </a:xfrm>
            <a:custGeom>
              <a:avLst/>
              <a:gdLst/>
              <a:ahLst/>
              <a:cxnLst/>
              <a:rect l="l" t="t" r="r" b="b"/>
              <a:pathLst>
                <a:path w="8508" h="556" extrusionOk="0">
                  <a:moveTo>
                    <a:pt x="0" y="1"/>
                  </a:moveTo>
                  <a:lnTo>
                    <a:pt x="0" y="555"/>
                  </a:lnTo>
                  <a:lnTo>
                    <a:pt x="8508" y="555"/>
                  </a:lnTo>
                  <a:lnTo>
                    <a:pt x="8508"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1" name="Google Shape;2891;p75"/>
            <p:cNvSpPr/>
            <p:nvPr/>
          </p:nvSpPr>
          <p:spPr>
            <a:xfrm>
              <a:off x="1190625" y="2933775"/>
              <a:ext cx="217325" cy="23150"/>
            </a:xfrm>
            <a:custGeom>
              <a:avLst/>
              <a:gdLst/>
              <a:ahLst/>
              <a:cxnLst/>
              <a:rect l="l" t="t" r="r" b="b"/>
              <a:pathLst>
                <a:path w="8693" h="926" extrusionOk="0">
                  <a:moveTo>
                    <a:pt x="8693" y="1"/>
                  </a:moveTo>
                  <a:lnTo>
                    <a:pt x="0" y="371"/>
                  </a:lnTo>
                  <a:lnTo>
                    <a:pt x="0" y="925"/>
                  </a:lnTo>
                  <a:lnTo>
                    <a:pt x="8693" y="556"/>
                  </a:lnTo>
                  <a:lnTo>
                    <a:pt x="8693"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2" name="Google Shape;2892;p75"/>
            <p:cNvSpPr/>
            <p:nvPr/>
          </p:nvSpPr>
          <p:spPr>
            <a:xfrm>
              <a:off x="1195225" y="3017000"/>
              <a:ext cx="217350" cy="27775"/>
            </a:xfrm>
            <a:custGeom>
              <a:avLst/>
              <a:gdLst/>
              <a:ahLst/>
              <a:cxnLst/>
              <a:rect l="l" t="t" r="r" b="b"/>
              <a:pathLst>
                <a:path w="8694" h="1111" extrusionOk="0">
                  <a:moveTo>
                    <a:pt x="8694" y="1"/>
                  </a:moveTo>
                  <a:lnTo>
                    <a:pt x="1" y="741"/>
                  </a:lnTo>
                  <a:lnTo>
                    <a:pt x="186" y="1111"/>
                  </a:lnTo>
                  <a:lnTo>
                    <a:pt x="8694" y="556"/>
                  </a:lnTo>
                  <a:lnTo>
                    <a:pt x="869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3" name="Google Shape;2893;p75"/>
            <p:cNvSpPr/>
            <p:nvPr/>
          </p:nvSpPr>
          <p:spPr>
            <a:xfrm>
              <a:off x="1204475" y="3104850"/>
              <a:ext cx="212725" cy="32400"/>
            </a:xfrm>
            <a:custGeom>
              <a:avLst/>
              <a:gdLst/>
              <a:ahLst/>
              <a:cxnLst/>
              <a:rect l="l" t="t" r="r" b="b"/>
              <a:pathLst>
                <a:path w="8509" h="1296" extrusionOk="0">
                  <a:moveTo>
                    <a:pt x="8509" y="1"/>
                  </a:moveTo>
                  <a:lnTo>
                    <a:pt x="1" y="741"/>
                  </a:lnTo>
                  <a:lnTo>
                    <a:pt x="1" y="1296"/>
                  </a:lnTo>
                  <a:lnTo>
                    <a:pt x="8509" y="371"/>
                  </a:lnTo>
                  <a:lnTo>
                    <a:pt x="850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4" name="Google Shape;2894;p75"/>
            <p:cNvSpPr/>
            <p:nvPr/>
          </p:nvSpPr>
          <p:spPr>
            <a:xfrm>
              <a:off x="1213725" y="3188100"/>
              <a:ext cx="217350" cy="41625"/>
            </a:xfrm>
            <a:custGeom>
              <a:avLst/>
              <a:gdLst/>
              <a:ahLst/>
              <a:cxnLst/>
              <a:rect l="l" t="t" r="r" b="b"/>
              <a:pathLst>
                <a:path w="8694" h="1665" extrusionOk="0">
                  <a:moveTo>
                    <a:pt x="8509" y="0"/>
                  </a:moveTo>
                  <a:lnTo>
                    <a:pt x="1" y="1110"/>
                  </a:lnTo>
                  <a:lnTo>
                    <a:pt x="186" y="1665"/>
                  </a:lnTo>
                  <a:lnTo>
                    <a:pt x="8693" y="370"/>
                  </a:lnTo>
                  <a:lnTo>
                    <a:pt x="850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5" name="Google Shape;2895;p75"/>
            <p:cNvSpPr/>
            <p:nvPr/>
          </p:nvSpPr>
          <p:spPr>
            <a:xfrm>
              <a:off x="1227600" y="3271325"/>
              <a:ext cx="217350" cy="46250"/>
            </a:xfrm>
            <a:custGeom>
              <a:avLst/>
              <a:gdLst/>
              <a:ahLst/>
              <a:cxnLst/>
              <a:rect l="l" t="t" r="r" b="b"/>
              <a:pathLst>
                <a:path w="8694" h="1850" extrusionOk="0">
                  <a:moveTo>
                    <a:pt x="8508" y="0"/>
                  </a:moveTo>
                  <a:lnTo>
                    <a:pt x="1" y="1480"/>
                  </a:lnTo>
                  <a:lnTo>
                    <a:pt x="186" y="1850"/>
                  </a:lnTo>
                  <a:lnTo>
                    <a:pt x="8693" y="370"/>
                  </a:lnTo>
                  <a:lnTo>
                    <a:pt x="850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6" name="Google Shape;2896;p75"/>
            <p:cNvSpPr/>
            <p:nvPr/>
          </p:nvSpPr>
          <p:spPr>
            <a:xfrm>
              <a:off x="1246100" y="3349925"/>
              <a:ext cx="212725" cy="60125"/>
            </a:xfrm>
            <a:custGeom>
              <a:avLst/>
              <a:gdLst/>
              <a:ahLst/>
              <a:cxnLst/>
              <a:rect l="l" t="t" r="r" b="b"/>
              <a:pathLst>
                <a:path w="8509" h="2405" extrusionOk="0">
                  <a:moveTo>
                    <a:pt x="8323" y="0"/>
                  </a:moveTo>
                  <a:lnTo>
                    <a:pt x="0" y="1850"/>
                  </a:lnTo>
                  <a:lnTo>
                    <a:pt x="185" y="2405"/>
                  </a:lnTo>
                  <a:lnTo>
                    <a:pt x="8508" y="555"/>
                  </a:lnTo>
                  <a:lnTo>
                    <a:pt x="8323"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7" name="Google Shape;2897;p75"/>
            <p:cNvSpPr/>
            <p:nvPr/>
          </p:nvSpPr>
          <p:spPr>
            <a:xfrm>
              <a:off x="1269225" y="3433150"/>
              <a:ext cx="208075" cy="64750"/>
            </a:xfrm>
            <a:custGeom>
              <a:avLst/>
              <a:gdLst/>
              <a:ahLst/>
              <a:cxnLst/>
              <a:rect l="l" t="t" r="r" b="b"/>
              <a:pathLst>
                <a:path w="8323" h="2590" extrusionOk="0">
                  <a:moveTo>
                    <a:pt x="8138" y="0"/>
                  </a:moveTo>
                  <a:lnTo>
                    <a:pt x="0" y="2035"/>
                  </a:lnTo>
                  <a:lnTo>
                    <a:pt x="0" y="2590"/>
                  </a:lnTo>
                  <a:lnTo>
                    <a:pt x="8323" y="555"/>
                  </a:lnTo>
                  <a:lnTo>
                    <a:pt x="813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8" name="Google Shape;2898;p75"/>
            <p:cNvSpPr/>
            <p:nvPr/>
          </p:nvSpPr>
          <p:spPr>
            <a:xfrm>
              <a:off x="1292325" y="3516375"/>
              <a:ext cx="208100" cy="69375"/>
            </a:xfrm>
            <a:custGeom>
              <a:avLst/>
              <a:gdLst/>
              <a:ahLst/>
              <a:cxnLst/>
              <a:rect l="l" t="t" r="r" b="b"/>
              <a:pathLst>
                <a:path w="8324" h="2775" extrusionOk="0">
                  <a:moveTo>
                    <a:pt x="8139" y="1"/>
                  </a:moveTo>
                  <a:lnTo>
                    <a:pt x="1" y="2220"/>
                  </a:lnTo>
                  <a:lnTo>
                    <a:pt x="1" y="2775"/>
                  </a:lnTo>
                  <a:lnTo>
                    <a:pt x="8324" y="370"/>
                  </a:lnTo>
                  <a:lnTo>
                    <a:pt x="813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9" name="Google Shape;2899;p75"/>
            <p:cNvSpPr/>
            <p:nvPr/>
          </p:nvSpPr>
          <p:spPr>
            <a:xfrm>
              <a:off x="1315450" y="3594975"/>
              <a:ext cx="208100" cy="78625"/>
            </a:xfrm>
            <a:custGeom>
              <a:avLst/>
              <a:gdLst/>
              <a:ahLst/>
              <a:cxnLst/>
              <a:rect l="l" t="t" r="r" b="b"/>
              <a:pathLst>
                <a:path w="8324" h="3145" extrusionOk="0">
                  <a:moveTo>
                    <a:pt x="8139" y="1"/>
                  </a:moveTo>
                  <a:lnTo>
                    <a:pt x="1" y="2590"/>
                  </a:lnTo>
                  <a:lnTo>
                    <a:pt x="186" y="3145"/>
                  </a:lnTo>
                  <a:lnTo>
                    <a:pt x="8324" y="556"/>
                  </a:lnTo>
                  <a:lnTo>
                    <a:pt x="813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0" name="Google Shape;2900;p75"/>
            <p:cNvSpPr/>
            <p:nvPr/>
          </p:nvSpPr>
          <p:spPr>
            <a:xfrm>
              <a:off x="1347825" y="3673575"/>
              <a:ext cx="203475" cy="87900"/>
            </a:xfrm>
            <a:custGeom>
              <a:avLst/>
              <a:gdLst/>
              <a:ahLst/>
              <a:cxnLst/>
              <a:rect l="l" t="t" r="r" b="b"/>
              <a:pathLst>
                <a:path w="8139" h="3516" extrusionOk="0">
                  <a:moveTo>
                    <a:pt x="7953" y="1"/>
                  </a:moveTo>
                  <a:lnTo>
                    <a:pt x="0" y="2960"/>
                  </a:lnTo>
                  <a:lnTo>
                    <a:pt x="185" y="3515"/>
                  </a:lnTo>
                  <a:lnTo>
                    <a:pt x="8138" y="556"/>
                  </a:lnTo>
                  <a:lnTo>
                    <a:pt x="7953"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1" name="Google Shape;2901;p75"/>
            <p:cNvSpPr/>
            <p:nvPr/>
          </p:nvSpPr>
          <p:spPr>
            <a:xfrm>
              <a:off x="1380200" y="3752200"/>
              <a:ext cx="203450" cy="92500"/>
            </a:xfrm>
            <a:custGeom>
              <a:avLst/>
              <a:gdLst/>
              <a:ahLst/>
              <a:cxnLst/>
              <a:rect l="l" t="t" r="r" b="b"/>
              <a:pathLst>
                <a:path w="8138" h="3700" extrusionOk="0">
                  <a:moveTo>
                    <a:pt x="7953" y="0"/>
                  </a:moveTo>
                  <a:lnTo>
                    <a:pt x="0" y="3329"/>
                  </a:lnTo>
                  <a:lnTo>
                    <a:pt x="185" y="3699"/>
                  </a:lnTo>
                  <a:lnTo>
                    <a:pt x="8138" y="555"/>
                  </a:lnTo>
                  <a:lnTo>
                    <a:pt x="7953"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2" name="Google Shape;2902;p75"/>
            <p:cNvSpPr/>
            <p:nvPr/>
          </p:nvSpPr>
          <p:spPr>
            <a:xfrm>
              <a:off x="1412550" y="3830800"/>
              <a:ext cx="203475" cy="97125"/>
            </a:xfrm>
            <a:custGeom>
              <a:avLst/>
              <a:gdLst/>
              <a:ahLst/>
              <a:cxnLst/>
              <a:rect l="l" t="t" r="r" b="b"/>
              <a:pathLst>
                <a:path w="8139" h="3885" extrusionOk="0">
                  <a:moveTo>
                    <a:pt x="7954" y="0"/>
                  </a:moveTo>
                  <a:lnTo>
                    <a:pt x="1" y="3514"/>
                  </a:lnTo>
                  <a:lnTo>
                    <a:pt x="371" y="3884"/>
                  </a:lnTo>
                  <a:lnTo>
                    <a:pt x="8139" y="370"/>
                  </a:lnTo>
                  <a:lnTo>
                    <a:pt x="795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3" name="Google Shape;2903;p75"/>
            <p:cNvSpPr/>
            <p:nvPr/>
          </p:nvSpPr>
          <p:spPr>
            <a:xfrm>
              <a:off x="1454175" y="3904775"/>
              <a:ext cx="198850" cy="106375"/>
            </a:xfrm>
            <a:custGeom>
              <a:avLst/>
              <a:gdLst/>
              <a:ahLst/>
              <a:cxnLst/>
              <a:rect l="l" t="t" r="r" b="b"/>
              <a:pathLst>
                <a:path w="7954" h="4255" extrusionOk="0">
                  <a:moveTo>
                    <a:pt x="7583" y="1"/>
                  </a:moveTo>
                  <a:lnTo>
                    <a:pt x="0" y="3884"/>
                  </a:lnTo>
                  <a:lnTo>
                    <a:pt x="185" y="4254"/>
                  </a:lnTo>
                  <a:lnTo>
                    <a:pt x="7953" y="555"/>
                  </a:lnTo>
                  <a:lnTo>
                    <a:pt x="7583"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4" name="Google Shape;2904;p75"/>
            <p:cNvSpPr/>
            <p:nvPr/>
          </p:nvSpPr>
          <p:spPr>
            <a:xfrm>
              <a:off x="1495775" y="3983375"/>
              <a:ext cx="194225" cy="111000"/>
            </a:xfrm>
            <a:custGeom>
              <a:avLst/>
              <a:gdLst/>
              <a:ahLst/>
              <a:cxnLst/>
              <a:rect l="l" t="t" r="r" b="b"/>
              <a:pathLst>
                <a:path w="7769" h="4440" extrusionOk="0">
                  <a:moveTo>
                    <a:pt x="7584" y="1"/>
                  </a:moveTo>
                  <a:lnTo>
                    <a:pt x="1" y="3885"/>
                  </a:lnTo>
                  <a:lnTo>
                    <a:pt x="186" y="4440"/>
                  </a:lnTo>
                  <a:lnTo>
                    <a:pt x="7769" y="371"/>
                  </a:lnTo>
                  <a:lnTo>
                    <a:pt x="758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5" name="Google Shape;2905;p75"/>
            <p:cNvSpPr/>
            <p:nvPr/>
          </p:nvSpPr>
          <p:spPr>
            <a:xfrm>
              <a:off x="1537400" y="4052725"/>
              <a:ext cx="194225" cy="120250"/>
            </a:xfrm>
            <a:custGeom>
              <a:avLst/>
              <a:gdLst/>
              <a:ahLst/>
              <a:cxnLst/>
              <a:rect l="l" t="t" r="r" b="b"/>
              <a:pathLst>
                <a:path w="7769" h="4810" extrusionOk="0">
                  <a:moveTo>
                    <a:pt x="7398" y="1"/>
                  </a:moveTo>
                  <a:lnTo>
                    <a:pt x="0" y="4440"/>
                  </a:lnTo>
                  <a:lnTo>
                    <a:pt x="370" y="4810"/>
                  </a:lnTo>
                  <a:lnTo>
                    <a:pt x="7768" y="556"/>
                  </a:lnTo>
                  <a:lnTo>
                    <a:pt x="7398"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6" name="Google Shape;2906;p75"/>
            <p:cNvSpPr/>
            <p:nvPr/>
          </p:nvSpPr>
          <p:spPr>
            <a:xfrm>
              <a:off x="1583625" y="4126725"/>
              <a:ext cx="189600" cy="124850"/>
            </a:xfrm>
            <a:custGeom>
              <a:avLst/>
              <a:gdLst/>
              <a:ahLst/>
              <a:cxnLst/>
              <a:rect l="l" t="t" r="r" b="b"/>
              <a:pathLst>
                <a:path w="7584" h="4994" extrusionOk="0">
                  <a:moveTo>
                    <a:pt x="7399" y="0"/>
                  </a:moveTo>
                  <a:lnTo>
                    <a:pt x="1" y="4439"/>
                  </a:lnTo>
                  <a:lnTo>
                    <a:pt x="371" y="4994"/>
                  </a:lnTo>
                  <a:lnTo>
                    <a:pt x="7584" y="370"/>
                  </a:lnTo>
                  <a:lnTo>
                    <a:pt x="739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7" name="Google Shape;2907;p75"/>
            <p:cNvSpPr/>
            <p:nvPr/>
          </p:nvSpPr>
          <p:spPr>
            <a:xfrm>
              <a:off x="1634500" y="4196075"/>
              <a:ext cx="184975" cy="134125"/>
            </a:xfrm>
            <a:custGeom>
              <a:avLst/>
              <a:gdLst/>
              <a:ahLst/>
              <a:cxnLst/>
              <a:rect l="l" t="t" r="r" b="b"/>
              <a:pathLst>
                <a:path w="7399" h="5365" extrusionOk="0">
                  <a:moveTo>
                    <a:pt x="7028" y="0"/>
                  </a:moveTo>
                  <a:lnTo>
                    <a:pt x="0" y="4809"/>
                  </a:lnTo>
                  <a:lnTo>
                    <a:pt x="370" y="5364"/>
                  </a:lnTo>
                  <a:lnTo>
                    <a:pt x="7398" y="555"/>
                  </a:lnTo>
                  <a:lnTo>
                    <a:pt x="702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8" name="Google Shape;2908;p75"/>
            <p:cNvSpPr/>
            <p:nvPr/>
          </p:nvSpPr>
          <p:spPr>
            <a:xfrm>
              <a:off x="1685350" y="4265425"/>
              <a:ext cx="180350" cy="138750"/>
            </a:xfrm>
            <a:custGeom>
              <a:avLst/>
              <a:gdLst/>
              <a:ahLst/>
              <a:cxnLst/>
              <a:rect l="l" t="t" r="r" b="b"/>
              <a:pathLst>
                <a:path w="7214" h="5550" extrusionOk="0">
                  <a:moveTo>
                    <a:pt x="7029" y="1"/>
                  </a:moveTo>
                  <a:lnTo>
                    <a:pt x="1" y="4994"/>
                  </a:lnTo>
                  <a:lnTo>
                    <a:pt x="371" y="5549"/>
                  </a:lnTo>
                  <a:lnTo>
                    <a:pt x="7214" y="371"/>
                  </a:lnTo>
                  <a:lnTo>
                    <a:pt x="702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09" name="Google Shape;2909;p75"/>
            <p:cNvSpPr/>
            <p:nvPr/>
          </p:nvSpPr>
          <p:spPr>
            <a:xfrm>
              <a:off x="1740850" y="4334775"/>
              <a:ext cx="175725" cy="138750"/>
            </a:xfrm>
            <a:custGeom>
              <a:avLst/>
              <a:gdLst/>
              <a:ahLst/>
              <a:cxnLst/>
              <a:rect l="l" t="t" r="r" b="b"/>
              <a:pathLst>
                <a:path w="7029" h="5550" extrusionOk="0">
                  <a:moveTo>
                    <a:pt x="6843" y="1"/>
                  </a:moveTo>
                  <a:lnTo>
                    <a:pt x="0" y="5180"/>
                  </a:lnTo>
                  <a:lnTo>
                    <a:pt x="370" y="5550"/>
                  </a:lnTo>
                  <a:lnTo>
                    <a:pt x="7028" y="371"/>
                  </a:lnTo>
                  <a:lnTo>
                    <a:pt x="6843"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0" name="Google Shape;2910;p75"/>
            <p:cNvSpPr/>
            <p:nvPr/>
          </p:nvSpPr>
          <p:spPr>
            <a:xfrm>
              <a:off x="1800950" y="4399525"/>
              <a:ext cx="171100" cy="147975"/>
            </a:xfrm>
            <a:custGeom>
              <a:avLst/>
              <a:gdLst/>
              <a:ahLst/>
              <a:cxnLst/>
              <a:rect l="l" t="t" r="r" b="b"/>
              <a:pathLst>
                <a:path w="6844" h="5919" extrusionOk="0">
                  <a:moveTo>
                    <a:pt x="6474" y="0"/>
                  </a:moveTo>
                  <a:lnTo>
                    <a:pt x="1" y="5549"/>
                  </a:lnTo>
                  <a:lnTo>
                    <a:pt x="186" y="5919"/>
                  </a:lnTo>
                  <a:lnTo>
                    <a:pt x="6844" y="370"/>
                  </a:lnTo>
                  <a:lnTo>
                    <a:pt x="647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1" name="Google Shape;2911;p75"/>
            <p:cNvSpPr/>
            <p:nvPr/>
          </p:nvSpPr>
          <p:spPr>
            <a:xfrm>
              <a:off x="1861050" y="4464250"/>
              <a:ext cx="166500" cy="152625"/>
            </a:xfrm>
            <a:custGeom>
              <a:avLst/>
              <a:gdLst/>
              <a:ahLst/>
              <a:cxnLst/>
              <a:rect l="l" t="t" r="r" b="b"/>
              <a:pathLst>
                <a:path w="6660" h="6105" extrusionOk="0">
                  <a:moveTo>
                    <a:pt x="6289" y="1"/>
                  </a:moveTo>
                  <a:lnTo>
                    <a:pt x="1" y="5734"/>
                  </a:lnTo>
                  <a:lnTo>
                    <a:pt x="186" y="6104"/>
                  </a:lnTo>
                  <a:lnTo>
                    <a:pt x="6659" y="371"/>
                  </a:lnTo>
                  <a:lnTo>
                    <a:pt x="628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2" name="Google Shape;2912;p75"/>
            <p:cNvSpPr/>
            <p:nvPr/>
          </p:nvSpPr>
          <p:spPr>
            <a:xfrm>
              <a:off x="1921175" y="4524375"/>
              <a:ext cx="161850" cy="157225"/>
            </a:xfrm>
            <a:custGeom>
              <a:avLst/>
              <a:gdLst/>
              <a:ahLst/>
              <a:cxnLst/>
              <a:rect l="l" t="t" r="r" b="b"/>
              <a:pathLst>
                <a:path w="6474" h="6289" extrusionOk="0">
                  <a:moveTo>
                    <a:pt x="6104" y="0"/>
                  </a:moveTo>
                  <a:lnTo>
                    <a:pt x="0" y="5918"/>
                  </a:lnTo>
                  <a:lnTo>
                    <a:pt x="370" y="6288"/>
                  </a:lnTo>
                  <a:lnTo>
                    <a:pt x="6474" y="370"/>
                  </a:lnTo>
                  <a:lnTo>
                    <a:pt x="610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3" name="Google Shape;2913;p75"/>
            <p:cNvSpPr/>
            <p:nvPr/>
          </p:nvSpPr>
          <p:spPr>
            <a:xfrm>
              <a:off x="1985900" y="4584475"/>
              <a:ext cx="157225" cy="161850"/>
            </a:xfrm>
            <a:custGeom>
              <a:avLst/>
              <a:gdLst/>
              <a:ahLst/>
              <a:cxnLst/>
              <a:rect l="l" t="t" r="r" b="b"/>
              <a:pathLst>
                <a:path w="6289" h="6474" extrusionOk="0">
                  <a:moveTo>
                    <a:pt x="5919" y="0"/>
                  </a:moveTo>
                  <a:lnTo>
                    <a:pt x="1" y="6104"/>
                  </a:lnTo>
                  <a:lnTo>
                    <a:pt x="371" y="6474"/>
                  </a:lnTo>
                  <a:lnTo>
                    <a:pt x="6289" y="370"/>
                  </a:lnTo>
                  <a:lnTo>
                    <a:pt x="591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4" name="Google Shape;2914;p75"/>
            <p:cNvSpPr/>
            <p:nvPr/>
          </p:nvSpPr>
          <p:spPr>
            <a:xfrm>
              <a:off x="2050625" y="4639950"/>
              <a:ext cx="152625" cy="166500"/>
            </a:xfrm>
            <a:custGeom>
              <a:avLst/>
              <a:gdLst/>
              <a:ahLst/>
              <a:cxnLst/>
              <a:rect l="l" t="t" r="r" b="b"/>
              <a:pathLst>
                <a:path w="6105" h="6660" extrusionOk="0">
                  <a:moveTo>
                    <a:pt x="5734" y="1"/>
                  </a:moveTo>
                  <a:lnTo>
                    <a:pt x="1" y="6474"/>
                  </a:lnTo>
                  <a:lnTo>
                    <a:pt x="371" y="6659"/>
                  </a:lnTo>
                  <a:lnTo>
                    <a:pt x="6104" y="371"/>
                  </a:lnTo>
                  <a:lnTo>
                    <a:pt x="573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5" name="Google Shape;2915;p75"/>
            <p:cNvSpPr/>
            <p:nvPr/>
          </p:nvSpPr>
          <p:spPr>
            <a:xfrm>
              <a:off x="2120000" y="4695450"/>
              <a:ext cx="147975" cy="171100"/>
            </a:xfrm>
            <a:custGeom>
              <a:avLst/>
              <a:gdLst/>
              <a:ahLst/>
              <a:cxnLst/>
              <a:rect l="l" t="t" r="r" b="b"/>
              <a:pathLst>
                <a:path w="5919" h="6844" extrusionOk="0">
                  <a:moveTo>
                    <a:pt x="5549" y="0"/>
                  </a:moveTo>
                  <a:lnTo>
                    <a:pt x="0" y="6658"/>
                  </a:lnTo>
                  <a:lnTo>
                    <a:pt x="555" y="6843"/>
                  </a:lnTo>
                  <a:lnTo>
                    <a:pt x="5919" y="370"/>
                  </a:lnTo>
                  <a:lnTo>
                    <a:pt x="554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6" name="Google Shape;2916;p75"/>
            <p:cNvSpPr/>
            <p:nvPr/>
          </p:nvSpPr>
          <p:spPr>
            <a:xfrm>
              <a:off x="2193975" y="4750925"/>
              <a:ext cx="138750" cy="175725"/>
            </a:xfrm>
            <a:custGeom>
              <a:avLst/>
              <a:gdLst/>
              <a:ahLst/>
              <a:cxnLst/>
              <a:rect l="l" t="t" r="r" b="b"/>
              <a:pathLst>
                <a:path w="5550" h="7029" extrusionOk="0">
                  <a:moveTo>
                    <a:pt x="5179" y="1"/>
                  </a:moveTo>
                  <a:lnTo>
                    <a:pt x="0" y="6659"/>
                  </a:lnTo>
                  <a:lnTo>
                    <a:pt x="370" y="7029"/>
                  </a:lnTo>
                  <a:lnTo>
                    <a:pt x="5549" y="186"/>
                  </a:lnTo>
                  <a:lnTo>
                    <a:pt x="517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7" name="Google Shape;2917;p75"/>
            <p:cNvSpPr/>
            <p:nvPr/>
          </p:nvSpPr>
          <p:spPr>
            <a:xfrm>
              <a:off x="2263325" y="4801800"/>
              <a:ext cx="138750" cy="180350"/>
            </a:xfrm>
            <a:custGeom>
              <a:avLst/>
              <a:gdLst/>
              <a:ahLst/>
              <a:cxnLst/>
              <a:rect l="l" t="t" r="r" b="b"/>
              <a:pathLst>
                <a:path w="5550" h="7214" extrusionOk="0">
                  <a:moveTo>
                    <a:pt x="5179" y="0"/>
                  </a:moveTo>
                  <a:lnTo>
                    <a:pt x="1" y="6843"/>
                  </a:lnTo>
                  <a:lnTo>
                    <a:pt x="556" y="7213"/>
                  </a:lnTo>
                  <a:lnTo>
                    <a:pt x="5549" y="185"/>
                  </a:lnTo>
                  <a:lnTo>
                    <a:pt x="517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8" name="Google Shape;2918;p75"/>
            <p:cNvSpPr/>
            <p:nvPr/>
          </p:nvSpPr>
          <p:spPr>
            <a:xfrm>
              <a:off x="2341925" y="4848025"/>
              <a:ext cx="129500" cy="184975"/>
            </a:xfrm>
            <a:custGeom>
              <a:avLst/>
              <a:gdLst/>
              <a:ahLst/>
              <a:cxnLst/>
              <a:rect l="l" t="t" r="r" b="b"/>
              <a:pathLst>
                <a:path w="5180" h="7399" extrusionOk="0">
                  <a:moveTo>
                    <a:pt x="4810" y="1"/>
                  </a:moveTo>
                  <a:lnTo>
                    <a:pt x="1" y="7029"/>
                  </a:lnTo>
                  <a:lnTo>
                    <a:pt x="371" y="7399"/>
                  </a:lnTo>
                  <a:lnTo>
                    <a:pt x="5180" y="371"/>
                  </a:lnTo>
                  <a:lnTo>
                    <a:pt x="481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19" name="Google Shape;2919;p75"/>
            <p:cNvSpPr/>
            <p:nvPr/>
          </p:nvSpPr>
          <p:spPr>
            <a:xfrm>
              <a:off x="2415925" y="4894275"/>
              <a:ext cx="124850" cy="189600"/>
            </a:xfrm>
            <a:custGeom>
              <a:avLst/>
              <a:gdLst/>
              <a:ahLst/>
              <a:cxnLst/>
              <a:rect l="l" t="t" r="r" b="b"/>
              <a:pathLst>
                <a:path w="4994" h="7584" extrusionOk="0">
                  <a:moveTo>
                    <a:pt x="4624" y="0"/>
                  </a:moveTo>
                  <a:lnTo>
                    <a:pt x="0" y="7213"/>
                  </a:lnTo>
                  <a:lnTo>
                    <a:pt x="555" y="7583"/>
                  </a:lnTo>
                  <a:lnTo>
                    <a:pt x="4994" y="185"/>
                  </a:lnTo>
                  <a:lnTo>
                    <a:pt x="462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0" name="Google Shape;2920;p75"/>
            <p:cNvSpPr/>
            <p:nvPr/>
          </p:nvSpPr>
          <p:spPr>
            <a:xfrm>
              <a:off x="2494525" y="4935875"/>
              <a:ext cx="120250" cy="194225"/>
            </a:xfrm>
            <a:custGeom>
              <a:avLst/>
              <a:gdLst/>
              <a:ahLst/>
              <a:cxnLst/>
              <a:rect l="l" t="t" r="r" b="b"/>
              <a:pathLst>
                <a:path w="4810" h="7769" extrusionOk="0">
                  <a:moveTo>
                    <a:pt x="4254" y="1"/>
                  </a:moveTo>
                  <a:lnTo>
                    <a:pt x="0" y="7399"/>
                  </a:lnTo>
                  <a:lnTo>
                    <a:pt x="370" y="7769"/>
                  </a:lnTo>
                  <a:lnTo>
                    <a:pt x="4809" y="371"/>
                  </a:lnTo>
                  <a:lnTo>
                    <a:pt x="425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1" name="Google Shape;2921;p75"/>
            <p:cNvSpPr/>
            <p:nvPr/>
          </p:nvSpPr>
          <p:spPr>
            <a:xfrm>
              <a:off x="2573125" y="4977500"/>
              <a:ext cx="115625" cy="194225"/>
            </a:xfrm>
            <a:custGeom>
              <a:avLst/>
              <a:gdLst/>
              <a:ahLst/>
              <a:cxnLst/>
              <a:rect l="l" t="t" r="r" b="b"/>
              <a:pathLst>
                <a:path w="4625" h="7769" extrusionOk="0">
                  <a:moveTo>
                    <a:pt x="4069" y="0"/>
                  </a:moveTo>
                  <a:lnTo>
                    <a:pt x="0" y="7583"/>
                  </a:lnTo>
                  <a:lnTo>
                    <a:pt x="555" y="7768"/>
                  </a:lnTo>
                  <a:lnTo>
                    <a:pt x="4624" y="185"/>
                  </a:lnTo>
                  <a:lnTo>
                    <a:pt x="406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2" name="Google Shape;2922;p75"/>
            <p:cNvSpPr/>
            <p:nvPr/>
          </p:nvSpPr>
          <p:spPr>
            <a:xfrm>
              <a:off x="2656350" y="5014475"/>
              <a:ext cx="106375" cy="198850"/>
            </a:xfrm>
            <a:custGeom>
              <a:avLst/>
              <a:gdLst/>
              <a:ahLst/>
              <a:cxnLst/>
              <a:rect l="l" t="t" r="r" b="b"/>
              <a:pathLst>
                <a:path w="4255" h="7954" extrusionOk="0">
                  <a:moveTo>
                    <a:pt x="3700" y="1"/>
                  </a:moveTo>
                  <a:lnTo>
                    <a:pt x="1" y="7769"/>
                  </a:lnTo>
                  <a:lnTo>
                    <a:pt x="371" y="7954"/>
                  </a:lnTo>
                  <a:lnTo>
                    <a:pt x="4254" y="371"/>
                  </a:lnTo>
                  <a:lnTo>
                    <a:pt x="370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3" name="Google Shape;2923;p75"/>
            <p:cNvSpPr/>
            <p:nvPr/>
          </p:nvSpPr>
          <p:spPr>
            <a:xfrm>
              <a:off x="2739575" y="5051475"/>
              <a:ext cx="97125" cy="203475"/>
            </a:xfrm>
            <a:custGeom>
              <a:avLst/>
              <a:gdLst/>
              <a:ahLst/>
              <a:cxnLst/>
              <a:rect l="l" t="t" r="r" b="b"/>
              <a:pathLst>
                <a:path w="3885" h="8139" extrusionOk="0">
                  <a:moveTo>
                    <a:pt x="3515" y="0"/>
                  </a:moveTo>
                  <a:lnTo>
                    <a:pt x="1" y="7953"/>
                  </a:lnTo>
                  <a:lnTo>
                    <a:pt x="371" y="8138"/>
                  </a:lnTo>
                  <a:lnTo>
                    <a:pt x="3885" y="185"/>
                  </a:lnTo>
                  <a:lnTo>
                    <a:pt x="351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4" name="Google Shape;2924;p75"/>
            <p:cNvSpPr/>
            <p:nvPr/>
          </p:nvSpPr>
          <p:spPr>
            <a:xfrm>
              <a:off x="2822800" y="5083850"/>
              <a:ext cx="92500" cy="203450"/>
            </a:xfrm>
            <a:custGeom>
              <a:avLst/>
              <a:gdLst/>
              <a:ahLst/>
              <a:cxnLst/>
              <a:rect l="l" t="t" r="r" b="b"/>
              <a:pathLst>
                <a:path w="3700" h="8138" extrusionOk="0">
                  <a:moveTo>
                    <a:pt x="3145" y="0"/>
                  </a:moveTo>
                  <a:lnTo>
                    <a:pt x="1" y="7953"/>
                  </a:lnTo>
                  <a:lnTo>
                    <a:pt x="556" y="8138"/>
                  </a:lnTo>
                  <a:lnTo>
                    <a:pt x="3700" y="185"/>
                  </a:lnTo>
                  <a:lnTo>
                    <a:pt x="314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5" name="Google Shape;2925;p75"/>
            <p:cNvSpPr/>
            <p:nvPr/>
          </p:nvSpPr>
          <p:spPr>
            <a:xfrm>
              <a:off x="2910650" y="5116200"/>
              <a:ext cx="83275" cy="203475"/>
            </a:xfrm>
            <a:custGeom>
              <a:avLst/>
              <a:gdLst/>
              <a:ahLst/>
              <a:cxnLst/>
              <a:rect l="l" t="t" r="r" b="b"/>
              <a:pathLst>
                <a:path w="3331" h="8139" extrusionOk="0">
                  <a:moveTo>
                    <a:pt x="2775" y="1"/>
                  </a:moveTo>
                  <a:lnTo>
                    <a:pt x="1" y="7954"/>
                  </a:lnTo>
                  <a:lnTo>
                    <a:pt x="371" y="8139"/>
                  </a:lnTo>
                  <a:lnTo>
                    <a:pt x="3330" y="186"/>
                  </a:lnTo>
                  <a:lnTo>
                    <a:pt x="277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6" name="Google Shape;2926;p75"/>
            <p:cNvSpPr/>
            <p:nvPr/>
          </p:nvSpPr>
          <p:spPr>
            <a:xfrm>
              <a:off x="2993900" y="5143950"/>
              <a:ext cx="78625" cy="208100"/>
            </a:xfrm>
            <a:custGeom>
              <a:avLst/>
              <a:gdLst/>
              <a:ahLst/>
              <a:cxnLst/>
              <a:rect l="l" t="t" r="r" b="b"/>
              <a:pathLst>
                <a:path w="3145" h="8324" extrusionOk="0">
                  <a:moveTo>
                    <a:pt x="2589" y="1"/>
                  </a:moveTo>
                  <a:lnTo>
                    <a:pt x="0" y="8138"/>
                  </a:lnTo>
                  <a:lnTo>
                    <a:pt x="555" y="8323"/>
                  </a:lnTo>
                  <a:lnTo>
                    <a:pt x="3144" y="185"/>
                  </a:lnTo>
                  <a:lnTo>
                    <a:pt x="258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7" name="Google Shape;2927;p75"/>
            <p:cNvSpPr/>
            <p:nvPr/>
          </p:nvSpPr>
          <p:spPr>
            <a:xfrm>
              <a:off x="3081750" y="5167075"/>
              <a:ext cx="69375" cy="208100"/>
            </a:xfrm>
            <a:custGeom>
              <a:avLst/>
              <a:gdLst/>
              <a:ahLst/>
              <a:cxnLst/>
              <a:rect l="l" t="t" r="r" b="b"/>
              <a:pathLst>
                <a:path w="2775" h="8324" extrusionOk="0">
                  <a:moveTo>
                    <a:pt x="2405" y="0"/>
                  </a:moveTo>
                  <a:lnTo>
                    <a:pt x="0" y="8323"/>
                  </a:lnTo>
                  <a:lnTo>
                    <a:pt x="555" y="8323"/>
                  </a:lnTo>
                  <a:lnTo>
                    <a:pt x="2774" y="185"/>
                  </a:lnTo>
                  <a:lnTo>
                    <a:pt x="240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8" name="Google Shape;2928;p75"/>
            <p:cNvSpPr/>
            <p:nvPr/>
          </p:nvSpPr>
          <p:spPr>
            <a:xfrm>
              <a:off x="3169600" y="5190200"/>
              <a:ext cx="64750" cy="212700"/>
            </a:xfrm>
            <a:custGeom>
              <a:avLst/>
              <a:gdLst/>
              <a:ahLst/>
              <a:cxnLst/>
              <a:rect l="l" t="t" r="r" b="b"/>
              <a:pathLst>
                <a:path w="2590" h="8508" extrusionOk="0">
                  <a:moveTo>
                    <a:pt x="2035" y="0"/>
                  </a:moveTo>
                  <a:lnTo>
                    <a:pt x="0" y="8323"/>
                  </a:lnTo>
                  <a:lnTo>
                    <a:pt x="555" y="8508"/>
                  </a:lnTo>
                  <a:lnTo>
                    <a:pt x="2590" y="185"/>
                  </a:lnTo>
                  <a:lnTo>
                    <a:pt x="203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29" name="Google Shape;2929;p75"/>
            <p:cNvSpPr/>
            <p:nvPr/>
          </p:nvSpPr>
          <p:spPr>
            <a:xfrm>
              <a:off x="3257450" y="5208675"/>
              <a:ext cx="60125" cy="212725"/>
            </a:xfrm>
            <a:custGeom>
              <a:avLst/>
              <a:gdLst/>
              <a:ahLst/>
              <a:cxnLst/>
              <a:rect l="l" t="t" r="r" b="b"/>
              <a:pathLst>
                <a:path w="2405" h="8509" extrusionOk="0">
                  <a:moveTo>
                    <a:pt x="1850" y="1"/>
                  </a:moveTo>
                  <a:lnTo>
                    <a:pt x="0" y="8324"/>
                  </a:lnTo>
                  <a:lnTo>
                    <a:pt x="555" y="8509"/>
                  </a:lnTo>
                  <a:lnTo>
                    <a:pt x="2405" y="186"/>
                  </a:lnTo>
                  <a:lnTo>
                    <a:pt x="185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0" name="Google Shape;2930;p75"/>
            <p:cNvSpPr/>
            <p:nvPr/>
          </p:nvSpPr>
          <p:spPr>
            <a:xfrm>
              <a:off x="3349925" y="5222550"/>
              <a:ext cx="50875" cy="212725"/>
            </a:xfrm>
            <a:custGeom>
              <a:avLst/>
              <a:gdLst/>
              <a:ahLst/>
              <a:cxnLst/>
              <a:rect l="l" t="t" r="r" b="b"/>
              <a:pathLst>
                <a:path w="2035" h="8509" extrusionOk="0">
                  <a:moveTo>
                    <a:pt x="1480" y="1"/>
                  </a:moveTo>
                  <a:lnTo>
                    <a:pt x="0" y="8508"/>
                  </a:lnTo>
                  <a:lnTo>
                    <a:pt x="370" y="8508"/>
                  </a:lnTo>
                  <a:lnTo>
                    <a:pt x="2035" y="186"/>
                  </a:lnTo>
                  <a:lnTo>
                    <a:pt x="148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1" name="Google Shape;2931;p75"/>
            <p:cNvSpPr/>
            <p:nvPr/>
          </p:nvSpPr>
          <p:spPr>
            <a:xfrm>
              <a:off x="3437775" y="5236425"/>
              <a:ext cx="41625" cy="217350"/>
            </a:xfrm>
            <a:custGeom>
              <a:avLst/>
              <a:gdLst/>
              <a:ahLst/>
              <a:cxnLst/>
              <a:rect l="l" t="t" r="r" b="b"/>
              <a:pathLst>
                <a:path w="1665" h="8694" extrusionOk="0">
                  <a:moveTo>
                    <a:pt x="1295" y="1"/>
                  </a:moveTo>
                  <a:lnTo>
                    <a:pt x="0" y="8508"/>
                  </a:lnTo>
                  <a:lnTo>
                    <a:pt x="555" y="8693"/>
                  </a:lnTo>
                  <a:lnTo>
                    <a:pt x="1665" y="185"/>
                  </a:lnTo>
                  <a:lnTo>
                    <a:pt x="129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2" name="Google Shape;2932;p75"/>
            <p:cNvSpPr/>
            <p:nvPr/>
          </p:nvSpPr>
          <p:spPr>
            <a:xfrm>
              <a:off x="3530250" y="5250300"/>
              <a:ext cx="37025" cy="212725"/>
            </a:xfrm>
            <a:custGeom>
              <a:avLst/>
              <a:gdLst/>
              <a:ahLst/>
              <a:cxnLst/>
              <a:rect l="l" t="t" r="r" b="b"/>
              <a:pathLst>
                <a:path w="1481" h="8509" extrusionOk="0">
                  <a:moveTo>
                    <a:pt x="925" y="0"/>
                  </a:moveTo>
                  <a:lnTo>
                    <a:pt x="0" y="8508"/>
                  </a:lnTo>
                  <a:lnTo>
                    <a:pt x="555" y="8508"/>
                  </a:lnTo>
                  <a:lnTo>
                    <a:pt x="148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3" name="Google Shape;2933;p75"/>
            <p:cNvSpPr/>
            <p:nvPr/>
          </p:nvSpPr>
          <p:spPr>
            <a:xfrm>
              <a:off x="3622725" y="5254925"/>
              <a:ext cx="27775" cy="217350"/>
            </a:xfrm>
            <a:custGeom>
              <a:avLst/>
              <a:gdLst/>
              <a:ahLst/>
              <a:cxnLst/>
              <a:rect l="l" t="t" r="r" b="b"/>
              <a:pathLst>
                <a:path w="1111" h="8694" extrusionOk="0">
                  <a:moveTo>
                    <a:pt x="555" y="0"/>
                  </a:moveTo>
                  <a:lnTo>
                    <a:pt x="0" y="8693"/>
                  </a:lnTo>
                  <a:lnTo>
                    <a:pt x="370" y="8693"/>
                  </a:lnTo>
                  <a:lnTo>
                    <a:pt x="1110" y="185"/>
                  </a:lnTo>
                  <a:lnTo>
                    <a:pt x="55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4" name="Google Shape;2934;p75"/>
            <p:cNvSpPr/>
            <p:nvPr/>
          </p:nvSpPr>
          <p:spPr>
            <a:xfrm>
              <a:off x="3710575" y="5259550"/>
              <a:ext cx="23150" cy="217325"/>
            </a:xfrm>
            <a:custGeom>
              <a:avLst/>
              <a:gdLst/>
              <a:ahLst/>
              <a:cxnLst/>
              <a:rect l="l" t="t" r="r" b="b"/>
              <a:pathLst>
                <a:path w="926" h="8693" extrusionOk="0">
                  <a:moveTo>
                    <a:pt x="370" y="0"/>
                  </a:moveTo>
                  <a:lnTo>
                    <a:pt x="1" y="8693"/>
                  </a:lnTo>
                  <a:lnTo>
                    <a:pt x="555" y="8693"/>
                  </a:lnTo>
                  <a:lnTo>
                    <a:pt x="92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5" name="Google Shape;2935;p75"/>
            <p:cNvSpPr/>
            <p:nvPr/>
          </p:nvSpPr>
          <p:spPr>
            <a:xfrm>
              <a:off x="3803050" y="5264175"/>
              <a:ext cx="13900" cy="212700"/>
            </a:xfrm>
            <a:custGeom>
              <a:avLst/>
              <a:gdLst/>
              <a:ahLst/>
              <a:cxnLst/>
              <a:rect l="l" t="t" r="r" b="b"/>
              <a:pathLst>
                <a:path w="556" h="8508" extrusionOk="0">
                  <a:moveTo>
                    <a:pt x="1" y="0"/>
                  </a:moveTo>
                  <a:lnTo>
                    <a:pt x="1" y="8508"/>
                  </a:lnTo>
                  <a:lnTo>
                    <a:pt x="555" y="8508"/>
                  </a:lnTo>
                  <a:lnTo>
                    <a:pt x="55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6" name="Google Shape;2936;p75"/>
            <p:cNvSpPr/>
            <p:nvPr/>
          </p:nvSpPr>
          <p:spPr>
            <a:xfrm>
              <a:off x="3886275" y="5259550"/>
              <a:ext cx="23150" cy="217325"/>
            </a:xfrm>
            <a:custGeom>
              <a:avLst/>
              <a:gdLst/>
              <a:ahLst/>
              <a:cxnLst/>
              <a:rect l="l" t="t" r="r" b="b"/>
              <a:pathLst>
                <a:path w="926" h="8693" extrusionOk="0">
                  <a:moveTo>
                    <a:pt x="556" y="0"/>
                  </a:moveTo>
                  <a:lnTo>
                    <a:pt x="1" y="185"/>
                  </a:lnTo>
                  <a:lnTo>
                    <a:pt x="371" y="8693"/>
                  </a:lnTo>
                  <a:lnTo>
                    <a:pt x="925" y="8693"/>
                  </a:lnTo>
                  <a:lnTo>
                    <a:pt x="55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7" name="Google Shape;2937;p75"/>
            <p:cNvSpPr/>
            <p:nvPr/>
          </p:nvSpPr>
          <p:spPr>
            <a:xfrm>
              <a:off x="3969500" y="5254925"/>
              <a:ext cx="27775" cy="217350"/>
            </a:xfrm>
            <a:custGeom>
              <a:avLst/>
              <a:gdLst/>
              <a:ahLst/>
              <a:cxnLst/>
              <a:rect l="l" t="t" r="r" b="b"/>
              <a:pathLst>
                <a:path w="1111" h="8694" extrusionOk="0">
                  <a:moveTo>
                    <a:pt x="556" y="0"/>
                  </a:moveTo>
                  <a:lnTo>
                    <a:pt x="1" y="185"/>
                  </a:lnTo>
                  <a:lnTo>
                    <a:pt x="741" y="8693"/>
                  </a:lnTo>
                  <a:lnTo>
                    <a:pt x="1111" y="8693"/>
                  </a:lnTo>
                  <a:lnTo>
                    <a:pt x="55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8" name="Google Shape;2938;p75"/>
            <p:cNvSpPr/>
            <p:nvPr/>
          </p:nvSpPr>
          <p:spPr>
            <a:xfrm>
              <a:off x="4057350" y="5250300"/>
              <a:ext cx="32400" cy="212725"/>
            </a:xfrm>
            <a:custGeom>
              <a:avLst/>
              <a:gdLst/>
              <a:ahLst/>
              <a:cxnLst/>
              <a:rect l="l" t="t" r="r" b="b"/>
              <a:pathLst>
                <a:path w="1296" h="8509" extrusionOk="0">
                  <a:moveTo>
                    <a:pt x="1" y="0"/>
                  </a:moveTo>
                  <a:lnTo>
                    <a:pt x="741" y="8508"/>
                  </a:lnTo>
                  <a:lnTo>
                    <a:pt x="1296" y="8508"/>
                  </a:lnTo>
                  <a:lnTo>
                    <a:pt x="37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39" name="Google Shape;2939;p75"/>
            <p:cNvSpPr/>
            <p:nvPr/>
          </p:nvSpPr>
          <p:spPr>
            <a:xfrm>
              <a:off x="4140600" y="5236425"/>
              <a:ext cx="41625" cy="217350"/>
            </a:xfrm>
            <a:custGeom>
              <a:avLst/>
              <a:gdLst/>
              <a:ahLst/>
              <a:cxnLst/>
              <a:rect l="l" t="t" r="r" b="b"/>
              <a:pathLst>
                <a:path w="1665" h="8694" extrusionOk="0">
                  <a:moveTo>
                    <a:pt x="370" y="1"/>
                  </a:moveTo>
                  <a:lnTo>
                    <a:pt x="0" y="185"/>
                  </a:lnTo>
                  <a:lnTo>
                    <a:pt x="1110" y="8693"/>
                  </a:lnTo>
                  <a:lnTo>
                    <a:pt x="1665" y="8508"/>
                  </a:lnTo>
                  <a:lnTo>
                    <a:pt x="37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0" name="Google Shape;2940;p75"/>
            <p:cNvSpPr/>
            <p:nvPr/>
          </p:nvSpPr>
          <p:spPr>
            <a:xfrm>
              <a:off x="4223825" y="5227175"/>
              <a:ext cx="46250" cy="212725"/>
            </a:xfrm>
            <a:custGeom>
              <a:avLst/>
              <a:gdLst/>
              <a:ahLst/>
              <a:cxnLst/>
              <a:rect l="l" t="t" r="r" b="b"/>
              <a:pathLst>
                <a:path w="1850" h="8509" extrusionOk="0">
                  <a:moveTo>
                    <a:pt x="0" y="1"/>
                  </a:moveTo>
                  <a:lnTo>
                    <a:pt x="1480" y="8508"/>
                  </a:lnTo>
                  <a:lnTo>
                    <a:pt x="1850" y="8323"/>
                  </a:lnTo>
                  <a:lnTo>
                    <a:pt x="37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1" name="Google Shape;2941;p75"/>
            <p:cNvSpPr/>
            <p:nvPr/>
          </p:nvSpPr>
          <p:spPr>
            <a:xfrm>
              <a:off x="4302425" y="5208675"/>
              <a:ext cx="60125" cy="212725"/>
            </a:xfrm>
            <a:custGeom>
              <a:avLst/>
              <a:gdLst/>
              <a:ahLst/>
              <a:cxnLst/>
              <a:rect l="l" t="t" r="r" b="b"/>
              <a:pathLst>
                <a:path w="2405" h="8509" extrusionOk="0">
                  <a:moveTo>
                    <a:pt x="555" y="1"/>
                  </a:moveTo>
                  <a:lnTo>
                    <a:pt x="0" y="186"/>
                  </a:lnTo>
                  <a:lnTo>
                    <a:pt x="1850" y="8509"/>
                  </a:lnTo>
                  <a:lnTo>
                    <a:pt x="2405" y="8324"/>
                  </a:lnTo>
                  <a:lnTo>
                    <a:pt x="55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2" name="Google Shape;2942;p75"/>
            <p:cNvSpPr/>
            <p:nvPr/>
          </p:nvSpPr>
          <p:spPr>
            <a:xfrm>
              <a:off x="4385650" y="5190200"/>
              <a:ext cx="64750" cy="212700"/>
            </a:xfrm>
            <a:custGeom>
              <a:avLst/>
              <a:gdLst/>
              <a:ahLst/>
              <a:cxnLst/>
              <a:rect l="l" t="t" r="r" b="b"/>
              <a:pathLst>
                <a:path w="2590" h="8508" extrusionOk="0">
                  <a:moveTo>
                    <a:pt x="555" y="0"/>
                  </a:moveTo>
                  <a:lnTo>
                    <a:pt x="0" y="185"/>
                  </a:lnTo>
                  <a:lnTo>
                    <a:pt x="2035" y="8508"/>
                  </a:lnTo>
                  <a:lnTo>
                    <a:pt x="2590" y="8323"/>
                  </a:lnTo>
                  <a:lnTo>
                    <a:pt x="55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3" name="Google Shape;2943;p75"/>
            <p:cNvSpPr/>
            <p:nvPr/>
          </p:nvSpPr>
          <p:spPr>
            <a:xfrm>
              <a:off x="4468875" y="5167075"/>
              <a:ext cx="69375" cy="208100"/>
            </a:xfrm>
            <a:custGeom>
              <a:avLst/>
              <a:gdLst/>
              <a:ahLst/>
              <a:cxnLst/>
              <a:rect l="l" t="t" r="r" b="b"/>
              <a:pathLst>
                <a:path w="2775" h="8324" extrusionOk="0">
                  <a:moveTo>
                    <a:pt x="370" y="0"/>
                  </a:moveTo>
                  <a:lnTo>
                    <a:pt x="1" y="185"/>
                  </a:lnTo>
                  <a:lnTo>
                    <a:pt x="2220" y="8323"/>
                  </a:lnTo>
                  <a:lnTo>
                    <a:pt x="2775" y="8323"/>
                  </a:lnTo>
                  <a:lnTo>
                    <a:pt x="37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4" name="Google Shape;2944;p75"/>
            <p:cNvSpPr/>
            <p:nvPr/>
          </p:nvSpPr>
          <p:spPr>
            <a:xfrm>
              <a:off x="4547475" y="5143950"/>
              <a:ext cx="78625" cy="208100"/>
            </a:xfrm>
            <a:custGeom>
              <a:avLst/>
              <a:gdLst/>
              <a:ahLst/>
              <a:cxnLst/>
              <a:rect l="l" t="t" r="r" b="b"/>
              <a:pathLst>
                <a:path w="3145" h="8324" extrusionOk="0">
                  <a:moveTo>
                    <a:pt x="556" y="1"/>
                  </a:moveTo>
                  <a:lnTo>
                    <a:pt x="1" y="185"/>
                  </a:lnTo>
                  <a:lnTo>
                    <a:pt x="2590" y="8323"/>
                  </a:lnTo>
                  <a:lnTo>
                    <a:pt x="3145" y="8138"/>
                  </a:lnTo>
                  <a:lnTo>
                    <a:pt x="55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5" name="Google Shape;2945;p75"/>
            <p:cNvSpPr/>
            <p:nvPr/>
          </p:nvSpPr>
          <p:spPr>
            <a:xfrm>
              <a:off x="4626075" y="5116200"/>
              <a:ext cx="87900" cy="203475"/>
            </a:xfrm>
            <a:custGeom>
              <a:avLst/>
              <a:gdLst/>
              <a:ahLst/>
              <a:cxnLst/>
              <a:rect l="l" t="t" r="r" b="b"/>
              <a:pathLst>
                <a:path w="3516" h="8139" extrusionOk="0">
                  <a:moveTo>
                    <a:pt x="556" y="1"/>
                  </a:moveTo>
                  <a:lnTo>
                    <a:pt x="1" y="186"/>
                  </a:lnTo>
                  <a:lnTo>
                    <a:pt x="2960" y="8139"/>
                  </a:lnTo>
                  <a:lnTo>
                    <a:pt x="3515" y="7954"/>
                  </a:lnTo>
                  <a:lnTo>
                    <a:pt x="55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6" name="Google Shape;2946;p75"/>
            <p:cNvSpPr/>
            <p:nvPr/>
          </p:nvSpPr>
          <p:spPr>
            <a:xfrm>
              <a:off x="4704700" y="5083850"/>
              <a:ext cx="92500" cy="203450"/>
            </a:xfrm>
            <a:custGeom>
              <a:avLst/>
              <a:gdLst/>
              <a:ahLst/>
              <a:cxnLst/>
              <a:rect l="l" t="t" r="r" b="b"/>
              <a:pathLst>
                <a:path w="3700" h="8138" extrusionOk="0">
                  <a:moveTo>
                    <a:pt x="555" y="0"/>
                  </a:moveTo>
                  <a:lnTo>
                    <a:pt x="0" y="185"/>
                  </a:lnTo>
                  <a:lnTo>
                    <a:pt x="3144" y="8138"/>
                  </a:lnTo>
                  <a:lnTo>
                    <a:pt x="3699" y="7953"/>
                  </a:lnTo>
                  <a:lnTo>
                    <a:pt x="55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7" name="Google Shape;2947;p75"/>
            <p:cNvSpPr/>
            <p:nvPr/>
          </p:nvSpPr>
          <p:spPr>
            <a:xfrm>
              <a:off x="4783300" y="5051475"/>
              <a:ext cx="97125" cy="203475"/>
            </a:xfrm>
            <a:custGeom>
              <a:avLst/>
              <a:gdLst/>
              <a:ahLst/>
              <a:cxnLst/>
              <a:rect l="l" t="t" r="r" b="b"/>
              <a:pathLst>
                <a:path w="3885" h="8139" extrusionOk="0">
                  <a:moveTo>
                    <a:pt x="370" y="0"/>
                  </a:moveTo>
                  <a:lnTo>
                    <a:pt x="0" y="185"/>
                  </a:lnTo>
                  <a:lnTo>
                    <a:pt x="3514" y="8138"/>
                  </a:lnTo>
                  <a:lnTo>
                    <a:pt x="3884" y="7768"/>
                  </a:lnTo>
                  <a:lnTo>
                    <a:pt x="37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8" name="Google Shape;2948;p75"/>
            <p:cNvSpPr/>
            <p:nvPr/>
          </p:nvSpPr>
          <p:spPr>
            <a:xfrm>
              <a:off x="4857275" y="5014475"/>
              <a:ext cx="106375" cy="198850"/>
            </a:xfrm>
            <a:custGeom>
              <a:avLst/>
              <a:gdLst/>
              <a:ahLst/>
              <a:cxnLst/>
              <a:rect l="l" t="t" r="r" b="b"/>
              <a:pathLst>
                <a:path w="4255" h="7954" extrusionOk="0">
                  <a:moveTo>
                    <a:pt x="555" y="1"/>
                  </a:moveTo>
                  <a:lnTo>
                    <a:pt x="1" y="186"/>
                  </a:lnTo>
                  <a:lnTo>
                    <a:pt x="3884" y="7954"/>
                  </a:lnTo>
                  <a:lnTo>
                    <a:pt x="4254" y="7769"/>
                  </a:lnTo>
                  <a:lnTo>
                    <a:pt x="55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49" name="Google Shape;2949;p75"/>
            <p:cNvSpPr/>
            <p:nvPr/>
          </p:nvSpPr>
          <p:spPr>
            <a:xfrm>
              <a:off x="4931250" y="4977500"/>
              <a:ext cx="115625" cy="194225"/>
            </a:xfrm>
            <a:custGeom>
              <a:avLst/>
              <a:gdLst/>
              <a:ahLst/>
              <a:cxnLst/>
              <a:rect l="l" t="t" r="r" b="b"/>
              <a:pathLst>
                <a:path w="4625" h="7769" extrusionOk="0">
                  <a:moveTo>
                    <a:pt x="556" y="0"/>
                  </a:moveTo>
                  <a:lnTo>
                    <a:pt x="1" y="185"/>
                  </a:lnTo>
                  <a:lnTo>
                    <a:pt x="4070" y="7768"/>
                  </a:lnTo>
                  <a:lnTo>
                    <a:pt x="4625" y="7583"/>
                  </a:lnTo>
                  <a:lnTo>
                    <a:pt x="55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0" name="Google Shape;2950;p75"/>
            <p:cNvSpPr/>
            <p:nvPr/>
          </p:nvSpPr>
          <p:spPr>
            <a:xfrm>
              <a:off x="5005225" y="4935875"/>
              <a:ext cx="120250" cy="194225"/>
            </a:xfrm>
            <a:custGeom>
              <a:avLst/>
              <a:gdLst/>
              <a:ahLst/>
              <a:cxnLst/>
              <a:rect l="l" t="t" r="r" b="b"/>
              <a:pathLst>
                <a:path w="4810" h="7769" extrusionOk="0">
                  <a:moveTo>
                    <a:pt x="556" y="1"/>
                  </a:moveTo>
                  <a:lnTo>
                    <a:pt x="1" y="371"/>
                  </a:lnTo>
                  <a:lnTo>
                    <a:pt x="4440" y="7769"/>
                  </a:lnTo>
                  <a:lnTo>
                    <a:pt x="4810" y="7399"/>
                  </a:lnTo>
                  <a:lnTo>
                    <a:pt x="55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1" name="Google Shape;2951;p75"/>
            <p:cNvSpPr/>
            <p:nvPr/>
          </p:nvSpPr>
          <p:spPr>
            <a:xfrm>
              <a:off x="5079225" y="4894275"/>
              <a:ext cx="124850" cy="189600"/>
            </a:xfrm>
            <a:custGeom>
              <a:avLst/>
              <a:gdLst/>
              <a:ahLst/>
              <a:cxnLst/>
              <a:rect l="l" t="t" r="r" b="b"/>
              <a:pathLst>
                <a:path w="4994" h="7584" extrusionOk="0">
                  <a:moveTo>
                    <a:pt x="370" y="0"/>
                  </a:moveTo>
                  <a:lnTo>
                    <a:pt x="0" y="185"/>
                  </a:lnTo>
                  <a:lnTo>
                    <a:pt x="4439" y="7583"/>
                  </a:lnTo>
                  <a:lnTo>
                    <a:pt x="4994" y="7213"/>
                  </a:lnTo>
                  <a:lnTo>
                    <a:pt x="37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2" name="Google Shape;2952;p75"/>
            <p:cNvSpPr/>
            <p:nvPr/>
          </p:nvSpPr>
          <p:spPr>
            <a:xfrm>
              <a:off x="5148575" y="4848025"/>
              <a:ext cx="129500" cy="184975"/>
            </a:xfrm>
            <a:custGeom>
              <a:avLst/>
              <a:gdLst/>
              <a:ahLst/>
              <a:cxnLst/>
              <a:rect l="l" t="t" r="r" b="b"/>
              <a:pathLst>
                <a:path w="5180" h="7399" extrusionOk="0">
                  <a:moveTo>
                    <a:pt x="555" y="1"/>
                  </a:moveTo>
                  <a:lnTo>
                    <a:pt x="0" y="371"/>
                  </a:lnTo>
                  <a:lnTo>
                    <a:pt x="4809" y="7399"/>
                  </a:lnTo>
                  <a:lnTo>
                    <a:pt x="5179" y="7029"/>
                  </a:lnTo>
                  <a:lnTo>
                    <a:pt x="55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3" name="Google Shape;2953;p75"/>
            <p:cNvSpPr/>
            <p:nvPr/>
          </p:nvSpPr>
          <p:spPr>
            <a:xfrm>
              <a:off x="5217925" y="4797175"/>
              <a:ext cx="138750" cy="180350"/>
            </a:xfrm>
            <a:custGeom>
              <a:avLst/>
              <a:gdLst/>
              <a:ahLst/>
              <a:cxnLst/>
              <a:rect l="l" t="t" r="r" b="b"/>
              <a:pathLst>
                <a:path w="5550" h="7214" extrusionOk="0">
                  <a:moveTo>
                    <a:pt x="371" y="0"/>
                  </a:moveTo>
                  <a:lnTo>
                    <a:pt x="1" y="370"/>
                  </a:lnTo>
                  <a:lnTo>
                    <a:pt x="4994" y="7213"/>
                  </a:lnTo>
                  <a:lnTo>
                    <a:pt x="5549" y="7028"/>
                  </a:lnTo>
                  <a:lnTo>
                    <a:pt x="37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4" name="Google Shape;2954;p75"/>
            <p:cNvSpPr/>
            <p:nvPr/>
          </p:nvSpPr>
          <p:spPr>
            <a:xfrm>
              <a:off x="5287275" y="4750925"/>
              <a:ext cx="138750" cy="175725"/>
            </a:xfrm>
            <a:custGeom>
              <a:avLst/>
              <a:gdLst/>
              <a:ahLst/>
              <a:cxnLst/>
              <a:rect l="l" t="t" r="r" b="b"/>
              <a:pathLst>
                <a:path w="5550" h="7029" extrusionOk="0">
                  <a:moveTo>
                    <a:pt x="371" y="1"/>
                  </a:moveTo>
                  <a:lnTo>
                    <a:pt x="1" y="186"/>
                  </a:lnTo>
                  <a:lnTo>
                    <a:pt x="5180" y="7029"/>
                  </a:lnTo>
                  <a:lnTo>
                    <a:pt x="5550" y="6659"/>
                  </a:lnTo>
                  <a:lnTo>
                    <a:pt x="37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5" name="Google Shape;2955;p75"/>
            <p:cNvSpPr/>
            <p:nvPr/>
          </p:nvSpPr>
          <p:spPr>
            <a:xfrm>
              <a:off x="5352025" y="4695450"/>
              <a:ext cx="147975" cy="171100"/>
            </a:xfrm>
            <a:custGeom>
              <a:avLst/>
              <a:gdLst/>
              <a:ahLst/>
              <a:cxnLst/>
              <a:rect l="l" t="t" r="r" b="b"/>
              <a:pathLst>
                <a:path w="5919" h="6844" extrusionOk="0">
                  <a:moveTo>
                    <a:pt x="370" y="0"/>
                  </a:moveTo>
                  <a:lnTo>
                    <a:pt x="0" y="370"/>
                  </a:lnTo>
                  <a:lnTo>
                    <a:pt x="5549" y="6843"/>
                  </a:lnTo>
                  <a:lnTo>
                    <a:pt x="5919" y="6474"/>
                  </a:lnTo>
                  <a:lnTo>
                    <a:pt x="37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6" name="Google Shape;2956;p75"/>
            <p:cNvSpPr/>
            <p:nvPr/>
          </p:nvSpPr>
          <p:spPr>
            <a:xfrm>
              <a:off x="5416750" y="4639950"/>
              <a:ext cx="152625" cy="166500"/>
            </a:xfrm>
            <a:custGeom>
              <a:avLst/>
              <a:gdLst/>
              <a:ahLst/>
              <a:cxnLst/>
              <a:rect l="l" t="t" r="r" b="b"/>
              <a:pathLst>
                <a:path w="6105" h="6660" extrusionOk="0">
                  <a:moveTo>
                    <a:pt x="186" y="1"/>
                  </a:moveTo>
                  <a:lnTo>
                    <a:pt x="1" y="371"/>
                  </a:lnTo>
                  <a:lnTo>
                    <a:pt x="5734" y="6659"/>
                  </a:lnTo>
                  <a:lnTo>
                    <a:pt x="6104" y="6474"/>
                  </a:lnTo>
                  <a:lnTo>
                    <a:pt x="18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7" name="Google Shape;2957;p75"/>
            <p:cNvSpPr/>
            <p:nvPr/>
          </p:nvSpPr>
          <p:spPr>
            <a:xfrm>
              <a:off x="5476875" y="4584475"/>
              <a:ext cx="157225" cy="161850"/>
            </a:xfrm>
            <a:custGeom>
              <a:avLst/>
              <a:gdLst/>
              <a:ahLst/>
              <a:cxnLst/>
              <a:rect l="l" t="t" r="r" b="b"/>
              <a:pathLst>
                <a:path w="6289" h="6474" extrusionOk="0">
                  <a:moveTo>
                    <a:pt x="370" y="0"/>
                  </a:moveTo>
                  <a:lnTo>
                    <a:pt x="0" y="370"/>
                  </a:lnTo>
                  <a:lnTo>
                    <a:pt x="5918" y="6474"/>
                  </a:lnTo>
                  <a:lnTo>
                    <a:pt x="6288" y="6104"/>
                  </a:lnTo>
                  <a:lnTo>
                    <a:pt x="37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8" name="Google Shape;2958;p75"/>
            <p:cNvSpPr/>
            <p:nvPr/>
          </p:nvSpPr>
          <p:spPr>
            <a:xfrm>
              <a:off x="5536975" y="4524375"/>
              <a:ext cx="161850" cy="157225"/>
            </a:xfrm>
            <a:custGeom>
              <a:avLst/>
              <a:gdLst/>
              <a:ahLst/>
              <a:cxnLst/>
              <a:rect l="l" t="t" r="r" b="b"/>
              <a:pathLst>
                <a:path w="6474" h="6289" extrusionOk="0">
                  <a:moveTo>
                    <a:pt x="370" y="0"/>
                  </a:moveTo>
                  <a:lnTo>
                    <a:pt x="0" y="370"/>
                  </a:lnTo>
                  <a:lnTo>
                    <a:pt x="6104" y="6288"/>
                  </a:lnTo>
                  <a:lnTo>
                    <a:pt x="6474" y="5918"/>
                  </a:lnTo>
                  <a:lnTo>
                    <a:pt x="37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59" name="Google Shape;2959;p75"/>
            <p:cNvSpPr/>
            <p:nvPr/>
          </p:nvSpPr>
          <p:spPr>
            <a:xfrm>
              <a:off x="5592450" y="4464250"/>
              <a:ext cx="166500" cy="152625"/>
            </a:xfrm>
            <a:custGeom>
              <a:avLst/>
              <a:gdLst/>
              <a:ahLst/>
              <a:cxnLst/>
              <a:rect l="l" t="t" r="r" b="b"/>
              <a:pathLst>
                <a:path w="6660" h="6105" extrusionOk="0">
                  <a:moveTo>
                    <a:pt x="371" y="1"/>
                  </a:moveTo>
                  <a:lnTo>
                    <a:pt x="1" y="371"/>
                  </a:lnTo>
                  <a:lnTo>
                    <a:pt x="6474" y="6104"/>
                  </a:lnTo>
                  <a:lnTo>
                    <a:pt x="6659" y="5734"/>
                  </a:lnTo>
                  <a:lnTo>
                    <a:pt x="37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0" name="Google Shape;2960;p75"/>
            <p:cNvSpPr/>
            <p:nvPr/>
          </p:nvSpPr>
          <p:spPr>
            <a:xfrm>
              <a:off x="5647950" y="4399525"/>
              <a:ext cx="171100" cy="147975"/>
            </a:xfrm>
            <a:custGeom>
              <a:avLst/>
              <a:gdLst/>
              <a:ahLst/>
              <a:cxnLst/>
              <a:rect l="l" t="t" r="r" b="b"/>
              <a:pathLst>
                <a:path w="6844" h="5919" extrusionOk="0">
                  <a:moveTo>
                    <a:pt x="370" y="0"/>
                  </a:moveTo>
                  <a:lnTo>
                    <a:pt x="0" y="370"/>
                  </a:lnTo>
                  <a:lnTo>
                    <a:pt x="6658" y="5919"/>
                  </a:lnTo>
                  <a:lnTo>
                    <a:pt x="6843" y="5549"/>
                  </a:lnTo>
                  <a:lnTo>
                    <a:pt x="37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1" name="Google Shape;2961;p75"/>
            <p:cNvSpPr/>
            <p:nvPr/>
          </p:nvSpPr>
          <p:spPr>
            <a:xfrm>
              <a:off x="5703425" y="4334775"/>
              <a:ext cx="175725" cy="138750"/>
            </a:xfrm>
            <a:custGeom>
              <a:avLst/>
              <a:gdLst/>
              <a:ahLst/>
              <a:cxnLst/>
              <a:rect l="l" t="t" r="r" b="b"/>
              <a:pathLst>
                <a:path w="7029" h="5550" extrusionOk="0">
                  <a:moveTo>
                    <a:pt x="186" y="1"/>
                  </a:moveTo>
                  <a:lnTo>
                    <a:pt x="1" y="371"/>
                  </a:lnTo>
                  <a:lnTo>
                    <a:pt x="6659" y="5550"/>
                  </a:lnTo>
                  <a:lnTo>
                    <a:pt x="7029" y="5180"/>
                  </a:lnTo>
                  <a:lnTo>
                    <a:pt x="18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2" name="Google Shape;2962;p75"/>
            <p:cNvSpPr/>
            <p:nvPr/>
          </p:nvSpPr>
          <p:spPr>
            <a:xfrm>
              <a:off x="5754300" y="4265425"/>
              <a:ext cx="180350" cy="138750"/>
            </a:xfrm>
            <a:custGeom>
              <a:avLst/>
              <a:gdLst/>
              <a:ahLst/>
              <a:cxnLst/>
              <a:rect l="l" t="t" r="r" b="b"/>
              <a:pathLst>
                <a:path w="7214" h="5550" extrusionOk="0">
                  <a:moveTo>
                    <a:pt x="185" y="1"/>
                  </a:moveTo>
                  <a:lnTo>
                    <a:pt x="0" y="371"/>
                  </a:lnTo>
                  <a:lnTo>
                    <a:pt x="6843" y="5549"/>
                  </a:lnTo>
                  <a:lnTo>
                    <a:pt x="7213" y="4994"/>
                  </a:lnTo>
                  <a:lnTo>
                    <a:pt x="18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3" name="Google Shape;2963;p75"/>
            <p:cNvSpPr/>
            <p:nvPr/>
          </p:nvSpPr>
          <p:spPr>
            <a:xfrm>
              <a:off x="5800525" y="4196075"/>
              <a:ext cx="184975" cy="129500"/>
            </a:xfrm>
            <a:custGeom>
              <a:avLst/>
              <a:gdLst/>
              <a:ahLst/>
              <a:cxnLst/>
              <a:rect l="l" t="t" r="r" b="b"/>
              <a:pathLst>
                <a:path w="7399" h="5180" extrusionOk="0">
                  <a:moveTo>
                    <a:pt x="186" y="0"/>
                  </a:moveTo>
                  <a:lnTo>
                    <a:pt x="1" y="370"/>
                  </a:lnTo>
                  <a:lnTo>
                    <a:pt x="7029" y="5179"/>
                  </a:lnTo>
                  <a:lnTo>
                    <a:pt x="7399" y="4809"/>
                  </a:lnTo>
                  <a:lnTo>
                    <a:pt x="18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4" name="Google Shape;2964;p75"/>
            <p:cNvSpPr/>
            <p:nvPr/>
          </p:nvSpPr>
          <p:spPr>
            <a:xfrm>
              <a:off x="5846775" y="4126725"/>
              <a:ext cx="189600" cy="124850"/>
            </a:xfrm>
            <a:custGeom>
              <a:avLst/>
              <a:gdLst/>
              <a:ahLst/>
              <a:cxnLst/>
              <a:rect l="l" t="t" r="r" b="b"/>
              <a:pathLst>
                <a:path w="7584" h="4994" extrusionOk="0">
                  <a:moveTo>
                    <a:pt x="185" y="0"/>
                  </a:moveTo>
                  <a:lnTo>
                    <a:pt x="0" y="370"/>
                  </a:lnTo>
                  <a:lnTo>
                    <a:pt x="7213" y="4994"/>
                  </a:lnTo>
                  <a:lnTo>
                    <a:pt x="7583" y="4439"/>
                  </a:lnTo>
                  <a:lnTo>
                    <a:pt x="18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5" name="Google Shape;2965;p75"/>
            <p:cNvSpPr/>
            <p:nvPr/>
          </p:nvSpPr>
          <p:spPr>
            <a:xfrm>
              <a:off x="5888375" y="4052725"/>
              <a:ext cx="194225" cy="120250"/>
            </a:xfrm>
            <a:custGeom>
              <a:avLst/>
              <a:gdLst/>
              <a:ahLst/>
              <a:cxnLst/>
              <a:rect l="l" t="t" r="r" b="b"/>
              <a:pathLst>
                <a:path w="7769" h="4810" extrusionOk="0">
                  <a:moveTo>
                    <a:pt x="371" y="1"/>
                  </a:moveTo>
                  <a:lnTo>
                    <a:pt x="1" y="556"/>
                  </a:lnTo>
                  <a:lnTo>
                    <a:pt x="7399" y="4810"/>
                  </a:lnTo>
                  <a:lnTo>
                    <a:pt x="7769" y="4440"/>
                  </a:lnTo>
                  <a:lnTo>
                    <a:pt x="37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6" name="Google Shape;2966;p75"/>
            <p:cNvSpPr/>
            <p:nvPr/>
          </p:nvSpPr>
          <p:spPr>
            <a:xfrm>
              <a:off x="5930000" y="3983375"/>
              <a:ext cx="194225" cy="111000"/>
            </a:xfrm>
            <a:custGeom>
              <a:avLst/>
              <a:gdLst/>
              <a:ahLst/>
              <a:cxnLst/>
              <a:rect l="l" t="t" r="r" b="b"/>
              <a:pathLst>
                <a:path w="7769" h="4440" extrusionOk="0">
                  <a:moveTo>
                    <a:pt x="185" y="1"/>
                  </a:moveTo>
                  <a:lnTo>
                    <a:pt x="0" y="371"/>
                  </a:lnTo>
                  <a:lnTo>
                    <a:pt x="7583" y="4440"/>
                  </a:lnTo>
                  <a:lnTo>
                    <a:pt x="7768" y="3885"/>
                  </a:lnTo>
                  <a:lnTo>
                    <a:pt x="18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7" name="Google Shape;2967;p75"/>
            <p:cNvSpPr/>
            <p:nvPr/>
          </p:nvSpPr>
          <p:spPr>
            <a:xfrm>
              <a:off x="5966975" y="3904775"/>
              <a:ext cx="198850" cy="106375"/>
            </a:xfrm>
            <a:custGeom>
              <a:avLst/>
              <a:gdLst/>
              <a:ahLst/>
              <a:cxnLst/>
              <a:rect l="l" t="t" r="r" b="b"/>
              <a:pathLst>
                <a:path w="7954" h="4255" extrusionOk="0">
                  <a:moveTo>
                    <a:pt x="371" y="1"/>
                  </a:moveTo>
                  <a:lnTo>
                    <a:pt x="1" y="555"/>
                  </a:lnTo>
                  <a:lnTo>
                    <a:pt x="7769" y="4254"/>
                  </a:lnTo>
                  <a:lnTo>
                    <a:pt x="7954" y="3884"/>
                  </a:lnTo>
                  <a:lnTo>
                    <a:pt x="37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8" name="Google Shape;2968;p75"/>
            <p:cNvSpPr/>
            <p:nvPr/>
          </p:nvSpPr>
          <p:spPr>
            <a:xfrm>
              <a:off x="6003975" y="3830800"/>
              <a:ext cx="203475" cy="97125"/>
            </a:xfrm>
            <a:custGeom>
              <a:avLst/>
              <a:gdLst/>
              <a:ahLst/>
              <a:cxnLst/>
              <a:rect l="l" t="t" r="r" b="b"/>
              <a:pathLst>
                <a:path w="8139" h="3885" extrusionOk="0">
                  <a:moveTo>
                    <a:pt x="185" y="0"/>
                  </a:moveTo>
                  <a:lnTo>
                    <a:pt x="0" y="370"/>
                  </a:lnTo>
                  <a:lnTo>
                    <a:pt x="7768" y="3884"/>
                  </a:lnTo>
                  <a:lnTo>
                    <a:pt x="8138" y="3514"/>
                  </a:lnTo>
                  <a:lnTo>
                    <a:pt x="18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69" name="Google Shape;2969;p75"/>
            <p:cNvSpPr/>
            <p:nvPr/>
          </p:nvSpPr>
          <p:spPr>
            <a:xfrm>
              <a:off x="6027100" y="3724450"/>
              <a:ext cx="203475" cy="92500"/>
            </a:xfrm>
            <a:custGeom>
              <a:avLst/>
              <a:gdLst/>
              <a:ahLst/>
              <a:cxnLst/>
              <a:rect l="l" t="t" r="r" b="b"/>
              <a:pathLst>
                <a:path w="8139" h="3700" extrusionOk="0">
                  <a:moveTo>
                    <a:pt x="185" y="0"/>
                  </a:moveTo>
                  <a:lnTo>
                    <a:pt x="0" y="555"/>
                  </a:lnTo>
                  <a:lnTo>
                    <a:pt x="7953" y="3699"/>
                  </a:lnTo>
                  <a:lnTo>
                    <a:pt x="8138" y="3145"/>
                  </a:lnTo>
                  <a:lnTo>
                    <a:pt x="18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0" name="Google Shape;2970;p75"/>
            <p:cNvSpPr/>
            <p:nvPr/>
          </p:nvSpPr>
          <p:spPr>
            <a:xfrm>
              <a:off x="6068700" y="3673575"/>
              <a:ext cx="203475" cy="87900"/>
            </a:xfrm>
            <a:custGeom>
              <a:avLst/>
              <a:gdLst/>
              <a:ahLst/>
              <a:cxnLst/>
              <a:rect l="l" t="t" r="r" b="b"/>
              <a:pathLst>
                <a:path w="8139" h="3516" extrusionOk="0">
                  <a:moveTo>
                    <a:pt x="186" y="1"/>
                  </a:moveTo>
                  <a:lnTo>
                    <a:pt x="1" y="556"/>
                  </a:lnTo>
                  <a:lnTo>
                    <a:pt x="7954" y="3515"/>
                  </a:lnTo>
                  <a:lnTo>
                    <a:pt x="8139" y="2960"/>
                  </a:lnTo>
                  <a:lnTo>
                    <a:pt x="18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1" name="Google Shape;2971;p75"/>
            <p:cNvSpPr/>
            <p:nvPr/>
          </p:nvSpPr>
          <p:spPr>
            <a:xfrm>
              <a:off x="6096450" y="3594975"/>
              <a:ext cx="208100" cy="78625"/>
            </a:xfrm>
            <a:custGeom>
              <a:avLst/>
              <a:gdLst/>
              <a:ahLst/>
              <a:cxnLst/>
              <a:rect l="l" t="t" r="r" b="b"/>
              <a:pathLst>
                <a:path w="8324" h="3145" extrusionOk="0">
                  <a:moveTo>
                    <a:pt x="185" y="1"/>
                  </a:moveTo>
                  <a:lnTo>
                    <a:pt x="1" y="556"/>
                  </a:lnTo>
                  <a:lnTo>
                    <a:pt x="8138" y="3145"/>
                  </a:lnTo>
                  <a:lnTo>
                    <a:pt x="8323" y="2590"/>
                  </a:lnTo>
                  <a:lnTo>
                    <a:pt x="18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2" name="Google Shape;2972;p75"/>
            <p:cNvSpPr/>
            <p:nvPr/>
          </p:nvSpPr>
          <p:spPr>
            <a:xfrm>
              <a:off x="6119575" y="3516375"/>
              <a:ext cx="208100" cy="69375"/>
            </a:xfrm>
            <a:custGeom>
              <a:avLst/>
              <a:gdLst/>
              <a:ahLst/>
              <a:cxnLst/>
              <a:rect l="l" t="t" r="r" b="b"/>
              <a:pathLst>
                <a:path w="8324" h="2775" extrusionOk="0">
                  <a:moveTo>
                    <a:pt x="185" y="1"/>
                  </a:moveTo>
                  <a:lnTo>
                    <a:pt x="0" y="370"/>
                  </a:lnTo>
                  <a:lnTo>
                    <a:pt x="8323" y="2775"/>
                  </a:lnTo>
                  <a:lnTo>
                    <a:pt x="8323" y="2220"/>
                  </a:lnTo>
                  <a:lnTo>
                    <a:pt x="18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3" name="Google Shape;2973;p75"/>
            <p:cNvSpPr/>
            <p:nvPr/>
          </p:nvSpPr>
          <p:spPr>
            <a:xfrm>
              <a:off x="6142700" y="3433150"/>
              <a:ext cx="208075" cy="64750"/>
            </a:xfrm>
            <a:custGeom>
              <a:avLst/>
              <a:gdLst/>
              <a:ahLst/>
              <a:cxnLst/>
              <a:rect l="l" t="t" r="r" b="b"/>
              <a:pathLst>
                <a:path w="8323" h="2590" extrusionOk="0">
                  <a:moveTo>
                    <a:pt x="185" y="0"/>
                  </a:moveTo>
                  <a:lnTo>
                    <a:pt x="0" y="555"/>
                  </a:lnTo>
                  <a:lnTo>
                    <a:pt x="8323" y="2590"/>
                  </a:lnTo>
                  <a:lnTo>
                    <a:pt x="8323" y="2035"/>
                  </a:lnTo>
                  <a:lnTo>
                    <a:pt x="18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4" name="Google Shape;2974;p75"/>
            <p:cNvSpPr/>
            <p:nvPr/>
          </p:nvSpPr>
          <p:spPr>
            <a:xfrm>
              <a:off x="6161175" y="3349925"/>
              <a:ext cx="212725" cy="60125"/>
            </a:xfrm>
            <a:custGeom>
              <a:avLst/>
              <a:gdLst/>
              <a:ahLst/>
              <a:cxnLst/>
              <a:rect l="l" t="t" r="r" b="b"/>
              <a:pathLst>
                <a:path w="8509" h="2405" extrusionOk="0">
                  <a:moveTo>
                    <a:pt x="186" y="0"/>
                  </a:moveTo>
                  <a:lnTo>
                    <a:pt x="1" y="555"/>
                  </a:lnTo>
                  <a:lnTo>
                    <a:pt x="8324" y="2405"/>
                  </a:lnTo>
                  <a:lnTo>
                    <a:pt x="8509" y="1850"/>
                  </a:lnTo>
                  <a:lnTo>
                    <a:pt x="18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5" name="Google Shape;2975;p75"/>
            <p:cNvSpPr/>
            <p:nvPr/>
          </p:nvSpPr>
          <p:spPr>
            <a:xfrm>
              <a:off x="6179675" y="3271325"/>
              <a:ext cx="212725" cy="46250"/>
            </a:xfrm>
            <a:custGeom>
              <a:avLst/>
              <a:gdLst/>
              <a:ahLst/>
              <a:cxnLst/>
              <a:rect l="l" t="t" r="r" b="b"/>
              <a:pathLst>
                <a:path w="8509" h="1850" extrusionOk="0">
                  <a:moveTo>
                    <a:pt x="1" y="0"/>
                  </a:moveTo>
                  <a:lnTo>
                    <a:pt x="1" y="370"/>
                  </a:lnTo>
                  <a:lnTo>
                    <a:pt x="8323" y="1850"/>
                  </a:lnTo>
                  <a:lnTo>
                    <a:pt x="8508" y="1480"/>
                  </a:lnTo>
                  <a:lnTo>
                    <a:pt x="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6" name="Google Shape;2976;p75"/>
            <p:cNvSpPr/>
            <p:nvPr/>
          </p:nvSpPr>
          <p:spPr>
            <a:xfrm>
              <a:off x="6188925" y="3188100"/>
              <a:ext cx="217350" cy="41625"/>
            </a:xfrm>
            <a:custGeom>
              <a:avLst/>
              <a:gdLst/>
              <a:ahLst/>
              <a:cxnLst/>
              <a:rect l="l" t="t" r="r" b="b"/>
              <a:pathLst>
                <a:path w="8694" h="1665" extrusionOk="0">
                  <a:moveTo>
                    <a:pt x="185" y="0"/>
                  </a:moveTo>
                  <a:lnTo>
                    <a:pt x="1" y="370"/>
                  </a:lnTo>
                  <a:lnTo>
                    <a:pt x="8508" y="1665"/>
                  </a:lnTo>
                  <a:lnTo>
                    <a:pt x="8693" y="1110"/>
                  </a:lnTo>
                  <a:lnTo>
                    <a:pt x="18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7" name="Google Shape;2977;p75"/>
            <p:cNvSpPr/>
            <p:nvPr/>
          </p:nvSpPr>
          <p:spPr>
            <a:xfrm>
              <a:off x="6202800" y="3104850"/>
              <a:ext cx="212725" cy="32400"/>
            </a:xfrm>
            <a:custGeom>
              <a:avLst/>
              <a:gdLst/>
              <a:ahLst/>
              <a:cxnLst/>
              <a:rect l="l" t="t" r="r" b="b"/>
              <a:pathLst>
                <a:path w="8509" h="1296" extrusionOk="0">
                  <a:moveTo>
                    <a:pt x="0" y="1"/>
                  </a:moveTo>
                  <a:lnTo>
                    <a:pt x="0" y="371"/>
                  </a:lnTo>
                  <a:lnTo>
                    <a:pt x="8508" y="1296"/>
                  </a:lnTo>
                  <a:lnTo>
                    <a:pt x="8508" y="741"/>
                  </a:lnTo>
                  <a:lnTo>
                    <a:pt x="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8" name="Google Shape;2978;p75"/>
            <p:cNvSpPr/>
            <p:nvPr/>
          </p:nvSpPr>
          <p:spPr>
            <a:xfrm>
              <a:off x="6207425" y="3017000"/>
              <a:ext cx="217350" cy="27775"/>
            </a:xfrm>
            <a:custGeom>
              <a:avLst/>
              <a:gdLst/>
              <a:ahLst/>
              <a:cxnLst/>
              <a:rect l="l" t="t" r="r" b="b"/>
              <a:pathLst>
                <a:path w="8694" h="1111" extrusionOk="0">
                  <a:moveTo>
                    <a:pt x="185" y="1"/>
                  </a:moveTo>
                  <a:lnTo>
                    <a:pt x="0" y="556"/>
                  </a:lnTo>
                  <a:lnTo>
                    <a:pt x="8693" y="1111"/>
                  </a:lnTo>
                  <a:lnTo>
                    <a:pt x="8693" y="741"/>
                  </a:lnTo>
                  <a:lnTo>
                    <a:pt x="18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79" name="Google Shape;2979;p75"/>
            <p:cNvSpPr/>
            <p:nvPr/>
          </p:nvSpPr>
          <p:spPr>
            <a:xfrm>
              <a:off x="6212050" y="2933775"/>
              <a:ext cx="217325" cy="23150"/>
            </a:xfrm>
            <a:custGeom>
              <a:avLst/>
              <a:gdLst/>
              <a:ahLst/>
              <a:cxnLst/>
              <a:rect l="l" t="t" r="r" b="b"/>
              <a:pathLst>
                <a:path w="8693" h="926" extrusionOk="0">
                  <a:moveTo>
                    <a:pt x="0" y="1"/>
                  </a:moveTo>
                  <a:lnTo>
                    <a:pt x="0" y="556"/>
                  </a:lnTo>
                  <a:lnTo>
                    <a:pt x="8508" y="925"/>
                  </a:lnTo>
                  <a:lnTo>
                    <a:pt x="8693" y="371"/>
                  </a:lnTo>
                  <a:lnTo>
                    <a:pt x="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0" name="Google Shape;2980;p75"/>
            <p:cNvSpPr/>
            <p:nvPr/>
          </p:nvSpPr>
          <p:spPr>
            <a:xfrm>
              <a:off x="6216675" y="2850550"/>
              <a:ext cx="212700" cy="13900"/>
            </a:xfrm>
            <a:custGeom>
              <a:avLst/>
              <a:gdLst/>
              <a:ahLst/>
              <a:cxnLst/>
              <a:rect l="l" t="t" r="r" b="b"/>
              <a:pathLst>
                <a:path w="8508" h="556" extrusionOk="0">
                  <a:moveTo>
                    <a:pt x="0" y="1"/>
                  </a:moveTo>
                  <a:lnTo>
                    <a:pt x="0" y="555"/>
                  </a:lnTo>
                  <a:lnTo>
                    <a:pt x="8508" y="555"/>
                  </a:lnTo>
                  <a:lnTo>
                    <a:pt x="8508"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1" name="Google Shape;2981;p75"/>
            <p:cNvSpPr/>
            <p:nvPr/>
          </p:nvSpPr>
          <p:spPr>
            <a:xfrm>
              <a:off x="6225925" y="2734950"/>
              <a:ext cx="217325" cy="23150"/>
            </a:xfrm>
            <a:custGeom>
              <a:avLst/>
              <a:gdLst/>
              <a:ahLst/>
              <a:cxnLst/>
              <a:rect l="l" t="t" r="r" b="b"/>
              <a:pathLst>
                <a:path w="8693" h="926" extrusionOk="0">
                  <a:moveTo>
                    <a:pt x="8693" y="1"/>
                  </a:moveTo>
                  <a:lnTo>
                    <a:pt x="0" y="371"/>
                  </a:lnTo>
                  <a:lnTo>
                    <a:pt x="185" y="926"/>
                  </a:lnTo>
                  <a:lnTo>
                    <a:pt x="8693" y="556"/>
                  </a:lnTo>
                  <a:lnTo>
                    <a:pt x="8693"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2" name="Google Shape;2982;p75"/>
            <p:cNvSpPr/>
            <p:nvPr/>
          </p:nvSpPr>
          <p:spPr>
            <a:xfrm>
              <a:off x="6207425" y="2670225"/>
              <a:ext cx="217350" cy="27775"/>
            </a:xfrm>
            <a:custGeom>
              <a:avLst/>
              <a:gdLst/>
              <a:ahLst/>
              <a:cxnLst/>
              <a:rect l="l" t="t" r="r" b="b"/>
              <a:pathLst>
                <a:path w="8694" h="1111" extrusionOk="0">
                  <a:moveTo>
                    <a:pt x="8508" y="0"/>
                  </a:moveTo>
                  <a:lnTo>
                    <a:pt x="0" y="555"/>
                  </a:lnTo>
                  <a:lnTo>
                    <a:pt x="185" y="1110"/>
                  </a:lnTo>
                  <a:lnTo>
                    <a:pt x="8693" y="370"/>
                  </a:lnTo>
                  <a:lnTo>
                    <a:pt x="850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3" name="Google Shape;2983;p75"/>
            <p:cNvSpPr/>
            <p:nvPr/>
          </p:nvSpPr>
          <p:spPr>
            <a:xfrm>
              <a:off x="6202800" y="2577750"/>
              <a:ext cx="212725" cy="37025"/>
            </a:xfrm>
            <a:custGeom>
              <a:avLst/>
              <a:gdLst/>
              <a:ahLst/>
              <a:cxnLst/>
              <a:rect l="l" t="t" r="r" b="b"/>
              <a:pathLst>
                <a:path w="8509" h="1481" extrusionOk="0">
                  <a:moveTo>
                    <a:pt x="8508" y="0"/>
                  </a:moveTo>
                  <a:lnTo>
                    <a:pt x="0" y="925"/>
                  </a:lnTo>
                  <a:lnTo>
                    <a:pt x="0" y="1480"/>
                  </a:lnTo>
                  <a:lnTo>
                    <a:pt x="8508" y="555"/>
                  </a:lnTo>
                  <a:lnTo>
                    <a:pt x="850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4" name="Google Shape;2984;p75"/>
            <p:cNvSpPr/>
            <p:nvPr/>
          </p:nvSpPr>
          <p:spPr>
            <a:xfrm>
              <a:off x="6188925" y="2485275"/>
              <a:ext cx="217350" cy="41625"/>
            </a:xfrm>
            <a:custGeom>
              <a:avLst/>
              <a:gdLst/>
              <a:ahLst/>
              <a:cxnLst/>
              <a:rect l="l" t="t" r="r" b="b"/>
              <a:pathLst>
                <a:path w="8694" h="1665" extrusionOk="0">
                  <a:moveTo>
                    <a:pt x="8508" y="0"/>
                  </a:moveTo>
                  <a:lnTo>
                    <a:pt x="1" y="1295"/>
                  </a:lnTo>
                  <a:lnTo>
                    <a:pt x="185" y="1665"/>
                  </a:lnTo>
                  <a:lnTo>
                    <a:pt x="8693" y="555"/>
                  </a:lnTo>
                  <a:lnTo>
                    <a:pt x="850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5" name="Google Shape;2985;p75"/>
            <p:cNvSpPr/>
            <p:nvPr/>
          </p:nvSpPr>
          <p:spPr>
            <a:xfrm>
              <a:off x="6179675" y="2397425"/>
              <a:ext cx="212725" cy="50875"/>
            </a:xfrm>
            <a:custGeom>
              <a:avLst/>
              <a:gdLst/>
              <a:ahLst/>
              <a:cxnLst/>
              <a:rect l="l" t="t" r="r" b="b"/>
              <a:pathLst>
                <a:path w="8509" h="2035" extrusionOk="0">
                  <a:moveTo>
                    <a:pt x="8323" y="0"/>
                  </a:moveTo>
                  <a:lnTo>
                    <a:pt x="1" y="1480"/>
                  </a:lnTo>
                  <a:lnTo>
                    <a:pt x="1" y="2035"/>
                  </a:lnTo>
                  <a:lnTo>
                    <a:pt x="8508" y="370"/>
                  </a:lnTo>
                  <a:lnTo>
                    <a:pt x="8323"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6" name="Google Shape;2986;p75"/>
            <p:cNvSpPr/>
            <p:nvPr/>
          </p:nvSpPr>
          <p:spPr>
            <a:xfrm>
              <a:off x="6161175" y="2304950"/>
              <a:ext cx="212725" cy="60125"/>
            </a:xfrm>
            <a:custGeom>
              <a:avLst/>
              <a:gdLst/>
              <a:ahLst/>
              <a:cxnLst/>
              <a:rect l="l" t="t" r="r" b="b"/>
              <a:pathLst>
                <a:path w="8509" h="2405" extrusionOk="0">
                  <a:moveTo>
                    <a:pt x="8324" y="0"/>
                  </a:moveTo>
                  <a:lnTo>
                    <a:pt x="1" y="1850"/>
                  </a:lnTo>
                  <a:lnTo>
                    <a:pt x="186" y="2405"/>
                  </a:lnTo>
                  <a:lnTo>
                    <a:pt x="8509" y="555"/>
                  </a:lnTo>
                  <a:lnTo>
                    <a:pt x="832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7" name="Google Shape;2987;p75"/>
            <p:cNvSpPr/>
            <p:nvPr/>
          </p:nvSpPr>
          <p:spPr>
            <a:xfrm>
              <a:off x="6142700" y="2217100"/>
              <a:ext cx="208075" cy="64750"/>
            </a:xfrm>
            <a:custGeom>
              <a:avLst/>
              <a:gdLst/>
              <a:ahLst/>
              <a:cxnLst/>
              <a:rect l="l" t="t" r="r" b="b"/>
              <a:pathLst>
                <a:path w="8323" h="2590" extrusionOk="0">
                  <a:moveTo>
                    <a:pt x="8323" y="0"/>
                  </a:moveTo>
                  <a:lnTo>
                    <a:pt x="0" y="2035"/>
                  </a:lnTo>
                  <a:lnTo>
                    <a:pt x="185" y="2590"/>
                  </a:lnTo>
                  <a:lnTo>
                    <a:pt x="8323" y="555"/>
                  </a:lnTo>
                  <a:lnTo>
                    <a:pt x="8323"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8" name="Google Shape;2988;p75"/>
            <p:cNvSpPr/>
            <p:nvPr/>
          </p:nvSpPr>
          <p:spPr>
            <a:xfrm>
              <a:off x="6119575" y="2129250"/>
              <a:ext cx="208100" cy="69375"/>
            </a:xfrm>
            <a:custGeom>
              <a:avLst/>
              <a:gdLst/>
              <a:ahLst/>
              <a:cxnLst/>
              <a:rect l="l" t="t" r="r" b="b"/>
              <a:pathLst>
                <a:path w="8324" h="2775" extrusionOk="0">
                  <a:moveTo>
                    <a:pt x="8323" y="0"/>
                  </a:moveTo>
                  <a:lnTo>
                    <a:pt x="0" y="2405"/>
                  </a:lnTo>
                  <a:lnTo>
                    <a:pt x="185" y="2774"/>
                  </a:lnTo>
                  <a:lnTo>
                    <a:pt x="8323" y="555"/>
                  </a:lnTo>
                  <a:lnTo>
                    <a:pt x="8323"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89" name="Google Shape;2989;p75"/>
            <p:cNvSpPr/>
            <p:nvPr/>
          </p:nvSpPr>
          <p:spPr>
            <a:xfrm>
              <a:off x="6096450" y="2041400"/>
              <a:ext cx="208100" cy="78625"/>
            </a:xfrm>
            <a:custGeom>
              <a:avLst/>
              <a:gdLst/>
              <a:ahLst/>
              <a:cxnLst/>
              <a:rect l="l" t="t" r="r" b="b"/>
              <a:pathLst>
                <a:path w="8324" h="3145" extrusionOk="0">
                  <a:moveTo>
                    <a:pt x="8138" y="0"/>
                  </a:moveTo>
                  <a:lnTo>
                    <a:pt x="1" y="2589"/>
                  </a:lnTo>
                  <a:lnTo>
                    <a:pt x="185" y="3144"/>
                  </a:lnTo>
                  <a:lnTo>
                    <a:pt x="8323" y="555"/>
                  </a:lnTo>
                  <a:lnTo>
                    <a:pt x="813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0" name="Google Shape;2990;p75"/>
            <p:cNvSpPr/>
            <p:nvPr/>
          </p:nvSpPr>
          <p:spPr>
            <a:xfrm>
              <a:off x="6068700" y="1958150"/>
              <a:ext cx="203475" cy="83275"/>
            </a:xfrm>
            <a:custGeom>
              <a:avLst/>
              <a:gdLst/>
              <a:ahLst/>
              <a:cxnLst/>
              <a:rect l="l" t="t" r="r" b="b"/>
              <a:pathLst>
                <a:path w="8139" h="3331" extrusionOk="0">
                  <a:moveTo>
                    <a:pt x="7954" y="1"/>
                  </a:moveTo>
                  <a:lnTo>
                    <a:pt x="1" y="2775"/>
                  </a:lnTo>
                  <a:lnTo>
                    <a:pt x="186" y="3330"/>
                  </a:lnTo>
                  <a:lnTo>
                    <a:pt x="8139" y="371"/>
                  </a:lnTo>
                  <a:lnTo>
                    <a:pt x="795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1" name="Google Shape;2991;p75"/>
            <p:cNvSpPr/>
            <p:nvPr/>
          </p:nvSpPr>
          <p:spPr>
            <a:xfrm>
              <a:off x="6036350" y="1870300"/>
              <a:ext cx="203450" cy="92500"/>
            </a:xfrm>
            <a:custGeom>
              <a:avLst/>
              <a:gdLst/>
              <a:ahLst/>
              <a:cxnLst/>
              <a:rect l="l" t="t" r="r" b="b"/>
              <a:pathLst>
                <a:path w="8138" h="3700" extrusionOk="0">
                  <a:moveTo>
                    <a:pt x="7953" y="1"/>
                  </a:moveTo>
                  <a:lnTo>
                    <a:pt x="0" y="3145"/>
                  </a:lnTo>
                  <a:lnTo>
                    <a:pt x="185" y="3700"/>
                  </a:lnTo>
                  <a:lnTo>
                    <a:pt x="8138" y="556"/>
                  </a:lnTo>
                  <a:lnTo>
                    <a:pt x="7953"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2" name="Google Shape;2992;p75"/>
            <p:cNvSpPr/>
            <p:nvPr/>
          </p:nvSpPr>
          <p:spPr>
            <a:xfrm>
              <a:off x="6003975" y="1787075"/>
              <a:ext cx="203475" cy="97125"/>
            </a:xfrm>
            <a:custGeom>
              <a:avLst/>
              <a:gdLst/>
              <a:ahLst/>
              <a:cxnLst/>
              <a:rect l="l" t="t" r="r" b="b"/>
              <a:pathLst>
                <a:path w="8139" h="3885" extrusionOk="0">
                  <a:moveTo>
                    <a:pt x="7768" y="1"/>
                  </a:moveTo>
                  <a:lnTo>
                    <a:pt x="0" y="3515"/>
                  </a:lnTo>
                  <a:lnTo>
                    <a:pt x="185" y="3885"/>
                  </a:lnTo>
                  <a:lnTo>
                    <a:pt x="8138" y="371"/>
                  </a:lnTo>
                  <a:lnTo>
                    <a:pt x="7768"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3" name="Google Shape;2993;p75"/>
            <p:cNvSpPr/>
            <p:nvPr/>
          </p:nvSpPr>
          <p:spPr>
            <a:xfrm>
              <a:off x="5966975" y="1703850"/>
              <a:ext cx="198850" cy="106375"/>
            </a:xfrm>
            <a:custGeom>
              <a:avLst/>
              <a:gdLst/>
              <a:ahLst/>
              <a:cxnLst/>
              <a:rect l="l" t="t" r="r" b="b"/>
              <a:pathLst>
                <a:path w="7954" h="4255" extrusionOk="0">
                  <a:moveTo>
                    <a:pt x="7769" y="1"/>
                  </a:moveTo>
                  <a:lnTo>
                    <a:pt x="1" y="3700"/>
                  </a:lnTo>
                  <a:lnTo>
                    <a:pt x="371" y="4254"/>
                  </a:lnTo>
                  <a:lnTo>
                    <a:pt x="7954" y="371"/>
                  </a:lnTo>
                  <a:lnTo>
                    <a:pt x="776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4" name="Google Shape;2994;p75"/>
            <p:cNvSpPr/>
            <p:nvPr/>
          </p:nvSpPr>
          <p:spPr>
            <a:xfrm>
              <a:off x="5930000" y="1620625"/>
              <a:ext cx="194225" cy="115625"/>
            </a:xfrm>
            <a:custGeom>
              <a:avLst/>
              <a:gdLst/>
              <a:ahLst/>
              <a:cxnLst/>
              <a:rect l="l" t="t" r="r" b="b"/>
              <a:pathLst>
                <a:path w="7769" h="4625" extrusionOk="0">
                  <a:moveTo>
                    <a:pt x="7583" y="0"/>
                  </a:moveTo>
                  <a:lnTo>
                    <a:pt x="0" y="4069"/>
                  </a:lnTo>
                  <a:lnTo>
                    <a:pt x="185" y="4624"/>
                  </a:lnTo>
                  <a:lnTo>
                    <a:pt x="7768" y="555"/>
                  </a:lnTo>
                  <a:lnTo>
                    <a:pt x="7583"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5" name="Google Shape;2995;p75"/>
            <p:cNvSpPr/>
            <p:nvPr/>
          </p:nvSpPr>
          <p:spPr>
            <a:xfrm>
              <a:off x="5888375" y="1542025"/>
              <a:ext cx="194225" cy="120250"/>
            </a:xfrm>
            <a:custGeom>
              <a:avLst/>
              <a:gdLst/>
              <a:ahLst/>
              <a:cxnLst/>
              <a:rect l="l" t="t" r="r" b="b"/>
              <a:pathLst>
                <a:path w="7769" h="4810" extrusionOk="0">
                  <a:moveTo>
                    <a:pt x="7399" y="0"/>
                  </a:moveTo>
                  <a:lnTo>
                    <a:pt x="1" y="4254"/>
                  </a:lnTo>
                  <a:lnTo>
                    <a:pt x="371" y="4809"/>
                  </a:lnTo>
                  <a:lnTo>
                    <a:pt x="7769" y="370"/>
                  </a:lnTo>
                  <a:lnTo>
                    <a:pt x="739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6" name="Google Shape;2996;p75"/>
            <p:cNvSpPr/>
            <p:nvPr/>
          </p:nvSpPr>
          <p:spPr>
            <a:xfrm>
              <a:off x="5856025" y="1458800"/>
              <a:ext cx="184975" cy="124850"/>
            </a:xfrm>
            <a:custGeom>
              <a:avLst/>
              <a:gdLst/>
              <a:ahLst/>
              <a:cxnLst/>
              <a:rect l="l" t="t" r="r" b="b"/>
              <a:pathLst>
                <a:path w="7399" h="4994" extrusionOk="0">
                  <a:moveTo>
                    <a:pt x="7213" y="0"/>
                  </a:moveTo>
                  <a:lnTo>
                    <a:pt x="0" y="4624"/>
                  </a:lnTo>
                  <a:lnTo>
                    <a:pt x="185" y="4994"/>
                  </a:lnTo>
                  <a:lnTo>
                    <a:pt x="7398" y="555"/>
                  </a:lnTo>
                  <a:lnTo>
                    <a:pt x="7213"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7" name="Google Shape;2997;p75"/>
            <p:cNvSpPr/>
            <p:nvPr/>
          </p:nvSpPr>
          <p:spPr>
            <a:xfrm>
              <a:off x="5800525" y="1389425"/>
              <a:ext cx="184975" cy="129500"/>
            </a:xfrm>
            <a:custGeom>
              <a:avLst/>
              <a:gdLst/>
              <a:ahLst/>
              <a:cxnLst/>
              <a:rect l="l" t="t" r="r" b="b"/>
              <a:pathLst>
                <a:path w="7399" h="5180" extrusionOk="0">
                  <a:moveTo>
                    <a:pt x="7029" y="1"/>
                  </a:moveTo>
                  <a:lnTo>
                    <a:pt x="1" y="4625"/>
                  </a:lnTo>
                  <a:lnTo>
                    <a:pt x="371" y="5180"/>
                  </a:lnTo>
                  <a:lnTo>
                    <a:pt x="7399" y="371"/>
                  </a:lnTo>
                  <a:lnTo>
                    <a:pt x="702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8" name="Google Shape;2998;p75"/>
            <p:cNvSpPr/>
            <p:nvPr/>
          </p:nvSpPr>
          <p:spPr>
            <a:xfrm>
              <a:off x="5754300" y="1310825"/>
              <a:ext cx="180350" cy="138750"/>
            </a:xfrm>
            <a:custGeom>
              <a:avLst/>
              <a:gdLst/>
              <a:ahLst/>
              <a:cxnLst/>
              <a:rect l="l" t="t" r="r" b="b"/>
              <a:pathLst>
                <a:path w="7214" h="5550" extrusionOk="0">
                  <a:moveTo>
                    <a:pt x="6843" y="1"/>
                  </a:moveTo>
                  <a:lnTo>
                    <a:pt x="0" y="5179"/>
                  </a:lnTo>
                  <a:lnTo>
                    <a:pt x="185" y="5549"/>
                  </a:lnTo>
                  <a:lnTo>
                    <a:pt x="7213" y="556"/>
                  </a:lnTo>
                  <a:lnTo>
                    <a:pt x="6843"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99" name="Google Shape;2999;p75"/>
            <p:cNvSpPr/>
            <p:nvPr/>
          </p:nvSpPr>
          <p:spPr>
            <a:xfrm>
              <a:off x="5703425" y="1241475"/>
              <a:ext cx="175725" cy="138750"/>
            </a:xfrm>
            <a:custGeom>
              <a:avLst/>
              <a:gdLst/>
              <a:ahLst/>
              <a:cxnLst/>
              <a:rect l="l" t="t" r="r" b="b"/>
              <a:pathLst>
                <a:path w="7029" h="5550" extrusionOk="0">
                  <a:moveTo>
                    <a:pt x="6659" y="0"/>
                  </a:moveTo>
                  <a:lnTo>
                    <a:pt x="1" y="5179"/>
                  </a:lnTo>
                  <a:lnTo>
                    <a:pt x="186" y="5549"/>
                  </a:lnTo>
                  <a:lnTo>
                    <a:pt x="7029" y="370"/>
                  </a:lnTo>
                  <a:lnTo>
                    <a:pt x="665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0" name="Google Shape;3000;p75"/>
            <p:cNvSpPr/>
            <p:nvPr/>
          </p:nvSpPr>
          <p:spPr>
            <a:xfrm>
              <a:off x="5647950" y="1167500"/>
              <a:ext cx="171100" cy="147975"/>
            </a:xfrm>
            <a:custGeom>
              <a:avLst/>
              <a:gdLst/>
              <a:ahLst/>
              <a:cxnLst/>
              <a:rect l="l" t="t" r="r" b="b"/>
              <a:pathLst>
                <a:path w="6844" h="5919" extrusionOk="0">
                  <a:moveTo>
                    <a:pt x="6474" y="0"/>
                  </a:moveTo>
                  <a:lnTo>
                    <a:pt x="0" y="5549"/>
                  </a:lnTo>
                  <a:lnTo>
                    <a:pt x="370" y="5919"/>
                  </a:lnTo>
                  <a:lnTo>
                    <a:pt x="6843" y="370"/>
                  </a:lnTo>
                  <a:lnTo>
                    <a:pt x="647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1" name="Google Shape;3001;p75"/>
            <p:cNvSpPr/>
            <p:nvPr/>
          </p:nvSpPr>
          <p:spPr>
            <a:xfrm>
              <a:off x="5583200" y="1093525"/>
              <a:ext cx="166500" cy="152600"/>
            </a:xfrm>
            <a:custGeom>
              <a:avLst/>
              <a:gdLst/>
              <a:ahLst/>
              <a:cxnLst/>
              <a:rect l="l" t="t" r="r" b="b"/>
              <a:pathLst>
                <a:path w="6660" h="6104" extrusionOk="0">
                  <a:moveTo>
                    <a:pt x="6289" y="0"/>
                  </a:moveTo>
                  <a:lnTo>
                    <a:pt x="1" y="5734"/>
                  </a:lnTo>
                  <a:lnTo>
                    <a:pt x="186" y="6103"/>
                  </a:lnTo>
                  <a:lnTo>
                    <a:pt x="6659" y="370"/>
                  </a:lnTo>
                  <a:lnTo>
                    <a:pt x="628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2" name="Google Shape;3002;p75"/>
            <p:cNvSpPr/>
            <p:nvPr/>
          </p:nvSpPr>
          <p:spPr>
            <a:xfrm>
              <a:off x="5536975" y="1033400"/>
              <a:ext cx="161850" cy="157225"/>
            </a:xfrm>
            <a:custGeom>
              <a:avLst/>
              <a:gdLst/>
              <a:ahLst/>
              <a:cxnLst/>
              <a:rect l="l" t="t" r="r" b="b"/>
              <a:pathLst>
                <a:path w="6474" h="6289" extrusionOk="0">
                  <a:moveTo>
                    <a:pt x="6104" y="1"/>
                  </a:moveTo>
                  <a:lnTo>
                    <a:pt x="0" y="5919"/>
                  </a:lnTo>
                  <a:lnTo>
                    <a:pt x="370" y="6289"/>
                  </a:lnTo>
                  <a:lnTo>
                    <a:pt x="6474" y="371"/>
                  </a:lnTo>
                  <a:lnTo>
                    <a:pt x="610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3" name="Google Shape;3003;p75"/>
            <p:cNvSpPr/>
            <p:nvPr/>
          </p:nvSpPr>
          <p:spPr>
            <a:xfrm>
              <a:off x="5476875" y="968675"/>
              <a:ext cx="157225" cy="161850"/>
            </a:xfrm>
            <a:custGeom>
              <a:avLst/>
              <a:gdLst/>
              <a:ahLst/>
              <a:cxnLst/>
              <a:rect l="l" t="t" r="r" b="b"/>
              <a:pathLst>
                <a:path w="6289" h="6474" extrusionOk="0">
                  <a:moveTo>
                    <a:pt x="5918" y="0"/>
                  </a:moveTo>
                  <a:lnTo>
                    <a:pt x="0" y="6104"/>
                  </a:lnTo>
                  <a:lnTo>
                    <a:pt x="370" y="6474"/>
                  </a:lnTo>
                  <a:lnTo>
                    <a:pt x="6288" y="370"/>
                  </a:lnTo>
                  <a:lnTo>
                    <a:pt x="591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4" name="Google Shape;3004;p75"/>
            <p:cNvSpPr/>
            <p:nvPr/>
          </p:nvSpPr>
          <p:spPr>
            <a:xfrm>
              <a:off x="5416750" y="908550"/>
              <a:ext cx="152625" cy="166500"/>
            </a:xfrm>
            <a:custGeom>
              <a:avLst/>
              <a:gdLst/>
              <a:ahLst/>
              <a:cxnLst/>
              <a:rect l="l" t="t" r="r" b="b"/>
              <a:pathLst>
                <a:path w="6105" h="6660" extrusionOk="0">
                  <a:moveTo>
                    <a:pt x="5549" y="1"/>
                  </a:moveTo>
                  <a:lnTo>
                    <a:pt x="1" y="6289"/>
                  </a:lnTo>
                  <a:lnTo>
                    <a:pt x="371" y="6659"/>
                  </a:lnTo>
                  <a:lnTo>
                    <a:pt x="6104" y="371"/>
                  </a:lnTo>
                  <a:lnTo>
                    <a:pt x="554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5" name="Google Shape;3005;p75"/>
            <p:cNvSpPr/>
            <p:nvPr/>
          </p:nvSpPr>
          <p:spPr>
            <a:xfrm>
              <a:off x="5352025" y="848450"/>
              <a:ext cx="147975" cy="171100"/>
            </a:xfrm>
            <a:custGeom>
              <a:avLst/>
              <a:gdLst/>
              <a:ahLst/>
              <a:cxnLst/>
              <a:rect l="l" t="t" r="r" b="b"/>
              <a:pathLst>
                <a:path w="5919" h="6844" extrusionOk="0">
                  <a:moveTo>
                    <a:pt x="5549" y="1"/>
                  </a:moveTo>
                  <a:lnTo>
                    <a:pt x="0" y="6474"/>
                  </a:lnTo>
                  <a:lnTo>
                    <a:pt x="370" y="6844"/>
                  </a:lnTo>
                  <a:lnTo>
                    <a:pt x="5919" y="186"/>
                  </a:lnTo>
                  <a:lnTo>
                    <a:pt x="554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6" name="Google Shape;3006;p75"/>
            <p:cNvSpPr/>
            <p:nvPr/>
          </p:nvSpPr>
          <p:spPr>
            <a:xfrm>
              <a:off x="5287275" y="788350"/>
              <a:ext cx="138750" cy="175725"/>
            </a:xfrm>
            <a:custGeom>
              <a:avLst/>
              <a:gdLst/>
              <a:ahLst/>
              <a:cxnLst/>
              <a:rect l="l" t="t" r="r" b="b"/>
              <a:pathLst>
                <a:path w="5550" h="7029" extrusionOk="0">
                  <a:moveTo>
                    <a:pt x="5180" y="0"/>
                  </a:moveTo>
                  <a:lnTo>
                    <a:pt x="1" y="6843"/>
                  </a:lnTo>
                  <a:lnTo>
                    <a:pt x="371" y="7028"/>
                  </a:lnTo>
                  <a:lnTo>
                    <a:pt x="5550" y="370"/>
                  </a:lnTo>
                  <a:lnTo>
                    <a:pt x="518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7" name="Google Shape;3007;p75"/>
            <p:cNvSpPr/>
            <p:nvPr/>
          </p:nvSpPr>
          <p:spPr>
            <a:xfrm>
              <a:off x="5217925" y="732850"/>
              <a:ext cx="134125" cy="180350"/>
            </a:xfrm>
            <a:custGeom>
              <a:avLst/>
              <a:gdLst/>
              <a:ahLst/>
              <a:cxnLst/>
              <a:rect l="l" t="t" r="r" b="b"/>
              <a:pathLst>
                <a:path w="5365" h="7214" extrusionOk="0">
                  <a:moveTo>
                    <a:pt x="4994" y="1"/>
                  </a:moveTo>
                  <a:lnTo>
                    <a:pt x="1" y="7029"/>
                  </a:lnTo>
                  <a:lnTo>
                    <a:pt x="371" y="7214"/>
                  </a:lnTo>
                  <a:lnTo>
                    <a:pt x="5364" y="371"/>
                  </a:lnTo>
                  <a:lnTo>
                    <a:pt x="4994"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8" name="Google Shape;3008;p75"/>
            <p:cNvSpPr/>
            <p:nvPr/>
          </p:nvSpPr>
          <p:spPr>
            <a:xfrm>
              <a:off x="5148575" y="682000"/>
              <a:ext cx="129500" cy="184975"/>
            </a:xfrm>
            <a:custGeom>
              <a:avLst/>
              <a:gdLst/>
              <a:ahLst/>
              <a:cxnLst/>
              <a:rect l="l" t="t" r="r" b="b"/>
              <a:pathLst>
                <a:path w="5180" h="7399" extrusionOk="0">
                  <a:moveTo>
                    <a:pt x="4809" y="0"/>
                  </a:moveTo>
                  <a:lnTo>
                    <a:pt x="0" y="7213"/>
                  </a:lnTo>
                  <a:lnTo>
                    <a:pt x="555" y="7398"/>
                  </a:lnTo>
                  <a:lnTo>
                    <a:pt x="5179" y="370"/>
                  </a:lnTo>
                  <a:lnTo>
                    <a:pt x="480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09" name="Google Shape;3009;p75"/>
            <p:cNvSpPr/>
            <p:nvPr/>
          </p:nvSpPr>
          <p:spPr>
            <a:xfrm>
              <a:off x="5079225" y="631125"/>
              <a:ext cx="124850" cy="189600"/>
            </a:xfrm>
            <a:custGeom>
              <a:avLst/>
              <a:gdLst/>
              <a:ahLst/>
              <a:cxnLst/>
              <a:rect l="l" t="t" r="r" b="b"/>
              <a:pathLst>
                <a:path w="4994" h="7584" extrusionOk="0">
                  <a:moveTo>
                    <a:pt x="4439" y="1"/>
                  </a:moveTo>
                  <a:lnTo>
                    <a:pt x="0" y="7399"/>
                  </a:lnTo>
                  <a:lnTo>
                    <a:pt x="370" y="7584"/>
                  </a:lnTo>
                  <a:lnTo>
                    <a:pt x="4994" y="371"/>
                  </a:lnTo>
                  <a:lnTo>
                    <a:pt x="443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0" name="Google Shape;3010;p75"/>
            <p:cNvSpPr/>
            <p:nvPr/>
          </p:nvSpPr>
          <p:spPr>
            <a:xfrm>
              <a:off x="5005225" y="584900"/>
              <a:ext cx="120250" cy="194225"/>
            </a:xfrm>
            <a:custGeom>
              <a:avLst/>
              <a:gdLst/>
              <a:ahLst/>
              <a:cxnLst/>
              <a:rect l="l" t="t" r="r" b="b"/>
              <a:pathLst>
                <a:path w="4810" h="7769" extrusionOk="0">
                  <a:moveTo>
                    <a:pt x="4440" y="0"/>
                  </a:moveTo>
                  <a:lnTo>
                    <a:pt x="1" y="7398"/>
                  </a:lnTo>
                  <a:lnTo>
                    <a:pt x="556" y="7768"/>
                  </a:lnTo>
                  <a:lnTo>
                    <a:pt x="4810" y="370"/>
                  </a:lnTo>
                  <a:lnTo>
                    <a:pt x="444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1" name="Google Shape;3011;p75"/>
            <p:cNvSpPr/>
            <p:nvPr/>
          </p:nvSpPr>
          <p:spPr>
            <a:xfrm>
              <a:off x="4931250" y="543275"/>
              <a:ext cx="115625" cy="194225"/>
            </a:xfrm>
            <a:custGeom>
              <a:avLst/>
              <a:gdLst/>
              <a:ahLst/>
              <a:cxnLst/>
              <a:rect l="l" t="t" r="r" b="b"/>
              <a:pathLst>
                <a:path w="4625" h="7769" extrusionOk="0">
                  <a:moveTo>
                    <a:pt x="4070" y="1"/>
                  </a:moveTo>
                  <a:lnTo>
                    <a:pt x="1" y="7399"/>
                  </a:lnTo>
                  <a:lnTo>
                    <a:pt x="556" y="7769"/>
                  </a:lnTo>
                  <a:lnTo>
                    <a:pt x="4625" y="186"/>
                  </a:lnTo>
                  <a:lnTo>
                    <a:pt x="407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2" name="Google Shape;3012;p75"/>
            <p:cNvSpPr/>
            <p:nvPr/>
          </p:nvSpPr>
          <p:spPr>
            <a:xfrm>
              <a:off x="4857275" y="501675"/>
              <a:ext cx="106375" cy="198850"/>
            </a:xfrm>
            <a:custGeom>
              <a:avLst/>
              <a:gdLst/>
              <a:ahLst/>
              <a:cxnLst/>
              <a:rect l="l" t="t" r="r" b="b"/>
              <a:pathLst>
                <a:path w="4255" h="7954" extrusionOk="0">
                  <a:moveTo>
                    <a:pt x="3884" y="0"/>
                  </a:moveTo>
                  <a:lnTo>
                    <a:pt x="1" y="7583"/>
                  </a:lnTo>
                  <a:lnTo>
                    <a:pt x="555" y="7953"/>
                  </a:lnTo>
                  <a:lnTo>
                    <a:pt x="4254" y="185"/>
                  </a:lnTo>
                  <a:lnTo>
                    <a:pt x="3884"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3" name="Google Shape;3013;p75"/>
            <p:cNvSpPr/>
            <p:nvPr/>
          </p:nvSpPr>
          <p:spPr>
            <a:xfrm>
              <a:off x="4783300" y="460050"/>
              <a:ext cx="97125" cy="203475"/>
            </a:xfrm>
            <a:custGeom>
              <a:avLst/>
              <a:gdLst/>
              <a:ahLst/>
              <a:cxnLst/>
              <a:rect l="l" t="t" r="r" b="b"/>
              <a:pathLst>
                <a:path w="3885" h="8139" extrusionOk="0">
                  <a:moveTo>
                    <a:pt x="3329" y="1"/>
                  </a:moveTo>
                  <a:lnTo>
                    <a:pt x="0" y="7954"/>
                  </a:lnTo>
                  <a:lnTo>
                    <a:pt x="370" y="8139"/>
                  </a:lnTo>
                  <a:lnTo>
                    <a:pt x="3884" y="371"/>
                  </a:lnTo>
                  <a:lnTo>
                    <a:pt x="3329"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4" name="Google Shape;3014;p75"/>
            <p:cNvSpPr/>
            <p:nvPr/>
          </p:nvSpPr>
          <p:spPr>
            <a:xfrm>
              <a:off x="4704700" y="427700"/>
              <a:ext cx="92500" cy="203450"/>
            </a:xfrm>
            <a:custGeom>
              <a:avLst/>
              <a:gdLst/>
              <a:ahLst/>
              <a:cxnLst/>
              <a:rect l="l" t="t" r="r" b="b"/>
              <a:pathLst>
                <a:path w="3700" h="8138" extrusionOk="0">
                  <a:moveTo>
                    <a:pt x="3329" y="0"/>
                  </a:moveTo>
                  <a:lnTo>
                    <a:pt x="0" y="7953"/>
                  </a:lnTo>
                  <a:lnTo>
                    <a:pt x="555" y="8138"/>
                  </a:lnTo>
                  <a:lnTo>
                    <a:pt x="3699" y="185"/>
                  </a:lnTo>
                  <a:lnTo>
                    <a:pt x="332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5" name="Google Shape;3015;p75"/>
            <p:cNvSpPr/>
            <p:nvPr/>
          </p:nvSpPr>
          <p:spPr>
            <a:xfrm>
              <a:off x="4626075" y="395325"/>
              <a:ext cx="87900" cy="203475"/>
            </a:xfrm>
            <a:custGeom>
              <a:avLst/>
              <a:gdLst/>
              <a:ahLst/>
              <a:cxnLst/>
              <a:rect l="l" t="t" r="r" b="b"/>
              <a:pathLst>
                <a:path w="3516" h="8139" extrusionOk="0">
                  <a:moveTo>
                    <a:pt x="2960" y="0"/>
                  </a:moveTo>
                  <a:lnTo>
                    <a:pt x="1" y="7953"/>
                  </a:lnTo>
                  <a:lnTo>
                    <a:pt x="556" y="8138"/>
                  </a:lnTo>
                  <a:lnTo>
                    <a:pt x="3515" y="185"/>
                  </a:lnTo>
                  <a:lnTo>
                    <a:pt x="296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6" name="Google Shape;3016;p75"/>
            <p:cNvSpPr/>
            <p:nvPr/>
          </p:nvSpPr>
          <p:spPr>
            <a:xfrm>
              <a:off x="4547475" y="362950"/>
              <a:ext cx="78625" cy="208100"/>
            </a:xfrm>
            <a:custGeom>
              <a:avLst/>
              <a:gdLst/>
              <a:ahLst/>
              <a:cxnLst/>
              <a:rect l="l" t="t" r="r" b="b"/>
              <a:pathLst>
                <a:path w="3145" h="8324" extrusionOk="0">
                  <a:moveTo>
                    <a:pt x="2590" y="1"/>
                  </a:moveTo>
                  <a:lnTo>
                    <a:pt x="1" y="8139"/>
                  </a:lnTo>
                  <a:lnTo>
                    <a:pt x="556" y="8324"/>
                  </a:lnTo>
                  <a:lnTo>
                    <a:pt x="3145" y="186"/>
                  </a:lnTo>
                  <a:lnTo>
                    <a:pt x="259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7" name="Google Shape;3017;p75"/>
            <p:cNvSpPr/>
            <p:nvPr/>
          </p:nvSpPr>
          <p:spPr>
            <a:xfrm>
              <a:off x="4468875" y="339825"/>
              <a:ext cx="69375" cy="208100"/>
            </a:xfrm>
            <a:custGeom>
              <a:avLst/>
              <a:gdLst/>
              <a:ahLst/>
              <a:cxnLst/>
              <a:rect l="l" t="t" r="r" b="b"/>
              <a:pathLst>
                <a:path w="2775" h="8324" extrusionOk="0">
                  <a:moveTo>
                    <a:pt x="2220" y="1"/>
                  </a:moveTo>
                  <a:lnTo>
                    <a:pt x="1" y="8139"/>
                  </a:lnTo>
                  <a:lnTo>
                    <a:pt x="370" y="8324"/>
                  </a:lnTo>
                  <a:lnTo>
                    <a:pt x="2775"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8" name="Google Shape;3018;p75"/>
            <p:cNvSpPr/>
            <p:nvPr/>
          </p:nvSpPr>
          <p:spPr>
            <a:xfrm>
              <a:off x="4385650" y="316725"/>
              <a:ext cx="64750" cy="208075"/>
            </a:xfrm>
            <a:custGeom>
              <a:avLst/>
              <a:gdLst/>
              <a:ahLst/>
              <a:cxnLst/>
              <a:rect l="l" t="t" r="r" b="b"/>
              <a:pathLst>
                <a:path w="2590" h="8323" extrusionOk="0">
                  <a:moveTo>
                    <a:pt x="2035" y="0"/>
                  </a:moveTo>
                  <a:lnTo>
                    <a:pt x="0" y="8138"/>
                  </a:lnTo>
                  <a:lnTo>
                    <a:pt x="555" y="8323"/>
                  </a:lnTo>
                  <a:lnTo>
                    <a:pt x="259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19" name="Google Shape;3019;p75"/>
            <p:cNvSpPr/>
            <p:nvPr/>
          </p:nvSpPr>
          <p:spPr>
            <a:xfrm>
              <a:off x="4302425" y="293600"/>
              <a:ext cx="55500" cy="212725"/>
            </a:xfrm>
            <a:custGeom>
              <a:avLst/>
              <a:gdLst/>
              <a:ahLst/>
              <a:cxnLst/>
              <a:rect l="l" t="t" r="r" b="b"/>
              <a:pathLst>
                <a:path w="2220" h="8509" extrusionOk="0">
                  <a:moveTo>
                    <a:pt x="1850" y="0"/>
                  </a:moveTo>
                  <a:lnTo>
                    <a:pt x="0" y="8323"/>
                  </a:lnTo>
                  <a:lnTo>
                    <a:pt x="555" y="8508"/>
                  </a:lnTo>
                  <a:lnTo>
                    <a:pt x="2220" y="185"/>
                  </a:lnTo>
                  <a:lnTo>
                    <a:pt x="185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0" name="Google Shape;3020;p75"/>
            <p:cNvSpPr/>
            <p:nvPr/>
          </p:nvSpPr>
          <p:spPr>
            <a:xfrm>
              <a:off x="4223825" y="279725"/>
              <a:ext cx="46250" cy="212725"/>
            </a:xfrm>
            <a:custGeom>
              <a:avLst/>
              <a:gdLst/>
              <a:ahLst/>
              <a:cxnLst/>
              <a:rect l="l" t="t" r="r" b="b"/>
              <a:pathLst>
                <a:path w="1850" h="8509" extrusionOk="0">
                  <a:moveTo>
                    <a:pt x="1295" y="1"/>
                  </a:moveTo>
                  <a:lnTo>
                    <a:pt x="0" y="8323"/>
                  </a:lnTo>
                  <a:lnTo>
                    <a:pt x="370" y="8508"/>
                  </a:lnTo>
                  <a:lnTo>
                    <a:pt x="185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1" name="Google Shape;3021;p75"/>
            <p:cNvSpPr/>
            <p:nvPr/>
          </p:nvSpPr>
          <p:spPr>
            <a:xfrm>
              <a:off x="4140600" y="261225"/>
              <a:ext cx="41625" cy="217350"/>
            </a:xfrm>
            <a:custGeom>
              <a:avLst/>
              <a:gdLst/>
              <a:ahLst/>
              <a:cxnLst/>
              <a:rect l="l" t="t" r="r" b="b"/>
              <a:pathLst>
                <a:path w="1665" h="8694" extrusionOk="0">
                  <a:moveTo>
                    <a:pt x="1110" y="1"/>
                  </a:moveTo>
                  <a:lnTo>
                    <a:pt x="0" y="8509"/>
                  </a:lnTo>
                  <a:lnTo>
                    <a:pt x="370" y="8693"/>
                  </a:lnTo>
                  <a:lnTo>
                    <a:pt x="1665" y="186"/>
                  </a:lnTo>
                  <a:lnTo>
                    <a:pt x="111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2" name="Google Shape;3022;p75"/>
            <p:cNvSpPr/>
            <p:nvPr/>
          </p:nvSpPr>
          <p:spPr>
            <a:xfrm>
              <a:off x="4057350" y="251975"/>
              <a:ext cx="32400" cy="212725"/>
            </a:xfrm>
            <a:custGeom>
              <a:avLst/>
              <a:gdLst/>
              <a:ahLst/>
              <a:cxnLst/>
              <a:rect l="l" t="t" r="r" b="b"/>
              <a:pathLst>
                <a:path w="1296" h="8509" extrusionOk="0">
                  <a:moveTo>
                    <a:pt x="741" y="1"/>
                  </a:moveTo>
                  <a:lnTo>
                    <a:pt x="1" y="8509"/>
                  </a:lnTo>
                  <a:lnTo>
                    <a:pt x="371" y="8509"/>
                  </a:lnTo>
                  <a:lnTo>
                    <a:pt x="129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3" name="Google Shape;3023;p75"/>
            <p:cNvSpPr/>
            <p:nvPr/>
          </p:nvSpPr>
          <p:spPr>
            <a:xfrm>
              <a:off x="3969500" y="242725"/>
              <a:ext cx="27775" cy="217350"/>
            </a:xfrm>
            <a:custGeom>
              <a:avLst/>
              <a:gdLst/>
              <a:ahLst/>
              <a:cxnLst/>
              <a:rect l="l" t="t" r="r" b="b"/>
              <a:pathLst>
                <a:path w="1111" h="8694" extrusionOk="0">
                  <a:moveTo>
                    <a:pt x="741" y="1"/>
                  </a:moveTo>
                  <a:lnTo>
                    <a:pt x="1" y="8509"/>
                  </a:lnTo>
                  <a:lnTo>
                    <a:pt x="556" y="8694"/>
                  </a:lnTo>
                  <a:lnTo>
                    <a:pt x="1111"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24" name="Google Shape;3024;p75"/>
            <p:cNvSpPr/>
            <p:nvPr/>
          </p:nvSpPr>
          <p:spPr>
            <a:xfrm>
              <a:off x="3886275" y="238125"/>
              <a:ext cx="23150" cy="217325"/>
            </a:xfrm>
            <a:custGeom>
              <a:avLst/>
              <a:gdLst/>
              <a:ahLst/>
              <a:cxnLst/>
              <a:rect l="l" t="t" r="r" b="b"/>
              <a:pathLst>
                <a:path w="926" h="8693" extrusionOk="0">
                  <a:moveTo>
                    <a:pt x="371" y="0"/>
                  </a:moveTo>
                  <a:lnTo>
                    <a:pt x="1" y="8693"/>
                  </a:lnTo>
                  <a:lnTo>
                    <a:pt x="556" y="8693"/>
                  </a:lnTo>
                  <a:lnTo>
                    <a:pt x="925" y="185"/>
                  </a:lnTo>
                  <a:lnTo>
                    <a:pt x="37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3028"/>
        <p:cNvGrpSpPr/>
        <p:nvPr/>
      </p:nvGrpSpPr>
      <p:grpSpPr>
        <a:xfrm>
          <a:off x="0" y="0"/>
          <a:ext cx="0" cy="0"/>
          <a:chOff x="0" y="0"/>
          <a:chExt cx="0" cy="0"/>
        </a:xfrm>
      </p:grpSpPr>
      <p:grpSp>
        <p:nvGrpSpPr>
          <p:cNvPr id="3029" name="Google Shape;3029;p76"/>
          <p:cNvGrpSpPr/>
          <p:nvPr/>
        </p:nvGrpSpPr>
        <p:grpSpPr>
          <a:xfrm>
            <a:off x="1095143" y="2241600"/>
            <a:ext cx="730896" cy="153148"/>
            <a:chOff x="4635250" y="3790225"/>
            <a:chExt cx="415825" cy="87125"/>
          </a:xfrm>
        </p:grpSpPr>
        <p:sp>
          <p:nvSpPr>
            <p:cNvPr id="3030" name="Google Shape;3030;p76"/>
            <p:cNvSpPr/>
            <p:nvPr/>
          </p:nvSpPr>
          <p:spPr>
            <a:xfrm>
              <a:off x="4722350" y="3790238"/>
              <a:ext cx="328725" cy="87100"/>
            </a:xfrm>
            <a:custGeom>
              <a:avLst/>
              <a:gdLst/>
              <a:ahLst/>
              <a:cxnLst/>
              <a:rect l="l" t="t" r="r" b="b"/>
              <a:pathLst>
                <a:path w="13149" h="3484" extrusionOk="0">
                  <a:moveTo>
                    <a:pt x="0" y="0"/>
                  </a:moveTo>
                  <a:lnTo>
                    <a:pt x="0" y="3484"/>
                  </a:lnTo>
                  <a:lnTo>
                    <a:pt x="9665" y="3484"/>
                  </a:lnTo>
                  <a:cubicBezTo>
                    <a:pt x="11591" y="3484"/>
                    <a:pt x="13148" y="1926"/>
                    <a:pt x="13148"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1" name="Google Shape;3031;p76"/>
            <p:cNvSpPr/>
            <p:nvPr/>
          </p:nvSpPr>
          <p:spPr>
            <a:xfrm>
              <a:off x="4635250" y="3790238"/>
              <a:ext cx="87125" cy="87100"/>
            </a:xfrm>
            <a:custGeom>
              <a:avLst/>
              <a:gdLst/>
              <a:ahLst/>
              <a:cxnLst/>
              <a:rect l="l" t="t" r="r" b="b"/>
              <a:pathLst>
                <a:path w="3485" h="3484" extrusionOk="0">
                  <a:moveTo>
                    <a:pt x="3484" y="0"/>
                  </a:moveTo>
                  <a:cubicBezTo>
                    <a:pt x="1559" y="0"/>
                    <a:pt x="1" y="1558"/>
                    <a:pt x="1" y="3484"/>
                  </a:cubicBezTo>
                  <a:lnTo>
                    <a:pt x="3484" y="3484"/>
                  </a:lnTo>
                  <a:lnTo>
                    <a:pt x="3484"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2" name="Google Shape;3032;p76"/>
            <p:cNvSpPr/>
            <p:nvPr/>
          </p:nvSpPr>
          <p:spPr>
            <a:xfrm>
              <a:off x="4722350" y="3790225"/>
              <a:ext cx="87300" cy="87125"/>
            </a:xfrm>
            <a:custGeom>
              <a:avLst/>
              <a:gdLst/>
              <a:ahLst/>
              <a:cxnLst/>
              <a:rect l="l" t="t" r="r" b="b"/>
              <a:pathLst>
                <a:path w="3492" h="3485" extrusionOk="0">
                  <a:moveTo>
                    <a:pt x="7" y="0"/>
                  </a:moveTo>
                  <a:lnTo>
                    <a:pt x="0" y="3484"/>
                  </a:lnTo>
                  <a:cubicBezTo>
                    <a:pt x="1926" y="3484"/>
                    <a:pt x="3491" y="1926"/>
                    <a:pt x="34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33" name="Google Shape;3033;p76"/>
          <p:cNvGrpSpPr/>
          <p:nvPr/>
        </p:nvGrpSpPr>
        <p:grpSpPr>
          <a:xfrm>
            <a:off x="1666833" y="4037852"/>
            <a:ext cx="175876" cy="179996"/>
            <a:chOff x="4280575" y="2131725"/>
            <a:chExt cx="141950" cy="145275"/>
          </a:xfrm>
        </p:grpSpPr>
        <p:sp>
          <p:nvSpPr>
            <p:cNvPr id="3034" name="Google Shape;3034;p76"/>
            <p:cNvSpPr/>
            <p:nvPr/>
          </p:nvSpPr>
          <p:spPr>
            <a:xfrm>
              <a:off x="4280575" y="2131725"/>
              <a:ext cx="141950" cy="97050"/>
            </a:xfrm>
            <a:custGeom>
              <a:avLst/>
              <a:gdLst/>
              <a:ahLst/>
              <a:cxnLst/>
              <a:rect l="l" t="t" r="r" b="b"/>
              <a:pathLst>
                <a:path w="5678" h="3882" extrusionOk="0">
                  <a:moveTo>
                    <a:pt x="448" y="1"/>
                  </a:moveTo>
                  <a:cubicBezTo>
                    <a:pt x="203" y="1"/>
                    <a:pt x="1" y="203"/>
                    <a:pt x="1" y="455"/>
                  </a:cubicBezTo>
                  <a:lnTo>
                    <a:pt x="1" y="3427"/>
                  </a:lnTo>
                  <a:cubicBezTo>
                    <a:pt x="1" y="3679"/>
                    <a:pt x="203" y="3881"/>
                    <a:pt x="448" y="3881"/>
                  </a:cubicBezTo>
                  <a:lnTo>
                    <a:pt x="5223" y="3881"/>
                  </a:lnTo>
                  <a:cubicBezTo>
                    <a:pt x="5475" y="3881"/>
                    <a:pt x="5677" y="3679"/>
                    <a:pt x="5677" y="3427"/>
                  </a:cubicBezTo>
                  <a:lnTo>
                    <a:pt x="5677" y="455"/>
                  </a:lnTo>
                  <a:cubicBezTo>
                    <a:pt x="5677" y="203"/>
                    <a:pt x="5475" y="1"/>
                    <a:pt x="52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5" name="Google Shape;3035;p76"/>
            <p:cNvSpPr/>
            <p:nvPr/>
          </p:nvSpPr>
          <p:spPr>
            <a:xfrm>
              <a:off x="4320625" y="2227850"/>
              <a:ext cx="45100" cy="49150"/>
            </a:xfrm>
            <a:custGeom>
              <a:avLst/>
              <a:gdLst/>
              <a:ahLst/>
              <a:cxnLst/>
              <a:rect l="l" t="t" r="r" b="b"/>
              <a:pathLst>
                <a:path w="1804" h="1966" extrusionOk="0">
                  <a:moveTo>
                    <a:pt x="447" y="1284"/>
                  </a:moveTo>
                  <a:lnTo>
                    <a:pt x="447" y="1291"/>
                  </a:lnTo>
                  <a:lnTo>
                    <a:pt x="440" y="1284"/>
                  </a:lnTo>
                  <a:close/>
                  <a:moveTo>
                    <a:pt x="1168" y="0"/>
                  </a:moveTo>
                  <a:lnTo>
                    <a:pt x="1168" y="707"/>
                  </a:lnTo>
                  <a:cubicBezTo>
                    <a:pt x="1168" y="916"/>
                    <a:pt x="1168" y="959"/>
                    <a:pt x="894" y="959"/>
                  </a:cubicBezTo>
                  <a:lnTo>
                    <a:pt x="779" y="959"/>
                  </a:lnTo>
                  <a:lnTo>
                    <a:pt x="837" y="916"/>
                  </a:lnTo>
                  <a:cubicBezTo>
                    <a:pt x="957" y="785"/>
                    <a:pt x="842" y="608"/>
                    <a:pt x="703" y="608"/>
                  </a:cubicBezTo>
                  <a:cubicBezTo>
                    <a:pt x="666" y="608"/>
                    <a:pt x="628" y="621"/>
                    <a:pt x="591" y="649"/>
                  </a:cubicBezTo>
                  <a:lnTo>
                    <a:pt x="51" y="1154"/>
                  </a:lnTo>
                  <a:lnTo>
                    <a:pt x="43" y="1154"/>
                  </a:lnTo>
                  <a:lnTo>
                    <a:pt x="43" y="1161"/>
                  </a:lnTo>
                  <a:lnTo>
                    <a:pt x="36" y="1169"/>
                  </a:lnTo>
                  <a:cubicBezTo>
                    <a:pt x="36" y="1169"/>
                    <a:pt x="29" y="1176"/>
                    <a:pt x="29" y="1183"/>
                  </a:cubicBezTo>
                  <a:cubicBezTo>
                    <a:pt x="22" y="1190"/>
                    <a:pt x="22" y="1190"/>
                    <a:pt x="14" y="1197"/>
                  </a:cubicBezTo>
                  <a:cubicBezTo>
                    <a:pt x="14" y="1205"/>
                    <a:pt x="14" y="1205"/>
                    <a:pt x="7" y="1212"/>
                  </a:cubicBezTo>
                  <a:cubicBezTo>
                    <a:pt x="7" y="1219"/>
                    <a:pt x="7" y="1226"/>
                    <a:pt x="0" y="1234"/>
                  </a:cubicBezTo>
                  <a:lnTo>
                    <a:pt x="0" y="1248"/>
                  </a:lnTo>
                  <a:lnTo>
                    <a:pt x="0" y="1262"/>
                  </a:lnTo>
                  <a:lnTo>
                    <a:pt x="0" y="1284"/>
                  </a:lnTo>
                  <a:lnTo>
                    <a:pt x="0" y="1298"/>
                  </a:lnTo>
                  <a:cubicBezTo>
                    <a:pt x="0" y="1306"/>
                    <a:pt x="0" y="1306"/>
                    <a:pt x="0" y="1313"/>
                  </a:cubicBezTo>
                  <a:lnTo>
                    <a:pt x="0" y="1334"/>
                  </a:lnTo>
                  <a:cubicBezTo>
                    <a:pt x="7" y="1334"/>
                    <a:pt x="7" y="1342"/>
                    <a:pt x="7" y="1349"/>
                  </a:cubicBezTo>
                  <a:cubicBezTo>
                    <a:pt x="14" y="1356"/>
                    <a:pt x="14" y="1356"/>
                    <a:pt x="14" y="1363"/>
                  </a:cubicBezTo>
                  <a:cubicBezTo>
                    <a:pt x="22" y="1371"/>
                    <a:pt x="22" y="1378"/>
                    <a:pt x="29" y="1378"/>
                  </a:cubicBezTo>
                  <a:lnTo>
                    <a:pt x="36" y="1392"/>
                  </a:lnTo>
                  <a:lnTo>
                    <a:pt x="43" y="1407"/>
                  </a:lnTo>
                  <a:lnTo>
                    <a:pt x="51" y="1407"/>
                  </a:lnTo>
                  <a:lnTo>
                    <a:pt x="591" y="1911"/>
                  </a:lnTo>
                  <a:cubicBezTo>
                    <a:pt x="624" y="1948"/>
                    <a:pt x="669" y="1966"/>
                    <a:pt x="715" y="1966"/>
                  </a:cubicBezTo>
                  <a:cubicBezTo>
                    <a:pt x="761" y="1966"/>
                    <a:pt x="808" y="1948"/>
                    <a:pt x="844" y="1911"/>
                  </a:cubicBezTo>
                  <a:cubicBezTo>
                    <a:pt x="909" y="1839"/>
                    <a:pt x="909" y="1724"/>
                    <a:pt x="837" y="1659"/>
                  </a:cubicBezTo>
                  <a:lnTo>
                    <a:pt x="765" y="1594"/>
                  </a:lnTo>
                  <a:lnTo>
                    <a:pt x="894" y="1594"/>
                  </a:lnTo>
                  <a:cubicBezTo>
                    <a:pt x="1305" y="1594"/>
                    <a:pt x="1803" y="1443"/>
                    <a:pt x="1803" y="707"/>
                  </a:cubicBezTo>
                  <a:lnTo>
                    <a:pt x="1803"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36" name="Google Shape;3036;p76"/>
          <p:cNvGrpSpPr/>
          <p:nvPr/>
        </p:nvGrpSpPr>
        <p:grpSpPr>
          <a:xfrm>
            <a:off x="1667926" y="4265283"/>
            <a:ext cx="175927" cy="152252"/>
            <a:chOff x="4088738" y="4379875"/>
            <a:chExt cx="176900" cy="153125"/>
          </a:xfrm>
        </p:grpSpPr>
        <p:sp>
          <p:nvSpPr>
            <p:cNvPr id="3037" name="Google Shape;3037;p76"/>
            <p:cNvSpPr/>
            <p:nvPr/>
          </p:nvSpPr>
          <p:spPr>
            <a:xfrm>
              <a:off x="4088738" y="4379875"/>
              <a:ext cx="176900" cy="153125"/>
            </a:xfrm>
            <a:custGeom>
              <a:avLst/>
              <a:gdLst/>
              <a:ahLst/>
              <a:cxnLst/>
              <a:rect l="l" t="t" r="r" b="b"/>
              <a:pathLst>
                <a:path w="7076" h="6125" extrusionOk="0">
                  <a:moveTo>
                    <a:pt x="1768" y="1"/>
                  </a:moveTo>
                  <a:lnTo>
                    <a:pt x="1" y="3066"/>
                  </a:lnTo>
                  <a:lnTo>
                    <a:pt x="1768" y="6124"/>
                  </a:lnTo>
                  <a:lnTo>
                    <a:pt x="5309" y="6124"/>
                  </a:lnTo>
                  <a:lnTo>
                    <a:pt x="7076" y="3066"/>
                  </a:lnTo>
                  <a:lnTo>
                    <a:pt x="5309"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8" name="Google Shape;3038;p76"/>
            <p:cNvSpPr/>
            <p:nvPr/>
          </p:nvSpPr>
          <p:spPr>
            <a:xfrm>
              <a:off x="4088738" y="4379875"/>
              <a:ext cx="132725" cy="153125"/>
            </a:xfrm>
            <a:custGeom>
              <a:avLst/>
              <a:gdLst/>
              <a:ahLst/>
              <a:cxnLst/>
              <a:rect l="l" t="t" r="r" b="b"/>
              <a:pathLst>
                <a:path w="5309" h="6125" extrusionOk="0">
                  <a:moveTo>
                    <a:pt x="1768" y="1"/>
                  </a:moveTo>
                  <a:lnTo>
                    <a:pt x="1" y="3066"/>
                  </a:lnTo>
                  <a:lnTo>
                    <a:pt x="1768" y="6124"/>
                  </a:lnTo>
                  <a:lnTo>
                    <a:pt x="5309" y="6124"/>
                  </a:lnTo>
                  <a:lnTo>
                    <a:pt x="1768"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39" name="Google Shape;3039;p76"/>
          <p:cNvGrpSpPr/>
          <p:nvPr/>
        </p:nvGrpSpPr>
        <p:grpSpPr>
          <a:xfrm rot="10800000" flipH="1">
            <a:off x="1086570" y="4291428"/>
            <a:ext cx="486625" cy="126984"/>
            <a:chOff x="4173650" y="2515975"/>
            <a:chExt cx="216413" cy="56475"/>
          </a:xfrm>
        </p:grpSpPr>
        <p:sp>
          <p:nvSpPr>
            <p:cNvPr id="3040" name="Google Shape;3040;p76"/>
            <p:cNvSpPr/>
            <p:nvPr/>
          </p:nvSpPr>
          <p:spPr>
            <a:xfrm>
              <a:off x="4257138" y="2515975"/>
              <a:ext cx="132925" cy="56475"/>
            </a:xfrm>
            <a:custGeom>
              <a:avLst/>
              <a:gdLst/>
              <a:ahLst/>
              <a:cxnLst/>
              <a:rect l="l" t="t" r="r" b="b"/>
              <a:pathLst>
                <a:path w="5317" h="2259" extrusionOk="0">
                  <a:moveTo>
                    <a:pt x="1" y="1"/>
                  </a:moveTo>
                  <a:lnTo>
                    <a:pt x="1" y="2258"/>
                  </a:lnTo>
                  <a:lnTo>
                    <a:pt x="4191" y="2258"/>
                  </a:lnTo>
                  <a:cubicBezTo>
                    <a:pt x="4811" y="2258"/>
                    <a:pt x="5316" y="1753"/>
                    <a:pt x="5316" y="1126"/>
                  </a:cubicBezTo>
                  <a:cubicBezTo>
                    <a:pt x="5316" y="506"/>
                    <a:pt x="4811" y="1"/>
                    <a:pt x="41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1" name="Google Shape;3041;p76"/>
            <p:cNvSpPr/>
            <p:nvPr/>
          </p:nvSpPr>
          <p:spPr>
            <a:xfrm>
              <a:off x="4173650" y="2515975"/>
              <a:ext cx="132925" cy="56475"/>
            </a:xfrm>
            <a:custGeom>
              <a:avLst/>
              <a:gdLst/>
              <a:ahLst/>
              <a:cxnLst/>
              <a:rect l="l" t="t" r="r" b="b"/>
              <a:pathLst>
                <a:path w="5317" h="2259" extrusionOk="0">
                  <a:moveTo>
                    <a:pt x="1" y="1"/>
                  </a:moveTo>
                  <a:lnTo>
                    <a:pt x="1" y="2258"/>
                  </a:lnTo>
                  <a:lnTo>
                    <a:pt x="4191" y="2258"/>
                  </a:lnTo>
                  <a:cubicBezTo>
                    <a:pt x="4812" y="2258"/>
                    <a:pt x="5316" y="1753"/>
                    <a:pt x="5316" y="1126"/>
                  </a:cubicBezTo>
                  <a:cubicBezTo>
                    <a:pt x="5316" y="506"/>
                    <a:pt x="4812" y="1"/>
                    <a:pt x="4191"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42" name="Google Shape;3042;p76"/>
          <p:cNvGrpSpPr/>
          <p:nvPr/>
        </p:nvGrpSpPr>
        <p:grpSpPr>
          <a:xfrm>
            <a:off x="1088757" y="1726562"/>
            <a:ext cx="743797" cy="171366"/>
            <a:chOff x="4109513" y="1964562"/>
            <a:chExt cx="501313" cy="117575"/>
          </a:xfrm>
        </p:grpSpPr>
        <p:sp>
          <p:nvSpPr>
            <p:cNvPr id="3043" name="Google Shape;3043;p76"/>
            <p:cNvSpPr/>
            <p:nvPr/>
          </p:nvSpPr>
          <p:spPr>
            <a:xfrm>
              <a:off x="4230425" y="1964850"/>
              <a:ext cx="380400" cy="1170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044" name="Google Shape;3044;p76"/>
            <p:cNvGrpSpPr/>
            <p:nvPr/>
          </p:nvGrpSpPr>
          <p:grpSpPr>
            <a:xfrm rot="-5400000">
              <a:off x="4154963" y="1919112"/>
              <a:ext cx="117575" cy="208475"/>
              <a:chOff x="3314125" y="1799775"/>
              <a:chExt cx="117575" cy="208475"/>
            </a:xfrm>
          </p:grpSpPr>
          <p:sp>
            <p:nvSpPr>
              <p:cNvPr id="3045" name="Google Shape;3045;p76"/>
              <p:cNvSpPr/>
              <p:nvPr/>
            </p:nvSpPr>
            <p:spPr>
              <a:xfrm>
                <a:off x="3314125" y="1799775"/>
                <a:ext cx="117575" cy="208475"/>
              </a:xfrm>
              <a:custGeom>
                <a:avLst/>
                <a:gdLst/>
                <a:ahLst/>
                <a:cxnLst/>
                <a:rect l="l" t="t" r="r" b="b"/>
                <a:pathLst>
                  <a:path w="4703" h="8339" extrusionOk="0">
                    <a:moveTo>
                      <a:pt x="2352" y="1"/>
                    </a:moveTo>
                    <a:cubicBezTo>
                      <a:pt x="1053" y="1"/>
                      <a:pt x="0" y="1047"/>
                      <a:pt x="0" y="2345"/>
                    </a:cubicBezTo>
                    <a:lnTo>
                      <a:pt x="0" y="8338"/>
                    </a:lnTo>
                    <a:lnTo>
                      <a:pt x="4703" y="8338"/>
                    </a:lnTo>
                    <a:lnTo>
                      <a:pt x="4703" y="2345"/>
                    </a:lnTo>
                    <a:cubicBezTo>
                      <a:pt x="4703" y="1047"/>
                      <a:pt x="3650" y="1"/>
                      <a:pt x="235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6" name="Google Shape;3046;p76"/>
              <p:cNvSpPr/>
              <p:nvPr/>
            </p:nvSpPr>
            <p:spPr>
              <a:xfrm>
                <a:off x="3342600" y="1826300"/>
                <a:ext cx="60625" cy="60600"/>
              </a:xfrm>
              <a:custGeom>
                <a:avLst/>
                <a:gdLst/>
                <a:ahLst/>
                <a:cxnLst/>
                <a:rect l="l" t="t" r="r" b="b"/>
                <a:pathLst>
                  <a:path w="2425" h="2424" extrusionOk="0">
                    <a:moveTo>
                      <a:pt x="1213" y="0"/>
                    </a:moveTo>
                    <a:cubicBezTo>
                      <a:pt x="542" y="0"/>
                      <a:pt x="1" y="541"/>
                      <a:pt x="1" y="1212"/>
                    </a:cubicBezTo>
                    <a:cubicBezTo>
                      <a:pt x="1" y="1883"/>
                      <a:pt x="542" y="2423"/>
                      <a:pt x="1213" y="2423"/>
                    </a:cubicBezTo>
                    <a:cubicBezTo>
                      <a:pt x="1883" y="2423"/>
                      <a:pt x="2424" y="1883"/>
                      <a:pt x="2424" y="1212"/>
                    </a:cubicBezTo>
                    <a:cubicBezTo>
                      <a:pt x="2424" y="541"/>
                      <a:pt x="1883" y="0"/>
                      <a:pt x="1213"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7" name="Google Shape;3047;p76"/>
              <p:cNvSpPr/>
              <p:nvPr/>
            </p:nvSpPr>
            <p:spPr>
              <a:xfrm>
                <a:off x="3353975" y="1837650"/>
                <a:ext cx="37875" cy="37900"/>
              </a:xfrm>
              <a:custGeom>
                <a:avLst/>
                <a:gdLst/>
                <a:ahLst/>
                <a:cxnLst/>
                <a:rect l="l" t="t" r="r" b="b"/>
                <a:pathLst>
                  <a:path w="1515" h="1516" extrusionOk="0">
                    <a:moveTo>
                      <a:pt x="758" y="0"/>
                    </a:moveTo>
                    <a:cubicBezTo>
                      <a:pt x="339" y="0"/>
                      <a:pt x="0" y="339"/>
                      <a:pt x="0" y="758"/>
                    </a:cubicBezTo>
                    <a:cubicBezTo>
                      <a:pt x="0" y="1176"/>
                      <a:pt x="339" y="1515"/>
                      <a:pt x="758" y="1515"/>
                    </a:cubicBezTo>
                    <a:cubicBezTo>
                      <a:pt x="1176" y="1515"/>
                      <a:pt x="1515" y="1176"/>
                      <a:pt x="1515" y="758"/>
                    </a:cubicBezTo>
                    <a:cubicBezTo>
                      <a:pt x="1515" y="339"/>
                      <a:pt x="1176" y="0"/>
                      <a:pt x="75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048" name="Google Shape;3048;p76"/>
          <p:cNvGrpSpPr/>
          <p:nvPr/>
        </p:nvGrpSpPr>
        <p:grpSpPr>
          <a:xfrm>
            <a:off x="1101069" y="2718525"/>
            <a:ext cx="719511" cy="278389"/>
            <a:chOff x="3515000" y="3200728"/>
            <a:chExt cx="338100" cy="130822"/>
          </a:xfrm>
        </p:grpSpPr>
        <p:sp>
          <p:nvSpPr>
            <p:cNvPr id="3049" name="Google Shape;3049;p76"/>
            <p:cNvSpPr/>
            <p:nvPr/>
          </p:nvSpPr>
          <p:spPr>
            <a:xfrm>
              <a:off x="3548525" y="3234525"/>
              <a:ext cx="304575" cy="97025"/>
            </a:xfrm>
            <a:custGeom>
              <a:avLst/>
              <a:gdLst/>
              <a:ahLst/>
              <a:cxnLst/>
              <a:rect l="l" t="t" r="r" b="b"/>
              <a:pathLst>
                <a:path w="12183" h="3881" extrusionOk="0">
                  <a:moveTo>
                    <a:pt x="1140" y="0"/>
                  </a:moveTo>
                  <a:cubicBezTo>
                    <a:pt x="513" y="0"/>
                    <a:pt x="1" y="512"/>
                    <a:pt x="1" y="1147"/>
                  </a:cubicBezTo>
                  <a:lnTo>
                    <a:pt x="1" y="2734"/>
                  </a:lnTo>
                  <a:cubicBezTo>
                    <a:pt x="1" y="3368"/>
                    <a:pt x="513" y="3880"/>
                    <a:pt x="1140" y="3880"/>
                  </a:cubicBezTo>
                  <a:lnTo>
                    <a:pt x="11035" y="3880"/>
                  </a:lnTo>
                  <a:cubicBezTo>
                    <a:pt x="11670" y="3880"/>
                    <a:pt x="12182" y="3368"/>
                    <a:pt x="12182" y="2734"/>
                  </a:cubicBezTo>
                  <a:lnTo>
                    <a:pt x="12182" y="1147"/>
                  </a:lnTo>
                  <a:cubicBezTo>
                    <a:pt x="12182" y="512"/>
                    <a:pt x="11670" y="0"/>
                    <a:pt x="11035"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050" name="Google Shape;3050;p76"/>
            <p:cNvGrpSpPr/>
            <p:nvPr/>
          </p:nvGrpSpPr>
          <p:grpSpPr>
            <a:xfrm>
              <a:off x="3515000" y="3200728"/>
              <a:ext cx="282025" cy="67650"/>
              <a:chOff x="3515000" y="3112625"/>
              <a:chExt cx="282025" cy="67650"/>
            </a:xfrm>
          </p:grpSpPr>
          <p:sp>
            <p:nvSpPr>
              <p:cNvPr id="3051" name="Google Shape;3051;p76"/>
              <p:cNvSpPr/>
              <p:nvPr/>
            </p:nvSpPr>
            <p:spPr>
              <a:xfrm>
                <a:off x="3515000" y="3112625"/>
                <a:ext cx="282025" cy="67650"/>
              </a:xfrm>
              <a:custGeom>
                <a:avLst/>
                <a:gdLst/>
                <a:ahLst/>
                <a:cxnLst/>
                <a:rect l="l" t="t" r="r" b="b"/>
                <a:pathLst>
                  <a:path w="11281" h="2706" extrusionOk="0">
                    <a:moveTo>
                      <a:pt x="1349" y="0"/>
                    </a:moveTo>
                    <a:cubicBezTo>
                      <a:pt x="606" y="0"/>
                      <a:pt x="0" y="606"/>
                      <a:pt x="0" y="1356"/>
                    </a:cubicBezTo>
                    <a:cubicBezTo>
                      <a:pt x="0" y="2099"/>
                      <a:pt x="606" y="2705"/>
                      <a:pt x="1349" y="2705"/>
                    </a:cubicBezTo>
                    <a:lnTo>
                      <a:pt x="9924" y="2705"/>
                    </a:lnTo>
                    <a:cubicBezTo>
                      <a:pt x="10674" y="2705"/>
                      <a:pt x="11280" y="2099"/>
                      <a:pt x="11280" y="1356"/>
                    </a:cubicBezTo>
                    <a:cubicBezTo>
                      <a:pt x="11280" y="606"/>
                      <a:pt x="10674" y="0"/>
                      <a:pt x="992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2" name="Google Shape;3052;p76"/>
              <p:cNvSpPr/>
              <p:nvPr/>
            </p:nvSpPr>
            <p:spPr>
              <a:xfrm>
                <a:off x="3521850" y="3118313"/>
                <a:ext cx="56275" cy="56275"/>
              </a:xfrm>
              <a:custGeom>
                <a:avLst/>
                <a:gdLst/>
                <a:ahLst/>
                <a:cxnLst/>
                <a:rect l="l" t="t" r="r" b="b"/>
                <a:pathLst>
                  <a:path w="2251" h="2251" extrusionOk="0">
                    <a:moveTo>
                      <a:pt x="1125" y="1"/>
                    </a:moveTo>
                    <a:cubicBezTo>
                      <a:pt x="505" y="1"/>
                      <a:pt x="0" y="506"/>
                      <a:pt x="0" y="1126"/>
                    </a:cubicBezTo>
                    <a:cubicBezTo>
                      <a:pt x="0" y="1746"/>
                      <a:pt x="505" y="2251"/>
                      <a:pt x="1125" y="2251"/>
                    </a:cubicBezTo>
                    <a:cubicBezTo>
                      <a:pt x="1745" y="2251"/>
                      <a:pt x="2250" y="1746"/>
                      <a:pt x="2250" y="1126"/>
                    </a:cubicBezTo>
                    <a:cubicBezTo>
                      <a:pt x="2250" y="506"/>
                      <a:pt x="1745" y="1"/>
                      <a:pt x="1125"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053" name="Google Shape;3053;p76"/>
          <p:cNvGrpSpPr/>
          <p:nvPr/>
        </p:nvGrpSpPr>
        <p:grpSpPr>
          <a:xfrm rot="10800000" flipH="1">
            <a:off x="1082554" y="927918"/>
            <a:ext cx="756748" cy="188711"/>
            <a:chOff x="3199075" y="3739025"/>
            <a:chExt cx="448629" cy="111875"/>
          </a:xfrm>
        </p:grpSpPr>
        <p:sp>
          <p:nvSpPr>
            <p:cNvPr id="3054" name="Google Shape;3054;p76"/>
            <p:cNvSpPr/>
            <p:nvPr/>
          </p:nvSpPr>
          <p:spPr>
            <a:xfrm>
              <a:off x="3199075" y="3739025"/>
              <a:ext cx="448629" cy="111875"/>
            </a:xfrm>
            <a:custGeom>
              <a:avLst/>
              <a:gdLst/>
              <a:ahLst/>
              <a:cxnLst/>
              <a:rect l="l" t="t" r="r" b="b"/>
              <a:pathLst>
                <a:path w="19396" h="4475" extrusionOk="0">
                  <a:moveTo>
                    <a:pt x="2907" y="1"/>
                  </a:moveTo>
                  <a:cubicBezTo>
                    <a:pt x="1039" y="1"/>
                    <a:pt x="1" y="2236"/>
                    <a:pt x="1263" y="3614"/>
                  </a:cubicBezTo>
                  <a:cubicBezTo>
                    <a:pt x="1292" y="3643"/>
                    <a:pt x="1321" y="3672"/>
                    <a:pt x="1350" y="3708"/>
                  </a:cubicBezTo>
                  <a:cubicBezTo>
                    <a:pt x="1856" y="4214"/>
                    <a:pt x="2526" y="4474"/>
                    <a:pt x="3201" y="4474"/>
                  </a:cubicBezTo>
                  <a:cubicBezTo>
                    <a:pt x="3737" y="4474"/>
                    <a:pt x="4276" y="4310"/>
                    <a:pt x="4739" y="3975"/>
                  </a:cubicBezTo>
                  <a:lnTo>
                    <a:pt x="14325" y="3975"/>
                  </a:lnTo>
                  <a:cubicBezTo>
                    <a:pt x="15399" y="3975"/>
                    <a:pt x="16424" y="3549"/>
                    <a:pt x="17188" y="2792"/>
                  </a:cubicBezTo>
                  <a:lnTo>
                    <a:pt x="19056" y="917"/>
                  </a:lnTo>
                  <a:cubicBezTo>
                    <a:pt x="19395" y="585"/>
                    <a:pt x="19157" y="8"/>
                    <a:pt x="18681" y="8"/>
                  </a:cubicBezTo>
                  <a:lnTo>
                    <a:pt x="290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5" name="Google Shape;3055;p76"/>
            <p:cNvSpPr/>
            <p:nvPr/>
          </p:nvSpPr>
          <p:spPr>
            <a:xfrm>
              <a:off x="3228836" y="3756427"/>
              <a:ext cx="83875" cy="75800"/>
            </a:xfrm>
            <a:custGeom>
              <a:avLst/>
              <a:gdLst/>
              <a:ahLst/>
              <a:cxnLst/>
              <a:rect l="l" t="t" r="r" b="b"/>
              <a:pathLst>
                <a:path w="3355" h="3032" extrusionOk="0">
                  <a:moveTo>
                    <a:pt x="1681" y="1"/>
                  </a:moveTo>
                  <a:cubicBezTo>
                    <a:pt x="1553" y="1"/>
                    <a:pt x="1422" y="17"/>
                    <a:pt x="1292" y="52"/>
                  </a:cubicBezTo>
                  <a:cubicBezTo>
                    <a:pt x="484" y="261"/>
                    <a:pt x="0" y="1091"/>
                    <a:pt x="210" y="1898"/>
                  </a:cubicBezTo>
                  <a:cubicBezTo>
                    <a:pt x="385" y="2577"/>
                    <a:pt x="999" y="3032"/>
                    <a:pt x="1669" y="3032"/>
                  </a:cubicBezTo>
                  <a:cubicBezTo>
                    <a:pt x="1797" y="3032"/>
                    <a:pt x="1927" y="3015"/>
                    <a:pt x="2056" y="2980"/>
                  </a:cubicBezTo>
                  <a:cubicBezTo>
                    <a:pt x="2871" y="2771"/>
                    <a:pt x="3354" y="1942"/>
                    <a:pt x="3145" y="1134"/>
                  </a:cubicBezTo>
                  <a:cubicBezTo>
                    <a:pt x="2963" y="456"/>
                    <a:pt x="2354" y="1"/>
                    <a:pt x="1681"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56" name="Google Shape;3056;p76"/>
          <p:cNvGrpSpPr/>
          <p:nvPr/>
        </p:nvGrpSpPr>
        <p:grpSpPr>
          <a:xfrm>
            <a:off x="1093334" y="3077369"/>
            <a:ext cx="734909" cy="282704"/>
            <a:chOff x="4047975" y="3769179"/>
            <a:chExt cx="343175" cy="132000"/>
          </a:xfrm>
        </p:grpSpPr>
        <p:grpSp>
          <p:nvGrpSpPr>
            <p:cNvPr id="3057" name="Google Shape;3057;p76"/>
            <p:cNvGrpSpPr/>
            <p:nvPr/>
          </p:nvGrpSpPr>
          <p:grpSpPr>
            <a:xfrm>
              <a:off x="4047975" y="3769179"/>
              <a:ext cx="343175" cy="132000"/>
              <a:chOff x="4047975" y="3769179"/>
              <a:chExt cx="343175" cy="132000"/>
            </a:xfrm>
          </p:grpSpPr>
          <p:sp>
            <p:nvSpPr>
              <p:cNvPr id="3058" name="Google Shape;3058;p76"/>
              <p:cNvSpPr/>
              <p:nvPr/>
            </p:nvSpPr>
            <p:spPr>
              <a:xfrm>
                <a:off x="4119925" y="3790775"/>
                <a:ext cx="271225" cy="86025"/>
              </a:xfrm>
              <a:custGeom>
                <a:avLst/>
                <a:gdLst/>
                <a:ahLst/>
                <a:cxnLst/>
                <a:rect l="l" t="t" r="r" b="b"/>
                <a:pathLst>
                  <a:path w="10849" h="3441" extrusionOk="0">
                    <a:moveTo>
                      <a:pt x="1" y="1"/>
                    </a:moveTo>
                    <a:lnTo>
                      <a:pt x="1" y="3441"/>
                    </a:lnTo>
                    <a:lnTo>
                      <a:pt x="9752" y="3441"/>
                    </a:lnTo>
                    <a:lnTo>
                      <a:pt x="10848" y="1703"/>
                    </a:lnTo>
                    <a:lnTo>
                      <a:pt x="9752"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059" name="Google Shape;3059;p76"/>
              <p:cNvGrpSpPr/>
              <p:nvPr/>
            </p:nvGrpSpPr>
            <p:grpSpPr>
              <a:xfrm>
                <a:off x="4047975" y="3769179"/>
                <a:ext cx="288175" cy="132000"/>
                <a:chOff x="4047975" y="3635175"/>
                <a:chExt cx="288175" cy="132000"/>
              </a:xfrm>
            </p:grpSpPr>
            <p:sp>
              <p:nvSpPr>
                <p:cNvPr id="3060" name="Google Shape;3060;p76"/>
                <p:cNvSpPr/>
                <p:nvPr/>
              </p:nvSpPr>
              <p:spPr>
                <a:xfrm>
                  <a:off x="4113425" y="3635175"/>
                  <a:ext cx="222725" cy="46900"/>
                </a:xfrm>
                <a:custGeom>
                  <a:avLst/>
                  <a:gdLst/>
                  <a:ahLst/>
                  <a:cxnLst/>
                  <a:rect l="l" t="t" r="r" b="b"/>
                  <a:pathLst>
                    <a:path w="8909" h="1876" extrusionOk="0">
                      <a:moveTo>
                        <a:pt x="1" y="0"/>
                      </a:moveTo>
                      <a:lnTo>
                        <a:pt x="1" y="1875"/>
                      </a:lnTo>
                      <a:lnTo>
                        <a:pt x="8209" y="1875"/>
                      </a:lnTo>
                      <a:lnTo>
                        <a:pt x="8908" y="931"/>
                      </a:lnTo>
                      <a:lnTo>
                        <a:pt x="8209"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1" name="Google Shape;3061;p76"/>
                <p:cNvSpPr/>
                <p:nvPr/>
              </p:nvSpPr>
              <p:spPr>
                <a:xfrm>
                  <a:off x="4047975" y="3635175"/>
                  <a:ext cx="132025" cy="132000"/>
                </a:xfrm>
                <a:custGeom>
                  <a:avLst/>
                  <a:gdLst/>
                  <a:ahLst/>
                  <a:cxnLst/>
                  <a:rect l="l" t="t" r="r" b="b"/>
                  <a:pathLst>
                    <a:path w="5281" h="5280" extrusionOk="0">
                      <a:moveTo>
                        <a:pt x="2641" y="0"/>
                      </a:moveTo>
                      <a:cubicBezTo>
                        <a:pt x="1176" y="0"/>
                        <a:pt x="1" y="1183"/>
                        <a:pt x="1" y="2640"/>
                      </a:cubicBezTo>
                      <a:cubicBezTo>
                        <a:pt x="1" y="4097"/>
                        <a:pt x="1176" y="5280"/>
                        <a:pt x="2641" y="5280"/>
                      </a:cubicBezTo>
                      <a:cubicBezTo>
                        <a:pt x="4098" y="5280"/>
                        <a:pt x="5280" y="4097"/>
                        <a:pt x="5280" y="2640"/>
                      </a:cubicBezTo>
                      <a:cubicBezTo>
                        <a:pt x="5280" y="1183"/>
                        <a:pt x="4098" y="0"/>
                        <a:pt x="26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3062" name="Google Shape;3062;p76"/>
            <p:cNvSpPr/>
            <p:nvPr/>
          </p:nvSpPr>
          <p:spPr>
            <a:xfrm>
              <a:off x="4065475" y="3787800"/>
              <a:ext cx="96850" cy="96850"/>
            </a:xfrm>
            <a:custGeom>
              <a:avLst/>
              <a:gdLst/>
              <a:ahLst/>
              <a:cxnLst/>
              <a:rect l="l" t="t" r="r" b="b"/>
              <a:pathLst>
                <a:path w="3874" h="3874" extrusionOk="0">
                  <a:moveTo>
                    <a:pt x="1941" y="0"/>
                  </a:moveTo>
                  <a:cubicBezTo>
                    <a:pt x="866" y="0"/>
                    <a:pt x="0" y="866"/>
                    <a:pt x="0" y="1933"/>
                  </a:cubicBezTo>
                  <a:cubicBezTo>
                    <a:pt x="0" y="3008"/>
                    <a:pt x="866" y="3873"/>
                    <a:pt x="1941" y="3873"/>
                  </a:cubicBezTo>
                  <a:cubicBezTo>
                    <a:pt x="3008" y="3873"/>
                    <a:pt x="3874" y="3008"/>
                    <a:pt x="3874" y="1933"/>
                  </a:cubicBezTo>
                  <a:cubicBezTo>
                    <a:pt x="3874" y="866"/>
                    <a:pt x="3008" y="0"/>
                    <a:pt x="194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63" name="Google Shape;3063;p76"/>
          <p:cNvGrpSpPr/>
          <p:nvPr/>
        </p:nvGrpSpPr>
        <p:grpSpPr>
          <a:xfrm>
            <a:off x="1082376" y="2474401"/>
            <a:ext cx="756740" cy="209778"/>
            <a:chOff x="3176563" y="1380375"/>
            <a:chExt cx="844388" cy="234075"/>
          </a:xfrm>
        </p:grpSpPr>
        <p:sp>
          <p:nvSpPr>
            <p:cNvPr id="3064" name="Google Shape;3064;p76"/>
            <p:cNvSpPr/>
            <p:nvPr/>
          </p:nvSpPr>
          <p:spPr>
            <a:xfrm>
              <a:off x="3289775" y="1394800"/>
              <a:ext cx="731175" cy="158175"/>
            </a:xfrm>
            <a:custGeom>
              <a:avLst/>
              <a:gdLst/>
              <a:ahLst/>
              <a:cxnLst/>
              <a:rect l="l" t="t" r="r" b="b"/>
              <a:pathLst>
                <a:path w="29247" h="6327" extrusionOk="0">
                  <a:moveTo>
                    <a:pt x="1" y="1"/>
                  </a:moveTo>
                  <a:lnTo>
                    <a:pt x="1" y="6326"/>
                  </a:lnTo>
                  <a:lnTo>
                    <a:pt x="26088" y="6326"/>
                  </a:lnTo>
                  <a:cubicBezTo>
                    <a:pt x="27833" y="6326"/>
                    <a:pt x="29247" y="4912"/>
                    <a:pt x="29247" y="3167"/>
                  </a:cubicBezTo>
                  <a:cubicBezTo>
                    <a:pt x="29247" y="1414"/>
                    <a:pt x="27833" y="1"/>
                    <a:pt x="26088"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5" name="Google Shape;3065;p76"/>
            <p:cNvSpPr/>
            <p:nvPr/>
          </p:nvSpPr>
          <p:spPr>
            <a:xfrm>
              <a:off x="3849475" y="1413550"/>
              <a:ext cx="152725" cy="120650"/>
            </a:xfrm>
            <a:custGeom>
              <a:avLst/>
              <a:gdLst/>
              <a:ahLst/>
              <a:cxnLst/>
              <a:rect l="l" t="t" r="r" b="b"/>
              <a:pathLst>
                <a:path w="6109" h="4826" extrusionOk="0">
                  <a:moveTo>
                    <a:pt x="2366" y="1"/>
                  </a:moveTo>
                  <a:cubicBezTo>
                    <a:pt x="1053" y="30"/>
                    <a:pt x="0" y="1097"/>
                    <a:pt x="0" y="2410"/>
                  </a:cubicBezTo>
                  <a:cubicBezTo>
                    <a:pt x="0" y="3722"/>
                    <a:pt x="1053" y="4797"/>
                    <a:pt x="2366" y="4826"/>
                  </a:cubicBezTo>
                  <a:lnTo>
                    <a:pt x="3700" y="4826"/>
                  </a:lnTo>
                  <a:cubicBezTo>
                    <a:pt x="5027" y="4819"/>
                    <a:pt x="6102" y="3744"/>
                    <a:pt x="6109" y="2417"/>
                  </a:cubicBezTo>
                  <a:cubicBezTo>
                    <a:pt x="6102" y="1083"/>
                    <a:pt x="5027" y="1"/>
                    <a:pt x="3700" y="1"/>
                  </a:cubicBezTo>
                  <a:close/>
                </a:path>
              </a:pathLst>
            </a:custGeom>
            <a:solidFill>
              <a:srgbClr val="E7AB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6" name="Google Shape;3066;p76"/>
            <p:cNvSpPr/>
            <p:nvPr/>
          </p:nvSpPr>
          <p:spPr>
            <a:xfrm>
              <a:off x="3849475" y="1413550"/>
              <a:ext cx="152725" cy="120650"/>
            </a:xfrm>
            <a:custGeom>
              <a:avLst/>
              <a:gdLst/>
              <a:ahLst/>
              <a:cxnLst/>
              <a:rect l="l" t="t" r="r" b="b"/>
              <a:pathLst>
                <a:path w="6109" h="4826" extrusionOk="0">
                  <a:moveTo>
                    <a:pt x="2366" y="1"/>
                  </a:moveTo>
                  <a:cubicBezTo>
                    <a:pt x="1053" y="30"/>
                    <a:pt x="0" y="1097"/>
                    <a:pt x="0" y="2410"/>
                  </a:cubicBezTo>
                  <a:cubicBezTo>
                    <a:pt x="0" y="3722"/>
                    <a:pt x="1053" y="4797"/>
                    <a:pt x="2366" y="4826"/>
                  </a:cubicBezTo>
                  <a:lnTo>
                    <a:pt x="3700" y="4826"/>
                  </a:lnTo>
                  <a:cubicBezTo>
                    <a:pt x="5027" y="4819"/>
                    <a:pt x="6102" y="3744"/>
                    <a:pt x="6109" y="2417"/>
                  </a:cubicBezTo>
                  <a:cubicBezTo>
                    <a:pt x="6102" y="1083"/>
                    <a:pt x="5027" y="1"/>
                    <a:pt x="370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7" name="Google Shape;3067;p76"/>
            <p:cNvSpPr/>
            <p:nvPr/>
          </p:nvSpPr>
          <p:spPr>
            <a:xfrm>
              <a:off x="3843325" y="1413550"/>
              <a:ext cx="135450" cy="112375"/>
            </a:xfrm>
            <a:custGeom>
              <a:avLst/>
              <a:gdLst/>
              <a:ahLst/>
              <a:cxnLst/>
              <a:rect l="l" t="t" r="r" b="b"/>
              <a:pathLst>
                <a:path w="5418" h="4495" extrusionOk="0">
                  <a:moveTo>
                    <a:pt x="2612" y="1"/>
                  </a:moveTo>
                  <a:cubicBezTo>
                    <a:pt x="1523" y="1"/>
                    <a:pt x="571" y="729"/>
                    <a:pt x="289" y="1782"/>
                  </a:cubicBezTo>
                  <a:cubicBezTo>
                    <a:pt x="1" y="2835"/>
                    <a:pt x="455" y="3946"/>
                    <a:pt x="1400" y="4494"/>
                  </a:cubicBezTo>
                  <a:cubicBezTo>
                    <a:pt x="809" y="4040"/>
                    <a:pt x="462" y="3333"/>
                    <a:pt x="462" y="2590"/>
                  </a:cubicBezTo>
                  <a:cubicBezTo>
                    <a:pt x="462" y="1263"/>
                    <a:pt x="1544" y="181"/>
                    <a:pt x="2871" y="181"/>
                  </a:cubicBezTo>
                  <a:lnTo>
                    <a:pt x="4206" y="181"/>
                  </a:lnTo>
                  <a:cubicBezTo>
                    <a:pt x="4631" y="181"/>
                    <a:pt x="5049" y="297"/>
                    <a:pt x="5417" y="513"/>
                  </a:cubicBezTo>
                  <a:cubicBezTo>
                    <a:pt x="4999" y="181"/>
                    <a:pt x="4480" y="1"/>
                    <a:pt x="39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068" name="Google Shape;3068;p76"/>
            <p:cNvGrpSpPr/>
            <p:nvPr/>
          </p:nvGrpSpPr>
          <p:grpSpPr>
            <a:xfrm>
              <a:off x="3176563" y="1380375"/>
              <a:ext cx="196550" cy="234075"/>
              <a:chOff x="3077200" y="1380375"/>
              <a:chExt cx="196550" cy="234075"/>
            </a:xfrm>
          </p:grpSpPr>
          <p:sp>
            <p:nvSpPr>
              <p:cNvPr id="3069" name="Google Shape;3069;p76"/>
              <p:cNvSpPr/>
              <p:nvPr/>
            </p:nvSpPr>
            <p:spPr>
              <a:xfrm>
                <a:off x="3077200" y="1380375"/>
                <a:ext cx="196550" cy="189000"/>
              </a:xfrm>
              <a:custGeom>
                <a:avLst/>
                <a:gdLst/>
                <a:ahLst/>
                <a:cxnLst/>
                <a:rect l="l" t="t" r="r" b="b"/>
                <a:pathLst>
                  <a:path w="7862" h="7560" extrusionOk="0">
                    <a:moveTo>
                      <a:pt x="4083" y="1"/>
                    </a:moveTo>
                    <a:cubicBezTo>
                      <a:pt x="2554" y="1"/>
                      <a:pt x="1176" y="924"/>
                      <a:pt x="592" y="2338"/>
                    </a:cubicBezTo>
                    <a:cubicBezTo>
                      <a:pt x="0" y="3744"/>
                      <a:pt x="325" y="5374"/>
                      <a:pt x="1407" y="6456"/>
                    </a:cubicBezTo>
                    <a:cubicBezTo>
                      <a:pt x="2129" y="7178"/>
                      <a:pt x="3092" y="7560"/>
                      <a:pt x="4074" y="7560"/>
                    </a:cubicBezTo>
                    <a:cubicBezTo>
                      <a:pt x="4562" y="7560"/>
                      <a:pt x="5055" y="7465"/>
                      <a:pt x="5525" y="7271"/>
                    </a:cubicBezTo>
                    <a:cubicBezTo>
                      <a:pt x="6939" y="6687"/>
                      <a:pt x="7862" y="5309"/>
                      <a:pt x="7862" y="3780"/>
                    </a:cubicBezTo>
                    <a:cubicBezTo>
                      <a:pt x="7855" y="1696"/>
                      <a:pt x="6167" y="8"/>
                      <a:pt x="408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0" name="Google Shape;3070;p76"/>
              <p:cNvSpPr/>
              <p:nvPr/>
            </p:nvSpPr>
            <p:spPr>
              <a:xfrm>
                <a:off x="3145900" y="1498475"/>
                <a:ext cx="68350" cy="70925"/>
              </a:xfrm>
              <a:custGeom>
                <a:avLst/>
                <a:gdLst/>
                <a:ahLst/>
                <a:cxnLst/>
                <a:rect l="l" t="t" r="r" b="b"/>
                <a:pathLst>
                  <a:path w="2734" h="2837" extrusionOk="0">
                    <a:moveTo>
                      <a:pt x="1082" y="1"/>
                    </a:moveTo>
                    <a:cubicBezTo>
                      <a:pt x="613" y="1"/>
                      <a:pt x="159" y="686"/>
                      <a:pt x="0" y="2035"/>
                    </a:cubicBezTo>
                    <a:lnTo>
                      <a:pt x="0" y="2590"/>
                    </a:lnTo>
                    <a:cubicBezTo>
                      <a:pt x="429" y="2755"/>
                      <a:pt x="879" y="2836"/>
                      <a:pt x="1330" y="2836"/>
                    </a:cubicBezTo>
                    <a:cubicBezTo>
                      <a:pt x="1806" y="2836"/>
                      <a:pt x="2282" y="2746"/>
                      <a:pt x="2734" y="2569"/>
                    </a:cubicBezTo>
                    <a:lnTo>
                      <a:pt x="2734" y="2006"/>
                    </a:lnTo>
                    <a:cubicBezTo>
                      <a:pt x="2561" y="362"/>
                      <a:pt x="1587" y="1"/>
                      <a:pt x="10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1" name="Google Shape;3071;p76"/>
              <p:cNvSpPr/>
              <p:nvPr/>
            </p:nvSpPr>
            <p:spPr>
              <a:xfrm>
                <a:off x="3089275" y="1392288"/>
                <a:ext cx="179975" cy="163150"/>
              </a:xfrm>
              <a:custGeom>
                <a:avLst/>
                <a:gdLst/>
                <a:ahLst/>
                <a:cxnLst/>
                <a:rect l="l" t="t" r="r" b="b"/>
                <a:pathLst>
                  <a:path w="7199" h="6526" extrusionOk="0">
                    <a:moveTo>
                      <a:pt x="3601" y="0"/>
                    </a:moveTo>
                    <a:cubicBezTo>
                      <a:pt x="3341" y="0"/>
                      <a:pt x="3077" y="31"/>
                      <a:pt x="2813" y="96"/>
                    </a:cubicBezTo>
                    <a:cubicBezTo>
                      <a:pt x="1068" y="529"/>
                      <a:pt x="1" y="2296"/>
                      <a:pt x="433" y="4042"/>
                    </a:cubicBezTo>
                    <a:cubicBezTo>
                      <a:pt x="801" y="5531"/>
                      <a:pt x="2132" y="6525"/>
                      <a:pt x="3594" y="6525"/>
                    </a:cubicBezTo>
                    <a:cubicBezTo>
                      <a:pt x="3853" y="6525"/>
                      <a:pt x="4116" y="6494"/>
                      <a:pt x="4378" y="6429"/>
                    </a:cubicBezTo>
                    <a:cubicBezTo>
                      <a:pt x="6131" y="5996"/>
                      <a:pt x="7199" y="4229"/>
                      <a:pt x="6766" y="2477"/>
                    </a:cubicBezTo>
                    <a:cubicBezTo>
                      <a:pt x="6398" y="994"/>
                      <a:pt x="5067" y="0"/>
                      <a:pt x="3601"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2" name="Google Shape;3072;p76"/>
              <p:cNvSpPr/>
              <p:nvPr/>
            </p:nvSpPr>
            <p:spPr>
              <a:xfrm>
                <a:off x="3099881" y="1407525"/>
                <a:ext cx="146425" cy="206925"/>
              </a:xfrm>
              <a:custGeom>
                <a:avLst/>
                <a:gdLst/>
                <a:ahLst/>
                <a:cxnLst/>
                <a:rect l="l" t="t" r="r" b="b"/>
                <a:pathLst>
                  <a:path w="5857" h="8277" extrusionOk="0">
                    <a:moveTo>
                      <a:pt x="3163" y="0"/>
                    </a:moveTo>
                    <a:cubicBezTo>
                      <a:pt x="2706" y="0"/>
                      <a:pt x="2237" y="119"/>
                      <a:pt x="1796" y="379"/>
                    </a:cubicBezTo>
                    <a:cubicBezTo>
                      <a:pt x="0" y="1439"/>
                      <a:pt x="44" y="4050"/>
                      <a:pt x="1869" y="5053"/>
                    </a:cubicBezTo>
                    <a:cubicBezTo>
                      <a:pt x="2135" y="5204"/>
                      <a:pt x="2308" y="5485"/>
                      <a:pt x="2308" y="5803"/>
                    </a:cubicBezTo>
                    <a:lnTo>
                      <a:pt x="2308" y="6654"/>
                    </a:lnTo>
                    <a:lnTo>
                      <a:pt x="1876" y="6654"/>
                    </a:lnTo>
                    <a:cubicBezTo>
                      <a:pt x="1753" y="6654"/>
                      <a:pt x="1695" y="6798"/>
                      <a:pt x="1782" y="6884"/>
                    </a:cubicBezTo>
                    <a:lnTo>
                      <a:pt x="3109" y="8233"/>
                    </a:lnTo>
                    <a:cubicBezTo>
                      <a:pt x="3134" y="8262"/>
                      <a:pt x="3169" y="8276"/>
                      <a:pt x="3203" y="8276"/>
                    </a:cubicBezTo>
                    <a:cubicBezTo>
                      <a:pt x="3237" y="8276"/>
                      <a:pt x="3271" y="8262"/>
                      <a:pt x="3297" y="8233"/>
                    </a:cubicBezTo>
                    <a:lnTo>
                      <a:pt x="4624" y="6884"/>
                    </a:lnTo>
                    <a:cubicBezTo>
                      <a:pt x="4710" y="6798"/>
                      <a:pt x="4645" y="6654"/>
                      <a:pt x="4530" y="6654"/>
                    </a:cubicBezTo>
                    <a:lnTo>
                      <a:pt x="4097" y="6654"/>
                    </a:lnTo>
                    <a:lnTo>
                      <a:pt x="4097" y="5752"/>
                    </a:lnTo>
                    <a:cubicBezTo>
                      <a:pt x="4097" y="5449"/>
                      <a:pt x="4256" y="5168"/>
                      <a:pt x="4523" y="5016"/>
                    </a:cubicBezTo>
                    <a:cubicBezTo>
                      <a:pt x="5345" y="4533"/>
                      <a:pt x="5857" y="3653"/>
                      <a:pt x="5857" y="2694"/>
                    </a:cubicBezTo>
                    <a:cubicBezTo>
                      <a:pt x="5857" y="1121"/>
                      <a:pt x="4567" y="0"/>
                      <a:pt x="316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073" name="Google Shape;3073;p76"/>
          <p:cNvGrpSpPr/>
          <p:nvPr/>
        </p:nvGrpSpPr>
        <p:grpSpPr>
          <a:xfrm>
            <a:off x="1168966" y="3428283"/>
            <a:ext cx="583683" cy="515041"/>
            <a:chOff x="4150855" y="3304766"/>
            <a:chExt cx="400468" cy="353373"/>
          </a:xfrm>
        </p:grpSpPr>
        <p:grpSp>
          <p:nvGrpSpPr>
            <p:cNvPr id="3074" name="Google Shape;3074;p76"/>
            <p:cNvGrpSpPr/>
            <p:nvPr/>
          </p:nvGrpSpPr>
          <p:grpSpPr>
            <a:xfrm rot="5400000">
              <a:off x="4069042" y="3402899"/>
              <a:ext cx="320732" cy="157107"/>
              <a:chOff x="2578246" y="3661125"/>
              <a:chExt cx="226794" cy="111100"/>
            </a:xfrm>
          </p:grpSpPr>
          <p:grpSp>
            <p:nvGrpSpPr>
              <p:cNvPr id="3075" name="Google Shape;3075;p76"/>
              <p:cNvGrpSpPr/>
              <p:nvPr/>
            </p:nvGrpSpPr>
            <p:grpSpPr>
              <a:xfrm>
                <a:off x="2610652" y="3685297"/>
                <a:ext cx="194387" cy="60778"/>
                <a:chOff x="2610652" y="3685297"/>
                <a:chExt cx="194387" cy="60778"/>
              </a:xfrm>
            </p:grpSpPr>
            <p:sp>
              <p:nvSpPr>
                <p:cNvPr id="3076" name="Google Shape;3076;p76"/>
                <p:cNvSpPr/>
                <p:nvPr/>
              </p:nvSpPr>
              <p:spPr>
                <a:xfrm>
                  <a:off x="2682590" y="3685297"/>
                  <a:ext cx="122450" cy="60775"/>
                </a:xfrm>
                <a:custGeom>
                  <a:avLst/>
                  <a:gdLst/>
                  <a:ahLst/>
                  <a:cxnLst/>
                  <a:rect l="l" t="t" r="r" b="b"/>
                  <a:pathLst>
                    <a:path w="4898" h="2431" extrusionOk="0">
                      <a:moveTo>
                        <a:pt x="1" y="0"/>
                      </a:moveTo>
                      <a:lnTo>
                        <a:pt x="1" y="2431"/>
                      </a:lnTo>
                      <a:lnTo>
                        <a:pt x="4198" y="2431"/>
                      </a:lnTo>
                      <a:lnTo>
                        <a:pt x="4898" y="1219"/>
                      </a:lnTo>
                      <a:lnTo>
                        <a:pt x="419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7" name="Google Shape;3077;p76"/>
                <p:cNvSpPr/>
                <p:nvPr/>
              </p:nvSpPr>
              <p:spPr>
                <a:xfrm>
                  <a:off x="2610652" y="3685300"/>
                  <a:ext cx="111270" cy="60775"/>
                </a:xfrm>
                <a:custGeom>
                  <a:avLst/>
                  <a:gdLst/>
                  <a:ahLst/>
                  <a:cxnLst/>
                  <a:rect l="l" t="t" r="r" b="b"/>
                  <a:pathLst>
                    <a:path w="4898" h="2431" extrusionOk="0">
                      <a:moveTo>
                        <a:pt x="1" y="0"/>
                      </a:moveTo>
                      <a:lnTo>
                        <a:pt x="1" y="2431"/>
                      </a:lnTo>
                      <a:lnTo>
                        <a:pt x="4198" y="2431"/>
                      </a:lnTo>
                      <a:lnTo>
                        <a:pt x="4898" y="1219"/>
                      </a:lnTo>
                      <a:lnTo>
                        <a:pt x="4198"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78" name="Google Shape;3078;p76"/>
              <p:cNvGrpSpPr/>
              <p:nvPr/>
            </p:nvGrpSpPr>
            <p:grpSpPr>
              <a:xfrm>
                <a:off x="2578246" y="3661125"/>
                <a:ext cx="128225" cy="111100"/>
                <a:chOff x="2578246" y="3661125"/>
                <a:chExt cx="128225" cy="111100"/>
              </a:xfrm>
            </p:grpSpPr>
            <p:sp>
              <p:nvSpPr>
                <p:cNvPr id="3079" name="Google Shape;3079;p76"/>
                <p:cNvSpPr/>
                <p:nvPr/>
              </p:nvSpPr>
              <p:spPr>
                <a:xfrm>
                  <a:off x="2578246" y="3661125"/>
                  <a:ext cx="128225" cy="111100"/>
                </a:xfrm>
                <a:custGeom>
                  <a:avLst/>
                  <a:gdLst/>
                  <a:ahLst/>
                  <a:cxnLst/>
                  <a:rect l="l" t="t" r="r" b="b"/>
                  <a:pathLst>
                    <a:path w="5129" h="4444" extrusionOk="0">
                      <a:moveTo>
                        <a:pt x="1277" y="1"/>
                      </a:moveTo>
                      <a:lnTo>
                        <a:pt x="0" y="2222"/>
                      </a:lnTo>
                      <a:lnTo>
                        <a:pt x="1277" y="4444"/>
                      </a:lnTo>
                      <a:lnTo>
                        <a:pt x="3845" y="4444"/>
                      </a:lnTo>
                      <a:lnTo>
                        <a:pt x="5128" y="2222"/>
                      </a:lnTo>
                      <a:lnTo>
                        <a:pt x="3845"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080" name="Google Shape;3080;p76"/>
                <p:cNvGrpSpPr/>
                <p:nvPr/>
              </p:nvGrpSpPr>
              <p:grpSpPr>
                <a:xfrm>
                  <a:off x="2596850" y="3677550"/>
                  <a:ext cx="102450" cy="94675"/>
                  <a:chOff x="2596850" y="3677550"/>
                  <a:chExt cx="102450" cy="94675"/>
                </a:xfrm>
              </p:grpSpPr>
              <p:sp>
                <p:nvSpPr>
                  <p:cNvPr id="3081" name="Google Shape;3081;p76"/>
                  <p:cNvSpPr/>
                  <p:nvPr/>
                </p:nvSpPr>
                <p:spPr>
                  <a:xfrm>
                    <a:off x="2596850" y="3677550"/>
                    <a:ext cx="90350" cy="78275"/>
                  </a:xfrm>
                  <a:custGeom>
                    <a:avLst/>
                    <a:gdLst/>
                    <a:ahLst/>
                    <a:cxnLst/>
                    <a:rect l="l" t="t" r="r" b="b"/>
                    <a:pathLst>
                      <a:path w="3614" h="3131" extrusionOk="0">
                        <a:moveTo>
                          <a:pt x="909" y="0"/>
                        </a:moveTo>
                        <a:lnTo>
                          <a:pt x="0" y="1565"/>
                        </a:lnTo>
                        <a:lnTo>
                          <a:pt x="909" y="3130"/>
                        </a:lnTo>
                        <a:lnTo>
                          <a:pt x="2712" y="3130"/>
                        </a:lnTo>
                        <a:lnTo>
                          <a:pt x="3614" y="1565"/>
                        </a:lnTo>
                        <a:lnTo>
                          <a:pt x="2712"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2" name="Google Shape;3082;p76"/>
                  <p:cNvSpPr/>
                  <p:nvPr/>
                </p:nvSpPr>
                <p:spPr>
                  <a:xfrm>
                    <a:off x="2619575" y="3716675"/>
                    <a:ext cx="79725" cy="55550"/>
                  </a:xfrm>
                  <a:custGeom>
                    <a:avLst/>
                    <a:gdLst/>
                    <a:ahLst/>
                    <a:cxnLst/>
                    <a:rect l="l" t="t" r="r" b="b"/>
                    <a:pathLst>
                      <a:path w="3189" h="2222" extrusionOk="0">
                        <a:moveTo>
                          <a:pt x="2705" y="0"/>
                        </a:moveTo>
                        <a:lnTo>
                          <a:pt x="1803" y="1565"/>
                        </a:lnTo>
                        <a:lnTo>
                          <a:pt x="0" y="1565"/>
                        </a:lnTo>
                        <a:lnTo>
                          <a:pt x="657" y="2222"/>
                        </a:lnTo>
                        <a:lnTo>
                          <a:pt x="2186" y="2222"/>
                        </a:lnTo>
                        <a:lnTo>
                          <a:pt x="3188" y="483"/>
                        </a:lnTo>
                        <a:lnTo>
                          <a:pt x="2705"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grpSp>
          <p:nvGrpSpPr>
            <p:cNvPr id="3083" name="Google Shape;3083;p76"/>
            <p:cNvGrpSpPr/>
            <p:nvPr/>
          </p:nvGrpSpPr>
          <p:grpSpPr>
            <a:xfrm rot="5400000">
              <a:off x="4302139" y="3408954"/>
              <a:ext cx="353373" cy="144996"/>
              <a:chOff x="5075685" y="2271925"/>
              <a:chExt cx="492712" cy="202254"/>
            </a:xfrm>
          </p:grpSpPr>
          <p:sp>
            <p:nvSpPr>
              <p:cNvPr id="3084" name="Google Shape;3084;p76"/>
              <p:cNvSpPr/>
              <p:nvPr/>
            </p:nvSpPr>
            <p:spPr>
              <a:xfrm>
                <a:off x="5123284" y="2299433"/>
                <a:ext cx="147586" cy="147624"/>
              </a:xfrm>
              <a:custGeom>
                <a:avLst/>
                <a:gdLst/>
                <a:ahLst/>
                <a:cxnLst/>
                <a:rect l="l" t="t" r="r" b="b"/>
                <a:pathLst>
                  <a:path w="3820" h="3821" extrusionOk="0">
                    <a:moveTo>
                      <a:pt x="1910" y="1"/>
                    </a:moveTo>
                    <a:cubicBezTo>
                      <a:pt x="863" y="1"/>
                      <a:pt x="0" y="851"/>
                      <a:pt x="0" y="1911"/>
                    </a:cubicBezTo>
                    <a:cubicBezTo>
                      <a:pt x="0" y="2958"/>
                      <a:pt x="863" y="3821"/>
                      <a:pt x="1910" y="3821"/>
                    </a:cubicBezTo>
                    <a:cubicBezTo>
                      <a:pt x="2970" y="3821"/>
                      <a:pt x="3820" y="2958"/>
                      <a:pt x="3820" y="1911"/>
                    </a:cubicBezTo>
                    <a:cubicBezTo>
                      <a:pt x="3820" y="851"/>
                      <a:pt x="2970" y="1"/>
                      <a:pt x="191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5" name="Google Shape;3085;p76"/>
              <p:cNvSpPr/>
              <p:nvPr/>
            </p:nvSpPr>
            <p:spPr>
              <a:xfrm>
                <a:off x="5075685" y="2271925"/>
                <a:ext cx="492712" cy="202254"/>
              </a:xfrm>
              <a:custGeom>
                <a:avLst/>
                <a:gdLst/>
                <a:ahLst/>
                <a:cxnLst/>
                <a:rect l="l" t="t" r="r" b="b"/>
                <a:pathLst>
                  <a:path w="12753" h="5235" extrusionOk="0">
                    <a:moveTo>
                      <a:pt x="3157" y="713"/>
                    </a:moveTo>
                    <a:cubicBezTo>
                      <a:pt x="4848" y="713"/>
                      <a:pt x="5689" y="2762"/>
                      <a:pt x="4497" y="3966"/>
                    </a:cubicBezTo>
                    <a:cubicBezTo>
                      <a:pt x="4107" y="4352"/>
                      <a:pt x="3629" y="4524"/>
                      <a:pt x="3159" y="4524"/>
                    </a:cubicBezTo>
                    <a:cubicBezTo>
                      <a:pt x="2176" y="4524"/>
                      <a:pt x="1232" y="3766"/>
                      <a:pt x="1232" y="2623"/>
                    </a:cubicBezTo>
                    <a:cubicBezTo>
                      <a:pt x="1245" y="1563"/>
                      <a:pt x="2095" y="713"/>
                      <a:pt x="3142" y="713"/>
                    </a:cubicBezTo>
                    <a:cubicBezTo>
                      <a:pt x="3147" y="713"/>
                      <a:pt x="3152" y="713"/>
                      <a:pt x="3157" y="713"/>
                    </a:cubicBezTo>
                    <a:close/>
                    <a:moveTo>
                      <a:pt x="3149" y="0"/>
                    </a:moveTo>
                    <a:cubicBezTo>
                      <a:pt x="2159" y="0"/>
                      <a:pt x="1184" y="555"/>
                      <a:pt x="739" y="1575"/>
                    </a:cubicBezTo>
                    <a:cubicBezTo>
                      <a:pt x="0" y="3300"/>
                      <a:pt x="1257" y="5235"/>
                      <a:pt x="3142" y="5235"/>
                    </a:cubicBezTo>
                    <a:cubicBezTo>
                      <a:pt x="3869" y="5235"/>
                      <a:pt x="4559" y="4939"/>
                      <a:pt x="5052" y="4422"/>
                    </a:cubicBezTo>
                    <a:lnTo>
                      <a:pt x="11213" y="4422"/>
                    </a:lnTo>
                    <a:lnTo>
                      <a:pt x="11213" y="5038"/>
                    </a:lnTo>
                    <a:lnTo>
                      <a:pt x="12753" y="2623"/>
                    </a:lnTo>
                    <a:lnTo>
                      <a:pt x="11200" y="208"/>
                    </a:lnTo>
                    <a:lnTo>
                      <a:pt x="11200" y="824"/>
                    </a:lnTo>
                    <a:lnTo>
                      <a:pt x="5052" y="824"/>
                    </a:lnTo>
                    <a:cubicBezTo>
                      <a:pt x="4523" y="265"/>
                      <a:pt x="3832" y="0"/>
                      <a:pt x="3149"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086" name="Google Shape;3086;p76"/>
          <p:cNvGrpSpPr/>
          <p:nvPr/>
        </p:nvGrpSpPr>
        <p:grpSpPr>
          <a:xfrm>
            <a:off x="1089095" y="4015453"/>
            <a:ext cx="467479" cy="193481"/>
            <a:chOff x="4260510" y="2242993"/>
            <a:chExt cx="628501" cy="260125"/>
          </a:xfrm>
        </p:grpSpPr>
        <p:grpSp>
          <p:nvGrpSpPr>
            <p:cNvPr id="3087" name="Google Shape;3087;p76"/>
            <p:cNvGrpSpPr/>
            <p:nvPr/>
          </p:nvGrpSpPr>
          <p:grpSpPr>
            <a:xfrm>
              <a:off x="4260510" y="2286954"/>
              <a:ext cx="628501" cy="172421"/>
              <a:chOff x="4260510" y="2286954"/>
              <a:chExt cx="628501" cy="172421"/>
            </a:xfrm>
          </p:grpSpPr>
          <p:sp>
            <p:nvSpPr>
              <p:cNvPr id="3088" name="Google Shape;3088;p76"/>
              <p:cNvSpPr/>
              <p:nvPr/>
            </p:nvSpPr>
            <p:spPr>
              <a:xfrm>
                <a:off x="4643001" y="2286954"/>
                <a:ext cx="246010" cy="172421"/>
              </a:xfrm>
              <a:custGeom>
                <a:avLst/>
                <a:gdLst/>
                <a:ahLst/>
                <a:cxnLst/>
                <a:rect l="l" t="t" r="r" b="b"/>
                <a:pathLst>
                  <a:path w="8976" h="6291" extrusionOk="0">
                    <a:moveTo>
                      <a:pt x="1" y="1"/>
                    </a:moveTo>
                    <a:cubicBezTo>
                      <a:pt x="1585" y="1791"/>
                      <a:pt x="1585" y="4500"/>
                      <a:pt x="1" y="6290"/>
                    </a:cubicBezTo>
                    <a:lnTo>
                      <a:pt x="7117" y="6290"/>
                    </a:lnTo>
                    <a:lnTo>
                      <a:pt x="8976" y="3306"/>
                    </a:lnTo>
                    <a:lnTo>
                      <a:pt x="7117"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9" name="Google Shape;3089;p76"/>
              <p:cNvSpPr/>
              <p:nvPr/>
            </p:nvSpPr>
            <p:spPr>
              <a:xfrm>
                <a:off x="4260510" y="2286954"/>
                <a:ext cx="187495" cy="172421"/>
              </a:xfrm>
              <a:custGeom>
                <a:avLst/>
                <a:gdLst/>
                <a:ahLst/>
                <a:cxnLst/>
                <a:rect l="l" t="t" r="r" b="b"/>
                <a:pathLst>
                  <a:path w="6841" h="6291" extrusionOk="0">
                    <a:moveTo>
                      <a:pt x="0" y="1"/>
                    </a:moveTo>
                    <a:lnTo>
                      <a:pt x="1619" y="3214"/>
                    </a:lnTo>
                    <a:lnTo>
                      <a:pt x="0" y="6290"/>
                    </a:lnTo>
                    <a:lnTo>
                      <a:pt x="6841" y="6290"/>
                    </a:lnTo>
                    <a:cubicBezTo>
                      <a:pt x="5245" y="4500"/>
                      <a:pt x="5245" y="1791"/>
                      <a:pt x="684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0" name="Google Shape;3090;p76"/>
              <p:cNvSpPr/>
              <p:nvPr/>
            </p:nvSpPr>
            <p:spPr>
              <a:xfrm>
                <a:off x="4375550" y="2288375"/>
                <a:ext cx="350625" cy="170850"/>
              </a:xfrm>
              <a:custGeom>
                <a:avLst/>
                <a:gdLst/>
                <a:ahLst/>
                <a:cxnLst/>
                <a:rect l="l" t="t" r="r" b="b"/>
                <a:pathLst>
                  <a:path w="14025" h="6834" extrusionOk="0">
                    <a:moveTo>
                      <a:pt x="2857" y="0"/>
                    </a:moveTo>
                    <a:lnTo>
                      <a:pt x="0" y="2786"/>
                    </a:lnTo>
                    <a:lnTo>
                      <a:pt x="1476" y="5953"/>
                    </a:lnTo>
                    <a:lnTo>
                      <a:pt x="2857" y="6834"/>
                    </a:lnTo>
                    <a:lnTo>
                      <a:pt x="10739" y="6834"/>
                    </a:lnTo>
                    <a:lnTo>
                      <a:pt x="14025" y="3167"/>
                    </a:lnTo>
                    <a:lnTo>
                      <a:pt x="10930" y="0"/>
                    </a:lnTo>
                    <a:close/>
                  </a:path>
                </a:pathLst>
              </a:custGeom>
              <a:solidFill>
                <a:srgbClr val="869FB2"/>
              </a:solidFill>
              <a:ln>
                <a:noFill/>
              </a:ln>
            </p:spPr>
          </p:sp>
        </p:grpSp>
        <p:sp>
          <p:nvSpPr>
            <p:cNvPr id="3091" name="Google Shape;3091;p76"/>
            <p:cNvSpPr/>
            <p:nvPr/>
          </p:nvSpPr>
          <p:spPr>
            <a:xfrm>
              <a:off x="4415277" y="2242993"/>
              <a:ext cx="273691" cy="260125"/>
            </a:xfrm>
            <a:custGeom>
              <a:avLst/>
              <a:gdLst/>
              <a:ahLst/>
              <a:cxnLst/>
              <a:rect l="l" t="t" r="r" b="b"/>
              <a:pathLst>
                <a:path w="9986" h="9491" extrusionOk="0">
                  <a:moveTo>
                    <a:pt x="4752" y="732"/>
                  </a:moveTo>
                  <a:cubicBezTo>
                    <a:pt x="6370" y="732"/>
                    <a:pt x="7839" y="1708"/>
                    <a:pt x="8459" y="3211"/>
                  </a:cubicBezTo>
                  <a:cubicBezTo>
                    <a:pt x="9079" y="4715"/>
                    <a:pt x="8734" y="6436"/>
                    <a:pt x="7587" y="7584"/>
                  </a:cubicBezTo>
                  <a:cubicBezTo>
                    <a:pt x="6821" y="8358"/>
                    <a:pt x="5799" y="8768"/>
                    <a:pt x="4757" y="8768"/>
                  </a:cubicBezTo>
                  <a:cubicBezTo>
                    <a:pt x="4238" y="8768"/>
                    <a:pt x="3714" y="8666"/>
                    <a:pt x="3214" y="8456"/>
                  </a:cubicBezTo>
                  <a:cubicBezTo>
                    <a:pt x="1710" y="7837"/>
                    <a:pt x="735" y="6379"/>
                    <a:pt x="735" y="4749"/>
                  </a:cubicBezTo>
                  <a:cubicBezTo>
                    <a:pt x="735" y="2534"/>
                    <a:pt x="2537" y="732"/>
                    <a:pt x="4752" y="732"/>
                  </a:cubicBezTo>
                  <a:close/>
                  <a:moveTo>
                    <a:pt x="4745" y="0"/>
                  </a:moveTo>
                  <a:cubicBezTo>
                    <a:pt x="4463" y="0"/>
                    <a:pt x="4177" y="25"/>
                    <a:pt x="3891" y="78"/>
                  </a:cubicBezTo>
                  <a:cubicBezTo>
                    <a:pt x="1641" y="491"/>
                    <a:pt x="0" y="2454"/>
                    <a:pt x="0" y="4749"/>
                  </a:cubicBezTo>
                  <a:cubicBezTo>
                    <a:pt x="0" y="5908"/>
                    <a:pt x="425" y="7022"/>
                    <a:pt x="1194" y="7894"/>
                  </a:cubicBezTo>
                  <a:cubicBezTo>
                    <a:pt x="2119" y="8938"/>
                    <a:pt x="3425" y="9490"/>
                    <a:pt x="4745" y="9490"/>
                  </a:cubicBezTo>
                  <a:cubicBezTo>
                    <a:pt x="5588" y="9490"/>
                    <a:pt x="6437" y="9266"/>
                    <a:pt x="7196" y="8801"/>
                  </a:cubicBezTo>
                  <a:cubicBezTo>
                    <a:pt x="9159" y="7619"/>
                    <a:pt x="9985" y="5208"/>
                    <a:pt x="9182" y="3062"/>
                  </a:cubicBezTo>
                  <a:cubicBezTo>
                    <a:pt x="8471" y="1199"/>
                    <a:pt x="6684" y="0"/>
                    <a:pt x="4745"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2" name="Google Shape;3092;p76"/>
            <p:cNvSpPr/>
            <p:nvPr/>
          </p:nvSpPr>
          <p:spPr>
            <a:xfrm>
              <a:off x="4435394" y="2263055"/>
              <a:ext cx="229044" cy="220274"/>
            </a:xfrm>
            <a:custGeom>
              <a:avLst/>
              <a:gdLst/>
              <a:ahLst/>
              <a:cxnLst/>
              <a:rect l="l" t="t" r="r" b="b"/>
              <a:pathLst>
                <a:path w="8357" h="8037" extrusionOk="0">
                  <a:moveTo>
                    <a:pt x="4035" y="1823"/>
                  </a:moveTo>
                  <a:cubicBezTo>
                    <a:pt x="4574" y="1823"/>
                    <a:pt x="5122" y="2023"/>
                    <a:pt x="5567" y="2468"/>
                  </a:cubicBezTo>
                  <a:cubicBezTo>
                    <a:pt x="6944" y="3845"/>
                    <a:pt x="5969" y="6209"/>
                    <a:pt x="4018" y="6209"/>
                  </a:cubicBezTo>
                  <a:cubicBezTo>
                    <a:pt x="2813" y="6209"/>
                    <a:pt x="1826" y="5222"/>
                    <a:pt x="1826" y="4017"/>
                  </a:cubicBezTo>
                  <a:cubicBezTo>
                    <a:pt x="1826" y="2697"/>
                    <a:pt x="2908" y="1823"/>
                    <a:pt x="4035" y="1823"/>
                  </a:cubicBezTo>
                  <a:close/>
                  <a:moveTo>
                    <a:pt x="4018" y="0"/>
                  </a:moveTo>
                  <a:cubicBezTo>
                    <a:pt x="1803" y="0"/>
                    <a:pt x="1" y="1802"/>
                    <a:pt x="1" y="4017"/>
                  </a:cubicBezTo>
                  <a:cubicBezTo>
                    <a:pt x="1" y="5647"/>
                    <a:pt x="976" y="7105"/>
                    <a:pt x="2480" y="7724"/>
                  </a:cubicBezTo>
                  <a:cubicBezTo>
                    <a:pt x="2980" y="7934"/>
                    <a:pt x="3505" y="8036"/>
                    <a:pt x="4026" y="8036"/>
                  </a:cubicBezTo>
                  <a:cubicBezTo>
                    <a:pt x="5072" y="8036"/>
                    <a:pt x="6098" y="7626"/>
                    <a:pt x="6864" y="6852"/>
                  </a:cubicBezTo>
                  <a:cubicBezTo>
                    <a:pt x="8012" y="5704"/>
                    <a:pt x="8356" y="3983"/>
                    <a:pt x="7725" y="2479"/>
                  </a:cubicBezTo>
                  <a:cubicBezTo>
                    <a:pt x="7105" y="976"/>
                    <a:pt x="5648" y="0"/>
                    <a:pt x="40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3" name="Google Shape;3093;p76"/>
            <p:cNvSpPr/>
            <p:nvPr/>
          </p:nvSpPr>
          <p:spPr>
            <a:xfrm>
              <a:off x="4480999" y="2312908"/>
              <a:ext cx="129007" cy="120182"/>
            </a:xfrm>
            <a:custGeom>
              <a:avLst/>
              <a:gdLst/>
              <a:ahLst/>
              <a:cxnLst/>
              <a:rect l="l" t="t" r="r" b="b"/>
              <a:pathLst>
                <a:path w="4707" h="4385" extrusionOk="0">
                  <a:moveTo>
                    <a:pt x="2352" y="0"/>
                  </a:moveTo>
                  <a:cubicBezTo>
                    <a:pt x="2235" y="0"/>
                    <a:pt x="2117" y="10"/>
                    <a:pt x="1998" y="29"/>
                  </a:cubicBezTo>
                  <a:cubicBezTo>
                    <a:pt x="804" y="224"/>
                    <a:pt x="1" y="1349"/>
                    <a:pt x="196" y="2543"/>
                  </a:cubicBezTo>
                  <a:cubicBezTo>
                    <a:pt x="361" y="3617"/>
                    <a:pt x="1290" y="4385"/>
                    <a:pt x="2344" y="4385"/>
                  </a:cubicBezTo>
                  <a:cubicBezTo>
                    <a:pt x="2461" y="4385"/>
                    <a:pt x="2579" y="4375"/>
                    <a:pt x="2698" y="4356"/>
                  </a:cubicBezTo>
                  <a:cubicBezTo>
                    <a:pt x="3892" y="4161"/>
                    <a:pt x="4707" y="3036"/>
                    <a:pt x="4512" y="1842"/>
                  </a:cubicBezTo>
                  <a:cubicBezTo>
                    <a:pt x="4336" y="768"/>
                    <a:pt x="3407" y="0"/>
                    <a:pt x="2352"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94" name="Google Shape;3094;p76"/>
          <p:cNvGrpSpPr/>
          <p:nvPr/>
        </p:nvGrpSpPr>
        <p:grpSpPr>
          <a:xfrm>
            <a:off x="1095178" y="1191975"/>
            <a:ext cx="730923" cy="195694"/>
            <a:chOff x="3099239" y="3615343"/>
            <a:chExt cx="689745" cy="184687"/>
          </a:xfrm>
        </p:grpSpPr>
        <p:sp>
          <p:nvSpPr>
            <p:cNvPr id="3095" name="Google Shape;3095;p76"/>
            <p:cNvSpPr/>
            <p:nvPr/>
          </p:nvSpPr>
          <p:spPr>
            <a:xfrm>
              <a:off x="3327296" y="3788725"/>
              <a:ext cx="22611" cy="11305"/>
            </a:xfrm>
            <a:custGeom>
              <a:avLst/>
              <a:gdLst/>
              <a:ahLst/>
              <a:cxnLst/>
              <a:rect l="l" t="t" r="r" b="b"/>
              <a:pathLst>
                <a:path w="1172" h="586" extrusionOk="0">
                  <a:moveTo>
                    <a:pt x="1" y="0"/>
                  </a:moveTo>
                  <a:lnTo>
                    <a:pt x="586" y="585"/>
                  </a:lnTo>
                  <a:lnTo>
                    <a:pt x="1171" y="0"/>
                  </a:lnTo>
                  <a:close/>
                </a:path>
              </a:pathLst>
            </a:custGeom>
            <a:solidFill>
              <a:srgbClr val="448C7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6" name="Google Shape;3096;p76"/>
            <p:cNvSpPr/>
            <p:nvPr/>
          </p:nvSpPr>
          <p:spPr>
            <a:xfrm>
              <a:off x="3213258" y="3626629"/>
              <a:ext cx="575727" cy="162115"/>
            </a:xfrm>
            <a:custGeom>
              <a:avLst/>
              <a:gdLst/>
              <a:ahLst/>
              <a:cxnLst/>
              <a:rect l="l" t="t" r="r" b="b"/>
              <a:pathLst>
                <a:path w="29842" h="8403" extrusionOk="0">
                  <a:moveTo>
                    <a:pt x="1" y="1"/>
                  </a:moveTo>
                  <a:lnTo>
                    <a:pt x="6072" y="8402"/>
                  </a:lnTo>
                  <a:lnTo>
                    <a:pt x="28591" y="8402"/>
                  </a:lnTo>
                  <a:cubicBezTo>
                    <a:pt x="29280" y="8402"/>
                    <a:pt x="29842" y="7851"/>
                    <a:pt x="29842" y="7163"/>
                  </a:cubicBezTo>
                  <a:lnTo>
                    <a:pt x="29842" y="1252"/>
                  </a:lnTo>
                  <a:cubicBezTo>
                    <a:pt x="29842" y="563"/>
                    <a:pt x="29280" y="1"/>
                    <a:pt x="28591"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7" name="Google Shape;3097;p76"/>
            <p:cNvSpPr/>
            <p:nvPr/>
          </p:nvSpPr>
          <p:spPr>
            <a:xfrm>
              <a:off x="3165220" y="3626629"/>
              <a:ext cx="165202" cy="162115"/>
            </a:xfrm>
            <a:custGeom>
              <a:avLst/>
              <a:gdLst/>
              <a:ahLst/>
              <a:cxnLst/>
              <a:rect l="l" t="t" r="r" b="b"/>
              <a:pathLst>
                <a:path w="8563" h="8403" extrusionOk="0">
                  <a:moveTo>
                    <a:pt x="0" y="1"/>
                  </a:moveTo>
                  <a:lnTo>
                    <a:pt x="8402" y="8402"/>
                  </a:lnTo>
                  <a:lnTo>
                    <a:pt x="8562" y="8402"/>
                  </a:lnTo>
                  <a:lnTo>
                    <a:pt x="2491"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8" name="Google Shape;3098;p76"/>
            <p:cNvSpPr/>
            <p:nvPr/>
          </p:nvSpPr>
          <p:spPr>
            <a:xfrm>
              <a:off x="3099239" y="3615343"/>
              <a:ext cx="239381" cy="184687"/>
            </a:xfrm>
            <a:custGeom>
              <a:avLst/>
              <a:gdLst/>
              <a:ahLst/>
              <a:cxnLst/>
              <a:rect l="l" t="t" r="r" b="b"/>
              <a:pathLst>
                <a:path w="12408" h="9573" extrusionOk="0">
                  <a:moveTo>
                    <a:pt x="1240" y="0"/>
                  </a:moveTo>
                  <a:cubicBezTo>
                    <a:pt x="563" y="0"/>
                    <a:pt x="0" y="551"/>
                    <a:pt x="12" y="1240"/>
                  </a:cubicBezTo>
                  <a:lnTo>
                    <a:pt x="12" y="8344"/>
                  </a:lnTo>
                  <a:cubicBezTo>
                    <a:pt x="12" y="9022"/>
                    <a:pt x="563" y="9572"/>
                    <a:pt x="1240" y="9572"/>
                  </a:cubicBezTo>
                  <a:lnTo>
                    <a:pt x="12407" y="9572"/>
                  </a:lnTo>
                  <a:lnTo>
                    <a:pt x="11822" y="8987"/>
                  </a:lnTo>
                  <a:lnTo>
                    <a:pt x="3420" y="586"/>
                  </a:lnTo>
                  <a:lnTo>
                    <a:pt x="2835"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99" name="Google Shape;3099;p76"/>
          <p:cNvGrpSpPr/>
          <p:nvPr/>
        </p:nvGrpSpPr>
        <p:grpSpPr>
          <a:xfrm rot="10800000" flipH="1">
            <a:off x="1082425" y="2006226"/>
            <a:ext cx="756740" cy="126985"/>
            <a:chOff x="1154425" y="3251263"/>
            <a:chExt cx="695150" cy="116650"/>
          </a:xfrm>
        </p:grpSpPr>
        <p:sp>
          <p:nvSpPr>
            <p:cNvPr id="3100" name="Google Shape;3100;p76"/>
            <p:cNvSpPr/>
            <p:nvPr/>
          </p:nvSpPr>
          <p:spPr>
            <a:xfrm>
              <a:off x="1156700" y="3253563"/>
              <a:ext cx="86925" cy="112075"/>
            </a:xfrm>
            <a:custGeom>
              <a:avLst/>
              <a:gdLst/>
              <a:ahLst/>
              <a:cxnLst/>
              <a:rect l="l" t="t" r="r" b="b"/>
              <a:pathLst>
                <a:path w="3477" h="4483" extrusionOk="0">
                  <a:moveTo>
                    <a:pt x="1671" y="1551"/>
                  </a:moveTo>
                  <a:cubicBezTo>
                    <a:pt x="2013" y="1551"/>
                    <a:pt x="2333" y="1856"/>
                    <a:pt x="2333" y="2241"/>
                  </a:cubicBezTo>
                  <a:lnTo>
                    <a:pt x="2287" y="2241"/>
                  </a:lnTo>
                  <a:cubicBezTo>
                    <a:pt x="2287" y="2673"/>
                    <a:pt x="1933" y="2960"/>
                    <a:pt x="1577" y="2960"/>
                  </a:cubicBezTo>
                  <a:cubicBezTo>
                    <a:pt x="1405" y="2960"/>
                    <a:pt x="1232" y="2893"/>
                    <a:pt x="1098" y="2744"/>
                  </a:cubicBezTo>
                  <a:cubicBezTo>
                    <a:pt x="641" y="2287"/>
                    <a:pt x="961" y="1555"/>
                    <a:pt x="1601" y="1555"/>
                  </a:cubicBezTo>
                  <a:cubicBezTo>
                    <a:pt x="1625" y="1552"/>
                    <a:pt x="1648" y="1551"/>
                    <a:pt x="1671" y="1551"/>
                  </a:cubicBezTo>
                  <a:close/>
                  <a:moveTo>
                    <a:pt x="1510" y="0"/>
                  </a:moveTo>
                  <a:cubicBezTo>
                    <a:pt x="687" y="0"/>
                    <a:pt x="1" y="686"/>
                    <a:pt x="1" y="1510"/>
                  </a:cubicBezTo>
                  <a:lnTo>
                    <a:pt x="1" y="3019"/>
                  </a:lnTo>
                  <a:cubicBezTo>
                    <a:pt x="1" y="3842"/>
                    <a:pt x="687" y="4482"/>
                    <a:pt x="1510" y="4482"/>
                  </a:cubicBezTo>
                  <a:lnTo>
                    <a:pt x="3476" y="4482"/>
                  </a:lnTo>
                  <a:lnTo>
                    <a:pt x="3476" y="0"/>
                  </a:lnTo>
                  <a:close/>
                </a:path>
              </a:pathLst>
            </a:custGeom>
            <a:solidFill>
              <a:srgbClr val="E8E9E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1" name="Google Shape;3101;p76"/>
            <p:cNvSpPr/>
            <p:nvPr/>
          </p:nvSpPr>
          <p:spPr>
            <a:xfrm>
              <a:off x="1356775" y="3253563"/>
              <a:ext cx="490525" cy="112075"/>
            </a:xfrm>
            <a:custGeom>
              <a:avLst/>
              <a:gdLst/>
              <a:ahLst/>
              <a:cxnLst/>
              <a:rect l="l" t="t" r="r" b="b"/>
              <a:pathLst>
                <a:path w="19621" h="4483" extrusionOk="0">
                  <a:moveTo>
                    <a:pt x="1" y="0"/>
                  </a:moveTo>
                  <a:lnTo>
                    <a:pt x="1" y="4482"/>
                  </a:lnTo>
                  <a:lnTo>
                    <a:pt x="18157" y="4482"/>
                  </a:lnTo>
                  <a:cubicBezTo>
                    <a:pt x="18980" y="4482"/>
                    <a:pt x="19620" y="3842"/>
                    <a:pt x="19620" y="3019"/>
                  </a:cubicBezTo>
                  <a:lnTo>
                    <a:pt x="19620" y="1510"/>
                  </a:lnTo>
                  <a:cubicBezTo>
                    <a:pt x="19620" y="686"/>
                    <a:pt x="18980" y="0"/>
                    <a:pt x="1815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2" name="Google Shape;3102;p76"/>
            <p:cNvSpPr/>
            <p:nvPr/>
          </p:nvSpPr>
          <p:spPr>
            <a:xfrm>
              <a:off x="1356775" y="3251263"/>
              <a:ext cx="492800" cy="116650"/>
            </a:xfrm>
            <a:custGeom>
              <a:avLst/>
              <a:gdLst/>
              <a:ahLst/>
              <a:cxnLst/>
              <a:rect l="l" t="t" r="r" b="b"/>
              <a:pathLst>
                <a:path w="19712" h="4666" extrusionOk="0">
                  <a:moveTo>
                    <a:pt x="1" y="1"/>
                  </a:moveTo>
                  <a:lnTo>
                    <a:pt x="1" y="92"/>
                  </a:lnTo>
                  <a:lnTo>
                    <a:pt x="18157" y="92"/>
                  </a:lnTo>
                  <a:cubicBezTo>
                    <a:pt x="18980" y="92"/>
                    <a:pt x="19620" y="778"/>
                    <a:pt x="19620" y="1602"/>
                  </a:cubicBezTo>
                  <a:lnTo>
                    <a:pt x="19620" y="3111"/>
                  </a:lnTo>
                  <a:cubicBezTo>
                    <a:pt x="19620" y="3934"/>
                    <a:pt x="18980" y="4574"/>
                    <a:pt x="18157" y="4574"/>
                  </a:cubicBezTo>
                  <a:lnTo>
                    <a:pt x="1" y="4574"/>
                  </a:lnTo>
                  <a:lnTo>
                    <a:pt x="1" y="4666"/>
                  </a:lnTo>
                  <a:lnTo>
                    <a:pt x="18157" y="4666"/>
                  </a:lnTo>
                  <a:cubicBezTo>
                    <a:pt x="18980" y="4666"/>
                    <a:pt x="19712" y="3934"/>
                    <a:pt x="19712" y="3111"/>
                  </a:cubicBezTo>
                  <a:lnTo>
                    <a:pt x="19712" y="1602"/>
                  </a:lnTo>
                  <a:cubicBezTo>
                    <a:pt x="19712" y="733"/>
                    <a:pt x="18980" y="1"/>
                    <a:pt x="18111"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3" name="Google Shape;3103;p76"/>
            <p:cNvSpPr/>
            <p:nvPr/>
          </p:nvSpPr>
          <p:spPr>
            <a:xfrm>
              <a:off x="1179575" y="3292438"/>
              <a:ext cx="41175" cy="35125"/>
            </a:xfrm>
            <a:custGeom>
              <a:avLst/>
              <a:gdLst/>
              <a:ahLst/>
              <a:cxnLst/>
              <a:rect l="l" t="t" r="r" b="b"/>
              <a:pathLst>
                <a:path w="1647" h="1405" extrusionOk="0">
                  <a:moveTo>
                    <a:pt x="624" y="87"/>
                  </a:moveTo>
                  <a:cubicBezTo>
                    <a:pt x="645" y="87"/>
                    <a:pt x="666" y="89"/>
                    <a:pt x="686" y="92"/>
                  </a:cubicBezTo>
                  <a:cubicBezTo>
                    <a:pt x="1235" y="92"/>
                    <a:pt x="1509" y="732"/>
                    <a:pt x="1144" y="1144"/>
                  </a:cubicBezTo>
                  <a:cubicBezTo>
                    <a:pt x="1014" y="1259"/>
                    <a:pt x="863" y="1310"/>
                    <a:pt x="715" y="1310"/>
                  </a:cubicBezTo>
                  <a:cubicBezTo>
                    <a:pt x="393" y="1310"/>
                    <a:pt x="92" y="1063"/>
                    <a:pt x="92" y="686"/>
                  </a:cubicBezTo>
                  <a:cubicBezTo>
                    <a:pt x="49" y="387"/>
                    <a:pt x="326" y="87"/>
                    <a:pt x="624" y="87"/>
                  </a:cubicBezTo>
                  <a:close/>
                  <a:moveTo>
                    <a:pt x="686" y="0"/>
                  </a:moveTo>
                  <a:cubicBezTo>
                    <a:pt x="320" y="0"/>
                    <a:pt x="0" y="321"/>
                    <a:pt x="0" y="686"/>
                  </a:cubicBezTo>
                  <a:cubicBezTo>
                    <a:pt x="0" y="1118"/>
                    <a:pt x="333" y="1405"/>
                    <a:pt x="691" y="1405"/>
                  </a:cubicBezTo>
                  <a:cubicBezTo>
                    <a:pt x="863" y="1405"/>
                    <a:pt x="1041" y="1338"/>
                    <a:pt x="1189" y="1189"/>
                  </a:cubicBezTo>
                  <a:cubicBezTo>
                    <a:pt x="1647" y="732"/>
                    <a:pt x="1327" y="0"/>
                    <a:pt x="686"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4" name="Google Shape;3104;p76"/>
            <p:cNvSpPr/>
            <p:nvPr/>
          </p:nvSpPr>
          <p:spPr>
            <a:xfrm>
              <a:off x="1154425" y="3251263"/>
              <a:ext cx="89200" cy="116650"/>
            </a:xfrm>
            <a:custGeom>
              <a:avLst/>
              <a:gdLst/>
              <a:ahLst/>
              <a:cxnLst/>
              <a:rect l="l" t="t" r="r" b="b"/>
              <a:pathLst>
                <a:path w="3568" h="4666" extrusionOk="0">
                  <a:moveTo>
                    <a:pt x="1601" y="1"/>
                  </a:moveTo>
                  <a:cubicBezTo>
                    <a:pt x="732" y="1"/>
                    <a:pt x="0" y="733"/>
                    <a:pt x="0" y="1602"/>
                  </a:cubicBezTo>
                  <a:lnTo>
                    <a:pt x="0" y="3111"/>
                  </a:lnTo>
                  <a:cubicBezTo>
                    <a:pt x="0" y="3934"/>
                    <a:pt x="732" y="4666"/>
                    <a:pt x="1601" y="4666"/>
                  </a:cubicBezTo>
                  <a:lnTo>
                    <a:pt x="3567" y="4666"/>
                  </a:lnTo>
                  <a:lnTo>
                    <a:pt x="3567" y="4574"/>
                  </a:lnTo>
                  <a:lnTo>
                    <a:pt x="1601" y="4574"/>
                  </a:lnTo>
                  <a:cubicBezTo>
                    <a:pt x="778" y="4574"/>
                    <a:pt x="92" y="3934"/>
                    <a:pt x="92" y="3111"/>
                  </a:cubicBezTo>
                  <a:lnTo>
                    <a:pt x="92" y="1602"/>
                  </a:lnTo>
                  <a:cubicBezTo>
                    <a:pt x="92" y="778"/>
                    <a:pt x="778" y="92"/>
                    <a:pt x="1601" y="92"/>
                  </a:cubicBezTo>
                  <a:lnTo>
                    <a:pt x="3567" y="92"/>
                  </a:lnTo>
                  <a:lnTo>
                    <a:pt x="3567"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5" name="Google Shape;3105;p76"/>
            <p:cNvSpPr/>
            <p:nvPr/>
          </p:nvSpPr>
          <p:spPr>
            <a:xfrm>
              <a:off x="1243600" y="3251263"/>
              <a:ext cx="113200" cy="116650"/>
            </a:xfrm>
            <a:custGeom>
              <a:avLst/>
              <a:gdLst/>
              <a:ahLst/>
              <a:cxnLst/>
              <a:rect l="l" t="t" r="r" b="b"/>
              <a:pathLst>
                <a:path w="4528" h="4666" extrusionOk="0">
                  <a:moveTo>
                    <a:pt x="0" y="1"/>
                  </a:moveTo>
                  <a:lnTo>
                    <a:pt x="0" y="92"/>
                  </a:lnTo>
                  <a:lnTo>
                    <a:pt x="0" y="4574"/>
                  </a:lnTo>
                  <a:lnTo>
                    <a:pt x="0" y="4666"/>
                  </a:lnTo>
                  <a:lnTo>
                    <a:pt x="4528" y="4666"/>
                  </a:lnTo>
                  <a:lnTo>
                    <a:pt x="4528" y="4574"/>
                  </a:lnTo>
                  <a:lnTo>
                    <a:pt x="4528" y="92"/>
                  </a:lnTo>
                  <a:lnTo>
                    <a:pt x="452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06" name="Google Shape;3106;p76"/>
          <p:cNvGrpSpPr/>
          <p:nvPr/>
        </p:nvGrpSpPr>
        <p:grpSpPr>
          <a:xfrm>
            <a:off x="1088895" y="1460316"/>
            <a:ext cx="743825" cy="172498"/>
            <a:chOff x="4100207" y="2107304"/>
            <a:chExt cx="510343" cy="118352"/>
          </a:xfrm>
        </p:grpSpPr>
        <p:sp>
          <p:nvSpPr>
            <p:cNvPr id="3107" name="Google Shape;3107;p76"/>
            <p:cNvSpPr/>
            <p:nvPr/>
          </p:nvSpPr>
          <p:spPr>
            <a:xfrm>
              <a:off x="4171350" y="2107375"/>
              <a:ext cx="439200" cy="118200"/>
            </a:xfrm>
            <a:prstGeom prst="rect">
              <a:avLst/>
            </a:pr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8" name="Google Shape;3108;p76"/>
            <p:cNvSpPr/>
            <p:nvPr/>
          </p:nvSpPr>
          <p:spPr>
            <a:xfrm rot="-5400000">
              <a:off x="4132960" y="2135652"/>
              <a:ext cx="118352" cy="61655"/>
            </a:xfrm>
            <a:custGeom>
              <a:avLst/>
              <a:gdLst/>
              <a:ahLst/>
              <a:cxnLst/>
              <a:rect l="l" t="t" r="r" b="b"/>
              <a:pathLst>
                <a:path w="9834" h="5123" extrusionOk="0">
                  <a:moveTo>
                    <a:pt x="458" y="0"/>
                  </a:moveTo>
                  <a:lnTo>
                    <a:pt x="92" y="641"/>
                  </a:lnTo>
                  <a:lnTo>
                    <a:pt x="1" y="823"/>
                  </a:lnTo>
                  <a:lnTo>
                    <a:pt x="2425" y="5122"/>
                  </a:lnTo>
                  <a:lnTo>
                    <a:pt x="7364" y="5122"/>
                  </a:lnTo>
                  <a:lnTo>
                    <a:pt x="9833" y="823"/>
                  </a:lnTo>
                  <a:lnTo>
                    <a:pt x="9696" y="641"/>
                  </a:lnTo>
                  <a:lnTo>
                    <a:pt x="9330" y="0"/>
                  </a:lnTo>
                  <a:lnTo>
                    <a:pt x="7364" y="3430"/>
                  </a:lnTo>
                  <a:lnTo>
                    <a:pt x="2425" y="3430"/>
                  </a:lnTo>
                  <a:lnTo>
                    <a:pt x="458"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9" name="Google Shape;3109;p76"/>
            <p:cNvSpPr/>
            <p:nvPr/>
          </p:nvSpPr>
          <p:spPr>
            <a:xfrm rot="-5400000">
              <a:off x="4092228" y="2115283"/>
              <a:ext cx="118352" cy="102394"/>
            </a:xfrm>
            <a:custGeom>
              <a:avLst/>
              <a:gdLst/>
              <a:ahLst/>
              <a:cxnLst/>
              <a:rect l="l" t="t" r="r" b="b"/>
              <a:pathLst>
                <a:path w="9834" h="8508" extrusionOk="0">
                  <a:moveTo>
                    <a:pt x="2425" y="1"/>
                  </a:moveTo>
                  <a:lnTo>
                    <a:pt x="1" y="4254"/>
                  </a:lnTo>
                  <a:lnTo>
                    <a:pt x="458" y="5077"/>
                  </a:lnTo>
                  <a:lnTo>
                    <a:pt x="2425" y="8507"/>
                  </a:lnTo>
                  <a:lnTo>
                    <a:pt x="7364" y="8507"/>
                  </a:lnTo>
                  <a:lnTo>
                    <a:pt x="9330" y="5077"/>
                  </a:lnTo>
                  <a:lnTo>
                    <a:pt x="9833" y="4254"/>
                  </a:lnTo>
                  <a:lnTo>
                    <a:pt x="7364"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10" name="Google Shape;3110;p76"/>
          <p:cNvGrpSpPr/>
          <p:nvPr/>
        </p:nvGrpSpPr>
        <p:grpSpPr>
          <a:xfrm>
            <a:off x="2032740" y="1528975"/>
            <a:ext cx="623064" cy="406130"/>
            <a:chOff x="2525450" y="2505350"/>
            <a:chExt cx="373450" cy="243425"/>
          </a:xfrm>
        </p:grpSpPr>
        <p:grpSp>
          <p:nvGrpSpPr>
            <p:cNvPr id="3111" name="Google Shape;3111;p76"/>
            <p:cNvGrpSpPr/>
            <p:nvPr/>
          </p:nvGrpSpPr>
          <p:grpSpPr>
            <a:xfrm>
              <a:off x="2525450" y="2505350"/>
              <a:ext cx="373450" cy="107475"/>
              <a:chOff x="2525450" y="2505350"/>
              <a:chExt cx="373450" cy="107475"/>
            </a:xfrm>
          </p:grpSpPr>
          <p:sp>
            <p:nvSpPr>
              <p:cNvPr id="3112" name="Google Shape;3112;p76"/>
              <p:cNvSpPr/>
              <p:nvPr/>
            </p:nvSpPr>
            <p:spPr>
              <a:xfrm>
                <a:off x="2562225" y="2505350"/>
                <a:ext cx="51950" cy="107475"/>
              </a:xfrm>
              <a:custGeom>
                <a:avLst/>
                <a:gdLst/>
                <a:ahLst/>
                <a:cxnLst/>
                <a:rect l="l" t="t" r="r" b="b"/>
                <a:pathLst>
                  <a:path w="2078" h="4299" extrusionOk="0">
                    <a:moveTo>
                      <a:pt x="2078" y="0"/>
                    </a:moveTo>
                    <a:lnTo>
                      <a:pt x="1" y="2106"/>
                    </a:lnTo>
                    <a:lnTo>
                      <a:pt x="1" y="4299"/>
                    </a:lnTo>
                    <a:lnTo>
                      <a:pt x="2078" y="3246"/>
                    </a:lnTo>
                    <a:lnTo>
                      <a:pt x="2078"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3" name="Google Shape;3113;p76"/>
              <p:cNvSpPr/>
              <p:nvPr/>
            </p:nvSpPr>
            <p:spPr>
              <a:xfrm>
                <a:off x="2525450" y="2558000"/>
                <a:ext cx="36800" cy="54825"/>
              </a:xfrm>
              <a:custGeom>
                <a:avLst/>
                <a:gdLst/>
                <a:ahLst/>
                <a:cxnLst/>
                <a:rect l="l" t="t" r="r" b="b"/>
                <a:pathLst>
                  <a:path w="1472" h="2193" extrusionOk="0">
                    <a:moveTo>
                      <a:pt x="0" y="0"/>
                    </a:moveTo>
                    <a:lnTo>
                      <a:pt x="0" y="2193"/>
                    </a:lnTo>
                    <a:lnTo>
                      <a:pt x="1472" y="2193"/>
                    </a:lnTo>
                    <a:lnTo>
                      <a:pt x="1472"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4" name="Google Shape;3114;p76"/>
              <p:cNvSpPr/>
              <p:nvPr/>
            </p:nvSpPr>
            <p:spPr>
              <a:xfrm>
                <a:off x="2614150" y="2505350"/>
                <a:ext cx="284750" cy="81150"/>
              </a:xfrm>
              <a:custGeom>
                <a:avLst/>
                <a:gdLst/>
                <a:ahLst/>
                <a:cxnLst/>
                <a:rect l="l" t="t" r="r" b="b"/>
                <a:pathLst>
                  <a:path w="11390" h="3246" extrusionOk="0">
                    <a:moveTo>
                      <a:pt x="1" y="0"/>
                    </a:moveTo>
                    <a:lnTo>
                      <a:pt x="1" y="3246"/>
                    </a:lnTo>
                    <a:lnTo>
                      <a:pt x="9824" y="3246"/>
                    </a:lnTo>
                    <a:lnTo>
                      <a:pt x="11389" y="1623"/>
                    </a:lnTo>
                    <a:lnTo>
                      <a:pt x="9824"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15" name="Google Shape;3115;p76"/>
            <p:cNvGrpSpPr/>
            <p:nvPr/>
          </p:nvGrpSpPr>
          <p:grpSpPr>
            <a:xfrm>
              <a:off x="2525450" y="2586475"/>
              <a:ext cx="373450" cy="81175"/>
              <a:chOff x="2525450" y="2586475"/>
              <a:chExt cx="373450" cy="81175"/>
            </a:xfrm>
          </p:grpSpPr>
          <p:sp>
            <p:nvSpPr>
              <p:cNvPr id="3116" name="Google Shape;3116;p76"/>
              <p:cNvSpPr/>
              <p:nvPr/>
            </p:nvSpPr>
            <p:spPr>
              <a:xfrm>
                <a:off x="2562225" y="2586475"/>
                <a:ext cx="51950" cy="81175"/>
              </a:xfrm>
              <a:custGeom>
                <a:avLst/>
                <a:gdLst/>
                <a:ahLst/>
                <a:cxnLst/>
                <a:rect l="l" t="t" r="r" b="b"/>
                <a:pathLst>
                  <a:path w="2078" h="3247" extrusionOk="0">
                    <a:moveTo>
                      <a:pt x="2078" y="1"/>
                    </a:moveTo>
                    <a:lnTo>
                      <a:pt x="1" y="1054"/>
                    </a:lnTo>
                    <a:lnTo>
                      <a:pt x="1" y="3246"/>
                    </a:lnTo>
                    <a:lnTo>
                      <a:pt x="2078" y="3246"/>
                    </a:lnTo>
                    <a:lnTo>
                      <a:pt x="2078"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7" name="Google Shape;3117;p76"/>
              <p:cNvSpPr/>
              <p:nvPr/>
            </p:nvSpPr>
            <p:spPr>
              <a:xfrm>
                <a:off x="2525450" y="2612800"/>
                <a:ext cx="36800" cy="54850"/>
              </a:xfrm>
              <a:custGeom>
                <a:avLst/>
                <a:gdLst/>
                <a:ahLst/>
                <a:cxnLst/>
                <a:rect l="l" t="t" r="r" b="b"/>
                <a:pathLst>
                  <a:path w="1472" h="2194" extrusionOk="0">
                    <a:moveTo>
                      <a:pt x="0" y="1"/>
                    </a:moveTo>
                    <a:lnTo>
                      <a:pt x="0" y="2193"/>
                    </a:lnTo>
                    <a:lnTo>
                      <a:pt x="1472" y="2193"/>
                    </a:lnTo>
                    <a:lnTo>
                      <a:pt x="1472"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8" name="Google Shape;3118;p76"/>
              <p:cNvSpPr/>
              <p:nvPr/>
            </p:nvSpPr>
            <p:spPr>
              <a:xfrm>
                <a:off x="2614150" y="2586475"/>
                <a:ext cx="284750" cy="81175"/>
              </a:xfrm>
              <a:custGeom>
                <a:avLst/>
                <a:gdLst/>
                <a:ahLst/>
                <a:cxnLst/>
                <a:rect l="l" t="t" r="r" b="b"/>
                <a:pathLst>
                  <a:path w="11390" h="3247" extrusionOk="0">
                    <a:moveTo>
                      <a:pt x="1" y="1"/>
                    </a:moveTo>
                    <a:lnTo>
                      <a:pt x="1" y="3246"/>
                    </a:lnTo>
                    <a:lnTo>
                      <a:pt x="9824" y="3246"/>
                    </a:lnTo>
                    <a:lnTo>
                      <a:pt x="11389" y="1624"/>
                    </a:lnTo>
                    <a:lnTo>
                      <a:pt x="9824"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19" name="Google Shape;3119;p76"/>
            <p:cNvGrpSpPr/>
            <p:nvPr/>
          </p:nvGrpSpPr>
          <p:grpSpPr>
            <a:xfrm>
              <a:off x="2525450" y="2667625"/>
              <a:ext cx="373450" cy="81150"/>
              <a:chOff x="2525450" y="2667625"/>
              <a:chExt cx="373450" cy="81150"/>
            </a:xfrm>
          </p:grpSpPr>
          <p:sp>
            <p:nvSpPr>
              <p:cNvPr id="3120" name="Google Shape;3120;p76"/>
              <p:cNvSpPr/>
              <p:nvPr/>
            </p:nvSpPr>
            <p:spPr>
              <a:xfrm>
                <a:off x="2525450" y="2667625"/>
                <a:ext cx="36800" cy="81150"/>
              </a:xfrm>
              <a:custGeom>
                <a:avLst/>
                <a:gdLst/>
                <a:ahLst/>
                <a:cxnLst/>
                <a:rect l="l" t="t" r="r" b="b"/>
                <a:pathLst>
                  <a:path w="1472" h="3246" extrusionOk="0">
                    <a:moveTo>
                      <a:pt x="0" y="0"/>
                    </a:moveTo>
                    <a:lnTo>
                      <a:pt x="0" y="3246"/>
                    </a:lnTo>
                    <a:lnTo>
                      <a:pt x="1472" y="3246"/>
                    </a:lnTo>
                    <a:lnTo>
                      <a:pt x="1472"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1" name="Google Shape;3121;p76"/>
              <p:cNvSpPr/>
              <p:nvPr/>
            </p:nvSpPr>
            <p:spPr>
              <a:xfrm>
                <a:off x="2562225" y="2667625"/>
                <a:ext cx="52500" cy="81150"/>
              </a:xfrm>
              <a:custGeom>
                <a:avLst/>
                <a:gdLst/>
                <a:ahLst/>
                <a:cxnLst/>
                <a:rect l="l" t="t" r="r" b="b"/>
                <a:pathLst>
                  <a:path w="2100" h="3246" extrusionOk="0">
                    <a:moveTo>
                      <a:pt x="1" y="0"/>
                    </a:moveTo>
                    <a:lnTo>
                      <a:pt x="1" y="3246"/>
                    </a:lnTo>
                    <a:lnTo>
                      <a:pt x="2100" y="3246"/>
                    </a:lnTo>
                    <a:lnTo>
                      <a:pt x="210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2" name="Google Shape;3122;p76"/>
              <p:cNvSpPr/>
              <p:nvPr/>
            </p:nvSpPr>
            <p:spPr>
              <a:xfrm>
                <a:off x="2614150" y="2667625"/>
                <a:ext cx="284750" cy="81150"/>
              </a:xfrm>
              <a:custGeom>
                <a:avLst/>
                <a:gdLst/>
                <a:ahLst/>
                <a:cxnLst/>
                <a:rect l="l" t="t" r="r" b="b"/>
                <a:pathLst>
                  <a:path w="11390" h="3246" extrusionOk="0">
                    <a:moveTo>
                      <a:pt x="1" y="0"/>
                    </a:moveTo>
                    <a:lnTo>
                      <a:pt x="1" y="3246"/>
                    </a:lnTo>
                    <a:lnTo>
                      <a:pt x="9824" y="3246"/>
                    </a:lnTo>
                    <a:lnTo>
                      <a:pt x="11389" y="1623"/>
                    </a:lnTo>
                    <a:lnTo>
                      <a:pt x="9824"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123" name="Google Shape;3123;p76"/>
          <p:cNvGrpSpPr/>
          <p:nvPr/>
        </p:nvGrpSpPr>
        <p:grpSpPr>
          <a:xfrm>
            <a:off x="2021992" y="1229434"/>
            <a:ext cx="706335" cy="255548"/>
            <a:chOff x="2600813" y="2069700"/>
            <a:chExt cx="448638" cy="162325"/>
          </a:xfrm>
        </p:grpSpPr>
        <p:sp>
          <p:nvSpPr>
            <p:cNvPr id="3124" name="Google Shape;3124;p76"/>
            <p:cNvSpPr/>
            <p:nvPr/>
          </p:nvSpPr>
          <p:spPr>
            <a:xfrm>
              <a:off x="2803300" y="2069700"/>
              <a:ext cx="246150" cy="162325"/>
            </a:xfrm>
            <a:custGeom>
              <a:avLst/>
              <a:gdLst/>
              <a:ahLst/>
              <a:cxnLst/>
              <a:rect l="l" t="t" r="r" b="b"/>
              <a:pathLst>
                <a:path w="9846" h="6493" extrusionOk="0">
                  <a:moveTo>
                    <a:pt x="1" y="1"/>
                  </a:moveTo>
                  <a:lnTo>
                    <a:pt x="1" y="6492"/>
                  </a:lnTo>
                  <a:lnTo>
                    <a:pt x="9103" y="6492"/>
                  </a:lnTo>
                  <a:lnTo>
                    <a:pt x="9103" y="3066"/>
                  </a:lnTo>
                  <a:lnTo>
                    <a:pt x="9391" y="3066"/>
                  </a:lnTo>
                  <a:cubicBezTo>
                    <a:pt x="9644" y="3066"/>
                    <a:pt x="9846" y="2864"/>
                    <a:pt x="9846" y="2619"/>
                  </a:cubicBezTo>
                  <a:lnTo>
                    <a:pt x="9846" y="455"/>
                  </a:lnTo>
                  <a:cubicBezTo>
                    <a:pt x="9846" y="203"/>
                    <a:pt x="9644" y="1"/>
                    <a:pt x="939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5" name="Google Shape;3125;p76"/>
            <p:cNvSpPr/>
            <p:nvPr/>
          </p:nvSpPr>
          <p:spPr>
            <a:xfrm>
              <a:off x="2600813" y="2069700"/>
              <a:ext cx="246150" cy="162325"/>
            </a:xfrm>
            <a:custGeom>
              <a:avLst/>
              <a:gdLst/>
              <a:ahLst/>
              <a:cxnLst/>
              <a:rect l="l" t="t" r="r" b="b"/>
              <a:pathLst>
                <a:path w="9846" h="6493" extrusionOk="0">
                  <a:moveTo>
                    <a:pt x="0" y="1"/>
                  </a:moveTo>
                  <a:lnTo>
                    <a:pt x="0" y="6492"/>
                  </a:lnTo>
                  <a:lnTo>
                    <a:pt x="9391" y="6492"/>
                  </a:lnTo>
                  <a:cubicBezTo>
                    <a:pt x="9643" y="6492"/>
                    <a:pt x="9845" y="6290"/>
                    <a:pt x="9845" y="6045"/>
                  </a:cubicBezTo>
                  <a:lnTo>
                    <a:pt x="9845" y="3881"/>
                  </a:lnTo>
                  <a:cubicBezTo>
                    <a:pt x="9845" y="3629"/>
                    <a:pt x="9643" y="3427"/>
                    <a:pt x="9391" y="3427"/>
                  </a:cubicBezTo>
                  <a:lnTo>
                    <a:pt x="9109" y="3427"/>
                  </a:lnTo>
                  <a:lnTo>
                    <a:pt x="9109"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26" name="Google Shape;3126;p76"/>
          <p:cNvGrpSpPr/>
          <p:nvPr/>
        </p:nvGrpSpPr>
        <p:grpSpPr>
          <a:xfrm>
            <a:off x="2675987" y="1475531"/>
            <a:ext cx="355485" cy="330727"/>
            <a:chOff x="3631100" y="1774000"/>
            <a:chExt cx="380850" cy="354325"/>
          </a:xfrm>
        </p:grpSpPr>
        <p:grpSp>
          <p:nvGrpSpPr>
            <p:cNvPr id="3127" name="Google Shape;3127;p76"/>
            <p:cNvGrpSpPr/>
            <p:nvPr/>
          </p:nvGrpSpPr>
          <p:grpSpPr>
            <a:xfrm>
              <a:off x="3750225" y="1774000"/>
              <a:ext cx="149575" cy="145525"/>
              <a:chOff x="3750225" y="1774000"/>
              <a:chExt cx="149575" cy="145525"/>
            </a:xfrm>
          </p:grpSpPr>
          <p:sp>
            <p:nvSpPr>
              <p:cNvPr id="3128" name="Google Shape;3128;p76"/>
              <p:cNvSpPr/>
              <p:nvPr/>
            </p:nvSpPr>
            <p:spPr>
              <a:xfrm>
                <a:off x="3750225" y="1774000"/>
                <a:ext cx="149575" cy="145525"/>
              </a:xfrm>
              <a:custGeom>
                <a:avLst/>
                <a:gdLst/>
                <a:ahLst/>
                <a:cxnLst/>
                <a:rect l="l" t="t" r="r" b="b"/>
                <a:pathLst>
                  <a:path w="5983" h="5821" extrusionOk="0">
                    <a:moveTo>
                      <a:pt x="2652" y="1"/>
                    </a:moveTo>
                    <a:cubicBezTo>
                      <a:pt x="1473" y="1"/>
                      <a:pt x="333" y="843"/>
                      <a:pt x="176" y="2200"/>
                    </a:cubicBezTo>
                    <a:cubicBezTo>
                      <a:pt x="1" y="3763"/>
                      <a:pt x="1259" y="4955"/>
                      <a:pt x="2643" y="4955"/>
                    </a:cubicBezTo>
                    <a:cubicBezTo>
                      <a:pt x="3079" y="4955"/>
                      <a:pt x="3528" y="4836"/>
                      <a:pt x="3948" y="4573"/>
                    </a:cubicBezTo>
                    <a:lnTo>
                      <a:pt x="5203" y="5821"/>
                    </a:lnTo>
                    <a:lnTo>
                      <a:pt x="5982" y="5035"/>
                    </a:lnTo>
                    <a:lnTo>
                      <a:pt x="4735" y="3787"/>
                    </a:lnTo>
                    <a:cubicBezTo>
                      <a:pt x="5340" y="2813"/>
                      <a:pt x="5196" y="1544"/>
                      <a:pt x="4388" y="729"/>
                    </a:cubicBezTo>
                    <a:cubicBezTo>
                      <a:pt x="3888" y="228"/>
                      <a:pt x="3265" y="1"/>
                      <a:pt x="265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9" name="Google Shape;3129;p76"/>
              <p:cNvSpPr/>
              <p:nvPr/>
            </p:nvSpPr>
            <p:spPr>
              <a:xfrm>
                <a:off x="3776075" y="1794931"/>
                <a:ext cx="82600" cy="78800"/>
              </a:xfrm>
              <a:custGeom>
                <a:avLst/>
                <a:gdLst/>
                <a:ahLst/>
                <a:cxnLst/>
                <a:rect l="l" t="t" r="r" b="b"/>
                <a:pathLst>
                  <a:path w="3304" h="3152" extrusionOk="0">
                    <a:moveTo>
                      <a:pt x="1658" y="1"/>
                    </a:moveTo>
                    <a:cubicBezTo>
                      <a:pt x="853" y="1"/>
                      <a:pt x="162" y="612"/>
                      <a:pt x="87" y="1428"/>
                    </a:cubicBezTo>
                    <a:cubicBezTo>
                      <a:pt x="1" y="2294"/>
                      <a:pt x="635" y="3058"/>
                      <a:pt x="1501" y="3145"/>
                    </a:cubicBezTo>
                    <a:cubicBezTo>
                      <a:pt x="1550" y="3149"/>
                      <a:pt x="1598" y="3151"/>
                      <a:pt x="1647" y="3151"/>
                    </a:cubicBezTo>
                    <a:cubicBezTo>
                      <a:pt x="2451" y="3151"/>
                      <a:pt x="3142" y="2540"/>
                      <a:pt x="3217" y="1724"/>
                    </a:cubicBezTo>
                    <a:cubicBezTo>
                      <a:pt x="3304" y="858"/>
                      <a:pt x="2669" y="94"/>
                      <a:pt x="1804" y="7"/>
                    </a:cubicBezTo>
                    <a:cubicBezTo>
                      <a:pt x="1755" y="3"/>
                      <a:pt x="1706" y="1"/>
                      <a:pt x="165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30" name="Google Shape;3130;p76"/>
            <p:cNvGrpSpPr/>
            <p:nvPr/>
          </p:nvGrpSpPr>
          <p:grpSpPr>
            <a:xfrm>
              <a:off x="3847850" y="1889150"/>
              <a:ext cx="164100" cy="145600"/>
              <a:chOff x="3847850" y="1889150"/>
              <a:chExt cx="164100" cy="145600"/>
            </a:xfrm>
          </p:grpSpPr>
          <p:sp>
            <p:nvSpPr>
              <p:cNvPr id="3131" name="Google Shape;3131;p76"/>
              <p:cNvSpPr/>
              <p:nvPr/>
            </p:nvSpPr>
            <p:spPr>
              <a:xfrm>
                <a:off x="3847850" y="1889150"/>
                <a:ext cx="164100" cy="145600"/>
              </a:xfrm>
              <a:custGeom>
                <a:avLst/>
                <a:gdLst/>
                <a:ahLst/>
                <a:cxnLst/>
                <a:rect l="l" t="t" r="r" b="b"/>
                <a:pathLst>
                  <a:path w="6564" h="5824" extrusionOk="0">
                    <a:moveTo>
                      <a:pt x="3329" y="0"/>
                    </a:moveTo>
                    <a:cubicBezTo>
                      <a:pt x="1439" y="0"/>
                      <a:pt x="206" y="2117"/>
                      <a:pt x="1255" y="3790"/>
                    </a:cubicBezTo>
                    <a:lnTo>
                      <a:pt x="0" y="5038"/>
                    </a:lnTo>
                    <a:lnTo>
                      <a:pt x="786" y="5824"/>
                    </a:lnTo>
                    <a:lnTo>
                      <a:pt x="2034" y="4569"/>
                    </a:lnTo>
                    <a:cubicBezTo>
                      <a:pt x="2441" y="4823"/>
                      <a:pt x="2897" y="4947"/>
                      <a:pt x="3350" y="4947"/>
                    </a:cubicBezTo>
                    <a:cubicBezTo>
                      <a:pt x="3989" y="4947"/>
                      <a:pt x="4622" y="4700"/>
                      <a:pt x="5099" y="4223"/>
                    </a:cubicBezTo>
                    <a:cubicBezTo>
                      <a:pt x="6563" y="2758"/>
                      <a:pt x="5683" y="248"/>
                      <a:pt x="3628" y="18"/>
                    </a:cubicBezTo>
                    <a:cubicBezTo>
                      <a:pt x="3527" y="6"/>
                      <a:pt x="3427" y="0"/>
                      <a:pt x="3329"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2" name="Google Shape;3132;p76"/>
              <p:cNvSpPr/>
              <p:nvPr/>
            </p:nvSpPr>
            <p:spPr>
              <a:xfrm>
                <a:off x="3887875" y="1912456"/>
                <a:ext cx="89450" cy="78700"/>
              </a:xfrm>
              <a:custGeom>
                <a:avLst/>
                <a:gdLst/>
                <a:ahLst/>
                <a:cxnLst/>
                <a:rect l="l" t="t" r="r" b="b"/>
                <a:pathLst>
                  <a:path w="3578" h="3148" extrusionOk="0">
                    <a:moveTo>
                      <a:pt x="1788" y="0"/>
                    </a:moveTo>
                    <a:cubicBezTo>
                      <a:pt x="1172" y="0"/>
                      <a:pt x="587" y="366"/>
                      <a:pt x="332" y="968"/>
                    </a:cubicBezTo>
                    <a:cubicBezTo>
                      <a:pt x="0" y="1769"/>
                      <a:pt x="383" y="2692"/>
                      <a:pt x="1183" y="3024"/>
                    </a:cubicBezTo>
                    <a:cubicBezTo>
                      <a:pt x="1382" y="3108"/>
                      <a:pt x="1588" y="3147"/>
                      <a:pt x="1790" y="3147"/>
                    </a:cubicBezTo>
                    <a:cubicBezTo>
                      <a:pt x="2405" y="3147"/>
                      <a:pt x="2989" y="2782"/>
                      <a:pt x="3239" y="2180"/>
                    </a:cubicBezTo>
                    <a:cubicBezTo>
                      <a:pt x="3578" y="1379"/>
                      <a:pt x="3195" y="456"/>
                      <a:pt x="2395" y="124"/>
                    </a:cubicBezTo>
                    <a:cubicBezTo>
                      <a:pt x="2196" y="40"/>
                      <a:pt x="1990" y="0"/>
                      <a:pt x="178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33" name="Google Shape;3133;p76"/>
            <p:cNvGrpSpPr/>
            <p:nvPr/>
          </p:nvGrpSpPr>
          <p:grpSpPr>
            <a:xfrm>
              <a:off x="3631100" y="1866150"/>
              <a:ext cx="149875" cy="144800"/>
              <a:chOff x="3631100" y="1866150"/>
              <a:chExt cx="149875" cy="144800"/>
            </a:xfrm>
          </p:grpSpPr>
          <p:sp>
            <p:nvSpPr>
              <p:cNvPr id="3134" name="Google Shape;3134;p76"/>
              <p:cNvSpPr/>
              <p:nvPr/>
            </p:nvSpPr>
            <p:spPr>
              <a:xfrm>
                <a:off x="3631100" y="1866150"/>
                <a:ext cx="149875" cy="144800"/>
              </a:xfrm>
              <a:custGeom>
                <a:avLst/>
                <a:gdLst/>
                <a:ahLst/>
                <a:cxnLst/>
                <a:rect l="l" t="t" r="r" b="b"/>
                <a:pathLst>
                  <a:path w="5995" h="5792" extrusionOk="0">
                    <a:moveTo>
                      <a:pt x="5251" y="0"/>
                    </a:moveTo>
                    <a:lnTo>
                      <a:pt x="4025" y="1226"/>
                    </a:lnTo>
                    <a:cubicBezTo>
                      <a:pt x="3619" y="974"/>
                      <a:pt x="3165" y="852"/>
                      <a:pt x="2716" y="852"/>
                    </a:cubicBezTo>
                    <a:cubicBezTo>
                      <a:pt x="1986" y="852"/>
                      <a:pt x="1267" y="1174"/>
                      <a:pt x="780" y="1782"/>
                    </a:cubicBezTo>
                    <a:cubicBezTo>
                      <a:pt x="1" y="2770"/>
                      <a:pt x="80" y="4183"/>
                      <a:pt x="967" y="5070"/>
                    </a:cubicBezTo>
                    <a:cubicBezTo>
                      <a:pt x="1449" y="5548"/>
                      <a:pt x="2082" y="5792"/>
                      <a:pt x="2716" y="5792"/>
                    </a:cubicBezTo>
                    <a:cubicBezTo>
                      <a:pt x="3259" y="5792"/>
                      <a:pt x="3804" y="5613"/>
                      <a:pt x="4256" y="5251"/>
                    </a:cubicBezTo>
                    <a:cubicBezTo>
                      <a:pt x="5237" y="4472"/>
                      <a:pt x="5475" y="3073"/>
                      <a:pt x="4811" y="2012"/>
                    </a:cubicBezTo>
                    <a:lnTo>
                      <a:pt x="5994" y="822"/>
                    </a:lnTo>
                    <a:cubicBezTo>
                      <a:pt x="5872" y="736"/>
                      <a:pt x="5756" y="642"/>
                      <a:pt x="5655" y="541"/>
                    </a:cubicBezTo>
                    <a:cubicBezTo>
                      <a:pt x="5497" y="382"/>
                      <a:pt x="5360" y="202"/>
                      <a:pt x="5251"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5" name="Google Shape;3135;p76"/>
              <p:cNvSpPr/>
              <p:nvPr/>
            </p:nvSpPr>
            <p:spPr>
              <a:xfrm>
                <a:off x="3654725" y="1907806"/>
                <a:ext cx="86575" cy="78800"/>
              </a:xfrm>
              <a:custGeom>
                <a:avLst/>
                <a:gdLst/>
                <a:ahLst/>
                <a:cxnLst/>
                <a:rect l="l" t="t" r="r" b="b"/>
                <a:pathLst>
                  <a:path w="3463" h="3152" extrusionOk="0">
                    <a:moveTo>
                      <a:pt x="1733" y="0"/>
                    </a:moveTo>
                    <a:cubicBezTo>
                      <a:pt x="1018" y="0"/>
                      <a:pt x="375" y="490"/>
                      <a:pt x="203" y="1212"/>
                    </a:cubicBezTo>
                    <a:cubicBezTo>
                      <a:pt x="1" y="2056"/>
                      <a:pt x="520" y="2907"/>
                      <a:pt x="1371" y="3109"/>
                    </a:cubicBezTo>
                    <a:cubicBezTo>
                      <a:pt x="1493" y="3138"/>
                      <a:pt x="1615" y="3152"/>
                      <a:pt x="1735" y="3152"/>
                    </a:cubicBezTo>
                    <a:cubicBezTo>
                      <a:pt x="2447" y="3152"/>
                      <a:pt x="3094" y="2662"/>
                      <a:pt x="3261" y="1940"/>
                    </a:cubicBezTo>
                    <a:cubicBezTo>
                      <a:pt x="3463" y="1096"/>
                      <a:pt x="2943" y="245"/>
                      <a:pt x="2099" y="43"/>
                    </a:cubicBezTo>
                    <a:cubicBezTo>
                      <a:pt x="1976" y="14"/>
                      <a:pt x="1854" y="0"/>
                      <a:pt x="173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36" name="Google Shape;3136;p76"/>
            <p:cNvGrpSpPr/>
            <p:nvPr/>
          </p:nvGrpSpPr>
          <p:grpSpPr>
            <a:xfrm>
              <a:off x="3730650" y="1982800"/>
              <a:ext cx="149550" cy="145525"/>
              <a:chOff x="3730650" y="1982800"/>
              <a:chExt cx="149550" cy="145525"/>
            </a:xfrm>
          </p:grpSpPr>
          <p:sp>
            <p:nvSpPr>
              <p:cNvPr id="3137" name="Google Shape;3137;p76"/>
              <p:cNvSpPr/>
              <p:nvPr/>
            </p:nvSpPr>
            <p:spPr>
              <a:xfrm>
                <a:off x="3730650" y="1982800"/>
                <a:ext cx="149550" cy="145525"/>
              </a:xfrm>
              <a:custGeom>
                <a:avLst/>
                <a:gdLst/>
                <a:ahLst/>
                <a:cxnLst/>
                <a:rect l="l" t="t" r="r" b="b"/>
                <a:pathLst>
                  <a:path w="5982" h="5821" extrusionOk="0">
                    <a:moveTo>
                      <a:pt x="786" y="0"/>
                    </a:moveTo>
                    <a:lnTo>
                      <a:pt x="0" y="787"/>
                    </a:lnTo>
                    <a:lnTo>
                      <a:pt x="1255" y="2034"/>
                    </a:lnTo>
                    <a:cubicBezTo>
                      <a:pt x="642" y="3008"/>
                      <a:pt x="786" y="4277"/>
                      <a:pt x="1601" y="5092"/>
                    </a:cubicBezTo>
                    <a:cubicBezTo>
                      <a:pt x="2102" y="5593"/>
                      <a:pt x="2724" y="5821"/>
                      <a:pt x="3335" y="5821"/>
                    </a:cubicBezTo>
                    <a:cubicBezTo>
                      <a:pt x="4512" y="5821"/>
                      <a:pt x="5649" y="4979"/>
                      <a:pt x="5806" y="3621"/>
                    </a:cubicBezTo>
                    <a:cubicBezTo>
                      <a:pt x="5981" y="2058"/>
                      <a:pt x="4723" y="867"/>
                      <a:pt x="3339" y="867"/>
                    </a:cubicBezTo>
                    <a:cubicBezTo>
                      <a:pt x="2903" y="867"/>
                      <a:pt x="2454" y="985"/>
                      <a:pt x="2034" y="1248"/>
                    </a:cubicBezTo>
                    <a:lnTo>
                      <a:pt x="786"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8" name="Google Shape;3138;p76"/>
              <p:cNvSpPr/>
              <p:nvPr/>
            </p:nvSpPr>
            <p:spPr>
              <a:xfrm>
                <a:off x="3771925" y="2027231"/>
                <a:ext cx="86575" cy="78750"/>
              </a:xfrm>
              <a:custGeom>
                <a:avLst/>
                <a:gdLst/>
                <a:ahLst/>
                <a:cxnLst/>
                <a:rect l="l" t="t" r="r" b="b"/>
                <a:pathLst>
                  <a:path w="3463" h="3150" extrusionOk="0">
                    <a:moveTo>
                      <a:pt x="1740" y="0"/>
                    </a:moveTo>
                    <a:cubicBezTo>
                      <a:pt x="1022" y="0"/>
                      <a:pt x="376" y="485"/>
                      <a:pt x="203" y="1209"/>
                    </a:cubicBezTo>
                    <a:cubicBezTo>
                      <a:pt x="1" y="2060"/>
                      <a:pt x="527" y="2904"/>
                      <a:pt x="1371" y="3106"/>
                    </a:cubicBezTo>
                    <a:cubicBezTo>
                      <a:pt x="1493" y="3135"/>
                      <a:pt x="1615" y="3149"/>
                      <a:pt x="1735" y="3149"/>
                    </a:cubicBezTo>
                    <a:cubicBezTo>
                      <a:pt x="2447" y="3149"/>
                      <a:pt x="3095" y="2660"/>
                      <a:pt x="3268" y="1938"/>
                    </a:cubicBezTo>
                    <a:cubicBezTo>
                      <a:pt x="3463" y="1094"/>
                      <a:pt x="2943" y="243"/>
                      <a:pt x="2099" y="41"/>
                    </a:cubicBezTo>
                    <a:cubicBezTo>
                      <a:pt x="1979" y="13"/>
                      <a:pt x="1858" y="0"/>
                      <a:pt x="174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139" name="Google Shape;3139;p76"/>
          <p:cNvGrpSpPr/>
          <p:nvPr/>
        </p:nvGrpSpPr>
        <p:grpSpPr>
          <a:xfrm rot="5400000">
            <a:off x="2116886" y="809455"/>
            <a:ext cx="215289" cy="452582"/>
            <a:chOff x="2506150" y="1152650"/>
            <a:chExt cx="230650" cy="484875"/>
          </a:xfrm>
        </p:grpSpPr>
        <p:sp>
          <p:nvSpPr>
            <p:cNvPr id="3140" name="Google Shape;3140;p76"/>
            <p:cNvSpPr/>
            <p:nvPr/>
          </p:nvSpPr>
          <p:spPr>
            <a:xfrm>
              <a:off x="2506150" y="1152650"/>
              <a:ext cx="115975" cy="484875"/>
            </a:xfrm>
            <a:custGeom>
              <a:avLst/>
              <a:gdLst/>
              <a:ahLst/>
              <a:cxnLst/>
              <a:rect l="l" t="t" r="r" b="b"/>
              <a:pathLst>
                <a:path w="4639" h="19395" extrusionOk="0">
                  <a:moveTo>
                    <a:pt x="1" y="0"/>
                  </a:moveTo>
                  <a:lnTo>
                    <a:pt x="1" y="14757"/>
                  </a:lnTo>
                  <a:cubicBezTo>
                    <a:pt x="1" y="17318"/>
                    <a:pt x="2078" y="19395"/>
                    <a:pt x="4638" y="19395"/>
                  </a:cubicBezTo>
                  <a:lnTo>
                    <a:pt x="4638" y="4645"/>
                  </a:lnTo>
                  <a:cubicBezTo>
                    <a:pt x="4638" y="2078"/>
                    <a:pt x="2561" y="0"/>
                    <a:pt x="1"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1" name="Google Shape;3141;p76"/>
            <p:cNvSpPr/>
            <p:nvPr/>
          </p:nvSpPr>
          <p:spPr>
            <a:xfrm>
              <a:off x="2620825" y="1152650"/>
              <a:ext cx="115975" cy="484875"/>
            </a:xfrm>
            <a:custGeom>
              <a:avLst/>
              <a:gdLst/>
              <a:ahLst/>
              <a:cxnLst/>
              <a:rect l="l" t="t" r="r" b="b"/>
              <a:pathLst>
                <a:path w="4639" h="19395" extrusionOk="0">
                  <a:moveTo>
                    <a:pt x="4638" y="0"/>
                  </a:moveTo>
                  <a:cubicBezTo>
                    <a:pt x="2078" y="0"/>
                    <a:pt x="1" y="2078"/>
                    <a:pt x="1" y="4645"/>
                  </a:cubicBezTo>
                  <a:lnTo>
                    <a:pt x="1" y="19395"/>
                  </a:lnTo>
                  <a:cubicBezTo>
                    <a:pt x="2561" y="19395"/>
                    <a:pt x="4638" y="17318"/>
                    <a:pt x="4638" y="14757"/>
                  </a:cubicBezTo>
                  <a:lnTo>
                    <a:pt x="463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42" name="Google Shape;3142;p76"/>
          <p:cNvGrpSpPr/>
          <p:nvPr/>
        </p:nvGrpSpPr>
        <p:grpSpPr>
          <a:xfrm>
            <a:off x="6808184" y="966414"/>
            <a:ext cx="610130" cy="38431"/>
            <a:chOff x="2521850" y="1810250"/>
            <a:chExt cx="540225" cy="34025"/>
          </a:xfrm>
        </p:grpSpPr>
        <p:sp>
          <p:nvSpPr>
            <p:cNvPr id="3143" name="Google Shape;3143;p76"/>
            <p:cNvSpPr/>
            <p:nvPr/>
          </p:nvSpPr>
          <p:spPr>
            <a:xfrm>
              <a:off x="3022550" y="1810250"/>
              <a:ext cx="39525" cy="34025"/>
            </a:xfrm>
            <a:custGeom>
              <a:avLst/>
              <a:gdLst/>
              <a:ahLst/>
              <a:cxnLst/>
              <a:rect l="l" t="t" r="r" b="b"/>
              <a:pathLst>
                <a:path w="1581" h="1361" extrusionOk="0">
                  <a:moveTo>
                    <a:pt x="903" y="0"/>
                  </a:moveTo>
                  <a:cubicBezTo>
                    <a:pt x="304" y="0"/>
                    <a:pt x="1" y="736"/>
                    <a:pt x="426" y="1161"/>
                  </a:cubicBezTo>
                  <a:cubicBezTo>
                    <a:pt x="564" y="1299"/>
                    <a:pt x="732" y="1360"/>
                    <a:pt x="898" y="1360"/>
                  </a:cubicBezTo>
                  <a:cubicBezTo>
                    <a:pt x="1246" y="1360"/>
                    <a:pt x="1580" y="1089"/>
                    <a:pt x="1580" y="678"/>
                  </a:cubicBezTo>
                  <a:cubicBezTo>
                    <a:pt x="1580" y="303"/>
                    <a:pt x="1278" y="0"/>
                    <a:pt x="9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4" name="Google Shape;3144;p76"/>
            <p:cNvSpPr/>
            <p:nvPr/>
          </p:nvSpPr>
          <p:spPr>
            <a:xfrm>
              <a:off x="2966850" y="1810250"/>
              <a:ext cx="39700" cy="34025"/>
            </a:xfrm>
            <a:custGeom>
              <a:avLst/>
              <a:gdLst/>
              <a:ahLst/>
              <a:cxnLst/>
              <a:rect l="l" t="t" r="r" b="b"/>
              <a:pathLst>
                <a:path w="1588" h="1361" extrusionOk="0">
                  <a:moveTo>
                    <a:pt x="909" y="0"/>
                  </a:moveTo>
                  <a:cubicBezTo>
                    <a:pt x="303" y="0"/>
                    <a:pt x="0" y="736"/>
                    <a:pt x="426" y="1161"/>
                  </a:cubicBezTo>
                  <a:cubicBezTo>
                    <a:pt x="563" y="1299"/>
                    <a:pt x="733" y="1360"/>
                    <a:pt x="899" y="1360"/>
                  </a:cubicBezTo>
                  <a:cubicBezTo>
                    <a:pt x="1249" y="1360"/>
                    <a:pt x="1587" y="1089"/>
                    <a:pt x="1587" y="678"/>
                  </a:cubicBezTo>
                  <a:cubicBezTo>
                    <a:pt x="1587" y="303"/>
                    <a:pt x="1284" y="0"/>
                    <a:pt x="9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5" name="Google Shape;3145;p76"/>
            <p:cNvSpPr/>
            <p:nvPr/>
          </p:nvSpPr>
          <p:spPr>
            <a:xfrm>
              <a:off x="2911125" y="1810250"/>
              <a:ext cx="39700" cy="34025"/>
            </a:xfrm>
            <a:custGeom>
              <a:avLst/>
              <a:gdLst/>
              <a:ahLst/>
              <a:cxnLst/>
              <a:rect l="l" t="t" r="r" b="b"/>
              <a:pathLst>
                <a:path w="1588" h="1361" extrusionOk="0">
                  <a:moveTo>
                    <a:pt x="909" y="0"/>
                  </a:moveTo>
                  <a:cubicBezTo>
                    <a:pt x="304" y="0"/>
                    <a:pt x="1" y="736"/>
                    <a:pt x="433" y="1161"/>
                  </a:cubicBezTo>
                  <a:cubicBezTo>
                    <a:pt x="571" y="1299"/>
                    <a:pt x="739" y="1360"/>
                    <a:pt x="905" y="1360"/>
                  </a:cubicBezTo>
                  <a:cubicBezTo>
                    <a:pt x="1253" y="1360"/>
                    <a:pt x="1587" y="1089"/>
                    <a:pt x="1587" y="678"/>
                  </a:cubicBezTo>
                  <a:cubicBezTo>
                    <a:pt x="1587" y="303"/>
                    <a:pt x="1285" y="0"/>
                    <a:pt x="9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6" name="Google Shape;3146;p76"/>
            <p:cNvSpPr/>
            <p:nvPr/>
          </p:nvSpPr>
          <p:spPr>
            <a:xfrm>
              <a:off x="2855600" y="1810250"/>
              <a:ext cx="39700" cy="34025"/>
            </a:xfrm>
            <a:custGeom>
              <a:avLst/>
              <a:gdLst/>
              <a:ahLst/>
              <a:cxnLst/>
              <a:rect l="l" t="t" r="r" b="b"/>
              <a:pathLst>
                <a:path w="1588" h="1361" extrusionOk="0">
                  <a:moveTo>
                    <a:pt x="909" y="0"/>
                  </a:moveTo>
                  <a:cubicBezTo>
                    <a:pt x="303" y="0"/>
                    <a:pt x="0" y="736"/>
                    <a:pt x="426" y="1161"/>
                  </a:cubicBezTo>
                  <a:cubicBezTo>
                    <a:pt x="563" y="1299"/>
                    <a:pt x="732" y="1360"/>
                    <a:pt x="899" y="1360"/>
                  </a:cubicBezTo>
                  <a:cubicBezTo>
                    <a:pt x="1249" y="1360"/>
                    <a:pt x="1587" y="1089"/>
                    <a:pt x="1587" y="678"/>
                  </a:cubicBezTo>
                  <a:cubicBezTo>
                    <a:pt x="1587" y="303"/>
                    <a:pt x="1277" y="0"/>
                    <a:pt x="9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7" name="Google Shape;3147;p76"/>
            <p:cNvSpPr/>
            <p:nvPr/>
          </p:nvSpPr>
          <p:spPr>
            <a:xfrm>
              <a:off x="2799875" y="1810250"/>
              <a:ext cx="39700" cy="34025"/>
            </a:xfrm>
            <a:custGeom>
              <a:avLst/>
              <a:gdLst/>
              <a:ahLst/>
              <a:cxnLst/>
              <a:rect l="l" t="t" r="r" b="b"/>
              <a:pathLst>
                <a:path w="1588" h="1361" extrusionOk="0">
                  <a:moveTo>
                    <a:pt x="909" y="0"/>
                  </a:moveTo>
                  <a:cubicBezTo>
                    <a:pt x="304" y="0"/>
                    <a:pt x="1" y="736"/>
                    <a:pt x="426" y="1161"/>
                  </a:cubicBezTo>
                  <a:cubicBezTo>
                    <a:pt x="566" y="1299"/>
                    <a:pt x="736" y="1360"/>
                    <a:pt x="903" y="1360"/>
                  </a:cubicBezTo>
                  <a:cubicBezTo>
                    <a:pt x="1253" y="1360"/>
                    <a:pt x="1587" y="1089"/>
                    <a:pt x="1587" y="678"/>
                  </a:cubicBezTo>
                  <a:cubicBezTo>
                    <a:pt x="1587" y="310"/>
                    <a:pt x="1284" y="0"/>
                    <a:pt x="9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8" name="Google Shape;3148;p76"/>
            <p:cNvSpPr/>
            <p:nvPr/>
          </p:nvSpPr>
          <p:spPr>
            <a:xfrm>
              <a:off x="2744350" y="1810250"/>
              <a:ext cx="39500" cy="34025"/>
            </a:xfrm>
            <a:custGeom>
              <a:avLst/>
              <a:gdLst/>
              <a:ahLst/>
              <a:cxnLst/>
              <a:rect l="l" t="t" r="r" b="b"/>
              <a:pathLst>
                <a:path w="1580" h="1361" extrusionOk="0">
                  <a:moveTo>
                    <a:pt x="902" y="0"/>
                  </a:moveTo>
                  <a:cubicBezTo>
                    <a:pt x="303" y="0"/>
                    <a:pt x="0" y="736"/>
                    <a:pt x="426" y="1161"/>
                  </a:cubicBezTo>
                  <a:cubicBezTo>
                    <a:pt x="563" y="1299"/>
                    <a:pt x="732" y="1360"/>
                    <a:pt x="897" y="1360"/>
                  </a:cubicBezTo>
                  <a:cubicBezTo>
                    <a:pt x="1245" y="1360"/>
                    <a:pt x="1580" y="1089"/>
                    <a:pt x="1580" y="678"/>
                  </a:cubicBezTo>
                  <a:cubicBezTo>
                    <a:pt x="1580" y="310"/>
                    <a:pt x="1277" y="0"/>
                    <a:pt x="90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9" name="Google Shape;3149;p76"/>
            <p:cNvSpPr/>
            <p:nvPr/>
          </p:nvSpPr>
          <p:spPr>
            <a:xfrm>
              <a:off x="2688625" y="1810250"/>
              <a:ext cx="39700" cy="34025"/>
            </a:xfrm>
            <a:custGeom>
              <a:avLst/>
              <a:gdLst/>
              <a:ahLst/>
              <a:cxnLst/>
              <a:rect l="l" t="t" r="r" b="b"/>
              <a:pathLst>
                <a:path w="1588" h="1361" extrusionOk="0">
                  <a:moveTo>
                    <a:pt x="909" y="0"/>
                  </a:moveTo>
                  <a:cubicBezTo>
                    <a:pt x="304" y="0"/>
                    <a:pt x="1" y="736"/>
                    <a:pt x="426" y="1161"/>
                  </a:cubicBezTo>
                  <a:cubicBezTo>
                    <a:pt x="563" y="1299"/>
                    <a:pt x="733" y="1360"/>
                    <a:pt x="899" y="1360"/>
                  </a:cubicBezTo>
                  <a:cubicBezTo>
                    <a:pt x="1250" y="1360"/>
                    <a:pt x="1587" y="1089"/>
                    <a:pt x="1587" y="678"/>
                  </a:cubicBezTo>
                  <a:cubicBezTo>
                    <a:pt x="1587" y="303"/>
                    <a:pt x="1277" y="0"/>
                    <a:pt x="90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0" name="Google Shape;3150;p76"/>
            <p:cNvSpPr/>
            <p:nvPr/>
          </p:nvSpPr>
          <p:spPr>
            <a:xfrm>
              <a:off x="2632900" y="1810250"/>
              <a:ext cx="39700" cy="34025"/>
            </a:xfrm>
            <a:custGeom>
              <a:avLst/>
              <a:gdLst/>
              <a:ahLst/>
              <a:cxnLst/>
              <a:rect l="l" t="t" r="r" b="b"/>
              <a:pathLst>
                <a:path w="1588" h="1361" extrusionOk="0">
                  <a:moveTo>
                    <a:pt x="910" y="0"/>
                  </a:moveTo>
                  <a:cubicBezTo>
                    <a:pt x="304" y="0"/>
                    <a:pt x="1" y="736"/>
                    <a:pt x="434" y="1161"/>
                  </a:cubicBezTo>
                  <a:cubicBezTo>
                    <a:pt x="571" y="1299"/>
                    <a:pt x="740" y="1360"/>
                    <a:pt x="905" y="1360"/>
                  </a:cubicBezTo>
                  <a:cubicBezTo>
                    <a:pt x="1253" y="1360"/>
                    <a:pt x="1588" y="1089"/>
                    <a:pt x="1588" y="678"/>
                  </a:cubicBezTo>
                  <a:cubicBezTo>
                    <a:pt x="1588" y="303"/>
                    <a:pt x="1285" y="0"/>
                    <a:pt x="91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1" name="Google Shape;3151;p76"/>
            <p:cNvSpPr/>
            <p:nvPr/>
          </p:nvSpPr>
          <p:spPr>
            <a:xfrm>
              <a:off x="2577375" y="1810250"/>
              <a:ext cx="39700" cy="34025"/>
            </a:xfrm>
            <a:custGeom>
              <a:avLst/>
              <a:gdLst/>
              <a:ahLst/>
              <a:cxnLst/>
              <a:rect l="l" t="t" r="r" b="b"/>
              <a:pathLst>
                <a:path w="1588" h="1361" extrusionOk="0">
                  <a:moveTo>
                    <a:pt x="909" y="0"/>
                  </a:moveTo>
                  <a:cubicBezTo>
                    <a:pt x="303" y="0"/>
                    <a:pt x="1" y="736"/>
                    <a:pt x="426" y="1161"/>
                  </a:cubicBezTo>
                  <a:cubicBezTo>
                    <a:pt x="563" y="1299"/>
                    <a:pt x="733" y="1360"/>
                    <a:pt x="899" y="1360"/>
                  </a:cubicBezTo>
                  <a:cubicBezTo>
                    <a:pt x="1250" y="1360"/>
                    <a:pt x="1587" y="1089"/>
                    <a:pt x="1587" y="678"/>
                  </a:cubicBezTo>
                  <a:cubicBezTo>
                    <a:pt x="1587" y="303"/>
                    <a:pt x="1277" y="0"/>
                    <a:pt x="90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2" name="Google Shape;3152;p76"/>
            <p:cNvSpPr/>
            <p:nvPr/>
          </p:nvSpPr>
          <p:spPr>
            <a:xfrm>
              <a:off x="2521850" y="1810250"/>
              <a:ext cx="39675" cy="34025"/>
            </a:xfrm>
            <a:custGeom>
              <a:avLst/>
              <a:gdLst/>
              <a:ahLst/>
              <a:cxnLst/>
              <a:rect l="l" t="t" r="r" b="b"/>
              <a:pathLst>
                <a:path w="1587" h="1361" extrusionOk="0">
                  <a:moveTo>
                    <a:pt x="909" y="0"/>
                  </a:moveTo>
                  <a:cubicBezTo>
                    <a:pt x="303" y="0"/>
                    <a:pt x="0" y="736"/>
                    <a:pt x="426" y="1161"/>
                  </a:cubicBezTo>
                  <a:cubicBezTo>
                    <a:pt x="563" y="1299"/>
                    <a:pt x="732" y="1360"/>
                    <a:pt x="899" y="1360"/>
                  </a:cubicBezTo>
                  <a:cubicBezTo>
                    <a:pt x="1249" y="1360"/>
                    <a:pt x="1587" y="1089"/>
                    <a:pt x="1587" y="678"/>
                  </a:cubicBezTo>
                  <a:cubicBezTo>
                    <a:pt x="1587" y="303"/>
                    <a:pt x="1277" y="0"/>
                    <a:pt x="90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53" name="Google Shape;3153;p76"/>
          <p:cNvGrpSpPr/>
          <p:nvPr/>
        </p:nvGrpSpPr>
        <p:grpSpPr>
          <a:xfrm>
            <a:off x="2863397" y="1225875"/>
            <a:ext cx="623130" cy="439024"/>
            <a:chOff x="2196556" y="2995700"/>
            <a:chExt cx="636756" cy="448625"/>
          </a:xfrm>
        </p:grpSpPr>
        <p:grpSp>
          <p:nvGrpSpPr>
            <p:cNvPr id="3154" name="Google Shape;3154;p76"/>
            <p:cNvGrpSpPr/>
            <p:nvPr/>
          </p:nvGrpSpPr>
          <p:grpSpPr>
            <a:xfrm flipH="1">
              <a:off x="2437481" y="3288975"/>
              <a:ext cx="226125" cy="154175"/>
              <a:chOff x="4472075" y="2905100"/>
              <a:chExt cx="226125" cy="154175"/>
            </a:xfrm>
          </p:grpSpPr>
          <p:sp>
            <p:nvSpPr>
              <p:cNvPr id="3155" name="Google Shape;3155;p76"/>
              <p:cNvSpPr/>
              <p:nvPr/>
            </p:nvSpPr>
            <p:spPr>
              <a:xfrm>
                <a:off x="4472075" y="2905100"/>
                <a:ext cx="226125" cy="154175"/>
              </a:xfrm>
              <a:custGeom>
                <a:avLst/>
                <a:gdLst/>
                <a:ahLst/>
                <a:cxnLst/>
                <a:rect l="l" t="t" r="r" b="b"/>
                <a:pathLst>
                  <a:path w="9045" h="6167" extrusionOk="0">
                    <a:moveTo>
                      <a:pt x="7076" y="0"/>
                    </a:moveTo>
                    <a:lnTo>
                      <a:pt x="7076" y="1298"/>
                    </a:lnTo>
                    <a:lnTo>
                      <a:pt x="0" y="1298"/>
                    </a:lnTo>
                    <a:lnTo>
                      <a:pt x="0" y="4861"/>
                    </a:lnTo>
                    <a:lnTo>
                      <a:pt x="7076" y="4861"/>
                    </a:lnTo>
                    <a:lnTo>
                      <a:pt x="7076" y="6167"/>
                    </a:lnTo>
                    <a:lnTo>
                      <a:pt x="9045" y="3080"/>
                    </a:lnTo>
                    <a:lnTo>
                      <a:pt x="7076"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6" name="Google Shape;3156;p76"/>
              <p:cNvSpPr/>
              <p:nvPr/>
            </p:nvSpPr>
            <p:spPr>
              <a:xfrm>
                <a:off x="4477144" y="2937638"/>
                <a:ext cx="69625" cy="89100"/>
              </a:xfrm>
              <a:custGeom>
                <a:avLst/>
                <a:gdLst/>
                <a:ahLst/>
                <a:cxnLst/>
                <a:rect l="l" t="t" r="r" b="b"/>
                <a:pathLst>
                  <a:path w="2785" h="3564" extrusionOk="0">
                    <a:moveTo>
                      <a:pt x="1" y="0"/>
                    </a:moveTo>
                    <a:lnTo>
                      <a:pt x="1" y="3563"/>
                    </a:lnTo>
                    <a:lnTo>
                      <a:pt x="1176" y="3563"/>
                    </a:lnTo>
                    <a:lnTo>
                      <a:pt x="2785" y="1782"/>
                    </a:lnTo>
                    <a:lnTo>
                      <a:pt x="1176"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57" name="Google Shape;3157;p76"/>
            <p:cNvGrpSpPr/>
            <p:nvPr/>
          </p:nvGrpSpPr>
          <p:grpSpPr>
            <a:xfrm>
              <a:off x="2196556" y="2995700"/>
              <a:ext cx="636756" cy="448625"/>
              <a:chOff x="4407819" y="2905100"/>
              <a:chExt cx="636756" cy="448625"/>
            </a:xfrm>
          </p:grpSpPr>
          <p:grpSp>
            <p:nvGrpSpPr>
              <p:cNvPr id="3158" name="Google Shape;3158;p76"/>
              <p:cNvGrpSpPr/>
              <p:nvPr/>
            </p:nvGrpSpPr>
            <p:grpSpPr>
              <a:xfrm>
                <a:off x="4825475" y="3136075"/>
                <a:ext cx="187000" cy="217650"/>
                <a:chOff x="4825475" y="3136075"/>
                <a:chExt cx="187000" cy="217650"/>
              </a:xfrm>
            </p:grpSpPr>
            <p:sp>
              <p:nvSpPr>
                <p:cNvPr id="3159" name="Google Shape;3159;p76"/>
                <p:cNvSpPr/>
                <p:nvPr/>
              </p:nvSpPr>
              <p:spPr>
                <a:xfrm>
                  <a:off x="4825475" y="3136075"/>
                  <a:ext cx="187000" cy="217650"/>
                </a:xfrm>
                <a:custGeom>
                  <a:avLst/>
                  <a:gdLst/>
                  <a:ahLst/>
                  <a:cxnLst/>
                  <a:rect l="l" t="t" r="r" b="b"/>
                  <a:pathLst>
                    <a:path w="7480" h="8706" extrusionOk="0">
                      <a:moveTo>
                        <a:pt x="3917" y="0"/>
                      </a:moveTo>
                      <a:cubicBezTo>
                        <a:pt x="3917" y="1630"/>
                        <a:pt x="3008" y="3123"/>
                        <a:pt x="1566" y="3880"/>
                      </a:cubicBezTo>
                      <a:lnTo>
                        <a:pt x="1321" y="2662"/>
                      </a:lnTo>
                      <a:lnTo>
                        <a:pt x="1" y="6073"/>
                      </a:lnTo>
                      <a:lnTo>
                        <a:pt x="2532" y="8706"/>
                      </a:lnTo>
                      <a:lnTo>
                        <a:pt x="2532" y="8706"/>
                      </a:lnTo>
                      <a:lnTo>
                        <a:pt x="2287" y="7451"/>
                      </a:lnTo>
                      <a:cubicBezTo>
                        <a:pt x="5403" y="6304"/>
                        <a:pt x="7473" y="3325"/>
                        <a:pt x="74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0" name="Google Shape;3160;p76"/>
                <p:cNvSpPr/>
                <p:nvPr/>
              </p:nvSpPr>
              <p:spPr>
                <a:xfrm>
                  <a:off x="4920150" y="3136075"/>
                  <a:ext cx="92325" cy="69425"/>
                </a:xfrm>
                <a:custGeom>
                  <a:avLst/>
                  <a:gdLst/>
                  <a:ahLst/>
                  <a:cxnLst/>
                  <a:rect l="l" t="t" r="r" b="b"/>
                  <a:pathLst>
                    <a:path w="3693" h="2777" extrusionOk="0">
                      <a:moveTo>
                        <a:pt x="130" y="0"/>
                      </a:moveTo>
                      <a:cubicBezTo>
                        <a:pt x="130" y="361"/>
                        <a:pt x="87" y="721"/>
                        <a:pt x="0" y="1068"/>
                      </a:cubicBezTo>
                      <a:lnTo>
                        <a:pt x="1897" y="2777"/>
                      </a:lnTo>
                      <a:lnTo>
                        <a:pt x="3592" y="1248"/>
                      </a:lnTo>
                      <a:cubicBezTo>
                        <a:pt x="3657" y="837"/>
                        <a:pt x="3693" y="419"/>
                        <a:pt x="3693"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61" name="Google Shape;3161;p76"/>
              <p:cNvGrpSpPr/>
              <p:nvPr/>
            </p:nvGrpSpPr>
            <p:grpSpPr>
              <a:xfrm>
                <a:off x="4882275" y="2949625"/>
                <a:ext cx="162300" cy="235875"/>
                <a:chOff x="4882275" y="2949625"/>
                <a:chExt cx="162300" cy="235875"/>
              </a:xfrm>
            </p:grpSpPr>
            <p:sp>
              <p:nvSpPr>
                <p:cNvPr id="3162" name="Google Shape;3162;p76"/>
                <p:cNvSpPr/>
                <p:nvPr/>
              </p:nvSpPr>
              <p:spPr>
                <a:xfrm>
                  <a:off x="4882275" y="2949625"/>
                  <a:ext cx="162300" cy="235875"/>
                </a:xfrm>
                <a:custGeom>
                  <a:avLst/>
                  <a:gdLst/>
                  <a:ahLst/>
                  <a:cxnLst/>
                  <a:rect l="l" t="t" r="r" b="b"/>
                  <a:pathLst>
                    <a:path w="6492" h="9435" extrusionOk="0">
                      <a:moveTo>
                        <a:pt x="1" y="1"/>
                      </a:moveTo>
                      <a:lnTo>
                        <a:pt x="1" y="4040"/>
                      </a:lnTo>
                      <a:cubicBezTo>
                        <a:pt x="1039" y="4869"/>
                        <a:pt x="1652" y="6131"/>
                        <a:pt x="1645" y="7465"/>
                      </a:cubicBezTo>
                      <a:lnTo>
                        <a:pt x="325" y="7465"/>
                      </a:lnTo>
                      <a:lnTo>
                        <a:pt x="3412" y="9434"/>
                      </a:lnTo>
                      <a:lnTo>
                        <a:pt x="6492" y="7465"/>
                      </a:lnTo>
                      <a:lnTo>
                        <a:pt x="5208" y="7458"/>
                      </a:lnTo>
                      <a:cubicBezTo>
                        <a:pt x="5201" y="4126"/>
                        <a:pt x="3124" y="1155"/>
                        <a:pt x="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3" name="Google Shape;3163;p76"/>
                <p:cNvSpPr/>
                <p:nvPr/>
              </p:nvSpPr>
              <p:spPr>
                <a:xfrm>
                  <a:off x="4882275" y="2963875"/>
                  <a:ext cx="59525" cy="94500"/>
                </a:xfrm>
                <a:custGeom>
                  <a:avLst/>
                  <a:gdLst/>
                  <a:ahLst/>
                  <a:cxnLst/>
                  <a:rect l="l" t="t" r="r" b="b"/>
                  <a:pathLst>
                    <a:path w="2381" h="3780" extrusionOk="0">
                      <a:moveTo>
                        <a:pt x="1212" y="0"/>
                      </a:moveTo>
                      <a:lnTo>
                        <a:pt x="1" y="1825"/>
                      </a:lnTo>
                      <a:lnTo>
                        <a:pt x="1" y="3470"/>
                      </a:lnTo>
                      <a:cubicBezTo>
                        <a:pt x="123" y="3563"/>
                        <a:pt x="239" y="3671"/>
                        <a:pt x="347" y="3780"/>
                      </a:cubicBezTo>
                      <a:lnTo>
                        <a:pt x="2381" y="3253"/>
                      </a:lnTo>
                      <a:lnTo>
                        <a:pt x="1977" y="498"/>
                      </a:lnTo>
                      <a:cubicBezTo>
                        <a:pt x="1732" y="318"/>
                        <a:pt x="1479" y="152"/>
                        <a:pt x="12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64" name="Google Shape;3164;p76"/>
              <p:cNvGrpSpPr/>
              <p:nvPr/>
            </p:nvGrpSpPr>
            <p:grpSpPr>
              <a:xfrm>
                <a:off x="4705225" y="2937550"/>
                <a:ext cx="221425" cy="133450"/>
                <a:chOff x="4705225" y="2937550"/>
                <a:chExt cx="221425" cy="133450"/>
              </a:xfrm>
            </p:grpSpPr>
            <p:sp>
              <p:nvSpPr>
                <p:cNvPr id="3165" name="Google Shape;3165;p76"/>
                <p:cNvSpPr/>
                <p:nvPr/>
              </p:nvSpPr>
              <p:spPr>
                <a:xfrm>
                  <a:off x="4705225" y="2937550"/>
                  <a:ext cx="221425" cy="133450"/>
                </a:xfrm>
                <a:custGeom>
                  <a:avLst/>
                  <a:gdLst/>
                  <a:ahLst/>
                  <a:cxnLst/>
                  <a:rect l="l" t="t" r="r" b="b"/>
                  <a:pathLst>
                    <a:path w="8857" h="5338" extrusionOk="0">
                      <a:moveTo>
                        <a:pt x="0" y="0"/>
                      </a:moveTo>
                      <a:lnTo>
                        <a:pt x="0" y="3563"/>
                      </a:lnTo>
                      <a:lnTo>
                        <a:pt x="4349" y="3563"/>
                      </a:lnTo>
                      <a:cubicBezTo>
                        <a:pt x="5027" y="3563"/>
                        <a:pt x="5705" y="3722"/>
                        <a:pt x="6311" y="4032"/>
                      </a:cubicBezTo>
                      <a:lnTo>
                        <a:pt x="5438" y="5338"/>
                      </a:lnTo>
                      <a:lnTo>
                        <a:pt x="8792" y="3866"/>
                      </a:lnTo>
                      <a:lnTo>
                        <a:pt x="8857" y="202"/>
                      </a:lnTo>
                      <a:lnTo>
                        <a:pt x="8287" y="1053"/>
                      </a:lnTo>
                      <a:cubicBezTo>
                        <a:pt x="7905" y="830"/>
                        <a:pt x="7494" y="642"/>
                        <a:pt x="7075" y="484"/>
                      </a:cubicBezTo>
                      <a:cubicBezTo>
                        <a:pt x="6203" y="166"/>
                        <a:pt x="5280" y="0"/>
                        <a:pt x="4349"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6" name="Google Shape;3166;p76"/>
                <p:cNvSpPr/>
                <p:nvPr/>
              </p:nvSpPr>
              <p:spPr>
                <a:xfrm>
                  <a:off x="4705225" y="2937638"/>
                  <a:ext cx="69625" cy="89100"/>
                </a:xfrm>
                <a:custGeom>
                  <a:avLst/>
                  <a:gdLst/>
                  <a:ahLst/>
                  <a:cxnLst/>
                  <a:rect l="l" t="t" r="r" b="b"/>
                  <a:pathLst>
                    <a:path w="2785" h="3564" extrusionOk="0">
                      <a:moveTo>
                        <a:pt x="0" y="0"/>
                      </a:moveTo>
                      <a:lnTo>
                        <a:pt x="0" y="3563"/>
                      </a:lnTo>
                      <a:lnTo>
                        <a:pt x="1176" y="3563"/>
                      </a:lnTo>
                      <a:lnTo>
                        <a:pt x="2784" y="1782"/>
                      </a:lnTo>
                      <a:lnTo>
                        <a:pt x="1176"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67" name="Google Shape;3167;p76"/>
              <p:cNvGrpSpPr/>
              <p:nvPr/>
            </p:nvGrpSpPr>
            <p:grpSpPr>
              <a:xfrm>
                <a:off x="4528269" y="2905100"/>
                <a:ext cx="226125" cy="154175"/>
                <a:chOff x="4472075" y="2905100"/>
                <a:chExt cx="226125" cy="154175"/>
              </a:xfrm>
            </p:grpSpPr>
            <p:sp>
              <p:nvSpPr>
                <p:cNvPr id="3168" name="Google Shape;3168;p76"/>
                <p:cNvSpPr/>
                <p:nvPr/>
              </p:nvSpPr>
              <p:spPr>
                <a:xfrm>
                  <a:off x="4472075" y="2905100"/>
                  <a:ext cx="226125" cy="154175"/>
                </a:xfrm>
                <a:custGeom>
                  <a:avLst/>
                  <a:gdLst/>
                  <a:ahLst/>
                  <a:cxnLst/>
                  <a:rect l="l" t="t" r="r" b="b"/>
                  <a:pathLst>
                    <a:path w="9045" h="6167" extrusionOk="0">
                      <a:moveTo>
                        <a:pt x="7076" y="0"/>
                      </a:moveTo>
                      <a:lnTo>
                        <a:pt x="7076" y="1298"/>
                      </a:lnTo>
                      <a:lnTo>
                        <a:pt x="0" y="1298"/>
                      </a:lnTo>
                      <a:lnTo>
                        <a:pt x="0" y="4861"/>
                      </a:lnTo>
                      <a:lnTo>
                        <a:pt x="7076" y="4861"/>
                      </a:lnTo>
                      <a:lnTo>
                        <a:pt x="7076" y="6167"/>
                      </a:lnTo>
                      <a:lnTo>
                        <a:pt x="9045" y="3080"/>
                      </a:lnTo>
                      <a:lnTo>
                        <a:pt x="7076"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69" name="Google Shape;3169;p76"/>
                <p:cNvSpPr/>
                <p:nvPr/>
              </p:nvSpPr>
              <p:spPr>
                <a:xfrm>
                  <a:off x="4528325" y="2937638"/>
                  <a:ext cx="69625" cy="89100"/>
                </a:xfrm>
                <a:custGeom>
                  <a:avLst/>
                  <a:gdLst/>
                  <a:ahLst/>
                  <a:cxnLst/>
                  <a:rect l="l" t="t" r="r" b="b"/>
                  <a:pathLst>
                    <a:path w="2785" h="3564" extrusionOk="0">
                      <a:moveTo>
                        <a:pt x="1" y="0"/>
                      </a:moveTo>
                      <a:lnTo>
                        <a:pt x="1" y="3563"/>
                      </a:lnTo>
                      <a:lnTo>
                        <a:pt x="1176" y="3563"/>
                      </a:lnTo>
                      <a:lnTo>
                        <a:pt x="2785" y="1782"/>
                      </a:lnTo>
                      <a:lnTo>
                        <a:pt x="1176"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170" name="Google Shape;3170;p76"/>
              <p:cNvSpPr/>
              <p:nvPr/>
            </p:nvSpPr>
            <p:spPr>
              <a:xfrm>
                <a:off x="4407819" y="2905113"/>
                <a:ext cx="226125" cy="154175"/>
              </a:xfrm>
              <a:custGeom>
                <a:avLst/>
                <a:gdLst/>
                <a:ahLst/>
                <a:cxnLst/>
                <a:rect l="l" t="t" r="r" b="b"/>
                <a:pathLst>
                  <a:path w="9045" h="6167" extrusionOk="0">
                    <a:moveTo>
                      <a:pt x="7069" y="0"/>
                    </a:moveTo>
                    <a:lnTo>
                      <a:pt x="7069" y="1306"/>
                    </a:lnTo>
                    <a:lnTo>
                      <a:pt x="1118" y="1306"/>
                    </a:lnTo>
                    <a:cubicBezTo>
                      <a:pt x="498" y="1306"/>
                      <a:pt x="1" y="1810"/>
                      <a:pt x="1" y="2431"/>
                    </a:cubicBezTo>
                    <a:lnTo>
                      <a:pt x="1" y="3743"/>
                    </a:lnTo>
                    <a:cubicBezTo>
                      <a:pt x="1" y="4364"/>
                      <a:pt x="498" y="4868"/>
                      <a:pt x="1118" y="4868"/>
                    </a:cubicBezTo>
                    <a:lnTo>
                      <a:pt x="7069" y="4868"/>
                    </a:lnTo>
                    <a:lnTo>
                      <a:pt x="7069" y="6167"/>
                    </a:lnTo>
                    <a:lnTo>
                      <a:pt x="9045" y="3087"/>
                    </a:lnTo>
                    <a:lnTo>
                      <a:pt x="706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171" name="Google Shape;3171;p76"/>
          <p:cNvGrpSpPr/>
          <p:nvPr/>
        </p:nvGrpSpPr>
        <p:grpSpPr>
          <a:xfrm>
            <a:off x="2901518" y="1717062"/>
            <a:ext cx="559226" cy="227878"/>
            <a:chOff x="5793270" y="3739034"/>
            <a:chExt cx="1174105" cy="478433"/>
          </a:xfrm>
        </p:grpSpPr>
        <p:grpSp>
          <p:nvGrpSpPr>
            <p:cNvPr id="3172" name="Google Shape;3172;p76"/>
            <p:cNvGrpSpPr/>
            <p:nvPr/>
          </p:nvGrpSpPr>
          <p:grpSpPr>
            <a:xfrm>
              <a:off x="5793269" y="3739034"/>
              <a:ext cx="368725" cy="478433"/>
              <a:chOff x="5793270" y="3739034"/>
              <a:chExt cx="368725" cy="478433"/>
            </a:xfrm>
          </p:grpSpPr>
          <p:sp>
            <p:nvSpPr>
              <p:cNvPr id="3173" name="Google Shape;3173;p76"/>
              <p:cNvSpPr/>
              <p:nvPr/>
            </p:nvSpPr>
            <p:spPr>
              <a:xfrm>
                <a:off x="6056582" y="3739034"/>
                <a:ext cx="105407" cy="207390"/>
              </a:xfrm>
              <a:custGeom>
                <a:avLst/>
                <a:gdLst/>
                <a:ahLst/>
                <a:cxnLst/>
                <a:rect l="l" t="t" r="r" b="b"/>
                <a:pathLst>
                  <a:path w="5017" h="9871" extrusionOk="0">
                    <a:moveTo>
                      <a:pt x="2503" y="0"/>
                    </a:moveTo>
                    <a:lnTo>
                      <a:pt x="1" y="2399"/>
                    </a:lnTo>
                    <a:lnTo>
                      <a:pt x="1" y="9871"/>
                    </a:lnTo>
                    <a:lnTo>
                      <a:pt x="5017" y="9871"/>
                    </a:lnTo>
                    <a:lnTo>
                      <a:pt x="5017" y="2399"/>
                    </a:lnTo>
                    <a:lnTo>
                      <a:pt x="2503"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4" name="Google Shape;3174;p76"/>
              <p:cNvSpPr/>
              <p:nvPr/>
            </p:nvSpPr>
            <p:spPr>
              <a:xfrm>
                <a:off x="5793270" y="3946398"/>
                <a:ext cx="368725" cy="105407"/>
              </a:xfrm>
              <a:custGeom>
                <a:avLst/>
                <a:gdLst/>
                <a:ahLst/>
                <a:cxnLst/>
                <a:rect l="l" t="t" r="r" b="b"/>
                <a:pathLst>
                  <a:path w="17550" h="5017" extrusionOk="0">
                    <a:moveTo>
                      <a:pt x="12534" y="1"/>
                    </a:moveTo>
                    <a:lnTo>
                      <a:pt x="1" y="5016"/>
                    </a:lnTo>
                    <a:lnTo>
                      <a:pt x="10032" y="5016"/>
                    </a:lnTo>
                    <a:lnTo>
                      <a:pt x="1755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5" name="Google Shape;3175;p76"/>
              <p:cNvSpPr/>
              <p:nvPr/>
            </p:nvSpPr>
            <p:spPr>
              <a:xfrm>
                <a:off x="5793269" y="4051782"/>
                <a:ext cx="210772" cy="165685"/>
              </a:xfrm>
              <a:custGeom>
                <a:avLst/>
                <a:gdLst/>
                <a:ahLst/>
                <a:cxnLst/>
                <a:rect l="l" t="t" r="r" b="b"/>
                <a:pathLst>
                  <a:path w="10032" h="7886" extrusionOk="0">
                    <a:moveTo>
                      <a:pt x="1" y="0"/>
                    </a:moveTo>
                    <a:lnTo>
                      <a:pt x="1" y="7885"/>
                    </a:lnTo>
                    <a:lnTo>
                      <a:pt x="10032" y="7885"/>
                    </a:lnTo>
                    <a:lnTo>
                      <a:pt x="10032"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76" name="Google Shape;3176;p76"/>
            <p:cNvGrpSpPr/>
            <p:nvPr/>
          </p:nvGrpSpPr>
          <p:grpSpPr>
            <a:xfrm>
              <a:off x="6034165" y="3739034"/>
              <a:ext cx="263339" cy="478433"/>
              <a:chOff x="6034165" y="3739034"/>
              <a:chExt cx="263339" cy="478433"/>
            </a:xfrm>
          </p:grpSpPr>
          <p:sp>
            <p:nvSpPr>
              <p:cNvPr id="3177" name="Google Shape;3177;p76"/>
              <p:cNvSpPr/>
              <p:nvPr/>
            </p:nvSpPr>
            <p:spPr>
              <a:xfrm>
                <a:off x="6034165" y="3946398"/>
                <a:ext cx="263339" cy="105407"/>
              </a:xfrm>
              <a:custGeom>
                <a:avLst/>
                <a:gdLst/>
                <a:ahLst/>
                <a:cxnLst/>
                <a:rect l="l" t="t" r="r" b="b"/>
                <a:pathLst>
                  <a:path w="12534" h="5017" extrusionOk="0">
                    <a:moveTo>
                      <a:pt x="7518" y="1"/>
                    </a:moveTo>
                    <a:lnTo>
                      <a:pt x="1" y="5016"/>
                    </a:lnTo>
                    <a:lnTo>
                      <a:pt x="10020" y="5016"/>
                    </a:lnTo>
                    <a:lnTo>
                      <a:pt x="12534"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8" name="Google Shape;3178;p76"/>
              <p:cNvSpPr/>
              <p:nvPr/>
            </p:nvSpPr>
            <p:spPr>
              <a:xfrm>
                <a:off x="6034165" y="4051782"/>
                <a:ext cx="210772" cy="165685"/>
              </a:xfrm>
              <a:custGeom>
                <a:avLst/>
                <a:gdLst/>
                <a:ahLst/>
                <a:cxnLst/>
                <a:rect l="l" t="t" r="r" b="b"/>
                <a:pathLst>
                  <a:path w="10032" h="7886" extrusionOk="0">
                    <a:moveTo>
                      <a:pt x="1" y="0"/>
                    </a:moveTo>
                    <a:lnTo>
                      <a:pt x="1" y="7885"/>
                    </a:lnTo>
                    <a:lnTo>
                      <a:pt x="10032" y="7885"/>
                    </a:lnTo>
                    <a:lnTo>
                      <a:pt x="10032"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79" name="Google Shape;3179;p76"/>
              <p:cNvSpPr/>
              <p:nvPr/>
            </p:nvSpPr>
            <p:spPr>
              <a:xfrm>
                <a:off x="6192094" y="3739034"/>
                <a:ext cx="105407" cy="207390"/>
              </a:xfrm>
              <a:custGeom>
                <a:avLst/>
                <a:gdLst/>
                <a:ahLst/>
                <a:cxnLst/>
                <a:rect l="l" t="t" r="r" b="b"/>
                <a:pathLst>
                  <a:path w="5017" h="9871" extrusionOk="0">
                    <a:moveTo>
                      <a:pt x="2503" y="0"/>
                    </a:moveTo>
                    <a:lnTo>
                      <a:pt x="1" y="2399"/>
                    </a:lnTo>
                    <a:lnTo>
                      <a:pt x="1" y="9871"/>
                    </a:lnTo>
                    <a:lnTo>
                      <a:pt x="5017" y="9871"/>
                    </a:lnTo>
                    <a:lnTo>
                      <a:pt x="5017" y="2399"/>
                    </a:lnTo>
                    <a:lnTo>
                      <a:pt x="250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80" name="Google Shape;3180;p76"/>
            <p:cNvGrpSpPr/>
            <p:nvPr/>
          </p:nvGrpSpPr>
          <p:grpSpPr>
            <a:xfrm>
              <a:off x="6274808" y="3739034"/>
              <a:ext cx="210793" cy="478433"/>
              <a:chOff x="6274808" y="3739034"/>
              <a:chExt cx="210793" cy="478433"/>
            </a:xfrm>
          </p:grpSpPr>
          <p:sp>
            <p:nvSpPr>
              <p:cNvPr id="3181" name="Google Shape;3181;p76"/>
              <p:cNvSpPr/>
              <p:nvPr/>
            </p:nvSpPr>
            <p:spPr>
              <a:xfrm>
                <a:off x="6274808" y="3946398"/>
                <a:ext cx="210793" cy="105407"/>
              </a:xfrm>
              <a:custGeom>
                <a:avLst/>
                <a:gdLst/>
                <a:ahLst/>
                <a:cxnLst/>
                <a:rect l="l" t="t" r="r" b="b"/>
                <a:pathLst>
                  <a:path w="10033" h="5017" extrusionOk="0">
                    <a:moveTo>
                      <a:pt x="2514" y="1"/>
                    </a:moveTo>
                    <a:lnTo>
                      <a:pt x="1" y="5016"/>
                    </a:lnTo>
                    <a:lnTo>
                      <a:pt x="10032" y="5016"/>
                    </a:lnTo>
                    <a:lnTo>
                      <a:pt x="7530"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2" name="Google Shape;3182;p76"/>
              <p:cNvSpPr/>
              <p:nvPr/>
            </p:nvSpPr>
            <p:spPr>
              <a:xfrm>
                <a:off x="6274808" y="4051782"/>
                <a:ext cx="210793" cy="165685"/>
              </a:xfrm>
              <a:custGeom>
                <a:avLst/>
                <a:gdLst/>
                <a:ahLst/>
                <a:cxnLst/>
                <a:rect l="l" t="t" r="r" b="b"/>
                <a:pathLst>
                  <a:path w="10033" h="7886" extrusionOk="0">
                    <a:moveTo>
                      <a:pt x="1" y="0"/>
                    </a:moveTo>
                    <a:lnTo>
                      <a:pt x="1" y="7885"/>
                    </a:lnTo>
                    <a:lnTo>
                      <a:pt x="10032" y="7885"/>
                    </a:lnTo>
                    <a:lnTo>
                      <a:pt x="10032"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3" name="Google Shape;3183;p76"/>
              <p:cNvSpPr/>
              <p:nvPr/>
            </p:nvSpPr>
            <p:spPr>
              <a:xfrm>
                <a:off x="6327607" y="3739034"/>
                <a:ext cx="105407" cy="207390"/>
              </a:xfrm>
              <a:custGeom>
                <a:avLst/>
                <a:gdLst/>
                <a:ahLst/>
                <a:cxnLst/>
                <a:rect l="l" t="t" r="r" b="b"/>
                <a:pathLst>
                  <a:path w="5017" h="9871" extrusionOk="0">
                    <a:moveTo>
                      <a:pt x="2503" y="0"/>
                    </a:moveTo>
                    <a:lnTo>
                      <a:pt x="1" y="2399"/>
                    </a:lnTo>
                    <a:lnTo>
                      <a:pt x="1" y="9871"/>
                    </a:lnTo>
                    <a:lnTo>
                      <a:pt x="5017" y="9871"/>
                    </a:lnTo>
                    <a:lnTo>
                      <a:pt x="5017" y="2399"/>
                    </a:lnTo>
                    <a:lnTo>
                      <a:pt x="2503"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84" name="Google Shape;3184;p76"/>
            <p:cNvGrpSpPr/>
            <p:nvPr/>
          </p:nvGrpSpPr>
          <p:grpSpPr>
            <a:xfrm>
              <a:off x="6463133" y="3739034"/>
              <a:ext cx="263344" cy="478433"/>
              <a:chOff x="6463133" y="3739034"/>
              <a:chExt cx="263344" cy="478433"/>
            </a:xfrm>
          </p:grpSpPr>
          <p:sp>
            <p:nvSpPr>
              <p:cNvPr id="3185" name="Google Shape;3185;p76"/>
              <p:cNvSpPr/>
              <p:nvPr/>
            </p:nvSpPr>
            <p:spPr>
              <a:xfrm>
                <a:off x="6463137" y="3946398"/>
                <a:ext cx="263339" cy="105407"/>
              </a:xfrm>
              <a:custGeom>
                <a:avLst/>
                <a:gdLst/>
                <a:ahLst/>
                <a:cxnLst/>
                <a:rect l="l" t="t" r="r" b="b"/>
                <a:pathLst>
                  <a:path w="12534" h="5017" extrusionOk="0">
                    <a:moveTo>
                      <a:pt x="1" y="1"/>
                    </a:moveTo>
                    <a:lnTo>
                      <a:pt x="2503" y="5016"/>
                    </a:lnTo>
                    <a:lnTo>
                      <a:pt x="12534" y="5016"/>
                    </a:lnTo>
                    <a:lnTo>
                      <a:pt x="5016"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6" name="Google Shape;3186;p76"/>
              <p:cNvSpPr/>
              <p:nvPr/>
            </p:nvSpPr>
            <p:spPr>
              <a:xfrm>
                <a:off x="6515703" y="4051782"/>
                <a:ext cx="210772" cy="165685"/>
              </a:xfrm>
              <a:custGeom>
                <a:avLst/>
                <a:gdLst/>
                <a:ahLst/>
                <a:cxnLst/>
                <a:rect l="l" t="t" r="r" b="b"/>
                <a:pathLst>
                  <a:path w="10032" h="7886" extrusionOk="0">
                    <a:moveTo>
                      <a:pt x="1" y="0"/>
                    </a:moveTo>
                    <a:lnTo>
                      <a:pt x="1" y="7885"/>
                    </a:lnTo>
                    <a:lnTo>
                      <a:pt x="10032" y="7885"/>
                    </a:lnTo>
                    <a:lnTo>
                      <a:pt x="10032"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87" name="Google Shape;3187;p76"/>
              <p:cNvSpPr/>
              <p:nvPr/>
            </p:nvSpPr>
            <p:spPr>
              <a:xfrm>
                <a:off x="6463133" y="3739034"/>
                <a:ext cx="105407" cy="207390"/>
              </a:xfrm>
              <a:custGeom>
                <a:avLst/>
                <a:gdLst/>
                <a:ahLst/>
                <a:cxnLst/>
                <a:rect l="l" t="t" r="r" b="b"/>
                <a:pathLst>
                  <a:path w="5017" h="9871" extrusionOk="0">
                    <a:moveTo>
                      <a:pt x="2503" y="0"/>
                    </a:moveTo>
                    <a:lnTo>
                      <a:pt x="1" y="2399"/>
                    </a:lnTo>
                    <a:lnTo>
                      <a:pt x="1" y="9871"/>
                    </a:lnTo>
                    <a:lnTo>
                      <a:pt x="5017" y="9871"/>
                    </a:lnTo>
                    <a:lnTo>
                      <a:pt x="5017" y="2399"/>
                    </a:lnTo>
                    <a:lnTo>
                      <a:pt x="2503"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188" name="Google Shape;3188;p76"/>
            <p:cNvGrpSpPr/>
            <p:nvPr/>
          </p:nvGrpSpPr>
          <p:grpSpPr>
            <a:xfrm>
              <a:off x="6598649" y="3739034"/>
              <a:ext cx="368726" cy="478433"/>
              <a:chOff x="6598649" y="3739034"/>
              <a:chExt cx="368726" cy="478433"/>
            </a:xfrm>
          </p:grpSpPr>
          <p:sp>
            <p:nvSpPr>
              <p:cNvPr id="3189" name="Google Shape;3189;p76"/>
              <p:cNvSpPr/>
              <p:nvPr/>
            </p:nvSpPr>
            <p:spPr>
              <a:xfrm>
                <a:off x="6598649" y="3946398"/>
                <a:ext cx="368726" cy="105407"/>
              </a:xfrm>
              <a:custGeom>
                <a:avLst/>
                <a:gdLst/>
                <a:ahLst/>
                <a:cxnLst/>
                <a:rect l="l" t="t" r="r" b="b"/>
                <a:pathLst>
                  <a:path w="17550" h="5017" extrusionOk="0">
                    <a:moveTo>
                      <a:pt x="1" y="1"/>
                    </a:moveTo>
                    <a:lnTo>
                      <a:pt x="7519" y="5016"/>
                    </a:lnTo>
                    <a:lnTo>
                      <a:pt x="17550" y="5016"/>
                    </a:lnTo>
                    <a:lnTo>
                      <a:pt x="5017"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0" name="Google Shape;3190;p76"/>
              <p:cNvSpPr/>
              <p:nvPr/>
            </p:nvSpPr>
            <p:spPr>
              <a:xfrm>
                <a:off x="6756599" y="4051782"/>
                <a:ext cx="210772" cy="165685"/>
              </a:xfrm>
              <a:custGeom>
                <a:avLst/>
                <a:gdLst/>
                <a:ahLst/>
                <a:cxnLst/>
                <a:rect l="l" t="t" r="r" b="b"/>
                <a:pathLst>
                  <a:path w="10032" h="7886" extrusionOk="0">
                    <a:moveTo>
                      <a:pt x="1" y="0"/>
                    </a:moveTo>
                    <a:lnTo>
                      <a:pt x="1" y="7885"/>
                    </a:lnTo>
                    <a:lnTo>
                      <a:pt x="10032" y="7885"/>
                    </a:lnTo>
                    <a:lnTo>
                      <a:pt x="10032"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1" name="Google Shape;3191;p76"/>
              <p:cNvSpPr/>
              <p:nvPr/>
            </p:nvSpPr>
            <p:spPr>
              <a:xfrm>
                <a:off x="6598659" y="3739034"/>
                <a:ext cx="105407" cy="207390"/>
              </a:xfrm>
              <a:custGeom>
                <a:avLst/>
                <a:gdLst/>
                <a:ahLst/>
                <a:cxnLst/>
                <a:rect l="l" t="t" r="r" b="b"/>
                <a:pathLst>
                  <a:path w="5017" h="9871" extrusionOk="0">
                    <a:moveTo>
                      <a:pt x="2503" y="0"/>
                    </a:moveTo>
                    <a:lnTo>
                      <a:pt x="1" y="2399"/>
                    </a:lnTo>
                    <a:lnTo>
                      <a:pt x="1" y="9871"/>
                    </a:lnTo>
                    <a:lnTo>
                      <a:pt x="5017" y="9871"/>
                    </a:lnTo>
                    <a:lnTo>
                      <a:pt x="5017" y="2399"/>
                    </a:lnTo>
                    <a:lnTo>
                      <a:pt x="2503"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192" name="Google Shape;3192;p76"/>
          <p:cNvGrpSpPr/>
          <p:nvPr/>
        </p:nvGrpSpPr>
        <p:grpSpPr>
          <a:xfrm>
            <a:off x="2031243" y="3779808"/>
            <a:ext cx="1453661" cy="366049"/>
            <a:chOff x="5778536" y="3183751"/>
            <a:chExt cx="1203561" cy="303071"/>
          </a:xfrm>
        </p:grpSpPr>
        <p:sp>
          <p:nvSpPr>
            <p:cNvPr id="3193" name="Google Shape;3193;p76"/>
            <p:cNvSpPr/>
            <p:nvPr/>
          </p:nvSpPr>
          <p:spPr>
            <a:xfrm>
              <a:off x="6866007" y="3457539"/>
              <a:ext cx="116090" cy="12876"/>
            </a:xfrm>
            <a:custGeom>
              <a:avLst/>
              <a:gdLst/>
              <a:ahLst/>
              <a:cxnLst/>
              <a:rect l="l" t="t" r="r" b="b"/>
              <a:pathLst>
                <a:path w="1677" h="186" extrusionOk="0">
                  <a:moveTo>
                    <a:pt x="1" y="0"/>
                  </a:moveTo>
                  <a:cubicBezTo>
                    <a:pt x="13" y="25"/>
                    <a:pt x="13" y="62"/>
                    <a:pt x="13" y="87"/>
                  </a:cubicBezTo>
                  <a:cubicBezTo>
                    <a:pt x="13" y="124"/>
                    <a:pt x="13" y="148"/>
                    <a:pt x="1" y="185"/>
                  </a:cubicBezTo>
                  <a:lnTo>
                    <a:pt x="1677" y="185"/>
                  </a:lnTo>
                  <a:lnTo>
                    <a:pt x="1677" y="0"/>
                  </a:lnTo>
                  <a:close/>
                </a:path>
              </a:pathLst>
            </a:custGeom>
            <a:solidFill>
              <a:srgbClr val="6B76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4" name="Google Shape;3194;p76"/>
            <p:cNvSpPr/>
            <p:nvPr/>
          </p:nvSpPr>
          <p:spPr>
            <a:xfrm>
              <a:off x="5943156" y="3457539"/>
              <a:ext cx="263609" cy="11976"/>
            </a:xfrm>
            <a:custGeom>
              <a:avLst/>
              <a:gdLst/>
              <a:ahLst/>
              <a:cxnLst/>
              <a:rect l="l" t="t" r="r" b="b"/>
              <a:pathLst>
                <a:path w="3808" h="173" extrusionOk="0">
                  <a:moveTo>
                    <a:pt x="12" y="0"/>
                  </a:moveTo>
                  <a:cubicBezTo>
                    <a:pt x="12" y="25"/>
                    <a:pt x="25" y="50"/>
                    <a:pt x="12" y="74"/>
                  </a:cubicBezTo>
                  <a:cubicBezTo>
                    <a:pt x="25" y="111"/>
                    <a:pt x="12" y="148"/>
                    <a:pt x="0" y="173"/>
                  </a:cubicBezTo>
                  <a:lnTo>
                    <a:pt x="3807" y="173"/>
                  </a:lnTo>
                  <a:cubicBezTo>
                    <a:pt x="3795" y="148"/>
                    <a:pt x="3783" y="111"/>
                    <a:pt x="3783" y="74"/>
                  </a:cubicBezTo>
                  <a:cubicBezTo>
                    <a:pt x="3783" y="50"/>
                    <a:pt x="3795" y="25"/>
                    <a:pt x="3795" y="0"/>
                  </a:cubicBezTo>
                  <a:close/>
                </a:path>
              </a:pathLst>
            </a:custGeom>
            <a:solidFill>
              <a:srgbClr val="6B76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5" name="Google Shape;3195;p76"/>
            <p:cNvSpPr/>
            <p:nvPr/>
          </p:nvSpPr>
          <p:spPr>
            <a:xfrm>
              <a:off x="6558090" y="3457539"/>
              <a:ext cx="261947" cy="11976"/>
            </a:xfrm>
            <a:custGeom>
              <a:avLst/>
              <a:gdLst/>
              <a:ahLst/>
              <a:cxnLst/>
              <a:rect l="l" t="t" r="r" b="b"/>
              <a:pathLst>
                <a:path w="3784" h="173" extrusionOk="0">
                  <a:moveTo>
                    <a:pt x="13" y="0"/>
                  </a:moveTo>
                  <a:cubicBezTo>
                    <a:pt x="13" y="25"/>
                    <a:pt x="13" y="50"/>
                    <a:pt x="26" y="74"/>
                  </a:cubicBezTo>
                  <a:cubicBezTo>
                    <a:pt x="13" y="111"/>
                    <a:pt x="13" y="148"/>
                    <a:pt x="1" y="173"/>
                  </a:cubicBezTo>
                  <a:lnTo>
                    <a:pt x="3784" y="173"/>
                  </a:lnTo>
                  <a:cubicBezTo>
                    <a:pt x="3771" y="148"/>
                    <a:pt x="3771" y="111"/>
                    <a:pt x="3771" y="74"/>
                  </a:cubicBezTo>
                  <a:cubicBezTo>
                    <a:pt x="3771" y="50"/>
                    <a:pt x="3771" y="25"/>
                    <a:pt x="3784" y="0"/>
                  </a:cubicBezTo>
                  <a:close/>
                </a:path>
              </a:pathLst>
            </a:custGeom>
            <a:solidFill>
              <a:srgbClr val="6B76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6" name="Google Shape;3196;p76"/>
            <p:cNvSpPr/>
            <p:nvPr/>
          </p:nvSpPr>
          <p:spPr>
            <a:xfrm>
              <a:off x="5778536" y="3457539"/>
              <a:ext cx="119482" cy="11976"/>
            </a:xfrm>
            <a:custGeom>
              <a:avLst/>
              <a:gdLst/>
              <a:ahLst/>
              <a:cxnLst/>
              <a:rect l="l" t="t" r="r" b="b"/>
              <a:pathLst>
                <a:path w="1726" h="173" extrusionOk="0">
                  <a:moveTo>
                    <a:pt x="0" y="0"/>
                  </a:moveTo>
                  <a:lnTo>
                    <a:pt x="0" y="173"/>
                  </a:lnTo>
                  <a:lnTo>
                    <a:pt x="1725" y="173"/>
                  </a:lnTo>
                  <a:cubicBezTo>
                    <a:pt x="1713" y="148"/>
                    <a:pt x="1713" y="111"/>
                    <a:pt x="1713" y="74"/>
                  </a:cubicBezTo>
                  <a:cubicBezTo>
                    <a:pt x="1713" y="50"/>
                    <a:pt x="1713" y="25"/>
                    <a:pt x="1725" y="0"/>
                  </a:cubicBezTo>
                  <a:close/>
                </a:path>
              </a:pathLst>
            </a:custGeom>
            <a:solidFill>
              <a:srgbClr val="6B76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7" name="Google Shape;3197;p76"/>
            <p:cNvSpPr/>
            <p:nvPr/>
          </p:nvSpPr>
          <p:spPr>
            <a:xfrm>
              <a:off x="6251904" y="3457539"/>
              <a:ext cx="261047" cy="11976"/>
            </a:xfrm>
            <a:custGeom>
              <a:avLst/>
              <a:gdLst/>
              <a:ahLst/>
              <a:cxnLst/>
              <a:rect l="l" t="t" r="r" b="b"/>
              <a:pathLst>
                <a:path w="3771" h="173" extrusionOk="0">
                  <a:moveTo>
                    <a:pt x="0" y="0"/>
                  </a:moveTo>
                  <a:cubicBezTo>
                    <a:pt x="13" y="25"/>
                    <a:pt x="13" y="50"/>
                    <a:pt x="13" y="74"/>
                  </a:cubicBezTo>
                  <a:cubicBezTo>
                    <a:pt x="13" y="111"/>
                    <a:pt x="13" y="148"/>
                    <a:pt x="0" y="173"/>
                  </a:cubicBezTo>
                  <a:lnTo>
                    <a:pt x="3771" y="173"/>
                  </a:lnTo>
                  <a:cubicBezTo>
                    <a:pt x="3759" y="148"/>
                    <a:pt x="3759" y="111"/>
                    <a:pt x="3759" y="74"/>
                  </a:cubicBezTo>
                  <a:cubicBezTo>
                    <a:pt x="3759" y="50"/>
                    <a:pt x="3759" y="25"/>
                    <a:pt x="3771" y="0"/>
                  </a:cubicBezTo>
                  <a:close/>
                </a:path>
              </a:pathLst>
            </a:custGeom>
            <a:solidFill>
              <a:srgbClr val="6B768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8" name="Google Shape;3198;p76"/>
            <p:cNvSpPr/>
            <p:nvPr/>
          </p:nvSpPr>
          <p:spPr>
            <a:xfrm>
              <a:off x="5827133" y="3187143"/>
              <a:ext cx="194522" cy="252533"/>
            </a:xfrm>
            <a:custGeom>
              <a:avLst/>
              <a:gdLst/>
              <a:ahLst/>
              <a:cxnLst/>
              <a:rect l="l" t="t" r="r" b="b"/>
              <a:pathLst>
                <a:path w="2810" h="3648" extrusionOk="0">
                  <a:moveTo>
                    <a:pt x="1365" y="241"/>
                  </a:moveTo>
                  <a:cubicBezTo>
                    <a:pt x="1630" y="241"/>
                    <a:pt x="1899" y="338"/>
                    <a:pt x="2120" y="555"/>
                  </a:cubicBezTo>
                  <a:cubicBezTo>
                    <a:pt x="2810" y="1245"/>
                    <a:pt x="2329" y="2416"/>
                    <a:pt x="1356" y="2416"/>
                  </a:cubicBezTo>
                  <a:cubicBezTo>
                    <a:pt x="764" y="2416"/>
                    <a:pt x="272" y="1935"/>
                    <a:pt x="272" y="1344"/>
                  </a:cubicBezTo>
                  <a:cubicBezTo>
                    <a:pt x="263" y="681"/>
                    <a:pt x="802" y="241"/>
                    <a:pt x="1365" y="241"/>
                  </a:cubicBezTo>
                  <a:close/>
                  <a:moveTo>
                    <a:pt x="1356" y="1"/>
                  </a:moveTo>
                  <a:cubicBezTo>
                    <a:pt x="604" y="1"/>
                    <a:pt x="0" y="604"/>
                    <a:pt x="0" y="1356"/>
                  </a:cubicBezTo>
                  <a:cubicBezTo>
                    <a:pt x="0" y="2391"/>
                    <a:pt x="1183" y="3512"/>
                    <a:pt x="1331" y="3648"/>
                  </a:cubicBezTo>
                  <a:lnTo>
                    <a:pt x="1368" y="3648"/>
                  </a:lnTo>
                  <a:cubicBezTo>
                    <a:pt x="1528" y="3512"/>
                    <a:pt x="2711" y="2453"/>
                    <a:pt x="2711" y="1356"/>
                  </a:cubicBezTo>
                  <a:cubicBezTo>
                    <a:pt x="2711" y="604"/>
                    <a:pt x="2095" y="1"/>
                    <a:pt x="1356"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99" name="Google Shape;3199;p76"/>
            <p:cNvSpPr/>
            <p:nvPr/>
          </p:nvSpPr>
          <p:spPr>
            <a:xfrm>
              <a:off x="6132489" y="3183751"/>
              <a:ext cx="197084" cy="255925"/>
            </a:xfrm>
            <a:custGeom>
              <a:avLst/>
              <a:gdLst/>
              <a:ahLst/>
              <a:cxnLst/>
              <a:rect l="l" t="t" r="r" b="b"/>
              <a:pathLst>
                <a:path w="2847" h="3697" extrusionOk="0">
                  <a:moveTo>
                    <a:pt x="1402" y="290"/>
                  </a:moveTo>
                  <a:cubicBezTo>
                    <a:pt x="1667" y="290"/>
                    <a:pt x="1936" y="387"/>
                    <a:pt x="2157" y="604"/>
                  </a:cubicBezTo>
                  <a:cubicBezTo>
                    <a:pt x="2847" y="1294"/>
                    <a:pt x="2354" y="2465"/>
                    <a:pt x="1393" y="2465"/>
                  </a:cubicBezTo>
                  <a:cubicBezTo>
                    <a:pt x="789" y="2465"/>
                    <a:pt x="296" y="1984"/>
                    <a:pt x="296" y="1393"/>
                  </a:cubicBezTo>
                  <a:cubicBezTo>
                    <a:pt x="296" y="730"/>
                    <a:pt x="838" y="290"/>
                    <a:pt x="1402" y="290"/>
                  </a:cubicBezTo>
                  <a:close/>
                  <a:moveTo>
                    <a:pt x="1380" y="0"/>
                  </a:moveTo>
                  <a:cubicBezTo>
                    <a:pt x="617" y="0"/>
                    <a:pt x="1" y="641"/>
                    <a:pt x="25" y="1405"/>
                  </a:cubicBezTo>
                  <a:cubicBezTo>
                    <a:pt x="25" y="2452"/>
                    <a:pt x="1220" y="3561"/>
                    <a:pt x="1368" y="3697"/>
                  </a:cubicBezTo>
                  <a:lnTo>
                    <a:pt x="1405" y="3697"/>
                  </a:lnTo>
                  <a:cubicBezTo>
                    <a:pt x="1565" y="3549"/>
                    <a:pt x="2748" y="2502"/>
                    <a:pt x="2748" y="1405"/>
                  </a:cubicBezTo>
                  <a:cubicBezTo>
                    <a:pt x="2773" y="641"/>
                    <a:pt x="2157" y="0"/>
                    <a:pt x="138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0" name="Google Shape;3200;p76"/>
            <p:cNvSpPr/>
            <p:nvPr/>
          </p:nvSpPr>
          <p:spPr>
            <a:xfrm>
              <a:off x="6441237" y="3187143"/>
              <a:ext cx="195145" cy="252533"/>
            </a:xfrm>
            <a:custGeom>
              <a:avLst/>
              <a:gdLst/>
              <a:ahLst/>
              <a:cxnLst/>
              <a:rect l="l" t="t" r="r" b="b"/>
              <a:pathLst>
                <a:path w="2819" h="3648" extrusionOk="0">
                  <a:moveTo>
                    <a:pt x="1370" y="245"/>
                  </a:moveTo>
                  <a:cubicBezTo>
                    <a:pt x="1637" y="245"/>
                    <a:pt x="1910" y="345"/>
                    <a:pt x="2132" y="567"/>
                  </a:cubicBezTo>
                  <a:cubicBezTo>
                    <a:pt x="2819" y="1242"/>
                    <a:pt x="2335" y="2416"/>
                    <a:pt x="1371" y="2416"/>
                  </a:cubicBezTo>
                  <a:cubicBezTo>
                    <a:pt x="1366" y="2416"/>
                    <a:pt x="1361" y="2416"/>
                    <a:pt x="1356" y="2416"/>
                  </a:cubicBezTo>
                  <a:cubicBezTo>
                    <a:pt x="765" y="2416"/>
                    <a:pt x="284" y="1935"/>
                    <a:pt x="272" y="1344"/>
                  </a:cubicBezTo>
                  <a:cubicBezTo>
                    <a:pt x="272" y="684"/>
                    <a:pt x="809" y="245"/>
                    <a:pt x="1370" y="245"/>
                  </a:cubicBezTo>
                  <a:close/>
                  <a:moveTo>
                    <a:pt x="1369" y="1"/>
                  </a:moveTo>
                  <a:cubicBezTo>
                    <a:pt x="617" y="1"/>
                    <a:pt x="1" y="604"/>
                    <a:pt x="1" y="1356"/>
                  </a:cubicBezTo>
                  <a:cubicBezTo>
                    <a:pt x="1" y="2391"/>
                    <a:pt x="1196" y="3512"/>
                    <a:pt x="1344" y="3648"/>
                  </a:cubicBezTo>
                  <a:lnTo>
                    <a:pt x="1381" y="3648"/>
                  </a:lnTo>
                  <a:cubicBezTo>
                    <a:pt x="1541" y="3512"/>
                    <a:pt x="2724" y="2453"/>
                    <a:pt x="2724" y="1356"/>
                  </a:cubicBezTo>
                  <a:cubicBezTo>
                    <a:pt x="2724" y="604"/>
                    <a:pt x="2108" y="1"/>
                    <a:pt x="136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1" name="Google Shape;3201;p76"/>
            <p:cNvSpPr/>
            <p:nvPr/>
          </p:nvSpPr>
          <p:spPr>
            <a:xfrm>
              <a:off x="6749154" y="3187143"/>
              <a:ext cx="194591" cy="252533"/>
            </a:xfrm>
            <a:custGeom>
              <a:avLst/>
              <a:gdLst/>
              <a:ahLst/>
              <a:cxnLst/>
              <a:rect l="l" t="t" r="r" b="b"/>
              <a:pathLst>
                <a:path w="2811" h="3648" extrusionOk="0">
                  <a:moveTo>
                    <a:pt x="1366" y="241"/>
                  </a:moveTo>
                  <a:cubicBezTo>
                    <a:pt x="1630" y="241"/>
                    <a:pt x="1900" y="338"/>
                    <a:pt x="2120" y="555"/>
                  </a:cubicBezTo>
                  <a:cubicBezTo>
                    <a:pt x="2810" y="1245"/>
                    <a:pt x="2330" y="2416"/>
                    <a:pt x="1356" y="2416"/>
                  </a:cubicBezTo>
                  <a:cubicBezTo>
                    <a:pt x="765" y="2416"/>
                    <a:pt x="272" y="1935"/>
                    <a:pt x="272" y="1344"/>
                  </a:cubicBezTo>
                  <a:cubicBezTo>
                    <a:pt x="264" y="681"/>
                    <a:pt x="803" y="241"/>
                    <a:pt x="1366" y="241"/>
                  </a:cubicBezTo>
                  <a:close/>
                  <a:moveTo>
                    <a:pt x="1356" y="1"/>
                  </a:moveTo>
                  <a:cubicBezTo>
                    <a:pt x="605" y="1"/>
                    <a:pt x="1" y="604"/>
                    <a:pt x="1" y="1356"/>
                  </a:cubicBezTo>
                  <a:cubicBezTo>
                    <a:pt x="1" y="2391"/>
                    <a:pt x="1184" y="3512"/>
                    <a:pt x="1344" y="3648"/>
                  </a:cubicBezTo>
                  <a:lnTo>
                    <a:pt x="1369" y="3648"/>
                  </a:lnTo>
                  <a:cubicBezTo>
                    <a:pt x="1529" y="3512"/>
                    <a:pt x="2712" y="2453"/>
                    <a:pt x="2712" y="1356"/>
                  </a:cubicBezTo>
                  <a:cubicBezTo>
                    <a:pt x="2712" y="604"/>
                    <a:pt x="2108" y="1"/>
                    <a:pt x="1356"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2" name="Google Shape;3202;p76"/>
            <p:cNvSpPr/>
            <p:nvPr/>
          </p:nvSpPr>
          <p:spPr>
            <a:xfrm>
              <a:off x="5904735" y="3450824"/>
              <a:ext cx="27967" cy="23813"/>
            </a:xfrm>
            <a:custGeom>
              <a:avLst/>
              <a:gdLst/>
              <a:ahLst/>
              <a:cxnLst/>
              <a:rect l="l" t="t" r="r" b="b"/>
              <a:pathLst>
                <a:path w="404" h="344" extrusionOk="0">
                  <a:moveTo>
                    <a:pt x="233" y="1"/>
                  </a:moveTo>
                  <a:cubicBezTo>
                    <a:pt x="196" y="1"/>
                    <a:pt x="157" y="15"/>
                    <a:pt x="124" y="48"/>
                  </a:cubicBezTo>
                  <a:cubicBezTo>
                    <a:pt x="1" y="147"/>
                    <a:pt x="75" y="332"/>
                    <a:pt x="235" y="344"/>
                  </a:cubicBezTo>
                  <a:cubicBezTo>
                    <a:pt x="321" y="344"/>
                    <a:pt x="395" y="270"/>
                    <a:pt x="395" y="184"/>
                  </a:cubicBezTo>
                  <a:cubicBezTo>
                    <a:pt x="404" y="80"/>
                    <a:pt x="321" y="1"/>
                    <a:pt x="23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3" name="Google Shape;3203;p76"/>
            <p:cNvSpPr/>
            <p:nvPr/>
          </p:nvSpPr>
          <p:spPr>
            <a:xfrm>
              <a:off x="5897051" y="3439610"/>
              <a:ext cx="47834" cy="47211"/>
            </a:xfrm>
            <a:custGeom>
              <a:avLst/>
              <a:gdLst/>
              <a:ahLst/>
              <a:cxnLst/>
              <a:rect l="l" t="t" r="r" b="b"/>
              <a:pathLst>
                <a:path w="691" h="682" extrusionOk="0">
                  <a:moveTo>
                    <a:pt x="344" y="163"/>
                  </a:moveTo>
                  <a:cubicBezTo>
                    <a:pt x="432" y="163"/>
                    <a:pt x="515" y="242"/>
                    <a:pt x="506" y="346"/>
                  </a:cubicBezTo>
                  <a:cubicBezTo>
                    <a:pt x="506" y="432"/>
                    <a:pt x="432" y="506"/>
                    <a:pt x="346" y="506"/>
                  </a:cubicBezTo>
                  <a:cubicBezTo>
                    <a:pt x="186" y="494"/>
                    <a:pt x="112" y="309"/>
                    <a:pt x="235" y="210"/>
                  </a:cubicBezTo>
                  <a:cubicBezTo>
                    <a:pt x="268" y="177"/>
                    <a:pt x="307" y="163"/>
                    <a:pt x="344" y="163"/>
                  </a:cubicBezTo>
                  <a:close/>
                  <a:moveTo>
                    <a:pt x="321" y="1"/>
                  </a:moveTo>
                  <a:cubicBezTo>
                    <a:pt x="173" y="1"/>
                    <a:pt x="38" y="112"/>
                    <a:pt x="13" y="259"/>
                  </a:cubicBezTo>
                  <a:cubicBezTo>
                    <a:pt x="1" y="284"/>
                    <a:pt x="1" y="309"/>
                    <a:pt x="1" y="333"/>
                  </a:cubicBezTo>
                  <a:cubicBezTo>
                    <a:pt x="1" y="370"/>
                    <a:pt x="1" y="407"/>
                    <a:pt x="13" y="432"/>
                  </a:cubicBezTo>
                  <a:cubicBezTo>
                    <a:pt x="56" y="598"/>
                    <a:pt x="198" y="681"/>
                    <a:pt x="340" y="681"/>
                  </a:cubicBezTo>
                  <a:cubicBezTo>
                    <a:pt x="481" y="681"/>
                    <a:pt x="623" y="598"/>
                    <a:pt x="666" y="432"/>
                  </a:cubicBezTo>
                  <a:cubicBezTo>
                    <a:pt x="678" y="407"/>
                    <a:pt x="691" y="370"/>
                    <a:pt x="691" y="333"/>
                  </a:cubicBezTo>
                  <a:cubicBezTo>
                    <a:pt x="691" y="309"/>
                    <a:pt x="678" y="284"/>
                    <a:pt x="678" y="259"/>
                  </a:cubicBezTo>
                  <a:cubicBezTo>
                    <a:pt x="642" y="112"/>
                    <a:pt x="506" y="1"/>
                    <a:pt x="358"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4" name="Google Shape;3204;p76"/>
            <p:cNvSpPr/>
            <p:nvPr/>
          </p:nvSpPr>
          <p:spPr>
            <a:xfrm>
              <a:off x="6212929" y="3450686"/>
              <a:ext cx="28521" cy="24021"/>
            </a:xfrm>
            <a:custGeom>
              <a:avLst/>
              <a:gdLst/>
              <a:ahLst/>
              <a:cxnLst/>
              <a:rect l="l" t="t" r="r" b="b"/>
              <a:pathLst>
                <a:path w="412" h="347" extrusionOk="0">
                  <a:moveTo>
                    <a:pt x="227" y="0"/>
                  </a:moveTo>
                  <a:cubicBezTo>
                    <a:pt x="185" y="0"/>
                    <a:pt x="142" y="16"/>
                    <a:pt x="108" y="50"/>
                  </a:cubicBezTo>
                  <a:cubicBezTo>
                    <a:pt x="0" y="158"/>
                    <a:pt x="78" y="346"/>
                    <a:pt x="229" y="346"/>
                  </a:cubicBezTo>
                  <a:cubicBezTo>
                    <a:pt x="234" y="346"/>
                    <a:pt x="238" y="346"/>
                    <a:pt x="243" y="346"/>
                  </a:cubicBezTo>
                  <a:cubicBezTo>
                    <a:pt x="329" y="334"/>
                    <a:pt x="391" y="272"/>
                    <a:pt x="403" y="186"/>
                  </a:cubicBezTo>
                  <a:cubicBezTo>
                    <a:pt x="412" y="75"/>
                    <a:pt x="321" y="0"/>
                    <a:pt x="22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5" name="Google Shape;3205;p76"/>
            <p:cNvSpPr/>
            <p:nvPr/>
          </p:nvSpPr>
          <p:spPr>
            <a:xfrm>
              <a:off x="6204968" y="3439610"/>
              <a:ext cx="47834" cy="47211"/>
            </a:xfrm>
            <a:custGeom>
              <a:avLst/>
              <a:gdLst/>
              <a:ahLst/>
              <a:cxnLst/>
              <a:rect l="l" t="t" r="r" b="b"/>
              <a:pathLst>
                <a:path w="691" h="682" extrusionOk="0">
                  <a:moveTo>
                    <a:pt x="342" y="160"/>
                  </a:moveTo>
                  <a:cubicBezTo>
                    <a:pt x="436" y="160"/>
                    <a:pt x="527" y="235"/>
                    <a:pt x="518" y="346"/>
                  </a:cubicBezTo>
                  <a:cubicBezTo>
                    <a:pt x="506" y="432"/>
                    <a:pt x="444" y="494"/>
                    <a:pt x="358" y="506"/>
                  </a:cubicBezTo>
                  <a:cubicBezTo>
                    <a:pt x="353" y="506"/>
                    <a:pt x="349" y="506"/>
                    <a:pt x="344" y="506"/>
                  </a:cubicBezTo>
                  <a:cubicBezTo>
                    <a:pt x="193" y="506"/>
                    <a:pt x="115" y="318"/>
                    <a:pt x="223" y="210"/>
                  </a:cubicBezTo>
                  <a:cubicBezTo>
                    <a:pt x="257" y="176"/>
                    <a:pt x="300" y="160"/>
                    <a:pt x="342" y="160"/>
                  </a:cubicBezTo>
                  <a:close/>
                  <a:moveTo>
                    <a:pt x="321" y="1"/>
                  </a:moveTo>
                  <a:cubicBezTo>
                    <a:pt x="173" y="1"/>
                    <a:pt x="50" y="112"/>
                    <a:pt x="13" y="259"/>
                  </a:cubicBezTo>
                  <a:cubicBezTo>
                    <a:pt x="13" y="284"/>
                    <a:pt x="1" y="309"/>
                    <a:pt x="1" y="333"/>
                  </a:cubicBezTo>
                  <a:cubicBezTo>
                    <a:pt x="1" y="370"/>
                    <a:pt x="13" y="395"/>
                    <a:pt x="25" y="432"/>
                  </a:cubicBezTo>
                  <a:cubicBezTo>
                    <a:pt x="69" y="598"/>
                    <a:pt x="210" y="681"/>
                    <a:pt x="352" y="681"/>
                  </a:cubicBezTo>
                  <a:cubicBezTo>
                    <a:pt x="494" y="681"/>
                    <a:pt x="635" y="598"/>
                    <a:pt x="678" y="432"/>
                  </a:cubicBezTo>
                  <a:cubicBezTo>
                    <a:pt x="691" y="395"/>
                    <a:pt x="691" y="370"/>
                    <a:pt x="691" y="333"/>
                  </a:cubicBezTo>
                  <a:cubicBezTo>
                    <a:pt x="691" y="309"/>
                    <a:pt x="691" y="284"/>
                    <a:pt x="678" y="259"/>
                  </a:cubicBezTo>
                  <a:cubicBezTo>
                    <a:pt x="642" y="99"/>
                    <a:pt x="506" y="1"/>
                    <a:pt x="358"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6" name="Google Shape;3206;p76"/>
            <p:cNvSpPr/>
            <p:nvPr/>
          </p:nvSpPr>
          <p:spPr>
            <a:xfrm>
              <a:off x="6519739" y="3450824"/>
              <a:ext cx="27967" cy="23813"/>
            </a:xfrm>
            <a:custGeom>
              <a:avLst/>
              <a:gdLst/>
              <a:ahLst/>
              <a:cxnLst/>
              <a:rect l="l" t="t" r="r" b="b"/>
              <a:pathLst>
                <a:path w="404" h="344" extrusionOk="0">
                  <a:moveTo>
                    <a:pt x="223" y="1"/>
                  </a:moveTo>
                  <a:cubicBezTo>
                    <a:pt x="184" y="1"/>
                    <a:pt x="144" y="15"/>
                    <a:pt x="111" y="48"/>
                  </a:cubicBezTo>
                  <a:cubicBezTo>
                    <a:pt x="0" y="147"/>
                    <a:pt x="74" y="332"/>
                    <a:pt x="235" y="344"/>
                  </a:cubicBezTo>
                  <a:cubicBezTo>
                    <a:pt x="321" y="344"/>
                    <a:pt x="395" y="270"/>
                    <a:pt x="395" y="184"/>
                  </a:cubicBezTo>
                  <a:cubicBezTo>
                    <a:pt x="403" y="80"/>
                    <a:pt x="315" y="1"/>
                    <a:pt x="22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7" name="Google Shape;3207;p76"/>
            <p:cNvSpPr/>
            <p:nvPr/>
          </p:nvSpPr>
          <p:spPr>
            <a:xfrm>
              <a:off x="6512055" y="3439610"/>
              <a:ext cx="47834" cy="47211"/>
            </a:xfrm>
            <a:custGeom>
              <a:avLst/>
              <a:gdLst/>
              <a:ahLst/>
              <a:cxnLst/>
              <a:rect l="l" t="t" r="r" b="b"/>
              <a:pathLst>
                <a:path w="691" h="682" extrusionOk="0">
                  <a:moveTo>
                    <a:pt x="334" y="163"/>
                  </a:moveTo>
                  <a:cubicBezTo>
                    <a:pt x="426" y="163"/>
                    <a:pt x="514" y="242"/>
                    <a:pt x="506" y="346"/>
                  </a:cubicBezTo>
                  <a:cubicBezTo>
                    <a:pt x="506" y="432"/>
                    <a:pt x="432" y="506"/>
                    <a:pt x="346" y="506"/>
                  </a:cubicBezTo>
                  <a:cubicBezTo>
                    <a:pt x="185" y="494"/>
                    <a:pt x="111" y="309"/>
                    <a:pt x="222" y="210"/>
                  </a:cubicBezTo>
                  <a:cubicBezTo>
                    <a:pt x="255" y="177"/>
                    <a:pt x="295" y="163"/>
                    <a:pt x="334" y="163"/>
                  </a:cubicBezTo>
                  <a:close/>
                  <a:moveTo>
                    <a:pt x="321" y="1"/>
                  </a:moveTo>
                  <a:cubicBezTo>
                    <a:pt x="173" y="1"/>
                    <a:pt x="37" y="112"/>
                    <a:pt x="13" y="259"/>
                  </a:cubicBezTo>
                  <a:cubicBezTo>
                    <a:pt x="1" y="284"/>
                    <a:pt x="1" y="309"/>
                    <a:pt x="1" y="333"/>
                  </a:cubicBezTo>
                  <a:cubicBezTo>
                    <a:pt x="1" y="370"/>
                    <a:pt x="1" y="407"/>
                    <a:pt x="13" y="432"/>
                  </a:cubicBezTo>
                  <a:cubicBezTo>
                    <a:pt x="56" y="598"/>
                    <a:pt x="198" y="681"/>
                    <a:pt x="339" y="681"/>
                  </a:cubicBezTo>
                  <a:cubicBezTo>
                    <a:pt x="481" y="681"/>
                    <a:pt x="623" y="598"/>
                    <a:pt x="666" y="432"/>
                  </a:cubicBezTo>
                  <a:cubicBezTo>
                    <a:pt x="678" y="407"/>
                    <a:pt x="678" y="370"/>
                    <a:pt x="691" y="333"/>
                  </a:cubicBezTo>
                  <a:cubicBezTo>
                    <a:pt x="678" y="309"/>
                    <a:pt x="678" y="284"/>
                    <a:pt x="678" y="259"/>
                  </a:cubicBezTo>
                  <a:cubicBezTo>
                    <a:pt x="641" y="112"/>
                    <a:pt x="506" y="1"/>
                    <a:pt x="358"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8" name="Google Shape;3208;p76"/>
            <p:cNvSpPr/>
            <p:nvPr/>
          </p:nvSpPr>
          <p:spPr>
            <a:xfrm>
              <a:off x="6827656" y="3450824"/>
              <a:ext cx="27967" cy="23813"/>
            </a:xfrm>
            <a:custGeom>
              <a:avLst/>
              <a:gdLst/>
              <a:ahLst/>
              <a:cxnLst/>
              <a:rect l="l" t="t" r="r" b="b"/>
              <a:pathLst>
                <a:path w="404" h="344" extrusionOk="0">
                  <a:moveTo>
                    <a:pt x="223" y="1"/>
                  </a:moveTo>
                  <a:cubicBezTo>
                    <a:pt x="184" y="1"/>
                    <a:pt x="144" y="15"/>
                    <a:pt x="111" y="48"/>
                  </a:cubicBezTo>
                  <a:cubicBezTo>
                    <a:pt x="0" y="147"/>
                    <a:pt x="74" y="332"/>
                    <a:pt x="222" y="344"/>
                  </a:cubicBezTo>
                  <a:cubicBezTo>
                    <a:pt x="308" y="344"/>
                    <a:pt x="382" y="270"/>
                    <a:pt x="395" y="184"/>
                  </a:cubicBezTo>
                  <a:cubicBezTo>
                    <a:pt x="403" y="80"/>
                    <a:pt x="315" y="1"/>
                    <a:pt x="223"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09" name="Google Shape;3209;p76"/>
            <p:cNvSpPr/>
            <p:nvPr/>
          </p:nvSpPr>
          <p:spPr>
            <a:xfrm>
              <a:off x="6819141" y="3439610"/>
              <a:ext cx="47834" cy="47211"/>
            </a:xfrm>
            <a:custGeom>
              <a:avLst/>
              <a:gdLst/>
              <a:ahLst/>
              <a:cxnLst/>
              <a:rect l="l" t="t" r="r" b="b"/>
              <a:pathLst>
                <a:path w="691" h="682" extrusionOk="0">
                  <a:moveTo>
                    <a:pt x="340" y="165"/>
                  </a:moveTo>
                  <a:cubicBezTo>
                    <a:pt x="431" y="165"/>
                    <a:pt x="518" y="232"/>
                    <a:pt x="518" y="333"/>
                  </a:cubicBezTo>
                  <a:cubicBezTo>
                    <a:pt x="518" y="420"/>
                    <a:pt x="444" y="506"/>
                    <a:pt x="345" y="506"/>
                  </a:cubicBezTo>
                  <a:cubicBezTo>
                    <a:pt x="197" y="494"/>
                    <a:pt x="123" y="321"/>
                    <a:pt x="222" y="210"/>
                  </a:cubicBezTo>
                  <a:cubicBezTo>
                    <a:pt x="257" y="179"/>
                    <a:pt x="299" y="165"/>
                    <a:pt x="340" y="165"/>
                  </a:cubicBezTo>
                  <a:close/>
                  <a:moveTo>
                    <a:pt x="333" y="1"/>
                  </a:moveTo>
                  <a:cubicBezTo>
                    <a:pt x="173" y="1"/>
                    <a:pt x="49" y="112"/>
                    <a:pt x="13" y="259"/>
                  </a:cubicBezTo>
                  <a:cubicBezTo>
                    <a:pt x="0" y="284"/>
                    <a:pt x="0" y="309"/>
                    <a:pt x="0" y="333"/>
                  </a:cubicBezTo>
                  <a:cubicBezTo>
                    <a:pt x="0" y="370"/>
                    <a:pt x="0" y="407"/>
                    <a:pt x="13" y="432"/>
                  </a:cubicBezTo>
                  <a:cubicBezTo>
                    <a:pt x="62" y="598"/>
                    <a:pt x="204" y="681"/>
                    <a:pt x="345" y="681"/>
                  </a:cubicBezTo>
                  <a:cubicBezTo>
                    <a:pt x="487" y="681"/>
                    <a:pt x="629" y="598"/>
                    <a:pt x="678" y="432"/>
                  </a:cubicBezTo>
                  <a:cubicBezTo>
                    <a:pt x="690" y="407"/>
                    <a:pt x="690" y="370"/>
                    <a:pt x="690" y="333"/>
                  </a:cubicBezTo>
                  <a:cubicBezTo>
                    <a:pt x="690" y="309"/>
                    <a:pt x="690" y="284"/>
                    <a:pt x="678" y="259"/>
                  </a:cubicBezTo>
                  <a:cubicBezTo>
                    <a:pt x="641" y="112"/>
                    <a:pt x="518" y="1"/>
                    <a:pt x="358"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210" name="Google Shape;3210;p76"/>
          <p:cNvSpPr/>
          <p:nvPr/>
        </p:nvSpPr>
        <p:spPr>
          <a:xfrm rot="-5400000">
            <a:off x="3150853" y="872300"/>
            <a:ext cx="212169" cy="323633"/>
          </a:xfrm>
          <a:custGeom>
            <a:avLst/>
            <a:gdLst/>
            <a:ahLst/>
            <a:cxnLst/>
            <a:rect l="l" t="t" r="r" b="b"/>
            <a:pathLst>
              <a:path w="14910" h="22743" extrusionOk="0">
                <a:moveTo>
                  <a:pt x="7449" y="0"/>
                </a:moveTo>
                <a:cubicBezTo>
                  <a:pt x="7363" y="0"/>
                  <a:pt x="7277" y="40"/>
                  <a:pt x="7219" y="121"/>
                </a:cubicBezTo>
                <a:lnTo>
                  <a:pt x="4981" y="3220"/>
                </a:lnTo>
                <a:lnTo>
                  <a:pt x="1079" y="3220"/>
                </a:lnTo>
                <a:cubicBezTo>
                  <a:pt x="482" y="3220"/>
                  <a:pt x="0" y="3702"/>
                  <a:pt x="0" y="4298"/>
                </a:cubicBezTo>
                <a:lnTo>
                  <a:pt x="0" y="21652"/>
                </a:lnTo>
                <a:cubicBezTo>
                  <a:pt x="0" y="22249"/>
                  <a:pt x="482" y="22742"/>
                  <a:pt x="1079" y="22742"/>
                </a:cubicBezTo>
                <a:lnTo>
                  <a:pt x="13830" y="22742"/>
                </a:lnTo>
                <a:cubicBezTo>
                  <a:pt x="14427" y="22742"/>
                  <a:pt x="14909" y="22249"/>
                  <a:pt x="14909" y="21652"/>
                </a:cubicBezTo>
                <a:lnTo>
                  <a:pt x="14909" y="4298"/>
                </a:lnTo>
                <a:cubicBezTo>
                  <a:pt x="14909" y="3708"/>
                  <a:pt x="14438" y="3219"/>
                  <a:pt x="13851" y="3219"/>
                </a:cubicBezTo>
                <a:cubicBezTo>
                  <a:pt x="13844" y="3219"/>
                  <a:pt x="13837" y="3219"/>
                  <a:pt x="13830" y="3220"/>
                </a:cubicBezTo>
                <a:lnTo>
                  <a:pt x="9916" y="3220"/>
                </a:lnTo>
                <a:lnTo>
                  <a:pt x="7678" y="121"/>
                </a:lnTo>
                <a:cubicBezTo>
                  <a:pt x="7621" y="40"/>
                  <a:pt x="7535" y="0"/>
                  <a:pt x="74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211" name="Google Shape;3211;p76"/>
          <p:cNvGrpSpPr/>
          <p:nvPr/>
        </p:nvGrpSpPr>
        <p:grpSpPr>
          <a:xfrm rot="-5400000">
            <a:off x="2662944" y="825422"/>
            <a:ext cx="213595" cy="418866"/>
            <a:chOff x="4379261" y="3450715"/>
            <a:chExt cx="390984" cy="766732"/>
          </a:xfrm>
        </p:grpSpPr>
        <p:sp>
          <p:nvSpPr>
            <p:cNvPr id="3212" name="Google Shape;3212;p76"/>
            <p:cNvSpPr/>
            <p:nvPr/>
          </p:nvSpPr>
          <p:spPr>
            <a:xfrm>
              <a:off x="4379739" y="3450715"/>
              <a:ext cx="390506" cy="126338"/>
            </a:xfrm>
            <a:custGeom>
              <a:avLst/>
              <a:gdLst/>
              <a:ahLst/>
              <a:cxnLst/>
              <a:rect l="l" t="t" r="r" b="b"/>
              <a:pathLst>
                <a:path w="8988" h="2905" extrusionOk="0">
                  <a:moveTo>
                    <a:pt x="4488" y="1"/>
                  </a:moveTo>
                  <a:cubicBezTo>
                    <a:pt x="4086" y="712"/>
                    <a:pt x="3329" y="1149"/>
                    <a:pt x="2503" y="1149"/>
                  </a:cubicBezTo>
                  <a:lnTo>
                    <a:pt x="1470" y="1149"/>
                  </a:lnTo>
                  <a:cubicBezTo>
                    <a:pt x="953" y="1149"/>
                    <a:pt x="494" y="1481"/>
                    <a:pt x="322" y="1975"/>
                  </a:cubicBezTo>
                  <a:lnTo>
                    <a:pt x="1" y="2905"/>
                  </a:lnTo>
                  <a:lnTo>
                    <a:pt x="8987" y="2905"/>
                  </a:lnTo>
                  <a:lnTo>
                    <a:pt x="8666" y="1975"/>
                  </a:lnTo>
                  <a:cubicBezTo>
                    <a:pt x="8494" y="1481"/>
                    <a:pt x="8035" y="1160"/>
                    <a:pt x="7518" y="1149"/>
                  </a:cubicBezTo>
                  <a:lnTo>
                    <a:pt x="6474" y="1149"/>
                  </a:lnTo>
                  <a:cubicBezTo>
                    <a:pt x="5659" y="1149"/>
                    <a:pt x="4901" y="712"/>
                    <a:pt x="448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3" name="Google Shape;3213;p76"/>
            <p:cNvSpPr/>
            <p:nvPr/>
          </p:nvSpPr>
          <p:spPr>
            <a:xfrm>
              <a:off x="4379261" y="3577014"/>
              <a:ext cx="390463" cy="640434"/>
            </a:xfrm>
            <a:custGeom>
              <a:avLst/>
              <a:gdLst/>
              <a:ahLst/>
              <a:cxnLst/>
              <a:rect l="l" t="t" r="r" b="b"/>
              <a:pathLst>
                <a:path w="8987" h="14726" extrusionOk="0">
                  <a:moveTo>
                    <a:pt x="0" y="1"/>
                  </a:moveTo>
                  <a:lnTo>
                    <a:pt x="0" y="14726"/>
                  </a:lnTo>
                  <a:lnTo>
                    <a:pt x="8987" y="14726"/>
                  </a:lnTo>
                  <a:lnTo>
                    <a:pt x="8987"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14" name="Google Shape;3214;p76"/>
          <p:cNvGrpSpPr/>
          <p:nvPr/>
        </p:nvGrpSpPr>
        <p:grpSpPr>
          <a:xfrm>
            <a:off x="2009589" y="2859325"/>
            <a:ext cx="1496767" cy="802469"/>
            <a:chOff x="5793258" y="2247269"/>
            <a:chExt cx="1174119" cy="629486"/>
          </a:xfrm>
        </p:grpSpPr>
        <p:sp>
          <p:nvSpPr>
            <p:cNvPr id="3215" name="Google Shape;3215;p76"/>
            <p:cNvSpPr/>
            <p:nvPr/>
          </p:nvSpPr>
          <p:spPr>
            <a:xfrm>
              <a:off x="5793258" y="2247269"/>
              <a:ext cx="243201" cy="268539"/>
            </a:xfrm>
            <a:custGeom>
              <a:avLst/>
              <a:gdLst/>
              <a:ahLst/>
              <a:cxnLst/>
              <a:rect l="l" t="t" r="r" b="b"/>
              <a:pathLst>
                <a:path w="4732" h="5225" extrusionOk="0">
                  <a:moveTo>
                    <a:pt x="346" y="0"/>
                  </a:moveTo>
                  <a:cubicBezTo>
                    <a:pt x="148" y="0"/>
                    <a:pt x="1" y="148"/>
                    <a:pt x="1" y="333"/>
                  </a:cubicBezTo>
                  <a:lnTo>
                    <a:pt x="1" y="4423"/>
                  </a:lnTo>
                  <a:cubicBezTo>
                    <a:pt x="1" y="4608"/>
                    <a:pt x="148" y="4756"/>
                    <a:pt x="346" y="4756"/>
                  </a:cubicBezTo>
                  <a:lnTo>
                    <a:pt x="2046" y="4756"/>
                  </a:lnTo>
                  <a:lnTo>
                    <a:pt x="2366" y="5224"/>
                  </a:lnTo>
                  <a:lnTo>
                    <a:pt x="2687" y="4756"/>
                  </a:lnTo>
                  <a:lnTo>
                    <a:pt x="4387" y="4756"/>
                  </a:lnTo>
                  <a:cubicBezTo>
                    <a:pt x="4572" y="4756"/>
                    <a:pt x="4732" y="4608"/>
                    <a:pt x="4732" y="4423"/>
                  </a:cubicBezTo>
                  <a:lnTo>
                    <a:pt x="4732" y="333"/>
                  </a:lnTo>
                  <a:cubicBezTo>
                    <a:pt x="4732" y="148"/>
                    <a:pt x="4584" y="0"/>
                    <a:pt x="4387"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6" name="Google Shape;3216;p76"/>
            <p:cNvSpPr/>
            <p:nvPr/>
          </p:nvSpPr>
          <p:spPr>
            <a:xfrm>
              <a:off x="6248567" y="2247269"/>
              <a:ext cx="242584" cy="268539"/>
            </a:xfrm>
            <a:custGeom>
              <a:avLst/>
              <a:gdLst/>
              <a:ahLst/>
              <a:cxnLst/>
              <a:rect l="l" t="t" r="r" b="b"/>
              <a:pathLst>
                <a:path w="4720" h="5225" extrusionOk="0">
                  <a:moveTo>
                    <a:pt x="333" y="0"/>
                  </a:moveTo>
                  <a:cubicBezTo>
                    <a:pt x="148" y="0"/>
                    <a:pt x="1" y="148"/>
                    <a:pt x="1" y="333"/>
                  </a:cubicBezTo>
                  <a:lnTo>
                    <a:pt x="1" y="4423"/>
                  </a:lnTo>
                  <a:cubicBezTo>
                    <a:pt x="1" y="4608"/>
                    <a:pt x="148" y="4756"/>
                    <a:pt x="333" y="4756"/>
                  </a:cubicBezTo>
                  <a:lnTo>
                    <a:pt x="2046" y="4756"/>
                  </a:lnTo>
                  <a:lnTo>
                    <a:pt x="2354" y="5224"/>
                  </a:lnTo>
                  <a:lnTo>
                    <a:pt x="2674" y="4756"/>
                  </a:lnTo>
                  <a:lnTo>
                    <a:pt x="4387" y="4756"/>
                  </a:lnTo>
                  <a:cubicBezTo>
                    <a:pt x="4572" y="4756"/>
                    <a:pt x="4720" y="4608"/>
                    <a:pt x="4720" y="4423"/>
                  </a:cubicBezTo>
                  <a:lnTo>
                    <a:pt x="4720" y="333"/>
                  </a:lnTo>
                  <a:cubicBezTo>
                    <a:pt x="4720" y="148"/>
                    <a:pt x="4572" y="0"/>
                    <a:pt x="438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7" name="Google Shape;3217;p76"/>
            <p:cNvSpPr/>
            <p:nvPr/>
          </p:nvSpPr>
          <p:spPr>
            <a:xfrm>
              <a:off x="6016775" y="2608216"/>
              <a:ext cx="243253" cy="268539"/>
            </a:xfrm>
            <a:custGeom>
              <a:avLst/>
              <a:gdLst/>
              <a:ahLst/>
              <a:cxnLst/>
              <a:rect l="l" t="t" r="r" b="b"/>
              <a:pathLst>
                <a:path w="4733" h="5225" extrusionOk="0">
                  <a:moveTo>
                    <a:pt x="2367" y="0"/>
                  </a:moveTo>
                  <a:lnTo>
                    <a:pt x="2059" y="469"/>
                  </a:lnTo>
                  <a:lnTo>
                    <a:pt x="346" y="469"/>
                  </a:lnTo>
                  <a:cubicBezTo>
                    <a:pt x="161" y="469"/>
                    <a:pt x="1" y="616"/>
                    <a:pt x="1" y="801"/>
                  </a:cubicBezTo>
                  <a:lnTo>
                    <a:pt x="1" y="4892"/>
                  </a:lnTo>
                  <a:cubicBezTo>
                    <a:pt x="1" y="5077"/>
                    <a:pt x="161" y="5225"/>
                    <a:pt x="346" y="5225"/>
                  </a:cubicBezTo>
                  <a:lnTo>
                    <a:pt x="4400" y="5225"/>
                  </a:lnTo>
                  <a:cubicBezTo>
                    <a:pt x="4584" y="5225"/>
                    <a:pt x="4732" y="5077"/>
                    <a:pt x="4732" y="4892"/>
                  </a:cubicBezTo>
                  <a:lnTo>
                    <a:pt x="4732" y="801"/>
                  </a:lnTo>
                  <a:cubicBezTo>
                    <a:pt x="4732" y="616"/>
                    <a:pt x="4584" y="469"/>
                    <a:pt x="4400" y="469"/>
                  </a:cubicBezTo>
                  <a:lnTo>
                    <a:pt x="2687" y="469"/>
                  </a:lnTo>
                  <a:lnTo>
                    <a:pt x="236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8" name="Google Shape;3218;p76"/>
            <p:cNvSpPr/>
            <p:nvPr/>
          </p:nvSpPr>
          <p:spPr>
            <a:xfrm>
              <a:off x="6474653" y="2608216"/>
              <a:ext cx="243201" cy="268539"/>
            </a:xfrm>
            <a:custGeom>
              <a:avLst/>
              <a:gdLst/>
              <a:ahLst/>
              <a:cxnLst/>
              <a:rect l="l" t="t" r="r" b="b"/>
              <a:pathLst>
                <a:path w="4732" h="5225" extrusionOk="0">
                  <a:moveTo>
                    <a:pt x="2366" y="0"/>
                  </a:moveTo>
                  <a:lnTo>
                    <a:pt x="2058" y="469"/>
                  </a:lnTo>
                  <a:lnTo>
                    <a:pt x="358" y="469"/>
                  </a:lnTo>
                  <a:cubicBezTo>
                    <a:pt x="350" y="468"/>
                    <a:pt x="343" y="468"/>
                    <a:pt x="336" y="468"/>
                  </a:cubicBezTo>
                  <a:cubicBezTo>
                    <a:pt x="149" y="468"/>
                    <a:pt x="0" y="623"/>
                    <a:pt x="0" y="801"/>
                  </a:cubicBezTo>
                  <a:lnTo>
                    <a:pt x="0" y="4892"/>
                  </a:lnTo>
                  <a:cubicBezTo>
                    <a:pt x="0" y="5077"/>
                    <a:pt x="148" y="5225"/>
                    <a:pt x="333" y="5225"/>
                  </a:cubicBezTo>
                  <a:lnTo>
                    <a:pt x="4387" y="5225"/>
                  </a:lnTo>
                  <a:cubicBezTo>
                    <a:pt x="4572" y="5225"/>
                    <a:pt x="4732" y="5077"/>
                    <a:pt x="4732" y="4892"/>
                  </a:cubicBezTo>
                  <a:lnTo>
                    <a:pt x="4732" y="801"/>
                  </a:lnTo>
                  <a:cubicBezTo>
                    <a:pt x="4732" y="616"/>
                    <a:pt x="4572" y="469"/>
                    <a:pt x="4387" y="469"/>
                  </a:cubicBezTo>
                  <a:lnTo>
                    <a:pt x="2674" y="469"/>
                  </a:lnTo>
                  <a:lnTo>
                    <a:pt x="2366"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19" name="Google Shape;3219;p76"/>
            <p:cNvSpPr/>
            <p:nvPr/>
          </p:nvSpPr>
          <p:spPr>
            <a:xfrm>
              <a:off x="6703875" y="2247269"/>
              <a:ext cx="243253" cy="268539"/>
            </a:xfrm>
            <a:custGeom>
              <a:avLst/>
              <a:gdLst/>
              <a:ahLst/>
              <a:cxnLst/>
              <a:rect l="l" t="t" r="r" b="b"/>
              <a:pathLst>
                <a:path w="4733" h="5225" extrusionOk="0">
                  <a:moveTo>
                    <a:pt x="346" y="0"/>
                  </a:moveTo>
                  <a:cubicBezTo>
                    <a:pt x="148" y="0"/>
                    <a:pt x="1" y="148"/>
                    <a:pt x="1" y="333"/>
                  </a:cubicBezTo>
                  <a:lnTo>
                    <a:pt x="1" y="4423"/>
                  </a:lnTo>
                  <a:cubicBezTo>
                    <a:pt x="1" y="4608"/>
                    <a:pt x="148" y="4756"/>
                    <a:pt x="346" y="4756"/>
                  </a:cubicBezTo>
                  <a:lnTo>
                    <a:pt x="2046" y="4756"/>
                  </a:lnTo>
                  <a:lnTo>
                    <a:pt x="2366" y="5224"/>
                  </a:lnTo>
                  <a:lnTo>
                    <a:pt x="2674" y="4756"/>
                  </a:lnTo>
                  <a:lnTo>
                    <a:pt x="4387" y="4756"/>
                  </a:lnTo>
                  <a:cubicBezTo>
                    <a:pt x="4394" y="4757"/>
                    <a:pt x="4400" y="4757"/>
                    <a:pt x="4407" y="4757"/>
                  </a:cubicBezTo>
                  <a:cubicBezTo>
                    <a:pt x="4583" y="4757"/>
                    <a:pt x="4732" y="4602"/>
                    <a:pt x="4732" y="4423"/>
                  </a:cubicBezTo>
                  <a:lnTo>
                    <a:pt x="4732" y="333"/>
                  </a:lnTo>
                  <a:cubicBezTo>
                    <a:pt x="4732" y="148"/>
                    <a:pt x="4572" y="0"/>
                    <a:pt x="4387"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0" name="Google Shape;3220;p76"/>
            <p:cNvSpPr/>
            <p:nvPr/>
          </p:nvSpPr>
          <p:spPr>
            <a:xfrm>
              <a:off x="5808471" y="2556590"/>
              <a:ext cx="1158906" cy="10844"/>
            </a:xfrm>
            <a:custGeom>
              <a:avLst/>
              <a:gdLst/>
              <a:ahLst/>
              <a:cxnLst/>
              <a:rect l="l" t="t" r="r" b="b"/>
              <a:pathLst>
                <a:path w="22549" h="211" extrusionOk="0">
                  <a:moveTo>
                    <a:pt x="0" y="1"/>
                  </a:moveTo>
                  <a:lnTo>
                    <a:pt x="0" y="210"/>
                  </a:lnTo>
                  <a:lnTo>
                    <a:pt x="22548" y="210"/>
                  </a:lnTo>
                  <a:lnTo>
                    <a:pt x="22548"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1" name="Google Shape;3221;p76"/>
            <p:cNvSpPr/>
            <p:nvPr/>
          </p:nvSpPr>
          <p:spPr>
            <a:xfrm>
              <a:off x="5876210" y="2539861"/>
              <a:ext cx="58950" cy="50675"/>
            </a:xfrm>
            <a:custGeom>
              <a:avLst/>
              <a:gdLst/>
              <a:ahLst/>
              <a:cxnLst/>
              <a:rect l="l" t="t" r="r" b="b"/>
              <a:pathLst>
                <a:path w="1147" h="986" extrusionOk="0">
                  <a:moveTo>
                    <a:pt x="643" y="0"/>
                  </a:moveTo>
                  <a:cubicBezTo>
                    <a:pt x="525" y="0"/>
                    <a:pt x="406" y="42"/>
                    <a:pt x="309" y="135"/>
                  </a:cubicBezTo>
                  <a:cubicBezTo>
                    <a:pt x="1" y="443"/>
                    <a:pt x="210" y="973"/>
                    <a:pt x="654" y="985"/>
                  </a:cubicBezTo>
                  <a:cubicBezTo>
                    <a:pt x="925" y="985"/>
                    <a:pt x="1134" y="764"/>
                    <a:pt x="1146" y="492"/>
                  </a:cubicBezTo>
                  <a:cubicBezTo>
                    <a:pt x="1146" y="197"/>
                    <a:pt x="898" y="0"/>
                    <a:pt x="643"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2" name="Google Shape;3222;p76"/>
            <p:cNvSpPr/>
            <p:nvPr/>
          </p:nvSpPr>
          <p:spPr>
            <a:xfrm>
              <a:off x="6104815" y="2539912"/>
              <a:ext cx="58950" cy="50624"/>
            </a:xfrm>
            <a:custGeom>
              <a:avLst/>
              <a:gdLst/>
              <a:ahLst/>
              <a:cxnLst/>
              <a:rect l="l" t="t" r="r" b="b"/>
              <a:pathLst>
                <a:path w="1147" h="985" extrusionOk="0">
                  <a:moveTo>
                    <a:pt x="656" y="0"/>
                  </a:moveTo>
                  <a:cubicBezTo>
                    <a:pt x="534" y="0"/>
                    <a:pt x="409" y="46"/>
                    <a:pt x="309" y="146"/>
                  </a:cubicBezTo>
                  <a:cubicBezTo>
                    <a:pt x="1" y="454"/>
                    <a:pt x="222" y="984"/>
                    <a:pt x="654" y="984"/>
                  </a:cubicBezTo>
                  <a:cubicBezTo>
                    <a:pt x="925" y="984"/>
                    <a:pt x="1147" y="763"/>
                    <a:pt x="1147" y="491"/>
                  </a:cubicBezTo>
                  <a:cubicBezTo>
                    <a:pt x="1147" y="193"/>
                    <a:pt x="906" y="0"/>
                    <a:pt x="656"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3" name="Google Shape;3223;p76"/>
            <p:cNvSpPr/>
            <p:nvPr/>
          </p:nvSpPr>
          <p:spPr>
            <a:xfrm>
              <a:off x="6333420" y="2539809"/>
              <a:ext cx="58950" cy="50470"/>
            </a:xfrm>
            <a:custGeom>
              <a:avLst/>
              <a:gdLst/>
              <a:ahLst/>
              <a:cxnLst/>
              <a:rect l="l" t="t" r="r" b="b"/>
              <a:pathLst>
                <a:path w="1147" h="982" extrusionOk="0">
                  <a:moveTo>
                    <a:pt x="666" y="1"/>
                  </a:moveTo>
                  <a:cubicBezTo>
                    <a:pt x="222" y="1"/>
                    <a:pt x="1" y="530"/>
                    <a:pt x="309" y="838"/>
                  </a:cubicBezTo>
                  <a:cubicBezTo>
                    <a:pt x="408" y="938"/>
                    <a:pt x="530" y="982"/>
                    <a:pt x="650" y="982"/>
                  </a:cubicBezTo>
                  <a:cubicBezTo>
                    <a:pt x="903" y="982"/>
                    <a:pt x="1147" y="786"/>
                    <a:pt x="1147" y="493"/>
                  </a:cubicBezTo>
                  <a:cubicBezTo>
                    <a:pt x="1147" y="222"/>
                    <a:pt x="925" y="1"/>
                    <a:pt x="666"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4" name="Google Shape;3224;p76"/>
            <p:cNvSpPr/>
            <p:nvPr/>
          </p:nvSpPr>
          <p:spPr>
            <a:xfrm>
              <a:off x="6562642" y="2539912"/>
              <a:ext cx="58333" cy="50624"/>
            </a:xfrm>
            <a:custGeom>
              <a:avLst/>
              <a:gdLst/>
              <a:ahLst/>
              <a:cxnLst/>
              <a:rect l="l" t="t" r="r" b="b"/>
              <a:pathLst>
                <a:path w="1135" h="985" extrusionOk="0">
                  <a:moveTo>
                    <a:pt x="653" y="0"/>
                  </a:moveTo>
                  <a:cubicBezTo>
                    <a:pt x="533" y="0"/>
                    <a:pt x="410" y="46"/>
                    <a:pt x="309" y="146"/>
                  </a:cubicBezTo>
                  <a:cubicBezTo>
                    <a:pt x="1" y="454"/>
                    <a:pt x="210" y="984"/>
                    <a:pt x="654" y="984"/>
                  </a:cubicBezTo>
                  <a:cubicBezTo>
                    <a:pt x="925" y="984"/>
                    <a:pt x="1135" y="763"/>
                    <a:pt x="1135" y="491"/>
                  </a:cubicBezTo>
                  <a:cubicBezTo>
                    <a:pt x="1135" y="193"/>
                    <a:pt x="900" y="0"/>
                    <a:pt x="653"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5" name="Google Shape;3225;p76"/>
            <p:cNvSpPr/>
            <p:nvPr/>
          </p:nvSpPr>
          <p:spPr>
            <a:xfrm>
              <a:off x="6799521" y="2539809"/>
              <a:ext cx="58950" cy="50470"/>
            </a:xfrm>
            <a:custGeom>
              <a:avLst/>
              <a:gdLst/>
              <a:ahLst/>
              <a:cxnLst/>
              <a:rect l="l" t="t" r="r" b="b"/>
              <a:pathLst>
                <a:path w="1147" h="982" extrusionOk="0">
                  <a:moveTo>
                    <a:pt x="493" y="1"/>
                  </a:moveTo>
                  <a:cubicBezTo>
                    <a:pt x="222" y="1"/>
                    <a:pt x="0" y="222"/>
                    <a:pt x="0" y="493"/>
                  </a:cubicBezTo>
                  <a:cubicBezTo>
                    <a:pt x="0" y="786"/>
                    <a:pt x="244" y="982"/>
                    <a:pt x="497" y="982"/>
                  </a:cubicBezTo>
                  <a:cubicBezTo>
                    <a:pt x="617" y="982"/>
                    <a:pt x="739" y="938"/>
                    <a:pt x="838" y="838"/>
                  </a:cubicBezTo>
                  <a:cubicBezTo>
                    <a:pt x="1146" y="530"/>
                    <a:pt x="924" y="1"/>
                    <a:pt x="493"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26" name="Google Shape;3226;p76"/>
          <p:cNvGrpSpPr/>
          <p:nvPr/>
        </p:nvGrpSpPr>
        <p:grpSpPr>
          <a:xfrm rot="5400000">
            <a:off x="2358460" y="1700057"/>
            <a:ext cx="799341" cy="1436131"/>
            <a:chOff x="3088670" y="1930338"/>
            <a:chExt cx="380983" cy="684491"/>
          </a:xfrm>
        </p:grpSpPr>
        <p:sp>
          <p:nvSpPr>
            <p:cNvPr id="3227" name="Google Shape;3227;p76"/>
            <p:cNvSpPr/>
            <p:nvPr/>
          </p:nvSpPr>
          <p:spPr>
            <a:xfrm>
              <a:off x="3200035" y="1938750"/>
              <a:ext cx="159427" cy="667667"/>
            </a:xfrm>
            <a:custGeom>
              <a:avLst/>
              <a:gdLst/>
              <a:ahLst/>
              <a:cxnLst/>
              <a:rect l="l" t="t" r="r" b="b"/>
              <a:pathLst>
                <a:path w="21750" h="91118" extrusionOk="0">
                  <a:moveTo>
                    <a:pt x="13027" y="0"/>
                  </a:moveTo>
                  <a:lnTo>
                    <a:pt x="13027" y="884"/>
                  </a:lnTo>
                  <a:cubicBezTo>
                    <a:pt x="13027" y="2077"/>
                    <a:pt x="12063" y="3042"/>
                    <a:pt x="10869" y="3042"/>
                  </a:cubicBezTo>
                  <a:lnTo>
                    <a:pt x="8000" y="3042"/>
                  </a:lnTo>
                  <a:cubicBezTo>
                    <a:pt x="3570" y="3042"/>
                    <a:pt x="0" y="6680"/>
                    <a:pt x="81" y="11110"/>
                  </a:cubicBezTo>
                  <a:cubicBezTo>
                    <a:pt x="150" y="15414"/>
                    <a:pt x="3753" y="18915"/>
                    <a:pt x="8126" y="18915"/>
                  </a:cubicBezTo>
                  <a:lnTo>
                    <a:pt x="13750" y="18915"/>
                  </a:lnTo>
                  <a:cubicBezTo>
                    <a:pt x="17377" y="18915"/>
                    <a:pt x="20315" y="21887"/>
                    <a:pt x="20246" y="25525"/>
                  </a:cubicBezTo>
                  <a:cubicBezTo>
                    <a:pt x="20189" y="29049"/>
                    <a:pt x="17216" y="31918"/>
                    <a:pt x="13635" y="31918"/>
                  </a:cubicBezTo>
                  <a:lnTo>
                    <a:pt x="8000" y="31918"/>
                  </a:lnTo>
                  <a:cubicBezTo>
                    <a:pt x="3570" y="31918"/>
                    <a:pt x="0" y="35557"/>
                    <a:pt x="81" y="39987"/>
                  </a:cubicBezTo>
                  <a:cubicBezTo>
                    <a:pt x="150" y="44291"/>
                    <a:pt x="3753" y="47791"/>
                    <a:pt x="8126" y="47791"/>
                  </a:cubicBezTo>
                  <a:lnTo>
                    <a:pt x="13750" y="47791"/>
                  </a:lnTo>
                  <a:cubicBezTo>
                    <a:pt x="17377" y="47791"/>
                    <a:pt x="20315" y="50775"/>
                    <a:pt x="20246" y="54402"/>
                  </a:cubicBezTo>
                  <a:cubicBezTo>
                    <a:pt x="20189" y="57926"/>
                    <a:pt x="17216" y="60795"/>
                    <a:pt x="13635" y="60795"/>
                  </a:cubicBezTo>
                  <a:lnTo>
                    <a:pt x="8000" y="60795"/>
                  </a:lnTo>
                  <a:cubicBezTo>
                    <a:pt x="3570" y="60795"/>
                    <a:pt x="0" y="64433"/>
                    <a:pt x="81" y="68875"/>
                  </a:cubicBezTo>
                  <a:cubicBezTo>
                    <a:pt x="150" y="73179"/>
                    <a:pt x="3753" y="76668"/>
                    <a:pt x="8126" y="76668"/>
                  </a:cubicBezTo>
                  <a:lnTo>
                    <a:pt x="13750" y="76668"/>
                  </a:lnTo>
                  <a:cubicBezTo>
                    <a:pt x="17377" y="76668"/>
                    <a:pt x="20315" y="79652"/>
                    <a:pt x="20246" y="83290"/>
                  </a:cubicBezTo>
                  <a:cubicBezTo>
                    <a:pt x="20189" y="86814"/>
                    <a:pt x="17216" y="89683"/>
                    <a:pt x="13635" y="89683"/>
                  </a:cubicBezTo>
                  <a:lnTo>
                    <a:pt x="8574" y="89683"/>
                  </a:lnTo>
                  <a:lnTo>
                    <a:pt x="8574" y="91118"/>
                  </a:lnTo>
                  <a:lnTo>
                    <a:pt x="13624" y="91118"/>
                  </a:lnTo>
                  <a:cubicBezTo>
                    <a:pt x="17997" y="91118"/>
                    <a:pt x="21601" y="87606"/>
                    <a:pt x="21681" y="83313"/>
                  </a:cubicBezTo>
                  <a:cubicBezTo>
                    <a:pt x="21750" y="78872"/>
                    <a:pt x="18180" y="75233"/>
                    <a:pt x="13739" y="75233"/>
                  </a:cubicBezTo>
                  <a:lnTo>
                    <a:pt x="8126" y="75233"/>
                  </a:lnTo>
                  <a:cubicBezTo>
                    <a:pt x="4534" y="75233"/>
                    <a:pt x="1561" y="72364"/>
                    <a:pt x="1504" y="68852"/>
                  </a:cubicBezTo>
                  <a:cubicBezTo>
                    <a:pt x="1435" y="65214"/>
                    <a:pt x="4373" y="62230"/>
                    <a:pt x="8000" y="62230"/>
                  </a:cubicBezTo>
                  <a:lnTo>
                    <a:pt x="13624" y="62230"/>
                  </a:lnTo>
                  <a:cubicBezTo>
                    <a:pt x="17997" y="62230"/>
                    <a:pt x="21601" y="58729"/>
                    <a:pt x="21681" y="54425"/>
                  </a:cubicBezTo>
                  <a:cubicBezTo>
                    <a:pt x="21750" y="49995"/>
                    <a:pt x="18180" y="46357"/>
                    <a:pt x="13739" y="46357"/>
                  </a:cubicBezTo>
                  <a:lnTo>
                    <a:pt x="8126" y="46357"/>
                  </a:lnTo>
                  <a:cubicBezTo>
                    <a:pt x="4534" y="46357"/>
                    <a:pt x="1561" y="43487"/>
                    <a:pt x="1504" y="39964"/>
                  </a:cubicBezTo>
                  <a:cubicBezTo>
                    <a:pt x="1435" y="36337"/>
                    <a:pt x="4373" y="33353"/>
                    <a:pt x="8000" y="33353"/>
                  </a:cubicBezTo>
                  <a:lnTo>
                    <a:pt x="13624" y="33353"/>
                  </a:lnTo>
                  <a:cubicBezTo>
                    <a:pt x="17997" y="33353"/>
                    <a:pt x="21601" y="29852"/>
                    <a:pt x="21681" y="25548"/>
                  </a:cubicBezTo>
                  <a:cubicBezTo>
                    <a:pt x="21750" y="21118"/>
                    <a:pt x="18180" y="17480"/>
                    <a:pt x="13739" y="17480"/>
                  </a:cubicBezTo>
                  <a:lnTo>
                    <a:pt x="8126" y="17480"/>
                  </a:lnTo>
                  <a:cubicBezTo>
                    <a:pt x="4534" y="17480"/>
                    <a:pt x="1561" y="14611"/>
                    <a:pt x="1504" y="11087"/>
                  </a:cubicBezTo>
                  <a:cubicBezTo>
                    <a:pt x="1435" y="7449"/>
                    <a:pt x="4373" y="4476"/>
                    <a:pt x="8000" y="4476"/>
                  </a:cubicBezTo>
                  <a:lnTo>
                    <a:pt x="10869" y="4476"/>
                  </a:lnTo>
                  <a:cubicBezTo>
                    <a:pt x="12855" y="4476"/>
                    <a:pt x="14462" y="2869"/>
                    <a:pt x="14462" y="884"/>
                  </a:cubicBezTo>
                  <a:lnTo>
                    <a:pt x="14462" y="0"/>
                  </a:lnTo>
                  <a:close/>
                </a:path>
              </a:pathLst>
            </a:custGeom>
            <a:solidFill>
              <a:srgbClr val="0E2A4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8" name="Google Shape;3228;p76"/>
            <p:cNvSpPr/>
            <p:nvPr/>
          </p:nvSpPr>
          <p:spPr>
            <a:xfrm>
              <a:off x="3191453" y="1930338"/>
              <a:ext cx="176506" cy="684491"/>
            </a:xfrm>
            <a:custGeom>
              <a:avLst/>
              <a:gdLst/>
              <a:ahLst/>
              <a:cxnLst/>
              <a:rect l="l" t="t" r="r" b="b"/>
              <a:pathLst>
                <a:path w="24080" h="93414" extrusionOk="0">
                  <a:moveTo>
                    <a:pt x="16207" y="574"/>
                  </a:moveTo>
                  <a:lnTo>
                    <a:pt x="16207" y="2032"/>
                  </a:lnTo>
                  <a:cubicBezTo>
                    <a:pt x="16207" y="4327"/>
                    <a:pt x="14336" y="6198"/>
                    <a:pt x="12040" y="6198"/>
                  </a:cubicBezTo>
                  <a:lnTo>
                    <a:pt x="9171" y="6198"/>
                  </a:lnTo>
                  <a:cubicBezTo>
                    <a:pt x="5866" y="6198"/>
                    <a:pt x="3191" y="8907"/>
                    <a:pt x="3249" y="12224"/>
                  </a:cubicBezTo>
                  <a:cubicBezTo>
                    <a:pt x="3295" y="15437"/>
                    <a:pt x="6015" y="18043"/>
                    <a:pt x="9297" y="18043"/>
                  </a:cubicBezTo>
                  <a:lnTo>
                    <a:pt x="14910" y="18043"/>
                  </a:lnTo>
                  <a:cubicBezTo>
                    <a:pt x="19673" y="18043"/>
                    <a:pt x="23506" y="21945"/>
                    <a:pt x="23426" y="26708"/>
                  </a:cubicBezTo>
                  <a:cubicBezTo>
                    <a:pt x="23345" y="31322"/>
                    <a:pt x="19478" y="35075"/>
                    <a:pt x="14795" y="35075"/>
                  </a:cubicBezTo>
                  <a:lnTo>
                    <a:pt x="9171" y="35075"/>
                  </a:lnTo>
                  <a:cubicBezTo>
                    <a:pt x="5866" y="35075"/>
                    <a:pt x="3191" y="37783"/>
                    <a:pt x="3249" y="41100"/>
                  </a:cubicBezTo>
                  <a:cubicBezTo>
                    <a:pt x="3295" y="44314"/>
                    <a:pt x="6015" y="46919"/>
                    <a:pt x="9297" y="46919"/>
                  </a:cubicBezTo>
                  <a:lnTo>
                    <a:pt x="14910" y="46919"/>
                  </a:lnTo>
                  <a:cubicBezTo>
                    <a:pt x="19673" y="46919"/>
                    <a:pt x="23506" y="50822"/>
                    <a:pt x="23426" y="55573"/>
                  </a:cubicBezTo>
                  <a:cubicBezTo>
                    <a:pt x="23345" y="60187"/>
                    <a:pt x="19478" y="63940"/>
                    <a:pt x="14795" y="63940"/>
                  </a:cubicBezTo>
                  <a:lnTo>
                    <a:pt x="9171" y="63940"/>
                  </a:lnTo>
                  <a:cubicBezTo>
                    <a:pt x="5866" y="63940"/>
                    <a:pt x="3191" y="66660"/>
                    <a:pt x="3249" y="69966"/>
                  </a:cubicBezTo>
                  <a:cubicBezTo>
                    <a:pt x="3295" y="73179"/>
                    <a:pt x="6015" y="75796"/>
                    <a:pt x="9297" y="75796"/>
                  </a:cubicBezTo>
                  <a:lnTo>
                    <a:pt x="14910" y="75796"/>
                  </a:lnTo>
                  <a:cubicBezTo>
                    <a:pt x="19673" y="75796"/>
                    <a:pt x="23506" y="79698"/>
                    <a:pt x="23426" y="84450"/>
                  </a:cubicBezTo>
                  <a:cubicBezTo>
                    <a:pt x="23345" y="89075"/>
                    <a:pt x="19478" y="92840"/>
                    <a:pt x="14795" y="92840"/>
                  </a:cubicBezTo>
                  <a:lnTo>
                    <a:pt x="9171" y="92840"/>
                  </a:lnTo>
                  <a:lnTo>
                    <a:pt x="9171" y="90257"/>
                  </a:lnTo>
                  <a:lnTo>
                    <a:pt x="14795" y="90257"/>
                  </a:lnTo>
                  <a:cubicBezTo>
                    <a:pt x="18077" y="90257"/>
                    <a:pt x="20786" y="87640"/>
                    <a:pt x="20843" y="84427"/>
                  </a:cubicBezTo>
                  <a:cubicBezTo>
                    <a:pt x="20889" y="81110"/>
                    <a:pt x="18227" y="78401"/>
                    <a:pt x="14910" y="78401"/>
                  </a:cubicBezTo>
                  <a:lnTo>
                    <a:pt x="9297" y="78401"/>
                  </a:lnTo>
                  <a:cubicBezTo>
                    <a:pt x="4614" y="78401"/>
                    <a:pt x="747" y="74648"/>
                    <a:pt x="666" y="70034"/>
                  </a:cubicBezTo>
                  <a:cubicBezTo>
                    <a:pt x="586" y="65271"/>
                    <a:pt x="4419" y="61381"/>
                    <a:pt x="9171" y="61381"/>
                  </a:cubicBezTo>
                  <a:lnTo>
                    <a:pt x="14795" y="61381"/>
                  </a:lnTo>
                  <a:cubicBezTo>
                    <a:pt x="18077" y="61381"/>
                    <a:pt x="20786" y="58764"/>
                    <a:pt x="20843" y="55550"/>
                  </a:cubicBezTo>
                  <a:cubicBezTo>
                    <a:pt x="20889" y="52233"/>
                    <a:pt x="18227" y="49525"/>
                    <a:pt x="14910" y="49525"/>
                  </a:cubicBezTo>
                  <a:lnTo>
                    <a:pt x="9297" y="49525"/>
                  </a:lnTo>
                  <a:cubicBezTo>
                    <a:pt x="4614" y="49525"/>
                    <a:pt x="747" y="45772"/>
                    <a:pt x="666" y="41158"/>
                  </a:cubicBezTo>
                  <a:cubicBezTo>
                    <a:pt x="586" y="36395"/>
                    <a:pt x="4419" y="32504"/>
                    <a:pt x="9171" y="32504"/>
                  </a:cubicBezTo>
                  <a:lnTo>
                    <a:pt x="14795" y="32504"/>
                  </a:lnTo>
                  <a:cubicBezTo>
                    <a:pt x="18077" y="32504"/>
                    <a:pt x="20786" y="29887"/>
                    <a:pt x="20843" y="26673"/>
                  </a:cubicBezTo>
                  <a:cubicBezTo>
                    <a:pt x="20889" y="23357"/>
                    <a:pt x="18227" y="20648"/>
                    <a:pt x="14910" y="20648"/>
                  </a:cubicBezTo>
                  <a:lnTo>
                    <a:pt x="9297" y="20648"/>
                  </a:lnTo>
                  <a:cubicBezTo>
                    <a:pt x="4614" y="20648"/>
                    <a:pt x="747" y="16895"/>
                    <a:pt x="666" y="12281"/>
                  </a:cubicBezTo>
                  <a:cubicBezTo>
                    <a:pt x="586" y="7529"/>
                    <a:pt x="4419" y="3627"/>
                    <a:pt x="9171" y="3627"/>
                  </a:cubicBezTo>
                  <a:lnTo>
                    <a:pt x="12040" y="3627"/>
                  </a:lnTo>
                  <a:cubicBezTo>
                    <a:pt x="12913" y="3627"/>
                    <a:pt x="13624" y="2916"/>
                    <a:pt x="13624" y="2043"/>
                  </a:cubicBezTo>
                  <a:lnTo>
                    <a:pt x="13624" y="574"/>
                  </a:lnTo>
                  <a:close/>
                  <a:moveTo>
                    <a:pt x="13050" y="0"/>
                  </a:moveTo>
                  <a:lnTo>
                    <a:pt x="13050" y="2032"/>
                  </a:lnTo>
                  <a:cubicBezTo>
                    <a:pt x="13050" y="2594"/>
                    <a:pt x="12603" y="3042"/>
                    <a:pt x="12040" y="3042"/>
                  </a:cubicBezTo>
                  <a:lnTo>
                    <a:pt x="9171" y="3042"/>
                  </a:lnTo>
                  <a:cubicBezTo>
                    <a:pt x="4098" y="3042"/>
                    <a:pt x="12" y="7208"/>
                    <a:pt x="104" y="12281"/>
                  </a:cubicBezTo>
                  <a:cubicBezTo>
                    <a:pt x="184" y="17205"/>
                    <a:pt x="4305" y="21210"/>
                    <a:pt x="9297" y="21210"/>
                  </a:cubicBezTo>
                  <a:lnTo>
                    <a:pt x="14921" y="21210"/>
                  </a:lnTo>
                  <a:cubicBezTo>
                    <a:pt x="17917" y="21210"/>
                    <a:pt x="20327" y="23666"/>
                    <a:pt x="20270" y="26662"/>
                  </a:cubicBezTo>
                  <a:cubicBezTo>
                    <a:pt x="20224" y="29566"/>
                    <a:pt x="17767" y="31919"/>
                    <a:pt x="14806" y="31919"/>
                  </a:cubicBezTo>
                  <a:lnTo>
                    <a:pt x="9171" y="31919"/>
                  </a:lnTo>
                  <a:cubicBezTo>
                    <a:pt x="4098" y="31930"/>
                    <a:pt x="12" y="36085"/>
                    <a:pt x="104" y="41158"/>
                  </a:cubicBezTo>
                  <a:cubicBezTo>
                    <a:pt x="184" y="46081"/>
                    <a:pt x="4305" y="50087"/>
                    <a:pt x="9297" y="50087"/>
                  </a:cubicBezTo>
                  <a:lnTo>
                    <a:pt x="14921" y="50087"/>
                  </a:lnTo>
                  <a:cubicBezTo>
                    <a:pt x="17917" y="50087"/>
                    <a:pt x="20327" y="52543"/>
                    <a:pt x="20270" y="55539"/>
                  </a:cubicBezTo>
                  <a:cubicBezTo>
                    <a:pt x="20224" y="58442"/>
                    <a:pt x="17767" y="60807"/>
                    <a:pt x="14806" y="60807"/>
                  </a:cubicBezTo>
                  <a:lnTo>
                    <a:pt x="9171" y="60807"/>
                  </a:lnTo>
                  <a:cubicBezTo>
                    <a:pt x="4098" y="60807"/>
                    <a:pt x="1" y="64961"/>
                    <a:pt x="92" y="70046"/>
                  </a:cubicBezTo>
                  <a:cubicBezTo>
                    <a:pt x="173" y="74970"/>
                    <a:pt x="4305" y="78975"/>
                    <a:pt x="9297" y="78975"/>
                  </a:cubicBezTo>
                  <a:lnTo>
                    <a:pt x="14910" y="78975"/>
                  </a:lnTo>
                  <a:cubicBezTo>
                    <a:pt x="17905" y="78975"/>
                    <a:pt x="20315" y="81431"/>
                    <a:pt x="20270" y="84427"/>
                  </a:cubicBezTo>
                  <a:cubicBezTo>
                    <a:pt x="20224" y="87331"/>
                    <a:pt x="17767" y="89683"/>
                    <a:pt x="14795" y="89683"/>
                  </a:cubicBezTo>
                  <a:lnTo>
                    <a:pt x="8597" y="89683"/>
                  </a:lnTo>
                  <a:lnTo>
                    <a:pt x="8597" y="93414"/>
                  </a:lnTo>
                  <a:lnTo>
                    <a:pt x="14795" y="93414"/>
                  </a:lnTo>
                  <a:cubicBezTo>
                    <a:pt x="19787" y="93414"/>
                    <a:pt x="23919" y="89408"/>
                    <a:pt x="24000" y="84484"/>
                  </a:cubicBezTo>
                  <a:cubicBezTo>
                    <a:pt x="24080" y="79411"/>
                    <a:pt x="19994" y="75245"/>
                    <a:pt x="14910" y="75245"/>
                  </a:cubicBezTo>
                  <a:lnTo>
                    <a:pt x="14910" y="75234"/>
                  </a:lnTo>
                  <a:lnTo>
                    <a:pt x="9297" y="75234"/>
                  </a:lnTo>
                  <a:cubicBezTo>
                    <a:pt x="6325" y="75234"/>
                    <a:pt x="3868" y="72881"/>
                    <a:pt x="3823" y="69977"/>
                  </a:cubicBezTo>
                  <a:cubicBezTo>
                    <a:pt x="3765" y="66981"/>
                    <a:pt x="6175" y="64525"/>
                    <a:pt x="9171" y="64525"/>
                  </a:cubicBezTo>
                  <a:lnTo>
                    <a:pt x="14795" y="64525"/>
                  </a:lnTo>
                  <a:cubicBezTo>
                    <a:pt x="19787" y="64525"/>
                    <a:pt x="23919" y="60520"/>
                    <a:pt x="24000" y="55596"/>
                  </a:cubicBezTo>
                  <a:cubicBezTo>
                    <a:pt x="24080" y="50512"/>
                    <a:pt x="19994" y="46357"/>
                    <a:pt x="14910" y="46357"/>
                  </a:cubicBezTo>
                  <a:lnTo>
                    <a:pt x="9297" y="46357"/>
                  </a:lnTo>
                  <a:cubicBezTo>
                    <a:pt x="6325" y="46357"/>
                    <a:pt x="3868" y="43993"/>
                    <a:pt x="3823" y="41089"/>
                  </a:cubicBezTo>
                  <a:cubicBezTo>
                    <a:pt x="3765" y="38093"/>
                    <a:pt x="6175" y="35637"/>
                    <a:pt x="9171" y="35637"/>
                  </a:cubicBezTo>
                  <a:lnTo>
                    <a:pt x="14795" y="35637"/>
                  </a:lnTo>
                  <a:cubicBezTo>
                    <a:pt x="19787" y="35637"/>
                    <a:pt x="23919" y="31632"/>
                    <a:pt x="24000" y="26708"/>
                  </a:cubicBezTo>
                  <a:cubicBezTo>
                    <a:pt x="24080" y="21635"/>
                    <a:pt x="19994" y="17469"/>
                    <a:pt x="14910" y="17469"/>
                  </a:cubicBezTo>
                  <a:lnTo>
                    <a:pt x="9297" y="17469"/>
                  </a:lnTo>
                  <a:cubicBezTo>
                    <a:pt x="6325" y="17469"/>
                    <a:pt x="3868" y="15104"/>
                    <a:pt x="3823" y="12212"/>
                  </a:cubicBezTo>
                  <a:cubicBezTo>
                    <a:pt x="3765" y="9217"/>
                    <a:pt x="6175" y="6760"/>
                    <a:pt x="9171" y="6760"/>
                  </a:cubicBezTo>
                  <a:lnTo>
                    <a:pt x="12040" y="6760"/>
                  </a:lnTo>
                  <a:cubicBezTo>
                    <a:pt x="14657" y="6760"/>
                    <a:pt x="16780" y="4637"/>
                    <a:pt x="16780" y="2020"/>
                  </a:cubicBezTo>
                  <a:lnTo>
                    <a:pt x="16780"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29" name="Google Shape;3229;p76"/>
            <p:cNvSpPr/>
            <p:nvPr/>
          </p:nvSpPr>
          <p:spPr>
            <a:xfrm>
              <a:off x="3195740" y="1934544"/>
              <a:ext cx="168018" cy="675999"/>
            </a:xfrm>
            <a:custGeom>
              <a:avLst/>
              <a:gdLst/>
              <a:ahLst/>
              <a:cxnLst/>
              <a:rect l="l" t="t" r="r" b="b"/>
              <a:pathLst>
                <a:path w="22922" h="92255" extrusionOk="0">
                  <a:moveTo>
                    <a:pt x="15048" y="574"/>
                  </a:moveTo>
                  <a:lnTo>
                    <a:pt x="15048" y="1458"/>
                  </a:lnTo>
                  <a:cubicBezTo>
                    <a:pt x="15048" y="3443"/>
                    <a:pt x="13441" y="5050"/>
                    <a:pt x="11455" y="5050"/>
                  </a:cubicBezTo>
                  <a:lnTo>
                    <a:pt x="8586" y="5050"/>
                  </a:lnTo>
                  <a:cubicBezTo>
                    <a:pt x="4948" y="5050"/>
                    <a:pt x="2021" y="8034"/>
                    <a:pt x="2090" y="11673"/>
                  </a:cubicBezTo>
                  <a:cubicBezTo>
                    <a:pt x="2147" y="15196"/>
                    <a:pt x="5120" y="18054"/>
                    <a:pt x="8712" y="18054"/>
                  </a:cubicBezTo>
                  <a:lnTo>
                    <a:pt x="14325" y="18054"/>
                  </a:lnTo>
                  <a:cubicBezTo>
                    <a:pt x="18766" y="18054"/>
                    <a:pt x="22336" y="21692"/>
                    <a:pt x="22267" y="26134"/>
                  </a:cubicBezTo>
                  <a:cubicBezTo>
                    <a:pt x="22187" y="30438"/>
                    <a:pt x="18583" y="33927"/>
                    <a:pt x="14210" y="33927"/>
                  </a:cubicBezTo>
                  <a:lnTo>
                    <a:pt x="8586" y="33927"/>
                  </a:lnTo>
                  <a:cubicBezTo>
                    <a:pt x="4959" y="33938"/>
                    <a:pt x="2021" y="36911"/>
                    <a:pt x="2090" y="40549"/>
                  </a:cubicBezTo>
                  <a:cubicBezTo>
                    <a:pt x="2147" y="44073"/>
                    <a:pt x="5120" y="46942"/>
                    <a:pt x="8712" y="46942"/>
                  </a:cubicBezTo>
                  <a:lnTo>
                    <a:pt x="14325" y="46942"/>
                  </a:lnTo>
                  <a:cubicBezTo>
                    <a:pt x="18766" y="46942"/>
                    <a:pt x="22336" y="50569"/>
                    <a:pt x="22267" y="55011"/>
                  </a:cubicBezTo>
                  <a:cubicBezTo>
                    <a:pt x="22187" y="59315"/>
                    <a:pt x="18571" y="62815"/>
                    <a:pt x="14210" y="62815"/>
                  </a:cubicBezTo>
                  <a:lnTo>
                    <a:pt x="8586" y="62815"/>
                  </a:lnTo>
                  <a:cubicBezTo>
                    <a:pt x="4959" y="62815"/>
                    <a:pt x="2021" y="65788"/>
                    <a:pt x="2090" y="69426"/>
                  </a:cubicBezTo>
                  <a:cubicBezTo>
                    <a:pt x="2147" y="72950"/>
                    <a:pt x="5120" y="75819"/>
                    <a:pt x="8712" y="75819"/>
                  </a:cubicBezTo>
                  <a:lnTo>
                    <a:pt x="14325" y="75819"/>
                  </a:lnTo>
                  <a:cubicBezTo>
                    <a:pt x="18766" y="75819"/>
                    <a:pt x="22336" y="79457"/>
                    <a:pt x="22267" y="83887"/>
                  </a:cubicBezTo>
                  <a:cubicBezTo>
                    <a:pt x="22187" y="88180"/>
                    <a:pt x="18583" y="91692"/>
                    <a:pt x="14210" y="91692"/>
                  </a:cubicBezTo>
                  <a:lnTo>
                    <a:pt x="9160" y="91692"/>
                  </a:lnTo>
                  <a:lnTo>
                    <a:pt x="9160" y="90257"/>
                  </a:lnTo>
                  <a:lnTo>
                    <a:pt x="14210" y="90257"/>
                  </a:lnTo>
                  <a:cubicBezTo>
                    <a:pt x="17791" y="90257"/>
                    <a:pt x="20775" y="87388"/>
                    <a:pt x="20832" y="83864"/>
                  </a:cubicBezTo>
                  <a:cubicBezTo>
                    <a:pt x="20890" y="80226"/>
                    <a:pt x="17963" y="77242"/>
                    <a:pt x="14325" y="77242"/>
                  </a:cubicBezTo>
                  <a:lnTo>
                    <a:pt x="8712" y="77242"/>
                  </a:lnTo>
                  <a:cubicBezTo>
                    <a:pt x="4339" y="77242"/>
                    <a:pt x="724" y="73741"/>
                    <a:pt x="655" y="69449"/>
                  </a:cubicBezTo>
                  <a:cubicBezTo>
                    <a:pt x="575" y="65007"/>
                    <a:pt x="4156" y="61369"/>
                    <a:pt x="8586" y="61369"/>
                  </a:cubicBezTo>
                  <a:lnTo>
                    <a:pt x="14210" y="61369"/>
                  </a:lnTo>
                  <a:cubicBezTo>
                    <a:pt x="17791" y="61369"/>
                    <a:pt x="20775" y="58500"/>
                    <a:pt x="20832" y="54976"/>
                  </a:cubicBezTo>
                  <a:cubicBezTo>
                    <a:pt x="20890" y="51349"/>
                    <a:pt x="17963" y="48365"/>
                    <a:pt x="14325" y="48365"/>
                  </a:cubicBezTo>
                  <a:lnTo>
                    <a:pt x="8712" y="48365"/>
                  </a:lnTo>
                  <a:cubicBezTo>
                    <a:pt x="4339" y="48365"/>
                    <a:pt x="724" y="44865"/>
                    <a:pt x="655" y="40561"/>
                  </a:cubicBezTo>
                  <a:cubicBezTo>
                    <a:pt x="575" y="36131"/>
                    <a:pt x="4156" y="32492"/>
                    <a:pt x="8586" y="32492"/>
                  </a:cubicBezTo>
                  <a:lnTo>
                    <a:pt x="14210" y="32492"/>
                  </a:lnTo>
                  <a:cubicBezTo>
                    <a:pt x="17791" y="32492"/>
                    <a:pt x="20775" y="29623"/>
                    <a:pt x="20832" y="26099"/>
                  </a:cubicBezTo>
                  <a:cubicBezTo>
                    <a:pt x="20890" y="22461"/>
                    <a:pt x="17963" y="19489"/>
                    <a:pt x="14325" y="19489"/>
                  </a:cubicBezTo>
                  <a:lnTo>
                    <a:pt x="8712" y="19489"/>
                  </a:lnTo>
                  <a:cubicBezTo>
                    <a:pt x="4339" y="19489"/>
                    <a:pt x="724" y="15988"/>
                    <a:pt x="655" y="11684"/>
                  </a:cubicBezTo>
                  <a:cubicBezTo>
                    <a:pt x="575" y="7254"/>
                    <a:pt x="4156" y="3616"/>
                    <a:pt x="8586" y="3616"/>
                  </a:cubicBezTo>
                  <a:lnTo>
                    <a:pt x="11455" y="3616"/>
                  </a:lnTo>
                  <a:cubicBezTo>
                    <a:pt x="12649" y="3616"/>
                    <a:pt x="13613" y="2651"/>
                    <a:pt x="13613" y="1458"/>
                  </a:cubicBezTo>
                  <a:lnTo>
                    <a:pt x="13613" y="574"/>
                  </a:lnTo>
                  <a:close/>
                  <a:moveTo>
                    <a:pt x="13039" y="0"/>
                  </a:moveTo>
                  <a:lnTo>
                    <a:pt x="13039" y="1458"/>
                  </a:lnTo>
                  <a:cubicBezTo>
                    <a:pt x="13039" y="2330"/>
                    <a:pt x="12328" y="3042"/>
                    <a:pt x="11455" y="3042"/>
                  </a:cubicBezTo>
                  <a:lnTo>
                    <a:pt x="8586" y="3042"/>
                  </a:lnTo>
                  <a:cubicBezTo>
                    <a:pt x="3834" y="3042"/>
                    <a:pt x="1" y="6944"/>
                    <a:pt x="93" y="11696"/>
                  </a:cubicBezTo>
                  <a:cubicBezTo>
                    <a:pt x="162" y="16309"/>
                    <a:pt x="4029" y="20062"/>
                    <a:pt x="8712" y="20062"/>
                  </a:cubicBezTo>
                  <a:lnTo>
                    <a:pt x="14336" y="20062"/>
                  </a:lnTo>
                  <a:cubicBezTo>
                    <a:pt x="17642" y="20062"/>
                    <a:pt x="20316" y="22771"/>
                    <a:pt x="20258" y="26088"/>
                  </a:cubicBezTo>
                  <a:cubicBezTo>
                    <a:pt x="20212" y="29302"/>
                    <a:pt x="17492" y="31907"/>
                    <a:pt x="14221" y="31907"/>
                  </a:cubicBezTo>
                  <a:lnTo>
                    <a:pt x="8586" y="31907"/>
                  </a:lnTo>
                  <a:cubicBezTo>
                    <a:pt x="3834" y="31918"/>
                    <a:pt x="1" y="35821"/>
                    <a:pt x="93" y="40572"/>
                  </a:cubicBezTo>
                  <a:cubicBezTo>
                    <a:pt x="162" y="45186"/>
                    <a:pt x="4029" y="48939"/>
                    <a:pt x="8712" y="48939"/>
                  </a:cubicBezTo>
                  <a:lnTo>
                    <a:pt x="14336" y="48939"/>
                  </a:lnTo>
                  <a:cubicBezTo>
                    <a:pt x="17642" y="48939"/>
                    <a:pt x="20316" y="51659"/>
                    <a:pt x="20258" y="54965"/>
                  </a:cubicBezTo>
                  <a:cubicBezTo>
                    <a:pt x="20212" y="58178"/>
                    <a:pt x="17492" y="60795"/>
                    <a:pt x="14221" y="60795"/>
                  </a:cubicBezTo>
                  <a:lnTo>
                    <a:pt x="8586" y="60795"/>
                  </a:lnTo>
                  <a:cubicBezTo>
                    <a:pt x="3834" y="60795"/>
                    <a:pt x="1" y="64697"/>
                    <a:pt x="93" y="69449"/>
                  </a:cubicBezTo>
                  <a:cubicBezTo>
                    <a:pt x="162" y="74063"/>
                    <a:pt x="4029" y="77816"/>
                    <a:pt x="8712" y="77816"/>
                  </a:cubicBezTo>
                  <a:lnTo>
                    <a:pt x="14336" y="77816"/>
                  </a:lnTo>
                  <a:cubicBezTo>
                    <a:pt x="17642" y="77816"/>
                    <a:pt x="20316" y="80536"/>
                    <a:pt x="20258" y="83841"/>
                  </a:cubicBezTo>
                  <a:cubicBezTo>
                    <a:pt x="20212" y="87055"/>
                    <a:pt x="17492" y="89672"/>
                    <a:pt x="14221" y="89672"/>
                  </a:cubicBezTo>
                  <a:lnTo>
                    <a:pt x="8586" y="89672"/>
                  </a:lnTo>
                  <a:lnTo>
                    <a:pt x="8586" y="92254"/>
                  </a:lnTo>
                  <a:lnTo>
                    <a:pt x="14210" y="92254"/>
                  </a:lnTo>
                  <a:cubicBezTo>
                    <a:pt x="18893" y="92254"/>
                    <a:pt x="22760" y="88501"/>
                    <a:pt x="22841" y="83887"/>
                  </a:cubicBezTo>
                  <a:cubicBezTo>
                    <a:pt x="22921" y="79136"/>
                    <a:pt x="19088" y="75233"/>
                    <a:pt x="14325" y="75233"/>
                  </a:cubicBezTo>
                  <a:lnTo>
                    <a:pt x="8712" y="75233"/>
                  </a:lnTo>
                  <a:cubicBezTo>
                    <a:pt x="5430" y="75233"/>
                    <a:pt x="2721" y="72628"/>
                    <a:pt x="2664" y="69415"/>
                  </a:cubicBezTo>
                  <a:cubicBezTo>
                    <a:pt x="2606" y="66098"/>
                    <a:pt x="5281" y="63389"/>
                    <a:pt x="8586" y="63389"/>
                  </a:cubicBezTo>
                  <a:lnTo>
                    <a:pt x="14210" y="63389"/>
                  </a:lnTo>
                  <a:cubicBezTo>
                    <a:pt x="18893" y="63389"/>
                    <a:pt x="22760" y="59636"/>
                    <a:pt x="22841" y="55022"/>
                  </a:cubicBezTo>
                  <a:cubicBezTo>
                    <a:pt x="22921" y="50266"/>
                    <a:pt x="19099" y="46368"/>
                    <a:pt x="14346" y="46368"/>
                  </a:cubicBezTo>
                  <a:cubicBezTo>
                    <a:pt x="14339" y="46368"/>
                    <a:pt x="14332" y="46368"/>
                    <a:pt x="14325" y="46368"/>
                  </a:cubicBezTo>
                  <a:lnTo>
                    <a:pt x="8712" y="46368"/>
                  </a:lnTo>
                  <a:cubicBezTo>
                    <a:pt x="5430" y="46368"/>
                    <a:pt x="2721" y="43751"/>
                    <a:pt x="2664" y="40538"/>
                  </a:cubicBezTo>
                  <a:cubicBezTo>
                    <a:pt x="2606" y="37221"/>
                    <a:pt x="5281" y="34512"/>
                    <a:pt x="8586" y="34512"/>
                  </a:cubicBezTo>
                  <a:lnTo>
                    <a:pt x="14210" y="34512"/>
                  </a:lnTo>
                  <a:cubicBezTo>
                    <a:pt x="18893" y="34512"/>
                    <a:pt x="22760" y="30759"/>
                    <a:pt x="22841" y="26145"/>
                  </a:cubicBezTo>
                  <a:cubicBezTo>
                    <a:pt x="22921" y="21382"/>
                    <a:pt x="19088" y="17492"/>
                    <a:pt x="14325" y="17492"/>
                  </a:cubicBezTo>
                  <a:lnTo>
                    <a:pt x="8712" y="17492"/>
                  </a:lnTo>
                  <a:cubicBezTo>
                    <a:pt x="5430" y="17492"/>
                    <a:pt x="2721" y="14875"/>
                    <a:pt x="2664" y="11661"/>
                  </a:cubicBezTo>
                  <a:cubicBezTo>
                    <a:pt x="2606" y="8344"/>
                    <a:pt x="5281" y="5636"/>
                    <a:pt x="8586" y="5636"/>
                  </a:cubicBezTo>
                  <a:lnTo>
                    <a:pt x="11455" y="5636"/>
                  </a:lnTo>
                  <a:cubicBezTo>
                    <a:pt x="13751" y="5636"/>
                    <a:pt x="15622" y="3776"/>
                    <a:pt x="15622" y="1481"/>
                  </a:cubicBezTo>
                  <a:lnTo>
                    <a:pt x="15622"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0" name="Google Shape;3230;p76"/>
            <p:cNvSpPr/>
            <p:nvPr/>
          </p:nvSpPr>
          <p:spPr>
            <a:xfrm>
              <a:off x="3216795" y="2193083"/>
              <a:ext cx="90423" cy="76001"/>
            </a:xfrm>
            <a:custGeom>
              <a:avLst/>
              <a:gdLst/>
              <a:ahLst/>
              <a:cxnLst/>
              <a:rect l="l" t="t" r="r" b="b"/>
              <a:pathLst>
                <a:path w="12336" h="10372" extrusionOk="0">
                  <a:moveTo>
                    <a:pt x="6164" y="0"/>
                  </a:moveTo>
                  <a:cubicBezTo>
                    <a:pt x="4125" y="0"/>
                    <a:pt x="2125" y="1195"/>
                    <a:pt x="1306" y="3338"/>
                  </a:cubicBezTo>
                  <a:cubicBezTo>
                    <a:pt x="1" y="6752"/>
                    <a:pt x="2545" y="10371"/>
                    <a:pt x="6134" y="10371"/>
                  </a:cubicBezTo>
                  <a:cubicBezTo>
                    <a:pt x="6238" y="10371"/>
                    <a:pt x="6342" y="10368"/>
                    <a:pt x="6448" y="10362"/>
                  </a:cubicBezTo>
                  <a:lnTo>
                    <a:pt x="3716" y="7631"/>
                  </a:lnTo>
                  <a:lnTo>
                    <a:pt x="3693" y="7608"/>
                  </a:lnTo>
                  <a:cubicBezTo>
                    <a:pt x="2396" y="6242"/>
                    <a:pt x="2419" y="4096"/>
                    <a:pt x="3762" y="2764"/>
                  </a:cubicBezTo>
                  <a:cubicBezTo>
                    <a:pt x="4430" y="2101"/>
                    <a:pt x="5307" y="1769"/>
                    <a:pt x="6185" y="1769"/>
                  </a:cubicBezTo>
                  <a:cubicBezTo>
                    <a:pt x="7055" y="1769"/>
                    <a:pt x="7925" y="2096"/>
                    <a:pt x="8594" y="2753"/>
                  </a:cubicBezTo>
                  <a:lnTo>
                    <a:pt x="11325" y="5484"/>
                  </a:lnTo>
                  <a:lnTo>
                    <a:pt x="11325" y="5542"/>
                  </a:lnTo>
                  <a:lnTo>
                    <a:pt x="12335" y="5542"/>
                  </a:lnTo>
                  <a:lnTo>
                    <a:pt x="12335" y="4830"/>
                  </a:lnTo>
                  <a:lnTo>
                    <a:pt x="11325" y="4830"/>
                  </a:lnTo>
                  <a:cubicBezTo>
                    <a:pt x="11245" y="3579"/>
                    <a:pt x="10706" y="2408"/>
                    <a:pt x="9822" y="1525"/>
                  </a:cubicBezTo>
                  <a:cubicBezTo>
                    <a:pt x="8784" y="487"/>
                    <a:pt x="7466" y="0"/>
                    <a:pt x="616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1" name="Google Shape;3231;p76"/>
            <p:cNvSpPr/>
            <p:nvPr/>
          </p:nvSpPr>
          <p:spPr>
            <a:xfrm>
              <a:off x="3316610" y="2217792"/>
              <a:ext cx="150177" cy="26672"/>
            </a:xfrm>
            <a:custGeom>
              <a:avLst/>
              <a:gdLst/>
              <a:ahLst/>
              <a:cxnLst/>
              <a:rect l="l" t="t" r="r" b="b"/>
              <a:pathLst>
                <a:path w="20488" h="3640" extrusionOk="0">
                  <a:moveTo>
                    <a:pt x="18650" y="0"/>
                  </a:moveTo>
                  <a:cubicBezTo>
                    <a:pt x="18643" y="0"/>
                    <a:pt x="18636" y="0"/>
                    <a:pt x="18628" y="1"/>
                  </a:cubicBezTo>
                  <a:cubicBezTo>
                    <a:pt x="18043" y="1"/>
                    <a:pt x="17481" y="287"/>
                    <a:pt x="17148" y="781"/>
                  </a:cubicBezTo>
                  <a:cubicBezTo>
                    <a:pt x="16861" y="1194"/>
                    <a:pt x="16390" y="1447"/>
                    <a:pt x="15885" y="1458"/>
                  </a:cubicBezTo>
                  <a:lnTo>
                    <a:pt x="1" y="1458"/>
                  </a:lnTo>
                  <a:lnTo>
                    <a:pt x="1" y="2170"/>
                  </a:lnTo>
                  <a:lnTo>
                    <a:pt x="15885" y="2170"/>
                  </a:lnTo>
                  <a:cubicBezTo>
                    <a:pt x="16379" y="2170"/>
                    <a:pt x="16849" y="2422"/>
                    <a:pt x="17125" y="2835"/>
                  </a:cubicBezTo>
                  <a:cubicBezTo>
                    <a:pt x="17463" y="3342"/>
                    <a:pt x="18044" y="3639"/>
                    <a:pt x="18651" y="3639"/>
                  </a:cubicBezTo>
                  <a:cubicBezTo>
                    <a:pt x="18663" y="3639"/>
                    <a:pt x="18674" y="3639"/>
                    <a:pt x="18686" y="3639"/>
                  </a:cubicBezTo>
                  <a:cubicBezTo>
                    <a:pt x="19684" y="3616"/>
                    <a:pt x="20488" y="2790"/>
                    <a:pt x="20476" y="1791"/>
                  </a:cubicBezTo>
                  <a:cubicBezTo>
                    <a:pt x="20465" y="788"/>
                    <a:pt x="19650" y="0"/>
                    <a:pt x="1865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2" name="Google Shape;3232;p76"/>
            <p:cNvSpPr/>
            <p:nvPr/>
          </p:nvSpPr>
          <p:spPr>
            <a:xfrm>
              <a:off x="3244021" y="2213249"/>
              <a:ext cx="55869" cy="55770"/>
            </a:xfrm>
            <a:custGeom>
              <a:avLst/>
              <a:gdLst/>
              <a:ahLst/>
              <a:cxnLst/>
              <a:rect l="l" t="t" r="r" b="b"/>
              <a:pathLst>
                <a:path w="7622" h="7611" extrusionOk="0">
                  <a:moveTo>
                    <a:pt x="4879" y="1"/>
                  </a:moveTo>
                  <a:lnTo>
                    <a:pt x="5093" y="214"/>
                  </a:lnTo>
                  <a:lnTo>
                    <a:pt x="5093" y="214"/>
                  </a:lnTo>
                  <a:cubicBezTo>
                    <a:pt x="5025" y="140"/>
                    <a:pt x="4954" y="69"/>
                    <a:pt x="4879" y="1"/>
                  </a:cubicBezTo>
                  <a:close/>
                  <a:moveTo>
                    <a:pt x="1" y="4879"/>
                  </a:moveTo>
                  <a:lnTo>
                    <a:pt x="1" y="4879"/>
                  </a:lnTo>
                  <a:cubicBezTo>
                    <a:pt x="64" y="4947"/>
                    <a:pt x="130" y="5012"/>
                    <a:pt x="197" y="5074"/>
                  </a:cubicBezTo>
                  <a:lnTo>
                    <a:pt x="197" y="5074"/>
                  </a:lnTo>
                  <a:lnTo>
                    <a:pt x="1" y="4879"/>
                  </a:lnTo>
                  <a:close/>
                  <a:moveTo>
                    <a:pt x="5093" y="214"/>
                  </a:moveTo>
                  <a:lnTo>
                    <a:pt x="5093" y="214"/>
                  </a:lnTo>
                  <a:cubicBezTo>
                    <a:pt x="6325" y="1553"/>
                    <a:pt x="6288" y="3654"/>
                    <a:pt x="4982" y="4970"/>
                  </a:cubicBezTo>
                  <a:cubicBezTo>
                    <a:pt x="4305" y="5648"/>
                    <a:pt x="3420" y="5984"/>
                    <a:pt x="2536" y="5984"/>
                  </a:cubicBezTo>
                  <a:cubicBezTo>
                    <a:pt x="1695" y="5984"/>
                    <a:pt x="855" y="5679"/>
                    <a:pt x="197" y="5074"/>
                  </a:cubicBezTo>
                  <a:lnTo>
                    <a:pt x="197" y="5074"/>
                  </a:lnTo>
                  <a:lnTo>
                    <a:pt x="2744" y="7610"/>
                  </a:lnTo>
                  <a:cubicBezTo>
                    <a:pt x="5349" y="7461"/>
                    <a:pt x="7438" y="5395"/>
                    <a:pt x="7622" y="2790"/>
                  </a:cubicBezTo>
                  <a:lnTo>
                    <a:pt x="7622" y="2732"/>
                  </a:lnTo>
                  <a:lnTo>
                    <a:pt x="5093" y="214"/>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3" name="Google Shape;3233;p76"/>
            <p:cNvSpPr/>
            <p:nvPr/>
          </p:nvSpPr>
          <p:spPr>
            <a:xfrm>
              <a:off x="3234354" y="2206046"/>
              <a:ext cx="55276" cy="50369"/>
            </a:xfrm>
            <a:custGeom>
              <a:avLst/>
              <a:gdLst/>
              <a:ahLst/>
              <a:cxnLst/>
              <a:rect l="l" t="t" r="r" b="b"/>
              <a:pathLst>
                <a:path w="7541" h="6874" extrusionOk="0">
                  <a:moveTo>
                    <a:pt x="3795" y="1"/>
                  </a:moveTo>
                  <a:cubicBezTo>
                    <a:pt x="2915" y="1"/>
                    <a:pt x="2036" y="337"/>
                    <a:pt x="1366" y="1007"/>
                  </a:cubicBezTo>
                  <a:cubicBezTo>
                    <a:pt x="23" y="2327"/>
                    <a:pt x="0" y="4473"/>
                    <a:pt x="1297" y="5839"/>
                  </a:cubicBezTo>
                  <a:lnTo>
                    <a:pt x="1320" y="5862"/>
                  </a:lnTo>
                  <a:cubicBezTo>
                    <a:pt x="1990" y="6537"/>
                    <a:pt x="2871" y="6873"/>
                    <a:pt x="3753" y="6873"/>
                  </a:cubicBezTo>
                  <a:cubicBezTo>
                    <a:pt x="4639" y="6873"/>
                    <a:pt x="5525" y="6534"/>
                    <a:pt x="6198" y="5862"/>
                  </a:cubicBezTo>
                  <a:cubicBezTo>
                    <a:pt x="7541" y="4507"/>
                    <a:pt x="7541" y="2327"/>
                    <a:pt x="6198" y="984"/>
                  </a:cubicBezTo>
                  <a:cubicBezTo>
                    <a:pt x="5531" y="328"/>
                    <a:pt x="4663" y="1"/>
                    <a:pt x="379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4" name="Google Shape;3234;p76"/>
            <p:cNvSpPr/>
            <p:nvPr/>
          </p:nvSpPr>
          <p:spPr>
            <a:xfrm>
              <a:off x="3216795" y="1980642"/>
              <a:ext cx="90423" cy="76001"/>
            </a:xfrm>
            <a:custGeom>
              <a:avLst/>
              <a:gdLst/>
              <a:ahLst/>
              <a:cxnLst/>
              <a:rect l="l" t="t" r="r" b="b"/>
              <a:pathLst>
                <a:path w="12336" h="10372" extrusionOk="0">
                  <a:moveTo>
                    <a:pt x="6164" y="1"/>
                  </a:moveTo>
                  <a:cubicBezTo>
                    <a:pt x="4125" y="1"/>
                    <a:pt x="2125" y="1195"/>
                    <a:pt x="1306" y="3339"/>
                  </a:cubicBezTo>
                  <a:cubicBezTo>
                    <a:pt x="1" y="6752"/>
                    <a:pt x="2545" y="10372"/>
                    <a:pt x="6134" y="10372"/>
                  </a:cubicBezTo>
                  <a:cubicBezTo>
                    <a:pt x="6238" y="10372"/>
                    <a:pt x="6342" y="10369"/>
                    <a:pt x="6448" y="10363"/>
                  </a:cubicBezTo>
                  <a:lnTo>
                    <a:pt x="3716" y="7631"/>
                  </a:lnTo>
                  <a:cubicBezTo>
                    <a:pt x="3716" y="7620"/>
                    <a:pt x="3693" y="7608"/>
                    <a:pt x="3693" y="7608"/>
                  </a:cubicBezTo>
                  <a:cubicBezTo>
                    <a:pt x="2362" y="6242"/>
                    <a:pt x="2385" y="4073"/>
                    <a:pt x="3727" y="2730"/>
                  </a:cubicBezTo>
                  <a:cubicBezTo>
                    <a:pt x="4403" y="2066"/>
                    <a:pt x="5282" y="1733"/>
                    <a:pt x="6159" y="1733"/>
                  </a:cubicBezTo>
                  <a:cubicBezTo>
                    <a:pt x="7041" y="1733"/>
                    <a:pt x="7921" y="2069"/>
                    <a:pt x="8594" y="2742"/>
                  </a:cubicBezTo>
                  <a:lnTo>
                    <a:pt x="11325" y="5485"/>
                  </a:lnTo>
                  <a:lnTo>
                    <a:pt x="11325" y="5542"/>
                  </a:lnTo>
                  <a:lnTo>
                    <a:pt x="12335" y="5542"/>
                  </a:lnTo>
                  <a:lnTo>
                    <a:pt x="12335" y="4831"/>
                  </a:lnTo>
                  <a:lnTo>
                    <a:pt x="11325" y="4831"/>
                  </a:lnTo>
                  <a:cubicBezTo>
                    <a:pt x="11245" y="3580"/>
                    <a:pt x="10706" y="2397"/>
                    <a:pt x="9822" y="1525"/>
                  </a:cubicBezTo>
                  <a:cubicBezTo>
                    <a:pt x="8784" y="488"/>
                    <a:pt x="7466" y="1"/>
                    <a:pt x="616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5" name="Google Shape;3235;p76"/>
            <p:cNvSpPr/>
            <p:nvPr/>
          </p:nvSpPr>
          <p:spPr>
            <a:xfrm>
              <a:off x="3316610" y="2005358"/>
              <a:ext cx="153043" cy="26584"/>
            </a:xfrm>
            <a:custGeom>
              <a:avLst/>
              <a:gdLst/>
              <a:ahLst/>
              <a:cxnLst/>
              <a:rect l="l" t="t" r="r" b="b"/>
              <a:pathLst>
                <a:path w="20879" h="3628" extrusionOk="0">
                  <a:moveTo>
                    <a:pt x="18628" y="0"/>
                  </a:moveTo>
                  <a:cubicBezTo>
                    <a:pt x="18043" y="0"/>
                    <a:pt x="17481" y="287"/>
                    <a:pt x="17148" y="769"/>
                  </a:cubicBezTo>
                  <a:cubicBezTo>
                    <a:pt x="16861" y="1194"/>
                    <a:pt x="16390" y="1446"/>
                    <a:pt x="15885" y="1458"/>
                  </a:cubicBezTo>
                  <a:lnTo>
                    <a:pt x="1" y="1458"/>
                  </a:lnTo>
                  <a:lnTo>
                    <a:pt x="1" y="2169"/>
                  </a:lnTo>
                  <a:lnTo>
                    <a:pt x="15885" y="2169"/>
                  </a:lnTo>
                  <a:cubicBezTo>
                    <a:pt x="16379" y="2169"/>
                    <a:pt x="16849" y="2422"/>
                    <a:pt x="17125" y="2823"/>
                  </a:cubicBezTo>
                  <a:cubicBezTo>
                    <a:pt x="17490" y="3363"/>
                    <a:pt x="18064" y="3628"/>
                    <a:pt x="18635" y="3628"/>
                  </a:cubicBezTo>
                  <a:cubicBezTo>
                    <a:pt x="19268" y="3628"/>
                    <a:pt x="19897" y="3302"/>
                    <a:pt x="20235" y="2663"/>
                  </a:cubicBezTo>
                  <a:cubicBezTo>
                    <a:pt x="20878" y="1458"/>
                    <a:pt x="20006" y="0"/>
                    <a:pt x="1862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6" name="Google Shape;3236;p76"/>
            <p:cNvSpPr/>
            <p:nvPr/>
          </p:nvSpPr>
          <p:spPr>
            <a:xfrm>
              <a:off x="3244021" y="2000727"/>
              <a:ext cx="55869" cy="55850"/>
            </a:xfrm>
            <a:custGeom>
              <a:avLst/>
              <a:gdLst/>
              <a:ahLst/>
              <a:cxnLst/>
              <a:rect l="l" t="t" r="r" b="b"/>
              <a:pathLst>
                <a:path w="7622" h="7622" extrusionOk="0">
                  <a:moveTo>
                    <a:pt x="4879" y="1"/>
                  </a:moveTo>
                  <a:cubicBezTo>
                    <a:pt x="6141" y="1367"/>
                    <a:pt x="6095" y="3478"/>
                    <a:pt x="4787" y="4787"/>
                  </a:cubicBezTo>
                  <a:cubicBezTo>
                    <a:pt x="4115" y="5459"/>
                    <a:pt x="3232" y="5798"/>
                    <a:pt x="2346" y="5798"/>
                  </a:cubicBezTo>
                  <a:cubicBezTo>
                    <a:pt x="1507" y="5798"/>
                    <a:pt x="666" y="5493"/>
                    <a:pt x="1" y="4879"/>
                  </a:cubicBezTo>
                  <a:lnTo>
                    <a:pt x="1" y="4879"/>
                  </a:lnTo>
                  <a:lnTo>
                    <a:pt x="2744" y="7622"/>
                  </a:lnTo>
                  <a:cubicBezTo>
                    <a:pt x="5349" y="7472"/>
                    <a:pt x="7438" y="5407"/>
                    <a:pt x="7622" y="2801"/>
                  </a:cubicBezTo>
                  <a:lnTo>
                    <a:pt x="7622" y="2732"/>
                  </a:lnTo>
                  <a:lnTo>
                    <a:pt x="487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7" name="Google Shape;3237;p76"/>
            <p:cNvSpPr/>
            <p:nvPr/>
          </p:nvSpPr>
          <p:spPr>
            <a:xfrm>
              <a:off x="3234098" y="1993392"/>
              <a:ext cx="55532" cy="50552"/>
            </a:xfrm>
            <a:custGeom>
              <a:avLst/>
              <a:gdLst/>
              <a:ahLst/>
              <a:cxnLst/>
              <a:rect l="l" t="t" r="r" b="b"/>
              <a:pathLst>
                <a:path w="7576" h="6899" extrusionOk="0">
                  <a:moveTo>
                    <a:pt x="3793" y="0"/>
                  </a:moveTo>
                  <a:cubicBezTo>
                    <a:pt x="2917" y="0"/>
                    <a:pt x="2041" y="333"/>
                    <a:pt x="1366" y="1002"/>
                  </a:cubicBezTo>
                  <a:cubicBezTo>
                    <a:pt x="24" y="2333"/>
                    <a:pt x="1" y="4514"/>
                    <a:pt x="1332" y="5868"/>
                  </a:cubicBezTo>
                  <a:cubicBezTo>
                    <a:pt x="1343" y="5880"/>
                    <a:pt x="1343" y="5880"/>
                    <a:pt x="1355" y="5891"/>
                  </a:cubicBezTo>
                  <a:cubicBezTo>
                    <a:pt x="2026" y="6563"/>
                    <a:pt x="2910" y="6898"/>
                    <a:pt x="3794" y="6898"/>
                  </a:cubicBezTo>
                  <a:cubicBezTo>
                    <a:pt x="4678" y="6898"/>
                    <a:pt x="5561" y="6563"/>
                    <a:pt x="6233" y="5891"/>
                  </a:cubicBezTo>
                  <a:cubicBezTo>
                    <a:pt x="7576" y="4537"/>
                    <a:pt x="7576" y="2356"/>
                    <a:pt x="6233" y="1013"/>
                  </a:cubicBezTo>
                  <a:cubicBezTo>
                    <a:pt x="5558" y="339"/>
                    <a:pt x="4676" y="0"/>
                    <a:pt x="3793"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8" name="Google Shape;3238;p76"/>
            <p:cNvSpPr/>
            <p:nvPr/>
          </p:nvSpPr>
          <p:spPr>
            <a:xfrm>
              <a:off x="3088670" y="2111564"/>
              <a:ext cx="139746" cy="26679"/>
            </a:xfrm>
            <a:custGeom>
              <a:avLst/>
              <a:gdLst/>
              <a:ahLst/>
              <a:cxnLst/>
              <a:rect l="l" t="t" r="r" b="b"/>
              <a:pathLst>
                <a:path w="19065" h="3641" extrusionOk="0">
                  <a:moveTo>
                    <a:pt x="2249" y="1"/>
                  </a:moveTo>
                  <a:cubicBezTo>
                    <a:pt x="1614" y="1"/>
                    <a:pt x="981" y="326"/>
                    <a:pt x="643" y="966"/>
                  </a:cubicBezTo>
                  <a:cubicBezTo>
                    <a:pt x="0" y="2171"/>
                    <a:pt x="873" y="3640"/>
                    <a:pt x="2250" y="3640"/>
                  </a:cubicBezTo>
                  <a:cubicBezTo>
                    <a:pt x="2847" y="3640"/>
                    <a:pt x="3409" y="3353"/>
                    <a:pt x="3742" y="2860"/>
                  </a:cubicBezTo>
                  <a:cubicBezTo>
                    <a:pt x="4029" y="2435"/>
                    <a:pt x="4488" y="2182"/>
                    <a:pt x="5004" y="2182"/>
                  </a:cubicBezTo>
                  <a:lnTo>
                    <a:pt x="19064" y="2182"/>
                  </a:lnTo>
                  <a:lnTo>
                    <a:pt x="19064" y="1459"/>
                  </a:lnTo>
                  <a:lnTo>
                    <a:pt x="5004" y="1459"/>
                  </a:lnTo>
                  <a:cubicBezTo>
                    <a:pt x="4499" y="1459"/>
                    <a:pt x="4040" y="1218"/>
                    <a:pt x="3765" y="805"/>
                  </a:cubicBezTo>
                  <a:cubicBezTo>
                    <a:pt x="3400" y="266"/>
                    <a:pt x="2823" y="1"/>
                    <a:pt x="224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39" name="Google Shape;3239;p76"/>
            <p:cNvSpPr/>
            <p:nvPr/>
          </p:nvSpPr>
          <p:spPr>
            <a:xfrm>
              <a:off x="3234603" y="2086687"/>
              <a:ext cx="101301" cy="76257"/>
            </a:xfrm>
            <a:custGeom>
              <a:avLst/>
              <a:gdLst/>
              <a:ahLst/>
              <a:cxnLst/>
              <a:rect l="l" t="t" r="r" b="b"/>
              <a:pathLst>
                <a:path w="13820" h="10407" extrusionOk="0">
                  <a:moveTo>
                    <a:pt x="8445" y="0"/>
                  </a:moveTo>
                  <a:cubicBezTo>
                    <a:pt x="5733" y="0"/>
                    <a:pt x="3459" y="2121"/>
                    <a:pt x="3283" y="4866"/>
                  </a:cubicBezTo>
                  <a:lnTo>
                    <a:pt x="0" y="4866"/>
                  </a:lnTo>
                  <a:lnTo>
                    <a:pt x="0" y="5577"/>
                  </a:lnTo>
                  <a:lnTo>
                    <a:pt x="3283" y="5577"/>
                  </a:lnTo>
                  <a:cubicBezTo>
                    <a:pt x="3471" y="8312"/>
                    <a:pt x="5753" y="10406"/>
                    <a:pt x="8459" y="10406"/>
                  </a:cubicBezTo>
                  <a:cubicBezTo>
                    <a:pt x="8558" y="10406"/>
                    <a:pt x="8658" y="10404"/>
                    <a:pt x="8758" y="10398"/>
                  </a:cubicBezTo>
                  <a:lnTo>
                    <a:pt x="6015" y="7666"/>
                  </a:lnTo>
                  <a:lnTo>
                    <a:pt x="5992" y="7643"/>
                  </a:lnTo>
                  <a:cubicBezTo>
                    <a:pt x="4672" y="6278"/>
                    <a:pt x="4683" y="4108"/>
                    <a:pt x="6038" y="2766"/>
                  </a:cubicBezTo>
                  <a:cubicBezTo>
                    <a:pt x="6708" y="2101"/>
                    <a:pt x="7586" y="1768"/>
                    <a:pt x="8465" y="1768"/>
                  </a:cubicBezTo>
                  <a:cubicBezTo>
                    <a:pt x="9348" y="1768"/>
                    <a:pt x="10231" y="2104"/>
                    <a:pt x="10904" y="2777"/>
                  </a:cubicBezTo>
                  <a:lnTo>
                    <a:pt x="13635" y="5520"/>
                  </a:lnTo>
                  <a:cubicBezTo>
                    <a:pt x="13819" y="2651"/>
                    <a:pt x="11638" y="195"/>
                    <a:pt x="8781" y="11"/>
                  </a:cubicBezTo>
                  <a:cubicBezTo>
                    <a:pt x="8668" y="4"/>
                    <a:pt x="8556" y="0"/>
                    <a:pt x="844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0" name="Google Shape;3240;p76"/>
            <p:cNvSpPr/>
            <p:nvPr/>
          </p:nvSpPr>
          <p:spPr>
            <a:xfrm>
              <a:off x="3278765" y="2107116"/>
              <a:ext cx="55781" cy="55762"/>
            </a:xfrm>
            <a:custGeom>
              <a:avLst/>
              <a:gdLst/>
              <a:ahLst/>
              <a:cxnLst/>
              <a:rect l="l" t="t" r="r" b="b"/>
              <a:pathLst>
                <a:path w="7610" h="7610" extrusionOk="0">
                  <a:moveTo>
                    <a:pt x="4878" y="1"/>
                  </a:moveTo>
                  <a:cubicBezTo>
                    <a:pt x="6221" y="1344"/>
                    <a:pt x="6221" y="3524"/>
                    <a:pt x="4878" y="4878"/>
                  </a:cubicBezTo>
                  <a:cubicBezTo>
                    <a:pt x="4201" y="5550"/>
                    <a:pt x="3317" y="5885"/>
                    <a:pt x="2435" y="5885"/>
                  </a:cubicBezTo>
                  <a:cubicBezTo>
                    <a:pt x="1552" y="5885"/>
                    <a:pt x="672" y="5550"/>
                    <a:pt x="0" y="4878"/>
                  </a:cubicBezTo>
                  <a:lnTo>
                    <a:pt x="0" y="4878"/>
                  </a:lnTo>
                  <a:lnTo>
                    <a:pt x="2732" y="7610"/>
                  </a:lnTo>
                  <a:cubicBezTo>
                    <a:pt x="5360" y="7461"/>
                    <a:pt x="7460" y="5360"/>
                    <a:pt x="7609" y="2732"/>
                  </a:cubicBezTo>
                  <a:lnTo>
                    <a:pt x="487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1" name="Google Shape;3241;p76"/>
            <p:cNvSpPr/>
            <p:nvPr/>
          </p:nvSpPr>
          <p:spPr>
            <a:xfrm>
              <a:off x="3268754" y="2099693"/>
              <a:ext cx="54938" cy="49864"/>
            </a:xfrm>
            <a:custGeom>
              <a:avLst/>
              <a:gdLst/>
              <a:ahLst/>
              <a:cxnLst/>
              <a:rect l="l" t="t" r="r" b="b"/>
              <a:pathLst>
                <a:path w="7495" h="6805" extrusionOk="0">
                  <a:moveTo>
                    <a:pt x="3792" y="1"/>
                  </a:moveTo>
                  <a:cubicBezTo>
                    <a:pt x="2917" y="1"/>
                    <a:pt x="2040" y="333"/>
                    <a:pt x="1366" y="1002"/>
                  </a:cubicBezTo>
                  <a:cubicBezTo>
                    <a:pt x="23" y="2333"/>
                    <a:pt x="0" y="4514"/>
                    <a:pt x="1332" y="5868"/>
                  </a:cubicBezTo>
                  <a:lnTo>
                    <a:pt x="1332" y="5857"/>
                  </a:lnTo>
                  <a:lnTo>
                    <a:pt x="1355" y="5891"/>
                  </a:lnTo>
                  <a:cubicBezTo>
                    <a:pt x="2019" y="6500"/>
                    <a:pt x="2860" y="6804"/>
                    <a:pt x="3700" y="6804"/>
                  </a:cubicBezTo>
                  <a:cubicBezTo>
                    <a:pt x="4585" y="6804"/>
                    <a:pt x="5469" y="6466"/>
                    <a:pt x="6141" y="5788"/>
                  </a:cubicBezTo>
                  <a:cubicBezTo>
                    <a:pt x="7449" y="4480"/>
                    <a:pt x="7495" y="2368"/>
                    <a:pt x="6232" y="1014"/>
                  </a:cubicBezTo>
                  <a:cubicBezTo>
                    <a:pt x="5558" y="339"/>
                    <a:pt x="4675" y="1"/>
                    <a:pt x="3792"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2" name="Google Shape;3242;p76"/>
            <p:cNvSpPr/>
            <p:nvPr/>
          </p:nvSpPr>
          <p:spPr>
            <a:xfrm>
              <a:off x="3088670" y="2323456"/>
              <a:ext cx="139746" cy="26716"/>
            </a:xfrm>
            <a:custGeom>
              <a:avLst/>
              <a:gdLst/>
              <a:ahLst/>
              <a:cxnLst/>
              <a:rect l="l" t="t" r="r" b="b"/>
              <a:pathLst>
                <a:path w="19065" h="3646" extrusionOk="0">
                  <a:moveTo>
                    <a:pt x="2249" y="1"/>
                  </a:moveTo>
                  <a:cubicBezTo>
                    <a:pt x="1614" y="1"/>
                    <a:pt x="981" y="327"/>
                    <a:pt x="643" y="960"/>
                  </a:cubicBezTo>
                  <a:cubicBezTo>
                    <a:pt x="0" y="2177"/>
                    <a:pt x="873" y="3646"/>
                    <a:pt x="2250" y="3646"/>
                  </a:cubicBezTo>
                  <a:cubicBezTo>
                    <a:pt x="2847" y="3646"/>
                    <a:pt x="3398" y="3347"/>
                    <a:pt x="3742" y="2865"/>
                  </a:cubicBezTo>
                  <a:cubicBezTo>
                    <a:pt x="4029" y="2441"/>
                    <a:pt x="4488" y="2188"/>
                    <a:pt x="5004" y="2177"/>
                  </a:cubicBezTo>
                  <a:lnTo>
                    <a:pt x="19064" y="2177"/>
                  </a:lnTo>
                  <a:lnTo>
                    <a:pt x="19064" y="1465"/>
                  </a:lnTo>
                  <a:lnTo>
                    <a:pt x="5004" y="1465"/>
                  </a:lnTo>
                  <a:cubicBezTo>
                    <a:pt x="4499" y="1465"/>
                    <a:pt x="4040" y="1224"/>
                    <a:pt x="3765" y="811"/>
                  </a:cubicBezTo>
                  <a:cubicBezTo>
                    <a:pt x="3400" y="266"/>
                    <a:pt x="2823" y="1"/>
                    <a:pt x="224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3" name="Google Shape;3243;p76"/>
            <p:cNvSpPr/>
            <p:nvPr/>
          </p:nvSpPr>
          <p:spPr>
            <a:xfrm>
              <a:off x="3234603" y="2298535"/>
              <a:ext cx="101301" cy="76257"/>
            </a:xfrm>
            <a:custGeom>
              <a:avLst/>
              <a:gdLst/>
              <a:ahLst/>
              <a:cxnLst/>
              <a:rect l="l" t="t" r="r" b="b"/>
              <a:pathLst>
                <a:path w="13820" h="10407" extrusionOk="0">
                  <a:moveTo>
                    <a:pt x="8445" y="0"/>
                  </a:moveTo>
                  <a:cubicBezTo>
                    <a:pt x="5733" y="0"/>
                    <a:pt x="3459" y="2121"/>
                    <a:pt x="3283" y="4866"/>
                  </a:cubicBezTo>
                  <a:lnTo>
                    <a:pt x="0" y="4866"/>
                  </a:lnTo>
                  <a:lnTo>
                    <a:pt x="0" y="5578"/>
                  </a:lnTo>
                  <a:lnTo>
                    <a:pt x="3283" y="5578"/>
                  </a:lnTo>
                  <a:cubicBezTo>
                    <a:pt x="3471" y="8313"/>
                    <a:pt x="5753" y="10407"/>
                    <a:pt x="8459" y="10407"/>
                  </a:cubicBezTo>
                  <a:cubicBezTo>
                    <a:pt x="8558" y="10407"/>
                    <a:pt x="8658" y="10404"/>
                    <a:pt x="8758" y="10398"/>
                  </a:cubicBezTo>
                  <a:lnTo>
                    <a:pt x="6015" y="7666"/>
                  </a:lnTo>
                  <a:lnTo>
                    <a:pt x="5992" y="7632"/>
                  </a:lnTo>
                  <a:cubicBezTo>
                    <a:pt x="4695" y="6278"/>
                    <a:pt x="4729" y="4120"/>
                    <a:pt x="6060" y="2800"/>
                  </a:cubicBezTo>
                  <a:cubicBezTo>
                    <a:pt x="6736" y="2136"/>
                    <a:pt x="7616" y="1803"/>
                    <a:pt x="8495" y="1803"/>
                  </a:cubicBezTo>
                  <a:cubicBezTo>
                    <a:pt x="9363" y="1803"/>
                    <a:pt x="10231" y="2127"/>
                    <a:pt x="10904" y="2777"/>
                  </a:cubicBezTo>
                  <a:lnTo>
                    <a:pt x="13635" y="5509"/>
                  </a:lnTo>
                  <a:cubicBezTo>
                    <a:pt x="13819" y="2651"/>
                    <a:pt x="11638" y="195"/>
                    <a:pt x="8781" y="11"/>
                  </a:cubicBezTo>
                  <a:cubicBezTo>
                    <a:pt x="8668" y="4"/>
                    <a:pt x="8556" y="0"/>
                    <a:pt x="8445"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4" name="Google Shape;3244;p76"/>
            <p:cNvSpPr/>
            <p:nvPr/>
          </p:nvSpPr>
          <p:spPr>
            <a:xfrm>
              <a:off x="3278765" y="2318964"/>
              <a:ext cx="55781" cy="55770"/>
            </a:xfrm>
            <a:custGeom>
              <a:avLst/>
              <a:gdLst/>
              <a:ahLst/>
              <a:cxnLst/>
              <a:rect l="l" t="t" r="r" b="b"/>
              <a:pathLst>
                <a:path w="7610" h="7611" extrusionOk="0">
                  <a:moveTo>
                    <a:pt x="4878" y="1"/>
                  </a:moveTo>
                  <a:lnTo>
                    <a:pt x="4878" y="1"/>
                  </a:lnTo>
                  <a:cubicBezTo>
                    <a:pt x="6221" y="1344"/>
                    <a:pt x="6221" y="3524"/>
                    <a:pt x="4878" y="4878"/>
                  </a:cubicBezTo>
                  <a:cubicBezTo>
                    <a:pt x="4201" y="5550"/>
                    <a:pt x="3317" y="5886"/>
                    <a:pt x="2435" y="5886"/>
                  </a:cubicBezTo>
                  <a:cubicBezTo>
                    <a:pt x="1552" y="5886"/>
                    <a:pt x="672" y="5550"/>
                    <a:pt x="0" y="4879"/>
                  </a:cubicBezTo>
                  <a:lnTo>
                    <a:pt x="0" y="4879"/>
                  </a:lnTo>
                  <a:lnTo>
                    <a:pt x="2732" y="7610"/>
                  </a:lnTo>
                  <a:cubicBezTo>
                    <a:pt x="5360" y="7461"/>
                    <a:pt x="7460" y="5361"/>
                    <a:pt x="7609" y="2732"/>
                  </a:cubicBezTo>
                  <a:lnTo>
                    <a:pt x="487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5" name="Google Shape;3245;p76"/>
            <p:cNvSpPr/>
            <p:nvPr/>
          </p:nvSpPr>
          <p:spPr>
            <a:xfrm>
              <a:off x="3269004" y="2311754"/>
              <a:ext cx="56287" cy="51058"/>
            </a:xfrm>
            <a:custGeom>
              <a:avLst/>
              <a:gdLst/>
              <a:ahLst/>
              <a:cxnLst/>
              <a:rect l="l" t="t" r="r" b="b"/>
              <a:pathLst>
                <a:path w="7679" h="6968" extrusionOk="0">
                  <a:moveTo>
                    <a:pt x="3790" y="0"/>
                  </a:moveTo>
                  <a:cubicBezTo>
                    <a:pt x="2912" y="0"/>
                    <a:pt x="2035" y="333"/>
                    <a:pt x="1366" y="996"/>
                  </a:cubicBezTo>
                  <a:cubicBezTo>
                    <a:pt x="24" y="2327"/>
                    <a:pt x="1" y="4474"/>
                    <a:pt x="1298" y="5840"/>
                  </a:cubicBezTo>
                  <a:lnTo>
                    <a:pt x="1298" y="5828"/>
                  </a:lnTo>
                  <a:lnTo>
                    <a:pt x="1321" y="5862"/>
                  </a:lnTo>
                  <a:cubicBezTo>
                    <a:pt x="2002" y="6597"/>
                    <a:pt x="2928" y="6968"/>
                    <a:pt x="3856" y="6968"/>
                  </a:cubicBezTo>
                  <a:cubicBezTo>
                    <a:pt x="4739" y="6968"/>
                    <a:pt x="5624" y="6632"/>
                    <a:pt x="6302" y="5954"/>
                  </a:cubicBezTo>
                  <a:cubicBezTo>
                    <a:pt x="7679" y="4566"/>
                    <a:pt x="7645" y="2316"/>
                    <a:pt x="6198" y="985"/>
                  </a:cubicBezTo>
                  <a:cubicBezTo>
                    <a:pt x="5530" y="328"/>
                    <a:pt x="4659" y="0"/>
                    <a:pt x="3790"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6" name="Google Shape;3246;p76"/>
            <p:cNvSpPr/>
            <p:nvPr/>
          </p:nvSpPr>
          <p:spPr>
            <a:xfrm>
              <a:off x="3216780" y="2404433"/>
              <a:ext cx="90438" cy="76074"/>
            </a:xfrm>
            <a:custGeom>
              <a:avLst/>
              <a:gdLst/>
              <a:ahLst/>
              <a:cxnLst/>
              <a:rect l="l" t="t" r="r" b="b"/>
              <a:pathLst>
                <a:path w="12338" h="10382" extrusionOk="0">
                  <a:moveTo>
                    <a:pt x="6169" y="0"/>
                  </a:moveTo>
                  <a:cubicBezTo>
                    <a:pt x="4129" y="0"/>
                    <a:pt x="2128" y="1197"/>
                    <a:pt x="1308" y="3349"/>
                  </a:cubicBezTo>
                  <a:cubicBezTo>
                    <a:pt x="1" y="6767"/>
                    <a:pt x="2554" y="10381"/>
                    <a:pt x="6151" y="10381"/>
                  </a:cubicBezTo>
                  <a:cubicBezTo>
                    <a:pt x="6250" y="10381"/>
                    <a:pt x="6349" y="10378"/>
                    <a:pt x="6450" y="10373"/>
                  </a:cubicBezTo>
                  <a:lnTo>
                    <a:pt x="3718" y="7630"/>
                  </a:lnTo>
                  <a:cubicBezTo>
                    <a:pt x="3638" y="7550"/>
                    <a:pt x="3557" y="7458"/>
                    <a:pt x="3477" y="7377"/>
                  </a:cubicBezTo>
                  <a:cubicBezTo>
                    <a:pt x="2318" y="5943"/>
                    <a:pt x="2478" y="3854"/>
                    <a:pt x="3844" y="2626"/>
                  </a:cubicBezTo>
                  <a:cubicBezTo>
                    <a:pt x="4504" y="2033"/>
                    <a:pt x="5332" y="1737"/>
                    <a:pt x="6159" y="1737"/>
                  </a:cubicBezTo>
                  <a:cubicBezTo>
                    <a:pt x="7043" y="1737"/>
                    <a:pt x="7925" y="2076"/>
                    <a:pt x="8596" y="2752"/>
                  </a:cubicBezTo>
                  <a:lnTo>
                    <a:pt x="11327" y="5484"/>
                  </a:lnTo>
                  <a:lnTo>
                    <a:pt x="11327" y="5552"/>
                  </a:lnTo>
                  <a:lnTo>
                    <a:pt x="12337" y="5552"/>
                  </a:lnTo>
                  <a:lnTo>
                    <a:pt x="12337" y="4841"/>
                  </a:lnTo>
                  <a:lnTo>
                    <a:pt x="11327" y="4841"/>
                  </a:lnTo>
                  <a:cubicBezTo>
                    <a:pt x="11247" y="3590"/>
                    <a:pt x="10708" y="2408"/>
                    <a:pt x="9824" y="1524"/>
                  </a:cubicBezTo>
                  <a:cubicBezTo>
                    <a:pt x="8787" y="487"/>
                    <a:pt x="7470" y="0"/>
                    <a:pt x="616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7" name="Google Shape;3247;p76"/>
            <p:cNvSpPr/>
            <p:nvPr/>
          </p:nvSpPr>
          <p:spPr>
            <a:xfrm>
              <a:off x="3316610" y="2429134"/>
              <a:ext cx="153043" cy="26672"/>
            </a:xfrm>
            <a:custGeom>
              <a:avLst/>
              <a:gdLst/>
              <a:ahLst/>
              <a:cxnLst/>
              <a:rect l="l" t="t" r="r" b="b"/>
              <a:pathLst>
                <a:path w="20879" h="3640" extrusionOk="0">
                  <a:moveTo>
                    <a:pt x="18628" y="1"/>
                  </a:moveTo>
                  <a:cubicBezTo>
                    <a:pt x="18043" y="1"/>
                    <a:pt x="17481" y="299"/>
                    <a:pt x="17148" y="781"/>
                  </a:cubicBezTo>
                  <a:cubicBezTo>
                    <a:pt x="16861" y="1206"/>
                    <a:pt x="16390" y="1458"/>
                    <a:pt x="15885" y="1470"/>
                  </a:cubicBezTo>
                  <a:lnTo>
                    <a:pt x="1" y="1470"/>
                  </a:lnTo>
                  <a:lnTo>
                    <a:pt x="1" y="2181"/>
                  </a:lnTo>
                  <a:lnTo>
                    <a:pt x="15885" y="2181"/>
                  </a:lnTo>
                  <a:cubicBezTo>
                    <a:pt x="16379" y="2181"/>
                    <a:pt x="16849" y="2423"/>
                    <a:pt x="17125" y="2836"/>
                  </a:cubicBezTo>
                  <a:cubicBezTo>
                    <a:pt x="17490" y="3375"/>
                    <a:pt x="18064" y="3640"/>
                    <a:pt x="18635" y="3640"/>
                  </a:cubicBezTo>
                  <a:cubicBezTo>
                    <a:pt x="19268" y="3640"/>
                    <a:pt x="19897" y="3314"/>
                    <a:pt x="20235" y="2675"/>
                  </a:cubicBezTo>
                  <a:cubicBezTo>
                    <a:pt x="20878" y="1470"/>
                    <a:pt x="20006" y="1"/>
                    <a:pt x="1862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8" name="Google Shape;3248;p76"/>
            <p:cNvSpPr/>
            <p:nvPr/>
          </p:nvSpPr>
          <p:spPr>
            <a:xfrm>
              <a:off x="3244021" y="2424598"/>
              <a:ext cx="55869" cy="55762"/>
            </a:xfrm>
            <a:custGeom>
              <a:avLst/>
              <a:gdLst/>
              <a:ahLst/>
              <a:cxnLst/>
              <a:rect l="l" t="t" r="r" b="b"/>
              <a:pathLst>
                <a:path w="7622" h="7610" extrusionOk="0">
                  <a:moveTo>
                    <a:pt x="4879" y="0"/>
                  </a:moveTo>
                  <a:lnTo>
                    <a:pt x="5074" y="194"/>
                  </a:lnTo>
                  <a:lnTo>
                    <a:pt x="5074" y="194"/>
                  </a:lnTo>
                  <a:cubicBezTo>
                    <a:pt x="5012" y="128"/>
                    <a:pt x="4947" y="63"/>
                    <a:pt x="4879" y="0"/>
                  </a:cubicBezTo>
                  <a:close/>
                  <a:moveTo>
                    <a:pt x="1" y="4878"/>
                  </a:moveTo>
                  <a:lnTo>
                    <a:pt x="1" y="4878"/>
                  </a:lnTo>
                  <a:cubicBezTo>
                    <a:pt x="64" y="4946"/>
                    <a:pt x="130" y="5011"/>
                    <a:pt x="197" y="5073"/>
                  </a:cubicBezTo>
                  <a:lnTo>
                    <a:pt x="197" y="5073"/>
                  </a:lnTo>
                  <a:lnTo>
                    <a:pt x="1" y="4878"/>
                  </a:lnTo>
                  <a:close/>
                  <a:moveTo>
                    <a:pt x="5074" y="194"/>
                  </a:moveTo>
                  <a:lnTo>
                    <a:pt x="5074" y="194"/>
                  </a:lnTo>
                  <a:cubicBezTo>
                    <a:pt x="6325" y="1543"/>
                    <a:pt x="6294" y="3657"/>
                    <a:pt x="4982" y="4970"/>
                  </a:cubicBezTo>
                  <a:cubicBezTo>
                    <a:pt x="4305" y="5647"/>
                    <a:pt x="3420" y="5983"/>
                    <a:pt x="2536" y="5983"/>
                  </a:cubicBezTo>
                  <a:cubicBezTo>
                    <a:pt x="1695" y="5983"/>
                    <a:pt x="855" y="5678"/>
                    <a:pt x="197" y="5073"/>
                  </a:cubicBezTo>
                  <a:lnTo>
                    <a:pt x="197" y="5073"/>
                  </a:lnTo>
                  <a:lnTo>
                    <a:pt x="2744" y="7609"/>
                  </a:lnTo>
                  <a:cubicBezTo>
                    <a:pt x="5349" y="7472"/>
                    <a:pt x="7438" y="5406"/>
                    <a:pt x="7622" y="2800"/>
                  </a:cubicBezTo>
                  <a:lnTo>
                    <a:pt x="7622" y="2732"/>
                  </a:lnTo>
                  <a:lnTo>
                    <a:pt x="5074" y="194"/>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49" name="Google Shape;3249;p76"/>
            <p:cNvSpPr/>
            <p:nvPr/>
          </p:nvSpPr>
          <p:spPr>
            <a:xfrm>
              <a:off x="3233761" y="2417183"/>
              <a:ext cx="55869" cy="50618"/>
            </a:xfrm>
            <a:custGeom>
              <a:avLst/>
              <a:gdLst/>
              <a:ahLst/>
              <a:cxnLst/>
              <a:rect l="l" t="t" r="r" b="b"/>
              <a:pathLst>
                <a:path w="7622" h="6908" extrusionOk="0">
                  <a:moveTo>
                    <a:pt x="3836" y="1"/>
                  </a:moveTo>
                  <a:cubicBezTo>
                    <a:pt x="3011" y="1"/>
                    <a:pt x="2185" y="294"/>
                    <a:pt x="1527" y="886"/>
                  </a:cubicBezTo>
                  <a:cubicBezTo>
                    <a:pt x="161" y="2125"/>
                    <a:pt x="1" y="4214"/>
                    <a:pt x="1160" y="5637"/>
                  </a:cubicBezTo>
                  <a:cubicBezTo>
                    <a:pt x="1240" y="5729"/>
                    <a:pt x="1321" y="5810"/>
                    <a:pt x="1401" y="5901"/>
                  </a:cubicBezTo>
                  <a:cubicBezTo>
                    <a:pt x="2071" y="6571"/>
                    <a:pt x="2952" y="6907"/>
                    <a:pt x="3834" y="6907"/>
                  </a:cubicBezTo>
                  <a:cubicBezTo>
                    <a:pt x="4720" y="6907"/>
                    <a:pt x="5606" y="6568"/>
                    <a:pt x="6279" y="5890"/>
                  </a:cubicBezTo>
                  <a:cubicBezTo>
                    <a:pt x="7622" y="4547"/>
                    <a:pt x="7622" y="2366"/>
                    <a:pt x="6279" y="1012"/>
                  </a:cubicBezTo>
                  <a:cubicBezTo>
                    <a:pt x="5607" y="340"/>
                    <a:pt x="4722" y="1"/>
                    <a:pt x="3836"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0" name="Google Shape;3250;p76"/>
            <p:cNvSpPr/>
            <p:nvPr/>
          </p:nvSpPr>
          <p:spPr>
            <a:xfrm>
              <a:off x="3091763" y="2535751"/>
              <a:ext cx="136653" cy="26716"/>
            </a:xfrm>
            <a:custGeom>
              <a:avLst/>
              <a:gdLst/>
              <a:ahLst/>
              <a:cxnLst/>
              <a:rect l="l" t="t" r="r" b="b"/>
              <a:pathLst>
                <a:path w="18643" h="3646" extrusionOk="0">
                  <a:moveTo>
                    <a:pt x="1849" y="1"/>
                  </a:moveTo>
                  <a:cubicBezTo>
                    <a:pt x="927" y="1"/>
                    <a:pt x="22" y="689"/>
                    <a:pt x="15" y="1806"/>
                  </a:cubicBezTo>
                  <a:cubicBezTo>
                    <a:pt x="0" y="2936"/>
                    <a:pt x="914" y="3646"/>
                    <a:pt x="1847" y="3646"/>
                  </a:cubicBezTo>
                  <a:cubicBezTo>
                    <a:pt x="2392" y="3646"/>
                    <a:pt x="2943" y="3403"/>
                    <a:pt x="3320" y="2862"/>
                  </a:cubicBezTo>
                  <a:cubicBezTo>
                    <a:pt x="3607" y="2437"/>
                    <a:pt x="4066" y="2185"/>
                    <a:pt x="4582" y="2185"/>
                  </a:cubicBezTo>
                  <a:lnTo>
                    <a:pt x="18642" y="2185"/>
                  </a:lnTo>
                  <a:lnTo>
                    <a:pt x="18642" y="1462"/>
                  </a:lnTo>
                  <a:lnTo>
                    <a:pt x="4582" y="1462"/>
                  </a:lnTo>
                  <a:cubicBezTo>
                    <a:pt x="4077" y="1462"/>
                    <a:pt x="3618" y="1221"/>
                    <a:pt x="3343" y="807"/>
                  </a:cubicBezTo>
                  <a:cubicBezTo>
                    <a:pt x="2967" y="251"/>
                    <a:pt x="2405" y="1"/>
                    <a:pt x="184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1" name="Google Shape;3251;p76"/>
            <p:cNvSpPr/>
            <p:nvPr/>
          </p:nvSpPr>
          <p:spPr>
            <a:xfrm>
              <a:off x="3234603" y="2510888"/>
              <a:ext cx="101301" cy="76184"/>
            </a:xfrm>
            <a:custGeom>
              <a:avLst/>
              <a:gdLst/>
              <a:ahLst/>
              <a:cxnLst/>
              <a:rect l="l" t="t" r="r" b="b"/>
              <a:pathLst>
                <a:path w="13820" h="10397" extrusionOk="0">
                  <a:moveTo>
                    <a:pt x="8443" y="0"/>
                  </a:moveTo>
                  <a:cubicBezTo>
                    <a:pt x="5732" y="0"/>
                    <a:pt x="3459" y="2110"/>
                    <a:pt x="3283" y="4855"/>
                  </a:cubicBezTo>
                  <a:lnTo>
                    <a:pt x="0" y="4855"/>
                  </a:lnTo>
                  <a:lnTo>
                    <a:pt x="0" y="5578"/>
                  </a:lnTo>
                  <a:lnTo>
                    <a:pt x="3283" y="5578"/>
                  </a:lnTo>
                  <a:cubicBezTo>
                    <a:pt x="3471" y="8295"/>
                    <a:pt x="5743" y="10396"/>
                    <a:pt x="8441" y="10396"/>
                  </a:cubicBezTo>
                  <a:cubicBezTo>
                    <a:pt x="8546" y="10396"/>
                    <a:pt x="8651" y="10393"/>
                    <a:pt x="8758" y="10387"/>
                  </a:cubicBezTo>
                  <a:lnTo>
                    <a:pt x="6015" y="7655"/>
                  </a:lnTo>
                  <a:lnTo>
                    <a:pt x="5992" y="7632"/>
                  </a:lnTo>
                  <a:cubicBezTo>
                    <a:pt x="4672" y="6278"/>
                    <a:pt x="4683" y="4097"/>
                    <a:pt x="6038" y="2766"/>
                  </a:cubicBezTo>
                  <a:cubicBezTo>
                    <a:pt x="6708" y="2101"/>
                    <a:pt x="7586" y="1769"/>
                    <a:pt x="8465" y="1769"/>
                  </a:cubicBezTo>
                  <a:cubicBezTo>
                    <a:pt x="9348" y="1769"/>
                    <a:pt x="10231" y="2104"/>
                    <a:pt x="10904" y="2777"/>
                  </a:cubicBezTo>
                  <a:lnTo>
                    <a:pt x="13635" y="5509"/>
                  </a:lnTo>
                  <a:cubicBezTo>
                    <a:pt x="13819" y="2651"/>
                    <a:pt x="11638" y="183"/>
                    <a:pt x="8781" y="11"/>
                  </a:cubicBezTo>
                  <a:cubicBezTo>
                    <a:pt x="8667" y="4"/>
                    <a:pt x="8555" y="0"/>
                    <a:pt x="844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2" name="Google Shape;3252;p76"/>
            <p:cNvSpPr/>
            <p:nvPr/>
          </p:nvSpPr>
          <p:spPr>
            <a:xfrm>
              <a:off x="3278765" y="2531237"/>
              <a:ext cx="55781" cy="55762"/>
            </a:xfrm>
            <a:custGeom>
              <a:avLst/>
              <a:gdLst/>
              <a:ahLst/>
              <a:cxnLst/>
              <a:rect l="l" t="t" r="r" b="b"/>
              <a:pathLst>
                <a:path w="7610" h="7610" extrusionOk="0">
                  <a:moveTo>
                    <a:pt x="4878" y="0"/>
                  </a:moveTo>
                  <a:cubicBezTo>
                    <a:pt x="6221" y="1343"/>
                    <a:pt x="6221" y="3535"/>
                    <a:pt x="4878" y="4878"/>
                  </a:cubicBezTo>
                  <a:cubicBezTo>
                    <a:pt x="4201" y="5549"/>
                    <a:pt x="3317" y="5885"/>
                    <a:pt x="2435" y="5885"/>
                  </a:cubicBezTo>
                  <a:cubicBezTo>
                    <a:pt x="1552" y="5885"/>
                    <a:pt x="672" y="5549"/>
                    <a:pt x="0" y="4878"/>
                  </a:cubicBezTo>
                  <a:lnTo>
                    <a:pt x="0" y="4878"/>
                  </a:lnTo>
                  <a:lnTo>
                    <a:pt x="2732" y="7610"/>
                  </a:lnTo>
                  <a:cubicBezTo>
                    <a:pt x="5360" y="7460"/>
                    <a:pt x="7460" y="5360"/>
                    <a:pt x="7609" y="2732"/>
                  </a:cubicBezTo>
                  <a:lnTo>
                    <a:pt x="4878"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3" name="Google Shape;3253;p76"/>
            <p:cNvSpPr/>
            <p:nvPr/>
          </p:nvSpPr>
          <p:spPr>
            <a:xfrm>
              <a:off x="3268754" y="2523843"/>
              <a:ext cx="54938" cy="49871"/>
            </a:xfrm>
            <a:custGeom>
              <a:avLst/>
              <a:gdLst/>
              <a:ahLst/>
              <a:cxnLst/>
              <a:rect l="l" t="t" r="r" b="b"/>
              <a:pathLst>
                <a:path w="7495" h="6806" extrusionOk="0">
                  <a:moveTo>
                    <a:pt x="3798" y="1"/>
                  </a:moveTo>
                  <a:cubicBezTo>
                    <a:pt x="2920" y="1"/>
                    <a:pt x="2042" y="333"/>
                    <a:pt x="1366" y="998"/>
                  </a:cubicBezTo>
                  <a:cubicBezTo>
                    <a:pt x="23" y="2341"/>
                    <a:pt x="0" y="4510"/>
                    <a:pt x="1332" y="5864"/>
                  </a:cubicBezTo>
                  <a:lnTo>
                    <a:pt x="1355" y="5887"/>
                  </a:lnTo>
                  <a:cubicBezTo>
                    <a:pt x="2019" y="6501"/>
                    <a:pt x="2860" y="6806"/>
                    <a:pt x="3700" y="6806"/>
                  </a:cubicBezTo>
                  <a:cubicBezTo>
                    <a:pt x="4585" y="6806"/>
                    <a:pt x="5469" y="6467"/>
                    <a:pt x="6141" y="5795"/>
                  </a:cubicBezTo>
                  <a:cubicBezTo>
                    <a:pt x="7449" y="4487"/>
                    <a:pt x="7495" y="2375"/>
                    <a:pt x="6232" y="1009"/>
                  </a:cubicBezTo>
                  <a:cubicBezTo>
                    <a:pt x="5560" y="336"/>
                    <a:pt x="4679" y="1"/>
                    <a:pt x="3798"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254" name="Google Shape;3254;p76"/>
          <p:cNvGrpSpPr/>
          <p:nvPr/>
        </p:nvGrpSpPr>
        <p:grpSpPr>
          <a:xfrm>
            <a:off x="1998305" y="4220153"/>
            <a:ext cx="1519488" cy="198289"/>
            <a:chOff x="504546" y="564561"/>
            <a:chExt cx="1627907" cy="212437"/>
          </a:xfrm>
        </p:grpSpPr>
        <p:sp>
          <p:nvSpPr>
            <p:cNvPr id="3255" name="Google Shape;3255;p76"/>
            <p:cNvSpPr/>
            <p:nvPr/>
          </p:nvSpPr>
          <p:spPr>
            <a:xfrm>
              <a:off x="1603542" y="598605"/>
              <a:ext cx="63707" cy="48096"/>
            </a:xfrm>
            <a:custGeom>
              <a:avLst/>
              <a:gdLst/>
              <a:ahLst/>
              <a:cxnLst/>
              <a:rect l="l" t="t" r="r" b="b"/>
              <a:pathLst>
                <a:path w="7909" h="5971" extrusionOk="0">
                  <a:moveTo>
                    <a:pt x="1204" y="2253"/>
                  </a:moveTo>
                  <a:lnTo>
                    <a:pt x="5238" y="0"/>
                  </a:lnTo>
                  <a:lnTo>
                    <a:pt x="7909" y="2305"/>
                  </a:lnTo>
                  <a:lnTo>
                    <a:pt x="5604" y="3300"/>
                  </a:lnTo>
                  <a:lnTo>
                    <a:pt x="5709" y="5605"/>
                  </a:lnTo>
                  <a:lnTo>
                    <a:pt x="524" y="5971"/>
                  </a:lnTo>
                  <a:lnTo>
                    <a:pt x="0" y="4767"/>
                  </a:lnTo>
                  <a:close/>
                </a:path>
              </a:pathLst>
            </a:custGeom>
            <a:solidFill>
              <a:srgbClr val="978344"/>
            </a:solidFill>
            <a:ln>
              <a:noFill/>
            </a:ln>
          </p:spPr>
        </p:sp>
        <p:sp>
          <p:nvSpPr>
            <p:cNvPr id="3256" name="Google Shape;3256;p76"/>
            <p:cNvSpPr/>
            <p:nvPr/>
          </p:nvSpPr>
          <p:spPr>
            <a:xfrm>
              <a:off x="1568946" y="683408"/>
              <a:ext cx="63280" cy="65817"/>
            </a:xfrm>
            <a:custGeom>
              <a:avLst/>
              <a:gdLst/>
              <a:ahLst/>
              <a:cxnLst/>
              <a:rect l="l" t="t" r="r" b="b"/>
              <a:pathLst>
                <a:path w="7856" h="8171" extrusionOk="0">
                  <a:moveTo>
                    <a:pt x="0" y="5081"/>
                  </a:moveTo>
                  <a:lnTo>
                    <a:pt x="471" y="8171"/>
                  </a:lnTo>
                  <a:lnTo>
                    <a:pt x="3561" y="7647"/>
                  </a:lnTo>
                  <a:lnTo>
                    <a:pt x="6861" y="4976"/>
                  </a:lnTo>
                  <a:lnTo>
                    <a:pt x="7856" y="2724"/>
                  </a:lnTo>
                  <a:lnTo>
                    <a:pt x="6547" y="0"/>
                  </a:lnTo>
                  <a:lnTo>
                    <a:pt x="2881" y="681"/>
                  </a:lnTo>
                  <a:lnTo>
                    <a:pt x="2357" y="2933"/>
                  </a:lnTo>
                  <a:lnTo>
                    <a:pt x="1990" y="4505"/>
                  </a:lnTo>
                  <a:close/>
                </a:path>
              </a:pathLst>
            </a:custGeom>
            <a:solidFill>
              <a:srgbClr val="978344"/>
            </a:solidFill>
            <a:ln>
              <a:noFill/>
            </a:ln>
          </p:spPr>
        </p:sp>
        <p:sp>
          <p:nvSpPr>
            <p:cNvPr id="3257" name="Google Shape;3257;p76"/>
            <p:cNvSpPr/>
            <p:nvPr/>
          </p:nvSpPr>
          <p:spPr>
            <a:xfrm>
              <a:off x="1730956" y="636576"/>
              <a:ext cx="261900" cy="69600"/>
            </a:xfrm>
            <a:prstGeom prst="rect">
              <a:avLst/>
            </a:prstGeom>
            <a:solidFill>
              <a:srgbClr val="6C7E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58" name="Google Shape;3258;p76"/>
            <p:cNvSpPr/>
            <p:nvPr/>
          </p:nvSpPr>
          <p:spPr>
            <a:xfrm>
              <a:off x="1768082" y="649657"/>
              <a:ext cx="41773" cy="39663"/>
            </a:xfrm>
            <a:custGeom>
              <a:avLst/>
              <a:gdLst/>
              <a:ahLst/>
              <a:cxnLst/>
              <a:rect l="l" t="t" r="r" b="b"/>
              <a:pathLst>
                <a:path w="5186" h="4924" extrusionOk="0">
                  <a:moveTo>
                    <a:pt x="0" y="2619"/>
                  </a:moveTo>
                  <a:lnTo>
                    <a:pt x="2462" y="0"/>
                  </a:lnTo>
                  <a:lnTo>
                    <a:pt x="5186" y="2619"/>
                  </a:lnTo>
                  <a:lnTo>
                    <a:pt x="2200" y="4924"/>
                  </a:lnTo>
                  <a:close/>
                </a:path>
              </a:pathLst>
            </a:custGeom>
            <a:solidFill>
              <a:srgbClr val="EFD67E"/>
            </a:solidFill>
            <a:ln>
              <a:noFill/>
            </a:ln>
          </p:spPr>
        </p:sp>
        <p:sp>
          <p:nvSpPr>
            <p:cNvPr id="3259" name="Google Shape;3259;p76"/>
            <p:cNvSpPr/>
            <p:nvPr/>
          </p:nvSpPr>
          <p:spPr>
            <a:xfrm>
              <a:off x="1967056" y="668224"/>
              <a:ext cx="42627" cy="38044"/>
            </a:xfrm>
            <a:custGeom>
              <a:avLst/>
              <a:gdLst/>
              <a:ahLst/>
              <a:cxnLst/>
              <a:rect l="l" t="t" r="r" b="b"/>
              <a:pathLst>
                <a:path w="1424" h="1401" extrusionOk="0">
                  <a:moveTo>
                    <a:pt x="517" y="0"/>
                  </a:moveTo>
                  <a:cubicBezTo>
                    <a:pt x="333" y="0"/>
                    <a:pt x="149" y="69"/>
                    <a:pt x="0" y="184"/>
                  </a:cubicBezTo>
                  <a:cubicBezTo>
                    <a:pt x="253" y="379"/>
                    <a:pt x="356" y="700"/>
                    <a:pt x="276" y="1010"/>
                  </a:cubicBezTo>
                  <a:cubicBezTo>
                    <a:pt x="253" y="1136"/>
                    <a:pt x="207" y="1263"/>
                    <a:pt x="161" y="1400"/>
                  </a:cubicBezTo>
                  <a:lnTo>
                    <a:pt x="1182" y="1400"/>
                  </a:lnTo>
                  <a:cubicBezTo>
                    <a:pt x="1228" y="1263"/>
                    <a:pt x="1263" y="1136"/>
                    <a:pt x="1297" y="1010"/>
                  </a:cubicBezTo>
                  <a:cubicBezTo>
                    <a:pt x="1423" y="494"/>
                    <a:pt x="1045" y="0"/>
                    <a:pt x="517"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0" name="Google Shape;3260;p76"/>
            <p:cNvSpPr/>
            <p:nvPr/>
          </p:nvSpPr>
          <p:spPr>
            <a:xfrm>
              <a:off x="1358412" y="635738"/>
              <a:ext cx="184800" cy="69600"/>
            </a:xfrm>
            <a:prstGeom prst="rect">
              <a:avLst/>
            </a:prstGeom>
            <a:solidFill>
              <a:srgbClr val="6C7E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1" name="Google Shape;3261;p76"/>
            <p:cNvSpPr/>
            <p:nvPr/>
          </p:nvSpPr>
          <p:spPr>
            <a:xfrm>
              <a:off x="1426340" y="640797"/>
              <a:ext cx="41773" cy="50626"/>
            </a:xfrm>
            <a:custGeom>
              <a:avLst/>
              <a:gdLst/>
              <a:ahLst/>
              <a:cxnLst/>
              <a:rect l="l" t="t" r="r" b="b"/>
              <a:pathLst>
                <a:path w="5186" h="6285" extrusionOk="0">
                  <a:moveTo>
                    <a:pt x="0" y="3719"/>
                  </a:moveTo>
                  <a:lnTo>
                    <a:pt x="1624" y="0"/>
                  </a:lnTo>
                  <a:lnTo>
                    <a:pt x="5186" y="3771"/>
                  </a:lnTo>
                  <a:lnTo>
                    <a:pt x="2043" y="6285"/>
                  </a:lnTo>
                  <a:close/>
                </a:path>
              </a:pathLst>
            </a:custGeom>
            <a:solidFill>
              <a:srgbClr val="EFD67E"/>
            </a:solidFill>
            <a:ln>
              <a:noFill/>
            </a:ln>
          </p:spPr>
        </p:sp>
        <p:sp>
          <p:nvSpPr>
            <p:cNvPr id="3262" name="Google Shape;3262;p76"/>
            <p:cNvSpPr/>
            <p:nvPr/>
          </p:nvSpPr>
          <p:spPr>
            <a:xfrm>
              <a:off x="574516" y="598186"/>
              <a:ext cx="64134" cy="54001"/>
            </a:xfrm>
            <a:custGeom>
              <a:avLst/>
              <a:gdLst/>
              <a:ahLst/>
              <a:cxnLst/>
              <a:rect l="l" t="t" r="r" b="b"/>
              <a:pathLst>
                <a:path w="7962" h="6704" extrusionOk="0">
                  <a:moveTo>
                    <a:pt x="1310" y="2462"/>
                  </a:moveTo>
                  <a:lnTo>
                    <a:pt x="4819" y="0"/>
                  </a:lnTo>
                  <a:lnTo>
                    <a:pt x="7962" y="2357"/>
                  </a:lnTo>
                  <a:lnTo>
                    <a:pt x="5710" y="3457"/>
                  </a:lnTo>
                  <a:lnTo>
                    <a:pt x="6076" y="6233"/>
                  </a:lnTo>
                  <a:lnTo>
                    <a:pt x="0" y="6704"/>
                  </a:lnTo>
                  <a:lnTo>
                    <a:pt x="367" y="4714"/>
                  </a:lnTo>
                  <a:close/>
                </a:path>
              </a:pathLst>
            </a:custGeom>
            <a:solidFill>
              <a:srgbClr val="978344"/>
            </a:solidFill>
            <a:ln>
              <a:noFill/>
            </a:ln>
          </p:spPr>
        </p:sp>
        <p:sp>
          <p:nvSpPr>
            <p:cNvPr id="3263" name="Google Shape;3263;p76"/>
            <p:cNvSpPr/>
            <p:nvPr/>
          </p:nvSpPr>
          <p:spPr>
            <a:xfrm>
              <a:off x="1228469" y="714629"/>
              <a:ext cx="53163" cy="27846"/>
            </a:xfrm>
            <a:custGeom>
              <a:avLst/>
              <a:gdLst/>
              <a:ahLst/>
              <a:cxnLst/>
              <a:rect l="l" t="t" r="r" b="b"/>
              <a:pathLst>
                <a:path w="6600" h="3457" extrusionOk="0">
                  <a:moveTo>
                    <a:pt x="0" y="1153"/>
                  </a:moveTo>
                  <a:lnTo>
                    <a:pt x="419" y="3457"/>
                  </a:lnTo>
                  <a:lnTo>
                    <a:pt x="4557" y="2724"/>
                  </a:lnTo>
                  <a:lnTo>
                    <a:pt x="6600" y="1100"/>
                  </a:lnTo>
                  <a:lnTo>
                    <a:pt x="4923" y="0"/>
                  </a:lnTo>
                  <a:close/>
                </a:path>
              </a:pathLst>
            </a:custGeom>
            <a:solidFill>
              <a:srgbClr val="978344"/>
            </a:solidFill>
            <a:ln>
              <a:noFill/>
            </a:ln>
          </p:spPr>
        </p:sp>
        <p:sp>
          <p:nvSpPr>
            <p:cNvPr id="3264" name="Google Shape;3264;p76"/>
            <p:cNvSpPr/>
            <p:nvPr/>
          </p:nvSpPr>
          <p:spPr>
            <a:xfrm>
              <a:off x="1227212" y="705350"/>
              <a:ext cx="63011" cy="18704"/>
            </a:xfrm>
            <a:custGeom>
              <a:avLst/>
              <a:gdLst/>
              <a:ahLst/>
              <a:cxnLst/>
              <a:rect l="l" t="t" r="r" b="b"/>
              <a:pathLst>
                <a:path w="2480" h="701" extrusionOk="0">
                  <a:moveTo>
                    <a:pt x="677" y="0"/>
                  </a:moveTo>
                  <a:cubicBezTo>
                    <a:pt x="643" y="58"/>
                    <a:pt x="597" y="115"/>
                    <a:pt x="551" y="173"/>
                  </a:cubicBezTo>
                  <a:lnTo>
                    <a:pt x="505" y="230"/>
                  </a:lnTo>
                  <a:cubicBezTo>
                    <a:pt x="471" y="276"/>
                    <a:pt x="436" y="310"/>
                    <a:pt x="402" y="345"/>
                  </a:cubicBezTo>
                  <a:cubicBezTo>
                    <a:pt x="367" y="391"/>
                    <a:pt x="367" y="391"/>
                    <a:pt x="344" y="402"/>
                  </a:cubicBezTo>
                  <a:cubicBezTo>
                    <a:pt x="321" y="425"/>
                    <a:pt x="264" y="482"/>
                    <a:pt x="218" y="517"/>
                  </a:cubicBezTo>
                  <a:lnTo>
                    <a:pt x="172" y="563"/>
                  </a:lnTo>
                  <a:cubicBezTo>
                    <a:pt x="126" y="609"/>
                    <a:pt x="69" y="643"/>
                    <a:pt x="23" y="689"/>
                  </a:cubicBezTo>
                  <a:lnTo>
                    <a:pt x="0" y="701"/>
                  </a:lnTo>
                  <a:lnTo>
                    <a:pt x="2158" y="701"/>
                  </a:lnTo>
                  <a:cubicBezTo>
                    <a:pt x="2192" y="620"/>
                    <a:pt x="2238" y="551"/>
                    <a:pt x="2273" y="471"/>
                  </a:cubicBezTo>
                  <a:lnTo>
                    <a:pt x="2307" y="414"/>
                  </a:lnTo>
                  <a:cubicBezTo>
                    <a:pt x="2341" y="333"/>
                    <a:pt x="2376" y="253"/>
                    <a:pt x="2410" y="161"/>
                  </a:cubicBezTo>
                  <a:cubicBezTo>
                    <a:pt x="2433" y="115"/>
                    <a:pt x="2456" y="58"/>
                    <a:pt x="2479"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5" name="Google Shape;3265;p76"/>
            <p:cNvSpPr/>
            <p:nvPr/>
          </p:nvSpPr>
          <p:spPr>
            <a:xfrm>
              <a:off x="918948" y="616696"/>
              <a:ext cx="64277" cy="19436"/>
            </a:xfrm>
            <a:custGeom>
              <a:avLst/>
              <a:gdLst/>
              <a:ahLst/>
              <a:cxnLst/>
              <a:rect l="l" t="t" r="r" b="b"/>
              <a:pathLst>
                <a:path w="2515" h="736" extrusionOk="0">
                  <a:moveTo>
                    <a:pt x="345" y="1"/>
                  </a:moveTo>
                  <a:lnTo>
                    <a:pt x="299" y="81"/>
                  </a:lnTo>
                  <a:lnTo>
                    <a:pt x="287" y="116"/>
                  </a:lnTo>
                  <a:lnTo>
                    <a:pt x="230" y="219"/>
                  </a:lnTo>
                  <a:cubicBezTo>
                    <a:pt x="196" y="276"/>
                    <a:pt x="173" y="322"/>
                    <a:pt x="150" y="380"/>
                  </a:cubicBezTo>
                  <a:lnTo>
                    <a:pt x="104" y="483"/>
                  </a:lnTo>
                  <a:cubicBezTo>
                    <a:pt x="69" y="552"/>
                    <a:pt x="46" y="609"/>
                    <a:pt x="23" y="678"/>
                  </a:cubicBezTo>
                  <a:cubicBezTo>
                    <a:pt x="23" y="690"/>
                    <a:pt x="12" y="713"/>
                    <a:pt x="1" y="735"/>
                  </a:cubicBezTo>
                  <a:lnTo>
                    <a:pt x="1791" y="735"/>
                  </a:lnTo>
                  <a:cubicBezTo>
                    <a:pt x="1791" y="735"/>
                    <a:pt x="1802" y="724"/>
                    <a:pt x="1802" y="724"/>
                  </a:cubicBezTo>
                  <a:cubicBezTo>
                    <a:pt x="1814" y="701"/>
                    <a:pt x="1825" y="690"/>
                    <a:pt x="1837" y="667"/>
                  </a:cubicBezTo>
                  <a:cubicBezTo>
                    <a:pt x="1848" y="655"/>
                    <a:pt x="1871" y="621"/>
                    <a:pt x="1894" y="598"/>
                  </a:cubicBezTo>
                  <a:lnTo>
                    <a:pt x="1906" y="586"/>
                  </a:lnTo>
                  <a:cubicBezTo>
                    <a:pt x="2043" y="391"/>
                    <a:pt x="2216" y="219"/>
                    <a:pt x="2411" y="81"/>
                  </a:cubicBezTo>
                  <a:cubicBezTo>
                    <a:pt x="2445" y="47"/>
                    <a:pt x="2480" y="24"/>
                    <a:pt x="2514"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6" name="Google Shape;3266;p76"/>
            <p:cNvSpPr/>
            <p:nvPr/>
          </p:nvSpPr>
          <p:spPr>
            <a:xfrm>
              <a:off x="884239" y="705656"/>
              <a:ext cx="63903" cy="18704"/>
            </a:xfrm>
            <a:custGeom>
              <a:avLst/>
              <a:gdLst/>
              <a:ahLst/>
              <a:cxnLst/>
              <a:rect l="l" t="t" r="r" b="b"/>
              <a:pathLst>
                <a:path w="2480" h="701" extrusionOk="0">
                  <a:moveTo>
                    <a:pt x="677" y="0"/>
                  </a:moveTo>
                  <a:cubicBezTo>
                    <a:pt x="643" y="58"/>
                    <a:pt x="597" y="115"/>
                    <a:pt x="551" y="173"/>
                  </a:cubicBezTo>
                  <a:lnTo>
                    <a:pt x="505" y="230"/>
                  </a:lnTo>
                  <a:cubicBezTo>
                    <a:pt x="471" y="276"/>
                    <a:pt x="436" y="310"/>
                    <a:pt x="402" y="345"/>
                  </a:cubicBezTo>
                  <a:cubicBezTo>
                    <a:pt x="367" y="391"/>
                    <a:pt x="367" y="391"/>
                    <a:pt x="344" y="402"/>
                  </a:cubicBezTo>
                  <a:cubicBezTo>
                    <a:pt x="322" y="425"/>
                    <a:pt x="264" y="482"/>
                    <a:pt x="218" y="517"/>
                  </a:cubicBezTo>
                  <a:lnTo>
                    <a:pt x="172" y="563"/>
                  </a:lnTo>
                  <a:cubicBezTo>
                    <a:pt x="126" y="609"/>
                    <a:pt x="69" y="643"/>
                    <a:pt x="12" y="689"/>
                  </a:cubicBezTo>
                  <a:lnTo>
                    <a:pt x="0" y="701"/>
                  </a:lnTo>
                  <a:lnTo>
                    <a:pt x="2146" y="701"/>
                  </a:lnTo>
                  <a:cubicBezTo>
                    <a:pt x="2192" y="620"/>
                    <a:pt x="2227" y="551"/>
                    <a:pt x="2273" y="471"/>
                  </a:cubicBezTo>
                  <a:lnTo>
                    <a:pt x="2296" y="414"/>
                  </a:lnTo>
                  <a:cubicBezTo>
                    <a:pt x="2342" y="333"/>
                    <a:pt x="2376" y="253"/>
                    <a:pt x="2410" y="161"/>
                  </a:cubicBezTo>
                  <a:cubicBezTo>
                    <a:pt x="2433" y="115"/>
                    <a:pt x="2456" y="58"/>
                    <a:pt x="2479"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7" name="Google Shape;3267;p76"/>
            <p:cNvSpPr/>
            <p:nvPr/>
          </p:nvSpPr>
          <p:spPr>
            <a:xfrm>
              <a:off x="1063422" y="636133"/>
              <a:ext cx="108600" cy="69600"/>
            </a:xfrm>
            <a:prstGeom prst="rect">
              <a:avLst/>
            </a:prstGeom>
            <a:solidFill>
              <a:srgbClr val="6C7E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68" name="Google Shape;3268;p76"/>
            <p:cNvSpPr/>
            <p:nvPr/>
          </p:nvSpPr>
          <p:spPr>
            <a:xfrm>
              <a:off x="1055174" y="609084"/>
              <a:ext cx="70006" cy="79986"/>
            </a:xfrm>
            <a:custGeom>
              <a:avLst/>
              <a:gdLst/>
              <a:ahLst/>
              <a:cxnLst/>
              <a:rect l="l" t="t" r="r" b="b"/>
              <a:pathLst>
                <a:path w="8691" h="9930" extrusionOk="0">
                  <a:moveTo>
                    <a:pt x="0" y="905"/>
                  </a:moveTo>
                  <a:lnTo>
                    <a:pt x="405" y="0"/>
                  </a:lnTo>
                  <a:lnTo>
                    <a:pt x="5286" y="48"/>
                  </a:lnTo>
                  <a:lnTo>
                    <a:pt x="6810" y="929"/>
                  </a:lnTo>
                  <a:lnTo>
                    <a:pt x="8691" y="7668"/>
                  </a:lnTo>
                  <a:lnTo>
                    <a:pt x="6691" y="9930"/>
                  </a:lnTo>
                  <a:lnTo>
                    <a:pt x="3643" y="7691"/>
                  </a:lnTo>
                  <a:lnTo>
                    <a:pt x="4286" y="2857"/>
                  </a:lnTo>
                  <a:close/>
                </a:path>
              </a:pathLst>
            </a:custGeom>
            <a:solidFill>
              <a:srgbClr val="EFD67E"/>
            </a:solidFill>
            <a:ln>
              <a:noFill/>
            </a:ln>
          </p:spPr>
        </p:sp>
        <p:sp>
          <p:nvSpPr>
            <p:cNvPr id="3269" name="Google Shape;3269;p76"/>
            <p:cNvSpPr/>
            <p:nvPr/>
          </p:nvSpPr>
          <p:spPr>
            <a:xfrm>
              <a:off x="792967" y="638429"/>
              <a:ext cx="42600" cy="65100"/>
            </a:xfrm>
            <a:prstGeom prst="rect">
              <a:avLst/>
            </a:prstGeom>
            <a:solidFill>
              <a:srgbClr val="6C7E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0" name="Google Shape;3270;p76"/>
            <p:cNvSpPr/>
            <p:nvPr/>
          </p:nvSpPr>
          <p:spPr>
            <a:xfrm>
              <a:off x="730243" y="635553"/>
              <a:ext cx="66000" cy="70200"/>
            </a:xfrm>
            <a:prstGeom prst="rect">
              <a:avLst/>
            </a:prstGeom>
            <a:solidFill>
              <a:srgbClr val="EFD67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1" name="Google Shape;3271;p76"/>
            <p:cNvSpPr/>
            <p:nvPr/>
          </p:nvSpPr>
          <p:spPr>
            <a:xfrm>
              <a:off x="802598" y="635375"/>
              <a:ext cx="287565" cy="70887"/>
            </a:xfrm>
            <a:custGeom>
              <a:avLst/>
              <a:gdLst/>
              <a:ahLst/>
              <a:cxnLst/>
              <a:rect l="l" t="t" r="r" b="b"/>
              <a:pathLst>
                <a:path w="11317" h="2790" extrusionOk="0">
                  <a:moveTo>
                    <a:pt x="0" y="0"/>
                  </a:moveTo>
                  <a:cubicBezTo>
                    <a:pt x="161" y="448"/>
                    <a:pt x="241" y="919"/>
                    <a:pt x="241" y="1389"/>
                  </a:cubicBezTo>
                  <a:cubicBezTo>
                    <a:pt x="241" y="1883"/>
                    <a:pt x="390" y="2365"/>
                    <a:pt x="654" y="2789"/>
                  </a:cubicBezTo>
                  <a:lnTo>
                    <a:pt x="11317" y="2789"/>
                  </a:lnTo>
                  <a:cubicBezTo>
                    <a:pt x="11156" y="2342"/>
                    <a:pt x="11076" y="1871"/>
                    <a:pt x="11076" y="1389"/>
                  </a:cubicBezTo>
                  <a:cubicBezTo>
                    <a:pt x="11076" y="896"/>
                    <a:pt x="10926" y="414"/>
                    <a:pt x="10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2" name="Google Shape;3272;p76"/>
            <p:cNvSpPr/>
            <p:nvPr/>
          </p:nvSpPr>
          <p:spPr>
            <a:xfrm>
              <a:off x="1144963" y="635375"/>
              <a:ext cx="287285" cy="70887"/>
            </a:xfrm>
            <a:custGeom>
              <a:avLst/>
              <a:gdLst/>
              <a:ahLst/>
              <a:cxnLst/>
              <a:rect l="l" t="t" r="r" b="b"/>
              <a:pathLst>
                <a:path w="11306" h="2790" extrusionOk="0">
                  <a:moveTo>
                    <a:pt x="0" y="0"/>
                  </a:moveTo>
                  <a:cubicBezTo>
                    <a:pt x="150" y="448"/>
                    <a:pt x="230" y="919"/>
                    <a:pt x="241" y="1389"/>
                  </a:cubicBezTo>
                  <a:cubicBezTo>
                    <a:pt x="230" y="1883"/>
                    <a:pt x="379" y="2365"/>
                    <a:pt x="655" y="2789"/>
                  </a:cubicBezTo>
                  <a:lnTo>
                    <a:pt x="11306" y="2789"/>
                  </a:lnTo>
                  <a:cubicBezTo>
                    <a:pt x="11145" y="2342"/>
                    <a:pt x="11065" y="1871"/>
                    <a:pt x="11065" y="1389"/>
                  </a:cubicBezTo>
                  <a:cubicBezTo>
                    <a:pt x="11065" y="896"/>
                    <a:pt x="10927" y="414"/>
                    <a:pt x="106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3" name="Google Shape;3273;p76"/>
            <p:cNvSpPr/>
            <p:nvPr/>
          </p:nvSpPr>
          <p:spPr>
            <a:xfrm>
              <a:off x="1487048" y="635375"/>
              <a:ext cx="287565" cy="70887"/>
            </a:xfrm>
            <a:custGeom>
              <a:avLst/>
              <a:gdLst/>
              <a:ahLst/>
              <a:cxnLst/>
              <a:rect l="l" t="t" r="r" b="b"/>
              <a:pathLst>
                <a:path w="11317" h="2790" extrusionOk="0">
                  <a:moveTo>
                    <a:pt x="0" y="0"/>
                  </a:moveTo>
                  <a:cubicBezTo>
                    <a:pt x="161" y="448"/>
                    <a:pt x="241" y="919"/>
                    <a:pt x="241" y="1389"/>
                  </a:cubicBezTo>
                  <a:cubicBezTo>
                    <a:pt x="241" y="1883"/>
                    <a:pt x="379" y="2365"/>
                    <a:pt x="655" y="2789"/>
                  </a:cubicBezTo>
                  <a:lnTo>
                    <a:pt x="11317" y="2789"/>
                  </a:lnTo>
                  <a:cubicBezTo>
                    <a:pt x="11156" y="2342"/>
                    <a:pt x="11076" y="1871"/>
                    <a:pt x="11076" y="1389"/>
                  </a:cubicBezTo>
                  <a:cubicBezTo>
                    <a:pt x="11076" y="896"/>
                    <a:pt x="10927" y="414"/>
                    <a:pt x="1066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4" name="Google Shape;3274;p76"/>
            <p:cNvSpPr/>
            <p:nvPr/>
          </p:nvSpPr>
          <p:spPr>
            <a:xfrm>
              <a:off x="504546" y="635375"/>
              <a:ext cx="243250" cy="70887"/>
            </a:xfrm>
            <a:custGeom>
              <a:avLst/>
              <a:gdLst/>
              <a:ahLst/>
              <a:cxnLst/>
              <a:rect l="l" t="t" r="r" b="b"/>
              <a:pathLst>
                <a:path w="9573" h="2790" extrusionOk="0">
                  <a:moveTo>
                    <a:pt x="0" y="0"/>
                  </a:moveTo>
                  <a:lnTo>
                    <a:pt x="1332" y="1389"/>
                  </a:lnTo>
                  <a:lnTo>
                    <a:pt x="0" y="2789"/>
                  </a:lnTo>
                  <a:lnTo>
                    <a:pt x="9572" y="2789"/>
                  </a:lnTo>
                  <a:cubicBezTo>
                    <a:pt x="9423" y="2342"/>
                    <a:pt x="9331" y="1871"/>
                    <a:pt x="9331" y="1389"/>
                  </a:cubicBezTo>
                  <a:cubicBezTo>
                    <a:pt x="9343" y="896"/>
                    <a:pt x="9194" y="414"/>
                    <a:pt x="89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5" name="Google Shape;3275;p76"/>
            <p:cNvSpPr/>
            <p:nvPr/>
          </p:nvSpPr>
          <p:spPr>
            <a:xfrm>
              <a:off x="1829134" y="635375"/>
              <a:ext cx="303319" cy="70887"/>
            </a:xfrm>
            <a:custGeom>
              <a:avLst/>
              <a:gdLst/>
              <a:ahLst/>
              <a:cxnLst/>
              <a:rect l="l" t="t" r="r" b="b"/>
              <a:pathLst>
                <a:path w="11937" h="2790" extrusionOk="0">
                  <a:moveTo>
                    <a:pt x="0" y="0"/>
                  </a:moveTo>
                  <a:cubicBezTo>
                    <a:pt x="161" y="448"/>
                    <a:pt x="241" y="919"/>
                    <a:pt x="241" y="1389"/>
                  </a:cubicBezTo>
                  <a:cubicBezTo>
                    <a:pt x="241" y="1883"/>
                    <a:pt x="390" y="2365"/>
                    <a:pt x="654" y="2789"/>
                  </a:cubicBezTo>
                  <a:lnTo>
                    <a:pt x="3925" y="2789"/>
                  </a:lnTo>
                  <a:cubicBezTo>
                    <a:pt x="4086" y="2537"/>
                    <a:pt x="4201" y="2273"/>
                    <a:pt x="4270" y="1998"/>
                  </a:cubicBezTo>
                  <a:cubicBezTo>
                    <a:pt x="4369" y="1616"/>
                    <a:pt x="4706" y="1392"/>
                    <a:pt x="5056" y="1392"/>
                  </a:cubicBezTo>
                  <a:cubicBezTo>
                    <a:pt x="5232" y="1392"/>
                    <a:pt x="5412" y="1450"/>
                    <a:pt x="5567" y="1573"/>
                  </a:cubicBezTo>
                  <a:cubicBezTo>
                    <a:pt x="5722" y="1447"/>
                    <a:pt x="5896" y="1392"/>
                    <a:pt x="6066" y="1392"/>
                  </a:cubicBezTo>
                  <a:cubicBezTo>
                    <a:pt x="6546" y="1392"/>
                    <a:pt x="6988" y="1839"/>
                    <a:pt x="6852" y="2399"/>
                  </a:cubicBezTo>
                  <a:cubicBezTo>
                    <a:pt x="6818" y="2525"/>
                    <a:pt x="6783" y="2652"/>
                    <a:pt x="6737" y="2789"/>
                  </a:cubicBezTo>
                  <a:lnTo>
                    <a:pt x="10605" y="2789"/>
                  </a:lnTo>
                  <a:lnTo>
                    <a:pt x="11937" y="1389"/>
                  </a:lnTo>
                  <a:lnTo>
                    <a:pt x="10605"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6" name="Google Shape;3276;p76"/>
            <p:cNvSpPr/>
            <p:nvPr/>
          </p:nvSpPr>
          <p:spPr>
            <a:xfrm>
              <a:off x="1803471" y="635375"/>
              <a:ext cx="42587" cy="70887"/>
            </a:xfrm>
            <a:custGeom>
              <a:avLst/>
              <a:gdLst/>
              <a:ahLst/>
              <a:cxnLst/>
              <a:rect l="l" t="t" r="r" b="b"/>
              <a:pathLst>
                <a:path w="1676" h="2790" extrusionOk="0">
                  <a:moveTo>
                    <a:pt x="0" y="0"/>
                  </a:moveTo>
                  <a:cubicBezTo>
                    <a:pt x="161" y="448"/>
                    <a:pt x="241" y="919"/>
                    <a:pt x="241" y="1389"/>
                  </a:cubicBezTo>
                  <a:cubicBezTo>
                    <a:pt x="241" y="1883"/>
                    <a:pt x="379" y="2365"/>
                    <a:pt x="654" y="2789"/>
                  </a:cubicBezTo>
                  <a:lnTo>
                    <a:pt x="1676" y="2789"/>
                  </a:lnTo>
                  <a:cubicBezTo>
                    <a:pt x="1400" y="2365"/>
                    <a:pt x="1263" y="1883"/>
                    <a:pt x="1263" y="1389"/>
                  </a:cubicBezTo>
                  <a:cubicBezTo>
                    <a:pt x="1263" y="919"/>
                    <a:pt x="1182" y="448"/>
                    <a:pt x="1022"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7" name="Google Shape;3277;p76"/>
            <p:cNvSpPr/>
            <p:nvPr/>
          </p:nvSpPr>
          <p:spPr>
            <a:xfrm>
              <a:off x="1461080" y="635375"/>
              <a:ext cx="42613" cy="70887"/>
            </a:xfrm>
            <a:custGeom>
              <a:avLst/>
              <a:gdLst/>
              <a:ahLst/>
              <a:cxnLst/>
              <a:rect l="l" t="t" r="r" b="b"/>
              <a:pathLst>
                <a:path w="1677" h="2790" extrusionOk="0">
                  <a:moveTo>
                    <a:pt x="1" y="0"/>
                  </a:moveTo>
                  <a:cubicBezTo>
                    <a:pt x="162" y="448"/>
                    <a:pt x="242" y="919"/>
                    <a:pt x="242" y="1389"/>
                  </a:cubicBezTo>
                  <a:cubicBezTo>
                    <a:pt x="242" y="1883"/>
                    <a:pt x="391" y="2365"/>
                    <a:pt x="655" y="2789"/>
                  </a:cubicBezTo>
                  <a:lnTo>
                    <a:pt x="1677" y="2789"/>
                  </a:lnTo>
                  <a:cubicBezTo>
                    <a:pt x="1401" y="2365"/>
                    <a:pt x="1263" y="1883"/>
                    <a:pt x="1263" y="1389"/>
                  </a:cubicBezTo>
                  <a:cubicBezTo>
                    <a:pt x="1263" y="919"/>
                    <a:pt x="1183" y="448"/>
                    <a:pt x="1022"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8" name="Google Shape;3278;p76"/>
            <p:cNvSpPr/>
            <p:nvPr/>
          </p:nvSpPr>
          <p:spPr>
            <a:xfrm>
              <a:off x="1118994" y="635375"/>
              <a:ext cx="42613" cy="70887"/>
            </a:xfrm>
            <a:custGeom>
              <a:avLst/>
              <a:gdLst/>
              <a:ahLst/>
              <a:cxnLst/>
              <a:rect l="l" t="t" r="r" b="b"/>
              <a:pathLst>
                <a:path w="1677" h="2790" extrusionOk="0">
                  <a:moveTo>
                    <a:pt x="1" y="0"/>
                  </a:moveTo>
                  <a:cubicBezTo>
                    <a:pt x="162" y="448"/>
                    <a:pt x="242" y="919"/>
                    <a:pt x="242" y="1389"/>
                  </a:cubicBezTo>
                  <a:cubicBezTo>
                    <a:pt x="242" y="1883"/>
                    <a:pt x="380" y="2365"/>
                    <a:pt x="655" y="2789"/>
                  </a:cubicBezTo>
                  <a:lnTo>
                    <a:pt x="1677" y="2789"/>
                  </a:lnTo>
                  <a:cubicBezTo>
                    <a:pt x="1401" y="2365"/>
                    <a:pt x="1252" y="1883"/>
                    <a:pt x="1252" y="1389"/>
                  </a:cubicBezTo>
                  <a:cubicBezTo>
                    <a:pt x="1252" y="919"/>
                    <a:pt x="1172" y="448"/>
                    <a:pt x="1022"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79" name="Google Shape;3279;p76"/>
            <p:cNvSpPr/>
            <p:nvPr/>
          </p:nvSpPr>
          <p:spPr>
            <a:xfrm>
              <a:off x="776629" y="635375"/>
              <a:ext cx="42613" cy="70887"/>
            </a:xfrm>
            <a:custGeom>
              <a:avLst/>
              <a:gdLst/>
              <a:ahLst/>
              <a:cxnLst/>
              <a:rect l="l" t="t" r="r" b="b"/>
              <a:pathLst>
                <a:path w="1677" h="2790" extrusionOk="0">
                  <a:moveTo>
                    <a:pt x="1" y="0"/>
                  </a:moveTo>
                  <a:cubicBezTo>
                    <a:pt x="161" y="448"/>
                    <a:pt x="242" y="919"/>
                    <a:pt x="242" y="1389"/>
                  </a:cubicBezTo>
                  <a:cubicBezTo>
                    <a:pt x="242" y="1883"/>
                    <a:pt x="391" y="2365"/>
                    <a:pt x="655" y="2789"/>
                  </a:cubicBezTo>
                  <a:lnTo>
                    <a:pt x="1676" y="2789"/>
                  </a:lnTo>
                  <a:cubicBezTo>
                    <a:pt x="1412" y="2365"/>
                    <a:pt x="1263" y="1883"/>
                    <a:pt x="1263" y="1389"/>
                  </a:cubicBezTo>
                  <a:cubicBezTo>
                    <a:pt x="1263" y="919"/>
                    <a:pt x="1183" y="448"/>
                    <a:pt x="1022"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0" name="Google Shape;3280;p76"/>
            <p:cNvSpPr/>
            <p:nvPr/>
          </p:nvSpPr>
          <p:spPr>
            <a:xfrm>
              <a:off x="1612443" y="564866"/>
              <a:ext cx="196877" cy="105822"/>
            </a:xfrm>
            <a:custGeom>
              <a:avLst/>
              <a:gdLst/>
              <a:ahLst/>
              <a:cxnLst/>
              <a:rect l="l" t="t" r="r" b="b"/>
              <a:pathLst>
                <a:path w="7748" h="4165" extrusionOk="0">
                  <a:moveTo>
                    <a:pt x="2082" y="2101"/>
                  </a:moveTo>
                  <a:lnTo>
                    <a:pt x="2082" y="2101"/>
                  </a:lnTo>
                  <a:cubicBezTo>
                    <a:pt x="2073" y="2108"/>
                    <a:pt x="2064" y="2115"/>
                    <a:pt x="2055" y="2121"/>
                  </a:cubicBezTo>
                  <a:cubicBezTo>
                    <a:pt x="2064" y="2115"/>
                    <a:pt x="2073" y="2108"/>
                    <a:pt x="2082" y="2101"/>
                  </a:cubicBezTo>
                  <a:close/>
                  <a:moveTo>
                    <a:pt x="3587" y="0"/>
                  </a:moveTo>
                  <a:cubicBezTo>
                    <a:pt x="2139" y="0"/>
                    <a:pt x="762" y="757"/>
                    <a:pt x="1" y="2041"/>
                  </a:cubicBezTo>
                  <a:lnTo>
                    <a:pt x="2158" y="2041"/>
                  </a:lnTo>
                  <a:cubicBezTo>
                    <a:pt x="2133" y="2058"/>
                    <a:pt x="2107" y="2081"/>
                    <a:pt x="2082" y="2101"/>
                  </a:cubicBezTo>
                  <a:lnTo>
                    <a:pt x="2082" y="2101"/>
                  </a:lnTo>
                  <a:cubicBezTo>
                    <a:pt x="2549" y="1761"/>
                    <a:pt x="3068" y="1607"/>
                    <a:pt x="3575" y="1607"/>
                  </a:cubicBezTo>
                  <a:cubicBezTo>
                    <a:pt x="4896" y="1607"/>
                    <a:pt x="6133" y="2654"/>
                    <a:pt x="6141" y="4164"/>
                  </a:cubicBezTo>
                  <a:lnTo>
                    <a:pt x="7748" y="4164"/>
                  </a:lnTo>
                  <a:cubicBezTo>
                    <a:pt x="7748" y="2293"/>
                    <a:pt x="6497" y="641"/>
                    <a:pt x="4683" y="147"/>
                  </a:cubicBezTo>
                  <a:cubicBezTo>
                    <a:pt x="4319" y="48"/>
                    <a:pt x="3951" y="0"/>
                    <a:pt x="358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1" name="Google Shape;3281;p76"/>
            <p:cNvSpPr/>
            <p:nvPr/>
          </p:nvSpPr>
          <p:spPr>
            <a:xfrm>
              <a:off x="1270078" y="564561"/>
              <a:ext cx="197156" cy="106127"/>
            </a:xfrm>
            <a:custGeom>
              <a:avLst/>
              <a:gdLst/>
              <a:ahLst/>
              <a:cxnLst/>
              <a:rect l="l" t="t" r="r" b="b"/>
              <a:pathLst>
                <a:path w="7759" h="4177" extrusionOk="0">
                  <a:moveTo>
                    <a:pt x="3588" y="1"/>
                  </a:moveTo>
                  <a:cubicBezTo>
                    <a:pt x="2139" y="1"/>
                    <a:pt x="762" y="759"/>
                    <a:pt x="0" y="2053"/>
                  </a:cubicBezTo>
                  <a:lnTo>
                    <a:pt x="2158" y="2053"/>
                  </a:lnTo>
                  <a:cubicBezTo>
                    <a:pt x="2583" y="1777"/>
                    <a:pt x="3076" y="1617"/>
                    <a:pt x="3581" y="1617"/>
                  </a:cubicBezTo>
                  <a:cubicBezTo>
                    <a:pt x="4993" y="1628"/>
                    <a:pt x="6141" y="2765"/>
                    <a:pt x="6141" y="4176"/>
                  </a:cubicBezTo>
                  <a:lnTo>
                    <a:pt x="7759" y="4176"/>
                  </a:lnTo>
                  <a:cubicBezTo>
                    <a:pt x="7759" y="2294"/>
                    <a:pt x="6508" y="653"/>
                    <a:pt x="4683" y="148"/>
                  </a:cubicBezTo>
                  <a:cubicBezTo>
                    <a:pt x="4319" y="49"/>
                    <a:pt x="3951" y="1"/>
                    <a:pt x="358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2" name="Google Shape;3282;p76"/>
            <p:cNvSpPr/>
            <p:nvPr/>
          </p:nvSpPr>
          <p:spPr>
            <a:xfrm>
              <a:off x="927993" y="564663"/>
              <a:ext cx="182291" cy="52060"/>
            </a:xfrm>
            <a:custGeom>
              <a:avLst/>
              <a:gdLst/>
              <a:ahLst/>
              <a:cxnLst/>
              <a:rect l="l" t="t" r="r" b="b"/>
              <a:pathLst>
                <a:path w="7174" h="2049" extrusionOk="0">
                  <a:moveTo>
                    <a:pt x="3587" y="0"/>
                  </a:moveTo>
                  <a:cubicBezTo>
                    <a:pt x="2195" y="0"/>
                    <a:pt x="804" y="683"/>
                    <a:pt x="0" y="2049"/>
                  </a:cubicBezTo>
                  <a:lnTo>
                    <a:pt x="2170" y="2049"/>
                  </a:lnTo>
                  <a:cubicBezTo>
                    <a:pt x="2583" y="1773"/>
                    <a:pt x="3076" y="1613"/>
                    <a:pt x="3581" y="1613"/>
                  </a:cubicBezTo>
                  <a:cubicBezTo>
                    <a:pt x="4086" y="1613"/>
                    <a:pt x="4580" y="1773"/>
                    <a:pt x="5004" y="2049"/>
                  </a:cubicBezTo>
                  <a:lnTo>
                    <a:pt x="7174" y="2049"/>
                  </a:lnTo>
                  <a:cubicBezTo>
                    <a:pt x="6370" y="683"/>
                    <a:pt x="4979" y="0"/>
                    <a:pt x="358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3" name="Google Shape;3283;p76"/>
            <p:cNvSpPr/>
            <p:nvPr/>
          </p:nvSpPr>
          <p:spPr>
            <a:xfrm>
              <a:off x="1111143" y="618174"/>
              <a:ext cx="2058" cy="3811"/>
            </a:xfrm>
            <a:custGeom>
              <a:avLst/>
              <a:gdLst/>
              <a:ahLst/>
              <a:cxnLst/>
              <a:rect l="l" t="t" r="r" b="b"/>
              <a:pathLst>
                <a:path w="81" h="150" extrusionOk="0">
                  <a:moveTo>
                    <a:pt x="0" y="0"/>
                  </a:moveTo>
                  <a:lnTo>
                    <a:pt x="0" y="0"/>
                  </a:lnTo>
                  <a:cubicBezTo>
                    <a:pt x="23" y="46"/>
                    <a:pt x="46" y="104"/>
                    <a:pt x="80" y="150"/>
                  </a:cubicBezTo>
                  <a:cubicBezTo>
                    <a:pt x="46" y="92"/>
                    <a:pt x="23" y="46"/>
                    <a:pt x="0" y="0"/>
                  </a:cubicBezTo>
                  <a:close/>
                </a:path>
              </a:pathLst>
            </a:custGeom>
            <a:solidFill>
              <a:srgbClr val="3F25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4" name="Google Shape;3284;p76"/>
            <p:cNvSpPr/>
            <p:nvPr/>
          </p:nvSpPr>
          <p:spPr>
            <a:xfrm>
              <a:off x="1065050" y="624882"/>
              <a:ext cx="330" cy="610"/>
            </a:xfrm>
            <a:custGeom>
              <a:avLst/>
              <a:gdLst/>
              <a:ahLst/>
              <a:cxnLst/>
              <a:rect l="l" t="t" r="r" b="b"/>
              <a:pathLst>
                <a:path w="13" h="24" extrusionOk="0">
                  <a:moveTo>
                    <a:pt x="1" y="0"/>
                  </a:moveTo>
                  <a:lnTo>
                    <a:pt x="12" y="23"/>
                  </a:lnTo>
                  <a:close/>
                </a:path>
              </a:pathLst>
            </a:custGeom>
            <a:solidFill>
              <a:srgbClr val="3F25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5" name="Google Shape;3285;p76"/>
            <p:cNvSpPr/>
            <p:nvPr/>
          </p:nvSpPr>
          <p:spPr>
            <a:xfrm>
              <a:off x="1069421" y="629836"/>
              <a:ext cx="610" cy="610"/>
            </a:xfrm>
            <a:custGeom>
              <a:avLst/>
              <a:gdLst/>
              <a:ahLst/>
              <a:cxnLst/>
              <a:rect l="l" t="t" r="r" b="b"/>
              <a:pathLst>
                <a:path w="24" h="24" extrusionOk="0">
                  <a:moveTo>
                    <a:pt x="1" y="0"/>
                  </a:moveTo>
                  <a:lnTo>
                    <a:pt x="24" y="23"/>
                  </a:lnTo>
                  <a:close/>
                </a:path>
              </a:pathLst>
            </a:custGeom>
            <a:solidFill>
              <a:srgbClr val="3F255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6" name="Google Shape;3286;p76"/>
            <p:cNvSpPr/>
            <p:nvPr/>
          </p:nvSpPr>
          <p:spPr>
            <a:xfrm>
              <a:off x="1611275" y="616700"/>
              <a:ext cx="1194" cy="2083"/>
            </a:xfrm>
            <a:custGeom>
              <a:avLst/>
              <a:gdLst/>
              <a:ahLst/>
              <a:cxnLst/>
              <a:rect l="l" t="t" r="r" b="b"/>
              <a:pathLst>
                <a:path w="47" h="82" extrusionOk="0">
                  <a:moveTo>
                    <a:pt x="47" y="1"/>
                  </a:moveTo>
                  <a:lnTo>
                    <a:pt x="1" y="81"/>
                  </a:lnTo>
                  <a:lnTo>
                    <a:pt x="47" y="1"/>
                  </a:lnTo>
                  <a:close/>
                </a:path>
              </a:pathLst>
            </a:custGeom>
            <a:solidFill>
              <a:srgbClr val="DADC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7" name="Google Shape;3287;p76"/>
            <p:cNvSpPr/>
            <p:nvPr/>
          </p:nvSpPr>
          <p:spPr>
            <a:xfrm>
              <a:off x="1603398" y="616700"/>
              <a:ext cx="63906" cy="18700"/>
            </a:xfrm>
            <a:custGeom>
              <a:avLst/>
              <a:gdLst/>
              <a:ahLst/>
              <a:cxnLst/>
              <a:rect l="l" t="t" r="r" b="b"/>
              <a:pathLst>
                <a:path w="2515" h="736" extrusionOk="0">
                  <a:moveTo>
                    <a:pt x="357" y="1"/>
                  </a:moveTo>
                  <a:lnTo>
                    <a:pt x="311" y="81"/>
                  </a:lnTo>
                  <a:lnTo>
                    <a:pt x="288" y="116"/>
                  </a:lnTo>
                  <a:cubicBezTo>
                    <a:pt x="265" y="150"/>
                    <a:pt x="253" y="185"/>
                    <a:pt x="230" y="219"/>
                  </a:cubicBezTo>
                  <a:cubicBezTo>
                    <a:pt x="207" y="253"/>
                    <a:pt x="173" y="322"/>
                    <a:pt x="150" y="380"/>
                  </a:cubicBezTo>
                  <a:lnTo>
                    <a:pt x="104" y="483"/>
                  </a:lnTo>
                  <a:cubicBezTo>
                    <a:pt x="81" y="552"/>
                    <a:pt x="58" y="609"/>
                    <a:pt x="35" y="678"/>
                  </a:cubicBezTo>
                  <a:cubicBezTo>
                    <a:pt x="24" y="690"/>
                    <a:pt x="12" y="713"/>
                    <a:pt x="1" y="735"/>
                  </a:cubicBezTo>
                  <a:lnTo>
                    <a:pt x="1791" y="735"/>
                  </a:lnTo>
                  <a:cubicBezTo>
                    <a:pt x="1791" y="735"/>
                    <a:pt x="1791" y="724"/>
                    <a:pt x="1803" y="724"/>
                  </a:cubicBezTo>
                  <a:cubicBezTo>
                    <a:pt x="1814" y="701"/>
                    <a:pt x="1826" y="690"/>
                    <a:pt x="1837" y="667"/>
                  </a:cubicBezTo>
                  <a:cubicBezTo>
                    <a:pt x="1849" y="655"/>
                    <a:pt x="1872" y="621"/>
                    <a:pt x="1894" y="598"/>
                  </a:cubicBezTo>
                  <a:lnTo>
                    <a:pt x="1894" y="586"/>
                  </a:lnTo>
                  <a:cubicBezTo>
                    <a:pt x="2044" y="391"/>
                    <a:pt x="2216" y="219"/>
                    <a:pt x="2411" y="81"/>
                  </a:cubicBezTo>
                  <a:cubicBezTo>
                    <a:pt x="2445" y="47"/>
                    <a:pt x="2480" y="24"/>
                    <a:pt x="2514" y="1"/>
                  </a:cubicBezTo>
                  <a:close/>
                </a:path>
              </a:pathLst>
            </a:custGeom>
            <a:solidFill>
              <a:srgbClr val="E06FA9"/>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8" name="Google Shape;3288;p76"/>
            <p:cNvSpPr/>
            <p:nvPr/>
          </p:nvSpPr>
          <p:spPr>
            <a:xfrm>
              <a:off x="1603398" y="616700"/>
              <a:ext cx="63906" cy="18700"/>
            </a:xfrm>
            <a:custGeom>
              <a:avLst/>
              <a:gdLst/>
              <a:ahLst/>
              <a:cxnLst/>
              <a:rect l="l" t="t" r="r" b="b"/>
              <a:pathLst>
                <a:path w="2515" h="736" extrusionOk="0">
                  <a:moveTo>
                    <a:pt x="357" y="1"/>
                  </a:moveTo>
                  <a:lnTo>
                    <a:pt x="311" y="81"/>
                  </a:lnTo>
                  <a:lnTo>
                    <a:pt x="288" y="116"/>
                  </a:lnTo>
                  <a:cubicBezTo>
                    <a:pt x="265" y="150"/>
                    <a:pt x="253" y="185"/>
                    <a:pt x="230" y="219"/>
                  </a:cubicBezTo>
                  <a:cubicBezTo>
                    <a:pt x="207" y="253"/>
                    <a:pt x="173" y="322"/>
                    <a:pt x="150" y="380"/>
                  </a:cubicBezTo>
                  <a:lnTo>
                    <a:pt x="104" y="483"/>
                  </a:lnTo>
                  <a:cubicBezTo>
                    <a:pt x="81" y="552"/>
                    <a:pt x="58" y="609"/>
                    <a:pt x="35" y="678"/>
                  </a:cubicBezTo>
                  <a:cubicBezTo>
                    <a:pt x="24" y="690"/>
                    <a:pt x="12" y="713"/>
                    <a:pt x="1" y="735"/>
                  </a:cubicBezTo>
                  <a:lnTo>
                    <a:pt x="1791" y="735"/>
                  </a:lnTo>
                  <a:cubicBezTo>
                    <a:pt x="1791" y="735"/>
                    <a:pt x="1791" y="724"/>
                    <a:pt x="1803" y="724"/>
                  </a:cubicBezTo>
                  <a:cubicBezTo>
                    <a:pt x="1814" y="701"/>
                    <a:pt x="1826" y="690"/>
                    <a:pt x="1837" y="667"/>
                  </a:cubicBezTo>
                  <a:cubicBezTo>
                    <a:pt x="1849" y="655"/>
                    <a:pt x="1872" y="621"/>
                    <a:pt x="1894" y="598"/>
                  </a:cubicBezTo>
                  <a:lnTo>
                    <a:pt x="1894" y="586"/>
                  </a:lnTo>
                  <a:cubicBezTo>
                    <a:pt x="2044" y="391"/>
                    <a:pt x="2216" y="219"/>
                    <a:pt x="2411" y="81"/>
                  </a:cubicBezTo>
                  <a:cubicBezTo>
                    <a:pt x="2445" y="47"/>
                    <a:pt x="2480" y="24"/>
                    <a:pt x="2514"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89" name="Google Shape;3289;p76"/>
            <p:cNvSpPr/>
            <p:nvPr/>
          </p:nvSpPr>
          <p:spPr>
            <a:xfrm>
              <a:off x="1268909" y="616700"/>
              <a:ext cx="1194" cy="2083"/>
            </a:xfrm>
            <a:custGeom>
              <a:avLst/>
              <a:gdLst/>
              <a:ahLst/>
              <a:cxnLst/>
              <a:rect l="l" t="t" r="r" b="b"/>
              <a:pathLst>
                <a:path w="47" h="82" extrusionOk="0">
                  <a:moveTo>
                    <a:pt x="46" y="1"/>
                  </a:moveTo>
                  <a:lnTo>
                    <a:pt x="0" y="81"/>
                  </a:lnTo>
                  <a:lnTo>
                    <a:pt x="46" y="1"/>
                  </a:lnTo>
                  <a:close/>
                </a:path>
              </a:pathLst>
            </a:custGeom>
            <a:solidFill>
              <a:srgbClr val="DADC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0" name="Google Shape;3290;p76"/>
            <p:cNvSpPr/>
            <p:nvPr/>
          </p:nvSpPr>
          <p:spPr>
            <a:xfrm>
              <a:off x="1322269" y="616700"/>
              <a:ext cx="2643" cy="2083"/>
            </a:xfrm>
            <a:custGeom>
              <a:avLst/>
              <a:gdLst/>
              <a:ahLst/>
              <a:cxnLst/>
              <a:rect l="l" t="t" r="r" b="b"/>
              <a:pathLst>
                <a:path w="104" h="82" extrusionOk="0">
                  <a:moveTo>
                    <a:pt x="104" y="1"/>
                  </a:moveTo>
                  <a:cubicBezTo>
                    <a:pt x="70" y="24"/>
                    <a:pt x="35" y="47"/>
                    <a:pt x="1" y="81"/>
                  </a:cubicBezTo>
                  <a:cubicBezTo>
                    <a:pt x="35" y="47"/>
                    <a:pt x="70" y="24"/>
                    <a:pt x="104" y="1"/>
                  </a:cubicBezTo>
                  <a:close/>
                </a:path>
              </a:pathLst>
            </a:custGeom>
            <a:solidFill>
              <a:srgbClr val="DADC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1" name="Google Shape;3291;p76"/>
            <p:cNvSpPr/>
            <p:nvPr/>
          </p:nvSpPr>
          <p:spPr>
            <a:xfrm>
              <a:off x="1261312" y="616700"/>
              <a:ext cx="63906" cy="18700"/>
            </a:xfrm>
            <a:custGeom>
              <a:avLst/>
              <a:gdLst/>
              <a:ahLst/>
              <a:cxnLst/>
              <a:rect l="l" t="t" r="r" b="b"/>
              <a:pathLst>
                <a:path w="2515" h="736" extrusionOk="0">
                  <a:moveTo>
                    <a:pt x="345" y="1"/>
                  </a:moveTo>
                  <a:lnTo>
                    <a:pt x="299" y="81"/>
                  </a:lnTo>
                  <a:cubicBezTo>
                    <a:pt x="299" y="93"/>
                    <a:pt x="288" y="104"/>
                    <a:pt x="276" y="116"/>
                  </a:cubicBezTo>
                  <a:lnTo>
                    <a:pt x="219" y="219"/>
                  </a:lnTo>
                  <a:cubicBezTo>
                    <a:pt x="196" y="276"/>
                    <a:pt x="173" y="322"/>
                    <a:pt x="139" y="380"/>
                  </a:cubicBezTo>
                  <a:lnTo>
                    <a:pt x="93" y="483"/>
                  </a:lnTo>
                  <a:cubicBezTo>
                    <a:pt x="70" y="552"/>
                    <a:pt x="47" y="609"/>
                    <a:pt x="24" y="678"/>
                  </a:cubicBezTo>
                  <a:cubicBezTo>
                    <a:pt x="12" y="690"/>
                    <a:pt x="1" y="713"/>
                    <a:pt x="1" y="735"/>
                  </a:cubicBezTo>
                  <a:lnTo>
                    <a:pt x="1791" y="735"/>
                  </a:lnTo>
                  <a:cubicBezTo>
                    <a:pt x="1791" y="735"/>
                    <a:pt x="1791" y="724"/>
                    <a:pt x="1791" y="724"/>
                  </a:cubicBezTo>
                  <a:cubicBezTo>
                    <a:pt x="1803" y="701"/>
                    <a:pt x="1814" y="690"/>
                    <a:pt x="1837" y="667"/>
                  </a:cubicBezTo>
                  <a:cubicBezTo>
                    <a:pt x="1849" y="655"/>
                    <a:pt x="1872" y="621"/>
                    <a:pt x="1883" y="598"/>
                  </a:cubicBezTo>
                  <a:lnTo>
                    <a:pt x="1895" y="586"/>
                  </a:lnTo>
                  <a:cubicBezTo>
                    <a:pt x="2044" y="391"/>
                    <a:pt x="2216" y="219"/>
                    <a:pt x="2400" y="81"/>
                  </a:cubicBezTo>
                  <a:cubicBezTo>
                    <a:pt x="2434" y="47"/>
                    <a:pt x="2469" y="24"/>
                    <a:pt x="2514" y="1"/>
                  </a:cubicBezTo>
                  <a:close/>
                </a:path>
              </a:pathLst>
            </a:custGeom>
            <a:solidFill>
              <a:srgbClr val="F1CC3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2" name="Google Shape;3292;p76"/>
            <p:cNvSpPr/>
            <p:nvPr/>
          </p:nvSpPr>
          <p:spPr>
            <a:xfrm>
              <a:off x="1261312" y="616700"/>
              <a:ext cx="63906" cy="18700"/>
            </a:xfrm>
            <a:custGeom>
              <a:avLst/>
              <a:gdLst/>
              <a:ahLst/>
              <a:cxnLst/>
              <a:rect l="l" t="t" r="r" b="b"/>
              <a:pathLst>
                <a:path w="2515" h="736" extrusionOk="0">
                  <a:moveTo>
                    <a:pt x="345" y="1"/>
                  </a:moveTo>
                  <a:lnTo>
                    <a:pt x="299" y="81"/>
                  </a:lnTo>
                  <a:cubicBezTo>
                    <a:pt x="299" y="93"/>
                    <a:pt x="288" y="104"/>
                    <a:pt x="276" y="116"/>
                  </a:cubicBezTo>
                  <a:lnTo>
                    <a:pt x="219" y="219"/>
                  </a:lnTo>
                  <a:cubicBezTo>
                    <a:pt x="196" y="276"/>
                    <a:pt x="173" y="322"/>
                    <a:pt x="139" y="380"/>
                  </a:cubicBezTo>
                  <a:lnTo>
                    <a:pt x="93" y="483"/>
                  </a:lnTo>
                  <a:cubicBezTo>
                    <a:pt x="70" y="552"/>
                    <a:pt x="47" y="609"/>
                    <a:pt x="24" y="678"/>
                  </a:cubicBezTo>
                  <a:cubicBezTo>
                    <a:pt x="12" y="690"/>
                    <a:pt x="1" y="713"/>
                    <a:pt x="1" y="735"/>
                  </a:cubicBezTo>
                  <a:lnTo>
                    <a:pt x="1791" y="735"/>
                  </a:lnTo>
                  <a:cubicBezTo>
                    <a:pt x="1791" y="735"/>
                    <a:pt x="1791" y="724"/>
                    <a:pt x="1791" y="724"/>
                  </a:cubicBezTo>
                  <a:cubicBezTo>
                    <a:pt x="1803" y="701"/>
                    <a:pt x="1814" y="690"/>
                    <a:pt x="1837" y="667"/>
                  </a:cubicBezTo>
                  <a:cubicBezTo>
                    <a:pt x="1849" y="655"/>
                    <a:pt x="1872" y="621"/>
                    <a:pt x="1883" y="598"/>
                  </a:cubicBezTo>
                  <a:lnTo>
                    <a:pt x="1895" y="586"/>
                  </a:lnTo>
                  <a:cubicBezTo>
                    <a:pt x="2044" y="391"/>
                    <a:pt x="2216" y="219"/>
                    <a:pt x="2400" y="81"/>
                  </a:cubicBezTo>
                  <a:cubicBezTo>
                    <a:pt x="2434" y="47"/>
                    <a:pt x="2469" y="24"/>
                    <a:pt x="2514"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3" name="Google Shape;3293;p76"/>
            <p:cNvSpPr/>
            <p:nvPr/>
          </p:nvSpPr>
          <p:spPr>
            <a:xfrm>
              <a:off x="1065635" y="625466"/>
              <a:ext cx="3811" cy="4395"/>
            </a:xfrm>
            <a:custGeom>
              <a:avLst/>
              <a:gdLst/>
              <a:ahLst/>
              <a:cxnLst/>
              <a:rect l="l" t="t" r="r" b="b"/>
              <a:pathLst>
                <a:path w="150" h="173" extrusionOk="0">
                  <a:moveTo>
                    <a:pt x="1" y="0"/>
                  </a:moveTo>
                  <a:cubicBezTo>
                    <a:pt x="21" y="26"/>
                    <a:pt x="44" y="52"/>
                    <a:pt x="67" y="77"/>
                  </a:cubicBezTo>
                  <a:lnTo>
                    <a:pt x="67" y="77"/>
                  </a:lnTo>
                  <a:cubicBezTo>
                    <a:pt x="44" y="49"/>
                    <a:pt x="22" y="22"/>
                    <a:pt x="1" y="0"/>
                  </a:cubicBezTo>
                  <a:close/>
                  <a:moveTo>
                    <a:pt x="67" y="77"/>
                  </a:moveTo>
                  <a:cubicBezTo>
                    <a:pt x="93" y="109"/>
                    <a:pt x="120" y="142"/>
                    <a:pt x="150" y="172"/>
                  </a:cubicBezTo>
                  <a:cubicBezTo>
                    <a:pt x="124" y="141"/>
                    <a:pt x="96" y="109"/>
                    <a:pt x="67" y="77"/>
                  </a:cubicBezTo>
                  <a:close/>
                </a:path>
              </a:pathLst>
            </a:custGeom>
            <a:solidFill>
              <a:srgbClr val="DADC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4" name="Google Shape;3294;p76"/>
            <p:cNvSpPr/>
            <p:nvPr/>
          </p:nvSpPr>
          <p:spPr>
            <a:xfrm>
              <a:off x="1110254" y="616700"/>
              <a:ext cx="915" cy="1499"/>
            </a:xfrm>
            <a:custGeom>
              <a:avLst/>
              <a:gdLst/>
              <a:ahLst/>
              <a:cxnLst/>
              <a:rect l="l" t="t" r="r" b="b"/>
              <a:pathLst>
                <a:path w="36" h="59" extrusionOk="0">
                  <a:moveTo>
                    <a:pt x="1" y="1"/>
                  </a:moveTo>
                  <a:lnTo>
                    <a:pt x="1" y="1"/>
                  </a:lnTo>
                  <a:cubicBezTo>
                    <a:pt x="12" y="24"/>
                    <a:pt x="24" y="47"/>
                    <a:pt x="35" y="58"/>
                  </a:cubicBezTo>
                  <a:cubicBezTo>
                    <a:pt x="24" y="47"/>
                    <a:pt x="12" y="24"/>
                    <a:pt x="1" y="1"/>
                  </a:cubicBezTo>
                  <a:close/>
                </a:path>
              </a:pathLst>
            </a:custGeom>
            <a:solidFill>
              <a:srgbClr val="DADC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5" name="Google Shape;3295;p76"/>
            <p:cNvSpPr/>
            <p:nvPr/>
          </p:nvSpPr>
          <p:spPr>
            <a:xfrm>
              <a:off x="1055141" y="616700"/>
              <a:ext cx="9935" cy="8207"/>
            </a:xfrm>
            <a:custGeom>
              <a:avLst/>
              <a:gdLst/>
              <a:ahLst/>
              <a:cxnLst/>
              <a:rect l="l" t="t" r="r" b="b"/>
              <a:pathLst>
                <a:path w="391" h="323" extrusionOk="0">
                  <a:moveTo>
                    <a:pt x="0" y="1"/>
                  </a:moveTo>
                  <a:cubicBezTo>
                    <a:pt x="138" y="104"/>
                    <a:pt x="276" y="208"/>
                    <a:pt x="391" y="322"/>
                  </a:cubicBezTo>
                  <a:cubicBezTo>
                    <a:pt x="276" y="208"/>
                    <a:pt x="138" y="104"/>
                    <a:pt x="0" y="1"/>
                  </a:cubicBezTo>
                  <a:close/>
                </a:path>
              </a:pathLst>
            </a:custGeom>
            <a:solidFill>
              <a:srgbClr val="DADC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6" name="Google Shape;3296;p76"/>
            <p:cNvSpPr/>
            <p:nvPr/>
          </p:nvSpPr>
          <p:spPr>
            <a:xfrm>
              <a:off x="1069726" y="630421"/>
              <a:ext cx="3811" cy="4980"/>
            </a:xfrm>
            <a:custGeom>
              <a:avLst/>
              <a:gdLst/>
              <a:ahLst/>
              <a:cxnLst/>
              <a:rect l="l" t="t" r="r" b="b"/>
              <a:pathLst>
                <a:path w="150" h="196" extrusionOk="0">
                  <a:moveTo>
                    <a:pt x="150" y="195"/>
                  </a:moveTo>
                  <a:cubicBezTo>
                    <a:pt x="104" y="127"/>
                    <a:pt x="58" y="69"/>
                    <a:pt x="0" y="0"/>
                  </a:cubicBezTo>
                  <a:cubicBezTo>
                    <a:pt x="58" y="69"/>
                    <a:pt x="104" y="127"/>
                    <a:pt x="150" y="195"/>
                  </a:cubicBezTo>
                  <a:close/>
                </a:path>
              </a:pathLst>
            </a:custGeom>
            <a:solidFill>
              <a:srgbClr val="DADCDE"/>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7" name="Google Shape;3297;p76"/>
            <p:cNvSpPr/>
            <p:nvPr/>
          </p:nvSpPr>
          <p:spPr>
            <a:xfrm>
              <a:off x="1055142" y="616696"/>
              <a:ext cx="70005" cy="54002"/>
            </a:xfrm>
            <a:custGeom>
              <a:avLst/>
              <a:gdLst/>
              <a:ahLst/>
              <a:cxnLst/>
              <a:rect l="l" t="t" r="r" b="b"/>
              <a:pathLst>
                <a:path w="2755" h="2125" extrusionOk="0">
                  <a:moveTo>
                    <a:pt x="0" y="1"/>
                  </a:moveTo>
                  <a:cubicBezTo>
                    <a:pt x="138" y="104"/>
                    <a:pt x="276" y="208"/>
                    <a:pt x="391" y="322"/>
                  </a:cubicBezTo>
                  <a:lnTo>
                    <a:pt x="402" y="345"/>
                  </a:lnTo>
                  <a:cubicBezTo>
                    <a:pt x="460" y="391"/>
                    <a:pt x="505" y="460"/>
                    <a:pt x="563" y="517"/>
                  </a:cubicBezTo>
                  <a:lnTo>
                    <a:pt x="586" y="540"/>
                  </a:lnTo>
                  <a:cubicBezTo>
                    <a:pt x="632" y="609"/>
                    <a:pt x="678" y="667"/>
                    <a:pt x="724" y="735"/>
                  </a:cubicBezTo>
                  <a:cubicBezTo>
                    <a:pt x="999" y="1149"/>
                    <a:pt x="1137" y="1631"/>
                    <a:pt x="1137" y="2124"/>
                  </a:cubicBezTo>
                  <a:lnTo>
                    <a:pt x="2755" y="2124"/>
                  </a:lnTo>
                  <a:cubicBezTo>
                    <a:pt x="2755" y="1654"/>
                    <a:pt x="2675" y="1183"/>
                    <a:pt x="2514" y="735"/>
                  </a:cubicBezTo>
                  <a:cubicBezTo>
                    <a:pt x="2491" y="644"/>
                    <a:pt x="2457" y="563"/>
                    <a:pt x="2411" y="483"/>
                  </a:cubicBezTo>
                  <a:cubicBezTo>
                    <a:pt x="2399" y="449"/>
                    <a:pt x="2388" y="426"/>
                    <a:pt x="2376" y="403"/>
                  </a:cubicBezTo>
                  <a:cubicBezTo>
                    <a:pt x="2353" y="334"/>
                    <a:pt x="2319" y="265"/>
                    <a:pt x="2284" y="208"/>
                  </a:cubicBezTo>
                  <a:cubicBezTo>
                    <a:pt x="2250" y="139"/>
                    <a:pt x="2227" y="104"/>
                    <a:pt x="2204" y="58"/>
                  </a:cubicBezTo>
                  <a:cubicBezTo>
                    <a:pt x="2193" y="47"/>
                    <a:pt x="2181" y="24"/>
                    <a:pt x="217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8" name="Google Shape;3298;p76"/>
            <p:cNvSpPr/>
            <p:nvPr/>
          </p:nvSpPr>
          <p:spPr>
            <a:xfrm>
              <a:off x="926519" y="616700"/>
              <a:ext cx="1194" cy="2083"/>
            </a:xfrm>
            <a:custGeom>
              <a:avLst/>
              <a:gdLst/>
              <a:ahLst/>
              <a:cxnLst/>
              <a:rect l="l" t="t" r="r" b="b"/>
              <a:pathLst>
                <a:path w="47" h="82" extrusionOk="0">
                  <a:moveTo>
                    <a:pt x="47" y="1"/>
                  </a:moveTo>
                  <a:lnTo>
                    <a:pt x="1" y="81"/>
                  </a:lnTo>
                  <a:lnTo>
                    <a:pt x="47" y="1"/>
                  </a:lnTo>
                  <a:close/>
                </a:path>
              </a:pathLst>
            </a:custGeom>
            <a:solidFill>
              <a:srgbClr val="5C5C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99" name="Google Shape;3299;p76"/>
            <p:cNvSpPr/>
            <p:nvPr/>
          </p:nvSpPr>
          <p:spPr>
            <a:xfrm>
              <a:off x="980183" y="616700"/>
              <a:ext cx="2668" cy="2083"/>
            </a:xfrm>
            <a:custGeom>
              <a:avLst/>
              <a:gdLst/>
              <a:ahLst/>
              <a:cxnLst/>
              <a:rect l="l" t="t" r="r" b="b"/>
              <a:pathLst>
                <a:path w="105" h="82" extrusionOk="0">
                  <a:moveTo>
                    <a:pt x="104" y="1"/>
                  </a:moveTo>
                  <a:cubicBezTo>
                    <a:pt x="70" y="24"/>
                    <a:pt x="35" y="47"/>
                    <a:pt x="1" y="81"/>
                  </a:cubicBezTo>
                  <a:cubicBezTo>
                    <a:pt x="35" y="47"/>
                    <a:pt x="70" y="24"/>
                    <a:pt x="104" y="1"/>
                  </a:cubicBezTo>
                  <a:close/>
                </a:path>
              </a:pathLst>
            </a:custGeom>
            <a:solidFill>
              <a:srgbClr val="5C5C5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0" name="Google Shape;3300;p76"/>
            <p:cNvSpPr/>
            <p:nvPr/>
          </p:nvSpPr>
          <p:spPr>
            <a:xfrm>
              <a:off x="585043" y="564612"/>
              <a:ext cx="197741" cy="106076"/>
            </a:xfrm>
            <a:custGeom>
              <a:avLst/>
              <a:gdLst/>
              <a:ahLst/>
              <a:cxnLst/>
              <a:rect l="l" t="t" r="r" b="b"/>
              <a:pathLst>
                <a:path w="7782" h="4175" extrusionOk="0">
                  <a:moveTo>
                    <a:pt x="3607" y="0"/>
                  </a:moveTo>
                  <a:cubicBezTo>
                    <a:pt x="2153" y="0"/>
                    <a:pt x="763" y="768"/>
                    <a:pt x="0" y="2074"/>
                  </a:cubicBezTo>
                  <a:lnTo>
                    <a:pt x="2146" y="2074"/>
                  </a:lnTo>
                  <a:cubicBezTo>
                    <a:pt x="2571" y="1775"/>
                    <a:pt x="3087" y="1615"/>
                    <a:pt x="3615" y="1615"/>
                  </a:cubicBezTo>
                  <a:cubicBezTo>
                    <a:pt x="5027" y="1626"/>
                    <a:pt x="6163" y="2763"/>
                    <a:pt x="6163" y="4174"/>
                  </a:cubicBezTo>
                  <a:lnTo>
                    <a:pt x="7782" y="4174"/>
                  </a:lnTo>
                  <a:cubicBezTo>
                    <a:pt x="7782" y="2292"/>
                    <a:pt x="6519" y="639"/>
                    <a:pt x="4694" y="146"/>
                  </a:cubicBezTo>
                  <a:cubicBezTo>
                    <a:pt x="4334" y="48"/>
                    <a:pt x="3969" y="0"/>
                    <a:pt x="360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1" name="Google Shape;3301;p76"/>
            <p:cNvSpPr/>
            <p:nvPr/>
          </p:nvSpPr>
          <p:spPr>
            <a:xfrm>
              <a:off x="1288449" y="710331"/>
              <a:ext cx="25" cy="25"/>
            </a:xfrm>
            <a:custGeom>
              <a:avLst/>
              <a:gdLst/>
              <a:ahLst/>
              <a:cxnLst/>
              <a:rect l="l" t="t" r="r" b="b"/>
              <a:pathLst>
                <a:path w="1" h="1" extrusionOk="0">
                  <a:moveTo>
                    <a:pt x="0" y="0"/>
                  </a:moveTo>
                  <a:close/>
                </a:path>
              </a:pathLst>
            </a:custGeom>
            <a:solidFill>
              <a:srgbClr val="C7372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2" name="Google Shape;3302;p76"/>
            <p:cNvSpPr/>
            <p:nvPr/>
          </p:nvSpPr>
          <p:spPr>
            <a:xfrm>
              <a:off x="1084006" y="670668"/>
              <a:ext cx="197766" cy="106076"/>
            </a:xfrm>
            <a:custGeom>
              <a:avLst/>
              <a:gdLst/>
              <a:ahLst/>
              <a:cxnLst/>
              <a:rect l="l" t="t" r="r" b="b"/>
              <a:pathLst>
                <a:path w="7783" h="4175" extrusionOk="0">
                  <a:moveTo>
                    <a:pt x="5659" y="2089"/>
                  </a:moveTo>
                  <a:lnTo>
                    <a:pt x="5625" y="2101"/>
                  </a:lnTo>
                  <a:lnTo>
                    <a:pt x="5643" y="2101"/>
                  </a:lnTo>
                  <a:cubicBezTo>
                    <a:pt x="5648" y="2097"/>
                    <a:pt x="5654" y="2093"/>
                    <a:pt x="5659" y="2089"/>
                  </a:cubicBezTo>
                  <a:close/>
                  <a:moveTo>
                    <a:pt x="1" y="0"/>
                  </a:moveTo>
                  <a:cubicBezTo>
                    <a:pt x="1" y="1894"/>
                    <a:pt x="1263" y="3547"/>
                    <a:pt x="3088" y="4029"/>
                  </a:cubicBezTo>
                  <a:cubicBezTo>
                    <a:pt x="3451" y="4127"/>
                    <a:pt x="3817" y="4174"/>
                    <a:pt x="4179" y="4174"/>
                  </a:cubicBezTo>
                  <a:cubicBezTo>
                    <a:pt x="5637" y="4174"/>
                    <a:pt x="7019" y="3406"/>
                    <a:pt x="7782" y="2101"/>
                  </a:cubicBezTo>
                  <a:lnTo>
                    <a:pt x="5643" y="2101"/>
                  </a:lnTo>
                  <a:cubicBezTo>
                    <a:pt x="5210" y="2403"/>
                    <a:pt x="4700" y="2560"/>
                    <a:pt x="4178" y="2560"/>
                  </a:cubicBezTo>
                  <a:cubicBezTo>
                    <a:pt x="2767" y="2560"/>
                    <a:pt x="1619" y="1412"/>
                    <a:pt x="161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3" name="Google Shape;3303;p76"/>
            <p:cNvSpPr/>
            <p:nvPr/>
          </p:nvSpPr>
          <p:spPr>
            <a:xfrm>
              <a:off x="946364" y="710331"/>
              <a:ext cx="25" cy="25"/>
            </a:xfrm>
            <a:custGeom>
              <a:avLst/>
              <a:gdLst/>
              <a:ahLst/>
              <a:cxnLst/>
              <a:rect l="l" t="t" r="r" b="b"/>
              <a:pathLst>
                <a:path w="1" h="1" extrusionOk="0">
                  <a:moveTo>
                    <a:pt x="0" y="0"/>
                  </a:moveTo>
                  <a:close/>
                </a:path>
              </a:pathLst>
            </a:custGeom>
            <a:solidFill>
              <a:srgbClr val="69B9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4" name="Google Shape;3304;p76"/>
            <p:cNvSpPr/>
            <p:nvPr/>
          </p:nvSpPr>
          <p:spPr>
            <a:xfrm>
              <a:off x="741920" y="670668"/>
              <a:ext cx="197766" cy="106076"/>
            </a:xfrm>
            <a:custGeom>
              <a:avLst/>
              <a:gdLst/>
              <a:ahLst/>
              <a:cxnLst/>
              <a:rect l="l" t="t" r="r" b="b"/>
              <a:pathLst>
                <a:path w="7783" h="4175" extrusionOk="0">
                  <a:moveTo>
                    <a:pt x="5648" y="2089"/>
                  </a:moveTo>
                  <a:lnTo>
                    <a:pt x="5625" y="2101"/>
                  </a:lnTo>
                  <a:lnTo>
                    <a:pt x="5632" y="2101"/>
                  </a:lnTo>
                  <a:cubicBezTo>
                    <a:pt x="5637" y="2097"/>
                    <a:pt x="5642" y="2093"/>
                    <a:pt x="5648" y="2089"/>
                  </a:cubicBezTo>
                  <a:close/>
                  <a:moveTo>
                    <a:pt x="1" y="0"/>
                  </a:moveTo>
                  <a:cubicBezTo>
                    <a:pt x="1" y="1894"/>
                    <a:pt x="1263" y="3547"/>
                    <a:pt x="3088" y="4029"/>
                  </a:cubicBezTo>
                  <a:cubicBezTo>
                    <a:pt x="3449" y="4127"/>
                    <a:pt x="3814" y="4174"/>
                    <a:pt x="4175" y="4174"/>
                  </a:cubicBezTo>
                  <a:cubicBezTo>
                    <a:pt x="5630" y="4174"/>
                    <a:pt x="7019" y="3406"/>
                    <a:pt x="7782" y="2101"/>
                  </a:cubicBezTo>
                  <a:lnTo>
                    <a:pt x="5632" y="2101"/>
                  </a:lnTo>
                  <a:cubicBezTo>
                    <a:pt x="5210" y="2403"/>
                    <a:pt x="4700" y="2560"/>
                    <a:pt x="4167" y="2560"/>
                  </a:cubicBezTo>
                  <a:cubicBezTo>
                    <a:pt x="2755" y="2560"/>
                    <a:pt x="1619" y="1412"/>
                    <a:pt x="160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5" name="Google Shape;3305;p76"/>
            <p:cNvSpPr/>
            <p:nvPr/>
          </p:nvSpPr>
          <p:spPr>
            <a:xfrm>
              <a:off x="1425812" y="670668"/>
              <a:ext cx="198046" cy="106330"/>
            </a:xfrm>
            <a:custGeom>
              <a:avLst/>
              <a:gdLst/>
              <a:ahLst/>
              <a:cxnLst/>
              <a:rect l="l" t="t" r="r" b="b"/>
              <a:pathLst>
                <a:path w="7794" h="4185" extrusionOk="0">
                  <a:moveTo>
                    <a:pt x="12" y="0"/>
                  </a:moveTo>
                  <a:cubicBezTo>
                    <a:pt x="0" y="1894"/>
                    <a:pt x="1274" y="3547"/>
                    <a:pt x="3099" y="4040"/>
                  </a:cubicBezTo>
                  <a:cubicBezTo>
                    <a:pt x="3459" y="4138"/>
                    <a:pt x="3823" y="4184"/>
                    <a:pt x="4183" y="4184"/>
                  </a:cubicBezTo>
                  <a:cubicBezTo>
                    <a:pt x="5646" y="4184"/>
                    <a:pt x="7038" y="3409"/>
                    <a:pt x="7793" y="2101"/>
                  </a:cubicBezTo>
                  <a:lnTo>
                    <a:pt x="5647" y="2101"/>
                  </a:lnTo>
                  <a:cubicBezTo>
                    <a:pt x="5222" y="2399"/>
                    <a:pt x="4706" y="2560"/>
                    <a:pt x="4189" y="2560"/>
                  </a:cubicBezTo>
                  <a:cubicBezTo>
                    <a:pt x="2778" y="2560"/>
                    <a:pt x="1630" y="1412"/>
                    <a:pt x="163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6" name="Google Shape;3306;p76"/>
            <p:cNvSpPr/>
            <p:nvPr/>
          </p:nvSpPr>
          <p:spPr>
            <a:xfrm>
              <a:off x="1629646" y="711500"/>
              <a:ext cx="610" cy="1474"/>
            </a:xfrm>
            <a:custGeom>
              <a:avLst/>
              <a:gdLst/>
              <a:ahLst/>
              <a:cxnLst/>
              <a:rect l="l" t="t" r="r" b="b"/>
              <a:pathLst>
                <a:path w="24" h="58" extrusionOk="0">
                  <a:moveTo>
                    <a:pt x="24" y="0"/>
                  </a:moveTo>
                  <a:cubicBezTo>
                    <a:pt x="12" y="23"/>
                    <a:pt x="1" y="34"/>
                    <a:pt x="1" y="57"/>
                  </a:cubicBezTo>
                  <a:lnTo>
                    <a:pt x="24" y="0"/>
                  </a:lnTo>
                  <a:close/>
                </a:path>
              </a:pathLst>
            </a:custGeom>
            <a:solidFill>
              <a:srgbClr val="63A9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7" name="Google Shape;3307;p76"/>
            <p:cNvSpPr/>
            <p:nvPr/>
          </p:nvSpPr>
          <p:spPr>
            <a:xfrm>
              <a:off x="1768177" y="670668"/>
              <a:ext cx="211157" cy="106254"/>
            </a:xfrm>
            <a:custGeom>
              <a:avLst/>
              <a:gdLst/>
              <a:ahLst/>
              <a:cxnLst/>
              <a:rect l="l" t="t" r="r" b="b"/>
              <a:pathLst>
                <a:path w="8310" h="4182" extrusionOk="0">
                  <a:moveTo>
                    <a:pt x="12" y="0"/>
                  </a:moveTo>
                  <a:cubicBezTo>
                    <a:pt x="0" y="2032"/>
                    <a:pt x="1470" y="3776"/>
                    <a:pt x="3478" y="4121"/>
                  </a:cubicBezTo>
                  <a:cubicBezTo>
                    <a:pt x="3715" y="4161"/>
                    <a:pt x="3952" y="4181"/>
                    <a:pt x="4186" y="4181"/>
                  </a:cubicBezTo>
                  <a:cubicBezTo>
                    <a:pt x="5923" y="4181"/>
                    <a:pt x="7518" y="3089"/>
                    <a:pt x="8115" y="1400"/>
                  </a:cubicBezTo>
                  <a:cubicBezTo>
                    <a:pt x="8161" y="1263"/>
                    <a:pt x="8195" y="1136"/>
                    <a:pt x="8230" y="1010"/>
                  </a:cubicBezTo>
                  <a:cubicBezTo>
                    <a:pt x="8310" y="700"/>
                    <a:pt x="8207" y="379"/>
                    <a:pt x="7954" y="184"/>
                  </a:cubicBezTo>
                  <a:cubicBezTo>
                    <a:pt x="7804" y="61"/>
                    <a:pt x="7626" y="3"/>
                    <a:pt x="7451" y="3"/>
                  </a:cubicBezTo>
                  <a:cubicBezTo>
                    <a:pt x="7105" y="3"/>
                    <a:pt x="6768" y="227"/>
                    <a:pt x="6669" y="609"/>
                  </a:cubicBezTo>
                  <a:cubicBezTo>
                    <a:pt x="6383" y="1762"/>
                    <a:pt x="5346" y="2554"/>
                    <a:pt x="4179" y="2554"/>
                  </a:cubicBezTo>
                  <a:cubicBezTo>
                    <a:pt x="4080" y="2554"/>
                    <a:pt x="3980" y="2548"/>
                    <a:pt x="3880" y="2537"/>
                  </a:cubicBezTo>
                  <a:cubicBezTo>
                    <a:pt x="2594" y="2387"/>
                    <a:pt x="1630" y="1297"/>
                    <a:pt x="1619"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8" name="Google Shape;3308;p76"/>
            <p:cNvSpPr/>
            <p:nvPr/>
          </p:nvSpPr>
          <p:spPr>
            <a:xfrm>
              <a:off x="576505" y="617292"/>
              <a:ext cx="63011" cy="18116"/>
            </a:xfrm>
            <a:custGeom>
              <a:avLst/>
              <a:gdLst/>
              <a:ahLst/>
              <a:cxnLst/>
              <a:rect l="l" t="t" r="r" b="b"/>
              <a:pathLst>
                <a:path w="2480" h="689" extrusionOk="0">
                  <a:moveTo>
                    <a:pt x="333" y="0"/>
                  </a:moveTo>
                  <a:cubicBezTo>
                    <a:pt x="322" y="0"/>
                    <a:pt x="322" y="12"/>
                    <a:pt x="310" y="23"/>
                  </a:cubicBezTo>
                  <a:cubicBezTo>
                    <a:pt x="253" y="127"/>
                    <a:pt x="195" y="230"/>
                    <a:pt x="149" y="333"/>
                  </a:cubicBezTo>
                  <a:cubicBezTo>
                    <a:pt x="126" y="391"/>
                    <a:pt x="104" y="448"/>
                    <a:pt x="69" y="517"/>
                  </a:cubicBezTo>
                  <a:cubicBezTo>
                    <a:pt x="46" y="574"/>
                    <a:pt x="23" y="632"/>
                    <a:pt x="0" y="689"/>
                  </a:cubicBezTo>
                  <a:lnTo>
                    <a:pt x="1802" y="689"/>
                  </a:lnTo>
                  <a:cubicBezTo>
                    <a:pt x="1928" y="482"/>
                    <a:pt x="2101" y="299"/>
                    <a:pt x="2284" y="150"/>
                  </a:cubicBezTo>
                  <a:cubicBezTo>
                    <a:pt x="2353" y="92"/>
                    <a:pt x="2410" y="46"/>
                    <a:pt x="2479"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9" name="Google Shape;3309;p76"/>
            <p:cNvSpPr/>
            <p:nvPr/>
          </p:nvSpPr>
          <p:spPr>
            <a:xfrm>
              <a:off x="1569857" y="705656"/>
              <a:ext cx="63017" cy="18116"/>
            </a:xfrm>
            <a:custGeom>
              <a:avLst/>
              <a:gdLst/>
              <a:ahLst/>
              <a:cxnLst/>
              <a:rect l="l" t="t" r="r" b="b"/>
              <a:pathLst>
                <a:path w="2480" h="713" extrusionOk="0">
                  <a:moveTo>
                    <a:pt x="667" y="0"/>
                  </a:moveTo>
                  <a:lnTo>
                    <a:pt x="667" y="23"/>
                  </a:lnTo>
                  <a:cubicBezTo>
                    <a:pt x="575" y="150"/>
                    <a:pt x="471" y="287"/>
                    <a:pt x="368" y="402"/>
                  </a:cubicBezTo>
                  <a:cubicBezTo>
                    <a:pt x="311" y="460"/>
                    <a:pt x="253" y="517"/>
                    <a:pt x="184" y="563"/>
                  </a:cubicBezTo>
                  <a:cubicBezTo>
                    <a:pt x="127" y="620"/>
                    <a:pt x="58" y="666"/>
                    <a:pt x="1" y="712"/>
                  </a:cubicBezTo>
                  <a:lnTo>
                    <a:pt x="2147" y="712"/>
                  </a:lnTo>
                  <a:cubicBezTo>
                    <a:pt x="2182" y="643"/>
                    <a:pt x="2216" y="586"/>
                    <a:pt x="2250" y="528"/>
                  </a:cubicBezTo>
                  <a:cubicBezTo>
                    <a:pt x="2262" y="494"/>
                    <a:pt x="2273" y="471"/>
                    <a:pt x="2285" y="437"/>
                  </a:cubicBezTo>
                  <a:cubicBezTo>
                    <a:pt x="2319" y="391"/>
                    <a:pt x="2342" y="333"/>
                    <a:pt x="2365" y="276"/>
                  </a:cubicBezTo>
                  <a:lnTo>
                    <a:pt x="2388" y="219"/>
                  </a:lnTo>
                  <a:cubicBezTo>
                    <a:pt x="2423" y="150"/>
                    <a:pt x="2446" y="81"/>
                    <a:pt x="2480"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10" name="Google Shape;3310;p76"/>
          <p:cNvGrpSpPr/>
          <p:nvPr/>
        </p:nvGrpSpPr>
        <p:grpSpPr>
          <a:xfrm flipH="1">
            <a:off x="3704668" y="2844955"/>
            <a:ext cx="410808" cy="831197"/>
            <a:chOff x="3564075" y="2091586"/>
            <a:chExt cx="329966" cy="667521"/>
          </a:xfrm>
        </p:grpSpPr>
        <p:sp>
          <p:nvSpPr>
            <p:cNvPr id="3311" name="Google Shape;3311;p76"/>
            <p:cNvSpPr/>
            <p:nvPr/>
          </p:nvSpPr>
          <p:spPr>
            <a:xfrm>
              <a:off x="3564075" y="2382687"/>
              <a:ext cx="279392" cy="38541"/>
            </a:xfrm>
            <a:custGeom>
              <a:avLst/>
              <a:gdLst/>
              <a:ahLst/>
              <a:cxnLst/>
              <a:rect l="l" t="t" r="r" b="b"/>
              <a:pathLst>
                <a:path w="10156" h="1" fill="none" extrusionOk="0">
                  <a:moveTo>
                    <a:pt x="0" y="1"/>
                  </a:moveTo>
                  <a:lnTo>
                    <a:pt x="10155" y="1"/>
                  </a:lnTo>
                </a:path>
              </a:pathLst>
            </a:custGeom>
            <a:noFill/>
            <a:ln w="5600" cap="rnd" cmpd="sng">
              <a:solidFill>
                <a:srgbClr val="374957"/>
              </a:solidFill>
              <a:prstDash val="solid"/>
              <a:miter lim="721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312" name="Google Shape;3312;p76"/>
            <p:cNvGrpSpPr/>
            <p:nvPr/>
          </p:nvGrpSpPr>
          <p:grpSpPr>
            <a:xfrm>
              <a:off x="3577470" y="2091586"/>
              <a:ext cx="203196" cy="352319"/>
              <a:chOff x="3976450" y="5044825"/>
              <a:chExt cx="107625" cy="186600"/>
            </a:xfrm>
          </p:grpSpPr>
          <p:sp>
            <p:nvSpPr>
              <p:cNvPr id="3313" name="Google Shape;3313;p76"/>
              <p:cNvSpPr/>
              <p:nvPr/>
            </p:nvSpPr>
            <p:spPr>
              <a:xfrm>
                <a:off x="4011550" y="5126700"/>
                <a:ext cx="26550" cy="89275"/>
              </a:xfrm>
              <a:custGeom>
                <a:avLst/>
                <a:gdLst/>
                <a:ahLst/>
                <a:cxnLst/>
                <a:rect l="l" t="t" r="r" b="b"/>
                <a:pathLst>
                  <a:path w="1062" h="3571" fill="none" extrusionOk="0">
                    <a:moveTo>
                      <a:pt x="1" y="3571"/>
                    </a:moveTo>
                    <a:lnTo>
                      <a:pt x="1" y="1594"/>
                    </a:lnTo>
                    <a:lnTo>
                      <a:pt x="1061" y="1594"/>
                    </a:lnTo>
                    <a:lnTo>
                      <a:pt x="1061" y="0"/>
                    </a:lnTo>
                  </a:path>
                </a:pathLst>
              </a:custGeom>
              <a:noFill/>
              <a:ln w="5600" cap="flat" cmpd="sng">
                <a:solidFill>
                  <a:srgbClr val="CFD9E0"/>
                </a:solidFill>
                <a:prstDash val="solid"/>
                <a:miter lim="721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4" name="Google Shape;3314;p76"/>
              <p:cNvSpPr/>
              <p:nvPr/>
            </p:nvSpPr>
            <p:spPr>
              <a:xfrm>
                <a:off x="3976450" y="5044825"/>
                <a:ext cx="107625" cy="92075"/>
              </a:xfrm>
              <a:custGeom>
                <a:avLst/>
                <a:gdLst/>
                <a:ahLst/>
                <a:cxnLst/>
                <a:rect l="l" t="t" r="r" b="b"/>
                <a:pathLst>
                  <a:path w="4305" h="3683" extrusionOk="0">
                    <a:moveTo>
                      <a:pt x="2478" y="1"/>
                    </a:moveTo>
                    <a:cubicBezTo>
                      <a:pt x="2474" y="1"/>
                      <a:pt x="2470" y="1"/>
                      <a:pt x="2465" y="1"/>
                    </a:cubicBezTo>
                    <a:cubicBezTo>
                      <a:pt x="2462" y="1"/>
                      <a:pt x="2459" y="1"/>
                      <a:pt x="2456" y="1"/>
                    </a:cubicBezTo>
                    <a:cubicBezTo>
                      <a:pt x="818" y="1"/>
                      <a:pt x="1" y="1979"/>
                      <a:pt x="1160" y="3138"/>
                    </a:cubicBezTo>
                    <a:cubicBezTo>
                      <a:pt x="1535" y="3514"/>
                      <a:pt x="1997" y="3682"/>
                      <a:pt x="2450" y="3682"/>
                    </a:cubicBezTo>
                    <a:cubicBezTo>
                      <a:pt x="3397" y="3682"/>
                      <a:pt x="4304" y="2948"/>
                      <a:pt x="4304" y="1840"/>
                    </a:cubicBezTo>
                    <a:cubicBezTo>
                      <a:pt x="4304" y="828"/>
                      <a:pt x="3489" y="1"/>
                      <a:pt x="247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5" name="Google Shape;3315;p76"/>
              <p:cNvSpPr/>
              <p:nvPr/>
            </p:nvSpPr>
            <p:spPr>
              <a:xfrm>
                <a:off x="3994800" y="5203400"/>
                <a:ext cx="29400" cy="25200"/>
              </a:xfrm>
              <a:custGeom>
                <a:avLst/>
                <a:gdLst/>
                <a:ahLst/>
                <a:cxnLst/>
                <a:rect l="l" t="t" r="r" b="b"/>
                <a:pathLst>
                  <a:path w="1176" h="1008" extrusionOk="0">
                    <a:moveTo>
                      <a:pt x="671" y="0"/>
                    </a:moveTo>
                    <a:cubicBezTo>
                      <a:pt x="547" y="0"/>
                      <a:pt x="420" y="46"/>
                      <a:pt x="318" y="149"/>
                    </a:cubicBezTo>
                    <a:cubicBezTo>
                      <a:pt x="0" y="467"/>
                      <a:pt x="224" y="1007"/>
                      <a:pt x="671" y="1007"/>
                    </a:cubicBezTo>
                    <a:cubicBezTo>
                      <a:pt x="952" y="1007"/>
                      <a:pt x="1176" y="784"/>
                      <a:pt x="1176" y="503"/>
                    </a:cubicBezTo>
                    <a:cubicBezTo>
                      <a:pt x="1176" y="200"/>
                      <a:pt x="929" y="0"/>
                      <a:pt x="67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6" name="Google Shape;3316;p76"/>
              <p:cNvSpPr/>
              <p:nvPr/>
            </p:nvSpPr>
            <p:spPr>
              <a:xfrm>
                <a:off x="3991000" y="5200625"/>
                <a:ext cx="35925" cy="30800"/>
              </a:xfrm>
              <a:custGeom>
                <a:avLst/>
                <a:gdLst/>
                <a:ahLst/>
                <a:cxnLst/>
                <a:rect l="l" t="t" r="r" b="b"/>
                <a:pathLst>
                  <a:path w="1437" h="1232" extrusionOk="0">
                    <a:moveTo>
                      <a:pt x="823" y="224"/>
                    </a:moveTo>
                    <a:cubicBezTo>
                      <a:pt x="1169" y="224"/>
                      <a:pt x="1342" y="650"/>
                      <a:pt x="1097" y="895"/>
                    </a:cubicBezTo>
                    <a:cubicBezTo>
                      <a:pt x="1018" y="974"/>
                      <a:pt x="921" y="1010"/>
                      <a:pt x="825" y="1010"/>
                    </a:cubicBezTo>
                    <a:cubicBezTo>
                      <a:pt x="625" y="1010"/>
                      <a:pt x="433" y="853"/>
                      <a:pt x="433" y="614"/>
                    </a:cubicBezTo>
                    <a:cubicBezTo>
                      <a:pt x="433" y="404"/>
                      <a:pt x="607" y="224"/>
                      <a:pt x="823" y="224"/>
                    </a:cubicBezTo>
                    <a:close/>
                    <a:moveTo>
                      <a:pt x="823" y="1"/>
                    </a:moveTo>
                    <a:cubicBezTo>
                      <a:pt x="275" y="1"/>
                      <a:pt x="1" y="664"/>
                      <a:pt x="390" y="1054"/>
                    </a:cubicBezTo>
                    <a:cubicBezTo>
                      <a:pt x="515" y="1176"/>
                      <a:pt x="668" y="1231"/>
                      <a:pt x="818" y="1231"/>
                    </a:cubicBezTo>
                    <a:cubicBezTo>
                      <a:pt x="1134" y="1231"/>
                      <a:pt x="1436" y="986"/>
                      <a:pt x="1436" y="614"/>
                    </a:cubicBezTo>
                    <a:cubicBezTo>
                      <a:pt x="1436" y="275"/>
                      <a:pt x="1162" y="1"/>
                      <a:pt x="823"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17" name="Google Shape;3317;p76"/>
            <p:cNvGrpSpPr/>
            <p:nvPr/>
          </p:nvGrpSpPr>
          <p:grpSpPr>
            <a:xfrm>
              <a:off x="3690750" y="2391589"/>
              <a:ext cx="203290" cy="367519"/>
              <a:chOff x="4036450" y="5279050"/>
              <a:chExt cx="107675" cy="194650"/>
            </a:xfrm>
          </p:grpSpPr>
          <p:sp>
            <p:nvSpPr>
              <p:cNvPr id="3318" name="Google Shape;3318;p76"/>
              <p:cNvSpPr/>
              <p:nvPr/>
            </p:nvSpPr>
            <p:spPr>
              <a:xfrm>
                <a:off x="4067450" y="5294200"/>
                <a:ext cx="28350" cy="99750"/>
              </a:xfrm>
              <a:custGeom>
                <a:avLst/>
                <a:gdLst/>
                <a:ahLst/>
                <a:cxnLst/>
                <a:rect l="l" t="t" r="r" b="b"/>
                <a:pathLst>
                  <a:path w="1134" h="3990" fill="none" extrusionOk="0">
                    <a:moveTo>
                      <a:pt x="1" y="1"/>
                    </a:moveTo>
                    <a:lnTo>
                      <a:pt x="1" y="1898"/>
                    </a:lnTo>
                    <a:lnTo>
                      <a:pt x="1133" y="1898"/>
                    </a:lnTo>
                    <a:lnTo>
                      <a:pt x="1133" y="3989"/>
                    </a:lnTo>
                  </a:path>
                </a:pathLst>
              </a:custGeom>
              <a:noFill/>
              <a:ln w="5600" cap="flat" cmpd="sng">
                <a:solidFill>
                  <a:srgbClr val="869FB2"/>
                </a:solidFill>
                <a:prstDash val="solid"/>
                <a:miter lim="7212"/>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9" name="Google Shape;3319;p76"/>
              <p:cNvSpPr/>
              <p:nvPr/>
            </p:nvSpPr>
            <p:spPr>
              <a:xfrm>
                <a:off x="4036450" y="5381475"/>
                <a:ext cx="107675" cy="92225"/>
              </a:xfrm>
              <a:custGeom>
                <a:avLst/>
                <a:gdLst/>
                <a:ahLst/>
                <a:cxnLst/>
                <a:rect l="l" t="t" r="r" b="b"/>
                <a:pathLst>
                  <a:path w="4307" h="3689" extrusionOk="0">
                    <a:moveTo>
                      <a:pt x="2460" y="1"/>
                    </a:moveTo>
                    <a:cubicBezTo>
                      <a:pt x="822" y="1"/>
                      <a:pt x="0" y="1984"/>
                      <a:pt x="1161" y="3145"/>
                    </a:cubicBezTo>
                    <a:cubicBezTo>
                      <a:pt x="1535" y="3521"/>
                      <a:pt x="1994" y="3689"/>
                      <a:pt x="2446" y="3689"/>
                    </a:cubicBezTo>
                    <a:cubicBezTo>
                      <a:pt x="3391" y="3689"/>
                      <a:pt x="4301" y="2953"/>
                      <a:pt x="4306" y="1840"/>
                    </a:cubicBezTo>
                    <a:cubicBezTo>
                      <a:pt x="4306" y="823"/>
                      <a:pt x="3477" y="1"/>
                      <a:pt x="246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0" name="Google Shape;3320;p76"/>
              <p:cNvSpPr/>
              <p:nvPr/>
            </p:nvSpPr>
            <p:spPr>
              <a:xfrm>
                <a:off x="4050700" y="5281650"/>
                <a:ext cx="29400" cy="25200"/>
              </a:xfrm>
              <a:custGeom>
                <a:avLst/>
                <a:gdLst/>
                <a:ahLst/>
                <a:cxnLst/>
                <a:rect l="l" t="t" r="r" b="b"/>
                <a:pathLst>
                  <a:path w="1176" h="1008" extrusionOk="0">
                    <a:moveTo>
                      <a:pt x="670" y="1"/>
                    </a:moveTo>
                    <a:cubicBezTo>
                      <a:pt x="547" y="1"/>
                      <a:pt x="420" y="47"/>
                      <a:pt x="317" y="149"/>
                    </a:cubicBezTo>
                    <a:cubicBezTo>
                      <a:pt x="0" y="467"/>
                      <a:pt x="224" y="1008"/>
                      <a:pt x="671" y="1008"/>
                    </a:cubicBezTo>
                    <a:cubicBezTo>
                      <a:pt x="952" y="1008"/>
                      <a:pt x="1176" y="777"/>
                      <a:pt x="1176" y="503"/>
                    </a:cubicBezTo>
                    <a:cubicBezTo>
                      <a:pt x="1176" y="201"/>
                      <a:pt x="929" y="1"/>
                      <a:pt x="670"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1" name="Google Shape;3321;p76"/>
              <p:cNvSpPr/>
              <p:nvPr/>
            </p:nvSpPr>
            <p:spPr>
              <a:xfrm>
                <a:off x="4046900" y="5279050"/>
                <a:ext cx="35900" cy="30725"/>
              </a:xfrm>
              <a:custGeom>
                <a:avLst/>
                <a:gdLst/>
                <a:ahLst/>
                <a:cxnLst/>
                <a:rect l="l" t="t" r="r" b="b"/>
                <a:pathLst>
                  <a:path w="1436" h="1229" extrusionOk="0">
                    <a:moveTo>
                      <a:pt x="823" y="225"/>
                    </a:moveTo>
                    <a:cubicBezTo>
                      <a:pt x="1169" y="225"/>
                      <a:pt x="1349" y="643"/>
                      <a:pt x="1104" y="888"/>
                    </a:cubicBezTo>
                    <a:cubicBezTo>
                      <a:pt x="1022" y="968"/>
                      <a:pt x="923" y="1003"/>
                      <a:pt x="826" y="1003"/>
                    </a:cubicBezTo>
                    <a:cubicBezTo>
                      <a:pt x="625" y="1003"/>
                      <a:pt x="433" y="848"/>
                      <a:pt x="433" y="614"/>
                    </a:cubicBezTo>
                    <a:cubicBezTo>
                      <a:pt x="433" y="398"/>
                      <a:pt x="606" y="225"/>
                      <a:pt x="823" y="225"/>
                    </a:cubicBezTo>
                    <a:close/>
                    <a:moveTo>
                      <a:pt x="823" y="1"/>
                    </a:moveTo>
                    <a:cubicBezTo>
                      <a:pt x="275" y="1"/>
                      <a:pt x="1" y="657"/>
                      <a:pt x="390" y="1047"/>
                    </a:cubicBezTo>
                    <a:cubicBezTo>
                      <a:pt x="516" y="1172"/>
                      <a:pt x="669" y="1228"/>
                      <a:pt x="819" y="1228"/>
                    </a:cubicBezTo>
                    <a:cubicBezTo>
                      <a:pt x="1134" y="1228"/>
                      <a:pt x="1436" y="981"/>
                      <a:pt x="1436" y="614"/>
                    </a:cubicBezTo>
                    <a:cubicBezTo>
                      <a:pt x="1436" y="275"/>
                      <a:pt x="1162" y="1"/>
                      <a:pt x="8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322" name="Google Shape;3322;p76"/>
          <p:cNvGrpSpPr/>
          <p:nvPr/>
        </p:nvGrpSpPr>
        <p:grpSpPr>
          <a:xfrm>
            <a:off x="6877470" y="1081715"/>
            <a:ext cx="473148" cy="148870"/>
            <a:chOff x="4458420" y="5169625"/>
            <a:chExt cx="178850" cy="56275"/>
          </a:xfrm>
        </p:grpSpPr>
        <p:sp>
          <p:nvSpPr>
            <p:cNvPr id="3323" name="Google Shape;3323;p76"/>
            <p:cNvSpPr/>
            <p:nvPr/>
          </p:nvSpPr>
          <p:spPr>
            <a:xfrm>
              <a:off x="4592170" y="5169625"/>
              <a:ext cx="45100" cy="52300"/>
            </a:xfrm>
            <a:custGeom>
              <a:avLst/>
              <a:gdLst/>
              <a:ahLst/>
              <a:cxnLst/>
              <a:rect l="l" t="t" r="r" b="b"/>
              <a:pathLst>
                <a:path w="1804" h="2092" extrusionOk="0">
                  <a:moveTo>
                    <a:pt x="0" y="0"/>
                  </a:moveTo>
                  <a:lnTo>
                    <a:pt x="0" y="2092"/>
                  </a:lnTo>
                  <a:lnTo>
                    <a:pt x="1803" y="1046"/>
                  </a:lnTo>
                  <a:lnTo>
                    <a:pt x="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4" name="Google Shape;3324;p76"/>
            <p:cNvSpPr/>
            <p:nvPr/>
          </p:nvSpPr>
          <p:spPr>
            <a:xfrm>
              <a:off x="4535534" y="5181700"/>
              <a:ext cx="57525" cy="28150"/>
            </a:xfrm>
            <a:custGeom>
              <a:avLst/>
              <a:gdLst/>
              <a:ahLst/>
              <a:cxnLst/>
              <a:rect l="l" t="t" r="r" b="b"/>
              <a:pathLst>
                <a:path w="2301" h="1126" extrusionOk="0">
                  <a:moveTo>
                    <a:pt x="0" y="0"/>
                  </a:moveTo>
                  <a:lnTo>
                    <a:pt x="0" y="1125"/>
                  </a:lnTo>
                  <a:lnTo>
                    <a:pt x="2301" y="1125"/>
                  </a:lnTo>
                  <a:lnTo>
                    <a:pt x="2301"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5" name="Google Shape;3325;p76"/>
            <p:cNvSpPr/>
            <p:nvPr/>
          </p:nvSpPr>
          <p:spPr>
            <a:xfrm>
              <a:off x="4535175" y="5181700"/>
              <a:ext cx="23650" cy="44200"/>
            </a:xfrm>
            <a:custGeom>
              <a:avLst/>
              <a:gdLst/>
              <a:ahLst/>
              <a:cxnLst/>
              <a:rect l="l" t="t" r="r" b="b"/>
              <a:pathLst>
                <a:path w="946" h="1768" extrusionOk="0">
                  <a:moveTo>
                    <a:pt x="1" y="0"/>
                  </a:moveTo>
                  <a:lnTo>
                    <a:pt x="1" y="1125"/>
                  </a:lnTo>
                  <a:lnTo>
                    <a:pt x="946" y="1767"/>
                  </a:lnTo>
                  <a:lnTo>
                    <a:pt x="946" y="635"/>
                  </a:lnTo>
                  <a:lnTo>
                    <a:pt x="1"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26" name="Google Shape;3326;p76"/>
            <p:cNvSpPr/>
            <p:nvPr/>
          </p:nvSpPr>
          <p:spPr>
            <a:xfrm>
              <a:off x="4458420" y="5197375"/>
              <a:ext cx="100625" cy="28525"/>
            </a:xfrm>
            <a:custGeom>
              <a:avLst/>
              <a:gdLst/>
              <a:ahLst/>
              <a:cxnLst/>
              <a:rect l="l" t="t" r="r" b="b"/>
              <a:pathLst>
                <a:path w="4025" h="1141" extrusionOk="0">
                  <a:moveTo>
                    <a:pt x="0" y="1"/>
                  </a:moveTo>
                  <a:lnTo>
                    <a:pt x="0" y="1140"/>
                  </a:lnTo>
                  <a:lnTo>
                    <a:pt x="4025" y="1140"/>
                  </a:lnTo>
                  <a:lnTo>
                    <a:pt x="4025"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27" name="Google Shape;3327;p76"/>
          <p:cNvGrpSpPr/>
          <p:nvPr/>
        </p:nvGrpSpPr>
        <p:grpSpPr>
          <a:xfrm>
            <a:off x="5322464" y="966504"/>
            <a:ext cx="758083" cy="691884"/>
            <a:chOff x="5976993" y="238644"/>
            <a:chExt cx="671226" cy="612558"/>
          </a:xfrm>
        </p:grpSpPr>
        <p:grpSp>
          <p:nvGrpSpPr>
            <p:cNvPr id="3328" name="Google Shape;3328;p76"/>
            <p:cNvGrpSpPr/>
            <p:nvPr/>
          </p:nvGrpSpPr>
          <p:grpSpPr>
            <a:xfrm>
              <a:off x="6207869" y="264821"/>
              <a:ext cx="255900" cy="309550"/>
              <a:chOff x="4721075" y="260350"/>
              <a:chExt cx="255900" cy="309550"/>
            </a:xfrm>
          </p:grpSpPr>
          <p:sp>
            <p:nvSpPr>
              <p:cNvPr id="3329" name="Google Shape;3329;p76"/>
              <p:cNvSpPr/>
              <p:nvPr/>
            </p:nvSpPr>
            <p:spPr>
              <a:xfrm>
                <a:off x="4721075" y="272900"/>
                <a:ext cx="74325" cy="294475"/>
              </a:xfrm>
              <a:custGeom>
                <a:avLst/>
                <a:gdLst/>
                <a:ahLst/>
                <a:cxnLst/>
                <a:rect l="l" t="t" r="r" b="b"/>
                <a:pathLst>
                  <a:path w="2973" h="11779" extrusionOk="0">
                    <a:moveTo>
                      <a:pt x="30" y="1"/>
                    </a:moveTo>
                    <a:lnTo>
                      <a:pt x="1" y="7488"/>
                    </a:lnTo>
                    <a:lnTo>
                      <a:pt x="2943" y="11779"/>
                    </a:lnTo>
                    <a:lnTo>
                      <a:pt x="2972" y="4292"/>
                    </a:lnTo>
                    <a:lnTo>
                      <a:pt x="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0" name="Google Shape;3330;p76"/>
              <p:cNvSpPr/>
              <p:nvPr/>
            </p:nvSpPr>
            <p:spPr>
              <a:xfrm>
                <a:off x="4794825" y="375875"/>
                <a:ext cx="103175" cy="194025"/>
              </a:xfrm>
              <a:custGeom>
                <a:avLst/>
                <a:gdLst/>
                <a:ahLst/>
                <a:cxnLst/>
                <a:rect l="l" t="t" r="r" b="b"/>
                <a:pathLst>
                  <a:path w="4127" h="7761" extrusionOk="0">
                    <a:moveTo>
                      <a:pt x="1804" y="0"/>
                    </a:moveTo>
                    <a:cubicBezTo>
                      <a:pt x="1717" y="0"/>
                      <a:pt x="1623" y="0"/>
                      <a:pt x="1537" y="8"/>
                    </a:cubicBezTo>
                    <a:lnTo>
                      <a:pt x="1522" y="8"/>
                    </a:lnTo>
                    <a:cubicBezTo>
                      <a:pt x="1429" y="8"/>
                      <a:pt x="1342" y="15"/>
                      <a:pt x="1248" y="22"/>
                    </a:cubicBezTo>
                    <a:lnTo>
                      <a:pt x="1155" y="29"/>
                    </a:lnTo>
                    <a:lnTo>
                      <a:pt x="960" y="44"/>
                    </a:lnTo>
                    <a:lnTo>
                      <a:pt x="909" y="51"/>
                    </a:lnTo>
                    <a:lnTo>
                      <a:pt x="866" y="58"/>
                    </a:lnTo>
                    <a:cubicBezTo>
                      <a:pt x="765" y="65"/>
                      <a:pt x="664" y="80"/>
                      <a:pt x="570" y="87"/>
                    </a:cubicBezTo>
                    <a:lnTo>
                      <a:pt x="534" y="94"/>
                    </a:lnTo>
                    <a:cubicBezTo>
                      <a:pt x="426" y="108"/>
                      <a:pt x="318" y="130"/>
                      <a:pt x="210" y="145"/>
                    </a:cubicBezTo>
                    <a:lnTo>
                      <a:pt x="181" y="152"/>
                    </a:lnTo>
                    <a:lnTo>
                      <a:pt x="29" y="181"/>
                    </a:lnTo>
                    <a:lnTo>
                      <a:pt x="1" y="7667"/>
                    </a:lnTo>
                    <a:lnTo>
                      <a:pt x="181" y="7638"/>
                    </a:lnTo>
                    <a:cubicBezTo>
                      <a:pt x="289" y="7617"/>
                      <a:pt x="397" y="7602"/>
                      <a:pt x="505" y="7588"/>
                    </a:cubicBezTo>
                    <a:lnTo>
                      <a:pt x="542" y="7581"/>
                    </a:lnTo>
                    <a:cubicBezTo>
                      <a:pt x="635" y="7566"/>
                      <a:pt x="736" y="7552"/>
                      <a:pt x="837" y="7545"/>
                    </a:cubicBezTo>
                    <a:lnTo>
                      <a:pt x="924" y="7537"/>
                    </a:lnTo>
                    <a:cubicBezTo>
                      <a:pt x="989" y="7530"/>
                      <a:pt x="1054" y="7523"/>
                      <a:pt x="1119" y="7516"/>
                    </a:cubicBezTo>
                    <a:lnTo>
                      <a:pt x="1212" y="7508"/>
                    </a:lnTo>
                    <a:cubicBezTo>
                      <a:pt x="1306" y="7508"/>
                      <a:pt x="1393" y="7501"/>
                      <a:pt x="1486" y="7494"/>
                    </a:cubicBezTo>
                    <a:lnTo>
                      <a:pt x="2164" y="7494"/>
                    </a:lnTo>
                    <a:lnTo>
                      <a:pt x="2316" y="7501"/>
                    </a:lnTo>
                    <a:lnTo>
                      <a:pt x="2438" y="7508"/>
                    </a:lnTo>
                    <a:lnTo>
                      <a:pt x="2590" y="7516"/>
                    </a:lnTo>
                    <a:lnTo>
                      <a:pt x="2712" y="7530"/>
                    </a:lnTo>
                    <a:lnTo>
                      <a:pt x="2857" y="7545"/>
                    </a:lnTo>
                    <a:lnTo>
                      <a:pt x="2979" y="7552"/>
                    </a:lnTo>
                    <a:lnTo>
                      <a:pt x="3124" y="7573"/>
                    </a:lnTo>
                    <a:lnTo>
                      <a:pt x="3246" y="7588"/>
                    </a:lnTo>
                    <a:lnTo>
                      <a:pt x="3398" y="7617"/>
                    </a:lnTo>
                    <a:lnTo>
                      <a:pt x="3520" y="7638"/>
                    </a:lnTo>
                    <a:lnTo>
                      <a:pt x="3672" y="7667"/>
                    </a:lnTo>
                    <a:lnTo>
                      <a:pt x="3780" y="7689"/>
                    </a:lnTo>
                    <a:cubicBezTo>
                      <a:pt x="3888" y="7710"/>
                      <a:pt x="3996" y="7732"/>
                      <a:pt x="4097" y="7761"/>
                    </a:cubicBezTo>
                    <a:lnTo>
                      <a:pt x="4126" y="267"/>
                    </a:lnTo>
                    <a:cubicBezTo>
                      <a:pt x="4025" y="238"/>
                      <a:pt x="3917" y="217"/>
                      <a:pt x="3816" y="195"/>
                    </a:cubicBezTo>
                    <a:lnTo>
                      <a:pt x="3773" y="188"/>
                    </a:lnTo>
                    <a:cubicBezTo>
                      <a:pt x="3751" y="181"/>
                      <a:pt x="3729" y="173"/>
                      <a:pt x="3701" y="173"/>
                    </a:cubicBezTo>
                    <a:lnTo>
                      <a:pt x="3549" y="145"/>
                    </a:lnTo>
                    <a:lnTo>
                      <a:pt x="3434" y="123"/>
                    </a:lnTo>
                    <a:lnTo>
                      <a:pt x="3275" y="101"/>
                    </a:lnTo>
                    <a:lnTo>
                      <a:pt x="3210" y="87"/>
                    </a:lnTo>
                    <a:lnTo>
                      <a:pt x="3160" y="80"/>
                    </a:lnTo>
                    <a:lnTo>
                      <a:pt x="3015" y="65"/>
                    </a:lnTo>
                    <a:lnTo>
                      <a:pt x="2886" y="51"/>
                    </a:lnTo>
                    <a:lnTo>
                      <a:pt x="2741" y="36"/>
                    </a:lnTo>
                    <a:lnTo>
                      <a:pt x="2662" y="29"/>
                    </a:lnTo>
                    <a:lnTo>
                      <a:pt x="2619" y="29"/>
                    </a:lnTo>
                    <a:lnTo>
                      <a:pt x="2467" y="15"/>
                    </a:lnTo>
                    <a:lnTo>
                      <a:pt x="2352" y="8"/>
                    </a:lnTo>
                    <a:lnTo>
                      <a:pt x="2200"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1" name="Google Shape;3331;p76"/>
              <p:cNvSpPr/>
              <p:nvPr/>
            </p:nvSpPr>
            <p:spPr>
              <a:xfrm>
                <a:off x="4897425" y="276875"/>
                <a:ext cx="79550" cy="292850"/>
              </a:xfrm>
              <a:custGeom>
                <a:avLst/>
                <a:gdLst/>
                <a:ahLst/>
                <a:cxnLst/>
                <a:rect l="l" t="t" r="r" b="b"/>
                <a:pathLst>
                  <a:path w="3182" h="11714" extrusionOk="0">
                    <a:moveTo>
                      <a:pt x="3181" y="1"/>
                    </a:moveTo>
                    <a:lnTo>
                      <a:pt x="29" y="4227"/>
                    </a:lnTo>
                    <a:lnTo>
                      <a:pt x="0" y="11714"/>
                    </a:lnTo>
                    <a:lnTo>
                      <a:pt x="3152" y="7487"/>
                    </a:lnTo>
                    <a:lnTo>
                      <a:pt x="3181"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2" name="Google Shape;3332;p76"/>
              <p:cNvSpPr/>
              <p:nvPr/>
            </p:nvSpPr>
            <p:spPr>
              <a:xfrm>
                <a:off x="4721800" y="260350"/>
                <a:ext cx="255175" cy="122225"/>
              </a:xfrm>
              <a:custGeom>
                <a:avLst/>
                <a:gdLst/>
                <a:ahLst/>
                <a:cxnLst/>
                <a:rect l="l" t="t" r="r" b="b"/>
                <a:pathLst>
                  <a:path w="10207" h="4889" extrusionOk="0">
                    <a:moveTo>
                      <a:pt x="4749" y="1"/>
                    </a:moveTo>
                    <a:cubicBezTo>
                      <a:pt x="3158" y="1"/>
                      <a:pt x="1567" y="168"/>
                      <a:pt x="1" y="503"/>
                    </a:cubicBezTo>
                    <a:lnTo>
                      <a:pt x="2943" y="4794"/>
                    </a:lnTo>
                    <a:cubicBezTo>
                      <a:pt x="3555" y="4675"/>
                      <a:pt x="4174" y="4614"/>
                      <a:pt x="4792" y="4614"/>
                    </a:cubicBezTo>
                    <a:cubicBezTo>
                      <a:pt x="5552" y="4614"/>
                      <a:pt x="6311" y="4705"/>
                      <a:pt x="7054" y="4888"/>
                    </a:cubicBezTo>
                    <a:lnTo>
                      <a:pt x="10206" y="662"/>
                    </a:lnTo>
                    <a:cubicBezTo>
                      <a:pt x="8412" y="222"/>
                      <a:pt x="6580" y="1"/>
                      <a:pt x="4749"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33" name="Google Shape;3333;p76"/>
            <p:cNvGrpSpPr/>
            <p:nvPr/>
          </p:nvGrpSpPr>
          <p:grpSpPr>
            <a:xfrm>
              <a:off x="6014775" y="319425"/>
              <a:ext cx="267975" cy="297900"/>
              <a:chOff x="4428250" y="314750"/>
              <a:chExt cx="267975" cy="297900"/>
            </a:xfrm>
          </p:grpSpPr>
          <p:sp>
            <p:nvSpPr>
              <p:cNvPr id="3334" name="Google Shape;3334;p76"/>
              <p:cNvSpPr/>
              <p:nvPr/>
            </p:nvSpPr>
            <p:spPr>
              <a:xfrm>
                <a:off x="4428975" y="314750"/>
                <a:ext cx="267250" cy="152575"/>
              </a:xfrm>
              <a:custGeom>
                <a:avLst/>
                <a:gdLst/>
                <a:ahLst/>
                <a:cxnLst/>
                <a:rect l="l" t="t" r="r" b="b"/>
                <a:pathLst>
                  <a:path w="10690" h="6103" extrusionOk="0">
                    <a:moveTo>
                      <a:pt x="7747" y="0"/>
                    </a:moveTo>
                    <a:cubicBezTo>
                      <a:pt x="4386" y="729"/>
                      <a:pt x="1530" y="2207"/>
                      <a:pt x="1" y="4263"/>
                    </a:cubicBezTo>
                    <a:lnTo>
                      <a:pt x="7314" y="6102"/>
                    </a:lnTo>
                    <a:cubicBezTo>
                      <a:pt x="7970" y="5215"/>
                      <a:pt x="9225" y="4580"/>
                      <a:pt x="10689" y="4292"/>
                    </a:cubicBezTo>
                    <a:lnTo>
                      <a:pt x="7747"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5" name="Google Shape;3335;p76"/>
              <p:cNvSpPr/>
              <p:nvPr/>
            </p:nvSpPr>
            <p:spPr>
              <a:xfrm>
                <a:off x="4611100" y="422025"/>
                <a:ext cx="84775" cy="190450"/>
              </a:xfrm>
              <a:custGeom>
                <a:avLst/>
                <a:gdLst/>
                <a:ahLst/>
                <a:cxnLst/>
                <a:rect l="l" t="t" r="r" b="b"/>
                <a:pathLst>
                  <a:path w="3391" h="7618" extrusionOk="0">
                    <a:moveTo>
                      <a:pt x="3390" y="1"/>
                    </a:moveTo>
                    <a:cubicBezTo>
                      <a:pt x="3318" y="22"/>
                      <a:pt x="3231" y="37"/>
                      <a:pt x="3145" y="58"/>
                    </a:cubicBezTo>
                    <a:lnTo>
                      <a:pt x="3065" y="80"/>
                    </a:lnTo>
                    <a:lnTo>
                      <a:pt x="2900" y="123"/>
                    </a:lnTo>
                    <a:lnTo>
                      <a:pt x="2806" y="145"/>
                    </a:lnTo>
                    <a:cubicBezTo>
                      <a:pt x="2755" y="159"/>
                      <a:pt x="2705" y="174"/>
                      <a:pt x="2654" y="188"/>
                    </a:cubicBezTo>
                    <a:lnTo>
                      <a:pt x="2553" y="217"/>
                    </a:lnTo>
                    <a:lnTo>
                      <a:pt x="2481" y="239"/>
                    </a:lnTo>
                    <a:lnTo>
                      <a:pt x="2395" y="268"/>
                    </a:lnTo>
                    <a:lnTo>
                      <a:pt x="2330" y="289"/>
                    </a:lnTo>
                    <a:cubicBezTo>
                      <a:pt x="2258" y="318"/>
                      <a:pt x="2186" y="340"/>
                      <a:pt x="2113" y="369"/>
                    </a:cubicBezTo>
                    <a:lnTo>
                      <a:pt x="2085" y="383"/>
                    </a:lnTo>
                    <a:lnTo>
                      <a:pt x="1897" y="455"/>
                    </a:lnTo>
                    <a:lnTo>
                      <a:pt x="1839" y="484"/>
                    </a:lnTo>
                    <a:cubicBezTo>
                      <a:pt x="1782" y="506"/>
                      <a:pt x="1724" y="534"/>
                      <a:pt x="1673" y="556"/>
                    </a:cubicBezTo>
                    <a:lnTo>
                      <a:pt x="1623" y="578"/>
                    </a:lnTo>
                    <a:cubicBezTo>
                      <a:pt x="1558" y="607"/>
                      <a:pt x="1493" y="643"/>
                      <a:pt x="1428" y="679"/>
                    </a:cubicBezTo>
                    <a:lnTo>
                      <a:pt x="1385" y="700"/>
                    </a:lnTo>
                    <a:cubicBezTo>
                      <a:pt x="1334" y="729"/>
                      <a:pt x="1284" y="758"/>
                      <a:pt x="1234" y="787"/>
                    </a:cubicBezTo>
                    <a:lnTo>
                      <a:pt x="1183" y="816"/>
                    </a:lnTo>
                    <a:lnTo>
                      <a:pt x="1140" y="837"/>
                    </a:lnTo>
                    <a:lnTo>
                      <a:pt x="1068" y="888"/>
                    </a:lnTo>
                    <a:lnTo>
                      <a:pt x="981" y="946"/>
                    </a:lnTo>
                    <a:cubicBezTo>
                      <a:pt x="945" y="967"/>
                      <a:pt x="909" y="989"/>
                      <a:pt x="880" y="1010"/>
                    </a:cubicBezTo>
                    <a:lnTo>
                      <a:pt x="786" y="1075"/>
                    </a:lnTo>
                    <a:lnTo>
                      <a:pt x="693" y="1147"/>
                    </a:lnTo>
                    <a:lnTo>
                      <a:pt x="613" y="1212"/>
                    </a:lnTo>
                    <a:cubicBezTo>
                      <a:pt x="577" y="1234"/>
                      <a:pt x="548" y="1263"/>
                      <a:pt x="519" y="1284"/>
                    </a:cubicBezTo>
                    <a:lnTo>
                      <a:pt x="447" y="1349"/>
                    </a:lnTo>
                    <a:lnTo>
                      <a:pt x="433" y="1364"/>
                    </a:lnTo>
                    <a:cubicBezTo>
                      <a:pt x="390" y="1400"/>
                      <a:pt x="354" y="1443"/>
                      <a:pt x="310" y="1479"/>
                    </a:cubicBezTo>
                    <a:lnTo>
                      <a:pt x="289" y="1508"/>
                    </a:lnTo>
                    <a:cubicBezTo>
                      <a:pt x="245" y="1551"/>
                      <a:pt x="195" y="1595"/>
                      <a:pt x="159" y="1645"/>
                    </a:cubicBezTo>
                    <a:cubicBezTo>
                      <a:pt x="130" y="1681"/>
                      <a:pt x="101" y="1710"/>
                      <a:pt x="72" y="1746"/>
                    </a:cubicBezTo>
                    <a:lnTo>
                      <a:pt x="29" y="1804"/>
                    </a:lnTo>
                    <a:lnTo>
                      <a:pt x="0" y="7617"/>
                    </a:lnTo>
                    <a:cubicBezTo>
                      <a:pt x="43" y="7567"/>
                      <a:pt x="87" y="7509"/>
                      <a:pt x="130" y="7458"/>
                    </a:cubicBezTo>
                    <a:lnTo>
                      <a:pt x="130" y="7451"/>
                    </a:lnTo>
                    <a:cubicBezTo>
                      <a:pt x="173" y="7401"/>
                      <a:pt x="209" y="7357"/>
                      <a:pt x="253" y="7314"/>
                    </a:cubicBezTo>
                    <a:lnTo>
                      <a:pt x="281" y="7285"/>
                    </a:lnTo>
                    <a:cubicBezTo>
                      <a:pt x="325" y="7242"/>
                      <a:pt x="368" y="7199"/>
                      <a:pt x="411" y="7155"/>
                    </a:cubicBezTo>
                    <a:cubicBezTo>
                      <a:pt x="440" y="7134"/>
                      <a:pt x="462" y="7112"/>
                      <a:pt x="491" y="7091"/>
                    </a:cubicBezTo>
                    <a:cubicBezTo>
                      <a:pt x="512" y="7069"/>
                      <a:pt x="548" y="7040"/>
                      <a:pt x="577" y="7018"/>
                    </a:cubicBezTo>
                    <a:lnTo>
                      <a:pt x="657" y="6953"/>
                    </a:lnTo>
                    <a:cubicBezTo>
                      <a:pt x="693" y="6925"/>
                      <a:pt x="721" y="6903"/>
                      <a:pt x="757" y="6881"/>
                    </a:cubicBezTo>
                    <a:cubicBezTo>
                      <a:pt x="786" y="6852"/>
                      <a:pt x="815" y="6838"/>
                      <a:pt x="844" y="6816"/>
                    </a:cubicBezTo>
                    <a:cubicBezTo>
                      <a:pt x="873" y="6802"/>
                      <a:pt x="909" y="6773"/>
                      <a:pt x="945" y="6752"/>
                    </a:cubicBezTo>
                    <a:lnTo>
                      <a:pt x="1032" y="6694"/>
                    </a:lnTo>
                    <a:lnTo>
                      <a:pt x="1147" y="6622"/>
                    </a:lnTo>
                    <a:lnTo>
                      <a:pt x="1197" y="6593"/>
                    </a:lnTo>
                    <a:cubicBezTo>
                      <a:pt x="1248" y="6564"/>
                      <a:pt x="1298" y="6535"/>
                      <a:pt x="1349" y="6506"/>
                    </a:cubicBezTo>
                    <a:lnTo>
                      <a:pt x="1392" y="6485"/>
                    </a:lnTo>
                    <a:cubicBezTo>
                      <a:pt x="1457" y="6449"/>
                      <a:pt x="1522" y="6413"/>
                      <a:pt x="1594" y="6384"/>
                    </a:cubicBezTo>
                    <a:lnTo>
                      <a:pt x="1637" y="6362"/>
                    </a:lnTo>
                    <a:cubicBezTo>
                      <a:pt x="1688" y="6340"/>
                      <a:pt x="1746" y="6312"/>
                      <a:pt x="1803" y="6290"/>
                    </a:cubicBezTo>
                    <a:lnTo>
                      <a:pt x="1861" y="6261"/>
                    </a:lnTo>
                    <a:cubicBezTo>
                      <a:pt x="1926" y="6239"/>
                      <a:pt x="1984" y="6211"/>
                      <a:pt x="2049" y="6189"/>
                    </a:cubicBezTo>
                    <a:lnTo>
                      <a:pt x="2077" y="6175"/>
                    </a:lnTo>
                    <a:cubicBezTo>
                      <a:pt x="2149" y="6146"/>
                      <a:pt x="2222" y="6124"/>
                      <a:pt x="2294" y="6095"/>
                    </a:cubicBezTo>
                    <a:lnTo>
                      <a:pt x="2359" y="6074"/>
                    </a:lnTo>
                    <a:lnTo>
                      <a:pt x="2517" y="6023"/>
                    </a:lnTo>
                    <a:lnTo>
                      <a:pt x="2618" y="5994"/>
                    </a:lnTo>
                    <a:lnTo>
                      <a:pt x="2770" y="5951"/>
                    </a:lnTo>
                    <a:lnTo>
                      <a:pt x="2856" y="5929"/>
                    </a:lnTo>
                    <a:cubicBezTo>
                      <a:pt x="2914" y="5915"/>
                      <a:pt x="2972" y="5900"/>
                      <a:pt x="3029" y="5886"/>
                    </a:cubicBezTo>
                    <a:lnTo>
                      <a:pt x="3109" y="5864"/>
                    </a:lnTo>
                    <a:cubicBezTo>
                      <a:pt x="3195" y="5843"/>
                      <a:pt x="3282" y="5828"/>
                      <a:pt x="3368" y="5807"/>
                    </a:cubicBezTo>
                    <a:lnTo>
                      <a:pt x="3390"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6" name="Google Shape;3336;p76"/>
              <p:cNvSpPr/>
              <p:nvPr/>
            </p:nvSpPr>
            <p:spPr>
              <a:xfrm>
                <a:off x="4428250" y="421300"/>
                <a:ext cx="183600" cy="191350"/>
              </a:xfrm>
              <a:custGeom>
                <a:avLst/>
                <a:gdLst/>
                <a:ahLst/>
                <a:cxnLst/>
                <a:rect l="l" t="t" r="r" b="b"/>
                <a:pathLst>
                  <a:path w="7344" h="7654" extrusionOk="0">
                    <a:moveTo>
                      <a:pt x="30" y="1"/>
                    </a:moveTo>
                    <a:lnTo>
                      <a:pt x="1" y="5814"/>
                    </a:lnTo>
                    <a:lnTo>
                      <a:pt x="7314" y="7653"/>
                    </a:lnTo>
                    <a:lnTo>
                      <a:pt x="7343" y="1840"/>
                    </a:lnTo>
                    <a:lnTo>
                      <a:pt x="3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37" name="Google Shape;3337;p76"/>
            <p:cNvGrpSpPr/>
            <p:nvPr/>
          </p:nvGrpSpPr>
          <p:grpSpPr>
            <a:xfrm>
              <a:off x="6384394" y="238644"/>
              <a:ext cx="263825" cy="384100"/>
              <a:chOff x="4897600" y="530925"/>
              <a:chExt cx="263825" cy="384100"/>
            </a:xfrm>
          </p:grpSpPr>
          <p:sp>
            <p:nvSpPr>
              <p:cNvPr id="3338" name="Google Shape;3338;p76"/>
              <p:cNvSpPr/>
              <p:nvPr/>
            </p:nvSpPr>
            <p:spPr>
              <a:xfrm>
                <a:off x="4897600" y="636775"/>
                <a:ext cx="79000" cy="278250"/>
              </a:xfrm>
              <a:custGeom>
                <a:avLst/>
                <a:gdLst/>
                <a:ahLst/>
                <a:cxnLst/>
                <a:rect l="l" t="t" r="r" b="b"/>
                <a:pathLst>
                  <a:path w="3160" h="11130" extrusionOk="0">
                    <a:moveTo>
                      <a:pt x="30" y="1"/>
                    </a:moveTo>
                    <a:lnTo>
                      <a:pt x="1" y="9168"/>
                    </a:lnTo>
                    <a:cubicBezTo>
                      <a:pt x="94" y="9189"/>
                      <a:pt x="174" y="9211"/>
                      <a:pt x="253" y="9240"/>
                    </a:cubicBezTo>
                    <a:cubicBezTo>
                      <a:pt x="361" y="9269"/>
                      <a:pt x="462" y="9298"/>
                      <a:pt x="570" y="9334"/>
                    </a:cubicBezTo>
                    <a:lnTo>
                      <a:pt x="650" y="9362"/>
                    </a:lnTo>
                    <a:cubicBezTo>
                      <a:pt x="744" y="9391"/>
                      <a:pt x="837" y="9427"/>
                      <a:pt x="931" y="9463"/>
                    </a:cubicBezTo>
                    <a:lnTo>
                      <a:pt x="946" y="9471"/>
                    </a:lnTo>
                    <a:lnTo>
                      <a:pt x="1075" y="9521"/>
                    </a:lnTo>
                    <a:lnTo>
                      <a:pt x="1162" y="9557"/>
                    </a:lnTo>
                    <a:cubicBezTo>
                      <a:pt x="1205" y="9579"/>
                      <a:pt x="1248" y="9600"/>
                      <a:pt x="1292" y="9615"/>
                    </a:cubicBezTo>
                    <a:lnTo>
                      <a:pt x="1371" y="9658"/>
                    </a:lnTo>
                    <a:cubicBezTo>
                      <a:pt x="1422" y="9680"/>
                      <a:pt x="1465" y="9701"/>
                      <a:pt x="1508" y="9723"/>
                    </a:cubicBezTo>
                    <a:lnTo>
                      <a:pt x="1573" y="9759"/>
                    </a:lnTo>
                    <a:cubicBezTo>
                      <a:pt x="1638" y="9788"/>
                      <a:pt x="1703" y="9824"/>
                      <a:pt x="1761" y="9860"/>
                    </a:cubicBezTo>
                    <a:cubicBezTo>
                      <a:pt x="2388" y="10221"/>
                      <a:pt x="2850" y="10661"/>
                      <a:pt x="3138" y="11129"/>
                    </a:cubicBezTo>
                    <a:lnTo>
                      <a:pt x="3160" y="1962"/>
                    </a:lnTo>
                    <a:cubicBezTo>
                      <a:pt x="2871" y="1486"/>
                      <a:pt x="2410" y="1046"/>
                      <a:pt x="1782" y="686"/>
                    </a:cubicBezTo>
                    <a:cubicBezTo>
                      <a:pt x="1717" y="650"/>
                      <a:pt x="1660" y="614"/>
                      <a:pt x="1595" y="585"/>
                    </a:cubicBezTo>
                    <a:lnTo>
                      <a:pt x="1530" y="556"/>
                    </a:lnTo>
                    <a:cubicBezTo>
                      <a:pt x="1486" y="527"/>
                      <a:pt x="1443" y="506"/>
                      <a:pt x="1393" y="484"/>
                    </a:cubicBezTo>
                    <a:lnTo>
                      <a:pt x="1313" y="448"/>
                    </a:lnTo>
                    <a:lnTo>
                      <a:pt x="1184" y="390"/>
                    </a:lnTo>
                    <a:lnTo>
                      <a:pt x="1097" y="354"/>
                    </a:lnTo>
                    <a:lnTo>
                      <a:pt x="967" y="296"/>
                    </a:lnTo>
                    <a:lnTo>
                      <a:pt x="953" y="296"/>
                    </a:lnTo>
                    <a:cubicBezTo>
                      <a:pt x="866" y="260"/>
                      <a:pt x="772" y="224"/>
                      <a:pt x="671" y="188"/>
                    </a:cubicBezTo>
                    <a:lnTo>
                      <a:pt x="592" y="167"/>
                    </a:lnTo>
                    <a:cubicBezTo>
                      <a:pt x="491" y="131"/>
                      <a:pt x="383" y="94"/>
                      <a:pt x="282" y="66"/>
                    </a:cubicBezTo>
                    <a:cubicBezTo>
                      <a:pt x="195" y="44"/>
                      <a:pt x="116" y="22"/>
                      <a:pt x="30"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39" name="Google Shape;3339;p76"/>
              <p:cNvSpPr/>
              <p:nvPr/>
            </p:nvSpPr>
            <p:spPr>
              <a:xfrm>
                <a:off x="4898150" y="530925"/>
                <a:ext cx="263275" cy="154750"/>
              </a:xfrm>
              <a:custGeom>
                <a:avLst/>
                <a:gdLst/>
                <a:ahLst/>
                <a:cxnLst/>
                <a:rect l="l" t="t" r="r" b="b"/>
                <a:pathLst>
                  <a:path w="10531" h="6190" extrusionOk="0">
                    <a:moveTo>
                      <a:pt x="3145" y="1"/>
                    </a:moveTo>
                    <a:lnTo>
                      <a:pt x="0" y="4227"/>
                    </a:lnTo>
                    <a:cubicBezTo>
                      <a:pt x="613" y="4379"/>
                      <a:pt x="1205" y="4610"/>
                      <a:pt x="1760" y="4920"/>
                    </a:cubicBezTo>
                    <a:cubicBezTo>
                      <a:pt x="2380" y="5280"/>
                      <a:pt x="2849" y="5720"/>
                      <a:pt x="3131" y="6189"/>
                    </a:cubicBezTo>
                    <a:lnTo>
                      <a:pt x="10530" y="4502"/>
                    </a:lnTo>
                    <a:cubicBezTo>
                      <a:pt x="9845" y="3441"/>
                      <a:pt x="8771" y="2468"/>
                      <a:pt x="7371" y="1660"/>
                    </a:cubicBezTo>
                    <a:cubicBezTo>
                      <a:pt x="6189" y="975"/>
                      <a:pt x="4775" y="405"/>
                      <a:pt x="3145"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0" name="Google Shape;3340;p76"/>
              <p:cNvSpPr/>
              <p:nvPr/>
            </p:nvSpPr>
            <p:spPr>
              <a:xfrm>
                <a:off x="4975850" y="643450"/>
                <a:ext cx="185575" cy="271400"/>
              </a:xfrm>
              <a:custGeom>
                <a:avLst/>
                <a:gdLst/>
                <a:ahLst/>
                <a:cxnLst/>
                <a:rect l="l" t="t" r="r" b="b"/>
                <a:pathLst>
                  <a:path w="7423" h="10856" extrusionOk="0">
                    <a:moveTo>
                      <a:pt x="7422" y="1"/>
                    </a:moveTo>
                    <a:lnTo>
                      <a:pt x="23" y="1688"/>
                    </a:lnTo>
                    <a:lnTo>
                      <a:pt x="1" y="10855"/>
                    </a:lnTo>
                    <a:lnTo>
                      <a:pt x="7401" y="9168"/>
                    </a:lnTo>
                    <a:lnTo>
                      <a:pt x="7422"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41" name="Google Shape;3341;p76"/>
            <p:cNvGrpSpPr/>
            <p:nvPr/>
          </p:nvGrpSpPr>
          <p:grpSpPr>
            <a:xfrm>
              <a:off x="5976993" y="471107"/>
              <a:ext cx="222175" cy="258225"/>
              <a:chOff x="4390750" y="609200"/>
              <a:chExt cx="222175" cy="258225"/>
            </a:xfrm>
          </p:grpSpPr>
          <p:sp>
            <p:nvSpPr>
              <p:cNvPr id="3342" name="Google Shape;3342;p76"/>
              <p:cNvSpPr/>
              <p:nvPr/>
            </p:nvSpPr>
            <p:spPr>
              <a:xfrm>
                <a:off x="4599550" y="655000"/>
                <a:ext cx="12300" cy="135800"/>
              </a:xfrm>
              <a:custGeom>
                <a:avLst/>
                <a:gdLst/>
                <a:ahLst/>
                <a:cxnLst/>
                <a:rect l="l" t="t" r="r" b="b"/>
                <a:pathLst>
                  <a:path w="492" h="5432" extrusionOk="0">
                    <a:moveTo>
                      <a:pt x="491" y="0"/>
                    </a:moveTo>
                    <a:lnTo>
                      <a:pt x="491" y="0"/>
                    </a:lnTo>
                    <a:cubicBezTo>
                      <a:pt x="448" y="51"/>
                      <a:pt x="419" y="101"/>
                      <a:pt x="383" y="152"/>
                    </a:cubicBezTo>
                    <a:lnTo>
                      <a:pt x="354" y="202"/>
                    </a:lnTo>
                    <a:cubicBezTo>
                      <a:pt x="332" y="231"/>
                      <a:pt x="318" y="260"/>
                      <a:pt x="304" y="289"/>
                    </a:cubicBezTo>
                    <a:lnTo>
                      <a:pt x="296" y="303"/>
                    </a:lnTo>
                    <a:cubicBezTo>
                      <a:pt x="282" y="332"/>
                      <a:pt x="267" y="361"/>
                      <a:pt x="253" y="382"/>
                    </a:cubicBezTo>
                    <a:cubicBezTo>
                      <a:pt x="239" y="411"/>
                      <a:pt x="224" y="440"/>
                      <a:pt x="210" y="469"/>
                    </a:cubicBezTo>
                    <a:cubicBezTo>
                      <a:pt x="195" y="491"/>
                      <a:pt x="188" y="519"/>
                      <a:pt x="174" y="548"/>
                    </a:cubicBezTo>
                    <a:cubicBezTo>
                      <a:pt x="166" y="577"/>
                      <a:pt x="159" y="592"/>
                      <a:pt x="152" y="606"/>
                    </a:cubicBezTo>
                    <a:cubicBezTo>
                      <a:pt x="152" y="613"/>
                      <a:pt x="145" y="620"/>
                      <a:pt x="145" y="628"/>
                    </a:cubicBezTo>
                    <a:cubicBezTo>
                      <a:pt x="138" y="656"/>
                      <a:pt x="130" y="678"/>
                      <a:pt x="116" y="707"/>
                    </a:cubicBezTo>
                    <a:cubicBezTo>
                      <a:pt x="109" y="729"/>
                      <a:pt x="102" y="765"/>
                      <a:pt x="94" y="786"/>
                    </a:cubicBezTo>
                    <a:cubicBezTo>
                      <a:pt x="87" y="815"/>
                      <a:pt x="80" y="837"/>
                      <a:pt x="73" y="866"/>
                    </a:cubicBezTo>
                    <a:cubicBezTo>
                      <a:pt x="66" y="894"/>
                      <a:pt x="66" y="909"/>
                      <a:pt x="58" y="931"/>
                    </a:cubicBezTo>
                    <a:cubicBezTo>
                      <a:pt x="58" y="938"/>
                      <a:pt x="58" y="945"/>
                      <a:pt x="58" y="952"/>
                    </a:cubicBezTo>
                    <a:cubicBezTo>
                      <a:pt x="58" y="974"/>
                      <a:pt x="51" y="1003"/>
                      <a:pt x="44" y="1032"/>
                    </a:cubicBezTo>
                    <a:cubicBezTo>
                      <a:pt x="44" y="1053"/>
                      <a:pt x="37" y="1082"/>
                      <a:pt x="29" y="1111"/>
                    </a:cubicBezTo>
                    <a:lnTo>
                      <a:pt x="29" y="1190"/>
                    </a:lnTo>
                    <a:lnTo>
                      <a:pt x="29" y="1248"/>
                    </a:lnTo>
                    <a:lnTo>
                      <a:pt x="29" y="1298"/>
                    </a:lnTo>
                    <a:lnTo>
                      <a:pt x="2" y="5279"/>
                    </a:lnTo>
                    <a:lnTo>
                      <a:pt x="2" y="5279"/>
                    </a:lnTo>
                    <a:cubicBezTo>
                      <a:pt x="3" y="5268"/>
                      <a:pt x="4" y="5257"/>
                      <a:pt x="8" y="5244"/>
                    </a:cubicBezTo>
                    <a:cubicBezTo>
                      <a:pt x="15" y="5215"/>
                      <a:pt x="15" y="5193"/>
                      <a:pt x="15" y="5164"/>
                    </a:cubicBezTo>
                    <a:cubicBezTo>
                      <a:pt x="22" y="5135"/>
                      <a:pt x="22" y="5107"/>
                      <a:pt x="29" y="5085"/>
                    </a:cubicBezTo>
                    <a:cubicBezTo>
                      <a:pt x="37" y="5056"/>
                      <a:pt x="44" y="5027"/>
                      <a:pt x="51" y="4998"/>
                    </a:cubicBezTo>
                    <a:cubicBezTo>
                      <a:pt x="58" y="4970"/>
                      <a:pt x="58" y="4948"/>
                      <a:pt x="66" y="4919"/>
                    </a:cubicBezTo>
                    <a:cubicBezTo>
                      <a:pt x="73" y="4897"/>
                      <a:pt x="87" y="4869"/>
                      <a:pt x="94" y="4832"/>
                    </a:cubicBezTo>
                    <a:cubicBezTo>
                      <a:pt x="102" y="4796"/>
                      <a:pt x="109" y="4782"/>
                      <a:pt x="116" y="4753"/>
                    </a:cubicBezTo>
                    <a:cubicBezTo>
                      <a:pt x="130" y="4731"/>
                      <a:pt x="138" y="4703"/>
                      <a:pt x="152" y="4674"/>
                    </a:cubicBezTo>
                    <a:cubicBezTo>
                      <a:pt x="159" y="4645"/>
                      <a:pt x="174" y="4623"/>
                      <a:pt x="188" y="4594"/>
                    </a:cubicBezTo>
                    <a:cubicBezTo>
                      <a:pt x="195" y="4566"/>
                      <a:pt x="210" y="4537"/>
                      <a:pt x="224" y="4515"/>
                    </a:cubicBezTo>
                    <a:cubicBezTo>
                      <a:pt x="239" y="4486"/>
                      <a:pt x="253" y="4457"/>
                      <a:pt x="267" y="4429"/>
                    </a:cubicBezTo>
                    <a:cubicBezTo>
                      <a:pt x="282" y="4407"/>
                      <a:pt x="304" y="4364"/>
                      <a:pt x="325" y="4328"/>
                    </a:cubicBezTo>
                    <a:cubicBezTo>
                      <a:pt x="340" y="4313"/>
                      <a:pt x="347" y="4299"/>
                      <a:pt x="361" y="4284"/>
                    </a:cubicBezTo>
                    <a:cubicBezTo>
                      <a:pt x="390" y="4234"/>
                      <a:pt x="426" y="4183"/>
                      <a:pt x="462" y="4133"/>
                    </a:cubicBezTo>
                    <a:lnTo>
                      <a:pt x="491" y="0"/>
                    </a:lnTo>
                    <a:close/>
                    <a:moveTo>
                      <a:pt x="2" y="5279"/>
                    </a:moveTo>
                    <a:cubicBezTo>
                      <a:pt x="1" y="5291"/>
                      <a:pt x="1" y="5304"/>
                      <a:pt x="1" y="5323"/>
                    </a:cubicBezTo>
                    <a:lnTo>
                      <a:pt x="1" y="5431"/>
                    </a:lnTo>
                    <a:lnTo>
                      <a:pt x="2" y="5279"/>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3" name="Google Shape;3343;p76"/>
              <p:cNvSpPr/>
              <p:nvPr/>
            </p:nvSpPr>
            <p:spPr>
              <a:xfrm>
                <a:off x="4427175" y="721700"/>
                <a:ext cx="185750" cy="145725"/>
              </a:xfrm>
              <a:custGeom>
                <a:avLst/>
                <a:gdLst/>
                <a:ahLst/>
                <a:cxnLst/>
                <a:rect l="l" t="t" r="r" b="b"/>
                <a:pathLst>
                  <a:path w="7430" h="5829" extrusionOk="0">
                    <a:moveTo>
                      <a:pt x="7429" y="1"/>
                    </a:moveTo>
                    <a:lnTo>
                      <a:pt x="29" y="1696"/>
                    </a:lnTo>
                    <a:lnTo>
                      <a:pt x="1" y="5828"/>
                    </a:lnTo>
                    <a:lnTo>
                      <a:pt x="7400" y="4133"/>
                    </a:lnTo>
                    <a:lnTo>
                      <a:pt x="7429"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4" name="Google Shape;3344;p76"/>
              <p:cNvSpPr/>
              <p:nvPr/>
            </p:nvSpPr>
            <p:spPr>
              <a:xfrm>
                <a:off x="4400300" y="686900"/>
                <a:ext cx="27625" cy="180525"/>
              </a:xfrm>
              <a:custGeom>
                <a:avLst/>
                <a:gdLst/>
                <a:ahLst/>
                <a:cxnLst/>
                <a:rect l="l" t="t" r="r" b="b"/>
                <a:pathLst>
                  <a:path w="1105" h="7221" extrusionOk="0">
                    <a:moveTo>
                      <a:pt x="30" y="1"/>
                    </a:moveTo>
                    <a:lnTo>
                      <a:pt x="1" y="4133"/>
                    </a:lnTo>
                    <a:cubicBezTo>
                      <a:pt x="1" y="5201"/>
                      <a:pt x="369" y="6247"/>
                      <a:pt x="1076" y="7220"/>
                    </a:cubicBezTo>
                    <a:lnTo>
                      <a:pt x="1104" y="3088"/>
                    </a:lnTo>
                    <a:cubicBezTo>
                      <a:pt x="527" y="2294"/>
                      <a:pt x="174" y="1458"/>
                      <a:pt x="66" y="599"/>
                    </a:cubicBezTo>
                    <a:cubicBezTo>
                      <a:pt x="44" y="397"/>
                      <a:pt x="30" y="195"/>
                      <a:pt x="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5" name="Google Shape;3345;p76"/>
              <p:cNvSpPr/>
              <p:nvPr/>
            </p:nvSpPr>
            <p:spPr>
              <a:xfrm>
                <a:off x="4390750" y="609200"/>
                <a:ext cx="222175" cy="154900"/>
              </a:xfrm>
              <a:custGeom>
                <a:avLst/>
                <a:gdLst/>
                <a:ahLst/>
                <a:cxnLst/>
                <a:rect l="l" t="t" r="r" b="b"/>
                <a:pathLst>
                  <a:path w="8887" h="6196" extrusionOk="0">
                    <a:moveTo>
                      <a:pt x="1530" y="0"/>
                    </a:moveTo>
                    <a:cubicBezTo>
                      <a:pt x="1" y="2049"/>
                      <a:pt x="94" y="4277"/>
                      <a:pt x="1486" y="6196"/>
                    </a:cubicBezTo>
                    <a:lnTo>
                      <a:pt x="8886" y="4508"/>
                    </a:lnTo>
                    <a:cubicBezTo>
                      <a:pt x="8244" y="3686"/>
                      <a:pt x="8180" y="2726"/>
                      <a:pt x="8843" y="1839"/>
                    </a:cubicBezTo>
                    <a:lnTo>
                      <a:pt x="1530"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46" name="Google Shape;3346;p76"/>
            <p:cNvGrpSpPr/>
            <p:nvPr/>
          </p:nvGrpSpPr>
          <p:grpSpPr>
            <a:xfrm>
              <a:off x="6012699" y="624883"/>
              <a:ext cx="258950" cy="209025"/>
              <a:chOff x="4427350" y="850800"/>
              <a:chExt cx="258950" cy="209025"/>
            </a:xfrm>
          </p:grpSpPr>
          <p:sp>
            <p:nvSpPr>
              <p:cNvPr id="3347" name="Google Shape;3347;p76"/>
              <p:cNvSpPr/>
              <p:nvPr/>
            </p:nvSpPr>
            <p:spPr>
              <a:xfrm>
                <a:off x="4427350" y="893175"/>
                <a:ext cx="179975" cy="166650"/>
              </a:xfrm>
              <a:custGeom>
                <a:avLst/>
                <a:gdLst/>
                <a:ahLst/>
                <a:cxnLst/>
                <a:rect l="l" t="t" r="r" b="b"/>
                <a:pathLst>
                  <a:path w="7199" h="6666" extrusionOk="0">
                    <a:moveTo>
                      <a:pt x="30" y="1"/>
                    </a:moveTo>
                    <a:lnTo>
                      <a:pt x="1" y="2453"/>
                    </a:lnTo>
                    <a:cubicBezTo>
                      <a:pt x="679" y="3398"/>
                      <a:pt x="1681" y="4271"/>
                      <a:pt x="2958" y="5006"/>
                    </a:cubicBezTo>
                    <a:lnTo>
                      <a:pt x="3181" y="5136"/>
                    </a:lnTo>
                    <a:lnTo>
                      <a:pt x="3261" y="5179"/>
                    </a:lnTo>
                    <a:lnTo>
                      <a:pt x="3412" y="5259"/>
                    </a:lnTo>
                    <a:lnTo>
                      <a:pt x="3506" y="5309"/>
                    </a:lnTo>
                    <a:lnTo>
                      <a:pt x="3650" y="5381"/>
                    </a:lnTo>
                    <a:lnTo>
                      <a:pt x="3751" y="5432"/>
                    </a:lnTo>
                    <a:lnTo>
                      <a:pt x="3888" y="5497"/>
                    </a:lnTo>
                    <a:lnTo>
                      <a:pt x="3996" y="5547"/>
                    </a:lnTo>
                    <a:lnTo>
                      <a:pt x="4133" y="5612"/>
                    </a:lnTo>
                    <a:lnTo>
                      <a:pt x="4249" y="5670"/>
                    </a:lnTo>
                    <a:lnTo>
                      <a:pt x="4386" y="5727"/>
                    </a:lnTo>
                    <a:lnTo>
                      <a:pt x="4509" y="5778"/>
                    </a:lnTo>
                    <a:lnTo>
                      <a:pt x="4646" y="5836"/>
                    </a:lnTo>
                    <a:lnTo>
                      <a:pt x="4768" y="5886"/>
                    </a:lnTo>
                    <a:lnTo>
                      <a:pt x="4912" y="5944"/>
                    </a:lnTo>
                    <a:lnTo>
                      <a:pt x="4920" y="5944"/>
                    </a:lnTo>
                    <a:lnTo>
                      <a:pt x="4948" y="5958"/>
                    </a:lnTo>
                    <a:cubicBezTo>
                      <a:pt x="5049" y="5994"/>
                      <a:pt x="5158" y="6038"/>
                      <a:pt x="5266" y="6074"/>
                    </a:cubicBezTo>
                    <a:lnTo>
                      <a:pt x="5360" y="6110"/>
                    </a:lnTo>
                    <a:cubicBezTo>
                      <a:pt x="5475" y="6153"/>
                      <a:pt x="5598" y="6203"/>
                      <a:pt x="5720" y="6240"/>
                    </a:cubicBezTo>
                    <a:lnTo>
                      <a:pt x="5735" y="6247"/>
                    </a:lnTo>
                    <a:cubicBezTo>
                      <a:pt x="5857" y="6283"/>
                      <a:pt x="5973" y="6319"/>
                      <a:pt x="6095" y="6362"/>
                    </a:cubicBezTo>
                    <a:lnTo>
                      <a:pt x="6189" y="6391"/>
                    </a:lnTo>
                    <a:cubicBezTo>
                      <a:pt x="6319" y="6427"/>
                      <a:pt x="6441" y="6463"/>
                      <a:pt x="6571" y="6499"/>
                    </a:cubicBezTo>
                    <a:cubicBezTo>
                      <a:pt x="6651" y="6528"/>
                      <a:pt x="6737" y="6550"/>
                      <a:pt x="6816" y="6571"/>
                    </a:cubicBezTo>
                    <a:lnTo>
                      <a:pt x="6867" y="6586"/>
                    </a:lnTo>
                    <a:cubicBezTo>
                      <a:pt x="6968" y="6615"/>
                      <a:pt x="7069" y="6636"/>
                      <a:pt x="7170" y="6665"/>
                    </a:cubicBezTo>
                    <a:lnTo>
                      <a:pt x="7199" y="4213"/>
                    </a:lnTo>
                    <a:lnTo>
                      <a:pt x="6910" y="4133"/>
                    </a:lnTo>
                    <a:lnTo>
                      <a:pt x="6853" y="4119"/>
                    </a:lnTo>
                    <a:lnTo>
                      <a:pt x="6607" y="4054"/>
                    </a:lnTo>
                    <a:cubicBezTo>
                      <a:pt x="6485" y="4018"/>
                      <a:pt x="6355" y="3975"/>
                      <a:pt x="6225" y="3939"/>
                    </a:cubicBezTo>
                    <a:lnTo>
                      <a:pt x="6131" y="3910"/>
                    </a:lnTo>
                    <a:cubicBezTo>
                      <a:pt x="6009" y="3874"/>
                      <a:pt x="5893" y="3831"/>
                      <a:pt x="5771" y="3795"/>
                    </a:cubicBezTo>
                    <a:lnTo>
                      <a:pt x="5756" y="3787"/>
                    </a:lnTo>
                    <a:cubicBezTo>
                      <a:pt x="5634" y="3744"/>
                      <a:pt x="5511" y="3701"/>
                      <a:pt x="5396" y="3657"/>
                    </a:cubicBezTo>
                    <a:lnTo>
                      <a:pt x="5302" y="3629"/>
                    </a:lnTo>
                    <a:cubicBezTo>
                      <a:pt x="5194" y="3585"/>
                      <a:pt x="5085" y="3549"/>
                      <a:pt x="4977" y="3506"/>
                    </a:cubicBezTo>
                    <a:lnTo>
                      <a:pt x="4941" y="3492"/>
                    </a:lnTo>
                    <a:lnTo>
                      <a:pt x="4804" y="3434"/>
                    </a:lnTo>
                    <a:lnTo>
                      <a:pt x="4682" y="3383"/>
                    </a:lnTo>
                    <a:lnTo>
                      <a:pt x="4545" y="3326"/>
                    </a:lnTo>
                    <a:lnTo>
                      <a:pt x="4422" y="3275"/>
                    </a:lnTo>
                    <a:lnTo>
                      <a:pt x="4285" y="3218"/>
                    </a:lnTo>
                    <a:lnTo>
                      <a:pt x="4170" y="3160"/>
                    </a:lnTo>
                    <a:lnTo>
                      <a:pt x="4032" y="3102"/>
                    </a:lnTo>
                    <a:lnTo>
                      <a:pt x="3924" y="3044"/>
                    </a:lnTo>
                    <a:lnTo>
                      <a:pt x="3787" y="2980"/>
                    </a:lnTo>
                    <a:lnTo>
                      <a:pt x="3679" y="2929"/>
                    </a:lnTo>
                    <a:cubicBezTo>
                      <a:pt x="3636" y="2907"/>
                      <a:pt x="3585" y="2879"/>
                      <a:pt x="3542" y="2857"/>
                    </a:cubicBezTo>
                    <a:lnTo>
                      <a:pt x="3448" y="2806"/>
                    </a:lnTo>
                    <a:cubicBezTo>
                      <a:pt x="3398" y="2778"/>
                      <a:pt x="3347" y="2749"/>
                      <a:pt x="3297" y="2727"/>
                    </a:cubicBezTo>
                    <a:lnTo>
                      <a:pt x="3217" y="2684"/>
                    </a:lnTo>
                    <a:lnTo>
                      <a:pt x="2994" y="2554"/>
                    </a:lnTo>
                    <a:cubicBezTo>
                      <a:pt x="1717" y="1818"/>
                      <a:pt x="715" y="946"/>
                      <a:pt x="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8" name="Google Shape;3348;p76"/>
              <p:cNvSpPr/>
              <p:nvPr/>
            </p:nvSpPr>
            <p:spPr>
              <a:xfrm>
                <a:off x="4427900" y="850800"/>
                <a:ext cx="258400" cy="147700"/>
              </a:xfrm>
              <a:custGeom>
                <a:avLst/>
                <a:gdLst/>
                <a:ahLst/>
                <a:cxnLst/>
                <a:rect l="l" t="t" r="r" b="b"/>
                <a:pathLst>
                  <a:path w="10336" h="5908" extrusionOk="0">
                    <a:moveTo>
                      <a:pt x="7400" y="1"/>
                    </a:moveTo>
                    <a:lnTo>
                      <a:pt x="0" y="1696"/>
                    </a:lnTo>
                    <a:cubicBezTo>
                      <a:pt x="686" y="2641"/>
                      <a:pt x="1688" y="3513"/>
                      <a:pt x="2957" y="4249"/>
                    </a:cubicBezTo>
                    <a:cubicBezTo>
                      <a:pt x="4140" y="4934"/>
                      <a:pt x="5561" y="5497"/>
                      <a:pt x="7184" y="5908"/>
                    </a:cubicBezTo>
                    <a:lnTo>
                      <a:pt x="10336" y="1681"/>
                    </a:lnTo>
                    <a:cubicBezTo>
                      <a:pt x="9715" y="1530"/>
                      <a:pt x="9124" y="1299"/>
                      <a:pt x="8569" y="989"/>
                    </a:cubicBezTo>
                    <a:cubicBezTo>
                      <a:pt x="8122" y="737"/>
                      <a:pt x="7725" y="405"/>
                      <a:pt x="7400"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49" name="Google Shape;3349;p76"/>
              <p:cNvSpPr/>
              <p:nvPr/>
            </p:nvSpPr>
            <p:spPr>
              <a:xfrm>
                <a:off x="4606775" y="892825"/>
                <a:ext cx="79525" cy="167000"/>
              </a:xfrm>
              <a:custGeom>
                <a:avLst/>
                <a:gdLst/>
                <a:ahLst/>
                <a:cxnLst/>
                <a:rect l="l" t="t" r="r" b="b"/>
                <a:pathLst>
                  <a:path w="3181" h="6680" extrusionOk="0">
                    <a:moveTo>
                      <a:pt x="3181" y="0"/>
                    </a:moveTo>
                    <a:lnTo>
                      <a:pt x="29" y="4227"/>
                    </a:lnTo>
                    <a:lnTo>
                      <a:pt x="0" y="6679"/>
                    </a:lnTo>
                    <a:lnTo>
                      <a:pt x="3181" y="2467"/>
                    </a:lnTo>
                    <a:lnTo>
                      <a:pt x="3181"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50" name="Google Shape;3350;p76"/>
            <p:cNvGrpSpPr/>
            <p:nvPr/>
          </p:nvGrpSpPr>
          <p:grpSpPr>
            <a:xfrm>
              <a:off x="6192527" y="709277"/>
              <a:ext cx="269050" cy="141925"/>
              <a:chOff x="4703050" y="934300"/>
              <a:chExt cx="269050" cy="141925"/>
            </a:xfrm>
          </p:grpSpPr>
          <p:sp>
            <p:nvSpPr>
              <p:cNvPr id="3351" name="Google Shape;3351;p76"/>
              <p:cNvSpPr/>
              <p:nvPr/>
            </p:nvSpPr>
            <p:spPr>
              <a:xfrm>
                <a:off x="4704500" y="934300"/>
                <a:ext cx="267600" cy="122600"/>
              </a:xfrm>
              <a:custGeom>
                <a:avLst/>
                <a:gdLst/>
                <a:ahLst/>
                <a:cxnLst/>
                <a:rect l="l" t="t" r="r" b="b"/>
                <a:pathLst>
                  <a:path w="10704" h="4904" extrusionOk="0">
                    <a:moveTo>
                      <a:pt x="7761" y="0"/>
                    </a:moveTo>
                    <a:cubicBezTo>
                      <a:pt x="6993" y="194"/>
                      <a:pt x="6208" y="291"/>
                      <a:pt x="5423" y="291"/>
                    </a:cubicBezTo>
                    <a:cubicBezTo>
                      <a:pt x="4661" y="291"/>
                      <a:pt x="3899" y="199"/>
                      <a:pt x="3152" y="15"/>
                    </a:cubicBezTo>
                    <a:lnTo>
                      <a:pt x="0" y="4248"/>
                    </a:lnTo>
                    <a:cubicBezTo>
                      <a:pt x="1790" y="4685"/>
                      <a:pt x="3617" y="4903"/>
                      <a:pt x="5444" y="4903"/>
                    </a:cubicBezTo>
                    <a:cubicBezTo>
                      <a:pt x="7209" y="4903"/>
                      <a:pt x="8974" y="4699"/>
                      <a:pt x="10703" y="4292"/>
                    </a:cubicBezTo>
                    <a:lnTo>
                      <a:pt x="7761"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2" name="Google Shape;3352;p76"/>
              <p:cNvSpPr/>
              <p:nvPr/>
            </p:nvSpPr>
            <p:spPr>
              <a:xfrm>
                <a:off x="4703050" y="1040675"/>
                <a:ext cx="268875" cy="35550"/>
              </a:xfrm>
              <a:custGeom>
                <a:avLst/>
                <a:gdLst/>
                <a:ahLst/>
                <a:cxnLst/>
                <a:rect l="l" t="t" r="r" b="b"/>
                <a:pathLst>
                  <a:path w="10755" h="1422" extrusionOk="0">
                    <a:moveTo>
                      <a:pt x="29" y="1"/>
                    </a:moveTo>
                    <a:lnTo>
                      <a:pt x="1" y="772"/>
                    </a:lnTo>
                    <a:cubicBezTo>
                      <a:pt x="130" y="808"/>
                      <a:pt x="260" y="837"/>
                      <a:pt x="390" y="866"/>
                    </a:cubicBezTo>
                    <a:lnTo>
                      <a:pt x="513" y="895"/>
                    </a:lnTo>
                    <a:lnTo>
                      <a:pt x="787" y="953"/>
                    </a:lnTo>
                    <a:lnTo>
                      <a:pt x="859" y="967"/>
                    </a:lnTo>
                    <a:lnTo>
                      <a:pt x="938" y="981"/>
                    </a:lnTo>
                    <a:lnTo>
                      <a:pt x="1104" y="1017"/>
                    </a:lnTo>
                    <a:cubicBezTo>
                      <a:pt x="1162" y="1025"/>
                      <a:pt x="1219" y="1039"/>
                      <a:pt x="1277" y="1046"/>
                    </a:cubicBezTo>
                    <a:lnTo>
                      <a:pt x="1443" y="1075"/>
                    </a:lnTo>
                    <a:lnTo>
                      <a:pt x="1616" y="1111"/>
                    </a:lnTo>
                    <a:lnTo>
                      <a:pt x="1782" y="1133"/>
                    </a:lnTo>
                    <a:lnTo>
                      <a:pt x="1955" y="1162"/>
                    </a:lnTo>
                    <a:lnTo>
                      <a:pt x="2121" y="1191"/>
                    </a:lnTo>
                    <a:lnTo>
                      <a:pt x="2215" y="1205"/>
                    </a:lnTo>
                    <a:lnTo>
                      <a:pt x="2294" y="1212"/>
                    </a:lnTo>
                    <a:lnTo>
                      <a:pt x="2453" y="1234"/>
                    </a:lnTo>
                    <a:lnTo>
                      <a:pt x="2633" y="1256"/>
                    </a:lnTo>
                    <a:lnTo>
                      <a:pt x="2792" y="1277"/>
                    </a:lnTo>
                    <a:lnTo>
                      <a:pt x="2972" y="1299"/>
                    </a:lnTo>
                    <a:lnTo>
                      <a:pt x="3131" y="1313"/>
                    </a:lnTo>
                    <a:lnTo>
                      <a:pt x="3311" y="1328"/>
                    </a:lnTo>
                    <a:lnTo>
                      <a:pt x="3470" y="1342"/>
                    </a:lnTo>
                    <a:lnTo>
                      <a:pt x="3542" y="1349"/>
                    </a:lnTo>
                    <a:cubicBezTo>
                      <a:pt x="3578" y="1349"/>
                      <a:pt x="3614" y="1356"/>
                      <a:pt x="3650" y="1356"/>
                    </a:cubicBezTo>
                    <a:lnTo>
                      <a:pt x="3809" y="1371"/>
                    </a:lnTo>
                    <a:lnTo>
                      <a:pt x="3989" y="1385"/>
                    </a:lnTo>
                    <a:lnTo>
                      <a:pt x="4148" y="1393"/>
                    </a:lnTo>
                    <a:lnTo>
                      <a:pt x="4328" y="1400"/>
                    </a:lnTo>
                    <a:lnTo>
                      <a:pt x="4487" y="1407"/>
                    </a:lnTo>
                    <a:lnTo>
                      <a:pt x="4667" y="1414"/>
                    </a:lnTo>
                    <a:lnTo>
                      <a:pt x="4826" y="1421"/>
                    </a:lnTo>
                    <a:lnTo>
                      <a:pt x="6362" y="1421"/>
                    </a:lnTo>
                    <a:lnTo>
                      <a:pt x="6571" y="1407"/>
                    </a:lnTo>
                    <a:lnTo>
                      <a:pt x="6722" y="1400"/>
                    </a:lnTo>
                    <a:lnTo>
                      <a:pt x="6932" y="1393"/>
                    </a:lnTo>
                    <a:lnTo>
                      <a:pt x="7083" y="1378"/>
                    </a:lnTo>
                    <a:lnTo>
                      <a:pt x="7292" y="1364"/>
                    </a:lnTo>
                    <a:lnTo>
                      <a:pt x="7436" y="1349"/>
                    </a:lnTo>
                    <a:lnTo>
                      <a:pt x="7660" y="1335"/>
                    </a:lnTo>
                    <a:lnTo>
                      <a:pt x="7768" y="1320"/>
                    </a:lnTo>
                    <a:lnTo>
                      <a:pt x="7790" y="1320"/>
                    </a:lnTo>
                    <a:cubicBezTo>
                      <a:pt x="7927" y="1313"/>
                      <a:pt x="8057" y="1292"/>
                      <a:pt x="8187" y="1277"/>
                    </a:cubicBezTo>
                    <a:lnTo>
                      <a:pt x="8280" y="1270"/>
                    </a:lnTo>
                    <a:cubicBezTo>
                      <a:pt x="8381" y="1256"/>
                      <a:pt x="8490" y="1241"/>
                      <a:pt x="8590" y="1227"/>
                    </a:cubicBezTo>
                    <a:lnTo>
                      <a:pt x="8713" y="1212"/>
                    </a:lnTo>
                    <a:cubicBezTo>
                      <a:pt x="8821" y="1198"/>
                      <a:pt x="8922" y="1183"/>
                      <a:pt x="9023" y="1162"/>
                    </a:cubicBezTo>
                    <a:lnTo>
                      <a:pt x="9110" y="1155"/>
                    </a:lnTo>
                    <a:cubicBezTo>
                      <a:pt x="9240" y="1133"/>
                      <a:pt x="9369" y="1104"/>
                      <a:pt x="9499" y="1082"/>
                    </a:cubicBezTo>
                    <a:lnTo>
                      <a:pt x="9521" y="1082"/>
                    </a:lnTo>
                    <a:lnTo>
                      <a:pt x="9564" y="1075"/>
                    </a:lnTo>
                    <a:cubicBezTo>
                      <a:pt x="9752" y="1039"/>
                      <a:pt x="9939" y="1003"/>
                      <a:pt x="10120" y="967"/>
                    </a:cubicBezTo>
                    <a:lnTo>
                      <a:pt x="10156" y="960"/>
                    </a:lnTo>
                    <a:cubicBezTo>
                      <a:pt x="10350" y="917"/>
                      <a:pt x="10538" y="873"/>
                      <a:pt x="10725" y="830"/>
                    </a:cubicBezTo>
                    <a:lnTo>
                      <a:pt x="10754" y="51"/>
                    </a:lnTo>
                    <a:lnTo>
                      <a:pt x="10754" y="51"/>
                    </a:lnTo>
                    <a:cubicBezTo>
                      <a:pt x="10574" y="87"/>
                      <a:pt x="10379" y="123"/>
                      <a:pt x="10192" y="166"/>
                    </a:cubicBezTo>
                    <a:lnTo>
                      <a:pt x="10156" y="174"/>
                    </a:lnTo>
                    <a:cubicBezTo>
                      <a:pt x="9968" y="217"/>
                      <a:pt x="9781" y="253"/>
                      <a:pt x="9593" y="282"/>
                    </a:cubicBezTo>
                    <a:lnTo>
                      <a:pt x="9535" y="296"/>
                    </a:lnTo>
                    <a:cubicBezTo>
                      <a:pt x="9405" y="318"/>
                      <a:pt x="9276" y="340"/>
                      <a:pt x="9146" y="361"/>
                    </a:cubicBezTo>
                    <a:cubicBezTo>
                      <a:pt x="9117" y="368"/>
                      <a:pt x="9088" y="368"/>
                      <a:pt x="9059" y="376"/>
                    </a:cubicBezTo>
                    <a:lnTo>
                      <a:pt x="8749" y="419"/>
                    </a:lnTo>
                    <a:lnTo>
                      <a:pt x="8627" y="440"/>
                    </a:lnTo>
                    <a:lnTo>
                      <a:pt x="8309" y="477"/>
                    </a:lnTo>
                    <a:lnTo>
                      <a:pt x="8223" y="491"/>
                    </a:lnTo>
                    <a:cubicBezTo>
                      <a:pt x="8093" y="505"/>
                      <a:pt x="7956" y="520"/>
                      <a:pt x="7826" y="534"/>
                    </a:cubicBezTo>
                    <a:lnTo>
                      <a:pt x="7696" y="541"/>
                    </a:lnTo>
                    <a:lnTo>
                      <a:pt x="7473" y="563"/>
                    </a:lnTo>
                    <a:lnTo>
                      <a:pt x="7328" y="578"/>
                    </a:lnTo>
                    <a:lnTo>
                      <a:pt x="7112" y="592"/>
                    </a:lnTo>
                    <a:lnTo>
                      <a:pt x="6968" y="599"/>
                    </a:lnTo>
                    <a:lnTo>
                      <a:pt x="6751" y="614"/>
                    </a:lnTo>
                    <a:lnTo>
                      <a:pt x="6607" y="628"/>
                    </a:lnTo>
                    <a:lnTo>
                      <a:pt x="6391" y="635"/>
                    </a:lnTo>
                    <a:lnTo>
                      <a:pt x="6239" y="642"/>
                    </a:lnTo>
                    <a:lnTo>
                      <a:pt x="4696" y="642"/>
                    </a:lnTo>
                    <a:lnTo>
                      <a:pt x="4515" y="635"/>
                    </a:lnTo>
                    <a:lnTo>
                      <a:pt x="4357" y="628"/>
                    </a:lnTo>
                    <a:lnTo>
                      <a:pt x="4176" y="614"/>
                    </a:lnTo>
                    <a:lnTo>
                      <a:pt x="4018" y="606"/>
                    </a:lnTo>
                    <a:lnTo>
                      <a:pt x="3838" y="592"/>
                    </a:lnTo>
                    <a:lnTo>
                      <a:pt x="3679" y="585"/>
                    </a:lnTo>
                    <a:lnTo>
                      <a:pt x="3499" y="570"/>
                    </a:lnTo>
                    <a:lnTo>
                      <a:pt x="3340" y="556"/>
                    </a:lnTo>
                    <a:lnTo>
                      <a:pt x="3160" y="534"/>
                    </a:lnTo>
                    <a:lnTo>
                      <a:pt x="3001" y="520"/>
                    </a:lnTo>
                    <a:lnTo>
                      <a:pt x="2821" y="498"/>
                    </a:lnTo>
                    <a:lnTo>
                      <a:pt x="2662" y="484"/>
                    </a:lnTo>
                    <a:lnTo>
                      <a:pt x="2482" y="462"/>
                    </a:lnTo>
                    <a:lnTo>
                      <a:pt x="2323" y="440"/>
                    </a:lnTo>
                    <a:lnTo>
                      <a:pt x="2150" y="412"/>
                    </a:lnTo>
                    <a:lnTo>
                      <a:pt x="1977" y="390"/>
                    </a:lnTo>
                    <a:lnTo>
                      <a:pt x="1811" y="361"/>
                    </a:lnTo>
                    <a:lnTo>
                      <a:pt x="1638" y="332"/>
                    </a:lnTo>
                    <a:lnTo>
                      <a:pt x="1472" y="303"/>
                    </a:lnTo>
                    <a:lnTo>
                      <a:pt x="1299" y="275"/>
                    </a:lnTo>
                    <a:lnTo>
                      <a:pt x="1133" y="239"/>
                    </a:lnTo>
                    <a:lnTo>
                      <a:pt x="960" y="210"/>
                    </a:lnTo>
                    <a:lnTo>
                      <a:pt x="816" y="174"/>
                    </a:lnTo>
                    <a:lnTo>
                      <a:pt x="541" y="116"/>
                    </a:lnTo>
                    <a:lnTo>
                      <a:pt x="419" y="87"/>
                    </a:lnTo>
                    <a:cubicBezTo>
                      <a:pt x="289" y="58"/>
                      <a:pt x="159" y="29"/>
                      <a:pt x="29" y="1"/>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353" name="Google Shape;3353;p76"/>
          <p:cNvGrpSpPr/>
          <p:nvPr/>
        </p:nvGrpSpPr>
        <p:grpSpPr>
          <a:xfrm rot="5400000">
            <a:off x="7811864" y="752915"/>
            <a:ext cx="87395" cy="517491"/>
            <a:chOff x="4427900" y="1369375"/>
            <a:chExt cx="77375" cy="458200"/>
          </a:xfrm>
        </p:grpSpPr>
        <p:grpSp>
          <p:nvGrpSpPr>
            <p:cNvPr id="3354" name="Google Shape;3354;p76"/>
            <p:cNvGrpSpPr/>
            <p:nvPr/>
          </p:nvGrpSpPr>
          <p:grpSpPr>
            <a:xfrm>
              <a:off x="4427900" y="1369375"/>
              <a:ext cx="36800" cy="458200"/>
              <a:chOff x="4427900" y="1369375"/>
              <a:chExt cx="36800" cy="458200"/>
            </a:xfrm>
          </p:grpSpPr>
          <p:sp>
            <p:nvSpPr>
              <p:cNvPr id="3355" name="Google Shape;3355;p76"/>
              <p:cNvSpPr/>
              <p:nvPr/>
            </p:nvSpPr>
            <p:spPr>
              <a:xfrm>
                <a:off x="4428250" y="1369375"/>
                <a:ext cx="2375" cy="458200"/>
              </a:xfrm>
              <a:custGeom>
                <a:avLst/>
                <a:gdLst/>
                <a:ahLst/>
                <a:cxnLst/>
                <a:rect l="l" t="t" r="r" b="b"/>
                <a:pathLst>
                  <a:path w="95" h="18328" extrusionOk="0">
                    <a:moveTo>
                      <a:pt x="48" y="1"/>
                    </a:moveTo>
                    <a:cubicBezTo>
                      <a:pt x="24" y="1"/>
                      <a:pt x="1" y="15"/>
                      <a:pt x="1" y="44"/>
                    </a:cubicBezTo>
                    <a:lnTo>
                      <a:pt x="1" y="18284"/>
                    </a:lnTo>
                    <a:cubicBezTo>
                      <a:pt x="1" y="18306"/>
                      <a:pt x="22" y="18328"/>
                      <a:pt x="51" y="18328"/>
                    </a:cubicBezTo>
                    <a:cubicBezTo>
                      <a:pt x="73" y="18328"/>
                      <a:pt x="95" y="18306"/>
                      <a:pt x="95" y="18284"/>
                    </a:cubicBezTo>
                    <a:lnTo>
                      <a:pt x="95" y="44"/>
                    </a:lnTo>
                    <a:cubicBezTo>
                      <a:pt x="95" y="15"/>
                      <a:pt x="71" y="1"/>
                      <a:pt x="48"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6" name="Google Shape;3356;p76"/>
              <p:cNvSpPr/>
              <p:nvPr/>
            </p:nvSpPr>
            <p:spPr>
              <a:xfrm>
                <a:off x="4427900" y="1369375"/>
                <a:ext cx="36800" cy="2200"/>
              </a:xfrm>
              <a:custGeom>
                <a:avLst/>
                <a:gdLst/>
                <a:ahLst/>
                <a:cxnLst/>
                <a:rect l="l" t="t" r="r" b="b"/>
                <a:pathLst>
                  <a:path w="1472" h="88" extrusionOk="0">
                    <a:moveTo>
                      <a:pt x="65" y="1"/>
                    </a:moveTo>
                    <a:cubicBezTo>
                      <a:pt x="0" y="1"/>
                      <a:pt x="0" y="87"/>
                      <a:pt x="65" y="87"/>
                    </a:cubicBezTo>
                    <a:lnTo>
                      <a:pt x="1414" y="87"/>
                    </a:lnTo>
                    <a:cubicBezTo>
                      <a:pt x="1472" y="87"/>
                      <a:pt x="1472" y="1"/>
                      <a:pt x="1414"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7" name="Google Shape;3357;p76"/>
              <p:cNvSpPr/>
              <p:nvPr/>
            </p:nvSpPr>
            <p:spPr>
              <a:xfrm>
                <a:off x="4428250" y="1383625"/>
                <a:ext cx="17350" cy="2200"/>
              </a:xfrm>
              <a:custGeom>
                <a:avLst/>
                <a:gdLst/>
                <a:ahLst/>
                <a:cxnLst/>
                <a:rect l="l" t="t" r="r" b="b"/>
                <a:pathLst>
                  <a:path w="694" h="88" extrusionOk="0">
                    <a:moveTo>
                      <a:pt x="51" y="1"/>
                    </a:moveTo>
                    <a:cubicBezTo>
                      <a:pt x="22" y="1"/>
                      <a:pt x="1" y="22"/>
                      <a:pt x="1" y="44"/>
                    </a:cubicBezTo>
                    <a:cubicBezTo>
                      <a:pt x="1" y="65"/>
                      <a:pt x="22" y="87"/>
                      <a:pt x="51" y="87"/>
                    </a:cubicBezTo>
                    <a:lnTo>
                      <a:pt x="650" y="87"/>
                    </a:lnTo>
                    <a:cubicBezTo>
                      <a:pt x="672" y="87"/>
                      <a:pt x="693" y="65"/>
                      <a:pt x="693" y="44"/>
                    </a:cubicBezTo>
                    <a:cubicBezTo>
                      <a:pt x="693" y="22"/>
                      <a:pt x="672" y="1"/>
                      <a:pt x="65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8" name="Google Shape;3358;p76"/>
              <p:cNvSpPr/>
              <p:nvPr/>
            </p:nvSpPr>
            <p:spPr>
              <a:xfrm>
                <a:off x="4428250" y="1397875"/>
                <a:ext cx="17350" cy="2175"/>
              </a:xfrm>
              <a:custGeom>
                <a:avLst/>
                <a:gdLst/>
                <a:ahLst/>
                <a:cxnLst/>
                <a:rect l="l" t="t" r="r" b="b"/>
                <a:pathLst>
                  <a:path w="694" h="87" extrusionOk="0">
                    <a:moveTo>
                      <a:pt x="51" y="0"/>
                    </a:moveTo>
                    <a:cubicBezTo>
                      <a:pt x="22" y="0"/>
                      <a:pt x="1" y="22"/>
                      <a:pt x="1" y="44"/>
                    </a:cubicBezTo>
                    <a:cubicBezTo>
                      <a:pt x="1" y="72"/>
                      <a:pt x="22" y="87"/>
                      <a:pt x="51" y="87"/>
                    </a:cubicBezTo>
                    <a:lnTo>
                      <a:pt x="650" y="87"/>
                    </a:lnTo>
                    <a:cubicBezTo>
                      <a:pt x="672" y="87"/>
                      <a:pt x="693" y="72"/>
                      <a:pt x="693" y="44"/>
                    </a:cubicBezTo>
                    <a:cubicBezTo>
                      <a:pt x="693" y="22"/>
                      <a:pt x="672" y="0"/>
                      <a:pt x="65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59" name="Google Shape;3359;p76"/>
              <p:cNvSpPr/>
              <p:nvPr/>
            </p:nvSpPr>
            <p:spPr>
              <a:xfrm>
                <a:off x="4428250" y="1412125"/>
                <a:ext cx="36100" cy="2175"/>
              </a:xfrm>
              <a:custGeom>
                <a:avLst/>
                <a:gdLst/>
                <a:ahLst/>
                <a:cxnLst/>
                <a:rect l="l" t="t" r="r" b="b"/>
                <a:pathLst>
                  <a:path w="1444" h="87" extrusionOk="0">
                    <a:moveTo>
                      <a:pt x="51" y="0"/>
                    </a:moveTo>
                    <a:cubicBezTo>
                      <a:pt x="22" y="0"/>
                      <a:pt x="1" y="22"/>
                      <a:pt x="1" y="43"/>
                    </a:cubicBezTo>
                    <a:cubicBezTo>
                      <a:pt x="1" y="72"/>
                      <a:pt x="22" y="87"/>
                      <a:pt x="51" y="87"/>
                    </a:cubicBezTo>
                    <a:lnTo>
                      <a:pt x="1400" y="87"/>
                    </a:lnTo>
                    <a:cubicBezTo>
                      <a:pt x="1422" y="87"/>
                      <a:pt x="1443" y="72"/>
                      <a:pt x="1443" y="43"/>
                    </a:cubicBezTo>
                    <a:cubicBezTo>
                      <a:pt x="1443" y="22"/>
                      <a:pt x="1422" y="0"/>
                      <a:pt x="140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0" name="Google Shape;3360;p76"/>
              <p:cNvSpPr/>
              <p:nvPr/>
            </p:nvSpPr>
            <p:spPr>
              <a:xfrm>
                <a:off x="4427900" y="1426350"/>
                <a:ext cx="18050" cy="2200"/>
              </a:xfrm>
              <a:custGeom>
                <a:avLst/>
                <a:gdLst/>
                <a:ahLst/>
                <a:cxnLst/>
                <a:rect l="l" t="t" r="r" b="b"/>
                <a:pathLst>
                  <a:path w="722" h="88" extrusionOk="0">
                    <a:moveTo>
                      <a:pt x="65" y="1"/>
                    </a:moveTo>
                    <a:cubicBezTo>
                      <a:pt x="0" y="1"/>
                      <a:pt x="0" y="87"/>
                      <a:pt x="65" y="87"/>
                    </a:cubicBezTo>
                    <a:lnTo>
                      <a:pt x="664" y="87"/>
                    </a:lnTo>
                    <a:cubicBezTo>
                      <a:pt x="722" y="87"/>
                      <a:pt x="722" y="1"/>
                      <a:pt x="664"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1" name="Google Shape;3361;p76"/>
              <p:cNvSpPr/>
              <p:nvPr/>
            </p:nvSpPr>
            <p:spPr>
              <a:xfrm>
                <a:off x="4428250" y="1440600"/>
                <a:ext cx="17350" cy="2200"/>
              </a:xfrm>
              <a:custGeom>
                <a:avLst/>
                <a:gdLst/>
                <a:ahLst/>
                <a:cxnLst/>
                <a:rect l="l" t="t" r="r" b="b"/>
                <a:pathLst>
                  <a:path w="694" h="88" extrusionOk="0">
                    <a:moveTo>
                      <a:pt x="51" y="1"/>
                    </a:moveTo>
                    <a:cubicBezTo>
                      <a:pt x="22" y="1"/>
                      <a:pt x="1" y="22"/>
                      <a:pt x="1" y="44"/>
                    </a:cubicBezTo>
                    <a:cubicBezTo>
                      <a:pt x="1" y="73"/>
                      <a:pt x="22" y="87"/>
                      <a:pt x="51" y="87"/>
                    </a:cubicBezTo>
                    <a:lnTo>
                      <a:pt x="650" y="87"/>
                    </a:lnTo>
                    <a:cubicBezTo>
                      <a:pt x="672" y="87"/>
                      <a:pt x="693" y="73"/>
                      <a:pt x="693" y="44"/>
                    </a:cubicBezTo>
                    <a:cubicBezTo>
                      <a:pt x="693" y="22"/>
                      <a:pt x="672" y="1"/>
                      <a:pt x="65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2" name="Google Shape;3362;p76"/>
              <p:cNvSpPr/>
              <p:nvPr/>
            </p:nvSpPr>
            <p:spPr>
              <a:xfrm>
                <a:off x="4428250" y="1454850"/>
                <a:ext cx="36100" cy="2375"/>
              </a:xfrm>
              <a:custGeom>
                <a:avLst/>
                <a:gdLst/>
                <a:ahLst/>
                <a:cxnLst/>
                <a:rect l="l" t="t" r="r" b="b"/>
                <a:pathLst>
                  <a:path w="1444" h="95" extrusionOk="0">
                    <a:moveTo>
                      <a:pt x="51" y="0"/>
                    </a:moveTo>
                    <a:cubicBezTo>
                      <a:pt x="22" y="0"/>
                      <a:pt x="1" y="22"/>
                      <a:pt x="1" y="44"/>
                    </a:cubicBezTo>
                    <a:cubicBezTo>
                      <a:pt x="1" y="73"/>
                      <a:pt x="22" y="94"/>
                      <a:pt x="51" y="94"/>
                    </a:cubicBezTo>
                    <a:lnTo>
                      <a:pt x="1400" y="94"/>
                    </a:lnTo>
                    <a:cubicBezTo>
                      <a:pt x="1422" y="94"/>
                      <a:pt x="1443" y="73"/>
                      <a:pt x="1443" y="44"/>
                    </a:cubicBezTo>
                    <a:cubicBezTo>
                      <a:pt x="1443" y="22"/>
                      <a:pt x="1422" y="0"/>
                      <a:pt x="140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3" name="Google Shape;3363;p76"/>
              <p:cNvSpPr/>
              <p:nvPr/>
            </p:nvSpPr>
            <p:spPr>
              <a:xfrm>
                <a:off x="4427900" y="1469100"/>
                <a:ext cx="18050" cy="2375"/>
              </a:xfrm>
              <a:custGeom>
                <a:avLst/>
                <a:gdLst/>
                <a:ahLst/>
                <a:cxnLst/>
                <a:rect l="l" t="t" r="r" b="b"/>
                <a:pathLst>
                  <a:path w="722" h="95" extrusionOk="0">
                    <a:moveTo>
                      <a:pt x="65" y="0"/>
                    </a:moveTo>
                    <a:cubicBezTo>
                      <a:pt x="0" y="0"/>
                      <a:pt x="0" y="94"/>
                      <a:pt x="65" y="94"/>
                    </a:cubicBezTo>
                    <a:lnTo>
                      <a:pt x="664" y="94"/>
                    </a:lnTo>
                    <a:cubicBezTo>
                      <a:pt x="722" y="94"/>
                      <a:pt x="722" y="0"/>
                      <a:pt x="664"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4" name="Google Shape;3364;p76"/>
              <p:cNvSpPr/>
              <p:nvPr/>
            </p:nvSpPr>
            <p:spPr>
              <a:xfrm>
                <a:off x="4427900" y="1483350"/>
                <a:ext cx="18050" cy="2350"/>
              </a:xfrm>
              <a:custGeom>
                <a:avLst/>
                <a:gdLst/>
                <a:ahLst/>
                <a:cxnLst/>
                <a:rect l="l" t="t" r="r" b="b"/>
                <a:pathLst>
                  <a:path w="722" h="94" extrusionOk="0">
                    <a:moveTo>
                      <a:pt x="65" y="0"/>
                    </a:moveTo>
                    <a:cubicBezTo>
                      <a:pt x="0" y="0"/>
                      <a:pt x="0" y="94"/>
                      <a:pt x="65" y="94"/>
                    </a:cubicBezTo>
                    <a:lnTo>
                      <a:pt x="664" y="94"/>
                    </a:lnTo>
                    <a:cubicBezTo>
                      <a:pt x="722" y="94"/>
                      <a:pt x="722" y="0"/>
                      <a:pt x="664"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5" name="Google Shape;3365;p76"/>
              <p:cNvSpPr/>
              <p:nvPr/>
            </p:nvSpPr>
            <p:spPr>
              <a:xfrm>
                <a:off x="4428250" y="1497575"/>
                <a:ext cx="36100" cy="2200"/>
              </a:xfrm>
              <a:custGeom>
                <a:avLst/>
                <a:gdLst/>
                <a:ahLst/>
                <a:cxnLst/>
                <a:rect l="l" t="t" r="r" b="b"/>
                <a:pathLst>
                  <a:path w="1444" h="88" extrusionOk="0">
                    <a:moveTo>
                      <a:pt x="51" y="1"/>
                    </a:moveTo>
                    <a:cubicBezTo>
                      <a:pt x="22" y="1"/>
                      <a:pt x="1" y="22"/>
                      <a:pt x="1" y="44"/>
                    </a:cubicBezTo>
                    <a:cubicBezTo>
                      <a:pt x="1" y="73"/>
                      <a:pt x="22" y="87"/>
                      <a:pt x="51" y="87"/>
                    </a:cubicBezTo>
                    <a:lnTo>
                      <a:pt x="1400" y="87"/>
                    </a:lnTo>
                    <a:cubicBezTo>
                      <a:pt x="1422" y="87"/>
                      <a:pt x="1443" y="73"/>
                      <a:pt x="1443" y="44"/>
                    </a:cubicBezTo>
                    <a:cubicBezTo>
                      <a:pt x="1443" y="22"/>
                      <a:pt x="1422" y="1"/>
                      <a:pt x="140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6" name="Google Shape;3366;p76"/>
              <p:cNvSpPr/>
              <p:nvPr/>
            </p:nvSpPr>
            <p:spPr>
              <a:xfrm>
                <a:off x="4428250" y="1511825"/>
                <a:ext cx="17350" cy="2375"/>
              </a:xfrm>
              <a:custGeom>
                <a:avLst/>
                <a:gdLst/>
                <a:ahLst/>
                <a:cxnLst/>
                <a:rect l="l" t="t" r="r" b="b"/>
                <a:pathLst>
                  <a:path w="694" h="95" extrusionOk="0">
                    <a:moveTo>
                      <a:pt x="51" y="1"/>
                    </a:moveTo>
                    <a:cubicBezTo>
                      <a:pt x="22" y="1"/>
                      <a:pt x="1" y="22"/>
                      <a:pt x="1" y="44"/>
                    </a:cubicBezTo>
                    <a:cubicBezTo>
                      <a:pt x="1" y="73"/>
                      <a:pt x="22" y="94"/>
                      <a:pt x="51" y="94"/>
                    </a:cubicBezTo>
                    <a:lnTo>
                      <a:pt x="650" y="94"/>
                    </a:lnTo>
                    <a:cubicBezTo>
                      <a:pt x="672" y="94"/>
                      <a:pt x="693" y="73"/>
                      <a:pt x="693" y="44"/>
                    </a:cubicBezTo>
                    <a:cubicBezTo>
                      <a:pt x="693" y="22"/>
                      <a:pt x="672" y="1"/>
                      <a:pt x="65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7" name="Google Shape;3367;p76"/>
              <p:cNvSpPr/>
              <p:nvPr/>
            </p:nvSpPr>
            <p:spPr>
              <a:xfrm>
                <a:off x="4427900" y="1526075"/>
                <a:ext cx="18050" cy="2375"/>
              </a:xfrm>
              <a:custGeom>
                <a:avLst/>
                <a:gdLst/>
                <a:ahLst/>
                <a:cxnLst/>
                <a:rect l="l" t="t" r="r" b="b"/>
                <a:pathLst>
                  <a:path w="722" h="95" extrusionOk="0">
                    <a:moveTo>
                      <a:pt x="65" y="0"/>
                    </a:moveTo>
                    <a:cubicBezTo>
                      <a:pt x="0" y="0"/>
                      <a:pt x="0" y="94"/>
                      <a:pt x="65" y="94"/>
                    </a:cubicBezTo>
                    <a:lnTo>
                      <a:pt x="664" y="94"/>
                    </a:lnTo>
                    <a:cubicBezTo>
                      <a:pt x="722" y="94"/>
                      <a:pt x="722" y="0"/>
                      <a:pt x="664"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8" name="Google Shape;3368;p76"/>
              <p:cNvSpPr/>
              <p:nvPr/>
            </p:nvSpPr>
            <p:spPr>
              <a:xfrm>
                <a:off x="4428250" y="1540325"/>
                <a:ext cx="36100" cy="2350"/>
              </a:xfrm>
              <a:custGeom>
                <a:avLst/>
                <a:gdLst/>
                <a:ahLst/>
                <a:cxnLst/>
                <a:rect l="l" t="t" r="r" b="b"/>
                <a:pathLst>
                  <a:path w="1444" h="94" extrusionOk="0">
                    <a:moveTo>
                      <a:pt x="51" y="0"/>
                    </a:moveTo>
                    <a:cubicBezTo>
                      <a:pt x="22" y="0"/>
                      <a:pt x="1" y="22"/>
                      <a:pt x="1" y="43"/>
                    </a:cubicBezTo>
                    <a:cubicBezTo>
                      <a:pt x="1" y="72"/>
                      <a:pt x="22" y="94"/>
                      <a:pt x="51" y="94"/>
                    </a:cubicBezTo>
                    <a:lnTo>
                      <a:pt x="1400" y="94"/>
                    </a:lnTo>
                    <a:cubicBezTo>
                      <a:pt x="1422" y="94"/>
                      <a:pt x="1443" y="72"/>
                      <a:pt x="1443" y="43"/>
                    </a:cubicBezTo>
                    <a:cubicBezTo>
                      <a:pt x="1443" y="22"/>
                      <a:pt x="1422" y="0"/>
                      <a:pt x="140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69" name="Google Shape;3369;p76"/>
              <p:cNvSpPr/>
              <p:nvPr/>
            </p:nvSpPr>
            <p:spPr>
              <a:xfrm>
                <a:off x="4428250" y="1554550"/>
                <a:ext cx="17350" cy="2375"/>
              </a:xfrm>
              <a:custGeom>
                <a:avLst/>
                <a:gdLst/>
                <a:ahLst/>
                <a:cxnLst/>
                <a:rect l="l" t="t" r="r" b="b"/>
                <a:pathLst>
                  <a:path w="694" h="95" extrusionOk="0">
                    <a:moveTo>
                      <a:pt x="51" y="1"/>
                    </a:moveTo>
                    <a:cubicBezTo>
                      <a:pt x="22" y="1"/>
                      <a:pt x="1" y="23"/>
                      <a:pt x="1" y="44"/>
                    </a:cubicBezTo>
                    <a:cubicBezTo>
                      <a:pt x="1" y="73"/>
                      <a:pt x="22" y="95"/>
                      <a:pt x="51" y="95"/>
                    </a:cubicBezTo>
                    <a:lnTo>
                      <a:pt x="650" y="95"/>
                    </a:lnTo>
                    <a:cubicBezTo>
                      <a:pt x="672" y="95"/>
                      <a:pt x="693" y="73"/>
                      <a:pt x="693" y="44"/>
                    </a:cubicBezTo>
                    <a:cubicBezTo>
                      <a:pt x="693" y="23"/>
                      <a:pt x="672" y="1"/>
                      <a:pt x="65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0" name="Google Shape;3370;p76"/>
              <p:cNvSpPr/>
              <p:nvPr/>
            </p:nvSpPr>
            <p:spPr>
              <a:xfrm>
                <a:off x="4428250" y="1568800"/>
                <a:ext cx="17350" cy="2375"/>
              </a:xfrm>
              <a:custGeom>
                <a:avLst/>
                <a:gdLst/>
                <a:ahLst/>
                <a:cxnLst/>
                <a:rect l="l" t="t" r="r" b="b"/>
                <a:pathLst>
                  <a:path w="694" h="95" extrusionOk="0">
                    <a:moveTo>
                      <a:pt x="51" y="1"/>
                    </a:moveTo>
                    <a:cubicBezTo>
                      <a:pt x="22" y="1"/>
                      <a:pt x="1" y="22"/>
                      <a:pt x="1" y="44"/>
                    </a:cubicBezTo>
                    <a:cubicBezTo>
                      <a:pt x="1" y="73"/>
                      <a:pt x="22" y="95"/>
                      <a:pt x="51" y="95"/>
                    </a:cubicBezTo>
                    <a:lnTo>
                      <a:pt x="650" y="95"/>
                    </a:lnTo>
                    <a:cubicBezTo>
                      <a:pt x="672" y="95"/>
                      <a:pt x="693" y="73"/>
                      <a:pt x="693" y="44"/>
                    </a:cubicBezTo>
                    <a:cubicBezTo>
                      <a:pt x="693" y="22"/>
                      <a:pt x="672" y="1"/>
                      <a:pt x="65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1" name="Google Shape;3371;p76"/>
              <p:cNvSpPr/>
              <p:nvPr/>
            </p:nvSpPr>
            <p:spPr>
              <a:xfrm>
                <a:off x="4427900" y="1583050"/>
                <a:ext cx="36800" cy="2375"/>
              </a:xfrm>
              <a:custGeom>
                <a:avLst/>
                <a:gdLst/>
                <a:ahLst/>
                <a:cxnLst/>
                <a:rect l="l" t="t" r="r" b="b"/>
                <a:pathLst>
                  <a:path w="1472" h="95" extrusionOk="0">
                    <a:moveTo>
                      <a:pt x="65" y="1"/>
                    </a:moveTo>
                    <a:cubicBezTo>
                      <a:pt x="0" y="1"/>
                      <a:pt x="0" y="94"/>
                      <a:pt x="65" y="94"/>
                    </a:cubicBezTo>
                    <a:lnTo>
                      <a:pt x="1414" y="94"/>
                    </a:lnTo>
                    <a:cubicBezTo>
                      <a:pt x="1472" y="94"/>
                      <a:pt x="1472" y="1"/>
                      <a:pt x="1414"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2" name="Google Shape;3372;p76"/>
              <p:cNvSpPr/>
              <p:nvPr/>
            </p:nvSpPr>
            <p:spPr>
              <a:xfrm>
                <a:off x="4428250" y="1597300"/>
                <a:ext cx="17350" cy="2375"/>
              </a:xfrm>
              <a:custGeom>
                <a:avLst/>
                <a:gdLst/>
                <a:ahLst/>
                <a:cxnLst/>
                <a:rect l="l" t="t" r="r" b="b"/>
                <a:pathLst>
                  <a:path w="694" h="95" extrusionOk="0">
                    <a:moveTo>
                      <a:pt x="51" y="0"/>
                    </a:moveTo>
                    <a:cubicBezTo>
                      <a:pt x="22" y="0"/>
                      <a:pt x="1" y="22"/>
                      <a:pt x="1" y="44"/>
                    </a:cubicBezTo>
                    <a:cubicBezTo>
                      <a:pt x="1" y="72"/>
                      <a:pt x="22" y="94"/>
                      <a:pt x="51" y="94"/>
                    </a:cubicBezTo>
                    <a:lnTo>
                      <a:pt x="650" y="94"/>
                    </a:lnTo>
                    <a:cubicBezTo>
                      <a:pt x="672" y="94"/>
                      <a:pt x="693" y="72"/>
                      <a:pt x="693" y="44"/>
                    </a:cubicBezTo>
                    <a:cubicBezTo>
                      <a:pt x="693" y="22"/>
                      <a:pt x="672" y="0"/>
                      <a:pt x="65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3" name="Google Shape;3373;p76"/>
              <p:cNvSpPr/>
              <p:nvPr/>
            </p:nvSpPr>
            <p:spPr>
              <a:xfrm>
                <a:off x="4428250" y="1611550"/>
                <a:ext cx="17350" cy="2350"/>
              </a:xfrm>
              <a:custGeom>
                <a:avLst/>
                <a:gdLst/>
                <a:ahLst/>
                <a:cxnLst/>
                <a:rect l="l" t="t" r="r" b="b"/>
                <a:pathLst>
                  <a:path w="694" h="94" extrusionOk="0">
                    <a:moveTo>
                      <a:pt x="51" y="0"/>
                    </a:moveTo>
                    <a:cubicBezTo>
                      <a:pt x="22" y="0"/>
                      <a:pt x="1" y="22"/>
                      <a:pt x="1" y="51"/>
                    </a:cubicBezTo>
                    <a:cubicBezTo>
                      <a:pt x="1" y="72"/>
                      <a:pt x="22" y="94"/>
                      <a:pt x="51" y="94"/>
                    </a:cubicBezTo>
                    <a:lnTo>
                      <a:pt x="650" y="94"/>
                    </a:lnTo>
                    <a:cubicBezTo>
                      <a:pt x="672" y="94"/>
                      <a:pt x="693" y="72"/>
                      <a:pt x="693" y="51"/>
                    </a:cubicBezTo>
                    <a:cubicBezTo>
                      <a:pt x="693" y="22"/>
                      <a:pt x="672" y="0"/>
                      <a:pt x="65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4" name="Google Shape;3374;p76"/>
              <p:cNvSpPr/>
              <p:nvPr/>
            </p:nvSpPr>
            <p:spPr>
              <a:xfrm>
                <a:off x="4428250" y="1625775"/>
                <a:ext cx="36100" cy="2375"/>
              </a:xfrm>
              <a:custGeom>
                <a:avLst/>
                <a:gdLst/>
                <a:ahLst/>
                <a:cxnLst/>
                <a:rect l="l" t="t" r="r" b="b"/>
                <a:pathLst>
                  <a:path w="1444" h="95" extrusionOk="0">
                    <a:moveTo>
                      <a:pt x="51" y="1"/>
                    </a:moveTo>
                    <a:cubicBezTo>
                      <a:pt x="22" y="1"/>
                      <a:pt x="1" y="23"/>
                      <a:pt x="1" y="51"/>
                    </a:cubicBezTo>
                    <a:cubicBezTo>
                      <a:pt x="1" y="73"/>
                      <a:pt x="22" y="95"/>
                      <a:pt x="51" y="95"/>
                    </a:cubicBezTo>
                    <a:lnTo>
                      <a:pt x="1400" y="95"/>
                    </a:lnTo>
                    <a:cubicBezTo>
                      <a:pt x="1422" y="95"/>
                      <a:pt x="1443" y="73"/>
                      <a:pt x="1443" y="51"/>
                    </a:cubicBezTo>
                    <a:cubicBezTo>
                      <a:pt x="1443" y="23"/>
                      <a:pt x="1422" y="1"/>
                      <a:pt x="140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5" name="Google Shape;3375;p76"/>
              <p:cNvSpPr/>
              <p:nvPr/>
            </p:nvSpPr>
            <p:spPr>
              <a:xfrm>
                <a:off x="4427900" y="1640025"/>
                <a:ext cx="18050" cy="2375"/>
              </a:xfrm>
              <a:custGeom>
                <a:avLst/>
                <a:gdLst/>
                <a:ahLst/>
                <a:cxnLst/>
                <a:rect l="l" t="t" r="r" b="b"/>
                <a:pathLst>
                  <a:path w="722" h="95" extrusionOk="0">
                    <a:moveTo>
                      <a:pt x="65" y="1"/>
                    </a:moveTo>
                    <a:cubicBezTo>
                      <a:pt x="0" y="1"/>
                      <a:pt x="0" y="94"/>
                      <a:pt x="65" y="94"/>
                    </a:cubicBezTo>
                    <a:lnTo>
                      <a:pt x="664" y="94"/>
                    </a:lnTo>
                    <a:cubicBezTo>
                      <a:pt x="722" y="94"/>
                      <a:pt x="722" y="1"/>
                      <a:pt x="664"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6" name="Google Shape;3376;p76"/>
              <p:cNvSpPr/>
              <p:nvPr/>
            </p:nvSpPr>
            <p:spPr>
              <a:xfrm>
                <a:off x="4428250" y="1654275"/>
                <a:ext cx="17350" cy="2375"/>
              </a:xfrm>
              <a:custGeom>
                <a:avLst/>
                <a:gdLst/>
                <a:ahLst/>
                <a:cxnLst/>
                <a:rect l="l" t="t" r="r" b="b"/>
                <a:pathLst>
                  <a:path w="694" h="95" extrusionOk="0">
                    <a:moveTo>
                      <a:pt x="51" y="0"/>
                    </a:moveTo>
                    <a:cubicBezTo>
                      <a:pt x="22" y="0"/>
                      <a:pt x="1" y="22"/>
                      <a:pt x="1" y="51"/>
                    </a:cubicBezTo>
                    <a:cubicBezTo>
                      <a:pt x="1" y="73"/>
                      <a:pt x="22" y="94"/>
                      <a:pt x="51" y="94"/>
                    </a:cubicBezTo>
                    <a:lnTo>
                      <a:pt x="650" y="94"/>
                    </a:lnTo>
                    <a:cubicBezTo>
                      <a:pt x="672" y="94"/>
                      <a:pt x="693" y="73"/>
                      <a:pt x="693" y="51"/>
                    </a:cubicBezTo>
                    <a:cubicBezTo>
                      <a:pt x="693" y="22"/>
                      <a:pt x="672" y="0"/>
                      <a:pt x="65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7" name="Google Shape;3377;p76"/>
              <p:cNvSpPr/>
              <p:nvPr/>
            </p:nvSpPr>
            <p:spPr>
              <a:xfrm>
                <a:off x="4428250" y="1668525"/>
                <a:ext cx="36100" cy="2350"/>
              </a:xfrm>
              <a:custGeom>
                <a:avLst/>
                <a:gdLst/>
                <a:ahLst/>
                <a:cxnLst/>
                <a:rect l="l" t="t" r="r" b="b"/>
                <a:pathLst>
                  <a:path w="1444" h="94" extrusionOk="0">
                    <a:moveTo>
                      <a:pt x="51" y="0"/>
                    </a:moveTo>
                    <a:cubicBezTo>
                      <a:pt x="22" y="0"/>
                      <a:pt x="1" y="22"/>
                      <a:pt x="1" y="51"/>
                    </a:cubicBezTo>
                    <a:cubicBezTo>
                      <a:pt x="1" y="72"/>
                      <a:pt x="22" y="94"/>
                      <a:pt x="51" y="94"/>
                    </a:cubicBezTo>
                    <a:lnTo>
                      <a:pt x="1400" y="94"/>
                    </a:lnTo>
                    <a:cubicBezTo>
                      <a:pt x="1422" y="94"/>
                      <a:pt x="1443" y="72"/>
                      <a:pt x="1443" y="51"/>
                    </a:cubicBezTo>
                    <a:cubicBezTo>
                      <a:pt x="1443" y="22"/>
                      <a:pt x="1422" y="0"/>
                      <a:pt x="140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8" name="Google Shape;3378;p76"/>
              <p:cNvSpPr/>
              <p:nvPr/>
            </p:nvSpPr>
            <p:spPr>
              <a:xfrm>
                <a:off x="4428250" y="1682950"/>
                <a:ext cx="17350" cy="2175"/>
              </a:xfrm>
              <a:custGeom>
                <a:avLst/>
                <a:gdLst/>
                <a:ahLst/>
                <a:cxnLst/>
                <a:rect l="l" t="t" r="r" b="b"/>
                <a:pathLst>
                  <a:path w="694" h="87" extrusionOk="0">
                    <a:moveTo>
                      <a:pt x="51" y="0"/>
                    </a:moveTo>
                    <a:cubicBezTo>
                      <a:pt x="22" y="0"/>
                      <a:pt x="1" y="15"/>
                      <a:pt x="1" y="43"/>
                    </a:cubicBezTo>
                    <a:cubicBezTo>
                      <a:pt x="1" y="65"/>
                      <a:pt x="22" y="87"/>
                      <a:pt x="51" y="87"/>
                    </a:cubicBezTo>
                    <a:lnTo>
                      <a:pt x="650" y="87"/>
                    </a:lnTo>
                    <a:cubicBezTo>
                      <a:pt x="672" y="87"/>
                      <a:pt x="693" y="65"/>
                      <a:pt x="693" y="43"/>
                    </a:cubicBezTo>
                    <a:cubicBezTo>
                      <a:pt x="693" y="15"/>
                      <a:pt x="672" y="0"/>
                      <a:pt x="65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79" name="Google Shape;3379;p76"/>
              <p:cNvSpPr/>
              <p:nvPr/>
            </p:nvSpPr>
            <p:spPr>
              <a:xfrm>
                <a:off x="4427900" y="1697200"/>
                <a:ext cx="18050" cy="2175"/>
              </a:xfrm>
              <a:custGeom>
                <a:avLst/>
                <a:gdLst/>
                <a:ahLst/>
                <a:cxnLst/>
                <a:rect l="l" t="t" r="r" b="b"/>
                <a:pathLst>
                  <a:path w="722" h="87" extrusionOk="0">
                    <a:moveTo>
                      <a:pt x="65" y="0"/>
                    </a:moveTo>
                    <a:cubicBezTo>
                      <a:pt x="0" y="0"/>
                      <a:pt x="0" y="87"/>
                      <a:pt x="65" y="87"/>
                    </a:cubicBezTo>
                    <a:lnTo>
                      <a:pt x="664" y="87"/>
                    </a:lnTo>
                    <a:cubicBezTo>
                      <a:pt x="722" y="87"/>
                      <a:pt x="722" y="0"/>
                      <a:pt x="664"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0" name="Google Shape;3380;p76"/>
              <p:cNvSpPr/>
              <p:nvPr/>
            </p:nvSpPr>
            <p:spPr>
              <a:xfrm>
                <a:off x="4428250" y="1711425"/>
                <a:ext cx="36100" cy="2200"/>
              </a:xfrm>
              <a:custGeom>
                <a:avLst/>
                <a:gdLst/>
                <a:ahLst/>
                <a:cxnLst/>
                <a:rect l="l" t="t" r="r" b="b"/>
                <a:pathLst>
                  <a:path w="1444" h="88" extrusionOk="0">
                    <a:moveTo>
                      <a:pt x="51" y="1"/>
                    </a:moveTo>
                    <a:cubicBezTo>
                      <a:pt x="22" y="1"/>
                      <a:pt x="1" y="15"/>
                      <a:pt x="1" y="44"/>
                    </a:cubicBezTo>
                    <a:cubicBezTo>
                      <a:pt x="1" y="66"/>
                      <a:pt x="22" y="87"/>
                      <a:pt x="51" y="87"/>
                    </a:cubicBezTo>
                    <a:lnTo>
                      <a:pt x="1400" y="87"/>
                    </a:lnTo>
                    <a:cubicBezTo>
                      <a:pt x="1422" y="87"/>
                      <a:pt x="1443" y="66"/>
                      <a:pt x="1443" y="44"/>
                    </a:cubicBezTo>
                    <a:cubicBezTo>
                      <a:pt x="1443" y="15"/>
                      <a:pt x="1422" y="1"/>
                      <a:pt x="140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1" name="Google Shape;3381;p76"/>
              <p:cNvSpPr/>
              <p:nvPr/>
            </p:nvSpPr>
            <p:spPr>
              <a:xfrm>
                <a:off x="4428250" y="1725675"/>
                <a:ext cx="17350" cy="2375"/>
              </a:xfrm>
              <a:custGeom>
                <a:avLst/>
                <a:gdLst/>
                <a:ahLst/>
                <a:cxnLst/>
                <a:rect l="l" t="t" r="r" b="b"/>
                <a:pathLst>
                  <a:path w="694" h="95" extrusionOk="0">
                    <a:moveTo>
                      <a:pt x="51" y="1"/>
                    </a:moveTo>
                    <a:cubicBezTo>
                      <a:pt x="22" y="1"/>
                      <a:pt x="1" y="22"/>
                      <a:pt x="1" y="44"/>
                    </a:cubicBezTo>
                    <a:cubicBezTo>
                      <a:pt x="1" y="73"/>
                      <a:pt x="22" y="94"/>
                      <a:pt x="51" y="94"/>
                    </a:cubicBezTo>
                    <a:lnTo>
                      <a:pt x="650" y="94"/>
                    </a:lnTo>
                    <a:cubicBezTo>
                      <a:pt x="672" y="87"/>
                      <a:pt x="693" y="73"/>
                      <a:pt x="693" y="44"/>
                    </a:cubicBezTo>
                    <a:cubicBezTo>
                      <a:pt x="693" y="22"/>
                      <a:pt x="672" y="1"/>
                      <a:pt x="65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2" name="Google Shape;3382;p76"/>
              <p:cNvSpPr/>
              <p:nvPr/>
            </p:nvSpPr>
            <p:spPr>
              <a:xfrm>
                <a:off x="4428250" y="1739925"/>
                <a:ext cx="17350" cy="2175"/>
              </a:xfrm>
              <a:custGeom>
                <a:avLst/>
                <a:gdLst/>
                <a:ahLst/>
                <a:cxnLst/>
                <a:rect l="l" t="t" r="r" b="b"/>
                <a:pathLst>
                  <a:path w="694" h="87" extrusionOk="0">
                    <a:moveTo>
                      <a:pt x="51" y="0"/>
                    </a:moveTo>
                    <a:cubicBezTo>
                      <a:pt x="22" y="0"/>
                      <a:pt x="1" y="15"/>
                      <a:pt x="1" y="44"/>
                    </a:cubicBezTo>
                    <a:cubicBezTo>
                      <a:pt x="1" y="65"/>
                      <a:pt x="22" y="87"/>
                      <a:pt x="51" y="87"/>
                    </a:cubicBezTo>
                    <a:lnTo>
                      <a:pt x="650" y="87"/>
                    </a:lnTo>
                    <a:cubicBezTo>
                      <a:pt x="672" y="87"/>
                      <a:pt x="693" y="65"/>
                      <a:pt x="693" y="44"/>
                    </a:cubicBezTo>
                    <a:cubicBezTo>
                      <a:pt x="693" y="15"/>
                      <a:pt x="672" y="0"/>
                      <a:pt x="65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3" name="Google Shape;3383;p76"/>
              <p:cNvSpPr/>
              <p:nvPr/>
            </p:nvSpPr>
            <p:spPr>
              <a:xfrm>
                <a:off x="4427900" y="1754175"/>
                <a:ext cx="36800" cy="2175"/>
              </a:xfrm>
              <a:custGeom>
                <a:avLst/>
                <a:gdLst/>
                <a:ahLst/>
                <a:cxnLst/>
                <a:rect l="l" t="t" r="r" b="b"/>
                <a:pathLst>
                  <a:path w="1472" h="87" extrusionOk="0">
                    <a:moveTo>
                      <a:pt x="65" y="0"/>
                    </a:moveTo>
                    <a:cubicBezTo>
                      <a:pt x="0" y="0"/>
                      <a:pt x="0" y="87"/>
                      <a:pt x="65" y="87"/>
                    </a:cubicBezTo>
                    <a:lnTo>
                      <a:pt x="1414" y="87"/>
                    </a:lnTo>
                    <a:cubicBezTo>
                      <a:pt x="1472" y="87"/>
                      <a:pt x="1472" y="0"/>
                      <a:pt x="1414"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4" name="Google Shape;3384;p76"/>
              <p:cNvSpPr/>
              <p:nvPr/>
            </p:nvSpPr>
            <p:spPr>
              <a:xfrm>
                <a:off x="4428250" y="1768400"/>
                <a:ext cx="17350" cy="2200"/>
              </a:xfrm>
              <a:custGeom>
                <a:avLst/>
                <a:gdLst/>
                <a:ahLst/>
                <a:cxnLst/>
                <a:rect l="l" t="t" r="r" b="b"/>
                <a:pathLst>
                  <a:path w="694" h="88" extrusionOk="0">
                    <a:moveTo>
                      <a:pt x="51" y="1"/>
                    </a:moveTo>
                    <a:cubicBezTo>
                      <a:pt x="22" y="1"/>
                      <a:pt x="1" y="15"/>
                      <a:pt x="1" y="44"/>
                    </a:cubicBezTo>
                    <a:cubicBezTo>
                      <a:pt x="1" y="66"/>
                      <a:pt x="22" y="87"/>
                      <a:pt x="51" y="87"/>
                    </a:cubicBezTo>
                    <a:lnTo>
                      <a:pt x="650" y="87"/>
                    </a:lnTo>
                    <a:cubicBezTo>
                      <a:pt x="672" y="87"/>
                      <a:pt x="693" y="66"/>
                      <a:pt x="693" y="44"/>
                    </a:cubicBezTo>
                    <a:cubicBezTo>
                      <a:pt x="693" y="15"/>
                      <a:pt x="672" y="1"/>
                      <a:pt x="65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5" name="Google Shape;3385;p76"/>
              <p:cNvSpPr/>
              <p:nvPr/>
            </p:nvSpPr>
            <p:spPr>
              <a:xfrm>
                <a:off x="4428250" y="1782650"/>
                <a:ext cx="17350" cy="2200"/>
              </a:xfrm>
              <a:custGeom>
                <a:avLst/>
                <a:gdLst/>
                <a:ahLst/>
                <a:cxnLst/>
                <a:rect l="l" t="t" r="r" b="b"/>
                <a:pathLst>
                  <a:path w="694" h="88" extrusionOk="0">
                    <a:moveTo>
                      <a:pt x="51" y="1"/>
                    </a:moveTo>
                    <a:cubicBezTo>
                      <a:pt x="22" y="1"/>
                      <a:pt x="1" y="22"/>
                      <a:pt x="1" y="44"/>
                    </a:cubicBezTo>
                    <a:cubicBezTo>
                      <a:pt x="1" y="66"/>
                      <a:pt x="22" y="87"/>
                      <a:pt x="51" y="87"/>
                    </a:cubicBezTo>
                    <a:lnTo>
                      <a:pt x="650" y="87"/>
                    </a:lnTo>
                    <a:cubicBezTo>
                      <a:pt x="672" y="87"/>
                      <a:pt x="693" y="66"/>
                      <a:pt x="693" y="44"/>
                    </a:cubicBezTo>
                    <a:cubicBezTo>
                      <a:pt x="693" y="22"/>
                      <a:pt x="672" y="1"/>
                      <a:pt x="650"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6" name="Google Shape;3386;p76"/>
              <p:cNvSpPr/>
              <p:nvPr/>
            </p:nvSpPr>
            <p:spPr>
              <a:xfrm>
                <a:off x="4428250" y="1825400"/>
                <a:ext cx="17350" cy="2175"/>
              </a:xfrm>
              <a:custGeom>
                <a:avLst/>
                <a:gdLst/>
                <a:ahLst/>
                <a:cxnLst/>
                <a:rect l="l" t="t" r="r" b="b"/>
                <a:pathLst>
                  <a:path w="694" h="87" extrusionOk="0">
                    <a:moveTo>
                      <a:pt x="51" y="0"/>
                    </a:moveTo>
                    <a:cubicBezTo>
                      <a:pt x="22" y="0"/>
                      <a:pt x="1" y="22"/>
                      <a:pt x="1" y="43"/>
                    </a:cubicBezTo>
                    <a:cubicBezTo>
                      <a:pt x="1" y="65"/>
                      <a:pt x="22" y="87"/>
                      <a:pt x="51" y="87"/>
                    </a:cubicBezTo>
                    <a:lnTo>
                      <a:pt x="650" y="87"/>
                    </a:lnTo>
                    <a:cubicBezTo>
                      <a:pt x="672" y="87"/>
                      <a:pt x="693" y="65"/>
                      <a:pt x="693" y="43"/>
                    </a:cubicBezTo>
                    <a:cubicBezTo>
                      <a:pt x="693" y="22"/>
                      <a:pt x="672" y="0"/>
                      <a:pt x="65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87" name="Google Shape;3387;p76"/>
              <p:cNvSpPr/>
              <p:nvPr/>
            </p:nvSpPr>
            <p:spPr>
              <a:xfrm>
                <a:off x="4428250" y="1796900"/>
                <a:ext cx="36100" cy="2200"/>
              </a:xfrm>
              <a:custGeom>
                <a:avLst/>
                <a:gdLst/>
                <a:ahLst/>
                <a:cxnLst/>
                <a:rect l="l" t="t" r="r" b="b"/>
                <a:pathLst>
                  <a:path w="1444" h="88" extrusionOk="0">
                    <a:moveTo>
                      <a:pt x="51" y="0"/>
                    </a:moveTo>
                    <a:cubicBezTo>
                      <a:pt x="22" y="0"/>
                      <a:pt x="1" y="22"/>
                      <a:pt x="1" y="44"/>
                    </a:cubicBezTo>
                    <a:cubicBezTo>
                      <a:pt x="1" y="65"/>
                      <a:pt x="22" y="87"/>
                      <a:pt x="51" y="87"/>
                    </a:cubicBezTo>
                    <a:lnTo>
                      <a:pt x="1400" y="87"/>
                    </a:lnTo>
                    <a:cubicBezTo>
                      <a:pt x="1422" y="87"/>
                      <a:pt x="1443" y="65"/>
                      <a:pt x="1443" y="44"/>
                    </a:cubicBezTo>
                    <a:cubicBezTo>
                      <a:pt x="1443" y="22"/>
                      <a:pt x="1422" y="0"/>
                      <a:pt x="140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388" name="Google Shape;3388;p76"/>
            <p:cNvGrpSpPr/>
            <p:nvPr/>
          </p:nvGrpSpPr>
          <p:grpSpPr>
            <a:xfrm>
              <a:off x="4488850" y="1372625"/>
              <a:ext cx="16425" cy="169875"/>
              <a:chOff x="4488850" y="1372625"/>
              <a:chExt cx="16425" cy="169875"/>
            </a:xfrm>
          </p:grpSpPr>
          <p:sp>
            <p:nvSpPr>
              <p:cNvPr id="3389" name="Google Shape;3389;p76"/>
              <p:cNvSpPr/>
              <p:nvPr/>
            </p:nvSpPr>
            <p:spPr>
              <a:xfrm>
                <a:off x="4488850" y="1372625"/>
                <a:ext cx="16425" cy="16625"/>
              </a:xfrm>
              <a:custGeom>
                <a:avLst/>
                <a:gdLst/>
                <a:ahLst/>
                <a:cxnLst/>
                <a:rect l="l" t="t" r="r" b="b"/>
                <a:pathLst>
                  <a:path w="657" h="665" extrusionOk="0">
                    <a:moveTo>
                      <a:pt x="0" y="1"/>
                    </a:moveTo>
                    <a:lnTo>
                      <a:pt x="0" y="664"/>
                    </a:lnTo>
                    <a:lnTo>
                      <a:pt x="657" y="664"/>
                    </a:lnTo>
                    <a:lnTo>
                      <a:pt x="657" y="1"/>
                    </a:lnTo>
                    <a:close/>
                  </a:path>
                </a:pathLst>
              </a:custGeom>
              <a:solidFill>
                <a:srgbClr val="1D26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0" name="Google Shape;3390;p76"/>
              <p:cNvSpPr/>
              <p:nvPr/>
            </p:nvSpPr>
            <p:spPr>
              <a:xfrm>
                <a:off x="4488850" y="1398225"/>
                <a:ext cx="16425" cy="16625"/>
              </a:xfrm>
              <a:custGeom>
                <a:avLst/>
                <a:gdLst/>
                <a:ahLst/>
                <a:cxnLst/>
                <a:rect l="l" t="t" r="r" b="b"/>
                <a:pathLst>
                  <a:path w="657" h="665" extrusionOk="0">
                    <a:moveTo>
                      <a:pt x="0" y="1"/>
                    </a:moveTo>
                    <a:lnTo>
                      <a:pt x="0" y="664"/>
                    </a:lnTo>
                    <a:lnTo>
                      <a:pt x="657" y="664"/>
                    </a:lnTo>
                    <a:lnTo>
                      <a:pt x="657"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1" name="Google Shape;3391;p76"/>
              <p:cNvSpPr/>
              <p:nvPr/>
            </p:nvSpPr>
            <p:spPr>
              <a:xfrm>
                <a:off x="4488850" y="1423825"/>
                <a:ext cx="16425" cy="16625"/>
              </a:xfrm>
              <a:custGeom>
                <a:avLst/>
                <a:gdLst/>
                <a:ahLst/>
                <a:cxnLst/>
                <a:rect l="l" t="t" r="r" b="b"/>
                <a:pathLst>
                  <a:path w="657" h="665" extrusionOk="0">
                    <a:moveTo>
                      <a:pt x="0" y="1"/>
                    </a:moveTo>
                    <a:lnTo>
                      <a:pt x="0" y="664"/>
                    </a:lnTo>
                    <a:lnTo>
                      <a:pt x="657" y="664"/>
                    </a:lnTo>
                    <a:lnTo>
                      <a:pt x="65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2" name="Google Shape;3392;p76"/>
              <p:cNvSpPr/>
              <p:nvPr/>
            </p:nvSpPr>
            <p:spPr>
              <a:xfrm>
                <a:off x="4488850" y="1449450"/>
                <a:ext cx="16425" cy="16425"/>
              </a:xfrm>
              <a:custGeom>
                <a:avLst/>
                <a:gdLst/>
                <a:ahLst/>
                <a:cxnLst/>
                <a:rect l="l" t="t" r="r" b="b"/>
                <a:pathLst>
                  <a:path w="657" h="657" extrusionOk="0">
                    <a:moveTo>
                      <a:pt x="0" y="0"/>
                    </a:moveTo>
                    <a:lnTo>
                      <a:pt x="0" y="656"/>
                    </a:lnTo>
                    <a:lnTo>
                      <a:pt x="657" y="656"/>
                    </a:lnTo>
                    <a:lnTo>
                      <a:pt x="657"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3" name="Google Shape;3393;p76"/>
              <p:cNvSpPr/>
              <p:nvPr/>
            </p:nvSpPr>
            <p:spPr>
              <a:xfrm>
                <a:off x="4488850" y="1474875"/>
                <a:ext cx="16425" cy="16600"/>
              </a:xfrm>
              <a:custGeom>
                <a:avLst/>
                <a:gdLst/>
                <a:ahLst/>
                <a:cxnLst/>
                <a:rect l="l" t="t" r="r" b="b"/>
                <a:pathLst>
                  <a:path w="657" h="664" extrusionOk="0">
                    <a:moveTo>
                      <a:pt x="0" y="0"/>
                    </a:moveTo>
                    <a:lnTo>
                      <a:pt x="0" y="664"/>
                    </a:lnTo>
                    <a:lnTo>
                      <a:pt x="657" y="664"/>
                    </a:lnTo>
                    <a:lnTo>
                      <a:pt x="657"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4" name="Google Shape;3394;p76"/>
              <p:cNvSpPr/>
              <p:nvPr/>
            </p:nvSpPr>
            <p:spPr>
              <a:xfrm>
                <a:off x="4488850" y="1500475"/>
                <a:ext cx="16425" cy="16600"/>
              </a:xfrm>
              <a:custGeom>
                <a:avLst/>
                <a:gdLst/>
                <a:ahLst/>
                <a:cxnLst/>
                <a:rect l="l" t="t" r="r" b="b"/>
                <a:pathLst>
                  <a:path w="657" h="664" extrusionOk="0">
                    <a:moveTo>
                      <a:pt x="0" y="0"/>
                    </a:moveTo>
                    <a:lnTo>
                      <a:pt x="0" y="664"/>
                    </a:lnTo>
                    <a:lnTo>
                      <a:pt x="657" y="664"/>
                    </a:lnTo>
                    <a:lnTo>
                      <a:pt x="657"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5" name="Google Shape;3395;p76"/>
              <p:cNvSpPr/>
              <p:nvPr/>
            </p:nvSpPr>
            <p:spPr>
              <a:xfrm>
                <a:off x="4488850" y="1526075"/>
                <a:ext cx="16425" cy="16425"/>
              </a:xfrm>
              <a:custGeom>
                <a:avLst/>
                <a:gdLst/>
                <a:ahLst/>
                <a:cxnLst/>
                <a:rect l="l" t="t" r="r" b="b"/>
                <a:pathLst>
                  <a:path w="657" h="657" extrusionOk="0">
                    <a:moveTo>
                      <a:pt x="0" y="0"/>
                    </a:moveTo>
                    <a:lnTo>
                      <a:pt x="0" y="657"/>
                    </a:lnTo>
                    <a:lnTo>
                      <a:pt x="657" y="657"/>
                    </a:lnTo>
                    <a:lnTo>
                      <a:pt x="657" y="0"/>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396" name="Google Shape;3396;p76"/>
          <p:cNvGrpSpPr/>
          <p:nvPr/>
        </p:nvGrpSpPr>
        <p:grpSpPr>
          <a:xfrm>
            <a:off x="4553653" y="1403110"/>
            <a:ext cx="287997" cy="219067"/>
            <a:chOff x="5023100" y="253750"/>
            <a:chExt cx="255000" cy="193950"/>
          </a:xfrm>
        </p:grpSpPr>
        <p:sp>
          <p:nvSpPr>
            <p:cNvPr id="3397" name="Google Shape;3397;p76"/>
            <p:cNvSpPr/>
            <p:nvPr/>
          </p:nvSpPr>
          <p:spPr>
            <a:xfrm>
              <a:off x="5023100" y="253750"/>
              <a:ext cx="255000" cy="193950"/>
            </a:xfrm>
            <a:custGeom>
              <a:avLst/>
              <a:gdLst/>
              <a:ahLst/>
              <a:cxnLst/>
              <a:rect l="l" t="t" r="r" b="b"/>
              <a:pathLst>
                <a:path w="10200" h="7758" extrusionOk="0">
                  <a:moveTo>
                    <a:pt x="5093" y="1"/>
                  </a:moveTo>
                  <a:cubicBezTo>
                    <a:pt x="3789" y="1"/>
                    <a:pt x="2486" y="287"/>
                    <a:pt x="1494" y="861"/>
                  </a:cubicBezTo>
                  <a:cubicBezTo>
                    <a:pt x="499" y="1438"/>
                    <a:pt x="1" y="2188"/>
                    <a:pt x="1" y="2945"/>
                  </a:cubicBezTo>
                  <a:lnTo>
                    <a:pt x="1" y="4957"/>
                  </a:lnTo>
                  <a:lnTo>
                    <a:pt x="8" y="4957"/>
                  </a:lnTo>
                  <a:cubicBezTo>
                    <a:pt x="66" y="5664"/>
                    <a:pt x="563" y="6357"/>
                    <a:pt x="1494" y="6898"/>
                  </a:cubicBezTo>
                  <a:cubicBezTo>
                    <a:pt x="2489" y="7471"/>
                    <a:pt x="3793" y="7758"/>
                    <a:pt x="5096" y="7758"/>
                  </a:cubicBezTo>
                  <a:cubicBezTo>
                    <a:pt x="6400" y="7758"/>
                    <a:pt x="7704" y="7471"/>
                    <a:pt x="8699" y="6898"/>
                  </a:cubicBezTo>
                  <a:cubicBezTo>
                    <a:pt x="9687" y="6321"/>
                    <a:pt x="10192" y="5570"/>
                    <a:pt x="10192" y="4813"/>
                  </a:cubicBezTo>
                  <a:lnTo>
                    <a:pt x="10199" y="4813"/>
                  </a:lnTo>
                  <a:lnTo>
                    <a:pt x="10199" y="2945"/>
                  </a:lnTo>
                  <a:lnTo>
                    <a:pt x="10185" y="2945"/>
                  </a:lnTo>
                  <a:cubicBezTo>
                    <a:pt x="10185" y="2188"/>
                    <a:pt x="9687" y="1438"/>
                    <a:pt x="8692" y="861"/>
                  </a:cubicBezTo>
                  <a:cubicBezTo>
                    <a:pt x="7700" y="287"/>
                    <a:pt x="6396" y="1"/>
                    <a:pt x="5093" y="1"/>
                  </a:cubicBezTo>
                  <a:close/>
                </a:path>
              </a:pathLst>
            </a:custGeom>
            <a:solidFill>
              <a:srgbClr val="1D26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8" name="Google Shape;3398;p76"/>
            <p:cNvSpPr/>
            <p:nvPr/>
          </p:nvSpPr>
          <p:spPr>
            <a:xfrm>
              <a:off x="5023100" y="253800"/>
              <a:ext cx="254625" cy="147150"/>
            </a:xfrm>
            <a:custGeom>
              <a:avLst/>
              <a:gdLst/>
              <a:ahLst/>
              <a:cxnLst/>
              <a:rect l="l" t="t" r="r" b="b"/>
              <a:pathLst>
                <a:path w="10185" h="5886" extrusionOk="0">
                  <a:moveTo>
                    <a:pt x="5093" y="0"/>
                  </a:moveTo>
                  <a:cubicBezTo>
                    <a:pt x="2280" y="0"/>
                    <a:pt x="1" y="1320"/>
                    <a:pt x="1" y="2943"/>
                  </a:cubicBezTo>
                  <a:cubicBezTo>
                    <a:pt x="1" y="4566"/>
                    <a:pt x="2280" y="5886"/>
                    <a:pt x="5093" y="5886"/>
                  </a:cubicBezTo>
                  <a:cubicBezTo>
                    <a:pt x="7906" y="5886"/>
                    <a:pt x="10185" y="4566"/>
                    <a:pt x="10185" y="2943"/>
                  </a:cubicBezTo>
                  <a:cubicBezTo>
                    <a:pt x="10185" y="1320"/>
                    <a:pt x="7906" y="0"/>
                    <a:pt x="5093"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99" name="Google Shape;3399;p76"/>
            <p:cNvSpPr/>
            <p:nvPr/>
          </p:nvSpPr>
          <p:spPr>
            <a:xfrm>
              <a:off x="5045475" y="266950"/>
              <a:ext cx="209725" cy="121200"/>
            </a:xfrm>
            <a:custGeom>
              <a:avLst/>
              <a:gdLst/>
              <a:ahLst/>
              <a:cxnLst/>
              <a:rect l="l" t="t" r="r" b="b"/>
              <a:pathLst>
                <a:path w="8389" h="4848" extrusionOk="0">
                  <a:moveTo>
                    <a:pt x="4191" y="1"/>
                  </a:moveTo>
                  <a:cubicBezTo>
                    <a:pt x="1875" y="1"/>
                    <a:pt x="0" y="1090"/>
                    <a:pt x="0" y="2424"/>
                  </a:cubicBezTo>
                  <a:cubicBezTo>
                    <a:pt x="0" y="3759"/>
                    <a:pt x="1875" y="4848"/>
                    <a:pt x="4191" y="4848"/>
                  </a:cubicBezTo>
                  <a:cubicBezTo>
                    <a:pt x="6513" y="4848"/>
                    <a:pt x="8388" y="3759"/>
                    <a:pt x="8388" y="2424"/>
                  </a:cubicBezTo>
                  <a:cubicBezTo>
                    <a:pt x="8388" y="1090"/>
                    <a:pt x="6513" y="1"/>
                    <a:pt x="41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0" name="Google Shape;3400;p76"/>
            <p:cNvSpPr/>
            <p:nvPr/>
          </p:nvSpPr>
          <p:spPr>
            <a:xfrm>
              <a:off x="5072325" y="282825"/>
              <a:ext cx="155650" cy="90000"/>
            </a:xfrm>
            <a:custGeom>
              <a:avLst/>
              <a:gdLst/>
              <a:ahLst/>
              <a:cxnLst/>
              <a:rect l="l" t="t" r="r" b="b"/>
              <a:pathLst>
                <a:path w="6226" h="3600" extrusionOk="0">
                  <a:moveTo>
                    <a:pt x="3117" y="1"/>
                  </a:moveTo>
                  <a:cubicBezTo>
                    <a:pt x="1393" y="1"/>
                    <a:pt x="1" y="808"/>
                    <a:pt x="1" y="1797"/>
                  </a:cubicBezTo>
                  <a:cubicBezTo>
                    <a:pt x="1" y="2792"/>
                    <a:pt x="1393" y="3600"/>
                    <a:pt x="3117" y="3600"/>
                  </a:cubicBezTo>
                  <a:cubicBezTo>
                    <a:pt x="4833" y="3600"/>
                    <a:pt x="6225" y="2792"/>
                    <a:pt x="6225" y="1797"/>
                  </a:cubicBezTo>
                  <a:cubicBezTo>
                    <a:pt x="6225" y="808"/>
                    <a:pt x="4833" y="1"/>
                    <a:pt x="3117"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1" name="Google Shape;3401;p76"/>
            <p:cNvSpPr/>
            <p:nvPr/>
          </p:nvSpPr>
          <p:spPr>
            <a:xfrm>
              <a:off x="5090725" y="296850"/>
              <a:ext cx="118500" cy="62325"/>
            </a:xfrm>
            <a:custGeom>
              <a:avLst/>
              <a:gdLst/>
              <a:ahLst/>
              <a:cxnLst/>
              <a:rect l="l" t="t" r="r" b="b"/>
              <a:pathLst>
                <a:path w="4740" h="2493" extrusionOk="0">
                  <a:moveTo>
                    <a:pt x="2370" y="0"/>
                  </a:moveTo>
                  <a:cubicBezTo>
                    <a:pt x="1818" y="0"/>
                    <a:pt x="1266" y="121"/>
                    <a:pt x="844" y="363"/>
                  </a:cubicBezTo>
                  <a:cubicBezTo>
                    <a:pt x="1" y="853"/>
                    <a:pt x="1" y="1639"/>
                    <a:pt x="844" y="2130"/>
                  </a:cubicBezTo>
                  <a:cubicBezTo>
                    <a:pt x="1266" y="2372"/>
                    <a:pt x="1818" y="2492"/>
                    <a:pt x="2370" y="2492"/>
                  </a:cubicBezTo>
                  <a:cubicBezTo>
                    <a:pt x="2922" y="2492"/>
                    <a:pt x="3473" y="2372"/>
                    <a:pt x="3895" y="2130"/>
                  </a:cubicBezTo>
                  <a:cubicBezTo>
                    <a:pt x="4739" y="1639"/>
                    <a:pt x="4739" y="853"/>
                    <a:pt x="3895" y="363"/>
                  </a:cubicBezTo>
                  <a:cubicBezTo>
                    <a:pt x="3473" y="121"/>
                    <a:pt x="2922" y="0"/>
                    <a:pt x="237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2" name="Google Shape;3402;p76"/>
            <p:cNvSpPr/>
            <p:nvPr/>
          </p:nvSpPr>
          <p:spPr>
            <a:xfrm>
              <a:off x="5121025" y="311675"/>
              <a:ext cx="57725" cy="33200"/>
            </a:xfrm>
            <a:custGeom>
              <a:avLst/>
              <a:gdLst/>
              <a:ahLst/>
              <a:cxnLst/>
              <a:rect l="l" t="t" r="r" b="b"/>
              <a:pathLst>
                <a:path w="2309" h="1328" extrusionOk="0">
                  <a:moveTo>
                    <a:pt x="1154" y="1"/>
                  </a:moveTo>
                  <a:cubicBezTo>
                    <a:pt x="519" y="1"/>
                    <a:pt x="0" y="296"/>
                    <a:pt x="0" y="664"/>
                  </a:cubicBezTo>
                  <a:cubicBezTo>
                    <a:pt x="0" y="1032"/>
                    <a:pt x="519" y="1328"/>
                    <a:pt x="1154" y="1328"/>
                  </a:cubicBezTo>
                  <a:cubicBezTo>
                    <a:pt x="1789" y="1328"/>
                    <a:pt x="2308" y="1032"/>
                    <a:pt x="2308" y="664"/>
                  </a:cubicBezTo>
                  <a:cubicBezTo>
                    <a:pt x="2308" y="296"/>
                    <a:pt x="1789" y="1"/>
                    <a:pt x="1154"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03" name="Google Shape;3403;p76"/>
          <p:cNvGrpSpPr/>
          <p:nvPr/>
        </p:nvGrpSpPr>
        <p:grpSpPr>
          <a:xfrm>
            <a:off x="4501765" y="1029060"/>
            <a:ext cx="163961" cy="243605"/>
            <a:chOff x="3431675" y="243350"/>
            <a:chExt cx="145175" cy="215675"/>
          </a:xfrm>
        </p:grpSpPr>
        <p:sp>
          <p:nvSpPr>
            <p:cNvPr id="3404" name="Google Shape;3404;p76"/>
            <p:cNvSpPr/>
            <p:nvPr/>
          </p:nvSpPr>
          <p:spPr>
            <a:xfrm>
              <a:off x="3519500" y="424200"/>
              <a:ext cx="57350" cy="34825"/>
            </a:xfrm>
            <a:custGeom>
              <a:avLst/>
              <a:gdLst/>
              <a:ahLst/>
              <a:cxnLst/>
              <a:rect l="l" t="t" r="r" b="b"/>
              <a:pathLst>
                <a:path w="2294" h="1393" extrusionOk="0">
                  <a:moveTo>
                    <a:pt x="51" y="0"/>
                  </a:moveTo>
                  <a:lnTo>
                    <a:pt x="0" y="29"/>
                  </a:lnTo>
                  <a:lnTo>
                    <a:pt x="974" y="635"/>
                  </a:lnTo>
                  <a:lnTo>
                    <a:pt x="2294" y="1392"/>
                  </a:lnTo>
                  <a:lnTo>
                    <a:pt x="5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5" name="Google Shape;3405;p76"/>
            <p:cNvSpPr/>
            <p:nvPr/>
          </p:nvSpPr>
          <p:spPr>
            <a:xfrm>
              <a:off x="3464675" y="262275"/>
              <a:ext cx="112175" cy="196750"/>
            </a:xfrm>
            <a:custGeom>
              <a:avLst/>
              <a:gdLst/>
              <a:ahLst/>
              <a:cxnLst/>
              <a:rect l="l" t="t" r="r" b="b"/>
              <a:pathLst>
                <a:path w="4487" h="7870" extrusionOk="0">
                  <a:moveTo>
                    <a:pt x="4487" y="0"/>
                  </a:moveTo>
                  <a:lnTo>
                    <a:pt x="1" y="2590"/>
                  </a:lnTo>
                  <a:lnTo>
                    <a:pt x="1" y="7775"/>
                  </a:lnTo>
                  <a:lnTo>
                    <a:pt x="2244" y="6477"/>
                  </a:lnTo>
                  <a:lnTo>
                    <a:pt x="4487" y="7869"/>
                  </a:lnTo>
                  <a:lnTo>
                    <a:pt x="4487" y="5179"/>
                  </a:lnTo>
                  <a:lnTo>
                    <a:pt x="448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6" name="Google Shape;3406;p76"/>
            <p:cNvSpPr/>
            <p:nvPr/>
          </p:nvSpPr>
          <p:spPr>
            <a:xfrm>
              <a:off x="3431675" y="308075"/>
              <a:ext cx="33025" cy="148600"/>
            </a:xfrm>
            <a:custGeom>
              <a:avLst/>
              <a:gdLst/>
              <a:ahLst/>
              <a:cxnLst/>
              <a:rect l="l" t="t" r="r" b="b"/>
              <a:pathLst>
                <a:path w="1321" h="5944" extrusionOk="0">
                  <a:moveTo>
                    <a:pt x="1" y="0"/>
                  </a:moveTo>
                  <a:lnTo>
                    <a:pt x="1" y="5186"/>
                  </a:lnTo>
                  <a:lnTo>
                    <a:pt x="1321" y="5943"/>
                  </a:lnTo>
                  <a:lnTo>
                    <a:pt x="1321" y="758"/>
                  </a:lnTo>
                  <a:lnTo>
                    <a:pt x="1"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07" name="Google Shape;3407;p76"/>
            <p:cNvSpPr/>
            <p:nvPr/>
          </p:nvSpPr>
          <p:spPr>
            <a:xfrm>
              <a:off x="3431675" y="243350"/>
              <a:ext cx="145175" cy="83675"/>
            </a:xfrm>
            <a:custGeom>
              <a:avLst/>
              <a:gdLst/>
              <a:ahLst/>
              <a:cxnLst/>
              <a:rect l="l" t="t" r="r" b="b"/>
              <a:pathLst>
                <a:path w="5807" h="3347" extrusionOk="0">
                  <a:moveTo>
                    <a:pt x="4487" y="0"/>
                  </a:moveTo>
                  <a:lnTo>
                    <a:pt x="1" y="2589"/>
                  </a:lnTo>
                  <a:lnTo>
                    <a:pt x="1321" y="3347"/>
                  </a:lnTo>
                  <a:lnTo>
                    <a:pt x="5807" y="757"/>
                  </a:lnTo>
                  <a:lnTo>
                    <a:pt x="4487"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08" name="Google Shape;3408;p76"/>
          <p:cNvGrpSpPr/>
          <p:nvPr/>
        </p:nvGrpSpPr>
        <p:grpSpPr>
          <a:xfrm>
            <a:off x="5009043" y="1043517"/>
            <a:ext cx="201428" cy="220987"/>
            <a:chOff x="3782200" y="256150"/>
            <a:chExt cx="178350" cy="195650"/>
          </a:xfrm>
        </p:grpSpPr>
        <p:sp>
          <p:nvSpPr>
            <p:cNvPr id="3409" name="Google Shape;3409;p76"/>
            <p:cNvSpPr/>
            <p:nvPr/>
          </p:nvSpPr>
          <p:spPr>
            <a:xfrm>
              <a:off x="3791950" y="256150"/>
              <a:ext cx="154900" cy="142100"/>
            </a:xfrm>
            <a:custGeom>
              <a:avLst/>
              <a:gdLst/>
              <a:ahLst/>
              <a:cxnLst/>
              <a:rect l="l" t="t" r="r" b="b"/>
              <a:pathLst>
                <a:path w="6196" h="5684" extrusionOk="0">
                  <a:moveTo>
                    <a:pt x="4273" y="1"/>
                  </a:moveTo>
                  <a:cubicBezTo>
                    <a:pt x="4075" y="1"/>
                    <a:pt x="3877" y="51"/>
                    <a:pt x="3700" y="152"/>
                  </a:cubicBezTo>
                  <a:lnTo>
                    <a:pt x="1277" y="1551"/>
                  </a:lnTo>
                  <a:cubicBezTo>
                    <a:pt x="736" y="1868"/>
                    <a:pt x="289" y="2330"/>
                    <a:pt x="0" y="2885"/>
                  </a:cubicBezTo>
                  <a:lnTo>
                    <a:pt x="5417" y="5684"/>
                  </a:lnTo>
                  <a:lnTo>
                    <a:pt x="5417" y="4349"/>
                  </a:lnTo>
                  <a:lnTo>
                    <a:pt x="5417" y="1154"/>
                  </a:lnTo>
                  <a:lnTo>
                    <a:pt x="5871" y="1176"/>
                  </a:lnTo>
                  <a:lnTo>
                    <a:pt x="6196" y="967"/>
                  </a:lnTo>
                  <a:lnTo>
                    <a:pt x="4890" y="181"/>
                  </a:lnTo>
                  <a:cubicBezTo>
                    <a:pt x="4703" y="60"/>
                    <a:pt x="4488" y="1"/>
                    <a:pt x="4273"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0" name="Google Shape;3410;p76"/>
            <p:cNvSpPr/>
            <p:nvPr/>
          </p:nvSpPr>
          <p:spPr>
            <a:xfrm>
              <a:off x="3782200" y="328275"/>
              <a:ext cx="178350" cy="123525"/>
            </a:xfrm>
            <a:custGeom>
              <a:avLst/>
              <a:gdLst/>
              <a:ahLst/>
              <a:cxnLst/>
              <a:rect l="l" t="t" r="r" b="b"/>
              <a:pathLst>
                <a:path w="7134" h="4941" extrusionOk="0">
                  <a:moveTo>
                    <a:pt x="390" y="0"/>
                  </a:moveTo>
                  <a:cubicBezTo>
                    <a:pt x="131" y="483"/>
                    <a:pt x="1" y="1017"/>
                    <a:pt x="1" y="1558"/>
                  </a:cubicBezTo>
                  <a:lnTo>
                    <a:pt x="1" y="2827"/>
                  </a:lnTo>
                  <a:cubicBezTo>
                    <a:pt x="1" y="3231"/>
                    <a:pt x="210" y="3599"/>
                    <a:pt x="549" y="3808"/>
                  </a:cubicBezTo>
                  <a:lnTo>
                    <a:pt x="571" y="3823"/>
                  </a:lnTo>
                  <a:lnTo>
                    <a:pt x="1840" y="4580"/>
                  </a:lnTo>
                  <a:lnTo>
                    <a:pt x="2128" y="3967"/>
                  </a:lnTo>
                  <a:lnTo>
                    <a:pt x="1999" y="3664"/>
                  </a:lnTo>
                  <a:lnTo>
                    <a:pt x="3564" y="2763"/>
                  </a:lnTo>
                  <a:lnTo>
                    <a:pt x="5807" y="4147"/>
                  </a:lnTo>
                  <a:lnTo>
                    <a:pt x="7134" y="4941"/>
                  </a:lnTo>
                  <a:lnTo>
                    <a:pt x="5836" y="3159"/>
                  </a:lnTo>
                  <a:lnTo>
                    <a:pt x="5807" y="3159"/>
                  </a:lnTo>
                  <a:lnTo>
                    <a:pt x="5807" y="2791"/>
                  </a:lnTo>
                  <a:lnTo>
                    <a:pt x="390"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1" name="Google Shape;3411;p76"/>
            <p:cNvSpPr/>
            <p:nvPr/>
          </p:nvSpPr>
          <p:spPr>
            <a:xfrm>
              <a:off x="3815200" y="276075"/>
              <a:ext cx="145175" cy="175725"/>
            </a:xfrm>
            <a:custGeom>
              <a:avLst/>
              <a:gdLst/>
              <a:ahLst/>
              <a:cxnLst/>
              <a:rect l="l" t="t" r="r" b="b"/>
              <a:pathLst>
                <a:path w="5807" h="7029" extrusionOk="0">
                  <a:moveTo>
                    <a:pt x="4665" y="0"/>
                  </a:moveTo>
                  <a:cubicBezTo>
                    <a:pt x="4475" y="0"/>
                    <a:pt x="4281" y="49"/>
                    <a:pt x="4097" y="155"/>
                  </a:cubicBezTo>
                  <a:lnTo>
                    <a:pt x="1667" y="1547"/>
                  </a:lnTo>
                  <a:cubicBezTo>
                    <a:pt x="635" y="2146"/>
                    <a:pt x="1" y="3242"/>
                    <a:pt x="1" y="4432"/>
                  </a:cubicBezTo>
                  <a:lnTo>
                    <a:pt x="1" y="5716"/>
                  </a:lnTo>
                  <a:cubicBezTo>
                    <a:pt x="1" y="6383"/>
                    <a:pt x="548" y="6859"/>
                    <a:pt x="1145" y="6859"/>
                  </a:cubicBezTo>
                  <a:cubicBezTo>
                    <a:pt x="1336" y="6859"/>
                    <a:pt x="1532" y="6811"/>
                    <a:pt x="1717" y="6704"/>
                  </a:cubicBezTo>
                  <a:lnTo>
                    <a:pt x="3571" y="5637"/>
                  </a:lnTo>
                  <a:lnTo>
                    <a:pt x="5807" y="7029"/>
                  </a:lnTo>
                  <a:lnTo>
                    <a:pt x="5807" y="1143"/>
                  </a:lnTo>
                  <a:cubicBezTo>
                    <a:pt x="5807" y="476"/>
                    <a:pt x="5260" y="0"/>
                    <a:pt x="4665"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12" name="Google Shape;3412;p76"/>
          <p:cNvGrpSpPr/>
          <p:nvPr/>
        </p:nvGrpSpPr>
        <p:grpSpPr>
          <a:xfrm>
            <a:off x="5981017" y="1451330"/>
            <a:ext cx="191857" cy="207037"/>
            <a:chOff x="3189900" y="762150"/>
            <a:chExt cx="169875" cy="183300"/>
          </a:xfrm>
        </p:grpSpPr>
        <p:grpSp>
          <p:nvGrpSpPr>
            <p:cNvPr id="3413" name="Google Shape;3413;p76"/>
            <p:cNvGrpSpPr/>
            <p:nvPr/>
          </p:nvGrpSpPr>
          <p:grpSpPr>
            <a:xfrm>
              <a:off x="3192775" y="894450"/>
              <a:ext cx="164100" cy="51000"/>
              <a:chOff x="3192775" y="894450"/>
              <a:chExt cx="164100" cy="51000"/>
            </a:xfrm>
          </p:grpSpPr>
          <p:sp>
            <p:nvSpPr>
              <p:cNvPr id="3414" name="Google Shape;3414;p76"/>
              <p:cNvSpPr/>
              <p:nvPr/>
            </p:nvSpPr>
            <p:spPr>
              <a:xfrm>
                <a:off x="3192775" y="894450"/>
                <a:ext cx="164100" cy="51000"/>
              </a:xfrm>
              <a:custGeom>
                <a:avLst/>
                <a:gdLst/>
                <a:ahLst/>
                <a:cxnLst/>
                <a:rect l="l" t="t" r="r" b="b"/>
                <a:pathLst>
                  <a:path w="6564" h="2040" extrusionOk="0">
                    <a:moveTo>
                      <a:pt x="0" y="0"/>
                    </a:moveTo>
                    <a:lnTo>
                      <a:pt x="0" y="145"/>
                    </a:lnTo>
                    <a:cubicBezTo>
                      <a:pt x="8" y="289"/>
                      <a:pt x="94" y="419"/>
                      <a:pt x="231" y="483"/>
                    </a:cubicBezTo>
                    <a:lnTo>
                      <a:pt x="2575" y="1897"/>
                    </a:lnTo>
                    <a:cubicBezTo>
                      <a:pt x="2735" y="1992"/>
                      <a:pt x="2953" y="2039"/>
                      <a:pt x="3182" y="2039"/>
                    </a:cubicBezTo>
                    <a:cubicBezTo>
                      <a:pt x="3440" y="2039"/>
                      <a:pt x="3710" y="1979"/>
                      <a:pt x="3924" y="1861"/>
                    </a:cubicBezTo>
                    <a:lnTo>
                      <a:pt x="6225" y="570"/>
                    </a:lnTo>
                    <a:cubicBezTo>
                      <a:pt x="6434" y="455"/>
                      <a:pt x="6549" y="303"/>
                      <a:pt x="6564" y="159"/>
                    </a:cubicBezTo>
                    <a:lnTo>
                      <a:pt x="6564"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5" name="Google Shape;3415;p76"/>
              <p:cNvSpPr/>
              <p:nvPr/>
            </p:nvSpPr>
            <p:spPr>
              <a:xfrm>
                <a:off x="3259850" y="894450"/>
                <a:ext cx="25800" cy="50875"/>
              </a:xfrm>
              <a:custGeom>
                <a:avLst/>
                <a:gdLst/>
                <a:ahLst/>
                <a:cxnLst/>
                <a:rect l="l" t="t" r="r" b="b"/>
                <a:pathLst>
                  <a:path w="1032" h="2035" extrusionOk="0">
                    <a:moveTo>
                      <a:pt x="0" y="0"/>
                    </a:moveTo>
                    <a:lnTo>
                      <a:pt x="0" y="1948"/>
                    </a:lnTo>
                    <a:cubicBezTo>
                      <a:pt x="166" y="2005"/>
                      <a:pt x="341" y="2034"/>
                      <a:pt x="516" y="2034"/>
                    </a:cubicBezTo>
                    <a:cubicBezTo>
                      <a:pt x="691" y="2034"/>
                      <a:pt x="866" y="2005"/>
                      <a:pt x="1032" y="1948"/>
                    </a:cubicBezTo>
                    <a:lnTo>
                      <a:pt x="103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16" name="Google Shape;3416;p76"/>
            <p:cNvGrpSpPr/>
            <p:nvPr/>
          </p:nvGrpSpPr>
          <p:grpSpPr>
            <a:xfrm>
              <a:off x="3192775" y="862421"/>
              <a:ext cx="164100" cy="34915"/>
              <a:chOff x="3192775" y="867225"/>
              <a:chExt cx="164100" cy="25450"/>
            </a:xfrm>
          </p:grpSpPr>
          <p:sp>
            <p:nvSpPr>
              <p:cNvPr id="3417" name="Google Shape;3417;p76"/>
              <p:cNvSpPr/>
              <p:nvPr/>
            </p:nvSpPr>
            <p:spPr>
              <a:xfrm>
                <a:off x="3192775" y="867225"/>
                <a:ext cx="164100" cy="25450"/>
              </a:xfrm>
              <a:custGeom>
                <a:avLst/>
                <a:gdLst/>
                <a:ahLst/>
                <a:cxnLst/>
                <a:rect l="l" t="t" r="r" b="b"/>
                <a:pathLst>
                  <a:path w="6564" h="1018" extrusionOk="0">
                    <a:moveTo>
                      <a:pt x="0" y="0"/>
                    </a:moveTo>
                    <a:lnTo>
                      <a:pt x="0" y="1017"/>
                    </a:lnTo>
                    <a:lnTo>
                      <a:pt x="6564" y="1017"/>
                    </a:lnTo>
                    <a:lnTo>
                      <a:pt x="6564"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18" name="Google Shape;3418;p76"/>
              <p:cNvSpPr/>
              <p:nvPr/>
            </p:nvSpPr>
            <p:spPr>
              <a:xfrm>
                <a:off x="3259850" y="867225"/>
                <a:ext cx="25800" cy="25450"/>
              </a:xfrm>
              <a:custGeom>
                <a:avLst/>
                <a:gdLst/>
                <a:ahLst/>
                <a:cxnLst/>
                <a:rect l="l" t="t" r="r" b="b"/>
                <a:pathLst>
                  <a:path w="1032" h="1018" extrusionOk="0">
                    <a:moveTo>
                      <a:pt x="0" y="0"/>
                    </a:moveTo>
                    <a:lnTo>
                      <a:pt x="0" y="1017"/>
                    </a:lnTo>
                    <a:lnTo>
                      <a:pt x="1032" y="1017"/>
                    </a:lnTo>
                    <a:lnTo>
                      <a:pt x="1032"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19" name="Google Shape;3419;p76"/>
            <p:cNvGrpSpPr/>
            <p:nvPr/>
          </p:nvGrpSpPr>
          <p:grpSpPr>
            <a:xfrm>
              <a:off x="3189900" y="762150"/>
              <a:ext cx="169875" cy="102375"/>
              <a:chOff x="3189900" y="762150"/>
              <a:chExt cx="169875" cy="102375"/>
            </a:xfrm>
          </p:grpSpPr>
          <p:sp>
            <p:nvSpPr>
              <p:cNvPr id="3420" name="Google Shape;3420;p76"/>
              <p:cNvSpPr/>
              <p:nvPr/>
            </p:nvSpPr>
            <p:spPr>
              <a:xfrm>
                <a:off x="3192775" y="762150"/>
                <a:ext cx="164100" cy="102375"/>
              </a:xfrm>
              <a:custGeom>
                <a:avLst/>
                <a:gdLst/>
                <a:ahLst/>
                <a:cxnLst/>
                <a:rect l="l" t="t" r="r" b="b"/>
                <a:pathLst>
                  <a:path w="6564" h="4095" extrusionOk="0">
                    <a:moveTo>
                      <a:pt x="3326" y="0"/>
                    </a:moveTo>
                    <a:cubicBezTo>
                      <a:pt x="3067" y="0"/>
                      <a:pt x="2796" y="60"/>
                      <a:pt x="2583" y="179"/>
                    </a:cubicBezTo>
                    <a:lnTo>
                      <a:pt x="339" y="1434"/>
                    </a:lnTo>
                    <a:cubicBezTo>
                      <a:pt x="116" y="1556"/>
                      <a:pt x="0" y="1715"/>
                      <a:pt x="0" y="1866"/>
                    </a:cubicBezTo>
                    <a:lnTo>
                      <a:pt x="0" y="4095"/>
                    </a:lnTo>
                    <a:lnTo>
                      <a:pt x="6564" y="4095"/>
                    </a:lnTo>
                    <a:lnTo>
                      <a:pt x="6564" y="1924"/>
                    </a:lnTo>
                    <a:cubicBezTo>
                      <a:pt x="6557" y="1780"/>
                      <a:pt x="6470" y="1643"/>
                      <a:pt x="6333" y="1578"/>
                    </a:cubicBezTo>
                    <a:lnTo>
                      <a:pt x="3938" y="143"/>
                    </a:lnTo>
                    <a:cubicBezTo>
                      <a:pt x="3776" y="48"/>
                      <a:pt x="3555" y="0"/>
                      <a:pt x="332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1" name="Google Shape;3421;p76"/>
              <p:cNvSpPr/>
              <p:nvPr/>
            </p:nvSpPr>
            <p:spPr>
              <a:xfrm>
                <a:off x="3259850" y="788950"/>
                <a:ext cx="25800" cy="75575"/>
              </a:xfrm>
              <a:custGeom>
                <a:avLst/>
                <a:gdLst/>
                <a:ahLst/>
                <a:cxnLst/>
                <a:rect l="l" t="t" r="r" b="b"/>
                <a:pathLst>
                  <a:path w="1032" h="3023" extrusionOk="0">
                    <a:moveTo>
                      <a:pt x="0" y="1"/>
                    </a:moveTo>
                    <a:lnTo>
                      <a:pt x="0" y="3023"/>
                    </a:lnTo>
                    <a:lnTo>
                      <a:pt x="1032" y="3023"/>
                    </a:lnTo>
                    <a:lnTo>
                      <a:pt x="1032" y="15"/>
                    </a:lnTo>
                    <a:lnTo>
                      <a:pt x="0"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2" name="Google Shape;3422;p76"/>
              <p:cNvSpPr/>
              <p:nvPr/>
            </p:nvSpPr>
            <p:spPr>
              <a:xfrm>
                <a:off x="3189900" y="762175"/>
                <a:ext cx="169875" cy="94700"/>
              </a:xfrm>
              <a:custGeom>
                <a:avLst/>
                <a:gdLst/>
                <a:ahLst/>
                <a:cxnLst/>
                <a:rect l="l" t="t" r="r" b="b"/>
                <a:pathLst>
                  <a:path w="6795" h="3788" extrusionOk="0">
                    <a:moveTo>
                      <a:pt x="3434" y="1"/>
                    </a:moveTo>
                    <a:cubicBezTo>
                      <a:pt x="3177" y="1"/>
                      <a:pt x="2910" y="60"/>
                      <a:pt x="2698" y="178"/>
                    </a:cubicBezTo>
                    <a:lnTo>
                      <a:pt x="454" y="1433"/>
                    </a:lnTo>
                    <a:cubicBezTo>
                      <a:pt x="51" y="1656"/>
                      <a:pt x="0" y="2002"/>
                      <a:pt x="346" y="2212"/>
                    </a:cubicBezTo>
                    <a:lnTo>
                      <a:pt x="2741" y="3640"/>
                    </a:lnTo>
                    <a:cubicBezTo>
                      <a:pt x="2904" y="3738"/>
                      <a:pt x="3125" y="3787"/>
                      <a:pt x="3354" y="3787"/>
                    </a:cubicBezTo>
                    <a:cubicBezTo>
                      <a:pt x="3612" y="3787"/>
                      <a:pt x="3880" y="3726"/>
                      <a:pt x="4090" y="3604"/>
                    </a:cubicBezTo>
                    <a:lnTo>
                      <a:pt x="6340" y="2356"/>
                    </a:lnTo>
                    <a:cubicBezTo>
                      <a:pt x="6744" y="2132"/>
                      <a:pt x="6794" y="1779"/>
                      <a:pt x="6448" y="1577"/>
                    </a:cubicBezTo>
                    <a:lnTo>
                      <a:pt x="4053" y="149"/>
                    </a:lnTo>
                    <a:cubicBezTo>
                      <a:pt x="3889" y="49"/>
                      <a:pt x="3666" y="1"/>
                      <a:pt x="343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423" name="Google Shape;3423;p76"/>
          <p:cNvGrpSpPr/>
          <p:nvPr/>
        </p:nvGrpSpPr>
        <p:grpSpPr>
          <a:xfrm>
            <a:off x="4200824" y="1424207"/>
            <a:ext cx="202501" cy="173521"/>
            <a:chOff x="2862744" y="750125"/>
            <a:chExt cx="179300" cy="153627"/>
          </a:xfrm>
        </p:grpSpPr>
        <p:grpSp>
          <p:nvGrpSpPr>
            <p:cNvPr id="3424" name="Google Shape;3424;p76"/>
            <p:cNvGrpSpPr/>
            <p:nvPr/>
          </p:nvGrpSpPr>
          <p:grpSpPr>
            <a:xfrm>
              <a:off x="2934544" y="750125"/>
              <a:ext cx="107500" cy="112300"/>
              <a:chOff x="2934750" y="687150"/>
              <a:chExt cx="107500" cy="112300"/>
            </a:xfrm>
          </p:grpSpPr>
          <p:sp>
            <p:nvSpPr>
              <p:cNvPr id="3425" name="Google Shape;3425;p76"/>
              <p:cNvSpPr/>
              <p:nvPr/>
            </p:nvSpPr>
            <p:spPr>
              <a:xfrm>
                <a:off x="3011575" y="716850"/>
                <a:ext cx="30675" cy="82600"/>
              </a:xfrm>
              <a:custGeom>
                <a:avLst/>
                <a:gdLst/>
                <a:ahLst/>
                <a:cxnLst/>
                <a:rect l="l" t="t" r="r" b="b"/>
                <a:pathLst>
                  <a:path w="1227" h="3304" extrusionOk="0">
                    <a:moveTo>
                      <a:pt x="1219" y="0"/>
                    </a:moveTo>
                    <a:lnTo>
                      <a:pt x="1219" y="104"/>
                    </a:lnTo>
                    <a:lnTo>
                      <a:pt x="1219" y="104"/>
                    </a:lnTo>
                    <a:cubicBezTo>
                      <a:pt x="1224" y="69"/>
                      <a:pt x="1226" y="35"/>
                      <a:pt x="1226" y="0"/>
                    </a:cubicBezTo>
                    <a:close/>
                    <a:moveTo>
                      <a:pt x="1219" y="104"/>
                    </a:moveTo>
                    <a:lnTo>
                      <a:pt x="1219" y="104"/>
                    </a:lnTo>
                    <a:cubicBezTo>
                      <a:pt x="1174" y="425"/>
                      <a:pt x="925" y="750"/>
                      <a:pt x="476" y="1017"/>
                    </a:cubicBezTo>
                    <a:lnTo>
                      <a:pt x="0" y="1284"/>
                    </a:lnTo>
                    <a:lnTo>
                      <a:pt x="0" y="3303"/>
                    </a:lnTo>
                    <a:lnTo>
                      <a:pt x="476" y="3029"/>
                    </a:lnTo>
                    <a:cubicBezTo>
                      <a:pt x="505" y="3015"/>
                      <a:pt x="534" y="2993"/>
                      <a:pt x="563" y="2979"/>
                    </a:cubicBezTo>
                    <a:cubicBezTo>
                      <a:pt x="728" y="2871"/>
                      <a:pt x="880" y="2741"/>
                      <a:pt x="1003" y="2589"/>
                    </a:cubicBezTo>
                    <a:cubicBezTo>
                      <a:pt x="1125" y="2445"/>
                      <a:pt x="1204" y="2272"/>
                      <a:pt x="1219" y="2084"/>
                    </a:cubicBezTo>
                    <a:lnTo>
                      <a:pt x="1219" y="104"/>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6" name="Google Shape;3426;p76"/>
              <p:cNvSpPr/>
              <p:nvPr/>
            </p:nvSpPr>
            <p:spPr>
              <a:xfrm>
                <a:off x="2934750" y="687150"/>
                <a:ext cx="107500" cy="62000"/>
              </a:xfrm>
              <a:custGeom>
                <a:avLst/>
                <a:gdLst/>
                <a:ahLst/>
                <a:cxnLst/>
                <a:rect l="l" t="t" r="r" b="b"/>
                <a:pathLst>
                  <a:path w="4300" h="2480" extrusionOk="0">
                    <a:moveTo>
                      <a:pt x="2234" y="0"/>
                    </a:moveTo>
                    <a:cubicBezTo>
                      <a:pt x="2177" y="0"/>
                      <a:pt x="2120" y="2"/>
                      <a:pt x="2063" y="5"/>
                    </a:cubicBezTo>
                    <a:cubicBezTo>
                      <a:pt x="1991" y="5"/>
                      <a:pt x="1926" y="12"/>
                      <a:pt x="1854" y="20"/>
                    </a:cubicBezTo>
                    <a:cubicBezTo>
                      <a:pt x="1782" y="27"/>
                      <a:pt x="1710" y="34"/>
                      <a:pt x="1645" y="41"/>
                    </a:cubicBezTo>
                    <a:cubicBezTo>
                      <a:pt x="1573" y="56"/>
                      <a:pt x="1508" y="70"/>
                      <a:pt x="1436" y="85"/>
                    </a:cubicBezTo>
                    <a:cubicBezTo>
                      <a:pt x="1097" y="149"/>
                      <a:pt x="779" y="265"/>
                      <a:pt x="477" y="431"/>
                    </a:cubicBezTo>
                    <a:lnTo>
                      <a:pt x="1" y="705"/>
                    </a:lnTo>
                    <a:cubicBezTo>
                      <a:pt x="22" y="719"/>
                      <a:pt x="44" y="726"/>
                      <a:pt x="58" y="741"/>
                    </a:cubicBezTo>
                    <a:lnTo>
                      <a:pt x="3073" y="2479"/>
                    </a:lnTo>
                    <a:lnTo>
                      <a:pt x="3549" y="2205"/>
                    </a:lnTo>
                    <a:cubicBezTo>
                      <a:pt x="4047" y="1916"/>
                      <a:pt x="4299" y="1549"/>
                      <a:pt x="4299" y="1195"/>
                    </a:cubicBezTo>
                    <a:cubicBezTo>
                      <a:pt x="4299" y="1159"/>
                      <a:pt x="4292" y="1123"/>
                      <a:pt x="4285" y="1087"/>
                    </a:cubicBezTo>
                    <a:cubicBezTo>
                      <a:pt x="4270" y="979"/>
                      <a:pt x="4227" y="878"/>
                      <a:pt x="4162" y="784"/>
                    </a:cubicBezTo>
                    <a:cubicBezTo>
                      <a:pt x="4148" y="755"/>
                      <a:pt x="4119" y="726"/>
                      <a:pt x="4097" y="698"/>
                    </a:cubicBezTo>
                    <a:lnTo>
                      <a:pt x="4090" y="683"/>
                    </a:lnTo>
                    <a:cubicBezTo>
                      <a:pt x="4061" y="654"/>
                      <a:pt x="4032" y="625"/>
                      <a:pt x="4003" y="604"/>
                    </a:cubicBezTo>
                    <a:cubicBezTo>
                      <a:pt x="4003" y="597"/>
                      <a:pt x="3996" y="597"/>
                      <a:pt x="3996" y="589"/>
                    </a:cubicBezTo>
                    <a:cubicBezTo>
                      <a:pt x="3960" y="568"/>
                      <a:pt x="3931" y="539"/>
                      <a:pt x="3895" y="517"/>
                    </a:cubicBezTo>
                    <a:lnTo>
                      <a:pt x="3888" y="510"/>
                    </a:lnTo>
                    <a:cubicBezTo>
                      <a:pt x="3852" y="481"/>
                      <a:pt x="3816" y="460"/>
                      <a:pt x="3773" y="431"/>
                    </a:cubicBezTo>
                    <a:lnTo>
                      <a:pt x="3556" y="308"/>
                    </a:lnTo>
                    <a:cubicBezTo>
                      <a:pt x="3455" y="250"/>
                      <a:pt x="3347" y="200"/>
                      <a:pt x="3232" y="164"/>
                    </a:cubicBezTo>
                    <a:cubicBezTo>
                      <a:pt x="3116" y="121"/>
                      <a:pt x="2994" y="85"/>
                      <a:pt x="2871" y="63"/>
                    </a:cubicBezTo>
                    <a:cubicBezTo>
                      <a:pt x="2806" y="48"/>
                      <a:pt x="2741" y="41"/>
                      <a:pt x="2676" y="27"/>
                    </a:cubicBezTo>
                    <a:cubicBezTo>
                      <a:pt x="2611" y="20"/>
                      <a:pt x="2547" y="12"/>
                      <a:pt x="2474" y="12"/>
                    </a:cubicBezTo>
                    <a:cubicBezTo>
                      <a:pt x="2394" y="4"/>
                      <a:pt x="2314" y="0"/>
                      <a:pt x="223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27" name="Google Shape;3427;p76"/>
              <p:cNvSpPr/>
              <p:nvPr/>
            </p:nvSpPr>
            <p:spPr>
              <a:xfrm>
                <a:off x="2934750" y="704750"/>
                <a:ext cx="76825" cy="94700"/>
              </a:xfrm>
              <a:custGeom>
                <a:avLst/>
                <a:gdLst/>
                <a:ahLst/>
                <a:cxnLst/>
                <a:rect l="l" t="t" r="r" b="b"/>
                <a:pathLst>
                  <a:path w="3073" h="3788" extrusionOk="0">
                    <a:moveTo>
                      <a:pt x="1" y="1"/>
                    </a:moveTo>
                    <a:lnTo>
                      <a:pt x="1" y="2020"/>
                    </a:lnTo>
                    <a:lnTo>
                      <a:pt x="3073" y="3787"/>
                    </a:lnTo>
                    <a:lnTo>
                      <a:pt x="3073" y="1775"/>
                    </a:lnTo>
                    <a:lnTo>
                      <a:pt x="1"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28" name="Google Shape;3428;p76"/>
            <p:cNvGrpSpPr/>
            <p:nvPr/>
          </p:nvGrpSpPr>
          <p:grpSpPr>
            <a:xfrm>
              <a:off x="2896875" y="767675"/>
              <a:ext cx="114700" cy="116325"/>
              <a:chOff x="2896875" y="767675"/>
              <a:chExt cx="114700" cy="116325"/>
            </a:xfrm>
          </p:grpSpPr>
          <p:sp>
            <p:nvSpPr>
              <p:cNvPr id="3429" name="Google Shape;3429;p76"/>
              <p:cNvSpPr/>
              <p:nvPr/>
            </p:nvSpPr>
            <p:spPr>
              <a:xfrm>
                <a:off x="2973700" y="811850"/>
                <a:ext cx="37875" cy="72150"/>
              </a:xfrm>
              <a:custGeom>
                <a:avLst/>
                <a:gdLst/>
                <a:ahLst/>
                <a:cxnLst/>
                <a:rect l="l" t="t" r="r" b="b"/>
                <a:pathLst>
                  <a:path w="1515" h="2886" extrusionOk="0">
                    <a:moveTo>
                      <a:pt x="1515" y="1"/>
                    </a:moveTo>
                    <a:lnTo>
                      <a:pt x="311" y="693"/>
                    </a:lnTo>
                    <a:lnTo>
                      <a:pt x="0" y="874"/>
                    </a:lnTo>
                    <a:lnTo>
                      <a:pt x="0" y="2886"/>
                    </a:lnTo>
                    <a:lnTo>
                      <a:pt x="181" y="2778"/>
                    </a:lnTo>
                    <a:lnTo>
                      <a:pt x="512" y="2590"/>
                    </a:lnTo>
                    <a:lnTo>
                      <a:pt x="1515" y="2013"/>
                    </a:lnTo>
                    <a:lnTo>
                      <a:pt x="1515"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0" name="Google Shape;3430;p76"/>
              <p:cNvSpPr/>
              <p:nvPr/>
            </p:nvSpPr>
            <p:spPr>
              <a:xfrm>
                <a:off x="2896875" y="767675"/>
                <a:ext cx="114525" cy="66025"/>
              </a:xfrm>
              <a:custGeom>
                <a:avLst/>
                <a:gdLst/>
                <a:ahLst/>
                <a:cxnLst/>
                <a:rect l="l" t="t" r="r" b="b"/>
                <a:pathLst>
                  <a:path w="4581" h="2641" extrusionOk="0">
                    <a:moveTo>
                      <a:pt x="1516" y="1"/>
                    </a:moveTo>
                    <a:lnTo>
                      <a:pt x="1" y="874"/>
                    </a:lnTo>
                    <a:lnTo>
                      <a:pt x="3066" y="2641"/>
                    </a:lnTo>
                    <a:lnTo>
                      <a:pt x="3376" y="2460"/>
                    </a:lnTo>
                    <a:lnTo>
                      <a:pt x="4581" y="1768"/>
                    </a:lnTo>
                    <a:lnTo>
                      <a:pt x="1530" y="8"/>
                    </a:lnTo>
                    <a:lnTo>
                      <a:pt x="151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1" name="Google Shape;3431;p76"/>
              <p:cNvSpPr/>
              <p:nvPr/>
            </p:nvSpPr>
            <p:spPr>
              <a:xfrm>
                <a:off x="2896875" y="789500"/>
                <a:ext cx="76850" cy="94500"/>
              </a:xfrm>
              <a:custGeom>
                <a:avLst/>
                <a:gdLst/>
                <a:ahLst/>
                <a:cxnLst/>
                <a:rect l="l" t="t" r="r" b="b"/>
                <a:pathLst>
                  <a:path w="3074" h="3780" extrusionOk="0">
                    <a:moveTo>
                      <a:pt x="1" y="1"/>
                    </a:moveTo>
                    <a:lnTo>
                      <a:pt x="1" y="2020"/>
                    </a:lnTo>
                    <a:lnTo>
                      <a:pt x="3073" y="3780"/>
                    </a:lnTo>
                    <a:lnTo>
                      <a:pt x="3073" y="1768"/>
                    </a:lnTo>
                    <a:lnTo>
                      <a:pt x="1"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32" name="Google Shape;3432;p76"/>
            <p:cNvGrpSpPr/>
            <p:nvPr/>
          </p:nvGrpSpPr>
          <p:grpSpPr>
            <a:xfrm>
              <a:off x="2862744" y="789602"/>
              <a:ext cx="110750" cy="114150"/>
              <a:chOff x="2862975" y="845225"/>
              <a:chExt cx="110750" cy="114150"/>
            </a:xfrm>
          </p:grpSpPr>
          <p:sp>
            <p:nvSpPr>
              <p:cNvPr id="3433" name="Google Shape;3433;p76"/>
              <p:cNvSpPr/>
              <p:nvPr/>
            </p:nvSpPr>
            <p:spPr>
              <a:xfrm>
                <a:off x="2862975" y="879475"/>
                <a:ext cx="110750" cy="79900"/>
              </a:xfrm>
              <a:custGeom>
                <a:avLst/>
                <a:gdLst/>
                <a:ahLst/>
                <a:cxnLst/>
                <a:rect l="l" t="t" r="r" b="b"/>
                <a:pathLst>
                  <a:path w="4430" h="3196" extrusionOk="0">
                    <a:moveTo>
                      <a:pt x="1" y="1"/>
                    </a:moveTo>
                    <a:lnTo>
                      <a:pt x="1" y="2020"/>
                    </a:lnTo>
                    <a:cubicBezTo>
                      <a:pt x="15" y="2301"/>
                      <a:pt x="181" y="2568"/>
                      <a:pt x="535" y="2770"/>
                    </a:cubicBezTo>
                    <a:lnTo>
                      <a:pt x="744" y="2893"/>
                    </a:lnTo>
                    <a:cubicBezTo>
                      <a:pt x="960" y="3008"/>
                      <a:pt x="1191" y="3088"/>
                      <a:pt x="1429" y="3138"/>
                    </a:cubicBezTo>
                    <a:cubicBezTo>
                      <a:pt x="1624" y="3174"/>
                      <a:pt x="1826" y="3196"/>
                      <a:pt x="2028" y="3196"/>
                    </a:cubicBezTo>
                    <a:lnTo>
                      <a:pt x="2237" y="3196"/>
                    </a:lnTo>
                    <a:cubicBezTo>
                      <a:pt x="2792" y="3181"/>
                      <a:pt x="3333" y="3030"/>
                      <a:pt x="3824" y="2763"/>
                    </a:cubicBezTo>
                    <a:lnTo>
                      <a:pt x="4429" y="2410"/>
                    </a:lnTo>
                    <a:lnTo>
                      <a:pt x="4429" y="405"/>
                    </a:lnTo>
                    <a:lnTo>
                      <a:pt x="3824" y="751"/>
                    </a:lnTo>
                    <a:cubicBezTo>
                      <a:pt x="3326" y="1039"/>
                      <a:pt x="2685" y="1187"/>
                      <a:pt x="2079" y="1187"/>
                    </a:cubicBezTo>
                    <a:cubicBezTo>
                      <a:pt x="1577" y="1187"/>
                      <a:pt x="1099" y="1086"/>
                      <a:pt x="744" y="881"/>
                    </a:cubicBezTo>
                    <a:lnTo>
                      <a:pt x="535" y="758"/>
                    </a:lnTo>
                    <a:cubicBezTo>
                      <a:pt x="181" y="556"/>
                      <a:pt x="8" y="282"/>
                      <a:pt x="1"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4" name="Google Shape;3434;p76"/>
              <p:cNvSpPr/>
              <p:nvPr/>
            </p:nvSpPr>
            <p:spPr>
              <a:xfrm>
                <a:off x="2863175" y="845225"/>
                <a:ext cx="110375" cy="63750"/>
              </a:xfrm>
              <a:custGeom>
                <a:avLst/>
                <a:gdLst/>
                <a:ahLst/>
                <a:cxnLst/>
                <a:rect l="l" t="t" r="r" b="b"/>
                <a:pathLst>
                  <a:path w="4415" h="2550" extrusionOk="0">
                    <a:moveTo>
                      <a:pt x="1349" y="0"/>
                    </a:moveTo>
                    <a:lnTo>
                      <a:pt x="750" y="346"/>
                    </a:lnTo>
                    <a:cubicBezTo>
                      <a:pt x="721" y="361"/>
                      <a:pt x="693" y="383"/>
                      <a:pt x="664" y="397"/>
                    </a:cubicBezTo>
                    <a:lnTo>
                      <a:pt x="635" y="411"/>
                    </a:lnTo>
                    <a:lnTo>
                      <a:pt x="577" y="455"/>
                    </a:lnTo>
                    <a:lnTo>
                      <a:pt x="548" y="476"/>
                    </a:lnTo>
                    <a:lnTo>
                      <a:pt x="505" y="512"/>
                    </a:lnTo>
                    <a:lnTo>
                      <a:pt x="476" y="534"/>
                    </a:lnTo>
                    <a:lnTo>
                      <a:pt x="433" y="570"/>
                    </a:lnTo>
                    <a:lnTo>
                      <a:pt x="404" y="592"/>
                    </a:lnTo>
                    <a:lnTo>
                      <a:pt x="361" y="628"/>
                    </a:lnTo>
                    <a:lnTo>
                      <a:pt x="339" y="649"/>
                    </a:lnTo>
                    <a:lnTo>
                      <a:pt x="303" y="693"/>
                    </a:lnTo>
                    <a:lnTo>
                      <a:pt x="281" y="707"/>
                    </a:lnTo>
                    <a:cubicBezTo>
                      <a:pt x="267" y="722"/>
                      <a:pt x="253" y="736"/>
                      <a:pt x="245" y="750"/>
                    </a:cubicBezTo>
                    <a:lnTo>
                      <a:pt x="231" y="772"/>
                    </a:lnTo>
                    <a:cubicBezTo>
                      <a:pt x="217" y="786"/>
                      <a:pt x="202" y="808"/>
                      <a:pt x="188" y="822"/>
                    </a:cubicBezTo>
                    <a:lnTo>
                      <a:pt x="188" y="830"/>
                    </a:lnTo>
                    <a:cubicBezTo>
                      <a:pt x="144" y="895"/>
                      <a:pt x="101" y="960"/>
                      <a:pt x="72" y="1032"/>
                    </a:cubicBezTo>
                    <a:cubicBezTo>
                      <a:pt x="65" y="1046"/>
                      <a:pt x="58" y="1068"/>
                      <a:pt x="51" y="1089"/>
                    </a:cubicBezTo>
                    <a:lnTo>
                      <a:pt x="51" y="1097"/>
                    </a:lnTo>
                    <a:cubicBezTo>
                      <a:pt x="43" y="1118"/>
                      <a:pt x="36" y="1140"/>
                      <a:pt x="29" y="1161"/>
                    </a:cubicBezTo>
                    <a:cubicBezTo>
                      <a:pt x="29" y="1183"/>
                      <a:pt x="22" y="1205"/>
                      <a:pt x="15" y="1226"/>
                    </a:cubicBezTo>
                    <a:lnTo>
                      <a:pt x="15" y="1234"/>
                    </a:lnTo>
                    <a:cubicBezTo>
                      <a:pt x="15" y="1248"/>
                      <a:pt x="15" y="1270"/>
                      <a:pt x="7" y="1291"/>
                    </a:cubicBezTo>
                    <a:cubicBezTo>
                      <a:pt x="7" y="1313"/>
                      <a:pt x="7" y="1335"/>
                      <a:pt x="7" y="1356"/>
                    </a:cubicBezTo>
                    <a:cubicBezTo>
                      <a:pt x="0" y="1652"/>
                      <a:pt x="173" y="1919"/>
                      <a:pt x="527" y="2121"/>
                    </a:cubicBezTo>
                    <a:lnTo>
                      <a:pt x="736" y="2243"/>
                    </a:lnTo>
                    <a:cubicBezTo>
                      <a:pt x="1091" y="2449"/>
                      <a:pt x="1569" y="2550"/>
                      <a:pt x="2071" y="2550"/>
                    </a:cubicBezTo>
                    <a:cubicBezTo>
                      <a:pt x="2677" y="2550"/>
                      <a:pt x="3318" y="2402"/>
                      <a:pt x="3816" y="2114"/>
                    </a:cubicBezTo>
                    <a:lnTo>
                      <a:pt x="4414" y="1767"/>
                    </a:lnTo>
                    <a:lnTo>
                      <a:pt x="134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435" name="Google Shape;3435;p76"/>
          <p:cNvGrpSpPr/>
          <p:nvPr/>
        </p:nvGrpSpPr>
        <p:grpSpPr>
          <a:xfrm>
            <a:off x="3518186" y="1071374"/>
            <a:ext cx="610213" cy="564453"/>
            <a:chOff x="2431875" y="700600"/>
            <a:chExt cx="264700" cy="244850"/>
          </a:xfrm>
        </p:grpSpPr>
        <p:sp>
          <p:nvSpPr>
            <p:cNvPr id="3436" name="Google Shape;3436;p76"/>
            <p:cNvSpPr/>
            <p:nvPr/>
          </p:nvSpPr>
          <p:spPr>
            <a:xfrm>
              <a:off x="2552500" y="700650"/>
              <a:ext cx="137600" cy="113225"/>
            </a:xfrm>
            <a:custGeom>
              <a:avLst/>
              <a:gdLst/>
              <a:ahLst/>
              <a:cxnLst/>
              <a:rect l="l" t="t" r="r" b="b"/>
              <a:pathLst>
                <a:path w="5504" h="4529" extrusionOk="0">
                  <a:moveTo>
                    <a:pt x="2759" y="1"/>
                  </a:moveTo>
                  <a:cubicBezTo>
                    <a:pt x="2058" y="1"/>
                    <a:pt x="1356" y="154"/>
                    <a:pt x="822" y="460"/>
                  </a:cubicBezTo>
                  <a:cubicBezTo>
                    <a:pt x="267" y="778"/>
                    <a:pt x="0" y="1203"/>
                    <a:pt x="22" y="1622"/>
                  </a:cubicBezTo>
                  <a:lnTo>
                    <a:pt x="22" y="2285"/>
                  </a:lnTo>
                  <a:cubicBezTo>
                    <a:pt x="22" y="2696"/>
                    <a:pt x="289" y="3100"/>
                    <a:pt x="822" y="3410"/>
                  </a:cubicBezTo>
                  <a:lnTo>
                    <a:pt x="2763" y="4528"/>
                  </a:lnTo>
                  <a:lnTo>
                    <a:pt x="4696" y="3410"/>
                  </a:lnTo>
                  <a:cubicBezTo>
                    <a:pt x="5236" y="3100"/>
                    <a:pt x="5503" y="2689"/>
                    <a:pt x="5496" y="2285"/>
                  </a:cubicBezTo>
                  <a:lnTo>
                    <a:pt x="5496" y="1578"/>
                  </a:lnTo>
                  <a:cubicBezTo>
                    <a:pt x="5496" y="1175"/>
                    <a:pt x="5229" y="771"/>
                    <a:pt x="4696" y="460"/>
                  </a:cubicBezTo>
                  <a:cubicBezTo>
                    <a:pt x="4162" y="154"/>
                    <a:pt x="3460" y="1"/>
                    <a:pt x="2759"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7" name="Google Shape;3437;p76"/>
            <p:cNvSpPr/>
            <p:nvPr/>
          </p:nvSpPr>
          <p:spPr>
            <a:xfrm>
              <a:off x="2621550" y="700600"/>
              <a:ext cx="68550" cy="113275"/>
            </a:xfrm>
            <a:custGeom>
              <a:avLst/>
              <a:gdLst/>
              <a:ahLst/>
              <a:cxnLst/>
              <a:rect l="l" t="t" r="r" b="b"/>
              <a:pathLst>
                <a:path w="2742" h="4531" extrusionOk="0">
                  <a:moveTo>
                    <a:pt x="1" y="1"/>
                  </a:moveTo>
                  <a:lnTo>
                    <a:pt x="1" y="4530"/>
                  </a:lnTo>
                  <a:lnTo>
                    <a:pt x="1934" y="3412"/>
                  </a:lnTo>
                  <a:cubicBezTo>
                    <a:pt x="2467" y="3102"/>
                    <a:pt x="2741" y="2698"/>
                    <a:pt x="2734" y="2287"/>
                  </a:cubicBezTo>
                  <a:lnTo>
                    <a:pt x="2734" y="1580"/>
                  </a:lnTo>
                  <a:cubicBezTo>
                    <a:pt x="2734" y="1177"/>
                    <a:pt x="2467" y="773"/>
                    <a:pt x="1934" y="462"/>
                  </a:cubicBezTo>
                  <a:cubicBezTo>
                    <a:pt x="1400" y="160"/>
                    <a:pt x="700" y="1"/>
                    <a:pt x="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8" name="Google Shape;3438;p76"/>
            <p:cNvSpPr/>
            <p:nvPr/>
          </p:nvSpPr>
          <p:spPr>
            <a:xfrm>
              <a:off x="2546375" y="700650"/>
              <a:ext cx="150200" cy="95375"/>
            </a:xfrm>
            <a:custGeom>
              <a:avLst/>
              <a:gdLst/>
              <a:ahLst/>
              <a:cxnLst/>
              <a:rect l="l" t="t" r="r" b="b"/>
              <a:pathLst>
                <a:path w="6008" h="3815" extrusionOk="0">
                  <a:moveTo>
                    <a:pt x="3004" y="1"/>
                  </a:moveTo>
                  <a:cubicBezTo>
                    <a:pt x="2303" y="1"/>
                    <a:pt x="1601" y="154"/>
                    <a:pt x="1067" y="460"/>
                  </a:cubicBezTo>
                  <a:cubicBezTo>
                    <a:pt x="0" y="1081"/>
                    <a:pt x="0" y="2083"/>
                    <a:pt x="1067" y="2696"/>
                  </a:cubicBezTo>
                  <a:lnTo>
                    <a:pt x="3008" y="3814"/>
                  </a:lnTo>
                  <a:lnTo>
                    <a:pt x="4941" y="2696"/>
                  </a:lnTo>
                  <a:cubicBezTo>
                    <a:pt x="6008" y="2083"/>
                    <a:pt x="6008" y="1081"/>
                    <a:pt x="4941" y="460"/>
                  </a:cubicBezTo>
                  <a:cubicBezTo>
                    <a:pt x="4407" y="154"/>
                    <a:pt x="3705" y="1"/>
                    <a:pt x="300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39" name="Google Shape;3439;p76"/>
            <p:cNvSpPr/>
            <p:nvPr/>
          </p:nvSpPr>
          <p:spPr>
            <a:xfrm>
              <a:off x="2579900" y="716125"/>
              <a:ext cx="83150" cy="47975"/>
            </a:xfrm>
            <a:custGeom>
              <a:avLst/>
              <a:gdLst/>
              <a:ahLst/>
              <a:cxnLst/>
              <a:rect l="l" t="t" r="r" b="b"/>
              <a:pathLst>
                <a:path w="3326" h="1919" extrusionOk="0">
                  <a:moveTo>
                    <a:pt x="1667" y="0"/>
                  </a:moveTo>
                  <a:cubicBezTo>
                    <a:pt x="743" y="0"/>
                    <a:pt x="1" y="433"/>
                    <a:pt x="1" y="959"/>
                  </a:cubicBezTo>
                  <a:cubicBezTo>
                    <a:pt x="1" y="1493"/>
                    <a:pt x="743" y="1919"/>
                    <a:pt x="1667" y="1919"/>
                  </a:cubicBezTo>
                  <a:cubicBezTo>
                    <a:pt x="2583" y="1919"/>
                    <a:pt x="3325" y="1493"/>
                    <a:pt x="3325" y="959"/>
                  </a:cubicBezTo>
                  <a:cubicBezTo>
                    <a:pt x="3325" y="433"/>
                    <a:pt x="2583" y="0"/>
                    <a:pt x="1667"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0" name="Google Shape;3440;p76"/>
            <p:cNvSpPr/>
            <p:nvPr/>
          </p:nvSpPr>
          <p:spPr>
            <a:xfrm>
              <a:off x="2578450" y="716125"/>
              <a:ext cx="86050" cy="27250"/>
            </a:xfrm>
            <a:custGeom>
              <a:avLst/>
              <a:gdLst/>
              <a:ahLst/>
              <a:cxnLst/>
              <a:rect l="l" t="t" r="r" b="b"/>
              <a:pathLst>
                <a:path w="3442" h="1090" extrusionOk="0">
                  <a:moveTo>
                    <a:pt x="1721" y="0"/>
                  </a:moveTo>
                  <a:cubicBezTo>
                    <a:pt x="1294" y="0"/>
                    <a:pt x="866" y="94"/>
                    <a:pt x="542" y="281"/>
                  </a:cubicBezTo>
                  <a:cubicBezTo>
                    <a:pt x="159" y="505"/>
                    <a:pt x="1" y="808"/>
                    <a:pt x="73" y="1089"/>
                  </a:cubicBezTo>
                  <a:cubicBezTo>
                    <a:pt x="123" y="894"/>
                    <a:pt x="282" y="707"/>
                    <a:pt x="542" y="548"/>
                  </a:cubicBezTo>
                  <a:cubicBezTo>
                    <a:pt x="866" y="361"/>
                    <a:pt x="1294" y="267"/>
                    <a:pt x="1721" y="267"/>
                  </a:cubicBezTo>
                  <a:cubicBezTo>
                    <a:pt x="2148" y="267"/>
                    <a:pt x="2576" y="361"/>
                    <a:pt x="2900" y="548"/>
                  </a:cubicBezTo>
                  <a:cubicBezTo>
                    <a:pt x="3160" y="707"/>
                    <a:pt x="3319" y="894"/>
                    <a:pt x="3369" y="1089"/>
                  </a:cubicBezTo>
                  <a:cubicBezTo>
                    <a:pt x="3441" y="801"/>
                    <a:pt x="3282" y="498"/>
                    <a:pt x="2900" y="281"/>
                  </a:cubicBezTo>
                  <a:cubicBezTo>
                    <a:pt x="2576" y="94"/>
                    <a:pt x="2148" y="0"/>
                    <a:pt x="172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1" name="Google Shape;3441;p76"/>
            <p:cNvSpPr/>
            <p:nvPr/>
          </p:nvSpPr>
          <p:spPr>
            <a:xfrm>
              <a:off x="2438550" y="774775"/>
              <a:ext cx="165350" cy="96875"/>
            </a:xfrm>
            <a:custGeom>
              <a:avLst/>
              <a:gdLst/>
              <a:ahLst/>
              <a:cxnLst/>
              <a:rect l="l" t="t" r="r" b="b"/>
              <a:pathLst>
                <a:path w="6614" h="3875" extrusionOk="0">
                  <a:moveTo>
                    <a:pt x="2740" y="0"/>
                  </a:moveTo>
                  <a:cubicBezTo>
                    <a:pt x="2039" y="0"/>
                    <a:pt x="1338" y="153"/>
                    <a:pt x="801" y="460"/>
                  </a:cubicBezTo>
                  <a:cubicBezTo>
                    <a:pt x="274" y="770"/>
                    <a:pt x="0" y="1174"/>
                    <a:pt x="0" y="1578"/>
                  </a:cubicBezTo>
                  <a:lnTo>
                    <a:pt x="0" y="2292"/>
                  </a:lnTo>
                  <a:cubicBezTo>
                    <a:pt x="0" y="2696"/>
                    <a:pt x="274" y="3107"/>
                    <a:pt x="801" y="3410"/>
                  </a:cubicBezTo>
                  <a:cubicBezTo>
                    <a:pt x="1338" y="3720"/>
                    <a:pt x="2039" y="3875"/>
                    <a:pt x="2741" y="3875"/>
                  </a:cubicBezTo>
                  <a:cubicBezTo>
                    <a:pt x="3442" y="3875"/>
                    <a:pt x="4144" y="3720"/>
                    <a:pt x="4681" y="3410"/>
                  </a:cubicBezTo>
                  <a:lnTo>
                    <a:pt x="6614" y="2292"/>
                  </a:lnTo>
                  <a:lnTo>
                    <a:pt x="6614" y="1578"/>
                  </a:lnTo>
                  <a:lnTo>
                    <a:pt x="4674" y="460"/>
                  </a:lnTo>
                  <a:cubicBezTo>
                    <a:pt x="4140" y="153"/>
                    <a:pt x="3440" y="0"/>
                    <a:pt x="274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2" name="Google Shape;3442;p76"/>
            <p:cNvSpPr/>
            <p:nvPr/>
          </p:nvSpPr>
          <p:spPr>
            <a:xfrm>
              <a:off x="2431875" y="774700"/>
              <a:ext cx="172025" cy="79100"/>
            </a:xfrm>
            <a:custGeom>
              <a:avLst/>
              <a:gdLst/>
              <a:ahLst/>
              <a:cxnLst/>
              <a:rect l="l" t="t" r="r" b="b"/>
              <a:pathLst>
                <a:path w="6881" h="3164" extrusionOk="0">
                  <a:moveTo>
                    <a:pt x="3014" y="0"/>
                  </a:moveTo>
                  <a:cubicBezTo>
                    <a:pt x="2310" y="0"/>
                    <a:pt x="1606" y="155"/>
                    <a:pt x="1068" y="463"/>
                  </a:cubicBezTo>
                  <a:cubicBezTo>
                    <a:pt x="0" y="1076"/>
                    <a:pt x="0" y="2078"/>
                    <a:pt x="1068" y="2699"/>
                  </a:cubicBezTo>
                  <a:cubicBezTo>
                    <a:pt x="1605" y="3009"/>
                    <a:pt x="2306" y="3164"/>
                    <a:pt x="3007" y="3164"/>
                  </a:cubicBezTo>
                  <a:cubicBezTo>
                    <a:pt x="3707" y="3164"/>
                    <a:pt x="4407" y="3009"/>
                    <a:pt x="4941" y="2699"/>
                  </a:cubicBezTo>
                  <a:lnTo>
                    <a:pt x="6881" y="1581"/>
                  </a:lnTo>
                  <a:lnTo>
                    <a:pt x="4948" y="463"/>
                  </a:lnTo>
                  <a:cubicBezTo>
                    <a:pt x="4412" y="154"/>
                    <a:pt x="3713" y="0"/>
                    <a:pt x="3014"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3" name="Google Shape;3443;p76"/>
            <p:cNvSpPr/>
            <p:nvPr/>
          </p:nvSpPr>
          <p:spPr>
            <a:xfrm>
              <a:off x="2465400" y="790225"/>
              <a:ext cx="83150" cy="48175"/>
            </a:xfrm>
            <a:custGeom>
              <a:avLst/>
              <a:gdLst/>
              <a:ahLst/>
              <a:cxnLst/>
              <a:rect l="l" t="t" r="r" b="b"/>
              <a:pathLst>
                <a:path w="3326" h="1927" extrusionOk="0">
                  <a:moveTo>
                    <a:pt x="1667" y="0"/>
                  </a:moveTo>
                  <a:cubicBezTo>
                    <a:pt x="744" y="0"/>
                    <a:pt x="1" y="433"/>
                    <a:pt x="1" y="960"/>
                  </a:cubicBezTo>
                  <a:cubicBezTo>
                    <a:pt x="1" y="1493"/>
                    <a:pt x="744" y="1926"/>
                    <a:pt x="1667" y="1926"/>
                  </a:cubicBezTo>
                  <a:cubicBezTo>
                    <a:pt x="2583" y="1926"/>
                    <a:pt x="3326" y="1493"/>
                    <a:pt x="3326" y="960"/>
                  </a:cubicBezTo>
                  <a:cubicBezTo>
                    <a:pt x="3326" y="433"/>
                    <a:pt x="2583" y="0"/>
                    <a:pt x="16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4" name="Google Shape;3444;p76"/>
            <p:cNvSpPr/>
            <p:nvPr/>
          </p:nvSpPr>
          <p:spPr>
            <a:xfrm>
              <a:off x="2464150" y="790225"/>
              <a:ext cx="85850" cy="27425"/>
            </a:xfrm>
            <a:custGeom>
              <a:avLst/>
              <a:gdLst/>
              <a:ahLst/>
              <a:cxnLst/>
              <a:rect l="l" t="t" r="r" b="b"/>
              <a:pathLst>
                <a:path w="3434" h="1097" extrusionOk="0">
                  <a:moveTo>
                    <a:pt x="1717" y="0"/>
                  </a:moveTo>
                  <a:cubicBezTo>
                    <a:pt x="1291" y="0"/>
                    <a:pt x="866" y="94"/>
                    <a:pt x="541" y="282"/>
                  </a:cubicBezTo>
                  <a:cubicBezTo>
                    <a:pt x="152" y="505"/>
                    <a:pt x="0" y="808"/>
                    <a:pt x="72" y="1097"/>
                  </a:cubicBezTo>
                  <a:cubicBezTo>
                    <a:pt x="116" y="895"/>
                    <a:pt x="274" y="707"/>
                    <a:pt x="541" y="556"/>
                  </a:cubicBezTo>
                  <a:cubicBezTo>
                    <a:pt x="866" y="368"/>
                    <a:pt x="1291" y="275"/>
                    <a:pt x="1717" y="275"/>
                  </a:cubicBezTo>
                  <a:cubicBezTo>
                    <a:pt x="2142" y="275"/>
                    <a:pt x="2568" y="368"/>
                    <a:pt x="2892" y="556"/>
                  </a:cubicBezTo>
                  <a:cubicBezTo>
                    <a:pt x="3159" y="707"/>
                    <a:pt x="3311" y="895"/>
                    <a:pt x="3361" y="1097"/>
                  </a:cubicBezTo>
                  <a:cubicBezTo>
                    <a:pt x="3433" y="808"/>
                    <a:pt x="3275" y="498"/>
                    <a:pt x="2892" y="282"/>
                  </a:cubicBezTo>
                  <a:cubicBezTo>
                    <a:pt x="2568" y="94"/>
                    <a:pt x="2142" y="0"/>
                    <a:pt x="17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5" name="Google Shape;3445;p76"/>
            <p:cNvSpPr/>
            <p:nvPr/>
          </p:nvSpPr>
          <p:spPr>
            <a:xfrm>
              <a:off x="2552325" y="832225"/>
              <a:ext cx="137050" cy="113225"/>
            </a:xfrm>
            <a:custGeom>
              <a:avLst/>
              <a:gdLst/>
              <a:ahLst/>
              <a:cxnLst/>
              <a:rect l="l" t="t" r="r" b="b"/>
              <a:pathLst>
                <a:path w="5482" h="4529" extrusionOk="0">
                  <a:moveTo>
                    <a:pt x="2741" y="1"/>
                  </a:moveTo>
                  <a:lnTo>
                    <a:pt x="808" y="1119"/>
                  </a:lnTo>
                  <a:cubicBezTo>
                    <a:pt x="267" y="1429"/>
                    <a:pt x="0" y="1833"/>
                    <a:pt x="0" y="2237"/>
                  </a:cubicBezTo>
                  <a:lnTo>
                    <a:pt x="0" y="2951"/>
                  </a:lnTo>
                  <a:cubicBezTo>
                    <a:pt x="0" y="3355"/>
                    <a:pt x="274" y="3759"/>
                    <a:pt x="808" y="4069"/>
                  </a:cubicBezTo>
                  <a:cubicBezTo>
                    <a:pt x="1342" y="4375"/>
                    <a:pt x="2041" y="4529"/>
                    <a:pt x="2742" y="4529"/>
                  </a:cubicBezTo>
                  <a:cubicBezTo>
                    <a:pt x="3442" y="4529"/>
                    <a:pt x="4144" y="4375"/>
                    <a:pt x="4681" y="4069"/>
                  </a:cubicBezTo>
                  <a:cubicBezTo>
                    <a:pt x="5215" y="3759"/>
                    <a:pt x="5481" y="3355"/>
                    <a:pt x="5481" y="2951"/>
                  </a:cubicBezTo>
                  <a:lnTo>
                    <a:pt x="5481" y="2165"/>
                  </a:lnTo>
                  <a:lnTo>
                    <a:pt x="5474" y="2165"/>
                  </a:lnTo>
                  <a:cubicBezTo>
                    <a:pt x="5445" y="1782"/>
                    <a:pt x="5179" y="1407"/>
                    <a:pt x="4681" y="1119"/>
                  </a:cubicBezTo>
                  <a:lnTo>
                    <a:pt x="2741"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6" name="Google Shape;3446;p76"/>
            <p:cNvSpPr/>
            <p:nvPr/>
          </p:nvSpPr>
          <p:spPr>
            <a:xfrm>
              <a:off x="2545650" y="832225"/>
              <a:ext cx="150575" cy="95375"/>
            </a:xfrm>
            <a:custGeom>
              <a:avLst/>
              <a:gdLst/>
              <a:ahLst/>
              <a:cxnLst/>
              <a:rect l="l" t="t" r="r" b="b"/>
              <a:pathLst>
                <a:path w="6023" h="3815" extrusionOk="0">
                  <a:moveTo>
                    <a:pt x="3015" y="1"/>
                  </a:moveTo>
                  <a:lnTo>
                    <a:pt x="1075" y="1119"/>
                  </a:lnTo>
                  <a:cubicBezTo>
                    <a:pt x="0" y="1732"/>
                    <a:pt x="0" y="2734"/>
                    <a:pt x="1075" y="3355"/>
                  </a:cubicBezTo>
                  <a:cubicBezTo>
                    <a:pt x="1609" y="3661"/>
                    <a:pt x="2308" y="3815"/>
                    <a:pt x="3009" y="3815"/>
                  </a:cubicBezTo>
                  <a:cubicBezTo>
                    <a:pt x="3709" y="3815"/>
                    <a:pt x="4411" y="3661"/>
                    <a:pt x="4948" y="3355"/>
                  </a:cubicBezTo>
                  <a:cubicBezTo>
                    <a:pt x="6023" y="2734"/>
                    <a:pt x="6015" y="1732"/>
                    <a:pt x="4948" y="1119"/>
                  </a:cubicBezTo>
                  <a:lnTo>
                    <a:pt x="3015"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7" name="Google Shape;3447;p76"/>
            <p:cNvSpPr/>
            <p:nvPr/>
          </p:nvSpPr>
          <p:spPr>
            <a:xfrm>
              <a:off x="2575225" y="863975"/>
              <a:ext cx="91250" cy="48175"/>
            </a:xfrm>
            <a:custGeom>
              <a:avLst/>
              <a:gdLst/>
              <a:ahLst/>
              <a:cxnLst/>
              <a:rect l="l" t="t" r="r" b="b"/>
              <a:pathLst>
                <a:path w="3650" h="1927" extrusionOk="0">
                  <a:moveTo>
                    <a:pt x="1825" y="0"/>
                  </a:moveTo>
                  <a:cubicBezTo>
                    <a:pt x="1399" y="0"/>
                    <a:pt x="974" y="94"/>
                    <a:pt x="649" y="282"/>
                  </a:cubicBezTo>
                  <a:cubicBezTo>
                    <a:pt x="0" y="664"/>
                    <a:pt x="0" y="1270"/>
                    <a:pt x="649" y="1645"/>
                  </a:cubicBezTo>
                  <a:cubicBezTo>
                    <a:pt x="974" y="1832"/>
                    <a:pt x="1399" y="1926"/>
                    <a:pt x="1825" y="1926"/>
                  </a:cubicBezTo>
                  <a:cubicBezTo>
                    <a:pt x="2250" y="1926"/>
                    <a:pt x="2676" y="1832"/>
                    <a:pt x="3000" y="1645"/>
                  </a:cubicBezTo>
                  <a:cubicBezTo>
                    <a:pt x="3649" y="1270"/>
                    <a:pt x="3649" y="657"/>
                    <a:pt x="3000" y="282"/>
                  </a:cubicBezTo>
                  <a:cubicBezTo>
                    <a:pt x="2676" y="94"/>
                    <a:pt x="2250" y="0"/>
                    <a:pt x="1825" y="0"/>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48" name="Google Shape;3448;p76"/>
            <p:cNvSpPr/>
            <p:nvPr/>
          </p:nvSpPr>
          <p:spPr>
            <a:xfrm>
              <a:off x="2577925" y="863975"/>
              <a:ext cx="85850" cy="27425"/>
            </a:xfrm>
            <a:custGeom>
              <a:avLst/>
              <a:gdLst/>
              <a:ahLst/>
              <a:cxnLst/>
              <a:rect l="l" t="t" r="r" b="b"/>
              <a:pathLst>
                <a:path w="3434" h="1097" extrusionOk="0">
                  <a:moveTo>
                    <a:pt x="1717" y="0"/>
                  </a:moveTo>
                  <a:cubicBezTo>
                    <a:pt x="1291" y="0"/>
                    <a:pt x="866" y="94"/>
                    <a:pt x="541" y="282"/>
                  </a:cubicBezTo>
                  <a:cubicBezTo>
                    <a:pt x="159" y="505"/>
                    <a:pt x="0" y="808"/>
                    <a:pt x="72" y="1097"/>
                  </a:cubicBezTo>
                  <a:cubicBezTo>
                    <a:pt x="123" y="902"/>
                    <a:pt x="274" y="707"/>
                    <a:pt x="541" y="556"/>
                  </a:cubicBezTo>
                  <a:cubicBezTo>
                    <a:pt x="866" y="368"/>
                    <a:pt x="1291" y="274"/>
                    <a:pt x="1717" y="274"/>
                  </a:cubicBezTo>
                  <a:cubicBezTo>
                    <a:pt x="2142" y="274"/>
                    <a:pt x="2568" y="368"/>
                    <a:pt x="2892" y="556"/>
                  </a:cubicBezTo>
                  <a:cubicBezTo>
                    <a:pt x="3159" y="707"/>
                    <a:pt x="3318" y="902"/>
                    <a:pt x="3361" y="1097"/>
                  </a:cubicBezTo>
                  <a:cubicBezTo>
                    <a:pt x="3433" y="808"/>
                    <a:pt x="3282" y="505"/>
                    <a:pt x="2892" y="282"/>
                  </a:cubicBezTo>
                  <a:cubicBezTo>
                    <a:pt x="2568" y="94"/>
                    <a:pt x="2142" y="0"/>
                    <a:pt x="171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49" name="Google Shape;3449;p76"/>
          <p:cNvGrpSpPr/>
          <p:nvPr/>
        </p:nvGrpSpPr>
        <p:grpSpPr>
          <a:xfrm>
            <a:off x="4193901" y="1043518"/>
            <a:ext cx="216347" cy="265394"/>
            <a:chOff x="4722841" y="238125"/>
            <a:chExt cx="191559" cy="234966"/>
          </a:xfrm>
        </p:grpSpPr>
        <p:grpSp>
          <p:nvGrpSpPr>
            <p:cNvPr id="3450" name="Google Shape;3450;p76"/>
            <p:cNvGrpSpPr/>
            <p:nvPr/>
          </p:nvGrpSpPr>
          <p:grpSpPr>
            <a:xfrm>
              <a:off x="4818100" y="238125"/>
              <a:ext cx="96300" cy="179775"/>
              <a:chOff x="2798800" y="238125"/>
              <a:chExt cx="96300" cy="179775"/>
            </a:xfrm>
          </p:grpSpPr>
          <p:sp>
            <p:nvSpPr>
              <p:cNvPr id="3451" name="Google Shape;3451;p76"/>
              <p:cNvSpPr/>
              <p:nvPr/>
            </p:nvSpPr>
            <p:spPr>
              <a:xfrm>
                <a:off x="2798800" y="238125"/>
                <a:ext cx="96300" cy="55725"/>
              </a:xfrm>
              <a:custGeom>
                <a:avLst/>
                <a:gdLst/>
                <a:ahLst/>
                <a:cxnLst/>
                <a:rect l="l" t="t" r="r" b="b"/>
                <a:pathLst>
                  <a:path w="3852" h="2229" extrusionOk="0">
                    <a:moveTo>
                      <a:pt x="1926" y="0"/>
                    </a:moveTo>
                    <a:lnTo>
                      <a:pt x="0" y="1111"/>
                    </a:lnTo>
                    <a:lnTo>
                      <a:pt x="1926" y="2229"/>
                    </a:lnTo>
                    <a:lnTo>
                      <a:pt x="3852" y="1111"/>
                    </a:lnTo>
                    <a:lnTo>
                      <a:pt x="192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2" name="Google Shape;3452;p76"/>
              <p:cNvSpPr/>
              <p:nvPr/>
            </p:nvSpPr>
            <p:spPr>
              <a:xfrm>
                <a:off x="2798800" y="265875"/>
                <a:ext cx="48175" cy="152025"/>
              </a:xfrm>
              <a:custGeom>
                <a:avLst/>
                <a:gdLst/>
                <a:ahLst/>
                <a:cxnLst/>
                <a:rect l="l" t="t" r="r" b="b"/>
                <a:pathLst>
                  <a:path w="1927" h="6081" extrusionOk="0">
                    <a:moveTo>
                      <a:pt x="0" y="1"/>
                    </a:moveTo>
                    <a:lnTo>
                      <a:pt x="0" y="4970"/>
                    </a:lnTo>
                    <a:lnTo>
                      <a:pt x="1926" y="6081"/>
                    </a:lnTo>
                    <a:lnTo>
                      <a:pt x="1926" y="1119"/>
                    </a:lnTo>
                    <a:lnTo>
                      <a:pt x="0"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3" name="Google Shape;3453;p76"/>
              <p:cNvSpPr/>
              <p:nvPr/>
            </p:nvSpPr>
            <p:spPr>
              <a:xfrm>
                <a:off x="2846950" y="265875"/>
                <a:ext cx="48150" cy="152025"/>
              </a:xfrm>
              <a:custGeom>
                <a:avLst/>
                <a:gdLst/>
                <a:ahLst/>
                <a:cxnLst/>
                <a:rect l="l" t="t" r="r" b="b"/>
                <a:pathLst>
                  <a:path w="1926" h="6081" extrusionOk="0">
                    <a:moveTo>
                      <a:pt x="1926" y="1"/>
                    </a:moveTo>
                    <a:lnTo>
                      <a:pt x="0" y="1119"/>
                    </a:lnTo>
                    <a:lnTo>
                      <a:pt x="0" y="6081"/>
                    </a:lnTo>
                    <a:lnTo>
                      <a:pt x="1926" y="4970"/>
                    </a:lnTo>
                    <a:lnTo>
                      <a:pt x="1926"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54" name="Google Shape;3454;p76"/>
            <p:cNvGrpSpPr/>
            <p:nvPr/>
          </p:nvGrpSpPr>
          <p:grpSpPr>
            <a:xfrm>
              <a:off x="4769812" y="311347"/>
              <a:ext cx="96300" cy="134375"/>
              <a:chOff x="2698550" y="350800"/>
              <a:chExt cx="96300" cy="134375"/>
            </a:xfrm>
          </p:grpSpPr>
          <p:sp>
            <p:nvSpPr>
              <p:cNvPr id="3455" name="Google Shape;3455;p76"/>
              <p:cNvSpPr/>
              <p:nvPr/>
            </p:nvSpPr>
            <p:spPr>
              <a:xfrm>
                <a:off x="2698550" y="350800"/>
                <a:ext cx="96300" cy="55575"/>
              </a:xfrm>
              <a:custGeom>
                <a:avLst/>
                <a:gdLst/>
                <a:ahLst/>
                <a:cxnLst/>
                <a:rect l="l" t="t" r="r" b="b"/>
                <a:pathLst>
                  <a:path w="3852" h="2223" extrusionOk="0">
                    <a:moveTo>
                      <a:pt x="1926" y="1"/>
                    </a:moveTo>
                    <a:lnTo>
                      <a:pt x="0" y="1111"/>
                    </a:lnTo>
                    <a:lnTo>
                      <a:pt x="1926" y="2222"/>
                    </a:lnTo>
                    <a:lnTo>
                      <a:pt x="3852" y="1111"/>
                    </a:lnTo>
                    <a:lnTo>
                      <a:pt x="192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6" name="Google Shape;3456;p76"/>
              <p:cNvSpPr/>
              <p:nvPr/>
            </p:nvSpPr>
            <p:spPr>
              <a:xfrm>
                <a:off x="2698550" y="378575"/>
                <a:ext cx="48150" cy="106600"/>
              </a:xfrm>
              <a:custGeom>
                <a:avLst/>
                <a:gdLst/>
                <a:ahLst/>
                <a:cxnLst/>
                <a:rect l="l" t="t" r="r" b="b"/>
                <a:pathLst>
                  <a:path w="1926" h="4264" extrusionOk="0">
                    <a:moveTo>
                      <a:pt x="0" y="0"/>
                    </a:moveTo>
                    <a:lnTo>
                      <a:pt x="0" y="3152"/>
                    </a:lnTo>
                    <a:lnTo>
                      <a:pt x="1926" y="4263"/>
                    </a:lnTo>
                    <a:lnTo>
                      <a:pt x="1926" y="1111"/>
                    </a:lnTo>
                    <a:lnTo>
                      <a:pt x="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57" name="Google Shape;3457;p76"/>
              <p:cNvSpPr/>
              <p:nvPr/>
            </p:nvSpPr>
            <p:spPr>
              <a:xfrm>
                <a:off x="2746675" y="378575"/>
                <a:ext cx="48175" cy="106600"/>
              </a:xfrm>
              <a:custGeom>
                <a:avLst/>
                <a:gdLst/>
                <a:ahLst/>
                <a:cxnLst/>
                <a:rect l="l" t="t" r="r" b="b"/>
                <a:pathLst>
                  <a:path w="1927" h="4264" extrusionOk="0">
                    <a:moveTo>
                      <a:pt x="1927" y="0"/>
                    </a:moveTo>
                    <a:lnTo>
                      <a:pt x="1" y="1111"/>
                    </a:lnTo>
                    <a:lnTo>
                      <a:pt x="1" y="4263"/>
                    </a:lnTo>
                    <a:lnTo>
                      <a:pt x="1927" y="3152"/>
                    </a:lnTo>
                    <a:lnTo>
                      <a:pt x="1927"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58" name="Google Shape;3458;p76"/>
            <p:cNvGrpSpPr/>
            <p:nvPr/>
          </p:nvGrpSpPr>
          <p:grpSpPr>
            <a:xfrm>
              <a:off x="4722841" y="379141"/>
              <a:ext cx="96125" cy="93950"/>
              <a:chOff x="2615975" y="444575"/>
              <a:chExt cx="96125" cy="93950"/>
            </a:xfrm>
          </p:grpSpPr>
          <p:sp>
            <p:nvSpPr>
              <p:cNvPr id="3459" name="Google Shape;3459;p76"/>
              <p:cNvSpPr/>
              <p:nvPr/>
            </p:nvSpPr>
            <p:spPr>
              <a:xfrm>
                <a:off x="2615975" y="444575"/>
                <a:ext cx="96125" cy="55725"/>
              </a:xfrm>
              <a:custGeom>
                <a:avLst/>
                <a:gdLst/>
                <a:ahLst/>
                <a:cxnLst/>
                <a:rect l="l" t="t" r="r" b="b"/>
                <a:pathLst>
                  <a:path w="3845" h="2229" extrusionOk="0">
                    <a:moveTo>
                      <a:pt x="1926" y="0"/>
                    </a:moveTo>
                    <a:lnTo>
                      <a:pt x="0" y="1118"/>
                    </a:lnTo>
                    <a:lnTo>
                      <a:pt x="1926" y="2229"/>
                    </a:lnTo>
                    <a:lnTo>
                      <a:pt x="3844" y="1118"/>
                    </a:lnTo>
                    <a:lnTo>
                      <a:pt x="1926"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0" name="Google Shape;3460;p76"/>
              <p:cNvSpPr/>
              <p:nvPr/>
            </p:nvSpPr>
            <p:spPr>
              <a:xfrm>
                <a:off x="2615975" y="472525"/>
                <a:ext cx="48150" cy="66000"/>
              </a:xfrm>
              <a:custGeom>
                <a:avLst/>
                <a:gdLst/>
                <a:ahLst/>
                <a:cxnLst/>
                <a:rect l="l" t="t" r="r" b="b"/>
                <a:pathLst>
                  <a:path w="1926" h="2640" extrusionOk="0">
                    <a:moveTo>
                      <a:pt x="0" y="0"/>
                    </a:moveTo>
                    <a:lnTo>
                      <a:pt x="0" y="1529"/>
                    </a:lnTo>
                    <a:lnTo>
                      <a:pt x="1926" y="2640"/>
                    </a:lnTo>
                    <a:lnTo>
                      <a:pt x="1926" y="1111"/>
                    </a:lnTo>
                    <a:lnTo>
                      <a:pt x="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1" name="Google Shape;3461;p76"/>
              <p:cNvSpPr/>
              <p:nvPr/>
            </p:nvSpPr>
            <p:spPr>
              <a:xfrm>
                <a:off x="2664100" y="472525"/>
                <a:ext cx="48000" cy="66000"/>
              </a:xfrm>
              <a:custGeom>
                <a:avLst/>
                <a:gdLst/>
                <a:ahLst/>
                <a:cxnLst/>
                <a:rect l="l" t="t" r="r" b="b"/>
                <a:pathLst>
                  <a:path w="1920" h="2640" extrusionOk="0">
                    <a:moveTo>
                      <a:pt x="1919" y="0"/>
                    </a:moveTo>
                    <a:lnTo>
                      <a:pt x="1" y="1111"/>
                    </a:lnTo>
                    <a:lnTo>
                      <a:pt x="1" y="2640"/>
                    </a:lnTo>
                    <a:lnTo>
                      <a:pt x="1919" y="1529"/>
                    </a:lnTo>
                    <a:lnTo>
                      <a:pt x="1919"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462" name="Google Shape;3462;p76"/>
          <p:cNvGrpSpPr/>
          <p:nvPr/>
        </p:nvGrpSpPr>
        <p:grpSpPr>
          <a:xfrm>
            <a:off x="4959250" y="1358511"/>
            <a:ext cx="301013" cy="279495"/>
            <a:chOff x="3506875" y="724175"/>
            <a:chExt cx="266525" cy="247450"/>
          </a:xfrm>
        </p:grpSpPr>
        <p:sp>
          <p:nvSpPr>
            <p:cNvPr id="3463" name="Google Shape;3463;p76"/>
            <p:cNvSpPr/>
            <p:nvPr/>
          </p:nvSpPr>
          <p:spPr>
            <a:xfrm>
              <a:off x="3506875" y="724175"/>
              <a:ext cx="266525" cy="247350"/>
            </a:xfrm>
            <a:custGeom>
              <a:avLst/>
              <a:gdLst/>
              <a:ahLst/>
              <a:cxnLst/>
              <a:rect l="l" t="t" r="r" b="b"/>
              <a:pathLst>
                <a:path w="10661" h="9894" extrusionOk="0">
                  <a:moveTo>
                    <a:pt x="5323" y="0"/>
                  </a:moveTo>
                  <a:cubicBezTo>
                    <a:pt x="2945" y="0"/>
                    <a:pt x="849" y="1719"/>
                    <a:pt x="448" y="4143"/>
                  </a:cubicBezTo>
                  <a:cubicBezTo>
                    <a:pt x="0" y="6833"/>
                    <a:pt x="1825" y="9386"/>
                    <a:pt x="4523" y="9826"/>
                  </a:cubicBezTo>
                  <a:cubicBezTo>
                    <a:pt x="4798" y="9872"/>
                    <a:pt x="5071" y="9894"/>
                    <a:pt x="5340" y="9894"/>
                  </a:cubicBezTo>
                  <a:cubicBezTo>
                    <a:pt x="7717" y="9894"/>
                    <a:pt x="9812" y="8181"/>
                    <a:pt x="10213" y="5758"/>
                  </a:cubicBezTo>
                  <a:cubicBezTo>
                    <a:pt x="10660" y="3061"/>
                    <a:pt x="8836" y="515"/>
                    <a:pt x="6138" y="68"/>
                  </a:cubicBezTo>
                  <a:cubicBezTo>
                    <a:pt x="5864" y="22"/>
                    <a:pt x="5592" y="0"/>
                    <a:pt x="5323"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4" name="Google Shape;3464;p76"/>
            <p:cNvSpPr/>
            <p:nvPr/>
          </p:nvSpPr>
          <p:spPr>
            <a:xfrm>
              <a:off x="3516425" y="724225"/>
              <a:ext cx="256975" cy="247400"/>
            </a:xfrm>
            <a:custGeom>
              <a:avLst/>
              <a:gdLst/>
              <a:ahLst/>
              <a:cxnLst/>
              <a:rect l="l" t="t" r="r" b="b"/>
              <a:pathLst>
                <a:path w="10279" h="9896" extrusionOk="0">
                  <a:moveTo>
                    <a:pt x="4948" y="1"/>
                  </a:moveTo>
                  <a:cubicBezTo>
                    <a:pt x="4213" y="1"/>
                    <a:pt x="3491" y="159"/>
                    <a:pt x="2828" y="477"/>
                  </a:cubicBezTo>
                  <a:cubicBezTo>
                    <a:pt x="3284" y="320"/>
                    <a:pt x="3753" y="244"/>
                    <a:pt x="4216" y="244"/>
                  </a:cubicBezTo>
                  <a:cubicBezTo>
                    <a:pt x="5482" y="244"/>
                    <a:pt x="6707" y="809"/>
                    <a:pt x="7530" y="1833"/>
                  </a:cubicBezTo>
                  <a:cubicBezTo>
                    <a:pt x="8655" y="3232"/>
                    <a:pt x="8778" y="5186"/>
                    <a:pt x="7840" y="6715"/>
                  </a:cubicBezTo>
                  <a:cubicBezTo>
                    <a:pt x="7061" y="7996"/>
                    <a:pt x="5676" y="8750"/>
                    <a:pt x="4212" y="8750"/>
                  </a:cubicBezTo>
                  <a:cubicBezTo>
                    <a:pt x="3928" y="8750"/>
                    <a:pt x="3641" y="8722"/>
                    <a:pt x="3354" y="8663"/>
                  </a:cubicBezTo>
                  <a:cubicBezTo>
                    <a:pt x="1602" y="8302"/>
                    <a:pt x="260" y="6881"/>
                    <a:pt x="0" y="5107"/>
                  </a:cubicBezTo>
                  <a:lnTo>
                    <a:pt x="0" y="5107"/>
                  </a:lnTo>
                  <a:cubicBezTo>
                    <a:pt x="65" y="7091"/>
                    <a:pt x="1313" y="8843"/>
                    <a:pt x="3167" y="9564"/>
                  </a:cubicBezTo>
                  <a:cubicBezTo>
                    <a:pt x="3746" y="9787"/>
                    <a:pt x="4349" y="9896"/>
                    <a:pt x="4946" y="9896"/>
                  </a:cubicBezTo>
                  <a:cubicBezTo>
                    <a:pt x="6261" y="9896"/>
                    <a:pt x="7549" y="9371"/>
                    <a:pt x="8497" y="8389"/>
                  </a:cubicBezTo>
                  <a:cubicBezTo>
                    <a:pt x="9881" y="6961"/>
                    <a:pt x="10278" y="4847"/>
                    <a:pt x="9499" y="3016"/>
                  </a:cubicBezTo>
                  <a:cubicBezTo>
                    <a:pt x="8727" y="1191"/>
                    <a:pt x="6932" y="1"/>
                    <a:pt x="4948"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5" name="Google Shape;3465;p76"/>
            <p:cNvSpPr/>
            <p:nvPr/>
          </p:nvSpPr>
          <p:spPr>
            <a:xfrm>
              <a:off x="3558800" y="832225"/>
              <a:ext cx="111450" cy="57175"/>
            </a:xfrm>
            <a:custGeom>
              <a:avLst/>
              <a:gdLst/>
              <a:ahLst/>
              <a:cxnLst/>
              <a:rect l="l" t="t" r="r" b="b"/>
              <a:pathLst>
                <a:path w="4458" h="2287" extrusionOk="0">
                  <a:moveTo>
                    <a:pt x="2886" y="1"/>
                  </a:moveTo>
                  <a:lnTo>
                    <a:pt x="1" y="1660"/>
                  </a:lnTo>
                  <a:cubicBezTo>
                    <a:pt x="1" y="1660"/>
                    <a:pt x="1290" y="2287"/>
                    <a:pt x="2977" y="2287"/>
                  </a:cubicBezTo>
                  <a:cubicBezTo>
                    <a:pt x="3446" y="2287"/>
                    <a:pt x="3946" y="2238"/>
                    <a:pt x="4458" y="2114"/>
                  </a:cubicBezTo>
                  <a:lnTo>
                    <a:pt x="2886"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6" name="Google Shape;3466;p76"/>
            <p:cNvSpPr/>
            <p:nvPr/>
          </p:nvSpPr>
          <p:spPr>
            <a:xfrm>
              <a:off x="3553225" y="766250"/>
              <a:ext cx="77725" cy="107475"/>
            </a:xfrm>
            <a:custGeom>
              <a:avLst/>
              <a:gdLst/>
              <a:ahLst/>
              <a:cxnLst/>
              <a:rect l="l" t="t" r="r" b="b"/>
              <a:pathLst>
                <a:path w="3109" h="4299" extrusionOk="0">
                  <a:moveTo>
                    <a:pt x="3109" y="0"/>
                  </a:moveTo>
                  <a:cubicBezTo>
                    <a:pt x="3109" y="0"/>
                    <a:pt x="0" y="765"/>
                    <a:pt x="224" y="4299"/>
                  </a:cubicBezTo>
                  <a:lnTo>
                    <a:pt x="3109" y="2640"/>
                  </a:lnTo>
                  <a:lnTo>
                    <a:pt x="310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7" name="Google Shape;3467;p76"/>
            <p:cNvSpPr/>
            <p:nvPr/>
          </p:nvSpPr>
          <p:spPr>
            <a:xfrm>
              <a:off x="3630925" y="766250"/>
              <a:ext cx="51775" cy="118850"/>
            </a:xfrm>
            <a:custGeom>
              <a:avLst/>
              <a:gdLst/>
              <a:ahLst/>
              <a:cxnLst/>
              <a:rect l="l" t="t" r="r" b="b"/>
              <a:pathLst>
                <a:path w="2071" h="4754" extrusionOk="0">
                  <a:moveTo>
                    <a:pt x="1" y="0"/>
                  </a:moveTo>
                  <a:lnTo>
                    <a:pt x="1" y="2633"/>
                  </a:lnTo>
                  <a:lnTo>
                    <a:pt x="1573" y="4753"/>
                  </a:lnTo>
                  <a:cubicBezTo>
                    <a:pt x="2071" y="1623"/>
                    <a:pt x="1" y="0"/>
                    <a:pt x="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8" name="Google Shape;3468;p76"/>
            <p:cNvSpPr/>
            <p:nvPr/>
          </p:nvSpPr>
          <p:spPr>
            <a:xfrm>
              <a:off x="3590550" y="832225"/>
              <a:ext cx="62575" cy="32075"/>
            </a:xfrm>
            <a:custGeom>
              <a:avLst/>
              <a:gdLst/>
              <a:ahLst/>
              <a:cxnLst/>
              <a:rect l="l" t="t" r="r" b="b"/>
              <a:pathLst>
                <a:path w="2503" h="1283" extrusionOk="0">
                  <a:moveTo>
                    <a:pt x="1616" y="1"/>
                  </a:moveTo>
                  <a:lnTo>
                    <a:pt x="0" y="931"/>
                  </a:lnTo>
                  <a:cubicBezTo>
                    <a:pt x="0" y="931"/>
                    <a:pt x="721" y="1283"/>
                    <a:pt x="1664" y="1283"/>
                  </a:cubicBezTo>
                  <a:cubicBezTo>
                    <a:pt x="1930" y="1283"/>
                    <a:pt x="2213" y="1255"/>
                    <a:pt x="2503" y="1184"/>
                  </a:cubicBezTo>
                  <a:lnTo>
                    <a:pt x="161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69" name="Google Shape;3469;p76"/>
            <p:cNvSpPr/>
            <p:nvPr/>
          </p:nvSpPr>
          <p:spPr>
            <a:xfrm>
              <a:off x="3587300" y="795100"/>
              <a:ext cx="43650" cy="60425"/>
            </a:xfrm>
            <a:custGeom>
              <a:avLst/>
              <a:gdLst/>
              <a:ahLst/>
              <a:cxnLst/>
              <a:rect l="l" t="t" r="r" b="b"/>
              <a:pathLst>
                <a:path w="1746" h="2417" extrusionOk="0">
                  <a:moveTo>
                    <a:pt x="1746" y="0"/>
                  </a:moveTo>
                  <a:cubicBezTo>
                    <a:pt x="1746" y="0"/>
                    <a:pt x="0" y="433"/>
                    <a:pt x="130" y="2416"/>
                  </a:cubicBezTo>
                  <a:lnTo>
                    <a:pt x="1746" y="1486"/>
                  </a:lnTo>
                  <a:lnTo>
                    <a:pt x="1746" y="0"/>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0" name="Google Shape;3470;p76"/>
            <p:cNvSpPr/>
            <p:nvPr/>
          </p:nvSpPr>
          <p:spPr>
            <a:xfrm>
              <a:off x="3630925" y="795100"/>
              <a:ext cx="29050" cy="66725"/>
            </a:xfrm>
            <a:custGeom>
              <a:avLst/>
              <a:gdLst/>
              <a:ahLst/>
              <a:cxnLst/>
              <a:rect l="l" t="t" r="r" b="b"/>
              <a:pathLst>
                <a:path w="1162" h="2669" extrusionOk="0">
                  <a:moveTo>
                    <a:pt x="1" y="0"/>
                  </a:moveTo>
                  <a:lnTo>
                    <a:pt x="1" y="1486"/>
                  </a:lnTo>
                  <a:lnTo>
                    <a:pt x="888" y="2669"/>
                  </a:lnTo>
                  <a:cubicBezTo>
                    <a:pt x="1162" y="916"/>
                    <a:pt x="1" y="0"/>
                    <a:pt x="1" y="0"/>
                  </a:cubicBez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1" name="Google Shape;3471;p76"/>
            <p:cNvSpPr/>
            <p:nvPr/>
          </p:nvSpPr>
          <p:spPr>
            <a:xfrm>
              <a:off x="3611275" y="832225"/>
              <a:ext cx="30500" cy="15550"/>
            </a:xfrm>
            <a:custGeom>
              <a:avLst/>
              <a:gdLst/>
              <a:ahLst/>
              <a:cxnLst/>
              <a:rect l="l" t="t" r="r" b="b"/>
              <a:pathLst>
                <a:path w="1220" h="622" extrusionOk="0">
                  <a:moveTo>
                    <a:pt x="787" y="1"/>
                  </a:moveTo>
                  <a:lnTo>
                    <a:pt x="0" y="448"/>
                  </a:lnTo>
                  <a:cubicBezTo>
                    <a:pt x="255" y="564"/>
                    <a:pt x="529" y="621"/>
                    <a:pt x="806" y="621"/>
                  </a:cubicBezTo>
                  <a:cubicBezTo>
                    <a:pt x="944" y="621"/>
                    <a:pt x="1082" y="607"/>
                    <a:pt x="1219" y="578"/>
                  </a:cubicBezTo>
                  <a:lnTo>
                    <a:pt x="787" y="1"/>
                  </a:ln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2" name="Google Shape;3472;p76"/>
            <p:cNvSpPr/>
            <p:nvPr/>
          </p:nvSpPr>
          <p:spPr>
            <a:xfrm>
              <a:off x="3609825" y="814200"/>
              <a:ext cx="21125" cy="29250"/>
            </a:xfrm>
            <a:custGeom>
              <a:avLst/>
              <a:gdLst/>
              <a:ahLst/>
              <a:cxnLst/>
              <a:rect l="l" t="t" r="r" b="b"/>
              <a:pathLst>
                <a:path w="845" h="1170" extrusionOk="0">
                  <a:moveTo>
                    <a:pt x="845" y="1"/>
                  </a:moveTo>
                  <a:cubicBezTo>
                    <a:pt x="333" y="145"/>
                    <a:pt x="1" y="635"/>
                    <a:pt x="58" y="1169"/>
                  </a:cubicBezTo>
                  <a:lnTo>
                    <a:pt x="845" y="722"/>
                  </a:lnTo>
                  <a:lnTo>
                    <a:pt x="845"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3" name="Google Shape;3473;p76"/>
            <p:cNvSpPr/>
            <p:nvPr/>
          </p:nvSpPr>
          <p:spPr>
            <a:xfrm>
              <a:off x="3630925" y="814200"/>
              <a:ext cx="14275" cy="32475"/>
            </a:xfrm>
            <a:custGeom>
              <a:avLst/>
              <a:gdLst/>
              <a:ahLst/>
              <a:cxnLst/>
              <a:rect l="l" t="t" r="r" b="b"/>
              <a:pathLst>
                <a:path w="571" h="1299" extrusionOk="0">
                  <a:moveTo>
                    <a:pt x="1" y="1"/>
                  </a:moveTo>
                  <a:lnTo>
                    <a:pt x="1" y="722"/>
                  </a:lnTo>
                  <a:lnTo>
                    <a:pt x="433" y="1299"/>
                  </a:lnTo>
                  <a:cubicBezTo>
                    <a:pt x="570" y="441"/>
                    <a:pt x="1" y="1"/>
                    <a:pt x="1" y="1"/>
                  </a:cubicBezTo>
                  <a:close/>
                </a:path>
              </a:pathLst>
            </a:custGeom>
            <a:solidFill>
              <a:srgbClr val="1D262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74" name="Google Shape;3474;p76"/>
          <p:cNvGrpSpPr/>
          <p:nvPr/>
        </p:nvGrpSpPr>
        <p:grpSpPr>
          <a:xfrm>
            <a:off x="4757246" y="1039762"/>
            <a:ext cx="170681" cy="251031"/>
            <a:chOff x="3608400" y="252825"/>
            <a:chExt cx="151125" cy="222250"/>
          </a:xfrm>
        </p:grpSpPr>
        <p:sp>
          <p:nvSpPr>
            <p:cNvPr id="3475" name="Google Shape;3475;p76"/>
            <p:cNvSpPr/>
            <p:nvPr/>
          </p:nvSpPr>
          <p:spPr>
            <a:xfrm>
              <a:off x="3608400" y="252825"/>
              <a:ext cx="151125" cy="222250"/>
            </a:xfrm>
            <a:custGeom>
              <a:avLst/>
              <a:gdLst/>
              <a:ahLst/>
              <a:cxnLst/>
              <a:rect l="l" t="t" r="r" b="b"/>
              <a:pathLst>
                <a:path w="6045" h="8890" extrusionOk="0">
                  <a:moveTo>
                    <a:pt x="2113" y="0"/>
                  </a:moveTo>
                  <a:cubicBezTo>
                    <a:pt x="2033" y="0"/>
                    <a:pt x="1959" y="22"/>
                    <a:pt x="1897" y="61"/>
                  </a:cubicBezTo>
                  <a:lnTo>
                    <a:pt x="281" y="1035"/>
                  </a:lnTo>
                  <a:cubicBezTo>
                    <a:pt x="238" y="1049"/>
                    <a:pt x="195" y="1078"/>
                    <a:pt x="159" y="1107"/>
                  </a:cubicBezTo>
                  <a:cubicBezTo>
                    <a:pt x="51" y="1222"/>
                    <a:pt x="0" y="1374"/>
                    <a:pt x="7" y="1525"/>
                  </a:cubicBezTo>
                  <a:lnTo>
                    <a:pt x="7" y="4857"/>
                  </a:lnTo>
                  <a:cubicBezTo>
                    <a:pt x="7" y="5319"/>
                    <a:pt x="332" y="5882"/>
                    <a:pt x="728" y="6112"/>
                  </a:cubicBezTo>
                  <a:lnTo>
                    <a:pt x="1104" y="6329"/>
                  </a:lnTo>
                  <a:lnTo>
                    <a:pt x="2171" y="8889"/>
                  </a:lnTo>
                  <a:lnTo>
                    <a:pt x="3873" y="7872"/>
                  </a:lnTo>
                  <a:lnTo>
                    <a:pt x="3866" y="7865"/>
                  </a:lnTo>
                  <a:lnTo>
                    <a:pt x="3873" y="7865"/>
                  </a:lnTo>
                  <a:lnTo>
                    <a:pt x="3873" y="7872"/>
                  </a:lnTo>
                  <a:lnTo>
                    <a:pt x="3880" y="7865"/>
                  </a:lnTo>
                  <a:cubicBezTo>
                    <a:pt x="3899" y="7868"/>
                    <a:pt x="3917" y="7869"/>
                    <a:pt x="3935" y="7869"/>
                  </a:cubicBezTo>
                  <a:cubicBezTo>
                    <a:pt x="4001" y="7869"/>
                    <a:pt x="4063" y="7850"/>
                    <a:pt x="4126" y="7822"/>
                  </a:cubicBezTo>
                  <a:lnTo>
                    <a:pt x="5820" y="6812"/>
                  </a:lnTo>
                  <a:lnTo>
                    <a:pt x="5835" y="6805"/>
                  </a:lnTo>
                  <a:cubicBezTo>
                    <a:pt x="5965" y="6725"/>
                    <a:pt x="6037" y="6567"/>
                    <a:pt x="6037" y="6343"/>
                  </a:cubicBezTo>
                  <a:lnTo>
                    <a:pt x="6037" y="3018"/>
                  </a:lnTo>
                  <a:cubicBezTo>
                    <a:pt x="6044" y="2557"/>
                    <a:pt x="5719" y="1994"/>
                    <a:pt x="5316" y="1763"/>
                  </a:cubicBezTo>
                  <a:lnTo>
                    <a:pt x="2431" y="97"/>
                  </a:lnTo>
                  <a:cubicBezTo>
                    <a:pt x="2317" y="31"/>
                    <a:pt x="2210" y="0"/>
                    <a:pt x="211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6" name="Google Shape;3476;p76"/>
            <p:cNvSpPr/>
            <p:nvPr/>
          </p:nvSpPr>
          <p:spPr>
            <a:xfrm>
              <a:off x="3608575" y="278125"/>
              <a:ext cx="108375" cy="196950"/>
            </a:xfrm>
            <a:custGeom>
              <a:avLst/>
              <a:gdLst/>
              <a:ahLst/>
              <a:cxnLst/>
              <a:rect l="l" t="t" r="r" b="b"/>
              <a:pathLst>
                <a:path w="4335" h="7878" extrusionOk="0">
                  <a:moveTo>
                    <a:pt x="404" y="1"/>
                  </a:moveTo>
                  <a:cubicBezTo>
                    <a:pt x="166" y="1"/>
                    <a:pt x="0" y="189"/>
                    <a:pt x="0" y="513"/>
                  </a:cubicBezTo>
                  <a:lnTo>
                    <a:pt x="0" y="3845"/>
                  </a:lnTo>
                  <a:cubicBezTo>
                    <a:pt x="0" y="4307"/>
                    <a:pt x="325" y="4870"/>
                    <a:pt x="721" y="5100"/>
                  </a:cubicBezTo>
                  <a:lnTo>
                    <a:pt x="1097" y="5317"/>
                  </a:lnTo>
                  <a:lnTo>
                    <a:pt x="2164" y="7877"/>
                  </a:lnTo>
                  <a:lnTo>
                    <a:pt x="3239" y="6543"/>
                  </a:lnTo>
                  <a:lnTo>
                    <a:pt x="3614" y="6759"/>
                  </a:lnTo>
                  <a:cubicBezTo>
                    <a:pt x="3729" y="6826"/>
                    <a:pt x="3838" y="6858"/>
                    <a:pt x="3935" y="6858"/>
                  </a:cubicBezTo>
                  <a:cubicBezTo>
                    <a:pt x="4171" y="6858"/>
                    <a:pt x="4335" y="6668"/>
                    <a:pt x="4335" y="6341"/>
                  </a:cubicBezTo>
                  <a:lnTo>
                    <a:pt x="4335" y="3016"/>
                  </a:lnTo>
                  <a:cubicBezTo>
                    <a:pt x="4328" y="2554"/>
                    <a:pt x="4003" y="1992"/>
                    <a:pt x="3606" y="1761"/>
                  </a:cubicBezTo>
                  <a:lnTo>
                    <a:pt x="721" y="95"/>
                  </a:lnTo>
                  <a:cubicBezTo>
                    <a:pt x="608" y="31"/>
                    <a:pt x="500" y="1"/>
                    <a:pt x="404" y="1"/>
                  </a:cubicBez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477" name="Google Shape;3477;p76"/>
          <p:cNvGrpSpPr/>
          <p:nvPr/>
        </p:nvGrpSpPr>
        <p:grpSpPr>
          <a:xfrm>
            <a:off x="3724001" y="4126320"/>
            <a:ext cx="329890" cy="226164"/>
            <a:chOff x="1267553" y="2204175"/>
            <a:chExt cx="492740" cy="337759"/>
          </a:xfrm>
        </p:grpSpPr>
        <p:sp>
          <p:nvSpPr>
            <p:cNvPr id="3478" name="Google Shape;3478;p76"/>
            <p:cNvSpPr/>
            <p:nvPr/>
          </p:nvSpPr>
          <p:spPr>
            <a:xfrm>
              <a:off x="1495035" y="2279744"/>
              <a:ext cx="70542" cy="60010"/>
            </a:xfrm>
            <a:custGeom>
              <a:avLst/>
              <a:gdLst/>
              <a:ahLst/>
              <a:cxnLst/>
              <a:rect l="l" t="t" r="r" b="b"/>
              <a:pathLst>
                <a:path w="4374" h="3721" extrusionOk="0">
                  <a:moveTo>
                    <a:pt x="1164" y="0"/>
                  </a:moveTo>
                  <a:cubicBezTo>
                    <a:pt x="780" y="0"/>
                    <a:pt x="395" y="20"/>
                    <a:pt x="12" y="59"/>
                  </a:cubicBezTo>
                  <a:lnTo>
                    <a:pt x="0" y="3330"/>
                  </a:lnTo>
                  <a:cubicBezTo>
                    <a:pt x="382" y="3294"/>
                    <a:pt x="763" y="3276"/>
                    <a:pt x="1145" y="3276"/>
                  </a:cubicBezTo>
                  <a:cubicBezTo>
                    <a:pt x="2233" y="3276"/>
                    <a:pt x="3316" y="3423"/>
                    <a:pt x="4362" y="3720"/>
                  </a:cubicBezTo>
                  <a:lnTo>
                    <a:pt x="4373" y="449"/>
                  </a:lnTo>
                  <a:cubicBezTo>
                    <a:pt x="3324" y="153"/>
                    <a:pt x="2244" y="0"/>
                    <a:pt x="1164"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79" name="Google Shape;3479;p76"/>
            <p:cNvSpPr/>
            <p:nvPr/>
          </p:nvSpPr>
          <p:spPr>
            <a:xfrm>
              <a:off x="1474296" y="2204175"/>
              <a:ext cx="150147" cy="82831"/>
            </a:xfrm>
            <a:custGeom>
              <a:avLst/>
              <a:gdLst/>
              <a:ahLst/>
              <a:cxnLst/>
              <a:rect l="l" t="t" r="r" b="b"/>
              <a:pathLst>
                <a:path w="9310" h="5136" extrusionOk="0">
                  <a:moveTo>
                    <a:pt x="2380" y="0"/>
                  </a:moveTo>
                  <a:cubicBezTo>
                    <a:pt x="1585" y="0"/>
                    <a:pt x="789" y="36"/>
                    <a:pt x="1" y="108"/>
                  </a:cubicBezTo>
                  <a:lnTo>
                    <a:pt x="1298" y="4734"/>
                  </a:lnTo>
                  <a:cubicBezTo>
                    <a:pt x="1664" y="4699"/>
                    <a:pt x="2032" y="4682"/>
                    <a:pt x="2400" y="4682"/>
                  </a:cubicBezTo>
                  <a:cubicBezTo>
                    <a:pt x="3496" y="4682"/>
                    <a:pt x="4594" y="4835"/>
                    <a:pt x="5659" y="5135"/>
                  </a:cubicBezTo>
                  <a:lnTo>
                    <a:pt x="9309" y="958"/>
                  </a:lnTo>
                  <a:cubicBezTo>
                    <a:pt x="7133" y="321"/>
                    <a:pt x="4757" y="0"/>
                    <a:pt x="2380"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0" name="Google Shape;3480;p76"/>
            <p:cNvSpPr/>
            <p:nvPr/>
          </p:nvSpPr>
          <p:spPr>
            <a:xfrm>
              <a:off x="1431916" y="2280695"/>
              <a:ext cx="63317" cy="71461"/>
            </a:xfrm>
            <a:custGeom>
              <a:avLst/>
              <a:gdLst/>
              <a:ahLst/>
              <a:cxnLst/>
              <a:rect l="l" t="t" r="r" b="b"/>
              <a:pathLst>
                <a:path w="3926" h="4431" extrusionOk="0">
                  <a:moveTo>
                    <a:pt x="3926" y="0"/>
                  </a:moveTo>
                  <a:lnTo>
                    <a:pt x="3926" y="0"/>
                  </a:lnTo>
                  <a:cubicBezTo>
                    <a:pt x="3054" y="69"/>
                    <a:pt x="2181" y="253"/>
                    <a:pt x="1355" y="539"/>
                  </a:cubicBezTo>
                  <a:cubicBezTo>
                    <a:pt x="1125" y="620"/>
                    <a:pt x="896" y="712"/>
                    <a:pt x="678" y="815"/>
                  </a:cubicBezTo>
                  <a:cubicBezTo>
                    <a:pt x="460" y="918"/>
                    <a:pt x="219" y="1033"/>
                    <a:pt x="1" y="1159"/>
                  </a:cubicBezTo>
                  <a:lnTo>
                    <a:pt x="1" y="4430"/>
                  </a:lnTo>
                  <a:cubicBezTo>
                    <a:pt x="1103" y="3788"/>
                    <a:pt x="2480" y="3397"/>
                    <a:pt x="3914" y="3271"/>
                  </a:cubicBezTo>
                  <a:lnTo>
                    <a:pt x="3926"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1" name="Google Shape;3481;p76"/>
            <p:cNvSpPr/>
            <p:nvPr/>
          </p:nvSpPr>
          <p:spPr>
            <a:xfrm>
              <a:off x="1339381" y="2205723"/>
              <a:ext cx="155856" cy="93685"/>
            </a:xfrm>
            <a:custGeom>
              <a:avLst/>
              <a:gdLst/>
              <a:ahLst/>
              <a:cxnLst/>
              <a:rect l="l" t="t" r="r" b="b"/>
              <a:pathLst>
                <a:path w="9664" h="5809" extrusionOk="0">
                  <a:moveTo>
                    <a:pt x="8367" y="1"/>
                  </a:moveTo>
                  <a:cubicBezTo>
                    <a:pt x="5303" y="299"/>
                    <a:pt x="2353" y="1114"/>
                    <a:pt x="0" y="2491"/>
                  </a:cubicBezTo>
                  <a:lnTo>
                    <a:pt x="5739" y="5808"/>
                  </a:lnTo>
                  <a:cubicBezTo>
                    <a:pt x="5957" y="5682"/>
                    <a:pt x="6175" y="5567"/>
                    <a:pt x="6416" y="5464"/>
                  </a:cubicBezTo>
                  <a:cubicBezTo>
                    <a:pt x="6634" y="5361"/>
                    <a:pt x="6852" y="5269"/>
                    <a:pt x="7082" y="5188"/>
                  </a:cubicBezTo>
                  <a:cubicBezTo>
                    <a:pt x="7919" y="4902"/>
                    <a:pt x="8780" y="4718"/>
                    <a:pt x="9664" y="4638"/>
                  </a:cubicBezTo>
                  <a:lnTo>
                    <a:pt x="8367"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2" name="Google Shape;3482;p76"/>
            <p:cNvSpPr/>
            <p:nvPr/>
          </p:nvSpPr>
          <p:spPr>
            <a:xfrm>
              <a:off x="1626257" y="2331397"/>
              <a:ext cx="1129" cy="3161"/>
            </a:xfrm>
            <a:custGeom>
              <a:avLst/>
              <a:gdLst/>
              <a:ahLst/>
              <a:cxnLst/>
              <a:rect l="l" t="t" r="r" b="b"/>
              <a:pathLst>
                <a:path w="70" h="196" extrusionOk="0">
                  <a:moveTo>
                    <a:pt x="1" y="1"/>
                  </a:moveTo>
                  <a:lnTo>
                    <a:pt x="1" y="1"/>
                  </a:lnTo>
                  <a:cubicBezTo>
                    <a:pt x="12" y="70"/>
                    <a:pt x="47" y="127"/>
                    <a:pt x="70" y="196"/>
                  </a:cubicBezTo>
                  <a:cubicBezTo>
                    <a:pt x="47" y="127"/>
                    <a:pt x="24" y="70"/>
                    <a:pt x="1" y="1"/>
                  </a:cubicBezTo>
                  <a:close/>
                </a:path>
              </a:pathLst>
            </a:custGeom>
            <a:solidFill>
              <a:srgbClr val="828C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3" name="Google Shape;3483;p76"/>
            <p:cNvSpPr/>
            <p:nvPr/>
          </p:nvSpPr>
          <p:spPr>
            <a:xfrm>
              <a:off x="1627564" y="2335477"/>
              <a:ext cx="758" cy="3338"/>
            </a:xfrm>
            <a:custGeom>
              <a:avLst/>
              <a:gdLst/>
              <a:ahLst/>
              <a:cxnLst/>
              <a:rect l="l" t="t" r="r" b="b"/>
              <a:pathLst>
                <a:path w="47" h="207" extrusionOk="0">
                  <a:moveTo>
                    <a:pt x="0" y="0"/>
                  </a:moveTo>
                  <a:cubicBezTo>
                    <a:pt x="23" y="69"/>
                    <a:pt x="35" y="138"/>
                    <a:pt x="46" y="207"/>
                  </a:cubicBezTo>
                  <a:cubicBezTo>
                    <a:pt x="35" y="138"/>
                    <a:pt x="23" y="69"/>
                    <a:pt x="0" y="0"/>
                  </a:cubicBezTo>
                  <a:close/>
                </a:path>
              </a:pathLst>
            </a:custGeom>
            <a:solidFill>
              <a:srgbClr val="828C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4" name="Google Shape;3484;p76"/>
            <p:cNvSpPr/>
            <p:nvPr/>
          </p:nvSpPr>
          <p:spPr>
            <a:xfrm>
              <a:off x="1629047" y="2343250"/>
              <a:ext cx="194" cy="3532"/>
            </a:xfrm>
            <a:custGeom>
              <a:avLst/>
              <a:gdLst/>
              <a:ahLst/>
              <a:cxnLst/>
              <a:rect l="l" t="t" r="r" b="b"/>
              <a:pathLst>
                <a:path w="12" h="219" extrusionOk="0">
                  <a:moveTo>
                    <a:pt x="0" y="0"/>
                  </a:moveTo>
                  <a:cubicBezTo>
                    <a:pt x="11" y="69"/>
                    <a:pt x="11" y="150"/>
                    <a:pt x="11" y="218"/>
                  </a:cubicBezTo>
                  <a:cubicBezTo>
                    <a:pt x="11" y="150"/>
                    <a:pt x="11" y="69"/>
                    <a:pt x="0" y="0"/>
                  </a:cubicBezTo>
                  <a:close/>
                </a:path>
              </a:pathLst>
            </a:custGeom>
            <a:solidFill>
              <a:srgbClr val="828C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5" name="Google Shape;3485;p76"/>
            <p:cNvSpPr/>
            <p:nvPr/>
          </p:nvSpPr>
          <p:spPr>
            <a:xfrm>
              <a:off x="1628483" y="2339364"/>
              <a:ext cx="387" cy="3161"/>
            </a:xfrm>
            <a:custGeom>
              <a:avLst/>
              <a:gdLst/>
              <a:ahLst/>
              <a:cxnLst/>
              <a:rect l="l" t="t" r="r" b="b"/>
              <a:pathLst>
                <a:path w="24" h="196" extrusionOk="0">
                  <a:moveTo>
                    <a:pt x="1" y="0"/>
                  </a:moveTo>
                  <a:cubicBezTo>
                    <a:pt x="12" y="69"/>
                    <a:pt x="24" y="127"/>
                    <a:pt x="24" y="195"/>
                  </a:cubicBezTo>
                  <a:cubicBezTo>
                    <a:pt x="24" y="127"/>
                    <a:pt x="12" y="69"/>
                    <a:pt x="1" y="0"/>
                  </a:cubicBezTo>
                  <a:close/>
                </a:path>
              </a:pathLst>
            </a:custGeom>
            <a:solidFill>
              <a:srgbClr val="828C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6" name="Google Shape;3486;p76"/>
            <p:cNvSpPr/>
            <p:nvPr/>
          </p:nvSpPr>
          <p:spPr>
            <a:xfrm>
              <a:off x="1616275" y="2316045"/>
              <a:ext cx="2790" cy="3338"/>
            </a:xfrm>
            <a:custGeom>
              <a:avLst/>
              <a:gdLst/>
              <a:ahLst/>
              <a:cxnLst/>
              <a:rect l="l" t="t" r="r" b="b"/>
              <a:pathLst>
                <a:path w="173" h="207" extrusionOk="0">
                  <a:moveTo>
                    <a:pt x="0" y="0"/>
                  </a:moveTo>
                  <a:cubicBezTo>
                    <a:pt x="57" y="69"/>
                    <a:pt x="115" y="138"/>
                    <a:pt x="172" y="207"/>
                  </a:cubicBezTo>
                  <a:cubicBezTo>
                    <a:pt x="115" y="138"/>
                    <a:pt x="57" y="69"/>
                    <a:pt x="0" y="0"/>
                  </a:cubicBezTo>
                  <a:close/>
                </a:path>
              </a:pathLst>
            </a:custGeom>
            <a:solidFill>
              <a:srgbClr val="828C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7" name="Google Shape;3487;p76"/>
            <p:cNvSpPr/>
            <p:nvPr/>
          </p:nvSpPr>
          <p:spPr>
            <a:xfrm>
              <a:off x="1619597" y="2320109"/>
              <a:ext cx="2419" cy="3355"/>
            </a:xfrm>
            <a:custGeom>
              <a:avLst/>
              <a:gdLst/>
              <a:ahLst/>
              <a:cxnLst/>
              <a:rect l="l" t="t" r="r" b="b"/>
              <a:pathLst>
                <a:path w="150" h="208" extrusionOk="0">
                  <a:moveTo>
                    <a:pt x="1" y="1"/>
                  </a:moveTo>
                  <a:lnTo>
                    <a:pt x="1" y="1"/>
                  </a:lnTo>
                  <a:cubicBezTo>
                    <a:pt x="47" y="70"/>
                    <a:pt x="104" y="138"/>
                    <a:pt x="150" y="207"/>
                  </a:cubicBezTo>
                  <a:cubicBezTo>
                    <a:pt x="104" y="138"/>
                    <a:pt x="58" y="70"/>
                    <a:pt x="1" y="1"/>
                  </a:cubicBezTo>
                  <a:close/>
                </a:path>
              </a:pathLst>
            </a:custGeom>
            <a:solidFill>
              <a:srgbClr val="828C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8" name="Google Shape;3488;p76"/>
            <p:cNvSpPr/>
            <p:nvPr/>
          </p:nvSpPr>
          <p:spPr>
            <a:xfrm>
              <a:off x="1624419" y="2327704"/>
              <a:ext cx="1484" cy="3338"/>
            </a:xfrm>
            <a:custGeom>
              <a:avLst/>
              <a:gdLst/>
              <a:ahLst/>
              <a:cxnLst/>
              <a:rect l="l" t="t" r="r" b="b"/>
              <a:pathLst>
                <a:path w="92" h="207" extrusionOk="0">
                  <a:moveTo>
                    <a:pt x="0" y="0"/>
                  </a:moveTo>
                  <a:cubicBezTo>
                    <a:pt x="35" y="69"/>
                    <a:pt x="69" y="138"/>
                    <a:pt x="92" y="207"/>
                  </a:cubicBezTo>
                  <a:cubicBezTo>
                    <a:pt x="69" y="138"/>
                    <a:pt x="35" y="69"/>
                    <a:pt x="0" y="0"/>
                  </a:cubicBezTo>
                  <a:close/>
                </a:path>
              </a:pathLst>
            </a:custGeom>
            <a:solidFill>
              <a:srgbClr val="828C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89" name="Google Shape;3489;p76"/>
            <p:cNvSpPr/>
            <p:nvPr/>
          </p:nvSpPr>
          <p:spPr>
            <a:xfrm>
              <a:off x="1622000" y="2323624"/>
              <a:ext cx="1871" cy="3161"/>
            </a:xfrm>
            <a:custGeom>
              <a:avLst/>
              <a:gdLst/>
              <a:ahLst/>
              <a:cxnLst/>
              <a:rect l="l" t="t" r="r" b="b"/>
              <a:pathLst>
                <a:path w="116" h="196" extrusionOk="0">
                  <a:moveTo>
                    <a:pt x="1" y="1"/>
                  </a:moveTo>
                  <a:cubicBezTo>
                    <a:pt x="47" y="70"/>
                    <a:pt x="81" y="139"/>
                    <a:pt x="116" y="196"/>
                  </a:cubicBezTo>
                  <a:cubicBezTo>
                    <a:pt x="81" y="139"/>
                    <a:pt x="47" y="70"/>
                    <a:pt x="1" y="1"/>
                  </a:cubicBezTo>
                  <a:close/>
                </a:path>
              </a:pathLst>
            </a:custGeom>
            <a:solidFill>
              <a:srgbClr val="828C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0" name="Google Shape;3490;p76"/>
            <p:cNvSpPr/>
            <p:nvPr/>
          </p:nvSpPr>
          <p:spPr>
            <a:xfrm>
              <a:off x="1565557" y="2219608"/>
              <a:ext cx="167162" cy="96459"/>
            </a:xfrm>
            <a:custGeom>
              <a:avLst/>
              <a:gdLst/>
              <a:ahLst/>
              <a:cxnLst/>
              <a:rect l="l" t="t" r="r" b="b"/>
              <a:pathLst>
                <a:path w="10365" h="5981" extrusionOk="0">
                  <a:moveTo>
                    <a:pt x="3662" y="1"/>
                  </a:moveTo>
                  <a:lnTo>
                    <a:pt x="0" y="4178"/>
                  </a:lnTo>
                  <a:cubicBezTo>
                    <a:pt x="643" y="4362"/>
                    <a:pt x="1251" y="4614"/>
                    <a:pt x="1837" y="4947"/>
                  </a:cubicBezTo>
                  <a:cubicBezTo>
                    <a:pt x="2330" y="5223"/>
                    <a:pt x="2766" y="5567"/>
                    <a:pt x="3145" y="5980"/>
                  </a:cubicBezTo>
                  <a:lnTo>
                    <a:pt x="10364" y="3857"/>
                  </a:lnTo>
                  <a:cubicBezTo>
                    <a:pt x="9549" y="2962"/>
                    <a:pt x="8597" y="2216"/>
                    <a:pt x="7552" y="1630"/>
                  </a:cubicBezTo>
                  <a:cubicBezTo>
                    <a:pt x="6324" y="930"/>
                    <a:pt x="5016" y="379"/>
                    <a:pt x="366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1" name="Google Shape;3491;p76"/>
            <p:cNvSpPr/>
            <p:nvPr/>
          </p:nvSpPr>
          <p:spPr>
            <a:xfrm>
              <a:off x="1565363" y="2286985"/>
              <a:ext cx="50931" cy="81831"/>
            </a:xfrm>
            <a:custGeom>
              <a:avLst/>
              <a:gdLst/>
              <a:ahLst/>
              <a:cxnLst/>
              <a:rect l="l" t="t" r="r" b="b"/>
              <a:pathLst>
                <a:path w="3158" h="5074" extrusionOk="0">
                  <a:moveTo>
                    <a:pt x="12" y="0"/>
                  </a:moveTo>
                  <a:lnTo>
                    <a:pt x="1" y="3271"/>
                  </a:lnTo>
                  <a:cubicBezTo>
                    <a:pt x="644" y="3455"/>
                    <a:pt x="1263" y="3707"/>
                    <a:pt x="1837" y="4040"/>
                  </a:cubicBezTo>
                  <a:cubicBezTo>
                    <a:pt x="2331" y="4316"/>
                    <a:pt x="2767" y="4660"/>
                    <a:pt x="3146" y="5073"/>
                  </a:cubicBezTo>
                  <a:lnTo>
                    <a:pt x="3157" y="1802"/>
                  </a:lnTo>
                  <a:cubicBezTo>
                    <a:pt x="2778" y="1389"/>
                    <a:pt x="2342" y="1045"/>
                    <a:pt x="1849" y="769"/>
                  </a:cubicBezTo>
                  <a:cubicBezTo>
                    <a:pt x="1263" y="436"/>
                    <a:pt x="655" y="184"/>
                    <a:pt x="12"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2" name="Google Shape;3492;p76"/>
            <p:cNvSpPr/>
            <p:nvPr/>
          </p:nvSpPr>
          <p:spPr>
            <a:xfrm>
              <a:off x="1399711" y="2299386"/>
              <a:ext cx="32223" cy="73316"/>
            </a:xfrm>
            <a:custGeom>
              <a:avLst/>
              <a:gdLst/>
              <a:ahLst/>
              <a:cxnLst/>
              <a:rect l="l" t="t" r="r" b="b"/>
              <a:pathLst>
                <a:path w="1998" h="4546" extrusionOk="0">
                  <a:moveTo>
                    <a:pt x="1998" y="0"/>
                  </a:moveTo>
                  <a:cubicBezTo>
                    <a:pt x="884" y="643"/>
                    <a:pt x="230" y="1435"/>
                    <a:pt x="1" y="2273"/>
                  </a:cubicBezTo>
                  <a:lnTo>
                    <a:pt x="1" y="3547"/>
                  </a:lnTo>
                  <a:cubicBezTo>
                    <a:pt x="104" y="3903"/>
                    <a:pt x="265" y="4247"/>
                    <a:pt x="494" y="4545"/>
                  </a:cubicBezTo>
                  <a:cubicBezTo>
                    <a:pt x="907" y="4029"/>
                    <a:pt x="1412" y="3593"/>
                    <a:pt x="1998" y="3271"/>
                  </a:cubicBezTo>
                  <a:lnTo>
                    <a:pt x="1998"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3" name="Google Shape;3493;p76"/>
            <p:cNvSpPr/>
            <p:nvPr/>
          </p:nvSpPr>
          <p:spPr>
            <a:xfrm>
              <a:off x="1270698" y="2245894"/>
              <a:ext cx="161243" cy="90153"/>
            </a:xfrm>
            <a:custGeom>
              <a:avLst/>
              <a:gdLst/>
              <a:ahLst/>
              <a:cxnLst/>
              <a:rect l="l" t="t" r="r" b="b"/>
              <a:pathLst>
                <a:path w="9998" h="5590" extrusionOk="0">
                  <a:moveTo>
                    <a:pt x="4259" y="0"/>
                  </a:moveTo>
                  <a:cubicBezTo>
                    <a:pt x="1895" y="1366"/>
                    <a:pt x="483" y="3076"/>
                    <a:pt x="1" y="4855"/>
                  </a:cubicBezTo>
                  <a:lnTo>
                    <a:pt x="8001" y="5590"/>
                  </a:lnTo>
                  <a:cubicBezTo>
                    <a:pt x="8230" y="4752"/>
                    <a:pt x="8896" y="3960"/>
                    <a:pt x="9998" y="3317"/>
                  </a:cubicBezTo>
                  <a:lnTo>
                    <a:pt x="425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4" name="Google Shape;3494;p76"/>
            <p:cNvSpPr/>
            <p:nvPr/>
          </p:nvSpPr>
          <p:spPr>
            <a:xfrm>
              <a:off x="1270521" y="2367489"/>
              <a:ext cx="16" cy="387"/>
            </a:xfrm>
            <a:custGeom>
              <a:avLst/>
              <a:gdLst/>
              <a:ahLst/>
              <a:cxnLst/>
              <a:rect l="l" t="t" r="r" b="b"/>
              <a:pathLst>
                <a:path w="1" h="24" extrusionOk="0">
                  <a:moveTo>
                    <a:pt x="1" y="1"/>
                  </a:moveTo>
                  <a:lnTo>
                    <a:pt x="1" y="24"/>
                  </a:lnTo>
                  <a:cubicBezTo>
                    <a:pt x="1" y="12"/>
                    <a:pt x="1" y="1"/>
                    <a:pt x="1" y="1"/>
                  </a:cubicBezTo>
                  <a:close/>
                </a:path>
              </a:pathLst>
            </a:custGeom>
            <a:solidFill>
              <a:srgbClr val="ABB2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5" name="Google Shape;3495;p76"/>
            <p:cNvSpPr/>
            <p:nvPr/>
          </p:nvSpPr>
          <p:spPr>
            <a:xfrm>
              <a:off x="1398969" y="2338622"/>
              <a:ext cx="210" cy="935"/>
            </a:xfrm>
            <a:custGeom>
              <a:avLst/>
              <a:gdLst/>
              <a:ahLst/>
              <a:cxnLst/>
              <a:rect l="l" t="t" r="r" b="b"/>
              <a:pathLst>
                <a:path w="13" h="58" extrusionOk="0">
                  <a:moveTo>
                    <a:pt x="12" y="0"/>
                  </a:moveTo>
                  <a:lnTo>
                    <a:pt x="1" y="58"/>
                  </a:lnTo>
                  <a:close/>
                </a:path>
              </a:pathLst>
            </a:custGeom>
            <a:solidFill>
              <a:srgbClr val="ABB2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6" name="Google Shape;3496;p76"/>
            <p:cNvSpPr/>
            <p:nvPr/>
          </p:nvSpPr>
          <p:spPr>
            <a:xfrm>
              <a:off x="1398421" y="2343799"/>
              <a:ext cx="16" cy="1129"/>
            </a:xfrm>
            <a:custGeom>
              <a:avLst/>
              <a:gdLst/>
              <a:ahLst/>
              <a:cxnLst/>
              <a:rect l="l" t="t" r="r" b="b"/>
              <a:pathLst>
                <a:path w="1" h="70" extrusionOk="0">
                  <a:moveTo>
                    <a:pt x="0" y="1"/>
                  </a:moveTo>
                  <a:lnTo>
                    <a:pt x="0" y="70"/>
                  </a:lnTo>
                  <a:cubicBezTo>
                    <a:pt x="0" y="47"/>
                    <a:pt x="0" y="24"/>
                    <a:pt x="0" y="1"/>
                  </a:cubicBezTo>
                  <a:close/>
                </a:path>
              </a:pathLst>
            </a:custGeom>
            <a:solidFill>
              <a:srgbClr val="ABB2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7" name="Google Shape;3497;p76"/>
            <p:cNvSpPr/>
            <p:nvPr/>
          </p:nvSpPr>
          <p:spPr>
            <a:xfrm>
              <a:off x="1398598" y="2341219"/>
              <a:ext cx="210" cy="935"/>
            </a:xfrm>
            <a:custGeom>
              <a:avLst/>
              <a:gdLst/>
              <a:ahLst/>
              <a:cxnLst/>
              <a:rect l="l" t="t" r="r" b="b"/>
              <a:pathLst>
                <a:path w="13" h="58" extrusionOk="0">
                  <a:moveTo>
                    <a:pt x="12" y="0"/>
                  </a:moveTo>
                  <a:cubicBezTo>
                    <a:pt x="12" y="23"/>
                    <a:pt x="12" y="46"/>
                    <a:pt x="1" y="57"/>
                  </a:cubicBezTo>
                  <a:cubicBezTo>
                    <a:pt x="12" y="46"/>
                    <a:pt x="12" y="23"/>
                    <a:pt x="12" y="0"/>
                  </a:cubicBezTo>
                  <a:close/>
                </a:path>
              </a:pathLst>
            </a:custGeom>
            <a:solidFill>
              <a:srgbClr val="ABB2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8" name="Google Shape;3498;p76"/>
            <p:cNvSpPr/>
            <p:nvPr/>
          </p:nvSpPr>
          <p:spPr>
            <a:xfrm>
              <a:off x="1272746" y="2374536"/>
              <a:ext cx="1129" cy="2790"/>
            </a:xfrm>
            <a:custGeom>
              <a:avLst/>
              <a:gdLst/>
              <a:ahLst/>
              <a:cxnLst/>
              <a:rect l="l" t="t" r="r" b="b"/>
              <a:pathLst>
                <a:path w="70" h="173" extrusionOk="0">
                  <a:moveTo>
                    <a:pt x="0" y="0"/>
                  </a:moveTo>
                  <a:cubicBezTo>
                    <a:pt x="23" y="57"/>
                    <a:pt x="46" y="115"/>
                    <a:pt x="69" y="172"/>
                  </a:cubicBezTo>
                  <a:lnTo>
                    <a:pt x="69" y="172"/>
                  </a:lnTo>
                  <a:cubicBezTo>
                    <a:pt x="46" y="115"/>
                    <a:pt x="23" y="57"/>
                    <a:pt x="0" y="0"/>
                  </a:cubicBezTo>
                  <a:close/>
                </a:path>
              </a:pathLst>
            </a:custGeom>
            <a:solidFill>
              <a:srgbClr val="ABB2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99" name="Google Shape;3499;p76"/>
            <p:cNvSpPr/>
            <p:nvPr/>
          </p:nvSpPr>
          <p:spPr>
            <a:xfrm>
              <a:off x="1271069" y="2369343"/>
              <a:ext cx="1129" cy="3725"/>
            </a:xfrm>
            <a:custGeom>
              <a:avLst/>
              <a:gdLst/>
              <a:ahLst/>
              <a:cxnLst/>
              <a:rect l="l" t="t" r="r" b="b"/>
              <a:pathLst>
                <a:path w="70" h="231" extrusionOk="0">
                  <a:moveTo>
                    <a:pt x="70" y="230"/>
                  </a:moveTo>
                  <a:cubicBezTo>
                    <a:pt x="47" y="150"/>
                    <a:pt x="24" y="81"/>
                    <a:pt x="1" y="1"/>
                  </a:cubicBezTo>
                  <a:cubicBezTo>
                    <a:pt x="24" y="81"/>
                    <a:pt x="47" y="150"/>
                    <a:pt x="70" y="230"/>
                  </a:cubicBezTo>
                  <a:close/>
                </a:path>
              </a:pathLst>
            </a:custGeom>
            <a:solidFill>
              <a:srgbClr val="ABB2F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0" name="Google Shape;3500;p76"/>
            <p:cNvSpPr/>
            <p:nvPr/>
          </p:nvSpPr>
          <p:spPr>
            <a:xfrm>
              <a:off x="1616275" y="2316045"/>
              <a:ext cx="12967" cy="57204"/>
            </a:xfrm>
            <a:custGeom>
              <a:avLst/>
              <a:gdLst/>
              <a:ahLst/>
              <a:cxnLst/>
              <a:rect l="l" t="t" r="r" b="b"/>
              <a:pathLst>
                <a:path w="804" h="3547" extrusionOk="0">
                  <a:moveTo>
                    <a:pt x="12" y="0"/>
                  </a:moveTo>
                  <a:lnTo>
                    <a:pt x="0" y="3271"/>
                  </a:lnTo>
                  <a:cubicBezTo>
                    <a:pt x="80" y="3363"/>
                    <a:pt x="149" y="3455"/>
                    <a:pt x="218" y="3547"/>
                  </a:cubicBezTo>
                  <a:cubicBezTo>
                    <a:pt x="448" y="3248"/>
                    <a:pt x="620" y="2904"/>
                    <a:pt x="723" y="2537"/>
                  </a:cubicBezTo>
                  <a:cubicBezTo>
                    <a:pt x="769" y="2330"/>
                    <a:pt x="803" y="2112"/>
                    <a:pt x="803" y="1905"/>
                  </a:cubicBezTo>
                  <a:cubicBezTo>
                    <a:pt x="803" y="1837"/>
                    <a:pt x="803" y="1756"/>
                    <a:pt x="792" y="1687"/>
                  </a:cubicBezTo>
                  <a:lnTo>
                    <a:pt x="792" y="1641"/>
                  </a:lnTo>
                  <a:cubicBezTo>
                    <a:pt x="781" y="1573"/>
                    <a:pt x="769" y="1504"/>
                    <a:pt x="758" y="1446"/>
                  </a:cubicBezTo>
                  <a:cubicBezTo>
                    <a:pt x="758" y="1435"/>
                    <a:pt x="758" y="1423"/>
                    <a:pt x="758" y="1412"/>
                  </a:cubicBezTo>
                  <a:cubicBezTo>
                    <a:pt x="746" y="1343"/>
                    <a:pt x="735" y="1274"/>
                    <a:pt x="712" y="1205"/>
                  </a:cubicBezTo>
                  <a:cubicBezTo>
                    <a:pt x="712" y="1182"/>
                    <a:pt x="700" y="1171"/>
                    <a:pt x="689" y="1148"/>
                  </a:cubicBezTo>
                  <a:cubicBezTo>
                    <a:pt x="677" y="1079"/>
                    <a:pt x="643" y="1022"/>
                    <a:pt x="620" y="953"/>
                  </a:cubicBezTo>
                  <a:lnTo>
                    <a:pt x="608" y="930"/>
                  </a:lnTo>
                  <a:cubicBezTo>
                    <a:pt x="585" y="861"/>
                    <a:pt x="551" y="792"/>
                    <a:pt x="517" y="723"/>
                  </a:cubicBezTo>
                  <a:cubicBezTo>
                    <a:pt x="505" y="700"/>
                    <a:pt x="494" y="689"/>
                    <a:pt x="482" y="666"/>
                  </a:cubicBezTo>
                  <a:cubicBezTo>
                    <a:pt x="448" y="597"/>
                    <a:pt x="413" y="540"/>
                    <a:pt x="367" y="471"/>
                  </a:cubicBezTo>
                  <a:lnTo>
                    <a:pt x="367" y="459"/>
                  </a:lnTo>
                  <a:cubicBezTo>
                    <a:pt x="321" y="390"/>
                    <a:pt x="264" y="310"/>
                    <a:pt x="218" y="253"/>
                  </a:cubicBezTo>
                  <a:lnTo>
                    <a:pt x="184" y="207"/>
                  </a:lnTo>
                  <a:cubicBezTo>
                    <a:pt x="126" y="138"/>
                    <a:pt x="69" y="69"/>
                    <a:pt x="12"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1" name="Google Shape;3501;p76"/>
            <p:cNvSpPr/>
            <p:nvPr/>
          </p:nvSpPr>
          <p:spPr>
            <a:xfrm>
              <a:off x="1756754" y="2347314"/>
              <a:ext cx="3161" cy="74251"/>
            </a:xfrm>
            <a:custGeom>
              <a:avLst/>
              <a:gdLst/>
              <a:ahLst/>
              <a:cxnLst/>
              <a:rect l="l" t="t" r="r" b="b"/>
              <a:pathLst>
                <a:path w="196" h="4604" extrusionOk="0">
                  <a:moveTo>
                    <a:pt x="195" y="1"/>
                  </a:moveTo>
                  <a:lnTo>
                    <a:pt x="194" y="327"/>
                  </a:lnTo>
                  <a:lnTo>
                    <a:pt x="194" y="327"/>
                  </a:lnTo>
                  <a:cubicBezTo>
                    <a:pt x="195" y="321"/>
                    <a:pt x="195" y="316"/>
                    <a:pt x="195" y="311"/>
                  </a:cubicBezTo>
                  <a:lnTo>
                    <a:pt x="195" y="173"/>
                  </a:lnTo>
                  <a:lnTo>
                    <a:pt x="195" y="1"/>
                  </a:lnTo>
                  <a:close/>
                  <a:moveTo>
                    <a:pt x="194" y="327"/>
                  </a:moveTo>
                  <a:cubicBezTo>
                    <a:pt x="188" y="376"/>
                    <a:pt x="161" y="456"/>
                    <a:pt x="161" y="517"/>
                  </a:cubicBezTo>
                  <a:cubicBezTo>
                    <a:pt x="161" y="563"/>
                    <a:pt x="161" y="609"/>
                    <a:pt x="150" y="655"/>
                  </a:cubicBezTo>
                  <a:cubicBezTo>
                    <a:pt x="138" y="735"/>
                    <a:pt x="127" y="804"/>
                    <a:pt x="104" y="873"/>
                  </a:cubicBezTo>
                  <a:cubicBezTo>
                    <a:pt x="104" y="919"/>
                    <a:pt x="92" y="953"/>
                    <a:pt x="92" y="999"/>
                  </a:cubicBezTo>
                  <a:cubicBezTo>
                    <a:pt x="69" y="1103"/>
                    <a:pt x="46" y="1217"/>
                    <a:pt x="12" y="1321"/>
                  </a:cubicBezTo>
                  <a:lnTo>
                    <a:pt x="12" y="1332"/>
                  </a:lnTo>
                  <a:lnTo>
                    <a:pt x="0" y="4603"/>
                  </a:lnTo>
                  <a:cubicBezTo>
                    <a:pt x="115" y="4167"/>
                    <a:pt x="184" y="3719"/>
                    <a:pt x="184" y="3272"/>
                  </a:cubicBezTo>
                  <a:lnTo>
                    <a:pt x="194" y="327"/>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2" name="Google Shape;3502;p76"/>
            <p:cNvSpPr/>
            <p:nvPr/>
          </p:nvSpPr>
          <p:spPr>
            <a:xfrm>
              <a:off x="1616082" y="2281792"/>
              <a:ext cx="144212" cy="87024"/>
            </a:xfrm>
            <a:custGeom>
              <a:avLst/>
              <a:gdLst/>
              <a:ahLst/>
              <a:cxnLst/>
              <a:rect l="l" t="t" r="r" b="b"/>
              <a:pathLst>
                <a:path w="8942" h="5396" extrusionOk="0">
                  <a:moveTo>
                    <a:pt x="7208" y="1"/>
                  </a:moveTo>
                  <a:lnTo>
                    <a:pt x="1" y="2124"/>
                  </a:lnTo>
                  <a:cubicBezTo>
                    <a:pt x="69" y="2193"/>
                    <a:pt x="127" y="2262"/>
                    <a:pt x="184" y="2331"/>
                  </a:cubicBezTo>
                  <a:lnTo>
                    <a:pt x="219" y="2377"/>
                  </a:lnTo>
                  <a:cubicBezTo>
                    <a:pt x="276" y="2446"/>
                    <a:pt x="322" y="2514"/>
                    <a:pt x="368" y="2583"/>
                  </a:cubicBezTo>
                  <a:lnTo>
                    <a:pt x="368" y="2595"/>
                  </a:lnTo>
                  <a:cubicBezTo>
                    <a:pt x="414" y="2664"/>
                    <a:pt x="448" y="2733"/>
                    <a:pt x="483" y="2790"/>
                  </a:cubicBezTo>
                  <a:cubicBezTo>
                    <a:pt x="494" y="2813"/>
                    <a:pt x="506" y="2824"/>
                    <a:pt x="517" y="2847"/>
                  </a:cubicBezTo>
                  <a:cubicBezTo>
                    <a:pt x="552" y="2916"/>
                    <a:pt x="586" y="2985"/>
                    <a:pt x="609" y="3054"/>
                  </a:cubicBezTo>
                  <a:lnTo>
                    <a:pt x="620" y="3077"/>
                  </a:lnTo>
                  <a:cubicBezTo>
                    <a:pt x="643" y="3146"/>
                    <a:pt x="678" y="3203"/>
                    <a:pt x="689" y="3272"/>
                  </a:cubicBezTo>
                  <a:cubicBezTo>
                    <a:pt x="689" y="3295"/>
                    <a:pt x="701" y="3306"/>
                    <a:pt x="712" y="3329"/>
                  </a:cubicBezTo>
                  <a:cubicBezTo>
                    <a:pt x="735" y="3398"/>
                    <a:pt x="747" y="3467"/>
                    <a:pt x="758" y="3536"/>
                  </a:cubicBezTo>
                  <a:cubicBezTo>
                    <a:pt x="758" y="3547"/>
                    <a:pt x="758" y="3559"/>
                    <a:pt x="758" y="3570"/>
                  </a:cubicBezTo>
                  <a:cubicBezTo>
                    <a:pt x="781" y="3639"/>
                    <a:pt x="781" y="3697"/>
                    <a:pt x="793" y="3765"/>
                  </a:cubicBezTo>
                  <a:lnTo>
                    <a:pt x="793" y="3811"/>
                  </a:lnTo>
                  <a:cubicBezTo>
                    <a:pt x="804" y="3880"/>
                    <a:pt x="804" y="3961"/>
                    <a:pt x="804" y="4029"/>
                  </a:cubicBezTo>
                  <a:cubicBezTo>
                    <a:pt x="804" y="4236"/>
                    <a:pt x="770" y="4454"/>
                    <a:pt x="724" y="4661"/>
                  </a:cubicBezTo>
                  <a:lnTo>
                    <a:pt x="8723" y="5395"/>
                  </a:lnTo>
                  <a:lnTo>
                    <a:pt x="8723" y="5384"/>
                  </a:lnTo>
                  <a:cubicBezTo>
                    <a:pt x="8758" y="5280"/>
                    <a:pt x="8781" y="5166"/>
                    <a:pt x="8804" y="5062"/>
                  </a:cubicBezTo>
                  <a:cubicBezTo>
                    <a:pt x="8804" y="5016"/>
                    <a:pt x="8815" y="4982"/>
                    <a:pt x="8815" y="4936"/>
                  </a:cubicBezTo>
                  <a:cubicBezTo>
                    <a:pt x="8827" y="4867"/>
                    <a:pt x="8850" y="4798"/>
                    <a:pt x="8861" y="4718"/>
                  </a:cubicBezTo>
                  <a:cubicBezTo>
                    <a:pt x="8861" y="4672"/>
                    <a:pt x="8861" y="4626"/>
                    <a:pt x="8873" y="4580"/>
                  </a:cubicBezTo>
                  <a:cubicBezTo>
                    <a:pt x="8873" y="4511"/>
                    <a:pt x="8884" y="4443"/>
                    <a:pt x="8884" y="4374"/>
                  </a:cubicBezTo>
                  <a:cubicBezTo>
                    <a:pt x="8895" y="4305"/>
                    <a:pt x="8884" y="4282"/>
                    <a:pt x="8884" y="4236"/>
                  </a:cubicBezTo>
                  <a:cubicBezTo>
                    <a:pt x="8941" y="2778"/>
                    <a:pt x="8379" y="1321"/>
                    <a:pt x="720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3" name="Google Shape;3503;p76"/>
            <p:cNvSpPr/>
            <p:nvPr/>
          </p:nvSpPr>
          <p:spPr>
            <a:xfrm>
              <a:off x="1267553" y="2345847"/>
              <a:ext cx="27239" cy="118102"/>
            </a:xfrm>
            <a:custGeom>
              <a:avLst/>
              <a:gdLst/>
              <a:ahLst/>
              <a:cxnLst/>
              <a:rect l="l" t="t" r="r" b="b"/>
              <a:pathLst>
                <a:path w="1689" h="7323" extrusionOk="0">
                  <a:moveTo>
                    <a:pt x="24" y="0"/>
                  </a:moveTo>
                  <a:lnTo>
                    <a:pt x="1" y="3271"/>
                  </a:lnTo>
                  <a:cubicBezTo>
                    <a:pt x="1" y="4660"/>
                    <a:pt x="563" y="6060"/>
                    <a:pt x="1677" y="7323"/>
                  </a:cubicBezTo>
                  <a:lnTo>
                    <a:pt x="1688" y="4052"/>
                  </a:lnTo>
                  <a:cubicBezTo>
                    <a:pt x="1608" y="3948"/>
                    <a:pt x="1527" y="3856"/>
                    <a:pt x="1447" y="3765"/>
                  </a:cubicBezTo>
                  <a:lnTo>
                    <a:pt x="1378" y="3673"/>
                  </a:lnTo>
                  <a:cubicBezTo>
                    <a:pt x="1321" y="3604"/>
                    <a:pt x="1275" y="3535"/>
                    <a:pt x="1217" y="3466"/>
                  </a:cubicBezTo>
                  <a:lnTo>
                    <a:pt x="1160" y="3374"/>
                  </a:lnTo>
                  <a:cubicBezTo>
                    <a:pt x="1091" y="3283"/>
                    <a:pt x="1034" y="3191"/>
                    <a:pt x="965" y="3099"/>
                  </a:cubicBezTo>
                  <a:lnTo>
                    <a:pt x="953" y="3076"/>
                  </a:lnTo>
                  <a:cubicBezTo>
                    <a:pt x="896" y="2984"/>
                    <a:pt x="839" y="2881"/>
                    <a:pt x="781" y="2778"/>
                  </a:cubicBezTo>
                  <a:cubicBezTo>
                    <a:pt x="758" y="2755"/>
                    <a:pt x="747" y="2720"/>
                    <a:pt x="735" y="2697"/>
                  </a:cubicBezTo>
                  <a:cubicBezTo>
                    <a:pt x="690" y="2617"/>
                    <a:pt x="655" y="2548"/>
                    <a:pt x="621" y="2479"/>
                  </a:cubicBezTo>
                  <a:lnTo>
                    <a:pt x="575" y="2387"/>
                  </a:lnTo>
                  <a:cubicBezTo>
                    <a:pt x="529" y="2295"/>
                    <a:pt x="494" y="2204"/>
                    <a:pt x="460" y="2112"/>
                  </a:cubicBezTo>
                  <a:lnTo>
                    <a:pt x="437" y="2077"/>
                  </a:lnTo>
                  <a:cubicBezTo>
                    <a:pt x="414" y="2032"/>
                    <a:pt x="403" y="1997"/>
                    <a:pt x="380" y="1951"/>
                  </a:cubicBezTo>
                  <a:cubicBezTo>
                    <a:pt x="368" y="1905"/>
                    <a:pt x="334" y="1836"/>
                    <a:pt x="322" y="1768"/>
                  </a:cubicBezTo>
                  <a:cubicBezTo>
                    <a:pt x="311" y="1745"/>
                    <a:pt x="299" y="1710"/>
                    <a:pt x="288" y="1687"/>
                  </a:cubicBezTo>
                  <a:cubicBezTo>
                    <a:pt x="265" y="1607"/>
                    <a:pt x="242" y="1538"/>
                    <a:pt x="219" y="1458"/>
                  </a:cubicBezTo>
                  <a:cubicBezTo>
                    <a:pt x="207" y="1423"/>
                    <a:pt x="196" y="1400"/>
                    <a:pt x="196" y="1366"/>
                  </a:cubicBezTo>
                  <a:lnTo>
                    <a:pt x="196" y="1343"/>
                  </a:lnTo>
                  <a:cubicBezTo>
                    <a:pt x="173" y="1263"/>
                    <a:pt x="150" y="1182"/>
                    <a:pt x="139" y="1102"/>
                  </a:cubicBezTo>
                  <a:cubicBezTo>
                    <a:pt x="139" y="1090"/>
                    <a:pt x="127" y="1067"/>
                    <a:pt x="127" y="1056"/>
                  </a:cubicBezTo>
                  <a:cubicBezTo>
                    <a:pt x="104" y="953"/>
                    <a:pt x="81" y="849"/>
                    <a:pt x="70" y="746"/>
                  </a:cubicBezTo>
                  <a:cubicBezTo>
                    <a:pt x="70" y="712"/>
                    <a:pt x="70" y="689"/>
                    <a:pt x="58" y="666"/>
                  </a:cubicBezTo>
                  <a:cubicBezTo>
                    <a:pt x="47" y="585"/>
                    <a:pt x="47" y="505"/>
                    <a:pt x="35" y="425"/>
                  </a:cubicBezTo>
                  <a:cubicBezTo>
                    <a:pt x="35" y="390"/>
                    <a:pt x="35" y="367"/>
                    <a:pt x="24" y="333"/>
                  </a:cubicBezTo>
                  <a:cubicBezTo>
                    <a:pt x="24" y="241"/>
                    <a:pt x="24" y="161"/>
                    <a:pt x="24" y="80"/>
                  </a:cubicBezTo>
                  <a:lnTo>
                    <a:pt x="24" y="23"/>
                  </a:lnTo>
                  <a:lnTo>
                    <a:pt x="24"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4" name="Google Shape;3504;p76"/>
            <p:cNvSpPr/>
            <p:nvPr/>
          </p:nvSpPr>
          <p:spPr>
            <a:xfrm>
              <a:off x="1267747" y="2324189"/>
              <a:ext cx="143277" cy="87008"/>
            </a:xfrm>
            <a:custGeom>
              <a:avLst/>
              <a:gdLst/>
              <a:ahLst/>
              <a:cxnLst/>
              <a:rect l="l" t="t" r="r" b="b"/>
              <a:pathLst>
                <a:path w="8884" h="5395" extrusionOk="0">
                  <a:moveTo>
                    <a:pt x="8126" y="1056"/>
                  </a:moveTo>
                  <a:cubicBezTo>
                    <a:pt x="8126" y="1079"/>
                    <a:pt x="8126" y="1102"/>
                    <a:pt x="8115" y="1125"/>
                  </a:cubicBezTo>
                  <a:lnTo>
                    <a:pt x="8115" y="1113"/>
                  </a:lnTo>
                  <a:cubicBezTo>
                    <a:pt x="8115" y="1102"/>
                    <a:pt x="8115" y="1079"/>
                    <a:pt x="8126" y="1056"/>
                  </a:cubicBezTo>
                  <a:close/>
                  <a:moveTo>
                    <a:pt x="184" y="0"/>
                  </a:moveTo>
                  <a:cubicBezTo>
                    <a:pt x="69" y="448"/>
                    <a:pt x="0" y="907"/>
                    <a:pt x="0" y="1366"/>
                  </a:cubicBezTo>
                  <a:cubicBezTo>
                    <a:pt x="0" y="1377"/>
                    <a:pt x="12" y="1400"/>
                    <a:pt x="12" y="1423"/>
                  </a:cubicBezTo>
                  <a:cubicBezTo>
                    <a:pt x="12" y="1504"/>
                    <a:pt x="12" y="1584"/>
                    <a:pt x="12" y="1676"/>
                  </a:cubicBezTo>
                  <a:cubicBezTo>
                    <a:pt x="12" y="1710"/>
                    <a:pt x="12" y="1745"/>
                    <a:pt x="23" y="1768"/>
                  </a:cubicBezTo>
                  <a:cubicBezTo>
                    <a:pt x="23" y="1848"/>
                    <a:pt x="35" y="1928"/>
                    <a:pt x="46" y="2009"/>
                  </a:cubicBezTo>
                  <a:cubicBezTo>
                    <a:pt x="46" y="2032"/>
                    <a:pt x="46" y="2066"/>
                    <a:pt x="58" y="2089"/>
                  </a:cubicBezTo>
                  <a:cubicBezTo>
                    <a:pt x="69" y="2192"/>
                    <a:pt x="92" y="2296"/>
                    <a:pt x="115" y="2399"/>
                  </a:cubicBezTo>
                  <a:cubicBezTo>
                    <a:pt x="115" y="2410"/>
                    <a:pt x="115" y="2433"/>
                    <a:pt x="127" y="2445"/>
                  </a:cubicBezTo>
                  <a:cubicBezTo>
                    <a:pt x="138" y="2525"/>
                    <a:pt x="161" y="2606"/>
                    <a:pt x="173" y="2686"/>
                  </a:cubicBezTo>
                  <a:cubicBezTo>
                    <a:pt x="173" y="2686"/>
                    <a:pt x="173" y="2697"/>
                    <a:pt x="173" y="2709"/>
                  </a:cubicBezTo>
                  <a:cubicBezTo>
                    <a:pt x="184" y="2743"/>
                    <a:pt x="195" y="2766"/>
                    <a:pt x="207" y="2801"/>
                  </a:cubicBezTo>
                  <a:cubicBezTo>
                    <a:pt x="230" y="2881"/>
                    <a:pt x="253" y="2950"/>
                    <a:pt x="276" y="3030"/>
                  </a:cubicBezTo>
                  <a:cubicBezTo>
                    <a:pt x="287" y="3065"/>
                    <a:pt x="287" y="3088"/>
                    <a:pt x="299" y="3122"/>
                  </a:cubicBezTo>
                  <a:cubicBezTo>
                    <a:pt x="322" y="3179"/>
                    <a:pt x="345" y="3237"/>
                    <a:pt x="368" y="3294"/>
                  </a:cubicBezTo>
                  <a:cubicBezTo>
                    <a:pt x="391" y="3352"/>
                    <a:pt x="402" y="3375"/>
                    <a:pt x="414" y="3420"/>
                  </a:cubicBezTo>
                  <a:lnTo>
                    <a:pt x="436" y="3455"/>
                  </a:lnTo>
                  <a:cubicBezTo>
                    <a:pt x="471" y="3547"/>
                    <a:pt x="517" y="3638"/>
                    <a:pt x="551" y="3730"/>
                  </a:cubicBezTo>
                  <a:lnTo>
                    <a:pt x="597" y="3822"/>
                  </a:lnTo>
                  <a:cubicBezTo>
                    <a:pt x="632" y="3891"/>
                    <a:pt x="678" y="3960"/>
                    <a:pt x="712" y="4040"/>
                  </a:cubicBezTo>
                  <a:cubicBezTo>
                    <a:pt x="735" y="4063"/>
                    <a:pt x="746" y="4098"/>
                    <a:pt x="758" y="4132"/>
                  </a:cubicBezTo>
                  <a:cubicBezTo>
                    <a:pt x="815" y="4224"/>
                    <a:pt x="873" y="4316"/>
                    <a:pt x="941" y="4419"/>
                  </a:cubicBezTo>
                  <a:lnTo>
                    <a:pt x="953" y="4442"/>
                  </a:lnTo>
                  <a:cubicBezTo>
                    <a:pt x="1010" y="4534"/>
                    <a:pt x="1079" y="4626"/>
                    <a:pt x="1137" y="4717"/>
                  </a:cubicBezTo>
                  <a:lnTo>
                    <a:pt x="1205" y="4809"/>
                  </a:lnTo>
                  <a:cubicBezTo>
                    <a:pt x="1251" y="4878"/>
                    <a:pt x="1309" y="4947"/>
                    <a:pt x="1366" y="5016"/>
                  </a:cubicBezTo>
                  <a:lnTo>
                    <a:pt x="1435" y="5108"/>
                  </a:lnTo>
                  <a:cubicBezTo>
                    <a:pt x="1504" y="5199"/>
                    <a:pt x="1584" y="5291"/>
                    <a:pt x="1676" y="5395"/>
                  </a:cubicBezTo>
                  <a:lnTo>
                    <a:pt x="8884" y="3260"/>
                  </a:lnTo>
                  <a:cubicBezTo>
                    <a:pt x="8815" y="3179"/>
                    <a:pt x="8746" y="3099"/>
                    <a:pt x="8677" y="3007"/>
                  </a:cubicBezTo>
                  <a:cubicBezTo>
                    <a:pt x="8459" y="2709"/>
                    <a:pt x="8287" y="2365"/>
                    <a:pt x="8184" y="2009"/>
                  </a:cubicBezTo>
                  <a:lnTo>
                    <a:pt x="8184" y="735"/>
                  </a:lnTo>
                  <a:lnTo>
                    <a:pt x="184"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5" name="Google Shape;3505;p76"/>
            <p:cNvSpPr/>
            <p:nvPr/>
          </p:nvSpPr>
          <p:spPr>
            <a:xfrm>
              <a:off x="1309386" y="2425432"/>
              <a:ext cx="11499" cy="9080"/>
            </a:xfrm>
            <a:custGeom>
              <a:avLst/>
              <a:gdLst/>
              <a:ahLst/>
              <a:cxnLst/>
              <a:rect l="l" t="t" r="r" b="b"/>
              <a:pathLst>
                <a:path w="713" h="563" extrusionOk="0">
                  <a:moveTo>
                    <a:pt x="1" y="0"/>
                  </a:moveTo>
                  <a:lnTo>
                    <a:pt x="1" y="0"/>
                  </a:lnTo>
                  <a:cubicBezTo>
                    <a:pt x="219" y="195"/>
                    <a:pt x="448" y="379"/>
                    <a:pt x="712" y="563"/>
                  </a:cubicBezTo>
                  <a:cubicBezTo>
                    <a:pt x="460" y="379"/>
                    <a:pt x="219" y="195"/>
                    <a:pt x="1" y="0"/>
                  </a:cubicBezTo>
                  <a:close/>
                </a:path>
              </a:pathLst>
            </a:custGeom>
            <a:solidFill>
              <a:srgbClr val="828C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6" name="Google Shape;3506;p76"/>
            <p:cNvSpPr/>
            <p:nvPr/>
          </p:nvSpPr>
          <p:spPr>
            <a:xfrm>
              <a:off x="1294775" y="2411176"/>
              <a:ext cx="9257" cy="9644"/>
            </a:xfrm>
            <a:custGeom>
              <a:avLst/>
              <a:gdLst/>
              <a:ahLst/>
              <a:cxnLst/>
              <a:rect l="l" t="t" r="r" b="b"/>
              <a:pathLst>
                <a:path w="574" h="598" extrusionOk="0">
                  <a:moveTo>
                    <a:pt x="574" y="597"/>
                  </a:moveTo>
                  <a:cubicBezTo>
                    <a:pt x="367" y="402"/>
                    <a:pt x="184" y="196"/>
                    <a:pt x="0" y="1"/>
                  </a:cubicBezTo>
                  <a:lnTo>
                    <a:pt x="0" y="1"/>
                  </a:lnTo>
                  <a:cubicBezTo>
                    <a:pt x="184" y="196"/>
                    <a:pt x="367" y="402"/>
                    <a:pt x="574" y="597"/>
                  </a:cubicBezTo>
                  <a:close/>
                </a:path>
              </a:pathLst>
            </a:custGeom>
            <a:solidFill>
              <a:srgbClr val="828C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7" name="Google Shape;3507;p76"/>
            <p:cNvSpPr/>
            <p:nvPr/>
          </p:nvSpPr>
          <p:spPr>
            <a:xfrm>
              <a:off x="1688087" y="2368795"/>
              <a:ext cx="68864" cy="131439"/>
            </a:xfrm>
            <a:custGeom>
              <a:avLst/>
              <a:gdLst/>
              <a:ahLst/>
              <a:cxnLst/>
              <a:rect l="l" t="t" r="r" b="b"/>
              <a:pathLst>
                <a:path w="4270" h="8150" extrusionOk="0">
                  <a:moveTo>
                    <a:pt x="4270" y="0"/>
                  </a:moveTo>
                  <a:lnTo>
                    <a:pt x="4270" y="0"/>
                  </a:lnTo>
                  <a:cubicBezTo>
                    <a:pt x="3799" y="1779"/>
                    <a:pt x="2376" y="3501"/>
                    <a:pt x="12" y="4878"/>
                  </a:cubicBezTo>
                  <a:lnTo>
                    <a:pt x="0" y="8149"/>
                  </a:lnTo>
                  <a:cubicBezTo>
                    <a:pt x="2376" y="6772"/>
                    <a:pt x="3788" y="5062"/>
                    <a:pt x="4258" y="3271"/>
                  </a:cubicBezTo>
                  <a:lnTo>
                    <a:pt x="4270"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8" name="Google Shape;3508;p76"/>
            <p:cNvSpPr/>
            <p:nvPr/>
          </p:nvSpPr>
          <p:spPr>
            <a:xfrm>
              <a:off x="1595730" y="2356765"/>
              <a:ext cx="161227" cy="90524"/>
            </a:xfrm>
            <a:custGeom>
              <a:avLst/>
              <a:gdLst/>
              <a:ahLst/>
              <a:cxnLst/>
              <a:rect l="l" t="t" r="r" b="b"/>
              <a:pathLst>
                <a:path w="9997" h="5613" extrusionOk="0">
                  <a:moveTo>
                    <a:pt x="1986" y="0"/>
                  </a:moveTo>
                  <a:cubicBezTo>
                    <a:pt x="1894" y="379"/>
                    <a:pt x="1722" y="723"/>
                    <a:pt x="1492" y="1022"/>
                  </a:cubicBezTo>
                  <a:cubicBezTo>
                    <a:pt x="1079" y="1550"/>
                    <a:pt x="574" y="1986"/>
                    <a:pt x="0" y="2296"/>
                  </a:cubicBezTo>
                  <a:lnTo>
                    <a:pt x="5739" y="5613"/>
                  </a:lnTo>
                  <a:cubicBezTo>
                    <a:pt x="8103" y="4247"/>
                    <a:pt x="9515" y="2525"/>
                    <a:pt x="9997" y="735"/>
                  </a:cubicBezTo>
                  <a:lnTo>
                    <a:pt x="1986"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09" name="Google Shape;3509;p76"/>
            <p:cNvSpPr/>
            <p:nvPr/>
          </p:nvSpPr>
          <p:spPr>
            <a:xfrm>
              <a:off x="1294775" y="2411176"/>
              <a:ext cx="107925" cy="115150"/>
            </a:xfrm>
            <a:custGeom>
              <a:avLst/>
              <a:gdLst/>
              <a:ahLst/>
              <a:cxnLst/>
              <a:rect l="l" t="t" r="r" b="b"/>
              <a:pathLst>
                <a:path w="6692" h="7140" extrusionOk="0">
                  <a:moveTo>
                    <a:pt x="12" y="1"/>
                  </a:moveTo>
                  <a:lnTo>
                    <a:pt x="0" y="3272"/>
                  </a:lnTo>
                  <a:cubicBezTo>
                    <a:pt x="815" y="4178"/>
                    <a:pt x="1768" y="4936"/>
                    <a:pt x="2835" y="5521"/>
                  </a:cubicBezTo>
                  <a:cubicBezTo>
                    <a:pt x="4040" y="6210"/>
                    <a:pt x="5337" y="6761"/>
                    <a:pt x="6680" y="7139"/>
                  </a:cubicBezTo>
                  <a:lnTo>
                    <a:pt x="6691" y="3868"/>
                  </a:lnTo>
                  <a:cubicBezTo>
                    <a:pt x="5348" y="3478"/>
                    <a:pt x="4052" y="2939"/>
                    <a:pt x="2835" y="2250"/>
                  </a:cubicBezTo>
                  <a:cubicBezTo>
                    <a:pt x="2410" y="1998"/>
                    <a:pt x="2009" y="1734"/>
                    <a:pt x="1618" y="1447"/>
                  </a:cubicBezTo>
                  <a:cubicBezTo>
                    <a:pt x="1366" y="1263"/>
                    <a:pt x="1125" y="1079"/>
                    <a:pt x="907" y="884"/>
                  </a:cubicBezTo>
                  <a:cubicBezTo>
                    <a:pt x="792" y="792"/>
                    <a:pt x="689" y="689"/>
                    <a:pt x="585" y="597"/>
                  </a:cubicBezTo>
                  <a:cubicBezTo>
                    <a:pt x="379" y="402"/>
                    <a:pt x="184" y="207"/>
                    <a:pt x="12" y="1"/>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0" name="Google Shape;3510;p76"/>
            <p:cNvSpPr/>
            <p:nvPr/>
          </p:nvSpPr>
          <p:spPr>
            <a:xfrm>
              <a:off x="1294775" y="2376745"/>
              <a:ext cx="166597" cy="96636"/>
            </a:xfrm>
            <a:custGeom>
              <a:avLst/>
              <a:gdLst/>
              <a:ahLst/>
              <a:cxnLst/>
              <a:rect l="l" t="t" r="r" b="b"/>
              <a:pathLst>
                <a:path w="10330" h="5992" extrusionOk="0">
                  <a:moveTo>
                    <a:pt x="7208" y="1"/>
                  </a:moveTo>
                  <a:lnTo>
                    <a:pt x="0" y="2136"/>
                  </a:lnTo>
                  <a:cubicBezTo>
                    <a:pt x="184" y="2331"/>
                    <a:pt x="367" y="2537"/>
                    <a:pt x="574" y="2732"/>
                  </a:cubicBezTo>
                  <a:cubicBezTo>
                    <a:pt x="689" y="2824"/>
                    <a:pt x="792" y="2927"/>
                    <a:pt x="907" y="3019"/>
                  </a:cubicBezTo>
                  <a:cubicBezTo>
                    <a:pt x="1125" y="3203"/>
                    <a:pt x="1354" y="3398"/>
                    <a:pt x="1607" y="3582"/>
                  </a:cubicBezTo>
                  <a:cubicBezTo>
                    <a:pt x="1997" y="3869"/>
                    <a:pt x="2410" y="4133"/>
                    <a:pt x="2835" y="4374"/>
                  </a:cubicBezTo>
                  <a:cubicBezTo>
                    <a:pt x="4040" y="5062"/>
                    <a:pt x="5337" y="5613"/>
                    <a:pt x="6680" y="5992"/>
                  </a:cubicBezTo>
                  <a:lnTo>
                    <a:pt x="10330" y="1814"/>
                  </a:lnTo>
                  <a:cubicBezTo>
                    <a:pt x="9710" y="1631"/>
                    <a:pt x="9102" y="1378"/>
                    <a:pt x="8539" y="1057"/>
                  </a:cubicBezTo>
                  <a:cubicBezTo>
                    <a:pt x="8034" y="781"/>
                    <a:pt x="7587" y="425"/>
                    <a:pt x="7208"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1" name="Google Shape;3511;p76"/>
            <p:cNvSpPr/>
            <p:nvPr/>
          </p:nvSpPr>
          <p:spPr>
            <a:xfrm>
              <a:off x="1532046" y="2393969"/>
              <a:ext cx="156243" cy="93491"/>
            </a:xfrm>
            <a:custGeom>
              <a:avLst/>
              <a:gdLst/>
              <a:ahLst/>
              <a:cxnLst/>
              <a:rect l="l" t="t" r="r" b="b"/>
              <a:pathLst>
                <a:path w="9688" h="5797" extrusionOk="0">
                  <a:moveTo>
                    <a:pt x="3949" y="0"/>
                  </a:moveTo>
                  <a:cubicBezTo>
                    <a:pt x="2836" y="643"/>
                    <a:pt x="1447" y="1033"/>
                    <a:pt x="1" y="1159"/>
                  </a:cubicBezTo>
                  <a:lnTo>
                    <a:pt x="1286" y="5796"/>
                  </a:lnTo>
                  <a:cubicBezTo>
                    <a:pt x="2239" y="5704"/>
                    <a:pt x="3192" y="5567"/>
                    <a:pt x="4121" y="5371"/>
                  </a:cubicBezTo>
                  <a:cubicBezTo>
                    <a:pt x="6153" y="4935"/>
                    <a:pt x="8058" y="4258"/>
                    <a:pt x="9688" y="3317"/>
                  </a:cubicBezTo>
                  <a:lnTo>
                    <a:pt x="3949"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2" name="Google Shape;3512;p76"/>
            <p:cNvSpPr/>
            <p:nvPr/>
          </p:nvSpPr>
          <p:spPr>
            <a:xfrm>
              <a:off x="1552785" y="2447461"/>
              <a:ext cx="135503" cy="92749"/>
            </a:xfrm>
            <a:custGeom>
              <a:avLst/>
              <a:gdLst/>
              <a:ahLst/>
              <a:cxnLst/>
              <a:rect l="l" t="t" r="r" b="b"/>
              <a:pathLst>
                <a:path w="8402" h="5751" extrusionOk="0">
                  <a:moveTo>
                    <a:pt x="8402" y="0"/>
                  </a:moveTo>
                  <a:cubicBezTo>
                    <a:pt x="6783" y="941"/>
                    <a:pt x="4878" y="1630"/>
                    <a:pt x="2847" y="2054"/>
                  </a:cubicBezTo>
                  <a:cubicBezTo>
                    <a:pt x="1906" y="2250"/>
                    <a:pt x="953" y="2387"/>
                    <a:pt x="0" y="2479"/>
                  </a:cubicBezTo>
                  <a:lnTo>
                    <a:pt x="0" y="5750"/>
                  </a:lnTo>
                  <a:cubicBezTo>
                    <a:pt x="3076" y="5475"/>
                    <a:pt x="6026" y="4648"/>
                    <a:pt x="8390" y="3271"/>
                  </a:cubicBezTo>
                  <a:lnTo>
                    <a:pt x="8402"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3" name="Google Shape;3513;p76"/>
            <p:cNvSpPr/>
            <p:nvPr/>
          </p:nvSpPr>
          <p:spPr>
            <a:xfrm>
              <a:off x="1402307" y="2473553"/>
              <a:ext cx="150502" cy="68381"/>
            </a:xfrm>
            <a:custGeom>
              <a:avLst/>
              <a:gdLst/>
              <a:ahLst/>
              <a:cxnLst/>
              <a:rect l="l" t="t" r="r" b="b"/>
              <a:pathLst>
                <a:path w="9332" h="4240" extrusionOk="0">
                  <a:moveTo>
                    <a:pt x="12" y="0"/>
                  </a:moveTo>
                  <a:lnTo>
                    <a:pt x="0" y="3271"/>
                  </a:lnTo>
                  <a:cubicBezTo>
                    <a:pt x="2178" y="3917"/>
                    <a:pt x="4563" y="4240"/>
                    <a:pt x="6950" y="4240"/>
                  </a:cubicBezTo>
                  <a:cubicBezTo>
                    <a:pt x="7746" y="4240"/>
                    <a:pt x="8542" y="4204"/>
                    <a:pt x="9331" y="4132"/>
                  </a:cubicBezTo>
                  <a:lnTo>
                    <a:pt x="9331" y="861"/>
                  </a:lnTo>
                  <a:cubicBezTo>
                    <a:pt x="8551" y="929"/>
                    <a:pt x="7763" y="964"/>
                    <a:pt x="6975" y="964"/>
                  </a:cubicBezTo>
                  <a:cubicBezTo>
                    <a:pt x="4586" y="964"/>
                    <a:pt x="2195" y="648"/>
                    <a:pt x="12"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4" name="Google Shape;3514;p76"/>
            <p:cNvSpPr/>
            <p:nvPr/>
          </p:nvSpPr>
          <p:spPr>
            <a:xfrm>
              <a:off x="1402485" y="2405999"/>
              <a:ext cx="150502" cy="83186"/>
            </a:xfrm>
            <a:custGeom>
              <a:avLst/>
              <a:gdLst/>
              <a:ahLst/>
              <a:cxnLst/>
              <a:rect l="l" t="t" r="r" b="b"/>
              <a:pathLst>
                <a:path w="9332" h="5158" extrusionOk="0">
                  <a:moveTo>
                    <a:pt x="3651" y="0"/>
                  </a:moveTo>
                  <a:lnTo>
                    <a:pt x="1" y="4189"/>
                  </a:lnTo>
                  <a:cubicBezTo>
                    <a:pt x="2179" y="4835"/>
                    <a:pt x="4563" y="5158"/>
                    <a:pt x="6951" y="5158"/>
                  </a:cubicBezTo>
                  <a:cubicBezTo>
                    <a:pt x="7747" y="5158"/>
                    <a:pt x="8543" y="5122"/>
                    <a:pt x="9332" y="5050"/>
                  </a:cubicBezTo>
                  <a:lnTo>
                    <a:pt x="8035" y="413"/>
                  </a:lnTo>
                  <a:cubicBezTo>
                    <a:pt x="7668" y="448"/>
                    <a:pt x="7299" y="465"/>
                    <a:pt x="6930" y="465"/>
                  </a:cubicBezTo>
                  <a:cubicBezTo>
                    <a:pt x="5824" y="465"/>
                    <a:pt x="4718" y="310"/>
                    <a:pt x="365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15" name="Google Shape;3515;p76"/>
          <p:cNvGrpSpPr/>
          <p:nvPr/>
        </p:nvGrpSpPr>
        <p:grpSpPr>
          <a:xfrm>
            <a:off x="3736957" y="3779807"/>
            <a:ext cx="303991" cy="211305"/>
            <a:chOff x="1916639" y="2215270"/>
            <a:chExt cx="454057" cy="315569"/>
          </a:xfrm>
        </p:grpSpPr>
        <p:sp>
          <p:nvSpPr>
            <p:cNvPr id="3516" name="Google Shape;3516;p76"/>
            <p:cNvSpPr/>
            <p:nvPr/>
          </p:nvSpPr>
          <p:spPr>
            <a:xfrm>
              <a:off x="1971810" y="2368609"/>
              <a:ext cx="8725" cy="8886"/>
            </a:xfrm>
            <a:custGeom>
              <a:avLst/>
              <a:gdLst/>
              <a:ahLst/>
              <a:cxnLst/>
              <a:rect l="l" t="t" r="r" b="b"/>
              <a:pathLst>
                <a:path w="541" h="551" extrusionOk="0">
                  <a:moveTo>
                    <a:pt x="540" y="551"/>
                  </a:moveTo>
                  <a:cubicBezTo>
                    <a:pt x="345" y="367"/>
                    <a:pt x="173" y="184"/>
                    <a:pt x="1" y="0"/>
                  </a:cubicBezTo>
                  <a:lnTo>
                    <a:pt x="1" y="0"/>
                  </a:lnTo>
                  <a:cubicBezTo>
                    <a:pt x="173" y="184"/>
                    <a:pt x="345" y="367"/>
                    <a:pt x="540" y="551"/>
                  </a:cubicBezTo>
                  <a:close/>
                </a:path>
              </a:pathLst>
            </a:custGeom>
            <a:solidFill>
              <a:srgbClr val="828C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7" name="Google Shape;3517;p76"/>
            <p:cNvSpPr/>
            <p:nvPr/>
          </p:nvSpPr>
          <p:spPr>
            <a:xfrm>
              <a:off x="1916639" y="2346059"/>
              <a:ext cx="24627" cy="112005"/>
            </a:xfrm>
            <a:custGeom>
              <a:avLst/>
              <a:gdLst/>
              <a:ahLst/>
              <a:cxnLst/>
              <a:rect l="l" t="t" r="r" b="b"/>
              <a:pathLst>
                <a:path w="1527" h="6945" extrusionOk="0">
                  <a:moveTo>
                    <a:pt x="0" y="1"/>
                  </a:moveTo>
                  <a:lnTo>
                    <a:pt x="0" y="3237"/>
                  </a:lnTo>
                  <a:cubicBezTo>
                    <a:pt x="0" y="4511"/>
                    <a:pt x="505" y="5785"/>
                    <a:pt x="1527" y="6945"/>
                  </a:cubicBezTo>
                  <a:lnTo>
                    <a:pt x="1527" y="3685"/>
                  </a:lnTo>
                  <a:cubicBezTo>
                    <a:pt x="1458" y="3593"/>
                    <a:pt x="1378" y="3501"/>
                    <a:pt x="1309" y="3421"/>
                  </a:cubicBezTo>
                  <a:lnTo>
                    <a:pt x="1251" y="3341"/>
                  </a:lnTo>
                  <a:cubicBezTo>
                    <a:pt x="1194" y="3272"/>
                    <a:pt x="1148" y="3203"/>
                    <a:pt x="1102" y="3146"/>
                  </a:cubicBezTo>
                  <a:cubicBezTo>
                    <a:pt x="1091" y="3111"/>
                    <a:pt x="1068" y="3088"/>
                    <a:pt x="1045" y="3065"/>
                  </a:cubicBezTo>
                  <a:cubicBezTo>
                    <a:pt x="988" y="2973"/>
                    <a:pt x="930" y="2893"/>
                    <a:pt x="873" y="2801"/>
                  </a:cubicBezTo>
                  <a:lnTo>
                    <a:pt x="861" y="2790"/>
                  </a:lnTo>
                  <a:cubicBezTo>
                    <a:pt x="804" y="2698"/>
                    <a:pt x="758" y="2606"/>
                    <a:pt x="701" y="2514"/>
                  </a:cubicBezTo>
                  <a:lnTo>
                    <a:pt x="655" y="2434"/>
                  </a:lnTo>
                  <a:cubicBezTo>
                    <a:pt x="620" y="2365"/>
                    <a:pt x="586" y="2296"/>
                    <a:pt x="551" y="2239"/>
                  </a:cubicBezTo>
                  <a:cubicBezTo>
                    <a:pt x="540" y="2204"/>
                    <a:pt x="528" y="2181"/>
                    <a:pt x="505" y="2147"/>
                  </a:cubicBezTo>
                  <a:cubicBezTo>
                    <a:pt x="494" y="2124"/>
                    <a:pt x="471" y="2067"/>
                    <a:pt x="448" y="2021"/>
                  </a:cubicBezTo>
                  <a:lnTo>
                    <a:pt x="391" y="1895"/>
                  </a:lnTo>
                  <a:lnTo>
                    <a:pt x="391" y="1872"/>
                  </a:lnTo>
                  <a:cubicBezTo>
                    <a:pt x="345" y="1780"/>
                    <a:pt x="310" y="1688"/>
                    <a:pt x="276" y="1585"/>
                  </a:cubicBezTo>
                  <a:lnTo>
                    <a:pt x="253" y="1504"/>
                  </a:lnTo>
                  <a:cubicBezTo>
                    <a:pt x="230" y="1435"/>
                    <a:pt x="207" y="1355"/>
                    <a:pt x="196" y="1298"/>
                  </a:cubicBezTo>
                  <a:cubicBezTo>
                    <a:pt x="184" y="1263"/>
                    <a:pt x="173" y="1229"/>
                    <a:pt x="173" y="1206"/>
                  </a:cubicBezTo>
                  <a:cubicBezTo>
                    <a:pt x="150" y="1114"/>
                    <a:pt x="127" y="1034"/>
                    <a:pt x="104" y="953"/>
                  </a:cubicBezTo>
                  <a:cubicBezTo>
                    <a:pt x="104" y="942"/>
                    <a:pt x="104" y="930"/>
                    <a:pt x="104" y="919"/>
                  </a:cubicBezTo>
                  <a:cubicBezTo>
                    <a:pt x="81" y="827"/>
                    <a:pt x="69" y="724"/>
                    <a:pt x="58" y="632"/>
                  </a:cubicBezTo>
                  <a:cubicBezTo>
                    <a:pt x="58" y="609"/>
                    <a:pt x="46" y="575"/>
                    <a:pt x="46" y="552"/>
                  </a:cubicBezTo>
                  <a:cubicBezTo>
                    <a:pt x="35" y="483"/>
                    <a:pt x="23" y="414"/>
                    <a:pt x="23" y="345"/>
                  </a:cubicBezTo>
                  <a:cubicBezTo>
                    <a:pt x="23" y="311"/>
                    <a:pt x="23" y="288"/>
                    <a:pt x="12" y="253"/>
                  </a:cubicBezTo>
                  <a:cubicBezTo>
                    <a:pt x="12" y="173"/>
                    <a:pt x="12" y="93"/>
                    <a:pt x="0" y="1"/>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8" name="Google Shape;3518;p76"/>
            <p:cNvSpPr/>
            <p:nvPr/>
          </p:nvSpPr>
          <p:spPr>
            <a:xfrm>
              <a:off x="2142814" y="2286582"/>
              <a:ext cx="227882" cy="80347"/>
            </a:xfrm>
            <a:custGeom>
              <a:avLst/>
              <a:gdLst/>
              <a:ahLst/>
              <a:cxnLst/>
              <a:rect l="l" t="t" r="r" b="b"/>
              <a:pathLst>
                <a:path w="14130" h="4982" extrusionOk="0">
                  <a:moveTo>
                    <a:pt x="12522" y="0"/>
                  </a:moveTo>
                  <a:lnTo>
                    <a:pt x="1" y="3707"/>
                  </a:lnTo>
                  <a:lnTo>
                    <a:pt x="12660" y="4867"/>
                  </a:lnTo>
                  <a:lnTo>
                    <a:pt x="13934" y="4981"/>
                  </a:lnTo>
                  <a:cubicBezTo>
                    <a:pt x="13969" y="4878"/>
                    <a:pt x="13992" y="4775"/>
                    <a:pt x="14003" y="4671"/>
                  </a:cubicBezTo>
                  <a:cubicBezTo>
                    <a:pt x="14014" y="4637"/>
                    <a:pt x="14014" y="4603"/>
                    <a:pt x="14026" y="4568"/>
                  </a:cubicBezTo>
                  <a:cubicBezTo>
                    <a:pt x="14037" y="4499"/>
                    <a:pt x="14049" y="4430"/>
                    <a:pt x="14060" y="4362"/>
                  </a:cubicBezTo>
                  <a:cubicBezTo>
                    <a:pt x="14060" y="4316"/>
                    <a:pt x="14060" y="4281"/>
                    <a:pt x="14072" y="4235"/>
                  </a:cubicBezTo>
                  <a:cubicBezTo>
                    <a:pt x="14072" y="4189"/>
                    <a:pt x="14083" y="4109"/>
                    <a:pt x="14083" y="4052"/>
                  </a:cubicBezTo>
                  <a:cubicBezTo>
                    <a:pt x="14095" y="3983"/>
                    <a:pt x="14083" y="3960"/>
                    <a:pt x="14083" y="3914"/>
                  </a:cubicBezTo>
                  <a:cubicBezTo>
                    <a:pt x="14129" y="2571"/>
                    <a:pt x="13613" y="1228"/>
                    <a:pt x="12522"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19" name="Google Shape;3519;p76"/>
            <p:cNvSpPr/>
            <p:nvPr/>
          </p:nvSpPr>
          <p:spPr>
            <a:xfrm>
              <a:off x="2106723" y="2215270"/>
              <a:ext cx="138293" cy="131117"/>
            </a:xfrm>
            <a:custGeom>
              <a:avLst/>
              <a:gdLst/>
              <a:ahLst/>
              <a:cxnLst/>
              <a:rect l="l" t="t" r="r" b="b"/>
              <a:pathLst>
                <a:path w="8575" h="8130" extrusionOk="0">
                  <a:moveTo>
                    <a:pt x="2223" y="1"/>
                  </a:moveTo>
                  <a:cubicBezTo>
                    <a:pt x="1482" y="1"/>
                    <a:pt x="740" y="36"/>
                    <a:pt x="1" y="107"/>
                  </a:cubicBezTo>
                  <a:lnTo>
                    <a:pt x="2239" y="8129"/>
                  </a:lnTo>
                  <a:lnTo>
                    <a:pt x="8574" y="876"/>
                  </a:lnTo>
                  <a:cubicBezTo>
                    <a:pt x="6510" y="296"/>
                    <a:pt x="4369" y="1"/>
                    <a:pt x="2223" y="1"/>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0" name="Google Shape;3520;p76"/>
            <p:cNvSpPr/>
            <p:nvPr/>
          </p:nvSpPr>
          <p:spPr>
            <a:xfrm>
              <a:off x="2142814" y="2229381"/>
              <a:ext cx="227317" cy="210109"/>
            </a:xfrm>
            <a:custGeom>
              <a:avLst/>
              <a:gdLst/>
              <a:ahLst/>
              <a:cxnLst/>
              <a:rect l="l" t="t" r="r" b="b"/>
              <a:pathLst>
                <a:path w="14095" h="13028" extrusionOk="0">
                  <a:moveTo>
                    <a:pt x="14095" y="7312"/>
                  </a:moveTo>
                  <a:lnTo>
                    <a:pt x="14094" y="7629"/>
                  </a:lnTo>
                  <a:lnTo>
                    <a:pt x="14094" y="7629"/>
                  </a:lnTo>
                  <a:cubicBezTo>
                    <a:pt x="14094" y="7618"/>
                    <a:pt x="14095" y="7607"/>
                    <a:pt x="14095" y="7599"/>
                  </a:cubicBezTo>
                  <a:lnTo>
                    <a:pt x="14095" y="7461"/>
                  </a:lnTo>
                  <a:lnTo>
                    <a:pt x="14095" y="7312"/>
                  </a:lnTo>
                  <a:close/>
                  <a:moveTo>
                    <a:pt x="6348" y="1"/>
                  </a:moveTo>
                  <a:lnTo>
                    <a:pt x="1" y="7254"/>
                  </a:lnTo>
                  <a:lnTo>
                    <a:pt x="10009" y="13027"/>
                  </a:lnTo>
                  <a:cubicBezTo>
                    <a:pt x="10525" y="12729"/>
                    <a:pt x="11019" y="12396"/>
                    <a:pt x="11489" y="12029"/>
                  </a:cubicBezTo>
                  <a:cubicBezTo>
                    <a:pt x="12798" y="10973"/>
                    <a:pt x="13613" y="9768"/>
                    <a:pt x="13934" y="8528"/>
                  </a:cubicBezTo>
                  <a:lnTo>
                    <a:pt x="13934" y="8528"/>
                  </a:lnTo>
                  <a:lnTo>
                    <a:pt x="13923" y="11811"/>
                  </a:lnTo>
                  <a:cubicBezTo>
                    <a:pt x="14026" y="11409"/>
                    <a:pt x="14083" y="10996"/>
                    <a:pt x="14083" y="10583"/>
                  </a:cubicBezTo>
                  <a:lnTo>
                    <a:pt x="14094" y="7629"/>
                  </a:lnTo>
                  <a:lnTo>
                    <a:pt x="14094" y="7629"/>
                  </a:lnTo>
                  <a:cubicBezTo>
                    <a:pt x="14091" y="7675"/>
                    <a:pt x="14083" y="7736"/>
                    <a:pt x="14083" y="7782"/>
                  </a:cubicBezTo>
                  <a:cubicBezTo>
                    <a:pt x="14072" y="7851"/>
                    <a:pt x="14072" y="7874"/>
                    <a:pt x="14072" y="7909"/>
                  </a:cubicBezTo>
                  <a:cubicBezTo>
                    <a:pt x="14060" y="7977"/>
                    <a:pt x="14049" y="8058"/>
                    <a:pt x="14037" y="8115"/>
                  </a:cubicBezTo>
                  <a:cubicBezTo>
                    <a:pt x="14037" y="8150"/>
                    <a:pt x="14026" y="8184"/>
                    <a:pt x="14014" y="8218"/>
                  </a:cubicBezTo>
                  <a:cubicBezTo>
                    <a:pt x="13992" y="8322"/>
                    <a:pt x="13969" y="8425"/>
                    <a:pt x="13946" y="8528"/>
                  </a:cubicBezTo>
                  <a:lnTo>
                    <a:pt x="12672" y="8414"/>
                  </a:lnTo>
                  <a:lnTo>
                    <a:pt x="12" y="7254"/>
                  </a:lnTo>
                  <a:lnTo>
                    <a:pt x="12534" y="3547"/>
                  </a:lnTo>
                  <a:cubicBezTo>
                    <a:pt x="11788" y="2744"/>
                    <a:pt x="10916" y="2055"/>
                    <a:pt x="9952" y="1516"/>
                  </a:cubicBezTo>
                  <a:cubicBezTo>
                    <a:pt x="8815" y="873"/>
                    <a:pt x="7610" y="368"/>
                    <a:pt x="634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1" name="Google Shape;3521;p76"/>
            <p:cNvSpPr/>
            <p:nvPr/>
          </p:nvSpPr>
          <p:spPr>
            <a:xfrm>
              <a:off x="1919606" y="2253812"/>
              <a:ext cx="223237" cy="92572"/>
            </a:xfrm>
            <a:custGeom>
              <a:avLst/>
              <a:gdLst/>
              <a:ahLst/>
              <a:cxnLst/>
              <a:rect l="l" t="t" r="r" b="b"/>
              <a:pathLst>
                <a:path w="13842" h="5740" extrusionOk="0">
                  <a:moveTo>
                    <a:pt x="3902" y="1"/>
                  </a:moveTo>
                  <a:cubicBezTo>
                    <a:pt x="1733" y="1263"/>
                    <a:pt x="425" y="2824"/>
                    <a:pt x="0" y="4465"/>
                  </a:cubicBezTo>
                  <a:lnTo>
                    <a:pt x="13842" y="5739"/>
                  </a:lnTo>
                  <a:lnTo>
                    <a:pt x="3902"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2" name="Google Shape;3522;p76"/>
            <p:cNvSpPr/>
            <p:nvPr/>
          </p:nvSpPr>
          <p:spPr>
            <a:xfrm>
              <a:off x="1959955" y="2423545"/>
              <a:ext cx="11112" cy="8161"/>
            </a:xfrm>
            <a:custGeom>
              <a:avLst/>
              <a:gdLst/>
              <a:ahLst/>
              <a:cxnLst/>
              <a:rect l="l" t="t" r="r" b="b"/>
              <a:pathLst>
                <a:path w="689" h="506" extrusionOk="0">
                  <a:moveTo>
                    <a:pt x="0" y="1"/>
                  </a:moveTo>
                  <a:cubicBezTo>
                    <a:pt x="207" y="173"/>
                    <a:pt x="448" y="345"/>
                    <a:pt x="689" y="505"/>
                  </a:cubicBezTo>
                  <a:cubicBezTo>
                    <a:pt x="448" y="333"/>
                    <a:pt x="207" y="173"/>
                    <a:pt x="0" y="1"/>
                  </a:cubicBezTo>
                  <a:close/>
                </a:path>
              </a:pathLst>
            </a:custGeom>
            <a:solidFill>
              <a:srgbClr val="828C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3" name="Google Shape;3523;p76"/>
            <p:cNvSpPr/>
            <p:nvPr/>
          </p:nvSpPr>
          <p:spPr>
            <a:xfrm>
              <a:off x="1916639" y="2217173"/>
              <a:ext cx="226204" cy="188998"/>
            </a:xfrm>
            <a:custGeom>
              <a:avLst/>
              <a:gdLst/>
              <a:ahLst/>
              <a:cxnLst/>
              <a:rect l="l" t="t" r="r" b="b"/>
              <a:pathLst>
                <a:path w="14026" h="11719" extrusionOk="0">
                  <a:moveTo>
                    <a:pt x="11788" y="0"/>
                  </a:moveTo>
                  <a:cubicBezTo>
                    <a:pt x="8964" y="253"/>
                    <a:pt x="6244" y="1022"/>
                    <a:pt x="4075" y="2273"/>
                  </a:cubicBezTo>
                  <a:lnTo>
                    <a:pt x="14022" y="8009"/>
                  </a:lnTo>
                  <a:lnTo>
                    <a:pt x="14022" y="8009"/>
                  </a:lnTo>
                  <a:lnTo>
                    <a:pt x="11788" y="0"/>
                  </a:lnTo>
                  <a:close/>
                  <a:moveTo>
                    <a:pt x="14022" y="8009"/>
                  </a:moveTo>
                  <a:lnTo>
                    <a:pt x="14022" y="8011"/>
                  </a:lnTo>
                  <a:lnTo>
                    <a:pt x="14022" y="8011"/>
                  </a:lnTo>
                  <a:lnTo>
                    <a:pt x="14026" y="8011"/>
                  </a:lnTo>
                  <a:lnTo>
                    <a:pt x="14022" y="8009"/>
                  </a:lnTo>
                  <a:close/>
                  <a:moveTo>
                    <a:pt x="184" y="6737"/>
                  </a:moveTo>
                  <a:cubicBezTo>
                    <a:pt x="69" y="7151"/>
                    <a:pt x="12" y="7575"/>
                    <a:pt x="12" y="8000"/>
                  </a:cubicBezTo>
                  <a:lnTo>
                    <a:pt x="0" y="8034"/>
                  </a:lnTo>
                  <a:cubicBezTo>
                    <a:pt x="0" y="8115"/>
                    <a:pt x="0" y="8206"/>
                    <a:pt x="12" y="8287"/>
                  </a:cubicBezTo>
                  <a:cubicBezTo>
                    <a:pt x="12" y="8310"/>
                    <a:pt x="12" y="8344"/>
                    <a:pt x="23" y="8367"/>
                  </a:cubicBezTo>
                  <a:cubicBezTo>
                    <a:pt x="23" y="8447"/>
                    <a:pt x="35" y="8516"/>
                    <a:pt x="35" y="8585"/>
                  </a:cubicBezTo>
                  <a:cubicBezTo>
                    <a:pt x="35" y="8608"/>
                    <a:pt x="35" y="8643"/>
                    <a:pt x="46" y="8666"/>
                  </a:cubicBezTo>
                  <a:cubicBezTo>
                    <a:pt x="58" y="8757"/>
                    <a:pt x="81" y="8861"/>
                    <a:pt x="92" y="8952"/>
                  </a:cubicBezTo>
                  <a:cubicBezTo>
                    <a:pt x="104" y="8964"/>
                    <a:pt x="104" y="8975"/>
                    <a:pt x="104" y="8987"/>
                  </a:cubicBezTo>
                  <a:cubicBezTo>
                    <a:pt x="115" y="9067"/>
                    <a:pt x="138" y="9148"/>
                    <a:pt x="161" y="9239"/>
                  </a:cubicBezTo>
                  <a:cubicBezTo>
                    <a:pt x="173" y="9262"/>
                    <a:pt x="184" y="9297"/>
                    <a:pt x="184" y="9320"/>
                  </a:cubicBezTo>
                  <a:cubicBezTo>
                    <a:pt x="207" y="9389"/>
                    <a:pt x="230" y="9469"/>
                    <a:pt x="253" y="9538"/>
                  </a:cubicBezTo>
                  <a:lnTo>
                    <a:pt x="276" y="9618"/>
                  </a:lnTo>
                  <a:cubicBezTo>
                    <a:pt x="310" y="9710"/>
                    <a:pt x="345" y="9802"/>
                    <a:pt x="379" y="9905"/>
                  </a:cubicBezTo>
                  <a:lnTo>
                    <a:pt x="391" y="9928"/>
                  </a:lnTo>
                  <a:lnTo>
                    <a:pt x="448" y="10054"/>
                  </a:lnTo>
                  <a:cubicBezTo>
                    <a:pt x="471" y="10089"/>
                    <a:pt x="483" y="10135"/>
                    <a:pt x="505" y="10181"/>
                  </a:cubicBezTo>
                  <a:cubicBezTo>
                    <a:pt x="528" y="10226"/>
                    <a:pt x="528" y="10238"/>
                    <a:pt x="551" y="10261"/>
                  </a:cubicBezTo>
                  <a:cubicBezTo>
                    <a:pt x="586" y="10330"/>
                    <a:pt x="620" y="10399"/>
                    <a:pt x="655" y="10467"/>
                  </a:cubicBezTo>
                  <a:lnTo>
                    <a:pt x="701" y="10548"/>
                  </a:lnTo>
                  <a:cubicBezTo>
                    <a:pt x="746" y="10640"/>
                    <a:pt x="804" y="10731"/>
                    <a:pt x="861" y="10823"/>
                  </a:cubicBezTo>
                  <a:lnTo>
                    <a:pt x="873" y="10835"/>
                  </a:lnTo>
                  <a:cubicBezTo>
                    <a:pt x="919" y="10927"/>
                    <a:pt x="988" y="11007"/>
                    <a:pt x="1045" y="11087"/>
                  </a:cubicBezTo>
                  <a:cubicBezTo>
                    <a:pt x="1056" y="11122"/>
                    <a:pt x="1079" y="11145"/>
                    <a:pt x="1102" y="11168"/>
                  </a:cubicBezTo>
                  <a:cubicBezTo>
                    <a:pt x="1148" y="11236"/>
                    <a:pt x="1194" y="11305"/>
                    <a:pt x="1240" y="11374"/>
                  </a:cubicBezTo>
                  <a:lnTo>
                    <a:pt x="1309" y="11455"/>
                  </a:lnTo>
                  <a:cubicBezTo>
                    <a:pt x="1378" y="11535"/>
                    <a:pt x="1447" y="11627"/>
                    <a:pt x="1527" y="11718"/>
                  </a:cubicBezTo>
                  <a:lnTo>
                    <a:pt x="14026" y="8023"/>
                  </a:lnTo>
                  <a:lnTo>
                    <a:pt x="14022" y="8011"/>
                  </a:lnTo>
                  <a:lnTo>
                    <a:pt x="14022" y="8011"/>
                  </a:lnTo>
                  <a:lnTo>
                    <a:pt x="184" y="6737"/>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4" name="Google Shape;3524;p76"/>
            <p:cNvSpPr/>
            <p:nvPr/>
          </p:nvSpPr>
          <p:spPr>
            <a:xfrm>
              <a:off x="2304209" y="2366908"/>
              <a:ext cx="63333" cy="125327"/>
            </a:xfrm>
            <a:custGeom>
              <a:avLst/>
              <a:gdLst/>
              <a:ahLst/>
              <a:cxnLst/>
              <a:rect l="l" t="t" r="r" b="b"/>
              <a:pathLst>
                <a:path w="3927" h="7771" extrusionOk="0">
                  <a:moveTo>
                    <a:pt x="3926" y="0"/>
                  </a:moveTo>
                  <a:cubicBezTo>
                    <a:pt x="3605" y="1240"/>
                    <a:pt x="2790" y="2433"/>
                    <a:pt x="1481" y="3501"/>
                  </a:cubicBezTo>
                  <a:cubicBezTo>
                    <a:pt x="1011" y="3868"/>
                    <a:pt x="517" y="4201"/>
                    <a:pt x="1" y="4499"/>
                  </a:cubicBezTo>
                  <a:lnTo>
                    <a:pt x="1" y="7770"/>
                  </a:lnTo>
                  <a:cubicBezTo>
                    <a:pt x="2182" y="6508"/>
                    <a:pt x="3490" y="4924"/>
                    <a:pt x="3915" y="3271"/>
                  </a:cubicBezTo>
                  <a:lnTo>
                    <a:pt x="3926"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5" name="Google Shape;3525;p76"/>
            <p:cNvSpPr/>
            <p:nvPr/>
          </p:nvSpPr>
          <p:spPr>
            <a:xfrm>
              <a:off x="1941248" y="2405967"/>
              <a:ext cx="99233" cy="110328"/>
            </a:xfrm>
            <a:custGeom>
              <a:avLst/>
              <a:gdLst/>
              <a:ahLst/>
              <a:cxnLst/>
              <a:rect l="l" t="t" r="r" b="b"/>
              <a:pathLst>
                <a:path w="6153" h="6841" extrusionOk="0">
                  <a:moveTo>
                    <a:pt x="1" y="0"/>
                  </a:moveTo>
                  <a:lnTo>
                    <a:pt x="1" y="3271"/>
                  </a:lnTo>
                  <a:cubicBezTo>
                    <a:pt x="747" y="4097"/>
                    <a:pt x="1631" y="4809"/>
                    <a:pt x="2618" y="5360"/>
                  </a:cubicBezTo>
                  <a:cubicBezTo>
                    <a:pt x="3731" y="5991"/>
                    <a:pt x="4913" y="6485"/>
                    <a:pt x="6141" y="6840"/>
                  </a:cubicBezTo>
                  <a:lnTo>
                    <a:pt x="6153" y="3569"/>
                  </a:lnTo>
                  <a:cubicBezTo>
                    <a:pt x="4925" y="3214"/>
                    <a:pt x="3743" y="2709"/>
                    <a:pt x="2629" y="2077"/>
                  </a:cubicBezTo>
                  <a:cubicBezTo>
                    <a:pt x="2354" y="1928"/>
                    <a:pt x="2090" y="1768"/>
                    <a:pt x="1849" y="1595"/>
                  </a:cubicBezTo>
                  <a:cubicBezTo>
                    <a:pt x="1608" y="1435"/>
                    <a:pt x="1378" y="1263"/>
                    <a:pt x="1160" y="1090"/>
                  </a:cubicBezTo>
                  <a:cubicBezTo>
                    <a:pt x="942" y="907"/>
                    <a:pt x="735" y="735"/>
                    <a:pt x="540" y="551"/>
                  </a:cubicBezTo>
                  <a:cubicBezTo>
                    <a:pt x="345" y="367"/>
                    <a:pt x="173" y="184"/>
                    <a:pt x="1"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6" name="Google Shape;3526;p76"/>
            <p:cNvSpPr/>
            <p:nvPr/>
          </p:nvSpPr>
          <p:spPr>
            <a:xfrm>
              <a:off x="1941248" y="2346363"/>
              <a:ext cx="201594" cy="117182"/>
            </a:xfrm>
            <a:custGeom>
              <a:avLst/>
              <a:gdLst/>
              <a:ahLst/>
              <a:cxnLst/>
              <a:rect l="l" t="t" r="r" b="b"/>
              <a:pathLst>
                <a:path w="12500" h="7266" extrusionOk="0">
                  <a:moveTo>
                    <a:pt x="12500" y="0"/>
                  </a:moveTo>
                  <a:lnTo>
                    <a:pt x="1" y="3696"/>
                  </a:lnTo>
                  <a:cubicBezTo>
                    <a:pt x="173" y="3880"/>
                    <a:pt x="345" y="4063"/>
                    <a:pt x="540" y="4247"/>
                  </a:cubicBezTo>
                  <a:cubicBezTo>
                    <a:pt x="735" y="4431"/>
                    <a:pt x="942" y="4603"/>
                    <a:pt x="1160" y="4786"/>
                  </a:cubicBezTo>
                  <a:cubicBezTo>
                    <a:pt x="1367" y="4959"/>
                    <a:pt x="1608" y="5131"/>
                    <a:pt x="1849" y="5291"/>
                  </a:cubicBezTo>
                  <a:cubicBezTo>
                    <a:pt x="2090" y="5452"/>
                    <a:pt x="2354" y="5624"/>
                    <a:pt x="2618" y="5773"/>
                  </a:cubicBezTo>
                  <a:cubicBezTo>
                    <a:pt x="3743" y="6405"/>
                    <a:pt x="4925" y="6910"/>
                    <a:pt x="6153" y="7265"/>
                  </a:cubicBezTo>
                  <a:lnTo>
                    <a:pt x="12500"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7" name="Google Shape;3527;p76"/>
            <p:cNvSpPr/>
            <p:nvPr/>
          </p:nvSpPr>
          <p:spPr>
            <a:xfrm>
              <a:off x="2040459" y="2346363"/>
              <a:ext cx="138842" cy="131633"/>
            </a:xfrm>
            <a:custGeom>
              <a:avLst/>
              <a:gdLst/>
              <a:ahLst/>
              <a:cxnLst/>
              <a:rect l="l" t="t" r="r" b="b"/>
              <a:pathLst>
                <a:path w="8609" h="8162" extrusionOk="0">
                  <a:moveTo>
                    <a:pt x="6359" y="0"/>
                  </a:moveTo>
                  <a:lnTo>
                    <a:pt x="1" y="7265"/>
                  </a:lnTo>
                  <a:cubicBezTo>
                    <a:pt x="2023" y="7864"/>
                    <a:pt x="4242" y="8161"/>
                    <a:pt x="6465" y="8161"/>
                  </a:cubicBezTo>
                  <a:cubicBezTo>
                    <a:pt x="7181" y="8161"/>
                    <a:pt x="7898" y="8130"/>
                    <a:pt x="8609" y="8069"/>
                  </a:cubicBezTo>
                  <a:lnTo>
                    <a:pt x="635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8" name="Google Shape;3528;p76"/>
            <p:cNvSpPr/>
            <p:nvPr/>
          </p:nvSpPr>
          <p:spPr>
            <a:xfrm>
              <a:off x="2142814" y="2346363"/>
              <a:ext cx="161420" cy="130133"/>
            </a:xfrm>
            <a:custGeom>
              <a:avLst/>
              <a:gdLst/>
              <a:ahLst/>
              <a:cxnLst/>
              <a:rect l="l" t="t" r="r" b="b"/>
              <a:pathLst>
                <a:path w="10009" h="8069" extrusionOk="0">
                  <a:moveTo>
                    <a:pt x="1" y="0"/>
                  </a:moveTo>
                  <a:lnTo>
                    <a:pt x="2250" y="8069"/>
                  </a:lnTo>
                  <a:cubicBezTo>
                    <a:pt x="5097" y="7805"/>
                    <a:pt x="7828" y="7047"/>
                    <a:pt x="10009" y="5773"/>
                  </a:cubicBezTo>
                  <a:lnTo>
                    <a:pt x="1"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29" name="Google Shape;3529;p76"/>
            <p:cNvSpPr/>
            <p:nvPr/>
          </p:nvSpPr>
          <p:spPr>
            <a:xfrm>
              <a:off x="2179099" y="2439462"/>
              <a:ext cx="125133" cy="89782"/>
            </a:xfrm>
            <a:custGeom>
              <a:avLst/>
              <a:gdLst/>
              <a:ahLst/>
              <a:cxnLst/>
              <a:rect l="l" t="t" r="r" b="b"/>
              <a:pathLst>
                <a:path w="7759" h="5567" extrusionOk="0">
                  <a:moveTo>
                    <a:pt x="7759" y="0"/>
                  </a:moveTo>
                  <a:cubicBezTo>
                    <a:pt x="5578" y="1274"/>
                    <a:pt x="2847" y="2032"/>
                    <a:pt x="0" y="2296"/>
                  </a:cubicBezTo>
                  <a:lnTo>
                    <a:pt x="0" y="5567"/>
                  </a:lnTo>
                  <a:cubicBezTo>
                    <a:pt x="2835" y="5314"/>
                    <a:pt x="5567" y="4545"/>
                    <a:pt x="7759" y="3283"/>
                  </a:cubicBezTo>
                  <a:lnTo>
                    <a:pt x="775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0" name="Google Shape;3530;p76"/>
            <p:cNvSpPr/>
            <p:nvPr/>
          </p:nvSpPr>
          <p:spPr>
            <a:xfrm>
              <a:off x="2040281" y="2463523"/>
              <a:ext cx="139019" cy="67316"/>
            </a:xfrm>
            <a:custGeom>
              <a:avLst/>
              <a:gdLst/>
              <a:ahLst/>
              <a:cxnLst/>
              <a:rect l="l" t="t" r="r" b="b"/>
              <a:pathLst>
                <a:path w="8620" h="4174" extrusionOk="0">
                  <a:moveTo>
                    <a:pt x="0" y="0"/>
                  </a:moveTo>
                  <a:lnTo>
                    <a:pt x="0" y="3271"/>
                  </a:lnTo>
                  <a:cubicBezTo>
                    <a:pt x="2094" y="3875"/>
                    <a:pt x="4259" y="4174"/>
                    <a:pt x="6436" y="4174"/>
                  </a:cubicBezTo>
                  <a:cubicBezTo>
                    <a:pt x="7160" y="4174"/>
                    <a:pt x="7884" y="4141"/>
                    <a:pt x="8608" y="4075"/>
                  </a:cubicBezTo>
                  <a:lnTo>
                    <a:pt x="8620" y="804"/>
                  </a:lnTo>
                  <a:lnTo>
                    <a:pt x="8608" y="804"/>
                  </a:lnTo>
                  <a:cubicBezTo>
                    <a:pt x="7890" y="866"/>
                    <a:pt x="7165" y="898"/>
                    <a:pt x="6440" y="898"/>
                  </a:cubicBezTo>
                  <a:cubicBezTo>
                    <a:pt x="4232" y="898"/>
                    <a:pt x="2022" y="605"/>
                    <a:pt x="0"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31" name="Google Shape;3531;p76"/>
          <p:cNvGrpSpPr/>
          <p:nvPr/>
        </p:nvGrpSpPr>
        <p:grpSpPr>
          <a:xfrm>
            <a:off x="6189087" y="960610"/>
            <a:ext cx="512288" cy="431584"/>
            <a:chOff x="2577764" y="2194918"/>
            <a:chExt cx="422855" cy="356269"/>
          </a:xfrm>
        </p:grpSpPr>
        <p:grpSp>
          <p:nvGrpSpPr>
            <p:cNvPr id="3532" name="Google Shape;3532;p76"/>
            <p:cNvGrpSpPr/>
            <p:nvPr/>
          </p:nvGrpSpPr>
          <p:grpSpPr>
            <a:xfrm>
              <a:off x="2577764" y="2355085"/>
              <a:ext cx="422855" cy="196102"/>
              <a:chOff x="1957711" y="1893712"/>
              <a:chExt cx="429818" cy="199311"/>
            </a:xfrm>
          </p:grpSpPr>
          <p:sp>
            <p:nvSpPr>
              <p:cNvPr id="3533" name="Google Shape;3533;p76"/>
              <p:cNvSpPr/>
              <p:nvPr/>
            </p:nvSpPr>
            <p:spPr>
              <a:xfrm>
                <a:off x="1957711" y="1893712"/>
                <a:ext cx="400589" cy="199311"/>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4" name="Google Shape;3534;p76"/>
              <p:cNvSpPr/>
              <p:nvPr/>
            </p:nvSpPr>
            <p:spPr>
              <a:xfrm>
                <a:off x="2364687" y="1977944"/>
                <a:ext cx="22842" cy="19428"/>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35" name="Google Shape;3535;p76"/>
            <p:cNvGrpSpPr/>
            <p:nvPr/>
          </p:nvGrpSpPr>
          <p:grpSpPr>
            <a:xfrm>
              <a:off x="2577764" y="2301696"/>
              <a:ext cx="422855" cy="196102"/>
              <a:chOff x="1957711" y="1893712"/>
              <a:chExt cx="429818" cy="199311"/>
            </a:xfrm>
          </p:grpSpPr>
          <p:sp>
            <p:nvSpPr>
              <p:cNvPr id="3536" name="Google Shape;3536;p76"/>
              <p:cNvSpPr/>
              <p:nvPr/>
            </p:nvSpPr>
            <p:spPr>
              <a:xfrm>
                <a:off x="1957711" y="1893712"/>
                <a:ext cx="400589" cy="199311"/>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37" name="Google Shape;3537;p76"/>
              <p:cNvSpPr/>
              <p:nvPr/>
            </p:nvSpPr>
            <p:spPr>
              <a:xfrm>
                <a:off x="2364687" y="1977944"/>
                <a:ext cx="22842" cy="19428"/>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38" name="Google Shape;3538;p76"/>
            <p:cNvGrpSpPr/>
            <p:nvPr/>
          </p:nvGrpSpPr>
          <p:grpSpPr>
            <a:xfrm>
              <a:off x="2577764" y="2248307"/>
              <a:ext cx="422855" cy="196102"/>
              <a:chOff x="1957711" y="1893712"/>
              <a:chExt cx="429818" cy="199311"/>
            </a:xfrm>
          </p:grpSpPr>
          <p:sp>
            <p:nvSpPr>
              <p:cNvPr id="3539" name="Google Shape;3539;p76"/>
              <p:cNvSpPr/>
              <p:nvPr/>
            </p:nvSpPr>
            <p:spPr>
              <a:xfrm>
                <a:off x="1957711" y="1893712"/>
                <a:ext cx="400589" cy="199311"/>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0" name="Google Shape;3540;p76"/>
              <p:cNvSpPr/>
              <p:nvPr/>
            </p:nvSpPr>
            <p:spPr>
              <a:xfrm>
                <a:off x="2364687" y="1977944"/>
                <a:ext cx="22842" cy="19428"/>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41" name="Google Shape;3541;p76"/>
            <p:cNvGrpSpPr/>
            <p:nvPr/>
          </p:nvGrpSpPr>
          <p:grpSpPr>
            <a:xfrm>
              <a:off x="2577764" y="2194918"/>
              <a:ext cx="422855" cy="196102"/>
              <a:chOff x="1957711" y="1893712"/>
              <a:chExt cx="429818" cy="199311"/>
            </a:xfrm>
          </p:grpSpPr>
          <p:sp>
            <p:nvSpPr>
              <p:cNvPr id="3542" name="Google Shape;3542;p76"/>
              <p:cNvSpPr/>
              <p:nvPr/>
            </p:nvSpPr>
            <p:spPr>
              <a:xfrm>
                <a:off x="1957711" y="1893712"/>
                <a:ext cx="400589" cy="199311"/>
              </a:xfrm>
              <a:custGeom>
                <a:avLst/>
                <a:gdLst/>
                <a:ahLst/>
                <a:cxnLst/>
                <a:rect l="l" t="t" r="r" b="b"/>
                <a:pathLst>
                  <a:path w="20764" h="10331" extrusionOk="0">
                    <a:moveTo>
                      <a:pt x="10376" y="1"/>
                    </a:moveTo>
                    <a:lnTo>
                      <a:pt x="1" y="5028"/>
                    </a:lnTo>
                    <a:lnTo>
                      <a:pt x="10376" y="10331"/>
                    </a:lnTo>
                    <a:lnTo>
                      <a:pt x="20763" y="5028"/>
                    </a:lnTo>
                    <a:lnTo>
                      <a:pt x="10376" y="1"/>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3" name="Google Shape;3543;p76"/>
              <p:cNvSpPr/>
              <p:nvPr/>
            </p:nvSpPr>
            <p:spPr>
              <a:xfrm>
                <a:off x="2364687" y="1977944"/>
                <a:ext cx="22842" cy="19428"/>
              </a:xfrm>
              <a:custGeom>
                <a:avLst/>
                <a:gdLst/>
                <a:ahLst/>
                <a:cxnLst/>
                <a:rect l="l" t="t" r="r" b="b"/>
                <a:pathLst>
                  <a:path w="1184" h="1007" extrusionOk="0">
                    <a:moveTo>
                      <a:pt x="513" y="0"/>
                    </a:moveTo>
                    <a:cubicBezTo>
                      <a:pt x="255" y="0"/>
                      <a:pt x="5" y="198"/>
                      <a:pt x="12" y="501"/>
                    </a:cubicBezTo>
                    <a:cubicBezTo>
                      <a:pt x="1" y="788"/>
                      <a:pt x="230" y="1006"/>
                      <a:pt x="506" y="1006"/>
                    </a:cubicBezTo>
                    <a:cubicBezTo>
                      <a:pt x="953" y="1006"/>
                      <a:pt x="1183" y="467"/>
                      <a:pt x="862" y="146"/>
                    </a:cubicBezTo>
                    <a:cubicBezTo>
                      <a:pt x="762" y="45"/>
                      <a:pt x="636" y="0"/>
                      <a:pt x="513"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544" name="Google Shape;3544;p76"/>
          <p:cNvGrpSpPr/>
          <p:nvPr/>
        </p:nvGrpSpPr>
        <p:grpSpPr>
          <a:xfrm>
            <a:off x="6249226" y="1272956"/>
            <a:ext cx="581324" cy="356145"/>
            <a:chOff x="1293855" y="3668534"/>
            <a:chExt cx="896137" cy="548930"/>
          </a:xfrm>
        </p:grpSpPr>
        <p:grpSp>
          <p:nvGrpSpPr>
            <p:cNvPr id="3545" name="Google Shape;3545;p76"/>
            <p:cNvGrpSpPr/>
            <p:nvPr/>
          </p:nvGrpSpPr>
          <p:grpSpPr>
            <a:xfrm>
              <a:off x="2109599" y="3668534"/>
              <a:ext cx="80392" cy="527901"/>
              <a:chOff x="2109599" y="3668534"/>
              <a:chExt cx="80392" cy="527901"/>
            </a:xfrm>
          </p:grpSpPr>
          <p:sp>
            <p:nvSpPr>
              <p:cNvPr id="3546" name="Google Shape;3546;p76"/>
              <p:cNvSpPr/>
              <p:nvPr/>
            </p:nvSpPr>
            <p:spPr>
              <a:xfrm>
                <a:off x="2109599" y="3668534"/>
                <a:ext cx="80160" cy="46302"/>
              </a:xfrm>
              <a:custGeom>
                <a:avLst/>
                <a:gdLst/>
                <a:ahLst/>
                <a:cxnLst/>
                <a:rect l="l" t="t" r="r" b="b"/>
                <a:pathLst>
                  <a:path w="4155" h="2400" extrusionOk="0">
                    <a:moveTo>
                      <a:pt x="2238" y="1"/>
                    </a:moveTo>
                    <a:lnTo>
                      <a:pt x="0" y="1263"/>
                    </a:lnTo>
                    <a:lnTo>
                      <a:pt x="1917" y="2399"/>
                    </a:lnTo>
                    <a:lnTo>
                      <a:pt x="4155" y="1137"/>
                    </a:lnTo>
                    <a:lnTo>
                      <a:pt x="223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7" name="Google Shape;3547;p76"/>
              <p:cNvSpPr/>
              <p:nvPr/>
            </p:nvSpPr>
            <p:spPr>
              <a:xfrm>
                <a:off x="2109599" y="3692900"/>
                <a:ext cx="36984" cy="503534"/>
              </a:xfrm>
              <a:custGeom>
                <a:avLst/>
                <a:gdLst/>
                <a:ahLst/>
                <a:cxnLst/>
                <a:rect l="l" t="t" r="r" b="b"/>
                <a:pathLst>
                  <a:path w="1917" h="26100" extrusionOk="0">
                    <a:moveTo>
                      <a:pt x="0" y="0"/>
                    </a:moveTo>
                    <a:lnTo>
                      <a:pt x="12" y="24975"/>
                    </a:lnTo>
                    <a:lnTo>
                      <a:pt x="1917" y="26099"/>
                    </a:lnTo>
                    <a:lnTo>
                      <a:pt x="1917" y="1136"/>
                    </a:lnTo>
                    <a:lnTo>
                      <a:pt x="0"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48" name="Google Shape;3548;p76"/>
              <p:cNvSpPr/>
              <p:nvPr/>
            </p:nvSpPr>
            <p:spPr>
              <a:xfrm>
                <a:off x="2146564" y="3690450"/>
                <a:ext cx="43427" cy="505984"/>
              </a:xfrm>
              <a:custGeom>
                <a:avLst/>
                <a:gdLst/>
                <a:ahLst/>
                <a:cxnLst/>
                <a:rect l="l" t="t" r="r" b="b"/>
                <a:pathLst>
                  <a:path w="2251" h="26227" extrusionOk="0">
                    <a:moveTo>
                      <a:pt x="2239" y="1"/>
                    </a:moveTo>
                    <a:lnTo>
                      <a:pt x="1" y="1263"/>
                    </a:lnTo>
                    <a:lnTo>
                      <a:pt x="1" y="26226"/>
                    </a:lnTo>
                    <a:lnTo>
                      <a:pt x="2250" y="24964"/>
                    </a:lnTo>
                    <a:lnTo>
                      <a:pt x="2239"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49" name="Google Shape;3549;p76"/>
            <p:cNvGrpSpPr/>
            <p:nvPr/>
          </p:nvGrpSpPr>
          <p:grpSpPr>
            <a:xfrm>
              <a:off x="2019021" y="3719234"/>
              <a:ext cx="80180" cy="479631"/>
              <a:chOff x="2019021" y="3719234"/>
              <a:chExt cx="80180" cy="479631"/>
            </a:xfrm>
          </p:grpSpPr>
          <p:sp>
            <p:nvSpPr>
              <p:cNvPr id="3550" name="Google Shape;3550;p76"/>
              <p:cNvSpPr/>
              <p:nvPr/>
            </p:nvSpPr>
            <p:spPr>
              <a:xfrm>
                <a:off x="2019021" y="3719234"/>
                <a:ext cx="80180" cy="46090"/>
              </a:xfrm>
              <a:custGeom>
                <a:avLst/>
                <a:gdLst/>
                <a:ahLst/>
                <a:cxnLst/>
                <a:rect l="l" t="t" r="r" b="b"/>
                <a:pathLst>
                  <a:path w="4156" h="2389" extrusionOk="0">
                    <a:moveTo>
                      <a:pt x="2239" y="1"/>
                    </a:moveTo>
                    <a:lnTo>
                      <a:pt x="1" y="1263"/>
                    </a:lnTo>
                    <a:lnTo>
                      <a:pt x="1918" y="2388"/>
                    </a:lnTo>
                    <a:lnTo>
                      <a:pt x="4156" y="1126"/>
                    </a:lnTo>
                    <a:lnTo>
                      <a:pt x="2239"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1" name="Google Shape;3551;p76"/>
              <p:cNvSpPr/>
              <p:nvPr/>
            </p:nvSpPr>
            <p:spPr>
              <a:xfrm>
                <a:off x="2019021" y="3743601"/>
                <a:ext cx="37003" cy="455264"/>
              </a:xfrm>
              <a:custGeom>
                <a:avLst/>
                <a:gdLst/>
                <a:ahLst/>
                <a:cxnLst/>
                <a:rect l="l" t="t" r="r" b="b"/>
                <a:pathLst>
                  <a:path w="1918" h="23598" extrusionOk="0">
                    <a:moveTo>
                      <a:pt x="1" y="0"/>
                    </a:moveTo>
                    <a:lnTo>
                      <a:pt x="12" y="22473"/>
                    </a:lnTo>
                    <a:lnTo>
                      <a:pt x="1918" y="23598"/>
                    </a:lnTo>
                    <a:lnTo>
                      <a:pt x="1918" y="1125"/>
                    </a:lnTo>
                    <a:lnTo>
                      <a:pt x="1"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2" name="Google Shape;3552;p76"/>
              <p:cNvSpPr/>
              <p:nvPr/>
            </p:nvSpPr>
            <p:spPr>
              <a:xfrm>
                <a:off x="2056005" y="3740938"/>
                <a:ext cx="43196" cy="457927"/>
              </a:xfrm>
              <a:custGeom>
                <a:avLst/>
                <a:gdLst/>
                <a:ahLst/>
                <a:cxnLst/>
                <a:rect l="l" t="t" r="r" b="b"/>
                <a:pathLst>
                  <a:path w="2239" h="23736" extrusionOk="0">
                    <a:moveTo>
                      <a:pt x="2239" y="1"/>
                    </a:moveTo>
                    <a:lnTo>
                      <a:pt x="1" y="1263"/>
                    </a:lnTo>
                    <a:lnTo>
                      <a:pt x="1" y="23736"/>
                    </a:lnTo>
                    <a:lnTo>
                      <a:pt x="2239" y="22473"/>
                    </a:lnTo>
                    <a:lnTo>
                      <a:pt x="2239"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53" name="Google Shape;3553;p76"/>
            <p:cNvGrpSpPr/>
            <p:nvPr/>
          </p:nvGrpSpPr>
          <p:grpSpPr>
            <a:xfrm>
              <a:off x="1928250" y="3769723"/>
              <a:ext cx="80392" cy="431573"/>
              <a:chOff x="1928250" y="3769723"/>
              <a:chExt cx="80392" cy="431573"/>
            </a:xfrm>
          </p:grpSpPr>
          <p:sp>
            <p:nvSpPr>
              <p:cNvPr id="3554" name="Google Shape;3554;p76"/>
              <p:cNvSpPr/>
              <p:nvPr/>
            </p:nvSpPr>
            <p:spPr>
              <a:xfrm>
                <a:off x="1928250" y="3769723"/>
                <a:ext cx="80392" cy="46302"/>
              </a:xfrm>
              <a:custGeom>
                <a:avLst/>
                <a:gdLst/>
                <a:ahLst/>
                <a:cxnLst/>
                <a:rect l="l" t="t" r="r" b="b"/>
                <a:pathLst>
                  <a:path w="4167" h="2400" extrusionOk="0">
                    <a:moveTo>
                      <a:pt x="2250" y="1"/>
                    </a:moveTo>
                    <a:lnTo>
                      <a:pt x="0" y="1263"/>
                    </a:lnTo>
                    <a:lnTo>
                      <a:pt x="1917" y="2399"/>
                    </a:lnTo>
                    <a:lnTo>
                      <a:pt x="4166" y="1137"/>
                    </a:lnTo>
                    <a:lnTo>
                      <a:pt x="225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5" name="Google Shape;3555;p76"/>
              <p:cNvSpPr/>
              <p:nvPr/>
            </p:nvSpPr>
            <p:spPr>
              <a:xfrm>
                <a:off x="1928250" y="3794089"/>
                <a:ext cx="37215" cy="407207"/>
              </a:xfrm>
              <a:custGeom>
                <a:avLst/>
                <a:gdLst/>
                <a:ahLst/>
                <a:cxnLst/>
                <a:rect l="l" t="t" r="r" b="b"/>
                <a:pathLst>
                  <a:path w="1929" h="21107" extrusionOk="0">
                    <a:moveTo>
                      <a:pt x="0" y="0"/>
                    </a:moveTo>
                    <a:lnTo>
                      <a:pt x="12" y="19982"/>
                    </a:lnTo>
                    <a:lnTo>
                      <a:pt x="1928" y="21107"/>
                    </a:lnTo>
                    <a:lnTo>
                      <a:pt x="1917" y="1136"/>
                    </a:lnTo>
                    <a:lnTo>
                      <a:pt x="0"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6" name="Google Shape;3556;p76"/>
              <p:cNvSpPr/>
              <p:nvPr/>
            </p:nvSpPr>
            <p:spPr>
              <a:xfrm>
                <a:off x="1965214" y="3791639"/>
                <a:ext cx="43427" cy="409657"/>
              </a:xfrm>
              <a:custGeom>
                <a:avLst/>
                <a:gdLst/>
                <a:ahLst/>
                <a:cxnLst/>
                <a:rect l="l" t="t" r="r" b="b"/>
                <a:pathLst>
                  <a:path w="2251" h="21234" extrusionOk="0">
                    <a:moveTo>
                      <a:pt x="2250" y="1"/>
                    </a:moveTo>
                    <a:lnTo>
                      <a:pt x="1" y="1263"/>
                    </a:lnTo>
                    <a:lnTo>
                      <a:pt x="12" y="21234"/>
                    </a:lnTo>
                    <a:lnTo>
                      <a:pt x="2250" y="19971"/>
                    </a:lnTo>
                    <a:lnTo>
                      <a:pt x="225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57" name="Google Shape;3557;p76"/>
            <p:cNvGrpSpPr/>
            <p:nvPr/>
          </p:nvGrpSpPr>
          <p:grpSpPr>
            <a:xfrm>
              <a:off x="1837672" y="3820443"/>
              <a:ext cx="80411" cy="383072"/>
              <a:chOff x="1837672" y="3820443"/>
              <a:chExt cx="80411" cy="383072"/>
            </a:xfrm>
          </p:grpSpPr>
          <p:sp>
            <p:nvSpPr>
              <p:cNvPr id="3558" name="Google Shape;3558;p76"/>
              <p:cNvSpPr/>
              <p:nvPr/>
            </p:nvSpPr>
            <p:spPr>
              <a:xfrm>
                <a:off x="1837672" y="3820443"/>
                <a:ext cx="80180" cy="46070"/>
              </a:xfrm>
              <a:custGeom>
                <a:avLst/>
                <a:gdLst/>
                <a:ahLst/>
                <a:cxnLst/>
                <a:rect l="l" t="t" r="r" b="b"/>
                <a:pathLst>
                  <a:path w="4156" h="2388" extrusionOk="0">
                    <a:moveTo>
                      <a:pt x="2239" y="0"/>
                    </a:moveTo>
                    <a:lnTo>
                      <a:pt x="1" y="1263"/>
                    </a:lnTo>
                    <a:lnTo>
                      <a:pt x="1918" y="2387"/>
                    </a:lnTo>
                    <a:lnTo>
                      <a:pt x="4156" y="1125"/>
                    </a:lnTo>
                    <a:lnTo>
                      <a:pt x="2239" y="0"/>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59" name="Google Shape;3559;p76"/>
              <p:cNvSpPr/>
              <p:nvPr/>
            </p:nvSpPr>
            <p:spPr>
              <a:xfrm>
                <a:off x="1837672" y="3844790"/>
                <a:ext cx="37235" cy="358725"/>
              </a:xfrm>
              <a:custGeom>
                <a:avLst/>
                <a:gdLst/>
                <a:ahLst/>
                <a:cxnLst/>
                <a:rect l="l" t="t" r="r" b="b"/>
                <a:pathLst>
                  <a:path w="1930" h="18594" extrusionOk="0">
                    <a:moveTo>
                      <a:pt x="1" y="1"/>
                    </a:moveTo>
                    <a:lnTo>
                      <a:pt x="12" y="17469"/>
                    </a:lnTo>
                    <a:lnTo>
                      <a:pt x="1929" y="18594"/>
                    </a:lnTo>
                    <a:lnTo>
                      <a:pt x="1918" y="1125"/>
                    </a:lnTo>
                    <a:lnTo>
                      <a:pt x="1"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0" name="Google Shape;3560;p76"/>
              <p:cNvSpPr/>
              <p:nvPr/>
            </p:nvSpPr>
            <p:spPr>
              <a:xfrm>
                <a:off x="1874655" y="3842128"/>
                <a:ext cx="43427" cy="361387"/>
              </a:xfrm>
              <a:custGeom>
                <a:avLst/>
                <a:gdLst/>
                <a:ahLst/>
                <a:cxnLst/>
                <a:rect l="l" t="t" r="r" b="b"/>
                <a:pathLst>
                  <a:path w="2251" h="18732" extrusionOk="0">
                    <a:moveTo>
                      <a:pt x="2239" y="1"/>
                    </a:moveTo>
                    <a:lnTo>
                      <a:pt x="1" y="1263"/>
                    </a:lnTo>
                    <a:lnTo>
                      <a:pt x="12" y="18732"/>
                    </a:lnTo>
                    <a:lnTo>
                      <a:pt x="2250" y="17469"/>
                    </a:lnTo>
                    <a:lnTo>
                      <a:pt x="2239"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61" name="Google Shape;3561;p76"/>
            <p:cNvGrpSpPr/>
            <p:nvPr/>
          </p:nvGrpSpPr>
          <p:grpSpPr>
            <a:xfrm>
              <a:off x="1747113" y="3870912"/>
              <a:ext cx="80411" cy="335034"/>
              <a:chOff x="1747113" y="3870912"/>
              <a:chExt cx="80411" cy="335034"/>
            </a:xfrm>
          </p:grpSpPr>
          <p:sp>
            <p:nvSpPr>
              <p:cNvPr id="3562" name="Google Shape;3562;p76"/>
              <p:cNvSpPr/>
              <p:nvPr/>
            </p:nvSpPr>
            <p:spPr>
              <a:xfrm>
                <a:off x="1747113" y="3870912"/>
                <a:ext cx="80180" cy="46302"/>
              </a:xfrm>
              <a:custGeom>
                <a:avLst/>
                <a:gdLst/>
                <a:ahLst/>
                <a:cxnLst/>
                <a:rect l="l" t="t" r="r" b="b"/>
                <a:pathLst>
                  <a:path w="4156" h="2400" extrusionOk="0">
                    <a:moveTo>
                      <a:pt x="2239" y="1"/>
                    </a:moveTo>
                    <a:lnTo>
                      <a:pt x="1" y="1263"/>
                    </a:lnTo>
                    <a:lnTo>
                      <a:pt x="1917" y="2400"/>
                    </a:lnTo>
                    <a:lnTo>
                      <a:pt x="4156" y="1137"/>
                    </a:lnTo>
                    <a:lnTo>
                      <a:pt x="2239"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3" name="Google Shape;3563;p76"/>
              <p:cNvSpPr/>
              <p:nvPr/>
            </p:nvSpPr>
            <p:spPr>
              <a:xfrm>
                <a:off x="1747113" y="3895278"/>
                <a:ext cx="37003" cy="310667"/>
              </a:xfrm>
              <a:custGeom>
                <a:avLst/>
                <a:gdLst/>
                <a:ahLst/>
                <a:cxnLst/>
                <a:rect l="l" t="t" r="r" b="b"/>
                <a:pathLst>
                  <a:path w="1918" h="16103" extrusionOk="0">
                    <a:moveTo>
                      <a:pt x="1" y="0"/>
                    </a:moveTo>
                    <a:lnTo>
                      <a:pt x="12" y="14978"/>
                    </a:lnTo>
                    <a:lnTo>
                      <a:pt x="1917" y="16103"/>
                    </a:lnTo>
                    <a:lnTo>
                      <a:pt x="1917" y="1137"/>
                    </a:lnTo>
                    <a:lnTo>
                      <a:pt x="1"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4" name="Google Shape;3564;p76"/>
              <p:cNvSpPr/>
              <p:nvPr/>
            </p:nvSpPr>
            <p:spPr>
              <a:xfrm>
                <a:off x="1784096" y="3892848"/>
                <a:ext cx="43427" cy="313098"/>
              </a:xfrm>
              <a:custGeom>
                <a:avLst/>
                <a:gdLst/>
                <a:ahLst/>
                <a:cxnLst/>
                <a:rect l="l" t="t" r="r" b="b"/>
                <a:pathLst>
                  <a:path w="2251" h="16229" extrusionOk="0">
                    <a:moveTo>
                      <a:pt x="2239" y="0"/>
                    </a:moveTo>
                    <a:lnTo>
                      <a:pt x="0" y="1263"/>
                    </a:lnTo>
                    <a:lnTo>
                      <a:pt x="0" y="16229"/>
                    </a:lnTo>
                    <a:lnTo>
                      <a:pt x="2250" y="14966"/>
                    </a:lnTo>
                    <a:lnTo>
                      <a:pt x="2239" y="0"/>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65" name="Google Shape;3565;p76"/>
            <p:cNvGrpSpPr/>
            <p:nvPr/>
          </p:nvGrpSpPr>
          <p:grpSpPr>
            <a:xfrm>
              <a:off x="1656341" y="3921632"/>
              <a:ext cx="80392" cy="286532"/>
              <a:chOff x="1656341" y="3921632"/>
              <a:chExt cx="80392" cy="286532"/>
            </a:xfrm>
          </p:grpSpPr>
          <p:sp>
            <p:nvSpPr>
              <p:cNvPr id="3566" name="Google Shape;3566;p76"/>
              <p:cNvSpPr/>
              <p:nvPr/>
            </p:nvSpPr>
            <p:spPr>
              <a:xfrm>
                <a:off x="1656341" y="3921632"/>
                <a:ext cx="80392" cy="46070"/>
              </a:xfrm>
              <a:custGeom>
                <a:avLst/>
                <a:gdLst/>
                <a:ahLst/>
                <a:cxnLst/>
                <a:rect l="l" t="t" r="r" b="b"/>
                <a:pathLst>
                  <a:path w="4167" h="2388" extrusionOk="0">
                    <a:moveTo>
                      <a:pt x="2250" y="0"/>
                    </a:moveTo>
                    <a:lnTo>
                      <a:pt x="0" y="1263"/>
                    </a:lnTo>
                    <a:lnTo>
                      <a:pt x="1928" y="2387"/>
                    </a:lnTo>
                    <a:lnTo>
                      <a:pt x="4166" y="1125"/>
                    </a:lnTo>
                    <a:lnTo>
                      <a:pt x="2250" y="0"/>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7" name="Google Shape;3567;p76"/>
              <p:cNvSpPr/>
              <p:nvPr/>
            </p:nvSpPr>
            <p:spPr>
              <a:xfrm>
                <a:off x="1656341" y="3945979"/>
                <a:ext cx="37215" cy="262185"/>
              </a:xfrm>
              <a:custGeom>
                <a:avLst/>
                <a:gdLst/>
                <a:ahLst/>
                <a:cxnLst/>
                <a:rect l="l" t="t" r="r" b="b"/>
                <a:pathLst>
                  <a:path w="1929" h="13590" extrusionOk="0">
                    <a:moveTo>
                      <a:pt x="0" y="1"/>
                    </a:moveTo>
                    <a:lnTo>
                      <a:pt x="12" y="12465"/>
                    </a:lnTo>
                    <a:lnTo>
                      <a:pt x="1928" y="13590"/>
                    </a:lnTo>
                    <a:lnTo>
                      <a:pt x="1928" y="1125"/>
                    </a:lnTo>
                    <a:lnTo>
                      <a:pt x="0"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68" name="Google Shape;3568;p76"/>
              <p:cNvSpPr/>
              <p:nvPr/>
            </p:nvSpPr>
            <p:spPr>
              <a:xfrm>
                <a:off x="1693537" y="3943317"/>
                <a:ext cx="43196" cy="264847"/>
              </a:xfrm>
              <a:custGeom>
                <a:avLst/>
                <a:gdLst/>
                <a:ahLst/>
                <a:cxnLst/>
                <a:rect l="l" t="t" r="r" b="b"/>
                <a:pathLst>
                  <a:path w="2239" h="13728" extrusionOk="0">
                    <a:moveTo>
                      <a:pt x="2238" y="1"/>
                    </a:moveTo>
                    <a:lnTo>
                      <a:pt x="0" y="1263"/>
                    </a:lnTo>
                    <a:lnTo>
                      <a:pt x="0" y="13728"/>
                    </a:lnTo>
                    <a:lnTo>
                      <a:pt x="2238" y="12465"/>
                    </a:lnTo>
                    <a:lnTo>
                      <a:pt x="223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69" name="Google Shape;3569;p76"/>
            <p:cNvGrpSpPr/>
            <p:nvPr/>
          </p:nvGrpSpPr>
          <p:grpSpPr>
            <a:xfrm>
              <a:off x="1565763" y="3972101"/>
              <a:ext cx="80411" cy="238494"/>
              <a:chOff x="1565763" y="3972101"/>
              <a:chExt cx="80411" cy="238494"/>
            </a:xfrm>
          </p:grpSpPr>
          <p:sp>
            <p:nvSpPr>
              <p:cNvPr id="3570" name="Google Shape;3570;p76"/>
              <p:cNvSpPr/>
              <p:nvPr/>
            </p:nvSpPr>
            <p:spPr>
              <a:xfrm>
                <a:off x="1565763" y="3972101"/>
                <a:ext cx="80411" cy="46090"/>
              </a:xfrm>
              <a:custGeom>
                <a:avLst/>
                <a:gdLst/>
                <a:ahLst/>
                <a:cxnLst/>
                <a:rect l="l" t="t" r="r" b="b"/>
                <a:pathLst>
                  <a:path w="4168" h="2389" extrusionOk="0">
                    <a:moveTo>
                      <a:pt x="2250" y="1"/>
                    </a:moveTo>
                    <a:lnTo>
                      <a:pt x="1" y="1263"/>
                    </a:lnTo>
                    <a:lnTo>
                      <a:pt x="1918" y="2388"/>
                    </a:lnTo>
                    <a:lnTo>
                      <a:pt x="4167" y="1126"/>
                    </a:lnTo>
                    <a:lnTo>
                      <a:pt x="2250"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1" name="Google Shape;3571;p76"/>
              <p:cNvSpPr/>
              <p:nvPr/>
            </p:nvSpPr>
            <p:spPr>
              <a:xfrm>
                <a:off x="1565763" y="3996468"/>
                <a:ext cx="37235" cy="214127"/>
              </a:xfrm>
              <a:custGeom>
                <a:avLst/>
                <a:gdLst/>
                <a:ahLst/>
                <a:cxnLst/>
                <a:rect l="l" t="t" r="r" b="b"/>
                <a:pathLst>
                  <a:path w="1930" h="11099" extrusionOk="0">
                    <a:moveTo>
                      <a:pt x="1" y="0"/>
                    </a:moveTo>
                    <a:lnTo>
                      <a:pt x="12" y="9974"/>
                    </a:lnTo>
                    <a:lnTo>
                      <a:pt x="1929" y="11099"/>
                    </a:lnTo>
                    <a:lnTo>
                      <a:pt x="1918" y="1125"/>
                    </a:lnTo>
                    <a:lnTo>
                      <a:pt x="1"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2" name="Google Shape;3572;p76"/>
              <p:cNvSpPr/>
              <p:nvPr/>
            </p:nvSpPr>
            <p:spPr>
              <a:xfrm>
                <a:off x="1602747" y="3993805"/>
                <a:ext cx="43427" cy="216790"/>
              </a:xfrm>
              <a:custGeom>
                <a:avLst/>
                <a:gdLst/>
                <a:ahLst/>
                <a:cxnLst/>
                <a:rect l="l" t="t" r="r" b="b"/>
                <a:pathLst>
                  <a:path w="2251" h="11237" extrusionOk="0">
                    <a:moveTo>
                      <a:pt x="2250" y="1"/>
                    </a:moveTo>
                    <a:lnTo>
                      <a:pt x="1" y="1263"/>
                    </a:lnTo>
                    <a:lnTo>
                      <a:pt x="12" y="11237"/>
                    </a:lnTo>
                    <a:lnTo>
                      <a:pt x="2250" y="9974"/>
                    </a:lnTo>
                    <a:lnTo>
                      <a:pt x="2250"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73" name="Google Shape;3573;p76"/>
            <p:cNvGrpSpPr/>
            <p:nvPr/>
          </p:nvGrpSpPr>
          <p:grpSpPr>
            <a:xfrm>
              <a:off x="1475204" y="4022821"/>
              <a:ext cx="80392" cy="189993"/>
              <a:chOff x="1475204" y="4022821"/>
              <a:chExt cx="80392" cy="189993"/>
            </a:xfrm>
          </p:grpSpPr>
          <p:sp>
            <p:nvSpPr>
              <p:cNvPr id="3574" name="Google Shape;3574;p76"/>
              <p:cNvSpPr/>
              <p:nvPr/>
            </p:nvSpPr>
            <p:spPr>
              <a:xfrm>
                <a:off x="1475204" y="4022821"/>
                <a:ext cx="80180" cy="46070"/>
              </a:xfrm>
              <a:custGeom>
                <a:avLst/>
                <a:gdLst/>
                <a:ahLst/>
                <a:cxnLst/>
                <a:rect l="l" t="t" r="r" b="b"/>
                <a:pathLst>
                  <a:path w="4156" h="2388" extrusionOk="0">
                    <a:moveTo>
                      <a:pt x="2239" y="0"/>
                    </a:moveTo>
                    <a:lnTo>
                      <a:pt x="1" y="1263"/>
                    </a:lnTo>
                    <a:lnTo>
                      <a:pt x="1917" y="2387"/>
                    </a:lnTo>
                    <a:lnTo>
                      <a:pt x="4155" y="1125"/>
                    </a:lnTo>
                    <a:lnTo>
                      <a:pt x="2239" y="0"/>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5" name="Google Shape;3575;p76"/>
              <p:cNvSpPr/>
              <p:nvPr/>
            </p:nvSpPr>
            <p:spPr>
              <a:xfrm>
                <a:off x="1475204" y="4047168"/>
                <a:ext cx="37003" cy="165645"/>
              </a:xfrm>
              <a:custGeom>
                <a:avLst/>
                <a:gdLst/>
                <a:ahLst/>
                <a:cxnLst/>
                <a:rect l="l" t="t" r="r" b="b"/>
                <a:pathLst>
                  <a:path w="1918" h="8586" extrusionOk="0">
                    <a:moveTo>
                      <a:pt x="1" y="1"/>
                    </a:moveTo>
                    <a:lnTo>
                      <a:pt x="12" y="7461"/>
                    </a:lnTo>
                    <a:lnTo>
                      <a:pt x="1917" y="8586"/>
                    </a:lnTo>
                    <a:lnTo>
                      <a:pt x="1917" y="1125"/>
                    </a:lnTo>
                    <a:lnTo>
                      <a:pt x="1" y="1"/>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6" name="Google Shape;3576;p76"/>
              <p:cNvSpPr/>
              <p:nvPr/>
            </p:nvSpPr>
            <p:spPr>
              <a:xfrm>
                <a:off x="1512188" y="4044506"/>
                <a:ext cx="43408" cy="168308"/>
              </a:xfrm>
              <a:custGeom>
                <a:avLst/>
                <a:gdLst/>
                <a:ahLst/>
                <a:cxnLst/>
                <a:rect l="l" t="t" r="r" b="b"/>
                <a:pathLst>
                  <a:path w="2250" h="8724" extrusionOk="0">
                    <a:moveTo>
                      <a:pt x="2238" y="1"/>
                    </a:moveTo>
                    <a:lnTo>
                      <a:pt x="0" y="1263"/>
                    </a:lnTo>
                    <a:lnTo>
                      <a:pt x="0" y="8724"/>
                    </a:lnTo>
                    <a:lnTo>
                      <a:pt x="2250" y="7461"/>
                    </a:lnTo>
                    <a:lnTo>
                      <a:pt x="2238" y="1"/>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77" name="Google Shape;3577;p76"/>
            <p:cNvGrpSpPr/>
            <p:nvPr/>
          </p:nvGrpSpPr>
          <p:grpSpPr>
            <a:xfrm>
              <a:off x="1384645" y="4073310"/>
              <a:ext cx="80180" cy="141935"/>
              <a:chOff x="1384645" y="4073310"/>
              <a:chExt cx="80180" cy="141935"/>
            </a:xfrm>
          </p:grpSpPr>
          <p:sp>
            <p:nvSpPr>
              <p:cNvPr id="3578" name="Google Shape;3578;p76"/>
              <p:cNvSpPr/>
              <p:nvPr/>
            </p:nvSpPr>
            <p:spPr>
              <a:xfrm>
                <a:off x="1384645" y="4073310"/>
                <a:ext cx="80180" cy="46070"/>
              </a:xfrm>
              <a:custGeom>
                <a:avLst/>
                <a:gdLst/>
                <a:ahLst/>
                <a:cxnLst/>
                <a:rect l="l" t="t" r="r" b="b"/>
                <a:pathLst>
                  <a:path w="4156" h="2388" extrusionOk="0">
                    <a:moveTo>
                      <a:pt x="2239" y="0"/>
                    </a:moveTo>
                    <a:lnTo>
                      <a:pt x="0" y="1263"/>
                    </a:lnTo>
                    <a:lnTo>
                      <a:pt x="1917" y="2387"/>
                    </a:lnTo>
                    <a:lnTo>
                      <a:pt x="4155" y="1125"/>
                    </a:lnTo>
                    <a:lnTo>
                      <a:pt x="2239"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79" name="Google Shape;3579;p76"/>
              <p:cNvSpPr/>
              <p:nvPr/>
            </p:nvSpPr>
            <p:spPr>
              <a:xfrm>
                <a:off x="1384645" y="4097657"/>
                <a:ext cx="37003" cy="117588"/>
              </a:xfrm>
              <a:custGeom>
                <a:avLst/>
                <a:gdLst/>
                <a:ahLst/>
                <a:cxnLst/>
                <a:rect l="l" t="t" r="r" b="b"/>
                <a:pathLst>
                  <a:path w="1918" h="6095" extrusionOk="0">
                    <a:moveTo>
                      <a:pt x="0" y="1"/>
                    </a:moveTo>
                    <a:lnTo>
                      <a:pt x="12" y="4970"/>
                    </a:lnTo>
                    <a:lnTo>
                      <a:pt x="1917" y="6095"/>
                    </a:lnTo>
                    <a:lnTo>
                      <a:pt x="1917" y="1125"/>
                    </a:lnTo>
                    <a:lnTo>
                      <a:pt x="0"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0" name="Google Shape;3580;p76"/>
              <p:cNvSpPr/>
              <p:nvPr/>
            </p:nvSpPr>
            <p:spPr>
              <a:xfrm>
                <a:off x="1421629" y="4094994"/>
                <a:ext cx="43196" cy="120250"/>
              </a:xfrm>
              <a:custGeom>
                <a:avLst/>
                <a:gdLst/>
                <a:ahLst/>
                <a:cxnLst/>
                <a:rect l="l" t="t" r="r" b="b"/>
                <a:pathLst>
                  <a:path w="2239" h="6233" extrusionOk="0">
                    <a:moveTo>
                      <a:pt x="2238" y="1"/>
                    </a:moveTo>
                    <a:lnTo>
                      <a:pt x="0" y="1263"/>
                    </a:lnTo>
                    <a:lnTo>
                      <a:pt x="0" y="6233"/>
                    </a:lnTo>
                    <a:lnTo>
                      <a:pt x="2238" y="4970"/>
                    </a:lnTo>
                    <a:lnTo>
                      <a:pt x="2238"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81" name="Google Shape;3581;p76"/>
            <p:cNvGrpSpPr/>
            <p:nvPr/>
          </p:nvGrpSpPr>
          <p:grpSpPr>
            <a:xfrm>
              <a:off x="1293855" y="4123779"/>
              <a:ext cx="80411" cy="93684"/>
              <a:chOff x="1293855" y="4123779"/>
              <a:chExt cx="80411" cy="93684"/>
            </a:xfrm>
          </p:grpSpPr>
          <p:sp>
            <p:nvSpPr>
              <p:cNvPr id="3582" name="Google Shape;3582;p76"/>
              <p:cNvSpPr/>
              <p:nvPr/>
            </p:nvSpPr>
            <p:spPr>
              <a:xfrm>
                <a:off x="1293855" y="4123779"/>
                <a:ext cx="80411" cy="46302"/>
              </a:xfrm>
              <a:custGeom>
                <a:avLst/>
                <a:gdLst/>
                <a:ahLst/>
                <a:cxnLst/>
                <a:rect l="l" t="t" r="r" b="b"/>
                <a:pathLst>
                  <a:path w="4168" h="2400" extrusionOk="0">
                    <a:moveTo>
                      <a:pt x="2250" y="1"/>
                    </a:moveTo>
                    <a:lnTo>
                      <a:pt x="1" y="1263"/>
                    </a:lnTo>
                    <a:lnTo>
                      <a:pt x="1917" y="2400"/>
                    </a:lnTo>
                    <a:lnTo>
                      <a:pt x="4167" y="1137"/>
                    </a:lnTo>
                    <a:lnTo>
                      <a:pt x="2250" y="1"/>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3" name="Google Shape;3583;p76"/>
              <p:cNvSpPr/>
              <p:nvPr/>
            </p:nvSpPr>
            <p:spPr>
              <a:xfrm>
                <a:off x="1293855" y="4148145"/>
                <a:ext cx="37215" cy="69318"/>
              </a:xfrm>
              <a:custGeom>
                <a:avLst/>
                <a:gdLst/>
                <a:ahLst/>
                <a:cxnLst/>
                <a:rect l="l" t="t" r="r" b="b"/>
                <a:pathLst>
                  <a:path w="1929" h="3593" extrusionOk="0">
                    <a:moveTo>
                      <a:pt x="1" y="0"/>
                    </a:moveTo>
                    <a:lnTo>
                      <a:pt x="12" y="2468"/>
                    </a:lnTo>
                    <a:lnTo>
                      <a:pt x="1929" y="3593"/>
                    </a:lnTo>
                    <a:lnTo>
                      <a:pt x="1917" y="1137"/>
                    </a:lnTo>
                    <a:lnTo>
                      <a:pt x="1" y="0"/>
                    </a:lnTo>
                    <a:close/>
                  </a:path>
                </a:pathLst>
              </a:custGeom>
              <a:solidFill>
                <a:srgbClr val="A5B7C6"/>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4" name="Google Shape;3584;p76"/>
              <p:cNvSpPr/>
              <p:nvPr/>
            </p:nvSpPr>
            <p:spPr>
              <a:xfrm>
                <a:off x="1330838" y="4145714"/>
                <a:ext cx="43427" cy="71749"/>
              </a:xfrm>
              <a:custGeom>
                <a:avLst/>
                <a:gdLst/>
                <a:ahLst/>
                <a:cxnLst/>
                <a:rect l="l" t="t" r="r" b="b"/>
                <a:pathLst>
                  <a:path w="2251" h="3719" extrusionOk="0">
                    <a:moveTo>
                      <a:pt x="2250" y="0"/>
                    </a:moveTo>
                    <a:lnTo>
                      <a:pt x="0" y="1263"/>
                    </a:lnTo>
                    <a:lnTo>
                      <a:pt x="12" y="3719"/>
                    </a:lnTo>
                    <a:lnTo>
                      <a:pt x="2250" y="2456"/>
                    </a:lnTo>
                    <a:lnTo>
                      <a:pt x="2250" y="0"/>
                    </a:ln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3585" name="Google Shape;3585;p76"/>
          <p:cNvGrpSpPr/>
          <p:nvPr/>
        </p:nvGrpSpPr>
        <p:grpSpPr>
          <a:xfrm>
            <a:off x="6906078" y="1307440"/>
            <a:ext cx="576155" cy="321661"/>
            <a:chOff x="2306421" y="3721685"/>
            <a:chExt cx="888169" cy="495779"/>
          </a:xfrm>
        </p:grpSpPr>
        <p:grpSp>
          <p:nvGrpSpPr>
            <p:cNvPr id="3586" name="Google Shape;3586;p76"/>
            <p:cNvGrpSpPr/>
            <p:nvPr/>
          </p:nvGrpSpPr>
          <p:grpSpPr>
            <a:xfrm>
              <a:off x="3123054" y="3721685"/>
              <a:ext cx="71537" cy="495779"/>
              <a:chOff x="3123054" y="3721685"/>
              <a:chExt cx="71537" cy="495779"/>
            </a:xfrm>
          </p:grpSpPr>
          <p:sp>
            <p:nvSpPr>
              <p:cNvPr id="3587" name="Google Shape;3587;p76"/>
              <p:cNvSpPr/>
              <p:nvPr/>
            </p:nvSpPr>
            <p:spPr>
              <a:xfrm>
                <a:off x="3123054" y="3740051"/>
                <a:ext cx="71537" cy="477412"/>
              </a:xfrm>
              <a:custGeom>
                <a:avLst/>
                <a:gdLst/>
                <a:ahLst/>
                <a:cxnLst/>
                <a:rect l="l" t="t" r="r" b="b"/>
                <a:pathLst>
                  <a:path w="3708" h="24746" extrusionOk="0">
                    <a:moveTo>
                      <a:pt x="0" y="1"/>
                    </a:moveTo>
                    <a:lnTo>
                      <a:pt x="0" y="23793"/>
                    </a:lnTo>
                    <a:cubicBezTo>
                      <a:pt x="0" y="24321"/>
                      <a:pt x="826" y="24746"/>
                      <a:pt x="1848" y="24746"/>
                    </a:cubicBezTo>
                    <a:cubicBezTo>
                      <a:pt x="2869" y="24746"/>
                      <a:pt x="3707" y="24321"/>
                      <a:pt x="3707" y="23793"/>
                    </a:cubicBezTo>
                    <a:lnTo>
                      <a:pt x="3707" y="1"/>
                    </a:lnTo>
                    <a:cubicBezTo>
                      <a:pt x="3707" y="517"/>
                      <a:pt x="2881" y="942"/>
                      <a:pt x="1848" y="942"/>
                    </a:cubicBezTo>
                    <a:cubicBezTo>
                      <a:pt x="826" y="942"/>
                      <a:pt x="0" y="517"/>
                      <a:pt x="0"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88" name="Google Shape;3588;p76"/>
              <p:cNvSpPr/>
              <p:nvPr/>
            </p:nvSpPr>
            <p:spPr>
              <a:xfrm>
                <a:off x="3123054" y="3721685"/>
                <a:ext cx="71537" cy="36540"/>
              </a:xfrm>
              <a:custGeom>
                <a:avLst/>
                <a:gdLst/>
                <a:ahLst/>
                <a:cxnLst/>
                <a:rect l="l" t="t" r="r" b="b"/>
                <a:pathLst>
                  <a:path w="3708" h="1894" extrusionOk="0">
                    <a:moveTo>
                      <a:pt x="1848" y="0"/>
                    </a:moveTo>
                    <a:cubicBezTo>
                      <a:pt x="826" y="0"/>
                      <a:pt x="0" y="425"/>
                      <a:pt x="0" y="953"/>
                    </a:cubicBezTo>
                    <a:cubicBezTo>
                      <a:pt x="0" y="1469"/>
                      <a:pt x="826" y="1894"/>
                      <a:pt x="1848" y="1894"/>
                    </a:cubicBezTo>
                    <a:cubicBezTo>
                      <a:pt x="2881" y="1894"/>
                      <a:pt x="3707" y="1469"/>
                      <a:pt x="3707" y="953"/>
                    </a:cubicBezTo>
                    <a:cubicBezTo>
                      <a:pt x="3707" y="425"/>
                      <a:pt x="2881" y="0"/>
                      <a:pt x="184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89" name="Google Shape;3589;p76"/>
            <p:cNvGrpSpPr/>
            <p:nvPr/>
          </p:nvGrpSpPr>
          <p:grpSpPr>
            <a:xfrm>
              <a:off x="3032475" y="3769067"/>
              <a:ext cx="71324" cy="448396"/>
              <a:chOff x="3032475" y="3769067"/>
              <a:chExt cx="71324" cy="448396"/>
            </a:xfrm>
          </p:grpSpPr>
          <p:sp>
            <p:nvSpPr>
              <p:cNvPr id="3590" name="Google Shape;3590;p76"/>
              <p:cNvSpPr/>
              <p:nvPr/>
            </p:nvSpPr>
            <p:spPr>
              <a:xfrm>
                <a:off x="3032475" y="3787221"/>
                <a:ext cx="71324" cy="430242"/>
              </a:xfrm>
              <a:custGeom>
                <a:avLst/>
                <a:gdLst/>
                <a:ahLst/>
                <a:cxnLst/>
                <a:rect l="l" t="t" r="r" b="b"/>
                <a:pathLst>
                  <a:path w="3697" h="22301" extrusionOk="0">
                    <a:moveTo>
                      <a:pt x="1" y="0"/>
                    </a:moveTo>
                    <a:lnTo>
                      <a:pt x="1" y="21348"/>
                    </a:lnTo>
                    <a:cubicBezTo>
                      <a:pt x="1" y="21876"/>
                      <a:pt x="827" y="22301"/>
                      <a:pt x="1849" y="22301"/>
                    </a:cubicBezTo>
                    <a:cubicBezTo>
                      <a:pt x="2870" y="22301"/>
                      <a:pt x="3697" y="21864"/>
                      <a:pt x="3697" y="21348"/>
                    </a:cubicBezTo>
                    <a:lnTo>
                      <a:pt x="3697" y="0"/>
                    </a:lnTo>
                    <a:cubicBezTo>
                      <a:pt x="3697" y="528"/>
                      <a:pt x="2870" y="941"/>
                      <a:pt x="1849" y="941"/>
                    </a:cubicBezTo>
                    <a:cubicBezTo>
                      <a:pt x="827" y="941"/>
                      <a:pt x="1" y="528"/>
                      <a:pt x="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1" name="Google Shape;3591;p76"/>
              <p:cNvSpPr/>
              <p:nvPr/>
            </p:nvSpPr>
            <p:spPr>
              <a:xfrm>
                <a:off x="3032475" y="3769067"/>
                <a:ext cx="71324" cy="36328"/>
              </a:xfrm>
              <a:custGeom>
                <a:avLst/>
                <a:gdLst/>
                <a:ahLst/>
                <a:cxnLst/>
                <a:rect l="l" t="t" r="r" b="b"/>
                <a:pathLst>
                  <a:path w="3697" h="1883" extrusionOk="0">
                    <a:moveTo>
                      <a:pt x="1849" y="0"/>
                    </a:moveTo>
                    <a:cubicBezTo>
                      <a:pt x="827" y="0"/>
                      <a:pt x="1" y="425"/>
                      <a:pt x="1" y="941"/>
                    </a:cubicBezTo>
                    <a:cubicBezTo>
                      <a:pt x="1" y="1458"/>
                      <a:pt x="827" y="1882"/>
                      <a:pt x="1849" y="1882"/>
                    </a:cubicBezTo>
                    <a:cubicBezTo>
                      <a:pt x="2870" y="1882"/>
                      <a:pt x="3697" y="1469"/>
                      <a:pt x="3697" y="941"/>
                    </a:cubicBezTo>
                    <a:cubicBezTo>
                      <a:pt x="3697" y="425"/>
                      <a:pt x="2870" y="0"/>
                      <a:pt x="1849"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92" name="Google Shape;3592;p76"/>
            <p:cNvGrpSpPr/>
            <p:nvPr/>
          </p:nvGrpSpPr>
          <p:grpSpPr>
            <a:xfrm>
              <a:off x="2941704" y="3816218"/>
              <a:ext cx="71305" cy="401245"/>
              <a:chOff x="2941704" y="3816218"/>
              <a:chExt cx="71305" cy="401245"/>
            </a:xfrm>
          </p:grpSpPr>
          <p:sp>
            <p:nvSpPr>
              <p:cNvPr id="3593" name="Google Shape;3593;p76"/>
              <p:cNvSpPr/>
              <p:nvPr/>
            </p:nvSpPr>
            <p:spPr>
              <a:xfrm>
                <a:off x="2941704" y="3834604"/>
                <a:ext cx="71305" cy="382860"/>
              </a:xfrm>
              <a:custGeom>
                <a:avLst/>
                <a:gdLst/>
                <a:ahLst/>
                <a:cxnLst/>
                <a:rect l="l" t="t" r="r" b="b"/>
                <a:pathLst>
                  <a:path w="3696" h="19845" extrusionOk="0">
                    <a:moveTo>
                      <a:pt x="0" y="0"/>
                    </a:moveTo>
                    <a:lnTo>
                      <a:pt x="0" y="18892"/>
                    </a:lnTo>
                    <a:cubicBezTo>
                      <a:pt x="0" y="19420"/>
                      <a:pt x="827" y="19845"/>
                      <a:pt x="1848" y="19845"/>
                    </a:cubicBezTo>
                    <a:cubicBezTo>
                      <a:pt x="2869" y="19845"/>
                      <a:pt x="3696" y="19408"/>
                      <a:pt x="3696" y="18892"/>
                    </a:cubicBezTo>
                    <a:lnTo>
                      <a:pt x="3696" y="0"/>
                    </a:lnTo>
                    <a:cubicBezTo>
                      <a:pt x="3696" y="517"/>
                      <a:pt x="2869" y="942"/>
                      <a:pt x="1848" y="942"/>
                    </a:cubicBezTo>
                    <a:cubicBezTo>
                      <a:pt x="827" y="942"/>
                      <a:pt x="0" y="517"/>
                      <a:pt x="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4" name="Google Shape;3594;p76"/>
              <p:cNvSpPr/>
              <p:nvPr/>
            </p:nvSpPr>
            <p:spPr>
              <a:xfrm>
                <a:off x="2941704" y="3816218"/>
                <a:ext cx="71305" cy="36559"/>
              </a:xfrm>
              <a:custGeom>
                <a:avLst/>
                <a:gdLst/>
                <a:ahLst/>
                <a:cxnLst/>
                <a:rect l="l" t="t" r="r" b="b"/>
                <a:pathLst>
                  <a:path w="3696" h="1895" extrusionOk="0">
                    <a:moveTo>
                      <a:pt x="1848" y="1"/>
                    </a:moveTo>
                    <a:cubicBezTo>
                      <a:pt x="827" y="1"/>
                      <a:pt x="0" y="426"/>
                      <a:pt x="0" y="953"/>
                    </a:cubicBezTo>
                    <a:cubicBezTo>
                      <a:pt x="0" y="1470"/>
                      <a:pt x="827" y="1895"/>
                      <a:pt x="1848" y="1895"/>
                    </a:cubicBezTo>
                    <a:cubicBezTo>
                      <a:pt x="2869" y="1895"/>
                      <a:pt x="3696" y="1470"/>
                      <a:pt x="3696" y="953"/>
                    </a:cubicBezTo>
                    <a:cubicBezTo>
                      <a:pt x="3696" y="437"/>
                      <a:pt x="2869" y="1"/>
                      <a:pt x="184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95" name="Google Shape;3595;p76"/>
            <p:cNvGrpSpPr/>
            <p:nvPr/>
          </p:nvGrpSpPr>
          <p:grpSpPr>
            <a:xfrm>
              <a:off x="2850914" y="3863600"/>
              <a:ext cx="71324" cy="353863"/>
              <a:chOff x="2850914" y="3863600"/>
              <a:chExt cx="71324" cy="353863"/>
            </a:xfrm>
          </p:grpSpPr>
          <p:sp>
            <p:nvSpPr>
              <p:cNvPr id="3596" name="Google Shape;3596;p76"/>
              <p:cNvSpPr/>
              <p:nvPr/>
            </p:nvSpPr>
            <p:spPr>
              <a:xfrm>
                <a:off x="2850914" y="3881774"/>
                <a:ext cx="71324" cy="335689"/>
              </a:xfrm>
              <a:custGeom>
                <a:avLst/>
                <a:gdLst/>
                <a:ahLst/>
                <a:cxnLst/>
                <a:rect l="l" t="t" r="r" b="b"/>
                <a:pathLst>
                  <a:path w="3697" h="17400" extrusionOk="0">
                    <a:moveTo>
                      <a:pt x="0" y="0"/>
                    </a:moveTo>
                    <a:lnTo>
                      <a:pt x="0" y="16447"/>
                    </a:lnTo>
                    <a:cubicBezTo>
                      <a:pt x="0" y="16975"/>
                      <a:pt x="827" y="17400"/>
                      <a:pt x="1848" y="17400"/>
                    </a:cubicBezTo>
                    <a:cubicBezTo>
                      <a:pt x="2870" y="17400"/>
                      <a:pt x="3696" y="16963"/>
                      <a:pt x="3696" y="16447"/>
                    </a:cubicBezTo>
                    <a:lnTo>
                      <a:pt x="3696" y="0"/>
                    </a:lnTo>
                    <a:cubicBezTo>
                      <a:pt x="3696" y="528"/>
                      <a:pt x="2870" y="941"/>
                      <a:pt x="1848" y="941"/>
                    </a:cubicBezTo>
                    <a:cubicBezTo>
                      <a:pt x="827" y="941"/>
                      <a:pt x="0" y="528"/>
                      <a:pt x="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97" name="Google Shape;3597;p76"/>
              <p:cNvSpPr/>
              <p:nvPr/>
            </p:nvSpPr>
            <p:spPr>
              <a:xfrm>
                <a:off x="2850914" y="3863600"/>
                <a:ext cx="71324" cy="36559"/>
              </a:xfrm>
              <a:custGeom>
                <a:avLst/>
                <a:gdLst/>
                <a:ahLst/>
                <a:cxnLst/>
                <a:rect l="l" t="t" r="r" b="b"/>
                <a:pathLst>
                  <a:path w="3697" h="1895" extrusionOk="0">
                    <a:moveTo>
                      <a:pt x="1848" y="1"/>
                    </a:moveTo>
                    <a:cubicBezTo>
                      <a:pt x="827" y="1"/>
                      <a:pt x="0" y="426"/>
                      <a:pt x="0" y="942"/>
                    </a:cubicBezTo>
                    <a:cubicBezTo>
                      <a:pt x="0" y="1470"/>
                      <a:pt x="827" y="1895"/>
                      <a:pt x="1848" y="1895"/>
                    </a:cubicBezTo>
                    <a:cubicBezTo>
                      <a:pt x="2870" y="1895"/>
                      <a:pt x="3696" y="1470"/>
                      <a:pt x="3696" y="942"/>
                    </a:cubicBezTo>
                    <a:cubicBezTo>
                      <a:pt x="3696" y="426"/>
                      <a:pt x="2870" y="1"/>
                      <a:pt x="1848"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598" name="Google Shape;3598;p76"/>
            <p:cNvGrpSpPr/>
            <p:nvPr/>
          </p:nvGrpSpPr>
          <p:grpSpPr>
            <a:xfrm>
              <a:off x="2760123" y="3910770"/>
              <a:ext cx="71537" cy="306693"/>
              <a:chOff x="2760123" y="3910770"/>
              <a:chExt cx="71537" cy="306693"/>
            </a:xfrm>
          </p:grpSpPr>
          <p:sp>
            <p:nvSpPr>
              <p:cNvPr id="3599" name="Google Shape;3599;p76"/>
              <p:cNvSpPr/>
              <p:nvPr/>
            </p:nvSpPr>
            <p:spPr>
              <a:xfrm>
                <a:off x="2760123" y="3929156"/>
                <a:ext cx="71537" cy="288307"/>
              </a:xfrm>
              <a:custGeom>
                <a:avLst/>
                <a:gdLst/>
                <a:ahLst/>
                <a:cxnLst/>
                <a:rect l="l" t="t" r="r" b="b"/>
                <a:pathLst>
                  <a:path w="3708" h="14944" extrusionOk="0">
                    <a:moveTo>
                      <a:pt x="1" y="0"/>
                    </a:moveTo>
                    <a:lnTo>
                      <a:pt x="1" y="13991"/>
                    </a:lnTo>
                    <a:cubicBezTo>
                      <a:pt x="1" y="14519"/>
                      <a:pt x="827" y="14944"/>
                      <a:pt x="1849" y="14944"/>
                    </a:cubicBezTo>
                    <a:cubicBezTo>
                      <a:pt x="2870" y="14944"/>
                      <a:pt x="3708" y="14519"/>
                      <a:pt x="3708" y="13991"/>
                    </a:cubicBezTo>
                    <a:lnTo>
                      <a:pt x="3708" y="0"/>
                    </a:lnTo>
                    <a:cubicBezTo>
                      <a:pt x="3708" y="517"/>
                      <a:pt x="2870" y="941"/>
                      <a:pt x="1849" y="941"/>
                    </a:cubicBezTo>
                    <a:cubicBezTo>
                      <a:pt x="827" y="941"/>
                      <a:pt x="1" y="517"/>
                      <a:pt x="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0" name="Google Shape;3600;p76"/>
              <p:cNvSpPr/>
              <p:nvPr/>
            </p:nvSpPr>
            <p:spPr>
              <a:xfrm>
                <a:off x="2760123" y="3910770"/>
                <a:ext cx="71537" cy="36559"/>
              </a:xfrm>
              <a:custGeom>
                <a:avLst/>
                <a:gdLst/>
                <a:ahLst/>
                <a:cxnLst/>
                <a:rect l="l" t="t" r="r" b="b"/>
                <a:pathLst>
                  <a:path w="3708" h="1895" extrusionOk="0">
                    <a:moveTo>
                      <a:pt x="1849" y="1"/>
                    </a:moveTo>
                    <a:cubicBezTo>
                      <a:pt x="827" y="1"/>
                      <a:pt x="1" y="437"/>
                      <a:pt x="1" y="953"/>
                    </a:cubicBezTo>
                    <a:cubicBezTo>
                      <a:pt x="1" y="1470"/>
                      <a:pt x="827" y="1894"/>
                      <a:pt x="1849" y="1894"/>
                    </a:cubicBezTo>
                    <a:cubicBezTo>
                      <a:pt x="2870" y="1894"/>
                      <a:pt x="3708" y="1470"/>
                      <a:pt x="3708" y="953"/>
                    </a:cubicBezTo>
                    <a:cubicBezTo>
                      <a:pt x="3708" y="425"/>
                      <a:pt x="2870" y="1"/>
                      <a:pt x="1849"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01" name="Google Shape;3601;p76"/>
            <p:cNvGrpSpPr/>
            <p:nvPr/>
          </p:nvGrpSpPr>
          <p:grpSpPr>
            <a:xfrm>
              <a:off x="2669352" y="3958153"/>
              <a:ext cx="71537" cy="259310"/>
              <a:chOff x="2669352" y="3958153"/>
              <a:chExt cx="71537" cy="259310"/>
            </a:xfrm>
          </p:grpSpPr>
          <p:sp>
            <p:nvSpPr>
              <p:cNvPr id="3602" name="Google Shape;3602;p76"/>
              <p:cNvSpPr/>
              <p:nvPr/>
            </p:nvSpPr>
            <p:spPr>
              <a:xfrm>
                <a:off x="2669352" y="3976307"/>
                <a:ext cx="71537" cy="241156"/>
              </a:xfrm>
              <a:custGeom>
                <a:avLst/>
                <a:gdLst/>
                <a:ahLst/>
                <a:cxnLst/>
                <a:rect l="l" t="t" r="r" b="b"/>
                <a:pathLst>
                  <a:path w="3708" h="12500" extrusionOk="0">
                    <a:moveTo>
                      <a:pt x="0" y="1"/>
                    </a:moveTo>
                    <a:lnTo>
                      <a:pt x="0" y="11547"/>
                    </a:lnTo>
                    <a:cubicBezTo>
                      <a:pt x="0" y="12075"/>
                      <a:pt x="838" y="12500"/>
                      <a:pt x="1859" y="12500"/>
                    </a:cubicBezTo>
                    <a:cubicBezTo>
                      <a:pt x="2881" y="12500"/>
                      <a:pt x="3707" y="12075"/>
                      <a:pt x="3707" y="11547"/>
                    </a:cubicBezTo>
                    <a:lnTo>
                      <a:pt x="3707" y="1"/>
                    </a:lnTo>
                    <a:cubicBezTo>
                      <a:pt x="3707" y="529"/>
                      <a:pt x="2881" y="953"/>
                      <a:pt x="1859" y="953"/>
                    </a:cubicBezTo>
                    <a:cubicBezTo>
                      <a:pt x="838" y="953"/>
                      <a:pt x="0" y="517"/>
                      <a:pt x="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3" name="Google Shape;3603;p76"/>
              <p:cNvSpPr/>
              <p:nvPr/>
            </p:nvSpPr>
            <p:spPr>
              <a:xfrm>
                <a:off x="2669352" y="3958153"/>
                <a:ext cx="71537" cy="36559"/>
              </a:xfrm>
              <a:custGeom>
                <a:avLst/>
                <a:gdLst/>
                <a:ahLst/>
                <a:cxnLst/>
                <a:rect l="l" t="t" r="r" b="b"/>
                <a:pathLst>
                  <a:path w="3708" h="1895" extrusionOk="0">
                    <a:moveTo>
                      <a:pt x="1859" y="1"/>
                    </a:moveTo>
                    <a:cubicBezTo>
                      <a:pt x="838" y="1"/>
                      <a:pt x="0" y="425"/>
                      <a:pt x="0" y="942"/>
                    </a:cubicBezTo>
                    <a:cubicBezTo>
                      <a:pt x="0" y="1470"/>
                      <a:pt x="838" y="1894"/>
                      <a:pt x="1859" y="1894"/>
                    </a:cubicBezTo>
                    <a:cubicBezTo>
                      <a:pt x="2881" y="1894"/>
                      <a:pt x="3707" y="1458"/>
                      <a:pt x="3707" y="942"/>
                    </a:cubicBezTo>
                    <a:cubicBezTo>
                      <a:pt x="3707" y="425"/>
                      <a:pt x="2881" y="1"/>
                      <a:pt x="1859"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04" name="Google Shape;3604;p76"/>
            <p:cNvGrpSpPr/>
            <p:nvPr/>
          </p:nvGrpSpPr>
          <p:grpSpPr>
            <a:xfrm>
              <a:off x="2578561" y="4005323"/>
              <a:ext cx="71537" cy="212140"/>
              <a:chOff x="2578561" y="4005323"/>
              <a:chExt cx="71537" cy="212140"/>
            </a:xfrm>
          </p:grpSpPr>
          <p:sp>
            <p:nvSpPr>
              <p:cNvPr id="3605" name="Google Shape;3605;p76"/>
              <p:cNvSpPr/>
              <p:nvPr/>
            </p:nvSpPr>
            <p:spPr>
              <a:xfrm>
                <a:off x="2578774" y="4023709"/>
                <a:ext cx="71324" cy="193755"/>
              </a:xfrm>
              <a:custGeom>
                <a:avLst/>
                <a:gdLst/>
                <a:ahLst/>
                <a:cxnLst/>
                <a:rect l="l" t="t" r="r" b="b"/>
                <a:pathLst>
                  <a:path w="3697" h="10043" extrusionOk="0">
                    <a:moveTo>
                      <a:pt x="1" y="0"/>
                    </a:moveTo>
                    <a:lnTo>
                      <a:pt x="1" y="9090"/>
                    </a:lnTo>
                    <a:cubicBezTo>
                      <a:pt x="1" y="9618"/>
                      <a:pt x="827" y="10043"/>
                      <a:pt x="1849" y="10043"/>
                    </a:cubicBezTo>
                    <a:cubicBezTo>
                      <a:pt x="2870" y="10043"/>
                      <a:pt x="3697" y="9618"/>
                      <a:pt x="3697" y="9090"/>
                    </a:cubicBezTo>
                    <a:lnTo>
                      <a:pt x="3697" y="0"/>
                    </a:lnTo>
                    <a:cubicBezTo>
                      <a:pt x="3697" y="516"/>
                      <a:pt x="2870" y="941"/>
                      <a:pt x="1849" y="941"/>
                    </a:cubicBezTo>
                    <a:cubicBezTo>
                      <a:pt x="827" y="941"/>
                      <a:pt x="1" y="516"/>
                      <a:pt x="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6" name="Google Shape;3606;p76"/>
              <p:cNvSpPr/>
              <p:nvPr/>
            </p:nvSpPr>
            <p:spPr>
              <a:xfrm>
                <a:off x="2578561" y="4005323"/>
                <a:ext cx="71537" cy="36559"/>
              </a:xfrm>
              <a:custGeom>
                <a:avLst/>
                <a:gdLst/>
                <a:ahLst/>
                <a:cxnLst/>
                <a:rect l="l" t="t" r="r" b="b"/>
                <a:pathLst>
                  <a:path w="3708" h="1895" extrusionOk="0">
                    <a:moveTo>
                      <a:pt x="1860" y="0"/>
                    </a:moveTo>
                    <a:cubicBezTo>
                      <a:pt x="827" y="0"/>
                      <a:pt x="0" y="425"/>
                      <a:pt x="0" y="953"/>
                    </a:cubicBezTo>
                    <a:cubicBezTo>
                      <a:pt x="0" y="1469"/>
                      <a:pt x="838" y="1894"/>
                      <a:pt x="1860" y="1894"/>
                    </a:cubicBezTo>
                    <a:cubicBezTo>
                      <a:pt x="2870" y="1894"/>
                      <a:pt x="3708" y="1469"/>
                      <a:pt x="3708" y="953"/>
                    </a:cubicBezTo>
                    <a:cubicBezTo>
                      <a:pt x="3708" y="425"/>
                      <a:pt x="2881" y="0"/>
                      <a:pt x="186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07" name="Google Shape;3607;p76"/>
            <p:cNvGrpSpPr/>
            <p:nvPr/>
          </p:nvGrpSpPr>
          <p:grpSpPr>
            <a:xfrm>
              <a:off x="2488002" y="4052705"/>
              <a:ext cx="71305" cy="164758"/>
              <a:chOff x="2488002" y="4052705"/>
              <a:chExt cx="71305" cy="164758"/>
            </a:xfrm>
          </p:grpSpPr>
          <p:sp>
            <p:nvSpPr>
              <p:cNvPr id="3608" name="Google Shape;3608;p76"/>
              <p:cNvSpPr/>
              <p:nvPr/>
            </p:nvSpPr>
            <p:spPr>
              <a:xfrm>
                <a:off x="2488002" y="4070860"/>
                <a:ext cx="71305" cy="146604"/>
              </a:xfrm>
              <a:custGeom>
                <a:avLst/>
                <a:gdLst/>
                <a:ahLst/>
                <a:cxnLst/>
                <a:rect l="l" t="t" r="r" b="b"/>
                <a:pathLst>
                  <a:path w="3696" h="7599" extrusionOk="0">
                    <a:moveTo>
                      <a:pt x="0" y="1"/>
                    </a:moveTo>
                    <a:lnTo>
                      <a:pt x="0" y="6646"/>
                    </a:lnTo>
                    <a:cubicBezTo>
                      <a:pt x="0" y="7174"/>
                      <a:pt x="827" y="7599"/>
                      <a:pt x="1848" y="7599"/>
                    </a:cubicBezTo>
                    <a:cubicBezTo>
                      <a:pt x="2870" y="7599"/>
                      <a:pt x="3696" y="7162"/>
                      <a:pt x="3696" y="6646"/>
                    </a:cubicBezTo>
                    <a:lnTo>
                      <a:pt x="3696" y="12"/>
                    </a:lnTo>
                    <a:cubicBezTo>
                      <a:pt x="3696" y="529"/>
                      <a:pt x="2870" y="953"/>
                      <a:pt x="1848" y="953"/>
                    </a:cubicBezTo>
                    <a:cubicBezTo>
                      <a:pt x="827" y="953"/>
                      <a:pt x="0" y="517"/>
                      <a:pt x="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09" name="Google Shape;3609;p76"/>
              <p:cNvSpPr/>
              <p:nvPr/>
            </p:nvSpPr>
            <p:spPr>
              <a:xfrm>
                <a:off x="2488002" y="4052705"/>
                <a:ext cx="71305" cy="36559"/>
              </a:xfrm>
              <a:custGeom>
                <a:avLst/>
                <a:gdLst/>
                <a:ahLst/>
                <a:cxnLst/>
                <a:rect l="l" t="t" r="r" b="b"/>
                <a:pathLst>
                  <a:path w="3696" h="1895" extrusionOk="0">
                    <a:moveTo>
                      <a:pt x="1848" y="1"/>
                    </a:moveTo>
                    <a:cubicBezTo>
                      <a:pt x="827" y="1"/>
                      <a:pt x="0" y="425"/>
                      <a:pt x="0" y="953"/>
                    </a:cubicBezTo>
                    <a:cubicBezTo>
                      <a:pt x="0" y="1470"/>
                      <a:pt x="827" y="1894"/>
                      <a:pt x="1848" y="1894"/>
                    </a:cubicBezTo>
                    <a:cubicBezTo>
                      <a:pt x="2870" y="1894"/>
                      <a:pt x="3696" y="1458"/>
                      <a:pt x="3696" y="953"/>
                    </a:cubicBezTo>
                    <a:cubicBezTo>
                      <a:pt x="3696" y="437"/>
                      <a:pt x="2870" y="1"/>
                      <a:pt x="1848"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10" name="Google Shape;3610;p76"/>
            <p:cNvGrpSpPr/>
            <p:nvPr/>
          </p:nvGrpSpPr>
          <p:grpSpPr>
            <a:xfrm>
              <a:off x="2397212" y="4100088"/>
              <a:ext cx="71537" cy="117376"/>
              <a:chOff x="2397212" y="4100088"/>
              <a:chExt cx="71537" cy="117376"/>
            </a:xfrm>
          </p:grpSpPr>
          <p:sp>
            <p:nvSpPr>
              <p:cNvPr id="3611" name="Google Shape;3611;p76"/>
              <p:cNvSpPr/>
              <p:nvPr/>
            </p:nvSpPr>
            <p:spPr>
              <a:xfrm>
                <a:off x="2397212" y="4118242"/>
                <a:ext cx="71537" cy="99221"/>
              </a:xfrm>
              <a:custGeom>
                <a:avLst/>
                <a:gdLst/>
                <a:ahLst/>
                <a:cxnLst/>
                <a:rect l="l" t="t" r="r" b="b"/>
                <a:pathLst>
                  <a:path w="3708" h="5143" extrusionOk="0">
                    <a:moveTo>
                      <a:pt x="1" y="1"/>
                    </a:moveTo>
                    <a:lnTo>
                      <a:pt x="1" y="4190"/>
                    </a:lnTo>
                    <a:cubicBezTo>
                      <a:pt x="1" y="4718"/>
                      <a:pt x="827" y="5143"/>
                      <a:pt x="1848" y="5143"/>
                    </a:cubicBezTo>
                    <a:cubicBezTo>
                      <a:pt x="2870" y="5143"/>
                      <a:pt x="3708" y="4706"/>
                      <a:pt x="3708" y="4190"/>
                    </a:cubicBezTo>
                    <a:lnTo>
                      <a:pt x="3708" y="1"/>
                    </a:lnTo>
                    <a:cubicBezTo>
                      <a:pt x="3708" y="517"/>
                      <a:pt x="2870" y="942"/>
                      <a:pt x="1848" y="942"/>
                    </a:cubicBezTo>
                    <a:cubicBezTo>
                      <a:pt x="827" y="942"/>
                      <a:pt x="1" y="517"/>
                      <a:pt x="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2" name="Google Shape;3612;p76"/>
              <p:cNvSpPr/>
              <p:nvPr/>
            </p:nvSpPr>
            <p:spPr>
              <a:xfrm>
                <a:off x="2397212" y="4100088"/>
                <a:ext cx="71537" cy="36328"/>
              </a:xfrm>
              <a:custGeom>
                <a:avLst/>
                <a:gdLst/>
                <a:ahLst/>
                <a:cxnLst/>
                <a:rect l="l" t="t" r="r" b="b"/>
                <a:pathLst>
                  <a:path w="3708" h="1883" extrusionOk="0">
                    <a:moveTo>
                      <a:pt x="1848" y="1"/>
                    </a:moveTo>
                    <a:cubicBezTo>
                      <a:pt x="827" y="1"/>
                      <a:pt x="1" y="414"/>
                      <a:pt x="1" y="942"/>
                    </a:cubicBezTo>
                    <a:cubicBezTo>
                      <a:pt x="1" y="1458"/>
                      <a:pt x="827" y="1883"/>
                      <a:pt x="1848" y="1883"/>
                    </a:cubicBezTo>
                    <a:cubicBezTo>
                      <a:pt x="2870" y="1883"/>
                      <a:pt x="3708" y="1458"/>
                      <a:pt x="3708" y="942"/>
                    </a:cubicBezTo>
                    <a:cubicBezTo>
                      <a:pt x="3708" y="425"/>
                      <a:pt x="2870" y="1"/>
                      <a:pt x="1848"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613" name="Google Shape;3613;p76"/>
            <p:cNvGrpSpPr/>
            <p:nvPr/>
          </p:nvGrpSpPr>
          <p:grpSpPr>
            <a:xfrm>
              <a:off x="2306421" y="4147258"/>
              <a:ext cx="71537" cy="70205"/>
              <a:chOff x="2306421" y="4147258"/>
              <a:chExt cx="71537" cy="70205"/>
            </a:xfrm>
          </p:grpSpPr>
          <p:sp>
            <p:nvSpPr>
              <p:cNvPr id="3614" name="Google Shape;3614;p76"/>
              <p:cNvSpPr/>
              <p:nvPr/>
            </p:nvSpPr>
            <p:spPr>
              <a:xfrm>
                <a:off x="2306421" y="4165412"/>
                <a:ext cx="71537" cy="52051"/>
              </a:xfrm>
              <a:custGeom>
                <a:avLst/>
                <a:gdLst/>
                <a:ahLst/>
                <a:cxnLst/>
                <a:rect l="l" t="t" r="r" b="b"/>
                <a:pathLst>
                  <a:path w="3708" h="2698" extrusionOk="0">
                    <a:moveTo>
                      <a:pt x="1" y="0"/>
                    </a:moveTo>
                    <a:lnTo>
                      <a:pt x="1" y="1745"/>
                    </a:lnTo>
                    <a:cubicBezTo>
                      <a:pt x="1" y="2273"/>
                      <a:pt x="839" y="2698"/>
                      <a:pt x="1860" y="2698"/>
                    </a:cubicBezTo>
                    <a:cubicBezTo>
                      <a:pt x="2882" y="2698"/>
                      <a:pt x="3708" y="2261"/>
                      <a:pt x="3708" y="1745"/>
                    </a:cubicBezTo>
                    <a:lnTo>
                      <a:pt x="3708" y="0"/>
                    </a:lnTo>
                    <a:cubicBezTo>
                      <a:pt x="3708" y="528"/>
                      <a:pt x="2882" y="953"/>
                      <a:pt x="1860" y="953"/>
                    </a:cubicBezTo>
                    <a:cubicBezTo>
                      <a:pt x="839" y="953"/>
                      <a:pt x="1" y="528"/>
                      <a:pt x="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5" name="Google Shape;3615;p76"/>
              <p:cNvSpPr/>
              <p:nvPr/>
            </p:nvSpPr>
            <p:spPr>
              <a:xfrm>
                <a:off x="2306421" y="4147258"/>
                <a:ext cx="71537" cy="36559"/>
              </a:xfrm>
              <a:custGeom>
                <a:avLst/>
                <a:gdLst/>
                <a:ahLst/>
                <a:cxnLst/>
                <a:rect l="l" t="t" r="r" b="b"/>
                <a:pathLst>
                  <a:path w="3708" h="1895" extrusionOk="0">
                    <a:moveTo>
                      <a:pt x="1860" y="0"/>
                    </a:moveTo>
                    <a:cubicBezTo>
                      <a:pt x="839" y="0"/>
                      <a:pt x="1" y="425"/>
                      <a:pt x="1" y="941"/>
                    </a:cubicBezTo>
                    <a:cubicBezTo>
                      <a:pt x="1" y="1469"/>
                      <a:pt x="839" y="1894"/>
                      <a:pt x="1860" y="1894"/>
                    </a:cubicBezTo>
                    <a:cubicBezTo>
                      <a:pt x="2882" y="1894"/>
                      <a:pt x="3708" y="1469"/>
                      <a:pt x="3708" y="941"/>
                    </a:cubicBezTo>
                    <a:cubicBezTo>
                      <a:pt x="3708" y="425"/>
                      <a:pt x="2882" y="0"/>
                      <a:pt x="1860"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3616" name="Google Shape;3616;p76"/>
          <p:cNvSpPr/>
          <p:nvPr/>
        </p:nvSpPr>
        <p:spPr>
          <a:xfrm>
            <a:off x="7558249" y="1400681"/>
            <a:ext cx="21002" cy="16009"/>
          </a:xfrm>
          <a:custGeom>
            <a:avLst/>
            <a:gdLst/>
            <a:ahLst/>
            <a:cxnLst/>
            <a:rect l="l" t="t" r="r" b="b"/>
            <a:pathLst>
              <a:path w="1295" h="987" extrusionOk="0">
                <a:moveTo>
                  <a:pt x="0" y="1"/>
                </a:moveTo>
                <a:lnTo>
                  <a:pt x="0" y="223"/>
                </a:lnTo>
                <a:lnTo>
                  <a:pt x="1294" y="987"/>
                </a:lnTo>
                <a:lnTo>
                  <a:pt x="1294" y="753"/>
                </a:lnTo>
                <a:lnTo>
                  <a:pt x="0"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7" name="Google Shape;3617;p76"/>
          <p:cNvSpPr/>
          <p:nvPr/>
        </p:nvSpPr>
        <p:spPr>
          <a:xfrm>
            <a:off x="7579240" y="1383502"/>
            <a:ext cx="50761" cy="33186"/>
          </a:xfrm>
          <a:custGeom>
            <a:avLst/>
            <a:gdLst/>
            <a:ahLst/>
            <a:cxnLst/>
            <a:rect l="l" t="t" r="r" b="b"/>
            <a:pathLst>
              <a:path w="3130" h="2046" extrusionOk="0">
                <a:moveTo>
                  <a:pt x="3130" y="0"/>
                </a:moveTo>
                <a:lnTo>
                  <a:pt x="0" y="1812"/>
                </a:lnTo>
                <a:lnTo>
                  <a:pt x="0" y="2046"/>
                </a:lnTo>
                <a:lnTo>
                  <a:pt x="3130" y="222"/>
                </a:lnTo>
                <a:lnTo>
                  <a:pt x="313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8" name="Google Shape;3618;p76"/>
          <p:cNvSpPr/>
          <p:nvPr/>
        </p:nvSpPr>
        <p:spPr>
          <a:xfrm>
            <a:off x="7558249" y="1360322"/>
            <a:ext cx="90137" cy="52569"/>
          </a:xfrm>
          <a:custGeom>
            <a:avLst/>
            <a:gdLst/>
            <a:ahLst/>
            <a:cxnLst/>
            <a:rect l="l" t="t" r="r" b="b"/>
            <a:pathLst>
              <a:path w="5558" h="3241" extrusionOk="0">
                <a:moveTo>
                  <a:pt x="5545" y="0"/>
                </a:moveTo>
                <a:lnTo>
                  <a:pt x="2366" y="74"/>
                </a:lnTo>
                <a:lnTo>
                  <a:pt x="3179" y="641"/>
                </a:lnTo>
                <a:lnTo>
                  <a:pt x="0" y="2489"/>
                </a:lnTo>
                <a:lnTo>
                  <a:pt x="1294" y="3241"/>
                </a:lnTo>
                <a:lnTo>
                  <a:pt x="4424" y="1429"/>
                </a:lnTo>
                <a:lnTo>
                  <a:pt x="5557" y="2144"/>
                </a:lnTo>
                <a:lnTo>
                  <a:pt x="5545"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19" name="Google Shape;3619;p76"/>
          <p:cNvSpPr/>
          <p:nvPr/>
        </p:nvSpPr>
        <p:spPr>
          <a:xfrm>
            <a:off x="7629996" y="1383502"/>
            <a:ext cx="18407" cy="13609"/>
          </a:xfrm>
          <a:custGeom>
            <a:avLst/>
            <a:gdLst/>
            <a:ahLst/>
            <a:cxnLst/>
            <a:rect l="l" t="t" r="r" b="b"/>
            <a:pathLst>
              <a:path w="1135" h="839" extrusionOk="0">
                <a:moveTo>
                  <a:pt x="1" y="0"/>
                </a:moveTo>
                <a:lnTo>
                  <a:pt x="1" y="222"/>
                </a:lnTo>
                <a:lnTo>
                  <a:pt x="987" y="838"/>
                </a:lnTo>
                <a:lnTo>
                  <a:pt x="1134" y="715"/>
                </a:lnTo>
                <a:lnTo>
                  <a:pt x="1"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0" name="Google Shape;3620;p76"/>
          <p:cNvSpPr/>
          <p:nvPr/>
        </p:nvSpPr>
        <p:spPr>
          <a:xfrm>
            <a:off x="7596629" y="1361506"/>
            <a:ext cx="13201" cy="10819"/>
          </a:xfrm>
          <a:custGeom>
            <a:avLst/>
            <a:gdLst/>
            <a:ahLst/>
            <a:cxnLst/>
            <a:rect l="l" t="t" r="r" b="b"/>
            <a:pathLst>
              <a:path w="814" h="667" extrusionOk="0">
                <a:moveTo>
                  <a:pt x="0" y="1"/>
                </a:moveTo>
                <a:lnTo>
                  <a:pt x="0" y="210"/>
                </a:lnTo>
                <a:lnTo>
                  <a:pt x="641" y="666"/>
                </a:lnTo>
                <a:lnTo>
                  <a:pt x="813" y="568"/>
                </a:lnTo>
                <a:lnTo>
                  <a:pt x="0"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1" name="Google Shape;3621;p76"/>
          <p:cNvSpPr/>
          <p:nvPr/>
        </p:nvSpPr>
        <p:spPr>
          <a:xfrm>
            <a:off x="7652381" y="1217410"/>
            <a:ext cx="76757" cy="142103"/>
          </a:xfrm>
          <a:custGeom>
            <a:avLst/>
            <a:gdLst/>
            <a:ahLst/>
            <a:cxnLst/>
            <a:rect l="l" t="t" r="r" b="b"/>
            <a:pathLst>
              <a:path w="4733" h="8761" extrusionOk="0">
                <a:moveTo>
                  <a:pt x="1" y="0"/>
                </a:moveTo>
                <a:lnTo>
                  <a:pt x="1" y="7553"/>
                </a:lnTo>
                <a:cubicBezTo>
                  <a:pt x="1" y="8219"/>
                  <a:pt x="1060" y="8761"/>
                  <a:pt x="2367" y="8761"/>
                </a:cubicBezTo>
                <a:cubicBezTo>
                  <a:pt x="3673" y="8761"/>
                  <a:pt x="4732" y="8219"/>
                  <a:pt x="4732" y="7553"/>
                </a:cubicBezTo>
                <a:lnTo>
                  <a:pt x="4732" y="0"/>
                </a:lnTo>
                <a:cubicBezTo>
                  <a:pt x="4732" y="666"/>
                  <a:pt x="3673" y="1208"/>
                  <a:pt x="2367" y="1208"/>
                </a:cubicBezTo>
                <a:cubicBezTo>
                  <a:pt x="1060" y="1208"/>
                  <a:pt x="1" y="666"/>
                  <a:pt x="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2" name="Google Shape;3622;p76"/>
          <p:cNvSpPr/>
          <p:nvPr/>
        </p:nvSpPr>
        <p:spPr>
          <a:xfrm>
            <a:off x="7652381" y="1197815"/>
            <a:ext cx="76757" cy="39188"/>
          </a:xfrm>
          <a:custGeom>
            <a:avLst/>
            <a:gdLst/>
            <a:ahLst/>
            <a:cxnLst/>
            <a:rect l="l" t="t" r="r" b="b"/>
            <a:pathLst>
              <a:path w="4733" h="2416" extrusionOk="0">
                <a:moveTo>
                  <a:pt x="2367" y="1"/>
                </a:moveTo>
                <a:cubicBezTo>
                  <a:pt x="1060" y="1"/>
                  <a:pt x="1" y="531"/>
                  <a:pt x="1" y="1208"/>
                </a:cubicBezTo>
                <a:cubicBezTo>
                  <a:pt x="1" y="1874"/>
                  <a:pt x="1060" y="2416"/>
                  <a:pt x="2367" y="2416"/>
                </a:cubicBezTo>
                <a:cubicBezTo>
                  <a:pt x="3673" y="2416"/>
                  <a:pt x="4732" y="1874"/>
                  <a:pt x="4732" y="1208"/>
                </a:cubicBezTo>
                <a:cubicBezTo>
                  <a:pt x="4732" y="543"/>
                  <a:pt x="3673" y="1"/>
                  <a:pt x="23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3" name="Google Shape;3623;p76"/>
          <p:cNvSpPr/>
          <p:nvPr/>
        </p:nvSpPr>
        <p:spPr>
          <a:xfrm>
            <a:off x="7649591" y="1454260"/>
            <a:ext cx="21196" cy="16204"/>
          </a:xfrm>
          <a:custGeom>
            <a:avLst/>
            <a:gdLst/>
            <a:ahLst/>
            <a:cxnLst/>
            <a:rect l="l" t="t" r="r" b="b"/>
            <a:pathLst>
              <a:path w="1307" h="999" extrusionOk="0">
                <a:moveTo>
                  <a:pt x="0" y="0"/>
                </a:moveTo>
                <a:lnTo>
                  <a:pt x="0" y="234"/>
                </a:lnTo>
                <a:lnTo>
                  <a:pt x="1306" y="998"/>
                </a:lnTo>
                <a:lnTo>
                  <a:pt x="1306" y="764"/>
                </a:lnTo>
                <a:lnTo>
                  <a:pt x="0"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4" name="Google Shape;3624;p76"/>
          <p:cNvSpPr/>
          <p:nvPr/>
        </p:nvSpPr>
        <p:spPr>
          <a:xfrm>
            <a:off x="7670776" y="1437260"/>
            <a:ext cx="50761" cy="33202"/>
          </a:xfrm>
          <a:custGeom>
            <a:avLst/>
            <a:gdLst/>
            <a:ahLst/>
            <a:cxnLst/>
            <a:rect l="l" t="t" r="r" b="b"/>
            <a:pathLst>
              <a:path w="3130" h="2047" extrusionOk="0">
                <a:moveTo>
                  <a:pt x="3130" y="1"/>
                </a:moveTo>
                <a:lnTo>
                  <a:pt x="0" y="1812"/>
                </a:lnTo>
                <a:lnTo>
                  <a:pt x="0" y="2046"/>
                </a:lnTo>
                <a:lnTo>
                  <a:pt x="3130" y="223"/>
                </a:lnTo>
                <a:lnTo>
                  <a:pt x="3130"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5" name="Google Shape;3625;p76"/>
          <p:cNvSpPr/>
          <p:nvPr/>
        </p:nvSpPr>
        <p:spPr>
          <a:xfrm>
            <a:off x="7649591" y="1414080"/>
            <a:ext cx="90331" cy="52585"/>
          </a:xfrm>
          <a:custGeom>
            <a:avLst/>
            <a:gdLst/>
            <a:ahLst/>
            <a:cxnLst/>
            <a:rect l="l" t="t" r="r" b="b"/>
            <a:pathLst>
              <a:path w="5570" h="3242" extrusionOk="0">
                <a:moveTo>
                  <a:pt x="5545" y="1"/>
                </a:moveTo>
                <a:lnTo>
                  <a:pt x="2366" y="74"/>
                </a:lnTo>
                <a:lnTo>
                  <a:pt x="3192" y="629"/>
                </a:lnTo>
                <a:lnTo>
                  <a:pt x="0" y="2477"/>
                </a:lnTo>
                <a:lnTo>
                  <a:pt x="1306" y="3241"/>
                </a:lnTo>
                <a:lnTo>
                  <a:pt x="4436" y="1430"/>
                </a:lnTo>
                <a:lnTo>
                  <a:pt x="5570" y="2144"/>
                </a:lnTo>
                <a:lnTo>
                  <a:pt x="5570" y="2144"/>
                </a:lnTo>
                <a:lnTo>
                  <a:pt x="5545"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6" name="Google Shape;3626;p76"/>
          <p:cNvSpPr/>
          <p:nvPr/>
        </p:nvSpPr>
        <p:spPr>
          <a:xfrm>
            <a:off x="7721532" y="1437260"/>
            <a:ext cx="18407" cy="13609"/>
          </a:xfrm>
          <a:custGeom>
            <a:avLst/>
            <a:gdLst/>
            <a:ahLst/>
            <a:cxnLst/>
            <a:rect l="l" t="t" r="r" b="b"/>
            <a:pathLst>
              <a:path w="1135" h="839" extrusionOk="0">
                <a:moveTo>
                  <a:pt x="1" y="1"/>
                </a:moveTo>
                <a:lnTo>
                  <a:pt x="1" y="223"/>
                </a:lnTo>
                <a:lnTo>
                  <a:pt x="987" y="839"/>
                </a:lnTo>
                <a:lnTo>
                  <a:pt x="1135" y="715"/>
                </a:lnTo>
                <a:lnTo>
                  <a:pt x="1"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7" name="Google Shape;3627;p76"/>
          <p:cNvSpPr/>
          <p:nvPr/>
        </p:nvSpPr>
        <p:spPr>
          <a:xfrm>
            <a:off x="7687970" y="1415280"/>
            <a:ext cx="13396" cy="10803"/>
          </a:xfrm>
          <a:custGeom>
            <a:avLst/>
            <a:gdLst/>
            <a:ahLst/>
            <a:cxnLst/>
            <a:rect l="l" t="t" r="r" b="b"/>
            <a:pathLst>
              <a:path w="826" h="666" extrusionOk="0">
                <a:moveTo>
                  <a:pt x="0" y="0"/>
                </a:moveTo>
                <a:lnTo>
                  <a:pt x="0" y="210"/>
                </a:lnTo>
                <a:lnTo>
                  <a:pt x="641" y="666"/>
                </a:lnTo>
                <a:lnTo>
                  <a:pt x="826" y="555"/>
                </a:lnTo>
                <a:lnTo>
                  <a:pt x="0"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8" name="Google Shape;3628;p76"/>
          <p:cNvSpPr/>
          <p:nvPr/>
        </p:nvSpPr>
        <p:spPr>
          <a:xfrm>
            <a:off x="7743917" y="1270974"/>
            <a:ext cx="76563" cy="142314"/>
          </a:xfrm>
          <a:custGeom>
            <a:avLst/>
            <a:gdLst/>
            <a:ahLst/>
            <a:cxnLst/>
            <a:rect l="l" t="t" r="r" b="b"/>
            <a:pathLst>
              <a:path w="4721" h="8774" extrusionOk="0">
                <a:moveTo>
                  <a:pt x="1" y="0"/>
                </a:moveTo>
                <a:lnTo>
                  <a:pt x="1" y="7566"/>
                </a:lnTo>
                <a:cubicBezTo>
                  <a:pt x="1" y="8231"/>
                  <a:pt x="1061" y="8773"/>
                  <a:pt x="2367" y="8773"/>
                </a:cubicBezTo>
                <a:cubicBezTo>
                  <a:pt x="3660" y="8773"/>
                  <a:pt x="4720" y="8231"/>
                  <a:pt x="4720" y="7566"/>
                </a:cubicBezTo>
                <a:lnTo>
                  <a:pt x="4720" y="13"/>
                </a:lnTo>
                <a:cubicBezTo>
                  <a:pt x="4720" y="678"/>
                  <a:pt x="3673" y="1220"/>
                  <a:pt x="2367" y="1220"/>
                </a:cubicBezTo>
                <a:cubicBezTo>
                  <a:pt x="1061" y="1220"/>
                  <a:pt x="1" y="678"/>
                  <a:pt x="1"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29" name="Google Shape;3629;p76"/>
          <p:cNvSpPr/>
          <p:nvPr/>
        </p:nvSpPr>
        <p:spPr>
          <a:xfrm>
            <a:off x="7743917" y="1251589"/>
            <a:ext cx="76563" cy="39188"/>
          </a:xfrm>
          <a:custGeom>
            <a:avLst/>
            <a:gdLst/>
            <a:ahLst/>
            <a:cxnLst/>
            <a:rect l="l" t="t" r="r" b="b"/>
            <a:pathLst>
              <a:path w="4721" h="2416" extrusionOk="0">
                <a:moveTo>
                  <a:pt x="2354" y="0"/>
                </a:moveTo>
                <a:cubicBezTo>
                  <a:pt x="1048" y="0"/>
                  <a:pt x="1" y="530"/>
                  <a:pt x="1" y="1208"/>
                </a:cubicBezTo>
                <a:cubicBezTo>
                  <a:pt x="1" y="1873"/>
                  <a:pt x="1061" y="2415"/>
                  <a:pt x="2354" y="2415"/>
                </a:cubicBezTo>
                <a:cubicBezTo>
                  <a:pt x="3660" y="2415"/>
                  <a:pt x="4720" y="1873"/>
                  <a:pt x="4720" y="1208"/>
                </a:cubicBezTo>
                <a:cubicBezTo>
                  <a:pt x="4720" y="530"/>
                  <a:pt x="3660" y="0"/>
                  <a:pt x="235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0" name="Google Shape;3630;p76"/>
          <p:cNvSpPr/>
          <p:nvPr/>
        </p:nvSpPr>
        <p:spPr>
          <a:xfrm>
            <a:off x="7741922" y="1507013"/>
            <a:ext cx="21196" cy="16009"/>
          </a:xfrm>
          <a:custGeom>
            <a:avLst/>
            <a:gdLst/>
            <a:ahLst/>
            <a:cxnLst/>
            <a:rect l="l" t="t" r="r" b="b"/>
            <a:pathLst>
              <a:path w="1307" h="987" extrusionOk="0">
                <a:moveTo>
                  <a:pt x="1" y="1"/>
                </a:moveTo>
                <a:lnTo>
                  <a:pt x="1" y="223"/>
                </a:lnTo>
                <a:lnTo>
                  <a:pt x="1307" y="987"/>
                </a:lnTo>
                <a:lnTo>
                  <a:pt x="1307" y="753"/>
                </a:lnTo>
                <a:lnTo>
                  <a:pt x="1"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1" name="Google Shape;3631;p76"/>
          <p:cNvSpPr/>
          <p:nvPr/>
        </p:nvSpPr>
        <p:spPr>
          <a:xfrm>
            <a:off x="7763107" y="1489834"/>
            <a:ext cx="50777" cy="33186"/>
          </a:xfrm>
          <a:custGeom>
            <a:avLst/>
            <a:gdLst/>
            <a:ahLst/>
            <a:cxnLst/>
            <a:rect l="l" t="t" r="r" b="b"/>
            <a:pathLst>
              <a:path w="3131" h="2046" extrusionOk="0">
                <a:moveTo>
                  <a:pt x="3130" y="0"/>
                </a:moveTo>
                <a:lnTo>
                  <a:pt x="1" y="1812"/>
                </a:lnTo>
                <a:lnTo>
                  <a:pt x="1" y="2046"/>
                </a:lnTo>
                <a:lnTo>
                  <a:pt x="3130" y="234"/>
                </a:lnTo>
                <a:lnTo>
                  <a:pt x="313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2" name="Google Shape;3632;p76"/>
          <p:cNvSpPr/>
          <p:nvPr/>
        </p:nvSpPr>
        <p:spPr>
          <a:xfrm>
            <a:off x="7741922" y="1466848"/>
            <a:ext cx="90348" cy="52374"/>
          </a:xfrm>
          <a:custGeom>
            <a:avLst/>
            <a:gdLst/>
            <a:ahLst/>
            <a:cxnLst/>
            <a:rect l="l" t="t" r="r" b="b"/>
            <a:pathLst>
              <a:path w="5571" h="3229" extrusionOk="0">
                <a:moveTo>
                  <a:pt x="5558" y="0"/>
                </a:moveTo>
                <a:lnTo>
                  <a:pt x="2379" y="62"/>
                </a:lnTo>
                <a:lnTo>
                  <a:pt x="3192" y="629"/>
                </a:lnTo>
                <a:lnTo>
                  <a:pt x="1" y="2477"/>
                </a:lnTo>
                <a:lnTo>
                  <a:pt x="1307" y="3229"/>
                </a:lnTo>
                <a:lnTo>
                  <a:pt x="4436" y="1417"/>
                </a:lnTo>
                <a:lnTo>
                  <a:pt x="5570" y="2132"/>
                </a:lnTo>
                <a:lnTo>
                  <a:pt x="5558"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3" name="Google Shape;3633;p76"/>
          <p:cNvSpPr/>
          <p:nvPr/>
        </p:nvSpPr>
        <p:spPr>
          <a:xfrm>
            <a:off x="7813879" y="1489834"/>
            <a:ext cx="18407" cy="13609"/>
          </a:xfrm>
          <a:custGeom>
            <a:avLst/>
            <a:gdLst/>
            <a:ahLst/>
            <a:cxnLst/>
            <a:rect l="l" t="t" r="r" b="b"/>
            <a:pathLst>
              <a:path w="1135" h="839" extrusionOk="0">
                <a:moveTo>
                  <a:pt x="0" y="0"/>
                </a:moveTo>
                <a:lnTo>
                  <a:pt x="0" y="234"/>
                </a:lnTo>
                <a:lnTo>
                  <a:pt x="986" y="838"/>
                </a:lnTo>
                <a:lnTo>
                  <a:pt x="1134" y="715"/>
                </a:lnTo>
                <a:lnTo>
                  <a:pt x="0"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4" name="Google Shape;3634;p76"/>
          <p:cNvSpPr/>
          <p:nvPr/>
        </p:nvSpPr>
        <p:spPr>
          <a:xfrm>
            <a:off x="7780496" y="1467838"/>
            <a:ext cx="13201" cy="10819"/>
          </a:xfrm>
          <a:custGeom>
            <a:avLst/>
            <a:gdLst/>
            <a:ahLst/>
            <a:cxnLst/>
            <a:rect l="l" t="t" r="r" b="b"/>
            <a:pathLst>
              <a:path w="814" h="667" extrusionOk="0">
                <a:moveTo>
                  <a:pt x="1" y="1"/>
                </a:moveTo>
                <a:lnTo>
                  <a:pt x="1" y="223"/>
                </a:lnTo>
                <a:lnTo>
                  <a:pt x="629" y="666"/>
                </a:lnTo>
                <a:lnTo>
                  <a:pt x="814" y="568"/>
                </a:lnTo>
                <a:lnTo>
                  <a:pt x="1"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5" name="Google Shape;3635;p76"/>
          <p:cNvSpPr/>
          <p:nvPr/>
        </p:nvSpPr>
        <p:spPr>
          <a:xfrm>
            <a:off x="7836264" y="1323742"/>
            <a:ext cx="76741" cy="142103"/>
          </a:xfrm>
          <a:custGeom>
            <a:avLst/>
            <a:gdLst/>
            <a:ahLst/>
            <a:cxnLst/>
            <a:rect l="l" t="t" r="r" b="b"/>
            <a:pathLst>
              <a:path w="4732" h="8761" extrusionOk="0">
                <a:moveTo>
                  <a:pt x="0" y="0"/>
                </a:moveTo>
                <a:lnTo>
                  <a:pt x="0" y="7553"/>
                </a:lnTo>
                <a:cubicBezTo>
                  <a:pt x="0" y="8219"/>
                  <a:pt x="1060" y="8761"/>
                  <a:pt x="2366" y="8761"/>
                </a:cubicBezTo>
                <a:cubicBezTo>
                  <a:pt x="3672" y="8761"/>
                  <a:pt x="4732" y="8219"/>
                  <a:pt x="4732" y="7553"/>
                </a:cubicBezTo>
                <a:lnTo>
                  <a:pt x="4732" y="0"/>
                </a:lnTo>
                <a:cubicBezTo>
                  <a:pt x="4732" y="666"/>
                  <a:pt x="3672" y="1208"/>
                  <a:pt x="2366" y="1208"/>
                </a:cubicBezTo>
                <a:cubicBezTo>
                  <a:pt x="1060" y="1208"/>
                  <a:pt x="0" y="666"/>
                  <a:pt x="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6" name="Google Shape;3636;p76"/>
          <p:cNvSpPr/>
          <p:nvPr/>
        </p:nvSpPr>
        <p:spPr>
          <a:xfrm>
            <a:off x="7836264" y="1304147"/>
            <a:ext cx="76547" cy="39188"/>
          </a:xfrm>
          <a:custGeom>
            <a:avLst/>
            <a:gdLst/>
            <a:ahLst/>
            <a:cxnLst/>
            <a:rect l="l" t="t" r="r" b="b"/>
            <a:pathLst>
              <a:path w="4720" h="2416" extrusionOk="0">
                <a:moveTo>
                  <a:pt x="2354" y="1"/>
                </a:moveTo>
                <a:cubicBezTo>
                  <a:pt x="1048" y="1"/>
                  <a:pt x="0" y="543"/>
                  <a:pt x="0" y="1208"/>
                </a:cubicBezTo>
                <a:cubicBezTo>
                  <a:pt x="0" y="1874"/>
                  <a:pt x="1048" y="2416"/>
                  <a:pt x="2354" y="2416"/>
                </a:cubicBezTo>
                <a:cubicBezTo>
                  <a:pt x="3660" y="2416"/>
                  <a:pt x="4720" y="1874"/>
                  <a:pt x="4720" y="1208"/>
                </a:cubicBezTo>
                <a:cubicBezTo>
                  <a:pt x="4720" y="543"/>
                  <a:pt x="3660" y="1"/>
                  <a:pt x="2354"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7" name="Google Shape;3637;p76"/>
          <p:cNvSpPr/>
          <p:nvPr/>
        </p:nvSpPr>
        <p:spPr>
          <a:xfrm>
            <a:off x="7833863" y="1560187"/>
            <a:ext cx="21196" cy="16009"/>
          </a:xfrm>
          <a:custGeom>
            <a:avLst/>
            <a:gdLst/>
            <a:ahLst/>
            <a:cxnLst/>
            <a:rect l="l" t="t" r="r" b="b"/>
            <a:pathLst>
              <a:path w="1307" h="987" extrusionOk="0">
                <a:moveTo>
                  <a:pt x="1" y="0"/>
                </a:moveTo>
                <a:lnTo>
                  <a:pt x="1" y="235"/>
                </a:lnTo>
                <a:lnTo>
                  <a:pt x="1307" y="986"/>
                </a:lnTo>
                <a:lnTo>
                  <a:pt x="1307" y="752"/>
                </a:lnTo>
                <a:lnTo>
                  <a:pt x="1"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8" name="Google Shape;3638;p76"/>
          <p:cNvSpPr/>
          <p:nvPr/>
        </p:nvSpPr>
        <p:spPr>
          <a:xfrm>
            <a:off x="7855048" y="1542992"/>
            <a:ext cx="50566" cy="33202"/>
          </a:xfrm>
          <a:custGeom>
            <a:avLst/>
            <a:gdLst/>
            <a:ahLst/>
            <a:cxnLst/>
            <a:rect l="l" t="t" r="r" b="b"/>
            <a:pathLst>
              <a:path w="3118" h="2047" extrusionOk="0">
                <a:moveTo>
                  <a:pt x="3118" y="1"/>
                </a:moveTo>
                <a:lnTo>
                  <a:pt x="1" y="1812"/>
                </a:lnTo>
                <a:lnTo>
                  <a:pt x="1" y="2046"/>
                </a:lnTo>
                <a:lnTo>
                  <a:pt x="3118" y="235"/>
                </a:lnTo>
                <a:lnTo>
                  <a:pt x="3118"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39" name="Google Shape;3639;p76"/>
          <p:cNvSpPr/>
          <p:nvPr/>
        </p:nvSpPr>
        <p:spPr>
          <a:xfrm>
            <a:off x="7833863" y="1520006"/>
            <a:ext cx="90137" cy="52391"/>
          </a:xfrm>
          <a:custGeom>
            <a:avLst/>
            <a:gdLst/>
            <a:ahLst/>
            <a:cxnLst/>
            <a:rect l="l" t="t" r="r" b="b"/>
            <a:pathLst>
              <a:path w="5558" h="3230" extrusionOk="0">
                <a:moveTo>
                  <a:pt x="5545" y="1"/>
                </a:moveTo>
                <a:lnTo>
                  <a:pt x="2366" y="62"/>
                </a:lnTo>
                <a:lnTo>
                  <a:pt x="3192" y="629"/>
                </a:lnTo>
                <a:lnTo>
                  <a:pt x="1" y="2477"/>
                </a:lnTo>
                <a:lnTo>
                  <a:pt x="1307" y="3229"/>
                </a:lnTo>
                <a:lnTo>
                  <a:pt x="4424" y="1418"/>
                </a:lnTo>
                <a:lnTo>
                  <a:pt x="5558" y="2132"/>
                </a:lnTo>
                <a:lnTo>
                  <a:pt x="5545" y="1"/>
                </a:ln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0" name="Google Shape;3640;p76"/>
          <p:cNvSpPr/>
          <p:nvPr/>
        </p:nvSpPr>
        <p:spPr>
          <a:xfrm>
            <a:off x="7905609" y="1542992"/>
            <a:ext cx="18407" cy="13609"/>
          </a:xfrm>
          <a:custGeom>
            <a:avLst/>
            <a:gdLst/>
            <a:ahLst/>
            <a:cxnLst/>
            <a:rect l="l" t="t" r="r" b="b"/>
            <a:pathLst>
              <a:path w="1135" h="839" extrusionOk="0">
                <a:moveTo>
                  <a:pt x="1" y="1"/>
                </a:moveTo>
                <a:lnTo>
                  <a:pt x="1" y="235"/>
                </a:lnTo>
                <a:lnTo>
                  <a:pt x="999" y="839"/>
                </a:lnTo>
                <a:lnTo>
                  <a:pt x="1135" y="715"/>
                </a:lnTo>
                <a:lnTo>
                  <a:pt x="1" y="1"/>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1" name="Google Shape;3641;p76"/>
          <p:cNvSpPr/>
          <p:nvPr/>
        </p:nvSpPr>
        <p:spPr>
          <a:xfrm>
            <a:off x="7872243" y="1521012"/>
            <a:ext cx="13396" cy="10803"/>
          </a:xfrm>
          <a:custGeom>
            <a:avLst/>
            <a:gdLst/>
            <a:ahLst/>
            <a:cxnLst/>
            <a:rect l="l" t="t" r="r" b="b"/>
            <a:pathLst>
              <a:path w="826" h="666" extrusionOk="0">
                <a:moveTo>
                  <a:pt x="0" y="0"/>
                </a:moveTo>
                <a:lnTo>
                  <a:pt x="0" y="222"/>
                </a:lnTo>
                <a:lnTo>
                  <a:pt x="641" y="666"/>
                </a:lnTo>
                <a:lnTo>
                  <a:pt x="826" y="567"/>
                </a:lnTo>
                <a:lnTo>
                  <a:pt x="0" y="0"/>
                </a:lnTo>
                <a:close/>
              </a:path>
            </a:pathLst>
          </a:custGeom>
          <a:solidFill>
            <a:srgbClr val="37495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2" name="Google Shape;3642;p76"/>
          <p:cNvSpPr/>
          <p:nvPr/>
        </p:nvSpPr>
        <p:spPr>
          <a:xfrm>
            <a:off x="7927995" y="1376900"/>
            <a:ext cx="76757" cy="142120"/>
          </a:xfrm>
          <a:custGeom>
            <a:avLst/>
            <a:gdLst/>
            <a:ahLst/>
            <a:cxnLst/>
            <a:rect l="l" t="t" r="r" b="b"/>
            <a:pathLst>
              <a:path w="4733" h="8762" extrusionOk="0">
                <a:moveTo>
                  <a:pt x="1" y="1"/>
                </a:moveTo>
                <a:lnTo>
                  <a:pt x="1" y="7554"/>
                </a:lnTo>
                <a:cubicBezTo>
                  <a:pt x="1" y="8219"/>
                  <a:pt x="1061" y="8761"/>
                  <a:pt x="2367" y="8761"/>
                </a:cubicBezTo>
                <a:cubicBezTo>
                  <a:pt x="3673" y="8761"/>
                  <a:pt x="4732" y="8219"/>
                  <a:pt x="4732" y="7554"/>
                </a:cubicBezTo>
                <a:lnTo>
                  <a:pt x="4732" y="1"/>
                </a:lnTo>
                <a:cubicBezTo>
                  <a:pt x="4732" y="666"/>
                  <a:pt x="3673" y="1208"/>
                  <a:pt x="2367" y="1208"/>
                </a:cubicBezTo>
                <a:cubicBezTo>
                  <a:pt x="1061" y="1208"/>
                  <a:pt x="1" y="666"/>
                  <a:pt x="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3" name="Google Shape;3643;p76"/>
          <p:cNvSpPr/>
          <p:nvPr/>
        </p:nvSpPr>
        <p:spPr>
          <a:xfrm>
            <a:off x="7927995" y="1357321"/>
            <a:ext cx="76757" cy="39188"/>
          </a:xfrm>
          <a:custGeom>
            <a:avLst/>
            <a:gdLst/>
            <a:ahLst/>
            <a:cxnLst/>
            <a:rect l="l" t="t" r="r" b="b"/>
            <a:pathLst>
              <a:path w="4733" h="2416" extrusionOk="0">
                <a:moveTo>
                  <a:pt x="2367" y="0"/>
                </a:moveTo>
                <a:cubicBezTo>
                  <a:pt x="1061" y="0"/>
                  <a:pt x="1" y="542"/>
                  <a:pt x="1" y="1208"/>
                </a:cubicBezTo>
                <a:cubicBezTo>
                  <a:pt x="1" y="1873"/>
                  <a:pt x="1061" y="2415"/>
                  <a:pt x="2367" y="2415"/>
                </a:cubicBezTo>
                <a:cubicBezTo>
                  <a:pt x="3673" y="2415"/>
                  <a:pt x="4732" y="1873"/>
                  <a:pt x="4732" y="1208"/>
                </a:cubicBezTo>
                <a:cubicBezTo>
                  <a:pt x="4732" y="542"/>
                  <a:pt x="3673" y="0"/>
                  <a:pt x="2367"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4" name="Google Shape;3644;p76"/>
          <p:cNvSpPr/>
          <p:nvPr/>
        </p:nvSpPr>
        <p:spPr>
          <a:xfrm>
            <a:off x="7926210" y="1613345"/>
            <a:ext cx="21196" cy="16009"/>
          </a:xfrm>
          <a:custGeom>
            <a:avLst/>
            <a:gdLst/>
            <a:ahLst/>
            <a:cxnLst/>
            <a:rect l="l" t="t" r="r" b="b"/>
            <a:pathLst>
              <a:path w="1307" h="987" extrusionOk="0">
                <a:moveTo>
                  <a:pt x="0" y="1"/>
                </a:moveTo>
                <a:lnTo>
                  <a:pt x="0" y="235"/>
                </a:lnTo>
                <a:lnTo>
                  <a:pt x="1306" y="987"/>
                </a:lnTo>
                <a:lnTo>
                  <a:pt x="1306" y="753"/>
                </a:lnTo>
                <a:lnTo>
                  <a:pt x="0"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5" name="Google Shape;3645;p76"/>
          <p:cNvSpPr/>
          <p:nvPr/>
        </p:nvSpPr>
        <p:spPr>
          <a:xfrm>
            <a:off x="7947395" y="1596166"/>
            <a:ext cx="50566" cy="33186"/>
          </a:xfrm>
          <a:custGeom>
            <a:avLst/>
            <a:gdLst/>
            <a:ahLst/>
            <a:cxnLst/>
            <a:rect l="l" t="t" r="r" b="b"/>
            <a:pathLst>
              <a:path w="3118" h="2046" extrusionOk="0">
                <a:moveTo>
                  <a:pt x="3117" y="0"/>
                </a:moveTo>
                <a:lnTo>
                  <a:pt x="0" y="1812"/>
                </a:lnTo>
                <a:lnTo>
                  <a:pt x="0" y="2046"/>
                </a:lnTo>
                <a:lnTo>
                  <a:pt x="3117" y="234"/>
                </a:lnTo>
                <a:lnTo>
                  <a:pt x="311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6" name="Google Shape;3646;p76"/>
          <p:cNvSpPr/>
          <p:nvPr/>
        </p:nvSpPr>
        <p:spPr>
          <a:xfrm>
            <a:off x="7926210" y="1573180"/>
            <a:ext cx="90137" cy="52374"/>
          </a:xfrm>
          <a:custGeom>
            <a:avLst/>
            <a:gdLst/>
            <a:ahLst/>
            <a:cxnLst/>
            <a:rect l="l" t="t" r="r" b="b"/>
            <a:pathLst>
              <a:path w="5558" h="3229" extrusionOk="0">
                <a:moveTo>
                  <a:pt x="5557" y="0"/>
                </a:moveTo>
                <a:lnTo>
                  <a:pt x="2366" y="62"/>
                </a:lnTo>
                <a:lnTo>
                  <a:pt x="3191" y="629"/>
                </a:lnTo>
                <a:lnTo>
                  <a:pt x="0" y="2477"/>
                </a:lnTo>
                <a:lnTo>
                  <a:pt x="1306" y="3229"/>
                </a:lnTo>
                <a:lnTo>
                  <a:pt x="4423" y="1417"/>
                </a:lnTo>
                <a:lnTo>
                  <a:pt x="5557" y="2132"/>
                </a:lnTo>
                <a:lnTo>
                  <a:pt x="5557" y="0"/>
                </a:ln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7" name="Google Shape;3647;p76"/>
          <p:cNvSpPr/>
          <p:nvPr/>
        </p:nvSpPr>
        <p:spPr>
          <a:xfrm>
            <a:off x="7997957" y="1596166"/>
            <a:ext cx="18407" cy="13609"/>
          </a:xfrm>
          <a:custGeom>
            <a:avLst/>
            <a:gdLst/>
            <a:ahLst/>
            <a:cxnLst/>
            <a:rect l="l" t="t" r="r" b="b"/>
            <a:pathLst>
              <a:path w="1135" h="839" extrusionOk="0">
                <a:moveTo>
                  <a:pt x="0" y="0"/>
                </a:moveTo>
                <a:lnTo>
                  <a:pt x="0" y="234"/>
                </a:lnTo>
                <a:lnTo>
                  <a:pt x="998" y="838"/>
                </a:lnTo>
                <a:lnTo>
                  <a:pt x="1134" y="715"/>
                </a:lnTo>
                <a:lnTo>
                  <a:pt x="0" y="0"/>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8" name="Google Shape;3648;p76"/>
          <p:cNvSpPr/>
          <p:nvPr/>
        </p:nvSpPr>
        <p:spPr>
          <a:xfrm>
            <a:off x="7964573" y="1574170"/>
            <a:ext cx="13412" cy="11013"/>
          </a:xfrm>
          <a:custGeom>
            <a:avLst/>
            <a:gdLst/>
            <a:ahLst/>
            <a:cxnLst/>
            <a:rect l="l" t="t" r="r" b="b"/>
            <a:pathLst>
              <a:path w="827" h="679" extrusionOk="0">
                <a:moveTo>
                  <a:pt x="1" y="1"/>
                </a:moveTo>
                <a:lnTo>
                  <a:pt x="1" y="223"/>
                </a:lnTo>
                <a:lnTo>
                  <a:pt x="641" y="679"/>
                </a:lnTo>
                <a:lnTo>
                  <a:pt x="826" y="568"/>
                </a:lnTo>
                <a:lnTo>
                  <a:pt x="1" y="1"/>
                </a:lnTo>
                <a:close/>
              </a:path>
            </a:pathLst>
          </a:custGeom>
          <a:solidFill>
            <a:srgbClr val="435D7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49" name="Google Shape;3649;p76"/>
          <p:cNvSpPr/>
          <p:nvPr/>
        </p:nvSpPr>
        <p:spPr>
          <a:xfrm>
            <a:off x="8020536" y="1430074"/>
            <a:ext cx="76547" cy="142103"/>
          </a:xfrm>
          <a:custGeom>
            <a:avLst/>
            <a:gdLst/>
            <a:ahLst/>
            <a:cxnLst/>
            <a:rect l="l" t="t" r="r" b="b"/>
            <a:pathLst>
              <a:path w="4720" h="8761" extrusionOk="0">
                <a:moveTo>
                  <a:pt x="1" y="0"/>
                </a:moveTo>
                <a:lnTo>
                  <a:pt x="1" y="7553"/>
                </a:lnTo>
                <a:cubicBezTo>
                  <a:pt x="1" y="8219"/>
                  <a:pt x="1060" y="8761"/>
                  <a:pt x="2354" y="8761"/>
                </a:cubicBezTo>
                <a:cubicBezTo>
                  <a:pt x="3660" y="8761"/>
                  <a:pt x="4720" y="8219"/>
                  <a:pt x="4720" y="7553"/>
                </a:cubicBezTo>
                <a:lnTo>
                  <a:pt x="4720" y="0"/>
                </a:lnTo>
                <a:cubicBezTo>
                  <a:pt x="4720" y="666"/>
                  <a:pt x="3660" y="1208"/>
                  <a:pt x="2354" y="1208"/>
                </a:cubicBezTo>
                <a:cubicBezTo>
                  <a:pt x="1048" y="1208"/>
                  <a:pt x="1" y="666"/>
                  <a:pt x="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0" name="Google Shape;3650;p76"/>
          <p:cNvSpPr/>
          <p:nvPr/>
        </p:nvSpPr>
        <p:spPr>
          <a:xfrm>
            <a:off x="8020536" y="1410479"/>
            <a:ext cx="76547" cy="39188"/>
          </a:xfrm>
          <a:custGeom>
            <a:avLst/>
            <a:gdLst/>
            <a:ahLst/>
            <a:cxnLst/>
            <a:rect l="l" t="t" r="r" b="b"/>
            <a:pathLst>
              <a:path w="4720" h="2416" extrusionOk="0">
                <a:moveTo>
                  <a:pt x="2354" y="1"/>
                </a:moveTo>
                <a:cubicBezTo>
                  <a:pt x="1048" y="1"/>
                  <a:pt x="1" y="543"/>
                  <a:pt x="1" y="1208"/>
                </a:cubicBezTo>
                <a:cubicBezTo>
                  <a:pt x="1" y="1874"/>
                  <a:pt x="1060" y="2416"/>
                  <a:pt x="2354" y="2416"/>
                </a:cubicBezTo>
                <a:cubicBezTo>
                  <a:pt x="3660" y="2416"/>
                  <a:pt x="4720" y="1874"/>
                  <a:pt x="4720" y="1208"/>
                </a:cubicBezTo>
                <a:cubicBezTo>
                  <a:pt x="4720" y="543"/>
                  <a:pt x="3660" y="1"/>
                  <a:pt x="2354"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651" name="Google Shape;3651;p76"/>
          <p:cNvGrpSpPr/>
          <p:nvPr/>
        </p:nvGrpSpPr>
        <p:grpSpPr>
          <a:xfrm>
            <a:off x="6227888" y="1898371"/>
            <a:ext cx="1882438" cy="1143564"/>
            <a:chOff x="2529950" y="4155175"/>
            <a:chExt cx="1137425" cy="690975"/>
          </a:xfrm>
        </p:grpSpPr>
        <p:sp>
          <p:nvSpPr>
            <p:cNvPr id="3652" name="Google Shape;3652;p76"/>
            <p:cNvSpPr/>
            <p:nvPr/>
          </p:nvSpPr>
          <p:spPr>
            <a:xfrm>
              <a:off x="2798800" y="4155175"/>
              <a:ext cx="8325" cy="8325"/>
            </a:xfrm>
            <a:custGeom>
              <a:avLst/>
              <a:gdLst/>
              <a:ahLst/>
              <a:cxnLst/>
              <a:rect l="l" t="t" r="r" b="b"/>
              <a:pathLst>
                <a:path w="333" h="333" extrusionOk="0">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3" name="Google Shape;3653;p76"/>
            <p:cNvSpPr/>
            <p:nvPr/>
          </p:nvSpPr>
          <p:spPr>
            <a:xfrm>
              <a:off x="2816650" y="4155175"/>
              <a:ext cx="8325" cy="8325"/>
            </a:xfrm>
            <a:custGeom>
              <a:avLst/>
              <a:gdLst/>
              <a:ahLst/>
              <a:cxnLst/>
              <a:rect l="l" t="t" r="r" b="b"/>
              <a:pathLst>
                <a:path w="333" h="333" extrusionOk="0">
                  <a:moveTo>
                    <a:pt x="166" y="1"/>
                  </a:moveTo>
                  <a:cubicBezTo>
                    <a:pt x="80" y="1"/>
                    <a:pt x="0" y="73"/>
                    <a:pt x="0" y="167"/>
                  </a:cubicBezTo>
                  <a:cubicBezTo>
                    <a:pt x="0" y="261"/>
                    <a:pt x="80" y="333"/>
                    <a:pt x="166" y="333"/>
                  </a:cubicBezTo>
                  <a:cubicBezTo>
                    <a:pt x="260" y="333"/>
                    <a:pt x="332" y="261"/>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4" name="Google Shape;3654;p76"/>
            <p:cNvSpPr/>
            <p:nvPr/>
          </p:nvSpPr>
          <p:spPr>
            <a:xfrm>
              <a:off x="2834675" y="4155175"/>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53" y="333"/>
                    <a:pt x="332" y="261"/>
                    <a:pt x="332" y="167"/>
                  </a:cubicBezTo>
                  <a:cubicBezTo>
                    <a:pt x="332" y="73"/>
                    <a:pt x="253"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5" name="Google Shape;3655;p76"/>
            <p:cNvSpPr/>
            <p:nvPr/>
          </p:nvSpPr>
          <p:spPr>
            <a:xfrm>
              <a:off x="2852525" y="4155175"/>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60" y="333"/>
                    <a:pt x="332" y="261"/>
                    <a:pt x="332" y="167"/>
                  </a:cubicBezTo>
                  <a:cubicBezTo>
                    <a:pt x="332"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6" name="Google Shape;3656;p76"/>
            <p:cNvSpPr/>
            <p:nvPr/>
          </p:nvSpPr>
          <p:spPr>
            <a:xfrm>
              <a:off x="2870375" y="4155175"/>
              <a:ext cx="8325" cy="8325"/>
            </a:xfrm>
            <a:custGeom>
              <a:avLst/>
              <a:gdLst/>
              <a:ahLst/>
              <a:cxnLst/>
              <a:rect l="l" t="t" r="r" b="b"/>
              <a:pathLst>
                <a:path w="333" h="333" extrusionOk="0">
                  <a:moveTo>
                    <a:pt x="167" y="1"/>
                  </a:moveTo>
                  <a:cubicBezTo>
                    <a:pt x="80" y="1"/>
                    <a:pt x="1" y="73"/>
                    <a:pt x="1" y="167"/>
                  </a:cubicBezTo>
                  <a:cubicBezTo>
                    <a:pt x="1" y="261"/>
                    <a:pt x="80" y="333"/>
                    <a:pt x="167" y="333"/>
                  </a:cubicBezTo>
                  <a:cubicBezTo>
                    <a:pt x="260" y="333"/>
                    <a:pt x="332" y="261"/>
                    <a:pt x="332" y="167"/>
                  </a:cubicBezTo>
                  <a:cubicBezTo>
                    <a:pt x="332"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7" name="Google Shape;3657;p76"/>
            <p:cNvSpPr/>
            <p:nvPr/>
          </p:nvSpPr>
          <p:spPr>
            <a:xfrm>
              <a:off x="2942150" y="4155175"/>
              <a:ext cx="8300" cy="8325"/>
            </a:xfrm>
            <a:custGeom>
              <a:avLst/>
              <a:gdLst/>
              <a:ahLst/>
              <a:cxnLst/>
              <a:rect l="l" t="t" r="r" b="b"/>
              <a:pathLst>
                <a:path w="332" h="333" extrusionOk="0">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8" name="Google Shape;3658;p76"/>
            <p:cNvSpPr/>
            <p:nvPr/>
          </p:nvSpPr>
          <p:spPr>
            <a:xfrm>
              <a:off x="2960000" y="4155175"/>
              <a:ext cx="8325" cy="8325"/>
            </a:xfrm>
            <a:custGeom>
              <a:avLst/>
              <a:gdLst/>
              <a:ahLst/>
              <a:cxnLst/>
              <a:rect l="l" t="t" r="r" b="b"/>
              <a:pathLst>
                <a:path w="333" h="333" extrusionOk="0">
                  <a:moveTo>
                    <a:pt x="166" y="1"/>
                  </a:moveTo>
                  <a:cubicBezTo>
                    <a:pt x="80" y="1"/>
                    <a:pt x="0" y="73"/>
                    <a:pt x="0" y="167"/>
                  </a:cubicBezTo>
                  <a:cubicBezTo>
                    <a:pt x="0" y="261"/>
                    <a:pt x="80" y="333"/>
                    <a:pt x="166" y="333"/>
                  </a:cubicBezTo>
                  <a:cubicBezTo>
                    <a:pt x="260" y="333"/>
                    <a:pt x="332" y="261"/>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59" name="Google Shape;3659;p76"/>
            <p:cNvSpPr/>
            <p:nvPr/>
          </p:nvSpPr>
          <p:spPr>
            <a:xfrm>
              <a:off x="2798800" y="4173225"/>
              <a:ext cx="8325" cy="8300"/>
            </a:xfrm>
            <a:custGeom>
              <a:avLst/>
              <a:gdLst/>
              <a:ahLst/>
              <a:cxnLst/>
              <a:rect l="l" t="t" r="r" b="b"/>
              <a:pathLst>
                <a:path w="333" h="332"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0" name="Google Shape;3660;p76"/>
            <p:cNvSpPr/>
            <p:nvPr/>
          </p:nvSpPr>
          <p:spPr>
            <a:xfrm>
              <a:off x="2816650" y="4173225"/>
              <a:ext cx="8325" cy="8300"/>
            </a:xfrm>
            <a:custGeom>
              <a:avLst/>
              <a:gdLst/>
              <a:ahLst/>
              <a:cxnLst/>
              <a:rect l="l" t="t" r="r" b="b"/>
              <a:pathLst>
                <a:path w="333" h="332" extrusionOk="0">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1" name="Google Shape;3661;p76"/>
            <p:cNvSpPr/>
            <p:nvPr/>
          </p:nvSpPr>
          <p:spPr>
            <a:xfrm>
              <a:off x="2834675" y="4173225"/>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53" y="332"/>
                    <a:pt x="332" y="253"/>
                    <a:pt x="332" y="166"/>
                  </a:cubicBezTo>
                  <a:cubicBezTo>
                    <a:pt x="332" y="72"/>
                    <a:pt x="253"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2" name="Google Shape;3662;p76"/>
            <p:cNvSpPr/>
            <p:nvPr/>
          </p:nvSpPr>
          <p:spPr>
            <a:xfrm>
              <a:off x="2852525" y="4173225"/>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60" y="332"/>
                    <a:pt x="332" y="253"/>
                    <a:pt x="332" y="166"/>
                  </a:cubicBezTo>
                  <a:cubicBezTo>
                    <a:pt x="332" y="72"/>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3" name="Google Shape;3663;p76"/>
            <p:cNvSpPr/>
            <p:nvPr/>
          </p:nvSpPr>
          <p:spPr>
            <a:xfrm>
              <a:off x="2888400" y="4173225"/>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61" y="332"/>
                    <a:pt x="333" y="253"/>
                    <a:pt x="333" y="166"/>
                  </a:cubicBezTo>
                  <a:cubicBezTo>
                    <a:pt x="333" y="72"/>
                    <a:pt x="261"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4" name="Google Shape;3664;p76"/>
            <p:cNvSpPr/>
            <p:nvPr/>
          </p:nvSpPr>
          <p:spPr>
            <a:xfrm>
              <a:off x="2906250" y="4173225"/>
              <a:ext cx="8325" cy="8300"/>
            </a:xfrm>
            <a:custGeom>
              <a:avLst/>
              <a:gdLst/>
              <a:ahLst/>
              <a:cxnLst/>
              <a:rect l="l" t="t" r="r" b="b"/>
              <a:pathLst>
                <a:path w="333" h="332" extrusionOk="0">
                  <a:moveTo>
                    <a:pt x="167" y="0"/>
                  </a:moveTo>
                  <a:cubicBezTo>
                    <a:pt x="80" y="0"/>
                    <a:pt x="1" y="72"/>
                    <a:pt x="1" y="166"/>
                  </a:cubicBezTo>
                  <a:cubicBezTo>
                    <a:pt x="1" y="253"/>
                    <a:pt x="80" y="332"/>
                    <a:pt x="167" y="332"/>
                  </a:cubicBezTo>
                  <a:cubicBezTo>
                    <a:pt x="261" y="332"/>
                    <a:pt x="333" y="253"/>
                    <a:pt x="333" y="166"/>
                  </a:cubicBezTo>
                  <a:cubicBezTo>
                    <a:pt x="333" y="72"/>
                    <a:pt x="261"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5" name="Google Shape;3665;p76"/>
            <p:cNvSpPr/>
            <p:nvPr/>
          </p:nvSpPr>
          <p:spPr>
            <a:xfrm>
              <a:off x="2924300" y="4173225"/>
              <a:ext cx="8300" cy="8300"/>
            </a:xfrm>
            <a:custGeom>
              <a:avLst/>
              <a:gdLst/>
              <a:ahLst/>
              <a:cxnLst/>
              <a:rect l="l" t="t" r="r" b="b"/>
              <a:pathLst>
                <a:path w="332" h="332" extrusionOk="0">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6" name="Google Shape;3666;p76"/>
            <p:cNvSpPr/>
            <p:nvPr/>
          </p:nvSpPr>
          <p:spPr>
            <a:xfrm>
              <a:off x="2942150" y="4173225"/>
              <a:ext cx="8300" cy="8300"/>
            </a:xfrm>
            <a:custGeom>
              <a:avLst/>
              <a:gdLst/>
              <a:ahLst/>
              <a:cxnLst/>
              <a:rect l="l" t="t" r="r" b="b"/>
              <a:pathLst>
                <a:path w="332" h="332"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7" name="Google Shape;3667;p76"/>
            <p:cNvSpPr/>
            <p:nvPr/>
          </p:nvSpPr>
          <p:spPr>
            <a:xfrm>
              <a:off x="2960000" y="4173225"/>
              <a:ext cx="8325" cy="8300"/>
            </a:xfrm>
            <a:custGeom>
              <a:avLst/>
              <a:gdLst/>
              <a:ahLst/>
              <a:cxnLst/>
              <a:rect l="l" t="t" r="r" b="b"/>
              <a:pathLst>
                <a:path w="333" h="332" extrusionOk="0">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8" name="Google Shape;3668;p76"/>
            <p:cNvSpPr/>
            <p:nvPr/>
          </p:nvSpPr>
          <p:spPr>
            <a:xfrm>
              <a:off x="2978025" y="4173225"/>
              <a:ext cx="8325" cy="8300"/>
            </a:xfrm>
            <a:custGeom>
              <a:avLst/>
              <a:gdLst/>
              <a:ahLst/>
              <a:cxnLst/>
              <a:rect l="l" t="t" r="r" b="b"/>
              <a:pathLst>
                <a:path w="333" h="332" extrusionOk="0">
                  <a:moveTo>
                    <a:pt x="166" y="0"/>
                  </a:moveTo>
                  <a:cubicBezTo>
                    <a:pt x="73" y="0"/>
                    <a:pt x="0" y="72"/>
                    <a:pt x="0" y="166"/>
                  </a:cubicBezTo>
                  <a:cubicBezTo>
                    <a:pt x="0" y="253"/>
                    <a:pt x="73"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69" name="Google Shape;3669;p76"/>
            <p:cNvSpPr/>
            <p:nvPr/>
          </p:nvSpPr>
          <p:spPr>
            <a:xfrm>
              <a:off x="2995875" y="4173225"/>
              <a:ext cx="8325" cy="8300"/>
            </a:xfrm>
            <a:custGeom>
              <a:avLst/>
              <a:gdLst/>
              <a:ahLst/>
              <a:cxnLst/>
              <a:rect l="l" t="t" r="r" b="b"/>
              <a:pathLst>
                <a:path w="333" h="332" extrusionOk="0">
                  <a:moveTo>
                    <a:pt x="166" y="0"/>
                  </a:moveTo>
                  <a:cubicBezTo>
                    <a:pt x="80" y="0"/>
                    <a:pt x="1" y="72"/>
                    <a:pt x="1" y="166"/>
                  </a:cubicBezTo>
                  <a:cubicBezTo>
                    <a:pt x="1" y="253"/>
                    <a:pt x="80"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0" name="Google Shape;3670;p76"/>
            <p:cNvSpPr/>
            <p:nvPr/>
          </p:nvSpPr>
          <p:spPr>
            <a:xfrm>
              <a:off x="3013900" y="4173225"/>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1" name="Google Shape;3671;p76"/>
            <p:cNvSpPr/>
            <p:nvPr/>
          </p:nvSpPr>
          <p:spPr>
            <a:xfrm>
              <a:off x="3031750" y="4173225"/>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60" y="332"/>
                    <a:pt x="333" y="253"/>
                    <a:pt x="333" y="166"/>
                  </a:cubicBezTo>
                  <a:cubicBezTo>
                    <a:pt x="333"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2" name="Google Shape;3672;p76"/>
            <p:cNvSpPr/>
            <p:nvPr/>
          </p:nvSpPr>
          <p:spPr>
            <a:xfrm>
              <a:off x="3085500" y="4173225"/>
              <a:ext cx="8300" cy="8300"/>
            </a:xfrm>
            <a:custGeom>
              <a:avLst/>
              <a:gdLst/>
              <a:ahLst/>
              <a:cxnLst/>
              <a:rect l="l" t="t" r="r" b="b"/>
              <a:pathLst>
                <a:path w="332" h="332" extrusionOk="0">
                  <a:moveTo>
                    <a:pt x="166" y="0"/>
                  </a:moveTo>
                  <a:cubicBezTo>
                    <a:pt x="79" y="0"/>
                    <a:pt x="0" y="72"/>
                    <a:pt x="0" y="166"/>
                  </a:cubicBezTo>
                  <a:cubicBezTo>
                    <a:pt x="0" y="253"/>
                    <a:pt x="79"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3" name="Google Shape;3673;p76"/>
            <p:cNvSpPr/>
            <p:nvPr/>
          </p:nvSpPr>
          <p:spPr>
            <a:xfrm>
              <a:off x="3103525" y="4173225"/>
              <a:ext cx="8325" cy="8300"/>
            </a:xfrm>
            <a:custGeom>
              <a:avLst/>
              <a:gdLst/>
              <a:ahLst/>
              <a:cxnLst/>
              <a:rect l="l" t="t" r="r" b="b"/>
              <a:pathLst>
                <a:path w="333" h="332" extrusionOk="0">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4" name="Google Shape;3674;p76"/>
            <p:cNvSpPr/>
            <p:nvPr/>
          </p:nvSpPr>
          <p:spPr>
            <a:xfrm>
              <a:off x="3121375" y="4173225"/>
              <a:ext cx="8325" cy="8300"/>
            </a:xfrm>
            <a:custGeom>
              <a:avLst/>
              <a:gdLst/>
              <a:ahLst/>
              <a:cxnLst/>
              <a:rect l="l" t="t" r="r" b="b"/>
              <a:pathLst>
                <a:path w="333" h="332"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5" name="Google Shape;3675;p76"/>
            <p:cNvSpPr/>
            <p:nvPr/>
          </p:nvSpPr>
          <p:spPr>
            <a:xfrm>
              <a:off x="3139225" y="4173225"/>
              <a:ext cx="8325" cy="8300"/>
            </a:xfrm>
            <a:custGeom>
              <a:avLst/>
              <a:gdLst/>
              <a:ahLst/>
              <a:cxnLst/>
              <a:rect l="l" t="t" r="r" b="b"/>
              <a:pathLst>
                <a:path w="333" h="332" extrusionOk="0">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6" name="Google Shape;3676;p76"/>
            <p:cNvSpPr/>
            <p:nvPr/>
          </p:nvSpPr>
          <p:spPr>
            <a:xfrm>
              <a:off x="3157250" y="4173225"/>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53" y="332"/>
                    <a:pt x="332" y="253"/>
                    <a:pt x="332" y="166"/>
                  </a:cubicBezTo>
                  <a:cubicBezTo>
                    <a:pt x="332"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7" name="Google Shape;3677;p76"/>
            <p:cNvSpPr/>
            <p:nvPr/>
          </p:nvSpPr>
          <p:spPr>
            <a:xfrm>
              <a:off x="3228825" y="4173225"/>
              <a:ext cx="8325" cy="8300"/>
            </a:xfrm>
            <a:custGeom>
              <a:avLst/>
              <a:gdLst/>
              <a:ahLst/>
              <a:cxnLst/>
              <a:rect l="l" t="t" r="r" b="b"/>
              <a:pathLst>
                <a:path w="333" h="332" extrusionOk="0">
                  <a:moveTo>
                    <a:pt x="167" y="0"/>
                  </a:moveTo>
                  <a:cubicBezTo>
                    <a:pt x="80" y="0"/>
                    <a:pt x="1" y="72"/>
                    <a:pt x="1" y="166"/>
                  </a:cubicBezTo>
                  <a:cubicBezTo>
                    <a:pt x="1" y="253"/>
                    <a:pt x="80" y="332"/>
                    <a:pt x="167" y="332"/>
                  </a:cubicBezTo>
                  <a:cubicBezTo>
                    <a:pt x="261" y="332"/>
                    <a:pt x="333" y="253"/>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8" name="Google Shape;3678;p76"/>
            <p:cNvSpPr/>
            <p:nvPr/>
          </p:nvSpPr>
          <p:spPr>
            <a:xfrm>
              <a:off x="3336475" y="4173225"/>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79" name="Google Shape;3679;p76"/>
            <p:cNvSpPr/>
            <p:nvPr/>
          </p:nvSpPr>
          <p:spPr>
            <a:xfrm>
              <a:off x="3354325" y="4173225"/>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60" y="332"/>
                    <a:pt x="333" y="253"/>
                    <a:pt x="333" y="166"/>
                  </a:cubicBezTo>
                  <a:cubicBezTo>
                    <a:pt x="333"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0" name="Google Shape;3680;p76"/>
            <p:cNvSpPr/>
            <p:nvPr/>
          </p:nvSpPr>
          <p:spPr>
            <a:xfrm>
              <a:off x="2745075" y="4191075"/>
              <a:ext cx="8300" cy="8300"/>
            </a:xfrm>
            <a:custGeom>
              <a:avLst/>
              <a:gdLst/>
              <a:ahLst/>
              <a:cxnLst/>
              <a:rect l="l" t="t" r="r" b="b"/>
              <a:pathLst>
                <a:path w="332" h="332" extrusionOk="0">
                  <a:moveTo>
                    <a:pt x="166" y="0"/>
                  </a:moveTo>
                  <a:cubicBezTo>
                    <a:pt x="72" y="0"/>
                    <a:pt x="0" y="79"/>
                    <a:pt x="0" y="166"/>
                  </a:cubicBezTo>
                  <a:cubicBezTo>
                    <a:pt x="0" y="260"/>
                    <a:pt x="72" y="332"/>
                    <a:pt x="166" y="332"/>
                  </a:cubicBezTo>
                  <a:cubicBezTo>
                    <a:pt x="253" y="332"/>
                    <a:pt x="332" y="260"/>
                    <a:pt x="332" y="166"/>
                  </a:cubicBezTo>
                  <a:cubicBezTo>
                    <a:pt x="332" y="79"/>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1" name="Google Shape;3681;p76"/>
            <p:cNvSpPr/>
            <p:nvPr/>
          </p:nvSpPr>
          <p:spPr>
            <a:xfrm>
              <a:off x="2798800" y="4191075"/>
              <a:ext cx="8325" cy="8300"/>
            </a:xfrm>
            <a:custGeom>
              <a:avLst/>
              <a:gdLst/>
              <a:ahLst/>
              <a:cxnLst/>
              <a:rect l="l" t="t" r="r" b="b"/>
              <a:pathLst>
                <a:path w="333" h="332" extrusionOk="0">
                  <a:moveTo>
                    <a:pt x="166" y="0"/>
                  </a:moveTo>
                  <a:cubicBezTo>
                    <a:pt x="72" y="0"/>
                    <a:pt x="0" y="79"/>
                    <a:pt x="0" y="166"/>
                  </a:cubicBezTo>
                  <a:cubicBezTo>
                    <a:pt x="0" y="260"/>
                    <a:pt x="72" y="332"/>
                    <a:pt x="166" y="332"/>
                  </a:cubicBezTo>
                  <a:cubicBezTo>
                    <a:pt x="260" y="332"/>
                    <a:pt x="332" y="260"/>
                    <a:pt x="332" y="166"/>
                  </a:cubicBezTo>
                  <a:cubicBezTo>
                    <a:pt x="332" y="79"/>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2" name="Google Shape;3682;p76"/>
            <p:cNvSpPr/>
            <p:nvPr/>
          </p:nvSpPr>
          <p:spPr>
            <a:xfrm>
              <a:off x="2816650" y="4191075"/>
              <a:ext cx="8325" cy="8300"/>
            </a:xfrm>
            <a:custGeom>
              <a:avLst/>
              <a:gdLst/>
              <a:ahLst/>
              <a:cxnLst/>
              <a:rect l="l" t="t" r="r" b="b"/>
              <a:pathLst>
                <a:path w="333" h="332" extrusionOk="0">
                  <a:moveTo>
                    <a:pt x="166" y="0"/>
                  </a:moveTo>
                  <a:cubicBezTo>
                    <a:pt x="80" y="0"/>
                    <a:pt x="0" y="79"/>
                    <a:pt x="0" y="166"/>
                  </a:cubicBezTo>
                  <a:cubicBezTo>
                    <a:pt x="0" y="260"/>
                    <a:pt x="80" y="332"/>
                    <a:pt x="166" y="332"/>
                  </a:cubicBezTo>
                  <a:cubicBezTo>
                    <a:pt x="260" y="332"/>
                    <a:pt x="332" y="260"/>
                    <a:pt x="332" y="166"/>
                  </a:cubicBezTo>
                  <a:cubicBezTo>
                    <a:pt x="332" y="79"/>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3" name="Google Shape;3683;p76"/>
            <p:cNvSpPr/>
            <p:nvPr/>
          </p:nvSpPr>
          <p:spPr>
            <a:xfrm>
              <a:off x="2834675" y="4191075"/>
              <a:ext cx="8325" cy="8300"/>
            </a:xfrm>
            <a:custGeom>
              <a:avLst/>
              <a:gdLst/>
              <a:ahLst/>
              <a:cxnLst/>
              <a:rect l="l" t="t" r="r" b="b"/>
              <a:pathLst>
                <a:path w="333" h="332" extrusionOk="0">
                  <a:moveTo>
                    <a:pt x="167" y="0"/>
                  </a:moveTo>
                  <a:cubicBezTo>
                    <a:pt x="73" y="0"/>
                    <a:pt x="1" y="79"/>
                    <a:pt x="1" y="166"/>
                  </a:cubicBezTo>
                  <a:cubicBezTo>
                    <a:pt x="1" y="260"/>
                    <a:pt x="73" y="332"/>
                    <a:pt x="167" y="332"/>
                  </a:cubicBezTo>
                  <a:cubicBezTo>
                    <a:pt x="253" y="332"/>
                    <a:pt x="332" y="260"/>
                    <a:pt x="332" y="166"/>
                  </a:cubicBezTo>
                  <a:cubicBezTo>
                    <a:pt x="332" y="79"/>
                    <a:pt x="253"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4" name="Google Shape;3684;p76"/>
            <p:cNvSpPr/>
            <p:nvPr/>
          </p:nvSpPr>
          <p:spPr>
            <a:xfrm>
              <a:off x="2870375" y="4191075"/>
              <a:ext cx="8325" cy="8300"/>
            </a:xfrm>
            <a:custGeom>
              <a:avLst/>
              <a:gdLst/>
              <a:ahLst/>
              <a:cxnLst/>
              <a:rect l="l" t="t" r="r" b="b"/>
              <a:pathLst>
                <a:path w="333" h="332" extrusionOk="0">
                  <a:moveTo>
                    <a:pt x="167" y="0"/>
                  </a:moveTo>
                  <a:cubicBezTo>
                    <a:pt x="80" y="0"/>
                    <a:pt x="1" y="79"/>
                    <a:pt x="1" y="166"/>
                  </a:cubicBezTo>
                  <a:cubicBezTo>
                    <a:pt x="1" y="260"/>
                    <a:pt x="80" y="332"/>
                    <a:pt x="167" y="332"/>
                  </a:cubicBezTo>
                  <a:cubicBezTo>
                    <a:pt x="260" y="332"/>
                    <a:pt x="332" y="260"/>
                    <a:pt x="332" y="166"/>
                  </a:cubicBezTo>
                  <a:cubicBezTo>
                    <a:pt x="332" y="79"/>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5" name="Google Shape;3685;p76"/>
            <p:cNvSpPr/>
            <p:nvPr/>
          </p:nvSpPr>
          <p:spPr>
            <a:xfrm>
              <a:off x="2888400" y="4191075"/>
              <a:ext cx="8325" cy="8300"/>
            </a:xfrm>
            <a:custGeom>
              <a:avLst/>
              <a:gdLst/>
              <a:ahLst/>
              <a:cxnLst/>
              <a:rect l="l" t="t" r="r" b="b"/>
              <a:pathLst>
                <a:path w="333" h="332" extrusionOk="0">
                  <a:moveTo>
                    <a:pt x="167" y="0"/>
                  </a:moveTo>
                  <a:cubicBezTo>
                    <a:pt x="73" y="0"/>
                    <a:pt x="1" y="79"/>
                    <a:pt x="1" y="166"/>
                  </a:cubicBezTo>
                  <a:cubicBezTo>
                    <a:pt x="1" y="260"/>
                    <a:pt x="73" y="332"/>
                    <a:pt x="167" y="332"/>
                  </a:cubicBezTo>
                  <a:cubicBezTo>
                    <a:pt x="261" y="332"/>
                    <a:pt x="333" y="260"/>
                    <a:pt x="333" y="166"/>
                  </a:cubicBezTo>
                  <a:cubicBezTo>
                    <a:pt x="333" y="79"/>
                    <a:pt x="261"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6" name="Google Shape;3686;p76"/>
            <p:cNvSpPr/>
            <p:nvPr/>
          </p:nvSpPr>
          <p:spPr>
            <a:xfrm>
              <a:off x="2906250" y="4191075"/>
              <a:ext cx="8325" cy="8300"/>
            </a:xfrm>
            <a:custGeom>
              <a:avLst/>
              <a:gdLst/>
              <a:ahLst/>
              <a:cxnLst/>
              <a:rect l="l" t="t" r="r" b="b"/>
              <a:pathLst>
                <a:path w="333" h="332" extrusionOk="0">
                  <a:moveTo>
                    <a:pt x="167" y="0"/>
                  </a:moveTo>
                  <a:cubicBezTo>
                    <a:pt x="80" y="0"/>
                    <a:pt x="1" y="79"/>
                    <a:pt x="1" y="166"/>
                  </a:cubicBezTo>
                  <a:cubicBezTo>
                    <a:pt x="1" y="260"/>
                    <a:pt x="80" y="332"/>
                    <a:pt x="167" y="332"/>
                  </a:cubicBezTo>
                  <a:cubicBezTo>
                    <a:pt x="261" y="332"/>
                    <a:pt x="333" y="260"/>
                    <a:pt x="333" y="166"/>
                  </a:cubicBezTo>
                  <a:cubicBezTo>
                    <a:pt x="333" y="79"/>
                    <a:pt x="261"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7" name="Google Shape;3687;p76"/>
            <p:cNvSpPr/>
            <p:nvPr/>
          </p:nvSpPr>
          <p:spPr>
            <a:xfrm>
              <a:off x="2924300" y="4191075"/>
              <a:ext cx="8300" cy="8300"/>
            </a:xfrm>
            <a:custGeom>
              <a:avLst/>
              <a:gdLst/>
              <a:ahLst/>
              <a:cxnLst/>
              <a:rect l="l" t="t" r="r" b="b"/>
              <a:pathLst>
                <a:path w="332" h="332" extrusionOk="0">
                  <a:moveTo>
                    <a:pt x="166" y="0"/>
                  </a:moveTo>
                  <a:cubicBezTo>
                    <a:pt x="72" y="0"/>
                    <a:pt x="0" y="79"/>
                    <a:pt x="0" y="166"/>
                  </a:cubicBezTo>
                  <a:cubicBezTo>
                    <a:pt x="0" y="260"/>
                    <a:pt x="72" y="332"/>
                    <a:pt x="166" y="332"/>
                  </a:cubicBezTo>
                  <a:cubicBezTo>
                    <a:pt x="253" y="332"/>
                    <a:pt x="332" y="260"/>
                    <a:pt x="332" y="166"/>
                  </a:cubicBezTo>
                  <a:cubicBezTo>
                    <a:pt x="332" y="79"/>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8" name="Google Shape;3688;p76"/>
            <p:cNvSpPr/>
            <p:nvPr/>
          </p:nvSpPr>
          <p:spPr>
            <a:xfrm>
              <a:off x="2942150" y="4191075"/>
              <a:ext cx="8300" cy="8300"/>
            </a:xfrm>
            <a:custGeom>
              <a:avLst/>
              <a:gdLst/>
              <a:ahLst/>
              <a:cxnLst/>
              <a:rect l="l" t="t" r="r" b="b"/>
              <a:pathLst>
                <a:path w="332" h="332" extrusionOk="0">
                  <a:moveTo>
                    <a:pt x="166" y="0"/>
                  </a:moveTo>
                  <a:cubicBezTo>
                    <a:pt x="72" y="0"/>
                    <a:pt x="0" y="79"/>
                    <a:pt x="0" y="166"/>
                  </a:cubicBezTo>
                  <a:cubicBezTo>
                    <a:pt x="0" y="260"/>
                    <a:pt x="72" y="332"/>
                    <a:pt x="166" y="332"/>
                  </a:cubicBezTo>
                  <a:cubicBezTo>
                    <a:pt x="260" y="332"/>
                    <a:pt x="332" y="260"/>
                    <a:pt x="332" y="166"/>
                  </a:cubicBezTo>
                  <a:cubicBezTo>
                    <a:pt x="332" y="79"/>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89" name="Google Shape;3689;p76"/>
            <p:cNvSpPr/>
            <p:nvPr/>
          </p:nvSpPr>
          <p:spPr>
            <a:xfrm>
              <a:off x="2960000" y="4191075"/>
              <a:ext cx="8325" cy="8300"/>
            </a:xfrm>
            <a:custGeom>
              <a:avLst/>
              <a:gdLst/>
              <a:ahLst/>
              <a:cxnLst/>
              <a:rect l="l" t="t" r="r" b="b"/>
              <a:pathLst>
                <a:path w="333" h="332" extrusionOk="0">
                  <a:moveTo>
                    <a:pt x="166" y="0"/>
                  </a:moveTo>
                  <a:cubicBezTo>
                    <a:pt x="80" y="0"/>
                    <a:pt x="0" y="79"/>
                    <a:pt x="0" y="166"/>
                  </a:cubicBezTo>
                  <a:cubicBezTo>
                    <a:pt x="0" y="260"/>
                    <a:pt x="80" y="332"/>
                    <a:pt x="166" y="332"/>
                  </a:cubicBezTo>
                  <a:cubicBezTo>
                    <a:pt x="260" y="332"/>
                    <a:pt x="332" y="260"/>
                    <a:pt x="332" y="166"/>
                  </a:cubicBezTo>
                  <a:cubicBezTo>
                    <a:pt x="332" y="79"/>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0" name="Google Shape;3690;p76"/>
            <p:cNvSpPr/>
            <p:nvPr/>
          </p:nvSpPr>
          <p:spPr>
            <a:xfrm>
              <a:off x="2978025" y="4191075"/>
              <a:ext cx="8325" cy="8300"/>
            </a:xfrm>
            <a:custGeom>
              <a:avLst/>
              <a:gdLst/>
              <a:ahLst/>
              <a:cxnLst/>
              <a:rect l="l" t="t" r="r" b="b"/>
              <a:pathLst>
                <a:path w="333" h="332" extrusionOk="0">
                  <a:moveTo>
                    <a:pt x="166" y="0"/>
                  </a:moveTo>
                  <a:cubicBezTo>
                    <a:pt x="73" y="0"/>
                    <a:pt x="0" y="79"/>
                    <a:pt x="0" y="166"/>
                  </a:cubicBezTo>
                  <a:cubicBezTo>
                    <a:pt x="0" y="260"/>
                    <a:pt x="73" y="332"/>
                    <a:pt x="166" y="332"/>
                  </a:cubicBezTo>
                  <a:cubicBezTo>
                    <a:pt x="260" y="332"/>
                    <a:pt x="332" y="260"/>
                    <a:pt x="332" y="166"/>
                  </a:cubicBezTo>
                  <a:cubicBezTo>
                    <a:pt x="332" y="79"/>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1" name="Google Shape;3691;p76"/>
            <p:cNvSpPr/>
            <p:nvPr/>
          </p:nvSpPr>
          <p:spPr>
            <a:xfrm>
              <a:off x="2995875" y="4191075"/>
              <a:ext cx="8325" cy="8300"/>
            </a:xfrm>
            <a:custGeom>
              <a:avLst/>
              <a:gdLst/>
              <a:ahLst/>
              <a:cxnLst/>
              <a:rect l="l" t="t" r="r" b="b"/>
              <a:pathLst>
                <a:path w="333" h="332" extrusionOk="0">
                  <a:moveTo>
                    <a:pt x="166" y="0"/>
                  </a:moveTo>
                  <a:cubicBezTo>
                    <a:pt x="80" y="0"/>
                    <a:pt x="1" y="79"/>
                    <a:pt x="1" y="166"/>
                  </a:cubicBezTo>
                  <a:cubicBezTo>
                    <a:pt x="1" y="260"/>
                    <a:pt x="80" y="332"/>
                    <a:pt x="166" y="332"/>
                  </a:cubicBezTo>
                  <a:cubicBezTo>
                    <a:pt x="260" y="332"/>
                    <a:pt x="332" y="260"/>
                    <a:pt x="332" y="166"/>
                  </a:cubicBezTo>
                  <a:cubicBezTo>
                    <a:pt x="332" y="79"/>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2" name="Google Shape;3692;p76"/>
            <p:cNvSpPr/>
            <p:nvPr/>
          </p:nvSpPr>
          <p:spPr>
            <a:xfrm>
              <a:off x="3103525" y="4191075"/>
              <a:ext cx="8325" cy="8300"/>
            </a:xfrm>
            <a:custGeom>
              <a:avLst/>
              <a:gdLst/>
              <a:ahLst/>
              <a:cxnLst/>
              <a:rect l="l" t="t" r="r" b="b"/>
              <a:pathLst>
                <a:path w="333" h="332" extrusionOk="0">
                  <a:moveTo>
                    <a:pt x="166" y="0"/>
                  </a:moveTo>
                  <a:cubicBezTo>
                    <a:pt x="72" y="0"/>
                    <a:pt x="0" y="79"/>
                    <a:pt x="0" y="166"/>
                  </a:cubicBezTo>
                  <a:cubicBezTo>
                    <a:pt x="0" y="260"/>
                    <a:pt x="72" y="332"/>
                    <a:pt x="166" y="332"/>
                  </a:cubicBezTo>
                  <a:cubicBezTo>
                    <a:pt x="253" y="332"/>
                    <a:pt x="332" y="260"/>
                    <a:pt x="332" y="166"/>
                  </a:cubicBezTo>
                  <a:cubicBezTo>
                    <a:pt x="332" y="79"/>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3" name="Google Shape;3693;p76"/>
            <p:cNvSpPr/>
            <p:nvPr/>
          </p:nvSpPr>
          <p:spPr>
            <a:xfrm>
              <a:off x="3121375" y="4191075"/>
              <a:ext cx="8325" cy="8300"/>
            </a:xfrm>
            <a:custGeom>
              <a:avLst/>
              <a:gdLst/>
              <a:ahLst/>
              <a:cxnLst/>
              <a:rect l="l" t="t" r="r" b="b"/>
              <a:pathLst>
                <a:path w="333" h="332" extrusionOk="0">
                  <a:moveTo>
                    <a:pt x="166" y="0"/>
                  </a:moveTo>
                  <a:cubicBezTo>
                    <a:pt x="72" y="0"/>
                    <a:pt x="0" y="79"/>
                    <a:pt x="0" y="166"/>
                  </a:cubicBezTo>
                  <a:cubicBezTo>
                    <a:pt x="0" y="260"/>
                    <a:pt x="72" y="332"/>
                    <a:pt x="166" y="332"/>
                  </a:cubicBezTo>
                  <a:cubicBezTo>
                    <a:pt x="260" y="332"/>
                    <a:pt x="332" y="260"/>
                    <a:pt x="332" y="166"/>
                  </a:cubicBezTo>
                  <a:cubicBezTo>
                    <a:pt x="332" y="79"/>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4" name="Google Shape;3694;p76"/>
            <p:cNvSpPr/>
            <p:nvPr/>
          </p:nvSpPr>
          <p:spPr>
            <a:xfrm>
              <a:off x="2691150" y="4209100"/>
              <a:ext cx="8325" cy="8325"/>
            </a:xfrm>
            <a:custGeom>
              <a:avLst/>
              <a:gdLst/>
              <a:ahLst/>
              <a:cxnLst/>
              <a:rect l="l" t="t" r="r" b="b"/>
              <a:pathLst>
                <a:path w="333" h="333" extrusionOk="0">
                  <a:moveTo>
                    <a:pt x="166" y="0"/>
                  </a:moveTo>
                  <a:cubicBezTo>
                    <a:pt x="80" y="0"/>
                    <a:pt x="1" y="73"/>
                    <a:pt x="1" y="166"/>
                  </a:cubicBezTo>
                  <a:cubicBezTo>
                    <a:pt x="1" y="260"/>
                    <a:pt x="80" y="332"/>
                    <a:pt x="166" y="332"/>
                  </a:cubicBezTo>
                  <a:cubicBezTo>
                    <a:pt x="260" y="332"/>
                    <a:pt x="332" y="260"/>
                    <a:pt x="332" y="166"/>
                  </a:cubicBezTo>
                  <a:cubicBezTo>
                    <a:pt x="332" y="73"/>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5" name="Google Shape;3695;p76"/>
            <p:cNvSpPr/>
            <p:nvPr/>
          </p:nvSpPr>
          <p:spPr>
            <a:xfrm>
              <a:off x="2709175" y="4209100"/>
              <a:ext cx="8325" cy="8325"/>
            </a:xfrm>
            <a:custGeom>
              <a:avLst/>
              <a:gdLst/>
              <a:ahLst/>
              <a:cxnLst/>
              <a:rect l="l" t="t" r="r" b="b"/>
              <a:pathLst>
                <a:path w="333" h="333" extrusionOk="0">
                  <a:moveTo>
                    <a:pt x="167" y="0"/>
                  </a:moveTo>
                  <a:cubicBezTo>
                    <a:pt x="73" y="0"/>
                    <a:pt x="1" y="73"/>
                    <a:pt x="1" y="166"/>
                  </a:cubicBezTo>
                  <a:cubicBezTo>
                    <a:pt x="1" y="260"/>
                    <a:pt x="73" y="332"/>
                    <a:pt x="167" y="332"/>
                  </a:cubicBezTo>
                  <a:cubicBezTo>
                    <a:pt x="260" y="332"/>
                    <a:pt x="333" y="260"/>
                    <a:pt x="333" y="166"/>
                  </a:cubicBezTo>
                  <a:cubicBezTo>
                    <a:pt x="333" y="73"/>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6" name="Google Shape;3696;p76"/>
            <p:cNvSpPr/>
            <p:nvPr/>
          </p:nvSpPr>
          <p:spPr>
            <a:xfrm>
              <a:off x="2727025" y="4209100"/>
              <a:ext cx="8325" cy="8325"/>
            </a:xfrm>
            <a:custGeom>
              <a:avLst/>
              <a:gdLst/>
              <a:ahLst/>
              <a:cxnLst/>
              <a:rect l="l" t="t" r="r" b="b"/>
              <a:pathLst>
                <a:path w="333" h="333" extrusionOk="0">
                  <a:moveTo>
                    <a:pt x="167" y="0"/>
                  </a:moveTo>
                  <a:cubicBezTo>
                    <a:pt x="80" y="0"/>
                    <a:pt x="1" y="73"/>
                    <a:pt x="1" y="166"/>
                  </a:cubicBezTo>
                  <a:cubicBezTo>
                    <a:pt x="1" y="260"/>
                    <a:pt x="80" y="332"/>
                    <a:pt x="167" y="332"/>
                  </a:cubicBezTo>
                  <a:cubicBezTo>
                    <a:pt x="260" y="332"/>
                    <a:pt x="333" y="260"/>
                    <a:pt x="333" y="166"/>
                  </a:cubicBezTo>
                  <a:cubicBezTo>
                    <a:pt x="333" y="73"/>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7" name="Google Shape;3697;p76"/>
            <p:cNvSpPr/>
            <p:nvPr/>
          </p:nvSpPr>
          <p:spPr>
            <a:xfrm>
              <a:off x="2745075" y="42091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53" y="332"/>
                    <a:pt x="332" y="260"/>
                    <a:pt x="332" y="166"/>
                  </a:cubicBezTo>
                  <a:cubicBezTo>
                    <a:pt x="332" y="73"/>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8" name="Google Shape;3698;p76"/>
            <p:cNvSpPr/>
            <p:nvPr/>
          </p:nvSpPr>
          <p:spPr>
            <a:xfrm>
              <a:off x="2762925" y="42091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99" name="Google Shape;3699;p76"/>
            <p:cNvSpPr/>
            <p:nvPr/>
          </p:nvSpPr>
          <p:spPr>
            <a:xfrm>
              <a:off x="2798800" y="4209100"/>
              <a:ext cx="8325" cy="8325"/>
            </a:xfrm>
            <a:custGeom>
              <a:avLst/>
              <a:gdLst/>
              <a:ahLst/>
              <a:cxnLst/>
              <a:rect l="l" t="t" r="r" b="b"/>
              <a:pathLst>
                <a:path w="333" h="333" extrusionOk="0">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0" name="Google Shape;3700;p76"/>
            <p:cNvSpPr/>
            <p:nvPr/>
          </p:nvSpPr>
          <p:spPr>
            <a:xfrm>
              <a:off x="2816650" y="4209100"/>
              <a:ext cx="8325" cy="8325"/>
            </a:xfrm>
            <a:custGeom>
              <a:avLst/>
              <a:gdLst/>
              <a:ahLst/>
              <a:cxnLst/>
              <a:rect l="l" t="t" r="r" b="b"/>
              <a:pathLst>
                <a:path w="333" h="333" extrusionOk="0">
                  <a:moveTo>
                    <a:pt x="166" y="0"/>
                  </a:moveTo>
                  <a:cubicBezTo>
                    <a:pt x="80" y="0"/>
                    <a:pt x="0" y="73"/>
                    <a:pt x="0" y="166"/>
                  </a:cubicBezTo>
                  <a:cubicBezTo>
                    <a:pt x="0" y="260"/>
                    <a:pt x="80" y="332"/>
                    <a:pt x="166" y="332"/>
                  </a:cubicBezTo>
                  <a:cubicBezTo>
                    <a:pt x="260" y="332"/>
                    <a:pt x="332" y="260"/>
                    <a:pt x="332" y="166"/>
                  </a:cubicBezTo>
                  <a:cubicBezTo>
                    <a:pt x="332" y="73"/>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1" name="Google Shape;3701;p76"/>
            <p:cNvSpPr/>
            <p:nvPr/>
          </p:nvSpPr>
          <p:spPr>
            <a:xfrm>
              <a:off x="2888400" y="4209100"/>
              <a:ext cx="8325" cy="8325"/>
            </a:xfrm>
            <a:custGeom>
              <a:avLst/>
              <a:gdLst/>
              <a:ahLst/>
              <a:cxnLst/>
              <a:rect l="l" t="t" r="r" b="b"/>
              <a:pathLst>
                <a:path w="333" h="333" extrusionOk="0">
                  <a:moveTo>
                    <a:pt x="167" y="0"/>
                  </a:moveTo>
                  <a:cubicBezTo>
                    <a:pt x="73" y="0"/>
                    <a:pt x="1" y="73"/>
                    <a:pt x="1" y="166"/>
                  </a:cubicBezTo>
                  <a:cubicBezTo>
                    <a:pt x="1" y="260"/>
                    <a:pt x="73" y="332"/>
                    <a:pt x="167" y="332"/>
                  </a:cubicBezTo>
                  <a:cubicBezTo>
                    <a:pt x="261" y="332"/>
                    <a:pt x="333" y="260"/>
                    <a:pt x="333" y="166"/>
                  </a:cubicBezTo>
                  <a:cubicBezTo>
                    <a:pt x="333" y="73"/>
                    <a:pt x="261"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2" name="Google Shape;3702;p76"/>
            <p:cNvSpPr/>
            <p:nvPr/>
          </p:nvSpPr>
          <p:spPr>
            <a:xfrm>
              <a:off x="2906250" y="4209100"/>
              <a:ext cx="8325" cy="8325"/>
            </a:xfrm>
            <a:custGeom>
              <a:avLst/>
              <a:gdLst/>
              <a:ahLst/>
              <a:cxnLst/>
              <a:rect l="l" t="t" r="r" b="b"/>
              <a:pathLst>
                <a:path w="333" h="333" extrusionOk="0">
                  <a:moveTo>
                    <a:pt x="167" y="0"/>
                  </a:moveTo>
                  <a:cubicBezTo>
                    <a:pt x="80" y="0"/>
                    <a:pt x="1" y="73"/>
                    <a:pt x="1" y="166"/>
                  </a:cubicBezTo>
                  <a:cubicBezTo>
                    <a:pt x="1" y="260"/>
                    <a:pt x="80" y="332"/>
                    <a:pt x="167" y="332"/>
                  </a:cubicBezTo>
                  <a:cubicBezTo>
                    <a:pt x="261" y="332"/>
                    <a:pt x="333" y="260"/>
                    <a:pt x="333" y="166"/>
                  </a:cubicBezTo>
                  <a:cubicBezTo>
                    <a:pt x="333" y="73"/>
                    <a:pt x="261"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3" name="Google Shape;3703;p76"/>
            <p:cNvSpPr/>
            <p:nvPr/>
          </p:nvSpPr>
          <p:spPr>
            <a:xfrm>
              <a:off x="2924300" y="42091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53" y="332"/>
                    <a:pt x="332" y="260"/>
                    <a:pt x="332" y="166"/>
                  </a:cubicBezTo>
                  <a:cubicBezTo>
                    <a:pt x="332" y="73"/>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4" name="Google Shape;3704;p76"/>
            <p:cNvSpPr/>
            <p:nvPr/>
          </p:nvSpPr>
          <p:spPr>
            <a:xfrm>
              <a:off x="2942150" y="42091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5" name="Google Shape;3705;p76"/>
            <p:cNvSpPr/>
            <p:nvPr/>
          </p:nvSpPr>
          <p:spPr>
            <a:xfrm>
              <a:off x="2960000" y="4209100"/>
              <a:ext cx="8325" cy="8325"/>
            </a:xfrm>
            <a:custGeom>
              <a:avLst/>
              <a:gdLst/>
              <a:ahLst/>
              <a:cxnLst/>
              <a:rect l="l" t="t" r="r" b="b"/>
              <a:pathLst>
                <a:path w="333" h="333" extrusionOk="0">
                  <a:moveTo>
                    <a:pt x="166" y="0"/>
                  </a:moveTo>
                  <a:cubicBezTo>
                    <a:pt x="80" y="0"/>
                    <a:pt x="0" y="73"/>
                    <a:pt x="0" y="166"/>
                  </a:cubicBezTo>
                  <a:cubicBezTo>
                    <a:pt x="0" y="260"/>
                    <a:pt x="80" y="332"/>
                    <a:pt x="166" y="332"/>
                  </a:cubicBezTo>
                  <a:cubicBezTo>
                    <a:pt x="260" y="332"/>
                    <a:pt x="332" y="260"/>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6" name="Google Shape;3706;p76"/>
            <p:cNvSpPr/>
            <p:nvPr/>
          </p:nvSpPr>
          <p:spPr>
            <a:xfrm>
              <a:off x="2978025" y="4209100"/>
              <a:ext cx="8325" cy="8325"/>
            </a:xfrm>
            <a:custGeom>
              <a:avLst/>
              <a:gdLst/>
              <a:ahLst/>
              <a:cxnLst/>
              <a:rect l="l" t="t" r="r" b="b"/>
              <a:pathLst>
                <a:path w="333" h="333" extrusionOk="0">
                  <a:moveTo>
                    <a:pt x="166" y="0"/>
                  </a:moveTo>
                  <a:cubicBezTo>
                    <a:pt x="73" y="0"/>
                    <a:pt x="0" y="73"/>
                    <a:pt x="0" y="166"/>
                  </a:cubicBezTo>
                  <a:cubicBezTo>
                    <a:pt x="0" y="260"/>
                    <a:pt x="73" y="332"/>
                    <a:pt x="166" y="332"/>
                  </a:cubicBezTo>
                  <a:cubicBezTo>
                    <a:pt x="260" y="332"/>
                    <a:pt x="332" y="260"/>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7" name="Google Shape;3707;p76"/>
            <p:cNvSpPr/>
            <p:nvPr/>
          </p:nvSpPr>
          <p:spPr>
            <a:xfrm>
              <a:off x="2995875" y="4209100"/>
              <a:ext cx="8325" cy="8325"/>
            </a:xfrm>
            <a:custGeom>
              <a:avLst/>
              <a:gdLst/>
              <a:ahLst/>
              <a:cxnLst/>
              <a:rect l="l" t="t" r="r" b="b"/>
              <a:pathLst>
                <a:path w="333" h="333" extrusionOk="0">
                  <a:moveTo>
                    <a:pt x="166" y="0"/>
                  </a:moveTo>
                  <a:cubicBezTo>
                    <a:pt x="80" y="0"/>
                    <a:pt x="1" y="73"/>
                    <a:pt x="1" y="166"/>
                  </a:cubicBezTo>
                  <a:cubicBezTo>
                    <a:pt x="1" y="260"/>
                    <a:pt x="80" y="332"/>
                    <a:pt x="166" y="332"/>
                  </a:cubicBezTo>
                  <a:cubicBezTo>
                    <a:pt x="260" y="332"/>
                    <a:pt x="332" y="260"/>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8" name="Google Shape;3708;p76"/>
            <p:cNvSpPr/>
            <p:nvPr/>
          </p:nvSpPr>
          <p:spPr>
            <a:xfrm>
              <a:off x="3228825" y="4209100"/>
              <a:ext cx="8325" cy="8325"/>
            </a:xfrm>
            <a:custGeom>
              <a:avLst/>
              <a:gdLst/>
              <a:ahLst/>
              <a:cxnLst/>
              <a:rect l="l" t="t" r="r" b="b"/>
              <a:pathLst>
                <a:path w="333" h="333" extrusionOk="0">
                  <a:moveTo>
                    <a:pt x="167" y="0"/>
                  </a:moveTo>
                  <a:cubicBezTo>
                    <a:pt x="80" y="0"/>
                    <a:pt x="1" y="73"/>
                    <a:pt x="1" y="166"/>
                  </a:cubicBezTo>
                  <a:cubicBezTo>
                    <a:pt x="1" y="260"/>
                    <a:pt x="80" y="332"/>
                    <a:pt x="167" y="332"/>
                  </a:cubicBezTo>
                  <a:cubicBezTo>
                    <a:pt x="261" y="332"/>
                    <a:pt x="333" y="260"/>
                    <a:pt x="333" y="166"/>
                  </a:cubicBezTo>
                  <a:cubicBezTo>
                    <a:pt x="333" y="73"/>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09" name="Google Shape;3709;p76"/>
            <p:cNvSpPr/>
            <p:nvPr/>
          </p:nvSpPr>
          <p:spPr>
            <a:xfrm>
              <a:off x="3246875" y="42091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53" y="332"/>
                    <a:pt x="332" y="260"/>
                    <a:pt x="332" y="166"/>
                  </a:cubicBezTo>
                  <a:cubicBezTo>
                    <a:pt x="332" y="73"/>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0" name="Google Shape;3710;p76"/>
            <p:cNvSpPr/>
            <p:nvPr/>
          </p:nvSpPr>
          <p:spPr>
            <a:xfrm>
              <a:off x="3264725" y="42091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1" name="Google Shape;3711;p76"/>
            <p:cNvSpPr/>
            <p:nvPr/>
          </p:nvSpPr>
          <p:spPr>
            <a:xfrm>
              <a:off x="3282750" y="4209100"/>
              <a:ext cx="8325" cy="8325"/>
            </a:xfrm>
            <a:custGeom>
              <a:avLst/>
              <a:gdLst/>
              <a:ahLst/>
              <a:cxnLst/>
              <a:rect l="l" t="t" r="r" b="b"/>
              <a:pathLst>
                <a:path w="333" h="333" extrusionOk="0">
                  <a:moveTo>
                    <a:pt x="166" y="0"/>
                  </a:moveTo>
                  <a:cubicBezTo>
                    <a:pt x="73" y="0"/>
                    <a:pt x="0" y="73"/>
                    <a:pt x="0" y="166"/>
                  </a:cubicBezTo>
                  <a:cubicBezTo>
                    <a:pt x="0" y="260"/>
                    <a:pt x="73" y="332"/>
                    <a:pt x="166" y="332"/>
                  </a:cubicBezTo>
                  <a:cubicBezTo>
                    <a:pt x="253" y="332"/>
                    <a:pt x="332" y="260"/>
                    <a:pt x="332" y="166"/>
                  </a:cubicBezTo>
                  <a:cubicBezTo>
                    <a:pt x="332" y="73"/>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2" name="Google Shape;3712;p76"/>
            <p:cNvSpPr/>
            <p:nvPr/>
          </p:nvSpPr>
          <p:spPr>
            <a:xfrm>
              <a:off x="3300600" y="4209100"/>
              <a:ext cx="8325" cy="8325"/>
            </a:xfrm>
            <a:custGeom>
              <a:avLst/>
              <a:gdLst/>
              <a:ahLst/>
              <a:cxnLst/>
              <a:rect l="l" t="t" r="r" b="b"/>
              <a:pathLst>
                <a:path w="333" h="333" extrusionOk="0">
                  <a:moveTo>
                    <a:pt x="166" y="0"/>
                  </a:moveTo>
                  <a:cubicBezTo>
                    <a:pt x="73" y="0"/>
                    <a:pt x="0" y="73"/>
                    <a:pt x="0" y="166"/>
                  </a:cubicBezTo>
                  <a:cubicBezTo>
                    <a:pt x="0" y="260"/>
                    <a:pt x="73" y="332"/>
                    <a:pt x="166" y="332"/>
                  </a:cubicBezTo>
                  <a:cubicBezTo>
                    <a:pt x="260" y="332"/>
                    <a:pt x="332" y="260"/>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3" name="Google Shape;3713;p76"/>
            <p:cNvSpPr/>
            <p:nvPr/>
          </p:nvSpPr>
          <p:spPr>
            <a:xfrm>
              <a:off x="3318450" y="4209100"/>
              <a:ext cx="8325" cy="8325"/>
            </a:xfrm>
            <a:custGeom>
              <a:avLst/>
              <a:gdLst/>
              <a:ahLst/>
              <a:cxnLst/>
              <a:rect l="l" t="t" r="r" b="b"/>
              <a:pathLst>
                <a:path w="333" h="333" extrusionOk="0">
                  <a:moveTo>
                    <a:pt x="166" y="0"/>
                  </a:moveTo>
                  <a:cubicBezTo>
                    <a:pt x="80" y="0"/>
                    <a:pt x="1" y="73"/>
                    <a:pt x="1" y="166"/>
                  </a:cubicBezTo>
                  <a:cubicBezTo>
                    <a:pt x="1" y="260"/>
                    <a:pt x="80" y="332"/>
                    <a:pt x="166" y="332"/>
                  </a:cubicBezTo>
                  <a:cubicBezTo>
                    <a:pt x="260" y="332"/>
                    <a:pt x="332" y="260"/>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4" name="Google Shape;3714;p76"/>
            <p:cNvSpPr/>
            <p:nvPr/>
          </p:nvSpPr>
          <p:spPr>
            <a:xfrm>
              <a:off x="3336475" y="4209100"/>
              <a:ext cx="8325" cy="8325"/>
            </a:xfrm>
            <a:custGeom>
              <a:avLst/>
              <a:gdLst/>
              <a:ahLst/>
              <a:cxnLst/>
              <a:rect l="l" t="t" r="r" b="b"/>
              <a:pathLst>
                <a:path w="333" h="333" extrusionOk="0">
                  <a:moveTo>
                    <a:pt x="167" y="0"/>
                  </a:moveTo>
                  <a:cubicBezTo>
                    <a:pt x="73" y="0"/>
                    <a:pt x="1" y="73"/>
                    <a:pt x="1" y="166"/>
                  </a:cubicBezTo>
                  <a:cubicBezTo>
                    <a:pt x="1" y="260"/>
                    <a:pt x="73" y="332"/>
                    <a:pt x="167" y="332"/>
                  </a:cubicBezTo>
                  <a:cubicBezTo>
                    <a:pt x="253" y="332"/>
                    <a:pt x="333" y="260"/>
                    <a:pt x="333" y="166"/>
                  </a:cubicBezTo>
                  <a:cubicBezTo>
                    <a:pt x="333" y="73"/>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5" name="Google Shape;3715;p76"/>
            <p:cNvSpPr/>
            <p:nvPr/>
          </p:nvSpPr>
          <p:spPr>
            <a:xfrm>
              <a:off x="3354325" y="4209100"/>
              <a:ext cx="8325" cy="8325"/>
            </a:xfrm>
            <a:custGeom>
              <a:avLst/>
              <a:gdLst/>
              <a:ahLst/>
              <a:cxnLst/>
              <a:rect l="l" t="t" r="r" b="b"/>
              <a:pathLst>
                <a:path w="333" h="333" extrusionOk="0">
                  <a:moveTo>
                    <a:pt x="167" y="0"/>
                  </a:moveTo>
                  <a:cubicBezTo>
                    <a:pt x="73" y="0"/>
                    <a:pt x="1" y="73"/>
                    <a:pt x="1" y="166"/>
                  </a:cubicBezTo>
                  <a:cubicBezTo>
                    <a:pt x="1" y="260"/>
                    <a:pt x="73" y="332"/>
                    <a:pt x="167" y="332"/>
                  </a:cubicBezTo>
                  <a:cubicBezTo>
                    <a:pt x="260" y="332"/>
                    <a:pt x="333" y="260"/>
                    <a:pt x="333" y="166"/>
                  </a:cubicBezTo>
                  <a:cubicBezTo>
                    <a:pt x="333" y="73"/>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6" name="Google Shape;3716;p76"/>
            <p:cNvSpPr/>
            <p:nvPr/>
          </p:nvSpPr>
          <p:spPr>
            <a:xfrm>
              <a:off x="3372375" y="42091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52" y="332"/>
                    <a:pt x="332" y="260"/>
                    <a:pt x="332" y="166"/>
                  </a:cubicBezTo>
                  <a:cubicBezTo>
                    <a:pt x="332" y="73"/>
                    <a:pt x="252"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7" name="Google Shape;3717;p76"/>
            <p:cNvSpPr/>
            <p:nvPr/>
          </p:nvSpPr>
          <p:spPr>
            <a:xfrm>
              <a:off x="3390225" y="42091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8" name="Google Shape;3718;p76"/>
            <p:cNvSpPr/>
            <p:nvPr/>
          </p:nvSpPr>
          <p:spPr>
            <a:xfrm>
              <a:off x="3461975" y="4209100"/>
              <a:ext cx="8325" cy="8325"/>
            </a:xfrm>
            <a:custGeom>
              <a:avLst/>
              <a:gdLst/>
              <a:ahLst/>
              <a:cxnLst/>
              <a:rect l="l" t="t" r="r" b="b"/>
              <a:pathLst>
                <a:path w="333" h="333" extrusionOk="0">
                  <a:moveTo>
                    <a:pt x="166" y="0"/>
                  </a:moveTo>
                  <a:cubicBezTo>
                    <a:pt x="73" y="0"/>
                    <a:pt x="1" y="73"/>
                    <a:pt x="1" y="166"/>
                  </a:cubicBezTo>
                  <a:cubicBezTo>
                    <a:pt x="1" y="260"/>
                    <a:pt x="73" y="332"/>
                    <a:pt x="166" y="332"/>
                  </a:cubicBezTo>
                  <a:cubicBezTo>
                    <a:pt x="253" y="332"/>
                    <a:pt x="332" y="260"/>
                    <a:pt x="332" y="166"/>
                  </a:cubicBezTo>
                  <a:cubicBezTo>
                    <a:pt x="332" y="73"/>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19" name="Google Shape;3719;p76"/>
            <p:cNvSpPr/>
            <p:nvPr/>
          </p:nvSpPr>
          <p:spPr>
            <a:xfrm>
              <a:off x="3479825" y="4209100"/>
              <a:ext cx="8325" cy="8325"/>
            </a:xfrm>
            <a:custGeom>
              <a:avLst/>
              <a:gdLst/>
              <a:ahLst/>
              <a:cxnLst/>
              <a:rect l="l" t="t" r="r" b="b"/>
              <a:pathLst>
                <a:path w="333" h="333" extrusionOk="0">
                  <a:moveTo>
                    <a:pt x="166" y="0"/>
                  </a:moveTo>
                  <a:cubicBezTo>
                    <a:pt x="73" y="0"/>
                    <a:pt x="1" y="73"/>
                    <a:pt x="1" y="166"/>
                  </a:cubicBezTo>
                  <a:cubicBezTo>
                    <a:pt x="1" y="260"/>
                    <a:pt x="73" y="332"/>
                    <a:pt x="166" y="332"/>
                  </a:cubicBezTo>
                  <a:cubicBezTo>
                    <a:pt x="260" y="332"/>
                    <a:pt x="332" y="260"/>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0" name="Google Shape;3720;p76"/>
            <p:cNvSpPr/>
            <p:nvPr/>
          </p:nvSpPr>
          <p:spPr>
            <a:xfrm>
              <a:off x="2691150" y="4227125"/>
              <a:ext cx="8325" cy="8325"/>
            </a:xfrm>
            <a:custGeom>
              <a:avLst/>
              <a:gdLst/>
              <a:ahLst/>
              <a:cxnLst/>
              <a:rect l="l" t="t" r="r" b="b"/>
              <a:pathLst>
                <a:path w="333" h="333" extrusionOk="0">
                  <a:moveTo>
                    <a:pt x="166" y="1"/>
                  </a:moveTo>
                  <a:cubicBezTo>
                    <a:pt x="80" y="1"/>
                    <a:pt x="1" y="73"/>
                    <a:pt x="1" y="167"/>
                  </a:cubicBezTo>
                  <a:cubicBezTo>
                    <a:pt x="1" y="253"/>
                    <a:pt x="80" y="332"/>
                    <a:pt x="166" y="332"/>
                  </a:cubicBezTo>
                  <a:cubicBezTo>
                    <a:pt x="260" y="332"/>
                    <a:pt x="332" y="253"/>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1" name="Google Shape;3721;p76"/>
            <p:cNvSpPr/>
            <p:nvPr/>
          </p:nvSpPr>
          <p:spPr>
            <a:xfrm>
              <a:off x="2709175" y="4227125"/>
              <a:ext cx="8325" cy="8325"/>
            </a:xfrm>
            <a:custGeom>
              <a:avLst/>
              <a:gdLst/>
              <a:ahLst/>
              <a:cxnLst/>
              <a:rect l="l" t="t" r="r" b="b"/>
              <a:pathLst>
                <a:path w="333" h="333" extrusionOk="0">
                  <a:moveTo>
                    <a:pt x="167" y="1"/>
                  </a:moveTo>
                  <a:cubicBezTo>
                    <a:pt x="73" y="1"/>
                    <a:pt x="1" y="73"/>
                    <a:pt x="1" y="167"/>
                  </a:cubicBezTo>
                  <a:cubicBezTo>
                    <a:pt x="1" y="253"/>
                    <a:pt x="73" y="332"/>
                    <a:pt x="167" y="332"/>
                  </a:cubicBezTo>
                  <a:cubicBezTo>
                    <a:pt x="260" y="332"/>
                    <a:pt x="333" y="253"/>
                    <a:pt x="333" y="167"/>
                  </a:cubicBezTo>
                  <a:cubicBezTo>
                    <a:pt x="333"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2" name="Google Shape;3722;p76"/>
            <p:cNvSpPr/>
            <p:nvPr/>
          </p:nvSpPr>
          <p:spPr>
            <a:xfrm>
              <a:off x="2727025" y="4227125"/>
              <a:ext cx="8325" cy="8325"/>
            </a:xfrm>
            <a:custGeom>
              <a:avLst/>
              <a:gdLst/>
              <a:ahLst/>
              <a:cxnLst/>
              <a:rect l="l" t="t" r="r" b="b"/>
              <a:pathLst>
                <a:path w="333" h="333" extrusionOk="0">
                  <a:moveTo>
                    <a:pt x="167" y="1"/>
                  </a:moveTo>
                  <a:cubicBezTo>
                    <a:pt x="80" y="1"/>
                    <a:pt x="1" y="73"/>
                    <a:pt x="1" y="167"/>
                  </a:cubicBezTo>
                  <a:cubicBezTo>
                    <a:pt x="1" y="253"/>
                    <a:pt x="80" y="332"/>
                    <a:pt x="167" y="332"/>
                  </a:cubicBezTo>
                  <a:cubicBezTo>
                    <a:pt x="260" y="332"/>
                    <a:pt x="333" y="253"/>
                    <a:pt x="333" y="167"/>
                  </a:cubicBezTo>
                  <a:cubicBezTo>
                    <a:pt x="333"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3" name="Google Shape;3723;p76"/>
            <p:cNvSpPr/>
            <p:nvPr/>
          </p:nvSpPr>
          <p:spPr>
            <a:xfrm>
              <a:off x="2745075" y="4227125"/>
              <a:ext cx="8300" cy="8325"/>
            </a:xfrm>
            <a:custGeom>
              <a:avLst/>
              <a:gdLst/>
              <a:ahLst/>
              <a:cxnLst/>
              <a:rect l="l" t="t" r="r" b="b"/>
              <a:pathLst>
                <a:path w="332" h="333" extrusionOk="0">
                  <a:moveTo>
                    <a:pt x="166" y="1"/>
                  </a:moveTo>
                  <a:cubicBezTo>
                    <a:pt x="72" y="1"/>
                    <a:pt x="0" y="73"/>
                    <a:pt x="0" y="167"/>
                  </a:cubicBezTo>
                  <a:cubicBezTo>
                    <a:pt x="0" y="253"/>
                    <a:pt x="72" y="332"/>
                    <a:pt x="166" y="332"/>
                  </a:cubicBezTo>
                  <a:cubicBezTo>
                    <a:pt x="253" y="332"/>
                    <a:pt x="332" y="253"/>
                    <a:pt x="332" y="167"/>
                  </a:cubicBezTo>
                  <a:cubicBezTo>
                    <a:pt x="332" y="73"/>
                    <a:pt x="253"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4" name="Google Shape;3724;p76"/>
            <p:cNvSpPr/>
            <p:nvPr/>
          </p:nvSpPr>
          <p:spPr>
            <a:xfrm>
              <a:off x="2762925" y="4227125"/>
              <a:ext cx="8300" cy="8325"/>
            </a:xfrm>
            <a:custGeom>
              <a:avLst/>
              <a:gdLst/>
              <a:ahLst/>
              <a:cxnLst/>
              <a:rect l="l" t="t" r="r" b="b"/>
              <a:pathLst>
                <a:path w="332" h="333" extrusionOk="0">
                  <a:moveTo>
                    <a:pt x="166" y="1"/>
                  </a:moveTo>
                  <a:cubicBezTo>
                    <a:pt x="72" y="1"/>
                    <a:pt x="0" y="73"/>
                    <a:pt x="0" y="167"/>
                  </a:cubicBezTo>
                  <a:cubicBezTo>
                    <a:pt x="0" y="253"/>
                    <a:pt x="72" y="332"/>
                    <a:pt x="166" y="332"/>
                  </a:cubicBezTo>
                  <a:cubicBezTo>
                    <a:pt x="260" y="332"/>
                    <a:pt x="332" y="253"/>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5" name="Google Shape;3725;p76"/>
            <p:cNvSpPr/>
            <p:nvPr/>
          </p:nvSpPr>
          <p:spPr>
            <a:xfrm>
              <a:off x="2798800" y="4227125"/>
              <a:ext cx="8325" cy="8325"/>
            </a:xfrm>
            <a:custGeom>
              <a:avLst/>
              <a:gdLst/>
              <a:ahLst/>
              <a:cxnLst/>
              <a:rect l="l" t="t" r="r" b="b"/>
              <a:pathLst>
                <a:path w="333" h="333" extrusionOk="0">
                  <a:moveTo>
                    <a:pt x="166" y="1"/>
                  </a:moveTo>
                  <a:cubicBezTo>
                    <a:pt x="72" y="1"/>
                    <a:pt x="0" y="73"/>
                    <a:pt x="0" y="167"/>
                  </a:cubicBezTo>
                  <a:cubicBezTo>
                    <a:pt x="0" y="253"/>
                    <a:pt x="72" y="332"/>
                    <a:pt x="166" y="332"/>
                  </a:cubicBezTo>
                  <a:cubicBezTo>
                    <a:pt x="260" y="332"/>
                    <a:pt x="332" y="253"/>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6" name="Google Shape;3726;p76"/>
            <p:cNvSpPr/>
            <p:nvPr/>
          </p:nvSpPr>
          <p:spPr>
            <a:xfrm>
              <a:off x="2816650" y="4227125"/>
              <a:ext cx="8325" cy="8325"/>
            </a:xfrm>
            <a:custGeom>
              <a:avLst/>
              <a:gdLst/>
              <a:ahLst/>
              <a:cxnLst/>
              <a:rect l="l" t="t" r="r" b="b"/>
              <a:pathLst>
                <a:path w="333" h="333" extrusionOk="0">
                  <a:moveTo>
                    <a:pt x="166" y="1"/>
                  </a:moveTo>
                  <a:cubicBezTo>
                    <a:pt x="80" y="1"/>
                    <a:pt x="0" y="73"/>
                    <a:pt x="0" y="167"/>
                  </a:cubicBezTo>
                  <a:cubicBezTo>
                    <a:pt x="0" y="253"/>
                    <a:pt x="80" y="332"/>
                    <a:pt x="166" y="332"/>
                  </a:cubicBezTo>
                  <a:cubicBezTo>
                    <a:pt x="260" y="332"/>
                    <a:pt x="332" y="253"/>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7" name="Google Shape;3727;p76"/>
            <p:cNvSpPr/>
            <p:nvPr/>
          </p:nvSpPr>
          <p:spPr>
            <a:xfrm>
              <a:off x="2834675" y="4227125"/>
              <a:ext cx="8325" cy="8325"/>
            </a:xfrm>
            <a:custGeom>
              <a:avLst/>
              <a:gdLst/>
              <a:ahLst/>
              <a:cxnLst/>
              <a:rect l="l" t="t" r="r" b="b"/>
              <a:pathLst>
                <a:path w="333" h="333" extrusionOk="0">
                  <a:moveTo>
                    <a:pt x="167" y="1"/>
                  </a:moveTo>
                  <a:cubicBezTo>
                    <a:pt x="73" y="1"/>
                    <a:pt x="1" y="73"/>
                    <a:pt x="1" y="167"/>
                  </a:cubicBezTo>
                  <a:cubicBezTo>
                    <a:pt x="1" y="253"/>
                    <a:pt x="73" y="332"/>
                    <a:pt x="167" y="332"/>
                  </a:cubicBezTo>
                  <a:cubicBezTo>
                    <a:pt x="253" y="332"/>
                    <a:pt x="332" y="253"/>
                    <a:pt x="332" y="167"/>
                  </a:cubicBezTo>
                  <a:cubicBezTo>
                    <a:pt x="332" y="73"/>
                    <a:pt x="253"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8" name="Google Shape;3728;p76"/>
            <p:cNvSpPr/>
            <p:nvPr/>
          </p:nvSpPr>
          <p:spPr>
            <a:xfrm>
              <a:off x="2888400" y="4227125"/>
              <a:ext cx="8325" cy="8325"/>
            </a:xfrm>
            <a:custGeom>
              <a:avLst/>
              <a:gdLst/>
              <a:ahLst/>
              <a:cxnLst/>
              <a:rect l="l" t="t" r="r" b="b"/>
              <a:pathLst>
                <a:path w="333" h="333" extrusionOk="0">
                  <a:moveTo>
                    <a:pt x="167" y="1"/>
                  </a:moveTo>
                  <a:cubicBezTo>
                    <a:pt x="73" y="1"/>
                    <a:pt x="1" y="73"/>
                    <a:pt x="1" y="167"/>
                  </a:cubicBezTo>
                  <a:cubicBezTo>
                    <a:pt x="1" y="253"/>
                    <a:pt x="73" y="332"/>
                    <a:pt x="167" y="332"/>
                  </a:cubicBezTo>
                  <a:cubicBezTo>
                    <a:pt x="261" y="332"/>
                    <a:pt x="333" y="253"/>
                    <a:pt x="333" y="167"/>
                  </a:cubicBezTo>
                  <a:cubicBezTo>
                    <a:pt x="333" y="73"/>
                    <a:pt x="261"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29" name="Google Shape;3729;p76"/>
            <p:cNvSpPr/>
            <p:nvPr/>
          </p:nvSpPr>
          <p:spPr>
            <a:xfrm>
              <a:off x="2906250" y="4227125"/>
              <a:ext cx="8325" cy="8325"/>
            </a:xfrm>
            <a:custGeom>
              <a:avLst/>
              <a:gdLst/>
              <a:ahLst/>
              <a:cxnLst/>
              <a:rect l="l" t="t" r="r" b="b"/>
              <a:pathLst>
                <a:path w="333" h="333" extrusionOk="0">
                  <a:moveTo>
                    <a:pt x="167" y="1"/>
                  </a:moveTo>
                  <a:cubicBezTo>
                    <a:pt x="80" y="1"/>
                    <a:pt x="1" y="73"/>
                    <a:pt x="1" y="167"/>
                  </a:cubicBezTo>
                  <a:cubicBezTo>
                    <a:pt x="1" y="253"/>
                    <a:pt x="80" y="332"/>
                    <a:pt x="167" y="332"/>
                  </a:cubicBezTo>
                  <a:cubicBezTo>
                    <a:pt x="261" y="332"/>
                    <a:pt x="333" y="253"/>
                    <a:pt x="333" y="167"/>
                  </a:cubicBezTo>
                  <a:cubicBezTo>
                    <a:pt x="333" y="73"/>
                    <a:pt x="261"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0" name="Google Shape;3730;p76"/>
            <p:cNvSpPr/>
            <p:nvPr/>
          </p:nvSpPr>
          <p:spPr>
            <a:xfrm>
              <a:off x="2924300" y="4227125"/>
              <a:ext cx="8300" cy="8325"/>
            </a:xfrm>
            <a:custGeom>
              <a:avLst/>
              <a:gdLst/>
              <a:ahLst/>
              <a:cxnLst/>
              <a:rect l="l" t="t" r="r" b="b"/>
              <a:pathLst>
                <a:path w="332" h="333" extrusionOk="0">
                  <a:moveTo>
                    <a:pt x="166" y="1"/>
                  </a:moveTo>
                  <a:cubicBezTo>
                    <a:pt x="72" y="1"/>
                    <a:pt x="0" y="73"/>
                    <a:pt x="0" y="167"/>
                  </a:cubicBezTo>
                  <a:cubicBezTo>
                    <a:pt x="0" y="253"/>
                    <a:pt x="72" y="332"/>
                    <a:pt x="166" y="332"/>
                  </a:cubicBezTo>
                  <a:cubicBezTo>
                    <a:pt x="253" y="332"/>
                    <a:pt x="332" y="253"/>
                    <a:pt x="332" y="167"/>
                  </a:cubicBezTo>
                  <a:cubicBezTo>
                    <a:pt x="332" y="73"/>
                    <a:pt x="253"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1" name="Google Shape;3731;p76"/>
            <p:cNvSpPr/>
            <p:nvPr/>
          </p:nvSpPr>
          <p:spPr>
            <a:xfrm>
              <a:off x="2942150" y="4227125"/>
              <a:ext cx="8300" cy="8325"/>
            </a:xfrm>
            <a:custGeom>
              <a:avLst/>
              <a:gdLst/>
              <a:ahLst/>
              <a:cxnLst/>
              <a:rect l="l" t="t" r="r" b="b"/>
              <a:pathLst>
                <a:path w="332" h="333" extrusionOk="0">
                  <a:moveTo>
                    <a:pt x="166" y="1"/>
                  </a:moveTo>
                  <a:cubicBezTo>
                    <a:pt x="72" y="1"/>
                    <a:pt x="0" y="73"/>
                    <a:pt x="0" y="167"/>
                  </a:cubicBezTo>
                  <a:cubicBezTo>
                    <a:pt x="0" y="253"/>
                    <a:pt x="72" y="332"/>
                    <a:pt x="166" y="332"/>
                  </a:cubicBezTo>
                  <a:cubicBezTo>
                    <a:pt x="260" y="332"/>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2" name="Google Shape;3732;p76"/>
            <p:cNvSpPr/>
            <p:nvPr/>
          </p:nvSpPr>
          <p:spPr>
            <a:xfrm>
              <a:off x="2960000" y="4227125"/>
              <a:ext cx="8325" cy="8325"/>
            </a:xfrm>
            <a:custGeom>
              <a:avLst/>
              <a:gdLst/>
              <a:ahLst/>
              <a:cxnLst/>
              <a:rect l="l" t="t" r="r" b="b"/>
              <a:pathLst>
                <a:path w="333" h="333" extrusionOk="0">
                  <a:moveTo>
                    <a:pt x="166" y="1"/>
                  </a:moveTo>
                  <a:cubicBezTo>
                    <a:pt x="80" y="1"/>
                    <a:pt x="0" y="73"/>
                    <a:pt x="0" y="167"/>
                  </a:cubicBezTo>
                  <a:cubicBezTo>
                    <a:pt x="0" y="253"/>
                    <a:pt x="80" y="332"/>
                    <a:pt x="166" y="332"/>
                  </a:cubicBezTo>
                  <a:cubicBezTo>
                    <a:pt x="260" y="332"/>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3" name="Google Shape;3733;p76"/>
            <p:cNvSpPr/>
            <p:nvPr/>
          </p:nvSpPr>
          <p:spPr>
            <a:xfrm>
              <a:off x="2995875" y="4227125"/>
              <a:ext cx="8325" cy="8325"/>
            </a:xfrm>
            <a:custGeom>
              <a:avLst/>
              <a:gdLst/>
              <a:ahLst/>
              <a:cxnLst/>
              <a:rect l="l" t="t" r="r" b="b"/>
              <a:pathLst>
                <a:path w="333" h="333" extrusionOk="0">
                  <a:moveTo>
                    <a:pt x="166" y="1"/>
                  </a:moveTo>
                  <a:cubicBezTo>
                    <a:pt x="80" y="1"/>
                    <a:pt x="1" y="73"/>
                    <a:pt x="1" y="167"/>
                  </a:cubicBezTo>
                  <a:cubicBezTo>
                    <a:pt x="1" y="253"/>
                    <a:pt x="80" y="332"/>
                    <a:pt x="166" y="332"/>
                  </a:cubicBezTo>
                  <a:cubicBezTo>
                    <a:pt x="260" y="332"/>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4" name="Google Shape;3734;p76"/>
            <p:cNvSpPr/>
            <p:nvPr/>
          </p:nvSpPr>
          <p:spPr>
            <a:xfrm>
              <a:off x="3228825" y="4227125"/>
              <a:ext cx="8325" cy="8325"/>
            </a:xfrm>
            <a:custGeom>
              <a:avLst/>
              <a:gdLst/>
              <a:ahLst/>
              <a:cxnLst/>
              <a:rect l="l" t="t" r="r" b="b"/>
              <a:pathLst>
                <a:path w="333" h="333" extrusionOk="0">
                  <a:moveTo>
                    <a:pt x="167" y="1"/>
                  </a:moveTo>
                  <a:cubicBezTo>
                    <a:pt x="80" y="1"/>
                    <a:pt x="1" y="73"/>
                    <a:pt x="1" y="167"/>
                  </a:cubicBezTo>
                  <a:cubicBezTo>
                    <a:pt x="1" y="253"/>
                    <a:pt x="80" y="332"/>
                    <a:pt x="167" y="332"/>
                  </a:cubicBezTo>
                  <a:cubicBezTo>
                    <a:pt x="261" y="332"/>
                    <a:pt x="333" y="253"/>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5" name="Google Shape;3735;p76"/>
            <p:cNvSpPr/>
            <p:nvPr/>
          </p:nvSpPr>
          <p:spPr>
            <a:xfrm>
              <a:off x="3246875" y="4227125"/>
              <a:ext cx="8300" cy="8325"/>
            </a:xfrm>
            <a:custGeom>
              <a:avLst/>
              <a:gdLst/>
              <a:ahLst/>
              <a:cxnLst/>
              <a:rect l="l" t="t" r="r" b="b"/>
              <a:pathLst>
                <a:path w="332" h="333" extrusionOk="0">
                  <a:moveTo>
                    <a:pt x="166" y="1"/>
                  </a:moveTo>
                  <a:cubicBezTo>
                    <a:pt x="72" y="1"/>
                    <a:pt x="0" y="73"/>
                    <a:pt x="0" y="167"/>
                  </a:cubicBezTo>
                  <a:cubicBezTo>
                    <a:pt x="0" y="253"/>
                    <a:pt x="72" y="332"/>
                    <a:pt x="166" y="332"/>
                  </a:cubicBezTo>
                  <a:cubicBezTo>
                    <a:pt x="253" y="332"/>
                    <a:pt x="332" y="253"/>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6" name="Google Shape;3736;p76"/>
            <p:cNvSpPr/>
            <p:nvPr/>
          </p:nvSpPr>
          <p:spPr>
            <a:xfrm>
              <a:off x="3264725" y="4227125"/>
              <a:ext cx="8300" cy="8325"/>
            </a:xfrm>
            <a:custGeom>
              <a:avLst/>
              <a:gdLst/>
              <a:ahLst/>
              <a:cxnLst/>
              <a:rect l="l" t="t" r="r" b="b"/>
              <a:pathLst>
                <a:path w="332" h="333" extrusionOk="0">
                  <a:moveTo>
                    <a:pt x="166" y="1"/>
                  </a:moveTo>
                  <a:cubicBezTo>
                    <a:pt x="72" y="1"/>
                    <a:pt x="0" y="73"/>
                    <a:pt x="0" y="167"/>
                  </a:cubicBezTo>
                  <a:cubicBezTo>
                    <a:pt x="0" y="253"/>
                    <a:pt x="72" y="332"/>
                    <a:pt x="166" y="332"/>
                  </a:cubicBezTo>
                  <a:cubicBezTo>
                    <a:pt x="260" y="332"/>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7" name="Google Shape;3737;p76"/>
            <p:cNvSpPr/>
            <p:nvPr/>
          </p:nvSpPr>
          <p:spPr>
            <a:xfrm>
              <a:off x="3282750" y="4227125"/>
              <a:ext cx="8325" cy="8325"/>
            </a:xfrm>
            <a:custGeom>
              <a:avLst/>
              <a:gdLst/>
              <a:ahLst/>
              <a:cxnLst/>
              <a:rect l="l" t="t" r="r" b="b"/>
              <a:pathLst>
                <a:path w="333" h="333" extrusionOk="0">
                  <a:moveTo>
                    <a:pt x="166" y="1"/>
                  </a:moveTo>
                  <a:cubicBezTo>
                    <a:pt x="73" y="1"/>
                    <a:pt x="0" y="73"/>
                    <a:pt x="0" y="167"/>
                  </a:cubicBezTo>
                  <a:cubicBezTo>
                    <a:pt x="0" y="253"/>
                    <a:pt x="73" y="332"/>
                    <a:pt x="166" y="332"/>
                  </a:cubicBezTo>
                  <a:cubicBezTo>
                    <a:pt x="253" y="332"/>
                    <a:pt x="332" y="253"/>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8" name="Google Shape;3738;p76"/>
            <p:cNvSpPr/>
            <p:nvPr/>
          </p:nvSpPr>
          <p:spPr>
            <a:xfrm>
              <a:off x="3300600" y="4227125"/>
              <a:ext cx="8325" cy="8325"/>
            </a:xfrm>
            <a:custGeom>
              <a:avLst/>
              <a:gdLst/>
              <a:ahLst/>
              <a:cxnLst/>
              <a:rect l="l" t="t" r="r" b="b"/>
              <a:pathLst>
                <a:path w="333" h="333" extrusionOk="0">
                  <a:moveTo>
                    <a:pt x="166" y="1"/>
                  </a:moveTo>
                  <a:cubicBezTo>
                    <a:pt x="73" y="1"/>
                    <a:pt x="0" y="73"/>
                    <a:pt x="0" y="167"/>
                  </a:cubicBezTo>
                  <a:cubicBezTo>
                    <a:pt x="0" y="253"/>
                    <a:pt x="73" y="332"/>
                    <a:pt x="166" y="332"/>
                  </a:cubicBezTo>
                  <a:cubicBezTo>
                    <a:pt x="260" y="332"/>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39" name="Google Shape;3739;p76"/>
            <p:cNvSpPr/>
            <p:nvPr/>
          </p:nvSpPr>
          <p:spPr>
            <a:xfrm>
              <a:off x="3318450" y="4227125"/>
              <a:ext cx="8325" cy="8325"/>
            </a:xfrm>
            <a:custGeom>
              <a:avLst/>
              <a:gdLst/>
              <a:ahLst/>
              <a:cxnLst/>
              <a:rect l="l" t="t" r="r" b="b"/>
              <a:pathLst>
                <a:path w="333" h="333" extrusionOk="0">
                  <a:moveTo>
                    <a:pt x="166" y="1"/>
                  </a:moveTo>
                  <a:cubicBezTo>
                    <a:pt x="80" y="1"/>
                    <a:pt x="1" y="73"/>
                    <a:pt x="1" y="167"/>
                  </a:cubicBezTo>
                  <a:cubicBezTo>
                    <a:pt x="1" y="253"/>
                    <a:pt x="80" y="332"/>
                    <a:pt x="166" y="332"/>
                  </a:cubicBezTo>
                  <a:cubicBezTo>
                    <a:pt x="260" y="332"/>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0" name="Google Shape;3740;p76"/>
            <p:cNvSpPr/>
            <p:nvPr/>
          </p:nvSpPr>
          <p:spPr>
            <a:xfrm>
              <a:off x="3336475" y="4227125"/>
              <a:ext cx="8325" cy="8325"/>
            </a:xfrm>
            <a:custGeom>
              <a:avLst/>
              <a:gdLst/>
              <a:ahLst/>
              <a:cxnLst/>
              <a:rect l="l" t="t" r="r" b="b"/>
              <a:pathLst>
                <a:path w="333" h="333" extrusionOk="0">
                  <a:moveTo>
                    <a:pt x="167" y="1"/>
                  </a:moveTo>
                  <a:cubicBezTo>
                    <a:pt x="73" y="1"/>
                    <a:pt x="1" y="73"/>
                    <a:pt x="1" y="167"/>
                  </a:cubicBezTo>
                  <a:cubicBezTo>
                    <a:pt x="1" y="253"/>
                    <a:pt x="73" y="332"/>
                    <a:pt x="167" y="332"/>
                  </a:cubicBezTo>
                  <a:cubicBezTo>
                    <a:pt x="253" y="332"/>
                    <a:pt x="333" y="253"/>
                    <a:pt x="333" y="167"/>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1" name="Google Shape;3741;p76"/>
            <p:cNvSpPr/>
            <p:nvPr/>
          </p:nvSpPr>
          <p:spPr>
            <a:xfrm>
              <a:off x="3354325" y="4227125"/>
              <a:ext cx="8325" cy="8325"/>
            </a:xfrm>
            <a:custGeom>
              <a:avLst/>
              <a:gdLst/>
              <a:ahLst/>
              <a:cxnLst/>
              <a:rect l="l" t="t" r="r" b="b"/>
              <a:pathLst>
                <a:path w="333" h="333" extrusionOk="0">
                  <a:moveTo>
                    <a:pt x="167" y="1"/>
                  </a:moveTo>
                  <a:cubicBezTo>
                    <a:pt x="73" y="1"/>
                    <a:pt x="1" y="73"/>
                    <a:pt x="1" y="167"/>
                  </a:cubicBezTo>
                  <a:cubicBezTo>
                    <a:pt x="1" y="253"/>
                    <a:pt x="73" y="332"/>
                    <a:pt x="167" y="332"/>
                  </a:cubicBezTo>
                  <a:cubicBezTo>
                    <a:pt x="260" y="332"/>
                    <a:pt x="333" y="253"/>
                    <a:pt x="333" y="167"/>
                  </a:cubicBezTo>
                  <a:cubicBezTo>
                    <a:pt x="333"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2" name="Google Shape;3742;p76"/>
            <p:cNvSpPr/>
            <p:nvPr/>
          </p:nvSpPr>
          <p:spPr>
            <a:xfrm>
              <a:off x="3372375" y="4227125"/>
              <a:ext cx="8300" cy="8325"/>
            </a:xfrm>
            <a:custGeom>
              <a:avLst/>
              <a:gdLst/>
              <a:ahLst/>
              <a:cxnLst/>
              <a:rect l="l" t="t" r="r" b="b"/>
              <a:pathLst>
                <a:path w="332" h="333" extrusionOk="0">
                  <a:moveTo>
                    <a:pt x="166" y="1"/>
                  </a:moveTo>
                  <a:cubicBezTo>
                    <a:pt x="72" y="1"/>
                    <a:pt x="0" y="73"/>
                    <a:pt x="0" y="167"/>
                  </a:cubicBezTo>
                  <a:cubicBezTo>
                    <a:pt x="0" y="253"/>
                    <a:pt x="72" y="332"/>
                    <a:pt x="166" y="332"/>
                  </a:cubicBezTo>
                  <a:cubicBezTo>
                    <a:pt x="252" y="332"/>
                    <a:pt x="332" y="253"/>
                    <a:pt x="332" y="167"/>
                  </a:cubicBezTo>
                  <a:cubicBezTo>
                    <a:pt x="332" y="73"/>
                    <a:pt x="252"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3" name="Google Shape;3743;p76"/>
            <p:cNvSpPr/>
            <p:nvPr/>
          </p:nvSpPr>
          <p:spPr>
            <a:xfrm>
              <a:off x="3390225" y="4227125"/>
              <a:ext cx="8300" cy="8325"/>
            </a:xfrm>
            <a:custGeom>
              <a:avLst/>
              <a:gdLst/>
              <a:ahLst/>
              <a:cxnLst/>
              <a:rect l="l" t="t" r="r" b="b"/>
              <a:pathLst>
                <a:path w="332" h="333" extrusionOk="0">
                  <a:moveTo>
                    <a:pt x="166" y="1"/>
                  </a:moveTo>
                  <a:cubicBezTo>
                    <a:pt x="72" y="1"/>
                    <a:pt x="0" y="73"/>
                    <a:pt x="0" y="167"/>
                  </a:cubicBezTo>
                  <a:cubicBezTo>
                    <a:pt x="0" y="253"/>
                    <a:pt x="72" y="332"/>
                    <a:pt x="166" y="332"/>
                  </a:cubicBezTo>
                  <a:cubicBezTo>
                    <a:pt x="260" y="332"/>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4" name="Google Shape;3744;p76"/>
            <p:cNvSpPr/>
            <p:nvPr/>
          </p:nvSpPr>
          <p:spPr>
            <a:xfrm>
              <a:off x="3408075" y="4227125"/>
              <a:ext cx="8300" cy="8325"/>
            </a:xfrm>
            <a:custGeom>
              <a:avLst/>
              <a:gdLst/>
              <a:ahLst/>
              <a:cxnLst/>
              <a:rect l="l" t="t" r="r" b="b"/>
              <a:pathLst>
                <a:path w="332" h="333" extrusionOk="0">
                  <a:moveTo>
                    <a:pt x="166" y="1"/>
                  </a:moveTo>
                  <a:cubicBezTo>
                    <a:pt x="79" y="1"/>
                    <a:pt x="0" y="73"/>
                    <a:pt x="0" y="167"/>
                  </a:cubicBezTo>
                  <a:cubicBezTo>
                    <a:pt x="0" y="253"/>
                    <a:pt x="79" y="332"/>
                    <a:pt x="166" y="332"/>
                  </a:cubicBezTo>
                  <a:cubicBezTo>
                    <a:pt x="260" y="332"/>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5" name="Google Shape;3745;p76"/>
            <p:cNvSpPr/>
            <p:nvPr/>
          </p:nvSpPr>
          <p:spPr>
            <a:xfrm>
              <a:off x="3426100" y="4227125"/>
              <a:ext cx="8325" cy="8325"/>
            </a:xfrm>
            <a:custGeom>
              <a:avLst/>
              <a:gdLst/>
              <a:ahLst/>
              <a:cxnLst/>
              <a:rect l="l" t="t" r="r" b="b"/>
              <a:pathLst>
                <a:path w="333" h="333" extrusionOk="0">
                  <a:moveTo>
                    <a:pt x="166" y="1"/>
                  </a:moveTo>
                  <a:cubicBezTo>
                    <a:pt x="72" y="1"/>
                    <a:pt x="0" y="73"/>
                    <a:pt x="0" y="167"/>
                  </a:cubicBezTo>
                  <a:cubicBezTo>
                    <a:pt x="0" y="253"/>
                    <a:pt x="72" y="332"/>
                    <a:pt x="166" y="332"/>
                  </a:cubicBezTo>
                  <a:cubicBezTo>
                    <a:pt x="253" y="332"/>
                    <a:pt x="332" y="253"/>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6" name="Google Shape;3746;p76"/>
            <p:cNvSpPr/>
            <p:nvPr/>
          </p:nvSpPr>
          <p:spPr>
            <a:xfrm>
              <a:off x="3443950" y="4227125"/>
              <a:ext cx="8325" cy="8325"/>
            </a:xfrm>
            <a:custGeom>
              <a:avLst/>
              <a:gdLst/>
              <a:ahLst/>
              <a:cxnLst/>
              <a:rect l="l" t="t" r="r" b="b"/>
              <a:pathLst>
                <a:path w="333" h="333" extrusionOk="0">
                  <a:moveTo>
                    <a:pt x="166" y="1"/>
                  </a:moveTo>
                  <a:cubicBezTo>
                    <a:pt x="72" y="1"/>
                    <a:pt x="0" y="73"/>
                    <a:pt x="0" y="167"/>
                  </a:cubicBezTo>
                  <a:cubicBezTo>
                    <a:pt x="0" y="253"/>
                    <a:pt x="72" y="332"/>
                    <a:pt x="166" y="332"/>
                  </a:cubicBezTo>
                  <a:cubicBezTo>
                    <a:pt x="260" y="332"/>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7" name="Google Shape;3747;p76"/>
            <p:cNvSpPr/>
            <p:nvPr/>
          </p:nvSpPr>
          <p:spPr>
            <a:xfrm>
              <a:off x="3461975" y="4227125"/>
              <a:ext cx="8325" cy="8325"/>
            </a:xfrm>
            <a:custGeom>
              <a:avLst/>
              <a:gdLst/>
              <a:ahLst/>
              <a:cxnLst/>
              <a:rect l="l" t="t" r="r" b="b"/>
              <a:pathLst>
                <a:path w="333" h="333" extrusionOk="0">
                  <a:moveTo>
                    <a:pt x="166" y="1"/>
                  </a:moveTo>
                  <a:cubicBezTo>
                    <a:pt x="73" y="1"/>
                    <a:pt x="1" y="73"/>
                    <a:pt x="1" y="167"/>
                  </a:cubicBezTo>
                  <a:cubicBezTo>
                    <a:pt x="1" y="253"/>
                    <a:pt x="73" y="332"/>
                    <a:pt x="166" y="332"/>
                  </a:cubicBezTo>
                  <a:cubicBezTo>
                    <a:pt x="253" y="332"/>
                    <a:pt x="332" y="253"/>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8" name="Google Shape;3748;p76"/>
            <p:cNvSpPr/>
            <p:nvPr/>
          </p:nvSpPr>
          <p:spPr>
            <a:xfrm>
              <a:off x="3479825" y="4227125"/>
              <a:ext cx="8325" cy="8325"/>
            </a:xfrm>
            <a:custGeom>
              <a:avLst/>
              <a:gdLst/>
              <a:ahLst/>
              <a:cxnLst/>
              <a:rect l="l" t="t" r="r" b="b"/>
              <a:pathLst>
                <a:path w="333" h="333" extrusionOk="0">
                  <a:moveTo>
                    <a:pt x="166" y="1"/>
                  </a:moveTo>
                  <a:cubicBezTo>
                    <a:pt x="73" y="1"/>
                    <a:pt x="1" y="73"/>
                    <a:pt x="1" y="167"/>
                  </a:cubicBezTo>
                  <a:cubicBezTo>
                    <a:pt x="1" y="253"/>
                    <a:pt x="73" y="332"/>
                    <a:pt x="166" y="332"/>
                  </a:cubicBezTo>
                  <a:cubicBezTo>
                    <a:pt x="260" y="332"/>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49" name="Google Shape;3749;p76"/>
            <p:cNvSpPr/>
            <p:nvPr/>
          </p:nvSpPr>
          <p:spPr>
            <a:xfrm>
              <a:off x="3497675" y="4227125"/>
              <a:ext cx="8325" cy="8325"/>
            </a:xfrm>
            <a:custGeom>
              <a:avLst/>
              <a:gdLst/>
              <a:ahLst/>
              <a:cxnLst/>
              <a:rect l="l" t="t" r="r" b="b"/>
              <a:pathLst>
                <a:path w="333" h="333" extrusionOk="0">
                  <a:moveTo>
                    <a:pt x="167" y="1"/>
                  </a:moveTo>
                  <a:cubicBezTo>
                    <a:pt x="80" y="1"/>
                    <a:pt x="1" y="73"/>
                    <a:pt x="1" y="167"/>
                  </a:cubicBezTo>
                  <a:cubicBezTo>
                    <a:pt x="1" y="253"/>
                    <a:pt x="80" y="332"/>
                    <a:pt x="167" y="332"/>
                  </a:cubicBezTo>
                  <a:cubicBezTo>
                    <a:pt x="260" y="332"/>
                    <a:pt x="332" y="253"/>
                    <a:pt x="332" y="167"/>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0" name="Google Shape;3750;p76"/>
            <p:cNvSpPr/>
            <p:nvPr/>
          </p:nvSpPr>
          <p:spPr>
            <a:xfrm>
              <a:off x="3515700" y="4227125"/>
              <a:ext cx="8325" cy="8325"/>
            </a:xfrm>
            <a:custGeom>
              <a:avLst/>
              <a:gdLst/>
              <a:ahLst/>
              <a:cxnLst/>
              <a:rect l="l" t="t" r="r" b="b"/>
              <a:pathLst>
                <a:path w="333" h="333" extrusionOk="0">
                  <a:moveTo>
                    <a:pt x="167" y="1"/>
                  </a:moveTo>
                  <a:cubicBezTo>
                    <a:pt x="73" y="1"/>
                    <a:pt x="1" y="73"/>
                    <a:pt x="1" y="167"/>
                  </a:cubicBezTo>
                  <a:cubicBezTo>
                    <a:pt x="1" y="253"/>
                    <a:pt x="73" y="332"/>
                    <a:pt x="167" y="332"/>
                  </a:cubicBezTo>
                  <a:cubicBezTo>
                    <a:pt x="253" y="332"/>
                    <a:pt x="333" y="253"/>
                    <a:pt x="333" y="167"/>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1" name="Google Shape;3751;p76"/>
            <p:cNvSpPr/>
            <p:nvPr/>
          </p:nvSpPr>
          <p:spPr>
            <a:xfrm>
              <a:off x="2565825" y="4244975"/>
              <a:ext cx="8325" cy="8325"/>
            </a:xfrm>
            <a:custGeom>
              <a:avLst/>
              <a:gdLst/>
              <a:ahLst/>
              <a:cxnLst/>
              <a:rect l="l" t="t" r="r" b="b"/>
              <a:pathLst>
                <a:path w="333" h="333" extrusionOk="0">
                  <a:moveTo>
                    <a:pt x="167" y="1"/>
                  </a:moveTo>
                  <a:cubicBezTo>
                    <a:pt x="73" y="1"/>
                    <a:pt x="1" y="80"/>
                    <a:pt x="1" y="167"/>
                  </a:cubicBezTo>
                  <a:cubicBezTo>
                    <a:pt x="1" y="260"/>
                    <a:pt x="73" y="332"/>
                    <a:pt x="167" y="332"/>
                  </a:cubicBezTo>
                  <a:cubicBezTo>
                    <a:pt x="253" y="332"/>
                    <a:pt x="333" y="260"/>
                    <a:pt x="333" y="167"/>
                  </a:cubicBezTo>
                  <a:cubicBezTo>
                    <a:pt x="333" y="80"/>
                    <a:pt x="253"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2" name="Google Shape;3752;p76"/>
            <p:cNvSpPr/>
            <p:nvPr/>
          </p:nvSpPr>
          <p:spPr>
            <a:xfrm>
              <a:off x="2583675" y="4244975"/>
              <a:ext cx="8325" cy="8325"/>
            </a:xfrm>
            <a:custGeom>
              <a:avLst/>
              <a:gdLst/>
              <a:ahLst/>
              <a:cxnLst/>
              <a:rect l="l" t="t" r="r" b="b"/>
              <a:pathLst>
                <a:path w="333" h="333" extrusionOk="0">
                  <a:moveTo>
                    <a:pt x="167" y="1"/>
                  </a:moveTo>
                  <a:cubicBezTo>
                    <a:pt x="73" y="1"/>
                    <a:pt x="1" y="80"/>
                    <a:pt x="1" y="167"/>
                  </a:cubicBezTo>
                  <a:cubicBezTo>
                    <a:pt x="1" y="260"/>
                    <a:pt x="73" y="332"/>
                    <a:pt x="167" y="332"/>
                  </a:cubicBezTo>
                  <a:cubicBezTo>
                    <a:pt x="261" y="332"/>
                    <a:pt x="333" y="260"/>
                    <a:pt x="333" y="167"/>
                  </a:cubicBezTo>
                  <a:cubicBezTo>
                    <a:pt x="333" y="80"/>
                    <a:pt x="261"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3" name="Google Shape;3753;p76"/>
            <p:cNvSpPr/>
            <p:nvPr/>
          </p:nvSpPr>
          <p:spPr>
            <a:xfrm>
              <a:off x="2601550" y="4244975"/>
              <a:ext cx="8300" cy="8325"/>
            </a:xfrm>
            <a:custGeom>
              <a:avLst/>
              <a:gdLst/>
              <a:ahLst/>
              <a:cxnLst/>
              <a:rect l="l" t="t" r="r" b="b"/>
              <a:pathLst>
                <a:path w="332" h="333" extrusionOk="0">
                  <a:moveTo>
                    <a:pt x="166" y="1"/>
                  </a:moveTo>
                  <a:cubicBezTo>
                    <a:pt x="79" y="1"/>
                    <a:pt x="0" y="80"/>
                    <a:pt x="0" y="167"/>
                  </a:cubicBezTo>
                  <a:cubicBezTo>
                    <a:pt x="0" y="260"/>
                    <a:pt x="79" y="332"/>
                    <a:pt x="166" y="332"/>
                  </a:cubicBezTo>
                  <a:cubicBezTo>
                    <a:pt x="260" y="332"/>
                    <a:pt x="332" y="260"/>
                    <a:pt x="332" y="167"/>
                  </a:cubicBezTo>
                  <a:cubicBezTo>
                    <a:pt x="332" y="80"/>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4" name="Google Shape;3754;p76"/>
            <p:cNvSpPr/>
            <p:nvPr/>
          </p:nvSpPr>
          <p:spPr>
            <a:xfrm>
              <a:off x="2619575" y="4244975"/>
              <a:ext cx="8325" cy="8325"/>
            </a:xfrm>
            <a:custGeom>
              <a:avLst/>
              <a:gdLst/>
              <a:ahLst/>
              <a:cxnLst/>
              <a:rect l="l" t="t" r="r" b="b"/>
              <a:pathLst>
                <a:path w="333" h="333" extrusionOk="0">
                  <a:moveTo>
                    <a:pt x="166" y="1"/>
                  </a:moveTo>
                  <a:cubicBezTo>
                    <a:pt x="72" y="1"/>
                    <a:pt x="0" y="80"/>
                    <a:pt x="0" y="167"/>
                  </a:cubicBezTo>
                  <a:cubicBezTo>
                    <a:pt x="0" y="260"/>
                    <a:pt x="72" y="332"/>
                    <a:pt x="166" y="332"/>
                  </a:cubicBezTo>
                  <a:cubicBezTo>
                    <a:pt x="260" y="332"/>
                    <a:pt x="332" y="260"/>
                    <a:pt x="332" y="167"/>
                  </a:cubicBezTo>
                  <a:cubicBezTo>
                    <a:pt x="332" y="80"/>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5" name="Google Shape;3755;p76"/>
            <p:cNvSpPr/>
            <p:nvPr/>
          </p:nvSpPr>
          <p:spPr>
            <a:xfrm>
              <a:off x="2637425" y="4244975"/>
              <a:ext cx="8325" cy="8325"/>
            </a:xfrm>
            <a:custGeom>
              <a:avLst/>
              <a:gdLst/>
              <a:ahLst/>
              <a:cxnLst/>
              <a:rect l="l" t="t" r="r" b="b"/>
              <a:pathLst>
                <a:path w="333" h="333" extrusionOk="0">
                  <a:moveTo>
                    <a:pt x="166" y="1"/>
                  </a:moveTo>
                  <a:cubicBezTo>
                    <a:pt x="80" y="1"/>
                    <a:pt x="0" y="80"/>
                    <a:pt x="0" y="167"/>
                  </a:cubicBezTo>
                  <a:cubicBezTo>
                    <a:pt x="0" y="260"/>
                    <a:pt x="80" y="332"/>
                    <a:pt x="166" y="332"/>
                  </a:cubicBezTo>
                  <a:cubicBezTo>
                    <a:pt x="260" y="332"/>
                    <a:pt x="332" y="260"/>
                    <a:pt x="332" y="167"/>
                  </a:cubicBezTo>
                  <a:cubicBezTo>
                    <a:pt x="332" y="80"/>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6" name="Google Shape;3756;p76"/>
            <p:cNvSpPr/>
            <p:nvPr/>
          </p:nvSpPr>
          <p:spPr>
            <a:xfrm>
              <a:off x="2655450" y="4244975"/>
              <a:ext cx="8325" cy="8325"/>
            </a:xfrm>
            <a:custGeom>
              <a:avLst/>
              <a:gdLst/>
              <a:ahLst/>
              <a:cxnLst/>
              <a:rect l="l" t="t" r="r" b="b"/>
              <a:pathLst>
                <a:path w="333" h="333" extrusionOk="0">
                  <a:moveTo>
                    <a:pt x="166" y="1"/>
                  </a:moveTo>
                  <a:cubicBezTo>
                    <a:pt x="73" y="1"/>
                    <a:pt x="1" y="80"/>
                    <a:pt x="1" y="167"/>
                  </a:cubicBezTo>
                  <a:cubicBezTo>
                    <a:pt x="1" y="260"/>
                    <a:pt x="73" y="332"/>
                    <a:pt x="166" y="332"/>
                  </a:cubicBezTo>
                  <a:cubicBezTo>
                    <a:pt x="253" y="332"/>
                    <a:pt x="332" y="260"/>
                    <a:pt x="332" y="167"/>
                  </a:cubicBezTo>
                  <a:cubicBezTo>
                    <a:pt x="332" y="80"/>
                    <a:pt x="253"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7" name="Google Shape;3757;p76"/>
            <p:cNvSpPr/>
            <p:nvPr/>
          </p:nvSpPr>
          <p:spPr>
            <a:xfrm>
              <a:off x="2673300" y="4244975"/>
              <a:ext cx="8325" cy="8325"/>
            </a:xfrm>
            <a:custGeom>
              <a:avLst/>
              <a:gdLst/>
              <a:ahLst/>
              <a:cxnLst/>
              <a:rect l="l" t="t" r="r" b="b"/>
              <a:pathLst>
                <a:path w="333" h="333" extrusionOk="0">
                  <a:moveTo>
                    <a:pt x="166" y="1"/>
                  </a:moveTo>
                  <a:cubicBezTo>
                    <a:pt x="73" y="1"/>
                    <a:pt x="1" y="80"/>
                    <a:pt x="1" y="167"/>
                  </a:cubicBezTo>
                  <a:cubicBezTo>
                    <a:pt x="1" y="260"/>
                    <a:pt x="73" y="332"/>
                    <a:pt x="166" y="332"/>
                  </a:cubicBezTo>
                  <a:cubicBezTo>
                    <a:pt x="260" y="332"/>
                    <a:pt x="332" y="260"/>
                    <a:pt x="332" y="167"/>
                  </a:cubicBezTo>
                  <a:cubicBezTo>
                    <a:pt x="332" y="80"/>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8" name="Google Shape;3758;p76"/>
            <p:cNvSpPr/>
            <p:nvPr/>
          </p:nvSpPr>
          <p:spPr>
            <a:xfrm>
              <a:off x="2727025" y="4244975"/>
              <a:ext cx="8325" cy="8325"/>
            </a:xfrm>
            <a:custGeom>
              <a:avLst/>
              <a:gdLst/>
              <a:ahLst/>
              <a:cxnLst/>
              <a:rect l="l" t="t" r="r" b="b"/>
              <a:pathLst>
                <a:path w="333" h="333" extrusionOk="0">
                  <a:moveTo>
                    <a:pt x="167" y="1"/>
                  </a:moveTo>
                  <a:cubicBezTo>
                    <a:pt x="80" y="1"/>
                    <a:pt x="1" y="80"/>
                    <a:pt x="1" y="167"/>
                  </a:cubicBezTo>
                  <a:cubicBezTo>
                    <a:pt x="1" y="260"/>
                    <a:pt x="80" y="332"/>
                    <a:pt x="167" y="332"/>
                  </a:cubicBezTo>
                  <a:cubicBezTo>
                    <a:pt x="260" y="332"/>
                    <a:pt x="333" y="260"/>
                    <a:pt x="333" y="167"/>
                  </a:cubicBezTo>
                  <a:cubicBezTo>
                    <a:pt x="333" y="80"/>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59" name="Google Shape;3759;p76"/>
            <p:cNvSpPr/>
            <p:nvPr/>
          </p:nvSpPr>
          <p:spPr>
            <a:xfrm>
              <a:off x="2745075" y="4244975"/>
              <a:ext cx="8300" cy="8325"/>
            </a:xfrm>
            <a:custGeom>
              <a:avLst/>
              <a:gdLst/>
              <a:ahLst/>
              <a:cxnLst/>
              <a:rect l="l" t="t" r="r" b="b"/>
              <a:pathLst>
                <a:path w="332" h="333" extrusionOk="0">
                  <a:moveTo>
                    <a:pt x="166" y="1"/>
                  </a:moveTo>
                  <a:cubicBezTo>
                    <a:pt x="72" y="1"/>
                    <a:pt x="0" y="80"/>
                    <a:pt x="0" y="167"/>
                  </a:cubicBezTo>
                  <a:cubicBezTo>
                    <a:pt x="0" y="260"/>
                    <a:pt x="72" y="332"/>
                    <a:pt x="166" y="332"/>
                  </a:cubicBezTo>
                  <a:cubicBezTo>
                    <a:pt x="253" y="332"/>
                    <a:pt x="332" y="260"/>
                    <a:pt x="332" y="167"/>
                  </a:cubicBezTo>
                  <a:cubicBezTo>
                    <a:pt x="332" y="80"/>
                    <a:pt x="253"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0" name="Google Shape;3760;p76"/>
            <p:cNvSpPr/>
            <p:nvPr/>
          </p:nvSpPr>
          <p:spPr>
            <a:xfrm>
              <a:off x="2780775" y="4244975"/>
              <a:ext cx="8300" cy="8325"/>
            </a:xfrm>
            <a:custGeom>
              <a:avLst/>
              <a:gdLst/>
              <a:ahLst/>
              <a:cxnLst/>
              <a:rect l="l" t="t" r="r" b="b"/>
              <a:pathLst>
                <a:path w="332" h="333" extrusionOk="0">
                  <a:moveTo>
                    <a:pt x="166" y="1"/>
                  </a:moveTo>
                  <a:cubicBezTo>
                    <a:pt x="79" y="1"/>
                    <a:pt x="0" y="80"/>
                    <a:pt x="0" y="167"/>
                  </a:cubicBezTo>
                  <a:cubicBezTo>
                    <a:pt x="0" y="260"/>
                    <a:pt x="79" y="332"/>
                    <a:pt x="166" y="332"/>
                  </a:cubicBezTo>
                  <a:cubicBezTo>
                    <a:pt x="260" y="332"/>
                    <a:pt x="332" y="260"/>
                    <a:pt x="332" y="167"/>
                  </a:cubicBezTo>
                  <a:cubicBezTo>
                    <a:pt x="332" y="80"/>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1" name="Google Shape;3761;p76"/>
            <p:cNvSpPr/>
            <p:nvPr/>
          </p:nvSpPr>
          <p:spPr>
            <a:xfrm>
              <a:off x="2798800" y="4244975"/>
              <a:ext cx="8325" cy="8325"/>
            </a:xfrm>
            <a:custGeom>
              <a:avLst/>
              <a:gdLst/>
              <a:ahLst/>
              <a:cxnLst/>
              <a:rect l="l" t="t" r="r" b="b"/>
              <a:pathLst>
                <a:path w="333" h="333" extrusionOk="0">
                  <a:moveTo>
                    <a:pt x="166" y="1"/>
                  </a:moveTo>
                  <a:cubicBezTo>
                    <a:pt x="72" y="1"/>
                    <a:pt x="0" y="80"/>
                    <a:pt x="0" y="167"/>
                  </a:cubicBezTo>
                  <a:cubicBezTo>
                    <a:pt x="0" y="260"/>
                    <a:pt x="72" y="332"/>
                    <a:pt x="166" y="332"/>
                  </a:cubicBezTo>
                  <a:cubicBezTo>
                    <a:pt x="260" y="332"/>
                    <a:pt x="332" y="260"/>
                    <a:pt x="332" y="167"/>
                  </a:cubicBezTo>
                  <a:cubicBezTo>
                    <a:pt x="332" y="80"/>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2" name="Google Shape;3762;p76"/>
            <p:cNvSpPr/>
            <p:nvPr/>
          </p:nvSpPr>
          <p:spPr>
            <a:xfrm>
              <a:off x="2834675" y="4244975"/>
              <a:ext cx="8325" cy="8325"/>
            </a:xfrm>
            <a:custGeom>
              <a:avLst/>
              <a:gdLst/>
              <a:ahLst/>
              <a:cxnLst/>
              <a:rect l="l" t="t" r="r" b="b"/>
              <a:pathLst>
                <a:path w="333" h="333" extrusionOk="0">
                  <a:moveTo>
                    <a:pt x="167" y="1"/>
                  </a:moveTo>
                  <a:cubicBezTo>
                    <a:pt x="73" y="1"/>
                    <a:pt x="1" y="80"/>
                    <a:pt x="1" y="167"/>
                  </a:cubicBezTo>
                  <a:cubicBezTo>
                    <a:pt x="1" y="260"/>
                    <a:pt x="73" y="332"/>
                    <a:pt x="167" y="332"/>
                  </a:cubicBezTo>
                  <a:cubicBezTo>
                    <a:pt x="253" y="332"/>
                    <a:pt x="332" y="260"/>
                    <a:pt x="332" y="167"/>
                  </a:cubicBezTo>
                  <a:cubicBezTo>
                    <a:pt x="332" y="80"/>
                    <a:pt x="253"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3" name="Google Shape;3763;p76"/>
            <p:cNvSpPr/>
            <p:nvPr/>
          </p:nvSpPr>
          <p:spPr>
            <a:xfrm>
              <a:off x="2852525" y="4244975"/>
              <a:ext cx="8325" cy="8325"/>
            </a:xfrm>
            <a:custGeom>
              <a:avLst/>
              <a:gdLst/>
              <a:ahLst/>
              <a:cxnLst/>
              <a:rect l="l" t="t" r="r" b="b"/>
              <a:pathLst>
                <a:path w="333" h="333" extrusionOk="0">
                  <a:moveTo>
                    <a:pt x="167" y="1"/>
                  </a:moveTo>
                  <a:cubicBezTo>
                    <a:pt x="73" y="1"/>
                    <a:pt x="1" y="80"/>
                    <a:pt x="1" y="167"/>
                  </a:cubicBezTo>
                  <a:cubicBezTo>
                    <a:pt x="1" y="260"/>
                    <a:pt x="73" y="332"/>
                    <a:pt x="167" y="332"/>
                  </a:cubicBezTo>
                  <a:cubicBezTo>
                    <a:pt x="260" y="332"/>
                    <a:pt x="332" y="260"/>
                    <a:pt x="332" y="167"/>
                  </a:cubicBezTo>
                  <a:cubicBezTo>
                    <a:pt x="332" y="80"/>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4" name="Google Shape;3764;p76"/>
            <p:cNvSpPr/>
            <p:nvPr/>
          </p:nvSpPr>
          <p:spPr>
            <a:xfrm>
              <a:off x="2906250" y="4244975"/>
              <a:ext cx="8325" cy="8325"/>
            </a:xfrm>
            <a:custGeom>
              <a:avLst/>
              <a:gdLst/>
              <a:ahLst/>
              <a:cxnLst/>
              <a:rect l="l" t="t" r="r" b="b"/>
              <a:pathLst>
                <a:path w="333" h="333" extrusionOk="0">
                  <a:moveTo>
                    <a:pt x="167" y="1"/>
                  </a:moveTo>
                  <a:cubicBezTo>
                    <a:pt x="80" y="1"/>
                    <a:pt x="1" y="80"/>
                    <a:pt x="1" y="167"/>
                  </a:cubicBezTo>
                  <a:cubicBezTo>
                    <a:pt x="1" y="260"/>
                    <a:pt x="80" y="332"/>
                    <a:pt x="167" y="332"/>
                  </a:cubicBezTo>
                  <a:cubicBezTo>
                    <a:pt x="261" y="332"/>
                    <a:pt x="333" y="260"/>
                    <a:pt x="333" y="167"/>
                  </a:cubicBezTo>
                  <a:cubicBezTo>
                    <a:pt x="333" y="80"/>
                    <a:pt x="261"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5" name="Google Shape;3765;p76"/>
            <p:cNvSpPr/>
            <p:nvPr/>
          </p:nvSpPr>
          <p:spPr>
            <a:xfrm>
              <a:off x="2924300" y="4244975"/>
              <a:ext cx="8300" cy="8325"/>
            </a:xfrm>
            <a:custGeom>
              <a:avLst/>
              <a:gdLst/>
              <a:ahLst/>
              <a:cxnLst/>
              <a:rect l="l" t="t" r="r" b="b"/>
              <a:pathLst>
                <a:path w="332" h="333" extrusionOk="0">
                  <a:moveTo>
                    <a:pt x="166" y="1"/>
                  </a:moveTo>
                  <a:cubicBezTo>
                    <a:pt x="72" y="1"/>
                    <a:pt x="0" y="80"/>
                    <a:pt x="0" y="167"/>
                  </a:cubicBezTo>
                  <a:cubicBezTo>
                    <a:pt x="0" y="260"/>
                    <a:pt x="72" y="332"/>
                    <a:pt x="166" y="332"/>
                  </a:cubicBezTo>
                  <a:cubicBezTo>
                    <a:pt x="253" y="332"/>
                    <a:pt x="332" y="260"/>
                    <a:pt x="332" y="167"/>
                  </a:cubicBezTo>
                  <a:cubicBezTo>
                    <a:pt x="332" y="80"/>
                    <a:pt x="253"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6" name="Google Shape;3766;p76"/>
            <p:cNvSpPr/>
            <p:nvPr/>
          </p:nvSpPr>
          <p:spPr>
            <a:xfrm>
              <a:off x="2942150" y="4244975"/>
              <a:ext cx="8300" cy="8325"/>
            </a:xfrm>
            <a:custGeom>
              <a:avLst/>
              <a:gdLst/>
              <a:ahLst/>
              <a:cxnLst/>
              <a:rect l="l" t="t" r="r" b="b"/>
              <a:pathLst>
                <a:path w="332" h="333" extrusionOk="0">
                  <a:moveTo>
                    <a:pt x="166" y="1"/>
                  </a:moveTo>
                  <a:cubicBezTo>
                    <a:pt x="72" y="1"/>
                    <a:pt x="0" y="80"/>
                    <a:pt x="0" y="167"/>
                  </a:cubicBezTo>
                  <a:cubicBezTo>
                    <a:pt x="0" y="260"/>
                    <a:pt x="72" y="332"/>
                    <a:pt x="166" y="332"/>
                  </a:cubicBezTo>
                  <a:cubicBezTo>
                    <a:pt x="260" y="332"/>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7" name="Google Shape;3767;p76"/>
            <p:cNvSpPr/>
            <p:nvPr/>
          </p:nvSpPr>
          <p:spPr>
            <a:xfrm>
              <a:off x="2960000" y="4244975"/>
              <a:ext cx="8325" cy="8325"/>
            </a:xfrm>
            <a:custGeom>
              <a:avLst/>
              <a:gdLst/>
              <a:ahLst/>
              <a:cxnLst/>
              <a:rect l="l" t="t" r="r" b="b"/>
              <a:pathLst>
                <a:path w="333" h="333" extrusionOk="0">
                  <a:moveTo>
                    <a:pt x="166" y="1"/>
                  </a:moveTo>
                  <a:cubicBezTo>
                    <a:pt x="80" y="1"/>
                    <a:pt x="0" y="80"/>
                    <a:pt x="0" y="167"/>
                  </a:cubicBezTo>
                  <a:cubicBezTo>
                    <a:pt x="0" y="260"/>
                    <a:pt x="80" y="332"/>
                    <a:pt x="166" y="332"/>
                  </a:cubicBezTo>
                  <a:cubicBezTo>
                    <a:pt x="260" y="332"/>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8" name="Google Shape;3768;p76"/>
            <p:cNvSpPr/>
            <p:nvPr/>
          </p:nvSpPr>
          <p:spPr>
            <a:xfrm>
              <a:off x="2978025" y="4244975"/>
              <a:ext cx="8325" cy="8325"/>
            </a:xfrm>
            <a:custGeom>
              <a:avLst/>
              <a:gdLst/>
              <a:ahLst/>
              <a:cxnLst/>
              <a:rect l="l" t="t" r="r" b="b"/>
              <a:pathLst>
                <a:path w="333" h="333" extrusionOk="0">
                  <a:moveTo>
                    <a:pt x="166" y="1"/>
                  </a:moveTo>
                  <a:cubicBezTo>
                    <a:pt x="73" y="1"/>
                    <a:pt x="0" y="80"/>
                    <a:pt x="0" y="167"/>
                  </a:cubicBezTo>
                  <a:cubicBezTo>
                    <a:pt x="0" y="260"/>
                    <a:pt x="73" y="332"/>
                    <a:pt x="166" y="332"/>
                  </a:cubicBezTo>
                  <a:cubicBezTo>
                    <a:pt x="260" y="332"/>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69" name="Google Shape;3769;p76"/>
            <p:cNvSpPr/>
            <p:nvPr/>
          </p:nvSpPr>
          <p:spPr>
            <a:xfrm>
              <a:off x="3121375" y="4244975"/>
              <a:ext cx="8325" cy="8325"/>
            </a:xfrm>
            <a:custGeom>
              <a:avLst/>
              <a:gdLst/>
              <a:ahLst/>
              <a:cxnLst/>
              <a:rect l="l" t="t" r="r" b="b"/>
              <a:pathLst>
                <a:path w="333" h="333" extrusionOk="0">
                  <a:moveTo>
                    <a:pt x="166" y="1"/>
                  </a:moveTo>
                  <a:cubicBezTo>
                    <a:pt x="72" y="1"/>
                    <a:pt x="0" y="80"/>
                    <a:pt x="0" y="167"/>
                  </a:cubicBezTo>
                  <a:cubicBezTo>
                    <a:pt x="0" y="260"/>
                    <a:pt x="72" y="332"/>
                    <a:pt x="166" y="332"/>
                  </a:cubicBezTo>
                  <a:cubicBezTo>
                    <a:pt x="260" y="332"/>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0" name="Google Shape;3770;p76"/>
            <p:cNvSpPr/>
            <p:nvPr/>
          </p:nvSpPr>
          <p:spPr>
            <a:xfrm>
              <a:off x="3139225" y="4244975"/>
              <a:ext cx="8325" cy="8325"/>
            </a:xfrm>
            <a:custGeom>
              <a:avLst/>
              <a:gdLst/>
              <a:ahLst/>
              <a:cxnLst/>
              <a:rect l="l" t="t" r="r" b="b"/>
              <a:pathLst>
                <a:path w="333" h="333" extrusionOk="0">
                  <a:moveTo>
                    <a:pt x="166" y="1"/>
                  </a:moveTo>
                  <a:cubicBezTo>
                    <a:pt x="80" y="1"/>
                    <a:pt x="0" y="80"/>
                    <a:pt x="0" y="167"/>
                  </a:cubicBezTo>
                  <a:cubicBezTo>
                    <a:pt x="0" y="260"/>
                    <a:pt x="80" y="332"/>
                    <a:pt x="166" y="332"/>
                  </a:cubicBezTo>
                  <a:cubicBezTo>
                    <a:pt x="260" y="332"/>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1" name="Google Shape;3771;p76"/>
            <p:cNvSpPr/>
            <p:nvPr/>
          </p:nvSpPr>
          <p:spPr>
            <a:xfrm>
              <a:off x="3157250" y="4244975"/>
              <a:ext cx="8325" cy="8325"/>
            </a:xfrm>
            <a:custGeom>
              <a:avLst/>
              <a:gdLst/>
              <a:ahLst/>
              <a:cxnLst/>
              <a:rect l="l" t="t" r="r" b="b"/>
              <a:pathLst>
                <a:path w="333" h="333" extrusionOk="0">
                  <a:moveTo>
                    <a:pt x="167" y="1"/>
                  </a:moveTo>
                  <a:cubicBezTo>
                    <a:pt x="73" y="1"/>
                    <a:pt x="1" y="80"/>
                    <a:pt x="1" y="167"/>
                  </a:cubicBezTo>
                  <a:cubicBezTo>
                    <a:pt x="1" y="260"/>
                    <a:pt x="73" y="332"/>
                    <a:pt x="167" y="332"/>
                  </a:cubicBezTo>
                  <a:cubicBezTo>
                    <a:pt x="253" y="332"/>
                    <a:pt x="332" y="260"/>
                    <a:pt x="332" y="167"/>
                  </a:cubicBezTo>
                  <a:cubicBezTo>
                    <a:pt x="332"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2" name="Google Shape;3772;p76"/>
            <p:cNvSpPr/>
            <p:nvPr/>
          </p:nvSpPr>
          <p:spPr>
            <a:xfrm>
              <a:off x="3175100" y="4244975"/>
              <a:ext cx="8325" cy="8325"/>
            </a:xfrm>
            <a:custGeom>
              <a:avLst/>
              <a:gdLst/>
              <a:ahLst/>
              <a:cxnLst/>
              <a:rect l="l" t="t" r="r" b="b"/>
              <a:pathLst>
                <a:path w="333" h="333" extrusionOk="0">
                  <a:moveTo>
                    <a:pt x="167" y="1"/>
                  </a:moveTo>
                  <a:cubicBezTo>
                    <a:pt x="80" y="1"/>
                    <a:pt x="1" y="80"/>
                    <a:pt x="1" y="167"/>
                  </a:cubicBezTo>
                  <a:cubicBezTo>
                    <a:pt x="1" y="260"/>
                    <a:pt x="80" y="332"/>
                    <a:pt x="167" y="332"/>
                  </a:cubicBezTo>
                  <a:cubicBezTo>
                    <a:pt x="260" y="332"/>
                    <a:pt x="332" y="260"/>
                    <a:pt x="332" y="167"/>
                  </a:cubicBezTo>
                  <a:cubicBezTo>
                    <a:pt x="332"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3" name="Google Shape;3773;p76"/>
            <p:cNvSpPr/>
            <p:nvPr/>
          </p:nvSpPr>
          <p:spPr>
            <a:xfrm>
              <a:off x="3193125" y="4244975"/>
              <a:ext cx="8325" cy="8325"/>
            </a:xfrm>
            <a:custGeom>
              <a:avLst/>
              <a:gdLst/>
              <a:ahLst/>
              <a:cxnLst/>
              <a:rect l="l" t="t" r="r" b="b"/>
              <a:pathLst>
                <a:path w="333" h="333" extrusionOk="0">
                  <a:moveTo>
                    <a:pt x="167" y="1"/>
                  </a:moveTo>
                  <a:cubicBezTo>
                    <a:pt x="73" y="1"/>
                    <a:pt x="1" y="80"/>
                    <a:pt x="1" y="167"/>
                  </a:cubicBezTo>
                  <a:cubicBezTo>
                    <a:pt x="1" y="260"/>
                    <a:pt x="73" y="332"/>
                    <a:pt x="167" y="332"/>
                  </a:cubicBezTo>
                  <a:cubicBezTo>
                    <a:pt x="253" y="332"/>
                    <a:pt x="333" y="260"/>
                    <a:pt x="333" y="167"/>
                  </a:cubicBezTo>
                  <a:cubicBezTo>
                    <a:pt x="333"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4" name="Google Shape;3774;p76"/>
            <p:cNvSpPr/>
            <p:nvPr/>
          </p:nvSpPr>
          <p:spPr>
            <a:xfrm>
              <a:off x="3210975" y="4244975"/>
              <a:ext cx="8325" cy="8325"/>
            </a:xfrm>
            <a:custGeom>
              <a:avLst/>
              <a:gdLst/>
              <a:ahLst/>
              <a:cxnLst/>
              <a:rect l="l" t="t" r="r" b="b"/>
              <a:pathLst>
                <a:path w="333" h="333" extrusionOk="0">
                  <a:moveTo>
                    <a:pt x="167" y="1"/>
                  </a:moveTo>
                  <a:cubicBezTo>
                    <a:pt x="73" y="1"/>
                    <a:pt x="1" y="80"/>
                    <a:pt x="1" y="167"/>
                  </a:cubicBezTo>
                  <a:cubicBezTo>
                    <a:pt x="1" y="260"/>
                    <a:pt x="73" y="332"/>
                    <a:pt x="167" y="332"/>
                  </a:cubicBezTo>
                  <a:cubicBezTo>
                    <a:pt x="261" y="332"/>
                    <a:pt x="333" y="260"/>
                    <a:pt x="333" y="167"/>
                  </a:cubicBezTo>
                  <a:cubicBezTo>
                    <a:pt x="333" y="80"/>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5" name="Google Shape;3775;p76"/>
            <p:cNvSpPr/>
            <p:nvPr/>
          </p:nvSpPr>
          <p:spPr>
            <a:xfrm>
              <a:off x="3228825" y="4244975"/>
              <a:ext cx="8325" cy="8325"/>
            </a:xfrm>
            <a:custGeom>
              <a:avLst/>
              <a:gdLst/>
              <a:ahLst/>
              <a:cxnLst/>
              <a:rect l="l" t="t" r="r" b="b"/>
              <a:pathLst>
                <a:path w="333" h="333" extrusionOk="0">
                  <a:moveTo>
                    <a:pt x="167" y="1"/>
                  </a:moveTo>
                  <a:cubicBezTo>
                    <a:pt x="80" y="1"/>
                    <a:pt x="1" y="80"/>
                    <a:pt x="1" y="167"/>
                  </a:cubicBezTo>
                  <a:cubicBezTo>
                    <a:pt x="1" y="260"/>
                    <a:pt x="80" y="332"/>
                    <a:pt x="167" y="332"/>
                  </a:cubicBezTo>
                  <a:cubicBezTo>
                    <a:pt x="261" y="332"/>
                    <a:pt x="333" y="260"/>
                    <a:pt x="333" y="167"/>
                  </a:cubicBezTo>
                  <a:cubicBezTo>
                    <a:pt x="333" y="80"/>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6" name="Google Shape;3776;p76"/>
            <p:cNvSpPr/>
            <p:nvPr/>
          </p:nvSpPr>
          <p:spPr>
            <a:xfrm>
              <a:off x="3246875" y="4244975"/>
              <a:ext cx="8300" cy="8325"/>
            </a:xfrm>
            <a:custGeom>
              <a:avLst/>
              <a:gdLst/>
              <a:ahLst/>
              <a:cxnLst/>
              <a:rect l="l" t="t" r="r" b="b"/>
              <a:pathLst>
                <a:path w="332" h="333" extrusionOk="0">
                  <a:moveTo>
                    <a:pt x="166" y="1"/>
                  </a:moveTo>
                  <a:cubicBezTo>
                    <a:pt x="72" y="1"/>
                    <a:pt x="0" y="80"/>
                    <a:pt x="0" y="167"/>
                  </a:cubicBezTo>
                  <a:cubicBezTo>
                    <a:pt x="0" y="260"/>
                    <a:pt x="72" y="332"/>
                    <a:pt x="166" y="332"/>
                  </a:cubicBezTo>
                  <a:cubicBezTo>
                    <a:pt x="253" y="332"/>
                    <a:pt x="332" y="260"/>
                    <a:pt x="332" y="167"/>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7" name="Google Shape;3777;p76"/>
            <p:cNvSpPr/>
            <p:nvPr/>
          </p:nvSpPr>
          <p:spPr>
            <a:xfrm>
              <a:off x="3264725" y="4244975"/>
              <a:ext cx="8300" cy="8325"/>
            </a:xfrm>
            <a:custGeom>
              <a:avLst/>
              <a:gdLst/>
              <a:ahLst/>
              <a:cxnLst/>
              <a:rect l="l" t="t" r="r" b="b"/>
              <a:pathLst>
                <a:path w="332" h="333" extrusionOk="0">
                  <a:moveTo>
                    <a:pt x="166" y="1"/>
                  </a:moveTo>
                  <a:cubicBezTo>
                    <a:pt x="72" y="1"/>
                    <a:pt x="0" y="80"/>
                    <a:pt x="0" y="167"/>
                  </a:cubicBezTo>
                  <a:cubicBezTo>
                    <a:pt x="0" y="260"/>
                    <a:pt x="72" y="332"/>
                    <a:pt x="166" y="332"/>
                  </a:cubicBezTo>
                  <a:cubicBezTo>
                    <a:pt x="260" y="332"/>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8" name="Google Shape;3778;p76"/>
            <p:cNvSpPr/>
            <p:nvPr/>
          </p:nvSpPr>
          <p:spPr>
            <a:xfrm>
              <a:off x="3282750" y="4244975"/>
              <a:ext cx="8325" cy="8325"/>
            </a:xfrm>
            <a:custGeom>
              <a:avLst/>
              <a:gdLst/>
              <a:ahLst/>
              <a:cxnLst/>
              <a:rect l="l" t="t" r="r" b="b"/>
              <a:pathLst>
                <a:path w="333" h="333" extrusionOk="0">
                  <a:moveTo>
                    <a:pt x="166" y="1"/>
                  </a:moveTo>
                  <a:cubicBezTo>
                    <a:pt x="73" y="1"/>
                    <a:pt x="0" y="80"/>
                    <a:pt x="0" y="167"/>
                  </a:cubicBezTo>
                  <a:cubicBezTo>
                    <a:pt x="0" y="260"/>
                    <a:pt x="73" y="332"/>
                    <a:pt x="166" y="332"/>
                  </a:cubicBezTo>
                  <a:cubicBezTo>
                    <a:pt x="253" y="332"/>
                    <a:pt x="332" y="260"/>
                    <a:pt x="332" y="167"/>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79" name="Google Shape;3779;p76"/>
            <p:cNvSpPr/>
            <p:nvPr/>
          </p:nvSpPr>
          <p:spPr>
            <a:xfrm>
              <a:off x="3300600" y="4244975"/>
              <a:ext cx="8325" cy="8325"/>
            </a:xfrm>
            <a:custGeom>
              <a:avLst/>
              <a:gdLst/>
              <a:ahLst/>
              <a:cxnLst/>
              <a:rect l="l" t="t" r="r" b="b"/>
              <a:pathLst>
                <a:path w="333" h="333" extrusionOk="0">
                  <a:moveTo>
                    <a:pt x="166" y="1"/>
                  </a:moveTo>
                  <a:cubicBezTo>
                    <a:pt x="73" y="1"/>
                    <a:pt x="0" y="80"/>
                    <a:pt x="0" y="167"/>
                  </a:cubicBezTo>
                  <a:cubicBezTo>
                    <a:pt x="0" y="260"/>
                    <a:pt x="73" y="332"/>
                    <a:pt x="166" y="332"/>
                  </a:cubicBezTo>
                  <a:cubicBezTo>
                    <a:pt x="260" y="332"/>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0" name="Google Shape;3780;p76"/>
            <p:cNvSpPr/>
            <p:nvPr/>
          </p:nvSpPr>
          <p:spPr>
            <a:xfrm>
              <a:off x="3318450" y="4244975"/>
              <a:ext cx="8325" cy="8325"/>
            </a:xfrm>
            <a:custGeom>
              <a:avLst/>
              <a:gdLst/>
              <a:ahLst/>
              <a:cxnLst/>
              <a:rect l="l" t="t" r="r" b="b"/>
              <a:pathLst>
                <a:path w="333" h="333" extrusionOk="0">
                  <a:moveTo>
                    <a:pt x="166" y="1"/>
                  </a:moveTo>
                  <a:cubicBezTo>
                    <a:pt x="80" y="1"/>
                    <a:pt x="1" y="80"/>
                    <a:pt x="1" y="167"/>
                  </a:cubicBezTo>
                  <a:cubicBezTo>
                    <a:pt x="1" y="260"/>
                    <a:pt x="80" y="332"/>
                    <a:pt x="166" y="332"/>
                  </a:cubicBezTo>
                  <a:cubicBezTo>
                    <a:pt x="260" y="332"/>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1" name="Google Shape;3781;p76"/>
            <p:cNvSpPr/>
            <p:nvPr/>
          </p:nvSpPr>
          <p:spPr>
            <a:xfrm>
              <a:off x="3336475" y="4244975"/>
              <a:ext cx="8325" cy="8325"/>
            </a:xfrm>
            <a:custGeom>
              <a:avLst/>
              <a:gdLst/>
              <a:ahLst/>
              <a:cxnLst/>
              <a:rect l="l" t="t" r="r" b="b"/>
              <a:pathLst>
                <a:path w="333" h="333" extrusionOk="0">
                  <a:moveTo>
                    <a:pt x="167" y="1"/>
                  </a:moveTo>
                  <a:cubicBezTo>
                    <a:pt x="73" y="1"/>
                    <a:pt x="1" y="80"/>
                    <a:pt x="1" y="167"/>
                  </a:cubicBezTo>
                  <a:cubicBezTo>
                    <a:pt x="1" y="260"/>
                    <a:pt x="73" y="332"/>
                    <a:pt x="167" y="332"/>
                  </a:cubicBezTo>
                  <a:cubicBezTo>
                    <a:pt x="253" y="332"/>
                    <a:pt x="333" y="260"/>
                    <a:pt x="333" y="167"/>
                  </a:cubicBezTo>
                  <a:cubicBezTo>
                    <a:pt x="333"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2" name="Google Shape;3782;p76"/>
            <p:cNvSpPr/>
            <p:nvPr/>
          </p:nvSpPr>
          <p:spPr>
            <a:xfrm>
              <a:off x="3354325" y="4244975"/>
              <a:ext cx="8325" cy="8325"/>
            </a:xfrm>
            <a:custGeom>
              <a:avLst/>
              <a:gdLst/>
              <a:ahLst/>
              <a:cxnLst/>
              <a:rect l="l" t="t" r="r" b="b"/>
              <a:pathLst>
                <a:path w="333" h="333" extrusionOk="0">
                  <a:moveTo>
                    <a:pt x="167" y="1"/>
                  </a:moveTo>
                  <a:cubicBezTo>
                    <a:pt x="73" y="1"/>
                    <a:pt x="1" y="80"/>
                    <a:pt x="1" y="167"/>
                  </a:cubicBezTo>
                  <a:cubicBezTo>
                    <a:pt x="1" y="260"/>
                    <a:pt x="73" y="332"/>
                    <a:pt x="167" y="332"/>
                  </a:cubicBezTo>
                  <a:cubicBezTo>
                    <a:pt x="260" y="332"/>
                    <a:pt x="333" y="260"/>
                    <a:pt x="333" y="167"/>
                  </a:cubicBezTo>
                  <a:cubicBezTo>
                    <a:pt x="333"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3" name="Google Shape;3783;p76"/>
            <p:cNvSpPr/>
            <p:nvPr/>
          </p:nvSpPr>
          <p:spPr>
            <a:xfrm>
              <a:off x="3372375" y="4244975"/>
              <a:ext cx="8300" cy="8325"/>
            </a:xfrm>
            <a:custGeom>
              <a:avLst/>
              <a:gdLst/>
              <a:ahLst/>
              <a:cxnLst/>
              <a:rect l="l" t="t" r="r" b="b"/>
              <a:pathLst>
                <a:path w="332" h="333" extrusionOk="0">
                  <a:moveTo>
                    <a:pt x="166" y="1"/>
                  </a:moveTo>
                  <a:cubicBezTo>
                    <a:pt x="72" y="1"/>
                    <a:pt x="0" y="80"/>
                    <a:pt x="0" y="167"/>
                  </a:cubicBezTo>
                  <a:cubicBezTo>
                    <a:pt x="0" y="260"/>
                    <a:pt x="72" y="332"/>
                    <a:pt x="166" y="332"/>
                  </a:cubicBezTo>
                  <a:cubicBezTo>
                    <a:pt x="252" y="332"/>
                    <a:pt x="332" y="260"/>
                    <a:pt x="332" y="167"/>
                  </a:cubicBezTo>
                  <a:cubicBezTo>
                    <a:pt x="332" y="80"/>
                    <a:pt x="252"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4" name="Google Shape;3784;p76"/>
            <p:cNvSpPr/>
            <p:nvPr/>
          </p:nvSpPr>
          <p:spPr>
            <a:xfrm>
              <a:off x="3390225" y="4244975"/>
              <a:ext cx="8300" cy="8325"/>
            </a:xfrm>
            <a:custGeom>
              <a:avLst/>
              <a:gdLst/>
              <a:ahLst/>
              <a:cxnLst/>
              <a:rect l="l" t="t" r="r" b="b"/>
              <a:pathLst>
                <a:path w="332" h="333" extrusionOk="0">
                  <a:moveTo>
                    <a:pt x="166" y="1"/>
                  </a:moveTo>
                  <a:cubicBezTo>
                    <a:pt x="72" y="1"/>
                    <a:pt x="0" y="80"/>
                    <a:pt x="0" y="167"/>
                  </a:cubicBezTo>
                  <a:cubicBezTo>
                    <a:pt x="0" y="260"/>
                    <a:pt x="72" y="332"/>
                    <a:pt x="166" y="332"/>
                  </a:cubicBezTo>
                  <a:cubicBezTo>
                    <a:pt x="260" y="332"/>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5" name="Google Shape;3785;p76"/>
            <p:cNvSpPr/>
            <p:nvPr/>
          </p:nvSpPr>
          <p:spPr>
            <a:xfrm>
              <a:off x="3408075" y="4244975"/>
              <a:ext cx="8300" cy="8325"/>
            </a:xfrm>
            <a:custGeom>
              <a:avLst/>
              <a:gdLst/>
              <a:ahLst/>
              <a:cxnLst/>
              <a:rect l="l" t="t" r="r" b="b"/>
              <a:pathLst>
                <a:path w="332" h="333" extrusionOk="0">
                  <a:moveTo>
                    <a:pt x="166" y="1"/>
                  </a:moveTo>
                  <a:cubicBezTo>
                    <a:pt x="79" y="1"/>
                    <a:pt x="0" y="80"/>
                    <a:pt x="0" y="167"/>
                  </a:cubicBezTo>
                  <a:cubicBezTo>
                    <a:pt x="0" y="260"/>
                    <a:pt x="79" y="332"/>
                    <a:pt x="166" y="332"/>
                  </a:cubicBezTo>
                  <a:cubicBezTo>
                    <a:pt x="260" y="332"/>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6" name="Google Shape;3786;p76"/>
            <p:cNvSpPr/>
            <p:nvPr/>
          </p:nvSpPr>
          <p:spPr>
            <a:xfrm>
              <a:off x="3426100" y="4244975"/>
              <a:ext cx="8325" cy="8325"/>
            </a:xfrm>
            <a:custGeom>
              <a:avLst/>
              <a:gdLst/>
              <a:ahLst/>
              <a:cxnLst/>
              <a:rect l="l" t="t" r="r" b="b"/>
              <a:pathLst>
                <a:path w="333" h="333" extrusionOk="0">
                  <a:moveTo>
                    <a:pt x="166" y="1"/>
                  </a:moveTo>
                  <a:cubicBezTo>
                    <a:pt x="72" y="1"/>
                    <a:pt x="0" y="80"/>
                    <a:pt x="0" y="167"/>
                  </a:cubicBezTo>
                  <a:cubicBezTo>
                    <a:pt x="0" y="260"/>
                    <a:pt x="72" y="332"/>
                    <a:pt x="166" y="332"/>
                  </a:cubicBezTo>
                  <a:cubicBezTo>
                    <a:pt x="253" y="332"/>
                    <a:pt x="332" y="260"/>
                    <a:pt x="332" y="167"/>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7" name="Google Shape;3787;p76"/>
            <p:cNvSpPr/>
            <p:nvPr/>
          </p:nvSpPr>
          <p:spPr>
            <a:xfrm>
              <a:off x="3443950" y="4244975"/>
              <a:ext cx="8325" cy="8325"/>
            </a:xfrm>
            <a:custGeom>
              <a:avLst/>
              <a:gdLst/>
              <a:ahLst/>
              <a:cxnLst/>
              <a:rect l="l" t="t" r="r" b="b"/>
              <a:pathLst>
                <a:path w="333" h="333" extrusionOk="0">
                  <a:moveTo>
                    <a:pt x="166" y="1"/>
                  </a:moveTo>
                  <a:cubicBezTo>
                    <a:pt x="72" y="1"/>
                    <a:pt x="0" y="80"/>
                    <a:pt x="0" y="167"/>
                  </a:cubicBezTo>
                  <a:cubicBezTo>
                    <a:pt x="0" y="260"/>
                    <a:pt x="72" y="332"/>
                    <a:pt x="166" y="332"/>
                  </a:cubicBezTo>
                  <a:cubicBezTo>
                    <a:pt x="260" y="332"/>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8" name="Google Shape;3788;p76"/>
            <p:cNvSpPr/>
            <p:nvPr/>
          </p:nvSpPr>
          <p:spPr>
            <a:xfrm>
              <a:off x="3461975" y="4244975"/>
              <a:ext cx="8325" cy="8325"/>
            </a:xfrm>
            <a:custGeom>
              <a:avLst/>
              <a:gdLst/>
              <a:ahLst/>
              <a:cxnLst/>
              <a:rect l="l" t="t" r="r" b="b"/>
              <a:pathLst>
                <a:path w="333" h="333" extrusionOk="0">
                  <a:moveTo>
                    <a:pt x="166" y="1"/>
                  </a:moveTo>
                  <a:cubicBezTo>
                    <a:pt x="73" y="1"/>
                    <a:pt x="1" y="80"/>
                    <a:pt x="1" y="167"/>
                  </a:cubicBezTo>
                  <a:cubicBezTo>
                    <a:pt x="1" y="260"/>
                    <a:pt x="73" y="332"/>
                    <a:pt x="166" y="332"/>
                  </a:cubicBezTo>
                  <a:cubicBezTo>
                    <a:pt x="253" y="332"/>
                    <a:pt x="332" y="260"/>
                    <a:pt x="332" y="167"/>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89" name="Google Shape;3789;p76"/>
            <p:cNvSpPr/>
            <p:nvPr/>
          </p:nvSpPr>
          <p:spPr>
            <a:xfrm>
              <a:off x="3479825" y="4244975"/>
              <a:ext cx="8325" cy="8325"/>
            </a:xfrm>
            <a:custGeom>
              <a:avLst/>
              <a:gdLst/>
              <a:ahLst/>
              <a:cxnLst/>
              <a:rect l="l" t="t" r="r" b="b"/>
              <a:pathLst>
                <a:path w="333" h="333" extrusionOk="0">
                  <a:moveTo>
                    <a:pt x="166" y="1"/>
                  </a:moveTo>
                  <a:cubicBezTo>
                    <a:pt x="73" y="1"/>
                    <a:pt x="1" y="80"/>
                    <a:pt x="1" y="167"/>
                  </a:cubicBezTo>
                  <a:cubicBezTo>
                    <a:pt x="1" y="260"/>
                    <a:pt x="73" y="332"/>
                    <a:pt x="166" y="332"/>
                  </a:cubicBezTo>
                  <a:cubicBezTo>
                    <a:pt x="260" y="332"/>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0" name="Google Shape;3790;p76"/>
            <p:cNvSpPr/>
            <p:nvPr/>
          </p:nvSpPr>
          <p:spPr>
            <a:xfrm>
              <a:off x="3497675" y="4244975"/>
              <a:ext cx="8325" cy="8325"/>
            </a:xfrm>
            <a:custGeom>
              <a:avLst/>
              <a:gdLst/>
              <a:ahLst/>
              <a:cxnLst/>
              <a:rect l="l" t="t" r="r" b="b"/>
              <a:pathLst>
                <a:path w="333" h="333" extrusionOk="0">
                  <a:moveTo>
                    <a:pt x="167" y="1"/>
                  </a:moveTo>
                  <a:cubicBezTo>
                    <a:pt x="80" y="1"/>
                    <a:pt x="1" y="80"/>
                    <a:pt x="1" y="167"/>
                  </a:cubicBezTo>
                  <a:cubicBezTo>
                    <a:pt x="1" y="260"/>
                    <a:pt x="80" y="332"/>
                    <a:pt x="167" y="332"/>
                  </a:cubicBezTo>
                  <a:cubicBezTo>
                    <a:pt x="260" y="332"/>
                    <a:pt x="332" y="260"/>
                    <a:pt x="332" y="167"/>
                  </a:cubicBezTo>
                  <a:cubicBezTo>
                    <a:pt x="332"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1" name="Google Shape;3791;p76"/>
            <p:cNvSpPr/>
            <p:nvPr/>
          </p:nvSpPr>
          <p:spPr>
            <a:xfrm>
              <a:off x="3515700" y="4244975"/>
              <a:ext cx="8325" cy="8325"/>
            </a:xfrm>
            <a:custGeom>
              <a:avLst/>
              <a:gdLst/>
              <a:ahLst/>
              <a:cxnLst/>
              <a:rect l="l" t="t" r="r" b="b"/>
              <a:pathLst>
                <a:path w="333" h="333" extrusionOk="0">
                  <a:moveTo>
                    <a:pt x="167" y="1"/>
                  </a:moveTo>
                  <a:cubicBezTo>
                    <a:pt x="73" y="1"/>
                    <a:pt x="1" y="80"/>
                    <a:pt x="1" y="167"/>
                  </a:cubicBezTo>
                  <a:cubicBezTo>
                    <a:pt x="1" y="260"/>
                    <a:pt x="73" y="332"/>
                    <a:pt x="167" y="332"/>
                  </a:cubicBezTo>
                  <a:cubicBezTo>
                    <a:pt x="253" y="332"/>
                    <a:pt x="333" y="260"/>
                    <a:pt x="333" y="167"/>
                  </a:cubicBezTo>
                  <a:cubicBezTo>
                    <a:pt x="333"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2" name="Google Shape;3792;p76"/>
            <p:cNvSpPr/>
            <p:nvPr/>
          </p:nvSpPr>
          <p:spPr>
            <a:xfrm>
              <a:off x="3533550" y="4244975"/>
              <a:ext cx="8325" cy="8325"/>
            </a:xfrm>
            <a:custGeom>
              <a:avLst/>
              <a:gdLst/>
              <a:ahLst/>
              <a:cxnLst/>
              <a:rect l="l" t="t" r="r" b="b"/>
              <a:pathLst>
                <a:path w="333" h="333" extrusionOk="0">
                  <a:moveTo>
                    <a:pt x="167" y="1"/>
                  </a:moveTo>
                  <a:cubicBezTo>
                    <a:pt x="73" y="1"/>
                    <a:pt x="1" y="80"/>
                    <a:pt x="1" y="167"/>
                  </a:cubicBezTo>
                  <a:cubicBezTo>
                    <a:pt x="1" y="260"/>
                    <a:pt x="73" y="332"/>
                    <a:pt x="167" y="332"/>
                  </a:cubicBezTo>
                  <a:cubicBezTo>
                    <a:pt x="261" y="332"/>
                    <a:pt x="333" y="260"/>
                    <a:pt x="333" y="167"/>
                  </a:cubicBezTo>
                  <a:cubicBezTo>
                    <a:pt x="333" y="80"/>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3" name="Google Shape;3793;p76"/>
            <p:cNvSpPr/>
            <p:nvPr/>
          </p:nvSpPr>
          <p:spPr>
            <a:xfrm>
              <a:off x="3551600" y="4244975"/>
              <a:ext cx="8300" cy="8325"/>
            </a:xfrm>
            <a:custGeom>
              <a:avLst/>
              <a:gdLst/>
              <a:ahLst/>
              <a:cxnLst/>
              <a:rect l="l" t="t" r="r" b="b"/>
              <a:pathLst>
                <a:path w="332" h="333" extrusionOk="0">
                  <a:moveTo>
                    <a:pt x="166" y="1"/>
                  </a:moveTo>
                  <a:cubicBezTo>
                    <a:pt x="72" y="1"/>
                    <a:pt x="0" y="80"/>
                    <a:pt x="0" y="167"/>
                  </a:cubicBezTo>
                  <a:cubicBezTo>
                    <a:pt x="0" y="260"/>
                    <a:pt x="72" y="332"/>
                    <a:pt x="166" y="332"/>
                  </a:cubicBezTo>
                  <a:cubicBezTo>
                    <a:pt x="253" y="332"/>
                    <a:pt x="332" y="260"/>
                    <a:pt x="332" y="167"/>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4" name="Google Shape;3794;p76"/>
            <p:cNvSpPr/>
            <p:nvPr/>
          </p:nvSpPr>
          <p:spPr>
            <a:xfrm>
              <a:off x="3569450" y="4244975"/>
              <a:ext cx="8300" cy="8325"/>
            </a:xfrm>
            <a:custGeom>
              <a:avLst/>
              <a:gdLst/>
              <a:ahLst/>
              <a:cxnLst/>
              <a:rect l="l" t="t" r="r" b="b"/>
              <a:pathLst>
                <a:path w="332" h="333" extrusionOk="0">
                  <a:moveTo>
                    <a:pt x="166" y="1"/>
                  </a:moveTo>
                  <a:cubicBezTo>
                    <a:pt x="72" y="1"/>
                    <a:pt x="0" y="80"/>
                    <a:pt x="0" y="167"/>
                  </a:cubicBezTo>
                  <a:cubicBezTo>
                    <a:pt x="0" y="260"/>
                    <a:pt x="72" y="332"/>
                    <a:pt x="166" y="332"/>
                  </a:cubicBezTo>
                  <a:cubicBezTo>
                    <a:pt x="260" y="332"/>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5" name="Google Shape;3795;p76"/>
            <p:cNvSpPr/>
            <p:nvPr/>
          </p:nvSpPr>
          <p:spPr>
            <a:xfrm>
              <a:off x="3587300" y="4244975"/>
              <a:ext cx="8300" cy="8325"/>
            </a:xfrm>
            <a:custGeom>
              <a:avLst/>
              <a:gdLst/>
              <a:ahLst/>
              <a:cxnLst/>
              <a:rect l="l" t="t" r="r" b="b"/>
              <a:pathLst>
                <a:path w="332" h="333" extrusionOk="0">
                  <a:moveTo>
                    <a:pt x="166" y="1"/>
                  </a:moveTo>
                  <a:cubicBezTo>
                    <a:pt x="80" y="1"/>
                    <a:pt x="0" y="80"/>
                    <a:pt x="0" y="167"/>
                  </a:cubicBezTo>
                  <a:cubicBezTo>
                    <a:pt x="0" y="260"/>
                    <a:pt x="80" y="332"/>
                    <a:pt x="166" y="332"/>
                  </a:cubicBezTo>
                  <a:cubicBezTo>
                    <a:pt x="260" y="332"/>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6" name="Google Shape;3796;p76"/>
            <p:cNvSpPr/>
            <p:nvPr/>
          </p:nvSpPr>
          <p:spPr>
            <a:xfrm>
              <a:off x="3605325" y="4244975"/>
              <a:ext cx="8325" cy="8325"/>
            </a:xfrm>
            <a:custGeom>
              <a:avLst/>
              <a:gdLst/>
              <a:ahLst/>
              <a:cxnLst/>
              <a:rect l="l" t="t" r="r" b="b"/>
              <a:pathLst>
                <a:path w="333" h="333" extrusionOk="0">
                  <a:moveTo>
                    <a:pt x="166" y="1"/>
                  </a:moveTo>
                  <a:cubicBezTo>
                    <a:pt x="73" y="1"/>
                    <a:pt x="0" y="80"/>
                    <a:pt x="0" y="167"/>
                  </a:cubicBezTo>
                  <a:cubicBezTo>
                    <a:pt x="0" y="260"/>
                    <a:pt x="73" y="332"/>
                    <a:pt x="166" y="332"/>
                  </a:cubicBezTo>
                  <a:cubicBezTo>
                    <a:pt x="253" y="332"/>
                    <a:pt x="332" y="260"/>
                    <a:pt x="332" y="167"/>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7" name="Google Shape;3797;p76"/>
            <p:cNvSpPr/>
            <p:nvPr/>
          </p:nvSpPr>
          <p:spPr>
            <a:xfrm>
              <a:off x="2547800" y="4263000"/>
              <a:ext cx="8325" cy="8325"/>
            </a:xfrm>
            <a:custGeom>
              <a:avLst/>
              <a:gdLst/>
              <a:ahLst/>
              <a:cxnLst/>
              <a:rect l="l" t="t" r="r" b="b"/>
              <a:pathLst>
                <a:path w="333" h="333" extrusionOk="0">
                  <a:moveTo>
                    <a:pt x="167" y="1"/>
                  </a:moveTo>
                  <a:cubicBezTo>
                    <a:pt x="80" y="1"/>
                    <a:pt x="1" y="73"/>
                    <a:pt x="1" y="167"/>
                  </a:cubicBezTo>
                  <a:cubicBezTo>
                    <a:pt x="1" y="261"/>
                    <a:pt x="80" y="333"/>
                    <a:pt x="167" y="333"/>
                  </a:cubicBezTo>
                  <a:cubicBezTo>
                    <a:pt x="260" y="333"/>
                    <a:pt x="332" y="261"/>
                    <a:pt x="332" y="167"/>
                  </a:cubicBezTo>
                  <a:cubicBezTo>
                    <a:pt x="332"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8" name="Google Shape;3798;p76"/>
            <p:cNvSpPr/>
            <p:nvPr/>
          </p:nvSpPr>
          <p:spPr>
            <a:xfrm>
              <a:off x="2565825" y="4263000"/>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53" y="333"/>
                    <a:pt x="333" y="261"/>
                    <a:pt x="333" y="167"/>
                  </a:cubicBezTo>
                  <a:cubicBezTo>
                    <a:pt x="333" y="73"/>
                    <a:pt x="253"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99" name="Google Shape;3799;p76"/>
            <p:cNvSpPr/>
            <p:nvPr/>
          </p:nvSpPr>
          <p:spPr>
            <a:xfrm>
              <a:off x="2583675" y="4263000"/>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61" y="333"/>
                    <a:pt x="333" y="261"/>
                    <a:pt x="333" y="167"/>
                  </a:cubicBezTo>
                  <a:cubicBezTo>
                    <a:pt x="333" y="73"/>
                    <a:pt x="261"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0" name="Google Shape;3800;p76"/>
            <p:cNvSpPr/>
            <p:nvPr/>
          </p:nvSpPr>
          <p:spPr>
            <a:xfrm>
              <a:off x="2601550" y="4263000"/>
              <a:ext cx="8300" cy="8325"/>
            </a:xfrm>
            <a:custGeom>
              <a:avLst/>
              <a:gdLst/>
              <a:ahLst/>
              <a:cxnLst/>
              <a:rect l="l" t="t" r="r" b="b"/>
              <a:pathLst>
                <a:path w="332" h="333" extrusionOk="0">
                  <a:moveTo>
                    <a:pt x="166" y="1"/>
                  </a:moveTo>
                  <a:cubicBezTo>
                    <a:pt x="79" y="1"/>
                    <a:pt x="0" y="73"/>
                    <a:pt x="0" y="167"/>
                  </a:cubicBezTo>
                  <a:cubicBezTo>
                    <a:pt x="0" y="261"/>
                    <a:pt x="79" y="333"/>
                    <a:pt x="166" y="333"/>
                  </a:cubicBezTo>
                  <a:cubicBezTo>
                    <a:pt x="260" y="333"/>
                    <a:pt x="332" y="261"/>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1" name="Google Shape;3801;p76"/>
            <p:cNvSpPr/>
            <p:nvPr/>
          </p:nvSpPr>
          <p:spPr>
            <a:xfrm>
              <a:off x="2619575" y="4263000"/>
              <a:ext cx="8325" cy="8325"/>
            </a:xfrm>
            <a:custGeom>
              <a:avLst/>
              <a:gdLst/>
              <a:ahLst/>
              <a:cxnLst/>
              <a:rect l="l" t="t" r="r" b="b"/>
              <a:pathLst>
                <a:path w="333" h="333" extrusionOk="0">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2" name="Google Shape;3802;p76"/>
            <p:cNvSpPr/>
            <p:nvPr/>
          </p:nvSpPr>
          <p:spPr>
            <a:xfrm>
              <a:off x="2637425" y="4263000"/>
              <a:ext cx="8325" cy="8325"/>
            </a:xfrm>
            <a:custGeom>
              <a:avLst/>
              <a:gdLst/>
              <a:ahLst/>
              <a:cxnLst/>
              <a:rect l="l" t="t" r="r" b="b"/>
              <a:pathLst>
                <a:path w="333" h="333" extrusionOk="0">
                  <a:moveTo>
                    <a:pt x="166" y="1"/>
                  </a:moveTo>
                  <a:cubicBezTo>
                    <a:pt x="80" y="1"/>
                    <a:pt x="0" y="73"/>
                    <a:pt x="0" y="167"/>
                  </a:cubicBezTo>
                  <a:cubicBezTo>
                    <a:pt x="0" y="261"/>
                    <a:pt x="80" y="333"/>
                    <a:pt x="166" y="333"/>
                  </a:cubicBezTo>
                  <a:cubicBezTo>
                    <a:pt x="260" y="333"/>
                    <a:pt x="332" y="261"/>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3" name="Google Shape;3803;p76"/>
            <p:cNvSpPr/>
            <p:nvPr/>
          </p:nvSpPr>
          <p:spPr>
            <a:xfrm>
              <a:off x="2655450" y="4263000"/>
              <a:ext cx="8325" cy="8325"/>
            </a:xfrm>
            <a:custGeom>
              <a:avLst/>
              <a:gdLst/>
              <a:ahLst/>
              <a:cxnLst/>
              <a:rect l="l" t="t" r="r" b="b"/>
              <a:pathLst>
                <a:path w="333" h="333" extrusionOk="0">
                  <a:moveTo>
                    <a:pt x="166" y="1"/>
                  </a:moveTo>
                  <a:cubicBezTo>
                    <a:pt x="73" y="1"/>
                    <a:pt x="1" y="73"/>
                    <a:pt x="1" y="167"/>
                  </a:cubicBezTo>
                  <a:cubicBezTo>
                    <a:pt x="1" y="261"/>
                    <a:pt x="73" y="333"/>
                    <a:pt x="166" y="333"/>
                  </a:cubicBezTo>
                  <a:cubicBezTo>
                    <a:pt x="253" y="333"/>
                    <a:pt x="332" y="261"/>
                    <a:pt x="332" y="167"/>
                  </a:cubicBezTo>
                  <a:cubicBezTo>
                    <a:pt x="332" y="73"/>
                    <a:pt x="253"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4" name="Google Shape;3804;p76"/>
            <p:cNvSpPr/>
            <p:nvPr/>
          </p:nvSpPr>
          <p:spPr>
            <a:xfrm>
              <a:off x="2673300" y="4263000"/>
              <a:ext cx="8325" cy="8325"/>
            </a:xfrm>
            <a:custGeom>
              <a:avLst/>
              <a:gdLst/>
              <a:ahLst/>
              <a:cxnLst/>
              <a:rect l="l" t="t" r="r" b="b"/>
              <a:pathLst>
                <a:path w="333" h="333" extrusionOk="0">
                  <a:moveTo>
                    <a:pt x="166" y="1"/>
                  </a:moveTo>
                  <a:cubicBezTo>
                    <a:pt x="73" y="1"/>
                    <a:pt x="1" y="73"/>
                    <a:pt x="1" y="167"/>
                  </a:cubicBezTo>
                  <a:cubicBezTo>
                    <a:pt x="1" y="261"/>
                    <a:pt x="73" y="333"/>
                    <a:pt x="166" y="333"/>
                  </a:cubicBezTo>
                  <a:cubicBezTo>
                    <a:pt x="260" y="333"/>
                    <a:pt x="332" y="261"/>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5" name="Google Shape;3805;p76"/>
            <p:cNvSpPr/>
            <p:nvPr/>
          </p:nvSpPr>
          <p:spPr>
            <a:xfrm>
              <a:off x="2691150" y="4263000"/>
              <a:ext cx="8325" cy="8325"/>
            </a:xfrm>
            <a:custGeom>
              <a:avLst/>
              <a:gdLst/>
              <a:ahLst/>
              <a:cxnLst/>
              <a:rect l="l" t="t" r="r" b="b"/>
              <a:pathLst>
                <a:path w="333" h="333" extrusionOk="0">
                  <a:moveTo>
                    <a:pt x="166" y="1"/>
                  </a:moveTo>
                  <a:cubicBezTo>
                    <a:pt x="80" y="1"/>
                    <a:pt x="1" y="73"/>
                    <a:pt x="1" y="167"/>
                  </a:cubicBezTo>
                  <a:cubicBezTo>
                    <a:pt x="1" y="261"/>
                    <a:pt x="80" y="333"/>
                    <a:pt x="166" y="333"/>
                  </a:cubicBezTo>
                  <a:cubicBezTo>
                    <a:pt x="260" y="333"/>
                    <a:pt x="332" y="261"/>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6" name="Google Shape;3806;p76"/>
            <p:cNvSpPr/>
            <p:nvPr/>
          </p:nvSpPr>
          <p:spPr>
            <a:xfrm>
              <a:off x="2709175" y="4263000"/>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60" y="333"/>
                    <a:pt x="333" y="261"/>
                    <a:pt x="333" y="167"/>
                  </a:cubicBezTo>
                  <a:cubicBezTo>
                    <a:pt x="333"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7" name="Google Shape;3807;p76"/>
            <p:cNvSpPr/>
            <p:nvPr/>
          </p:nvSpPr>
          <p:spPr>
            <a:xfrm>
              <a:off x="2727025" y="4263000"/>
              <a:ext cx="8325" cy="8325"/>
            </a:xfrm>
            <a:custGeom>
              <a:avLst/>
              <a:gdLst/>
              <a:ahLst/>
              <a:cxnLst/>
              <a:rect l="l" t="t" r="r" b="b"/>
              <a:pathLst>
                <a:path w="333" h="333" extrusionOk="0">
                  <a:moveTo>
                    <a:pt x="167" y="1"/>
                  </a:moveTo>
                  <a:cubicBezTo>
                    <a:pt x="80" y="1"/>
                    <a:pt x="1" y="73"/>
                    <a:pt x="1" y="167"/>
                  </a:cubicBezTo>
                  <a:cubicBezTo>
                    <a:pt x="1" y="261"/>
                    <a:pt x="80" y="333"/>
                    <a:pt x="167" y="333"/>
                  </a:cubicBezTo>
                  <a:cubicBezTo>
                    <a:pt x="260" y="333"/>
                    <a:pt x="333" y="261"/>
                    <a:pt x="333" y="167"/>
                  </a:cubicBezTo>
                  <a:cubicBezTo>
                    <a:pt x="333"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8" name="Google Shape;3808;p76"/>
            <p:cNvSpPr/>
            <p:nvPr/>
          </p:nvSpPr>
          <p:spPr>
            <a:xfrm>
              <a:off x="2745075" y="4263000"/>
              <a:ext cx="8300" cy="8325"/>
            </a:xfrm>
            <a:custGeom>
              <a:avLst/>
              <a:gdLst/>
              <a:ahLst/>
              <a:cxnLst/>
              <a:rect l="l" t="t" r="r" b="b"/>
              <a:pathLst>
                <a:path w="332" h="333" extrusionOk="0">
                  <a:moveTo>
                    <a:pt x="166" y="1"/>
                  </a:moveTo>
                  <a:cubicBezTo>
                    <a:pt x="72" y="1"/>
                    <a:pt x="0" y="73"/>
                    <a:pt x="0" y="167"/>
                  </a:cubicBezTo>
                  <a:cubicBezTo>
                    <a:pt x="0" y="261"/>
                    <a:pt x="72" y="333"/>
                    <a:pt x="166" y="333"/>
                  </a:cubicBezTo>
                  <a:cubicBezTo>
                    <a:pt x="253" y="333"/>
                    <a:pt x="332" y="261"/>
                    <a:pt x="332" y="167"/>
                  </a:cubicBezTo>
                  <a:cubicBezTo>
                    <a:pt x="332" y="73"/>
                    <a:pt x="253"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09" name="Google Shape;3809;p76"/>
            <p:cNvSpPr/>
            <p:nvPr/>
          </p:nvSpPr>
          <p:spPr>
            <a:xfrm>
              <a:off x="2762925" y="4263000"/>
              <a:ext cx="8300" cy="8325"/>
            </a:xfrm>
            <a:custGeom>
              <a:avLst/>
              <a:gdLst/>
              <a:ahLst/>
              <a:cxnLst/>
              <a:rect l="l" t="t" r="r" b="b"/>
              <a:pathLst>
                <a:path w="332" h="333" extrusionOk="0">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0" name="Google Shape;3810;p76"/>
            <p:cNvSpPr/>
            <p:nvPr/>
          </p:nvSpPr>
          <p:spPr>
            <a:xfrm>
              <a:off x="2780775" y="4263000"/>
              <a:ext cx="8300" cy="8325"/>
            </a:xfrm>
            <a:custGeom>
              <a:avLst/>
              <a:gdLst/>
              <a:ahLst/>
              <a:cxnLst/>
              <a:rect l="l" t="t" r="r" b="b"/>
              <a:pathLst>
                <a:path w="332" h="333" extrusionOk="0">
                  <a:moveTo>
                    <a:pt x="166" y="1"/>
                  </a:moveTo>
                  <a:cubicBezTo>
                    <a:pt x="79" y="1"/>
                    <a:pt x="0" y="73"/>
                    <a:pt x="0" y="167"/>
                  </a:cubicBezTo>
                  <a:cubicBezTo>
                    <a:pt x="0" y="261"/>
                    <a:pt x="79" y="333"/>
                    <a:pt x="166" y="333"/>
                  </a:cubicBezTo>
                  <a:cubicBezTo>
                    <a:pt x="260" y="333"/>
                    <a:pt x="332" y="261"/>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1" name="Google Shape;3811;p76"/>
            <p:cNvSpPr/>
            <p:nvPr/>
          </p:nvSpPr>
          <p:spPr>
            <a:xfrm>
              <a:off x="2798800" y="4263000"/>
              <a:ext cx="8325" cy="8325"/>
            </a:xfrm>
            <a:custGeom>
              <a:avLst/>
              <a:gdLst/>
              <a:ahLst/>
              <a:cxnLst/>
              <a:rect l="l" t="t" r="r" b="b"/>
              <a:pathLst>
                <a:path w="333" h="333" extrusionOk="0">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2" name="Google Shape;3812;p76"/>
            <p:cNvSpPr/>
            <p:nvPr/>
          </p:nvSpPr>
          <p:spPr>
            <a:xfrm>
              <a:off x="2834675" y="4263000"/>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53" y="333"/>
                    <a:pt x="332" y="261"/>
                    <a:pt x="332" y="167"/>
                  </a:cubicBezTo>
                  <a:cubicBezTo>
                    <a:pt x="332" y="73"/>
                    <a:pt x="253"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3" name="Google Shape;3813;p76"/>
            <p:cNvSpPr/>
            <p:nvPr/>
          </p:nvSpPr>
          <p:spPr>
            <a:xfrm>
              <a:off x="2852525" y="4263000"/>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60" y="333"/>
                    <a:pt x="332" y="261"/>
                    <a:pt x="332" y="167"/>
                  </a:cubicBezTo>
                  <a:cubicBezTo>
                    <a:pt x="332"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4" name="Google Shape;3814;p76"/>
            <p:cNvSpPr/>
            <p:nvPr/>
          </p:nvSpPr>
          <p:spPr>
            <a:xfrm>
              <a:off x="2870375" y="4263000"/>
              <a:ext cx="8325" cy="8325"/>
            </a:xfrm>
            <a:custGeom>
              <a:avLst/>
              <a:gdLst/>
              <a:ahLst/>
              <a:cxnLst/>
              <a:rect l="l" t="t" r="r" b="b"/>
              <a:pathLst>
                <a:path w="333" h="333" extrusionOk="0">
                  <a:moveTo>
                    <a:pt x="167" y="1"/>
                  </a:moveTo>
                  <a:cubicBezTo>
                    <a:pt x="80" y="1"/>
                    <a:pt x="1" y="73"/>
                    <a:pt x="1" y="167"/>
                  </a:cubicBezTo>
                  <a:cubicBezTo>
                    <a:pt x="1" y="261"/>
                    <a:pt x="80" y="333"/>
                    <a:pt x="167" y="333"/>
                  </a:cubicBezTo>
                  <a:cubicBezTo>
                    <a:pt x="260" y="333"/>
                    <a:pt x="332" y="261"/>
                    <a:pt x="332" y="167"/>
                  </a:cubicBezTo>
                  <a:cubicBezTo>
                    <a:pt x="332"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5" name="Google Shape;3815;p76"/>
            <p:cNvSpPr/>
            <p:nvPr/>
          </p:nvSpPr>
          <p:spPr>
            <a:xfrm>
              <a:off x="2906250" y="4263000"/>
              <a:ext cx="8325" cy="8325"/>
            </a:xfrm>
            <a:custGeom>
              <a:avLst/>
              <a:gdLst/>
              <a:ahLst/>
              <a:cxnLst/>
              <a:rect l="l" t="t" r="r" b="b"/>
              <a:pathLst>
                <a:path w="333" h="333" extrusionOk="0">
                  <a:moveTo>
                    <a:pt x="167" y="1"/>
                  </a:moveTo>
                  <a:cubicBezTo>
                    <a:pt x="80" y="1"/>
                    <a:pt x="1" y="73"/>
                    <a:pt x="1" y="167"/>
                  </a:cubicBezTo>
                  <a:cubicBezTo>
                    <a:pt x="1" y="261"/>
                    <a:pt x="80" y="333"/>
                    <a:pt x="167" y="333"/>
                  </a:cubicBezTo>
                  <a:cubicBezTo>
                    <a:pt x="261" y="333"/>
                    <a:pt x="333" y="261"/>
                    <a:pt x="333" y="167"/>
                  </a:cubicBezTo>
                  <a:cubicBezTo>
                    <a:pt x="333" y="73"/>
                    <a:pt x="261"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6" name="Google Shape;3816;p76"/>
            <p:cNvSpPr/>
            <p:nvPr/>
          </p:nvSpPr>
          <p:spPr>
            <a:xfrm>
              <a:off x="2924300" y="4263000"/>
              <a:ext cx="8300" cy="8325"/>
            </a:xfrm>
            <a:custGeom>
              <a:avLst/>
              <a:gdLst/>
              <a:ahLst/>
              <a:cxnLst/>
              <a:rect l="l" t="t" r="r" b="b"/>
              <a:pathLst>
                <a:path w="332" h="333" extrusionOk="0">
                  <a:moveTo>
                    <a:pt x="166" y="1"/>
                  </a:moveTo>
                  <a:cubicBezTo>
                    <a:pt x="72" y="1"/>
                    <a:pt x="0" y="73"/>
                    <a:pt x="0" y="167"/>
                  </a:cubicBezTo>
                  <a:cubicBezTo>
                    <a:pt x="0" y="261"/>
                    <a:pt x="72" y="333"/>
                    <a:pt x="166" y="333"/>
                  </a:cubicBezTo>
                  <a:cubicBezTo>
                    <a:pt x="253" y="333"/>
                    <a:pt x="332" y="261"/>
                    <a:pt x="332" y="167"/>
                  </a:cubicBezTo>
                  <a:cubicBezTo>
                    <a:pt x="332" y="73"/>
                    <a:pt x="253"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7" name="Google Shape;3817;p76"/>
            <p:cNvSpPr/>
            <p:nvPr/>
          </p:nvSpPr>
          <p:spPr>
            <a:xfrm>
              <a:off x="2942150" y="4263000"/>
              <a:ext cx="8300" cy="8325"/>
            </a:xfrm>
            <a:custGeom>
              <a:avLst/>
              <a:gdLst/>
              <a:ahLst/>
              <a:cxnLst/>
              <a:rect l="l" t="t" r="r" b="b"/>
              <a:pathLst>
                <a:path w="332" h="333" extrusionOk="0">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8" name="Google Shape;3818;p76"/>
            <p:cNvSpPr/>
            <p:nvPr/>
          </p:nvSpPr>
          <p:spPr>
            <a:xfrm>
              <a:off x="2995875" y="4263000"/>
              <a:ext cx="8325" cy="8325"/>
            </a:xfrm>
            <a:custGeom>
              <a:avLst/>
              <a:gdLst/>
              <a:ahLst/>
              <a:cxnLst/>
              <a:rect l="l" t="t" r="r" b="b"/>
              <a:pathLst>
                <a:path w="333" h="333" extrusionOk="0">
                  <a:moveTo>
                    <a:pt x="166" y="1"/>
                  </a:moveTo>
                  <a:cubicBezTo>
                    <a:pt x="80" y="1"/>
                    <a:pt x="1" y="73"/>
                    <a:pt x="1" y="167"/>
                  </a:cubicBezTo>
                  <a:cubicBezTo>
                    <a:pt x="1" y="261"/>
                    <a:pt x="80" y="333"/>
                    <a:pt x="166" y="333"/>
                  </a:cubicBezTo>
                  <a:cubicBezTo>
                    <a:pt x="260" y="333"/>
                    <a:pt x="332" y="261"/>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19" name="Google Shape;3819;p76"/>
            <p:cNvSpPr/>
            <p:nvPr/>
          </p:nvSpPr>
          <p:spPr>
            <a:xfrm>
              <a:off x="3013900" y="4263000"/>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53" y="333"/>
                    <a:pt x="333" y="261"/>
                    <a:pt x="333" y="167"/>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0" name="Google Shape;3820;p76"/>
            <p:cNvSpPr/>
            <p:nvPr/>
          </p:nvSpPr>
          <p:spPr>
            <a:xfrm>
              <a:off x="3103525" y="4263000"/>
              <a:ext cx="8325" cy="8325"/>
            </a:xfrm>
            <a:custGeom>
              <a:avLst/>
              <a:gdLst/>
              <a:ahLst/>
              <a:cxnLst/>
              <a:rect l="l" t="t" r="r" b="b"/>
              <a:pathLst>
                <a:path w="333" h="333" extrusionOk="0">
                  <a:moveTo>
                    <a:pt x="166" y="1"/>
                  </a:moveTo>
                  <a:cubicBezTo>
                    <a:pt x="72" y="1"/>
                    <a:pt x="0" y="73"/>
                    <a:pt x="0" y="167"/>
                  </a:cubicBezTo>
                  <a:cubicBezTo>
                    <a:pt x="0" y="261"/>
                    <a:pt x="72" y="333"/>
                    <a:pt x="166" y="333"/>
                  </a:cubicBezTo>
                  <a:cubicBezTo>
                    <a:pt x="253" y="333"/>
                    <a:pt x="332" y="261"/>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1" name="Google Shape;3821;p76"/>
            <p:cNvSpPr/>
            <p:nvPr/>
          </p:nvSpPr>
          <p:spPr>
            <a:xfrm>
              <a:off x="3121375" y="4263000"/>
              <a:ext cx="8325" cy="8325"/>
            </a:xfrm>
            <a:custGeom>
              <a:avLst/>
              <a:gdLst/>
              <a:ahLst/>
              <a:cxnLst/>
              <a:rect l="l" t="t" r="r" b="b"/>
              <a:pathLst>
                <a:path w="333" h="333" extrusionOk="0">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2" name="Google Shape;3822;p76"/>
            <p:cNvSpPr/>
            <p:nvPr/>
          </p:nvSpPr>
          <p:spPr>
            <a:xfrm>
              <a:off x="3139225" y="4263000"/>
              <a:ext cx="8325" cy="8325"/>
            </a:xfrm>
            <a:custGeom>
              <a:avLst/>
              <a:gdLst/>
              <a:ahLst/>
              <a:cxnLst/>
              <a:rect l="l" t="t" r="r" b="b"/>
              <a:pathLst>
                <a:path w="333" h="333" extrusionOk="0">
                  <a:moveTo>
                    <a:pt x="166" y="1"/>
                  </a:moveTo>
                  <a:cubicBezTo>
                    <a:pt x="80" y="1"/>
                    <a:pt x="0" y="73"/>
                    <a:pt x="0" y="167"/>
                  </a:cubicBezTo>
                  <a:cubicBezTo>
                    <a:pt x="0" y="261"/>
                    <a:pt x="80" y="333"/>
                    <a:pt x="166" y="333"/>
                  </a:cubicBezTo>
                  <a:cubicBezTo>
                    <a:pt x="260" y="333"/>
                    <a:pt x="332" y="261"/>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3" name="Google Shape;3823;p76"/>
            <p:cNvSpPr/>
            <p:nvPr/>
          </p:nvSpPr>
          <p:spPr>
            <a:xfrm>
              <a:off x="3157250" y="4263000"/>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53" y="333"/>
                    <a:pt x="332" y="261"/>
                    <a:pt x="332" y="167"/>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4" name="Google Shape;3824;p76"/>
            <p:cNvSpPr/>
            <p:nvPr/>
          </p:nvSpPr>
          <p:spPr>
            <a:xfrm>
              <a:off x="3193125" y="4263000"/>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53" y="333"/>
                    <a:pt x="333" y="261"/>
                    <a:pt x="333" y="167"/>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5" name="Google Shape;3825;p76"/>
            <p:cNvSpPr/>
            <p:nvPr/>
          </p:nvSpPr>
          <p:spPr>
            <a:xfrm>
              <a:off x="3210975" y="4263000"/>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61" y="333"/>
                    <a:pt x="333" y="261"/>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6" name="Google Shape;3826;p76"/>
            <p:cNvSpPr/>
            <p:nvPr/>
          </p:nvSpPr>
          <p:spPr>
            <a:xfrm>
              <a:off x="3228825" y="4263000"/>
              <a:ext cx="8325" cy="8325"/>
            </a:xfrm>
            <a:custGeom>
              <a:avLst/>
              <a:gdLst/>
              <a:ahLst/>
              <a:cxnLst/>
              <a:rect l="l" t="t" r="r" b="b"/>
              <a:pathLst>
                <a:path w="333" h="333" extrusionOk="0">
                  <a:moveTo>
                    <a:pt x="167" y="1"/>
                  </a:moveTo>
                  <a:cubicBezTo>
                    <a:pt x="80" y="1"/>
                    <a:pt x="1" y="73"/>
                    <a:pt x="1" y="167"/>
                  </a:cubicBezTo>
                  <a:cubicBezTo>
                    <a:pt x="1" y="261"/>
                    <a:pt x="80" y="333"/>
                    <a:pt x="167" y="333"/>
                  </a:cubicBezTo>
                  <a:cubicBezTo>
                    <a:pt x="261" y="333"/>
                    <a:pt x="333" y="261"/>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7" name="Google Shape;3827;p76"/>
            <p:cNvSpPr/>
            <p:nvPr/>
          </p:nvSpPr>
          <p:spPr>
            <a:xfrm>
              <a:off x="3246875" y="4263000"/>
              <a:ext cx="8300" cy="8325"/>
            </a:xfrm>
            <a:custGeom>
              <a:avLst/>
              <a:gdLst/>
              <a:ahLst/>
              <a:cxnLst/>
              <a:rect l="l" t="t" r="r" b="b"/>
              <a:pathLst>
                <a:path w="332" h="333" extrusionOk="0">
                  <a:moveTo>
                    <a:pt x="166" y="1"/>
                  </a:moveTo>
                  <a:cubicBezTo>
                    <a:pt x="72" y="1"/>
                    <a:pt x="0" y="73"/>
                    <a:pt x="0" y="167"/>
                  </a:cubicBezTo>
                  <a:cubicBezTo>
                    <a:pt x="0" y="261"/>
                    <a:pt x="72" y="333"/>
                    <a:pt x="166" y="333"/>
                  </a:cubicBezTo>
                  <a:cubicBezTo>
                    <a:pt x="253" y="333"/>
                    <a:pt x="332" y="261"/>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8" name="Google Shape;3828;p76"/>
            <p:cNvSpPr/>
            <p:nvPr/>
          </p:nvSpPr>
          <p:spPr>
            <a:xfrm>
              <a:off x="3264725" y="4263000"/>
              <a:ext cx="8300" cy="8325"/>
            </a:xfrm>
            <a:custGeom>
              <a:avLst/>
              <a:gdLst/>
              <a:ahLst/>
              <a:cxnLst/>
              <a:rect l="l" t="t" r="r" b="b"/>
              <a:pathLst>
                <a:path w="332" h="333" extrusionOk="0">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29" name="Google Shape;3829;p76"/>
            <p:cNvSpPr/>
            <p:nvPr/>
          </p:nvSpPr>
          <p:spPr>
            <a:xfrm>
              <a:off x="3282750" y="4263000"/>
              <a:ext cx="8325" cy="8325"/>
            </a:xfrm>
            <a:custGeom>
              <a:avLst/>
              <a:gdLst/>
              <a:ahLst/>
              <a:cxnLst/>
              <a:rect l="l" t="t" r="r" b="b"/>
              <a:pathLst>
                <a:path w="333" h="333" extrusionOk="0">
                  <a:moveTo>
                    <a:pt x="166" y="1"/>
                  </a:moveTo>
                  <a:cubicBezTo>
                    <a:pt x="73" y="1"/>
                    <a:pt x="0" y="73"/>
                    <a:pt x="0" y="167"/>
                  </a:cubicBezTo>
                  <a:cubicBezTo>
                    <a:pt x="0" y="261"/>
                    <a:pt x="73" y="333"/>
                    <a:pt x="166" y="333"/>
                  </a:cubicBezTo>
                  <a:cubicBezTo>
                    <a:pt x="253" y="333"/>
                    <a:pt x="332" y="261"/>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0" name="Google Shape;3830;p76"/>
            <p:cNvSpPr/>
            <p:nvPr/>
          </p:nvSpPr>
          <p:spPr>
            <a:xfrm>
              <a:off x="3300600" y="4263000"/>
              <a:ext cx="8325" cy="8325"/>
            </a:xfrm>
            <a:custGeom>
              <a:avLst/>
              <a:gdLst/>
              <a:ahLst/>
              <a:cxnLst/>
              <a:rect l="l" t="t" r="r" b="b"/>
              <a:pathLst>
                <a:path w="333" h="333" extrusionOk="0">
                  <a:moveTo>
                    <a:pt x="166" y="1"/>
                  </a:moveTo>
                  <a:cubicBezTo>
                    <a:pt x="73" y="1"/>
                    <a:pt x="0" y="73"/>
                    <a:pt x="0" y="167"/>
                  </a:cubicBezTo>
                  <a:cubicBezTo>
                    <a:pt x="0" y="261"/>
                    <a:pt x="73" y="333"/>
                    <a:pt x="166" y="333"/>
                  </a:cubicBezTo>
                  <a:cubicBezTo>
                    <a:pt x="260" y="333"/>
                    <a:pt x="332" y="261"/>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1" name="Google Shape;3831;p76"/>
            <p:cNvSpPr/>
            <p:nvPr/>
          </p:nvSpPr>
          <p:spPr>
            <a:xfrm>
              <a:off x="3318450" y="4263000"/>
              <a:ext cx="8325" cy="8325"/>
            </a:xfrm>
            <a:custGeom>
              <a:avLst/>
              <a:gdLst/>
              <a:ahLst/>
              <a:cxnLst/>
              <a:rect l="l" t="t" r="r" b="b"/>
              <a:pathLst>
                <a:path w="333" h="333" extrusionOk="0">
                  <a:moveTo>
                    <a:pt x="166" y="1"/>
                  </a:moveTo>
                  <a:cubicBezTo>
                    <a:pt x="80" y="1"/>
                    <a:pt x="1" y="73"/>
                    <a:pt x="1" y="167"/>
                  </a:cubicBezTo>
                  <a:cubicBezTo>
                    <a:pt x="1" y="261"/>
                    <a:pt x="80" y="333"/>
                    <a:pt x="166" y="333"/>
                  </a:cubicBezTo>
                  <a:cubicBezTo>
                    <a:pt x="260" y="333"/>
                    <a:pt x="332" y="261"/>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2" name="Google Shape;3832;p76"/>
            <p:cNvSpPr/>
            <p:nvPr/>
          </p:nvSpPr>
          <p:spPr>
            <a:xfrm>
              <a:off x="3336475" y="4263000"/>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53" y="333"/>
                    <a:pt x="333" y="261"/>
                    <a:pt x="333" y="167"/>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3" name="Google Shape;3833;p76"/>
            <p:cNvSpPr/>
            <p:nvPr/>
          </p:nvSpPr>
          <p:spPr>
            <a:xfrm>
              <a:off x="3354325" y="4263000"/>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60" y="333"/>
                    <a:pt x="333" y="261"/>
                    <a:pt x="333" y="167"/>
                  </a:cubicBezTo>
                  <a:cubicBezTo>
                    <a:pt x="333"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4" name="Google Shape;3834;p76"/>
            <p:cNvSpPr/>
            <p:nvPr/>
          </p:nvSpPr>
          <p:spPr>
            <a:xfrm>
              <a:off x="3372375" y="4263000"/>
              <a:ext cx="8300" cy="8325"/>
            </a:xfrm>
            <a:custGeom>
              <a:avLst/>
              <a:gdLst/>
              <a:ahLst/>
              <a:cxnLst/>
              <a:rect l="l" t="t" r="r" b="b"/>
              <a:pathLst>
                <a:path w="332" h="333" extrusionOk="0">
                  <a:moveTo>
                    <a:pt x="166" y="1"/>
                  </a:moveTo>
                  <a:cubicBezTo>
                    <a:pt x="72" y="1"/>
                    <a:pt x="0" y="73"/>
                    <a:pt x="0" y="167"/>
                  </a:cubicBezTo>
                  <a:cubicBezTo>
                    <a:pt x="0" y="261"/>
                    <a:pt x="72" y="333"/>
                    <a:pt x="166" y="333"/>
                  </a:cubicBezTo>
                  <a:cubicBezTo>
                    <a:pt x="252" y="333"/>
                    <a:pt x="332" y="261"/>
                    <a:pt x="332" y="167"/>
                  </a:cubicBezTo>
                  <a:cubicBezTo>
                    <a:pt x="332" y="73"/>
                    <a:pt x="252"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5" name="Google Shape;3835;p76"/>
            <p:cNvSpPr/>
            <p:nvPr/>
          </p:nvSpPr>
          <p:spPr>
            <a:xfrm>
              <a:off x="3390225" y="4263000"/>
              <a:ext cx="8300" cy="8325"/>
            </a:xfrm>
            <a:custGeom>
              <a:avLst/>
              <a:gdLst/>
              <a:ahLst/>
              <a:cxnLst/>
              <a:rect l="l" t="t" r="r" b="b"/>
              <a:pathLst>
                <a:path w="332" h="333" extrusionOk="0">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6" name="Google Shape;3836;p76"/>
            <p:cNvSpPr/>
            <p:nvPr/>
          </p:nvSpPr>
          <p:spPr>
            <a:xfrm>
              <a:off x="3408075" y="4263000"/>
              <a:ext cx="8300" cy="8325"/>
            </a:xfrm>
            <a:custGeom>
              <a:avLst/>
              <a:gdLst/>
              <a:ahLst/>
              <a:cxnLst/>
              <a:rect l="l" t="t" r="r" b="b"/>
              <a:pathLst>
                <a:path w="332" h="333" extrusionOk="0">
                  <a:moveTo>
                    <a:pt x="166" y="1"/>
                  </a:moveTo>
                  <a:cubicBezTo>
                    <a:pt x="79" y="1"/>
                    <a:pt x="0" y="73"/>
                    <a:pt x="0" y="167"/>
                  </a:cubicBezTo>
                  <a:cubicBezTo>
                    <a:pt x="0" y="261"/>
                    <a:pt x="79" y="333"/>
                    <a:pt x="166" y="333"/>
                  </a:cubicBezTo>
                  <a:cubicBezTo>
                    <a:pt x="260" y="333"/>
                    <a:pt x="332" y="261"/>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7" name="Google Shape;3837;p76"/>
            <p:cNvSpPr/>
            <p:nvPr/>
          </p:nvSpPr>
          <p:spPr>
            <a:xfrm>
              <a:off x="3426100" y="4263000"/>
              <a:ext cx="8325" cy="8325"/>
            </a:xfrm>
            <a:custGeom>
              <a:avLst/>
              <a:gdLst/>
              <a:ahLst/>
              <a:cxnLst/>
              <a:rect l="l" t="t" r="r" b="b"/>
              <a:pathLst>
                <a:path w="333" h="333" extrusionOk="0">
                  <a:moveTo>
                    <a:pt x="166" y="1"/>
                  </a:moveTo>
                  <a:cubicBezTo>
                    <a:pt x="72" y="1"/>
                    <a:pt x="0" y="73"/>
                    <a:pt x="0" y="167"/>
                  </a:cubicBezTo>
                  <a:cubicBezTo>
                    <a:pt x="0" y="261"/>
                    <a:pt x="72" y="333"/>
                    <a:pt x="166" y="333"/>
                  </a:cubicBezTo>
                  <a:cubicBezTo>
                    <a:pt x="253" y="333"/>
                    <a:pt x="332" y="261"/>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8" name="Google Shape;3838;p76"/>
            <p:cNvSpPr/>
            <p:nvPr/>
          </p:nvSpPr>
          <p:spPr>
            <a:xfrm>
              <a:off x="3443950" y="4263000"/>
              <a:ext cx="8325" cy="8325"/>
            </a:xfrm>
            <a:custGeom>
              <a:avLst/>
              <a:gdLst/>
              <a:ahLst/>
              <a:cxnLst/>
              <a:rect l="l" t="t" r="r" b="b"/>
              <a:pathLst>
                <a:path w="333" h="333" extrusionOk="0">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39" name="Google Shape;3839;p76"/>
            <p:cNvSpPr/>
            <p:nvPr/>
          </p:nvSpPr>
          <p:spPr>
            <a:xfrm>
              <a:off x="3461975" y="4263000"/>
              <a:ext cx="8325" cy="8325"/>
            </a:xfrm>
            <a:custGeom>
              <a:avLst/>
              <a:gdLst/>
              <a:ahLst/>
              <a:cxnLst/>
              <a:rect l="l" t="t" r="r" b="b"/>
              <a:pathLst>
                <a:path w="333" h="333" extrusionOk="0">
                  <a:moveTo>
                    <a:pt x="166" y="1"/>
                  </a:moveTo>
                  <a:cubicBezTo>
                    <a:pt x="73" y="1"/>
                    <a:pt x="1" y="73"/>
                    <a:pt x="1" y="167"/>
                  </a:cubicBezTo>
                  <a:cubicBezTo>
                    <a:pt x="1" y="261"/>
                    <a:pt x="73" y="333"/>
                    <a:pt x="166" y="333"/>
                  </a:cubicBezTo>
                  <a:cubicBezTo>
                    <a:pt x="253" y="333"/>
                    <a:pt x="332" y="261"/>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0" name="Google Shape;3840;p76"/>
            <p:cNvSpPr/>
            <p:nvPr/>
          </p:nvSpPr>
          <p:spPr>
            <a:xfrm>
              <a:off x="3479825" y="4263000"/>
              <a:ext cx="8325" cy="8325"/>
            </a:xfrm>
            <a:custGeom>
              <a:avLst/>
              <a:gdLst/>
              <a:ahLst/>
              <a:cxnLst/>
              <a:rect l="l" t="t" r="r" b="b"/>
              <a:pathLst>
                <a:path w="333" h="333" extrusionOk="0">
                  <a:moveTo>
                    <a:pt x="166" y="1"/>
                  </a:moveTo>
                  <a:cubicBezTo>
                    <a:pt x="73" y="1"/>
                    <a:pt x="1" y="73"/>
                    <a:pt x="1" y="167"/>
                  </a:cubicBezTo>
                  <a:cubicBezTo>
                    <a:pt x="1" y="261"/>
                    <a:pt x="73" y="333"/>
                    <a:pt x="166" y="333"/>
                  </a:cubicBezTo>
                  <a:cubicBezTo>
                    <a:pt x="260" y="333"/>
                    <a:pt x="332" y="261"/>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1" name="Google Shape;3841;p76"/>
            <p:cNvSpPr/>
            <p:nvPr/>
          </p:nvSpPr>
          <p:spPr>
            <a:xfrm>
              <a:off x="3497675" y="4263000"/>
              <a:ext cx="8325" cy="8325"/>
            </a:xfrm>
            <a:custGeom>
              <a:avLst/>
              <a:gdLst/>
              <a:ahLst/>
              <a:cxnLst/>
              <a:rect l="l" t="t" r="r" b="b"/>
              <a:pathLst>
                <a:path w="333" h="333" extrusionOk="0">
                  <a:moveTo>
                    <a:pt x="167" y="1"/>
                  </a:moveTo>
                  <a:cubicBezTo>
                    <a:pt x="80" y="1"/>
                    <a:pt x="1" y="73"/>
                    <a:pt x="1" y="167"/>
                  </a:cubicBezTo>
                  <a:cubicBezTo>
                    <a:pt x="1" y="261"/>
                    <a:pt x="80" y="333"/>
                    <a:pt x="167" y="333"/>
                  </a:cubicBezTo>
                  <a:cubicBezTo>
                    <a:pt x="260" y="333"/>
                    <a:pt x="332" y="261"/>
                    <a:pt x="332" y="167"/>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2" name="Google Shape;3842;p76"/>
            <p:cNvSpPr/>
            <p:nvPr/>
          </p:nvSpPr>
          <p:spPr>
            <a:xfrm>
              <a:off x="3515700" y="4263000"/>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53" y="333"/>
                    <a:pt x="333" y="261"/>
                    <a:pt x="333" y="167"/>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3" name="Google Shape;3843;p76"/>
            <p:cNvSpPr/>
            <p:nvPr/>
          </p:nvSpPr>
          <p:spPr>
            <a:xfrm>
              <a:off x="3533550" y="4263000"/>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61" y="333"/>
                    <a:pt x="333" y="261"/>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4" name="Google Shape;3844;p76"/>
            <p:cNvSpPr/>
            <p:nvPr/>
          </p:nvSpPr>
          <p:spPr>
            <a:xfrm>
              <a:off x="3551600" y="4263000"/>
              <a:ext cx="8300" cy="8325"/>
            </a:xfrm>
            <a:custGeom>
              <a:avLst/>
              <a:gdLst/>
              <a:ahLst/>
              <a:cxnLst/>
              <a:rect l="l" t="t" r="r" b="b"/>
              <a:pathLst>
                <a:path w="332" h="333" extrusionOk="0">
                  <a:moveTo>
                    <a:pt x="166" y="1"/>
                  </a:moveTo>
                  <a:cubicBezTo>
                    <a:pt x="72" y="1"/>
                    <a:pt x="0" y="73"/>
                    <a:pt x="0" y="167"/>
                  </a:cubicBezTo>
                  <a:cubicBezTo>
                    <a:pt x="0" y="261"/>
                    <a:pt x="72" y="333"/>
                    <a:pt x="166" y="333"/>
                  </a:cubicBezTo>
                  <a:cubicBezTo>
                    <a:pt x="253" y="333"/>
                    <a:pt x="332" y="261"/>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5" name="Google Shape;3845;p76"/>
            <p:cNvSpPr/>
            <p:nvPr/>
          </p:nvSpPr>
          <p:spPr>
            <a:xfrm>
              <a:off x="3569450" y="4263000"/>
              <a:ext cx="8300" cy="8325"/>
            </a:xfrm>
            <a:custGeom>
              <a:avLst/>
              <a:gdLst/>
              <a:ahLst/>
              <a:cxnLst/>
              <a:rect l="l" t="t" r="r" b="b"/>
              <a:pathLst>
                <a:path w="332" h="333" extrusionOk="0">
                  <a:moveTo>
                    <a:pt x="166" y="1"/>
                  </a:moveTo>
                  <a:cubicBezTo>
                    <a:pt x="72" y="1"/>
                    <a:pt x="0" y="73"/>
                    <a:pt x="0" y="167"/>
                  </a:cubicBezTo>
                  <a:cubicBezTo>
                    <a:pt x="0" y="261"/>
                    <a:pt x="72" y="333"/>
                    <a:pt x="166" y="333"/>
                  </a:cubicBezTo>
                  <a:cubicBezTo>
                    <a:pt x="260" y="333"/>
                    <a:pt x="332" y="261"/>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6" name="Google Shape;3846;p76"/>
            <p:cNvSpPr/>
            <p:nvPr/>
          </p:nvSpPr>
          <p:spPr>
            <a:xfrm>
              <a:off x="3587300" y="4263000"/>
              <a:ext cx="8300" cy="8325"/>
            </a:xfrm>
            <a:custGeom>
              <a:avLst/>
              <a:gdLst/>
              <a:ahLst/>
              <a:cxnLst/>
              <a:rect l="l" t="t" r="r" b="b"/>
              <a:pathLst>
                <a:path w="332" h="333" extrusionOk="0">
                  <a:moveTo>
                    <a:pt x="166" y="1"/>
                  </a:moveTo>
                  <a:cubicBezTo>
                    <a:pt x="80" y="1"/>
                    <a:pt x="0" y="73"/>
                    <a:pt x="0" y="167"/>
                  </a:cubicBezTo>
                  <a:cubicBezTo>
                    <a:pt x="0" y="261"/>
                    <a:pt x="80" y="333"/>
                    <a:pt x="166" y="333"/>
                  </a:cubicBezTo>
                  <a:cubicBezTo>
                    <a:pt x="260" y="333"/>
                    <a:pt x="332" y="261"/>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7" name="Google Shape;3847;p76"/>
            <p:cNvSpPr/>
            <p:nvPr/>
          </p:nvSpPr>
          <p:spPr>
            <a:xfrm>
              <a:off x="3605325" y="4263000"/>
              <a:ext cx="8325" cy="8325"/>
            </a:xfrm>
            <a:custGeom>
              <a:avLst/>
              <a:gdLst/>
              <a:ahLst/>
              <a:cxnLst/>
              <a:rect l="l" t="t" r="r" b="b"/>
              <a:pathLst>
                <a:path w="333" h="333" extrusionOk="0">
                  <a:moveTo>
                    <a:pt x="166" y="1"/>
                  </a:moveTo>
                  <a:cubicBezTo>
                    <a:pt x="73" y="1"/>
                    <a:pt x="0" y="73"/>
                    <a:pt x="0" y="167"/>
                  </a:cubicBezTo>
                  <a:cubicBezTo>
                    <a:pt x="0" y="261"/>
                    <a:pt x="73" y="333"/>
                    <a:pt x="166" y="333"/>
                  </a:cubicBezTo>
                  <a:cubicBezTo>
                    <a:pt x="253" y="333"/>
                    <a:pt x="332" y="261"/>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8" name="Google Shape;3848;p76"/>
            <p:cNvSpPr/>
            <p:nvPr/>
          </p:nvSpPr>
          <p:spPr>
            <a:xfrm>
              <a:off x="3623175" y="4263000"/>
              <a:ext cx="8325" cy="8325"/>
            </a:xfrm>
            <a:custGeom>
              <a:avLst/>
              <a:gdLst/>
              <a:ahLst/>
              <a:cxnLst/>
              <a:rect l="l" t="t" r="r" b="b"/>
              <a:pathLst>
                <a:path w="333" h="333" extrusionOk="0">
                  <a:moveTo>
                    <a:pt x="166" y="1"/>
                  </a:moveTo>
                  <a:cubicBezTo>
                    <a:pt x="73" y="1"/>
                    <a:pt x="0" y="73"/>
                    <a:pt x="0" y="167"/>
                  </a:cubicBezTo>
                  <a:cubicBezTo>
                    <a:pt x="0" y="261"/>
                    <a:pt x="73" y="333"/>
                    <a:pt x="166" y="333"/>
                  </a:cubicBezTo>
                  <a:cubicBezTo>
                    <a:pt x="260" y="333"/>
                    <a:pt x="332" y="261"/>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49" name="Google Shape;3849;p76"/>
            <p:cNvSpPr/>
            <p:nvPr/>
          </p:nvSpPr>
          <p:spPr>
            <a:xfrm>
              <a:off x="3641200" y="4263000"/>
              <a:ext cx="8325" cy="8325"/>
            </a:xfrm>
            <a:custGeom>
              <a:avLst/>
              <a:gdLst/>
              <a:ahLst/>
              <a:cxnLst/>
              <a:rect l="l" t="t" r="r" b="b"/>
              <a:pathLst>
                <a:path w="333" h="333" extrusionOk="0">
                  <a:moveTo>
                    <a:pt x="167" y="1"/>
                  </a:moveTo>
                  <a:cubicBezTo>
                    <a:pt x="73" y="1"/>
                    <a:pt x="1" y="73"/>
                    <a:pt x="1" y="167"/>
                  </a:cubicBezTo>
                  <a:cubicBezTo>
                    <a:pt x="1" y="261"/>
                    <a:pt x="73" y="333"/>
                    <a:pt x="167" y="333"/>
                  </a:cubicBezTo>
                  <a:cubicBezTo>
                    <a:pt x="253" y="333"/>
                    <a:pt x="332" y="261"/>
                    <a:pt x="332" y="167"/>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0" name="Google Shape;3850;p76"/>
            <p:cNvSpPr/>
            <p:nvPr/>
          </p:nvSpPr>
          <p:spPr>
            <a:xfrm>
              <a:off x="2565825" y="4281050"/>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1" name="Google Shape;3851;p76"/>
            <p:cNvSpPr/>
            <p:nvPr/>
          </p:nvSpPr>
          <p:spPr>
            <a:xfrm>
              <a:off x="2583675" y="4281050"/>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61" y="332"/>
                    <a:pt x="333" y="253"/>
                    <a:pt x="333" y="166"/>
                  </a:cubicBezTo>
                  <a:cubicBezTo>
                    <a:pt x="333" y="72"/>
                    <a:pt x="261"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2" name="Google Shape;3852;p76"/>
            <p:cNvSpPr/>
            <p:nvPr/>
          </p:nvSpPr>
          <p:spPr>
            <a:xfrm>
              <a:off x="2601550" y="4281050"/>
              <a:ext cx="8300" cy="8300"/>
            </a:xfrm>
            <a:custGeom>
              <a:avLst/>
              <a:gdLst/>
              <a:ahLst/>
              <a:cxnLst/>
              <a:rect l="l" t="t" r="r" b="b"/>
              <a:pathLst>
                <a:path w="332" h="332" extrusionOk="0">
                  <a:moveTo>
                    <a:pt x="166" y="0"/>
                  </a:moveTo>
                  <a:cubicBezTo>
                    <a:pt x="79" y="0"/>
                    <a:pt x="0" y="72"/>
                    <a:pt x="0" y="166"/>
                  </a:cubicBezTo>
                  <a:cubicBezTo>
                    <a:pt x="0" y="253"/>
                    <a:pt x="79" y="332"/>
                    <a:pt x="166" y="332"/>
                  </a:cubicBezTo>
                  <a:cubicBezTo>
                    <a:pt x="260" y="332"/>
                    <a:pt x="332" y="253"/>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3" name="Google Shape;3853;p76"/>
            <p:cNvSpPr/>
            <p:nvPr/>
          </p:nvSpPr>
          <p:spPr>
            <a:xfrm>
              <a:off x="2619575" y="4281050"/>
              <a:ext cx="8325" cy="8300"/>
            </a:xfrm>
            <a:custGeom>
              <a:avLst/>
              <a:gdLst/>
              <a:ahLst/>
              <a:cxnLst/>
              <a:rect l="l" t="t" r="r" b="b"/>
              <a:pathLst>
                <a:path w="333" h="332"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4" name="Google Shape;3854;p76"/>
            <p:cNvSpPr/>
            <p:nvPr/>
          </p:nvSpPr>
          <p:spPr>
            <a:xfrm>
              <a:off x="2637425" y="4281050"/>
              <a:ext cx="8325" cy="8300"/>
            </a:xfrm>
            <a:custGeom>
              <a:avLst/>
              <a:gdLst/>
              <a:ahLst/>
              <a:cxnLst/>
              <a:rect l="l" t="t" r="r" b="b"/>
              <a:pathLst>
                <a:path w="333" h="332" extrusionOk="0">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5" name="Google Shape;3855;p76"/>
            <p:cNvSpPr/>
            <p:nvPr/>
          </p:nvSpPr>
          <p:spPr>
            <a:xfrm>
              <a:off x="2655450" y="4281050"/>
              <a:ext cx="8325" cy="8300"/>
            </a:xfrm>
            <a:custGeom>
              <a:avLst/>
              <a:gdLst/>
              <a:ahLst/>
              <a:cxnLst/>
              <a:rect l="l" t="t" r="r" b="b"/>
              <a:pathLst>
                <a:path w="333" h="332" extrusionOk="0">
                  <a:moveTo>
                    <a:pt x="166" y="0"/>
                  </a:moveTo>
                  <a:cubicBezTo>
                    <a:pt x="73" y="0"/>
                    <a:pt x="1" y="72"/>
                    <a:pt x="1" y="166"/>
                  </a:cubicBezTo>
                  <a:cubicBezTo>
                    <a:pt x="1" y="253"/>
                    <a:pt x="73" y="332"/>
                    <a:pt x="166" y="332"/>
                  </a:cubicBezTo>
                  <a:cubicBezTo>
                    <a:pt x="253" y="332"/>
                    <a:pt x="332" y="253"/>
                    <a:pt x="332" y="166"/>
                  </a:cubicBezTo>
                  <a:cubicBezTo>
                    <a:pt x="332" y="72"/>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6" name="Google Shape;3856;p76"/>
            <p:cNvSpPr/>
            <p:nvPr/>
          </p:nvSpPr>
          <p:spPr>
            <a:xfrm>
              <a:off x="2673300" y="4281050"/>
              <a:ext cx="8325" cy="8300"/>
            </a:xfrm>
            <a:custGeom>
              <a:avLst/>
              <a:gdLst/>
              <a:ahLst/>
              <a:cxnLst/>
              <a:rect l="l" t="t" r="r" b="b"/>
              <a:pathLst>
                <a:path w="333" h="332" extrusionOk="0">
                  <a:moveTo>
                    <a:pt x="166" y="0"/>
                  </a:moveTo>
                  <a:cubicBezTo>
                    <a:pt x="73" y="0"/>
                    <a:pt x="1" y="72"/>
                    <a:pt x="1" y="166"/>
                  </a:cubicBezTo>
                  <a:cubicBezTo>
                    <a:pt x="1" y="253"/>
                    <a:pt x="73" y="332"/>
                    <a:pt x="166" y="332"/>
                  </a:cubicBezTo>
                  <a:cubicBezTo>
                    <a:pt x="260" y="332"/>
                    <a:pt x="332" y="253"/>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7" name="Google Shape;3857;p76"/>
            <p:cNvSpPr/>
            <p:nvPr/>
          </p:nvSpPr>
          <p:spPr>
            <a:xfrm>
              <a:off x="2691150" y="4281050"/>
              <a:ext cx="8325" cy="8300"/>
            </a:xfrm>
            <a:custGeom>
              <a:avLst/>
              <a:gdLst/>
              <a:ahLst/>
              <a:cxnLst/>
              <a:rect l="l" t="t" r="r" b="b"/>
              <a:pathLst>
                <a:path w="333" h="332" extrusionOk="0">
                  <a:moveTo>
                    <a:pt x="166" y="0"/>
                  </a:moveTo>
                  <a:cubicBezTo>
                    <a:pt x="80" y="0"/>
                    <a:pt x="1" y="72"/>
                    <a:pt x="1" y="166"/>
                  </a:cubicBezTo>
                  <a:cubicBezTo>
                    <a:pt x="1" y="253"/>
                    <a:pt x="80" y="332"/>
                    <a:pt x="166" y="332"/>
                  </a:cubicBezTo>
                  <a:cubicBezTo>
                    <a:pt x="260" y="332"/>
                    <a:pt x="332" y="253"/>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8" name="Google Shape;3858;p76"/>
            <p:cNvSpPr/>
            <p:nvPr/>
          </p:nvSpPr>
          <p:spPr>
            <a:xfrm>
              <a:off x="2709175" y="4281050"/>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60" y="332"/>
                    <a:pt x="333" y="253"/>
                    <a:pt x="333" y="166"/>
                  </a:cubicBezTo>
                  <a:cubicBezTo>
                    <a:pt x="333" y="72"/>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59" name="Google Shape;3859;p76"/>
            <p:cNvSpPr/>
            <p:nvPr/>
          </p:nvSpPr>
          <p:spPr>
            <a:xfrm>
              <a:off x="2727025" y="4281050"/>
              <a:ext cx="8325" cy="8300"/>
            </a:xfrm>
            <a:custGeom>
              <a:avLst/>
              <a:gdLst/>
              <a:ahLst/>
              <a:cxnLst/>
              <a:rect l="l" t="t" r="r" b="b"/>
              <a:pathLst>
                <a:path w="333" h="332" extrusionOk="0">
                  <a:moveTo>
                    <a:pt x="167" y="0"/>
                  </a:moveTo>
                  <a:cubicBezTo>
                    <a:pt x="80" y="0"/>
                    <a:pt x="1" y="72"/>
                    <a:pt x="1" y="166"/>
                  </a:cubicBezTo>
                  <a:cubicBezTo>
                    <a:pt x="1" y="253"/>
                    <a:pt x="80" y="332"/>
                    <a:pt x="167" y="332"/>
                  </a:cubicBezTo>
                  <a:cubicBezTo>
                    <a:pt x="260" y="332"/>
                    <a:pt x="333" y="253"/>
                    <a:pt x="333" y="166"/>
                  </a:cubicBezTo>
                  <a:cubicBezTo>
                    <a:pt x="333" y="72"/>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0" name="Google Shape;3860;p76"/>
            <p:cNvSpPr/>
            <p:nvPr/>
          </p:nvSpPr>
          <p:spPr>
            <a:xfrm>
              <a:off x="2745075" y="4281050"/>
              <a:ext cx="8300" cy="8300"/>
            </a:xfrm>
            <a:custGeom>
              <a:avLst/>
              <a:gdLst/>
              <a:ahLst/>
              <a:cxnLst/>
              <a:rect l="l" t="t" r="r" b="b"/>
              <a:pathLst>
                <a:path w="332" h="332" extrusionOk="0">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1" name="Google Shape;3861;p76"/>
            <p:cNvSpPr/>
            <p:nvPr/>
          </p:nvSpPr>
          <p:spPr>
            <a:xfrm>
              <a:off x="2762925" y="4281050"/>
              <a:ext cx="8300" cy="8300"/>
            </a:xfrm>
            <a:custGeom>
              <a:avLst/>
              <a:gdLst/>
              <a:ahLst/>
              <a:cxnLst/>
              <a:rect l="l" t="t" r="r" b="b"/>
              <a:pathLst>
                <a:path w="332" h="332"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2" name="Google Shape;3862;p76"/>
            <p:cNvSpPr/>
            <p:nvPr/>
          </p:nvSpPr>
          <p:spPr>
            <a:xfrm>
              <a:off x="2780775" y="4281050"/>
              <a:ext cx="8300" cy="8300"/>
            </a:xfrm>
            <a:custGeom>
              <a:avLst/>
              <a:gdLst/>
              <a:ahLst/>
              <a:cxnLst/>
              <a:rect l="l" t="t" r="r" b="b"/>
              <a:pathLst>
                <a:path w="332" h="332" extrusionOk="0">
                  <a:moveTo>
                    <a:pt x="166" y="0"/>
                  </a:moveTo>
                  <a:cubicBezTo>
                    <a:pt x="79" y="0"/>
                    <a:pt x="0" y="72"/>
                    <a:pt x="0" y="166"/>
                  </a:cubicBezTo>
                  <a:cubicBezTo>
                    <a:pt x="0" y="253"/>
                    <a:pt x="79" y="332"/>
                    <a:pt x="166" y="332"/>
                  </a:cubicBezTo>
                  <a:cubicBezTo>
                    <a:pt x="260" y="332"/>
                    <a:pt x="332" y="253"/>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3" name="Google Shape;3863;p76"/>
            <p:cNvSpPr/>
            <p:nvPr/>
          </p:nvSpPr>
          <p:spPr>
            <a:xfrm>
              <a:off x="2798800" y="4281050"/>
              <a:ext cx="8325" cy="8300"/>
            </a:xfrm>
            <a:custGeom>
              <a:avLst/>
              <a:gdLst/>
              <a:ahLst/>
              <a:cxnLst/>
              <a:rect l="l" t="t" r="r" b="b"/>
              <a:pathLst>
                <a:path w="333" h="332"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4" name="Google Shape;3864;p76"/>
            <p:cNvSpPr/>
            <p:nvPr/>
          </p:nvSpPr>
          <p:spPr>
            <a:xfrm>
              <a:off x="2816650" y="4281050"/>
              <a:ext cx="8325" cy="8300"/>
            </a:xfrm>
            <a:custGeom>
              <a:avLst/>
              <a:gdLst/>
              <a:ahLst/>
              <a:cxnLst/>
              <a:rect l="l" t="t" r="r" b="b"/>
              <a:pathLst>
                <a:path w="333" h="332" extrusionOk="0">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5" name="Google Shape;3865;p76"/>
            <p:cNvSpPr/>
            <p:nvPr/>
          </p:nvSpPr>
          <p:spPr>
            <a:xfrm>
              <a:off x="2834675" y="4281050"/>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53" y="332"/>
                    <a:pt x="332" y="253"/>
                    <a:pt x="332" y="166"/>
                  </a:cubicBezTo>
                  <a:cubicBezTo>
                    <a:pt x="332" y="72"/>
                    <a:pt x="253"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6" name="Google Shape;3866;p76"/>
            <p:cNvSpPr/>
            <p:nvPr/>
          </p:nvSpPr>
          <p:spPr>
            <a:xfrm>
              <a:off x="2852525" y="4281050"/>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60" y="332"/>
                    <a:pt x="332" y="253"/>
                    <a:pt x="332" y="166"/>
                  </a:cubicBezTo>
                  <a:cubicBezTo>
                    <a:pt x="332" y="72"/>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7" name="Google Shape;3867;p76"/>
            <p:cNvSpPr/>
            <p:nvPr/>
          </p:nvSpPr>
          <p:spPr>
            <a:xfrm>
              <a:off x="2870375" y="4281050"/>
              <a:ext cx="8325" cy="8300"/>
            </a:xfrm>
            <a:custGeom>
              <a:avLst/>
              <a:gdLst/>
              <a:ahLst/>
              <a:cxnLst/>
              <a:rect l="l" t="t" r="r" b="b"/>
              <a:pathLst>
                <a:path w="333" h="332" extrusionOk="0">
                  <a:moveTo>
                    <a:pt x="167" y="0"/>
                  </a:moveTo>
                  <a:cubicBezTo>
                    <a:pt x="80" y="0"/>
                    <a:pt x="1" y="72"/>
                    <a:pt x="1" y="166"/>
                  </a:cubicBezTo>
                  <a:cubicBezTo>
                    <a:pt x="1" y="253"/>
                    <a:pt x="80" y="332"/>
                    <a:pt x="167" y="332"/>
                  </a:cubicBezTo>
                  <a:cubicBezTo>
                    <a:pt x="260" y="332"/>
                    <a:pt x="332" y="253"/>
                    <a:pt x="332" y="166"/>
                  </a:cubicBezTo>
                  <a:cubicBezTo>
                    <a:pt x="332" y="72"/>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8" name="Google Shape;3868;p76"/>
            <p:cNvSpPr/>
            <p:nvPr/>
          </p:nvSpPr>
          <p:spPr>
            <a:xfrm>
              <a:off x="2906250" y="4281050"/>
              <a:ext cx="8325" cy="8300"/>
            </a:xfrm>
            <a:custGeom>
              <a:avLst/>
              <a:gdLst/>
              <a:ahLst/>
              <a:cxnLst/>
              <a:rect l="l" t="t" r="r" b="b"/>
              <a:pathLst>
                <a:path w="333" h="332" extrusionOk="0">
                  <a:moveTo>
                    <a:pt x="167" y="0"/>
                  </a:moveTo>
                  <a:cubicBezTo>
                    <a:pt x="80" y="0"/>
                    <a:pt x="1" y="72"/>
                    <a:pt x="1" y="166"/>
                  </a:cubicBezTo>
                  <a:cubicBezTo>
                    <a:pt x="1" y="253"/>
                    <a:pt x="80" y="332"/>
                    <a:pt x="167" y="332"/>
                  </a:cubicBezTo>
                  <a:cubicBezTo>
                    <a:pt x="261" y="332"/>
                    <a:pt x="333" y="253"/>
                    <a:pt x="333" y="166"/>
                  </a:cubicBezTo>
                  <a:cubicBezTo>
                    <a:pt x="333" y="72"/>
                    <a:pt x="261"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69" name="Google Shape;3869;p76"/>
            <p:cNvSpPr/>
            <p:nvPr/>
          </p:nvSpPr>
          <p:spPr>
            <a:xfrm>
              <a:off x="2924300" y="4281050"/>
              <a:ext cx="8300" cy="8300"/>
            </a:xfrm>
            <a:custGeom>
              <a:avLst/>
              <a:gdLst/>
              <a:ahLst/>
              <a:cxnLst/>
              <a:rect l="l" t="t" r="r" b="b"/>
              <a:pathLst>
                <a:path w="332" h="332" extrusionOk="0">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0" name="Google Shape;3870;p76"/>
            <p:cNvSpPr/>
            <p:nvPr/>
          </p:nvSpPr>
          <p:spPr>
            <a:xfrm>
              <a:off x="3013900" y="4281050"/>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1" name="Google Shape;3871;p76"/>
            <p:cNvSpPr/>
            <p:nvPr/>
          </p:nvSpPr>
          <p:spPr>
            <a:xfrm>
              <a:off x="3085500" y="4281050"/>
              <a:ext cx="8300" cy="8300"/>
            </a:xfrm>
            <a:custGeom>
              <a:avLst/>
              <a:gdLst/>
              <a:ahLst/>
              <a:cxnLst/>
              <a:rect l="l" t="t" r="r" b="b"/>
              <a:pathLst>
                <a:path w="332" h="332" extrusionOk="0">
                  <a:moveTo>
                    <a:pt x="166" y="0"/>
                  </a:moveTo>
                  <a:cubicBezTo>
                    <a:pt x="79" y="0"/>
                    <a:pt x="0" y="72"/>
                    <a:pt x="0" y="166"/>
                  </a:cubicBezTo>
                  <a:cubicBezTo>
                    <a:pt x="0" y="253"/>
                    <a:pt x="79"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2" name="Google Shape;3872;p76"/>
            <p:cNvSpPr/>
            <p:nvPr/>
          </p:nvSpPr>
          <p:spPr>
            <a:xfrm>
              <a:off x="3103525" y="4281050"/>
              <a:ext cx="8325" cy="8300"/>
            </a:xfrm>
            <a:custGeom>
              <a:avLst/>
              <a:gdLst/>
              <a:ahLst/>
              <a:cxnLst/>
              <a:rect l="l" t="t" r="r" b="b"/>
              <a:pathLst>
                <a:path w="333" h="332" extrusionOk="0">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3" name="Google Shape;3873;p76"/>
            <p:cNvSpPr/>
            <p:nvPr/>
          </p:nvSpPr>
          <p:spPr>
            <a:xfrm>
              <a:off x="3121375" y="4281050"/>
              <a:ext cx="8325" cy="8300"/>
            </a:xfrm>
            <a:custGeom>
              <a:avLst/>
              <a:gdLst/>
              <a:ahLst/>
              <a:cxnLst/>
              <a:rect l="l" t="t" r="r" b="b"/>
              <a:pathLst>
                <a:path w="333" h="332"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4" name="Google Shape;3874;p76"/>
            <p:cNvSpPr/>
            <p:nvPr/>
          </p:nvSpPr>
          <p:spPr>
            <a:xfrm>
              <a:off x="3139225" y="4281050"/>
              <a:ext cx="8325" cy="8300"/>
            </a:xfrm>
            <a:custGeom>
              <a:avLst/>
              <a:gdLst/>
              <a:ahLst/>
              <a:cxnLst/>
              <a:rect l="l" t="t" r="r" b="b"/>
              <a:pathLst>
                <a:path w="333" h="332" extrusionOk="0">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5" name="Google Shape;3875;p76"/>
            <p:cNvSpPr/>
            <p:nvPr/>
          </p:nvSpPr>
          <p:spPr>
            <a:xfrm>
              <a:off x="3157250" y="4281050"/>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53" y="332"/>
                    <a:pt x="332" y="253"/>
                    <a:pt x="332" y="166"/>
                  </a:cubicBezTo>
                  <a:cubicBezTo>
                    <a:pt x="332"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6" name="Google Shape;3876;p76"/>
            <p:cNvSpPr/>
            <p:nvPr/>
          </p:nvSpPr>
          <p:spPr>
            <a:xfrm>
              <a:off x="3175100" y="4281050"/>
              <a:ext cx="8325" cy="8300"/>
            </a:xfrm>
            <a:custGeom>
              <a:avLst/>
              <a:gdLst/>
              <a:ahLst/>
              <a:cxnLst/>
              <a:rect l="l" t="t" r="r" b="b"/>
              <a:pathLst>
                <a:path w="333" h="332" extrusionOk="0">
                  <a:moveTo>
                    <a:pt x="167" y="0"/>
                  </a:moveTo>
                  <a:cubicBezTo>
                    <a:pt x="80" y="0"/>
                    <a:pt x="1" y="72"/>
                    <a:pt x="1" y="166"/>
                  </a:cubicBezTo>
                  <a:cubicBezTo>
                    <a:pt x="1" y="253"/>
                    <a:pt x="80" y="332"/>
                    <a:pt x="167" y="332"/>
                  </a:cubicBezTo>
                  <a:cubicBezTo>
                    <a:pt x="260" y="332"/>
                    <a:pt x="332" y="253"/>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7" name="Google Shape;3877;p76"/>
            <p:cNvSpPr/>
            <p:nvPr/>
          </p:nvSpPr>
          <p:spPr>
            <a:xfrm>
              <a:off x="3193125" y="4281050"/>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8" name="Google Shape;3878;p76"/>
            <p:cNvSpPr/>
            <p:nvPr/>
          </p:nvSpPr>
          <p:spPr>
            <a:xfrm>
              <a:off x="3210975" y="4281050"/>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61" y="332"/>
                    <a:pt x="333" y="253"/>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79" name="Google Shape;3879;p76"/>
            <p:cNvSpPr/>
            <p:nvPr/>
          </p:nvSpPr>
          <p:spPr>
            <a:xfrm>
              <a:off x="3228825" y="4281050"/>
              <a:ext cx="8325" cy="8300"/>
            </a:xfrm>
            <a:custGeom>
              <a:avLst/>
              <a:gdLst/>
              <a:ahLst/>
              <a:cxnLst/>
              <a:rect l="l" t="t" r="r" b="b"/>
              <a:pathLst>
                <a:path w="333" h="332" extrusionOk="0">
                  <a:moveTo>
                    <a:pt x="167" y="0"/>
                  </a:moveTo>
                  <a:cubicBezTo>
                    <a:pt x="80" y="0"/>
                    <a:pt x="1" y="72"/>
                    <a:pt x="1" y="166"/>
                  </a:cubicBezTo>
                  <a:cubicBezTo>
                    <a:pt x="1" y="253"/>
                    <a:pt x="80" y="332"/>
                    <a:pt x="167" y="332"/>
                  </a:cubicBezTo>
                  <a:cubicBezTo>
                    <a:pt x="261" y="332"/>
                    <a:pt x="333" y="253"/>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0" name="Google Shape;3880;p76"/>
            <p:cNvSpPr/>
            <p:nvPr/>
          </p:nvSpPr>
          <p:spPr>
            <a:xfrm>
              <a:off x="3246875" y="4281050"/>
              <a:ext cx="8300" cy="8300"/>
            </a:xfrm>
            <a:custGeom>
              <a:avLst/>
              <a:gdLst/>
              <a:ahLst/>
              <a:cxnLst/>
              <a:rect l="l" t="t" r="r" b="b"/>
              <a:pathLst>
                <a:path w="332" h="332" extrusionOk="0">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1" name="Google Shape;3881;p76"/>
            <p:cNvSpPr/>
            <p:nvPr/>
          </p:nvSpPr>
          <p:spPr>
            <a:xfrm>
              <a:off x="3264725" y="4281050"/>
              <a:ext cx="8300" cy="8300"/>
            </a:xfrm>
            <a:custGeom>
              <a:avLst/>
              <a:gdLst/>
              <a:ahLst/>
              <a:cxnLst/>
              <a:rect l="l" t="t" r="r" b="b"/>
              <a:pathLst>
                <a:path w="332" h="332"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2" name="Google Shape;3882;p76"/>
            <p:cNvSpPr/>
            <p:nvPr/>
          </p:nvSpPr>
          <p:spPr>
            <a:xfrm>
              <a:off x="3282750" y="4281050"/>
              <a:ext cx="8325" cy="8300"/>
            </a:xfrm>
            <a:custGeom>
              <a:avLst/>
              <a:gdLst/>
              <a:ahLst/>
              <a:cxnLst/>
              <a:rect l="l" t="t" r="r" b="b"/>
              <a:pathLst>
                <a:path w="333" h="332" extrusionOk="0">
                  <a:moveTo>
                    <a:pt x="166" y="0"/>
                  </a:moveTo>
                  <a:cubicBezTo>
                    <a:pt x="73" y="0"/>
                    <a:pt x="0" y="72"/>
                    <a:pt x="0" y="166"/>
                  </a:cubicBezTo>
                  <a:cubicBezTo>
                    <a:pt x="0" y="253"/>
                    <a:pt x="73" y="332"/>
                    <a:pt x="166" y="332"/>
                  </a:cubicBezTo>
                  <a:cubicBezTo>
                    <a:pt x="253" y="332"/>
                    <a:pt x="332" y="253"/>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3" name="Google Shape;3883;p76"/>
            <p:cNvSpPr/>
            <p:nvPr/>
          </p:nvSpPr>
          <p:spPr>
            <a:xfrm>
              <a:off x="3300600" y="4281050"/>
              <a:ext cx="8325" cy="8300"/>
            </a:xfrm>
            <a:custGeom>
              <a:avLst/>
              <a:gdLst/>
              <a:ahLst/>
              <a:cxnLst/>
              <a:rect l="l" t="t" r="r" b="b"/>
              <a:pathLst>
                <a:path w="333" h="332" extrusionOk="0">
                  <a:moveTo>
                    <a:pt x="166" y="0"/>
                  </a:moveTo>
                  <a:cubicBezTo>
                    <a:pt x="73" y="0"/>
                    <a:pt x="0" y="72"/>
                    <a:pt x="0" y="166"/>
                  </a:cubicBezTo>
                  <a:cubicBezTo>
                    <a:pt x="0" y="253"/>
                    <a:pt x="73"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4" name="Google Shape;3884;p76"/>
            <p:cNvSpPr/>
            <p:nvPr/>
          </p:nvSpPr>
          <p:spPr>
            <a:xfrm>
              <a:off x="3318450" y="4281050"/>
              <a:ext cx="8325" cy="8300"/>
            </a:xfrm>
            <a:custGeom>
              <a:avLst/>
              <a:gdLst/>
              <a:ahLst/>
              <a:cxnLst/>
              <a:rect l="l" t="t" r="r" b="b"/>
              <a:pathLst>
                <a:path w="333" h="332" extrusionOk="0">
                  <a:moveTo>
                    <a:pt x="166" y="0"/>
                  </a:moveTo>
                  <a:cubicBezTo>
                    <a:pt x="80" y="0"/>
                    <a:pt x="1" y="72"/>
                    <a:pt x="1" y="166"/>
                  </a:cubicBezTo>
                  <a:cubicBezTo>
                    <a:pt x="1" y="253"/>
                    <a:pt x="80"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5" name="Google Shape;3885;p76"/>
            <p:cNvSpPr/>
            <p:nvPr/>
          </p:nvSpPr>
          <p:spPr>
            <a:xfrm>
              <a:off x="3336475" y="4281050"/>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6" name="Google Shape;3886;p76"/>
            <p:cNvSpPr/>
            <p:nvPr/>
          </p:nvSpPr>
          <p:spPr>
            <a:xfrm>
              <a:off x="3354325" y="4281050"/>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60" y="332"/>
                    <a:pt x="333" y="253"/>
                    <a:pt x="333" y="166"/>
                  </a:cubicBezTo>
                  <a:cubicBezTo>
                    <a:pt x="333"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7" name="Google Shape;3887;p76"/>
            <p:cNvSpPr/>
            <p:nvPr/>
          </p:nvSpPr>
          <p:spPr>
            <a:xfrm>
              <a:off x="3372375" y="4281050"/>
              <a:ext cx="8300" cy="8300"/>
            </a:xfrm>
            <a:custGeom>
              <a:avLst/>
              <a:gdLst/>
              <a:ahLst/>
              <a:cxnLst/>
              <a:rect l="l" t="t" r="r" b="b"/>
              <a:pathLst>
                <a:path w="332" h="332" extrusionOk="0">
                  <a:moveTo>
                    <a:pt x="166" y="0"/>
                  </a:moveTo>
                  <a:cubicBezTo>
                    <a:pt x="72" y="0"/>
                    <a:pt x="0" y="72"/>
                    <a:pt x="0" y="166"/>
                  </a:cubicBezTo>
                  <a:cubicBezTo>
                    <a:pt x="0" y="253"/>
                    <a:pt x="72" y="332"/>
                    <a:pt x="166" y="332"/>
                  </a:cubicBezTo>
                  <a:cubicBezTo>
                    <a:pt x="252" y="332"/>
                    <a:pt x="332" y="253"/>
                    <a:pt x="332" y="166"/>
                  </a:cubicBezTo>
                  <a:cubicBezTo>
                    <a:pt x="332" y="72"/>
                    <a:pt x="252"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8" name="Google Shape;3888;p76"/>
            <p:cNvSpPr/>
            <p:nvPr/>
          </p:nvSpPr>
          <p:spPr>
            <a:xfrm>
              <a:off x="3390225" y="4281050"/>
              <a:ext cx="8300" cy="8300"/>
            </a:xfrm>
            <a:custGeom>
              <a:avLst/>
              <a:gdLst/>
              <a:ahLst/>
              <a:cxnLst/>
              <a:rect l="l" t="t" r="r" b="b"/>
              <a:pathLst>
                <a:path w="332" h="332"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89" name="Google Shape;3889;p76"/>
            <p:cNvSpPr/>
            <p:nvPr/>
          </p:nvSpPr>
          <p:spPr>
            <a:xfrm>
              <a:off x="3408075" y="4281050"/>
              <a:ext cx="8300" cy="8300"/>
            </a:xfrm>
            <a:custGeom>
              <a:avLst/>
              <a:gdLst/>
              <a:ahLst/>
              <a:cxnLst/>
              <a:rect l="l" t="t" r="r" b="b"/>
              <a:pathLst>
                <a:path w="332" h="332" extrusionOk="0">
                  <a:moveTo>
                    <a:pt x="166" y="0"/>
                  </a:moveTo>
                  <a:cubicBezTo>
                    <a:pt x="79" y="0"/>
                    <a:pt x="0" y="72"/>
                    <a:pt x="0" y="166"/>
                  </a:cubicBezTo>
                  <a:cubicBezTo>
                    <a:pt x="0" y="253"/>
                    <a:pt x="79"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0" name="Google Shape;3890;p76"/>
            <p:cNvSpPr/>
            <p:nvPr/>
          </p:nvSpPr>
          <p:spPr>
            <a:xfrm>
              <a:off x="3426100" y="4281050"/>
              <a:ext cx="8325" cy="8300"/>
            </a:xfrm>
            <a:custGeom>
              <a:avLst/>
              <a:gdLst/>
              <a:ahLst/>
              <a:cxnLst/>
              <a:rect l="l" t="t" r="r" b="b"/>
              <a:pathLst>
                <a:path w="333" h="332" extrusionOk="0">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1" name="Google Shape;3891;p76"/>
            <p:cNvSpPr/>
            <p:nvPr/>
          </p:nvSpPr>
          <p:spPr>
            <a:xfrm>
              <a:off x="3443950" y="4281050"/>
              <a:ext cx="8325" cy="8300"/>
            </a:xfrm>
            <a:custGeom>
              <a:avLst/>
              <a:gdLst/>
              <a:ahLst/>
              <a:cxnLst/>
              <a:rect l="l" t="t" r="r" b="b"/>
              <a:pathLst>
                <a:path w="333" h="332"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2" name="Google Shape;3892;p76"/>
            <p:cNvSpPr/>
            <p:nvPr/>
          </p:nvSpPr>
          <p:spPr>
            <a:xfrm>
              <a:off x="3461975" y="4281050"/>
              <a:ext cx="8325" cy="8300"/>
            </a:xfrm>
            <a:custGeom>
              <a:avLst/>
              <a:gdLst/>
              <a:ahLst/>
              <a:cxnLst/>
              <a:rect l="l" t="t" r="r" b="b"/>
              <a:pathLst>
                <a:path w="333" h="332" extrusionOk="0">
                  <a:moveTo>
                    <a:pt x="166" y="0"/>
                  </a:moveTo>
                  <a:cubicBezTo>
                    <a:pt x="73" y="0"/>
                    <a:pt x="1" y="72"/>
                    <a:pt x="1" y="166"/>
                  </a:cubicBezTo>
                  <a:cubicBezTo>
                    <a:pt x="1" y="253"/>
                    <a:pt x="73" y="332"/>
                    <a:pt x="166" y="332"/>
                  </a:cubicBezTo>
                  <a:cubicBezTo>
                    <a:pt x="253" y="332"/>
                    <a:pt x="332" y="253"/>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3" name="Google Shape;3893;p76"/>
            <p:cNvSpPr/>
            <p:nvPr/>
          </p:nvSpPr>
          <p:spPr>
            <a:xfrm>
              <a:off x="3479825" y="4281050"/>
              <a:ext cx="8325" cy="8300"/>
            </a:xfrm>
            <a:custGeom>
              <a:avLst/>
              <a:gdLst/>
              <a:ahLst/>
              <a:cxnLst/>
              <a:rect l="l" t="t" r="r" b="b"/>
              <a:pathLst>
                <a:path w="333" h="332" extrusionOk="0">
                  <a:moveTo>
                    <a:pt x="166" y="0"/>
                  </a:moveTo>
                  <a:cubicBezTo>
                    <a:pt x="73" y="0"/>
                    <a:pt x="1" y="72"/>
                    <a:pt x="1" y="166"/>
                  </a:cubicBezTo>
                  <a:cubicBezTo>
                    <a:pt x="1" y="253"/>
                    <a:pt x="73"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4" name="Google Shape;3894;p76"/>
            <p:cNvSpPr/>
            <p:nvPr/>
          </p:nvSpPr>
          <p:spPr>
            <a:xfrm>
              <a:off x="3497675" y="4281050"/>
              <a:ext cx="8325" cy="8300"/>
            </a:xfrm>
            <a:custGeom>
              <a:avLst/>
              <a:gdLst/>
              <a:ahLst/>
              <a:cxnLst/>
              <a:rect l="l" t="t" r="r" b="b"/>
              <a:pathLst>
                <a:path w="333" h="332" extrusionOk="0">
                  <a:moveTo>
                    <a:pt x="167" y="0"/>
                  </a:moveTo>
                  <a:cubicBezTo>
                    <a:pt x="80" y="0"/>
                    <a:pt x="1" y="72"/>
                    <a:pt x="1" y="166"/>
                  </a:cubicBezTo>
                  <a:cubicBezTo>
                    <a:pt x="1" y="253"/>
                    <a:pt x="80" y="332"/>
                    <a:pt x="167" y="332"/>
                  </a:cubicBezTo>
                  <a:cubicBezTo>
                    <a:pt x="260" y="332"/>
                    <a:pt x="332" y="253"/>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5" name="Google Shape;3895;p76"/>
            <p:cNvSpPr/>
            <p:nvPr/>
          </p:nvSpPr>
          <p:spPr>
            <a:xfrm>
              <a:off x="3515700" y="4281050"/>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6" name="Google Shape;3896;p76"/>
            <p:cNvSpPr/>
            <p:nvPr/>
          </p:nvSpPr>
          <p:spPr>
            <a:xfrm>
              <a:off x="3533550" y="4281050"/>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61" y="332"/>
                    <a:pt x="333" y="253"/>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7" name="Google Shape;3897;p76"/>
            <p:cNvSpPr/>
            <p:nvPr/>
          </p:nvSpPr>
          <p:spPr>
            <a:xfrm>
              <a:off x="3551600" y="4281050"/>
              <a:ext cx="8300" cy="8300"/>
            </a:xfrm>
            <a:custGeom>
              <a:avLst/>
              <a:gdLst/>
              <a:ahLst/>
              <a:cxnLst/>
              <a:rect l="l" t="t" r="r" b="b"/>
              <a:pathLst>
                <a:path w="332" h="332" extrusionOk="0">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8" name="Google Shape;3898;p76"/>
            <p:cNvSpPr/>
            <p:nvPr/>
          </p:nvSpPr>
          <p:spPr>
            <a:xfrm>
              <a:off x="3569450" y="4281050"/>
              <a:ext cx="8300" cy="8300"/>
            </a:xfrm>
            <a:custGeom>
              <a:avLst/>
              <a:gdLst/>
              <a:ahLst/>
              <a:cxnLst/>
              <a:rect l="l" t="t" r="r" b="b"/>
              <a:pathLst>
                <a:path w="332" h="332"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99" name="Google Shape;3899;p76"/>
            <p:cNvSpPr/>
            <p:nvPr/>
          </p:nvSpPr>
          <p:spPr>
            <a:xfrm>
              <a:off x="3587300" y="4281050"/>
              <a:ext cx="8300" cy="8300"/>
            </a:xfrm>
            <a:custGeom>
              <a:avLst/>
              <a:gdLst/>
              <a:ahLst/>
              <a:cxnLst/>
              <a:rect l="l" t="t" r="r" b="b"/>
              <a:pathLst>
                <a:path w="332" h="332" extrusionOk="0">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0" name="Google Shape;3900;p76"/>
            <p:cNvSpPr/>
            <p:nvPr/>
          </p:nvSpPr>
          <p:spPr>
            <a:xfrm>
              <a:off x="3605325" y="4281050"/>
              <a:ext cx="8325" cy="8300"/>
            </a:xfrm>
            <a:custGeom>
              <a:avLst/>
              <a:gdLst/>
              <a:ahLst/>
              <a:cxnLst/>
              <a:rect l="l" t="t" r="r" b="b"/>
              <a:pathLst>
                <a:path w="333" h="332" extrusionOk="0">
                  <a:moveTo>
                    <a:pt x="166" y="0"/>
                  </a:moveTo>
                  <a:cubicBezTo>
                    <a:pt x="73" y="0"/>
                    <a:pt x="0" y="72"/>
                    <a:pt x="0" y="166"/>
                  </a:cubicBezTo>
                  <a:cubicBezTo>
                    <a:pt x="0" y="253"/>
                    <a:pt x="73" y="332"/>
                    <a:pt x="166" y="332"/>
                  </a:cubicBezTo>
                  <a:cubicBezTo>
                    <a:pt x="253" y="332"/>
                    <a:pt x="332" y="253"/>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1" name="Google Shape;3901;p76"/>
            <p:cNvSpPr/>
            <p:nvPr/>
          </p:nvSpPr>
          <p:spPr>
            <a:xfrm>
              <a:off x="3623175" y="4281050"/>
              <a:ext cx="8325" cy="8300"/>
            </a:xfrm>
            <a:custGeom>
              <a:avLst/>
              <a:gdLst/>
              <a:ahLst/>
              <a:cxnLst/>
              <a:rect l="l" t="t" r="r" b="b"/>
              <a:pathLst>
                <a:path w="333" h="332" extrusionOk="0">
                  <a:moveTo>
                    <a:pt x="166" y="0"/>
                  </a:moveTo>
                  <a:cubicBezTo>
                    <a:pt x="73" y="0"/>
                    <a:pt x="0" y="72"/>
                    <a:pt x="0" y="166"/>
                  </a:cubicBezTo>
                  <a:cubicBezTo>
                    <a:pt x="0" y="253"/>
                    <a:pt x="73"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2" name="Google Shape;3902;p76"/>
            <p:cNvSpPr/>
            <p:nvPr/>
          </p:nvSpPr>
          <p:spPr>
            <a:xfrm>
              <a:off x="2547800" y="4298900"/>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3" name="Google Shape;3903;p76"/>
            <p:cNvSpPr/>
            <p:nvPr/>
          </p:nvSpPr>
          <p:spPr>
            <a:xfrm>
              <a:off x="2565825" y="429890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4" name="Google Shape;3904;p76"/>
            <p:cNvSpPr/>
            <p:nvPr/>
          </p:nvSpPr>
          <p:spPr>
            <a:xfrm>
              <a:off x="2583675" y="429890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5" name="Google Shape;3905;p76"/>
            <p:cNvSpPr/>
            <p:nvPr/>
          </p:nvSpPr>
          <p:spPr>
            <a:xfrm>
              <a:off x="2601550" y="4298900"/>
              <a:ext cx="8300" cy="8300"/>
            </a:xfrm>
            <a:custGeom>
              <a:avLst/>
              <a:gdLst/>
              <a:ahLst/>
              <a:cxnLst/>
              <a:rect l="l" t="t" r="r" b="b"/>
              <a:pathLst>
                <a:path w="332" h="332" extrusionOk="0">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6" name="Google Shape;3906;p76"/>
            <p:cNvSpPr/>
            <p:nvPr/>
          </p:nvSpPr>
          <p:spPr>
            <a:xfrm>
              <a:off x="2619575" y="4298900"/>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7" name="Google Shape;3907;p76"/>
            <p:cNvSpPr/>
            <p:nvPr/>
          </p:nvSpPr>
          <p:spPr>
            <a:xfrm>
              <a:off x="2637425" y="4298900"/>
              <a:ext cx="8325" cy="8300"/>
            </a:xfrm>
            <a:custGeom>
              <a:avLst/>
              <a:gdLst/>
              <a:ahLst/>
              <a:cxnLst/>
              <a:rect l="l" t="t" r="r" b="b"/>
              <a:pathLst>
                <a:path w="333" h="332" extrusionOk="0">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8" name="Google Shape;3908;p76"/>
            <p:cNvSpPr/>
            <p:nvPr/>
          </p:nvSpPr>
          <p:spPr>
            <a:xfrm>
              <a:off x="2655450" y="4298900"/>
              <a:ext cx="8325" cy="8300"/>
            </a:xfrm>
            <a:custGeom>
              <a:avLst/>
              <a:gdLst/>
              <a:ahLst/>
              <a:cxnLst/>
              <a:rect l="l" t="t" r="r" b="b"/>
              <a:pathLst>
                <a:path w="333" h="332" extrusionOk="0">
                  <a:moveTo>
                    <a:pt x="166" y="0"/>
                  </a:moveTo>
                  <a:cubicBezTo>
                    <a:pt x="73" y="0"/>
                    <a:pt x="1" y="72"/>
                    <a:pt x="1" y="166"/>
                  </a:cubicBezTo>
                  <a:cubicBezTo>
                    <a:pt x="1" y="260"/>
                    <a:pt x="73" y="332"/>
                    <a:pt x="166" y="332"/>
                  </a:cubicBezTo>
                  <a:cubicBezTo>
                    <a:pt x="253" y="332"/>
                    <a:pt x="332" y="260"/>
                    <a:pt x="332" y="166"/>
                  </a:cubicBezTo>
                  <a:cubicBezTo>
                    <a:pt x="332" y="72"/>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09" name="Google Shape;3909;p76"/>
            <p:cNvSpPr/>
            <p:nvPr/>
          </p:nvSpPr>
          <p:spPr>
            <a:xfrm>
              <a:off x="2673300" y="4298900"/>
              <a:ext cx="8325" cy="8300"/>
            </a:xfrm>
            <a:custGeom>
              <a:avLst/>
              <a:gdLst/>
              <a:ahLst/>
              <a:cxnLst/>
              <a:rect l="l" t="t" r="r" b="b"/>
              <a:pathLst>
                <a:path w="333" h="332" extrusionOk="0">
                  <a:moveTo>
                    <a:pt x="166" y="0"/>
                  </a:moveTo>
                  <a:cubicBezTo>
                    <a:pt x="73" y="0"/>
                    <a:pt x="1" y="72"/>
                    <a:pt x="1" y="166"/>
                  </a:cubicBezTo>
                  <a:cubicBezTo>
                    <a:pt x="1" y="260"/>
                    <a:pt x="73" y="332"/>
                    <a:pt x="166" y="332"/>
                  </a:cubicBezTo>
                  <a:cubicBezTo>
                    <a:pt x="260" y="332"/>
                    <a:pt x="332" y="260"/>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0" name="Google Shape;3910;p76"/>
            <p:cNvSpPr/>
            <p:nvPr/>
          </p:nvSpPr>
          <p:spPr>
            <a:xfrm>
              <a:off x="2691150" y="4298900"/>
              <a:ext cx="8325" cy="8300"/>
            </a:xfrm>
            <a:custGeom>
              <a:avLst/>
              <a:gdLst/>
              <a:ahLst/>
              <a:cxnLst/>
              <a:rect l="l" t="t" r="r" b="b"/>
              <a:pathLst>
                <a:path w="333" h="332" extrusionOk="0">
                  <a:moveTo>
                    <a:pt x="166" y="0"/>
                  </a:moveTo>
                  <a:cubicBezTo>
                    <a:pt x="80" y="0"/>
                    <a:pt x="1" y="72"/>
                    <a:pt x="1" y="166"/>
                  </a:cubicBezTo>
                  <a:cubicBezTo>
                    <a:pt x="1" y="260"/>
                    <a:pt x="80" y="332"/>
                    <a:pt x="166" y="332"/>
                  </a:cubicBezTo>
                  <a:cubicBezTo>
                    <a:pt x="260" y="332"/>
                    <a:pt x="332" y="260"/>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1" name="Google Shape;3911;p76"/>
            <p:cNvSpPr/>
            <p:nvPr/>
          </p:nvSpPr>
          <p:spPr>
            <a:xfrm>
              <a:off x="2709175" y="429890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0" y="332"/>
                    <a:pt x="333" y="260"/>
                    <a:pt x="333" y="166"/>
                  </a:cubicBezTo>
                  <a:cubicBezTo>
                    <a:pt x="333" y="72"/>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2" name="Google Shape;3912;p76"/>
            <p:cNvSpPr/>
            <p:nvPr/>
          </p:nvSpPr>
          <p:spPr>
            <a:xfrm>
              <a:off x="2727025" y="4298900"/>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3" y="260"/>
                    <a:pt x="333" y="166"/>
                  </a:cubicBezTo>
                  <a:cubicBezTo>
                    <a:pt x="333" y="72"/>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3" name="Google Shape;3913;p76"/>
            <p:cNvSpPr/>
            <p:nvPr/>
          </p:nvSpPr>
          <p:spPr>
            <a:xfrm>
              <a:off x="2745075" y="4298900"/>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4" name="Google Shape;3914;p76"/>
            <p:cNvSpPr/>
            <p:nvPr/>
          </p:nvSpPr>
          <p:spPr>
            <a:xfrm>
              <a:off x="2762925" y="4298900"/>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5" name="Google Shape;3915;p76"/>
            <p:cNvSpPr/>
            <p:nvPr/>
          </p:nvSpPr>
          <p:spPr>
            <a:xfrm>
              <a:off x="2816650" y="4298900"/>
              <a:ext cx="8325" cy="8300"/>
            </a:xfrm>
            <a:custGeom>
              <a:avLst/>
              <a:gdLst/>
              <a:ahLst/>
              <a:cxnLst/>
              <a:rect l="l" t="t" r="r" b="b"/>
              <a:pathLst>
                <a:path w="333" h="332" extrusionOk="0">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6" name="Google Shape;3916;p76"/>
            <p:cNvSpPr/>
            <p:nvPr/>
          </p:nvSpPr>
          <p:spPr>
            <a:xfrm>
              <a:off x="2834675" y="429890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7" name="Google Shape;3917;p76"/>
            <p:cNvSpPr/>
            <p:nvPr/>
          </p:nvSpPr>
          <p:spPr>
            <a:xfrm>
              <a:off x="2852525" y="429890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0" y="332"/>
                    <a:pt x="332" y="260"/>
                    <a:pt x="332" y="166"/>
                  </a:cubicBezTo>
                  <a:cubicBezTo>
                    <a:pt x="332" y="72"/>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8" name="Google Shape;3918;p76"/>
            <p:cNvSpPr/>
            <p:nvPr/>
          </p:nvSpPr>
          <p:spPr>
            <a:xfrm>
              <a:off x="2870375" y="4298900"/>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19" name="Google Shape;3919;p76"/>
            <p:cNvSpPr/>
            <p:nvPr/>
          </p:nvSpPr>
          <p:spPr>
            <a:xfrm>
              <a:off x="2906250" y="4298900"/>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1" y="332"/>
                    <a:pt x="333" y="260"/>
                    <a:pt x="333" y="166"/>
                  </a:cubicBezTo>
                  <a:cubicBezTo>
                    <a:pt x="333" y="72"/>
                    <a:pt x="261"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0" name="Google Shape;3920;p76"/>
            <p:cNvSpPr/>
            <p:nvPr/>
          </p:nvSpPr>
          <p:spPr>
            <a:xfrm>
              <a:off x="2924300" y="4298900"/>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1" name="Google Shape;3921;p76"/>
            <p:cNvSpPr/>
            <p:nvPr/>
          </p:nvSpPr>
          <p:spPr>
            <a:xfrm>
              <a:off x="3049600" y="4298900"/>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3" y="260"/>
                    <a:pt x="333" y="166"/>
                  </a:cubicBezTo>
                  <a:cubicBezTo>
                    <a:pt x="333"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2" name="Google Shape;3922;p76"/>
            <p:cNvSpPr/>
            <p:nvPr/>
          </p:nvSpPr>
          <p:spPr>
            <a:xfrm>
              <a:off x="3085500" y="4298900"/>
              <a:ext cx="8300" cy="8300"/>
            </a:xfrm>
            <a:custGeom>
              <a:avLst/>
              <a:gdLst/>
              <a:ahLst/>
              <a:cxnLst/>
              <a:rect l="l" t="t" r="r" b="b"/>
              <a:pathLst>
                <a:path w="332" h="332" extrusionOk="0">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3" name="Google Shape;3923;p76"/>
            <p:cNvSpPr/>
            <p:nvPr/>
          </p:nvSpPr>
          <p:spPr>
            <a:xfrm>
              <a:off x="3103525" y="4298900"/>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4" name="Google Shape;3924;p76"/>
            <p:cNvSpPr/>
            <p:nvPr/>
          </p:nvSpPr>
          <p:spPr>
            <a:xfrm>
              <a:off x="3139225" y="4298900"/>
              <a:ext cx="8325" cy="8300"/>
            </a:xfrm>
            <a:custGeom>
              <a:avLst/>
              <a:gdLst/>
              <a:ahLst/>
              <a:cxnLst/>
              <a:rect l="l" t="t" r="r" b="b"/>
              <a:pathLst>
                <a:path w="333" h="332" extrusionOk="0">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5" name="Google Shape;3925;p76"/>
            <p:cNvSpPr/>
            <p:nvPr/>
          </p:nvSpPr>
          <p:spPr>
            <a:xfrm>
              <a:off x="3157250" y="429890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6" name="Google Shape;3926;p76"/>
            <p:cNvSpPr/>
            <p:nvPr/>
          </p:nvSpPr>
          <p:spPr>
            <a:xfrm>
              <a:off x="3175100" y="4298900"/>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7" name="Google Shape;3927;p76"/>
            <p:cNvSpPr/>
            <p:nvPr/>
          </p:nvSpPr>
          <p:spPr>
            <a:xfrm>
              <a:off x="3193125" y="429890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8" name="Google Shape;3928;p76"/>
            <p:cNvSpPr/>
            <p:nvPr/>
          </p:nvSpPr>
          <p:spPr>
            <a:xfrm>
              <a:off x="3210975" y="429890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29" name="Google Shape;3929;p76"/>
            <p:cNvSpPr/>
            <p:nvPr/>
          </p:nvSpPr>
          <p:spPr>
            <a:xfrm>
              <a:off x="3228825" y="4298900"/>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1" y="332"/>
                    <a:pt x="333" y="260"/>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0" name="Google Shape;3930;p76"/>
            <p:cNvSpPr/>
            <p:nvPr/>
          </p:nvSpPr>
          <p:spPr>
            <a:xfrm>
              <a:off x="3246875" y="4298900"/>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1" name="Google Shape;3931;p76"/>
            <p:cNvSpPr/>
            <p:nvPr/>
          </p:nvSpPr>
          <p:spPr>
            <a:xfrm>
              <a:off x="3264725" y="4298900"/>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2" name="Google Shape;3932;p76"/>
            <p:cNvSpPr/>
            <p:nvPr/>
          </p:nvSpPr>
          <p:spPr>
            <a:xfrm>
              <a:off x="3282750" y="4298900"/>
              <a:ext cx="8325" cy="8300"/>
            </a:xfrm>
            <a:custGeom>
              <a:avLst/>
              <a:gdLst/>
              <a:ahLst/>
              <a:cxnLst/>
              <a:rect l="l" t="t" r="r" b="b"/>
              <a:pathLst>
                <a:path w="333" h="332" extrusionOk="0">
                  <a:moveTo>
                    <a:pt x="166" y="0"/>
                  </a:moveTo>
                  <a:cubicBezTo>
                    <a:pt x="73" y="0"/>
                    <a:pt x="0" y="72"/>
                    <a:pt x="0" y="166"/>
                  </a:cubicBezTo>
                  <a:cubicBezTo>
                    <a:pt x="0" y="260"/>
                    <a:pt x="73"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3" name="Google Shape;3933;p76"/>
            <p:cNvSpPr/>
            <p:nvPr/>
          </p:nvSpPr>
          <p:spPr>
            <a:xfrm>
              <a:off x="3300600" y="4298900"/>
              <a:ext cx="8325" cy="8300"/>
            </a:xfrm>
            <a:custGeom>
              <a:avLst/>
              <a:gdLst/>
              <a:ahLst/>
              <a:cxnLst/>
              <a:rect l="l" t="t" r="r" b="b"/>
              <a:pathLst>
                <a:path w="333" h="332" extrusionOk="0">
                  <a:moveTo>
                    <a:pt x="166" y="0"/>
                  </a:moveTo>
                  <a:cubicBezTo>
                    <a:pt x="73" y="0"/>
                    <a:pt x="0" y="72"/>
                    <a:pt x="0" y="166"/>
                  </a:cubicBezTo>
                  <a:cubicBezTo>
                    <a:pt x="0" y="260"/>
                    <a:pt x="73"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4" name="Google Shape;3934;p76"/>
            <p:cNvSpPr/>
            <p:nvPr/>
          </p:nvSpPr>
          <p:spPr>
            <a:xfrm>
              <a:off x="3318450" y="4298900"/>
              <a:ext cx="8325" cy="8300"/>
            </a:xfrm>
            <a:custGeom>
              <a:avLst/>
              <a:gdLst/>
              <a:ahLst/>
              <a:cxnLst/>
              <a:rect l="l" t="t" r="r" b="b"/>
              <a:pathLst>
                <a:path w="333" h="332" extrusionOk="0">
                  <a:moveTo>
                    <a:pt x="166" y="0"/>
                  </a:moveTo>
                  <a:cubicBezTo>
                    <a:pt x="80" y="0"/>
                    <a:pt x="1" y="72"/>
                    <a:pt x="1" y="166"/>
                  </a:cubicBezTo>
                  <a:cubicBezTo>
                    <a:pt x="1"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5" name="Google Shape;3935;p76"/>
            <p:cNvSpPr/>
            <p:nvPr/>
          </p:nvSpPr>
          <p:spPr>
            <a:xfrm>
              <a:off x="3336475" y="429890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6" name="Google Shape;3936;p76"/>
            <p:cNvSpPr/>
            <p:nvPr/>
          </p:nvSpPr>
          <p:spPr>
            <a:xfrm>
              <a:off x="3354325" y="429890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0" y="332"/>
                    <a:pt x="333" y="260"/>
                    <a:pt x="333" y="166"/>
                  </a:cubicBezTo>
                  <a:cubicBezTo>
                    <a:pt x="333"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7" name="Google Shape;3937;p76"/>
            <p:cNvSpPr/>
            <p:nvPr/>
          </p:nvSpPr>
          <p:spPr>
            <a:xfrm>
              <a:off x="3372375" y="4298900"/>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52" y="332"/>
                    <a:pt x="332" y="260"/>
                    <a:pt x="332" y="166"/>
                  </a:cubicBezTo>
                  <a:cubicBezTo>
                    <a:pt x="332" y="72"/>
                    <a:pt x="252"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8" name="Google Shape;3938;p76"/>
            <p:cNvSpPr/>
            <p:nvPr/>
          </p:nvSpPr>
          <p:spPr>
            <a:xfrm>
              <a:off x="3390225" y="4298900"/>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39" name="Google Shape;3939;p76"/>
            <p:cNvSpPr/>
            <p:nvPr/>
          </p:nvSpPr>
          <p:spPr>
            <a:xfrm>
              <a:off x="3408075" y="4298900"/>
              <a:ext cx="8300" cy="8300"/>
            </a:xfrm>
            <a:custGeom>
              <a:avLst/>
              <a:gdLst/>
              <a:ahLst/>
              <a:cxnLst/>
              <a:rect l="l" t="t" r="r" b="b"/>
              <a:pathLst>
                <a:path w="332" h="332" extrusionOk="0">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0" name="Google Shape;3940;p76"/>
            <p:cNvSpPr/>
            <p:nvPr/>
          </p:nvSpPr>
          <p:spPr>
            <a:xfrm>
              <a:off x="3426100" y="4298900"/>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1" name="Google Shape;3941;p76"/>
            <p:cNvSpPr/>
            <p:nvPr/>
          </p:nvSpPr>
          <p:spPr>
            <a:xfrm>
              <a:off x="3443950" y="4298900"/>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2" name="Google Shape;3942;p76"/>
            <p:cNvSpPr/>
            <p:nvPr/>
          </p:nvSpPr>
          <p:spPr>
            <a:xfrm>
              <a:off x="3461975" y="4298900"/>
              <a:ext cx="8325" cy="8300"/>
            </a:xfrm>
            <a:custGeom>
              <a:avLst/>
              <a:gdLst/>
              <a:ahLst/>
              <a:cxnLst/>
              <a:rect l="l" t="t" r="r" b="b"/>
              <a:pathLst>
                <a:path w="333" h="332" extrusionOk="0">
                  <a:moveTo>
                    <a:pt x="166" y="0"/>
                  </a:moveTo>
                  <a:cubicBezTo>
                    <a:pt x="73" y="0"/>
                    <a:pt x="1" y="72"/>
                    <a:pt x="1" y="166"/>
                  </a:cubicBezTo>
                  <a:cubicBezTo>
                    <a:pt x="1" y="260"/>
                    <a:pt x="73"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3" name="Google Shape;3943;p76"/>
            <p:cNvSpPr/>
            <p:nvPr/>
          </p:nvSpPr>
          <p:spPr>
            <a:xfrm>
              <a:off x="3479825" y="4298900"/>
              <a:ext cx="8325" cy="8300"/>
            </a:xfrm>
            <a:custGeom>
              <a:avLst/>
              <a:gdLst/>
              <a:ahLst/>
              <a:cxnLst/>
              <a:rect l="l" t="t" r="r" b="b"/>
              <a:pathLst>
                <a:path w="333" h="332" extrusionOk="0">
                  <a:moveTo>
                    <a:pt x="166" y="0"/>
                  </a:moveTo>
                  <a:cubicBezTo>
                    <a:pt x="73" y="0"/>
                    <a:pt x="1" y="72"/>
                    <a:pt x="1" y="166"/>
                  </a:cubicBezTo>
                  <a:cubicBezTo>
                    <a:pt x="1" y="260"/>
                    <a:pt x="73"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4" name="Google Shape;3944;p76"/>
            <p:cNvSpPr/>
            <p:nvPr/>
          </p:nvSpPr>
          <p:spPr>
            <a:xfrm>
              <a:off x="3497675" y="4298900"/>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5" name="Google Shape;3945;p76"/>
            <p:cNvSpPr/>
            <p:nvPr/>
          </p:nvSpPr>
          <p:spPr>
            <a:xfrm>
              <a:off x="3515700" y="429890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6" name="Google Shape;3946;p76"/>
            <p:cNvSpPr/>
            <p:nvPr/>
          </p:nvSpPr>
          <p:spPr>
            <a:xfrm>
              <a:off x="3533550" y="429890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7" name="Google Shape;3947;p76"/>
            <p:cNvSpPr/>
            <p:nvPr/>
          </p:nvSpPr>
          <p:spPr>
            <a:xfrm>
              <a:off x="3551600" y="4298900"/>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8" name="Google Shape;3948;p76"/>
            <p:cNvSpPr/>
            <p:nvPr/>
          </p:nvSpPr>
          <p:spPr>
            <a:xfrm>
              <a:off x="3569450" y="4298900"/>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49" name="Google Shape;3949;p76"/>
            <p:cNvSpPr/>
            <p:nvPr/>
          </p:nvSpPr>
          <p:spPr>
            <a:xfrm>
              <a:off x="3587300" y="4298900"/>
              <a:ext cx="8300" cy="8300"/>
            </a:xfrm>
            <a:custGeom>
              <a:avLst/>
              <a:gdLst/>
              <a:ahLst/>
              <a:cxnLst/>
              <a:rect l="l" t="t" r="r" b="b"/>
              <a:pathLst>
                <a:path w="332" h="332" extrusionOk="0">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0" name="Google Shape;3950;p76"/>
            <p:cNvSpPr/>
            <p:nvPr/>
          </p:nvSpPr>
          <p:spPr>
            <a:xfrm>
              <a:off x="3605325" y="4298900"/>
              <a:ext cx="8325" cy="8300"/>
            </a:xfrm>
            <a:custGeom>
              <a:avLst/>
              <a:gdLst/>
              <a:ahLst/>
              <a:cxnLst/>
              <a:rect l="l" t="t" r="r" b="b"/>
              <a:pathLst>
                <a:path w="333" h="332" extrusionOk="0">
                  <a:moveTo>
                    <a:pt x="166" y="0"/>
                  </a:moveTo>
                  <a:cubicBezTo>
                    <a:pt x="73" y="0"/>
                    <a:pt x="0" y="72"/>
                    <a:pt x="0" y="166"/>
                  </a:cubicBezTo>
                  <a:cubicBezTo>
                    <a:pt x="0" y="260"/>
                    <a:pt x="73"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1" name="Google Shape;3951;p76"/>
            <p:cNvSpPr/>
            <p:nvPr/>
          </p:nvSpPr>
          <p:spPr>
            <a:xfrm>
              <a:off x="2547800" y="4316925"/>
              <a:ext cx="8325" cy="8325"/>
            </a:xfrm>
            <a:custGeom>
              <a:avLst/>
              <a:gdLst/>
              <a:ahLst/>
              <a:cxnLst/>
              <a:rect l="l" t="t" r="r" b="b"/>
              <a:pathLst>
                <a:path w="333" h="333" extrusionOk="0">
                  <a:moveTo>
                    <a:pt x="167" y="0"/>
                  </a:moveTo>
                  <a:cubicBezTo>
                    <a:pt x="80" y="0"/>
                    <a:pt x="1" y="73"/>
                    <a:pt x="1" y="166"/>
                  </a:cubicBezTo>
                  <a:cubicBezTo>
                    <a:pt x="1" y="253"/>
                    <a:pt x="80" y="332"/>
                    <a:pt x="167" y="332"/>
                  </a:cubicBezTo>
                  <a:cubicBezTo>
                    <a:pt x="260" y="332"/>
                    <a:pt x="332" y="253"/>
                    <a:pt x="332" y="166"/>
                  </a:cubicBezTo>
                  <a:cubicBezTo>
                    <a:pt x="332" y="73"/>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2" name="Google Shape;3952;p76"/>
            <p:cNvSpPr/>
            <p:nvPr/>
          </p:nvSpPr>
          <p:spPr>
            <a:xfrm>
              <a:off x="2565825" y="4316925"/>
              <a:ext cx="8325" cy="8325"/>
            </a:xfrm>
            <a:custGeom>
              <a:avLst/>
              <a:gdLst/>
              <a:ahLst/>
              <a:cxnLst/>
              <a:rect l="l" t="t" r="r" b="b"/>
              <a:pathLst>
                <a:path w="333" h="333" extrusionOk="0">
                  <a:moveTo>
                    <a:pt x="167" y="0"/>
                  </a:moveTo>
                  <a:cubicBezTo>
                    <a:pt x="73" y="0"/>
                    <a:pt x="1" y="73"/>
                    <a:pt x="1" y="166"/>
                  </a:cubicBezTo>
                  <a:cubicBezTo>
                    <a:pt x="1" y="253"/>
                    <a:pt x="73" y="332"/>
                    <a:pt x="167" y="332"/>
                  </a:cubicBezTo>
                  <a:cubicBezTo>
                    <a:pt x="253" y="332"/>
                    <a:pt x="333" y="253"/>
                    <a:pt x="333" y="166"/>
                  </a:cubicBezTo>
                  <a:cubicBezTo>
                    <a:pt x="333" y="73"/>
                    <a:pt x="253"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3" name="Google Shape;3953;p76"/>
            <p:cNvSpPr/>
            <p:nvPr/>
          </p:nvSpPr>
          <p:spPr>
            <a:xfrm>
              <a:off x="2583675" y="4316925"/>
              <a:ext cx="8325" cy="8325"/>
            </a:xfrm>
            <a:custGeom>
              <a:avLst/>
              <a:gdLst/>
              <a:ahLst/>
              <a:cxnLst/>
              <a:rect l="l" t="t" r="r" b="b"/>
              <a:pathLst>
                <a:path w="333" h="333" extrusionOk="0">
                  <a:moveTo>
                    <a:pt x="167" y="0"/>
                  </a:moveTo>
                  <a:cubicBezTo>
                    <a:pt x="73" y="0"/>
                    <a:pt x="1" y="73"/>
                    <a:pt x="1" y="166"/>
                  </a:cubicBezTo>
                  <a:cubicBezTo>
                    <a:pt x="1" y="253"/>
                    <a:pt x="73" y="332"/>
                    <a:pt x="167" y="332"/>
                  </a:cubicBezTo>
                  <a:cubicBezTo>
                    <a:pt x="261" y="332"/>
                    <a:pt x="333" y="253"/>
                    <a:pt x="333" y="166"/>
                  </a:cubicBezTo>
                  <a:cubicBezTo>
                    <a:pt x="333" y="73"/>
                    <a:pt x="261"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4" name="Google Shape;3954;p76"/>
            <p:cNvSpPr/>
            <p:nvPr/>
          </p:nvSpPr>
          <p:spPr>
            <a:xfrm>
              <a:off x="2601550" y="4316925"/>
              <a:ext cx="8300" cy="8325"/>
            </a:xfrm>
            <a:custGeom>
              <a:avLst/>
              <a:gdLst/>
              <a:ahLst/>
              <a:cxnLst/>
              <a:rect l="l" t="t" r="r" b="b"/>
              <a:pathLst>
                <a:path w="332" h="333" extrusionOk="0">
                  <a:moveTo>
                    <a:pt x="166" y="0"/>
                  </a:moveTo>
                  <a:cubicBezTo>
                    <a:pt x="79" y="0"/>
                    <a:pt x="0" y="73"/>
                    <a:pt x="0" y="166"/>
                  </a:cubicBezTo>
                  <a:cubicBezTo>
                    <a:pt x="0" y="253"/>
                    <a:pt x="79" y="332"/>
                    <a:pt x="166" y="332"/>
                  </a:cubicBezTo>
                  <a:cubicBezTo>
                    <a:pt x="260" y="332"/>
                    <a:pt x="332" y="253"/>
                    <a:pt x="332" y="166"/>
                  </a:cubicBezTo>
                  <a:cubicBezTo>
                    <a:pt x="332" y="73"/>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5" name="Google Shape;3955;p76"/>
            <p:cNvSpPr/>
            <p:nvPr/>
          </p:nvSpPr>
          <p:spPr>
            <a:xfrm>
              <a:off x="2637425" y="4316925"/>
              <a:ext cx="8325" cy="8325"/>
            </a:xfrm>
            <a:custGeom>
              <a:avLst/>
              <a:gdLst/>
              <a:ahLst/>
              <a:cxnLst/>
              <a:rect l="l" t="t" r="r" b="b"/>
              <a:pathLst>
                <a:path w="333" h="333" extrusionOk="0">
                  <a:moveTo>
                    <a:pt x="166" y="0"/>
                  </a:moveTo>
                  <a:cubicBezTo>
                    <a:pt x="80" y="0"/>
                    <a:pt x="0" y="73"/>
                    <a:pt x="0" y="166"/>
                  </a:cubicBezTo>
                  <a:cubicBezTo>
                    <a:pt x="0" y="253"/>
                    <a:pt x="80" y="332"/>
                    <a:pt x="166" y="332"/>
                  </a:cubicBezTo>
                  <a:cubicBezTo>
                    <a:pt x="260" y="332"/>
                    <a:pt x="332" y="253"/>
                    <a:pt x="332" y="166"/>
                  </a:cubicBezTo>
                  <a:cubicBezTo>
                    <a:pt x="332" y="73"/>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6" name="Google Shape;3956;p76"/>
            <p:cNvSpPr/>
            <p:nvPr/>
          </p:nvSpPr>
          <p:spPr>
            <a:xfrm>
              <a:off x="2655450" y="4316925"/>
              <a:ext cx="8325" cy="8325"/>
            </a:xfrm>
            <a:custGeom>
              <a:avLst/>
              <a:gdLst/>
              <a:ahLst/>
              <a:cxnLst/>
              <a:rect l="l" t="t" r="r" b="b"/>
              <a:pathLst>
                <a:path w="333" h="333" extrusionOk="0">
                  <a:moveTo>
                    <a:pt x="166" y="0"/>
                  </a:moveTo>
                  <a:cubicBezTo>
                    <a:pt x="73" y="0"/>
                    <a:pt x="1" y="73"/>
                    <a:pt x="1" y="166"/>
                  </a:cubicBezTo>
                  <a:cubicBezTo>
                    <a:pt x="1" y="253"/>
                    <a:pt x="73" y="332"/>
                    <a:pt x="166" y="332"/>
                  </a:cubicBezTo>
                  <a:cubicBezTo>
                    <a:pt x="253" y="332"/>
                    <a:pt x="332" y="253"/>
                    <a:pt x="332" y="166"/>
                  </a:cubicBezTo>
                  <a:cubicBezTo>
                    <a:pt x="332" y="73"/>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7" name="Google Shape;3957;p76"/>
            <p:cNvSpPr/>
            <p:nvPr/>
          </p:nvSpPr>
          <p:spPr>
            <a:xfrm>
              <a:off x="2673300" y="4316925"/>
              <a:ext cx="8325" cy="8325"/>
            </a:xfrm>
            <a:custGeom>
              <a:avLst/>
              <a:gdLst/>
              <a:ahLst/>
              <a:cxnLst/>
              <a:rect l="l" t="t" r="r" b="b"/>
              <a:pathLst>
                <a:path w="333" h="333" extrusionOk="0">
                  <a:moveTo>
                    <a:pt x="166" y="0"/>
                  </a:moveTo>
                  <a:cubicBezTo>
                    <a:pt x="73" y="0"/>
                    <a:pt x="1" y="73"/>
                    <a:pt x="1" y="166"/>
                  </a:cubicBezTo>
                  <a:cubicBezTo>
                    <a:pt x="1" y="253"/>
                    <a:pt x="73" y="332"/>
                    <a:pt x="166" y="332"/>
                  </a:cubicBezTo>
                  <a:cubicBezTo>
                    <a:pt x="260" y="332"/>
                    <a:pt x="332" y="253"/>
                    <a:pt x="332" y="166"/>
                  </a:cubicBezTo>
                  <a:cubicBezTo>
                    <a:pt x="332" y="73"/>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8" name="Google Shape;3958;p76"/>
            <p:cNvSpPr/>
            <p:nvPr/>
          </p:nvSpPr>
          <p:spPr>
            <a:xfrm>
              <a:off x="2691150" y="4316925"/>
              <a:ext cx="8325" cy="8325"/>
            </a:xfrm>
            <a:custGeom>
              <a:avLst/>
              <a:gdLst/>
              <a:ahLst/>
              <a:cxnLst/>
              <a:rect l="l" t="t" r="r" b="b"/>
              <a:pathLst>
                <a:path w="333" h="333" extrusionOk="0">
                  <a:moveTo>
                    <a:pt x="166" y="0"/>
                  </a:moveTo>
                  <a:cubicBezTo>
                    <a:pt x="80" y="0"/>
                    <a:pt x="1" y="73"/>
                    <a:pt x="1" y="166"/>
                  </a:cubicBezTo>
                  <a:cubicBezTo>
                    <a:pt x="1" y="253"/>
                    <a:pt x="80" y="332"/>
                    <a:pt x="166" y="332"/>
                  </a:cubicBezTo>
                  <a:cubicBezTo>
                    <a:pt x="260" y="332"/>
                    <a:pt x="332" y="253"/>
                    <a:pt x="332" y="166"/>
                  </a:cubicBezTo>
                  <a:cubicBezTo>
                    <a:pt x="332" y="73"/>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59" name="Google Shape;3959;p76"/>
            <p:cNvSpPr/>
            <p:nvPr/>
          </p:nvSpPr>
          <p:spPr>
            <a:xfrm>
              <a:off x="2709175" y="4316925"/>
              <a:ext cx="8325" cy="8325"/>
            </a:xfrm>
            <a:custGeom>
              <a:avLst/>
              <a:gdLst/>
              <a:ahLst/>
              <a:cxnLst/>
              <a:rect l="l" t="t" r="r" b="b"/>
              <a:pathLst>
                <a:path w="333" h="333" extrusionOk="0">
                  <a:moveTo>
                    <a:pt x="167" y="0"/>
                  </a:moveTo>
                  <a:cubicBezTo>
                    <a:pt x="73" y="0"/>
                    <a:pt x="1" y="73"/>
                    <a:pt x="1" y="166"/>
                  </a:cubicBezTo>
                  <a:cubicBezTo>
                    <a:pt x="1" y="253"/>
                    <a:pt x="73" y="332"/>
                    <a:pt x="167" y="332"/>
                  </a:cubicBezTo>
                  <a:cubicBezTo>
                    <a:pt x="260" y="332"/>
                    <a:pt x="333" y="253"/>
                    <a:pt x="333" y="166"/>
                  </a:cubicBezTo>
                  <a:cubicBezTo>
                    <a:pt x="333" y="73"/>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0" name="Google Shape;3960;p76"/>
            <p:cNvSpPr/>
            <p:nvPr/>
          </p:nvSpPr>
          <p:spPr>
            <a:xfrm>
              <a:off x="2727025" y="4316925"/>
              <a:ext cx="8325" cy="8325"/>
            </a:xfrm>
            <a:custGeom>
              <a:avLst/>
              <a:gdLst/>
              <a:ahLst/>
              <a:cxnLst/>
              <a:rect l="l" t="t" r="r" b="b"/>
              <a:pathLst>
                <a:path w="333" h="333" extrusionOk="0">
                  <a:moveTo>
                    <a:pt x="167" y="0"/>
                  </a:moveTo>
                  <a:cubicBezTo>
                    <a:pt x="80" y="0"/>
                    <a:pt x="1" y="73"/>
                    <a:pt x="1" y="166"/>
                  </a:cubicBezTo>
                  <a:cubicBezTo>
                    <a:pt x="1" y="253"/>
                    <a:pt x="80" y="332"/>
                    <a:pt x="167" y="332"/>
                  </a:cubicBezTo>
                  <a:cubicBezTo>
                    <a:pt x="260" y="332"/>
                    <a:pt x="333" y="253"/>
                    <a:pt x="333" y="166"/>
                  </a:cubicBezTo>
                  <a:cubicBezTo>
                    <a:pt x="333" y="73"/>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1" name="Google Shape;3961;p76"/>
            <p:cNvSpPr/>
            <p:nvPr/>
          </p:nvSpPr>
          <p:spPr>
            <a:xfrm>
              <a:off x="2745075" y="4316925"/>
              <a:ext cx="8300" cy="8325"/>
            </a:xfrm>
            <a:custGeom>
              <a:avLst/>
              <a:gdLst/>
              <a:ahLst/>
              <a:cxnLst/>
              <a:rect l="l" t="t" r="r" b="b"/>
              <a:pathLst>
                <a:path w="332" h="333" extrusionOk="0">
                  <a:moveTo>
                    <a:pt x="166" y="0"/>
                  </a:moveTo>
                  <a:cubicBezTo>
                    <a:pt x="72" y="0"/>
                    <a:pt x="0" y="73"/>
                    <a:pt x="0" y="166"/>
                  </a:cubicBezTo>
                  <a:cubicBezTo>
                    <a:pt x="0" y="253"/>
                    <a:pt x="72" y="332"/>
                    <a:pt x="166" y="332"/>
                  </a:cubicBezTo>
                  <a:cubicBezTo>
                    <a:pt x="253" y="332"/>
                    <a:pt x="332" y="253"/>
                    <a:pt x="332" y="166"/>
                  </a:cubicBezTo>
                  <a:cubicBezTo>
                    <a:pt x="332" y="73"/>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2" name="Google Shape;3962;p76"/>
            <p:cNvSpPr/>
            <p:nvPr/>
          </p:nvSpPr>
          <p:spPr>
            <a:xfrm>
              <a:off x="2762925" y="4316925"/>
              <a:ext cx="8300" cy="8325"/>
            </a:xfrm>
            <a:custGeom>
              <a:avLst/>
              <a:gdLst/>
              <a:ahLst/>
              <a:cxnLst/>
              <a:rect l="l" t="t" r="r" b="b"/>
              <a:pathLst>
                <a:path w="332" h="333" extrusionOk="0">
                  <a:moveTo>
                    <a:pt x="166" y="0"/>
                  </a:moveTo>
                  <a:cubicBezTo>
                    <a:pt x="72" y="0"/>
                    <a:pt x="0" y="73"/>
                    <a:pt x="0" y="166"/>
                  </a:cubicBezTo>
                  <a:cubicBezTo>
                    <a:pt x="0" y="253"/>
                    <a:pt x="72" y="332"/>
                    <a:pt x="166" y="332"/>
                  </a:cubicBezTo>
                  <a:cubicBezTo>
                    <a:pt x="260" y="332"/>
                    <a:pt x="332" y="253"/>
                    <a:pt x="332" y="166"/>
                  </a:cubicBezTo>
                  <a:cubicBezTo>
                    <a:pt x="332" y="73"/>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3" name="Google Shape;3963;p76"/>
            <p:cNvSpPr/>
            <p:nvPr/>
          </p:nvSpPr>
          <p:spPr>
            <a:xfrm>
              <a:off x="2816650" y="4316925"/>
              <a:ext cx="8325" cy="8325"/>
            </a:xfrm>
            <a:custGeom>
              <a:avLst/>
              <a:gdLst/>
              <a:ahLst/>
              <a:cxnLst/>
              <a:rect l="l" t="t" r="r" b="b"/>
              <a:pathLst>
                <a:path w="333" h="333" extrusionOk="0">
                  <a:moveTo>
                    <a:pt x="166" y="0"/>
                  </a:moveTo>
                  <a:cubicBezTo>
                    <a:pt x="80" y="0"/>
                    <a:pt x="0" y="73"/>
                    <a:pt x="0" y="166"/>
                  </a:cubicBezTo>
                  <a:cubicBezTo>
                    <a:pt x="0" y="253"/>
                    <a:pt x="80" y="332"/>
                    <a:pt x="166" y="332"/>
                  </a:cubicBezTo>
                  <a:cubicBezTo>
                    <a:pt x="260" y="332"/>
                    <a:pt x="332" y="253"/>
                    <a:pt x="332" y="166"/>
                  </a:cubicBezTo>
                  <a:cubicBezTo>
                    <a:pt x="332" y="73"/>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4" name="Google Shape;3964;p76"/>
            <p:cNvSpPr/>
            <p:nvPr/>
          </p:nvSpPr>
          <p:spPr>
            <a:xfrm>
              <a:off x="2834675" y="4316925"/>
              <a:ext cx="8325" cy="8325"/>
            </a:xfrm>
            <a:custGeom>
              <a:avLst/>
              <a:gdLst/>
              <a:ahLst/>
              <a:cxnLst/>
              <a:rect l="l" t="t" r="r" b="b"/>
              <a:pathLst>
                <a:path w="333" h="333" extrusionOk="0">
                  <a:moveTo>
                    <a:pt x="167" y="0"/>
                  </a:moveTo>
                  <a:cubicBezTo>
                    <a:pt x="73" y="0"/>
                    <a:pt x="1" y="73"/>
                    <a:pt x="1" y="166"/>
                  </a:cubicBezTo>
                  <a:cubicBezTo>
                    <a:pt x="1" y="253"/>
                    <a:pt x="73" y="332"/>
                    <a:pt x="167" y="332"/>
                  </a:cubicBezTo>
                  <a:cubicBezTo>
                    <a:pt x="253" y="332"/>
                    <a:pt x="332" y="253"/>
                    <a:pt x="332" y="166"/>
                  </a:cubicBezTo>
                  <a:cubicBezTo>
                    <a:pt x="332" y="73"/>
                    <a:pt x="253"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5" name="Google Shape;3965;p76"/>
            <p:cNvSpPr/>
            <p:nvPr/>
          </p:nvSpPr>
          <p:spPr>
            <a:xfrm>
              <a:off x="2852525" y="4316925"/>
              <a:ext cx="8325" cy="8325"/>
            </a:xfrm>
            <a:custGeom>
              <a:avLst/>
              <a:gdLst/>
              <a:ahLst/>
              <a:cxnLst/>
              <a:rect l="l" t="t" r="r" b="b"/>
              <a:pathLst>
                <a:path w="333" h="333" extrusionOk="0">
                  <a:moveTo>
                    <a:pt x="167" y="0"/>
                  </a:moveTo>
                  <a:cubicBezTo>
                    <a:pt x="73" y="0"/>
                    <a:pt x="1" y="73"/>
                    <a:pt x="1" y="166"/>
                  </a:cubicBezTo>
                  <a:cubicBezTo>
                    <a:pt x="1" y="253"/>
                    <a:pt x="73" y="332"/>
                    <a:pt x="167" y="332"/>
                  </a:cubicBezTo>
                  <a:cubicBezTo>
                    <a:pt x="260" y="332"/>
                    <a:pt x="332" y="253"/>
                    <a:pt x="332" y="166"/>
                  </a:cubicBezTo>
                  <a:cubicBezTo>
                    <a:pt x="332" y="73"/>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6" name="Google Shape;3966;p76"/>
            <p:cNvSpPr/>
            <p:nvPr/>
          </p:nvSpPr>
          <p:spPr>
            <a:xfrm>
              <a:off x="2870375" y="4316925"/>
              <a:ext cx="8325" cy="8325"/>
            </a:xfrm>
            <a:custGeom>
              <a:avLst/>
              <a:gdLst/>
              <a:ahLst/>
              <a:cxnLst/>
              <a:rect l="l" t="t" r="r" b="b"/>
              <a:pathLst>
                <a:path w="333" h="333" extrusionOk="0">
                  <a:moveTo>
                    <a:pt x="167" y="0"/>
                  </a:moveTo>
                  <a:cubicBezTo>
                    <a:pt x="80" y="0"/>
                    <a:pt x="1" y="73"/>
                    <a:pt x="1" y="166"/>
                  </a:cubicBezTo>
                  <a:cubicBezTo>
                    <a:pt x="1" y="253"/>
                    <a:pt x="80" y="332"/>
                    <a:pt x="167" y="332"/>
                  </a:cubicBezTo>
                  <a:cubicBezTo>
                    <a:pt x="260" y="332"/>
                    <a:pt x="332" y="253"/>
                    <a:pt x="332" y="166"/>
                  </a:cubicBezTo>
                  <a:cubicBezTo>
                    <a:pt x="332" y="73"/>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7" name="Google Shape;3967;p76"/>
            <p:cNvSpPr/>
            <p:nvPr/>
          </p:nvSpPr>
          <p:spPr>
            <a:xfrm>
              <a:off x="3049600" y="4316925"/>
              <a:ext cx="8325" cy="8325"/>
            </a:xfrm>
            <a:custGeom>
              <a:avLst/>
              <a:gdLst/>
              <a:ahLst/>
              <a:cxnLst/>
              <a:rect l="l" t="t" r="r" b="b"/>
              <a:pathLst>
                <a:path w="333" h="333" extrusionOk="0">
                  <a:moveTo>
                    <a:pt x="167" y="0"/>
                  </a:moveTo>
                  <a:cubicBezTo>
                    <a:pt x="80" y="0"/>
                    <a:pt x="1" y="73"/>
                    <a:pt x="1" y="166"/>
                  </a:cubicBezTo>
                  <a:cubicBezTo>
                    <a:pt x="1" y="253"/>
                    <a:pt x="80" y="332"/>
                    <a:pt x="167" y="332"/>
                  </a:cubicBezTo>
                  <a:cubicBezTo>
                    <a:pt x="260" y="332"/>
                    <a:pt x="333" y="253"/>
                    <a:pt x="333" y="166"/>
                  </a:cubicBezTo>
                  <a:cubicBezTo>
                    <a:pt x="333" y="73"/>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8" name="Google Shape;3968;p76"/>
            <p:cNvSpPr/>
            <p:nvPr/>
          </p:nvSpPr>
          <p:spPr>
            <a:xfrm>
              <a:off x="3085500" y="4316925"/>
              <a:ext cx="8300" cy="8325"/>
            </a:xfrm>
            <a:custGeom>
              <a:avLst/>
              <a:gdLst/>
              <a:ahLst/>
              <a:cxnLst/>
              <a:rect l="l" t="t" r="r" b="b"/>
              <a:pathLst>
                <a:path w="332" h="333" extrusionOk="0">
                  <a:moveTo>
                    <a:pt x="166" y="0"/>
                  </a:moveTo>
                  <a:cubicBezTo>
                    <a:pt x="79" y="0"/>
                    <a:pt x="0" y="73"/>
                    <a:pt x="0" y="166"/>
                  </a:cubicBezTo>
                  <a:cubicBezTo>
                    <a:pt x="0" y="253"/>
                    <a:pt x="79" y="332"/>
                    <a:pt x="166" y="332"/>
                  </a:cubicBezTo>
                  <a:cubicBezTo>
                    <a:pt x="260" y="332"/>
                    <a:pt x="332" y="253"/>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69" name="Google Shape;3969;p76"/>
            <p:cNvSpPr/>
            <p:nvPr/>
          </p:nvSpPr>
          <p:spPr>
            <a:xfrm>
              <a:off x="3103525" y="4316925"/>
              <a:ext cx="8325" cy="8325"/>
            </a:xfrm>
            <a:custGeom>
              <a:avLst/>
              <a:gdLst/>
              <a:ahLst/>
              <a:cxnLst/>
              <a:rect l="l" t="t" r="r" b="b"/>
              <a:pathLst>
                <a:path w="333" h="333" extrusionOk="0">
                  <a:moveTo>
                    <a:pt x="166" y="0"/>
                  </a:moveTo>
                  <a:cubicBezTo>
                    <a:pt x="72" y="0"/>
                    <a:pt x="0" y="73"/>
                    <a:pt x="0" y="166"/>
                  </a:cubicBezTo>
                  <a:cubicBezTo>
                    <a:pt x="0" y="253"/>
                    <a:pt x="72" y="332"/>
                    <a:pt x="166" y="332"/>
                  </a:cubicBezTo>
                  <a:cubicBezTo>
                    <a:pt x="253" y="332"/>
                    <a:pt x="332" y="253"/>
                    <a:pt x="332" y="166"/>
                  </a:cubicBezTo>
                  <a:cubicBezTo>
                    <a:pt x="332" y="73"/>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0" name="Google Shape;3970;p76"/>
            <p:cNvSpPr/>
            <p:nvPr/>
          </p:nvSpPr>
          <p:spPr>
            <a:xfrm>
              <a:off x="3139225" y="4316925"/>
              <a:ext cx="8325" cy="8325"/>
            </a:xfrm>
            <a:custGeom>
              <a:avLst/>
              <a:gdLst/>
              <a:ahLst/>
              <a:cxnLst/>
              <a:rect l="l" t="t" r="r" b="b"/>
              <a:pathLst>
                <a:path w="333" h="333" extrusionOk="0">
                  <a:moveTo>
                    <a:pt x="166" y="0"/>
                  </a:moveTo>
                  <a:cubicBezTo>
                    <a:pt x="80" y="0"/>
                    <a:pt x="0" y="73"/>
                    <a:pt x="0" y="166"/>
                  </a:cubicBezTo>
                  <a:cubicBezTo>
                    <a:pt x="0" y="253"/>
                    <a:pt x="80" y="332"/>
                    <a:pt x="166" y="332"/>
                  </a:cubicBezTo>
                  <a:cubicBezTo>
                    <a:pt x="260" y="332"/>
                    <a:pt x="332" y="253"/>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1" name="Google Shape;3971;p76"/>
            <p:cNvSpPr/>
            <p:nvPr/>
          </p:nvSpPr>
          <p:spPr>
            <a:xfrm>
              <a:off x="3157250" y="4316925"/>
              <a:ext cx="8325" cy="8325"/>
            </a:xfrm>
            <a:custGeom>
              <a:avLst/>
              <a:gdLst/>
              <a:ahLst/>
              <a:cxnLst/>
              <a:rect l="l" t="t" r="r" b="b"/>
              <a:pathLst>
                <a:path w="333" h="333" extrusionOk="0">
                  <a:moveTo>
                    <a:pt x="167" y="0"/>
                  </a:moveTo>
                  <a:cubicBezTo>
                    <a:pt x="73" y="0"/>
                    <a:pt x="1" y="73"/>
                    <a:pt x="1" y="166"/>
                  </a:cubicBezTo>
                  <a:cubicBezTo>
                    <a:pt x="1" y="253"/>
                    <a:pt x="73" y="332"/>
                    <a:pt x="167" y="332"/>
                  </a:cubicBezTo>
                  <a:cubicBezTo>
                    <a:pt x="253" y="332"/>
                    <a:pt x="332" y="253"/>
                    <a:pt x="332" y="166"/>
                  </a:cubicBezTo>
                  <a:cubicBezTo>
                    <a:pt x="332" y="73"/>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2" name="Google Shape;3972;p76"/>
            <p:cNvSpPr/>
            <p:nvPr/>
          </p:nvSpPr>
          <p:spPr>
            <a:xfrm>
              <a:off x="3175100" y="4316925"/>
              <a:ext cx="8325" cy="8325"/>
            </a:xfrm>
            <a:custGeom>
              <a:avLst/>
              <a:gdLst/>
              <a:ahLst/>
              <a:cxnLst/>
              <a:rect l="l" t="t" r="r" b="b"/>
              <a:pathLst>
                <a:path w="333" h="333" extrusionOk="0">
                  <a:moveTo>
                    <a:pt x="167" y="0"/>
                  </a:moveTo>
                  <a:cubicBezTo>
                    <a:pt x="80" y="0"/>
                    <a:pt x="1" y="73"/>
                    <a:pt x="1" y="166"/>
                  </a:cubicBezTo>
                  <a:cubicBezTo>
                    <a:pt x="1" y="253"/>
                    <a:pt x="80" y="332"/>
                    <a:pt x="167" y="332"/>
                  </a:cubicBezTo>
                  <a:cubicBezTo>
                    <a:pt x="260" y="332"/>
                    <a:pt x="332" y="253"/>
                    <a:pt x="332" y="166"/>
                  </a:cubicBezTo>
                  <a:cubicBezTo>
                    <a:pt x="332" y="73"/>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3" name="Google Shape;3973;p76"/>
            <p:cNvSpPr/>
            <p:nvPr/>
          </p:nvSpPr>
          <p:spPr>
            <a:xfrm>
              <a:off x="3193125" y="4316925"/>
              <a:ext cx="8325" cy="8325"/>
            </a:xfrm>
            <a:custGeom>
              <a:avLst/>
              <a:gdLst/>
              <a:ahLst/>
              <a:cxnLst/>
              <a:rect l="l" t="t" r="r" b="b"/>
              <a:pathLst>
                <a:path w="333" h="333" extrusionOk="0">
                  <a:moveTo>
                    <a:pt x="167" y="0"/>
                  </a:moveTo>
                  <a:cubicBezTo>
                    <a:pt x="73" y="0"/>
                    <a:pt x="1" y="73"/>
                    <a:pt x="1" y="166"/>
                  </a:cubicBezTo>
                  <a:cubicBezTo>
                    <a:pt x="1" y="253"/>
                    <a:pt x="73" y="332"/>
                    <a:pt x="167" y="332"/>
                  </a:cubicBezTo>
                  <a:cubicBezTo>
                    <a:pt x="253" y="332"/>
                    <a:pt x="333" y="253"/>
                    <a:pt x="333" y="166"/>
                  </a:cubicBezTo>
                  <a:cubicBezTo>
                    <a:pt x="333" y="73"/>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4" name="Google Shape;3974;p76"/>
            <p:cNvSpPr/>
            <p:nvPr/>
          </p:nvSpPr>
          <p:spPr>
            <a:xfrm>
              <a:off x="3210975" y="4316925"/>
              <a:ext cx="8325" cy="8325"/>
            </a:xfrm>
            <a:custGeom>
              <a:avLst/>
              <a:gdLst/>
              <a:ahLst/>
              <a:cxnLst/>
              <a:rect l="l" t="t" r="r" b="b"/>
              <a:pathLst>
                <a:path w="333" h="333" extrusionOk="0">
                  <a:moveTo>
                    <a:pt x="167" y="0"/>
                  </a:moveTo>
                  <a:cubicBezTo>
                    <a:pt x="73" y="0"/>
                    <a:pt x="1" y="73"/>
                    <a:pt x="1" y="166"/>
                  </a:cubicBezTo>
                  <a:cubicBezTo>
                    <a:pt x="1" y="253"/>
                    <a:pt x="73" y="332"/>
                    <a:pt x="167" y="332"/>
                  </a:cubicBezTo>
                  <a:cubicBezTo>
                    <a:pt x="261" y="332"/>
                    <a:pt x="333" y="253"/>
                    <a:pt x="333" y="166"/>
                  </a:cubicBezTo>
                  <a:cubicBezTo>
                    <a:pt x="333" y="73"/>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5" name="Google Shape;3975;p76"/>
            <p:cNvSpPr/>
            <p:nvPr/>
          </p:nvSpPr>
          <p:spPr>
            <a:xfrm>
              <a:off x="3228825" y="4316925"/>
              <a:ext cx="8325" cy="8325"/>
            </a:xfrm>
            <a:custGeom>
              <a:avLst/>
              <a:gdLst/>
              <a:ahLst/>
              <a:cxnLst/>
              <a:rect l="l" t="t" r="r" b="b"/>
              <a:pathLst>
                <a:path w="333" h="333" extrusionOk="0">
                  <a:moveTo>
                    <a:pt x="167" y="0"/>
                  </a:moveTo>
                  <a:cubicBezTo>
                    <a:pt x="80" y="0"/>
                    <a:pt x="1" y="73"/>
                    <a:pt x="1" y="166"/>
                  </a:cubicBezTo>
                  <a:cubicBezTo>
                    <a:pt x="1" y="253"/>
                    <a:pt x="80" y="332"/>
                    <a:pt x="167" y="332"/>
                  </a:cubicBezTo>
                  <a:cubicBezTo>
                    <a:pt x="261" y="332"/>
                    <a:pt x="333" y="253"/>
                    <a:pt x="333" y="166"/>
                  </a:cubicBezTo>
                  <a:cubicBezTo>
                    <a:pt x="333" y="73"/>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6" name="Google Shape;3976;p76"/>
            <p:cNvSpPr/>
            <p:nvPr/>
          </p:nvSpPr>
          <p:spPr>
            <a:xfrm>
              <a:off x="3246875" y="4316925"/>
              <a:ext cx="8300" cy="8325"/>
            </a:xfrm>
            <a:custGeom>
              <a:avLst/>
              <a:gdLst/>
              <a:ahLst/>
              <a:cxnLst/>
              <a:rect l="l" t="t" r="r" b="b"/>
              <a:pathLst>
                <a:path w="332" h="333" extrusionOk="0">
                  <a:moveTo>
                    <a:pt x="166" y="0"/>
                  </a:moveTo>
                  <a:cubicBezTo>
                    <a:pt x="72" y="0"/>
                    <a:pt x="0" y="73"/>
                    <a:pt x="0" y="166"/>
                  </a:cubicBezTo>
                  <a:cubicBezTo>
                    <a:pt x="0" y="253"/>
                    <a:pt x="72" y="332"/>
                    <a:pt x="166" y="332"/>
                  </a:cubicBezTo>
                  <a:cubicBezTo>
                    <a:pt x="253" y="332"/>
                    <a:pt x="332" y="253"/>
                    <a:pt x="332" y="166"/>
                  </a:cubicBezTo>
                  <a:cubicBezTo>
                    <a:pt x="332" y="73"/>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7" name="Google Shape;3977;p76"/>
            <p:cNvSpPr/>
            <p:nvPr/>
          </p:nvSpPr>
          <p:spPr>
            <a:xfrm>
              <a:off x="3264725" y="4316925"/>
              <a:ext cx="8300" cy="8325"/>
            </a:xfrm>
            <a:custGeom>
              <a:avLst/>
              <a:gdLst/>
              <a:ahLst/>
              <a:cxnLst/>
              <a:rect l="l" t="t" r="r" b="b"/>
              <a:pathLst>
                <a:path w="332" h="333" extrusionOk="0">
                  <a:moveTo>
                    <a:pt x="166" y="0"/>
                  </a:moveTo>
                  <a:cubicBezTo>
                    <a:pt x="72" y="0"/>
                    <a:pt x="0" y="73"/>
                    <a:pt x="0" y="166"/>
                  </a:cubicBezTo>
                  <a:cubicBezTo>
                    <a:pt x="0" y="253"/>
                    <a:pt x="72" y="332"/>
                    <a:pt x="166" y="332"/>
                  </a:cubicBezTo>
                  <a:cubicBezTo>
                    <a:pt x="260" y="332"/>
                    <a:pt x="332" y="253"/>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8" name="Google Shape;3978;p76"/>
            <p:cNvSpPr/>
            <p:nvPr/>
          </p:nvSpPr>
          <p:spPr>
            <a:xfrm>
              <a:off x="3282750" y="4316925"/>
              <a:ext cx="8325" cy="8325"/>
            </a:xfrm>
            <a:custGeom>
              <a:avLst/>
              <a:gdLst/>
              <a:ahLst/>
              <a:cxnLst/>
              <a:rect l="l" t="t" r="r" b="b"/>
              <a:pathLst>
                <a:path w="333" h="333" extrusionOk="0">
                  <a:moveTo>
                    <a:pt x="166" y="0"/>
                  </a:moveTo>
                  <a:cubicBezTo>
                    <a:pt x="73" y="0"/>
                    <a:pt x="0" y="73"/>
                    <a:pt x="0" y="166"/>
                  </a:cubicBezTo>
                  <a:cubicBezTo>
                    <a:pt x="0" y="253"/>
                    <a:pt x="73" y="332"/>
                    <a:pt x="166" y="332"/>
                  </a:cubicBezTo>
                  <a:cubicBezTo>
                    <a:pt x="253" y="332"/>
                    <a:pt x="332" y="253"/>
                    <a:pt x="332" y="166"/>
                  </a:cubicBezTo>
                  <a:cubicBezTo>
                    <a:pt x="332" y="73"/>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79" name="Google Shape;3979;p76"/>
            <p:cNvSpPr/>
            <p:nvPr/>
          </p:nvSpPr>
          <p:spPr>
            <a:xfrm>
              <a:off x="3300600" y="4316925"/>
              <a:ext cx="8325" cy="8325"/>
            </a:xfrm>
            <a:custGeom>
              <a:avLst/>
              <a:gdLst/>
              <a:ahLst/>
              <a:cxnLst/>
              <a:rect l="l" t="t" r="r" b="b"/>
              <a:pathLst>
                <a:path w="333" h="333" extrusionOk="0">
                  <a:moveTo>
                    <a:pt x="166" y="0"/>
                  </a:moveTo>
                  <a:cubicBezTo>
                    <a:pt x="73" y="0"/>
                    <a:pt x="0" y="73"/>
                    <a:pt x="0" y="166"/>
                  </a:cubicBezTo>
                  <a:cubicBezTo>
                    <a:pt x="0" y="253"/>
                    <a:pt x="73" y="332"/>
                    <a:pt x="166" y="332"/>
                  </a:cubicBezTo>
                  <a:cubicBezTo>
                    <a:pt x="260" y="332"/>
                    <a:pt x="332" y="253"/>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0" name="Google Shape;3980;p76"/>
            <p:cNvSpPr/>
            <p:nvPr/>
          </p:nvSpPr>
          <p:spPr>
            <a:xfrm>
              <a:off x="3318450" y="4316925"/>
              <a:ext cx="8325" cy="8325"/>
            </a:xfrm>
            <a:custGeom>
              <a:avLst/>
              <a:gdLst/>
              <a:ahLst/>
              <a:cxnLst/>
              <a:rect l="l" t="t" r="r" b="b"/>
              <a:pathLst>
                <a:path w="333" h="333" extrusionOk="0">
                  <a:moveTo>
                    <a:pt x="166" y="0"/>
                  </a:moveTo>
                  <a:cubicBezTo>
                    <a:pt x="80" y="0"/>
                    <a:pt x="1" y="73"/>
                    <a:pt x="1" y="166"/>
                  </a:cubicBezTo>
                  <a:cubicBezTo>
                    <a:pt x="1" y="253"/>
                    <a:pt x="80" y="332"/>
                    <a:pt x="166" y="332"/>
                  </a:cubicBezTo>
                  <a:cubicBezTo>
                    <a:pt x="260" y="332"/>
                    <a:pt x="332" y="253"/>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1" name="Google Shape;3981;p76"/>
            <p:cNvSpPr/>
            <p:nvPr/>
          </p:nvSpPr>
          <p:spPr>
            <a:xfrm>
              <a:off x="3336475" y="4316925"/>
              <a:ext cx="8325" cy="8325"/>
            </a:xfrm>
            <a:custGeom>
              <a:avLst/>
              <a:gdLst/>
              <a:ahLst/>
              <a:cxnLst/>
              <a:rect l="l" t="t" r="r" b="b"/>
              <a:pathLst>
                <a:path w="333" h="333" extrusionOk="0">
                  <a:moveTo>
                    <a:pt x="167" y="0"/>
                  </a:moveTo>
                  <a:cubicBezTo>
                    <a:pt x="73" y="0"/>
                    <a:pt x="1" y="73"/>
                    <a:pt x="1" y="166"/>
                  </a:cubicBezTo>
                  <a:cubicBezTo>
                    <a:pt x="1" y="253"/>
                    <a:pt x="73" y="332"/>
                    <a:pt x="167" y="332"/>
                  </a:cubicBezTo>
                  <a:cubicBezTo>
                    <a:pt x="253" y="332"/>
                    <a:pt x="333" y="253"/>
                    <a:pt x="333" y="166"/>
                  </a:cubicBezTo>
                  <a:cubicBezTo>
                    <a:pt x="333" y="73"/>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2" name="Google Shape;3982;p76"/>
            <p:cNvSpPr/>
            <p:nvPr/>
          </p:nvSpPr>
          <p:spPr>
            <a:xfrm>
              <a:off x="3354325" y="4316925"/>
              <a:ext cx="8325" cy="8325"/>
            </a:xfrm>
            <a:custGeom>
              <a:avLst/>
              <a:gdLst/>
              <a:ahLst/>
              <a:cxnLst/>
              <a:rect l="l" t="t" r="r" b="b"/>
              <a:pathLst>
                <a:path w="333" h="333" extrusionOk="0">
                  <a:moveTo>
                    <a:pt x="167" y="0"/>
                  </a:moveTo>
                  <a:cubicBezTo>
                    <a:pt x="73" y="0"/>
                    <a:pt x="1" y="73"/>
                    <a:pt x="1" y="166"/>
                  </a:cubicBezTo>
                  <a:cubicBezTo>
                    <a:pt x="1" y="253"/>
                    <a:pt x="73" y="332"/>
                    <a:pt x="167" y="332"/>
                  </a:cubicBezTo>
                  <a:cubicBezTo>
                    <a:pt x="260" y="332"/>
                    <a:pt x="333" y="253"/>
                    <a:pt x="333" y="166"/>
                  </a:cubicBezTo>
                  <a:cubicBezTo>
                    <a:pt x="333" y="73"/>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3" name="Google Shape;3983;p76"/>
            <p:cNvSpPr/>
            <p:nvPr/>
          </p:nvSpPr>
          <p:spPr>
            <a:xfrm>
              <a:off x="3372375" y="4316925"/>
              <a:ext cx="8300" cy="8325"/>
            </a:xfrm>
            <a:custGeom>
              <a:avLst/>
              <a:gdLst/>
              <a:ahLst/>
              <a:cxnLst/>
              <a:rect l="l" t="t" r="r" b="b"/>
              <a:pathLst>
                <a:path w="332" h="333" extrusionOk="0">
                  <a:moveTo>
                    <a:pt x="166" y="0"/>
                  </a:moveTo>
                  <a:cubicBezTo>
                    <a:pt x="72" y="0"/>
                    <a:pt x="0" y="73"/>
                    <a:pt x="0" y="166"/>
                  </a:cubicBezTo>
                  <a:cubicBezTo>
                    <a:pt x="0" y="253"/>
                    <a:pt x="72" y="332"/>
                    <a:pt x="166" y="332"/>
                  </a:cubicBezTo>
                  <a:cubicBezTo>
                    <a:pt x="252" y="332"/>
                    <a:pt x="332" y="253"/>
                    <a:pt x="332" y="166"/>
                  </a:cubicBezTo>
                  <a:cubicBezTo>
                    <a:pt x="332" y="73"/>
                    <a:pt x="252"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4" name="Google Shape;3984;p76"/>
            <p:cNvSpPr/>
            <p:nvPr/>
          </p:nvSpPr>
          <p:spPr>
            <a:xfrm>
              <a:off x="3390225" y="4316925"/>
              <a:ext cx="8300" cy="8325"/>
            </a:xfrm>
            <a:custGeom>
              <a:avLst/>
              <a:gdLst/>
              <a:ahLst/>
              <a:cxnLst/>
              <a:rect l="l" t="t" r="r" b="b"/>
              <a:pathLst>
                <a:path w="332" h="333" extrusionOk="0">
                  <a:moveTo>
                    <a:pt x="166" y="0"/>
                  </a:moveTo>
                  <a:cubicBezTo>
                    <a:pt x="72" y="0"/>
                    <a:pt x="0" y="73"/>
                    <a:pt x="0" y="166"/>
                  </a:cubicBezTo>
                  <a:cubicBezTo>
                    <a:pt x="0" y="253"/>
                    <a:pt x="72" y="332"/>
                    <a:pt x="166" y="332"/>
                  </a:cubicBezTo>
                  <a:cubicBezTo>
                    <a:pt x="260" y="332"/>
                    <a:pt x="332" y="253"/>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5" name="Google Shape;3985;p76"/>
            <p:cNvSpPr/>
            <p:nvPr/>
          </p:nvSpPr>
          <p:spPr>
            <a:xfrm>
              <a:off x="3408075" y="4316925"/>
              <a:ext cx="8300" cy="8325"/>
            </a:xfrm>
            <a:custGeom>
              <a:avLst/>
              <a:gdLst/>
              <a:ahLst/>
              <a:cxnLst/>
              <a:rect l="l" t="t" r="r" b="b"/>
              <a:pathLst>
                <a:path w="332" h="333" extrusionOk="0">
                  <a:moveTo>
                    <a:pt x="166" y="0"/>
                  </a:moveTo>
                  <a:cubicBezTo>
                    <a:pt x="79" y="0"/>
                    <a:pt x="0" y="73"/>
                    <a:pt x="0" y="166"/>
                  </a:cubicBezTo>
                  <a:cubicBezTo>
                    <a:pt x="0" y="253"/>
                    <a:pt x="79" y="332"/>
                    <a:pt x="166" y="332"/>
                  </a:cubicBezTo>
                  <a:cubicBezTo>
                    <a:pt x="260" y="332"/>
                    <a:pt x="332" y="253"/>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6" name="Google Shape;3986;p76"/>
            <p:cNvSpPr/>
            <p:nvPr/>
          </p:nvSpPr>
          <p:spPr>
            <a:xfrm>
              <a:off x="3426100" y="4316925"/>
              <a:ext cx="8325" cy="8325"/>
            </a:xfrm>
            <a:custGeom>
              <a:avLst/>
              <a:gdLst/>
              <a:ahLst/>
              <a:cxnLst/>
              <a:rect l="l" t="t" r="r" b="b"/>
              <a:pathLst>
                <a:path w="333" h="333" extrusionOk="0">
                  <a:moveTo>
                    <a:pt x="166" y="0"/>
                  </a:moveTo>
                  <a:cubicBezTo>
                    <a:pt x="72" y="0"/>
                    <a:pt x="0" y="73"/>
                    <a:pt x="0" y="166"/>
                  </a:cubicBezTo>
                  <a:cubicBezTo>
                    <a:pt x="0" y="253"/>
                    <a:pt x="72" y="332"/>
                    <a:pt x="166" y="332"/>
                  </a:cubicBezTo>
                  <a:cubicBezTo>
                    <a:pt x="253" y="332"/>
                    <a:pt x="332" y="253"/>
                    <a:pt x="332" y="166"/>
                  </a:cubicBezTo>
                  <a:cubicBezTo>
                    <a:pt x="332" y="73"/>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7" name="Google Shape;3987;p76"/>
            <p:cNvSpPr/>
            <p:nvPr/>
          </p:nvSpPr>
          <p:spPr>
            <a:xfrm>
              <a:off x="3443950" y="4316925"/>
              <a:ext cx="8325" cy="8325"/>
            </a:xfrm>
            <a:custGeom>
              <a:avLst/>
              <a:gdLst/>
              <a:ahLst/>
              <a:cxnLst/>
              <a:rect l="l" t="t" r="r" b="b"/>
              <a:pathLst>
                <a:path w="333" h="333" extrusionOk="0">
                  <a:moveTo>
                    <a:pt x="166" y="0"/>
                  </a:moveTo>
                  <a:cubicBezTo>
                    <a:pt x="72" y="0"/>
                    <a:pt x="0" y="73"/>
                    <a:pt x="0" y="166"/>
                  </a:cubicBezTo>
                  <a:cubicBezTo>
                    <a:pt x="0" y="253"/>
                    <a:pt x="72" y="332"/>
                    <a:pt x="166" y="332"/>
                  </a:cubicBezTo>
                  <a:cubicBezTo>
                    <a:pt x="260" y="332"/>
                    <a:pt x="332" y="253"/>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8" name="Google Shape;3988;p76"/>
            <p:cNvSpPr/>
            <p:nvPr/>
          </p:nvSpPr>
          <p:spPr>
            <a:xfrm>
              <a:off x="3461975" y="4316925"/>
              <a:ext cx="8325" cy="8325"/>
            </a:xfrm>
            <a:custGeom>
              <a:avLst/>
              <a:gdLst/>
              <a:ahLst/>
              <a:cxnLst/>
              <a:rect l="l" t="t" r="r" b="b"/>
              <a:pathLst>
                <a:path w="333" h="333" extrusionOk="0">
                  <a:moveTo>
                    <a:pt x="166" y="0"/>
                  </a:moveTo>
                  <a:cubicBezTo>
                    <a:pt x="73" y="0"/>
                    <a:pt x="1" y="73"/>
                    <a:pt x="1" y="166"/>
                  </a:cubicBezTo>
                  <a:cubicBezTo>
                    <a:pt x="1" y="253"/>
                    <a:pt x="73" y="332"/>
                    <a:pt x="166" y="332"/>
                  </a:cubicBezTo>
                  <a:cubicBezTo>
                    <a:pt x="253" y="332"/>
                    <a:pt x="332" y="253"/>
                    <a:pt x="332" y="166"/>
                  </a:cubicBezTo>
                  <a:cubicBezTo>
                    <a:pt x="332" y="73"/>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89" name="Google Shape;3989;p76"/>
            <p:cNvSpPr/>
            <p:nvPr/>
          </p:nvSpPr>
          <p:spPr>
            <a:xfrm>
              <a:off x="3479825" y="4316925"/>
              <a:ext cx="8325" cy="8325"/>
            </a:xfrm>
            <a:custGeom>
              <a:avLst/>
              <a:gdLst/>
              <a:ahLst/>
              <a:cxnLst/>
              <a:rect l="l" t="t" r="r" b="b"/>
              <a:pathLst>
                <a:path w="333" h="333" extrusionOk="0">
                  <a:moveTo>
                    <a:pt x="166" y="0"/>
                  </a:moveTo>
                  <a:cubicBezTo>
                    <a:pt x="73" y="0"/>
                    <a:pt x="1" y="73"/>
                    <a:pt x="1" y="166"/>
                  </a:cubicBezTo>
                  <a:cubicBezTo>
                    <a:pt x="1" y="253"/>
                    <a:pt x="73" y="332"/>
                    <a:pt x="166" y="332"/>
                  </a:cubicBezTo>
                  <a:cubicBezTo>
                    <a:pt x="260" y="332"/>
                    <a:pt x="332" y="253"/>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0" name="Google Shape;3990;p76"/>
            <p:cNvSpPr/>
            <p:nvPr/>
          </p:nvSpPr>
          <p:spPr>
            <a:xfrm>
              <a:off x="3497675" y="4316925"/>
              <a:ext cx="8325" cy="8325"/>
            </a:xfrm>
            <a:custGeom>
              <a:avLst/>
              <a:gdLst/>
              <a:ahLst/>
              <a:cxnLst/>
              <a:rect l="l" t="t" r="r" b="b"/>
              <a:pathLst>
                <a:path w="333" h="333" extrusionOk="0">
                  <a:moveTo>
                    <a:pt x="167" y="0"/>
                  </a:moveTo>
                  <a:cubicBezTo>
                    <a:pt x="80" y="0"/>
                    <a:pt x="1" y="73"/>
                    <a:pt x="1" y="166"/>
                  </a:cubicBezTo>
                  <a:cubicBezTo>
                    <a:pt x="1" y="253"/>
                    <a:pt x="80" y="332"/>
                    <a:pt x="167" y="332"/>
                  </a:cubicBezTo>
                  <a:cubicBezTo>
                    <a:pt x="260" y="332"/>
                    <a:pt x="332" y="253"/>
                    <a:pt x="332" y="166"/>
                  </a:cubicBezTo>
                  <a:cubicBezTo>
                    <a:pt x="332" y="73"/>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1" name="Google Shape;3991;p76"/>
            <p:cNvSpPr/>
            <p:nvPr/>
          </p:nvSpPr>
          <p:spPr>
            <a:xfrm>
              <a:off x="3569450" y="4316925"/>
              <a:ext cx="8300" cy="8325"/>
            </a:xfrm>
            <a:custGeom>
              <a:avLst/>
              <a:gdLst/>
              <a:ahLst/>
              <a:cxnLst/>
              <a:rect l="l" t="t" r="r" b="b"/>
              <a:pathLst>
                <a:path w="332" h="333" extrusionOk="0">
                  <a:moveTo>
                    <a:pt x="166" y="0"/>
                  </a:moveTo>
                  <a:cubicBezTo>
                    <a:pt x="72" y="0"/>
                    <a:pt x="0" y="73"/>
                    <a:pt x="0" y="166"/>
                  </a:cubicBezTo>
                  <a:cubicBezTo>
                    <a:pt x="0" y="253"/>
                    <a:pt x="72" y="332"/>
                    <a:pt x="166" y="332"/>
                  </a:cubicBezTo>
                  <a:cubicBezTo>
                    <a:pt x="260" y="332"/>
                    <a:pt x="332" y="253"/>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2" name="Google Shape;3992;p76"/>
            <p:cNvSpPr/>
            <p:nvPr/>
          </p:nvSpPr>
          <p:spPr>
            <a:xfrm>
              <a:off x="2565825" y="43347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3" name="Google Shape;3993;p76"/>
            <p:cNvSpPr/>
            <p:nvPr/>
          </p:nvSpPr>
          <p:spPr>
            <a:xfrm>
              <a:off x="2583675" y="43347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61" y="332"/>
                    <a:pt x="333" y="260"/>
                    <a:pt x="333" y="166"/>
                  </a:cubicBezTo>
                  <a:cubicBezTo>
                    <a:pt x="333" y="80"/>
                    <a:pt x="261"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4" name="Google Shape;3994;p76"/>
            <p:cNvSpPr/>
            <p:nvPr/>
          </p:nvSpPr>
          <p:spPr>
            <a:xfrm>
              <a:off x="2655450" y="4334775"/>
              <a:ext cx="8325" cy="8325"/>
            </a:xfrm>
            <a:custGeom>
              <a:avLst/>
              <a:gdLst/>
              <a:ahLst/>
              <a:cxnLst/>
              <a:rect l="l" t="t" r="r" b="b"/>
              <a:pathLst>
                <a:path w="333" h="333" extrusionOk="0">
                  <a:moveTo>
                    <a:pt x="166" y="0"/>
                  </a:moveTo>
                  <a:cubicBezTo>
                    <a:pt x="73" y="0"/>
                    <a:pt x="1" y="80"/>
                    <a:pt x="1" y="166"/>
                  </a:cubicBezTo>
                  <a:cubicBezTo>
                    <a:pt x="1" y="260"/>
                    <a:pt x="73" y="332"/>
                    <a:pt x="166" y="332"/>
                  </a:cubicBezTo>
                  <a:cubicBezTo>
                    <a:pt x="253" y="332"/>
                    <a:pt x="332" y="260"/>
                    <a:pt x="332" y="166"/>
                  </a:cubicBezTo>
                  <a:cubicBezTo>
                    <a:pt x="332" y="80"/>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5" name="Google Shape;3995;p76"/>
            <p:cNvSpPr/>
            <p:nvPr/>
          </p:nvSpPr>
          <p:spPr>
            <a:xfrm>
              <a:off x="2673300" y="4334775"/>
              <a:ext cx="8325" cy="8325"/>
            </a:xfrm>
            <a:custGeom>
              <a:avLst/>
              <a:gdLst/>
              <a:ahLst/>
              <a:cxnLst/>
              <a:rect l="l" t="t" r="r" b="b"/>
              <a:pathLst>
                <a:path w="333" h="333" extrusionOk="0">
                  <a:moveTo>
                    <a:pt x="166" y="0"/>
                  </a:moveTo>
                  <a:cubicBezTo>
                    <a:pt x="73" y="0"/>
                    <a:pt x="1" y="80"/>
                    <a:pt x="1" y="166"/>
                  </a:cubicBezTo>
                  <a:cubicBezTo>
                    <a:pt x="1" y="260"/>
                    <a:pt x="73" y="332"/>
                    <a:pt x="166" y="332"/>
                  </a:cubicBezTo>
                  <a:cubicBezTo>
                    <a:pt x="260" y="332"/>
                    <a:pt x="332" y="260"/>
                    <a:pt x="332" y="166"/>
                  </a:cubicBezTo>
                  <a:cubicBezTo>
                    <a:pt x="332" y="80"/>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6" name="Google Shape;3996;p76"/>
            <p:cNvSpPr/>
            <p:nvPr/>
          </p:nvSpPr>
          <p:spPr>
            <a:xfrm>
              <a:off x="2691150" y="4334775"/>
              <a:ext cx="8325" cy="8325"/>
            </a:xfrm>
            <a:custGeom>
              <a:avLst/>
              <a:gdLst/>
              <a:ahLst/>
              <a:cxnLst/>
              <a:rect l="l" t="t" r="r" b="b"/>
              <a:pathLst>
                <a:path w="333" h="333" extrusionOk="0">
                  <a:moveTo>
                    <a:pt x="166" y="0"/>
                  </a:moveTo>
                  <a:cubicBezTo>
                    <a:pt x="80" y="0"/>
                    <a:pt x="1" y="80"/>
                    <a:pt x="1" y="166"/>
                  </a:cubicBezTo>
                  <a:cubicBezTo>
                    <a:pt x="1" y="260"/>
                    <a:pt x="80" y="332"/>
                    <a:pt x="166" y="332"/>
                  </a:cubicBezTo>
                  <a:cubicBezTo>
                    <a:pt x="260" y="332"/>
                    <a:pt x="332" y="260"/>
                    <a:pt x="332" y="166"/>
                  </a:cubicBezTo>
                  <a:cubicBezTo>
                    <a:pt x="332" y="80"/>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7" name="Google Shape;3997;p76"/>
            <p:cNvSpPr/>
            <p:nvPr/>
          </p:nvSpPr>
          <p:spPr>
            <a:xfrm>
              <a:off x="2709175" y="43347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60" y="332"/>
                    <a:pt x="333" y="260"/>
                    <a:pt x="333" y="166"/>
                  </a:cubicBezTo>
                  <a:cubicBezTo>
                    <a:pt x="333" y="80"/>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8" name="Google Shape;3998;p76"/>
            <p:cNvSpPr/>
            <p:nvPr/>
          </p:nvSpPr>
          <p:spPr>
            <a:xfrm>
              <a:off x="2727025" y="4334775"/>
              <a:ext cx="8325" cy="8325"/>
            </a:xfrm>
            <a:custGeom>
              <a:avLst/>
              <a:gdLst/>
              <a:ahLst/>
              <a:cxnLst/>
              <a:rect l="l" t="t" r="r" b="b"/>
              <a:pathLst>
                <a:path w="333" h="333" extrusionOk="0">
                  <a:moveTo>
                    <a:pt x="167" y="0"/>
                  </a:moveTo>
                  <a:cubicBezTo>
                    <a:pt x="80" y="0"/>
                    <a:pt x="1" y="80"/>
                    <a:pt x="1" y="166"/>
                  </a:cubicBezTo>
                  <a:cubicBezTo>
                    <a:pt x="1" y="260"/>
                    <a:pt x="80" y="332"/>
                    <a:pt x="167" y="332"/>
                  </a:cubicBezTo>
                  <a:cubicBezTo>
                    <a:pt x="260" y="332"/>
                    <a:pt x="333" y="260"/>
                    <a:pt x="333" y="166"/>
                  </a:cubicBezTo>
                  <a:cubicBezTo>
                    <a:pt x="333" y="80"/>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99" name="Google Shape;3999;p76"/>
            <p:cNvSpPr/>
            <p:nvPr/>
          </p:nvSpPr>
          <p:spPr>
            <a:xfrm>
              <a:off x="2745075" y="4334775"/>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53" y="332"/>
                    <a:pt x="332" y="260"/>
                    <a:pt x="332" y="166"/>
                  </a:cubicBezTo>
                  <a:cubicBezTo>
                    <a:pt x="332" y="80"/>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0" name="Google Shape;4000;p76"/>
            <p:cNvSpPr/>
            <p:nvPr/>
          </p:nvSpPr>
          <p:spPr>
            <a:xfrm>
              <a:off x="2762925" y="4334775"/>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1" name="Google Shape;4001;p76"/>
            <p:cNvSpPr/>
            <p:nvPr/>
          </p:nvSpPr>
          <p:spPr>
            <a:xfrm>
              <a:off x="2780775" y="4334775"/>
              <a:ext cx="8300" cy="8325"/>
            </a:xfrm>
            <a:custGeom>
              <a:avLst/>
              <a:gdLst/>
              <a:ahLst/>
              <a:cxnLst/>
              <a:rect l="l" t="t" r="r" b="b"/>
              <a:pathLst>
                <a:path w="332" h="333" extrusionOk="0">
                  <a:moveTo>
                    <a:pt x="166" y="0"/>
                  </a:moveTo>
                  <a:cubicBezTo>
                    <a:pt x="79" y="0"/>
                    <a:pt x="0" y="80"/>
                    <a:pt x="0" y="166"/>
                  </a:cubicBezTo>
                  <a:cubicBezTo>
                    <a:pt x="0" y="260"/>
                    <a:pt x="79" y="332"/>
                    <a:pt x="166" y="332"/>
                  </a:cubicBezTo>
                  <a:cubicBezTo>
                    <a:pt x="260" y="332"/>
                    <a:pt x="332" y="260"/>
                    <a:pt x="332" y="166"/>
                  </a:cubicBezTo>
                  <a:cubicBezTo>
                    <a:pt x="332" y="80"/>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2" name="Google Shape;4002;p76"/>
            <p:cNvSpPr/>
            <p:nvPr/>
          </p:nvSpPr>
          <p:spPr>
            <a:xfrm>
              <a:off x="2816650" y="4334775"/>
              <a:ext cx="8325" cy="8325"/>
            </a:xfrm>
            <a:custGeom>
              <a:avLst/>
              <a:gdLst/>
              <a:ahLst/>
              <a:cxnLst/>
              <a:rect l="l" t="t" r="r" b="b"/>
              <a:pathLst>
                <a:path w="333" h="333" extrusionOk="0">
                  <a:moveTo>
                    <a:pt x="166" y="0"/>
                  </a:moveTo>
                  <a:cubicBezTo>
                    <a:pt x="80" y="0"/>
                    <a:pt x="0" y="80"/>
                    <a:pt x="0" y="166"/>
                  </a:cubicBezTo>
                  <a:cubicBezTo>
                    <a:pt x="0" y="260"/>
                    <a:pt x="80" y="332"/>
                    <a:pt x="166" y="332"/>
                  </a:cubicBezTo>
                  <a:cubicBezTo>
                    <a:pt x="260" y="332"/>
                    <a:pt x="332" y="260"/>
                    <a:pt x="332" y="166"/>
                  </a:cubicBezTo>
                  <a:cubicBezTo>
                    <a:pt x="332" y="80"/>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3" name="Google Shape;4003;p76"/>
            <p:cNvSpPr/>
            <p:nvPr/>
          </p:nvSpPr>
          <p:spPr>
            <a:xfrm>
              <a:off x="2834675" y="43347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53" y="332"/>
                    <a:pt x="332" y="260"/>
                    <a:pt x="332" y="166"/>
                  </a:cubicBezTo>
                  <a:cubicBezTo>
                    <a:pt x="332" y="80"/>
                    <a:pt x="253"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4" name="Google Shape;4004;p76"/>
            <p:cNvSpPr/>
            <p:nvPr/>
          </p:nvSpPr>
          <p:spPr>
            <a:xfrm>
              <a:off x="2852525" y="43347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60" y="332"/>
                    <a:pt x="332" y="260"/>
                    <a:pt x="332" y="166"/>
                  </a:cubicBezTo>
                  <a:cubicBezTo>
                    <a:pt x="332" y="80"/>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5" name="Google Shape;4005;p76"/>
            <p:cNvSpPr/>
            <p:nvPr/>
          </p:nvSpPr>
          <p:spPr>
            <a:xfrm>
              <a:off x="2870375" y="4334775"/>
              <a:ext cx="8325" cy="8325"/>
            </a:xfrm>
            <a:custGeom>
              <a:avLst/>
              <a:gdLst/>
              <a:ahLst/>
              <a:cxnLst/>
              <a:rect l="l" t="t" r="r" b="b"/>
              <a:pathLst>
                <a:path w="333" h="333" extrusionOk="0">
                  <a:moveTo>
                    <a:pt x="167" y="0"/>
                  </a:moveTo>
                  <a:cubicBezTo>
                    <a:pt x="80" y="0"/>
                    <a:pt x="1" y="80"/>
                    <a:pt x="1" y="166"/>
                  </a:cubicBezTo>
                  <a:cubicBezTo>
                    <a:pt x="1" y="260"/>
                    <a:pt x="80" y="332"/>
                    <a:pt x="167" y="332"/>
                  </a:cubicBezTo>
                  <a:cubicBezTo>
                    <a:pt x="260" y="332"/>
                    <a:pt x="332" y="260"/>
                    <a:pt x="332" y="166"/>
                  </a:cubicBezTo>
                  <a:cubicBezTo>
                    <a:pt x="332" y="80"/>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6" name="Google Shape;4006;p76"/>
            <p:cNvSpPr/>
            <p:nvPr/>
          </p:nvSpPr>
          <p:spPr>
            <a:xfrm>
              <a:off x="3031750" y="43347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60" y="332"/>
                    <a:pt x="333" y="260"/>
                    <a:pt x="333" y="166"/>
                  </a:cubicBezTo>
                  <a:cubicBezTo>
                    <a:pt x="333" y="80"/>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7" name="Google Shape;4007;p76"/>
            <p:cNvSpPr/>
            <p:nvPr/>
          </p:nvSpPr>
          <p:spPr>
            <a:xfrm>
              <a:off x="3049600" y="4334775"/>
              <a:ext cx="8325" cy="8325"/>
            </a:xfrm>
            <a:custGeom>
              <a:avLst/>
              <a:gdLst/>
              <a:ahLst/>
              <a:cxnLst/>
              <a:rect l="l" t="t" r="r" b="b"/>
              <a:pathLst>
                <a:path w="333" h="333" extrusionOk="0">
                  <a:moveTo>
                    <a:pt x="167" y="0"/>
                  </a:moveTo>
                  <a:cubicBezTo>
                    <a:pt x="80" y="0"/>
                    <a:pt x="1" y="80"/>
                    <a:pt x="1" y="166"/>
                  </a:cubicBezTo>
                  <a:cubicBezTo>
                    <a:pt x="1" y="260"/>
                    <a:pt x="80" y="332"/>
                    <a:pt x="167" y="332"/>
                  </a:cubicBezTo>
                  <a:cubicBezTo>
                    <a:pt x="260" y="332"/>
                    <a:pt x="333" y="260"/>
                    <a:pt x="333" y="166"/>
                  </a:cubicBezTo>
                  <a:cubicBezTo>
                    <a:pt x="333" y="80"/>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8" name="Google Shape;4008;p76"/>
            <p:cNvSpPr/>
            <p:nvPr/>
          </p:nvSpPr>
          <p:spPr>
            <a:xfrm>
              <a:off x="3085500" y="4334775"/>
              <a:ext cx="8300" cy="8325"/>
            </a:xfrm>
            <a:custGeom>
              <a:avLst/>
              <a:gdLst/>
              <a:ahLst/>
              <a:cxnLst/>
              <a:rect l="l" t="t" r="r" b="b"/>
              <a:pathLst>
                <a:path w="332" h="333" extrusionOk="0">
                  <a:moveTo>
                    <a:pt x="166" y="0"/>
                  </a:moveTo>
                  <a:cubicBezTo>
                    <a:pt x="79" y="0"/>
                    <a:pt x="0" y="80"/>
                    <a:pt x="0" y="166"/>
                  </a:cubicBezTo>
                  <a:cubicBezTo>
                    <a:pt x="0" y="260"/>
                    <a:pt x="79"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09" name="Google Shape;4009;p76"/>
            <p:cNvSpPr/>
            <p:nvPr/>
          </p:nvSpPr>
          <p:spPr>
            <a:xfrm>
              <a:off x="3103525" y="4334775"/>
              <a:ext cx="8325" cy="8325"/>
            </a:xfrm>
            <a:custGeom>
              <a:avLst/>
              <a:gdLst/>
              <a:ahLst/>
              <a:cxnLst/>
              <a:rect l="l" t="t" r="r" b="b"/>
              <a:pathLst>
                <a:path w="333" h="333" extrusionOk="0">
                  <a:moveTo>
                    <a:pt x="166" y="0"/>
                  </a:moveTo>
                  <a:cubicBezTo>
                    <a:pt x="72" y="0"/>
                    <a:pt x="0" y="80"/>
                    <a:pt x="0" y="166"/>
                  </a:cubicBezTo>
                  <a:cubicBezTo>
                    <a:pt x="0" y="260"/>
                    <a:pt x="72" y="332"/>
                    <a:pt x="166" y="332"/>
                  </a:cubicBezTo>
                  <a:cubicBezTo>
                    <a:pt x="253" y="332"/>
                    <a:pt x="332" y="260"/>
                    <a:pt x="332" y="166"/>
                  </a:cubicBezTo>
                  <a:cubicBezTo>
                    <a:pt x="332" y="80"/>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0" name="Google Shape;4010;p76"/>
            <p:cNvSpPr/>
            <p:nvPr/>
          </p:nvSpPr>
          <p:spPr>
            <a:xfrm>
              <a:off x="3121375" y="4334775"/>
              <a:ext cx="8325" cy="8325"/>
            </a:xfrm>
            <a:custGeom>
              <a:avLst/>
              <a:gdLst/>
              <a:ahLst/>
              <a:cxnLst/>
              <a:rect l="l" t="t" r="r" b="b"/>
              <a:pathLst>
                <a:path w="333"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1" name="Google Shape;4011;p76"/>
            <p:cNvSpPr/>
            <p:nvPr/>
          </p:nvSpPr>
          <p:spPr>
            <a:xfrm>
              <a:off x="3139225" y="4334775"/>
              <a:ext cx="8325" cy="8325"/>
            </a:xfrm>
            <a:custGeom>
              <a:avLst/>
              <a:gdLst/>
              <a:ahLst/>
              <a:cxnLst/>
              <a:rect l="l" t="t" r="r" b="b"/>
              <a:pathLst>
                <a:path w="333" h="333" extrusionOk="0">
                  <a:moveTo>
                    <a:pt x="166" y="0"/>
                  </a:moveTo>
                  <a:cubicBezTo>
                    <a:pt x="80" y="0"/>
                    <a:pt x="0" y="80"/>
                    <a:pt x="0" y="166"/>
                  </a:cubicBezTo>
                  <a:cubicBezTo>
                    <a:pt x="0" y="260"/>
                    <a:pt x="80"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2" name="Google Shape;4012;p76"/>
            <p:cNvSpPr/>
            <p:nvPr/>
          </p:nvSpPr>
          <p:spPr>
            <a:xfrm>
              <a:off x="3157250" y="43347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53" y="332"/>
                    <a:pt x="332" y="260"/>
                    <a:pt x="332" y="166"/>
                  </a:cubicBezTo>
                  <a:cubicBezTo>
                    <a:pt x="332" y="80"/>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3" name="Google Shape;4013;p76"/>
            <p:cNvSpPr/>
            <p:nvPr/>
          </p:nvSpPr>
          <p:spPr>
            <a:xfrm>
              <a:off x="3175100" y="4334775"/>
              <a:ext cx="8325" cy="8325"/>
            </a:xfrm>
            <a:custGeom>
              <a:avLst/>
              <a:gdLst/>
              <a:ahLst/>
              <a:cxnLst/>
              <a:rect l="l" t="t" r="r" b="b"/>
              <a:pathLst>
                <a:path w="333" h="333" extrusionOk="0">
                  <a:moveTo>
                    <a:pt x="167" y="0"/>
                  </a:moveTo>
                  <a:cubicBezTo>
                    <a:pt x="80" y="0"/>
                    <a:pt x="1" y="80"/>
                    <a:pt x="1" y="166"/>
                  </a:cubicBezTo>
                  <a:cubicBezTo>
                    <a:pt x="1" y="260"/>
                    <a:pt x="80" y="332"/>
                    <a:pt x="167" y="332"/>
                  </a:cubicBezTo>
                  <a:cubicBezTo>
                    <a:pt x="260" y="332"/>
                    <a:pt x="332" y="260"/>
                    <a:pt x="332" y="166"/>
                  </a:cubicBezTo>
                  <a:cubicBezTo>
                    <a:pt x="332" y="80"/>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4" name="Google Shape;4014;p76"/>
            <p:cNvSpPr/>
            <p:nvPr/>
          </p:nvSpPr>
          <p:spPr>
            <a:xfrm>
              <a:off x="3193125" y="43347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5" name="Google Shape;4015;p76"/>
            <p:cNvSpPr/>
            <p:nvPr/>
          </p:nvSpPr>
          <p:spPr>
            <a:xfrm>
              <a:off x="3210975" y="43347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61" y="332"/>
                    <a:pt x="333" y="260"/>
                    <a:pt x="333" y="166"/>
                  </a:cubicBezTo>
                  <a:cubicBezTo>
                    <a:pt x="333" y="80"/>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6" name="Google Shape;4016;p76"/>
            <p:cNvSpPr/>
            <p:nvPr/>
          </p:nvSpPr>
          <p:spPr>
            <a:xfrm>
              <a:off x="3228825" y="4334775"/>
              <a:ext cx="8325" cy="8325"/>
            </a:xfrm>
            <a:custGeom>
              <a:avLst/>
              <a:gdLst/>
              <a:ahLst/>
              <a:cxnLst/>
              <a:rect l="l" t="t" r="r" b="b"/>
              <a:pathLst>
                <a:path w="333" h="333" extrusionOk="0">
                  <a:moveTo>
                    <a:pt x="167" y="0"/>
                  </a:moveTo>
                  <a:cubicBezTo>
                    <a:pt x="80" y="0"/>
                    <a:pt x="1" y="80"/>
                    <a:pt x="1" y="166"/>
                  </a:cubicBezTo>
                  <a:cubicBezTo>
                    <a:pt x="1" y="260"/>
                    <a:pt x="80" y="332"/>
                    <a:pt x="167" y="332"/>
                  </a:cubicBezTo>
                  <a:cubicBezTo>
                    <a:pt x="261" y="332"/>
                    <a:pt x="333" y="260"/>
                    <a:pt x="333" y="166"/>
                  </a:cubicBezTo>
                  <a:cubicBezTo>
                    <a:pt x="333" y="80"/>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7" name="Google Shape;4017;p76"/>
            <p:cNvSpPr/>
            <p:nvPr/>
          </p:nvSpPr>
          <p:spPr>
            <a:xfrm>
              <a:off x="3246875" y="4334775"/>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53" y="332"/>
                    <a:pt x="332" y="260"/>
                    <a:pt x="332" y="166"/>
                  </a:cubicBezTo>
                  <a:cubicBezTo>
                    <a:pt x="332" y="80"/>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8" name="Google Shape;4018;p76"/>
            <p:cNvSpPr/>
            <p:nvPr/>
          </p:nvSpPr>
          <p:spPr>
            <a:xfrm>
              <a:off x="3264725" y="4334775"/>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19" name="Google Shape;4019;p76"/>
            <p:cNvSpPr/>
            <p:nvPr/>
          </p:nvSpPr>
          <p:spPr>
            <a:xfrm>
              <a:off x="3282750" y="4334775"/>
              <a:ext cx="8325" cy="8325"/>
            </a:xfrm>
            <a:custGeom>
              <a:avLst/>
              <a:gdLst/>
              <a:ahLst/>
              <a:cxnLst/>
              <a:rect l="l" t="t" r="r" b="b"/>
              <a:pathLst>
                <a:path w="333" h="333" extrusionOk="0">
                  <a:moveTo>
                    <a:pt x="166" y="0"/>
                  </a:moveTo>
                  <a:cubicBezTo>
                    <a:pt x="73" y="0"/>
                    <a:pt x="0" y="80"/>
                    <a:pt x="0" y="166"/>
                  </a:cubicBezTo>
                  <a:cubicBezTo>
                    <a:pt x="0" y="260"/>
                    <a:pt x="73" y="332"/>
                    <a:pt x="166" y="332"/>
                  </a:cubicBezTo>
                  <a:cubicBezTo>
                    <a:pt x="253" y="332"/>
                    <a:pt x="332" y="260"/>
                    <a:pt x="332" y="166"/>
                  </a:cubicBezTo>
                  <a:cubicBezTo>
                    <a:pt x="332" y="80"/>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0" name="Google Shape;4020;p76"/>
            <p:cNvSpPr/>
            <p:nvPr/>
          </p:nvSpPr>
          <p:spPr>
            <a:xfrm>
              <a:off x="3300600" y="4334775"/>
              <a:ext cx="8325" cy="8325"/>
            </a:xfrm>
            <a:custGeom>
              <a:avLst/>
              <a:gdLst/>
              <a:ahLst/>
              <a:cxnLst/>
              <a:rect l="l" t="t" r="r" b="b"/>
              <a:pathLst>
                <a:path w="333" h="333" extrusionOk="0">
                  <a:moveTo>
                    <a:pt x="166" y="0"/>
                  </a:moveTo>
                  <a:cubicBezTo>
                    <a:pt x="73" y="0"/>
                    <a:pt x="0" y="80"/>
                    <a:pt x="0" y="166"/>
                  </a:cubicBezTo>
                  <a:cubicBezTo>
                    <a:pt x="0" y="260"/>
                    <a:pt x="73"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1" name="Google Shape;4021;p76"/>
            <p:cNvSpPr/>
            <p:nvPr/>
          </p:nvSpPr>
          <p:spPr>
            <a:xfrm>
              <a:off x="3318450" y="4334775"/>
              <a:ext cx="8325" cy="8325"/>
            </a:xfrm>
            <a:custGeom>
              <a:avLst/>
              <a:gdLst/>
              <a:ahLst/>
              <a:cxnLst/>
              <a:rect l="l" t="t" r="r" b="b"/>
              <a:pathLst>
                <a:path w="333" h="333" extrusionOk="0">
                  <a:moveTo>
                    <a:pt x="166" y="0"/>
                  </a:moveTo>
                  <a:cubicBezTo>
                    <a:pt x="80" y="0"/>
                    <a:pt x="1" y="80"/>
                    <a:pt x="1" y="166"/>
                  </a:cubicBezTo>
                  <a:cubicBezTo>
                    <a:pt x="1" y="260"/>
                    <a:pt x="80"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2" name="Google Shape;4022;p76"/>
            <p:cNvSpPr/>
            <p:nvPr/>
          </p:nvSpPr>
          <p:spPr>
            <a:xfrm>
              <a:off x="3336475" y="43347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3" name="Google Shape;4023;p76"/>
            <p:cNvSpPr/>
            <p:nvPr/>
          </p:nvSpPr>
          <p:spPr>
            <a:xfrm>
              <a:off x="3354325" y="43347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60" y="332"/>
                    <a:pt x="333" y="260"/>
                    <a:pt x="333" y="166"/>
                  </a:cubicBezTo>
                  <a:cubicBezTo>
                    <a:pt x="333" y="80"/>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4" name="Google Shape;4024;p76"/>
            <p:cNvSpPr/>
            <p:nvPr/>
          </p:nvSpPr>
          <p:spPr>
            <a:xfrm>
              <a:off x="3372375" y="4334775"/>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52" y="332"/>
                    <a:pt x="332" y="260"/>
                    <a:pt x="332" y="166"/>
                  </a:cubicBezTo>
                  <a:cubicBezTo>
                    <a:pt x="332" y="80"/>
                    <a:pt x="252"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5" name="Google Shape;4025;p76"/>
            <p:cNvSpPr/>
            <p:nvPr/>
          </p:nvSpPr>
          <p:spPr>
            <a:xfrm>
              <a:off x="3390225" y="4334775"/>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6" name="Google Shape;4026;p76"/>
            <p:cNvSpPr/>
            <p:nvPr/>
          </p:nvSpPr>
          <p:spPr>
            <a:xfrm>
              <a:off x="3408075" y="4334775"/>
              <a:ext cx="8300" cy="8325"/>
            </a:xfrm>
            <a:custGeom>
              <a:avLst/>
              <a:gdLst/>
              <a:ahLst/>
              <a:cxnLst/>
              <a:rect l="l" t="t" r="r" b="b"/>
              <a:pathLst>
                <a:path w="332" h="333" extrusionOk="0">
                  <a:moveTo>
                    <a:pt x="166" y="0"/>
                  </a:moveTo>
                  <a:cubicBezTo>
                    <a:pt x="79" y="0"/>
                    <a:pt x="0" y="80"/>
                    <a:pt x="0" y="166"/>
                  </a:cubicBezTo>
                  <a:cubicBezTo>
                    <a:pt x="0" y="260"/>
                    <a:pt x="79"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7" name="Google Shape;4027;p76"/>
            <p:cNvSpPr/>
            <p:nvPr/>
          </p:nvSpPr>
          <p:spPr>
            <a:xfrm>
              <a:off x="3426100" y="4334775"/>
              <a:ext cx="8325" cy="8325"/>
            </a:xfrm>
            <a:custGeom>
              <a:avLst/>
              <a:gdLst/>
              <a:ahLst/>
              <a:cxnLst/>
              <a:rect l="l" t="t" r="r" b="b"/>
              <a:pathLst>
                <a:path w="333" h="333" extrusionOk="0">
                  <a:moveTo>
                    <a:pt x="166" y="0"/>
                  </a:moveTo>
                  <a:cubicBezTo>
                    <a:pt x="72" y="0"/>
                    <a:pt x="0" y="80"/>
                    <a:pt x="0" y="166"/>
                  </a:cubicBezTo>
                  <a:cubicBezTo>
                    <a:pt x="0" y="260"/>
                    <a:pt x="72" y="332"/>
                    <a:pt x="166" y="332"/>
                  </a:cubicBezTo>
                  <a:cubicBezTo>
                    <a:pt x="253" y="332"/>
                    <a:pt x="332" y="260"/>
                    <a:pt x="332" y="166"/>
                  </a:cubicBezTo>
                  <a:cubicBezTo>
                    <a:pt x="332" y="80"/>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8" name="Google Shape;4028;p76"/>
            <p:cNvSpPr/>
            <p:nvPr/>
          </p:nvSpPr>
          <p:spPr>
            <a:xfrm>
              <a:off x="3443950" y="4334775"/>
              <a:ext cx="8325" cy="8325"/>
            </a:xfrm>
            <a:custGeom>
              <a:avLst/>
              <a:gdLst/>
              <a:ahLst/>
              <a:cxnLst/>
              <a:rect l="l" t="t" r="r" b="b"/>
              <a:pathLst>
                <a:path w="333"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29" name="Google Shape;4029;p76"/>
            <p:cNvSpPr/>
            <p:nvPr/>
          </p:nvSpPr>
          <p:spPr>
            <a:xfrm>
              <a:off x="3461975" y="4334775"/>
              <a:ext cx="8325" cy="8325"/>
            </a:xfrm>
            <a:custGeom>
              <a:avLst/>
              <a:gdLst/>
              <a:ahLst/>
              <a:cxnLst/>
              <a:rect l="l" t="t" r="r" b="b"/>
              <a:pathLst>
                <a:path w="333" h="333" extrusionOk="0">
                  <a:moveTo>
                    <a:pt x="166" y="0"/>
                  </a:moveTo>
                  <a:cubicBezTo>
                    <a:pt x="73" y="0"/>
                    <a:pt x="1" y="80"/>
                    <a:pt x="1" y="166"/>
                  </a:cubicBezTo>
                  <a:cubicBezTo>
                    <a:pt x="1" y="260"/>
                    <a:pt x="73" y="332"/>
                    <a:pt x="166" y="332"/>
                  </a:cubicBezTo>
                  <a:cubicBezTo>
                    <a:pt x="253" y="332"/>
                    <a:pt x="332" y="260"/>
                    <a:pt x="332" y="166"/>
                  </a:cubicBezTo>
                  <a:cubicBezTo>
                    <a:pt x="332" y="80"/>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0" name="Google Shape;4030;p76"/>
            <p:cNvSpPr/>
            <p:nvPr/>
          </p:nvSpPr>
          <p:spPr>
            <a:xfrm>
              <a:off x="3479825" y="4334775"/>
              <a:ext cx="8325" cy="8325"/>
            </a:xfrm>
            <a:custGeom>
              <a:avLst/>
              <a:gdLst/>
              <a:ahLst/>
              <a:cxnLst/>
              <a:rect l="l" t="t" r="r" b="b"/>
              <a:pathLst>
                <a:path w="333" h="333" extrusionOk="0">
                  <a:moveTo>
                    <a:pt x="166" y="0"/>
                  </a:moveTo>
                  <a:cubicBezTo>
                    <a:pt x="73" y="0"/>
                    <a:pt x="1" y="80"/>
                    <a:pt x="1" y="166"/>
                  </a:cubicBezTo>
                  <a:cubicBezTo>
                    <a:pt x="1" y="260"/>
                    <a:pt x="73"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1" name="Google Shape;4031;p76"/>
            <p:cNvSpPr/>
            <p:nvPr/>
          </p:nvSpPr>
          <p:spPr>
            <a:xfrm>
              <a:off x="3497675" y="4334775"/>
              <a:ext cx="8325" cy="8325"/>
            </a:xfrm>
            <a:custGeom>
              <a:avLst/>
              <a:gdLst/>
              <a:ahLst/>
              <a:cxnLst/>
              <a:rect l="l" t="t" r="r" b="b"/>
              <a:pathLst>
                <a:path w="333" h="333" extrusionOk="0">
                  <a:moveTo>
                    <a:pt x="167" y="0"/>
                  </a:moveTo>
                  <a:cubicBezTo>
                    <a:pt x="80" y="0"/>
                    <a:pt x="1" y="80"/>
                    <a:pt x="1" y="166"/>
                  </a:cubicBezTo>
                  <a:cubicBezTo>
                    <a:pt x="1" y="260"/>
                    <a:pt x="80" y="332"/>
                    <a:pt x="167" y="332"/>
                  </a:cubicBezTo>
                  <a:cubicBezTo>
                    <a:pt x="260" y="332"/>
                    <a:pt x="332" y="260"/>
                    <a:pt x="332" y="166"/>
                  </a:cubicBezTo>
                  <a:cubicBezTo>
                    <a:pt x="332" y="80"/>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2" name="Google Shape;4032;p76"/>
            <p:cNvSpPr/>
            <p:nvPr/>
          </p:nvSpPr>
          <p:spPr>
            <a:xfrm>
              <a:off x="3515700" y="43347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3" name="Google Shape;4033;p76"/>
            <p:cNvSpPr/>
            <p:nvPr/>
          </p:nvSpPr>
          <p:spPr>
            <a:xfrm>
              <a:off x="3569450" y="4334775"/>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4" name="Google Shape;4034;p76"/>
            <p:cNvSpPr/>
            <p:nvPr/>
          </p:nvSpPr>
          <p:spPr>
            <a:xfrm>
              <a:off x="2529950" y="4352800"/>
              <a:ext cx="8325" cy="8325"/>
            </a:xfrm>
            <a:custGeom>
              <a:avLst/>
              <a:gdLst/>
              <a:ahLst/>
              <a:cxnLst/>
              <a:rect l="l" t="t" r="r" b="b"/>
              <a:pathLst>
                <a:path w="333" h="333" extrusionOk="0">
                  <a:moveTo>
                    <a:pt x="167" y="1"/>
                  </a:moveTo>
                  <a:cubicBezTo>
                    <a:pt x="73" y="1"/>
                    <a:pt x="1" y="73"/>
                    <a:pt x="1" y="167"/>
                  </a:cubicBezTo>
                  <a:cubicBezTo>
                    <a:pt x="1" y="260"/>
                    <a:pt x="73" y="332"/>
                    <a:pt x="167" y="332"/>
                  </a:cubicBezTo>
                  <a:cubicBezTo>
                    <a:pt x="260" y="332"/>
                    <a:pt x="332" y="260"/>
                    <a:pt x="332" y="167"/>
                  </a:cubicBezTo>
                  <a:cubicBezTo>
                    <a:pt x="332"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5" name="Google Shape;4035;p76"/>
            <p:cNvSpPr/>
            <p:nvPr/>
          </p:nvSpPr>
          <p:spPr>
            <a:xfrm>
              <a:off x="2547800" y="4352800"/>
              <a:ext cx="8325" cy="8325"/>
            </a:xfrm>
            <a:custGeom>
              <a:avLst/>
              <a:gdLst/>
              <a:ahLst/>
              <a:cxnLst/>
              <a:rect l="l" t="t" r="r" b="b"/>
              <a:pathLst>
                <a:path w="333" h="333" extrusionOk="0">
                  <a:moveTo>
                    <a:pt x="167" y="1"/>
                  </a:moveTo>
                  <a:cubicBezTo>
                    <a:pt x="80" y="1"/>
                    <a:pt x="1" y="73"/>
                    <a:pt x="1" y="167"/>
                  </a:cubicBezTo>
                  <a:cubicBezTo>
                    <a:pt x="1" y="260"/>
                    <a:pt x="80" y="332"/>
                    <a:pt x="167" y="332"/>
                  </a:cubicBezTo>
                  <a:cubicBezTo>
                    <a:pt x="260" y="332"/>
                    <a:pt x="332" y="260"/>
                    <a:pt x="332" y="167"/>
                  </a:cubicBezTo>
                  <a:cubicBezTo>
                    <a:pt x="332"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6" name="Google Shape;4036;p76"/>
            <p:cNvSpPr/>
            <p:nvPr/>
          </p:nvSpPr>
          <p:spPr>
            <a:xfrm>
              <a:off x="2655450" y="4352800"/>
              <a:ext cx="8325" cy="8325"/>
            </a:xfrm>
            <a:custGeom>
              <a:avLst/>
              <a:gdLst/>
              <a:ahLst/>
              <a:cxnLst/>
              <a:rect l="l" t="t" r="r" b="b"/>
              <a:pathLst>
                <a:path w="333" h="333" extrusionOk="0">
                  <a:moveTo>
                    <a:pt x="166" y="1"/>
                  </a:moveTo>
                  <a:cubicBezTo>
                    <a:pt x="73" y="1"/>
                    <a:pt x="1" y="73"/>
                    <a:pt x="1" y="167"/>
                  </a:cubicBezTo>
                  <a:cubicBezTo>
                    <a:pt x="1" y="260"/>
                    <a:pt x="73" y="332"/>
                    <a:pt x="166" y="332"/>
                  </a:cubicBezTo>
                  <a:cubicBezTo>
                    <a:pt x="253" y="332"/>
                    <a:pt x="332" y="260"/>
                    <a:pt x="332" y="167"/>
                  </a:cubicBezTo>
                  <a:cubicBezTo>
                    <a:pt x="332" y="73"/>
                    <a:pt x="253"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7" name="Google Shape;4037;p76"/>
            <p:cNvSpPr/>
            <p:nvPr/>
          </p:nvSpPr>
          <p:spPr>
            <a:xfrm>
              <a:off x="2673300" y="4352800"/>
              <a:ext cx="8325" cy="8325"/>
            </a:xfrm>
            <a:custGeom>
              <a:avLst/>
              <a:gdLst/>
              <a:ahLst/>
              <a:cxnLst/>
              <a:rect l="l" t="t" r="r" b="b"/>
              <a:pathLst>
                <a:path w="333" h="333" extrusionOk="0">
                  <a:moveTo>
                    <a:pt x="166" y="1"/>
                  </a:moveTo>
                  <a:cubicBezTo>
                    <a:pt x="73" y="1"/>
                    <a:pt x="1" y="73"/>
                    <a:pt x="1" y="167"/>
                  </a:cubicBezTo>
                  <a:cubicBezTo>
                    <a:pt x="1" y="260"/>
                    <a:pt x="73" y="332"/>
                    <a:pt x="166" y="332"/>
                  </a:cubicBezTo>
                  <a:cubicBezTo>
                    <a:pt x="260" y="332"/>
                    <a:pt x="332" y="260"/>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8" name="Google Shape;4038;p76"/>
            <p:cNvSpPr/>
            <p:nvPr/>
          </p:nvSpPr>
          <p:spPr>
            <a:xfrm>
              <a:off x="2691150" y="4352800"/>
              <a:ext cx="8325" cy="8325"/>
            </a:xfrm>
            <a:custGeom>
              <a:avLst/>
              <a:gdLst/>
              <a:ahLst/>
              <a:cxnLst/>
              <a:rect l="l" t="t" r="r" b="b"/>
              <a:pathLst>
                <a:path w="333" h="333" extrusionOk="0">
                  <a:moveTo>
                    <a:pt x="166" y="1"/>
                  </a:moveTo>
                  <a:cubicBezTo>
                    <a:pt x="80" y="1"/>
                    <a:pt x="1" y="73"/>
                    <a:pt x="1" y="167"/>
                  </a:cubicBezTo>
                  <a:cubicBezTo>
                    <a:pt x="1" y="260"/>
                    <a:pt x="80" y="332"/>
                    <a:pt x="166" y="332"/>
                  </a:cubicBezTo>
                  <a:cubicBezTo>
                    <a:pt x="260" y="332"/>
                    <a:pt x="332" y="260"/>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39" name="Google Shape;4039;p76"/>
            <p:cNvSpPr/>
            <p:nvPr/>
          </p:nvSpPr>
          <p:spPr>
            <a:xfrm>
              <a:off x="2709175" y="4352800"/>
              <a:ext cx="8325" cy="8325"/>
            </a:xfrm>
            <a:custGeom>
              <a:avLst/>
              <a:gdLst/>
              <a:ahLst/>
              <a:cxnLst/>
              <a:rect l="l" t="t" r="r" b="b"/>
              <a:pathLst>
                <a:path w="333" h="333" extrusionOk="0">
                  <a:moveTo>
                    <a:pt x="167" y="1"/>
                  </a:moveTo>
                  <a:cubicBezTo>
                    <a:pt x="73" y="1"/>
                    <a:pt x="1" y="73"/>
                    <a:pt x="1" y="167"/>
                  </a:cubicBezTo>
                  <a:cubicBezTo>
                    <a:pt x="1" y="260"/>
                    <a:pt x="73" y="332"/>
                    <a:pt x="167" y="332"/>
                  </a:cubicBezTo>
                  <a:cubicBezTo>
                    <a:pt x="260" y="332"/>
                    <a:pt x="333" y="260"/>
                    <a:pt x="333" y="167"/>
                  </a:cubicBezTo>
                  <a:cubicBezTo>
                    <a:pt x="333"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0" name="Google Shape;4040;p76"/>
            <p:cNvSpPr/>
            <p:nvPr/>
          </p:nvSpPr>
          <p:spPr>
            <a:xfrm>
              <a:off x="2727025" y="4352800"/>
              <a:ext cx="8325" cy="8325"/>
            </a:xfrm>
            <a:custGeom>
              <a:avLst/>
              <a:gdLst/>
              <a:ahLst/>
              <a:cxnLst/>
              <a:rect l="l" t="t" r="r" b="b"/>
              <a:pathLst>
                <a:path w="333" h="333" extrusionOk="0">
                  <a:moveTo>
                    <a:pt x="167" y="1"/>
                  </a:moveTo>
                  <a:cubicBezTo>
                    <a:pt x="80" y="1"/>
                    <a:pt x="1" y="73"/>
                    <a:pt x="1" y="167"/>
                  </a:cubicBezTo>
                  <a:cubicBezTo>
                    <a:pt x="1" y="260"/>
                    <a:pt x="80" y="332"/>
                    <a:pt x="167" y="332"/>
                  </a:cubicBezTo>
                  <a:cubicBezTo>
                    <a:pt x="260" y="332"/>
                    <a:pt x="333" y="260"/>
                    <a:pt x="333" y="167"/>
                  </a:cubicBezTo>
                  <a:cubicBezTo>
                    <a:pt x="333"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1" name="Google Shape;4041;p76"/>
            <p:cNvSpPr/>
            <p:nvPr/>
          </p:nvSpPr>
          <p:spPr>
            <a:xfrm>
              <a:off x="2745075" y="4352800"/>
              <a:ext cx="8300" cy="8325"/>
            </a:xfrm>
            <a:custGeom>
              <a:avLst/>
              <a:gdLst/>
              <a:ahLst/>
              <a:cxnLst/>
              <a:rect l="l" t="t" r="r" b="b"/>
              <a:pathLst>
                <a:path w="332" h="333" extrusionOk="0">
                  <a:moveTo>
                    <a:pt x="166" y="1"/>
                  </a:moveTo>
                  <a:cubicBezTo>
                    <a:pt x="72" y="1"/>
                    <a:pt x="0" y="73"/>
                    <a:pt x="0" y="167"/>
                  </a:cubicBezTo>
                  <a:cubicBezTo>
                    <a:pt x="0" y="260"/>
                    <a:pt x="72" y="332"/>
                    <a:pt x="166" y="332"/>
                  </a:cubicBezTo>
                  <a:cubicBezTo>
                    <a:pt x="253" y="332"/>
                    <a:pt x="332" y="260"/>
                    <a:pt x="332" y="167"/>
                  </a:cubicBezTo>
                  <a:cubicBezTo>
                    <a:pt x="332" y="73"/>
                    <a:pt x="253"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2" name="Google Shape;4042;p76"/>
            <p:cNvSpPr/>
            <p:nvPr/>
          </p:nvSpPr>
          <p:spPr>
            <a:xfrm>
              <a:off x="2762925" y="4352800"/>
              <a:ext cx="8300" cy="8325"/>
            </a:xfrm>
            <a:custGeom>
              <a:avLst/>
              <a:gdLst/>
              <a:ahLst/>
              <a:cxnLst/>
              <a:rect l="l" t="t" r="r" b="b"/>
              <a:pathLst>
                <a:path w="332" h="333" extrusionOk="0">
                  <a:moveTo>
                    <a:pt x="166" y="1"/>
                  </a:moveTo>
                  <a:cubicBezTo>
                    <a:pt x="72" y="1"/>
                    <a:pt x="0" y="73"/>
                    <a:pt x="0" y="167"/>
                  </a:cubicBezTo>
                  <a:cubicBezTo>
                    <a:pt x="0" y="260"/>
                    <a:pt x="72" y="332"/>
                    <a:pt x="166" y="332"/>
                  </a:cubicBezTo>
                  <a:cubicBezTo>
                    <a:pt x="260" y="332"/>
                    <a:pt x="332" y="260"/>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3" name="Google Shape;4043;p76"/>
            <p:cNvSpPr/>
            <p:nvPr/>
          </p:nvSpPr>
          <p:spPr>
            <a:xfrm>
              <a:off x="2780775" y="4352800"/>
              <a:ext cx="8300" cy="8325"/>
            </a:xfrm>
            <a:custGeom>
              <a:avLst/>
              <a:gdLst/>
              <a:ahLst/>
              <a:cxnLst/>
              <a:rect l="l" t="t" r="r" b="b"/>
              <a:pathLst>
                <a:path w="332" h="333" extrusionOk="0">
                  <a:moveTo>
                    <a:pt x="166" y="1"/>
                  </a:moveTo>
                  <a:cubicBezTo>
                    <a:pt x="79" y="1"/>
                    <a:pt x="0" y="73"/>
                    <a:pt x="0" y="167"/>
                  </a:cubicBezTo>
                  <a:cubicBezTo>
                    <a:pt x="0" y="260"/>
                    <a:pt x="79" y="332"/>
                    <a:pt x="166" y="332"/>
                  </a:cubicBezTo>
                  <a:cubicBezTo>
                    <a:pt x="260" y="332"/>
                    <a:pt x="332" y="260"/>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4" name="Google Shape;4044;p76"/>
            <p:cNvSpPr/>
            <p:nvPr/>
          </p:nvSpPr>
          <p:spPr>
            <a:xfrm>
              <a:off x="2798800" y="4352800"/>
              <a:ext cx="8325" cy="8325"/>
            </a:xfrm>
            <a:custGeom>
              <a:avLst/>
              <a:gdLst/>
              <a:ahLst/>
              <a:cxnLst/>
              <a:rect l="l" t="t" r="r" b="b"/>
              <a:pathLst>
                <a:path w="333" h="333" extrusionOk="0">
                  <a:moveTo>
                    <a:pt x="166" y="1"/>
                  </a:moveTo>
                  <a:cubicBezTo>
                    <a:pt x="72" y="1"/>
                    <a:pt x="0" y="73"/>
                    <a:pt x="0" y="167"/>
                  </a:cubicBezTo>
                  <a:cubicBezTo>
                    <a:pt x="0" y="260"/>
                    <a:pt x="72" y="332"/>
                    <a:pt x="166" y="332"/>
                  </a:cubicBezTo>
                  <a:cubicBezTo>
                    <a:pt x="260" y="332"/>
                    <a:pt x="332" y="260"/>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5" name="Google Shape;4045;p76"/>
            <p:cNvSpPr/>
            <p:nvPr/>
          </p:nvSpPr>
          <p:spPr>
            <a:xfrm>
              <a:off x="2816650" y="4352800"/>
              <a:ext cx="8325" cy="8325"/>
            </a:xfrm>
            <a:custGeom>
              <a:avLst/>
              <a:gdLst/>
              <a:ahLst/>
              <a:cxnLst/>
              <a:rect l="l" t="t" r="r" b="b"/>
              <a:pathLst>
                <a:path w="333" h="333" extrusionOk="0">
                  <a:moveTo>
                    <a:pt x="166" y="1"/>
                  </a:moveTo>
                  <a:cubicBezTo>
                    <a:pt x="80" y="1"/>
                    <a:pt x="0" y="73"/>
                    <a:pt x="0" y="167"/>
                  </a:cubicBezTo>
                  <a:cubicBezTo>
                    <a:pt x="0" y="260"/>
                    <a:pt x="80" y="332"/>
                    <a:pt x="166" y="332"/>
                  </a:cubicBezTo>
                  <a:cubicBezTo>
                    <a:pt x="260" y="332"/>
                    <a:pt x="332" y="260"/>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6" name="Google Shape;4046;p76"/>
            <p:cNvSpPr/>
            <p:nvPr/>
          </p:nvSpPr>
          <p:spPr>
            <a:xfrm>
              <a:off x="2834675" y="4352800"/>
              <a:ext cx="8325" cy="8325"/>
            </a:xfrm>
            <a:custGeom>
              <a:avLst/>
              <a:gdLst/>
              <a:ahLst/>
              <a:cxnLst/>
              <a:rect l="l" t="t" r="r" b="b"/>
              <a:pathLst>
                <a:path w="333" h="333" extrusionOk="0">
                  <a:moveTo>
                    <a:pt x="167" y="1"/>
                  </a:moveTo>
                  <a:cubicBezTo>
                    <a:pt x="73" y="1"/>
                    <a:pt x="1" y="73"/>
                    <a:pt x="1" y="167"/>
                  </a:cubicBezTo>
                  <a:cubicBezTo>
                    <a:pt x="1" y="260"/>
                    <a:pt x="73" y="332"/>
                    <a:pt x="167" y="332"/>
                  </a:cubicBezTo>
                  <a:cubicBezTo>
                    <a:pt x="253" y="332"/>
                    <a:pt x="332" y="260"/>
                    <a:pt x="332" y="167"/>
                  </a:cubicBezTo>
                  <a:cubicBezTo>
                    <a:pt x="332" y="73"/>
                    <a:pt x="253"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7" name="Google Shape;4047;p76"/>
            <p:cNvSpPr/>
            <p:nvPr/>
          </p:nvSpPr>
          <p:spPr>
            <a:xfrm>
              <a:off x="2852525" y="4352800"/>
              <a:ext cx="8325" cy="8325"/>
            </a:xfrm>
            <a:custGeom>
              <a:avLst/>
              <a:gdLst/>
              <a:ahLst/>
              <a:cxnLst/>
              <a:rect l="l" t="t" r="r" b="b"/>
              <a:pathLst>
                <a:path w="333" h="333" extrusionOk="0">
                  <a:moveTo>
                    <a:pt x="167" y="1"/>
                  </a:moveTo>
                  <a:cubicBezTo>
                    <a:pt x="73" y="1"/>
                    <a:pt x="1" y="73"/>
                    <a:pt x="1" y="167"/>
                  </a:cubicBezTo>
                  <a:cubicBezTo>
                    <a:pt x="1" y="260"/>
                    <a:pt x="73" y="332"/>
                    <a:pt x="167" y="332"/>
                  </a:cubicBezTo>
                  <a:cubicBezTo>
                    <a:pt x="260" y="332"/>
                    <a:pt x="332" y="260"/>
                    <a:pt x="332" y="167"/>
                  </a:cubicBezTo>
                  <a:cubicBezTo>
                    <a:pt x="332"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8" name="Google Shape;4048;p76"/>
            <p:cNvSpPr/>
            <p:nvPr/>
          </p:nvSpPr>
          <p:spPr>
            <a:xfrm>
              <a:off x="2870375" y="4352800"/>
              <a:ext cx="8325" cy="8325"/>
            </a:xfrm>
            <a:custGeom>
              <a:avLst/>
              <a:gdLst/>
              <a:ahLst/>
              <a:cxnLst/>
              <a:rect l="l" t="t" r="r" b="b"/>
              <a:pathLst>
                <a:path w="333" h="333" extrusionOk="0">
                  <a:moveTo>
                    <a:pt x="167" y="1"/>
                  </a:moveTo>
                  <a:cubicBezTo>
                    <a:pt x="80" y="1"/>
                    <a:pt x="1" y="73"/>
                    <a:pt x="1" y="167"/>
                  </a:cubicBezTo>
                  <a:cubicBezTo>
                    <a:pt x="1" y="260"/>
                    <a:pt x="80" y="332"/>
                    <a:pt x="167" y="332"/>
                  </a:cubicBezTo>
                  <a:cubicBezTo>
                    <a:pt x="260" y="332"/>
                    <a:pt x="332" y="260"/>
                    <a:pt x="332" y="167"/>
                  </a:cubicBezTo>
                  <a:cubicBezTo>
                    <a:pt x="332"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49" name="Google Shape;4049;p76"/>
            <p:cNvSpPr/>
            <p:nvPr/>
          </p:nvSpPr>
          <p:spPr>
            <a:xfrm>
              <a:off x="3049600" y="4352800"/>
              <a:ext cx="8325" cy="8325"/>
            </a:xfrm>
            <a:custGeom>
              <a:avLst/>
              <a:gdLst/>
              <a:ahLst/>
              <a:cxnLst/>
              <a:rect l="l" t="t" r="r" b="b"/>
              <a:pathLst>
                <a:path w="333" h="333" extrusionOk="0">
                  <a:moveTo>
                    <a:pt x="167" y="1"/>
                  </a:moveTo>
                  <a:cubicBezTo>
                    <a:pt x="80" y="1"/>
                    <a:pt x="1" y="73"/>
                    <a:pt x="1" y="167"/>
                  </a:cubicBezTo>
                  <a:cubicBezTo>
                    <a:pt x="1" y="260"/>
                    <a:pt x="80" y="332"/>
                    <a:pt x="167" y="332"/>
                  </a:cubicBezTo>
                  <a:cubicBezTo>
                    <a:pt x="260" y="332"/>
                    <a:pt x="333" y="260"/>
                    <a:pt x="333" y="167"/>
                  </a:cubicBezTo>
                  <a:cubicBezTo>
                    <a:pt x="333"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0" name="Google Shape;4050;p76"/>
            <p:cNvSpPr/>
            <p:nvPr/>
          </p:nvSpPr>
          <p:spPr>
            <a:xfrm>
              <a:off x="3067650" y="4352800"/>
              <a:ext cx="8300" cy="8325"/>
            </a:xfrm>
            <a:custGeom>
              <a:avLst/>
              <a:gdLst/>
              <a:ahLst/>
              <a:cxnLst/>
              <a:rect l="l" t="t" r="r" b="b"/>
              <a:pathLst>
                <a:path w="332" h="333" extrusionOk="0">
                  <a:moveTo>
                    <a:pt x="166" y="1"/>
                  </a:moveTo>
                  <a:cubicBezTo>
                    <a:pt x="72" y="1"/>
                    <a:pt x="0" y="73"/>
                    <a:pt x="0" y="167"/>
                  </a:cubicBezTo>
                  <a:cubicBezTo>
                    <a:pt x="0" y="260"/>
                    <a:pt x="72" y="332"/>
                    <a:pt x="166" y="332"/>
                  </a:cubicBezTo>
                  <a:cubicBezTo>
                    <a:pt x="252" y="332"/>
                    <a:pt x="332" y="260"/>
                    <a:pt x="332" y="167"/>
                  </a:cubicBezTo>
                  <a:cubicBezTo>
                    <a:pt x="332" y="73"/>
                    <a:pt x="252"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1" name="Google Shape;4051;p76"/>
            <p:cNvSpPr/>
            <p:nvPr/>
          </p:nvSpPr>
          <p:spPr>
            <a:xfrm>
              <a:off x="3067650" y="4335850"/>
              <a:ext cx="8300" cy="8325"/>
            </a:xfrm>
            <a:custGeom>
              <a:avLst/>
              <a:gdLst/>
              <a:ahLst/>
              <a:cxnLst/>
              <a:rect l="l" t="t" r="r" b="b"/>
              <a:pathLst>
                <a:path w="332" h="333" extrusionOk="0">
                  <a:moveTo>
                    <a:pt x="166" y="1"/>
                  </a:moveTo>
                  <a:cubicBezTo>
                    <a:pt x="72" y="1"/>
                    <a:pt x="0" y="80"/>
                    <a:pt x="0" y="167"/>
                  </a:cubicBezTo>
                  <a:cubicBezTo>
                    <a:pt x="0" y="260"/>
                    <a:pt x="72" y="333"/>
                    <a:pt x="166" y="333"/>
                  </a:cubicBezTo>
                  <a:cubicBezTo>
                    <a:pt x="252" y="333"/>
                    <a:pt x="332" y="260"/>
                    <a:pt x="332" y="167"/>
                  </a:cubicBezTo>
                  <a:cubicBezTo>
                    <a:pt x="332" y="80"/>
                    <a:pt x="252"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2" name="Google Shape;4052;p76"/>
            <p:cNvSpPr/>
            <p:nvPr/>
          </p:nvSpPr>
          <p:spPr>
            <a:xfrm>
              <a:off x="3085500" y="4352800"/>
              <a:ext cx="8300" cy="8325"/>
            </a:xfrm>
            <a:custGeom>
              <a:avLst/>
              <a:gdLst/>
              <a:ahLst/>
              <a:cxnLst/>
              <a:rect l="l" t="t" r="r" b="b"/>
              <a:pathLst>
                <a:path w="332" h="333" extrusionOk="0">
                  <a:moveTo>
                    <a:pt x="166" y="1"/>
                  </a:moveTo>
                  <a:cubicBezTo>
                    <a:pt x="79" y="1"/>
                    <a:pt x="0" y="73"/>
                    <a:pt x="0" y="167"/>
                  </a:cubicBezTo>
                  <a:cubicBezTo>
                    <a:pt x="0" y="260"/>
                    <a:pt x="79" y="332"/>
                    <a:pt x="166" y="332"/>
                  </a:cubicBezTo>
                  <a:cubicBezTo>
                    <a:pt x="260" y="332"/>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3" name="Google Shape;4053;p76"/>
            <p:cNvSpPr/>
            <p:nvPr/>
          </p:nvSpPr>
          <p:spPr>
            <a:xfrm>
              <a:off x="3103525" y="4352800"/>
              <a:ext cx="8325" cy="8325"/>
            </a:xfrm>
            <a:custGeom>
              <a:avLst/>
              <a:gdLst/>
              <a:ahLst/>
              <a:cxnLst/>
              <a:rect l="l" t="t" r="r" b="b"/>
              <a:pathLst>
                <a:path w="333" h="333" extrusionOk="0">
                  <a:moveTo>
                    <a:pt x="166" y="1"/>
                  </a:moveTo>
                  <a:cubicBezTo>
                    <a:pt x="72" y="1"/>
                    <a:pt x="0" y="73"/>
                    <a:pt x="0" y="167"/>
                  </a:cubicBezTo>
                  <a:cubicBezTo>
                    <a:pt x="0" y="260"/>
                    <a:pt x="72" y="332"/>
                    <a:pt x="166" y="332"/>
                  </a:cubicBezTo>
                  <a:cubicBezTo>
                    <a:pt x="253" y="332"/>
                    <a:pt x="332" y="260"/>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4" name="Google Shape;4054;p76"/>
            <p:cNvSpPr/>
            <p:nvPr/>
          </p:nvSpPr>
          <p:spPr>
            <a:xfrm>
              <a:off x="3121375" y="4352800"/>
              <a:ext cx="8325" cy="8325"/>
            </a:xfrm>
            <a:custGeom>
              <a:avLst/>
              <a:gdLst/>
              <a:ahLst/>
              <a:cxnLst/>
              <a:rect l="l" t="t" r="r" b="b"/>
              <a:pathLst>
                <a:path w="333" h="333" extrusionOk="0">
                  <a:moveTo>
                    <a:pt x="166" y="1"/>
                  </a:moveTo>
                  <a:cubicBezTo>
                    <a:pt x="72" y="1"/>
                    <a:pt x="0" y="73"/>
                    <a:pt x="0" y="167"/>
                  </a:cubicBezTo>
                  <a:cubicBezTo>
                    <a:pt x="0" y="260"/>
                    <a:pt x="72" y="332"/>
                    <a:pt x="166" y="332"/>
                  </a:cubicBezTo>
                  <a:cubicBezTo>
                    <a:pt x="260" y="332"/>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5" name="Google Shape;4055;p76"/>
            <p:cNvSpPr/>
            <p:nvPr/>
          </p:nvSpPr>
          <p:spPr>
            <a:xfrm>
              <a:off x="3139225" y="4352800"/>
              <a:ext cx="8325" cy="8325"/>
            </a:xfrm>
            <a:custGeom>
              <a:avLst/>
              <a:gdLst/>
              <a:ahLst/>
              <a:cxnLst/>
              <a:rect l="l" t="t" r="r" b="b"/>
              <a:pathLst>
                <a:path w="333" h="333" extrusionOk="0">
                  <a:moveTo>
                    <a:pt x="166" y="1"/>
                  </a:moveTo>
                  <a:cubicBezTo>
                    <a:pt x="80" y="1"/>
                    <a:pt x="0" y="73"/>
                    <a:pt x="0" y="167"/>
                  </a:cubicBezTo>
                  <a:cubicBezTo>
                    <a:pt x="0" y="260"/>
                    <a:pt x="80" y="332"/>
                    <a:pt x="166" y="332"/>
                  </a:cubicBezTo>
                  <a:cubicBezTo>
                    <a:pt x="260" y="332"/>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6" name="Google Shape;4056;p76"/>
            <p:cNvSpPr/>
            <p:nvPr/>
          </p:nvSpPr>
          <p:spPr>
            <a:xfrm>
              <a:off x="3157250" y="4352800"/>
              <a:ext cx="8325" cy="8325"/>
            </a:xfrm>
            <a:custGeom>
              <a:avLst/>
              <a:gdLst/>
              <a:ahLst/>
              <a:cxnLst/>
              <a:rect l="l" t="t" r="r" b="b"/>
              <a:pathLst>
                <a:path w="333" h="333" extrusionOk="0">
                  <a:moveTo>
                    <a:pt x="167" y="1"/>
                  </a:moveTo>
                  <a:cubicBezTo>
                    <a:pt x="73" y="1"/>
                    <a:pt x="1" y="73"/>
                    <a:pt x="1" y="167"/>
                  </a:cubicBezTo>
                  <a:cubicBezTo>
                    <a:pt x="1" y="260"/>
                    <a:pt x="73" y="332"/>
                    <a:pt x="167" y="332"/>
                  </a:cubicBezTo>
                  <a:cubicBezTo>
                    <a:pt x="253" y="332"/>
                    <a:pt x="332" y="260"/>
                    <a:pt x="332" y="167"/>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7" name="Google Shape;4057;p76"/>
            <p:cNvSpPr/>
            <p:nvPr/>
          </p:nvSpPr>
          <p:spPr>
            <a:xfrm>
              <a:off x="3175100" y="4352800"/>
              <a:ext cx="8325" cy="8325"/>
            </a:xfrm>
            <a:custGeom>
              <a:avLst/>
              <a:gdLst/>
              <a:ahLst/>
              <a:cxnLst/>
              <a:rect l="l" t="t" r="r" b="b"/>
              <a:pathLst>
                <a:path w="333" h="333" extrusionOk="0">
                  <a:moveTo>
                    <a:pt x="167" y="1"/>
                  </a:moveTo>
                  <a:cubicBezTo>
                    <a:pt x="80" y="1"/>
                    <a:pt x="1" y="73"/>
                    <a:pt x="1" y="167"/>
                  </a:cubicBezTo>
                  <a:cubicBezTo>
                    <a:pt x="1" y="260"/>
                    <a:pt x="80" y="332"/>
                    <a:pt x="167" y="332"/>
                  </a:cubicBezTo>
                  <a:cubicBezTo>
                    <a:pt x="260" y="332"/>
                    <a:pt x="332" y="260"/>
                    <a:pt x="332" y="167"/>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8" name="Google Shape;4058;p76"/>
            <p:cNvSpPr/>
            <p:nvPr/>
          </p:nvSpPr>
          <p:spPr>
            <a:xfrm>
              <a:off x="3193125" y="4352800"/>
              <a:ext cx="8325" cy="8325"/>
            </a:xfrm>
            <a:custGeom>
              <a:avLst/>
              <a:gdLst/>
              <a:ahLst/>
              <a:cxnLst/>
              <a:rect l="l" t="t" r="r" b="b"/>
              <a:pathLst>
                <a:path w="333" h="333" extrusionOk="0">
                  <a:moveTo>
                    <a:pt x="167" y="1"/>
                  </a:moveTo>
                  <a:cubicBezTo>
                    <a:pt x="73" y="1"/>
                    <a:pt x="1" y="73"/>
                    <a:pt x="1" y="167"/>
                  </a:cubicBezTo>
                  <a:cubicBezTo>
                    <a:pt x="1" y="260"/>
                    <a:pt x="73" y="332"/>
                    <a:pt x="167" y="332"/>
                  </a:cubicBezTo>
                  <a:cubicBezTo>
                    <a:pt x="253" y="332"/>
                    <a:pt x="333" y="260"/>
                    <a:pt x="333" y="167"/>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59" name="Google Shape;4059;p76"/>
            <p:cNvSpPr/>
            <p:nvPr/>
          </p:nvSpPr>
          <p:spPr>
            <a:xfrm>
              <a:off x="3210975" y="4352800"/>
              <a:ext cx="8325" cy="8325"/>
            </a:xfrm>
            <a:custGeom>
              <a:avLst/>
              <a:gdLst/>
              <a:ahLst/>
              <a:cxnLst/>
              <a:rect l="l" t="t" r="r" b="b"/>
              <a:pathLst>
                <a:path w="333" h="333" extrusionOk="0">
                  <a:moveTo>
                    <a:pt x="167" y="1"/>
                  </a:moveTo>
                  <a:cubicBezTo>
                    <a:pt x="73" y="1"/>
                    <a:pt x="1" y="73"/>
                    <a:pt x="1" y="167"/>
                  </a:cubicBezTo>
                  <a:cubicBezTo>
                    <a:pt x="1" y="260"/>
                    <a:pt x="73" y="332"/>
                    <a:pt x="167" y="332"/>
                  </a:cubicBezTo>
                  <a:cubicBezTo>
                    <a:pt x="261" y="332"/>
                    <a:pt x="333" y="260"/>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0" name="Google Shape;4060;p76"/>
            <p:cNvSpPr/>
            <p:nvPr/>
          </p:nvSpPr>
          <p:spPr>
            <a:xfrm>
              <a:off x="3228825" y="4352800"/>
              <a:ext cx="8325" cy="8325"/>
            </a:xfrm>
            <a:custGeom>
              <a:avLst/>
              <a:gdLst/>
              <a:ahLst/>
              <a:cxnLst/>
              <a:rect l="l" t="t" r="r" b="b"/>
              <a:pathLst>
                <a:path w="333" h="333" extrusionOk="0">
                  <a:moveTo>
                    <a:pt x="167" y="1"/>
                  </a:moveTo>
                  <a:cubicBezTo>
                    <a:pt x="80" y="1"/>
                    <a:pt x="1" y="73"/>
                    <a:pt x="1" y="167"/>
                  </a:cubicBezTo>
                  <a:cubicBezTo>
                    <a:pt x="1" y="260"/>
                    <a:pt x="80" y="332"/>
                    <a:pt x="167" y="332"/>
                  </a:cubicBezTo>
                  <a:cubicBezTo>
                    <a:pt x="261" y="332"/>
                    <a:pt x="333" y="260"/>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1" name="Google Shape;4061;p76"/>
            <p:cNvSpPr/>
            <p:nvPr/>
          </p:nvSpPr>
          <p:spPr>
            <a:xfrm>
              <a:off x="3246875" y="4352800"/>
              <a:ext cx="8300" cy="8325"/>
            </a:xfrm>
            <a:custGeom>
              <a:avLst/>
              <a:gdLst/>
              <a:ahLst/>
              <a:cxnLst/>
              <a:rect l="l" t="t" r="r" b="b"/>
              <a:pathLst>
                <a:path w="332" h="333" extrusionOk="0">
                  <a:moveTo>
                    <a:pt x="166" y="1"/>
                  </a:moveTo>
                  <a:cubicBezTo>
                    <a:pt x="72" y="1"/>
                    <a:pt x="0" y="73"/>
                    <a:pt x="0" y="167"/>
                  </a:cubicBezTo>
                  <a:cubicBezTo>
                    <a:pt x="0" y="260"/>
                    <a:pt x="72" y="332"/>
                    <a:pt x="166" y="332"/>
                  </a:cubicBezTo>
                  <a:cubicBezTo>
                    <a:pt x="253" y="332"/>
                    <a:pt x="332" y="260"/>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2" name="Google Shape;4062;p76"/>
            <p:cNvSpPr/>
            <p:nvPr/>
          </p:nvSpPr>
          <p:spPr>
            <a:xfrm>
              <a:off x="3264725" y="4352800"/>
              <a:ext cx="8300" cy="8325"/>
            </a:xfrm>
            <a:custGeom>
              <a:avLst/>
              <a:gdLst/>
              <a:ahLst/>
              <a:cxnLst/>
              <a:rect l="l" t="t" r="r" b="b"/>
              <a:pathLst>
                <a:path w="332" h="333" extrusionOk="0">
                  <a:moveTo>
                    <a:pt x="166" y="1"/>
                  </a:moveTo>
                  <a:cubicBezTo>
                    <a:pt x="72" y="1"/>
                    <a:pt x="0" y="73"/>
                    <a:pt x="0" y="167"/>
                  </a:cubicBezTo>
                  <a:cubicBezTo>
                    <a:pt x="0" y="260"/>
                    <a:pt x="72" y="332"/>
                    <a:pt x="166" y="332"/>
                  </a:cubicBezTo>
                  <a:cubicBezTo>
                    <a:pt x="260" y="332"/>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3" name="Google Shape;4063;p76"/>
            <p:cNvSpPr/>
            <p:nvPr/>
          </p:nvSpPr>
          <p:spPr>
            <a:xfrm>
              <a:off x="3282750" y="4352800"/>
              <a:ext cx="8325" cy="8325"/>
            </a:xfrm>
            <a:custGeom>
              <a:avLst/>
              <a:gdLst/>
              <a:ahLst/>
              <a:cxnLst/>
              <a:rect l="l" t="t" r="r" b="b"/>
              <a:pathLst>
                <a:path w="333" h="333" extrusionOk="0">
                  <a:moveTo>
                    <a:pt x="166" y="1"/>
                  </a:moveTo>
                  <a:cubicBezTo>
                    <a:pt x="73" y="1"/>
                    <a:pt x="0" y="73"/>
                    <a:pt x="0" y="167"/>
                  </a:cubicBezTo>
                  <a:cubicBezTo>
                    <a:pt x="0" y="260"/>
                    <a:pt x="73" y="332"/>
                    <a:pt x="166" y="332"/>
                  </a:cubicBezTo>
                  <a:cubicBezTo>
                    <a:pt x="253" y="332"/>
                    <a:pt x="332" y="260"/>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4" name="Google Shape;4064;p76"/>
            <p:cNvSpPr/>
            <p:nvPr/>
          </p:nvSpPr>
          <p:spPr>
            <a:xfrm>
              <a:off x="3300600" y="4352800"/>
              <a:ext cx="8325" cy="8325"/>
            </a:xfrm>
            <a:custGeom>
              <a:avLst/>
              <a:gdLst/>
              <a:ahLst/>
              <a:cxnLst/>
              <a:rect l="l" t="t" r="r" b="b"/>
              <a:pathLst>
                <a:path w="333" h="333" extrusionOk="0">
                  <a:moveTo>
                    <a:pt x="166" y="1"/>
                  </a:moveTo>
                  <a:cubicBezTo>
                    <a:pt x="73" y="1"/>
                    <a:pt x="0" y="73"/>
                    <a:pt x="0" y="167"/>
                  </a:cubicBezTo>
                  <a:cubicBezTo>
                    <a:pt x="0" y="260"/>
                    <a:pt x="73" y="332"/>
                    <a:pt x="166" y="332"/>
                  </a:cubicBezTo>
                  <a:cubicBezTo>
                    <a:pt x="260" y="332"/>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5" name="Google Shape;4065;p76"/>
            <p:cNvSpPr/>
            <p:nvPr/>
          </p:nvSpPr>
          <p:spPr>
            <a:xfrm>
              <a:off x="3318450" y="4352800"/>
              <a:ext cx="8325" cy="8325"/>
            </a:xfrm>
            <a:custGeom>
              <a:avLst/>
              <a:gdLst/>
              <a:ahLst/>
              <a:cxnLst/>
              <a:rect l="l" t="t" r="r" b="b"/>
              <a:pathLst>
                <a:path w="333" h="333" extrusionOk="0">
                  <a:moveTo>
                    <a:pt x="166" y="1"/>
                  </a:moveTo>
                  <a:cubicBezTo>
                    <a:pt x="80" y="1"/>
                    <a:pt x="1" y="73"/>
                    <a:pt x="1" y="167"/>
                  </a:cubicBezTo>
                  <a:cubicBezTo>
                    <a:pt x="1" y="260"/>
                    <a:pt x="80" y="332"/>
                    <a:pt x="166" y="332"/>
                  </a:cubicBezTo>
                  <a:cubicBezTo>
                    <a:pt x="260" y="332"/>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6" name="Google Shape;4066;p76"/>
            <p:cNvSpPr/>
            <p:nvPr/>
          </p:nvSpPr>
          <p:spPr>
            <a:xfrm>
              <a:off x="3336475" y="4352800"/>
              <a:ext cx="8325" cy="8325"/>
            </a:xfrm>
            <a:custGeom>
              <a:avLst/>
              <a:gdLst/>
              <a:ahLst/>
              <a:cxnLst/>
              <a:rect l="l" t="t" r="r" b="b"/>
              <a:pathLst>
                <a:path w="333" h="333" extrusionOk="0">
                  <a:moveTo>
                    <a:pt x="167" y="1"/>
                  </a:moveTo>
                  <a:cubicBezTo>
                    <a:pt x="73" y="1"/>
                    <a:pt x="1" y="73"/>
                    <a:pt x="1" y="167"/>
                  </a:cubicBezTo>
                  <a:cubicBezTo>
                    <a:pt x="1" y="260"/>
                    <a:pt x="73" y="332"/>
                    <a:pt x="167" y="332"/>
                  </a:cubicBezTo>
                  <a:cubicBezTo>
                    <a:pt x="253" y="332"/>
                    <a:pt x="333" y="260"/>
                    <a:pt x="333" y="167"/>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7" name="Google Shape;4067;p76"/>
            <p:cNvSpPr/>
            <p:nvPr/>
          </p:nvSpPr>
          <p:spPr>
            <a:xfrm>
              <a:off x="3354325" y="4352800"/>
              <a:ext cx="8325" cy="8325"/>
            </a:xfrm>
            <a:custGeom>
              <a:avLst/>
              <a:gdLst/>
              <a:ahLst/>
              <a:cxnLst/>
              <a:rect l="l" t="t" r="r" b="b"/>
              <a:pathLst>
                <a:path w="333" h="333" extrusionOk="0">
                  <a:moveTo>
                    <a:pt x="167" y="1"/>
                  </a:moveTo>
                  <a:cubicBezTo>
                    <a:pt x="73" y="1"/>
                    <a:pt x="1" y="73"/>
                    <a:pt x="1" y="167"/>
                  </a:cubicBezTo>
                  <a:cubicBezTo>
                    <a:pt x="1" y="260"/>
                    <a:pt x="73" y="332"/>
                    <a:pt x="167" y="332"/>
                  </a:cubicBezTo>
                  <a:cubicBezTo>
                    <a:pt x="260" y="332"/>
                    <a:pt x="333" y="260"/>
                    <a:pt x="333" y="167"/>
                  </a:cubicBezTo>
                  <a:cubicBezTo>
                    <a:pt x="333"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8" name="Google Shape;4068;p76"/>
            <p:cNvSpPr/>
            <p:nvPr/>
          </p:nvSpPr>
          <p:spPr>
            <a:xfrm>
              <a:off x="3372375" y="4352800"/>
              <a:ext cx="8300" cy="8325"/>
            </a:xfrm>
            <a:custGeom>
              <a:avLst/>
              <a:gdLst/>
              <a:ahLst/>
              <a:cxnLst/>
              <a:rect l="l" t="t" r="r" b="b"/>
              <a:pathLst>
                <a:path w="332" h="333" extrusionOk="0">
                  <a:moveTo>
                    <a:pt x="166" y="1"/>
                  </a:moveTo>
                  <a:cubicBezTo>
                    <a:pt x="72" y="1"/>
                    <a:pt x="0" y="73"/>
                    <a:pt x="0" y="167"/>
                  </a:cubicBezTo>
                  <a:cubicBezTo>
                    <a:pt x="0" y="260"/>
                    <a:pt x="72" y="332"/>
                    <a:pt x="166" y="332"/>
                  </a:cubicBezTo>
                  <a:cubicBezTo>
                    <a:pt x="252" y="332"/>
                    <a:pt x="332" y="260"/>
                    <a:pt x="332" y="167"/>
                  </a:cubicBezTo>
                  <a:cubicBezTo>
                    <a:pt x="332" y="73"/>
                    <a:pt x="252"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69" name="Google Shape;4069;p76"/>
            <p:cNvSpPr/>
            <p:nvPr/>
          </p:nvSpPr>
          <p:spPr>
            <a:xfrm>
              <a:off x="3390225" y="4352800"/>
              <a:ext cx="8300" cy="8325"/>
            </a:xfrm>
            <a:custGeom>
              <a:avLst/>
              <a:gdLst/>
              <a:ahLst/>
              <a:cxnLst/>
              <a:rect l="l" t="t" r="r" b="b"/>
              <a:pathLst>
                <a:path w="332" h="333" extrusionOk="0">
                  <a:moveTo>
                    <a:pt x="166" y="1"/>
                  </a:moveTo>
                  <a:cubicBezTo>
                    <a:pt x="72" y="1"/>
                    <a:pt x="0" y="73"/>
                    <a:pt x="0" y="167"/>
                  </a:cubicBezTo>
                  <a:cubicBezTo>
                    <a:pt x="0" y="260"/>
                    <a:pt x="72" y="332"/>
                    <a:pt x="166" y="332"/>
                  </a:cubicBezTo>
                  <a:cubicBezTo>
                    <a:pt x="260" y="332"/>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0" name="Google Shape;4070;p76"/>
            <p:cNvSpPr/>
            <p:nvPr/>
          </p:nvSpPr>
          <p:spPr>
            <a:xfrm>
              <a:off x="3408075" y="4352800"/>
              <a:ext cx="8300" cy="8325"/>
            </a:xfrm>
            <a:custGeom>
              <a:avLst/>
              <a:gdLst/>
              <a:ahLst/>
              <a:cxnLst/>
              <a:rect l="l" t="t" r="r" b="b"/>
              <a:pathLst>
                <a:path w="332" h="333" extrusionOk="0">
                  <a:moveTo>
                    <a:pt x="166" y="1"/>
                  </a:moveTo>
                  <a:cubicBezTo>
                    <a:pt x="79" y="1"/>
                    <a:pt x="0" y="73"/>
                    <a:pt x="0" y="167"/>
                  </a:cubicBezTo>
                  <a:cubicBezTo>
                    <a:pt x="0" y="260"/>
                    <a:pt x="79" y="332"/>
                    <a:pt x="166" y="332"/>
                  </a:cubicBezTo>
                  <a:cubicBezTo>
                    <a:pt x="260" y="332"/>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1" name="Google Shape;4071;p76"/>
            <p:cNvSpPr/>
            <p:nvPr/>
          </p:nvSpPr>
          <p:spPr>
            <a:xfrm>
              <a:off x="3426100" y="4352800"/>
              <a:ext cx="8325" cy="8325"/>
            </a:xfrm>
            <a:custGeom>
              <a:avLst/>
              <a:gdLst/>
              <a:ahLst/>
              <a:cxnLst/>
              <a:rect l="l" t="t" r="r" b="b"/>
              <a:pathLst>
                <a:path w="333" h="333" extrusionOk="0">
                  <a:moveTo>
                    <a:pt x="166" y="1"/>
                  </a:moveTo>
                  <a:cubicBezTo>
                    <a:pt x="72" y="1"/>
                    <a:pt x="0" y="73"/>
                    <a:pt x="0" y="167"/>
                  </a:cubicBezTo>
                  <a:cubicBezTo>
                    <a:pt x="0" y="260"/>
                    <a:pt x="72" y="332"/>
                    <a:pt x="166" y="332"/>
                  </a:cubicBezTo>
                  <a:cubicBezTo>
                    <a:pt x="253" y="332"/>
                    <a:pt x="332" y="260"/>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2" name="Google Shape;4072;p76"/>
            <p:cNvSpPr/>
            <p:nvPr/>
          </p:nvSpPr>
          <p:spPr>
            <a:xfrm>
              <a:off x="3443950" y="4352800"/>
              <a:ext cx="8325" cy="8325"/>
            </a:xfrm>
            <a:custGeom>
              <a:avLst/>
              <a:gdLst/>
              <a:ahLst/>
              <a:cxnLst/>
              <a:rect l="l" t="t" r="r" b="b"/>
              <a:pathLst>
                <a:path w="333" h="333" extrusionOk="0">
                  <a:moveTo>
                    <a:pt x="166" y="1"/>
                  </a:moveTo>
                  <a:cubicBezTo>
                    <a:pt x="72" y="1"/>
                    <a:pt x="0" y="73"/>
                    <a:pt x="0" y="167"/>
                  </a:cubicBezTo>
                  <a:cubicBezTo>
                    <a:pt x="0" y="260"/>
                    <a:pt x="72" y="332"/>
                    <a:pt x="166" y="332"/>
                  </a:cubicBezTo>
                  <a:cubicBezTo>
                    <a:pt x="260" y="332"/>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3" name="Google Shape;4073;p76"/>
            <p:cNvSpPr/>
            <p:nvPr/>
          </p:nvSpPr>
          <p:spPr>
            <a:xfrm>
              <a:off x="3461975" y="4352800"/>
              <a:ext cx="8325" cy="8325"/>
            </a:xfrm>
            <a:custGeom>
              <a:avLst/>
              <a:gdLst/>
              <a:ahLst/>
              <a:cxnLst/>
              <a:rect l="l" t="t" r="r" b="b"/>
              <a:pathLst>
                <a:path w="333" h="333" extrusionOk="0">
                  <a:moveTo>
                    <a:pt x="166" y="1"/>
                  </a:moveTo>
                  <a:cubicBezTo>
                    <a:pt x="73" y="1"/>
                    <a:pt x="1" y="73"/>
                    <a:pt x="1" y="167"/>
                  </a:cubicBezTo>
                  <a:cubicBezTo>
                    <a:pt x="1" y="260"/>
                    <a:pt x="73" y="332"/>
                    <a:pt x="166" y="332"/>
                  </a:cubicBezTo>
                  <a:cubicBezTo>
                    <a:pt x="253" y="332"/>
                    <a:pt x="332" y="260"/>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4" name="Google Shape;4074;p76"/>
            <p:cNvSpPr/>
            <p:nvPr/>
          </p:nvSpPr>
          <p:spPr>
            <a:xfrm>
              <a:off x="3479825" y="4352800"/>
              <a:ext cx="8325" cy="8325"/>
            </a:xfrm>
            <a:custGeom>
              <a:avLst/>
              <a:gdLst/>
              <a:ahLst/>
              <a:cxnLst/>
              <a:rect l="l" t="t" r="r" b="b"/>
              <a:pathLst>
                <a:path w="333" h="333" extrusionOk="0">
                  <a:moveTo>
                    <a:pt x="166" y="1"/>
                  </a:moveTo>
                  <a:cubicBezTo>
                    <a:pt x="73" y="1"/>
                    <a:pt x="1" y="73"/>
                    <a:pt x="1" y="167"/>
                  </a:cubicBezTo>
                  <a:cubicBezTo>
                    <a:pt x="1" y="260"/>
                    <a:pt x="73" y="332"/>
                    <a:pt x="166" y="332"/>
                  </a:cubicBezTo>
                  <a:cubicBezTo>
                    <a:pt x="260" y="332"/>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5" name="Google Shape;4075;p76"/>
            <p:cNvSpPr/>
            <p:nvPr/>
          </p:nvSpPr>
          <p:spPr>
            <a:xfrm>
              <a:off x="3497675" y="4352800"/>
              <a:ext cx="8325" cy="8325"/>
            </a:xfrm>
            <a:custGeom>
              <a:avLst/>
              <a:gdLst/>
              <a:ahLst/>
              <a:cxnLst/>
              <a:rect l="l" t="t" r="r" b="b"/>
              <a:pathLst>
                <a:path w="333" h="333" extrusionOk="0">
                  <a:moveTo>
                    <a:pt x="167" y="1"/>
                  </a:moveTo>
                  <a:cubicBezTo>
                    <a:pt x="80" y="1"/>
                    <a:pt x="1" y="73"/>
                    <a:pt x="1" y="167"/>
                  </a:cubicBezTo>
                  <a:cubicBezTo>
                    <a:pt x="1" y="260"/>
                    <a:pt x="80" y="332"/>
                    <a:pt x="167" y="332"/>
                  </a:cubicBezTo>
                  <a:cubicBezTo>
                    <a:pt x="260" y="332"/>
                    <a:pt x="332" y="260"/>
                    <a:pt x="332" y="167"/>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6" name="Google Shape;4076;p76"/>
            <p:cNvSpPr/>
            <p:nvPr/>
          </p:nvSpPr>
          <p:spPr>
            <a:xfrm>
              <a:off x="3515700" y="4352800"/>
              <a:ext cx="8325" cy="8325"/>
            </a:xfrm>
            <a:custGeom>
              <a:avLst/>
              <a:gdLst/>
              <a:ahLst/>
              <a:cxnLst/>
              <a:rect l="l" t="t" r="r" b="b"/>
              <a:pathLst>
                <a:path w="333" h="333" extrusionOk="0">
                  <a:moveTo>
                    <a:pt x="167" y="1"/>
                  </a:moveTo>
                  <a:cubicBezTo>
                    <a:pt x="73" y="1"/>
                    <a:pt x="1" y="73"/>
                    <a:pt x="1" y="167"/>
                  </a:cubicBezTo>
                  <a:cubicBezTo>
                    <a:pt x="1" y="260"/>
                    <a:pt x="73" y="332"/>
                    <a:pt x="167" y="332"/>
                  </a:cubicBezTo>
                  <a:cubicBezTo>
                    <a:pt x="253" y="332"/>
                    <a:pt x="333" y="260"/>
                    <a:pt x="333" y="167"/>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7" name="Google Shape;4077;p76"/>
            <p:cNvSpPr/>
            <p:nvPr/>
          </p:nvSpPr>
          <p:spPr>
            <a:xfrm>
              <a:off x="3533550" y="4352800"/>
              <a:ext cx="8325" cy="8325"/>
            </a:xfrm>
            <a:custGeom>
              <a:avLst/>
              <a:gdLst/>
              <a:ahLst/>
              <a:cxnLst/>
              <a:rect l="l" t="t" r="r" b="b"/>
              <a:pathLst>
                <a:path w="333" h="333" extrusionOk="0">
                  <a:moveTo>
                    <a:pt x="167" y="1"/>
                  </a:moveTo>
                  <a:cubicBezTo>
                    <a:pt x="73" y="1"/>
                    <a:pt x="1" y="73"/>
                    <a:pt x="1" y="167"/>
                  </a:cubicBezTo>
                  <a:cubicBezTo>
                    <a:pt x="1" y="260"/>
                    <a:pt x="73" y="332"/>
                    <a:pt x="167" y="332"/>
                  </a:cubicBezTo>
                  <a:cubicBezTo>
                    <a:pt x="261" y="332"/>
                    <a:pt x="333" y="260"/>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8" name="Google Shape;4078;p76"/>
            <p:cNvSpPr/>
            <p:nvPr/>
          </p:nvSpPr>
          <p:spPr>
            <a:xfrm>
              <a:off x="2655450" y="4370825"/>
              <a:ext cx="8325" cy="8325"/>
            </a:xfrm>
            <a:custGeom>
              <a:avLst/>
              <a:gdLst/>
              <a:ahLst/>
              <a:cxnLst/>
              <a:rect l="l" t="t" r="r" b="b"/>
              <a:pathLst>
                <a:path w="333" h="333" extrusionOk="0">
                  <a:moveTo>
                    <a:pt x="166" y="1"/>
                  </a:moveTo>
                  <a:cubicBezTo>
                    <a:pt x="73" y="1"/>
                    <a:pt x="1" y="73"/>
                    <a:pt x="1" y="167"/>
                  </a:cubicBezTo>
                  <a:cubicBezTo>
                    <a:pt x="1" y="253"/>
                    <a:pt x="73" y="333"/>
                    <a:pt x="166" y="333"/>
                  </a:cubicBezTo>
                  <a:cubicBezTo>
                    <a:pt x="253" y="333"/>
                    <a:pt x="332" y="253"/>
                    <a:pt x="332" y="167"/>
                  </a:cubicBezTo>
                  <a:cubicBezTo>
                    <a:pt x="332" y="73"/>
                    <a:pt x="253"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79" name="Google Shape;4079;p76"/>
            <p:cNvSpPr/>
            <p:nvPr/>
          </p:nvSpPr>
          <p:spPr>
            <a:xfrm>
              <a:off x="2673300" y="4370825"/>
              <a:ext cx="8325" cy="8325"/>
            </a:xfrm>
            <a:custGeom>
              <a:avLst/>
              <a:gdLst/>
              <a:ahLst/>
              <a:cxnLst/>
              <a:rect l="l" t="t" r="r" b="b"/>
              <a:pathLst>
                <a:path w="333" h="333" extrusionOk="0">
                  <a:moveTo>
                    <a:pt x="166" y="1"/>
                  </a:moveTo>
                  <a:cubicBezTo>
                    <a:pt x="73" y="1"/>
                    <a:pt x="1" y="73"/>
                    <a:pt x="1" y="167"/>
                  </a:cubicBezTo>
                  <a:cubicBezTo>
                    <a:pt x="1" y="253"/>
                    <a:pt x="73" y="333"/>
                    <a:pt x="166" y="333"/>
                  </a:cubicBezTo>
                  <a:cubicBezTo>
                    <a:pt x="260" y="333"/>
                    <a:pt x="332" y="253"/>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0" name="Google Shape;4080;p76"/>
            <p:cNvSpPr/>
            <p:nvPr/>
          </p:nvSpPr>
          <p:spPr>
            <a:xfrm>
              <a:off x="2691150" y="4370825"/>
              <a:ext cx="8325" cy="8325"/>
            </a:xfrm>
            <a:custGeom>
              <a:avLst/>
              <a:gdLst/>
              <a:ahLst/>
              <a:cxnLst/>
              <a:rect l="l" t="t" r="r" b="b"/>
              <a:pathLst>
                <a:path w="333" h="333" extrusionOk="0">
                  <a:moveTo>
                    <a:pt x="166" y="1"/>
                  </a:moveTo>
                  <a:cubicBezTo>
                    <a:pt x="80" y="1"/>
                    <a:pt x="1" y="73"/>
                    <a:pt x="1" y="167"/>
                  </a:cubicBezTo>
                  <a:cubicBezTo>
                    <a:pt x="1" y="253"/>
                    <a:pt x="80" y="333"/>
                    <a:pt x="166" y="333"/>
                  </a:cubicBezTo>
                  <a:cubicBezTo>
                    <a:pt x="260" y="333"/>
                    <a:pt x="332" y="253"/>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1" name="Google Shape;4081;p76"/>
            <p:cNvSpPr/>
            <p:nvPr/>
          </p:nvSpPr>
          <p:spPr>
            <a:xfrm>
              <a:off x="2709175" y="43708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60" y="333"/>
                    <a:pt x="333" y="253"/>
                    <a:pt x="333" y="167"/>
                  </a:cubicBezTo>
                  <a:cubicBezTo>
                    <a:pt x="333"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2" name="Google Shape;4082;p76"/>
            <p:cNvSpPr/>
            <p:nvPr/>
          </p:nvSpPr>
          <p:spPr>
            <a:xfrm>
              <a:off x="2727025" y="4370825"/>
              <a:ext cx="8325" cy="8325"/>
            </a:xfrm>
            <a:custGeom>
              <a:avLst/>
              <a:gdLst/>
              <a:ahLst/>
              <a:cxnLst/>
              <a:rect l="l" t="t" r="r" b="b"/>
              <a:pathLst>
                <a:path w="333" h="333" extrusionOk="0">
                  <a:moveTo>
                    <a:pt x="167" y="1"/>
                  </a:moveTo>
                  <a:cubicBezTo>
                    <a:pt x="80" y="1"/>
                    <a:pt x="1" y="73"/>
                    <a:pt x="1" y="167"/>
                  </a:cubicBezTo>
                  <a:cubicBezTo>
                    <a:pt x="1" y="253"/>
                    <a:pt x="80" y="333"/>
                    <a:pt x="167" y="333"/>
                  </a:cubicBezTo>
                  <a:cubicBezTo>
                    <a:pt x="260" y="333"/>
                    <a:pt x="333" y="253"/>
                    <a:pt x="333" y="167"/>
                  </a:cubicBezTo>
                  <a:cubicBezTo>
                    <a:pt x="333"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3" name="Google Shape;4083;p76"/>
            <p:cNvSpPr/>
            <p:nvPr/>
          </p:nvSpPr>
          <p:spPr>
            <a:xfrm>
              <a:off x="2745075" y="4370825"/>
              <a:ext cx="8300" cy="8325"/>
            </a:xfrm>
            <a:custGeom>
              <a:avLst/>
              <a:gdLst/>
              <a:ahLst/>
              <a:cxnLst/>
              <a:rect l="l" t="t" r="r" b="b"/>
              <a:pathLst>
                <a:path w="332" h="333" extrusionOk="0">
                  <a:moveTo>
                    <a:pt x="166" y="1"/>
                  </a:moveTo>
                  <a:cubicBezTo>
                    <a:pt x="72" y="1"/>
                    <a:pt x="0" y="73"/>
                    <a:pt x="0" y="167"/>
                  </a:cubicBezTo>
                  <a:cubicBezTo>
                    <a:pt x="0" y="253"/>
                    <a:pt x="72" y="333"/>
                    <a:pt x="166" y="333"/>
                  </a:cubicBezTo>
                  <a:cubicBezTo>
                    <a:pt x="253" y="333"/>
                    <a:pt x="332" y="253"/>
                    <a:pt x="332" y="167"/>
                  </a:cubicBezTo>
                  <a:cubicBezTo>
                    <a:pt x="332" y="73"/>
                    <a:pt x="253"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4" name="Google Shape;4084;p76"/>
            <p:cNvSpPr/>
            <p:nvPr/>
          </p:nvSpPr>
          <p:spPr>
            <a:xfrm>
              <a:off x="2762925" y="4370825"/>
              <a:ext cx="8300" cy="8325"/>
            </a:xfrm>
            <a:custGeom>
              <a:avLst/>
              <a:gdLst/>
              <a:ahLst/>
              <a:cxnLst/>
              <a:rect l="l" t="t" r="r" b="b"/>
              <a:pathLst>
                <a:path w="332" h="333" extrusionOk="0">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5" name="Google Shape;4085;p76"/>
            <p:cNvSpPr/>
            <p:nvPr/>
          </p:nvSpPr>
          <p:spPr>
            <a:xfrm>
              <a:off x="2780775" y="4370825"/>
              <a:ext cx="8300" cy="8325"/>
            </a:xfrm>
            <a:custGeom>
              <a:avLst/>
              <a:gdLst/>
              <a:ahLst/>
              <a:cxnLst/>
              <a:rect l="l" t="t" r="r" b="b"/>
              <a:pathLst>
                <a:path w="332" h="333" extrusionOk="0">
                  <a:moveTo>
                    <a:pt x="166" y="1"/>
                  </a:moveTo>
                  <a:cubicBezTo>
                    <a:pt x="79" y="1"/>
                    <a:pt x="0" y="73"/>
                    <a:pt x="0" y="167"/>
                  </a:cubicBezTo>
                  <a:cubicBezTo>
                    <a:pt x="0" y="253"/>
                    <a:pt x="79" y="333"/>
                    <a:pt x="166" y="333"/>
                  </a:cubicBezTo>
                  <a:cubicBezTo>
                    <a:pt x="260" y="333"/>
                    <a:pt x="332" y="253"/>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6" name="Google Shape;4086;p76"/>
            <p:cNvSpPr/>
            <p:nvPr/>
          </p:nvSpPr>
          <p:spPr>
            <a:xfrm>
              <a:off x="2798800" y="4370825"/>
              <a:ext cx="8325" cy="8325"/>
            </a:xfrm>
            <a:custGeom>
              <a:avLst/>
              <a:gdLst/>
              <a:ahLst/>
              <a:cxnLst/>
              <a:rect l="l" t="t" r="r" b="b"/>
              <a:pathLst>
                <a:path w="333" h="333" extrusionOk="0">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7" name="Google Shape;4087;p76"/>
            <p:cNvSpPr/>
            <p:nvPr/>
          </p:nvSpPr>
          <p:spPr>
            <a:xfrm>
              <a:off x="2816650" y="4370825"/>
              <a:ext cx="8325" cy="8325"/>
            </a:xfrm>
            <a:custGeom>
              <a:avLst/>
              <a:gdLst/>
              <a:ahLst/>
              <a:cxnLst/>
              <a:rect l="l" t="t" r="r" b="b"/>
              <a:pathLst>
                <a:path w="333" h="333" extrusionOk="0">
                  <a:moveTo>
                    <a:pt x="166" y="1"/>
                  </a:moveTo>
                  <a:cubicBezTo>
                    <a:pt x="80" y="1"/>
                    <a:pt x="0" y="73"/>
                    <a:pt x="0" y="167"/>
                  </a:cubicBezTo>
                  <a:cubicBezTo>
                    <a:pt x="0" y="253"/>
                    <a:pt x="80" y="333"/>
                    <a:pt x="166" y="333"/>
                  </a:cubicBezTo>
                  <a:cubicBezTo>
                    <a:pt x="260" y="333"/>
                    <a:pt x="332" y="253"/>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8" name="Google Shape;4088;p76"/>
            <p:cNvSpPr/>
            <p:nvPr/>
          </p:nvSpPr>
          <p:spPr>
            <a:xfrm>
              <a:off x="2834675" y="43708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53" y="333"/>
                    <a:pt x="332" y="253"/>
                    <a:pt x="332" y="167"/>
                  </a:cubicBezTo>
                  <a:cubicBezTo>
                    <a:pt x="332" y="73"/>
                    <a:pt x="253"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89" name="Google Shape;4089;p76"/>
            <p:cNvSpPr/>
            <p:nvPr/>
          </p:nvSpPr>
          <p:spPr>
            <a:xfrm>
              <a:off x="2870375" y="4370825"/>
              <a:ext cx="8325" cy="8325"/>
            </a:xfrm>
            <a:custGeom>
              <a:avLst/>
              <a:gdLst/>
              <a:ahLst/>
              <a:cxnLst/>
              <a:rect l="l" t="t" r="r" b="b"/>
              <a:pathLst>
                <a:path w="333" h="333" extrusionOk="0">
                  <a:moveTo>
                    <a:pt x="167" y="1"/>
                  </a:moveTo>
                  <a:cubicBezTo>
                    <a:pt x="80" y="1"/>
                    <a:pt x="1" y="73"/>
                    <a:pt x="1" y="167"/>
                  </a:cubicBezTo>
                  <a:cubicBezTo>
                    <a:pt x="1" y="253"/>
                    <a:pt x="80" y="333"/>
                    <a:pt x="167" y="333"/>
                  </a:cubicBezTo>
                  <a:cubicBezTo>
                    <a:pt x="260" y="333"/>
                    <a:pt x="332" y="253"/>
                    <a:pt x="332" y="167"/>
                  </a:cubicBezTo>
                  <a:cubicBezTo>
                    <a:pt x="332"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0" name="Google Shape;4090;p76"/>
            <p:cNvSpPr/>
            <p:nvPr/>
          </p:nvSpPr>
          <p:spPr>
            <a:xfrm>
              <a:off x="2888400" y="43708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61" y="333"/>
                    <a:pt x="333" y="253"/>
                    <a:pt x="333" y="167"/>
                  </a:cubicBezTo>
                  <a:cubicBezTo>
                    <a:pt x="333" y="73"/>
                    <a:pt x="261"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1" name="Google Shape;4091;p76"/>
            <p:cNvSpPr/>
            <p:nvPr/>
          </p:nvSpPr>
          <p:spPr>
            <a:xfrm>
              <a:off x="3049600" y="4370825"/>
              <a:ext cx="8325" cy="8325"/>
            </a:xfrm>
            <a:custGeom>
              <a:avLst/>
              <a:gdLst/>
              <a:ahLst/>
              <a:cxnLst/>
              <a:rect l="l" t="t" r="r" b="b"/>
              <a:pathLst>
                <a:path w="333" h="333" extrusionOk="0">
                  <a:moveTo>
                    <a:pt x="167" y="1"/>
                  </a:moveTo>
                  <a:cubicBezTo>
                    <a:pt x="80" y="1"/>
                    <a:pt x="1" y="73"/>
                    <a:pt x="1" y="167"/>
                  </a:cubicBezTo>
                  <a:cubicBezTo>
                    <a:pt x="1" y="253"/>
                    <a:pt x="80" y="333"/>
                    <a:pt x="167" y="333"/>
                  </a:cubicBezTo>
                  <a:cubicBezTo>
                    <a:pt x="260" y="333"/>
                    <a:pt x="333" y="253"/>
                    <a:pt x="333" y="167"/>
                  </a:cubicBezTo>
                  <a:cubicBezTo>
                    <a:pt x="333"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2" name="Google Shape;4092;p76"/>
            <p:cNvSpPr/>
            <p:nvPr/>
          </p:nvSpPr>
          <p:spPr>
            <a:xfrm>
              <a:off x="3067650" y="4370825"/>
              <a:ext cx="8300" cy="8325"/>
            </a:xfrm>
            <a:custGeom>
              <a:avLst/>
              <a:gdLst/>
              <a:ahLst/>
              <a:cxnLst/>
              <a:rect l="l" t="t" r="r" b="b"/>
              <a:pathLst>
                <a:path w="332" h="333" extrusionOk="0">
                  <a:moveTo>
                    <a:pt x="166" y="1"/>
                  </a:moveTo>
                  <a:cubicBezTo>
                    <a:pt x="72" y="1"/>
                    <a:pt x="0" y="73"/>
                    <a:pt x="0" y="167"/>
                  </a:cubicBezTo>
                  <a:cubicBezTo>
                    <a:pt x="0" y="253"/>
                    <a:pt x="72" y="333"/>
                    <a:pt x="166" y="333"/>
                  </a:cubicBezTo>
                  <a:cubicBezTo>
                    <a:pt x="252" y="333"/>
                    <a:pt x="332" y="253"/>
                    <a:pt x="332" y="167"/>
                  </a:cubicBezTo>
                  <a:cubicBezTo>
                    <a:pt x="332" y="73"/>
                    <a:pt x="252"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3" name="Google Shape;4093;p76"/>
            <p:cNvSpPr/>
            <p:nvPr/>
          </p:nvSpPr>
          <p:spPr>
            <a:xfrm>
              <a:off x="3085500" y="4370825"/>
              <a:ext cx="8300" cy="8325"/>
            </a:xfrm>
            <a:custGeom>
              <a:avLst/>
              <a:gdLst/>
              <a:ahLst/>
              <a:cxnLst/>
              <a:rect l="l" t="t" r="r" b="b"/>
              <a:pathLst>
                <a:path w="332" h="333" extrusionOk="0">
                  <a:moveTo>
                    <a:pt x="166" y="1"/>
                  </a:moveTo>
                  <a:cubicBezTo>
                    <a:pt x="79" y="1"/>
                    <a:pt x="0" y="73"/>
                    <a:pt x="0" y="167"/>
                  </a:cubicBezTo>
                  <a:cubicBezTo>
                    <a:pt x="0" y="253"/>
                    <a:pt x="79"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4" name="Google Shape;4094;p76"/>
            <p:cNvSpPr/>
            <p:nvPr/>
          </p:nvSpPr>
          <p:spPr>
            <a:xfrm>
              <a:off x="3103525" y="4370825"/>
              <a:ext cx="8325" cy="8325"/>
            </a:xfrm>
            <a:custGeom>
              <a:avLst/>
              <a:gdLst/>
              <a:ahLst/>
              <a:cxnLst/>
              <a:rect l="l" t="t" r="r" b="b"/>
              <a:pathLst>
                <a:path w="333" h="333" extrusionOk="0">
                  <a:moveTo>
                    <a:pt x="166" y="1"/>
                  </a:moveTo>
                  <a:cubicBezTo>
                    <a:pt x="72" y="1"/>
                    <a:pt x="0" y="73"/>
                    <a:pt x="0" y="167"/>
                  </a:cubicBezTo>
                  <a:cubicBezTo>
                    <a:pt x="0" y="253"/>
                    <a:pt x="72" y="333"/>
                    <a:pt x="166" y="333"/>
                  </a:cubicBezTo>
                  <a:cubicBezTo>
                    <a:pt x="253" y="333"/>
                    <a:pt x="332" y="253"/>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5" name="Google Shape;4095;p76"/>
            <p:cNvSpPr/>
            <p:nvPr/>
          </p:nvSpPr>
          <p:spPr>
            <a:xfrm>
              <a:off x="3121375" y="4370825"/>
              <a:ext cx="8325" cy="8325"/>
            </a:xfrm>
            <a:custGeom>
              <a:avLst/>
              <a:gdLst/>
              <a:ahLst/>
              <a:cxnLst/>
              <a:rect l="l" t="t" r="r" b="b"/>
              <a:pathLst>
                <a:path w="333" h="333" extrusionOk="0">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6" name="Google Shape;4096;p76"/>
            <p:cNvSpPr/>
            <p:nvPr/>
          </p:nvSpPr>
          <p:spPr>
            <a:xfrm>
              <a:off x="3139225" y="4370825"/>
              <a:ext cx="8325" cy="8325"/>
            </a:xfrm>
            <a:custGeom>
              <a:avLst/>
              <a:gdLst/>
              <a:ahLst/>
              <a:cxnLst/>
              <a:rect l="l" t="t" r="r" b="b"/>
              <a:pathLst>
                <a:path w="333" h="333" extrusionOk="0">
                  <a:moveTo>
                    <a:pt x="166" y="1"/>
                  </a:moveTo>
                  <a:cubicBezTo>
                    <a:pt x="80" y="1"/>
                    <a:pt x="0" y="73"/>
                    <a:pt x="0" y="167"/>
                  </a:cubicBezTo>
                  <a:cubicBezTo>
                    <a:pt x="0" y="253"/>
                    <a:pt x="80"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7" name="Google Shape;4097;p76"/>
            <p:cNvSpPr/>
            <p:nvPr/>
          </p:nvSpPr>
          <p:spPr>
            <a:xfrm>
              <a:off x="3157250" y="43708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53" y="333"/>
                    <a:pt x="332" y="253"/>
                    <a:pt x="332" y="167"/>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8" name="Google Shape;4098;p76"/>
            <p:cNvSpPr/>
            <p:nvPr/>
          </p:nvSpPr>
          <p:spPr>
            <a:xfrm>
              <a:off x="3175100" y="4370825"/>
              <a:ext cx="8325" cy="8325"/>
            </a:xfrm>
            <a:custGeom>
              <a:avLst/>
              <a:gdLst/>
              <a:ahLst/>
              <a:cxnLst/>
              <a:rect l="l" t="t" r="r" b="b"/>
              <a:pathLst>
                <a:path w="333" h="333" extrusionOk="0">
                  <a:moveTo>
                    <a:pt x="167" y="1"/>
                  </a:moveTo>
                  <a:cubicBezTo>
                    <a:pt x="80" y="1"/>
                    <a:pt x="1" y="73"/>
                    <a:pt x="1" y="167"/>
                  </a:cubicBezTo>
                  <a:cubicBezTo>
                    <a:pt x="1" y="253"/>
                    <a:pt x="80" y="333"/>
                    <a:pt x="167" y="333"/>
                  </a:cubicBezTo>
                  <a:cubicBezTo>
                    <a:pt x="260" y="333"/>
                    <a:pt x="332" y="253"/>
                    <a:pt x="332" y="167"/>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99" name="Google Shape;4099;p76"/>
            <p:cNvSpPr/>
            <p:nvPr/>
          </p:nvSpPr>
          <p:spPr>
            <a:xfrm>
              <a:off x="3193125" y="43708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53" y="333"/>
                    <a:pt x="333" y="253"/>
                    <a:pt x="333" y="167"/>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0" name="Google Shape;4100;p76"/>
            <p:cNvSpPr/>
            <p:nvPr/>
          </p:nvSpPr>
          <p:spPr>
            <a:xfrm>
              <a:off x="3210975" y="43708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61" y="333"/>
                    <a:pt x="333" y="253"/>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1" name="Google Shape;4101;p76"/>
            <p:cNvSpPr/>
            <p:nvPr/>
          </p:nvSpPr>
          <p:spPr>
            <a:xfrm>
              <a:off x="3228825" y="4370825"/>
              <a:ext cx="8325" cy="8325"/>
            </a:xfrm>
            <a:custGeom>
              <a:avLst/>
              <a:gdLst/>
              <a:ahLst/>
              <a:cxnLst/>
              <a:rect l="l" t="t" r="r" b="b"/>
              <a:pathLst>
                <a:path w="333" h="333" extrusionOk="0">
                  <a:moveTo>
                    <a:pt x="167" y="1"/>
                  </a:moveTo>
                  <a:cubicBezTo>
                    <a:pt x="80" y="1"/>
                    <a:pt x="1" y="73"/>
                    <a:pt x="1" y="167"/>
                  </a:cubicBezTo>
                  <a:cubicBezTo>
                    <a:pt x="1" y="253"/>
                    <a:pt x="80" y="333"/>
                    <a:pt x="167" y="333"/>
                  </a:cubicBezTo>
                  <a:cubicBezTo>
                    <a:pt x="261" y="333"/>
                    <a:pt x="333" y="253"/>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2" name="Google Shape;4102;p76"/>
            <p:cNvSpPr/>
            <p:nvPr/>
          </p:nvSpPr>
          <p:spPr>
            <a:xfrm>
              <a:off x="3246875" y="4370825"/>
              <a:ext cx="8300" cy="8325"/>
            </a:xfrm>
            <a:custGeom>
              <a:avLst/>
              <a:gdLst/>
              <a:ahLst/>
              <a:cxnLst/>
              <a:rect l="l" t="t" r="r" b="b"/>
              <a:pathLst>
                <a:path w="332" h="333" extrusionOk="0">
                  <a:moveTo>
                    <a:pt x="166" y="1"/>
                  </a:moveTo>
                  <a:cubicBezTo>
                    <a:pt x="72" y="1"/>
                    <a:pt x="0" y="73"/>
                    <a:pt x="0" y="167"/>
                  </a:cubicBezTo>
                  <a:cubicBezTo>
                    <a:pt x="0" y="253"/>
                    <a:pt x="72" y="333"/>
                    <a:pt x="166" y="333"/>
                  </a:cubicBezTo>
                  <a:cubicBezTo>
                    <a:pt x="253" y="333"/>
                    <a:pt x="332" y="253"/>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3" name="Google Shape;4103;p76"/>
            <p:cNvSpPr/>
            <p:nvPr/>
          </p:nvSpPr>
          <p:spPr>
            <a:xfrm>
              <a:off x="3264725" y="4370825"/>
              <a:ext cx="8300" cy="8325"/>
            </a:xfrm>
            <a:custGeom>
              <a:avLst/>
              <a:gdLst/>
              <a:ahLst/>
              <a:cxnLst/>
              <a:rect l="l" t="t" r="r" b="b"/>
              <a:pathLst>
                <a:path w="332" h="333" extrusionOk="0">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4" name="Google Shape;4104;p76"/>
            <p:cNvSpPr/>
            <p:nvPr/>
          </p:nvSpPr>
          <p:spPr>
            <a:xfrm>
              <a:off x="3282750" y="4370825"/>
              <a:ext cx="8325" cy="8325"/>
            </a:xfrm>
            <a:custGeom>
              <a:avLst/>
              <a:gdLst/>
              <a:ahLst/>
              <a:cxnLst/>
              <a:rect l="l" t="t" r="r" b="b"/>
              <a:pathLst>
                <a:path w="333" h="333" extrusionOk="0">
                  <a:moveTo>
                    <a:pt x="166" y="1"/>
                  </a:moveTo>
                  <a:cubicBezTo>
                    <a:pt x="73" y="1"/>
                    <a:pt x="0" y="73"/>
                    <a:pt x="0" y="167"/>
                  </a:cubicBezTo>
                  <a:cubicBezTo>
                    <a:pt x="0" y="253"/>
                    <a:pt x="73" y="333"/>
                    <a:pt x="166" y="333"/>
                  </a:cubicBezTo>
                  <a:cubicBezTo>
                    <a:pt x="253" y="333"/>
                    <a:pt x="332" y="253"/>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5" name="Google Shape;4105;p76"/>
            <p:cNvSpPr/>
            <p:nvPr/>
          </p:nvSpPr>
          <p:spPr>
            <a:xfrm>
              <a:off x="3300600" y="4370825"/>
              <a:ext cx="8325" cy="8325"/>
            </a:xfrm>
            <a:custGeom>
              <a:avLst/>
              <a:gdLst/>
              <a:ahLst/>
              <a:cxnLst/>
              <a:rect l="l" t="t" r="r" b="b"/>
              <a:pathLst>
                <a:path w="333" h="333" extrusionOk="0">
                  <a:moveTo>
                    <a:pt x="166" y="1"/>
                  </a:moveTo>
                  <a:cubicBezTo>
                    <a:pt x="73" y="1"/>
                    <a:pt x="0" y="73"/>
                    <a:pt x="0" y="167"/>
                  </a:cubicBezTo>
                  <a:cubicBezTo>
                    <a:pt x="0" y="253"/>
                    <a:pt x="73"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6" name="Google Shape;4106;p76"/>
            <p:cNvSpPr/>
            <p:nvPr/>
          </p:nvSpPr>
          <p:spPr>
            <a:xfrm>
              <a:off x="3318450" y="4370825"/>
              <a:ext cx="8325" cy="8325"/>
            </a:xfrm>
            <a:custGeom>
              <a:avLst/>
              <a:gdLst/>
              <a:ahLst/>
              <a:cxnLst/>
              <a:rect l="l" t="t" r="r" b="b"/>
              <a:pathLst>
                <a:path w="333" h="333" extrusionOk="0">
                  <a:moveTo>
                    <a:pt x="166" y="1"/>
                  </a:moveTo>
                  <a:cubicBezTo>
                    <a:pt x="80" y="1"/>
                    <a:pt x="1" y="73"/>
                    <a:pt x="1" y="167"/>
                  </a:cubicBezTo>
                  <a:cubicBezTo>
                    <a:pt x="1" y="253"/>
                    <a:pt x="80"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7" name="Google Shape;4107;p76"/>
            <p:cNvSpPr/>
            <p:nvPr/>
          </p:nvSpPr>
          <p:spPr>
            <a:xfrm>
              <a:off x="3336475" y="43708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53" y="333"/>
                    <a:pt x="333" y="253"/>
                    <a:pt x="333" y="167"/>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8" name="Google Shape;4108;p76"/>
            <p:cNvSpPr/>
            <p:nvPr/>
          </p:nvSpPr>
          <p:spPr>
            <a:xfrm>
              <a:off x="3354325" y="43708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60" y="333"/>
                    <a:pt x="333" y="253"/>
                    <a:pt x="333" y="167"/>
                  </a:cubicBezTo>
                  <a:cubicBezTo>
                    <a:pt x="333"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09" name="Google Shape;4109;p76"/>
            <p:cNvSpPr/>
            <p:nvPr/>
          </p:nvSpPr>
          <p:spPr>
            <a:xfrm>
              <a:off x="3372375" y="4370825"/>
              <a:ext cx="8300" cy="8325"/>
            </a:xfrm>
            <a:custGeom>
              <a:avLst/>
              <a:gdLst/>
              <a:ahLst/>
              <a:cxnLst/>
              <a:rect l="l" t="t" r="r" b="b"/>
              <a:pathLst>
                <a:path w="332" h="333" extrusionOk="0">
                  <a:moveTo>
                    <a:pt x="166" y="1"/>
                  </a:moveTo>
                  <a:cubicBezTo>
                    <a:pt x="72" y="1"/>
                    <a:pt x="0" y="73"/>
                    <a:pt x="0" y="167"/>
                  </a:cubicBezTo>
                  <a:cubicBezTo>
                    <a:pt x="0" y="253"/>
                    <a:pt x="72" y="333"/>
                    <a:pt x="166" y="333"/>
                  </a:cubicBezTo>
                  <a:cubicBezTo>
                    <a:pt x="252" y="333"/>
                    <a:pt x="332" y="253"/>
                    <a:pt x="332" y="167"/>
                  </a:cubicBezTo>
                  <a:cubicBezTo>
                    <a:pt x="332" y="73"/>
                    <a:pt x="252"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0" name="Google Shape;4110;p76"/>
            <p:cNvSpPr/>
            <p:nvPr/>
          </p:nvSpPr>
          <p:spPr>
            <a:xfrm>
              <a:off x="3390225" y="4370825"/>
              <a:ext cx="8300" cy="8325"/>
            </a:xfrm>
            <a:custGeom>
              <a:avLst/>
              <a:gdLst/>
              <a:ahLst/>
              <a:cxnLst/>
              <a:rect l="l" t="t" r="r" b="b"/>
              <a:pathLst>
                <a:path w="332" h="333" extrusionOk="0">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1" name="Google Shape;4111;p76"/>
            <p:cNvSpPr/>
            <p:nvPr/>
          </p:nvSpPr>
          <p:spPr>
            <a:xfrm>
              <a:off x="3408075" y="4370825"/>
              <a:ext cx="8300" cy="8325"/>
            </a:xfrm>
            <a:custGeom>
              <a:avLst/>
              <a:gdLst/>
              <a:ahLst/>
              <a:cxnLst/>
              <a:rect l="l" t="t" r="r" b="b"/>
              <a:pathLst>
                <a:path w="332" h="333" extrusionOk="0">
                  <a:moveTo>
                    <a:pt x="166" y="1"/>
                  </a:moveTo>
                  <a:cubicBezTo>
                    <a:pt x="79" y="1"/>
                    <a:pt x="0" y="73"/>
                    <a:pt x="0" y="167"/>
                  </a:cubicBezTo>
                  <a:cubicBezTo>
                    <a:pt x="0" y="253"/>
                    <a:pt x="79"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2" name="Google Shape;4112;p76"/>
            <p:cNvSpPr/>
            <p:nvPr/>
          </p:nvSpPr>
          <p:spPr>
            <a:xfrm>
              <a:off x="3426100" y="4370825"/>
              <a:ext cx="8325" cy="8325"/>
            </a:xfrm>
            <a:custGeom>
              <a:avLst/>
              <a:gdLst/>
              <a:ahLst/>
              <a:cxnLst/>
              <a:rect l="l" t="t" r="r" b="b"/>
              <a:pathLst>
                <a:path w="333" h="333" extrusionOk="0">
                  <a:moveTo>
                    <a:pt x="166" y="1"/>
                  </a:moveTo>
                  <a:cubicBezTo>
                    <a:pt x="72" y="1"/>
                    <a:pt x="0" y="73"/>
                    <a:pt x="0" y="167"/>
                  </a:cubicBezTo>
                  <a:cubicBezTo>
                    <a:pt x="0" y="253"/>
                    <a:pt x="72" y="333"/>
                    <a:pt x="166" y="333"/>
                  </a:cubicBezTo>
                  <a:cubicBezTo>
                    <a:pt x="253" y="333"/>
                    <a:pt x="332" y="253"/>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3" name="Google Shape;4113;p76"/>
            <p:cNvSpPr/>
            <p:nvPr/>
          </p:nvSpPr>
          <p:spPr>
            <a:xfrm>
              <a:off x="3443950" y="4370825"/>
              <a:ext cx="8325" cy="8325"/>
            </a:xfrm>
            <a:custGeom>
              <a:avLst/>
              <a:gdLst/>
              <a:ahLst/>
              <a:cxnLst/>
              <a:rect l="l" t="t" r="r" b="b"/>
              <a:pathLst>
                <a:path w="333" h="333" extrusionOk="0">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4" name="Google Shape;4114;p76"/>
            <p:cNvSpPr/>
            <p:nvPr/>
          </p:nvSpPr>
          <p:spPr>
            <a:xfrm>
              <a:off x="3461975" y="4370825"/>
              <a:ext cx="8325" cy="8325"/>
            </a:xfrm>
            <a:custGeom>
              <a:avLst/>
              <a:gdLst/>
              <a:ahLst/>
              <a:cxnLst/>
              <a:rect l="l" t="t" r="r" b="b"/>
              <a:pathLst>
                <a:path w="333" h="333" extrusionOk="0">
                  <a:moveTo>
                    <a:pt x="166" y="1"/>
                  </a:moveTo>
                  <a:cubicBezTo>
                    <a:pt x="73" y="1"/>
                    <a:pt x="1" y="73"/>
                    <a:pt x="1" y="167"/>
                  </a:cubicBezTo>
                  <a:cubicBezTo>
                    <a:pt x="1" y="253"/>
                    <a:pt x="73" y="333"/>
                    <a:pt x="166" y="333"/>
                  </a:cubicBezTo>
                  <a:cubicBezTo>
                    <a:pt x="253" y="333"/>
                    <a:pt x="332" y="253"/>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5" name="Google Shape;4115;p76"/>
            <p:cNvSpPr/>
            <p:nvPr/>
          </p:nvSpPr>
          <p:spPr>
            <a:xfrm>
              <a:off x="3479825" y="4370825"/>
              <a:ext cx="8325" cy="8325"/>
            </a:xfrm>
            <a:custGeom>
              <a:avLst/>
              <a:gdLst/>
              <a:ahLst/>
              <a:cxnLst/>
              <a:rect l="l" t="t" r="r" b="b"/>
              <a:pathLst>
                <a:path w="333" h="333" extrusionOk="0">
                  <a:moveTo>
                    <a:pt x="166" y="1"/>
                  </a:moveTo>
                  <a:cubicBezTo>
                    <a:pt x="73" y="1"/>
                    <a:pt x="1" y="73"/>
                    <a:pt x="1" y="167"/>
                  </a:cubicBezTo>
                  <a:cubicBezTo>
                    <a:pt x="1" y="253"/>
                    <a:pt x="73"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6" name="Google Shape;4116;p76"/>
            <p:cNvSpPr/>
            <p:nvPr/>
          </p:nvSpPr>
          <p:spPr>
            <a:xfrm>
              <a:off x="3497675" y="4370825"/>
              <a:ext cx="8325" cy="8325"/>
            </a:xfrm>
            <a:custGeom>
              <a:avLst/>
              <a:gdLst/>
              <a:ahLst/>
              <a:cxnLst/>
              <a:rect l="l" t="t" r="r" b="b"/>
              <a:pathLst>
                <a:path w="333" h="333" extrusionOk="0">
                  <a:moveTo>
                    <a:pt x="167" y="1"/>
                  </a:moveTo>
                  <a:cubicBezTo>
                    <a:pt x="80" y="1"/>
                    <a:pt x="1" y="73"/>
                    <a:pt x="1" y="167"/>
                  </a:cubicBezTo>
                  <a:cubicBezTo>
                    <a:pt x="1" y="253"/>
                    <a:pt x="80" y="333"/>
                    <a:pt x="167" y="333"/>
                  </a:cubicBezTo>
                  <a:cubicBezTo>
                    <a:pt x="260" y="333"/>
                    <a:pt x="332" y="253"/>
                    <a:pt x="332" y="167"/>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7" name="Google Shape;4117;p76"/>
            <p:cNvSpPr/>
            <p:nvPr/>
          </p:nvSpPr>
          <p:spPr>
            <a:xfrm>
              <a:off x="3533550" y="43708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61" y="333"/>
                    <a:pt x="333" y="253"/>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8" name="Google Shape;4118;p76"/>
            <p:cNvSpPr/>
            <p:nvPr/>
          </p:nvSpPr>
          <p:spPr>
            <a:xfrm>
              <a:off x="2655450" y="4388675"/>
              <a:ext cx="8325" cy="8325"/>
            </a:xfrm>
            <a:custGeom>
              <a:avLst/>
              <a:gdLst/>
              <a:ahLst/>
              <a:cxnLst/>
              <a:rect l="l" t="t" r="r" b="b"/>
              <a:pathLst>
                <a:path w="333" h="333" extrusionOk="0">
                  <a:moveTo>
                    <a:pt x="166" y="1"/>
                  </a:moveTo>
                  <a:cubicBezTo>
                    <a:pt x="73" y="1"/>
                    <a:pt x="1" y="80"/>
                    <a:pt x="1" y="167"/>
                  </a:cubicBezTo>
                  <a:cubicBezTo>
                    <a:pt x="1" y="261"/>
                    <a:pt x="73" y="333"/>
                    <a:pt x="166" y="333"/>
                  </a:cubicBezTo>
                  <a:cubicBezTo>
                    <a:pt x="253" y="333"/>
                    <a:pt x="332" y="261"/>
                    <a:pt x="332" y="167"/>
                  </a:cubicBezTo>
                  <a:cubicBezTo>
                    <a:pt x="332" y="80"/>
                    <a:pt x="253"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19" name="Google Shape;4119;p76"/>
            <p:cNvSpPr/>
            <p:nvPr/>
          </p:nvSpPr>
          <p:spPr>
            <a:xfrm>
              <a:off x="2673300" y="4388675"/>
              <a:ext cx="8325" cy="8325"/>
            </a:xfrm>
            <a:custGeom>
              <a:avLst/>
              <a:gdLst/>
              <a:ahLst/>
              <a:cxnLst/>
              <a:rect l="l" t="t" r="r" b="b"/>
              <a:pathLst>
                <a:path w="333" h="333" extrusionOk="0">
                  <a:moveTo>
                    <a:pt x="166" y="1"/>
                  </a:moveTo>
                  <a:cubicBezTo>
                    <a:pt x="73" y="1"/>
                    <a:pt x="1" y="80"/>
                    <a:pt x="1" y="167"/>
                  </a:cubicBezTo>
                  <a:cubicBezTo>
                    <a:pt x="1" y="261"/>
                    <a:pt x="73" y="333"/>
                    <a:pt x="166" y="333"/>
                  </a:cubicBezTo>
                  <a:cubicBezTo>
                    <a:pt x="260" y="333"/>
                    <a:pt x="332" y="261"/>
                    <a:pt x="332" y="167"/>
                  </a:cubicBezTo>
                  <a:cubicBezTo>
                    <a:pt x="332" y="80"/>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0" name="Google Shape;4120;p76"/>
            <p:cNvSpPr/>
            <p:nvPr/>
          </p:nvSpPr>
          <p:spPr>
            <a:xfrm>
              <a:off x="2691150" y="4388675"/>
              <a:ext cx="8325" cy="8325"/>
            </a:xfrm>
            <a:custGeom>
              <a:avLst/>
              <a:gdLst/>
              <a:ahLst/>
              <a:cxnLst/>
              <a:rect l="l" t="t" r="r" b="b"/>
              <a:pathLst>
                <a:path w="333" h="333" extrusionOk="0">
                  <a:moveTo>
                    <a:pt x="166" y="1"/>
                  </a:moveTo>
                  <a:cubicBezTo>
                    <a:pt x="80" y="1"/>
                    <a:pt x="1" y="80"/>
                    <a:pt x="1" y="167"/>
                  </a:cubicBezTo>
                  <a:cubicBezTo>
                    <a:pt x="1" y="261"/>
                    <a:pt x="80" y="333"/>
                    <a:pt x="166" y="333"/>
                  </a:cubicBezTo>
                  <a:cubicBezTo>
                    <a:pt x="260" y="333"/>
                    <a:pt x="332" y="261"/>
                    <a:pt x="332" y="167"/>
                  </a:cubicBezTo>
                  <a:cubicBezTo>
                    <a:pt x="332" y="80"/>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1" name="Google Shape;4121;p76"/>
            <p:cNvSpPr/>
            <p:nvPr/>
          </p:nvSpPr>
          <p:spPr>
            <a:xfrm>
              <a:off x="2709175" y="4388675"/>
              <a:ext cx="8325" cy="8325"/>
            </a:xfrm>
            <a:custGeom>
              <a:avLst/>
              <a:gdLst/>
              <a:ahLst/>
              <a:cxnLst/>
              <a:rect l="l" t="t" r="r" b="b"/>
              <a:pathLst>
                <a:path w="333" h="333" extrusionOk="0">
                  <a:moveTo>
                    <a:pt x="167" y="1"/>
                  </a:moveTo>
                  <a:cubicBezTo>
                    <a:pt x="73" y="1"/>
                    <a:pt x="1" y="80"/>
                    <a:pt x="1" y="167"/>
                  </a:cubicBezTo>
                  <a:cubicBezTo>
                    <a:pt x="1" y="261"/>
                    <a:pt x="73" y="333"/>
                    <a:pt x="167" y="333"/>
                  </a:cubicBezTo>
                  <a:cubicBezTo>
                    <a:pt x="260" y="333"/>
                    <a:pt x="333" y="261"/>
                    <a:pt x="333" y="167"/>
                  </a:cubicBezTo>
                  <a:cubicBezTo>
                    <a:pt x="333" y="80"/>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2" name="Google Shape;4122;p76"/>
            <p:cNvSpPr/>
            <p:nvPr/>
          </p:nvSpPr>
          <p:spPr>
            <a:xfrm>
              <a:off x="2727025" y="4388675"/>
              <a:ext cx="8325" cy="8325"/>
            </a:xfrm>
            <a:custGeom>
              <a:avLst/>
              <a:gdLst/>
              <a:ahLst/>
              <a:cxnLst/>
              <a:rect l="l" t="t" r="r" b="b"/>
              <a:pathLst>
                <a:path w="333" h="333" extrusionOk="0">
                  <a:moveTo>
                    <a:pt x="167" y="1"/>
                  </a:moveTo>
                  <a:cubicBezTo>
                    <a:pt x="80" y="1"/>
                    <a:pt x="1" y="80"/>
                    <a:pt x="1" y="167"/>
                  </a:cubicBezTo>
                  <a:cubicBezTo>
                    <a:pt x="1" y="261"/>
                    <a:pt x="80" y="333"/>
                    <a:pt x="167" y="333"/>
                  </a:cubicBezTo>
                  <a:cubicBezTo>
                    <a:pt x="260" y="333"/>
                    <a:pt x="333" y="261"/>
                    <a:pt x="333" y="167"/>
                  </a:cubicBezTo>
                  <a:cubicBezTo>
                    <a:pt x="333" y="80"/>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3" name="Google Shape;4123;p76"/>
            <p:cNvSpPr/>
            <p:nvPr/>
          </p:nvSpPr>
          <p:spPr>
            <a:xfrm>
              <a:off x="2745075" y="4388675"/>
              <a:ext cx="8300" cy="8325"/>
            </a:xfrm>
            <a:custGeom>
              <a:avLst/>
              <a:gdLst/>
              <a:ahLst/>
              <a:cxnLst/>
              <a:rect l="l" t="t" r="r" b="b"/>
              <a:pathLst>
                <a:path w="332" h="333" extrusionOk="0">
                  <a:moveTo>
                    <a:pt x="166" y="1"/>
                  </a:moveTo>
                  <a:cubicBezTo>
                    <a:pt x="72" y="1"/>
                    <a:pt x="0" y="80"/>
                    <a:pt x="0" y="167"/>
                  </a:cubicBezTo>
                  <a:cubicBezTo>
                    <a:pt x="0" y="261"/>
                    <a:pt x="72" y="333"/>
                    <a:pt x="166" y="333"/>
                  </a:cubicBezTo>
                  <a:cubicBezTo>
                    <a:pt x="253" y="333"/>
                    <a:pt x="332" y="261"/>
                    <a:pt x="332" y="167"/>
                  </a:cubicBezTo>
                  <a:cubicBezTo>
                    <a:pt x="332" y="80"/>
                    <a:pt x="253"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4" name="Google Shape;4124;p76"/>
            <p:cNvSpPr/>
            <p:nvPr/>
          </p:nvSpPr>
          <p:spPr>
            <a:xfrm>
              <a:off x="2762925" y="4388675"/>
              <a:ext cx="8300" cy="8325"/>
            </a:xfrm>
            <a:custGeom>
              <a:avLst/>
              <a:gdLst/>
              <a:ahLst/>
              <a:cxnLst/>
              <a:rect l="l" t="t" r="r" b="b"/>
              <a:pathLst>
                <a:path w="332" h="333" extrusionOk="0">
                  <a:moveTo>
                    <a:pt x="166" y="1"/>
                  </a:moveTo>
                  <a:cubicBezTo>
                    <a:pt x="72" y="1"/>
                    <a:pt x="0" y="80"/>
                    <a:pt x="0" y="167"/>
                  </a:cubicBezTo>
                  <a:cubicBezTo>
                    <a:pt x="0" y="261"/>
                    <a:pt x="72" y="333"/>
                    <a:pt x="166" y="333"/>
                  </a:cubicBezTo>
                  <a:cubicBezTo>
                    <a:pt x="260" y="333"/>
                    <a:pt x="332" y="261"/>
                    <a:pt x="332" y="167"/>
                  </a:cubicBezTo>
                  <a:cubicBezTo>
                    <a:pt x="332" y="80"/>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5" name="Google Shape;4125;p76"/>
            <p:cNvSpPr/>
            <p:nvPr/>
          </p:nvSpPr>
          <p:spPr>
            <a:xfrm>
              <a:off x="2780775" y="4388675"/>
              <a:ext cx="8300" cy="8325"/>
            </a:xfrm>
            <a:custGeom>
              <a:avLst/>
              <a:gdLst/>
              <a:ahLst/>
              <a:cxnLst/>
              <a:rect l="l" t="t" r="r" b="b"/>
              <a:pathLst>
                <a:path w="332" h="333" extrusionOk="0">
                  <a:moveTo>
                    <a:pt x="166" y="1"/>
                  </a:moveTo>
                  <a:cubicBezTo>
                    <a:pt x="79" y="1"/>
                    <a:pt x="0" y="80"/>
                    <a:pt x="0" y="167"/>
                  </a:cubicBezTo>
                  <a:cubicBezTo>
                    <a:pt x="0" y="261"/>
                    <a:pt x="79" y="333"/>
                    <a:pt x="166" y="333"/>
                  </a:cubicBezTo>
                  <a:cubicBezTo>
                    <a:pt x="260" y="333"/>
                    <a:pt x="332" y="261"/>
                    <a:pt x="332" y="167"/>
                  </a:cubicBezTo>
                  <a:cubicBezTo>
                    <a:pt x="332" y="80"/>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6" name="Google Shape;4126;p76"/>
            <p:cNvSpPr/>
            <p:nvPr/>
          </p:nvSpPr>
          <p:spPr>
            <a:xfrm>
              <a:off x="2798800" y="4388675"/>
              <a:ext cx="8325" cy="8325"/>
            </a:xfrm>
            <a:custGeom>
              <a:avLst/>
              <a:gdLst/>
              <a:ahLst/>
              <a:cxnLst/>
              <a:rect l="l" t="t" r="r" b="b"/>
              <a:pathLst>
                <a:path w="333" h="333" extrusionOk="0">
                  <a:moveTo>
                    <a:pt x="166" y="1"/>
                  </a:moveTo>
                  <a:cubicBezTo>
                    <a:pt x="72" y="1"/>
                    <a:pt x="0" y="80"/>
                    <a:pt x="0" y="167"/>
                  </a:cubicBezTo>
                  <a:cubicBezTo>
                    <a:pt x="0" y="261"/>
                    <a:pt x="72" y="333"/>
                    <a:pt x="166" y="333"/>
                  </a:cubicBezTo>
                  <a:cubicBezTo>
                    <a:pt x="260" y="333"/>
                    <a:pt x="332" y="261"/>
                    <a:pt x="332" y="167"/>
                  </a:cubicBezTo>
                  <a:cubicBezTo>
                    <a:pt x="332" y="80"/>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7" name="Google Shape;4127;p76"/>
            <p:cNvSpPr/>
            <p:nvPr/>
          </p:nvSpPr>
          <p:spPr>
            <a:xfrm>
              <a:off x="2816650" y="4388675"/>
              <a:ext cx="8325" cy="8325"/>
            </a:xfrm>
            <a:custGeom>
              <a:avLst/>
              <a:gdLst/>
              <a:ahLst/>
              <a:cxnLst/>
              <a:rect l="l" t="t" r="r" b="b"/>
              <a:pathLst>
                <a:path w="333" h="333" extrusionOk="0">
                  <a:moveTo>
                    <a:pt x="166" y="1"/>
                  </a:moveTo>
                  <a:cubicBezTo>
                    <a:pt x="80" y="1"/>
                    <a:pt x="0" y="80"/>
                    <a:pt x="0" y="167"/>
                  </a:cubicBezTo>
                  <a:cubicBezTo>
                    <a:pt x="0" y="261"/>
                    <a:pt x="80" y="333"/>
                    <a:pt x="166" y="333"/>
                  </a:cubicBezTo>
                  <a:cubicBezTo>
                    <a:pt x="260" y="333"/>
                    <a:pt x="332" y="261"/>
                    <a:pt x="332" y="167"/>
                  </a:cubicBezTo>
                  <a:cubicBezTo>
                    <a:pt x="332" y="80"/>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8" name="Google Shape;4128;p76"/>
            <p:cNvSpPr/>
            <p:nvPr/>
          </p:nvSpPr>
          <p:spPr>
            <a:xfrm>
              <a:off x="3049600" y="4388675"/>
              <a:ext cx="8325" cy="8325"/>
            </a:xfrm>
            <a:custGeom>
              <a:avLst/>
              <a:gdLst/>
              <a:ahLst/>
              <a:cxnLst/>
              <a:rect l="l" t="t" r="r" b="b"/>
              <a:pathLst>
                <a:path w="333" h="333" extrusionOk="0">
                  <a:moveTo>
                    <a:pt x="167" y="1"/>
                  </a:moveTo>
                  <a:cubicBezTo>
                    <a:pt x="80" y="1"/>
                    <a:pt x="1" y="80"/>
                    <a:pt x="1" y="167"/>
                  </a:cubicBezTo>
                  <a:cubicBezTo>
                    <a:pt x="1" y="261"/>
                    <a:pt x="80" y="333"/>
                    <a:pt x="167" y="333"/>
                  </a:cubicBezTo>
                  <a:cubicBezTo>
                    <a:pt x="260" y="333"/>
                    <a:pt x="333" y="261"/>
                    <a:pt x="333" y="167"/>
                  </a:cubicBezTo>
                  <a:cubicBezTo>
                    <a:pt x="333"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29" name="Google Shape;4129;p76"/>
            <p:cNvSpPr/>
            <p:nvPr/>
          </p:nvSpPr>
          <p:spPr>
            <a:xfrm>
              <a:off x="3067650" y="4388675"/>
              <a:ext cx="8300" cy="8325"/>
            </a:xfrm>
            <a:custGeom>
              <a:avLst/>
              <a:gdLst/>
              <a:ahLst/>
              <a:cxnLst/>
              <a:rect l="l" t="t" r="r" b="b"/>
              <a:pathLst>
                <a:path w="332" h="333" extrusionOk="0">
                  <a:moveTo>
                    <a:pt x="166" y="1"/>
                  </a:moveTo>
                  <a:cubicBezTo>
                    <a:pt x="72" y="1"/>
                    <a:pt x="0" y="80"/>
                    <a:pt x="0" y="167"/>
                  </a:cubicBezTo>
                  <a:cubicBezTo>
                    <a:pt x="0" y="261"/>
                    <a:pt x="72" y="333"/>
                    <a:pt x="166" y="333"/>
                  </a:cubicBezTo>
                  <a:cubicBezTo>
                    <a:pt x="252" y="333"/>
                    <a:pt x="332" y="261"/>
                    <a:pt x="332" y="167"/>
                  </a:cubicBezTo>
                  <a:cubicBezTo>
                    <a:pt x="332" y="80"/>
                    <a:pt x="252"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0" name="Google Shape;4130;p76"/>
            <p:cNvSpPr/>
            <p:nvPr/>
          </p:nvSpPr>
          <p:spPr>
            <a:xfrm>
              <a:off x="3085500" y="4388675"/>
              <a:ext cx="8300" cy="8325"/>
            </a:xfrm>
            <a:custGeom>
              <a:avLst/>
              <a:gdLst/>
              <a:ahLst/>
              <a:cxnLst/>
              <a:rect l="l" t="t" r="r" b="b"/>
              <a:pathLst>
                <a:path w="332" h="333" extrusionOk="0">
                  <a:moveTo>
                    <a:pt x="166" y="1"/>
                  </a:moveTo>
                  <a:cubicBezTo>
                    <a:pt x="79" y="1"/>
                    <a:pt x="0" y="80"/>
                    <a:pt x="0" y="167"/>
                  </a:cubicBezTo>
                  <a:cubicBezTo>
                    <a:pt x="0" y="261"/>
                    <a:pt x="79" y="333"/>
                    <a:pt x="166" y="333"/>
                  </a:cubicBezTo>
                  <a:cubicBezTo>
                    <a:pt x="260" y="333"/>
                    <a:pt x="332" y="261"/>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1" name="Google Shape;4131;p76"/>
            <p:cNvSpPr/>
            <p:nvPr/>
          </p:nvSpPr>
          <p:spPr>
            <a:xfrm>
              <a:off x="3103525" y="4388675"/>
              <a:ext cx="8325" cy="8325"/>
            </a:xfrm>
            <a:custGeom>
              <a:avLst/>
              <a:gdLst/>
              <a:ahLst/>
              <a:cxnLst/>
              <a:rect l="l" t="t" r="r" b="b"/>
              <a:pathLst>
                <a:path w="333" h="333" extrusionOk="0">
                  <a:moveTo>
                    <a:pt x="166" y="1"/>
                  </a:moveTo>
                  <a:cubicBezTo>
                    <a:pt x="72" y="1"/>
                    <a:pt x="0" y="80"/>
                    <a:pt x="0" y="167"/>
                  </a:cubicBezTo>
                  <a:cubicBezTo>
                    <a:pt x="0" y="261"/>
                    <a:pt x="72" y="333"/>
                    <a:pt x="166" y="333"/>
                  </a:cubicBezTo>
                  <a:cubicBezTo>
                    <a:pt x="253" y="333"/>
                    <a:pt x="332" y="261"/>
                    <a:pt x="332" y="167"/>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2" name="Google Shape;4132;p76"/>
            <p:cNvSpPr/>
            <p:nvPr/>
          </p:nvSpPr>
          <p:spPr>
            <a:xfrm>
              <a:off x="3139225" y="4388675"/>
              <a:ext cx="8325" cy="8325"/>
            </a:xfrm>
            <a:custGeom>
              <a:avLst/>
              <a:gdLst/>
              <a:ahLst/>
              <a:cxnLst/>
              <a:rect l="l" t="t" r="r" b="b"/>
              <a:pathLst>
                <a:path w="333" h="333" extrusionOk="0">
                  <a:moveTo>
                    <a:pt x="166" y="1"/>
                  </a:moveTo>
                  <a:cubicBezTo>
                    <a:pt x="80" y="1"/>
                    <a:pt x="0" y="80"/>
                    <a:pt x="0" y="167"/>
                  </a:cubicBezTo>
                  <a:cubicBezTo>
                    <a:pt x="0" y="261"/>
                    <a:pt x="80" y="333"/>
                    <a:pt x="166" y="333"/>
                  </a:cubicBezTo>
                  <a:cubicBezTo>
                    <a:pt x="260" y="333"/>
                    <a:pt x="332" y="261"/>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3" name="Google Shape;4133;p76"/>
            <p:cNvSpPr/>
            <p:nvPr/>
          </p:nvSpPr>
          <p:spPr>
            <a:xfrm>
              <a:off x="3157250" y="4388675"/>
              <a:ext cx="8325" cy="8325"/>
            </a:xfrm>
            <a:custGeom>
              <a:avLst/>
              <a:gdLst/>
              <a:ahLst/>
              <a:cxnLst/>
              <a:rect l="l" t="t" r="r" b="b"/>
              <a:pathLst>
                <a:path w="333" h="333" extrusionOk="0">
                  <a:moveTo>
                    <a:pt x="167" y="1"/>
                  </a:moveTo>
                  <a:cubicBezTo>
                    <a:pt x="73" y="1"/>
                    <a:pt x="1" y="80"/>
                    <a:pt x="1" y="167"/>
                  </a:cubicBezTo>
                  <a:cubicBezTo>
                    <a:pt x="1" y="261"/>
                    <a:pt x="73" y="333"/>
                    <a:pt x="167" y="333"/>
                  </a:cubicBezTo>
                  <a:cubicBezTo>
                    <a:pt x="253" y="333"/>
                    <a:pt x="332" y="261"/>
                    <a:pt x="332" y="167"/>
                  </a:cubicBezTo>
                  <a:cubicBezTo>
                    <a:pt x="332"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4" name="Google Shape;4134;p76"/>
            <p:cNvSpPr/>
            <p:nvPr/>
          </p:nvSpPr>
          <p:spPr>
            <a:xfrm>
              <a:off x="3175100" y="4388675"/>
              <a:ext cx="8325" cy="8325"/>
            </a:xfrm>
            <a:custGeom>
              <a:avLst/>
              <a:gdLst/>
              <a:ahLst/>
              <a:cxnLst/>
              <a:rect l="l" t="t" r="r" b="b"/>
              <a:pathLst>
                <a:path w="333" h="333" extrusionOk="0">
                  <a:moveTo>
                    <a:pt x="167" y="1"/>
                  </a:moveTo>
                  <a:cubicBezTo>
                    <a:pt x="80" y="1"/>
                    <a:pt x="1" y="80"/>
                    <a:pt x="1" y="167"/>
                  </a:cubicBezTo>
                  <a:cubicBezTo>
                    <a:pt x="1" y="261"/>
                    <a:pt x="80" y="333"/>
                    <a:pt x="167" y="333"/>
                  </a:cubicBezTo>
                  <a:cubicBezTo>
                    <a:pt x="260" y="333"/>
                    <a:pt x="332" y="261"/>
                    <a:pt x="332" y="167"/>
                  </a:cubicBezTo>
                  <a:cubicBezTo>
                    <a:pt x="332"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5" name="Google Shape;4135;p76"/>
            <p:cNvSpPr/>
            <p:nvPr/>
          </p:nvSpPr>
          <p:spPr>
            <a:xfrm>
              <a:off x="3193125" y="4388675"/>
              <a:ext cx="8325" cy="8325"/>
            </a:xfrm>
            <a:custGeom>
              <a:avLst/>
              <a:gdLst/>
              <a:ahLst/>
              <a:cxnLst/>
              <a:rect l="l" t="t" r="r" b="b"/>
              <a:pathLst>
                <a:path w="333" h="333" extrusionOk="0">
                  <a:moveTo>
                    <a:pt x="167" y="1"/>
                  </a:moveTo>
                  <a:cubicBezTo>
                    <a:pt x="73" y="1"/>
                    <a:pt x="1" y="80"/>
                    <a:pt x="1" y="167"/>
                  </a:cubicBezTo>
                  <a:cubicBezTo>
                    <a:pt x="1" y="261"/>
                    <a:pt x="73" y="333"/>
                    <a:pt x="167" y="333"/>
                  </a:cubicBezTo>
                  <a:cubicBezTo>
                    <a:pt x="253" y="333"/>
                    <a:pt x="333" y="261"/>
                    <a:pt x="333" y="167"/>
                  </a:cubicBezTo>
                  <a:cubicBezTo>
                    <a:pt x="333"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6" name="Google Shape;4136;p76"/>
            <p:cNvSpPr/>
            <p:nvPr/>
          </p:nvSpPr>
          <p:spPr>
            <a:xfrm>
              <a:off x="3210975" y="4388675"/>
              <a:ext cx="8325" cy="8325"/>
            </a:xfrm>
            <a:custGeom>
              <a:avLst/>
              <a:gdLst/>
              <a:ahLst/>
              <a:cxnLst/>
              <a:rect l="l" t="t" r="r" b="b"/>
              <a:pathLst>
                <a:path w="333" h="333" extrusionOk="0">
                  <a:moveTo>
                    <a:pt x="167" y="1"/>
                  </a:moveTo>
                  <a:cubicBezTo>
                    <a:pt x="73" y="1"/>
                    <a:pt x="1" y="80"/>
                    <a:pt x="1" y="167"/>
                  </a:cubicBezTo>
                  <a:cubicBezTo>
                    <a:pt x="1" y="261"/>
                    <a:pt x="73" y="333"/>
                    <a:pt x="167" y="333"/>
                  </a:cubicBezTo>
                  <a:cubicBezTo>
                    <a:pt x="261" y="333"/>
                    <a:pt x="333" y="261"/>
                    <a:pt x="333" y="167"/>
                  </a:cubicBezTo>
                  <a:cubicBezTo>
                    <a:pt x="333" y="80"/>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7" name="Google Shape;4137;p76"/>
            <p:cNvSpPr/>
            <p:nvPr/>
          </p:nvSpPr>
          <p:spPr>
            <a:xfrm>
              <a:off x="3228825" y="4388675"/>
              <a:ext cx="8325" cy="8325"/>
            </a:xfrm>
            <a:custGeom>
              <a:avLst/>
              <a:gdLst/>
              <a:ahLst/>
              <a:cxnLst/>
              <a:rect l="l" t="t" r="r" b="b"/>
              <a:pathLst>
                <a:path w="333" h="333" extrusionOk="0">
                  <a:moveTo>
                    <a:pt x="167" y="1"/>
                  </a:moveTo>
                  <a:cubicBezTo>
                    <a:pt x="80" y="1"/>
                    <a:pt x="1" y="80"/>
                    <a:pt x="1" y="167"/>
                  </a:cubicBezTo>
                  <a:cubicBezTo>
                    <a:pt x="1" y="261"/>
                    <a:pt x="80" y="333"/>
                    <a:pt x="167" y="333"/>
                  </a:cubicBezTo>
                  <a:cubicBezTo>
                    <a:pt x="261" y="333"/>
                    <a:pt x="333" y="261"/>
                    <a:pt x="333" y="167"/>
                  </a:cubicBezTo>
                  <a:cubicBezTo>
                    <a:pt x="333" y="80"/>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8" name="Google Shape;4138;p76"/>
            <p:cNvSpPr/>
            <p:nvPr/>
          </p:nvSpPr>
          <p:spPr>
            <a:xfrm>
              <a:off x="3246875" y="4388675"/>
              <a:ext cx="8300" cy="8325"/>
            </a:xfrm>
            <a:custGeom>
              <a:avLst/>
              <a:gdLst/>
              <a:ahLst/>
              <a:cxnLst/>
              <a:rect l="l" t="t" r="r" b="b"/>
              <a:pathLst>
                <a:path w="332" h="333" extrusionOk="0">
                  <a:moveTo>
                    <a:pt x="166" y="1"/>
                  </a:moveTo>
                  <a:cubicBezTo>
                    <a:pt x="72" y="1"/>
                    <a:pt x="0" y="80"/>
                    <a:pt x="0" y="167"/>
                  </a:cubicBezTo>
                  <a:cubicBezTo>
                    <a:pt x="0" y="261"/>
                    <a:pt x="72" y="333"/>
                    <a:pt x="166" y="333"/>
                  </a:cubicBezTo>
                  <a:cubicBezTo>
                    <a:pt x="253" y="333"/>
                    <a:pt x="332" y="261"/>
                    <a:pt x="332" y="167"/>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39" name="Google Shape;4139;p76"/>
            <p:cNvSpPr/>
            <p:nvPr/>
          </p:nvSpPr>
          <p:spPr>
            <a:xfrm>
              <a:off x="3264725" y="4388675"/>
              <a:ext cx="8300" cy="8325"/>
            </a:xfrm>
            <a:custGeom>
              <a:avLst/>
              <a:gdLst/>
              <a:ahLst/>
              <a:cxnLst/>
              <a:rect l="l" t="t" r="r" b="b"/>
              <a:pathLst>
                <a:path w="332" h="333" extrusionOk="0">
                  <a:moveTo>
                    <a:pt x="166" y="1"/>
                  </a:moveTo>
                  <a:cubicBezTo>
                    <a:pt x="72" y="1"/>
                    <a:pt x="0" y="80"/>
                    <a:pt x="0" y="167"/>
                  </a:cubicBezTo>
                  <a:cubicBezTo>
                    <a:pt x="0" y="261"/>
                    <a:pt x="72" y="333"/>
                    <a:pt x="166" y="333"/>
                  </a:cubicBezTo>
                  <a:cubicBezTo>
                    <a:pt x="260" y="333"/>
                    <a:pt x="332" y="261"/>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0" name="Google Shape;4140;p76"/>
            <p:cNvSpPr/>
            <p:nvPr/>
          </p:nvSpPr>
          <p:spPr>
            <a:xfrm>
              <a:off x="3282750" y="4388675"/>
              <a:ext cx="8325" cy="8325"/>
            </a:xfrm>
            <a:custGeom>
              <a:avLst/>
              <a:gdLst/>
              <a:ahLst/>
              <a:cxnLst/>
              <a:rect l="l" t="t" r="r" b="b"/>
              <a:pathLst>
                <a:path w="333" h="333" extrusionOk="0">
                  <a:moveTo>
                    <a:pt x="166" y="1"/>
                  </a:moveTo>
                  <a:cubicBezTo>
                    <a:pt x="73" y="1"/>
                    <a:pt x="0" y="80"/>
                    <a:pt x="0" y="167"/>
                  </a:cubicBezTo>
                  <a:cubicBezTo>
                    <a:pt x="0" y="261"/>
                    <a:pt x="73" y="333"/>
                    <a:pt x="166" y="333"/>
                  </a:cubicBezTo>
                  <a:cubicBezTo>
                    <a:pt x="253" y="333"/>
                    <a:pt x="332" y="261"/>
                    <a:pt x="332" y="167"/>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1" name="Google Shape;4141;p76"/>
            <p:cNvSpPr/>
            <p:nvPr/>
          </p:nvSpPr>
          <p:spPr>
            <a:xfrm>
              <a:off x="3300600" y="4388675"/>
              <a:ext cx="8325" cy="8325"/>
            </a:xfrm>
            <a:custGeom>
              <a:avLst/>
              <a:gdLst/>
              <a:ahLst/>
              <a:cxnLst/>
              <a:rect l="l" t="t" r="r" b="b"/>
              <a:pathLst>
                <a:path w="333" h="333" extrusionOk="0">
                  <a:moveTo>
                    <a:pt x="166" y="1"/>
                  </a:moveTo>
                  <a:cubicBezTo>
                    <a:pt x="73" y="1"/>
                    <a:pt x="0" y="80"/>
                    <a:pt x="0" y="167"/>
                  </a:cubicBezTo>
                  <a:cubicBezTo>
                    <a:pt x="0" y="261"/>
                    <a:pt x="73" y="333"/>
                    <a:pt x="166" y="333"/>
                  </a:cubicBezTo>
                  <a:cubicBezTo>
                    <a:pt x="260" y="333"/>
                    <a:pt x="332" y="261"/>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2" name="Google Shape;4142;p76"/>
            <p:cNvSpPr/>
            <p:nvPr/>
          </p:nvSpPr>
          <p:spPr>
            <a:xfrm>
              <a:off x="3318450" y="4388675"/>
              <a:ext cx="8325" cy="8325"/>
            </a:xfrm>
            <a:custGeom>
              <a:avLst/>
              <a:gdLst/>
              <a:ahLst/>
              <a:cxnLst/>
              <a:rect l="l" t="t" r="r" b="b"/>
              <a:pathLst>
                <a:path w="333" h="333" extrusionOk="0">
                  <a:moveTo>
                    <a:pt x="166" y="1"/>
                  </a:moveTo>
                  <a:cubicBezTo>
                    <a:pt x="80" y="1"/>
                    <a:pt x="1" y="80"/>
                    <a:pt x="1" y="167"/>
                  </a:cubicBezTo>
                  <a:cubicBezTo>
                    <a:pt x="1" y="261"/>
                    <a:pt x="80" y="333"/>
                    <a:pt x="166" y="333"/>
                  </a:cubicBezTo>
                  <a:cubicBezTo>
                    <a:pt x="260" y="333"/>
                    <a:pt x="332" y="261"/>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3" name="Google Shape;4143;p76"/>
            <p:cNvSpPr/>
            <p:nvPr/>
          </p:nvSpPr>
          <p:spPr>
            <a:xfrm>
              <a:off x="3336475" y="4388675"/>
              <a:ext cx="8325" cy="8325"/>
            </a:xfrm>
            <a:custGeom>
              <a:avLst/>
              <a:gdLst/>
              <a:ahLst/>
              <a:cxnLst/>
              <a:rect l="l" t="t" r="r" b="b"/>
              <a:pathLst>
                <a:path w="333" h="333" extrusionOk="0">
                  <a:moveTo>
                    <a:pt x="167" y="1"/>
                  </a:moveTo>
                  <a:cubicBezTo>
                    <a:pt x="73" y="1"/>
                    <a:pt x="1" y="80"/>
                    <a:pt x="1" y="167"/>
                  </a:cubicBezTo>
                  <a:cubicBezTo>
                    <a:pt x="1" y="261"/>
                    <a:pt x="73" y="333"/>
                    <a:pt x="167" y="333"/>
                  </a:cubicBezTo>
                  <a:cubicBezTo>
                    <a:pt x="253" y="333"/>
                    <a:pt x="333" y="261"/>
                    <a:pt x="333" y="167"/>
                  </a:cubicBezTo>
                  <a:cubicBezTo>
                    <a:pt x="333"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4" name="Google Shape;4144;p76"/>
            <p:cNvSpPr/>
            <p:nvPr/>
          </p:nvSpPr>
          <p:spPr>
            <a:xfrm>
              <a:off x="3354325" y="4388675"/>
              <a:ext cx="8325" cy="8325"/>
            </a:xfrm>
            <a:custGeom>
              <a:avLst/>
              <a:gdLst/>
              <a:ahLst/>
              <a:cxnLst/>
              <a:rect l="l" t="t" r="r" b="b"/>
              <a:pathLst>
                <a:path w="333" h="333" extrusionOk="0">
                  <a:moveTo>
                    <a:pt x="167" y="1"/>
                  </a:moveTo>
                  <a:cubicBezTo>
                    <a:pt x="73" y="1"/>
                    <a:pt x="1" y="80"/>
                    <a:pt x="1" y="167"/>
                  </a:cubicBezTo>
                  <a:cubicBezTo>
                    <a:pt x="1" y="261"/>
                    <a:pt x="73" y="333"/>
                    <a:pt x="167" y="333"/>
                  </a:cubicBezTo>
                  <a:cubicBezTo>
                    <a:pt x="260" y="333"/>
                    <a:pt x="333" y="261"/>
                    <a:pt x="333" y="167"/>
                  </a:cubicBezTo>
                  <a:cubicBezTo>
                    <a:pt x="333"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5" name="Google Shape;4145;p76"/>
            <p:cNvSpPr/>
            <p:nvPr/>
          </p:nvSpPr>
          <p:spPr>
            <a:xfrm>
              <a:off x="3372375" y="4388675"/>
              <a:ext cx="8300" cy="8325"/>
            </a:xfrm>
            <a:custGeom>
              <a:avLst/>
              <a:gdLst/>
              <a:ahLst/>
              <a:cxnLst/>
              <a:rect l="l" t="t" r="r" b="b"/>
              <a:pathLst>
                <a:path w="332" h="333" extrusionOk="0">
                  <a:moveTo>
                    <a:pt x="166" y="1"/>
                  </a:moveTo>
                  <a:cubicBezTo>
                    <a:pt x="72" y="1"/>
                    <a:pt x="0" y="80"/>
                    <a:pt x="0" y="167"/>
                  </a:cubicBezTo>
                  <a:cubicBezTo>
                    <a:pt x="0" y="261"/>
                    <a:pt x="72" y="333"/>
                    <a:pt x="166" y="333"/>
                  </a:cubicBezTo>
                  <a:cubicBezTo>
                    <a:pt x="252" y="333"/>
                    <a:pt x="332" y="261"/>
                    <a:pt x="332" y="167"/>
                  </a:cubicBezTo>
                  <a:cubicBezTo>
                    <a:pt x="332" y="80"/>
                    <a:pt x="252"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6" name="Google Shape;4146;p76"/>
            <p:cNvSpPr/>
            <p:nvPr/>
          </p:nvSpPr>
          <p:spPr>
            <a:xfrm>
              <a:off x="3390225" y="4388675"/>
              <a:ext cx="8300" cy="8325"/>
            </a:xfrm>
            <a:custGeom>
              <a:avLst/>
              <a:gdLst/>
              <a:ahLst/>
              <a:cxnLst/>
              <a:rect l="l" t="t" r="r" b="b"/>
              <a:pathLst>
                <a:path w="332" h="333" extrusionOk="0">
                  <a:moveTo>
                    <a:pt x="166" y="1"/>
                  </a:moveTo>
                  <a:cubicBezTo>
                    <a:pt x="72" y="1"/>
                    <a:pt x="0" y="80"/>
                    <a:pt x="0" y="167"/>
                  </a:cubicBezTo>
                  <a:cubicBezTo>
                    <a:pt x="0" y="261"/>
                    <a:pt x="72" y="333"/>
                    <a:pt x="166" y="333"/>
                  </a:cubicBezTo>
                  <a:cubicBezTo>
                    <a:pt x="260" y="333"/>
                    <a:pt x="332" y="261"/>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7" name="Google Shape;4147;p76"/>
            <p:cNvSpPr/>
            <p:nvPr/>
          </p:nvSpPr>
          <p:spPr>
            <a:xfrm>
              <a:off x="3408075" y="4388675"/>
              <a:ext cx="8300" cy="8325"/>
            </a:xfrm>
            <a:custGeom>
              <a:avLst/>
              <a:gdLst/>
              <a:ahLst/>
              <a:cxnLst/>
              <a:rect l="l" t="t" r="r" b="b"/>
              <a:pathLst>
                <a:path w="332" h="333" extrusionOk="0">
                  <a:moveTo>
                    <a:pt x="166" y="1"/>
                  </a:moveTo>
                  <a:cubicBezTo>
                    <a:pt x="79" y="1"/>
                    <a:pt x="0" y="80"/>
                    <a:pt x="0" y="167"/>
                  </a:cubicBezTo>
                  <a:cubicBezTo>
                    <a:pt x="0" y="261"/>
                    <a:pt x="79" y="333"/>
                    <a:pt x="166" y="333"/>
                  </a:cubicBezTo>
                  <a:cubicBezTo>
                    <a:pt x="260" y="333"/>
                    <a:pt x="332" y="261"/>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8" name="Google Shape;4148;p76"/>
            <p:cNvSpPr/>
            <p:nvPr/>
          </p:nvSpPr>
          <p:spPr>
            <a:xfrm>
              <a:off x="3426100" y="4388675"/>
              <a:ext cx="8325" cy="8325"/>
            </a:xfrm>
            <a:custGeom>
              <a:avLst/>
              <a:gdLst/>
              <a:ahLst/>
              <a:cxnLst/>
              <a:rect l="l" t="t" r="r" b="b"/>
              <a:pathLst>
                <a:path w="333" h="333" extrusionOk="0">
                  <a:moveTo>
                    <a:pt x="166" y="1"/>
                  </a:moveTo>
                  <a:cubicBezTo>
                    <a:pt x="72" y="1"/>
                    <a:pt x="0" y="80"/>
                    <a:pt x="0" y="167"/>
                  </a:cubicBezTo>
                  <a:cubicBezTo>
                    <a:pt x="0" y="261"/>
                    <a:pt x="72" y="333"/>
                    <a:pt x="166" y="333"/>
                  </a:cubicBezTo>
                  <a:cubicBezTo>
                    <a:pt x="253" y="333"/>
                    <a:pt x="332" y="261"/>
                    <a:pt x="332" y="167"/>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49" name="Google Shape;4149;p76"/>
            <p:cNvSpPr/>
            <p:nvPr/>
          </p:nvSpPr>
          <p:spPr>
            <a:xfrm>
              <a:off x="3443950" y="4388675"/>
              <a:ext cx="8325" cy="8325"/>
            </a:xfrm>
            <a:custGeom>
              <a:avLst/>
              <a:gdLst/>
              <a:ahLst/>
              <a:cxnLst/>
              <a:rect l="l" t="t" r="r" b="b"/>
              <a:pathLst>
                <a:path w="333" h="333" extrusionOk="0">
                  <a:moveTo>
                    <a:pt x="166" y="1"/>
                  </a:moveTo>
                  <a:cubicBezTo>
                    <a:pt x="72" y="1"/>
                    <a:pt x="0" y="80"/>
                    <a:pt x="0" y="167"/>
                  </a:cubicBezTo>
                  <a:cubicBezTo>
                    <a:pt x="0" y="261"/>
                    <a:pt x="72" y="333"/>
                    <a:pt x="166" y="333"/>
                  </a:cubicBezTo>
                  <a:cubicBezTo>
                    <a:pt x="260" y="333"/>
                    <a:pt x="332" y="261"/>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0" name="Google Shape;4150;p76"/>
            <p:cNvSpPr/>
            <p:nvPr/>
          </p:nvSpPr>
          <p:spPr>
            <a:xfrm>
              <a:off x="3461975" y="4388675"/>
              <a:ext cx="8325" cy="8325"/>
            </a:xfrm>
            <a:custGeom>
              <a:avLst/>
              <a:gdLst/>
              <a:ahLst/>
              <a:cxnLst/>
              <a:rect l="l" t="t" r="r" b="b"/>
              <a:pathLst>
                <a:path w="333" h="333" extrusionOk="0">
                  <a:moveTo>
                    <a:pt x="166" y="1"/>
                  </a:moveTo>
                  <a:cubicBezTo>
                    <a:pt x="73" y="1"/>
                    <a:pt x="1" y="80"/>
                    <a:pt x="1" y="167"/>
                  </a:cubicBezTo>
                  <a:cubicBezTo>
                    <a:pt x="1" y="261"/>
                    <a:pt x="73" y="333"/>
                    <a:pt x="166" y="333"/>
                  </a:cubicBezTo>
                  <a:cubicBezTo>
                    <a:pt x="253" y="333"/>
                    <a:pt x="332" y="261"/>
                    <a:pt x="332" y="167"/>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1" name="Google Shape;4151;p76"/>
            <p:cNvSpPr/>
            <p:nvPr/>
          </p:nvSpPr>
          <p:spPr>
            <a:xfrm>
              <a:off x="3479825" y="4388675"/>
              <a:ext cx="8325" cy="8325"/>
            </a:xfrm>
            <a:custGeom>
              <a:avLst/>
              <a:gdLst/>
              <a:ahLst/>
              <a:cxnLst/>
              <a:rect l="l" t="t" r="r" b="b"/>
              <a:pathLst>
                <a:path w="333" h="333" extrusionOk="0">
                  <a:moveTo>
                    <a:pt x="166" y="1"/>
                  </a:moveTo>
                  <a:cubicBezTo>
                    <a:pt x="73" y="1"/>
                    <a:pt x="1" y="80"/>
                    <a:pt x="1" y="167"/>
                  </a:cubicBezTo>
                  <a:cubicBezTo>
                    <a:pt x="1" y="261"/>
                    <a:pt x="73" y="333"/>
                    <a:pt x="166" y="333"/>
                  </a:cubicBezTo>
                  <a:cubicBezTo>
                    <a:pt x="260" y="333"/>
                    <a:pt x="332" y="261"/>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2" name="Google Shape;4152;p76"/>
            <p:cNvSpPr/>
            <p:nvPr/>
          </p:nvSpPr>
          <p:spPr>
            <a:xfrm>
              <a:off x="3497675" y="4388675"/>
              <a:ext cx="8325" cy="8325"/>
            </a:xfrm>
            <a:custGeom>
              <a:avLst/>
              <a:gdLst/>
              <a:ahLst/>
              <a:cxnLst/>
              <a:rect l="l" t="t" r="r" b="b"/>
              <a:pathLst>
                <a:path w="333" h="333" extrusionOk="0">
                  <a:moveTo>
                    <a:pt x="167" y="1"/>
                  </a:moveTo>
                  <a:cubicBezTo>
                    <a:pt x="80" y="1"/>
                    <a:pt x="1" y="80"/>
                    <a:pt x="1" y="167"/>
                  </a:cubicBezTo>
                  <a:cubicBezTo>
                    <a:pt x="1" y="261"/>
                    <a:pt x="80" y="333"/>
                    <a:pt x="167" y="333"/>
                  </a:cubicBezTo>
                  <a:cubicBezTo>
                    <a:pt x="260" y="333"/>
                    <a:pt x="332" y="261"/>
                    <a:pt x="332" y="167"/>
                  </a:cubicBezTo>
                  <a:cubicBezTo>
                    <a:pt x="332"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3" name="Google Shape;4153;p76"/>
            <p:cNvSpPr/>
            <p:nvPr/>
          </p:nvSpPr>
          <p:spPr>
            <a:xfrm>
              <a:off x="3533550" y="4388675"/>
              <a:ext cx="8325" cy="8325"/>
            </a:xfrm>
            <a:custGeom>
              <a:avLst/>
              <a:gdLst/>
              <a:ahLst/>
              <a:cxnLst/>
              <a:rect l="l" t="t" r="r" b="b"/>
              <a:pathLst>
                <a:path w="333" h="333" extrusionOk="0">
                  <a:moveTo>
                    <a:pt x="167" y="1"/>
                  </a:moveTo>
                  <a:cubicBezTo>
                    <a:pt x="73" y="1"/>
                    <a:pt x="1" y="80"/>
                    <a:pt x="1" y="167"/>
                  </a:cubicBezTo>
                  <a:cubicBezTo>
                    <a:pt x="1" y="261"/>
                    <a:pt x="73" y="333"/>
                    <a:pt x="167" y="333"/>
                  </a:cubicBezTo>
                  <a:cubicBezTo>
                    <a:pt x="261" y="333"/>
                    <a:pt x="333" y="261"/>
                    <a:pt x="333" y="167"/>
                  </a:cubicBezTo>
                  <a:cubicBezTo>
                    <a:pt x="333" y="80"/>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4" name="Google Shape;4154;p76"/>
            <p:cNvSpPr/>
            <p:nvPr/>
          </p:nvSpPr>
          <p:spPr>
            <a:xfrm>
              <a:off x="2655450" y="4406725"/>
              <a:ext cx="8325" cy="8300"/>
            </a:xfrm>
            <a:custGeom>
              <a:avLst/>
              <a:gdLst/>
              <a:ahLst/>
              <a:cxnLst/>
              <a:rect l="l" t="t" r="r" b="b"/>
              <a:pathLst>
                <a:path w="333" h="332" extrusionOk="0">
                  <a:moveTo>
                    <a:pt x="166" y="0"/>
                  </a:moveTo>
                  <a:cubicBezTo>
                    <a:pt x="73" y="0"/>
                    <a:pt x="1" y="72"/>
                    <a:pt x="1" y="166"/>
                  </a:cubicBezTo>
                  <a:cubicBezTo>
                    <a:pt x="1" y="260"/>
                    <a:pt x="73" y="332"/>
                    <a:pt x="166" y="332"/>
                  </a:cubicBezTo>
                  <a:cubicBezTo>
                    <a:pt x="253" y="332"/>
                    <a:pt x="332" y="260"/>
                    <a:pt x="332" y="166"/>
                  </a:cubicBezTo>
                  <a:cubicBezTo>
                    <a:pt x="332" y="72"/>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5" name="Google Shape;4155;p76"/>
            <p:cNvSpPr/>
            <p:nvPr/>
          </p:nvSpPr>
          <p:spPr>
            <a:xfrm>
              <a:off x="2673300" y="4406725"/>
              <a:ext cx="8325" cy="8300"/>
            </a:xfrm>
            <a:custGeom>
              <a:avLst/>
              <a:gdLst/>
              <a:ahLst/>
              <a:cxnLst/>
              <a:rect l="l" t="t" r="r" b="b"/>
              <a:pathLst>
                <a:path w="333" h="332" extrusionOk="0">
                  <a:moveTo>
                    <a:pt x="166" y="0"/>
                  </a:moveTo>
                  <a:cubicBezTo>
                    <a:pt x="73" y="0"/>
                    <a:pt x="1" y="72"/>
                    <a:pt x="1" y="166"/>
                  </a:cubicBezTo>
                  <a:cubicBezTo>
                    <a:pt x="1" y="260"/>
                    <a:pt x="73" y="332"/>
                    <a:pt x="166" y="332"/>
                  </a:cubicBezTo>
                  <a:cubicBezTo>
                    <a:pt x="260" y="332"/>
                    <a:pt x="332" y="260"/>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6" name="Google Shape;4156;p76"/>
            <p:cNvSpPr/>
            <p:nvPr/>
          </p:nvSpPr>
          <p:spPr>
            <a:xfrm>
              <a:off x="2691150" y="4406725"/>
              <a:ext cx="8325" cy="8300"/>
            </a:xfrm>
            <a:custGeom>
              <a:avLst/>
              <a:gdLst/>
              <a:ahLst/>
              <a:cxnLst/>
              <a:rect l="l" t="t" r="r" b="b"/>
              <a:pathLst>
                <a:path w="333" h="332" extrusionOk="0">
                  <a:moveTo>
                    <a:pt x="166" y="0"/>
                  </a:moveTo>
                  <a:cubicBezTo>
                    <a:pt x="80" y="0"/>
                    <a:pt x="1" y="72"/>
                    <a:pt x="1" y="166"/>
                  </a:cubicBezTo>
                  <a:cubicBezTo>
                    <a:pt x="1" y="260"/>
                    <a:pt x="80" y="332"/>
                    <a:pt x="166" y="332"/>
                  </a:cubicBezTo>
                  <a:cubicBezTo>
                    <a:pt x="260" y="332"/>
                    <a:pt x="332" y="260"/>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7" name="Google Shape;4157;p76"/>
            <p:cNvSpPr/>
            <p:nvPr/>
          </p:nvSpPr>
          <p:spPr>
            <a:xfrm>
              <a:off x="2709175" y="44067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0" y="332"/>
                    <a:pt x="333" y="260"/>
                    <a:pt x="333" y="166"/>
                  </a:cubicBezTo>
                  <a:cubicBezTo>
                    <a:pt x="333" y="72"/>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8" name="Google Shape;4158;p76"/>
            <p:cNvSpPr/>
            <p:nvPr/>
          </p:nvSpPr>
          <p:spPr>
            <a:xfrm>
              <a:off x="2727025" y="4406725"/>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3" y="260"/>
                    <a:pt x="333" y="166"/>
                  </a:cubicBezTo>
                  <a:cubicBezTo>
                    <a:pt x="333" y="72"/>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59" name="Google Shape;4159;p76"/>
            <p:cNvSpPr/>
            <p:nvPr/>
          </p:nvSpPr>
          <p:spPr>
            <a:xfrm>
              <a:off x="2745075" y="4406725"/>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0" name="Google Shape;4160;p76"/>
            <p:cNvSpPr/>
            <p:nvPr/>
          </p:nvSpPr>
          <p:spPr>
            <a:xfrm>
              <a:off x="2762925" y="4406725"/>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1" name="Google Shape;4161;p76"/>
            <p:cNvSpPr/>
            <p:nvPr/>
          </p:nvSpPr>
          <p:spPr>
            <a:xfrm>
              <a:off x="2780775" y="4406725"/>
              <a:ext cx="8300" cy="8300"/>
            </a:xfrm>
            <a:custGeom>
              <a:avLst/>
              <a:gdLst/>
              <a:ahLst/>
              <a:cxnLst/>
              <a:rect l="l" t="t" r="r" b="b"/>
              <a:pathLst>
                <a:path w="332" h="332" extrusionOk="0">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2" name="Google Shape;4162;p76"/>
            <p:cNvSpPr/>
            <p:nvPr/>
          </p:nvSpPr>
          <p:spPr>
            <a:xfrm>
              <a:off x="2798800" y="4406725"/>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3" name="Google Shape;4163;p76"/>
            <p:cNvSpPr/>
            <p:nvPr/>
          </p:nvSpPr>
          <p:spPr>
            <a:xfrm>
              <a:off x="2816650" y="4406725"/>
              <a:ext cx="8325" cy="8300"/>
            </a:xfrm>
            <a:custGeom>
              <a:avLst/>
              <a:gdLst/>
              <a:ahLst/>
              <a:cxnLst/>
              <a:rect l="l" t="t" r="r" b="b"/>
              <a:pathLst>
                <a:path w="333" h="332" extrusionOk="0">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4" name="Google Shape;4164;p76"/>
            <p:cNvSpPr/>
            <p:nvPr/>
          </p:nvSpPr>
          <p:spPr>
            <a:xfrm>
              <a:off x="3031750" y="44067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0" y="332"/>
                    <a:pt x="333" y="260"/>
                    <a:pt x="333" y="166"/>
                  </a:cubicBezTo>
                  <a:cubicBezTo>
                    <a:pt x="333"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5" name="Google Shape;4165;p76"/>
            <p:cNvSpPr/>
            <p:nvPr/>
          </p:nvSpPr>
          <p:spPr>
            <a:xfrm>
              <a:off x="3031750" y="4388675"/>
              <a:ext cx="8325" cy="8325"/>
            </a:xfrm>
            <a:custGeom>
              <a:avLst/>
              <a:gdLst/>
              <a:ahLst/>
              <a:cxnLst/>
              <a:rect l="l" t="t" r="r" b="b"/>
              <a:pathLst>
                <a:path w="333" h="333" extrusionOk="0">
                  <a:moveTo>
                    <a:pt x="167" y="1"/>
                  </a:moveTo>
                  <a:cubicBezTo>
                    <a:pt x="73" y="1"/>
                    <a:pt x="1" y="80"/>
                    <a:pt x="1" y="167"/>
                  </a:cubicBezTo>
                  <a:cubicBezTo>
                    <a:pt x="1" y="261"/>
                    <a:pt x="73" y="333"/>
                    <a:pt x="167" y="333"/>
                  </a:cubicBezTo>
                  <a:cubicBezTo>
                    <a:pt x="260" y="333"/>
                    <a:pt x="333" y="261"/>
                    <a:pt x="333" y="167"/>
                  </a:cubicBezTo>
                  <a:cubicBezTo>
                    <a:pt x="333"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6" name="Google Shape;4166;p76"/>
            <p:cNvSpPr/>
            <p:nvPr/>
          </p:nvSpPr>
          <p:spPr>
            <a:xfrm>
              <a:off x="3049600" y="4406725"/>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3" y="260"/>
                    <a:pt x="333" y="166"/>
                  </a:cubicBezTo>
                  <a:cubicBezTo>
                    <a:pt x="333"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7" name="Google Shape;4167;p76"/>
            <p:cNvSpPr/>
            <p:nvPr/>
          </p:nvSpPr>
          <p:spPr>
            <a:xfrm>
              <a:off x="3067650" y="4406725"/>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52" y="332"/>
                    <a:pt x="332" y="260"/>
                    <a:pt x="332" y="166"/>
                  </a:cubicBezTo>
                  <a:cubicBezTo>
                    <a:pt x="332" y="72"/>
                    <a:pt x="252"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8" name="Google Shape;4168;p76"/>
            <p:cNvSpPr/>
            <p:nvPr/>
          </p:nvSpPr>
          <p:spPr>
            <a:xfrm>
              <a:off x="3103525" y="4406725"/>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69" name="Google Shape;4169;p76"/>
            <p:cNvSpPr/>
            <p:nvPr/>
          </p:nvSpPr>
          <p:spPr>
            <a:xfrm>
              <a:off x="3121375" y="4406725"/>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0" name="Google Shape;4170;p76"/>
            <p:cNvSpPr/>
            <p:nvPr/>
          </p:nvSpPr>
          <p:spPr>
            <a:xfrm>
              <a:off x="3121375" y="4423125"/>
              <a:ext cx="8325" cy="8325"/>
            </a:xfrm>
            <a:custGeom>
              <a:avLst/>
              <a:gdLst/>
              <a:ahLst/>
              <a:cxnLst/>
              <a:rect l="l" t="t" r="r" b="b"/>
              <a:pathLst>
                <a:path w="333" h="333" extrusionOk="0">
                  <a:moveTo>
                    <a:pt x="166" y="1"/>
                  </a:moveTo>
                  <a:cubicBezTo>
                    <a:pt x="72" y="1"/>
                    <a:pt x="0" y="73"/>
                    <a:pt x="0" y="166"/>
                  </a:cubicBezTo>
                  <a:cubicBezTo>
                    <a:pt x="0" y="260"/>
                    <a:pt x="72" y="332"/>
                    <a:pt x="166" y="332"/>
                  </a:cubicBezTo>
                  <a:cubicBezTo>
                    <a:pt x="260" y="332"/>
                    <a:pt x="332" y="260"/>
                    <a:pt x="332" y="166"/>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1" name="Google Shape;4171;p76"/>
            <p:cNvSpPr/>
            <p:nvPr/>
          </p:nvSpPr>
          <p:spPr>
            <a:xfrm>
              <a:off x="3139225" y="4406725"/>
              <a:ext cx="8325" cy="8300"/>
            </a:xfrm>
            <a:custGeom>
              <a:avLst/>
              <a:gdLst/>
              <a:ahLst/>
              <a:cxnLst/>
              <a:rect l="l" t="t" r="r" b="b"/>
              <a:pathLst>
                <a:path w="333" h="332" extrusionOk="0">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2" name="Google Shape;4172;p76"/>
            <p:cNvSpPr/>
            <p:nvPr/>
          </p:nvSpPr>
          <p:spPr>
            <a:xfrm>
              <a:off x="3139225" y="4423125"/>
              <a:ext cx="8325" cy="8325"/>
            </a:xfrm>
            <a:custGeom>
              <a:avLst/>
              <a:gdLst/>
              <a:ahLst/>
              <a:cxnLst/>
              <a:rect l="l" t="t" r="r" b="b"/>
              <a:pathLst>
                <a:path w="333" h="333" extrusionOk="0">
                  <a:moveTo>
                    <a:pt x="166" y="1"/>
                  </a:moveTo>
                  <a:cubicBezTo>
                    <a:pt x="80" y="1"/>
                    <a:pt x="0" y="73"/>
                    <a:pt x="0" y="166"/>
                  </a:cubicBezTo>
                  <a:cubicBezTo>
                    <a:pt x="0" y="260"/>
                    <a:pt x="80" y="332"/>
                    <a:pt x="166" y="332"/>
                  </a:cubicBezTo>
                  <a:cubicBezTo>
                    <a:pt x="260" y="332"/>
                    <a:pt x="332" y="260"/>
                    <a:pt x="332" y="166"/>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3" name="Google Shape;4173;p76"/>
            <p:cNvSpPr/>
            <p:nvPr/>
          </p:nvSpPr>
          <p:spPr>
            <a:xfrm>
              <a:off x="3157250" y="44067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4" name="Google Shape;4174;p76"/>
            <p:cNvSpPr/>
            <p:nvPr/>
          </p:nvSpPr>
          <p:spPr>
            <a:xfrm>
              <a:off x="3157250" y="4424025"/>
              <a:ext cx="8325" cy="8325"/>
            </a:xfrm>
            <a:custGeom>
              <a:avLst/>
              <a:gdLst/>
              <a:ahLst/>
              <a:cxnLst/>
              <a:rect l="l" t="t" r="r" b="b"/>
              <a:pathLst>
                <a:path w="333" h="333" extrusionOk="0">
                  <a:moveTo>
                    <a:pt x="167" y="1"/>
                  </a:moveTo>
                  <a:cubicBezTo>
                    <a:pt x="73" y="1"/>
                    <a:pt x="1" y="73"/>
                    <a:pt x="1" y="167"/>
                  </a:cubicBezTo>
                  <a:cubicBezTo>
                    <a:pt x="1" y="260"/>
                    <a:pt x="73" y="332"/>
                    <a:pt x="167" y="332"/>
                  </a:cubicBezTo>
                  <a:cubicBezTo>
                    <a:pt x="253" y="332"/>
                    <a:pt x="332" y="260"/>
                    <a:pt x="332" y="167"/>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5" name="Google Shape;4175;p76"/>
            <p:cNvSpPr/>
            <p:nvPr/>
          </p:nvSpPr>
          <p:spPr>
            <a:xfrm>
              <a:off x="3175100" y="4424025"/>
              <a:ext cx="8325" cy="8325"/>
            </a:xfrm>
            <a:custGeom>
              <a:avLst/>
              <a:gdLst/>
              <a:ahLst/>
              <a:cxnLst/>
              <a:rect l="l" t="t" r="r" b="b"/>
              <a:pathLst>
                <a:path w="333" h="333" extrusionOk="0">
                  <a:moveTo>
                    <a:pt x="167" y="1"/>
                  </a:moveTo>
                  <a:cubicBezTo>
                    <a:pt x="80" y="1"/>
                    <a:pt x="1" y="73"/>
                    <a:pt x="1" y="167"/>
                  </a:cubicBezTo>
                  <a:cubicBezTo>
                    <a:pt x="1" y="260"/>
                    <a:pt x="80" y="332"/>
                    <a:pt x="167" y="332"/>
                  </a:cubicBezTo>
                  <a:cubicBezTo>
                    <a:pt x="260" y="332"/>
                    <a:pt x="332" y="260"/>
                    <a:pt x="332" y="167"/>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6" name="Google Shape;4176;p76"/>
            <p:cNvSpPr/>
            <p:nvPr/>
          </p:nvSpPr>
          <p:spPr>
            <a:xfrm>
              <a:off x="3175100" y="4448375"/>
              <a:ext cx="8325" cy="8325"/>
            </a:xfrm>
            <a:custGeom>
              <a:avLst/>
              <a:gdLst/>
              <a:ahLst/>
              <a:cxnLst/>
              <a:rect l="l" t="t" r="r" b="b"/>
              <a:pathLst>
                <a:path w="333" h="333" extrusionOk="0">
                  <a:moveTo>
                    <a:pt x="167" y="0"/>
                  </a:moveTo>
                  <a:cubicBezTo>
                    <a:pt x="80" y="0"/>
                    <a:pt x="1" y="72"/>
                    <a:pt x="1" y="166"/>
                  </a:cubicBezTo>
                  <a:cubicBezTo>
                    <a:pt x="1" y="253"/>
                    <a:pt x="80" y="332"/>
                    <a:pt x="167" y="332"/>
                  </a:cubicBezTo>
                  <a:cubicBezTo>
                    <a:pt x="260" y="332"/>
                    <a:pt x="332" y="253"/>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7" name="Google Shape;4177;p76"/>
            <p:cNvSpPr/>
            <p:nvPr/>
          </p:nvSpPr>
          <p:spPr>
            <a:xfrm>
              <a:off x="3175100" y="4406725"/>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8" name="Google Shape;4178;p76"/>
            <p:cNvSpPr/>
            <p:nvPr/>
          </p:nvSpPr>
          <p:spPr>
            <a:xfrm>
              <a:off x="3193125" y="44067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79" name="Google Shape;4179;p76"/>
            <p:cNvSpPr/>
            <p:nvPr/>
          </p:nvSpPr>
          <p:spPr>
            <a:xfrm>
              <a:off x="3210975" y="44067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0" name="Google Shape;4180;p76"/>
            <p:cNvSpPr/>
            <p:nvPr/>
          </p:nvSpPr>
          <p:spPr>
            <a:xfrm>
              <a:off x="3228825" y="4406725"/>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1" y="332"/>
                    <a:pt x="333" y="260"/>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1" name="Google Shape;4181;p76"/>
            <p:cNvSpPr/>
            <p:nvPr/>
          </p:nvSpPr>
          <p:spPr>
            <a:xfrm>
              <a:off x="3246875" y="4406725"/>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2" name="Google Shape;4182;p76"/>
            <p:cNvSpPr/>
            <p:nvPr/>
          </p:nvSpPr>
          <p:spPr>
            <a:xfrm>
              <a:off x="3264725" y="4406725"/>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3" name="Google Shape;4183;p76"/>
            <p:cNvSpPr/>
            <p:nvPr/>
          </p:nvSpPr>
          <p:spPr>
            <a:xfrm>
              <a:off x="3282750" y="4406725"/>
              <a:ext cx="8325" cy="8300"/>
            </a:xfrm>
            <a:custGeom>
              <a:avLst/>
              <a:gdLst/>
              <a:ahLst/>
              <a:cxnLst/>
              <a:rect l="l" t="t" r="r" b="b"/>
              <a:pathLst>
                <a:path w="333" h="332" extrusionOk="0">
                  <a:moveTo>
                    <a:pt x="166" y="0"/>
                  </a:moveTo>
                  <a:cubicBezTo>
                    <a:pt x="73" y="0"/>
                    <a:pt x="0" y="72"/>
                    <a:pt x="0" y="166"/>
                  </a:cubicBezTo>
                  <a:cubicBezTo>
                    <a:pt x="0" y="260"/>
                    <a:pt x="73"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4" name="Google Shape;4184;p76"/>
            <p:cNvSpPr/>
            <p:nvPr/>
          </p:nvSpPr>
          <p:spPr>
            <a:xfrm>
              <a:off x="3300600" y="4406725"/>
              <a:ext cx="8325" cy="8300"/>
            </a:xfrm>
            <a:custGeom>
              <a:avLst/>
              <a:gdLst/>
              <a:ahLst/>
              <a:cxnLst/>
              <a:rect l="l" t="t" r="r" b="b"/>
              <a:pathLst>
                <a:path w="333" h="332" extrusionOk="0">
                  <a:moveTo>
                    <a:pt x="166" y="0"/>
                  </a:moveTo>
                  <a:cubicBezTo>
                    <a:pt x="73" y="0"/>
                    <a:pt x="0" y="72"/>
                    <a:pt x="0" y="166"/>
                  </a:cubicBezTo>
                  <a:cubicBezTo>
                    <a:pt x="0" y="260"/>
                    <a:pt x="73"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5" name="Google Shape;4185;p76"/>
            <p:cNvSpPr/>
            <p:nvPr/>
          </p:nvSpPr>
          <p:spPr>
            <a:xfrm>
              <a:off x="3318450" y="4406725"/>
              <a:ext cx="8325" cy="8300"/>
            </a:xfrm>
            <a:custGeom>
              <a:avLst/>
              <a:gdLst/>
              <a:ahLst/>
              <a:cxnLst/>
              <a:rect l="l" t="t" r="r" b="b"/>
              <a:pathLst>
                <a:path w="333" h="332" extrusionOk="0">
                  <a:moveTo>
                    <a:pt x="166" y="0"/>
                  </a:moveTo>
                  <a:cubicBezTo>
                    <a:pt x="80" y="0"/>
                    <a:pt x="1" y="72"/>
                    <a:pt x="1" y="166"/>
                  </a:cubicBezTo>
                  <a:cubicBezTo>
                    <a:pt x="1"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6" name="Google Shape;4186;p76"/>
            <p:cNvSpPr/>
            <p:nvPr/>
          </p:nvSpPr>
          <p:spPr>
            <a:xfrm>
              <a:off x="3336475" y="44067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7" name="Google Shape;4187;p76"/>
            <p:cNvSpPr/>
            <p:nvPr/>
          </p:nvSpPr>
          <p:spPr>
            <a:xfrm>
              <a:off x="3354325" y="44067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0" y="332"/>
                    <a:pt x="333" y="260"/>
                    <a:pt x="333" y="166"/>
                  </a:cubicBezTo>
                  <a:cubicBezTo>
                    <a:pt x="333"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8" name="Google Shape;4188;p76"/>
            <p:cNvSpPr/>
            <p:nvPr/>
          </p:nvSpPr>
          <p:spPr>
            <a:xfrm>
              <a:off x="3372375" y="4406725"/>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52" y="332"/>
                    <a:pt x="332" y="260"/>
                    <a:pt x="332" y="166"/>
                  </a:cubicBezTo>
                  <a:cubicBezTo>
                    <a:pt x="332" y="72"/>
                    <a:pt x="252"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89" name="Google Shape;4189;p76"/>
            <p:cNvSpPr/>
            <p:nvPr/>
          </p:nvSpPr>
          <p:spPr>
            <a:xfrm>
              <a:off x="3390225" y="4406725"/>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0" name="Google Shape;4190;p76"/>
            <p:cNvSpPr/>
            <p:nvPr/>
          </p:nvSpPr>
          <p:spPr>
            <a:xfrm>
              <a:off x="3408075" y="4406725"/>
              <a:ext cx="8300" cy="8300"/>
            </a:xfrm>
            <a:custGeom>
              <a:avLst/>
              <a:gdLst/>
              <a:ahLst/>
              <a:cxnLst/>
              <a:rect l="l" t="t" r="r" b="b"/>
              <a:pathLst>
                <a:path w="332" h="332" extrusionOk="0">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1" name="Google Shape;4191;p76"/>
            <p:cNvSpPr/>
            <p:nvPr/>
          </p:nvSpPr>
          <p:spPr>
            <a:xfrm>
              <a:off x="3426100" y="4406725"/>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2" name="Google Shape;4192;p76"/>
            <p:cNvSpPr/>
            <p:nvPr/>
          </p:nvSpPr>
          <p:spPr>
            <a:xfrm>
              <a:off x="3443950" y="4406725"/>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3" name="Google Shape;4193;p76"/>
            <p:cNvSpPr/>
            <p:nvPr/>
          </p:nvSpPr>
          <p:spPr>
            <a:xfrm>
              <a:off x="3461975" y="4406725"/>
              <a:ext cx="8325" cy="8300"/>
            </a:xfrm>
            <a:custGeom>
              <a:avLst/>
              <a:gdLst/>
              <a:ahLst/>
              <a:cxnLst/>
              <a:rect l="l" t="t" r="r" b="b"/>
              <a:pathLst>
                <a:path w="333" h="332" extrusionOk="0">
                  <a:moveTo>
                    <a:pt x="166" y="0"/>
                  </a:moveTo>
                  <a:cubicBezTo>
                    <a:pt x="73" y="0"/>
                    <a:pt x="1" y="72"/>
                    <a:pt x="1" y="166"/>
                  </a:cubicBezTo>
                  <a:cubicBezTo>
                    <a:pt x="1" y="260"/>
                    <a:pt x="73"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4" name="Google Shape;4194;p76"/>
            <p:cNvSpPr/>
            <p:nvPr/>
          </p:nvSpPr>
          <p:spPr>
            <a:xfrm>
              <a:off x="3479825" y="4406725"/>
              <a:ext cx="8325" cy="8300"/>
            </a:xfrm>
            <a:custGeom>
              <a:avLst/>
              <a:gdLst/>
              <a:ahLst/>
              <a:cxnLst/>
              <a:rect l="l" t="t" r="r" b="b"/>
              <a:pathLst>
                <a:path w="333" h="332" extrusionOk="0">
                  <a:moveTo>
                    <a:pt x="166" y="0"/>
                  </a:moveTo>
                  <a:cubicBezTo>
                    <a:pt x="73" y="0"/>
                    <a:pt x="1" y="72"/>
                    <a:pt x="1" y="166"/>
                  </a:cubicBezTo>
                  <a:cubicBezTo>
                    <a:pt x="1" y="260"/>
                    <a:pt x="73"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5" name="Google Shape;4195;p76"/>
            <p:cNvSpPr/>
            <p:nvPr/>
          </p:nvSpPr>
          <p:spPr>
            <a:xfrm>
              <a:off x="3533550" y="44067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6" name="Google Shape;4196;p76"/>
            <p:cNvSpPr/>
            <p:nvPr/>
          </p:nvSpPr>
          <p:spPr>
            <a:xfrm>
              <a:off x="2655450" y="4424575"/>
              <a:ext cx="8325" cy="8325"/>
            </a:xfrm>
            <a:custGeom>
              <a:avLst/>
              <a:gdLst/>
              <a:ahLst/>
              <a:cxnLst/>
              <a:rect l="l" t="t" r="r" b="b"/>
              <a:pathLst>
                <a:path w="333" h="333" extrusionOk="0">
                  <a:moveTo>
                    <a:pt x="166" y="0"/>
                  </a:moveTo>
                  <a:cubicBezTo>
                    <a:pt x="73" y="0"/>
                    <a:pt x="1" y="80"/>
                    <a:pt x="1" y="166"/>
                  </a:cubicBezTo>
                  <a:cubicBezTo>
                    <a:pt x="1" y="260"/>
                    <a:pt x="73" y="332"/>
                    <a:pt x="166" y="332"/>
                  </a:cubicBezTo>
                  <a:cubicBezTo>
                    <a:pt x="253" y="332"/>
                    <a:pt x="332" y="260"/>
                    <a:pt x="332" y="166"/>
                  </a:cubicBezTo>
                  <a:cubicBezTo>
                    <a:pt x="332" y="80"/>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7" name="Google Shape;4197;p76"/>
            <p:cNvSpPr/>
            <p:nvPr/>
          </p:nvSpPr>
          <p:spPr>
            <a:xfrm>
              <a:off x="2673300" y="4424575"/>
              <a:ext cx="8325" cy="8325"/>
            </a:xfrm>
            <a:custGeom>
              <a:avLst/>
              <a:gdLst/>
              <a:ahLst/>
              <a:cxnLst/>
              <a:rect l="l" t="t" r="r" b="b"/>
              <a:pathLst>
                <a:path w="333" h="333" extrusionOk="0">
                  <a:moveTo>
                    <a:pt x="166" y="0"/>
                  </a:moveTo>
                  <a:cubicBezTo>
                    <a:pt x="73" y="0"/>
                    <a:pt x="1" y="80"/>
                    <a:pt x="1" y="166"/>
                  </a:cubicBezTo>
                  <a:cubicBezTo>
                    <a:pt x="1" y="260"/>
                    <a:pt x="73" y="332"/>
                    <a:pt x="166" y="332"/>
                  </a:cubicBezTo>
                  <a:cubicBezTo>
                    <a:pt x="260" y="332"/>
                    <a:pt x="332" y="260"/>
                    <a:pt x="332" y="166"/>
                  </a:cubicBezTo>
                  <a:cubicBezTo>
                    <a:pt x="332" y="80"/>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8" name="Google Shape;4198;p76"/>
            <p:cNvSpPr/>
            <p:nvPr/>
          </p:nvSpPr>
          <p:spPr>
            <a:xfrm>
              <a:off x="2691150" y="4424575"/>
              <a:ext cx="8325" cy="8325"/>
            </a:xfrm>
            <a:custGeom>
              <a:avLst/>
              <a:gdLst/>
              <a:ahLst/>
              <a:cxnLst/>
              <a:rect l="l" t="t" r="r" b="b"/>
              <a:pathLst>
                <a:path w="333" h="333" extrusionOk="0">
                  <a:moveTo>
                    <a:pt x="166" y="0"/>
                  </a:moveTo>
                  <a:cubicBezTo>
                    <a:pt x="80" y="0"/>
                    <a:pt x="1" y="80"/>
                    <a:pt x="1" y="166"/>
                  </a:cubicBezTo>
                  <a:cubicBezTo>
                    <a:pt x="1" y="260"/>
                    <a:pt x="80" y="332"/>
                    <a:pt x="166" y="332"/>
                  </a:cubicBezTo>
                  <a:cubicBezTo>
                    <a:pt x="260" y="332"/>
                    <a:pt x="332" y="260"/>
                    <a:pt x="332" y="166"/>
                  </a:cubicBezTo>
                  <a:cubicBezTo>
                    <a:pt x="332" y="80"/>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99" name="Google Shape;4199;p76"/>
            <p:cNvSpPr/>
            <p:nvPr/>
          </p:nvSpPr>
          <p:spPr>
            <a:xfrm>
              <a:off x="2709175" y="44245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60" y="332"/>
                    <a:pt x="333" y="260"/>
                    <a:pt x="333" y="166"/>
                  </a:cubicBezTo>
                  <a:cubicBezTo>
                    <a:pt x="333" y="80"/>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0" name="Google Shape;4200;p76"/>
            <p:cNvSpPr/>
            <p:nvPr/>
          </p:nvSpPr>
          <p:spPr>
            <a:xfrm>
              <a:off x="2727025" y="4424575"/>
              <a:ext cx="8325" cy="8325"/>
            </a:xfrm>
            <a:custGeom>
              <a:avLst/>
              <a:gdLst/>
              <a:ahLst/>
              <a:cxnLst/>
              <a:rect l="l" t="t" r="r" b="b"/>
              <a:pathLst>
                <a:path w="333" h="333" extrusionOk="0">
                  <a:moveTo>
                    <a:pt x="167" y="0"/>
                  </a:moveTo>
                  <a:cubicBezTo>
                    <a:pt x="80" y="0"/>
                    <a:pt x="1" y="80"/>
                    <a:pt x="1" y="166"/>
                  </a:cubicBezTo>
                  <a:cubicBezTo>
                    <a:pt x="1" y="260"/>
                    <a:pt x="80" y="332"/>
                    <a:pt x="167" y="332"/>
                  </a:cubicBezTo>
                  <a:cubicBezTo>
                    <a:pt x="260" y="332"/>
                    <a:pt x="333" y="260"/>
                    <a:pt x="333" y="166"/>
                  </a:cubicBezTo>
                  <a:cubicBezTo>
                    <a:pt x="333" y="80"/>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1" name="Google Shape;4201;p76"/>
            <p:cNvSpPr/>
            <p:nvPr/>
          </p:nvSpPr>
          <p:spPr>
            <a:xfrm>
              <a:off x="2745075" y="4424575"/>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53" y="332"/>
                    <a:pt x="332" y="260"/>
                    <a:pt x="332" y="166"/>
                  </a:cubicBezTo>
                  <a:cubicBezTo>
                    <a:pt x="332" y="80"/>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2" name="Google Shape;4202;p76"/>
            <p:cNvSpPr/>
            <p:nvPr/>
          </p:nvSpPr>
          <p:spPr>
            <a:xfrm>
              <a:off x="2762925" y="4424575"/>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3" name="Google Shape;4203;p76"/>
            <p:cNvSpPr/>
            <p:nvPr/>
          </p:nvSpPr>
          <p:spPr>
            <a:xfrm>
              <a:off x="2780775" y="4424575"/>
              <a:ext cx="8300" cy="8325"/>
            </a:xfrm>
            <a:custGeom>
              <a:avLst/>
              <a:gdLst/>
              <a:ahLst/>
              <a:cxnLst/>
              <a:rect l="l" t="t" r="r" b="b"/>
              <a:pathLst>
                <a:path w="332" h="333" extrusionOk="0">
                  <a:moveTo>
                    <a:pt x="166" y="0"/>
                  </a:moveTo>
                  <a:cubicBezTo>
                    <a:pt x="79" y="0"/>
                    <a:pt x="0" y="80"/>
                    <a:pt x="0" y="166"/>
                  </a:cubicBezTo>
                  <a:cubicBezTo>
                    <a:pt x="0" y="260"/>
                    <a:pt x="79" y="332"/>
                    <a:pt x="166" y="332"/>
                  </a:cubicBezTo>
                  <a:cubicBezTo>
                    <a:pt x="260" y="332"/>
                    <a:pt x="332" y="260"/>
                    <a:pt x="332" y="166"/>
                  </a:cubicBezTo>
                  <a:cubicBezTo>
                    <a:pt x="332" y="80"/>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4" name="Google Shape;4204;p76"/>
            <p:cNvSpPr/>
            <p:nvPr/>
          </p:nvSpPr>
          <p:spPr>
            <a:xfrm>
              <a:off x="2798800" y="4424575"/>
              <a:ext cx="8325" cy="8325"/>
            </a:xfrm>
            <a:custGeom>
              <a:avLst/>
              <a:gdLst/>
              <a:ahLst/>
              <a:cxnLst/>
              <a:rect l="l" t="t" r="r" b="b"/>
              <a:pathLst>
                <a:path w="333"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5" name="Google Shape;4205;p76"/>
            <p:cNvSpPr/>
            <p:nvPr/>
          </p:nvSpPr>
          <p:spPr>
            <a:xfrm>
              <a:off x="3067650" y="4424575"/>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52" y="332"/>
                    <a:pt x="332" y="260"/>
                    <a:pt x="332" y="166"/>
                  </a:cubicBezTo>
                  <a:cubicBezTo>
                    <a:pt x="332" y="80"/>
                    <a:pt x="252"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6" name="Google Shape;4206;p76"/>
            <p:cNvSpPr/>
            <p:nvPr/>
          </p:nvSpPr>
          <p:spPr>
            <a:xfrm>
              <a:off x="3085500" y="4424575"/>
              <a:ext cx="8300" cy="8325"/>
            </a:xfrm>
            <a:custGeom>
              <a:avLst/>
              <a:gdLst/>
              <a:ahLst/>
              <a:cxnLst/>
              <a:rect l="l" t="t" r="r" b="b"/>
              <a:pathLst>
                <a:path w="332" h="333" extrusionOk="0">
                  <a:moveTo>
                    <a:pt x="166" y="0"/>
                  </a:moveTo>
                  <a:cubicBezTo>
                    <a:pt x="79" y="0"/>
                    <a:pt x="0" y="80"/>
                    <a:pt x="0" y="166"/>
                  </a:cubicBezTo>
                  <a:cubicBezTo>
                    <a:pt x="0" y="260"/>
                    <a:pt x="79"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7" name="Google Shape;4207;p76"/>
            <p:cNvSpPr/>
            <p:nvPr/>
          </p:nvSpPr>
          <p:spPr>
            <a:xfrm>
              <a:off x="3193125" y="44245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8" name="Google Shape;4208;p76"/>
            <p:cNvSpPr/>
            <p:nvPr/>
          </p:nvSpPr>
          <p:spPr>
            <a:xfrm>
              <a:off x="3210975" y="44245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61" y="332"/>
                    <a:pt x="333" y="260"/>
                    <a:pt x="333" y="166"/>
                  </a:cubicBezTo>
                  <a:cubicBezTo>
                    <a:pt x="333" y="80"/>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09" name="Google Shape;4209;p76"/>
            <p:cNvSpPr/>
            <p:nvPr/>
          </p:nvSpPr>
          <p:spPr>
            <a:xfrm>
              <a:off x="3228825" y="4424575"/>
              <a:ext cx="8325" cy="8325"/>
            </a:xfrm>
            <a:custGeom>
              <a:avLst/>
              <a:gdLst/>
              <a:ahLst/>
              <a:cxnLst/>
              <a:rect l="l" t="t" r="r" b="b"/>
              <a:pathLst>
                <a:path w="333" h="333" extrusionOk="0">
                  <a:moveTo>
                    <a:pt x="167" y="0"/>
                  </a:moveTo>
                  <a:cubicBezTo>
                    <a:pt x="80" y="0"/>
                    <a:pt x="1" y="80"/>
                    <a:pt x="1" y="166"/>
                  </a:cubicBezTo>
                  <a:cubicBezTo>
                    <a:pt x="1" y="260"/>
                    <a:pt x="80" y="332"/>
                    <a:pt x="167" y="332"/>
                  </a:cubicBezTo>
                  <a:cubicBezTo>
                    <a:pt x="261" y="332"/>
                    <a:pt x="333" y="260"/>
                    <a:pt x="333" y="166"/>
                  </a:cubicBezTo>
                  <a:cubicBezTo>
                    <a:pt x="333" y="80"/>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0" name="Google Shape;4210;p76"/>
            <p:cNvSpPr/>
            <p:nvPr/>
          </p:nvSpPr>
          <p:spPr>
            <a:xfrm>
              <a:off x="3246875" y="4424575"/>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53" y="332"/>
                    <a:pt x="332" y="260"/>
                    <a:pt x="332" y="166"/>
                  </a:cubicBezTo>
                  <a:cubicBezTo>
                    <a:pt x="332" y="80"/>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1" name="Google Shape;4211;p76"/>
            <p:cNvSpPr/>
            <p:nvPr/>
          </p:nvSpPr>
          <p:spPr>
            <a:xfrm>
              <a:off x="3264725" y="4424575"/>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2" name="Google Shape;4212;p76"/>
            <p:cNvSpPr/>
            <p:nvPr/>
          </p:nvSpPr>
          <p:spPr>
            <a:xfrm>
              <a:off x="3282750" y="4424575"/>
              <a:ext cx="8325" cy="8325"/>
            </a:xfrm>
            <a:custGeom>
              <a:avLst/>
              <a:gdLst/>
              <a:ahLst/>
              <a:cxnLst/>
              <a:rect l="l" t="t" r="r" b="b"/>
              <a:pathLst>
                <a:path w="333" h="333" extrusionOk="0">
                  <a:moveTo>
                    <a:pt x="166" y="0"/>
                  </a:moveTo>
                  <a:cubicBezTo>
                    <a:pt x="73" y="0"/>
                    <a:pt x="0" y="80"/>
                    <a:pt x="0" y="166"/>
                  </a:cubicBezTo>
                  <a:cubicBezTo>
                    <a:pt x="0" y="260"/>
                    <a:pt x="73" y="332"/>
                    <a:pt x="166" y="332"/>
                  </a:cubicBezTo>
                  <a:cubicBezTo>
                    <a:pt x="253" y="332"/>
                    <a:pt x="332" y="260"/>
                    <a:pt x="332" y="166"/>
                  </a:cubicBezTo>
                  <a:cubicBezTo>
                    <a:pt x="332" y="80"/>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3" name="Google Shape;4213;p76"/>
            <p:cNvSpPr/>
            <p:nvPr/>
          </p:nvSpPr>
          <p:spPr>
            <a:xfrm>
              <a:off x="3300600" y="4424575"/>
              <a:ext cx="8325" cy="8325"/>
            </a:xfrm>
            <a:custGeom>
              <a:avLst/>
              <a:gdLst/>
              <a:ahLst/>
              <a:cxnLst/>
              <a:rect l="l" t="t" r="r" b="b"/>
              <a:pathLst>
                <a:path w="333" h="333" extrusionOk="0">
                  <a:moveTo>
                    <a:pt x="166" y="0"/>
                  </a:moveTo>
                  <a:cubicBezTo>
                    <a:pt x="73" y="0"/>
                    <a:pt x="0" y="80"/>
                    <a:pt x="0" y="166"/>
                  </a:cubicBezTo>
                  <a:cubicBezTo>
                    <a:pt x="0" y="260"/>
                    <a:pt x="73"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4" name="Google Shape;4214;p76"/>
            <p:cNvSpPr/>
            <p:nvPr/>
          </p:nvSpPr>
          <p:spPr>
            <a:xfrm>
              <a:off x="3318450" y="4424575"/>
              <a:ext cx="8325" cy="8325"/>
            </a:xfrm>
            <a:custGeom>
              <a:avLst/>
              <a:gdLst/>
              <a:ahLst/>
              <a:cxnLst/>
              <a:rect l="l" t="t" r="r" b="b"/>
              <a:pathLst>
                <a:path w="333" h="333" extrusionOk="0">
                  <a:moveTo>
                    <a:pt x="166" y="0"/>
                  </a:moveTo>
                  <a:cubicBezTo>
                    <a:pt x="80" y="0"/>
                    <a:pt x="1" y="80"/>
                    <a:pt x="1" y="166"/>
                  </a:cubicBezTo>
                  <a:cubicBezTo>
                    <a:pt x="1" y="260"/>
                    <a:pt x="80"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5" name="Google Shape;4215;p76"/>
            <p:cNvSpPr/>
            <p:nvPr/>
          </p:nvSpPr>
          <p:spPr>
            <a:xfrm>
              <a:off x="3336475" y="44245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6" name="Google Shape;4216;p76"/>
            <p:cNvSpPr/>
            <p:nvPr/>
          </p:nvSpPr>
          <p:spPr>
            <a:xfrm>
              <a:off x="3354325" y="44245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60" y="332"/>
                    <a:pt x="333" y="260"/>
                    <a:pt x="333" y="166"/>
                  </a:cubicBezTo>
                  <a:cubicBezTo>
                    <a:pt x="333" y="80"/>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7" name="Google Shape;4217;p76"/>
            <p:cNvSpPr/>
            <p:nvPr/>
          </p:nvSpPr>
          <p:spPr>
            <a:xfrm>
              <a:off x="3372375" y="4424575"/>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52" y="332"/>
                    <a:pt x="332" y="260"/>
                    <a:pt x="332" y="166"/>
                  </a:cubicBezTo>
                  <a:cubicBezTo>
                    <a:pt x="332" y="80"/>
                    <a:pt x="252"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8" name="Google Shape;4218;p76"/>
            <p:cNvSpPr/>
            <p:nvPr/>
          </p:nvSpPr>
          <p:spPr>
            <a:xfrm>
              <a:off x="3390225" y="4424575"/>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19" name="Google Shape;4219;p76"/>
            <p:cNvSpPr/>
            <p:nvPr/>
          </p:nvSpPr>
          <p:spPr>
            <a:xfrm>
              <a:off x="3408075" y="4424575"/>
              <a:ext cx="8300" cy="8325"/>
            </a:xfrm>
            <a:custGeom>
              <a:avLst/>
              <a:gdLst/>
              <a:ahLst/>
              <a:cxnLst/>
              <a:rect l="l" t="t" r="r" b="b"/>
              <a:pathLst>
                <a:path w="332" h="333" extrusionOk="0">
                  <a:moveTo>
                    <a:pt x="166" y="0"/>
                  </a:moveTo>
                  <a:cubicBezTo>
                    <a:pt x="79" y="0"/>
                    <a:pt x="0" y="80"/>
                    <a:pt x="0" y="166"/>
                  </a:cubicBezTo>
                  <a:cubicBezTo>
                    <a:pt x="0" y="260"/>
                    <a:pt x="79"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0" name="Google Shape;4220;p76"/>
            <p:cNvSpPr/>
            <p:nvPr/>
          </p:nvSpPr>
          <p:spPr>
            <a:xfrm>
              <a:off x="3426100" y="4424575"/>
              <a:ext cx="8325" cy="8325"/>
            </a:xfrm>
            <a:custGeom>
              <a:avLst/>
              <a:gdLst/>
              <a:ahLst/>
              <a:cxnLst/>
              <a:rect l="l" t="t" r="r" b="b"/>
              <a:pathLst>
                <a:path w="333" h="333" extrusionOk="0">
                  <a:moveTo>
                    <a:pt x="166" y="0"/>
                  </a:moveTo>
                  <a:cubicBezTo>
                    <a:pt x="72" y="0"/>
                    <a:pt x="0" y="80"/>
                    <a:pt x="0" y="166"/>
                  </a:cubicBezTo>
                  <a:cubicBezTo>
                    <a:pt x="0" y="260"/>
                    <a:pt x="72" y="332"/>
                    <a:pt x="166" y="332"/>
                  </a:cubicBezTo>
                  <a:cubicBezTo>
                    <a:pt x="253" y="332"/>
                    <a:pt x="332" y="260"/>
                    <a:pt x="332" y="166"/>
                  </a:cubicBezTo>
                  <a:cubicBezTo>
                    <a:pt x="332" y="80"/>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1" name="Google Shape;4221;p76"/>
            <p:cNvSpPr/>
            <p:nvPr/>
          </p:nvSpPr>
          <p:spPr>
            <a:xfrm>
              <a:off x="3443950" y="4424575"/>
              <a:ext cx="8325" cy="8325"/>
            </a:xfrm>
            <a:custGeom>
              <a:avLst/>
              <a:gdLst/>
              <a:ahLst/>
              <a:cxnLst/>
              <a:rect l="l" t="t" r="r" b="b"/>
              <a:pathLst>
                <a:path w="333"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2" name="Google Shape;4222;p76"/>
            <p:cNvSpPr/>
            <p:nvPr/>
          </p:nvSpPr>
          <p:spPr>
            <a:xfrm>
              <a:off x="3461975" y="4424575"/>
              <a:ext cx="8325" cy="8325"/>
            </a:xfrm>
            <a:custGeom>
              <a:avLst/>
              <a:gdLst/>
              <a:ahLst/>
              <a:cxnLst/>
              <a:rect l="l" t="t" r="r" b="b"/>
              <a:pathLst>
                <a:path w="333" h="333" extrusionOk="0">
                  <a:moveTo>
                    <a:pt x="166" y="0"/>
                  </a:moveTo>
                  <a:cubicBezTo>
                    <a:pt x="73" y="0"/>
                    <a:pt x="1" y="80"/>
                    <a:pt x="1" y="166"/>
                  </a:cubicBezTo>
                  <a:cubicBezTo>
                    <a:pt x="1" y="260"/>
                    <a:pt x="73" y="332"/>
                    <a:pt x="166" y="332"/>
                  </a:cubicBezTo>
                  <a:cubicBezTo>
                    <a:pt x="253" y="332"/>
                    <a:pt x="332" y="260"/>
                    <a:pt x="332" y="166"/>
                  </a:cubicBezTo>
                  <a:cubicBezTo>
                    <a:pt x="332" y="80"/>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3" name="Google Shape;4223;p76"/>
            <p:cNvSpPr/>
            <p:nvPr/>
          </p:nvSpPr>
          <p:spPr>
            <a:xfrm>
              <a:off x="3515700" y="44245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4" name="Google Shape;4224;p76"/>
            <p:cNvSpPr/>
            <p:nvPr/>
          </p:nvSpPr>
          <p:spPr>
            <a:xfrm>
              <a:off x="3533550" y="4424575"/>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61" y="332"/>
                    <a:pt x="333" y="260"/>
                    <a:pt x="333" y="166"/>
                  </a:cubicBezTo>
                  <a:cubicBezTo>
                    <a:pt x="333" y="80"/>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5" name="Google Shape;4225;p76"/>
            <p:cNvSpPr/>
            <p:nvPr/>
          </p:nvSpPr>
          <p:spPr>
            <a:xfrm>
              <a:off x="2673300" y="4442600"/>
              <a:ext cx="8325" cy="8325"/>
            </a:xfrm>
            <a:custGeom>
              <a:avLst/>
              <a:gdLst/>
              <a:ahLst/>
              <a:cxnLst/>
              <a:rect l="l" t="t" r="r" b="b"/>
              <a:pathLst>
                <a:path w="333" h="333" extrusionOk="0">
                  <a:moveTo>
                    <a:pt x="166" y="0"/>
                  </a:moveTo>
                  <a:cubicBezTo>
                    <a:pt x="73" y="0"/>
                    <a:pt x="1" y="73"/>
                    <a:pt x="1" y="166"/>
                  </a:cubicBezTo>
                  <a:cubicBezTo>
                    <a:pt x="1" y="260"/>
                    <a:pt x="73" y="332"/>
                    <a:pt x="166" y="332"/>
                  </a:cubicBezTo>
                  <a:cubicBezTo>
                    <a:pt x="260" y="332"/>
                    <a:pt x="332" y="260"/>
                    <a:pt x="332" y="166"/>
                  </a:cubicBezTo>
                  <a:cubicBezTo>
                    <a:pt x="332" y="73"/>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6" name="Google Shape;4226;p76"/>
            <p:cNvSpPr/>
            <p:nvPr/>
          </p:nvSpPr>
          <p:spPr>
            <a:xfrm>
              <a:off x="2691150" y="4442600"/>
              <a:ext cx="8325" cy="8325"/>
            </a:xfrm>
            <a:custGeom>
              <a:avLst/>
              <a:gdLst/>
              <a:ahLst/>
              <a:cxnLst/>
              <a:rect l="l" t="t" r="r" b="b"/>
              <a:pathLst>
                <a:path w="333" h="333" extrusionOk="0">
                  <a:moveTo>
                    <a:pt x="166" y="0"/>
                  </a:moveTo>
                  <a:cubicBezTo>
                    <a:pt x="80" y="0"/>
                    <a:pt x="1" y="73"/>
                    <a:pt x="1" y="166"/>
                  </a:cubicBezTo>
                  <a:cubicBezTo>
                    <a:pt x="1" y="260"/>
                    <a:pt x="80" y="332"/>
                    <a:pt x="166" y="332"/>
                  </a:cubicBezTo>
                  <a:cubicBezTo>
                    <a:pt x="260" y="332"/>
                    <a:pt x="332" y="260"/>
                    <a:pt x="332" y="166"/>
                  </a:cubicBezTo>
                  <a:cubicBezTo>
                    <a:pt x="332" y="73"/>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7" name="Google Shape;4227;p76"/>
            <p:cNvSpPr/>
            <p:nvPr/>
          </p:nvSpPr>
          <p:spPr>
            <a:xfrm>
              <a:off x="2709175" y="4442600"/>
              <a:ext cx="8325" cy="8325"/>
            </a:xfrm>
            <a:custGeom>
              <a:avLst/>
              <a:gdLst/>
              <a:ahLst/>
              <a:cxnLst/>
              <a:rect l="l" t="t" r="r" b="b"/>
              <a:pathLst>
                <a:path w="333" h="333" extrusionOk="0">
                  <a:moveTo>
                    <a:pt x="167" y="0"/>
                  </a:moveTo>
                  <a:cubicBezTo>
                    <a:pt x="73" y="0"/>
                    <a:pt x="1" y="73"/>
                    <a:pt x="1" y="166"/>
                  </a:cubicBezTo>
                  <a:cubicBezTo>
                    <a:pt x="1" y="260"/>
                    <a:pt x="73" y="332"/>
                    <a:pt x="167" y="332"/>
                  </a:cubicBezTo>
                  <a:cubicBezTo>
                    <a:pt x="260" y="332"/>
                    <a:pt x="333" y="260"/>
                    <a:pt x="333" y="166"/>
                  </a:cubicBezTo>
                  <a:cubicBezTo>
                    <a:pt x="333" y="73"/>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8" name="Google Shape;4228;p76"/>
            <p:cNvSpPr/>
            <p:nvPr/>
          </p:nvSpPr>
          <p:spPr>
            <a:xfrm>
              <a:off x="2727025" y="4442600"/>
              <a:ext cx="8325" cy="8325"/>
            </a:xfrm>
            <a:custGeom>
              <a:avLst/>
              <a:gdLst/>
              <a:ahLst/>
              <a:cxnLst/>
              <a:rect l="l" t="t" r="r" b="b"/>
              <a:pathLst>
                <a:path w="333" h="333" extrusionOk="0">
                  <a:moveTo>
                    <a:pt x="167" y="0"/>
                  </a:moveTo>
                  <a:cubicBezTo>
                    <a:pt x="80" y="0"/>
                    <a:pt x="1" y="73"/>
                    <a:pt x="1" y="166"/>
                  </a:cubicBezTo>
                  <a:cubicBezTo>
                    <a:pt x="1" y="260"/>
                    <a:pt x="80" y="332"/>
                    <a:pt x="167" y="332"/>
                  </a:cubicBezTo>
                  <a:cubicBezTo>
                    <a:pt x="260" y="332"/>
                    <a:pt x="333" y="260"/>
                    <a:pt x="333" y="166"/>
                  </a:cubicBezTo>
                  <a:cubicBezTo>
                    <a:pt x="333" y="73"/>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29" name="Google Shape;4229;p76"/>
            <p:cNvSpPr/>
            <p:nvPr/>
          </p:nvSpPr>
          <p:spPr>
            <a:xfrm>
              <a:off x="2745075" y="44426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53" y="332"/>
                    <a:pt x="332" y="260"/>
                    <a:pt x="332" y="166"/>
                  </a:cubicBezTo>
                  <a:cubicBezTo>
                    <a:pt x="332" y="73"/>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0" name="Google Shape;4230;p76"/>
            <p:cNvSpPr/>
            <p:nvPr/>
          </p:nvSpPr>
          <p:spPr>
            <a:xfrm>
              <a:off x="2762925" y="44426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1" name="Google Shape;4231;p76"/>
            <p:cNvSpPr/>
            <p:nvPr/>
          </p:nvSpPr>
          <p:spPr>
            <a:xfrm>
              <a:off x="2780775" y="4442600"/>
              <a:ext cx="8300" cy="8325"/>
            </a:xfrm>
            <a:custGeom>
              <a:avLst/>
              <a:gdLst/>
              <a:ahLst/>
              <a:cxnLst/>
              <a:rect l="l" t="t" r="r" b="b"/>
              <a:pathLst>
                <a:path w="332" h="333" extrusionOk="0">
                  <a:moveTo>
                    <a:pt x="166" y="0"/>
                  </a:moveTo>
                  <a:cubicBezTo>
                    <a:pt x="79" y="0"/>
                    <a:pt x="0" y="73"/>
                    <a:pt x="0" y="166"/>
                  </a:cubicBezTo>
                  <a:cubicBezTo>
                    <a:pt x="0" y="260"/>
                    <a:pt x="79" y="332"/>
                    <a:pt x="166" y="332"/>
                  </a:cubicBezTo>
                  <a:cubicBezTo>
                    <a:pt x="260" y="332"/>
                    <a:pt x="332" y="260"/>
                    <a:pt x="332" y="166"/>
                  </a:cubicBezTo>
                  <a:cubicBezTo>
                    <a:pt x="332" y="73"/>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2" name="Google Shape;4232;p76"/>
            <p:cNvSpPr/>
            <p:nvPr/>
          </p:nvSpPr>
          <p:spPr>
            <a:xfrm>
              <a:off x="2798800" y="4442600"/>
              <a:ext cx="8325" cy="8325"/>
            </a:xfrm>
            <a:custGeom>
              <a:avLst/>
              <a:gdLst/>
              <a:ahLst/>
              <a:cxnLst/>
              <a:rect l="l" t="t" r="r" b="b"/>
              <a:pathLst>
                <a:path w="333" h="333" extrusionOk="0">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3" name="Google Shape;4233;p76"/>
            <p:cNvSpPr/>
            <p:nvPr/>
          </p:nvSpPr>
          <p:spPr>
            <a:xfrm>
              <a:off x="3031750" y="4442600"/>
              <a:ext cx="8325" cy="8325"/>
            </a:xfrm>
            <a:custGeom>
              <a:avLst/>
              <a:gdLst/>
              <a:ahLst/>
              <a:cxnLst/>
              <a:rect l="l" t="t" r="r" b="b"/>
              <a:pathLst>
                <a:path w="333" h="333" extrusionOk="0">
                  <a:moveTo>
                    <a:pt x="167" y="0"/>
                  </a:moveTo>
                  <a:cubicBezTo>
                    <a:pt x="73" y="0"/>
                    <a:pt x="1" y="73"/>
                    <a:pt x="1" y="166"/>
                  </a:cubicBezTo>
                  <a:cubicBezTo>
                    <a:pt x="1" y="260"/>
                    <a:pt x="73" y="332"/>
                    <a:pt x="167" y="332"/>
                  </a:cubicBezTo>
                  <a:cubicBezTo>
                    <a:pt x="260" y="332"/>
                    <a:pt x="333" y="260"/>
                    <a:pt x="333" y="166"/>
                  </a:cubicBezTo>
                  <a:cubicBezTo>
                    <a:pt x="333" y="73"/>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4" name="Google Shape;4234;p76"/>
            <p:cNvSpPr/>
            <p:nvPr/>
          </p:nvSpPr>
          <p:spPr>
            <a:xfrm>
              <a:off x="3049600" y="4442600"/>
              <a:ext cx="8325" cy="8325"/>
            </a:xfrm>
            <a:custGeom>
              <a:avLst/>
              <a:gdLst/>
              <a:ahLst/>
              <a:cxnLst/>
              <a:rect l="l" t="t" r="r" b="b"/>
              <a:pathLst>
                <a:path w="333" h="333" extrusionOk="0">
                  <a:moveTo>
                    <a:pt x="167" y="0"/>
                  </a:moveTo>
                  <a:cubicBezTo>
                    <a:pt x="80" y="0"/>
                    <a:pt x="1" y="73"/>
                    <a:pt x="1" y="166"/>
                  </a:cubicBezTo>
                  <a:cubicBezTo>
                    <a:pt x="1" y="260"/>
                    <a:pt x="80" y="332"/>
                    <a:pt x="167" y="332"/>
                  </a:cubicBezTo>
                  <a:cubicBezTo>
                    <a:pt x="260" y="332"/>
                    <a:pt x="333" y="260"/>
                    <a:pt x="333" y="166"/>
                  </a:cubicBezTo>
                  <a:cubicBezTo>
                    <a:pt x="333" y="73"/>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5" name="Google Shape;4235;p76"/>
            <p:cNvSpPr/>
            <p:nvPr/>
          </p:nvSpPr>
          <p:spPr>
            <a:xfrm>
              <a:off x="3067650" y="44426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52" y="332"/>
                    <a:pt x="332" y="260"/>
                    <a:pt x="332" y="166"/>
                  </a:cubicBezTo>
                  <a:cubicBezTo>
                    <a:pt x="332" y="73"/>
                    <a:pt x="252"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6" name="Google Shape;4236;p76"/>
            <p:cNvSpPr/>
            <p:nvPr/>
          </p:nvSpPr>
          <p:spPr>
            <a:xfrm>
              <a:off x="3085500" y="4442600"/>
              <a:ext cx="8300" cy="8325"/>
            </a:xfrm>
            <a:custGeom>
              <a:avLst/>
              <a:gdLst/>
              <a:ahLst/>
              <a:cxnLst/>
              <a:rect l="l" t="t" r="r" b="b"/>
              <a:pathLst>
                <a:path w="332" h="333" extrusionOk="0">
                  <a:moveTo>
                    <a:pt x="166" y="0"/>
                  </a:moveTo>
                  <a:cubicBezTo>
                    <a:pt x="79" y="0"/>
                    <a:pt x="0" y="73"/>
                    <a:pt x="0" y="166"/>
                  </a:cubicBezTo>
                  <a:cubicBezTo>
                    <a:pt x="0" y="260"/>
                    <a:pt x="79" y="332"/>
                    <a:pt x="166" y="332"/>
                  </a:cubicBezTo>
                  <a:cubicBezTo>
                    <a:pt x="260" y="332"/>
                    <a:pt x="332" y="260"/>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7" name="Google Shape;4237;p76"/>
            <p:cNvSpPr/>
            <p:nvPr/>
          </p:nvSpPr>
          <p:spPr>
            <a:xfrm>
              <a:off x="3103525" y="4442600"/>
              <a:ext cx="8325" cy="8325"/>
            </a:xfrm>
            <a:custGeom>
              <a:avLst/>
              <a:gdLst/>
              <a:ahLst/>
              <a:cxnLst/>
              <a:rect l="l" t="t" r="r" b="b"/>
              <a:pathLst>
                <a:path w="333" h="333" extrusionOk="0">
                  <a:moveTo>
                    <a:pt x="166" y="0"/>
                  </a:moveTo>
                  <a:cubicBezTo>
                    <a:pt x="72" y="0"/>
                    <a:pt x="0" y="73"/>
                    <a:pt x="0" y="166"/>
                  </a:cubicBezTo>
                  <a:cubicBezTo>
                    <a:pt x="0" y="260"/>
                    <a:pt x="72" y="332"/>
                    <a:pt x="166" y="332"/>
                  </a:cubicBezTo>
                  <a:cubicBezTo>
                    <a:pt x="253" y="332"/>
                    <a:pt x="332" y="260"/>
                    <a:pt x="332" y="166"/>
                  </a:cubicBezTo>
                  <a:cubicBezTo>
                    <a:pt x="332" y="73"/>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8" name="Google Shape;4238;p76"/>
            <p:cNvSpPr/>
            <p:nvPr/>
          </p:nvSpPr>
          <p:spPr>
            <a:xfrm>
              <a:off x="3193125" y="4442600"/>
              <a:ext cx="8325" cy="8325"/>
            </a:xfrm>
            <a:custGeom>
              <a:avLst/>
              <a:gdLst/>
              <a:ahLst/>
              <a:cxnLst/>
              <a:rect l="l" t="t" r="r" b="b"/>
              <a:pathLst>
                <a:path w="333" h="333" extrusionOk="0">
                  <a:moveTo>
                    <a:pt x="167" y="0"/>
                  </a:moveTo>
                  <a:cubicBezTo>
                    <a:pt x="73" y="0"/>
                    <a:pt x="1" y="73"/>
                    <a:pt x="1" y="166"/>
                  </a:cubicBezTo>
                  <a:cubicBezTo>
                    <a:pt x="1" y="260"/>
                    <a:pt x="73" y="332"/>
                    <a:pt x="167" y="332"/>
                  </a:cubicBezTo>
                  <a:cubicBezTo>
                    <a:pt x="253" y="332"/>
                    <a:pt x="333" y="260"/>
                    <a:pt x="333" y="166"/>
                  </a:cubicBezTo>
                  <a:cubicBezTo>
                    <a:pt x="333" y="73"/>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39" name="Google Shape;4239;p76"/>
            <p:cNvSpPr/>
            <p:nvPr/>
          </p:nvSpPr>
          <p:spPr>
            <a:xfrm>
              <a:off x="3210975" y="4442600"/>
              <a:ext cx="8325" cy="8325"/>
            </a:xfrm>
            <a:custGeom>
              <a:avLst/>
              <a:gdLst/>
              <a:ahLst/>
              <a:cxnLst/>
              <a:rect l="l" t="t" r="r" b="b"/>
              <a:pathLst>
                <a:path w="333" h="333" extrusionOk="0">
                  <a:moveTo>
                    <a:pt x="167" y="0"/>
                  </a:moveTo>
                  <a:cubicBezTo>
                    <a:pt x="73" y="0"/>
                    <a:pt x="1" y="73"/>
                    <a:pt x="1" y="166"/>
                  </a:cubicBezTo>
                  <a:cubicBezTo>
                    <a:pt x="1" y="260"/>
                    <a:pt x="73" y="332"/>
                    <a:pt x="167" y="332"/>
                  </a:cubicBezTo>
                  <a:cubicBezTo>
                    <a:pt x="261" y="332"/>
                    <a:pt x="333" y="260"/>
                    <a:pt x="333" y="166"/>
                  </a:cubicBezTo>
                  <a:cubicBezTo>
                    <a:pt x="333" y="73"/>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0" name="Google Shape;4240;p76"/>
            <p:cNvSpPr/>
            <p:nvPr/>
          </p:nvSpPr>
          <p:spPr>
            <a:xfrm>
              <a:off x="3228825" y="4442600"/>
              <a:ext cx="8325" cy="8325"/>
            </a:xfrm>
            <a:custGeom>
              <a:avLst/>
              <a:gdLst/>
              <a:ahLst/>
              <a:cxnLst/>
              <a:rect l="l" t="t" r="r" b="b"/>
              <a:pathLst>
                <a:path w="333" h="333" extrusionOk="0">
                  <a:moveTo>
                    <a:pt x="167" y="0"/>
                  </a:moveTo>
                  <a:cubicBezTo>
                    <a:pt x="80" y="0"/>
                    <a:pt x="1" y="73"/>
                    <a:pt x="1" y="166"/>
                  </a:cubicBezTo>
                  <a:cubicBezTo>
                    <a:pt x="1" y="260"/>
                    <a:pt x="80" y="332"/>
                    <a:pt x="167" y="332"/>
                  </a:cubicBezTo>
                  <a:cubicBezTo>
                    <a:pt x="261" y="332"/>
                    <a:pt x="333" y="260"/>
                    <a:pt x="333" y="166"/>
                  </a:cubicBezTo>
                  <a:cubicBezTo>
                    <a:pt x="333" y="73"/>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1" name="Google Shape;4241;p76"/>
            <p:cNvSpPr/>
            <p:nvPr/>
          </p:nvSpPr>
          <p:spPr>
            <a:xfrm>
              <a:off x="3246875" y="44426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53" y="332"/>
                    <a:pt x="332" y="260"/>
                    <a:pt x="332" y="166"/>
                  </a:cubicBezTo>
                  <a:cubicBezTo>
                    <a:pt x="332" y="73"/>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2" name="Google Shape;4242;p76"/>
            <p:cNvSpPr/>
            <p:nvPr/>
          </p:nvSpPr>
          <p:spPr>
            <a:xfrm>
              <a:off x="3264725" y="44426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3" name="Google Shape;4243;p76"/>
            <p:cNvSpPr/>
            <p:nvPr/>
          </p:nvSpPr>
          <p:spPr>
            <a:xfrm>
              <a:off x="3282750" y="4442600"/>
              <a:ext cx="8325" cy="8325"/>
            </a:xfrm>
            <a:custGeom>
              <a:avLst/>
              <a:gdLst/>
              <a:ahLst/>
              <a:cxnLst/>
              <a:rect l="l" t="t" r="r" b="b"/>
              <a:pathLst>
                <a:path w="333" h="333" extrusionOk="0">
                  <a:moveTo>
                    <a:pt x="166" y="0"/>
                  </a:moveTo>
                  <a:cubicBezTo>
                    <a:pt x="73" y="0"/>
                    <a:pt x="0" y="73"/>
                    <a:pt x="0" y="166"/>
                  </a:cubicBezTo>
                  <a:cubicBezTo>
                    <a:pt x="0" y="260"/>
                    <a:pt x="73" y="332"/>
                    <a:pt x="166" y="332"/>
                  </a:cubicBezTo>
                  <a:cubicBezTo>
                    <a:pt x="253" y="332"/>
                    <a:pt x="332" y="260"/>
                    <a:pt x="332" y="166"/>
                  </a:cubicBezTo>
                  <a:cubicBezTo>
                    <a:pt x="332" y="73"/>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4" name="Google Shape;4244;p76"/>
            <p:cNvSpPr/>
            <p:nvPr/>
          </p:nvSpPr>
          <p:spPr>
            <a:xfrm>
              <a:off x="3300600" y="4442600"/>
              <a:ext cx="8325" cy="8325"/>
            </a:xfrm>
            <a:custGeom>
              <a:avLst/>
              <a:gdLst/>
              <a:ahLst/>
              <a:cxnLst/>
              <a:rect l="l" t="t" r="r" b="b"/>
              <a:pathLst>
                <a:path w="333" h="333" extrusionOk="0">
                  <a:moveTo>
                    <a:pt x="166" y="0"/>
                  </a:moveTo>
                  <a:cubicBezTo>
                    <a:pt x="73" y="0"/>
                    <a:pt x="0" y="73"/>
                    <a:pt x="0" y="166"/>
                  </a:cubicBezTo>
                  <a:cubicBezTo>
                    <a:pt x="0" y="260"/>
                    <a:pt x="73" y="332"/>
                    <a:pt x="166" y="332"/>
                  </a:cubicBezTo>
                  <a:cubicBezTo>
                    <a:pt x="260" y="332"/>
                    <a:pt x="332" y="260"/>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5" name="Google Shape;4245;p76"/>
            <p:cNvSpPr/>
            <p:nvPr/>
          </p:nvSpPr>
          <p:spPr>
            <a:xfrm>
              <a:off x="3318450" y="4442600"/>
              <a:ext cx="8325" cy="8325"/>
            </a:xfrm>
            <a:custGeom>
              <a:avLst/>
              <a:gdLst/>
              <a:ahLst/>
              <a:cxnLst/>
              <a:rect l="l" t="t" r="r" b="b"/>
              <a:pathLst>
                <a:path w="333" h="333" extrusionOk="0">
                  <a:moveTo>
                    <a:pt x="166" y="0"/>
                  </a:moveTo>
                  <a:cubicBezTo>
                    <a:pt x="80" y="0"/>
                    <a:pt x="1" y="73"/>
                    <a:pt x="1" y="166"/>
                  </a:cubicBezTo>
                  <a:cubicBezTo>
                    <a:pt x="1" y="260"/>
                    <a:pt x="80" y="332"/>
                    <a:pt x="166" y="332"/>
                  </a:cubicBezTo>
                  <a:cubicBezTo>
                    <a:pt x="260" y="332"/>
                    <a:pt x="332" y="260"/>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6" name="Google Shape;4246;p76"/>
            <p:cNvSpPr/>
            <p:nvPr/>
          </p:nvSpPr>
          <p:spPr>
            <a:xfrm>
              <a:off x="3336475" y="4442600"/>
              <a:ext cx="8325" cy="8325"/>
            </a:xfrm>
            <a:custGeom>
              <a:avLst/>
              <a:gdLst/>
              <a:ahLst/>
              <a:cxnLst/>
              <a:rect l="l" t="t" r="r" b="b"/>
              <a:pathLst>
                <a:path w="333" h="333" extrusionOk="0">
                  <a:moveTo>
                    <a:pt x="167" y="0"/>
                  </a:moveTo>
                  <a:cubicBezTo>
                    <a:pt x="73" y="0"/>
                    <a:pt x="1" y="73"/>
                    <a:pt x="1" y="166"/>
                  </a:cubicBezTo>
                  <a:cubicBezTo>
                    <a:pt x="1" y="260"/>
                    <a:pt x="73" y="332"/>
                    <a:pt x="167" y="332"/>
                  </a:cubicBezTo>
                  <a:cubicBezTo>
                    <a:pt x="253" y="332"/>
                    <a:pt x="333" y="260"/>
                    <a:pt x="333" y="166"/>
                  </a:cubicBezTo>
                  <a:cubicBezTo>
                    <a:pt x="333" y="73"/>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7" name="Google Shape;4247;p76"/>
            <p:cNvSpPr/>
            <p:nvPr/>
          </p:nvSpPr>
          <p:spPr>
            <a:xfrm>
              <a:off x="3354325" y="4442600"/>
              <a:ext cx="8325" cy="8325"/>
            </a:xfrm>
            <a:custGeom>
              <a:avLst/>
              <a:gdLst/>
              <a:ahLst/>
              <a:cxnLst/>
              <a:rect l="l" t="t" r="r" b="b"/>
              <a:pathLst>
                <a:path w="333" h="333" extrusionOk="0">
                  <a:moveTo>
                    <a:pt x="167" y="0"/>
                  </a:moveTo>
                  <a:cubicBezTo>
                    <a:pt x="73" y="0"/>
                    <a:pt x="1" y="73"/>
                    <a:pt x="1" y="166"/>
                  </a:cubicBezTo>
                  <a:cubicBezTo>
                    <a:pt x="1" y="260"/>
                    <a:pt x="73" y="332"/>
                    <a:pt x="167" y="332"/>
                  </a:cubicBezTo>
                  <a:cubicBezTo>
                    <a:pt x="260" y="332"/>
                    <a:pt x="333" y="260"/>
                    <a:pt x="333" y="166"/>
                  </a:cubicBezTo>
                  <a:cubicBezTo>
                    <a:pt x="333" y="73"/>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8" name="Google Shape;4248;p76"/>
            <p:cNvSpPr/>
            <p:nvPr/>
          </p:nvSpPr>
          <p:spPr>
            <a:xfrm>
              <a:off x="3372375" y="44426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52" y="332"/>
                    <a:pt x="332" y="260"/>
                    <a:pt x="332" y="166"/>
                  </a:cubicBezTo>
                  <a:cubicBezTo>
                    <a:pt x="332" y="73"/>
                    <a:pt x="252"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49" name="Google Shape;4249;p76"/>
            <p:cNvSpPr/>
            <p:nvPr/>
          </p:nvSpPr>
          <p:spPr>
            <a:xfrm>
              <a:off x="3390225" y="4442600"/>
              <a:ext cx="8300" cy="8325"/>
            </a:xfrm>
            <a:custGeom>
              <a:avLst/>
              <a:gdLst/>
              <a:ahLst/>
              <a:cxnLst/>
              <a:rect l="l" t="t" r="r" b="b"/>
              <a:pathLst>
                <a:path w="332" h="333" extrusionOk="0">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0" name="Google Shape;4250;p76"/>
            <p:cNvSpPr/>
            <p:nvPr/>
          </p:nvSpPr>
          <p:spPr>
            <a:xfrm>
              <a:off x="3408075" y="4442600"/>
              <a:ext cx="8300" cy="8325"/>
            </a:xfrm>
            <a:custGeom>
              <a:avLst/>
              <a:gdLst/>
              <a:ahLst/>
              <a:cxnLst/>
              <a:rect l="l" t="t" r="r" b="b"/>
              <a:pathLst>
                <a:path w="332" h="333" extrusionOk="0">
                  <a:moveTo>
                    <a:pt x="166" y="0"/>
                  </a:moveTo>
                  <a:cubicBezTo>
                    <a:pt x="79" y="0"/>
                    <a:pt x="0" y="73"/>
                    <a:pt x="0" y="166"/>
                  </a:cubicBezTo>
                  <a:cubicBezTo>
                    <a:pt x="0" y="260"/>
                    <a:pt x="79" y="332"/>
                    <a:pt x="166" y="332"/>
                  </a:cubicBezTo>
                  <a:cubicBezTo>
                    <a:pt x="260" y="332"/>
                    <a:pt x="332" y="260"/>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1" name="Google Shape;4251;p76"/>
            <p:cNvSpPr/>
            <p:nvPr/>
          </p:nvSpPr>
          <p:spPr>
            <a:xfrm>
              <a:off x="3426100" y="4442600"/>
              <a:ext cx="8325" cy="8325"/>
            </a:xfrm>
            <a:custGeom>
              <a:avLst/>
              <a:gdLst/>
              <a:ahLst/>
              <a:cxnLst/>
              <a:rect l="l" t="t" r="r" b="b"/>
              <a:pathLst>
                <a:path w="333" h="333" extrusionOk="0">
                  <a:moveTo>
                    <a:pt x="166" y="0"/>
                  </a:moveTo>
                  <a:cubicBezTo>
                    <a:pt x="72" y="0"/>
                    <a:pt x="0" y="73"/>
                    <a:pt x="0" y="166"/>
                  </a:cubicBezTo>
                  <a:cubicBezTo>
                    <a:pt x="0" y="260"/>
                    <a:pt x="72" y="332"/>
                    <a:pt x="166" y="332"/>
                  </a:cubicBezTo>
                  <a:cubicBezTo>
                    <a:pt x="253" y="332"/>
                    <a:pt x="332" y="260"/>
                    <a:pt x="332" y="166"/>
                  </a:cubicBezTo>
                  <a:cubicBezTo>
                    <a:pt x="332" y="73"/>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2" name="Google Shape;4252;p76"/>
            <p:cNvSpPr/>
            <p:nvPr/>
          </p:nvSpPr>
          <p:spPr>
            <a:xfrm>
              <a:off x="3443950" y="4442600"/>
              <a:ext cx="8325" cy="8325"/>
            </a:xfrm>
            <a:custGeom>
              <a:avLst/>
              <a:gdLst/>
              <a:ahLst/>
              <a:cxnLst/>
              <a:rect l="l" t="t" r="r" b="b"/>
              <a:pathLst>
                <a:path w="333" h="333" extrusionOk="0">
                  <a:moveTo>
                    <a:pt x="166" y="0"/>
                  </a:moveTo>
                  <a:cubicBezTo>
                    <a:pt x="72" y="0"/>
                    <a:pt x="0" y="73"/>
                    <a:pt x="0" y="166"/>
                  </a:cubicBezTo>
                  <a:cubicBezTo>
                    <a:pt x="0" y="260"/>
                    <a:pt x="72" y="332"/>
                    <a:pt x="166" y="332"/>
                  </a:cubicBezTo>
                  <a:cubicBezTo>
                    <a:pt x="260" y="332"/>
                    <a:pt x="332" y="260"/>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3" name="Google Shape;4253;p76"/>
            <p:cNvSpPr/>
            <p:nvPr/>
          </p:nvSpPr>
          <p:spPr>
            <a:xfrm>
              <a:off x="3461975" y="4442600"/>
              <a:ext cx="8325" cy="8325"/>
            </a:xfrm>
            <a:custGeom>
              <a:avLst/>
              <a:gdLst/>
              <a:ahLst/>
              <a:cxnLst/>
              <a:rect l="l" t="t" r="r" b="b"/>
              <a:pathLst>
                <a:path w="333" h="333" extrusionOk="0">
                  <a:moveTo>
                    <a:pt x="166" y="0"/>
                  </a:moveTo>
                  <a:cubicBezTo>
                    <a:pt x="73" y="0"/>
                    <a:pt x="1" y="73"/>
                    <a:pt x="1" y="166"/>
                  </a:cubicBezTo>
                  <a:cubicBezTo>
                    <a:pt x="1" y="260"/>
                    <a:pt x="73" y="332"/>
                    <a:pt x="166" y="332"/>
                  </a:cubicBezTo>
                  <a:cubicBezTo>
                    <a:pt x="253" y="332"/>
                    <a:pt x="332" y="260"/>
                    <a:pt x="332" y="166"/>
                  </a:cubicBezTo>
                  <a:cubicBezTo>
                    <a:pt x="332" y="73"/>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4" name="Google Shape;4254;p76"/>
            <p:cNvSpPr/>
            <p:nvPr/>
          </p:nvSpPr>
          <p:spPr>
            <a:xfrm>
              <a:off x="2673300" y="4460625"/>
              <a:ext cx="8325" cy="8325"/>
            </a:xfrm>
            <a:custGeom>
              <a:avLst/>
              <a:gdLst/>
              <a:ahLst/>
              <a:cxnLst/>
              <a:rect l="l" t="t" r="r" b="b"/>
              <a:pathLst>
                <a:path w="333" h="333" extrusionOk="0">
                  <a:moveTo>
                    <a:pt x="166" y="1"/>
                  </a:moveTo>
                  <a:cubicBezTo>
                    <a:pt x="73" y="1"/>
                    <a:pt x="1" y="73"/>
                    <a:pt x="1" y="167"/>
                  </a:cubicBezTo>
                  <a:cubicBezTo>
                    <a:pt x="1" y="253"/>
                    <a:pt x="73" y="333"/>
                    <a:pt x="166" y="333"/>
                  </a:cubicBezTo>
                  <a:cubicBezTo>
                    <a:pt x="260" y="333"/>
                    <a:pt x="332" y="253"/>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5" name="Google Shape;4255;p76"/>
            <p:cNvSpPr/>
            <p:nvPr/>
          </p:nvSpPr>
          <p:spPr>
            <a:xfrm>
              <a:off x="2691150" y="4460625"/>
              <a:ext cx="8325" cy="8325"/>
            </a:xfrm>
            <a:custGeom>
              <a:avLst/>
              <a:gdLst/>
              <a:ahLst/>
              <a:cxnLst/>
              <a:rect l="l" t="t" r="r" b="b"/>
              <a:pathLst>
                <a:path w="333" h="333" extrusionOk="0">
                  <a:moveTo>
                    <a:pt x="166" y="1"/>
                  </a:moveTo>
                  <a:cubicBezTo>
                    <a:pt x="80" y="1"/>
                    <a:pt x="1" y="73"/>
                    <a:pt x="1" y="167"/>
                  </a:cubicBezTo>
                  <a:cubicBezTo>
                    <a:pt x="1" y="253"/>
                    <a:pt x="80" y="333"/>
                    <a:pt x="166" y="333"/>
                  </a:cubicBezTo>
                  <a:cubicBezTo>
                    <a:pt x="260" y="333"/>
                    <a:pt x="332" y="253"/>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6" name="Google Shape;4256;p76"/>
            <p:cNvSpPr/>
            <p:nvPr/>
          </p:nvSpPr>
          <p:spPr>
            <a:xfrm>
              <a:off x="2709175" y="44606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60" y="333"/>
                    <a:pt x="333" y="253"/>
                    <a:pt x="333" y="167"/>
                  </a:cubicBezTo>
                  <a:cubicBezTo>
                    <a:pt x="333"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7" name="Google Shape;4257;p76"/>
            <p:cNvSpPr/>
            <p:nvPr/>
          </p:nvSpPr>
          <p:spPr>
            <a:xfrm>
              <a:off x="2727025" y="4460625"/>
              <a:ext cx="8325" cy="8325"/>
            </a:xfrm>
            <a:custGeom>
              <a:avLst/>
              <a:gdLst/>
              <a:ahLst/>
              <a:cxnLst/>
              <a:rect l="l" t="t" r="r" b="b"/>
              <a:pathLst>
                <a:path w="333" h="333" extrusionOk="0">
                  <a:moveTo>
                    <a:pt x="167" y="1"/>
                  </a:moveTo>
                  <a:cubicBezTo>
                    <a:pt x="80" y="1"/>
                    <a:pt x="1" y="73"/>
                    <a:pt x="1" y="167"/>
                  </a:cubicBezTo>
                  <a:cubicBezTo>
                    <a:pt x="1" y="253"/>
                    <a:pt x="80" y="333"/>
                    <a:pt x="167" y="333"/>
                  </a:cubicBezTo>
                  <a:cubicBezTo>
                    <a:pt x="260" y="333"/>
                    <a:pt x="333" y="253"/>
                    <a:pt x="333" y="167"/>
                  </a:cubicBezTo>
                  <a:cubicBezTo>
                    <a:pt x="333" y="73"/>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8" name="Google Shape;4258;p76"/>
            <p:cNvSpPr/>
            <p:nvPr/>
          </p:nvSpPr>
          <p:spPr>
            <a:xfrm>
              <a:off x="2762925" y="4460625"/>
              <a:ext cx="8300" cy="8325"/>
            </a:xfrm>
            <a:custGeom>
              <a:avLst/>
              <a:gdLst/>
              <a:ahLst/>
              <a:cxnLst/>
              <a:rect l="l" t="t" r="r" b="b"/>
              <a:pathLst>
                <a:path w="332" h="333" extrusionOk="0">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59" name="Google Shape;4259;p76"/>
            <p:cNvSpPr/>
            <p:nvPr/>
          </p:nvSpPr>
          <p:spPr>
            <a:xfrm>
              <a:off x="2780775" y="4460625"/>
              <a:ext cx="8300" cy="8325"/>
            </a:xfrm>
            <a:custGeom>
              <a:avLst/>
              <a:gdLst/>
              <a:ahLst/>
              <a:cxnLst/>
              <a:rect l="l" t="t" r="r" b="b"/>
              <a:pathLst>
                <a:path w="332" h="333" extrusionOk="0">
                  <a:moveTo>
                    <a:pt x="166" y="1"/>
                  </a:moveTo>
                  <a:cubicBezTo>
                    <a:pt x="79" y="1"/>
                    <a:pt x="0" y="73"/>
                    <a:pt x="0" y="167"/>
                  </a:cubicBezTo>
                  <a:cubicBezTo>
                    <a:pt x="0" y="253"/>
                    <a:pt x="79" y="333"/>
                    <a:pt x="166" y="333"/>
                  </a:cubicBezTo>
                  <a:cubicBezTo>
                    <a:pt x="260" y="333"/>
                    <a:pt x="332" y="253"/>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0" name="Google Shape;4260;p76"/>
            <p:cNvSpPr/>
            <p:nvPr/>
          </p:nvSpPr>
          <p:spPr>
            <a:xfrm>
              <a:off x="2798800" y="4460625"/>
              <a:ext cx="8325" cy="8325"/>
            </a:xfrm>
            <a:custGeom>
              <a:avLst/>
              <a:gdLst/>
              <a:ahLst/>
              <a:cxnLst/>
              <a:rect l="l" t="t" r="r" b="b"/>
              <a:pathLst>
                <a:path w="333" h="333" extrusionOk="0">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1" name="Google Shape;4261;p76"/>
            <p:cNvSpPr/>
            <p:nvPr/>
          </p:nvSpPr>
          <p:spPr>
            <a:xfrm>
              <a:off x="3031750" y="44606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60" y="333"/>
                    <a:pt x="333" y="253"/>
                    <a:pt x="333" y="167"/>
                  </a:cubicBezTo>
                  <a:cubicBezTo>
                    <a:pt x="333"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2" name="Google Shape;4262;p76"/>
            <p:cNvSpPr/>
            <p:nvPr/>
          </p:nvSpPr>
          <p:spPr>
            <a:xfrm>
              <a:off x="3049600" y="4460625"/>
              <a:ext cx="8325" cy="8325"/>
            </a:xfrm>
            <a:custGeom>
              <a:avLst/>
              <a:gdLst/>
              <a:ahLst/>
              <a:cxnLst/>
              <a:rect l="l" t="t" r="r" b="b"/>
              <a:pathLst>
                <a:path w="333" h="333" extrusionOk="0">
                  <a:moveTo>
                    <a:pt x="167" y="1"/>
                  </a:moveTo>
                  <a:cubicBezTo>
                    <a:pt x="80" y="1"/>
                    <a:pt x="1" y="73"/>
                    <a:pt x="1" y="167"/>
                  </a:cubicBezTo>
                  <a:cubicBezTo>
                    <a:pt x="1" y="253"/>
                    <a:pt x="80" y="333"/>
                    <a:pt x="167" y="333"/>
                  </a:cubicBezTo>
                  <a:cubicBezTo>
                    <a:pt x="260" y="333"/>
                    <a:pt x="333" y="253"/>
                    <a:pt x="333" y="167"/>
                  </a:cubicBezTo>
                  <a:cubicBezTo>
                    <a:pt x="333"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3" name="Google Shape;4263;p76"/>
            <p:cNvSpPr/>
            <p:nvPr/>
          </p:nvSpPr>
          <p:spPr>
            <a:xfrm>
              <a:off x="3067650" y="4460625"/>
              <a:ext cx="8300" cy="8325"/>
            </a:xfrm>
            <a:custGeom>
              <a:avLst/>
              <a:gdLst/>
              <a:ahLst/>
              <a:cxnLst/>
              <a:rect l="l" t="t" r="r" b="b"/>
              <a:pathLst>
                <a:path w="332" h="333" extrusionOk="0">
                  <a:moveTo>
                    <a:pt x="166" y="1"/>
                  </a:moveTo>
                  <a:cubicBezTo>
                    <a:pt x="72" y="1"/>
                    <a:pt x="0" y="73"/>
                    <a:pt x="0" y="167"/>
                  </a:cubicBezTo>
                  <a:cubicBezTo>
                    <a:pt x="0" y="253"/>
                    <a:pt x="72" y="333"/>
                    <a:pt x="166" y="333"/>
                  </a:cubicBezTo>
                  <a:cubicBezTo>
                    <a:pt x="252" y="333"/>
                    <a:pt x="332" y="253"/>
                    <a:pt x="332" y="167"/>
                  </a:cubicBezTo>
                  <a:cubicBezTo>
                    <a:pt x="332" y="73"/>
                    <a:pt x="252"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4" name="Google Shape;4264;p76"/>
            <p:cNvSpPr/>
            <p:nvPr/>
          </p:nvSpPr>
          <p:spPr>
            <a:xfrm>
              <a:off x="3085500" y="4460625"/>
              <a:ext cx="8300" cy="8325"/>
            </a:xfrm>
            <a:custGeom>
              <a:avLst/>
              <a:gdLst/>
              <a:ahLst/>
              <a:cxnLst/>
              <a:rect l="l" t="t" r="r" b="b"/>
              <a:pathLst>
                <a:path w="332" h="333" extrusionOk="0">
                  <a:moveTo>
                    <a:pt x="166" y="1"/>
                  </a:moveTo>
                  <a:cubicBezTo>
                    <a:pt x="79" y="1"/>
                    <a:pt x="0" y="73"/>
                    <a:pt x="0" y="167"/>
                  </a:cubicBezTo>
                  <a:cubicBezTo>
                    <a:pt x="0" y="253"/>
                    <a:pt x="79"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5" name="Google Shape;4265;p76"/>
            <p:cNvSpPr/>
            <p:nvPr/>
          </p:nvSpPr>
          <p:spPr>
            <a:xfrm>
              <a:off x="3103525" y="4460625"/>
              <a:ext cx="8325" cy="8325"/>
            </a:xfrm>
            <a:custGeom>
              <a:avLst/>
              <a:gdLst/>
              <a:ahLst/>
              <a:cxnLst/>
              <a:rect l="l" t="t" r="r" b="b"/>
              <a:pathLst>
                <a:path w="333" h="333" extrusionOk="0">
                  <a:moveTo>
                    <a:pt x="166" y="1"/>
                  </a:moveTo>
                  <a:cubicBezTo>
                    <a:pt x="72" y="1"/>
                    <a:pt x="0" y="73"/>
                    <a:pt x="0" y="167"/>
                  </a:cubicBezTo>
                  <a:cubicBezTo>
                    <a:pt x="0" y="253"/>
                    <a:pt x="72" y="333"/>
                    <a:pt x="166" y="333"/>
                  </a:cubicBezTo>
                  <a:cubicBezTo>
                    <a:pt x="253" y="333"/>
                    <a:pt x="332" y="253"/>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6" name="Google Shape;4266;p76"/>
            <p:cNvSpPr/>
            <p:nvPr/>
          </p:nvSpPr>
          <p:spPr>
            <a:xfrm>
              <a:off x="3121375" y="4460625"/>
              <a:ext cx="8325" cy="8325"/>
            </a:xfrm>
            <a:custGeom>
              <a:avLst/>
              <a:gdLst/>
              <a:ahLst/>
              <a:cxnLst/>
              <a:rect l="l" t="t" r="r" b="b"/>
              <a:pathLst>
                <a:path w="333" h="333" extrusionOk="0">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7" name="Google Shape;4267;p76"/>
            <p:cNvSpPr/>
            <p:nvPr/>
          </p:nvSpPr>
          <p:spPr>
            <a:xfrm>
              <a:off x="3139225" y="4460625"/>
              <a:ext cx="8325" cy="8325"/>
            </a:xfrm>
            <a:custGeom>
              <a:avLst/>
              <a:gdLst/>
              <a:ahLst/>
              <a:cxnLst/>
              <a:rect l="l" t="t" r="r" b="b"/>
              <a:pathLst>
                <a:path w="333" h="333" extrusionOk="0">
                  <a:moveTo>
                    <a:pt x="166" y="1"/>
                  </a:moveTo>
                  <a:cubicBezTo>
                    <a:pt x="80" y="1"/>
                    <a:pt x="0" y="73"/>
                    <a:pt x="0" y="167"/>
                  </a:cubicBezTo>
                  <a:cubicBezTo>
                    <a:pt x="0" y="253"/>
                    <a:pt x="80"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8" name="Google Shape;4268;p76"/>
            <p:cNvSpPr/>
            <p:nvPr/>
          </p:nvSpPr>
          <p:spPr>
            <a:xfrm>
              <a:off x="3139225" y="4444225"/>
              <a:ext cx="8325" cy="8325"/>
            </a:xfrm>
            <a:custGeom>
              <a:avLst/>
              <a:gdLst/>
              <a:ahLst/>
              <a:cxnLst/>
              <a:rect l="l" t="t" r="r" b="b"/>
              <a:pathLst>
                <a:path w="333" h="333" extrusionOk="0">
                  <a:moveTo>
                    <a:pt x="166" y="0"/>
                  </a:moveTo>
                  <a:cubicBezTo>
                    <a:pt x="80" y="0"/>
                    <a:pt x="0" y="73"/>
                    <a:pt x="0" y="166"/>
                  </a:cubicBezTo>
                  <a:cubicBezTo>
                    <a:pt x="0" y="253"/>
                    <a:pt x="80" y="332"/>
                    <a:pt x="166" y="332"/>
                  </a:cubicBezTo>
                  <a:cubicBezTo>
                    <a:pt x="260" y="332"/>
                    <a:pt x="332" y="253"/>
                    <a:pt x="332" y="166"/>
                  </a:cubicBezTo>
                  <a:cubicBezTo>
                    <a:pt x="332" y="73"/>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69" name="Google Shape;4269;p76"/>
            <p:cNvSpPr/>
            <p:nvPr/>
          </p:nvSpPr>
          <p:spPr>
            <a:xfrm>
              <a:off x="3157250" y="44606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53" y="333"/>
                    <a:pt x="332" y="253"/>
                    <a:pt x="332" y="167"/>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0" name="Google Shape;4270;p76"/>
            <p:cNvSpPr/>
            <p:nvPr/>
          </p:nvSpPr>
          <p:spPr>
            <a:xfrm>
              <a:off x="3175100" y="4460625"/>
              <a:ext cx="8325" cy="8325"/>
            </a:xfrm>
            <a:custGeom>
              <a:avLst/>
              <a:gdLst/>
              <a:ahLst/>
              <a:cxnLst/>
              <a:rect l="l" t="t" r="r" b="b"/>
              <a:pathLst>
                <a:path w="333" h="333" extrusionOk="0">
                  <a:moveTo>
                    <a:pt x="167" y="1"/>
                  </a:moveTo>
                  <a:cubicBezTo>
                    <a:pt x="80" y="1"/>
                    <a:pt x="1" y="73"/>
                    <a:pt x="1" y="167"/>
                  </a:cubicBezTo>
                  <a:cubicBezTo>
                    <a:pt x="1" y="253"/>
                    <a:pt x="80" y="333"/>
                    <a:pt x="167" y="333"/>
                  </a:cubicBezTo>
                  <a:cubicBezTo>
                    <a:pt x="260" y="333"/>
                    <a:pt x="332" y="253"/>
                    <a:pt x="332" y="167"/>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1" name="Google Shape;4271;p76"/>
            <p:cNvSpPr/>
            <p:nvPr/>
          </p:nvSpPr>
          <p:spPr>
            <a:xfrm>
              <a:off x="3193125" y="44606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53" y="333"/>
                    <a:pt x="333" y="253"/>
                    <a:pt x="333" y="167"/>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2" name="Google Shape;4272;p76"/>
            <p:cNvSpPr/>
            <p:nvPr/>
          </p:nvSpPr>
          <p:spPr>
            <a:xfrm>
              <a:off x="3210975" y="44606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61" y="333"/>
                    <a:pt x="333" y="253"/>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3" name="Google Shape;4273;p76"/>
            <p:cNvSpPr/>
            <p:nvPr/>
          </p:nvSpPr>
          <p:spPr>
            <a:xfrm>
              <a:off x="3228825" y="4460625"/>
              <a:ext cx="8325" cy="8325"/>
            </a:xfrm>
            <a:custGeom>
              <a:avLst/>
              <a:gdLst/>
              <a:ahLst/>
              <a:cxnLst/>
              <a:rect l="l" t="t" r="r" b="b"/>
              <a:pathLst>
                <a:path w="333" h="333" extrusionOk="0">
                  <a:moveTo>
                    <a:pt x="167" y="1"/>
                  </a:moveTo>
                  <a:cubicBezTo>
                    <a:pt x="80" y="1"/>
                    <a:pt x="1" y="73"/>
                    <a:pt x="1" y="167"/>
                  </a:cubicBezTo>
                  <a:cubicBezTo>
                    <a:pt x="1" y="253"/>
                    <a:pt x="80" y="333"/>
                    <a:pt x="167" y="333"/>
                  </a:cubicBezTo>
                  <a:cubicBezTo>
                    <a:pt x="261" y="333"/>
                    <a:pt x="333" y="253"/>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4" name="Google Shape;4274;p76"/>
            <p:cNvSpPr/>
            <p:nvPr/>
          </p:nvSpPr>
          <p:spPr>
            <a:xfrm>
              <a:off x="3264725" y="4460625"/>
              <a:ext cx="8300" cy="8325"/>
            </a:xfrm>
            <a:custGeom>
              <a:avLst/>
              <a:gdLst/>
              <a:ahLst/>
              <a:cxnLst/>
              <a:rect l="l" t="t" r="r" b="b"/>
              <a:pathLst>
                <a:path w="332" h="333" extrusionOk="0">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5" name="Google Shape;4275;p76"/>
            <p:cNvSpPr/>
            <p:nvPr/>
          </p:nvSpPr>
          <p:spPr>
            <a:xfrm>
              <a:off x="3282750" y="4460625"/>
              <a:ext cx="8325" cy="8325"/>
            </a:xfrm>
            <a:custGeom>
              <a:avLst/>
              <a:gdLst/>
              <a:ahLst/>
              <a:cxnLst/>
              <a:rect l="l" t="t" r="r" b="b"/>
              <a:pathLst>
                <a:path w="333" h="333" extrusionOk="0">
                  <a:moveTo>
                    <a:pt x="166" y="1"/>
                  </a:moveTo>
                  <a:cubicBezTo>
                    <a:pt x="73" y="1"/>
                    <a:pt x="0" y="73"/>
                    <a:pt x="0" y="167"/>
                  </a:cubicBezTo>
                  <a:cubicBezTo>
                    <a:pt x="0" y="253"/>
                    <a:pt x="73" y="333"/>
                    <a:pt x="166" y="333"/>
                  </a:cubicBezTo>
                  <a:cubicBezTo>
                    <a:pt x="253" y="333"/>
                    <a:pt x="332" y="253"/>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6" name="Google Shape;4276;p76"/>
            <p:cNvSpPr/>
            <p:nvPr/>
          </p:nvSpPr>
          <p:spPr>
            <a:xfrm>
              <a:off x="3300600" y="4460625"/>
              <a:ext cx="8325" cy="8325"/>
            </a:xfrm>
            <a:custGeom>
              <a:avLst/>
              <a:gdLst/>
              <a:ahLst/>
              <a:cxnLst/>
              <a:rect l="l" t="t" r="r" b="b"/>
              <a:pathLst>
                <a:path w="333" h="333" extrusionOk="0">
                  <a:moveTo>
                    <a:pt x="166" y="1"/>
                  </a:moveTo>
                  <a:cubicBezTo>
                    <a:pt x="73" y="1"/>
                    <a:pt x="0" y="73"/>
                    <a:pt x="0" y="167"/>
                  </a:cubicBezTo>
                  <a:cubicBezTo>
                    <a:pt x="0" y="253"/>
                    <a:pt x="73"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7" name="Google Shape;4277;p76"/>
            <p:cNvSpPr/>
            <p:nvPr/>
          </p:nvSpPr>
          <p:spPr>
            <a:xfrm>
              <a:off x="3318450" y="4460625"/>
              <a:ext cx="8325" cy="8325"/>
            </a:xfrm>
            <a:custGeom>
              <a:avLst/>
              <a:gdLst/>
              <a:ahLst/>
              <a:cxnLst/>
              <a:rect l="l" t="t" r="r" b="b"/>
              <a:pathLst>
                <a:path w="333" h="333" extrusionOk="0">
                  <a:moveTo>
                    <a:pt x="166" y="1"/>
                  </a:moveTo>
                  <a:cubicBezTo>
                    <a:pt x="80" y="1"/>
                    <a:pt x="1" y="73"/>
                    <a:pt x="1" y="167"/>
                  </a:cubicBezTo>
                  <a:cubicBezTo>
                    <a:pt x="1" y="253"/>
                    <a:pt x="80"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8" name="Google Shape;4278;p76"/>
            <p:cNvSpPr/>
            <p:nvPr/>
          </p:nvSpPr>
          <p:spPr>
            <a:xfrm>
              <a:off x="3336475" y="44606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53" y="333"/>
                    <a:pt x="333" y="253"/>
                    <a:pt x="333" y="167"/>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79" name="Google Shape;4279;p76"/>
            <p:cNvSpPr/>
            <p:nvPr/>
          </p:nvSpPr>
          <p:spPr>
            <a:xfrm>
              <a:off x="3354325" y="4460625"/>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60" y="333"/>
                    <a:pt x="333" y="253"/>
                    <a:pt x="333" y="167"/>
                  </a:cubicBezTo>
                  <a:cubicBezTo>
                    <a:pt x="333"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0" name="Google Shape;4280;p76"/>
            <p:cNvSpPr/>
            <p:nvPr/>
          </p:nvSpPr>
          <p:spPr>
            <a:xfrm>
              <a:off x="3372375" y="4460625"/>
              <a:ext cx="8300" cy="8325"/>
            </a:xfrm>
            <a:custGeom>
              <a:avLst/>
              <a:gdLst/>
              <a:ahLst/>
              <a:cxnLst/>
              <a:rect l="l" t="t" r="r" b="b"/>
              <a:pathLst>
                <a:path w="332" h="333" extrusionOk="0">
                  <a:moveTo>
                    <a:pt x="166" y="1"/>
                  </a:moveTo>
                  <a:cubicBezTo>
                    <a:pt x="72" y="1"/>
                    <a:pt x="0" y="73"/>
                    <a:pt x="0" y="167"/>
                  </a:cubicBezTo>
                  <a:cubicBezTo>
                    <a:pt x="0" y="253"/>
                    <a:pt x="72" y="333"/>
                    <a:pt x="166" y="333"/>
                  </a:cubicBezTo>
                  <a:cubicBezTo>
                    <a:pt x="252" y="333"/>
                    <a:pt x="332" y="253"/>
                    <a:pt x="332" y="167"/>
                  </a:cubicBezTo>
                  <a:cubicBezTo>
                    <a:pt x="332" y="73"/>
                    <a:pt x="252"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1" name="Google Shape;4281;p76"/>
            <p:cNvSpPr/>
            <p:nvPr/>
          </p:nvSpPr>
          <p:spPr>
            <a:xfrm>
              <a:off x="3390225" y="4460625"/>
              <a:ext cx="8300" cy="8325"/>
            </a:xfrm>
            <a:custGeom>
              <a:avLst/>
              <a:gdLst/>
              <a:ahLst/>
              <a:cxnLst/>
              <a:rect l="l" t="t" r="r" b="b"/>
              <a:pathLst>
                <a:path w="332" h="333" extrusionOk="0">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2" name="Google Shape;4282;p76"/>
            <p:cNvSpPr/>
            <p:nvPr/>
          </p:nvSpPr>
          <p:spPr>
            <a:xfrm>
              <a:off x="3408075" y="4460625"/>
              <a:ext cx="8300" cy="8325"/>
            </a:xfrm>
            <a:custGeom>
              <a:avLst/>
              <a:gdLst/>
              <a:ahLst/>
              <a:cxnLst/>
              <a:rect l="l" t="t" r="r" b="b"/>
              <a:pathLst>
                <a:path w="332" h="333" extrusionOk="0">
                  <a:moveTo>
                    <a:pt x="166" y="1"/>
                  </a:moveTo>
                  <a:cubicBezTo>
                    <a:pt x="79" y="1"/>
                    <a:pt x="0" y="73"/>
                    <a:pt x="0" y="167"/>
                  </a:cubicBezTo>
                  <a:cubicBezTo>
                    <a:pt x="0" y="253"/>
                    <a:pt x="79"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3" name="Google Shape;4283;p76"/>
            <p:cNvSpPr/>
            <p:nvPr/>
          </p:nvSpPr>
          <p:spPr>
            <a:xfrm>
              <a:off x="3426100" y="4460625"/>
              <a:ext cx="8325" cy="8325"/>
            </a:xfrm>
            <a:custGeom>
              <a:avLst/>
              <a:gdLst/>
              <a:ahLst/>
              <a:cxnLst/>
              <a:rect l="l" t="t" r="r" b="b"/>
              <a:pathLst>
                <a:path w="333" h="333" extrusionOk="0">
                  <a:moveTo>
                    <a:pt x="166" y="1"/>
                  </a:moveTo>
                  <a:cubicBezTo>
                    <a:pt x="72" y="1"/>
                    <a:pt x="0" y="73"/>
                    <a:pt x="0" y="167"/>
                  </a:cubicBezTo>
                  <a:cubicBezTo>
                    <a:pt x="0" y="253"/>
                    <a:pt x="72" y="333"/>
                    <a:pt x="166" y="333"/>
                  </a:cubicBezTo>
                  <a:cubicBezTo>
                    <a:pt x="253" y="333"/>
                    <a:pt x="332" y="253"/>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4" name="Google Shape;4284;p76"/>
            <p:cNvSpPr/>
            <p:nvPr/>
          </p:nvSpPr>
          <p:spPr>
            <a:xfrm>
              <a:off x="3443950" y="4460625"/>
              <a:ext cx="8325" cy="8325"/>
            </a:xfrm>
            <a:custGeom>
              <a:avLst/>
              <a:gdLst/>
              <a:ahLst/>
              <a:cxnLst/>
              <a:rect l="l" t="t" r="r" b="b"/>
              <a:pathLst>
                <a:path w="333" h="333" extrusionOk="0">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5" name="Google Shape;4285;p76"/>
            <p:cNvSpPr/>
            <p:nvPr/>
          </p:nvSpPr>
          <p:spPr>
            <a:xfrm>
              <a:off x="3461975" y="4460625"/>
              <a:ext cx="8325" cy="8325"/>
            </a:xfrm>
            <a:custGeom>
              <a:avLst/>
              <a:gdLst/>
              <a:ahLst/>
              <a:cxnLst/>
              <a:rect l="l" t="t" r="r" b="b"/>
              <a:pathLst>
                <a:path w="333" h="333" extrusionOk="0">
                  <a:moveTo>
                    <a:pt x="166" y="1"/>
                  </a:moveTo>
                  <a:cubicBezTo>
                    <a:pt x="73" y="1"/>
                    <a:pt x="1" y="73"/>
                    <a:pt x="1" y="167"/>
                  </a:cubicBezTo>
                  <a:cubicBezTo>
                    <a:pt x="1" y="253"/>
                    <a:pt x="73" y="333"/>
                    <a:pt x="166" y="333"/>
                  </a:cubicBezTo>
                  <a:cubicBezTo>
                    <a:pt x="253" y="333"/>
                    <a:pt x="332" y="253"/>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6" name="Google Shape;4286;p76"/>
            <p:cNvSpPr/>
            <p:nvPr/>
          </p:nvSpPr>
          <p:spPr>
            <a:xfrm>
              <a:off x="2673300" y="4478475"/>
              <a:ext cx="8325" cy="8325"/>
            </a:xfrm>
            <a:custGeom>
              <a:avLst/>
              <a:gdLst/>
              <a:ahLst/>
              <a:cxnLst/>
              <a:rect l="l" t="t" r="r" b="b"/>
              <a:pathLst>
                <a:path w="333" h="333" extrusionOk="0">
                  <a:moveTo>
                    <a:pt x="166" y="1"/>
                  </a:moveTo>
                  <a:cubicBezTo>
                    <a:pt x="73" y="1"/>
                    <a:pt x="1" y="80"/>
                    <a:pt x="1" y="167"/>
                  </a:cubicBezTo>
                  <a:cubicBezTo>
                    <a:pt x="1" y="260"/>
                    <a:pt x="73" y="333"/>
                    <a:pt x="166" y="333"/>
                  </a:cubicBezTo>
                  <a:cubicBezTo>
                    <a:pt x="260" y="333"/>
                    <a:pt x="332" y="260"/>
                    <a:pt x="332" y="167"/>
                  </a:cubicBezTo>
                  <a:cubicBezTo>
                    <a:pt x="332" y="80"/>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7" name="Google Shape;4287;p76"/>
            <p:cNvSpPr/>
            <p:nvPr/>
          </p:nvSpPr>
          <p:spPr>
            <a:xfrm>
              <a:off x="2691150" y="4478475"/>
              <a:ext cx="8325" cy="8325"/>
            </a:xfrm>
            <a:custGeom>
              <a:avLst/>
              <a:gdLst/>
              <a:ahLst/>
              <a:cxnLst/>
              <a:rect l="l" t="t" r="r" b="b"/>
              <a:pathLst>
                <a:path w="333" h="333" extrusionOk="0">
                  <a:moveTo>
                    <a:pt x="166" y="1"/>
                  </a:moveTo>
                  <a:cubicBezTo>
                    <a:pt x="80" y="1"/>
                    <a:pt x="1" y="80"/>
                    <a:pt x="1" y="167"/>
                  </a:cubicBezTo>
                  <a:cubicBezTo>
                    <a:pt x="1" y="260"/>
                    <a:pt x="80" y="333"/>
                    <a:pt x="166" y="333"/>
                  </a:cubicBezTo>
                  <a:cubicBezTo>
                    <a:pt x="260" y="333"/>
                    <a:pt x="332" y="260"/>
                    <a:pt x="332" y="167"/>
                  </a:cubicBezTo>
                  <a:cubicBezTo>
                    <a:pt x="332" y="80"/>
                    <a:pt x="260" y="1"/>
                    <a:pt x="166"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8" name="Google Shape;4288;p76"/>
            <p:cNvSpPr/>
            <p:nvPr/>
          </p:nvSpPr>
          <p:spPr>
            <a:xfrm>
              <a:off x="2709175" y="4478475"/>
              <a:ext cx="8325" cy="8325"/>
            </a:xfrm>
            <a:custGeom>
              <a:avLst/>
              <a:gdLst/>
              <a:ahLst/>
              <a:cxnLst/>
              <a:rect l="l" t="t" r="r" b="b"/>
              <a:pathLst>
                <a:path w="333" h="333" extrusionOk="0">
                  <a:moveTo>
                    <a:pt x="167" y="1"/>
                  </a:moveTo>
                  <a:cubicBezTo>
                    <a:pt x="73" y="1"/>
                    <a:pt x="1" y="80"/>
                    <a:pt x="1" y="167"/>
                  </a:cubicBezTo>
                  <a:cubicBezTo>
                    <a:pt x="1" y="260"/>
                    <a:pt x="73" y="333"/>
                    <a:pt x="167" y="333"/>
                  </a:cubicBezTo>
                  <a:cubicBezTo>
                    <a:pt x="260" y="333"/>
                    <a:pt x="333" y="260"/>
                    <a:pt x="333" y="167"/>
                  </a:cubicBezTo>
                  <a:cubicBezTo>
                    <a:pt x="333" y="80"/>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89" name="Google Shape;4289;p76"/>
            <p:cNvSpPr/>
            <p:nvPr/>
          </p:nvSpPr>
          <p:spPr>
            <a:xfrm>
              <a:off x="2727025" y="4478475"/>
              <a:ext cx="8325" cy="8325"/>
            </a:xfrm>
            <a:custGeom>
              <a:avLst/>
              <a:gdLst/>
              <a:ahLst/>
              <a:cxnLst/>
              <a:rect l="l" t="t" r="r" b="b"/>
              <a:pathLst>
                <a:path w="333" h="333" extrusionOk="0">
                  <a:moveTo>
                    <a:pt x="167" y="1"/>
                  </a:moveTo>
                  <a:cubicBezTo>
                    <a:pt x="80" y="1"/>
                    <a:pt x="1" y="80"/>
                    <a:pt x="1" y="167"/>
                  </a:cubicBezTo>
                  <a:cubicBezTo>
                    <a:pt x="1" y="260"/>
                    <a:pt x="80" y="333"/>
                    <a:pt x="167" y="333"/>
                  </a:cubicBezTo>
                  <a:cubicBezTo>
                    <a:pt x="260" y="333"/>
                    <a:pt x="333" y="260"/>
                    <a:pt x="333" y="167"/>
                  </a:cubicBezTo>
                  <a:cubicBezTo>
                    <a:pt x="333" y="80"/>
                    <a:pt x="260" y="1"/>
                    <a:pt x="167" y="1"/>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0" name="Google Shape;4290;p76"/>
            <p:cNvSpPr/>
            <p:nvPr/>
          </p:nvSpPr>
          <p:spPr>
            <a:xfrm>
              <a:off x="3013900" y="4478475"/>
              <a:ext cx="8325" cy="8325"/>
            </a:xfrm>
            <a:custGeom>
              <a:avLst/>
              <a:gdLst/>
              <a:ahLst/>
              <a:cxnLst/>
              <a:rect l="l" t="t" r="r" b="b"/>
              <a:pathLst>
                <a:path w="333" h="333" extrusionOk="0">
                  <a:moveTo>
                    <a:pt x="167" y="1"/>
                  </a:moveTo>
                  <a:cubicBezTo>
                    <a:pt x="73" y="1"/>
                    <a:pt x="1" y="80"/>
                    <a:pt x="1" y="167"/>
                  </a:cubicBezTo>
                  <a:cubicBezTo>
                    <a:pt x="1" y="260"/>
                    <a:pt x="73" y="333"/>
                    <a:pt x="167" y="333"/>
                  </a:cubicBezTo>
                  <a:cubicBezTo>
                    <a:pt x="253" y="333"/>
                    <a:pt x="333" y="260"/>
                    <a:pt x="333" y="167"/>
                  </a:cubicBezTo>
                  <a:cubicBezTo>
                    <a:pt x="333"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1" name="Google Shape;4291;p76"/>
            <p:cNvSpPr/>
            <p:nvPr/>
          </p:nvSpPr>
          <p:spPr>
            <a:xfrm>
              <a:off x="3031750" y="4478475"/>
              <a:ext cx="8325" cy="8325"/>
            </a:xfrm>
            <a:custGeom>
              <a:avLst/>
              <a:gdLst/>
              <a:ahLst/>
              <a:cxnLst/>
              <a:rect l="l" t="t" r="r" b="b"/>
              <a:pathLst>
                <a:path w="333" h="333" extrusionOk="0">
                  <a:moveTo>
                    <a:pt x="167" y="1"/>
                  </a:moveTo>
                  <a:cubicBezTo>
                    <a:pt x="73" y="1"/>
                    <a:pt x="1" y="80"/>
                    <a:pt x="1" y="167"/>
                  </a:cubicBezTo>
                  <a:cubicBezTo>
                    <a:pt x="1" y="260"/>
                    <a:pt x="73" y="333"/>
                    <a:pt x="167" y="333"/>
                  </a:cubicBezTo>
                  <a:cubicBezTo>
                    <a:pt x="260" y="333"/>
                    <a:pt x="333" y="260"/>
                    <a:pt x="333" y="167"/>
                  </a:cubicBezTo>
                  <a:cubicBezTo>
                    <a:pt x="333"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2" name="Google Shape;4292;p76"/>
            <p:cNvSpPr/>
            <p:nvPr/>
          </p:nvSpPr>
          <p:spPr>
            <a:xfrm>
              <a:off x="3049600" y="4478475"/>
              <a:ext cx="8325" cy="8325"/>
            </a:xfrm>
            <a:custGeom>
              <a:avLst/>
              <a:gdLst/>
              <a:ahLst/>
              <a:cxnLst/>
              <a:rect l="l" t="t" r="r" b="b"/>
              <a:pathLst>
                <a:path w="333" h="333" extrusionOk="0">
                  <a:moveTo>
                    <a:pt x="167" y="1"/>
                  </a:moveTo>
                  <a:cubicBezTo>
                    <a:pt x="80" y="1"/>
                    <a:pt x="1" y="80"/>
                    <a:pt x="1" y="167"/>
                  </a:cubicBezTo>
                  <a:cubicBezTo>
                    <a:pt x="1" y="260"/>
                    <a:pt x="80" y="333"/>
                    <a:pt x="167" y="333"/>
                  </a:cubicBezTo>
                  <a:cubicBezTo>
                    <a:pt x="260" y="333"/>
                    <a:pt x="333" y="260"/>
                    <a:pt x="333" y="167"/>
                  </a:cubicBezTo>
                  <a:cubicBezTo>
                    <a:pt x="333"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3" name="Google Shape;4293;p76"/>
            <p:cNvSpPr/>
            <p:nvPr/>
          </p:nvSpPr>
          <p:spPr>
            <a:xfrm>
              <a:off x="3067650" y="4478475"/>
              <a:ext cx="8300" cy="8325"/>
            </a:xfrm>
            <a:custGeom>
              <a:avLst/>
              <a:gdLst/>
              <a:ahLst/>
              <a:cxnLst/>
              <a:rect l="l" t="t" r="r" b="b"/>
              <a:pathLst>
                <a:path w="332" h="333" extrusionOk="0">
                  <a:moveTo>
                    <a:pt x="166" y="1"/>
                  </a:moveTo>
                  <a:cubicBezTo>
                    <a:pt x="72" y="1"/>
                    <a:pt x="0" y="80"/>
                    <a:pt x="0" y="167"/>
                  </a:cubicBezTo>
                  <a:cubicBezTo>
                    <a:pt x="0" y="260"/>
                    <a:pt x="72" y="333"/>
                    <a:pt x="166" y="333"/>
                  </a:cubicBezTo>
                  <a:cubicBezTo>
                    <a:pt x="252" y="333"/>
                    <a:pt x="332" y="260"/>
                    <a:pt x="332" y="167"/>
                  </a:cubicBezTo>
                  <a:cubicBezTo>
                    <a:pt x="332" y="80"/>
                    <a:pt x="252"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4" name="Google Shape;4294;p76"/>
            <p:cNvSpPr/>
            <p:nvPr/>
          </p:nvSpPr>
          <p:spPr>
            <a:xfrm>
              <a:off x="3085500" y="4478475"/>
              <a:ext cx="8300" cy="8325"/>
            </a:xfrm>
            <a:custGeom>
              <a:avLst/>
              <a:gdLst/>
              <a:ahLst/>
              <a:cxnLst/>
              <a:rect l="l" t="t" r="r" b="b"/>
              <a:pathLst>
                <a:path w="332" h="333" extrusionOk="0">
                  <a:moveTo>
                    <a:pt x="166" y="1"/>
                  </a:moveTo>
                  <a:cubicBezTo>
                    <a:pt x="79" y="1"/>
                    <a:pt x="0" y="80"/>
                    <a:pt x="0" y="167"/>
                  </a:cubicBezTo>
                  <a:cubicBezTo>
                    <a:pt x="0" y="260"/>
                    <a:pt x="79" y="333"/>
                    <a:pt x="166" y="333"/>
                  </a:cubicBezTo>
                  <a:cubicBezTo>
                    <a:pt x="260" y="333"/>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5" name="Google Shape;4295;p76"/>
            <p:cNvSpPr/>
            <p:nvPr/>
          </p:nvSpPr>
          <p:spPr>
            <a:xfrm>
              <a:off x="3103525" y="4478475"/>
              <a:ext cx="8325" cy="8325"/>
            </a:xfrm>
            <a:custGeom>
              <a:avLst/>
              <a:gdLst/>
              <a:ahLst/>
              <a:cxnLst/>
              <a:rect l="l" t="t" r="r" b="b"/>
              <a:pathLst>
                <a:path w="333" h="333" extrusionOk="0">
                  <a:moveTo>
                    <a:pt x="166" y="1"/>
                  </a:moveTo>
                  <a:cubicBezTo>
                    <a:pt x="72" y="1"/>
                    <a:pt x="0" y="80"/>
                    <a:pt x="0" y="167"/>
                  </a:cubicBezTo>
                  <a:cubicBezTo>
                    <a:pt x="0" y="260"/>
                    <a:pt x="72" y="333"/>
                    <a:pt x="166" y="333"/>
                  </a:cubicBezTo>
                  <a:cubicBezTo>
                    <a:pt x="253" y="333"/>
                    <a:pt x="332" y="260"/>
                    <a:pt x="332" y="167"/>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6" name="Google Shape;4296;p76"/>
            <p:cNvSpPr/>
            <p:nvPr/>
          </p:nvSpPr>
          <p:spPr>
            <a:xfrm>
              <a:off x="3121375" y="4478475"/>
              <a:ext cx="8325" cy="8325"/>
            </a:xfrm>
            <a:custGeom>
              <a:avLst/>
              <a:gdLst/>
              <a:ahLst/>
              <a:cxnLst/>
              <a:rect l="l" t="t" r="r" b="b"/>
              <a:pathLst>
                <a:path w="333" h="333" extrusionOk="0">
                  <a:moveTo>
                    <a:pt x="166" y="1"/>
                  </a:moveTo>
                  <a:cubicBezTo>
                    <a:pt x="72" y="1"/>
                    <a:pt x="0" y="80"/>
                    <a:pt x="0" y="167"/>
                  </a:cubicBezTo>
                  <a:cubicBezTo>
                    <a:pt x="0" y="260"/>
                    <a:pt x="72" y="333"/>
                    <a:pt x="166" y="333"/>
                  </a:cubicBezTo>
                  <a:cubicBezTo>
                    <a:pt x="260" y="333"/>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7" name="Google Shape;4297;p76"/>
            <p:cNvSpPr/>
            <p:nvPr/>
          </p:nvSpPr>
          <p:spPr>
            <a:xfrm>
              <a:off x="3139225" y="4478475"/>
              <a:ext cx="8325" cy="8325"/>
            </a:xfrm>
            <a:custGeom>
              <a:avLst/>
              <a:gdLst/>
              <a:ahLst/>
              <a:cxnLst/>
              <a:rect l="l" t="t" r="r" b="b"/>
              <a:pathLst>
                <a:path w="333" h="333" extrusionOk="0">
                  <a:moveTo>
                    <a:pt x="166" y="1"/>
                  </a:moveTo>
                  <a:cubicBezTo>
                    <a:pt x="80" y="1"/>
                    <a:pt x="0" y="80"/>
                    <a:pt x="0" y="167"/>
                  </a:cubicBezTo>
                  <a:cubicBezTo>
                    <a:pt x="0" y="260"/>
                    <a:pt x="80" y="333"/>
                    <a:pt x="166" y="333"/>
                  </a:cubicBezTo>
                  <a:cubicBezTo>
                    <a:pt x="260" y="333"/>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8" name="Google Shape;4298;p76"/>
            <p:cNvSpPr/>
            <p:nvPr/>
          </p:nvSpPr>
          <p:spPr>
            <a:xfrm>
              <a:off x="3157250" y="4478475"/>
              <a:ext cx="8325" cy="8325"/>
            </a:xfrm>
            <a:custGeom>
              <a:avLst/>
              <a:gdLst/>
              <a:ahLst/>
              <a:cxnLst/>
              <a:rect l="l" t="t" r="r" b="b"/>
              <a:pathLst>
                <a:path w="333" h="333" extrusionOk="0">
                  <a:moveTo>
                    <a:pt x="167" y="1"/>
                  </a:moveTo>
                  <a:cubicBezTo>
                    <a:pt x="73" y="1"/>
                    <a:pt x="1" y="80"/>
                    <a:pt x="1" y="167"/>
                  </a:cubicBezTo>
                  <a:cubicBezTo>
                    <a:pt x="1" y="260"/>
                    <a:pt x="73" y="333"/>
                    <a:pt x="167" y="333"/>
                  </a:cubicBezTo>
                  <a:cubicBezTo>
                    <a:pt x="253" y="333"/>
                    <a:pt x="332" y="260"/>
                    <a:pt x="332" y="167"/>
                  </a:cubicBezTo>
                  <a:cubicBezTo>
                    <a:pt x="332"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99" name="Google Shape;4299;p76"/>
            <p:cNvSpPr/>
            <p:nvPr/>
          </p:nvSpPr>
          <p:spPr>
            <a:xfrm>
              <a:off x="3175100" y="4478475"/>
              <a:ext cx="8325" cy="8325"/>
            </a:xfrm>
            <a:custGeom>
              <a:avLst/>
              <a:gdLst/>
              <a:ahLst/>
              <a:cxnLst/>
              <a:rect l="l" t="t" r="r" b="b"/>
              <a:pathLst>
                <a:path w="333" h="333" extrusionOk="0">
                  <a:moveTo>
                    <a:pt x="167" y="1"/>
                  </a:moveTo>
                  <a:cubicBezTo>
                    <a:pt x="80" y="1"/>
                    <a:pt x="1" y="80"/>
                    <a:pt x="1" y="167"/>
                  </a:cubicBezTo>
                  <a:cubicBezTo>
                    <a:pt x="1" y="260"/>
                    <a:pt x="80" y="333"/>
                    <a:pt x="167" y="333"/>
                  </a:cubicBezTo>
                  <a:cubicBezTo>
                    <a:pt x="260" y="333"/>
                    <a:pt x="332" y="260"/>
                    <a:pt x="332" y="167"/>
                  </a:cubicBezTo>
                  <a:cubicBezTo>
                    <a:pt x="332"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0" name="Google Shape;4300;p76"/>
            <p:cNvSpPr/>
            <p:nvPr/>
          </p:nvSpPr>
          <p:spPr>
            <a:xfrm>
              <a:off x="3210975" y="4478475"/>
              <a:ext cx="8325" cy="8325"/>
            </a:xfrm>
            <a:custGeom>
              <a:avLst/>
              <a:gdLst/>
              <a:ahLst/>
              <a:cxnLst/>
              <a:rect l="l" t="t" r="r" b="b"/>
              <a:pathLst>
                <a:path w="333" h="333" extrusionOk="0">
                  <a:moveTo>
                    <a:pt x="167" y="1"/>
                  </a:moveTo>
                  <a:cubicBezTo>
                    <a:pt x="73" y="1"/>
                    <a:pt x="1" y="80"/>
                    <a:pt x="1" y="167"/>
                  </a:cubicBezTo>
                  <a:cubicBezTo>
                    <a:pt x="1" y="260"/>
                    <a:pt x="73" y="333"/>
                    <a:pt x="167" y="333"/>
                  </a:cubicBezTo>
                  <a:cubicBezTo>
                    <a:pt x="261" y="333"/>
                    <a:pt x="333" y="260"/>
                    <a:pt x="333" y="167"/>
                  </a:cubicBezTo>
                  <a:cubicBezTo>
                    <a:pt x="333" y="80"/>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1" name="Google Shape;4301;p76"/>
            <p:cNvSpPr/>
            <p:nvPr/>
          </p:nvSpPr>
          <p:spPr>
            <a:xfrm>
              <a:off x="3228825" y="4478475"/>
              <a:ext cx="8325" cy="8325"/>
            </a:xfrm>
            <a:custGeom>
              <a:avLst/>
              <a:gdLst/>
              <a:ahLst/>
              <a:cxnLst/>
              <a:rect l="l" t="t" r="r" b="b"/>
              <a:pathLst>
                <a:path w="333" h="333" extrusionOk="0">
                  <a:moveTo>
                    <a:pt x="167" y="1"/>
                  </a:moveTo>
                  <a:cubicBezTo>
                    <a:pt x="80" y="1"/>
                    <a:pt x="1" y="80"/>
                    <a:pt x="1" y="167"/>
                  </a:cubicBezTo>
                  <a:cubicBezTo>
                    <a:pt x="1" y="260"/>
                    <a:pt x="80" y="333"/>
                    <a:pt x="167" y="333"/>
                  </a:cubicBezTo>
                  <a:cubicBezTo>
                    <a:pt x="261" y="333"/>
                    <a:pt x="333" y="260"/>
                    <a:pt x="333" y="167"/>
                  </a:cubicBezTo>
                  <a:cubicBezTo>
                    <a:pt x="333" y="80"/>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2" name="Google Shape;4302;p76"/>
            <p:cNvSpPr/>
            <p:nvPr/>
          </p:nvSpPr>
          <p:spPr>
            <a:xfrm>
              <a:off x="3246875" y="4478475"/>
              <a:ext cx="8300" cy="8325"/>
            </a:xfrm>
            <a:custGeom>
              <a:avLst/>
              <a:gdLst/>
              <a:ahLst/>
              <a:cxnLst/>
              <a:rect l="l" t="t" r="r" b="b"/>
              <a:pathLst>
                <a:path w="332" h="333" extrusionOk="0">
                  <a:moveTo>
                    <a:pt x="166" y="1"/>
                  </a:moveTo>
                  <a:cubicBezTo>
                    <a:pt x="72" y="1"/>
                    <a:pt x="0" y="80"/>
                    <a:pt x="0" y="167"/>
                  </a:cubicBezTo>
                  <a:cubicBezTo>
                    <a:pt x="0" y="260"/>
                    <a:pt x="72" y="333"/>
                    <a:pt x="166" y="333"/>
                  </a:cubicBezTo>
                  <a:cubicBezTo>
                    <a:pt x="253" y="333"/>
                    <a:pt x="332" y="260"/>
                    <a:pt x="332" y="167"/>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3" name="Google Shape;4303;p76"/>
            <p:cNvSpPr/>
            <p:nvPr/>
          </p:nvSpPr>
          <p:spPr>
            <a:xfrm>
              <a:off x="3282750" y="4478475"/>
              <a:ext cx="8325" cy="8325"/>
            </a:xfrm>
            <a:custGeom>
              <a:avLst/>
              <a:gdLst/>
              <a:ahLst/>
              <a:cxnLst/>
              <a:rect l="l" t="t" r="r" b="b"/>
              <a:pathLst>
                <a:path w="333" h="333" extrusionOk="0">
                  <a:moveTo>
                    <a:pt x="166" y="1"/>
                  </a:moveTo>
                  <a:cubicBezTo>
                    <a:pt x="73" y="1"/>
                    <a:pt x="0" y="80"/>
                    <a:pt x="0" y="167"/>
                  </a:cubicBezTo>
                  <a:cubicBezTo>
                    <a:pt x="0" y="260"/>
                    <a:pt x="73" y="333"/>
                    <a:pt x="166" y="333"/>
                  </a:cubicBezTo>
                  <a:cubicBezTo>
                    <a:pt x="253" y="333"/>
                    <a:pt x="332" y="260"/>
                    <a:pt x="332" y="167"/>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4" name="Google Shape;4304;p76"/>
            <p:cNvSpPr/>
            <p:nvPr/>
          </p:nvSpPr>
          <p:spPr>
            <a:xfrm>
              <a:off x="3300600" y="4478475"/>
              <a:ext cx="8325" cy="8325"/>
            </a:xfrm>
            <a:custGeom>
              <a:avLst/>
              <a:gdLst/>
              <a:ahLst/>
              <a:cxnLst/>
              <a:rect l="l" t="t" r="r" b="b"/>
              <a:pathLst>
                <a:path w="333" h="333" extrusionOk="0">
                  <a:moveTo>
                    <a:pt x="166" y="1"/>
                  </a:moveTo>
                  <a:cubicBezTo>
                    <a:pt x="73" y="1"/>
                    <a:pt x="0" y="80"/>
                    <a:pt x="0" y="167"/>
                  </a:cubicBezTo>
                  <a:cubicBezTo>
                    <a:pt x="0" y="260"/>
                    <a:pt x="73" y="333"/>
                    <a:pt x="166" y="333"/>
                  </a:cubicBezTo>
                  <a:cubicBezTo>
                    <a:pt x="260" y="333"/>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5" name="Google Shape;4305;p76"/>
            <p:cNvSpPr/>
            <p:nvPr/>
          </p:nvSpPr>
          <p:spPr>
            <a:xfrm>
              <a:off x="3318450" y="4478475"/>
              <a:ext cx="8325" cy="8325"/>
            </a:xfrm>
            <a:custGeom>
              <a:avLst/>
              <a:gdLst/>
              <a:ahLst/>
              <a:cxnLst/>
              <a:rect l="l" t="t" r="r" b="b"/>
              <a:pathLst>
                <a:path w="333" h="333" extrusionOk="0">
                  <a:moveTo>
                    <a:pt x="166" y="1"/>
                  </a:moveTo>
                  <a:cubicBezTo>
                    <a:pt x="80" y="1"/>
                    <a:pt x="1" y="80"/>
                    <a:pt x="1" y="167"/>
                  </a:cubicBezTo>
                  <a:cubicBezTo>
                    <a:pt x="1" y="260"/>
                    <a:pt x="80" y="333"/>
                    <a:pt x="166" y="333"/>
                  </a:cubicBezTo>
                  <a:cubicBezTo>
                    <a:pt x="260" y="333"/>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6" name="Google Shape;4306;p76"/>
            <p:cNvSpPr/>
            <p:nvPr/>
          </p:nvSpPr>
          <p:spPr>
            <a:xfrm>
              <a:off x="3336475" y="4478475"/>
              <a:ext cx="8325" cy="8325"/>
            </a:xfrm>
            <a:custGeom>
              <a:avLst/>
              <a:gdLst/>
              <a:ahLst/>
              <a:cxnLst/>
              <a:rect l="l" t="t" r="r" b="b"/>
              <a:pathLst>
                <a:path w="333" h="333" extrusionOk="0">
                  <a:moveTo>
                    <a:pt x="167" y="1"/>
                  </a:moveTo>
                  <a:cubicBezTo>
                    <a:pt x="73" y="1"/>
                    <a:pt x="1" y="80"/>
                    <a:pt x="1" y="167"/>
                  </a:cubicBezTo>
                  <a:cubicBezTo>
                    <a:pt x="1" y="260"/>
                    <a:pt x="73" y="333"/>
                    <a:pt x="167" y="333"/>
                  </a:cubicBezTo>
                  <a:cubicBezTo>
                    <a:pt x="253" y="333"/>
                    <a:pt x="333" y="260"/>
                    <a:pt x="333" y="167"/>
                  </a:cubicBezTo>
                  <a:cubicBezTo>
                    <a:pt x="333"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7" name="Google Shape;4307;p76"/>
            <p:cNvSpPr/>
            <p:nvPr/>
          </p:nvSpPr>
          <p:spPr>
            <a:xfrm>
              <a:off x="3354325" y="4478475"/>
              <a:ext cx="8325" cy="8325"/>
            </a:xfrm>
            <a:custGeom>
              <a:avLst/>
              <a:gdLst/>
              <a:ahLst/>
              <a:cxnLst/>
              <a:rect l="l" t="t" r="r" b="b"/>
              <a:pathLst>
                <a:path w="333" h="333" extrusionOk="0">
                  <a:moveTo>
                    <a:pt x="167" y="1"/>
                  </a:moveTo>
                  <a:cubicBezTo>
                    <a:pt x="73" y="1"/>
                    <a:pt x="1" y="80"/>
                    <a:pt x="1" y="167"/>
                  </a:cubicBezTo>
                  <a:cubicBezTo>
                    <a:pt x="1" y="260"/>
                    <a:pt x="73" y="333"/>
                    <a:pt x="167" y="333"/>
                  </a:cubicBezTo>
                  <a:cubicBezTo>
                    <a:pt x="260" y="333"/>
                    <a:pt x="333" y="260"/>
                    <a:pt x="333" y="167"/>
                  </a:cubicBezTo>
                  <a:cubicBezTo>
                    <a:pt x="333"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8" name="Google Shape;4308;p76"/>
            <p:cNvSpPr/>
            <p:nvPr/>
          </p:nvSpPr>
          <p:spPr>
            <a:xfrm>
              <a:off x="3372375" y="4478475"/>
              <a:ext cx="8300" cy="8325"/>
            </a:xfrm>
            <a:custGeom>
              <a:avLst/>
              <a:gdLst/>
              <a:ahLst/>
              <a:cxnLst/>
              <a:rect l="l" t="t" r="r" b="b"/>
              <a:pathLst>
                <a:path w="332" h="333" extrusionOk="0">
                  <a:moveTo>
                    <a:pt x="166" y="1"/>
                  </a:moveTo>
                  <a:cubicBezTo>
                    <a:pt x="72" y="1"/>
                    <a:pt x="0" y="80"/>
                    <a:pt x="0" y="167"/>
                  </a:cubicBezTo>
                  <a:cubicBezTo>
                    <a:pt x="0" y="260"/>
                    <a:pt x="72" y="333"/>
                    <a:pt x="166" y="333"/>
                  </a:cubicBezTo>
                  <a:cubicBezTo>
                    <a:pt x="252" y="333"/>
                    <a:pt x="332" y="260"/>
                    <a:pt x="332" y="167"/>
                  </a:cubicBezTo>
                  <a:cubicBezTo>
                    <a:pt x="332" y="80"/>
                    <a:pt x="252"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09" name="Google Shape;4309;p76"/>
            <p:cNvSpPr/>
            <p:nvPr/>
          </p:nvSpPr>
          <p:spPr>
            <a:xfrm>
              <a:off x="3390225" y="4478475"/>
              <a:ext cx="8300" cy="8325"/>
            </a:xfrm>
            <a:custGeom>
              <a:avLst/>
              <a:gdLst/>
              <a:ahLst/>
              <a:cxnLst/>
              <a:rect l="l" t="t" r="r" b="b"/>
              <a:pathLst>
                <a:path w="332" h="333" extrusionOk="0">
                  <a:moveTo>
                    <a:pt x="166" y="1"/>
                  </a:moveTo>
                  <a:cubicBezTo>
                    <a:pt x="72" y="1"/>
                    <a:pt x="0" y="80"/>
                    <a:pt x="0" y="167"/>
                  </a:cubicBezTo>
                  <a:cubicBezTo>
                    <a:pt x="0" y="260"/>
                    <a:pt x="72" y="333"/>
                    <a:pt x="166" y="333"/>
                  </a:cubicBezTo>
                  <a:cubicBezTo>
                    <a:pt x="260" y="333"/>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0" name="Google Shape;4310;p76"/>
            <p:cNvSpPr/>
            <p:nvPr/>
          </p:nvSpPr>
          <p:spPr>
            <a:xfrm>
              <a:off x="3408075" y="4478475"/>
              <a:ext cx="8300" cy="8325"/>
            </a:xfrm>
            <a:custGeom>
              <a:avLst/>
              <a:gdLst/>
              <a:ahLst/>
              <a:cxnLst/>
              <a:rect l="l" t="t" r="r" b="b"/>
              <a:pathLst>
                <a:path w="332" h="333" extrusionOk="0">
                  <a:moveTo>
                    <a:pt x="166" y="1"/>
                  </a:moveTo>
                  <a:cubicBezTo>
                    <a:pt x="79" y="1"/>
                    <a:pt x="0" y="80"/>
                    <a:pt x="0" y="167"/>
                  </a:cubicBezTo>
                  <a:cubicBezTo>
                    <a:pt x="0" y="260"/>
                    <a:pt x="79" y="333"/>
                    <a:pt x="166" y="333"/>
                  </a:cubicBezTo>
                  <a:cubicBezTo>
                    <a:pt x="260" y="333"/>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1" name="Google Shape;4311;p76"/>
            <p:cNvSpPr/>
            <p:nvPr/>
          </p:nvSpPr>
          <p:spPr>
            <a:xfrm>
              <a:off x="3426100" y="4478475"/>
              <a:ext cx="8325" cy="8325"/>
            </a:xfrm>
            <a:custGeom>
              <a:avLst/>
              <a:gdLst/>
              <a:ahLst/>
              <a:cxnLst/>
              <a:rect l="l" t="t" r="r" b="b"/>
              <a:pathLst>
                <a:path w="333" h="333" extrusionOk="0">
                  <a:moveTo>
                    <a:pt x="166" y="1"/>
                  </a:moveTo>
                  <a:cubicBezTo>
                    <a:pt x="72" y="1"/>
                    <a:pt x="0" y="80"/>
                    <a:pt x="0" y="167"/>
                  </a:cubicBezTo>
                  <a:cubicBezTo>
                    <a:pt x="0" y="260"/>
                    <a:pt x="72" y="333"/>
                    <a:pt x="166" y="333"/>
                  </a:cubicBezTo>
                  <a:cubicBezTo>
                    <a:pt x="253" y="333"/>
                    <a:pt x="332" y="260"/>
                    <a:pt x="332" y="167"/>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2" name="Google Shape;4312;p76"/>
            <p:cNvSpPr/>
            <p:nvPr/>
          </p:nvSpPr>
          <p:spPr>
            <a:xfrm>
              <a:off x="3443950" y="4478475"/>
              <a:ext cx="8325" cy="8325"/>
            </a:xfrm>
            <a:custGeom>
              <a:avLst/>
              <a:gdLst/>
              <a:ahLst/>
              <a:cxnLst/>
              <a:rect l="l" t="t" r="r" b="b"/>
              <a:pathLst>
                <a:path w="333" h="333" extrusionOk="0">
                  <a:moveTo>
                    <a:pt x="166" y="1"/>
                  </a:moveTo>
                  <a:cubicBezTo>
                    <a:pt x="72" y="1"/>
                    <a:pt x="0" y="80"/>
                    <a:pt x="0" y="167"/>
                  </a:cubicBezTo>
                  <a:cubicBezTo>
                    <a:pt x="0" y="260"/>
                    <a:pt x="72" y="333"/>
                    <a:pt x="166" y="333"/>
                  </a:cubicBezTo>
                  <a:cubicBezTo>
                    <a:pt x="260" y="333"/>
                    <a:pt x="332" y="260"/>
                    <a:pt x="332" y="167"/>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3" name="Google Shape;4313;p76"/>
            <p:cNvSpPr/>
            <p:nvPr/>
          </p:nvSpPr>
          <p:spPr>
            <a:xfrm>
              <a:off x="3461975" y="4478475"/>
              <a:ext cx="8325" cy="8325"/>
            </a:xfrm>
            <a:custGeom>
              <a:avLst/>
              <a:gdLst/>
              <a:ahLst/>
              <a:cxnLst/>
              <a:rect l="l" t="t" r="r" b="b"/>
              <a:pathLst>
                <a:path w="333" h="333" extrusionOk="0">
                  <a:moveTo>
                    <a:pt x="166" y="1"/>
                  </a:moveTo>
                  <a:cubicBezTo>
                    <a:pt x="73" y="1"/>
                    <a:pt x="1" y="80"/>
                    <a:pt x="1" y="167"/>
                  </a:cubicBezTo>
                  <a:cubicBezTo>
                    <a:pt x="1" y="260"/>
                    <a:pt x="73" y="333"/>
                    <a:pt x="166" y="333"/>
                  </a:cubicBezTo>
                  <a:cubicBezTo>
                    <a:pt x="253" y="333"/>
                    <a:pt x="332" y="260"/>
                    <a:pt x="332" y="167"/>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4" name="Google Shape;4314;p76"/>
            <p:cNvSpPr/>
            <p:nvPr/>
          </p:nvSpPr>
          <p:spPr>
            <a:xfrm>
              <a:off x="2709175" y="44965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0" y="332"/>
                    <a:pt x="333" y="260"/>
                    <a:pt x="333" y="166"/>
                  </a:cubicBezTo>
                  <a:cubicBezTo>
                    <a:pt x="333" y="72"/>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5" name="Google Shape;4315;p76"/>
            <p:cNvSpPr/>
            <p:nvPr/>
          </p:nvSpPr>
          <p:spPr>
            <a:xfrm>
              <a:off x="2727025" y="4496525"/>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3" y="260"/>
                    <a:pt x="333" y="166"/>
                  </a:cubicBezTo>
                  <a:cubicBezTo>
                    <a:pt x="333" y="72"/>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6" name="Google Shape;4316;p76"/>
            <p:cNvSpPr/>
            <p:nvPr/>
          </p:nvSpPr>
          <p:spPr>
            <a:xfrm>
              <a:off x="2745075" y="4496525"/>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7" name="Google Shape;4317;p76"/>
            <p:cNvSpPr/>
            <p:nvPr/>
          </p:nvSpPr>
          <p:spPr>
            <a:xfrm>
              <a:off x="2780775" y="4496525"/>
              <a:ext cx="8300" cy="8300"/>
            </a:xfrm>
            <a:custGeom>
              <a:avLst/>
              <a:gdLst/>
              <a:ahLst/>
              <a:cxnLst/>
              <a:rect l="l" t="t" r="r" b="b"/>
              <a:pathLst>
                <a:path w="332" h="332" extrusionOk="0">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8" name="Google Shape;4318;p76"/>
            <p:cNvSpPr/>
            <p:nvPr/>
          </p:nvSpPr>
          <p:spPr>
            <a:xfrm>
              <a:off x="2816650" y="4496525"/>
              <a:ext cx="8325" cy="8300"/>
            </a:xfrm>
            <a:custGeom>
              <a:avLst/>
              <a:gdLst/>
              <a:ahLst/>
              <a:cxnLst/>
              <a:rect l="l" t="t" r="r" b="b"/>
              <a:pathLst>
                <a:path w="333" h="332" extrusionOk="0">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19" name="Google Shape;4319;p76"/>
            <p:cNvSpPr/>
            <p:nvPr/>
          </p:nvSpPr>
          <p:spPr>
            <a:xfrm>
              <a:off x="2834675" y="44965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0" name="Google Shape;4320;p76"/>
            <p:cNvSpPr/>
            <p:nvPr/>
          </p:nvSpPr>
          <p:spPr>
            <a:xfrm>
              <a:off x="3013900" y="44965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1" name="Google Shape;4321;p76"/>
            <p:cNvSpPr/>
            <p:nvPr/>
          </p:nvSpPr>
          <p:spPr>
            <a:xfrm>
              <a:off x="3031750" y="44965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0" y="332"/>
                    <a:pt x="333" y="260"/>
                    <a:pt x="333" y="166"/>
                  </a:cubicBezTo>
                  <a:cubicBezTo>
                    <a:pt x="333"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2" name="Google Shape;4322;p76"/>
            <p:cNvSpPr/>
            <p:nvPr/>
          </p:nvSpPr>
          <p:spPr>
            <a:xfrm>
              <a:off x="3049600" y="4496525"/>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3" y="260"/>
                    <a:pt x="333" y="166"/>
                  </a:cubicBezTo>
                  <a:cubicBezTo>
                    <a:pt x="333"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3" name="Google Shape;4323;p76"/>
            <p:cNvSpPr/>
            <p:nvPr/>
          </p:nvSpPr>
          <p:spPr>
            <a:xfrm>
              <a:off x="3067650" y="4496525"/>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52" y="332"/>
                    <a:pt x="332" y="260"/>
                    <a:pt x="332" y="166"/>
                  </a:cubicBezTo>
                  <a:cubicBezTo>
                    <a:pt x="332" y="72"/>
                    <a:pt x="252"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4" name="Google Shape;4324;p76"/>
            <p:cNvSpPr/>
            <p:nvPr/>
          </p:nvSpPr>
          <p:spPr>
            <a:xfrm>
              <a:off x="3085500" y="4496525"/>
              <a:ext cx="8300" cy="8300"/>
            </a:xfrm>
            <a:custGeom>
              <a:avLst/>
              <a:gdLst/>
              <a:ahLst/>
              <a:cxnLst/>
              <a:rect l="l" t="t" r="r" b="b"/>
              <a:pathLst>
                <a:path w="332" h="332" extrusionOk="0">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5" name="Google Shape;4325;p76"/>
            <p:cNvSpPr/>
            <p:nvPr/>
          </p:nvSpPr>
          <p:spPr>
            <a:xfrm>
              <a:off x="3103525" y="4496525"/>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6" name="Google Shape;4326;p76"/>
            <p:cNvSpPr/>
            <p:nvPr/>
          </p:nvSpPr>
          <p:spPr>
            <a:xfrm>
              <a:off x="3121375" y="4496525"/>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7" name="Google Shape;4327;p76"/>
            <p:cNvSpPr/>
            <p:nvPr/>
          </p:nvSpPr>
          <p:spPr>
            <a:xfrm>
              <a:off x="3139225" y="4496525"/>
              <a:ext cx="8325" cy="8300"/>
            </a:xfrm>
            <a:custGeom>
              <a:avLst/>
              <a:gdLst/>
              <a:ahLst/>
              <a:cxnLst/>
              <a:rect l="l" t="t" r="r" b="b"/>
              <a:pathLst>
                <a:path w="333" h="332" extrusionOk="0">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8" name="Google Shape;4328;p76"/>
            <p:cNvSpPr/>
            <p:nvPr/>
          </p:nvSpPr>
          <p:spPr>
            <a:xfrm>
              <a:off x="3157250" y="44965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29" name="Google Shape;4329;p76"/>
            <p:cNvSpPr/>
            <p:nvPr/>
          </p:nvSpPr>
          <p:spPr>
            <a:xfrm>
              <a:off x="3175100" y="4496525"/>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0" name="Google Shape;4330;p76"/>
            <p:cNvSpPr/>
            <p:nvPr/>
          </p:nvSpPr>
          <p:spPr>
            <a:xfrm>
              <a:off x="3210975" y="44965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1" name="Google Shape;4331;p76"/>
            <p:cNvSpPr/>
            <p:nvPr/>
          </p:nvSpPr>
          <p:spPr>
            <a:xfrm>
              <a:off x="3228825" y="4496525"/>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1" y="332"/>
                    <a:pt x="333" y="260"/>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2" name="Google Shape;4332;p76"/>
            <p:cNvSpPr/>
            <p:nvPr/>
          </p:nvSpPr>
          <p:spPr>
            <a:xfrm>
              <a:off x="3246875" y="4496525"/>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3" name="Google Shape;4333;p76"/>
            <p:cNvSpPr/>
            <p:nvPr/>
          </p:nvSpPr>
          <p:spPr>
            <a:xfrm>
              <a:off x="3264725" y="4496525"/>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4" name="Google Shape;4334;p76"/>
            <p:cNvSpPr/>
            <p:nvPr/>
          </p:nvSpPr>
          <p:spPr>
            <a:xfrm>
              <a:off x="3318450" y="4496525"/>
              <a:ext cx="8325" cy="8300"/>
            </a:xfrm>
            <a:custGeom>
              <a:avLst/>
              <a:gdLst/>
              <a:ahLst/>
              <a:cxnLst/>
              <a:rect l="l" t="t" r="r" b="b"/>
              <a:pathLst>
                <a:path w="333" h="332" extrusionOk="0">
                  <a:moveTo>
                    <a:pt x="166" y="0"/>
                  </a:moveTo>
                  <a:cubicBezTo>
                    <a:pt x="80" y="0"/>
                    <a:pt x="1" y="72"/>
                    <a:pt x="1" y="166"/>
                  </a:cubicBezTo>
                  <a:cubicBezTo>
                    <a:pt x="1"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5" name="Google Shape;4335;p76"/>
            <p:cNvSpPr/>
            <p:nvPr/>
          </p:nvSpPr>
          <p:spPr>
            <a:xfrm>
              <a:off x="3336475" y="44965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6" name="Google Shape;4336;p76"/>
            <p:cNvSpPr/>
            <p:nvPr/>
          </p:nvSpPr>
          <p:spPr>
            <a:xfrm>
              <a:off x="3354325" y="4496525"/>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0" y="332"/>
                    <a:pt x="333" y="260"/>
                    <a:pt x="333" y="166"/>
                  </a:cubicBezTo>
                  <a:cubicBezTo>
                    <a:pt x="333"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7" name="Google Shape;4337;p76"/>
            <p:cNvSpPr/>
            <p:nvPr/>
          </p:nvSpPr>
          <p:spPr>
            <a:xfrm>
              <a:off x="3390225" y="4496525"/>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8" name="Google Shape;4338;p76"/>
            <p:cNvSpPr/>
            <p:nvPr/>
          </p:nvSpPr>
          <p:spPr>
            <a:xfrm>
              <a:off x="3408075" y="4496525"/>
              <a:ext cx="8300" cy="8300"/>
            </a:xfrm>
            <a:custGeom>
              <a:avLst/>
              <a:gdLst/>
              <a:ahLst/>
              <a:cxnLst/>
              <a:rect l="l" t="t" r="r" b="b"/>
              <a:pathLst>
                <a:path w="332" h="332" extrusionOk="0">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39" name="Google Shape;4339;p76"/>
            <p:cNvSpPr/>
            <p:nvPr/>
          </p:nvSpPr>
          <p:spPr>
            <a:xfrm>
              <a:off x="3426100" y="4496525"/>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0" name="Google Shape;4340;p76"/>
            <p:cNvSpPr/>
            <p:nvPr/>
          </p:nvSpPr>
          <p:spPr>
            <a:xfrm>
              <a:off x="3443950" y="4496525"/>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1" name="Google Shape;4341;p76"/>
            <p:cNvSpPr/>
            <p:nvPr/>
          </p:nvSpPr>
          <p:spPr>
            <a:xfrm>
              <a:off x="3479825" y="4496525"/>
              <a:ext cx="8325" cy="8300"/>
            </a:xfrm>
            <a:custGeom>
              <a:avLst/>
              <a:gdLst/>
              <a:ahLst/>
              <a:cxnLst/>
              <a:rect l="l" t="t" r="r" b="b"/>
              <a:pathLst>
                <a:path w="333" h="332" extrusionOk="0">
                  <a:moveTo>
                    <a:pt x="166" y="0"/>
                  </a:moveTo>
                  <a:cubicBezTo>
                    <a:pt x="73" y="0"/>
                    <a:pt x="1" y="72"/>
                    <a:pt x="1" y="166"/>
                  </a:cubicBezTo>
                  <a:cubicBezTo>
                    <a:pt x="1" y="260"/>
                    <a:pt x="73"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2" name="Google Shape;4342;p76"/>
            <p:cNvSpPr/>
            <p:nvPr/>
          </p:nvSpPr>
          <p:spPr>
            <a:xfrm>
              <a:off x="3497675" y="4496525"/>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3" name="Google Shape;4343;p76"/>
            <p:cNvSpPr/>
            <p:nvPr/>
          </p:nvSpPr>
          <p:spPr>
            <a:xfrm>
              <a:off x="2709175" y="4514550"/>
              <a:ext cx="8325" cy="8325"/>
            </a:xfrm>
            <a:custGeom>
              <a:avLst/>
              <a:gdLst/>
              <a:ahLst/>
              <a:cxnLst/>
              <a:rect l="l" t="t" r="r" b="b"/>
              <a:pathLst>
                <a:path w="333" h="333" extrusionOk="0">
                  <a:moveTo>
                    <a:pt x="167" y="0"/>
                  </a:moveTo>
                  <a:cubicBezTo>
                    <a:pt x="73" y="0"/>
                    <a:pt x="1" y="72"/>
                    <a:pt x="1" y="166"/>
                  </a:cubicBezTo>
                  <a:cubicBezTo>
                    <a:pt x="1" y="253"/>
                    <a:pt x="73" y="332"/>
                    <a:pt x="167" y="332"/>
                  </a:cubicBezTo>
                  <a:cubicBezTo>
                    <a:pt x="260" y="332"/>
                    <a:pt x="333" y="253"/>
                    <a:pt x="333" y="166"/>
                  </a:cubicBezTo>
                  <a:cubicBezTo>
                    <a:pt x="333" y="72"/>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4" name="Google Shape;4344;p76"/>
            <p:cNvSpPr/>
            <p:nvPr/>
          </p:nvSpPr>
          <p:spPr>
            <a:xfrm>
              <a:off x="2727025" y="4514550"/>
              <a:ext cx="8325" cy="8325"/>
            </a:xfrm>
            <a:custGeom>
              <a:avLst/>
              <a:gdLst/>
              <a:ahLst/>
              <a:cxnLst/>
              <a:rect l="l" t="t" r="r" b="b"/>
              <a:pathLst>
                <a:path w="333" h="333" extrusionOk="0">
                  <a:moveTo>
                    <a:pt x="167" y="0"/>
                  </a:moveTo>
                  <a:cubicBezTo>
                    <a:pt x="80" y="0"/>
                    <a:pt x="1" y="72"/>
                    <a:pt x="1" y="166"/>
                  </a:cubicBezTo>
                  <a:cubicBezTo>
                    <a:pt x="1" y="253"/>
                    <a:pt x="80" y="332"/>
                    <a:pt x="167" y="332"/>
                  </a:cubicBezTo>
                  <a:cubicBezTo>
                    <a:pt x="260" y="332"/>
                    <a:pt x="333" y="253"/>
                    <a:pt x="333" y="166"/>
                  </a:cubicBezTo>
                  <a:cubicBezTo>
                    <a:pt x="333" y="72"/>
                    <a:pt x="260"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5" name="Google Shape;4345;p76"/>
            <p:cNvSpPr/>
            <p:nvPr/>
          </p:nvSpPr>
          <p:spPr>
            <a:xfrm>
              <a:off x="2745075" y="4514550"/>
              <a:ext cx="8300" cy="8325"/>
            </a:xfrm>
            <a:custGeom>
              <a:avLst/>
              <a:gdLst/>
              <a:ahLst/>
              <a:cxnLst/>
              <a:rect l="l" t="t" r="r" b="b"/>
              <a:pathLst>
                <a:path w="332" h="333" extrusionOk="0">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6" name="Google Shape;4346;p76"/>
            <p:cNvSpPr/>
            <p:nvPr/>
          </p:nvSpPr>
          <p:spPr>
            <a:xfrm>
              <a:off x="2762925" y="4514550"/>
              <a:ext cx="8300" cy="8325"/>
            </a:xfrm>
            <a:custGeom>
              <a:avLst/>
              <a:gdLst/>
              <a:ahLst/>
              <a:cxnLst/>
              <a:rect l="l" t="t" r="r" b="b"/>
              <a:pathLst>
                <a:path w="332" h="333"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7" name="Google Shape;4347;p76"/>
            <p:cNvSpPr/>
            <p:nvPr/>
          </p:nvSpPr>
          <p:spPr>
            <a:xfrm>
              <a:off x="3013900" y="4514550"/>
              <a:ext cx="8325" cy="8325"/>
            </a:xfrm>
            <a:custGeom>
              <a:avLst/>
              <a:gdLst/>
              <a:ahLst/>
              <a:cxnLst/>
              <a:rect l="l" t="t" r="r" b="b"/>
              <a:pathLst>
                <a:path w="333" h="333" extrusionOk="0">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8" name="Google Shape;4348;p76"/>
            <p:cNvSpPr/>
            <p:nvPr/>
          </p:nvSpPr>
          <p:spPr>
            <a:xfrm>
              <a:off x="2981100" y="4514550"/>
              <a:ext cx="8300" cy="8325"/>
            </a:xfrm>
            <a:custGeom>
              <a:avLst/>
              <a:gdLst/>
              <a:ahLst/>
              <a:cxnLst/>
              <a:rect l="l" t="t" r="r" b="b"/>
              <a:pathLst>
                <a:path w="332" h="333"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49" name="Google Shape;4349;p76"/>
            <p:cNvSpPr/>
            <p:nvPr/>
          </p:nvSpPr>
          <p:spPr>
            <a:xfrm>
              <a:off x="3031750" y="4514550"/>
              <a:ext cx="8325" cy="8325"/>
            </a:xfrm>
            <a:custGeom>
              <a:avLst/>
              <a:gdLst/>
              <a:ahLst/>
              <a:cxnLst/>
              <a:rect l="l" t="t" r="r" b="b"/>
              <a:pathLst>
                <a:path w="333" h="333" extrusionOk="0">
                  <a:moveTo>
                    <a:pt x="167" y="0"/>
                  </a:moveTo>
                  <a:cubicBezTo>
                    <a:pt x="73" y="0"/>
                    <a:pt x="1" y="72"/>
                    <a:pt x="1" y="166"/>
                  </a:cubicBezTo>
                  <a:cubicBezTo>
                    <a:pt x="1" y="253"/>
                    <a:pt x="73" y="332"/>
                    <a:pt x="167" y="332"/>
                  </a:cubicBezTo>
                  <a:cubicBezTo>
                    <a:pt x="260" y="332"/>
                    <a:pt x="333" y="253"/>
                    <a:pt x="333" y="166"/>
                  </a:cubicBezTo>
                  <a:cubicBezTo>
                    <a:pt x="333"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0" name="Google Shape;4350;p76"/>
            <p:cNvSpPr/>
            <p:nvPr/>
          </p:nvSpPr>
          <p:spPr>
            <a:xfrm>
              <a:off x="3049600" y="4514550"/>
              <a:ext cx="8325" cy="8325"/>
            </a:xfrm>
            <a:custGeom>
              <a:avLst/>
              <a:gdLst/>
              <a:ahLst/>
              <a:cxnLst/>
              <a:rect l="l" t="t" r="r" b="b"/>
              <a:pathLst>
                <a:path w="333" h="333" extrusionOk="0">
                  <a:moveTo>
                    <a:pt x="167" y="0"/>
                  </a:moveTo>
                  <a:cubicBezTo>
                    <a:pt x="80" y="0"/>
                    <a:pt x="1" y="72"/>
                    <a:pt x="1" y="166"/>
                  </a:cubicBezTo>
                  <a:cubicBezTo>
                    <a:pt x="1" y="253"/>
                    <a:pt x="80" y="332"/>
                    <a:pt x="167" y="332"/>
                  </a:cubicBezTo>
                  <a:cubicBezTo>
                    <a:pt x="260" y="332"/>
                    <a:pt x="333" y="253"/>
                    <a:pt x="333" y="166"/>
                  </a:cubicBezTo>
                  <a:cubicBezTo>
                    <a:pt x="333"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1" name="Google Shape;4351;p76"/>
            <p:cNvSpPr/>
            <p:nvPr/>
          </p:nvSpPr>
          <p:spPr>
            <a:xfrm>
              <a:off x="3067650" y="4514550"/>
              <a:ext cx="8300" cy="8325"/>
            </a:xfrm>
            <a:custGeom>
              <a:avLst/>
              <a:gdLst/>
              <a:ahLst/>
              <a:cxnLst/>
              <a:rect l="l" t="t" r="r" b="b"/>
              <a:pathLst>
                <a:path w="332" h="333" extrusionOk="0">
                  <a:moveTo>
                    <a:pt x="166" y="0"/>
                  </a:moveTo>
                  <a:cubicBezTo>
                    <a:pt x="72" y="0"/>
                    <a:pt x="0" y="72"/>
                    <a:pt x="0" y="166"/>
                  </a:cubicBezTo>
                  <a:cubicBezTo>
                    <a:pt x="0" y="253"/>
                    <a:pt x="72" y="332"/>
                    <a:pt x="166" y="332"/>
                  </a:cubicBezTo>
                  <a:cubicBezTo>
                    <a:pt x="252" y="332"/>
                    <a:pt x="332" y="253"/>
                    <a:pt x="332" y="166"/>
                  </a:cubicBezTo>
                  <a:cubicBezTo>
                    <a:pt x="332" y="72"/>
                    <a:pt x="252"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2" name="Google Shape;4352;p76"/>
            <p:cNvSpPr/>
            <p:nvPr/>
          </p:nvSpPr>
          <p:spPr>
            <a:xfrm>
              <a:off x="3085500" y="4514550"/>
              <a:ext cx="8300" cy="8325"/>
            </a:xfrm>
            <a:custGeom>
              <a:avLst/>
              <a:gdLst/>
              <a:ahLst/>
              <a:cxnLst/>
              <a:rect l="l" t="t" r="r" b="b"/>
              <a:pathLst>
                <a:path w="332" h="333" extrusionOk="0">
                  <a:moveTo>
                    <a:pt x="166" y="0"/>
                  </a:moveTo>
                  <a:cubicBezTo>
                    <a:pt x="79" y="0"/>
                    <a:pt x="0" y="72"/>
                    <a:pt x="0" y="166"/>
                  </a:cubicBezTo>
                  <a:cubicBezTo>
                    <a:pt x="0" y="253"/>
                    <a:pt x="79"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3" name="Google Shape;4353;p76"/>
            <p:cNvSpPr/>
            <p:nvPr/>
          </p:nvSpPr>
          <p:spPr>
            <a:xfrm>
              <a:off x="3103525" y="4514550"/>
              <a:ext cx="8325" cy="8325"/>
            </a:xfrm>
            <a:custGeom>
              <a:avLst/>
              <a:gdLst/>
              <a:ahLst/>
              <a:cxnLst/>
              <a:rect l="l" t="t" r="r" b="b"/>
              <a:pathLst>
                <a:path w="333" h="333" extrusionOk="0">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4" name="Google Shape;4354;p76"/>
            <p:cNvSpPr/>
            <p:nvPr/>
          </p:nvSpPr>
          <p:spPr>
            <a:xfrm>
              <a:off x="3121375" y="4514550"/>
              <a:ext cx="8325" cy="8325"/>
            </a:xfrm>
            <a:custGeom>
              <a:avLst/>
              <a:gdLst/>
              <a:ahLst/>
              <a:cxnLst/>
              <a:rect l="l" t="t" r="r" b="b"/>
              <a:pathLst>
                <a:path w="333" h="333"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5" name="Google Shape;4355;p76"/>
            <p:cNvSpPr/>
            <p:nvPr/>
          </p:nvSpPr>
          <p:spPr>
            <a:xfrm>
              <a:off x="3139225" y="4514550"/>
              <a:ext cx="8325" cy="8325"/>
            </a:xfrm>
            <a:custGeom>
              <a:avLst/>
              <a:gdLst/>
              <a:ahLst/>
              <a:cxnLst/>
              <a:rect l="l" t="t" r="r" b="b"/>
              <a:pathLst>
                <a:path w="333" h="333" extrusionOk="0">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6" name="Google Shape;4356;p76"/>
            <p:cNvSpPr/>
            <p:nvPr/>
          </p:nvSpPr>
          <p:spPr>
            <a:xfrm>
              <a:off x="3157250" y="4514550"/>
              <a:ext cx="8325" cy="8325"/>
            </a:xfrm>
            <a:custGeom>
              <a:avLst/>
              <a:gdLst/>
              <a:ahLst/>
              <a:cxnLst/>
              <a:rect l="l" t="t" r="r" b="b"/>
              <a:pathLst>
                <a:path w="333" h="333" extrusionOk="0">
                  <a:moveTo>
                    <a:pt x="167" y="0"/>
                  </a:moveTo>
                  <a:cubicBezTo>
                    <a:pt x="73" y="0"/>
                    <a:pt x="1" y="72"/>
                    <a:pt x="1" y="166"/>
                  </a:cubicBezTo>
                  <a:cubicBezTo>
                    <a:pt x="1" y="253"/>
                    <a:pt x="73" y="332"/>
                    <a:pt x="167" y="332"/>
                  </a:cubicBezTo>
                  <a:cubicBezTo>
                    <a:pt x="253" y="332"/>
                    <a:pt x="332" y="253"/>
                    <a:pt x="332" y="166"/>
                  </a:cubicBezTo>
                  <a:cubicBezTo>
                    <a:pt x="332"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7" name="Google Shape;4357;p76"/>
            <p:cNvSpPr/>
            <p:nvPr/>
          </p:nvSpPr>
          <p:spPr>
            <a:xfrm>
              <a:off x="3175100" y="4514550"/>
              <a:ext cx="8325" cy="8325"/>
            </a:xfrm>
            <a:custGeom>
              <a:avLst/>
              <a:gdLst/>
              <a:ahLst/>
              <a:cxnLst/>
              <a:rect l="l" t="t" r="r" b="b"/>
              <a:pathLst>
                <a:path w="333" h="333" extrusionOk="0">
                  <a:moveTo>
                    <a:pt x="167" y="0"/>
                  </a:moveTo>
                  <a:cubicBezTo>
                    <a:pt x="80" y="0"/>
                    <a:pt x="1" y="72"/>
                    <a:pt x="1" y="166"/>
                  </a:cubicBezTo>
                  <a:cubicBezTo>
                    <a:pt x="1" y="253"/>
                    <a:pt x="80" y="332"/>
                    <a:pt x="167" y="332"/>
                  </a:cubicBezTo>
                  <a:cubicBezTo>
                    <a:pt x="260" y="332"/>
                    <a:pt x="332" y="253"/>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8" name="Google Shape;4358;p76"/>
            <p:cNvSpPr/>
            <p:nvPr/>
          </p:nvSpPr>
          <p:spPr>
            <a:xfrm>
              <a:off x="3193125" y="4514550"/>
              <a:ext cx="8325" cy="8325"/>
            </a:xfrm>
            <a:custGeom>
              <a:avLst/>
              <a:gdLst/>
              <a:ahLst/>
              <a:cxnLst/>
              <a:rect l="l" t="t" r="r" b="b"/>
              <a:pathLst>
                <a:path w="333" h="333" extrusionOk="0">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59" name="Google Shape;4359;p76"/>
            <p:cNvSpPr/>
            <p:nvPr/>
          </p:nvSpPr>
          <p:spPr>
            <a:xfrm>
              <a:off x="3228825" y="4514550"/>
              <a:ext cx="8325" cy="8325"/>
            </a:xfrm>
            <a:custGeom>
              <a:avLst/>
              <a:gdLst/>
              <a:ahLst/>
              <a:cxnLst/>
              <a:rect l="l" t="t" r="r" b="b"/>
              <a:pathLst>
                <a:path w="333" h="333" extrusionOk="0">
                  <a:moveTo>
                    <a:pt x="167" y="0"/>
                  </a:moveTo>
                  <a:cubicBezTo>
                    <a:pt x="80" y="0"/>
                    <a:pt x="1" y="72"/>
                    <a:pt x="1" y="166"/>
                  </a:cubicBezTo>
                  <a:cubicBezTo>
                    <a:pt x="1" y="253"/>
                    <a:pt x="80" y="332"/>
                    <a:pt x="167" y="332"/>
                  </a:cubicBezTo>
                  <a:cubicBezTo>
                    <a:pt x="261" y="332"/>
                    <a:pt x="333" y="253"/>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0" name="Google Shape;4360;p76"/>
            <p:cNvSpPr/>
            <p:nvPr/>
          </p:nvSpPr>
          <p:spPr>
            <a:xfrm>
              <a:off x="3246875" y="4514550"/>
              <a:ext cx="8300" cy="8325"/>
            </a:xfrm>
            <a:custGeom>
              <a:avLst/>
              <a:gdLst/>
              <a:ahLst/>
              <a:cxnLst/>
              <a:rect l="l" t="t" r="r" b="b"/>
              <a:pathLst>
                <a:path w="332" h="333" extrusionOk="0">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1" name="Google Shape;4361;p76"/>
            <p:cNvSpPr/>
            <p:nvPr/>
          </p:nvSpPr>
          <p:spPr>
            <a:xfrm>
              <a:off x="3318450" y="4514550"/>
              <a:ext cx="8325" cy="8325"/>
            </a:xfrm>
            <a:custGeom>
              <a:avLst/>
              <a:gdLst/>
              <a:ahLst/>
              <a:cxnLst/>
              <a:rect l="l" t="t" r="r" b="b"/>
              <a:pathLst>
                <a:path w="333" h="333" extrusionOk="0">
                  <a:moveTo>
                    <a:pt x="166" y="0"/>
                  </a:moveTo>
                  <a:cubicBezTo>
                    <a:pt x="80" y="0"/>
                    <a:pt x="1" y="72"/>
                    <a:pt x="1" y="166"/>
                  </a:cubicBezTo>
                  <a:cubicBezTo>
                    <a:pt x="1" y="253"/>
                    <a:pt x="80"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2" name="Google Shape;4362;p76"/>
            <p:cNvSpPr/>
            <p:nvPr/>
          </p:nvSpPr>
          <p:spPr>
            <a:xfrm>
              <a:off x="3336475" y="4514550"/>
              <a:ext cx="8325" cy="8325"/>
            </a:xfrm>
            <a:custGeom>
              <a:avLst/>
              <a:gdLst/>
              <a:ahLst/>
              <a:cxnLst/>
              <a:rect l="l" t="t" r="r" b="b"/>
              <a:pathLst>
                <a:path w="333" h="333" extrusionOk="0">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3" name="Google Shape;4363;p76"/>
            <p:cNvSpPr/>
            <p:nvPr/>
          </p:nvSpPr>
          <p:spPr>
            <a:xfrm>
              <a:off x="3390225" y="4514550"/>
              <a:ext cx="8300" cy="8325"/>
            </a:xfrm>
            <a:custGeom>
              <a:avLst/>
              <a:gdLst/>
              <a:ahLst/>
              <a:cxnLst/>
              <a:rect l="l" t="t" r="r" b="b"/>
              <a:pathLst>
                <a:path w="332" h="333"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4" name="Google Shape;4364;p76"/>
            <p:cNvSpPr/>
            <p:nvPr/>
          </p:nvSpPr>
          <p:spPr>
            <a:xfrm>
              <a:off x="3408075" y="4514550"/>
              <a:ext cx="8300" cy="8325"/>
            </a:xfrm>
            <a:custGeom>
              <a:avLst/>
              <a:gdLst/>
              <a:ahLst/>
              <a:cxnLst/>
              <a:rect l="l" t="t" r="r" b="b"/>
              <a:pathLst>
                <a:path w="332" h="333" extrusionOk="0">
                  <a:moveTo>
                    <a:pt x="166" y="0"/>
                  </a:moveTo>
                  <a:cubicBezTo>
                    <a:pt x="79" y="0"/>
                    <a:pt x="0" y="72"/>
                    <a:pt x="0" y="166"/>
                  </a:cubicBezTo>
                  <a:cubicBezTo>
                    <a:pt x="0" y="253"/>
                    <a:pt x="79"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5" name="Google Shape;4365;p76"/>
            <p:cNvSpPr/>
            <p:nvPr/>
          </p:nvSpPr>
          <p:spPr>
            <a:xfrm>
              <a:off x="3426100" y="4514550"/>
              <a:ext cx="8325" cy="8325"/>
            </a:xfrm>
            <a:custGeom>
              <a:avLst/>
              <a:gdLst/>
              <a:ahLst/>
              <a:cxnLst/>
              <a:rect l="l" t="t" r="r" b="b"/>
              <a:pathLst>
                <a:path w="333" h="333" extrusionOk="0">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6" name="Google Shape;4366;p76"/>
            <p:cNvSpPr/>
            <p:nvPr/>
          </p:nvSpPr>
          <p:spPr>
            <a:xfrm>
              <a:off x="3497675" y="4514550"/>
              <a:ext cx="8325" cy="8325"/>
            </a:xfrm>
            <a:custGeom>
              <a:avLst/>
              <a:gdLst/>
              <a:ahLst/>
              <a:cxnLst/>
              <a:rect l="l" t="t" r="r" b="b"/>
              <a:pathLst>
                <a:path w="333" h="333" extrusionOk="0">
                  <a:moveTo>
                    <a:pt x="167" y="0"/>
                  </a:moveTo>
                  <a:cubicBezTo>
                    <a:pt x="80" y="0"/>
                    <a:pt x="1" y="72"/>
                    <a:pt x="1" y="166"/>
                  </a:cubicBezTo>
                  <a:cubicBezTo>
                    <a:pt x="1" y="253"/>
                    <a:pt x="80" y="332"/>
                    <a:pt x="167" y="332"/>
                  </a:cubicBezTo>
                  <a:cubicBezTo>
                    <a:pt x="260" y="332"/>
                    <a:pt x="332" y="253"/>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7" name="Google Shape;4367;p76"/>
            <p:cNvSpPr/>
            <p:nvPr/>
          </p:nvSpPr>
          <p:spPr>
            <a:xfrm>
              <a:off x="2762925" y="4532400"/>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8" name="Google Shape;4368;p76"/>
            <p:cNvSpPr/>
            <p:nvPr/>
          </p:nvSpPr>
          <p:spPr>
            <a:xfrm>
              <a:off x="2798800" y="4532400"/>
              <a:ext cx="8325" cy="8325"/>
            </a:xfrm>
            <a:custGeom>
              <a:avLst/>
              <a:gdLst/>
              <a:ahLst/>
              <a:cxnLst/>
              <a:rect l="l" t="t" r="r" b="b"/>
              <a:pathLst>
                <a:path w="333"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69" name="Google Shape;4369;p76"/>
            <p:cNvSpPr/>
            <p:nvPr/>
          </p:nvSpPr>
          <p:spPr>
            <a:xfrm>
              <a:off x="2816650" y="4532400"/>
              <a:ext cx="8325" cy="8325"/>
            </a:xfrm>
            <a:custGeom>
              <a:avLst/>
              <a:gdLst/>
              <a:ahLst/>
              <a:cxnLst/>
              <a:rect l="l" t="t" r="r" b="b"/>
              <a:pathLst>
                <a:path w="333" h="333" extrusionOk="0">
                  <a:moveTo>
                    <a:pt x="166" y="0"/>
                  </a:moveTo>
                  <a:cubicBezTo>
                    <a:pt x="80" y="0"/>
                    <a:pt x="0" y="80"/>
                    <a:pt x="0" y="166"/>
                  </a:cubicBezTo>
                  <a:cubicBezTo>
                    <a:pt x="0" y="260"/>
                    <a:pt x="80" y="332"/>
                    <a:pt x="166" y="332"/>
                  </a:cubicBezTo>
                  <a:cubicBezTo>
                    <a:pt x="260" y="332"/>
                    <a:pt x="332" y="260"/>
                    <a:pt x="332" y="166"/>
                  </a:cubicBezTo>
                  <a:cubicBezTo>
                    <a:pt x="332" y="80"/>
                    <a:pt x="260" y="0"/>
                    <a:pt x="166"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0" name="Google Shape;4370;p76"/>
            <p:cNvSpPr/>
            <p:nvPr/>
          </p:nvSpPr>
          <p:spPr>
            <a:xfrm>
              <a:off x="2834675" y="4532400"/>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53" y="332"/>
                    <a:pt x="332" y="260"/>
                    <a:pt x="332" y="166"/>
                  </a:cubicBezTo>
                  <a:cubicBezTo>
                    <a:pt x="332" y="80"/>
                    <a:pt x="253" y="0"/>
                    <a:pt x="167" y="0"/>
                  </a:cubicBez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1" name="Google Shape;4371;p76"/>
            <p:cNvSpPr/>
            <p:nvPr/>
          </p:nvSpPr>
          <p:spPr>
            <a:xfrm>
              <a:off x="3013900" y="4532400"/>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2" name="Google Shape;4372;p76"/>
            <p:cNvSpPr/>
            <p:nvPr/>
          </p:nvSpPr>
          <p:spPr>
            <a:xfrm>
              <a:off x="3031750" y="4532400"/>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60" y="332"/>
                    <a:pt x="333" y="260"/>
                    <a:pt x="333" y="166"/>
                  </a:cubicBezTo>
                  <a:cubicBezTo>
                    <a:pt x="333" y="80"/>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3" name="Google Shape;4373;p76"/>
            <p:cNvSpPr/>
            <p:nvPr/>
          </p:nvSpPr>
          <p:spPr>
            <a:xfrm>
              <a:off x="3049600" y="4532400"/>
              <a:ext cx="8325" cy="8325"/>
            </a:xfrm>
            <a:custGeom>
              <a:avLst/>
              <a:gdLst/>
              <a:ahLst/>
              <a:cxnLst/>
              <a:rect l="l" t="t" r="r" b="b"/>
              <a:pathLst>
                <a:path w="333" h="333" extrusionOk="0">
                  <a:moveTo>
                    <a:pt x="167" y="0"/>
                  </a:moveTo>
                  <a:cubicBezTo>
                    <a:pt x="80" y="0"/>
                    <a:pt x="1" y="80"/>
                    <a:pt x="1" y="166"/>
                  </a:cubicBezTo>
                  <a:cubicBezTo>
                    <a:pt x="1" y="260"/>
                    <a:pt x="80" y="332"/>
                    <a:pt x="167" y="332"/>
                  </a:cubicBezTo>
                  <a:cubicBezTo>
                    <a:pt x="260" y="332"/>
                    <a:pt x="333" y="260"/>
                    <a:pt x="333" y="166"/>
                  </a:cubicBezTo>
                  <a:cubicBezTo>
                    <a:pt x="333" y="80"/>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4" name="Google Shape;4374;p76"/>
            <p:cNvSpPr/>
            <p:nvPr/>
          </p:nvSpPr>
          <p:spPr>
            <a:xfrm>
              <a:off x="3067650" y="4532400"/>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52" y="332"/>
                    <a:pt x="332" y="260"/>
                    <a:pt x="332" y="166"/>
                  </a:cubicBezTo>
                  <a:cubicBezTo>
                    <a:pt x="332" y="80"/>
                    <a:pt x="252"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5" name="Google Shape;4375;p76"/>
            <p:cNvSpPr/>
            <p:nvPr/>
          </p:nvSpPr>
          <p:spPr>
            <a:xfrm>
              <a:off x="3085500" y="4532400"/>
              <a:ext cx="8300" cy="8325"/>
            </a:xfrm>
            <a:custGeom>
              <a:avLst/>
              <a:gdLst/>
              <a:ahLst/>
              <a:cxnLst/>
              <a:rect l="l" t="t" r="r" b="b"/>
              <a:pathLst>
                <a:path w="332" h="333" extrusionOk="0">
                  <a:moveTo>
                    <a:pt x="166" y="0"/>
                  </a:moveTo>
                  <a:cubicBezTo>
                    <a:pt x="79" y="0"/>
                    <a:pt x="0" y="80"/>
                    <a:pt x="0" y="166"/>
                  </a:cubicBezTo>
                  <a:cubicBezTo>
                    <a:pt x="0" y="260"/>
                    <a:pt x="79"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6" name="Google Shape;4376;p76"/>
            <p:cNvSpPr/>
            <p:nvPr/>
          </p:nvSpPr>
          <p:spPr>
            <a:xfrm>
              <a:off x="3103525" y="4532400"/>
              <a:ext cx="8325" cy="8325"/>
            </a:xfrm>
            <a:custGeom>
              <a:avLst/>
              <a:gdLst/>
              <a:ahLst/>
              <a:cxnLst/>
              <a:rect l="l" t="t" r="r" b="b"/>
              <a:pathLst>
                <a:path w="333" h="333" extrusionOk="0">
                  <a:moveTo>
                    <a:pt x="166" y="0"/>
                  </a:moveTo>
                  <a:cubicBezTo>
                    <a:pt x="72" y="0"/>
                    <a:pt x="0" y="80"/>
                    <a:pt x="0" y="166"/>
                  </a:cubicBezTo>
                  <a:cubicBezTo>
                    <a:pt x="0" y="260"/>
                    <a:pt x="72" y="332"/>
                    <a:pt x="166" y="332"/>
                  </a:cubicBezTo>
                  <a:cubicBezTo>
                    <a:pt x="253" y="332"/>
                    <a:pt x="332" y="260"/>
                    <a:pt x="332" y="166"/>
                  </a:cubicBezTo>
                  <a:cubicBezTo>
                    <a:pt x="332" y="80"/>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7" name="Google Shape;4377;p76"/>
            <p:cNvSpPr/>
            <p:nvPr/>
          </p:nvSpPr>
          <p:spPr>
            <a:xfrm>
              <a:off x="3121375" y="4532400"/>
              <a:ext cx="8325" cy="8325"/>
            </a:xfrm>
            <a:custGeom>
              <a:avLst/>
              <a:gdLst/>
              <a:ahLst/>
              <a:cxnLst/>
              <a:rect l="l" t="t" r="r" b="b"/>
              <a:pathLst>
                <a:path w="333"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8" name="Google Shape;4378;p76"/>
            <p:cNvSpPr/>
            <p:nvPr/>
          </p:nvSpPr>
          <p:spPr>
            <a:xfrm>
              <a:off x="3139225" y="4532400"/>
              <a:ext cx="8325" cy="8325"/>
            </a:xfrm>
            <a:custGeom>
              <a:avLst/>
              <a:gdLst/>
              <a:ahLst/>
              <a:cxnLst/>
              <a:rect l="l" t="t" r="r" b="b"/>
              <a:pathLst>
                <a:path w="333" h="333" extrusionOk="0">
                  <a:moveTo>
                    <a:pt x="166" y="0"/>
                  </a:moveTo>
                  <a:cubicBezTo>
                    <a:pt x="80" y="0"/>
                    <a:pt x="0" y="80"/>
                    <a:pt x="0" y="166"/>
                  </a:cubicBezTo>
                  <a:cubicBezTo>
                    <a:pt x="0" y="260"/>
                    <a:pt x="80"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79" name="Google Shape;4379;p76"/>
            <p:cNvSpPr/>
            <p:nvPr/>
          </p:nvSpPr>
          <p:spPr>
            <a:xfrm>
              <a:off x="3157250" y="4532400"/>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53" y="332"/>
                    <a:pt x="332" y="260"/>
                    <a:pt x="332" y="166"/>
                  </a:cubicBezTo>
                  <a:cubicBezTo>
                    <a:pt x="332" y="80"/>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0" name="Google Shape;4380;p76"/>
            <p:cNvSpPr/>
            <p:nvPr/>
          </p:nvSpPr>
          <p:spPr>
            <a:xfrm>
              <a:off x="3175100" y="4532400"/>
              <a:ext cx="8325" cy="8325"/>
            </a:xfrm>
            <a:custGeom>
              <a:avLst/>
              <a:gdLst/>
              <a:ahLst/>
              <a:cxnLst/>
              <a:rect l="l" t="t" r="r" b="b"/>
              <a:pathLst>
                <a:path w="333" h="333" extrusionOk="0">
                  <a:moveTo>
                    <a:pt x="167" y="0"/>
                  </a:moveTo>
                  <a:cubicBezTo>
                    <a:pt x="80" y="0"/>
                    <a:pt x="1" y="80"/>
                    <a:pt x="1" y="166"/>
                  </a:cubicBezTo>
                  <a:cubicBezTo>
                    <a:pt x="1" y="260"/>
                    <a:pt x="80" y="332"/>
                    <a:pt x="167" y="332"/>
                  </a:cubicBezTo>
                  <a:cubicBezTo>
                    <a:pt x="260" y="332"/>
                    <a:pt x="332" y="260"/>
                    <a:pt x="332" y="166"/>
                  </a:cubicBezTo>
                  <a:cubicBezTo>
                    <a:pt x="332" y="80"/>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1" name="Google Shape;4381;p76"/>
            <p:cNvSpPr/>
            <p:nvPr/>
          </p:nvSpPr>
          <p:spPr>
            <a:xfrm>
              <a:off x="3193125" y="4532400"/>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2" name="Google Shape;4382;p76"/>
            <p:cNvSpPr/>
            <p:nvPr/>
          </p:nvSpPr>
          <p:spPr>
            <a:xfrm>
              <a:off x="3318450" y="4532400"/>
              <a:ext cx="8325" cy="8325"/>
            </a:xfrm>
            <a:custGeom>
              <a:avLst/>
              <a:gdLst/>
              <a:ahLst/>
              <a:cxnLst/>
              <a:rect l="l" t="t" r="r" b="b"/>
              <a:pathLst>
                <a:path w="333" h="333" extrusionOk="0">
                  <a:moveTo>
                    <a:pt x="166" y="0"/>
                  </a:moveTo>
                  <a:cubicBezTo>
                    <a:pt x="80" y="0"/>
                    <a:pt x="1" y="80"/>
                    <a:pt x="1" y="166"/>
                  </a:cubicBezTo>
                  <a:cubicBezTo>
                    <a:pt x="1" y="260"/>
                    <a:pt x="80"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3" name="Google Shape;4383;p76"/>
            <p:cNvSpPr/>
            <p:nvPr/>
          </p:nvSpPr>
          <p:spPr>
            <a:xfrm>
              <a:off x="3336475" y="4532400"/>
              <a:ext cx="8325" cy="8325"/>
            </a:xfrm>
            <a:custGeom>
              <a:avLst/>
              <a:gdLst/>
              <a:ahLst/>
              <a:cxnLst/>
              <a:rect l="l" t="t" r="r" b="b"/>
              <a:pathLst>
                <a:path w="333" h="333" extrusionOk="0">
                  <a:moveTo>
                    <a:pt x="167" y="0"/>
                  </a:moveTo>
                  <a:cubicBezTo>
                    <a:pt x="73" y="0"/>
                    <a:pt x="1" y="80"/>
                    <a:pt x="1" y="166"/>
                  </a:cubicBezTo>
                  <a:cubicBezTo>
                    <a:pt x="1" y="260"/>
                    <a:pt x="73" y="332"/>
                    <a:pt x="167" y="332"/>
                  </a:cubicBezTo>
                  <a:cubicBezTo>
                    <a:pt x="253" y="332"/>
                    <a:pt x="333" y="260"/>
                    <a:pt x="333" y="166"/>
                  </a:cubicBezTo>
                  <a:cubicBezTo>
                    <a:pt x="333" y="80"/>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4" name="Google Shape;4384;p76"/>
            <p:cNvSpPr/>
            <p:nvPr/>
          </p:nvSpPr>
          <p:spPr>
            <a:xfrm>
              <a:off x="3390225" y="4532400"/>
              <a:ext cx="8300" cy="8325"/>
            </a:xfrm>
            <a:custGeom>
              <a:avLst/>
              <a:gdLst/>
              <a:ahLst/>
              <a:cxnLst/>
              <a:rect l="l" t="t" r="r" b="b"/>
              <a:pathLst>
                <a:path w="332" h="333" extrusionOk="0">
                  <a:moveTo>
                    <a:pt x="166" y="0"/>
                  </a:moveTo>
                  <a:cubicBezTo>
                    <a:pt x="72" y="0"/>
                    <a:pt x="0" y="80"/>
                    <a:pt x="0" y="166"/>
                  </a:cubicBezTo>
                  <a:cubicBezTo>
                    <a:pt x="0" y="260"/>
                    <a:pt x="72"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5" name="Google Shape;4385;p76"/>
            <p:cNvSpPr/>
            <p:nvPr/>
          </p:nvSpPr>
          <p:spPr>
            <a:xfrm>
              <a:off x="3408075" y="4532400"/>
              <a:ext cx="8300" cy="8325"/>
            </a:xfrm>
            <a:custGeom>
              <a:avLst/>
              <a:gdLst/>
              <a:ahLst/>
              <a:cxnLst/>
              <a:rect l="l" t="t" r="r" b="b"/>
              <a:pathLst>
                <a:path w="332" h="333" extrusionOk="0">
                  <a:moveTo>
                    <a:pt x="166" y="0"/>
                  </a:moveTo>
                  <a:cubicBezTo>
                    <a:pt x="79" y="0"/>
                    <a:pt x="0" y="80"/>
                    <a:pt x="0" y="166"/>
                  </a:cubicBezTo>
                  <a:cubicBezTo>
                    <a:pt x="0" y="260"/>
                    <a:pt x="79" y="332"/>
                    <a:pt x="166" y="332"/>
                  </a:cubicBezTo>
                  <a:cubicBezTo>
                    <a:pt x="260" y="332"/>
                    <a:pt x="332" y="260"/>
                    <a:pt x="332" y="166"/>
                  </a:cubicBezTo>
                  <a:cubicBezTo>
                    <a:pt x="332" y="80"/>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6" name="Google Shape;4386;p76"/>
            <p:cNvSpPr/>
            <p:nvPr/>
          </p:nvSpPr>
          <p:spPr>
            <a:xfrm>
              <a:off x="3426100" y="4532400"/>
              <a:ext cx="8325" cy="8325"/>
            </a:xfrm>
            <a:custGeom>
              <a:avLst/>
              <a:gdLst/>
              <a:ahLst/>
              <a:cxnLst/>
              <a:rect l="l" t="t" r="r" b="b"/>
              <a:pathLst>
                <a:path w="333" h="333" extrusionOk="0">
                  <a:moveTo>
                    <a:pt x="166" y="0"/>
                  </a:moveTo>
                  <a:cubicBezTo>
                    <a:pt x="72" y="0"/>
                    <a:pt x="0" y="80"/>
                    <a:pt x="0" y="166"/>
                  </a:cubicBezTo>
                  <a:cubicBezTo>
                    <a:pt x="0" y="260"/>
                    <a:pt x="72" y="332"/>
                    <a:pt x="166" y="332"/>
                  </a:cubicBezTo>
                  <a:cubicBezTo>
                    <a:pt x="253" y="332"/>
                    <a:pt x="332" y="260"/>
                    <a:pt x="332" y="166"/>
                  </a:cubicBezTo>
                  <a:cubicBezTo>
                    <a:pt x="332" y="80"/>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7" name="Google Shape;4387;p76"/>
            <p:cNvSpPr/>
            <p:nvPr/>
          </p:nvSpPr>
          <p:spPr>
            <a:xfrm>
              <a:off x="3497675" y="4532400"/>
              <a:ext cx="8325" cy="8325"/>
            </a:xfrm>
            <a:custGeom>
              <a:avLst/>
              <a:gdLst/>
              <a:ahLst/>
              <a:cxnLst/>
              <a:rect l="l" t="t" r="r" b="b"/>
              <a:pathLst>
                <a:path w="333" h="333" extrusionOk="0">
                  <a:moveTo>
                    <a:pt x="167" y="0"/>
                  </a:moveTo>
                  <a:cubicBezTo>
                    <a:pt x="80" y="0"/>
                    <a:pt x="1" y="80"/>
                    <a:pt x="1" y="166"/>
                  </a:cubicBezTo>
                  <a:cubicBezTo>
                    <a:pt x="1" y="260"/>
                    <a:pt x="80" y="332"/>
                    <a:pt x="167" y="332"/>
                  </a:cubicBezTo>
                  <a:cubicBezTo>
                    <a:pt x="260" y="332"/>
                    <a:pt x="332" y="260"/>
                    <a:pt x="332" y="166"/>
                  </a:cubicBezTo>
                  <a:cubicBezTo>
                    <a:pt x="332" y="80"/>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8" name="Google Shape;4388;p76"/>
            <p:cNvSpPr/>
            <p:nvPr/>
          </p:nvSpPr>
          <p:spPr>
            <a:xfrm>
              <a:off x="2780775" y="4550425"/>
              <a:ext cx="8300" cy="8325"/>
            </a:xfrm>
            <a:custGeom>
              <a:avLst/>
              <a:gdLst/>
              <a:ahLst/>
              <a:cxnLst/>
              <a:rect l="l" t="t" r="r" b="b"/>
              <a:pathLst>
                <a:path w="332" h="333" extrusionOk="0">
                  <a:moveTo>
                    <a:pt x="166" y="1"/>
                  </a:moveTo>
                  <a:cubicBezTo>
                    <a:pt x="79" y="1"/>
                    <a:pt x="0" y="73"/>
                    <a:pt x="0" y="166"/>
                  </a:cubicBezTo>
                  <a:cubicBezTo>
                    <a:pt x="0" y="260"/>
                    <a:pt x="79" y="332"/>
                    <a:pt x="166" y="332"/>
                  </a:cubicBezTo>
                  <a:cubicBezTo>
                    <a:pt x="260" y="332"/>
                    <a:pt x="332" y="260"/>
                    <a:pt x="332" y="166"/>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89" name="Google Shape;4389;p76"/>
            <p:cNvSpPr/>
            <p:nvPr/>
          </p:nvSpPr>
          <p:spPr>
            <a:xfrm>
              <a:off x="2798800" y="4550425"/>
              <a:ext cx="8325" cy="8325"/>
            </a:xfrm>
            <a:custGeom>
              <a:avLst/>
              <a:gdLst/>
              <a:ahLst/>
              <a:cxnLst/>
              <a:rect l="l" t="t" r="r" b="b"/>
              <a:pathLst>
                <a:path w="333" h="333" extrusionOk="0">
                  <a:moveTo>
                    <a:pt x="166" y="1"/>
                  </a:moveTo>
                  <a:cubicBezTo>
                    <a:pt x="72" y="1"/>
                    <a:pt x="0" y="73"/>
                    <a:pt x="0" y="166"/>
                  </a:cubicBezTo>
                  <a:cubicBezTo>
                    <a:pt x="0" y="260"/>
                    <a:pt x="72" y="332"/>
                    <a:pt x="166" y="332"/>
                  </a:cubicBezTo>
                  <a:cubicBezTo>
                    <a:pt x="260" y="332"/>
                    <a:pt x="332" y="260"/>
                    <a:pt x="332" y="166"/>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0" name="Google Shape;4390;p76"/>
            <p:cNvSpPr/>
            <p:nvPr/>
          </p:nvSpPr>
          <p:spPr>
            <a:xfrm>
              <a:off x="2816650" y="4550425"/>
              <a:ext cx="8325" cy="8325"/>
            </a:xfrm>
            <a:custGeom>
              <a:avLst/>
              <a:gdLst/>
              <a:ahLst/>
              <a:cxnLst/>
              <a:rect l="l" t="t" r="r" b="b"/>
              <a:pathLst>
                <a:path w="333" h="333" extrusionOk="0">
                  <a:moveTo>
                    <a:pt x="166" y="1"/>
                  </a:moveTo>
                  <a:cubicBezTo>
                    <a:pt x="80" y="1"/>
                    <a:pt x="0" y="73"/>
                    <a:pt x="0" y="166"/>
                  </a:cubicBezTo>
                  <a:cubicBezTo>
                    <a:pt x="0" y="260"/>
                    <a:pt x="80" y="332"/>
                    <a:pt x="166" y="332"/>
                  </a:cubicBezTo>
                  <a:cubicBezTo>
                    <a:pt x="260" y="332"/>
                    <a:pt x="332" y="260"/>
                    <a:pt x="332" y="166"/>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1" name="Google Shape;4391;p76"/>
            <p:cNvSpPr/>
            <p:nvPr/>
          </p:nvSpPr>
          <p:spPr>
            <a:xfrm>
              <a:off x="2834675" y="4550425"/>
              <a:ext cx="8325" cy="8325"/>
            </a:xfrm>
            <a:custGeom>
              <a:avLst/>
              <a:gdLst/>
              <a:ahLst/>
              <a:cxnLst/>
              <a:rect l="l" t="t" r="r" b="b"/>
              <a:pathLst>
                <a:path w="333" h="333" extrusionOk="0">
                  <a:moveTo>
                    <a:pt x="167" y="1"/>
                  </a:moveTo>
                  <a:cubicBezTo>
                    <a:pt x="73" y="1"/>
                    <a:pt x="1" y="73"/>
                    <a:pt x="1" y="166"/>
                  </a:cubicBezTo>
                  <a:cubicBezTo>
                    <a:pt x="1" y="260"/>
                    <a:pt x="73" y="332"/>
                    <a:pt x="167" y="332"/>
                  </a:cubicBezTo>
                  <a:cubicBezTo>
                    <a:pt x="253" y="332"/>
                    <a:pt x="332" y="260"/>
                    <a:pt x="332" y="166"/>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2" name="Google Shape;4392;p76"/>
            <p:cNvSpPr/>
            <p:nvPr/>
          </p:nvSpPr>
          <p:spPr>
            <a:xfrm>
              <a:off x="2852525" y="4550425"/>
              <a:ext cx="8325" cy="8325"/>
            </a:xfrm>
            <a:custGeom>
              <a:avLst/>
              <a:gdLst/>
              <a:ahLst/>
              <a:cxnLst/>
              <a:rect l="l" t="t" r="r" b="b"/>
              <a:pathLst>
                <a:path w="333" h="333" extrusionOk="0">
                  <a:moveTo>
                    <a:pt x="167" y="1"/>
                  </a:moveTo>
                  <a:cubicBezTo>
                    <a:pt x="73" y="1"/>
                    <a:pt x="1" y="73"/>
                    <a:pt x="1" y="166"/>
                  </a:cubicBezTo>
                  <a:cubicBezTo>
                    <a:pt x="1" y="260"/>
                    <a:pt x="73" y="332"/>
                    <a:pt x="167" y="332"/>
                  </a:cubicBezTo>
                  <a:cubicBezTo>
                    <a:pt x="260" y="332"/>
                    <a:pt x="332" y="260"/>
                    <a:pt x="332" y="166"/>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3" name="Google Shape;4393;p76"/>
            <p:cNvSpPr/>
            <p:nvPr/>
          </p:nvSpPr>
          <p:spPr>
            <a:xfrm>
              <a:off x="3013900" y="4550425"/>
              <a:ext cx="8325" cy="8325"/>
            </a:xfrm>
            <a:custGeom>
              <a:avLst/>
              <a:gdLst/>
              <a:ahLst/>
              <a:cxnLst/>
              <a:rect l="l" t="t" r="r" b="b"/>
              <a:pathLst>
                <a:path w="333" h="333" extrusionOk="0">
                  <a:moveTo>
                    <a:pt x="167" y="1"/>
                  </a:moveTo>
                  <a:cubicBezTo>
                    <a:pt x="73" y="1"/>
                    <a:pt x="1" y="73"/>
                    <a:pt x="1" y="166"/>
                  </a:cubicBezTo>
                  <a:cubicBezTo>
                    <a:pt x="1" y="260"/>
                    <a:pt x="73" y="332"/>
                    <a:pt x="167" y="332"/>
                  </a:cubicBezTo>
                  <a:cubicBezTo>
                    <a:pt x="253" y="332"/>
                    <a:pt x="333" y="260"/>
                    <a:pt x="333" y="166"/>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4" name="Google Shape;4394;p76"/>
            <p:cNvSpPr/>
            <p:nvPr/>
          </p:nvSpPr>
          <p:spPr>
            <a:xfrm>
              <a:off x="3031750" y="4550425"/>
              <a:ext cx="8325" cy="8325"/>
            </a:xfrm>
            <a:custGeom>
              <a:avLst/>
              <a:gdLst/>
              <a:ahLst/>
              <a:cxnLst/>
              <a:rect l="l" t="t" r="r" b="b"/>
              <a:pathLst>
                <a:path w="333" h="333" extrusionOk="0">
                  <a:moveTo>
                    <a:pt x="167" y="1"/>
                  </a:moveTo>
                  <a:cubicBezTo>
                    <a:pt x="73" y="1"/>
                    <a:pt x="1" y="73"/>
                    <a:pt x="1" y="166"/>
                  </a:cubicBezTo>
                  <a:cubicBezTo>
                    <a:pt x="1" y="260"/>
                    <a:pt x="73" y="332"/>
                    <a:pt x="167" y="332"/>
                  </a:cubicBezTo>
                  <a:cubicBezTo>
                    <a:pt x="260" y="332"/>
                    <a:pt x="333" y="260"/>
                    <a:pt x="333" y="166"/>
                  </a:cubicBezTo>
                  <a:cubicBezTo>
                    <a:pt x="333"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5" name="Google Shape;4395;p76"/>
            <p:cNvSpPr/>
            <p:nvPr/>
          </p:nvSpPr>
          <p:spPr>
            <a:xfrm>
              <a:off x="3049600" y="4550425"/>
              <a:ext cx="8325" cy="8325"/>
            </a:xfrm>
            <a:custGeom>
              <a:avLst/>
              <a:gdLst/>
              <a:ahLst/>
              <a:cxnLst/>
              <a:rect l="l" t="t" r="r" b="b"/>
              <a:pathLst>
                <a:path w="333" h="333" extrusionOk="0">
                  <a:moveTo>
                    <a:pt x="167" y="1"/>
                  </a:moveTo>
                  <a:cubicBezTo>
                    <a:pt x="80" y="1"/>
                    <a:pt x="1" y="73"/>
                    <a:pt x="1" y="166"/>
                  </a:cubicBezTo>
                  <a:cubicBezTo>
                    <a:pt x="1" y="260"/>
                    <a:pt x="80" y="332"/>
                    <a:pt x="167" y="332"/>
                  </a:cubicBezTo>
                  <a:cubicBezTo>
                    <a:pt x="260" y="332"/>
                    <a:pt x="333" y="260"/>
                    <a:pt x="333" y="166"/>
                  </a:cubicBezTo>
                  <a:cubicBezTo>
                    <a:pt x="333"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6" name="Google Shape;4396;p76"/>
            <p:cNvSpPr/>
            <p:nvPr/>
          </p:nvSpPr>
          <p:spPr>
            <a:xfrm>
              <a:off x="3067650" y="4550425"/>
              <a:ext cx="8300" cy="8325"/>
            </a:xfrm>
            <a:custGeom>
              <a:avLst/>
              <a:gdLst/>
              <a:ahLst/>
              <a:cxnLst/>
              <a:rect l="l" t="t" r="r" b="b"/>
              <a:pathLst>
                <a:path w="332" h="333" extrusionOk="0">
                  <a:moveTo>
                    <a:pt x="166" y="1"/>
                  </a:moveTo>
                  <a:cubicBezTo>
                    <a:pt x="72" y="1"/>
                    <a:pt x="0" y="73"/>
                    <a:pt x="0" y="166"/>
                  </a:cubicBezTo>
                  <a:cubicBezTo>
                    <a:pt x="0" y="260"/>
                    <a:pt x="72" y="332"/>
                    <a:pt x="166" y="332"/>
                  </a:cubicBezTo>
                  <a:cubicBezTo>
                    <a:pt x="252" y="332"/>
                    <a:pt x="332" y="260"/>
                    <a:pt x="332" y="166"/>
                  </a:cubicBezTo>
                  <a:cubicBezTo>
                    <a:pt x="332" y="73"/>
                    <a:pt x="252"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7" name="Google Shape;4397;p76"/>
            <p:cNvSpPr/>
            <p:nvPr/>
          </p:nvSpPr>
          <p:spPr>
            <a:xfrm>
              <a:off x="3085500" y="4550425"/>
              <a:ext cx="8300" cy="8325"/>
            </a:xfrm>
            <a:custGeom>
              <a:avLst/>
              <a:gdLst/>
              <a:ahLst/>
              <a:cxnLst/>
              <a:rect l="l" t="t" r="r" b="b"/>
              <a:pathLst>
                <a:path w="332" h="333" extrusionOk="0">
                  <a:moveTo>
                    <a:pt x="166" y="1"/>
                  </a:moveTo>
                  <a:cubicBezTo>
                    <a:pt x="79" y="1"/>
                    <a:pt x="0" y="73"/>
                    <a:pt x="0" y="166"/>
                  </a:cubicBezTo>
                  <a:cubicBezTo>
                    <a:pt x="0" y="260"/>
                    <a:pt x="79" y="332"/>
                    <a:pt x="166" y="332"/>
                  </a:cubicBezTo>
                  <a:cubicBezTo>
                    <a:pt x="260" y="332"/>
                    <a:pt x="332" y="260"/>
                    <a:pt x="332" y="166"/>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8" name="Google Shape;4398;p76"/>
            <p:cNvSpPr/>
            <p:nvPr/>
          </p:nvSpPr>
          <p:spPr>
            <a:xfrm>
              <a:off x="3103525" y="4550425"/>
              <a:ext cx="8325" cy="8325"/>
            </a:xfrm>
            <a:custGeom>
              <a:avLst/>
              <a:gdLst/>
              <a:ahLst/>
              <a:cxnLst/>
              <a:rect l="l" t="t" r="r" b="b"/>
              <a:pathLst>
                <a:path w="333" h="333" extrusionOk="0">
                  <a:moveTo>
                    <a:pt x="166" y="1"/>
                  </a:moveTo>
                  <a:cubicBezTo>
                    <a:pt x="72" y="1"/>
                    <a:pt x="0" y="73"/>
                    <a:pt x="0" y="166"/>
                  </a:cubicBezTo>
                  <a:cubicBezTo>
                    <a:pt x="0" y="260"/>
                    <a:pt x="72" y="332"/>
                    <a:pt x="166" y="332"/>
                  </a:cubicBezTo>
                  <a:cubicBezTo>
                    <a:pt x="253" y="332"/>
                    <a:pt x="332" y="260"/>
                    <a:pt x="332" y="166"/>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99" name="Google Shape;4399;p76"/>
            <p:cNvSpPr/>
            <p:nvPr/>
          </p:nvSpPr>
          <p:spPr>
            <a:xfrm>
              <a:off x="3121375" y="4550425"/>
              <a:ext cx="8325" cy="8325"/>
            </a:xfrm>
            <a:custGeom>
              <a:avLst/>
              <a:gdLst/>
              <a:ahLst/>
              <a:cxnLst/>
              <a:rect l="l" t="t" r="r" b="b"/>
              <a:pathLst>
                <a:path w="333" h="333" extrusionOk="0">
                  <a:moveTo>
                    <a:pt x="166" y="1"/>
                  </a:moveTo>
                  <a:cubicBezTo>
                    <a:pt x="72" y="1"/>
                    <a:pt x="0" y="73"/>
                    <a:pt x="0" y="166"/>
                  </a:cubicBezTo>
                  <a:cubicBezTo>
                    <a:pt x="0" y="260"/>
                    <a:pt x="72" y="332"/>
                    <a:pt x="166" y="332"/>
                  </a:cubicBezTo>
                  <a:cubicBezTo>
                    <a:pt x="260" y="332"/>
                    <a:pt x="332" y="260"/>
                    <a:pt x="332" y="166"/>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0" name="Google Shape;4400;p76"/>
            <p:cNvSpPr/>
            <p:nvPr/>
          </p:nvSpPr>
          <p:spPr>
            <a:xfrm>
              <a:off x="3139225" y="4550425"/>
              <a:ext cx="8325" cy="8325"/>
            </a:xfrm>
            <a:custGeom>
              <a:avLst/>
              <a:gdLst/>
              <a:ahLst/>
              <a:cxnLst/>
              <a:rect l="l" t="t" r="r" b="b"/>
              <a:pathLst>
                <a:path w="333" h="333" extrusionOk="0">
                  <a:moveTo>
                    <a:pt x="166" y="1"/>
                  </a:moveTo>
                  <a:cubicBezTo>
                    <a:pt x="80" y="1"/>
                    <a:pt x="0" y="73"/>
                    <a:pt x="0" y="166"/>
                  </a:cubicBezTo>
                  <a:cubicBezTo>
                    <a:pt x="0" y="260"/>
                    <a:pt x="80" y="332"/>
                    <a:pt x="166" y="332"/>
                  </a:cubicBezTo>
                  <a:cubicBezTo>
                    <a:pt x="260" y="332"/>
                    <a:pt x="332" y="260"/>
                    <a:pt x="332" y="166"/>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1" name="Google Shape;4401;p76"/>
            <p:cNvSpPr/>
            <p:nvPr/>
          </p:nvSpPr>
          <p:spPr>
            <a:xfrm>
              <a:off x="3157250" y="4550425"/>
              <a:ext cx="8325" cy="8325"/>
            </a:xfrm>
            <a:custGeom>
              <a:avLst/>
              <a:gdLst/>
              <a:ahLst/>
              <a:cxnLst/>
              <a:rect l="l" t="t" r="r" b="b"/>
              <a:pathLst>
                <a:path w="333" h="333" extrusionOk="0">
                  <a:moveTo>
                    <a:pt x="167" y="1"/>
                  </a:moveTo>
                  <a:cubicBezTo>
                    <a:pt x="73" y="1"/>
                    <a:pt x="1" y="73"/>
                    <a:pt x="1" y="166"/>
                  </a:cubicBezTo>
                  <a:cubicBezTo>
                    <a:pt x="1" y="260"/>
                    <a:pt x="73" y="332"/>
                    <a:pt x="167" y="332"/>
                  </a:cubicBezTo>
                  <a:cubicBezTo>
                    <a:pt x="253" y="332"/>
                    <a:pt x="332" y="260"/>
                    <a:pt x="332" y="166"/>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2" name="Google Shape;4402;p76"/>
            <p:cNvSpPr/>
            <p:nvPr/>
          </p:nvSpPr>
          <p:spPr>
            <a:xfrm>
              <a:off x="3175100" y="4550425"/>
              <a:ext cx="8325" cy="8325"/>
            </a:xfrm>
            <a:custGeom>
              <a:avLst/>
              <a:gdLst/>
              <a:ahLst/>
              <a:cxnLst/>
              <a:rect l="l" t="t" r="r" b="b"/>
              <a:pathLst>
                <a:path w="333" h="333" extrusionOk="0">
                  <a:moveTo>
                    <a:pt x="167" y="1"/>
                  </a:moveTo>
                  <a:cubicBezTo>
                    <a:pt x="80" y="1"/>
                    <a:pt x="1" y="73"/>
                    <a:pt x="1" y="166"/>
                  </a:cubicBezTo>
                  <a:cubicBezTo>
                    <a:pt x="1" y="260"/>
                    <a:pt x="80" y="332"/>
                    <a:pt x="167" y="332"/>
                  </a:cubicBezTo>
                  <a:cubicBezTo>
                    <a:pt x="260" y="332"/>
                    <a:pt x="332" y="260"/>
                    <a:pt x="332" y="166"/>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3" name="Google Shape;4403;p76"/>
            <p:cNvSpPr/>
            <p:nvPr/>
          </p:nvSpPr>
          <p:spPr>
            <a:xfrm>
              <a:off x="3193125" y="4550425"/>
              <a:ext cx="8325" cy="8325"/>
            </a:xfrm>
            <a:custGeom>
              <a:avLst/>
              <a:gdLst/>
              <a:ahLst/>
              <a:cxnLst/>
              <a:rect l="l" t="t" r="r" b="b"/>
              <a:pathLst>
                <a:path w="333" h="333" extrusionOk="0">
                  <a:moveTo>
                    <a:pt x="167" y="1"/>
                  </a:moveTo>
                  <a:cubicBezTo>
                    <a:pt x="73" y="1"/>
                    <a:pt x="1" y="73"/>
                    <a:pt x="1" y="166"/>
                  </a:cubicBezTo>
                  <a:cubicBezTo>
                    <a:pt x="1" y="260"/>
                    <a:pt x="73" y="332"/>
                    <a:pt x="167" y="332"/>
                  </a:cubicBezTo>
                  <a:cubicBezTo>
                    <a:pt x="253" y="332"/>
                    <a:pt x="333" y="260"/>
                    <a:pt x="333" y="166"/>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4" name="Google Shape;4404;p76"/>
            <p:cNvSpPr/>
            <p:nvPr/>
          </p:nvSpPr>
          <p:spPr>
            <a:xfrm>
              <a:off x="3210975" y="4550425"/>
              <a:ext cx="8325" cy="8325"/>
            </a:xfrm>
            <a:custGeom>
              <a:avLst/>
              <a:gdLst/>
              <a:ahLst/>
              <a:cxnLst/>
              <a:rect l="l" t="t" r="r" b="b"/>
              <a:pathLst>
                <a:path w="333" h="333" extrusionOk="0">
                  <a:moveTo>
                    <a:pt x="167" y="1"/>
                  </a:moveTo>
                  <a:cubicBezTo>
                    <a:pt x="73" y="1"/>
                    <a:pt x="1" y="73"/>
                    <a:pt x="1" y="166"/>
                  </a:cubicBezTo>
                  <a:cubicBezTo>
                    <a:pt x="1" y="260"/>
                    <a:pt x="73" y="332"/>
                    <a:pt x="167" y="332"/>
                  </a:cubicBezTo>
                  <a:cubicBezTo>
                    <a:pt x="261" y="332"/>
                    <a:pt x="333" y="260"/>
                    <a:pt x="333" y="166"/>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5" name="Google Shape;4405;p76"/>
            <p:cNvSpPr/>
            <p:nvPr/>
          </p:nvSpPr>
          <p:spPr>
            <a:xfrm>
              <a:off x="3228825" y="4550425"/>
              <a:ext cx="8325" cy="8325"/>
            </a:xfrm>
            <a:custGeom>
              <a:avLst/>
              <a:gdLst/>
              <a:ahLst/>
              <a:cxnLst/>
              <a:rect l="l" t="t" r="r" b="b"/>
              <a:pathLst>
                <a:path w="333" h="333" extrusionOk="0">
                  <a:moveTo>
                    <a:pt x="167" y="1"/>
                  </a:moveTo>
                  <a:cubicBezTo>
                    <a:pt x="80" y="1"/>
                    <a:pt x="1" y="73"/>
                    <a:pt x="1" y="166"/>
                  </a:cubicBezTo>
                  <a:cubicBezTo>
                    <a:pt x="1" y="260"/>
                    <a:pt x="80" y="332"/>
                    <a:pt x="167" y="332"/>
                  </a:cubicBezTo>
                  <a:cubicBezTo>
                    <a:pt x="261" y="332"/>
                    <a:pt x="333" y="260"/>
                    <a:pt x="333" y="166"/>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6" name="Google Shape;4406;p76"/>
            <p:cNvSpPr/>
            <p:nvPr/>
          </p:nvSpPr>
          <p:spPr>
            <a:xfrm>
              <a:off x="3390225" y="4550425"/>
              <a:ext cx="8300" cy="8325"/>
            </a:xfrm>
            <a:custGeom>
              <a:avLst/>
              <a:gdLst/>
              <a:ahLst/>
              <a:cxnLst/>
              <a:rect l="l" t="t" r="r" b="b"/>
              <a:pathLst>
                <a:path w="332" h="333" extrusionOk="0">
                  <a:moveTo>
                    <a:pt x="166" y="1"/>
                  </a:moveTo>
                  <a:cubicBezTo>
                    <a:pt x="72" y="1"/>
                    <a:pt x="0" y="73"/>
                    <a:pt x="0" y="166"/>
                  </a:cubicBezTo>
                  <a:cubicBezTo>
                    <a:pt x="0" y="260"/>
                    <a:pt x="72" y="332"/>
                    <a:pt x="166" y="332"/>
                  </a:cubicBezTo>
                  <a:cubicBezTo>
                    <a:pt x="260" y="332"/>
                    <a:pt x="332" y="260"/>
                    <a:pt x="332" y="166"/>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7" name="Google Shape;4407;p76"/>
            <p:cNvSpPr/>
            <p:nvPr/>
          </p:nvSpPr>
          <p:spPr>
            <a:xfrm>
              <a:off x="3408075" y="4550425"/>
              <a:ext cx="8300" cy="8325"/>
            </a:xfrm>
            <a:custGeom>
              <a:avLst/>
              <a:gdLst/>
              <a:ahLst/>
              <a:cxnLst/>
              <a:rect l="l" t="t" r="r" b="b"/>
              <a:pathLst>
                <a:path w="332" h="333" extrusionOk="0">
                  <a:moveTo>
                    <a:pt x="166" y="1"/>
                  </a:moveTo>
                  <a:cubicBezTo>
                    <a:pt x="79" y="1"/>
                    <a:pt x="0" y="73"/>
                    <a:pt x="0" y="166"/>
                  </a:cubicBezTo>
                  <a:cubicBezTo>
                    <a:pt x="0" y="260"/>
                    <a:pt x="79" y="332"/>
                    <a:pt x="166" y="332"/>
                  </a:cubicBezTo>
                  <a:cubicBezTo>
                    <a:pt x="260" y="332"/>
                    <a:pt x="332" y="260"/>
                    <a:pt x="332" y="166"/>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8" name="Google Shape;4408;p76"/>
            <p:cNvSpPr/>
            <p:nvPr/>
          </p:nvSpPr>
          <p:spPr>
            <a:xfrm>
              <a:off x="3461975" y="4550425"/>
              <a:ext cx="8325" cy="8325"/>
            </a:xfrm>
            <a:custGeom>
              <a:avLst/>
              <a:gdLst/>
              <a:ahLst/>
              <a:cxnLst/>
              <a:rect l="l" t="t" r="r" b="b"/>
              <a:pathLst>
                <a:path w="333" h="333" extrusionOk="0">
                  <a:moveTo>
                    <a:pt x="166" y="1"/>
                  </a:moveTo>
                  <a:cubicBezTo>
                    <a:pt x="73" y="1"/>
                    <a:pt x="1" y="73"/>
                    <a:pt x="1" y="166"/>
                  </a:cubicBezTo>
                  <a:cubicBezTo>
                    <a:pt x="1" y="260"/>
                    <a:pt x="73" y="332"/>
                    <a:pt x="166" y="332"/>
                  </a:cubicBezTo>
                  <a:cubicBezTo>
                    <a:pt x="253" y="332"/>
                    <a:pt x="332" y="260"/>
                    <a:pt x="332" y="166"/>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09" name="Google Shape;4409;p76"/>
            <p:cNvSpPr/>
            <p:nvPr/>
          </p:nvSpPr>
          <p:spPr>
            <a:xfrm>
              <a:off x="2780775" y="4568275"/>
              <a:ext cx="8300" cy="8325"/>
            </a:xfrm>
            <a:custGeom>
              <a:avLst/>
              <a:gdLst/>
              <a:ahLst/>
              <a:cxnLst/>
              <a:rect l="l" t="t" r="r" b="b"/>
              <a:pathLst>
                <a:path w="332" h="333" extrusionOk="0">
                  <a:moveTo>
                    <a:pt x="166" y="1"/>
                  </a:moveTo>
                  <a:cubicBezTo>
                    <a:pt x="79" y="1"/>
                    <a:pt x="0" y="80"/>
                    <a:pt x="0" y="166"/>
                  </a:cubicBezTo>
                  <a:cubicBezTo>
                    <a:pt x="0" y="260"/>
                    <a:pt x="79" y="332"/>
                    <a:pt x="166" y="332"/>
                  </a:cubicBezTo>
                  <a:cubicBezTo>
                    <a:pt x="260" y="332"/>
                    <a:pt x="332" y="260"/>
                    <a:pt x="332" y="166"/>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0" name="Google Shape;4410;p76"/>
            <p:cNvSpPr/>
            <p:nvPr/>
          </p:nvSpPr>
          <p:spPr>
            <a:xfrm>
              <a:off x="2798800" y="4568275"/>
              <a:ext cx="8325" cy="8325"/>
            </a:xfrm>
            <a:custGeom>
              <a:avLst/>
              <a:gdLst/>
              <a:ahLst/>
              <a:cxnLst/>
              <a:rect l="l" t="t" r="r" b="b"/>
              <a:pathLst>
                <a:path w="333" h="333" extrusionOk="0">
                  <a:moveTo>
                    <a:pt x="166" y="1"/>
                  </a:moveTo>
                  <a:cubicBezTo>
                    <a:pt x="72" y="1"/>
                    <a:pt x="0" y="80"/>
                    <a:pt x="0" y="166"/>
                  </a:cubicBezTo>
                  <a:cubicBezTo>
                    <a:pt x="0" y="260"/>
                    <a:pt x="72" y="332"/>
                    <a:pt x="166" y="332"/>
                  </a:cubicBezTo>
                  <a:cubicBezTo>
                    <a:pt x="260" y="332"/>
                    <a:pt x="332" y="260"/>
                    <a:pt x="332" y="166"/>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1" name="Google Shape;4411;p76"/>
            <p:cNvSpPr/>
            <p:nvPr/>
          </p:nvSpPr>
          <p:spPr>
            <a:xfrm>
              <a:off x="2816650" y="4568275"/>
              <a:ext cx="8325" cy="8325"/>
            </a:xfrm>
            <a:custGeom>
              <a:avLst/>
              <a:gdLst/>
              <a:ahLst/>
              <a:cxnLst/>
              <a:rect l="l" t="t" r="r" b="b"/>
              <a:pathLst>
                <a:path w="333" h="333" extrusionOk="0">
                  <a:moveTo>
                    <a:pt x="166" y="1"/>
                  </a:moveTo>
                  <a:cubicBezTo>
                    <a:pt x="80" y="1"/>
                    <a:pt x="0" y="80"/>
                    <a:pt x="0" y="166"/>
                  </a:cubicBezTo>
                  <a:cubicBezTo>
                    <a:pt x="0" y="260"/>
                    <a:pt x="80" y="332"/>
                    <a:pt x="166" y="332"/>
                  </a:cubicBezTo>
                  <a:cubicBezTo>
                    <a:pt x="260" y="332"/>
                    <a:pt x="332" y="260"/>
                    <a:pt x="332" y="166"/>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2" name="Google Shape;4412;p76"/>
            <p:cNvSpPr/>
            <p:nvPr/>
          </p:nvSpPr>
          <p:spPr>
            <a:xfrm>
              <a:off x="2834675" y="4568275"/>
              <a:ext cx="8325" cy="8325"/>
            </a:xfrm>
            <a:custGeom>
              <a:avLst/>
              <a:gdLst/>
              <a:ahLst/>
              <a:cxnLst/>
              <a:rect l="l" t="t" r="r" b="b"/>
              <a:pathLst>
                <a:path w="333" h="333" extrusionOk="0">
                  <a:moveTo>
                    <a:pt x="167" y="1"/>
                  </a:moveTo>
                  <a:cubicBezTo>
                    <a:pt x="73" y="1"/>
                    <a:pt x="1" y="80"/>
                    <a:pt x="1" y="166"/>
                  </a:cubicBezTo>
                  <a:cubicBezTo>
                    <a:pt x="1" y="260"/>
                    <a:pt x="73" y="332"/>
                    <a:pt x="167" y="332"/>
                  </a:cubicBezTo>
                  <a:cubicBezTo>
                    <a:pt x="253" y="332"/>
                    <a:pt x="332" y="260"/>
                    <a:pt x="332" y="166"/>
                  </a:cubicBezTo>
                  <a:cubicBezTo>
                    <a:pt x="332"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3" name="Google Shape;4413;p76"/>
            <p:cNvSpPr/>
            <p:nvPr/>
          </p:nvSpPr>
          <p:spPr>
            <a:xfrm>
              <a:off x="2852525" y="4568275"/>
              <a:ext cx="8325" cy="8325"/>
            </a:xfrm>
            <a:custGeom>
              <a:avLst/>
              <a:gdLst/>
              <a:ahLst/>
              <a:cxnLst/>
              <a:rect l="l" t="t" r="r" b="b"/>
              <a:pathLst>
                <a:path w="333" h="333" extrusionOk="0">
                  <a:moveTo>
                    <a:pt x="167" y="1"/>
                  </a:moveTo>
                  <a:cubicBezTo>
                    <a:pt x="73" y="1"/>
                    <a:pt x="1" y="80"/>
                    <a:pt x="1" y="166"/>
                  </a:cubicBezTo>
                  <a:cubicBezTo>
                    <a:pt x="1" y="260"/>
                    <a:pt x="73" y="332"/>
                    <a:pt x="167" y="332"/>
                  </a:cubicBezTo>
                  <a:cubicBezTo>
                    <a:pt x="260" y="332"/>
                    <a:pt x="332" y="260"/>
                    <a:pt x="332" y="166"/>
                  </a:cubicBezTo>
                  <a:cubicBezTo>
                    <a:pt x="332"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4" name="Google Shape;4414;p76"/>
            <p:cNvSpPr/>
            <p:nvPr/>
          </p:nvSpPr>
          <p:spPr>
            <a:xfrm>
              <a:off x="2870375" y="4568275"/>
              <a:ext cx="8325" cy="8325"/>
            </a:xfrm>
            <a:custGeom>
              <a:avLst/>
              <a:gdLst/>
              <a:ahLst/>
              <a:cxnLst/>
              <a:rect l="l" t="t" r="r" b="b"/>
              <a:pathLst>
                <a:path w="333" h="333" extrusionOk="0">
                  <a:moveTo>
                    <a:pt x="167" y="1"/>
                  </a:moveTo>
                  <a:cubicBezTo>
                    <a:pt x="80" y="1"/>
                    <a:pt x="1" y="80"/>
                    <a:pt x="1" y="166"/>
                  </a:cubicBezTo>
                  <a:cubicBezTo>
                    <a:pt x="1" y="260"/>
                    <a:pt x="80" y="332"/>
                    <a:pt x="167" y="332"/>
                  </a:cubicBezTo>
                  <a:cubicBezTo>
                    <a:pt x="260" y="332"/>
                    <a:pt x="332" y="260"/>
                    <a:pt x="332" y="166"/>
                  </a:cubicBezTo>
                  <a:cubicBezTo>
                    <a:pt x="332"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5" name="Google Shape;4415;p76"/>
            <p:cNvSpPr/>
            <p:nvPr/>
          </p:nvSpPr>
          <p:spPr>
            <a:xfrm>
              <a:off x="3103525" y="4568275"/>
              <a:ext cx="8325" cy="8325"/>
            </a:xfrm>
            <a:custGeom>
              <a:avLst/>
              <a:gdLst/>
              <a:ahLst/>
              <a:cxnLst/>
              <a:rect l="l" t="t" r="r" b="b"/>
              <a:pathLst>
                <a:path w="333" h="333" extrusionOk="0">
                  <a:moveTo>
                    <a:pt x="166" y="1"/>
                  </a:moveTo>
                  <a:cubicBezTo>
                    <a:pt x="72" y="1"/>
                    <a:pt x="0" y="80"/>
                    <a:pt x="0" y="166"/>
                  </a:cubicBezTo>
                  <a:cubicBezTo>
                    <a:pt x="0" y="260"/>
                    <a:pt x="72" y="332"/>
                    <a:pt x="166" y="332"/>
                  </a:cubicBezTo>
                  <a:cubicBezTo>
                    <a:pt x="253" y="332"/>
                    <a:pt x="332" y="260"/>
                    <a:pt x="332" y="166"/>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6" name="Google Shape;4416;p76"/>
            <p:cNvSpPr/>
            <p:nvPr/>
          </p:nvSpPr>
          <p:spPr>
            <a:xfrm>
              <a:off x="3121375" y="4568275"/>
              <a:ext cx="8325" cy="8325"/>
            </a:xfrm>
            <a:custGeom>
              <a:avLst/>
              <a:gdLst/>
              <a:ahLst/>
              <a:cxnLst/>
              <a:rect l="l" t="t" r="r" b="b"/>
              <a:pathLst>
                <a:path w="333" h="333" extrusionOk="0">
                  <a:moveTo>
                    <a:pt x="166" y="1"/>
                  </a:moveTo>
                  <a:cubicBezTo>
                    <a:pt x="72" y="1"/>
                    <a:pt x="0" y="80"/>
                    <a:pt x="0" y="166"/>
                  </a:cubicBezTo>
                  <a:cubicBezTo>
                    <a:pt x="0" y="260"/>
                    <a:pt x="72" y="332"/>
                    <a:pt x="166" y="332"/>
                  </a:cubicBezTo>
                  <a:cubicBezTo>
                    <a:pt x="260" y="332"/>
                    <a:pt x="332" y="260"/>
                    <a:pt x="332" y="166"/>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7" name="Google Shape;4417;p76"/>
            <p:cNvSpPr/>
            <p:nvPr/>
          </p:nvSpPr>
          <p:spPr>
            <a:xfrm>
              <a:off x="3139225" y="4568275"/>
              <a:ext cx="8325" cy="8325"/>
            </a:xfrm>
            <a:custGeom>
              <a:avLst/>
              <a:gdLst/>
              <a:ahLst/>
              <a:cxnLst/>
              <a:rect l="l" t="t" r="r" b="b"/>
              <a:pathLst>
                <a:path w="333" h="333" extrusionOk="0">
                  <a:moveTo>
                    <a:pt x="166" y="1"/>
                  </a:moveTo>
                  <a:cubicBezTo>
                    <a:pt x="80" y="1"/>
                    <a:pt x="0" y="80"/>
                    <a:pt x="0" y="166"/>
                  </a:cubicBezTo>
                  <a:cubicBezTo>
                    <a:pt x="0" y="260"/>
                    <a:pt x="80" y="332"/>
                    <a:pt x="166" y="332"/>
                  </a:cubicBezTo>
                  <a:cubicBezTo>
                    <a:pt x="260" y="332"/>
                    <a:pt x="332" y="260"/>
                    <a:pt x="332" y="166"/>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8" name="Google Shape;4418;p76"/>
            <p:cNvSpPr/>
            <p:nvPr/>
          </p:nvSpPr>
          <p:spPr>
            <a:xfrm>
              <a:off x="3157250" y="4568275"/>
              <a:ext cx="8325" cy="8325"/>
            </a:xfrm>
            <a:custGeom>
              <a:avLst/>
              <a:gdLst/>
              <a:ahLst/>
              <a:cxnLst/>
              <a:rect l="l" t="t" r="r" b="b"/>
              <a:pathLst>
                <a:path w="333" h="333" extrusionOk="0">
                  <a:moveTo>
                    <a:pt x="167" y="1"/>
                  </a:moveTo>
                  <a:cubicBezTo>
                    <a:pt x="73" y="1"/>
                    <a:pt x="1" y="80"/>
                    <a:pt x="1" y="166"/>
                  </a:cubicBezTo>
                  <a:cubicBezTo>
                    <a:pt x="1" y="260"/>
                    <a:pt x="73" y="332"/>
                    <a:pt x="167" y="332"/>
                  </a:cubicBezTo>
                  <a:cubicBezTo>
                    <a:pt x="253" y="332"/>
                    <a:pt x="332" y="260"/>
                    <a:pt x="332" y="166"/>
                  </a:cubicBezTo>
                  <a:cubicBezTo>
                    <a:pt x="332"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19" name="Google Shape;4419;p76"/>
            <p:cNvSpPr/>
            <p:nvPr/>
          </p:nvSpPr>
          <p:spPr>
            <a:xfrm>
              <a:off x="3175100" y="4568275"/>
              <a:ext cx="8325" cy="8325"/>
            </a:xfrm>
            <a:custGeom>
              <a:avLst/>
              <a:gdLst/>
              <a:ahLst/>
              <a:cxnLst/>
              <a:rect l="l" t="t" r="r" b="b"/>
              <a:pathLst>
                <a:path w="333" h="333" extrusionOk="0">
                  <a:moveTo>
                    <a:pt x="167" y="1"/>
                  </a:moveTo>
                  <a:cubicBezTo>
                    <a:pt x="80" y="1"/>
                    <a:pt x="1" y="80"/>
                    <a:pt x="1" y="166"/>
                  </a:cubicBezTo>
                  <a:cubicBezTo>
                    <a:pt x="1" y="260"/>
                    <a:pt x="80" y="332"/>
                    <a:pt x="167" y="332"/>
                  </a:cubicBezTo>
                  <a:cubicBezTo>
                    <a:pt x="260" y="332"/>
                    <a:pt x="332" y="260"/>
                    <a:pt x="332" y="166"/>
                  </a:cubicBezTo>
                  <a:cubicBezTo>
                    <a:pt x="332"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0" name="Google Shape;4420;p76"/>
            <p:cNvSpPr/>
            <p:nvPr/>
          </p:nvSpPr>
          <p:spPr>
            <a:xfrm>
              <a:off x="3193125" y="4568275"/>
              <a:ext cx="8325" cy="8325"/>
            </a:xfrm>
            <a:custGeom>
              <a:avLst/>
              <a:gdLst/>
              <a:ahLst/>
              <a:cxnLst/>
              <a:rect l="l" t="t" r="r" b="b"/>
              <a:pathLst>
                <a:path w="333" h="333" extrusionOk="0">
                  <a:moveTo>
                    <a:pt x="167" y="1"/>
                  </a:moveTo>
                  <a:cubicBezTo>
                    <a:pt x="73" y="1"/>
                    <a:pt x="1" y="80"/>
                    <a:pt x="1" y="166"/>
                  </a:cubicBezTo>
                  <a:cubicBezTo>
                    <a:pt x="1" y="260"/>
                    <a:pt x="73" y="332"/>
                    <a:pt x="167" y="332"/>
                  </a:cubicBezTo>
                  <a:cubicBezTo>
                    <a:pt x="253" y="332"/>
                    <a:pt x="333" y="260"/>
                    <a:pt x="333" y="166"/>
                  </a:cubicBezTo>
                  <a:cubicBezTo>
                    <a:pt x="333"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1" name="Google Shape;4421;p76"/>
            <p:cNvSpPr/>
            <p:nvPr/>
          </p:nvSpPr>
          <p:spPr>
            <a:xfrm>
              <a:off x="3210975" y="4568275"/>
              <a:ext cx="8325" cy="8325"/>
            </a:xfrm>
            <a:custGeom>
              <a:avLst/>
              <a:gdLst/>
              <a:ahLst/>
              <a:cxnLst/>
              <a:rect l="l" t="t" r="r" b="b"/>
              <a:pathLst>
                <a:path w="333" h="333" extrusionOk="0">
                  <a:moveTo>
                    <a:pt x="167" y="1"/>
                  </a:moveTo>
                  <a:cubicBezTo>
                    <a:pt x="73" y="1"/>
                    <a:pt x="1" y="80"/>
                    <a:pt x="1" y="166"/>
                  </a:cubicBezTo>
                  <a:cubicBezTo>
                    <a:pt x="1" y="260"/>
                    <a:pt x="73" y="332"/>
                    <a:pt x="167" y="332"/>
                  </a:cubicBezTo>
                  <a:cubicBezTo>
                    <a:pt x="261" y="332"/>
                    <a:pt x="333" y="260"/>
                    <a:pt x="333" y="166"/>
                  </a:cubicBezTo>
                  <a:cubicBezTo>
                    <a:pt x="333" y="80"/>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2" name="Google Shape;4422;p76"/>
            <p:cNvSpPr/>
            <p:nvPr/>
          </p:nvSpPr>
          <p:spPr>
            <a:xfrm>
              <a:off x="3390225" y="4568275"/>
              <a:ext cx="8300" cy="8325"/>
            </a:xfrm>
            <a:custGeom>
              <a:avLst/>
              <a:gdLst/>
              <a:ahLst/>
              <a:cxnLst/>
              <a:rect l="l" t="t" r="r" b="b"/>
              <a:pathLst>
                <a:path w="332" h="333" extrusionOk="0">
                  <a:moveTo>
                    <a:pt x="166" y="1"/>
                  </a:moveTo>
                  <a:cubicBezTo>
                    <a:pt x="72" y="1"/>
                    <a:pt x="0" y="80"/>
                    <a:pt x="0" y="166"/>
                  </a:cubicBezTo>
                  <a:cubicBezTo>
                    <a:pt x="0" y="260"/>
                    <a:pt x="72" y="332"/>
                    <a:pt x="166" y="332"/>
                  </a:cubicBezTo>
                  <a:cubicBezTo>
                    <a:pt x="260" y="332"/>
                    <a:pt x="332" y="260"/>
                    <a:pt x="332" y="166"/>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3" name="Google Shape;4423;p76"/>
            <p:cNvSpPr/>
            <p:nvPr/>
          </p:nvSpPr>
          <p:spPr>
            <a:xfrm>
              <a:off x="3408075" y="4568275"/>
              <a:ext cx="8300" cy="8325"/>
            </a:xfrm>
            <a:custGeom>
              <a:avLst/>
              <a:gdLst/>
              <a:ahLst/>
              <a:cxnLst/>
              <a:rect l="l" t="t" r="r" b="b"/>
              <a:pathLst>
                <a:path w="332" h="333" extrusionOk="0">
                  <a:moveTo>
                    <a:pt x="166" y="1"/>
                  </a:moveTo>
                  <a:cubicBezTo>
                    <a:pt x="79" y="1"/>
                    <a:pt x="0" y="80"/>
                    <a:pt x="0" y="166"/>
                  </a:cubicBezTo>
                  <a:cubicBezTo>
                    <a:pt x="0" y="260"/>
                    <a:pt x="79" y="332"/>
                    <a:pt x="166" y="332"/>
                  </a:cubicBezTo>
                  <a:cubicBezTo>
                    <a:pt x="260" y="332"/>
                    <a:pt x="332" y="260"/>
                    <a:pt x="332" y="166"/>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4" name="Google Shape;4424;p76"/>
            <p:cNvSpPr/>
            <p:nvPr/>
          </p:nvSpPr>
          <p:spPr>
            <a:xfrm>
              <a:off x="3443950" y="4568275"/>
              <a:ext cx="8325" cy="8325"/>
            </a:xfrm>
            <a:custGeom>
              <a:avLst/>
              <a:gdLst/>
              <a:ahLst/>
              <a:cxnLst/>
              <a:rect l="l" t="t" r="r" b="b"/>
              <a:pathLst>
                <a:path w="333" h="333" extrusionOk="0">
                  <a:moveTo>
                    <a:pt x="166" y="1"/>
                  </a:moveTo>
                  <a:cubicBezTo>
                    <a:pt x="72" y="1"/>
                    <a:pt x="0" y="80"/>
                    <a:pt x="0" y="166"/>
                  </a:cubicBezTo>
                  <a:cubicBezTo>
                    <a:pt x="0" y="260"/>
                    <a:pt x="72" y="332"/>
                    <a:pt x="166" y="332"/>
                  </a:cubicBezTo>
                  <a:cubicBezTo>
                    <a:pt x="260" y="332"/>
                    <a:pt x="332" y="260"/>
                    <a:pt x="332" y="166"/>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5" name="Google Shape;4425;p76"/>
            <p:cNvSpPr/>
            <p:nvPr/>
          </p:nvSpPr>
          <p:spPr>
            <a:xfrm>
              <a:off x="3461975" y="4568275"/>
              <a:ext cx="8325" cy="8325"/>
            </a:xfrm>
            <a:custGeom>
              <a:avLst/>
              <a:gdLst/>
              <a:ahLst/>
              <a:cxnLst/>
              <a:rect l="l" t="t" r="r" b="b"/>
              <a:pathLst>
                <a:path w="333" h="333" extrusionOk="0">
                  <a:moveTo>
                    <a:pt x="166" y="1"/>
                  </a:moveTo>
                  <a:cubicBezTo>
                    <a:pt x="73" y="1"/>
                    <a:pt x="1" y="80"/>
                    <a:pt x="1" y="166"/>
                  </a:cubicBezTo>
                  <a:cubicBezTo>
                    <a:pt x="1" y="260"/>
                    <a:pt x="73" y="332"/>
                    <a:pt x="166" y="332"/>
                  </a:cubicBezTo>
                  <a:cubicBezTo>
                    <a:pt x="253" y="332"/>
                    <a:pt x="332" y="260"/>
                    <a:pt x="332" y="166"/>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6" name="Google Shape;4426;p76"/>
            <p:cNvSpPr/>
            <p:nvPr/>
          </p:nvSpPr>
          <p:spPr>
            <a:xfrm>
              <a:off x="2780775" y="4586300"/>
              <a:ext cx="8300" cy="8325"/>
            </a:xfrm>
            <a:custGeom>
              <a:avLst/>
              <a:gdLst/>
              <a:ahLst/>
              <a:cxnLst/>
              <a:rect l="l" t="t" r="r" b="b"/>
              <a:pathLst>
                <a:path w="332" h="333" extrusionOk="0">
                  <a:moveTo>
                    <a:pt x="166" y="1"/>
                  </a:moveTo>
                  <a:cubicBezTo>
                    <a:pt x="79" y="1"/>
                    <a:pt x="0" y="73"/>
                    <a:pt x="0" y="167"/>
                  </a:cubicBezTo>
                  <a:cubicBezTo>
                    <a:pt x="0" y="260"/>
                    <a:pt x="79" y="333"/>
                    <a:pt x="166" y="333"/>
                  </a:cubicBezTo>
                  <a:cubicBezTo>
                    <a:pt x="260" y="333"/>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7" name="Google Shape;4427;p76"/>
            <p:cNvSpPr/>
            <p:nvPr/>
          </p:nvSpPr>
          <p:spPr>
            <a:xfrm>
              <a:off x="2798800" y="4586300"/>
              <a:ext cx="8325" cy="8325"/>
            </a:xfrm>
            <a:custGeom>
              <a:avLst/>
              <a:gdLst/>
              <a:ahLst/>
              <a:cxnLst/>
              <a:rect l="l" t="t" r="r" b="b"/>
              <a:pathLst>
                <a:path w="333" h="333" extrusionOk="0">
                  <a:moveTo>
                    <a:pt x="166" y="1"/>
                  </a:moveTo>
                  <a:cubicBezTo>
                    <a:pt x="72" y="1"/>
                    <a:pt x="0" y="73"/>
                    <a:pt x="0" y="167"/>
                  </a:cubicBezTo>
                  <a:cubicBezTo>
                    <a:pt x="0" y="260"/>
                    <a:pt x="72" y="333"/>
                    <a:pt x="166" y="333"/>
                  </a:cubicBezTo>
                  <a:cubicBezTo>
                    <a:pt x="260" y="333"/>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8" name="Google Shape;4428;p76"/>
            <p:cNvSpPr/>
            <p:nvPr/>
          </p:nvSpPr>
          <p:spPr>
            <a:xfrm>
              <a:off x="2816650" y="4586300"/>
              <a:ext cx="8325" cy="8325"/>
            </a:xfrm>
            <a:custGeom>
              <a:avLst/>
              <a:gdLst/>
              <a:ahLst/>
              <a:cxnLst/>
              <a:rect l="l" t="t" r="r" b="b"/>
              <a:pathLst>
                <a:path w="333" h="333" extrusionOk="0">
                  <a:moveTo>
                    <a:pt x="166" y="1"/>
                  </a:moveTo>
                  <a:cubicBezTo>
                    <a:pt x="80" y="1"/>
                    <a:pt x="0" y="73"/>
                    <a:pt x="0" y="167"/>
                  </a:cubicBezTo>
                  <a:cubicBezTo>
                    <a:pt x="0" y="260"/>
                    <a:pt x="80" y="333"/>
                    <a:pt x="166" y="333"/>
                  </a:cubicBezTo>
                  <a:cubicBezTo>
                    <a:pt x="260" y="333"/>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29" name="Google Shape;4429;p76"/>
            <p:cNvSpPr/>
            <p:nvPr/>
          </p:nvSpPr>
          <p:spPr>
            <a:xfrm>
              <a:off x="2834675" y="4586300"/>
              <a:ext cx="8325" cy="8325"/>
            </a:xfrm>
            <a:custGeom>
              <a:avLst/>
              <a:gdLst/>
              <a:ahLst/>
              <a:cxnLst/>
              <a:rect l="l" t="t" r="r" b="b"/>
              <a:pathLst>
                <a:path w="333" h="333" extrusionOk="0">
                  <a:moveTo>
                    <a:pt x="167" y="1"/>
                  </a:moveTo>
                  <a:cubicBezTo>
                    <a:pt x="73" y="1"/>
                    <a:pt x="1" y="73"/>
                    <a:pt x="1" y="167"/>
                  </a:cubicBezTo>
                  <a:cubicBezTo>
                    <a:pt x="1" y="260"/>
                    <a:pt x="73" y="333"/>
                    <a:pt x="167" y="333"/>
                  </a:cubicBezTo>
                  <a:cubicBezTo>
                    <a:pt x="253" y="333"/>
                    <a:pt x="332" y="260"/>
                    <a:pt x="332" y="167"/>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0" name="Google Shape;4430;p76"/>
            <p:cNvSpPr/>
            <p:nvPr/>
          </p:nvSpPr>
          <p:spPr>
            <a:xfrm>
              <a:off x="2852525" y="4586300"/>
              <a:ext cx="8325" cy="8325"/>
            </a:xfrm>
            <a:custGeom>
              <a:avLst/>
              <a:gdLst/>
              <a:ahLst/>
              <a:cxnLst/>
              <a:rect l="l" t="t" r="r" b="b"/>
              <a:pathLst>
                <a:path w="333" h="333" extrusionOk="0">
                  <a:moveTo>
                    <a:pt x="167" y="1"/>
                  </a:moveTo>
                  <a:cubicBezTo>
                    <a:pt x="73" y="1"/>
                    <a:pt x="1" y="73"/>
                    <a:pt x="1" y="167"/>
                  </a:cubicBezTo>
                  <a:cubicBezTo>
                    <a:pt x="1" y="260"/>
                    <a:pt x="73" y="333"/>
                    <a:pt x="167" y="333"/>
                  </a:cubicBezTo>
                  <a:cubicBezTo>
                    <a:pt x="260" y="333"/>
                    <a:pt x="332" y="260"/>
                    <a:pt x="332" y="167"/>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1" name="Google Shape;4431;p76"/>
            <p:cNvSpPr/>
            <p:nvPr/>
          </p:nvSpPr>
          <p:spPr>
            <a:xfrm>
              <a:off x="2870375" y="4586300"/>
              <a:ext cx="8325" cy="8325"/>
            </a:xfrm>
            <a:custGeom>
              <a:avLst/>
              <a:gdLst/>
              <a:ahLst/>
              <a:cxnLst/>
              <a:rect l="l" t="t" r="r" b="b"/>
              <a:pathLst>
                <a:path w="333" h="333" extrusionOk="0">
                  <a:moveTo>
                    <a:pt x="167" y="1"/>
                  </a:moveTo>
                  <a:cubicBezTo>
                    <a:pt x="80" y="1"/>
                    <a:pt x="1" y="73"/>
                    <a:pt x="1" y="167"/>
                  </a:cubicBezTo>
                  <a:cubicBezTo>
                    <a:pt x="1" y="260"/>
                    <a:pt x="80" y="333"/>
                    <a:pt x="167" y="333"/>
                  </a:cubicBezTo>
                  <a:cubicBezTo>
                    <a:pt x="260" y="333"/>
                    <a:pt x="332" y="260"/>
                    <a:pt x="332" y="167"/>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2" name="Google Shape;4432;p76"/>
            <p:cNvSpPr/>
            <p:nvPr/>
          </p:nvSpPr>
          <p:spPr>
            <a:xfrm>
              <a:off x="2888400" y="4586300"/>
              <a:ext cx="8325" cy="8325"/>
            </a:xfrm>
            <a:custGeom>
              <a:avLst/>
              <a:gdLst/>
              <a:ahLst/>
              <a:cxnLst/>
              <a:rect l="l" t="t" r="r" b="b"/>
              <a:pathLst>
                <a:path w="333" h="333" extrusionOk="0">
                  <a:moveTo>
                    <a:pt x="167" y="1"/>
                  </a:moveTo>
                  <a:cubicBezTo>
                    <a:pt x="73" y="1"/>
                    <a:pt x="1" y="73"/>
                    <a:pt x="1" y="167"/>
                  </a:cubicBezTo>
                  <a:cubicBezTo>
                    <a:pt x="1" y="260"/>
                    <a:pt x="73" y="333"/>
                    <a:pt x="167" y="333"/>
                  </a:cubicBezTo>
                  <a:cubicBezTo>
                    <a:pt x="261" y="333"/>
                    <a:pt x="333" y="260"/>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3" name="Google Shape;4433;p76"/>
            <p:cNvSpPr/>
            <p:nvPr/>
          </p:nvSpPr>
          <p:spPr>
            <a:xfrm>
              <a:off x="3103525" y="4586300"/>
              <a:ext cx="8325" cy="8325"/>
            </a:xfrm>
            <a:custGeom>
              <a:avLst/>
              <a:gdLst/>
              <a:ahLst/>
              <a:cxnLst/>
              <a:rect l="l" t="t" r="r" b="b"/>
              <a:pathLst>
                <a:path w="333" h="333" extrusionOk="0">
                  <a:moveTo>
                    <a:pt x="166" y="1"/>
                  </a:moveTo>
                  <a:cubicBezTo>
                    <a:pt x="72" y="1"/>
                    <a:pt x="0" y="73"/>
                    <a:pt x="0" y="167"/>
                  </a:cubicBezTo>
                  <a:cubicBezTo>
                    <a:pt x="0" y="260"/>
                    <a:pt x="72" y="333"/>
                    <a:pt x="166" y="333"/>
                  </a:cubicBezTo>
                  <a:cubicBezTo>
                    <a:pt x="253" y="333"/>
                    <a:pt x="332" y="260"/>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4" name="Google Shape;4434;p76"/>
            <p:cNvSpPr/>
            <p:nvPr/>
          </p:nvSpPr>
          <p:spPr>
            <a:xfrm>
              <a:off x="3121375" y="4586300"/>
              <a:ext cx="8325" cy="8325"/>
            </a:xfrm>
            <a:custGeom>
              <a:avLst/>
              <a:gdLst/>
              <a:ahLst/>
              <a:cxnLst/>
              <a:rect l="l" t="t" r="r" b="b"/>
              <a:pathLst>
                <a:path w="333" h="333" extrusionOk="0">
                  <a:moveTo>
                    <a:pt x="166" y="1"/>
                  </a:moveTo>
                  <a:cubicBezTo>
                    <a:pt x="72" y="1"/>
                    <a:pt x="0" y="73"/>
                    <a:pt x="0" y="167"/>
                  </a:cubicBezTo>
                  <a:cubicBezTo>
                    <a:pt x="0" y="260"/>
                    <a:pt x="72" y="333"/>
                    <a:pt x="166" y="333"/>
                  </a:cubicBezTo>
                  <a:cubicBezTo>
                    <a:pt x="260" y="333"/>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5" name="Google Shape;4435;p76"/>
            <p:cNvSpPr/>
            <p:nvPr/>
          </p:nvSpPr>
          <p:spPr>
            <a:xfrm>
              <a:off x="3139225" y="4586300"/>
              <a:ext cx="8325" cy="8325"/>
            </a:xfrm>
            <a:custGeom>
              <a:avLst/>
              <a:gdLst/>
              <a:ahLst/>
              <a:cxnLst/>
              <a:rect l="l" t="t" r="r" b="b"/>
              <a:pathLst>
                <a:path w="333" h="333" extrusionOk="0">
                  <a:moveTo>
                    <a:pt x="166" y="1"/>
                  </a:moveTo>
                  <a:cubicBezTo>
                    <a:pt x="80" y="1"/>
                    <a:pt x="0" y="73"/>
                    <a:pt x="0" y="167"/>
                  </a:cubicBezTo>
                  <a:cubicBezTo>
                    <a:pt x="0" y="260"/>
                    <a:pt x="80" y="333"/>
                    <a:pt x="166" y="333"/>
                  </a:cubicBezTo>
                  <a:cubicBezTo>
                    <a:pt x="260" y="333"/>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6" name="Google Shape;4436;p76"/>
            <p:cNvSpPr/>
            <p:nvPr/>
          </p:nvSpPr>
          <p:spPr>
            <a:xfrm>
              <a:off x="3157250" y="4586300"/>
              <a:ext cx="8325" cy="8325"/>
            </a:xfrm>
            <a:custGeom>
              <a:avLst/>
              <a:gdLst/>
              <a:ahLst/>
              <a:cxnLst/>
              <a:rect l="l" t="t" r="r" b="b"/>
              <a:pathLst>
                <a:path w="333" h="333" extrusionOk="0">
                  <a:moveTo>
                    <a:pt x="167" y="1"/>
                  </a:moveTo>
                  <a:cubicBezTo>
                    <a:pt x="73" y="1"/>
                    <a:pt x="1" y="73"/>
                    <a:pt x="1" y="167"/>
                  </a:cubicBezTo>
                  <a:cubicBezTo>
                    <a:pt x="1" y="260"/>
                    <a:pt x="73" y="333"/>
                    <a:pt x="167" y="333"/>
                  </a:cubicBezTo>
                  <a:cubicBezTo>
                    <a:pt x="253" y="333"/>
                    <a:pt x="332" y="260"/>
                    <a:pt x="332" y="167"/>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7" name="Google Shape;4437;p76"/>
            <p:cNvSpPr/>
            <p:nvPr/>
          </p:nvSpPr>
          <p:spPr>
            <a:xfrm>
              <a:off x="3175100" y="4586300"/>
              <a:ext cx="8325" cy="8325"/>
            </a:xfrm>
            <a:custGeom>
              <a:avLst/>
              <a:gdLst/>
              <a:ahLst/>
              <a:cxnLst/>
              <a:rect l="l" t="t" r="r" b="b"/>
              <a:pathLst>
                <a:path w="333" h="333" extrusionOk="0">
                  <a:moveTo>
                    <a:pt x="167" y="1"/>
                  </a:moveTo>
                  <a:cubicBezTo>
                    <a:pt x="80" y="1"/>
                    <a:pt x="1" y="73"/>
                    <a:pt x="1" y="167"/>
                  </a:cubicBezTo>
                  <a:cubicBezTo>
                    <a:pt x="1" y="260"/>
                    <a:pt x="80" y="333"/>
                    <a:pt x="167" y="333"/>
                  </a:cubicBezTo>
                  <a:cubicBezTo>
                    <a:pt x="260" y="333"/>
                    <a:pt x="332" y="260"/>
                    <a:pt x="332" y="167"/>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8" name="Google Shape;4438;p76"/>
            <p:cNvSpPr/>
            <p:nvPr/>
          </p:nvSpPr>
          <p:spPr>
            <a:xfrm>
              <a:off x="3193125" y="4586300"/>
              <a:ext cx="8325" cy="8325"/>
            </a:xfrm>
            <a:custGeom>
              <a:avLst/>
              <a:gdLst/>
              <a:ahLst/>
              <a:cxnLst/>
              <a:rect l="l" t="t" r="r" b="b"/>
              <a:pathLst>
                <a:path w="333" h="333" extrusionOk="0">
                  <a:moveTo>
                    <a:pt x="167" y="1"/>
                  </a:moveTo>
                  <a:cubicBezTo>
                    <a:pt x="73" y="1"/>
                    <a:pt x="1" y="73"/>
                    <a:pt x="1" y="167"/>
                  </a:cubicBezTo>
                  <a:cubicBezTo>
                    <a:pt x="1" y="260"/>
                    <a:pt x="73" y="333"/>
                    <a:pt x="167" y="333"/>
                  </a:cubicBezTo>
                  <a:cubicBezTo>
                    <a:pt x="253" y="333"/>
                    <a:pt x="333" y="260"/>
                    <a:pt x="333" y="167"/>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39" name="Google Shape;4439;p76"/>
            <p:cNvSpPr/>
            <p:nvPr/>
          </p:nvSpPr>
          <p:spPr>
            <a:xfrm>
              <a:off x="3408075" y="4586300"/>
              <a:ext cx="8300" cy="8325"/>
            </a:xfrm>
            <a:custGeom>
              <a:avLst/>
              <a:gdLst/>
              <a:ahLst/>
              <a:cxnLst/>
              <a:rect l="l" t="t" r="r" b="b"/>
              <a:pathLst>
                <a:path w="332" h="333" extrusionOk="0">
                  <a:moveTo>
                    <a:pt x="166" y="1"/>
                  </a:moveTo>
                  <a:cubicBezTo>
                    <a:pt x="79" y="1"/>
                    <a:pt x="0" y="73"/>
                    <a:pt x="0" y="167"/>
                  </a:cubicBezTo>
                  <a:cubicBezTo>
                    <a:pt x="0" y="260"/>
                    <a:pt x="79" y="333"/>
                    <a:pt x="166" y="333"/>
                  </a:cubicBezTo>
                  <a:cubicBezTo>
                    <a:pt x="260" y="333"/>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0" name="Google Shape;4440;p76"/>
            <p:cNvSpPr/>
            <p:nvPr/>
          </p:nvSpPr>
          <p:spPr>
            <a:xfrm>
              <a:off x="3443950" y="4586300"/>
              <a:ext cx="8325" cy="8325"/>
            </a:xfrm>
            <a:custGeom>
              <a:avLst/>
              <a:gdLst/>
              <a:ahLst/>
              <a:cxnLst/>
              <a:rect l="l" t="t" r="r" b="b"/>
              <a:pathLst>
                <a:path w="333" h="333" extrusionOk="0">
                  <a:moveTo>
                    <a:pt x="166" y="1"/>
                  </a:moveTo>
                  <a:cubicBezTo>
                    <a:pt x="72" y="1"/>
                    <a:pt x="0" y="73"/>
                    <a:pt x="0" y="167"/>
                  </a:cubicBezTo>
                  <a:cubicBezTo>
                    <a:pt x="0" y="260"/>
                    <a:pt x="72" y="333"/>
                    <a:pt x="166" y="333"/>
                  </a:cubicBezTo>
                  <a:cubicBezTo>
                    <a:pt x="260" y="333"/>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1" name="Google Shape;4441;p76"/>
            <p:cNvSpPr/>
            <p:nvPr/>
          </p:nvSpPr>
          <p:spPr>
            <a:xfrm>
              <a:off x="3461975" y="4586300"/>
              <a:ext cx="8325" cy="8325"/>
            </a:xfrm>
            <a:custGeom>
              <a:avLst/>
              <a:gdLst/>
              <a:ahLst/>
              <a:cxnLst/>
              <a:rect l="l" t="t" r="r" b="b"/>
              <a:pathLst>
                <a:path w="333" h="333" extrusionOk="0">
                  <a:moveTo>
                    <a:pt x="166" y="1"/>
                  </a:moveTo>
                  <a:cubicBezTo>
                    <a:pt x="73" y="1"/>
                    <a:pt x="1" y="73"/>
                    <a:pt x="1" y="167"/>
                  </a:cubicBezTo>
                  <a:cubicBezTo>
                    <a:pt x="1" y="260"/>
                    <a:pt x="73" y="333"/>
                    <a:pt x="166" y="333"/>
                  </a:cubicBezTo>
                  <a:cubicBezTo>
                    <a:pt x="253" y="333"/>
                    <a:pt x="332" y="260"/>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2" name="Google Shape;4442;p76"/>
            <p:cNvSpPr/>
            <p:nvPr/>
          </p:nvSpPr>
          <p:spPr>
            <a:xfrm>
              <a:off x="3479825" y="4586300"/>
              <a:ext cx="8325" cy="8325"/>
            </a:xfrm>
            <a:custGeom>
              <a:avLst/>
              <a:gdLst/>
              <a:ahLst/>
              <a:cxnLst/>
              <a:rect l="l" t="t" r="r" b="b"/>
              <a:pathLst>
                <a:path w="333" h="333" extrusionOk="0">
                  <a:moveTo>
                    <a:pt x="166" y="1"/>
                  </a:moveTo>
                  <a:cubicBezTo>
                    <a:pt x="73" y="1"/>
                    <a:pt x="1" y="73"/>
                    <a:pt x="1" y="167"/>
                  </a:cubicBezTo>
                  <a:cubicBezTo>
                    <a:pt x="1" y="260"/>
                    <a:pt x="73" y="333"/>
                    <a:pt x="166" y="333"/>
                  </a:cubicBezTo>
                  <a:cubicBezTo>
                    <a:pt x="260" y="333"/>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3" name="Google Shape;4443;p76"/>
            <p:cNvSpPr/>
            <p:nvPr/>
          </p:nvSpPr>
          <p:spPr>
            <a:xfrm>
              <a:off x="3497675" y="4586300"/>
              <a:ext cx="8325" cy="8325"/>
            </a:xfrm>
            <a:custGeom>
              <a:avLst/>
              <a:gdLst/>
              <a:ahLst/>
              <a:cxnLst/>
              <a:rect l="l" t="t" r="r" b="b"/>
              <a:pathLst>
                <a:path w="333" h="333" extrusionOk="0">
                  <a:moveTo>
                    <a:pt x="167" y="1"/>
                  </a:moveTo>
                  <a:cubicBezTo>
                    <a:pt x="80" y="1"/>
                    <a:pt x="1" y="73"/>
                    <a:pt x="1" y="167"/>
                  </a:cubicBezTo>
                  <a:cubicBezTo>
                    <a:pt x="1" y="260"/>
                    <a:pt x="80" y="333"/>
                    <a:pt x="167" y="333"/>
                  </a:cubicBezTo>
                  <a:cubicBezTo>
                    <a:pt x="260" y="333"/>
                    <a:pt x="332" y="260"/>
                    <a:pt x="332" y="167"/>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4" name="Google Shape;4444;p76"/>
            <p:cNvSpPr/>
            <p:nvPr/>
          </p:nvSpPr>
          <p:spPr>
            <a:xfrm>
              <a:off x="3515700" y="4586300"/>
              <a:ext cx="8325" cy="8325"/>
            </a:xfrm>
            <a:custGeom>
              <a:avLst/>
              <a:gdLst/>
              <a:ahLst/>
              <a:cxnLst/>
              <a:rect l="l" t="t" r="r" b="b"/>
              <a:pathLst>
                <a:path w="333" h="333" extrusionOk="0">
                  <a:moveTo>
                    <a:pt x="167" y="1"/>
                  </a:moveTo>
                  <a:cubicBezTo>
                    <a:pt x="73" y="1"/>
                    <a:pt x="1" y="73"/>
                    <a:pt x="1" y="167"/>
                  </a:cubicBezTo>
                  <a:cubicBezTo>
                    <a:pt x="1" y="260"/>
                    <a:pt x="73" y="333"/>
                    <a:pt x="167" y="333"/>
                  </a:cubicBezTo>
                  <a:cubicBezTo>
                    <a:pt x="253" y="333"/>
                    <a:pt x="333" y="260"/>
                    <a:pt x="333" y="167"/>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5" name="Google Shape;4445;p76"/>
            <p:cNvSpPr/>
            <p:nvPr/>
          </p:nvSpPr>
          <p:spPr>
            <a:xfrm>
              <a:off x="3533550" y="4586300"/>
              <a:ext cx="8325" cy="8325"/>
            </a:xfrm>
            <a:custGeom>
              <a:avLst/>
              <a:gdLst/>
              <a:ahLst/>
              <a:cxnLst/>
              <a:rect l="l" t="t" r="r" b="b"/>
              <a:pathLst>
                <a:path w="333" h="333" extrusionOk="0">
                  <a:moveTo>
                    <a:pt x="167" y="1"/>
                  </a:moveTo>
                  <a:cubicBezTo>
                    <a:pt x="73" y="1"/>
                    <a:pt x="1" y="73"/>
                    <a:pt x="1" y="167"/>
                  </a:cubicBezTo>
                  <a:cubicBezTo>
                    <a:pt x="1" y="260"/>
                    <a:pt x="73" y="333"/>
                    <a:pt x="167" y="333"/>
                  </a:cubicBezTo>
                  <a:cubicBezTo>
                    <a:pt x="261" y="333"/>
                    <a:pt x="333" y="260"/>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6" name="Google Shape;4446;p76"/>
            <p:cNvSpPr/>
            <p:nvPr/>
          </p:nvSpPr>
          <p:spPr>
            <a:xfrm>
              <a:off x="3551600" y="4586300"/>
              <a:ext cx="8300" cy="8325"/>
            </a:xfrm>
            <a:custGeom>
              <a:avLst/>
              <a:gdLst/>
              <a:ahLst/>
              <a:cxnLst/>
              <a:rect l="l" t="t" r="r" b="b"/>
              <a:pathLst>
                <a:path w="332" h="333" extrusionOk="0">
                  <a:moveTo>
                    <a:pt x="166" y="1"/>
                  </a:moveTo>
                  <a:cubicBezTo>
                    <a:pt x="72" y="1"/>
                    <a:pt x="0" y="73"/>
                    <a:pt x="0" y="167"/>
                  </a:cubicBezTo>
                  <a:cubicBezTo>
                    <a:pt x="0" y="260"/>
                    <a:pt x="72" y="333"/>
                    <a:pt x="166" y="333"/>
                  </a:cubicBezTo>
                  <a:cubicBezTo>
                    <a:pt x="253" y="333"/>
                    <a:pt x="332" y="260"/>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7" name="Google Shape;4447;p76"/>
            <p:cNvSpPr/>
            <p:nvPr/>
          </p:nvSpPr>
          <p:spPr>
            <a:xfrm>
              <a:off x="2780775" y="4604350"/>
              <a:ext cx="8300" cy="8300"/>
            </a:xfrm>
            <a:custGeom>
              <a:avLst/>
              <a:gdLst/>
              <a:ahLst/>
              <a:cxnLst/>
              <a:rect l="l" t="t" r="r" b="b"/>
              <a:pathLst>
                <a:path w="332" h="332" extrusionOk="0">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8" name="Google Shape;4448;p76"/>
            <p:cNvSpPr/>
            <p:nvPr/>
          </p:nvSpPr>
          <p:spPr>
            <a:xfrm>
              <a:off x="2798800" y="4604350"/>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49" name="Google Shape;4449;p76"/>
            <p:cNvSpPr/>
            <p:nvPr/>
          </p:nvSpPr>
          <p:spPr>
            <a:xfrm>
              <a:off x="2816650" y="4604350"/>
              <a:ext cx="8325" cy="8300"/>
            </a:xfrm>
            <a:custGeom>
              <a:avLst/>
              <a:gdLst/>
              <a:ahLst/>
              <a:cxnLst/>
              <a:rect l="l" t="t" r="r" b="b"/>
              <a:pathLst>
                <a:path w="333" h="332" extrusionOk="0">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0" name="Google Shape;4450;p76"/>
            <p:cNvSpPr/>
            <p:nvPr/>
          </p:nvSpPr>
          <p:spPr>
            <a:xfrm>
              <a:off x="2834675" y="460435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1" name="Google Shape;4451;p76"/>
            <p:cNvSpPr/>
            <p:nvPr/>
          </p:nvSpPr>
          <p:spPr>
            <a:xfrm>
              <a:off x="2852525" y="460435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0" y="332"/>
                    <a:pt x="332" y="260"/>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2" name="Google Shape;4452;p76"/>
            <p:cNvSpPr/>
            <p:nvPr/>
          </p:nvSpPr>
          <p:spPr>
            <a:xfrm>
              <a:off x="2870375" y="4604350"/>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3" name="Google Shape;4453;p76"/>
            <p:cNvSpPr/>
            <p:nvPr/>
          </p:nvSpPr>
          <p:spPr>
            <a:xfrm>
              <a:off x="2888400" y="460435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4" name="Google Shape;4454;p76"/>
            <p:cNvSpPr/>
            <p:nvPr/>
          </p:nvSpPr>
          <p:spPr>
            <a:xfrm>
              <a:off x="2906250" y="4604350"/>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1" y="332"/>
                    <a:pt x="333" y="260"/>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5" name="Google Shape;4455;p76"/>
            <p:cNvSpPr/>
            <p:nvPr/>
          </p:nvSpPr>
          <p:spPr>
            <a:xfrm>
              <a:off x="2924300" y="4604350"/>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6" name="Google Shape;4456;p76"/>
            <p:cNvSpPr/>
            <p:nvPr/>
          </p:nvSpPr>
          <p:spPr>
            <a:xfrm>
              <a:off x="3103525" y="4604350"/>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7" name="Google Shape;4457;p76"/>
            <p:cNvSpPr/>
            <p:nvPr/>
          </p:nvSpPr>
          <p:spPr>
            <a:xfrm>
              <a:off x="3121375" y="4604350"/>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8" name="Google Shape;4458;p76"/>
            <p:cNvSpPr/>
            <p:nvPr/>
          </p:nvSpPr>
          <p:spPr>
            <a:xfrm>
              <a:off x="3139225" y="4604350"/>
              <a:ext cx="8325" cy="8300"/>
            </a:xfrm>
            <a:custGeom>
              <a:avLst/>
              <a:gdLst/>
              <a:ahLst/>
              <a:cxnLst/>
              <a:rect l="l" t="t" r="r" b="b"/>
              <a:pathLst>
                <a:path w="333" h="332" extrusionOk="0">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59" name="Google Shape;4459;p76"/>
            <p:cNvSpPr/>
            <p:nvPr/>
          </p:nvSpPr>
          <p:spPr>
            <a:xfrm>
              <a:off x="3157250" y="460435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0" name="Google Shape;4460;p76"/>
            <p:cNvSpPr/>
            <p:nvPr/>
          </p:nvSpPr>
          <p:spPr>
            <a:xfrm>
              <a:off x="3175100" y="4604350"/>
              <a:ext cx="8325" cy="8300"/>
            </a:xfrm>
            <a:custGeom>
              <a:avLst/>
              <a:gdLst/>
              <a:ahLst/>
              <a:cxnLst/>
              <a:rect l="l" t="t" r="r" b="b"/>
              <a:pathLst>
                <a:path w="333" h="332" extrusionOk="0">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1" name="Google Shape;4461;p76"/>
            <p:cNvSpPr/>
            <p:nvPr/>
          </p:nvSpPr>
          <p:spPr>
            <a:xfrm>
              <a:off x="3193125" y="460435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2" name="Google Shape;4462;p76"/>
            <p:cNvSpPr/>
            <p:nvPr/>
          </p:nvSpPr>
          <p:spPr>
            <a:xfrm>
              <a:off x="3408075" y="4604350"/>
              <a:ext cx="8300" cy="8300"/>
            </a:xfrm>
            <a:custGeom>
              <a:avLst/>
              <a:gdLst/>
              <a:ahLst/>
              <a:cxnLst/>
              <a:rect l="l" t="t" r="r" b="b"/>
              <a:pathLst>
                <a:path w="332" h="332" extrusionOk="0">
                  <a:moveTo>
                    <a:pt x="166" y="0"/>
                  </a:moveTo>
                  <a:cubicBezTo>
                    <a:pt x="79" y="0"/>
                    <a:pt x="0" y="72"/>
                    <a:pt x="0" y="166"/>
                  </a:cubicBezTo>
                  <a:cubicBezTo>
                    <a:pt x="0" y="260"/>
                    <a:pt x="79"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3" name="Google Shape;4463;p76"/>
            <p:cNvSpPr/>
            <p:nvPr/>
          </p:nvSpPr>
          <p:spPr>
            <a:xfrm>
              <a:off x="3426100" y="4604350"/>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4" name="Google Shape;4464;p76"/>
            <p:cNvSpPr/>
            <p:nvPr/>
          </p:nvSpPr>
          <p:spPr>
            <a:xfrm>
              <a:off x="3443950" y="4604350"/>
              <a:ext cx="8325" cy="8300"/>
            </a:xfrm>
            <a:custGeom>
              <a:avLst/>
              <a:gdLst/>
              <a:ahLst/>
              <a:cxnLst/>
              <a:rect l="l" t="t" r="r" b="b"/>
              <a:pathLst>
                <a:path w="333"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5" name="Google Shape;4465;p76"/>
            <p:cNvSpPr/>
            <p:nvPr/>
          </p:nvSpPr>
          <p:spPr>
            <a:xfrm>
              <a:off x="3533550" y="460435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6" name="Google Shape;4466;p76"/>
            <p:cNvSpPr/>
            <p:nvPr/>
          </p:nvSpPr>
          <p:spPr>
            <a:xfrm>
              <a:off x="3551600" y="4604350"/>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7" name="Google Shape;4467;p76"/>
            <p:cNvSpPr/>
            <p:nvPr/>
          </p:nvSpPr>
          <p:spPr>
            <a:xfrm>
              <a:off x="3569450" y="4604350"/>
              <a:ext cx="8300" cy="8300"/>
            </a:xfrm>
            <a:custGeom>
              <a:avLst/>
              <a:gdLst/>
              <a:ahLst/>
              <a:cxnLst/>
              <a:rect l="l" t="t" r="r" b="b"/>
              <a:pathLst>
                <a:path w="332" h="332"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8" name="Google Shape;4468;p76"/>
            <p:cNvSpPr/>
            <p:nvPr/>
          </p:nvSpPr>
          <p:spPr>
            <a:xfrm>
              <a:off x="2780775" y="4622200"/>
              <a:ext cx="8300" cy="8500"/>
            </a:xfrm>
            <a:custGeom>
              <a:avLst/>
              <a:gdLst/>
              <a:ahLst/>
              <a:cxnLst/>
              <a:rect l="l" t="t" r="r" b="b"/>
              <a:pathLst>
                <a:path w="332" h="340" extrusionOk="0">
                  <a:moveTo>
                    <a:pt x="166" y="0"/>
                  </a:moveTo>
                  <a:cubicBezTo>
                    <a:pt x="79" y="0"/>
                    <a:pt x="0" y="79"/>
                    <a:pt x="0" y="173"/>
                  </a:cubicBezTo>
                  <a:cubicBezTo>
                    <a:pt x="0" y="260"/>
                    <a:pt x="79" y="339"/>
                    <a:pt x="166" y="339"/>
                  </a:cubicBezTo>
                  <a:cubicBezTo>
                    <a:pt x="260" y="339"/>
                    <a:pt x="332" y="260"/>
                    <a:pt x="332" y="173"/>
                  </a:cubicBezTo>
                  <a:cubicBezTo>
                    <a:pt x="332" y="79"/>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69" name="Google Shape;4469;p76"/>
            <p:cNvSpPr/>
            <p:nvPr/>
          </p:nvSpPr>
          <p:spPr>
            <a:xfrm>
              <a:off x="2798800" y="4622200"/>
              <a:ext cx="8325" cy="8500"/>
            </a:xfrm>
            <a:custGeom>
              <a:avLst/>
              <a:gdLst/>
              <a:ahLst/>
              <a:cxnLst/>
              <a:rect l="l" t="t" r="r" b="b"/>
              <a:pathLst>
                <a:path w="333" h="340" extrusionOk="0">
                  <a:moveTo>
                    <a:pt x="166" y="0"/>
                  </a:moveTo>
                  <a:cubicBezTo>
                    <a:pt x="72" y="0"/>
                    <a:pt x="0" y="79"/>
                    <a:pt x="0" y="173"/>
                  </a:cubicBezTo>
                  <a:cubicBezTo>
                    <a:pt x="0" y="260"/>
                    <a:pt x="72" y="339"/>
                    <a:pt x="166" y="339"/>
                  </a:cubicBezTo>
                  <a:cubicBezTo>
                    <a:pt x="260" y="339"/>
                    <a:pt x="332" y="260"/>
                    <a:pt x="332" y="173"/>
                  </a:cubicBezTo>
                  <a:cubicBezTo>
                    <a:pt x="332" y="79"/>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0" name="Google Shape;4470;p76"/>
            <p:cNvSpPr/>
            <p:nvPr/>
          </p:nvSpPr>
          <p:spPr>
            <a:xfrm>
              <a:off x="2816650" y="4622200"/>
              <a:ext cx="8325" cy="8500"/>
            </a:xfrm>
            <a:custGeom>
              <a:avLst/>
              <a:gdLst/>
              <a:ahLst/>
              <a:cxnLst/>
              <a:rect l="l" t="t" r="r" b="b"/>
              <a:pathLst>
                <a:path w="333" h="340" extrusionOk="0">
                  <a:moveTo>
                    <a:pt x="166" y="0"/>
                  </a:moveTo>
                  <a:cubicBezTo>
                    <a:pt x="80" y="0"/>
                    <a:pt x="0" y="79"/>
                    <a:pt x="0" y="173"/>
                  </a:cubicBezTo>
                  <a:cubicBezTo>
                    <a:pt x="0" y="260"/>
                    <a:pt x="80" y="339"/>
                    <a:pt x="166" y="339"/>
                  </a:cubicBezTo>
                  <a:cubicBezTo>
                    <a:pt x="260" y="339"/>
                    <a:pt x="332" y="260"/>
                    <a:pt x="332" y="173"/>
                  </a:cubicBezTo>
                  <a:cubicBezTo>
                    <a:pt x="332" y="79"/>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1" name="Google Shape;4471;p76"/>
            <p:cNvSpPr/>
            <p:nvPr/>
          </p:nvSpPr>
          <p:spPr>
            <a:xfrm>
              <a:off x="2834675" y="4622200"/>
              <a:ext cx="8325" cy="8500"/>
            </a:xfrm>
            <a:custGeom>
              <a:avLst/>
              <a:gdLst/>
              <a:ahLst/>
              <a:cxnLst/>
              <a:rect l="l" t="t" r="r" b="b"/>
              <a:pathLst>
                <a:path w="333" h="340" extrusionOk="0">
                  <a:moveTo>
                    <a:pt x="167" y="0"/>
                  </a:moveTo>
                  <a:cubicBezTo>
                    <a:pt x="73" y="0"/>
                    <a:pt x="1" y="79"/>
                    <a:pt x="1" y="173"/>
                  </a:cubicBezTo>
                  <a:cubicBezTo>
                    <a:pt x="1" y="260"/>
                    <a:pt x="73" y="339"/>
                    <a:pt x="167" y="339"/>
                  </a:cubicBezTo>
                  <a:cubicBezTo>
                    <a:pt x="253" y="339"/>
                    <a:pt x="332" y="260"/>
                    <a:pt x="332" y="173"/>
                  </a:cubicBezTo>
                  <a:cubicBezTo>
                    <a:pt x="332" y="79"/>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2" name="Google Shape;4472;p76"/>
            <p:cNvSpPr/>
            <p:nvPr/>
          </p:nvSpPr>
          <p:spPr>
            <a:xfrm>
              <a:off x="2852525" y="4622200"/>
              <a:ext cx="8325" cy="8500"/>
            </a:xfrm>
            <a:custGeom>
              <a:avLst/>
              <a:gdLst/>
              <a:ahLst/>
              <a:cxnLst/>
              <a:rect l="l" t="t" r="r" b="b"/>
              <a:pathLst>
                <a:path w="333" h="340" extrusionOk="0">
                  <a:moveTo>
                    <a:pt x="167" y="0"/>
                  </a:moveTo>
                  <a:cubicBezTo>
                    <a:pt x="73" y="0"/>
                    <a:pt x="1" y="79"/>
                    <a:pt x="1" y="173"/>
                  </a:cubicBezTo>
                  <a:cubicBezTo>
                    <a:pt x="1" y="260"/>
                    <a:pt x="73" y="339"/>
                    <a:pt x="167" y="339"/>
                  </a:cubicBezTo>
                  <a:cubicBezTo>
                    <a:pt x="260" y="339"/>
                    <a:pt x="332" y="260"/>
                    <a:pt x="332" y="173"/>
                  </a:cubicBezTo>
                  <a:cubicBezTo>
                    <a:pt x="332" y="79"/>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3" name="Google Shape;4473;p76"/>
            <p:cNvSpPr/>
            <p:nvPr/>
          </p:nvSpPr>
          <p:spPr>
            <a:xfrm>
              <a:off x="2870375" y="4622200"/>
              <a:ext cx="8325" cy="8500"/>
            </a:xfrm>
            <a:custGeom>
              <a:avLst/>
              <a:gdLst/>
              <a:ahLst/>
              <a:cxnLst/>
              <a:rect l="l" t="t" r="r" b="b"/>
              <a:pathLst>
                <a:path w="333" h="340" extrusionOk="0">
                  <a:moveTo>
                    <a:pt x="167" y="0"/>
                  </a:moveTo>
                  <a:cubicBezTo>
                    <a:pt x="80" y="0"/>
                    <a:pt x="1" y="79"/>
                    <a:pt x="1" y="173"/>
                  </a:cubicBezTo>
                  <a:cubicBezTo>
                    <a:pt x="1" y="260"/>
                    <a:pt x="80" y="339"/>
                    <a:pt x="167" y="339"/>
                  </a:cubicBezTo>
                  <a:cubicBezTo>
                    <a:pt x="260" y="339"/>
                    <a:pt x="332" y="260"/>
                    <a:pt x="332" y="173"/>
                  </a:cubicBezTo>
                  <a:cubicBezTo>
                    <a:pt x="332" y="79"/>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4" name="Google Shape;4474;p76"/>
            <p:cNvSpPr/>
            <p:nvPr/>
          </p:nvSpPr>
          <p:spPr>
            <a:xfrm>
              <a:off x="2888400" y="4622200"/>
              <a:ext cx="8325" cy="8500"/>
            </a:xfrm>
            <a:custGeom>
              <a:avLst/>
              <a:gdLst/>
              <a:ahLst/>
              <a:cxnLst/>
              <a:rect l="l" t="t" r="r" b="b"/>
              <a:pathLst>
                <a:path w="333" h="340" extrusionOk="0">
                  <a:moveTo>
                    <a:pt x="167" y="0"/>
                  </a:moveTo>
                  <a:cubicBezTo>
                    <a:pt x="73" y="0"/>
                    <a:pt x="1" y="79"/>
                    <a:pt x="1" y="173"/>
                  </a:cubicBezTo>
                  <a:cubicBezTo>
                    <a:pt x="1" y="260"/>
                    <a:pt x="73" y="339"/>
                    <a:pt x="167" y="339"/>
                  </a:cubicBezTo>
                  <a:cubicBezTo>
                    <a:pt x="261" y="339"/>
                    <a:pt x="333" y="260"/>
                    <a:pt x="333" y="173"/>
                  </a:cubicBezTo>
                  <a:cubicBezTo>
                    <a:pt x="333" y="79"/>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5" name="Google Shape;4475;p76"/>
            <p:cNvSpPr/>
            <p:nvPr/>
          </p:nvSpPr>
          <p:spPr>
            <a:xfrm>
              <a:off x="2906250" y="4622200"/>
              <a:ext cx="8325" cy="8500"/>
            </a:xfrm>
            <a:custGeom>
              <a:avLst/>
              <a:gdLst/>
              <a:ahLst/>
              <a:cxnLst/>
              <a:rect l="l" t="t" r="r" b="b"/>
              <a:pathLst>
                <a:path w="333" h="340" extrusionOk="0">
                  <a:moveTo>
                    <a:pt x="167" y="0"/>
                  </a:moveTo>
                  <a:cubicBezTo>
                    <a:pt x="80" y="0"/>
                    <a:pt x="1" y="79"/>
                    <a:pt x="1" y="173"/>
                  </a:cubicBezTo>
                  <a:cubicBezTo>
                    <a:pt x="1" y="260"/>
                    <a:pt x="80" y="339"/>
                    <a:pt x="167" y="339"/>
                  </a:cubicBezTo>
                  <a:cubicBezTo>
                    <a:pt x="261" y="339"/>
                    <a:pt x="333" y="260"/>
                    <a:pt x="333" y="173"/>
                  </a:cubicBezTo>
                  <a:cubicBezTo>
                    <a:pt x="333" y="79"/>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6" name="Google Shape;4476;p76"/>
            <p:cNvSpPr/>
            <p:nvPr/>
          </p:nvSpPr>
          <p:spPr>
            <a:xfrm>
              <a:off x="2924300" y="4622200"/>
              <a:ext cx="8300" cy="8500"/>
            </a:xfrm>
            <a:custGeom>
              <a:avLst/>
              <a:gdLst/>
              <a:ahLst/>
              <a:cxnLst/>
              <a:rect l="l" t="t" r="r" b="b"/>
              <a:pathLst>
                <a:path w="332" h="340" extrusionOk="0">
                  <a:moveTo>
                    <a:pt x="166" y="0"/>
                  </a:moveTo>
                  <a:cubicBezTo>
                    <a:pt x="72" y="0"/>
                    <a:pt x="0" y="79"/>
                    <a:pt x="0" y="173"/>
                  </a:cubicBezTo>
                  <a:cubicBezTo>
                    <a:pt x="0" y="260"/>
                    <a:pt x="72" y="339"/>
                    <a:pt x="166" y="339"/>
                  </a:cubicBezTo>
                  <a:cubicBezTo>
                    <a:pt x="253" y="339"/>
                    <a:pt x="332" y="260"/>
                    <a:pt x="332" y="173"/>
                  </a:cubicBezTo>
                  <a:cubicBezTo>
                    <a:pt x="332" y="79"/>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7" name="Google Shape;4477;p76"/>
            <p:cNvSpPr/>
            <p:nvPr/>
          </p:nvSpPr>
          <p:spPr>
            <a:xfrm>
              <a:off x="3103525" y="4622200"/>
              <a:ext cx="8325" cy="8500"/>
            </a:xfrm>
            <a:custGeom>
              <a:avLst/>
              <a:gdLst/>
              <a:ahLst/>
              <a:cxnLst/>
              <a:rect l="l" t="t" r="r" b="b"/>
              <a:pathLst>
                <a:path w="333" h="340" extrusionOk="0">
                  <a:moveTo>
                    <a:pt x="166" y="0"/>
                  </a:moveTo>
                  <a:cubicBezTo>
                    <a:pt x="72" y="0"/>
                    <a:pt x="0" y="79"/>
                    <a:pt x="0" y="173"/>
                  </a:cubicBezTo>
                  <a:cubicBezTo>
                    <a:pt x="0" y="260"/>
                    <a:pt x="72" y="339"/>
                    <a:pt x="166" y="339"/>
                  </a:cubicBezTo>
                  <a:cubicBezTo>
                    <a:pt x="253" y="339"/>
                    <a:pt x="332" y="260"/>
                    <a:pt x="332" y="173"/>
                  </a:cubicBezTo>
                  <a:cubicBezTo>
                    <a:pt x="332" y="79"/>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8" name="Google Shape;4478;p76"/>
            <p:cNvSpPr/>
            <p:nvPr/>
          </p:nvSpPr>
          <p:spPr>
            <a:xfrm>
              <a:off x="3121375" y="4622200"/>
              <a:ext cx="8325" cy="8500"/>
            </a:xfrm>
            <a:custGeom>
              <a:avLst/>
              <a:gdLst/>
              <a:ahLst/>
              <a:cxnLst/>
              <a:rect l="l" t="t" r="r" b="b"/>
              <a:pathLst>
                <a:path w="333" h="340" extrusionOk="0">
                  <a:moveTo>
                    <a:pt x="166" y="0"/>
                  </a:moveTo>
                  <a:cubicBezTo>
                    <a:pt x="72" y="0"/>
                    <a:pt x="0" y="79"/>
                    <a:pt x="0" y="173"/>
                  </a:cubicBezTo>
                  <a:cubicBezTo>
                    <a:pt x="0" y="260"/>
                    <a:pt x="72" y="339"/>
                    <a:pt x="166" y="339"/>
                  </a:cubicBezTo>
                  <a:cubicBezTo>
                    <a:pt x="260" y="339"/>
                    <a:pt x="332" y="260"/>
                    <a:pt x="332" y="173"/>
                  </a:cubicBezTo>
                  <a:cubicBezTo>
                    <a:pt x="332" y="79"/>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79" name="Google Shape;4479;p76"/>
            <p:cNvSpPr/>
            <p:nvPr/>
          </p:nvSpPr>
          <p:spPr>
            <a:xfrm>
              <a:off x="3139225" y="4622200"/>
              <a:ext cx="8325" cy="8500"/>
            </a:xfrm>
            <a:custGeom>
              <a:avLst/>
              <a:gdLst/>
              <a:ahLst/>
              <a:cxnLst/>
              <a:rect l="l" t="t" r="r" b="b"/>
              <a:pathLst>
                <a:path w="333" h="340" extrusionOk="0">
                  <a:moveTo>
                    <a:pt x="166" y="0"/>
                  </a:moveTo>
                  <a:cubicBezTo>
                    <a:pt x="80" y="0"/>
                    <a:pt x="0" y="79"/>
                    <a:pt x="0" y="173"/>
                  </a:cubicBezTo>
                  <a:cubicBezTo>
                    <a:pt x="0" y="260"/>
                    <a:pt x="80" y="339"/>
                    <a:pt x="166" y="339"/>
                  </a:cubicBezTo>
                  <a:cubicBezTo>
                    <a:pt x="260" y="339"/>
                    <a:pt x="332" y="260"/>
                    <a:pt x="332" y="173"/>
                  </a:cubicBezTo>
                  <a:cubicBezTo>
                    <a:pt x="332" y="79"/>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0" name="Google Shape;4480;p76"/>
            <p:cNvSpPr/>
            <p:nvPr/>
          </p:nvSpPr>
          <p:spPr>
            <a:xfrm>
              <a:off x="3157250" y="4622200"/>
              <a:ext cx="8325" cy="8500"/>
            </a:xfrm>
            <a:custGeom>
              <a:avLst/>
              <a:gdLst/>
              <a:ahLst/>
              <a:cxnLst/>
              <a:rect l="l" t="t" r="r" b="b"/>
              <a:pathLst>
                <a:path w="333" h="340" extrusionOk="0">
                  <a:moveTo>
                    <a:pt x="167" y="0"/>
                  </a:moveTo>
                  <a:cubicBezTo>
                    <a:pt x="73" y="0"/>
                    <a:pt x="1" y="79"/>
                    <a:pt x="1" y="173"/>
                  </a:cubicBezTo>
                  <a:cubicBezTo>
                    <a:pt x="1" y="260"/>
                    <a:pt x="73" y="339"/>
                    <a:pt x="167" y="339"/>
                  </a:cubicBezTo>
                  <a:cubicBezTo>
                    <a:pt x="253" y="339"/>
                    <a:pt x="332" y="260"/>
                    <a:pt x="332" y="173"/>
                  </a:cubicBezTo>
                  <a:cubicBezTo>
                    <a:pt x="332" y="79"/>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1" name="Google Shape;4481;p76"/>
            <p:cNvSpPr/>
            <p:nvPr/>
          </p:nvSpPr>
          <p:spPr>
            <a:xfrm>
              <a:off x="3175100" y="4622200"/>
              <a:ext cx="8325" cy="8500"/>
            </a:xfrm>
            <a:custGeom>
              <a:avLst/>
              <a:gdLst/>
              <a:ahLst/>
              <a:cxnLst/>
              <a:rect l="l" t="t" r="r" b="b"/>
              <a:pathLst>
                <a:path w="333" h="340" extrusionOk="0">
                  <a:moveTo>
                    <a:pt x="167" y="0"/>
                  </a:moveTo>
                  <a:cubicBezTo>
                    <a:pt x="80" y="0"/>
                    <a:pt x="1" y="79"/>
                    <a:pt x="1" y="173"/>
                  </a:cubicBezTo>
                  <a:cubicBezTo>
                    <a:pt x="1" y="260"/>
                    <a:pt x="80" y="339"/>
                    <a:pt x="167" y="339"/>
                  </a:cubicBezTo>
                  <a:cubicBezTo>
                    <a:pt x="260" y="339"/>
                    <a:pt x="332" y="260"/>
                    <a:pt x="332" y="173"/>
                  </a:cubicBezTo>
                  <a:cubicBezTo>
                    <a:pt x="332" y="79"/>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2" name="Google Shape;4482;p76"/>
            <p:cNvSpPr/>
            <p:nvPr/>
          </p:nvSpPr>
          <p:spPr>
            <a:xfrm>
              <a:off x="3193125" y="4622200"/>
              <a:ext cx="8325" cy="8500"/>
            </a:xfrm>
            <a:custGeom>
              <a:avLst/>
              <a:gdLst/>
              <a:ahLst/>
              <a:cxnLst/>
              <a:rect l="l" t="t" r="r" b="b"/>
              <a:pathLst>
                <a:path w="333" h="340" extrusionOk="0">
                  <a:moveTo>
                    <a:pt x="167" y="0"/>
                  </a:moveTo>
                  <a:cubicBezTo>
                    <a:pt x="73" y="0"/>
                    <a:pt x="1" y="79"/>
                    <a:pt x="1" y="173"/>
                  </a:cubicBezTo>
                  <a:cubicBezTo>
                    <a:pt x="1" y="260"/>
                    <a:pt x="73" y="339"/>
                    <a:pt x="167" y="339"/>
                  </a:cubicBezTo>
                  <a:cubicBezTo>
                    <a:pt x="253" y="339"/>
                    <a:pt x="333" y="260"/>
                    <a:pt x="333" y="173"/>
                  </a:cubicBezTo>
                  <a:cubicBezTo>
                    <a:pt x="333" y="79"/>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3" name="Google Shape;4483;p76"/>
            <p:cNvSpPr/>
            <p:nvPr/>
          </p:nvSpPr>
          <p:spPr>
            <a:xfrm>
              <a:off x="3551600" y="4622200"/>
              <a:ext cx="8300" cy="8500"/>
            </a:xfrm>
            <a:custGeom>
              <a:avLst/>
              <a:gdLst/>
              <a:ahLst/>
              <a:cxnLst/>
              <a:rect l="l" t="t" r="r" b="b"/>
              <a:pathLst>
                <a:path w="332" h="340" extrusionOk="0">
                  <a:moveTo>
                    <a:pt x="166" y="0"/>
                  </a:moveTo>
                  <a:cubicBezTo>
                    <a:pt x="72" y="0"/>
                    <a:pt x="0" y="79"/>
                    <a:pt x="0" y="173"/>
                  </a:cubicBezTo>
                  <a:cubicBezTo>
                    <a:pt x="0" y="260"/>
                    <a:pt x="72" y="339"/>
                    <a:pt x="166" y="339"/>
                  </a:cubicBezTo>
                  <a:cubicBezTo>
                    <a:pt x="253" y="339"/>
                    <a:pt x="332" y="260"/>
                    <a:pt x="332" y="173"/>
                  </a:cubicBezTo>
                  <a:cubicBezTo>
                    <a:pt x="332" y="79"/>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4" name="Google Shape;4484;p76"/>
            <p:cNvSpPr/>
            <p:nvPr/>
          </p:nvSpPr>
          <p:spPr>
            <a:xfrm>
              <a:off x="2798800" y="4640225"/>
              <a:ext cx="8325" cy="8325"/>
            </a:xfrm>
            <a:custGeom>
              <a:avLst/>
              <a:gdLst/>
              <a:ahLst/>
              <a:cxnLst/>
              <a:rect l="l" t="t" r="r" b="b"/>
              <a:pathLst>
                <a:path w="333" h="333"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5" name="Google Shape;4485;p76"/>
            <p:cNvSpPr/>
            <p:nvPr/>
          </p:nvSpPr>
          <p:spPr>
            <a:xfrm>
              <a:off x="2816650" y="4640225"/>
              <a:ext cx="8325" cy="8325"/>
            </a:xfrm>
            <a:custGeom>
              <a:avLst/>
              <a:gdLst/>
              <a:ahLst/>
              <a:cxnLst/>
              <a:rect l="l" t="t" r="r" b="b"/>
              <a:pathLst>
                <a:path w="333" h="333" extrusionOk="0">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6" name="Google Shape;4486;p76"/>
            <p:cNvSpPr/>
            <p:nvPr/>
          </p:nvSpPr>
          <p:spPr>
            <a:xfrm>
              <a:off x="2834675" y="4640225"/>
              <a:ext cx="8325" cy="8325"/>
            </a:xfrm>
            <a:custGeom>
              <a:avLst/>
              <a:gdLst/>
              <a:ahLst/>
              <a:cxnLst/>
              <a:rect l="l" t="t" r="r" b="b"/>
              <a:pathLst>
                <a:path w="333" h="333" extrusionOk="0">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7" name="Google Shape;4487;p76"/>
            <p:cNvSpPr/>
            <p:nvPr/>
          </p:nvSpPr>
          <p:spPr>
            <a:xfrm>
              <a:off x="2852525" y="4640225"/>
              <a:ext cx="8325" cy="8325"/>
            </a:xfrm>
            <a:custGeom>
              <a:avLst/>
              <a:gdLst/>
              <a:ahLst/>
              <a:cxnLst/>
              <a:rect l="l" t="t" r="r" b="b"/>
              <a:pathLst>
                <a:path w="333" h="333" extrusionOk="0">
                  <a:moveTo>
                    <a:pt x="167" y="0"/>
                  </a:moveTo>
                  <a:cubicBezTo>
                    <a:pt x="73" y="0"/>
                    <a:pt x="1" y="72"/>
                    <a:pt x="1" y="166"/>
                  </a:cubicBezTo>
                  <a:cubicBezTo>
                    <a:pt x="1" y="260"/>
                    <a:pt x="73" y="332"/>
                    <a:pt x="167" y="332"/>
                  </a:cubicBezTo>
                  <a:cubicBezTo>
                    <a:pt x="260" y="332"/>
                    <a:pt x="332" y="260"/>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8" name="Google Shape;4488;p76"/>
            <p:cNvSpPr/>
            <p:nvPr/>
          </p:nvSpPr>
          <p:spPr>
            <a:xfrm>
              <a:off x="2870375" y="4640225"/>
              <a:ext cx="8325" cy="8325"/>
            </a:xfrm>
            <a:custGeom>
              <a:avLst/>
              <a:gdLst/>
              <a:ahLst/>
              <a:cxnLst/>
              <a:rect l="l" t="t" r="r" b="b"/>
              <a:pathLst>
                <a:path w="333" h="333" extrusionOk="0">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89" name="Google Shape;4489;p76"/>
            <p:cNvSpPr/>
            <p:nvPr/>
          </p:nvSpPr>
          <p:spPr>
            <a:xfrm>
              <a:off x="2888400" y="4640225"/>
              <a:ext cx="8325" cy="8325"/>
            </a:xfrm>
            <a:custGeom>
              <a:avLst/>
              <a:gdLst/>
              <a:ahLst/>
              <a:cxnLst/>
              <a:rect l="l" t="t" r="r" b="b"/>
              <a:pathLst>
                <a:path w="333" h="333" extrusionOk="0">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0" name="Google Shape;4490;p76"/>
            <p:cNvSpPr/>
            <p:nvPr/>
          </p:nvSpPr>
          <p:spPr>
            <a:xfrm>
              <a:off x="2906250" y="4640225"/>
              <a:ext cx="8325" cy="8325"/>
            </a:xfrm>
            <a:custGeom>
              <a:avLst/>
              <a:gdLst/>
              <a:ahLst/>
              <a:cxnLst/>
              <a:rect l="l" t="t" r="r" b="b"/>
              <a:pathLst>
                <a:path w="333" h="333" extrusionOk="0">
                  <a:moveTo>
                    <a:pt x="167" y="0"/>
                  </a:moveTo>
                  <a:cubicBezTo>
                    <a:pt x="80" y="0"/>
                    <a:pt x="1" y="72"/>
                    <a:pt x="1" y="166"/>
                  </a:cubicBezTo>
                  <a:cubicBezTo>
                    <a:pt x="1" y="260"/>
                    <a:pt x="80" y="332"/>
                    <a:pt x="167" y="332"/>
                  </a:cubicBezTo>
                  <a:cubicBezTo>
                    <a:pt x="261" y="332"/>
                    <a:pt x="333" y="260"/>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1" name="Google Shape;4491;p76"/>
            <p:cNvSpPr/>
            <p:nvPr/>
          </p:nvSpPr>
          <p:spPr>
            <a:xfrm>
              <a:off x="2924300" y="4640225"/>
              <a:ext cx="8300" cy="8325"/>
            </a:xfrm>
            <a:custGeom>
              <a:avLst/>
              <a:gdLst/>
              <a:ahLst/>
              <a:cxnLst/>
              <a:rect l="l" t="t" r="r" b="b"/>
              <a:pathLst>
                <a:path w="332" h="333"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2" name="Google Shape;4492;p76"/>
            <p:cNvSpPr/>
            <p:nvPr/>
          </p:nvSpPr>
          <p:spPr>
            <a:xfrm>
              <a:off x="3103525" y="4640225"/>
              <a:ext cx="8325" cy="8325"/>
            </a:xfrm>
            <a:custGeom>
              <a:avLst/>
              <a:gdLst/>
              <a:ahLst/>
              <a:cxnLst/>
              <a:rect l="l" t="t" r="r" b="b"/>
              <a:pathLst>
                <a:path w="333" h="333"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3" name="Google Shape;4493;p76"/>
            <p:cNvSpPr/>
            <p:nvPr/>
          </p:nvSpPr>
          <p:spPr>
            <a:xfrm>
              <a:off x="3121375" y="4640225"/>
              <a:ext cx="8325" cy="8325"/>
            </a:xfrm>
            <a:custGeom>
              <a:avLst/>
              <a:gdLst/>
              <a:ahLst/>
              <a:cxnLst/>
              <a:rect l="l" t="t" r="r" b="b"/>
              <a:pathLst>
                <a:path w="333" h="333" extrusionOk="0">
                  <a:moveTo>
                    <a:pt x="166" y="0"/>
                  </a:moveTo>
                  <a:cubicBezTo>
                    <a:pt x="72" y="0"/>
                    <a:pt x="0" y="72"/>
                    <a:pt x="0" y="166"/>
                  </a:cubicBezTo>
                  <a:cubicBezTo>
                    <a:pt x="0" y="260"/>
                    <a:pt x="72"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4" name="Google Shape;4494;p76"/>
            <p:cNvSpPr/>
            <p:nvPr/>
          </p:nvSpPr>
          <p:spPr>
            <a:xfrm>
              <a:off x="3139225" y="4640225"/>
              <a:ext cx="8325" cy="8325"/>
            </a:xfrm>
            <a:custGeom>
              <a:avLst/>
              <a:gdLst/>
              <a:ahLst/>
              <a:cxnLst/>
              <a:rect l="l" t="t" r="r" b="b"/>
              <a:pathLst>
                <a:path w="333" h="333" extrusionOk="0">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5" name="Google Shape;4495;p76"/>
            <p:cNvSpPr/>
            <p:nvPr/>
          </p:nvSpPr>
          <p:spPr>
            <a:xfrm>
              <a:off x="3157250" y="4640225"/>
              <a:ext cx="8325" cy="8325"/>
            </a:xfrm>
            <a:custGeom>
              <a:avLst/>
              <a:gdLst/>
              <a:ahLst/>
              <a:cxnLst/>
              <a:rect l="l" t="t" r="r" b="b"/>
              <a:pathLst>
                <a:path w="333" h="333" extrusionOk="0">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6" name="Google Shape;4496;p76"/>
            <p:cNvSpPr/>
            <p:nvPr/>
          </p:nvSpPr>
          <p:spPr>
            <a:xfrm>
              <a:off x="3175100" y="4640225"/>
              <a:ext cx="8325" cy="8325"/>
            </a:xfrm>
            <a:custGeom>
              <a:avLst/>
              <a:gdLst/>
              <a:ahLst/>
              <a:cxnLst/>
              <a:rect l="l" t="t" r="r" b="b"/>
              <a:pathLst>
                <a:path w="333" h="333" extrusionOk="0">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7" name="Google Shape;4497;p76"/>
            <p:cNvSpPr/>
            <p:nvPr/>
          </p:nvSpPr>
          <p:spPr>
            <a:xfrm>
              <a:off x="3193125" y="4640225"/>
              <a:ext cx="8325" cy="8325"/>
            </a:xfrm>
            <a:custGeom>
              <a:avLst/>
              <a:gdLst/>
              <a:ahLst/>
              <a:cxnLst/>
              <a:rect l="l" t="t" r="r" b="b"/>
              <a:pathLst>
                <a:path w="333" h="333" extrusionOk="0">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8" name="Google Shape;4498;p76"/>
            <p:cNvSpPr/>
            <p:nvPr/>
          </p:nvSpPr>
          <p:spPr>
            <a:xfrm>
              <a:off x="3228825" y="4640225"/>
              <a:ext cx="8325" cy="8325"/>
            </a:xfrm>
            <a:custGeom>
              <a:avLst/>
              <a:gdLst/>
              <a:ahLst/>
              <a:cxnLst/>
              <a:rect l="l" t="t" r="r" b="b"/>
              <a:pathLst>
                <a:path w="333" h="333" extrusionOk="0">
                  <a:moveTo>
                    <a:pt x="167" y="0"/>
                  </a:moveTo>
                  <a:cubicBezTo>
                    <a:pt x="80" y="0"/>
                    <a:pt x="1" y="72"/>
                    <a:pt x="1" y="166"/>
                  </a:cubicBezTo>
                  <a:cubicBezTo>
                    <a:pt x="1" y="260"/>
                    <a:pt x="80" y="332"/>
                    <a:pt x="167" y="332"/>
                  </a:cubicBezTo>
                  <a:cubicBezTo>
                    <a:pt x="261" y="332"/>
                    <a:pt x="333" y="260"/>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99" name="Google Shape;4499;p76"/>
            <p:cNvSpPr/>
            <p:nvPr/>
          </p:nvSpPr>
          <p:spPr>
            <a:xfrm>
              <a:off x="3497675" y="4640225"/>
              <a:ext cx="8325" cy="8325"/>
            </a:xfrm>
            <a:custGeom>
              <a:avLst/>
              <a:gdLst/>
              <a:ahLst/>
              <a:cxnLst/>
              <a:rect l="l" t="t" r="r" b="b"/>
              <a:pathLst>
                <a:path w="333" h="333" extrusionOk="0">
                  <a:moveTo>
                    <a:pt x="167" y="0"/>
                  </a:moveTo>
                  <a:cubicBezTo>
                    <a:pt x="80" y="0"/>
                    <a:pt x="1" y="72"/>
                    <a:pt x="1" y="166"/>
                  </a:cubicBezTo>
                  <a:cubicBezTo>
                    <a:pt x="1" y="260"/>
                    <a:pt x="80" y="332"/>
                    <a:pt x="167" y="332"/>
                  </a:cubicBezTo>
                  <a:cubicBezTo>
                    <a:pt x="260" y="332"/>
                    <a:pt x="332" y="260"/>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0" name="Google Shape;4500;p76"/>
            <p:cNvSpPr/>
            <p:nvPr/>
          </p:nvSpPr>
          <p:spPr>
            <a:xfrm>
              <a:off x="3515700" y="4640225"/>
              <a:ext cx="8325" cy="8325"/>
            </a:xfrm>
            <a:custGeom>
              <a:avLst/>
              <a:gdLst/>
              <a:ahLst/>
              <a:cxnLst/>
              <a:rect l="l" t="t" r="r" b="b"/>
              <a:pathLst>
                <a:path w="333" h="333" extrusionOk="0">
                  <a:moveTo>
                    <a:pt x="167" y="0"/>
                  </a:moveTo>
                  <a:cubicBezTo>
                    <a:pt x="73" y="0"/>
                    <a:pt x="1" y="72"/>
                    <a:pt x="1" y="166"/>
                  </a:cubicBezTo>
                  <a:cubicBezTo>
                    <a:pt x="1" y="260"/>
                    <a:pt x="73" y="332"/>
                    <a:pt x="167" y="332"/>
                  </a:cubicBezTo>
                  <a:cubicBezTo>
                    <a:pt x="253" y="332"/>
                    <a:pt x="333" y="260"/>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1" name="Google Shape;4501;p76"/>
            <p:cNvSpPr/>
            <p:nvPr/>
          </p:nvSpPr>
          <p:spPr>
            <a:xfrm>
              <a:off x="3533550" y="4640225"/>
              <a:ext cx="8325" cy="8325"/>
            </a:xfrm>
            <a:custGeom>
              <a:avLst/>
              <a:gdLst/>
              <a:ahLst/>
              <a:cxnLst/>
              <a:rect l="l" t="t" r="r" b="b"/>
              <a:pathLst>
                <a:path w="333" h="333" extrusionOk="0">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2" name="Google Shape;4502;p76"/>
            <p:cNvSpPr/>
            <p:nvPr/>
          </p:nvSpPr>
          <p:spPr>
            <a:xfrm>
              <a:off x="3551600" y="4640225"/>
              <a:ext cx="8300" cy="8325"/>
            </a:xfrm>
            <a:custGeom>
              <a:avLst/>
              <a:gdLst/>
              <a:ahLst/>
              <a:cxnLst/>
              <a:rect l="l" t="t" r="r" b="b"/>
              <a:pathLst>
                <a:path w="332" h="333"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3" name="Google Shape;4503;p76"/>
            <p:cNvSpPr/>
            <p:nvPr/>
          </p:nvSpPr>
          <p:spPr>
            <a:xfrm>
              <a:off x="2816650" y="4658250"/>
              <a:ext cx="8325" cy="8325"/>
            </a:xfrm>
            <a:custGeom>
              <a:avLst/>
              <a:gdLst/>
              <a:ahLst/>
              <a:cxnLst/>
              <a:rect l="l" t="t" r="r" b="b"/>
              <a:pathLst>
                <a:path w="333" h="333" extrusionOk="0">
                  <a:moveTo>
                    <a:pt x="166" y="1"/>
                  </a:moveTo>
                  <a:cubicBezTo>
                    <a:pt x="80" y="1"/>
                    <a:pt x="0" y="73"/>
                    <a:pt x="0" y="166"/>
                  </a:cubicBezTo>
                  <a:cubicBezTo>
                    <a:pt x="0" y="253"/>
                    <a:pt x="80" y="332"/>
                    <a:pt x="166" y="332"/>
                  </a:cubicBezTo>
                  <a:cubicBezTo>
                    <a:pt x="260" y="332"/>
                    <a:pt x="332" y="253"/>
                    <a:pt x="332" y="166"/>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4" name="Google Shape;4504;p76"/>
            <p:cNvSpPr/>
            <p:nvPr/>
          </p:nvSpPr>
          <p:spPr>
            <a:xfrm>
              <a:off x="2834675" y="4658250"/>
              <a:ext cx="8325" cy="8325"/>
            </a:xfrm>
            <a:custGeom>
              <a:avLst/>
              <a:gdLst/>
              <a:ahLst/>
              <a:cxnLst/>
              <a:rect l="l" t="t" r="r" b="b"/>
              <a:pathLst>
                <a:path w="333" h="333" extrusionOk="0">
                  <a:moveTo>
                    <a:pt x="167" y="1"/>
                  </a:moveTo>
                  <a:cubicBezTo>
                    <a:pt x="73" y="1"/>
                    <a:pt x="1" y="73"/>
                    <a:pt x="1" y="166"/>
                  </a:cubicBezTo>
                  <a:cubicBezTo>
                    <a:pt x="1" y="253"/>
                    <a:pt x="73" y="332"/>
                    <a:pt x="167" y="332"/>
                  </a:cubicBezTo>
                  <a:cubicBezTo>
                    <a:pt x="253" y="332"/>
                    <a:pt x="332" y="253"/>
                    <a:pt x="332" y="166"/>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5" name="Google Shape;4505;p76"/>
            <p:cNvSpPr/>
            <p:nvPr/>
          </p:nvSpPr>
          <p:spPr>
            <a:xfrm>
              <a:off x="2852525" y="4658250"/>
              <a:ext cx="8325" cy="8325"/>
            </a:xfrm>
            <a:custGeom>
              <a:avLst/>
              <a:gdLst/>
              <a:ahLst/>
              <a:cxnLst/>
              <a:rect l="l" t="t" r="r" b="b"/>
              <a:pathLst>
                <a:path w="333" h="333" extrusionOk="0">
                  <a:moveTo>
                    <a:pt x="167" y="1"/>
                  </a:moveTo>
                  <a:cubicBezTo>
                    <a:pt x="73" y="1"/>
                    <a:pt x="1" y="73"/>
                    <a:pt x="1" y="166"/>
                  </a:cubicBezTo>
                  <a:cubicBezTo>
                    <a:pt x="1" y="253"/>
                    <a:pt x="73" y="332"/>
                    <a:pt x="167" y="332"/>
                  </a:cubicBezTo>
                  <a:cubicBezTo>
                    <a:pt x="260" y="332"/>
                    <a:pt x="332" y="253"/>
                    <a:pt x="332" y="166"/>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6" name="Google Shape;4506;p76"/>
            <p:cNvSpPr/>
            <p:nvPr/>
          </p:nvSpPr>
          <p:spPr>
            <a:xfrm>
              <a:off x="2870375" y="4658250"/>
              <a:ext cx="8325" cy="8325"/>
            </a:xfrm>
            <a:custGeom>
              <a:avLst/>
              <a:gdLst/>
              <a:ahLst/>
              <a:cxnLst/>
              <a:rect l="l" t="t" r="r" b="b"/>
              <a:pathLst>
                <a:path w="333" h="333" extrusionOk="0">
                  <a:moveTo>
                    <a:pt x="167" y="1"/>
                  </a:moveTo>
                  <a:cubicBezTo>
                    <a:pt x="80" y="1"/>
                    <a:pt x="1" y="73"/>
                    <a:pt x="1" y="166"/>
                  </a:cubicBezTo>
                  <a:cubicBezTo>
                    <a:pt x="1" y="253"/>
                    <a:pt x="80" y="332"/>
                    <a:pt x="167" y="332"/>
                  </a:cubicBezTo>
                  <a:cubicBezTo>
                    <a:pt x="260" y="332"/>
                    <a:pt x="332" y="253"/>
                    <a:pt x="332" y="166"/>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7" name="Google Shape;4507;p76"/>
            <p:cNvSpPr/>
            <p:nvPr/>
          </p:nvSpPr>
          <p:spPr>
            <a:xfrm>
              <a:off x="2888400" y="4658250"/>
              <a:ext cx="8325" cy="8325"/>
            </a:xfrm>
            <a:custGeom>
              <a:avLst/>
              <a:gdLst/>
              <a:ahLst/>
              <a:cxnLst/>
              <a:rect l="l" t="t" r="r" b="b"/>
              <a:pathLst>
                <a:path w="333" h="333" extrusionOk="0">
                  <a:moveTo>
                    <a:pt x="167" y="1"/>
                  </a:moveTo>
                  <a:cubicBezTo>
                    <a:pt x="73" y="1"/>
                    <a:pt x="1" y="73"/>
                    <a:pt x="1" y="166"/>
                  </a:cubicBezTo>
                  <a:cubicBezTo>
                    <a:pt x="1" y="253"/>
                    <a:pt x="73" y="332"/>
                    <a:pt x="167" y="332"/>
                  </a:cubicBezTo>
                  <a:cubicBezTo>
                    <a:pt x="261" y="332"/>
                    <a:pt x="333" y="253"/>
                    <a:pt x="333" y="166"/>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8" name="Google Shape;4508;p76"/>
            <p:cNvSpPr/>
            <p:nvPr/>
          </p:nvSpPr>
          <p:spPr>
            <a:xfrm>
              <a:off x="2906250" y="4658250"/>
              <a:ext cx="8325" cy="8325"/>
            </a:xfrm>
            <a:custGeom>
              <a:avLst/>
              <a:gdLst/>
              <a:ahLst/>
              <a:cxnLst/>
              <a:rect l="l" t="t" r="r" b="b"/>
              <a:pathLst>
                <a:path w="333" h="333" extrusionOk="0">
                  <a:moveTo>
                    <a:pt x="167" y="1"/>
                  </a:moveTo>
                  <a:cubicBezTo>
                    <a:pt x="80" y="1"/>
                    <a:pt x="1" y="73"/>
                    <a:pt x="1" y="166"/>
                  </a:cubicBezTo>
                  <a:cubicBezTo>
                    <a:pt x="1" y="253"/>
                    <a:pt x="80" y="332"/>
                    <a:pt x="167" y="332"/>
                  </a:cubicBezTo>
                  <a:cubicBezTo>
                    <a:pt x="261" y="332"/>
                    <a:pt x="333" y="253"/>
                    <a:pt x="333" y="166"/>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09" name="Google Shape;4509;p76"/>
            <p:cNvSpPr/>
            <p:nvPr/>
          </p:nvSpPr>
          <p:spPr>
            <a:xfrm>
              <a:off x="3103525" y="4658250"/>
              <a:ext cx="8325" cy="8325"/>
            </a:xfrm>
            <a:custGeom>
              <a:avLst/>
              <a:gdLst/>
              <a:ahLst/>
              <a:cxnLst/>
              <a:rect l="l" t="t" r="r" b="b"/>
              <a:pathLst>
                <a:path w="333" h="333" extrusionOk="0">
                  <a:moveTo>
                    <a:pt x="166" y="1"/>
                  </a:moveTo>
                  <a:cubicBezTo>
                    <a:pt x="72" y="1"/>
                    <a:pt x="0" y="73"/>
                    <a:pt x="0" y="166"/>
                  </a:cubicBezTo>
                  <a:cubicBezTo>
                    <a:pt x="0" y="253"/>
                    <a:pt x="72" y="332"/>
                    <a:pt x="166" y="332"/>
                  </a:cubicBezTo>
                  <a:cubicBezTo>
                    <a:pt x="253" y="332"/>
                    <a:pt x="332" y="253"/>
                    <a:pt x="332" y="166"/>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0" name="Google Shape;4510;p76"/>
            <p:cNvSpPr/>
            <p:nvPr/>
          </p:nvSpPr>
          <p:spPr>
            <a:xfrm>
              <a:off x="3121375" y="4658250"/>
              <a:ext cx="8325" cy="8325"/>
            </a:xfrm>
            <a:custGeom>
              <a:avLst/>
              <a:gdLst/>
              <a:ahLst/>
              <a:cxnLst/>
              <a:rect l="l" t="t" r="r" b="b"/>
              <a:pathLst>
                <a:path w="333" h="333" extrusionOk="0">
                  <a:moveTo>
                    <a:pt x="166" y="1"/>
                  </a:moveTo>
                  <a:cubicBezTo>
                    <a:pt x="72" y="1"/>
                    <a:pt x="0" y="73"/>
                    <a:pt x="0" y="166"/>
                  </a:cubicBezTo>
                  <a:cubicBezTo>
                    <a:pt x="0" y="253"/>
                    <a:pt x="72" y="332"/>
                    <a:pt x="166" y="332"/>
                  </a:cubicBezTo>
                  <a:cubicBezTo>
                    <a:pt x="260" y="332"/>
                    <a:pt x="332" y="253"/>
                    <a:pt x="332" y="166"/>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1" name="Google Shape;4511;p76"/>
            <p:cNvSpPr/>
            <p:nvPr/>
          </p:nvSpPr>
          <p:spPr>
            <a:xfrm>
              <a:off x="3139225" y="4658250"/>
              <a:ext cx="8325" cy="8325"/>
            </a:xfrm>
            <a:custGeom>
              <a:avLst/>
              <a:gdLst/>
              <a:ahLst/>
              <a:cxnLst/>
              <a:rect l="l" t="t" r="r" b="b"/>
              <a:pathLst>
                <a:path w="333" h="333" extrusionOk="0">
                  <a:moveTo>
                    <a:pt x="166" y="1"/>
                  </a:moveTo>
                  <a:cubicBezTo>
                    <a:pt x="80" y="1"/>
                    <a:pt x="0" y="73"/>
                    <a:pt x="0" y="166"/>
                  </a:cubicBezTo>
                  <a:cubicBezTo>
                    <a:pt x="0" y="253"/>
                    <a:pt x="80" y="332"/>
                    <a:pt x="166" y="332"/>
                  </a:cubicBezTo>
                  <a:cubicBezTo>
                    <a:pt x="260" y="332"/>
                    <a:pt x="332" y="253"/>
                    <a:pt x="332" y="166"/>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2" name="Google Shape;4512;p76"/>
            <p:cNvSpPr/>
            <p:nvPr/>
          </p:nvSpPr>
          <p:spPr>
            <a:xfrm>
              <a:off x="3157250" y="4658250"/>
              <a:ext cx="8325" cy="8325"/>
            </a:xfrm>
            <a:custGeom>
              <a:avLst/>
              <a:gdLst/>
              <a:ahLst/>
              <a:cxnLst/>
              <a:rect l="l" t="t" r="r" b="b"/>
              <a:pathLst>
                <a:path w="333" h="333" extrusionOk="0">
                  <a:moveTo>
                    <a:pt x="167" y="1"/>
                  </a:moveTo>
                  <a:cubicBezTo>
                    <a:pt x="73" y="1"/>
                    <a:pt x="1" y="73"/>
                    <a:pt x="1" y="166"/>
                  </a:cubicBezTo>
                  <a:cubicBezTo>
                    <a:pt x="1" y="253"/>
                    <a:pt x="73" y="332"/>
                    <a:pt x="167" y="332"/>
                  </a:cubicBezTo>
                  <a:cubicBezTo>
                    <a:pt x="253" y="332"/>
                    <a:pt x="332" y="253"/>
                    <a:pt x="332" y="166"/>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3" name="Google Shape;4513;p76"/>
            <p:cNvSpPr/>
            <p:nvPr/>
          </p:nvSpPr>
          <p:spPr>
            <a:xfrm>
              <a:off x="3175100" y="4658250"/>
              <a:ext cx="8325" cy="8325"/>
            </a:xfrm>
            <a:custGeom>
              <a:avLst/>
              <a:gdLst/>
              <a:ahLst/>
              <a:cxnLst/>
              <a:rect l="l" t="t" r="r" b="b"/>
              <a:pathLst>
                <a:path w="333" h="333" extrusionOk="0">
                  <a:moveTo>
                    <a:pt x="167" y="1"/>
                  </a:moveTo>
                  <a:cubicBezTo>
                    <a:pt x="80" y="1"/>
                    <a:pt x="1" y="73"/>
                    <a:pt x="1" y="166"/>
                  </a:cubicBezTo>
                  <a:cubicBezTo>
                    <a:pt x="1" y="253"/>
                    <a:pt x="80" y="332"/>
                    <a:pt x="167" y="332"/>
                  </a:cubicBezTo>
                  <a:cubicBezTo>
                    <a:pt x="260" y="332"/>
                    <a:pt x="332" y="253"/>
                    <a:pt x="332" y="166"/>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4" name="Google Shape;4514;p76"/>
            <p:cNvSpPr/>
            <p:nvPr/>
          </p:nvSpPr>
          <p:spPr>
            <a:xfrm>
              <a:off x="3193125" y="4658250"/>
              <a:ext cx="8325" cy="8325"/>
            </a:xfrm>
            <a:custGeom>
              <a:avLst/>
              <a:gdLst/>
              <a:ahLst/>
              <a:cxnLst/>
              <a:rect l="l" t="t" r="r" b="b"/>
              <a:pathLst>
                <a:path w="333" h="333" extrusionOk="0">
                  <a:moveTo>
                    <a:pt x="167" y="1"/>
                  </a:moveTo>
                  <a:cubicBezTo>
                    <a:pt x="73" y="1"/>
                    <a:pt x="1" y="73"/>
                    <a:pt x="1" y="166"/>
                  </a:cubicBezTo>
                  <a:cubicBezTo>
                    <a:pt x="1" y="253"/>
                    <a:pt x="73" y="332"/>
                    <a:pt x="167" y="332"/>
                  </a:cubicBezTo>
                  <a:cubicBezTo>
                    <a:pt x="253" y="332"/>
                    <a:pt x="333" y="253"/>
                    <a:pt x="333" y="166"/>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5" name="Google Shape;4515;p76"/>
            <p:cNvSpPr/>
            <p:nvPr/>
          </p:nvSpPr>
          <p:spPr>
            <a:xfrm>
              <a:off x="3210975" y="4658250"/>
              <a:ext cx="8325" cy="8325"/>
            </a:xfrm>
            <a:custGeom>
              <a:avLst/>
              <a:gdLst/>
              <a:ahLst/>
              <a:cxnLst/>
              <a:rect l="l" t="t" r="r" b="b"/>
              <a:pathLst>
                <a:path w="333" h="333" extrusionOk="0">
                  <a:moveTo>
                    <a:pt x="167" y="1"/>
                  </a:moveTo>
                  <a:cubicBezTo>
                    <a:pt x="73" y="1"/>
                    <a:pt x="1" y="73"/>
                    <a:pt x="1" y="166"/>
                  </a:cubicBezTo>
                  <a:cubicBezTo>
                    <a:pt x="1" y="253"/>
                    <a:pt x="73" y="332"/>
                    <a:pt x="167" y="332"/>
                  </a:cubicBezTo>
                  <a:cubicBezTo>
                    <a:pt x="261" y="332"/>
                    <a:pt x="333" y="253"/>
                    <a:pt x="333" y="166"/>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6" name="Google Shape;4516;p76"/>
            <p:cNvSpPr/>
            <p:nvPr/>
          </p:nvSpPr>
          <p:spPr>
            <a:xfrm>
              <a:off x="3228825" y="4658250"/>
              <a:ext cx="8325" cy="8325"/>
            </a:xfrm>
            <a:custGeom>
              <a:avLst/>
              <a:gdLst/>
              <a:ahLst/>
              <a:cxnLst/>
              <a:rect l="l" t="t" r="r" b="b"/>
              <a:pathLst>
                <a:path w="333" h="333" extrusionOk="0">
                  <a:moveTo>
                    <a:pt x="167" y="1"/>
                  </a:moveTo>
                  <a:cubicBezTo>
                    <a:pt x="80" y="1"/>
                    <a:pt x="1" y="73"/>
                    <a:pt x="1" y="166"/>
                  </a:cubicBezTo>
                  <a:cubicBezTo>
                    <a:pt x="1" y="253"/>
                    <a:pt x="80" y="332"/>
                    <a:pt x="167" y="332"/>
                  </a:cubicBezTo>
                  <a:cubicBezTo>
                    <a:pt x="261" y="332"/>
                    <a:pt x="333" y="253"/>
                    <a:pt x="333" y="166"/>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7" name="Google Shape;4517;p76"/>
            <p:cNvSpPr/>
            <p:nvPr/>
          </p:nvSpPr>
          <p:spPr>
            <a:xfrm>
              <a:off x="3479825" y="4658250"/>
              <a:ext cx="8325" cy="8325"/>
            </a:xfrm>
            <a:custGeom>
              <a:avLst/>
              <a:gdLst/>
              <a:ahLst/>
              <a:cxnLst/>
              <a:rect l="l" t="t" r="r" b="b"/>
              <a:pathLst>
                <a:path w="333" h="333" extrusionOk="0">
                  <a:moveTo>
                    <a:pt x="166" y="1"/>
                  </a:moveTo>
                  <a:cubicBezTo>
                    <a:pt x="73" y="1"/>
                    <a:pt x="1" y="73"/>
                    <a:pt x="1" y="166"/>
                  </a:cubicBezTo>
                  <a:cubicBezTo>
                    <a:pt x="1" y="253"/>
                    <a:pt x="73" y="332"/>
                    <a:pt x="166" y="332"/>
                  </a:cubicBezTo>
                  <a:cubicBezTo>
                    <a:pt x="260" y="332"/>
                    <a:pt x="332" y="253"/>
                    <a:pt x="332" y="166"/>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8" name="Google Shape;4518;p76"/>
            <p:cNvSpPr/>
            <p:nvPr/>
          </p:nvSpPr>
          <p:spPr>
            <a:xfrm>
              <a:off x="3497675" y="4658250"/>
              <a:ext cx="8325" cy="8325"/>
            </a:xfrm>
            <a:custGeom>
              <a:avLst/>
              <a:gdLst/>
              <a:ahLst/>
              <a:cxnLst/>
              <a:rect l="l" t="t" r="r" b="b"/>
              <a:pathLst>
                <a:path w="333" h="333" extrusionOk="0">
                  <a:moveTo>
                    <a:pt x="167" y="1"/>
                  </a:moveTo>
                  <a:cubicBezTo>
                    <a:pt x="80" y="1"/>
                    <a:pt x="1" y="73"/>
                    <a:pt x="1" y="166"/>
                  </a:cubicBezTo>
                  <a:cubicBezTo>
                    <a:pt x="1" y="253"/>
                    <a:pt x="80" y="332"/>
                    <a:pt x="167" y="332"/>
                  </a:cubicBezTo>
                  <a:cubicBezTo>
                    <a:pt x="260" y="332"/>
                    <a:pt x="332" y="253"/>
                    <a:pt x="332" y="166"/>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19" name="Google Shape;4519;p76"/>
            <p:cNvSpPr/>
            <p:nvPr/>
          </p:nvSpPr>
          <p:spPr>
            <a:xfrm>
              <a:off x="3515700" y="4658250"/>
              <a:ext cx="8325" cy="8325"/>
            </a:xfrm>
            <a:custGeom>
              <a:avLst/>
              <a:gdLst/>
              <a:ahLst/>
              <a:cxnLst/>
              <a:rect l="l" t="t" r="r" b="b"/>
              <a:pathLst>
                <a:path w="333" h="333" extrusionOk="0">
                  <a:moveTo>
                    <a:pt x="167" y="1"/>
                  </a:moveTo>
                  <a:cubicBezTo>
                    <a:pt x="73" y="1"/>
                    <a:pt x="1" y="73"/>
                    <a:pt x="1" y="166"/>
                  </a:cubicBezTo>
                  <a:cubicBezTo>
                    <a:pt x="1" y="253"/>
                    <a:pt x="73" y="332"/>
                    <a:pt x="167" y="332"/>
                  </a:cubicBezTo>
                  <a:cubicBezTo>
                    <a:pt x="253" y="332"/>
                    <a:pt x="333" y="253"/>
                    <a:pt x="333" y="166"/>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0" name="Google Shape;4520;p76"/>
            <p:cNvSpPr/>
            <p:nvPr/>
          </p:nvSpPr>
          <p:spPr>
            <a:xfrm>
              <a:off x="3533550" y="4658250"/>
              <a:ext cx="8325" cy="8325"/>
            </a:xfrm>
            <a:custGeom>
              <a:avLst/>
              <a:gdLst/>
              <a:ahLst/>
              <a:cxnLst/>
              <a:rect l="l" t="t" r="r" b="b"/>
              <a:pathLst>
                <a:path w="333" h="333" extrusionOk="0">
                  <a:moveTo>
                    <a:pt x="167" y="1"/>
                  </a:moveTo>
                  <a:cubicBezTo>
                    <a:pt x="73" y="1"/>
                    <a:pt x="1" y="73"/>
                    <a:pt x="1" y="166"/>
                  </a:cubicBezTo>
                  <a:cubicBezTo>
                    <a:pt x="1" y="253"/>
                    <a:pt x="73" y="332"/>
                    <a:pt x="167" y="332"/>
                  </a:cubicBezTo>
                  <a:cubicBezTo>
                    <a:pt x="261" y="332"/>
                    <a:pt x="333" y="253"/>
                    <a:pt x="333" y="166"/>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1" name="Google Shape;4521;p76"/>
            <p:cNvSpPr/>
            <p:nvPr/>
          </p:nvSpPr>
          <p:spPr>
            <a:xfrm>
              <a:off x="3551600" y="4658250"/>
              <a:ext cx="8300" cy="8325"/>
            </a:xfrm>
            <a:custGeom>
              <a:avLst/>
              <a:gdLst/>
              <a:ahLst/>
              <a:cxnLst/>
              <a:rect l="l" t="t" r="r" b="b"/>
              <a:pathLst>
                <a:path w="332" h="333" extrusionOk="0">
                  <a:moveTo>
                    <a:pt x="166" y="1"/>
                  </a:moveTo>
                  <a:cubicBezTo>
                    <a:pt x="72" y="1"/>
                    <a:pt x="0" y="73"/>
                    <a:pt x="0" y="166"/>
                  </a:cubicBezTo>
                  <a:cubicBezTo>
                    <a:pt x="0" y="253"/>
                    <a:pt x="72" y="332"/>
                    <a:pt x="166" y="332"/>
                  </a:cubicBezTo>
                  <a:cubicBezTo>
                    <a:pt x="253" y="332"/>
                    <a:pt x="332" y="253"/>
                    <a:pt x="332" y="166"/>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2" name="Google Shape;4522;p76"/>
            <p:cNvSpPr/>
            <p:nvPr/>
          </p:nvSpPr>
          <p:spPr>
            <a:xfrm>
              <a:off x="2816650" y="4676100"/>
              <a:ext cx="8325" cy="8325"/>
            </a:xfrm>
            <a:custGeom>
              <a:avLst/>
              <a:gdLst/>
              <a:ahLst/>
              <a:cxnLst/>
              <a:rect l="l" t="t" r="r" b="b"/>
              <a:pathLst>
                <a:path w="333" h="333" extrusionOk="0">
                  <a:moveTo>
                    <a:pt x="166" y="1"/>
                  </a:moveTo>
                  <a:cubicBezTo>
                    <a:pt x="80" y="1"/>
                    <a:pt x="0" y="80"/>
                    <a:pt x="0" y="166"/>
                  </a:cubicBezTo>
                  <a:cubicBezTo>
                    <a:pt x="0" y="260"/>
                    <a:pt x="80" y="332"/>
                    <a:pt x="166" y="332"/>
                  </a:cubicBezTo>
                  <a:cubicBezTo>
                    <a:pt x="260" y="332"/>
                    <a:pt x="332" y="260"/>
                    <a:pt x="332" y="166"/>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3" name="Google Shape;4523;p76"/>
            <p:cNvSpPr/>
            <p:nvPr/>
          </p:nvSpPr>
          <p:spPr>
            <a:xfrm>
              <a:off x="2834675" y="4676100"/>
              <a:ext cx="8325" cy="8325"/>
            </a:xfrm>
            <a:custGeom>
              <a:avLst/>
              <a:gdLst/>
              <a:ahLst/>
              <a:cxnLst/>
              <a:rect l="l" t="t" r="r" b="b"/>
              <a:pathLst>
                <a:path w="333" h="333" extrusionOk="0">
                  <a:moveTo>
                    <a:pt x="167" y="1"/>
                  </a:moveTo>
                  <a:cubicBezTo>
                    <a:pt x="73" y="1"/>
                    <a:pt x="1" y="80"/>
                    <a:pt x="1" y="166"/>
                  </a:cubicBezTo>
                  <a:cubicBezTo>
                    <a:pt x="1" y="260"/>
                    <a:pt x="73" y="332"/>
                    <a:pt x="167" y="332"/>
                  </a:cubicBezTo>
                  <a:cubicBezTo>
                    <a:pt x="253" y="332"/>
                    <a:pt x="332" y="260"/>
                    <a:pt x="332" y="166"/>
                  </a:cubicBezTo>
                  <a:cubicBezTo>
                    <a:pt x="332"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4" name="Google Shape;4524;p76"/>
            <p:cNvSpPr/>
            <p:nvPr/>
          </p:nvSpPr>
          <p:spPr>
            <a:xfrm>
              <a:off x="2852525" y="4676100"/>
              <a:ext cx="8325" cy="8325"/>
            </a:xfrm>
            <a:custGeom>
              <a:avLst/>
              <a:gdLst/>
              <a:ahLst/>
              <a:cxnLst/>
              <a:rect l="l" t="t" r="r" b="b"/>
              <a:pathLst>
                <a:path w="333" h="333" extrusionOk="0">
                  <a:moveTo>
                    <a:pt x="167" y="1"/>
                  </a:moveTo>
                  <a:cubicBezTo>
                    <a:pt x="73" y="1"/>
                    <a:pt x="1" y="80"/>
                    <a:pt x="1" y="166"/>
                  </a:cubicBezTo>
                  <a:cubicBezTo>
                    <a:pt x="1" y="260"/>
                    <a:pt x="73" y="332"/>
                    <a:pt x="167" y="332"/>
                  </a:cubicBezTo>
                  <a:cubicBezTo>
                    <a:pt x="260" y="332"/>
                    <a:pt x="332" y="260"/>
                    <a:pt x="332" y="166"/>
                  </a:cubicBezTo>
                  <a:cubicBezTo>
                    <a:pt x="332"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5" name="Google Shape;4525;p76"/>
            <p:cNvSpPr/>
            <p:nvPr/>
          </p:nvSpPr>
          <p:spPr>
            <a:xfrm>
              <a:off x="2870375" y="4676100"/>
              <a:ext cx="8325" cy="8325"/>
            </a:xfrm>
            <a:custGeom>
              <a:avLst/>
              <a:gdLst/>
              <a:ahLst/>
              <a:cxnLst/>
              <a:rect l="l" t="t" r="r" b="b"/>
              <a:pathLst>
                <a:path w="333" h="333" extrusionOk="0">
                  <a:moveTo>
                    <a:pt x="167" y="1"/>
                  </a:moveTo>
                  <a:cubicBezTo>
                    <a:pt x="80" y="1"/>
                    <a:pt x="1" y="80"/>
                    <a:pt x="1" y="166"/>
                  </a:cubicBezTo>
                  <a:cubicBezTo>
                    <a:pt x="1" y="260"/>
                    <a:pt x="80" y="332"/>
                    <a:pt x="167" y="332"/>
                  </a:cubicBezTo>
                  <a:cubicBezTo>
                    <a:pt x="260" y="332"/>
                    <a:pt x="332" y="260"/>
                    <a:pt x="332" y="166"/>
                  </a:cubicBezTo>
                  <a:cubicBezTo>
                    <a:pt x="332"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6" name="Google Shape;4526;p76"/>
            <p:cNvSpPr/>
            <p:nvPr/>
          </p:nvSpPr>
          <p:spPr>
            <a:xfrm>
              <a:off x="2888400" y="4676100"/>
              <a:ext cx="8325" cy="8325"/>
            </a:xfrm>
            <a:custGeom>
              <a:avLst/>
              <a:gdLst/>
              <a:ahLst/>
              <a:cxnLst/>
              <a:rect l="l" t="t" r="r" b="b"/>
              <a:pathLst>
                <a:path w="333" h="333" extrusionOk="0">
                  <a:moveTo>
                    <a:pt x="167" y="1"/>
                  </a:moveTo>
                  <a:cubicBezTo>
                    <a:pt x="73" y="1"/>
                    <a:pt x="1" y="80"/>
                    <a:pt x="1" y="166"/>
                  </a:cubicBezTo>
                  <a:cubicBezTo>
                    <a:pt x="1" y="260"/>
                    <a:pt x="73" y="332"/>
                    <a:pt x="167" y="332"/>
                  </a:cubicBezTo>
                  <a:cubicBezTo>
                    <a:pt x="261" y="332"/>
                    <a:pt x="333" y="260"/>
                    <a:pt x="333" y="166"/>
                  </a:cubicBezTo>
                  <a:cubicBezTo>
                    <a:pt x="333" y="80"/>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7" name="Google Shape;4527;p76"/>
            <p:cNvSpPr/>
            <p:nvPr/>
          </p:nvSpPr>
          <p:spPr>
            <a:xfrm>
              <a:off x="2906250" y="4676100"/>
              <a:ext cx="8325" cy="8325"/>
            </a:xfrm>
            <a:custGeom>
              <a:avLst/>
              <a:gdLst/>
              <a:ahLst/>
              <a:cxnLst/>
              <a:rect l="l" t="t" r="r" b="b"/>
              <a:pathLst>
                <a:path w="333" h="333" extrusionOk="0">
                  <a:moveTo>
                    <a:pt x="167" y="1"/>
                  </a:moveTo>
                  <a:cubicBezTo>
                    <a:pt x="80" y="1"/>
                    <a:pt x="1" y="80"/>
                    <a:pt x="1" y="166"/>
                  </a:cubicBezTo>
                  <a:cubicBezTo>
                    <a:pt x="1" y="260"/>
                    <a:pt x="80" y="332"/>
                    <a:pt x="167" y="332"/>
                  </a:cubicBezTo>
                  <a:cubicBezTo>
                    <a:pt x="261" y="332"/>
                    <a:pt x="333" y="260"/>
                    <a:pt x="333" y="166"/>
                  </a:cubicBezTo>
                  <a:cubicBezTo>
                    <a:pt x="333" y="80"/>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8" name="Google Shape;4528;p76"/>
            <p:cNvSpPr/>
            <p:nvPr/>
          </p:nvSpPr>
          <p:spPr>
            <a:xfrm>
              <a:off x="3121375" y="4676100"/>
              <a:ext cx="8325" cy="8325"/>
            </a:xfrm>
            <a:custGeom>
              <a:avLst/>
              <a:gdLst/>
              <a:ahLst/>
              <a:cxnLst/>
              <a:rect l="l" t="t" r="r" b="b"/>
              <a:pathLst>
                <a:path w="333" h="333" extrusionOk="0">
                  <a:moveTo>
                    <a:pt x="166" y="1"/>
                  </a:moveTo>
                  <a:cubicBezTo>
                    <a:pt x="72" y="1"/>
                    <a:pt x="0" y="80"/>
                    <a:pt x="0" y="166"/>
                  </a:cubicBezTo>
                  <a:cubicBezTo>
                    <a:pt x="0" y="260"/>
                    <a:pt x="72" y="332"/>
                    <a:pt x="166" y="332"/>
                  </a:cubicBezTo>
                  <a:cubicBezTo>
                    <a:pt x="260" y="332"/>
                    <a:pt x="332" y="260"/>
                    <a:pt x="332" y="166"/>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29" name="Google Shape;4529;p76"/>
            <p:cNvSpPr/>
            <p:nvPr/>
          </p:nvSpPr>
          <p:spPr>
            <a:xfrm>
              <a:off x="3139225" y="4676100"/>
              <a:ext cx="8325" cy="8325"/>
            </a:xfrm>
            <a:custGeom>
              <a:avLst/>
              <a:gdLst/>
              <a:ahLst/>
              <a:cxnLst/>
              <a:rect l="l" t="t" r="r" b="b"/>
              <a:pathLst>
                <a:path w="333" h="333" extrusionOk="0">
                  <a:moveTo>
                    <a:pt x="166" y="1"/>
                  </a:moveTo>
                  <a:cubicBezTo>
                    <a:pt x="80" y="1"/>
                    <a:pt x="0" y="80"/>
                    <a:pt x="0" y="166"/>
                  </a:cubicBezTo>
                  <a:cubicBezTo>
                    <a:pt x="0" y="260"/>
                    <a:pt x="80" y="332"/>
                    <a:pt x="166" y="332"/>
                  </a:cubicBezTo>
                  <a:cubicBezTo>
                    <a:pt x="260" y="332"/>
                    <a:pt x="332" y="260"/>
                    <a:pt x="332" y="166"/>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0" name="Google Shape;4530;p76"/>
            <p:cNvSpPr/>
            <p:nvPr/>
          </p:nvSpPr>
          <p:spPr>
            <a:xfrm>
              <a:off x="3157250" y="4676100"/>
              <a:ext cx="8325" cy="8325"/>
            </a:xfrm>
            <a:custGeom>
              <a:avLst/>
              <a:gdLst/>
              <a:ahLst/>
              <a:cxnLst/>
              <a:rect l="l" t="t" r="r" b="b"/>
              <a:pathLst>
                <a:path w="333" h="333" extrusionOk="0">
                  <a:moveTo>
                    <a:pt x="167" y="1"/>
                  </a:moveTo>
                  <a:cubicBezTo>
                    <a:pt x="73" y="1"/>
                    <a:pt x="1" y="80"/>
                    <a:pt x="1" y="166"/>
                  </a:cubicBezTo>
                  <a:cubicBezTo>
                    <a:pt x="1" y="260"/>
                    <a:pt x="73" y="332"/>
                    <a:pt x="167" y="332"/>
                  </a:cubicBezTo>
                  <a:cubicBezTo>
                    <a:pt x="253" y="332"/>
                    <a:pt x="332" y="260"/>
                    <a:pt x="332" y="166"/>
                  </a:cubicBezTo>
                  <a:cubicBezTo>
                    <a:pt x="332"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1" name="Google Shape;4531;p76"/>
            <p:cNvSpPr/>
            <p:nvPr/>
          </p:nvSpPr>
          <p:spPr>
            <a:xfrm>
              <a:off x="3175100" y="4676100"/>
              <a:ext cx="8325" cy="8325"/>
            </a:xfrm>
            <a:custGeom>
              <a:avLst/>
              <a:gdLst/>
              <a:ahLst/>
              <a:cxnLst/>
              <a:rect l="l" t="t" r="r" b="b"/>
              <a:pathLst>
                <a:path w="333" h="333" extrusionOk="0">
                  <a:moveTo>
                    <a:pt x="167" y="1"/>
                  </a:moveTo>
                  <a:cubicBezTo>
                    <a:pt x="80" y="1"/>
                    <a:pt x="1" y="80"/>
                    <a:pt x="1" y="166"/>
                  </a:cubicBezTo>
                  <a:cubicBezTo>
                    <a:pt x="1" y="260"/>
                    <a:pt x="80" y="332"/>
                    <a:pt x="167" y="332"/>
                  </a:cubicBezTo>
                  <a:cubicBezTo>
                    <a:pt x="260" y="332"/>
                    <a:pt x="332" y="260"/>
                    <a:pt x="332" y="166"/>
                  </a:cubicBezTo>
                  <a:cubicBezTo>
                    <a:pt x="332"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2" name="Google Shape;4532;p76"/>
            <p:cNvSpPr/>
            <p:nvPr/>
          </p:nvSpPr>
          <p:spPr>
            <a:xfrm>
              <a:off x="3210975" y="4676100"/>
              <a:ext cx="8325" cy="8325"/>
            </a:xfrm>
            <a:custGeom>
              <a:avLst/>
              <a:gdLst/>
              <a:ahLst/>
              <a:cxnLst/>
              <a:rect l="l" t="t" r="r" b="b"/>
              <a:pathLst>
                <a:path w="333" h="333" extrusionOk="0">
                  <a:moveTo>
                    <a:pt x="167" y="1"/>
                  </a:moveTo>
                  <a:cubicBezTo>
                    <a:pt x="73" y="1"/>
                    <a:pt x="1" y="80"/>
                    <a:pt x="1" y="166"/>
                  </a:cubicBezTo>
                  <a:cubicBezTo>
                    <a:pt x="1" y="260"/>
                    <a:pt x="73" y="332"/>
                    <a:pt x="167" y="332"/>
                  </a:cubicBezTo>
                  <a:cubicBezTo>
                    <a:pt x="261" y="332"/>
                    <a:pt x="333" y="260"/>
                    <a:pt x="333" y="166"/>
                  </a:cubicBezTo>
                  <a:cubicBezTo>
                    <a:pt x="333" y="80"/>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3" name="Google Shape;4533;p76"/>
            <p:cNvSpPr/>
            <p:nvPr/>
          </p:nvSpPr>
          <p:spPr>
            <a:xfrm>
              <a:off x="3228825" y="4676100"/>
              <a:ext cx="8325" cy="8325"/>
            </a:xfrm>
            <a:custGeom>
              <a:avLst/>
              <a:gdLst/>
              <a:ahLst/>
              <a:cxnLst/>
              <a:rect l="l" t="t" r="r" b="b"/>
              <a:pathLst>
                <a:path w="333" h="333" extrusionOk="0">
                  <a:moveTo>
                    <a:pt x="167" y="1"/>
                  </a:moveTo>
                  <a:cubicBezTo>
                    <a:pt x="80" y="1"/>
                    <a:pt x="1" y="80"/>
                    <a:pt x="1" y="166"/>
                  </a:cubicBezTo>
                  <a:cubicBezTo>
                    <a:pt x="1" y="260"/>
                    <a:pt x="80" y="332"/>
                    <a:pt x="167" y="332"/>
                  </a:cubicBezTo>
                  <a:cubicBezTo>
                    <a:pt x="261" y="332"/>
                    <a:pt x="333" y="260"/>
                    <a:pt x="333" y="166"/>
                  </a:cubicBezTo>
                  <a:cubicBezTo>
                    <a:pt x="333" y="80"/>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4" name="Google Shape;4534;p76"/>
            <p:cNvSpPr/>
            <p:nvPr/>
          </p:nvSpPr>
          <p:spPr>
            <a:xfrm>
              <a:off x="3461975" y="4676100"/>
              <a:ext cx="8325" cy="8325"/>
            </a:xfrm>
            <a:custGeom>
              <a:avLst/>
              <a:gdLst/>
              <a:ahLst/>
              <a:cxnLst/>
              <a:rect l="l" t="t" r="r" b="b"/>
              <a:pathLst>
                <a:path w="333" h="333" extrusionOk="0">
                  <a:moveTo>
                    <a:pt x="166" y="1"/>
                  </a:moveTo>
                  <a:cubicBezTo>
                    <a:pt x="73" y="1"/>
                    <a:pt x="1" y="80"/>
                    <a:pt x="1" y="166"/>
                  </a:cubicBezTo>
                  <a:cubicBezTo>
                    <a:pt x="1" y="260"/>
                    <a:pt x="73" y="332"/>
                    <a:pt x="166" y="332"/>
                  </a:cubicBezTo>
                  <a:cubicBezTo>
                    <a:pt x="253" y="332"/>
                    <a:pt x="332" y="260"/>
                    <a:pt x="332" y="166"/>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5" name="Google Shape;4535;p76"/>
            <p:cNvSpPr/>
            <p:nvPr/>
          </p:nvSpPr>
          <p:spPr>
            <a:xfrm>
              <a:off x="3479825" y="4676100"/>
              <a:ext cx="8325" cy="8325"/>
            </a:xfrm>
            <a:custGeom>
              <a:avLst/>
              <a:gdLst/>
              <a:ahLst/>
              <a:cxnLst/>
              <a:rect l="l" t="t" r="r" b="b"/>
              <a:pathLst>
                <a:path w="333" h="333" extrusionOk="0">
                  <a:moveTo>
                    <a:pt x="166" y="1"/>
                  </a:moveTo>
                  <a:cubicBezTo>
                    <a:pt x="73" y="1"/>
                    <a:pt x="1" y="80"/>
                    <a:pt x="1" y="166"/>
                  </a:cubicBezTo>
                  <a:cubicBezTo>
                    <a:pt x="1" y="260"/>
                    <a:pt x="73" y="332"/>
                    <a:pt x="166" y="332"/>
                  </a:cubicBezTo>
                  <a:cubicBezTo>
                    <a:pt x="260" y="332"/>
                    <a:pt x="332" y="260"/>
                    <a:pt x="332" y="166"/>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6" name="Google Shape;4536;p76"/>
            <p:cNvSpPr/>
            <p:nvPr/>
          </p:nvSpPr>
          <p:spPr>
            <a:xfrm>
              <a:off x="3497675" y="4676100"/>
              <a:ext cx="8325" cy="8325"/>
            </a:xfrm>
            <a:custGeom>
              <a:avLst/>
              <a:gdLst/>
              <a:ahLst/>
              <a:cxnLst/>
              <a:rect l="l" t="t" r="r" b="b"/>
              <a:pathLst>
                <a:path w="333" h="333" extrusionOk="0">
                  <a:moveTo>
                    <a:pt x="167" y="1"/>
                  </a:moveTo>
                  <a:cubicBezTo>
                    <a:pt x="80" y="1"/>
                    <a:pt x="1" y="80"/>
                    <a:pt x="1" y="166"/>
                  </a:cubicBezTo>
                  <a:cubicBezTo>
                    <a:pt x="1" y="260"/>
                    <a:pt x="80" y="332"/>
                    <a:pt x="167" y="332"/>
                  </a:cubicBezTo>
                  <a:cubicBezTo>
                    <a:pt x="260" y="332"/>
                    <a:pt x="332" y="260"/>
                    <a:pt x="332" y="166"/>
                  </a:cubicBezTo>
                  <a:cubicBezTo>
                    <a:pt x="332" y="80"/>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7" name="Google Shape;4537;p76"/>
            <p:cNvSpPr/>
            <p:nvPr/>
          </p:nvSpPr>
          <p:spPr>
            <a:xfrm>
              <a:off x="3515700" y="4676100"/>
              <a:ext cx="8325" cy="8325"/>
            </a:xfrm>
            <a:custGeom>
              <a:avLst/>
              <a:gdLst/>
              <a:ahLst/>
              <a:cxnLst/>
              <a:rect l="l" t="t" r="r" b="b"/>
              <a:pathLst>
                <a:path w="333" h="333" extrusionOk="0">
                  <a:moveTo>
                    <a:pt x="167" y="1"/>
                  </a:moveTo>
                  <a:cubicBezTo>
                    <a:pt x="73" y="1"/>
                    <a:pt x="1" y="80"/>
                    <a:pt x="1" y="166"/>
                  </a:cubicBezTo>
                  <a:cubicBezTo>
                    <a:pt x="1" y="260"/>
                    <a:pt x="73" y="332"/>
                    <a:pt x="167" y="332"/>
                  </a:cubicBezTo>
                  <a:cubicBezTo>
                    <a:pt x="253" y="332"/>
                    <a:pt x="333" y="260"/>
                    <a:pt x="333" y="166"/>
                  </a:cubicBezTo>
                  <a:cubicBezTo>
                    <a:pt x="333"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8" name="Google Shape;4538;p76"/>
            <p:cNvSpPr/>
            <p:nvPr/>
          </p:nvSpPr>
          <p:spPr>
            <a:xfrm>
              <a:off x="3533550" y="4676100"/>
              <a:ext cx="8325" cy="8325"/>
            </a:xfrm>
            <a:custGeom>
              <a:avLst/>
              <a:gdLst/>
              <a:ahLst/>
              <a:cxnLst/>
              <a:rect l="l" t="t" r="r" b="b"/>
              <a:pathLst>
                <a:path w="333" h="333" extrusionOk="0">
                  <a:moveTo>
                    <a:pt x="167" y="1"/>
                  </a:moveTo>
                  <a:cubicBezTo>
                    <a:pt x="73" y="1"/>
                    <a:pt x="1" y="80"/>
                    <a:pt x="1" y="166"/>
                  </a:cubicBezTo>
                  <a:cubicBezTo>
                    <a:pt x="1" y="260"/>
                    <a:pt x="73" y="332"/>
                    <a:pt x="167" y="332"/>
                  </a:cubicBezTo>
                  <a:cubicBezTo>
                    <a:pt x="261" y="332"/>
                    <a:pt x="333" y="260"/>
                    <a:pt x="333" y="166"/>
                  </a:cubicBezTo>
                  <a:cubicBezTo>
                    <a:pt x="333" y="80"/>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39" name="Google Shape;4539;p76"/>
            <p:cNvSpPr/>
            <p:nvPr/>
          </p:nvSpPr>
          <p:spPr>
            <a:xfrm>
              <a:off x="3551600" y="4676100"/>
              <a:ext cx="8300" cy="8325"/>
            </a:xfrm>
            <a:custGeom>
              <a:avLst/>
              <a:gdLst/>
              <a:ahLst/>
              <a:cxnLst/>
              <a:rect l="l" t="t" r="r" b="b"/>
              <a:pathLst>
                <a:path w="332" h="333" extrusionOk="0">
                  <a:moveTo>
                    <a:pt x="166" y="1"/>
                  </a:moveTo>
                  <a:cubicBezTo>
                    <a:pt x="72" y="1"/>
                    <a:pt x="0" y="80"/>
                    <a:pt x="0" y="166"/>
                  </a:cubicBezTo>
                  <a:cubicBezTo>
                    <a:pt x="0" y="260"/>
                    <a:pt x="72" y="332"/>
                    <a:pt x="166" y="332"/>
                  </a:cubicBezTo>
                  <a:cubicBezTo>
                    <a:pt x="253" y="332"/>
                    <a:pt x="332" y="260"/>
                    <a:pt x="332" y="166"/>
                  </a:cubicBezTo>
                  <a:cubicBezTo>
                    <a:pt x="332" y="80"/>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0" name="Google Shape;4540;p76"/>
            <p:cNvSpPr/>
            <p:nvPr/>
          </p:nvSpPr>
          <p:spPr>
            <a:xfrm>
              <a:off x="3569450" y="4676100"/>
              <a:ext cx="8300" cy="8325"/>
            </a:xfrm>
            <a:custGeom>
              <a:avLst/>
              <a:gdLst/>
              <a:ahLst/>
              <a:cxnLst/>
              <a:rect l="l" t="t" r="r" b="b"/>
              <a:pathLst>
                <a:path w="332" h="333" extrusionOk="0">
                  <a:moveTo>
                    <a:pt x="166" y="1"/>
                  </a:moveTo>
                  <a:cubicBezTo>
                    <a:pt x="72" y="1"/>
                    <a:pt x="0" y="80"/>
                    <a:pt x="0" y="166"/>
                  </a:cubicBezTo>
                  <a:cubicBezTo>
                    <a:pt x="0" y="260"/>
                    <a:pt x="72" y="332"/>
                    <a:pt x="166" y="332"/>
                  </a:cubicBezTo>
                  <a:cubicBezTo>
                    <a:pt x="260" y="332"/>
                    <a:pt x="332" y="260"/>
                    <a:pt x="332" y="166"/>
                  </a:cubicBezTo>
                  <a:cubicBezTo>
                    <a:pt x="332" y="80"/>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1" name="Google Shape;4541;p76"/>
            <p:cNvSpPr/>
            <p:nvPr/>
          </p:nvSpPr>
          <p:spPr>
            <a:xfrm>
              <a:off x="2816650" y="4694125"/>
              <a:ext cx="8325" cy="8325"/>
            </a:xfrm>
            <a:custGeom>
              <a:avLst/>
              <a:gdLst/>
              <a:ahLst/>
              <a:cxnLst/>
              <a:rect l="l" t="t" r="r" b="b"/>
              <a:pathLst>
                <a:path w="333" h="333" extrusionOk="0">
                  <a:moveTo>
                    <a:pt x="166" y="1"/>
                  </a:moveTo>
                  <a:cubicBezTo>
                    <a:pt x="80" y="1"/>
                    <a:pt x="0" y="73"/>
                    <a:pt x="0" y="167"/>
                  </a:cubicBezTo>
                  <a:cubicBezTo>
                    <a:pt x="0" y="260"/>
                    <a:pt x="80" y="333"/>
                    <a:pt x="166" y="333"/>
                  </a:cubicBezTo>
                  <a:cubicBezTo>
                    <a:pt x="260" y="333"/>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2" name="Google Shape;4542;p76"/>
            <p:cNvSpPr/>
            <p:nvPr/>
          </p:nvSpPr>
          <p:spPr>
            <a:xfrm>
              <a:off x="2834675" y="4694125"/>
              <a:ext cx="8325" cy="8325"/>
            </a:xfrm>
            <a:custGeom>
              <a:avLst/>
              <a:gdLst/>
              <a:ahLst/>
              <a:cxnLst/>
              <a:rect l="l" t="t" r="r" b="b"/>
              <a:pathLst>
                <a:path w="333" h="333" extrusionOk="0">
                  <a:moveTo>
                    <a:pt x="167" y="1"/>
                  </a:moveTo>
                  <a:cubicBezTo>
                    <a:pt x="73" y="1"/>
                    <a:pt x="1" y="73"/>
                    <a:pt x="1" y="167"/>
                  </a:cubicBezTo>
                  <a:cubicBezTo>
                    <a:pt x="1" y="260"/>
                    <a:pt x="73" y="333"/>
                    <a:pt x="167" y="333"/>
                  </a:cubicBezTo>
                  <a:cubicBezTo>
                    <a:pt x="253" y="333"/>
                    <a:pt x="332" y="260"/>
                    <a:pt x="332" y="167"/>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3" name="Google Shape;4543;p76"/>
            <p:cNvSpPr/>
            <p:nvPr/>
          </p:nvSpPr>
          <p:spPr>
            <a:xfrm>
              <a:off x="2852525" y="4694125"/>
              <a:ext cx="8325" cy="8325"/>
            </a:xfrm>
            <a:custGeom>
              <a:avLst/>
              <a:gdLst/>
              <a:ahLst/>
              <a:cxnLst/>
              <a:rect l="l" t="t" r="r" b="b"/>
              <a:pathLst>
                <a:path w="333" h="333" extrusionOk="0">
                  <a:moveTo>
                    <a:pt x="167" y="1"/>
                  </a:moveTo>
                  <a:cubicBezTo>
                    <a:pt x="73" y="1"/>
                    <a:pt x="1" y="73"/>
                    <a:pt x="1" y="167"/>
                  </a:cubicBezTo>
                  <a:cubicBezTo>
                    <a:pt x="1" y="260"/>
                    <a:pt x="73" y="333"/>
                    <a:pt x="167" y="333"/>
                  </a:cubicBezTo>
                  <a:cubicBezTo>
                    <a:pt x="260" y="333"/>
                    <a:pt x="332" y="260"/>
                    <a:pt x="332" y="167"/>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4" name="Google Shape;4544;p76"/>
            <p:cNvSpPr/>
            <p:nvPr/>
          </p:nvSpPr>
          <p:spPr>
            <a:xfrm>
              <a:off x="2870375" y="4694125"/>
              <a:ext cx="8325" cy="8325"/>
            </a:xfrm>
            <a:custGeom>
              <a:avLst/>
              <a:gdLst/>
              <a:ahLst/>
              <a:cxnLst/>
              <a:rect l="l" t="t" r="r" b="b"/>
              <a:pathLst>
                <a:path w="333" h="333" extrusionOk="0">
                  <a:moveTo>
                    <a:pt x="167" y="1"/>
                  </a:moveTo>
                  <a:cubicBezTo>
                    <a:pt x="80" y="1"/>
                    <a:pt x="1" y="73"/>
                    <a:pt x="1" y="167"/>
                  </a:cubicBezTo>
                  <a:cubicBezTo>
                    <a:pt x="1" y="260"/>
                    <a:pt x="80" y="333"/>
                    <a:pt x="167" y="333"/>
                  </a:cubicBezTo>
                  <a:cubicBezTo>
                    <a:pt x="260" y="333"/>
                    <a:pt x="332" y="260"/>
                    <a:pt x="332" y="167"/>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5" name="Google Shape;4545;p76"/>
            <p:cNvSpPr/>
            <p:nvPr/>
          </p:nvSpPr>
          <p:spPr>
            <a:xfrm>
              <a:off x="2888400" y="4694125"/>
              <a:ext cx="8325" cy="8325"/>
            </a:xfrm>
            <a:custGeom>
              <a:avLst/>
              <a:gdLst/>
              <a:ahLst/>
              <a:cxnLst/>
              <a:rect l="l" t="t" r="r" b="b"/>
              <a:pathLst>
                <a:path w="333" h="333" extrusionOk="0">
                  <a:moveTo>
                    <a:pt x="167" y="1"/>
                  </a:moveTo>
                  <a:cubicBezTo>
                    <a:pt x="73" y="1"/>
                    <a:pt x="1" y="73"/>
                    <a:pt x="1" y="167"/>
                  </a:cubicBezTo>
                  <a:cubicBezTo>
                    <a:pt x="1" y="260"/>
                    <a:pt x="73" y="333"/>
                    <a:pt x="167" y="333"/>
                  </a:cubicBezTo>
                  <a:cubicBezTo>
                    <a:pt x="261" y="333"/>
                    <a:pt x="333" y="260"/>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6" name="Google Shape;4546;p76"/>
            <p:cNvSpPr/>
            <p:nvPr/>
          </p:nvSpPr>
          <p:spPr>
            <a:xfrm>
              <a:off x="3121375" y="4694125"/>
              <a:ext cx="8325" cy="8325"/>
            </a:xfrm>
            <a:custGeom>
              <a:avLst/>
              <a:gdLst/>
              <a:ahLst/>
              <a:cxnLst/>
              <a:rect l="l" t="t" r="r" b="b"/>
              <a:pathLst>
                <a:path w="333" h="333" extrusionOk="0">
                  <a:moveTo>
                    <a:pt x="166" y="1"/>
                  </a:moveTo>
                  <a:cubicBezTo>
                    <a:pt x="72" y="1"/>
                    <a:pt x="0" y="73"/>
                    <a:pt x="0" y="167"/>
                  </a:cubicBezTo>
                  <a:cubicBezTo>
                    <a:pt x="0" y="260"/>
                    <a:pt x="72" y="333"/>
                    <a:pt x="166" y="333"/>
                  </a:cubicBezTo>
                  <a:cubicBezTo>
                    <a:pt x="260" y="333"/>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7" name="Google Shape;4547;p76"/>
            <p:cNvSpPr/>
            <p:nvPr/>
          </p:nvSpPr>
          <p:spPr>
            <a:xfrm>
              <a:off x="3139225" y="4694125"/>
              <a:ext cx="8325" cy="8325"/>
            </a:xfrm>
            <a:custGeom>
              <a:avLst/>
              <a:gdLst/>
              <a:ahLst/>
              <a:cxnLst/>
              <a:rect l="l" t="t" r="r" b="b"/>
              <a:pathLst>
                <a:path w="333" h="333" extrusionOk="0">
                  <a:moveTo>
                    <a:pt x="166" y="1"/>
                  </a:moveTo>
                  <a:cubicBezTo>
                    <a:pt x="80" y="1"/>
                    <a:pt x="0" y="73"/>
                    <a:pt x="0" y="167"/>
                  </a:cubicBezTo>
                  <a:cubicBezTo>
                    <a:pt x="0" y="260"/>
                    <a:pt x="80" y="333"/>
                    <a:pt x="166" y="333"/>
                  </a:cubicBezTo>
                  <a:cubicBezTo>
                    <a:pt x="260" y="333"/>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8" name="Google Shape;4548;p76"/>
            <p:cNvSpPr/>
            <p:nvPr/>
          </p:nvSpPr>
          <p:spPr>
            <a:xfrm>
              <a:off x="3157250" y="4694125"/>
              <a:ext cx="8325" cy="8325"/>
            </a:xfrm>
            <a:custGeom>
              <a:avLst/>
              <a:gdLst/>
              <a:ahLst/>
              <a:cxnLst/>
              <a:rect l="l" t="t" r="r" b="b"/>
              <a:pathLst>
                <a:path w="333" h="333" extrusionOk="0">
                  <a:moveTo>
                    <a:pt x="167" y="1"/>
                  </a:moveTo>
                  <a:cubicBezTo>
                    <a:pt x="73" y="1"/>
                    <a:pt x="1" y="73"/>
                    <a:pt x="1" y="167"/>
                  </a:cubicBezTo>
                  <a:cubicBezTo>
                    <a:pt x="1" y="260"/>
                    <a:pt x="73" y="333"/>
                    <a:pt x="167" y="333"/>
                  </a:cubicBezTo>
                  <a:cubicBezTo>
                    <a:pt x="253" y="333"/>
                    <a:pt x="332" y="260"/>
                    <a:pt x="332" y="167"/>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49" name="Google Shape;4549;p76"/>
            <p:cNvSpPr/>
            <p:nvPr/>
          </p:nvSpPr>
          <p:spPr>
            <a:xfrm>
              <a:off x="3175100" y="4694125"/>
              <a:ext cx="8325" cy="8325"/>
            </a:xfrm>
            <a:custGeom>
              <a:avLst/>
              <a:gdLst/>
              <a:ahLst/>
              <a:cxnLst/>
              <a:rect l="l" t="t" r="r" b="b"/>
              <a:pathLst>
                <a:path w="333" h="333" extrusionOk="0">
                  <a:moveTo>
                    <a:pt x="167" y="1"/>
                  </a:moveTo>
                  <a:cubicBezTo>
                    <a:pt x="80" y="1"/>
                    <a:pt x="1" y="73"/>
                    <a:pt x="1" y="167"/>
                  </a:cubicBezTo>
                  <a:cubicBezTo>
                    <a:pt x="1" y="260"/>
                    <a:pt x="80" y="333"/>
                    <a:pt x="167" y="333"/>
                  </a:cubicBezTo>
                  <a:cubicBezTo>
                    <a:pt x="260" y="333"/>
                    <a:pt x="332" y="260"/>
                    <a:pt x="332" y="167"/>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0" name="Google Shape;4550;p76"/>
            <p:cNvSpPr/>
            <p:nvPr/>
          </p:nvSpPr>
          <p:spPr>
            <a:xfrm>
              <a:off x="3210975" y="4694125"/>
              <a:ext cx="8325" cy="8325"/>
            </a:xfrm>
            <a:custGeom>
              <a:avLst/>
              <a:gdLst/>
              <a:ahLst/>
              <a:cxnLst/>
              <a:rect l="l" t="t" r="r" b="b"/>
              <a:pathLst>
                <a:path w="333" h="333" extrusionOk="0">
                  <a:moveTo>
                    <a:pt x="167" y="1"/>
                  </a:moveTo>
                  <a:cubicBezTo>
                    <a:pt x="73" y="1"/>
                    <a:pt x="1" y="73"/>
                    <a:pt x="1" y="167"/>
                  </a:cubicBezTo>
                  <a:cubicBezTo>
                    <a:pt x="1" y="260"/>
                    <a:pt x="73" y="333"/>
                    <a:pt x="167" y="333"/>
                  </a:cubicBezTo>
                  <a:cubicBezTo>
                    <a:pt x="261" y="333"/>
                    <a:pt x="333" y="260"/>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1" name="Google Shape;4551;p76"/>
            <p:cNvSpPr/>
            <p:nvPr/>
          </p:nvSpPr>
          <p:spPr>
            <a:xfrm>
              <a:off x="3461975" y="4694125"/>
              <a:ext cx="8325" cy="8325"/>
            </a:xfrm>
            <a:custGeom>
              <a:avLst/>
              <a:gdLst/>
              <a:ahLst/>
              <a:cxnLst/>
              <a:rect l="l" t="t" r="r" b="b"/>
              <a:pathLst>
                <a:path w="333" h="333" extrusionOk="0">
                  <a:moveTo>
                    <a:pt x="166" y="1"/>
                  </a:moveTo>
                  <a:cubicBezTo>
                    <a:pt x="73" y="1"/>
                    <a:pt x="1" y="73"/>
                    <a:pt x="1" y="167"/>
                  </a:cubicBezTo>
                  <a:cubicBezTo>
                    <a:pt x="1" y="260"/>
                    <a:pt x="73" y="333"/>
                    <a:pt x="166" y="333"/>
                  </a:cubicBezTo>
                  <a:cubicBezTo>
                    <a:pt x="253" y="333"/>
                    <a:pt x="332" y="260"/>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2" name="Google Shape;4552;p76"/>
            <p:cNvSpPr/>
            <p:nvPr/>
          </p:nvSpPr>
          <p:spPr>
            <a:xfrm>
              <a:off x="3479825" y="4694125"/>
              <a:ext cx="8325" cy="8325"/>
            </a:xfrm>
            <a:custGeom>
              <a:avLst/>
              <a:gdLst/>
              <a:ahLst/>
              <a:cxnLst/>
              <a:rect l="l" t="t" r="r" b="b"/>
              <a:pathLst>
                <a:path w="333" h="333" extrusionOk="0">
                  <a:moveTo>
                    <a:pt x="166" y="1"/>
                  </a:moveTo>
                  <a:cubicBezTo>
                    <a:pt x="73" y="1"/>
                    <a:pt x="1" y="73"/>
                    <a:pt x="1" y="167"/>
                  </a:cubicBezTo>
                  <a:cubicBezTo>
                    <a:pt x="1" y="260"/>
                    <a:pt x="73" y="333"/>
                    <a:pt x="166" y="333"/>
                  </a:cubicBezTo>
                  <a:cubicBezTo>
                    <a:pt x="260" y="333"/>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3" name="Google Shape;4553;p76"/>
            <p:cNvSpPr/>
            <p:nvPr/>
          </p:nvSpPr>
          <p:spPr>
            <a:xfrm>
              <a:off x="3497675" y="4694125"/>
              <a:ext cx="8325" cy="8325"/>
            </a:xfrm>
            <a:custGeom>
              <a:avLst/>
              <a:gdLst/>
              <a:ahLst/>
              <a:cxnLst/>
              <a:rect l="l" t="t" r="r" b="b"/>
              <a:pathLst>
                <a:path w="333" h="333" extrusionOk="0">
                  <a:moveTo>
                    <a:pt x="167" y="1"/>
                  </a:moveTo>
                  <a:cubicBezTo>
                    <a:pt x="80" y="1"/>
                    <a:pt x="1" y="73"/>
                    <a:pt x="1" y="167"/>
                  </a:cubicBezTo>
                  <a:cubicBezTo>
                    <a:pt x="1" y="260"/>
                    <a:pt x="80" y="333"/>
                    <a:pt x="167" y="333"/>
                  </a:cubicBezTo>
                  <a:cubicBezTo>
                    <a:pt x="260" y="333"/>
                    <a:pt x="332" y="260"/>
                    <a:pt x="332" y="167"/>
                  </a:cubicBezTo>
                  <a:cubicBezTo>
                    <a:pt x="332" y="73"/>
                    <a:pt x="260"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4" name="Google Shape;4554;p76"/>
            <p:cNvSpPr/>
            <p:nvPr/>
          </p:nvSpPr>
          <p:spPr>
            <a:xfrm>
              <a:off x="3515700" y="4694125"/>
              <a:ext cx="8325" cy="8325"/>
            </a:xfrm>
            <a:custGeom>
              <a:avLst/>
              <a:gdLst/>
              <a:ahLst/>
              <a:cxnLst/>
              <a:rect l="l" t="t" r="r" b="b"/>
              <a:pathLst>
                <a:path w="333" h="333" extrusionOk="0">
                  <a:moveTo>
                    <a:pt x="167" y="1"/>
                  </a:moveTo>
                  <a:cubicBezTo>
                    <a:pt x="73" y="1"/>
                    <a:pt x="1" y="73"/>
                    <a:pt x="1" y="167"/>
                  </a:cubicBezTo>
                  <a:cubicBezTo>
                    <a:pt x="1" y="260"/>
                    <a:pt x="73" y="333"/>
                    <a:pt x="167" y="333"/>
                  </a:cubicBezTo>
                  <a:cubicBezTo>
                    <a:pt x="253" y="333"/>
                    <a:pt x="333" y="260"/>
                    <a:pt x="333" y="167"/>
                  </a:cubicBezTo>
                  <a:cubicBezTo>
                    <a:pt x="333"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5" name="Google Shape;4555;p76"/>
            <p:cNvSpPr/>
            <p:nvPr/>
          </p:nvSpPr>
          <p:spPr>
            <a:xfrm>
              <a:off x="3533550" y="4694125"/>
              <a:ext cx="8325" cy="8325"/>
            </a:xfrm>
            <a:custGeom>
              <a:avLst/>
              <a:gdLst/>
              <a:ahLst/>
              <a:cxnLst/>
              <a:rect l="l" t="t" r="r" b="b"/>
              <a:pathLst>
                <a:path w="333" h="333" extrusionOk="0">
                  <a:moveTo>
                    <a:pt x="167" y="1"/>
                  </a:moveTo>
                  <a:cubicBezTo>
                    <a:pt x="73" y="1"/>
                    <a:pt x="1" y="73"/>
                    <a:pt x="1" y="167"/>
                  </a:cubicBezTo>
                  <a:cubicBezTo>
                    <a:pt x="1" y="260"/>
                    <a:pt x="73" y="333"/>
                    <a:pt x="167" y="333"/>
                  </a:cubicBezTo>
                  <a:cubicBezTo>
                    <a:pt x="261" y="333"/>
                    <a:pt x="333" y="260"/>
                    <a:pt x="333" y="167"/>
                  </a:cubicBezTo>
                  <a:cubicBezTo>
                    <a:pt x="333" y="73"/>
                    <a:pt x="261"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6" name="Google Shape;4556;p76"/>
            <p:cNvSpPr/>
            <p:nvPr/>
          </p:nvSpPr>
          <p:spPr>
            <a:xfrm>
              <a:off x="3551600" y="4694125"/>
              <a:ext cx="8300" cy="8325"/>
            </a:xfrm>
            <a:custGeom>
              <a:avLst/>
              <a:gdLst/>
              <a:ahLst/>
              <a:cxnLst/>
              <a:rect l="l" t="t" r="r" b="b"/>
              <a:pathLst>
                <a:path w="332" h="333" extrusionOk="0">
                  <a:moveTo>
                    <a:pt x="166" y="1"/>
                  </a:moveTo>
                  <a:cubicBezTo>
                    <a:pt x="72" y="1"/>
                    <a:pt x="0" y="73"/>
                    <a:pt x="0" y="167"/>
                  </a:cubicBezTo>
                  <a:cubicBezTo>
                    <a:pt x="0" y="260"/>
                    <a:pt x="72" y="333"/>
                    <a:pt x="166" y="333"/>
                  </a:cubicBezTo>
                  <a:cubicBezTo>
                    <a:pt x="253" y="333"/>
                    <a:pt x="332" y="260"/>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7" name="Google Shape;4557;p76"/>
            <p:cNvSpPr/>
            <p:nvPr/>
          </p:nvSpPr>
          <p:spPr>
            <a:xfrm>
              <a:off x="3569450" y="4694125"/>
              <a:ext cx="8300" cy="8325"/>
            </a:xfrm>
            <a:custGeom>
              <a:avLst/>
              <a:gdLst/>
              <a:ahLst/>
              <a:cxnLst/>
              <a:rect l="l" t="t" r="r" b="b"/>
              <a:pathLst>
                <a:path w="332" h="333" extrusionOk="0">
                  <a:moveTo>
                    <a:pt x="166" y="1"/>
                  </a:moveTo>
                  <a:cubicBezTo>
                    <a:pt x="72" y="1"/>
                    <a:pt x="0" y="73"/>
                    <a:pt x="0" y="167"/>
                  </a:cubicBezTo>
                  <a:cubicBezTo>
                    <a:pt x="0" y="260"/>
                    <a:pt x="72" y="333"/>
                    <a:pt x="166" y="333"/>
                  </a:cubicBezTo>
                  <a:cubicBezTo>
                    <a:pt x="260" y="333"/>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8" name="Google Shape;4558;p76"/>
            <p:cNvSpPr/>
            <p:nvPr/>
          </p:nvSpPr>
          <p:spPr>
            <a:xfrm>
              <a:off x="2816650" y="4712175"/>
              <a:ext cx="8325" cy="8300"/>
            </a:xfrm>
            <a:custGeom>
              <a:avLst/>
              <a:gdLst/>
              <a:ahLst/>
              <a:cxnLst/>
              <a:rect l="l" t="t" r="r" b="b"/>
              <a:pathLst>
                <a:path w="333" h="332" extrusionOk="0">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59" name="Google Shape;4559;p76"/>
            <p:cNvSpPr/>
            <p:nvPr/>
          </p:nvSpPr>
          <p:spPr>
            <a:xfrm>
              <a:off x="2834675" y="4712175"/>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53" y="332"/>
                    <a:pt x="332" y="253"/>
                    <a:pt x="332" y="166"/>
                  </a:cubicBezTo>
                  <a:cubicBezTo>
                    <a:pt x="332"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0" name="Google Shape;4560;p76"/>
            <p:cNvSpPr/>
            <p:nvPr/>
          </p:nvSpPr>
          <p:spPr>
            <a:xfrm>
              <a:off x="2852525" y="4712175"/>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60" y="332"/>
                    <a:pt x="332" y="253"/>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1" name="Google Shape;4561;p76"/>
            <p:cNvSpPr/>
            <p:nvPr/>
          </p:nvSpPr>
          <p:spPr>
            <a:xfrm>
              <a:off x="2870375" y="4712175"/>
              <a:ext cx="8325" cy="8300"/>
            </a:xfrm>
            <a:custGeom>
              <a:avLst/>
              <a:gdLst/>
              <a:ahLst/>
              <a:cxnLst/>
              <a:rect l="l" t="t" r="r" b="b"/>
              <a:pathLst>
                <a:path w="333" h="332" extrusionOk="0">
                  <a:moveTo>
                    <a:pt x="167" y="0"/>
                  </a:moveTo>
                  <a:cubicBezTo>
                    <a:pt x="80" y="0"/>
                    <a:pt x="1" y="72"/>
                    <a:pt x="1" y="166"/>
                  </a:cubicBezTo>
                  <a:cubicBezTo>
                    <a:pt x="1" y="253"/>
                    <a:pt x="80" y="332"/>
                    <a:pt x="167" y="332"/>
                  </a:cubicBezTo>
                  <a:cubicBezTo>
                    <a:pt x="260" y="332"/>
                    <a:pt x="332" y="253"/>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2" name="Google Shape;4562;p76"/>
            <p:cNvSpPr/>
            <p:nvPr/>
          </p:nvSpPr>
          <p:spPr>
            <a:xfrm>
              <a:off x="2888400" y="4712175"/>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61" y="332"/>
                    <a:pt x="333" y="253"/>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3" name="Google Shape;4563;p76"/>
            <p:cNvSpPr/>
            <p:nvPr/>
          </p:nvSpPr>
          <p:spPr>
            <a:xfrm>
              <a:off x="3121375" y="4712175"/>
              <a:ext cx="8325" cy="8300"/>
            </a:xfrm>
            <a:custGeom>
              <a:avLst/>
              <a:gdLst/>
              <a:ahLst/>
              <a:cxnLst/>
              <a:rect l="l" t="t" r="r" b="b"/>
              <a:pathLst>
                <a:path w="333" h="332"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4" name="Google Shape;4564;p76"/>
            <p:cNvSpPr/>
            <p:nvPr/>
          </p:nvSpPr>
          <p:spPr>
            <a:xfrm>
              <a:off x="3139225" y="4712175"/>
              <a:ext cx="8325" cy="8300"/>
            </a:xfrm>
            <a:custGeom>
              <a:avLst/>
              <a:gdLst/>
              <a:ahLst/>
              <a:cxnLst/>
              <a:rect l="l" t="t" r="r" b="b"/>
              <a:pathLst>
                <a:path w="333" h="332" extrusionOk="0">
                  <a:moveTo>
                    <a:pt x="166" y="0"/>
                  </a:moveTo>
                  <a:cubicBezTo>
                    <a:pt x="80" y="0"/>
                    <a:pt x="0" y="72"/>
                    <a:pt x="0" y="166"/>
                  </a:cubicBezTo>
                  <a:cubicBezTo>
                    <a:pt x="0" y="253"/>
                    <a:pt x="80"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5" name="Google Shape;4565;p76"/>
            <p:cNvSpPr/>
            <p:nvPr/>
          </p:nvSpPr>
          <p:spPr>
            <a:xfrm>
              <a:off x="3157250" y="4712175"/>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53" y="332"/>
                    <a:pt x="332" y="253"/>
                    <a:pt x="332" y="166"/>
                  </a:cubicBezTo>
                  <a:cubicBezTo>
                    <a:pt x="332"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6" name="Google Shape;4566;p76"/>
            <p:cNvSpPr/>
            <p:nvPr/>
          </p:nvSpPr>
          <p:spPr>
            <a:xfrm>
              <a:off x="3461975" y="4712175"/>
              <a:ext cx="8325" cy="8300"/>
            </a:xfrm>
            <a:custGeom>
              <a:avLst/>
              <a:gdLst/>
              <a:ahLst/>
              <a:cxnLst/>
              <a:rect l="l" t="t" r="r" b="b"/>
              <a:pathLst>
                <a:path w="333" h="332" extrusionOk="0">
                  <a:moveTo>
                    <a:pt x="166" y="0"/>
                  </a:moveTo>
                  <a:cubicBezTo>
                    <a:pt x="73" y="0"/>
                    <a:pt x="1" y="72"/>
                    <a:pt x="1" y="166"/>
                  </a:cubicBezTo>
                  <a:cubicBezTo>
                    <a:pt x="1" y="253"/>
                    <a:pt x="73" y="332"/>
                    <a:pt x="166" y="332"/>
                  </a:cubicBezTo>
                  <a:cubicBezTo>
                    <a:pt x="253" y="332"/>
                    <a:pt x="332" y="253"/>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7" name="Google Shape;4567;p76"/>
            <p:cNvSpPr/>
            <p:nvPr/>
          </p:nvSpPr>
          <p:spPr>
            <a:xfrm>
              <a:off x="3479825" y="4712175"/>
              <a:ext cx="8325" cy="8300"/>
            </a:xfrm>
            <a:custGeom>
              <a:avLst/>
              <a:gdLst/>
              <a:ahLst/>
              <a:cxnLst/>
              <a:rect l="l" t="t" r="r" b="b"/>
              <a:pathLst>
                <a:path w="333" h="332" extrusionOk="0">
                  <a:moveTo>
                    <a:pt x="166" y="0"/>
                  </a:moveTo>
                  <a:cubicBezTo>
                    <a:pt x="73" y="0"/>
                    <a:pt x="1" y="72"/>
                    <a:pt x="1" y="166"/>
                  </a:cubicBezTo>
                  <a:cubicBezTo>
                    <a:pt x="1" y="253"/>
                    <a:pt x="73"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8" name="Google Shape;4568;p76"/>
            <p:cNvSpPr/>
            <p:nvPr/>
          </p:nvSpPr>
          <p:spPr>
            <a:xfrm>
              <a:off x="3497675" y="4712175"/>
              <a:ext cx="8325" cy="8300"/>
            </a:xfrm>
            <a:custGeom>
              <a:avLst/>
              <a:gdLst/>
              <a:ahLst/>
              <a:cxnLst/>
              <a:rect l="l" t="t" r="r" b="b"/>
              <a:pathLst>
                <a:path w="333" h="332" extrusionOk="0">
                  <a:moveTo>
                    <a:pt x="167" y="0"/>
                  </a:moveTo>
                  <a:cubicBezTo>
                    <a:pt x="80" y="0"/>
                    <a:pt x="1" y="72"/>
                    <a:pt x="1" y="166"/>
                  </a:cubicBezTo>
                  <a:cubicBezTo>
                    <a:pt x="1" y="253"/>
                    <a:pt x="80" y="332"/>
                    <a:pt x="167" y="332"/>
                  </a:cubicBezTo>
                  <a:cubicBezTo>
                    <a:pt x="260" y="332"/>
                    <a:pt x="332" y="253"/>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69" name="Google Shape;4569;p76"/>
            <p:cNvSpPr/>
            <p:nvPr/>
          </p:nvSpPr>
          <p:spPr>
            <a:xfrm>
              <a:off x="3515700" y="4712175"/>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53" y="332"/>
                    <a:pt x="333" y="253"/>
                    <a:pt x="333" y="166"/>
                  </a:cubicBezTo>
                  <a:cubicBezTo>
                    <a:pt x="333"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0" name="Google Shape;4570;p76"/>
            <p:cNvSpPr/>
            <p:nvPr/>
          </p:nvSpPr>
          <p:spPr>
            <a:xfrm>
              <a:off x="3533550" y="4712175"/>
              <a:ext cx="8325" cy="8300"/>
            </a:xfrm>
            <a:custGeom>
              <a:avLst/>
              <a:gdLst/>
              <a:ahLst/>
              <a:cxnLst/>
              <a:rect l="l" t="t" r="r" b="b"/>
              <a:pathLst>
                <a:path w="333" h="332" extrusionOk="0">
                  <a:moveTo>
                    <a:pt x="167" y="0"/>
                  </a:moveTo>
                  <a:cubicBezTo>
                    <a:pt x="73" y="0"/>
                    <a:pt x="1" y="72"/>
                    <a:pt x="1" y="166"/>
                  </a:cubicBezTo>
                  <a:cubicBezTo>
                    <a:pt x="1" y="253"/>
                    <a:pt x="73" y="332"/>
                    <a:pt x="167" y="332"/>
                  </a:cubicBezTo>
                  <a:cubicBezTo>
                    <a:pt x="261" y="332"/>
                    <a:pt x="333" y="253"/>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1" name="Google Shape;4571;p76"/>
            <p:cNvSpPr/>
            <p:nvPr/>
          </p:nvSpPr>
          <p:spPr>
            <a:xfrm>
              <a:off x="3551600" y="4712175"/>
              <a:ext cx="8300" cy="8300"/>
            </a:xfrm>
            <a:custGeom>
              <a:avLst/>
              <a:gdLst/>
              <a:ahLst/>
              <a:cxnLst/>
              <a:rect l="l" t="t" r="r" b="b"/>
              <a:pathLst>
                <a:path w="332" h="332" extrusionOk="0">
                  <a:moveTo>
                    <a:pt x="166" y="0"/>
                  </a:moveTo>
                  <a:cubicBezTo>
                    <a:pt x="72" y="0"/>
                    <a:pt x="0" y="72"/>
                    <a:pt x="0" y="166"/>
                  </a:cubicBezTo>
                  <a:cubicBezTo>
                    <a:pt x="0" y="253"/>
                    <a:pt x="72" y="332"/>
                    <a:pt x="166" y="332"/>
                  </a:cubicBezTo>
                  <a:cubicBezTo>
                    <a:pt x="253" y="332"/>
                    <a:pt x="332" y="253"/>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2" name="Google Shape;4572;p76"/>
            <p:cNvSpPr/>
            <p:nvPr/>
          </p:nvSpPr>
          <p:spPr>
            <a:xfrm>
              <a:off x="3569450" y="4712175"/>
              <a:ext cx="8300" cy="8300"/>
            </a:xfrm>
            <a:custGeom>
              <a:avLst/>
              <a:gdLst/>
              <a:ahLst/>
              <a:cxnLst/>
              <a:rect l="l" t="t" r="r" b="b"/>
              <a:pathLst>
                <a:path w="332" h="332" extrusionOk="0">
                  <a:moveTo>
                    <a:pt x="166" y="0"/>
                  </a:moveTo>
                  <a:cubicBezTo>
                    <a:pt x="72" y="0"/>
                    <a:pt x="0" y="72"/>
                    <a:pt x="0" y="166"/>
                  </a:cubicBezTo>
                  <a:cubicBezTo>
                    <a:pt x="0" y="253"/>
                    <a:pt x="72" y="332"/>
                    <a:pt x="166" y="332"/>
                  </a:cubicBezTo>
                  <a:cubicBezTo>
                    <a:pt x="260" y="332"/>
                    <a:pt x="332" y="253"/>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3" name="Google Shape;4573;p76"/>
            <p:cNvSpPr/>
            <p:nvPr/>
          </p:nvSpPr>
          <p:spPr>
            <a:xfrm>
              <a:off x="2816650" y="4730025"/>
              <a:ext cx="8325" cy="8300"/>
            </a:xfrm>
            <a:custGeom>
              <a:avLst/>
              <a:gdLst/>
              <a:ahLst/>
              <a:cxnLst/>
              <a:rect l="l" t="t" r="r" b="b"/>
              <a:pathLst>
                <a:path w="333" h="332" extrusionOk="0">
                  <a:moveTo>
                    <a:pt x="166" y="0"/>
                  </a:moveTo>
                  <a:cubicBezTo>
                    <a:pt x="80" y="0"/>
                    <a:pt x="0" y="79"/>
                    <a:pt x="0" y="166"/>
                  </a:cubicBezTo>
                  <a:cubicBezTo>
                    <a:pt x="0" y="260"/>
                    <a:pt x="80" y="332"/>
                    <a:pt x="166" y="332"/>
                  </a:cubicBezTo>
                  <a:cubicBezTo>
                    <a:pt x="260" y="332"/>
                    <a:pt x="332" y="260"/>
                    <a:pt x="332" y="166"/>
                  </a:cubicBezTo>
                  <a:cubicBezTo>
                    <a:pt x="332" y="79"/>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4" name="Google Shape;4574;p76"/>
            <p:cNvSpPr/>
            <p:nvPr/>
          </p:nvSpPr>
          <p:spPr>
            <a:xfrm>
              <a:off x="2834675" y="4730025"/>
              <a:ext cx="8325" cy="8300"/>
            </a:xfrm>
            <a:custGeom>
              <a:avLst/>
              <a:gdLst/>
              <a:ahLst/>
              <a:cxnLst/>
              <a:rect l="l" t="t" r="r" b="b"/>
              <a:pathLst>
                <a:path w="333" h="332" extrusionOk="0">
                  <a:moveTo>
                    <a:pt x="167" y="0"/>
                  </a:moveTo>
                  <a:cubicBezTo>
                    <a:pt x="73" y="0"/>
                    <a:pt x="1" y="79"/>
                    <a:pt x="1" y="166"/>
                  </a:cubicBezTo>
                  <a:cubicBezTo>
                    <a:pt x="1" y="260"/>
                    <a:pt x="73" y="332"/>
                    <a:pt x="167" y="332"/>
                  </a:cubicBezTo>
                  <a:cubicBezTo>
                    <a:pt x="253" y="332"/>
                    <a:pt x="332" y="260"/>
                    <a:pt x="332" y="166"/>
                  </a:cubicBezTo>
                  <a:cubicBezTo>
                    <a:pt x="332" y="79"/>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5" name="Google Shape;4575;p76"/>
            <p:cNvSpPr/>
            <p:nvPr/>
          </p:nvSpPr>
          <p:spPr>
            <a:xfrm>
              <a:off x="2852525" y="4730025"/>
              <a:ext cx="8325" cy="8300"/>
            </a:xfrm>
            <a:custGeom>
              <a:avLst/>
              <a:gdLst/>
              <a:ahLst/>
              <a:cxnLst/>
              <a:rect l="l" t="t" r="r" b="b"/>
              <a:pathLst>
                <a:path w="333" h="332" extrusionOk="0">
                  <a:moveTo>
                    <a:pt x="167" y="0"/>
                  </a:moveTo>
                  <a:cubicBezTo>
                    <a:pt x="73" y="0"/>
                    <a:pt x="1" y="79"/>
                    <a:pt x="1" y="166"/>
                  </a:cubicBezTo>
                  <a:cubicBezTo>
                    <a:pt x="1" y="260"/>
                    <a:pt x="73" y="332"/>
                    <a:pt x="167" y="332"/>
                  </a:cubicBezTo>
                  <a:cubicBezTo>
                    <a:pt x="260" y="332"/>
                    <a:pt x="332" y="260"/>
                    <a:pt x="332" y="166"/>
                  </a:cubicBezTo>
                  <a:cubicBezTo>
                    <a:pt x="332" y="79"/>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6" name="Google Shape;4576;p76"/>
            <p:cNvSpPr/>
            <p:nvPr/>
          </p:nvSpPr>
          <p:spPr>
            <a:xfrm>
              <a:off x="2870375" y="4730025"/>
              <a:ext cx="8325" cy="8300"/>
            </a:xfrm>
            <a:custGeom>
              <a:avLst/>
              <a:gdLst/>
              <a:ahLst/>
              <a:cxnLst/>
              <a:rect l="l" t="t" r="r" b="b"/>
              <a:pathLst>
                <a:path w="333" h="332" extrusionOk="0">
                  <a:moveTo>
                    <a:pt x="167" y="0"/>
                  </a:moveTo>
                  <a:cubicBezTo>
                    <a:pt x="80" y="0"/>
                    <a:pt x="1" y="79"/>
                    <a:pt x="1" y="166"/>
                  </a:cubicBezTo>
                  <a:cubicBezTo>
                    <a:pt x="1" y="260"/>
                    <a:pt x="80" y="332"/>
                    <a:pt x="167" y="332"/>
                  </a:cubicBezTo>
                  <a:cubicBezTo>
                    <a:pt x="260" y="332"/>
                    <a:pt x="332" y="260"/>
                    <a:pt x="332" y="166"/>
                  </a:cubicBezTo>
                  <a:cubicBezTo>
                    <a:pt x="332" y="79"/>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7" name="Google Shape;4577;p76"/>
            <p:cNvSpPr/>
            <p:nvPr/>
          </p:nvSpPr>
          <p:spPr>
            <a:xfrm>
              <a:off x="3121375" y="4730025"/>
              <a:ext cx="8325" cy="8300"/>
            </a:xfrm>
            <a:custGeom>
              <a:avLst/>
              <a:gdLst/>
              <a:ahLst/>
              <a:cxnLst/>
              <a:rect l="l" t="t" r="r" b="b"/>
              <a:pathLst>
                <a:path w="333" h="332" extrusionOk="0">
                  <a:moveTo>
                    <a:pt x="166" y="0"/>
                  </a:moveTo>
                  <a:cubicBezTo>
                    <a:pt x="72" y="0"/>
                    <a:pt x="0" y="79"/>
                    <a:pt x="0" y="166"/>
                  </a:cubicBezTo>
                  <a:cubicBezTo>
                    <a:pt x="0" y="260"/>
                    <a:pt x="72" y="332"/>
                    <a:pt x="166" y="332"/>
                  </a:cubicBezTo>
                  <a:cubicBezTo>
                    <a:pt x="260" y="332"/>
                    <a:pt x="332" y="260"/>
                    <a:pt x="332" y="166"/>
                  </a:cubicBezTo>
                  <a:cubicBezTo>
                    <a:pt x="332" y="79"/>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8" name="Google Shape;4578;p76"/>
            <p:cNvSpPr/>
            <p:nvPr/>
          </p:nvSpPr>
          <p:spPr>
            <a:xfrm>
              <a:off x="3139225" y="4730025"/>
              <a:ext cx="8325" cy="8300"/>
            </a:xfrm>
            <a:custGeom>
              <a:avLst/>
              <a:gdLst/>
              <a:ahLst/>
              <a:cxnLst/>
              <a:rect l="l" t="t" r="r" b="b"/>
              <a:pathLst>
                <a:path w="333" h="332" extrusionOk="0">
                  <a:moveTo>
                    <a:pt x="166" y="0"/>
                  </a:moveTo>
                  <a:cubicBezTo>
                    <a:pt x="80" y="0"/>
                    <a:pt x="0" y="79"/>
                    <a:pt x="0" y="166"/>
                  </a:cubicBezTo>
                  <a:cubicBezTo>
                    <a:pt x="0" y="260"/>
                    <a:pt x="80" y="332"/>
                    <a:pt x="166" y="332"/>
                  </a:cubicBezTo>
                  <a:cubicBezTo>
                    <a:pt x="260" y="332"/>
                    <a:pt x="332" y="260"/>
                    <a:pt x="332" y="166"/>
                  </a:cubicBezTo>
                  <a:cubicBezTo>
                    <a:pt x="332" y="79"/>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79" name="Google Shape;4579;p76"/>
            <p:cNvSpPr/>
            <p:nvPr/>
          </p:nvSpPr>
          <p:spPr>
            <a:xfrm>
              <a:off x="3461975" y="4730025"/>
              <a:ext cx="8325" cy="8300"/>
            </a:xfrm>
            <a:custGeom>
              <a:avLst/>
              <a:gdLst/>
              <a:ahLst/>
              <a:cxnLst/>
              <a:rect l="l" t="t" r="r" b="b"/>
              <a:pathLst>
                <a:path w="333" h="332" extrusionOk="0">
                  <a:moveTo>
                    <a:pt x="166" y="0"/>
                  </a:moveTo>
                  <a:cubicBezTo>
                    <a:pt x="73" y="0"/>
                    <a:pt x="1" y="79"/>
                    <a:pt x="1" y="166"/>
                  </a:cubicBezTo>
                  <a:cubicBezTo>
                    <a:pt x="1" y="260"/>
                    <a:pt x="73" y="332"/>
                    <a:pt x="166" y="332"/>
                  </a:cubicBezTo>
                  <a:cubicBezTo>
                    <a:pt x="253" y="332"/>
                    <a:pt x="332" y="260"/>
                    <a:pt x="332" y="166"/>
                  </a:cubicBezTo>
                  <a:cubicBezTo>
                    <a:pt x="332" y="79"/>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0" name="Google Shape;4580;p76"/>
            <p:cNvSpPr/>
            <p:nvPr/>
          </p:nvSpPr>
          <p:spPr>
            <a:xfrm>
              <a:off x="3515700" y="4730025"/>
              <a:ext cx="8325" cy="8300"/>
            </a:xfrm>
            <a:custGeom>
              <a:avLst/>
              <a:gdLst/>
              <a:ahLst/>
              <a:cxnLst/>
              <a:rect l="l" t="t" r="r" b="b"/>
              <a:pathLst>
                <a:path w="333" h="332" extrusionOk="0">
                  <a:moveTo>
                    <a:pt x="167" y="0"/>
                  </a:moveTo>
                  <a:cubicBezTo>
                    <a:pt x="73" y="0"/>
                    <a:pt x="1" y="79"/>
                    <a:pt x="1" y="166"/>
                  </a:cubicBezTo>
                  <a:cubicBezTo>
                    <a:pt x="1" y="260"/>
                    <a:pt x="73" y="332"/>
                    <a:pt x="167" y="332"/>
                  </a:cubicBezTo>
                  <a:cubicBezTo>
                    <a:pt x="253" y="332"/>
                    <a:pt x="333" y="260"/>
                    <a:pt x="333" y="166"/>
                  </a:cubicBezTo>
                  <a:cubicBezTo>
                    <a:pt x="333" y="79"/>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1" name="Google Shape;4581;p76"/>
            <p:cNvSpPr/>
            <p:nvPr/>
          </p:nvSpPr>
          <p:spPr>
            <a:xfrm>
              <a:off x="3533550" y="4730025"/>
              <a:ext cx="8325" cy="8300"/>
            </a:xfrm>
            <a:custGeom>
              <a:avLst/>
              <a:gdLst/>
              <a:ahLst/>
              <a:cxnLst/>
              <a:rect l="l" t="t" r="r" b="b"/>
              <a:pathLst>
                <a:path w="333" h="332" extrusionOk="0">
                  <a:moveTo>
                    <a:pt x="167" y="0"/>
                  </a:moveTo>
                  <a:cubicBezTo>
                    <a:pt x="73" y="0"/>
                    <a:pt x="1" y="79"/>
                    <a:pt x="1" y="166"/>
                  </a:cubicBezTo>
                  <a:cubicBezTo>
                    <a:pt x="1" y="260"/>
                    <a:pt x="73" y="332"/>
                    <a:pt x="167" y="332"/>
                  </a:cubicBezTo>
                  <a:cubicBezTo>
                    <a:pt x="261" y="332"/>
                    <a:pt x="333" y="260"/>
                    <a:pt x="333" y="166"/>
                  </a:cubicBezTo>
                  <a:cubicBezTo>
                    <a:pt x="333" y="79"/>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2" name="Google Shape;4582;p76"/>
            <p:cNvSpPr/>
            <p:nvPr/>
          </p:nvSpPr>
          <p:spPr>
            <a:xfrm>
              <a:off x="3551600" y="4730025"/>
              <a:ext cx="8300" cy="8300"/>
            </a:xfrm>
            <a:custGeom>
              <a:avLst/>
              <a:gdLst/>
              <a:ahLst/>
              <a:cxnLst/>
              <a:rect l="l" t="t" r="r" b="b"/>
              <a:pathLst>
                <a:path w="332" h="332" extrusionOk="0">
                  <a:moveTo>
                    <a:pt x="166" y="0"/>
                  </a:moveTo>
                  <a:cubicBezTo>
                    <a:pt x="72" y="0"/>
                    <a:pt x="0" y="79"/>
                    <a:pt x="0" y="166"/>
                  </a:cubicBezTo>
                  <a:cubicBezTo>
                    <a:pt x="0" y="260"/>
                    <a:pt x="72" y="332"/>
                    <a:pt x="166" y="332"/>
                  </a:cubicBezTo>
                  <a:cubicBezTo>
                    <a:pt x="253" y="332"/>
                    <a:pt x="332" y="260"/>
                    <a:pt x="332" y="166"/>
                  </a:cubicBezTo>
                  <a:cubicBezTo>
                    <a:pt x="332" y="79"/>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3" name="Google Shape;4583;p76"/>
            <p:cNvSpPr/>
            <p:nvPr/>
          </p:nvSpPr>
          <p:spPr>
            <a:xfrm>
              <a:off x="3569450" y="4730025"/>
              <a:ext cx="8300" cy="8300"/>
            </a:xfrm>
            <a:custGeom>
              <a:avLst/>
              <a:gdLst/>
              <a:ahLst/>
              <a:cxnLst/>
              <a:rect l="l" t="t" r="r" b="b"/>
              <a:pathLst>
                <a:path w="332" h="332" extrusionOk="0">
                  <a:moveTo>
                    <a:pt x="166" y="0"/>
                  </a:moveTo>
                  <a:cubicBezTo>
                    <a:pt x="72" y="0"/>
                    <a:pt x="0" y="79"/>
                    <a:pt x="0" y="166"/>
                  </a:cubicBezTo>
                  <a:cubicBezTo>
                    <a:pt x="0" y="260"/>
                    <a:pt x="72" y="332"/>
                    <a:pt x="166" y="332"/>
                  </a:cubicBezTo>
                  <a:cubicBezTo>
                    <a:pt x="260" y="332"/>
                    <a:pt x="332" y="260"/>
                    <a:pt x="332" y="166"/>
                  </a:cubicBezTo>
                  <a:cubicBezTo>
                    <a:pt x="332" y="79"/>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4" name="Google Shape;4584;p76"/>
            <p:cNvSpPr/>
            <p:nvPr/>
          </p:nvSpPr>
          <p:spPr>
            <a:xfrm>
              <a:off x="3659050" y="4730025"/>
              <a:ext cx="8325" cy="8300"/>
            </a:xfrm>
            <a:custGeom>
              <a:avLst/>
              <a:gdLst/>
              <a:ahLst/>
              <a:cxnLst/>
              <a:rect l="l" t="t" r="r" b="b"/>
              <a:pathLst>
                <a:path w="333" h="332" extrusionOk="0">
                  <a:moveTo>
                    <a:pt x="167" y="0"/>
                  </a:moveTo>
                  <a:cubicBezTo>
                    <a:pt x="73" y="0"/>
                    <a:pt x="1" y="79"/>
                    <a:pt x="1" y="166"/>
                  </a:cubicBezTo>
                  <a:cubicBezTo>
                    <a:pt x="1" y="260"/>
                    <a:pt x="73" y="332"/>
                    <a:pt x="167" y="332"/>
                  </a:cubicBezTo>
                  <a:cubicBezTo>
                    <a:pt x="260" y="332"/>
                    <a:pt x="333" y="260"/>
                    <a:pt x="333" y="166"/>
                  </a:cubicBezTo>
                  <a:cubicBezTo>
                    <a:pt x="333" y="79"/>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5" name="Google Shape;4585;p76"/>
            <p:cNvSpPr/>
            <p:nvPr/>
          </p:nvSpPr>
          <p:spPr>
            <a:xfrm>
              <a:off x="2816650" y="4748050"/>
              <a:ext cx="8325" cy="8325"/>
            </a:xfrm>
            <a:custGeom>
              <a:avLst/>
              <a:gdLst/>
              <a:ahLst/>
              <a:cxnLst/>
              <a:rect l="l" t="t" r="r" b="b"/>
              <a:pathLst>
                <a:path w="333" h="333" extrusionOk="0">
                  <a:moveTo>
                    <a:pt x="166" y="0"/>
                  </a:moveTo>
                  <a:cubicBezTo>
                    <a:pt x="80" y="0"/>
                    <a:pt x="0" y="72"/>
                    <a:pt x="0" y="166"/>
                  </a:cubicBezTo>
                  <a:cubicBezTo>
                    <a:pt x="0" y="260"/>
                    <a:pt x="80" y="332"/>
                    <a:pt x="166" y="332"/>
                  </a:cubicBezTo>
                  <a:cubicBezTo>
                    <a:pt x="260" y="332"/>
                    <a:pt x="332" y="260"/>
                    <a:pt x="332" y="166"/>
                  </a:cubicBezTo>
                  <a:cubicBezTo>
                    <a:pt x="332" y="72"/>
                    <a:pt x="260"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6" name="Google Shape;4586;p76"/>
            <p:cNvSpPr/>
            <p:nvPr/>
          </p:nvSpPr>
          <p:spPr>
            <a:xfrm>
              <a:off x="2834675" y="4748050"/>
              <a:ext cx="8325" cy="8325"/>
            </a:xfrm>
            <a:custGeom>
              <a:avLst/>
              <a:gdLst/>
              <a:ahLst/>
              <a:cxnLst/>
              <a:rect l="l" t="t" r="r" b="b"/>
              <a:pathLst>
                <a:path w="333" h="333" extrusionOk="0">
                  <a:moveTo>
                    <a:pt x="167" y="0"/>
                  </a:moveTo>
                  <a:cubicBezTo>
                    <a:pt x="73" y="0"/>
                    <a:pt x="1" y="72"/>
                    <a:pt x="1" y="166"/>
                  </a:cubicBezTo>
                  <a:cubicBezTo>
                    <a:pt x="1" y="260"/>
                    <a:pt x="73" y="332"/>
                    <a:pt x="167" y="332"/>
                  </a:cubicBezTo>
                  <a:cubicBezTo>
                    <a:pt x="253" y="332"/>
                    <a:pt x="332" y="260"/>
                    <a:pt x="332" y="166"/>
                  </a:cubicBezTo>
                  <a:cubicBezTo>
                    <a:pt x="332" y="72"/>
                    <a:pt x="253"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7" name="Google Shape;4587;p76"/>
            <p:cNvSpPr/>
            <p:nvPr/>
          </p:nvSpPr>
          <p:spPr>
            <a:xfrm>
              <a:off x="2852525" y="4748050"/>
              <a:ext cx="8325" cy="8325"/>
            </a:xfrm>
            <a:custGeom>
              <a:avLst/>
              <a:gdLst/>
              <a:ahLst/>
              <a:cxnLst/>
              <a:rect l="l" t="t" r="r" b="b"/>
              <a:pathLst>
                <a:path w="333" h="333" extrusionOk="0">
                  <a:moveTo>
                    <a:pt x="167" y="0"/>
                  </a:moveTo>
                  <a:cubicBezTo>
                    <a:pt x="73" y="0"/>
                    <a:pt x="1" y="72"/>
                    <a:pt x="1" y="166"/>
                  </a:cubicBezTo>
                  <a:cubicBezTo>
                    <a:pt x="1" y="260"/>
                    <a:pt x="73" y="332"/>
                    <a:pt x="167" y="332"/>
                  </a:cubicBezTo>
                  <a:cubicBezTo>
                    <a:pt x="260" y="332"/>
                    <a:pt x="332" y="260"/>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8" name="Google Shape;4588;p76"/>
            <p:cNvSpPr/>
            <p:nvPr/>
          </p:nvSpPr>
          <p:spPr>
            <a:xfrm>
              <a:off x="3533550" y="4748050"/>
              <a:ext cx="8325" cy="8325"/>
            </a:xfrm>
            <a:custGeom>
              <a:avLst/>
              <a:gdLst/>
              <a:ahLst/>
              <a:cxnLst/>
              <a:rect l="l" t="t" r="r" b="b"/>
              <a:pathLst>
                <a:path w="333" h="333" extrusionOk="0">
                  <a:moveTo>
                    <a:pt x="167" y="0"/>
                  </a:moveTo>
                  <a:cubicBezTo>
                    <a:pt x="73" y="0"/>
                    <a:pt x="1" y="72"/>
                    <a:pt x="1" y="166"/>
                  </a:cubicBezTo>
                  <a:cubicBezTo>
                    <a:pt x="1" y="260"/>
                    <a:pt x="73" y="332"/>
                    <a:pt x="167" y="332"/>
                  </a:cubicBezTo>
                  <a:cubicBezTo>
                    <a:pt x="261" y="332"/>
                    <a:pt x="333" y="260"/>
                    <a:pt x="333" y="166"/>
                  </a:cubicBezTo>
                  <a:cubicBezTo>
                    <a:pt x="333" y="72"/>
                    <a:pt x="261"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89" name="Google Shape;4589;p76"/>
            <p:cNvSpPr/>
            <p:nvPr/>
          </p:nvSpPr>
          <p:spPr>
            <a:xfrm>
              <a:off x="3551600" y="4748050"/>
              <a:ext cx="8300" cy="8325"/>
            </a:xfrm>
            <a:custGeom>
              <a:avLst/>
              <a:gdLst/>
              <a:ahLst/>
              <a:cxnLst/>
              <a:rect l="l" t="t" r="r" b="b"/>
              <a:pathLst>
                <a:path w="332" h="333" extrusionOk="0">
                  <a:moveTo>
                    <a:pt x="166" y="0"/>
                  </a:moveTo>
                  <a:cubicBezTo>
                    <a:pt x="72" y="0"/>
                    <a:pt x="0" y="72"/>
                    <a:pt x="0" y="166"/>
                  </a:cubicBezTo>
                  <a:cubicBezTo>
                    <a:pt x="0" y="260"/>
                    <a:pt x="72" y="332"/>
                    <a:pt x="166" y="332"/>
                  </a:cubicBezTo>
                  <a:cubicBezTo>
                    <a:pt x="253" y="332"/>
                    <a:pt x="332" y="260"/>
                    <a:pt x="332" y="166"/>
                  </a:cubicBezTo>
                  <a:cubicBezTo>
                    <a:pt x="332" y="72"/>
                    <a:pt x="253" y="0"/>
                    <a:pt x="16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0" name="Google Shape;4590;p76"/>
            <p:cNvSpPr/>
            <p:nvPr/>
          </p:nvSpPr>
          <p:spPr>
            <a:xfrm>
              <a:off x="3659050" y="4748050"/>
              <a:ext cx="8325" cy="8325"/>
            </a:xfrm>
            <a:custGeom>
              <a:avLst/>
              <a:gdLst/>
              <a:ahLst/>
              <a:cxnLst/>
              <a:rect l="l" t="t" r="r" b="b"/>
              <a:pathLst>
                <a:path w="333" h="333" extrusionOk="0">
                  <a:moveTo>
                    <a:pt x="167" y="0"/>
                  </a:moveTo>
                  <a:cubicBezTo>
                    <a:pt x="73" y="0"/>
                    <a:pt x="1" y="72"/>
                    <a:pt x="1" y="166"/>
                  </a:cubicBezTo>
                  <a:cubicBezTo>
                    <a:pt x="1" y="260"/>
                    <a:pt x="73" y="332"/>
                    <a:pt x="167" y="332"/>
                  </a:cubicBezTo>
                  <a:cubicBezTo>
                    <a:pt x="260" y="332"/>
                    <a:pt x="333" y="260"/>
                    <a:pt x="333" y="166"/>
                  </a:cubicBezTo>
                  <a:cubicBezTo>
                    <a:pt x="333"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1" name="Google Shape;4591;p76"/>
            <p:cNvSpPr/>
            <p:nvPr/>
          </p:nvSpPr>
          <p:spPr>
            <a:xfrm>
              <a:off x="2816650" y="4766075"/>
              <a:ext cx="8325" cy="8325"/>
            </a:xfrm>
            <a:custGeom>
              <a:avLst/>
              <a:gdLst/>
              <a:ahLst/>
              <a:cxnLst/>
              <a:rect l="l" t="t" r="r" b="b"/>
              <a:pathLst>
                <a:path w="333" h="333" extrusionOk="0">
                  <a:moveTo>
                    <a:pt x="166" y="1"/>
                  </a:moveTo>
                  <a:cubicBezTo>
                    <a:pt x="80" y="1"/>
                    <a:pt x="0" y="73"/>
                    <a:pt x="0" y="166"/>
                  </a:cubicBezTo>
                  <a:cubicBezTo>
                    <a:pt x="0" y="253"/>
                    <a:pt x="80" y="332"/>
                    <a:pt x="166" y="332"/>
                  </a:cubicBezTo>
                  <a:cubicBezTo>
                    <a:pt x="260" y="332"/>
                    <a:pt x="332" y="253"/>
                    <a:pt x="332" y="166"/>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2" name="Google Shape;4592;p76"/>
            <p:cNvSpPr/>
            <p:nvPr/>
          </p:nvSpPr>
          <p:spPr>
            <a:xfrm>
              <a:off x="2834675" y="4766075"/>
              <a:ext cx="8325" cy="8325"/>
            </a:xfrm>
            <a:custGeom>
              <a:avLst/>
              <a:gdLst/>
              <a:ahLst/>
              <a:cxnLst/>
              <a:rect l="l" t="t" r="r" b="b"/>
              <a:pathLst>
                <a:path w="333" h="333" extrusionOk="0">
                  <a:moveTo>
                    <a:pt x="167" y="1"/>
                  </a:moveTo>
                  <a:cubicBezTo>
                    <a:pt x="73" y="1"/>
                    <a:pt x="1" y="73"/>
                    <a:pt x="1" y="166"/>
                  </a:cubicBezTo>
                  <a:cubicBezTo>
                    <a:pt x="1" y="253"/>
                    <a:pt x="73" y="332"/>
                    <a:pt x="167" y="332"/>
                  </a:cubicBezTo>
                  <a:cubicBezTo>
                    <a:pt x="253" y="332"/>
                    <a:pt x="332" y="253"/>
                    <a:pt x="332" y="166"/>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3" name="Google Shape;4593;p76"/>
            <p:cNvSpPr/>
            <p:nvPr/>
          </p:nvSpPr>
          <p:spPr>
            <a:xfrm>
              <a:off x="3551600" y="4766075"/>
              <a:ext cx="8300" cy="8325"/>
            </a:xfrm>
            <a:custGeom>
              <a:avLst/>
              <a:gdLst/>
              <a:ahLst/>
              <a:cxnLst/>
              <a:rect l="l" t="t" r="r" b="b"/>
              <a:pathLst>
                <a:path w="332" h="333" extrusionOk="0">
                  <a:moveTo>
                    <a:pt x="166" y="1"/>
                  </a:moveTo>
                  <a:cubicBezTo>
                    <a:pt x="72" y="1"/>
                    <a:pt x="0" y="73"/>
                    <a:pt x="0" y="166"/>
                  </a:cubicBezTo>
                  <a:cubicBezTo>
                    <a:pt x="0" y="253"/>
                    <a:pt x="72" y="332"/>
                    <a:pt x="166" y="332"/>
                  </a:cubicBezTo>
                  <a:cubicBezTo>
                    <a:pt x="253" y="332"/>
                    <a:pt x="332" y="253"/>
                    <a:pt x="332" y="166"/>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4" name="Google Shape;4594;p76"/>
            <p:cNvSpPr/>
            <p:nvPr/>
          </p:nvSpPr>
          <p:spPr>
            <a:xfrm>
              <a:off x="3623175" y="4766075"/>
              <a:ext cx="8325" cy="8325"/>
            </a:xfrm>
            <a:custGeom>
              <a:avLst/>
              <a:gdLst/>
              <a:ahLst/>
              <a:cxnLst/>
              <a:rect l="l" t="t" r="r" b="b"/>
              <a:pathLst>
                <a:path w="333" h="333" extrusionOk="0">
                  <a:moveTo>
                    <a:pt x="166" y="1"/>
                  </a:moveTo>
                  <a:cubicBezTo>
                    <a:pt x="73" y="1"/>
                    <a:pt x="0" y="73"/>
                    <a:pt x="0" y="166"/>
                  </a:cubicBezTo>
                  <a:cubicBezTo>
                    <a:pt x="0" y="253"/>
                    <a:pt x="73" y="332"/>
                    <a:pt x="166" y="332"/>
                  </a:cubicBezTo>
                  <a:cubicBezTo>
                    <a:pt x="260" y="332"/>
                    <a:pt x="332" y="253"/>
                    <a:pt x="332" y="166"/>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5" name="Google Shape;4595;p76"/>
            <p:cNvSpPr/>
            <p:nvPr/>
          </p:nvSpPr>
          <p:spPr>
            <a:xfrm>
              <a:off x="3641200" y="4766075"/>
              <a:ext cx="8325" cy="8325"/>
            </a:xfrm>
            <a:custGeom>
              <a:avLst/>
              <a:gdLst/>
              <a:ahLst/>
              <a:cxnLst/>
              <a:rect l="l" t="t" r="r" b="b"/>
              <a:pathLst>
                <a:path w="333" h="333" extrusionOk="0">
                  <a:moveTo>
                    <a:pt x="167" y="1"/>
                  </a:moveTo>
                  <a:cubicBezTo>
                    <a:pt x="73" y="1"/>
                    <a:pt x="1" y="73"/>
                    <a:pt x="1" y="166"/>
                  </a:cubicBezTo>
                  <a:cubicBezTo>
                    <a:pt x="1" y="253"/>
                    <a:pt x="73" y="332"/>
                    <a:pt x="167" y="332"/>
                  </a:cubicBezTo>
                  <a:cubicBezTo>
                    <a:pt x="253" y="332"/>
                    <a:pt x="332" y="253"/>
                    <a:pt x="332" y="166"/>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6" name="Google Shape;4596;p76"/>
            <p:cNvSpPr/>
            <p:nvPr/>
          </p:nvSpPr>
          <p:spPr>
            <a:xfrm>
              <a:off x="2816650" y="4783925"/>
              <a:ext cx="8325" cy="8325"/>
            </a:xfrm>
            <a:custGeom>
              <a:avLst/>
              <a:gdLst/>
              <a:ahLst/>
              <a:cxnLst/>
              <a:rect l="l" t="t" r="r" b="b"/>
              <a:pathLst>
                <a:path w="333" h="333" extrusionOk="0">
                  <a:moveTo>
                    <a:pt x="166" y="1"/>
                  </a:moveTo>
                  <a:cubicBezTo>
                    <a:pt x="80" y="1"/>
                    <a:pt x="0" y="73"/>
                    <a:pt x="0" y="167"/>
                  </a:cubicBezTo>
                  <a:cubicBezTo>
                    <a:pt x="0" y="260"/>
                    <a:pt x="80" y="332"/>
                    <a:pt x="166" y="332"/>
                  </a:cubicBezTo>
                  <a:cubicBezTo>
                    <a:pt x="260" y="332"/>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7" name="Google Shape;4597;p76"/>
            <p:cNvSpPr/>
            <p:nvPr/>
          </p:nvSpPr>
          <p:spPr>
            <a:xfrm>
              <a:off x="2834675" y="4783925"/>
              <a:ext cx="8325" cy="8325"/>
            </a:xfrm>
            <a:custGeom>
              <a:avLst/>
              <a:gdLst/>
              <a:ahLst/>
              <a:cxnLst/>
              <a:rect l="l" t="t" r="r" b="b"/>
              <a:pathLst>
                <a:path w="333" h="333" extrusionOk="0">
                  <a:moveTo>
                    <a:pt x="167" y="1"/>
                  </a:moveTo>
                  <a:cubicBezTo>
                    <a:pt x="73" y="1"/>
                    <a:pt x="1" y="73"/>
                    <a:pt x="1" y="167"/>
                  </a:cubicBezTo>
                  <a:cubicBezTo>
                    <a:pt x="1" y="260"/>
                    <a:pt x="73" y="332"/>
                    <a:pt x="167" y="332"/>
                  </a:cubicBezTo>
                  <a:cubicBezTo>
                    <a:pt x="253" y="332"/>
                    <a:pt x="332" y="260"/>
                    <a:pt x="332" y="167"/>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8" name="Google Shape;4598;p76"/>
            <p:cNvSpPr/>
            <p:nvPr/>
          </p:nvSpPr>
          <p:spPr>
            <a:xfrm>
              <a:off x="3605325" y="4783925"/>
              <a:ext cx="8325" cy="8325"/>
            </a:xfrm>
            <a:custGeom>
              <a:avLst/>
              <a:gdLst/>
              <a:ahLst/>
              <a:cxnLst/>
              <a:rect l="l" t="t" r="r" b="b"/>
              <a:pathLst>
                <a:path w="333" h="333" extrusionOk="0">
                  <a:moveTo>
                    <a:pt x="166" y="1"/>
                  </a:moveTo>
                  <a:cubicBezTo>
                    <a:pt x="73" y="1"/>
                    <a:pt x="0" y="73"/>
                    <a:pt x="0" y="167"/>
                  </a:cubicBezTo>
                  <a:cubicBezTo>
                    <a:pt x="0" y="260"/>
                    <a:pt x="73" y="332"/>
                    <a:pt x="166" y="332"/>
                  </a:cubicBezTo>
                  <a:cubicBezTo>
                    <a:pt x="253" y="332"/>
                    <a:pt x="332" y="260"/>
                    <a:pt x="332" y="167"/>
                  </a:cubicBezTo>
                  <a:cubicBezTo>
                    <a:pt x="332" y="73"/>
                    <a:pt x="253"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99" name="Google Shape;4599;p76"/>
            <p:cNvSpPr/>
            <p:nvPr/>
          </p:nvSpPr>
          <p:spPr>
            <a:xfrm>
              <a:off x="3623175" y="4783925"/>
              <a:ext cx="8325" cy="8325"/>
            </a:xfrm>
            <a:custGeom>
              <a:avLst/>
              <a:gdLst/>
              <a:ahLst/>
              <a:cxnLst/>
              <a:rect l="l" t="t" r="r" b="b"/>
              <a:pathLst>
                <a:path w="333" h="333" extrusionOk="0">
                  <a:moveTo>
                    <a:pt x="166" y="1"/>
                  </a:moveTo>
                  <a:cubicBezTo>
                    <a:pt x="73" y="1"/>
                    <a:pt x="0" y="73"/>
                    <a:pt x="0" y="167"/>
                  </a:cubicBezTo>
                  <a:cubicBezTo>
                    <a:pt x="0" y="260"/>
                    <a:pt x="73" y="332"/>
                    <a:pt x="166" y="332"/>
                  </a:cubicBezTo>
                  <a:cubicBezTo>
                    <a:pt x="260" y="332"/>
                    <a:pt x="332" y="260"/>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0" name="Google Shape;4600;p76"/>
            <p:cNvSpPr/>
            <p:nvPr/>
          </p:nvSpPr>
          <p:spPr>
            <a:xfrm>
              <a:off x="2816650" y="4801950"/>
              <a:ext cx="8325" cy="8325"/>
            </a:xfrm>
            <a:custGeom>
              <a:avLst/>
              <a:gdLst/>
              <a:ahLst/>
              <a:cxnLst/>
              <a:rect l="l" t="t" r="r" b="b"/>
              <a:pathLst>
                <a:path w="333" h="333" extrusionOk="0">
                  <a:moveTo>
                    <a:pt x="166" y="1"/>
                  </a:moveTo>
                  <a:cubicBezTo>
                    <a:pt x="80" y="1"/>
                    <a:pt x="0" y="73"/>
                    <a:pt x="0" y="167"/>
                  </a:cubicBezTo>
                  <a:cubicBezTo>
                    <a:pt x="0" y="253"/>
                    <a:pt x="80"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1" name="Google Shape;4601;p76"/>
            <p:cNvSpPr/>
            <p:nvPr/>
          </p:nvSpPr>
          <p:spPr>
            <a:xfrm>
              <a:off x="2834675" y="4801950"/>
              <a:ext cx="8325" cy="8325"/>
            </a:xfrm>
            <a:custGeom>
              <a:avLst/>
              <a:gdLst/>
              <a:ahLst/>
              <a:cxnLst/>
              <a:rect l="l" t="t" r="r" b="b"/>
              <a:pathLst>
                <a:path w="333" h="333" extrusionOk="0">
                  <a:moveTo>
                    <a:pt x="167" y="1"/>
                  </a:moveTo>
                  <a:cubicBezTo>
                    <a:pt x="73" y="1"/>
                    <a:pt x="1" y="73"/>
                    <a:pt x="1" y="167"/>
                  </a:cubicBezTo>
                  <a:cubicBezTo>
                    <a:pt x="1" y="253"/>
                    <a:pt x="73" y="333"/>
                    <a:pt x="167" y="333"/>
                  </a:cubicBezTo>
                  <a:cubicBezTo>
                    <a:pt x="253" y="333"/>
                    <a:pt x="332" y="253"/>
                    <a:pt x="332" y="167"/>
                  </a:cubicBezTo>
                  <a:cubicBezTo>
                    <a:pt x="332" y="73"/>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2" name="Google Shape;4602;p76"/>
            <p:cNvSpPr/>
            <p:nvPr/>
          </p:nvSpPr>
          <p:spPr>
            <a:xfrm>
              <a:off x="2874350" y="4801950"/>
              <a:ext cx="8325" cy="8325"/>
            </a:xfrm>
            <a:custGeom>
              <a:avLst/>
              <a:gdLst/>
              <a:ahLst/>
              <a:cxnLst/>
              <a:rect l="l" t="t" r="r" b="b"/>
              <a:pathLst>
                <a:path w="333" h="333" extrusionOk="0">
                  <a:moveTo>
                    <a:pt x="166" y="1"/>
                  </a:moveTo>
                  <a:cubicBezTo>
                    <a:pt x="72" y="1"/>
                    <a:pt x="0" y="73"/>
                    <a:pt x="0" y="167"/>
                  </a:cubicBezTo>
                  <a:cubicBezTo>
                    <a:pt x="0" y="253"/>
                    <a:pt x="72" y="333"/>
                    <a:pt x="166" y="333"/>
                  </a:cubicBezTo>
                  <a:cubicBezTo>
                    <a:pt x="260" y="333"/>
                    <a:pt x="332" y="253"/>
                    <a:pt x="332" y="167"/>
                  </a:cubicBezTo>
                  <a:cubicBezTo>
                    <a:pt x="332" y="73"/>
                    <a:pt x="260" y="1"/>
                    <a:pt x="166"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3" name="Google Shape;4603;p76"/>
            <p:cNvSpPr/>
            <p:nvPr/>
          </p:nvSpPr>
          <p:spPr>
            <a:xfrm>
              <a:off x="2834675" y="4819800"/>
              <a:ext cx="8325" cy="8325"/>
            </a:xfrm>
            <a:custGeom>
              <a:avLst/>
              <a:gdLst/>
              <a:ahLst/>
              <a:cxnLst/>
              <a:rect l="l" t="t" r="r" b="b"/>
              <a:pathLst>
                <a:path w="333" h="333" extrusionOk="0">
                  <a:moveTo>
                    <a:pt x="167" y="1"/>
                  </a:moveTo>
                  <a:cubicBezTo>
                    <a:pt x="73" y="1"/>
                    <a:pt x="1" y="80"/>
                    <a:pt x="1" y="167"/>
                  </a:cubicBezTo>
                  <a:cubicBezTo>
                    <a:pt x="1" y="261"/>
                    <a:pt x="73" y="333"/>
                    <a:pt x="167" y="333"/>
                  </a:cubicBezTo>
                  <a:cubicBezTo>
                    <a:pt x="253" y="333"/>
                    <a:pt x="332" y="261"/>
                    <a:pt x="332" y="167"/>
                  </a:cubicBezTo>
                  <a:cubicBezTo>
                    <a:pt x="332" y="80"/>
                    <a:pt x="253" y="1"/>
                    <a:pt x="167"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4" name="Google Shape;4604;p76"/>
            <p:cNvSpPr/>
            <p:nvPr/>
          </p:nvSpPr>
          <p:spPr>
            <a:xfrm>
              <a:off x="2852525" y="4837850"/>
              <a:ext cx="8325" cy="8300"/>
            </a:xfrm>
            <a:custGeom>
              <a:avLst/>
              <a:gdLst/>
              <a:ahLst/>
              <a:cxnLst/>
              <a:rect l="l" t="t" r="r" b="b"/>
              <a:pathLst>
                <a:path w="333" h="332" extrusionOk="0">
                  <a:moveTo>
                    <a:pt x="167" y="0"/>
                  </a:moveTo>
                  <a:cubicBezTo>
                    <a:pt x="73" y="0"/>
                    <a:pt x="1" y="72"/>
                    <a:pt x="1" y="166"/>
                  </a:cubicBezTo>
                  <a:cubicBezTo>
                    <a:pt x="1" y="260"/>
                    <a:pt x="73" y="332"/>
                    <a:pt x="167" y="332"/>
                  </a:cubicBezTo>
                  <a:cubicBezTo>
                    <a:pt x="260" y="332"/>
                    <a:pt x="332" y="260"/>
                    <a:pt x="332" y="166"/>
                  </a:cubicBezTo>
                  <a:cubicBezTo>
                    <a:pt x="332" y="72"/>
                    <a:pt x="260" y="0"/>
                    <a:pt x="16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05" name="Google Shape;4605;p76"/>
          <p:cNvGrpSpPr/>
          <p:nvPr/>
        </p:nvGrpSpPr>
        <p:grpSpPr>
          <a:xfrm>
            <a:off x="3739420" y="2325786"/>
            <a:ext cx="299053" cy="288720"/>
            <a:chOff x="2127141" y="3043500"/>
            <a:chExt cx="422629" cy="408027"/>
          </a:xfrm>
        </p:grpSpPr>
        <p:grpSp>
          <p:nvGrpSpPr>
            <p:cNvPr id="4606" name="Google Shape;4606;p76"/>
            <p:cNvGrpSpPr/>
            <p:nvPr/>
          </p:nvGrpSpPr>
          <p:grpSpPr>
            <a:xfrm>
              <a:off x="2127141" y="3048223"/>
              <a:ext cx="418743" cy="403304"/>
              <a:chOff x="2101363" y="3048223"/>
              <a:chExt cx="418743" cy="403304"/>
            </a:xfrm>
          </p:grpSpPr>
          <p:sp>
            <p:nvSpPr>
              <p:cNvPr id="4607" name="Google Shape;4607;p76"/>
              <p:cNvSpPr/>
              <p:nvPr/>
            </p:nvSpPr>
            <p:spPr>
              <a:xfrm>
                <a:off x="2101363" y="3048223"/>
                <a:ext cx="418743" cy="403304"/>
              </a:xfrm>
              <a:custGeom>
                <a:avLst/>
                <a:gdLst/>
                <a:ahLst/>
                <a:cxnLst/>
                <a:rect l="l" t="t" r="r" b="b"/>
                <a:pathLst>
                  <a:path w="8245" h="7941" extrusionOk="0">
                    <a:moveTo>
                      <a:pt x="4278" y="1"/>
                    </a:moveTo>
                    <a:cubicBezTo>
                      <a:pt x="2677" y="1"/>
                      <a:pt x="1227" y="967"/>
                      <a:pt x="614" y="2453"/>
                    </a:cubicBezTo>
                    <a:cubicBezTo>
                      <a:pt x="1" y="3932"/>
                      <a:pt x="340" y="5641"/>
                      <a:pt x="1472" y="6773"/>
                    </a:cubicBezTo>
                    <a:cubicBezTo>
                      <a:pt x="2235" y="7536"/>
                      <a:pt x="3250" y="7940"/>
                      <a:pt x="4283" y="7940"/>
                    </a:cubicBezTo>
                    <a:cubicBezTo>
                      <a:pt x="4793" y="7940"/>
                      <a:pt x="5308" y="7842"/>
                      <a:pt x="5800" y="7639"/>
                    </a:cubicBezTo>
                    <a:cubicBezTo>
                      <a:pt x="7278" y="7019"/>
                      <a:pt x="8245" y="5576"/>
                      <a:pt x="8245" y="3968"/>
                    </a:cubicBezTo>
                    <a:cubicBezTo>
                      <a:pt x="8245" y="1782"/>
                      <a:pt x="6470" y="1"/>
                      <a:pt x="42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08" name="Google Shape;4608;p76"/>
              <p:cNvSpPr/>
              <p:nvPr/>
            </p:nvSpPr>
            <p:spPr>
              <a:xfrm>
                <a:off x="2119755" y="3068670"/>
                <a:ext cx="397728" cy="333674"/>
              </a:xfrm>
              <a:custGeom>
                <a:avLst/>
                <a:gdLst/>
                <a:ahLst/>
                <a:cxnLst/>
                <a:rect l="l" t="t" r="r" b="b"/>
                <a:pathLst>
                  <a:path w="7884" h="6570" extrusionOk="0">
                    <a:moveTo>
                      <a:pt x="4054" y="193"/>
                    </a:moveTo>
                    <a:cubicBezTo>
                      <a:pt x="4007" y="193"/>
                      <a:pt x="3974" y="204"/>
                      <a:pt x="3974" y="210"/>
                    </a:cubicBezTo>
                    <a:cubicBezTo>
                      <a:pt x="4039" y="253"/>
                      <a:pt x="4104" y="282"/>
                      <a:pt x="4176" y="296"/>
                    </a:cubicBezTo>
                    <a:cubicBezTo>
                      <a:pt x="4227" y="296"/>
                      <a:pt x="4270" y="275"/>
                      <a:pt x="4306" y="246"/>
                    </a:cubicBezTo>
                    <a:cubicBezTo>
                      <a:pt x="4320" y="231"/>
                      <a:pt x="4155" y="195"/>
                      <a:pt x="4090" y="195"/>
                    </a:cubicBezTo>
                    <a:cubicBezTo>
                      <a:pt x="4077" y="194"/>
                      <a:pt x="4065" y="193"/>
                      <a:pt x="4054" y="193"/>
                    </a:cubicBezTo>
                    <a:close/>
                    <a:moveTo>
                      <a:pt x="5083" y="223"/>
                    </a:moveTo>
                    <a:cubicBezTo>
                      <a:pt x="5048" y="223"/>
                      <a:pt x="5009" y="252"/>
                      <a:pt x="5013" y="296"/>
                    </a:cubicBezTo>
                    <a:cubicBezTo>
                      <a:pt x="5026" y="307"/>
                      <a:pt x="5037" y="311"/>
                      <a:pt x="5047" y="311"/>
                    </a:cubicBezTo>
                    <a:cubicBezTo>
                      <a:pt x="5074" y="311"/>
                      <a:pt x="5095" y="281"/>
                      <a:pt x="5128" y="281"/>
                    </a:cubicBezTo>
                    <a:cubicBezTo>
                      <a:pt x="5130" y="281"/>
                      <a:pt x="5133" y="281"/>
                      <a:pt x="5135" y="282"/>
                    </a:cubicBezTo>
                    <a:cubicBezTo>
                      <a:pt x="5135" y="241"/>
                      <a:pt x="5110" y="223"/>
                      <a:pt x="5083" y="223"/>
                    </a:cubicBezTo>
                    <a:close/>
                    <a:moveTo>
                      <a:pt x="6040" y="274"/>
                    </a:moveTo>
                    <a:cubicBezTo>
                      <a:pt x="6036" y="274"/>
                      <a:pt x="6033" y="274"/>
                      <a:pt x="6030" y="275"/>
                    </a:cubicBezTo>
                    <a:cubicBezTo>
                      <a:pt x="5979" y="275"/>
                      <a:pt x="5929" y="296"/>
                      <a:pt x="5922" y="311"/>
                    </a:cubicBezTo>
                    <a:lnTo>
                      <a:pt x="5929" y="311"/>
                    </a:lnTo>
                    <a:cubicBezTo>
                      <a:pt x="5929" y="322"/>
                      <a:pt x="6015" y="334"/>
                      <a:pt x="6067" y="334"/>
                    </a:cubicBezTo>
                    <a:cubicBezTo>
                      <a:pt x="6078" y="334"/>
                      <a:pt x="6088" y="334"/>
                      <a:pt x="6095" y="332"/>
                    </a:cubicBezTo>
                    <a:cubicBezTo>
                      <a:pt x="6129" y="325"/>
                      <a:pt x="6092" y="274"/>
                      <a:pt x="6040" y="274"/>
                    </a:cubicBezTo>
                    <a:close/>
                    <a:moveTo>
                      <a:pt x="3882" y="235"/>
                    </a:moveTo>
                    <a:cubicBezTo>
                      <a:pt x="3854" y="235"/>
                      <a:pt x="3811" y="262"/>
                      <a:pt x="3823" y="275"/>
                    </a:cubicBezTo>
                    <a:cubicBezTo>
                      <a:pt x="3824" y="279"/>
                      <a:pt x="3823" y="281"/>
                      <a:pt x="3819" y="281"/>
                    </a:cubicBezTo>
                    <a:cubicBezTo>
                      <a:pt x="3810" y="281"/>
                      <a:pt x="3785" y="268"/>
                      <a:pt x="3761" y="268"/>
                    </a:cubicBezTo>
                    <a:cubicBezTo>
                      <a:pt x="3752" y="268"/>
                      <a:pt x="3744" y="270"/>
                      <a:pt x="3736" y="275"/>
                    </a:cubicBezTo>
                    <a:cubicBezTo>
                      <a:pt x="3693" y="296"/>
                      <a:pt x="3686" y="368"/>
                      <a:pt x="3707" y="368"/>
                    </a:cubicBezTo>
                    <a:cubicBezTo>
                      <a:pt x="3722" y="376"/>
                      <a:pt x="3736" y="433"/>
                      <a:pt x="3736" y="440"/>
                    </a:cubicBezTo>
                    <a:cubicBezTo>
                      <a:pt x="3736" y="445"/>
                      <a:pt x="3742" y="446"/>
                      <a:pt x="3751" y="446"/>
                    </a:cubicBezTo>
                    <a:cubicBezTo>
                      <a:pt x="3773" y="446"/>
                      <a:pt x="3813" y="436"/>
                      <a:pt x="3823" y="426"/>
                    </a:cubicBezTo>
                    <a:cubicBezTo>
                      <a:pt x="3824" y="426"/>
                      <a:pt x="3825" y="425"/>
                      <a:pt x="3826" y="425"/>
                    </a:cubicBezTo>
                    <a:cubicBezTo>
                      <a:pt x="3844" y="425"/>
                      <a:pt x="3843" y="484"/>
                      <a:pt x="3823" y="498"/>
                    </a:cubicBezTo>
                    <a:cubicBezTo>
                      <a:pt x="3808" y="520"/>
                      <a:pt x="3830" y="556"/>
                      <a:pt x="3852" y="563"/>
                    </a:cubicBezTo>
                    <a:cubicBezTo>
                      <a:pt x="3873" y="563"/>
                      <a:pt x="3902" y="614"/>
                      <a:pt x="3924" y="614"/>
                    </a:cubicBezTo>
                    <a:cubicBezTo>
                      <a:pt x="3938" y="606"/>
                      <a:pt x="3974" y="527"/>
                      <a:pt x="3989" y="498"/>
                    </a:cubicBezTo>
                    <a:cubicBezTo>
                      <a:pt x="3991" y="487"/>
                      <a:pt x="4002" y="484"/>
                      <a:pt x="4017" y="484"/>
                    </a:cubicBezTo>
                    <a:cubicBezTo>
                      <a:pt x="4041" y="484"/>
                      <a:pt x="4074" y="494"/>
                      <a:pt x="4097" y="498"/>
                    </a:cubicBezTo>
                    <a:cubicBezTo>
                      <a:pt x="4098" y="498"/>
                      <a:pt x="4099" y="498"/>
                      <a:pt x="4099" y="498"/>
                    </a:cubicBezTo>
                    <a:cubicBezTo>
                      <a:pt x="4126" y="498"/>
                      <a:pt x="4139" y="389"/>
                      <a:pt x="4104" y="368"/>
                    </a:cubicBezTo>
                    <a:cubicBezTo>
                      <a:pt x="4068" y="354"/>
                      <a:pt x="4025" y="361"/>
                      <a:pt x="4010" y="347"/>
                    </a:cubicBezTo>
                    <a:cubicBezTo>
                      <a:pt x="3996" y="332"/>
                      <a:pt x="3981" y="325"/>
                      <a:pt x="3960" y="318"/>
                    </a:cubicBezTo>
                    <a:cubicBezTo>
                      <a:pt x="3938" y="318"/>
                      <a:pt x="3924" y="246"/>
                      <a:pt x="3895" y="239"/>
                    </a:cubicBezTo>
                    <a:cubicBezTo>
                      <a:pt x="3891" y="236"/>
                      <a:pt x="3887" y="235"/>
                      <a:pt x="3882" y="235"/>
                    </a:cubicBezTo>
                    <a:close/>
                    <a:moveTo>
                      <a:pt x="2056" y="87"/>
                    </a:moveTo>
                    <a:cubicBezTo>
                      <a:pt x="2048" y="87"/>
                      <a:pt x="1883" y="181"/>
                      <a:pt x="1731" y="260"/>
                    </a:cubicBezTo>
                    <a:cubicBezTo>
                      <a:pt x="1558" y="376"/>
                      <a:pt x="1392" y="505"/>
                      <a:pt x="1241" y="650"/>
                    </a:cubicBezTo>
                    <a:cubicBezTo>
                      <a:pt x="1284" y="650"/>
                      <a:pt x="1356" y="642"/>
                      <a:pt x="1385" y="635"/>
                    </a:cubicBezTo>
                    <a:lnTo>
                      <a:pt x="1392" y="635"/>
                    </a:lnTo>
                    <a:cubicBezTo>
                      <a:pt x="1435" y="628"/>
                      <a:pt x="1515" y="614"/>
                      <a:pt x="1522" y="599"/>
                    </a:cubicBezTo>
                    <a:cubicBezTo>
                      <a:pt x="1529" y="585"/>
                      <a:pt x="1529" y="563"/>
                      <a:pt x="1522" y="549"/>
                    </a:cubicBezTo>
                    <a:lnTo>
                      <a:pt x="1544" y="549"/>
                    </a:lnTo>
                    <a:cubicBezTo>
                      <a:pt x="1565" y="549"/>
                      <a:pt x="1594" y="448"/>
                      <a:pt x="1616" y="426"/>
                    </a:cubicBezTo>
                    <a:cubicBezTo>
                      <a:pt x="1659" y="397"/>
                      <a:pt x="1709" y="368"/>
                      <a:pt x="1767" y="354"/>
                    </a:cubicBezTo>
                    <a:cubicBezTo>
                      <a:pt x="1796" y="325"/>
                      <a:pt x="1832" y="296"/>
                      <a:pt x="1868" y="275"/>
                    </a:cubicBezTo>
                    <a:cubicBezTo>
                      <a:pt x="1890" y="267"/>
                      <a:pt x="1926" y="217"/>
                      <a:pt x="1919" y="210"/>
                    </a:cubicBezTo>
                    <a:cubicBezTo>
                      <a:pt x="1919" y="195"/>
                      <a:pt x="1991" y="152"/>
                      <a:pt x="2027" y="138"/>
                    </a:cubicBezTo>
                    <a:cubicBezTo>
                      <a:pt x="2056" y="123"/>
                      <a:pt x="2070" y="87"/>
                      <a:pt x="2056" y="87"/>
                    </a:cubicBezTo>
                    <a:close/>
                    <a:moveTo>
                      <a:pt x="5316" y="498"/>
                    </a:moveTo>
                    <a:cubicBezTo>
                      <a:pt x="5301" y="498"/>
                      <a:pt x="5287" y="520"/>
                      <a:pt x="5287" y="520"/>
                    </a:cubicBezTo>
                    <a:cubicBezTo>
                      <a:pt x="5280" y="527"/>
                      <a:pt x="5135" y="563"/>
                      <a:pt x="5092" y="585"/>
                    </a:cubicBezTo>
                    <a:cubicBezTo>
                      <a:pt x="5056" y="599"/>
                      <a:pt x="5013" y="628"/>
                      <a:pt x="4984" y="657"/>
                    </a:cubicBezTo>
                    <a:cubicBezTo>
                      <a:pt x="4962" y="671"/>
                      <a:pt x="4933" y="815"/>
                      <a:pt x="4919" y="837"/>
                    </a:cubicBezTo>
                    <a:cubicBezTo>
                      <a:pt x="4912" y="852"/>
                      <a:pt x="4970" y="909"/>
                      <a:pt x="4991" y="924"/>
                    </a:cubicBezTo>
                    <a:cubicBezTo>
                      <a:pt x="5006" y="927"/>
                      <a:pt x="5018" y="929"/>
                      <a:pt x="5030" y="929"/>
                    </a:cubicBezTo>
                    <a:cubicBezTo>
                      <a:pt x="5042" y="929"/>
                      <a:pt x="5052" y="927"/>
                      <a:pt x="5063" y="924"/>
                    </a:cubicBezTo>
                    <a:cubicBezTo>
                      <a:pt x="5063" y="880"/>
                      <a:pt x="5056" y="830"/>
                      <a:pt x="5042" y="787"/>
                    </a:cubicBezTo>
                    <a:cubicBezTo>
                      <a:pt x="5020" y="758"/>
                      <a:pt x="5135" y="700"/>
                      <a:pt x="5171" y="664"/>
                    </a:cubicBezTo>
                    <a:lnTo>
                      <a:pt x="5164" y="664"/>
                    </a:lnTo>
                    <a:cubicBezTo>
                      <a:pt x="5200" y="635"/>
                      <a:pt x="5323" y="592"/>
                      <a:pt x="5337" y="556"/>
                    </a:cubicBezTo>
                    <a:cubicBezTo>
                      <a:pt x="5345" y="534"/>
                      <a:pt x="5337" y="513"/>
                      <a:pt x="5316" y="498"/>
                    </a:cubicBezTo>
                    <a:close/>
                    <a:moveTo>
                      <a:pt x="3092" y="1109"/>
                    </a:moveTo>
                    <a:cubicBezTo>
                      <a:pt x="3084" y="1109"/>
                      <a:pt x="3071" y="1162"/>
                      <a:pt x="3058" y="1169"/>
                    </a:cubicBezTo>
                    <a:cubicBezTo>
                      <a:pt x="3042" y="1179"/>
                      <a:pt x="3054" y="1186"/>
                      <a:pt x="3064" y="1186"/>
                    </a:cubicBezTo>
                    <a:cubicBezTo>
                      <a:pt x="3067" y="1186"/>
                      <a:pt x="3071" y="1185"/>
                      <a:pt x="3073" y="1183"/>
                    </a:cubicBezTo>
                    <a:cubicBezTo>
                      <a:pt x="3073" y="1183"/>
                      <a:pt x="3074" y="1183"/>
                      <a:pt x="3074" y="1183"/>
                    </a:cubicBezTo>
                    <a:lnTo>
                      <a:pt x="3074" y="1183"/>
                    </a:lnTo>
                    <a:cubicBezTo>
                      <a:pt x="3079" y="1183"/>
                      <a:pt x="3072" y="1220"/>
                      <a:pt x="3065" y="1234"/>
                    </a:cubicBezTo>
                    <a:cubicBezTo>
                      <a:pt x="3051" y="1248"/>
                      <a:pt x="3123" y="1263"/>
                      <a:pt x="3130" y="1284"/>
                    </a:cubicBezTo>
                    <a:cubicBezTo>
                      <a:pt x="3142" y="1302"/>
                      <a:pt x="3159" y="1315"/>
                      <a:pt x="3181" y="1315"/>
                    </a:cubicBezTo>
                    <a:cubicBezTo>
                      <a:pt x="3185" y="1315"/>
                      <a:pt x="3190" y="1314"/>
                      <a:pt x="3195" y="1313"/>
                    </a:cubicBezTo>
                    <a:cubicBezTo>
                      <a:pt x="3217" y="1313"/>
                      <a:pt x="3275" y="1284"/>
                      <a:pt x="3289" y="1284"/>
                    </a:cubicBezTo>
                    <a:cubicBezTo>
                      <a:pt x="3311" y="1277"/>
                      <a:pt x="3325" y="1183"/>
                      <a:pt x="3318" y="1169"/>
                    </a:cubicBezTo>
                    <a:cubicBezTo>
                      <a:pt x="3311" y="1147"/>
                      <a:pt x="3217" y="1147"/>
                      <a:pt x="3195" y="1147"/>
                    </a:cubicBezTo>
                    <a:cubicBezTo>
                      <a:pt x="3159" y="1140"/>
                      <a:pt x="3130" y="1126"/>
                      <a:pt x="3094" y="1111"/>
                    </a:cubicBezTo>
                    <a:cubicBezTo>
                      <a:pt x="3094" y="1110"/>
                      <a:pt x="3093" y="1109"/>
                      <a:pt x="3092" y="1109"/>
                    </a:cubicBezTo>
                    <a:close/>
                    <a:moveTo>
                      <a:pt x="1228" y="1247"/>
                    </a:moveTo>
                    <a:cubicBezTo>
                      <a:pt x="1212" y="1247"/>
                      <a:pt x="1181" y="1271"/>
                      <a:pt x="1169" y="1284"/>
                    </a:cubicBezTo>
                    <a:cubicBezTo>
                      <a:pt x="1154" y="1299"/>
                      <a:pt x="1169" y="1364"/>
                      <a:pt x="1197" y="1364"/>
                    </a:cubicBezTo>
                    <a:cubicBezTo>
                      <a:pt x="1218" y="1364"/>
                      <a:pt x="1256" y="1283"/>
                      <a:pt x="1285" y="1283"/>
                    </a:cubicBezTo>
                    <a:cubicBezTo>
                      <a:pt x="1287" y="1283"/>
                      <a:pt x="1289" y="1283"/>
                      <a:pt x="1291" y="1284"/>
                    </a:cubicBezTo>
                    <a:cubicBezTo>
                      <a:pt x="1318" y="1301"/>
                      <a:pt x="1337" y="1309"/>
                      <a:pt x="1342" y="1309"/>
                    </a:cubicBezTo>
                    <a:cubicBezTo>
                      <a:pt x="1343" y="1309"/>
                      <a:pt x="1343" y="1308"/>
                      <a:pt x="1342" y="1306"/>
                    </a:cubicBezTo>
                    <a:cubicBezTo>
                      <a:pt x="1306" y="1284"/>
                      <a:pt x="1270" y="1263"/>
                      <a:pt x="1233" y="1248"/>
                    </a:cubicBezTo>
                    <a:cubicBezTo>
                      <a:pt x="1232" y="1247"/>
                      <a:pt x="1230" y="1247"/>
                      <a:pt x="1228" y="1247"/>
                    </a:cubicBezTo>
                    <a:close/>
                    <a:moveTo>
                      <a:pt x="2928" y="0"/>
                    </a:moveTo>
                    <a:cubicBezTo>
                      <a:pt x="2863" y="15"/>
                      <a:pt x="2806" y="22"/>
                      <a:pt x="2748" y="29"/>
                    </a:cubicBezTo>
                    <a:cubicBezTo>
                      <a:pt x="2676" y="29"/>
                      <a:pt x="2604" y="29"/>
                      <a:pt x="2532" y="37"/>
                    </a:cubicBezTo>
                    <a:cubicBezTo>
                      <a:pt x="2503" y="51"/>
                      <a:pt x="2481" y="101"/>
                      <a:pt x="2488" y="123"/>
                    </a:cubicBezTo>
                    <a:cubicBezTo>
                      <a:pt x="2496" y="145"/>
                      <a:pt x="2359" y="145"/>
                      <a:pt x="2323" y="145"/>
                    </a:cubicBezTo>
                    <a:cubicBezTo>
                      <a:pt x="2214" y="159"/>
                      <a:pt x="2106" y="181"/>
                      <a:pt x="2005" y="224"/>
                    </a:cubicBezTo>
                    <a:cubicBezTo>
                      <a:pt x="1948" y="253"/>
                      <a:pt x="1904" y="332"/>
                      <a:pt x="1919" y="332"/>
                    </a:cubicBezTo>
                    <a:cubicBezTo>
                      <a:pt x="1940" y="339"/>
                      <a:pt x="1890" y="383"/>
                      <a:pt x="1854" y="390"/>
                    </a:cubicBezTo>
                    <a:cubicBezTo>
                      <a:pt x="1825" y="404"/>
                      <a:pt x="1753" y="412"/>
                      <a:pt x="1738" y="426"/>
                    </a:cubicBezTo>
                    <a:cubicBezTo>
                      <a:pt x="1717" y="440"/>
                      <a:pt x="1753" y="455"/>
                      <a:pt x="1760" y="469"/>
                    </a:cubicBezTo>
                    <a:cubicBezTo>
                      <a:pt x="1761" y="470"/>
                      <a:pt x="1762" y="471"/>
                      <a:pt x="1764" y="471"/>
                    </a:cubicBezTo>
                    <a:cubicBezTo>
                      <a:pt x="1771" y="471"/>
                      <a:pt x="1782" y="464"/>
                      <a:pt x="1794" y="464"/>
                    </a:cubicBezTo>
                    <a:cubicBezTo>
                      <a:pt x="1799" y="464"/>
                      <a:pt x="1805" y="466"/>
                      <a:pt x="1810" y="469"/>
                    </a:cubicBezTo>
                    <a:cubicBezTo>
                      <a:pt x="1839" y="477"/>
                      <a:pt x="1875" y="484"/>
                      <a:pt x="1904" y="491"/>
                    </a:cubicBezTo>
                    <a:cubicBezTo>
                      <a:pt x="1926" y="498"/>
                      <a:pt x="1854" y="505"/>
                      <a:pt x="1818" y="513"/>
                    </a:cubicBezTo>
                    <a:cubicBezTo>
                      <a:pt x="1782" y="513"/>
                      <a:pt x="1789" y="577"/>
                      <a:pt x="1818" y="592"/>
                    </a:cubicBezTo>
                    <a:cubicBezTo>
                      <a:pt x="1838" y="597"/>
                      <a:pt x="1880" y="602"/>
                      <a:pt x="1906" y="602"/>
                    </a:cubicBezTo>
                    <a:cubicBezTo>
                      <a:pt x="1916" y="602"/>
                      <a:pt x="1924" y="601"/>
                      <a:pt x="1926" y="599"/>
                    </a:cubicBezTo>
                    <a:cubicBezTo>
                      <a:pt x="1928" y="596"/>
                      <a:pt x="1933" y="594"/>
                      <a:pt x="1941" y="594"/>
                    </a:cubicBezTo>
                    <a:cubicBezTo>
                      <a:pt x="1966" y="594"/>
                      <a:pt x="2014" y="608"/>
                      <a:pt x="2041" y="614"/>
                    </a:cubicBezTo>
                    <a:cubicBezTo>
                      <a:pt x="2077" y="614"/>
                      <a:pt x="2099" y="700"/>
                      <a:pt x="2113" y="722"/>
                    </a:cubicBezTo>
                    <a:cubicBezTo>
                      <a:pt x="2121" y="758"/>
                      <a:pt x="2128" y="787"/>
                      <a:pt x="2121" y="823"/>
                    </a:cubicBezTo>
                    <a:cubicBezTo>
                      <a:pt x="2121" y="841"/>
                      <a:pt x="2167" y="869"/>
                      <a:pt x="2185" y="869"/>
                    </a:cubicBezTo>
                    <a:cubicBezTo>
                      <a:pt x="2189" y="869"/>
                      <a:pt x="2192" y="868"/>
                      <a:pt x="2193" y="866"/>
                    </a:cubicBezTo>
                    <a:cubicBezTo>
                      <a:pt x="2195" y="864"/>
                      <a:pt x="2196" y="863"/>
                      <a:pt x="2198" y="863"/>
                    </a:cubicBezTo>
                    <a:cubicBezTo>
                      <a:pt x="2205" y="863"/>
                      <a:pt x="2197" y="895"/>
                      <a:pt x="2178" y="895"/>
                    </a:cubicBezTo>
                    <a:cubicBezTo>
                      <a:pt x="2149" y="895"/>
                      <a:pt x="2171" y="967"/>
                      <a:pt x="2200" y="974"/>
                    </a:cubicBezTo>
                    <a:cubicBezTo>
                      <a:pt x="2229" y="989"/>
                      <a:pt x="2207" y="1032"/>
                      <a:pt x="2193" y="1046"/>
                    </a:cubicBezTo>
                    <a:cubicBezTo>
                      <a:pt x="2171" y="1061"/>
                      <a:pt x="2186" y="1104"/>
                      <a:pt x="2164" y="1118"/>
                    </a:cubicBezTo>
                    <a:cubicBezTo>
                      <a:pt x="2149" y="1133"/>
                      <a:pt x="2229" y="1277"/>
                      <a:pt x="2229" y="1349"/>
                    </a:cubicBezTo>
                    <a:cubicBezTo>
                      <a:pt x="2229" y="1429"/>
                      <a:pt x="2272" y="1486"/>
                      <a:pt x="2294" y="1486"/>
                    </a:cubicBezTo>
                    <a:cubicBezTo>
                      <a:pt x="2308" y="1486"/>
                      <a:pt x="2373" y="1501"/>
                      <a:pt x="2380" y="1515"/>
                    </a:cubicBezTo>
                    <a:cubicBezTo>
                      <a:pt x="2384" y="1518"/>
                      <a:pt x="2388" y="1520"/>
                      <a:pt x="2392" y="1520"/>
                    </a:cubicBezTo>
                    <a:cubicBezTo>
                      <a:pt x="2407" y="1520"/>
                      <a:pt x="2425" y="1505"/>
                      <a:pt x="2431" y="1493"/>
                    </a:cubicBezTo>
                    <a:cubicBezTo>
                      <a:pt x="2452" y="1472"/>
                      <a:pt x="2474" y="1443"/>
                      <a:pt x="2488" y="1414"/>
                    </a:cubicBezTo>
                    <a:cubicBezTo>
                      <a:pt x="2517" y="1349"/>
                      <a:pt x="2539" y="1284"/>
                      <a:pt x="2553" y="1219"/>
                    </a:cubicBezTo>
                    <a:cubicBezTo>
                      <a:pt x="2557" y="1209"/>
                      <a:pt x="2577" y="1207"/>
                      <a:pt x="2598" y="1207"/>
                    </a:cubicBezTo>
                    <a:cubicBezTo>
                      <a:pt x="2608" y="1207"/>
                      <a:pt x="2618" y="1207"/>
                      <a:pt x="2627" y="1207"/>
                    </a:cubicBezTo>
                    <a:cubicBezTo>
                      <a:pt x="2636" y="1207"/>
                      <a:pt x="2644" y="1207"/>
                      <a:pt x="2647" y="1205"/>
                    </a:cubicBezTo>
                    <a:cubicBezTo>
                      <a:pt x="2669" y="1183"/>
                      <a:pt x="2698" y="1169"/>
                      <a:pt x="2719" y="1147"/>
                    </a:cubicBezTo>
                    <a:cubicBezTo>
                      <a:pt x="2734" y="1133"/>
                      <a:pt x="2835" y="1097"/>
                      <a:pt x="2863" y="1075"/>
                    </a:cubicBezTo>
                    <a:cubicBezTo>
                      <a:pt x="2892" y="1054"/>
                      <a:pt x="2936" y="967"/>
                      <a:pt x="2950" y="953"/>
                    </a:cubicBezTo>
                    <a:cubicBezTo>
                      <a:pt x="2972" y="931"/>
                      <a:pt x="2943" y="938"/>
                      <a:pt x="2914" y="924"/>
                    </a:cubicBezTo>
                    <a:cubicBezTo>
                      <a:pt x="2892" y="916"/>
                      <a:pt x="2892" y="888"/>
                      <a:pt x="2907" y="873"/>
                    </a:cubicBezTo>
                    <a:cubicBezTo>
                      <a:pt x="2943" y="873"/>
                      <a:pt x="2986" y="880"/>
                      <a:pt x="3022" y="895"/>
                    </a:cubicBezTo>
                    <a:cubicBezTo>
                      <a:pt x="3027" y="897"/>
                      <a:pt x="3032" y="898"/>
                      <a:pt x="3037" y="898"/>
                    </a:cubicBezTo>
                    <a:cubicBezTo>
                      <a:pt x="3066" y="898"/>
                      <a:pt x="3099" y="871"/>
                      <a:pt x="3087" y="859"/>
                    </a:cubicBezTo>
                    <a:cubicBezTo>
                      <a:pt x="3074" y="846"/>
                      <a:pt x="3071" y="843"/>
                      <a:pt x="3075" y="843"/>
                    </a:cubicBezTo>
                    <a:cubicBezTo>
                      <a:pt x="3077" y="843"/>
                      <a:pt x="3081" y="844"/>
                      <a:pt x="3087" y="844"/>
                    </a:cubicBezTo>
                    <a:cubicBezTo>
                      <a:pt x="3088" y="845"/>
                      <a:pt x="3088" y="845"/>
                      <a:pt x="3088" y="845"/>
                    </a:cubicBezTo>
                    <a:cubicBezTo>
                      <a:pt x="3095" y="845"/>
                      <a:pt x="3101" y="800"/>
                      <a:pt x="3094" y="787"/>
                    </a:cubicBezTo>
                    <a:cubicBezTo>
                      <a:pt x="3080" y="779"/>
                      <a:pt x="3174" y="707"/>
                      <a:pt x="3159" y="650"/>
                    </a:cubicBezTo>
                    <a:cubicBezTo>
                      <a:pt x="3145" y="585"/>
                      <a:pt x="3181" y="520"/>
                      <a:pt x="3210" y="520"/>
                    </a:cubicBezTo>
                    <a:cubicBezTo>
                      <a:pt x="3231" y="513"/>
                      <a:pt x="3224" y="448"/>
                      <a:pt x="3195" y="440"/>
                    </a:cubicBezTo>
                    <a:cubicBezTo>
                      <a:pt x="3166" y="433"/>
                      <a:pt x="3195" y="426"/>
                      <a:pt x="3202" y="412"/>
                    </a:cubicBezTo>
                    <a:cubicBezTo>
                      <a:pt x="3224" y="390"/>
                      <a:pt x="3224" y="354"/>
                      <a:pt x="3224" y="325"/>
                    </a:cubicBezTo>
                    <a:cubicBezTo>
                      <a:pt x="3217" y="311"/>
                      <a:pt x="3267" y="296"/>
                      <a:pt x="3282" y="282"/>
                    </a:cubicBezTo>
                    <a:cubicBezTo>
                      <a:pt x="3303" y="260"/>
                      <a:pt x="3332" y="246"/>
                      <a:pt x="3368" y="239"/>
                    </a:cubicBezTo>
                    <a:cubicBezTo>
                      <a:pt x="3387" y="239"/>
                      <a:pt x="3395" y="194"/>
                      <a:pt x="3382" y="188"/>
                    </a:cubicBezTo>
                    <a:lnTo>
                      <a:pt x="3383" y="188"/>
                    </a:lnTo>
                    <a:cubicBezTo>
                      <a:pt x="3383" y="188"/>
                      <a:pt x="3382" y="188"/>
                      <a:pt x="3382" y="188"/>
                    </a:cubicBezTo>
                    <a:lnTo>
                      <a:pt x="3382" y="188"/>
                    </a:lnTo>
                    <a:cubicBezTo>
                      <a:pt x="3381" y="188"/>
                      <a:pt x="3380" y="187"/>
                      <a:pt x="3379" y="187"/>
                    </a:cubicBezTo>
                    <a:cubicBezTo>
                      <a:pt x="3378" y="187"/>
                      <a:pt x="3377" y="188"/>
                      <a:pt x="3376" y="188"/>
                    </a:cubicBezTo>
                    <a:lnTo>
                      <a:pt x="3376" y="188"/>
                    </a:lnTo>
                    <a:cubicBezTo>
                      <a:pt x="3343" y="187"/>
                      <a:pt x="3316" y="180"/>
                      <a:pt x="3289" y="166"/>
                    </a:cubicBezTo>
                    <a:cubicBezTo>
                      <a:pt x="3263" y="156"/>
                      <a:pt x="3232" y="149"/>
                      <a:pt x="3201" y="149"/>
                    </a:cubicBezTo>
                    <a:cubicBezTo>
                      <a:pt x="3190" y="149"/>
                      <a:pt x="3178" y="150"/>
                      <a:pt x="3166" y="152"/>
                    </a:cubicBezTo>
                    <a:cubicBezTo>
                      <a:pt x="3164" y="153"/>
                      <a:pt x="3162" y="154"/>
                      <a:pt x="3160" y="154"/>
                    </a:cubicBezTo>
                    <a:cubicBezTo>
                      <a:pt x="3142" y="154"/>
                      <a:pt x="3162" y="94"/>
                      <a:pt x="3195" y="87"/>
                    </a:cubicBezTo>
                    <a:cubicBezTo>
                      <a:pt x="3231" y="80"/>
                      <a:pt x="3202" y="29"/>
                      <a:pt x="3159" y="29"/>
                    </a:cubicBezTo>
                    <a:cubicBezTo>
                      <a:pt x="3128" y="29"/>
                      <a:pt x="3055" y="13"/>
                      <a:pt x="3021" y="13"/>
                    </a:cubicBezTo>
                    <a:cubicBezTo>
                      <a:pt x="3015" y="13"/>
                      <a:pt x="3011" y="14"/>
                      <a:pt x="3008" y="15"/>
                    </a:cubicBezTo>
                    <a:cubicBezTo>
                      <a:pt x="3005" y="16"/>
                      <a:pt x="3001" y="16"/>
                      <a:pt x="2997" y="16"/>
                    </a:cubicBezTo>
                    <a:cubicBezTo>
                      <a:pt x="2974" y="16"/>
                      <a:pt x="2941" y="0"/>
                      <a:pt x="2928" y="0"/>
                    </a:cubicBezTo>
                    <a:close/>
                    <a:moveTo>
                      <a:pt x="3202" y="1760"/>
                    </a:moveTo>
                    <a:cubicBezTo>
                      <a:pt x="3196" y="1760"/>
                      <a:pt x="3170" y="1811"/>
                      <a:pt x="3155" y="1811"/>
                    </a:cubicBezTo>
                    <a:cubicBezTo>
                      <a:pt x="3154" y="1811"/>
                      <a:pt x="3153" y="1811"/>
                      <a:pt x="3152" y="1811"/>
                    </a:cubicBezTo>
                    <a:cubicBezTo>
                      <a:pt x="3151" y="1810"/>
                      <a:pt x="3150" y="1810"/>
                      <a:pt x="3150" y="1810"/>
                    </a:cubicBezTo>
                    <a:cubicBezTo>
                      <a:pt x="3137" y="1810"/>
                      <a:pt x="3130" y="1863"/>
                      <a:pt x="3130" y="1883"/>
                    </a:cubicBezTo>
                    <a:cubicBezTo>
                      <a:pt x="3135" y="1897"/>
                      <a:pt x="3157" y="1902"/>
                      <a:pt x="3178" y="1902"/>
                    </a:cubicBezTo>
                    <a:cubicBezTo>
                      <a:pt x="3190" y="1902"/>
                      <a:pt x="3202" y="1900"/>
                      <a:pt x="3210" y="1897"/>
                    </a:cubicBezTo>
                    <a:cubicBezTo>
                      <a:pt x="3231" y="1897"/>
                      <a:pt x="3246" y="1876"/>
                      <a:pt x="3246" y="1861"/>
                    </a:cubicBezTo>
                    <a:cubicBezTo>
                      <a:pt x="3246" y="1840"/>
                      <a:pt x="3217" y="1760"/>
                      <a:pt x="3202" y="1760"/>
                    </a:cubicBezTo>
                    <a:close/>
                    <a:moveTo>
                      <a:pt x="7826" y="2633"/>
                    </a:moveTo>
                    <a:cubicBezTo>
                      <a:pt x="7804" y="2647"/>
                      <a:pt x="7782" y="2662"/>
                      <a:pt x="7775" y="2669"/>
                    </a:cubicBezTo>
                    <a:cubicBezTo>
                      <a:pt x="7761" y="2676"/>
                      <a:pt x="7667" y="2734"/>
                      <a:pt x="7638" y="2756"/>
                    </a:cubicBezTo>
                    <a:lnTo>
                      <a:pt x="7638" y="2763"/>
                    </a:lnTo>
                    <a:cubicBezTo>
                      <a:pt x="7624" y="2777"/>
                      <a:pt x="7609" y="2799"/>
                      <a:pt x="7616" y="2821"/>
                    </a:cubicBezTo>
                    <a:lnTo>
                      <a:pt x="7609" y="2821"/>
                    </a:lnTo>
                    <a:cubicBezTo>
                      <a:pt x="7595" y="2821"/>
                      <a:pt x="7595" y="2885"/>
                      <a:pt x="7609" y="2893"/>
                    </a:cubicBezTo>
                    <a:cubicBezTo>
                      <a:pt x="7611" y="2894"/>
                      <a:pt x="7612" y="2895"/>
                      <a:pt x="7614" y="2895"/>
                    </a:cubicBezTo>
                    <a:cubicBezTo>
                      <a:pt x="7632" y="2895"/>
                      <a:pt x="7668" y="2841"/>
                      <a:pt x="7681" y="2835"/>
                    </a:cubicBezTo>
                    <a:cubicBezTo>
                      <a:pt x="7703" y="2821"/>
                      <a:pt x="7725" y="2813"/>
                      <a:pt x="7753" y="2813"/>
                    </a:cubicBezTo>
                    <a:cubicBezTo>
                      <a:pt x="7775" y="2813"/>
                      <a:pt x="7804" y="2806"/>
                      <a:pt x="7833" y="2792"/>
                    </a:cubicBezTo>
                    <a:cubicBezTo>
                      <a:pt x="7840" y="2784"/>
                      <a:pt x="7847" y="2777"/>
                      <a:pt x="7854" y="2763"/>
                    </a:cubicBezTo>
                    <a:cubicBezTo>
                      <a:pt x="7847" y="2720"/>
                      <a:pt x="7833" y="2676"/>
                      <a:pt x="7826" y="2633"/>
                    </a:cubicBezTo>
                    <a:close/>
                    <a:moveTo>
                      <a:pt x="1255" y="3160"/>
                    </a:moveTo>
                    <a:cubicBezTo>
                      <a:pt x="1248" y="3160"/>
                      <a:pt x="1241" y="3181"/>
                      <a:pt x="1241" y="3203"/>
                    </a:cubicBezTo>
                    <a:cubicBezTo>
                      <a:pt x="1242" y="3208"/>
                      <a:pt x="1246" y="3210"/>
                      <a:pt x="1250" y="3210"/>
                    </a:cubicBezTo>
                    <a:cubicBezTo>
                      <a:pt x="1265" y="3210"/>
                      <a:pt x="1291" y="3187"/>
                      <a:pt x="1291" y="3181"/>
                    </a:cubicBezTo>
                    <a:cubicBezTo>
                      <a:pt x="1291" y="3167"/>
                      <a:pt x="1262" y="3160"/>
                      <a:pt x="1255" y="3160"/>
                    </a:cubicBezTo>
                    <a:close/>
                    <a:moveTo>
                      <a:pt x="1169" y="3167"/>
                    </a:moveTo>
                    <a:cubicBezTo>
                      <a:pt x="1154" y="3167"/>
                      <a:pt x="1147" y="3188"/>
                      <a:pt x="1147" y="3196"/>
                    </a:cubicBezTo>
                    <a:cubicBezTo>
                      <a:pt x="1147" y="3210"/>
                      <a:pt x="1154" y="3217"/>
                      <a:pt x="1161" y="3217"/>
                    </a:cubicBezTo>
                    <a:cubicBezTo>
                      <a:pt x="1162" y="3218"/>
                      <a:pt x="1162" y="3218"/>
                      <a:pt x="1163" y="3218"/>
                    </a:cubicBezTo>
                    <a:cubicBezTo>
                      <a:pt x="1170" y="3218"/>
                      <a:pt x="1182" y="3173"/>
                      <a:pt x="1169" y="3167"/>
                    </a:cubicBezTo>
                    <a:close/>
                    <a:moveTo>
                      <a:pt x="7326" y="3164"/>
                    </a:moveTo>
                    <a:cubicBezTo>
                      <a:pt x="7324" y="3164"/>
                      <a:pt x="7322" y="3165"/>
                      <a:pt x="7321" y="3167"/>
                    </a:cubicBezTo>
                    <a:cubicBezTo>
                      <a:pt x="7306" y="3188"/>
                      <a:pt x="7314" y="3246"/>
                      <a:pt x="7321" y="3261"/>
                    </a:cubicBezTo>
                    <a:cubicBezTo>
                      <a:pt x="7324" y="3267"/>
                      <a:pt x="7329" y="3271"/>
                      <a:pt x="7334" y="3271"/>
                    </a:cubicBezTo>
                    <a:cubicBezTo>
                      <a:pt x="7341" y="3271"/>
                      <a:pt x="7349" y="3265"/>
                      <a:pt x="7357" y="3253"/>
                    </a:cubicBezTo>
                    <a:lnTo>
                      <a:pt x="7357" y="3261"/>
                    </a:lnTo>
                    <a:cubicBezTo>
                      <a:pt x="7370" y="3241"/>
                      <a:pt x="7342" y="3164"/>
                      <a:pt x="7326" y="3164"/>
                    </a:cubicBezTo>
                    <a:close/>
                    <a:moveTo>
                      <a:pt x="1337" y="3231"/>
                    </a:moveTo>
                    <a:cubicBezTo>
                      <a:pt x="1324" y="3231"/>
                      <a:pt x="1313" y="3255"/>
                      <a:pt x="1313" y="3268"/>
                    </a:cubicBezTo>
                    <a:cubicBezTo>
                      <a:pt x="1313" y="3282"/>
                      <a:pt x="1320" y="3289"/>
                      <a:pt x="1334" y="3289"/>
                    </a:cubicBezTo>
                    <a:cubicBezTo>
                      <a:pt x="1340" y="3289"/>
                      <a:pt x="1351" y="3314"/>
                      <a:pt x="1368" y="3314"/>
                    </a:cubicBezTo>
                    <a:cubicBezTo>
                      <a:pt x="1371" y="3314"/>
                      <a:pt x="1374" y="3313"/>
                      <a:pt x="1378" y="3311"/>
                    </a:cubicBezTo>
                    <a:lnTo>
                      <a:pt x="1385" y="3311"/>
                    </a:lnTo>
                    <a:cubicBezTo>
                      <a:pt x="1407" y="3304"/>
                      <a:pt x="1407" y="3275"/>
                      <a:pt x="1392" y="3275"/>
                    </a:cubicBezTo>
                    <a:cubicBezTo>
                      <a:pt x="1385" y="3275"/>
                      <a:pt x="1356" y="3239"/>
                      <a:pt x="1342" y="3232"/>
                    </a:cubicBezTo>
                    <a:cubicBezTo>
                      <a:pt x="1340" y="3231"/>
                      <a:pt x="1339" y="3231"/>
                      <a:pt x="1337" y="3231"/>
                    </a:cubicBezTo>
                    <a:close/>
                    <a:moveTo>
                      <a:pt x="1188" y="3443"/>
                    </a:moveTo>
                    <a:cubicBezTo>
                      <a:pt x="1164" y="3443"/>
                      <a:pt x="1125" y="3459"/>
                      <a:pt x="1125" y="3470"/>
                    </a:cubicBezTo>
                    <a:lnTo>
                      <a:pt x="1133" y="3470"/>
                    </a:lnTo>
                    <a:cubicBezTo>
                      <a:pt x="1133" y="3472"/>
                      <a:pt x="1139" y="3473"/>
                      <a:pt x="1148" y="3473"/>
                    </a:cubicBezTo>
                    <a:cubicBezTo>
                      <a:pt x="1166" y="3473"/>
                      <a:pt x="1195" y="3470"/>
                      <a:pt x="1205" y="3470"/>
                    </a:cubicBezTo>
                    <a:cubicBezTo>
                      <a:pt x="1219" y="3470"/>
                      <a:pt x="1219" y="3455"/>
                      <a:pt x="1205" y="3448"/>
                    </a:cubicBezTo>
                    <a:cubicBezTo>
                      <a:pt x="1201" y="3445"/>
                      <a:pt x="1195" y="3443"/>
                      <a:pt x="1188" y="3443"/>
                    </a:cubicBezTo>
                    <a:close/>
                    <a:moveTo>
                      <a:pt x="1088" y="3251"/>
                    </a:moveTo>
                    <a:cubicBezTo>
                      <a:pt x="1074" y="3251"/>
                      <a:pt x="1060" y="3251"/>
                      <a:pt x="1046" y="3253"/>
                    </a:cubicBezTo>
                    <a:cubicBezTo>
                      <a:pt x="1010" y="3253"/>
                      <a:pt x="981" y="3275"/>
                      <a:pt x="959" y="3304"/>
                    </a:cubicBezTo>
                    <a:cubicBezTo>
                      <a:pt x="955" y="3313"/>
                      <a:pt x="978" y="3319"/>
                      <a:pt x="1001" y="3319"/>
                    </a:cubicBezTo>
                    <a:cubicBezTo>
                      <a:pt x="1016" y="3319"/>
                      <a:pt x="1030" y="3317"/>
                      <a:pt x="1039" y="3311"/>
                    </a:cubicBezTo>
                    <a:cubicBezTo>
                      <a:pt x="1082" y="3311"/>
                      <a:pt x="1125" y="3318"/>
                      <a:pt x="1169" y="3347"/>
                    </a:cubicBezTo>
                    <a:cubicBezTo>
                      <a:pt x="1183" y="3369"/>
                      <a:pt x="1219" y="3376"/>
                      <a:pt x="1248" y="3376"/>
                    </a:cubicBezTo>
                    <a:cubicBezTo>
                      <a:pt x="1250" y="3375"/>
                      <a:pt x="1252" y="3375"/>
                      <a:pt x="1253" y="3375"/>
                    </a:cubicBezTo>
                    <a:cubicBezTo>
                      <a:pt x="1275" y="3375"/>
                      <a:pt x="1263" y="3420"/>
                      <a:pt x="1270" y="3434"/>
                    </a:cubicBezTo>
                    <a:cubicBezTo>
                      <a:pt x="1277" y="3448"/>
                      <a:pt x="1342" y="3462"/>
                      <a:pt x="1356" y="3470"/>
                    </a:cubicBezTo>
                    <a:cubicBezTo>
                      <a:pt x="1359" y="3472"/>
                      <a:pt x="1362" y="3473"/>
                      <a:pt x="1365" y="3473"/>
                    </a:cubicBezTo>
                    <a:cubicBezTo>
                      <a:pt x="1380" y="3473"/>
                      <a:pt x="1404" y="3454"/>
                      <a:pt x="1422" y="3454"/>
                    </a:cubicBezTo>
                    <a:cubicBezTo>
                      <a:pt x="1424" y="3454"/>
                      <a:pt x="1426" y="3455"/>
                      <a:pt x="1428" y="3455"/>
                    </a:cubicBezTo>
                    <a:cubicBezTo>
                      <a:pt x="1457" y="3455"/>
                      <a:pt x="1421" y="3361"/>
                      <a:pt x="1378" y="3361"/>
                    </a:cubicBezTo>
                    <a:cubicBezTo>
                      <a:pt x="1334" y="3361"/>
                      <a:pt x="1298" y="3325"/>
                      <a:pt x="1284" y="3318"/>
                    </a:cubicBezTo>
                    <a:cubicBezTo>
                      <a:pt x="1262" y="3304"/>
                      <a:pt x="1233" y="3289"/>
                      <a:pt x="1212" y="3275"/>
                    </a:cubicBezTo>
                    <a:cubicBezTo>
                      <a:pt x="1169" y="3259"/>
                      <a:pt x="1129" y="3251"/>
                      <a:pt x="1088" y="3251"/>
                    </a:cubicBezTo>
                    <a:close/>
                    <a:moveTo>
                      <a:pt x="1558" y="3426"/>
                    </a:moveTo>
                    <a:cubicBezTo>
                      <a:pt x="1544" y="3426"/>
                      <a:pt x="1500" y="3455"/>
                      <a:pt x="1500" y="3470"/>
                    </a:cubicBezTo>
                    <a:lnTo>
                      <a:pt x="1508" y="3470"/>
                    </a:lnTo>
                    <a:cubicBezTo>
                      <a:pt x="1508" y="3473"/>
                      <a:pt x="1517" y="3474"/>
                      <a:pt x="1530" y="3474"/>
                    </a:cubicBezTo>
                    <a:cubicBezTo>
                      <a:pt x="1547" y="3474"/>
                      <a:pt x="1568" y="3471"/>
                      <a:pt x="1572" y="3462"/>
                    </a:cubicBezTo>
                    <a:cubicBezTo>
                      <a:pt x="1580" y="3441"/>
                      <a:pt x="1580" y="3426"/>
                      <a:pt x="1558" y="3426"/>
                    </a:cubicBezTo>
                    <a:close/>
                    <a:moveTo>
                      <a:pt x="7411" y="3397"/>
                    </a:moveTo>
                    <a:cubicBezTo>
                      <a:pt x="7372" y="3397"/>
                      <a:pt x="7379" y="3506"/>
                      <a:pt x="7400" y="3520"/>
                    </a:cubicBezTo>
                    <a:cubicBezTo>
                      <a:pt x="7402" y="3522"/>
                      <a:pt x="7404" y="3523"/>
                      <a:pt x="7406" y="3523"/>
                    </a:cubicBezTo>
                    <a:cubicBezTo>
                      <a:pt x="7423" y="3523"/>
                      <a:pt x="7452" y="3481"/>
                      <a:pt x="7465" y="3455"/>
                    </a:cubicBezTo>
                    <a:lnTo>
                      <a:pt x="7465" y="3462"/>
                    </a:lnTo>
                    <a:cubicBezTo>
                      <a:pt x="7472" y="3434"/>
                      <a:pt x="7451" y="3412"/>
                      <a:pt x="7415" y="3398"/>
                    </a:cubicBezTo>
                    <a:cubicBezTo>
                      <a:pt x="7413" y="3397"/>
                      <a:pt x="7412" y="3397"/>
                      <a:pt x="7411" y="3397"/>
                    </a:cubicBezTo>
                    <a:close/>
                    <a:moveTo>
                      <a:pt x="7575" y="3591"/>
                    </a:moveTo>
                    <a:cubicBezTo>
                      <a:pt x="7560" y="3591"/>
                      <a:pt x="7537" y="3616"/>
                      <a:pt x="7537" y="3636"/>
                    </a:cubicBezTo>
                    <a:cubicBezTo>
                      <a:pt x="7537" y="3664"/>
                      <a:pt x="7487" y="3672"/>
                      <a:pt x="7472" y="3693"/>
                    </a:cubicBezTo>
                    <a:cubicBezTo>
                      <a:pt x="7465" y="3708"/>
                      <a:pt x="7465" y="3722"/>
                      <a:pt x="7472" y="3722"/>
                    </a:cubicBezTo>
                    <a:cubicBezTo>
                      <a:pt x="7487" y="3722"/>
                      <a:pt x="7537" y="3773"/>
                      <a:pt x="7544" y="3780"/>
                    </a:cubicBezTo>
                    <a:lnTo>
                      <a:pt x="7544" y="3787"/>
                    </a:lnTo>
                    <a:cubicBezTo>
                      <a:pt x="7545" y="3788"/>
                      <a:pt x="7546" y="3788"/>
                      <a:pt x="7547" y="3788"/>
                    </a:cubicBezTo>
                    <a:cubicBezTo>
                      <a:pt x="7559" y="3788"/>
                      <a:pt x="7597" y="3758"/>
                      <a:pt x="7624" y="3751"/>
                    </a:cubicBezTo>
                    <a:cubicBezTo>
                      <a:pt x="7653" y="3751"/>
                      <a:pt x="7674" y="3672"/>
                      <a:pt x="7653" y="3664"/>
                    </a:cubicBezTo>
                    <a:cubicBezTo>
                      <a:pt x="7631" y="3657"/>
                      <a:pt x="7602" y="3599"/>
                      <a:pt x="7580" y="3592"/>
                    </a:cubicBezTo>
                    <a:cubicBezTo>
                      <a:pt x="7579" y="3592"/>
                      <a:pt x="7577" y="3591"/>
                      <a:pt x="7575" y="3591"/>
                    </a:cubicBezTo>
                    <a:close/>
                    <a:moveTo>
                      <a:pt x="6089" y="3796"/>
                    </a:moveTo>
                    <a:cubicBezTo>
                      <a:pt x="6078" y="3796"/>
                      <a:pt x="6064" y="3806"/>
                      <a:pt x="6051" y="3823"/>
                    </a:cubicBezTo>
                    <a:lnTo>
                      <a:pt x="6051" y="3838"/>
                    </a:lnTo>
                    <a:cubicBezTo>
                      <a:pt x="6038" y="3863"/>
                      <a:pt x="6112" y="3912"/>
                      <a:pt x="6133" y="3912"/>
                    </a:cubicBezTo>
                    <a:cubicBezTo>
                      <a:pt x="6135" y="3912"/>
                      <a:pt x="6137" y="3911"/>
                      <a:pt x="6138" y="3910"/>
                    </a:cubicBezTo>
                    <a:cubicBezTo>
                      <a:pt x="6138" y="3874"/>
                      <a:pt x="6131" y="3838"/>
                      <a:pt x="6109" y="3809"/>
                    </a:cubicBezTo>
                    <a:cubicBezTo>
                      <a:pt x="6103" y="3800"/>
                      <a:pt x="6097" y="3796"/>
                      <a:pt x="6089" y="3796"/>
                    </a:cubicBezTo>
                    <a:close/>
                    <a:moveTo>
                      <a:pt x="6580" y="3970"/>
                    </a:moveTo>
                    <a:cubicBezTo>
                      <a:pt x="6579" y="3970"/>
                      <a:pt x="6581" y="3973"/>
                      <a:pt x="6585" y="3982"/>
                    </a:cubicBezTo>
                    <a:lnTo>
                      <a:pt x="6585" y="3975"/>
                    </a:lnTo>
                    <a:cubicBezTo>
                      <a:pt x="6582" y="3972"/>
                      <a:pt x="6580" y="3970"/>
                      <a:pt x="6580" y="3970"/>
                    </a:cubicBezTo>
                    <a:close/>
                    <a:moveTo>
                      <a:pt x="7745" y="4112"/>
                    </a:moveTo>
                    <a:cubicBezTo>
                      <a:pt x="7702" y="4112"/>
                      <a:pt x="7662" y="4132"/>
                      <a:pt x="7667" y="4176"/>
                    </a:cubicBezTo>
                    <a:lnTo>
                      <a:pt x="7667" y="4184"/>
                    </a:lnTo>
                    <a:cubicBezTo>
                      <a:pt x="7681" y="4193"/>
                      <a:pt x="7701" y="4198"/>
                      <a:pt x="7722" y="4198"/>
                    </a:cubicBezTo>
                    <a:cubicBezTo>
                      <a:pt x="7766" y="4198"/>
                      <a:pt x="7814" y="4177"/>
                      <a:pt x="7818" y="4133"/>
                    </a:cubicBezTo>
                    <a:cubicBezTo>
                      <a:pt x="7799" y="4119"/>
                      <a:pt x="7772" y="4112"/>
                      <a:pt x="7745" y="4112"/>
                    </a:cubicBezTo>
                    <a:close/>
                    <a:moveTo>
                      <a:pt x="7883" y="4198"/>
                    </a:moveTo>
                    <a:lnTo>
                      <a:pt x="7847" y="4220"/>
                    </a:lnTo>
                    <a:cubicBezTo>
                      <a:pt x="7839" y="4224"/>
                      <a:pt x="7816" y="4228"/>
                      <a:pt x="7797" y="4228"/>
                    </a:cubicBezTo>
                    <a:cubicBezTo>
                      <a:pt x="7783" y="4228"/>
                      <a:pt x="7771" y="4226"/>
                      <a:pt x="7768" y="4220"/>
                    </a:cubicBezTo>
                    <a:cubicBezTo>
                      <a:pt x="7767" y="4218"/>
                      <a:pt x="7766" y="4217"/>
                      <a:pt x="7764" y="4217"/>
                    </a:cubicBezTo>
                    <a:cubicBezTo>
                      <a:pt x="7757" y="4217"/>
                      <a:pt x="7744" y="4249"/>
                      <a:pt x="7732" y="4249"/>
                    </a:cubicBezTo>
                    <a:cubicBezTo>
                      <a:pt x="7725" y="4255"/>
                      <a:pt x="7730" y="4279"/>
                      <a:pt x="7742" y="4279"/>
                    </a:cubicBezTo>
                    <a:cubicBezTo>
                      <a:pt x="7743" y="4279"/>
                      <a:pt x="7745" y="4278"/>
                      <a:pt x="7746" y="4277"/>
                    </a:cubicBezTo>
                    <a:cubicBezTo>
                      <a:pt x="7749" y="4277"/>
                      <a:pt x="7751" y="4276"/>
                      <a:pt x="7754" y="4276"/>
                    </a:cubicBezTo>
                    <a:cubicBezTo>
                      <a:pt x="7778" y="4276"/>
                      <a:pt x="7823" y="4302"/>
                      <a:pt x="7862" y="4328"/>
                    </a:cubicBezTo>
                    <a:cubicBezTo>
                      <a:pt x="7869" y="4285"/>
                      <a:pt x="7876" y="4241"/>
                      <a:pt x="7883" y="4198"/>
                    </a:cubicBezTo>
                    <a:close/>
                    <a:moveTo>
                      <a:pt x="7454" y="4111"/>
                    </a:moveTo>
                    <a:cubicBezTo>
                      <a:pt x="7417" y="4111"/>
                      <a:pt x="7343" y="4214"/>
                      <a:pt x="7357" y="4270"/>
                    </a:cubicBezTo>
                    <a:cubicBezTo>
                      <a:pt x="7366" y="4311"/>
                      <a:pt x="7378" y="4323"/>
                      <a:pt x="7387" y="4323"/>
                    </a:cubicBezTo>
                    <a:cubicBezTo>
                      <a:pt x="7393" y="4323"/>
                      <a:pt x="7397" y="4319"/>
                      <a:pt x="7400" y="4314"/>
                    </a:cubicBezTo>
                    <a:cubicBezTo>
                      <a:pt x="7401" y="4312"/>
                      <a:pt x="7403" y="4312"/>
                      <a:pt x="7406" y="4312"/>
                    </a:cubicBezTo>
                    <a:cubicBezTo>
                      <a:pt x="7421" y="4312"/>
                      <a:pt x="7460" y="4328"/>
                      <a:pt x="7472" y="4328"/>
                    </a:cubicBezTo>
                    <a:cubicBezTo>
                      <a:pt x="7475" y="4329"/>
                      <a:pt x="7477" y="4330"/>
                      <a:pt x="7479" y="4330"/>
                    </a:cubicBezTo>
                    <a:cubicBezTo>
                      <a:pt x="7486" y="4330"/>
                      <a:pt x="7484" y="4317"/>
                      <a:pt x="7472" y="4299"/>
                    </a:cubicBezTo>
                    <a:cubicBezTo>
                      <a:pt x="7458" y="4263"/>
                      <a:pt x="7465" y="4227"/>
                      <a:pt x="7487" y="4198"/>
                    </a:cubicBezTo>
                    <a:cubicBezTo>
                      <a:pt x="7501" y="4198"/>
                      <a:pt x="7487" y="4119"/>
                      <a:pt x="7458" y="4112"/>
                    </a:cubicBezTo>
                    <a:cubicBezTo>
                      <a:pt x="7457" y="4111"/>
                      <a:pt x="7455" y="4111"/>
                      <a:pt x="7454" y="4111"/>
                    </a:cubicBezTo>
                    <a:close/>
                    <a:moveTo>
                      <a:pt x="7262" y="3924"/>
                    </a:moveTo>
                    <a:cubicBezTo>
                      <a:pt x="7238" y="3924"/>
                      <a:pt x="7161" y="4091"/>
                      <a:pt x="7104" y="4119"/>
                    </a:cubicBezTo>
                    <a:cubicBezTo>
                      <a:pt x="7054" y="4155"/>
                      <a:pt x="7025" y="4220"/>
                      <a:pt x="7039" y="4285"/>
                    </a:cubicBezTo>
                    <a:cubicBezTo>
                      <a:pt x="7054" y="4306"/>
                      <a:pt x="7176" y="4321"/>
                      <a:pt x="7198" y="4335"/>
                    </a:cubicBezTo>
                    <a:cubicBezTo>
                      <a:pt x="7205" y="4342"/>
                      <a:pt x="7212" y="4345"/>
                      <a:pt x="7218" y="4345"/>
                    </a:cubicBezTo>
                    <a:cubicBezTo>
                      <a:pt x="7233" y="4345"/>
                      <a:pt x="7246" y="4333"/>
                      <a:pt x="7256" y="4328"/>
                    </a:cubicBezTo>
                    <a:cubicBezTo>
                      <a:pt x="7263" y="4328"/>
                      <a:pt x="7263" y="4321"/>
                      <a:pt x="7256" y="4314"/>
                    </a:cubicBezTo>
                    <a:cubicBezTo>
                      <a:pt x="7256" y="4314"/>
                      <a:pt x="7299" y="4263"/>
                      <a:pt x="7306" y="4234"/>
                    </a:cubicBezTo>
                    <a:cubicBezTo>
                      <a:pt x="7314" y="4198"/>
                      <a:pt x="7321" y="4155"/>
                      <a:pt x="7321" y="4126"/>
                    </a:cubicBezTo>
                    <a:cubicBezTo>
                      <a:pt x="7321" y="4097"/>
                      <a:pt x="7335" y="4018"/>
                      <a:pt x="7335" y="3996"/>
                    </a:cubicBezTo>
                    <a:cubicBezTo>
                      <a:pt x="7342" y="3982"/>
                      <a:pt x="7292" y="3931"/>
                      <a:pt x="7263" y="3924"/>
                    </a:cubicBezTo>
                    <a:cubicBezTo>
                      <a:pt x="7263" y="3924"/>
                      <a:pt x="7262" y="3924"/>
                      <a:pt x="7262" y="3924"/>
                    </a:cubicBezTo>
                    <a:close/>
                    <a:moveTo>
                      <a:pt x="6627" y="3964"/>
                    </a:moveTo>
                    <a:cubicBezTo>
                      <a:pt x="6623" y="3964"/>
                      <a:pt x="6608" y="3990"/>
                      <a:pt x="6596" y="3990"/>
                    </a:cubicBezTo>
                    <a:cubicBezTo>
                      <a:pt x="6595" y="3990"/>
                      <a:pt x="6593" y="3990"/>
                      <a:pt x="6592" y="3989"/>
                    </a:cubicBezTo>
                    <a:lnTo>
                      <a:pt x="6592" y="3989"/>
                    </a:lnTo>
                    <a:lnTo>
                      <a:pt x="6650" y="4032"/>
                    </a:lnTo>
                    <a:cubicBezTo>
                      <a:pt x="6708" y="4068"/>
                      <a:pt x="6809" y="4328"/>
                      <a:pt x="6830" y="4342"/>
                    </a:cubicBezTo>
                    <a:cubicBezTo>
                      <a:pt x="6833" y="4345"/>
                      <a:pt x="6835" y="4346"/>
                      <a:pt x="6838" y="4346"/>
                    </a:cubicBezTo>
                    <a:cubicBezTo>
                      <a:pt x="6859" y="4346"/>
                      <a:pt x="6886" y="4274"/>
                      <a:pt x="6874" y="4241"/>
                    </a:cubicBezTo>
                    <a:lnTo>
                      <a:pt x="6874" y="4241"/>
                    </a:lnTo>
                    <a:lnTo>
                      <a:pt x="6874" y="4256"/>
                    </a:lnTo>
                    <a:cubicBezTo>
                      <a:pt x="6845" y="4198"/>
                      <a:pt x="6801" y="4148"/>
                      <a:pt x="6751" y="4112"/>
                    </a:cubicBezTo>
                    <a:lnTo>
                      <a:pt x="6737" y="4083"/>
                    </a:lnTo>
                    <a:lnTo>
                      <a:pt x="6715" y="4047"/>
                    </a:lnTo>
                    <a:cubicBezTo>
                      <a:pt x="6693" y="4003"/>
                      <a:pt x="6636" y="3975"/>
                      <a:pt x="6628" y="3967"/>
                    </a:cubicBezTo>
                    <a:cubicBezTo>
                      <a:pt x="6628" y="3965"/>
                      <a:pt x="6628" y="3964"/>
                      <a:pt x="6627" y="3964"/>
                    </a:cubicBezTo>
                    <a:close/>
                    <a:moveTo>
                      <a:pt x="6966" y="4409"/>
                    </a:moveTo>
                    <a:cubicBezTo>
                      <a:pt x="6938" y="4409"/>
                      <a:pt x="6911" y="4422"/>
                      <a:pt x="6895" y="4443"/>
                    </a:cubicBezTo>
                    <a:cubicBezTo>
                      <a:pt x="6895" y="4458"/>
                      <a:pt x="7068" y="4487"/>
                      <a:pt x="7126" y="4508"/>
                    </a:cubicBezTo>
                    <a:cubicBezTo>
                      <a:pt x="7162" y="4517"/>
                      <a:pt x="7189" y="4523"/>
                      <a:pt x="7203" y="4523"/>
                    </a:cubicBezTo>
                    <a:cubicBezTo>
                      <a:pt x="7212" y="4523"/>
                      <a:pt x="7215" y="4521"/>
                      <a:pt x="7213" y="4515"/>
                    </a:cubicBezTo>
                    <a:cubicBezTo>
                      <a:pt x="7198" y="4508"/>
                      <a:pt x="7039" y="4429"/>
                      <a:pt x="6996" y="4414"/>
                    </a:cubicBezTo>
                    <a:cubicBezTo>
                      <a:pt x="6987" y="4411"/>
                      <a:pt x="6976" y="4409"/>
                      <a:pt x="6966" y="4409"/>
                    </a:cubicBezTo>
                    <a:close/>
                    <a:moveTo>
                      <a:pt x="5022" y="4679"/>
                    </a:moveTo>
                    <a:cubicBezTo>
                      <a:pt x="5012" y="4679"/>
                      <a:pt x="4989" y="4710"/>
                      <a:pt x="4984" y="4732"/>
                    </a:cubicBezTo>
                    <a:cubicBezTo>
                      <a:pt x="4977" y="4761"/>
                      <a:pt x="4890" y="4818"/>
                      <a:pt x="4876" y="4840"/>
                    </a:cubicBezTo>
                    <a:cubicBezTo>
                      <a:pt x="4854" y="4883"/>
                      <a:pt x="4847" y="4919"/>
                      <a:pt x="4847" y="4963"/>
                    </a:cubicBezTo>
                    <a:cubicBezTo>
                      <a:pt x="4847" y="4999"/>
                      <a:pt x="4840" y="5028"/>
                      <a:pt x="4832" y="5056"/>
                    </a:cubicBezTo>
                    <a:cubicBezTo>
                      <a:pt x="4832" y="5107"/>
                      <a:pt x="4840" y="5157"/>
                      <a:pt x="4854" y="5208"/>
                    </a:cubicBezTo>
                    <a:cubicBezTo>
                      <a:pt x="4854" y="5237"/>
                      <a:pt x="4919" y="5258"/>
                      <a:pt x="4933" y="5258"/>
                    </a:cubicBezTo>
                    <a:cubicBezTo>
                      <a:pt x="4970" y="5222"/>
                      <a:pt x="4998" y="5179"/>
                      <a:pt x="5013" y="5129"/>
                    </a:cubicBezTo>
                    <a:cubicBezTo>
                      <a:pt x="5020" y="5100"/>
                      <a:pt x="5020" y="5064"/>
                      <a:pt x="5027" y="5035"/>
                    </a:cubicBezTo>
                    <a:cubicBezTo>
                      <a:pt x="5027" y="5013"/>
                      <a:pt x="5027" y="4999"/>
                      <a:pt x="5042" y="4984"/>
                    </a:cubicBezTo>
                    <a:cubicBezTo>
                      <a:pt x="5056" y="4963"/>
                      <a:pt x="5063" y="4941"/>
                      <a:pt x="5063" y="4912"/>
                    </a:cubicBezTo>
                    <a:cubicBezTo>
                      <a:pt x="5056" y="4840"/>
                      <a:pt x="5042" y="4761"/>
                      <a:pt x="5027" y="4689"/>
                    </a:cubicBezTo>
                    <a:cubicBezTo>
                      <a:pt x="5027" y="4682"/>
                      <a:pt x="5025" y="4679"/>
                      <a:pt x="5022" y="4679"/>
                    </a:cubicBezTo>
                    <a:close/>
                    <a:moveTo>
                      <a:pt x="6304" y="475"/>
                    </a:moveTo>
                    <a:cubicBezTo>
                      <a:pt x="6286" y="475"/>
                      <a:pt x="6252" y="494"/>
                      <a:pt x="6246" y="513"/>
                    </a:cubicBezTo>
                    <a:cubicBezTo>
                      <a:pt x="6246" y="541"/>
                      <a:pt x="6167" y="556"/>
                      <a:pt x="6160" y="570"/>
                    </a:cubicBezTo>
                    <a:cubicBezTo>
                      <a:pt x="6152" y="582"/>
                      <a:pt x="6141" y="588"/>
                      <a:pt x="6130" y="588"/>
                    </a:cubicBezTo>
                    <a:cubicBezTo>
                      <a:pt x="6121" y="588"/>
                      <a:pt x="6112" y="584"/>
                      <a:pt x="6102" y="577"/>
                    </a:cubicBezTo>
                    <a:cubicBezTo>
                      <a:pt x="6101" y="577"/>
                      <a:pt x="6100" y="577"/>
                      <a:pt x="6098" y="577"/>
                    </a:cubicBezTo>
                    <a:cubicBezTo>
                      <a:pt x="6082" y="577"/>
                      <a:pt x="6019" y="607"/>
                      <a:pt x="5986" y="614"/>
                    </a:cubicBezTo>
                    <a:cubicBezTo>
                      <a:pt x="5943" y="621"/>
                      <a:pt x="5907" y="635"/>
                      <a:pt x="5871" y="650"/>
                    </a:cubicBezTo>
                    <a:cubicBezTo>
                      <a:pt x="5842" y="671"/>
                      <a:pt x="5821" y="686"/>
                      <a:pt x="5806" y="715"/>
                    </a:cubicBezTo>
                    <a:cubicBezTo>
                      <a:pt x="5792" y="736"/>
                      <a:pt x="5763" y="751"/>
                      <a:pt x="5741" y="758"/>
                    </a:cubicBezTo>
                    <a:cubicBezTo>
                      <a:pt x="5727" y="765"/>
                      <a:pt x="5727" y="830"/>
                      <a:pt x="5748" y="844"/>
                    </a:cubicBezTo>
                    <a:cubicBezTo>
                      <a:pt x="5752" y="846"/>
                      <a:pt x="5754" y="846"/>
                      <a:pt x="5753" y="846"/>
                    </a:cubicBezTo>
                    <a:cubicBezTo>
                      <a:pt x="5750" y="846"/>
                      <a:pt x="5708" y="834"/>
                      <a:pt x="5691" y="823"/>
                    </a:cubicBezTo>
                    <a:cubicBezTo>
                      <a:pt x="5687" y="821"/>
                      <a:pt x="5683" y="820"/>
                      <a:pt x="5679" y="820"/>
                    </a:cubicBezTo>
                    <a:cubicBezTo>
                      <a:pt x="5656" y="820"/>
                      <a:pt x="5639" y="854"/>
                      <a:pt x="5633" y="866"/>
                    </a:cubicBezTo>
                    <a:cubicBezTo>
                      <a:pt x="5631" y="869"/>
                      <a:pt x="5629" y="871"/>
                      <a:pt x="5626" y="871"/>
                    </a:cubicBezTo>
                    <a:cubicBezTo>
                      <a:pt x="5615" y="871"/>
                      <a:pt x="5599" y="854"/>
                      <a:pt x="5604" y="837"/>
                    </a:cubicBezTo>
                    <a:cubicBezTo>
                      <a:pt x="5604" y="822"/>
                      <a:pt x="5570" y="810"/>
                      <a:pt x="5549" y="810"/>
                    </a:cubicBezTo>
                    <a:cubicBezTo>
                      <a:pt x="5541" y="810"/>
                      <a:pt x="5534" y="811"/>
                      <a:pt x="5532" y="815"/>
                    </a:cubicBezTo>
                    <a:cubicBezTo>
                      <a:pt x="5530" y="819"/>
                      <a:pt x="5527" y="820"/>
                      <a:pt x="5522" y="820"/>
                    </a:cubicBezTo>
                    <a:cubicBezTo>
                      <a:pt x="5506" y="820"/>
                      <a:pt x="5478" y="807"/>
                      <a:pt x="5467" y="801"/>
                    </a:cubicBezTo>
                    <a:cubicBezTo>
                      <a:pt x="5467" y="801"/>
                      <a:pt x="5466" y="801"/>
                      <a:pt x="5465" y="801"/>
                    </a:cubicBezTo>
                    <a:cubicBezTo>
                      <a:pt x="5446" y="801"/>
                      <a:pt x="5372" y="874"/>
                      <a:pt x="5345" y="895"/>
                    </a:cubicBezTo>
                    <a:cubicBezTo>
                      <a:pt x="5296" y="925"/>
                      <a:pt x="5243" y="940"/>
                      <a:pt x="5194" y="940"/>
                    </a:cubicBezTo>
                    <a:cubicBezTo>
                      <a:pt x="5184" y="940"/>
                      <a:pt x="5174" y="939"/>
                      <a:pt x="5164" y="938"/>
                    </a:cubicBezTo>
                    <a:cubicBezTo>
                      <a:pt x="5162" y="937"/>
                      <a:pt x="5159" y="936"/>
                      <a:pt x="5157" y="936"/>
                    </a:cubicBezTo>
                    <a:cubicBezTo>
                      <a:pt x="5132" y="936"/>
                      <a:pt x="5116" y="996"/>
                      <a:pt x="5135" y="1003"/>
                    </a:cubicBezTo>
                    <a:lnTo>
                      <a:pt x="5042" y="1003"/>
                    </a:lnTo>
                    <a:cubicBezTo>
                      <a:pt x="4977" y="1017"/>
                      <a:pt x="4912" y="1039"/>
                      <a:pt x="4854" y="1075"/>
                    </a:cubicBezTo>
                    <a:cubicBezTo>
                      <a:pt x="4847" y="1080"/>
                      <a:pt x="4839" y="1082"/>
                      <a:pt x="4831" y="1082"/>
                    </a:cubicBezTo>
                    <a:cubicBezTo>
                      <a:pt x="4816" y="1082"/>
                      <a:pt x="4804" y="1073"/>
                      <a:pt x="4804" y="1054"/>
                    </a:cubicBezTo>
                    <a:cubicBezTo>
                      <a:pt x="4804" y="1039"/>
                      <a:pt x="4753" y="1025"/>
                      <a:pt x="4739" y="1017"/>
                    </a:cubicBezTo>
                    <a:cubicBezTo>
                      <a:pt x="4738" y="1017"/>
                      <a:pt x="4738" y="1017"/>
                      <a:pt x="4738" y="1017"/>
                    </a:cubicBezTo>
                    <a:cubicBezTo>
                      <a:pt x="4729" y="1017"/>
                      <a:pt x="4702" y="1105"/>
                      <a:pt x="4681" y="1126"/>
                    </a:cubicBezTo>
                    <a:cubicBezTo>
                      <a:pt x="4679" y="1127"/>
                      <a:pt x="4677" y="1127"/>
                      <a:pt x="4674" y="1127"/>
                    </a:cubicBezTo>
                    <a:cubicBezTo>
                      <a:pt x="4648" y="1127"/>
                      <a:pt x="4619" y="1052"/>
                      <a:pt x="4573" y="1032"/>
                    </a:cubicBezTo>
                    <a:cubicBezTo>
                      <a:pt x="4515" y="1017"/>
                      <a:pt x="4429" y="967"/>
                      <a:pt x="4400" y="960"/>
                    </a:cubicBezTo>
                    <a:cubicBezTo>
                      <a:pt x="4364" y="938"/>
                      <a:pt x="4335" y="916"/>
                      <a:pt x="4313" y="888"/>
                    </a:cubicBezTo>
                    <a:cubicBezTo>
                      <a:pt x="4277" y="866"/>
                      <a:pt x="4241" y="859"/>
                      <a:pt x="4205" y="859"/>
                    </a:cubicBezTo>
                    <a:cubicBezTo>
                      <a:pt x="4162" y="873"/>
                      <a:pt x="4118" y="888"/>
                      <a:pt x="4082" y="916"/>
                    </a:cubicBezTo>
                    <a:cubicBezTo>
                      <a:pt x="4068" y="931"/>
                      <a:pt x="4032" y="931"/>
                      <a:pt x="4025" y="938"/>
                    </a:cubicBezTo>
                    <a:cubicBezTo>
                      <a:pt x="4017" y="945"/>
                      <a:pt x="3931" y="1025"/>
                      <a:pt x="3902" y="1054"/>
                    </a:cubicBezTo>
                    <a:cubicBezTo>
                      <a:pt x="3859" y="1104"/>
                      <a:pt x="3823" y="1154"/>
                      <a:pt x="3794" y="1212"/>
                    </a:cubicBezTo>
                    <a:cubicBezTo>
                      <a:pt x="3779" y="1234"/>
                      <a:pt x="3758" y="1241"/>
                      <a:pt x="3736" y="1248"/>
                    </a:cubicBezTo>
                    <a:cubicBezTo>
                      <a:pt x="3722" y="1248"/>
                      <a:pt x="3715" y="1277"/>
                      <a:pt x="3715" y="1284"/>
                    </a:cubicBezTo>
                    <a:cubicBezTo>
                      <a:pt x="3715" y="1299"/>
                      <a:pt x="3621" y="1349"/>
                      <a:pt x="3606" y="1392"/>
                    </a:cubicBezTo>
                    <a:cubicBezTo>
                      <a:pt x="3606" y="1450"/>
                      <a:pt x="3606" y="1515"/>
                      <a:pt x="3621" y="1573"/>
                    </a:cubicBezTo>
                    <a:cubicBezTo>
                      <a:pt x="3621" y="1609"/>
                      <a:pt x="3657" y="1681"/>
                      <a:pt x="3678" y="1681"/>
                    </a:cubicBezTo>
                    <a:cubicBezTo>
                      <a:pt x="3707" y="1681"/>
                      <a:pt x="3693" y="1739"/>
                      <a:pt x="3686" y="1753"/>
                    </a:cubicBezTo>
                    <a:cubicBezTo>
                      <a:pt x="3678" y="1775"/>
                      <a:pt x="3707" y="1789"/>
                      <a:pt x="3700" y="1804"/>
                    </a:cubicBezTo>
                    <a:cubicBezTo>
                      <a:pt x="3700" y="1818"/>
                      <a:pt x="3635" y="1840"/>
                      <a:pt x="3614" y="1847"/>
                    </a:cubicBezTo>
                    <a:cubicBezTo>
                      <a:pt x="3585" y="1861"/>
                      <a:pt x="3563" y="1890"/>
                      <a:pt x="3556" y="1919"/>
                    </a:cubicBezTo>
                    <a:cubicBezTo>
                      <a:pt x="3556" y="1933"/>
                      <a:pt x="3484" y="1941"/>
                      <a:pt x="3462" y="1962"/>
                    </a:cubicBezTo>
                    <a:cubicBezTo>
                      <a:pt x="3469" y="1948"/>
                      <a:pt x="3477" y="1926"/>
                      <a:pt x="3484" y="1919"/>
                    </a:cubicBezTo>
                    <a:cubicBezTo>
                      <a:pt x="3491" y="1890"/>
                      <a:pt x="3484" y="1869"/>
                      <a:pt x="3469" y="1847"/>
                    </a:cubicBezTo>
                    <a:cubicBezTo>
                      <a:pt x="3455" y="1840"/>
                      <a:pt x="3455" y="1724"/>
                      <a:pt x="3440" y="1695"/>
                    </a:cubicBezTo>
                    <a:cubicBezTo>
                      <a:pt x="3419" y="1667"/>
                      <a:pt x="3397" y="1645"/>
                      <a:pt x="3368" y="1623"/>
                    </a:cubicBezTo>
                    <a:cubicBezTo>
                      <a:pt x="3361" y="1616"/>
                      <a:pt x="3376" y="1580"/>
                      <a:pt x="3383" y="1573"/>
                    </a:cubicBezTo>
                    <a:cubicBezTo>
                      <a:pt x="3388" y="1562"/>
                      <a:pt x="3355" y="1556"/>
                      <a:pt x="3331" y="1556"/>
                    </a:cubicBezTo>
                    <a:cubicBezTo>
                      <a:pt x="3322" y="1556"/>
                      <a:pt x="3315" y="1556"/>
                      <a:pt x="3311" y="1558"/>
                    </a:cubicBezTo>
                    <a:cubicBezTo>
                      <a:pt x="3296" y="1566"/>
                      <a:pt x="3289" y="1681"/>
                      <a:pt x="3282" y="1717"/>
                    </a:cubicBezTo>
                    <a:cubicBezTo>
                      <a:pt x="3282" y="1746"/>
                      <a:pt x="3296" y="1775"/>
                      <a:pt x="3318" y="1796"/>
                    </a:cubicBezTo>
                    <a:cubicBezTo>
                      <a:pt x="3332" y="1796"/>
                      <a:pt x="3325" y="1854"/>
                      <a:pt x="3303" y="1854"/>
                    </a:cubicBezTo>
                    <a:cubicBezTo>
                      <a:pt x="3282" y="1861"/>
                      <a:pt x="3267" y="1941"/>
                      <a:pt x="3275" y="1962"/>
                    </a:cubicBezTo>
                    <a:cubicBezTo>
                      <a:pt x="3289" y="1977"/>
                      <a:pt x="3260" y="2020"/>
                      <a:pt x="3246" y="2027"/>
                    </a:cubicBezTo>
                    <a:cubicBezTo>
                      <a:pt x="3243" y="2030"/>
                      <a:pt x="3252" y="2030"/>
                      <a:pt x="3266" y="2030"/>
                    </a:cubicBezTo>
                    <a:cubicBezTo>
                      <a:pt x="3295" y="2030"/>
                      <a:pt x="3344" y="2027"/>
                      <a:pt x="3368" y="2027"/>
                    </a:cubicBezTo>
                    <a:cubicBezTo>
                      <a:pt x="3412" y="2027"/>
                      <a:pt x="3448" y="2042"/>
                      <a:pt x="3440" y="2049"/>
                    </a:cubicBezTo>
                    <a:cubicBezTo>
                      <a:pt x="3440" y="2049"/>
                      <a:pt x="3361" y="2063"/>
                      <a:pt x="3347" y="2078"/>
                    </a:cubicBezTo>
                    <a:cubicBezTo>
                      <a:pt x="3332" y="2099"/>
                      <a:pt x="3282" y="2135"/>
                      <a:pt x="3275" y="2150"/>
                    </a:cubicBezTo>
                    <a:cubicBezTo>
                      <a:pt x="3260" y="2164"/>
                      <a:pt x="3289" y="2193"/>
                      <a:pt x="3311" y="2193"/>
                    </a:cubicBezTo>
                    <a:cubicBezTo>
                      <a:pt x="3312" y="2193"/>
                      <a:pt x="3313" y="2193"/>
                      <a:pt x="3314" y="2193"/>
                    </a:cubicBezTo>
                    <a:cubicBezTo>
                      <a:pt x="3335" y="2193"/>
                      <a:pt x="3362" y="2266"/>
                      <a:pt x="3376" y="2280"/>
                    </a:cubicBezTo>
                    <a:cubicBezTo>
                      <a:pt x="3397" y="2294"/>
                      <a:pt x="3383" y="2337"/>
                      <a:pt x="3376" y="2345"/>
                    </a:cubicBezTo>
                    <a:cubicBezTo>
                      <a:pt x="3374" y="2348"/>
                      <a:pt x="3365" y="2350"/>
                      <a:pt x="3353" y="2350"/>
                    </a:cubicBezTo>
                    <a:cubicBezTo>
                      <a:pt x="3326" y="2350"/>
                      <a:pt x="3281" y="2343"/>
                      <a:pt x="3247" y="2343"/>
                    </a:cubicBezTo>
                    <a:cubicBezTo>
                      <a:pt x="3238" y="2343"/>
                      <a:pt x="3231" y="2343"/>
                      <a:pt x="3224" y="2345"/>
                    </a:cubicBezTo>
                    <a:cubicBezTo>
                      <a:pt x="3188" y="2352"/>
                      <a:pt x="3138" y="2438"/>
                      <a:pt x="3138" y="2467"/>
                    </a:cubicBezTo>
                    <a:cubicBezTo>
                      <a:pt x="3138" y="2518"/>
                      <a:pt x="3138" y="2568"/>
                      <a:pt x="3145" y="2619"/>
                    </a:cubicBezTo>
                    <a:cubicBezTo>
                      <a:pt x="3152" y="2640"/>
                      <a:pt x="3239" y="2655"/>
                      <a:pt x="3253" y="2669"/>
                    </a:cubicBezTo>
                    <a:cubicBezTo>
                      <a:pt x="3258" y="2674"/>
                      <a:pt x="3272" y="2676"/>
                      <a:pt x="3289" y="2676"/>
                    </a:cubicBezTo>
                    <a:cubicBezTo>
                      <a:pt x="3307" y="2676"/>
                      <a:pt x="3328" y="2674"/>
                      <a:pt x="3343" y="2674"/>
                    </a:cubicBezTo>
                    <a:cubicBezTo>
                      <a:pt x="3351" y="2674"/>
                      <a:pt x="3358" y="2675"/>
                      <a:pt x="3361" y="2676"/>
                    </a:cubicBezTo>
                    <a:cubicBezTo>
                      <a:pt x="3362" y="2677"/>
                      <a:pt x="3362" y="2677"/>
                      <a:pt x="3363" y="2677"/>
                    </a:cubicBezTo>
                    <a:cubicBezTo>
                      <a:pt x="3380" y="2677"/>
                      <a:pt x="3434" y="2596"/>
                      <a:pt x="3440" y="2561"/>
                    </a:cubicBezTo>
                    <a:cubicBezTo>
                      <a:pt x="3455" y="2518"/>
                      <a:pt x="3534" y="2446"/>
                      <a:pt x="3556" y="2417"/>
                    </a:cubicBezTo>
                    <a:cubicBezTo>
                      <a:pt x="3570" y="2388"/>
                      <a:pt x="3664" y="2388"/>
                      <a:pt x="3686" y="2373"/>
                    </a:cubicBezTo>
                    <a:cubicBezTo>
                      <a:pt x="3687" y="2372"/>
                      <a:pt x="3689" y="2372"/>
                      <a:pt x="3690" y="2372"/>
                    </a:cubicBezTo>
                    <a:cubicBezTo>
                      <a:pt x="3705" y="2372"/>
                      <a:pt x="3694" y="2449"/>
                      <a:pt x="3707" y="2489"/>
                    </a:cubicBezTo>
                    <a:cubicBezTo>
                      <a:pt x="3711" y="2510"/>
                      <a:pt x="3734" y="2521"/>
                      <a:pt x="3755" y="2521"/>
                    </a:cubicBezTo>
                    <a:cubicBezTo>
                      <a:pt x="3776" y="2521"/>
                      <a:pt x="3794" y="2510"/>
                      <a:pt x="3787" y="2489"/>
                    </a:cubicBezTo>
                    <a:cubicBezTo>
                      <a:pt x="3781" y="2456"/>
                      <a:pt x="3792" y="2440"/>
                      <a:pt x="3798" y="2440"/>
                    </a:cubicBezTo>
                    <a:cubicBezTo>
                      <a:pt x="3800" y="2440"/>
                      <a:pt x="3801" y="2442"/>
                      <a:pt x="3801" y="2446"/>
                    </a:cubicBezTo>
                    <a:cubicBezTo>
                      <a:pt x="3808" y="2460"/>
                      <a:pt x="3895" y="2496"/>
                      <a:pt x="3902" y="2518"/>
                    </a:cubicBezTo>
                    <a:cubicBezTo>
                      <a:pt x="3916" y="2539"/>
                      <a:pt x="3916" y="2590"/>
                      <a:pt x="3895" y="2590"/>
                    </a:cubicBezTo>
                    <a:cubicBezTo>
                      <a:pt x="3880" y="2590"/>
                      <a:pt x="3880" y="2647"/>
                      <a:pt x="3895" y="2655"/>
                    </a:cubicBezTo>
                    <a:cubicBezTo>
                      <a:pt x="3896" y="2655"/>
                      <a:pt x="3897" y="2655"/>
                      <a:pt x="3898" y="2655"/>
                    </a:cubicBezTo>
                    <a:cubicBezTo>
                      <a:pt x="3919" y="2655"/>
                      <a:pt x="3946" y="2589"/>
                      <a:pt x="3967" y="2583"/>
                    </a:cubicBezTo>
                    <a:cubicBezTo>
                      <a:pt x="3989" y="2568"/>
                      <a:pt x="4003" y="2525"/>
                      <a:pt x="3996" y="2525"/>
                    </a:cubicBezTo>
                    <a:cubicBezTo>
                      <a:pt x="3984" y="2519"/>
                      <a:pt x="4002" y="2493"/>
                      <a:pt x="4017" y="2493"/>
                    </a:cubicBezTo>
                    <a:cubicBezTo>
                      <a:pt x="4020" y="2493"/>
                      <a:pt x="4022" y="2494"/>
                      <a:pt x="4025" y="2496"/>
                    </a:cubicBezTo>
                    <a:cubicBezTo>
                      <a:pt x="4003" y="2446"/>
                      <a:pt x="3974" y="2409"/>
                      <a:pt x="3945" y="2373"/>
                    </a:cubicBezTo>
                    <a:cubicBezTo>
                      <a:pt x="3932" y="2360"/>
                      <a:pt x="3927" y="2354"/>
                      <a:pt x="3928" y="2354"/>
                    </a:cubicBezTo>
                    <a:lnTo>
                      <a:pt x="3928" y="2354"/>
                    </a:lnTo>
                    <a:cubicBezTo>
                      <a:pt x="3931" y="2354"/>
                      <a:pt x="3955" y="2373"/>
                      <a:pt x="3996" y="2409"/>
                    </a:cubicBezTo>
                    <a:lnTo>
                      <a:pt x="4046" y="2474"/>
                    </a:lnTo>
                    <a:cubicBezTo>
                      <a:pt x="4054" y="2482"/>
                      <a:pt x="4068" y="2518"/>
                      <a:pt x="4075" y="2532"/>
                    </a:cubicBezTo>
                    <a:lnTo>
                      <a:pt x="4082" y="2546"/>
                    </a:lnTo>
                    <a:cubicBezTo>
                      <a:pt x="4097" y="2583"/>
                      <a:pt x="4097" y="2619"/>
                      <a:pt x="4097" y="2647"/>
                    </a:cubicBezTo>
                    <a:cubicBezTo>
                      <a:pt x="4111" y="2676"/>
                      <a:pt x="4133" y="2691"/>
                      <a:pt x="4155" y="2698"/>
                    </a:cubicBezTo>
                    <a:cubicBezTo>
                      <a:pt x="4183" y="2698"/>
                      <a:pt x="4198" y="2705"/>
                      <a:pt x="4191" y="2712"/>
                    </a:cubicBezTo>
                    <a:cubicBezTo>
                      <a:pt x="4191" y="2712"/>
                      <a:pt x="4205" y="2756"/>
                      <a:pt x="4227" y="2756"/>
                    </a:cubicBezTo>
                    <a:cubicBezTo>
                      <a:pt x="4248" y="2756"/>
                      <a:pt x="4255" y="2698"/>
                      <a:pt x="4234" y="2698"/>
                    </a:cubicBezTo>
                    <a:cubicBezTo>
                      <a:pt x="4212" y="2698"/>
                      <a:pt x="4219" y="2611"/>
                      <a:pt x="4212" y="2583"/>
                    </a:cubicBezTo>
                    <a:cubicBezTo>
                      <a:pt x="4212" y="2546"/>
                      <a:pt x="4234" y="2518"/>
                      <a:pt x="4241" y="2518"/>
                    </a:cubicBezTo>
                    <a:cubicBezTo>
                      <a:pt x="4248" y="2518"/>
                      <a:pt x="4241" y="2590"/>
                      <a:pt x="4241" y="2604"/>
                    </a:cubicBezTo>
                    <a:cubicBezTo>
                      <a:pt x="4241" y="2633"/>
                      <a:pt x="4248" y="2655"/>
                      <a:pt x="4255" y="2676"/>
                    </a:cubicBezTo>
                    <a:lnTo>
                      <a:pt x="4284" y="2698"/>
                    </a:lnTo>
                    <a:lnTo>
                      <a:pt x="4328" y="2734"/>
                    </a:lnTo>
                    <a:cubicBezTo>
                      <a:pt x="4353" y="2726"/>
                      <a:pt x="4381" y="2723"/>
                      <a:pt x="4408" y="2723"/>
                    </a:cubicBezTo>
                    <a:cubicBezTo>
                      <a:pt x="4457" y="2723"/>
                      <a:pt x="4498" y="2734"/>
                      <a:pt x="4493" y="2748"/>
                    </a:cubicBezTo>
                    <a:cubicBezTo>
                      <a:pt x="4493" y="2755"/>
                      <a:pt x="4505" y="2758"/>
                      <a:pt x="4518" y="2758"/>
                    </a:cubicBezTo>
                    <a:cubicBezTo>
                      <a:pt x="4534" y="2758"/>
                      <a:pt x="4551" y="2753"/>
                      <a:pt x="4551" y="2741"/>
                    </a:cubicBezTo>
                    <a:cubicBezTo>
                      <a:pt x="4553" y="2732"/>
                      <a:pt x="4555" y="2729"/>
                      <a:pt x="4556" y="2729"/>
                    </a:cubicBezTo>
                    <a:cubicBezTo>
                      <a:pt x="4558" y="2729"/>
                      <a:pt x="4558" y="2746"/>
                      <a:pt x="4558" y="2756"/>
                    </a:cubicBezTo>
                    <a:cubicBezTo>
                      <a:pt x="4558" y="2777"/>
                      <a:pt x="4508" y="2835"/>
                      <a:pt x="4501" y="2864"/>
                    </a:cubicBezTo>
                    <a:cubicBezTo>
                      <a:pt x="4498" y="2878"/>
                      <a:pt x="4469" y="2884"/>
                      <a:pt x="4431" y="2884"/>
                    </a:cubicBezTo>
                    <a:cubicBezTo>
                      <a:pt x="4375" y="2884"/>
                      <a:pt x="4298" y="2872"/>
                      <a:pt x="4255" y="2864"/>
                    </a:cubicBezTo>
                    <a:cubicBezTo>
                      <a:pt x="4248" y="2863"/>
                      <a:pt x="4240" y="2863"/>
                      <a:pt x="4231" y="2863"/>
                    </a:cubicBezTo>
                    <a:cubicBezTo>
                      <a:pt x="4161" y="2863"/>
                      <a:pt x="4075" y="2888"/>
                      <a:pt x="4075" y="2907"/>
                    </a:cubicBezTo>
                    <a:cubicBezTo>
                      <a:pt x="4075" y="2910"/>
                      <a:pt x="4073" y="2911"/>
                      <a:pt x="4070" y="2911"/>
                    </a:cubicBezTo>
                    <a:cubicBezTo>
                      <a:pt x="4047" y="2911"/>
                      <a:pt x="3953" y="2854"/>
                      <a:pt x="3909" y="2835"/>
                    </a:cubicBezTo>
                    <a:cubicBezTo>
                      <a:pt x="3859" y="2813"/>
                      <a:pt x="3816" y="2734"/>
                      <a:pt x="3801" y="2727"/>
                    </a:cubicBezTo>
                    <a:cubicBezTo>
                      <a:pt x="3794" y="2720"/>
                      <a:pt x="3816" y="2691"/>
                      <a:pt x="3801" y="2676"/>
                    </a:cubicBezTo>
                    <a:cubicBezTo>
                      <a:pt x="3797" y="2667"/>
                      <a:pt x="3754" y="2661"/>
                      <a:pt x="3713" y="2661"/>
                    </a:cubicBezTo>
                    <a:cubicBezTo>
                      <a:pt x="3688" y="2661"/>
                      <a:pt x="3663" y="2664"/>
                      <a:pt x="3650" y="2669"/>
                    </a:cubicBezTo>
                    <a:cubicBezTo>
                      <a:pt x="3614" y="2684"/>
                      <a:pt x="3440" y="2698"/>
                      <a:pt x="3397" y="2720"/>
                    </a:cubicBezTo>
                    <a:cubicBezTo>
                      <a:pt x="3379" y="2727"/>
                      <a:pt x="3359" y="2730"/>
                      <a:pt x="3339" y="2730"/>
                    </a:cubicBezTo>
                    <a:cubicBezTo>
                      <a:pt x="3318" y="2730"/>
                      <a:pt x="3296" y="2727"/>
                      <a:pt x="3275" y="2720"/>
                    </a:cubicBezTo>
                    <a:cubicBezTo>
                      <a:pt x="3253" y="2720"/>
                      <a:pt x="3210" y="2770"/>
                      <a:pt x="3181" y="2784"/>
                    </a:cubicBezTo>
                    <a:cubicBezTo>
                      <a:pt x="3145" y="2835"/>
                      <a:pt x="3123" y="2900"/>
                      <a:pt x="3116" y="2965"/>
                    </a:cubicBezTo>
                    <a:lnTo>
                      <a:pt x="3087" y="3022"/>
                    </a:lnTo>
                    <a:lnTo>
                      <a:pt x="3065" y="3066"/>
                    </a:lnTo>
                    <a:cubicBezTo>
                      <a:pt x="3008" y="3131"/>
                      <a:pt x="2957" y="3203"/>
                      <a:pt x="2921" y="3282"/>
                    </a:cubicBezTo>
                    <a:cubicBezTo>
                      <a:pt x="2900" y="3390"/>
                      <a:pt x="2892" y="3491"/>
                      <a:pt x="2892" y="3599"/>
                    </a:cubicBezTo>
                    <a:cubicBezTo>
                      <a:pt x="2907" y="3686"/>
                      <a:pt x="2936" y="3780"/>
                      <a:pt x="2972" y="3859"/>
                    </a:cubicBezTo>
                    <a:cubicBezTo>
                      <a:pt x="3015" y="3924"/>
                      <a:pt x="3073" y="3975"/>
                      <a:pt x="3130" y="4018"/>
                    </a:cubicBezTo>
                    <a:cubicBezTo>
                      <a:pt x="3195" y="4032"/>
                      <a:pt x="3260" y="4039"/>
                      <a:pt x="3325" y="4039"/>
                    </a:cubicBezTo>
                    <a:cubicBezTo>
                      <a:pt x="3368" y="4032"/>
                      <a:pt x="3404" y="4003"/>
                      <a:pt x="3419" y="3960"/>
                    </a:cubicBezTo>
                    <a:lnTo>
                      <a:pt x="3477" y="3967"/>
                    </a:lnTo>
                    <a:lnTo>
                      <a:pt x="3498" y="3967"/>
                    </a:lnTo>
                    <a:cubicBezTo>
                      <a:pt x="3498" y="3996"/>
                      <a:pt x="3585" y="4025"/>
                      <a:pt x="3606" y="4032"/>
                    </a:cubicBezTo>
                    <a:cubicBezTo>
                      <a:pt x="3621" y="4036"/>
                      <a:pt x="3635" y="4038"/>
                      <a:pt x="3650" y="4038"/>
                    </a:cubicBezTo>
                    <a:cubicBezTo>
                      <a:pt x="3664" y="4038"/>
                      <a:pt x="3678" y="4036"/>
                      <a:pt x="3693" y="4032"/>
                    </a:cubicBezTo>
                    <a:cubicBezTo>
                      <a:pt x="3707" y="4032"/>
                      <a:pt x="3729" y="4176"/>
                      <a:pt x="3715" y="4213"/>
                    </a:cubicBezTo>
                    <a:cubicBezTo>
                      <a:pt x="3722" y="4292"/>
                      <a:pt x="3736" y="4371"/>
                      <a:pt x="3758" y="4451"/>
                    </a:cubicBezTo>
                    <a:cubicBezTo>
                      <a:pt x="3772" y="4494"/>
                      <a:pt x="3823" y="4616"/>
                      <a:pt x="3823" y="4660"/>
                    </a:cubicBezTo>
                    <a:cubicBezTo>
                      <a:pt x="3816" y="4739"/>
                      <a:pt x="3808" y="4818"/>
                      <a:pt x="3787" y="4898"/>
                    </a:cubicBezTo>
                    <a:cubicBezTo>
                      <a:pt x="3808" y="4984"/>
                      <a:pt x="3830" y="5064"/>
                      <a:pt x="3873" y="5143"/>
                    </a:cubicBezTo>
                    <a:cubicBezTo>
                      <a:pt x="3888" y="5201"/>
                      <a:pt x="3902" y="5258"/>
                      <a:pt x="3902" y="5323"/>
                    </a:cubicBezTo>
                    <a:cubicBezTo>
                      <a:pt x="3902" y="5345"/>
                      <a:pt x="3981" y="5496"/>
                      <a:pt x="3996" y="5554"/>
                    </a:cubicBezTo>
                    <a:cubicBezTo>
                      <a:pt x="4005" y="5590"/>
                      <a:pt x="4088" y="5607"/>
                      <a:pt x="4163" y="5607"/>
                    </a:cubicBezTo>
                    <a:cubicBezTo>
                      <a:pt x="4207" y="5607"/>
                      <a:pt x="4248" y="5601"/>
                      <a:pt x="4270" y="5590"/>
                    </a:cubicBezTo>
                    <a:cubicBezTo>
                      <a:pt x="4328" y="5532"/>
                      <a:pt x="4378" y="5468"/>
                      <a:pt x="4436" y="5410"/>
                    </a:cubicBezTo>
                    <a:cubicBezTo>
                      <a:pt x="4457" y="5359"/>
                      <a:pt x="4479" y="5309"/>
                      <a:pt x="4486" y="5258"/>
                    </a:cubicBezTo>
                    <a:cubicBezTo>
                      <a:pt x="4501" y="5237"/>
                      <a:pt x="4522" y="5215"/>
                      <a:pt x="4551" y="5201"/>
                    </a:cubicBezTo>
                    <a:cubicBezTo>
                      <a:pt x="4566" y="5193"/>
                      <a:pt x="4623" y="4984"/>
                      <a:pt x="4667" y="4934"/>
                    </a:cubicBezTo>
                    <a:cubicBezTo>
                      <a:pt x="4724" y="4818"/>
                      <a:pt x="4753" y="4696"/>
                      <a:pt x="4753" y="4573"/>
                    </a:cubicBezTo>
                    <a:cubicBezTo>
                      <a:pt x="4760" y="4487"/>
                      <a:pt x="4768" y="4393"/>
                      <a:pt x="4796" y="4306"/>
                    </a:cubicBezTo>
                    <a:cubicBezTo>
                      <a:pt x="4818" y="4263"/>
                      <a:pt x="4847" y="4220"/>
                      <a:pt x="4883" y="4191"/>
                    </a:cubicBezTo>
                    <a:cubicBezTo>
                      <a:pt x="4941" y="4112"/>
                      <a:pt x="4991" y="4032"/>
                      <a:pt x="5042" y="3953"/>
                    </a:cubicBezTo>
                    <a:cubicBezTo>
                      <a:pt x="5078" y="3888"/>
                      <a:pt x="5099" y="3816"/>
                      <a:pt x="5107" y="3737"/>
                    </a:cubicBezTo>
                    <a:cubicBezTo>
                      <a:pt x="5101" y="3714"/>
                      <a:pt x="5051" y="3696"/>
                      <a:pt x="5023" y="3696"/>
                    </a:cubicBezTo>
                    <a:cubicBezTo>
                      <a:pt x="5015" y="3696"/>
                      <a:pt x="5009" y="3697"/>
                      <a:pt x="5006" y="3700"/>
                    </a:cubicBezTo>
                    <a:cubicBezTo>
                      <a:pt x="4977" y="3722"/>
                      <a:pt x="4933" y="3729"/>
                      <a:pt x="4897" y="3729"/>
                    </a:cubicBezTo>
                    <a:cubicBezTo>
                      <a:pt x="4876" y="3729"/>
                      <a:pt x="4825" y="3607"/>
                      <a:pt x="4789" y="3578"/>
                    </a:cubicBezTo>
                    <a:cubicBezTo>
                      <a:pt x="4760" y="3556"/>
                      <a:pt x="4731" y="3419"/>
                      <a:pt x="4710" y="3390"/>
                    </a:cubicBezTo>
                    <a:cubicBezTo>
                      <a:pt x="4681" y="3354"/>
                      <a:pt x="4652" y="3311"/>
                      <a:pt x="4623" y="3282"/>
                    </a:cubicBezTo>
                    <a:cubicBezTo>
                      <a:pt x="4602" y="3261"/>
                      <a:pt x="4602" y="3188"/>
                      <a:pt x="4594" y="3167"/>
                    </a:cubicBezTo>
                    <a:cubicBezTo>
                      <a:pt x="4594" y="3164"/>
                      <a:pt x="4596" y="3163"/>
                      <a:pt x="4598" y="3163"/>
                    </a:cubicBezTo>
                    <a:cubicBezTo>
                      <a:pt x="4607" y="3163"/>
                      <a:pt x="4632" y="3186"/>
                      <a:pt x="4638" y="3210"/>
                    </a:cubicBezTo>
                    <a:cubicBezTo>
                      <a:pt x="4667" y="3282"/>
                      <a:pt x="4710" y="3340"/>
                      <a:pt x="4753" y="3405"/>
                    </a:cubicBezTo>
                    <a:cubicBezTo>
                      <a:pt x="4775" y="3441"/>
                      <a:pt x="4847" y="3571"/>
                      <a:pt x="4861" y="3614"/>
                    </a:cubicBezTo>
                    <a:cubicBezTo>
                      <a:pt x="4870" y="3629"/>
                      <a:pt x="4900" y="3634"/>
                      <a:pt x="4936" y="3634"/>
                    </a:cubicBezTo>
                    <a:cubicBezTo>
                      <a:pt x="4989" y="3634"/>
                      <a:pt x="5055" y="3623"/>
                      <a:pt x="5085" y="3614"/>
                    </a:cubicBezTo>
                    <a:cubicBezTo>
                      <a:pt x="5128" y="3592"/>
                      <a:pt x="5164" y="3571"/>
                      <a:pt x="5200" y="3535"/>
                    </a:cubicBezTo>
                    <a:cubicBezTo>
                      <a:pt x="5200" y="3520"/>
                      <a:pt x="5280" y="3484"/>
                      <a:pt x="5301" y="3470"/>
                    </a:cubicBezTo>
                    <a:cubicBezTo>
                      <a:pt x="5323" y="3448"/>
                      <a:pt x="5345" y="3354"/>
                      <a:pt x="5359" y="3340"/>
                    </a:cubicBezTo>
                    <a:cubicBezTo>
                      <a:pt x="5373" y="3325"/>
                      <a:pt x="5345" y="3239"/>
                      <a:pt x="5330" y="3210"/>
                    </a:cubicBezTo>
                    <a:cubicBezTo>
                      <a:pt x="5301" y="3188"/>
                      <a:pt x="5258" y="3174"/>
                      <a:pt x="5215" y="3174"/>
                    </a:cubicBezTo>
                    <a:cubicBezTo>
                      <a:pt x="5213" y="3175"/>
                      <a:pt x="5212" y="3176"/>
                      <a:pt x="5210" y="3176"/>
                    </a:cubicBezTo>
                    <a:cubicBezTo>
                      <a:pt x="5194" y="3176"/>
                      <a:pt x="5164" y="3114"/>
                      <a:pt x="5157" y="3095"/>
                    </a:cubicBezTo>
                    <a:cubicBezTo>
                      <a:pt x="5143" y="3066"/>
                      <a:pt x="5085" y="3037"/>
                      <a:pt x="5078" y="3015"/>
                    </a:cubicBezTo>
                    <a:cubicBezTo>
                      <a:pt x="5070" y="3001"/>
                      <a:pt x="5092" y="2972"/>
                      <a:pt x="5099" y="2965"/>
                    </a:cubicBezTo>
                    <a:cubicBezTo>
                      <a:pt x="5157" y="2994"/>
                      <a:pt x="5208" y="3030"/>
                      <a:pt x="5251" y="3080"/>
                    </a:cubicBezTo>
                    <a:cubicBezTo>
                      <a:pt x="5287" y="3116"/>
                      <a:pt x="5308" y="3160"/>
                      <a:pt x="5330" y="3203"/>
                    </a:cubicBezTo>
                    <a:cubicBezTo>
                      <a:pt x="5348" y="3210"/>
                      <a:pt x="5368" y="3214"/>
                      <a:pt x="5388" y="3214"/>
                    </a:cubicBezTo>
                    <a:cubicBezTo>
                      <a:pt x="5408" y="3214"/>
                      <a:pt x="5427" y="3210"/>
                      <a:pt x="5446" y="3203"/>
                    </a:cubicBezTo>
                    <a:cubicBezTo>
                      <a:pt x="5452" y="3196"/>
                      <a:pt x="5460" y="3193"/>
                      <a:pt x="5468" y="3193"/>
                    </a:cubicBezTo>
                    <a:cubicBezTo>
                      <a:pt x="5478" y="3193"/>
                      <a:pt x="5488" y="3198"/>
                      <a:pt x="5496" y="3210"/>
                    </a:cubicBezTo>
                    <a:lnTo>
                      <a:pt x="5525" y="3203"/>
                    </a:lnTo>
                    <a:lnTo>
                      <a:pt x="5619" y="3188"/>
                    </a:lnTo>
                    <a:cubicBezTo>
                      <a:pt x="5647" y="3217"/>
                      <a:pt x="5669" y="3253"/>
                      <a:pt x="5676" y="3289"/>
                    </a:cubicBezTo>
                    <a:cubicBezTo>
                      <a:pt x="5684" y="3318"/>
                      <a:pt x="5698" y="3340"/>
                      <a:pt x="5727" y="3347"/>
                    </a:cubicBezTo>
                    <a:cubicBezTo>
                      <a:pt x="5741" y="3347"/>
                      <a:pt x="5756" y="3412"/>
                      <a:pt x="5763" y="3434"/>
                    </a:cubicBezTo>
                    <a:cubicBezTo>
                      <a:pt x="5763" y="3448"/>
                      <a:pt x="5821" y="3542"/>
                      <a:pt x="5835" y="3578"/>
                    </a:cubicBezTo>
                    <a:cubicBezTo>
                      <a:pt x="5849" y="3628"/>
                      <a:pt x="5878" y="3679"/>
                      <a:pt x="5907" y="3722"/>
                    </a:cubicBezTo>
                    <a:cubicBezTo>
                      <a:pt x="5914" y="3751"/>
                      <a:pt x="5922" y="3787"/>
                      <a:pt x="5922" y="3816"/>
                    </a:cubicBezTo>
                    <a:cubicBezTo>
                      <a:pt x="5929" y="3845"/>
                      <a:pt x="5958" y="3859"/>
                      <a:pt x="5979" y="3866"/>
                    </a:cubicBezTo>
                    <a:cubicBezTo>
                      <a:pt x="6001" y="3866"/>
                      <a:pt x="6051" y="3722"/>
                      <a:pt x="6059" y="3672"/>
                    </a:cubicBezTo>
                    <a:cubicBezTo>
                      <a:pt x="6066" y="3636"/>
                      <a:pt x="6087" y="3607"/>
                      <a:pt x="6116" y="3585"/>
                    </a:cubicBezTo>
                    <a:cubicBezTo>
                      <a:pt x="6123" y="3585"/>
                      <a:pt x="6131" y="3556"/>
                      <a:pt x="6131" y="3542"/>
                    </a:cubicBezTo>
                    <a:cubicBezTo>
                      <a:pt x="6131" y="3535"/>
                      <a:pt x="6188" y="3535"/>
                      <a:pt x="6196" y="3520"/>
                    </a:cubicBezTo>
                    <a:cubicBezTo>
                      <a:pt x="6196" y="3506"/>
                      <a:pt x="6217" y="3412"/>
                      <a:pt x="6232" y="3398"/>
                    </a:cubicBezTo>
                    <a:cubicBezTo>
                      <a:pt x="6268" y="3376"/>
                      <a:pt x="6311" y="3347"/>
                      <a:pt x="6347" y="3333"/>
                    </a:cubicBezTo>
                    <a:cubicBezTo>
                      <a:pt x="6350" y="3331"/>
                      <a:pt x="6354" y="3330"/>
                      <a:pt x="6358" y="3330"/>
                    </a:cubicBezTo>
                    <a:cubicBezTo>
                      <a:pt x="6389" y="3330"/>
                      <a:pt x="6442" y="3379"/>
                      <a:pt x="6455" y="3405"/>
                    </a:cubicBezTo>
                    <a:cubicBezTo>
                      <a:pt x="6470" y="3434"/>
                      <a:pt x="6477" y="3470"/>
                      <a:pt x="6477" y="3506"/>
                    </a:cubicBezTo>
                    <a:cubicBezTo>
                      <a:pt x="6470" y="3513"/>
                      <a:pt x="6506" y="3571"/>
                      <a:pt x="6542" y="3571"/>
                    </a:cubicBezTo>
                    <a:cubicBezTo>
                      <a:pt x="6578" y="3571"/>
                      <a:pt x="6585" y="3614"/>
                      <a:pt x="6585" y="3628"/>
                    </a:cubicBezTo>
                    <a:cubicBezTo>
                      <a:pt x="6592" y="3643"/>
                      <a:pt x="6636" y="3686"/>
                      <a:pt x="6643" y="3708"/>
                    </a:cubicBezTo>
                    <a:cubicBezTo>
                      <a:pt x="6650" y="3737"/>
                      <a:pt x="6650" y="3773"/>
                      <a:pt x="6643" y="3801"/>
                    </a:cubicBezTo>
                    <a:cubicBezTo>
                      <a:pt x="6636" y="3838"/>
                      <a:pt x="6636" y="3874"/>
                      <a:pt x="6643" y="3902"/>
                    </a:cubicBezTo>
                    <a:cubicBezTo>
                      <a:pt x="6686" y="3967"/>
                      <a:pt x="6737" y="4018"/>
                      <a:pt x="6794" y="4061"/>
                    </a:cubicBezTo>
                    <a:cubicBezTo>
                      <a:pt x="6800" y="4066"/>
                      <a:pt x="6805" y="4069"/>
                      <a:pt x="6809" y="4069"/>
                    </a:cubicBezTo>
                    <a:cubicBezTo>
                      <a:pt x="6836" y="4069"/>
                      <a:pt x="6849" y="3992"/>
                      <a:pt x="6830" y="3967"/>
                    </a:cubicBezTo>
                    <a:cubicBezTo>
                      <a:pt x="6809" y="3938"/>
                      <a:pt x="6744" y="3866"/>
                      <a:pt x="6729" y="3845"/>
                    </a:cubicBezTo>
                    <a:cubicBezTo>
                      <a:pt x="6708" y="3809"/>
                      <a:pt x="6708" y="3758"/>
                      <a:pt x="6715" y="3715"/>
                    </a:cubicBezTo>
                    <a:cubicBezTo>
                      <a:pt x="6716" y="3710"/>
                      <a:pt x="6720" y="3708"/>
                      <a:pt x="6725" y="3708"/>
                    </a:cubicBezTo>
                    <a:cubicBezTo>
                      <a:pt x="6743" y="3708"/>
                      <a:pt x="6777" y="3733"/>
                      <a:pt x="6794" y="3744"/>
                    </a:cubicBezTo>
                    <a:cubicBezTo>
                      <a:pt x="6816" y="3765"/>
                      <a:pt x="6838" y="3787"/>
                      <a:pt x="6852" y="3816"/>
                    </a:cubicBezTo>
                    <a:cubicBezTo>
                      <a:pt x="6852" y="3817"/>
                      <a:pt x="6853" y="3818"/>
                      <a:pt x="6854" y="3818"/>
                    </a:cubicBezTo>
                    <a:cubicBezTo>
                      <a:pt x="6873" y="3818"/>
                      <a:pt x="6990" y="3744"/>
                      <a:pt x="6996" y="3664"/>
                    </a:cubicBezTo>
                    <a:cubicBezTo>
                      <a:pt x="7003" y="3592"/>
                      <a:pt x="7025" y="3527"/>
                      <a:pt x="7047" y="3462"/>
                    </a:cubicBezTo>
                    <a:cubicBezTo>
                      <a:pt x="7054" y="3441"/>
                      <a:pt x="7039" y="3405"/>
                      <a:pt x="7025" y="3405"/>
                    </a:cubicBezTo>
                    <a:cubicBezTo>
                      <a:pt x="7011" y="3405"/>
                      <a:pt x="7047" y="3340"/>
                      <a:pt x="7083" y="3340"/>
                    </a:cubicBezTo>
                    <a:cubicBezTo>
                      <a:pt x="7084" y="3340"/>
                      <a:pt x="7086" y="3340"/>
                      <a:pt x="7087" y="3340"/>
                    </a:cubicBezTo>
                    <a:cubicBezTo>
                      <a:pt x="7132" y="3340"/>
                      <a:pt x="7220" y="3237"/>
                      <a:pt x="7241" y="3196"/>
                    </a:cubicBezTo>
                    <a:cubicBezTo>
                      <a:pt x="7256" y="3167"/>
                      <a:pt x="7285" y="3138"/>
                      <a:pt x="7314" y="3116"/>
                    </a:cubicBezTo>
                    <a:cubicBezTo>
                      <a:pt x="7335" y="3073"/>
                      <a:pt x="7342" y="3022"/>
                      <a:pt x="7357" y="2972"/>
                    </a:cubicBezTo>
                    <a:cubicBezTo>
                      <a:pt x="7350" y="2929"/>
                      <a:pt x="7342" y="2885"/>
                      <a:pt x="7328" y="2849"/>
                    </a:cubicBezTo>
                    <a:cubicBezTo>
                      <a:pt x="7314" y="2813"/>
                      <a:pt x="7299" y="2784"/>
                      <a:pt x="7285" y="2763"/>
                    </a:cubicBezTo>
                    <a:cubicBezTo>
                      <a:pt x="7270" y="2734"/>
                      <a:pt x="7270" y="2705"/>
                      <a:pt x="7270" y="2676"/>
                    </a:cubicBezTo>
                    <a:cubicBezTo>
                      <a:pt x="7277" y="2669"/>
                      <a:pt x="7314" y="2655"/>
                      <a:pt x="7314" y="2647"/>
                    </a:cubicBezTo>
                    <a:cubicBezTo>
                      <a:pt x="7321" y="2640"/>
                      <a:pt x="7357" y="2597"/>
                      <a:pt x="7357" y="2575"/>
                    </a:cubicBezTo>
                    <a:cubicBezTo>
                      <a:pt x="7357" y="2571"/>
                      <a:pt x="7358" y="2569"/>
                      <a:pt x="7359" y="2569"/>
                    </a:cubicBezTo>
                    <a:cubicBezTo>
                      <a:pt x="7365" y="2569"/>
                      <a:pt x="7383" y="2601"/>
                      <a:pt x="7400" y="2619"/>
                    </a:cubicBezTo>
                    <a:cubicBezTo>
                      <a:pt x="7422" y="2633"/>
                      <a:pt x="7436" y="2734"/>
                      <a:pt x="7465" y="2741"/>
                    </a:cubicBezTo>
                    <a:cubicBezTo>
                      <a:pt x="7466" y="2742"/>
                      <a:pt x="7468" y="2742"/>
                      <a:pt x="7469" y="2742"/>
                    </a:cubicBezTo>
                    <a:cubicBezTo>
                      <a:pt x="7497" y="2742"/>
                      <a:pt x="7580" y="2629"/>
                      <a:pt x="7566" y="2561"/>
                    </a:cubicBezTo>
                    <a:cubicBezTo>
                      <a:pt x="7559" y="2496"/>
                      <a:pt x="7573" y="2431"/>
                      <a:pt x="7616" y="2381"/>
                    </a:cubicBezTo>
                    <a:cubicBezTo>
                      <a:pt x="7653" y="2352"/>
                      <a:pt x="7681" y="2316"/>
                      <a:pt x="7703" y="2272"/>
                    </a:cubicBezTo>
                    <a:cubicBezTo>
                      <a:pt x="7501" y="1688"/>
                      <a:pt x="7169" y="1162"/>
                      <a:pt x="6722" y="729"/>
                    </a:cubicBezTo>
                    <a:lnTo>
                      <a:pt x="6708" y="729"/>
                    </a:lnTo>
                    <a:lnTo>
                      <a:pt x="6679" y="722"/>
                    </a:lnTo>
                    <a:cubicBezTo>
                      <a:pt x="6621" y="707"/>
                      <a:pt x="6585" y="650"/>
                      <a:pt x="6592" y="628"/>
                    </a:cubicBezTo>
                    <a:cubicBezTo>
                      <a:pt x="6600" y="621"/>
                      <a:pt x="6600" y="614"/>
                      <a:pt x="6592" y="606"/>
                    </a:cubicBezTo>
                    <a:cubicBezTo>
                      <a:pt x="6563" y="577"/>
                      <a:pt x="6527" y="549"/>
                      <a:pt x="6499" y="520"/>
                    </a:cubicBezTo>
                    <a:lnTo>
                      <a:pt x="6434" y="520"/>
                    </a:lnTo>
                    <a:cubicBezTo>
                      <a:pt x="6390" y="513"/>
                      <a:pt x="6347" y="498"/>
                      <a:pt x="6311" y="477"/>
                    </a:cubicBezTo>
                    <a:cubicBezTo>
                      <a:pt x="6309" y="476"/>
                      <a:pt x="6307" y="475"/>
                      <a:pt x="6304" y="475"/>
                    </a:cubicBezTo>
                    <a:close/>
                    <a:moveTo>
                      <a:pt x="7761" y="4631"/>
                    </a:moveTo>
                    <a:cubicBezTo>
                      <a:pt x="7703" y="4631"/>
                      <a:pt x="7638" y="4660"/>
                      <a:pt x="7638" y="4681"/>
                    </a:cubicBezTo>
                    <a:cubicBezTo>
                      <a:pt x="7638" y="4696"/>
                      <a:pt x="7566" y="4732"/>
                      <a:pt x="7537" y="4739"/>
                    </a:cubicBezTo>
                    <a:cubicBezTo>
                      <a:pt x="7508" y="4768"/>
                      <a:pt x="7479" y="4804"/>
                      <a:pt x="7458" y="4847"/>
                    </a:cubicBezTo>
                    <a:cubicBezTo>
                      <a:pt x="7451" y="4869"/>
                      <a:pt x="7393" y="4862"/>
                      <a:pt x="7371" y="4876"/>
                    </a:cubicBezTo>
                    <a:cubicBezTo>
                      <a:pt x="7350" y="4883"/>
                      <a:pt x="7306" y="4919"/>
                      <a:pt x="7306" y="4941"/>
                    </a:cubicBezTo>
                    <a:cubicBezTo>
                      <a:pt x="7306" y="4951"/>
                      <a:pt x="7303" y="4956"/>
                      <a:pt x="7298" y="4956"/>
                    </a:cubicBezTo>
                    <a:cubicBezTo>
                      <a:pt x="7293" y="4956"/>
                      <a:pt x="7285" y="4949"/>
                      <a:pt x="7277" y="4934"/>
                    </a:cubicBezTo>
                    <a:lnTo>
                      <a:pt x="7249" y="4963"/>
                    </a:lnTo>
                    <a:lnTo>
                      <a:pt x="7213" y="5006"/>
                    </a:lnTo>
                    <a:cubicBezTo>
                      <a:pt x="7191" y="5056"/>
                      <a:pt x="7155" y="5107"/>
                      <a:pt x="7104" y="5150"/>
                    </a:cubicBezTo>
                    <a:cubicBezTo>
                      <a:pt x="7083" y="5150"/>
                      <a:pt x="7083" y="5258"/>
                      <a:pt x="7083" y="5302"/>
                    </a:cubicBezTo>
                    <a:cubicBezTo>
                      <a:pt x="7083" y="5345"/>
                      <a:pt x="7090" y="5388"/>
                      <a:pt x="7119" y="5424"/>
                    </a:cubicBezTo>
                    <a:lnTo>
                      <a:pt x="7119" y="5460"/>
                    </a:lnTo>
                    <a:lnTo>
                      <a:pt x="7126" y="5525"/>
                    </a:lnTo>
                    <a:cubicBezTo>
                      <a:pt x="7119" y="5568"/>
                      <a:pt x="7133" y="5605"/>
                      <a:pt x="7169" y="5633"/>
                    </a:cubicBezTo>
                    <a:cubicBezTo>
                      <a:pt x="7213" y="5633"/>
                      <a:pt x="7263" y="5626"/>
                      <a:pt x="7314" y="5605"/>
                    </a:cubicBezTo>
                    <a:cubicBezTo>
                      <a:pt x="7328" y="5605"/>
                      <a:pt x="7350" y="5597"/>
                      <a:pt x="7364" y="5583"/>
                    </a:cubicBezTo>
                    <a:cubicBezTo>
                      <a:pt x="7544" y="5287"/>
                      <a:pt x="7689" y="4970"/>
                      <a:pt x="7782" y="4638"/>
                    </a:cubicBezTo>
                    <a:lnTo>
                      <a:pt x="7761" y="4631"/>
                    </a:lnTo>
                    <a:close/>
                    <a:moveTo>
                      <a:pt x="1953" y="6300"/>
                    </a:moveTo>
                    <a:cubicBezTo>
                      <a:pt x="1938" y="6300"/>
                      <a:pt x="1922" y="6314"/>
                      <a:pt x="1926" y="6340"/>
                    </a:cubicBezTo>
                    <a:lnTo>
                      <a:pt x="1976" y="6340"/>
                    </a:lnTo>
                    <a:cubicBezTo>
                      <a:pt x="1980" y="6312"/>
                      <a:pt x="1966" y="6300"/>
                      <a:pt x="1953" y="6300"/>
                    </a:cubicBezTo>
                    <a:close/>
                    <a:moveTo>
                      <a:pt x="1281" y="692"/>
                    </a:moveTo>
                    <a:cubicBezTo>
                      <a:pt x="1257" y="692"/>
                      <a:pt x="1183" y="782"/>
                      <a:pt x="1183" y="837"/>
                    </a:cubicBezTo>
                    <a:cubicBezTo>
                      <a:pt x="1176" y="888"/>
                      <a:pt x="1197" y="938"/>
                      <a:pt x="1226" y="974"/>
                    </a:cubicBezTo>
                    <a:cubicBezTo>
                      <a:pt x="1241" y="974"/>
                      <a:pt x="1226" y="1032"/>
                      <a:pt x="1212" y="1046"/>
                    </a:cubicBezTo>
                    <a:cubicBezTo>
                      <a:pt x="1208" y="1049"/>
                      <a:pt x="1203" y="1050"/>
                      <a:pt x="1199" y="1050"/>
                    </a:cubicBezTo>
                    <a:cubicBezTo>
                      <a:pt x="1181" y="1050"/>
                      <a:pt x="1163" y="1029"/>
                      <a:pt x="1169" y="1017"/>
                    </a:cubicBezTo>
                    <a:cubicBezTo>
                      <a:pt x="1183" y="1003"/>
                      <a:pt x="1133" y="931"/>
                      <a:pt x="1118" y="909"/>
                    </a:cubicBezTo>
                    <a:cubicBezTo>
                      <a:pt x="1089" y="880"/>
                      <a:pt x="1060" y="866"/>
                      <a:pt x="1024" y="859"/>
                    </a:cubicBezTo>
                    <a:cubicBezTo>
                      <a:pt x="1010" y="873"/>
                      <a:pt x="988" y="895"/>
                      <a:pt x="974" y="916"/>
                    </a:cubicBezTo>
                    <a:cubicBezTo>
                      <a:pt x="981" y="938"/>
                      <a:pt x="988" y="967"/>
                      <a:pt x="981" y="996"/>
                    </a:cubicBezTo>
                    <a:cubicBezTo>
                      <a:pt x="972" y="1018"/>
                      <a:pt x="957" y="1030"/>
                      <a:pt x="946" y="1030"/>
                    </a:cubicBezTo>
                    <a:cubicBezTo>
                      <a:pt x="939" y="1030"/>
                      <a:pt x="933" y="1026"/>
                      <a:pt x="931" y="1017"/>
                    </a:cubicBezTo>
                    <a:cubicBezTo>
                      <a:pt x="931" y="1003"/>
                      <a:pt x="916" y="1003"/>
                      <a:pt x="894" y="1003"/>
                    </a:cubicBezTo>
                    <a:cubicBezTo>
                      <a:pt x="404" y="1594"/>
                      <a:pt x="94" y="2316"/>
                      <a:pt x="0" y="3080"/>
                    </a:cubicBezTo>
                    <a:cubicBezTo>
                      <a:pt x="22" y="3095"/>
                      <a:pt x="36" y="3123"/>
                      <a:pt x="51" y="3145"/>
                    </a:cubicBezTo>
                    <a:cubicBezTo>
                      <a:pt x="58" y="3181"/>
                      <a:pt x="123" y="3203"/>
                      <a:pt x="130" y="3210"/>
                    </a:cubicBezTo>
                    <a:cubicBezTo>
                      <a:pt x="131" y="3210"/>
                      <a:pt x="131" y="3211"/>
                      <a:pt x="132" y="3211"/>
                    </a:cubicBezTo>
                    <a:cubicBezTo>
                      <a:pt x="144" y="3211"/>
                      <a:pt x="144" y="3144"/>
                      <a:pt x="137" y="3123"/>
                    </a:cubicBezTo>
                    <a:cubicBezTo>
                      <a:pt x="132" y="3104"/>
                      <a:pt x="140" y="3095"/>
                      <a:pt x="146" y="3095"/>
                    </a:cubicBezTo>
                    <a:cubicBezTo>
                      <a:pt x="149" y="3095"/>
                      <a:pt x="152" y="3097"/>
                      <a:pt x="152" y="3102"/>
                    </a:cubicBezTo>
                    <a:cubicBezTo>
                      <a:pt x="173" y="3138"/>
                      <a:pt x="202" y="3174"/>
                      <a:pt x="231" y="3203"/>
                    </a:cubicBezTo>
                    <a:cubicBezTo>
                      <a:pt x="245" y="3232"/>
                      <a:pt x="267" y="3383"/>
                      <a:pt x="289" y="3412"/>
                    </a:cubicBezTo>
                    <a:cubicBezTo>
                      <a:pt x="361" y="3470"/>
                      <a:pt x="447" y="3506"/>
                      <a:pt x="534" y="3527"/>
                    </a:cubicBezTo>
                    <a:cubicBezTo>
                      <a:pt x="592" y="3542"/>
                      <a:pt x="635" y="3571"/>
                      <a:pt x="671" y="3614"/>
                    </a:cubicBezTo>
                    <a:cubicBezTo>
                      <a:pt x="685" y="3636"/>
                      <a:pt x="757" y="3643"/>
                      <a:pt x="779" y="3650"/>
                    </a:cubicBezTo>
                    <a:cubicBezTo>
                      <a:pt x="794" y="3657"/>
                      <a:pt x="830" y="3708"/>
                      <a:pt x="844" y="3722"/>
                    </a:cubicBezTo>
                    <a:cubicBezTo>
                      <a:pt x="858" y="3729"/>
                      <a:pt x="873" y="3751"/>
                      <a:pt x="873" y="3765"/>
                    </a:cubicBezTo>
                    <a:cubicBezTo>
                      <a:pt x="873" y="3780"/>
                      <a:pt x="974" y="3816"/>
                      <a:pt x="995" y="3838"/>
                    </a:cubicBezTo>
                    <a:cubicBezTo>
                      <a:pt x="1008" y="3850"/>
                      <a:pt x="1023" y="3858"/>
                      <a:pt x="1038" y="3858"/>
                    </a:cubicBezTo>
                    <a:cubicBezTo>
                      <a:pt x="1048" y="3858"/>
                      <a:pt x="1059" y="3854"/>
                      <a:pt x="1068" y="3845"/>
                    </a:cubicBezTo>
                    <a:cubicBezTo>
                      <a:pt x="1068" y="3844"/>
                      <a:pt x="1068" y="3844"/>
                      <a:pt x="1069" y="3844"/>
                    </a:cubicBezTo>
                    <a:cubicBezTo>
                      <a:pt x="1077" y="3844"/>
                      <a:pt x="1097" y="3904"/>
                      <a:pt x="1104" y="3924"/>
                    </a:cubicBezTo>
                    <a:cubicBezTo>
                      <a:pt x="1118" y="3953"/>
                      <a:pt x="1118" y="3982"/>
                      <a:pt x="1111" y="4003"/>
                    </a:cubicBezTo>
                    <a:cubicBezTo>
                      <a:pt x="1096" y="4054"/>
                      <a:pt x="1089" y="4090"/>
                      <a:pt x="1075" y="4133"/>
                    </a:cubicBezTo>
                    <a:cubicBezTo>
                      <a:pt x="1046" y="4198"/>
                      <a:pt x="1032" y="4263"/>
                      <a:pt x="1024" y="4328"/>
                    </a:cubicBezTo>
                    <a:cubicBezTo>
                      <a:pt x="1046" y="4364"/>
                      <a:pt x="1068" y="4400"/>
                      <a:pt x="1104" y="4422"/>
                    </a:cubicBezTo>
                    <a:cubicBezTo>
                      <a:pt x="1118" y="4429"/>
                      <a:pt x="1118" y="4458"/>
                      <a:pt x="1104" y="4465"/>
                    </a:cubicBezTo>
                    <a:cubicBezTo>
                      <a:pt x="1082" y="4465"/>
                      <a:pt x="1089" y="4609"/>
                      <a:pt x="1133" y="4624"/>
                    </a:cubicBezTo>
                    <a:cubicBezTo>
                      <a:pt x="1169" y="4653"/>
                      <a:pt x="1190" y="4689"/>
                      <a:pt x="1190" y="4739"/>
                    </a:cubicBezTo>
                    <a:cubicBezTo>
                      <a:pt x="1183" y="4746"/>
                      <a:pt x="1255" y="4818"/>
                      <a:pt x="1284" y="4847"/>
                    </a:cubicBezTo>
                    <a:cubicBezTo>
                      <a:pt x="1320" y="4898"/>
                      <a:pt x="1356" y="4963"/>
                      <a:pt x="1378" y="5028"/>
                    </a:cubicBezTo>
                    <a:cubicBezTo>
                      <a:pt x="1385" y="5064"/>
                      <a:pt x="1385" y="5107"/>
                      <a:pt x="1378" y="5143"/>
                    </a:cubicBezTo>
                    <a:cubicBezTo>
                      <a:pt x="1378" y="5157"/>
                      <a:pt x="1392" y="5193"/>
                      <a:pt x="1399" y="5208"/>
                    </a:cubicBezTo>
                    <a:cubicBezTo>
                      <a:pt x="1385" y="5266"/>
                      <a:pt x="1378" y="5323"/>
                      <a:pt x="1385" y="5388"/>
                    </a:cubicBezTo>
                    <a:cubicBezTo>
                      <a:pt x="1392" y="5431"/>
                      <a:pt x="1327" y="5583"/>
                      <a:pt x="1327" y="5655"/>
                    </a:cubicBezTo>
                    <a:cubicBezTo>
                      <a:pt x="1327" y="5731"/>
                      <a:pt x="1361" y="5821"/>
                      <a:pt x="1376" y="5821"/>
                    </a:cubicBezTo>
                    <a:cubicBezTo>
                      <a:pt x="1377" y="5821"/>
                      <a:pt x="1377" y="5821"/>
                      <a:pt x="1378" y="5821"/>
                    </a:cubicBezTo>
                    <a:cubicBezTo>
                      <a:pt x="1378" y="5821"/>
                      <a:pt x="1378" y="5820"/>
                      <a:pt x="1379" y="5820"/>
                    </a:cubicBezTo>
                    <a:cubicBezTo>
                      <a:pt x="1386" y="5820"/>
                      <a:pt x="1391" y="5886"/>
                      <a:pt x="1378" y="5893"/>
                    </a:cubicBezTo>
                    <a:cubicBezTo>
                      <a:pt x="1356" y="5900"/>
                      <a:pt x="1327" y="5958"/>
                      <a:pt x="1342" y="5965"/>
                    </a:cubicBezTo>
                    <a:cubicBezTo>
                      <a:pt x="1349" y="5965"/>
                      <a:pt x="1342" y="6023"/>
                      <a:pt x="1342" y="6045"/>
                    </a:cubicBezTo>
                    <a:cubicBezTo>
                      <a:pt x="1342" y="6066"/>
                      <a:pt x="1363" y="6218"/>
                      <a:pt x="1363" y="6261"/>
                    </a:cubicBezTo>
                    <a:cubicBezTo>
                      <a:pt x="1385" y="6311"/>
                      <a:pt x="1407" y="6369"/>
                      <a:pt x="1435" y="6420"/>
                    </a:cubicBezTo>
                    <a:cubicBezTo>
                      <a:pt x="1450" y="6448"/>
                      <a:pt x="1457" y="6506"/>
                      <a:pt x="1464" y="6521"/>
                    </a:cubicBezTo>
                    <a:cubicBezTo>
                      <a:pt x="1464" y="6528"/>
                      <a:pt x="1471" y="6528"/>
                      <a:pt x="1471" y="6535"/>
                    </a:cubicBezTo>
                    <a:cubicBezTo>
                      <a:pt x="1493" y="6542"/>
                      <a:pt x="1515" y="6549"/>
                      <a:pt x="1529" y="6564"/>
                    </a:cubicBezTo>
                    <a:cubicBezTo>
                      <a:pt x="1551" y="6567"/>
                      <a:pt x="1572" y="6569"/>
                      <a:pt x="1594" y="6569"/>
                    </a:cubicBezTo>
                    <a:cubicBezTo>
                      <a:pt x="1616" y="6569"/>
                      <a:pt x="1637" y="6567"/>
                      <a:pt x="1659" y="6564"/>
                    </a:cubicBezTo>
                    <a:cubicBezTo>
                      <a:pt x="1681" y="6557"/>
                      <a:pt x="1659" y="6528"/>
                      <a:pt x="1645" y="6521"/>
                    </a:cubicBezTo>
                    <a:cubicBezTo>
                      <a:pt x="1637" y="6506"/>
                      <a:pt x="1623" y="6434"/>
                      <a:pt x="1609" y="6427"/>
                    </a:cubicBezTo>
                    <a:cubicBezTo>
                      <a:pt x="1594" y="6391"/>
                      <a:pt x="1587" y="6355"/>
                      <a:pt x="1601" y="6319"/>
                    </a:cubicBezTo>
                    <a:cubicBezTo>
                      <a:pt x="1616" y="6297"/>
                      <a:pt x="1666" y="6268"/>
                      <a:pt x="1666" y="6254"/>
                    </a:cubicBezTo>
                    <a:cubicBezTo>
                      <a:pt x="1673" y="6232"/>
                      <a:pt x="1673" y="6160"/>
                      <a:pt x="1659" y="6153"/>
                    </a:cubicBezTo>
                    <a:cubicBezTo>
                      <a:pt x="1652" y="6138"/>
                      <a:pt x="1659" y="6052"/>
                      <a:pt x="1659" y="6001"/>
                    </a:cubicBezTo>
                    <a:cubicBezTo>
                      <a:pt x="1652" y="5958"/>
                      <a:pt x="1731" y="5915"/>
                      <a:pt x="1738" y="5886"/>
                    </a:cubicBezTo>
                    <a:cubicBezTo>
                      <a:pt x="1746" y="5850"/>
                      <a:pt x="1839" y="5807"/>
                      <a:pt x="1861" y="5792"/>
                    </a:cubicBezTo>
                    <a:cubicBezTo>
                      <a:pt x="1890" y="5749"/>
                      <a:pt x="1897" y="5698"/>
                      <a:pt x="1890" y="5648"/>
                    </a:cubicBezTo>
                    <a:cubicBezTo>
                      <a:pt x="1883" y="5626"/>
                      <a:pt x="1926" y="5612"/>
                      <a:pt x="1948" y="5612"/>
                    </a:cubicBezTo>
                    <a:cubicBezTo>
                      <a:pt x="1962" y="5605"/>
                      <a:pt x="1984" y="5605"/>
                      <a:pt x="1998" y="5597"/>
                    </a:cubicBezTo>
                    <a:cubicBezTo>
                      <a:pt x="2005" y="5597"/>
                      <a:pt x="2034" y="5554"/>
                      <a:pt x="2041" y="5540"/>
                    </a:cubicBezTo>
                    <a:cubicBezTo>
                      <a:pt x="2056" y="5532"/>
                      <a:pt x="2085" y="5424"/>
                      <a:pt x="2106" y="5403"/>
                    </a:cubicBezTo>
                    <a:cubicBezTo>
                      <a:pt x="2128" y="5374"/>
                      <a:pt x="2149" y="5338"/>
                      <a:pt x="2149" y="5302"/>
                    </a:cubicBezTo>
                    <a:cubicBezTo>
                      <a:pt x="2164" y="5273"/>
                      <a:pt x="2178" y="5237"/>
                      <a:pt x="2200" y="5215"/>
                    </a:cubicBezTo>
                    <a:cubicBezTo>
                      <a:pt x="2236" y="5186"/>
                      <a:pt x="2272" y="5165"/>
                      <a:pt x="2315" y="5150"/>
                    </a:cubicBezTo>
                    <a:cubicBezTo>
                      <a:pt x="2344" y="5085"/>
                      <a:pt x="2359" y="5013"/>
                      <a:pt x="2366" y="4948"/>
                    </a:cubicBezTo>
                    <a:cubicBezTo>
                      <a:pt x="2366" y="4898"/>
                      <a:pt x="2395" y="4826"/>
                      <a:pt x="2395" y="4811"/>
                    </a:cubicBezTo>
                    <a:cubicBezTo>
                      <a:pt x="2402" y="4797"/>
                      <a:pt x="2431" y="4775"/>
                      <a:pt x="2431" y="4775"/>
                    </a:cubicBezTo>
                    <a:cubicBezTo>
                      <a:pt x="2438" y="4768"/>
                      <a:pt x="2460" y="4703"/>
                      <a:pt x="2474" y="4681"/>
                    </a:cubicBezTo>
                    <a:cubicBezTo>
                      <a:pt x="2496" y="4653"/>
                      <a:pt x="2517" y="4624"/>
                      <a:pt x="2539" y="4595"/>
                    </a:cubicBezTo>
                    <a:cubicBezTo>
                      <a:pt x="2539" y="4566"/>
                      <a:pt x="2546" y="4537"/>
                      <a:pt x="2553" y="4515"/>
                    </a:cubicBezTo>
                    <a:lnTo>
                      <a:pt x="2553" y="4422"/>
                    </a:lnTo>
                    <a:cubicBezTo>
                      <a:pt x="2540" y="4381"/>
                      <a:pt x="2495" y="4334"/>
                      <a:pt x="2483" y="4334"/>
                    </a:cubicBezTo>
                    <a:cubicBezTo>
                      <a:pt x="2482" y="4334"/>
                      <a:pt x="2482" y="4335"/>
                      <a:pt x="2481" y="4335"/>
                    </a:cubicBezTo>
                    <a:cubicBezTo>
                      <a:pt x="2480" y="4336"/>
                      <a:pt x="2479" y="4336"/>
                      <a:pt x="2478" y="4336"/>
                    </a:cubicBezTo>
                    <a:cubicBezTo>
                      <a:pt x="2459" y="4336"/>
                      <a:pt x="2407" y="4291"/>
                      <a:pt x="2380" y="4285"/>
                    </a:cubicBezTo>
                    <a:cubicBezTo>
                      <a:pt x="2344" y="4270"/>
                      <a:pt x="2308" y="4270"/>
                      <a:pt x="2265" y="4263"/>
                    </a:cubicBezTo>
                    <a:cubicBezTo>
                      <a:pt x="2250" y="4263"/>
                      <a:pt x="2186" y="4213"/>
                      <a:pt x="2157" y="4205"/>
                    </a:cubicBezTo>
                    <a:cubicBezTo>
                      <a:pt x="2135" y="4198"/>
                      <a:pt x="2063" y="4184"/>
                      <a:pt x="2048" y="4176"/>
                    </a:cubicBezTo>
                    <a:cubicBezTo>
                      <a:pt x="2034" y="4169"/>
                      <a:pt x="2020" y="4061"/>
                      <a:pt x="1962" y="4025"/>
                    </a:cubicBezTo>
                    <a:cubicBezTo>
                      <a:pt x="1897" y="3989"/>
                      <a:pt x="1839" y="3946"/>
                      <a:pt x="1796" y="3888"/>
                    </a:cubicBezTo>
                    <a:cubicBezTo>
                      <a:pt x="1782" y="3859"/>
                      <a:pt x="1673" y="3794"/>
                      <a:pt x="1637" y="3780"/>
                    </a:cubicBezTo>
                    <a:cubicBezTo>
                      <a:pt x="1609" y="3758"/>
                      <a:pt x="1580" y="3758"/>
                      <a:pt x="1551" y="3758"/>
                    </a:cubicBezTo>
                    <a:cubicBezTo>
                      <a:pt x="1550" y="3759"/>
                      <a:pt x="1550" y="3759"/>
                      <a:pt x="1549" y="3759"/>
                    </a:cubicBezTo>
                    <a:cubicBezTo>
                      <a:pt x="1539" y="3759"/>
                      <a:pt x="1499" y="3700"/>
                      <a:pt x="1479" y="3686"/>
                    </a:cubicBezTo>
                    <a:cubicBezTo>
                      <a:pt x="1465" y="3672"/>
                      <a:pt x="1432" y="3661"/>
                      <a:pt x="1411" y="3661"/>
                    </a:cubicBezTo>
                    <a:cubicBezTo>
                      <a:pt x="1400" y="3661"/>
                      <a:pt x="1392" y="3664"/>
                      <a:pt x="1392" y="3672"/>
                    </a:cubicBezTo>
                    <a:cubicBezTo>
                      <a:pt x="1392" y="3677"/>
                      <a:pt x="1385" y="3679"/>
                      <a:pt x="1375" y="3679"/>
                    </a:cubicBezTo>
                    <a:cubicBezTo>
                      <a:pt x="1360" y="3679"/>
                      <a:pt x="1339" y="3673"/>
                      <a:pt x="1334" y="3664"/>
                    </a:cubicBezTo>
                    <a:cubicBezTo>
                      <a:pt x="1330" y="3660"/>
                      <a:pt x="1324" y="3658"/>
                      <a:pt x="1318" y="3658"/>
                    </a:cubicBezTo>
                    <a:cubicBezTo>
                      <a:pt x="1304" y="3658"/>
                      <a:pt x="1287" y="3667"/>
                      <a:pt x="1277" y="3672"/>
                    </a:cubicBezTo>
                    <a:cubicBezTo>
                      <a:pt x="1255" y="3679"/>
                      <a:pt x="1205" y="3765"/>
                      <a:pt x="1183" y="3780"/>
                    </a:cubicBezTo>
                    <a:cubicBezTo>
                      <a:pt x="1178" y="3785"/>
                      <a:pt x="1172" y="3787"/>
                      <a:pt x="1167" y="3787"/>
                    </a:cubicBezTo>
                    <a:cubicBezTo>
                      <a:pt x="1146" y="3787"/>
                      <a:pt x="1122" y="3764"/>
                      <a:pt x="1111" y="3758"/>
                    </a:cubicBezTo>
                    <a:cubicBezTo>
                      <a:pt x="1104" y="3757"/>
                      <a:pt x="1098" y="3756"/>
                      <a:pt x="1092" y="3756"/>
                    </a:cubicBezTo>
                    <a:cubicBezTo>
                      <a:pt x="1064" y="3756"/>
                      <a:pt x="1041" y="3768"/>
                      <a:pt x="1017" y="3780"/>
                    </a:cubicBezTo>
                    <a:cubicBezTo>
                      <a:pt x="1016" y="3781"/>
                      <a:pt x="1015" y="3781"/>
                      <a:pt x="1014" y="3781"/>
                    </a:cubicBezTo>
                    <a:cubicBezTo>
                      <a:pt x="998" y="3781"/>
                      <a:pt x="960" y="3683"/>
                      <a:pt x="967" y="3643"/>
                    </a:cubicBezTo>
                    <a:cubicBezTo>
                      <a:pt x="981" y="3599"/>
                      <a:pt x="931" y="3506"/>
                      <a:pt x="887" y="3506"/>
                    </a:cubicBezTo>
                    <a:cubicBezTo>
                      <a:pt x="851" y="3506"/>
                      <a:pt x="837" y="3412"/>
                      <a:pt x="844" y="3376"/>
                    </a:cubicBezTo>
                    <a:cubicBezTo>
                      <a:pt x="851" y="3340"/>
                      <a:pt x="779" y="3318"/>
                      <a:pt x="757" y="3311"/>
                    </a:cubicBezTo>
                    <a:cubicBezTo>
                      <a:pt x="736" y="3311"/>
                      <a:pt x="685" y="3361"/>
                      <a:pt x="678" y="3383"/>
                    </a:cubicBezTo>
                    <a:cubicBezTo>
                      <a:pt x="677" y="3388"/>
                      <a:pt x="671" y="3391"/>
                      <a:pt x="661" y="3391"/>
                    </a:cubicBezTo>
                    <a:cubicBezTo>
                      <a:pt x="617" y="3391"/>
                      <a:pt x="502" y="3336"/>
                      <a:pt x="519" y="3246"/>
                    </a:cubicBezTo>
                    <a:cubicBezTo>
                      <a:pt x="534" y="3160"/>
                      <a:pt x="577" y="3080"/>
                      <a:pt x="642" y="3022"/>
                    </a:cubicBezTo>
                    <a:cubicBezTo>
                      <a:pt x="673" y="3014"/>
                      <a:pt x="707" y="3007"/>
                      <a:pt x="741" y="3007"/>
                    </a:cubicBezTo>
                    <a:cubicBezTo>
                      <a:pt x="761" y="3007"/>
                      <a:pt x="781" y="3010"/>
                      <a:pt x="801" y="3015"/>
                    </a:cubicBezTo>
                    <a:cubicBezTo>
                      <a:pt x="807" y="3018"/>
                      <a:pt x="814" y="3020"/>
                      <a:pt x="821" y="3020"/>
                    </a:cubicBezTo>
                    <a:cubicBezTo>
                      <a:pt x="832" y="3020"/>
                      <a:pt x="843" y="3017"/>
                      <a:pt x="851" y="3008"/>
                    </a:cubicBezTo>
                    <a:cubicBezTo>
                      <a:pt x="863" y="3006"/>
                      <a:pt x="874" y="3005"/>
                      <a:pt x="886" y="3005"/>
                    </a:cubicBezTo>
                    <a:cubicBezTo>
                      <a:pt x="917" y="3005"/>
                      <a:pt x="947" y="3012"/>
                      <a:pt x="974" y="3022"/>
                    </a:cubicBezTo>
                    <a:cubicBezTo>
                      <a:pt x="1003" y="3030"/>
                      <a:pt x="1046" y="3138"/>
                      <a:pt x="1075" y="3152"/>
                    </a:cubicBezTo>
                    <a:cubicBezTo>
                      <a:pt x="1077" y="3153"/>
                      <a:pt x="1079" y="3154"/>
                      <a:pt x="1081" y="3154"/>
                    </a:cubicBezTo>
                    <a:cubicBezTo>
                      <a:pt x="1105" y="3154"/>
                      <a:pt x="1111" y="3079"/>
                      <a:pt x="1118" y="3059"/>
                    </a:cubicBezTo>
                    <a:cubicBezTo>
                      <a:pt x="1111" y="3030"/>
                      <a:pt x="1104" y="3001"/>
                      <a:pt x="1096" y="2979"/>
                    </a:cubicBezTo>
                    <a:cubicBezTo>
                      <a:pt x="1104" y="2914"/>
                      <a:pt x="1140" y="2857"/>
                      <a:pt x="1183" y="2813"/>
                    </a:cubicBezTo>
                    <a:cubicBezTo>
                      <a:pt x="1226" y="2784"/>
                      <a:pt x="1255" y="2748"/>
                      <a:pt x="1270" y="2705"/>
                    </a:cubicBezTo>
                    <a:cubicBezTo>
                      <a:pt x="1270" y="2691"/>
                      <a:pt x="1306" y="2684"/>
                      <a:pt x="1313" y="2676"/>
                    </a:cubicBezTo>
                    <a:cubicBezTo>
                      <a:pt x="1327" y="2669"/>
                      <a:pt x="1313" y="2568"/>
                      <a:pt x="1327" y="2546"/>
                    </a:cubicBezTo>
                    <a:cubicBezTo>
                      <a:pt x="1363" y="2510"/>
                      <a:pt x="1407" y="2482"/>
                      <a:pt x="1450" y="2460"/>
                    </a:cubicBezTo>
                    <a:cubicBezTo>
                      <a:pt x="1479" y="2438"/>
                      <a:pt x="1493" y="2409"/>
                      <a:pt x="1486" y="2373"/>
                    </a:cubicBezTo>
                    <a:cubicBezTo>
                      <a:pt x="1479" y="2359"/>
                      <a:pt x="1551" y="2294"/>
                      <a:pt x="1594" y="2280"/>
                    </a:cubicBezTo>
                    <a:cubicBezTo>
                      <a:pt x="1599" y="2278"/>
                      <a:pt x="1604" y="2277"/>
                      <a:pt x="1609" y="2277"/>
                    </a:cubicBezTo>
                    <a:cubicBezTo>
                      <a:pt x="1640" y="2277"/>
                      <a:pt x="1665" y="2308"/>
                      <a:pt x="1659" y="2308"/>
                    </a:cubicBezTo>
                    <a:cubicBezTo>
                      <a:pt x="1666" y="2308"/>
                      <a:pt x="1717" y="2280"/>
                      <a:pt x="1738" y="2265"/>
                    </a:cubicBezTo>
                    <a:cubicBezTo>
                      <a:pt x="1767" y="2251"/>
                      <a:pt x="1738" y="2200"/>
                      <a:pt x="1724" y="2179"/>
                    </a:cubicBezTo>
                    <a:cubicBezTo>
                      <a:pt x="1709" y="2164"/>
                      <a:pt x="1717" y="2114"/>
                      <a:pt x="1738" y="2107"/>
                    </a:cubicBezTo>
                    <a:cubicBezTo>
                      <a:pt x="1760" y="2099"/>
                      <a:pt x="1774" y="2049"/>
                      <a:pt x="1774" y="2042"/>
                    </a:cubicBezTo>
                    <a:cubicBezTo>
                      <a:pt x="1772" y="2037"/>
                      <a:pt x="1781" y="2036"/>
                      <a:pt x="1795" y="2036"/>
                    </a:cubicBezTo>
                    <a:cubicBezTo>
                      <a:pt x="1802" y="2036"/>
                      <a:pt x="1810" y="2036"/>
                      <a:pt x="1819" y="2036"/>
                    </a:cubicBezTo>
                    <a:cubicBezTo>
                      <a:pt x="1847" y="2036"/>
                      <a:pt x="1879" y="2034"/>
                      <a:pt x="1897" y="2020"/>
                    </a:cubicBezTo>
                    <a:cubicBezTo>
                      <a:pt x="1900" y="2018"/>
                      <a:pt x="1903" y="2017"/>
                      <a:pt x="1905" y="2017"/>
                    </a:cubicBezTo>
                    <a:cubicBezTo>
                      <a:pt x="1921" y="2017"/>
                      <a:pt x="1901" y="2089"/>
                      <a:pt x="1875" y="2121"/>
                    </a:cubicBezTo>
                    <a:cubicBezTo>
                      <a:pt x="1861" y="2150"/>
                      <a:pt x="1883" y="2186"/>
                      <a:pt x="1911" y="2186"/>
                    </a:cubicBezTo>
                    <a:cubicBezTo>
                      <a:pt x="1914" y="2185"/>
                      <a:pt x="1917" y="2184"/>
                      <a:pt x="1920" y="2184"/>
                    </a:cubicBezTo>
                    <a:cubicBezTo>
                      <a:pt x="1937" y="2184"/>
                      <a:pt x="1948" y="2202"/>
                      <a:pt x="1948" y="2215"/>
                    </a:cubicBezTo>
                    <a:cubicBezTo>
                      <a:pt x="1949" y="2216"/>
                      <a:pt x="1950" y="2216"/>
                      <a:pt x="1953" y="2216"/>
                    </a:cubicBezTo>
                    <a:cubicBezTo>
                      <a:pt x="1961" y="2216"/>
                      <a:pt x="1978" y="2210"/>
                      <a:pt x="1993" y="2210"/>
                    </a:cubicBezTo>
                    <a:cubicBezTo>
                      <a:pt x="2000" y="2210"/>
                      <a:pt x="2007" y="2211"/>
                      <a:pt x="2012" y="2215"/>
                    </a:cubicBezTo>
                    <a:cubicBezTo>
                      <a:pt x="2014" y="2215"/>
                      <a:pt x="2016" y="2216"/>
                      <a:pt x="2017" y="2216"/>
                    </a:cubicBezTo>
                    <a:cubicBezTo>
                      <a:pt x="2036" y="2216"/>
                      <a:pt x="2048" y="2178"/>
                      <a:pt x="2048" y="2164"/>
                    </a:cubicBezTo>
                    <a:cubicBezTo>
                      <a:pt x="2056" y="2143"/>
                      <a:pt x="1998" y="2099"/>
                      <a:pt x="1984" y="2078"/>
                    </a:cubicBezTo>
                    <a:cubicBezTo>
                      <a:pt x="1976" y="2020"/>
                      <a:pt x="1976" y="1955"/>
                      <a:pt x="1976" y="1890"/>
                    </a:cubicBezTo>
                    <a:cubicBezTo>
                      <a:pt x="1976" y="1871"/>
                      <a:pt x="1943" y="1830"/>
                      <a:pt x="1930" y="1830"/>
                    </a:cubicBezTo>
                    <a:cubicBezTo>
                      <a:pt x="1928" y="1830"/>
                      <a:pt x="1927" y="1831"/>
                      <a:pt x="1926" y="1832"/>
                    </a:cubicBezTo>
                    <a:cubicBezTo>
                      <a:pt x="1925" y="1833"/>
                      <a:pt x="1925" y="1833"/>
                      <a:pt x="1924" y="1833"/>
                    </a:cubicBezTo>
                    <a:cubicBezTo>
                      <a:pt x="1910" y="1833"/>
                      <a:pt x="1889" y="1759"/>
                      <a:pt x="1868" y="1739"/>
                    </a:cubicBezTo>
                    <a:cubicBezTo>
                      <a:pt x="1854" y="1724"/>
                      <a:pt x="1847" y="1695"/>
                      <a:pt x="1847" y="1674"/>
                    </a:cubicBezTo>
                    <a:cubicBezTo>
                      <a:pt x="1847" y="1659"/>
                      <a:pt x="1782" y="1587"/>
                      <a:pt x="1760" y="1558"/>
                    </a:cubicBezTo>
                    <a:cubicBezTo>
                      <a:pt x="1752" y="1541"/>
                      <a:pt x="1741" y="1534"/>
                      <a:pt x="1733" y="1534"/>
                    </a:cubicBezTo>
                    <a:cubicBezTo>
                      <a:pt x="1728" y="1534"/>
                      <a:pt x="1724" y="1538"/>
                      <a:pt x="1724" y="1544"/>
                    </a:cubicBezTo>
                    <a:cubicBezTo>
                      <a:pt x="1724" y="1555"/>
                      <a:pt x="1697" y="1561"/>
                      <a:pt x="1677" y="1561"/>
                    </a:cubicBezTo>
                    <a:cubicBezTo>
                      <a:pt x="1669" y="1561"/>
                      <a:pt x="1663" y="1560"/>
                      <a:pt x="1659" y="1558"/>
                    </a:cubicBezTo>
                    <a:cubicBezTo>
                      <a:pt x="1637" y="1558"/>
                      <a:pt x="1623" y="1486"/>
                      <a:pt x="1623" y="1457"/>
                    </a:cubicBezTo>
                    <a:cubicBezTo>
                      <a:pt x="1623" y="1436"/>
                      <a:pt x="1536" y="1429"/>
                      <a:pt x="1522" y="1407"/>
                    </a:cubicBezTo>
                    <a:cubicBezTo>
                      <a:pt x="1508" y="1385"/>
                      <a:pt x="1457" y="1392"/>
                      <a:pt x="1443" y="1378"/>
                    </a:cubicBezTo>
                    <a:cubicBezTo>
                      <a:pt x="1431" y="1366"/>
                      <a:pt x="1414" y="1355"/>
                      <a:pt x="1393" y="1355"/>
                    </a:cubicBezTo>
                    <a:cubicBezTo>
                      <a:pt x="1388" y="1355"/>
                      <a:pt x="1383" y="1355"/>
                      <a:pt x="1378" y="1356"/>
                    </a:cubicBezTo>
                    <a:cubicBezTo>
                      <a:pt x="1371" y="1356"/>
                      <a:pt x="1371" y="1558"/>
                      <a:pt x="1363" y="1609"/>
                    </a:cubicBezTo>
                    <a:cubicBezTo>
                      <a:pt x="1356" y="1667"/>
                      <a:pt x="1306" y="1710"/>
                      <a:pt x="1291" y="1710"/>
                    </a:cubicBezTo>
                    <a:cubicBezTo>
                      <a:pt x="1277" y="1710"/>
                      <a:pt x="1284" y="1746"/>
                      <a:pt x="1298" y="1746"/>
                    </a:cubicBezTo>
                    <a:cubicBezTo>
                      <a:pt x="1299" y="1746"/>
                      <a:pt x="1299" y="1745"/>
                      <a:pt x="1299" y="1745"/>
                    </a:cubicBezTo>
                    <a:lnTo>
                      <a:pt x="1299" y="1745"/>
                    </a:lnTo>
                    <a:cubicBezTo>
                      <a:pt x="1301" y="1745"/>
                      <a:pt x="1262" y="1805"/>
                      <a:pt x="1262" y="1840"/>
                    </a:cubicBezTo>
                    <a:cubicBezTo>
                      <a:pt x="1260" y="1853"/>
                      <a:pt x="1255" y="1858"/>
                      <a:pt x="1248" y="1858"/>
                    </a:cubicBezTo>
                    <a:cubicBezTo>
                      <a:pt x="1233" y="1858"/>
                      <a:pt x="1210" y="1829"/>
                      <a:pt x="1205" y="1804"/>
                    </a:cubicBezTo>
                    <a:cubicBezTo>
                      <a:pt x="1198" y="1772"/>
                      <a:pt x="1170" y="1729"/>
                      <a:pt x="1158" y="1729"/>
                    </a:cubicBezTo>
                    <a:cubicBezTo>
                      <a:pt x="1156" y="1729"/>
                      <a:pt x="1155" y="1730"/>
                      <a:pt x="1154" y="1731"/>
                    </a:cubicBezTo>
                    <a:cubicBezTo>
                      <a:pt x="1153" y="1734"/>
                      <a:pt x="1150" y="1736"/>
                      <a:pt x="1147" y="1736"/>
                    </a:cubicBezTo>
                    <a:cubicBezTo>
                      <a:pt x="1137" y="1736"/>
                      <a:pt x="1121" y="1723"/>
                      <a:pt x="1109" y="1723"/>
                    </a:cubicBezTo>
                    <a:cubicBezTo>
                      <a:pt x="1107" y="1723"/>
                      <a:pt x="1105" y="1723"/>
                      <a:pt x="1104" y="1724"/>
                    </a:cubicBezTo>
                    <a:cubicBezTo>
                      <a:pt x="1103" y="1725"/>
                      <a:pt x="1101" y="1725"/>
                      <a:pt x="1100" y="1725"/>
                    </a:cubicBezTo>
                    <a:cubicBezTo>
                      <a:pt x="1079" y="1725"/>
                      <a:pt x="1008" y="1680"/>
                      <a:pt x="988" y="1659"/>
                    </a:cubicBezTo>
                    <a:cubicBezTo>
                      <a:pt x="959" y="1645"/>
                      <a:pt x="938" y="1551"/>
                      <a:pt x="916" y="1544"/>
                    </a:cubicBezTo>
                    <a:cubicBezTo>
                      <a:pt x="902" y="1537"/>
                      <a:pt x="916" y="1522"/>
                      <a:pt x="916" y="1508"/>
                    </a:cubicBezTo>
                    <a:cubicBezTo>
                      <a:pt x="916" y="1493"/>
                      <a:pt x="981" y="1443"/>
                      <a:pt x="995" y="1421"/>
                    </a:cubicBezTo>
                    <a:cubicBezTo>
                      <a:pt x="1032" y="1378"/>
                      <a:pt x="1068" y="1335"/>
                      <a:pt x="1104" y="1292"/>
                    </a:cubicBezTo>
                    <a:cubicBezTo>
                      <a:pt x="1133" y="1277"/>
                      <a:pt x="1147" y="1248"/>
                      <a:pt x="1147" y="1219"/>
                    </a:cubicBezTo>
                    <a:cubicBezTo>
                      <a:pt x="1197" y="1198"/>
                      <a:pt x="1241" y="1176"/>
                      <a:pt x="1291" y="1162"/>
                    </a:cubicBezTo>
                    <a:cubicBezTo>
                      <a:pt x="1320" y="1154"/>
                      <a:pt x="1349" y="1061"/>
                      <a:pt x="1356" y="1039"/>
                    </a:cubicBezTo>
                    <a:cubicBezTo>
                      <a:pt x="1356" y="1010"/>
                      <a:pt x="1342" y="981"/>
                      <a:pt x="1320" y="960"/>
                    </a:cubicBezTo>
                    <a:cubicBezTo>
                      <a:pt x="1313" y="956"/>
                      <a:pt x="1324" y="954"/>
                      <a:pt x="1339" y="954"/>
                    </a:cubicBezTo>
                    <a:cubicBezTo>
                      <a:pt x="1354" y="954"/>
                      <a:pt x="1374" y="956"/>
                      <a:pt x="1385" y="960"/>
                    </a:cubicBezTo>
                    <a:cubicBezTo>
                      <a:pt x="1387" y="961"/>
                      <a:pt x="1389" y="961"/>
                      <a:pt x="1392" y="961"/>
                    </a:cubicBezTo>
                    <a:cubicBezTo>
                      <a:pt x="1409" y="961"/>
                      <a:pt x="1444" y="948"/>
                      <a:pt x="1468" y="948"/>
                    </a:cubicBezTo>
                    <a:cubicBezTo>
                      <a:pt x="1475" y="948"/>
                      <a:pt x="1481" y="950"/>
                      <a:pt x="1486" y="953"/>
                    </a:cubicBezTo>
                    <a:cubicBezTo>
                      <a:pt x="1515" y="967"/>
                      <a:pt x="1558" y="996"/>
                      <a:pt x="1594" y="1017"/>
                    </a:cubicBezTo>
                    <a:lnTo>
                      <a:pt x="1587" y="1082"/>
                    </a:lnTo>
                    <a:lnTo>
                      <a:pt x="1572" y="1191"/>
                    </a:lnTo>
                    <a:cubicBezTo>
                      <a:pt x="1479" y="1227"/>
                      <a:pt x="1457" y="1292"/>
                      <a:pt x="1486" y="1292"/>
                    </a:cubicBezTo>
                    <a:cubicBezTo>
                      <a:pt x="1565" y="1313"/>
                      <a:pt x="1637" y="1342"/>
                      <a:pt x="1702" y="1385"/>
                    </a:cubicBezTo>
                    <a:cubicBezTo>
                      <a:pt x="1709" y="1390"/>
                      <a:pt x="1716" y="1392"/>
                      <a:pt x="1721" y="1392"/>
                    </a:cubicBezTo>
                    <a:cubicBezTo>
                      <a:pt x="1750" y="1392"/>
                      <a:pt x="1762" y="1337"/>
                      <a:pt x="1774" y="1313"/>
                    </a:cubicBezTo>
                    <a:cubicBezTo>
                      <a:pt x="1782" y="1284"/>
                      <a:pt x="1782" y="1241"/>
                      <a:pt x="1774" y="1212"/>
                    </a:cubicBezTo>
                    <a:cubicBezTo>
                      <a:pt x="1767" y="1205"/>
                      <a:pt x="1778" y="1201"/>
                      <a:pt x="1792" y="1201"/>
                    </a:cubicBezTo>
                    <a:cubicBezTo>
                      <a:pt x="1807" y="1201"/>
                      <a:pt x="1825" y="1205"/>
                      <a:pt x="1832" y="1212"/>
                    </a:cubicBezTo>
                    <a:cubicBezTo>
                      <a:pt x="1836" y="1215"/>
                      <a:pt x="1840" y="1216"/>
                      <a:pt x="1844" y="1216"/>
                    </a:cubicBezTo>
                    <a:cubicBezTo>
                      <a:pt x="1859" y="1216"/>
                      <a:pt x="1871" y="1196"/>
                      <a:pt x="1883" y="1191"/>
                    </a:cubicBezTo>
                    <a:cubicBezTo>
                      <a:pt x="1897" y="1191"/>
                      <a:pt x="1904" y="1126"/>
                      <a:pt x="1911" y="1118"/>
                    </a:cubicBezTo>
                    <a:cubicBezTo>
                      <a:pt x="1919" y="1104"/>
                      <a:pt x="1883" y="1090"/>
                      <a:pt x="1883" y="1075"/>
                    </a:cubicBezTo>
                    <a:cubicBezTo>
                      <a:pt x="1875" y="1061"/>
                      <a:pt x="1810" y="1032"/>
                      <a:pt x="1789" y="1025"/>
                    </a:cubicBezTo>
                    <a:cubicBezTo>
                      <a:pt x="1767" y="1010"/>
                      <a:pt x="1760" y="967"/>
                      <a:pt x="1774" y="960"/>
                    </a:cubicBezTo>
                    <a:cubicBezTo>
                      <a:pt x="1782" y="953"/>
                      <a:pt x="1767" y="895"/>
                      <a:pt x="1753" y="873"/>
                    </a:cubicBezTo>
                    <a:cubicBezTo>
                      <a:pt x="1746" y="859"/>
                      <a:pt x="1673" y="837"/>
                      <a:pt x="1652" y="837"/>
                    </a:cubicBezTo>
                    <a:cubicBezTo>
                      <a:pt x="1630" y="837"/>
                      <a:pt x="1609" y="787"/>
                      <a:pt x="1594" y="779"/>
                    </a:cubicBezTo>
                    <a:cubicBezTo>
                      <a:pt x="1569" y="771"/>
                      <a:pt x="1546" y="767"/>
                      <a:pt x="1523" y="767"/>
                    </a:cubicBezTo>
                    <a:cubicBezTo>
                      <a:pt x="1506" y="767"/>
                      <a:pt x="1489" y="769"/>
                      <a:pt x="1471" y="772"/>
                    </a:cubicBezTo>
                    <a:cubicBezTo>
                      <a:pt x="1453" y="772"/>
                      <a:pt x="1419" y="725"/>
                      <a:pt x="1386" y="725"/>
                    </a:cubicBezTo>
                    <a:cubicBezTo>
                      <a:pt x="1381" y="725"/>
                      <a:pt x="1376" y="726"/>
                      <a:pt x="1371" y="729"/>
                    </a:cubicBezTo>
                    <a:cubicBezTo>
                      <a:pt x="1364" y="733"/>
                      <a:pt x="1358" y="734"/>
                      <a:pt x="1352" y="734"/>
                    </a:cubicBezTo>
                    <a:cubicBezTo>
                      <a:pt x="1323" y="734"/>
                      <a:pt x="1296" y="699"/>
                      <a:pt x="1284" y="693"/>
                    </a:cubicBezTo>
                    <a:cubicBezTo>
                      <a:pt x="1283" y="693"/>
                      <a:pt x="1282" y="692"/>
                      <a:pt x="1281" y="692"/>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609" name="Google Shape;4609;p76"/>
            <p:cNvSpPr/>
            <p:nvPr/>
          </p:nvSpPr>
          <p:spPr>
            <a:xfrm>
              <a:off x="2140388" y="3043500"/>
              <a:ext cx="388677" cy="377707"/>
            </a:xfrm>
            <a:custGeom>
              <a:avLst/>
              <a:gdLst/>
              <a:ahLst/>
              <a:cxnLst/>
              <a:rect l="l" t="t" r="r" b="b"/>
              <a:pathLst>
                <a:path w="7653" h="7437" extrusionOk="0">
                  <a:moveTo>
                    <a:pt x="6238" y="0"/>
                  </a:moveTo>
                  <a:cubicBezTo>
                    <a:pt x="5910" y="0"/>
                    <a:pt x="5531" y="75"/>
                    <a:pt x="5114" y="224"/>
                  </a:cubicBezTo>
                  <a:lnTo>
                    <a:pt x="5078" y="238"/>
                  </a:lnTo>
                  <a:lnTo>
                    <a:pt x="5135" y="253"/>
                  </a:lnTo>
                  <a:cubicBezTo>
                    <a:pt x="5541" y="105"/>
                    <a:pt x="5909" y="31"/>
                    <a:pt x="6228" y="31"/>
                  </a:cubicBezTo>
                  <a:cubicBezTo>
                    <a:pt x="6625" y="31"/>
                    <a:pt x="6946" y="144"/>
                    <a:pt x="7169" y="368"/>
                  </a:cubicBezTo>
                  <a:cubicBezTo>
                    <a:pt x="7573" y="772"/>
                    <a:pt x="7609" y="1493"/>
                    <a:pt x="7285" y="2409"/>
                  </a:cubicBezTo>
                  <a:cubicBezTo>
                    <a:pt x="6946" y="3340"/>
                    <a:pt x="6261" y="4357"/>
                    <a:pt x="5359" y="5258"/>
                  </a:cubicBezTo>
                  <a:cubicBezTo>
                    <a:pt x="4457" y="6160"/>
                    <a:pt x="3448" y="6845"/>
                    <a:pt x="2510" y="7177"/>
                  </a:cubicBezTo>
                  <a:cubicBezTo>
                    <a:pt x="2097" y="7326"/>
                    <a:pt x="1723" y="7401"/>
                    <a:pt x="1401" y="7401"/>
                  </a:cubicBezTo>
                  <a:cubicBezTo>
                    <a:pt x="1008" y="7401"/>
                    <a:pt x="691" y="7290"/>
                    <a:pt x="469" y="7068"/>
                  </a:cubicBezTo>
                  <a:cubicBezTo>
                    <a:pt x="116" y="6715"/>
                    <a:pt x="43" y="6095"/>
                    <a:pt x="260" y="5330"/>
                  </a:cubicBezTo>
                  <a:cubicBezTo>
                    <a:pt x="253" y="5316"/>
                    <a:pt x="245" y="5287"/>
                    <a:pt x="238" y="5265"/>
                  </a:cubicBezTo>
                  <a:lnTo>
                    <a:pt x="238" y="5265"/>
                  </a:lnTo>
                  <a:cubicBezTo>
                    <a:pt x="0" y="6073"/>
                    <a:pt x="72" y="6722"/>
                    <a:pt x="440" y="7090"/>
                  </a:cubicBezTo>
                  <a:cubicBezTo>
                    <a:pt x="671" y="7321"/>
                    <a:pt x="1003" y="7436"/>
                    <a:pt x="1407" y="7436"/>
                  </a:cubicBezTo>
                  <a:cubicBezTo>
                    <a:pt x="1789" y="7422"/>
                    <a:pt x="2164" y="7350"/>
                    <a:pt x="2524" y="7213"/>
                  </a:cubicBezTo>
                  <a:cubicBezTo>
                    <a:pt x="3462" y="6874"/>
                    <a:pt x="4479" y="6188"/>
                    <a:pt x="5381" y="5280"/>
                  </a:cubicBezTo>
                  <a:cubicBezTo>
                    <a:pt x="6282" y="4378"/>
                    <a:pt x="6975" y="3361"/>
                    <a:pt x="7314" y="2424"/>
                  </a:cubicBezTo>
                  <a:cubicBezTo>
                    <a:pt x="7652" y="1479"/>
                    <a:pt x="7609" y="758"/>
                    <a:pt x="7198" y="339"/>
                  </a:cubicBezTo>
                  <a:cubicBezTo>
                    <a:pt x="6968" y="113"/>
                    <a:pt x="6641" y="0"/>
                    <a:pt x="623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10" name="Google Shape;4610;p76"/>
            <p:cNvSpPr/>
            <p:nvPr/>
          </p:nvSpPr>
          <p:spPr>
            <a:xfrm rot="5400000">
              <a:off x="2166579" y="3051828"/>
              <a:ext cx="388677" cy="377707"/>
            </a:xfrm>
            <a:custGeom>
              <a:avLst/>
              <a:gdLst/>
              <a:ahLst/>
              <a:cxnLst/>
              <a:rect l="l" t="t" r="r" b="b"/>
              <a:pathLst>
                <a:path w="7653" h="7437" extrusionOk="0">
                  <a:moveTo>
                    <a:pt x="6238" y="0"/>
                  </a:moveTo>
                  <a:cubicBezTo>
                    <a:pt x="5910" y="0"/>
                    <a:pt x="5531" y="75"/>
                    <a:pt x="5114" y="224"/>
                  </a:cubicBezTo>
                  <a:lnTo>
                    <a:pt x="5078" y="238"/>
                  </a:lnTo>
                  <a:lnTo>
                    <a:pt x="5135" y="253"/>
                  </a:lnTo>
                  <a:cubicBezTo>
                    <a:pt x="5541" y="105"/>
                    <a:pt x="5909" y="31"/>
                    <a:pt x="6228" y="31"/>
                  </a:cubicBezTo>
                  <a:cubicBezTo>
                    <a:pt x="6625" y="31"/>
                    <a:pt x="6946" y="144"/>
                    <a:pt x="7169" y="368"/>
                  </a:cubicBezTo>
                  <a:cubicBezTo>
                    <a:pt x="7573" y="772"/>
                    <a:pt x="7609" y="1493"/>
                    <a:pt x="7285" y="2409"/>
                  </a:cubicBezTo>
                  <a:cubicBezTo>
                    <a:pt x="6946" y="3340"/>
                    <a:pt x="6261" y="4357"/>
                    <a:pt x="5359" y="5258"/>
                  </a:cubicBezTo>
                  <a:cubicBezTo>
                    <a:pt x="4457" y="6160"/>
                    <a:pt x="3448" y="6845"/>
                    <a:pt x="2510" y="7177"/>
                  </a:cubicBezTo>
                  <a:cubicBezTo>
                    <a:pt x="2097" y="7326"/>
                    <a:pt x="1723" y="7401"/>
                    <a:pt x="1401" y="7401"/>
                  </a:cubicBezTo>
                  <a:cubicBezTo>
                    <a:pt x="1008" y="7401"/>
                    <a:pt x="691" y="7290"/>
                    <a:pt x="469" y="7068"/>
                  </a:cubicBezTo>
                  <a:cubicBezTo>
                    <a:pt x="116" y="6715"/>
                    <a:pt x="43" y="6095"/>
                    <a:pt x="260" y="5330"/>
                  </a:cubicBezTo>
                  <a:cubicBezTo>
                    <a:pt x="253" y="5316"/>
                    <a:pt x="245" y="5287"/>
                    <a:pt x="238" y="5265"/>
                  </a:cubicBezTo>
                  <a:lnTo>
                    <a:pt x="238" y="5265"/>
                  </a:lnTo>
                  <a:cubicBezTo>
                    <a:pt x="0" y="6073"/>
                    <a:pt x="72" y="6722"/>
                    <a:pt x="440" y="7090"/>
                  </a:cubicBezTo>
                  <a:cubicBezTo>
                    <a:pt x="671" y="7321"/>
                    <a:pt x="1003" y="7436"/>
                    <a:pt x="1407" y="7436"/>
                  </a:cubicBezTo>
                  <a:cubicBezTo>
                    <a:pt x="1789" y="7422"/>
                    <a:pt x="2164" y="7350"/>
                    <a:pt x="2524" y="7213"/>
                  </a:cubicBezTo>
                  <a:cubicBezTo>
                    <a:pt x="3462" y="6874"/>
                    <a:pt x="4479" y="6188"/>
                    <a:pt x="5381" y="5280"/>
                  </a:cubicBezTo>
                  <a:cubicBezTo>
                    <a:pt x="6282" y="4378"/>
                    <a:pt x="6975" y="3361"/>
                    <a:pt x="7314" y="2424"/>
                  </a:cubicBezTo>
                  <a:cubicBezTo>
                    <a:pt x="7652" y="1479"/>
                    <a:pt x="7609" y="758"/>
                    <a:pt x="7198" y="339"/>
                  </a:cubicBezTo>
                  <a:cubicBezTo>
                    <a:pt x="6968" y="113"/>
                    <a:pt x="6641" y="0"/>
                    <a:pt x="6238" y="0"/>
                  </a:cubicBezTo>
                  <a:close/>
                </a:path>
              </a:pathLst>
            </a:custGeom>
            <a:solidFill>
              <a:srgbClr val="E3E9ED"/>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11" name="Google Shape;4611;p76"/>
          <p:cNvGrpSpPr/>
          <p:nvPr/>
        </p:nvGrpSpPr>
        <p:grpSpPr>
          <a:xfrm>
            <a:off x="6204707" y="3202278"/>
            <a:ext cx="1928879" cy="1118124"/>
            <a:chOff x="1397225" y="1410350"/>
            <a:chExt cx="4786300" cy="2774500"/>
          </a:xfrm>
        </p:grpSpPr>
        <p:grpSp>
          <p:nvGrpSpPr>
            <p:cNvPr id="4612" name="Google Shape;4612;p76"/>
            <p:cNvGrpSpPr/>
            <p:nvPr/>
          </p:nvGrpSpPr>
          <p:grpSpPr>
            <a:xfrm>
              <a:off x="4293400" y="2574725"/>
              <a:ext cx="84425" cy="80100"/>
              <a:chOff x="4293400" y="2574725"/>
              <a:chExt cx="84425" cy="80100"/>
            </a:xfrm>
          </p:grpSpPr>
          <p:sp>
            <p:nvSpPr>
              <p:cNvPr id="4613" name="Google Shape;4613;p76"/>
              <p:cNvSpPr/>
              <p:nvPr/>
            </p:nvSpPr>
            <p:spPr>
              <a:xfrm>
                <a:off x="4293400" y="2574725"/>
                <a:ext cx="57150" cy="45250"/>
              </a:xfrm>
              <a:custGeom>
                <a:avLst/>
                <a:gdLst/>
                <a:ahLst/>
                <a:cxnLst/>
                <a:rect l="l" t="t" r="r" b="b"/>
                <a:pathLst>
                  <a:path w="2286" h="1810" extrusionOk="0">
                    <a:moveTo>
                      <a:pt x="2286" y="905"/>
                    </a:moveTo>
                    <a:lnTo>
                      <a:pt x="1857" y="476"/>
                    </a:lnTo>
                    <a:lnTo>
                      <a:pt x="0" y="0"/>
                    </a:lnTo>
                    <a:lnTo>
                      <a:pt x="95" y="834"/>
                    </a:lnTo>
                    <a:lnTo>
                      <a:pt x="952" y="1476"/>
                    </a:lnTo>
                    <a:lnTo>
                      <a:pt x="1952" y="1810"/>
                    </a:lnTo>
                    <a:close/>
                  </a:path>
                </a:pathLst>
              </a:custGeom>
              <a:solidFill>
                <a:srgbClr val="BAC8D3"/>
              </a:solidFill>
              <a:ln>
                <a:noFill/>
              </a:ln>
            </p:spPr>
          </p:sp>
          <p:sp>
            <p:nvSpPr>
              <p:cNvPr id="4614" name="Google Shape;4614;p76"/>
              <p:cNvSpPr/>
              <p:nvPr/>
            </p:nvSpPr>
            <p:spPr>
              <a:xfrm>
                <a:off x="4299350" y="2589925"/>
                <a:ext cx="78475" cy="64900"/>
              </a:xfrm>
              <a:custGeom>
                <a:avLst/>
                <a:gdLst/>
                <a:ahLst/>
                <a:cxnLst/>
                <a:rect l="l" t="t" r="r" b="b"/>
                <a:pathLst>
                  <a:path w="3139" h="2596" extrusionOk="0">
                    <a:moveTo>
                      <a:pt x="2009" y="1"/>
                    </a:moveTo>
                    <a:lnTo>
                      <a:pt x="1820" y="252"/>
                    </a:lnTo>
                    <a:lnTo>
                      <a:pt x="1632" y="314"/>
                    </a:lnTo>
                    <a:lnTo>
                      <a:pt x="1590" y="419"/>
                    </a:lnTo>
                    <a:lnTo>
                      <a:pt x="1318" y="398"/>
                    </a:lnTo>
                    <a:lnTo>
                      <a:pt x="1255" y="273"/>
                    </a:lnTo>
                    <a:lnTo>
                      <a:pt x="983" y="63"/>
                    </a:lnTo>
                    <a:lnTo>
                      <a:pt x="837" y="42"/>
                    </a:lnTo>
                    <a:lnTo>
                      <a:pt x="795" y="63"/>
                    </a:lnTo>
                    <a:lnTo>
                      <a:pt x="753" y="252"/>
                    </a:lnTo>
                    <a:lnTo>
                      <a:pt x="900" y="314"/>
                    </a:lnTo>
                    <a:lnTo>
                      <a:pt x="983" y="461"/>
                    </a:lnTo>
                    <a:lnTo>
                      <a:pt x="963" y="670"/>
                    </a:lnTo>
                    <a:lnTo>
                      <a:pt x="753" y="566"/>
                    </a:lnTo>
                    <a:lnTo>
                      <a:pt x="544" y="524"/>
                    </a:lnTo>
                    <a:lnTo>
                      <a:pt x="209" y="356"/>
                    </a:lnTo>
                    <a:lnTo>
                      <a:pt x="0" y="419"/>
                    </a:lnTo>
                    <a:lnTo>
                      <a:pt x="0" y="524"/>
                    </a:lnTo>
                    <a:lnTo>
                      <a:pt x="105" y="628"/>
                    </a:lnTo>
                    <a:lnTo>
                      <a:pt x="314" y="670"/>
                    </a:lnTo>
                    <a:lnTo>
                      <a:pt x="419" y="796"/>
                    </a:lnTo>
                    <a:lnTo>
                      <a:pt x="377" y="921"/>
                    </a:lnTo>
                    <a:lnTo>
                      <a:pt x="377" y="1026"/>
                    </a:lnTo>
                    <a:lnTo>
                      <a:pt x="628" y="1214"/>
                    </a:lnTo>
                    <a:lnTo>
                      <a:pt x="628" y="1340"/>
                    </a:lnTo>
                    <a:lnTo>
                      <a:pt x="544" y="1423"/>
                    </a:lnTo>
                    <a:lnTo>
                      <a:pt x="628" y="1612"/>
                    </a:lnTo>
                    <a:lnTo>
                      <a:pt x="879" y="1737"/>
                    </a:lnTo>
                    <a:lnTo>
                      <a:pt x="1067" y="1737"/>
                    </a:lnTo>
                    <a:lnTo>
                      <a:pt x="1193" y="1863"/>
                    </a:lnTo>
                    <a:lnTo>
                      <a:pt x="1046" y="1884"/>
                    </a:lnTo>
                    <a:lnTo>
                      <a:pt x="1109" y="2051"/>
                    </a:lnTo>
                    <a:lnTo>
                      <a:pt x="1088" y="2093"/>
                    </a:lnTo>
                    <a:lnTo>
                      <a:pt x="1088" y="2239"/>
                    </a:lnTo>
                    <a:lnTo>
                      <a:pt x="1172" y="2260"/>
                    </a:lnTo>
                    <a:lnTo>
                      <a:pt x="1276" y="2198"/>
                    </a:lnTo>
                    <a:lnTo>
                      <a:pt x="1276" y="2156"/>
                    </a:lnTo>
                    <a:lnTo>
                      <a:pt x="1318" y="2093"/>
                    </a:lnTo>
                    <a:lnTo>
                      <a:pt x="1381" y="2072"/>
                    </a:lnTo>
                    <a:lnTo>
                      <a:pt x="1486" y="1946"/>
                    </a:lnTo>
                    <a:lnTo>
                      <a:pt x="1569" y="1926"/>
                    </a:lnTo>
                    <a:lnTo>
                      <a:pt x="1611" y="1821"/>
                    </a:lnTo>
                    <a:lnTo>
                      <a:pt x="1695" y="1821"/>
                    </a:lnTo>
                    <a:lnTo>
                      <a:pt x="1820" y="1737"/>
                    </a:lnTo>
                    <a:lnTo>
                      <a:pt x="1883" y="1737"/>
                    </a:lnTo>
                    <a:lnTo>
                      <a:pt x="1883" y="1758"/>
                    </a:lnTo>
                    <a:lnTo>
                      <a:pt x="1925" y="1758"/>
                    </a:lnTo>
                    <a:lnTo>
                      <a:pt x="1988" y="1863"/>
                    </a:lnTo>
                    <a:lnTo>
                      <a:pt x="2051" y="1946"/>
                    </a:lnTo>
                    <a:lnTo>
                      <a:pt x="2009" y="1988"/>
                    </a:lnTo>
                    <a:lnTo>
                      <a:pt x="2030" y="2051"/>
                    </a:lnTo>
                    <a:lnTo>
                      <a:pt x="2155" y="2135"/>
                    </a:lnTo>
                    <a:lnTo>
                      <a:pt x="1988" y="2260"/>
                    </a:lnTo>
                    <a:lnTo>
                      <a:pt x="2155" y="2470"/>
                    </a:lnTo>
                    <a:lnTo>
                      <a:pt x="2260" y="2511"/>
                    </a:lnTo>
                    <a:lnTo>
                      <a:pt x="2302" y="2574"/>
                    </a:lnTo>
                    <a:lnTo>
                      <a:pt x="2406" y="2595"/>
                    </a:lnTo>
                    <a:lnTo>
                      <a:pt x="2448" y="2574"/>
                    </a:lnTo>
                    <a:lnTo>
                      <a:pt x="2448" y="2365"/>
                    </a:lnTo>
                    <a:lnTo>
                      <a:pt x="2427" y="2302"/>
                    </a:lnTo>
                    <a:lnTo>
                      <a:pt x="2427" y="2198"/>
                    </a:lnTo>
                    <a:lnTo>
                      <a:pt x="2406" y="2072"/>
                    </a:lnTo>
                    <a:lnTo>
                      <a:pt x="2427" y="1967"/>
                    </a:lnTo>
                    <a:lnTo>
                      <a:pt x="2469" y="1946"/>
                    </a:lnTo>
                    <a:lnTo>
                      <a:pt x="2553" y="2030"/>
                    </a:lnTo>
                    <a:lnTo>
                      <a:pt x="2511" y="2135"/>
                    </a:lnTo>
                    <a:lnTo>
                      <a:pt x="2553" y="2198"/>
                    </a:lnTo>
                    <a:lnTo>
                      <a:pt x="2574" y="2135"/>
                    </a:lnTo>
                    <a:lnTo>
                      <a:pt x="2574" y="1946"/>
                    </a:lnTo>
                    <a:lnTo>
                      <a:pt x="2636" y="1884"/>
                    </a:lnTo>
                    <a:lnTo>
                      <a:pt x="2636" y="1779"/>
                    </a:lnTo>
                    <a:lnTo>
                      <a:pt x="2574" y="1737"/>
                    </a:lnTo>
                    <a:lnTo>
                      <a:pt x="2616" y="1633"/>
                    </a:lnTo>
                    <a:lnTo>
                      <a:pt x="2657" y="1549"/>
                    </a:lnTo>
                    <a:lnTo>
                      <a:pt x="2636" y="1444"/>
                    </a:lnTo>
                    <a:lnTo>
                      <a:pt x="2636" y="1298"/>
                    </a:lnTo>
                    <a:lnTo>
                      <a:pt x="2783" y="1151"/>
                    </a:lnTo>
                    <a:lnTo>
                      <a:pt x="2950" y="1130"/>
                    </a:lnTo>
                    <a:lnTo>
                      <a:pt x="3034" y="1089"/>
                    </a:lnTo>
                    <a:lnTo>
                      <a:pt x="3139" y="1089"/>
                    </a:lnTo>
                    <a:lnTo>
                      <a:pt x="3034" y="984"/>
                    </a:lnTo>
                    <a:lnTo>
                      <a:pt x="2888" y="900"/>
                    </a:lnTo>
                    <a:lnTo>
                      <a:pt x="2741" y="921"/>
                    </a:lnTo>
                    <a:lnTo>
                      <a:pt x="2616" y="817"/>
                    </a:lnTo>
                    <a:lnTo>
                      <a:pt x="2574" y="712"/>
                    </a:lnTo>
                    <a:lnTo>
                      <a:pt x="2406" y="586"/>
                    </a:lnTo>
                    <a:lnTo>
                      <a:pt x="2323" y="419"/>
                    </a:lnTo>
                    <a:lnTo>
                      <a:pt x="2323" y="314"/>
                    </a:lnTo>
                    <a:lnTo>
                      <a:pt x="2134" y="84"/>
                    </a:lnTo>
                    <a:lnTo>
                      <a:pt x="2009"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15" name="Google Shape;4615;p76"/>
            <p:cNvGrpSpPr/>
            <p:nvPr/>
          </p:nvGrpSpPr>
          <p:grpSpPr>
            <a:xfrm>
              <a:off x="4000175" y="1462675"/>
              <a:ext cx="1917275" cy="1140875"/>
              <a:chOff x="4000175" y="1462675"/>
              <a:chExt cx="1917275" cy="1140875"/>
            </a:xfrm>
          </p:grpSpPr>
          <p:sp>
            <p:nvSpPr>
              <p:cNvPr id="4616" name="Google Shape;4616;p76"/>
              <p:cNvSpPr/>
              <p:nvPr/>
            </p:nvSpPr>
            <p:spPr>
              <a:xfrm>
                <a:off x="4178050" y="2433300"/>
                <a:ext cx="60250" cy="65175"/>
              </a:xfrm>
              <a:custGeom>
                <a:avLst/>
                <a:gdLst/>
                <a:ahLst/>
                <a:cxnLst/>
                <a:rect l="l" t="t" r="r" b="b"/>
                <a:pathLst>
                  <a:path w="2410" h="2607" extrusionOk="0">
                    <a:moveTo>
                      <a:pt x="639" y="2410"/>
                    </a:moveTo>
                    <a:lnTo>
                      <a:pt x="1180" y="2607"/>
                    </a:lnTo>
                    <a:lnTo>
                      <a:pt x="2410" y="2017"/>
                    </a:lnTo>
                    <a:lnTo>
                      <a:pt x="2262" y="0"/>
                    </a:lnTo>
                    <a:lnTo>
                      <a:pt x="541" y="0"/>
                    </a:lnTo>
                    <a:lnTo>
                      <a:pt x="0" y="1771"/>
                    </a:lnTo>
                    <a:close/>
                  </a:path>
                </a:pathLst>
              </a:custGeom>
              <a:solidFill>
                <a:srgbClr val="BAC8D3"/>
              </a:solidFill>
              <a:ln>
                <a:noFill/>
              </a:ln>
            </p:spPr>
          </p:sp>
          <p:grpSp>
            <p:nvGrpSpPr>
              <p:cNvPr id="4617" name="Google Shape;4617;p76"/>
              <p:cNvGrpSpPr/>
              <p:nvPr/>
            </p:nvGrpSpPr>
            <p:grpSpPr>
              <a:xfrm>
                <a:off x="4000175" y="1462675"/>
                <a:ext cx="1917275" cy="1140875"/>
                <a:chOff x="4000175" y="1462675"/>
                <a:chExt cx="1917275" cy="1140875"/>
              </a:xfrm>
            </p:grpSpPr>
            <p:sp>
              <p:nvSpPr>
                <p:cNvPr id="4618" name="Google Shape;4618;p76"/>
                <p:cNvSpPr/>
                <p:nvPr/>
              </p:nvSpPr>
              <p:spPr>
                <a:xfrm>
                  <a:off x="4000175" y="2000075"/>
                  <a:ext cx="1545875" cy="510000"/>
                </a:xfrm>
                <a:custGeom>
                  <a:avLst/>
                  <a:gdLst/>
                  <a:ahLst/>
                  <a:cxnLst/>
                  <a:rect l="l" t="t" r="r" b="b"/>
                  <a:pathLst>
                    <a:path w="61835" h="20400" extrusionOk="0">
                      <a:moveTo>
                        <a:pt x="1594" y="319"/>
                      </a:moveTo>
                      <a:lnTo>
                        <a:pt x="106" y="0"/>
                      </a:lnTo>
                      <a:lnTo>
                        <a:pt x="0" y="2444"/>
                      </a:lnTo>
                      <a:lnTo>
                        <a:pt x="1062" y="9031"/>
                      </a:lnTo>
                      <a:lnTo>
                        <a:pt x="3931" y="9775"/>
                      </a:lnTo>
                      <a:lnTo>
                        <a:pt x="2125" y="10200"/>
                      </a:lnTo>
                      <a:lnTo>
                        <a:pt x="531" y="10413"/>
                      </a:lnTo>
                      <a:lnTo>
                        <a:pt x="1487" y="13600"/>
                      </a:lnTo>
                      <a:lnTo>
                        <a:pt x="3931" y="17212"/>
                      </a:lnTo>
                      <a:lnTo>
                        <a:pt x="8393" y="18594"/>
                      </a:lnTo>
                      <a:lnTo>
                        <a:pt x="9987" y="18169"/>
                      </a:lnTo>
                      <a:lnTo>
                        <a:pt x="13281" y="20400"/>
                      </a:lnTo>
                      <a:lnTo>
                        <a:pt x="14343" y="18912"/>
                      </a:lnTo>
                      <a:lnTo>
                        <a:pt x="28793" y="17319"/>
                      </a:lnTo>
                      <a:lnTo>
                        <a:pt x="35699" y="16894"/>
                      </a:lnTo>
                      <a:lnTo>
                        <a:pt x="48342" y="16894"/>
                      </a:lnTo>
                      <a:lnTo>
                        <a:pt x="49617" y="15194"/>
                      </a:lnTo>
                      <a:lnTo>
                        <a:pt x="59285" y="20294"/>
                      </a:lnTo>
                      <a:lnTo>
                        <a:pt x="60135" y="19231"/>
                      </a:lnTo>
                      <a:lnTo>
                        <a:pt x="61835" y="18487"/>
                      </a:lnTo>
                      <a:lnTo>
                        <a:pt x="61092" y="13494"/>
                      </a:lnTo>
                      <a:lnTo>
                        <a:pt x="46323" y="3188"/>
                      </a:lnTo>
                      <a:lnTo>
                        <a:pt x="12962" y="10413"/>
                      </a:lnTo>
                      <a:lnTo>
                        <a:pt x="4569" y="7013"/>
                      </a:lnTo>
                      <a:lnTo>
                        <a:pt x="2444" y="3507"/>
                      </a:lnTo>
                      <a:lnTo>
                        <a:pt x="2019" y="1807"/>
                      </a:lnTo>
                      <a:close/>
                    </a:path>
                  </a:pathLst>
                </a:custGeom>
                <a:solidFill>
                  <a:srgbClr val="BAC8D3"/>
                </a:solidFill>
                <a:ln>
                  <a:noFill/>
                </a:ln>
              </p:spPr>
            </p:sp>
            <p:sp>
              <p:nvSpPr>
                <p:cNvPr id="4619" name="Google Shape;4619;p76"/>
                <p:cNvSpPr/>
                <p:nvPr/>
              </p:nvSpPr>
              <p:spPr>
                <a:xfrm>
                  <a:off x="4624175" y="1521775"/>
                  <a:ext cx="58100" cy="73775"/>
                </a:xfrm>
                <a:custGeom>
                  <a:avLst/>
                  <a:gdLst/>
                  <a:ahLst/>
                  <a:cxnLst/>
                  <a:rect l="l" t="t" r="r" b="b"/>
                  <a:pathLst>
                    <a:path w="2324" h="2951" extrusionOk="0">
                      <a:moveTo>
                        <a:pt x="210" y="1"/>
                      </a:moveTo>
                      <a:lnTo>
                        <a:pt x="126" y="84"/>
                      </a:lnTo>
                      <a:lnTo>
                        <a:pt x="147" y="189"/>
                      </a:lnTo>
                      <a:lnTo>
                        <a:pt x="252" y="252"/>
                      </a:lnTo>
                      <a:lnTo>
                        <a:pt x="335" y="356"/>
                      </a:lnTo>
                      <a:lnTo>
                        <a:pt x="273" y="419"/>
                      </a:lnTo>
                      <a:lnTo>
                        <a:pt x="210" y="419"/>
                      </a:lnTo>
                      <a:lnTo>
                        <a:pt x="147" y="335"/>
                      </a:lnTo>
                      <a:lnTo>
                        <a:pt x="63" y="293"/>
                      </a:lnTo>
                      <a:lnTo>
                        <a:pt x="22" y="293"/>
                      </a:lnTo>
                      <a:lnTo>
                        <a:pt x="42" y="356"/>
                      </a:lnTo>
                      <a:lnTo>
                        <a:pt x="22" y="545"/>
                      </a:lnTo>
                      <a:lnTo>
                        <a:pt x="1" y="565"/>
                      </a:lnTo>
                      <a:lnTo>
                        <a:pt x="1" y="712"/>
                      </a:lnTo>
                      <a:lnTo>
                        <a:pt x="42" y="754"/>
                      </a:lnTo>
                      <a:lnTo>
                        <a:pt x="126" y="775"/>
                      </a:lnTo>
                      <a:lnTo>
                        <a:pt x="189" y="858"/>
                      </a:lnTo>
                      <a:lnTo>
                        <a:pt x="147" y="963"/>
                      </a:lnTo>
                      <a:lnTo>
                        <a:pt x="294" y="1256"/>
                      </a:lnTo>
                      <a:lnTo>
                        <a:pt x="356" y="1340"/>
                      </a:lnTo>
                      <a:lnTo>
                        <a:pt x="461" y="1340"/>
                      </a:lnTo>
                      <a:lnTo>
                        <a:pt x="398" y="1402"/>
                      </a:lnTo>
                      <a:lnTo>
                        <a:pt x="294" y="1444"/>
                      </a:lnTo>
                      <a:lnTo>
                        <a:pt x="231" y="1612"/>
                      </a:lnTo>
                      <a:lnTo>
                        <a:pt x="335" y="1821"/>
                      </a:lnTo>
                      <a:lnTo>
                        <a:pt x="398" y="1988"/>
                      </a:lnTo>
                      <a:lnTo>
                        <a:pt x="398" y="2114"/>
                      </a:lnTo>
                      <a:lnTo>
                        <a:pt x="440" y="2177"/>
                      </a:lnTo>
                      <a:lnTo>
                        <a:pt x="461" y="2281"/>
                      </a:lnTo>
                      <a:lnTo>
                        <a:pt x="419" y="2323"/>
                      </a:lnTo>
                      <a:lnTo>
                        <a:pt x="503" y="2511"/>
                      </a:lnTo>
                      <a:lnTo>
                        <a:pt x="545" y="2679"/>
                      </a:lnTo>
                      <a:lnTo>
                        <a:pt x="649" y="2762"/>
                      </a:lnTo>
                      <a:lnTo>
                        <a:pt x="649" y="2867"/>
                      </a:lnTo>
                      <a:lnTo>
                        <a:pt x="733" y="2951"/>
                      </a:lnTo>
                      <a:lnTo>
                        <a:pt x="879" y="2909"/>
                      </a:lnTo>
                      <a:lnTo>
                        <a:pt x="963" y="2742"/>
                      </a:lnTo>
                      <a:lnTo>
                        <a:pt x="1089" y="2553"/>
                      </a:lnTo>
                      <a:lnTo>
                        <a:pt x="1172" y="2511"/>
                      </a:lnTo>
                      <a:lnTo>
                        <a:pt x="1151" y="2428"/>
                      </a:lnTo>
                      <a:lnTo>
                        <a:pt x="1172" y="2323"/>
                      </a:lnTo>
                      <a:lnTo>
                        <a:pt x="1423" y="2135"/>
                      </a:lnTo>
                      <a:lnTo>
                        <a:pt x="1528" y="2114"/>
                      </a:lnTo>
                      <a:lnTo>
                        <a:pt x="1612" y="2177"/>
                      </a:lnTo>
                      <a:lnTo>
                        <a:pt x="1695" y="2177"/>
                      </a:lnTo>
                      <a:lnTo>
                        <a:pt x="1737" y="2072"/>
                      </a:lnTo>
                      <a:lnTo>
                        <a:pt x="1800" y="1988"/>
                      </a:lnTo>
                      <a:lnTo>
                        <a:pt x="1926" y="1926"/>
                      </a:lnTo>
                      <a:lnTo>
                        <a:pt x="2114" y="1779"/>
                      </a:lnTo>
                      <a:lnTo>
                        <a:pt x="2135" y="1674"/>
                      </a:lnTo>
                      <a:lnTo>
                        <a:pt x="2219" y="1612"/>
                      </a:lnTo>
                      <a:lnTo>
                        <a:pt x="2323" y="1382"/>
                      </a:lnTo>
                      <a:lnTo>
                        <a:pt x="2302" y="1256"/>
                      </a:lnTo>
                      <a:lnTo>
                        <a:pt x="2135" y="1068"/>
                      </a:lnTo>
                      <a:lnTo>
                        <a:pt x="2051" y="942"/>
                      </a:lnTo>
                      <a:lnTo>
                        <a:pt x="2051" y="837"/>
                      </a:lnTo>
                      <a:lnTo>
                        <a:pt x="1884" y="712"/>
                      </a:lnTo>
                      <a:lnTo>
                        <a:pt x="1779" y="712"/>
                      </a:lnTo>
                      <a:lnTo>
                        <a:pt x="1716" y="733"/>
                      </a:lnTo>
                      <a:lnTo>
                        <a:pt x="1633" y="670"/>
                      </a:lnTo>
                      <a:lnTo>
                        <a:pt x="1507" y="628"/>
                      </a:lnTo>
                      <a:lnTo>
                        <a:pt x="1382" y="503"/>
                      </a:lnTo>
                      <a:lnTo>
                        <a:pt x="1319" y="461"/>
                      </a:lnTo>
                      <a:lnTo>
                        <a:pt x="1298" y="524"/>
                      </a:lnTo>
                      <a:lnTo>
                        <a:pt x="1214" y="503"/>
                      </a:lnTo>
                      <a:lnTo>
                        <a:pt x="1193" y="419"/>
                      </a:lnTo>
                      <a:lnTo>
                        <a:pt x="1110" y="314"/>
                      </a:lnTo>
                      <a:lnTo>
                        <a:pt x="1047" y="314"/>
                      </a:lnTo>
                      <a:lnTo>
                        <a:pt x="1005" y="419"/>
                      </a:lnTo>
                      <a:lnTo>
                        <a:pt x="963" y="419"/>
                      </a:lnTo>
                      <a:lnTo>
                        <a:pt x="858" y="252"/>
                      </a:lnTo>
                      <a:lnTo>
                        <a:pt x="775" y="210"/>
                      </a:lnTo>
                      <a:lnTo>
                        <a:pt x="775" y="252"/>
                      </a:lnTo>
                      <a:lnTo>
                        <a:pt x="858" y="356"/>
                      </a:lnTo>
                      <a:lnTo>
                        <a:pt x="858" y="440"/>
                      </a:lnTo>
                      <a:lnTo>
                        <a:pt x="775" y="503"/>
                      </a:lnTo>
                      <a:lnTo>
                        <a:pt x="775" y="607"/>
                      </a:lnTo>
                      <a:lnTo>
                        <a:pt x="733" y="607"/>
                      </a:lnTo>
                      <a:lnTo>
                        <a:pt x="670" y="524"/>
                      </a:lnTo>
                      <a:lnTo>
                        <a:pt x="649" y="147"/>
                      </a:lnTo>
                      <a:lnTo>
                        <a:pt x="545" y="105"/>
                      </a:lnTo>
                      <a:lnTo>
                        <a:pt x="440" y="84"/>
                      </a:lnTo>
                      <a:lnTo>
                        <a:pt x="273"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0" name="Google Shape;4620;p76"/>
                <p:cNvSpPr/>
                <p:nvPr/>
              </p:nvSpPr>
              <p:spPr>
                <a:xfrm>
                  <a:off x="4499150" y="1462675"/>
                  <a:ext cx="117200" cy="104100"/>
                </a:xfrm>
                <a:custGeom>
                  <a:avLst/>
                  <a:gdLst/>
                  <a:ahLst/>
                  <a:cxnLst/>
                  <a:rect l="l" t="t" r="r" b="b"/>
                  <a:pathLst>
                    <a:path w="4688" h="4164" extrusionOk="0">
                      <a:moveTo>
                        <a:pt x="398" y="0"/>
                      </a:moveTo>
                      <a:lnTo>
                        <a:pt x="357" y="63"/>
                      </a:lnTo>
                      <a:lnTo>
                        <a:pt x="336" y="168"/>
                      </a:lnTo>
                      <a:lnTo>
                        <a:pt x="357" y="251"/>
                      </a:lnTo>
                      <a:lnTo>
                        <a:pt x="357" y="398"/>
                      </a:lnTo>
                      <a:lnTo>
                        <a:pt x="252" y="523"/>
                      </a:lnTo>
                      <a:lnTo>
                        <a:pt x="147" y="712"/>
                      </a:lnTo>
                      <a:lnTo>
                        <a:pt x="22" y="879"/>
                      </a:lnTo>
                      <a:lnTo>
                        <a:pt x="1" y="984"/>
                      </a:lnTo>
                      <a:lnTo>
                        <a:pt x="22" y="1423"/>
                      </a:lnTo>
                      <a:lnTo>
                        <a:pt x="105" y="1507"/>
                      </a:lnTo>
                      <a:lnTo>
                        <a:pt x="210" y="1549"/>
                      </a:lnTo>
                      <a:lnTo>
                        <a:pt x="231" y="1653"/>
                      </a:lnTo>
                      <a:lnTo>
                        <a:pt x="189" y="1967"/>
                      </a:lnTo>
                      <a:lnTo>
                        <a:pt x="126" y="2093"/>
                      </a:lnTo>
                      <a:lnTo>
                        <a:pt x="105" y="2197"/>
                      </a:lnTo>
                      <a:lnTo>
                        <a:pt x="126" y="2281"/>
                      </a:lnTo>
                      <a:lnTo>
                        <a:pt x="189" y="2260"/>
                      </a:lnTo>
                      <a:lnTo>
                        <a:pt x="273" y="2155"/>
                      </a:lnTo>
                      <a:lnTo>
                        <a:pt x="419" y="2093"/>
                      </a:lnTo>
                      <a:lnTo>
                        <a:pt x="482" y="2155"/>
                      </a:lnTo>
                      <a:lnTo>
                        <a:pt x="503" y="2260"/>
                      </a:lnTo>
                      <a:lnTo>
                        <a:pt x="650" y="2385"/>
                      </a:lnTo>
                      <a:lnTo>
                        <a:pt x="754" y="2385"/>
                      </a:lnTo>
                      <a:lnTo>
                        <a:pt x="817" y="2344"/>
                      </a:lnTo>
                      <a:lnTo>
                        <a:pt x="901" y="2365"/>
                      </a:lnTo>
                      <a:cubicBezTo>
                        <a:pt x="859" y="2448"/>
                        <a:pt x="859" y="2511"/>
                        <a:pt x="859" y="2595"/>
                      </a:cubicBezTo>
                      <a:lnTo>
                        <a:pt x="838" y="2595"/>
                      </a:lnTo>
                      <a:lnTo>
                        <a:pt x="733" y="2657"/>
                      </a:lnTo>
                      <a:lnTo>
                        <a:pt x="629" y="2595"/>
                      </a:lnTo>
                      <a:lnTo>
                        <a:pt x="545" y="2595"/>
                      </a:lnTo>
                      <a:lnTo>
                        <a:pt x="440" y="2678"/>
                      </a:lnTo>
                      <a:lnTo>
                        <a:pt x="315" y="2678"/>
                      </a:lnTo>
                      <a:lnTo>
                        <a:pt x="294" y="2699"/>
                      </a:lnTo>
                      <a:lnTo>
                        <a:pt x="336" y="2783"/>
                      </a:lnTo>
                      <a:lnTo>
                        <a:pt x="482" y="2804"/>
                      </a:lnTo>
                      <a:lnTo>
                        <a:pt x="524" y="2909"/>
                      </a:lnTo>
                      <a:lnTo>
                        <a:pt x="650" y="2971"/>
                      </a:lnTo>
                      <a:lnTo>
                        <a:pt x="733" y="3076"/>
                      </a:lnTo>
                      <a:lnTo>
                        <a:pt x="901" y="3118"/>
                      </a:lnTo>
                      <a:lnTo>
                        <a:pt x="1110" y="3118"/>
                      </a:lnTo>
                      <a:lnTo>
                        <a:pt x="1173" y="3139"/>
                      </a:lnTo>
                      <a:lnTo>
                        <a:pt x="1131" y="3181"/>
                      </a:lnTo>
                      <a:lnTo>
                        <a:pt x="963" y="3222"/>
                      </a:lnTo>
                      <a:lnTo>
                        <a:pt x="838" y="3222"/>
                      </a:lnTo>
                      <a:lnTo>
                        <a:pt x="838" y="3285"/>
                      </a:lnTo>
                      <a:lnTo>
                        <a:pt x="942" y="3327"/>
                      </a:lnTo>
                      <a:lnTo>
                        <a:pt x="1068" y="3327"/>
                      </a:lnTo>
                      <a:lnTo>
                        <a:pt x="1173" y="3243"/>
                      </a:lnTo>
                      <a:lnTo>
                        <a:pt x="1319" y="3139"/>
                      </a:lnTo>
                      <a:lnTo>
                        <a:pt x="1382" y="3097"/>
                      </a:lnTo>
                      <a:lnTo>
                        <a:pt x="1445" y="2929"/>
                      </a:lnTo>
                      <a:lnTo>
                        <a:pt x="1528" y="2762"/>
                      </a:lnTo>
                      <a:lnTo>
                        <a:pt x="1486" y="2678"/>
                      </a:lnTo>
                      <a:lnTo>
                        <a:pt x="1256" y="2532"/>
                      </a:lnTo>
                      <a:lnTo>
                        <a:pt x="1152" y="2511"/>
                      </a:lnTo>
                      <a:lnTo>
                        <a:pt x="1152" y="2385"/>
                      </a:lnTo>
                      <a:lnTo>
                        <a:pt x="1256" y="2406"/>
                      </a:lnTo>
                      <a:lnTo>
                        <a:pt x="1382" y="2385"/>
                      </a:lnTo>
                      <a:lnTo>
                        <a:pt x="1570" y="2281"/>
                      </a:lnTo>
                      <a:lnTo>
                        <a:pt x="1654" y="2176"/>
                      </a:lnTo>
                      <a:lnTo>
                        <a:pt x="1654" y="2072"/>
                      </a:lnTo>
                      <a:lnTo>
                        <a:pt x="1779" y="1946"/>
                      </a:lnTo>
                      <a:lnTo>
                        <a:pt x="1968" y="1800"/>
                      </a:lnTo>
                      <a:lnTo>
                        <a:pt x="2114" y="1967"/>
                      </a:lnTo>
                      <a:lnTo>
                        <a:pt x="2010" y="2009"/>
                      </a:lnTo>
                      <a:lnTo>
                        <a:pt x="1968" y="2093"/>
                      </a:lnTo>
                      <a:lnTo>
                        <a:pt x="1968" y="2176"/>
                      </a:lnTo>
                      <a:lnTo>
                        <a:pt x="1800" y="2197"/>
                      </a:lnTo>
                      <a:lnTo>
                        <a:pt x="1696" y="2281"/>
                      </a:lnTo>
                      <a:lnTo>
                        <a:pt x="1654" y="2469"/>
                      </a:lnTo>
                      <a:lnTo>
                        <a:pt x="1654" y="2574"/>
                      </a:lnTo>
                      <a:lnTo>
                        <a:pt x="1758" y="2637"/>
                      </a:lnTo>
                      <a:lnTo>
                        <a:pt x="1821" y="2637"/>
                      </a:lnTo>
                      <a:lnTo>
                        <a:pt x="1884" y="2720"/>
                      </a:lnTo>
                      <a:lnTo>
                        <a:pt x="1758" y="2867"/>
                      </a:lnTo>
                      <a:lnTo>
                        <a:pt x="1717" y="2971"/>
                      </a:lnTo>
                      <a:lnTo>
                        <a:pt x="1779" y="3139"/>
                      </a:lnTo>
                      <a:lnTo>
                        <a:pt x="1758" y="3222"/>
                      </a:lnTo>
                      <a:lnTo>
                        <a:pt x="1570" y="3327"/>
                      </a:lnTo>
                      <a:lnTo>
                        <a:pt x="1549" y="3390"/>
                      </a:lnTo>
                      <a:lnTo>
                        <a:pt x="1675" y="3453"/>
                      </a:lnTo>
                      <a:lnTo>
                        <a:pt x="1738" y="3515"/>
                      </a:lnTo>
                      <a:lnTo>
                        <a:pt x="1779" y="3494"/>
                      </a:lnTo>
                      <a:lnTo>
                        <a:pt x="1758" y="3411"/>
                      </a:lnTo>
                      <a:lnTo>
                        <a:pt x="1779" y="3348"/>
                      </a:lnTo>
                      <a:lnTo>
                        <a:pt x="1884" y="3411"/>
                      </a:lnTo>
                      <a:lnTo>
                        <a:pt x="1989" y="3494"/>
                      </a:lnTo>
                      <a:lnTo>
                        <a:pt x="2093" y="3432"/>
                      </a:lnTo>
                      <a:lnTo>
                        <a:pt x="2177" y="3432"/>
                      </a:lnTo>
                      <a:lnTo>
                        <a:pt x="2240" y="3536"/>
                      </a:lnTo>
                      <a:lnTo>
                        <a:pt x="2323" y="3746"/>
                      </a:lnTo>
                      <a:lnTo>
                        <a:pt x="2407" y="3829"/>
                      </a:lnTo>
                      <a:lnTo>
                        <a:pt x="2533" y="3850"/>
                      </a:lnTo>
                      <a:lnTo>
                        <a:pt x="2658" y="3934"/>
                      </a:lnTo>
                      <a:lnTo>
                        <a:pt x="2763" y="3955"/>
                      </a:lnTo>
                      <a:lnTo>
                        <a:pt x="2909" y="3871"/>
                      </a:lnTo>
                      <a:lnTo>
                        <a:pt x="3056" y="3829"/>
                      </a:lnTo>
                      <a:lnTo>
                        <a:pt x="3139" y="3871"/>
                      </a:lnTo>
                      <a:lnTo>
                        <a:pt x="3286" y="3955"/>
                      </a:lnTo>
                      <a:lnTo>
                        <a:pt x="3579" y="3976"/>
                      </a:lnTo>
                      <a:lnTo>
                        <a:pt x="3683" y="3955"/>
                      </a:lnTo>
                      <a:lnTo>
                        <a:pt x="3767" y="3976"/>
                      </a:lnTo>
                      <a:lnTo>
                        <a:pt x="3872" y="3976"/>
                      </a:lnTo>
                      <a:lnTo>
                        <a:pt x="3955" y="4059"/>
                      </a:lnTo>
                      <a:lnTo>
                        <a:pt x="4060" y="4164"/>
                      </a:lnTo>
                      <a:lnTo>
                        <a:pt x="4165" y="4164"/>
                      </a:lnTo>
                      <a:lnTo>
                        <a:pt x="4269" y="4080"/>
                      </a:lnTo>
                      <a:lnTo>
                        <a:pt x="4395" y="3955"/>
                      </a:lnTo>
                      <a:lnTo>
                        <a:pt x="4541" y="3913"/>
                      </a:lnTo>
                      <a:lnTo>
                        <a:pt x="4688" y="3725"/>
                      </a:lnTo>
                      <a:lnTo>
                        <a:pt x="4688" y="3620"/>
                      </a:lnTo>
                      <a:lnTo>
                        <a:pt x="4541" y="3453"/>
                      </a:lnTo>
                      <a:lnTo>
                        <a:pt x="4479" y="3432"/>
                      </a:lnTo>
                      <a:lnTo>
                        <a:pt x="4332" y="3285"/>
                      </a:lnTo>
                      <a:lnTo>
                        <a:pt x="4186" y="3243"/>
                      </a:lnTo>
                      <a:lnTo>
                        <a:pt x="4060" y="3181"/>
                      </a:lnTo>
                      <a:lnTo>
                        <a:pt x="4018" y="3034"/>
                      </a:lnTo>
                      <a:lnTo>
                        <a:pt x="4102" y="3034"/>
                      </a:lnTo>
                      <a:lnTo>
                        <a:pt x="4186" y="3097"/>
                      </a:lnTo>
                      <a:lnTo>
                        <a:pt x="4290" y="3097"/>
                      </a:lnTo>
                      <a:lnTo>
                        <a:pt x="4290" y="3013"/>
                      </a:lnTo>
                      <a:lnTo>
                        <a:pt x="4165" y="2825"/>
                      </a:lnTo>
                      <a:lnTo>
                        <a:pt x="3976" y="2657"/>
                      </a:lnTo>
                      <a:lnTo>
                        <a:pt x="3976" y="2490"/>
                      </a:lnTo>
                      <a:lnTo>
                        <a:pt x="3955" y="2344"/>
                      </a:lnTo>
                      <a:lnTo>
                        <a:pt x="3851" y="2281"/>
                      </a:lnTo>
                      <a:lnTo>
                        <a:pt x="3851" y="2155"/>
                      </a:lnTo>
                      <a:lnTo>
                        <a:pt x="3788" y="2093"/>
                      </a:lnTo>
                      <a:lnTo>
                        <a:pt x="3746" y="2093"/>
                      </a:lnTo>
                      <a:lnTo>
                        <a:pt x="3370" y="1821"/>
                      </a:lnTo>
                      <a:lnTo>
                        <a:pt x="3160" y="1779"/>
                      </a:lnTo>
                      <a:lnTo>
                        <a:pt x="2972" y="1821"/>
                      </a:lnTo>
                      <a:lnTo>
                        <a:pt x="2951" y="1883"/>
                      </a:lnTo>
                      <a:lnTo>
                        <a:pt x="2972" y="1967"/>
                      </a:lnTo>
                      <a:lnTo>
                        <a:pt x="3139" y="2155"/>
                      </a:lnTo>
                      <a:lnTo>
                        <a:pt x="3139" y="2239"/>
                      </a:lnTo>
                      <a:lnTo>
                        <a:pt x="3077" y="2344"/>
                      </a:lnTo>
                      <a:lnTo>
                        <a:pt x="3077" y="2448"/>
                      </a:lnTo>
                      <a:lnTo>
                        <a:pt x="3056" y="2574"/>
                      </a:lnTo>
                      <a:lnTo>
                        <a:pt x="2972" y="2720"/>
                      </a:lnTo>
                      <a:lnTo>
                        <a:pt x="2930" y="2783"/>
                      </a:lnTo>
                      <a:lnTo>
                        <a:pt x="2909" y="2699"/>
                      </a:lnTo>
                      <a:lnTo>
                        <a:pt x="2951" y="2595"/>
                      </a:lnTo>
                      <a:lnTo>
                        <a:pt x="2972" y="2490"/>
                      </a:lnTo>
                      <a:lnTo>
                        <a:pt x="2930" y="2448"/>
                      </a:lnTo>
                      <a:lnTo>
                        <a:pt x="2972" y="2260"/>
                      </a:lnTo>
                      <a:lnTo>
                        <a:pt x="2930" y="2155"/>
                      </a:lnTo>
                      <a:lnTo>
                        <a:pt x="2742" y="1883"/>
                      </a:lnTo>
                      <a:lnTo>
                        <a:pt x="2595" y="1779"/>
                      </a:lnTo>
                      <a:lnTo>
                        <a:pt x="2386" y="1758"/>
                      </a:lnTo>
                      <a:lnTo>
                        <a:pt x="2323" y="1779"/>
                      </a:lnTo>
                      <a:lnTo>
                        <a:pt x="2282" y="1925"/>
                      </a:lnTo>
                      <a:lnTo>
                        <a:pt x="2240" y="1946"/>
                      </a:lnTo>
                      <a:cubicBezTo>
                        <a:pt x="2198" y="1883"/>
                        <a:pt x="2114" y="1841"/>
                        <a:pt x="2072" y="1821"/>
                      </a:cubicBezTo>
                      <a:lnTo>
                        <a:pt x="2114" y="1779"/>
                      </a:lnTo>
                      <a:lnTo>
                        <a:pt x="2177" y="1674"/>
                      </a:lnTo>
                      <a:lnTo>
                        <a:pt x="2177" y="1549"/>
                      </a:lnTo>
                      <a:lnTo>
                        <a:pt x="1989" y="1444"/>
                      </a:lnTo>
                      <a:lnTo>
                        <a:pt x="1800" y="1297"/>
                      </a:lnTo>
                      <a:lnTo>
                        <a:pt x="1696" y="1109"/>
                      </a:lnTo>
                      <a:lnTo>
                        <a:pt x="1696" y="984"/>
                      </a:lnTo>
                      <a:lnTo>
                        <a:pt x="1758" y="837"/>
                      </a:lnTo>
                      <a:lnTo>
                        <a:pt x="1758" y="733"/>
                      </a:lnTo>
                      <a:lnTo>
                        <a:pt x="1696" y="712"/>
                      </a:lnTo>
                      <a:lnTo>
                        <a:pt x="1403" y="712"/>
                      </a:lnTo>
                      <a:lnTo>
                        <a:pt x="1194" y="628"/>
                      </a:lnTo>
                      <a:lnTo>
                        <a:pt x="1047" y="523"/>
                      </a:lnTo>
                      <a:lnTo>
                        <a:pt x="817" y="251"/>
                      </a:lnTo>
                      <a:lnTo>
                        <a:pt x="650" y="105"/>
                      </a:lnTo>
                      <a:lnTo>
                        <a:pt x="461"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1" name="Google Shape;4621;p76"/>
                <p:cNvSpPr/>
                <p:nvPr/>
              </p:nvSpPr>
              <p:spPr>
                <a:xfrm>
                  <a:off x="4241800" y="1706950"/>
                  <a:ext cx="130800" cy="246400"/>
                </a:xfrm>
                <a:custGeom>
                  <a:avLst/>
                  <a:gdLst/>
                  <a:ahLst/>
                  <a:cxnLst/>
                  <a:rect l="l" t="t" r="r" b="b"/>
                  <a:pathLst>
                    <a:path w="5232" h="9856" extrusionOk="0">
                      <a:moveTo>
                        <a:pt x="4750" y="1"/>
                      </a:moveTo>
                      <a:lnTo>
                        <a:pt x="4625" y="63"/>
                      </a:lnTo>
                      <a:lnTo>
                        <a:pt x="4604" y="126"/>
                      </a:lnTo>
                      <a:lnTo>
                        <a:pt x="4520" y="105"/>
                      </a:lnTo>
                      <a:lnTo>
                        <a:pt x="4436" y="42"/>
                      </a:lnTo>
                      <a:lnTo>
                        <a:pt x="4332" y="63"/>
                      </a:lnTo>
                      <a:lnTo>
                        <a:pt x="4206" y="168"/>
                      </a:lnTo>
                      <a:lnTo>
                        <a:pt x="4185" y="273"/>
                      </a:lnTo>
                      <a:lnTo>
                        <a:pt x="4101" y="335"/>
                      </a:lnTo>
                      <a:lnTo>
                        <a:pt x="4018" y="356"/>
                      </a:lnTo>
                      <a:lnTo>
                        <a:pt x="3934" y="440"/>
                      </a:lnTo>
                      <a:lnTo>
                        <a:pt x="3934" y="524"/>
                      </a:lnTo>
                      <a:lnTo>
                        <a:pt x="3871" y="628"/>
                      </a:lnTo>
                      <a:lnTo>
                        <a:pt x="3871" y="670"/>
                      </a:lnTo>
                      <a:lnTo>
                        <a:pt x="3934" y="775"/>
                      </a:lnTo>
                      <a:lnTo>
                        <a:pt x="3934" y="858"/>
                      </a:lnTo>
                      <a:lnTo>
                        <a:pt x="3829" y="858"/>
                      </a:lnTo>
                      <a:lnTo>
                        <a:pt x="3788" y="900"/>
                      </a:lnTo>
                      <a:lnTo>
                        <a:pt x="3788" y="984"/>
                      </a:lnTo>
                      <a:lnTo>
                        <a:pt x="3725" y="1047"/>
                      </a:lnTo>
                      <a:lnTo>
                        <a:pt x="3662" y="1109"/>
                      </a:lnTo>
                      <a:lnTo>
                        <a:pt x="3453" y="1256"/>
                      </a:lnTo>
                      <a:lnTo>
                        <a:pt x="3369" y="1298"/>
                      </a:lnTo>
                      <a:lnTo>
                        <a:pt x="3306" y="1277"/>
                      </a:lnTo>
                      <a:lnTo>
                        <a:pt x="3202" y="1277"/>
                      </a:lnTo>
                      <a:lnTo>
                        <a:pt x="3139" y="1319"/>
                      </a:lnTo>
                      <a:lnTo>
                        <a:pt x="3034" y="1486"/>
                      </a:lnTo>
                      <a:lnTo>
                        <a:pt x="2951" y="1528"/>
                      </a:lnTo>
                      <a:lnTo>
                        <a:pt x="2888" y="1507"/>
                      </a:lnTo>
                      <a:lnTo>
                        <a:pt x="2867" y="1423"/>
                      </a:lnTo>
                      <a:lnTo>
                        <a:pt x="2825" y="1423"/>
                      </a:lnTo>
                      <a:lnTo>
                        <a:pt x="2783" y="1507"/>
                      </a:lnTo>
                      <a:lnTo>
                        <a:pt x="2825" y="1633"/>
                      </a:lnTo>
                      <a:lnTo>
                        <a:pt x="2783" y="1695"/>
                      </a:lnTo>
                      <a:lnTo>
                        <a:pt x="2762" y="1591"/>
                      </a:lnTo>
                      <a:lnTo>
                        <a:pt x="2721" y="1486"/>
                      </a:lnTo>
                      <a:lnTo>
                        <a:pt x="2532" y="1507"/>
                      </a:lnTo>
                      <a:lnTo>
                        <a:pt x="2323" y="1570"/>
                      </a:lnTo>
                      <a:lnTo>
                        <a:pt x="2260" y="1612"/>
                      </a:lnTo>
                      <a:lnTo>
                        <a:pt x="2197" y="1633"/>
                      </a:lnTo>
                      <a:lnTo>
                        <a:pt x="2156" y="1695"/>
                      </a:lnTo>
                      <a:lnTo>
                        <a:pt x="2218" y="1842"/>
                      </a:lnTo>
                      <a:lnTo>
                        <a:pt x="2260" y="1905"/>
                      </a:lnTo>
                      <a:lnTo>
                        <a:pt x="2260" y="1946"/>
                      </a:lnTo>
                      <a:lnTo>
                        <a:pt x="2218" y="1988"/>
                      </a:lnTo>
                      <a:lnTo>
                        <a:pt x="2135" y="2093"/>
                      </a:lnTo>
                      <a:lnTo>
                        <a:pt x="2093" y="2051"/>
                      </a:lnTo>
                      <a:lnTo>
                        <a:pt x="2093" y="2009"/>
                      </a:lnTo>
                      <a:lnTo>
                        <a:pt x="2135" y="1946"/>
                      </a:lnTo>
                      <a:lnTo>
                        <a:pt x="2135" y="1884"/>
                      </a:lnTo>
                      <a:lnTo>
                        <a:pt x="2051" y="1884"/>
                      </a:lnTo>
                      <a:lnTo>
                        <a:pt x="1946" y="2009"/>
                      </a:lnTo>
                      <a:lnTo>
                        <a:pt x="1884" y="2051"/>
                      </a:lnTo>
                      <a:lnTo>
                        <a:pt x="1884" y="2135"/>
                      </a:lnTo>
                      <a:lnTo>
                        <a:pt x="1946" y="2156"/>
                      </a:lnTo>
                      <a:lnTo>
                        <a:pt x="1905" y="2218"/>
                      </a:lnTo>
                      <a:lnTo>
                        <a:pt x="1842" y="2323"/>
                      </a:lnTo>
                      <a:lnTo>
                        <a:pt x="1716" y="2323"/>
                      </a:lnTo>
                      <a:lnTo>
                        <a:pt x="1632" y="2365"/>
                      </a:lnTo>
                      <a:lnTo>
                        <a:pt x="1612" y="2449"/>
                      </a:lnTo>
                      <a:lnTo>
                        <a:pt x="1507" y="2470"/>
                      </a:lnTo>
                      <a:lnTo>
                        <a:pt x="1465" y="2553"/>
                      </a:lnTo>
                      <a:lnTo>
                        <a:pt x="1423" y="2721"/>
                      </a:lnTo>
                      <a:lnTo>
                        <a:pt x="1465" y="2742"/>
                      </a:lnTo>
                      <a:lnTo>
                        <a:pt x="1528" y="2742"/>
                      </a:lnTo>
                      <a:lnTo>
                        <a:pt x="1465" y="2825"/>
                      </a:lnTo>
                      <a:lnTo>
                        <a:pt x="1277" y="2825"/>
                      </a:lnTo>
                      <a:lnTo>
                        <a:pt x="1214" y="2867"/>
                      </a:lnTo>
                      <a:lnTo>
                        <a:pt x="1193" y="3034"/>
                      </a:lnTo>
                      <a:lnTo>
                        <a:pt x="1214" y="3097"/>
                      </a:lnTo>
                      <a:lnTo>
                        <a:pt x="1277" y="3097"/>
                      </a:lnTo>
                      <a:lnTo>
                        <a:pt x="1360" y="3076"/>
                      </a:lnTo>
                      <a:lnTo>
                        <a:pt x="1381" y="3139"/>
                      </a:lnTo>
                      <a:lnTo>
                        <a:pt x="1360" y="3181"/>
                      </a:lnTo>
                      <a:lnTo>
                        <a:pt x="1360" y="3286"/>
                      </a:lnTo>
                      <a:lnTo>
                        <a:pt x="1277" y="3348"/>
                      </a:lnTo>
                      <a:lnTo>
                        <a:pt x="1193" y="3306"/>
                      </a:lnTo>
                      <a:lnTo>
                        <a:pt x="1068" y="3286"/>
                      </a:lnTo>
                      <a:lnTo>
                        <a:pt x="942" y="3348"/>
                      </a:lnTo>
                      <a:lnTo>
                        <a:pt x="900" y="3411"/>
                      </a:lnTo>
                      <a:lnTo>
                        <a:pt x="900" y="3495"/>
                      </a:lnTo>
                      <a:lnTo>
                        <a:pt x="858" y="3599"/>
                      </a:lnTo>
                      <a:lnTo>
                        <a:pt x="754" y="3683"/>
                      </a:lnTo>
                      <a:lnTo>
                        <a:pt x="670" y="3620"/>
                      </a:lnTo>
                      <a:lnTo>
                        <a:pt x="628" y="3558"/>
                      </a:lnTo>
                      <a:lnTo>
                        <a:pt x="586" y="3474"/>
                      </a:lnTo>
                      <a:lnTo>
                        <a:pt x="544" y="3495"/>
                      </a:lnTo>
                      <a:lnTo>
                        <a:pt x="524" y="3662"/>
                      </a:lnTo>
                      <a:lnTo>
                        <a:pt x="544" y="3788"/>
                      </a:lnTo>
                      <a:lnTo>
                        <a:pt x="649" y="3871"/>
                      </a:lnTo>
                      <a:lnTo>
                        <a:pt x="733" y="3830"/>
                      </a:lnTo>
                      <a:lnTo>
                        <a:pt x="754" y="3871"/>
                      </a:lnTo>
                      <a:lnTo>
                        <a:pt x="754" y="3934"/>
                      </a:lnTo>
                      <a:lnTo>
                        <a:pt x="691" y="4081"/>
                      </a:lnTo>
                      <a:lnTo>
                        <a:pt x="733" y="4122"/>
                      </a:lnTo>
                      <a:lnTo>
                        <a:pt x="796" y="4143"/>
                      </a:lnTo>
                      <a:lnTo>
                        <a:pt x="858" y="4081"/>
                      </a:lnTo>
                      <a:lnTo>
                        <a:pt x="900" y="4081"/>
                      </a:lnTo>
                      <a:lnTo>
                        <a:pt x="963" y="4102"/>
                      </a:lnTo>
                      <a:lnTo>
                        <a:pt x="1068" y="4102"/>
                      </a:lnTo>
                      <a:lnTo>
                        <a:pt x="1151" y="4039"/>
                      </a:lnTo>
                      <a:lnTo>
                        <a:pt x="1172" y="4081"/>
                      </a:lnTo>
                      <a:lnTo>
                        <a:pt x="1109" y="4143"/>
                      </a:lnTo>
                      <a:lnTo>
                        <a:pt x="1047" y="4185"/>
                      </a:lnTo>
                      <a:lnTo>
                        <a:pt x="900" y="4185"/>
                      </a:lnTo>
                      <a:lnTo>
                        <a:pt x="858" y="4248"/>
                      </a:lnTo>
                      <a:lnTo>
                        <a:pt x="775" y="4227"/>
                      </a:lnTo>
                      <a:lnTo>
                        <a:pt x="733" y="4311"/>
                      </a:lnTo>
                      <a:lnTo>
                        <a:pt x="754" y="4436"/>
                      </a:lnTo>
                      <a:lnTo>
                        <a:pt x="837" y="4499"/>
                      </a:lnTo>
                      <a:lnTo>
                        <a:pt x="900" y="4520"/>
                      </a:lnTo>
                      <a:lnTo>
                        <a:pt x="984" y="4499"/>
                      </a:lnTo>
                      <a:lnTo>
                        <a:pt x="1005" y="4520"/>
                      </a:lnTo>
                      <a:lnTo>
                        <a:pt x="984" y="4562"/>
                      </a:lnTo>
                      <a:lnTo>
                        <a:pt x="858" y="4625"/>
                      </a:lnTo>
                      <a:lnTo>
                        <a:pt x="733" y="4625"/>
                      </a:lnTo>
                      <a:lnTo>
                        <a:pt x="649" y="4666"/>
                      </a:lnTo>
                      <a:lnTo>
                        <a:pt x="649" y="4729"/>
                      </a:lnTo>
                      <a:lnTo>
                        <a:pt x="691" y="4771"/>
                      </a:lnTo>
                      <a:lnTo>
                        <a:pt x="796" y="4750"/>
                      </a:lnTo>
                      <a:lnTo>
                        <a:pt x="900" y="4750"/>
                      </a:lnTo>
                      <a:lnTo>
                        <a:pt x="900" y="4813"/>
                      </a:lnTo>
                      <a:lnTo>
                        <a:pt x="837" y="4834"/>
                      </a:lnTo>
                      <a:lnTo>
                        <a:pt x="733" y="4855"/>
                      </a:lnTo>
                      <a:lnTo>
                        <a:pt x="733" y="4897"/>
                      </a:lnTo>
                      <a:lnTo>
                        <a:pt x="754" y="4938"/>
                      </a:lnTo>
                      <a:lnTo>
                        <a:pt x="879" y="4959"/>
                      </a:lnTo>
                      <a:lnTo>
                        <a:pt x="984" y="5043"/>
                      </a:lnTo>
                      <a:lnTo>
                        <a:pt x="984" y="5085"/>
                      </a:lnTo>
                      <a:lnTo>
                        <a:pt x="858" y="5085"/>
                      </a:lnTo>
                      <a:lnTo>
                        <a:pt x="754" y="5043"/>
                      </a:lnTo>
                      <a:lnTo>
                        <a:pt x="649" y="5043"/>
                      </a:lnTo>
                      <a:lnTo>
                        <a:pt x="565" y="5085"/>
                      </a:lnTo>
                      <a:lnTo>
                        <a:pt x="544" y="5169"/>
                      </a:lnTo>
                      <a:lnTo>
                        <a:pt x="482" y="5210"/>
                      </a:lnTo>
                      <a:lnTo>
                        <a:pt x="482" y="5273"/>
                      </a:lnTo>
                      <a:lnTo>
                        <a:pt x="544" y="5315"/>
                      </a:lnTo>
                      <a:lnTo>
                        <a:pt x="524" y="5378"/>
                      </a:lnTo>
                      <a:lnTo>
                        <a:pt x="461" y="5399"/>
                      </a:lnTo>
                      <a:lnTo>
                        <a:pt x="419" y="5399"/>
                      </a:lnTo>
                      <a:lnTo>
                        <a:pt x="335" y="5483"/>
                      </a:lnTo>
                      <a:lnTo>
                        <a:pt x="314" y="5566"/>
                      </a:lnTo>
                      <a:lnTo>
                        <a:pt x="335" y="5608"/>
                      </a:lnTo>
                      <a:lnTo>
                        <a:pt x="314" y="5671"/>
                      </a:lnTo>
                      <a:lnTo>
                        <a:pt x="210" y="5692"/>
                      </a:lnTo>
                      <a:lnTo>
                        <a:pt x="210" y="5713"/>
                      </a:lnTo>
                      <a:lnTo>
                        <a:pt x="335" y="5838"/>
                      </a:lnTo>
                      <a:lnTo>
                        <a:pt x="440" y="5901"/>
                      </a:lnTo>
                      <a:lnTo>
                        <a:pt x="482" y="5880"/>
                      </a:lnTo>
                      <a:lnTo>
                        <a:pt x="524" y="5796"/>
                      </a:lnTo>
                      <a:lnTo>
                        <a:pt x="586" y="5734"/>
                      </a:lnTo>
                      <a:lnTo>
                        <a:pt x="754" y="5629"/>
                      </a:lnTo>
                      <a:lnTo>
                        <a:pt x="858" y="5587"/>
                      </a:lnTo>
                      <a:lnTo>
                        <a:pt x="858" y="5629"/>
                      </a:lnTo>
                      <a:lnTo>
                        <a:pt x="837" y="5629"/>
                      </a:lnTo>
                      <a:lnTo>
                        <a:pt x="796" y="5713"/>
                      </a:lnTo>
                      <a:lnTo>
                        <a:pt x="649" y="5817"/>
                      </a:lnTo>
                      <a:lnTo>
                        <a:pt x="586" y="5922"/>
                      </a:lnTo>
                      <a:lnTo>
                        <a:pt x="565" y="6027"/>
                      </a:lnTo>
                      <a:lnTo>
                        <a:pt x="586" y="6131"/>
                      </a:lnTo>
                      <a:lnTo>
                        <a:pt x="565" y="6194"/>
                      </a:lnTo>
                      <a:lnTo>
                        <a:pt x="565" y="6236"/>
                      </a:lnTo>
                      <a:lnTo>
                        <a:pt x="754" y="6236"/>
                      </a:lnTo>
                      <a:lnTo>
                        <a:pt x="837" y="6194"/>
                      </a:lnTo>
                      <a:lnTo>
                        <a:pt x="837" y="6257"/>
                      </a:lnTo>
                      <a:lnTo>
                        <a:pt x="775" y="6299"/>
                      </a:lnTo>
                      <a:lnTo>
                        <a:pt x="586" y="6299"/>
                      </a:lnTo>
                      <a:lnTo>
                        <a:pt x="524" y="6340"/>
                      </a:lnTo>
                      <a:lnTo>
                        <a:pt x="356" y="6445"/>
                      </a:lnTo>
                      <a:lnTo>
                        <a:pt x="356" y="6571"/>
                      </a:lnTo>
                      <a:lnTo>
                        <a:pt x="335" y="6654"/>
                      </a:lnTo>
                      <a:lnTo>
                        <a:pt x="356" y="6759"/>
                      </a:lnTo>
                      <a:lnTo>
                        <a:pt x="461" y="6759"/>
                      </a:lnTo>
                      <a:lnTo>
                        <a:pt x="524" y="6822"/>
                      </a:lnTo>
                      <a:lnTo>
                        <a:pt x="482" y="6863"/>
                      </a:lnTo>
                      <a:lnTo>
                        <a:pt x="377" y="6863"/>
                      </a:lnTo>
                      <a:lnTo>
                        <a:pt x="252" y="6884"/>
                      </a:lnTo>
                      <a:lnTo>
                        <a:pt x="147" y="7052"/>
                      </a:lnTo>
                      <a:lnTo>
                        <a:pt x="147" y="7177"/>
                      </a:lnTo>
                      <a:lnTo>
                        <a:pt x="210" y="7240"/>
                      </a:lnTo>
                      <a:lnTo>
                        <a:pt x="272" y="7198"/>
                      </a:lnTo>
                      <a:lnTo>
                        <a:pt x="440" y="7135"/>
                      </a:lnTo>
                      <a:lnTo>
                        <a:pt x="461" y="7177"/>
                      </a:lnTo>
                      <a:lnTo>
                        <a:pt x="356" y="7261"/>
                      </a:lnTo>
                      <a:lnTo>
                        <a:pt x="335" y="7366"/>
                      </a:lnTo>
                      <a:lnTo>
                        <a:pt x="377" y="7366"/>
                      </a:lnTo>
                      <a:lnTo>
                        <a:pt x="461" y="7282"/>
                      </a:lnTo>
                      <a:lnTo>
                        <a:pt x="544" y="7261"/>
                      </a:lnTo>
                      <a:lnTo>
                        <a:pt x="565" y="7303"/>
                      </a:lnTo>
                      <a:lnTo>
                        <a:pt x="482" y="7387"/>
                      </a:lnTo>
                      <a:lnTo>
                        <a:pt x="461" y="7470"/>
                      </a:lnTo>
                      <a:lnTo>
                        <a:pt x="544" y="7554"/>
                      </a:lnTo>
                      <a:lnTo>
                        <a:pt x="649" y="7554"/>
                      </a:lnTo>
                      <a:lnTo>
                        <a:pt x="565" y="7575"/>
                      </a:lnTo>
                      <a:lnTo>
                        <a:pt x="482" y="7575"/>
                      </a:lnTo>
                      <a:lnTo>
                        <a:pt x="419" y="7659"/>
                      </a:lnTo>
                      <a:lnTo>
                        <a:pt x="419" y="7721"/>
                      </a:lnTo>
                      <a:lnTo>
                        <a:pt x="461" y="7826"/>
                      </a:lnTo>
                      <a:lnTo>
                        <a:pt x="419" y="7889"/>
                      </a:lnTo>
                      <a:lnTo>
                        <a:pt x="356" y="7868"/>
                      </a:lnTo>
                      <a:lnTo>
                        <a:pt x="252" y="7889"/>
                      </a:lnTo>
                      <a:lnTo>
                        <a:pt x="168" y="7826"/>
                      </a:lnTo>
                      <a:lnTo>
                        <a:pt x="105" y="7826"/>
                      </a:lnTo>
                      <a:lnTo>
                        <a:pt x="0" y="7972"/>
                      </a:lnTo>
                      <a:lnTo>
                        <a:pt x="0" y="8077"/>
                      </a:lnTo>
                      <a:lnTo>
                        <a:pt x="168" y="8265"/>
                      </a:lnTo>
                      <a:lnTo>
                        <a:pt x="147" y="8391"/>
                      </a:lnTo>
                      <a:lnTo>
                        <a:pt x="168" y="8496"/>
                      </a:lnTo>
                      <a:lnTo>
                        <a:pt x="335" y="8621"/>
                      </a:lnTo>
                      <a:lnTo>
                        <a:pt x="335" y="8705"/>
                      </a:lnTo>
                      <a:lnTo>
                        <a:pt x="482" y="8830"/>
                      </a:lnTo>
                      <a:lnTo>
                        <a:pt x="586" y="8872"/>
                      </a:lnTo>
                      <a:lnTo>
                        <a:pt x="649" y="8851"/>
                      </a:lnTo>
                      <a:lnTo>
                        <a:pt x="733" y="8830"/>
                      </a:lnTo>
                      <a:lnTo>
                        <a:pt x="837" y="8663"/>
                      </a:lnTo>
                      <a:lnTo>
                        <a:pt x="796" y="8516"/>
                      </a:lnTo>
                      <a:lnTo>
                        <a:pt x="837" y="8412"/>
                      </a:lnTo>
                      <a:lnTo>
                        <a:pt x="900" y="8307"/>
                      </a:lnTo>
                      <a:lnTo>
                        <a:pt x="858" y="8433"/>
                      </a:lnTo>
                      <a:lnTo>
                        <a:pt x="858" y="8516"/>
                      </a:lnTo>
                      <a:lnTo>
                        <a:pt x="900" y="8600"/>
                      </a:lnTo>
                      <a:lnTo>
                        <a:pt x="963" y="8747"/>
                      </a:lnTo>
                      <a:lnTo>
                        <a:pt x="1047" y="8788"/>
                      </a:lnTo>
                      <a:lnTo>
                        <a:pt x="1109" y="8726"/>
                      </a:lnTo>
                      <a:lnTo>
                        <a:pt x="1109" y="8642"/>
                      </a:lnTo>
                      <a:lnTo>
                        <a:pt x="1172" y="8537"/>
                      </a:lnTo>
                      <a:lnTo>
                        <a:pt x="1193" y="8600"/>
                      </a:lnTo>
                      <a:lnTo>
                        <a:pt x="1172" y="8642"/>
                      </a:lnTo>
                      <a:lnTo>
                        <a:pt x="1172" y="8747"/>
                      </a:lnTo>
                      <a:lnTo>
                        <a:pt x="1277" y="8935"/>
                      </a:lnTo>
                      <a:lnTo>
                        <a:pt x="1402" y="9019"/>
                      </a:lnTo>
                      <a:lnTo>
                        <a:pt x="1507" y="9019"/>
                      </a:lnTo>
                      <a:lnTo>
                        <a:pt x="1591" y="8956"/>
                      </a:lnTo>
                      <a:lnTo>
                        <a:pt x="1632" y="8998"/>
                      </a:lnTo>
                      <a:lnTo>
                        <a:pt x="1612" y="9040"/>
                      </a:lnTo>
                      <a:lnTo>
                        <a:pt x="1570" y="9040"/>
                      </a:lnTo>
                      <a:lnTo>
                        <a:pt x="1528" y="9123"/>
                      </a:lnTo>
                      <a:lnTo>
                        <a:pt x="1444" y="9165"/>
                      </a:lnTo>
                      <a:lnTo>
                        <a:pt x="1423" y="9249"/>
                      </a:lnTo>
                      <a:lnTo>
                        <a:pt x="1528" y="9332"/>
                      </a:lnTo>
                      <a:lnTo>
                        <a:pt x="1528" y="9416"/>
                      </a:lnTo>
                      <a:lnTo>
                        <a:pt x="1444" y="9416"/>
                      </a:lnTo>
                      <a:lnTo>
                        <a:pt x="1381" y="9374"/>
                      </a:lnTo>
                      <a:lnTo>
                        <a:pt x="1381" y="9458"/>
                      </a:lnTo>
                      <a:lnTo>
                        <a:pt x="1423" y="9521"/>
                      </a:lnTo>
                      <a:lnTo>
                        <a:pt x="1612" y="9542"/>
                      </a:lnTo>
                      <a:lnTo>
                        <a:pt x="1716" y="9584"/>
                      </a:lnTo>
                      <a:lnTo>
                        <a:pt x="1821" y="9563"/>
                      </a:lnTo>
                      <a:lnTo>
                        <a:pt x="1967" y="9604"/>
                      </a:lnTo>
                      <a:lnTo>
                        <a:pt x="1967" y="9521"/>
                      </a:lnTo>
                      <a:lnTo>
                        <a:pt x="2051" y="9542"/>
                      </a:lnTo>
                      <a:lnTo>
                        <a:pt x="2072" y="9625"/>
                      </a:lnTo>
                      <a:lnTo>
                        <a:pt x="2135" y="9772"/>
                      </a:lnTo>
                      <a:lnTo>
                        <a:pt x="2218" y="9856"/>
                      </a:lnTo>
                      <a:lnTo>
                        <a:pt x="2281" y="9856"/>
                      </a:lnTo>
                      <a:lnTo>
                        <a:pt x="2365" y="9751"/>
                      </a:lnTo>
                      <a:lnTo>
                        <a:pt x="2344" y="9625"/>
                      </a:lnTo>
                      <a:lnTo>
                        <a:pt x="2177" y="9542"/>
                      </a:lnTo>
                      <a:lnTo>
                        <a:pt x="2135" y="9521"/>
                      </a:lnTo>
                      <a:lnTo>
                        <a:pt x="2177" y="9479"/>
                      </a:lnTo>
                      <a:lnTo>
                        <a:pt x="2260" y="9521"/>
                      </a:lnTo>
                      <a:lnTo>
                        <a:pt x="2365" y="9584"/>
                      </a:lnTo>
                      <a:lnTo>
                        <a:pt x="2428" y="9667"/>
                      </a:lnTo>
                      <a:lnTo>
                        <a:pt x="2469" y="9772"/>
                      </a:lnTo>
                      <a:lnTo>
                        <a:pt x="2532" y="9772"/>
                      </a:lnTo>
                      <a:lnTo>
                        <a:pt x="2553" y="9667"/>
                      </a:lnTo>
                      <a:lnTo>
                        <a:pt x="2595" y="9646"/>
                      </a:lnTo>
                      <a:lnTo>
                        <a:pt x="2679" y="9751"/>
                      </a:lnTo>
                      <a:lnTo>
                        <a:pt x="2804" y="9793"/>
                      </a:lnTo>
                      <a:lnTo>
                        <a:pt x="2888" y="9793"/>
                      </a:lnTo>
                      <a:lnTo>
                        <a:pt x="2888" y="9730"/>
                      </a:lnTo>
                      <a:lnTo>
                        <a:pt x="2783" y="9646"/>
                      </a:lnTo>
                      <a:lnTo>
                        <a:pt x="2783" y="9584"/>
                      </a:lnTo>
                      <a:lnTo>
                        <a:pt x="2846" y="9563"/>
                      </a:lnTo>
                      <a:lnTo>
                        <a:pt x="2951" y="9604"/>
                      </a:lnTo>
                      <a:lnTo>
                        <a:pt x="2993" y="9667"/>
                      </a:lnTo>
                      <a:lnTo>
                        <a:pt x="3013" y="9667"/>
                      </a:lnTo>
                      <a:lnTo>
                        <a:pt x="3055" y="9772"/>
                      </a:lnTo>
                      <a:lnTo>
                        <a:pt x="3118" y="9814"/>
                      </a:lnTo>
                      <a:lnTo>
                        <a:pt x="3181" y="9793"/>
                      </a:lnTo>
                      <a:lnTo>
                        <a:pt x="3202" y="9688"/>
                      </a:lnTo>
                      <a:lnTo>
                        <a:pt x="3160" y="9604"/>
                      </a:lnTo>
                      <a:lnTo>
                        <a:pt x="3076" y="9604"/>
                      </a:lnTo>
                      <a:lnTo>
                        <a:pt x="3013" y="9563"/>
                      </a:lnTo>
                      <a:lnTo>
                        <a:pt x="3055" y="9500"/>
                      </a:lnTo>
                      <a:lnTo>
                        <a:pt x="3097" y="9542"/>
                      </a:lnTo>
                      <a:lnTo>
                        <a:pt x="3160" y="9542"/>
                      </a:lnTo>
                      <a:lnTo>
                        <a:pt x="3223" y="9437"/>
                      </a:lnTo>
                      <a:lnTo>
                        <a:pt x="3265" y="9353"/>
                      </a:lnTo>
                      <a:lnTo>
                        <a:pt x="3265" y="9312"/>
                      </a:lnTo>
                      <a:lnTo>
                        <a:pt x="3118" y="9207"/>
                      </a:lnTo>
                      <a:lnTo>
                        <a:pt x="3055" y="9228"/>
                      </a:lnTo>
                      <a:lnTo>
                        <a:pt x="2951" y="9207"/>
                      </a:lnTo>
                      <a:lnTo>
                        <a:pt x="2867" y="9040"/>
                      </a:lnTo>
                      <a:lnTo>
                        <a:pt x="2762" y="9040"/>
                      </a:lnTo>
                      <a:lnTo>
                        <a:pt x="2574" y="8872"/>
                      </a:lnTo>
                      <a:lnTo>
                        <a:pt x="2490" y="8788"/>
                      </a:lnTo>
                      <a:lnTo>
                        <a:pt x="2365" y="8788"/>
                      </a:lnTo>
                      <a:lnTo>
                        <a:pt x="2239" y="8516"/>
                      </a:lnTo>
                      <a:lnTo>
                        <a:pt x="2030" y="8286"/>
                      </a:lnTo>
                      <a:lnTo>
                        <a:pt x="1946" y="8014"/>
                      </a:lnTo>
                      <a:lnTo>
                        <a:pt x="1842" y="7847"/>
                      </a:lnTo>
                      <a:lnTo>
                        <a:pt x="1842" y="7554"/>
                      </a:lnTo>
                      <a:lnTo>
                        <a:pt x="1758" y="7387"/>
                      </a:lnTo>
                      <a:lnTo>
                        <a:pt x="1716" y="7073"/>
                      </a:lnTo>
                      <a:lnTo>
                        <a:pt x="1695" y="7010"/>
                      </a:lnTo>
                      <a:lnTo>
                        <a:pt x="1737" y="6905"/>
                      </a:lnTo>
                      <a:lnTo>
                        <a:pt x="1737" y="6822"/>
                      </a:lnTo>
                      <a:lnTo>
                        <a:pt x="1632" y="6801"/>
                      </a:lnTo>
                      <a:lnTo>
                        <a:pt x="1549" y="6843"/>
                      </a:lnTo>
                      <a:lnTo>
                        <a:pt x="1486" y="6801"/>
                      </a:lnTo>
                      <a:lnTo>
                        <a:pt x="1507" y="6759"/>
                      </a:lnTo>
                      <a:lnTo>
                        <a:pt x="1653" y="6759"/>
                      </a:lnTo>
                      <a:lnTo>
                        <a:pt x="1800" y="6696"/>
                      </a:lnTo>
                      <a:lnTo>
                        <a:pt x="1821" y="6487"/>
                      </a:lnTo>
                      <a:lnTo>
                        <a:pt x="1800" y="6382"/>
                      </a:lnTo>
                      <a:lnTo>
                        <a:pt x="1695" y="6403"/>
                      </a:lnTo>
                      <a:lnTo>
                        <a:pt x="1591" y="6424"/>
                      </a:lnTo>
                      <a:lnTo>
                        <a:pt x="1632" y="6382"/>
                      </a:lnTo>
                      <a:lnTo>
                        <a:pt x="1800" y="6319"/>
                      </a:lnTo>
                      <a:lnTo>
                        <a:pt x="1821" y="6236"/>
                      </a:lnTo>
                      <a:lnTo>
                        <a:pt x="1779" y="6194"/>
                      </a:lnTo>
                      <a:lnTo>
                        <a:pt x="1570" y="6194"/>
                      </a:lnTo>
                      <a:lnTo>
                        <a:pt x="1423" y="6173"/>
                      </a:lnTo>
                      <a:lnTo>
                        <a:pt x="1423" y="6110"/>
                      </a:lnTo>
                      <a:lnTo>
                        <a:pt x="1507" y="6068"/>
                      </a:lnTo>
                      <a:lnTo>
                        <a:pt x="1465" y="6006"/>
                      </a:lnTo>
                      <a:lnTo>
                        <a:pt x="1465" y="5922"/>
                      </a:lnTo>
                      <a:lnTo>
                        <a:pt x="1507" y="5964"/>
                      </a:lnTo>
                      <a:lnTo>
                        <a:pt x="1570" y="6068"/>
                      </a:lnTo>
                      <a:lnTo>
                        <a:pt x="1674" y="6110"/>
                      </a:lnTo>
                      <a:lnTo>
                        <a:pt x="1821" y="6110"/>
                      </a:lnTo>
                      <a:lnTo>
                        <a:pt x="1842" y="6068"/>
                      </a:lnTo>
                      <a:lnTo>
                        <a:pt x="1925" y="6027"/>
                      </a:lnTo>
                      <a:lnTo>
                        <a:pt x="1988" y="5901"/>
                      </a:lnTo>
                      <a:lnTo>
                        <a:pt x="1988" y="5775"/>
                      </a:lnTo>
                      <a:lnTo>
                        <a:pt x="2051" y="5650"/>
                      </a:lnTo>
                      <a:lnTo>
                        <a:pt x="2093" y="5545"/>
                      </a:lnTo>
                      <a:lnTo>
                        <a:pt x="2009" y="5462"/>
                      </a:lnTo>
                      <a:lnTo>
                        <a:pt x="1946" y="5336"/>
                      </a:lnTo>
                      <a:lnTo>
                        <a:pt x="1842" y="5294"/>
                      </a:lnTo>
                      <a:lnTo>
                        <a:pt x="1779" y="5294"/>
                      </a:lnTo>
                      <a:lnTo>
                        <a:pt x="1716" y="5252"/>
                      </a:lnTo>
                      <a:lnTo>
                        <a:pt x="1800" y="5231"/>
                      </a:lnTo>
                      <a:lnTo>
                        <a:pt x="1884" y="5252"/>
                      </a:lnTo>
                      <a:lnTo>
                        <a:pt x="1946" y="5231"/>
                      </a:lnTo>
                      <a:lnTo>
                        <a:pt x="2009" y="5294"/>
                      </a:lnTo>
                      <a:lnTo>
                        <a:pt x="2009" y="5378"/>
                      </a:lnTo>
                      <a:lnTo>
                        <a:pt x="2051" y="5399"/>
                      </a:lnTo>
                      <a:lnTo>
                        <a:pt x="2114" y="5336"/>
                      </a:lnTo>
                      <a:lnTo>
                        <a:pt x="2051" y="5148"/>
                      </a:lnTo>
                      <a:lnTo>
                        <a:pt x="1925" y="4980"/>
                      </a:lnTo>
                      <a:lnTo>
                        <a:pt x="1821" y="4834"/>
                      </a:lnTo>
                      <a:lnTo>
                        <a:pt x="1842" y="4771"/>
                      </a:lnTo>
                      <a:lnTo>
                        <a:pt x="1925" y="4855"/>
                      </a:lnTo>
                      <a:lnTo>
                        <a:pt x="1946" y="4938"/>
                      </a:lnTo>
                      <a:lnTo>
                        <a:pt x="2051" y="4980"/>
                      </a:lnTo>
                      <a:lnTo>
                        <a:pt x="2156" y="5022"/>
                      </a:lnTo>
                      <a:lnTo>
                        <a:pt x="2197" y="4938"/>
                      </a:lnTo>
                      <a:lnTo>
                        <a:pt x="2197" y="4855"/>
                      </a:lnTo>
                      <a:lnTo>
                        <a:pt x="2135" y="4813"/>
                      </a:lnTo>
                      <a:lnTo>
                        <a:pt x="2135" y="4729"/>
                      </a:lnTo>
                      <a:lnTo>
                        <a:pt x="2218" y="4625"/>
                      </a:lnTo>
                      <a:lnTo>
                        <a:pt x="2218" y="4520"/>
                      </a:lnTo>
                      <a:lnTo>
                        <a:pt x="2135" y="4415"/>
                      </a:lnTo>
                      <a:lnTo>
                        <a:pt x="2009" y="4248"/>
                      </a:lnTo>
                      <a:lnTo>
                        <a:pt x="2093" y="4248"/>
                      </a:lnTo>
                      <a:lnTo>
                        <a:pt x="2197" y="4332"/>
                      </a:lnTo>
                      <a:lnTo>
                        <a:pt x="2260" y="4311"/>
                      </a:lnTo>
                      <a:lnTo>
                        <a:pt x="2323" y="4185"/>
                      </a:lnTo>
                      <a:lnTo>
                        <a:pt x="2302" y="4143"/>
                      </a:lnTo>
                      <a:lnTo>
                        <a:pt x="2218" y="4143"/>
                      </a:lnTo>
                      <a:lnTo>
                        <a:pt x="2218" y="3997"/>
                      </a:lnTo>
                      <a:lnTo>
                        <a:pt x="2302" y="3976"/>
                      </a:lnTo>
                      <a:lnTo>
                        <a:pt x="2407" y="4039"/>
                      </a:lnTo>
                      <a:lnTo>
                        <a:pt x="2553" y="4102"/>
                      </a:lnTo>
                      <a:lnTo>
                        <a:pt x="2616" y="4018"/>
                      </a:lnTo>
                      <a:lnTo>
                        <a:pt x="2532" y="3976"/>
                      </a:lnTo>
                      <a:lnTo>
                        <a:pt x="2532" y="3913"/>
                      </a:lnTo>
                      <a:lnTo>
                        <a:pt x="2616" y="3913"/>
                      </a:lnTo>
                      <a:lnTo>
                        <a:pt x="2679" y="3934"/>
                      </a:lnTo>
                      <a:lnTo>
                        <a:pt x="2762" y="3871"/>
                      </a:lnTo>
                      <a:lnTo>
                        <a:pt x="2762" y="3767"/>
                      </a:lnTo>
                      <a:lnTo>
                        <a:pt x="2741" y="3704"/>
                      </a:lnTo>
                      <a:lnTo>
                        <a:pt x="2762" y="3662"/>
                      </a:lnTo>
                      <a:lnTo>
                        <a:pt x="2930" y="3578"/>
                      </a:lnTo>
                      <a:lnTo>
                        <a:pt x="2951" y="3495"/>
                      </a:lnTo>
                      <a:lnTo>
                        <a:pt x="2846" y="3453"/>
                      </a:lnTo>
                      <a:lnTo>
                        <a:pt x="2783" y="3369"/>
                      </a:lnTo>
                      <a:lnTo>
                        <a:pt x="2846" y="3265"/>
                      </a:lnTo>
                      <a:lnTo>
                        <a:pt x="2888" y="3369"/>
                      </a:lnTo>
                      <a:lnTo>
                        <a:pt x="2972" y="3306"/>
                      </a:lnTo>
                      <a:lnTo>
                        <a:pt x="3139" y="3097"/>
                      </a:lnTo>
                      <a:lnTo>
                        <a:pt x="3181" y="2972"/>
                      </a:lnTo>
                      <a:lnTo>
                        <a:pt x="3265" y="2930"/>
                      </a:lnTo>
                      <a:lnTo>
                        <a:pt x="3285" y="2783"/>
                      </a:lnTo>
                      <a:lnTo>
                        <a:pt x="3453" y="2679"/>
                      </a:lnTo>
                      <a:lnTo>
                        <a:pt x="3516" y="2532"/>
                      </a:lnTo>
                      <a:lnTo>
                        <a:pt x="3599" y="2323"/>
                      </a:lnTo>
                      <a:lnTo>
                        <a:pt x="3683" y="2323"/>
                      </a:lnTo>
                      <a:lnTo>
                        <a:pt x="3892" y="2156"/>
                      </a:lnTo>
                      <a:lnTo>
                        <a:pt x="4122" y="1905"/>
                      </a:lnTo>
                      <a:lnTo>
                        <a:pt x="4311" y="1737"/>
                      </a:lnTo>
                      <a:lnTo>
                        <a:pt x="4394" y="1737"/>
                      </a:lnTo>
                      <a:lnTo>
                        <a:pt x="4541" y="1612"/>
                      </a:lnTo>
                      <a:lnTo>
                        <a:pt x="4729" y="1570"/>
                      </a:lnTo>
                      <a:lnTo>
                        <a:pt x="4834" y="1486"/>
                      </a:lnTo>
                      <a:lnTo>
                        <a:pt x="4980" y="1277"/>
                      </a:lnTo>
                      <a:lnTo>
                        <a:pt x="5064" y="1214"/>
                      </a:lnTo>
                      <a:lnTo>
                        <a:pt x="5127" y="1214"/>
                      </a:lnTo>
                      <a:lnTo>
                        <a:pt x="5190" y="1193"/>
                      </a:lnTo>
                      <a:lnTo>
                        <a:pt x="5190" y="1109"/>
                      </a:lnTo>
                      <a:lnTo>
                        <a:pt x="5169" y="1068"/>
                      </a:lnTo>
                      <a:lnTo>
                        <a:pt x="5231" y="963"/>
                      </a:lnTo>
                      <a:lnTo>
                        <a:pt x="5190" y="858"/>
                      </a:lnTo>
                      <a:lnTo>
                        <a:pt x="5190" y="691"/>
                      </a:lnTo>
                      <a:lnTo>
                        <a:pt x="5169" y="670"/>
                      </a:lnTo>
                      <a:lnTo>
                        <a:pt x="5085" y="670"/>
                      </a:lnTo>
                      <a:lnTo>
                        <a:pt x="5085" y="524"/>
                      </a:lnTo>
                      <a:lnTo>
                        <a:pt x="5148" y="377"/>
                      </a:lnTo>
                      <a:lnTo>
                        <a:pt x="5127" y="335"/>
                      </a:lnTo>
                      <a:lnTo>
                        <a:pt x="5022" y="314"/>
                      </a:lnTo>
                      <a:lnTo>
                        <a:pt x="4959" y="252"/>
                      </a:lnTo>
                      <a:lnTo>
                        <a:pt x="4855" y="231"/>
                      </a:lnTo>
                      <a:lnTo>
                        <a:pt x="4813" y="147"/>
                      </a:lnTo>
                      <a:lnTo>
                        <a:pt x="4813" y="42"/>
                      </a:lnTo>
                      <a:lnTo>
                        <a:pt x="4750"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2" name="Google Shape;4622;p76"/>
                <p:cNvSpPr/>
                <p:nvPr/>
              </p:nvSpPr>
              <p:spPr>
                <a:xfrm>
                  <a:off x="4015475" y="1586100"/>
                  <a:ext cx="1901975" cy="1017450"/>
                </a:xfrm>
                <a:custGeom>
                  <a:avLst/>
                  <a:gdLst/>
                  <a:ahLst/>
                  <a:cxnLst/>
                  <a:rect l="l" t="t" r="r" b="b"/>
                  <a:pathLst>
                    <a:path w="76079" h="40698" extrusionOk="0">
                      <a:moveTo>
                        <a:pt x="27578" y="1"/>
                      </a:moveTo>
                      <a:lnTo>
                        <a:pt x="27431" y="126"/>
                      </a:lnTo>
                      <a:lnTo>
                        <a:pt x="27389" y="231"/>
                      </a:lnTo>
                      <a:lnTo>
                        <a:pt x="27285" y="273"/>
                      </a:lnTo>
                      <a:lnTo>
                        <a:pt x="27368" y="377"/>
                      </a:lnTo>
                      <a:lnTo>
                        <a:pt x="27264" y="482"/>
                      </a:lnTo>
                      <a:lnTo>
                        <a:pt x="27243" y="649"/>
                      </a:lnTo>
                      <a:lnTo>
                        <a:pt x="27285" y="796"/>
                      </a:lnTo>
                      <a:lnTo>
                        <a:pt x="27159" y="921"/>
                      </a:lnTo>
                      <a:lnTo>
                        <a:pt x="27138" y="1444"/>
                      </a:lnTo>
                      <a:lnTo>
                        <a:pt x="27264" y="1570"/>
                      </a:lnTo>
                      <a:lnTo>
                        <a:pt x="27264" y="1695"/>
                      </a:lnTo>
                      <a:lnTo>
                        <a:pt x="27159" y="1695"/>
                      </a:lnTo>
                      <a:lnTo>
                        <a:pt x="27180" y="1842"/>
                      </a:lnTo>
                      <a:lnTo>
                        <a:pt x="27285" y="1967"/>
                      </a:lnTo>
                      <a:lnTo>
                        <a:pt x="27389" y="1967"/>
                      </a:lnTo>
                      <a:lnTo>
                        <a:pt x="27536" y="2156"/>
                      </a:lnTo>
                      <a:lnTo>
                        <a:pt x="27682" y="2177"/>
                      </a:lnTo>
                      <a:lnTo>
                        <a:pt x="27536" y="2281"/>
                      </a:lnTo>
                      <a:lnTo>
                        <a:pt x="27578" y="2407"/>
                      </a:lnTo>
                      <a:lnTo>
                        <a:pt x="27578" y="2491"/>
                      </a:lnTo>
                      <a:lnTo>
                        <a:pt x="27787" y="2511"/>
                      </a:lnTo>
                      <a:lnTo>
                        <a:pt x="27912" y="2470"/>
                      </a:lnTo>
                      <a:lnTo>
                        <a:pt x="28101" y="2532"/>
                      </a:lnTo>
                      <a:lnTo>
                        <a:pt x="28289" y="2532"/>
                      </a:lnTo>
                      <a:lnTo>
                        <a:pt x="28331" y="2616"/>
                      </a:lnTo>
                      <a:lnTo>
                        <a:pt x="28226" y="2700"/>
                      </a:lnTo>
                      <a:lnTo>
                        <a:pt x="28122" y="2679"/>
                      </a:lnTo>
                      <a:lnTo>
                        <a:pt x="28059" y="2700"/>
                      </a:lnTo>
                      <a:lnTo>
                        <a:pt x="27933" y="2616"/>
                      </a:lnTo>
                      <a:lnTo>
                        <a:pt x="27661" y="2721"/>
                      </a:lnTo>
                      <a:lnTo>
                        <a:pt x="27578" y="2679"/>
                      </a:lnTo>
                      <a:lnTo>
                        <a:pt x="27473" y="2721"/>
                      </a:lnTo>
                      <a:lnTo>
                        <a:pt x="27368" y="2700"/>
                      </a:lnTo>
                      <a:lnTo>
                        <a:pt x="27264" y="2700"/>
                      </a:lnTo>
                      <a:lnTo>
                        <a:pt x="27201" y="2783"/>
                      </a:lnTo>
                      <a:lnTo>
                        <a:pt x="26950" y="2783"/>
                      </a:lnTo>
                      <a:lnTo>
                        <a:pt x="26887" y="2888"/>
                      </a:lnTo>
                      <a:lnTo>
                        <a:pt x="26908" y="2930"/>
                      </a:lnTo>
                      <a:lnTo>
                        <a:pt x="27034" y="2951"/>
                      </a:lnTo>
                      <a:lnTo>
                        <a:pt x="27054" y="3055"/>
                      </a:lnTo>
                      <a:lnTo>
                        <a:pt x="27201" y="3035"/>
                      </a:lnTo>
                      <a:lnTo>
                        <a:pt x="27264" y="3097"/>
                      </a:lnTo>
                      <a:lnTo>
                        <a:pt x="27410" y="3014"/>
                      </a:lnTo>
                      <a:lnTo>
                        <a:pt x="27515" y="3160"/>
                      </a:lnTo>
                      <a:lnTo>
                        <a:pt x="27661" y="3265"/>
                      </a:lnTo>
                      <a:lnTo>
                        <a:pt x="27787" y="3516"/>
                      </a:lnTo>
                      <a:lnTo>
                        <a:pt x="27682" y="3746"/>
                      </a:lnTo>
                      <a:lnTo>
                        <a:pt x="27410" y="4018"/>
                      </a:lnTo>
                      <a:lnTo>
                        <a:pt x="27515" y="3746"/>
                      </a:lnTo>
                      <a:lnTo>
                        <a:pt x="27431" y="3662"/>
                      </a:lnTo>
                      <a:lnTo>
                        <a:pt x="27431" y="3495"/>
                      </a:lnTo>
                      <a:lnTo>
                        <a:pt x="27243" y="3453"/>
                      </a:lnTo>
                      <a:lnTo>
                        <a:pt x="27180" y="3432"/>
                      </a:lnTo>
                      <a:lnTo>
                        <a:pt x="27180" y="3348"/>
                      </a:lnTo>
                      <a:lnTo>
                        <a:pt x="27117" y="3327"/>
                      </a:lnTo>
                      <a:lnTo>
                        <a:pt x="27013" y="3411"/>
                      </a:lnTo>
                      <a:lnTo>
                        <a:pt x="26845" y="3411"/>
                      </a:lnTo>
                      <a:lnTo>
                        <a:pt x="26720" y="3537"/>
                      </a:lnTo>
                      <a:lnTo>
                        <a:pt x="26845" y="3599"/>
                      </a:lnTo>
                      <a:lnTo>
                        <a:pt x="26803" y="3662"/>
                      </a:lnTo>
                      <a:lnTo>
                        <a:pt x="26657" y="3662"/>
                      </a:lnTo>
                      <a:lnTo>
                        <a:pt x="26741" y="3767"/>
                      </a:lnTo>
                      <a:lnTo>
                        <a:pt x="26720" y="3851"/>
                      </a:lnTo>
                      <a:lnTo>
                        <a:pt x="26552" y="3976"/>
                      </a:lnTo>
                      <a:lnTo>
                        <a:pt x="26531" y="3851"/>
                      </a:lnTo>
                      <a:lnTo>
                        <a:pt x="26490" y="3851"/>
                      </a:lnTo>
                      <a:lnTo>
                        <a:pt x="26406" y="3913"/>
                      </a:lnTo>
                      <a:lnTo>
                        <a:pt x="26448" y="4039"/>
                      </a:lnTo>
                      <a:lnTo>
                        <a:pt x="26406" y="4164"/>
                      </a:lnTo>
                      <a:lnTo>
                        <a:pt x="26301" y="4164"/>
                      </a:lnTo>
                      <a:lnTo>
                        <a:pt x="26280" y="3976"/>
                      </a:lnTo>
                      <a:lnTo>
                        <a:pt x="26176" y="3871"/>
                      </a:lnTo>
                      <a:lnTo>
                        <a:pt x="26134" y="3934"/>
                      </a:lnTo>
                      <a:lnTo>
                        <a:pt x="26176" y="4039"/>
                      </a:lnTo>
                      <a:lnTo>
                        <a:pt x="26071" y="4227"/>
                      </a:lnTo>
                      <a:lnTo>
                        <a:pt x="26008" y="4374"/>
                      </a:lnTo>
                      <a:lnTo>
                        <a:pt x="25883" y="4290"/>
                      </a:lnTo>
                      <a:lnTo>
                        <a:pt x="25883" y="4227"/>
                      </a:lnTo>
                      <a:lnTo>
                        <a:pt x="26008" y="3955"/>
                      </a:lnTo>
                      <a:lnTo>
                        <a:pt x="25966" y="3851"/>
                      </a:lnTo>
                      <a:lnTo>
                        <a:pt x="25820" y="3830"/>
                      </a:lnTo>
                      <a:lnTo>
                        <a:pt x="25506" y="3934"/>
                      </a:lnTo>
                      <a:lnTo>
                        <a:pt x="25401" y="3871"/>
                      </a:lnTo>
                      <a:lnTo>
                        <a:pt x="25255" y="4018"/>
                      </a:lnTo>
                      <a:lnTo>
                        <a:pt x="25150" y="3976"/>
                      </a:lnTo>
                      <a:lnTo>
                        <a:pt x="25046" y="3934"/>
                      </a:lnTo>
                      <a:lnTo>
                        <a:pt x="24878" y="3955"/>
                      </a:lnTo>
                      <a:lnTo>
                        <a:pt x="25025" y="4081"/>
                      </a:lnTo>
                      <a:lnTo>
                        <a:pt x="24941" y="4164"/>
                      </a:lnTo>
                      <a:lnTo>
                        <a:pt x="24920" y="4143"/>
                      </a:lnTo>
                      <a:lnTo>
                        <a:pt x="24878" y="4081"/>
                      </a:lnTo>
                      <a:lnTo>
                        <a:pt x="24837" y="4060"/>
                      </a:lnTo>
                      <a:lnTo>
                        <a:pt x="24774" y="4164"/>
                      </a:lnTo>
                      <a:lnTo>
                        <a:pt x="24732" y="4227"/>
                      </a:lnTo>
                      <a:lnTo>
                        <a:pt x="24732" y="4478"/>
                      </a:lnTo>
                      <a:lnTo>
                        <a:pt x="24816" y="4562"/>
                      </a:lnTo>
                      <a:lnTo>
                        <a:pt x="24941" y="4436"/>
                      </a:lnTo>
                      <a:lnTo>
                        <a:pt x="25025" y="4478"/>
                      </a:lnTo>
                      <a:lnTo>
                        <a:pt x="25192" y="4353"/>
                      </a:lnTo>
                      <a:lnTo>
                        <a:pt x="25276" y="4374"/>
                      </a:lnTo>
                      <a:lnTo>
                        <a:pt x="25255" y="4478"/>
                      </a:lnTo>
                      <a:lnTo>
                        <a:pt x="24941" y="4604"/>
                      </a:lnTo>
                      <a:lnTo>
                        <a:pt x="24878" y="4750"/>
                      </a:lnTo>
                      <a:lnTo>
                        <a:pt x="24753" y="4813"/>
                      </a:lnTo>
                      <a:lnTo>
                        <a:pt x="24502" y="4855"/>
                      </a:lnTo>
                      <a:lnTo>
                        <a:pt x="24460" y="4918"/>
                      </a:lnTo>
                      <a:lnTo>
                        <a:pt x="24523" y="5001"/>
                      </a:lnTo>
                      <a:lnTo>
                        <a:pt x="24313" y="5064"/>
                      </a:lnTo>
                      <a:lnTo>
                        <a:pt x="24209" y="5001"/>
                      </a:lnTo>
                      <a:lnTo>
                        <a:pt x="24146" y="5022"/>
                      </a:lnTo>
                      <a:lnTo>
                        <a:pt x="24125" y="5127"/>
                      </a:lnTo>
                      <a:lnTo>
                        <a:pt x="24041" y="5169"/>
                      </a:lnTo>
                      <a:lnTo>
                        <a:pt x="23895" y="5211"/>
                      </a:lnTo>
                      <a:lnTo>
                        <a:pt x="23832" y="5294"/>
                      </a:lnTo>
                      <a:lnTo>
                        <a:pt x="23916" y="5399"/>
                      </a:lnTo>
                      <a:lnTo>
                        <a:pt x="23874" y="5399"/>
                      </a:lnTo>
                      <a:lnTo>
                        <a:pt x="23832" y="5504"/>
                      </a:lnTo>
                      <a:lnTo>
                        <a:pt x="23790" y="5524"/>
                      </a:lnTo>
                      <a:lnTo>
                        <a:pt x="23728" y="5441"/>
                      </a:lnTo>
                      <a:lnTo>
                        <a:pt x="23686" y="5441"/>
                      </a:lnTo>
                      <a:lnTo>
                        <a:pt x="23581" y="5608"/>
                      </a:lnTo>
                      <a:lnTo>
                        <a:pt x="23602" y="5650"/>
                      </a:lnTo>
                      <a:lnTo>
                        <a:pt x="23560" y="5713"/>
                      </a:lnTo>
                      <a:lnTo>
                        <a:pt x="23560" y="5817"/>
                      </a:lnTo>
                      <a:lnTo>
                        <a:pt x="23456" y="5943"/>
                      </a:lnTo>
                      <a:lnTo>
                        <a:pt x="23477" y="6048"/>
                      </a:lnTo>
                      <a:lnTo>
                        <a:pt x="23309" y="6110"/>
                      </a:lnTo>
                      <a:lnTo>
                        <a:pt x="23142" y="6110"/>
                      </a:lnTo>
                      <a:lnTo>
                        <a:pt x="23037" y="6173"/>
                      </a:lnTo>
                      <a:lnTo>
                        <a:pt x="23037" y="6278"/>
                      </a:lnTo>
                      <a:lnTo>
                        <a:pt x="23100" y="6278"/>
                      </a:lnTo>
                      <a:lnTo>
                        <a:pt x="23163" y="6215"/>
                      </a:lnTo>
                      <a:lnTo>
                        <a:pt x="23414" y="6257"/>
                      </a:lnTo>
                      <a:lnTo>
                        <a:pt x="23372" y="6340"/>
                      </a:lnTo>
                      <a:lnTo>
                        <a:pt x="23246" y="6320"/>
                      </a:lnTo>
                      <a:lnTo>
                        <a:pt x="23204" y="6361"/>
                      </a:lnTo>
                      <a:lnTo>
                        <a:pt x="23288" y="6445"/>
                      </a:lnTo>
                      <a:lnTo>
                        <a:pt x="23267" y="6675"/>
                      </a:lnTo>
                      <a:lnTo>
                        <a:pt x="23163" y="6759"/>
                      </a:lnTo>
                      <a:lnTo>
                        <a:pt x="23184" y="6843"/>
                      </a:lnTo>
                      <a:lnTo>
                        <a:pt x="23163" y="6947"/>
                      </a:lnTo>
                      <a:lnTo>
                        <a:pt x="23037" y="6759"/>
                      </a:lnTo>
                      <a:lnTo>
                        <a:pt x="22932" y="6780"/>
                      </a:lnTo>
                      <a:lnTo>
                        <a:pt x="22786" y="6633"/>
                      </a:lnTo>
                      <a:lnTo>
                        <a:pt x="22723" y="6592"/>
                      </a:lnTo>
                      <a:lnTo>
                        <a:pt x="22681" y="6654"/>
                      </a:lnTo>
                      <a:lnTo>
                        <a:pt x="22765" y="6738"/>
                      </a:lnTo>
                      <a:lnTo>
                        <a:pt x="22765" y="6843"/>
                      </a:lnTo>
                      <a:lnTo>
                        <a:pt x="22723" y="6905"/>
                      </a:lnTo>
                      <a:lnTo>
                        <a:pt x="22786" y="7010"/>
                      </a:lnTo>
                      <a:lnTo>
                        <a:pt x="22891" y="6968"/>
                      </a:lnTo>
                      <a:lnTo>
                        <a:pt x="23079" y="7010"/>
                      </a:lnTo>
                      <a:lnTo>
                        <a:pt x="23204" y="7052"/>
                      </a:lnTo>
                      <a:lnTo>
                        <a:pt x="23246" y="7156"/>
                      </a:lnTo>
                      <a:lnTo>
                        <a:pt x="23351" y="7219"/>
                      </a:lnTo>
                      <a:lnTo>
                        <a:pt x="23456" y="7198"/>
                      </a:lnTo>
                      <a:lnTo>
                        <a:pt x="23497" y="7177"/>
                      </a:lnTo>
                      <a:lnTo>
                        <a:pt x="23560" y="7261"/>
                      </a:lnTo>
                      <a:lnTo>
                        <a:pt x="23414" y="7303"/>
                      </a:lnTo>
                      <a:lnTo>
                        <a:pt x="23288" y="7303"/>
                      </a:lnTo>
                      <a:lnTo>
                        <a:pt x="23184" y="7198"/>
                      </a:lnTo>
                      <a:lnTo>
                        <a:pt x="23142" y="7219"/>
                      </a:lnTo>
                      <a:lnTo>
                        <a:pt x="23100" y="7303"/>
                      </a:lnTo>
                      <a:lnTo>
                        <a:pt x="23058" y="7366"/>
                      </a:lnTo>
                      <a:lnTo>
                        <a:pt x="23184" y="7512"/>
                      </a:lnTo>
                      <a:lnTo>
                        <a:pt x="23267" y="7470"/>
                      </a:lnTo>
                      <a:lnTo>
                        <a:pt x="23456" y="7470"/>
                      </a:lnTo>
                      <a:lnTo>
                        <a:pt x="23497" y="7617"/>
                      </a:lnTo>
                      <a:lnTo>
                        <a:pt x="23581" y="7680"/>
                      </a:lnTo>
                      <a:lnTo>
                        <a:pt x="23623" y="7596"/>
                      </a:lnTo>
                      <a:lnTo>
                        <a:pt x="23811" y="7596"/>
                      </a:lnTo>
                      <a:lnTo>
                        <a:pt x="23790" y="7701"/>
                      </a:lnTo>
                      <a:lnTo>
                        <a:pt x="23937" y="7805"/>
                      </a:lnTo>
                      <a:lnTo>
                        <a:pt x="24083" y="7805"/>
                      </a:lnTo>
                      <a:lnTo>
                        <a:pt x="24146" y="7952"/>
                      </a:lnTo>
                      <a:lnTo>
                        <a:pt x="24083" y="8161"/>
                      </a:lnTo>
                      <a:lnTo>
                        <a:pt x="23832" y="8307"/>
                      </a:lnTo>
                      <a:lnTo>
                        <a:pt x="23769" y="8433"/>
                      </a:lnTo>
                      <a:lnTo>
                        <a:pt x="23769" y="8517"/>
                      </a:lnTo>
                      <a:lnTo>
                        <a:pt x="23979" y="8726"/>
                      </a:lnTo>
                      <a:lnTo>
                        <a:pt x="24104" y="8768"/>
                      </a:lnTo>
                      <a:lnTo>
                        <a:pt x="23895" y="8768"/>
                      </a:lnTo>
                      <a:lnTo>
                        <a:pt x="23665" y="8579"/>
                      </a:lnTo>
                      <a:lnTo>
                        <a:pt x="23665" y="8454"/>
                      </a:lnTo>
                      <a:lnTo>
                        <a:pt x="23769" y="8224"/>
                      </a:lnTo>
                      <a:lnTo>
                        <a:pt x="23832" y="8161"/>
                      </a:lnTo>
                      <a:lnTo>
                        <a:pt x="23832" y="8098"/>
                      </a:lnTo>
                      <a:lnTo>
                        <a:pt x="23895" y="7952"/>
                      </a:lnTo>
                      <a:lnTo>
                        <a:pt x="23832" y="7910"/>
                      </a:lnTo>
                      <a:lnTo>
                        <a:pt x="23456" y="8098"/>
                      </a:lnTo>
                      <a:lnTo>
                        <a:pt x="23246" y="8161"/>
                      </a:lnTo>
                      <a:lnTo>
                        <a:pt x="23184" y="8307"/>
                      </a:lnTo>
                      <a:lnTo>
                        <a:pt x="23058" y="8349"/>
                      </a:lnTo>
                      <a:lnTo>
                        <a:pt x="22953" y="8307"/>
                      </a:lnTo>
                      <a:lnTo>
                        <a:pt x="22828" y="8328"/>
                      </a:lnTo>
                      <a:lnTo>
                        <a:pt x="22660" y="8454"/>
                      </a:lnTo>
                      <a:lnTo>
                        <a:pt x="22221" y="8621"/>
                      </a:lnTo>
                      <a:lnTo>
                        <a:pt x="21907" y="8684"/>
                      </a:lnTo>
                      <a:lnTo>
                        <a:pt x="21782" y="8684"/>
                      </a:lnTo>
                      <a:lnTo>
                        <a:pt x="21614" y="8851"/>
                      </a:lnTo>
                      <a:lnTo>
                        <a:pt x="21468" y="8851"/>
                      </a:lnTo>
                      <a:lnTo>
                        <a:pt x="21384" y="8935"/>
                      </a:lnTo>
                      <a:lnTo>
                        <a:pt x="21510" y="9040"/>
                      </a:lnTo>
                      <a:lnTo>
                        <a:pt x="21510" y="9165"/>
                      </a:lnTo>
                      <a:lnTo>
                        <a:pt x="21489" y="9291"/>
                      </a:lnTo>
                      <a:lnTo>
                        <a:pt x="21572" y="9374"/>
                      </a:lnTo>
                      <a:lnTo>
                        <a:pt x="21677" y="9374"/>
                      </a:lnTo>
                      <a:lnTo>
                        <a:pt x="21698" y="9458"/>
                      </a:lnTo>
                      <a:lnTo>
                        <a:pt x="21635" y="9521"/>
                      </a:lnTo>
                      <a:lnTo>
                        <a:pt x="21844" y="9667"/>
                      </a:lnTo>
                      <a:lnTo>
                        <a:pt x="22012" y="9918"/>
                      </a:lnTo>
                      <a:lnTo>
                        <a:pt x="22012" y="10128"/>
                      </a:lnTo>
                      <a:lnTo>
                        <a:pt x="22054" y="10232"/>
                      </a:lnTo>
                      <a:lnTo>
                        <a:pt x="22116" y="10232"/>
                      </a:lnTo>
                      <a:lnTo>
                        <a:pt x="22137" y="10400"/>
                      </a:lnTo>
                      <a:lnTo>
                        <a:pt x="22305" y="10504"/>
                      </a:lnTo>
                      <a:lnTo>
                        <a:pt x="22430" y="10462"/>
                      </a:lnTo>
                      <a:lnTo>
                        <a:pt x="22828" y="10504"/>
                      </a:lnTo>
                      <a:lnTo>
                        <a:pt x="22953" y="10421"/>
                      </a:lnTo>
                      <a:lnTo>
                        <a:pt x="22953" y="10504"/>
                      </a:lnTo>
                      <a:lnTo>
                        <a:pt x="22995" y="10609"/>
                      </a:lnTo>
                      <a:lnTo>
                        <a:pt x="22995" y="10755"/>
                      </a:lnTo>
                      <a:lnTo>
                        <a:pt x="23184" y="10839"/>
                      </a:lnTo>
                      <a:lnTo>
                        <a:pt x="23288" y="10986"/>
                      </a:lnTo>
                      <a:lnTo>
                        <a:pt x="23581" y="10986"/>
                      </a:lnTo>
                      <a:lnTo>
                        <a:pt x="23790" y="11132"/>
                      </a:lnTo>
                      <a:lnTo>
                        <a:pt x="23874" y="11132"/>
                      </a:lnTo>
                      <a:lnTo>
                        <a:pt x="23979" y="11258"/>
                      </a:lnTo>
                      <a:lnTo>
                        <a:pt x="24000" y="11550"/>
                      </a:lnTo>
                      <a:lnTo>
                        <a:pt x="24041" y="11676"/>
                      </a:lnTo>
                      <a:lnTo>
                        <a:pt x="24000" y="11864"/>
                      </a:lnTo>
                      <a:lnTo>
                        <a:pt x="24125" y="12011"/>
                      </a:lnTo>
                      <a:lnTo>
                        <a:pt x="24230" y="12094"/>
                      </a:lnTo>
                      <a:lnTo>
                        <a:pt x="24418" y="12346"/>
                      </a:lnTo>
                      <a:lnTo>
                        <a:pt x="24502" y="12618"/>
                      </a:lnTo>
                      <a:lnTo>
                        <a:pt x="24648" y="12743"/>
                      </a:lnTo>
                      <a:lnTo>
                        <a:pt x="24711" y="12869"/>
                      </a:lnTo>
                      <a:lnTo>
                        <a:pt x="24585" y="13141"/>
                      </a:lnTo>
                      <a:lnTo>
                        <a:pt x="24502" y="13162"/>
                      </a:lnTo>
                      <a:lnTo>
                        <a:pt x="24418" y="13141"/>
                      </a:lnTo>
                      <a:lnTo>
                        <a:pt x="24418" y="13141"/>
                      </a:lnTo>
                      <a:lnTo>
                        <a:pt x="24523" y="13287"/>
                      </a:lnTo>
                      <a:lnTo>
                        <a:pt x="24732" y="13329"/>
                      </a:lnTo>
                      <a:lnTo>
                        <a:pt x="24837" y="13392"/>
                      </a:lnTo>
                      <a:lnTo>
                        <a:pt x="25046" y="13643"/>
                      </a:lnTo>
                      <a:lnTo>
                        <a:pt x="25255" y="13706"/>
                      </a:lnTo>
                      <a:lnTo>
                        <a:pt x="25276" y="13685"/>
                      </a:lnTo>
                      <a:lnTo>
                        <a:pt x="25360" y="13706"/>
                      </a:lnTo>
                      <a:lnTo>
                        <a:pt x="25548" y="13559"/>
                      </a:lnTo>
                      <a:lnTo>
                        <a:pt x="25736" y="13517"/>
                      </a:lnTo>
                      <a:lnTo>
                        <a:pt x="25945" y="13685"/>
                      </a:lnTo>
                      <a:lnTo>
                        <a:pt x="26092" y="13747"/>
                      </a:lnTo>
                      <a:lnTo>
                        <a:pt x="26197" y="13747"/>
                      </a:lnTo>
                      <a:lnTo>
                        <a:pt x="26280" y="13894"/>
                      </a:lnTo>
                      <a:lnTo>
                        <a:pt x="26301" y="14124"/>
                      </a:lnTo>
                      <a:lnTo>
                        <a:pt x="26238" y="13915"/>
                      </a:lnTo>
                      <a:lnTo>
                        <a:pt x="26176" y="13810"/>
                      </a:lnTo>
                      <a:lnTo>
                        <a:pt x="25987" y="13810"/>
                      </a:lnTo>
                      <a:lnTo>
                        <a:pt x="25757" y="13643"/>
                      </a:lnTo>
                      <a:lnTo>
                        <a:pt x="25611" y="13643"/>
                      </a:lnTo>
                      <a:lnTo>
                        <a:pt x="25443" y="13810"/>
                      </a:lnTo>
                      <a:lnTo>
                        <a:pt x="25443" y="13978"/>
                      </a:lnTo>
                      <a:lnTo>
                        <a:pt x="25464" y="14061"/>
                      </a:lnTo>
                      <a:lnTo>
                        <a:pt x="25234" y="13810"/>
                      </a:lnTo>
                      <a:lnTo>
                        <a:pt x="24983" y="13810"/>
                      </a:lnTo>
                      <a:lnTo>
                        <a:pt x="24857" y="13706"/>
                      </a:lnTo>
                      <a:lnTo>
                        <a:pt x="24857" y="13580"/>
                      </a:lnTo>
                      <a:lnTo>
                        <a:pt x="24753" y="13434"/>
                      </a:lnTo>
                      <a:lnTo>
                        <a:pt x="24565" y="13371"/>
                      </a:lnTo>
                      <a:lnTo>
                        <a:pt x="24397" y="13371"/>
                      </a:lnTo>
                      <a:lnTo>
                        <a:pt x="24188" y="13245"/>
                      </a:lnTo>
                      <a:lnTo>
                        <a:pt x="24230" y="13182"/>
                      </a:lnTo>
                      <a:lnTo>
                        <a:pt x="24230" y="13057"/>
                      </a:lnTo>
                      <a:lnTo>
                        <a:pt x="24313" y="13015"/>
                      </a:lnTo>
                      <a:lnTo>
                        <a:pt x="24272" y="12910"/>
                      </a:lnTo>
                      <a:lnTo>
                        <a:pt x="24230" y="12638"/>
                      </a:lnTo>
                      <a:lnTo>
                        <a:pt x="24167" y="12429"/>
                      </a:lnTo>
                      <a:lnTo>
                        <a:pt x="24083" y="12387"/>
                      </a:lnTo>
                      <a:lnTo>
                        <a:pt x="24021" y="12555"/>
                      </a:lnTo>
                      <a:lnTo>
                        <a:pt x="23958" y="12597"/>
                      </a:lnTo>
                      <a:lnTo>
                        <a:pt x="23979" y="12743"/>
                      </a:lnTo>
                      <a:lnTo>
                        <a:pt x="23895" y="12827"/>
                      </a:lnTo>
                      <a:lnTo>
                        <a:pt x="23916" y="12910"/>
                      </a:lnTo>
                      <a:lnTo>
                        <a:pt x="23895" y="13036"/>
                      </a:lnTo>
                      <a:lnTo>
                        <a:pt x="23811" y="13036"/>
                      </a:lnTo>
                      <a:lnTo>
                        <a:pt x="23769" y="12659"/>
                      </a:lnTo>
                      <a:lnTo>
                        <a:pt x="23853" y="12555"/>
                      </a:lnTo>
                      <a:lnTo>
                        <a:pt x="23811" y="12429"/>
                      </a:lnTo>
                      <a:lnTo>
                        <a:pt x="23644" y="12283"/>
                      </a:lnTo>
                      <a:lnTo>
                        <a:pt x="23644" y="12094"/>
                      </a:lnTo>
                      <a:lnTo>
                        <a:pt x="23560" y="11969"/>
                      </a:lnTo>
                      <a:lnTo>
                        <a:pt x="23560" y="11802"/>
                      </a:lnTo>
                      <a:lnTo>
                        <a:pt x="23707" y="11697"/>
                      </a:lnTo>
                      <a:lnTo>
                        <a:pt x="23707" y="11613"/>
                      </a:lnTo>
                      <a:lnTo>
                        <a:pt x="23686" y="11509"/>
                      </a:lnTo>
                      <a:lnTo>
                        <a:pt x="23707" y="11299"/>
                      </a:lnTo>
                      <a:lnTo>
                        <a:pt x="23581" y="11278"/>
                      </a:lnTo>
                      <a:lnTo>
                        <a:pt x="23539" y="11299"/>
                      </a:lnTo>
                      <a:lnTo>
                        <a:pt x="23456" y="11216"/>
                      </a:lnTo>
                      <a:lnTo>
                        <a:pt x="23225" y="11383"/>
                      </a:lnTo>
                      <a:lnTo>
                        <a:pt x="22912" y="11425"/>
                      </a:lnTo>
                      <a:lnTo>
                        <a:pt x="22744" y="11425"/>
                      </a:lnTo>
                      <a:lnTo>
                        <a:pt x="22514" y="11195"/>
                      </a:lnTo>
                      <a:lnTo>
                        <a:pt x="22388" y="11111"/>
                      </a:lnTo>
                      <a:lnTo>
                        <a:pt x="22347" y="11006"/>
                      </a:lnTo>
                      <a:lnTo>
                        <a:pt x="22012" y="10965"/>
                      </a:lnTo>
                      <a:lnTo>
                        <a:pt x="21886" y="10860"/>
                      </a:lnTo>
                      <a:lnTo>
                        <a:pt x="21761" y="10693"/>
                      </a:lnTo>
                      <a:lnTo>
                        <a:pt x="21363" y="10693"/>
                      </a:lnTo>
                      <a:lnTo>
                        <a:pt x="21259" y="10651"/>
                      </a:lnTo>
                      <a:lnTo>
                        <a:pt x="21133" y="10734"/>
                      </a:lnTo>
                      <a:lnTo>
                        <a:pt x="20987" y="10944"/>
                      </a:lnTo>
                      <a:lnTo>
                        <a:pt x="20966" y="11069"/>
                      </a:lnTo>
                      <a:lnTo>
                        <a:pt x="20924" y="11111"/>
                      </a:lnTo>
                      <a:lnTo>
                        <a:pt x="20861" y="11090"/>
                      </a:lnTo>
                      <a:lnTo>
                        <a:pt x="20840" y="11174"/>
                      </a:lnTo>
                      <a:lnTo>
                        <a:pt x="20924" y="11258"/>
                      </a:lnTo>
                      <a:lnTo>
                        <a:pt x="21091" y="11132"/>
                      </a:lnTo>
                      <a:lnTo>
                        <a:pt x="21300" y="11174"/>
                      </a:lnTo>
                      <a:lnTo>
                        <a:pt x="21405" y="11383"/>
                      </a:lnTo>
                      <a:lnTo>
                        <a:pt x="21280" y="11613"/>
                      </a:lnTo>
                      <a:lnTo>
                        <a:pt x="21133" y="11655"/>
                      </a:lnTo>
                      <a:lnTo>
                        <a:pt x="20861" y="11550"/>
                      </a:lnTo>
                      <a:lnTo>
                        <a:pt x="20715" y="11362"/>
                      </a:lnTo>
                      <a:lnTo>
                        <a:pt x="20610" y="11362"/>
                      </a:lnTo>
                      <a:lnTo>
                        <a:pt x="20443" y="11467"/>
                      </a:lnTo>
                      <a:lnTo>
                        <a:pt x="20401" y="11550"/>
                      </a:lnTo>
                      <a:lnTo>
                        <a:pt x="20317" y="11571"/>
                      </a:lnTo>
                      <a:lnTo>
                        <a:pt x="20505" y="11822"/>
                      </a:lnTo>
                      <a:lnTo>
                        <a:pt x="20568" y="11822"/>
                      </a:lnTo>
                      <a:lnTo>
                        <a:pt x="20631" y="11969"/>
                      </a:lnTo>
                      <a:lnTo>
                        <a:pt x="20840" y="12136"/>
                      </a:lnTo>
                      <a:lnTo>
                        <a:pt x="21028" y="12136"/>
                      </a:lnTo>
                      <a:lnTo>
                        <a:pt x="21112" y="12220"/>
                      </a:lnTo>
                      <a:lnTo>
                        <a:pt x="21405" y="12241"/>
                      </a:lnTo>
                      <a:lnTo>
                        <a:pt x="21489" y="12178"/>
                      </a:lnTo>
                      <a:lnTo>
                        <a:pt x="21531" y="12178"/>
                      </a:lnTo>
                      <a:lnTo>
                        <a:pt x="21572" y="12283"/>
                      </a:lnTo>
                      <a:lnTo>
                        <a:pt x="21782" y="12283"/>
                      </a:lnTo>
                      <a:lnTo>
                        <a:pt x="21824" y="12429"/>
                      </a:lnTo>
                      <a:lnTo>
                        <a:pt x="21907" y="12450"/>
                      </a:lnTo>
                      <a:lnTo>
                        <a:pt x="21928" y="12555"/>
                      </a:lnTo>
                      <a:lnTo>
                        <a:pt x="22158" y="12597"/>
                      </a:lnTo>
                      <a:lnTo>
                        <a:pt x="22263" y="12513"/>
                      </a:lnTo>
                      <a:lnTo>
                        <a:pt x="22200" y="12618"/>
                      </a:lnTo>
                      <a:lnTo>
                        <a:pt x="21949" y="12659"/>
                      </a:lnTo>
                      <a:lnTo>
                        <a:pt x="21803" y="12576"/>
                      </a:lnTo>
                      <a:lnTo>
                        <a:pt x="21698" y="12555"/>
                      </a:lnTo>
                      <a:lnTo>
                        <a:pt x="21531" y="12366"/>
                      </a:lnTo>
                      <a:lnTo>
                        <a:pt x="21426" y="12346"/>
                      </a:lnTo>
                      <a:lnTo>
                        <a:pt x="21321" y="12408"/>
                      </a:lnTo>
                      <a:lnTo>
                        <a:pt x="21196" y="12408"/>
                      </a:lnTo>
                      <a:lnTo>
                        <a:pt x="21091" y="12534"/>
                      </a:lnTo>
                      <a:lnTo>
                        <a:pt x="21049" y="12429"/>
                      </a:lnTo>
                      <a:lnTo>
                        <a:pt x="20945" y="12346"/>
                      </a:lnTo>
                      <a:lnTo>
                        <a:pt x="20840" y="12408"/>
                      </a:lnTo>
                      <a:lnTo>
                        <a:pt x="20631" y="12408"/>
                      </a:lnTo>
                      <a:lnTo>
                        <a:pt x="20464" y="12304"/>
                      </a:lnTo>
                      <a:lnTo>
                        <a:pt x="20338" y="12325"/>
                      </a:lnTo>
                      <a:lnTo>
                        <a:pt x="20296" y="12220"/>
                      </a:lnTo>
                      <a:lnTo>
                        <a:pt x="20401" y="12136"/>
                      </a:lnTo>
                      <a:lnTo>
                        <a:pt x="20401" y="12053"/>
                      </a:lnTo>
                      <a:lnTo>
                        <a:pt x="20296" y="11990"/>
                      </a:lnTo>
                      <a:lnTo>
                        <a:pt x="20296" y="11885"/>
                      </a:lnTo>
                      <a:lnTo>
                        <a:pt x="20108" y="11718"/>
                      </a:lnTo>
                      <a:lnTo>
                        <a:pt x="20024" y="11592"/>
                      </a:lnTo>
                      <a:lnTo>
                        <a:pt x="20087" y="11425"/>
                      </a:lnTo>
                      <a:lnTo>
                        <a:pt x="19982" y="11278"/>
                      </a:lnTo>
                      <a:lnTo>
                        <a:pt x="19982" y="11006"/>
                      </a:lnTo>
                      <a:lnTo>
                        <a:pt x="19836" y="10881"/>
                      </a:lnTo>
                      <a:lnTo>
                        <a:pt x="19836" y="10693"/>
                      </a:lnTo>
                      <a:lnTo>
                        <a:pt x="19794" y="10651"/>
                      </a:lnTo>
                      <a:lnTo>
                        <a:pt x="19710" y="10630"/>
                      </a:lnTo>
                      <a:lnTo>
                        <a:pt x="19689" y="10462"/>
                      </a:lnTo>
                      <a:lnTo>
                        <a:pt x="19522" y="10337"/>
                      </a:lnTo>
                      <a:lnTo>
                        <a:pt x="19459" y="10379"/>
                      </a:lnTo>
                      <a:lnTo>
                        <a:pt x="19689" y="10860"/>
                      </a:lnTo>
                      <a:lnTo>
                        <a:pt x="19752" y="11174"/>
                      </a:lnTo>
                      <a:lnTo>
                        <a:pt x="19710" y="11425"/>
                      </a:lnTo>
                      <a:lnTo>
                        <a:pt x="19522" y="11676"/>
                      </a:lnTo>
                      <a:lnTo>
                        <a:pt x="19396" y="11802"/>
                      </a:lnTo>
                      <a:lnTo>
                        <a:pt x="19396" y="11885"/>
                      </a:lnTo>
                      <a:lnTo>
                        <a:pt x="19480" y="11948"/>
                      </a:lnTo>
                      <a:lnTo>
                        <a:pt x="19501" y="12136"/>
                      </a:lnTo>
                      <a:lnTo>
                        <a:pt x="19417" y="12346"/>
                      </a:lnTo>
                      <a:lnTo>
                        <a:pt x="19417" y="12471"/>
                      </a:lnTo>
                      <a:lnTo>
                        <a:pt x="19627" y="12618"/>
                      </a:lnTo>
                      <a:lnTo>
                        <a:pt x="19899" y="12848"/>
                      </a:lnTo>
                      <a:lnTo>
                        <a:pt x="19940" y="12994"/>
                      </a:lnTo>
                      <a:lnTo>
                        <a:pt x="20108" y="12994"/>
                      </a:lnTo>
                      <a:lnTo>
                        <a:pt x="20233" y="13141"/>
                      </a:lnTo>
                      <a:lnTo>
                        <a:pt x="20338" y="13371"/>
                      </a:lnTo>
                      <a:lnTo>
                        <a:pt x="20317" y="13727"/>
                      </a:lnTo>
                      <a:lnTo>
                        <a:pt x="20275" y="13894"/>
                      </a:lnTo>
                      <a:lnTo>
                        <a:pt x="20422" y="14103"/>
                      </a:lnTo>
                      <a:lnTo>
                        <a:pt x="20380" y="14354"/>
                      </a:lnTo>
                      <a:lnTo>
                        <a:pt x="20464" y="14501"/>
                      </a:lnTo>
                      <a:lnTo>
                        <a:pt x="20673" y="14731"/>
                      </a:lnTo>
                      <a:lnTo>
                        <a:pt x="20715" y="14856"/>
                      </a:lnTo>
                      <a:lnTo>
                        <a:pt x="20673" y="15024"/>
                      </a:lnTo>
                      <a:lnTo>
                        <a:pt x="20736" y="15087"/>
                      </a:lnTo>
                      <a:lnTo>
                        <a:pt x="20882" y="15149"/>
                      </a:lnTo>
                      <a:lnTo>
                        <a:pt x="21070" y="15045"/>
                      </a:lnTo>
                      <a:lnTo>
                        <a:pt x="21280" y="15087"/>
                      </a:lnTo>
                      <a:lnTo>
                        <a:pt x="21363" y="15045"/>
                      </a:lnTo>
                      <a:lnTo>
                        <a:pt x="21384" y="14877"/>
                      </a:lnTo>
                      <a:lnTo>
                        <a:pt x="21510" y="14752"/>
                      </a:lnTo>
                      <a:lnTo>
                        <a:pt x="21677" y="14815"/>
                      </a:lnTo>
                      <a:lnTo>
                        <a:pt x="21782" y="14773"/>
                      </a:lnTo>
                      <a:lnTo>
                        <a:pt x="21991" y="14919"/>
                      </a:lnTo>
                      <a:lnTo>
                        <a:pt x="22116" y="14856"/>
                      </a:lnTo>
                      <a:lnTo>
                        <a:pt x="22200" y="14982"/>
                      </a:lnTo>
                      <a:lnTo>
                        <a:pt x="22451" y="15087"/>
                      </a:lnTo>
                      <a:lnTo>
                        <a:pt x="22640" y="15087"/>
                      </a:lnTo>
                      <a:lnTo>
                        <a:pt x="22765" y="15275"/>
                      </a:lnTo>
                      <a:lnTo>
                        <a:pt x="22765" y="15379"/>
                      </a:lnTo>
                      <a:lnTo>
                        <a:pt x="22953" y="15484"/>
                      </a:lnTo>
                      <a:lnTo>
                        <a:pt x="23016" y="15589"/>
                      </a:lnTo>
                      <a:lnTo>
                        <a:pt x="23037" y="15610"/>
                      </a:lnTo>
                      <a:lnTo>
                        <a:pt x="23058" y="15693"/>
                      </a:lnTo>
                      <a:lnTo>
                        <a:pt x="23142" y="15777"/>
                      </a:lnTo>
                      <a:lnTo>
                        <a:pt x="23058" y="15861"/>
                      </a:lnTo>
                      <a:lnTo>
                        <a:pt x="22953" y="15882"/>
                      </a:lnTo>
                      <a:lnTo>
                        <a:pt x="22953" y="16070"/>
                      </a:lnTo>
                      <a:lnTo>
                        <a:pt x="23037" y="16216"/>
                      </a:lnTo>
                      <a:lnTo>
                        <a:pt x="23121" y="16279"/>
                      </a:lnTo>
                      <a:lnTo>
                        <a:pt x="23079" y="16384"/>
                      </a:lnTo>
                      <a:lnTo>
                        <a:pt x="23163" y="16488"/>
                      </a:lnTo>
                      <a:lnTo>
                        <a:pt x="23288" y="16488"/>
                      </a:lnTo>
                      <a:lnTo>
                        <a:pt x="23372" y="16593"/>
                      </a:lnTo>
                      <a:lnTo>
                        <a:pt x="23518" y="16593"/>
                      </a:lnTo>
                      <a:lnTo>
                        <a:pt x="23602" y="16426"/>
                      </a:lnTo>
                      <a:lnTo>
                        <a:pt x="23665" y="16509"/>
                      </a:lnTo>
                      <a:lnTo>
                        <a:pt x="23769" y="16488"/>
                      </a:lnTo>
                      <a:lnTo>
                        <a:pt x="23832" y="16509"/>
                      </a:lnTo>
                      <a:lnTo>
                        <a:pt x="23790" y="16530"/>
                      </a:lnTo>
                      <a:lnTo>
                        <a:pt x="23728" y="16593"/>
                      </a:lnTo>
                      <a:lnTo>
                        <a:pt x="23560" y="16614"/>
                      </a:lnTo>
                      <a:lnTo>
                        <a:pt x="23456" y="16635"/>
                      </a:lnTo>
                      <a:lnTo>
                        <a:pt x="23288" y="16656"/>
                      </a:lnTo>
                      <a:lnTo>
                        <a:pt x="23142" y="16551"/>
                      </a:lnTo>
                      <a:lnTo>
                        <a:pt x="22995" y="16551"/>
                      </a:lnTo>
                      <a:lnTo>
                        <a:pt x="22932" y="16426"/>
                      </a:lnTo>
                      <a:lnTo>
                        <a:pt x="22974" y="16384"/>
                      </a:lnTo>
                      <a:lnTo>
                        <a:pt x="22953" y="16237"/>
                      </a:lnTo>
                      <a:lnTo>
                        <a:pt x="22849" y="16112"/>
                      </a:lnTo>
                      <a:lnTo>
                        <a:pt x="22828" y="15986"/>
                      </a:lnTo>
                      <a:lnTo>
                        <a:pt x="22723" y="15923"/>
                      </a:lnTo>
                      <a:lnTo>
                        <a:pt x="22744" y="15798"/>
                      </a:lnTo>
                      <a:lnTo>
                        <a:pt x="22619" y="15610"/>
                      </a:lnTo>
                      <a:lnTo>
                        <a:pt x="22556" y="15610"/>
                      </a:lnTo>
                      <a:lnTo>
                        <a:pt x="22430" y="15526"/>
                      </a:lnTo>
                      <a:lnTo>
                        <a:pt x="22242" y="15421"/>
                      </a:lnTo>
                      <a:lnTo>
                        <a:pt x="22242" y="15254"/>
                      </a:lnTo>
                      <a:lnTo>
                        <a:pt x="22054" y="15066"/>
                      </a:lnTo>
                      <a:lnTo>
                        <a:pt x="21907" y="15066"/>
                      </a:lnTo>
                      <a:lnTo>
                        <a:pt x="21677" y="15317"/>
                      </a:lnTo>
                      <a:lnTo>
                        <a:pt x="21510" y="15338"/>
                      </a:lnTo>
                      <a:lnTo>
                        <a:pt x="21405" y="15463"/>
                      </a:lnTo>
                      <a:lnTo>
                        <a:pt x="21217" y="15589"/>
                      </a:lnTo>
                      <a:lnTo>
                        <a:pt x="21259" y="15944"/>
                      </a:lnTo>
                      <a:lnTo>
                        <a:pt x="21321" y="16049"/>
                      </a:lnTo>
                      <a:lnTo>
                        <a:pt x="21572" y="16175"/>
                      </a:lnTo>
                      <a:lnTo>
                        <a:pt x="21761" y="16593"/>
                      </a:lnTo>
                      <a:lnTo>
                        <a:pt x="21719" y="16698"/>
                      </a:lnTo>
                      <a:lnTo>
                        <a:pt x="21531" y="17012"/>
                      </a:lnTo>
                      <a:lnTo>
                        <a:pt x="21510" y="17179"/>
                      </a:lnTo>
                      <a:lnTo>
                        <a:pt x="21614" y="17367"/>
                      </a:lnTo>
                      <a:lnTo>
                        <a:pt x="21510" y="17639"/>
                      </a:lnTo>
                      <a:lnTo>
                        <a:pt x="21510" y="17744"/>
                      </a:lnTo>
                      <a:lnTo>
                        <a:pt x="21363" y="17890"/>
                      </a:lnTo>
                      <a:lnTo>
                        <a:pt x="21363" y="17974"/>
                      </a:lnTo>
                      <a:lnTo>
                        <a:pt x="21259" y="18016"/>
                      </a:lnTo>
                      <a:lnTo>
                        <a:pt x="21175" y="18120"/>
                      </a:lnTo>
                      <a:lnTo>
                        <a:pt x="21175" y="18267"/>
                      </a:lnTo>
                      <a:lnTo>
                        <a:pt x="21259" y="18330"/>
                      </a:lnTo>
                      <a:lnTo>
                        <a:pt x="21259" y="18434"/>
                      </a:lnTo>
                      <a:lnTo>
                        <a:pt x="21070" y="18539"/>
                      </a:lnTo>
                      <a:lnTo>
                        <a:pt x="20840" y="18497"/>
                      </a:lnTo>
                      <a:lnTo>
                        <a:pt x="20798" y="18434"/>
                      </a:lnTo>
                      <a:lnTo>
                        <a:pt x="20589" y="18434"/>
                      </a:lnTo>
                      <a:lnTo>
                        <a:pt x="20380" y="18476"/>
                      </a:lnTo>
                      <a:lnTo>
                        <a:pt x="20212" y="18413"/>
                      </a:lnTo>
                      <a:lnTo>
                        <a:pt x="19794" y="18330"/>
                      </a:lnTo>
                      <a:lnTo>
                        <a:pt x="19627" y="18183"/>
                      </a:lnTo>
                      <a:lnTo>
                        <a:pt x="19585" y="18079"/>
                      </a:lnTo>
                      <a:lnTo>
                        <a:pt x="19396" y="18100"/>
                      </a:lnTo>
                      <a:lnTo>
                        <a:pt x="19334" y="18204"/>
                      </a:lnTo>
                      <a:lnTo>
                        <a:pt x="19313" y="18162"/>
                      </a:lnTo>
                      <a:lnTo>
                        <a:pt x="19229" y="18120"/>
                      </a:lnTo>
                      <a:lnTo>
                        <a:pt x="19313" y="17974"/>
                      </a:lnTo>
                      <a:lnTo>
                        <a:pt x="19480" y="17953"/>
                      </a:lnTo>
                      <a:lnTo>
                        <a:pt x="19794" y="17890"/>
                      </a:lnTo>
                      <a:lnTo>
                        <a:pt x="19836" y="17807"/>
                      </a:lnTo>
                      <a:lnTo>
                        <a:pt x="20108" y="17974"/>
                      </a:lnTo>
                      <a:lnTo>
                        <a:pt x="20171" y="17974"/>
                      </a:lnTo>
                      <a:lnTo>
                        <a:pt x="20212" y="17890"/>
                      </a:lnTo>
                      <a:lnTo>
                        <a:pt x="20338" y="17890"/>
                      </a:lnTo>
                      <a:lnTo>
                        <a:pt x="20338" y="17974"/>
                      </a:lnTo>
                      <a:lnTo>
                        <a:pt x="20150" y="18079"/>
                      </a:lnTo>
                      <a:lnTo>
                        <a:pt x="20254" y="18183"/>
                      </a:lnTo>
                      <a:lnTo>
                        <a:pt x="20464" y="18162"/>
                      </a:lnTo>
                      <a:lnTo>
                        <a:pt x="20547" y="18058"/>
                      </a:lnTo>
                      <a:lnTo>
                        <a:pt x="20673" y="17995"/>
                      </a:lnTo>
                      <a:lnTo>
                        <a:pt x="20673" y="17911"/>
                      </a:lnTo>
                      <a:lnTo>
                        <a:pt x="20568" y="17786"/>
                      </a:lnTo>
                      <a:lnTo>
                        <a:pt x="20568" y="17702"/>
                      </a:lnTo>
                      <a:lnTo>
                        <a:pt x="20694" y="17786"/>
                      </a:lnTo>
                      <a:lnTo>
                        <a:pt x="20756" y="17702"/>
                      </a:lnTo>
                      <a:lnTo>
                        <a:pt x="20756" y="17472"/>
                      </a:lnTo>
                      <a:lnTo>
                        <a:pt x="20882" y="17388"/>
                      </a:lnTo>
                      <a:lnTo>
                        <a:pt x="20861" y="17325"/>
                      </a:lnTo>
                      <a:lnTo>
                        <a:pt x="20777" y="17346"/>
                      </a:lnTo>
                      <a:lnTo>
                        <a:pt x="20756" y="17284"/>
                      </a:lnTo>
                      <a:lnTo>
                        <a:pt x="20882" y="17242"/>
                      </a:lnTo>
                      <a:lnTo>
                        <a:pt x="20882" y="17012"/>
                      </a:lnTo>
                      <a:lnTo>
                        <a:pt x="20840" y="16928"/>
                      </a:lnTo>
                      <a:lnTo>
                        <a:pt x="20903" y="16823"/>
                      </a:lnTo>
                      <a:lnTo>
                        <a:pt x="20903" y="16760"/>
                      </a:lnTo>
                      <a:lnTo>
                        <a:pt x="21008" y="16698"/>
                      </a:lnTo>
                      <a:lnTo>
                        <a:pt x="20987" y="16509"/>
                      </a:lnTo>
                      <a:lnTo>
                        <a:pt x="20861" y="16384"/>
                      </a:lnTo>
                      <a:lnTo>
                        <a:pt x="20777" y="16175"/>
                      </a:lnTo>
                      <a:lnTo>
                        <a:pt x="20798" y="16007"/>
                      </a:lnTo>
                      <a:lnTo>
                        <a:pt x="20798" y="15882"/>
                      </a:lnTo>
                      <a:lnTo>
                        <a:pt x="20861" y="15903"/>
                      </a:lnTo>
                      <a:lnTo>
                        <a:pt x="20861" y="15819"/>
                      </a:lnTo>
                      <a:lnTo>
                        <a:pt x="20673" y="15651"/>
                      </a:lnTo>
                      <a:lnTo>
                        <a:pt x="20589" y="15610"/>
                      </a:lnTo>
                      <a:lnTo>
                        <a:pt x="20526" y="15505"/>
                      </a:lnTo>
                      <a:lnTo>
                        <a:pt x="20338" y="15463"/>
                      </a:lnTo>
                      <a:lnTo>
                        <a:pt x="20108" y="15170"/>
                      </a:lnTo>
                      <a:lnTo>
                        <a:pt x="20045" y="14940"/>
                      </a:lnTo>
                      <a:lnTo>
                        <a:pt x="20003" y="14877"/>
                      </a:lnTo>
                      <a:lnTo>
                        <a:pt x="20045" y="14794"/>
                      </a:lnTo>
                      <a:lnTo>
                        <a:pt x="19919" y="14710"/>
                      </a:lnTo>
                      <a:lnTo>
                        <a:pt x="19836" y="14563"/>
                      </a:lnTo>
                      <a:lnTo>
                        <a:pt x="19899" y="14417"/>
                      </a:lnTo>
                      <a:lnTo>
                        <a:pt x="19710" y="14145"/>
                      </a:lnTo>
                      <a:lnTo>
                        <a:pt x="19710" y="13978"/>
                      </a:lnTo>
                      <a:lnTo>
                        <a:pt x="19585" y="13831"/>
                      </a:lnTo>
                      <a:lnTo>
                        <a:pt x="19606" y="13768"/>
                      </a:lnTo>
                      <a:lnTo>
                        <a:pt x="19606" y="13685"/>
                      </a:lnTo>
                      <a:lnTo>
                        <a:pt x="19501" y="13580"/>
                      </a:lnTo>
                      <a:lnTo>
                        <a:pt x="19438" y="13224"/>
                      </a:lnTo>
                      <a:lnTo>
                        <a:pt x="19375" y="13078"/>
                      </a:lnTo>
                      <a:lnTo>
                        <a:pt x="19229" y="12973"/>
                      </a:lnTo>
                      <a:lnTo>
                        <a:pt x="19292" y="12910"/>
                      </a:lnTo>
                      <a:lnTo>
                        <a:pt x="19250" y="12848"/>
                      </a:lnTo>
                      <a:lnTo>
                        <a:pt x="19166" y="12869"/>
                      </a:lnTo>
                      <a:lnTo>
                        <a:pt x="19166" y="12848"/>
                      </a:lnTo>
                      <a:lnTo>
                        <a:pt x="19041" y="12806"/>
                      </a:lnTo>
                      <a:lnTo>
                        <a:pt x="18957" y="12638"/>
                      </a:lnTo>
                      <a:lnTo>
                        <a:pt x="18831" y="12534"/>
                      </a:lnTo>
                      <a:lnTo>
                        <a:pt x="18769" y="12408"/>
                      </a:lnTo>
                      <a:lnTo>
                        <a:pt x="18852" y="12387"/>
                      </a:lnTo>
                      <a:lnTo>
                        <a:pt x="18873" y="12283"/>
                      </a:lnTo>
                      <a:lnTo>
                        <a:pt x="18831" y="12178"/>
                      </a:lnTo>
                      <a:lnTo>
                        <a:pt x="18852" y="12094"/>
                      </a:lnTo>
                      <a:lnTo>
                        <a:pt x="18790" y="11990"/>
                      </a:lnTo>
                      <a:lnTo>
                        <a:pt x="18852" y="11676"/>
                      </a:lnTo>
                      <a:lnTo>
                        <a:pt x="18769" y="11488"/>
                      </a:lnTo>
                      <a:lnTo>
                        <a:pt x="18769" y="11278"/>
                      </a:lnTo>
                      <a:lnTo>
                        <a:pt x="18727" y="11195"/>
                      </a:lnTo>
                      <a:lnTo>
                        <a:pt x="18727" y="11069"/>
                      </a:lnTo>
                      <a:lnTo>
                        <a:pt x="18643" y="10944"/>
                      </a:lnTo>
                      <a:lnTo>
                        <a:pt x="18748" y="10881"/>
                      </a:lnTo>
                      <a:lnTo>
                        <a:pt x="18685" y="10776"/>
                      </a:lnTo>
                      <a:lnTo>
                        <a:pt x="18559" y="10755"/>
                      </a:lnTo>
                      <a:lnTo>
                        <a:pt x="18413" y="10755"/>
                      </a:lnTo>
                      <a:lnTo>
                        <a:pt x="18057" y="10630"/>
                      </a:lnTo>
                      <a:lnTo>
                        <a:pt x="17932" y="10630"/>
                      </a:lnTo>
                      <a:lnTo>
                        <a:pt x="17890" y="10672"/>
                      </a:lnTo>
                      <a:lnTo>
                        <a:pt x="17785" y="10630"/>
                      </a:lnTo>
                      <a:lnTo>
                        <a:pt x="17681" y="10630"/>
                      </a:lnTo>
                      <a:lnTo>
                        <a:pt x="17534" y="10714"/>
                      </a:lnTo>
                      <a:lnTo>
                        <a:pt x="17388" y="10714"/>
                      </a:lnTo>
                      <a:lnTo>
                        <a:pt x="17262" y="10755"/>
                      </a:lnTo>
                      <a:lnTo>
                        <a:pt x="17220" y="10714"/>
                      </a:lnTo>
                      <a:lnTo>
                        <a:pt x="17262" y="10651"/>
                      </a:lnTo>
                      <a:lnTo>
                        <a:pt x="17158" y="10609"/>
                      </a:lnTo>
                      <a:lnTo>
                        <a:pt x="17053" y="10630"/>
                      </a:lnTo>
                      <a:lnTo>
                        <a:pt x="17074" y="10860"/>
                      </a:lnTo>
                      <a:lnTo>
                        <a:pt x="17053" y="11069"/>
                      </a:lnTo>
                      <a:lnTo>
                        <a:pt x="17158" y="11195"/>
                      </a:lnTo>
                      <a:lnTo>
                        <a:pt x="17116" y="11258"/>
                      </a:lnTo>
                      <a:lnTo>
                        <a:pt x="17074" y="11467"/>
                      </a:lnTo>
                      <a:lnTo>
                        <a:pt x="17158" y="11550"/>
                      </a:lnTo>
                      <a:lnTo>
                        <a:pt x="17158" y="11676"/>
                      </a:lnTo>
                      <a:lnTo>
                        <a:pt x="17199" y="11760"/>
                      </a:lnTo>
                      <a:lnTo>
                        <a:pt x="17158" y="11822"/>
                      </a:lnTo>
                      <a:lnTo>
                        <a:pt x="17158" y="12011"/>
                      </a:lnTo>
                      <a:lnTo>
                        <a:pt x="17220" y="12136"/>
                      </a:lnTo>
                      <a:lnTo>
                        <a:pt x="17158" y="12304"/>
                      </a:lnTo>
                      <a:lnTo>
                        <a:pt x="17158" y="12408"/>
                      </a:lnTo>
                      <a:lnTo>
                        <a:pt x="17199" y="12534"/>
                      </a:lnTo>
                      <a:lnTo>
                        <a:pt x="17178" y="12618"/>
                      </a:lnTo>
                      <a:lnTo>
                        <a:pt x="17053" y="12701"/>
                      </a:lnTo>
                      <a:lnTo>
                        <a:pt x="16844" y="13015"/>
                      </a:lnTo>
                      <a:lnTo>
                        <a:pt x="16760" y="13057"/>
                      </a:lnTo>
                      <a:lnTo>
                        <a:pt x="16781" y="13162"/>
                      </a:lnTo>
                      <a:lnTo>
                        <a:pt x="16865" y="13266"/>
                      </a:lnTo>
                      <a:lnTo>
                        <a:pt x="16802" y="13371"/>
                      </a:lnTo>
                      <a:lnTo>
                        <a:pt x="16781" y="13559"/>
                      </a:lnTo>
                      <a:lnTo>
                        <a:pt x="16906" y="13685"/>
                      </a:lnTo>
                      <a:lnTo>
                        <a:pt x="16990" y="13643"/>
                      </a:lnTo>
                      <a:lnTo>
                        <a:pt x="17074" y="13706"/>
                      </a:lnTo>
                      <a:lnTo>
                        <a:pt x="17158" y="13915"/>
                      </a:lnTo>
                      <a:lnTo>
                        <a:pt x="17283" y="13915"/>
                      </a:lnTo>
                      <a:lnTo>
                        <a:pt x="17388" y="14019"/>
                      </a:lnTo>
                      <a:lnTo>
                        <a:pt x="17304" y="13999"/>
                      </a:lnTo>
                      <a:lnTo>
                        <a:pt x="17220" y="14103"/>
                      </a:lnTo>
                      <a:lnTo>
                        <a:pt x="17220" y="14271"/>
                      </a:lnTo>
                      <a:lnTo>
                        <a:pt x="17409" y="14396"/>
                      </a:lnTo>
                      <a:lnTo>
                        <a:pt x="17409" y="14522"/>
                      </a:lnTo>
                      <a:lnTo>
                        <a:pt x="17325" y="14605"/>
                      </a:lnTo>
                      <a:lnTo>
                        <a:pt x="17262" y="14543"/>
                      </a:lnTo>
                      <a:lnTo>
                        <a:pt x="17262" y="14626"/>
                      </a:lnTo>
                      <a:lnTo>
                        <a:pt x="17367" y="14898"/>
                      </a:lnTo>
                      <a:lnTo>
                        <a:pt x="17430" y="14961"/>
                      </a:lnTo>
                      <a:lnTo>
                        <a:pt x="17492" y="15149"/>
                      </a:lnTo>
                      <a:lnTo>
                        <a:pt x="17534" y="15066"/>
                      </a:lnTo>
                      <a:lnTo>
                        <a:pt x="17639" y="15149"/>
                      </a:lnTo>
                      <a:lnTo>
                        <a:pt x="17764" y="15149"/>
                      </a:lnTo>
                      <a:lnTo>
                        <a:pt x="17911" y="15233"/>
                      </a:lnTo>
                      <a:lnTo>
                        <a:pt x="18015" y="15066"/>
                      </a:lnTo>
                      <a:lnTo>
                        <a:pt x="18057" y="15128"/>
                      </a:lnTo>
                      <a:lnTo>
                        <a:pt x="18057" y="15338"/>
                      </a:lnTo>
                      <a:lnTo>
                        <a:pt x="18141" y="15442"/>
                      </a:lnTo>
                      <a:lnTo>
                        <a:pt x="18183" y="15463"/>
                      </a:lnTo>
                      <a:lnTo>
                        <a:pt x="18434" y="15756"/>
                      </a:lnTo>
                      <a:lnTo>
                        <a:pt x="18559" y="15777"/>
                      </a:lnTo>
                      <a:lnTo>
                        <a:pt x="18643" y="15735"/>
                      </a:lnTo>
                      <a:lnTo>
                        <a:pt x="18748" y="15735"/>
                      </a:lnTo>
                      <a:lnTo>
                        <a:pt x="18769" y="15777"/>
                      </a:lnTo>
                      <a:lnTo>
                        <a:pt x="18873" y="15777"/>
                      </a:lnTo>
                      <a:lnTo>
                        <a:pt x="18769" y="15861"/>
                      </a:lnTo>
                      <a:lnTo>
                        <a:pt x="18769" y="16175"/>
                      </a:lnTo>
                      <a:lnTo>
                        <a:pt x="18748" y="16258"/>
                      </a:lnTo>
                      <a:lnTo>
                        <a:pt x="18811" y="16384"/>
                      </a:lnTo>
                      <a:lnTo>
                        <a:pt x="18790" y="16426"/>
                      </a:lnTo>
                      <a:lnTo>
                        <a:pt x="18706" y="16426"/>
                      </a:lnTo>
                      <a:lnTo>
                        <a:pt x="18748" y="16593"/>
                      </a:lnTo>
                      <a:lnTo>
                        <a:pt x="18748" y="16677"/>
                      </a:lnTo>
                      <a:lnTo>
                        <a:pt x="18601" y="16635"/>
                      </a:lnTo>
                      <a:lnTo>
                        <a:pt x="18476" y="16384"/>
                      </a:lnTo>
                      <a:lnTo>
                        <a:pt x="18329" y="16258"/>
                      </a:lnTo>
                      <a:lnTo>
                        <a:pt x="18141" y="16216"/>
                      </a:lnTo>
                      <a:lnTo>
                        <a:pt x="18057" y="16070"/>
                      </a:lnTo>
                      <a:lnTo>
                        <a:pt x="17932" y="15965"/>
                      </a:lnTo>
                      <a:lnTo>
                        <a:pt x="17618" y="15944"/>
                      </a:lnTo>
                      <a:lnTo>
                        <a:pt x="17304" y="15756"/>
                      </a:lnTo>
                      <a:lnTo>
                        <a:pt x="17116" y="15735"/>
                      </a:lnTo>
                      <a:lnTo>
                        <a:pt x="17095" y="15631"/>
                      </a:lnTo>
                      <a:lnTo>
                        <a:pt x="17011" y="15631"/>
                      </a:lnTo>
                      <a:lnTo>
                        <a:pt x="16906" y="15547"/>
                      </a:lnTo>
                      <a:lnTo>
                        <a:pt x="16760" y="15589"/>
                      </a:lnTo>
                      <a:lnTo>
                        <a:pt x="16655" y="15693"/>
                      </a:lnTo>
                      <a:lnTo>
                        <a:pt x="16593" y="15568"/>
                      </a:lnTo>
                      <a:lnTo>
                        <a:pt x="16614" y="15526"/>
                      </a:lnTo>
                      <a:lnTo>
                        <a:pt x="16593" y="15442"/>
                      </a:lnTo>
                      <a:lnTo>
                        <a:pt x="16237" y="15317"/>
                      </a:lnTo>
                      <a:lnTo>
                        <a:pt x="16070" y="15212"/>
                      </a:lnTo>
                      <a:lnTo>
                        <a:pt x="15526" y="15170"/>
                      </a:lnTo>
                      <a:lnTo>
                        <a:pt x="15086" y="15233"/>
                      </a:lnTo>
                      <a:lnTo>
                        <a:pt x="14982" y="15191"/>
                      </a:lnTo>
                      <a:lnTo>
                        <a:pt x="14877" y="15233"/>
                      </a:lnTo>
                      <a:lnTo>
                        <a:pt x="14772" y="15170"/>
                      </a:lnTo>
                      <a:lnTo>
                        <a:pt x="14710" y="15212"/>
                      </a:lnTo>
                      <a:lnTo>
                        <a:pt x="14605" y="15170"/>
                      </a:lnTo>
                      <a:lnTo>
                        <a:pt x="14521" y="15233"/>
                      </a:lnTo>
                      <a:lnTo>
                        <a:pt x="14584" y="15359"/>
                      </a:lnTo>
                      <a:lnTo>
                        <a:pt x="14584" y="15463"/>
                      </a:lnTo>
                      <a:lnTo>
                        <a:pt x="14458" y="15505"/>
                      </a:lnTo>
                      <a:lnTo>
                        <a:pt x="14458" y="15568"/>
                      </a:lnTo>
                      <a:lnTo>
                        <a:pt x="14521" y="15693"/>
                      </a:lnTo>
                      <a:lnTo>
                        <a:pt x="14605" y="15756"/>
                      </a:lnTo>
                      <a:lnTo>
                        <a:pt x="14668" y="15965"/>
                      </a:lnTo>
                      <a:lnTo>
                        <a:pt x="14710" y="16070"/>
                      </a:lnTo>
                      <a:lnTo>
                        <a:pt x="14751" y="15965"/>
                      </a:lnTo>
                      <a:lnTo>
                        <a:pt x="14814" y="15965"/>
                      </a:lnTo>
                      <a:lnTo>
                        <a:pt x="14919" y="16133"/>
                      </a:lnTo>
                      <a:lnTo>
                        <a:pt x="14919" y="16237"/>
                      </a:lnTo>
                      <a:lnTo>
                        <a:pt x="15044" y="16279"/>
                      </a:lnTo>
                      <a:lnTo>
                        <a:pt x="15212" y="16447"/>
                      </a:lnTo>
                      <a:lnTo>
                        <a:pt x="15044" y="16426"/>
                      </a:lnTo>
                      <a:lnTo>
                        <a:pt x="15002" y="16384"/>
                      </a:lnTo>
                      <a:lnTo>
                        <a:pt x="14919" y="16384"/>
                      </a:lnTo>
                      <a:lnTo>
                        <a:pt x="14877" y="16551"/>
                      </a:lnTo>
                      <a:lnTo>
                        <a:pt x="14772" y="16635"/>
                      </a:lnTo>
                      <a:lnTo>
                        <a:pt x="14605" y="16551"/>
                      </a:lnTo>
                      <a:lnTo>
                        <a:pt x="14521" y="16614"/>
                      </a:lnTo>
                      <a:lnTo>
                        <a:pt x="14521" y="16656"/>
                      </a:lnTo>
                      <a:lnTo>
                        <a:pt x="14668" y="16823"/>
                      </a:lnTo>
                      <a:lnTo>
                        <a:pt x="14710" y="16865"/>
                      </a:lnTo>
                      <a:lnTo>
                        <a:pt x="14710" y="16949"/>
                      </a:lnTo>
                      <a:lnTo>
                        <a:pt x="14668" y="17032"/>
                      </a:lnTo>
                      <a:lnTo>
                        <a:pt x="14375" y="17032"/>
                      </a:lnTo>
                      <a:lnTo>
                        <a:pt x="14291" y="16949"/>
                      </a:lnTo>
                      <a:lnTo>
                        <a:pt x="14312" y="16865"/>
                      </a:lnTo>
                      <a:lnTo>
                        <a:pt x="14270" y="16760"/>
                      </a:lnTo>
                      <a:lnTo>
                        <a:pt x="14375" y="16698"/>
                      </a:lnTo>
                      <a:lnTo>
                        <a:pt x="14375" y="16635"/>
                      </a:lnTo>
                      <a:lnTo>
                        <a:pt x="14270" y="16530"/>
                      </a:lnTo>
                      <a:lnTo>
                        <a:pt x="14186" y="16509"/>
                      </a:lnTo>
                      <a:lnTo>
                        <a:pt x="14270" y="16405"/>
                      </a:lnTo>
                      <a:lnTo>
                        <a:pt x="14249" y="16384"/>
                      </a:lnTo>
                      <a:lnTo>
                        <a:pt x="14165" y="16426"/>
                      </a:lnTo>
                      <a:lnTo>
                        <a:pt x="14103" y="16426"/>
                      </a:lnTo>
                      <a:lnTo>
                        <a:pt x="13956" y="16593"/>
                      </a:lnTo>
                      <a:lnTo>
                        <a:pt x="13873" y="16614"/>
                      </a:lnTo>
                      <a:lnTo>
                        <a:pt x="13768" y="16719"/>
                      </a:lnTo>
                      <a:lnTo>
                        <a:pt x="13768" y="16760"/>
                      </a:lnTo>
                      <a:lnTo>
                        <a:pt x="13642" y="16760"/>
                      </a:lnTo>
                      <a:lnTo>
                        <a:pt x="13580" y="16844"/>
                      </a:lnTo>
                      <a:lnTo>
                        <a:pt x="13580" y="16928"/>
                      </a:lnTo>
                      <a:lnTo>
                        <a:pt x="13517" y="16970"/>
                      </a:lnTo>
                      <a:lnTo>
                        <a:pt x="13245" y="16970"/>
                      </a:lnTo>
                      <a:lnTo>
                        <a:pt x="13161" y="16949"/>
                      </a:lnTo>
                      <a:lnTo>
                        <a:pt x="13119" y="16970"/>
                      </a:lnTo>
                      <a:lnTo>
                        <a:pt x="13036" y="16970"/>
                      </a:lnTo>
                      <a:lnTo>
                        <a:pt x="12952" y="16928"/>
                      </a:lnTo>
                      <a:lnTo>
                        <a:pt x="12805" y="17032"/>
                      </a:lnTo>
                      <a:lnTo>
                        <a:pt x="12785" y="17074"/>
                      </a:lnTo>
                      <a:lnTo>
                        <a:pt x="12680" y="17116"/>
                      </a:lnTo>
                      <a:lnTo>
                        <a:pt x="12575" y="17221"/>
                      </a:lnTo>
                      <a:lnTo>
                        <a:pt x="12575" y="17263"/>
                      </a:lnTo>
                      <a:lnTo>
                        <a:pt x="12638" y="17325"/>
                      </a:lnTo>
                      <a:lnTo>
                        <a:pt x="12617" y="17388"/>
                      </a:lnTo>
                      <a:lnTo>
                        <a:pt x="12638" y="17472"/>
                      </a:lnTo>
                      <a:lnTo>
                        <a:pt x="12617" y="17535"/>
                      </a:lnTo>
                      <a:lnTo>
                        <a:pt x="12513" y="17451"/>
                      </a:lnTo>
                      <a:lnTo>
                        <a:pt x="12471" y="17367"/>
                      </a:lnTo>
                      <a:lnTo>
                        <a:pt x="12408" y="17367"/>
                      </a:lnTo>
                      <a:lnTo>
                        <a:pt x="12282" y="17493"/>
                      </a:lnTo>
                      <a:lnTo>
                        <a:pt x="12220" y="17639"/>
                      </a:lnTo>
                      <a:lnTo>
                        <a:pt x="12220" y="17493"/>
                      </a:lnTo>
                      <a:lnTo>
                        <a:pt x="12094" y="17451"/>
                      </a:lnTo>
                      <a:lnTo>
                        <a:pt x="12010" y="17493"/>
                      </a:lnTo>
                      <a:lnTo>
                        <a:pt x="11948" y="17493"/>
                      </a:lnTo>
                      <a:lnTo>
                        <a:pt x="11864" y="17535"/>
                      </a:lnTo>
                      <a:lnTo>
                        <a:pt x="11759" y="17493"/>
                      </a:lnTo>
                      <a:lnTo>
                        <a:pt x="11738" y="17388"/>
                      </a:lnTo>
                      <a:lnTo>
                        <a:pt x="11864" y="17284"/>
                      </a:lnTo>
                      <a:lnTo>
                        <a:pt x="11969" y="17284"/>
                      </a:lnTo>
                      <a:lnTo>
                        <a:pt x="12010" y="17221"/>
                      </a:lnTo>
                      <a:lnTo>
                        <a:pt x="11948" y="17074"/>
                      </a:lnTo>
                      <a:lnTo>
                        <a:pt x="11969" y="17032"/>
                      </a:lnTo>
                      <a:lnTo>
                        <a:pt x="12052" y="16970"/>
                      </a:lnTo>
                      <a:lnTo>
                        <a:pt x="11906" y="16844"/>
                      </a:lnTo>
                      <a:lnTo>
                        <a:pt x="11864" y="16865"/>
                      </a:lnTo>
                      <a:lnTo>
                        <a:pt x="11780" y="16844"/>
                      </a:lnTo>
                      <a:lnTo>
                        <a:pt x="11759" y="16802"/>
                      </a:lnTo>
                      <a:lnTo>
                        <a:pt x="11969" y="16698"/>
                      </a:lnTo>
                      <a:lnTo>
                        <a:pt x="12052" y="16698"/>
                      </a:lnTo>
                      <a:lnTo>
                        <a:pt x="12157" y="16635"/>
                      </a:lnTo>
                      <a:lnTo>
                        <a:pt x="12115" y="16593"/>
                      </a:lnTo>
                      <a:lnTo>
                        <a:pt x="11906" y="16614"/>
                      </a:lnTo>
                      <a:lnTo>
                        <a:pt x="11592" y="16740"/>
                      </a:lnTo>
                      <a:lnTo>
                        <a:pt x="11529" y="16823"/>
                      </a:lnTo>
                      <a:lnTo>
                        <a:pt x="11571" y="16886"/>
                      </a:lnTo>
                      <a:lnTo>
                        <a:pt x="11592" y="16970"/>
                      </a:lnTo>
                      <a:lnTo>
                        <a:pt x="11655" y="17053"/>
                      </a:lnTo>
                      <a:lnTo>
                        <a:pt x="11592" y="17137"/>
                      </a:lnTo>
                      <a:lnTo>
                        <a:pt x="11529" y="17158"/>
                      </a:lnTo>
                      <a:lnTo>
                        <a:pt x="11425" y="17053"/>
                      </a:lnTo>
                      <a:lnTo>
                        <a:pt x="11445" y="17012"/>
                      </a:lnTo>
                      <a:lnTo>
                        <a:pt x="11487" y="16991"/>
                      </a:lnTo>
                      <a:lnTo>
                        <a:pt x="11466" y="16907"/>
                      </a:lnTo>
                      <a:lnTo>
                        <a:pt x="11445" y="16907"/>
                      </a:lnTo>
                      <a:lnTo>
                        <a:pt x="11236" y="17116"/>
                      </a:lnTo>
                      <a:lnTo>
                        <a:pt x="11236" y="17158"/>
                      </a:lnTo>
                      <a:lnTo>
                        <a:pt x="11320" y="17242"/>
                      </a:lnTo>
                      <a:lnTo>
                        <a:pt x="11383" y="17263"/>
                      </a:lnTo>
                      <a:lnTo>
                        <a:pt x="11383" y="17346"/>
                      </a:lnTo>
                      <a:lnTo>
                        <a:pt x="11257" y="17472"/>
                      </a:lnTo>
                      <a:lnTo>
                        <a:pt x="11215" y="17430"/>
                      </a:lnTo>
                      <a:lnTo>
                        <a:pt x="11257" y="17346"/>
                      </a:lnTo>
                      <a:lnTo>
                        <a:pt x="11236" y="17263"/>
                      </a:lnTo>
                      <a:lnTo>
                        <a:pt x="11173" y="17263"/>
                      </a:lnTo>
                      <a:lnTo>
                        <a:pt x="11173" y="17200"/>
                      </a:lnTo>
                      <a:lnTo>
                        <a:pt x="10943" y="17263"/>
                      </a:lnTo>
                      <a:lnTo>
                        <a:pt x="10922" y="17346"/>
                      </a:lnTo>
                      <a:lnTo>
                        <a:pt x="10755" y="17430"/>
                      </a:lnTo>
                      <a:lnTo>
                        <a:pt x="10629" y="17409"/>
                      </a:lnTo>
                      <a:lnTo>
                        <a:pt x="10546" y="17430"/>
                      </a:lnTo>
                      <a:lnTo>
                        <a:pt x="10546" y="17472"/>
                      </a:lnTo>
                      <a:lnTo>
                        <a:pt x="10316" y="17765"/>
                      </a:lnTo>
                      <a:lnTo>
                        <a:pt x="10274" y="17786"/>
                      </a:lnTo>
                      <a:lnTo>
                        <a:pt x="10064" y="18058"/>
                      </a:lnTo>
                      <a:lnTo>
                        <a:pt x="9960" y="18100"/>
                      </a:lnTo>
                      <a:lnTo>
                        <a:pt x="9876" y="18037"/>
                      </a:lnTo>
                      <a:lnTo>
                        <a:pt x="9813" y="18037"/>
                      </a:lnTo>
                      <a:lnTo>
                        <a:pt x="9876" y="18141"/>
                      </a:lnTo>
                      <a:lnTo>
                        <a:pt x="10023" y="18246"/>
                      </a:lnTo>
                      <a:lnTo>
                        <a:pt x="10064" y="18309"/>
                      </a:lnTo>
                      <a:lnTo>
                        <a:pt x="10064" y="18309"/>
                      </a:lnTo>
                      <a:lnTo>
                        <a:pt x="9876" y="18246"/>
                      </a:lnTo>
                      <a:lnTo>
                        <a:pt x="9813" y="18288"/>
                      </a:lnTo>
                      <a:lnTo>
                        <a:pt x="9500" y="18309"/>
                      </a:lnTo>
                      <a:lnTo>
                        <a:pt x="9458" y="18372"/>
                      </a:lnTo>
                      <a:lnTo>
                        <a:pt x="9541" y="18476"/>
                      </a:lnTo>
                      <a:lnTo>
                        <a:pt x="9541" y="18581"/>
                      </a:lnTo>
                      <a:lnTo>
                        <a:pt x="9458" y="18706"/>
                      </a:lnTo>
                      <a:lnTo>
                        <a:pt x="9500" y="18895"/>
                      </a:lnTo>
                      <a:lnTo>
                        <a:pt x="9458" y="19020"/>
                      </a:lnTo>
                      <a:lnTo>
                        <a:pt x="9248" y="19104"/>
                      </a:lnTo>
                      <a:lnTo>
                        <a:pt x="9228" y="19146"/>
                      </a:lnTo>
                      <a:lnTo>
                        <a:pt x="9081" y="19146"/>
                      </a:lnTo>
                      <a:lnTo>
                        <a:pt x="9039" y="19229"/>
                      </a:lnTo>
                      <a:lnTo>
                        <a:pt x="8956" y="19104"/>
                      </a:lnTo>
                      <a:lnTo>
                        <a:pt x="8809" y="19208"/>
                      </a:lnTo>
                      <a:lnTo>
                        <a:pt x="8579" y="19208"/>
                      </a:lnTo>
                      <a:lnTo>
                        <a:pt x="8328" y="18916"/>
                      </a:lnTo>
                      <a:lnTo>
                        <a:pt x="8098" y="18706"/>
                      </a:lnTo>
                      <a:lnTo>
                        <a:pt x="8014" y="18644"/>
                      </a:lnTo>
                      <a:lnTo>
                        <a:pt x="8014" y="18476"/>
                      </a:lnTo>
                      <a:lnTo>
                        <a:pt x="8056" y="18413"/>
                      </a:lnTo>
                      <a:lnTo>
                        <a:pt x="8098" y="18455"/>
                      </a:lnTo>
                      <a:lnTo>
                        <a:pt x="8160" y="18372"/>
                      </a:lnTo>
                      <a:lnTo>
                        <a:pt x="8119" y="18309"/>
                      </a:lnTo>
                      <a:lnTo>
                        <a:pt x="8181" y="18267"/>
                      </a:lnTo>
                      <a:lnTo>
                        <a:pt x="8370" y="18267"/>
                      </a:lnTo>
                      <a:lnTo>
                        <a:pt x="8412" y="18183"/>
                      </a:lnTo>
                      <a:lnTo>
                        <a:pt x="8621" y="18183"/>
                      </a:lnTo>
                      <a:lnTo>
                        <a:pt x="8642" y="18100"/>
                      </a:lnTo>
                      <a:lnTo>
                        <a:pt x="8495" y="17890"/>
                      </a:lnTo>
                      <a:lnTo>
                        <a:pt x="8474" y="17807"/>
                      </a:lnTo>
                      <a:lnTo>
                        <a:pt x="8328" y="17786"/>
                      </a:lnTo>
                      <a:lnTo>
                        <a:pt x="8202" y="17660"/>
                      </a:lnTo>
                      <a:lnTo>
                        <a:pt x="8202" y="17556"/>
                      </a:lnTo>
                      <a:lnTo>
                        <a:pt x="8077" y="17451"/>
                      </a:lnTo>
                      <a:lnTo>
                        <a:pt x="7763" y="17430"/>
                      </a:lnTo>
                      <a:lnTo>
                        <a:pt x="7554" y="17451"/>
                      </a:lnTo>
                      <a:lnTo>
                        <a:pt x="7449" y="17493"/>
                      </a:lnTo>
                      <a:lnTo>
                        <a:pt x="7323" y="17493"/>
                      </a:lnTo>
                      <a:lnTo>
                        <a:pt x="7072" y="17346"/>
                      </a:lnTo>
                      <a:lnTo>
                        <a:pt x="6947" y="17346"/>
                      </a:lnTo>
                      <a:lnTo>
                        <a:pt x="6947" y="17388"/>
                      </a:lnTo>
                      <a:lnTo>
                        <a:pt x="7240" y="17639"/>
                      </a:lnTo>
                      <a:lnTo>
                        <a:pt x="7386" y="17744"/>
                      </a:lnTo>
                      <a:lnTo>
                        <a:pt x="7470" y="17974"/>
                      </a:lnTo>
                      <a:lnTo>
                        <a:pt x="7470" y="18100"/>
                      </a:lnTo>
                      <a:lnTo>
                        <a:pt x="7533" y="18183"/>
                      </a:lnTo>
                      <a:lnTo>
                        <a:pt x="7470" y="18225"/>
                      </a:lnTo>
                      <a:lnTo>
                        <a:pt x="7470" y="18330"/>
                      </a:lnTo>
                      <a:lnTo>
                        <a:pt x="7491" y="18413"/>
                      </a:lnTo>
                      <a:lnTo>
                        <a:pt x="7449" y="18434"/>
                      </a:lnTo>
                      <a:lnTo>
                        <a:pt x="7449" y="18706"/>
                      </a:lnTo>
                      <a:lnTo>
                        <a:pt x="7386" y="18853"/>
                      </a:lnTo>
                      <a:lnTo>
                        <a:pt x="7449" y="18999"/>
                      </a:lnTo>
                      <a:lnTo>
                        <a:pt x="7595" y="18999"/>
                      </a:lnTo>
                      <a:lnTo>
                        <a:pt x="7742" y="19062"/>
                      </a:lnTo>
                      <a:lnTo>
                        <a:pt x="7805" y="19167"/>
                      </a:lnTo>
                      <a:lnTo>
                        <a:pt x="7784" y="19229"/>
                      </a:lnTo>
                      <a:lnTo>
                        <a:pt x="7805" y="19313"/>
                      </a:lnTo>
                      <a:lnTo>
                        <a:pt x="7784" y="19355"/>
                      </a:lnTo>
                      <a:lnTo>
                        <a:pt x="7784" y="19418"/>
                      </a:lnTo>
                      <a:lnTo>
                        <a:pt x="7847" y="19460"/>
                      </a:lnTo>
                      <a:lnTo>
                        <a:pt x="7784" y="19543"/>
                      </a:lnTo>
                      <a:lnTo>
                        <a:pt x="7784" y="19794"/>
                      </a:lnTo>
                      <a:lnTo>
                        <a:pt x="7742" y="19857"/>
                      </a:lnTo>
                      <a:lnTo>
                        <a:pt x="7805" y="20004"/>
                      </a:lnTo>
                      <a:lnTo>
                        <a:pt x="7847" y="20213"/>
                      </a:lnTo>
                      <a:lnTo>
                        <a:pt x="7763" y="20171"/>
                      </a:lnTo>
                      <a:lnTo>
                        <a:pt x="7700" y="20045"/>
                      </a:lnTo>
                      <a:lnTo>
                        <a:pt x="7575" y="19941"/>
                      </a:lnTo>
                      <a:lnTo>
                        <a:pt x="7449" y="20066"/>
                      </a:lnTo>
                      <a:lnTo>
                        <a:pt x="7470" y="19941"/>
                      </a:lnTo>
                      <a:lnTo>
                        <a:pt x="7428" y="19857"/>
                      </a:lnTo>
                      <a:lnTo>
                        <a:pt x="7240" y="19836"/>
                      </a:lnTo>
                      <a:lnTo>
                        <a:pt x="7072" y="19857"/>
                      </a:lnTo>
                      <a:lnTo>
                        <a:pt x="6968" y="19773"/>
                      </a:lnTo>
                      <a:lnTo>
                        <a:pt x="6821" y="19753"/>
                      </a:lnTo>
                      <a:lnTo>
                        <a:pt x="6738" y="19794"/>
                      </a:lnTo>
                      <a:lnTo>
                        <a:pt x="6612" y="20087"/>
                      </a:lnTo>
                      <a:lnTo>
                        <a:pt x="6424" y="20255"/>
                      </a:lnTo>
                      <a:lnTo>
                        <a:pt x="6298" y="20276"/>
                      </a:lnTo>
                      <a:lnTo>
                        <a:pt x="6194" y="20380"/>
                      </a:lnTo>
                      <a:lnTo>
                        <a:pt x="6173" y="20527"/>
                      </a:lnTo>
                      <a:lnTo>
                        <a:pt x="6026" y="20694"/>
                      </a:lnTo>
                      <a:lnTo>
                        <a:pt x="5963" y="20757"/>
                      </a:lnTo>
                      <a:lnTo>
                        <a:pt x="5963" y="20841"/>
                      </a:lnTo>
                      <a:lnTo>
                        <a:pt x="6005" y="21029"/>
                      </a:lnTo>
                      <a:lnTo>
                        <a:pt x="6277" y="21301"/>
                      </a:lnTo>
                      <a:lnTo>
                        <a:pt x="6424" y="21531"/>
                      </a:lnTo>
                      <a:lnTo>
                        <a:pt x="6340" y="21636"/>
                      </a:lnTo>
                      <a:lnTo>
                        <a:pt x="6277" y="21636"/>
                      </a:lnTo>
                      <a:lnTo>
                        <a:pt x="6277" y="21761"/>
                      </a:lnTo>
                      <a:lnTo>
                        <a:pt x="6173" y="21845"/>
                      </a:lnTo>
                      <a:lnTo>
                        <a:pt x="6110" y="21949"/>
                      </a:lnTo>
                      <a:lnTo>
                        <a:pt x="5963" y="21782"/>
                      </a:lnTo>
                      <a:lnTo>
                        <a:pt x="5587" y="21615"/>
                      </a:lnTo>
                      <a:lnTo>
                        <a:pt x="5461" y="21615"/>
                      </a:lnTo>
                      <a:lnTo>
                        <a:pt x="5398" y="21531"/>
                      </a:lnTo>
                      <a:lnTo>
                        <a:pt x="5189" y="21531"/>
                      </a:lnTo>
                      <a:lnTo>
                        <a:pt x="5085" y="21447"/>
                      </a:lnTo>
                      <a:lnTo>
                        <a:pt x="5022" y="21322"/>
                      </a:lnTo>
                      <a:lnTo>
                        <a:pt x="4854" y="21301"/>
                      </a:lnTo>
                      <a:lnTo>
                        <a:pt x="4729" y="21217"/>
                      </a:lnTo>
                      <a:lnTo>
                        <a:pt x="4603" y="21217"/>
                      </a:lnTo>
                      <a:lnTo>
                        <a:pt x="4562" y="21301"/>
                      </a:lnTo>
                      <a:lnTo>
                        <a:pt x="4603" y="21364"/>
                      </a:lnTo>
                      <a:lnTo>
                        <a:pt x="4562" y="21426"/>
                      </a:lnTo>
                      <a:lnTo>
                        <a:pt x="4603" y="21468"/>
                      </a:lnTo>
                      <a:lnTo>
                        <a:pt x="4520" y="21552"/>
                      </a:lnTo>
                      <a:lnTo>
                        <a:pt x="4415" y="21552"/>
                      </a:lnTo>
                      <a:lnTo>
                        <a:pt x="4499" y="21719"/>
                      </a:lnTo>
                      <a:lnTo>
                        <a:pt x="4520" y="21845"/>
                      </a:lnTo>
                      <a:lnTo>
                        <a:pt x="4666" y="21929"/>
                      </a:lnTo>
                      <a:lnTo>
                        <a:pt x="4771" y="22054"/>
                      </a:lnTo>
                      <a:lnTo>
                        <a:pt x="4917" y="22138"/>
                      </a:lnTo>
                      <a:lnTo>
                        <a:pt x="5022" y="22075"/>
                      </a:lnTo>
                      <a:lnTo>
                        <a:pt x="5085" y="22075"/>
                      </a:lnTo>
                      <a:lnTo>
                        <a:pt x="5168" y="22033"/>
                      </a:lnTo>
                      <a:lnTo>
                        <a:pt x="5189" y="22096"/>
                      </a:lnTo>
                      <a:lnTo>
                        <a:pt x="5336" y="22159"/>
                      </a:lnTo>
                      <a:lnTo>
                        <a:pt x="5336" y="22201"/>
                      </a:lnTo>
                      <a:lnTo>
                        <a:pt x="5273" y="22263"/>
                      </a:lnTo>
                      <a:lnTo>
                        <a:pt x="5357" y="22347"/>
                      </a:lnTo>
                      <a:lnTo>
                        <a:pt x="5357" y="22514"/>
                      </a:lnTo>
                      <a:lnTo>
                        <a:pt x="5273" y="22556"/>
                      </a:lnTo>
                      <a:lnTo>
                        <a:pt x="5168" y="22556"/>
                      </a:lnTo>
                      <a:lnTo>
                        <a:pt x="5043" y="22682"/>
                      </a:lnTo>
                      <a:lnTo>
                        <a:pt x="4980" y="22682"/>
                      </a:lnTo>
                      <a:lnTo>
                        <a:pt x="4875" y="22577"/>
                      </a:lnTo>
                      <a:lnTo>
                        <a:pt x="4729" y="22577"/>
                      </a:lnTo>
                      <a:lnTo>
                        <a:pt x="4645" y="22514"/>
                      </a:lnTo>
                      <a:lnTo>
                        <a:pt x="4457" y="22514"/>
                      </a:lnTo>
                      <a:lnTo>
                        <a:pt x="4415" y="22473"/>
                      </a:lnTo>
                      <a:lnTo>
                        <a:pt x="4415" y="22347"/>
                      </a:lnTo>
                      <a:lnTo>
                        <a:pt x="4310" y="22284"/>
                      </a:lnTo>
                      <a:lnTo>
                        <a:pt x="4227" y="22180"/>
                      </a:lnTo>
                      <a:lnTo>
                        <a:pt x="4185" y="22180"/>
                      </a:lnTo>
                      <a:lnTo>
                        <a:pt x="4080" y="22263"/>
                      </a:lnTo>
                      <a:lnTo>
                        <a:pt x="3829" y="22180"/>
                      </a:lnTo>
                      <a:lnTo>
                        <a:pt x="3787" y="22075"/>
                      </a:lnTo>
                      <a:lnTo>
                        <a:pt x="3725" y="22033"/>
                      </a:lnTo>
                      <a:lnTo>
                        <a:pt x="3787" y="21949"/>
                      </a:lnTo>
                      <a:lnTo>
                        <a:pt x="3766" y="21824"/>
                      </a:lnTo>
                      <a:lnTo>
                        <a:pt x="3766" y="21719"/>
                      </a:lnTo>
                      <a:lnTo>
                        <a:pt x="3662" y="21636"/>
                      </a:lnTo>
                      <a:lnTo>
                        <a:pt x="3662" y="21531"/>
                      </a:lnTo>
                      <a:lnTo>
                        <a:pt x="3494" y="21385"/>
                      </a:lnTo>
                      <a:lnTo>
                        <a:pt x="3494" y="21238"/>
                      </a:lnTo>
                      <a:lnTo>
                        <a:pt x="3411" y="21217"/>
                      </a:lnTo>
                      <a:lnTo>
                        <a:pt x="3453" y="21113"/>
                      </a:lnTo>
                      <a:lnTo>
                        <a:pt x="3515" y="21092"/>
                      </a:lnTo>
                      <a:lnTo>
                        <a:pt x="3557" y="20903"/>
                      </a:lnTo>
                      <a:lnTo>
                        <a:pt x="3557" y="20799"/>
                      </a:lnTo>
                      <a:lnTo>
                        <a:pt x="3515" y="20778"/>
                      </a:lnTo>
                      <a:lnTo>
                        <a:pt x="3515" y="20694"/>
                      </a:lnTo>
                      <a:lnTo>
                        <a:pt x="3578" y="20610"/>
                      </a:lnTo>
                      <a:lnTo>
                        <a:pt x="3515" y="20589"/>
                      </a:lnTo>
                      <a:lnTo>
                        <a:pt x="3390" y="20401"/>
                      </a:lnTo>
                      <a:lnTo>
                        <a:pt x="3139" y="20297"/>
                      </a:lnTo>
                      <a:lnTo>
                        <a:pt x="3055" y="20359"/>
                      </a:lnTo>
                      <a:lnTo>
                        <a:pt x="2992" y="20297"/>
                      </a:lnTo>
                      <a:lnTo>
                        <a:pt x="2930" y="20297"/>
                      </a:lnTo>
                      <a:lnTo>
                        <a:pt x="2867" y="20338"/>
                      </a:lnTo>
                      <a:lnTo>
                        <a:pt x="2741" y="20297"/>
                      </a:lnTo>
                      <a:lnTo>
                        <a:pt x="2783" y="20255"/>
                      </a:lnTo>
                      <a:lnTo>
                        <a:pt x="2888" y="20234"/>
                      </a:lnTo>
                      <a:lnTo>
                        <a:pt x="2930" y="20150"/>
                      </a:lnTo>
                      <a:lnTo>
                        <a:pt x="2783" y="20108"/>
                      </a:lnTo>
                      <a:lnTo>
                        <a:pt x="2783" y="20087"/>
                      </a:lnTo>
                      <a:lnTo>
                        <a:pt x="2867" y="20066"/>
                      </a:lnTo>
                      <a:lnTo>
                        <a:pt x="2783" y="20004"/>
                      </a:lnTo>
                      <a:lnTo>
                        <a:pt x="2720" y="20066"/>
                      </a:lnTo>
                      <a:lnTo>
                        <a:pt x="2532" y="20108"/>
                      </a:lnTo>
                      <a:lnTo>
                        <a:pt x="2511" y="20087"/>
                      </a:lnTo>
                      <a:lnTo>
                        <a:pt x="2553" y="20004"/>
                      </a:lnTo>
                      <a:lnTo>
                        <a:pt x="2658" y="19962"/>
                      </a:lnTo>
                      <a:lnTo>
                        <a:pt x="2637" y="19941"/>
                      </a:lnTo>
                      <a:lnTo>
                        <a:pt x="2448" y="19899"/>
                      </a:lnTo>
                      <a:lnTo>
                        <a:pt x="2427" y="19836"/>
                      </a:lnTo>
                      <a:lnTo>
                        <a:pt x="2302" y="19753"/>
                      </a:lnTo>
                      <a:lnTo>
                        <a:pt x="2260" y="19585"/>
                      </a:lnTo>
                      <a:lnTo>
                        <a:pt x="2134" y="19522"/>
                      </a:lnTo>
                      <a:lnTo>
                        <a:pt x="2155" y="19481"/>
                      </a:lnTo>
                      <a:lnTo>
                        <a:pt x="2260" y="19481"/>
                      </a:lnTo>
                      <a:lnTo>
                        <a:pt x="2302" y="19522"/>
                      </a:lnTo>
                      <a:lnTo>
                        <a:pt x="2448" y="19543"/>
                      </a:lnTo>
                      <a:lnTo>
                        <a:pt x="2469" y="19648"/>
                      </a:lnTo>
                      <a:lnTo>
                        <a:pt x="2720" y="19857"/>
                      </a:lnTo>
                      <a:lnTo>
                        <a:pt x="2783" y="19857"/>
                      </a:lnTo>
                      <a:lnTo>
                        <a:pt x="2825" y="19794"/>
                      </a:lnTo>
                      <a:lnTo>
                        <a:pt x="2950" y="19878"/>
                      </a:lnTo>
                      <a:lnTo>
                        <a:pt x="3139" y="19878"/>
                      </a:lnTo>
                      <a:lnTo>
                        <a:pt x="3160" y="19836"/>
                      </a:lnTo>
                      <a:lnTo>
                        <a:pt x="3243" y="19899"/>
                      </a:lnTo>
                      <a:lnTo>
                        <a:pt x="3160" y="19962"/>
                      </a:lnTo>
                      <a:lnTo>
                        <a:pt x="3202" y="19983"/>
                      </a:lnTo>
                      <a:lnTo>
                        <a:pt x="3202" y="20045"/>
                      </a:lnTo>
                      <a:lnTo>
                        <a:pt x="3306" y="20045"/>
                      </a:lnTo>
                      <a:lnTo>
                        <a:pt x="3369" y="19983"/>
                      </a:lnTo>
                      <a:lnTo>
                        <a:pt x="3557" y="19983"/>
                      </a:lnTo>
                      <a:lnTo>
                        <a:pt x="3494" y="20004"/>
                      </a:lnTo>
                      <a:lnTo>
                        <a:pt x="3599" y="20004"/>
                      </a:lnTo>
                      <a:lnTo>
                        <a:pt x="3704" y="19983"/>
                      </a:lnTo>
                      <a:lnTo>
                        <a:pt x="3704" y="20066"/>
                      </a:lnTo>
                      <a:lnTo>
                        <a:pt x="3871" y="20192"/>
                      </a:lnTo>
                      <a:lnTo>
                        <a:pt x="3934" y="20150"/>
                      </a:lnTo>
                      <a:lnTo>
                        <a:pt x="4038" y="20171"/>
                      </a:lnTo>
                      <a:lnTo>
                        <a:pt x="4080" y="20213"/>
                      </a:lnTo>
                      <a:lnTo>
                        <a:pt x="4227" y="20213"/>
                      </a:lnTo>
                      <a:lnTo>
                        <a:pt x="4331" y="20255"/>
                      </a:lnTo>
                      <a:lnTo>
                        <a:pt x="4415" y="20192"/>
                      </a:lnTo>
                      <a:lnTo>
                        <a:pt x="4541" y="20297"/>
                      </a:lnTo>
                      <a:lnTo>
                        <a:pt x="4729" y="20359"/>
                      </a:lnTo>
                      <a:lnTo>
                        <a:pt x="5064" y="20380"/>
                      </a:lnTo>
                      <a:lnTo>
                        <a:pt x="5336" y="20359"/>
                      </a:lnTo>
                      <a:lnTo>
                        <a:pt x="5357" y="20297"/>
                      </a:lnTo>
                      <a:lnTo>
                        <a:pt x="5545" y="20297"/>
                      </a:lnTo>
                      <a:lnTo>
                        <a:pt x="5608" y="20255"/>
                      </a:lnTo>
                      <a:lnTo>
                        <a:pt x="5796" y="20213"/>
                      </a:lnTo>
                      <a:lnTo>
                        <a:pt x="5963" y="20150"/>
                      </a:lnTo>
                      <a:lnTo>
                        <a:pt x="6173" y="19857"/>
                      </a:lnTo>
                      <a:lnTo>
                        <a:pt x="6194" y="19773"/>
                      </a:lnTo>
                      <a:lnTo>
                        <a:pt x="6319" y="19627"/>
                      </a:lnTo>
                      <a:lnTo>
                        <a:pt x="6319" y="19543"/>
                      </a:lnTo>
                      <a:lnTo>
                        <a:pt x="6340" y="19460"/>
                      </a:lnTo>
                      <a:lnTo>
                        <a:pt x="6382" y="19313"/>
                      </a:lnTo>
                      <a:lnTo>
                        <a:pt x="6382" y="19167"/>
                      </a:lnTo>
                      <a:lnTo>
                        <a:pt x="6382" y="19041"/>
                      </a:lnTo>
                      <a:lnTo>
                        <a:pt x="6319" y="18999"/>
                      </a:lnTo>
                      <a:lnTo>
                        <a:pt x="6277" y="18999"/>
                      </a:lnTo>
                      <a:lnTo>
                        <a:pt x="6173" y="18832"/>
                      </a:lnTo>
                      <a:lnTo>
                        <a:pt x="6089" y="18790"/>
                      </a:lnTo>
                      <a:lnTo>
                        <a:pt x="6068" y="18644"/>
                      </a:lnTo>
                      <a:lnTo>
                        <a:pt x="5963" y="18392"/>
                      </a:lnTo>
                      <a:lnTo>
                        <a:pt x="5859" y="18372"/>
                      </a:lnTo>
                      <a:lnTo>
                        <a:pt x="5817" y="18413"/>
                      </a:lnTo>
                      <a:lnTo>
                        <a:pt x="5691" y="18372"/>
                      </a:lnTo>
                      <a:lnTo>
                        <a:pt x="5691" y="18288"/>
                      </a:lnTo>
                      <a:lnTo>
                        <a:pt x="5461" y="18120"/>
                      </a:lnTo>
                      <a:lnTo>
                        <a:pt x="5461" y="18016"/>
                      </a:lnTo>
                      <a:lnTo>
                        <a:pt x="5336" y="17890"/>
                      </a:lnTo>
                      <a:lnTo>
                        <a:pt x="5273" y="17890"/>
                      </a:lnTo>
                      <a:lnTo>
                        <a:pt x="5294" y="17953"/>
                      </a:lnTo>
                      <a:lnTo>
                        <a:pt x="5378" y="18079"/>
                      </a:lnTo>
                      <a:lnTo>
                        <a:pt x="5294" y="18100"/>
                      </a:lnTo>
                      <a:lnTo>
                        <a:pt x="5168" y="17974"/>
                      </a:lnTo>
                      <a:lnTo>
                        <a:pt x="5085" y="17974"/>
                      </a:lnTo>
                      <a:lnTo>
                        <a:pt x="4938" y="17807"/>
                      </a:lnTo>
                      <a:lnTo>
                        <a:pt x="4875" y="17807"/>
                      </a:lnTo>
                      <a:lnTo>
                        <a:pt x="4875" y="17869"/>
                      </a:lnTo>
                      <a:lnTo>
                        <a:pt x="4917" y="17911"/>
                      </a:lnTo>
                      <a:lnTo>
                        <a:pt x="4834" y="17890"/>
                      </a:lnTo>
                      <a:lnTo>
                        <a:pt x="4708" y="17681"/>
                      </a:lnTo>
                      <a:lnTo>
                        <a:pt x="4603" y="17660"/>
                      </a:lnTo>
                      <a:lnTo>
                        <a:pt x="4520" y="17556"/>
                      </a:lnTo>
                      <a:lnTo>
                        <a:pt x="4122" y="17284"/>
                      </a:lnTo>
                      <a:lnTo>
                        <a:pt x="3515" y="16970"/>
                      </a:lnTo>
                      <a:lnTo>
                        <a:pt x="3390" y="16928"/>
                      </a:lnTo>
                      <a:lnTo>
                        <a:pt x="3369" y="16970"/>
                      </a:lnTo>
                      <a:lnTo>
                        <a:pt x="3243" y="16907"/>
                      </a:lnTo>
                      <a:lnTo>
                        <a:pt x="3097" y="16865"/>
                      </a:lnTo>
                      <a:lnTo>
                        <a:pt x="3097" y="16928"/>
                      </a:lnTo>
                      <a:lnTo>
                        <a:pt x="3034" y="16970"/>
                      </a:lnTo>
                      <a:lnTo>
                        <a:pt x="2930" y="16928"/>
                      </a:lnTo>
                      <a:lnTo>
                        <a:pt x="2762" y="16928"/>
                      </a:lnTo>
                      <a:lnTo>
                        <a:pt x="2678" y="16823"/>
                      </a:lnTo>
                      <a:lnTo>
                        <a:pt x="2574" y="16760"/>
                      </a:lnTo>
                      <a:lnTo>
                        <a:pt x="2574" y="16802"/>
                      </a:lnTo>
                      <a:lnTo>
                        <a:pt x="2637" y="16865"/>
                      </a:lnTo>
                      <a:lnTo>
                        <a:pt x="2616" y="16928"/>
                      </a:lnTo>
                      <a:lnTo>
                        <a:pt x="2532" y="16865"/>
                      </a:lnTo>
                      <a:lnTo>
                        <a:pt x="2406" y="16907"/>
                      </a:lnTo>
                      <a:lnTo>
                        <a:pt x="2344" y="16949"/>
                      </a:lnTo>
                      <a:lnTo>
                        <a:pt x="2365" y="17032"/>
                      </a:lnTo>
                      <a:lnTo>
                        <a:pt x="2302" y="17158"/>
                      </a:lnTo>
                      <a:lnTo>
                        <a:pt x="2155" y="17158"/>
                      </a:lnTo>
                      <a:lnTo>
                        <a:pt x="2239" y="17053"/>
                      </a:lnTo>
                      <a:lnTo>
                        <a:pt x="2323" y="17012"/>
                      </a:lnTo>
                      <a:lnTo>
                        <a:pt x="2260" y="16949"/>
                      </a:lnTo>
                      <a:lnTo>
                        <a:pt x="2197" y="16949"/>
                      </a:lnTo>
                      <a:lnTo>
                        <a:pt x="2218" y="16907"/>
                      </a:lnTo>
                      <a:lnTo>
                        <a:pt x="2239" y="16844"/>
                      </a:lnTo>
                      <a:lnTo>
                        <a:pt x="2197" y="16823"/>
                      </a:lnTo>
                      <a:lnTo>
                        <a:pt x="2134" y="16886"/>
                      </a:lnTo>
                      <a:lnTo>
                        <a:pt x="2030" y="17012"/>
                      </a:lnTo>
                      <a:lnTo>
                        <a:pt x="2030" y="16928"/>
                      </a:lnTo>
                      <a:lnTo>
                        <a:pt x="2030" y="16886"/>
                      </a:lnTo>
                      <a:lnTo>
                        <a:pt x="2009" y="16844"/>
                      </a:lnTo>
                      <a:lnTo>
                        <a:pt x="1946" y="16928"/>
                      </a:lnTo>
                      <a:lnTo>
                        <a:pt x="1925" y="16928"/>
                      </a:lnTo>
                      <a:lnTo>
                        <a:pt x="1925" y="16844"/>
                      </a:lnTo>
                      <a:lnTo>
                        <a:pt x="1821" y="16823"/>
                      </a:lnTo>
                      <a:lnTo>
                        <a:pt x="1716" y="16907"/>
                      </a:lnTo>
                      <a:lnTo>
                        <a:pt x="1695" y="16802"/>
                      </a:lnTo>
                      <a:lnTo>
                        <a:pt x="1632" y="16760"/>
                      </a:lnTo>
                      <a:lnTo>
                        <a:pt x="1569" y="16844"/>
                      </a:lnTo>
                      <a:lnTo>
                        <a:pt x="1528" y="16740"/>
                      </a:lnTo>
                      <a:lnTo>
                        <a:pt x="1528" y="16614"/>
                      </a:lnTo>
                      <a:lnTo>
                        <a:pt x="1590" y="16530"/>
                      </a:lnTo>
                      <a:lnTo>
                        <a:pt x="1590" y="16614"/>
                      </a:lnTo>
                      <a:lnTo>
                        <a:pt x="1674" y="16698"/>
                      </a:lnTo>
                      <a:lnTo>
                        <a:pt x="1800" y="16656"/>
                      </a:lnTo>
                      <a:lnTo>
                        <a:pt x="1883" y="16719"/>
                      </a:lnTo>
                      <a:lnTo>
                        <a:pt x="1988" y="16635"/>
                      </a:lnTo>
                      <a:lnTo>
                        <a:pt x="1988" y="16593"/>
                      </a:lnTo>
                      <a:lnTo>
                        <a:pt x="1904" y="16530"/>
                      </a:lnTo>
                      <a:lnTo>
                        <a:pt x="1883" y="16509"/>
                      </a:lnTo>
                      <a:lnTo>
                        <a:pt x="1800" y="16488"/>
                      </a:lnTo>
                      <a:lnTo>
                        <a:pt x="1737" y="16530"/>
                      </a:lnTo>
                      <a:lnTo>
                        <a:pt x="1695" y="16488"/>
                      </a:lnTo>
                      <a:lnTo>
                        <a:pt x="1632" y="16405"/>
                      </a:lnTo>
                      <a:lnTo>
                        <a:pt x="1528" y="16342"/>
                      </a:lnTo>
                      <a:lnTo>
                        <a:pt x="1423" y="16342"/>
                      </a:lnTo>
                      <a:lnTo>
                        <a:pt x="1402" y="16384"/>
                      </a:lnTo>
                      <a:lnTo>
                        <a:pt x="1465" y="16426"/>
                      </a:lnTo>
                      <a:lnTo>
                        <a:pt x="1486" y="16426"/>
                      </a:lnTo>
                      <a:lnTo>
                        <a:pt x="1486" y="16488"/>
                      </a:lnTo>
                      <a:lnTo>
                        <a:pt x="1402" y="16509"/>
                      </a:lnTo>
                      <a:lnTo>
                        <a:pt x="1360" y="16509"/>
                      </a:lnTo>
                      <a:lnTo>
                        <a:pt x="1360" y="16551"/>
                      </a:lnTo>
                      <a:lnTo>
                        <a:pt x="1465" y="16635"/>
                      </a:lnTo>
                      <a:lnTo>
                        <a:pt x="1402" y="16656"/>
                      </a:lnTo>
                      <a:lnTo>
                        <a:pt x="1318" y="16656"/>
                      </a:lnTo>
                      <a:lnTo>
                        <a:pt x="1277" y="16740"/>
                      </a:lnTo>
                      <a:lnTo>
                        <a:pt x="1256" y="16886"/>
                      </a:lnTo>
                      <a:lnTo>
                        <a:pt x="1193" y="16802"/>
                      </a:lnTo>
                      <a:lnTo>
                        <a:pt x="1193" y="16698"/>
                      </a:lnTo>
                      <a:lnTo>
                        <a:pt x="1151" y="16635"/>
                      </a:lnTo>
                      <a:lnTo>
                        <a:pt x="1005" y="16614"/>
                      </a:lnTo>
                      <a:lnTo>
                        <a:pt x="1005" y="16740"/>
                      </a:lnTo>
                      <a:lnTo>
                        <a:pt x="942" y="16823"/>
                      </a:lnTo>
                      <a:lnTo>
                        <a:pt x="795" y="16781"/>
                      </a:lnTo>
                      <a:lnTo>
                        <a:pt x="691" y="16781"/>
                      </a:lnTo>
                      <a:lnTo>
                        <a:pt x="691" y="16928"/>
                      </a:lnTo>
                      <a:lnTo>
                        <a:pt x="628" y="17053"/>
                      </a:lnTo>
                      <a:lnTo>
                        <a:pt x="481" y="17095"/>
                      </a:lnTo>
                      <a:lnTo>
                        <a:pt x="335" y="17242"/>
                      </a:lnTo>
                      <a:lnTo>
                        <a:pt x="335" y="17451"/>
                      </a:lnTo>
                      <a:lnTo>
                        <a:pt x="251" y="17451"/>
                      </a:lnTo>
                      <a:lnTo>
                        <a:pt x="105" y="17514"/>
                      </a:lnTo>
                      <a:lnTo>
                        <a:pt x="0" y="17556"/>
                      </a:lnTo>
                      <a:lnTo>
                        <a:pt x="105" y="17576"/>
                      </a:lnTo>
                      <a:lnTo>
                        <a:pt x="63" y="17744"/>
                      </a:lnTo>
                      <a:lnTo>
                        <a:pt x="21" y="17932"/>
                      </a:lnTo>
                      <a:lnTo>
                        <a:pt x="105" y="18037"/>
                      </a:lnTo>
                      <a:lnTo>
                        <a:pt x="209" y="18288"/>
                      </a:lnTo>
                      <a:lnTo>
                        <a:pt x="272" y="18288"/>
                      </a:lnTo>
                      <a:lnTo>
                        <a:pt x="440" y="18372"/>
                      </a:lnTo>
                      <a:lnTo>
                        <a:pt x="523" y="18497"/>
                      </a:lnTo>
                      <a:lnTo>
                        <a:pt x="565" y="18602"/>
                      </a:lnTo>
                      <a:lnTo>
                        <a:pt x="837" y="18769"/>
                      </a:lnTo>
                      <a:lnTo>
                        <a:pt x="900" y="18832"/>
                      </a:lnTo>
                      <a:lnTo>
                        <a:pt x="858" y="19020"/>
                      </a:lnTo>
                      <a:lnTo>
                        <a:pt x="753" y="19208"/>
                      </a:lnTo>
                      <a:lnTo>
                        <a:pt x="649" y="19460"/>
                      </a:lnTo>
                      <a:lnTo>
                        <a:pt x="774" y="19627"/>
                      </a:lnTo>
                      <a:lnTo>
                        <a:pt x="837" y="19773"/>
                      </a:lnTo>
                      <a:lnTo>
                        <a:pt x="1067" y="20234"/>
                      </a:lnTo>
                      <a:lnTo>
                        <a:pt x="1318" y="20820"/>
                      </a:lnTo>
                      <a:lnTo>
                        <a:pt x="1214" y="20861"/>
                      </a:lnTo>
                      <a:lnTo>
                        <a:pt x="1193" y="21217"/>
                      </a:lnTo>
                      <a:lnTo>
                        <a:pt x="1193" y="21322"/>
                      </a:lnTo>
                      <a:lnTo>
                        <a:pt x="1297" y="21343"/>
                      </a:lnTo>
                      <a:lnTo>
                        <a:pt x="1214" y="21447"/>
                      </a:lnTo>
                      <a:lnTo>
                        <a:pt x="1214" y="21636"/>
                      </a:lnTo>
                      <a:lnTo>
                        <a:pt x="1297" y="21740"/>
                      </a:lnTo>
                      <a:lnTo>
                        <a:pt x="1423" y="21761"/>
                      </a:lnTo>
                      <a:lnTo>
                        <a:pt x="1486" y="21866"/>
                      </a:lnTo>
                      <a:lnTo>
                        <a:pt x="1423" y="21929"/>
                      </a:lnTo>
                      <a:lnTo>
                        <a:pt x="1423" y="22138"/>
                      </a:lnTo>
                      <a:lnTo>
                        <a:pt x="1486" y="22263"/>
                      </a:lnTo>
                      <a:lnTo>
                        <a:pt x="1674" y="22389"/>
                      </a:lnTo>
                      <a:lnTo>
                        <a:pt x="1674" y="22577"/>
                      </a:lnTo>
                      <a:lnTo>
                        <a:pt x="1569" y="22745"/>
                      </a:lnTo>
                      <a:lnTo>
                        <a:pt x="1507" y="22912"/>
                      </a:lnTo>
                      <a:lnTo>
                        <a:pt x="1779" y="23289"/>
                      </a:lnTo>
                      <a:lnTo>
                        <a:pt x="1925" y="23330"/>
                      </a:lnTo>
                      <a:lnTo>
                        <a:pt x="2197" y="23623"/>
                      </a:lnTo>
                      <a:lnTo>
                        <a:pt x="2218" y="23812"/>
                      </a:lnTo>
                      <a:lnTo>
                        <a:pt x="2051" y="24230"/>
                      </a:lnTo>
                      <a:lnTo>
                        <a:pt x="1821" y="24628"/>
                      </a:lnTo>
                      <a:lnTo>
                        <a:pt x="1695" y="24900"/>
                      </a:lnTo>
                      <a:lnTo>
                        <a:pt x="1528" y="25151"/>
                      </a:lnTo>
                      <a:lnTo>
                        <a:pt x="1381" y="25402"/>
                      </a:lnTo>
                      <a:lnTo>
                        <a:pt x="1256" y="25486"/>
                      </a:lnTo>
                      <a:lnTo>
                        <a:pt x="984" y="25737"/>
                      </a:lnTo>
                      <a:lnTo>
                        <a:pt x="1005" y="25904"/>
                      </a:lnTo>
                      <a:cubicBezTo>
                        <a:pt x="1005" y="25883"/>
                        <a:pt x="1046" y="25883"/>
                        <a:pt x="1046" y="25883"/>
                      </a:cubicBezTo>
                      <a:cubicBezTo>
                        <a:pt x="1067" y="25883"/>
                        <a:pt x="1193" y="25799"/>
                        <a:pt x="1193" y="25799"/>
                      </a:cubicBezTo>
                      <a:lnTo>
                        <a:pt x="1318" y="25779"/>
                      </a:lnTo>
                      <a:lnTo>
                        <a:pt x="1256" y="25841"/>
                      </a:lnTo>
                      <a:lnTo>
                        <a:pt x="1297" y="25925"/>
                      </a:lnTo>
                      <a:lnTo>
                        <a:pt x="1297" y="26030"/>
                      </a:lnTo>
                      <a:lnTo>
                        <a:pt x="1172" y="25925"/>
                      </a:lnTo>
                      <a:lnTo>
                        <a:pt x="1151" y="26009"/>
                      </a:lnTo>
                      <a:lnTo>
                        <a:pt x="1277" y="26155"/>
                      </a:lnTo>
                      <a:lnTo>
                        <a:pt x="1402" y="26155"/>
                      </a:lnTo>
                      <a:lnTo>
                        <a:pt x="1486" y="26260"/>
                      </a:lnTo>
                      <a:lnTo>
                        <a:pt x="1611" y="26260"/>
                      </a:lnTo>
                      <a:lnTo>
                        <a:pt x="1674" y="26239"/>
                      </a:lnTo>
                      <a:lnTo>
                        <a:pt x="1779" y="26239"/>
                      </a:lnTo>
                      <a:lnTo>
                        <a:pt x="1883" y="26364"/>
                      </a:lnTo>
                      <a:lnTo>
                        <a:pt x="1800" y="26448"/>
                      </a:lnTo>
                      <a:lnTo>
                        <a:pt x="1611" y="26406"/>
                      </a:lnTo>
                      <a:lnTo>
                        <a:pt x="1528" y="26427"/>
                      </a:lnTo>
                      <a:lnTo>
                        <a:pt x="1507" y="26532"/>
                      </a:lnTo>
                      <a:lnTo>
                        <a:pt x="1381" y="26636"/>
                      </a:lnTo>
                      <a:lnTo>
                        <a:pt x="1277" y="26553"/>
                      </a:lnTo>
                      <a:lnTo>
                        <a:pt x="1214" y="26615"/>
                      </a:lnTo>
                      <a:lnTo>
                        <a:pt x="1214" y="26720"/>
                      </a:lnTo>
                      <a:lnTo>
                        <a:pt x="1109" y="26741"/>
                      </a:lnTo>
                      <a:lnTo>
                        <a:pt x="1067" y="26636"/>
                      </a:lnTo>
                      <a:lnTo>
                        <a:pt x="1005" y="26657"/>
                      </a:lnTo>
                      <a:lnTo>
                        <a:pt x="1005" y="26720"/>
                      </a:lnTo>
                      <a:lnTo>
                        <a:pt x="1067" y="26783"/>
                      </a:lnTo>
                      <a:lnTo>
                        <a:pt x="1046" y="26929"/>
                      </a:lnTo>
                      <a:lnTo>
                        <a:pt x="1088" y="26992"/>
                      </a:lnTo>
                      <a:lnTo>
                        <a:pt x="1088" y="27034"/>
                      </a:lnTo>
                      <a:lnTo>
                        <a:pt x="1067" y="27055"/>
                      </a:lnTo>
                      <a:lnTo>
                        <a:pt x="984" y="27159"/>
                      </a:lnTo>
                      <a:lnTo>
                        <a:pt x="942" y="27306"/>
                      </a:lnTo>
                      <a:lnTo>
                        <a:pt x="858" y="27369"/>
                      </a:lnTo>
                      <a:lnTo>
                        <a:pt x="795" y="27808"/>
                      </a:lnTo>
                      <a:lnTo>
                        <a:pt x="1067" y="28289"/>
                      </a:lnTo>
                      <a:lnTo>
                        <a:pt x="1067" y="28394"/>
                      </a:lnTo>
                      <a:lnTo>
                        <a:pt x="984" y="28457"/>
                      </a:lnTo>
                      <a:lnTo>
                        <a:pt x="1005" y="28561"/>
                      </a:lnTo>
                      <a:lnTo>
                        <a:pt x="942" y="28708"/>
                      </a:lnTo>
                      <a:lnTo>
                        <a:pt x="1046" y="28729"/>
                      </a:lnTo>
                      <a:lnTo>
                        <a:pt x="1067" y="28833"/>
                      </a:lnTo>
                      <a:lnTo>
                        <a:pt x="1046" y="28875"/>
                      </a:lnTo>
                      <a:lnTo>
                        <a:pt x="1088" y="28938"/>
                      </a:lnTo>
                      <a:lnTo>
                        <a:pt x="1109" y="29043"/>
                      </a:lnTo>
                      <a:lnTo>
                        <a:pt x="1088" y="29126"/>
                      </a:lnTo>
                      <a:lnTo>
                        <a:pt x="1172" y="29252"/>
                      </a:lnTo>
                      <a:lnTo>
                        <a:pt x="1193" y="29294"/>
                      </a:lnTo>
                      <a:lnTo>
                        <a:pt x="1256" y="29461"/>
                      </a:lnTo>
                      <a:lnTo>
                        <a:pt x="1318" y="29566"/>
                      </a:lnTo>
                      <a:lnTo>
                        <a:pt x="1360" y="29712"/>
                      </a:lnTo>
                      <a:lnTo>
                        <a:pt x="1402" y="29712"/>
                      </a:lnTo>
                      <a:lnTo>
                        <a:pt x="1507" y="29796"/>
                      </a:lnTo>
                      <a:lnTo>
                        <a:pt x="1632" y="29712"/>
                      </a:lnTo>
                      <a:lnTo>
                        <a:pt x="1737" y="29900"/>
                      </a:lnTo>
                      <a:lnTo>
                        <a:pt x="1883" y="29817"/>
                      </a:lnTo>
                      <a:lnTo>
                        <a:pt x="2009" y="29859"/>
                      </a:lnTo>
                      <a:lnTo>
                        <a:pt x="2113" y="30026"/>
                      </a:lnTo>
                      <a:lnTo>
                        <a:pt x="2260" y="29921"/>
                      </a:lnTo>
                      <a:lnTo>
                        <a:pt x="2427" y="29880"/>
                      </a:lnTo>
                      <a:lnTo>
                        <a:pt x="2511" y="29963"/>
                      </a:lnTo>
                      <a:lnTo>
                        <a:pt x="2574" y="29963"/>
                      </a:lnTo>
                      <a:lnTo>
                        <a:pt x="2846" y="30026"/>
                      </a:lnTo>
                      <a:lnTo>
                        <a:pt x="2867" y="30172"/>
                      </a:lnTo>
                      <a:lnTo>
                        <a:pt x="2825" y="30319"/>
                      </a:lnTo>
                      <a:lnTo>
                        <a:pt x="2930" y="30424"/>
                      </a:lnTo>
                      <a:lnTo>
                        <a:pt x="2930" y="30612"/>
                      </a:lnTo>
                      <a:lnTo>
                        <a:pt x="3055" y="30737"/>
                      </a:lnTo>
                      <a:lnTo>
                        <a:pt x="3139" y="30905"/>
                      </a:lnTo>
                      <a:lnTo>
                        <a:pt x="3285" y="31114"/>
                      </a:lnTo>
                      <a:lnTo>
                        <a:pt x="3390" y="31177"/>
                      </a:lnTo>
                      <a:lnTo>
                        <a:pt x="3453" y="31365"/>
                      </a:lnTo>
                      <a:lnTo>
                        <a:pt x="3620" y="31428"/>
                      </a:lnTo>
                      <a:lnTo>
                        <a:pt x="3829" y="31595"/>
                      </a:lnTo>
                      <a:lnTo>
                        <a:pt x="3871" y="31700"/>
                      </a:lnTo>
                      <a:lnTo>
                        <a:pt x="4018" y="31805"/>
                      </a:lnTo>
                      <a:lnTo>
                        <a:pt x="3934" y="31867"/>
                      </a:lnTo>
                      <a:lnTo>
                        <a:pt x="3829" y="32056"/>
                      </a:lnTo>
                      <a:lnTo>
                        <a:pt x="3557" y="32097"/>
                      </a:lnTo>
                      <a:lnTo>
                        <a:pt x="3411" y="31993"/>
                      </a:lnTo>
                      <a:lnTo>
                        <a:pt x="3369" y="32097"/>
                      </a:lnTo>
                      <a:lnTo>
                        <a:pt x="3369" y="32223"/>
                      </a:lnTo>
                      <a:lnTo>
                        <a:pt x="3474" y="32411"/>
                      </a:lnTo>
                      <a:lnTo>
                        <a:pt x="3453" y="32579"/>
                      </a:lnTo>
                      <a:lnTo>
                        <a:pt x="3578" y="32725"/>
                      </a:lnTo>
                      <a:lnTo>
                        <a:pt x="3578" y="32893"/>
                      </a:lnTo>
                      <a:lnTo>
                        <a:pt x="3683" y="32913"/>
                      </a:lnTo>
                      <a:lnTo>
                        <a:pt x="3808" y="32893"/>
                      </a:lnTo>
                      <a:lnTo>
                        <a:pt x="3808" y="32746"/>
                      </a:lnTo>
                      <a:lnTo>
                        <a:pt x="3892" y="32683"/>
                      </a:lnTo>
                      <a:lnTo>
                        <a:pt x="4185" y="32788"/>
                      </a:lnTo>
                      <a:lnTo>
                        <a:pt x="4457" y="32788"/>
                      </a:lnTo>
                      <a:lnTo>
                        <a:pt x="4624" y="32704"/>
                      </a:lnTo>
                      <a:lnTo>
                        <a:pt x="4750" y="32704"/>
                      </a:lnTo>
                      <a:lnTo>
                        <a:pt x="4834" y="32955"/>
                      </a:lnTo>
                      <a:lnTo>
                        <a:pt x="4959" y="33060"/>
                      </a:lnTo>
                      <a:lnTo>
                        <a:pt x="4875" y="33206"/>
                      </a:lnTo>
                      <a:lnTo>
                        <a:pt x="5043" y="33416"/>
                      </a:lnTo>
                      <a:lnTo>
                        <a:pt x="5357" y="33353"/>
                      </a:lnTo>
                      <a:lnTo>
                        <a:pt x="5461" y="33457"/>
                      </a:lnTo>
                      <a:lnTo>
                        <a:pt x="5482" y="33583"/>
                      </a:lnTo>
                      <a:lnTo>
                        <a:pt x="5587" y="33625"/>
                      </a:lnTo>
                      <a:lnTo>
                        <a:pt x="5587" y="33771"/>
                      </a:lnTo>
                      <a:lnTo>
                        <a:pt x="5650" y="33960"/>
                      </a:lnTo>
                      <a:lnTo>
                        <a:pt x="5901" y="34211"/>
                      </a:lnTo>
                      <a:lnTo>
                        <a:pt x="6005" y="34106"/>
                      </a:lnTo>
                      <a:lnTo>
                        <a:pt x="6173" y="34190"/>
                      </a:lnTo>
                      <a:lnTo>
                        <a:pt x="6298" y="34169"/>
                      </a:lnTo>
                      <a:lnTo>
                        <a:pt x="6424" y="34190"/>
                      </a:lnTo>
                      <a:lnTo>
                        <a:pt x="6612" y="34043"/>
                      </a:lnTo>
                      <a:lnTo>
                        <a:pt x="6696" y="34043"/>
                      </a:lnTo>
                      <a:lnTo>
                        <a:pt x="6821" y="34315"/>
                      </a:lnTo>
                      <a:lnTo>
                        <a:pt x="7010" y="34420"/>
                      </a:lnTo>
                      <a:lnTo>
                        <a:pt x="7051" y="34525"/>
                      </a:lnTo>
                      <a:lnTo>
                        <a:pt x="7135" y="34462"/>
                      </a:lnTo>
                      <a:lnTo>
                        <a:pt x="7344" y="34504"/>
                      </a:lnTo>
                      <a:lnTo>
                        <a:pt x="7491" y="34504"/>
                      </a:lnTo>
                      <a:lnTo>
                        <a:pt x="7595" y="34587"/>
                      </a:lnTo>
                      <a:lnTo>
                        <a:pt x="7742" y="34566"/>
                      </a:lnTo>
                      <a:lnTo>
                        <a:pt x="7888" y="34671"/>
                      </a:lnTo>
                      <a:lnTo>
                        <a:pt x="8077" y="34692"/>
                      </a:lnTo>
                      <a:lnTo>
                        <a:pt x="8160" y="34608"/>
                      </a:lnTo>
                      <a:lnTo>
                        <a:pt x="8202" y="34734"/>
                      </a:lnTo>
                      <a:lnTo>
                        <a:pt x="8286" y="34797"/>
                      </a:lnTo>
                      <a:lnTo>
                        <a:pt x="8286" y="34943"/>
                      </a:lnTo>
                      <a:lnTo>
                        <a:pt x="8181" y="35090"/>
                      </a:lnTo>
                      <a:lnTo>
                        <a:pt x="8056" y="35110"/>
                      </a:lnTo>
                      <a:lnTo>
                        <a:pt x="8014" y="35362"/>
                      </a:lnTo>
                      <a:lnTo>
                        <a:pt x="8181" y="35466"/>
                      </a:lnTo>
                      <a:lnTo>
                        <a:pt x="8202" y="35634"/>
                      </a:lnTo>
                      <a:lnTo>
                        <a:pt x="8119" y="35843"/>
                      </a:lnTo>
                      <a:lnTo>
                        <a:pt x="8160" y="35989"/>
                      </a:lnTo>
                      <a:lnTo>
                        <a:pt x="8056" y="36073"/>
                      </a:lnTo>
                      <a:lnTo>
                        <a:pt x="7763" y="36094"/>
                      </a:lnTo>
                      <a:lnTo>
                        <a:pt x="7637" y="36303"/>
                      </a:lnTo>
                      <a:lnTo>
                        <a:pt x="7554" y="36345"/>
                      </a:lnTo>
                      <a:lnTo>
                        <a:pt x="7533" y="36596"/>
                      </a:lnTo>
                      <a:lnTo>
                        <a:pt x="7554" y="36596"/>
                      </a:lnTo>
                      <a:lnTo>
                        <a:pt x="7658" y="36617"/>
                      </a:lnTo>
                      <a:lnTo>
                        <a:pt x="7784" y="36554"/>
                      </a:lnTo>
                      <a:lnTo>
                        <a:pt x="7951" y="36512"/>
                      </a:lnTo>
                      <a:lnTo>
                        <a:pt x="7972" y="36575"/>
                      </a:lnTo>
                      <a:lnTo>
                        <a:pt x="7951" y="36659"/>
                      </a:lnTo>
                      <a:lnTo>
                        <a:pt x="7637" y="36805"/>
                      </a:lnTo>
                      <a:lnTo>
                        <a:pt x="7491" y="36889"/>
                      </a:lnTo>
                      <a:lnTo>
                        <a:pt x="7554" y="36931"/>
                      </a:lnTo>
                      <a:lnTo>
                        <a:pt x="7637" y="36931"/>
                      </a:lnTo>
                      <a:lnTo>
                        <a:pt x="7554" y="37014"/>
                      </a:lnTo>
                      <a:lnTo>
                        <a:pt x="7428" y="36994"/>
                      </a:lnTo>
                      <a:lnTo>
                        <a:pt x="7240" y="37014"/>
                      </a:lnTo>
                      <a:lnTo>
                        <a:pt x="7323" y="37203"/>
                      </a:lnTo>
                      <a:lnTo>
                        <a:pt x="7386" y="37286"/>
                      </a:lnTo>
                      <a:lnTo>
                        <a:pt x="7449" y="37224"/>
                      </a:lnTo>
                      <a:lnTo>
                        <a:pt x="7470" y="37286"/>
                      </a:lnTo>
                      <a:lnTo>
                        <a:pt x="7575" y="37307"/>
                      </a:lnTo>
                      <a:lnTo>
                        <a:pt x="7575" y="37349"/>
                      </a:lnTo>
                      <a:lnTo>
                        <a:pt x="7491" y="37391"/>
                      </a:lnTo>
                      <a:lnTo>
                        <a:pt x="7449" y="37454"/>
                      </a:lnTo>
                      <a:lnTo>
                        <a:pt x="7365" y="37454"/>
                      </a:lnTo>
                      <a:lnTo>
                        <a:pt x="7323" y="37517"/>
                      </a:lnTo>
                      <a:lnTo>
                        <a:pt x="7323" y="37559"/>
                      </a:lnTo>
                      <a:lnTo>
                        <a:pt x="7177" y="37705"/>
                      </a:lnTo>
                      <a:lnTo>
                        <a:pt x="7177" y="37831"/>
                      </a:lnTo>
                      <a:lnTo>
                        <a:pt x="7240" y="37851"/>
                      </a:lnTo>
                      <a:lnTo>
                        <a:pt x="7219" y="38019"/>
                      </a:lnTo>
                      <a:lnTo>
                        <a:pt x="7114" y="37977"/>
                      </a:lnTo>
                      <a:lnTo>
                        <a:pt x="7072" y="38019"/>
                      </a:lnTo>
                      <a:lnTo>
                        <a:pt x="6968" y="37935"/>
                      </a:lnTo>
                      <a:lnTo>
                        <a:pt x="6842" y="37914"/>
                      </a:lnTo>
                      <a:lnTo>
                        <a:pt x="6842" y="37956"/>
                      </a:lnTo>
                      <a:lnTo>
                        <a:pt x="6905" y="38040"/>
                      </a:lnTo>
                      <a:lnTo>
                        <a:pt x="6821" y="38061"/>
                      </a:lnTo>
                      <a:lnTo>
                        <a:pt x="6738" y="38144"/>
                      </a:lnTo>
                      <a:lnTo>
                        <a:pt x="6863" y="38165"/>
                      </a:lnTo>
                      <a:lnTo>
                        <a:pt x="6947" y="38165"/>
                      </a:lnTo>
                      <a:lnTo>
                        <a:pt x="7114" y="38291"/>
                      </a:lnTo>
                      <a:lnTo>
                        <a:pt x="7114" y="38375"/>
                      </a:lnTo>
                      <a:lnTo>
                        <a:pt x="7240" y="38500"/>
                      </a:lnTo>
                      <a:lnTo>
                        <a:pt x="7449" y="38479"/>
                      </a:lnTo>
                      <a:lnTo>
                        <a:pt x="7679" y="38605"/>
                      </a:lnTo>
                      <a:lnTo>
                        <a:pt x="7847" y="38647"/>
                      </a:lnTo>
                      <a:lnTo>
                        <a:pt x="8202" y="38898"/>
                      </a:lnTo>
                      <a:lnTo>
                        <a:pt x="8286" y="39023"/>
                      </a:lnTo>
                      <a:lnTo>
                        <a:pt x="8391" y="39065"/>
                      </a:lnTo>
                      <a:lnTo>
                        <a:pt x="8412" y="39128"/>
                      </a:lnTo>
                      <a:lnTo>
                        <a:pt x="8516" y="39211"/>
                      </a:lnTo>
                      <a:lnTo>
                        <a:pt x="8600" y="39211"/>
                      </a:lnTo>
                      <a:lnTo>
                        <a:pt x="8621" y="39295"/>
                      </a:lnTo>
                      <a:lnTo>
                        <a:pt x="8725" y="39337"/>
                      </a:lnTo>
                      <a:lnTo>
                        <a:pt x="8788" y="39337"/>
                      </a:lnTo>
                      <a:lnTo>
                        <a:pt x="8893" y="39483"/>
                      </a:lnTo>
                      <a:lnTo>
                        <a:pt x="8997" y="39504"/>
                      </a:lnTo>
                      <a:lnTo>
                        <a:pt x="9039" y="39525"/>
                      </a:lnTo>
                      <a:lnTo>
                        <a:pt x="9102" y="39504"/>
                      </a:lnTo>
                      <a:lnTo>
                        <a:pt x="9248" y="39630"/>
                      </a:lnTo>
                      <a:lnTo>
                        <a:pt x="9248" y="39714"/>
                      </a:lnTo>
                      <a:lnTo>
                        <a:pt x="9374" y="39735"/>
                      </a:lnTo>
                      <a:lnTo>
                        <a:pt x="9520" y="39923"/>
                      </a:lnTo>
                      <a:lnTo>
                        <a:pt x="9583" y="40007"/>
                      </a:lnTo>
                      <a:lnTo>
                        <a:pt x="9625" y="40237"/>
                      </a:lnTo>
                      <a:lnTo>
                        <a:pt x="9730" y="40425"/>
                      </a:lnTo>
                      <a:lnTo>
                        <a:pt x="9688" y="40488"/>
                      </a:lnTo>
                      <a:lnTo>
                        <a:pt x="9730" y="40572"/>
                      </a:lnTo>
                      <a:cubicBezTo>
                        <a:pt x="9939" y="40572"/>
                        <a:pt x="10483" y="40572"/>
                        <a:pt x="10462" y="40446"/>
                      </a:cubicBezTo>
                      <a:lnTo>
                        <a:pt x="10420" y="40279"/>
                      </a:lnTo>
                      <a:lnTo>
                        <a:pt x="11090" y="40258"/>
                      </a:lnTo>
                      <a:cubicBezTo>
                        <a:pt x="11090" y="40258"/>
                        <a:pt x="11215" y="40383"/>
                        <a:pt x="11320" y="40383"/>
                      </a:cubicBezTo>
                      <a:cubicBezTo>
                        <a:pt x="11425" y="40383"/>
                        <a:pt x="11948" y="40153"/>
                        <a:pt x="11948" y="40153"/>
                      </a:cubicBezTo>
                      <a:cubicBezTo>
                        <a:pt x="11948" y="40153"/>
                        <a:pt x="12073" y="40174"/>
                        <a:pt x="12136" y="40279"/>
                      </a:cubicBezTo>
                      <a:cubicBezTo>
                        <a:pt x="12159" y="40337"/>
                        <a:pt x="12208" y="40350"/>
                        <a:pt x="12254" y="40350"/>
                      </a:cubicBezTo>
                      <a:cubicBezTo>
                        <a:pt x="12291" y="40350"/>
                        <a:pt x="12327" y="40341"/>
                        <a:pt x="12345" y="40341"/>
                      </a:cubicBezTo>
                      <a:lnTo>
                        <a:pt x="12345" y="40320"/>
                      </a:lnTo>
                      <a:lnTo>
                        <a:pt x="12492" y="40341"/>
                      </a:lnTo>
                      <a:lnTo>
                        <a:pt x="12764" y="40551"/>
                      </a:lnTo>
                      <a:lnTo>
                        <a:pt x="12826" y="40676"/>
                      </a:lnTo>
                      <a:lnTo>
                        <a:pt x="13098" y="40697"/>
                      </a:lnTo>
                      <a:lnTo>
                        <a:pt x="13140" y="40592"/>
                      </a:lnTo>
                      <a:lnTo>
                        <a:pt x="13308" y="40488"/>
                      </a:lnTo>
                      <a:lnTo>
                        <a:pt x="13496" y="40258"/>
                      </a:lnTo>
                      <a:lnTo>
                        <a:pt x="13433" y="40237"/>
                      </a:lnTo>
                      <a:lnTo>
                        <a:pt x="13119" y="39965"/>
                      </a:lnTo>
                      <a:lnTo>
                        <a:pt x="12910" y="39714"/>
                      </a:lnTo>
                      <a:lnTo>
                        <a:pt x="12889" y="39546"/>
                      </a:lnTo>
                      <a:lnTo>
                        <a:pt x="12805" y="39442"/>
                      </a:lnTo>
                      <a:lnTo>
                        <a:pt x="12805" y="39295"/>
                      </a:lnTo>
                      <a:lnTo>
                        <a:pt x="12785" y="39211"/>
                      </a:lnTo>
                      <a:lnTo>
                        <a:pt x="12764" y="39170"/>
                      </a:lnTo>
                      <a:lnTo>
                        <a:pt x="12680" y="39170"/>
                      </a:lnTo>
                      <a:lnTo>
                        <a:pt x="12680" y="39065"/>
                      </a:lnTo>
                      <a:lnTo>
                        <a:pt x="12722" y="39086"/>
                      </a:lnTo>
                      <a:lnTo>
                        <a:pt x="12764" y="38981"/>
                      </a:lnTo>
                      <a:lnTo>
                        <a:pt x="12805" y="38877"/>
                      </a:lnTo>
                      <a:lnTo>
                        <a:pt x="12722" y="38877"/>
                      </a:lnTo>
                      <a:lnTo>
                        <a:pt x="12680" y="38919"/>
                      </a:lnTo>
                      <a:lnTo>
                        <a:pt x="12554" y="38856"/>
                      </a:lnTo>
                      <a:lnTo>
                        <a:pt x="12554" y="38667"/>
                      </a:lnTo>
                      <a:lnTo>
                        <a:pt x="12450" y="38647"/>
                      </a:lnTo>
                      <a:lnTo>
                        <a:pt x="12366" y="38563"/>
                      </a:lnTo>
                      <a:lnTo>
                        <a:pt x="12282" y="38584"/>
                      </a:lnTo>
                      <a:lnTo>
                        <a:pt x="12178" y="38584"/>
                      </a:lnTo>
                      <a:lnTo>
                        <a:pt x="12136" y="38375"/>
                      </a:lnTo>
                      <a:lnTo>
                        <a:pt x="12157" y="38270"/>
                      </a:lnTo>
                      <a:lnTo>
                        <a:pt x="12199" y="38228"/>
                      </a:lnTo>
                      <a:lnTo>
                        <a:pt x="12199" y="38019"/>
                      </a:lnTo>
                      <a:lnTo>
                        <a:pt x="12261" y="37914"/>
                      </a:lnTo>
                      <a:lnTo>
                        <a:pt x="12282" y="37768"/>
                      </a:lnTo>
                      <a:lnTo>
                        <a:pt x="12345" y="37726"/>
                      </a:lnTo>
                      <a:lnTo>
                        <a:pt x="12366" y="37600"/>
                      </a:lnTo>
                      <a:lnTo>
                        <a:pt x="12408" y="37517"/>
                      </a:lnTo>
                      <a:lnTo>
                        <a:pt x="12408" y="37433"/>
                      </a:lnTo>
                      <a:lnTo>
                        <a:pt x="12471" y="37454"/>
                      </a:lnTo>
                      <a:lnTo>
                        <a:pt x="12513" y="37517"/>
                      </a:lnTo>
                      <a:lnTo>
                        <a:pt x="12575" y="37496"/>
                      </a:lnTo>
                      <a:lnTo>
                        <a:pt x="12596" y="37412"/>
                      </a:lnTo>
                      <a:lnTo>
                        <a:pt x="12659" y="37454"/>
                      </a:lnTo>
                      <a:lnTo>
                        <a:pt x="12701" y="37412"/>
                      </a:lnTo>
                      <a:lnTo>
                        <a:pt x="12785" y="37412"/>
                      </a:lnTo>
                      <a:lnTo>
                        <a:pt x="12868" y="37349"/>
                      </a:lnTo>
                      <a:lnTo>
                        <a:pt x="12826" y="37307"/>
                      </a:lnTo>
                      <a:lnTo>
                        <a:pt x="12764" y="37286"/>
                      </a:lnTo>
                      <a:lnTo>
                        <a:pt x="12805" y="37286"/>
                      </a:lnTo>
                      <a:cubicBezTo>
                        <a:pt x="12805" y="37286"/>
                        <a:pt x="12826" y="37307"/>
                        <a:pt x="12868" y="37307"/>
                      </a:cubicBezTo>
                      <a:cubicBezTo>
                        <a:pt x="12889" y="37307"/>
                        <a:pt x="12931" y="37286"/>
                        <a:pt x="12931" y="37286"/>
                      </a:cubicBezTo>
                      <a:lnTo>
                        <a:pt x="12994" y="37328"/>
                      </a:lnTo>
                      <a:lnTo>
                        <a:pt x="13036" y="37307"/>
                      </a:lnTo>
                      <a:lnTo>
                        <a:pt x="13015" y="37245"/>
                      </a:lnTo>
                      <a:lnTo>
                        <a:pt x="12847" y="37140"/>
                      </a:lnTo>
                      <a:lnTo>
                        <a:pt x="12931" y="37119"/>
                      </a:lnTo>
                      <a:lnTo>
                        <a:pt x="13036" y="37140"/>
                      </a:lnTo>
                      <a:lnTo>
                        <a:pt x="13098" y="37119"/>
                      </a:lnTo>
                      <a:lnTo>
                        <a:pt x="13161" y="37140"/>
                      </a:lnTo>
                      <a:lnTo>
                        <a:pt x="13161" y="37077"/>
                      </a:lnTo>
                      <a:lnTo>
                        <a:pt x="13119" y="37035"/>
                      </a:lnTo>
                      <a:lnTo>
                        <a:pt x="13161" y="37035"/>
                      </a:lnTo>
                      <a:lnTo>
                        <a:pt x="13161" y="36994"/>
                      </a:lnTo>
                      <a:lnTo>
                        <a:pt x="13119" y="36931"/>
                      </a:lnTo>
                      <a:lnTo>
                        <a:pt x="13203" y="36910"/>
                      </a:lnTo>
                      <a:lnTo>
                        <a:pt x="13203" y="36868"/>
                      </a:lnTo>
                      <a:lnTo>
                        <a:pt x="13203" y="36805"/>
                      </a:lnTo>
                      <a:lnTo>
                        <a:pt x="13057" y="36722"/>
                      </a:lnTo>
                      <a:lnTo>
                        <a:pt x="12910" y="36784"/>
                      </a:lnTo>
                      <a:lnTo>
                        <a:pt x="12701" y="36659"/>
                      </a:lnTo>
                      <a:lnTo>
                        <a:pt x="12701" y="36554"/>
                      </a:lnTo>
                      <a:lnTo>
                        <a:pt x="12910" y="36554"/>
                      </a:lnTo>
                      <a:lnTo>
                        <a:pt x="12680" y="36157"/>
                      </a:lnTo>
                      <a:lnTo>
                        <a:pt x="12408" y="35885"/>
                      </a:lnTo>
                      <a:lnTo>
                        <a:pt x="12052" y="35780"/>
                      </a:lnTo>
                      <a:lnTo>
                        <a:pt x="11989" y="35864"/>
                      </a:lnTo>
                      <a:lnTo>
                        <a:pt x="11822" y="35717"/>
                      </a:lnTo>
                      <a:lnTo>
                        <a:pt x="11843" y="35634"/>
                      </a:lnTo>
                      <a:lnTo>
                        <a:pt x="11738" y="35466"/>
                      </a:lnTo>
                      <a:lnTo>
                        <a:pt x="11508" y="35403"/>
                      </a:lnTo>
                      <a:lnTo>
                        <a:pt x="11571" y="35194"/>
                      </a:lnTo>
                      <a:lnTo>
                        <a:pt x="11634" y="34818"/>
                      </a:lnTo>
                      <a:lnTo>
                        <a:pt x="11550" y="34734"/>
                      </a:lnTo>
                      <a:lnTo>
                        <a:pt x="11529" y="34462"/>
                      </a:lnTo>
                      <a:lnTo>
                        <a:pt x="11634" y="34399"/>
                      </a:lnTo>
                      <a:lnTo>
                        <a:pt x="11780" y="34211"/>
                      </a:lnTo>
                      <a:lnTo>
                        <a:pt x="11780" y="34064"/>
                      </a:lnTo>
                      <a:lnTo>
                        <a:pt x="11864" y="33960"/>
                      </a:lnTo>
                      <a:lnTo>
                        <a:pt x="12178" y="34253"/>
                      </a:lnTo>
                      <a:lnTo>
                        <a:pt x="12199" y="34357"/>
                      </a:lnTo>
                      <a:lnTo>
                        <a:pt x="12387" y="34462"/>
                      </a:lnTo>
                      <a:lnTo>
                        <a:pt x="12575" y="34420"/>
                      </a:lnTo>
                      <a:lnTo>
                        <a:pt x="12554" y="34253"/>
                      </a:lnTo>
                      <a:lnTo>
                        <a:pt x="12617" y="34190"/>
                      </a:lnTo>
                      <a:lnTo>
                        <a:pt x="12492" y="33729"/>
                      </a:lnTo>
                      <a:lnTo>
                        <a:pt x="12680" y="33688"/>
                      </a:lnTo>
                      <a:lnTo>
                        <a:pt x="12868" y="33688"/>
                      </a:lnTo>
                      <a:lnTo>
                        <a:pt x="12868" y="33562"/>
                      </a:lnTo>
                      <a:lnTo>
                        <a:pt x="12785" y="33457"/>
                      </a:lnTo>
                      <a:lnTo>
                        <a:pt x="12805" y="33332"/>
                      </a:lnTo>
                      <a:lnTo>
                        <a:pt x="12994" y="33227"/>
                      </a:lnTo>
                      <a:lnTo>
                        <a:pt x="13077" y="33227"/>
                      </a:lnTo>
                      <a:lnTo>
                        <a:pt x="13119" y="33060"/>
                      </a:lnTo>
                      <a:lnTo>
                        <a:pt x="13203" y="32997"/>
                      </a:lnTo>
                      <a:lnTo>
                        <a:pt x="13329" y="33018"/>
                      </a:lnTo>
                      <a:lnTo>
                        <a:pt x="13349" y="32913"/>
                      </a:lnTo>
                      <a:lnTo>
                        <a:pt x="13329" y="32809"/>
                      </a:lnTo>
                      <a:lnTo>
                        <a:pt x="13349" y="32725"/>
                      </a:lnTo>
                      <a:lnTo>
                        <a:pt x="13538" y="32830"/>
                      </a:lnTo>
                      <a:lnTo>
                        <a:pt x="13663" y="32893"/>
                      </a:lnTo>
                      <a:lnTo>
                        <a:pt x="13642" y="32955"/>
                      </a:lnTo>
                      <a:lnTo>
                        <a:pt x="13559" y="33060"/>
                      </a:lnTo>
                      <a:lnTo>
                        <a:pt x="13621" y="33123"/>
                      </a:lnTo>
                      <a:lnTo>
                        <a:pt x="13726" y="33060"/>
                      </a:lnTo>
                      <a:lnTo>
                        <a:pt x="13747" y="32997"/>
                      </a:lnTo>
                      <a:lnTo>
                        <a:pt x="13831" y="32934"/>
                      </a:lnTo>
                      <a:lnTo>
                        <a:pt x="13831" y="33039"/>
                      </a:lnTo>
                      <a:lnTo>
                        <a:pt x="13914" y="32955"/>
                      </a:lnTo>
                      <a:lnTo>
                        <a:pt x="13935" y="32893"/>
                      </a:lnTo>
                      <a:lnTo>
                        <a:pt x="14040" y="32893"/>
                      </a:lnTo>
                      <a:lnTo>
                        <a:pt x="14165" y="32809"/>
                      </a:lnTo>
                      <a:lnTo>
                        <a:pt x="14270" y="32809"/>
                      </a:lnTo>
                      <a:lnTo>
                        <a:pt x="14312" y="32955"/>
                      </a:lnTo>
                      <a:lnTo>
                        <a:pt x="14458" y="33039"/>
                      </a:lnTo>
                      <a:lnTo>
                        <a:pt x="14668" y="32955"/>
                      </a:lnTo>
                      <a:lnTo>
                        <a:pt x="14772" y="32955"/>
                      </a:lnTo>
                      <a:lnTo>
                        <a:pt x="14814" y="33039"/>
                      </a:lnTo>
                      <a:lnTo>
                        <a:pt x="14898" y="33039"/>
                      </a:lnTo>
                      <a:lnTo>
                        <a:pt x="15002" y="33206"/>
                      </a:lnTo>
                      <a:lnTo>
                        <a:pt x="15128" y="33206"/>
                      </a:lnTo>
                      <a:lnTo>
                        <a:pt x="15233" y="33332"/>
                      </a:lnTo>
                      <a:lnTo>
                        <a:pt x="15400" y="33457"/>
                      </a:lnTo>
                      <a:lnTo>
                        <a:pt x="15463" y="33457"/>
                      </a:lnTo>
                      <a:lnTo>
                        <a:pt x="15526" y="33541"/>
                      </a:lnTo>
                      <a:lnTo>
                        <a:pt x="15526" y="33667"/>
                      </a:lnTo>
                      <a:lnTo>
                        <a:pt x="15609" y="33688"/>
                      </a:lnTo>
                      <a:lnTo>
                        <a:pt x="15672" y="33583"/>
                      </a:lnTo>
                      <a:lnTo>
                        <a:pt x="15672" y="33437"/>
                      </a:lnTo>
                      <a:lnTo>
                        <a:pt x="15777" y="33353"/>
                      </a:lnTo>
                      <a:lnTo>
                        <a:pt x="15860" y="33457"/>
                      </a:lnTo>
                      <a:lnTo>
                        <a:pt x="16070" y="33478"/>
                      </a:lnTo>
                      <a:lnTo>
                        <a:pt x="16153" y="33583"/>
                      </a:lnTo>
                      <a:lnTo>
                        <a:pt x="16258" y="33625"/>
                      </a:lnTo>
                      <a:lnTo>
                        <a:pt x="16383" y="33520"/>
                      </a:lnTo>
                      <a:lnTo>
                        <a:pt x="16383" y="33311"/>
                      </a:lnTo>
                      <a:lnTo>
                        <a:pt x="16509" y="33311"/>
                      </a:lnTo>
                      <a:lnTo>
                        <a:pt x="16509" y="33206"/>
                      </a:lnTo>
                      <a:lnTo>
                        <a:pt x="16614" y="33165"/>
                      </a:lnTo>
                      <a:lnTo>
                        <a:pt x="16697" y="33248"/>
                      </a:lnTo>
                      <a:lnTo>
                        <a:pt x="16760" y="33144"/>
                      </a:lnTo>
                      <a:lnTo>
                        <a:pt x="16886" y="33123"/>
                      </a:lnTo>
                      <a:lnTo>
                        <a:pt x="17032" y="33269"/>
                      </a:lnTo>
                      <a:lnTo>
                        <a:pt x="17074" y="33332"/>
                      </a:lnTo>
                      <a:lnTo>
                        <a:pt x="17220" y="33311"/>
                      </a:lnTo>
                      <a:lnTo>
                        <a:pt x="17199" y="33165"/>
                      </a:lnTo>
                      <a:lnTo>
                        <a:pt x="17283" y="33144"/>
                      </a:lnTo>
                      <a:lnTo>
                        <a:pt x="17409" y="33144"/>
                      </a:lnTo>
                      <a:lnTo>
                        <a:pt x="17451" y="33060"/>
                      </a:lnTo>
                      <a:lnTo>
                        <a:pt x="17597" y="33144"/>
                      </a:lnTo>
                      <a:lnTo>
                        <a:pt x="17660" y="33206"/>
                      </a:lnTo>
                      <a:lnTo>
                        <a:pt x="17639" y="33269"/>
                      </a:lnTo>
                      <a:lnTo>
                        <a:pt x="17555" y="33332"/>
                      </a:lnTo>
                      <a:lnTo>
                        <a:pt x="17660" y="33457"/>
                      </a:lnTo>
                      <a:lnTo>
                        <a:pt x="17764" y="33478"/>
                      </a:lnTo>
                      <a:lnTo>
                        <a:pt x="17827" y="33457"/>
                      </a:lnTo>
                      <a:lnTo>
                        <a:pt x="17911" y="33520"/>
                      </a:lnTo>
                      <a:lnTo>
                        <a:pt x="18078" y="33520"/>
                      </a:lnTo>
                      <a:lnTo>
                        <a:pt x="18287" y="33625"/>
                      </a:lnTo>
                      <a:lnTo>
                        <a:pt x="18434" y="33583"/>
                      </a:lnTo>
                      <a:lnTo>
                        <a:pt x="18476" y="33457"/>
                      </a:lnTo>
                      <a:lnTo>
                        <a:pt x="18476" y="33353"/>
                      </a:lnTo>
                      <a:lnTo>
                        <a:pt x="18539" y="33311"/>
                      </a:lnTo>
                      <a:lnTo>
                        <a:pt x="18706" y="33416"/>
                      </a:lnTo>
                      <a:lnTo>
                        <a:pt x="18873" y="33437"/>
                      </a:lnTo>
                      <a:lnTo>
                        <a:pt x="19062" y="33353"/>
                      </a:lnTo>
                      <a:lnTo>
                        <a:pt x="19103" y="33248"/>
                      </a:lnTo>
                      <a:lnTo>
                        <a:pt x="19083" y="32809"/>
                      </a:lnTo>
                      <a:lnTo>
                        <a:pt x="19020" y="32746"/>
                      </a:lnTo>
                      <a:lnTo>
                        <a:pt x="18852" y="32746"/>
                      </a:lnTo>
                      <a:lnTo>
                        <a:pt x="18748" y="32683"/>
                      </a:lnTo>
                      <a:lnTo>
                        <a:pt x="18706" y="32621"/>
                      </a:lnTo>
                      <a:lnTo>
                        <a:pt x="18580" y="32600"/>
                      </a:lnTo>
                      <a:lnTo>
                        <a:pt x="18497" y="32516"/>
                      </a:lnTo>
                      <a:lnTo>
                        <a:pt x="18371" y="32516"/>
                      </a:lnTo>
                      <a:lnTo>
                        <a:pt x="18371" y="32432"/>
                      </a:lnTo>
                      <a:lnTo>
                        <a:pt x="18350" y="32369"/>
                      </a:lnTo>
                      <a:lnTo>
                        <a:pt x="18371" y="32307"/>
                      </a:lnTo>
                      <a:lnTo>
                        <a:pt x="18476" y="32307"/>
                      </a:lnTo>
                      <a:lnTo>
                        <a:pt x="18497" y="32181"/>
                      </a:lnTo>
                      <a:lnTo>
                        <a:pt x="18580" y="32077"/>
                      </a:lnTo>
                      <a:lnTo>
                        <a:pt x="18559" y="31951"/>
                      </a:lnTo>
                      <a:lnTo>
                        <a:pt x="18476" y="31951"/>
                      </a:lnTo>
                      <a:lnTo>
                        <a:pt x="18476" y="31805"/>
                      </a:lnTo>
                      <a:lnTo>
                        <a:pt x="18601" y="31637"/>
                      </a:lnTo>
                      <a:lnTo>
                        <a:pt x="18748" y="31491"/>
                      </a:lnTo>
                      <a:lnTo>
                        <a:pt x="18978" y="31470"/>
                      </a:lnTo>
                      <a:lnTo>
                        <a:pt x="19083" y="31491"/>
                      </a:lnTo>
                      <a:lnTo>
                        <a:pt x="19166" y="31449"/>
                      </a:lnTo>
                      <a:lnTo>
                        <a:pt x="19166" y="31344"/>
                      </a:lnTo>
                      <a:lnTo>
                        <a:pt x="19062" y="31323"/>
                      </a:lnTo>
                      <a:lnTo>
                        <a:pt x="18978" y="31219"/>
                      </a:lnTo>
                      <a:lnTo>
                        <a:pt x="18873" y="31219"/>
                      </a:lnTo>
                      <a:lnTo>
                        <a:pt x="18790" y="31260"/>
                      </a:lnTo>
                      <a:lnTo>
                        <a:pt x="18685" y="31219"/>
                      </a:lnTo>
                      <a:lnTo>
                        <a:pt x="18539" y="31219"/>
                      </a:lnTo>
                      <a:lnTo>
                        <a:pt x="18539" y="31135"/>
                      </a:lnTo>
                      <a:lnTo>
                        <a:pt x="18580" y="31072"/>
                      </a:lnTo>
                      <a:lnTo>
                        <a:pt x="18748" y="31072"/>
                      </a:lnTo>
                      <a:lnTo>
                        <a:pt x="18685" y="30947"/>
                      </a:lnTo>
                      <a:lnTo>
                        <a:pt x="18539" y="30968"/>
                      </a:lnTo>
                      <a:lnTo>
                        <a:pt x="18434" y="30947"/>
                      </a:lnTo>
                      <a:lnTo>
                        <a:pt x="18476" y="30905"/>
                      </a:lnTo>
                      <a:lnTo>
                        <a:pt x="18434" y="30758"/>
                      </a:lnTo>
                      <a:lnTo>
                        <a:pt x="18476" y="30737"/>
                      </a:lnTo>
                      <a:lnTo>
                        <a:pt x="18601" y="30737"/>
                      </a:lnTo>
                      <a:lnTo>
                        <a:pt x="18664" y="30654"/>
                      </a:lnTo>
                      <a:lnTo>
                        <a:pt x="18748" y="30654"/>
                      </a:lnTo>
                      <a:lnTo>
                        <a:pt x="18769" y="30716"/>
                      </a:lnTo>
                      <a:lnTo>
                        <a:pt x="18894" y="30696"/>
                      </a:lnTo>
                      <a:lnTo>
                        <a:pt x="18999" y="30758"/>
                      </a:lnTo>
                      <a:lnTo>
                        <a:pt x="19062" y="30716"/>
                      </a:lnTo>
                      <a:lnTo>
                        <a:pt x="19062" y="30633"/>
                      </a:lnTo>
                      <a:lnTo>
                        <a:pt x="19166" y="30591"/>
                      </a:lnTo>
                      <a:lnTo>
                        <a:pt x="19271" y="30591"/>
                      </a:lnTo>
                      <a:lnTo>
                        <a:pt x="19334" y="30696"/>
                      </a:lnTo>
                      <a:lnTo>
                        <a:pt x="19396" y="30612"/>
                      </a:lnTo>
                      <a:lnTo>
                        <a:pt x="19396" y="30528"/>
                      </a:lnTo>
                      <a:lnTo>
                        <a:pt x="19606" y="30486"/>
                      </a:lnTo>
                      <a:lnTo>
                        <a:pt x="19731" y="30486"/>
                      </a:lnTo>
                      <a:lnTo>
                        <a:pt x="19899" y="30403"/>
                      </a:lnTo>
                      <a:lnTo>
                        <a:pt x="20045" y="30403"/>
                      </a:lnTo>
                      <a:lnTo>
                        <a:pt x="20066" y="30340"/>
                      </a:lnTo>
                      <a:lnTo>
                        <a:pt x="20233" y="30235"/>
                      </a:lnTo>
                      <a:lnTo>
                        <a:pt x="20359" y="30235"/>
                      </a:lnTo>
                      <a:lnTo>
                        <a:pt x="20443" y="30193"/>
                      </a:lnTo>
                      <a:lnTo>
                        <a:pt x="20526" y="30193"/>
                      </a:lnTo>
                      <a:lnTo>
                        <a:pt x="20589" y="30214"/>
                      </a:lnTo>
                      <a:lnTo>
                        <a:pt x="20652" y="30172"/>
                      </a:lnTo>
                      <a:lnTo>
                        <a:pt x="20652" y="30026"/>
                      </a:lnTo>
                      <a:lnTo>
                        <a:pt x="20736" y="29984"/>
                      </a:lnTo>
                      <a:lnTo>
                        <a:pt x="20861" y="29984"/>
                      </a:lnTo>
                      <a:lnTo>
                        <a:pt x="20882" y="29900"/>
                      </a:lnTo>
                      <a:lnTo>
                        <a:pt x="20966" y="29859"/>
                      </a:lnTo>
                      <a:lnTo>
                        <a:pt x="21008" y="29900"/>
                      </a:lnTo>
                      <a:lnTo>
                        <a:pt x="21091" y="29921"/>
                      </a:lnTo>
                      <a:lnTo>
                        <a:pt x="21196" y="29880"/>
                      </a:lnTo>
                      <a:lnTo>
                        <a:pt x="21321" y="29817"/>
                      </a:lnTo>
                      <a:lnTo>
                        <a:pt x="21572" y="29670"/>
                      </a:lnTo>
                      <a:lnTo>
                        <a:pt x="21614" y="29670"/>
                      </a:lnTo>
                      <a:lnTo>
                        <a:pt x="21677" y="29649"/>
                      </a:lnTo>
                      <a:lnTo>
                        <a:pt x="21803" y="29608"/>
                      </a:lnTo>
                      <a:lnTo>
                        <a:pt x="21886" y="29503"/>
                      </a:lnTo>
                      <a:lnTo>
                        <a:pt x="21949" y="29545"/>
                      </a:lnTo>
                      <a:lnTo>
                        <a:pt x="22116" y="29503"/>
                      </a:lnTo>
                      <a:lnTo>
                        <a:pt x="22116" y="29440"/>
                      </a:lnTo>
                      <a:lnTo>
                        <a:pt x="22054" y="29356"/>
                      </a:lnTo>
                      <a:lnTo>
                        <a:pt x="22116" y="29336"/>
                      </a:lnTo>
                      <a:lnTo>
                        <a:pt x="22284" y="29336"/>
                      </a:lnTo>
                      <a:lnTo>
                        <a:pt x="22305" y="29231"/>
                      </a:lnTo>
                      <a:lnTo>
                        <a:pt x="22409" y="29168"/>
                      </a:lnTo>
                      <a:lnTo>
                        <a:pt x="22472" y="29168"/>
                      </a:lnTo>
                      <a:lnTo>
                        <a:pt x="22556" y="29147"/>
                      </a:lnTo>
                      <a:lnTo>
                        <a:pt x="22681" y="29189"/>
                      </a:lnTo>
                      <a:lnTo>
                        <a:pt x="22849" y="29168"/>
                      </a:lnTo>
                      <a:lnTo>
                        <a:pt x="22974" y="29273"/>
                      </a:lnTo>
                      <a:lnTo>
                        <a:pt x="23100" y="29273"/>
                      </a:lnTo>
                      <a:lnTo>
                        <a:pt x="23246" y="29210"/>
                      </a:lnTo>
                      <a:lnTo>
                        <a:pt x="23372" y="29210"/>
                      </a:lnTo>
                      <a:lnTo>
                        <a:pt x="23414" y="29356"/>
                      </a:lnTo>
                      <a:lnTo>
                        <a:pt x="23477" y="29377"/>
                      </a:lnTo>
                      <a:lnTo>
                        <a:pt x="23539" y="29503"/>
                      </a:lnTo>
                      <a:lnTo>
                        <a:pt x="23602" y="29608"/>
                      </a:lnTo>
                      <a:lnTo>
                        <a:pt x="23686" y="29670"/>
                      </a:lnTo>
                      <a:lnTo>
                        <a:pt x="23686" y="29712"/>
                      </a:lnTo>
                      <a:lnTo>
                        <a:pt x="23665" y="29817"/>
                      </a:lnTo>
                      <a:lnTo>
                        <a:pt x="23686" y="29921"/>
                      </a:lnTo>
                      <a:lnTo>
                        <a:pt x="23686" y="29984"/>
                      </a:lnTo>
                      <a:lnTo>
                        <a:pt x="23602" y="30005"/>
                      </a:lnTo>
                      <a:lnTo>
                        <a:pt x="23665" y="30110"/>
                      </a:lnTo>
                      <a:lnTo>
                        <a:pt x="23749" y="30152"/>
                      </a:lnTo>
                      <a:lnTo>
                        <a:pt x="23874" y="30089"/>
                      </a:lnTo>
                      <a:lnTo>
                        <a:pt x="23937" y="30152"/>
                      </a:lnTo>
                      <a:lnTo>
                        <a:pt x="24000" y="30131"/>
                      </a:lnTo>
                      <a:lnTo>
                        <a:pt x="24021" y="30026"/>
                      </a:lnTo>
                      <a:lnTo>
                        <a:pt x="24104" y="30005"/>
                      </a:lnTo>
                      <a:lnTo>
                        <a:pt x="24125" y="30110"/>
                      </a:lnTo>
                      <a:lnTo>
                        <a:pt x="24209" y="30110"/>
                      </a:lnTo>
                      <a:lnTo>
                        <a:pt x="24230" y="30026"/>
                      </a:lnTo>
                      <a:lnTo>
                        <a:pt x="24188" y="29921"/>
                      </a:lnTo>
                      <a:lnTo>
                        <a:pt x="24209" y="29900"/>
                      </a:lnTo>
                      <a:lnTo>
                        <a:pt x="24418" y="30026"/>
                      </a:lnTo>
                      <a:lnTo>
                        <a:pt x="24439" y="30214"/>
                      </a:lnTo>
                      <a:lnTo>
                        <a:pt x="24523" y="30340"/>
                      </a:lnTo>
                      <a:lnTo>
                        <a:pt x="24606" y="30340"/>
                      </a:lnTo>
                      <a:lnTo>
                        <a:pt x="24669" y="30256"/>
                      </a:lnTo>
                      <a:lnTo>
                        <a:pt x="24627" y="30235"/>
                      </a:lnTo>
                      <a:lnTo>
                        <a:pt x="24606" y="30193"/>
                      </a:lnTo>
                      <a:lnTo>
                        <a:pt x="24732" y="30152"/>
                      </a:lnTo>
                      <a:lnTo>
                        <a:pt x="24941" y="30256"/>
                      </a:lnTo>
                      <a:lnTo>
                        <a:pt x="25025" y="30256"/>
                      </a:lnTo>
                      <a:lnTo>
                        <a:pt x="25088" y="30193"/>
                      </a:lnTo>
                      <a:lnTo>
                        <a:pt x="25150" y="30214"/>
                      </a:lnTo>
                      <a:lnTo>
                        <a:pt x="25088" y="30319"/>
                      </a:lnTo>
                      <a:lnTo>
                        <a:pt x="25025" y="30361"/>
                      </a:lnTo>
                      <a:lnTo>
                        <a:pt x="25025" y="30528"/>
                      </a:lnTo>
                      <a:lnTo>
                        <a:pt x="25088" y="30633"/>
                      </a:lnTo>
                      <a:lnTo>
                        <a:pt x="25171" y="30633"/>
                      </a:lnTo>
                      <a:lnTo>
                        <a:pt x="25255" y="30549"/>
                      </a:lnTo>
                      <a:lnTo>
                        <a:pt x="25381" y="30528"/>
                      </a:lnTo>
                      <a:lnTo>
                        <a:pt x="25611" y="30570"/>
                      </a:lnTo>
                      <a:lnTo>
                        <a:pt x="25673" y="30612"/>
                      </a:lnTo>
                      <a:lnTo>
                        <a:pt x="25757" y="30549"/>
                      </a:lnTo>
                      <a:lnTo>
                        <a:pt x="25715" y="30424"/>
                      </a:lnTo>
                      <a:lnTo>
                        <a:pt x="25820" y="30361"/>
                      </a:lnTo>
                      <a:lnTo>
                        <a:pt x="25987" y="30340"/>
                      </a:lnTo>
                      <a:lnTo>
                        <a:pt x="26092" y="30256"/>
                      </a:lnTo>
                      <a:lnTo>
                        <a:pt x="26134" y="30152"/>
                      </a:lnTo>
                      <a:lnTo>
                        <a:pt x="26217" y="30089"/>
                      </a:lnTo>
                      <a:lnTo>
                        <a:pt x="26217" y="30005"/>
                      </a:lnTo>
                      <a:lnTo>
                        <a:pt x="26343" y="29880"/>
                      </a:lnTo>
                      <a:lnTo>
                        <a:pt x="26448" y="29838"/>
                      </a:lnTo>
                      <a:lnTo>
                        <a:pt x="26531" y="29733"/>
                      </a:lnTo>
                      <a:lnTo>
                        <a:pt x="26657" y="29712"/>
                      </a:lnTo>
                      <a:lnTo>
                        <a:pt x="26824" y="29670"/>
                      </a:lnTo>
                      <a:lnTo>
                        <a:pt x="26866" y="29712"/>
                      </a:lnTo>
                      <a:lnTo>
                        <a:pt x="26866" y="29817"/>
                      </a:lnTo>
                      <a:lnTo>
                        <a:pt x="27138" y="29900"/>
                      </a:lnTo>
                      <a:lnTo>
                        <a:pt x="27054" y="29921"/>
                      </a:lnTo>
                      <a:lnTo>
                        <a:pt x="27117" y="30005"/>
                      </a:lnTo>
                      <a:lnTo>
                        <a:pt x="28163" y="30800"/>
                      </a:lnTo>
                      <a:lnTo>
                        <a:pt x="29565" y="32579"/>
                      </a:lnTo>
                      <a:lnTo>
                        <a:pt x="29712" y="32537"/>
                      </a:lnTo>
                      <a:lnTo>
                        <a:pt x="29816" y="32495"/>
                      </a:lnTo>
                      <a:lnTo>
                        <a:pt x="29837" y="32411"/>
                      </a:lnTo>
                      <a:lnTo>
                        <a:pt x="29816" y="32390"/>
                      </a:lnTo>
                      <a:lnTo>
                        <a:pt x="29816" y="32265"/>
                      </a:lnTo>
                      <a:lnTo>
                        <a:pt x="29879" y="32202"/>
                      </a:lnTo>
                      <a:lnTo>
                        <a:pt x="30047" y="32286"/>
                      </a:lnTo>
                      <a:lnTo>
                        <a:pt x="30026" y="32369"/>
                      </a:lnTo>
                      <a:lnTo>
                        <a:pt x="30026" y="32432"/>
                      </a:lnTo>
                      <a:lnTo>
                        <a:pt x="30151" y="32474"/>
                      </a:lnTo>
                      <a:lnTo>
                        <a:pt x="30214" y="32537"/>
                      </a:lnTo>
                      <a:lnTo>
                        <a:pt x="30319" y="32537"/>
                      </a:lnTo>
                      <a:lnTo>
                        <a:pt x="30402" y="32495"/>
                      </a:lnTo>
                      <a:lnTo>
                        <a:pt x="30507" y="32474"/>
                      </a:lnTo>
                      <a:lnTo>
                        <a:pt x="30674" y="32537"/>
                      </a:lnTo>
                      <a:lnTo>
                        <a:pt x="30800" y="32495"/>
                      </a:lnTo>
                      <a:lnTo>
                        <a:pt x="30904" y="32516"/>
                      </a:lnTo>
                      <a:lnTo>
                        <a:pt x="31009" y="32474"/>
                      </a:lnTo>
                      <a:lnTo>
                        <a:pt x="31030" y="32411"/>
                      </a:lnTo>
                      <a:lnTo>
                        <a:pt x="31009" y="32369"/>
                      </a:lnTo>
                      <a:lnTo>
                        <a:pt x="31030" y="32307"/>
                      </a:lnTo>
                      <a:lnTo>
                        <a:pt x="31218" y="32286"/>
                      </a:lnTo>
                      <a:lnTo>
                        <a:pt x="31427" y="32286"/>
                      </a:lnTo>
                      <a:lnTo>
                        <a:pt x="31616" y="32328"/>
                      </a:lnTo>
                      <a:lnTo>
                        <a:pt x="31783" y="32474"/>
                      </a:lnTo>
                      <a:lnTo>
                        <a:pt x="31888" y="32621"/>
                      </a:lnTo>
                      <a:lnTo>
                        <a:pt x="31951" y="32746"/>
                      </a:lnTo>
                      <a:lnTo>
                        <a:pt x="32013" y="32746"/>
                      </a:lnTo>
                      <a:lnTo>
                        <a:pt x="32139" y="32788"/>
                      </a:lnTo>
                      <a:lnTo>
                        <a:pt x="32264" y="32851"/>
                      </a:lnTo>
                      <a:lnTo>
                        <a:pt x="32327" y="32851"/>
                      </a:lnTo>
                      <a:lnTo>
                        <a:pt x="32390" y="32913"/>
                      </a:lnTo>
                      <a:lnTo>
                        <a:pt x="32390" y="32997"/>
                      </a:lnTo>
                      <a:lnTo>
                        <a:pt x="32369" y="33039"/>
                      </a:lnTo>
                      <a:lnTo>
                        <a:pt x="32369" y="33144"/>
                      </a:lnTo>
                      <a:lnTo>
                        <a:pt x="32390" y="33227"/>
                      </a:lnTo>
                      <a:lnTo>
                        <a:pt x="32453" y="33269"/>
                      </a:lnTo>
                      <a:lnTo>
                        <a:pt x="32474" y="33311"/>
                      </a:lnTo>
                      <a:lnTo>
                        <a:pt x="32536" y="33311"/>
                      </a:lnTo>
                      <a:lnTo>
                        <a:pt x="32641" y="33353"/>
                      </a:lnTo>
                      <a:lnTo>
                        <a:pt x="32704" y="33416"/>
                      </a:lnTo>
                      <a:lnTo>
                        <a:pt x="32746" y="33353"/>
                      </a:lnTo>
                      <a:lnTo>
                        <a:pt x="32850" y="33311"/>
                      </a:lnTo>
                      <a:lnTo>
                        <a:pt x="33101" y="33269"/>
                      </a:lnTo>
                      <a:lnTo>
                        <a:pt x="33227" y="33248"/>
                      </a:lnTo>
                      <a:lnTo>
                        <a:pt x="33290" y="33144"/>
                      </a:lnTo>
                      <a:lnTo>
                        <a:pt x="33394" y="33102"/>
                      </a:lnTo>
                      <a:lnTo>
                        <a:pt x="33436" y="33123"/>
                      </a:lnTo>
                      <a:lnTo>
                        <a:pt x="33394" y="33248"/>
                      </a:lnTo>
                      <a:lnTo>
                        <a:pt x="33415" y="33353"/>
                      </a:lnTo>
                      <a:lnTo>
                        <a:pt x="33499" y="33374"/>
                      </a:lnTo>
                      <a:lnTo>
                        <a:pt x="33624" y="33478"/>
                      </a:lnTo>
                      <a:lnTo>
                        <a:pt x="33792" y="33541"/>
                      </a:lnTo>
                      <a:lnTo>
                        <a:pt x="33813" y="33562"/>
                      </a:lnTo>
                      <a:lnTo>
                        <a:pt x="33896" y="33562"/>
                      </a:lnTo>
                      <a:lnTo>
                        <a:pt x="34001" y="33625"/>
                      </a:lnTo>
                      <a:lnTo>
                        <a:pt x="34043" y="33625"/>
                      </a:lnTo>
                      <a:lnTo>
                        <a:pt x="34043" y="33583"/>
                      </a:lnTo>
                      <a:lnTo>
                        <a:pt x="34127" y="33374"/>
                      </a:lnTo>
                      <a:lnTo>
                        <a:pt x="34231" y="33332"/>
                      </a:lnTo>
                      <a:lnTo>
                        <a:pt x="34482" y="33332"/>
                      </a:lnTo>
                      <a:lnTo>
                        <a:pt x="34524" y="33269"/>
                      </a:lnTo>
                      <a:lnTo>
                        <a:pt x="34629" y="33165"/>
                      </a:lnTo>
                      <a:lnTo>
                        <a:pt x="34796" y="33102"/>
                      </a:lnTo>
                      <a:lnTo>
                        <a:pt x="34796" y="32997"/>
                      </a:lnTo>
                      <a:lnTo>
                        <a:pt x="34859" y="32893"/>
                      </a:lnTo>
                      <a:lnTo>
                        <a:pt x="35005" y="32809"/>
                      </a:lnTo>
                      <a:lnTo>
                        <a:pt x="35005" y="32725"/>
                      </a:lnTo>
                      <a:lnTo>
                        <a:pt x="35110" y="32621"/>
                      </a:lnTo>
                      <a:lnTo>
                        <a:pt x="35215" y="32600"/>
                      </a:lnTo>
                      <a:lnTo>
                        <a:pt x="35298" y="32495"/>
                      </a:lnTo>
                      <a:lnTo>
                        <a:pt x="35361" y="32432"/>
                      </a:lnTo>
                      <a:lnTo>
                        <a:pt x="35298" y="32390"/>
                      </a:lnTo>
                      <a:lnTo>
                        <a:pt x="35298" y="32307"/>
                      </a:lnTo>
                      <a:lnTo>
                        <a:pt x="35319" y="32265"/>
                      </a:lnTo>
                      <a:lnTo>
                        <a:pt x="35508" y="32307"/>
                      </a:lnTo>
                      <a:lnTo>
                        <a:pt x="35591" y="32265"/>
                      </a:lnTo>
                      <a:lnTo>
                        <a:pt x="35633" y="32097"/>
                      </a:lnTo>
                      <a:lnTo>
                        <a:pt x="35717" y="32077"/>
                      </a:lnTo>
                      <a:lnTo>
                        <a:pt x="35926" y="32056"/>
                      </a:lnTo>
                      <a:lnTo>
                        <a:pt x="36031" y="32014"/>
                      </a:lnTo>
                      <a:lnTo>
                        <a:pt x="36261" y="32014"/>
                      </a:lnTo>
                      <a:lnTo>
                        <a:pt x="36345" y="31972"/>
                      </a:lnTo>
                      <a:lnTo>
                        <a:pt x="36365" y="31972"/>
                      </a:lnTo>
                      <a:lnTo>
                        <a:pt x="36449" y="32077"/>
                      </a:lnTo>
                      <a:lnTo>
                        <a:pt x="36449" y="32160"/>
                      </a:lnTo>
                      <a:lnTo>
                        <a:pt x="36533" y="32223"/>
                      </a:lnTo>
                      <a:lnTo>
                        <a:pt x="36658" y="32223"/>
                      </a:lnTo>
                      <a:lnTo>
                        <a:pt x="36700" y="32202"/>
                      </a:lnTo>
                      <a:lnTo>
                        <a:pt x="36805" y="32202"/>
                      </a:lnTo>
                      <a:lnTo>
                        <a:pt x="36889" y="32160"/>
                      </a:lnTo>
                      <a:lnTo>
                        <a:pt x="37077" y="32160"/>
                      </a:lnTo>
                      <a:lnTo>
                        <a:pt x="37098" y="32223"/>
                      </a:lnTo>
                      <a:lnTo>
                        <a:pt x="37119" y="32328"/>
                      </a:lnTo>
                      <a:lnTo>
                        <a:pt x="37161" y="32411"/>
                      </a:lnTo>
                      <a:lnTo>
                        <a:pt x="37453" y="32579"/>
                      </a:lnTo>
                      <a:lnTo>
                        <a:pt x="37537" y="32641"/>
                      </a:lnTo>
                      <a:lnTo>
                        <a:pt x="37746" y="32746"/>
                      </a:lnTo>
                      <a:lnTo>
                        <a:pt x="37830" y="32704"/>
                      </a:lnTo>
                      <a:lnTo>
                        <a:pt x="37935" y="32641"/>
                      </a:lnTo>
                      <a:lnTo>
                        <a:pt x="38060" y="32579"/>
                      </a:lnTo>
                      <a:lnTo>
                        <a:pt x="38165" y="32579"/>
                      </a:lnTo>
                      <a:lnTo>
                        <a:pt x="38269" y="32600"/>
                      </a:lnTo>
                      <a:lnTo>
                        <a:pt x="38353" y="32641"/>
                      </a:lnTo>
                      <a:lnTo>
                        <a:pt x="38437" y="32621"/>
                      </a:lnTo>
                      <a:lnTo>
                        <a:pt x="38688" y="32621"/>
                      </a:lnTo>
                      <a:lnTo>
                        <a:pt x="38793" y="32683"/>
                      </a:lnTo>
                      <a:lnTo>
                        <a:pt x="38897" y="32683"/>
                      </a:lnTo>
                      <a:lnTo>
                        <a:pt x="38939" y="32641"/>
                      </a:lnTo>
                      <a:lnTo>
                        <a:pt x="39044" y="32683"/>
                      </a:lnTo>
                      <a:lnTo>
                        <a:pt x="39211" y="32641"/>
                      </a:lnTo>
                      <a:lnTo>
                        <a:pt x="39316" y="32474"/>
                      </a:lnTo>
                      <a:lnTo>
                        <a:pt x="39274" y="32390"/>
                      </a:lnTo>
                      <a:lnTo>
                        <a:pt x="39169" y="32307"/>
                      </a:lnTo>
                      <a:lnTo>
                        <a:pt x="39169" y="32118"/>
                      </a:lnTo>
                      <a:lnTo>
                        <a:pt x="39190" y="31951"/>
                      </a:lnTo>
                      <a:lnTo>
                        <a:pt x="39169" y="31867"/>
                      </a:lnTo>
                      <a:lnTo>
                        <a:pt x="39065" y="31846"/>
                      </a:lnTo>
                      <a:lnTo>
                        <a:pt x="39002" y="31763"/>
                      </a:lnTo>
                      <a:lnTo>
                        <a:pt x="38834" y="31700"/>
                      </a:lnTo>
                      <a:lnTo>
                        <a:pt x="38772" y="31574"/>
                      </a:lnTo>
                      <a:lnTo>
                        <a:pt x="38772" y="31281"/>
                      </a:lnTo>
                      <a:lnTo>
                        <a:pt x="38876" y="31156"/>
                      </a:lnTo>
                      <a:lnTo>
                        <a:pt x="38876" y="31072"/>
                      </a:lnTo>
                      <a:lnTo>
                        <a:pt x="38939" y="30968"/>
                      </a:lnTo>
                      <a:lnTo>
                        <a:pt x="39044" y="30947"/>
                      </a:lnTo>
                      <a:lnTo>
                        <a:pt x="39086" y="30968"/>
                      </a:lnTo>
                      <a:lnTo>
                        <a:pt x="39148" y="30863"/>
                      </a:lnTo>
                      <a:lnTo>
                        <a:pt x="39106" y="30758"/>
                      </a:lnTo>
                      <a:lnTo>
                        <a:pt x="39148" y="30696"/>
                      </a:lnTo>
                      <a:lnTo>
                        <a:pt x="39211" y="30633"/>
                      </a:lnTo>
                      <a:lnTo>
                        <a:pt x="39316" y="30633"/>
                      </a:lnTo>
                      <a:lnTo>
                        <a:pt x="39399" y="30696"/>
                      </a:lnTo>
                      <a:lnTo>
                        <a:pt x="39567" y="30737"/>
                      </a:lnTo>
                      <a:lnTo>
                        <a:pt x="39713" y="30821"/>
                      </a:lnTo>
                      <a:lnTo>
                        <a:pt x="39734" y="30863"/>
                      </a:lnTo>
                      <a:lnTo>
                        <a:pt x="39881" y="30926"/>
                      </a:lnTo>
                      <a:lnTo>
                        <a:pt x="40236" y="30926"/>
                      </a:lnTo>
                      <a:lnTo>
                        <a:pt x="40320" y="30968"/>
                      </a:lnTo>
                      <a:lnTo>
                        <a:pt x="40362" y="31030"/>
                      </a:lnTo>
                      <a:lnTo>
                        <a:pt x="40529" y="31051"/>
                      </a:lnTo>
                      <a:lnTo>
                        <a:pt x="40613" y="31114"/>
                      </a:lnTo>
                      <a:lnTo>
                        <a:pt x="40718" y="31135"/>
                      </a:lnTo>
                      <a:lnTo>
                        <a:pt x="40948" y="31135"/>
                      </a:lnTo>
                      <a:lnTo>
                        <a:pt x="41031" y="31156"/>
                      </a:lnTo>
                      <a:lnTo>
                        <a:pt x="41073" y="31240"/>
                      </a:lnTo>
                      <a:lnTo>
                        <a:pt x="41073" y="31323"/>
                      </a:lnTo>
                      <a:lnTo>
                        <a:pt x="41136" y="31386"/>
                      </a:lnTo>
                      <a:lnTo>
                        <a:pt x="41136" y="31470"/>
                      </a:lnTo>
                      <a:lnTo>
                        <a:pt x="41178" y="31533"/>
                      </a:lnTo>
                      <a:lnTo>
                        <a:pt x="41241" y="31658"/>
                      </a:lnTo>
                      <a:lnTo>
                        <a:pt x="41241" y="31763"/>
                      </a:lnTo>
                      <a:lnTo>
                        <a:pt x="41303" y="31805"/>
                      </a:lnTo>
                      <a:lnTo>
                        <a:pt x="41387" y="31805"/>
                      </a:lnTo>
                      <a:lnTo>
                        <a:pt x="41492" y="31909"/>
                      </a:lnTo>
                      <a:lnTo>
                        <a:pt x="41513" y="31972"/>
                      </a:lnTo>
                      <a:lnTo>
                        <a:pt x="41680" y="32014"/>
                      </a:lnTo>
                      <a:lnTo>
                        <a:pt x="41868" y="32118"/>
                      </a:lnTo>
                      <a:lnTo>
                        <a:pt x="41931" y="32118"/>
                      </a:lnTo>
                      <a:lnTo>
                        <a:pt x="41994" y="32077"/>
                      </a:lnTo>
                      <a:lnTo>
                        <a:pt x="42182" y="32077"/>
                      </a:lnTo>
                      <a:lnTo>
                        <a:pt x="42245" y="32014"/>
                      </a:lnTo>
                      <a:lnTo>
                        <a:pt x="42329" y="32014"/>
                      </a:lnTo>
                      <a:lnTo>
                        <a:pt x="42412" y="32056"/>
                      </a:lnTo>
                      <a:lnTo>
                        <a:pt x="42496" y="32014"/>
                      </a:lnTo>
                      <a:lnTo>
                        <a:pt x="42601" y="31909"/>
                      </a:lnTo>
                      <a:lnTo>
                        <a:pt x="42747" y="31867"/>
                      </a:lnTo>
                      <a:lnTo>
                        <a:pt x="42977" y="31846"/>
                      </a:lnTo>
                      <a:lnTo>
                        <a:pt x="43124" y="31763"/>
                      </a:lnTo>
                      <a:lnTo>
                        <a:pt x="43270" y="31763"/>
                      </a:lnTo>
                      <a:lnTo>
                        <a:pt x="43396" y="31700"/>
                      </a:lnTo>
                      <a:lnTo>
                        <a:pt x="43542" y="31784"/>
                      </a:lnTo>
                      <a:lnTo>
                        <a:pt x="43710" y="31805"/>
                      </a:lnTo>
                      <a:lnTo>
                        <a:pt x="43961" y="31805"/>
                      </a:lnTo>
                      <a:lnTo>
                        <a:pt x="44065" y="31972"/>
                      </a:lnTo>
                      <a:lnTo>
                        <a:pt x="44275" y="32056"/>
                      </a:lnTo>
                      <a:lnTo>
                        <a:pt x="44421" y="32056"/>
                      </a:lnTo>
                      <a:lnTo>
                        <a:pt x="44547" y="32014"/>
                      </a:lnTo>
                      <a:lnTo>
                        <a:pt x="44609" y="32077"/>
                      </a:lnTo>
                      <a:lnTo>
                        <a:pt x="44651" y="32265"/>
                      </a:lnTo>
                      <a:lnTo>
                        <a:pt x="44756" y="32328"/>
                      </a:lnTo>
                      <a:lnTo>
                        <a:pt x="44840" y="32390"/>
                      </a:lnTo>
                      <a:lnTo>
                        <a:pt x="44923" y="32411"/>
                      </a:lnTo>
                      <a:lnTo>
                        <a:pt x="45028" y="32516"/>
                      </a:lnTo>
                      <a:lnTo>
                        <a:pt x="45112" y="32516"/>
                      </a:lnTo>
                      <a:lnTo>
                        <a:pt x="45363" y="32495"/>
                      </a:lnTo>
                      <a:lnTo>
                        <a:pt x="45593" y="32579"/>
                      </a:lnTo>
                      <a:lnTo>
                        <a:pt x="45948" y="32579"/>
                      </a:lnTo>
                      <a:lnTo>
                        <a:pt x="46095" y="32537"/>
                      </a:lnTo>
                      <a:lnTo>
                        <a:pt x="46158" y="32495"/>
                      </a:lnTo>
                      <a:lnTo>
                        <a:pt x="46283" y="32495"/>
                      </a:lnTo>
                      <a:lnTo>
                        <a:pt x="46388" y="32537"/>
                      </a:lnTo>
                      <a:lnTo>
                        <a:pt x="46472" y="32537"/>
                      </a:lnTo>
                      <a:lnTo>
                        <a:pt x="46534" y="32411"/>
                      </a:lnTo>
                      <a:lnTo>
                        <a:pt x="46744" y="32286"/>
                      </a:lnTo>
                      <a:lnTo>
                        <a:pt x="46890" y="32286"/>
                      </a:lnTo>
                      <a:lnTo>
                        <a:pt x="46953" y="32181"/>
                      </a:lnTo>
                      <a:lnTo>
                        <a:pt x="47329" y="32181"/>
                      </a:lnTo>
                      <a:lnTo>
                        <a:pt x="47434" y="32077"/>
                      </a:lnTo>
                      <a:lnTo>
                        <a:pt x="47455" y="31972"/>
                      </a:lnTo>
                      <a:lnTo>
                        <a:pt x="47455" y="31909"/>
                      </a:lnTo>
                      <a:lnTo>
                        <a:pt x="47539" y="31805"/>
                      </a:lnTo>
                      <a:lnTo>
                        <a:pt x="47664" y="31763"/>
                      </a:lnTo>
                      <a:lnTo>
                        <a:pt x="47748" y="31679"/>
                      </a:lnTo>
                      <a:lnTo>
                        <a:pt x="47790" y="31553"/>
                      </a:lnTo>
                      <a:lnTo>
                        <a:pt x="47873" y="31470"/>
                      </a:lnTo>
                      <a:lnTo>
                        <a:pt x="47978" y="31470"/>
                      </a:lnTo>
                      <a:lnTo>
                        <a:pt x="47999" y="31491"/>
                      </a:lnTo>
                      <a:lnTo>
                        <a:pt x="48187" y="31449"/>
                      </a:lnTo>
                      <a:lnTo>
                        <a:pt x="48292" y="31449"/>
                      </a:lnTo>
                      <a:lnTo>
                        <a:pt x="48417" y="31533"/>
                      </a:lnTo>
                      <a:lnTo>
                        <a:pt x="48501" y="31637"/>
                      </a:lnTo>
                      <a:lnTo>
                        <a:pt x="48585" y="31658"/>
                      </a:lnTo>
                      <a:lnTo>
                        <a:pt x="48689" y="31595"/>
                      </a:lnTo>
                      <a:lnTo>
                        <a:pt x="48731" y="31658"/>
                      </a:lnTo>
                      <a:lnTo>
                        <a:pt x="48836" y="31658"/>
                      </a:lnTo>
                      <a:lnTo>
                        <a:pt x="48982" y="31574"/>
                      </a:lnTo>
                      <a:lnTo>
                        <a:pt x="48982" y="31533"/>
                      </a:lnTo>
                      <a:lnTo>
                        <a:pt x="49150" y="31491"/>
                      </a:lnTo>
                      <a:lnTo>
                        <a:pt x="49359" y="31574"/>
                      </a:lnTo>
                      <a:lnTo>
                        <a:pt x="49422" y="31637"/>
                      </a:lnTo>
                      <a:lnTo>
                        <a:pt x="49464" y="31595"/>
                      </a:lnTo>
                      <a:lnTo>
                        <a:pt x="49547" y="31595"/>
                      </a:lnTo>
                      <a:lnTo>
                        <a:pt x="49568" y="31658"/>
                      </a:lnTo>
                      <a:lnTo>
                        <a:pt x="49673" y="31637"/>
                      </a:lnTo>
                      <a:lnTo>
                        <a:pt x="49840" y="31658"/>
                      </a:lnTo>
                      <a:lnTo>
                        <a:pt x="49924" y="31742"/>
                      </a:lnTo>
                      <a:lnTo>
                        <a:pt x="49966" y="31742"/>
                      </a:lnTo>
                      <a:lnTo>
                        <a:pt x="50259" y="31470"/>
                      </a:lnTo>
                      <a:lnTo>
                        <a:pt x="50384" y="31365"/>
                      </a:lnTo>
                      <a:lnTo>
                        <a:pt x="50594" y="31344"/>
                      </a:lnTo>
                      <a:lnTo>
                        <a:pt x="50677" y="31260"/>
                      </a:lnTo>
                      <a:lnTo>
                        <a:pt x="50698" y="31156"/>
                      </a:lnTo>
                      <a:lnTo>
                        <a:pt x="50677" y="31030"/>
                      </a:lnTo>
                      <a:lnTo>
                        <a:pt x="50614" y="31009"/>
                      </a:lnTo>
                      <a:lnTo>
                        <a:pt x="50573" y="31030"/>
                      </a:lnTo>
                      <a:lnTo>
                        <a:pt x="50510" y="31009"/>
                      </a:lnTo>
                      <a:lnTo>
                        <a:pt x="50468" y="31009"/>
                      </a:lnTo>
                      <a:lnTo>
                        <a:pt x="50468" y="30842"/>
                      </a:lnTo>
                      <a:lnTo>
                        <a:pt x="50489" y="30800"/>
                      </a:lnTo>
                      <a:lnTo>
                        <a:pt x="50489" y="30633"/>
                      </a:lnTo>
                      <a:lnTo>
                        <a:pt x="50447" y="30528"/>
                      </a:lnTo>
                      <a:lnTo>
                        <a:pt x="50468" y="30444"/>
                      </a:lnTo>
                      <a:lnTo>
                        <a:pt x="50552" y="30424"/>
                      </a:lnTo>
                      <a:lnTo>
                        <a:pt x="50552" y="30319"/>
                      </a:lnTo>
                      <a:lnTo>
                        <a:pt x="50468" y="30235"/>
                      </a:lnTo>
                      <a:lnTo>
                        <a:pt x="50447" y="30110"/>
                      </a:lnTo>
                      <a:lnTo>
                        <a:pt x="50468" y="30068"/>
                      </a:lnTo>
                      <a:lnTo>
                        <a:pt x="50405" y="29963"/>
                      </a:lnTo>
                      <a:lnTo>
                        <a:pt x="50405" y="29859"/>
                      </a:lnTo>
                      <a:lnTo>
                        <a:pt x="50489" y="29754"/>
                      </a:lnTo>
                      <a:lnTo>
                        <a:pt x="50573" y="29691"/>
                      </a:lnTo>
                      <a:lnTo>
                        <a:pt x="50594" y="29566"/>
                      </a:lnTo>
                      <a:lnTo>
                        <a:pt x="50677" y="29461"/>
                      </a:lnTo>
                      <a:lnTo>
                        <a:pt x="50761" y="29398"/>
                      </a:lnTo>
                      <a:lnTo>
                        <a:pt x="50761" y="29273"/>
                      </a:lnTo>
                      <a:lnTo>
                        <a:pt x="50719" y="29189"/>
                      </a:lnTo>
                      <a:lnTo>
                        <a:pt x="50719" y="29126"/>
                      </a:lnTo>
                      <a:lnTo>
                        <a:pt x="50656" y="29064"/>
                      </a:lnTo>
                      <a:lnTo>
                        <a:pt x="50594" y="28959"/>
                      </a:lnTo>
                      <a:lnTo>
                        <a:pt x="50510" y="28833"/>
                      </a:lnTo>
                      <a:lnTo>
                        <a:pt x="50447" y="28812"/>
                      </a:lnTo>
                      <a:lnTo>
                        <a:pt x="50363" y="28833"/>
                      </a:lnTo>
                      <a:lnTo>
                        <a:pt x="50238" y="28917"/>
                      </a:lnTo>
                      <a:lnTo>
                        <a:pt x="50175" y="28917"/>
                      </a:lnTo>
                      <a:lnTo>
                        <a:pt x="50154" y="28854"/>
                      </a:lnTo>
                      <a:lnTo>
                        <a:pt x="50154" y="28603"/>
                      </a:lnTo>
                      <a:lnTo>
                        <a:pt x="50175" y="28540"/>
                      </a:lnTo>
                      <a:lnTo>
                        <a:pt x="50175" y="28499"/>
                      </a:lnTo>
                      <a:lnTo>
                        <a:pt x="50238" y="28436"/>
                      </a:lnTo>
                      <a:lnTo>
                        <a:pt x="50259" y="28331"/>
                      </a:lnTo>
                      <a:lnTo>
                        <a:pt x="50342" y="28227"/>
                      </a:lnTo>
                      <a:lnTo>
                        <a:pt x="50342" y="28143"/>
                      </a:lnTo>
                      <a:lnTo>
                        <a:pt x="50384" y="28101"/>
                      </a:lnTo>
                      <a:lnTo>
                        <a:pt x="50552" y="28080"/>
                      </a:lnTo>
                      <a:lnTo>
                        <a:pt x="50614" y="28038"/>
                      </a:lnTo>
                      <a:lnTo>
                        <a:pt x="50698" y="28038"/>
                      </a:lnTo>
                      <a:lnTo>
                        <a:pt x="50719" y="28017"/>
                      </a:lnTo>
                      <a:lnTo>
                        <a:pt x="50803" y="28017"/>
                      </a:lnTo>
                      <a:lnTo>
                        <a:pt x="50886" y="27996"/>
                      </a:lnTo>
                      <a:lnTo>
                        <a:pt x="50928" y="27913"/>
                      </a:lnTo>
                      <a:lnTo>
                        <a:pt x="51033" y="27913"/>
                      </a:lnTo>
                      <a:lnTo>
                        <a:pt x="51117" y="27829"/>
                      </a:lnTo>
                      <a:lnTo>
                        <a:pt x="51242" y="27871"/>
                      </a:lnTo>
                      <a:lnTo>
                        <a:pt x="51451" y="27871"/>
                      </a:lnTo>
                      <a:lnTo>
                        <a:pt x="51514" y="27808"/>
                      </a:lnTo>
                      <a:lnTo>
                        <a:pt x="51556" y="27808"/>
                      </a:lnTo>
                      <a:lnTo>
                        <a:pt x="51598" y="27724"/>
                      </a:lnTo>
                      <a:lnTo>
                        <a:pt x="51744" y="27703"/>
                      </a:lnTo>
                      <a:lnTo>
                        <a:pt x="51765" y="27683"/>
                      </a:lnTo>
                      <a:lnTo>
                        <a:pt x="51849" y="27703"/>
                      </a:lnTo>
                      <a:lnTo>
                        <a:pt x="51933" y="27703"/>
                      </a:lnTo>
                      <a:lnTo>
                        <a:pt x="52016" y="27745"/>
                      </a:lnTo>
                      <a:lnTo>
                        <a:pt x="52184" y="27787"/>
                      </a:lnTo>
                      <a:lnTo>
                        <a:pt x="52267" y="27829"/>
                      </a:lnTo>
                      <a:lnTo>
                        <a:pt x="52288" y="27892"/>
                      </a:lnTo>
                      <a:lnTo>
                        <a:pt x="52435" y="27892"/>
                      </a:lnTo>
                      <a:lnTo>
                        <a:pt x="52498" y="27850"/>
                      </a:lnTo>
                      <a:lnTo>
                        <a:pt x="52539" y="27892"/>
                      </a:lnTo>
                      <a:lnTo>
                        <a:pt x="52644" y="27934"/>
                      </a:lnTo>
                      <a:lnTo>
                        <a:pt x="52686" y="27913"/>
                      </a:lnTo>
                      <a:lnTo>
                        <a:pt x="52686" y="27829"/>
                      </a:lnTo>
                      <a:lnTo>
                        <a:pt x="52749" y="27808"/>
                      </a:lnTo>
                      <a:lnTo>
                        <a:pt x="52790" y="27829"/>
                      </a:lnTo>
                      <a:lnTo>
                        <a:pt x="52874" y="27829"/>
                      </a:lnTo>
                      <a:lnTo>
                        <a:pt x="52916" y="27808"/>
                      </a:lnTo>
                      <a:lnTo>
                        <a:pt x="52979" y="27892"/>
                      </a:lnTo>
                      <a:lnTo>
                        <a:pt x="53021" y="27892"/>
                      </a:lnTo>
                      <a:lnTo>
                        <a:pt x="53104" y="27913"/>
                      </a:lnTo>
                      <a:lnTo>
                        <a:pt x="53125" y="27955"/>
                      </a:lnTo>
                      <a:lnTo>
                        <a:pt x="53104" y="28017"/>
                      </a:lnTo>
                      <a:lnTo>
                        <a:pt x="53125" y="28059"/>
                      </a:lnTo>
                      <a:lnTo>
                        <a:pt x="53188" y="28059"/>
                      </a:lnTo>
                      <a:lnTo>
                        <a:pt x="53209" y="28122"/>
                      </a:lnTo>
                      <a:lnTo>
                        <a:pt x="53272" y="28059"/>
                      </a:lnTo>
                      <a:lnTo>
                        <a:pt x="53335" y="28101"/>
                      </a:lnTo>
                      <a:lnTo>
                        <a:pt x="53376" y="28143"/>
                      </a:lnTo>
                      <a:lnTo>
                        <a:pt x="53335" y="28206"/>
                      </a:lnTo>
                      <a:lnTo>
                        <a:pt x="53376" y="28247"/>
                      </a:lnTo>
                      <a:lnTo>
                        <a:pt x="53481" y="28268"/>
                      </a:lnTo>
                      <a:lnTo>
                        <a:pt x="53523" y="28268"/>
                      </a:lnTo>
                      <a:lnTo>
                        <a:pt x="53586" y="28310"/>
                      </a:lnTo>
                      <a:lnTo>
                        <a:pt x="53586" y="28352"/>
                      </a:lnTo>
                      <a:lnTo>
                        <a:pt x="53627" y="28373"/>
                      </a:lnTo>
                      <a:lnTo>
                        <a:pt x="53690" y="28457"/>
                      </a:lnTo>
                      <a:lnTo>
                        <a:pt x="53690" y="28540"/>
                      </a:lnTo>
                      <a:lnTo>
                        <a:pt x="53711" y="28624"/>
                      </a:lnTo>
                      <a:lnTo>
                        <a:pt x="53711" y="28666"/>
                      </a:lnTo>
                      <a:lnTo>
                        <a:pt x="53732" y="28687"/>
                      </a:lnTo>
                      <a:lnTo>
                        <a:pt x="53899" y="28687"/>
                      </a:lnTo>
                      <a:lnTo>
                        <a:pt x="53920" y="28750"/>
                      </a:lnTo>
                      <a:lnTo>
                        <a:pt x="53899" y="28833"/>
                      </a:lnTo>
                      <a:lnTo>
                        <a:pt x="53899" y="28875"/>
                      </a:lnTo>
                      <a:lnTo>
                        <a:pt x="54025" y="28959"/>
                      </a:lnTo>
                      <a:lnTo>
                        <a:pt x="54067" y="29064"/>
                      </a:lnTo>
                      <a:lnTo>
                        <a:pt x="54151" y="29147"/>
                      </a:lnTo>
                      <a:lnTo>
                        <a:pt x="54171" y="29210"/>
                      </a:lnTo>
                      <a:lnTo>
                        <a:pt x="54234" y="29252"/>
                      </a:lnTo>
                      <a:lnTo>
                        <a:pt x="54255" y="29356"/>
                      </a:lnTo>
                      <a:lnTo>
                        <a:pt x="54339" y="29398"/>
                      </a:lnTo>
                      <a:lnTo>
                        <a:pt x="54339" y="29461"/>
                      </a:lnTo>
                      <a:lnTo>
                        <a:pt x="54318" y="29503"/>
                      </a:lnTo>
                      <a:lnTo>
                        <a:pt x="54339" y="29524"/>
                      </a:lnTo>
                      <a:lnTo>
                        <a:pt x="54381" y="29503"/>
                      </a:lnTo>
                      <a:lnTo>
                        <a:pt x="54443" y="29587"/>
                      </a:lnTo>
                      <a:lnTo>
                        <a:pt x="54464" y="29670"/>
                      </a:lnTo>
                      <a:lnTo>
                        <a:pt x="54569" y="29817"/>
                      </a:lnTo>
                      <a:lnTo>
                        <a:pt x="54778" y="29963"/>
                      </a:lnTo>
                      <a:lnTo>
                        <a:pt x="54799" y="30047"/>
                      </a:lnTo>
                      <a:lnTo>
                        <a:pt x="54841" y="30152"/>
                      </a:lnTo>
                      <a:lnTo>
                        <a:pt x="54883" y="30193"/>
                      </a:lnTo>
                      <a:lnTo>
                        <a:pt x="54883" y="30298"/>
                      </a:lnTo>
                      <a:lnTo>
                        <a:pt x="54967" y="30319"/>
                      </a:lnTo>
                      <a:lnTo>
                        <a:pt x="55008" y="30319"/>
                      </a:lnTo>
                      <a:lnTo>
                        <a:pt x="55050" y="30424"/>
                      </a:lnTo>
                      <a:lnTo>
                        <a:pt x="55050" y="30507"/>
                      </a:lnTo>
                      <a:lnTo>
                        <a:pt x="55092" y="30612"/>
                      </a:lnTo>
                      <a:lnTo>
                        <a:pt x="55218" y="30737"/>
                      </a:lnTo>
                      <a:lnTo>
                        <a:pt x="55322" y="30758"/>
                      </a:lnTo>
                      <a:lnTo>
                        <a:pt x="55385" y="30842"/>
                      </a:lnTo>
                      <a:lnTo>
                        <a:pt x="55469" y="30842"/>
                      </a:lnTo>
                      <a:lnTo>
                        <a:pt x="55511" y="30821"/>
                      </a:lnTo>
                      <a:lnTo>
                        <a:pt x="55573" y="30842"/>
                      </a:lnTo>
                      <a:lnTo>
                        <a:pt x="55615" y="30821"/>
                      </a:lnTo>
                      <a:lnTo>
                        <a:pt x="55741" y="30842"/>
                      </a:lnTo>
                      <a:lnTo>
                        <a:pt x="55803" y="30779"/>
                      </a:lnTo>
                      <a:lnTo>
                        <a:pt x="55887" y="30779"/>
                      </a:lnTo>
                      <a:lnTo>
                        <a:pt x="55887" y="30821"/>
                      </a:lnTo>
                      <a:lnTo>
                        <a:pt x="55824" y="30863"/>
                      </a:lnTo>
                      <a:lnTo>
                        <a:pt x="55845" y="30905"/>
                      </a:lnTo>
                      <a:lnTo>
                        <a:pt x="55992" y="30905"/>
                      </a:lnTo>
                      <a:lnTo>
                        <a:pt x="56034" y="30926"/>
                      </a:lnTo>
                      <a:lnTo>
                        <a:pt x="56055" y="30968"/>
                      </a:lnTo>
                      <a:lnTo>
                        <a:pt x="56138" y="31030"/>
                      </a:lnTo>
                      <a:lnTo>
                        <a:pt x="56159" y="30968"/>
                      </a:lnTo>
                      <a:lnTo>
                        <a:pt x="56222" y="30947"/>
                      </a:lnTo>
                      <a:lnTo>
                        <a:pt x="56264" y="30968"/>
                      </a:lnTo>
                      <a:lnTo>
                        <a:pt x="56306" y="30905"/>
                      </a:lnTo>
                      <a:lnTo>
                        <a:pt x="56348" y="30905"/>
                      </a:lnTo>
                      <a:lnTo>
                        <a:pt x="56410" y="30947"/>
                      </a:lnTo>
                      <a:lnTo>
                        <a:pt x="56431" y="31009"/>
                      </a:lnTo>
                      <a:lnTo>
                        <a:pt x="56473" y="31072"/>
                      </a:lnTo>
                      <a:lnTo>
                        <a:pt x="56536" y="31072"/>
                      </a:lnTo>
                      <a:lnTo>
                        <a:pt x="56557" y="31135"/>
                      </a:lnTo>
                      <a:lnTo>
                        <a:pt x="56620" y="31177"/>
                      </a:lnTo>
                      <a:lnTo>
                        <a:pt x="56640" y="31177"/>
                      </a:lnTo>
                      <a:lnTo>
                        <a:pt x="56682" y="31240"/>
                      </a:lnTo>
                      <a:lnTo>
                        <a:pt x="56724" y="31281"/>
                      </a:lnTo>
                      <a:lnTo>
                        <a:pt x="56850" y="31344"/>
                      </a:lnTo>
                      <a:lnTo>
                        <a:pt x="56871" y="31365"/>
                      </a:lnTo>
                      <a:lnTo>
                        <a:pt x="56933" y="31365"/>
                      </a:lnTo>
                      <a:lnTo>
                        <a:pt x="56975" y="31407"/>
                      </a:lnTo>
                      <a:lnTo>
                        <a:pt x="57059" y="31449"/>
                      </a:lnTo>
                      <a:lnTo>
                        <a:pt x="57122" y="31407"/>
                      </a:lnTo>
                      <a:lnTo>
                        <a:pt x="57184" y="31407"/>
                      </a:lnTo>
                      <a:lnTo>
                        <a:pt x="57247" y="31365"/>
                      </a:lnTo>
                      <a:lnTo>
                        <a:pt x="57289" y="31365"/>
                      </a:lnTo>
                      <a:lnTo>
                        <a:pt x="57352" y="31386"/>
                      </a:lnTo>
                      <a:lnTo>
                        <a:pt x="57352" y="31470"/>
                      </a:lnTo>
                      <a:lnTo>
                        <a:pt x="57289" y="31553"/>
                      </a:lnTo>
                      <a:lnTo>
                        <a:pt x="57289" y="31637"/>
                      </a:lnTo>
                      <a:lnTo>
                        <a:pt x="57289" y="31700"/>
                      </a:lnTo>
                      <a:lnTo>
                        <a:pt x="57394" y="31700"/>
                      </a:lnTo>
                      <a:lnTo>
                        <a:pt x="57436" y="31805"/>
                      </a:lnTo>
                      <a:lnTo>
                        <a:pt x="57456" y="31909"/>
                      </a:lnTo>
                      <a:lnTo>
                        <a:pt x="57436" y="32014"/>
                      </a:lnTo>
                      <a:lnTo>
                        <a:pt x="57394" y="32056"/>
                      </a:lnTo>
                      <a:lnTo>
                        <a:pt x="57394" y="32118"/>
                      </a:lnTo>
                      <a:lnTo>
                        <a:pt x="57498" y="32265"/>
                      </a:lnTo>
                      <a:lnTo>
                        <a:pt x="57561" y="32286"/>
                      </a:lnTo>
                      <a:lnTo>
                        <a:pt x="57645" y="32390"/>
                      </a:lnTo>
                      <a:lnTo>
                        <a:pt x="57666" y="32432"/>
                      </a:lnTo>
                      <a:lnTo>
                        <a:pt x="57749" y="32411"/>
                      </a:lnTo>
                      <a:lnTo>
                        <a:pt x="57812" y="32369"/>
                      </a:lnTo>
                      <a:lnTo>
                        <a:pt x="57896" y="32369"/>
                      </a:lnTo>
                      <a:lnTo>
                        <a:pt x="57938" y="32432"/>
                      </a:lnTo>
                      <a:lnTo>
                        <a:pt x="57980" y="32516"/>
                      </a:lnTo>
                      <a:lnTo>
                        <a:pt x="58042" y="32495"/>
                      </a:lnTo>
                      <a:lnTo>
                        <a:pt x="58105" y="32432"/>
                      </a:lnTo>
                      <a:lnTo>
                        <a:pt x="58189" y="32474"/>
                      </a:lnTo>
                      <a:lnTo>
                        <a:pt x="58231" y="32432"/>
                      </a:lnTo>
                      <a:lnTo>
                        <a:pt x="58398" y="32411"/>
                      </a:lnTo>
                      <a:lnTo>
                        <a:pt x="58461" y="32328"/>
                      </a:lnTo>
                      <a:lnTo>
                        <a:pt x="58524" y="32307"/>
                      </a:lnTo>
                      <a:lnTo>
                        <a:pt x="58524" y="32244"/>
                      </a:lnTo>
                      <a:lnTo>
                        <a:pt x="58544" y="32160"/>
                      </a:lnTo>
                      <a:lnTo>
                        <a:pt x="58628" y="32097"/>
                      </a:lnTo>
                      <a:lnTo>
                        <a:pt x="58628" y="31993"/>
                      </a:lnTo>
                      <a:lnTo>
                        <a:pt x="58649" y="31909"/>
                      </a:lnTo>
                      <a:lnTo>
                        <a:pt x="58837" y="31909"/>
                      </a:lnTo>
                      <a:lnTo>
                        <a:pt x="58858" y="31805"/>
                      </a:lnTo>
                      <a:lnTo>
                        <a:pt x="58921" y="31805"/>
                      </a:lnTo>
                      <a:lnTo>
                        <a:pt x="58963" y="31784"/>
                      </a:lnTo>
                      <a:lnTo>
                        <a:pt x="59005" y="31700"/>
                      </a:lnTo>
                      <a:lnTo>
                        <a:pt x="59047" y="31658"/>
                      </a:lnTo>
                      <a:lnTo>
                        <a:pt x="59151" y="31658"/>
                      </a:lnTo>
                      <a:lnTo>
                        <a:pt x="59214" y="31595"/>
                      </a:lnTo>
                      <a:lnTo>
                        <a:pt x="59319" y="31658"/>
                      </a:lnTo>
                      <a:lnTo>
                        <a:pt x="59361" y="31700"/>
                      </a:lnTo>
                      <a:lnTo>
                        <a:pt x="59465" y="31700"/>
                      </a:lnTo>
                      <a:lnTo>
                        <a:pt x="59486" y="31763"/>
                      </a:lnTo>
                      <a:lnTo>
                        <a:pt x="59549" y="31867"/>
                      </a:lnTo>
                      <a:lnTo>
                        <a:pt x="59486" y="31909"/>
                      </a:lnTo>
                      <a:lnTo>
                        <a:pt x="59528" y="31972"/>
                      </a:lnTo>
                      <a:lnTo>
                        <a:pt x="59633" y="32077"/>
                      </a:lnTo>
                      <a:lnTo>
                        <a:pt x="59633" y="32139"/>
                      </a:lnTo>
                      <a:lnTo>
                        <a:pt x="59674" y="32202"/>
                      </a:lnTo>
                      <a:lnTo>
                        <a:pt x="59758" y="32244"/>
                      </a:lnTo>
                      <a:lnTo>
                        <a:pt x="59737" y="32390"/>
                      </a:lnTo>
                      <a:lnTo>
                        <a:pt x="59737" y="32495"/>
                      </a:lnTo>
                      <a:lnTo>
                        <a:pt x="59695" y="32537"/>
                      </a:lnTo>
                      <a:lnTo>
                        <a:pt x="59633" y="32558"/>
                      </a:lnTo>
                      <a:lnTo>
                        <a:pt x="59549" y="32662"/>
                      </a:lnTo>
                      <a:lnTo>
                        <a:pt x="59549" y="32725"/>
                      </a:lnTo>
                      <a:lnTo>
                        <a:pt x="59591" y="32809"/>
                      </a:lnTo>
                      <a:lnTo>
                        <a:pt x="59633" y="32830"/>
                      </a:lnTo>
                      <a:lnTo>
                        <a:pt x="59633" y="32934"/>
                      </a:lnTo>
                      <a:lnTo>
                        <a:pt x="59591" y="33018"/>
                      </a:lnTo>
                      <a:lnTo>
                        <a:pt x="59633" y="33060"/>
                      </a:lnTo>
                      <a:lnTo>
                        <a:pt x="59674" y="33081"/>
                      </a:lnTo>
                      <a:lnTo>
                        <a:pt x="59674" y="33144"/>
                      </a:lnTo>
                      <a:lnTo>
                        <a:pt x="59695" y="33185"/>
                      </a:lnTo>
                      <a:lnTo>
                        <a:pt x="59695" y="33248"/>
                      </a:lnTo>
                      <a:lnTo>
                        <a:pt x="59674" y="33269"/>
                      </a:lnTo>
                      <a:lnTo>
                        <a:pt x="59653" y="33290"/>
                      </a:lnTo>
                      <a:lnTo>
                        <a:pt x="59653" y="33437"/>
                      </a:lnTo>
                      <a:lnTo>
                        <a:pt x="59695" y="33562"/>
                      </a:lnTo>
                      <a:lnTo>
                        <a:pt x="59737" y="33604"/>
                      </a:lnTo>
                      <a:lnTo>
                        <a:pt x="59737" y="33667"/>
                      </a:lnTo>
                      <a:lnTo>
                        <a:pt x="59674" y="33709"/>
                      </a:lnTo>
                      <a:lnTo>
                        <a:pt x="59653" y="33792"/>
                      </a:lnTo>
                      <a:lnTo>
                        <a:pt x="59674" y="33855"/>
                      </a:lnTo>
                      <a:lnTo>
                        <a:pt x="59674" y="33897"/>
                      </a:lnTo>
                      <a:lnTo>
                        <a:pt x="59695" y="33960"/>
                      </a:lnTo>
                      <a:lnTo>
                        <a:pt x="59633" y="34001"/>
                      </a:lnTo>
                      <a:lnTo>
                        <a:pt x="59591" y="34022"/>
                      </a:lnTo>
                      <a:lnTo>
                        <a:pt x="59633" y="34085"/>
                      </a:lnTo>
                      <a:lnTo>
                        <a:pt x="59653" y="34169"/>
                      </a:lnTo>
                      <a:lnTo>
                        <a:pt x="59633" y="34211"/>
                      </a:lnTo>
                      <a:lnTo>
                        <a:pt x="59570" y="34315"/>
                      </a:lnTo>
                      <a:lnTo>
                        <a:pt x="59591" y="34378"/>
                      </a:lnTo>
                      <a:lnTo>
                        <a:pt x="59633" y="34420"/>
                      </a:lnTo>
                      <a:lnTo>
                        <a:pt x="59591" y="34483"/>
                      </a:lnTo>
                      <a:lnTo>
                        <a:pt x="59591" y="34525"/>
                      </a:lnTo>
                      <a:lnTo>
                        <a:pt x="59633" y="34587"/>
                      </a:lnTo>
                      <a:lnTo>
                        <a:pt x="59653" y="34650"/>
                      </a:lnTo>
                      <a:lnTo>
                        <a:pt x="59591" y="34713"/>
                      </a:lnTo>
                      <a:lnTo>
                        <a:pt x="59549" y="34713"/>
                      </a:lnTo>
                      <a:lnTo>
                        <a:pt x="59486" y="34692"/>
                      </a:lnTo>
                      <a:lnTo>
                        <a:pt x="59130" y="34608"/>
                      </a:lnTo>
                      <a:lnTo>
                        <a:pt x="59047" y="34587"/>
                      </a:lnTo>
                      <a:lnTo>
                        <a:pt x="58942" y="34546"/>
                      </a:lnTo>
                      <a:lnTo>
                        <a:pt x="58900" y="34546"/>
                      </a:lnTo>
                      <a:lnTo>
                        <a:pt x="58796" y="34713"/>
                      </a:lnTo>
                      <a:lnTo>
                        <a:pt x="58754" y="34797"/>
                      </a:lnTo>
                      <a:lnTo>
                        <a:pt x="58712" y="34859"/>
                      </a:lnTo>
                      <a:lnTo>
                        <a:pt x="58628" y="34859"/>
                      </a:lnTo>
                      <a:lnTo>
                        <a:pt x="58544" y="34922"/>
                      </a:lnTo>
                      <a:lnTo>
                        <a:pt x="58524" y="34964"/>
                      </a:lnTo>
                      <a:lnTo>
                        <a:pt x="58586" y="35069"/>
                      </a:lnTo>
                      <a:lnTo>
                        <a:pt x="58712" y="35278"/>
                      </a:lnTo>
                      <a:lnTo>
                        <a:pt x="58733" y="35362"/>
                      </a:lnTo>
                      <a:lnTo>
                        <a:pt x="58754" y="35445"/>
                      </a:lnTo>
                      <a:lnTo>
                        <a:pt x="58837" y="35550"/>
                      </a:lnTo>
                      <a:lnTo>
                        <a:pt x="58837" y="35654"/>
                      </a:lnTo>
                      <a:lnTo>
                        <a:pt x="58837" y="35780"/>
                      </a:lnTo>
                      <a:lnTo>
                        <a:pt x="58837" y="35885"/>
                      </a:lnTo>
                      <a:lnTo>
                        <a:pt x="58837" y="36094"/>
                      </a:lnTo>
                      <a:lnTo>
                        <a:pt x="58921" y="36157"/>
                      </a:lnTo>
                      <a:lnTo>
                        <a:pt x="58921" y="36261"/>
                      </a:lnTo>
                      <a:lnTo>
                        <a:pt x="58921" y="36366"/>
                      </a:lnTo>
                      <a:lnTo>
                        <a:pt x="58900" y="36408"/>
                      </a:lnTo>
                      <a:lnTo>
                        <a:pt x="58900" y="36491"/>
                      </a:lnTo>
                      <a:lnTo>
                        <a:pt x="58921" y="36533"/>
                      </a:lnTo>
                      <a:lnTo>
                        <a:pt x="58921" y="36638"/>
                      </a:lnTo>
                      <a:lnTo>
                        <a:pt x="58858" y="36638"/>
                      </a:lnTo>
                      <a:lnTo>
                        <a:pt x="58733" y="36617"/>
                      </a:lnTo>
                      <a:lnTo>
                        <a:pt x="58649" y="36680"/>
                      </a:lnTo>
                      <a:lnTo>
                        <a:pt x="58649" y="36722"/>
                      </a:lnTo>
                      <a:lnTo>
                        <a:pt x="58691" y="36826"/>
                      </a:lnTo>
                      <a:lnTo>
                        <a:pt x="58733" y="36847"/>
                      </a:lnTo>
                      <a:lnTo>
                        <a:pt x="58733" y="36931"/>
                      </a:lnTo>
                      <a:lnTo>
                        <a:pt x="58733" y="36952"/>
                      </a:lnTo>
                      <a:lnTo>
                        <a:pt x="58837" y="37098"/>
                      </a:lnTo>
                      <a:lnTo>
                        <a:pt x="58858" y="37098"/>
                      </a:lnTo>
                      <a:lnTo>
                        <a:pt x="58921" y="36931"/>
                      </a:lnTo>
                      <a:lnTo>
                        <a:pt x="59068" y="36910"/>
                      </a:lnTo>
                      <a:lnTo>
                        <a:pt x="59130" y="36952"/>
                      </a:lnTo>
                      <a:lnTo>
                        <a:pt x="59172" y="36784"/>
                      </a:lnTo>
                      <a:lnTo>
                        <a:pt x="59256" y="36722"/>
                      </a:lnTo>
                      <a:lnTo>
                        <a:pt x="59256" y="36512"/>
                      </a:lnTo>
                      <a:lnTo>
                        <a:pt x="59361" y="36429"/>
                      </a:lnTo>
                      <a:lnTo>
                        <a:pt x="59361" y="36324"/>
                      </a:lnTo>
                      <a:lnTo>
                        <a:pt x="59381" y="36282"/>
                      </a:lnTo>
                      <a:lnTo>
                        <a:pt x="59528" y="36366"/>
                      </a:lnTo>
                      <a:lnTo>
                        <a:pt x="59653" y="36303"/>
                      </a:lnTo>
                      <a:lnTo>
                        <a:pt x="59695" y="36366"/>
                      </a:lnTo>
                      <a:lnTo>
                        <a:pt x="59695" y="36575"/>
                      </a:lnTo>
                      <a:lnTo>
                        <a:pt x="59884" y="36617"/>
                      </a:lnTo>
                      <a:lnTo>
                        <a:pt x="60072" y="36722"/>
                      </a:lnTo>
                      <a:lnTo>
                        <a:pt x="60114" y="36680"/>
                      </a:lnTo>
                      <a:lnTo>
                        <a:pt x="60197" y="36742"/>
                      </a:lnTo>
                      <a:lnTo>
                        <a:pt x="60323" y="36617"/>
                      </a:lnTo>
                      <a:lnTo>
                        <a:pt x="60490" y="36596"/>
                      </a:lnTo>
                      <a:lnTo>
                        <a:pt x="60511" y="36512"/>
                      </a:lnTo>
                      <a:lnTo>
                        <a:pt x="60595" y="36512"/>
                      </a:lnTo>
                      <a:lnTo>
                        <a:pt x="60679" y="36366"/>
                      </a:lnTo>
                      <a:lnTo>
                        <a:pt x="60846" y="36115"/>
                      </a:lnTo>
                      <a:lnTo>
                        <a:pt x="60825" y="36073"/>
                      </a:lnTo>
                      <a:lnTo>
                        <a:pt x="60951" y="36010"/>
                      </a:lnTo>
                      <a:lnTo>
                        <a:pt x="60951" y="35926"/>
                      </a:lnTo>
                      <a:lnTo>
                        <a:pt x="60909" y="35780"/>
                      </a:lnTo>
                      <a:lnTo>
                        <a:pt x="60993" y="35822"/>
                      </a:lnTo>
                      <a:lnTo>
                        <a:pt x="60993" y="35843"/>
                      </a:lnTo>
                      <a:lnTo>
                        <a:pt x="61118" y="35654"/>
                      </a:lnTo>
                      <a:lnTo>
                        <a:pt x="61055" y="35550"/>
                      </a:lnTo>
                      <a:lnTo>
                        <a:pt x="61118" y="35529"/>
                      </a:lnTo>
                      <a:lnTo>
                        <a:pt x="61118" y="35341"/>
                      </a:lnTo>
                      <a:lnTo>
                        <a:pt x="61223" y="35299"/>
                      </a:lnTo>
                      <a:lnTo>
                        <a:pt x="61223" y="35194"/>
                      </a:lnTo>
                      <a:lnTo>
                        <a:pt x="61369" y="35090"/>
                      </a:lnTo>
                      <a:lnTo>
                        <a:pt x="61411" y="35027"/>
                      </a:lnTo>
                      <a:lnTo>
                        <a:pt x="61348" y="34985"/>
                      </a:lnTo>
                      <a:lnTo>
                        <a:pt x="61369" y="34838"/>
                      </a:lnTo>
                      <a:lnTo>
                        <a:pt x="61453" y="34818"/>
                      </a:lnTo>
                      <a:lnTo>
                        <a:pt x="61557" y="34315"/>
                      </a:lnTo>
                      <a:lnTo>
                        <a:pt x="61683" y="34169"/>
                      </a:lnTo>
                      <a:lnTo>
                        <a:pt x="61683" y="34064"/>
                      </a:lnTo>
                      <a:lnTo>
                        <a:pt x="61829" y="33960"/>
                      </a:lnTo>
                      <a:lnTo>
                        <a:pt x="61850" y="33834"/>
                      </a:lnTo>
                      <a:lnTo>
                        <a:pt x="61976" y="33667"/>
                      </a:lnTo>
                      <a:lnTo>
                        <a:pt x="61976" y="33541"/>
                      </a:lnTo>
                      <a:lnTo>
                        <a:pt x="61934" y="33520"/>
                      </a:lnTo>
                      <a:lnTo>
                        <a:pt x="61892" y="33353"/>
                      </a:lnTo>
                      <a:lnTo>
                        <a:pt x="62039" y="33227"/>
                      </a:lnTo>
                      <a:lnTo>
                        <a:pt x="61976" y="32955"/>
                      </a:lnTo>
                      <a:lnTo>
                        <a:pt x="62081" y="32830"/>
                      </a:lnTo>
                      <a:lnTo>
                        <a:pt x="62081" y="32746"/>
                      </a:lnTo>
                      <a:lnTo>
                        <a:pt x="62039" y="32746"/>
                      </a:lnTo>
                      <a:lnTo>
                        <a:pt x="62101" y="32579"/>
                      </a:lnTo>
                      <a:lnTo>
                        <a:pt x="62101" y="32411"/>
                      </a:lnTo>
                      <a:lnTo>
                        <a:pt x="62206" y="32307"/>
                      </a:lnTo>
                      <a:lnTo>
                        <a:pt x="62206" y="32118"/>
                      </a:lnTo>
                      <a:lnTo>
                        <a:pt x="62185" y="32097"/>
                      </a:lnTo>
                      <a:lnTo>
                        <a:pt x="62164" y="31909"/>
                      </a:lnTo>
                      <a:lnTo>
                        <a:pt x="62248" y="31742"/>
                      </a:lnTo>
                      <a:lnTo>
                        <a:pt x="62248" y="31574"/>
                      </a:lnTo>
                      <a:lnTo>
                        <a:pt x="62394" y="31386"/>
                      </a:lnTo>
                      <a:lnTo>
                        <a:pt x="62394" y="31240"/>
                      </a:lnTo>
                      <a:lnTo>
                        <a:pt x="62353" y="31135"/>
                      </a:lnTo>
                      <a:lnTo>
                        <a:pt x="62353" y="30947"/>
                      </a:lnTo>
                      <a:lnTo>
                        <a:pt x="62394" y="30905"/>
                      </a:lnTo>
                      <a:lnTo>
                        <a:pt x="62394" y="30758"/>
                      </a:lnTo>
                      <a:lnTo>
                        <a:pt x="62311" y="30758"/>
                      </a:lnTo>
                      <a:lnTo>
                        <a:pt x="62269" y="30486"/>
                      </a:lnTo>
                      <a:lnTo>
                        <a:pt x="62269" y="30403"/>
                      </a:lnTo>
                      <a:lnTo>
                        <a:pt x="62248" y="30319"/>
                      </a:lnTo>
                      <a:lnTo>
                        <a:pt x="62248" y="30110"/>
                      </a:lnTo>
                      <a:lnTo>
                        <a:pt x="62081" y="29921"/>
                      </a:lnTo>
                      <a:lnTo>
                        <a:pt x="62039" y="29921"/>
                      </a:lnTo>
                      <a:lnTo>
                        <a:pt x="61976" y="29817"/>
                      </a:lnTo>
                      <a:lnTo>
                        <a:pt x="62039" y="29775"/>
                      </a:lnTo>
                      <a:lnTo>
                        <a:pt x="62101" y="29608"/>
                      </a:lnTo>
                      <a:lnTo>
                        <a:pt x="62101" y="29566"/>
                      </a:lnTo>
                      <a:lnTo>
                        <a:pt x="61997" y="29649"/>
                      </a:lnTo>
                      <a:lnTo>
                        <a:pt x="61892" y="29608"/>
                      </a:lnTo>
                      <a:lnTo>
                        <a:pt x="61788" y="29231"/>
                      </a:lnTo>
                      <a:lnTo>
                        <a:pt x="61788" y="29126"/>
                      </a:lnTo>
                      <a:lnTo>
                        <a:pt x="61767" y="29043"/>
                      </a:lnTo>
                      <a:lnTo>
                        <a:pt x="61746" y="28833"/>
                      </a:lnTo>
                      <a:lnTo>
                        <a:pt x="61788" y="28750"/>
                      </a:lnTo>
                      <a:lnTo>
                        <a:pt x="61683" y="28457"/>
                      </a:lnTo>
                      <a:lnTo>
                        <a:pt x="61767" y="28394"/>
                      </a:lnTo>
                      <a:lnTo>
                        <a:pt x="61725" y="28352"/>
                      </a:lnTo>
                      <a:lnTo>
                        <a:pt x="61746" y="28310"/>
                      </a:lnTo>
                      <a:lnTo>
                        <a:pt x="61746" y="28227"/>
                      </a:lnTo>
                      <a:lnTo>
                        <a:pt x="61683" y="28185"/>
                      </a:lnTo>
                      <a:lnTo>
                        <a:pt x="61746" y="28080"/>
                      </a:lnTo>
                      <a:lnTo>
                        <a:pt x="61683" y="27975"/>
                      </a:lnTo>
                      <a:lnTo>
                        <a:pt x="61683" y="27892"/>
                      </a:lnTo>
                      <a:lnTo>
                        <a:pt x="61767" y="27829"/>
                      </a:lnTo>
                      <a:lnTo>
                        <a:pt x="61662" y="27766"/>
                      </a:lnTo>
                      <a:lnTo>
                        <a:pt x="61641" y="27620"/>
                      </a:lnTo>
                      <a:lnTo>
                        <a:pt x="61683" y="27557"/>
                      </a:lnTo>
                      <a:lnTo>
                        <a:pt x="61662" y="27452"/>
                      </a:lnTo>
                      <a:lnTo>
                        <a:pt x="61578" y="27515"/>
                      </a:lnTo>
                      <a:lnTo>
                        <a:pt x="61474" y="27494"/>
                      </a:lnTo>
                      <a:lnTo>
                        <a:pt x="61348" y="27390"/>
                      </a:lnTo>
                      <a:lnTo>
                        <a:pt x="61348" y="27264"/>
                      </a:lnTo>
                      <a:lnTo>
                        <a:pt x="61411" y="27180"/>
                      </a:lnTo>
                      <a:lnTo>
                        <a:pt x="61411" y="27076"/>
                      </a:lnTo>
                      <a:lnTo>
                        <a:pt x="61244" y="26887"/>
                      </a:lnTo>
                      <a:lnTo>
                        <a:pt x="61160" y="26887"/>
                      </a:lnTo>
                      <a:lnTo>
                        <a:pt x="61055" y="26762"/>
                      </a:lnTo>
                      <a:lnTo>
                        <a:pt x="61139" y="26720"/>
                      </a:lnTo>
                      <a:lnTo>
                        <a:pt x="61139" y="26615"/>
                      </a:lnTo>
                      <a:lnTo>
                        <a:pt x="61202" y="26511"/>
                      </a:lnTo>
                      <a:lnTo>
                        <a:pt x="61097" y="26323"/>
                      </a:lnTo>
                      <a:lnTo>
                        <a:pt x="61013" y="26323"/>
                      </a:lnTo>
                      <a:lnTo>
                        <a:pt x="60930" y="26239"/>
                      </a:lnTo>
                      <a:lnTo>
                        <a:pt x="60825" y="26218"/>
                      </a:lnTo>
                      <a:lnTo>
                        <a:pt x="60804" y="26134"/>
                      </a:lnTo>
                      <a:lnTo>
                        <a:pt x="60532" y="26051"/>
                      </a:lnTo>
                      <a:lnTo>
                        <a:pt x="60490" y="25988"/>
                      </a:lnTo>
                      <a:lnTo>
                        <a:pt x="60323" y="25946"/>
                      </a:lnTo>
                      <a:lnTo>
                        <a:pt x="60260" y="25904"/>
                      </a:lnTo>
                      <a:lnTo>
                        <a:pt x="60197" y="25779"/>
                      </a:lnTo>
                      <a:lnTo>
                        <a:pt x="60114" y="25695"/>
                      </a:lnTo>
                      <a:lnTo>
                        <a:pt x="59988" y="25695"/>
                      </a:lnTo>
                      <a:lnTo>
                        <a:pt x="59863" y="25590"/>
                      </a:lnTo>
                      <a:lnTo>
                        <a:pt x="59737" y="25695"/>
                      </a:lnTo>
                      <a:lnTo>
                        <a:pt x="59633" y="25695"/>
                      </a:lnTo>
                      <a:lnTo>
                        <a:pt x="59570" y="25779"/>
                      </a:lnTo>
                      <a:lnTo>
                        <a:pt x="59486" y="25779"/>
                      </a:lnTo>
                      <a:lnTo>
                        <a:pt x="59444" y="25716"/>
                      </a:lnTo>
                      <a:lnTo>
                        <a:pt x="59444" y="25674"/>
                      </a:lnTo>
                      <a:lnTo>
                        <a:pt x="59340" y="25611"/>
                      </a:lnTo>
                      <a:lnTo>
                        <a:pt x="59235" y="25611"/>
                      </a:lnTo>
                      <a:lnTo>
                        <a:pt x="59277" y="25799"/>
                      </a:lnTo>
                      <a:lnTo>
                        <a:pt x="59381" y="25904"/>
                      </a:lnTo>
                      <a:lnTo>
                        <a:pt x="59340" y="26009"/>
                      </a:lnTo>
                      <a:lnTo>
                        <a:pt x="59381" y="26197"/>
                      </a:lnTo>
                      <a:lnTo>
                        <a:pt x="59340" y="26343"/>
                      </a:lnTo>
                      <a:lnTo>
                        <a:pt x="59256" y="26406"/>
                      </a:lnTo>
                      <a:lnTo>
                        <a:pt x="59256" y="26239"/>
                      </a:lnTo>
                      <a:lnTo>
                        <a:pt x="59277" y="26113"/>
                      </a:lnTo>
                      <a:lnTo>
                        <a:pt x="59214" y="25946"/>
                      </a:lnTo>
                      <a:lnTo>
                        <a:pt x="59151" y="26030"/>
                      </a:lnTo>
                      <a:lnTo>
                        <a:pt x="59172" y="26134"/>
                      </a:lnTo>
                      <a:lnTo>
                        <a:pt x="59130" y="26323"/>
                      </a:lnTo>
                      <a:lnTo>
                        <a:pt x="59005" y="26406"/>
                      </a:lnTo>
                      <a:lnTo>
                        <a:pt x="58733" y="26427"/>
                      </a:lnTo>
                      <a:lnTo>
                        <a:pt x="58712" y="26364"/>
                      </a:lnTo>
                      <a:lnTo>
                        <a:pt x="58816" y="26302"/>
                      </a:lnTo>
                      <a:lnTo>
                        <a:pt x="58858" y="26302"/>
                      </a:lnTo>
                      <a:lnTo>
                        <a:pt x="58858" y="26134"/>
                      </a:lnTo>
                      <a:lnTo>
                        <a:pt x="58921" y="26051"/>
                      </a:lnTo>
                      <a:lnTo>
                        <a:pt x="58963" y="26009"/>
                      </a:lnTo>
                      <a:lnTo>
                        <a:pt x="58837" y="26009"/>
                      </a:lnTo>
                      <a:lnTo>
                        <a:pt x="58796" y="26051"/>
                      </a:lnTo>
                      <a:lnTo>
                        <a:pt x="58733" y="26009"/>
                      </a:lnTo>
                      <a:lnTo>
                        <a:pt x="58649" y="26030"/>
                      </a:lnTo>
                      <a:lnTo>
                        <a:pt x="58607" y="26134"/>
                      </a:lnTo>
                      <a:lnTo>
                        <a:pt x="58524" y="26197"/>
                      </a:lnTo>
                      <a:lnTo>
                        <a:pt x="58503" y="26197"/>
                      </a:lnTo>
                      <a:lnTo>
                        <a:pt x="58419" y="26302"/>
                      </a:lnTo>
                      <a:lnTo>
                        <a:pt x="58272" y="26155"/>
                      </a:lnTo>
                      <a:lnTo>
                        <a:pt x="58293" y="26009"/>
                      </a:lnTo>
                      <a:lnTo>
                        <a:pt x="58231" y="25820"/>
                      </a:lnTo>
                      <a:lnTo>
                        <a:pt x="58105" y="25632"/>
                      </a:lnTo>
                      <a:lnTo>
                        <a:pt x="58105" y="25339"/>
                      </a:lnTo>
                      <a:lnTo>
                        <a:pt x="57980" y="25381"/>
                      </a:lnTo>
                      <a:lnTo>
                        <a:pt x="57917" y="25381"/>
                      </a:lnTo>
                      <a:lnTo>
                        <a:pt x="57812" y="25423"/>
                      </a:lnTo>
                      <a:lnTo>
                        <a:pt x="57749" y="25465"/>
                      </a:lnTo>
                      <a:lnTo>
                        <a:pt x="57603" y="25548"/>
                      </a:lnTo>
                      <a:lnTo>
                        <a:pt x="57498" y="25548"/>
                      </a:lnTo>
                      <a:lnTo>
                        <a:pt x="57394" y="25486"/>
                      </a:lnTo>
                      <a:lnTo>
                        <a:pt x="57289" y="25527"/>
                      </a:lnTo>
                      <a:lnTo>
                        <a:pt x="57184" y="25444"/>
                      </a:lnTo>
                      <a:lnTo>
                        <a:pt x="57143" y="25339"/>
                      </a:lnTo>
                      <a:lnTo>
                        <a:pt x="57184" y="25255"/>
                      </a:lnTo>
                      <a:lnTo>
                        <a:pt x="57226" y="25109"/>
                      </a:lnTo>
                      <a:lnTo>
                        <a:pt x="57331" y="24942"/>
                      </a:lnTo>
                      <a:lnTo>
                        <a:pt x="57477" y="24774"/>
                      </a:lnTo>
                      <a:lnTo>
                        <a:pt x="57477" y="24586"/>
                      </a:lnTo>
                      <a:lnTo>
                        <a:pt x="57666" y="24439"/>
                      </a:lnTo>
                      <a:lnTo>
                        <a:pt x="57666" y="24272"/>
                      </a:lnTo>
                      <a:lnTo>
                        <a:pt x="57708" y="24251"/>
                      </a:lnTo>
                      <a:lnTo>
                        <a:pt x="57708" y="24188"/>
                      </a:lnTo>
                      <a:lnTo>
                        <a:pt x="57812" y="24021"/>
                      </a:lnTo>
                      <a:lnTo>
                        <a:pt x="57854" y="23874"/>
                      </a:lnTo>
                      <a:lnTo>
                        <a:pt x="57917" y="23749"/>
                      </a:lnTo>
                      <a:lnTo>
                        <a:pt x="57875" y="23623"/>
                      </a:lnTo>
                      <a:lnTo>
                        <a:pt x="57917" y="23540"/>
                      </a:lnTo>
                      <a:lnTo>
                        <a:pt x="57917" y="23330"/>
                      </a:lnTo>
                      <a:lnTo>
                        <a:pt x="57980" y="23038"/>
                      </a:lnTo>
                      <a:lnTo>
                        <a:pt x="58021" y="23038"/>
                      </a:lnTo>
                      <a:lnTo>
                        <a:pt x="58063" y="22828"/>
                      </a:lnTo>
                      <a:lnTo>
                        <a:pt x="58168" y="22786"/>
                      </a:lnTo>
                      <a:lnTo>
                        <a:pt x="58126" y="22661"/>
                      </a:lnTo>
                      <a:lnTo>
                        <a:pt x="58293" y="22473"/>
                      </a:lnTo>
                      <a:lnTo>
                        <a:pt x="58314" y="22305"/>
                      </a:lnTo>
                      <a:lnTo>
                        <a:pt x="58419" y="22242"/>
                      </a:lnTo>
                      <a:lnTo>
                        <a:pt x="58377" y="22033"/>
                      </a:lnTo>
                      <a:lnTo>
                        <a:pt x="58419" y="21970"/>
                      </a:lnTo>
                      <a:lnTo>
                        <a:pt x="58419" y="21845"/>
                      </a:lnTo>
                      <a:lnTo>
                        <a:pt x="58503" y="21782"/>
                      </a:lnTo>
                      <a:lnTo>
                        <a:pt x="58544" y="21782"/>
                      </a:lnTo>
                      <a:lnTo>
                        <a:pt x="58544" y="21657"/>
                      </a:lnTo>
                      <a:lnTo>
                        <a:pt x="58503" y="21573"/>
                      </a:lnTo>
                      <a:lnTo>
                        <a:pt x="58503" y="21343"/>
                      </a:lnTo>
                      <a:lnTo>
                        <a:pt x="58482" y="21217"/>
                      </a:lnTo>
                      <a:lnTo>
                        <a:pt x="58544" y="21029"/>
                      </a:lnTo>
                      <a:lnTo>
                        <a:pt x="58712" y="20841"/>
                      </a:lnTo>
                      <a:lnTo>
                        <a:pt x="58754" y="20631"/>
                      </a:lnTo>
                      <a:lnTo>
                        <a:pt x="58607" y="20401"/>
                      </a:lnTo>
                      <a:lnTo>
                        <a:pt x="58628" y="20276"/>
                      </a:lnTo>
                      <a:lnTo>
                        <a:pt x="58733" y="20171"/>
                      </a:lnTo>
                      <a:lnTo>
                        <a:pt x="58754" y="20045"/>
                      </a:lnTo>
                      <a:lnTo>
                        <a:pt x="58963" y="19878"/>
                      </a:lnTo>
                      <a:lnTo>
                        <a:pt x="59005" y="19773"/>
                      </a:lnTo>
                      <a:lnTo>
                        <a:pt x="59068" y="19773"/>
                      </a:lnTo>
                      <a:lnTo>
                        <a:pt x="59151" y="19857"/>
                      </a:lnTo>
                      <a:lnTo>
                        <a:pt x="59277" y="19836"/>
                      </a:lnTo>
                      <a:lnTo>
                        <a:pt x="59486" y="19669"/>
                      </a:lnTo>
                      <a:lnTo>
                        <a:pt x="59674" y="19669"/>
                      </a:lnTo>
                      <a:lnTo>
                        <a:pt x="59842" y="19564"/>
                      </a:lnTo>
                      <a:lnTo>
                        <a:pt x="59967" y="19564"/>
                      </a:lnTo>
                      <a:lnTo>
                        <a:pt x="60072" y="19481"/>
                      </a:lnTo>
                      <a:lnTo>
                        <a:pt x="60177" y="19481"/>
                      </a:lnTo>
                      <a:lnTo>
                        <a:pt x="60281" y="19460"/>
                      </a:lnTo>
                      <a:lnTo>
                        <a:pt x="60323" y="19376"/>
                      </a:lnTo>
                      <a:lnTo>
                        <a:pt x="60428" y="19460"/>
                      </a:lnTo>
                      <a:lnTo>
                        <a:pt x="60386" y="19585"/>
                      </a:lnTo>
                      <a:lnTo>
                        <a:pt x="60469" y="19627"/>
                      </a:lnTo>
                      <a:lnTo>
                        <a:pt x="60574" y="19732"/>
                      </a:lnTo>
                      <a:lnTo>
                        <a:pt x="60616" y="19627"/>
                      </a:lnTo>
                      <a:lnTo>
                        <a:pt x="60721" y="19543"/>
                      </a:lnTo>
                      <a:lnTo>
                        <a:pt x="60574" y="19418"/>
                      </a:lnTo>
                      <a:lnTo>
                        <a:pt x="60574" y="19355"/>
                      </a:lnTo>
                      <a:lnTo>
                        <a:pt x="60700" y="19271"/>
                      </a:lnTo>
                      <a:lnTo>
                        <a:pt x="60909" y="19313"/>
                      </a:lnTo>
                      <a:lnTo>
                        <a:pt x="61013" y="19250"/>
                      </a:lnTo>
                      <a:lnTo>
                        <a:pt x="61244" y="19250"/>
                      </a:lnTo>
                      <a:lnTo>
                        <a:pt x="61306" y="19334"/>
                      </a:lnTo>
                      <a:lnTo>
                        <a:pt x="61348" y="19334"/>
                      </a:lnTo>
                      <a:lnTo>
                        <a:pt x="61432" y="19250"/>
                      </a:lnTo>
                      <a:lnTo>
                        <a:pt x="61516" y="19250"/>
                      </a:lnTo>
                      <a:lnTo>
                        <a:pt x="61474" y="19146"/>
                      </a:lnTo>
                      <a:lnTo>
                        <a:pt x="61557" y="19104"/>
                      </a:lnTo>
                      <a:lnTo>
                        <a:pt x="61746" y="19104"/>
                      </a:lnTo>
                      <a:lnTo>
                        <a:pt x="61829" y="19208"/>
                      </a:lnTo>
                      <a:lnTo>
                        <a:pt x="62039" y="19125"/>
                      </a:lnTo>
                      <a:lnTo>
                        <a:pt x="62039" y="19041"/>
                      </a:lnTo>
                      <a:lnTo>
                        <a:pt x="61955" y="18999"/>
                      </a:lnTo>
                      <a:lnTo>
                        <a:pt x="61892" y="19041"/>
                      </a:lnTo>
                      <a:lnTo>
                        <a:pt x="61767" y="18957"/>
                      </a:lnTo>
                      <a:lnTo>
                        <a:pt x="61850" y="18832"/>
                      </a:lnTo>
                      <a:lnTo>
                        <a:pt x="61871" y="18916"/>
                      </a:lnTo>
                      <a:lnTo>
                        <a:pt x="62039" y="18853"/>
                      </a:lnTo>
                      <a:lnTo>
                        <a:pt x="61871" y="18748"/>
                      </a:lnTo>
                      <a:lnTo>
                        <a:pt x="61871" y="18685"/>
                      </a:lnTo>
                      <a:lnTo>
                        <a:pt x="61955" y="18685"/>
                      </a:lnTo>
                      <a:lnTo>
                        <a:pt x="62101" y="18497"/>
                      </a:lnTo>
                      <a:lnTo>
                        <a:pt x="62269" y="18497"/>
                      </a:lnTo>
                      <a:lnTo>
                        <a:pt x="62353" y="18581"/>
                      </a:lnTo>
                      <a:lnTo>
                        <a:pt x="62457" y="18518"/>
                      </a:lnTo>
                      <a:lnTo>
                        <a:pt x="62666" y="18581"/>
                      </a:lnTo>
                      <a:lnTo>
                        <a:pt x="62813" y="18581"/>
                      </a:lnTo>
                      <a:lnTo>
                        <a:pt x="62813" y="18623"/>
                      </a:lnTo>
                      <a:lnTo>
                        <a:pt x="62897" y="18685"/>
                      </a:lnTo>
                      <a:lnTo>
                        <a:pt x="62959" y="18644"/>
                      </a:lnTo>
                      <a:lnTo>
                        <a:pt x="62918" y="18581"/>
                      </a:lnTo>
                      <a:lnTo>
                        <a:pt x="63106" y="18581"/>
                      </a:lnTo>
                      <a:lnTo>
                        <a:pt x="63252" y="18602"/>
                      </a:lnTo>
                      <a:lnTo>
                        <a:pt x="63357" y="18602"/>
                      </a:lnTo>
                      <a:lnTo>
                        <a:pt x="63462" y="18685"/>
                      </a:lnTo>
                      <a:lnTo>
                        <a:pt x="63462" y="18727"/>
                      </a:lnTo>
                      <a:lnTo>
                        <a:pt x="63629" y="18748"/>
                      </a:lnTo>
                      <a:lnTo>
                        <a:pt x="63734" y="18664"/>
                      </a:lnTo>
                      <a:lnTo>
                        <a:pt x="63796" y="18685"/>
                      </a:lnTo>
                      <a:lnTo>
                        <a:pt x="63838" y="18769"/>
                      </a:lnTo>
                      <a:lnTo>
                        <a:pt x="63629" y="18916"/>
                      </a:lnTo>
                      <a:lnTo>
                        <a:pt x="63441" y="18916"/>
                      </a:lnTo>
                      <a:lnTo>
                        <a:pt x="63378" y="18978"/>
                      </a:lnTo>
                      <a:lnTo>
                        <a:pt x="63378" y="19083"/>
                      </a:lnTo>
                      <a:lnTo>
                        <a:pt x="63273" y="19083"/>
                      </a:lnTo>
                      <a:lnTo>
                        <a:pt x="63252" y="19125"/>
                      </a:lnTo>
                      <a:lnTo>
                        <a:pt x="63315" y="19146"/>
                      </a:lnTo>
                      <a:lnTo>
                        <a:pt x="63378" y="19146"/>
                      </a:lnTo>
                      <a:lnTo>
                        <a:pt x="63545" y="19355"/>
                      </a:lnTo>
                      <a:lnTo>
                        <a:pt x="63587" y="19313"/>
                      </a:lnTo>
                      <a:lnTo>
                        <a:pt x="63775" y="19250"/>
                      </a:lnTo>
                      <a:lnTo>
                        <a:pt x="63859" y="19146"/>
                      </a:lnTo>
                      <a:lnTo>
                        <a:pt x="63838" y="19104"/>
                      </a:lnTo>
                      <a:lnTo>
                        <a:pt x="63964" y="19041"/>
                      </a:lnTo>
                      <a:lnTo>
                        <a:pt x="63880" y="18916"/>
                      </a:lnTo>
                      <a:lnTo>
                        <a:pt x="63964" y="18916"/>
                      </a:lnTo>
                      <a:lnTo>
                        <a:pt x="64089" y="19083"/>
                      </a:lnTo>
                      <a:lnTo>
                        <a:pt x="64173" y="19104"/>
                      </a:lnTo>
                      <a:lnTo>
                        <a:pt x="64215" y="19020"/>
                      </a:lnTo>
                      <a:lnTo>
                        <a:pt x="64173" y="18978"/>
                      </a:lnTo>
                      <a:lnTo>
                        <a:pt x="64257" y="18916"/>
                      </a:lnTo>
                      <a:lnTo>
                        <a:pt x="64298" y="18832"/>
                      </a:lnTo>
                      <a:lnTo>
                        <a:pt x="64319" y="18832"/>
                      </a:lnTo>
                      <a:lnTo>
                        <a:pt x="64319" y="18727"/>
                      </a:lnTo>
                      <a:lnTo>
                        <a:pt x="64298" y="18664"/>
                      </a:lnTo>
                      <a:lnTo>
                        <a:pt x="64382" y="18623"/>
                      </a:lnTo>
                      <a:lnTo>
                        <a:pt x="64466" y="18685"/>
                      </a:lnTo>
                      <a:lnTo>
                        <a:pt x="64529" y="18623"/>
                      </a:lnTo>
                      <a:lnTo>
                        <a:pt x="64591" y="18685"/>
                      </a:lnTo>
                      <a:lnTo>
                        <a:pt x="64612" y="18769"/>
                      </a:lnTo>
                      <a:lnTo>
                        <a:pt x="64696" y="18811"/>
                      </a:lnTo>
                      <a:lnTo>
                        <a:pt x="64842" y="18664"/>
                      </a:lnTo>
                      <a:lnTo>
                        <a:pt x="64780" y="18602"/>
                      </a:lnTo>
                      <a:lnTo>
                        <a:pt x="64780" y="18581"/>
                      </a:lnTo>
                      <a:lnTo>
                        <a:pt x="64842" y="18518"/>
                      </a:lnTo>
                      <a:lnTo>
                        <a:pt x="64926" y="18560"/>
                      </a:lnTo>
                      <a:lnTo>
                        <a:pt x="65010" y="18497"/>
                      </a:lnTo>
                      <a:lnTo>
                        <a:pt x="65094" y="18497"/>
                      </a:lnTo>
                      <a:lnTo>
                        <a:pt x="65114" y="18455"/>
                      </a:lnTo>
                      <a:lnTo>
                        <a:pt x="65010" y="18351"/>
                      </a:lnTo>
                      <a:lnTo>
                        <a:pt x="65031" y="18288"/>
                      </a:lnTo>
                      <a:lnTo>
                        <a:pt x="65031" y="18246"/>
                      </a:lnTo>
                      <a:lnTo>
                        <a:pt x="64926" y="18183"/>
                      </a:lnTo>
                      <a:lnTo>
                        <a:pt x="64884" y="18141"/>
                      </a:lnTo>
                      <a:lnTo>
                        <a:pt x="64884" y="18162"/>
                      </a:lnTo>
                      <a:lnTo>
                        <a:pt x="64884" y="18204"/>
                      </a:lnTo>
                      <a:lnTo>
                        <a:pt x="64822" y="18204"/>
                      </a:lnTo>
                      <a:lnTo>
                        <a:pt x="64717" y="18162"/>
                      </a:lnTo>
                      <a:lnTo>
                        <a:pt x="64696" y="18183"/>
                      </a:lnTo>
                      <a:lnTo>
                        <a:pt x="64696" y="18246"/>
                      </a:lnTo>
                      <a:lnTo>
                        <a:pt x="64591" y="18246"/>
                      </a:lnTo>
                      <a:lnTo>
                        <a:pt x="64529" y="18288"/>
                      </a:lnTo>
                      <a:lnTo>
                        <a:pt x="64466" y="18246"/>
                      </a:lnTo>
                      <a:lnTo>
                        <a:pt x="64487" y="18141"/>
                      </a:lnTo>
                      <a:lnTo>
                        <a:pt x="64529" y="18100"/>
                      </a:lnTo>
                      <a:lnTo>
                        <a:pt x="64382" y="17890"/>
                      </a:lnTo>
                      <a:lnTo>
                        <a:pt x="64487" y="17828"/>
                      </a:lnTo>
                      <a:lnTo>
                        <a:pt x="64382" y="17660"/>
                      </a:lnTo>
                      <a:lnTo>
                        <a:pt x="64424" y="17451"/>
                      </a:lnTo>
                      <a:lnTo>
                        <a:pt x="64424" y="17325"/>
                      </a:lnTo>
                      <a:lnTo>
                        <a:pt x="64508" y="17221"/>
                      </a:lnTo>
                      <a:lnTo>
                        <a:pt x="64508" y="17032"/>
                      </a:lnTo>
                      <a:lnTo>
                        <a:pt x="64612" y="16928"/>
                      </a:lnTo>
                      <a:lnTo>
                        <a:pt x="64612" y="16802"/>
                      </a:lnTo>
                      <a:lnTo>
                        <a:pt x="64591" y="16781"/>
                      </a:lnTo>
                      <a:lnTo>
                        <a:pt x="64717" y="16719"/>
                      </a:lnTo>
                      <a:lnTo>
                        <a:pt x="64591" y="16572"/>
                      </a:lnTo>
                      <a:lnTo>
                        <a:pt x="64633" y="16175"/>
                      </a:lnTo>
                      <a:lnTo>
                        <a:pt x="64738" y="16091"/>
                      </a:lnTo>
                      <a:lnTo>
                        <a:pt x="64633" y="15944"/>
                      </a:lnTo>
                      <a:lnTo>
                        <a:pt x="64612" y="15777"/>
                      </a:lnTo>
                      <a:lnTo>
                        <a:pt x="64529" y="15735"/>
                      </a:lnTo>
                      <a:lnTo>
                        <a:pt x="64529" y="15672"/>
                      </a:lnTo>
                      <a:lnTo>
                        <a:pt x="64633" y="15589"/>
                      </a:lnTo>
                      <a:lnTo>
                        <a:pt x="64612" y="15442"/>
                      </a:lnTo>
                      <a:lnTo>
                        <a:pt x="64696" y="15379"/>
                      </a:lnTo>
                      <a:lnTo>
                        <a:pt x="64822" y="15170"/>
                      </a:lnTo>
                      <a:lnTo>
                        <a:pt x="64947" y="15212"/>
                      </a:lnTo>
                      <a:lnTo>
                        <a:pt x="65031" y="15149"/>
                      </a:lnTo>
                      <a:lnTo>
                        <a:pt x="65114" y="15170"/>
                      </a:lnTo>
                      <a:lnTo>
                        <a:pt x="65156" y="15107"/>
                      </a:lnTo>
                      <a:lnTo>
                        <a:pt x="65366" y="15107"/>
                      </a:lnTo>
                      <a:lnTo>
                        <a:pt x="65407" y="15045"/>
                      </a:lnTo>
                      <a:lnTo>
                        <a:pt x="65470" y="15024"/>
                      </a:lnTo>
                      <a:lnTo>
                        <a:pt x="65512" y="14919"/>
                      </a:lnTo>
                      <a:lnTo>
                        <a:pt x="65554" y="14919"/>
                      </a:lnTo>
                      <a:lnTo>
                        <a:pt x="65617" y="14898"/>
                      </a:lnTo>
                      <a:lnTo>
                        <a:pt x="65742" y="14898"/>
                      </a:lnTo>
                      <a:lnTo>
                        <a:pt x="65763" y="15003"/>
                      </a:lnTo>
                      <a:lnTo>
                        <a:pt x="65826" y="14961"/>
                      </a:lnTo>
                      <a:lnTo>
                        <a:pt x="65868" y="14961"/>
                      </a:lnTo>
                      <a:lnTo>
                        <a:pt x="65951" y="15107"/>
                      </a:lnTo>
                      <a:lnTo>
                        <a:pt x="65993" y="15107"/>
                      </a:lnTo>
                      <a:lnTo>
                        <a:pt x="66098" y="14961"/>
                      </a:lnTo>
                      <a:lnTo>
                        <a:pt x="66098" y="14835"/>
                      </a:lnTo>
                      <a:lnTo>
                        <a:pt x="66182" y="14815"/>
                      </a:lnTo>
                      <a:lnTo>
                        <a:pt x="66203" y="14689"/>
                      </a:lnTo>
                      <a:lnTo>
                        <a:pt x="66265" y="14689"/>
                      </a:lnTo>
                      <a:lnTo>
                        <a:pt x="66286" y="14794"/>
                      </a:lnTo>
                      <a:lnTo>
                        <a:pt x="66412" y="14856"/>
                      </a:lnTo>
                      <a:lnTo>
                        <a:pt x="66412" y="15003"/>
                      </a:lnTo>
                      <a:lnTo>
                        <a:pt x="66391" y="15045"/>
                      </a:lnTo>
                      <a:lnTo>
                        <a:pt x="66454" y="15107"/>
                      </a:lnTo>
                      <a:lnTo>
                        <a:pt x="66475" y="15212"/>
                      </a:lnTo>
                      <a:lnTo>
                        <a:pt x="66391" y="15275"/>
                      </a:lnTo>
                      <a:lnTo>
                        <a:pt x="66454" y="15317"/>
                      </a:lnTo>
                      <a:lnTo>
                        <a:pt x="66475" y="15442"/>
                      </a:lnTo>
                      <a:lnTo>
                        <a:pt x="66454" y="15442"/>
                      </a:lnTo>
                      <a:lnTo>
                        <a:pt x="66454" y="15526"/>
                      </a:lnTo>
                      <a:lnTo>
                        <a:pt x="66475" y="15568"/>
                      </a:lnTo>
                      <a:lnTo>
                        <a:pt x="66412" y="15651"/>
                      </a:lnTo>
                      <a:lnTo>
                        <a:pt x="66391" y="15693"/>
                      </a:lnTo>
                      <a:lnTo>
                        <a:pt x="66412" y="15756"/>
                      </a:lnTo>
                      <a:lnTo>
                        <a:pt x="66516" y="15651"/>
                      </a:lnTo>
                      <a:lnTo>
                        <a:pt x="66558" y="15735"/>
                      </a:lnTo>
                      <a:lnTo>
                        <a:pt x="66663" y="15756"/>
                      </a:lnTo>
                      <a:lnTo>
                        <a:pt x="66684" y="15965"/>
                      </a:lnTo>
                      <a:lnTo>
                        <a:pt x="66726" y="15903"/>
                      </a:lnTo>
                      <a:lnTo>
                        <a:pt x="66726" y="15840"/>
                      </a:lnTo>
                      <a:lnTo>
                        <a:pt x="66830" y="15735"/>
                      </a:lnTo>
                      <a:lnTo>
                        <a:pt x="66914" y="15735"/>
                      </a:lnTo>
                      <a:lnTo>
                        <a:pt x="66977" y="15777"/>
                      </a:lnTo>
                      <a:lnTo>
                        <a:pt x="66872" y="15944"/>
                      </a:lnTo>
                      <a:lnTo>
                        <a:pt x="66977" y="16049"/>
                      </a:lnTo>
                      <a:lnTo>
                        <a:pt x="66998" y="16175"/>
                      </a:lnTo>
                      <a:lnTo>
                        <a:pt x="67081" y="15986"/>
                      </a:lnTo>
                      <a:lnTo>
                        <a:pt x="67144" y="15944"/>
                      </a:lnTo>
                      <a:lnTo>
                        <a:pt x="67144" y="15861"/>
                      </a:lnTo>
                      <a:lnTo>
                        <a:pt x="67207" y="15777"/>
                      </a:lnTo>
                      <a:lnTo>
                        <a:pt x="67207" y="15484"/>
                      </a:lnTo>
                      <a:lnTo>
                        <a:pt x="67291" y="15421"/>
                      </a:lnTo>
                      <a:lnTo>
                        <a:pt x="67207" y="15338"/>
                      </a:lnTo>
                      <a:lnTo>
                        <a:pt x="67311" y="15254"/>
                      </a:lnTo>
                      <a:lnTo>
                        <a:pt x="67311" y="15149"/>
                      </a:lnTo>
                      <a:lnTo>
                        <a:pt x="67249" y="15128"/>
                      </a:lnTo>
                      <a:lnTo>
                        <a:pt x="67249" y="15066"/>
                      </a:lnTo>
                      <a:lnTo>
                        <a:pt x="67311" y="15045"/>
                      </a:lnTo>
                      <a:lnTo>
                        <a:pt x="67332" y="14856"/>
                      </a:lnTo>
                      <a:lnTo>
                        <a:pt x="67249" y="14794"/>
                      </a:lnTo>
                      <a:lnTo>
                        <a:pt x="67311" y="14605"/>
                      </a:lnTo>
                      <a:lnTo>
                        <a:pt x="67395" y="14522"/>
                      </a:lnTo>
                      <a:lnTo>
                        <a:pt x="67542" y="14501"/>
                      </a:lnTo>
                      <a:lnTo>
                        <a:pt x="67604" y="14584"/>
                      </a:lnTo>
                      <a:lnTo>
                        <a:pt x="67667" y="14647"/>
                      </a:lnTo>
                      <a:lnTo>
                        <a:pt x="67730" y="14584"/>
                      </a:lnTo>
                      <a:lnTo>
                        <a:pt x="67646" y="14501"/>
                      </a:lnTo>
                      <a:lnTo>
                        <a:pt x="67688" y="14375"/>
                      </a:lnTo>
                      <a:lnTo>
                        <a:pt x="67521" y="14291"/>
                      </a:lnTo>
                      <a:lnTo>
                        <a:pt x="67479" y="14061"/>
                      </a:lnTo>
                      <a:lnTo>
                        <a:pt x="67395" y="13999"/>
                      </a:lnTo>
                      <a:lnTo>
                        <a:pt x="67395" y="13957"/>
                      </a:lnTo>
                      <a:lnTo>
                        <a:pt x="67291" y="13873"/>
                      </a:lnTo>
                      <a:lnTo>
                        <a:pt x="67270" y="13706"/>
                      </a:lnTo>
                      <a:lnTo>
                        <a:pt x="67311" y="13664"/>
                      </a:lnTo>
                      <a:lnTo>
                        <a:pt x="67291" y="13538"/>
                      </a:lnTo>
                      <a:lnTo>
                        <a:pt x="67165" y="13434"/>
                      </a:lnTo>
                      <a:lnTo>
                        <a:pt x="67186" y="13329"/>
                      </a:lnTo>
                      <a:lnTo>
                        <a:pt x="67123" y="13266"/>
                      </a:lnTo>
                      <a:lnTo>
                        <a:pt x="67291" y="13141"/>
                      </a:lnTo>
                      <a:lnTo>
                        <a:pt x="67416" y="13141"/>
                      </a:lnTo>
                      <a:lnTo>
                        <a:pt x="67521" y="13015"/>
                      </a:lnTo>
                      <a:lnTo>
                        <a:pt x="67688" y="13015"/>
                      </a:lnTo>
                      <a:lnTo>
                        <a:pt x="67730" y="12952"/>
                      </a:lnTo>
                      <a:lnTo>
                        <a:pt x="67897" y="13078"/>
                      </a:lnTo>
                      <a:lnTo>
                        <a:pt x="68044" y="13078"/>
                      </a:lnTo>
                      <a:lnTo>
                        <a:pt x="68107" y="13120"/>
                      </a:lnTo>
                      <a:lnTo>
                        <a:pt x="68211" y="13141"/>
                      </a:lnTo>
                      <a:lnTo>
                        <a:pt x="68274" y="13120"/>
                      </a:lnTo>
                      <a:lnTo>
                        <a:pt x="68127" y="13182"/>
                      </a:lnTo>
                      <a:lnTo>
                        <a:pt x="68211" y="13245"/>
                      </a:lnTo>
                      <a:lnTo>
                        <a:pt x="68065" y="13287"/>
                      </a:lnTo>
                      <a:lnTo>
                        <a:pt x="67939" y="13266"/>
                      </a:lnTo>
                      <a:lnTo>
                        <a:pt x="67793" y="13434"/>
                      </a:lnTo>
                      <a:lnTo>
                        <a:pt x="67793" y="13496"/>
                      </a:lnTo>
                      <a:lnTo>
                        <a:pt x="67835" y="13643"/>
                      </a:lnTo>
                      <a:lnTo>
                        <a:pt x="67835" y="13768"/>
                      </a:lnTo>
                      <a:lnTo>
                        <a:pt x="67918" y="13810"/>
                      </a:lnTo>
                      <a:lnTo>
                        <a:pt x="67939" y="13894"/>
                      </a:lnTo>
                      <a:lnTo>
                        <a:pt x="68065" y="14061"/>
                      </a:lnTo>
                      <a:lnTo>
                        <a:pt x="68065" y="14103"/>
                      </a:lnTo>
                      <a:lnTo>
                        <a:pt x="68107" y="14103"/>
                      </a:lnTo>
                      <a:lnTo>
                        <a:pt x="68065" y="14166"/>
                      </a:lnTo>
                      <a:lnTo>
                        <a:pt x="68211" y="14208"/>
                      </a:lnTo>
                      <a:lnTo>
                        <a:pt x="68232" y="14333"/>
                      </a:lnTo>
                      <a:lnTo>
                        <a:pt x="68232" y="14396"/>
                      </a:lnTo>
                      <a:lnTo>
                        <a:pt x="68169" y="14438"/>
                      </a:lnTo>
                      <a:lnTo>
                        <a:pt x="68211" y="14710"/>
                      </a:lnTo>
                      <a:lnTo>
                        <a:pt x="68253" y="14731"/>
                      </a:lnTo>
                      <a:lnTo>
                        <a:pt x="68316" y="14647"/>
                      </a:lnTo>
                      <a:lnTo>
                        <a:pt x="68358" y="14647"/>
                      </a:lnTo>
                      <a:lnTo>
                        <a:pt x="68441" y="14752"/>
                      </a:lnTo>
                      <a:lnTo>
                        <a:pt x="68483" y="14835"/>
                      </a:lnTo>
                      <a:lnTo>
                        <a:pt x="68420" y="15024"/>
                      </a:lnTo>
                      <a:lnTo>
                        <a:pt x="68420" y="15233"/>
                      </a:lnTo>
                      <a:lnTo>
                        <a:pt x="68483" y="15317"/>
                      </a:lnTo>
                      <a:lnTo>
                        <a:pt x="68567" y="15254"/>
                      </a:lnTo>
                      <a:lnTo>
                        <a:pt x="68672" y="15275"/>
                      </a:lnTo>
                      <a:lnTo>
                        <a:pt x="68692" y="15338"/>
                      </a:lnTo>
                      <a:lnTo>
                        <a:pt x="68672" y="15421"/>
                      </a:lnTo>
                      <a:lnTo>
                        <a:pt x="68588" y="15421"/>
                      </a:lnTo>
                      <a:lnTo>
                        <a:pt x="68483" y="15484"/>
                      </a:lnTo>
                      <a:lnTo>
                        <a:pt x="68462" y="15484"/>
                      </a:lnTo>
                      <a:lnTo>
                        <a:pt x="68337" y="15631"/>
                      </a:lnTo>
                      <a:lnTo>
                        <a:pt x="68316" y="15735"/>
                      </a:lnTo>
                      <a:lnTo>
                        <a:pt x="68169" y="15798"/>
                      </a:lnTo>
                      <a:lnTo>
                        <a:pt x="68148" y="15861"/>
                      </a:lnTo>
                      <a:lnTo>
                        <a:pt x="68065" y="15882"/>
                      </a:lnTo>
                      <a:lnTo>
                        <a:pt x="68065" y="15986"/>
                      </a:lnTo>
                      <a:lnTo>
                        <a:pt x="68023" y="16070"/>
                      </a:lnTo>
                      <a:lnTo>
                        <a:pt x="68065" y="16195"/>
                      </a:lnTo>
                      <a:lnTo>
                        <a:pt x="68148" y="16175"/>
                      </a:lnTo>
                      <a:lnTo>
                        <a:pt x="68148" y="16321"/>
                      </a:lnTo>
                      <a:lnTo>
                        <a:pt x="68044" y="16509"/>
                      </a:lnTo>
                      <a:lnTo>
                        <a:pt x="68065" y="16593"/>
                      </a:lnTo>
                      <a:lnTo>
                        <a:pt x="68127" y="16614"/>
                      </a:lnTo>
                      <a:lnTo>
                        <a:pt x="68107" y="16844"/>
                      </a:lnTo>
                      <a:lnTo>
                        <a:pt x="68127" y="17032"/>
                      </a:lnTo>
                      <a:lnTo>
                        <a:pt x="68065" y="17116"/>
                      </a:lnTo>
                      <a:lnTo>
                        <a:pt x="67939" y="17158"/>
                      </a:lnTo>
                      <a:lnTo>
                        <a:pt x="67918" y="17263"/>
                      </a:lnTo>
                      <a:lnTo>
                        <a:pt x="67960" y="17325"/>
                      </a:lnTo>
                      <a:lnTo>
                        <a:pt x="67939" y="17535"/>
                      </a:lnTo>
                      <a:lnTo>
                        <a:pt x="67918" y="17576"/>
                      </a:lnTo>
                      <a:lnTo>
                        <a:pt x="67939" y="17660"/>
                      </a:lnTo>
                      <a:lnTo>
                        <a:pt x="68044" y="17765"/>
                      </a:lnTo>
                      <a:lnTo>
                        <a:pt x="67960" y="17765"/>
                      </a:lnTo>
                      <a:lnTo>
                        <a:pt x="67939" y="17953"/>
                      </a:lnTo>
                      <a:lnTo>
                        <a:pt x="67960" y="17995"/>
                      </a:lnTo>
                      <a:lnTo>
                        <a:pt x="67960" y="18141"/>
                      </a:lnTo>
                      <a:lnTo>
                        <a:pt x="67855" y="18246"/>
                      </a:lnTo>
                      <a:lnTo>
                        <a:pt x="67939" y="18372"/>
                      </a:lnTo>
                      <a:lnTo>
                        <a:pt x="67939" y="18602"/>
                      </a:lnTo>
                      <a:lnTo>
                        <a:pt x="68023" y="18811"/>
                      </a:lnTo>
                      <a:lnTo>
                        <a:pt x="67835" y="19146"/>
                      </a:lnTo>
                      <a:lnTo>
                        <a:pt x="67939" y="19292"/>
                      </a:lnTo>
                      <a:lnTo>
                        <a:pt x="67835" y="19250"/>
                      </a:lnTo>
                      <a:lnTo>
                        <a:pt x="67625" y="19292"/>
                      </a:lnTo>
                      <a:lnTo>
                        <a:pt x="67625" y="19501"/>
                      </a:lnTo>
                      <a:lnTo>
                        <a:pt x="67646" y="19564"/>
                      </a:lnTo>
                      <a:lnTo>
                        <a:pt x="67521" y="19711"/>
                      </a:lnTo>
                      <a:lnTo>
                        <a:pt x="67291" y="19606"/>
                      </a:lnTo>
                      <a:lnTo>
                        <a:pt x="67186" y="19711"/>
                      </a:lnTo>
                      <a:lnTo>
                        <a:pt x="67186" y="19773"/>
                      </a:lnTo>
                      <a:lnTo>
                        <a:pt x="67332" y="19773"/>
                      </a:lnTo>
                      <a:lnTo>
                        <a:pt x="67542" y="20087"/>
                      </a:lnTo>
                      <a:lnTo>
                        <a:pt x="67542" y="20380"/>
                      </a:lnTo>
                      <a:lnTo>
                        <a:pt x="67500" y="20464"/>
                      </a:lnTo>
                      <a:lnTo>
                        <a:pt x="67542" y="20548"/>
                      </a:lnTo>
                      <a:lnTo>
                        <a:pt x="67437" y="20569"/>
                      </a:lnTo>
                      <a:lnTo>
                        <a:pt x="67416" y="20778"/>
                      </a:lnTo>
                      <a:lnTo>
                        <a:pt x="67291" y="20924"/>
                      </a:lnTo>
                      <a:lnTo>
                        <a:pt x="67270" y="21175"/>
                      </a:lnTo>
                      <a:lnTo>
                        <a:pt x="67374" y="21385"/>
                      </a:lnTo>
                      <a:lnTo>
                        <a:pt x="67416" y="21761"/>
                      </a:lnTo>
                      <a:lnTo>
                        <a:pt x="67583" y="22033"/>
                      </a:lnTo>
                      <a:lnTo>
                        <a:pt x="67583" y="22242"/>
                      </a:lnTo>
                      <a:lnTo>
                        <a:pt x="67835" y="22807"/>
                      </a:lnTo>
                      <a:lnTo>
                        <a:pt x="68148" y="23414"/>
                      </a:lnTo>
                      <a:lnTo>
                        <a:pt x="68462" y="23916"/>
                      </a:lnTo>
                      <a:lnTo>
                        <a:pt x="68630" y="24063"/>
                      </a:lnTo>
                      <a:lnTo>
                        <a:pt x="68630" y="24251"/>
                      </a:lnTo>
                      <a:lnTo>
                        <a:pt x="69048" y="24732"/>
                      </a:lnTo>
                      <a:lnTo>
                        <a:pt x="69488" y="25527"/>
                      </a:lnTo>
                      <a:lnTo>
                        <a:pt x="69697" y="25632"/>
                      </a:lnTo>
                      <a:lnTo>
                        <a:pt x="69843" y="25632"/>
                      </a:lnTo>
                      <a:lnTo>
                        <a:pt x="69927" y="25590"/>
                      </a:lnTo>
                      <a:lnTo>
                        <a:pt x="69927" y="25590"/>
                      </a:lnTo>
                      <a:lnTo>
                        <a:pt x="69885" y="25695"/>
                      </a:lnTo>
                      <a:lnTo>
                        <a:pt x="69780" y="25737"/>
                      </a:lnTo>
                      <a:lnTo>
                        <a:pt x="69697" y="25737"/>
                      </a:lnTo>
                      <a:lnTo>
                        <a:pt x="69843" y="25988"/>
                      </a:lnTo>
                      <a:lnTo>
                        <a:pt x="70052" y="26469"/>
                      </a:lnTo>
                      <a:lnTo>
                        <a:pt x="70094" y="26678"/>
                      </a:lnTo>
                      <a:lnTo>
                        <a:pt x="70220" y="26867"/>
                      </a:lnTo>
                      <a:lnTo>
                        <a:pt x="70450" y="26887"/>
                      </a:lnTo>
                      <a:lnTo>
                        <a:pt x="70471" y="26971"/>
                      </a:lnTo>
                      <a:lnTo>
                        <a:pt x="70471" y="27076"/>
                      </a:lnTo>
                      <a:lnTo>
                        <a:pt x="70513" y="27159"/>
                      </a:lnTo>
                      <a:lnTo>
                        <a:pt x="70471" y="27285"/>
                      </a:lnTo>
                      <a:lnTo>
                        <a:pt x="70617" y="27034"/>
                      </a:lnTo>
                      <a:lnTo>
                        <a:pt x="70659" y="26762"/>
                      </a:lnTo>
                      <a:lnTo>
                        <a:pt x="70680" y="26741"/>
                      </a:lnTo>
                      <a:lnTo>
                        <a:pt x="70680" y="26636"/>
                      </a:lnTo>
                      <a:lnTo>
                        <a:pt x="70827" y="26511"/>
                      </a:lnTo>
                      <a:lnTo>
                        <a:pt x="70848" y="26406"/>
                      </a:lnTo>
                      <a:lnTo>
                        <a:pt x="70827" y="26343"/>
                      </a:lnTo>
                      <a:lnTo>
                        <a:pt x="70868" y="26239"/>
                      </a:lnTo>
                      <a:lnTo>
                        <a:pt x="70931" y="25988"/>
                      </a:lnTo>
                      <a:lnTo>
                        <a:pt x="70868" y="25883"/>
                      </a:lnTo>
                      <a:lnTo>
                        <a:pt x="70889" y="25695"/>
                      </a:lnTo>
                      <a:lnTo>
                        <a:pt x="70994" y="25611"/>
                      </a:lnTo>
                      <a:lnTo>
                        <a:pt x="70889" y="25507"/>
                      </a:lnTo>
                      <a:lnTo>
                        <a:pt x="70848" y="25527"/>
                      </a:lnTo>
                      <a:lnTo>
                        <a:pt x="70764" y="25507"/>
                      </a:lnTo>
                      <a:lnTo>
                        <a:pt x="70827" y="25423"/>
                      </a:lnTo>
                      <a:lnTo>
                        <a:pt x="70743" y="25276"/>
                      </a:lnTo>
                      <a:lnTo>
                        <a:pt x="70785" y="25297"/>
                      </a:lnTo>
                      <a:lnTo>
                        <a:pt x="70848" y="25255"/>
                      </a:lnTo>
                      <a:lnTo>
                        <a:pt x="70743" y="25151"/>
                      </a:lnTo>
                      <a:lnTo>
                        <a:pt x="70764" y="25067"/>
                      </a:lnTo>
                      <a:lnTo>
                        <a:pt x="70785" y="24942"/>
                      </a:lnTo>
                      <a:lnTo>
                        <a:pt x="70659" y="24942"/>
                      </a:lnTo>
                      <a:lnTo>
                        <a:pt x="70576" y="24879"/>
                      </a:lnTo>
                      <a:lnTo>
                        <a:pt x="70638" y="24774"/>
                      </a:lnTo>
                      <a:lnTo>
                        <a:pt x="70743" y="24879"/>
                      </a:lnTo>
                      <a:lnTo>
                        <a:pt x="70889" y="24732"/>
                      </a:lnTo>
                      <a:lnTo>
                        <a:pt x="70973" y="24753"/>
                      </a:lnTo>
                      <a:lnTo>
                        <a:pt x="71078" y="24649"/>
                      </a:lnTo>
                      <a:lnTo>
                        <a:pt x="71182" y="24565"/>
                      </a:lnTo>
                      <a:lnTo>
                        <a:pt x="71203" y="24586"/>
                      </a:lnTo>
                      <a:lnTo>
                        <a:pt x="71350" y="24628"/>
                      </a:lnTo>
                      <a:lnTo>
                        <a:pt x="71266" y="24523"/>
                      </a:lnTo>
                      <a:lnTo>
                        <a:pt x="71099" y="24439"/>
                      </a:lnTo>
                      <a:lnTo>
                        <a:pt x="71099" y="24314"/>
                      </a:lnTo>
                      <a:lnTo>
                        <a:pt x="70952" y="24230"/>
                      </a:lnTo>
                      <a:lnTo>
                        <a:pt x="70848" y="23895"/>
                      </a:lnTo>
                      <a:lnTo>
                        <a:pt x="70931" y="23602"/>
                      </a:lnTo>
                      <a:lnTo>
                        <a:pt x="70827" y="23498"/>
                      </a:lnTo>
                      <a:lnTo>
                        <a:pt x="70889" y="23414"/>
                      </a:lnTo>
                      <a:lnTo>
                        <a:pt x="70931" y="23268"/>
                      </a:lnTo>
                      <a:lnTo>
                        <a:pt x="71036" y="23058"/>
                      </a:lnTo>
                      <a:lnTo>
                        <a:pt x="71078" y="23372"/>
                      </a:lnTo>
                      <a:lnTo>
                        <a:pt x="71161" y="23393"/>
                      </a:lnTo>
                      <a:lnTo>
                        <a:pt x="71350" y="23289"/>
                      </a:lnTo>
                      <a:lnTo>
                        <a:pt x="71371" y="23330"/>
                      </a:lnTo>
                      <a:lnTo>
                        <a:pt x="71705" y="23205"/>
                      </a:lnTo>
                      <a:lnTo>
                        <a:pt x="71705" y="23058"/>
                      </a:lnTo>
                      <a:lnTo>
                        <a:pt x="71789" y="22975"/>
                      </a:lnTo>
                      <a:lnTo>
                        <a:pt x="71664" y="22891"/>
                      </a:lnTo>
                      <a:lnTo>
                        <a:pt x="71454" y="22598"/>
                      </a:lnTo>
                      <a:lnTo>
                        <a:pt x="71371" y="22598"/>
                      </a:lnTo>
                      <a:lnTo>
                        <a:pt x="71078" y="22159"/>
                      </a:lnTo>
                      <a:lnTo>
                        <a:pt x="71078" y="22054"/>
                      </a:lnTo>
                      <a:lnTo>
                        <a:pt x="70994" y="21970"/>
                      </a:lnTo>
                      <a:lnTo>
                        <a:pt x="70973" y="21594"/>
                      </a:lnTo>
                      <a:lnTo>
                        <a:pt x="70994" y="21531"/>
                      </a:lnTo>
                      <a:lnTo>
                        <a:pt x="70952" y="21343"/>
                      </a:lnTo>
                      <a:lnTo>
                        <a:pt x="71036" y="21217"/>
                      </a:lnTo>
                      <a:lnTo>
                        <a:pt x="71036" y="21092"/>
                      </a:lnTo>
                      <a:lnTo>
                        <a:pt x="70889" y="21113"/>
                      </a:lnTo>
                      <a:lnTo>
                        <a:pt x="70868" y="21029"/>
                      </a:lnTo>
                      <a:lnTo>
                        <a:pt x="70973" y="20882"/>
                      </a:lnTo>
                      <a:lnTo>
                        <a:pt x="71078" y="20841"/>
                      </a:lnTo>
                      <a:lnTo>
                        <a:pt x="71078" y="20778"/>
                      </a:lnTo>
                      <a:lnTo>
                        <a:pt x="71078" y="20757"/>
                      </a:lnTo>
                      <a:lnTo>
                        <a:pt x="71161" y="20673"/>
                      </a:lnTo>
                      <a:lnTo>
                        <a:pt x="71182" y="20778"/>
                      </a:lnTo>
                      <a:lnTo>
                        <a:pt x="71182" y="20903"/>
                      </a:lnTo>
                      <a:lnTo>
                        <a:pt x="71140" y="21029"/>
                      </a:lnTo>
                      <a:lnTo>
                        <a:pt x="71140" y="21196"/>
                      </a:lnTo>
                      <a:lnTo>
                        <a:pt x="71308" y="21238"/>
                      </a:lnTo>
                      <a:lnTo>
                        <a:pt x="71475" y="21343"/>
                      </a:lnTo>
                      <a:lnTo>
                        <a:pt x="71559" y="21322"/>
                      </a:lnTo>
                      <a:lnTo>
                        <a:pt x="71559" y="21154"/>
                      </a:lnTo>
                      <a:lnTo>
                        <a:pt x="71601" y="21092"/>
                      </a:lnTo>
                      <a:lnTo>
                        <a:pt x="71496" y="20903"/>
                      </a:lnTo>
                      <a:lnTo>
                        <a:pt x="71245" y="20673"/>
                      </a:lnTo>
                      <a:lnTo>
                        <a:pt x="71245" y="20401"/>
                      </a:lnTo>
                      <a:lnTo>
                        <a:pt x="71099" y="20359"/>
                      </a:lnTo>
                      <a:lnTo>
                        <a:pt x="71078" y="20317"/>
                      </a:lnTo>
                      <a:lnTo>
                        <a:pt x="71057" y="20380"/>
                      </a:lnTo>
                      <a:lnTo>
                        <a:pt x="70973" y="20464"/>
                      </a:lnTo>
                      <a:lnTo>
                        <a:pt x="70973" y="20506"/>
                      </a:lnTo>
                      <a:lnTo>
                        <a:pt x="70931" y="20569"/>
                      </a:lnTo>
                      <a:lnTo>
                        <a:pt x="70785" y="20485"/>
                      </a:lnTo>
                      <a:lnTo>
                        <a:pt x="70785" y="20276"/>
                      </a:lnTo>
                      <a:lnTo>
                        <a:pt x="70722" y="20150"/>
                      </a:lnTo>
                      <a:lnTo>
                        <a:pt x="70617" y="19941"/>
                      </a:lnTo>
                      <a:lnTo>
                        <a:pt x="70680" y="19836"/>
                      </a:lnTo>
                      <a:lnTo>
                        <a:pt x="70743" y="19794"/>
                      </a:lnTo>
                      <a:lnTo>
                        <a:pt x="70722" y="19690"/>
                      </a:lnTo>
                      <a:lnTo>
                        <a:pt x="70785" y="19585"/>
                      </a:lnTo>
                      <a:lnTo>
                        <a:pt x="70722" y="19522"/>
                      </a:lnTo>
                      <a:lnTo>
                        <a:pt x="70743" y="19439"/>
                      </a:lnTo>
                      <a:lnTo>
                        <a:pt x="70743" y="19334"/>
                      </a:lnTo>
                      <a:lnTo>
                        <a:pt x="70659" y="19271"/>
                      </a:lnTo>
                      <a:lnTo>
                        <a:pt x="70555" y="19313"/>
                      </a:lnTo>
                      <a:lnTo>
                        <a:pt x="70366" y="19146"/>
                      </a:lnTo>
                      <a:lnTo>
                        <a:pt x="70241" y="19146"/>
                      </a:lnTo>
                      <a:lnTo>
                        <a:pt x="70157" y="19229"/>
                      </a:lnTo>
                      <a:lnTo>
                        <a:pt x="70157" y="19313"/>
                      </a:lnTo>
                      <a:lnTo>
                        <a:pt x="70304" y="19460"/>
                      </a:lnTo>
                      <a:lnTo>
                        <a:pt x="70262" y="19564"/>
                      </a:lnTo>
                      <a:lnTo>
                        <a:pt x="70220" y="19627"/>
                      </a:lnTo>
                      <a:lnTo>
                        <a:pt x="70094" y="19564"/>
                      </a:lnTo>
                      <a:lnTo>
                        <a:pt x="69927" y="19355"/>
                      </a:lnTo>
                      <a:lnTo>
                        <a:pt x="69822" y="19250"/>
                      </a:lnTo>
                      <a:lnTo>
                        <a:pt x="69739" y="19208"/>
                      </a:lnTo>
                      <a:lnTo>
                        <a:pt x="69801" y="19146"/>
                      </a:lnTo>
                      <a:lnTo>
                        <a:pt x="69697" y="18936"/>
                      </a:lnTo>
                      <a:lnTo>
                        <a:pt x="69697" y="18811"/>
                      </a:lnTo>
                      <a:lnTo>
                        <a:pt x="69697" y="18727"/>
                      </a:lnTo>
                      <a:lnTo>
                        <a:pt x="69634" y="18623"/>
                      </a:lnTo>
                      <a:lnTo>
                        <a:pt x="69697" y="18539"/>
                      </a:lnTo>
                      <a:lnTo>
                        <a:pt x="69634" y="18372"/>
                      </a:lnTo>
                      <a:lnTo>
                        <a:pt x="69718" y="18267"/>
                      </a:lnTo>
                      <a:lnTo>
                        <a:pt x="69718" y="18162"/>
                      </a:lnTo>
                      <a:lnTo>
                        <a:pt x="69739" y="18037"/>
                      </a:lnTo>
                      <a:lnTo>
                        <a:pt x="69739" y="17890"/>
                      </a:lnTo>
                      <a:lnTo>
                        <a:pt x="69697" y="17932"/>
                      </a:lnTo>
                      <a:lnTo>
                        <a:pt x="69592" y="17786"/>
                      </a:lnTo>
                      <a:lnTo>
                        <a:pt x="69613" y="17744"/>
                      </a:lnTo>
                      <a:lnTo>
                        <a:pt x="69697" y="17723"/>
                      </a:lnTo>
                      <a:lnTo>
                        <a:pt x="69801" y="17786"/>
                      </a:lnTo>
                      <a:lnTo>
                        <a:pt x="69801" y="17744"/>
                      </a:lnTo>
                      <a:lnTo>
                        <a:pt x="69718" y="17660"/>
                      </a:lnTo>
                      <a:lnTo>
                        <a:pt x="69634" y="17576"/>
                      </a:lnTo>
                      <a:lnTo>
                        <a:pt x="69676" y="17514"/>
                      </a:lnTo>
                      <a:lnTo>
                        <a:pt x="69718" y="17514"/>
                      </a:lnTo>
                      <a:lnTo>
                        <a:pt x="69697" y="17430"/>
                      </a:lnTo>
                      <a:lnTo>
                        <a:pt x="69613" y="17346"/>
                      </a:lnTo>
                      <a:lnTo>
                        <a:pt x="69488" y="17325"/>
                      </a:lnTo>
                      <a:lnTo>
                        <a:pt x="69467" y="17242"/>
                      </a:lnTo>
                      <a:lnTo>
                        <a:pt x="69508" y="17221"/>
                      </a:lnTo>
                      <a:lnTo>
                        <a:pt x="69488" y="17074"/>
                      </a:lnTo>
                      <a:lnTo>
                        <a:pt x="69383" y="16970"/>
                      </a:lnTo>
                      <a:lnTo>
                        <a:pt x="69404" y="16886"/>
                      </a:lnTo>
                      <a:lnTo>
                        <a:pt x="69425" y="16781"/>
                      </a:lnTo>
                      <a:lnTo>
                        <a:pt x="69488" y="16719"/>
                      </a:lnTo>
                      <a:lnTo>
                        <a:pt x="69404" y="16614"/>
                      </a:lnTo>
                      <a:lnTo>
                        <a:pt x="69425" y="16530"/>
                      </a:lnTo>
                      <a:lnTo>
                        <a:pt x="69508" y="16530"/>
                      </a:lnTo>
                      <a:lnTo>
                        <a:pt x="69613" y="16593"/>
                      </a:lnTo>
                      <a:lnTo>
                        <a:pt x="69697" y="16572"/>
                      </a:lnTo>
                      <a:lnTo>
                        <a:pt x="69739" y="16405"/>
                      </a:lnTo>
                      <a:lnTo>
                        <a:pt x="69822" y="16405"/>
                      </a:lnTo>
                      <a:lnTo>
                        <a:pt x="69885" y="16488"/>
                      </a:lnTo>
                      <a:lnTo>
                        <a:pt x="69927" y="16488"/>
                      </a:lnTo>
                      <a:lnTo>
                        <a:pt x="70011" y="16614"/>
                      </a:lnTo>
                      <a:lnTo>
                        <a:pt x="70136" y="16363"/>
                      </a:lnTo>
                      <a:lnTo>
                        <a:pt x="70011" y="16300"/>
                      </a:lnTo>
                      <a:lnTo>
                        <a:pt x="70032" y="16195"/>
                      </a:lnTo>
                      <a:lnTo>
                        <a:pt x="70115" y="16154"/>
                      </a:lnTo>
                      <a:lnTo>
                        <a:pt x="70241" y="15903"/>
                      </a:lnTo>
                      <a:lnTo>
                        <a:pt x="70241" y="15777"/>
                      </a:lnTo>
                      <a:lnTo>
                        <a:pt x="70324" y="15882"/>
                      </a:lnTo>
                      <a:lnTo>
                        <a:pt x="70429" y="15944"/>
                      </a:lnTo>
                      <a:lnTo>
                        <a:pt x="70429" y="16070"/>
                      </a:lnTo>
                      <a:lnTo>
                        <a:pt x="70555" y="16426"/>
                      </a:lnTo>
                      <a:lnTo>
                        <a:pt x="70638" y="16509"/>
                      </a:lnTo>
                      <a:lnTo>
                        <a:pt x="70680" y="16468"/>
                      </a:lnTo>
                      <a:lnTo>
                        <a:pt x="70722" y="16154"/>
                      </a:lnTo>
                      <a:lnTo>
                        <a:pt x="70743" y="16049"/>
                      </a:lnTo>
                      <a:lnTo>
                        <a:pt x="70722" y="15903"/>
                      </a:lnTo>
                      <a:lnTo>
                        <a:pt x="70785" y="15798"/>
                      </a:lnTo>
                      <a:lnTo>
                        <a:pt x="70722" y="15651"/>
                      </a:lnTo>
                      <a:lnTo>
                        <a:pt x="70827" y="15693"/>
                      </a:lnTo>
                      <a:lnTo>
                        <a:pt x="70889" y="15631"/>
                      </a:lnTo>
                      <a:lnTo>
                        <a:pt x="70952" y="15421"/>
                      </a:lnTo>
                      <a:lnTo>
                        <a:pt x="71057" y="15421"/>
                      </a:lnTo>
                      <a:lnTo>
                        <a:pt x="71182" y="15254"/>
                      </a:lnTo>
                      <a:lnTo>
                        <a:pt x="71308" y="15233"/>
                      </a:lnTo>
                      <a:lnTo>
                        <a:pt x="71371" y="15275"/>
                      </a:lnTo>
                      <a:lnTo>
                        <a:pt x="71559" y="15149"/>
                      </a:lnTo>
                      <a:lnTo>
                        <a:pt x="71705" y="15170"/>
                      </a:lnTo>
                      <a:lnTo>
                        <a:pt x="72019" y="15359"/>
                      </a:lnTo>
                      <a:lnTo>
                        <a:pt x="72040" y="15463"/>
                      </a:lnTo>
                      <a:lnTo>
                        <a:pt x="72124" y="15484"/>
                      </a:lnTo>
                      <a:lnTo>
                        <a:pt x="72229" y="15463"/>
                      </a:lnTo>
                      <a:lnTo>
                        <a:pt x="72291" y="15484"/>
                      </a:lnTo>
                      <a:lnTo>
                        <a:pt x="72229" y="15547"/>
                      </a:lnTo>
                      <a:lnTo>
                        <a:pt x="72396" y="15714"/>
                      </a:lnTo>
                      <a:lnTo>
                        <a:pt x="72438" y="15672"/>
                      </a:lnTo>
                      <a:lnTo>
                        <a:pt x="72542" y="15777"/>
                      </a:lnTo>
                      <a:lnTo>
                        <a:pt x="72668" y="15756"/>
                      </a:lnTo>
                      <a:lnTo>
                        <a:pt x="72752" y="15777"/>
                      </a:lnTo>
                      <a:lnTo>
                        <a:pt x="72752" y="15672"/>
                      </a:lnTo>
                      <a:lnTo>
                        <a:pt x="72647" y="15526"/>
                      </a:lnTo>
                      <a:lnTo>
                        <a:pt x="72710" y="15442"/>
                      </a:lnTo>
                      <a:lnTo>
                        <a:pt x="72668" y="15359"/>
                      </a:lnTo>
                      <a:lnTo>
                        <a:pt x="72605" y="15338"/>
                      </a:lnTo>
                      <a:lnTo>
                        <a:pt x="72605" y="15233"/>
                      </a:lnTo>
                      <a:lnTo>
                        <a:pt x="72668" y="15128"/>
                      </a:lnTo>
                      <a:lnTo>
                        <a:pt x="72731" y="14856"/>
                      </a:lnTo>
                      <a:lnTo>
                        <a:pt x="72814" y="14647"/>
                      </a:lnTo>
                      <a:lnTo>
                        <a:pt x="72773" y="14543"/>
                      </a:lnTo>
                      <a:lnTo>
                        <a:pt x="72919" y="14375"/>
                      </a:lnTo>
                      <a:lnTo>
                        <a:pt x="72856" y="14291"/>
                      </a:lnTo>
                      <a:lnTo>
                        <a:pt x="72940" y="14229"/>
                      </a:lnTo>
                      <a:lnTo>
                        <a:pt x="72856" y="14061"/>
                      </a:lnTo>
                      <a:lnTo>
                        <a:pt x="72773" y="13999"/>
                      </a:lnTo>
                      <a:lnTo>
                        <a:pt x="72773" y="13957"/>
                      </a:lnTo>
                      <a:lnTo>
                        <a:pt x="72940" y="13957"/>
                      </a:lnTo>
                      <a:lnTo>
                        <a:pt x="72982" y="13810"/>
                      </a:lnTo>
                      <a:lnTo>
                        <a:pt x="72814" y="13747"/>
                      </a:lnTo>
                      <a:lnTo>
                        <a:pt x="72752" y="13643"/>
                      </a:lnTo>
                      <a:lnTo>
                        <a:pt x="72835" y="13601"/>
                      </a:lnTo>
                      <a:lnTo>
                        <a:pt x="72877" y="13664"/>
                      </a:lnTo>
                      <a:lnTo>
                        <a:pt x="72961" y="13643"/>
                      </a:lnTo>
                      <a:lnTo>
                        <a:pt x="72982" y="13559"/>
                      </a:lnTo>
                      <a:lnTo>
                        <a:pt x="72940" y="13475"/>
                      </a:lnTo>
                      <a:lnTo>
                        <a:pt x="73065" y="13371"/>
                      </a:lnTo>
                      <a:lnTo>
                        <a:pt x="73065" y="13287"/>
                      </a:lnTo>
                      <a:lnTo>
                        <a:pt x="72982" y="13224"/>
                      </a:lnTo>
                      <a:lnTo>
                        <a:pt x="73065" y="13162"/>
                      </a:lnTo>
                      <a:lnTo>
                        <a:pt x="73149" y="13182"/>
                      </a:lnTo>
                      <a:lnTo>
                        <a:pt x="73191" y="13078"/>
                      </a:lnTo>
                      <a:lnTo>
                        <a:pt x="73233" y="13036"/>
                      </a:lnTo>
                      <a:lnTo>
                        <a:pt x="73170" y="12973"/>
                      </a:lnTo>
                      <a:lnTo>
                        <a:pt x="73275" y="12952"/>
                      </a:lnTo>
                      <a:lnTo>
                        <a:pt x="73400" y="12827"/>
                      </a:lnTo>
                      <a:lnTo>
                        <a:pt x="73358" y="12743"/>
                      </a:lnTo>
                      <a:lnTo>
                        <a:pt x="73379" y="12638"/>
                      </a:lnTo>
                      <a:lnTo>
                        <a:pt x="73421" y="12722"/>
                      </a:lnTo>
                      <a:lnTo>
                        <a:pt x="73526" y="12618"/>
                      </a:lnTo>
                      <a:lnTo>
                        <a:pt x="73463" y="12450"/>
                      </a:lnTo>
                      <a:lnTo>
                        <a:pt x="73463" y="12304"/>
                      </a:lnTo>
                      <a:lnTo>
                        <a:pt x="73568" y="12304"/>
                      </a:lnTo>
                      <a:lnTo>
                        <a:pt x="73589" y="12325"/>
                      </a:lnTo>
                      <a:lnTo>
                        <a:pt x="73651" y="12283"/>
                      </a:lnTo>
                      <a:lnTo>
                        <a:pt x="73819" y="12074"/>
                      </a:lnTo>
                      <a:lnTo>
                        <a:pt x="73756" y="12032"/>
                      </a:lnTo>
                      <a:lnTo>
                        <a:pt x="73756" y="11927"/>
                      </a:lnTo>
                      <a:lnTo>
                        <a:pt x="73861" y="11927"/>
                      </a:lnTo>
                      <a:lnTo>
                        <a:pt x="74070" y="11760"/>
                      </a:lnTo>
                      <a:lnTo>
                        <a:pt x="73986" y="11697"/>
                      </a:lnTo>
                      <a:lnTo>
                        <a:pt x="74028" y="11655"/>
                      </a:lnTo>
                      <a:lnTo>
                        <a:pt x="74174" y="11655"/>
                      </a:lnTo>
                      <a:lnTo>
                        <a:pt x="74342" y="11550"/>
                      </a:lnTo>
                      <a:lnTo>
                        <a:pt x="74300" y="11467"/>
                      </a:lnTo>
                      <a:lnTo>
                        <a:pt x="74321" y="11404"/>
                      </a:lnTo>
                      <a:lnTo>
                        <a:pt x="74405" y="11467"/>
                      </a:lnTo>
                      <a:lnTo>
                        <a:pt x="74426" y="11571"/>
                      </a:lnTo>
                      <a:lnTo>
                        <a:pt x="74530" y="11592"/>
                      </a:lnTo>
                      <a:lnTo>
                        <a:pt x="74614" y="11550"/>
                      </a:lnTo>
                      <a:lnTo>
                        <a:pt x="74739" y="11613"/>
                      </a:lnTo>
                      <a:lnTo>
                        <a:pt x="75158" y="11613"/>
                      </a:lnTo>
                      <a:lnTo>
                        <a:pt x="75242" y="11676"/>
                      </a:lnTo>
                      <a:lnTo>
                        <a:pt x="75283" y="11655"/>
                      </a:lnTo>
                      <a:lnTo>
                        <a:pt x="75242" y="11488"/>
                      </a:lnTo>
                      <a:lnTo>
                        <a:pt x="75137" y="11404"/>
                      </a:lnTo>
                      <a:lnTo>
                        <a:pt x="75137" y="11362"/>
                      </a:lnTo>
                      <a:lnTo>
                        <a:pt x="75221" y="11341"/>
                      </a:lnTo>
                      <a:lnTo>
                        <a:pt x="75221" y="10986"/>
                      </a:lnTo>
                      <a:lnTo>
                        <a:pt x="75053" y="10755"/>
                      </a:lnTo>
                      <a:lnTo>
                        <a:pt x="74928" y="10734"/>
                      </a:lnTo>
                      <a:lnTo>
                        <a:pt x="74760" y="10525"/>
                      </a:lnTo>
                      <a:lnTo>
                        <a:pt x="74844" y="10442"/>
                      </a:lnTo>
                      <a:lnTo>
                        <a:pt x="74677" y="10316"/>
                      </a:lnTo>
                      <a:lnTo>
                        <a:pt x="74426" y="10253"/>
                      </a:lnTo>
                      <a:lnTo>
                        <a:pt x="74153" y="10086"/>
                      </a:lnTo>
                      <a:lnTo>
                        <a:pt x="74049" y="9918"/>
                      </a:lnTo>
                      <a:lnTo>
                        <a:pt x="74028" y="10023"/>
                      </a:lnTo>
                      <a:lnTo>
                        <a:pt x="73944" y="10002"/>
                      </a:lnTo>
                      <a:lnTo>
                        <a:pt x="73902" y="10023"/>
                      </a:lnTo>
                      <a:lnTo>
                        <a:pt x="73881" y="10149"/>
                      </a:lnTo>
                      <a:lnTo>
                        <a:pt x="73735" y="10190"/>
                      </a:lnTo>
                      <a:lnTo>
                        <a:pt x="73693" y="10107"/>
                      </a:lnTo>
                      <a:lnTo>
                        <a:pt x="73693" y="9981"/>
                      </a:lnTo>
                      <a:lnTo>
                        <a:pt x="73819" y="9897"/>
                      </a:lnTo>
                      <a:lnTo>
                        <a:pt x="73735" y="9793"/>
                      </a:lnTo>
                      <a:lnTo>
                        <a:pt x="73777" y="9730"/>
                      </a:lnTo>
                      <a:lnTo>
                        <a:pt x="73840" y="9730"/>
                      </a:lnTo>
                      <a:lnTo>
                        <a:pt x="73923" y="9814"/>
                      </a:lnTo>
                      <a:lnTo>
                        <a:pt x="73693" y="9458"/>
                      </a:lnTo>
                      <a:lnTo>
                        <a:pt x="73526" y="9312"/>
                      </a:lnTo>
                      <a:lnTo>
                        <a:pt x="73526" y="9479"/>
                      </a:lnTo>
                      <a:lnTo>
                        <a:pt x="73526" y="9521"/>
                      </a:lnTo>
                      <a:lnTo>
                        <a:pt x="73463" y="9521"/>
                      </a:lnTo>
                      <a:lnTo>
                        <a:pt x="73254" y="9312"/>
                      </a:lnTo>
                      <a:lnTo>
                        <a:pt x="73254" y="9207"/>
                      </a:lnTo>
                      <a:lnTo>
                        <a:pt x="73358" y="9249"/>
                      </a:lnTo>
                      <a:lnTo>
                        <a:pt x="73296" y="9144"/>
                      </a:lnTo>
                      <a:lnTo>
                        <a:pt x="73003" y="8893"/>
                      </a:lnTo>
                      <a:lnTo>
                        <a:pt x="72961" y="8893"/>
                      </a:lnTo>
                      <a:lnTo>
                        <a:pt x="72982" y="8977"/>
                      </a:lnTo>
                      <a:lnTo>
                        <a:pt x="72940" y="9081"/>
                      </a:lnTo>
                      <a:lnTo>
                        <a:pt x="72773" y="9102"/>
                      </a:lnTo>
                      <a:lnTo>
                        <a:pt x="72647" y="8977"/>
                      </a:lnTo>
                      <a:lnTo>
                        <a:pt x="72521" y="8956"/>
                      </a:lnTo>
                      <a:lnTo>
                        <a:pt x="72375" y="8726"/>
                      </a:lnTo>
                      <a:lnTo>
                        <a:pt x="72375" y="8642"/>
                      </a:lnTo>
                      <a:lnTo>
                        <a:pt x="72312" y="8579"/>
                      </a:lnTo>
                      <a:lnTo>
                        <a:pt x="72208" y="8621"/>
                      </a:lnTo>
                      <a:lnTo>
                        <a:pt x="72019" y="8768"/>
                      </a:lnTo>
                      <a:lnTo>
                        <a:pt x="72019" y="8830"/>
                      </a:lnTo>
                      <a:lnTo>
                        <a:pt x="71915" y="8789"/>
                      </a:lnTo>
                      <a:lnTo>
                        <a:pt x="71831" y="8851"/>
                      </a:lnTo>
                      <a:lnTo>
                        <a:pt x="71831" y="9081"/>
                      </a:lnTo>
                      <a:lnTo>
                        <a:pt x="71894" y="9144"/>
                      </a:lnTo>
                      <a:lnTo>
                        <a:pt x="71894" y="9144"/>
                      </a:lnTo>
                      <a:lnTo>
                        <a:pt x="71789" y="9081"/>
                      </a:lnTo>
                      <a:lnTo>
                        <a:pt x="71705" y="8872"/>
                      </a:lnTo>
                      <a:lnTo>
                        <a:pt x="71747" y="8726"/>
                      </a:lnTo>
                      <a:lnTo>
                        <a:pt x="71580" y="8621"/>
                      </a:lnTo>
                      <a:lnTo>
                        <a:pt x="71517" y="8454"/>
                      </a:lnTo>
                      <a:lnTo>
                        <a:pt x="71475" y="8454"/>
                      </a:lnTo>
                      <a:lnTo>
                        <a:pt x="71580" y="8433"/>
                      </a:lnTo>
                      <a:lnTo>
                        <a:pt x="71685" y="8558"/>
                      </a:lnTo>
                      <a:lnTo>
                        <a:pt x="71685" y="8433"/>
                      </a:lnTo>
                      <a:lnTo>
                        <a:pt x="71810" y="8433"/>
                      </a:lnTo>
                      <a:lnTo>
                        <a:pt x="71915" y="8475"/>
                      </a:lnTo>
                      <a:lnTo>
                        <a:pt x="72061" y="8370"/>
                      </a:lnTo>
                      <a:lnTo>
                        <a:pt x="72019" y="8265"/>
                      </a:lnTo>
                      <a:lnTo>
                        <a:pt x="71705" y="8140"/>
                      </a:lnTo>
                      <a:lnTo>
                        <a:pt x="71622" y="8265"/>
                      </a:lnTo>
                      <a:lnTo>
                        <a:pt x="71475" y="8265"/>
                      </a:lnTo>
                      <a:lnTo>
                        <a:pt x="71329" y="8224"/>
                      </a:lnTo>
                      <a:lnTo>
                        <a:pt x="71475" y="8224"/>
                      </a:lnTo>
                      <a:lnTo>
                        <a:pt x="71580" y="8098"/>
                      </a:lnTo>
                      <a:lnTo>
                        <a:pt x="71685" y="8056"/>
                      </a:lnTo>
                      <a:lnTo>
                        <a:pt x="71789" y="8119"/>
                      </a:lnTo>
                      <a:lnTo>
                        <a:pt x="71936" y="8140"/>
                      </a:lnTo>
                      <a:lnTo>
                        <a:pt x="72061" y="8245"/>
                      </a:lnTo>
                      <a:lnTo>
                        <a:pt x="72229" y="8433"/>
                      </a:lnTo>
                      <a:lnTo>
                        <a:pt x="72354" y="8433"/>
                      </a:lnTo>
                      <a:lnTo>
                        <a:pt x="72417" y="8537"/>
                      </a:lnTo>
                      <a:lnTo>
                        <a:pt x="72480" y="8558"/>
                      </a:lnTo>
                      <a:lnTo>
                        <a:pt x="72626" y="8475"/>
                      </a:lnTo>
                      <a:lnTo>
                        <a:pt x="72668" y="8558"/>
                      </a:lnTo>
                      <a:lnTo>
                        <a:pt x="72940" y="8349"/>
                      </a:lnTo>
                      <a:lnTo>
                        <a:pt x="72961" y="8391"/>
                      </a:lnTo>
                      <a:lnTo>
                        <a:pt x="72940" y="8496"/>
                      </a:lnTo>
                      <a:lnTo>
                        <a:pt x="73045" y="8433"/>
                      </a:lnTo>
                      <a:lnTo>
                        <a:pt x="73045" y="8286"/>
                      </a:lnTo>
                      <a:lnTo>
                        <a:pt x="73170" y="8077"/>
                      </a:lnTo>
                      <a:lnTo>
                        <a:pt x="73149" y="8014"/>
                      </a:lnTo>
                      <a:lnTo>
                        <a:pt x="73149" y="7847"/>
                      </a:lnTo>
                      <a:lnTo>
                        <a:pt x="73086" y="7617"/>
                      </a:lnTo>
                      <a:lnTo>
                        <a:pt x="73191" y="7240"/>
                      </a:lnTo>
                      <a:lnTo>
                        <a:pt x="73191" y="7010"/>
                      </a:lnTo>
                      <a:lnTo>
                        <a:pt x="73086" y="6884"/>
                      </a:lnTo>
                      <a:lnTo>
                        <a:pt x="73045" y="6759"/>
                      </a:lnTo>
                      <a:lnTo>
                        <a:pt x="72877" y="6612"/>
                      </a:lnTo>
                      <a:lnTo>
                        <a:pt x="72793" y="6445"/>
                      </a:lnTo>
                      <a:lnTo>
                        <a:pt x="72856" y="6445"/>
                      </a:lnTo>
                      <a:lnTo>
                        <a:pt x="72961" y="6571"/>
                      </a:lnTo>
                      <a:lnTo>
                        <a:pt x="72982" y="6571"/>
                      </a:lnTo>
                      <a:lnTo>
                        <a:pt x="72940" y="6403"/>
                      </a:lnTo>
                      <a:lnTo>
                        <a:pt x="72773" y="6340"/>
                      </a:lnTo>
                      <a:lnTo>
                        <a:pt x="72647" y="6382"/>
                      </a:lnTo>
                      <a:lnTo>
                        <a:pt x="72417" y="6340"/>
                      </a:lnTo>
                      <a:lnTo>
                        <a:pt x="72103" y="5943"/>
                      </a:lnTo>
                      <a:lnTo>
                        <a:pt x="72019" y="5880"/>
                      </a:lnTo>
                      <a:lnTo>
                        <a:pt x="72040" y="5817"/>
                      </a:lnTo>
                      <a:lnTo>
                        <a:pt x="72208" y="5817"/>
                      </a:lnTo>
                      <a:lnTo>
                        <a:pt x="72249" y="5671"/>
                      </a:lnTo>
                      <a:lnTo>
                        <a:pt x="72166" y="5608"/>
                      </a:lnTo>
                      <a:lnTo>
                        <a:pt x="72040" y="5608"/>
                      </a:lnTo>
                      <a:lnTo>
                        <a:pt x="71998" y="5545"/>
                      </a:lnTo>
                      <a:lnTo>
                        <a:pt x="72061" y="5504"/>
                      </a:lnTo>
                      <a:lnTo>
                        <a:pt x="72019" y="5336"/>
                      </a:lnTo>
                      <a:lnTo>
                        <a:pt x="72040" y="5315"/>
                      </a:lnTo>
                      <a:lnTo>
                        <a:pt x="72166" y="5462"/>
                      </a:lnTo>
                      <a:lnTo>
                        <a:pt x="72354" y="5566"/>
                      </a:lnTo>
                      <a:lnTo>
                        <a:pt x="72375" y="5504"/>
                      </a:lnTo>
                      <a:lnTo>
                        <a:pt x="72312" y="5420"/>
                      </a:lnTo>
                      <a:lnTo>
                        <a:pt x="72312" y="5315"/>
                      </a:lnTo>
                      <a:lnTo>
                        <a:pt x="72270" y="5232"/>
                      </a:lnTo>
                      <a:lnTo>
                        <a:pt x="72333" y="5190"/>
                      </a:lnTo>
                      <a:lnTo>
                        <a:pt x="72375" y="5252"/>
                      </a:lnTo>
                      <a:lnTo>
                        <a:pt x="72417" y="5336"/>
                      </a:lnTo>
                      <a:lnTo>
                        <a:pt x="72521" y="5357"/>
                      </a:lnTo>
                      <a:lnTo>
                        <a:pt x="72563" y="5650"/>
                      </a:lnTo>
                      <a:lnTo>
                        <a:pt x="72542" y="5734"/>
                      </a:lnTo>
                      <a:lnTo>
                        <a:pt x="72835" y="5943"/>
                      </a:lnTo>
                      <a:lnTo>
                        <a:pt x="72940" y="5880"/>
                      </a:lnTo>
                      <a:lnTo>
                        <a:pt x="73065" y="5943"/>
                      </a:lnTo>
                      <a:lnTo>
                        <a:pt x="73065" y="6152"/>
                      </a:lnTo>
                      <a:lnTo>
                        <a:pt x="73170" y="6152"/>
                      </a:lnTo>
                      <a:lnTo>
                        <a:pt x="73379" y="5859"/>
                      </a:lnTo>
                      <a:lnTo>
                        <a:pt x="73421" y="5734"/>
                      </a:lnTo>
                      <a:lnTo>
                        <a:pt x="73379" y="5608"/>
                      </a:lnTo>
                      <a:lnTo>
                        <a:pt x="73400" y="5357"/>
                      </a:lnTo>
                      <a:lnTo>
                        <a:pt x="73379" y="5252"/>
                      </a:lnTo>
                      <a:lnTo>
                        <a:pt x="73421" y="5357"/>
                      </a:lnTo>
                      <a:lnTo>
                        <a:pt x="73421" y="5524"/>
                      </a:lnTo>
                      <a:lnTo>
                        <a:pt x="73505" y="5524"/>
                      </a:lnTo>
                      <a:lnTo>
                        <a:pt x="73609" y="5420"/>
                      </a:lnTo>
                      <a:lnTo>
                        <a:pt x="73798" y="5357"/>
                      </a:lnTo>
                      <a:lnTo>
                        <a:pt x="73819" y="5232"/>
                      </a:lnTo>
                      <a:lnTo>
                        <a:pt x="74007" y="5294"/>
                      </a:lnTo>
                      <a:lnTo>
                        <a:pt x="73986" y="5336"/>
                      </a:lnTo>
                      <a:lnTo>
                        <a:pt x="74007" y="5399"/>
                      </a:lnTo>
                      <a:lnTo>
                        <a:pt x="74300" y="5608"/>
                      </a:lnTo>
                      <a:lnTo>
                        <a:pt x="74342" y="5629"/>
                      </a:lnTo>
                      <a:lnTo>
                        <a:pt x="74405" y="5776"/>
                      </a:lnTo>
                      <a:lnTo>
                        <a:pt x="74405" y="5838"/>
                      </a:lnTo>
                      <a:lnTo>
                        <a:pt x="74446" y="5859"/>
                      </a:lnTo>
                      <a:lnTo>
                        <a:pt x="74698" y="5817"/>
                      </a:lnTo>
                      <a:lnTo>
                        <a:pt x="74739" y="5838"/>
                      </a:lnTo>
                      <a:lnTo>
                        <a:pt x="74739" y="5880"/>
                      </a:lnTo>
                      <a:lnTo>
                        <a:pt x="74760" y="5880"/>
                      </a:lnTo>
                      <a:lnTo>
                        <a:pt x="74865" y="5776"/>
                      </a:lnTo>
                      <a:lnTo>
                        <a:pt x="74823" y="5671"/>
                      </a:lnTo>
                      <a:lnTo>
                        <a:pt x="74844" y="5650"/>
                      </a:lnTo>
                      <a:lnTo>
                        <a:pt x="74928" y="5650"/>
                      </a:lnTo>
                      <a:lnTo>
                        <a:pt x="74886" y="5504"/>
                      </a:lnTo>
                      <a:lnTo>
                        <a:pt x="74970" y="5524"/>
                      </a:lnTo>
                      <a:lnTo>
                        <a:pt x="75032" y="5608"/>
                      </a:lnTo>
                      <a:lnTo>
                        <a:pt x="74990" y="5671"/>
                      </a:lnTo>
                      <a:lnTo>
                        <a:pt x="75095" y="5671"/>
                      </a:lnTo>
                      <a:lnTo>
                        <a:pt x="75200" y="5629"/>
                      </a:lnTo>
                      <a:lnTo>
                        <a:pt x="75472" y="5650"/>
                      </a:lnTo>
                      <a:lnTo>
                        <a:pt x="75555" y="5713"/>
                      </a:lnTo>
                      <a:lnTo>
                        <a:pt x="75618" y="5713"/>
                      </a:lnTo>
                      <a:lnTo>
                        <a:pt x="75660" y="5755"/>
                      </a:lnTo>
                      <a:lnTo>
                        <a:pt x="75702" y="5755"/>
                      </a:lnTo>
                      <a:lnTo>
                        <a:pt x="75786" y="5671"/>
                      </a:lnTo>
                      <a:lnTo>
                        <a:pt x="75723" y="5462"/>
                      </a:lnTo>
                      <a:lnTo>
                        <a:pt x="75786" y="5504"/>
                      </a:lnTo>
                      <a:lnTo>
                        <a:pt x="75911" y="5671"/>
                      </a:lnTo>
                      <a:lnTo>
                        <a:pt x="76078" y="5608"/>
                      </a:lnTo>
                      <a:lnTo>
                        <a:pt x="76078" y="5524"/>
                      </a:lnTo>
                      <a:lnTo>
                        <a:pt x="75995" y="5357"/>
                      </a:lnTo>
                      <a:lnTo>
                        <a:pt x="75869" y="5378"/>
                      </a:lnTo>
                      <a:lnTo>
                        <a:pt x="75744" y="5294"/>
                      </a:lnTo>
                      <a:lnTo>
                        <a:pt x="75806" y="5190"/>
                      </a:lnTo>
                      <a:lnTo>
                        <a:pt x="75911" y="5232"/>
                      </a:lnTo>
                      <a:lnTo>
                        <a:pt x="75995" y="5211"/>
                      </a:lnTo>
                      <a:lnTo>
                        <a:pt x="75995" y="5064"/>
                      </a:lnTo>
                      <a:lnTo>
                        <a:pt x="75890" y="5022"/>
                      </a:lnTo>
                      <a:lnTo>
                        <a:pt x="75806" y="4980"/>
                      </a:lnTo>
                      <a:lnTo>
                        <a:pt x="75744" y="5022"/>
                      </a:lnTo>
                      <a:lnTo>
                        <a:pt x="75744" y="5127"/>
                      </a:lnTo>
                      <a:lnTo>
                        <a:pt x="75681" y="5064"/>
                      </a:lnTo>
                      <a:lnTo>
                        <a:pt x="75555" y="5085"/>
                      </a:lnTo>
                      <a:lnTo>
                        <a:pt x="75576" y="4918"/>
                      </a:lnTo>
                      <a:lnTo>
                        <a:pt x="75493" y="4855"/>
                      </a:lnTo>
                      <a:lnTo>
                        <a:pt x="75388" y="4876"/>
                      </a:lnTo>
                      <a:lnTo>
                        <a:pt x="75388" y="4980"/>
                      </a:lnTo>
                      <a:lnTo>
                        <a:pt x="75346" y="4897"/>
                      </a:lnTo>
                      <a:lnTo>
                        <a:pt x="75346" y="4813"/>
                      </a:lnTo>
                      <a:lnTo>
                        <a:pt x="75472" y="4771"/>
                      </a:lnTo>
                      <a:lnTo>
                        <a:pt x="75451" y="4583"/>
                      </a:lnTo>
                      <a:lnTo>
                        <a:pt x="75367" y="4562"/>
                      </a:lnTo>
                      <a:lnTo>
                        <a:pt x="75493" y="4457"/>
                      </a:lnTo>
                      <a:lnTo>
                        <a:pt x="75430" y="4290"/>
                      </a:lnTo>
                      <a:lnTo>
                        <a:pt x="75451" y="4227"/>
                      </a:lnTo>
                      <a:lnTo>
                        <a:pt x="75283" y="4081"/>
                      </a:lnTo>
                      <a:lnTo>
                        <a:pt x="75158" y="4102"/>
                      </a:lnTo>
                      <a:lnTo>
                        <a:pt x="75032" y="4248"/>
                      </a:lnTo>
                      <a:lnTo>
                        <a:pt x="75053" y="4060"/>
                      </a:lnTo>
                      <a:lnTo>
                        <a:pt x="75158" y="4018"/>
                      </a:lnTo>
                      <a:lnTo>
                        <a:pt x="75053" y="3851"/>
                      </a:lnTo>
                      <a:lnTo>
                        <a:pt x="75053" y="3746"/>
                      </a:lnTo>
                      <a:lnTo>
                        <a:pt x="75011" y="3746"/>
                      </a:lnTo>
                      <a:lnTo>
                        <a:pt x="74928" y="3830"/>
                      </a:lnTo>
                      <a:lnTo>
                        <a:pt x="74865" y="3746"/>
                      </a:lnTo>
                      <a:lnTo>
                        <a:pt x="74739" y="3746"/>
                      </a:lnTo>
                      <a:lnTo>
                        <a:pt x="74593" y="3767"/>
                      </a:lnTo>
                      <a:lnTo>
                        <a:pt x="74718" y="3662"/>
                      </a:lnTo>
                      <a:lnTo>
                        <a:pt x="74865" y="3662"/>
                      </a:lnTo>
                      <a:lnTo>
                        <a:pt x="75011" y="3558"/>
                      </a:lnTo>
                      <a:lnTo>
                        <a:pt x="75053" y="3620"/>
                      </a:lnTo>
                      <a:lnTo>
                        <a:pt x="75158" y="3432"/>
                      </a:lnTo>
                      <a:lnTo>
                        <a:pt x="75283" y="3411"/>
                      </a:lnTo>
                      <a:lnTo>
                        <a:pt x="75325" y="3307"/>
                      </a:lnTo>
                      <a:lnTo>
                        <a:pt x="75242" y="3202"/>
                      </a:lnTo>
                      <a:lnTo>
                        <a:pt x="74970" y="3139"/>
                      </a:lnTo>
                      <a:lnTo>
                        <a:pt x="75158" y="3118"/>
                      </a:lnTo>
                      <a:lnTo>
                        <a:pt x="75346" y="3118"/>
                      </a:lnTo>
                      <a:lnTo>
                        <a:pt x="75388" y="3035"/>
                      </a:lnTo>
                      <a:lnTo>
                        <a:pt x="75346" y="2909"/>
                      </a:lnTo>
                      <a:lnTo>
                        <a:pt x="75221" y="2867"/>
                      </a:lnTo>
                      <a:lnTo>
                        <a:pt x="75137" y="2721"/>
                      </a:lnTo>
                      <a:lnTo>
                        <a:pt x="75032" y="2763"/>
                      </a:lnTo>
                      <a:lnTo>
                        <a:pt x="75011" y="2679"/>
                      </a:lnTo>
                      <a:lnTo>
                        <a:pt x="75053" y="2511"/>
                      </a:lnTo>
                      <a:lnTo>
                        <a:pt x="74949" y="2198"/>
                      </a:lnTo>
                      <a:lnTo>
                        <a:pt x="74970" y="2135"/>
                      </a:lnTo>
                      <a:lnTo>
                        <a:pt x="75032" y="2051"/>
                      </a:lnTo>
                      <a:lnTo>
                        <a:pt x="75032" y="1967"/>
                      </a:lnTo>
                      <a:lnTo>
                        <a:pt x="74928" y="1905"/>
                      </a:lnTo>
                      <a:lnTo>
                        <a:pt x="74823" y="2051"/>
                      </a:lnTo>
                      <a:lnTo>
                        <a:pt x="74718" y="2135"/>
                      </a:lnTo>
                      <a:lnTo>
                        <a:pt x="74718" y="1967"/>
                      </a:lnTo>
                      <a:lnTo>
                        <a:pt x="74614" y="1967"/>
                      </a:lnTo>
                      <a:lnTo>
                        <a:pt x="74614" y="2051"/>
                      </a:lnTo>
                      <a:lnTo>
                        <a:pt x="74530" y="2072"/>
                      </a:lnTo>
                      <a:lnTo>
                        <a:pt x="74509" y="2030"/>
                      </a:lnTo>
                      <a:lnTo>
                        <a:pt x="74530" y="1884"/>
                      </a:lnTo>
                      <a:lnTo>
                        <a:pt x="74174" y="1842"/>
                      </a:lnTo>
                      <a:lnTo>
                        <a:pt x="74091" y="1884"/>
                      </a:lnTo>
                      <a:lnTo>
                        <a:pt x="73923" y="1863"/>
                      </a:lnTo>
                      <a:lnTo>
                        <a:pt x="73819" y="1758"/>
                      </a:lnTo>
                      <a:lnTo>
                        <a:pt x="73798" y="1716"/>
                      </a:lnTo>
                      <a:lnTo>
                        <a:pt x="73693" y="1675"/>
                      </a:lnTo>
                      <a:lnTo>
                        <a:pt x="73651" y="1716"/>
                      </a:lnTo>
                      <a:lnTo>
                        <a:pt x="73589" y="1633"/>
                      </a:lnTo>
                      <a:lnTo>
                        <a:pt x="73484" y="1633"/>
                      </a:lnTo>
                      <a:lnTo>
                        <a:pt x="73379" y="1779"/>
                      </a:lnTo>
                      <a:lnTo>
                        <a:pt x="73275" y="1821"/>
                      </a:lnTo>
                      <a:lnTo>
                        <a:pt x="73233" y="1842"/>
                      </a:lnTo>
                      <a:lnTo>
                        <a:pt x="73170" y="1884"/>
                      </a:lnTo>
                      <a:lnTo>
                        <a:pt x="73296" y="1884"/>
                      </a:lnTo>
                      <a:lnTo>
                        <a:pt x="73254" y="1967"/>
                      </a:lnTo>
                      <a:lnTo>
                        <a:pt x="73128" y="2051"/>
                      </a:lnTo>
                      <a:lnTo>
                        <a:pt x="73065" y="2051"/>
                      </a:lnTo>
                      <a:lnTo>
                        <a:pt x="73086" y="2156"/>
                      </a:lnTo>
                      <a:lnTo>
                        <a:pt x="73191" y="2239"/>
                      </a:lnTo>
                      <a:lnTo>
                        <a:pt x="73170" y="2281"/>
                      </a:lnTo>
                      <a:lnTo>
                        <a:pt x="73065" y="2260"/>
                      </a:lnTo>
                      <a:lnTo>
                        <a:pt x="72982" y="2051"/>
                      </a:lnTo>
                      <a:lnTo>
                        <a:pt x="73024" y="1988"/>
                      </a:lnTo>
                      <a:lnTo>
                        <a:pt x="73024" y="1988"/>
                      </a:lnTo>
                      <a:lnTo>
                        <a:pt x="72940" y="2030"/>
                      </a:lnTo>
                      <a:lnTo>
                        <a:pt x="72773" y="2239"/>
                      </a:lnTo>
                      <a:lnTo>
                        <a:pt x="72710" y="2386"/>
                      </a:lnTo>
                      <a:lnTo>
                        <a:pt x="72605" y="2491"/>
                      </a:lnTo>
                      <a:lnTo>
                        <a:pt x="72626" y="2553"/>
                      </a:lnTo>
                      <a:lnTo>
                        <a:pt x="72773" y="2407"/>
                      </a:lnTo>
                      <a:lnTo>
                        <a:pt x="72856" y="2407"/>
                      </a:lnTo>
                      <a:lnTo>
                        <a:pt x="72919" y="2511"/>
                      </a:lnTo>
                      <a:lnTo>
                        <a:pt x="73024" y="2616"/>
                      </a:lnTo>
                      <a:lnTo>
                        <a:pt x="73233" y="2783"/>
                      </a:lnTo>
                      <a:lnTo>
                        <a:pt x="73254" y="2909"/>
                      </a:lnTo>
                      <a:lnTo>
                        <a:pt x="73170" y="2993"/>
                      </a:lnTo>
                      <a:lnTo>
                        <a:pt x="73191" y="3097"/>
                      </a:lnTo>
                      <a:lnTo>
                        <a:pt x="73358" y="3076"/>
                      </a:lnTo>
                      <a:lnTo>
                        <a:pt x="73505" y="2993"/>
                      </a:lnTo>
                      <a:lnTo>
                        <a:pt x="73589" y="3097"/>
                      </a:lnTo>
                      <a:lnTo>
                        <a:pt x="73589" y="3202"/>
                      </a:lnTo>
                      <a:lnTo>
                        <a:pt x="73672" y="3390"/>
                      </a:lnTo>
                      <a:lnTo>
                        <a:pt x="73672" y="3432"/>
                      </a:lnTo>
                      <a:lnTo>
                        <a:pt x="73568" y="3327"/>
                      </a:lnTo>
                      <a:lnTo>
                        <a:pt x="73484" y="3181"/>
                      </a:lnTo>
                      <a:lnTo>
                        <a:pt x="73400" y="3139"/>
                      </a:lnTo>
                      <a:lnTo>
                        <a:pt x="73358" y="3244"/>
                      </a:lnTo>
                      <a:lnTo>
                        <a:pt x="73379" y="3348"/>
                      </a:lnTo>
                      <a:lnTo>
                        <a:pt x="73442" y="3390"/>
                      </a:lnTo>
                      <a:lnTo>
                        <a:pt x="73400" y="3411"/>
                      </a:lnTo>
                      <a:lnTo>
                        <a:pt x="73296" y="3390"/>
                      </a:lnTo>
                      <a:lnTo>
                        <a:pt x="73191" y="3223"/>
                      </a:lnTo>
                      <a:lnTo>
                        <a:pt x="73045" y="3202"/>
                      </a:lnTo>
                      <a:lnTo>
                        <a:pt x="72940" y="3307"/>
                      </a:lnTo>
                      <a:lnTo>
                        <a:pt x="72856" y="3286"/>
                      </a:lnTo>
                      <a:lnTo>
                        <a:pt x="72835" y="3139"/>
                      </a:lnTo>
                      <a:lnTo>
                        <a:pt x="72877" y="3097"/>
                      </a:lnTo>
                      <a:lnTo>
                        <a:pt x="72814" y="2972"/>
                      </a:lnTo>
                      <a:lnTo>
                        <a:pt x="72710" y="2888"/>
                      </a:lnTo>
                      <a:lnTo>
                        <a:pt x="72668" y="2763"/>
                      </a:lnTo>
                      <a:lnTo>
                        <a:pt x="72459" y="2700"/>
                      </a:lnTo>
                      <a:lnTo>
                        <a:pt x="72291" y="2365"/>
                      </a:lnTo>
                      <a:lnTo>
                        <a:pt x="72187" y="2239"/>
                      </a:lnTo>
                      <a:lnTo>
                        <a:pt x="72208" y="2177"/>
                      </a:lnTo>
                      <a:lnTo>
                        <a:pt x="72124" y="2093"/>
                      </a:lnTo>
                      <a:lnTo>
                        <a:pt x="72019" y="2072"/>
                      </a:lnTo>
                      <a:lnTo>
                        <a:pt x="72019" y="2072"/>
                      </a:lnTo>
                      <a:lnTo>
                        <a:pt x="72040" y="2135"/>
                      </a:lnTo>
                      <a:lnTo>
                        <a:pt x="72019" y="2239"/>
                      </a:lnTo>
                      <a:lnTo>
                        <a:pt x="71977" y="2198"/>
                      </a:lnTo>
                      <a:lnTo>
                        <a:pt x="71915" y="2072"/>
                      </a:lnTo>
                      <a:lnTo>
                        <a:pt x="71685" y="1947"/>
                      </a:lnTo>
                      <a:lnTo>
                        <a:pt x="71559" y="1926"/>
                      </a:lnTo>
                      <a:lnTo>
                        <a:pt x="71454" y="1947"/>
                      </a:lnTo>
                      <a:lnTo>
                        <a:pt x="71475" y="2030"/>
                      </a:lnTo>
                      <a:lnTo>
                        <a:pt x="71580" y="2072"/>
                      </a:lnTo>
                      <a:lnTo>
                        <a:pt x="71789" y="2156"/>
                      </a:lnTo>
                      <a:lnTo>
                        <a:pt x="71622" y="2198"/>
                      </a:lnTo>
                      <a:lnTo>
                        <a:pt x="71413" y="2135"/>
                      </a:lnTo>
                      <a:lnTo>
                        <a:pt x="71308" y="2030"/>
                      </a:lnTo>
                      <a:lnTo>
                        <a:pt x="71350" y="1947"/>
                      </a:lnTo>
                      <a:lnTo>
                        <a:pt x="71287" y="1926"/>
                      </a:lnTo>
                      <a:lnTo>
                        <a:pt x="71099" y="1926"/>
                      </a:lnTo>
                      <a:lnTo>
                        <a:pt x="71161" y="1947"/>
                      </a:lnTo>
                      <a:lnTo>
                        <a:pt x="71161" y="1988"/>
                      </a:lnTo>
                      <a:lnTo>
                        <a:pt x="70994" y="2051"/>
                      </a:lnTo>
                      <a:lnTo>
                        <a:pt x="70931" y="1947"/>
                      </a:lnTo>
                      <a:lnTo>
                        <a:pt x="70952" y="1884"/>
                      </a:lnTo>
                      <a:lnTo>
                        <a:pt x="70764" y="1863"/>
                      </a:lnTo>
                      <a:lnTo>
                        <a:pt x="70722" y="1884"/>
                      </a:lnTo>
                      <a:lnTo>
                        <a:pt x="70743" y="1988"/>
                      </a:lnTo>
                      <a:lnTo>
                        <a:pt x="70638" y="1967"/>
                      </a:lnTo>
                      <a:lnTo>
                        <a:pt x="70576" y="1863"/>
                      </a:lnTo>
                      <a:lnTo>
                        <a:pt x="70429" y="1863"/>
                      </a:lnTo>
                      <a:lnTo>
                        <a:pt x="70471" y="1967"/>
                      </a:lnTo>
                      <a:lnTo>
                        <a:pt x="70471" y="1967"/>
                      </a:lnTo>
                      <a:lnTo>
                        <a:pt x="69990" y="1863"/>
                      </a:lnTo>
                      <a:lnTo>
                        <a:pt x="69843" y="1926"/>
                      </a:lnTo>
                      <a:lnTo>
                        <a:pt x="69676" y="1842"/>
                      </a:lnTo>
                      <a:lnTo>
                        <a:pt x="69676" y="1758"/>
                      </a:lnTo>
                      <a:lnTo>
                        <a:pt x="69508" y="1716"/>
                      </a:lnTo>
                      <a:lnTo>
                        <a:pt x="69488" y="1737"/>
                      </a:lnTo>
                      <a:lnTo>
                        <a:pt x="69488" y="1779"/>
                      </a:lnTo>
                      <a:lnTo>
                        <a:pt x="69425" y="1737"/>
                      </a:lnTo>
                      <a:lnTo>
                        <a:pt x="69320" y="1716"/>
                      </a:lnTo>
                      <a:lnTo>
                        <a:pt x="69216" y="1633"/>
                      </a:lnTo>
                      <a:lnTo>
                        <a:pt x="69153" y="1654"/>
                      </a:lnTo>
                      <a:lnTo>
                        <a:pt x="69174" y="1758"/>
                      </a:lnTo>
                      <a:lnTo>
                        <a:pt x="69006" y="1758"/>
                      </a:lnTo>
                      <a:lnTo>
                        <a:pt x="68860" y="1779"/>
                      </a:lnTo>
                      <a:lnTo>
                        <a:pt x="68839" y="1884"/>
                      </a:lnTo>
                      <a:lnTo>
                        <a:pt x="68651" y="1884"/>
                      </a:lnTo>
                      <a:lnTo>
                        <a:pt x="68316" y="1758"/>
                      </a:lnTo>
                      <a:lnTo>
                        <a:pt x="68337" y="1716"/>
                      </a:lnTo>
                      <a:lnTo>
                        <a:pt x="68546" y="1779"/>
                      </a:lnTo>
                      <a:lnTo>
                        <a:pt x="68651" y="1842"/>
                      </a:lnTo>
                      <a:lnTo>
                        <a:pt x="68672" y="1779"/>
                      </a:lnTo>
                      <a:lnTo>
                        <a:pt x="68337" y="1549"/>
                      </a:lnTo>
                      <a:lnTo>
                        <a:pt x="67939" y="1507"/>
                      </a:lnTo>
                      <a:lnTo>
                        <a:pt x="67793" y="1549"/>
                      </a:lnTo>
                      <a:lnTo>
                        <a:pt x="67730" y="1507"/>
                      </a:lnTo>
                      <a:lnTo>
                        <a:pt x="67793" y="1444"/>
                      </a:lnTo>
                      <a:lnTo>
                        <a:pt x="67688" y="1402"/>
                      </a:lnTo>
                      <a:lnTo>
                        <a:pt x="67542" y="1423"/>
                      </a:lnTo>
                      <a:lnTo>
                        <a:pt x="67604" y="1444"/>
                      </a:lnTo>
                      <a:lnTo>
                        <a:pt x="67521" y="1465"/>
                      </a:lnTo>
                      <a:lnTo>
                        <a:pt x="67395" y="1423"/>
                      </a:lnTo>
                      <a:lnTo>
                        <a:pt x="67019" y="1319"/>
                      </a:lnTo>
                      <a:lnTo>
                        <a:pt x="66851" y="1340"/>
                      </a:lnTo>
                      <a:lnTo>
                        <a:pt x="66788" y="1423"/>
                      </a:lnTo>
                      <a:lnTo>
                        <a:pt x="66705" y="1402"/>
                      </a:lnTo>
                      <a:lnTo>
                        <a:pt x="66663" y="1319"/>
                      </a:lnTo>
                      <a:lnTo>
                        <a:pt x="66558" y="1361"/>
                      </a:lnTo>
                      <a:lnTo>
                        <a:pt x="66349" y="1361"/>
                      </a:lnTo>
                      <a:lnTo>
                        <a:pt x="66244" y="1298"/>
                      </a:lnTo>
                      <a:lnTo>
                        <a:pt x="66161" y="1319"/>
                      </a:lnTo>
                      <a:lnTo>
                        <a:pt x="66014" y="1340"/>
                      </a:lnTo>
                      <a:lnTo>
                        <a:pt x="65951" y="1319"/>
                      </a:lnTo>
                      <a:lnTo>
                        <a:pt x="65847" y="1402"/>
                      </a:lnTo>
                      <a:lnTo>
                        <a:pt x="65826" y="1507"/>
                      </a:lnTo>
                      <a:lnTo>
                        <a:pt x="65763" y="1402"/>
                      </a:lnTo>
                      <a:lnTo>
                        <a:pt x="65303" y="1528"/>
                      </a:lnTo>
                      <a:lnTo>
                        <a:pt x="65303" y="1633"/>
                      </a:lnTo>
                      <a:lnTo>
                        <a:pt x="65198" y="1612"/>
                      </a:lnTo>
                      <a:lnTo>
                        <a:pt x="65135" y="1737"/>
                      </a:lnTo>
                      <a:lnTo>
                        <a:pt x="65094" y="1737"/>
                      </a:lnTo>
                      <a:lnTo>
                        <a:pt x="65031" y="1654"/>
                      </a:lnTo>
                      <a:lnTo>
                        <a:pt x="64884" y="1675"/>
                      </a:lnTo>
                      <a:lnTo>
                        <a:pt x="64884" y="1779"/>
                      </a:lnTo>
                      <a:lnTo>
                        <a:pt x="64801" y="1779"/>
                      </a:lnTo>
                      <a:lnTo>
                        <a:pt x="64696" y="1842"/>
                      </a:lnTo>
                      <a:lnTo>
                        <a:pt x="64529" y="1737"/>
                      </a:lnTo>
                      <a:lnTo>
                        <a:pt x="64403" y="1779"/>
                      </a:lnTo>
                      <a:lnTo>
                        <a:pt x="64403" y="1863"/>
                      </a:lnTo>
                      <a:lnTo>
                        <a:pt x="64152" y="1863"/>
                      </a:lnTo>
                      <a:lnTo>
                        <a:pt x="63838" y="1884"/>
                      </a:lnTo>
                      <a:lnTo>
                        <a:pt x="63754" y="1842"/>
                      </a:lnTo>
                      <a:lnTo>
                        <a:pt x="63482" y="1884"/>
                      </a:lnTo>
                      <a:lnTo>
                        <a:pt x="63462" y="1905"/>
                      </a:lnTo>
                      <a:lnTo>
                        <a:pt x="63629" y="2009"/>
                      </a:lnTo>
                      <a:lnTo>
                        <a:pt x="63692" y="2198"/>
                      </a:lnTo>
                      <a:lnTo>
                        <a:pt x="63775" y="2260"/>
                      </a:lnTo>
                      <a:lnTo>
                        <a:pt x="63796" y="2386"/>
                      </a:lnTo>
                      <a:lnTo>
                        <a:pt x="63880" y="2574"/>
                      </a:lnTo>
                      <a:lnTo>
                        <a:pt x="63838" y="2637"/>
                      </a:lnTo>
                      <a:lnTo>
                        <a:pt x="63838" y="2804"/>
                      </a:lnTo>
                      <a:lnTo>
                        <a:pt x="63880" y="2804"/>
                      </a:lnTo>
                      <a:lnTo>
                        <a:pt x="63985" y="2700"/>
                      </a:lnTo>
                      <a:lnTo>
                        <a:pt x="64194" y="2804"/>
                      </a:lnTo>
                      <a:lnTo>
                        <a:pt x="64257" y="2888"/>
                      </a:lnTo>
                      <a:lnTo>
                        <a:pt x="64319" y="2909"/>
                      </a:lnTo>
                      <a:lnTo>
                        <a:pt x="64529" y="3118"/>
                      </a:lnTo>
                      <a:lnTo>
                        <a:pt x="64570" y="3307"/>
                      </a:lnTo>
                      <a:lnTo>
                        <a:pt x="64717" y="3348"/>
                      </a:lnTo>
                      <a:lnTo>
                        <a:pt x="64822" y="3516"/>
                      </a:lnTo>
                      <a:lnTo>
                        <a:pt x="64822" y="3579"/>
                      </a:lnTo>
                      <a:lnTo>
                        <a:pt x="64842" y="3662"/>
                      </a:lnTo>
                      <a:lnTo>
                        <a:pt x="64801" y="3725"/>
                      </a:lnTo>
                      <a:lnTo>
                        <a:pt x="64884" y="3830"/>
                      </a:lnTo>
                      <a:lnTo>
                        <a:pt x="64822" y="3871"/>
                      </a:lnTo>
                      <a:lnTo>
                        <a:pt x="64738" y="3851"/>
                      </a:lnTo>
                      <a:lnTo>
                        <a:pt x="64612" y="3934"/>
                      </a:lnTo>
                      <a:lnTo>
                        <a:pt x="64633" y="4039"/>
                      </a:lnTo>
                      <a:lnTo>
                        <a:pt x="64508" y="4060"/>
                      </a:lnTo>
                      <a:lnTo>
                        <a:pt x="64403" y="4143"/>
                      </a:lnTo>
                      <a:lnTo>
                        <a:pt x="64215" y="4102"/>
                      </a:lnTo>
                      <a:lnTo>
                        <a:pt x="64152" y="4039"/>
                      </a:lnTo>
                      <a:lnTo>
                        <a:pt x="64152" y="3892"/>
                      </a:lnTo>
                      <a:lnTo>
                        <a:pt x="63964" y="3641"/>
                      </a:lnTo>
                      <a:lnTo>
                        <a:pt x="63880" y="3641"/>
                      </a:lnTo>
                      <a:lnTo>
                        <a:pt x="63838" y="3662"/>
                      </a:lnTo>
                      <a:lnTo>
                        <a:pt x="63566" y="3620"/>
                      </a:lnTo>
                      <a:lnTo>
                        <a:pt x="63378" y="3641"/>
                      </a:lnTo>
                      <a:lnTo>
                        <a:pt x="63315" y="3579"/>
                      </a:lnTo>
                      <a:lnTo>
                        <a:pt x="63148" y="3411"/>
                      </a:lnTo>
                      <a:lnTo>
                        <a:pt x="63148" y="3286"/>
                      </a:lnTo>
                      <a:lnTo>
                        <a:pt x="63043" y="3202"/>
                      </a:lnTo>
                      <a:lnTo>
                        <a:pt x="62897" y="3181"/>
                      </a:lnTo>
                      <a:lnTo>
                        <a:pt x="62855" y="3097"/>
                      </a:lnTo>
                      <a:lnTo>
                        <a:pt x="62813" y="2951"/>
                      </a:lnTo>
                      <a:lnTo>
                        <a:pt x="62625" y="2909"/>
                      </a:lnTo>
                      <a:lnTo>
                        <a:pt x="62583" y="2951"/>
                      </a:lnTo>
                      <a:lnTo>
                        <a:pt x="62583" y="3097"/>
                      </a:lnTo>
                      <a:lnTo>
                        <a:pt x="62583" y="3244"/>
                      </a:lnTo>
                      <a:lnTo>
                        <a:pt x="62604" y="3327"/>
                      </a:lnTo>
                      <a:lnTo>
                        <a:pt x="62478" y="3516"/>
                      </a:lnTo>
                      <a:lnTo>
                        <a:pt x="62415" y="3641"/>
                      </a:lnTo>
                      <a:lnTo>
                        <a:pt x="62332" y="3558"/>
                      </a:lnTo>
                      <a:lnTo>
                        <a:pt x="62311" y="3474"/>
                      </a:lnTo>
                      <a:lnTo>
                        <a:pt x="62269" y="3474"/>
                      </a:lnTo>
                      <a:lnTo>
                        <a:pt x="62164" y="3558"/>
                      </a:lnTo>
                      <a:lnTo>
                        <a:pt x="61913" y="3537"/>
                      </a:lnTo>
                      <a:lnTo>
                        <a:pt x="61704" y="3620"/>
                      </a:lnTo>
                      <a:lnTo>
                        <a:pt x="61641" y="3579"/>
                      </a:lnTo>
                      <a:lnTo>
                        <a:pt x="61474" y="3725"/>
                      </a:lnTo>
                      <a:lnTo>
                        <a:pt x="61327" y="3746"/>
                      </a:lnTo>
                      <a:lnTo>
                        <a:pt x="61223" y="3725"/>
                      </a:lnTo>
                      <a:lnTo>
                        <a:pt x="61118" y="3620"/>
                      </a:lnTo>
                      <a:lnTo>
                        <a:pt x="61034" y="3620"/>
                      </a:lnTo>
                      <a:lnTo>
                        <a:pt x="60972" y="3662"/>
                      </a:lnTo>
                      <a:lnTo>
                        <a:pt x="61013" y="3746"/>
                      </a:lnTo>
                      <a:lnTo>
                        <a:pt x="60804" y="3830"/>
                      </a:lnTo>
                      <a:lnTo>
                        <a:pt x="60700" y="3913"/>
                      </a:lnTo>
                      <a:lnTo>
                        <a:pt x="60449" y="3934"/>
                      </a:lnTo>
                      <a:lnTo>
                        <a:pt x="60323" y="4081"/>
                      </a:lnTo>
                      <a:lnTo>
                        <a:pt x="60323" y="4290"/>
                      </a:lnTo>
                      <a:lnTo>
                        <a:pt x="60323" y="4562"/>
                      </a:lnTo>
                      <a:lnTo>
                        <a:pt x="60532" y="4855"/>
                      </a:lnTo>
                      <a:lnTo>
                        <a:pt x="60553" y="5022"/>
                      </a:lnTo>
                      <a:lnTo>
                        <a:pt x="60407" y="4813"/>
                      </a:lnTo>
                      <a:lnTo>
                        <a:pt x="60281" y="4688"/>
                      </a:lnTo>
                      <a:lnTo>
                        <a:pt x="60177" y="4708"/>
                      </a:lnTo>
                      <a:lnTo>
                        <a:pt x="60030" y="4625"/>
                      </a:lnTo>
                      <a:lnTo>
                        <a:pt x="60072" y="4729"/>
                      </a:lnTo>
                      <a:lnTo>
                        <a:pt x="60177" y="4792"/>
                      </a:lnTo>
                      <a:lnTo>
                        <a:pt x="60218" y="4980"/>
                      </a:lnTo>
                      <a:lnTo>
                        <a:pt x="60218" y="5022"/>
                      </a:lnTo>
                      <a:lnTo>
                        <a:pt x="60072" y="4813"/>
                      </a:lnTo>
                      <a:lnTo>
                        <a:pt x="59967" y="4813"/>
                      </a:lnTo>
                      <a:lnTo>
                        <a:pt x="59925" y="4604"/>
                      </a:lnTo>
                      <a:lnTo>
                        <a:pt x="59758" y="4415"/>
                      </a:lnTo>
                      <a:lnTo>
                        <a:pt x="59674" y="4269"/>
                      </a:lnTo>
                      <a:lnTo>
                        <a:pt x="59570" y="4269"/>
                      </a:lnTo>
                      <a:lnTo>
                        <a:pt x="59612" y="4457"/>
                      </a:lnTo>
                      <a:lnTo>
                        <a:pt x="59591" y="4562"/>
                      </a:lnTo>
                      <a:lnTo>
                        <a:pt x="59549" y="4415"/>
                      </a:lnTo>
                      <a:lnTo>
                        <a:pt x="59402" y="4353"/>
                      </a:lnTo>
                      <a:lnTo>
                        <a:pt x="59256" y="4374"/>
                      </a:lnTo>
                      <a:lnTo>
                        <a:pt x="59256" y="4457"/>
                      </a:lnTo>
                      <a:lnTo>
                        <a:pt x="59172" y="4374"/>
                      </a:lnTo>
                      <a:lnTo>
                        <a:pt x="59026" y="4374"/>
                      </a:lnTo>
                      <a:lnTo>
                        <a:pt x="58879" y="4520"/>
                      </a:lnTo>
                      <a:lnTo>
                        <a:pt x="58754" y="4562"/>
                      </a:lnTo>
                      <a:lnTo>
                        <a:pt x="58837" y="4415"/>
                      </a:lnTo>
                      <a:lnTo>
                        <a:pt x="58837" y="4311"/>
                      </a:lnTo>
                      <a:lnTo>
                        <a:pt x="58712" y="4081"/>
                      </a:lnTo>
                      <a:lnTo>
                        <a:pt x="58712" y="3934"/>
                      </a:lnTo>
                      <a:lnTo>
                        <a:pt x="58649" y="3871"/>
                      </a:lnTo>
                      <a:lnTo>
                        <a:pt x="58649" y="3767"/>
                      </a:lnTo>
                      <a:lnTo>
                        <a:pt x="58544" y="3558"/>
                      </a:lnTo>
                      <a:lnTo>
                        <a:pt x="58335" y="3327"/>
                      </a:lnTo>
                      <a:lnTo>
                        <a:pt x="58105" y="3202"/>
                      </a:lnTo>
                      <a:lnTo>
                        <a:pt x="57875" y="2930"/>
                      </a:lnTo>
                      <a:lnTo>
                        <a:pt x="57310" y="2742"/>
                      </a:lnTo>
                      <a:lnTo>
                        <a:pt x="57038" y="2742"/>
                      </a:lnTo>
                      <a:lnTo>
                        <a:pt x="56892" y="2783"/>
                      </a:lnTo>
                      <a:lnTo>
                        <a:pt x="56661" y="2930"/>
                      </a:lnTo>
                      <a:lnTo>
                        <a:pt x="56661" y="2993"/>
                      </a:lnTo>
                      <a:lnTo>
                        <a:pt x="56536" y="2951"/>
                      </a:lnTo>
                      <a:lnTo>
                        <a:pt x="56327" y="3035"/>
                      </a:lnTo>
                      <a:lnTo>
                        <a:pt x="55887" y="3244"/>
                      </a:lnTo>
                      <a:lnTo>
                        <a:pt x="55720" y="3265"/>
                      </a:lnTo>
                      <a:lnTo>
                        <a:pt x="55531" y="3453"/>
                      </a:lnTo>
                      <a:lnTo>
                        <a:pt x="55427" y="3516"/>
                      </a:lnTo>
                      <a:lnTo>
                        <a:pt x="55197" y="3683"/>
                      </a:lnTo>
                      <a:lnTo>
                        <a:pt x="55071" y="3746"/>
                      </a:lnTo>
                      <a:lnTo>
                        <a:pt x="54946" y="3871"/>
                      </a:lnTo>
                      <a:lnTo>
                        <a:pt x="54757" y="3934"/>
                      </a:lnTo>
                      <a:lnTo>
                        <a:pt x="54590" y="3871"/>
                      </a:lnTo>
                      <a:lnTo>
                        <a:pt x="54360" y="3934"/>
                      </a:lnTo>
                      <a:lnTo>
                        <a:pt x="54213" y="3997"/>
                      </a:lnTo>
                      <a:lnTo>
                        <a:pt x="54339" y="3871"/>
                      </a:lnTo>
                      <a:lnTo>
                        <a:pt x="54527" y="3767"/>
                      </a:lnTo>
                      <a:lnTo>
                        <a:pt x="54548" y="3662"/>
                      </a:lnTo>
                      <a:lnTo>
                        <a:pt x="54381" y="3474"/>
                      </a:lnTo>
                      <a:lnTo>
                        <a:pt x="54109" y="3411"/>
                      </a:lnTo>
                      <a:lnTo>
                        <a:pt x="53837" y="3223"/>
                      </a:lnTo>
                      <a:lnTo>
                        <a:pt x="53753" y="3160"/>
                      </a:lnTo>
                      <a:lnTo>
                        <a:pt x="53711" y="3223"/>
                      </a:lnTo>
                      <a:lnTo>
                        <a:pt x="53607" y="3453"/>
                      </a:lnTo>
                      <a:lnTo>
                        <a:pt x="53607" y="3579"/>
                      </a:lnTo>
                      <a:lnTo>
                        <a:pt x="53544" y="3516"/>
                      </a:lnTo>
                      <a:lnTo>
                        <a:pt x="53502" y="3537"/>
                      </a:lnTo>
                      <a:lnTo>
                        <a:pt x="53439" y="3662"/>
                      </a:lnTo>
                      <a:lnTo>
                        <a:pt x="53376" y="3725"/>
                      </a:lnTo>
                      <a:lnTo>
                        <a:pt x="53335" y="3662"/>
                      </a:lnTo>
                      <a:lnTo>
                        <a:pt x="53397" y="3516"/>
                      </a:lnTo>
                      <a:lnTo>
                        <a:pt x="53439" y="3432"/>
                      </a:lnTo>
                      <a:lnTo>
                        <a:pt x="53397" y="3265"/>
                      </a:lnTo>
                      <a:lnTo>
                        <a:pt x="53272" y="3202"/>
                      </a:lnTo>
                      <a:lnTo>
                        <a:pt x="53125" y="3327"/>
                      </a:lnTo>
                      <a:lnTo>
                        <a:pt x="53167" y="3411"/>
                      </a:lnTo>
                      <a:lnTo>
                        <a:pt x="53083" y="3537"/>
                      </a:lnTo>
                      <a:lnTo>
                        <a:pt x="53000" y="3453"/>
                      </a:lnTo>
                      <a:lnTo>
                        <a:pt x="52979" y="3307"/>
                      </a:lnTo>
                      <a:lnTo>
                        <a:pt x="52916" y="3160"/>
                      </a:lnTo>
                      <a:lnTo>
                        <a:pt x="52874" y="3014"/>
                      </a:lnTo>
                      <a:lnTo>
                        <a:pt x="52770" y="3118"/>
                      </a:lnTo>
                      <a:lnTo>
                        <a:pt x="52560" y="3139"/>
                      </a:lnTo>
                      <a:lnTo>
                        <a:pt x="52246" y="3223"/>
                      </a:lnTo>
                      <a:lnTo>
                        <a:pt x="52163" y="3202"/>
                      </a:lnTo>
                      <a:lnTo>
                        <a:pt x="52267" y="3118"/>
                      </a:lnTo>
                      <a:lnTo>
                        <a:pt x="52246" y="3014"/>
                      </a:lnTo>
                      <a:lnTo>
                        <a:pt x="52246" y="2909"/>
                      </a:lnTo>
                      <a:lnTo>
                        <a:pt x="52226" y="2783"/>
                      </a:lnTo>
                      <a:lnTo>
                        <a:pt x="52246" y="2763"/>
                      </a:lnTo>
                      <a:lnTo>
                        <a:pt x="52456" y="2909"/>
                      </a:lnTo>
                      <a:lnTo>
                        <a:pt x="52560" y="2825"/>
                      </a:lnTo>
                      <a:lnTo>
                        <a:pt x="52581" y="2700"/>
                      </a:lnTo>
                      <a:lnTo>
                        <a:pt x="52393" y="2428"/>
                      </a:lnTo>
                      <a:lnTo>
                        <a:pt x="52016" y="2302"/>
                      </a:lnTo>
                      <a:lnTo>
                        <a:pt x="51702" y="2281"/>
                      </a:lnTo>
                      <a:lnTo>
                        <a:pt x="51347" y="2365"/>
                      </a:lnTo>
                      <a:lnTo>
                        <a:pt x="51033" y="2407"/>
                      </a:lnTo>
                      <a:lnTo>
                        <a:pt x="50824" y="2574"/>
                      </a:lnTo>
                      <a:lnTo>
                        <a:pt x="50886" y="3139"/>
                      </a:lnTo>
                      <a:lnTo>
                        <a:pt x="50866" y="3307"/>
                      </a:lnTo>
                      <a:lnTo>
                        <a:pt x="50907" y="3411"/>
                      </a:lnTo>
                      <a:lnTo>
                        <a:pt x="50803" y="3579"/>
                      </a:lnTo>
                      <a:lnTo>
                        <a:pt x="50803" y="3746"/>
                      </a:lnTo>
                      <a:lnTo>
                        <a:pt x="50656" y="3851"/>
                      </a:lnTo>
                      <a:lnTo>
                        <a:pt x="50552" y="3851"/>
                      </a:lnTo>
                      <a:lnTo>
                        <a:pt x="50489" y="3788"/>
                      </a:lnTo>
                      <a:lnTo>
                        <a:pt x="50489" y="3725"/>
                      </a:lnTo>
                      <a:lnTo>
                        <a:pt x="50363" y="3620"/>
                      </a:lnTo>
                      <a:lnTo>
                        <a:pt x="50447" y="3537"/>
                      </a:lnTo>
                      <a:lnTo>
                        <a:pt x="50510" y="3558"/>
                      </a:lnTo>
                      <a:lnTo>
                        <a:pt x="50594" y="3369"/>
                      </a:lnTo>
                      <a:lnTo>
                        <a:pt x="50552" y="3139"/>
                      </a:lnTo>
                      <a:lnTo>
                        <a:pt x="50405" y="3097"/>
                      </a:lnTo>
                      <a:lnTo>
                        <a:pt x="50342" y="2888"/>
                      </a:lnTo>
                      <a:lnTo>
                        <a:pt x="50405" y="2909"/>
                      </a:lnTo>
                      <a:lnTo>
                        <a:pt x="50510" y="2804"/>
                      </a:lnTo>
                      <a:lnTo>
                        <a:pt x="50510" y="2930"/>
                      </a:lnTo>
                      <a:lnTo>
                        <a:pt x="50614" y="3035"/>
                      </a:lnTo>
                      <a:lnTo>
                        <a:pt x="50698" y="3223"/>
                      </a:lnTo>
                      <a:lnTo>
                        <a:pt x="50719" y="3160"/>
                      </a:lnTo>
                      <a:lnTo>
                        <a:pt x="50698" y="2888"/>
                      </a:lnTo>
                      <a:lnTo>
                        <a:pt x="50656" y="2679"/>
                      </a:lnTo>
                      <a:lnTo>
                        <a:pt x="50259" y="2825"/>
                      </a:lnTo>
                      <a:lnTo>
                        <a:pt x="49945" y="3035"/>
                      </a:lnTo>
                      <a:lnTo>
                        <a:pt x="49945" y="3160"/>
                      </a:lnTo>
                      <a:lnTo>
                        <a:pt x="49757" y="3307"/>
                      </a:lnTo>
                      <a:lnTo>
                        <a:pt x="49652" y="3223"/>
                      </a:lnTo>
                      <a:lnTo>
                        <a:pt x="49673" y="3139"/>
                      </a:lnTo>
                      <a:lnTo>
                        <a:pt x="49777" y="3118"/>
                      </a:lnTo>
                      <a:lnTo>
                        <a:pt x="49673" y="2993"/>
                      </a:lnTo>
                      <a:lnTo>
                        <a:pt x="49757" y="2742"/>
                      </a:lnTo>
                      <a:lnTo>
                        <a:pt x="49882" y="2804"/>
                      </a:lnTo>
                      <a:lnTo>
                        <a:pt x="49945" y="2783"/>
                      </a:lnTo>
                      <a:lnTo>
                        <a:pt x="50070" y="2825"/>
                      </a:lnTo>
                      <a:lnTo>
                        <a:pt x="50468" y="2637"/>
                      </a:lnTo>
                      <a:lnTo>
                        <a:pt x="50614" y="2595"/>
                      </a:lnTo>
                      <a:lnTo>
                        <a:pt x="50342" y="2595"/>
                      </a:lnTo>
                      <a:lnTo>
                        <a:pt x="50175" y="2616"/>
                      </a:lnTo>
                      <a:lnTo>
                        <a:pt x="49945" y="2595"/>
                      </a:lnTo>
                      <a:lnTo>
                        <a:pt x="49443" y="2595"/>
                      </a:lnTo>
                      <a:lnTo>
                        <a:pt x="49338" y="2637"/>
                      </a:lnTo>
                      <a:lnTo>
                        <a:pt x="48669" y="2700"/>
                      </a:lnTo>
                      <a:lnTo>
                        <a:pt x="48271" y="2700"/>
                      </a:lnTo>
                      <a:lnTo>
                        <a:pt x="48041" y="2742"/>
                      </a:lnTo>
                      <a:lnTo>
                        <a:pt x="47769" y="2637"/>
                      </a:lnTo>
                      <a:lnTo>
                        <a:pt x="47539" y="2679"/>
                      </a:lnTo>
                      <a:lnTo>
                        <a:pt x="47371" y="2742"/>
                      </a:lnTo>
                      <a:lnTo>
                        <a:pt x="47518" y="2909"/>
                      </a:lnTo>
                      <a:lnTo>
                        <a:pt x="47685" y="2909"/>
                      </a:lnTo>
                      <a:lnTo>
                        <a:pt x="47790" y="2951"/>
                      </a:lnTo>
                      <a:lnTo>
                        <a:pt x="47894" y="2930"/>
                      </a:lnTo>
                      <a:lnTo>
                        <a:pt x="48041" y="3055"/>
                      </a:lnTo>
                      <a:lnTo>
                        <a:pt x="48041" y="3139"/>
                      </a:lnTo>
                      <a:lnTo>
                        <a:pt x="47832" y="3327"/>
                      </a:lnTo>
                      <a:lnTo>
                        <a:pt x="47685" y="3307"/>
                      </a:lnTo>
                      <a:lnTo>
                        <a:pt x="47518" y="3369"/>
                      </a:lnTo>
                      <a:lnTo>
                        <a:pt x="47476" y="3537"/>
                      </a:lnTo>
                      <a:lnTo>
                        <a:pt x="47434" y="3641"/>
                      </a:lnTo>
                      <a:lnTo>
                        <a:pt x="47560" y="3871"/>
                      </a:lnTo>
                      <a:lnTo>
                        <a:pt x="47769" y="3934"/>
                      </a:lnTo>
                      <a:lnTo>
                        <a:pt x="47790" y="3788"/>
                      </a:lnTo>
                      <a:lnTo>
                        <a:pt x="47936" y="3662"/>
                      </a:lnTo>
                      <a:lnTo>
                        <a:pt x="48145" y="3579"/>
                      </a:lnTo>
                      <a:lnTo>
                        <a:pt x="48104" y="3788"/>
                      </a:lnTo>
                      <a:lnTo>
                        <a:pt x="47894" y="3788"/>
                      </a:lnTo>
                      <a:lnTo>
                        <a:pt x="47999" y="3934"/>
                      </a:lnTo>
                      <a:lnTo>
                        <a:pt x="47978" y="3955"/>
                      </a:lnTo>
                      <a:lnTo>
                        <a:pt x="48041" y="4060"/>
                      </a:lnTo>
                      <a:lnTo>
                        <a:pt x="47894" y="4143"/>
                      </a:lnTo>
                      <a:lnTo>
                        <a:pt x="48041" y="4164"/>
                      </a:lnTo>
                      <a:lnTo>
                        <a:pt x="48166" y="4102"/>
                      </a:lnTo>
                      <a:lnTo>
                        <a:pt x="48208" y="4206"/>
                      </a:lnTo>
                      <a:lnTo>
                        <a:pt x="48187" y="4353"/>
                      </a:lnTo>
                      <a:lnTo>
                        <a:pt x="48313" y="4478"/>
                      </a:lnTo>
                      <a:lnTo>
                        <a:pt x="48459" y="4499"/>
                      </a:lnTo>
                      <a:lnTo>
                        <a:pt x="48627" y="4708"/>
                      </a:lnTo>
                      <a:lnTo>
                        <a:pt x="48606" y="4813"/>
                      </a:lnTo>
                      <a:lnTo>
                        <a:pt x="48522" y="4771"/>
                      </a:lnTo>
                      <a:lnTo>
                        <a:pt x="48397" y="4813"/>
                      </a:lnTo>
                      <a:lnTo>
                        <a:pt x="48459" y="4939"/>
                      </a:lnTo>
                      <a:lnTo>
                        <a:pt x="48376" y="5001"/>
                      </a:lnTo>
                      <a:lnTo>
                        <a:pt x="48313" y="4939"/>
                      </a:lnTo>
                      <a:lnTo>
                        <a:pt x="48250" y="4980"/>
                      </a:lnTo>
                      <a:lnTo>
                        <a:pt x="48187" y="4834"/>
                      </a:lnTo>
                      <a:lnTo>
                        <a:pt x="47999" y="4708"/>
                      </a:lnTo>
                      <a:lnTo>
                        <a:pt x="47936" y="4729"/>
                      </a:lnTo>
                      <a:lnTo>
                        <a:pt x="47978" y="4813"/>
                      </a:lnTo>
                      <a:lnTo>
                        <a:pt x="47873" y="4897"/>
                      </a:lnTo>
                      <a:lnTo>
                        <a:pt x="47790" y="4834"/>
                      </a:lnTo>
                      <a:lnTo>
                        <a:pt x="47727" y="4897"/>
                      </a:lnTo>
                      <a:lnTo>
                        <a:pt x="47769" y="5022"/>
                      </a:lnTo>
                      <a:lnTo>
                        <a:pt x="47790" y="5211"/>
                      </a:lnTo>
                      <a:lnTo>
                        <a:pt x="47936" y="5232"/>
                      </a:lnTo>
                      <a:lnTo>
                        <a:pt x="48083" y="5148"/>
                      </a:lnTo>
                      <a:lnTo>
                        <a:pt x="48187" y="5252"/>
                      </a:lnTo>
                      <a:lnTo>
                        <a:pt x="48104" y="5336"/>
                      </a:lnTo>
                      <a:lnTo>
                        <a:pt x="48250" y="5399"/>
                      </a:lnTo>
                      <a:lnTo>
                        <a:pt x="48145" y="5462"/>
                      </a:lnTo>
                      <a:lnTo>
                        <a:pt x="47978" y="5420"/>
                      </a:lnTo>
                      <a:lnTo>
                        <a:pt x="47978" y="5462"/>
                      </a:lnTo>
                      <a:lnTo>
                        <a:pt x="48145" y="5566"/>
                      </a:lnTo>
                      <a:lnTo>
                        <a:pt x="47873" y="5566"/>
                      </a:lnTo>
                      <a:lnTo>
                        <a:pt x="47832" y="5462"/>
                      </a:lnTo>
                      <a:lnTo>
                        <a:pt x="47643" y="5462"/>
                      </a:lnTo>
                      <a:lnTo>
                        <a:pt x="47560" y="5336"/>
                      </a:lnTo>
                      <a:lnTo>
                        <a:pt x="47434" y="5315"/>
                      </a:lnTo>
                      <a:lnTo>
                        <a:pt x="47308" y="5190"/>
                      </a:lnTo>
                      <a:lnTo>
                        <a:pt x="47120" y="5190"/>
                      </a:lnTo>
                      <a:lnTo>
                        <a:pt x="46995" y="5106"/>
                      </a:lnTo>
                      <a:lnTo>
                        <a:pt x="46890" y="5127"/>
                      </a:lnTo>
                      <a:lnTo>
                        <a:pt x="46827" y="5106"/>
                      </a:lnTo>
                      <a:lnTo>
                        <a:pt x="46430" y="5252"/>
                      </a:lnTo>
                      <a:lnTo>
                        <a:pt x="46409" y="5357"/>
                      </a:lnTo>
                      <a:lnTo>
                        <a:pt x="46367" y="5420"/>
                      </a:lnTo>
                      <a:lnTo>
                        <a:pt x="46430" y="5504"/>
                      </a:lnTo>
                      <a:lnTo>
                        <a:pt x="46409" y="5566"/>
                      </a:lnTo>
                      <a:lnTo>
                        <a:pt x="46492" y="5713"/>
                      </a:lnTo>
                      <a:lnTo>
                        <a:pt x="46472" y="5734"/>
                      </a:lnTo>
                      <a:lnTo>
                        <a:pt x="46367" y="5629"/>
                      </a:lnTo>
                      <a:lnTo>
                        <a:pt x="46283" y="5671"/>
                      </a:lnTo>
                      <a:lnTo>
                        <a:pt x="46179" y="5629"/>
                      </a:lnTo>
                      <a:lnTo>
                        <a:pt x="45739" y="5671"/>
                      </a:lnTo>
                      <a:lnTo>
                        <a:pt x="45530" y="5650"/>
                      </a:lnTo>
                      <a:lnTo>
                        <a:pt x="45384" y="5524"/>
                      </a:lnTo>
                      <a:lnTo>
                        <a:pt x="45258" y="5504"/>
                      </a:lnTo>
                      <a:lnTo>
                        <a:pt x="45132" y="5357"/>
                      </a:lnTo>
                      <a:lnTo>
                        <a:pt x="45049" y="5211"/>
                      </a:lnTo>
                      <a:lnTo>
                        <a:pt x="44944" y="5148"/>
                      </a:lnTo>
                      <a:lnTo>
                        <a:pt x="44944" y="5232"/>
                      </a:lnTo>
                      <a:lnTo>
                        <a:pt x="45028" y="5420"/>
                      </a:lnTo>
                      <a:lnTo>
                        <a:pt x="45049" y="5734"/>
                      </a:lnTo>
                      <a:lnTo>
                        <a:pt x="45216" y="6068"/>
                      </a:lnTo>
                      <a:lnTo>
                        <a:pt x="45342" y="6340"/>
                      </a:lnTo>
                      <a:lnTo>
                        <a:pt x="45446" y="6926"/>
                      </a:lnTo>
                      <a:lnTo>
                        <a:pt x="45425" y="7073"/>
                      </a:lnTo>
                      <a:lnTo>
                        <a:pt x="45342" y="7073"/>
                      </a:lnTo>
                      <a:lnTo>
                        <a:pt x="45258" y="6968"/>
                      </a:lnTo>
                      <a:lnTo>
                        <a:pt x="45237" y="6864"/>
                      </a:lnTo>
                      <a:lnTo>
                        <a:pt x="45132" y="6759"/>
                      </a:lnTo>
                      <a:lnTo>
                        <a:pt x="45070" y="6801"/>
                      </a:lnTo>
                      <a:lnTo>
                        <a:pt x="45132" y="6884"/>
                      </a:lnTo>
                      <a:lnTo>
                        <a:pt x="45112" y="6968"/>
                      </a:lnTo>
                      <a:lnTo>
                        <a:pt x="44923" y="6905"/>
                      </a:lnTo>
                      <a:lnTo>
                        <a:pt x="44756" y="6717"/>
                      </a:lnTo>
                      <a:lnTo>
                        <a:pt x="44505" y="6696"/>
                      </a:lnTo>
                      <a:lnTo>
                        <a:pt x="44379" y="6550"/>
                      </a:lnTo>
                      <a:lnTo>
                        <a:pt x="44275" y="6508"/>
                      </a:lnTo>
                      <a:lnTo>
                        <a:pt x="43898" y="6173"/>
                      </a:lnTo>
                      <a:lnTo>
                        <a:pt x="43877" y="6173"/>
                      </a:lnTo>
                      <a:lnTo>
                        <a:pt x="43793" y="6236"/>
                      </a:lnTo>
                      <a:lnTo>
                        <a:pt x="43689" y="6236"/>
                      </a:lnTo>
                      <a:lnTo>
                        <a:pt x="43647" y="6152"/>
                      </a:lnTo>
                      <a:lnTo>
                        <a:pt x="43877" y="5943"/>
                      </a:lnTo>
                      <a:lnTo>
                        <a:pt x="43982" y="5943"/>
                      </a:lnTo>
                      <a:lnTo>
                        <a:pt x="43898" y="5880"/>
                      </a:lnTo>
                      <a:lnTo>
                        <a:pt x="43772" y="5817"/>
                      </a:lnTo>
                      <a:lnTo>
                        <a:pt x="43647" y="5671"/>
                      </a:lnTo>
                      <a:lnTo>
                        <a:pt x="43626" y="5671"/>
                      </a:lnTo>
                      <a:lnTo>
                        <a:pt x="43647" y="5755"/>
                      </a:lnTo>
                      <a:lnTo>
                        <a:pt x="43751" y="5859"/>
                      </a:lnTo>
                      <a:lnTo>
                        <a:pt x="43751" y="5964"/>
                      </a:lnTo>
                      <a:lnTo>
                        <a:pt x="43626" y="6048"/>
                      </a:lnTo>
                      <a:lnTo>
                        <a:pt x="43417" y="5985"/>
                      </a:lnTo>
                      <a:lnTo>
                        <a:pt x="43207" y="5838"/>
                      </a:lnTo>
                      <a:lnTo>
                        <a:pt x="43145" y="5755"/>
                      </a:lnTo>
                      <a:lnTo>
                        <a:pt x="42935" y="5734"/>
                      </a:lnTo>
                      <a:lnTo>
                        <a:pt x="42894" y="5608"/>
                      </a:lnTo>
                      <a:lnTo>
                        <a:pt x="42789" y="5545"/>
                      </a:lnTo>
                      <a:lnTo>
                        <a:pt x="43040" y="5545"/>
                      </a:lnTo>
                      <a:lnTo>
                        <a:pt x="43270" y="5608"/>
                      </a:lnTo>
                      <a:lnTo>
                        <a:pt x="43375" y="5671"/>
                      </a:lnTo>
                      <a:lnTo>
                        <a:pt x="43521" y="5629"/>
                      </a:lnTo>
                      <a:lnTo>
                        <a:pt x="43626" y="5441"/>
                      </a:lnTo>
                      <a:lnTo>
                        <a:pt x="43626" y="5378"/>
                      </a:lnTo>
                      <a:lnTo>
                        <a:pt x="43542" y="5420"/>
                      </a:lnTo>
                      <a:lnTo>
                        <a:pt x="43521" y="5336"/>
                      </a:lnTo>
                      <a:lnTo>
                        <a:pt x="43417" y="5357"/>
                      </a:lnTo>
                      <a:lnTo>
                        <a:pt x="43459" y="5190"/>
                      </a:lnTo>
                      <a:lnTo>
                        <a:pt x="43333" y="5043"/>
                      </a:lnTo>
                      <a:lnTo>
                        <a:pt x="43249" y="5106"/>
                      </a:lnTo>
                      <a:lnTo>
                        <a:pt x="43228" y="5001"/>
                      </a:lnTo>
                      <a:lnTo>
                        <a:pt x="43145" y="4980"/>
                      </a:lnTo>
                      <a:lnTo>
                        <a:pt x="43061" y="5022"/>
                      </a:lnTo>
                      <a:lnTo>
                        <a:pt x="43019" y="5085"/>
                      </a:lnTo>
                      <a:lnTo>
                        <a:pt x="42831" y="5043"/>
                      </a:lnTo>
                      <a:lnTo>
                        <a:pt x="42810" y="4897"/>
                      </a:lnTo>
                      <a:lnTo>
                        <a:pt x="43019" y="4708"/>
                      </a:lnTo>
                      <a:lnTo>
                        <a:pt x="42998" y="4625"/>
                      </a:lnTo>
                      <a:lnTo>
                        <a:pt x="42894" y="4625"/>
                      </a:lnTo>
                      <a:lnTo>
                        <a:pt x="42726" y="4792"/>
                      </a:lnTo>
                      <a:lnTo>
                        <a:pt x="42705" y="4667"/>
                      </a:lnTo>
                      <a:lnTo>
                        <a:pt x="42768" y="4562"/>
                      </a:lnTo>
                      <a:lnTo>
                        <a:pt x="42726" y="4415"/>
                      </a:lnTo>
                      <a:lnTo>
                        <a:pt x="42663" y="4457"/>
                      </a:lnTo>
                      <a:lnTo>
                        <a:pt x="42622" y="4499"/>
                      </a:lnTo>
                      <a:lnTo>
                        <a:pt x="42601" y="4395"/>
                      </a:lnTo>
                      <a:lnTo>
                        <a:pt x="42496" y="4395"/>
                      </a:lnTo>
                      <a:lnTo>
                        <a:pt x="42454" y="4353"/>
                      </a:lnTo>
                      <a:lnTo>
                        <a:pt x="42391" y="4269"/>
                      </a:lnTo>
                      <a:lnTo>
                        <a:pt x="42433" y="4102"/>
                      </a:lnTo>
                      <a:lnTo>
                        <a:pt x="42391" y="4060"/>
                      </a:lnTo>
                      <a:lnTo>
                        <a:pt x="42308" y="4102"/>
                      </a:lnTo>
                      <a:lnTo>
                        <a:pt x="42224" y="4248"/>
                      </a:lnTo>
                      <a:lnTo>
                        <a:pt x="42203" y="4039"/>
                      </a:lnTo>
                      <a:lnTo>
                        <a:pt x="42099" y="3955"/>
                      </a:lnTo>
                      <a:lnTo>
                        <a:pt x="41994" y="4039"/>
                      </a:lnTo>
                      <a:lnTo>
                        <a:pt x="41910" y="4039"/>
                      </a:lnTo>
                      <a:lnTo>
                        <a:pt x="41868" y="3871"/>
                      </a:lnTo>
                      <a:lnTo>
                        <a:pt x="41764" y="3976"/>
                      </a:lnTo>
                      <a:lnTo>
                        <a:pt x="41701" y="3976"/>
                      </a:lnTo>
                      <a:lnTo>
                        <a:pt x="41680" y="4060"/>
                      </a:lnTo>
                      <a:lnTo>
                        <a:pt x="41659" y="3892"/>
                      </a:lnTo>
                      <a:lnTo>
                        <a:pt x="41659" y="3830"/>
                      </a:lnTo>
                      <a:lnTo>
                        <a:pt x="41492" y="3830"/>
                      </a:lnTo>
                      <a:lnTo>
                        <a:pt x="41408" y="3851"/>
                      </a:lnTo>
                      <a:lnTo>
                        <a:pt x="41366" y="3788"/>
                      </a:lnTo>
                      <a:lnTo>
                        <a:pt x="41199" y="3851"/>
                      </a:lnTo>
                      <a:lnTo>
                        <a:pt x="41094" y="3851"/>
                      </a:lnTo>
                      <a:lnTo>
                        <a:pt x="41073" y="3892"/>
                      </a:lnTo>
                      <a:lnTo>
                        <a:pt x="41136" y="3955"/>
                      </a:lnTo>
                      <a:lnTo>
                        <a:pt x="41178" y="4081"/>
                      </a:lnTo>
                      <a:lnTo>
                        <a:pt x="41115" y="4060"/>
                      </a:lnTo>
                      <a:lnTo>
                        <a:pt x="41052" y="4081"/>
                      </a:lnTo>
                      <a:lnTo>
                        <a:pt x="41052" y="4164"/>
                      </a:lnTo>
                      <a:lnTo>
                        <a:pt x="41031" y="4143"/>
                      </a:lnTo>
                      <a:lnTo>
                        <a:pt x="40885" y="4164"/>
                      </a:lnTo>
                      <a:lnTo>
                        <a:pt x="40843" y="4143"/>
                      </a:lnTo>
                      <a:lnTo>
                        <a:pt x="40885" y="4039"/>
                      </a:lnTo>
                      <a:lnTo>
                        <a:pt x="40969" y="3976"/>
                      </a:lnTo>
                      <a:lnTo>
                        <a:pt x="40927" y="3871"/>
                      </a:lnTo>
                      <a:lnTo>
                        <a:pt x="40822" y="3851"/>
                      </a:lnTo>
                      <a:lnTo>
                        <a:pt x="40822" y="3955"/>
                      </a:lnTo>
                      <a:lnTo>
                        <a:pt x="40738" y="3997"/>
                      </a:lnTo>
                      <a:lnTo>
                        <a:pt x="40655" y="3892"/>
                      </a:lnTo>
                      <a:lnTo>
                        <a:pt x="40550" y="3871"/>
                      </a:lnTo>
                      <a:lnTo>
                        <a:pt x="40446" y="3767"/>
                      </a:lnTo>
                      <a:lnTo>
                        <a:pt x="40425" y="3851"/>
                      </a:lnTo>
                      <a:lnTo>
                        <a:pt x="40341" y="3871"/>
                      </a:lnTo>
                      <a:lnTo>
                        <a:pt x="40194" y="3871"/>
                      </a:lnTo>
                      <a:lnTo>
                        <a:pt x="40132" y="3788"/>
                      </a:lnTo>
                      <a:lnTo>
                        <a:pt x="40111" y="3892"/>
                      </a:lnTo>
                      <a:lnTo>
                        <a:pt x="40027" y="3955"/>
                      </a:lnTo>
                      <a:lnTo>
                        <a:pt x="39902" y="3851"/>
                      </a:lnTo>
                      <a:lnTo>
                        <a:pt x="39818" y="3851"/>
                      </a:lnTo>
                      <a:lnTo>
                        <a:pt x="39860" y="3955"/>
                      </a:lnTo>
                      <a:lnTo>
                        <a:pt x="39881" y="3997"/>
                      </a:lnTo>
                      <a:lnTo>
                        <a:pt x="39755" y="4102"/>
                      </a:lnTo>
                      <a:lnTo>
                        <a:pt x="39692" y="4081"/>
                      </a:lnTo>
                      <a:lnTo>
                        <a:pt x="39671" y="3997"/>
                      </a:lnTo>
                      <a:lnTo>
                        <a:pt x="39609" y="4102"/>
                      </a:lnTo>
                      <a:lnTo>
                        <a:pt x="39630" y="4269"/>
                      </a:lnTo>
                      <a:lnTo>
                        <a:pt x="39713" y="4353"/>
                      </a:lnTo>
                      <a:lnTo>
                        <a:pt x="39734" y="4457"/>
                      </a:lnTo>
                      <a:lnTo>
                        <a:pt x="39797" y="4478"/>
                      </a:lnTo>
                      <a:lnTo>
                        <a:pt x="39818" y="4625"/>
                      </a:lnTo>
                      <a:lnTo>
                        <a:pt x="39964" y="4667"/>
                      </a:lnTo>
                      <a:lnTo>
                        <a:pt x="40006" y="4729"/>
                      </a:lnTo>
                      <a:lnTo>
                        <a:pt x="40006" y="4834"/>
                      </a:lnTo>
                      <a:lnTo>
                        <a:pt x="40111" y="4918"/>
                      </a:lnTo>
                      <a:lnTo>
                        <a:pt x="40132" y="5001"/>
                      </a:lnTo>
                      <a:lnTo>
                        <a:pt x="40069" y="5106"/>
                      </a:lnTo>
                      <a:lnTo>
                        <a:pt x="40006" y="5085"/>
                      </a:lnTo>
                      <a:lnTo>
                        <a:pt x="39985" y="5001"/>
                      </a:lnTo>
                      <a:lnTo>
                        <a:pt x="39818" y="5043"/>
                      </a:lnTo>
                      <a:lnTo>
                        <a:pt x="39713" y="5022"/>
                      </a:lnTo>
                      <a:lnTo>
                        <a:pt x="39609" y="5043"/>
                      </a:lnTo>
                      <a:lnTo>
                        <a:pt x="39671" y="5127"/>
                      </a:lnTo>
                      <a:lnTo>
                        <a:pt x="39588" y="5232"/>
                      </a:lnTo>
                      <a:lnTo>
                        <a:pt x="39462" y="5232"/>
                      </a:lnTo>
                      <a:lnTo>
                        <a:pt x="39378" y="5211"/>
                      </a:lnTo>
                      <a:lnTo>
                        <a:pt x="39127" y="5336"/>
                      </a:lnTo>
                      <a:lnTo>
                        <a:pt x="38751" y="5399"/>
                      </a:lnTo>
                      <a:lnTo>
                        <a:pt x="38625" y="5336"/>
                      </a:lnTo>
                      <a:lnTo>
                        <a:pt x="38437" y="5336"/>
                      </a:lnTo>
                      <a:lnTo>
                        <a:pt x="38416" y="5357"/>
                      </a:lnTo>
                      <a:lnTo>
                        <a:pt x="38311" y="5336"/>
                      </a:lnTo>
                      <a:lnTo>
                        <a:pt x="37788" y="5315"/>
                      </a:lnTo>
                      <a:lnTo>
                        <a:pt x="37621" y="5190"/>
                      </a:lnTo>
                      <a:lnTo>
                        <a:pt x="37579" y="4980"/>
                      </a:lnTo>
                      <a:lnTo>
                        <a:pt x="37663" y="4834"/>
                      </a:lnTo>
                      <a:lnTo>
                        <a:pt x="37705" y="4813"/>
                      </a:lnTo>
                      <a:lnTo>
                        <a:pt x="37705" y="4729"/>
                      </a:lnTo>
                      <a:lnTo>
                        <a:pt x="37558" y="4688"/>
                      </a:lnTo>
                      <a:lnTo>
                        <a:pt x="37370" y="4688"/>
                      </a:lnTo>
                      <a:lnTo>
                        <a:pt x="37035" y="4834"/>
                      </a:lnTo>
                      <a:lnTo>
                        <a:pt x="36554" y="4876"/>
                      </a:lnTo>
                      <a:lnTo>
                        <a:pt x="36156" y="4980"/>
                      </a:lnTo>
                      <a:lnTo>
                        <a:pt x="35926" y="5022"/>
                      </a:lnTo>
                      <a:lnTo>
                        <a:pt x="35884" y="5106"/>
                      </a:lnTo>
                      <a:lnTo>
                        <a:pt x="35801" y="5106"/>
                      </a:lnTo>
                      <a:lnTo>
                        <a:pt x="35738" y="5190"/>
                      </a:lnTo>
                      <a:lnTo>
                        <a:pt x="35612" y="5252"/>
                      </a:lnTo>
                      <a:lnTo>
                        <a:pt x="35466" y="5399"/>
                      </a:lnTo>
                      <a:lnTo>
                        <a:pt x="35529" y="5545"/>
                      </a:lnTo>
                      <a:lnTo>
                        <a:pt x="35612" y="5566"/>
                      </a:lnTo>
                      <a:lnTo>
                        <a:pt x="35717" y="5524"/>
                      </a:lnTo>
                      <a:lnTo>
                        <a:pt x="35780" y="5545"/>
                      </a:lnTo>
                      <a:lnTo>
                        <a:pt x="35717" y="5629"/>
                      </a:lnTo>
                      <a:lnTo>
                        <a:pt x="35654" y="5650"/>
                      </a:lnTo>
                      <a:lnTo>
                        <a:pt x="35549" y="5755"/>
                      </a:lnTo>
                      <a:lnTo>
                        <a:pt x="35549" y="5817"/>
                      </a:lnTo>
                      <a:lnTo>
                        <a:pt x="35508" y="5755"/>
                      </a:lnTo>
                      <a:lnTo>
                        <a:pt x="35487" y="5545"/>
                      </a:lnTo>
                      <a:lnTo>
                        <a:pt x="35319" y="5420"/>
                      </a:lnTo>
                      <a:lnTo>
                        <a:pt x="35298" y="5336"/>
                      </a:lnTo>
                      <a:lnTo>
                        <a:pt x="35319" y="5252"/>
                      </a:lnTo>
                      <a:lnTo>
                        <a:pt x="35194" y="5148"/>
                      </a:lnTo>
                      <a:lnTo>
                        <a:pt x="35110" y="5148"/>
                      </a:lnTo>
                      <a:lnTo>
                        <a:pt x="34880" y="4939"/>
                      </a:lnTo>
                      <a:lnTo>
                        <a:pt x="34817" y="4939"/>
                      </a:lnTo>
                      <a:lnTo>
                        <a:pt x="34817" y="5022"/>
                      </a:lnTo>
                      <a:lnTo>
                        <a:pt x="35005" y="5232"/>
                      </a:lnTo>
                      <a:lnTo>
                        <a:pt x="35026" y="5357"/>
                      </a:lnTo>
                      <a:lnTo>
                        <a:pt x="34922" y="5462"/>
                      </a:lnTo>
                      <a:lnTo>
                        <a:pt x="34733" y="5504"/>
                      </a:lnTo>
                      <a:lnTo>
                        <a:pt x="34650" y="5545"/>
                      </a:lnTo>
                      <a:lnTo>
                        <a:pt x="34482" y="5545"/>
                      </a:lnTo>
                      <a:lnTo>
                        <a:pt x="34168" y="5294"/>
                      </a:lnTo>
                      <a:lnTo>
                        <a:pt x="34168" y="5190"/>
                      </a:lnTo>
                      <a:lnTo>
                        <a:pt x="34231" y="5106"/>
                      </a:lnTo>
                      <a:lnTo>
                        <a:pt x="34210" y="5022"/>
                      </a:lnTo>
                      <a:lnTo>
                        <a:pt x="34043" y="5085"/>
                      </a:lnTo>
                      <a:lnTo>
                        <a:pt x="34043" y="5211"/>
                      </a:lnTo>
                      <a:lnTo>
                        <a:pt x="33959" y="5294"/>
                      </a:lnTo>
                      <a:lnTo>
                        <a:pt x="33750" y="5148"/>
                      </a:lnTo>
                      <a:lnTo>
                        <a:pt x="33604" y="5148"/>
                      </a:lnTo>
                      <a:lnTo>
                        <a:pt x="33499" y="5252"/>
                      </a:lnTo>
                      <a:lnTo>
                        <a:pt x="33520" y="5441"/>
                      </a:lnTo>
                      <a:lnTo>
                        <a:pt x="33436" y="5566"/>
                      </a:lnTo>
                      <a:lnTo>
                        <a:pt x="33520" y="5734"/>
                      </a:lnTo>
                      <a:lnTo>
                        <a:pt x="33645" y="5776"/>
                      </a:lnTo>
                      <a:lnTo>
                        <a:pt x="33813" y="5650"/>
                      </a:lnTo>
                      <a:lnTo>
                        <a:pt x="33834" y="5566"/>
                      </a:lnTo>
                      <a:lnTo>
                        <a:pt x="34043" y="5441"/>
                      </a:lnTo>
                      <a:lnTo>
                        <a:pt x="34106" y="5524"/>
                      </a:lnTo>
                      <a:lnTo>
                        <a:pt x="34064" y="5650"/>
                      </a:lnTo>
                      <a:lnTo>
                        <a:pt x="33855" y="5817"/>
                      </a:lnTo>
                      <a:lnTo>
                        <a:pt x="33938" y="5880"/>
                      </a:lnTo>
                      <a:lnTo>
                        <a:pt x="33855" y="6027"/>
                      </a:lnTo>
                      <a:lnTo>
                        <a:pt x="33729" y="6068"/>
                      </a:lnTo>
                      <a:lnTo>
                        <a:pt x="33604" y="5985"/>
                      </a:lnTo>
                      <a:lnTo>
                        <a:pt x="33604" y="6048"/>
                      </a:lnTo>
                      <a:lnTo>
                        <a:pt x="33645" y="6173"/>
                      </a:lnTo>
                      <a:lnTo>
                        <a:pt x="33583" y="6299"/>
                      </a:lnTo>
                      <a:lnTo>
                        <a:pt x="33394" y="6445"/>
                      </a:lnTo>
                      <a:lnTo>
                        <a:pt x="33436" y="6550"/>
                      </a:lnTo>
                      <a:lnTo>
                        <a:pt x="33394" y="6592"/>
                      </a:lnTo>
                      <a:lnTo>
                        <a:pt x="33311" y="6592"/>
                      </a:lnTo>
                      <a:lnTo>
                        <a:pt x="33164" y="6759"/>
                      </a:lnTo>
                      <a:lnTo>
                        <a:pt x="32955" y="6780"/>
                      </a:lnTo>
                      <a:lnTo>
                        <a:pt x="32746" y="6801"/>
                      </a:lnTo>
                      <a:lnTo>
                        <a:pt x="32683" y="6926"/>
                      </a:lnTo>
                      <a:lnTo>
                        <a:pt x="32746" y="7094"/>
                      </a:lnTo>
                      <a:lnTo>
                        <a:pt x="32913" y="7303"/>
                      </a:lnTo>
                      <a:lnTo>
                        <a:pt x="32997" y="7324"/>
                      </a:lnTo>
                      <a:lnTo>
                        <a:pt x="32913" y="7345"/>
                      </a:lnTo>
                      <a:lnTo>
                        <a:pt x="32767" y="7345"/>
                      </a:lnTo>
                      <a:lnTo>
                        <a:pt x="32746" y="7429"/>
                      </a:lnTo>
                      <a:lnTo>
                        <a:pt x="32767" y="7491"/>
                      </a:lnTo>
                      <a:lnTo>
                        <a:pt x="32704" y="7596"/>
                      </a:lnTo>
                      <a:lnTo>
                        <a:pt x="32599" y="7701"/>
                      </a:lnTo>
                      <a:lnTo>
                        <a:pt x="32495" y="7701"/>
                      </a:lnTo>
                      <a:lnTo>
                        <a:pt x="32474" y="7763"/>
                      </a:lnTo>
                      <a:lnTo>
                        <a:pt x="32495" y="7659"/>
                      </a:lnTo>
                      <a:lnTo>
                        <a:pt x="32599" y="7596"/>
                      </a:lnTo>
                      <a:lnTo>
                        <a:pt x="32683" y="7282"/>
                      </a:lnTo>
                      <a:lnTo>
                        <a:pt x="32599" y="7219"/>
                      </a:lnTo>
                      <a:lnTo>
                        <a:pt x="32599" y="7115"/>
                      </a:lnTo>
                      <a:lnTo>
                        <a:pt x="32662" y="7073"/>
                      </a:lnTo>
                      <a:lnTo>
                        <a:pt x="32662" y="6926"/>
                      </a:lnTo>
                      <a:lnTo>
                        <a:pt x="32599" y="6780"/>
                      </a:lnTo>
                      <a:lnTo>
                        <a:pt x="32662" y="6612"/>
                      </a:lnTo>
                      <a:lnTo>
                        <a:pt x="32767" y="6550"/>
                      </a:lnTo>
                      <a:lnTo>
                        <a:pt x="32808" y="6445"/>
                      </a:lnTo>
                      <a:lnTo>
                        <a:pt x="32767" y="6194"/>
                      </a:lnTo>
                      <a:lnTo>
                        <a:pt x="32746" y="6152"/>
                      </a:lnTo>
                      <a:lnTo>
                        <a:pt x="32788" y="6068"/>
                      </a:lnTo>
                      <a:lnTo>
                        <a:pt x="32871" y="6068"/>
                      </a:lnTo>
                      <a:lnTo>
                        <a:pt x="32913" y="6089"/>
                      </a:lnTo>
                      <a:lnTo>
                        <a:pt x="33080" y="6048"/>
                      </a:lnTo>
                      <a:lnTo>
                        <a:pt x="33185" y="5776"/>
                      </a:lnTo>
                      <a:lnTo>
                        <a:pt x="33164" y="5671"/>
                      </a:lnTo>
                      <a:lnTo>
                        <a:pt x="33101" y="5545"/>
                      </a:lnTo>
                      <a:lnTo>
                        <a:pt x="33185" y="5252"/>
                      </a:lnTo>
                      <a:lnTo>
                        <a:pt x="33269" y="5127"/>
                      </a:lnTo>
                      <a:lnTo>
                        <a:pt x="33373" y="4939"/>
                      </a:lnTo>
                      <a:lnTo>
                        <a:pt x="33311" y="4792"/>
                      </a:lnTo>
                      <a:lnTo>
                        <a:pt x="33290" y="4792"/>
                      </a:lnTo>
                      <a:lnTo>
                        <a:pt x="33206" y="4876"/>
                      </a:lnTo>
                      <a:lnTo>
                        <a:pt x="33122" y="4876"/>
                      </a:lnTo>
                      <a:lnTo>
                        <a:pt x="32997" y="4813"/>
                      </a:lnTo>
                      <a:lnTo>
                        <a:pt x="33122" y="4813"/>
                      </a:lnTo>
                      <a:lnTo>
                        <a:pt x="33269" y="4708"/>
                      </a:lnTo>
                      <a:lnTo>
                        <a:pt x="33373" y="4667"/>
                      </a:lnTo>
                      <a:lnTo>
                        <a:pt x="33415" y="4562"/>
                      </a:lnTo>
                      <a:lnTo>
                        <a:pt x="33394" y="4499"/>
                      </a:lnTo>
                      <a:lnTo>
                        <a:pt x="33436" y="4415"/>
                      </a:lnTo>
                      <a:lnTo>
                        <a:pt x="33520" y="4248"/>
                      </a:lnTo>
                      <a:lnTo>
                        <a:pt x="33499" y="4185"/>
                      </a:lnTo>
                      <a:lnTo>
                        <a:pt x="33541" y="4081"/>
                      </a:lnTo>
                      <a:lnTo>
                        <a:pt x="33708" y="3997"/>
                      </a:lnTo>
                      <a:lnTo>
                        <a:pt x="33708" y="3892"/>
                      </a:lnTo>
                      <a:lnTo>
                        <a:pt x="33624" y="3830"/>
                      </a:lnTo>
                      <a:lnTo>
                        <a:pt x="33624" y="3767"/>
                      </a:lnTo>
                      <a:lnTo>
                        <a:pt x="33708" y="3641"/>
                      </a:lnTo>
                      <a:lnTo>
                        <a:pt x="33687" y="3537"/>
                      </a:lnTo>
                      <a:lnTo>
                        <a:pt x="33729" y="3432"/>
                      </a:lnTo>
                      <a:lnTo>
                        <a:pt x="33792" y="3411"/>
                      </a:lnTo>
                      <a:lnTo>
                        <a:pt x="33855" y="3223"/>
                      </a:lnTo>
                      <a:lnTo>
                        <a:pt x="33855" y="3014"/>
                      </a:lnTo>
                      <a:lnTo>
                        <a:pt x="33813" y="2804"/>
                      </a:lnTo>
                      <a:lnTo>
                        <a:pt x="33708" y="2616"/>
                      </a:lnTo>
                      <a:lnTo>
                        <a:pt x="33729" y="2574"/>
                      </a:lnTo>
                      <a:lnTo>
                        <a:pt x="33708" y="2491"/>
                      </a:lnTo>
                      <a:lnTo>
                        <a:pt x="33645" y="2470"/>
                      </a:lnTo>
                      <a:lnTo>
                        <a:pt x="33604" y="2491"/>
                      </a:lnTo>
                      <a:lnTo>
                        <a:pt x="33520" y="2428"/>
                      </a:lnTo>
                      <a:lnTo>
                        <a:pt x="33478" y="2365"/>
                      </a:lnTo>
                      <a:lnTo>
                        <a:pt x="33436" y="2365"/>
                      </a:lnTo>
                      <a:lnTo>
                        <a:pt x="33394" y="2491"/>
                      </a:lnTo>
                      <a:lnTo>
                        <a:pt x="33332" y="2532"/>
                      </a:lnTo>
                      <a:lnTo>
                        <a:pt x="33290" y="2491"/>
                      </a:lnTo>
                      <a:lnTo>
                        <a:pt x="33206" y="2365"/>
                      </a:lnTo>
                      <a:lnTo>
                        <a:pt x="33227" y="2323"/>
                      </a:lnTo>
                      <a:lnTo>
                        <a:pt x="33185" y="2302"/>
                      </a:lnTo>
                      <a:lnTo>
                        <a:pt x="33018" y="2281"/>
                      </a:lnTo>
                      <a:lnTo>
                        <a:pt x="32955" y="2177"/>
                      </a:lnTo>
                      <a:lnTo>
                        <a:pt x="32976" y="2156"/>
                      </a:lnTo>
                      <a:lnTo>
                        <a:pt x="33122" y="2156"/>
                      </a:lnTo>
                      <a:lnTo>
                        <a:pt x="33332" y="2219"/>
                      </a:lnTo>
                      <a:lnTo>
                        <a:pt x="33415" y="2302"/>
                      </a:lnTo>
                      <a:lnTo>
                        <a:pt x="33478" y="2260"/>
                      </a:lnTo>
                      <a:lnTo>
                        <a:pt x="33520" y="2260"/>
                      </a:lnTo>
                      <a:lnTo>
                        <a:pt x="33583" y="2323"/>
                      </a:lnTo>
                      <a:lnTo>
                        <a:pt x="33604" y="2386"/>
                      </a:lnTo>
                      <a:lnTo>
                        <a:pt x="33645" y="2386"/>
                      </a:lnTo>
                      <a:lnTo>
                        <a:pt x="33645" y="2302"/>
                      </a:lnTo>
                      <a:lnTo>
                        <a:pt x="33541" y="2177"/>
                      </a:lnTo>
                      <a:lnTo>
                        <a:pt x="33541" y="2072"/>
                      </a:lnTo>
                      <a:lnTo>
                        <a:pt x="33478" y="1967"/>
                      </a:lnTo>
                      <a:lnTo>
                        <a:pt x="33394" y="1905"/>
                      </a:lnTo>
                      <a:lnTo>
                        <a:pt x="33332" y="1905"/>
                      </a:lnTo>
                      <a:lnTo>
                        <a:pt x="33290" y="1967"/>
                      </a:lnTo>
                      <a:lnTo>
                        <a:pt x="33206" y="1947"/>
                      </a:lnTo>
                      <a:lnTo>
                        <a:pt x="33185" y="1800"/>
                      </a:lnTo>
                      <a:lnTo>
                        <a:pt x="33018" y="1654"/>
                      </a:lnTo>
                      <a:lnTo>
                        <a:pt x="33018" y="1549"/>
                      </a:lnTo>
                      <a:lnTo>
                        <a:pt x="32955" y="1465"/>
                      </a:lnTo>
                      <a:lnTo>
                        <a:pt x="32892" y="1382"/>
                      </a:lnTo>
                      <a:lnTo>
                        <a:pt x="32808" y="1382"/>
                      </a:lnTo>
                      <a:lnTo>
                        <a:pt x="32704" y="1444"/>
                      </a:lnTo>
                      <a:lnTo>
                        <a:pt x="32704" y="1549"/>
                      </a:lnTo>
                      <a:lnTo>
                        <a:pt x="32808" y="1549"/>
                      </a:lnTo>
                      <a:lnTo>
                        <a:pt x="32892" y="1591"/>
                      </a:lnTo>
                      <a:lnTo>
                        <a:pt x="32871" y="1654"/>
                      </a:lnTo>
                      <a:lnTo>
                        <a:pt x="32788" y="1695"/>
                      </a:lnTo>
                      <a:lnTo>
                        <a:pt x="32788" y="1779"/>
                      </a:lnTo>
                      <a:lnTo>
                        <a:pt x="32746" y="1800"/>
                      </a:lnTo>
                      <a:lnTo>
                        <a:pt x="32536" y="1570"/>
                      </a:lnTo>
                      <a:lnTo>
                        <a:pt x="32536" y="1486"/>
                      </a:lnTo>
                      <a:lnTo>
                        <a:pt x="32474" y="1361"/>
                      </a:lnTo>
                      <a:lnTo>
                        <a:pt x="32369" y="1340"/>
                      </a:lnTo>
                      <a:lnTo>
                        <a:pt x="31930" y="1068"/>
                      </a:lnTo>
                      <a:lnTo>
                        <a:pt x="31825" y="1026"/>
                      </a:lnTo>
                      <a:lnTo>
                        <a:pt x="31804" y="1005"/>
                      </a:lnTo>
                      <a:lnTo>
                        <a:pt x="31532" y="1026"/>
                      </a:lnTo>
                      <a:lnTo>
                        <a:pt x="31511" y="921"/>
                      </a:lnTo>
                      <a:lnTo>
                        <a:pt x="31553" y="858"/>
                      </a:lnTo>
                      <a:lnTo>
                        <a:pt x="31532" y="796"/>
                      </a:lnTo>
                      <a:lnTo>
                        <a:pt x="31407" y="817"/>
                      </a:lnTo>
                      <a:lnTo>
                        <a:pt x="31344" y="754"/>
                      </a:lnTo>
                      <a:lnTo>
                        <a:pt x="31218" y="796"/>
                      </a:lnTo>
                      <a:lnTo>
                        <a:pt x="31135" y="858"/>
                      </a:lnTo>
                      <a:lnTo>
                        <a:pt x="31093" y="838"/>
                      </a:lnTo>
                      <a:lnTo>
                        <a:pt x="30988" y="942"/>
                      </a:lnTo>
                      <a:lnTo>
                        <a:pt x="30925" y="1047"/>
                      </a:lnTo>
                      <a:lnTo>
                        <a:pt x="30779" y="1047"/>
                      </a:lnTo>
                      <a:lnTo>
                        <a:pt x="30695" y="1026"/>
                      </a:lnTo>
                      <a:lnTo>
                        <a:pt x="30570" y="1172"/>
                      </a:lnTo>
                      <a:lnTo>
                        <a:pt x="30381" y="1235"/>
                      </a:lnTo>
                      <a:lnTo>
                        <a:pt x="30298" y="1256"/>
                      </a:lnTo>
                      <a:lnTo>
                        <a:pt x="30256" y="1214"/>
                      </a:lnTo>
                      <a:lnTo>
                        <a:pt x="30172" y="1214"/>
                      </a:lnTo>
                      <a:lnTo>
                        <a:pt x="30130" y="1256"/>
                      </a:lnTo>
                      <a:lnTo>
                        <a:pt x="30130" y="1361"/>
                      </a:lnTo>
                      <a:lnTo>
                        <a:pt x="30193" y="1382"/>
                      </a:lnTo>
                      <a:lnTo>
                        <a:pt x="30256" y="1382"/>
                      </a:lnTo>
                      <a:lnTo>
                        <a:pt x="30298" y="1549"/>
                      </a:lnTo>
                      <a:lnTo>
                        <a:pt x="30339" y="1758"/>
                      </a:lnTo>
                      <a:lnTo>
                        <a:pt x="30256" y="1905"/>
                      </a:lnTo>
                      <a:lnTo>
                        <a:pt x="30067" y="1905"/>
                      </a:lnTo>
                      <a:lnTo>
                        <a:pt x="29942" y="2051"/>
                      </a:lnTo>
                      <a:lnTo>
                        <a:pt x="29733" y="2093"/>
                      </a:lnTo>
                      <a:lnTo>
                        <a:pt x="29649" y="2072"/>
                      </a:lnTo>
                      <a:lnTo>
                        <a:pt x="29754" y="1988"/>
                      </a:lnTo>
                      <a:lnTo>
                        <a:pt x="29837" y="1967"/>
                      </a:lnTo>
                      <a:lnTo>
                        <a:pt x="29858" y="1842"/>
                      </a:lnTo>
                      <a:lnTo>
                        <a:pt x="29733" y="1591"/>
                      </a:lnTo>
                      <a:lnTo>
                        <a:pt x="29816" y="1444"/>
                      </a:lnTo>
                      <a:lnTo>
                        <a:pt x="29816" y="1340"/>
                      </a:lnTo>
                      <a:lnTo>
                        <a:pt x="29858" y="1256"/>
                      </a:lnTo>
                      <a:lnTo>
                        <a:pt x="29775" y="1068"/>
                      </a:lnTo>
                      <a:lnTo>
                        <a:pt x="29775" y="963"/>
                      </a:lnTo>
                      <a:lnTo>
                        <a:pt x="29628" y="817"/>
                      </a:lnTo>
                      <a:lnTo>
                        <a:pt x="29523" y="858"/>
                      </a:lnTo>
                      <a:lnTo>
                        <a:pt x="29440" y="817"/>
                      </a:lnTo>
                      <a:lnTo>
                        <a:pt x="29398" y="817"/>
                      </a:lnTo>
                      <a:lnTo>
                        <a:pt x="29356" y="942"/>
                      </a:lnTo>
                      <a:lnTo>
                        <a:pt x="29210" y="963"/>
                      </a:lnTo>
                      <a:lnTo>
                        <a:pt x="29147" y="921"/>
                      </a:lnTo>
                      <a:lnTo>
                        <a:pt x="29042" y="963"/>
                      </a:lnTo>
                      <a:lnTo>
                        <a:pt x="28938" y="1130"/>
                      </a:lnTo>
                      <a:lnTo>
                        <a:pt x="28707" y="1130"/>
                      </a:lnTo>
                      <a:lnTo>
                        <a:pt x="28707" y="1047"/>
                      </a:lnTo>
                      <a:lnTo>
                        <a:pt x="28791" y="921"/>
                      </a:lnTo>
                      <a:lnTo>
                        <a:pt x="28791" y="838"/>
                      </a:lnTo>
                      <a:lnTo>
                        <a:pt x="28707" y="817"/>
                      </a:lnTo>
                      <a:lnTo>
                        <a:pt x="28519" y="1110"/>
                      </a:lnTo>
                      <a:lnTo>
                        <a:pt x="28268" y="1214"/>
                      </a:lnTo>
                      <a:lnTo>
                        <a:pt x="28163" y="1172"/>
                      </a:lnTo>
                      <a:lnTo>
                        <a:pt x="28268" y="1026"/>
                      </a:lnTo>
                      <a:lnTo>
                        <a:pt x="28394" y="1005"/>
                      </a:lnTo>
                      <a:lnTo>
                        <a:pt x="28519" y="817"/>
                      </a:lnTo>
                      <a:lnTo>
                        <a:pt x="28498" y="691"/>
                      </a:lnTo>
                      <a:lnTo>
                        <a:pt x="28561" y="586"/>
                      </a:lnTo>
                      <a:lnTo>
                        <a:pt x="28561" y="524"/>
                      </a:lnTo>
                      <a:lnTo>
                        <a:pt x="28645" y="440"/>
                      </a:lnTo>
                      <a:lnTo>
                        <a:pt x="28645" y="398"/>
                      </a:lnTo>
                      <a:lnTo>
                        <a:pt x="28477" y="335"/>
                      </a:lnTo>
                      <a:lnTo>
                        <a:pt x="28414" y="294"/>
                      </a:lnTo>
                      <a:lnTo>
                        <a:pt x="28414" y="126"/>
                      </a:lnTo>
                      <a:lnTo>
                        <a:pt x="28373" y="105"/>
                      </a:lnTo>
                      <a:lnTo>
                        <a:pt x="28205" y="231"/>
                      </a:lnTo>
                      <a:lnTo>
                        <a:pt x="28059" y="210"/>
                      </a:lnTo>
                      <a:lnTo>
                        <a:pt x="27996" y="63"/>
                      </a:lnTo>
                      <a:lnTo>
                        <a:pt x="27891" y="63"/>
                      </a:lnTo>
                      <a:lnTo>
                        <a:pt x="27787" y="168"/>
                      </a:lnTo>
                      <a:lnTo>
                        <a:pt x="27661"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23" name="Google Shape;4623;p76"/>
                <p:cNvSpPr/>
                <p:nvPr/>
              </p:nvSpPr>
              <p:spPr>
                <a:xfrm>
                  <a:off x="5538025" y="2213300"/>
                  <a:ext cx="94175" cy="208750"/>
                </a:xfrm>
                <a:custGeom>
                  <a:avLst/>
                  <a:gdLst/>
                  <a:ahLst/>
                  <a:cxnLst/>
                  <a:rect l="l" t="t" r="r" b="b"/>
                  <a:pathLst>
                    <a:path w="3767" h="8350" extrusionOk="0">
                      <a:moveTo>
                        <a:pt x="251" y="1"/>
                      </a:moveTo>
                      <a:lnTo>
                        <a:pt x="209" y="63"/>
                      </a:lnTo>
                      <a:lnTo>
                        <a:pt x="251" y="105"/>
                      </a:lnTo>
                      <a:lnTo>
                        <a:pt x="251" y="189"/>
                      </a:lnTo>
                      <a:lnTo>
                        <a:pt x="188" y="210"/>
                      </a:lnTo>
                      <a:lnTo>
                        <a:pt x="105" y="168"/>
                      </a:lnTo>
                      <a:lnTo>
                        <a:pt x="0" y="168"/>
                      </a:lnTo>
                      <a:lnTo>
                        <a:pt x="168" y="314"/>
                      </a:lnTo>
                      <a:lnTo>
                        <a:pt x="356" y="461"/>
                      </a:lnTo>
                      <a:lnTo>
                        <a:pt x="419" y="524"/>
                      </a:lnTo>
                      <a:lnTo>
                        <a:pt x="398" y="670"/>
                      </a:lnTo>
                      <a:lnTo>
                        <a:pt x="460" y="607"/>
                      </a:lnTo>
                      <a:lnTo>
                        <a:pt x="502" y="607"/>
                      </a:lnTo>
                      <a:lnTo>
                        <a:pt x="565" y="691"/>
                      </a:lnTo>
                      <a:lnTo>
                        <a:pt x="502" y="733"/>
                      </a:lnTo>
                      <a:lnTo>
                        <a:pt x="419" y="775"/>
                      </a:lnTo>
                      <a:lnTo>
                        <a:pt x="460" y="838"/>
                      </a:lnTo>
                      <a:lnTo>
                        <a:pt x="523" y="838"/>
                      </a:lnTo>
                      <a:lnTo>
                        <a:pt x="565" y="984"/>
                      </a:lnTo>
                      <a:lnTo>
                        <a:pt x="481" y="1026"/>
                      </a:lnTo>
                      <a:lnTo>
                        <a:pt x="377" y="1005"/>
                      </a:lnTo>
                      <a:lnTo>
                        <a:pt x="314" y="900"/>
                      </a:lnTo>
                      <a:lnTo>
                        <a:pt x="251" y="984"/>
                      </a:lnTo>
                      <a:lnTo>
                        <a:pt x="168" y="1130"/>
                      </a:lnTo>
                      <a:lnTo>
                        <a:pt x="272" y="1235"/>
                      </a:lnTo>
                      <a:lnTo>
                        <a:pt x="314" y="1382"/>
                      </a:lnTo>
                      <a:lnTo>
                        <a:pt x="419" y="1528"/>
                      </a:lnTo>
                      <a:lnTo>
                        <a:pt x="523" y="1716"/>
                      </a:lnTo>
                      <a:lnTo>
                        <a:pt x="523" y="1946"/>
                      </a:lnTo>
                      <a:lnTo>
                        <a:pt x="586" y="1988"/>
                      </a:lnTo>
                      <a:lnTo>
                        <a:pt x="607" y="2177"/>
                      </a:lnTo>
                      <a:lnTo>
                        <a:pt x="691" y="2470"/>
                      </a:lnTo>
                      <a:lnTo>
                        <a:pt x="774" y="2658"/>
                      </a:lnTo>
                      <a:lnTo>
                        <a:pt x="900" y="2700"/>
                      </a:lnTo>
                      <a:lnTo>
                        <a:pt x="900" y="2762"/>
                      </a:lnTo>
                      <a:lnTo>
                        <a:pt x="837" y="2804"/>
                      </a:lnTo>
                      <a:lnTo>
                        <a:pt x="1130" y="3097"/>
                      </a:lnTo>
                      <a:lnTo>
                        <a:pt x="1235" y="3118"/>
                      </a:lnTo>
                      <a:lnTo>
                        <a:pt x="1360" y="3307"/>
                      </a:lnTo>
                      <a:lnTo>
                        <a:pt x="1402" y="3516"/>
                      </a:lnTo>
                      <a:lnTo>
                        <a:pt x="1402" y="3641"/>
                      </a:lnTo>
                      <a:lnTo>
                        <a:pt x="1465" y="3809"/>
                      </a:lnTo>
                      <a:lnTo>
                        <a:pt x="1465" y="3934"/>
                      </a:lnTo>
                      <a:lnTo>
                        <a:pt x="1569" y="3976"/>
                      </a:lnTo>
                      <a:lnTo>
                        <a:pt x="1674" y="4123"/>
                      </a:lnTo>
                      <a:lnTo>
                        <a:pt x="1653" y="4143"/>
                      </a:lnTo>
                      <a:lnTo>
                        <a:pt x="1653" y="4227"/>
                      </a:lnTo>
                      <a:lnTo>
                        <a:pt x="1779" y="4436"/>
                      </a:lnTo>
                      <a:lnTo>
                        <a:pt x="1821" y="4562"/>
                      </a:lnTo>
                      <a:lnTo>
                        <a:pt x="1883" y="4708"/>
                      </a:lnTo>
                      <a:lnTo>
                        <a:pt x="1883" y="4918"/>
                      </a:lnTo>
                      <a:lnTo>
                        <a:pt x="1946" y="5001"/>
                      </a:lnTo>
                      <a:lnTo>
                        <a:pt x="1925" y="5106"/>
                      </a:lnTo>
                      <a:lnTo>
                        <a:pt x="1946" y="5315"/>
                      </a:lnTo>
                      <a:lnTo>
                        <a:pt x="2051" y="5524"/>
                      </a:lnTo>
                      <a:lnTo>
                        <a:pt x="2030" y="5608"/>
                      </a:lnTo>
                      <a:lnTo>
                        <a:pt x="2030" y="5755"/>
                      </a:lnTo>
                      <a:lnTo>
                        <a:pt x="2155" y="5859"/>
                      </a:lnTo>
                      <a:lnTo>
                        <a:pt x="2365" y="6131"/>
                      </a:lnTo>
                      <a:lnTo>
                        <a:pt x="2365" y="6257"/>
                      </a:lnTo>
                      <a:lnTo>
                        <a:pt x="2448" y="6424"/>
                      </a:lnTo>
                      <a:lnTo>
                        <a:pt x="2406" y="6654"/>
                      </a:lnTo>
                      <a:lnTo>
                        <a:pt x="2448" y="6843"/>
                      </a:lnTo>
                      <a:lnTo>
                        <a:pt x="2553" y="7010"/>
                      </a:lnTo>
                      <a:lnTo>
                        <a:pt x="2574" y="7156"/>
                      </a:lnTo>
                      <a:lnTo>
                        <a:pt x="2720" y="7324"/>
                      </a:lnTo>
                      <a:lnTo>
                        <a:pt x="2762" y="7408"/>
                      </a:lnTo>
                      <a:lnTo>
                        <a:pt x="2699" y="7596"/>
                      </a:lnTo>
                      <a:lnTo>
                        <a:pt x="2699" y="7847"/>
                      </a:lnTo>
                      <a:lnTo>
                        <a:pt x="2762" y="7993"/>
                      </a:lnTo>
                      <a:lnTo>
                        <a:pt x="2867" y="8098"/>
                      </a:lnTo>
                      <a:lnTo>
                        <a:pt x="2929" y="8244"/>
                      </a:lnTo>
                      <a:lnTo>
                        <a:pt x="3097" y="8349"/>
                      </a:lnTo>
                      <a:lnTo>
                        <a:pt x="3097" y="8349"/>
                      </a:lnTo>
                      <a:lnTo>
                        <a:pt x="3076" y="8224"/>
                      </a:lnTo>
                      <a:lnTo>
                        <a:pt x="3097" y="8098"/>
                      </a:lnTo>
                      <a:lnTo>
                        <a:pt x="3034" y="7993"/>
                      </a:lnTo>
                      <a:lnTo>
                        <a:pt x="3013" y="7847"/>
                      </a:lnTo>
                      <a:lnTo>
                        <a:pt x="3034" y="7680"/>
                      </a:lnTo>
                      <a:lnTo>
                        <a:pt x="3139" y="7575"/>
                      </a:lnTo>
                      <a:lnTo>
                        <a:pt x="3201" y="7596"/>
                      </a:lnTo>
                      <a:lnTo>
                        <a:pt x="3201" y="7680"/>
                      </a:lnTo>
                      <a:lnTo>
                        <a:pt x="3243" y="7721"/>
                      </a:lnTo>
                      <a:lnTo>
                        <a:pt x="3494" y="7700"/>
                      </a:lnTo>
                      <a:lnTo>
                        <a:pt x="3515" y="7638"/>
                      </a:lnTo>
                      <a:lnTo>
                        <a:pt x="3557" y="7638"/>
                      </a:lnTo>
                      <a:lnTo>
                        <a:pt x="3599" y="7700"/>
                      </a:lnTo>
                      <a:lnTo>
                        <a:pt x="3557" y="7721"/>
                      </a:lnTo>
                      <a:lnTo>
                        <a:pt x="3557" y="7826"/>
                      </a:lnTo>
                      <a:lnTo>
                        <a:pt x="3704" y="7952"/>
                      </a:lnTo>
                      <a:lnTo>
                        <a:pt x="3725" y="8056"/>
                      </a:lnTo>
                      <a:lnTo>
                        <a:pt x="3766" y="8119"/>
                      </a:lnTo>
                      <a:lnTo>
                        <a:pt x="3766" y="8035"/>
                      </a:lnTo>
                      <a:lnTo>
                        <a:pt x="3745" y="7993"/>
                      </a:lnTo>
                      <a:lnTo>
                        <a:pt x="3766" y="7847"/>
                      </a:lnTo>
                      <a:lnTo>
                        <a:pt x="3766" y="7721"/>
                      </a:lnTo>
                      <a:lnTo>
                        <a:pt x="3662" y="7638"/>
                      </a:lnTo>
                      <a:lnTo>
                        <a:pt x="3641" y="7491"/>
                      </a:lnTo>
                      <a:lnTo>
                        <a:pt x="3599" y="7387"/>
                      </a:lnTo>
                      <a:lnTo>
                        <a:pt x="3515" y="7428"/>
                      </a:lnTo>
                      <a:lnTo>
                        <a:pt x="3432" y="7428"/>
                      </a:lnTo>
                      <a:lnTo>
                        <a:pt x="3285" y="7324"/>
                      </a:lnTo>
                      <a:lnTo>
                        <a:pt x="3243" y="7156"/>
                      </a:lnTo>
                      <a:lnTo>
                        <a:pt x="3181" y="7010"/>
                      </a:lnTo>
                      <a:lnTo>
                        <a:pt x="3034" y="6905"/>
                      </a:lnTo>
                      <a:lnTo>
                        <a:pt x="2929" y="6884"/>
                      </a:lnTo>
                      <a:lnTo>
                        <a:pt x="2867" y="6780"/>
                      </a:lnTo>
                      <a:lnTo>
                        <a:pt x="2804" y="6571"/>
                      </a:lnTo>
                      <a:lnTo>
                        <a:pt x="2720" y="6424"/>
                      </a:lnTo>
                      <a:lnTo>
                        <a:pt x="2678" y="6278"/>
                      </a:lnTo>
                      <a:lnTo>
                        <a:pt x="2678" y="6089"/>
                      </a:lnTo>
                      <a:lnTo>
                        <a:pt x="2657" y="5859"/>
                      </a:lnTo>
                      <a:lnTo>
                        <a:pt x="2595" y="5755"/>
                      </a:lnTo>
                      <a:lnTo>
                        <a:pt x="2616" y="5545"/>
                      </a:lnTo>
                      <a:lnTo>
                        <a:pt x="2595" y="5441"/>
                      </a:lnTo>
                      <a:lnTo>
                        <a:pt x="2511" y="5294"/>
                      </a:lnTo>
                      <a:lnTo>
                        <a:pt x="2574" y="5211"/>
                      </a:lnTo>
                      <a:lnTo>
                        <a:pt x="2595" y="5127"/>
                      </a:lnTo>
                      <a:lnTo>
                        <a:pt x="2595" y="5085"/>
                      </a:lnTo>
                      <a:lnTo>
                        <a:pt x="2657" y="5043"/>
                      </a:lnTo>
                      <a:lnTo>
                        <a:pt x="2720" y="5085"/>
                      </a:lnTo>
                      <a:lnTo>
                        <a:pt x="2867" y="5043"/>
                      </a:lnTo>
                      <a:lnTo>
                        <a:pt x="2992" y="5043"/>
                      </a:lnTo>
                      <a:lnTo>
                        <a:pt x="3118" y="5127"/>
                      </a:lnTo>
                      <a:lnTo>
                        <a:pt x="3201" y="5315"/>
                      </a:lnTo>
                      <a:lnTo>
                        <a:pt x="3306" y="5336"/>
                      </a:lnTo>
                      <a:lnTo>
                        <a:pt x="3411" y="5420"/>
                      </a:lnTo>
                      <a:lnTo>
                        <a:pt x="3515" y="5566"/>
                      </a:lnTo>
                      <a:lnTo>
                        <a:pt x="3599" y="5608"/>
                      </a:lnTo>
                      <a:lnTo>
                        <a:pt x="3536" y="5483"/>
                      </a:lnTo>
                      <a:lnTo>
                        <a:pt x="3411" y="5315"/>
                      </a:lnTo>
                      <a:lnTo>
                        <a:pt x="3243" y="5211"/>
                      </a:lnTo>
                      <a:lnTo>
                        <a:pt x="3139" y="5022"/>
                      </a:lnTo>
                      <a:lnTo>
                        <a:pt x="3034" y="4897"/>
                      </a:lnTo>
                      <a:lnTo>
                        <a:pt x="3034" y="4813"/>
                      </a:lnTo>
                      <a:lnTo>
                        <a:pt x="2992" y="4771"/>
                      </a:lnTo>
                      <a:lnTo>
                        <a:pt x="2888" y="4562"/>
                      </a:lnTo>
                      <a:lnTo>
                        <a:pt x="2825" y="4436"/>
                      </a:lnTo>
                      <a:lnTo>
                        <a:pt x="2762" y="4395"/>
                      </a:lnTo>
                      <a:lnTo>
                        <a:pt x="2720" y="4269"/>
                      </a:lnTo>
                      <a:lnTo>
                        <a:pt x="2574" y="4060"/>
                      </a:lnTo>
                      <a:lnTo>
                        <a:pt x="2406" y="3809"/>
                      </a:lnTo>
                      <a:lnTo>
                        <a:pt x="2365" y="3641"/>
                      </a:lnTo>
                      <a:lnTo>
                        <a:pt x="2155" y="3390"/>
                      </a:lnTo>
                      <a:lnTo>
                        <a:pt x="2072" y="3181"/>
                      </a:lnTo>
                      <a:lnTo>
                        <a:pt x="1967" y="3118"/>
                      </a:lnTo>
                      <a:lnTo>
                        <a:pt x="1967" y="3014"/>
                      </a:lnTo>
                      <a:lnTo>
                        <a:pt x="1925" y="2888"/>
                      </a:lnTo>
                      <a:lnTo>
                        <a:pt x="1841" y="2867"/>
                      </a:lnTo>
                      <a:lnTo>
                        <a:pt x="1841" y="2909"/>
                      </a:lnTo>
                      <a:lnTo>
                        <a:pt x="1758" y="2909"/>
                      </a:lnTo>
                      <a:lnTo>
                        <a:pt x="1737" y="2867"/>
                      </a:lnTo>
                      <a:lnTo>
                        <a:pt x="1758" y="2762"/>
                      </a:lnTo>
                      <a:lnTo>
                        <a:pt x="1737" y="2679"/>
                      </a:lnTo>
                      <a:lnTo>
                        <a:pt x="1632" y="2616"/>
                      </a:lnTo>
                      <a:lnTo>
                        <a:pt x="1528" y="2490"/>
                      </a:lnTo>
                      <a:lnTo>
                        <a:pt x="1465" y="2344"/>
                      </a:lnTo>
                      <a:lnTo>
                        <a:pt x="1402" y="2260"/>
                      </a:lnTo>
                      <a:lnTo>
                        <a:pt x="1402" y="2135"/>
                      </a:lnTo>
                      <a:lnTo>
                        <a:pt x="1423" y="2030"/>
                      </a:lnTo>
                      <a:lnTo>
                        <a:pt x="1444" y="2051"/>
                      </a:lnTo>
                      <a:lnTo>
                        <a:pt x="1423" y="1884"/>
                      </a:lnTo>
                      <a:lnTo>
                        <a:pt x="1402" y="1716"/>
                      </a:lnTo>
                      <a:lnTo>
                        <a:pt x="1360" y="1570"/>
                      </a:lnTo>
                      <a:lnTo>
                        <a:pt x="1235" y="1528"/>
                      </a:lnTo>
                      <a:lnTo>
                        <a:pt x="1109" y="1382"/>
                      </a:lnTo>
                      <a:lnTo>
                        <a:pt x="1109" y="1319"/>
                      </a:lnTo>
                      <a:lnTo>
                        <a:pt x="1046" y="1256"/>
                      </a:lnTo>
                      <a:lnTo>
                        <a:pt x="1046" y="1193"/>
                      </a:lnTo>
                      <a:lnTo>
                        <a:pt x="1109" y="1193"/>
                      </a:lnTo>
                      <a:lnTo>
                        <a:pt x="1214" y="1298"/>
                      </a:lnTo>
                      <a:lnTo>
                        <a:pt x="1318" y="1444"/>
                      </a:lnTo>
                      <a:lnTo>
                        <a:pt x="1318" y="1444"/>
                      </a:lnTo>
                      <a:lnTo>
                        <a:pt x="1256" y="1298"/>
                      </a:lnTo>
                      <a:lnTo>
                        <a:pt x="1130" y="1110"/>
                      </a:lnTo>
                      <a:lnTo>
                        <a:pt x="1005" y="942"/>
                      </a:lnTo>
                      <a:lnTo>
                        <a:pt x="942" y="942"/>
                      </a:lnTo>
                      <a:lnTo>
                        <a:pt x="921" y="858"/>
                      </a:lnTo>
                      <a:lnTo>
                        <a:pt x="691" y="670"/>
                      </a:lnTo>
                      <a:lnTo>
                        <a:pt x="607" y="566"/>
                      </a:lnTo>
                      <a:lnTo>
                        <a:pt x="607" y="335"/>
                      </a:lnTo>
                      <a:lnTo>
                        <a:pt x="523" y="273"/>
                      </a:lnTo>
                      <a:lnTo>
                        <a:pt x="377" y="210"/>
                      </a:lnTo>
                      <a:lnTo>
                        <a:pt x="293" y="63"/>
                      </a:lnTo>
                      <a:lnTo>
                        <a:pt x="251"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624" name="Google Shape;4624;p76"/>
            <p:cNvGrpSpPr/>
            <p:nvPr/>
          </p:nvGrpSpPr>
          <p:grpSpPr>
            <a:xfrm>
              <a:off x="3960625" y="2587825"/>
              <a:ext cx="94050" cy="104125"/>
              <a:chOff x="3960625" y="2587825"/>
              <a:chExt cx="94050" cy="104125"/>
            </a:xfrm>
          </p:grpSpPr>
          <p:sp>
            <p:nvSpPr>
              <p:cNvPr id="4625" name="Google Shape;4625;p76"/>
              <p:cNvSpPr/>
              <p:nvPr/>
            </p:nvSpPr>
            <p:spPr>
              <a:xfrm>
                <a:off x="3960625" y="2587825"/>
                <a:ext cx="94050" cy="51200"/>
              </a:xfrm>
              <a:custGeom>
                <a:avLst/>
                <a:gdLst/>
                <a:ahLst/>
                <a:cxnLst/>
                <a:rect l="l" t="t" r="r" b="b"/>
                <a:pathLst>
                  <a:path w="3762" h="2048" extrusionOk="0">
                    <a:moveTo>
                      <a:pt x="190" y="2048"/>
                    </a:moveTo>
                    <a:lnTo>
                      <a:pt x="0" y="1762"/>
                    </a:lnTo>
                    <a:lnTo>
                      <a:pt x="309" y="1048"/>
                    </a:lnTo>
                    <a:lnTo>
                      <a:pt x="3762" y="0"/>
                    </a:lnTo>
                    <a:lnTo>
                      <a:pt x="3714" y="1072"/>
                    </a:lnTo>
                    <a:lnTo>
                      <a:pt x="2929" y="1143"/>
                    </a:lnTo>
                    <a:lnTo>
                      <a:pt x="2167" y="1000"/>
                    </a:lnTo>
                    <a:close/>
                  </a:path>
                </a:pathLst>
              </a:custGeom>
              <a:solidFill>
                <a:srgbClr val="BAC8D3"/>
              </a:solidFill>
              <a:ln>
                <a:noFill/>
              </a:ln>
            </p:spPr>
          </p:sp>
          <p:sp>
            <p:nvSpPr>
              <p:cNvPr id="4626" name="Google Shape;4626;p76"/>
              <p:cNvSpPr/>
              <p:nvPr/>
            </p:nvSpPr>
            <p:spPr>
              <a:xfrm>
                <a:off x="3963000" y="2596725"/>
                <a:ext cx="86850" cy="95225"/>
              </a:xfrm>
              <a:custGeom>
                <a:avLst/>
                <a:gdLst/>
                <a:ahLst/>
                <a:cxnLst/>
                <a:rect l="l" t="t" r="r" b="b"/>
                <a:pathLst>
                  <a:path w="3474" h="3809" extrusionOk="0">
                    <a:moveTo>
                      <a:pt x="1549" y="2009"/>
                    </a:moveTo>
                    <a:lnTo>
                      <a:pt x="1632" y="2030"/>
                    </a:lnTo>
                    <a:lnTo>
                      <a:pt x="1695" y="2093"/>
                    </a:lnTo>
                    <a:lnTo>
                      <a:pt x="1674" y="2135"/>
                    </a:lnTo>
                    <a:lnTo>
                      <a:pt x="1674" y="2189"/>
                    </a:lnTo>
                    <a:lnTo>
                      <a:pt x="1674" y="2189"/>
                    </a:lnTo>
                    <a:cubicBezTo>
                      <a:pt x="1645" y="2167"/>
                      <a:pt x="1613" y="2146"/>
                      <a:pt x="1569" y="2135"/>
                    </a:cubicBezTo>
                    <a:cubicBezTo>
                      <a:pt x="1549" y="2114"/>
                      <a:pt x="1528" y="2114"/>
                      <a:pt x="1486" y="2114"/>
                    </a:cubicBezTo>
                    <a:lnTo>
                      <a:pt x="1549" y="2072"/>
                    </a:lnTo>
                    <a:lnTo>
                      <a:pt x="1549" y="2009"/>
                    </a:lnTo>
                    <a:close/>
                    <a:moveTo>
                      <a:pt x="3327" y="1"/>
                    </a:moveTo>
                    <a:lnTo>
                      <a:pt x="3201" y="105"/>
                    </a:lnTo>
                    <a:lnTo>
                      <a:pt x="3201" y="231"/>
                    </a:lnTo>
                    <a:lnTo>
                      <a:pt x="3243" y="335"/>
                    </a:lnTo>
                    <a:lnTo>
                      <a:pt x="3160" y="377"/>
                    </a:lnTo>
                    <a:lnTo>
                      <a:pt x="2929" y="356"/>
                    </a:lnTo>
                    <a:lnTo>
                      <a:pt x="2825" y="419"/>
                    </a:lnTo>
                    <a:lnTo>
                      <a:pt x="2720" y="356"/>
                    </a:lnTo>
                    <a:lnTo>
                      <a:pt x="2616" y="356"/>
                    </a:lnTo>
                    <a:lnTo>
                      <a:pt x="2532" y="419"/>
                    </a:lnTo>
                    <a:lnTo>
                      <a:pt x="2427" y="419"/>
                    </a:lnTo>
                    <a:lnTo>
                      <a:pt x="2406" y="314"/>
                    </a:lnTo>
                    <a:lnTo>
                      <a:pt x="2260" y="314"/>
                    </a:lnTo>
                    <a:lnTo>
                      <a:pt x="2113" y="273"/>
                    </a:lnTo>
                    <a:lnTo>
                      <a:pt x="2009" y="377"/>
                    </a:lnTo>
                    <a:lnTo>
                      <a:pt x="1862" y="419"/>
                    </a:lnTo>
                    <a:lnTo>
                      <a:pt x="1674" y="419"/>
                    </a:lnTo>
                    <a:lnTo>
                      <a:pt x="1632" y="377"/>
                    </a:lnTo>
                    <a:lnTo>
                      <a:pt x="1549" y="440"/>
                    </a:lnTo>
                    <a:lnTo>
                      <a:pt x="1444" y="440"/>
                    </a:lnTo>
                    <a:lnTo>
                      <a:pt x="1318" y="524"/>
                    </a:lnTo>
                    <a:lnTo>
                      <a:pt x="1025" y="524"/>
                    </a:lnTo>
                    <a:lnTo>
                      <a:pt x="900" y="586"/>
                    </a:lnTo>
                    <a:lnTo>
                      <a:pt x="900" y="649"/>
                    </a:lnTo>
                    <a:lnTo>
                      <a:pt x="732" y="691"/>
                    </a:lnTo>
                    <a:lnTo>
                      <a:pt x="502" y="838"/>
                    </a:lnTo>
                    <a:lnTo>
                      <a:pt x="481" y="984"/>
                    </a:lnTo>
                    <a:lnTo>
                      <a:pt x="398" y="1151"/>
                    </a:lnTo>
                    <a:lnTo>
                      <a:pt x="168" y="1214"/>
                    </a:lnTo>
                    <a:lnTo>
                      <a:pt x="168" y="1361"/>
                    </a:lnTo>
                    <a:lnTo>
                      <a:pt x="84" y="1507"/>
                    </a:lnTo>
                    <a:lnTo>
                      <a:pt x="0" y="1570"/>
                    </a:lnTo>
                    <a:lnTo>
                      <a:pt x="0" y="1716"/>
                    </a:lnTo>
                    <a:lnTo>
                      <a:pt x="209" y="1884"/>
                    </a:lnTo>
                    <a:lnTo>
                      <a:pt x="335" y="2072"/>
                    </a:lnTo>
                    <a:lnTo>
                      <a:pt x="398" y="2093"/>
                    </a:lnTo>
                    <a:lnTo>
                      <a:pt x="398" y="2135"/>
                    </a:lnTo>
                    <a:lnTo>
                      <a:pt x="544" y="2365"/>
                    </a:lnTo>
                    <a:lnTo>
                      <a:pt x="586" y="2532"/>
                    </a:lnTo>
                    <a:lnTo>
                      <a:pt x="649" y="2553"/>
                    </a:lnTo>
                    <a:lnTo>
                      <a:pt x="753" y="2449"/>
                    </a:lnTo>
                    <a:lnTo>
                      <a:pt x="837" y="2553"/>
                    </a:lnTo>
                    <a:lnTo>
                      <a:pt x="963" y="2595"/>
                    </a:lnTo>
                    <a:lnTo>
                      <a:pt x="1025" y="2511"/>
                    </a:lnTo>
                    <a:lnTo>
                      <a:pt x="1130" y="2511"/>
                    </a:lnTo>
                    <a:lnTo>
                      <a:pt x="1277" y="2595"/>
                    </a:lnTo>
                    <a:lnTo>
                      <a:pt x="1360" y="2532"/>
                    </a:lnTo>
                    <a:lnTo>
                      <a:pt x="1381" y="2616"/>
                    </a:lnTo>
                    <a:lnTo>
                      <a:pt x="1465" y="2616"/>
                    </a:lnTo>
                    <a:lnTo>
                      <a:pt x="1528" y="2658"/>
                    </a:lnTo>
                    <a:lnTo>
                      <a:pt x="1653" y="2700"/>
                    </a:lnTo>
                    <a:lnTo>
                      <a:pt x="1569" y="2742"/>
                    </a:lnTo>
                    <a:lnTo>
                      <a:pt x="1486" y="2825"/>
                    </a:lnTo>
                    <a:lnTo>
                      <a:pt x="1423" y="2762"/>
                    </a:lnTo>
                    <a:lnTo>
                      <a:pt x="1318" y="2742"/>
                    </a:lnTo>
                    <a:lnTo>
                      <a:pt x="1067" y="2595"/>
                    </a:lnTo>
                    <a:lnTo>
                      <a:pt x="963" y="2616"/>
                    </a:lnTo>
                    <a:lnTo>
                      <a:pt x="858" y="2658"/>
                    </a:lnTo>
                    <a:lnTo>
                      <a:pt x="753" y="2616"/>
                    </a:lnTo>
                    <a:lnTo>
                      <a:pt x="691" y="2721"/>
                    </a:lnTo>
                    <a:lnTo>
                      <a:pt x="628" y="2742"/>
                    </a:lnTo>
                    <a:lnTo>
                      <a:pt x="607" y="2846"/>
                    </a:lnTo>
                    <a:lnTo>
                      <a:pt x="732" y="2972"/>
                    </a:lnTo>
                    <a:lnTo>
                      <a:pt x="858" y="3035"/>
                    </a:lnTo>
                    <a:lnTo>
                      <a:pt x="1004" y="3139"/>
                    </a:lnTo>
                    <a:lnTo>
                      <a:pt x="1004" y="3223"/>
                    </a:lnTo>
                    <a:lnTo>
                      <a:pt x="942" y="3265"/>
                    </a:lnTo>
                    <a:lnTo>
                      <a:pt x="942" y="3369"/>
                    </a:lnTo>
                    <a:lnTo>
                      <a:pt x="1046" y="3495"/>
                    </a:lnTo>
                    <a:lnTo>
                      <a:pt x="1130" y="3579"/>
                    </a:lnTo>
                    <a:lnTo>
                      <a:pt x="1151" y="3495"/>
                    </a:lnTo>
                    <a:lnTo>
                      <a:pt x="1130" y="3453"/>
                    </a:lnTo>
                    <a:lnTo>
                      <a:pt x="1172" y="3348"/>
                    </a:lnTo>
                    <a:lnTo>
                      <a:pt x="1214" y="3474"/>
                    </a:lnTo>
                    <a:lnTo>
                      <a:pt x="1360" y="3537"/>
                    </a:lnTo>
                    <a:lnTo>
                      <a:pt x="1381" y="3599"/>
                    </a:lnTo>
                    <a:lnTo>
                      <a:pt x="1360" y="3704"/>
                    </a:lnTo>
                    <a:lnTo>
                      <a:pt x="1423" y="3788"/>
                    </a:lnTo>
                    <a:lnTo>
                      <a:pt x="1423" y="3746"/>
                    </a:lnTo>
                    <a:lnTo>
                      <a:pt x="1465" y="3599"/>
                    </a:lnTo>
                    <a:lnTo>
                      <a:pt x="1569" y="3599"/>
                    </a:lnTo>
                    <a:lnTo>
                      <a:pt x="1632" y="3704"/>
                    </a:lnTo>
                    <a:lnTo>
                      <a:pt x="1800" y="3809"/>
                    </a:lnTo>
                    <a:lnTo>
                      <a:pt x="1800" y="3809"/>
                    </a:lnTo>
                    <a:lnTo>
                      <a:pt x="1737" y="3704"/>
                    </a:lnTo>
                    <a:lnTo>
                      <a:pt x="1758" y="3641"/>
                    </a:lnTo>
                    <a:lnTo>
                      <a:pt x="1695" y="3537"/>
                    </a:lnTo>
                    <a:lnTo>
                      <a:pt x="1632" y="3348"/>
                    </a:lnTo>
                    <a:lnTo>
                      <a:pt x="1549" y="3244"/>
                    </a:lnTo>
                    <a:lnTo>
                      <a:pt x="1549" y="3181"/>
                    </a:lnTo>
                    <a:lnTo>
                      <a:pt x="1632" y="3181"/>
                    </a:lnTo>
                    <a:lnTo>
                      <a:pt x="1758" y="3265"/>
                    </a:lnTo>
                    <a:lnTo>
                      <a:pt x="1737" y="3327"/>
                    </a:lnTo>
                    <a:lnTo>
                      <a:pt x="1758" y="3369"/>
                    </a:lnTo>
                    <a:lnTo>
                      <a:pt x="1841" y="3286"/>
                    </a:lnTo>
                    <a:lnTo>
                      <a:pt x="1967" y="3348"/>
                    </a:lnTo>
                    <a:lnTo>
                      <a:pt x="1967" y="3286"/>
                    </a:lnTo>
                    <a:lnTo>
                      <a:pt x="1904" y="3244"/>
                    </a:lnTo>
                    <a:lnTo>
                      <a:pt x="1904" y="3181"/>
                    </a:lnTo>
                    <a:lnTo>
                      <a:pt x="1862" y="3181"/>
                    </a:lnTo>
                    <a:lnTo>
                      <a:pt x="1758" y="3139"/>
                    </a:lnTo>
                    <a:lnTo>
                      <a:pt x="1758" y="3076"/>
                    </a:lnTo>
                    <a:lnTo>
                      <a:pt x="1653" y="3014"/>
                    </a:lnTo>
                    <a:lnTo>
                      <a:pt x="1758" y="2951"/>
                    </a:lnTo>
                    <a:lnTo>
                      <a:pt x="1862" y="2951"/>
                    </a:lnTo>
                    <a:lnTo>
                      <a:pt x="1904" y="2909"/>
                    </a:lnTo>
                    <a:lnTo>
                      <a:pt x="2072" y="3014"/>
                    </a:lnTo>
                    <a:lnTo>
                      <a:pt x="2093" y="3055"/>
                    </a:lnTo>
                    <a:lnTo>
                      <a:pt x="2197" y="3076"/>
                    </a:lnTo>
                    <a:lnTo>
                      <a:pt x="2218" y="3035"/>
                    </a:lnTo>
                    <a:lnTo>
                      <a:pt x="2113" y="2909"/>
                    </a:lnTo>
                    <a:lnTo>
                      <a:pt x="2155" y="2762"/>
                    </a:lnTo>
                    <a:lnTo>
                      <a:pt x="2093" y="2700"/>
                    </a:lnTo>
                    <a:lnTo>
                      <a:pt x="1841" y="2532"/>
                    </a:lnTo>
                    <a:lnTo>
                      <a:pt x="1758" y="2511"/>
                    </a:lnTo>
                    <a:lnTo>
                      <a:pt x="1737" y="2490"/>
                    </a:lnTo>
                    <a:cubicBezTo>
                      <a:pt x="1758" y="2490"/>
                      <a:pt x="1779" y="2449"/>
                      <a:pt x="1800" y="2407"/>
                    </a:cubicBezTo>
                    <a:lnTo>
                      <a:pt x="1862" y="2449"/>
                    </a:lnTo>
                    <a:lnTo>
                      <a:pt x="1946" y="2490"/>
                    </a:lnTo>
                    <a:lnTo>
                      <a:pt x="1988" y="2553"/>
                    </a:lnTo>
                    <a:lnTo>
                      <a:pt x="2093" y="2616"/>
                    </a:lnTo>
                    <a:lnTo>
                      <a:pt x="2176" y="2616"/>
                    </a:lnTo>
                    <a:lnTo>
                      <a:pt x="2197" y="2658"/>
                    </a:lnTo>
                    <a:lnTo>
                      <a:pt x="2281" y="2762"/>
                    </a:lnTo>
                    <a:lnTo>
                      <a:pt x="2323" y="2825"/>
                    </a:lnTo>
                    <a:lnTo>
                      <a:pt x="2323" y="2867"/>
                    </a:lnTo>
                    <a:lnTo>
                      <a:pt x="2365" y="2930"/>
                    </a:lnTo>
                    <a:lnTo>
                      <a:pt x="2427" y="2972"/>
                    </a:lnTo>
                    <a:lnTo>
                      <a:pt x="2490" y="2951"/>
                    </a:lnTo>
                    <a:lnTo>
                      <a:pt x="2532" y="2972"/>
                    </a:lnTo>
                    <a:lnTo>
                      <a:pt x="2595" y="2867"/>
                    </a:lnTo>
                    <a:lnTo>
                      <a:pt x="2490" y="2867"/>
                    </a:lnTo>
                    <a:lnTo>
                      <a:pt x="2469" y="2888"/>
                    </a:lnTo>
                    <a:lnTo>
                      <a:pt x="2385" y="2825"/>
                    </a:lnTo>
                    <a:lnTo>
                      <a:pt x="2385" y="2742"/>
                    </a:lnTo>
                    <a:lnTo>
                      <a:pt x="2365" y="2679"/>
                    </a:lnTo>
                    <a:lnTo>
                      <a:pt x="2365" y="2637"/>
                    </a:lnTo>
                    <a:lnTo>
                      <a:pt x="2302" y="2553"/>
                    </a:lnTo>
                    <a:lnTo>
                      <a:pt x="2176" y="2428"/>
                    </a:lnTo>
                    <a:lnTo>
                      <a:pt x="2176" y="2449"/>
                    </a:lnTo>
                    <a:lnTo>
                      <a:pt x="2093" y="2449"/>
                    </a:lnTo>
                    <a:lnTo>
                      <a:pt x="2093" y="2428"/>
                    </a:lnTo>
                    <a:lnTo>
                      <a:pt x="1988" y="2365"/>
                    </a:lnTo>
                    <a:lnTo>
                      <a:pt x="1883" y="2344"/>
                    </a:lnTo>
                    <a:lnTo>
                      <a:pt x="1800" y="2239"/>
                    </a:lnTo>
                    <a:lnTo>
                      <a:pt x="1758" y="2239"/>
                    </a:lnTo>
                    <a:cubicBezTo>
                      <a:pt x="1730" y="2230"/>
                      <a:pt x="1706" y="2212"/>
                      <a:pt x="1680" y="2193"/>
                    </a:cubicBezTo>
                    <a:lnTo>
                      <a:pt x="1680" y="2193"/>
                    </a:lnTo>
                    <a:lnTo>
                      <a:pt x="1737" y="2156"/>
                    </a:lnTo>
                    <a:lnTo>
                      <a:pt x="1758" y="2030"/>
                    </a:lnTo>
                    <a:lnTo>
                      <a:pt x="1674" y="1946"/>
                    </a:lnTo>
                    <a:lnTo>
                      <a:pt x="1486" y="1737"/>
                    </a:lnTo>
                    <a:lnTo>
                      <a:pt x="1423" y="1695"/>
                    </a:lnTo>
                    <a:lnTo>
                      <a:pt x="1381" y="1612"/>
                    </a:lnTo>
                    <a:lnTo>
                      <a:pt x="1256" y="1507"/>
                    </a:lnTo>
                    <a:lnTo>
                      <a:pt x="1318" y="1465"/>
                    </a:lnTo>
                    <a:lnTo>
                      <a:pt x="1277" y="1235"/>
                    </a:lnTo>
                    <a:lnTo>
                      <a:pt x="1360" y="1130"/>
                    </a:lnTo>
                    <a:lnTo>
                      <a:pt x="1486" y="1089"/>
                    </a:lnTo>
                    <a:lnTo>
                      <a:pt x="1528" y="1193"/>
                    </a:lnTo>
                    <a:lnTo>
                      <a:pt x="1465" y="1193"/>
                    </a:lnTo>
                    <a:lnTo>
                      <a:pt x="1465" y="1256"/>
                    </a:lnTo>
                    <a:lnTo>
                      <a:pt x="1653" y="1319"/>
                    </a:lnTo>
                    <a:lnTo>
                      <a:pt x="1674" y="1465"/>
                    </a:lnTo>
                    <a:lnTo>
                      <a:pt x="1779" y="1570"/>
                    </a:lnTo>
                    <a:lnTo>
                      <a:pt x="1904" y="1570"/>
                    </a:lnTo>
                    <a:lnTo>
                      <a:pt x="1841" y="1507"/>
                    </a:lnTo>
                    <a:lnTo>
                      <a:pt x="1779" y="1423"/>
                    </a:lnTo>
                    <a:lnTo>
                      <a:pt x="1800" y="1361"/>
                    </a:lnTo>
                    <a:lnTo>
                      <a:pt x="1946" y="1402"/>
                    </a:lnTo>
                    <a:lnTo>
                      <a:pt x="2009" y="1528"/>
                    </a:lnTo>
                    <a:lnTo>
                      <a:pt x="2093" y="1570"/>
                    </a:lnTo>
                    <a:lnTo>
                      <a:pt x="2155" y="1486"/>
                    </a:lnTo>
                    <a:lnTo>
                      <a:pt x="2072" y="1423"/>
                    </a:lnTo>
                    <a:lnTo>
                      <a:pt x="1988" y="1402"/>
                    </a:lnTo>
                    <a:lnTo>
                      <a:pt x="1988" y="1361"/>
                    </a:lnTo>
                    <a:lnTo>
                      <a:pt x="2197" y="1361"/>
                    </a:lnTo>
                    <a:lnTo>
                      <a:pt x="2281" y="1423"/>
                    </a:lnTo>
                    <a:lnTo>
                      <a:pt x="2302" y="1402"/>
                    </a:lnTo>
                    <a:lnTo>
                      <a:pt x="2176" y="1298"/>
                    </a:lnTo>
                    <a:lnTo>
                      <a:pt x="2051" y="1277"/>
                    </a:lnTo>
                    <a:lnTo>
                      <a:pt x="1946" y="1151"/>
                    </a:lnTo>
                    <a:lnTo>
                      <a:pt x="1988" y="1068"/>
                    </a:lnTo>
                    <a:lnTo>
                      <a:pt x="2093" y="1089"/>
                    </a:lnTo>
                    <a:lnTo>
                      <a:pt x="2176" y="1047"/>
                    </a:lnTo>
                    <a:lnTo>
                      <a:pt x="2218" y="879"/>
                    </a:lnTo>
                    <a:lnTo>
                      <a:pt x="2302" y="858"/>
                    </a:lnTo>
                    <a:lnTo>
                      <a:pt x="2427" y="963"/>
                    </a:lnTo>
                    <a:lnTo>
                      <a:pt x="2532" y="963"/>
                    </a:lnTo>
                    <a:lnTo>
                      <a:pt x="2637" y="858"/>
                    </a:lnTo>
                    <a:lnTo>
                      <a:pt x="2637" y="796"/>
                    </a:lnTo>
                    <a:lnTo>
                      <a:pt x="2699" y="796"/>
                    </a:lnTo>
                    <a:lnTo>
                      <a:pt x="2783" y="879"/>
                    </a:lnTo>
                    <a:lnTo>
                      <a:pt x="3013" y="879"/>
                    </a:lnTo>
                    <a:lnTo>
                      <a:pt x="3201" y="942"/>
                    </a:lnTo>
                    <a:lnTo>
                      <a:pt x="3327" y="900"/>
                    </a:lnTo>
                    <a:lnTo>
                      <a:pt x="3348" y="566"/>
                    </a:lnTo>
                    <a:lnTo>
                      <a:pt x="3327" y="440"/>
                    </a:lnTo>
                    <a:lnTo>
                      <a:pt x="3473" y="335"/>
                    </a:lnTo>
                    <a:lnTo>
                      <a:pt x="3473" y="210"/>
                    </a:lnTo>
                    <a:lnTo>
                      <a:pt x="3369" y="147"/>
                    </a:lnTo>
                    <a:lnTo>
                      <a:pt x="3411"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27" name="Google Shape;4627;p76"/>
            <p:cNvGrpSpPr/>
            <p:nvPr/>
          </p:nvGrpSpPr>
          <p:grpSpPr>
            <a:xfrm>
              <a:off x="3765350" y="2500900"/>
              <a:ext cx="173600" cy="187925"/>
              <a:chOff x="3765350" y="2500900"/>
              <a:chExt cx="173600" cy="187925"/>
            </a:xfrm>
          </p:grpSpPr>
          <p:sp>
            <p:nvSpPr>
              <p:cNvPr id="4628" name="Google Shape;4628;p76"/>
              <p:cNvSpPr/>
              <p:nvPr/>
            </p:nvSpPr>
            <p:spPr>
              <a:xfrm>
                <a:off x="3765350" y="2500900"/>
                <a:ext cx="108950" cy="64300"/>
              </a:xfrm>
              <a:custGeom>
                <a:avLst/>
                <a:gdLst/>
                <a:ahLst/>
                <a:cxnLst/>
                <a:rect l="l" t="t" r="r" b="b"/>
                <a:pathLst>
                  <a:path w="4358" h="2572" extrusionOk="0">
                    <a:moveTo>
                      <a:pt x="1286" y="596"/>
                    </a:moveTo>
                    <a:lnTo>
                      <a:pt x="0" y="1072"/>
                    </a:lnTo>
                    <a:lnTo>
                      <a:pt x="429" y="2239"/>
                    </a:lnTo>
                    <a:lnTo>
                      <a:pt x="857" y="2572"/>
                    </a:lnTo>
                    <a:lnTo>
                      <a:pt x="2191" y="1215"/>
                    </a:lnTo>
                    <a:lnTo>
                      <a:pt x="4024" y="1072"/>
                    </a:lnTo>
                    <a:lnTo>
                      <a:pt x="4358" y="429"/>
                    </a:lnTo>
                    <a:lnTo>
                      <a:pt x="3120" y="0"/>
                    </a:lnTo>
                    <a:lnTo>
                      <a:pt x="2477" y="358"/>
                    </a:lnTo>
                    <a:close/>
                  </a:path>
                </a:pathLst>
              </a:custGeom>
              <a:solidFill>
                <a:srgbClr val="BAC8D3"/>
              </a:solidFill>
              <a:ln>
                <a:noFill/>
              </a:ln>
            </p:spPr>
          </p:sp>
          <p:sp>
            <p:nvSpPr>
              <p:cNvPr id="4629" name="Google Shape;4629;p76"/>
              <p:cNvSpPr/>
              <p:nvPr/>
            </p:nvSpPr>
            <p:spPr>
              <a:xfrm>
                <a:off x="3797175" y="2609800"/>
                <a:ext cx="2625" cy="3700"/>
              </a:xfrm>
              <a:custGeom>
                <a:avLst/>
                <a:gdLst/>
                <a:ahLst/>
                <a:cxnLst/>
                <a:rect l="l" t="t" r="r" b="b"/>
                <a:pathLst>
                  <a:path w="105" h="148" extrusionOk="0">
                    <a:moveTo>
                      <a:pt x="42" y="1"/>
                    </a:moveTo>
                    <a:lnTo>
                      <a:pt x="21" y="43"/>
                    </a:lnTo>
                    <a:lnTo>
                      <a:pt x="0" y="84"/>
                    </a:lnTo>
                    <a:lnTo>
                      <a:pt x="0" y="147"/>
                    </a:lnTo>
                    <a:lnTo>
                      <a:pt x="21" y="147"/>
                    </a:lnTo>
                    <a:lnTo>
                      <a:pt x="42" y="105"/>
                    </a:lnTo>
                    <a:lnTo>
                      <a:pt x="105" y="22"/>
                    </a:lnTo>
                    <a:lnTo>
                      <a:pt x="42"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0" name="Google Shape;4630;p76"/>
              <p:cNvSpPr/>
              <p:nvPr/>
            </p:nvSpPr>
            <p:spPr>
              <a:xfrm>
                <a:off x="3796125" y="2610325"/>
                <a:ext cx="22525" cy="41875"/>
              </a:xfrm>
              <a:custGeom>
                <a:avLst/>
                <a:gdLst/>
                <a:ahLst/>
                <a:cxnLst/>
                <a:rect l="l" t="t" r="r" b="b"/>
                <a:pathLst>
                  <a:path w="901" h="1675" extrusionOk="0">
                    <a:moveTo>
                      <a:pt x="565" y="1"/>
                    </a:moveTo>
                    <a:lnTo>
                      <a:pt x="461" y="22"/>
                    </a:lnTo>
                    <a:lnTo>
                      <a:pt x="252" y="273"/>
                    </a:lnTo>
                    <a:lnTo>
                      <a:pt x="168" y="273"/>
                    </a:lnTo>
                    <a:lnTo>
                      <a:pt x="42" y="189"/>
                    </a:lnTo>
                    <a:lnTo>
                      <a:pt x="42" y="314"/>
                    </a:lnTo>
                    <a:lnTo>
                      <a:pt x="1" y="398"/>
                    </a:lnTo>
                    <a:lnTo>
                      <a:pt x="105" y="503"/>
                    </a:lnTo>
                    <a:lnTo>
                      <a:pt x="105" y="586"/>
                    </a:lnTo>
                    <a:lnTo>
                      <a:pt x="189" y="649"/>
                    </a:lnTo>
                    <a:lnTo>
                      <a:pt x="189" y="796"/>
                    </a:lnTo>
                    <a:lnTo>
                      <a:pt x="105" y="858"/>
                    </a:lnTo>
                    <a:lnTo>
                      <a:pt x="147" y="942"/>
                    </a:lnTo>
                    <a:lnTo>
                      <a:pt x="273" y="942"/>
                    </a:lnTo>
                    <a:lnTo>
                      <a:pt x="273" y="1005"/>
                    </a:lnTo>
                    <a:lnTo>
                      <a:pt x="189" y="1068"/>
                    </a:lnTo>
                    <a:lnTo>
                      <a:pt x="147" y="1277"/>
                    </a:lnTo>
                    <a:lnTo>
                      <a:pt x="189" y="1361"/>
                    </a:lnTo>
                    <a:lnTo>
                      <a:pt x="252" y="1591"/>
                    </a:lnTo>
                    <a:lnTo>
                      <a:pt x="314" y="1674"/>
                    </a:lnTo>
                    <a:lnTo>
                      <a:pt x="377" y="1654"/>
                    </a:lnTo>
                    <a:lnTo>
                      <a:pt x="419" y="1674"/>
                    </a:lnTo>
                    <a:lnTo>
                      <a:pt x="503" y="1654"/>
                    </a:lnTo>
                    <a:lnTo>
                      <a:pt x="524" y="1528"/>
                    </a:lnTo>
                    <a:lnTo>
                      <a:pt x="565" y="1444"/>
                    </a:lnTo>
                    <a:lnTo>
                      <a:pt x="670" y="1444"/>
                    </a:lnTo>
                    <a:lnTo>
                      <a:pt x="733" y="1528"/>
                    </a:lnTo>
                    <a:lnTo>
                      <a:pt x="796" y="1528"/>
                    </a:lnTo>
                    <a:lnTo>
                      <a:pt x="837" y="1444"/>
                    </a:lnTo>
                    <a:lnTo>
                      <a:pt x="837" y="1214"/>
                    </a:lnTo>
                    <a:lnTo>
                      <a:pt x="879" y="1151"/>
                    </a:lnTo>
                    <a:lnTo>
                      <a:pt x="837" y="921"/>
                    </a:lnTo>
                    <a:lnTo>
                      <a:pt x="900" y="712"/>
                    </a:lnTo>
                    <a:lnTo>
                      <a:pt x="733" y="586"/>
                    </a:lnTo>
                    <a:lnTo>
                      <a:pt x="879" y="503"/>
                    </a:lnTo>
                    <a:lnTo>
                      <a:pt x="879" y="419"/>
                    </a:lnTo>
                    <a:lnTo>
                      <a:pt x="837" y="294"/>
                    </a:lnTo>
                    <a:lnTo>
                      <a:pt x="775" y="189"/>
                    </a:lnTo>
                    <a:lnTo>
                      <a:pt x="691" y="63"/>
                    </a:lnTo>
                    <a:lnTo>
                      <a:pt x="670" y="84"/>
                    </a:lnTo>
                    <a:lnTo>
                      <a:pt x="565"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1" name="Google Shape;4631;p76"/>
              <p:cNvSpPr/>
              <p:nvPr/>
            </p:nvSpPr>
            <p:spPr>
              <a:xfrm>
                <a:off x="3821225" y="2579475"/>
                <a:ext cx="6300" cy="4200"/>
              </a:xfrm>
              <a:custGeom>
                <a:avLst/>
                <a:gdLst/>
                <a:ahLst/>
                <a:cxnLst/>
                <a:rect l="l" t="t" r="r" b="b"/>
                <a:pathLst>
                  <a:path w="252" h="168" extrusionOk="0">
                    <a:moveTo>
                      <a:pt x="189" y="0"/>
                    </a:moveTo>
                    <a:lnTo>
                      <a:pt x="147" y="42"/>
                    </a:lnTo>
                    <a:lnTo>
                      <a:pt x="43" y="84"/>
                    </a:lnTo>
                    <a:lnTo>
                      <a:pt x="1" y="147"/>
                    </a:lnTo>
                    <a:lnTo>
                      <a:pt x="43" y="167"/>
                    </a:lnTo>
                    <a:lnTo>
                      <a:pt x="189" y="147"/>
                    </a:lnTo>
                    <a:lnTo>
                      <a:pt x="252" y="147"/>
                    </a:lnTo>
                    <a:lnTo>
                      <a:pt x="252" y="63"/>
                    </a:lnTo>
                    <a:lnTo>
                      <a:pt x="18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2" name="Google Shape;4632;p76"/>
              <p:cNvSpPr/>
              <p:nvPr/>
            </p:nvSpPr>
            <p:spPr>
              <a:xfrm>
                <a:off x="3833800" y="2589400"/>
                <a:ext cx="1575" cy="1600"/>
              </a:xfrm>
              <a:custGeom>
                <a:avLst/>
                <a:gdLst/>
                <a:ahLst/>
                <a:cxnLst/>
                <a:rect l="l" t="t" r="r" b="b"/>
                <a:pathLst>
                  <a:path w="63" h="64" extrusionOk="0">
                    <a:moveTo>
                      <a:pt x="42" y="1"/>
                    </a:moveTo>
                    <a:lnTo>
                      <a:pt x="0" y="22"/>
                    </a:lnTo>
                    <a:lnTo>
                      <a:pt x="63" y="63"/>
                    </a:lnTo>
                    <a:lnTo>
                      <a:pt x="42"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3" name="Google Shape;4633;p76"/>
              <p:cNvSpPr/>
              <p:nvPr/>
            </p:nvSpPr>
            <p:spPr>
              <a:xfrm>
                <a:off x="3774675" y="2506225"/>
                <a:ext cx="164275" cy="182600"/>
              </a:xfrm>
              <a:custGeom>
                <a:avLst/>
                <a:gdLst/>
                <a:ahLst/>
                <a:cxnLst/>
                <a:rect l="l" t="t" r="r" b="b"/>
                <a:pathLst>
                  <a:path w="6571" h="7304" extrusionOk="0">
                    <a:moveTo>
                      <a:pt x="2595" y="1"/>
                    </a:moveTo>
                    <a:lnTo>
                      <a:pt x="2302" y="189"/>
                    </a:lnTo>
                    <a:lnTo>
                      <a:pt x="2114" y="105"/>
                    </a:lnTo>
                    <a:lnTo>
                      <a:pt x="2009" y="252"/>
                    </a:lnTo>
                    <a:lnTo>
                      <a:pt x="2072" y="419"/>
                    </a:lnTo>
                    <a:lnTo>
                      <a:pt x="1842" y="482"/>
                    </a:lnTo>
                    <a:lnTo>
                      <a:pt x="1800" y="691"/>
                    </a:lnTo>
                    <a:lnTo>
                      <a:pt x="1695" y="608"/>
                    </a:lnTo>
                    <a:lnTo>
                      <a:pt x="1591" y="608"/>
                    </a:lnTo>
                    <a:lnTo>
                      <a:pt x="1340" y="524"/>
                    </a:lnTo>
                    <a:lnTo>
                      <a:pt x="1340" y="691"/>
                    </a:lnTo>
                    <a:lnTo>
                      <a:pt x="1235" y="901"/>
                    </a:lnTo>
                    <a:lnTo>
                      <a:pt x="1172" y="796"/>
                    </a:lnTo>
                    <a:lnTo>
                      <a:pt x="1005" y="712"/>
                    </a:lnTo>
                    <a:lnTo>
                      <a:pt x="1026" y="587"/>
                    </a:lnTo>
                    <a:lnTo>
                      <a:pt x="900" y="503"/>
                    </a:lnTo>
                    <a:lnTo>
                      <a:pt x="691" y="880"/>
                    </a:lnTo>
                    <a:lnTo>
                      <a:pt x="524" y="796"/>
                    </a:lnTo>
                    <a:lnTo>
                      <a:pt x="294" y="942"/>
                    </a:lnTo>
                    <a:lnTo>
                      <a:pt x="168" y="901"/>
                    </a:lnTo>
                    <a:lnTo>
                      <a:pt x="105" y="942"/>
                    </a:lnTo>
                    <a:lnTo>
                      <a:pt x="126" y="1089"/>
                    </a:lnTo>
                    <a:lnTo>
                      <a:pt x="231" y="1193"/>
                    </a:lnTo>
                    <a:lnTo>
                      <a:pt x="210" y="1361"/>
                    </a:lnTo>
                    <a:lnTo>
                      <a:pt x="84" y="1403"/>
                    </a:lnTo>
                    <a:lnTo>
                      <a:pt x="1" y="1465"/>
                    </a:lnTo>
                    <a:lnTo>
                      <a:pt x="126" y="1633"/>
                    </a:lnTo>
                    <a:lnTo>
                      <a:pt x="168" y="1926"/>
                    </a:lnTo>
                    <a:lnTo>
                      <a:pt x="335" y="2051"/>
                    </a:lnTo>
                    <a:lnTo>
                      <a:pt x="524" y="2051"/>
                    </a:lnTo>
                    <a:lnTo>
                      <a:pt x="440" y="2240"/>
                    </a:lnTo>
                    <a:lnTo>
                      <a:pt x="503" y="2365"/>
                    </a:lnTo>
                    <a:lnTo>
                      <a:pt x="796" y="2302"/>
                    </a:lnTo>
                    <a:lnTo>
                      <a:pt x="900" y="2177"/>
                    </a:lnTo>
                    <a:lnTo>
                      <a:pt x="900" y="2072"/>
                    </a:lnTo>
                    <a:lnTo>
                      <a:pt x="1172" y="1926"/>
                    </a:lnTo>
                    <a:lnTo>
                      <a:pt x="1570" y="2030"/>
                    </a:lnTo>
                    <a:lnTo>
                      <a:pt x="1675" y="2093"/>
                    </a:lnTo>
                    <a:lnTo>
                      <a:pt x="1842" y="2156"/>
                    </a:lnTo>
                    <a:lnTo>
                      <a:pt x="1884" y="2261"/>
                    </a:lnTo>
                    <a:lnTo>
                      <a:pt x="1905" y="2302"/>
                    </a:lnTo>
                    <a:lnTo>
                      <a:pt x="1967" y="2386"/>
                    </a:lnTo>
                    <a:lnTo>
                      <a:pt x="2072" y="2574"/>
                    </a:lnTo>
                    <a:lnTo>
                      <a:pt x="2072" y="2679"/>
                    </a:lnTo>
                    <a:lnTo>
                      <a:pt x="2156" y="2721"/>
                    </a:lnTo>
                    <a:lnTo>
                      <a:pt x="2156" y="2888"/>
                    </a:lnTo>
                    <a:lnTo>
                      <a:pt x="2281" y="2930"/>
                    </a:lnTo>
                    <a:lnTo>
                      <a:pt x="2365" y="3035"/>
                    </a:lnTo>
                    <a:lnTo>
                      <a:pt x="2511" y="3202"/>
                    </a:lnTo>
                    <a:lnTo>
                      <a:pt x="2532" y="3307"/>
                    </a:lnTo>
                    <a:lnTo>
                      <a:pt x="2700" y="3307"/>
                    </a:lnTo>
                    <a:lnTo>
                      <a:pt x="2804" y="3432"/>
                    </a:lnTo>
                    <a:lnTo>
                      <a:pt x="2825" y="3537"/>
                    </a:lnTo>
                    <a:lnTo>
                      <a:pt x="2909" y="3558"/>
                    </a:lnTo>
                    <a:lnTo>
                      <a:pt x="3139" y="3851"/>
                    </a:lnTo>
                    <a:lnTo>
                      <a:pt x="3369" y="4018"/>
                    </a:lnTo>
                    <a:lnTo>
                      <a:pt x="3474" y="4039"/>
                    </a:lnTo>
                    <a:lnTo>
                      <a:pt x="3579" y="4081"/>
                    </a:lnTo>
                    <a:lnTo>
                      <a:pt x="3620" y="4186"/>
                    </a:lnTo>
                    <a:lnTo>
                      <a:pt x="3725" y="4186"/>
                    </a:lnTo>
                    <a:lnTo>
                      <a:pt x="3788" y="4123"/>
                    </a:lnTo>
                    <a:lnTo>
                      <a:pt x="3934" y="4165"/>
                    </a:lnTo>
                    <a:lnTo>
                      <a:pt x="4039" y="4165"/>
                    </a:lnTo>
                    <a:lnTo>
                      <a:pt x="4164" y="4395"/>
                    </a:lnTo>
                    <a:lnTo>
                      <a:pt x="4248" y="4458"/>
                    </a:lnTo>
                    <a:lnTo>
                      <a:pt x="4290" y="4416"/>
                    </a:lnTo>
                    <a:lnTo>
                      <a:pt x="4395" y="4458"/>
                    </a:lnTo>
                    <a:lnTo>
                      <a:pt x="4395" y="4520"/>
                    </a:lnTo>
                    <a:lnTo>
                      <a:pt x="4604" y="4520"/>
                    </a:lnTo>
                    <a:lnTo>
                      <a:pt x="4688" y="4625"/>
                    </a:lnTo>
                    <a:lnTo>
                      <a:pt x="4688" y="4730"/>
                    </a:lnTo>
                    <a:lnTo>
                      <a:pt x="4646" y="4792"/>
                    </a:lnTo>
                    <a:lnTo>
                      <a:pt x="4708" y="4834"/>
                    </a:lnTo>
                    <a:lnTo>
                      <a:pt x="4834" y="4834"/>
                    </a:lnTo>
                    <a:lnTo>
                      <a:pt x="4897" y="4939"/>
                    </a:lnTo>
                    <a:lnTo>
                      <a:pt x="5043" y="4981"/>
                    </a:lnTo>
                    <a:lnTo>
                      <a:pt x="5106" y="4939"/>
                    </a:lnTo>
                    <a:lnTo>
                      <a:pt x="5169" y="5002"/>
                    </a:lnTo>
                    <a:lnTo>
                      <a:pt x="5232" y="5190"/>
                    </a:lnTo>
                    <a:lnTo>
                      <a:pt x="5252" y="5357"/>
                    </a:lnTo>
                    <a:lnTo>
                      <a:pt x="5315" y="5441"/>
                    </a:lnTo>
                    <a:lnTo>
                      <a:pt x="5357" y="5650"/>
                    </a:lnTo>
                    <a:lnTo>
                      <a:pt x="5420" y="5755"/>
                    </a:lnTo>
                    <a:lnTo>
                      <a:pt x="5420" y="5859"/>
                    </a:lnTo>
                    <a:lnTo>
                      <a:pt x="5357" y="5943"/>
                    </a:lnTo>
                    <a:lnTo>
                      <a:pt x="5315" y="5943"/>
                    </a:lnTo>
                    <a:lnTo>
                      <a:pt x="5273" y="5964"/>
                    </a:lnTo>
                    <a:lnTo>
                      <a:pt x="5315" y="6069"/>
                    </a:lnTo>
                    <a:lnTo>
                      <a:pt x="5273" y="6173"/>
                    </a:lnTo>
                    <a:lnTo>
                      <a:pt x="5211" y="6257"/>
                    </a:lnTo>
                    <a:lnTo>
                      <a:pt x="5127" y="6278"/>
                    </a:lnTo>
                    <a:lnTo>
                      <a:pt x="5106" y="6341"/>
                    </a:lnTo>
                    <a:lnTo>
                      <a:pt x="5106" y="6362"/>
                    </a:lnTo>
                    <a:lnTo>
                      <a:pt x="5211" y="6466"/>
                    </a:lnTo>
                    <a:lnTo>
                      <a:pt x="5357" y="6445"/>
                    </a:lnTo>
                    <a:lnTo>
                      <a:pt x="5441" y="6341"/>
                    </a:lnTo>
                    <a:lnTo>
                      <a:pt x="5462" y="6194"/>
                    </a:lnTo>
                    <a:lnTo>
                      <a:pt x="5629" y="6069"/>
                    </a:lnTo>
                    <a:lnTo>
                      <a:pt x="5650" y="5818"/>
                    </a:lnTo>
                    <a:lnTo>
                      <a:pt x="5755" y="5713"/>
                    </a:lnTo>
                    <a:lnTo>
                      <a:pt x="5859" y="5671"/>
                    </a:lnTo>
                    <a:lnTo>
                      <a:pt x="5880" y="5608"/>
                    </a:lnTo>
                    <a:lnTo>
                      <a:pt x="5859" y="5546"/>
                    </a:lnTo>
                    <a:lnTo>
                      <a:pt x="5880" y="5399"/>
                    </a:lnTo>
                    <a:lnTo>
                      <a:pt x="5859" y="5336"/>
                    </a:lnTo>
                    <a:lnTo>
                      <a:pt x="5692" y="5190"/>
                    </a:lnTo>
                    <a:lnTo>
                      <a:pt x="5587" y="5190"/>
                    </a:lnTo>
                    <a:lnTo>
                      <a:pt x="5566" y="5127"/>
                    </a:lnTo>
                    <a:lnTo>
                      <a:pt x="5566" y="5043"/>
                    </a:lnTo>
                    <a:lnTo>
                      <a:pt x="5650" y="5002"/>
                    </a:lnTo>
                    <a:lnTo>
                      <a:pt x="5671" y="4918"/>
                    </a:lnTo>
                    <a:lnTo>
                      <a:pt x="5671" y="4834"/>
                    </a:lnTo>
                    <a:lnTo>
                      <a:pt x="5734" y="4771"/>
                    </a:lnTo>
                    <a:lnTo>
                      <a:pt x="5776" y="4625"/>
                    </a:lnTo>
                    <a:lnTo>
                      <a:pt x="5838" y="4604"/>
                    </a:lnTo>
                    <a:lnTo>
                      <a:pt x="5901" y="4604"/>
                    </a:lnTo>
                    <a:lnTo>
                      <a:pt x="6006" y="4667"/>
                    </a:lnTo>
                    <a:lnTo>
                      <a:pt x="6048" y="4709"/>
                    </a:lnTo>
                    <a:lnTo>
                      <a:pt x="6215" y="4709"/>
                    </a:lnTo>
                    <a:lnTo>
                      <a:pt x="6278" y="4730"/>
                    </a:lnTo>
                    <a:lnTo>
                      <a:pt x="6257" y="4813"/>
                    </a:lnTo>
                    <a:lnTo>
                      <a:pt x="6299" y="4918"/>
                    </a:lnTo>
                    <a:lnTo>
                      <a:pt x="6382" y="5022"/>
                    </a:lnTo>
                    <a:lnTo>
                      <a:pt x="6487" y="5085"/>
                    </a:lnTo>
                    <a:lnTo>
                      <a:pt x="6487" y="5043"/>
                    </a:lnTo>
                    <a:lnTo>
                      <a:pt x="6508" y="5022"/>
                    </a:lnTo>
                    <a:lnTo>
                      <a:pt x="6487" y="5002"/>
                    </a:lnTo>
                    <a:lnTo>
                      <a:pt x="6550" y="4918"/>
                    </a:lnTo>
                    <a:lnTo>
                      <a:pt x="6571" y="4771"/>
                    </a:lnTo>
                    <a:lnTo>
                      <a:pt x="6508" y="4688"/>
                    </a:lnTo>
                    <a:lnTo>
                      <a:pt x="6403" y="4604"/>
                    </a:lnTo>
                    <a:lnTo>
                      <a:pt x="6236" y="4562"/>
                    </a:lnTo>
                    <a:lnTo>
                      <a:pt x="6131" y="4416"/>
                    </a:lnTo>
                    <a:lnTo>
                      <a:pt x="5943" y="4290"/>
                    </a:lnTo>
                    <a:lnTo>
                      <a:pt x="5504" y="4060"/>
                    </a:lnTo>
                    <a:lnTo>
                      <a:pt x="5294" y="4018"/>
                    </a:lnTo>
                    <a:lnTo>
                      <a:pt x="5148" y="4018"/>
                    </a:lnTo>
                    <a:lnTo>
                      <a:pt x="5106" y="3914"/>
                    </a:lnTo>
                    <a:lnTo>
                      <a:pt x="5106" y="3851"/>
                    </a:lnTo>
                    <a:lnTo>
                      <a:pt x="5232" y="3746"/>
                    </a:lnTo>
                    <a:lnTo>
                      <a:pt x="5252" y="3662"/>
                    </a:lnTo>
                    <a:lnTo>
                      <a:pt x="5148" y="3621"/>
                    </a:lnTo>
                    <a:lnTo>
                      <a:pt x="5022" y="3642"/>
                    </a:lnTo>
                    <a:lnTo>
                      <a:pt x="4918" y="3621"/>
                    </a:lnTo>
                    <a:lnTo>
                      <a:pt x="4708" y="3621"/>
                    </a:lnTo>
                    <a:lnTo>
                      <a:pt x="4625" y="3558"/>
                    </a:lnTo>
                    <a:lnTo>
                      <a:pt x="4520" y="3537"/>
                    </a:lnTo>
                    <a:lnTo>
                      <a:pt x="4457" y="3453"/>
                    </a:lnTo>
                    <a:lnTo>
                      <a:pt x="4290" y="3328"/>
                    </a:lnTo>
                    <a:lnTo>
                      <a:pt x="4206" y="3202"/>
                    </a:lnTo>
                    <a:lnTo>
                      <a:pt x="4102" y="3097"/>
                    </a:lnTo>
                    <a:lnTo>
                      <a:pt x="4039" y="2993"/>
                    </a:lnTo>
                    <a:lnTo>
                      <a:pt x="4039" y="2867"/>
                    </a:lnTo>
                    <a:lnTo>
                      <a:pt x="3976" y="2825"/>
                    </a:lnTo>
                    <a:lnTo>
                      <a:pt x="3976" y="2721"/>
                    </a:lnTo>
                    <a:lnTo>
                      <a:pt x="3620" y="2365"/>
                    </a:lnTo>
                    <a:lnTo>
                      <a:pt x="3537" y="2261"/>
                    </a:lnTo>
                    <a:lnTo>
                      <a:pt x="3411" y="2177"/>
                    </a:lnTo>
                    <a:lnTo>
                      <a:pt x="3139" y="2051"/>
                    </a:lnTo>
                    <a:lnTo>
                      <a:pt x="3097" y="1968"/>
                    </a:lnTo>
                    <a:lnTo>
                      <a:pt x="3056" y="1821"/>
                    </a:lnTo>
                    <a:lnTo>
                      <a:pt x="3014" y="1654"/>
                    </a:lnTo>
                    <a:lnTo>
                      <a:pt x="3056" y="1612"/>
                    </a:lnTo>
                    <a:lnTo>
                      <a:pt x="3139" y="1465"/>
                    </a:lnTo>
                    <a:lnTo>
                      <a:pt x="3056" y="1361"/>
                    </a:lnTo>
                    <a:lnTo>
                      <a:pt x="3014" y="1235"/>
                    </a:lnTo>
                    <a:lnTo>
                      <a:pt x="3056" y="1152"/>
                    </a:lnTo>
                    <a:lnTo>
                      <a:pt x="3202" y="1131"/>
                    </a:lnTo>
                    <a:lnTo>
                      <a:pt x="3307" y="1026"/>
                    </a:lnTo>
                    <a:lnTo>
                      <a:pt x="3432" y="1026"/>
                    </a:lnTo>
                    <a:lnTo>
                      <a:pt x="3516" y="942"/>
                    </a:lnTo>
                    <a:lnTo>
                      <a:pt x="3579" y="901"/>
                    </a:lnTo>
                    <a:lnTo>
                      <a:pt x="3725" y="921"/>
                    </a:lnTo>
                    <a:lnTo>
                      <a:pt x="3683" y="712"/>
                    </a:lnTo>
                    <a:lnTo>
                      <a:pt x="3725" y="691"/>
                    </a:lnTo>
                    <a:lnTo>
                      <a:pt x="3662" y="587"/>
                    </a:lnTo>
                    <a:lnTo>
                      <a:pt x="3788" y="398"/>
                    </a:lnTo>
                    <a:lnTo>
                      <a:pt x="3725" y="315"/>
                    </a:lnTo>
                    <a:lnTo>
                      <a:pt x="3537" y="356"/>
                    </a:lnTo>
                    <a:lnTo>
                      <a:pt x="3202" y="273"/>
                    </a:lnTo>
                    <a:lnTo>
                      <a:pt x="2909" y="105"/>
                    </a:lnTo>
                    <a:lnTo>
                      <a:pt x="2930" y="1"/>
                    </a:lnTo>
                    <a:lnTo>
                      <a:pt x="2721" y="43"/>
                    </a:lnTo>
                    <a:lnTo>
                      <a:pt x="2595" y="1"/>
                    </a:lnTo>
                    <a:close/>
                    <a:moveTo>
                      <a:pt x="4960" y="6236"/>
                    </a:moveTo>
                    <a:lnTo>
                      <a:pt x="4813" y="6362"/>
                    </a:lnTo>
                    <a:lnTo>
                      <a:pt x="4750" y="6362"/>
                    </a:lnTo>
                    <a:lnTo>
                      <a:pt x="4625" y="6278"/>
                    </a:lnTo>
                    <a:lnTo>
                      <a:pt x="4499" y="6403"/>
                    </a:lnTo>
                    <a:lnTo>
                      <a:pt x="4227" y="6382"/>
                    </a:lnTo>
                    <a:lnTo>
                      <a:pt x="4018" y="6445"/>
                    </a:lnTo>
                    <a:lnTo>
                      <a:pt x="3872" y="6403"/>
                    </a:lnTo>
                    <a:lnTo>
                      <a:pt x="3767" y="6341"/>
                    </a:lnTo>
                    <a:lnTo>
                      <a:pt x="3641" y="6341"/>
                    </a:lnTo>
                    <a:lnTo>
                      <a:pt x="3558" y="6382"/>
                    </a:lnTo>
                    <a:lnTo>
                      <a:pt x="3495" y="6341"/>
                    </a:lnTo>
                    <a:lnTo>
                      <a:pt x="3369" y="6382"/>
                    </a:lnTo>
                    <a:lnTo>
                      <a:pt x="3348" y="6571"/>
                    </a:lnTo>
                    <a:lnTo>
                      <a:pt x="3474" y="6675"/>
                    </a:lnTo>
                    <a:lnTo>
                      <a:pt x="3600" y="6655"/>
                    </a:lnTo>
                    <a:lnTo>
                      <a:pt x="3809" y="6801"/>
                    </a:lnTo>
                    <a:lnTo>
                      <a:pt x="3955" y="6822"/>
                    </a:lnTo>
                    <a:lnTo>
                      <a:pt x="4060" y="6927"/>
                    </a:lnTo>
                    <a:lnTo>
                      <a:pt x="4311" y="7031"/>
                    </a:lnTo>
                    <a:lnTo>
                      <a:pt x="4374" y="7010"/>
                    </a:lnTo>
                    <a:lnTo>
                      <a:pt x="4478" y="7094"/>
                    </a:lnTo>
                    <a:lnTo>
                      <a:pt x="4499" y="7199"/>
                    </a:lnTo>
                    <a:lnTo>
                      <a:pt x="4750" y="7303"/>
                    </a:lnTo>
                    <a:lnTo>
                      <a:pt x="4855" y="7282"/>
                    </a:lnTo>
                    <a:lnTo>
                      <a:pt x="4855" y="7136"/>
                    </a:lnTo>
                    <a:lnTo>
                      <a:pt x="4918" y="7073"/>
                    </a:lnTo>
                    <a:lnTo>
                      <a:pt x="4918" y="6927"/>
                    </a:lnTo>
                    <a:lnTo>
                      <a:pt x="4813" y="6801"/>
                    </a:lnTo>
                    <a:lnTo>
                      <a:pt x="4918" y="6508"/>
                    </a:lnTo>
                    <a:lnTo>
                      <a:pt x="5022" y="6403"/>
                    </a:lnTo>
                    <a:lnTo>
                      <a:pt x="5022" y="6362"/>
                    </a:lnTo>
                    <a:lnTo>
                      <a:pt x="5043" y="6362"/>
                    </a:lnTo>
                    <a:lnTo>
                      <a:pt x="5043" y="6341"/>
                    </a:lnTo>
                    <a:lnTo>
                      <a:pt x="4960" y="6236"/>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34" name="Google Shape;4634;p76"/>
            <p:cNvGrpSpPr/>
            <p:nvPr/>
          </p:nvGrpSpPr>
          <p:grpSpPr>
            <a:xfrm>
              <a:off x="3750475" y="2481850"/>
              <a:ext cx="85125" cy="51800"/>
              <a:chOff x="3750475" y="2481850"/>
              <a:chExt cx="85125" cy="51800"/>
            </a:xfrm>
          </p:grpSpPr>
          <p:sp>
            <p:nvSpPr>
              <p:cNvPr id="4635" name="Google Shape;4635;p76"/>
              <p:cNvSpPr/>
              <p:nvPr/>
            </p:nvSpPr>
            <p:spPr>
              <a:xfrm>
                <a:off x="3762125" y="2492625"/>
                <a:ext cx="64900" cy="36650"/>
              </a:xfrm>
              <a:custGeom>
                <a:avLst/>
                <a:gdLst/>
                <a:ahLst/>
                <a:cxnLst/>
                <a:rect l="l" t="t" r="r" b="b"/>
                <a:pathLst>
                  <a:path w="2596" h="1466" extrusionOk="0">
                    <a:moveTo>
                      <a:pt x="1507" y="1"/>
                    </a:moveTo>
                    <a:lnTo>
                      <a:pt x="1361" y="64"/>
                    </a:lnTo>
                    <a:lnTo>
                      <a:pt x="1402" y="105"/>
                    </a:lnTo>
                    <a:lnTo>
                      <a:pt x="1340" y="189"/>
                    </a:lnTo>
                    <a:lnTo>
                      <a:pt x="1214" y="126"/>
                    </a:lnTo>
                    <a:lnTo>
                      <a:pt x="1109" y="189"/>
                    </a:lnTo>
                    <a:lnTo>
                      <a:pt x="1005" y="168"/>
                    </a:lnTo>
                    <a:lnTo>
                      <a:pt x="817" y="210"/>
                    </a:lnTo>
                    <a:lnTo>
                      <a:pt x="712" y="210"/>
                    </a:lnTo>
                    <a:lnTo>
                      <a:pt x="691" y="126"/>
                    </a:lnTo>
                    <a:lnTo>
                      <a:pt x="565" y="126"/>
                    </a:lnTo>
                    <a:lnTo>
                      <a:pt x="482" y="231"/>
                    </a:lnTo>
                    <a:lnTo>
                      <a:pt x="607" y="294"/>
                    </a:lnTo>
                    <a:lnTo>
                      <a:pt x="607" y="398"/>
                    </a:lnTo>
                    <a:lnTo>
                      <a:pt x="503" y="440"/>
                    </a:lnTo>
                    <a:lnTo>
                      <a:pt x="398" y="608"/>
                    </a:lnTo>
                    <a:lnTo>
                      <a:pt x="314" y="628"/>
                    </a:lnTo>
                    <a:lnTo>
                      <a:pt x="168" y="859"/>
                    </a:lnTo>
                    <a:lnTo>
                      <a:pt x="147" y="1047"/>
                    </a:lnTo>
                    <a:lnTo>
                      <a:pt x="147" y="1152"/>
                    </a:lnTo>
                    <a:lnTo>
                      <a:pt x="84" y="1152"/>
                    </a:lnTo>
                    <a:lnTo>
                      <a:pt x="0" y="1173"/>
                    </a:lnTo>
                    <a:lnTo>
                      <a:pt x="42" y="1277"/>
                    </a:lnTo>
                    <a:lnTo>
                      <a:pt x="147" y="1277"/>
                    </a:lnTo>
                    <a:lnTo>
                      <a:pt x="293" y="1235"/>
                    </a:lnTo>
                    <a:lnTo>
                      <a:pt x="252" y="1068"/>
                    </a:lnTo>
                    <a:lnTo>
                      <a:pt x="314" y="1026"/>
                    </a:lnTo>
                    <a:lnTo>
                      <a:pt x="482" y="1026"/>
                    </a:lnTo>
                    <a:lnTo>
                      <a:pt x="524" y="1131"/>
                    </a:lnTo>
                    <a:lnTo>
                      <a:pt x="586" y="1277"/>
                    </a:lnTo>
                    <a:lnTo>
                      <a:pt x="670" y="1340"/>
                    </a:lnTo>
                    <a:lnTo>
                      <a:pt x="670" y="1424"/>
                    </a:lnTo>
                    <a:lnTo>
                      <a:pt x="796" y="1465"/>
                    </a:lnTo>
                    <a:lnTo>
                      <a:pt x="1026" y="1319"/>
                    </a:lnTo>
                    <a:lnTo>
                      <a:pt x="1151" y="1361"/>
                    </a:lnTo>
                    <a:lnTo>
                      <a:pt x="1361" y="1026"/>
                    </a:lnTo>
                    <a:lnTo>
                      <a:pt x="1507" y="1110"/>
                    </a:lnTo>
                    <a:lnTo>
                      <a:pt x="1507" y="1235"/>
                    </a:lnTo>
                    <a:lnTo>
                      <a:pt x="1674" y="1319"/>
                    </a:lnTo>
                    <a:lnTo>
                      <a:pt x="1737" y="1445"/>
                    </a:lnTo>
                    <a:lnTo>
                      <a:pt x="1842" y="1235"/>
                    </a:lnTo>
                    <a:lnTo>
                      <a:pt x="1842" y="1068"/>
                    </a:lnTo>
                    <a:lnTo>
                      <a:pt x="2093" y="1131"/>
                    </a:lnTo>
                    <a:lnTo>
                      <a:pt x="2197" y="1131"/>
                    </a:lnTo>
                    <a:lnTo>
                      <a:pt x="2302" y="1214"/>
                    </a:lnTo>
                    <a:lnTo>
                      <a:pt x="2302" y="1005"/>
                    </a:lnTo>
                    <a:lnTo>
                      <a:pt x="2553" y="942"/>
                    </a:lnTo>
                    <a:lnTo>
                      <a:pt x="2490" y="754"/>
                    </a:lnTo>
                    <a:lnTo>
                      <a:pt x="2595" y="628"/>
                    </a:lnTo>
                    <a:lnTo>
                      <a:pt x="2553" y="524"/>
                    </a:lnTo>
                    <a:lnTo>
                      <a:pt x="2469" y="524"/>
                    </a:lnTo>
                    <a:lnTo>
                      <a:pt x="2365" y="628"/>
                    </a:lnTo>
                    <a:lnTo>
                      <a:pt x="2260" y="503"/>
                    </a:lnTo>
                    <a:lnTo>
                      <a:pt x="2177" y="524"/>
                    </a:lnTo>
                    <a:lnTo>
                      <a:pt x="2030" y="524"/>
                    </a:lnTo>
                    <a:lnTo>
                      <a:pt x="1988" y="440"/>
                    </a:lnTo>
                    <a:lnTo>
                      <a:pt x="2030" y="398"/>
                    </a:lnTo>
                    <a:lnTo>
                      <a:pt x="2030" y="294"/>
                    </a:lnTo>
                    <a:lnTo>
                      <a:pt x="1884" y="210"/>
                    </a:lnTo>
                    <a:lnTo>
                      <a:pt x="1737" y="84"/>
                    </a:lnTo>
                    <a:lnTo>
                      <a:pt x="1653" y="84"/>
                    </a:lnTo>
                    <a:lnTo>
                      <a:pt x="1612" y="126"/>
                    </a:lnTo>
                    <a:lnTo>
                      <a:pt x="1528" y="105"/>
                    </a:lnTo>
                    <a:lnTo>
                      <a:pt x="1507"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6" name="Google Shape;4636;p76"/>
              <p:cNvSpPr/>
              <p:nvPr/>
            </p:nvSpPr>
            <p:spPr>
              <a:xfrm>
                <a:off x="3750475" y="2481850"/>
                <a:ext cx="85125" cy="51800"/>
              </a:xfrm>
              <a:custGeom>
                <a:avLst/>
                <a:gdLst/>
                <a:ahLst/>
                <a:cxnLst/>
                <a:rect l="l" t="t" r="r" b="b"/>
                <a:pathLst>
                  <a:path w="3405" h="2072" extrusionOk="0">
                    <a:moveTo>
                      <a:pt x="1095" y="286"/>
                    </a:moveTo>
                    <a:lnTo>
                      <a:pt x="0" y="1667"/>
                    </a:lnTo>
                    <a:lnTo>
                      <a:pt x="547" y="2072"/>
                    </a:lnTo>
                    <a:lnTo>
                      <a:pt x="1214" y="1858"/>
                    </a:lnTo>
                    <a:lnTo>
                      <a:pt x="1881" y="1262"/>
                    </a:lnTo>
                    <a:lnTo>
                      <a:pt x="2976" y="1286"/>
                    </a:lnTo>
                    <a:lnTo>
                      <a:pt x="3405" y="786"/>
                    </a:lnTo>
                    <a:lnTo>
                      <a:pt x="2167" y="0"/>
                    </a:lnTo>
                    <a:close/>
                  </a:path>
                </a:pathLst>
              </a:custGeom>
              <a:solidFill>
                <a:srgbClr val="BAC8D3"/>
              </a:solidFill>
              <a:ln>
                <a:noFill/>
              </a:ln>
            </p:spPr>
          </p:sp>
        </p:grpSp>
        <p:grpSp>
          <p:nvGrpSpPr>
            <p:cNvPr id="4637" name="Google Shape;4637;p76"/>
            <p:cNvGrpSpPr/>
            <p:nvPr/>
          </p:nvGrpSpPr>
          <p:grpSpPr>
            <a:xfrm>
              <a:off x="3627175" y="2432450"/>
              <a:ext cx="172100" cy="169075"/>
              <a:chOff x="3627175" y="2432450"/>
              <a:chExt cx="172100" cy="169075"/>
            </a:xfrm>
          </p:grpSpPr>
          <p:sp>
            <p:nvSpPr>
              <p:cNvPr id="4638" name="Google Shape;4638;p76"/>
              <p:cNvSpPr/>
              <p:nvPr/>
            </p:nvSpPr>
            <p:spPr>
              <a:xfrm>
                <a:off x="3627175" y="2433000"/>
                <a:ext cx="164800" cy="156950"/>
              </a:xfrm>
              <a:custGeom>
                <a:avLst/>
                <a:gdLst/>
                <a:ahLst/>
                <a:cxnLst/>
                <a:rect l="l" t="t" r="r" b="b"/>
                <a:pathLst>
                  <a:path w="6592" h="6278" extrusionOk="0">
                    <a:moveTo>
                      <a:pt x="3829" y="0"/>
                    </a:moveTo>
                    <a:lnTo>
                      <a:pt x="3808" y="42"/>
                    </a:lnTo>
                    <a:lnTo>
                      <a:pt x="3599" y="105"/>
                    </a:lnTo>
                    <a:lnTo>
                      <a:pt x="3578" y="63"/>
                    </a:lnTo>
                    <a:lnTo>
                      <a:pt x="3390" y="168"/>
                    </a:lnTo>
                    <a:lnTo>
                      <a:pt x="3369" y="272"/>
                    </a:lnTo>
                    <a:lnTo>
                      <a:pt x="3390" y="398"/>
                    </a:lnTo>
                    <a:lnTo>
                      <a:pt x="3348" y="607"/>
                    </a:lnTo>
                    <a:lnTo>
                      <a:pt x="3181" y="796"/>
                    </a:lnTo>
                    <a:lnTo>
                      <a:pt x="3181" y="837"/>
                    </a:lnTo>
                    <a:lnTo>
                      <a:pt x="2992" y="900"/>
                    </a:lnTo>
                    <a:lnTo>
                      <a:pt x="2888" y="900"/>
                    </a:lnTo>
                    <a:lnTo>
                      <a:pt x="2783" y="879"/>
                    </a:lnTo>
                    <a:lnTo>
                      <a:pt x="2574" y="1005"/>
                    </a:lnTo>
                    <a:lnTo>
                      <a:pt x="2532" y="1089"/>
                    </a:lnTo>
                    <a:lnTo>
                      <a:pt x="2574" y="1151"/>
                    </a:lnTo>
                    <a:lnTo>
                      <a:pt x="2658" y="1193"/>
                    </a:lnTo>
                    <a:lnTo>
                      <a:pt x="2532" y="1298"/>
                    </a:lnTo>
                    <a:lnTo>
                      <a:pt x="2365" y="1319"/>
                    </a:lnTo>
                    <a:lnTo>
                      <a:pt x="2134" y="1298"/>
                    </a:lnTo>
                    <a:lnTo>
                      <a:pt x="2030" y="1235"/>
                    </a:lnTo>
                    <a:lnTo>
                      <a:pt x="1946" y="1298"/>
                    </a:lnTo>
                    <a:lnTo>
                      <a:pt x="1925" y="1214"/>
                    </a:lnTo>
                    <a:lnTo>
                      <a:pt x="1841" y="1151"/>
                    </a:lnTo>
                    <a:lnTo>
                      <a:pt x="1883" y="1047"/>
                    </a:lnTo>
                    <a:lnTo>
                      <a:pt x="1800" y="1026"/>
                    </a:lnTo>
                    <a:lnTo>
                      <a:pt x="1695" y="1047"/>
                    </a:lnTo>
                    <a:lnTo>
                      <a:pt x="1569" y="1047"/>
                    </a:lnTo>
                    <a:lnTo>
                      <a:pt x="1507" y="1026"/>
                    </a:lnTo>
                    <a:lnTo>
                      <a:pt x="1528" y="1151"/>
                    </a:lnTo>
                    <a:lnTo>
                      <a:pt x="1507" y="1214"/>
                    </a:lnTo>
                    <a:lnTo>
                      <a:pt x="1716" y="1402"/>
                    </a:lnTo>
                    <a:lnTo>
                      <a:pt x="1674" y="1444"/>
                    </a:lnTo>
                    <a:lnTo>
                      <a:pt x="1695" y="1528"/>
                    </a:lnTo>
                    <a:lnTo>
                      <a:pt x="1695" y="1633"/>
                    </a:lnTo>
                    <a:lnTo>
                      <a:pt x="1737" y="1716"/>
                    </a:lnTo>
                    <a:lnTo>
                      <a:pt x="1737" y="1821"/>
                    </a:lnTo>
                    <a:lnTo>
                      <a:pt x="1569" y="1779"/>
                    </a:lnTo>
                    <a:lnTo>
                      <a:pt x="1465" y="1821"/>
                    </a:lnTo>
                    <a:lnTo>
                      <a:pt x="1381" y="1779"/>
                    </a:lnTo>
                    <a:lnTo>
                      <a:pt x="1277" y="1821"/>
                    </a:lnTo>
                    <a:lnTo>
                      <a:pt x="1256" y="1758"/>
                    </a:lnTo>
                    <a:lnTo>
                      <a:pt x="1109" y="1863"/>
                    </a:lnTo>
                    <a:lnTo>
                      <a:pt x="963" y="1653"/>
                    </a:lnTo>
                    <a:lnTo>
                      <a:pt x="858" y="1633"/>
                    </a:lnTo>
                    <a:lnTo>
                      <a:pt x="733" y="1653"/>
                    </a:lnTo>
                    <a:lnTo>
                      <a:pt x="628" y="1758"/>
                    </a:lnTo>
                    <a:lnTo>
                      <a:pt x="565" y="1737"/>
                    </a:lnTo>
                    <a:lnTo>
                      <a:pt x="481" y="1779"/>
                    </a:lnTo>
                    <a:lnTo>
                      <a:pt x="440" y="1758"/>
                    </a:lnTo>
                    <a:lnTo>
                      <a:pt x="335" y="1758"/>
                    </a:lnTo>
                    <a:lnTo>
                      <a:pt x="251" y="1842"/>
                    </a:lnTo>
                    <a:lnTo>
                      <a:pt x="63" y="1863"/>
                    </a:lnTo>
                    <a:lnTo>
                      <a:pt x="0" y="1946"/>
                    </a:lnTo>
                    <a:lnTo>
                      <a:pt x="42" y="2030"/>
                    </a:lnTo>
                    <a:lnTo>
                      <a:pt x="147" y="1988"/>
                    </a:lnTo>
                    <a:lnTo>
                      <a:pt x="251" y="2030"/>
                    </a:lnTo>
                    <a:lnTo>
                      <a:pt x="272" y="2051"/>
                    </a:lnTo>
                    <a:lnTo>
                      <a:pt x="272" y="2051"/>
                    </a:lnTo>
                    <a:lnTo>
                      <a:pt x="147" y="2030"/>
                    </a:lnTo>
                    <a:lnTo>
                      <a:pt x="105" y="2051"/>
                    </a:lnTo>
                    <a:lnTo>
                      <a:pt x="126" y="2156"/>
                    </a:lnTo>
                    <a:lnTo>
                      <a:pt x="168" y="2072"/>
                    </a:lnTo>
                    <a:lnTo>
                      <a:pt x="230" y="2093"/>
                    </a:lnTo>
                    <a:lnTo>
                      <a:pt x="251" y="2177"/>
                    </a:lnTo>
                    <a:lnTo>
                      <a:pt x="209" y="2197"/>
                    </a:lnTo>
                    <a:lnTo>
                      <a:pt x="105" y="2239"/>
                    </a:lnTo>
                    <a:lnTo>
                      <a:pt x="105" y="2260"/>
                    </a:lnTo>
                    <a:lnTo>
                      <a:pt x="209" y="2260"/>
                    </a:lnTo>
                    <a:lnTo>
                      <a:pt x="230" y="2386"/>
                    </a:lnTo>
                    <a:lnTo>
                      <a:pt x="230" y="2469"/>
                    </a:lnTo>
                    <a:lnTo>
                      <a:pt x="335" y="2386"/>
                    </a:lnTo>
                    <a:lnTo>
                      <a:pt x="481" y="2386"/>
                    </a:lnTo>
                    <a:lnTo>
                      <a:pt x="670" y="2469"/>
                    </a:lnTo>
                    <a:lnTo>
                      <a:pt x="733" y="2511"/>
                    </a:lnTo>
                    <a:lnTo>
                      <a:pt x="774" y="2511"/>
                    </a:lnTo>
                    <a:lnTo>
                      <a:pt x="900" y="2595"/>
                    </a:lnTo>
                    <a:lnTo>
                      <a:pt x="1005" y="2511"/>
                    </a:lnTo>
                    <a:lnTo>
                      <a:pt x="1067" y="2553"/>
                    </a:lnTo>
                    <a:lnTo>
                      <a:pt x="1046" y="2595"/>
                    </a:lnTo>
                    <a:lnTo>
                      <a:pt x="1067" y="2658"/>
                    </a:lnTo>
                    <a:lnTo>
                      <a:pt x="1172" y="2595"/>
                    </a:lnTo>
                    <a:lnTo>
                      <a:pt x="1214" y="2658"/>
                    </a:lnTo>
                    <a:lnTo>
                      <a:pt x="1172" y="2762"/>
                    </a:lnTo>
                    <a:lnTo>
                      <a:pt x="1214" y="2825"/>
                    </a:lnTo>
                    <a:lnTo>
                      <a:pt x="1297" y="2825"/>
                    </a:lnTo>
                    <a:lnTo>
                      <a:pt x="1402" y="2783"/>
                    </a:lnTo>
                    <a:lnTo>
                      <a:pt x="1528" y="2783"/>
                    </a:lnTo>
                    <a:lnTo>
                      <a:pt x="1611" y="2888"/>
                    </a:lnTo>
                    <a:lnTo>
                      <a:pt x="1507" y="2825"/>
                    </a:lnTo>
                    <a:lnTo>
                      <a:pt x="1402" y="2825"/>
                    </a:lnTo>
                    <a:lnTo>
                      <a:pt x="1360" y="2930"/>
                    </a:lnTo>
                    <a:lnTo>
                      <a:pt x="1402" y="2972"/>
                    </a:lnTo>
                    <a:lnTo>
                      <a:pt x="1423" y="3076"/>
                    </a:lnTo>
                    <a:lnTo>
                      <a:pt x="1381" y="3181"/>
                    </a:lnTo>
                    <a:lnTo>
                      <a:pt x="1402" y="3244"/>
                    </a:lnTo>
                    <a:lnTo>
                      <a:pt x="1486" y="3244"/>
                    </a:lnTo>
                    <a:lnTo>
                      <a:pt x="1632" y="3432"/>
                    </a:lnTo>
                    <a:lnTo>
                      <a:pt x="1779" y="3453"/>
                    </a:lnTo>
                    <a:lnTo>
                      <a:pt x="1904" y="3537"/>
                    </a:lnTo>
                    <a:lnTo>
                      <a:pt x="1904" y="3641"/>
                    </a:lnTo>
                    <a:lnTo>
                      <a:pt x="1946" y="3725"/>
                    </a:lnTo>
                    <a:lnTo>
                      <a:pt x="1904" y="3830"/>
                    </a:lnTo>
                    <a:lnTo>
                      <a:pt x="1883" y="3850"/>
                    </a:lnTo>
                    <a:lnTo>
                      <a:pt x="1841" y="3934"/>
                    </a:lnTo>
                    <a:lnTo>
                      <a:pt x="1946" y="3955"/>
                    </a:lnTo>
                    <a:lnTo>
                      <a:pt x="2134" y="4081"/>
                    </a:lnTo>
                    <a:lnTo>
                      <a:pt x="2260" y="4436"/>
                    </a:lnTo>
                    <a:lnTo>
                      <a:pt x="2260" y="4436"/>
                    </a:lnTo>
                    <a:lnTo>
                      <a:pt x="2113" y="4269"/>
                    </a:lnTo>
                    <a:lnTo>
                      <a:pt x="2093" y="4143"/>
                    </a:lnTo>
                    <a:lnTo>
                      <a:pt x="1946" y="4081"/>
                    </a:lnTo>
                    <a:lnTo>
                      <a:pt x="1904" y="4122"/>
                    </a:lnTo>
                    <a:lnTo>
                      <a:pt x="1841" y="4394"/>
                    </a:lnTo>
                    <a:lnTo>
                      <a:pt x="1841" y="4604"/>
                    </a:lnTo>
                    <a:lnTo>
                      <a:pt x="1946" y="4687"/>
                    </a:lnTo>
                    <a:lnTo>
                      <a:pt x="1883" y="4750"/>
                    </a:lnTo>
                    <a:lnTo>
                      <a:pt x="1841" y="5127"/>
                    </a:lnTo>
                    <a:lnTo>
                      <a:pt x="1737" y="5482"/>
                    </a:lnTo>
                    <a:lnTo>
                      <a:pt x="1590" y="5545"/>
                    </a:lnTo>
                    <a:lnTo>
                      <a:pt x="1695" y="5608"/>
                    </a:lnTo>
                    <a:lnTo>
                      <a:pt x="1716" y="5629"/>
                    </a:lnTo>
                    <a:lnTo>
                      <a:pt x="1779" y="5629"/>
                    </a:lnTo>
                    <a:lnTo>
                      <a:pt x="1800" y="5754"/>
                    </a:lnTo>
                    <a:lnTo>
                      <a:pt x="1800" y="5859"/>
                    </a:lnTo>
                    <a:lnTo>
                      <a:pt x="1946" y="5838"/>
                    </a:lnTo>
                    <a:lnTo>
                      <a:pt x="2197" y="5922"/>
                    </a:lnTo>
                    <a:lnTo>
                      <a:pt x="2302" y="6047"/>
                    </a:lnTo>
                    <a:lnTo>
                      <a:pt x="2406" y="6006"/>
                    </a:lnTo>
                    <a:lnTo>
                      <a:pt x="2532" y="6131"/>
                    </a:lnTo>
                    <a:lnTo>
                      <a:pt x="2678" y="6131"/>
                    </a:lnTo>
                    <a:lnTo>
                      <a:pt x="2762" y="6152"/>
                    </a:lnTo>
                    <a:lnTo>
                      <a:pt x="2867" y="6047"/>
                    </a:lnTo>
                    <a:lnTo>
                      <a:pt x="3139" y="6047"/>
                    </a:lnTo>
                    <a:lnTo>
                      <a:pt x="3243" y="6110"/>
                    </a:lnTo>
                    <a:lnTo>
                      <a:pt x="3390" y="6068"/>
                    </a:lnTo>
                    <a:lnTo>
                      <a:pt x="3557" y="6173"/>
                    </a:lnTo>
                    <a:lnTo>
                      <a:pt x="3829" y="6152"/>
                    </a:lnTo>
                    <a:lnTo>
                      <a:pt x="4018" y="6257"/>
                    </a:lnTo>
                    <a:lnTo>
                      <a:pt x="4101" y="6278"/>
                    </a:lnTo>
                    <a:lnTo>
                      <a:pt x="4101" y="6236"/>
                    </a:lnTo>
                    <a:lnTo>
                      <a:pt x="4038" y="6068"/>
                    </a:lnTo>
                    <a:lnTo>
                      <a:pt x="4101" y="5859"/>
                    </a:lnTo>
                    <a:lnTo>
                      <a:pt x="4101" y="5796"/>
                    </a:lnTo>
                    <a:lnTo>
                      <a:pt x="4227" y="5650"/>
                    </a:lnTo>
                    <a:lnTo>
                      <a:pt x="4436" y="5441"/>
                    </a:lnTo>
                    <a:lnTo>
                      <a:pt x="4499" y="5441"/>
                    </a:lnTo>
                    <a:lnTo>
                      <a:pt x="4562" y="5503"/>
                    </a:lnTo>
                    <a:lnTo>
                      <a:pt x="4708" y="5503"/>
                    </a:lnTo>
                    <a:lnTo>
                      <a:pt x="4834" y="5587"/>
                    </a:lnTo>
                    <a:lnTo>
                      <a:pt x="4938" y="5587"/>
                    </a:lnTo>
                    <a:lnTo>
                      <a:pt x="5022" y="5524"/>
                    </a:lnTo>
                    <a:lnTo>
                      <a:pt x="5085" y="5503"/>
                    </a:lnTo>
                    <a:lnTo>
                      <a:pt x="5461" y="5734"/>
                    </a:lnTo>
                    <a:lnTo>
                      <a:pt x="5545" y="5817"/>
                    </a:lnTo>
                    <a:lnTo>
                      <a:pt x="5796" y="5817"/>
                    </a:lnTo>
                    <a:lnTo>
                      <a:pt x="5901" y="5734"/>
                    </a:lnTo>
                    <a:lnTo>
                      <a:pt x="5880" y="5692"/>
                    </a:lnTo>
                    <a:lnTo>
                      <a:pt x="5984" y="5545"/>
                    </a:lnTo>
                    <a:lnTo>
                      <a:pt x="6340" y="5294"/>
                    </a:lnTo>
                    <a:lnTo>
                      <a:pt x="6382" y="5273"/>
                    </a:lnTo>
                    <a:lnTo>
                      <a:pt x="6319" y="5169"/>
                    </a:lnTo>
                    <a:lnTo>
                      <a:pt x="6403" y="4980"/>
                    </a:lnTo>
                    <a:lnTo>
                      <a:pt x="6235" y="4980"/>
                    </a:lnTo>
                    <a:lnTo>
                      <a:pt x="6068" y="4855"/>
                    </a:lnTo>
                    <a:lnTo>
                      <a:pt x="6026" y="4562"/>
                    </a:lnTo>
                    <a:lnTo>
                      <a:pt x="5880" y="4394"/>
                    </a:lnTo>
                    <a:lnTo>
                      <a:pt x="5963" y="4332"/>
                    </a:lnTo>
                    <a:lnTo>
                      <a:pt x="6089" y="4290"/>
                    </a:lnTo>
                    <a:lnTo>
                      <a:pt x="6131" y="4122"/>
                    </a:lnTo>
                    <a:lnTo>
                      <a:pt x="6026" y="4018"/>
                    </a:lnTo>
                    <a:lnTo>
                      <a:pt x="6005" y="3850"/>
                    </a:lnTo>
                    <a:lnTo>
                      <a:pt x="6068" y="3809"/>
                    </a:lnTo>
                    <a:lnTo>
                      <a:pt x="6068" y="3725"/>
                    </a:lnTo>
                    <a:lnTo>
                      <a:pt x="5984" y="3662"/>
                    </a:lnTo>
                    <a:lnTo>
                      <a:pt x="5922" y="3516"/>
                    </a:lnTo>
                    <a:lnTo>
                      <a:pt x="5880" y="3411"/>
                    </a:lnTo>
                    <a:lnTo>
                      <a:pt x="5712" y="3411"/>
                    </a:lnTo>
                    <a:lnTo>
                      <a:pt x="5650" y="3453"/>
                    </a:lnTo>
                    <a:lnTo>
                      <a:pt x="5691" y="3620"/>
                    </a:lnTo>
                    <a:lnTo>
                      <a:pt x="5545" y="3662"/>
                    </a:lnTo>
                    <a:lnTo>
                      <a:pt x="5440" y="3662"/>
                    </a:lnTo>
                    <a:lnTo>
                      <a:pt x="5398" y="3558"/>
                    </a:lnTo>
                    <a:lnTo>
                      <a:pt x="5482" y="3537"/>
                    </a:lnTo>
                    <a:lnTo>
                      <a:pt x="5545" y="3537"/>
                    </a:lnTo>
                    <a:lnTo>
                      <a:pt x="5545" y="3432"/>
                    </a:lnTo>
                    <a:lnTo>
                      <a:pt x="5566" y="3244"/>
                    </a:lnTo>
                    <a:lnTo>
                      <a:pt x="5712" y="3013"/>
                    </a:lnTo>
                    <a:lnTo>
                      <a:pt x="5796" y="2993"/>
                    </a:lnTo>
                    <a:lnTo>
                      <a:pt x="5901" y="2825"/>
                    </a:lnTo>
                    <a:lnTo>
                      <a:pt x="6005" y="2783"/>
                    </a:lnTo>
                    <a:lnTo>
                      <a:pt x="6005" y="2679"/>
                    </a:lnTo>
                    <a:lnTo>
                      <a:pt x="5880" y="2616"/>
                    </a:lnTo>
                    <a:lnTo>
                      <a:pt x="5963" y="2511"/>
                    </a:lnTo>
                    <a:lnTo>
                      <a:pt x="6089" y="2511"/>
                    </a:lnTo>
                    <a:lnTo>
                      <a:pt x="6110" y="2595"/>
                    </a:lnTo>
                    <a:lnTo>
                      <a:pt x="6215" y="2595"/>
                    </a:lnTo>
                    <a:lnTo>
                      <a:pt x="6403" y="2553"/>
                    </a:lnTo>
                    <a:lnTo>
                      <a:pt x="6340" y="2449"/>
                    </a:lnTo>
                    <a:lnTo>
                      <a:pt x="6235" y="2365"/>
                    </a:lnTo>
                    <a:lnTo>
                      <a:pt x="6235" y="2197"/>
                    </a:lnTo>
                    <a:lnTo>
                      <a:pt x="6298" y="2030"/>
                    </a:lnTo>
                    <a:lnTo>
                      <a:pt x="6382" y="1946"/>
                    </a:lnTo>
                    <a:lnTo>
                      <a:pt x="6382" y="1842"/>
                    </a:lnTo>
                    <a:lnTo>
                      <a:pt x="6445" y="1674"/>
                    </a:lnTo>
                    <a:lnTo>
                      <a:pt x="6591" y="1549"/>
                    </a:lnTo>
                    <a:lnTo>
                      <a:pt x="6445" y="1465"/>
                    </a:lnTo>
                    <a:lnTo>
                      <a:pt x="6340" y="1465"/>
                    </a:lnTo>
                    <a:lnTo>
                      <a:pt x="6215" y="1402"/>
                    </a:lnTo>
                    <a:lnTo>
                      <a:pt x="6110" y="1444"/>
                    </a:lnTo>
                    <a:lnTo>
                      <a:pt x="6026" y="1402"/>
                    </a:lnTo>
                    <a:lnTo>
                      <a:pt x="5922" y="1402"/>
                    </a:lnTo>
                    <a:lnTo>
                      <a:pt x="5859" y="1444"/>
                    </a:lnTo>
                    <a:lnTo>
                      <a:pt x="5754" y="1361"/>
                    </a:lnTo>
                    <a:lnTo>
                      <a:pt x="5754" y="1298"/>
                    </a:lnTo>
                    <a:lnTo>
                      <a:pt x="5650" y="1214"/>
                    </a:lnTo>
                    <a:lnTo>
                      <a:pt x="5566" y="1235"/>
                    </a:lnTo>
                    <a:lnTo>
                      <a:pt x="5398" y="1193"/>
                    </a:lnTo>
                    <a:lnTo>
                      <a:pt x="5357" y="1089"/>
                    </a:lnTo>
                    <a:lnTo>
                      <a:pt x="5252" y="1089"/>
                    </a:lnTo>
                    <a:lnTo>
                      <a:pt x="5189" y="1130"/>
                    </a:lnTo>
                    <a:lnTo>
                      <a:pt x="5085" y="1047"/>
                    </a:lnTo>
                    <a:lnTo>
                      <a:pt x="4980" y="1026"/>
                    </a:lnTo>
                    <a:lnTo>
                      <a:pt x="4854" y="879"/>
                    </a:lnTo>
                    <a:lnTo>
                      <a:pt x="4771" y="837"/>
                    </a:lnTo>
                    <a:lnTo>
                      <a:pt x="4729" y="796"/>
                    </a:lnTo>
                    <a:lnTo>
                      <a:pt x="4645" y="796"/>
                    </a:lnTo>
                    <a:lnTo>
                      <a:pt x="4603" y="837"/>
                    </a:lnTo>
                    <a:lnTo>
                      <a:pt x="4457" y="775"/>
                    </a:lnTo>
                    <a:lnTo>
                      <a:pt x="4457" y="607"/>
                    </a:lnTo>
                    <a:lnTo>
                      <a:pt x="4394" y="586"/>
                    </a:lnTo>
                    <a:lnTo>
                      <a:pt x="4310" y="524"/>
                    </a:lnTo>
                    <a:lnTo>
                      <a:pt x="4227" y="524"/>
                    </a:lnTo>
                    <a:lnTo>
                      <a:pt x="4080" y="398"/>
                    </a:lnTo>
                    <a:lnTo>
                      <a:pt x="4038" y="293"/>
                    </a:lnTo>
                    <a:lnTo>
                      <a:pt x="3913" y="252"/>
                    </a:lnTo>
                    <a:lnTo>
                      <a:pt x="3892" y="63"/>
                    </a:lnTo>
                    <a:lnTo>
                      <a:pt x="382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39" name="Google Shape;4639;p76"/>
              <p:cNvSpPr/>
              <p:nvPr/>
            </p:nvSpPr>
            <p:spPr>
              <a:xfrm>
                <a:off x="3658200" y="2557475"/>
                <a:ext cx="70850" cy="44050"/>
              </a:xfrm>
              <a:custGeom>
                <a:avLst/>
                <a:gdLst/>
                <a:ahLst/>
                <a:cxnLst/>
                <a:rect l="l" t="t" r="r" b="b"/>
                <a:pathLst>
                  <a:path w="2834" h="1762" extrusionOk="0">
                    <a:moveTo>
                      <a:pt x="571" y="595"/>
                    </a:moveTo>
                    <a:lnTo>
                      <a:pt x="0" y="1119"/>
                    </a:lnTo>
                    <a:lnTo>
                      <a:pt x="1833" y="1762"/>
                    </a:lnTo>
                    <a:lnTo>
                      <a:pt x="2714" y="1476"/>
                    </a:lnTo>
                    <a:lnTo>
                      <a:pt x="2834" y="1071"/>
                    </a:lnTo>
                    <a:lnTo>
                      <a:pt x="1833" y="0"/>
                    </a:lnTo>
                    <a:close/>
                  </a:path>
                </a:pathLst>
              </a:custGeom>
              <a:solidFill>
                <a:srgbClr val="BAC8D3"/>
              </a:solidFill>
              <a:ln>
                <a:noFill/>
              </a:ln>
            </p:spPr>
          </p:sp>
          <p:sp>
            <p:nvSpPr>
              <p:cNvPr id="4640" name="Google Shape;4640;p76"/>
              <p:cNvSpPr/>
              <p:nvPr/>
            </p:nvSpPr>
            <p:spPr>
              <a:xfrm>
                <a:off x="3719525" y="2432450"/>
                <a:ext cx="79750" cy="89900"/>
              </a:xfrm>
              <a:custGeom>
                <a:avLst/>
                <a:gdLst/>
                <a:ahLst/>
                <a:cxnLst/>
                <a:rect l="l" t="t" r="r" b="b"/>
                <a:pathLst>
                  <a:path w="3190" h="3596" extrusionOk="0">
                    <a:moveTo>
                      <a:pt x="0" y="167"/>
                    </a:moveTo>
                    <a:lnTo>
                      <a:pt x="261" y="0"/>
                    </a:lnTo>
                    <a:lnTo>
                      <a:pt x="1619" y="1095"/>
                    </a:lnTo>
                    <a:lnTo>
                      <a:pt x="2381" y="1286"/>
                    </a:lnTo>
                    <a:lnTo>
                      <a:pt x="3190" y="1429"/>
                    </a:lnTo>
                    <a:lnTo>
                      <a:pt x="2809" y="2595"/>
                    </a:lnTo>
                    <a:lnTo>
                      <a:pt x="2071" y="2429"/>
                    </a:lnTo>
                    <a:lnTo>
                      <a:pt x="1524" y="3596"/>
                    </a:lnTo>
                    <a:close/>
                  </a:path>
                </a:pathLst>
              </a:custGeom>
              <a:solidFill>
                <a:srgbClr val="BAC8D3"/>
              </a:solidFill>
              <a:ln>
                <a:noFill/>
              </a:ln>
            </p:spPr>
          </p:sp>
        </p:grpSp>
        <p:grpSp>
          <p:nvGrpSpPr>
            <p:cNvPr id="4641" name="Google Shape;4641;p76"/>
            <p:cNvGrpSpPr/>
            <p:nvPr/>
          </p:nvGrpSpPr>
          <p:grpSpPr>
            <a:xfrm>
              <a:off x="3561536" y="2585450"/>
              <a:ext cx="61539" cy="99045"/>
              <a:chOff x="3561536" y="2585450"/>
              <a:chExt cx="61539" cy="99045"/>
            </a:xfrm>
          </p:grpSpPr>
          <p:sp>
            <p:nvSpPr>
              <p:cNvPr id="4642" name="Google Shape;4642;p76"/>
              <p:cNvSpPr/>
              <p:nvPr/>
            </p:nvSpPr>
            <p:spPr>
              <a:xfrm rot="192277">
                <a:off x="3564002" y="2593849"/>
                <a:ext cx="44498" cy="89472"/>
              </a:xfrm>
              <a:custGeom>
                <a:avLst/>
                <a:gdLst/>
                <a:ahLst/>
                <a:cxnLst/>
                <a:rect l="l" t="t" r="r" b="b"/>
                <a:pathLst>
                  <a:path w="1780" h="3579" extrusionOk="0">
                    <a:moveTo>
                      <a:pt x="628" y="1"/>
                    </a:moveTo>
                    <a:lnTo>
                      <a:pt x="356" y="22"/>
                    </a:lnTo>
                    <a:lnTo>
                      <a:pt x="377" y="147"/>
                    </a:lnTo>
                    <a:lnTo>
                      <a:pt x="461" y="357"/>
                    </a:lnTo>
                    <a:lnTo>
                      <a:pt x="440" y="712"/>
                    </a:lnTo>
                    <a:lnTo>
                      <a:pt x="440" y="775"/>
                    </a:lnTo>
                    <a:lnTo>
                      <a:pt x="419" y="943"/>
                    </a:lnTo>
                    <a:lnTo>
                      <a:pt x="482" y="1026"/>
                    </a:lnTo>
                    <a:lnTo>
                      <a:pt x="440" y="1131"/>
                    </a:lnTo>
                    <a:lnTo>
                      <a:pt x="356" y="1256"/>
                    </a:lnTo>
                    <a:lnTo>
                      <a:pt x="356" y="1445"/>
                    </a:lnTo>
                    <a:lnTo>
                      <a:pt x="231" y="1654"/>
                    </a:lnTo>
                    <a:lnTo>
                      <a:pt x="231" y="1759"/>
                    </a:lnTo>
                    <a:lnTo>
                      <a:pt x="64" y="1968"/>
                    </a:lnTo>
                    <a:lnTo>
                      <a:pt x="1" y="2303"/>
                    </a:lnTo>
                    <a:lnTo>
                      <a:pt x="1" y="2386"/>
                    </a:lnTo>
                    <a:lnTo>
                      <a:pt x="105" y="2386"/>
                    </a:lnTo>
                    <a:lnTo>
                      <a:pt x="168" y="2303"/>
                    </a:lnTo>
                    <a:lnTo>
                      <a:pt x="273" y="2219"/>
                    </a:lnTo>
                    <a:lnTo>
                      <a:pt x="252" y="2303"/>
                    </a:lnTo>
                    <a:lnTo>
                      <a:pt x="315" y="2344"/>
                    </a:lnTo>
                    <a:lnTo>
                      <a:pt x="126" y="2428"/>
                    </a:lnTo>
                    <a:lnTo>
                      <a:pt x="126" y="2554"/>
                    </a:lnTo>
                    <a:lnTo>
                      <a:pt x="168" y="2616"/>
                    </a:lnTo>
                    <a:lnTo>
                      <a:pt x="252" y="2533"/>
                    </a:lnTo>
                    <a:lnTo>
                      <a:pt x="419" y="2533"/>
                    </a:lnTo>
                    <a:lnTo>
                      <a:pt x="336" y="2616"/>
                    </a:lnTo>
                    <a:lnTo>
                      <a:pt x="377" y="2763"/>
                    </a:lnTo>
                    <a:lnTo>
                      <a:pt x="336" y="2909"/>
                    </a:lnTo>
                    <a:lnTo>
                      <a:pt x="336" y="3223"/>
                    </a:lnTo>
                    <a:lnTo>
                      <a:pt x="273" y="3432"/>
                    </a:lnTo>
                    <a:lnTo>
                      <a:pt x="231" y="3495"/>
                    </a:lnTo>
                    <a:lnTo>
                      <a:pt x="273" y="3537"/>
                    </a:lnTo>
                    <a:lnTo>
                      <a:pt x="440" y="3432"/>
                    </a:lnTo>
                    <a:lnTo>
                      <a:pt x="691" y="3495"/>
                    </a:lnTo>
                    <a:lnTo>
                      <a:pt x="796" y="3579"/>
                    </a:lnTo>
                    <a:lnTo>
                      <a:pt x="963" y="3474"/>
                    </a:lnTo>
                    <a:lnTo>
                      <a:pt x="1110" y="3474"/>
                    </a:lnTo>
                    <a:lnTo>
                      <a:pt x="1152" y="3432"/>
                    </a:lnTo>
                    <a:lnTo>
                      <a:pt x="1152" y="3286"/>
                    </a:lnTo>
                    <a:lnTo>
                      <a:pt x="1068" y="3160"/>
                    </a:lnTo>
                    <a:lnTo>
                      <a:pt x="1193" y="2909"/>
                    </a:lnTo>
                    <a:lnTo>
                      <a:pt x="1319" y="2805"/>
                    </a:lnTo>
                    <a:lnTo>
                      <a:pt x="1361" y="2658"/>
                    </a:lnTo>
                    <a:lnTo>
                      <a:pt x="1214" y="2658"/>
                    </a:lnTo>
                    <a:lnTo>
                      <a:pt x="1152" y="2512"/>
                    </a:lnTo>
                    <a:lnTo>
                      <a:pt x="1319" y="2323"/>
                    </a:lnTo>
                    <a:lnTo>
                      <a:pt x="1319" y="2093"/>
                    </a:lnTo>
                    <a:lnTo>
                      <a:pt x="1193" y="2010"/>
                    </a:lnTo>
                    <a:lnTo>
                      <a:pt x="1047" y="1717"/>
                    </a:lnTo>
                    <a:lnTo>
                      <a:pt x="1172" y="1696"/>
                    </a:lnTo>
                    <a:lnTo>
                      <a:pt x="1277" y="1696"/>
                    </a:lnTo>
                    <a:lnTo>
                      <a:pt x="1424" y="1487"/>
                    </a:lnTo>
                    <a:lnTo>
                      <a:pt x="1319" y="1382"/>
                    </a:lnTo>
                    <a:lnTo>
                      <a:pt x="1465" y="1277"/>
                    </a:lnTo>
                    <a:lnTo>
                      <a:pt x="1465" y="922"/>
                    </a:lnTo>
                    <a:lnTo>
                      <a:pt x="1424" y="754"/>
                    </a:lnTo>
                    <a:lnTo>
                      <a:pt x="1675" y="545"/>
                    </a:lnTo>
                    <a:lnTo>
                      <a:pt x="1737" y="545"/>
                    </a:lnTo>
                    <a:lnTo>
                      <a:pt x="1779" y="440"/>
                    </a:lnTo>
                    <a:lnTo>
                      <a:pt x="1675" y="252"/>
                    </a:lnTo>
                    <a:lnTo>
                      <a:pt x="1633" y="127"/>
                    </a:lnTo>
                    <a:lnTo>
                      <a:pt x="1382" y="85"/>
                    </a:lnTo>
                    <a:lnTo>
                      <a:pt x="1277" y="210"/>
                    </a:lnTo>
                    <a:lnTo>
                      <a:pt x="942" y="127"/>
                    </a:lnTo>
                    <a:lnTo>
                      <a:pt x="754" y="231"/>
                    </a:lnTo>
                    <a:lnTo>
                      <a:pt x="691" y="147"/>
                    </a:lnTo>
                    <a:lnTo>
                      <a:pt x="733" y="22"/>
                    </a:lnTo>
                    <a:lnTo>
                      <a:pt x="628"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43" name="Google Shape;4643;p76"/>
              <p:cNvSpPr/>
              <p:nvPr/>
            </p:nvSpPr>
            <p:spPr>
              <a:xfrm>
                <a:off x="3580800" y="2585450"/>
                <a:ext cx="42275" cy="93450"/>
              </a:xfrm>
              <a:custGeom>
                <a:avLst/>
                <a:gdLst/>
                <a:ahLst/>
                <a:cxnLst/>
                <a:rect l="l" t="t" r="r" b="b"/>
                <a:pathLst>
                  <a:path w="1691" h="3738" extrusionOk="0">
                    <a:moveTo>
                      <a:pt x="453" y="0"/>
                    </a:moveTo>
                    <a:lnTo>
                      <a:pt x="0" y="547"/>
                    </a:lnTo>
                    <a:lnTo>
                      <a:pt x="0" y="3429"/>
                    </a:lnTo>
                    <a:lnTo>
                      <a:pt x="429" y="3738"/>
                    </a:lnTo>
                    <a:lnTo>
                      <a:pt x="1691" y="2714"/>
                    </a:lnTo>
                    <a:lnTo>
                      <a:pt x="1691" y="500"/>
                    </a:lnTo>
                    <a:close/>
                  </a:path>
                </a:pathLst>
              </a:custGeom>
              <a:solidFill>
                <a:srgbClr val="BAC8D3"/>
              </a:solidFill>
              <a:ln>
                <a:noFill/>
              </a:ln>
            </p:spPr>
          </p:sp>
        </p:grpSp>
        <p:grpSp>
          <p:nvGrpSpPr>
            <p:cNvPr id="4644" name="Google Shape;4644;p76"/>
            <p:cNvGrpSpPr/>
            <p:nvPr/>
          </p:nvGrpSpPr>
          <p:grpSpPr>
            <a:xfrm>
              <a:off x="3906325" y="1984500"/>
              <a:ext cx="156075" cy="262825"/>
              <a:chOff x="3906325" y="1984500"/>
              <a:chExt cx="156075" cy="262825"/>
            </a:xfrm>
          </p:grpSpPr>
          <p:sp>
            <p:nvSpPr>
              <p:cNvPr id="4645" name="Google Shape;4645;p76"/>
              <p:cNvSpPr/>
              <p:nvPr/>
            </p:nvSpPr>
            <p:spPr>
              <a:xfrm>
                <a:off x="3906325" y="1984500"/>
                <a:ext cx="100825" cy="124200"/>
              </a:xfrm>
              <a:custGeom>
                <a:avLst/>
                <a:gdLst/>
                <a:ahLst/>
                <a:cxnLst/>
                <a:rect l="l" t="t" r="r" b="b"/>
                <a:pathLst>
                  <a:path w="4033" h="4968" extrusionOk="0">
                    <a:moveTo>
                      <a:pt x="2901" y="4968"/>
                    </a:moveTo>
                    <a:lnTo>
                      <a:pt x="1524" y="4673"/>
                    </a:lnTo>
                    <a:lnTo>
                      <a:pt x="0" y="1771"/>
                    </a:lnTo>
                    <a:lnTo>
                      <a:pt x="737" y="886"/>
                    </a:lnTo>
                    <a:lnTo>
                      <a:pt x="2508" y="1181"/>
                    </a:lnTo>
                    <a:lnTo>
                      <a:pt x="2655" y="345"/>
                    </a:lnTo>
                    <a:lnTo>
                      <a:pt x="3442" y="0"/>
                    </a:lnTo>
                    <a:lnTo>
                      <a:pt x="4033" y="443"/>
                    </a:lnTo>
                    <a:close/>
                  </a:path>
                </a:pathLst>
              </a:custGeom>
              <a:solidFill>
                <a:srgbClr val="BAC8D3"/>
              </a:solidFill>
              <a:ln>
                <a:noFill/>
              </a:ln>
            </p:spPr>
          </p:sp>
          <p:sp>
            <p:nvSpPr>
              <p:cNvPr id="4646" name="Google Shape;4646;p76"/>
              <p:cNvSpPr/>
              <p:nvPr/>
            </p:nvSpPr>
            <p:spPr>
              <a:xfrm>
                <a:off x="3919575" y="1989950"/>
                <a:ext cx="142825" cy="257375"/>
              </a:xfrm>
              <a:custGeom>
                <a:avLst/>
                <a:gdLst/>
                <a:ahLst/>
                <a:cxnLst/>
                <a:rect l="l" t="t" r="r" b="b"/>
                <a:pathLst>
                  <a:path w="5713" h="10295" extrusionOk="0">
                    <a:moveTo>
                      <a:pt x="2867" y="0"/>
                    </a:moveTo>
                    <a:lnTo>
                      <a:pt x="2762" y="105"/>
                    </a:lnTo>
                    <a:lnTo>
                      <a:pt x="2762" y="147"/>
                    </a:lnTo>
                    <a:lnTo>
                      <a:pt x="2679" y="189"/>
                    </a:lnTo>
                    <a:lnTo>
                      <a:pt x="2532" y="147"/>
                    </a:lnTo>
                    <a:lnTo>
                      <a:pt x="2386" y="209"/>
                    </a:lnTo>
                    <a:lnTo>
                      <a:pt x="2386" y="293"/>
                    </a:lnTo>
                    <a:lnTo>
                      <a:pt x="2323" y="419"/>
                    </a:lnTo>
                    <a:lnTo>
                      <a:pt x="2239" y="461"/>
                    </a:lnTo>
                    <a:lnTo>
                      <a:pt x="2281" y="544"/>
                    </a:lnTo>
                    <a:lnTo>
                      <a:pt x="2260" y="628"/>
                    </a:lnTo>
                    <a:lnTo>
                      <a:pt x="2239" y="921"/>
                    </a:lnTo>
                    <a:lnTo>
                      <a:pt x="2281" y="1088"/>
                    </a:lnTo>
                    <a:lnTo>
                      <a:pt x="2344" y="1193"/>
                    </a:lnTo>
                    <a:lnTo>
                      <a:pt x="2281" y="1277"/>
                    </a:lnTo>
                    <a:lnTo>
                      <a:pt x="2177" y="1360"/>
                    </a:lnTo>
                    <a:lnTo>
                      <a:pt x="2072" y="1360"/>
                    </a:lnTo>
                    <a:lnTo>
                      <a:pt x="1967" y="1444"/>
                    </a:lnTo>
                    <a:lnTo>
                      <a:pt x="1905" y="1486"/>
                    </a:lnTo>
                    <a:lnTo>
                      <a:pt x="1821" y="1611"/>
                    </a:lnTo>
                    <a:lnTo>
                      <a:pt x="1674" y="1590"/>
                    </a:lnTo>
                    <a:lnTo>
                      <a:pt x="1507" y="1465"/>
                    </a:lnTo>
                    <a:lnTo>
                      <a:pt x="1381" y="1465"/>
                    </a:lnTo>
                    <a:lnTo>
                      <a:pt x="1298" y="1549"/>
                    </a:lnTo>
                    <a:lnTo>
                      <a:pt x="1151" y="1674"/>
                    </a:lnTo>
                    <a:lnTo>
                      <a:pt x="900" y="1674"/>
                    </a:lnTo>
                    <a:lnTo>
                      <a:pt x="733" y="1590"/>
                    </a:lnTo>
                    <a:lnTo>
                      <a:pt x="670" y="1465"/>
                    </a:lnTo>
                    <a:lnTo>
                      <a:pt x="607" y="1339"/>
                    </a:lnTo>
                    <a:lnTo>
                      <a:pt x="377" y="1130"/>
                    </a:lnTo>
                    <a:lnTo>
                      <a:pt x="293" y="984"/>
                    </a:lnTo>
                    <a:lnTo>
                      <a:pt x="189" y="963"/>
                    </a:lnTo>
                    <a:lnTo>
                      <a:pt x="105" y="1046"/>
                    </a:lnTo>
                    <a:lnTo>
                      <a:pt x="84" y="1151"/>
                    </a:lnTo>
                    <a:lnTo>
                      <a:pt x="105" y="1214"/>
                    </a:lnTo>
                    <a:lnTo>
                      <a:pt x="84" y="1256"/>
                    </a:lnTo>
                    <a:lnTo>
                      <a:pt x="42" y="1214"/>
                    </a:lnTo>
                    <a:lnTo>
                      <a:pt x="1" y="1256"/>
                    </a:lnTo>
                    <a:lnTo>
                      <a:pt x="105" y="1360"/>
                    </a:lnTo>
                    <a:lnTo>
                      <a:pt x="273" y="1423"/>
                    </a:lnTo>
                    <a:lnTo>
                      <a:pt x="482" y="1674"/>
                    </a:lnTo>
                    <a:lnTo>
                      <a:pt x="628" y="1779"/>
                    </a:lnTo>
                    <a:lnTo>
                      <a:pt x="879" y="1800"/>
                    </a:lnTo>
                    <a:lnTo>
                      <a:pt x="942" y="1841"/>
                    </a:lnTo>
                    <a:lnTo>
                      <a:pt x="1026" y="1883"/>
                    </a:lnTo>
                    <a:lnTo>
                      <a:pt x="1130" y="2009"/>
                    </a:lnTo>
                    <a:lnTo>
                      <a:pt x="1193" y="2113"/>
                    </a:lnTo>
                    <a:lnTo>
                      <a:pt x="1298" y="2113"/>
                    </a:lnTo>
                    <a:lnTo>
                      <a:pt x="1402" y="2239"/>
                    </a:lnTo>
                    <a:lnTo>
                      <a:pt x="1465" y="2239"/>
                    </a:lnTo>
                    <a:lnTo>
                      <a:pt x="1528" y="2323"/>
                    </a:lnTo>
                    <a:lnTo>
                      <a:pt x="1465" y="2427"/>
                    </a:lnTo>
                    <a:lnTo>
                      <a:pt x="1507" y="2574"/>
                    </a:lnTo>
                    <a:lnTo>
                      <a:pt x="1444" y="2720"/>
                    </a:lnTo>
                    <a:lnTo>
                      <a:pt x="1444" y="2825"/>
                    </a:lnTo>
                    <a:lnTo>
                      <a:pt x="1612" y="2825"/>
                    </a:lnTo>
                    <a:lnTo>
                      <a:pt x="1633" y="2950"/>
                    </a:lnTo>
                    <a:lnTo>
                      <a:pt x="1591" y="3034"/>
                    </a:lnTo>
                    <a:lnTo>
                      <a:pt x="1612" y="3181"/>
                    </a:lnTo>
                    <a:lnTo>
                      <a:pt x="1653" y="3285"/>
                    </a:lnTo>
                    <a:lnTo>
                      <a:pt x="1695" y="3494"/>
                    </a:lnTo>
                    <a:lnTo>
                      <a:pt x="1653" y="3599"/>
                    </a:lnTo>
                    <a:lnTo>
                      <a:pt x="1695" y="3683"/>
                    </a:lnTo>
                    <a:lnTo>
                      <a:pt x="1695" y="3913"/>
                    </a:lnTo>
                    <a:lnTo>
                      <a:pt x="1653" y="3997"/>
                    </a:lnTo>
                    <a:lnTo>
                      <a:pt x="1716" y="4143"/>
                    </a:lnTo>
                    <a:lnTo>
                      <a:pt x="1821" y="4185"/>
                    </a:lnTo>
                    <a:lnTo>
                      <a:pt x="1925" y="4394"/>
                    </a:lnTo>
                    <a:lnTo>
                      <a:pt x="1967" y="4478"/>
                    </a:lnTo>
                    <a:lnTo>
                      <a:pt x="1967" y="4603"/>
                    </a:lnTo>
                    <a:lnTo>
                      <a:pt x="1988" y="4645"/>
                    </a:lnTo>
                    <a:lnTo>
                      <a:pt x="2093" y="4645"/>
                    </a:lnTo>
                    <a:lnTo>
                      <a:pt x="2197" y="4750"/>
                    </a:lnTo>
                    <a:lnTo>
                      <a:pt x="2407" y="4750"/>
                    </a:lnTo>
                    <a:lnTo>
                      <a:pt x="2574" y="4875"/>
                    </a:lnTo>
                    <a:lnTo>
                      <a:pt x="2490" y="4938"/>
                    </a:lnTo>
                    <a:lnTo>
                      <a:pt x="2553" y="5022"/>
                    </a:lnTo>
                    <a:lnTo>
                      <a:pt x="2553" y="5189"/>
                    </a:lnTo>
                    <a:lnTo>
                      <a:pt x="2490" y="5231"/>
                    </a:lnTo>
                    <a:lnTo>
                      <a:pt x="2679" y="5378"/>
                    </a:lnTo>
                    <a:lnTo>
                      <a:pt x="2553" y="5357"/>
                    </a:lnTo>
                    <a:lnTo>
                      <a:pt x="2490" y="5378"/>
                    </a:lnTo>
                    <a:lnTo>
                      <a:pt x="2658" y="5524"/>
                    </a:lnTo>
                    <a:lnTo>
                      <a:pt x="2658" y="5587"/>
                    </a:lnTo>
                    <a:lnTo>
                      <a:pt x="2469" y="5482"/>
                    </a:lnTo>
                    <a:lnTo>
                      <a:pt x="2302" y="5482"/>
                    </a:lnTo>
                    <a:lnTo>
                      <a:pt x="2156" y="5587"/>
                    </a:lnTo>
                    <a:lnTo>
                      <a:pt x="2156" y="5691"/>
                    </a:lnTo>
                    <a:lnTo>
                      <a:pt x="2051" y="5796"/>
                    </a:lnTo>
                    <a:lnTo>
                      <a:pt x="2051" y="5880"/>
                    </a:lnTo>
                    <a:lnTo>
                      <a:pt x="1988" y="5901"/>
                    </a:lnTo>
                    <a:lnTo>
                      <a:pt x="1821" y="6089"/>
                    </a:lnTo>
                    <a:lnTo>
                      <a:pt x="1779" y="6277"/>
                    </a:lnTo>
                    <a:lnTo>
                      <a:pt x="1737" y="6298"/>
                    </a:lnTo>
                    <a:lnTo>
                      <a:pt x="1716" y="6256"/>
                    </a:lnTo>
                    <a:lnTo>
                      <a:pt x="1653" y="6256"/>
                    </a:lnTo>
                    <a:lnTo>
                      <a:pt x="1716" y="6361"/>
                    </a:lnTo>
                    <a:lnTo>
                      <a:pt x="1674" y="6445"/>
                    </a:lnTo>
                    <a:lnTo>
                      <a:pt x="1549" y="6445"/>
                    </a:lnTo>
                    <a:lnTo>
                      <a:pt x="1465" y="6549"/>
                    </a:lnTo>
                    <a:lnTo>
                      <a:pt x="1507" y="6717"/>
                    </a:lnTo>
                    <a:lnTo>
                      <a:pt x="1570" y="6759"/>
                    </a:lnTo>
                    <a:lnTo>
                      <a:pt x="1444" y="6717"/>
                    </a:lnTo>
                    <a:lnTo>
                      <a:pt x="1402" y="6654"/>
                    </a:lnTo>
                    <a:lnTo>
                      <a:pt x="1319" y="6696"/>
                    </a:lnTo>
                    <a:lnTo>
                      <a:pt x="1256" y="6821"/>
                    </a:lnTo>
                    <a:lnTo>
                      <a:pt x="1298" y="6884"/>
                    </a:lnTo>
                    <a:lnTo>
                      <a:pt x="1214" y="6842"/>
                    </a:lnTo>
                    <a:lnTo>
                      <a:pt x="1193" y="6905"/>
                    </a:lnTo>
                    <a:lnTo>
                      <a:pt x="1256" y="6968"/>
                    </a:lnTo>
                    <a:lnTo>
                      <a:pt x="1256" y="7031"/>
                    </a:lnTo>
                    <a:lnTo>
                      <a:pt x="1193" y="7114"/>
                    </a:lnTo>
                    <a:lnTo>
                      <a:pt x="1151" y="7156"/>
                    </a:lnTo>
                    <a:lnTo>
                      <a:pt x="1047" y="7219"/>
                    </a:lnTo>
                    <a:lnTo>
                      <a:pt x="1005" y="7177"/>
                    </a:lnTo>
                    <a:lnTo>
                      <a:pt x="984" y="7135"/>
                    </a:lnTo>
                    <a:lnTo>
                      <a:pt x="900" y="7114"/>
                    </a:lnTo>
                    <a:lnTo>
                      <a:pt x="817" y="7135"/>
                    </a:lnTo>
                    <a:lnTo>
                      <a:pt x="837" y="7240"/>
                    </a:lnTo>
                    <a:lnTo>
                      <a:pt x="796" y="7282"/>
                    </a:lnTo>
                    <a:lnTo>
                      <a:pt x="837" y="7386"/>
                    </a:lnTo>
                    <a:lnTo>
                      <a:pt x="796" y="7491"/>
                    </a:lnTo>
                    <a:lnTo>
                      <a:pt x="733" y="7533"/>
                    </a:lnTo>
                    <a:lnTo>
                      <a:pt x="691" y="7637"/>
                    </a:lnTo>
                    <a:lnTo>
                      <a:pt x="733" y="7742"/>
                    </a:lnTo>
                    <a:lnTo>
                      <a:pt x="775" y="7763"/>
                    </a:lnTo>
                    <a:lnTo>
                      <a:pt x="733" y="7867"/>
                    </a:lnTo>
                    <a:lnTo>
                      <a:pt x="775" y="7951"/>
                    </a:lnTo>
                    <a:lnTo>
                      <a:pt x="858" y="7909"/>
                    </a:lnTo>
                    <a:lnTo>
                      <a:pt x="900" y="7972"/>
                    </a:lnTo>
                    <a:lnTo>
                      <a:pt x="879" y="8098"/>
                    </a:lnTo>
                    <a:lnTo>
                      <a:pt x="837" y="8160"/>
                    </a:lnTo>
                    <a:lnTo>
                      <a:pt x="879" y="8265"/>
                    </a:lnTo>
                    <a:lnTo>
                      <a:pt x="837" y="8307"/>
                    </a:lnTo>
                    <a:lnTo>
                      <a:pt x="942" y="8495"/>
                    </a:lnTo>
                    <a:lnTo>
                      <a:pt x="1005" y="8537"/>
                    </a:lnTo>
                    <a:lnTo>
                      <a:pt x="942" y="8621"/>
                    </a:lnTo>
                    <a:lnTo>
                      <a:pt x="1026" y="8746"/>
                    </a:lnTo>
                    <a:lnTo>
                      <a:pt x="942" y="8788"/>
                    </a:lnTo>
                    <a:lnTo>
                      <a:pt x="984" y="8955"/>
                    </a:lnTo>
                    <a:lnTo>
                      <a:pt x="942" y="9039"/>
                    </a:lnTo>
                    <a:lnTo>
                      <a:pt x="942" y="9269"/>
                    </a:lnTo>
                    <a:lnTo>
                      <a:pt x="1005" y="9353"/>
                    </a:lnTo>
                    <a:lnTo>
                      <a:pt x="942" y="9479"/>
                    </a:lnTo>
                    <a:lnTo>
                      <a:pt x="942" y="9562"/>
                    </a:lnTo>
                    <a:lnTo>
                      <a:pt x="1005" y="9625"/>
                    </a:lnTo>
                    <a:lnTo>
                      <a:pt x="1151" y="9541"/>
                    </a:lnTo>
                    <a:lnTo>
                      <a:pt x="1214" y="9583"/>
                    </a:lnTo>
                    <a:lnTo>
                      <a:pt x="1235" y="9520"/>
                    </a:lnTo>
                    <a:lnTo>
                      <a:pt x="1361" y="9646"/>
                    </a:lnTo>
                    <a:lnTo>
                      <a:pt x="1444" y="9625"/>
                    </a:lnTo>
                    <a:lnTo>
                      <a:pt x="1528" y="9688"/>
                    </a:lnTo>
                    <a:lnTo>
                      <a:pt x="1674" y="9667"/>
                    </a:lnTo>
                    <a:lnTo>
                      <a:pt x="1737" y="9688"/>
                    </a:lnTo>
                    <a:lnTo>
                      <a:pt x="1674" y="9772"/>
                    </a:lnTo>
                    <a:lnTo>
                      <a:pt x="1737" y="9772"/>
                    </a:lnTo>
                    <a:lnTo>
                      <a:pt x="1863" y="9667"/>
                    </a:lnTo>
                    <a:lnTo>
                      <a:pt x="1863" y="9751"/>
                    </a:lnTo>
                    <a:lnTo>
                      <a:pt x="1779" y="9855"/>
                    </a:lnTo>
                    <a:lnTo>
                      <a:pt x="1946" y="10064"/>
                    </a:lnTo>
                    <a:lnTo>
                      <a:pt x="1967" y="10148"/>
                    </a:lnTo>
                    <a:lnTo>
                      <a:pt x="1946" y="10274"/>
                    </a:lnTo>
                    <a:lnTo>
                      <a:pt x="1967" y="10295"/>
                    </a:lnTo>
                    <a:lnTo>
                      <a:pt x="2030" y="10148"/>
                    </a:lnTo>
                    <a:lnTo>
                      <a:pt x="2114" y="10106"/>
                    </a:lnTo>
                    <a:lnTo>
                      <a:pt x="2135" y="10190"/>
                    </a:lnTo>
                    <a:lnTo>
                      <a:pt x="2239" y="10148"/>
                    </a:lnTo>
                    <a:lnTo>
                      <a:pt x="2323" y="10148"/>
                    </a:lnTo>
                    <a:lnTo>
                      <a:pt x="2490" y="10002"/>
                    </a:lnTo>
                    <a:lnTo>
                      <a:pt x="2595" y="10002"/>
                    </a:lnTo>
                    <a:lnTo>
                      <a:pt x="2825" y="9855"/>
                    </a:lnTo>
                    <a:lnTo>
                      <a:pt x="2867" y="9792"/>
                    </a:lnTo>
                    <a:lnTo>
                      <a:pt x="3014" y="9855"/>
                    </a:lnTo>
                    <a:lnTo>
                      <a:pt x="3118" y="9834"/>
                    </a:lnTo>
                    <a:lnTo>
                      <a:pt x="3223" y="9688"/>
                    </a:lnTo>
                    <a:lnTo>
                      <a:pt x="3244" y="9751"/>
                    </a:lnTo>
                    <a:lnTo>
                      <a:pt x="3202" y="9855"/>
                    </a:lnTo>
                    <a:lnTo>
                      <a:pt x="3244" y="9876"/>
                    </a:lnTo>
                    <a:lnTo>
                      <a:pt x="3306" y="9751"/>
                    </a:lnTo>
                    <a:lnTo>
                      <a:pt x="3348" y="9772"/>
                    </a:lnTo>
                    <a:lnTo>
                      <a:pt x="3306" y="9646"/>
                    </a:lnTo>
                    <a:lnTo>
                      <a:pt x="3348" y="9583"/>
                    </a:lnTo>
                    <a:lnTo>
                      <a:pt x="3411" y="9688"/>
                    </a:lnTo>
                    <a:lnTo>
                      <a:pt x="3453" y="9688"/>
                    </a:lnTo>
                    <a:lnTo>
                      <a:pt x="3495" y="9625"/>
                    </a:lnTo>
                    <a:lnTo>
                      <a:pt x="3537" y="9751"/>
                    </a:lnTo>
                    <a:lnTo>
                      <a:pt x="3620" y="9730"/>
                    </a:lnTo>
                    <a:lnTo>
                      <a:pt x="3620" y="9646"/>
                    </a:lnTo>
                    <a:lnTo>
                      <a:pt x="3662" y="9667"/>
                    </a:lnTo>
                    <a:lnTo>
                      <a:pt x="3704" y="9730"/>
                    </a:lnTo>
                    <a:lnTo>
                      <a:pt x="3767" y="9646"/>
                    </a:lnTo>
                    <a:lnTo>
                      <a:pt x="3934" y="9625"/>
                    </a:lnTo>
                    <a:lnTo>
                      <a:pt x="4018" y="9688"/>
                    </a:lnTo>
                    <a:lnTo>
                      <a:pt x="4206" y="9667"/>
                    </a:lnTo>
                    <a:lnTo>
                      <a:pt x="4206" y="9625"/>
                    </a:lnTo>
                    <a:lnTo>
                      <a:pt x="4143" y="9562"/>
                    </a:lnTo>
                    <a:lnTo>
                      <a:pt x="4206" y="9541"/>
                    </a:lnTo>
                    <a:lnTo>
                      <a:pt x="4269" y="9562"/>
                    </a:lnTo>
                    <a:lnTo>
                      <a:pt x="4311" y="9646"/>
                    </a:lnTo>
                    <a:lnTo>
                      <a:pt x="4415" y="9667"/>
                    </a:lnTo>
                    <a:lnTo>
                      <a:pt x="4457" y="9562"/>
                    </a:lnTo>
                    <a:lnTo>
                      <a:pt x="4436" y="9416"/>
                    </a:lnTo>
                    <a:lnTo>
                      <a:pt x="4687" y="9144"/>
                    </a:lnTo>
                    <a:lnTo>
                      <a:pt x="4876" y="9123"/>
                    </a:lnTo>
                    <a:lnTo>
                      <a:pt x="5043" y="8872"/>
                    </a:lnTo>
                    <a:lnTo>
                      <a:pt x="5190" y="8621"/>
                    </a:lnTo>
                    <a:lnTo>
                      <a:pt x="5315" y="8349"/>
                    </a:lnTo>
                    <a:lnTo>
                      <a:pt x="5566" y="7951"/>
                    </a:lnTo>
                    <a:lnTo>
                      <a:pt x="5713" y="7533"/>
                    </a:lnTo>
                    <a:lnTo>
                      <a:pt x="5692" y="7344"/>
                    </a:lnTo>
                    <a:lnTo>
                      <a:pt x="5420" y="7051"/>
                    </a:lnTo>
                    <a:lnTo>
                      <a:pt x="5273" y="7010"/>
                    </a:lnTo>
                    <a:lnTo>
                      <a:pt x="5001" y="6633"/>
                    </a:lnTo>
                    <a:lnTo>
                      <a:pt x="5064" y="6466"/>
                    </a:lnTo>
                    <a:lnTo>
                      <a:pt x="5169" y="6298"/>
                    </a:lnTo>
                    <a:lnTo>
                      <a:pt x="5169" y="6110"/>
                    </a:lnTo>
                    <a:lnTo>
                      <a:pt x="4980" y="5984"/>
                    </a:lnTo>
                    <a:lnTo>
                      <a:pt x="4938" y="5859"/>
                    </a:lnTo>
                    <a:lnTo>
                      <a:pt x="4938" y="5650"/>
                    </a:lnTo>
                    <a:lnTo>
                      <a:pt x="4980" y="5587"/>
                    </a:lnTo>
                    <a:lnTo>
                      <a:pt x="4938" y="5482"/>
                    </a:lnTo>
                    <a:lnTo>
                      <a:pt x="4792" y="5461"/>
                    </a:lnTo>
                    <a:lnTo>
                      <a:pt x="4729" y="5357"/>
                    </a:lnTo>
                    <a:lnTo>
                      <a:pt x="4729" y="5168"/>
                    </a:lnTo>
                    <a:lnTo>
                      <a:pt x="4792" y="5064"/>
                    </a:lnTo>
                    <a:lnTo>
                      <a:pt x="4687" y="5043"/>
                    </a:lnTo>
                    <a:lnTo>
                      <a:pt x="4687" y="4938"/>
                    </a:lnTo>
                    <a:lnTo>
                      <a:pt x="4729" y="4582"/>
                    </a:lnTo>
                    <a:lnTo>
                      <a:pt x="4834" y="4541"/>
                    </a:lnTo>
                    <a:lnTo>
                      <a:pt x="4562" y="3955"/>
                    </a:lnTo>
                    <a:lnTo>
                      <a:pt x="4332" y="3494"/>
                    </a:lnTo>
                    <a:lnTo>
                      <a:pt x="4269" y="3348"/>
                    </a:lnTo>
                    <a:lnTo>
                      <a:pt x="4143" y="3181"/>
                    </a:lnTo>
                    <a:lnTo>
                      <a:pt x="4248" y="2929"/>
                    </a:lnTo>
                    <a:lnTo>
                      <a:pt x="4353" y="2741"/>
                    </a:lnTo>
                    <a:lnTo>
                      <a:pt x="4415" y="2553"/>
                    </a:lnTo>
                    <a:lnTo>
                      <a:pt x="4332" y="2490"/>
                    </a:lnTo>
                    <a:lnTo>
                      <a:pt x="4060" y="2323"/>
                    </a:lnTo>
                    <a:lnTo>
                      <a:pt x="4018" y="2218"/>
                    </a:lnTo>
                    <a:lnTo>
                      <a:pt x="3934" y="2093"/>
                    </a:lnTo>
                    <a:lnTo>
                      <a:pt x="3767" y="2009"/>
                    </a:lnTo>
                    <a:lnTo>
                      <a:pt x="3704" y="2009"/>
                    </a:lnTo>
                    <a:lnTo>
                      <a:pt x="3599" y="1758"/>
                    </a:lnTo>
                    <a:lnTo>
                      <a:pt x="3516" y="1653"/>
                    </a:lnTo>
                    <a:lnTo>
                      <a:pt x="3558" y="1465"/>
                    </a:lnTo>
                    <a:lnTo>
                      <a:pt x="3599" y="1297"/>
                    </a:lnTo>
                    <a:lnTo>
                      <a:pt x="3495" y="1277"/>
                    </a:lnTo>
                    <a:lnTo>
                      <a:pt x="3599" y="1235"/>
                    </a:lnTo>
                    <a:lnTo>
                      <a:pt x="3746" y="1172"/>
                    </a:lnTo>
                    <a:lnTo>
                      <a:pt x="3725" y="942"/>
                    </a:lnTo>
                    <a:lnTo>
                      <a:pt x="3830" y="774"/>
                    </a:lnTo>
                    <a:lnTo>
                      <a:pt x="3850" y="649"/>
                    </a:lnTo>
                    <a:lnTo>
                      <a:pt x="3746" y="523"/>
                    </a:lnTo>
                    <a:lnTo>
                      <a:pt x="3725" y="419"/>
                    </a:lnTo>
                    <a:lnTo>
                      <a:pt x="3537" y="398"/>
                    </a:lnTo>
                    <a:lnTo>
                      <a:pt x="3411" y="335"/>
                    </a:lnTo>
                    <a:lnTo>
                      <a:pt x="3327" y="251"/>
                    </a:lnTo>
                    <a:lnTo>
                      <a:pt x="3202" y="84"/>
                    </a:lnTo>
                    <a:lnTo>
                      <a:pt x="309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47" name="Google Shape;4647;p76"/>
            <p:cNvGrpSpPr/>
            <p:nvPr/>
          </p:nvGrpSpPr>
          <p:grpSpPr>
            <a:xfrm>
              <a:off x="1397225" y="1637375"/>
              <a:ext cx="1401575" cy="1228250"/>
              <a:chOff x="1397225" y="1637375"/>
              <a:chExt cx="1401575" cy="1228250"/>
            </a:xfrm>
          </p:grpSpPr>
          <p:sp>
            <p:nvSpPr>
              <p:cNvPr id="4648" name="Google Shape;4648;p76"/>
              <p:cNvSpPr/>
              <p:nvPr/>
            </p:nvSpPr>
            <p:spPr>
              <a:xfrm>
                <a:off x="2050925" y="2362200"/>
                <a:ext cx="747875" cy="497225"/>
              </a:xfrm>
              <a:custGeom>
                <a:avLst/>
                <a:gdLst/>
                <a:ahLst/>
                <a:cxnLst/>
                <a:rect l="l" t="t" r="r" b="b"/>
                <a:pathLst>
                  <a:path w="29915" h="19889" extrusionOk="0">
                    <a:moveTo>
                      <a:pt x="107" y="1186"/>
                    </a:moveTo>
                    <a:lnTo>
                      <a:pt x="0" y="0"/>
                    </a:lnTo>
                    <a:lnTo>
                      <a:pt x="15577" y="1563"/>
                    </a:lnTo>
                    <a:lnTo>
                      <a:pt x="26519" y="5336"/>
                    </a:lnTo>
                    <a:lnTo>
                      <a:pt x="27435" y="5444"/>
                    </a:lnTo>
                    <a:lnTo>
                      <a:pt x="28783" y="4420"/>
                    </a:lnTo>
                    <a:lnTo>
                      <a:pt x="29753" y="4527"/>
                    </a:lnTo>
                    <a:lnTo>
                      <a:pt x="29915" y="6198"/>
                    </a:lnTo>
                    <a:lnTo>
                      <a:pt x="26465" y="6899"/>
                    </a:lnTo>
                    <a:lnTo>
                      <a:pt x="11157" y="16062"/>
                    </a:lnTo>
                    <a:lnTo>
                      <a:pt x="10295" y="18649"/>
                    </a:lnTo>
                    <a:lnTo>
                      <a:pt x="10295" y="19889"/>
                    </a:lnTo>
                    <a:lnTo>
                      <a:pt x="2803" y="15846"/>
                    </a:lnTo>
                    <a:lnTo>
                      <a:pt x="1347" y="14876"/>
                    </a:lnTo>
                    <a:lnTo>
                      <a:pt x="0" y="14607"/>
                    </a:lnTo>
                    <a:lnTo>
                      <a:pt x="916" y="11642"/>
                    </a:lnTo>
                    <a:lnTo>
                      <a:pt x="1725" y="3881"/>
                    </a:lnTo>
                    <a:close/>
                  </a:path>
                </a:pathLst>
              </a:custGeom>
              <a:solidFill>
                <a:srgbClr val="BAC8D3"/>
              </a:solidFill>
              <a:ln>
                <a:noFill/>
              </a:ln>
            </p:spPr>
          </p:sp>
          <p:grpSp>
            <p:nvGrpSpPr>
              <p:cNvPr id="4649" name="Google Shape;4649;p76"/>
              <p:cNvGrpSpPr/>
              <p:nvPr/>
            </p:nvGrpSpPr>
            <p:grpSpPr>
              <a:xfrm>
                <a:off x="1397225" y="1637375"/>
                <a:ext cx="1398775" cy="1228250"/>
                <a:chOff x="1397225" y="1637375"/>
                <a:chExt cx="1398775" cy="1228250"/>
              </a:xfrm>
            </p:grpSpPr>
            <p:sp>
              <p:nvSpPr>
                <p:cNvPr id="4650" name="Google Shape;4650;p76"/>
                <p:cNvSpPr/>
                <p:nvPr/>
              </p:nvSpPr>
              <p:spPr>
                <a:xfrm>
                  <a:off x="1397225" y="1637375"/>
                  <a:ext cx="692600" cy="594250"/>
                </a:xfrm>
                <a:custGeom>
                  <a:avLst/>
                  <a:gdLst/>
                  <a:ahLst/>
                  <a:cxnLst/>
                  <a:rect l="l" t="t" r="r" b="b"/>
                  <a:pathLst>
                    <a:path w="27704" h="23770" extrusionOk="0">
                      <a:moveTo>
                        <a:pt x="14864" y="15547"/>
                      </a:moveTo>
                      <a:lnTo>
                        <a:pt x="14836" y="15589"/>
                      </a:lnTo>
                      <a:lnTo>
                        <a:pt x="14836" y="15568"/>
                      </a:lnTo>
                      <a:lnTo>
                        <a:pt x="14864" y="15547"/>
                      </a:lnTo>
                      <a:close/>
                      <a:moveTo>
                        <a:pt x="19460" y="16760"/>
                      </a:moveTo>
                      <a:lnTo>
                        <a:pt x="19523" y="16823"/>
                      </a:lnTo>
                      <a:lnTo>
                        <a:pt x="19460" y="16844"/>
                      </a:lnTo>
                      <a:lnTo>
                        <a:pt x="19460" y="16760"/>
                      </a:lnTo>
                      <a:close/>
                      <a:moveTo>
                        <a:pt x="23686" y="18497"/>
                      </a:moveTo>
                      <a:lnTo>
                        <a:pt x="23624" y="18644"/>
                      </a:lnTo>
                      <a:lnTo>
                        <a:pt x="23561" y="18853"/>
                      </a:lnTo>
                      <a:lnTo>
                        <a:pt x="23582" y="19020"/>
                      </a:lnTo>
                      <a:lnTo>
                        <a:pt x="23477" y="19229"/>
                      </a:lnTo>
                      <a:lnTo>
                        <a:pt x="23477" y="19355"/>
                      </a:lnTo>
                      <a:lnTo>
                        <a:pt x="23519" y="19439"/>
                      </a:lnTo>
                      <a:lnTo>
                        <a:pt x="23393" y="19355"/>
                      </a:lnTo>
                      <a:lnTo>
                        <a:pt x="23393" y="19543"/>
                      </a:lnTo>
                      <a:lnTo>
                        <a:pt x="23393" y="19564"/>
                      </a:lnTo>
                      <a:cubicBezTo>
                        <a:pt x="23352" y="19648"/>
                        <a:pt x="23310" y="19753"/>
                        <a:pt x="23310" y="19836"/>
                      </a:cubicBezTo>
                      <a:lnTo>
                        <a:pt x="23310" y="19962"/>
                      </a:lnTo>
                      <a:lnTo>
                        <a:pt x="23289" y="19941"/>
                      </a:lnTo>
                      <a:lnTo>
                        <a:pt x="23289" y="19836"/>
                      </a:lnTo>
                      <a:lnTo>
                        <a:pt x="23258" y="19791"/>
                      </a:lnTo>
                      <a:lnTo>
                        <a:pt x="23268" y="19773"/>
                      </a:lnTo>
                      <a:lnTo>
                        <a:pt x="23268" y="19627"/>
                      </a:lnTo>
                      <a:lnTo>
                        <a:pt x="23331" y="19543"/>
                      </a:lnTo>
                      <a:lnTo>
                        <a:pt x="23352" y="19250"/>
                      </a:lnTo>
                      <a:lnTo>
                        <a:pt x="23435" y="19020"/>
                      </a:lnTo>
                      <a:lnTo>
                        <a:pt x="23435" y="18790"/>
                      </a:lnTo>
                      <a:lnTo>
                        <a:pt x="23414" y="18623"/>
                      </a:lnTo>
                      <a:lnTo>
                        <a:pt x="23352" y="18539"/>
                      </a:lnTo>
                      <a:lnTo>
                        <a:pt x="23352" y="18518"/>
                      </a:lnTo>
                      <a:lnTo>
                        <a:pt x="23414" y="18539"/>
                      </a:lnTo>
                      <a:lnTo>
                        <a:pt x="23456" y="18685"/>
                      </a:lnTo>
                      <a:lnTo>
                        <a:pt x="23519" y="18706"/>
                      </a:lnTo>
                      <a:lnTo>
                        <a:pt x="23561" y="18581"/>
                      </a:lnTo>
                      <a:lnTo>
                        <a:pt x="23686" y="18497"/>
                      </a:lnTo>
                      <a:close/>
                      <a:moveTo>
                        <a:pt x="23204" y="19889"/>
                      </a:moveTo>
                      <a:lnTo>
                        <a:pt x="23184" y="19941"/>
                      </a:lnTo>
                      <a:lnTo>
                        <a:pt x="23142" y="20297"/>
                      </a:lnTo>
                      <a:lnTo>
                        <a:pt x="23038" y="20464"/>
                      </a:lnTo>
                      <a:lnTo>
                        <a:pt x="23017" y="20631"/>
                      </a:lnTo>
                      <a:lnTo>
                        <a:pt x="23121" y="20694"/>
                      </a:lnTo>
                      <a:lnTo>
                        <a:pt x="23080" y="20778"/>
                      </a:lnTo>
                      <a:lnTo>
                        <a:pt x="23121" y="20841"/>
                      </a:lnTo>
                      <a:lnTo>
                        <a:pt x="22996" y="20841"/>
                      </a:lnTo>
                      <a:lnTo>
                        <a:pt x="22912" y="20924"/>
                      </a:lnTo>
                      <a:lnTo>
                        <a:pt x="22912" y="21050"/>
                      </a:lnTo>
                      <a:cubicBezTo>
                        <a:pt x="22891" y="21050"/>
                        <a:pt x="22870" y="21092"/>
                        <a:pt x="22870" y="21134"/>
                      </a:cubicBezTo>
                      <a:lnTo>
                        <a:pt x="22870" y="21154"/>
                      </a:lnTo>
                      <a:lnTo>
                        <a:pt x="22847" y="21178"/>
                      </a:lnTo>
                      <a:lnTo>
                        <a:pt x="22847" y="21178"/>
                      </a:lnTo>
                      <a:lnTo>
                        <a:pt x="22849" y="21154"/>
                      </a:lnTo>
                      <a:lnTo>
                        <a:pt x="22849" y="20945"/>
                      </a:lnTo>
                      <a:lnTo>
                        <a:pt x="22828" y="20882"/>
                      </a:lnTo>
                      <a:cubicBezTo>
                        <a:pt x="22828" y="20820"/>
                        <a:pt x="22849" y="20778"/>
                        <a:pt x="22849" y="20736"/>
                      </a:cubicBezTo>
                      <a:lnTo>
                        <a:pt x="22891" y="20778"/>
                      </a:lnTo>
                      <a:lnTo>
                        <a:pt x="22954" y="20778"/>
                      </a:lnTo>
                      <a:lnTo>
                        <a:pt x="22954" y="20610"/>
                      </a:lnTo>
                      <a:lnTo>
                        <a:pt x="23017" y="20569"/>
                      </a:lnTo>
                      <a:lnTo>
                        <a:pt x="22954" y="20485"/>
                      </a:lnTo>
                      <a:lnTo>
                        <a:pt x="22828" y="20464"/>
                      </a:lnTo>
                      <a:lnTo>
                        <a:pt x="22828" y="20380"/>
                      </a:lnTo>
                      <a:lnTo>
                        <a:pt x="22703" y="20150"/>
                      </a:lnTo>
                      <a:lnTo>
                        <a:pt x="22703" y="20108"/>
                      </a:lnTo>
                      <a:lnTo>
                        <a:pt x="22828" y="20255"/>
                      </a:lnTo>
                      <a:lnTo>
                        <a:pt x="22912" y="20380"/>
                      </a:lnTo>
                      <a:lnTo>
                        <a:pt x="22996" y="20401"/>
                      </a:lnTo>
                      <a:lnTo>
                        <a:pt x="23038" y="20359"/>
                      </a:lnTo>
                      <a:lnTo>
                        <a:pt x="23017" y="20276"/>
                      </a:lnTo>
                      <a:lnTo>
                        <a:pt x="23121" y="20255"/>
                      </a:lnTo>
                      <a:lnTo>
                        <a:pt x="23121" y="20171"/>
                      </a:lnTo>
                      <a:lnTo>
                        <a:pt x="23059" y="20108"/>
                      </a:lnTo>
                      <a:cubicBezTo>
                        <a:pt x="23101" y="20066"/>
                        <a:pt x="23121" y="19983"/>
                        <a:pt x="23142" y="19941"/>
                      </a:cubicBezTo>
                      <a:lnTo>
                        <a:pt x="23163" y="19962"/>
                      </a:lnTo>
                      <a:lnTo>
                        <a:pt x="23204" y="19889"/>
                      </a:lnTo>
                      <a:close/>
                      <a:moveTo>
                        <a:pt x="23519" y="19836"/>
                      </a:moveTo>
                      <a:lnTo>
                        <a:pt x="23540" y="19962"/>
                      </a:lnTo>
                      <a:lnTo>
                        <a:pt x="23582" y="19962"/>
                      </a:lnTo>
                      <a:lnTo>
                        <a:pt x="23582" y="20087"/>
                      </a:lnTo>
                      <a:lnTo>
                        <a:pt x="23665" y="20171"/>
                      </a:lnTo>
                      <a:lnTo>
                        <a:pt x="23728" y="20108"/>
                      </a:lnTo>
                      <a:lnTo>
                        <a:pt x="23770" y="20150"/>
                      </a:lnTo>
                      <a:lnTo>
                        <a:pt x="23875" y="20087"/>
                      </a:lnTo>
                      <a:lnTo>
                        <a:pt x="24021" y="20087"/>
                      </a:lnTo>
                      <a:lnTo>
                        <a:pt x="24021" y="20108"/>
                      </a:lnTo>
                      <a:lnTo>
                        <a:pt x="23854" y="20213"/>
                      </a:lnTo>
                      <a:lnTo>
                        <a:pt x="23812" y="20255"/>
                      </a:lnTo>
                      <a:lnTo>
                        <a:pt x="23812" y="20297"/>
                      </a:lnTo>
                      <a:lnTo>
                        <a:pt x="23875" y="20359"/>
                      </a:lnTo>
                      <a:lnTo>
                        <a:pt x="23854" y="20401"/>
                      </a:lnTo>
                      <a:lnTo>
                        <a:pt x="23770" y="20401"/>
                      </a:lnTo>
                      <a:lnTo>
                        <a:pt x="23770" y="20464"/>
                      </a:lnTo>
                      <a:lnTo>
                        <a:pt x="23854" y="20590"/>
                      </a:lnTo>
                      <a:lnTo>
                        <a:pt x="23854" y="20694"/>
                      </a:lnTo>
                      <a:lnTo>
                        <a:pt x="23812" y="20715"/>
                      </a:lnTo>
                      <a:lnTo>
                        <a:pt x="23728" y="20631"/>
                      </a:lnTo>
                      <a:lnTo>
                        <a:pt x="23665" y="20548"/>
                      </a:lnTo>
                      <a:lnTo>
                        <a:pt x="23645" y="20610"/>
                      </a:lnTo>
                      <a:lnTo>
                        <a:pt x="23665" y="20694"/>
                      </a:lnTo>
                      <a:lnTo>
                        <a:pt x="23624" y="20757"/>
                      </a:lnTo>
                      <a:lnTo>
                        <a:pt x="23624" y="20903"/>
                      </a:lnTo>
                      <a:lnTo>
                        <a:pt x="23645" y="20924"/>
                      </a:lnTo>
                      <a:cubicBezTo>
                        <a:pt x="23629" y="20919"/>
                        <a:pt x="23614" y="20916"/>
                        <a:pt x="23601" y="20916"/>
                      </a:cubicBezTo>
                      <a:cubicBezTo>
                        <a:pt x="23562" y="20916"/>
                        <a:pt x="23535" y="20940"/>
                        <a:pt x="23519" y="20987"/>
                      </a:cubicBezTo>
                      <a:cubicBezTo>
                        <a:pt x="23456" y="21071"/>
                        <a:pt x="23414" y="21154"/>
                        <a:pt x="23373" y="21259"/>
                      </a:cubicBezTo>
                      <a:lnTo>
                        <a:pt x="23268" y="21154"/>
                      </a:lnTo>
                      <a:lnTo>
                        <a:pt x="23121" y="21154"/>
                      </a:lnTo>
                      <a:lnTo>
                        <a:pt x="23121" y="21238"/>
                      </a:lnTo>
                      <a:lnTo>
                        <a:pt x="23163" y="21322"/>
                      </a:lnTo>
                      <a:lnTo>
                        <a:pt x="23142" y="21426"/>
                      </a:lnTo>
                      <a:lnTo>
                        <a:pt x="23247" y="21468"/>
                      </a:lnTo>
                      <a:lnTo>
                        <a:pt x="23205" y="21552"/>
                      </a:lnTo>
                      <a:lnTo>
                        <a:pt x="23121" y="21552"/>
                      </a:lnTo>
                      <a:lnTo>
                        <a:pt x="23101" y="21531"/>
                      </a:lnTo>
                      <a:lnTo>
                        <a:pt x="23038" y="21615"/>
                      </a:lnTo>
                      <a:lnTo>
                        <a:pt x="23038" y="21531"/>
                      </a:lnTo>
                      <a:lnTo>
                        <a:pt x="23101" y="21447"/>
                      </a:lnTo>
                      <a:lnTo>
                        <a:pt x="22996" y="21322"/>
                      </a:lnTo>
                      <a:cubicBezTo>
                        <a:pt x="22996" y="21259"/>
                        <a:pt x="22996" y="21196"/>
                        <a:pt x="23017" y="21134"/>
                      </a:cubicBezTo>
                      <a:lnTo>
                        <a:pt x="23163" y="21050"/>
                      </a:lnTo>
                      <a:lnTo>
                        <a:pt x="23205" y="20882"/>
                      </a:lnTo>
                      <a:lnTo>
                        <a:pt x="23268" y="20903"/>
                      </a:lnTo>
                      <a:lnTo>
                        <a:pt x="23331" y="20841"/>
                      </a:lnTo>
                      <a:lnTo>
                        <a:pt x="23331" y="20736"/>
                      </a:lnTo>
                      <a:lnTo>
                        <a:pt x="23352" y="20673"/>
                      </a:lnTo>
                      <a:lnTo>
                        <a:pt x="23352" y="20276"/>
                      </a:lnTo>
                      <a:lnTo>
                        <a:pt x="23373" y="20171"/>
                      </a:lnTo>
                      <a:lnTo>
                        <a:pt x="23435" y="20401"/>
                      </a:lnTo>
                      <a:lnTo>
                        <a:pt x="23414" y="20673"/>
                      </a:lnTo>
                      <a:lnTo>
                        <a:pt x="23456" y="20694"/>
                      </a:lnTo>
                      <a:lnTo>
                        <a:pt x="23540" y="20527"/>
                      </a:lnTo>
                      <a:lnTo>
                        <a:pt x="23519" y="20108"/>
                      </a:lnTo>
                      <a:lnTo>
                        <a:pt x="23435" y="20004"/>
                      </a:lnTo>
                      <a:cubicBezTo>
                        <a:pt x="23456" y="19983"/>
                        <a:pt x="23456" y="19941"/>
                        <a:pt x="23498" y="19899"/>
                      </a:cubicBezTo>
                      <a:cubicBezTo>
                        <a:pt x="23519" y="19878"/>
                        <a:pt x="23519" y="19857"/>
                        <a:pt x="23519" y="19836"/>
                      </a:cubicBezTo>
                      <a:close/>
                      <a:moveTo>
                        <a:pt x="22808" y="1"/>
                      </a:moveTo>
                      <a:lnTo>
                        <a:pt x="22598" y="105"/>
                      </a:lnTo>
                      <a:lnTo>
                        <a:pt x="22556" y="168"/>
                      </a:lnTo>
                      <a:lnTo>
                        <a:pt x="22389" y="168"/>
                      </a:lnTo>
                      <a:lnTo>
                        <a:pt x="22264" y="231"/>
                      </a:lnTo>
                      <a:lnTo>
                        <a:pt x="22033" y="440"/>
                      </a:lnTo>
                      <a:lnTo>
                        <a:pt x="21866" y="503"/>
                      </a:lnTo>
                      <a:lnTo>
                        <a:pt x="21615" y="503"/>
                      </a:lnTo>
                      <a:lnTo>
                        <a:pt x="21448" y="398"/>
                      </a:lnTo>
                      <a:lnTo>
                        <a:pt x="21406" y="335"/>
                      </a:lnTo>
                      <a:lnTo>
                        <a:pt x="21406" y="398"/>
                      </a:lnTo>
                      <a:lnTo>
                        <a:pt x="21322" y="398"/>
                      </a:lnTo>
                      <a:lnTo>
                        <a:pt x="21217" y="294"/>
                      </a:lnTo>
                      <a:lnTo>
                        <a:pt x="21113" y="335"/>
                      </a:lnTo>
                      <a:lnTo>
                        <a:pt x="21092" y="419"/>
                      </a:lnTo>
                      <a:lnTo>
                        <a:pt x="21029" y="419"/>
                      </a:lnTo>
                      <a:lnTo>
                        <a:pt x="21008" y="335"/>
                      </a:lnTo>
                      <a:lnTo>
                        <a:pt x="21029" y="273"/>
                      </a:lnTo>
                      <a:lnTo>
                        <a:pt x="21134" y="210"/>
                      </a:lnTo>
                      <a:lnTo>
                        <a:pt x="21092" y="168"/>
                      </a:lnTo>
                      <a:lnTo>
                        <a:pt x="20945" y="210"/>
                      </a:lnTo>
                      <a:lnTo>
                        <a:pt x="20736" y="315"/>
                      </a:lnTo>
                      <a:lnTo>
                        <a:pt x="20590" y="398"/>
                      </a:lnTo>
                      <a:lnTo>
                        <a:pt x="20527" y="524"/>
                      </a:lnTo>
                      <a:lnTo>
                        <a:pt x="20569" y="628"/>
                      </a:lnTo>
                      <a:lnTo>
                        <a:pt x="20694" y="649"/>
                      </a:lnTo>
                      <a:lnTo>
                        <a:pt x="20611" y="733"/>
                      </a:lnTo>
                      <a:lnTo>
                        <a:pt x="20255" y="733"/>
                      </a:lnTo>
                      <a:lnTo>
                        <a:pt x="20088" y="859"/>
                      </a:lnTo>
                      <a:lnTo>
                        <a:pt x="19983" y="1131"/>
                      </a:lnTo>
                      <a:lnTo>
                        <a:pt x="19941" y="1319"/>
                      </a:lnTo>
                      <a:lnTo>
                        <a:pt x="19878" y="1319"/>
                      </a:lnTo>
                      <a:lnTo>
                        <a:pt x="19857" y="1256"/>
                      </a:lnTo>
                      <a:lnTo>
                        <a:pt x="19878" y="1068"/>
                      </a:lnTo>
                      <a:lnTo>
                        <a:pt x="20025" y="817"/>
                      </a:lnTo>
                      <a:lnTo>
                        <a:pt x="20025" y="733"/>
                      </a:lnTo>
                      <a:lnTo>
                        <a:pt x="19983" y="733"/>
                      </a:lnTo>
                      <a:lnTo>
                        <a:pt x="19732" y="1047"/>
                      </a:lnTo>
                      <a:lnTo>
                        <a:pt x="19585" y="1047"/>
                      </a:lnTo>
                      <a:lnTo>
                        <a:pt x="19523" y="1026"/>
                      </a:lnTo>
                      <a:lnTo>
                        <a:pt x="19439" y="921"/>
                      </a:lnTo>
                      <a:lnTo>
                        <a:pt x="19313" y="900"/>
                      </a:lnTo>
                      <a:lnTo>
                        <a:pt x="19230" y="900"/>
                      </a:lnTo>
                      <a:lnTo>
                        <a:pt x="19230" y="942"/>
                      </a:lnTo>
                      <a:lnTo>
                        <a:pt x="19418" y="1026"/>
                      </a:lnTo>
                      <a:lnTo>
                        <a:pt x="19460" y="1110"/>
                      </a:lnTo>
                      <a:lnTo>
                        <a:pt x="19418" y="1131"/>
                      </a:lnTo>
                      <a:lnTo>
                        <a:pt x="19251" y="1068"/>
                      </a:lnTo>
                      <a:lnTo>
                        <a:pt x="19062" y="1047"/>
                      </a:lnTo>
                      <a:lnTo>
                        <a:pt x="18832" y="1151"/>
                      </a:lnTo>
                      <a:lnTo>
                        <a:pt x="18539" y="1423"/>
                      </a:lnTo>
                      <a:lnTo>
                        <a:pt x="18204" y="1570"/>
                      </a:lnTo>
                      <a:lnTo>
                        <a:pt x="17974" y="1758"/>
                      </a:lnTo>
                      <a:lnTo>
                        <a:pt x="17744" y="1967"/>
                      </a:lnTo>
                      <a:lnTo>
                        <a:pt x="17451" y="2219"/>
                      </a:lnTo>
                      <a:lnTo>
                        <a:pt x="17263" y="2302"/>
                      </a:lnTo>
                      <a:lnTo>
                        <a:pt x="17158" y="2323"/>
                      </a:lnTo>
                      <a:lnTo>
                        <a:pt x="17012" y="2428"/>
                      </a:lnTo>
                      <a:lnTo>
                        <a:pt x="16865" y="2428"/>
                      </a:lnTo>
                      <a:lnTo>
                        <a:pt x="16698" y="2574"/>
                      </a:lnTo>
                      <a:lnTo>
                        <a:pt x="16510" y="2574"/>
                      </a:lnTo>
                      <a:lnTo>
                        <a:pt x="16426" y="2491"/>
                      </a:lnTo>
                      <a:lnTo>
                        <a:pt x="16238" y="2470"/>
                      </a:lnTo>
                      <a:lnTo>
                        <a:pt x="16091" y="2365"/>
                      </a:lnTo>
                      <a:lnTo>
                        <a:pt x="15986" y="2302"/>
                      </a:lnTo>
                      <a:lnTo>
                        <a:pt x="15798" y="2219"/>
                      </a:lnTo>
                      <a:lnTo>
                        <a:pt x="15714" y="2260"/>
                      </a:lnTo>
                      <a:lnTo>
                        <a:pt x="15589" y="2386"/>
                      </a:lnTo>
                      <a:lnTo>
                        <a:pt x="15380" y="2595"/>
                      </a:lnTo>
                      <a:lnTo>
                        <a:pt x="15338" y="2721"/>
                      </a:lnTo>
                      <a:lnTo>
                        <a:pt x="15233" y="2825"/>
                      </a:lnTo>
                      <a:lnTo>
                        <a:pt x="15170" y="2951"/>
                      </a:lnTo>
                      <a:lnTo>
                        <a:pt x="15087" y="2951"/>
                      </a:lnTo>
                      <a:lnTo>
                        <a:pt x="15024" y="2909"/>
                      </a:lnTo>
                      <a:lnTo>
                        <a:pt x="14940" y="2951"/>
                      </a:lnTo>
                      <a:lnTo>
                        <a:pt x="15045" y="3202"/>
                      </a:lnTo>
                      <a:lnTo>
                        <a:pt x="15170" y="3683"/>
                      </a:lnTo>
                      <a:lnTo>
                        <a:pt x="15296" y="4081"/>
                      </a:lnTo>
                      <a:lnTo>
                        <a:pt x="15359" y="4416"/>
                      </a:lnTo>
                      <a:lnTo>
                        <a:pt x="15338" y="4729"/>
                      </a:lnTo>
                      <a:lnTo>
                        <a:pt x="15191" y="4980"/>
                      </a:lnTo>
                      <a:lnTo>
                        <a:pt x="15087" y="5127"/>
                      </a:lnTo>
                      <a:lnTo>
                        <a:pt x="15087" y="5190"/>
                      </a:lnTo>
                      <a:lnTo>
                        <a:pt x="15296" y="5441"/>
                      </a:lnTo>
                      <a:lnTo>
                        <a:pt x="15442" y="5504"/>
                      </a:lnTo>
                      <a:lnTo>
                        <a:pt x="15442" y="5357"/>
                      </a:lnTo>
                      <a:lnTo>
                        <a:pt x="15484" y="5420"/>
                      </a:lnTo>
                      <a:lnTo>
                        <a:pt x="15589" y="5357"/>
                      </a:lnTo>
                      <a:lnTo>
                        <a:pt x="15673" y="5357"/>
                      </a:lnTo>
                      <a:lnTo>
                        <a:pt x="15589" y="5441"/>
                      </a:lnTo>
                      <a:lnTo>
                        <a:pt x="15589" y="5525"/>
                      </a:lnTo>
                      <a:lnTo>
                        <a:pt x="15882" y="5755"/>
                      </a:lnTo>
                      <a:lnTo>
                        <a:pt x="15798" y="5817"/>
                      </a:lnTo>
                      <a:lnTo>
                        <a:pt x="15673" y="5776"/>
                      </a:lnTo>
                      <a:lnTo>
                        <a:pt x="15652" y="5859"/>
                      </a:lnTo>
                      <a:lnTo>
                        <a:pt x="15610" y="6152"/>
                      </a:lnTo>
                      <a:lnTo>
                        <a:pt x="15610" y="6278"/>
                      </a:lnTo>
                      <a:lnTo>
                        <a:pt x="15673" y="6341"/>
                      </a:lnTo>
                      <a:lnTo>
                        <a:pt x="15756" y="6257"/>
                      </a:lnTo>
                      <a:lnTo>
                        <a:pt x="15882" y="6236"/>
                      </a:lnTo>
                      <a:lnTo>
                        <a:pt x="15986" y="6278"/>
                      </a:lnTo>
                      <a:lnTo>
                        <a:pt x="16028" y="6361"/>
                      </a:lnTo>
                      <a:lnTo>
                        <a:pt x="16196" y="6299"/>
                      </a:lnTo>
                      <a:lnTo>
                        <a:pt x="16384" y="6361"/>
                      </a:lnTo>
                      <a:lnTo>
                        <a:pt x="16530" y="6445"/>
                      </a:lnTo>
                      <a:lnTo>
                        <a:pt x="16384" y="6508"/>
                      </a:lnTo>
                      <a:lnTo>
                        <a:pt x="16405" y="6654"/>
                      </a:lnTo>
                      <a:lnTo>
                        <a:pt x="16384" y="6759"/>
                      </a:lnTo>
                      <a:lnTo>
                        <a:pt x="16196" y="6780"/>
                      </a:lnTo>
                      <a:lnTo>
                        <a:pt x="16217" y="6696"/>
                      </a:lnTo>
                      <a:lnTo>
                        <a:pt x="16112" y="6613"/>
                      </a:lnTo>
                      <a:lnTo>
                        <a:pt x="16028" y="6675"/>
                      </a:lnTo>
                      <a:lnTo>
                        <a:pt x="15882" y="6654"/>
                      </a:lnTo>
                      <a:lnTo>
                        <a:pt x="15819" y="6592"/>
                      </a:lnTo>
                      <a:lnTo>
                        <a:pt x="15777" y="6445"/>
                      </a:lnTo>
                      <a:lnTo>
                        <a:pt x="15673" y="6403"/>
                      </a:lnTo>
                      <a:lnTo>
                        <a:pt x="15610" y="6403"/>
                      </a:lnTo>
                      <a:lnTo>
                        <a:pt x="15484" y="6299"/>
                      </a:lnTo>
                      <a:lnTo>
                        <a:pt x="15505" y="6131"/>
                      </a:lnTo>
                      <a:lnTo>
                        <a:pt x="15652" y="5776"/>
                      </a:lnTo>
                      <a:lnTo>
                        <a:pt x="15610" y="5671"/>
                      </a:lnTo>
                      <a:lnTo>
                        <a:pt x="15568" y="5671"/>
                      </a:lnTo>
                      <a:lnTo>
                        <a:pt x="15463" y="5776"/>
                      </a:lnTo>
                      <a:lnTo>
                        <a:pt x="15463" y="6131"/>
                      </a:lnTo>
                      <a:lnTo>
                        <a:pt x="15401" y="6341"/>
                      </a:lnTo>
                      <a:lnTo>
                        <a:pt x="15296" y="6445"/>
                      </a:lnTo>
                      <a:lnTo>
                        <a:pt x="15296" y="6508"/>
                      </a:lnTo>
                      <a:lnTo>
                        <a:pt x="15380" y="6382"/>
                      </a:lnTo>
                      <a:lnTo>
                        <a:pt x="15463" y="6382"/>
                      </a:lnTo>
                      <a:lnTo>
                        <a:pt x="15505" y="6445"/>
                      </a:lnTo>
                      <a:lnTo>
                        <a:pt x="15652" y="6445"/>
                      </a:lnTo>
                      <a:lnTo>
                        <a:pt x="15694" y="6571"/>
                      </a:lnTo>
                      <a:lnTo>
                        <a:pt x="15694" y="6780"/>
                      </a:lnTo>
                      <a:lnTo>
                        <a:pt x="15589" y="6905"/>
                      </a:lnTo>
                      <a:lnTo>
                        <a:pt x="15442" y="6968"/>
                      </a:lnTo>
                      <a:lnTo>
                        <a:pt x="15442" y="6968"/>
                      </a:lnTo>
                      <a:lnTo>
                        <a:pt x="15589" y="6780"/>
                      </a:lnTo>
                      <a:lnTo>
                        <a:pt x="15589" y="6696"/>
                      </a:lnTo>
                      <a:lnTo>
                        <a:pt x="15505" y="6675"/>
                      </a:lnTo>
                      <a:lnTo>
                        <a:pt x="15463" y="6613"/>
                      </a:lnTo>
                      <a:lnTo>
                        <a:pt x="15380" y="6675"/>
                      </a:lnTo>
                      <a:lnTo>
                        <a:pt x="15191" y="6801"/>
                      </a:lnTo>
                      <a:lnTo>
                        <a:pt x="15191" y="6905"/>
                      </a:lnTo>
                      <a:lnTo>
                        <a:pt x="15087" y="6926"/>
                      </a:lnTo>
                      <a:lnTo>
                        <a:pt x="14982" y="6989"/>
                      </a:lnTo>
                      <a:lnTo>
                        <a:pt x="14961" y="6885"/>
                      </a:lnTo>
                      <a:lnTo>
                        <a:pt x="14898" y="6864"/>
                      </a:lnTo>
                      <a:lnTo>
                        <a:pt x="14752" y="6864"/>
                      </a:lnTo>
                      <a:lnTo>
                        <a:pt x="14668" y="6822"/>
                      </a:lnTo>
                      <a:lnTo>
                        <a:pt x="14647" y="6696"/>
                      </a:lnTo>
                      <a:lnTo>
                        <a:pt x="14564" y="6675"/>
                      </a:lnTo>
                      <a:lnTo>
                        <a:pt x="14522" y="6696"/>
                      </a:lnTo>
                      <a:lnTo>
                        <a:pt x="14417" y="6696"/>
                      </a:lnTo>
                      <a:lnTo>
                        <a:pt x="14417" y="6613"/>
                      </a:lnTo>
                      <a:lnTo>
                        <a:pt x="14334" y="6571"/>
                      </a:lnTo>
                      <a:lnTo>
                        <a:pt x="14250" y="6613"/>
                      </a:lnTo>
                      <a:lnTo>
                        <a:pt x="14208" y="6613"/>
                      </a:lnTo>
                      <a:lnTo>
                        <a:pt x="14208" y="6487"/>
                      </a:lnTo>
                      <a:lnTo>
                        <a:pt x="14145" y="6403"/>
                      </a:lnTo>
                      <a:lnTo>
                        <a:pt x="14145" y="6341"/>
                      </a:lnTo>
                      <a:lnTo>
                        <a:pt x="14250" y="6299"/>
                      </a:lnTo>
                      <a:lnTo>
                        <a:pt x="14396" y="6131"/>
                      </a:lnTo>
                      <a:lnTo>
                        <a:pt x="14459" y="6131"/>
                      </a:lnTo>
                      <a:lnTo>
                        <a:pt x="14543" y="6048"/>
                      </a:lnTo>
                      <a:lnTo>
                        <a:pt x="14543" y="5964"/>
                      </a:lnTo>
                      <a:lnTo>
                        <a:pt x="14396" y="5817"/>
                      </a:lnTo>
                      <a:lnTo>
                        <a:pt x="14313" y="5755"/>
                      </a:lnTo>
                      <a:lnTo>
                        <a:pt x="14208" y="5755"/>
                      </a:lnTo>
                      <a:lnTo>
                        <a:pt x="14020" y="5859"/>
                      </a:lnTo>
                      <a:lnTo>
                        <a:pt x="13915" y="5859"/>
                      </a:lnTo>
                      <a:lnTo>
                        <a:pt x="13810" y="5776"/>
                      </a:lnTo>
                      <a:lnTo>
                        <a:pt x="13706" y="5776"/>
                      </a:lnTo>
                      <a:lnTo>
                        <a:pt x="13371" y="5922"/>
                      </a:lnTo>
                      <a:lnTo>
                        <a:pt x="13329" y="5964"/>
                      </a:lnTo>
                      <a:lnTo>
                        <a:pt x="13392" y="6027"/>
                      </a:lnTo>
                      <a:lnTo>
                        <a:pt x="13517" y="6131"/>
                      </a:lnTo>
                      <a:lnTo>
                        <a:pt x="13497" y="6152"/>
                      </a:lnTo>
                      <a:lnTo>
                        <a:pt x="13392" y="6131"/>
                      </a:lnTo>
                      <a:lnTo>
                        <a:pt x="13287" y="6131"/>
                      </a:lnTo>
                      <a:lnTo>
                        <a:pt x="13225" y="6069"/>
                      </a:lnTo>
                      <a:lnTo>
                        <a:pt x="13120" y="6048"/>
                      </a:lnTo>
                      <a:lnTo>
                        <a:pt x="12911" y="6027"/>
                      </a:lnTo>
                      <a:lnTo>
                        <a:pt x="12701" y="6048"/>
                      </a:lnTo>
                      <a:lnTo>
                        <a:pt x="12639" y="6089"/>
                      </a:lnTo>
                      <a:lnTo>
                        <a:pt x="12639" y="6152"/>
                      </a:lnTo>
                      <a:lnTo>
                        <a:pt x="12534" y="6152"/>
                      </a:lnTo>
                      <a:lnTo>
                        <a:pt x="12492" y="6131"/>
                      </a:lnTo>
                      <a:lnTo>
                        <a:pt x="12429" y="6131"/>
                      </a:lnTo>
                      <a:lnTo>
                        <a:pt x="12262" y="6236"/>
                      </a:lnTo>
                      <a:lnTo>
                        <a:pt x="12262" y="6278"/>
                      </a:lnTo>
                      <a:lnTo>
                        <a:pt x="12178" y="6299"/>
                      </a:lnTo>
                      <a:lnTo>
                        <a:pt x="12011" y="6382"/>
                      </a:lnTo>
                      <a:lnTo>
                        <a:pt x="11865" y="6466"/>
                      </a:lnTo>
                      <a:lnTo>
                        <a:pt x="11802" y="6466"/>
                      </a:lnTo>
                      <a:lnTo>
                        <a:pt x="11823" y="6403"/>
                      </a:lnTo>
                      <a:lnTo>
                        <a:pt x="11844" y="6341"/>
                      </a:lnTo>
                      <a:lnTo>
                        <a:pt x="11739" y="6382"/>
                      </a:lnTo>
                      <a:lnTo>
                        <a:pt x="11634" y="6508"/>
                      </a:lnTo>
                      <a:lnTo>
                        <a:pt x="11634" y="6571"/>
                      </a:lnTo>
                      <a:lnTo>
                        <a:pt x="11802" y="6759"/>
                      </a:lnTo>
                      <a:lnTo>
                        <a:pt x="11948" y="6989"/>
                      </a:lnTo>
                      <a:lnTo>
                        <a:pt x="12116" y="7031"/>
                      </a:lnTo>
                      <a:lnTo>
                        <a:pt x="12241" y="7198"/>
                      </a:lnTo>
                      <a:lnTo>
                        <a:pt x="12367" y="7282"/>
                      </a:lnTo>
                      <a:lnTo>
                        <a:pt x="12429" y="7408"/>
                      </a:lnTo>
                      <a:lnTo>
                        <a:pt x="12534" y="7429"/>
                      </a:lnTo>
                      <a:lnTo>
                        <a:pt x="12660" y="7512"/>
                      </a:lnTo>
                      <a:lnTo>
                        <a:pt x="12597" y="7533"/>
                      </a:lnTo>
                      <a:lnTo>
                        <a:pt x="12429" y="7533"/>
                      </a:lnTo>
                      <a:lnTo>
                        <a:pt x="12388" y="7429"/>
                      </a:lnTo>
                      <a:lnTo>
                        <a:pt x="12262" y="7324"/>
                      </a:lnTo>
                      <a:lnTo>
                        <a:pt x="12178" y="7282"/>
                      </a:lnTo>
                      <a:lnTo>
                        <a:pt x="12137" y="7282"/>
                      </a:lnTo>
                      <a:lnTo>
                        <a:pt x="12011" y="7408"/>
                      </a:lnTo>
                      <a:lnTo>
                        <a:pt x="11885" y="7408"/>
                      </a:lnTo>
                      <a:lnTo>
                        <a:pt x="11802" y="7303"/>
                      </a:lnTo>
                      <a:lnTo>
                        <a:pt x="11906" y="7198"/>
                      </a:lnTo>
                      <a:lnTo>
                        <a:pt x="11906" y="7136"/>
                      </a:lnTo>
                      <a:lnTo>
                        <a:pt x="11823" y="7136"/>
                      </a:lnTo>
                      <a:lnTo>
                        <a:pt x="11739" y="7282"/>
                      </a:lnTo>
                      <a:lnTo>
                        <a:pt x="11781" y="7512"/>
                      </a:lnTo>
                      <a:lnTo>
                        <a:pt x="11802" y="7554"/>
                      </a:lnTo>
                      <a:lnTo>
                        <a:pt x="11802" y="7638"/>
                      </a:lnTo>
                      <a:lnTo>
                        <a:pt x="11676" y="7742"/>
                      </a:lnTo>
                      <a:lnTo>
                        <a:pt x="11593" y="7910"/>
                      </a:lnTo>
                      <a:lnTo>
                        <a:pt x="11572" y="8056"/>
                      </a:lnTo>
                      <a:lnTo>
                        <a:pt x="11593" y="8224"/>
                      </a:lnTo>
                      <a:lnTo>
                        <a:pt x="11802" y="8454"/>
                      </a:lnTo>
                      <a:lnTo>
                        <a:pt x="11990" y="8538"/>
                      </a:lnTo>
                      <a:lnTo>
                        <a:pt x="12116" y="8663"/>
                      </a:lnTo>
                      <a:lnTo>
                        <a:pt x="12199" y="8663"/>
                      </a:lnTo>
                      <a:lnTo>
                        <a:pt x="12346" y="8558"/>
                      </a:lnTo>
                      <a:lnTo>
                        <a:pt x="12492" y="8496"/>
                      </a:lnTo>
                      <a:lnTo>
                        <a:pt x="12639" y="8579"/>
                      </a:lnTo>
                      <a:lnTo>
                        <a:pt x="12890" y="8600"/>
                      </a:lnTo>
                      <a:lnTo>
                        <a:pt x="12994" y="8684"/>
                      </a:lnTo>
                      <a:lnTo>
                        <a:pt x="13015" y="8810"/>
                      </a:lnTo>
                      <a:lnTo>
                        <a:pt x="13078" y="8851"/>
                      </a:lnTo>
                      <a:lnTo>
                        <a:pt x="13141" y="8789"/>
                      </a:lnTo>
                      <a:lnTo>
                        <a:pt x="13141" y="8642"/>
                      </a:lnTo>
                      <a:lnTo>
                        <a:pt x="13162" y="8579"/>
                      </a:lnTo>
                      <a:lnTo>
                        <a:pt x="13266" y="8642"/>
                      </a:lnTo>
                      <a:lnTo>
                        <a:pt x="13266" y="8705"/>
                      </a:lnTo>
                      <a:lnTo>
                        <a:pt x="13162" y="8851"/>
                      </a:lnTo>
                      <a:lnTo>
                        <a:pt x="13162" y="8956"/>
                      </a:lnTo>
                      <a:lnTo>
                        <a:pt x="13204" y="8956"/>
                      </a:lnTo>
                      <a:lnTo>
                        <a:pt x="13371" y="8810"/>
                      </a:lnTo>
                      <a:lnTo>
                        <a:pt x="13413" y="8747"/>
                      </a:lnTo>
                      <a:lnTo>
                        <a:pt x="13601" y="8684"/>
                      </a:lnTo>
                      <a:lnTo>
                        <a:pt x="13831" y="8538"/>
                      </a:lnTo>
                      <a:lnTo>
                        <a:pt x="13999" y="8496"/>
                      </a:lnTo>
                      <a:lnTo>
                        <a:pt x="14082" y="8391"/>
                      </a:lnTo>
                      <a:lnTo>
                        <a:pt x="14124" y="8391"/>
                      </a:lnTo>
                      <a:lnTo>
                        <a:pt x="14145" y="8475"/>
                      </a:lnTo>
                      <a:lnTo>
                        <a:pt x="14208" y="8496"/>
                      </a:lnTo>
                      <a:lnTo>
                        <a:pt x="14396" y="8370"/>
                      </a:lnTo>
                      <a:lnTo>
                        <a:pt x="14543" y="8370"/>
                      </a:lnTo>
                      <a:lnTo>
                        <a:pt x="14606" y="8328"/>
                      </a:lnTo>
                      <a:lnTo>
                        <a:pt x="14543" y="8391"/>
                      </a:lnTo>
                      <a:lnTo>
                        <a:pt x="14417" y="8475"/>
                      </a:lnTo>
                      <a:lnTo>
                        <a:pt x="14417" y="8538"/>
                      </a:lnTo>
                      <a:lnTo>
                        <a:pt x="14459" y="8558"/>
                      </a:lnTo>
                      <a:lnTo>
                        <a:pt x="14354" y="8747"/>
                      </a:lnTo>
                      <a:lnTo>
                        <a:pt x="14208" y="8768"/>
                      </a:lnTo>
                      <a:lnTo>
                        <a:pt x="14145" y="8705"/>
                      </a:lnTo>
                      <a:lnTo>
                        <a:pt x="14082" y="8705"/>
                      </a:lnTo>
                      <a:lnTo>
                        <a:pt x="13915" y="8851"/>
                      </a:lnTo>
                      <a:lnTo>
                        <a:pt x="13915" y="8872"/>
                      </a:lnTo>
                      <a:lnTo>
                        <a:pt x="14041" y="8893"/>
                      </a:lnTo>
                      <a:lnTo>
                        <a:pt x="14124" y="8977"/>
                      </a:lnTo>
                      <a:lnTo>
                        <a:pt x="14124" y="9123"/>
                      </a:lnTo>
                      <a:lnTo>
                        <a:pt x="13936" y="9333"/>
                      </a:lnTo>
                      <a:lnTo>
                        <a:pt x="13915" y="9479"/>
                      </a:lnTo>
                      <a:lnTo>
                        <a:pt x="13873" y="9542"/>
                      </a:lnTo>
                      <a:lnTo>
                        <a:pt x="13831" y="9626"/>
                      </a:lnTo>
                      <a:lnTo>
                        <a:pt x="13873" y="9688"/>
                      </a:lnTo>
                      <a:lnTo>
                        <a:pt x="13894" y="9751"/>
                      </a:lnTo>
                      <a:lnTo>
                        <a:pt x="13873" y="9856"/>
                      </a:lnTo>
                      <a:lnTo>
                        <a:pt x="13748" y="10002"/>
                      </a:lnTo>
                      <a:lnTo>
                        <a:pt x="13643" y="10065"/>
                      </a:lnTo>
                      <a:lnTo>
                        <a:pt x="13538" y="10065"/>
                      </a:lnTo>
                      <a:lnTo>
                        <a:pt x="13476" y="10128"/>
                      </a:lnTo>
                      <a:lnTo>
                        <a:pt x="13371" y="10232"/>
                      </a:lnTo>
                      <a:lnTo>
                        <a:pt x="13287" y="10253"/>
                      </a:lnTo>
                      <a:lnTo>
                        <a:pt x="13162" y="10232"/>
                      </a:lnTo>
                      <a:lnTo>
                        <a:pt x="12994" y="10128"/>
                      </a:lnTo>
                      <a:lnTo>
                        <a:pt x="12953" y="10149"/>
                      </a:lnTo>
                      <a:lnTo>
                        <a:pt x="12890" y="10107"/>
                      </a:lnTo>
                      <a:lnTo>
                        <a:pt x="12806" y="10002"/>
                      </a:lnTo>
                      <a:lnTo>
                        <a:pt x="12785" y="10023"/>
                      </a:lnTo>
                      <a:lnTo>
                        <a:pt x="12681" y="10170"/>
                      </a:lnTo>
                      <a:lnTo>
                        <a:pt x="12555" y="10253"/>
                      </a:lnTo>
                      <a:lnTo>
                        <a:pt x="12471" y="10358"/>
                      </a:lnTo>
                      <a:lnTo>
                        <a:pt x="12241" y="10442"/>
                      </a:lnTo>
                      <a:lnTo>
                        <a:pt x="12157" y="10483"/>
                      </a:lnTo>
                      <a:lnTo>
                        <a:pt x="12053" y="10483"/>
                      </a:lnTo>
                      <a:lnTo>
                        <a:pt x="11948" y="10462"/>
                      </a:lnTo>
                      <a:lnTo>
                        <a:pt x="11760" y="10462"/>
                      </a:lnTo>
                      <a:lnTo>
                        <a:pt x="11634" y="10567"/>
                      </a:lnTo>
                      <a:lnTo>
                        <a:pt x="11509" y="10567"/>
                      </a:lnTo>
                      <a:lnTo>
                        <a:pt x="11425" y="10630"/>
                      </a:lnTo>
                      <a:lnTo>
                        <a:pt x="11425" y="10755"/>
                      </a:lnTo>
                      <a:lnTo>
                        <a:pt x="11341" y="10965"/>
                      </a:lnTo>
                      <a:lnTo>
                        <a:pt x="11279" y="11048"/>
                      </a:lnTo>
                      <a:lnTo>
                        <a:pt x="11279" y="10965"/>
                      </a:lnTo>
                      <a:lnTo>
                        <a:pt x="11132" y="10839"/>
                      </a:lnTo>
                      <a:lnTo>
                        <a:pt x="10986" y="10839"/>
                      </a:lnTo>
                      <a:lnTo>
                        <a:pt x="10902" y="10860"/>
                      </a:lnTo>
                      <a:lnTo>
                        <a:pt x="10923" y="10944"/>
                      </a:lnTo>
                      <a:lnTo>
                        <a:pt x="11007" y="10986"/>
                      </a:lnTo>
                      <a:lnTo>
                        <a:pt x="10965" y="11090"/>
                      </a:lnTo>
                      <a:lnTo>
                        <a:pt x="10902" y="11090"/>
                      </a:lnTo>
                      <a:lnTo>
                        <a:pt x="10860" y="10986"/>
                      </a:lnTo>
                      <a:lnTo>
                        <a:pt x="10756" y="10881"/>
                      </a:lnTo>
                      <a:lnTo>
                        <a:pt x="10693" y="10881"/>
                      </a:lnTo>
                      <a:lnTo>
                        <a:pt x="10546" y="11048"/>
                      </a:lnTo>
                      <a:lnTo>
                        <a:pt x="10484" y="11174"/>
                      </a:lnTo>
                      <a:lnTo>
                        <a:pt x="10400" y="11195"/>
                      </a:lnTo>
                      <a:lnTo>
                        <a:pt x="10337" y="11195"/>
                      </a:lnTo>
                      <a:lnTo>
                        <a:pt x="10065" y="11425"/>
                      </a:lnTo>
                      <a:lnTo>
                        <a:pt x="10023" y="11613"/>
                      </a:lnTo>
                      <a:lnTo>
                        <a:pt x="9960" y="11634"/>
                      </a:lnTo>
                      <a:lnTo>
                        <a:pt x="9835" y="11676"/>
                      </a:lnTo>
                      <a:lnTo>
                        <a:pt x="9730" y="11613"/>
                      </a:lnTo>
                      <a:lnTo>
                        <a:pt x="9709" y="11634"/>
                      </a:lnTo>
                      <a:lnTo>
                        <a:pt x="9814" y="11781"/>
                      </a:lnTo>
                      <a:lnTo>
                        <a:pt x="9772" y="11843"/>
                      </a:lnTo>
                      <a:lnTo>
                        <a:pt x="9709" y="11843"/>
                      </a:lnTo>
                      <a:lnTo>
                        <a:pt x="9647" y="11739"/>
                      </a:lnTo>
                      <a:lnTo>
                        <a:pt x="9605" y="11739"/>
                      </a:lnTo>
                      <a:lnTo>
                        <a:pt x="9542" y="11843"/>
                      </a:lnTo>
                      <a:lnTo>
                        <a:pt x="9416" y="12011"/>
                      </a:lnTo>
                      <a:lnTo>
                        <a:pt x="9416" y="12095"/>
                      </a:lnTo>
                      <a:lnTo>
                        <a:pt x="9521" y="12241"/>
                      </a:lnTo>
                      <a:lnTo>
                        <a:pt x="9542" y="12367"/>
                      </a:lnTo>
                      <a:lnTo>
                        <a:pt x="9521" y="12471"/>
                      </a:lnTo>
                      <a:lnTo>
                        <a:pt x="9458" y="12576"/>
                      </a:lnTo>
                      <a:lnTo>
                        <a:pt x="9500" y="12680"/>
                      </a:lnTo>
                      <a:lnTo>
                        <a:pt x="9563" y="12659"/>
                      </a:lnTo>
                      <a:lnTo>
                        <a:pt x="9647" y="12576"/>
                      </a:lnTo>
                      <a:lnTo>
                        <a:pt x="9668" y="12639"/>
                      </a:lnTo>
                      <a:lnTo>
                        <a:pt x="9709" y="12785"/>
                      </a:lnTo>
                      <a:lnTo>
                        <a:pt x="9647" y="12827"/>
                      </a:lnTo>
                      <a:lnTo>
                        <a:pt x="9605" y="12869"/>
                      </a:lnTo>
                      <a:lnTo>
                        <a:pt x="9626" y="12931"/>
                      </a:lnTo>
                      <a:lnTo>
                        <a:pt x="9709" y="12931"/>
                      </a:lnTo>
                      <a:lnTo>
                        <a:pt x="9751" y="12869"/>
                      </a:lnTo>
                      <a:lnTo>
                        <a:pt x="9835" y="12869"/>
                      </a:lnTo>
                      <a:lnTo>
                        <a:pt x="9856" y="12931"/>
                      </a:lnTo>
                      <a:lnTo>
                        <a:pt x="9856" y="12973"/>
                      </a:lnTo>
                      <a:lnTo>
                        <a:pt x="9981" y="12994"/>
                      </a:lnTo>
                      <a:lnTo>
                        <a:pt x="10086" y="13057"/>
                      </a:lnTo>
                      <a:lnTo>
                        <a:pt x="10232" y="13057"/>
                      </a:lnTo>
                      <a:lnTo>
                        <a:pt x="10337" y="12973"/>
                      </a:lnTo>
                      <a:lnTo>
                        <a:pt x="10379" y="12764"/>
                      </a:lnTo>
                      <a:lnTo>
                        <a:pt x="10463" y="12680"/>
                      </a:lnTo>
                      <a:lnTo>
                        <a:pt x="10672" y="12680"/>
                      </a:lnTo>
                      <a:lnTo>
                        <a:pt x="10756" y="12639"/>
                      </a:lnTo>
                      <a:lnTo>
                        <a:pt x="10651" y="12764"/>
                      </a:lnTo>
                      <a:lnTo>
                        <a:pt x="10546" y="12764"/>
                      </a:lnTo>
                      <a:lnTo>
                        <a:pt x="10358" y="12952"/>
                      </a:lnTo>
                      <a:lnTo>
                        <a:pt x="10337" y="13057"/>
                      </a:lnTo>
                      <a:lnTo>
                        <a:pt x="10253" y="13141"/>
                      </a:lnTo>
                      <a:lnTo>
                        <a:pt x="10358" y="13266"/>
                      </a:lnTo>
                      <a:lnTo>
                        <a:pt x="10358" y="13350"/>
                      </a:lnTo>
                      <a:lnTo>
                        <a:pt x="10191" y="13392"/>
                      </a:lnTo>
                      <a:lnTo>
                        <a:pt x="10149" y="13350"/>
                      </a:lnTo>
                      <a:lnTo>
                        <a:pt x="10149" y="13266"/>
                      </a:lnTo>
                      <a:lnTo>
                        <a:pt x="10086" y="13203"/>
                      </a:lnTo>
                      <a:lnTo>
                        <a:pt x="9981" y="13203"/>
                      </a:lnTo>
                      <a:lnTo>
                        <a:pt x="9940" y="13099"/>
                      </a:lnTo>
                      <a:lnTo>
                        <a:pt x="9772" y="13078"/>
                      </a:lnTo>
                      <a:lnTo>
                        <a:pt x="9730" y="12994"/>
                      </a:lnTo>
                      <a:lnTo>
                        <a:pt x="9647" y="13078"/>
                      </a:lnTo>
                      <a:lnTo>
                        <a:pt x="9542" y="13099"/>
                      </a:lnTo>
                      <a:lnTo>
                        <a:pt x="9521" y="13203"/>
                      </a:lnTo>
                      <a:lnTo>
                        <a:pt x="9437" y="13266"/>
                      </a:lnTo>
                      <a:lnTo>
                        <a:pt x="9312" y="13245"/>
                      </a:lnTo>
                      <a:lnTo>
                        <a:pt x="9291" y="13308"/>
                      </a:lnTo>
                      <a:lnTo>
                        <a:pt x="9333" y="13413"/>
                      </a:lnTo>
                      <a:lnTo>
                        <a:pt x="9396" y="13413"/>
                      </a:lnTo>
                      <a:lnTo>
                        <a:pt x="9312" y="13496"/>
                      </a:lnTo>
                      <a:lnTo>
                        <a:pt x="9291" y="13664"/>
                      </a:lnTo>
                      <a:lnTo>
                        <a:pt x="9312" y="13768"/>
                      </a:lnTo>
                      <a:lnTo>
                        <a:pt x="9396" y="13768"/>
                      </a:lnTo>
                      <a:lnTo>
                        <a:pt x="9396" y="13936"/>
                      </a:lnTo>
                      <a:lnTo>
                        <a:pt x="9416" y="13999"/>
                      </a:lnTo>
                      <a:lnTo>
                        <a:pt x="9416" y="14082"/>
                      </a:lnTo>
                      <a:lnTo>
                        <a:pt x="9521" y="14187"/>
                      </a:lnTo>
                      <a:lnTo>
                        <a:pt x="9521" y="14229"/>
                      </a:lnTo>
                      <a:lnTo>
                        <a:pt x="9396" y="14250"/>
                      </a:lnTo>
                      <a:lnTo>
                        <a:pt x="9354" y="14312"/>
                      </a:lnTo>
                      <a:lnTo>
                        <a:pt x="9730" y="14501"/>
                      </a:lnTo>
                      <a:lnTo>
                        <a:pt x="9877" y="14501"/>
                      </a:lnTo>
                      <a:lnTo>
                        <a:pt x="10065" y="14417"/>
                      </a:lnTo>
                      <a:lnTo>
                        <a:pt x="10170" y="14396"/>
                      </a:lnTo>
                      <a:lnTo>
                        <a:pt x="10232" y="14438"/>
                      </a:lnTo>
                      <a:lnTo>
                        <a:pt x="10295" y="14438"/>
                      </a:lnTo>
                      <a:lnTo>
                        <a:pt x="10463" y="14229"/>
                      </a:lnTo>
                      <a:lnTo>
                        <a:pt x="10463" y="14124"/>
                      </a:lnTo>
                      <a:lnTo>
                        <a:pt x="10400" y="14040"/>
                      </a:lnTo>
                      <a:lnTo>
                        <a:pt x="10400" y="13999"/>
                      </a:lnTo>
                      <a:lnTo>
                        <a:pt x="10567" y="13915"/>
                      </a:lnTo>
                      <a:lnTo>
                        <a:pt x="10714" y="13789"/>
                      </a:lnTo>
                      <a:lnTo>
                        <a:pt x="10986" y="13622"/>
                      </a:lnTo>
                      <a:lnTo>
                        <a:pt x="11090" y="13664"/>
                      </a:lnTo>
                      <a:lnTo>
                        <a:pt x="10986" y="13664"/>
                      </a:lnTo>
                      <a:lnTo>
                        <a:pt x="10756" y="13894"/>
                      </a:lnTo>
                      <a:lnTo>
                        <a:pt x="10588" y="13978"/>
                      </a:lnTo>
                      <a:lnTo>
                        <a:pt x="10588" y="14019"/>
                      </a:lnTo>
                      <a:lnTo>
                        <a:pt x="10693" y="14103"/>
                      </a:lnTo>
                      <a:lnTo>
                        <a:pt x="10693" y="14187"/>
                      </a:lnTo>
                      <a:lnTo>
                        <a:pt x="10588" y="14333"/>
                      </a:lnTo>
                      <a:lnTo>
                        <a:pt x="10463" y="14417"/>
                      </a:lnTo>
                      <a:lnTo>
                        <a:pt x="10442" y="14543"/>
                      </a:lnTo>
                      <a:lnTo>
                        <a:pt x="10463" y="14710"/>
                      </a:lnTo>
                      <a:lnTo>
                        <a:pt x="10442" y="14815"/>
                      </a:lnTo>
                      <a:lnTo>
                        <a:pt x="10442" y="14856"/>
                      </a:lnTo>
                      <a:lnTo>
                        <a:pt x="10442" y="14961"/>
                      </a:lnTo>
                      <a:lnTo>
                        <a:pt x="10463" y="15087"/>
                      </a:lnTo>
                      <a:lnTo>
                        <a:pt x="10295" y="15149"/>
                      </a:lnTo>
                      <a:lnTo>
                        <a:pt x="10232" y="15191"/>
                      </a:lnTo>
                      <a:lnTo>
                        <a:pt x="10191" y="15275"/>
                      </a:lnTo>
                      <a:lnTo>
                        <a:pt x="10044" y="15442"/>
                      </a:lnTo>
                      <a:lnTo>
                        <a:pt x="10002" y="15463"/>
                      </a:lnTo>
                      <a:lnTo>
                        <a:pt x="10044" y="15568"/>
                      </a:lnTo>
                      <a:lnTo>
                        <a:pt x="10044" y="15672"/>
                      </a:lnTo>
                      <a:lnTo>
                        <a:pt x="10107" y="15693"/>
                      </a:lnTo>
                      <a:lnTo>
                        <a:pt x="10212" y="15672"/>
                      </a:lnTo>
                      <a:lnTo>
                        <a:pt x="10274" y="15672"/>
                      </a:lnTo>
                      <a:lnTo>
                        <a:pt x="10316" y="15714"/>
                      </a:lnTo>
                      <a:lnTo>
                        <a:pt x="10253" y="15798"/>
                      </a:lnTo>
                      <a:lnTo>
                        <a:pt x="10128" y="15798"/>
                      </a:lnTo>
                      <a:lnTo>
                        <a:pt x="10065" y="15840"/>
                      </a:lnTo>
                      <a:lnTo>
                        <a:pt x="10086" y="15903"/>
                      </a:lnTo>
                      <a:lnTo>
                        <a:pt x="10065" y="15944"/>
                      </a:lnTo>
                      <a:lnTo>
                        <a:pt x="10086" y="16028"/>
                      </a:lnTo>
                      <a:lnTo>
                        <a:pt x="10023" y="16091"/>
                      </a:lnTo>
                      <a:lnTo>
                        <a:pt x="9940" y="16112"/>
                      </a:lnTo>
                      <a:lnTo>
                        <a:pt x="9835" y="16154"/>
                      </a:lnTo>
                      <a:lnTo>
                        <a:pt x="9751" y="16133"/>
                      </a:lnTo>
                      <a:lnTo>
                        <a:pt x="9709" y="16154"/>
                      </a:lnTo>
                      <a:lnTo>
                        <a:pt x="9772" y="16216"/>
                      </a:lnTo>
                      <a:lnTo>
                        <a:pt x="9877" y="16237"/>
                      </a:lnTo>
                      <a:lnTo>
                        <a:pt x="9960" y="16300"/>
                      </a:lnTo>
                      <a:lnTo>
                        <a:pt x="10086" y="16154"/>
                      </a:lnTo>
                      <a:lnTo>
                        <a:pt x="10337" y="16007"/>
                      </a:lnTo>
                      <a:lnTo>
                        <a:pt x="10379" y="16007"/>
                      </a:lnTo>
                      <a:lnTo>
                        <a:pt x="10463" y="16028"/>
                      </a:lnTo>
                      <a:lnTo>
                        <a:pt x="10546" y="15944"/>
                      </a:lnTo>
                      <a:lnTo>
                        <a:pt x="10714" y="15882"/>
                      </a:lnTo>
                      <a:lnTo>
                        <a:pt x="10693" y="15944"/>
                      </a:lnTo>
                      <a:lnTo>
                        <a:pt x="10630" y="16007"/>
                      </a:lnTo>
                      <a:lnTo>
                        <a:pt x="10630" y="16049"/>
                      </a:lnTo>
                      <a:lnTo>
                        <a:pt x="10693" y="16091"/>
                      </a:lnTo>
                      <a:lnTo>
                        <a:pt x="10714" y="16196"/>
                      </a:lnTo>
                      <a:lnTo>
                        <a:pt x="10693" y="16237"/>
                      </a:lnTo>
                      <a:lnTo>
                        <a:pt x="10776" y="16300"/>
                      </a:lnTo>
                      <a:lnTo>
                        <a:pt x="10881" y="16216"/>
                      </a:lnTo>
                      <a:lnTo>
                        <a:pt x="10944" y="16133"/>
                      </a:lnTo>
                      <a:lnTo>
                        <a:pt x="10986" y="16196"/>
                      </a:lnTo>
                      <a:lnTo>
                        <a:pt x="10965" y="16237"/>
                      </a:lnTo>
                      <a:lnTo>
                        <a:pt x="11049" y="16363"/>
                      </a:lnTo>
                      <a:lnTo>
                        <a:pt x="11069" y="16551"/>
                      </a:lnTo>
                      <a:lnTo>
                        <a:pt x="11049" y="16656"/>
                      </a:lnTo>
                      <a:lnTo>
                        <a:pt x="11090" y="16823"/>
                      </a:lnTo>
                      <a:lnTo>
                        <a:pt x="11153" y="16823"/>
                      </a:lnTo>
                      <a:lnTo>
                        <a:pt x="11195" y="16677"/>
                      </a:lnTo>
                      <a:lnTo>
                        <a:pt x="11195" y="16572"/>
                      </a:lnTo>
                      <a:lnTo>
                        <a:pt x="11300" y="16426"/>
                      </a:lnTo>
                      <a:lnTo>
                        <a:pt x="11321" y="16321"/>
                      </a:lnTo>
                      <a:lnTo>
                        <a:pt x="11467" y="16216"/>
                      </a:lnTo>
                      <a:lnTo>
                        <a:pt x="11488" y="16216"/>
                      </a:lnTo>
                      <a:lnTo>
                        <a:pt x="11593" y="16133"/>
                      </a:lnTo>
                      <a:lnTo>
                        <a:pt x="11739" y="16133"/>
                      </a:lnTo>
                      <a:lnTo>
                        <a:pt x="11593" y="16216"/>
                      </a:lnTo>
                      <a:lnTo>
                        <a:pt x="11425" y="16405"/>
                      </a:lnTo>
                      <a:lnTo>
                        <a:pt x="11425" y="16447"/>
                      </a:lnTo>
                      <a:lnTo>
                        <a:pt x="11572" y="16614"/>
                      </a:lnTo>
                      <a:lnTo>
                        <a:pt x="11634" y="16635"/>
                      </a:lnTo>
                      <a:lnTo>
                        <a:pt x="11802" y="16551"/>
                      </a:lnTo>
                      <a:lnTo>
                        <a:pt x="12032" y="16530"/>
                      </a:lnTo>
                      <a:lnTo>
                        <a:pt x="12137" y="16447"/>
                      </a:lnTo>
                      <a:lnTo>
                        <a:pt x="12220" y="16447"/>
                      </a:lnTo>
                      <a:lnTo>
                        <a:pt x="12429" y="16342"/>
                      </a:lnTo>
                      <a:lnTo>
                        <a:pt x="12513" y="16342"/>
                      </a:lnTo>
                      <a:lnTo>
                        <a:pt x="12429" y="16363"/>
                      </a:lnTo>
                      <a:lnTo>
                        <a:pt x="12304" y="16530"/>
                      </a:lnTo>
                      <a:lnTo>
                        <a:pt x="12304" y="16572"/>
                      </a:lnTo>
                      <a:lnTo>
                        <a:pt x="12220" y="16656"/>
                      </a:lnTo>
                      <a:lnTo>
                        <a:pt x="11906" y="16844"/>
                      </a:lnTo>
                      <a:lnTo>
                        <a:pt x="11781" y="16970"/>
                      </a:lnTo>
                      <a:lnTo>
                        <a:pt x="11676" y="17158"/>
                      </a:lnTo>
                      <a:lnTo>
                        <a:pt x="11634" y="17263"/>
                      </a:lnTo>
                      <a:lnTo>
                        <a:pt x="11697" y="17367"/>
                      </a:lnTo>
                      <a:lnTo>
                        <a:pt x="11802" y="17451"/>
                      </a:lnTo>
                      <a:lnTo>
                        <a:pt x="11613" y="17409"/>
                      </a:lnTo>
                      <a:lnTo>
                        <a:pt x="11530" y="17451"/>
                      </a:lnTo>
                      <a:lnTo>
                        <a:pt x="11425" y="17577"/>
                      </a:lnTo>
                      <a:lnTo>
                        <a:pt x="11383" y="17702"/>
                      </a:lnTo>
                      <a:lnTo>
                        <a:pt x="11216" y="17869"/>
                      </a:lnTo>
                      <a:lnTo>
                        <a:pt x="11153" y="17974"/>
                      </a:lnTo>
                      <a:lnTo>
                        <a:pt x="11174" y="18016"/>
                      </a:lnTo>
                      <a:lnTo>
                        <a:pt x="11216" y="18079"/>
                      </a:lnTo>
                      <a:lnTo>
                        <a:pt x="11195" y="18141"/>
                      </a:lnTo>
                      <a:lnTo>
                        <a:pt x="11111" y="18121"/>
                      </a:lnTo>
                      <a:lnTo>
                        <a:pt x="11090" y="18037"/>
                      </a:lnTo>
                      <a:lnTo>
                        <a:pt x="11007" y="18016"/>
                      </a:lnTo>
                      <a:lnTo>
                        <a:pt x="10944" y="18121"/>
                      </a:lnTo>
                      <a:lnTo>
                        <a:pt x="10776" y="18204"/>
                      </a:lnTo>
                      <a:lnTo>
                        <a:pt x="10839" y="18288"/>
                      </a:lnTo>
                      <a:lnTo>
                        <a:pt x="10776" y="18351"/>
                      </a:lnTo>
                      <a:lnTo>
                        <a:pt x="10693" y="18330"/>
                      </a:lnTo>
                      <a:lnTo>
                        <a:pt x="10672" y="18288"/>
                      </a:lnTo>
                      <a:lnTo>
                        <a:pt x="10630" y="18330"/>
                      </a:lnTo>
                      <a:lnTo>
                        <a:pt x="10358" y="18539"/>
                      </a:lnTo>
                      <a:lnTo>
                        <a:pt x="10274" y="18644"/>
                      </a:lnTo>
                      <a:lnTo>
                        <a:pt x="10316" y="18727"/>
                      </a:lnTo>
                      <a:lnTo>
                        <a:pt x="10253" y="18769"/>
                      </a:lnTo>
                      <a:lnTo>
                        <a:pt x="10170" y="18748"/>
                      </a:lnTo>
                      <a:lnTo>
                        <a:pt x="10170" y="18644"/>
                      </a:lnTo>
                      <a:lnTo>
                        <a:pt x="10023" y="18727"/>
                      </a:lnTo>
                      <a:lnTo>
                        <a:pt x="9898" y="18811"/>
                      </a:lnTo>
                      <a:lnTo>
                        <a:pt x="9793" y="18853"/>
                      </a:lnTo>
                      <a:lnTo>
                        <a:pt x="9751" y="18937"/>
                      </a:lnTo>
                      <a:lnTo>
                        <a:pt x="9647" y="18978"/>
                      </a:lnTo>
                      <a:lnTo>
                        <a:pt x="9500" y="18978"/>
                      </a:lnTo>
                      <a:lnTo>
                        <a:pt x="9333" y="19146"/>
                      </a:lnTo>
                      <a:lnTo>
                        <a:pt x="9082" y="19250"/>
                      </a:lnTo>
                      <a:lnTo>
                        <a:pt x="8893" y="19397"/>
                      </a:lnTo>
                      <a:lnTo>
                        <a:pt x="8810" y="19564"/>
                      </a:lnTo>
                      <a:lnTo>
                        <a:pt x="8810" y="19606"/>
                      </a:lnTo>
                      <a:lnTo>
                        <a:pt x="8872" y="19711"/>
                      </a:lnTo>
                      <a:lnTo>
                        <a:pt x="8872" y="19794"/>
                      </a:lnTo>
                      <a:lnTo>
                        <a:pt x="8852" y="19815"/>
                      </a:lnTo>
                      <a:lnTo>
                        <a:pt x="8768" y="19711"/>
                      </a:lnTo>
                      <a:lnTo>
                        <a:pt x="8747" y="19711"/>
                      </a:lnTo>
                      <a:lnTo>
                        <a:pt x="8705" y="19773"/>
                      </a:lnTo>
                      <a:lnTo>
                        <a:pt x="8747" y="19857"/>
                      </a:lnTo>
                      <a:lnTo>
                        <a:pt x="8684" y="19878"/>
                      </a:lnTo>
                      <a:lnTo>
                        <a:pt x="8621" y="19794"/>
                      </a:lnTo>
                      <a:lnTo>
                        <a:pt x="8705" y="19711"/>
                      </a:lnTo>
                      <a:cubicBezTo>
                        <a:pt x="8761" y="19673"/>
                        <a:pt x="8717" y="19603"/>
                        <a:pt x="8677" y="19603"/>
                      </a:cubicBezTo>
                      <a:cubicBezTo>
                        <a:pt x="8673" y="19603"/>
                        <a:pt x="8668" y="19604"/>
                        <a:pt x="8663" y="19606"/>
                      </a:cubicBezTo>
                      <a:lnTo>
                        <a:pt x="8600" y="19585"/>
                      </a:lnTo>
                      <a:lnTo>
                        <a:pt x="8496" y="19585"/>
                      </a:lnTo>
                      <a:lnTo>
                        <a:pt x="8454" y="19564"/>
                      </a:lnTo>
                      <a:lnTo>
                        <a:pt x="8349" y="19585"/>
                      </a:lnTo>
                      <a:lnTo>
                        <a:pt x="8161" y="19606"/>
                      </a:lnTo>
                      <a:lnTo>
                        <a:pt x="8056" y="19669"/>
                      </a:lnTo>
                      <a:lnTo>
                        <a:pt x="7973" y="19773"/>
                      </a:lnTo>
                      <a:lnTo>
                        <a:pt x="7826" y="19815"/>
                      </a:lnTo>
                      <a:lnTo>
                        <a:pt x="7680" y="19899"/>
                      </a:lnTo>
                      <a:lnTo>
                        <a:pt x="7554" y="20066"/>
                      </a:lnTo>
                      <a:lnTo>
                        <a:pt x="7575" y="20108"/>
                      </a:lnTo>
                      <a:lnTo>
                        <a:pt x="7533" y="20171"/>
                      </a:lnTo>
                      <a:lnTo>
                        <a:pt x="7471" y="20171"/>
                      </a:lnTo>
                      <a:lnTo>
                        <a:pt x="7345" y="20213"/>
                      </a:lnTo>
                      <a:lnTo>
                        <a:pt x="7261" y="20276"/>
                      </a:lnTo>
                      <a:lnTo>
                        <a:pt x="7261" y="20338"/>
                      </a:lnTo>
                      <a:lnTo>
                        <a:pt x="7219" y="20338"/>
                      </a:lnTo>
                      <a:lnTo>
                        <a:pt x="7115" y="20318"/>
                      </a:lnTo>
                      <a:lnTo>
                        <a:pt x="7010" y="20338"/>
                      </a:lnTo>
                      <a:lnTo>
                        <a:pt x="6989" y="20422"/>
                      </a:lnTo>
                      <a:lnTo>
                        <a:pt x="6947" y="20548"/>
                      </a:lnTo>
                      <a:lnTo>
                        <a:pt x="6947" y="20590"/>
                      </a:lnTo>
                      <a:cubicBezTo>
                        <a:pt x="6927" y="20590"/>
                        <a:pt x="6906" y="20610"/>
                        <a:pt x="6885" y="20610"/>
                      </a:cubicBezTo>
                      <a:lnTo>
                        <a:pt x="6843" y="20590"/>
                      </a:lnTo>
                      <a:lnTo>
                        <a:pt x="6906" y="20485"/>
                      </a:lnTo>
                      <a:lnTo>
                        <a:pt x="6822" y="20380"/>
                      </a:lnTo>
                      <a:lnTo>
                        <a:pt x="6675" y="20380"/>
                      </a:lnTo>
                      <a:lnTo>
                        <a:pt x="6634" y="20422"/>
                      </a:lnTo>
                      <a:lnTo>
                        <a:pt x="6571" y="20485"/>
                      </a:lnTo>
                      <a:lnTo>
                        <a:pt x="6466" y="20485"/>
                      </a:lnTo>
                      <a:lnTo>
                        <a:pt x="6403" y="20527"/>
                      </a:lnTo>
                      <a:lnTo>
                        <a:pt x="6299" y="20422"/>
                      </a:lnTo>
                      <a:lnTo>
                        <a:pt x="6257" y="20422"/>
                      </a:lnTo>
                      <a:lnTo>
                        <a:pt x="6152" y="20610"/>
                      </a:lnTo>
                      <a:lnTo>
                        <a:pt x="6090" y="20631"/>
                      </a:lnTo>
                      <a:lnTo>
                        <a:pt x="5985" y="20715"/>
                      </a:lnTo>
                      <a:lnTo>
                        <a:pt x="5943" y="20694"/>
                      </a:lnTo>
                      <a:lnTo>
                        <a:pt x="5880" y="20736"/>
                      </a:lnTo>
                      <a:lnTo>
                        <a:pt x="5859" y="20841"/>
                      </a:lnTo>
                      <a:lnTo>
                        <a:pt x="5880" y="20945"/>
                      </a:lnTo>
                      <a:lnTo>
                        <a:pt x="5943" y="20966"/>
                      </a:lnTo>
                      <a:cubicBezTo>
                        <a:pt x="5776" y="21029"/>
                        <a:pt x="5629" y="21071"/>
                        <a:pt x="5462" y="21154"/>
                      </a:cubicBezTo>
                      <a:lnTo>
                        <a:pt x="5441" y="21071"/>
                      </a:lnTo>
                      <a:lnTo>
                        <a:pt x="5378" y="21050"/>
                      </a:lnTo>
                      <a:lnTo>
                        <a:pt x="5378" y="21154"/>
                      </a:lnTo>
                      <a:lnTo>
                        <a:pt x="5378" y="21217"/>
                      </a:lnTo>
                      <a:cubicBezTo>
                        <a:pt x="5357" y="21217"/>
                        <a:pt x="5336" y="21238"/>
                        <a:pt x="5274" y="21238"/>
                      </a:cubicBezTo>
                      <a:lnTo>
                        <a:pt x="5232" y="21217"/>
                      </a:lnTo>
                      <a:lnTo>
                        <a:pt x="5169" y="21134"/>
                      </a:lnTo>
                      <a:lnTo>
                        <a:pt x="5064" y="21154"/>
                      </a:lnTo>
                      <a:lnTo>
                        <a:pt x="5064" y="21238"/>
                      </a:lnTo>
                      <a:lnTo>
                        <a:pt x="5127" y="21280"/>
                      </a:lnTo>
                      <a:cubicBezTo>
                        <a:pt x="5106" y="21322"/>
                        <a:pt x="5043" y="21322"/>
                        <a:pt x="5022" y="21343"/>
                      </a:cubicBezTo>
                      <a:lnTo>
                        <a:pt x="4960" y="21280"/>
                      </a:lnTo>
                      <a:lnTo>
                        <a:pt x="4960" y="21364"/>
                      </a:lnTo>
                      <a:cubicBezTo>
                        <a:pt x="4939" y="21385"/>
                        <a:pt x="4918" y="21385"/>
                        <a:pt x="4897" y="21385"/>
                      </a:cubicBezTo>
                      <a:lnTo>
                        <a:pt x="4855" y="21343"/>
                      </a:lnTo>
                      <a:lnTo>
                        <a:pt x="4730" y="21322"/>
                      </a:lnTo>
                      <a:lnTo>
                        <a:pt x="4688" y="21238"/>
                      </a:lnTo>
                      <a:lnTo>
                        <a:pt x="4583" y="21238"/>
                      </a:lnTo>
                      <a:lnTo>
                        <a:pt x="4478" y="21343"/>
                      </a:lnTo>
                      <a:lnTo>
                        <a:pt x="4478" y="21426"/>
                      </a:lnTo>
                      <a:lnTo>
                        <a:pt x="4541" y="21489"/>
                      </a:lnTo>
                      <a:cubicBezTo>
                        <a:pt x="4520" y="21489"/>
                        <a:pt x="4499" y="21531"/>
                        <a:pt x="4499" y="21531"/>
                      </a:cubicBezTo>
                      <a:lnTo>
                        <a:pt x="4395" y="21468"/>
                      </a:lnTo>
                      <a:lnTo>
                        <a:pt x="4290" y="21552"/>
                      </a:lnTo>
                      <a:lnTo>
                        <a:pt x="4290" y="21594"/>
                      </a:lnTo>
                      <a:cubicBezTo>
                        <a:pt x="4081" y="21678"/>
                        <a:pt x="3893" y="21761"/>
                        <a:pt x="3683" y="21845"/>
                      </a:cubicBezTo>
                      <a:lnTo>
                        <a:pt x="3704" y="21782"/>
                      </a:lnTo>
                      <a:lnTo>
                        <a:pt x="3809" y="21740"/>
                      </a:lnTo>
                      <a:lnTo>
                        <a:pt x="3746" y="21698"/>
                      </a:lnTo>
                      <a:lnTo>
                        <a:pt x="3704" y="21573"/>
                      </a:lnTo>
                      <a:lnTo>
                        <a:pt x="3600" y="21636"/>
                      </a:lnTo>
                      <a:lnTo>
                        <a:pt x="3432" y="21636"/>
                      </a:lnTo>
                      <a:lnTo>
                        <a:pt x="3453" y="21698"/>
                      </a:lnTo>
                      <a:lnTo>
                        <a:pt x="3390" y="21803"/>
                      </a:lnTo>
                      <a:lnTo>
                        <a:pt x="3286" y="21845"/>
                      </a:lnTo>
                      <a:lnTo>
                        <a:pt x="3160" y="21970"/>
                      </a:lnTo>
                      <a:lnTo>
                        <a:pt x="3160" y="22012"/>
                      </a:lnTo>
                      <a:cubicBezTo>
                        <a:pt x="2951" y="22096"/>
                        <a:pt x="2742" y="22159"/>
                        <a:pt x="2533" y="22201"/>
                      </a:cubicBezTo>
                      <a:lnTo>
                        <a:pt x="2512" y="22180"/>
                      </a:lnTo>
                      <a:lnTo>
                        <a:pt x="2386" y="22222"/>
                      </a:lnTo>
                      <a:lnTo>
                        <a:pt x="2407" y="22263"/>
                      </a:lnTo>
                      <a:cubicBezTo>
                        <a:pt x="2344" y="22263"/>
                        <a:pt x="2302" y="22284"/>
                        <a:pt x="2240" y="22284"/>
                      </a:cubicBezTo>
                      <a:cubicBezTo>
                        <a:pt x="2177" y="22305"/>
                        <a:pt x="2093" y="22305"/>
                        <a:pt x="2009" y="22326"/>
                      </a:cubicBezTo>
                      <a:lnTo>
                        <a:pt x="1926" y="22263"/>
                      </a:lnTo>
                      <a:lnTo>
                        <a:pt x="1821" y="22368"/>
                      </a:lnTo>
                      <a:lnTo>
                        <a:pt x="1821" y="22389"/>
                      </a:lnTo>
                      <a:cubicBezTo>
                        <a:pt x="1758" y="22410"/>
                        <a:pt x="1654" y="22410"/>
                        <a:pt x="1570" y="22431"/>
                      </a:cubicBezTo>
                      <a:cubicBezTo>
                        <a:pt x="1264" y="22480"/>
                        <a:pt x="957" y="22500"/>
                        <a:pt x="651" y="22500"/>
                      </a:cubicBezTo>
                      <a:cubicBezTo>
                        <a:pt x="434" y="22500"/>
                        <a:pt x="218" y="22490"/>
                        <a:pt x="1" y="22473"/>
                      </a:cubicBezTo>
                      <a:lnTo>
                        <a:pt x="1" y="22473"/>
                      </a:lnTo>
                      <a:cubicBezTo>
                        <a:pt x="332" y="22512"/>
                        <a:pt x="664" y="22527"/>
                        <a:pt x="990" y="22527"/>
                      </a:cubicBezTo>
                      <a:cubicBezTo>
                        <a:pt x="1179" y="22527"/>
                        <a:pt x="1365" y="22522"/>
                        <a:pt x="1549" y="22514"/>
                      </a:cubicBezTo>
                      <a:lnTo>
                        <a:pt x="1549" y="22535"/>
                      </a:lnTo>
                      <a:lnTo>
                        <a:pt x="1654" y="22577"/>
                      </a:lnTo>
                      <a:lnTo>
                        <a:pt x="1612" y="22514"/>
                      </a:lnTo>
                      <a:cubicBezTo>
                        <a:pt x="2093" y="22473"/>
                        <a:pt x="2533" y="22389"/>
                        <a:pt x="2972" y="22263"/>
                      </a:cubicBezTo>
                      <a:lnTo>
                        <a:pt x="2972" y="22263"/>
                      </a:lnTo>
                      <a:lnTo>
                        <a:pt x="2867" y="22368"/>
                      </a:lnTo>
                      <a:lnTo>
                        <a:pt x="3077" y="22368"/>
                      </a:lnTo>
                      <a:lnTo>
                        <a:pt x="3223" y="22222"/>
                      </a:lnTo>
                      <a:lnTo>
                        <a:pt x="3370" y="22222"/>
                      </a:lnTo>
                      <a:lnTo>
                        <a:pt x="3453" y="22159"/>
                      </a:lnTo>
                      <a:cubicBezTo>
                        <a:pt x="3579" y="22096"/>
                        <a:pt x="3746" y="22075"/>
                        <a:pt x="3872" y="22012"/>
                      </a:cubicBezTo>
                      <a:lnTo>
                        <a:pt x="3893" y="22054"/>
                      </a:lnTo>
                      <a:lnTo>
                        <a:pt x="4081" y="22054"/>
                      </a:lnTo>
                      <a:lnTo>
                        <a:pt x="4227" y="21991"/>
                      </a:lnTo>
                      <a:lnTo>
                        <a:pt x="4290" y="21719"/>
                      </a:lnTo>
                      <a:lnTo>
                        <a:pt x="4311" y="21803"/>
                      </a:lnTo>
                      <a:lnTo>
                        <a:pt x="4374" y="21845"/>
                      </a:lnTo>
                      <a:lnTo>
                        <a:pt x="4416" y="21740"/>
                      </a:lnTo>
                      <a:lnTo>
                        <a:pt x="4458" y="21657"/>
                      </a:lnTo>
                      <a:lnTo>
                        <a:pt x="4520" y="21678"/>
                      </a:lnTo>
                      <a:lnTo>
                        <a:pt x="4562" y="21740"/>
                      </a:lnTo>
                      <a:lnTo>
                        <a:pt x="4604" y="21719"/>
                      </a:lnTo>
                      <a:lnTo>
                        <a:pt x="4688" y="21615"/>
                      </a:lnTo>
                      <a:lnTo>
                        <a:pt x="4834" y="21531"/>
                      </a:lnTo>
                      <a:lnTo>
                        <a:pt x="4834" y="21468"/>
                      </a:lnTo>
                      <a:cubicBezTo>
                        <a:pt x="5043" y="21406"/>
                        <a:pt x="5253" y="21301"/>
                        <a:pt x="5462" y="21217"/>
                      </a:cubicBezTo>
                      <a:lnTo>
                        <a:pt x="5462" y="21217"/>
                      </a:lnTo>
                      <a:lnTo>
                        <a:pt x="5420" y="21238"/>
                      </a:lnTo>
                      <a:lnTo>
                        <a:pt x="5546" y="21238"/>
                      </a:lnTo>
                      <a:lnTo>
                        <a:pt x="5504" y="21196"/>
                      </a:lnTo>
                      <a:cubicBezTo>
                        <a:pt x="5839" y="21050"/>
                        <a:pt x="6173" y="20903"/>
                        <a:pt x="6508" y="20778"/>
                      </a:cubicBezTo>
                      <a:lnTo>
                        <a:pt x="6571" y="20799"/>
                      </a:lnTo>
                      <a:lnTo>
                        <a:pt x="6759" y="20778"/>
                      </a:lnTo>
                      <a:lnTo>
                        <a:pt x="6822" y="20694"/>
                      </a:lnTo>
                      <a:lnTo>
                        <a:pt x="6989" y="20715"/>
                      </a:lnTo>
                      <a:lnTo>
                        <a:pt x="6989" y="20673"/>
                      </a:lnTo>
                      <a:lnTo>
                        <a:pt x="6927" y="20610"/>
                      </a:lnTo>
                      <a:cubicBezTo>
                        <a:pt x="7031" y="20569"/>
                        <a:pt x="7136" y="20527"/>
                        <a:pt x="7240" y="20485"/>
                      </a:cubicBezTo>
                      <a:lnTo>
                        <a:pt x="7282" y="20485"/>
                      </a:lnTo>
                      <a:cubicBezTo>
                        <a:pt x="7324" y="20464"/>
                        <a:pt x="7387" y="20422"/>
                        <a:pt x="7429" y="20422"/>
                      </a:cubicBezTo>
                      <a:lnTo>
                        <a:pt x="7450" y="20485"/>
                      </a:lnTo>
                      <a:lnTo>
                        <a:pt x="7554" y="20485"/>
                      </a:lnTo>
                      <a:lnTo>
                        <a:pt x="7617" y="20380"/>
                      </a:lnTo>
                      <a:lnTo>
                        <a:pt x="7638" y="20464"/>
                      </a:lnTo>
                      <a:lnTo>
                        <a:pt x="7659" y="20464"/>
                      </a:lnTo>
                      <a:lnTo>
                        <a:pt x="7701" y="20380"/>
                      </a:lnTo>
                      <a:lnTo>
                        <a:pt x="7763" y="20318"/>
                      </a:lnTo>
                      <a:lnTo>
                        <a:pt x="7868" y="20318"/>
                      </a:lnTo>
                      <a:lnTo>
                        <a:pt x="7973" y="20255"/>
                      </a:lnTo>
                      <a:lnTo>
                        <a:pt x="8015" y="20171"/>
                      </a:lnTo>
                      <a:cubicBezTo>
                        <a:pt x="8077" y="20150"/>
                        <a:pt x="8161" y="20087"/>
                        <a:pt x="8224" y="20066"/>
                      </a:cubicBezTo>
                      <a:lnTo>
                        <a:pt x="8224" y="20066"/>
                      </a:lnTo>
                      <a:lnTo>
                        <a:pt x="8182" y="20108"/>
                      </a:lnTo>
                      <a:lnTo>
                        <a:pt x="8182" y="20213"/>
                      </a:lnTo>
                      <a:lnTo>
                        <a:pt x="8224" y="20255"/>
                      </a:lnTo>
                      <a:lnTo>
                        <a:pt x="8370" y="20150"/>
                      </a:lnTo>
                      <a:lnTo>
                        <a:pt x="8391" y="20066"/>
                      </a:lnTo>
                      <a:lnTo>
                        <a:pt x="8475" y="20045"/>
                      </a:lnTo>
                      <a:lnTo>
                        <a:pt x="8496" y="20087"/>
                      </a:lnTo>
                      <a:lnTo>
                        <a:pt x="8538" y="20045"/>
                      </a:lnTo>
                      <a:lnTo>
                        <a:pt x="8580" y="20045"/>
                      </a:lnTo>
                      <a:lnTo>
                        <a:pt x="8600" y="20108"/>
                      </a:lnTo>
                      <a:lnTo>
                        <a:pt x="8580" y="20192"/>
                      </a:lnTo>
                      <a:lnTo>
                        <a:pt x="8642" y="20192"/>
                      </a:lnTo>
                      <a:lnTo>
                        <a:pt x="8705" y="20087"/>
                      </a:lnTo>
                      <a:lnTo>
                        <a:pt x="8789" y="20087"/>
                      </a:lnTo>
                      <a:lnTo>
                        <a:pt x="8872" y="20004"/>
                      </a:lnTo>
                      <a:lnTo>
                        <a:pt x="8977" y="20004"/>
                      </a:lnTo>
                      <a:lnTo>
                        <a:pt x="9082" y="19857"/>
                      </a:lnTo>
                      <a:lnTo>
                        <a:pt x="9186" y="19794"/>
                      </a:lnTo>
                      <a:lnTo>
                        <a:pt x="9270" y="19836"/>
                      </a:lnTo>
                      <a:lnTo>
                        <a:pt x="9270" y="19899"/>
                      </a:lnTo>
                      <a:lnTo>
                        <a:pt x="9186" y="20004"/>
                      </a:lnTo>
                      <a:lnTo>
                        <a:pt x="9103" y="20150"/>
                      </a:lnTo>
                      <a:lnTo>
                        <a:pt x="9103" y="20192"/>
                      </a:lnTo>
                      <a:lnTo>
                        <a:pt x="9165" y="20192"/>
                      </a:lnTo>
                      <a:lnTo>
                        <a:pt x="9312" y="20045"/>
                      </a:lnTo>
                      <a:lnTo>
                        <a:pt x="9312" y="19857"/>
                      </a:lnTo>
                      <a:lnTo>
                        <a:pt x="9333" y="19836"/>
                      </a:lnTo>
                      <a:lnTo>
                        <a:pt x="9396" y="19899"/>
                      </a:lnTo>
                      <a:lnTo>
                        <a:pt x="9479" y="19857"/>
                      </a:lnTo>
                      <a:lnTo>
                        <a:pt x="9542" y="19878"/>
                      </a:lnTo>
                      <a:lnTo>
                        <a:pt x="9647" y="19878"/>
                      </a:lnTo>
                      <a:lnTo>
                        <a:pt x="9751" y="19753"/>
                      </a:lnTo>
                      <a:lnTo>
                        <a:pt x="9793" y="19753"/>
                      </a:lnTo>
                      <a:lnTo>
                        <a:pt x="9814" y="19773"/>
                      </a:lnTo>
                      <a:lnTo>
                        <a:pt x="9856" y="19648"/>
                      </a:lnTo>
                      <a:lnTo>
                        <a:pt x="9919" y="19585"/>
                      </a:lnTo>
                      <a:lnTo>
                        <a:pt x="9940" y="19627"/>
                      </a:lnTo>
                      <a:lnTo>
                        <a:pt x="9919" y="19690"/>
                      </a:lnTo>
                      <a:lnTo>
                        <a:pt x="9919" y="19794"/>
                      </a:lnTo>
                      <a:lnTo>
                        <a:pt x="9960" y="19773"/>
                      </a:lnTo>
                      <a:lnTo>
                        <a:pt x="10044" y="19669"/>
                      </a:lnTo>
                      <a:lnTo>
                        <a:pt x="10002" y="19648"/>
                      </a:lnTo>
                      <a:lnTo>
                        <a:pt x="10065" y="19564"/>
                      </a:lnTo>
                      <a:lnTo>
                        <a:pt x="10065" y="19522"/>
                      </a:lnTo>
                      <a:lnTo>
                        <a:pt x="9898" y="19522"/>
                      </a:lnTo>
                      <a:lnTo>
                        <a:pt x="9856" y="19481"/>
                      </a:lnTo>
                      <a:lnTo>
                        <a:pt x="10023" y="19439"/>
                      </a:lnTo>
                      <a:lnTo>
                        <a:pt x="10212" y="19334"/>
                      </a:lnTo>
                      <a:lnTo>
                        <a:pt x="10442" y="19334"/>
                      </a:lnTo>
                      <a:lnTo>
                        <a:pt x="10484" y="19271"/>
                      </a:lnTo>
                      <a:lnTo>
                        <a:pt x="10484" y="19209"/>
                      </a:lnTo>
                      <a:lnTo>
                        <a:pt x="10442" y="19209"/>
                      </a:lnTo>
                      <a:lnTo>
                        <a:pt x="10484" y="19167"/>
                      </a:lnTo>
                      <a:lnTo>
                        <a:pt x="10567" y="19146"/>
                      </a:lnTo>
                      <a:lnTo>
                        <a:pt x="10651" y="19104"/>
                      </a:lnTo>
                      <a:lnTo>
                        <a:pt x="10693" y="19104"/>
                      </a:lnTo>
                      <a:lnTo>
                        <a:pt x="10735" y="19209"/>
                      </a:lnTo>
                      <a:lnTo>
                        <a:pt x="10839" y="19209"/>
                      </a:lnTo>
                      <a:lnTo>
                        <a:pt x="10881" y="19125"/>
                      </a:lnTo>
                      <a:lnTo>
                        <a:pt x="10860" y="19104"/>
                      </a:lnTo>
                      <a:lnTo>
                        <a:pt x="10944" y="19020"/>
                      </a:lnTo>
                      <a:lnTo>
                        <a:pt x="10944" y="18916"/>
                      </a:lnTo>
                      <a:lnTo>
                        <a:pt x="10986" y="18853"/>
                      </a:lnTo>
                      <a:lnTo>
                        <a:pt x="11049" y="18916"/>
                      </a:lnTo>
                      <a:lnTo>
                        <a:pt x="11049" y="18999"/>
                      </a:lnTo>
                      <a:lnTo>
                        <a:pt x="11090" y="19041"/>
                      </a:lnTo>
                      <a:lnTo>
                        <a:pt x="11216" y="18957"/>
                      </a:lnTo>
                      <a:lnTo>
                        <a:pt x="11279" y="18895"/>
                      </a:lnTo>
                      <a:lnTo>
                        <a:pt x="11362" y="18895"/>
                      </a:lnTo>
                      <a:lnTo>
                        <a:pt x="11404" y="18790"/>
                      </a:lnTo>
                      <a:lnTo>
                        <a:pt x="11425" y="18748"/>
                      </a:lnTo>
                      <a:lnTo>
                        <a:pt x="11488" y="18811"/>
                      </a:lnTo>
                      <a:lnTo>
                        <a:pt x="11593" y="18790"/>
                      </a:lnTo>
                      <a:lnTo>
                        <a:pt x="11718" y="18623"/>
                      </a:lnTo>
                      <a:lnTo>
                        <a:pt x="11718" y="18539"/>
                      </a:lnTo>
                      <a:lnTo>
                        <a:pt x="11613" y="18539"/>
                      </a:lnTo>
                      <a:lnTo>
                        <a:pt x="11593" y="18518"/>
                      </a:lnTo>
                      <a:lnTo>
                        <a:pt x="11739" y="18413"/>
                      </a:lnTo>
                      <a:lnTo>
                        <a:pt x="11844" y="18393"/>
                      </a:lnTo>
                      <a:lnTo>
                        <a:pt x="11927" y="18288"/>
                      </a:lnTo>
                      <a:lnTo>
                        <a:pt x="11990" y="18288"/>
                      </a:lnTo>
                      <a:lnTo>
                        <a:pt x="12011" y="18330"/>
                      </a:lnTo>
                      <a:lnTo>
                        <a:pt x="12137" y="18204"/>
                      </a:lnTo>
                      <a:lnTo>
                        <a:pt x="12241" y="18141"/>
                      </a:lnTo>
                      <a:lnTo>
                        <a:pt x="12262" y="18079"/>
                      </a:lnTo>
                      <a:lnTo>
                        <a:pt x="12346" y="18037"/>
                      </a:lnTo>
                      <a:lnTo>
                        <a:pt x="12367" y="17995"/>
                      </a:lnTo>
                      <a:lnTo>
                        <a:pt x="12450" y="17995"/>
                      </a:lnTo>
                      <a:lnTo>
                        <a:pt x="12471" y="18079"/>
                      </a:lnTo>
                      <a:lnTo>
                        <a:pt x="12534" y="18100"/>
                      </a:lnTo>
                      <a:lnTo>
                        <a:pt x="12555" y="18016"/>
                      </a:lnTo>
                      <a:lnTo>
                        <a:pt x="12660" y="18016"/>
                      </a:lnTo>
                      <a:lnTo>
                        <a:pt x="12722" y="17995"/>
                      </a:lnTo>
                      <a:lnTo>
                        <a:pt x="12722" y="17911"/>
                      </a:lnTo>
                      <a:lnTo>
                        <a:pt x="12827" y="17890"/>
                      </a:lnTo>
                      <a:lnTo>
                        <a:pt x="12848" y="17828"/>
                      </a:lnTo>
                      <a:lnTo>
                        <a:pt x="12869" y="17869"/>
                      </a:lnTo>
                      <a:lnTo>
                        <a:pt x="13036" y="17890"/>
                      </a:lnTo>
                      <a:lnTo>
                        <a:pt x="13057" y="17786"/>
                      </a:lnTo>
                      <a:lnTo>
                        <a:pt x="13099" y="17786"/>
                      </a:lnTo>
                      <a:lnTo>
                        <a:pt x="13099" y="17849"/>
                      </a:lnTo>
                      <a:lnTo>
                        <a:pt x="13162" y="17849"/>
                      </a:lnTo>
                      <a:lnTo>
                        <a:pt x="13204" y="17786"/>
                      </a:lnTo>
                      <a:lnTo>
                        <a:pt x="13266" y="17849"/>
                      </a:lnTo>
                      <a:lnTo>
                        <a:pt x="13308" y="17807"/>
                      </a:lnTo>
                      <a:lnTo>
                        <a:pt x="13371" y="17660"/>
                      </a:lnTo>
                      <a:lnTo>
                        <a:pt x="13308" y="17660"/>
                      </a:lnTo>
                      <a:lnTo>
                        <a:pt x="13266" y="17681"/>
                      </a:lnTo>
                      <a:lnTo>
                        <a:pt x="13287" y="17597"/>
                      </a:lnTo>
                      <a:lnTo>
                        <a:pt x="13350" y="17556"/>
                      </a:lnTo>
                      <a:cubicBezTo>
                        <a:pt x="13371" y="17618"/>
                        <a:pt x="13392" y="17702"/>
                        <a:pt x="13455" y="17765"/>
                      </a:cubicBezTo>
                      <a:cubicBezTo>
                        <a:pt x="13517" y="17849"/>
                        <a:pt x="13392" y="17995"/>
                        <a:pt x="13308" y="18079"/>
                      </a:cubicBezTo>
                      <a:lnTo>
                        <a:pt x="13245" y="18183"/>
                      </a:lnTo>
                      <a:lnTo>
                        <a:pt x="13266" y="18225"/>
                      </a:lnTo>
                      <a:lnTo>
                        <a:pt x="13371" y="18309"/>
                      </a:lnTo>
                      <a:lnTo>
                        <a:pt x="13350" y="18413"/>
                      </a:lnTo>
                      <a:lnTo>
                        <a:pt x="13266" y="18351"/>
                      </a:lnTo>
                      <a:lnTo>
                        <a:pt x="13245" y="18393"/>
                      </a:lnTo>
                      <a:lnTo>
                        <a:pt x="13266" y="18497"/>
                      </a:lnTo>
                      <a:lnTo>
                        <a:pt x="13162" y="18623"/>
                      </a:lnTo>
                      <a:lnTo>
                        <a:pt x="13099" y="18602"/>
                      </a:lnTo>
                      <a:lnTo>
                        <a:pt x="13099" y="18351"/>
                      </a:lnTo>
                      <a:lnTo>
                        <a:pt x="13057" y="18330"/>
                      </a:lnTo>
                      <a:lnTo>
                        <a:pt x="12890" y="18351"/>
                      </a:lnTo>
                      <a:lnTo>
                        <a:pt x="12639" y="18497"/>
                      </a:lnTo>
                      <a:lnTo>
                        <a:pt x="12471" y="18602"/>
                      </a:lnTo>
                      <a:lnTo>
                        <a:pt x="12450" y="18665"/>
                      </a:lnTo>
                      <a:lnTo>
                        <a:pt x="12471" y="18727"/>
                      </a:lnTo>
                      <a:lnTo>
                        <a:pt x="12471" y="18853"/>
                      </a:lnTo>
                      <a:lnTo>
                        <a:pt x="12450" y="18957"/>
                      </a:lnTo>
                      <a:lnTo>
                        <a:pt x="12409" y="19041"/>
                      </a:lnTo>
                      <a:lnTo>
                        <a:pt x="12409" y="19146"/>
                      </a:lnTo>
                      <a:lnTo>
                        <a:pt x="12471" y="19188"/>
                      </a:lnTo>
                      <a:lnTo>
                        <a:pt x="12555" y="19167"/>
                      </a:lnTo>
                      <a:lnTo>
                        <a:pt x="12576" y="19125"/>
                      </a:lnTo>
                      <a:lnTo>
                        <a:pt x="12555" y="19083"/>
                      </a:lnTo>
                      <a:lnTo>
                        <a:pt x="12513" y="19062"/>
                      </a:lnTo>
                      <a:lnTo>
                        <a:pt x="12555" y="19020"/>
                      </a:lnTo>
                      <a:lnTo>
                        <a:pt x="12681" y="19020"/>
                      </a:lnTo>
                      <a:lnTo>
                        <a:pt x="12660" y="19062"/>
                      </a:lnTo>
                      <a:lnTo>
                        <a:pt x="12722" y="19125"/>
                      </a:lnTo>
                      <a:lnTo>
                        <a:pt x="12785" y="19041"/>
                      </a:lnTo>
                      <a:lnTo>
                        <a:pt x="12848" y="19041"/>
                      </a:lnTo>
                      <a:lnTo>
                        <a:pt x="12764" y="19146"/>
                      </a:lnTo>
                      <a:lnTo>
                        <a:pt x="12764" y="19188"/>
                      </a:lnTo>
                      <a:lnTo>
                        <a:pt x="12555" y="19355"/>
                      </a:lnTo>
                      <a:lnTo>
                        <a:pt x="12534" y="19397"/>
                      </a:lnTo>
                      <a:lnTo>
                        <a:pt x="12639" y="19439"/>
                      </a:lnTo>
                      <a:lnTo>
                        <a:pt x="12681" y="19355"/>
                      </a:lnTo>
                      <a:lnTo>
                        <a:pt x="12764" y="19292"/>
                      </a:lnTo>
                      <a:lnTo>
                        <a:pt x="12764" y="19229"/>
                      </a:lnTo>
                      <a:lnTo>
                        <a:pt x="12890" y="19146"/>
                      </a:lnTo>
                      <a:lnTo>
                        <a:pt x="12869" y="19083"/>
                      </a:lnTo>
                      <a:lnTo>
                        <a:pt x="12932" y="19041"/>
                      </a:lnTo>
                      <a:lnTo>
                        <a:pt x="12973" y="19041"/>
                      </a:lnTo>
                      <a:lnTo>
                        <a:pt x="13036" y="18916"/>
                      </a:lnTo>
                      <a:lnTo>
                        <a:pt x="13078" y="18937"/>
                      </a:lnTo>
                      <a:lnTo>
                        <a:pt x="13183" y="18916"/>
                      </a:lnTo>
                      <a:lnTo>
                        <a:pt x="13287" y="18937"/>
                      </a:lnTo>
                      <a:lnTo>
                        <a:pt x="13455" y="18832"/>
                      </a:lnTo>
                      <a:lnTo>
                        <a:pt x="13413" y="18748"/>
                      </a:lnTo>
                      <a:lnTo>
                        <a:pt x="13287" y="18706"/>
                      </a:lnTo>
                      <a:lnTo>
                        <a:pt x="13371" y="18665"/>
                      </a:lnTo>
                      <a:lnTo>
                        <a:pt x="13497" y="18665"/>
                      </a:lnTo>
                      <a:lnTo>
                        <a:pt x="13580" y="18769"/>
                      </a:lnTo>
                      <a:lnTo>
                        <a:pt x="13664" y="18769"/>
                      </a:lnTo>
                      <a:lnTo>
                        <a:pt x="13727" y="18665"/>
                      </a:lnTo>
                      <a:lnTo>
                        <a:pt x="13685" y="18539"/>
                      </a:lnTo>
                      <a:lnTo>
                        <a:pt x="13580" y="18518"/>
                      </a:lnTo>
                      <a:lnTo>
                        <a:pt x="13622" y="18455"/>
                      </a:lnTo>
                      <a:lnTo>
                        <a:pt x="13706" y="18455"/>
                      </a:lnTo>
                      <a:lnTo>
                        <a:pt x="13789" y="18497"/>
                      </a:lnTo>
                      <a:lnTo>
                        <a:pt x="13852" y="18455"/>
                      </a:lnTo>
                      <a:lnTo>
                        <a:pt x="13894" y="18518"/>
                      </a:lnTo>
                      <a:lnTo>
                        <a:pt x="13957" y="18539"/>
                      </a:lnTo>
                      <a:lnTo>
                        <a:pt x="14041" y="18413"/>
                      </a:lnTo>
                      <a:lnTo>
                        <a:pt x="14020" y="18330"/>
                      </a:lnTo>
                      <a:lnTo>
                        <a:pt x="13957" y="18309"/>
                      </a:lnTo>
                      <a:lnTo>
                        <a:pt x="13957" y="18225"/>
                      </a:lnTo>
                      <a:lnTo>
                        <a:pt x="14062" y="18225"/>
                      </a:lnTo>
                      <a:lnTo>
                        <a:pt x="14166" y="18204"/>
                      </a:lnTo>
                      <a:lnTo>
                        <a:pt x="14124" y="18079"/>
                      </a:lnTo>
                      <a:lnTo>
                        <a:pt x="14041" y="18037"/>
                      </a:lnTo>
                      <a:lnTo>
                        <a:pt x="13957" y="18079"/>
                      </a:lnTo>
                      <a:lnTo>
                        <a:pt x="14041" y="17995"/>
                      </a:lnTo>
                      <a:cubicBezTo>
                        <a:pt x="14062" y="17974"/>
                        <a:pt x="14041" y="17932"/>
                        <a:pt x="14041" y="17932"/>
                      </a:cubicBezTo>
                      <a:lnTo>
                        <a:pt x="14145" y="17828"/>
                      </a:lnTo>
                      <a:lnTo>
                        <a:pt x="14166" y="17911"/>
                      </a:lnTo>
                      <a:lnTo>
                        <a:pt x="14229" y="17911"/>
                      </a:lnTo>
                      <a:lnTo>
                        <a:pt x="14313" y="17807"/>
                      </a:lnTo>
                      <a:lnTo>
                        <a:pt x="14354" y="17869"/>
                      </a:lnTo>
                      <a:lnTo>
                        <a:pt x="14438" y="17828"/>
                      </a:lnTo>
                      <a:lnTo>
                        <a:pt x="14417" y="17765"/>
                      </a:lnTo>
                      <a:lnTo>
                        <a:pt x="14334" y="17723"/>
                      </a:lnTo>
                      <a:lnTo>
                        <a:pt x="14396" y="17660"/>
                      </a:lnTo>
                      <a:lnTo>
                        <a:pt x="14438" y="17597"/>
                      </a:lnTo>
                      <a:lnTo>
                        <a:pt x="14396" y="17514"/>
                      </a:lnTo>
                      <a:lnTo>
                        <a:pt x="14313" y="17556"/>
                      </a:lnTo>
                      <a:lnTo>
                        <a:pt x="14292" y="17597"/>
                      </a:lnTo>
                      <a:lnTo>
                        <a:pt x="14229" y="17597"/>
                      </a:lnTo>
                      <a:lnTo>
                        <a:pt x="14250" y="17493"/>
                      </a:lnTo>
                      <a:lnTo>
                        <a:pt x="14208" y="17472"/>
                      </a:lnTo>
                      <a:lnTo>
                        <a:pt x="14103" y="17493"/>
                      </a:lnTo>
                      <a:lnTo>
                        <a:pt x="14041" y="17577"/>
                      </a:lnTo>
                      <a:lnTo>
                        <a:pt x="14103" y="17618"/>
                      </a:lnTo>
                      <a:lnTo>
                        <a:pt x="14041" y="17723"/>
                      </a:lnTo>
                      <a:lnTo>
                        <a:pt x="13999" y="17702"/>
                      </a:lnTo>
                      <a:lnTo>
                        <a:pt x="13978" y="17786"/>
                      </a:lnTo>
                      <a:lnTo>
                        <a:pt x="13894" y="17765"/>
                      </a:lnTo>
                      <a:lnTo>
                        <a:pt x="13831" y="17807"/>
                      </a:lnTo>
                      <a:lnTo>
                        <a:pt x="13873" y="17869"/>
                      </a:lnTo>
                      <a:lnTo>
                        <a:pt x="13999" y="17995"/>
                      </a:lnTo>
                      <a:lnTo>
                        <a:pt x="13831" y="18141"/>
                      </a:lnTo>
                      <a:lnTo>
                        <a:pt x="13831" y="18079"/>
                      </a:lnTo>
                      <a:lnTo>
                        <a:pt x="13727" y="17995"/>
                      </a:lnTo>
                      <a:lnTo>
                        <a:pt x="13685" y="18037"/>
                      </a:lnTo>
                      <a:lnTo>
                        <a:pt x="13706" y="18121"/>
                      </a:lnTo>
                      <a:lnTo>
                        <a:pt x="13685" y="18225"/>
                      </a:lnTo>
                      <a:lnTo>
                        <a:pt x="13622" y="18204"/>
                      </a:lnTo>
                      <a:lnTo>
                        <a:pt x="13580" y="18225"/>
                      </a:lnTo>
                      <a:lnTo>
                        <a:pt x="13517" y="18330"/>
                      </a:lnTo>
                      <a:lnTo>
                        <a:pt x="13434" y="18351"/>
                      </a:lnTo>
                      <a:lnTo>
                        <a:pt x="13434" y="18288"/>
                      </a:lnTo>
                      <a:lnTo>
                        <a:pt x="13497" y="18225"/>
                      </a:lnTo>
                      <a:lnTo>
                        <a:pt x="13497" y="18121"/>
                      </a:lnTo>
                      <a:lnTo>
                        <a:pt x="13413" y="18079"/>
                      </a:lnTo>
                      <a:lnTo>
                        <a:pt x="13371" y="18079"/>
                      </a:lnTo>
                      <a:cubicBezTo>
                        <a:pt x="13413" y="17995"/>
                        <a:pt x="13476" y="17911"/>
                        <a:pt x="13559" y="17849"/>
                      </a:cubicBezTo>
                      <a:lnTo>
                        <a:pt x="13559" y="17807"/>
                      </a:lnTo>
                      <a:cubicBezTo>
                        <a:pt x="13497" y="17702"/>
                        <a:pt x="13476" y="17597"/>
                        <a:pt x="13434" y="17493"/>
                      </a:cubicBezTo>
                      <a:lnTo>
                        <a:pt x="13476" y="17493"/>
                      </a:lnTo>
                      <a:lnTo>
                        <a:pt x="13517" y="17535"/>
                      </a:lnTo>
                      <a:lnTo>
                        <a:pt x="13538" y="17493"/>
                      </a:lnTo>
                      <a:lnTo>
                        <a:pt x="13497" y="17409"/>
                      </a:lnTo>
                      <a:lnTo>
                        <a:pt x="13413" y="17388"/>
                      </a:lnTo>
                      <a:lnTo>
                        <a:pt x="13476" y="17367"/>
                      </a:lnTo>
                      <a:lnTo>
                        <a:pt x="13580" y="17388"/>
                      </a:lnTo>
                      <a:lnTo>
                        <a:pt x="13706" y="17263"/>
                      </a:lnTo>
                      <a:lnTo>
                        <a:pt x="13831" y="17263"/>
                      </a:lnTo>
                      <a:lnTo>
                        <a:pt x="13936" y="17158"/>
                      </a:lnTo>
                      <a:lnTo>
                        <a:pt x="14020" y="17137"/>
                      </a:lnTo>
                      <a:lnTo>
                        <a:pt x="14145" y="16991"/>
                      </a:lnTo>
                      <a:lnTo>
                        <a:pt x="14145" y="16844"/>
                      </a:lnTo>
                      <a:lnTo>
                        <a:pt x="14103" y="16781"/>
                      </a:lnTo>
                      <a:lnTo>
                        <a:pt x="14082" y="16781"/>
                      </a:lnTo>
                      <a:lnTo>
                        <a:pt x="14020" y="16656"/>
                      </a:lnTo>
                      <a:lnTo>
                        <a:pt x="13957" y="16635"/>
                      </a:lnTo>
                      <a:lnTo>
                        <a:pt x="13810" y="16635"/>
                      </a:lnTo>
                      <a:lnTo>
                        <a:pt x="13831" y="16530"/>
                      </a:lnTo>
                      <a:lnTo>
                        <a:pt x="13831" y="16426"/>
                      </a:lnTo>
                      <a:lnTo>
                        <a:pt x="13999" y="16363"/>
                      </a:lnTo>
                      <a:lnTo>
                        <a:pt x="14020" y="16321"/>
                      </a:lnTo>
                      <a:lnTo>
                        <a:pt x="14103" y="16300"/>
                      </a:lnTo>
                      <a:lnTo>
                        <a:pt x="14124" y="16216"/>
                      </a:lnTo>
                      <a:lnTo>
                        <a:pt x="14103" y="16216"/>
                      </a:lnTo>
                      <a:lnTo>
                        <a:pt x="14145" y="16154"/>
                      </a:lnTo>
                      <a:lnTo>
                        <a:pt x="14250" y="16196"/>
                      </a:lnTo>
                      <a:lnTo>
                        <a:pt x="14417" y="16091"/>
                      </a:lnTo>
                      <a:lnTo>
                        <a:pt x="14522" y="16175"/>
                      </a:lnTo>
                      <a:lnTo>
                        <a:pt x="14647" y="16091"/>
                      </a:lnTo>
                      <a:lnTo>
                        <a:pt x="14626" y="16175"/>
                      </a:lnTo>
                      <a:lnTo>
                        <a:pt x="14647" y="16216"/>
                      </a:lnTo>
                      <a:lnTo>
                        <a:pt x="14731" y="16216"/>
                      </a:lnTo>
                      <a:lnTo>
                        <a:pt x="14857" y="16091"/>
                      </a:lnTo>
                      <a:lnTo>
                        <a:pt x="14836" y="16028"/>
                      </a:lnTo>
                      <a:lnTo>
                        <a:pt x="14773" y="16007"/>
                      </a:lnTo>
                      <a:lnTo>
                        <a:pt x="14752" y="15965"/>
                      </a:lnTo>
                      <a:lnTo>
                        <a:pt x="14794" y="15924"/>
                      </a:lnTo>
                      <a:lnTo>
                        <a:pt x="14919" y="15986"/>
                      </a:lnTo>
                      <a:lnTo>
                        <a:pt x="15129" y="15924"/>
                      </a:lnTo>
                      <a:lnTo>
                        <a:pt x="15170" y="15777"/>
                      </a:lnTo>
                      <a:lnTo>
                        <a:pt x="15129" y="15631"/>
                      </a:lnTo>
                      <a:lnTo>
                        <a:pt x="14961" y="15526"/>
                      </a:lnTo>
                      <a:lnTo>
                        <a:pt x="14891" y="15526"/>
                      </a:lnTo>
                      <a:lnTo>
                        <a:pt x="14919" y="15505"/>
                      </a:lnTo>
                      <a:lnTo>
                        <a:pt x="15066" y="15505"/>
                      </a:lnTo>
                      <a:lnTo>
                        <a:pt x="15150" y="15589"/>
                      </a:lnTo>
                      <a:lnTo>
                        <a:pt x="15296" y="15589"/>
                      </a:lnTo>
                      <a:lnTo>
                        <a:pt x="15401" y="15484"/>
                      </a:lnTo>
                      <a:lnTo>
                        <a:pt x="15401" y="15400"/>
                      </a:lnTo>
                      <a:lnTo>
                        <a:pt x="15673" y="15275"/>
                      </a:lnTo>
                      <a:lnTo>
                        <a:pt x="15798" y="15149"/>
                      </a:lnTo>
                      <a:lnTo>
                        <a:pt x="15924" y="15149"/>
                      </a:lnTo>
                      <a:lnTo>
                        <a:pt x="15986" y="15087"/>
                      </a:lnTo>
                      <a:lnTo>
                        <a:pt x="15986" y="15003"/>
                      </a:lnTo>
                      <a:lnTo>
                        <a:pt x="16217" y="14836"/>
                      </a:lnTo>
                      <a:lnTo>
                        <a:pt x="16426" y="14794"/>
                      </a:lnTo>
                      <a:lnTo>
                        <a:pt x="16656" y="14584"/>
                      </a:lnTo>
                      <a:lnTo>
                        <a:pt x="16844" y="14564"/>
                      </a:lnTo>
                      <a:lnTo>
                        <a:pt x="17033" y="14333"/>
                      </a:lnTo>
                      <a:lnTo>
                        <a:pt x="16949" y="14480"/>
                      </a:lnTo>
                      <a:lnTo>
                        <a:pt x="16949" y="14626"/>
                      </a:lnTo>
                      <a:lnTo>
                        <a:pt x="17012" y="14647"/>
                      </a:lnTo>
                      <a:lnTo>
                        <a:pt x="17075" y="14668"/>
                      </a:lnTo>
                      <a:lnTo>
                        <a:pt x="17116" y="14731"/>
                      </a:lnTo>
                      <a:lnTo>
                        <a:pt x="17263" y="14564"/>
                      </a:lnTo>
                      <a:lnTo>
                        <a:pt x="17367" y="14522"/>
                      </a:lnTo>
                      <a:lnTo>
                        <a:pt x="17598" y="14438"/>
                      </a:lnTo>
                      <a:lnTo>
                        <a:pt x="17681" y="14354"/>
                      </a:lnTo>
                      <a:lnTo>
                        <a:pt x="17681" y="14354"/>
                      </a:lnTo>
                      <a:lnTo>
                        <a:pt x="17639" y="14480"/>
                      </a:lnTo>
                      <a:lnTo>
                        <a:pt x="17451" y="14584"/>
                      </a:lnTo>
                      <a:lnTo>
                        <a:pt x="17326" y="14584"/>
                      </a:lnTo>
                      <a:lnTo>
                        <a:pt x="17054" y="14856"/>
                      </a:lnTo>
                      <a:lnTo>
                        <a:pt x="17033" y="14961"/>
                      </a:lnTo>
                      <a:lnTo>
                        <a:pt x="17158" y="15149"/>
                      </a:lnTo>
                      <a:lnTo>
                        <a:pt x="17179" y="15275"/>
                      </a:lnTo>
                      <a:lnTo>
                        <a:pt x="17054" y="15191"/>
                      </a:lnTo>
                      <a:lnTo>
                        <a:pt x="16949" y="15191"/>
                      </a:lnTo>
                      <a:lnTo>
                        <a:pt x="16886" y="15212"/>
                      </a:lnTo>
                      <a:lnTo>
                        <a:pt x="16823" y="15212"/>
                      </a:lnTo>
                      <a:lnTo>
                        <a:pt x="16719" y="15149"/>
                      </a:lnTo>
                      <a:lnTo>
                        <a:pt x="16698" y="14982"/>
                      </a:lnTo>
                      <a:lnTo>
                        <a:pt x="16510" y="15066"/>
                      </a:lnTo>
                      <a:lnTo>
                        <a:pt x="16405" y="15066"/>
                      </a:lnTo>
                      <a:lnTo>
                        <a:pt x="16238" y="15170"/>
                      </a:lnTo>
                      <a:lnTo>
                        <a:pt x="16091" y="15170"/>
                      </a:lnTo>
                      <a:lnTo>
                        <a:pt x="15986" y="15275"/>
                      </a:lnTo>
                      <a:lnTo>
                        <a:pt x="15986" y="15380"/>
                      </a:lnTo>
                      <a:lnTo>
                        <a:pt x="16007" y="15421"/>
                      </a:lnTo>
                      <a:lnTo>
                        <a:pt x="15903" y="15610"/>
                      </a:lnTo>
                      <a:lnTo>
                        <a:pt x="15777" y="15693"/>
                      </a:lnTo>
                      <a:lnTo>
                        <a:pt x="15714" y="15840"/>
                      </a:lnTo>
                      <a:lnTo>
                        <a:pt x="15380" y="16133"/>
                      </a:lnTo>
                      <a:lnTo>
                        <a:pt x="15296" y="16237"/>
                      </a:lnTo>
                      <a:lnTo>
                        <a:pt x="15296" y="16321"/>
                      </a:lnTo>
                      <a:lnTo>
                        <a:pt x="15401" y="16468"/>
                      </a:lnTo>
                      <a:lnTo>
                        <a:pt x="15463" y="16405"/>
                      </a:lnTo>
                      <a:lnTo>
                        <a:pt x="15505" y="16405"/>
                      </a:lnTo>
                      <a:lnTo>
                        <a:pt x="15610" y="16321"/>
                      </a:lnTo>
                      <a:lnTo>
                        <a:pt x="15694" y="16342"/>
                      </a:lnTo>
                      <a:lnTo>
                        <a:pt x="15694" y="16405"/>
                      </a:lnTo>
                      <a:lnTo>
                        <a:pt x="15484" y="16551"/>
                      </a:lnTo>
                      <a:lnTo>
                        <a:pt x="15401" y="16551"/>
                      </a:lnTo>
                      <a:lnTo>
                        <a:pt x="15359" y="16656"/>
                      </a:lnTo>
                      <a:lnTo>
                        <a:pt x="15254" y="16614"/>
                      </a:lnTo>
                      <a:lnTo>
                        <a:pt x="15170" y="16614"/>
                      </a:lnTo>
                      <a:lnTo>
                        <a:pt x="15087" y="16635"/>
                      </a:lnTo>
                      <a:lnTo>
                        <a:pt x="15087" y="16740"/>
                      </a:lnTo>
                      <a:lnTo>
                        <a:pt x="15024" y="16719"/>
                      </a:lnTo>
                      <a:lnTo>
                        <a:pt x="14919" y="16740"/>
                      </a:lnTo>
                      <a:lnTo>
                        <a:pt x="14919" y="16865"/>
                      </a:lnTo>
                      <a:lnTo>
                        <a:pt x="15066" y="17053"/>
                      </a:lnTo>
                      <a:lnTo>
                        <a:pt x="15129" y="17032"/>
                      </a:lnTo>
                      <a:lnTo>
                        <a:pt x="15170" y="16949"/>
                      </a:lnTo>
                      <a:lnTo>
                        <a:pt x="15233" y="17032"/>
                      </a:lnTo>
                      <a:lnTo>
                        <a:pt x="15275" y="16886"/>
                      </a:lnTo>
                      <a:lnTo>
                        <a:pt x="15359" y="16886"/>
                      </a:lnTo>
                      <a:lnTo>
                        <a:pt x="15359" y="16991"/>
                      </a:lnTo>
                      <a:lnTo>
                        <a:pt x="15442" y="16949"/>
                      </a:lnTo>
                      <a:lnTo>
                        <a:pt x="15463" y="16865"/>
                      </a:lnTo>
                      <a:lnTo>
                        <a:pt x="15526" y="16823"/>
                      </a:lnTo>
                      <a:lnTo>
                        <a:pt x="15652" y="16740"/>
                      </a:lnTo>
                      <a:lnTo>
                        <a:pt x="15652" y="16614"/>
                      </a:lnTo>
                      <a:lnTo>
                        <a:pt x="15714" y="16530"/>
                      </a:lnTo>
                      <a:lnTo>
                        <a:pt x="15714" y="16572"/>
                      </a:lnTo>
                      <a:lnTo>
                        <a:pt x="15673" y="16635"/>
                      </a:lnTo>
                      <a:lnTo>
                        <a:pt x="15714" y="16719"/>
                      </a:lnTo>
                      <a:lnTo>
                        <a:pt x="15840" y="16719"/>
                      </a:lnTo>
                      <a:lnTo>
                        <a:pt x="16028" y="16572"/>
                      </a:lnTo>
                      <a:lnTo>
                        <a:pt x="16175" y="16572"/>
                      </a:lnTo>
                      <a:lnTo>
                        <a:pt x="16196" y="16656"/>
                      </a:lnTo>
                      <a:lnTo>
                        <a:pt x="16258" y="16614"/>
                      </a:lnTo>
                      <a:lnTo>
                        <a:pt x="16321" y="16405"/>
                      </a:lnTo>
                      <a:lnTo>
                        <a:pt x="16447" y="16321"/>
                      </a:lnTo>
                      <a:lnTo>
                        <a:pt x="16510" y="16321"/>
                      </a:lnTo>
                      <a:lnTo>
                        <a:pt x="16363" y="16468"/>
                      </a:lnTo>
                      <a:lnTo>
                        <a:pt x="16363" y="16551"/>
                      </a:lnTo>
                      <a:lnTo>
                        <a:pt x="16447" y="16509"/>
                      </a:lnTo>
                      <a:lnTo>
                        <a:pt x="16572" y="16342"/>
                      </a:lnTo>
                      <a:lnTo>
                        <a:pt x="16656" y="16154"/>
                      </a:lnTo>
                      <a:lnTo>
                        <a:pt x="16740" y="16112"/>
                      </a:lnTo>
                      <a:lnTo>
                        <a:pt x="16740" y="16196"/>
                      </a:lnTo>
                      <a:lnTo>
                        <a:pt x="16656" y="16321"/>
                      </a:lnTo>
                      <a:lnTo>
                        <a:pt x="16656" y="16363"/>
                      </a:lnTo>
                      <a:lnTo>
                        <a:pt x="16782" y="16237"/>
                      </a:lnTo>
                      <a:lnTo>
                        <a:pt x="16844" y="16321"/>
                      </a:lnTo>
                      <a:lnTo>
                        <a:pt x="16844" y="16405"/>
                      </a:lnTo>
                      <a:lnTo>
                        <a:pt x="16970" y="16426"/>
                      </a:lnTo>
                      <a:lnTo>
                        <a:pt x="17033" y="16468"/>
                      </a:lnTo>
                      <a:lnTo>
                        <a:pt x="17095" y="16405"/>
                      </a:lnTo>
                      <a:lnTo>
                        <a:pt x="17158" y="16258"/>
                      </a:lnTo>
                      <a:lnTo>
                        <a:pt x="17305" y="16237"/>
                      </a:lnTo>
                      <a:lnTo>
                        <a:pt x="17409" y="16154"/>
                      </a:lnTo>
                      <a:lnTo>
                        <a:pt x="17347" y="16133"/>
                      </a:lnTo>
                      <a:lnTo>
                        <a:pt x="17367" y="16007"/>
                      </a:lnTo>
                      <a:lnTo>
                        <a:pt x="17577" y="15924"/>
                      </a:lnTo>
                      <a:lnTo>
                        <a:pt x="17598" y="15840"/>
                      </a:lnTo>
                      <a:lnTo>
                        <a:pt x="17598" y="15735"/>
                      </a:lnTo>
                      <a:lnTo>
                        <a:pt x="17493" y="15777"/>
                      </a:lnTo>
                      <a:lnTo>
                        <a:pt x="17409" y="15714"/>
                      </a:lnTo>
                      <a:lnTo>
                        <a:pt x="17284" y="15693"/>
                      </a:lnTo>
                      <a:lnTo>
                        <a:pt x="17347" y="15610"/>
                      </a:lnTo>
                      <a:lnTo>
                        <a:pt x="17451" y="15610"/>
                      </a:lnTo>
                      <a:lnTo>
                        <a:pt x="17514" y="15631"/>
                      </a:lnTo>
                      <a:lnTo>
                        <a:pt x="17577" y="15568"/>
                      </a:lnTo>
                      <a:lnTo>
                        <a:pt x="17577" y="15463"/>
                      </a:lnTo>
                      <a:lnTo>
                        <a:pt x="17472" y="15505"/>
                      </a:lnTo>
                      <a:lnTo>
                        <a:pt x="17367" y="15400"/>
                      </a:lnTo>
                      <a:lnTo>
                        <a:pt x="17367" y="15317"/>
                      </a:lnTo>
                      <a:lnTo>
                        <a:pt x="17514" y="15296"/>
                      </a:lnTo>
                      <a:lnTo>
                        <a:pt x="17598" y="15275"/>
                      </a:lnTo>
                      <a:lnTo>
                        <a:pt x="17660" y="15296"/>
                      </a:lnTo>
                      <a:lnTo>
                        <a:pt x="17681" y="15254"/>
                      </a:lnTo>
                      <a:lnTo>
                        <a:pt x="17619" y="15108"/>
                      </a:lnTo>
                      <a:lnTo>
                        <a:pt x="17807" y="15045"/>
                      </a:lnTo>
                      <a:lnTo>
                        <a:pt x="17911" y="15108"/>
                      </a:lnTo>
                      <a:lnTo>
                        <a:pt x="17995" y="15087"/>
                      </a:lnTo>
                      <a:lnTo>
                        <a:pt x="18121" y="15087"/>
                      </a:lnTo>
                      <a:lnTo>
                        <a:pt x="17911" y="15254"/>
                      </a:lnTo>
                      <a:lnTo>
                        <a:pt x="17911" y="15359"/>
                      </a:lnTo>
                      <a:lnTo>
                        <a:pt x="17932" y="15526"/>
                      </a:lnTo>
                      <a:lnTo>
                        <a:pt x="17995" y="15526"/>
                      </a:lnTo>
                      <a:lnTo>
                        <a:pt x="18079" y="15317"/>
                      </a:lnTo>
                      <a:lnTo>
                        <a:pt x="18142" y="15275"/>
                      </a:lnTo>
                      <a:lnTo>
                        <a:pt x="18204" y="15275"/>
                      </a:lnTo>
                      <a:lnTo>
                        <a:pt x="18183" y="15359"/>
                      </a:lnTo>
                      <a:lnTo>
                        <a:pt x="18121" y="15421"/>
                      </a:lnTo>
                      <a:lnTo>
                        <a:pt x="18142" y="15505"/>
                      </a:lnTo>
                      <a:lnTo>
                        <a:pt x="18288" y="15400"/>
                      </a:lnTo>
                      <a:lnTo>
                        <a:pt x="18309" y="15317"/>
                      </a:lnTo>
                      <a:lnTo>
                        <a:pt x="18393" y="15400"/>
                      </a:lnTo>
                      <a:lnTo>
                        <a:pt x="18497" y="15317"/>
                      </a:lnTo>
                      <a:lnTo>
                        <a:pt x="18539" y="15317"/>
                      </a:lnTo>
                      <a:lnTo>
                        <a:pt x="18644" y="15254"/>
                      </a:lnTo>
                      <a:lnTo>
                        <a:pt x="18769" y="15212"/>
                      </a:lnTo>
                      <a:lnTo>
                        <a:pt x="18874" y="15254"/>
                      </a:lnTo>
                      <a:lnTo>
                        <a:pt x="18853" y="15296"/>
                      </a:lnTo>
                      <a:lnTo>
                        <a:pt x="18727" y="15296"/>
                      </a:lnTo>
                      <a:lnTo>
                        <a:pt x="18602" y="15421"/>
                      </a:lnTo>
                      <a:lnTo>
                        <a:pt x="18686" y="15421"/>
                      </a:lnTo>
                      <a:lnTo>
                        <a:pt x="18623" y="15505"/>
                      </a:lnTo>
                      <a:lnTo>
                        <a:pt x="18686" y="15568"/>
                      </a:lnTo>
                      <a:lnTo>
                        <a:pt x="18895" y="15610"/>
                      </a:lnTo>
                      <a:lnTo>
                        <a:pt x="18958" y="15693"/>
                      </a:lnTo>
                      <a:lnTo>
                        <a:pt x="18958" y="15735"/>
                      </a:lnTo>
                      <a:lnTo>
                        <a:pt x="18832" y="15631"/>
                      </a:lnTo>
                      <a:lnTo>
                        <a:pt x="18686" y="15610"/>
                      </a:lnTo>
                      <a:lnTo>
                        <a:pt x="18581" y="15672"/>
                      </a:lnTo>
                      <a:lnTo>
                        <a:pt x="18581" y="15777"/>
                      </a:lnTo>
                      <a:lnTo>
                        <a:pt x="18644" y="15798"/>
                      </a:lnTo>
                      <a:lnTo>
                        <a:pt x="18748" y="15735"/>
                      </a:lnTo>
                      <a:lnTo>
                        <a:pt x="18832" y="15819"/>
                      </a:lnTo>
                      <a:lnTo>
                        <a:pt x="18790" y="15840"/>
                      </a:lnTo>
                      <a:lnTo>
                        <a:pt x="18644" y="15840"/>
                      </a:lnTo>
                      <a:lnTo>
                        <a:pt x="18644" y="15924"/>
                      </a:lnTo>
                      <a:lnTo>
                        <a:pt x="18811" y="15986"/>
                      </a:lnTo>
                      <a:lnTo>
                        <a:pt x="18853" y="16049"/>
                      </a:lnTo>
                      <a:lnTo>
                        <a:pt x="18790" y="16091"/>
                      </a:lnTo>
                      <a:lnTo>
                        <a:pt x="18707" y="16112"/>
                      </a:lnTo>
                      <a:lnTo>
                        <a:pt x="18707" y="16154"/>
                      </a:lnTo>
                      <a:lnTo>
                        <a:pt x="18811" y="16154"/>
                      </a:lnTo>
                      <a:lnTo>
                        <a:pt x="18916" y="16112"/>
                      </a:lnTo>
                      <a:lnTo>
                        <a:pt x="19020" y="16196"/>
                      </a:lnTo>
                      <a:lnTo>
                        <a:pt x="19125" y="16237"/>
                      </a:lnTo>
                      <a:lnTo>
                        <a:pt x="19271" y="16196"/>
                      </a:lnTo>
                      <a:lnTo>
                        <a:pt x="19334" y="16258"/>
                      </a:lnTo>
                      <a:lnTo>
                        <a:pt x="19334" y="16321"/>
                      </a:lnTo>
                      <a:lnTo>
                        <a:pt x="19251" y="16363"/>
                      </a:lnTo>
                      <a:lnTo>
                        <a:pt x="19271" y="16447"/>
                      </a:lnTo>
                      <a:lnTo>
                        <a:pt x="19334" y="16468"/>
                      </a:lnTo>
                      <a:lnTo>
                        <a:pt x="19355" y="16551"/>
                      </a:lnTo>
                      <a:lnTo>
                        <a:pt x="19439" y="16572"/>
                      </a:lnTo>
                      <a:lnTo>
                        <a:pt x="19523" y="16488"/>
                      </a:lnTo>
                      <a:lnTo>
                        <a:pt x="19481" y="16426"/>
                      </a:lnTo>
                      <a:lnTo>
                        <a:pt x="19523" y="16384"/>
                      </a:lnTo>
                      <a:lnTo>
                        <a:pt x="19648" y="16384"/>
                      </a:lnTo>
                      <a:lnTo>
                        <a:pt x="19564" y="16488"/>
                      </a:lnTo>
                      <a:lnTo>
                        <a:pt x="19564" y="16551"/>
                      </a:lnTo>
                      <a:lnTo>
                        <a:pt x="19418" y="16719"/>
                      </a:lnTo>
                      <a:lnTo>
                        <a:pt x="19443" y="16744"/>
                      </a:lnTo>
                      <a:lnTo>
                        <a:pt x="19376" y="16760"/>
                      </a:lnTo>
                      <a:lnTo>
                        <a:pt x="19418" y="16844"/>
                      </a:lnTo>
                      <a:lnTo>
                        <a:pt x="19690" y="16907"/>
                      </a:lnTo>
                      <a:lnTo>
                        <a:pt x="19774" y="16865"/>
                      </a:lnTo>
                      <a:lnTo>
                        <a:pt x="19857" y="16907"/>
                      </a:lnTo>
                      <a:lnTo>
                        <a:pt x="20108" y="16907"/>
                      </a:lnTo>
                      <a:lnTo>
                        <a:pt x="20234" y="16865"/>
                      </a:lnTo>
                      <a:lnTo>
                        <a:pt x="20297" y="16907"/>
                      </a:lnTo>
                      <a:lnTo>
                        <a:pt x="20297" y="16970"/>
                      </a:lnTo>
                      <a:lnTo>
                        <a:pt x="20380" y="16970"/>
                      </a:lnTo>
                      <a:lnTo>
                        <a:pt x="20443" y="17053"/>
                      </a:lnTo>
                      <a:lnTo>
                        <a:pt x="20527" y="17116"/>
                      </a:lnTo>
                      <a:lnTo>
                        <a:pt x="20548" y="17179"/>
                      </a:lnTo>
                      <a:lnTo>
                        <a:pt x="20652" y="17179"/>
                      </a:lnTo>
                      <a:lnTo>
                        <a:pt x="20820" y="17116"/>
                      </a:lnTo>
                      <a:lnTo>
                        <a:pt x="20841" y="17074"/>
                      </a:lnTo>
                      <a:lnTo>
                        <a:pt x="20904" y="17116"/>
                      </a:lnTo>
                      <a:lnTo>
                        <a:pt x="20904" y="17179"/>
                      </a:lnTo>
                      <a:lnTo>
                        <a:pt x="20820" y="17263"/>
                      </a:lnTo>
                      <a:lnTo>
                        <a:pt x="20715" y="17284"/>
                      </a:lnTo>
                      <a:lnTo>
                        <a:pt x="20736" y="17346"/>
                      </a:lnTo>
                      <a:lnTo>
                        <a:pt x="20904" y="17388"/>
                      </a:lnTo>
                      <a:lnTo>
                        <a:pt x="20924" y="17493"/>
                      </a:lnTo>
                      <a:lnTo>
                        <a:pt x="21008" y="17577"/>
                      </a:lnTo>
                      <a:lnTo>
                        <a:pt x="21176" y="17639"/>
                      </a:lnTo>
                      <a:lnTo>
                        <a:pt x="21385" y="17577"/>
                      </a:lnTo>
                      <a:lnTo>
                        <a:pt x="21468" y="17556"/>
                      </a:lnTo>
                      <a:lnTo>
                        <a:pt x="21489" y="17597"/>
                      </a:lnTo>
                      <a:lnTo>
                        <a:pt x="21573" y="17535"/>
                      </a:lnTo>
                      <a:lnTo>
                        <a:pt x="21740" y="17430"/>
                      </a:lnTo>
                      <a:lnTo>
                        <a:pt x="21782" y="17430"/>
                      </a:lnTo>
                      <a:lnTo>
                        <a:pt x="21740" y="17493"/>
                      </a:lnTo>
                      <a:lnTo>
                        <a:pt x="21636" y="17577"/>
                      </a:lnTo>
                      <a:lnTo>
                        <a:pt x="21594" y="17786"/>
                      </a:lnTo>
                      <a:lnTo>
                        <a:pt x="21552" y="17911"/>
                      </a:lnTo>
                      <a:lnTo>
                        <a:pt x="21468" y="17911"/>
                      </a:lnTo>
                      <a:lnTo>
                        <a:pt x="21343" y="17849"/>
                      </a:lnTo>
                      <a:lnTo>
                        <a:pt x="21280" y="17869"/>
                      </a:lnTo>
                      <a:lnTo>
                        <a:pt x="21364" y="17995"/>
                      </a:lnTo>
                      <a:lnTo>
                        <a:pt x="21385" y="18100"/>
                      </a:lnTo>
                      <a:lnTo>
                        <a:pt x="21468" y="18162"/>
                      </a:lnTo>
                      <a:lnTo>
                        <a:pt x="21573" y="18121"/>
                      </a:lnTo>
                      <a:lnTo>
                        <a:pt x="21657" y="18162"/>
                      </a:lnTo>
                      <a:lnTo>
                        <a:pt x="21636" y="18225"/>
                      </a:lnTo>
                      <a:lnTo>
                        <a:pt x="21552" y="18225"/>
                      </a:lnTo>
                      <a:lnTo>
                        <a:pt x="21552" y="18288"/>
                      </a:lnTo>
                      <a:lnTo>
                        <a:pt x="21720" y="18434"/>
                      </a:lnTo>
                      <a:lnTo>
                        <a:pt x="21761" y="18413"/>
                      </a:lnTo>
                      <a:lnTo>
                        <a:pt x="21887" y="18434"/>
                      </a:lnTo>
                      <a:lnTo>
                        <a:pt x="21950" y="18330"/>
                      </a:lnTo>
                      <a:lnTo>
                        <a:pt x="22075" y="18100"/>
                      </a:lnTo>
                      <a:lnTo>
                        <a:pt x="22033" y="18288"/>
                      </a:lnTo>
                      <a:lnTo>
                        <a:pt x="22033" y="18413"/>
                      </a:lnTo>
                      <a:lnTo>
                        <a:pt x="21992" y="18497"/>
                      </a:lnTo>
                      <a:lnTo>
                        <a:pt x="21950" y="18518"/>
                      </a:lnTo>
                      <a:lnTo>
                        <a:pt x="21866" y="18623"/>
                      </a:lnTo>
                      <a:lnTo>
                        <a:pt x="21887" y="18706"/>
                      </a:lnTo>
                      <a:lnTo>
                        <a:pt x="21971" y="18748"/>
                      </a:lnTo>
                      <a:lnTo>
                        <a:pt x="21929" y="18811"/>
                      </a:lnTo>
                      <a:lnTo>
                        <a:pt x="21929" y="19062"/>
                      </a:lnTo>
                      <a:lnTo>
                        <a:pt x="21971" y="19125"/>
                      </a:lnTo>
                      <a:lnTo>
                        <a:pt x="22054" y="19125"/>
                      </a:lnTo>
                      <a:lnTo>
                        <a:pt x="22033" y="19229"/>
                      </a:lnTo>
                      <a:lnTo>
                        <a:pt x="22054" y="19334"/>
                      </a:lnTo>
                      <a:lnTo>
                        <a:pt x="22243" y="19522"/>
                      </a:lnTo>
                      <a:lnTo>
                        <a:pt x="22284" y="19543"/>
                      </a:lnTo>
                      <a:lnTo>
                        <a:pt x="22284" y="19585"/>
                      </a:lnTo>
                      <a:lnTo>
                        <a:pt x="22347" y="19543"/>
                      </a:lnTo>
                      <a:lnTo>
                        <a:pt x="22389" y="19627"/>
                      </a:lnTo>
                      <a:lnTo>
                        <a:pt x="22473" y="19585"/>
                      </a:lnTo>
                      <a:lnTo>
                        <a:pt x="22452" y="19543"/>
                      </a:lnTo>
                      <a:lnTo>
                        <a:pt x="22473" y="19481"/>
                      </a:lnTo>
                      <a:lnTo>
                        <a:pt x="22515" y="19543"/>
                      </a:lnTo>
                      <a:lnTo>
                        <a:pt x="22598" y="19564"/>
                      </a:lnTo>
                      <a:lnTo>
                        <a:pt x="22661" y="19481"/>
                      </a:lnTo>
                      <a:lnTo>
                        <a:pt x="22577" y="19334"/>
                      </a:lnTo>
                      <a:lnTo>
                        <a:pt x="22515" y="19334"/>
                      </a:lnTo>
                      <a:lnTo>
                        <a:pt x="22473" y="19355"/>
                      </a:lnTo>
                      <a:lnTo>
                        <a:pt x="22452" y="19334"/>
                      </a:lnTo>
                      <a:lnTo>
                        <a:pt x="22515" y="19229"/>
                      </a:lnTo>
                      <a:lnTo>
                        <a:pt x="22515" y="19146"/>
                      </a:lnTo>
                      <a:lnTo>
                        <a:pt x="22494" y="19062"/>
                      </a:lnTo>
                      <a:lnTo>
                        <a:pt x="22410" y="19041"/>
                      </a:lnTo>
                      <a:lnTo>
                        <a:pt x="22410" y="18999"/>
                      </a:lnTo>
                      <a:lnTo>
                        <a:pt x="22473" y="18937"/>
                      </a:lnTo>
                      <a:lnTo>
                        <a:pt x="22494" y="18811"/>
                      </a:lnTo>
                      <a:lnTo>
                        <a:pt x="22577" y="18811"/>
                      </a:lnTo>
                      <a:lnTo>
                        <a:pt x="22577" y="18916"/>
                      </a:lnTo>
                      <a:lnTo>
                        <a:pt x="22598" y="18999"/>
                      </a:lnTo>
                      <a:lnTo>
                        <a:pt x="22682" y="18895"/>
                      </a:lnTo>
                      <a:lnTo>
                        <a:pt x="22703" y="18957"/>
                      </a:lnTo>
                      <a:lnTo>
                        <a:pt x="22766" y="19041"/>
                      </a:lnTo>
                      <a:lnTo>
                        <a:pt x="22703" y="19146"/>
                      </a:lnTo>
                      <a:lnTo>
                        <a:pt x="22724" y="19229"/>
                      </a:lnTo>
                      <a:lnTo>
                        <a:pt x="22787" y="19250"/>
                      </a:lnTo>
                      <a:lnTo>
                        <a:pt x="22891" y="19146"/>
                      </a:lnTo>
                      <a:lnTo>
                        <a:pt x="22933" y="19146"/>
                      </a:lnTo>
                      <a:lnTo>
                        <a:pt x="22912" y="19229"/>
                      </a:lnTo>
                      <a:lnTo>
                        <a:pt x="22828" y="19313"/>
                      </a:lnTo>
                      <a:lnTo>
                        <a:pt x="22828" y="19376"/>
                      </a:lnTo>
                      <a:lnTo>
                        <a:pt x="22870" y="19481"/>
                      </a:lnTo>
                      <a:lnTo>
                        <a:pt x="22808" y="19627"/>
                      </a:lnTo>
                      <a:lnTo>
                        <a:pt x="22828" y="19669"/>
                      </a:lnTo>
                      <a:lnTo>
                        <a:pt x="22891" y="19669"/>
                      </a:lnTo>
                      <a:lnTo>
                        <a:pt x="22891" y="19857"/>
                      </a:lnTo>
                      <a:cubicBezTo>
                        <a:pt x="22891" y="19899"/>
                        <a:pt x="22870" y="19983"/>
                        <a:pt x="22870" y="20045"/>
                      </a:cubicBezTo>
                      <a:lnTo>
                        <a:pt x="22828" y="20087"/>
                      </a:lnTo>
                      <a:lnTo>
                        <a:pt x="22808" y="20004"/>
                      </a:lnTo>
                      <a:lnTo>
                        <a:pt x="22870" y="19941"/>
                      </a:lnTo>
                      <a:lnTo>
                        <a:pt x="22870" y="19857"/>
                      </a:lnTo>
                      <a:lnTo>
                        <a:pt x="22766" y="19794"/>
                      </a:lnTo>
                      <a:lnTo>
                        <a:pt x="22598" y="19836"/>
                      </a:lnTo>
                      <a:lnTo>
                        <a:pt x="22577" y="19878"/>
                      </a:lnTo>
                      <a:lnTo>
                        <a:pt x="22515" y="19899"/>
                      </a:lnTo>
                      <a:lnTo>
                        <a:pt x="22473" y="19794"/>
                      </a:lnTo>
                      <a:lnTo>
                        <a:pt x="22410" y="19941"/>
                      </a:lnTo>
                      <a:lnTo>
                        <a:pt x="22452" y="20066"/>
                      </a:lnTo>
                      <a:lnTo>
                        <a:pt x="22515" y="20108"/>
                      </a:lnTo>
                      <a:lnTo>
                        <a:pt x="22473" y="20192"/>
                      </a:lnTo>
                      <a:lnTo>
                        <a:pt x="22410" y="20150"/>
                      </a:lnTo>
                      <a:lnTo>
                        <a:pt x="22368" y="20255"/>
                      </a:lnTo>
                      <a:lnTo>
                        <a:pt x="22452" y="20401"/>
                      </a:lnTo>
                      <a:lnTo>
                        <a:pt x="22410" y="20506"/>
                      </a:lnTo>
                      <a:lnTo>
                        <a:pt x="22494" y="20569"/>
                      </a:lnTo>
                      <a:lnTo>
                        <a:pt x="22410" y="20631"/>
                      </a:lnTo>
                      <a:lnTo>
                        <a:pt x="22515" y="20778"/>
                      </a:lnTo>
                      <a:lnTo>
                        <a:pt x="22619" y="20778"/>
                      </a:lnTo>
                      <a:lnTo>
                        <a:pt x="22703" y="20694"/>
                      </a:lnTo>
                      <a:lnTo>
                        <a:pt x="22703" y="20569"/>
                      </a:lnTo>
                      <a:lnTo>
                        <a:pt x="22619" y="20401"/>
                      </a:lnTo>
                      <a:lnTo>
                        <a:pt x="22661" y="20297"/>
                      </a:lnTo>
                      <a:lnTo>
                        <a:pt x="22787" y="20527"/>
                      </a:lnTo>
                      <a:lnTo>
                        <a:pt x="22787" y="20631"/>
                      </a:lnTo>
                      <a:lnTo>
                        <a:pt x="22787" y="20694"/>
                      </a:lnTo>
                      <a:cubicBezTo>
                        <a:pt x="22766" y="20694"/>
                        <a:pt x="22724" y="20694"/>
                        <a:pt x="22724" y="20715"/>
                      </a:cubicBezTo>
                      <a:lnTo>
                        <a:pt x="22724" y="20736"/>
                      </a:lnTo>
                      <a:lnTo>
                        <a:pt x="22682" y="20799"/>
                      </a:lnTo>
                      <a:lnTo>
                        <a:pt x="22577" y="20841"/>
                      </a:lnTo>
                      <a:lnTo>
                        <a:pt x="22598" y="20924"/>
                      </a:lnTo>
                      <a:lnTo>
                        <a:pt x="22682" y="21008"/>
                      </a:lnTo>
                      <a:lnTo>
                        <a:pt x="22598" y="21092"/>
                      </a:lnTo>
                      <a:lnTo>
                        <a:pt x="22598" y="21196"/>
                      </a:lnTo>
                      <a:lnTo>
                        <a:pt x="22536" y="21259"/>
                      </a:lnTo>
                      <a:lnTo>
                        <a:pt x="22431" y="21301"/>
                      </a:lnTo>
                      <a:lnTo>
                        <a:pt x="22431" y="21343"/>
                      </a:lnTo>
                      <a:lnTo>
                        <a:pt x="22577" y="21364"/>
                      </a:lnTo>
                      <a:lnTo>
                        <a:pt x="22536" y="21426"/>
                      </a:lnTo>
                      <a:lnTo>
                        <a:pt x="22494" y="21447"/>
                      </a:lnTo>
                      <a:lnTo>
                        <a:pt x="22494" y="21531"/>
                      </a:lnTo>
                      <a:lnTo>
                        <a:pt x="22536" y="21531"/>
                      </a:lnTo>
                      <a:lnTo>
                        <a:pt x="22619" y="21510"/>
                      </a:lnTo>
                      <a:lnTo>
                        <a:pt x="22640" y="21552"/>
                      </a:lnTo>
                      <a:lnTo>
                        <a:pt x="22598" y="21615"/>
                      </a:lnTo>
                      <a:lnTo>
                        <a:pt x="22515" y="21636"/>
                      </a:lnTo>
                      <a:lnTo>
                        <a:pt x="22473" y="21719"/>
                      </a:lnTo>
                      <a:lnTo>
                        <a:pt x="22494" y="21866"/>
                      </a:lnTo>
                      <a:lnTo>
                        <a:pt x="22536" y="21929"/>
                      </a:lnTo>
                      <a:lnTo>
                        <a:pt x="22515" y="21991"/>
                      </a:lnTo>
                      <a:lnTo>
                        <a:pt x="22536" y="22075"/>
                      </a:lnTo>
                      <a:lnTo>
                        <a:pt x="22598" y="22054"/>
                      </a:lnTo>
                      <a:lnTo>
                        <a:pt x="22619" y="21970"/>
                      </a:lnTo>
                      <a:lnTo>
                        <a:pt x="22640" y="21845"/>
                      </a:lnTo>
                      <a:lnTo>
                        <a:pt x="22703" y="21678"/>
                      </a:lnTo>
                      <a:lnTo>
                        <a:pt x="22745" y="21615"/>
                      </a:lnTo>
                      <a:lnTo>
                        <a:pt x="22787" y="21406"/>
                      </a:lnTo>
                      <a:lnTo>
                        <a:pt x="22828" y="21343"/>
                      </a:lnTo>
                      <a:lnTo>
                        <a:pt x="22844" y="21204"/>
                      </a:lnTo>
                      <a:lnTo>
                        <a:pt x="22870" y="21217"/>
                      </a:lnTo>
                      <a:cubicBezTo>
                        <a:pt x="22870" y="21301"/>
                        <a:pt x="22870" y="21364"/>
                        <a:pt x="22891" y="21447"/>
                      </a:cubicBezTo>
                      <a:lnTo>
                        <a:pt x="22870" y="21426"/>
                      </a:lnTo>
                      <a:lnTo>
                        <a:pt x="22808" y="21510"/>
                      </a:lnTo>
                      <a:lnTo>
                        <a:pt x="22808" y="21636"/>
                      </a:lnTo>
                      <a:lnTo>
                        <a:pt x="22870" y="21678"/>
                      </a:lnTo>
                      <a:lnTo>
                        <a:pt x="22787" y="21782"/>
                      </a:lnTo>
                      <a:lnTo>
                        <a:pt x="22891" y="21845"/>
                      </a:lnTo>
                      <a:lnTo>
                        <a:pt x="22891" y="21929"/>
                      </a:lnTo>
                      <a:lnTo>
                        <a:pt x="22828" y="21970"/>
                      </a:lnTo>
                      <a:lnTo>
                        <a:pt x="22766" y="21929"/>
                      </a:lnTo>
                      <a:lnTo>
                        <a:pt x="22703" y="21991"/>
                      </a:lnTo>
                      <a:lnTo>
                        <a:pt x="22703" y="22054"/>
                      </a:lnTo>
                      <a:lnTo>
                        <a:pt x="22661" y="22138"/>
                      </a:lnTo>
                      <a:lnTo>
                        <a:pt x="22619" y="22201"/>
                      </a:lnTo>
                      <a:lnTo>
                        <a:pt x="22682" y="22263"/>
                      </a:lnTo>
                      <a:lnTo>
                        <a:pt x="22766" y="22054"/>
                      </a:lnTo>
                      <a:lnTo>
                        <a:pt x="22787" y="22096"/>
                      </a:lnTo>
                      <a:lnTo>
                        <a:pt x="22724" y="22201"/>
                      </a:lnTo>
                      <a:lnTo>
                        <a:pt x="22828" y="22180"/>
                      </a:lnTo>
                      <a:lnTo>
                        <a:pt x="22891" y="22096"/>
                      </a:lnTo>
                      <a:lnTo>
                        <a:pt x="22891" y="21991"/>
                      </a:lnTo>
                      <a:lnTo>
                        <a:pt x="23017" y="21845"/>
                      </a:lnTo>
                      <a:cubicBezTo>
                        <a:pt x="23017" y="21929"/>
                        <a:pt x="23017" y="21991"/>
                        <a:pt x="23038" y="22075"/>
                      </a:cubicBezTo>
                      <a:lnTo>
                        <a:pt x="23017" y="22096"/>
                      </a:lnTo>
                      <a:lnTo>
                        <a:pt x="23080" y="22159"/>
                      </a:lnTo>
                      <a:cubicBezTo>
                        <a:pt x="23101" y="22201"/>
                        <a:pt x="23101" y="22284"/>
                        <a:pt x="23121" y="22326"/>
                      </a:cubicBezTo>
                      <a:lnTo>
                        <a:pt x="23080" y="22473"/>
                      </a:lnTo>
                      <a:lnTo>
                        <a:pt x="23080" y="22556"/>
                      </a:lnTo>
                      <a:lnTo>
                        <a:pt x="23038" y="22640"/>
                      </a:lnTo>
                      <a:lnTo>
                        <a:pt x="22933" y="22682"/>
                      </a:lnTo>
                      <a:lnTo>
                        <a:pt x="22912" y="22724"/>
                      </a:lnTo>
                      <a:lnTo>
                        <a:pt x="22933" y="22786"/>
                      </a:lnTo>
                      <a:lnTo>
                        <a:pt x="23017" y="22745"/>
                      </a:lnTo>
                      <a:lnTo>
                        <a:pt x="23101" y="22786"/>
                      </a:lnTo>
                      <a:lnTo>
                        <a:pt x="23101" y="22828"/>
                      </a:lnTo>
                      <a:lnTo>
                        <a:pt x="22996" y="22912"/>
                      </a:lnTo>
                      <a:lnTo>
                        <a:pt x="22996" y="22954"/>
                      </a:lnTo>
                      <a:lnTo>
                        <a:pt x="22975" y="23038"/>
                      </a:lnTo>
                      <a:lnTo>
                        <a:pt x="22912" y="23038"/>
                      </a:lnTo>
                      <a:lnTo>
                        <a:pt x="22870" y="23100"/>
                      </a:lnTo>
                      <a:lnTo>
                        <a:pt x="22891" y="23142"/>
                      </a:lnTo>
                      <a:lnTo>
                        <a:pt x="22975" y="23142"/>
                      </a:lnTo>
                      <a:lnTo>
                        <a:pt x="23017" y="23205"/>
                      </a:lnTo>
                      <a:lnTo>
                        <a:pt x="23038" y="23142"/>
                      </a:lnTo>
                      <a:lnTo>
                        <a:pt x="23121" y="23121"/>
                      </a:lnTo>
                      <a:lnTo>
                        <a:pt x="23184" y="23163"/>
                      </a:lnTo>
                      <a:lnTo>
                        <a:pt x="23101" y="23226"/>
                      </a:lnTo>
                      <a:lnTo>
                        <a:pt x="23080" y="23268"/>
                      </a:lnTo>
                      <a:lnTo>
                        <a:pt x="23121" y="23351"/>
                      </a:lnTo>
                      <a:lnTo>
                        <a:pt x="23038" y="23435"/>
                      </a:lnTo>
                      <a:lnTo>
                        <a:pt x="23017" y="23519"/>
                      </a:lnTo>
                      <a:lnTo>
                        <a:pt x="23121" y="23582"/>
                      </a:lnTo>
                      <a:lnTo>
                        <a:pt x="23101" y="23686"/>
                      </a:lnTo>
                      <a:lnTo>
                        <a:pt x="23142" y="23749"/>
                      </a:lnTo>
                      <a:lnTo>
                        <a:pt x="23247" y="23749"/>
                      </a:lnTo>
                      <a:lnTo>
                        <a:pt x="23310" y="23686"/>
                      </a:lnTo>
                      <a:lnTo>
                        <a:pt x="23247" y="23623"/>
                      </a:lnTo>
                      <a:lnTo>
                        <a:pt x="23310" y="23561"/>
                      </a:lnTo>
                      <a:lnTo>
                        <a:pt x="23247" y="23519"/>
                      </a:lnTo>
                      <a:lnTo>
                        <a:pt x="23205" y="23519"/>
                      </a:lnTo>
                      <a:lnTo>
                        <a:pt x="23247" y="23435"/>
                      </a:lnTo>
                      <a:lnTo>
                        <a:pt x="23331" y="23414"/>
                      </a:lnTo>
                      <a:lnTo>
                        <a:pt x="23435" y="23331"/>
                      </a:lnTo>
                      <a:lnTo>
                        <a:pt x="23435" y="23247"/>
                      </a:lnTo>
                      <a:lnTo>
                        <a:pt x="23393" y="23226"/>
                      </a:lnTo>
                      <a:lnTo>
                        <a:pt x="23310" y="23226"/>
                      </a:lnTo>
                      <a:lnTo>
                        <a:pt x="23310" y="23205"/>
                      </a:lnTo>
                      <a:lnTo>
                        <a:pt x="23414" y="23121"/>
                      </a:lnTo>
                      <a:lnTo>
                        <a:pt x="23393" y="23017"/>
                      </a:lnTo>
                      <a:lnTo>
                        <a:pt x="23247" y="22912"/>
                      </a:lnTo>
                      <a:lnTo>
                        <a:pt x="23310" y="22807"/>
                      </a:lnTo>
                      <a:lnTo>
                        <a:pt x="23331" y="22828"/>
                      </a:lnTo>
                      <a:lnTo>
                        <a:pt x="23414" y="22828"/>
                      </a:lnTo>
                      <a:lnTo>
                        <a:pt x="23414" y="22766"/>
                      </a:lnTo>
                      <a:lnTo>
                        <a:pt x="23310" y="22661"/>
                      </a:lnTo>
                      <a:lnTo>
                        <a:pt x="23373" y="22661"/>
                      </a:lnTo>
                      <a:lnTo>
                        <a:pt x="23373" y="22473"/>
                      </a:lnTo>
                      <a:lnTo>
                        <a:pt x="23247" y="22389"/>
                      </a:lnTo>
                      <a:lnTo>
                        <a:pt x="23226" y="22410"/>
                      </a:lnTo>
                      <a:lnTo>
                        <a:pt x="23142" y="22347"/>
                      </a:lnTo>
                      <a:lnTo>
                        <a:pt x="23163" y="22305"/>
                      </a:lnTo>
                      <a:lnTo>
                        <a:pt x="23163" y="22284"/>
                      </a:lnTo>
                      <a:lnTo>
                        <a:pt x="23247" y="22180"/>
                      </a:lnTo>
                      <a:lnTo>
                        <a:pt x="23205" y="22096"/>
                      </a:lnTo>
                      <a:cubicBezTo>
                        <a:pt x="23205" y="22054"/>
                        <a:pt x="23226" y="21991"/>
                        <a:pt x="23226" y="21950"/>
                      </a:cubicBezTo>
                      <a:lnTo>
                        <a:pt x="23226" y="21887"/>
                      </a:lnTo>
                      <a:lnTo>
                        <a:pt x="23268" y="21929"/>
                      </a:lnTo>
                      <a:lnTo>
                        <a:pt x="23352" y="21866"/>
                      </a:lnTo>
                      <a:lnTo>
                        <a:pt x="23310" y="21761"/>
                      </a:lnTo>
                      <a:lnTo>
                        <a:pt x="23352" y="21719"/>
                      </a:lnTo>
                      <a:lnTo>
                        <a:pt x="23352" y="21573"/>
                      </a:lnTo>
                      <a:lnTo>
                        <a:pt x="23414" y="21552"/>
                      </a:lnTo>
                      <a:lnTo>
                        <a:pt x="23435" y="21719"/>
                      </a:lnTo>
                      <a:lnTo>
                        <a:pt x="23477" y="21678"/>
                      </a:lnTo>
                      <a:lnTo>
                        <a:pt x="23519" y="21657"/>
                      </a:lnTo>
                      <a:lnTo>
                        <a:pt x="23519" y="21678"/>
                      </a:lnTo>
                      <a:lnTo>
                        <a:pt x="23519" y="21719"/>
                      </a:lnTo>
                      <a:lnTo>
                        <a:pt x="23477" y="21761"/>
                      </a:lnTo>
                      <a:lnTo>
                        <a:pt x="23477" y="21845"/>
                      </a:lnTo>
                      <a:lnTo>
                        <a:pt x="23540" y="21887"/>
                      </a:lnTo>
                      <a:lnTo>
                        <a:pt x="23665" y="21866"/>
                      </a:lnTo>
                      <a:lnTo>
                        <a:pt x="23749" y="21761"/>
                      </a:lnTo>
                      <a:lnTo>
                        <a:pt x="23728" y="21719"/>
                      </a:lnTo>
                      <a:cubicBezTo>
                        <a:pt x="23749" y="21657"/>
                        <a:pt x="23770" y="21573"/>
                        <a:pt x="23791" y="21510"/>
                      </a:cubicBezTo>
                      <a:lnTo>
                        <a:pt x="23833" y="21531"/>
                      </a:lnTo>
                      <a:lnTo>
                        <a:pt x="23854" y="21636"/>
                      </a:lnTo>
                      <a:lnTo>
                        <a:pt x="23958" y="21719"/>
                      </a:lnTo>
                      <a:lnTo>
                        <a:pt x="24000" y="21719"/>
                      </a:lnTo>
                      <a:lnTo>
                        <a:pt x="23937" y="21740"/>
                      </a:lnTo>
                      <a:lnTo>
                        <a:pt x="23854" y="21740"/>
                      </a:lnTo>
                      <a:lnTo>
                        <a:pt x="23833" y="21782"/>
                      </a:lnTo>
                      <a:cubicBezTo>
                        <a:pt x="23749" y="21824"/>
                        <a:pt x="23665" y="21866"/>
                        <a:pt x="23665" y="21970"/>
                      </a:cubicBezTo>
                      <a:cubicBezTo>
                        <a:pt x="23665" y="22054"/>
                        <a:pt x="23665" y="22096"/>
                        <a:pt x="23686" y="22180"/>
                      </a:cubicBezTo>
                      <a:lnTo>
                        <a:pt x="23665" y="22159"/>
                      </a:lnTo>
                      <a:lnTo>
                        <a:pt x="23665" y="22138"/>
                      </a:lnTo>
                      <a:lnTo>
                        <a:pt x="23645" y="22159"/>
                      </a:lnTo>
                      <a:cubicBezTo>
                        <a:pt x="23624" y="22159"/>
                        <a:pt x="23603" y="22138"/>
                        <a:pt x="23561" y="22138"/>
                      </a:cubicBezTo>
                      <a:lnTo>
                        <a:pt x="23624" y="22075"/>
                      </a:lnTo>
                      <a:lnTo>
                        <a:pt x="23645" y="21991"/>
                      </a:lnTo>
                      <a:lnTo>
                        <a:pt x="23456" y="21970"/>
                      </a:lnTo>
                      <a:lnTo>
                        <a:pt x="23352" y="22075"/>
                      </a:lnTo>
                      <a:lnTo>
                        <a:pt x="23414" y="22180"/>
                      </a:lnTo>
                      <a:lnTo>
                        <a:pt x="23435" y="22180"/>
                      </a:lnTo>
                      <a:cubicBezTo>
                        <a:pt x="23414" y="22201"/>
                        <a:pt x="23414" y="22222"/>
                        <a:pt x="23414" y="22263"/>
                      </a:cubicBezTo>
                      <a:cubicBezTo>
                        <a:pt x="23435" y="22284"/>
                        <a:pt x="23435" y="22326"/>
                        <a:pt x="23456" y="22368"/>
                      </a:cubicBezTo>
                      <a:cubicBezTo>
                        <a:pt x="23498" y="22389"/>
                        <a:pt x="23519" y="22431"/>
                        <a:pt x="23540" y="22494"/>
                      </a:cubicBezTo>
                      <a:lnTo>
                        <a:pt x="23561" y="22494"/>
                      </a:lnTo>
                      <a:cubicBezTo>
                        <a:pt x="23561" y="22494"/>
                        <a:pt x="23561" y="22514"/>
                        <a:pt x="23582" y="22514"/>
                      </a:cubicBezTo>
                      <a:cubicBezTo>
                        <a:pt x="23624" y="22577"/>
                        <a:pt x="23665" y="22577"/>
                        <a:pt x="23686" y="22598"/>
                      </a:cubicBezTo>
                      <a:lnTo>
                        <a:pt x="23665" y="22619"/>
                      </a:lnTo>
                      <a:lnTo>
                        <a:pt x="23540" y="22724"/>
                      </a:lnTo>
                      <a:lnTo>
                        <a:pt x="23540" y="22828"/>
                      </a:lnTo>
                      <a:lnTo>
                        <a:pt x="23603" y="22933"/>
                      </a:lnTo>
                      <a:lnTo>
                        <a:pt x="23728" y="22828"/>
                      </a:lnTo>
                      <a:lnTo>
                        <a:pt x="23812" y="22682"/>
                      </a:lnTo>
                      <a:lnTo>
                        <a:pt x="23812" y="22619"/>
                      </a:lnTo>
                      <a:lnTo>
                        <a:pt x="23875" y="22598"/>
                      </a:lnTo>
                      <a:lnTo>
                        <a:pt x="24021" y="22473"/>
                      </a:lnTo>
                      <a:lnTo>
                        <a:pt x="24042" y="22514"/>
                      </a:lnTo>
                      <a:lnTo>
                        <a:pt x="24251" y="22514"/>
                      </a:lnTo>
                      <a:lnTo>
                        <a:pt x="24168" y="22619"/>
                      </a:lnTo>
                      <a:lnTo>
                        <a:pt x="24189" y="22640"/>
                      </a:lnTo>
                      <a:lnTo>
                        <a:pt x="24314" y="22640"/>
                      </a:lnTo>
                      <a:lnTo>
                        <a:pt x="24314" y="22703"/>
                      </a:lnTo>
                      <a:lnTo>
                        <a:pt x="24209" y="22807"/>
                      </a:lnTo>
                      <a:cubicBezTo>
                        <a:pt x="24189" y="22807"/>
                        <a:pt x="24168" y="22828"/>
                        <a:pt x="24147" y="22828"/>
                      </a:cubicBezTo>
                      <a:lnTo>
                        <a:pt x="24168" y="22724"/>
                      </a:lnTo>
                      <a:lnTo>
                        <a:pt x="24105" y="22598"/>
                      </a:lnTo>
                      <a:lnTo>
                        <a:pt x="23979" y="22598"/>
                      </a:lnTo>
                      <a:lnTo>
                        <a:pt x="23979" y="22640"/>
                      </a:lnTo>
                      <a:lnTo>
                        <a:pt x="23875" y="22703"/>
                      </a:lnTo>
                      <a:lnTo>
                        <a:pt x="23833" y="22849"/>
                      </a:lnTo>
                      <a:lnTo>
                        <a:pt x="23833" y="22912"/>
                      </a:lnTo>
                      <a:lnTo>
                        <a:pt x="23728" y="23017"/>
                      </a:lnTo>
                      <a:lnTo>
                        <a:pt x="23749" y="23100"/>
                      </a:lnTo>
                      <a:lnTo>
                        <a:pt x="23937" y="23017"/>
                      </a:lnTo>
                      <a:cubicBezTo>
                        <a:pt x="23937" y="23038"/>
                        <a:pt x="23958" y="23038"/>
                        <a:pt x="23958" y="23038"/>
                      </a:cubicBezTo>
                      <a:lnTo>
                        <a:pt x="23854" y="23121"/>
                      </a:lnTo>
                      <a:lnTo>
                        <a:pt x="23770" y="23247"/>
                      </a:lnTo>
                      <a:lnTo>
                        <a:pt x="23833" y="23310"/>
                      </a:lnTo>
                      <a:lnTo>
                        <a:pt x="24000" y="23163"/>
                      </a:lnTo>
                      <a:lnTo>
                        <a:pt x="24063" y="23100"/>
                      </a:lnTo>
                      <a:cubicBezTo>
                        <a:pt x="24084" y="23121"/>
                        <a:pt x="24105" y="23121"/>
                        <a:pt x="24147" y="23142"/>
                      </a:cubicBezTo>
                      <a:lnTo>
                        <a:pt x="24147" y="23163"/>
                      </a:lnTo>
                      <a:lnTo>
                        <a:pt x="24168" y="23226"/>
                      </a:lnTo>
                      <a:lnTo>
                        <a:pt x="24189" y="23268"/>
                      </a:lnTo>
                      <a:lnTo>
                        <a:pt x="24000" y="23268"/>
                      </a:lnTo>
                      <a:lnTo>
                        <a:pt x="23937" y="23351"/>
                      </a:lnTo>
                      <a:lnTo>
                        <a:pt x="23937" y="23414"/>
                      </a:lnTo>
                      <a:lnTo>
                        <a:pt x="24000" y="23414"/>
                      </a:lnTo>
                      <a:lnTo>
                        <a:pt x="24063" y="23372"/>
                      </a:lnTo>
                      <a:lnTo>
                        <a:pt x="24168" y="23372"/>
                      </a:lnTo>
                      <a:lnTo>
                        <a:pt x="24168" y="23414"/>
                      </a:lnTo>
                      <a:lnTo>
                        <a:pt x="24063" y="23477"/>
                      </a:lnTo>
                      <a:lnTo>
                        <a:pt x="23937" y="23477"/>
                      </a:lnTo>
                      <a:lnTo>
                        <a:pt x="23875" y="23540"/>
                      </a:lnTo>
                      <a:lnTo>
                        <a:pt x="23854" y="23665"/>
                      </a:lnTo>
                      <a:lnTo>
                        <a:pt x="23896" y="23770"/>
                      </a:lnTo>
                      <a:lnTo>
                        <a:pt x="23979" y="23728"/>
                      </a:lnTo>
                      <a:lnTo>
                        <a:pt x="24000" y="23644"/>
                      </a:lnTo>
                      <a:lnTo>
                        <a:pt x="24084" y="23644"/>
                      </a:lnTo>
                      <a:lnTo>
                        <a:pt x="24189" y="23582"/>
                      </a:lnTo>
                      <a:lnTo>
                        <a:pt x="24314" y="23435"/>
                      </a:lnTo>
                      <a:lnTo>
                        <a:pt x="24461" y="23247"/>
                      </a:lnTo>
                      <a:lnTo>
                        <a:pt x="24502" y="23017"/>
                      </a:lnTo>
                      <a:lnTo>
                        <a:pt x="24628" y="22745"/>
                      </a:lnTo>
                      <a:lnTo>
                        <a:pt x="24691" y="22724"/>
                      </a:lnTo>
                      <a:lnTo>
                        <a:pt x="24691" y="22703"/>
                      </a:lnTo>
                      <a:lnTo>
                        <a:pt x="24691" y="22661"/>
                      </a:lnTo>
                      <a:lnTo>
                        <a:pt x="24670" y="22661"/>
                      </a:lnTo>
                      <a:lnTo>
                        <a:pt x="24712" y="22619"/>
                      </a:lnTo>
                      <a:lnTo>
                        <a:pt x="24712" y="22577"/>
                      </a:lnTo>
                      <a:lnTo>
                        <a:pt x="24753" y="22514"/>
                      </a:lnTo>
                      <a:lnTo>
                        <a:pt x="24712" y="22473"/>
                      </a:lnTo>
                      <a:lnTo>
                        <a:pt x="24670" y="22452"/>
                      </a:lnTo>
                      <a:lnTo>
                        <a:pt x="24670" y="22347"/>
                      </a:lnTo>
                      <a:lnTo>
                        <a:pt x="24607" y="22242"/>
                      </a:lnTo>
                      <a:lnTo>
                        <a:pt x="24481" y="22159"/>
                      </a:lnTo>
                      <a:lnTo>
                        <a:pt x="24398" y="22096"/>
                      </a:lnTo>
                      <a:lnTo>
                        <a:pt x="24377" y="22033"/>
                      </a:lnTo>
                      <a:lnTo>
                        <a:pt x="24272" y="21866"/>
                      </a:lnTo>
                      <a:lnTo>
                        <a:pt x="24189" y="21845"/>
                      </a:lnTo>
                      <a:lnTo>
                        <a:pt x="24084" y="21845"/>
                      </a:lnTo>
                      <a:lnTo>
                        <a:pt x="24084" y="21782"/>
                      </a:lnTo>
                      <a:lnTo>
                        <a:pt x="24126" y="21740"/>
                      </a:lnTo>
                      <a:lnTo>
                        <a:pt x="24084" y="21657"/>
                      </a:lnTo>
                      <a:lnTo>
                        <a:pt x="24042" y="21615"/>
                      </a:lnTo>
                      <a:lnTo>
                        <a:pt x="24021" y="21531"/>
                      </a:lnTo>
                      <a:lnTo>
                        <a:pt x="24063" y="21468"/>
                      </a:lnTo>
                      <a:lnTo>
                        <a:pt x="24126" y="21447"/>
                      </a:lnTo>
                      <a:lnTo>
                        <a:pt x="24084" y="21406"/>
                      </a:lnTo>
                      <a:lnTo>
                        <a:pt x="24021" y="21343"/>
                      </a:lnTo>
                      <a:lnTo>
                        <a:pt x="23958" y="21343"/>
                      </a:lnTo>
                      <a:lnTo>
                        <a:pt x="23958" y="21259"/>
                      </a:lnTo>
                      <a:lnTo>
                        <a:pt x="24063" y="21217"/>
                      </a:lnTo>
                      <a:lnTo>
                        <a:pt x="24042" y="20799"/>
                      </a:lnTo>
                      <a:lnTo>
                        <a:pt x="24042" y="20380"/>
                      </a:lnTo>
                      <a:lnTo>
                        <a:pt x="24084" y="20025"/>
                      </a:lnTo>
                      <a:lnTo>
                        <a:pt x="24063" y="19941"/>
                      </a:lnTo>
                      <a:lnTo>
                        <a:pt x="24063" y="19836"/>
                      </a:lnTo>
                      <a:lnTo>
                        <a:pt x="24126" y="19732"/>
                      </a:lnTo>
                      <a:lnTo>
                        <a:pt x="24084" y="19627"/>
                      </a:lnTo>
                      <a:lnTo>
                        <a:pt x="24042" y="19543"/>
                      </a:lnTo>
                      <a:lnTo>
                        <a:pt x="24021" y="19334"/>
                      </a:lnTo>
                      <a:lnTo>
                        <a:pt x="23875" y="19167"/>
                      </a:lnTo>
                      <a:lnTo>
                        <a:pt x="23833" y="18957"/>
                      </a:lnTo>
                      <a:lnTo>
                        <a:pt x="23854" y="18853"/>
                      </a:lnTo>
                      <a:lnTo>
                        <a:pt x="23728" y="18518"/>
                      </a:lnTo>
                      <a:lnTo>
                        <a:pt x="23749" y="18434"/>
                      </a:lnTo>
                      <a:lnTo>
                        <a:pt x="23833" y="18288"/>
                      </a:lnTo>
                      <a:lnTo>
                        <a:pt x="23812" y="18204"/>
                      </a:lnTo>
                      <a:lnTo>
                        <a:pt x="23812" y="18100"/>
                      </a:lnTo>
                      <a:lnTo>
                        <a:pt x="23665" y="17995"/>
                      </a:lnTo>
                      <a:lnTo>
                        <a:pt x="23498" y="17995"/>
                      </a:lnTo>
                      <a:lnTo>
                        <a:pt x="23289" y="18058"/>
                      </a:lnTo>
                      <a:lnTo>
                        <a:pt x="23226" y="18079"/>
                      </a:lnTo>
                      <a:lnTo>
                        <a:pt x="23017" y="18162"/>
                      </a:lnTo>
                      <a:lnTo>
                        <a:pt x="22891" y="18288"/>
                      </a:lnTo>
                      <a:lnTo>
                        <a:pt x="22724" y="18518"/>
                      </a:lnTo>
                      <a:lnTo>
                        <a:pt x="22598" y="18602"/>
                      </a:lnTo>
                      <a:lnTo>
                        <a:pt x="22410" y="18623"/>
                      </a:lnTo>
                      <a:lnTo>
                        <a:pt x="22201" y="18644"/>
                      </a:lnTo>
                      <a:lnTo>
                        <a:pt x="22159" y="18644"/>
                      </a:lnTo>
                      <a:lnTo>
                        <a:pt x="22159" y="18581"/>
                      </a:lnTo>
                      <a:lnTo>
                        <a:pt x="22264" y="18413"/>
                      </a:lnTo>
                      <a:lnTo>
                        <a:pt x="22201" y="18267"/>
                      </a:lnTo>
                      <a:lnTo>
                        <a:pt x="22054" y="17597"/>
                      </a:lnTo>
                      <a:lnTo>
                        <a:pt x="21950" y="17325"/>
                      </a:lnTo>
                      <a:lnTo>
                        <a:pt x="21887" y="17179"/>
                      </a:lnTo>
                      <a:lnTo>
                        <a:pt x="22033" y="16928"/>
                      </a:lnTo>
                      <a:lnTo>
                        <a:pt x="21740" y="16886"/>
                      </a:lnTo>
                      <a:lnTo>
                        <a:pt x="21531" y="17032"/>
                      </a:lnTo>
                      <a:lnTo>
                        <a:pt x="21406" y="16970"/>
                      </a:lnTo>
                      <a:lnTo>
                        <a:pt x="21029" y="16970"/>
                      </a:lnTo>
                      <a:lnTo>
                        <a:pt x="27704" y="4792"/>
                      </a:lnTo>
                      <a:lnTo>
                        <a:pt x="27683" y="4729"/>
                      </a:lnTo>
                      <a:lnTo>
                        <a:pt x="27536" y="4708"/>
                      </a:lnTo>
                      <a:lnTo>
                        <a:pt x="27474" y="4729"/>
                      </a:lnTo>
                      <a:lnTo>
                        <a:pt x="27411" y="4667"/>
                      </a:lnTo>
                      <a:lnTo>
                        <a:pt x="27369" y="4416"/>
                      </a:lnTo>
                      <a:lnTo>
                        <a:pt x="27306" y="4290"/>
                      </a:lnTo>
                      <a:lnTo>
                        <a:pt x="27222" y="4248"/>
                      </a:lnTo>
                      <a:lnTo>
                        <a:pt x="27202" y="4102"/>
                      </a:lnTo>
                      <a:lnTo>
                        <a:pt x="27118" y="3955"/>
                      </a:lnTo>
                      <a:lnTo>
                        <a:pt x="27076" y="3892"/>
                      </a:lnTo>
                      <a:lnTo>
                        <a:pt x="26867" y="3892"/>
                      </a:lnTo>
                      <a:lnTo>
                        <a:pt x="26846" y="3934"/>
                      </a:lnTo>
                      <a:lnTo>
                        <a:pt x="26678" y="3892"/>
                      </a:lnTo>
                      <a:lnTo>
                        <a:pt x="26532" y="3934"/>
                      </a:lnTo>
                      <a:lnTo>
                        <a:pt x="26448" y="3872"/>
                      </a:lnTo>
                      <a:lnTo>
                        <a:pt x="26386" y="3892"/>
                      </a:lnTo>
                      <a:lnTo>
                        <a:pt x="26344" y="3872"/>
                      </a:lnTo>
                      <a:lnTo>
                        <a:pt x="26323" y="3892"/>
                      </a:lnTo>
                      <a:lnTo>
                        <a:pt x="26239" y="3892"/>
                      </a:lnTo>
                      <a:lnTo>
                        <a:pt x="26239" y="3872"/>
                      </a:lnTo>
                      <a:lnTo>
                        <a:pt x="26281" y="3872"/>
                      </a:lnTo>
                      <a:lnTo>
                        <a:pt x="26281" y="3830"/>
                      </a:lnTo>
                      <a:lnTo>
                        <a:pt x="26176" y="3746"/>
                      </a:lnTo>
                      <a:lnTo>
                        <a:pt x="26114" y="3767"/>
                      </a:lnTo>
                      <a:lnTo>
                        <a:pt x="26030" y="3746"/>
                      </a:lnTo>
                      <a:lnTo>
                        <a:pt x="26051" y="3725"/>
                      </a:lnTo>
                      <a:lnTo>
                        <a:pt x="26114" y="3683"/>
                      </a:lnTo>
                      <a:lnTo>
                        <a:pt x="26051" y="3641"/>
                      </a:lnTo>
                      <a:lnTo>
                        <a:pt x="25967" y="3641"/>
                      </a:lnTo>
                      <a:lnTo>
                        <a:pt x="25904" y="3620"/>
                      </a:lnTo>
                      <a:lnTo>
                        <a:pt x="25904" y="3558"/>
                      </a:lnTo>
                      <a:lnTo>
                        <a:pt x="25821" y="3474"/>
                      </a:lnTo>
                      <a:lnTo>
                        <a:pt x="25737" y="3411"/>
                      </a:lnTo>
                      <a:lnTo>
                        <a:pt x="25716" y="3411"/>
                      </a:lnTo>
                      <a:lnTo>
                        <a:pt x="25653" y="3369"/>
                      </a:lnTo>
                      <a:lnTo>
                        <a:pt x="25611" y="3369"/>
                      </a:lnTo>
                      <a:lnTo>
                        <a:pt x="25549" y="3432"/>
                      </a:lnTo>
                      <a:lnTo>
                        <a:pt x="25549" y="3369"/>
                      </a:lnTo>
                      <a:lnTo>
                        <a:pt x="25528" y="3328"/>
                      </a:lnTo>
                      <a:lnTo>
                        <a:pt x="25444" y="3265"/>
                      </a:lnTo>
                      <a:lnTo>
                        <a:pt x="25381" y="3369"/>
                      </a:lnTo>
                      <a:lnTo>
                        <a:pt x="25318" y="3328"/>
                      </a:lnTo>
                      <a:lnTo>
                        <a:pt x="25318" y="3244"/>
                      </a:lnTo>
                      <a:lnTo>
                        <a:pt x="25381" y="3223"/>
                      </a:lnTo>
                      <a:lnTo>
                        <a:pt x="25339" y="3160"/>
                      </a:lnTo>
                      <a:lnTo>
                        <a:pt x="25277" y="3139"/>
                      </a:lnTo>
                      <a:lnTo>
                        <a:pt x="25193" y="3160"/>
                      </a:lnTo>
                      <a:lnTo>
                        <a:pt x="25193" y="3160"/>
                      </a:lnTo>
                      <a:lnTo>
                        <a:pt x="25214" y="3118"/>
                      </a:lnTo>
                      <a:lnTo>
                        <a:pt x="25214" y="3056"/>
                      </a:lnTo>
                      <a:lnTo>
                        <a:pt x="25109" y="3014"/>
                      </a:lnTo>
                      <a:lnTo>
                        <a:pt x="25025" y="2909"/>
                      </a:lnTo>
                      <a:lnTo>
                        <a:pt x="25067" y="2888"/>
                      </a:lnTo>
                      <a:lnTo>
                        <a:pt x="25025" y="2825"/>
                      </a:lnTo>
                      <a:lnTo>
                        <a:pt x="24963" y="2804"/>
                      </a:lnTo>
                      <a:lnTo>
                        <a:pt x="24900" y="2846"/>
                      </a:lnTo>
                      <a:lnTo>
                        <a:pt x="24691" y="3056"/>
                      </a:lnTo>
                      <a:lnTo>
                        <a:pt x="24461" y="3202"/>
                      </a:lnTo>
                      <a:lnTo>
                        <a:pt x="24670" y="3035"/>
                      </a:lnTo>
                      <a:lnTo>
                        <a:pt x="24795" y="2846"/>
                      </a:lnTo>
                      <a:lnTo>
                        <a:pt x="24921" y="2721"/>
                      </a:lnTo>
                      <a:lnTo>
                        <a:pt x="24963" y="2595"/>
                      </a:lnTo>
                      <a:lnTo>
                        <a:pt x="24879" y="2532"/>
                      </a:lnTo>
                      <a:lnTo>
                        <a:pt x="24712" y="2428"/>
                      </a:lnTo>
                      <a:lnTo>
                        <a:pt x="24586" y="2428"/>
                      </a:lnTo>
                      <a:lnTo>
                        <a:pt x="24440" y="2491"/>
                      </a:lnTo>
                      <a:lnTo>
                        <a:pt x="24356" y="2491"/>
                      </a:lnTo>
                      <a:lnTo>
                        <a:pt x="24293" y="2512"/>
                      </a:lnTo>
                      <a:lnTo>
                        <a:pt x="24147" y="2532"/>
                      </a:lnTo>
                      <a:lnTo>
                        <a:pt x="23979" y="2721"/>
                      </a:lnTo>
                      <a:lnTo>
                        <a:pt x="23854" y="2825"/>
                      </a:lnTo>
                      <a:lnTo>
                        <a:pt x="23854" y="2825"/>
                      </a:lnTo>
                      <a:lnTo>
                        <a:pt x="23958" y="2700"/>
                      </a:lnTo>
                      <a:lnTo>
                        <a:pt x="23937" y="2532"/>
                      </a:lnTo>
                      <a:lnTo>
                        <a:pt x="23958" y="2407"/>
                      </a:lnTo>
                      <a:lnTo>
                        <a:pt x="23958" y="2302"/>
                      </a:lnTo>
                      <a:lnTo>
                        <a:pt x="23770" y="2198"/>
                      </a:lnTo>
                      <a:lnTo>
                        <a:pt x="23770" y="2156"/>
                      </a:lnTo>
                      <a:lnTo>
                        <a:pt x="23875" y="2093"/>
                      </a:lnTo>
                      <a:lnTo>
                        <a:pt x="23979" y="2093"/>
                      </a:lnTo>
                      <a:lnTo>
                        <a:pt x="23979" y="2051"/>
                      </a:lnTo>
                      <a:lnTo>
                        <a:pt x="23707" y="1884"/>
                      </a:lnTo>
                      <a:lnTo>
                        <a:pt x="23665" y="1800"/>
                      </a:lnTo>
                      <a:lnTo>
                        <a:pt x="23728" y="1737"/>
                      </a:lnTo>
                      <a:lnTo>
                        <a:pt x="23875" y="1654"/>
                      </a:lnTo>
                      <a:lnTo>
                        <a:pt x="23958" y="1570"/>
                      </a:lnTo>
                      <a:lnTo>
                        <a:pt x="23917" y="1486"/>
                      </a:lnTo>
                      <a:lnTo>
                        <a:pt x="23854" y="1361"/>
                      </a:lnTo>
                      <a:lnTo>
                        <a:pt x="23812" y="1361"/>
                      </a:lnTo>
                      <a:lnTo>
                        <a:pt x="23749" y="1382"/>
                      </a:lnTo>
                      <a:lnTo>
                        <a:pt x="23707" y="1319"/>
                      </a:lnTo>
                      <a:lnTo>
                        <a:pt x="23624" y="1256"/>
                      </a:lnTo>
                      <a:lnTo>
                        <a:pt x="23519" y="1256"/>
                      </a:lnTo>
                      <a:lnTo>
                        <a:pt x="23393" y="1214"/>
                      </a:lnTo>
                      <a:lnTo>
                        <a:pt x="23331" y="1172"/>
                      </a:lnTo>
                      <a:lnTo>
                        <a:pt x="23247" y="1214"/>
                      </a:lnTo>
                      <a:lnTo>
                        <a:pt x="23121" y="1214"/>
                      </a:lnTo>
                      <a:lnTo>
                        <a:pt x="23080" y="1319"/>
                      </a:lnTo>
                      <a:lnTo>
                        <a:pt x="23080" y="1361"/>
                      </a:lnTo>
                      <a:lnTo>
                        <a:pt x="22996" y="1256"/>
                      </a:lnTo>
                      <a:lnTo>
                        <a:pt x="23038" y="1151"/>
                      </a:lnTo>
                      <a:lnTo>
                        <a:pt x="23101" y="1131"/>
                      </a:lnTo>
                      <a:lnTo>
                        <a:pt x="23101" y="1026"/>
                      </a:lnTo>
                      <a:lnTo>
                        <a:pt x="23142" y="942"/>
                      </a:lnTo>
                      <a:lnTo>
                        <a:pt x="23205" y="921"/>
                      </a:lnTo>
                      <a:lnTo>
                        <a:pt x="23205" y="817"/>
                      </a:lnTo>
                      <a:lnTo>
                        <a:pt x="23226" y="712"/>
                      </a:lnTo>
                      <a:lnTo>
                        <a:pt x="23205" y="649"/>
                      </a:lnTo>
                      <a:lnTo>
                        <a:pt x="23184" y="649"/>
                      </a:lnTo>
                      <a:lnTo>
                        <a:pt x="23038" y="796"/>
                      </a:lnTo>
                      <a:lnTo>
                        <a:pt x="23017" y="900"/>
                      </a:lnTo>
                      <a:lnTo>
                        <a:pt x="22996" y="900"/>
                      </a:lnTo>
                      <a:lnTo>
                        <a:pt x="22912" y="838"/>
                      </a:lnTo>
                      <a:lnTo>
                        <a:pt x="22808" y="900"/>
                      </a:lnTo>
                      <a:lnTo>
                        <a:pt x="22787" y="942"/>
                      </a:lnTo>
                      <a:lnTo>
                        <a:pt x="22808" y="1047"/>
                      </a:lnTo>
                      <a:lnTo>
                        <a:pt x="22724" y="1131"/>
                      </a:lnTo>
                      <a:lnTo>
                        <a:pt x="22682" y="1131"/>
                      </a:lnTo>
                      <a:lnTo>
                        <a:pt x="22661" y="1068"/>
                      </a:lnTo>
                      <a:lnTo>
                        <a:pt x="22598" y="1214"/>
                      </a:lnTo>
                      <a:lnTo>
                        <a:pt x="22598" y="1319"/>
                      </a:lnTo>
                      <a:lnTo>
                        <a:pt x="22556" y="1172"/>
                      </a:lnTo>
                      <a:lnTo>
                        <a:pt x="22556" y="1047"/>
                      </a:lnTo>
                      <a:lnTo>
                        <a:pt x="22598" y="942"/>
                      </a:lnTo>
                      <a:lnTo>
                        <a:pt x="22556" y="921"/>
                      </a:lnTo>
                      <a:lnTo>
                        <a:pt x="22473" y="1005"/>
                      </a:lnTo>
                      <a:lnTo>
                        <a:pt x="22452" y="1068"/>
                      </a:lnTo>
                      <a:lnTo>
                        <a:pt x="22368" y="1110"/>
                      </a:lnTo>
                      <a:lnTo>
                        <a:pt x="22410" y="921"/>
                      </a:lnTo>
                      <a:lnTo>
                        <a:pt x="22368" y="817"/>
                      </a:lnTo>
                      <a:lnTo>
                        <a:pt x="22264" y="817"/>
                      </a:lnTo>
                      <a:lnTo>
                        <a:pt x="22284" y="733"/>
                      </a:lnTo>
                      <a:lnTo>
                        <a:pt x="22410" y="628"/>
                      </a:lnTo>
                      <a:lnTo>
                        <a:pt x="22515" y="607"/>
                      </a:lnTo>
                      <a:lnTo>
                        <a:pt x="22661" y="712"/>
                      </a:lnTo>
                      <a:lnTo>
                        <a:pt x="22808" y="628"/>
                      </a:lnTo>
                      <a:lnTo>
                        <a:pt x="22912" y="607"/>
                      </a:lnTo>
                      <a:lnTo>
                        <a:pt x="23017" y="503"/>
                      </a:lnTo>
                      <a:lnTo>
                        <a:pt x="23017" y="440"/>
                      </a:lnTo>
                      <a:lnTo>
                        <a:pt x="23038" y="398"/>
                      </a:lnTo>
                      <a:lnTo>
                        <a:pt x="23017" y="335"/>
                      </a:lnTo>
                      <a:lnTo>
                        <a:pt x="22891" y="294"/>
                      </a:lnTo>
                      <a:lnTo>
                        <a:pt x="22828" y="294"/>
                      </a:lnTo>
                      <a:lnTo>
                        <a:pt x="22828" y="189"/>
                      </a:lnTo>
                      <a:lnTo>
                        <a:pt x="22787" y="126"/>
                      </a:lnTo>
                      <a:lnTo>
                        <a:pt x="22766" y="105"/>
                      </a:lnTo>
                      <a:lnTo>
                        <a:pt x="22787" y="84"/>
                      </a:lnTo>
                      <a:lnTo>
                        <a:pt x="22828" y="63"/>
                      </a:lnTo>
                      <a:lnTo>
                        <a:pt x="22870"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51" name="Google Shape;4651;p76"/>
                <p:cNvSpPr/>
                <p:nvPr/>
              </p:nvSpPr>
              <p:spPr>
                <a:xfrm>
                  <a:off x="1979950" y="2384350"/>
                  <a:ext cx="816050" cy="481275"/>
                </a:xfrm>
                <a:custGeom>
                  <a:avLst/>
                  <a:gdLst/>
                  <a:ahLst/>
                  <a:cxnLst/>
                  <a:rect l="l" t="t" r="r" b="b"/>
                  <a:pathLst>
                    <a:path w="32642" h="19251" extrusionOk="0">
                      <a:moveTo>
                        <a:pt x="2846" y="1"/>
                      </a:moveTo>
                      <a:lnTo>
                        <a:pt x="2909" y="210"/>
                      </a:lnTo>
                      <a:lnTo>
                        <a:pt x="3035" y="273"/>
                      </a:lnTo>
                      <a:lnTo>
                        <a:pt x="2993" y="356"/>
                      </a:lnTo>
                      <a:lnTo>
                        <a:pt x="2909" y="440"/>
                      </a:lnTo>
                      <a:lnTo>
                        <a:pt x="2930" y="545"/>
                      </a:lnTo>
                      <a:lnTo>
                        <a:pt x="2993" y="586"/>
                      </a:lnTo>
                      <a:lnTo>
                        <a:pt x="2972" y="649"/>
                      </a:lnTo>
                      <a:lnTo>
                        <a:pt x="2909" y="733"/>
                      </a:lnTo>
                      <a:lnTo>
                        <a:pt x="2951" y="775"/>
                      </a:lnTo>
                      <a:lnTo>
                        <a:pt x="2951" y="858"/>
                      </a:lnTo>
                      <a:lnTo>
                        <a:pt x="2993" y="900"/>
                      </a:lnTo>
                      <a:lnTo>
                        <a:pt x="2909" y="1047"/>
                      </a:lnTo>
                      <a:lnTo>
                        <a:pt x="2825" y="1089"/>
                      </a:lnTo>
                      <a:lnTo>
                        <a:pt x="2763" y="1256"/>
                      </a:lnTo>
                      <a:lnTo>
                        <a:pt x="2721" y="1298"/>
                      </a:lnTo>
                      <a:lnTo>
                        <a:pt x="2721" y="1423"/>
                      </a:lnTo>
                      <a:lnTo>
                        <a:pt x="2637" y="1486"/>
                      </a:lnTo>
                      <a:lnTo>
                        <a:pt x="2616" y="1591"/>
                      </a:lnTo>
                      <a:lnTo>
                        <a:pt x="2470" y="1674"/>
                      </a:lnTo>
                      <a:lnTo>
                        <a:pt x="2386" y="1633"/>
                      </a:lnTo>
                      <a:lnTo>
                        <a:pt x="2344" y="1570"/>
                      </a:lnTo>
                      <a:lnTo>
                        <a:pt x="2428" y="1465"/>
                      </a:lnTo>
                      <a:lnTo>
                        <a:pt x="2449" y="1507"/>
                      </a:lnTo>
                      <a:lnTo>
                        <a:pt x="2532" y="1465"/>
                      </a:lnTo>
                      <a:lnTo>
                        <a:pt x="2553" y="1528"/>
                      </a:lnTo>
                      <a:lnTo>
                        <a:pt x="2595" y="1486"/>
                      </a:lnTo>
                      <a:lnTo>
                        <a:pt x="2595" y="1361"/>
                      </a:lnTo>
                      <a:lnTo>
                        <a:pt x="2658" y="1214"/>
                      </a:lnTo>
                      <a:lnTo>
                        <a:pt x="2742" y="1151"/>
                      </a:lnTo>
                      <a:lnTo>
                        <a:pt x="2742" y="1047"/>
                      </a:lnTo>
                      <a:lnTo>
                        <a:pt x="2700" y="1068"/>
                      </a:lnTo>
                      <a:lnTo>
                        <a:pt x="2553" y="1172"/>
                      </a:lnTo>
                      <a:lnTo>
                        <a:pt x="2512" y="1214"/>
                      </a:lnTo>
                      <a:lnTo>
                        <a:pt x="2428" y="1214"/>
                      </a:lnTo>
                      <a:lnTo>
                        <a:pt x="2428" y="1172"/>
                      </a:lnTo>
                      <a:lnTo>
                        <a:pt x="2532" y="1068"/>
                      </a:lnTo>
                      <a:lnTo>
                        <a:pt x="2658" y="1005"/>
                      </a:lnTo>
                      <a:lnTo>
                        <a:pt x="2700" y="963"/>
                      </a:lnTo>
                      <a:lnTo>
                        <a:pt x="2658" y="879"/>
                      </a:lnTo>
                      <a:lnTo>
                        <a:pt x="2616" y="879"/>
                      </a:lnTo>
                      <a:lnTo>
                        <a:pt x="2532" y="900"/>
                      </a:lnTo>
                      <a:lnTo>
                        <a:pt x="2470" y="796"/>
                      </a:lnTo>
                      <a:lnTo>
                        <a:pt x="2407" y="754"/>
                      </a:lnTo>
                      <a:lnTo>
                        <a:pt x="2135" y="754"/>
                      </a:lnTo>
                      <a:lnTo>
                        <a:pt x="2009" y="649"/>
                      </a:lnTo>
                      <a:lnTo>
                        <a:pt x="1716" y="419"/>
                      </a:lnTo>
                      <a:lnTo>
                        <a:pt x="1696" y="440"/>
                      </a:lnTo>
                      <a:lnTo>
                        <a:pt x="1675" y="545"/>
                      </a:lnTo>
                      <a:lnTo>
                        <a:pt x="1591" y="754"/>
                      </a:lnTo>
                      <a:lnTo>
                        <a:pt x="1591" y="858"/>
                      </a:lnTo>
                      <a:lnTo>
                        <a:pt x="1654" y="1068"/>
                      </a:lnTo>
                      <a:lnTo>
                        <a:pt x="1591" y="1382"/>
                      </a:lnTo>
                      <a:lnTo>
                        <a:pt x="1612" y="1507"/>
                      </a:lnTo>
                      <a:lnTo>
                        <a:pt x="1591" y="1674"/>
                      </a:lnTo>
                      <a:lnTo>
                        <a:pt x="1612" y="1737"/>
                      </a:lnTo>
                      <a:lnTo>
                        <a:pt x="1675" y="1737"/>
                      </a:lnTo>
                      <a:lnTo>
                        <a:pt x="1696" y="1800"/>
                      </a:lnTo>
                      <a:lnTo>
                        <a:pt x="1654" y="1884"/>
                      </a:lnTo>
                      <a:lnTo>
                        <a:pt x="1591" y="1884"/>
                      </a:lnTo>
                      <a:lnTo>
                        <a:pt x="1570" y="1946"/>
                      </a:lnTo>
                      <a:lnTo>
                        <a:pt x="1591" y="2009"/>
                      </a:lnTo>
                      <a:lnTo>
                        <a:pt x="1696" y="2030"/>
                      </a:lnTo>
                      <a:lnTo>
                        <a:pt x="1654" y="2135"/>
                      </a:lnTo>
                      <a:lnTo>
                        <a:pt x="1654" y="2239"/>
                      </a:lnTo>
                      <a:lnTo>
                        <a:pt x="1591" y="2323"/>
                      </a:lnTo>
                      <a:lnTo>
                        <a:pt x="1549" y="2302"/>
                      </a:lnTo>
                      <a:lnTo>
                        <a:pt x="1507" y="2344"/>
                      </a:lnTo>
                      <a:lnTo>
                        <a:pt x="1507" y="2428"/>
                      </a:lnTo>
                      <a:lnTo>
                        <a:pt x="1675" y="2449"/>
                      </a:lnTo>
                      <a:lnTo>
                        <a:pt x="1821" y="2470"/>
                      </a:lnTo>
                      <a:lnTo>
                        <a:pt x="1926" y="2553"/>
                      </a:lnTo>
                      <a:lnTo>
                        <a:pt x="2072" y="2553"/>
                      </a:lnTo>
                      <a:lnTo>
                        <a:pt x="2114" y="2637"/>
                      </a:lnTo>
                      <a:lnTo>
                        <a:pt x="2135" y="2783"/>
                      </a:lnTo>
                      <a:lnTo>
                        <a:pt x="2093" y="2658"/>
                      </a:lnTo>
                      <a:lnTo>
                        <a:pt x="1988" y="2574"/>
                      </a:lnTo>
                      <a:lnTo>
                        <a:pt x="1905" y="2616"/>
                      </a:lnTo>
                      <a:lnTo>
                        <a:pt x="1821" y="2553"/>
                      </a:lnTo>
                      <a:lnTo>
                        <a:pt x="1612" y="2532"/>
                      </a:lnTo>
                      <a:lnTo>
                        <a:pt x="1570" y="2470"/>
                      </a:lnTo>
                      <a:lnTo>
                        <a:pt x="1507" y="2511"/>
                      </a:lnTo>
                      <a:lnTo>
                        <a:pt x="1507" y="2616"/>
                      </a:lnTo>
                      <a:lnTo>
                        <a:pt x="1403" y="2763"/>
                      </a:lnTo>
                      <a:lnTo>
                        <a:pt x="1403" y="2846"/>
                      </a:lnTo>
                      <a:lnTo>
                        <a:pt x="1403" y="2930"/>
                      </a:lnTo>
                      <a:lnTo>
                        <a:pt x="1340" y="3076"/>
                      </a:lnTo>
                      <a:lnTo>
                        <a:pt x="1277" y="3202"/>
                      </a:lnTo>
                      <a:lnTo>
                        <a:pt x="1131" y="3558"/>
                      </a:lnTo>
                      <a:lnTo>
                        <a:pt x="1089" y="3809"/>
                      </a:lnTo>
                      <a:lnTo>
                        <a:pt x="942" y="4102"/>
                      </a:lnTo>
                      <a:lnTo>
                        <a:pt x="921" y="4415"/>
                      </a:lnTo>
                      <a:lnTo>
                        <a:pt x="838" y="4541"/>
                      </a:lnTo>
                      <a:lnTo>
                        <a:pt x="733" y="4667"/>
                      </a:lnTo>
                      <a:lnTo>
                        <a:pt x="649" y="4855"/>
                      </a:lnTo>
                      <a:lnTo>
                        <a:pt x="608" y="4939"/>
                      </a:lnTo>
                      <a:lnTo>
                        <a:pt x="566" y="5043"/>
                      </a:lnTo>
                      <a:lnTo>
                        <a:pt x="419" y="5231"/>
                      </a:lnTo>
                      <a:lnTo>
                        <a:pt x="356" y="5336"/>
                      </a:lnTo>
                      <a:lnTo>
                        <a:pt x="398" y="5566"/>
                      </a:lnTo>
                      <a:lnTo>
                        <a:pt x="336" y="5776"/>
                      </a:lnTo>
                      <a:lnTo>
                        <a:pt x="336" y="5922"/>
                      </a:lnTo>
                      <a:lnTo>
                        <a:pt x="419" y="6027"/>
                      </a:lnTo>
                      <a:lnTo>
                        <a:pt x="356" y="6110"/>
                      </a:lnTo>
                      <a:lnTo>
                        <a:pt x="336" y="6194"/>
                      </a:lnTo>
                      <a:lnTo>
                        <a:pt x="398" y="6340"/>
                      </a:lnTo>
                      <a:lnTo>
                        <a:pt x="356" y="6592"/>
                      </a:lnTo>
                      <a:lnTo>
                        <a:pt x="315" y="6717"/>
                      </a:lnTo>
                      <a:lnTo>
                        <a:pt x="231" y="6759"/>
                      </a:lnTo>
                      <a:lnTo>
                        <a:pt x="252" y="6843"/>
                      </a:lnTo>
                      <a:lnTo>
                        <a:pt x="294" y="6864"/>
                      </a:lnTo>
                      <a:lnTo>
                        <a:pt x="231" y="7031"/>
                      </a:lnTo>
                      <a:lnTo>
                        <a:pt x="84" y="7136"/>
                      </a:lnTo>
                      <a:lnTo>
                        <a:pt x="1" y="7261"/>
                      </a:lnTo>
                      <a:lnTo>
                        <a:pt x="1" y="7387"/>
                      </a:lnTo>
                      <a:lnTo>
                        <a:pt x="105" y="7554"/>
                      </a:lnTo>
                      <a:lnTo>
                        <a:pt x="210" y="7763"/>
                      </a:lnTo>
                      <a:lnTo>
                        <a:pt x="210" y="7993"/>
                      </a:lnTo>
                      <a:lnTo>
                        <a:pt x="189" y="8119"/>
                      </a:lnTo>
                      <a:lnTo>
                        <a:pt x="126" y="8203"/>
                      </a:lnTo>
                      <a:lnTo>
                        <a:pt x="126" y="8286"/>
                      </a:lnTo>
                      <a:lnTo>
                        <a:pt x="147" y="8370"/>
                      </a:lnTo>
                      <a:lnTo>
                        <a:pt x="189" y="8496"/>
                      </a:lnTo>
                      <a:lnTo>
                        <a:pt x="126" y="8579"/>
                      </a:lnTo>
                      <a:lnTo>
                        <a:pt x="105" y="8642"/>
                      </a:lnTo>
                      <a:lnTo>
                        <a:pt x="126" y="8726"/>
                      </a:lnTo>
                      <a:lnTo>
                        <a:pt x="356" y="9102"/>
                      </a:lnTo>
                      <a:lnTo>
                        <a:pt x="398" y="9207"/>
                      </a:lnTo>
                      <a:lnTo>
                        <a:pt x="356" y="9270"/>
                      </a:lnTo>
                      <a:lnTo>
                        <a:pt x="398" y="9353"/>
                      </a:lnTo>
                      <a:lnTo>
                        <a:pt x="524" y="9479"/>
                      </a:lnTo>
                      <a:lnTo>
                        <a:pt x="545" y="9542"/>
                      </a:lnTo>
                      <a:lnTo>
                        <a:pt x="628" y="9542"/>
                      </a:lnTo>
                      <a:lnTo>
                        <a:pt x="628" y="9437"/>
                      </a:lnTo>
                      <a:lnTo>
                        <a:pt x="628" y="9312"/>
                      </a:lnTo>
                      <a:lnTo>
                        <a:pt x="712" y="9333"/>
                      </a:lnTo>
                      <a:lnTo>
                        <a:pt x="733" y="9312"/>
                      </a:lnTo>
                      <a:lnTo>
                        <a:pt x="733" y="9353"/>
                      </a:lnTo>
                      <a:lnTo>
                        <a:pt x="838" y="9353"/>
                      </a:lnTo>
                      <a:lnTo>
                        <a:pt x="859" y="9416"/>
                      </a:lnTo>
                      <a:lnTo>
                        <a:pt x="984" y="9437"/>
                      </a:lnTo>
                      <a:lnTo>
                        <a:pt x="880" y="9437"/>
                      </a:lnTo>
                      <a:lnTo>
                        <a:pt x="817" y="9479"/>
                      </a:lnTo>
                      <a:lnTo>
                        <a:pt x="754" y="9437"/>
                      </a:lnTo>
                      <a:lnTo>
                        <a:pt x="712" y="9437"/>
                      </a:lnTo>
                      <a:lnTo>
                        <a:pt x="712" y="9521"/>
                      </a:lnTo>
                      <a:lnTo>
                        <a:pt x="754" y="9542"/>
                      </a:lnTo>
                      <a:lnTo>
                        <a:pt x="754" y="9688"/>
                      </a:lnTo>
                      <a:lnTo>
                        <a:pt x="817" y="9793"/>
                      </a:lnTo>
                      <a:lnTo>
                        <a:pt x="838" y="9835"/>
                      </a:lnTo>
                      <a:lnTo>
                        <a:pt x="733" y="9793"/>
                      </a:lnTo>
                      <a:lnTo>
                        <a:pt x="670" y="9688"/>
                      </a:lnTo>
                      <a:lnTo>
                        <a:pt x="649" y="9646"/>
                      </a:lnTo>
                      <a:lnTo>
                        <a:pt x="608" y="9688"/>
                      </a:lnTo>
                      <a:lnTo>
                        <a:pt x="608" y="9772"/>
                      </a:lnTo>
                      <a:lnTo>
                        <a:pt x="545" y="9835"/>
                      </a:lnTo>
                      <a:lnTo>
                        <a:pt x="566" y="9877"/>
                      </a:lnTo>
                      <a:lnTo>
                        <a:pt x="545" y="9981"/>
                      </a:lnTo>
                      <a:lnTo>
                        <a:pt x="545" y="10086"/>
                      </a:lnTo>
                      <a:lnTo>
                        <a:pt x="608" y="10107"/>
                      </a:lnTo>
                      <a:lnTo>
                        <a:pt x="628" y="10211"/>
                      </a:lnTo>
                      <a:lnTo>
                        <a:pt x="733" y="10274"/>
                      </a:lnTo>
                      <a:lnTo>
                        <a:pt x="775" y="10358"/>
                      </a:lnTo>
                      <a:lnTo>
                        <a:pt x="775" y="10421"/>
                      </a:lnTo>
                      <a:lnTo>
                        <a:pt x="712" y="10504"/>
                      </a:lnTo>
                      <a:lnTo>
                        <a:pt x="649" y="10504"/>
                      </a:lnTo>
                      <a:lnTo>
                        <a:pt x="649" y="10567"/>
                      </a:lnTo>
                      <a:lnTo>
                        <a:pt x="670" y="10672"/>
                      </a:lnTo>
                      <a:lnTo>
                        <a:pt x="670" y="10797"/>
                      </a:lnTo>
                      <a:lnTo>
                        <a:pt x="712" y="10839"/>
                      </a:lnTo>
                      <a:lnTo>
                        <a:pt x="775" y="10923"/>
                      </a:lnTo>
                      <a:lnTo>
                        <a:pt x="817" y="11111"/>
                      </a:lnTo>
                      <a:lnTo>
                        <a:pt x="942" y="11362"/>
                      </a:lnTo>
                      <a:lnTo>
                        <a:pt x="1026" y="11509"/>
                      </a:lnTo>
                      <a:lnTo>
                        <a:pt x="1068" y="11530"/>
                      </a:lnTo>
                      <a:lnTo>
                        <a:pt x="1047" y="11571"/>
                      </a:lnTo>
                      <a:lnTo>
                        <a:pt x="1047" y="11613"/>
                      </a:lnTo>
                      <a:lnTo>
                        <a:pt x="1152" y="11718"/>
                      </a:lnTo>
                      <a:lnTo>
                        <a:pt x="1172" y="11843"/>
                      </a:lnTo>
                      <a:lnTo>
                        <a:pt x="1152" y="11990"/>
                      </a:lnTo>
                      <a:lnTo>
                        <a:pt x="1131" y="12094"/>
                      </a:lnTo>
                      <a:lnTo>
                        <a:pt x="1089" y="12136"/>
                      </a:lnTo>
                      <a:lnTo>
                        <a:pt x="1131" y="12199"/>
                      </a:lnTo>
                      <a:lnTo>
                        <a:pt x="1172" y="12262"/>
                      </a:lnTo>
                      <a:lnTo>
                        <a:pt x="1382" y="12262"/>
                      </a:lnTo>
                      <a:lnTo>
                        <a:pt x="1486" y="12283"/>
                      </a:lnTo>
                      <a:lnTo>
                        <a:pt x="1591" y="12346"/>
                      </a:lnTo>
                      <a:lnTo>
                        <a:pt x="1675" y="12366"/>
                      </a:lnTo>
                      <a:lnTo>
                        <a:pt x="1821" y="12366"/>
                      </a:lnTo>
                      <a:lnTo>
                        <a:pt x="1884" y="12450"/>
                      </a:lnTo>
                      <a:lnTo>
                        <a:pt x="1884" y="12555"/>
                      </a:lnTo>
                      <a:lnTo>
                        <a:pt x="2030" y="12618"/>
                      </a:lnTo>
                      <a:lnTo>
                        <a:pt x="2135" y="12618"/>
                      </a:lnTo>
                      <a:lnTo>
                        <a:pt x="2281" y="12680"/>
                      </a:lnTo>
                      <a:lnTo>
                        <a:pt x="2302" y="12722"/>
                      </a:lnTo>
                      <a:lnTo>
                        <a:pt x="2302" y="12827"/>
                      </a:lnTo>
                      <a:lnTo>
                        <a:pt x="2344" y="12869"/>
                      </a:lnTo>
                      <a:lnTo>
                        <a:pt x="2407" y="12827"/>
                      </a:lnTo>
                      <a:lnTo>
                        <a:pt x="2470" y="12827"/>
                      </a:lnTo>
                      <a:lnTo>
                        <a:pt x="2616" y="12973"/>
                      </a:lnTo>
                      <a:lnTo>
                        <a:pt x="2805" y="13245"/>
                      </a:lnTo>
                      <a:lnTo>
                        <a:pt x="2825" y="13434"/>
                      </a:lnTo>
                      <a:lnTo>
                        <a:pt x="2805" y="13559"/>
                      </a:lnTo>
                      <a:lnTo>
                        <a:pt x="2805" y="13664"/>
                      </a:lnTo>
                      <a:lnTo>
                        <a:pt x="4185" y="13643"/>
                      </a:lnTo>
                      <a:lnTo>
                        <a:pt x="4206" y="13706"/>
                      </a:lnTo>
                      <a:lnTo>
                        <a:pt x="4206" y="13747"/>
                      </a:lnTo>
                      <a:lnTo>
                        <a:pt x="6131" y="14647"/>
                      </a:lnTo>
                      <a:lnTo>
                        <a:pt x="7784" y="14689"/>
                      </a:lnTo>
                      <a:lnTo>
                        <a:pt x="7826" y="14480"/>
                      </a:lnTo>
                      <a:lnTo>
                        <a:pt x="8747" y="14501"/>
                      </a:lnTo>
                      <a:lnTo>
                        <a:pt x="8872" y="14584"/>
                      </a:lnTo>
                      <a:lnTo>
                        <a:pt x="8935" y="14710"/>
                      </a:lnTo>
                      <a:lnTo>
                        <a:pt x="8998" y="14773"/>
                      </a:lnTo>
                      <a:lnTo>
                        <a:pt x="9019" y="14815"/>
                      </a:lnTo>
                      <a:lnTo>
                        <a:pt x="9082" y="14815"/>
                      </a:lnTo>
                      <a:lnTo>
                        <a:pt x="9123" y="14898"/>
                      </a:lnTo>
                      <a:lnTo>
                        <a:pt x="9103" y="14961"/>
                      </a:lnTo>
                      <a:lnTo>
                        <a:pt x="9207" y="14982"/>
                      </a:lnTo>
                      <a:lnTo>
                        <a:pt x="9270" y="15066"/>
                      </a:lnTo>
                      <a:lnTo>
                        <a:pt x="9270" y="15107"/>
                      </a:lnTo>
                      <a:lnTo>
                        <a:pt x="9228" y="15170"/>
                      </a:lnTo>
                      <a:lnTo>
                        <a:pt x="9312" y="15191"/>
                      </a:lnTo>
                      <a:lnTo>
                        <a:pt x="9395" y="15233"/>
                      </a:lnTo>
                      <a:lnTo>
                        <a:pt x="9437" y="15317"/>
                      </a:lnTo>
                      <a:lnTo>
                        <a:pt x="9458" y="15442"/>
                      </a:lnTo>
                      <a:lnTo>
                        <a:pt x="9500" y="15484"/>
                      </a:lnTo>
                      <a:lnTo>
                        <a:pt x="9521" y="15505"/>
                      </a:lnTo>
                      <a:lnTo>
                        <a:pt x="9542" y="15526"/>
                      </a:lnTo>
                      <a:lnTo>
                        <a:pt x="9626" y="15610"/>
                      </a:lnTo>
                      <a:lnTo>
                        <a:pt x="9626" y="15693"/>
                      </a:lnTo>
                      <a:lnTo>
                        <a:pt x="9605" y="15714"/>
                      </a:lnTo>
                      <a:lnTo>
                        <a:pt x="9521" y="15735"/>
                      </a:lnTo>
                      <a:lnTo>
                        <a:pt x="9521" y="15756"/>
                      </a:lnTo>
                      <a:lnTo>
                        <a:pt x="9626" y="15903"/>
                      </a:lnTo>
                      <a:lnTo>
                        <a:pt x="9709" y="15965"/>
                      </a:lnTo>
                      <a:lnTo>
                        <a:pt x="9730" y="16070"/>
                      </a:lnTo>
                      <a:lnTo>
                        <a:pt x="9730" y="16112"/>
                      </a:lnTo>
                      <a:lnTo>
                        <a:pt x="9751" y="16112"/>
                      </a:lnTo>
                      <a:lnTo>
                        <a:pt x="9793" y="16133"/>
                      </a:lnTo>
                      <a:lnTo>
                        <a:pt x="9835" y="16133"/>
                      </a:lnTo>
                      <a:lnTo>
                        <a:pt x="9877" y="16154"/>
                      </a:lnTo>
                      <a:lnTo>
                        <a:pt x="9919" y="16216"/>
                      </a:lnTo>
                      <a:lnTo>
                        <a:pt x="9919" y="16237"/>
                      </a:lnTo>
                      <a:lnTo>
                        <a:pt x="9960" y="16279"/>
                      </a:lnTo>
                      <a:lnTo>
                        <a:pt x="10023" y="16279"/>
                      </a:lnTo>
                      <a:lnTo>
                        <a:pt x="10149" y="16342"/>
                      </a:lnTo>
                      <a:lnTo>
                        <a:pt x="10170" y="16384"/>
                      </a:lnTo>
                      <a:lnTo>
                        <a:pt x="10253" y="16426"/>
                      </a:lnTo>
                      <a:lnTo>
                        <a:pt x="10379" y="16467"/>
                      </a:lnTo>
                      <a:lnTo>
                        <a:pt x="10400" y="16530"/>
                      </a:lnTo>
                      <a:lnTo>
                        <a:pt x="10463" y="16530"/>
                      </a:lnTo>
                      <a:lnTo>
                        <a:pt x="10504" y="16488"/>
                      </a:lnTo>
                      <a:lnTo>
                        <a:pt x="10504" y="16467"/>
                      </a:lnTo>
                      <a:lnTo>
                        <a:pt x="10609" y="16384"/>
                      </a:lnTo>
                      <a:lnTo>
                        <a:pt x="10672" y="16384"/>
                      </a:lnTo>
                      <a:lnTo>
                        <a:pt x="10672" y="16342"/>
                      </a:lnTo>
                      <a:lnTo>
                        <a:pt x="10672" y="16321"/>
                      </a:lnTo>
                      <a:lnTo>
                        <a:pt x="10714" y="16237"/>
                      </a:lnTo>
                      <a:lnTo>
                        <a:pt x="10797" y="16070"/>
                      </a:lnTo>
                      <a:lnTo>
                        <a:pt x="10839" y="16028"/>
                      </a:lnTo>
                      <a:lnTo>
                        <a:pt x="10923" y="16007"/>
                      </a:lnTo>
                      <a:lnTo>
                        <a:pt x="10965" y="16007"/>
                      </a:lnTo>
                      <a:lnTo>
                        <a:pt x="10986" y="16028"/>
                      </a:lnTo>
                      <a:lnTo>
                        <a:pt x="11027" y="16028"/>
                      </a:lnTo>
                      <a:lnTo>
                        <a:pt x="11069" y="15944"/>
                      </a:lnTo>
                      <a:lnTo>
                        <a:pt x="11174" y="15944"/>
                      </a:lnTo>
                      <a:lnTo>
                        <a:pt x="11279" y="15965"/>
                      </a:lnTo>
                      <a:lnTo>
                        <a:pt x="11383" y="15944"/>
                      </a:lnTo>
                      <a:lnTo>
                        <a:pt x="11404" y="15965"/>
                      </a:lnTo>
                      <a:lnTo>
                        <a:pt x="11425" y="16007"/>
                      </a:lnTo>
                      <a:lnTo>
                        <a:pt x="11509" y="16007"/>
                      </a:lnTo>
                      <a:lnTo>
                        <a:pt x="11592" y="16028"/>
                      </a:lnTo>
                      <a:lnTo>
                        <a:pt x="11634" y="16133"/>
                      </a:lnTo>
                      <a:lnTo>
                        <a:pt x="11739" y="16216"/>
                      </a:lnTo>
                      <a:lnTo>
                        <a:pt x="11844" y="16363"/>
                      </a:lnTo>
                      <a:lnTo>
                        <a:pt x="11864" y="16467"/>
                      </a:lnTo>
                      <a:lnTo>
                        <a:pt x="11927" y="16530"/>
                      </a:lnTo>
                      <a:lnTo>
                        <a:pt x="11927" y="16593"/>
                      </a:lnTo>
                      <a:lnTo>
                        <a:pt x="11927" y="16760"/>
                      </a:lnTo>
                      <a:lnTo>
                        <a:pt x="12011" y="16781"/>
                      </a:lnTo>
                      <a:lnTo>
                        <a:pt x="12032" y="16865"/>
                      </a:lnTo>
                      <a:lnTo>
                        <a:pt x="12116" y="17074"/>
                      </a:lnTo>
                      <a:lnTo>
                        <a:pt x="12157" y="17095"/>
                      </a:lnTo>
                      <a:lnTo>
                        <a:pt x="12178" y="17179"/>
                      </a:lnTo>
                      <a:lnTo>
                        <a:pt x="12262" y="17221"/>
                      </a:lnTo>
                      <a:lnTo>
                        <a:pt x="12283" y="17325"/>
                      </a:lnTo>
                      <a:lnTo>
                        <a:pt x="12346" y="17430"/>
                      </a:lnTo>
                      <a:lnTo>
                        <a:pt x="12450" y="17514"/>
                      </a:lnTo>
                      <a:lnTo>
                        <a:pt x="12429" y="17618"/>
                      </a:lnTo>
                      <a:lnTo>
                        <a:pt x="12429" y="17723"/>
                      </a:lnTo>
                      <a:lnTo>
                        <a:pt x="12429" y="17786"/>
                      </a:lnTo>
                      <a:lnTo>
                        <a:pt x="12429" y="17807"/>
                      </a:lnTo>
                      <a:lnTo>
                        <a:pt x="12555" y="18141"/>
                      </a:lnTo>
                      <a:lnTo>
                        <a:pt x="12534" y="18309"/>
                      </a:lnTo>
                      <a:lnTo>
                        <a:pt x="12576" y="18351"/>
                      </a:lnTo>
                      <a:lnTo>
                        <a:pt x="12597" y="18351"/>
                      </a:lnTo>
                      <a:lnTo>
                        <a:pt x="12660" y="18372"/>
                      </a:lnTo>
                      <a:lnTo>
                        <a:pt x="12743" y="18372"/>
                      </a:lnTo>
                      <a:lnTo>
                        <a:pt x="12806" y="18413"/>
                      </a:lnTo>
                      <a:lnTo>
                        <a:pt x="12911" y="18518"/>
                      </a:lnTo>
                      <a:lnTo>
                        <a:pt x="13099" y="18560"/>
                      </a:lnTo>
                      <a:lnTo>
                        <a:pt x="13204" y="18644"/>
                      </a:lnTo>
                      <a:lnTo>
                        <a:pt x="13308" y="18644"/>
                      </a:lnTo>
                      <a:lnTo>
                        <a:pt x="13329" y="18727"/>
                      </a:lnTo>
                      <a:lnTo>
                        <a:pt x="13392" y="18748"/>
                      </a:lnTo>
                      <a:lnTo>
                        <a:pt x="13476" y="18581"/>
                      </a:lnTo>
                      <a:lnTo>
                        <a:pt x="13496" y="18455"/>
                      </a:lnTo>
                      <a:lnTo>
                        <a:pt x="13476" y="18372"/>
                      </a:lnTo>
                      <a:lnTo>
                        <a:pt x="13476" y="18120"/>
                      </a:lnTo>
                      <a:lnTo>
                        <a:pt x="13413" y="18037"/>
                      </a:lnTo>
                      <a:lnTo>
                        <a:pt x="13496" y="17911"/>
                      </a:lnTo>
                      <a:lnTo>
                        <a:pt x="13538" y="17723"/>
                      </a:lnTo>
                      <a:lnTo>
                        <a:pt x="13622" y="17618"/>
                      </a:lnTo>
                      <a:lnTo>
                        <a:pt x="13580" y="17409"/>
                      </a:lnTo>
                      <a:lnTo>
                        <a:pt x="13685" y="17367"/>
                      </a:lnTo>
                      <a:lnTo>
                        <a:pt x="13789" y="17284"/>
                      </a:lnTo>
                      <a:lnTo>
                        <a:pt x="13727" y="17200"/>
                      </a:lnTo>
                      <a:lnTo>
                        <a:pt x="13831" y="17074"/>
                      </a:lnTo>
                      <a:lnTo>
                        <a:pt x="13894" y="17095"/>
                      </a:lnTo>
                      <a:lnTo>
                        <a:pt x="13999" y="17053"/>
                      </a:lnTo>
                      <a:lnTo>
                        <a:pt x="13957" y="16907"/>
                      </a:lnTo>
                      <a:lnTo>
                        <a:pt x="13957" y="16907"/>
                      </a:lnTo>
                      <a:lnTo>
                        <a:pt x="14040" y="16970"/>
                      </a:lnTo>
                      <a:lnTo>
                        <a:pt x="14145" y="16907"/>
                      </a:lnTo>
                      <a:lnTo>
                        <a:pt x="14103" y="16865"/>
                      </a:lnTo>
                      <a:lnTo>
                        <a:pt x="14208" y="16781"/>
                      </a:lnTo>
                      <a:lnTo>
                        <a:pt x="14250" y="16802"/>
                      </a:lnTo>
                      <a:lnTo>
                        <a:pt x="14312" y="16781"/>
                      </a:lnTo>
                      <a:lnTo>
                        <a:pt x="14375" y="16865"/>
                      </a:lnTo>
                      <a:lnTo>
                        <a:pt x="14271" y="16949"/>
                      </a:lnTo>
                      <a:lnTo>
                        <a:pt x="14354" y="16949"/>
                      </a:lnTo>
                      <a:lnTo>
                        <a:pt x="14459" y="16844"/>
                      </a:lnTo>
                      <a:lnTo>
                        <a:pt x="14543" y="16844"/>
                      </a:lnTo>
                      <a:lnTo>
                        <a:pt x="14794" y="16739"/>
                      </a:lnTo>
                      <a:lnTo>
                        <a:pt x="14982" y="16551"/>
                      </a:lnTo>
                      <a:lnTo>
                        <a:pt x="15066" y="16551"/>
                      </a:lnTo>
                      <a:lnTo>
                        <a:pt x="15108" y="16488"/>
                      </a:lnTo>
                      <a:lnTo>
                        <a:pt x="15087" y="16384"/>
                      </a:lnTo>
                      <a:lnTo>
                        <a:pt x="15108" y="16258"/>
                      </a:lnTo>
                      <a:lnTo>
                        <a:pt x="15045" y="16112"/>
                      </a:lnTo>
                      <a:lnTo>
                        <a:pt x="15087" y="16175"/>
                      </a:lnTo>
                      <a:lnTo>
                        <a:pt x="15170" y="16175"/>
                      </a:lnTo>
                      <a:lnTo>
                        <a:pt x="15275" y="16070"/>
                      </a:lnTo>
                      <a:lnTo>
                        <a:pt x="15275" y="16028"/>
                      </a:lnTo>
                      <a:lnTo>
                        <a:pt x="15317" y="16133"/>
                      </a:lnTo>
                      <a:lnTo>
                        <a:pt x="15254" y="16237"/>
                      </a:lnTo>
                      <a:lnTo>
                        <a:pt x="15275" y="16321"/>
                      </a:lnTo>
                      <a:lnTo>
                        <a:pt x="15275" y="16426"/>
                      </a:lnTo>
                      <a:lnTo>
                        <a:pt x="15401" y="16384"/>
                      </a:lnTo>
                      <a:lnTo>
                        <a:pt x="15484" y="16258"/>
                      </a:lnTo>
                      <a:lnTo>
                        <a:pt x="15568" y="16258"/>
                      </a:lnTo>
                      <a:lnTo>
                        <a:pt x="15631" y="16216"/>
                      </a:lnTo>
                      <a:lnTo>
                        <a:pt x="15840" y="16154"/>
                      </a:lnTo>
                      <a:lnTo>
                        <a:pt x="16007" y="16154"/>
                      </a:lnTo>
                      <a:lnTo>
                        <a:pt x="16258" y="16237"/>
                      </a:lnTo>
                      <a:lnTo>
                        <a:pt x="16321" y="16279"/>
                      </a:lnTo>
                      <a:lnTo>
                        <a:pt x="16635" y="16321"/>
                      </a:lnTo>
                      <a:lnTo>
                        <a:pt x="16740" y="16279"/>
                      </a:lnTo>
                      <a:lnTo>
                        <a:pt x="16740" y="16237"/>
                      </a:lnTo>
                      <a:lnTo>
                        <a:pt x="16740" y="16154"/>
                      </a:lnTo>
                      <a:lnTo>
                        <a:pt x="16844" y="16133"/>
                      </a:lnTo>
                      <a:lnTo>
                        <a:pt x="16928" y="16154"/>
                      </a:lnTo>
                      <a:lnTo>
                        <a:pt x="16865" y="16216"/>
                      </a:lnTo>
                      <a:lnTo>
                        <a:pt x="16928" y="16237"/>
                      </a:lnTo>
                      <a:lnTo>
                        <a:pt x="16991" y="16216"/>
                      </a:lnTo>
                      <a:lnTo>
                        <a:pt x="17053" y="16258"/>
                      </a:lnTo>
                      <a:lnTo>
                        <a:pt x="17053" y="16342"/>
                      </a:lnTo>
                      <a:lnTo>
                        <a:pt x="17074" y="16384"/>
                      </a:lnTo>
                      <a:lnTo>
                        <a:pt x="17200" y="16363"/>
                      </a:lnTo>
                      <a:lnTo>
                        <a:pt x="17242" y="16426"/>
                      </a:lnTo>
                      <a:lnTo>
                        <a:pt x="17158" y="16488"/>
                      </a:lnTo>
                      <a:lnTo>
                        <a:pt x="17095" y="16551"/>
                      </a:lnTo>
                      <a:lnTo>
                        <a:pt x="17179" y="16572"/>
                      </a:lnTo>
                      <a:lnTo>
                        <a:pt x="17263" y="16551"/>
                      </a:lnTo>
                      <a:lnTo>
                        <a:pt x="17346" y="16593"/>
                      </a:lnTo>
                      <a:lnTo>
                        <a:pt x="17493" y="16656"/>
                      </a:lnTo>
                      <a:lnTo>
                        <a:pt x="17556" y="16572"/>
                      </a:lnTo>
                      <a:lnTo>
                        <a:pt x="17618" y="16530"/>
                      </a:lnTo>
                      <a:lnTo>
                        <a:pt x="17723" y="16593"/>
                      </a:lnTo>
                      <a:lnTo>
                        <a:pt x="17786" y="16656"/>
                      </a:lnTo>
                      <a:lnTo>
                        <a:pt x="17870" y="16635"/>
                      </a:lnTo>
                      <a:lnTo>
                        <a:pt x="17870" y="16467"/>
                      </a:lnTo>
                      <a:lnTo>
                        <a:pt x="17807" y="16363"/>
                      </a:lnTo>
                      <a:lnTo>
                        <a:pt x="17911" y="16363"/>
                      </a:lnTo>
                      <a:lnTo>
                        <a:pt x="18016" y="16488"/>
                      </a:lnTo>
                      <a:lnTo>
                        <a:pt x="18100" y="16530"/>
                      </a:lnTo>
                      <a:lnTo>
                        <a:pt x="18142" y="16593"/>
                      </a:lnTo>
                      <a:lnTo>
                        <a:pt x="18204" y="16593"/>
                      </a:lnTo>
                      <a:lnTo>
                        <a:pt x="18288" y="16635"/>
                      </a:lnTo>
                      <a:lnTo>
                        <a:pt x="18288" y="16760"/>
                      </a:lnTo>
                      <a:lnTo>
                        <a:pt x="18309" y="16677"/>
                      </a:lnTo>
                      <a:lnTo>
                        <a:pt x="18414" y="16656"/>
                      </a:lnTo>
                      <a:lnTo>
                        <a:pt x="18414" y="16635"/>
                      </a:lnTo>
                      <a:lnTo>
                        <a:pt x="18288" y="16530"/>
                      </a:lnTo>
                      <a:lnTo>
                        <a:pt x="18100" y="16447"/>
                      </a:lnTo>
                      <a:lnTo>
                        <a:pt x="18037" y="16363"/>
                      </a:lnTo>
                      <a:lnTo>
                        <a:pt x="18037" y="16258"/>
                      </a:lnTo>
                      <a:lnTo>
                        <a:pt x="18225" y="16175"/>
                      </a:lnTo>
                      <a:lnTo>
                        <a:pt x="18288" y="16154"/>
                      </a:lnTo>
                      <a:lnTo>
                        <a:pt x="18183" y="16112"/>
                      </a:lnTo>
                      <a:lnTo>
                        <a:pt x="18121" y="16049"/>
                      </a:lnTo>
                      <a:lnTo>
                        <a:pt x="18100" y="16049"/>
                      </a:lnTo>
                      <a:lnTo>
                        <a:pt x="18016" y="16112"/>
                      </a:lnTo>
                      <a:lnTo>
                        <a:pt x="17932" y="16154"/>
                      </a:lnTo>
                      <a:lnTo>
                        <a:pt x="17932" y="16070"/>
                      </a:lnTo>
                      <a:lnTo>
                        <a:pt x="18037" y="15944"/>
                      </a:lnTo>
                      <a:lnTo>
                        <a:pt x="18246" y="15861"/>
                      </a:lnTo>
                      <a:lnTo>
                        <a:pt x="18330" y="15798"/>
                      </a:lnTo>
                      <a:lnTo>
                        <a:pt x="18665" y="15735"/>
                      </a:lnTo>
                      <a:lnTo>
                        <a:pt x="18811" y="15756"/>
                      </a:lnTo>
                      <a:lnTo>
                        <a:pt x="18874" y="15735"/>
                      </a:lnTo>
                      <a:lnTo>
                        <a:pt x="18958" y="15735"/>
                      </a:lnTo>
                      <a:lnTo>
                        <a:pt x="19020" y="15651"/>
                      </a:lnTo>
                      <a:lnTo>
                        <a:pt x="19062" y="15547"/>
                      </a:lnTo>
                      <a:lnTo>
                        <a:pt x="19146" y="15547"/>
                      </a:lnTo>
                      <a:lnTo>
                        <a:pt x="19125" y="15631"/>
                      </a:lnTo>
                      <a:lnTo>
                        <a:pt x="19125" y="15714"/>
                      </a:lnTo>
                      <a:lnTo>
                        <a:pt x="19250" y="15819"/>
                      </a:lnTo>
                      <a:lnTo>
                        <a:pt x="19334" y="15756"/>
                      </a:lnTo>
                      <a:lnTo>
                        <a:pt x="19481" y="15756"/>
                      </a:lnTo>
                      <a:lnTo>
                        <a:pt x="19585" y="15735"/>
                      </a:lnTo>
                      <a:lnTo>
                        <a:pt x="19648" y="15798"/>
                      </a:lnTo>
                      <a:lnTo>
                        <a:pt x="19815" y="15756"/>
                      </a:lnTo>
                      <a:lnTo>
                        <a:pt x="19878" y="15798"/>
                      </a:lnTo>
                      <a:lnTo>
                        <a:pt x="20004" y="15714"/>
                      </a:lnTo>
                      <a:lnTo>
                        <a:pt x="20108" y="15714"/>
                      </a:lnTo>
                      <a:lnTo>
                        <a:pt x="20129" y="15735"/>
                      </a:lnTo>
                      <a:lnTo>
                        <a:pt x="20087" y="15756"/>
                      </a:lnTo>
                      <a:lnTo>
                        <a:pt x="19962" y="15756"/>
                      </a:lnTo>
                      <a:lnTo>
                        <a:pt x="19920" y="15798"/>
                      </a:lnTo>
                      <a:lnTo>
                        <a:pt x="20087" y="15819"/>
                      </a:lnTo>
                      <a:lnTo>
                        <a:pt x="20213" y="15819"/>
                      </a:lnTo>
                      <a:lnTo>
                        <a:pt x="20318" y="15903"/>
                      </a:lnTo>
                      <a:lnTo>
                        <a:pt x="20401" y="15944"/>
                      </a:lnTo>
                      <a:lnTo>
                        <a:pt x="20338" y="15861"/>
                      </a:lnTo>
                      <a:lnTo>
                        <a:pt x="20338" y="15819"/>
                      </a:lnTo>
                      <a:lnTo>
                        <a:pt x="20401" y="15819"/>
                      </a:lnTo>
                      <a:lnTo>
                        <a:pt x="20422" y="15861"/>
                      </a:lnTo>
                      <a:lnTo>
                        <a:pt x="20527" y="15944"/>
                      </a:lnTo>
                      <a:lnTo>
                        <a:pt x="20506" y="16007"/>
                      </a:lnTo>
                      <a:lnTo>
                        <a:pt x="20443" y="15944"/>
                      </a:lnTo>
                      <a:lnTo>
                        <a:pt x="20422" y="15965"/>
                      </a:lnTo>
                      <a:lnTo>
                        <a:pt x="20548" y="16049"/>
                      </a:lnTo>
                      <a:lnTo>
                        <a:pt x="20610" y="16133"/>
                      </a:lnTo>
                      <a:lnTo>
                        <a:pt x="20652" y="16175"/>
                      </a:lnTo>
                      <a:lnTo>
                        <a:pt x="20631" y="16216"/>
                      </a:lnTo>
                      <a:lnTo>
                        <a:pt x="20610" y="16154"/>
                      </a:lnTo>
                      <a:lnTo>
                        <a:pt x="20590" y="16216"/>
                      </a:lnTo>
                      <a:lnTo>
                        <a:pt x="20610" y="16258"/>
                      </a:lnTo>
                      <a:lnTo>
                        <a:pt x="20799" y="16237"/>
                      </a:lnTo>
                      <a:lnTo>
                        <a:pt x="20903" y="16216"/>
                      </a:lnTo>
                      <a:lnTo>
                        <a:pt x="21029" y="16070"/>
                      </a:lnTo>
                      <a:lnTo>
                        <a:pt x="21113" y="16070"/>
                      </a:lnTo>
                      <a:lnTo>
                        <a:pt x="21113" y="16049"/>
                      </a:lnTo>
                      <a:lnTo>
                        <a:pt x="21175" y="15965"/>
                      </a:lnTo>
                      <a:lnTo>
                        <a:pt x="21280" y="15965"/>
                      </a:lnTo>
                      <a:lnTo>
                        <a:pt x="21364" y="16007"/>
                      </a:lnTo>
                      <a:lnTo>
                        <a:pt x="21489" y="16049"/>
                      </a:lnTo>
                      <a:lnTo>
                        <a:pt x="21552" y="16258"/>
                      </a:lnTo>
                      <a:lnTo>
                        <a:pt x="21636" y="16321"/>
                      </a:lnTo>
                      <a:lnTo>
                        <a:pt x="21657" y="16321"/>
                      </a:lnTo>
                      <a:lnTo>
                        <a:pt x="21678" y="16447"/>
                      </a:lnTo>
                      <a:lnTo>
                        <a:pt x="21761" y="16488"/>
                      </a:lnTo>
                      <a:lnTo>
                        <a:pt x="21803" y="16488"/>
                      </a:lnTo>
                      <a:lnTo>
                        <a:pt x="21803" y="16551"/>
                      </a:lnTo>
                      <a:lnTo>
                        <a:pt x="21866" y="16635"/>
                      </a:lnTo>
                      <a:lnTo>
                        <a:pt x="21950" y="16656"/>
                      </a:lnTo>
                      <a:lnTo>
                        <a:pt x="22012" y="16781"/>
                      </a:lnTo>
                      <a:lnTo>
                        <a:pt x="21991" y="16907"/>
                      </a:lnTo>
                      <a:lnTo>
                        <a:pt x="21908" y="17179"/>
                      </a:lnTo>
                      <a:lnTo>
                        <a:pt x="21803" y="17409"/>
                      </a:lnTo>
                      <a:lnTo>
                        <a:pt x="21803" y="17493"/>
                      </a:lnTo>
                      <a:lnTo>
                        <a:pt x="21887" y="17597"/>
                      </a:lnTo>
                      <a:lnTo>
                        <a:pt x="21908" y="17576"/>
                      </a:lnTo>
                      <a:lnTo>
                        <a:pt x="21971" y="17493"/>
                      </a:lnTo>
                      <a:lnTo>
                        <a:pt x="21971" y="17430"/>
                      </a:lnTo>
                      <a:lnTo>
                        <a:pt x="21991" y="17388"/>
                      </a:lnTo>
                      <a:lnTo>
                        <a:pt x="22075" y="17430"/>
                      </a:lnTo>
                      <a:lnTo>
                        <a:pt x="22096" y="17535"/>
                      </a:lnTo>
                      <a:lnTo>
                        <a:pt x="21950" y="17744"/>
                      </a:lnTo>
                      <a:lnTo>
                        <a:pt x="21971" y="17807"/>
                      </a:lnTo>
                      <a:lnTo>
                        <a:pt x="21991" y="17911"/>
                      </a:lnTo>
                      <a:lnTo>
                        <a:pt x="22054" y="18016"/>
                      </a:lnTo>
                      <a:lnTo>
                        <a:pt x="22075" y="18058"/>
                      </a:lnTo>
                      <a:lnTo>
                        <a:pt x="22117" y="18037"/>
                      </a:lnTo>
                      <a:lnTo>
                        <a:pt x="22159" y="18141"/>
                      </a:lnTo>
                      <a:lnTo>
                        <a:pt x="22201" y="18100"/>
                      </a:lnTo>
                      <a:lnTo>
                        <a:pt x="22201" y="18058"/>
                      </a:lnTo>
                      <a:lnTo>
                        <a:pt x="22222" y="18100"/>
                      </a:lnTo>
                      <a:lnTo>
                        <a:pt x="22368" y="18058"/>
                      </a:lnTo>
                      <a:lnTo>
                        <a:pt x="22368" y="18058"/>
                      </a:lnTo>
                      <a:lnTo>
                        <a:pt x="22263" y="18141"/>
                      </a:lnTo>
                      <a:lnTo>
                        <a:pt x="22222" y="18246"/>
                      </a:lnTo>
                      <a:lnTo>
                        <a:pt x="22201" y="18309"/>
                      </a:lnTo>
                      <a:lnTo>
                        <a:pt x="22201" y="18351"/>
                      </a:lnTo>
                      <a:lnTo>
                        <a:pt x="22368" y="18455"/>
                      </a:lnTo>
                      <a:lnTo>
                        <a:pt x="22368" y="18581"/>
                      </a:lnTo>
                      <a:lnTo>
                        <a:pt x="22368" y="18748"/>
                      </a:lnTo>
                      <a:lnTo>
                        <a:pt x="22410" y="18769"/>
                      </a:lnTo>
                      <a:lnTo>
                        <a:pt x="22494" y="18769"/>
                      </a:lnTo>
                      <a:lnTo>
                        <a:pt x="22535" y="18853"/>
                      </a:lnTo>
                      <a:lnTo>
                        <a:pt x="22515" y="18957"/>
                      </a:lnTo>
                      <a:lnTo>
                        <a:pt x="22682" y="19062"/>
                      </a:lnTo>
                      <a:lnTo>
                        <a:pt x="22598" y="19083"/>
                      </a:lnTo>
                      <a:lnTo>
                        <a:pt x="22724" y="19146"/>
                      </a:lnTo>
                      <a:lnTo>
                        <a:pt x="22787" y="19188"/>
                      </a:lnTo>
                      <a:lnTo>
                        <a:pt x="22891" y="19250"/>
                      </a:lnTo>
                      <a:lnTo>
                        <a:pt x="22996" y="19188"/>
                      </a:lnTo>
                      <a:lnTo>
                        <a:pt x="23100" y="19167"/>
                      </a:lnTo>
                      <a:lnTo>
                        <a:pt x="23100" y="18999"/>
                      </a:lnTo>
                      <a:lnTo>
                        <a:pt x="23163" y="18895"/>
                      </a:lnTo>
                      <a:lnTo>
                        <a:pt x="23226" y="18769"/>
                      </a:lnTo>
                      <a:lnTo>
                        <a:pt x="23331" y="18560"/>
                      </a:lnTo>
                      <a:lnTo>
                        <a:pt x="23310" y="18455"/>
                      </a:lnTo>
                      <a:lnTo>
                        <a:pt x="23351" y="18413"/>
                      </a:lnTo>
                      <a:lnTo>
                        <a:pt x="23351" y="18225"/>
                      </a:lnTo>
                      <a:lnTo>
                        <a:pt x="23331" y="18162"/>
                      </a:lnTo>
                      <a:lnTo>
                        <a:pt x="23414" y="18120"/>
                      </a:lnTo>
                      <a:lnTo>
                        <a:pt x="23351" y="17932"/>
                      </a:lnTo>
                      <a:lnTo>
                        <a:pt x="23247" y="17848"/>
                      </a:lnTo>
                      <a:lnTo>
                        <a:pt x="23205" y="17493"/>
                      </a:lnTo>
                      <a:lnTo>
                        <a:pt x="23142" y="17430"/>
                      </a:lnTo>
                      <a:lnTo>
                        <a:pt x="23163" y="17263"/>
                      </a:lnTo>
                      <a:lnTo>
                        <a:pt x="23205" y="17116"/>
                      </a:lnTo>
                      <a:lnTo>
                        <a:pt x="23163" y="17011"/>
                      </a:lnTo>
                      <a:lnTo>
                        <a:pt x="23100" y="16907"/>
                      </a:lnTo>
                      <a:lnTo>
                        <a:pt x="23038" y="16656"/>
                      </a:lnTo>
                      <a:lnTo>
                        <a:pt x="22996" y="16551"/>
                      </a:lnTo>
                      <a:lnTo>
                        <a:pt x="22954" y="16279"/>
                      </a:lnTo>
                      <a:lnTo>
                        <a:pt x="22912" y="16133"/>
                      </a:lnTo>
                      <a:lnTo>
                        <a:pt x="22933" y="15903"/>
                      </a:lnTo>
                      <a:lnTo>
                        <a:pt x="22912" y="15714"/>
                      </a:lnTo>
                      <a:lnTo>
                        <a:pt x="22933" y="15379"/>
                      </a:lnTo>
                      <a:lnTo>
                        <a:pt x="22933" y="15170"/>
                      </a:lnTo>
                      <a:lnTo>
                        <a:pt x="23038" y="15003"/>
                      </a:lnTo>
                      <a:lnTo>
                        <a:pt x="23121" y="14856"/>
                      </a:lnTo>
                      <a:lnTo>
                        <a:pt x="23226" y="14815"/>
                      </a:lnTo>
                      <a:lnTo>
                        <a:pt x="23268" y="14752"/>
                      </a:lnTo>
                      <a:lnTo>
                        <a:pt x="23331" y="14752"/>
                      </a:lnTo>
                      <a:lnTo>
                        <a:pt x="23414" y="14605"/>
                      </a:lnTo>
                      <a:lnTo>
                        <a:pt x="23414" y="14543"/>
                      </a:lnTo>
                      <a:lnTo>
                        <a:pt x="23372" y="14501"/>
                      </a:lnTo>
                      <a:lnTo>
                        <a:pt x="23414" y="14480"/>
                      </a:lnTo>
                      <a:lnTo>
                        <a:pt x="23540" y="14480"/>
                      </a:lnTo>
                      <a:lnTo>
                        <a:pt x="23561" y="14396"/>
                      </a:lnTo>
                      <a:lnTo>
                        <a:pt x="23665" y="14396"/>
                      </a:lnTo>
                      <a:lnTo>
                        <a:pt x="23686" y="14354"/>
                      </a:lnTo>
                      <a:lnTo>
                        <a:pt x="23875" y="14333"/>
                      </a:lnTo>
                      <a:lnTo>
                        <a:pt x="23937" y="14250"/>
                      </a:lnTo>
                      <a:lnTo>
                        <a:pt x="24063" y="14250"/>
                      </a:lnTo>
                      <a:lnTo>
                        <a:pt x="24084" y="14187"/>
                      </a:lnTo>
                      <a:lnTo>
                        <a:pt x="24168" y="14187"/>
                      </a:lnTo>
                      <a:lnTo>
                        <a:pt x="24209" y="14229"/>
                      </a:lnTo>
                      <a:lnTo>
                        <a:pt x="24314" y="14082"/>
                      </a:lnTo>
                      <a:lnTo>
                        <a:pt x="24314" y="14040"/>
                      </a:lnTo>
                      <a:lnTo>
                        <a:pt x="24377" y="14040"/>
                      </a:lnTo>
                      <a:lnTo>
                        <a:pt x="24481" y="13957"/>
                      </a:lnTo>
                      <a:lnTo>
                        <a:pt x="24481" y="13873"/>
                      </a:lnTo>
                      <a:lnTo>
                        <a:pt x="24691" y="13601"/>
                      </a:lnTo>
                      <a:lnTo>
                        <a:pt x="24795" y="13496"/>
                      </a:lnTo>
                      <a:lnTo>
                        <a:pt x="24984" y="13496"/>
                      </a:lnTo>
                      <a:lnTo>
                        <a:pt x="25025" y="13517"/>
                      </a:lnTo>
                      <a:lnTo>
                        <a:pt x="25088" y="13517"/>
                      </a:lnTo>
                      <a:lnTo>
                        <a:pt x="25193" y="13329"/>
                      </a:lnTo>
                      <a:lnTo>
                        <a:pt x="25465" y="13099"/>
                      </a:lnTo>
                      <a:lnTo>
                        <a:pt x="25737" y="12931"/>
                      </a:lnTo>
                      <a:lnTo>
                        <a:pt x="25862" y="12910"/>
                      </a:lnTo>
                      <a:lnTo>
                        <a:pt x="25925" y="12890"/>
                      </a:lnTo>
                      <a:lnTo>
                        <a:pt x="25988" y="12890"/>
                      </a:lnTo>
                      <a:lnTo>
                        <a:pt x="25988" y="12910"/>
                      </a:lnTo>
                      <a:lnTo>
                        <a:pt x="26092" y="12910"/>
                      </a:lnTo>
                      <a:lnTo>
                        <a:pt x="26197" y="12785"/>
                      </a:lnTo>
                      <a:lnTo>
                        <a:pt x="26155" y="12785"/>
                      </a:lnTo>
                      <a:lnTo>
                        <a:pt x="26134" y="12722"/>
                      </a:lnTo>
                      <a:lnTo>
                        <a:pt x="26030" y="12827"/>
                      </a:lnTo>
                      <a:lnTo>
                        <a:pt x="25883" y="12806"/>
                      </a:lnTo>
                      <a:lnTo>
                        <a:pt x="25820" y="12722"/>
                      </a:lnTo>
                      <a:lnTo>
                        <a:pt x="25925" y="12785"/>
                      </a:lnTo>
                      <a:lnTo>
                        <a:pt x="26051" y="12701"/>
                      </a:lnTo>
                      <a:lnTo>
                        <a:pt x="26030" y="12680"/>
                      </a:lnTo>
                      <a:lnTo>
                        <a:pt x="26092" y="12618"/>
                      </a:lnTo>
                      <a:lnTo>
                        <a:pt x="26051" y="12555"/>
                      </a:lnTo>
                      <a:lnTo>
                        <a:pt x="25925" y="12513"/>
                      </a:lnTo>
                      <a:lnTo>
                        <a:pt x="25862" y="12471"/>
                      </a:lnTo>
                      <a:lnTo>
                        <a:pt x="25946" y="12471"/>
                      </a:lnTo>
                      <a:lnTo>
                        <a:pt x="26030" y="12492"/>
                      </a:lnTo>
                      <a:lnTo>
                        <a:pt x="26092" y="12471"/>
                      </a:lnTo>
                      <a:lnTo>
                        <a:pt x="26092" y="12387"/>
                      </a:lnTo>
                      <a:lnTo>
                        <a:pt x="26155" y="12513"/>
                      </a:lnTo>
                      <a:lnTo>
                        <a:pt x="26239" y="12492"/>
                      </a:lnTo>
                      <a:lnTo>
                        <a:pt x="26302" y="12555"/>
                      </a:lnTo>
                      <a:lnTo>
                        <a:pt x="26364" y="12513"/>
                      </a:lnTo>
                      <a:lnTo>
                        <a:pt x="26385" y="12408"/>
                      </a:lnTo>
                      <a:lnTo>
                        <a:pt x="26511" y="12304"/>
                      </a:lnTo>
                      <a:lnTo>
                        <a:pt x="26553" y="12304"/>
                      </a:lnTo>
                      <a:lnTo>
                        <a:pt x="26574" y="12199"/>
                      </a:lnTo>
                      <a:lnTo>
                        <a:pt x="26553" y="12094"/>
                      </a:lnTo>
                      <a:lnTo>
                        <a:pt x="26511" y="12094"/>
                      </a:lnTo>
                      <a:lnTo>
                        <a:pt x="26448" y="12241"/>
                      </a:lnTo>
                      <a:lnTo>
                        <a:pt x="26448" y="12283"/>
                      </a:lnTo>
                      <a:lnTo>
                        <a:pt x="26385" y="12262"/>
                      </a:lnTo>
                      <a:lnTo>
                        <a:pt x="26364" y="12094"/>
                      </a:lnTo>
                      <a:lnTo>
                        <a:pt x="26344" y="12074"/>
                      </a:lnTo>
                      <a:lnTo>
                        <a:pt x="26092" y="12094"/>
                      </a:lnTo>
                      <a:lnTo>
                        <a:pt x="25967" y="12157"/>
                      </a:lnTo>
                      <a:lnTo>
                        <a:pt x="25988" y="12074"/>
                      </a:lnTo>
                      <a:lnTo>
                        <a:pt x="25988" y="11927"/>
                      </a:lnTo>
                      <a:lnTo>
                        <a:pt x="26051" y="11885"/>
                      </a:lnTo>
                      <a:lnTo>
                        <a:pt x="26092" y="11990"/>
                      </a:lnTo>
                      <a:lnTo>
                        <a:pt x="26176" y="12032"/>
                      </a:lnTo>
                      <a:lnTo>
                        <a:pt x="26239" y="11969"/>
                      </a:lnTo>
                      <a:lnTo>
                        <a:pt x="26385" y="11948"/>
                      </a:lnTo>
                      <a:lnTo>
                        <a:pt x="26406" y="11885"/>
                      </a:lnTo>
                      <a:lnTo>
                        <a:pt x="26490" y="11885"/>
                      </a:lnTo>
                      <a:lnTo>
                        <a:pt x="26511" y="11843"/>
                      </a:lnTo>
                      <a:lnTo>
                        <a:pt x="26490" y="11718"/>
                      </a:lnTo>
                      <a:lnTo>
                        <a:pt x="26448" y="11655"/>
                      </a:lnTo>
                      <a:lnTo>
                        <a:pt x="26469" y="11613"/>
                      </a:lnTo>
                      <a:lnTo>
                        <a:pt x="26511" y="11634"/>
                      </a:lnTo>
                      <a:lnTo>
                        <a:pt x="26574" y="11530"/>
                      </a:lnTo>
                      <a:lnTo>
                        <a:pt x="26511" y="11425"/>
                      </a:lnTo>
                      <a:lnTo>
                        <a:pt x="26469" y="11362"/>
                      </a:lnTo>
                      <a:lnTo>
                        <a:pt x="26385" y="11404"/>
                      </a:lnTo>
                      <a:lnTo>
                        <a:pt x="26302" y="11362"/>
                      </a:lnTo>
                      <a:lnTo>
                        <a:pt x="26260" y="11237"/>
                      </a:lnTo>
                      <a:lnTo>
                        <a:pt x="26176" y="11237"/>
                      </a:lnTo>
                      <a:lnTo>
                        <a:pt x="26092" y="11195"/>
                      </a:lnTo>
                      <a:lnTo>
                        <a:pt x="26030" y="11111"/>
                      </a:lnTo>
                      <a:lnTo>
                        <a:pt x="26030" y="11111"/>
                      </a:lnTo>
                      <a:lnTo>
                        <a:pt x="26092" y="11153"/>
                      </a:lnTo>
                      <a:lnTo>
                        <a:pt x="26260" y="11153"/>
                      </a:lnTo>
                      <a:lnTo>
                        <a:pt x="26302" y="11257"/>
                      </a:lnTo>
                      <a:lnTo>
                        <a:pt x="26385" y="11299"/>
                      </a:lnTo>
                      <a:lnTo>
                        <a:pt x="26406" y="11216"/>
                      </a:lnTo>
                      <a:lnTo>
                        <a:pt x="26281" y="11090"/>
                      </a:lnTo>
                      <a:lnTo>
                        <a:pt x="26385" y="11111"/>
                      </a:lnTo>
                      <a:lnTo>
                        <a:pt x="26406" y="11048"/>
                      </a:lnTo>
                      <a:lnTo>
                        <a:pt x="26448" y="11027"/>
                      </a:lnTo>
                      <a:lnTo>
                        <a:pt x="26406" y="10944"/>
                      </a:lnTo>
                      <a:lnTo>
                        <a:pt x="26281" y="10881"/>
                      </a:lnTo>
                      <a:lnTo>
                        <a:pt x="26239" y="10713"/>
                      </a:lnTo>
                      <a:lnTo>
                        <a:pt x="26281" y="10734"/>
                      </a:lnTo>
                      <a:lnTo>
                        <a:pt x="26344" y="10839"/>
                      </a:lnTo>
                      <a:lnTo>
                        <a:pt x="26406" y="10839"/>
                      </a:lnTo>
                      <a:lnTo>
                        <a:pt x="26448" y="10734"/>
                      </a:lnTo>
                      <a:lnTo>
                        <a:pt x="26448" y="10630"/>
                      </a:lnTo>
                      <a:lnTo>
                        <a:pt x="26344" y="10588"/>
                      </a:lnTo>
                      <a:lnTo>
                        <a:pt x="26197" y="10421"/>
                      </a:lnTo>
                      <a:lnTo>
                        <a:pt x="26092" y="10379"/>
                      </a:lnTo>
                      <a:lnTo>
                        <a:pt x="26030" y="10274"/>
                      </a:lnTo>
                      <a:lnTo>
                        <a:pt x="25946" y="10253"/>
                      </a:lnTo>
                      <a:lnTo>
                        <a:pt x="25946" y="10149"/>
                      </a:lnTo>
                      <a:lnTo>
                        <a:pt x="26030" y="10044"/>
                      </a:lnTo>
                      <a:lnTo>
                        <a:pt x="25967" y="10149"/>
                      </a:lnTo>
                      <a:lnTo>
                        <a:pt x="25988" y="10190"/>
                      </a:lnTo>
                      <a:lnTo>
                        <a:pt x="26051" y="10211"/>
                      </a:lnTo>
                      <a:lnTo>
                        <a:pt x="26134" y="10316"/>
                      </a:lnTo>
                      <a:lnTo>
                        <a:pt x="26239" y="10358"/>
                      </a:lnTo>
                      <a:lnTo>
                        <a:pt x="26364" y="10504"/>
                      </a:lnTo>
                      <a:lnTo>
                        <a:pt x="26385" y="10504"/>
                      </a:lnTo>
                      <a:lnTo>
                        <a:pt x="26406" y="10274"/>
                      </a:lnTo>
                      <a:lnTo>
                        <a:pt x="26406" y="10169"/>
                      </a:lnTo>
                      <a:lnTo>
                        <a:pt x="26406" y="10086"/>
                      </a:lnTo>
                      <a:lnTo>
                        <a:pt x="26385" y="10044"/>
                      </a:lnTo>
                      <a:lnTo>
                        <a:pt x="26406" y="9856"/>
                      </a:lnTo>
                      <a:lnTo>
                        <a:pt x="26448" y="9793"/>
                      </a:lnTo>
                      <a:lnTo>
                        <a:pt x="26409" y="9728"/>
                      </a:lnTo>
                      <a:lnTo>
                        <a:pt x="26409" y="9728"/>
                      </a:lnTo>
                      <a:lnTo>
                        <a:pt x="26490" y="9667"/>
                      </a:lnTo>
                      <a:lnTo>
                        <a:pt x="26616" y="9563"/>
                      </a:lnTo>
                      <a:lnTo>
                        <a:pt x="26657" y="9458"/>
                      </a:lnTo>
                      <a:lnTo>
                        <a:pt x="26657" y="9437"/>
                      </a:lnTo>
                      <a:lnTo>
                        <a:pt x="26678" y="9458"/>
                      </a:lnTo>
                      <a:lnTo>
                        <a:pt x="26657" y="9584"/>
                      </a:lnTo>
                      <a:lnTo>
                        <a:pt x="26678" y="9625"/>
                      </a:lnTo>
                      <a:lnTo>
                        <a:pt x="26574" y="9667"/>
                      </a:lnTo>
                      <a:lnTo>
                        <a:pt x="26511" y="9793"/>
                      </a:lnTo>
                      <a:lnTo>
                        <a:pt x="26595" y="9960"/>
                      </a:lnTo>
                      <a:lnTo>
                        <a:pt x="26574" y="10107"/>
                      </a:lnTo>
                      <a:lnTo>
                        <a:pt x="26490" y="10253"/>
                      </a:lnTo>
                      <a:lnTo>
                        <a:pt x="26490" y="10358"/>
                      </a:lnTo>
                      <a:lnTo>
                        <a:pt x="26595" y="10462"/>
                      </a:lnTo>
                      <a:lnTo>
                        <a:pt x="26616" y="10400"/>
                      </a:lnTo>
                      <a:lnTo>
                        <a:pt x="26657" y="10462"/>
                      </a:lnTo>
                      <a:lnTo>
                        <a:pt x="26699" y="10462"/>
                      </a:lnTo>
                      <a:lnTo>
                        <a:pt x="26699" y="10483"/>
                      </a:lnTo>
                      <a:lnTo>
                        <a:pt x="26678" y="10525"/>
                      </a:lnTo>
                      <a:lnTo>
                        <a:pt x="26699" y="10609"/>
                      </a:lnTo>
                      <a:lnTo>
                        <a:pt x="26825" y="10609"/>
                      </a:lnTo>
                      <a:lnTo>
                        <a:pt x="26762" y="10672"/>
                      </a:lnTo>
                      <a:lnTo>
                        <a:pt x="26762" y="10693"/>
                      </a:lnTo>
                      <a:lnTo>
                        <a:pt x="26699" y="10797"/>
                      </a:lnTo>
                      <a:lnTo>
                        <a:pt x="26699" y="10881"/>
                      </a:lnTo>
                      <a:lnTo>
                        <a:pt x="26657" y="10985"/>
                      </a:lnTo>
                      <a:lnTo>
                        <a:pt x="26616" y="11111"/>
                      </a:lnTo>
                      <a:lnTo>
                        <a:pt x="26616" y="11216"/>
                      </a:lnTo>
                      <a:lnTo>
                        <a:pt x="26657" y="11153"/>
                      </a:lnTo>
                      <a:lnTo>
                        <a:pt x="26678" y="11111"/>
                      </a:lnTo>
                      <a:lnTo>
                        <a:pt x="26783" y="10902"/>
                      </a:lnTo>
                      <a:lnTo>
                        <a:pt x="26804" y="10944"/>
                      </a:lnTo>
                      <a:lnTo>
                        <a:pt x="26804" y="11006"/>
                      </a:lnTo>
                      <a:lnTo>
                        <a:pt x="26825" y="10944"/>
                      </a:lnTo>
                      <a:lnTo>
                        <a:pt x="26825" y="10881"/>
                      </a:lnTo>
                      <a:lnTo>
                        <a:pt x="26909" y="10776"/>
                      </a:lnTo>
                      <a:lnTo>
                        <a:pt x="26992" y="10525"/>
                      </a:lnTo>
                      <a:lnTo>
                        <a:pt x="27118" y="10462"/>
                      </a:lnTo>
                      <a:lnTo>
                        <a:pt x="27222" y="10253"/>
                      </a:lnTo>
                      <a:lnTo>
                        <a:pt x="27222" y="10086"/>
                      </a:lnTo>
                      <a:lnTo>
                        <a:pt x="27139" y="9897"/>
                      </a:lnTo>
                      <a:lnTo>
                        <a:pt x="27097" y="9856"/>
                      </a:lnTo>
                      <a:lnTo>
                        <a:pt x="27076" y="9688"/>
                      </a:lnTo>
                      <a:lnTo>
                        <a:pt x="27013" y="9625"/>
                      </a:lnTo>
                      <a:lnTo>
                        <a:pt x="27013" y="9521"/>
                      </a:lnTo>
                      <a:lnTo>
                        <a:pt x="27076" y="9416"/>
                      </a:lnTo>
                      <a:lnTo>
                        <a:pt x="27181" y="9312"/>
                      </a:lnTo>
                      <a:lnTo>
                        <a:pt x="27306" y="9249"/>
                      </a:lnTo>
                      <a:lnTo>
                        <a:pt x="27118" y="9458"/>
                      </a:lnTo>
                      <a:lnTo>
                        <a:pt x="27076" y="9542"/>
                      </a:lnTo>
                      <a:lnTo>
                        <a:pt x="27118" y="9625"/>
                      </a:lnTo>
                      <a:lnTo>
                        <a:pt x="27243" y="9751"/>
                      </a:lnTo>
                      <a:lnTo>
                        <a:pt x="27327" y="9730"/>
                      </a:lnTo>
                      <a:lnTo>
                        <a:pt x="27390" y="9772"/>
                      </a:lnTo>
                      <a:lnTo>
                        <a:pt x="27327" y="9939"/>
                      </a:lnTo>
                      <a:lnTo>
                        <a:pt x="27327" y="9939"/>
                      </a:lnTo>
                      <a:lnTo>
                        <a:pt x="27411" y="9877"/>
                      </a:lnTo>
                      <a:lnTo>
                        <a:pt x="27432" y="9897"/>
                      </a:lnTo>
                      <a:lnTo>
                        <a:pt x="27515" y="9793"/>
                      </a:lnTo>
                      <a:lnTo>
                        <a:pt x="27515" y="9730"/>
                      </a:lnTo>
                      <a:lnTo>
                        <a:pt x="27557" y="9730"/>
                      </a:lnTo>
                      <a:lnTo>
                        <a:pt x="27620" y="9646"/>
                      </a:lnTo>
                      <a:lnTo>
                        <a:pt x="27704" y="9625"/>
                      </a:lnTo>
                      <a:lnTo>
                        <a:pt x="27745" y="9458"/>
                      </a:lnTo>
                      <a:lnTo>
                        <a:pt x="27808" y="9374"/>
                      </a:lnTo>
                      <a:lnTo>
                        <a:pt x="27850" y="9374"/>
                      </a:lnTo>
                      <a:lnTo>
                        <a:pt x="27913" y="9270"/>
                      </a:lnTo>
                      <a:lnTo>
                        <a:pt x="27934" y="9207"/>
                      </a:lnTo>
                      <a:lnTo>
                        <a:pt x="27934" y="9144"/>
                      </a:lnTo>
                      <a:lnTo>
                        <a:pt x="27976" y="9040"/>
                      </a:lnTo>
                      <a:lnTo>
                        <a:pt x="27976" y="8998"/>
                      </a:lnTo>
                      <a:lnTo>
                        <a:pt x="28038" y="8914"/>
                      </a:lnTo>
                      <a:lnTo>
                        <a:pt x="28017" y="8830"/>
                      </a:lnTo>
                      <a:lnTo>
                        <a:pt x="27955" y="8789"/>
                      </a:lnTo>
                      <a:lnTo>
                        <a:pt x="27913" y="8705"/>
                      </a:lnTo>
                      <a:lnTo>
                        <a:pt x="28059" y="8621"/>
                      </a:lnTo>
                      <a:lnTo>
                        <a:pt x="28059" y="8537"/>
                      </a:lnTo>
                      <a:lnTo>
                        <a:pt x="28164" y="8475"/>
                      </a:lnTo>
                      <a:lnTo>
                        <a:pt x="28248" y="8433"/>
                      </a:lnTo>
                      <a:lnTo>
                        <a:pt x="28436" y="8328"/>
                      </a:lnTo>
                      <a:lnTo>
                        <a:pt x="28561" y="8328"/>
                      </a:lnTo>
                      <a:lnTo>
                        <a:pt x="28750" y="8203"/>
                      </a:lnTo>
                      <a:lnTo>
                        <a:pt x="28813" y="8203"/>
                      </a:lnTo>
                      <a:lnTo>
                        <a:pt x="28854" y="8224"/>
                      </a:lnTo>
                      <a:lnTo>
                        <a:pt x="29085" y="8203"/>
                      </a:lnTo>
                      <a:lnTo>
                        <a:pt x="29189" y="8265"/>
                      </a:lnTo>
                      <a:lnTo>
                        <a:pt x="29336" y="8203"/>
                      </a:lnTo>
                      <a:lnTo>
                        <a:pt x="29587" y="8203"/>
                      </a:lnTo>
                      <a:lnTo>
                        <a:pt x="29629" y="8182"/>
                      </a:lnTo>
                      <a:lnTo>
                        <a:pt x="29608" y="8119"/>
                      </a:lnTo>
                      <a:lnTo>
                        <a:pt x="29608" y="7972"/>
                      </a:lnTo>
                      <a:lnTo>
                        <a:pt x="29608" y="7847"/>
                      </a:lnTo>
                      <a:lnTo>
                        <a:pt x="29733" y="7952"/>
                      </a:lnTo>
                      <a:lnTo>
                        <a:pt x="29733" y="8077"/>
                      </a:lnTo>
                      <a:lnTo>
                        <a:pt x="29712" y="8161"/>
                      </a:lnTo>
                      <a:lnTo>
                        <a:pt x="29796" y="8161"/>
                      </a:lnTo>
                      <a:lnTo>
                        <a:pt x="29901" y="8056"/>
                      </a:lnTo>
                      <a:lnTo>
                        <a:pt x="30005" y="7868"/>
                      </a:lnTo>
                      <a:lnTo>
                        <a:pt x="30047" y="7972"/>
                      </a:lnTo>
                      <a:lnTo>
                        <a:pt x="30047" y="8056"/>
                      </a:lnTo>
                      <a:lnTo>
                        <a:pt x="30131" y="8077"/>
                      </a:lnTo>
                      <a:lnTo>
                        <a:pt x="30382" y="7952"/>
                      </a:lnTo>
                      <a:lnTo>
                        <a:pt x="30466" y="7805"/>
                      </a:lnTo>
                      <a:lnTo>
                        <a:pt x="30424" y="7596"/>
                      </a:lnTo>
                      <a:lnTo>
                        <a:pt x="30361" y="7638"/>
                      </a:lnTo>
                      <a:lnTo>
                        <a:pt x="30361" y="7742"/>
                      </a:lnTo>
                      <a:lnTo>
                        <a:pt x="30319" y="7868"/>
                      </a:lnTo>
                      <a:lnTo>
                        <a:pt x="30152" y="7868"/>
                      </a:lnTo>
                      <a:lnTo>
                        <a:pt x="30131" y="7763"/>
                      </a:lnTo>
                      <a:lnTo>
                        <a:pt x="30068" y="7575"/>
                      </a:lnTo>
                      <a:lnTo>
                        <a:pt x="29922" y="7491"/>
                      </a:lnTo>
                      <a:lnTo>
                        <a:pt x="29922" y="7449"/>
                      </a:lnTo>
                      <a:lnTo>
                        <a:pt x="30131" y="7261"/>
                      </a:lnTo>
                      <a:lnTo>
                        <a:pt x="30131" y="7177"/>
                      </a:lnTo>
                      <a:lnTo>
                        <a:pt x="30047" y="7177"/>
                      </a:lnTo>
                      <a:lnTo>
                        <a:pt x="30047" y="7115"/>
                      </a:lnTo>
                      <a:lnTo>
                        <a:pt x="30131" y="7052"/>
                      </a:lnTo>
                      <a:lnTo>
                        <a:pt x="30152" y="6968"/>
                      </a:lnTo>
                      <a:lnTo>
                        <a:pt x="30214" y="6905"/>
                      </a:lnTo>
                      <a:lnTo>
                        <a:pt x="30277" y="6696"/>
                      </a:lnTo>
                      <a:lnTo>
                        <a:pt x="30486" y="6529"/>
                      </a:lnTo>
                      <a:lnTo>
                        <a:pt x="30570" y="6382"/>
                      </a:lnTo>
                      <a:lnTo>
                        <a:pt x="30633" y="6382"/>
                      </a:lnTo>
                      <a:lnTo>
                        <a:pt x="30696" y="6278"/>
                      </a:lnTo>
                      <a:lnTo>
                        <a:pt x="30696" y="6340"/>
                      </a:lnTo>
                      <a:lnTo>
                        <a:pt x="30779" y="6382"/>
                      </a:lnTo>
                      <a:lnTo>
                        <a:pt x="30842" y="6299"/>
                      </a:lnTo>
                      <a:lnTo>
                        <a:pt x="30905" y="6173"/>
                      </a:lnTo>
                      <a:lnTo>
                        <a:pt x="30905" y="6299"/>
                      </a:lnTo>
                      <a:lnTo>
                        <a:pt x="30989" y="6299"/>
                      </a:lnTo>
                      <a:lnTo>
                        <a:pt x="31051" y="6173"/>
                      </a:lnTo>
                      <a:lnTo>
                        <a:pt x="31093" y="6215"/>
                      </a:lnTo>
                      <a:lnTo>
                        <a:pt x="31156" y="6173"/>
                      </a:lnTo>
                      <a:lnTo>
                        <a:pt x="31261" y="6006"/>
                      </a:lnTo>
                      <a:lnTo>
                        <a:pt x="31407" y="5796"/>
                      </a:lnTo>
                      <a:lnTo>
                        <a:pt x="31386" y="5922"/>
                      </a:lnTo>
                      <a:lnTo>
                        <a:pt x="31407" y="6006"/>
                      </a:lnTo>
                      <a:lnTo>
                        <a:pt x="31512" y="6006"/>
                      </a:lnTo>
                      <a:lnTo>
                        <a:pt x="31616" y="5880"/>
                      </a:lnTo>
                      <a:lnTo>
                        <a:pt x="31742" y="5880"/>
                      </a:lnTo>
                      <a:lnTo>
                        <a:pt x="31784" y="6006"/>
                      </a:lnTo>
                      <a:lnTo>
                        <a:pt x="31846" y="6006"/>
                      </a:lnTo>
                      <a:lnTo>
                        <a:pt x="31951" y="5880"/>
                      </a:lnTo>
                      <a:lnTo>
                        <a:pt x="32035" y="5922"/>
                      </a:lnTo>
                      <a:lnTo>
                        <a:pt x="32098" y="5901"/>
                      </a:lnTo>
                      <a:lnTo>
                        <a:pt x="32202" y="5817"/>
                      </a:lnTo>
                      <a:lnTo>
                        <a:pt x="32307" y="5817"/>
                      </a:lnTo>
                      <a:lnTo>
                        <a:pt x="32432" y="5755"/>
                      </a:lnTo>
                      <a:lnTo>
                        <a:pt x="32474" y="5817"/>
                      </a:lnTo>
                      <a:lnTo>
                        <a:pt x="32558" y="5796"/>
                      </a:lnTo>
                      <a:lnTo>
                        <a:pt x="32642" y="5713"/>
                      </a:lnTo>
                      <a:lnTo>
                        <a:pt x="32537" y="5650"/>
                      </a:lnTo>
                      <a:lnTo>
                        <a:pt x="32474" y="5713"/>
                      </a:lnTo>
                      <a:lnTo>
                        <a:pt x="32411" y="5650"/>
                      </a:lnTo>
                      <a:lnTo>
                        <a:pt x="32453" y="5504"/>
                      </a:lnTo>
                      <a:lnTo>
                        <a:pt x="32223" y="5378"/>
                      </a:lnTo>
                      <a:lnTo>
                        <a:pt x="32202" y="5357"/>
                      </a:lnTo>
                      <a:lnTo>
                        <a:pt x="32223" y="5294"/>
                      </a:lnTo>
                      <a:lnTo>
                        <a:pt x="32223" y="5252"/>
                      </a:lnTo>
                      <a:lnTo>
                        <a:pt x="32223" y="5169"/>
                      </a:lnTo>
                      <a:lnTo>
                        <a:pt x="32244" y="5085"/>
                      </a:lnTo>
                      <a:lnTo>
                        <a:pt x="32202" y="5022"/>
                      </a:lnTo>
                      <a:lnTo>
                        <a:pt x="32139" y="4959"/>
                      </a:lnTo>
                      <a:lnTo>
                        <a:pt x="32098" y="4939"/>
                      </a:lnTo>
                      <a:lnTo>
                        <a:pt x="32118" y="4855"/>
                      </a:lnTo>
                      <a:lnTo>
                        <a:pt x="32244" y="4123"/>
                      </a:lnTo>
                      <a:lnTo>
                        <a:pt x="32244" y="3934"/>
                      </a:lnTo>
                      <a:lnTo>
                        <a:pt x="32014" y="3725"/>
                      </a:lnTo>
                      <a:lnTo>
                        <a:pt x="31951" y="3788"/>
                      </a:lnTo>
                      <a:lnTo>
                        <a:pt x="31805" y="3725"/>
                      </a:lnTo>
                      <a:lnTo>
                        <a:pt x="31700" y="3767"/>
                      </a:lnTo>
                      <a:lnTo>
                        <a:pt x="31616" y="3683"/>
                      </a:lnTo>
                      <a:lnTo>
                        <a:pt x="31533" y="3662"/>
                      </a:lnTo>
                      <a:lnTo>
                        <a:pt x="31512" y="3662"/>
                      </a:lnTo>
                      <a:lnTo>
                        <a:pt x="31407" y="3767"/>
                      </a:lnTo>
                      <a:lnTo>
                        <a:pt x="31365" y="3830"/>
                      </a:lnTo>
                      <a:lnTo>
                        <a:pt x="31156" y="4081"/>
                      </a:lnTo>
                      <a:lnTo>
                        <a:pt x="31072" y="4206"/>
                      </a:lnTo>
                      <a:lnTo>
                        <a:pt x="31072" y="4311"/>
                      </a:lnTo>
                      <a:lnTo>
                        <a:pt x="30905" y="4395"/>
                      </a:lnTo>
                      <a:lnTo>
                        <a:pt x="30905" y="4520"/>
                      </a:lnTo>
                      <a:lnTo>
                        <a:pt x="30863" y="4625"/>
                      </a:lnTo>
                      <a:lnTo>
                        <a:pt x="30696" y="4813"/>
                      </a:lnTo>
                      <a:lnTo>
                        <a:pt x="30633" y="4834"/>
                      </a:lnTo>
                      <a:lnTo>
                        <a:pt x="30445" y="5043"/>
                      </a:lnTo>
                      <a:lnTo>
                        <a:pt x="30424" y="5127"/>
                      </a:lnTo>
                      <a:lnTo>
                        <a:pt x="30340" y="5169"/>
                      </a:lnTo>
                      <a:lnTo>
                        <a:pt x="30235" y="5148"/>
                      </a:lnTo>
                      <a:lnTo>
                        <a:pt x="30173" y="5148"/>
                      </a:lnTo>
                      <a:lnTo>
                        <a:pt x="30131" y="5190"/>
                      </a:lnTo>
                      <a:lnTo>
                        <a:pt x="30068" y="5190"/>
                      </a:lnTo>
                      <a:lnTo>
                        <a:pt x="29942" y="5336"/>
                      </a:lnTo>
                      <a:lnTo>
                        <a:pt x="28269" y="5294"/>
                      </a:lnTo>
                      <a:lnTo>
                        <a:pt x="28059" y="5336"/>
                      </a:lnTo>
                      <a:lnTo>
                        <a:pt x="27955" y="5441"/>
                      </a:lnTo>
                      <a:lnTo>
                        <a:pt x="27829" y="5483"/>
                      </a:lnTo>
                      <a:lnTo>
                        <a:pt x="27704" y="5566"/>
                      </a:lnTo>
                      <a:lnTo>
                        <a:pt x="27453" y="5817"/>
                      </a:lnTo>
                      <a:lnTo>
                        <a:pt x="27285" y="5859"/>
                      </a:lnTo>
                      <a:lnTo>
                        <a:pt x="27181" y="5922"/>
                      </a:lnTo>
                      <a:lnTo>
                        <a:pt x="26699" y="6299"/>
                      </a:lnTo>
                      <a:lnTo>
                        <a:pt x="25611" y="6612"/>
                      </a:lnTo>
                      <a:lnTo>
                        <a:pt x="25569" y="6864"/>
                      </a:lnTo>
                      <a:lnTo>
                        <a:pt x="25318" y="6968"/>
                      </a:lnTo>
                      <a:lnTo>
                        <a:pt x="23331" y="7491"/>
                      </a:lnTo>
                      <a:lnTo>
                        <a:pt x="23247" y="7324"/>
                      </a:lnTo>
                      <a:lnTo>
                        <a:pt x="23351" y="7177"/>
                      </a:lnTo>
                      <a:lnTo>
                        <a:pt x="23561" y="7073"/>
                      </a:lnTo>
                      <a:lnTo>
                        <a:pt x="23665" y="6947"/>
                      </a:lnTo>
                      <a:lnTo>
                        <a:pt x="23728" y="6822"/>
                      </a:lnTo>
                      <a:lnTo>
                        <a:pt x="23770" y="6696"/>
                      </a:lnTo>
                      <a:lnTo>
                        <a:pt x="23833" y="5922"/>
                      </a:lnTo>
                      <a:lnTo>
                        <a:pt x="23456" y="4143"/>
                      </a:lnTo>
                      <a:lnTo>
                        <a:pt x="23100" y="3871"/>
                      </a:lnTo>
                      <a:lnTo>
                        <a:pt x="22954" y="3683"/>
                      </a:lnTo>
                      <a:lnTo>
                        <a:pt x="20652" y="2616"/>
                      </a:lnTo>
                      <a:lnTo>
                        <a:pt x="20548" y="2553"/>
                      </a:lnTo>
                      <a:lnTo>
                        <a:pt x="20422" y="2511"/>
                      </a:lnTo>
                      <a:lnTo>
                        <a:pt x="20380" y="2449"/>
                      </a:lnTo>
                      <a:lnTo>
                        <a:pt x="20087" y="2449"/>
                      </a:lnTo>
                      <a:lnTo>
                        <a:pt x="20066" y="2344"/>
                      </a:lnTo>
                      <a:lnTo>
                        <a:pt x="19983" y="2302"/>
                      </a:lnTo>
                      <a:lnTo>
                        <a:pt x="19899" y="2344"/>
                      </a:lnTo>
                      <a:lnTo>
                        <a:pt x="19711" y="2344"/>
                      </a:lnTo>
                      <a:lnTo>
                        <a:pt x="19606" y="2323"/>
                      </a:lnTo>
                      <a:lnTo>
                        <a:pt x="19543" y="2239"/>
                      </a:lnTo>
                      <a:lnTo>
                        <a:pt x="19439" y="2198"/>
                      </a:lnTo>
                      <a:lnTo>
                        <a:pt x="19230" y="2135"/>
                      </a:lnTo>
                      <a:lnTo>
                        <a:pt x="19167" y="2009"/>
                      </a:lnTo>
                      <a:lnTo>
                        <a:pt x="19083" y="2009"/>
                      </a:lnTo>
                      <a:lnTo>
                        <a:pt x="18958" y="1905"/>
                      </a:lnTo>
                      <a:lnTo>
                        <a:pt x="18853" y="1905"/>
                      </a:lnTo>
                      <a:lnTo>
                        <a:pt x="18769" y="1884"/>
                      </a:lnTo>
                      <a:lnTo>
                        <a:pt x="18644" y="1905"/>
                      </a:lnTo>
                      <a:lnTo>
                        <a:pt x="18623" y="1926"/>
                      </a:lnTo>
                      <a:lnTo>
                        <a:pt x="18560" y="1842"/>
                      </a:lnTo>
                      <a:lnTo>
                        <a:pt x="18434" y="1821"/>
                      </a:lnTo>
                      <a:lnTo>
                        <a:pt x="18414" y="1800"/>
                      </a:lnTo>
                      <a:lnTo>
                        <a:pt x="18309" y="1737"/>
                      </a:lnTo>
                      <a:lnTo>
                        <a:pt x="18288" y="1716"/>
                      </a:lnTo>
                      <a:lnTo>
                        <a:pt x="18204" y="1633"/>
                      </a:lnTo>
                      <a:lnTo>
                        <a:pt x="18204" y="1612"/>
                      </a:lnTo>
                      <a:lnTo>
                        <a:pt x="18079" y="1507"/>
                      </a:lnTo>
                      <a:lnTo>
                        <a:pt x="17932" y="1507"/>
                      </a:lnTo>
                      <a:lnTo>
                        <a:pt x="17807" y="1486"/>
                      </a:lnTo>
                      <a:lnTo>
                        <a:pt x="284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4652" name="Google Shape;4652;p76"/>
            <p:cNvGrpSpPr/>
            <p:nvPr/>
          </p:nvGrpSpPr>
          <p:grpSpPr>
            <a:xfrm>
              <a:off x="2605700" y="3152850"/>
              <a:ext cx="594125" cy="616250"/>
              <a:chOff x="2605700" y="3152850"/>
              <a:chExt cx="594125" cy="616250"/>
            </a:xfrm>
          </p:grpSpPr>
          <p:sp>
            <p:nvSpPr>
              <p:cNvPr id="4653" name="Google Shape;4653;p76"/>
              <p:cNvSpPr/>
              <p:nvPr/>
            </p:nvSpPr>
            <p:spPr>
              <a:xfrm>
                <a:off x="2605700" y="3152850"/>
                <a:ext cx="379825" cy="616250"/>
              </a:xfrm>
              <a:custGeom>
                <a:avLst/>
                <a:gdLst/>
                <a:ahLst/>
                <a:cxnLst/>
                <a:rect l="l" t="t" r="r" b="b"/>
                <a:pathLst>
                  <a:path w="15193" h="24650" extrusionOk="0">
                    <a:moveTo>
                      <a:pt x="14024" y="2338"/>
                    </a:moveTo>
                    <a:lnTo>
                      <a:pt x="8818" y="0"/>
                    </a:lnTo>
                    <a:lnTo>
                      <a:pt x="4037" y="1594"/>
                    </a:lnTo>
                    <a:lnTo>
                      <a:pt x="0" y="7225"/>
                    </a:lnTo>
                    <a:lnTo>
                      <a:pt x="2018" y="11156"/>
                    </a:lnTo>
                    <a:lnTo>
                      <a:pt x="7331" y="12325"/>
                    </a:lnTo>
                    <a:lnTo>
                      <a:pt x="10518" y="17531"/>
                    </a:lnTo>
                    <a:lnTo>
                      <a:pt x="11049" y="22843"/>
                    </a:lnTo>
                    <a:lnTo>
                      <a:pt x="13705" y="24650"/>
                    </a:lnTo>
                    <a:lnTo>
                      <a:pt x="15193" y="18700"/>
                    </a:lnTo>
                    <a:lnTo>
                      <a:pt x="12218" y="5844"/>
                    </a:lnTo>
                    <a:close/>
                  </a:path>
                </a:pathLst>
              </a:custGeom>
              <a:solidFill>
                <a:srgbClr val="BAC8D3"/>
              </a:solidFill>
              <a:ln>
                <a:noFill/>
              </a:ln>
            </p:spPr>
          </p:sp>
          <p:sp>
            <p:nvSpPr>
              <p:cNvPr id="4654" name="Google Shape;4654;p76"/>
              <p:cNvSpPr/>
              <p:nvPr/>
            </p:nvSpPr>
            <p:spPr>
              <a:xfrm>
                <a:off x="2632775" y="3168475"/>
                <a:ext cx="567050" cy="590050"/>
              </a:xfrm>
              <a:custGeom>
                <a:avLst/>
                <a:gdLst/>
                <a:ahLst/>
                <a:cxnLst/>
                <a:rect l="l" t="t" r="r" b="b"/>
                <a:pathLst>
                  <a:path w="22682" h="23602" extrusionOk="0">
                    <a:moveTo>
                      <a:pt x="13852" y="21070"/>
                    </a:moveTo>
                    <a:lnTo>
                      <a:pt x="13894" y="21091"/>
                    </a:lnTo>
                    <a:lnTo>
                      <a:pt x="13977" y="21217"/>
                    </a:lnTo>
                    <a:lnTo>
                      <a:pt x="14103" y="21384"/>
                    </a:lnTo>
                    <a:lnTo>
                      <a:pt x="14166" y="21384"/>
                    </a:lnTo>
                    <a:lnTo>
                      <a:pt x="14208" y="21342"/>
                    </a:lnTo>
                    <a:lnTo>
                      <a:pt x="14228" y="21384"/>
                    </a:lnTo>
                    <a:lnTo>
                      <a:pt x="14228" y="21489"/>
                    </a:lnTo>
                    <a:lnTo>
                      <a:pt x="14187" y="21489"/>
                    </a:lnTo>
                    <a:lnTo>
                      <a:pt x="14124" y="21698"/>
                    </a:lnTo>
                    <a:lnTo>
                      <a:pt x="13998" y="21928"/>
                    </a:lnTo>
                    <a:lnTo>
                      <a:pt x="13873" y="21928"/>
                    </a:lnTo>
                    <a:lnTo>
                      <a:pt x="13852" y="22075"/>
                    </a:lnTo>
                    <a:lnTo>
                      <a:pt x="13789" y="22158"/>
                    </a:lnTo>
                    <a:lnTo>
                      <a:pt x="13768" y="22158"/>
                    </a:lnTo>
                    <a:lnTo>
                      <a:pt x="13643" y="22242"/>
                    </a:lnTo>
                    <a:lnTo>
                      <a:pt x="13559" y="22326"/>
                    </a:lnTo>
                    <a:lnTo>
                      <a:pt x="13559" y="22367"/>
                    </a:lnTo>
                    <a:lnTo>
                      <a:pt x="13454" y="22388"/>
                    </a:lnTo>
                    <a:lnTo>
                      <a:pt x="13392" y="22451"/>
                    </a:lnTo>
                    <a:lnTo>
                      <a:pt x="13392" y="22472"/>
                    </a:lnTo>
                    <a:lnTo>
                      <a:pt x="13329" y="22347"/>
                    </a:lnTo>
                    <a:lnTo>
                      <a:pt x="13371" y="22242"/>
                    </a:lnTo>
                    <a:lnTo>
                      <a:pt x="13454" y="22179"/>
                    </a:lnTo>
                    <a:lnTo>
                      <a:pt x="13454" y="22116"/>
                    </a:lnTo>
                    <a:lnTo>
                      <a:pt x="13559" y="22012"/>
                    </a:lnTo>
                    <a:lnTo>
                      <a:pt x="13559" y="21928"/>
                    </a:lnTo>
                    <a:lnTo>
                      <a:pt x="13601" y="21970"/>
                    </a:lnTo>
                    <a:lnTo>
                      <a:pt x="13684" y="21970"/>
                    </a:lnTo>
                    <a:lnTo>
                      <a:pt x="13789" y="21865"/>
                    </a:lnTo>
                    <a:lnTo>
                      <a:pt x="13789" y="21761"/>
                    </a:lnTo>
                    <a:lnTo>
                      <a:pt x="13810" y="21740"/>
                    </a:lnTo>
                    <a:lnTo>
                      <a:pt x="13810" y="21614"/>
                    </a:lnTo>
                    <a:lnTo>
                      <a:pt x="13873" y="21551"/>
                    </a:lnTo>
                    <a:lnTo>
                      <a:pt x="13915" y="21551"/>
                    </a:lnTo>
                    <a:lnTo>
                      <a:pt x="13977" y="21447"/>
                    </a:lnTo>
                    <a:lnTo>
                      <a:pt x="13956" y="21384"/>
                    </a:lnTo>
                    <a:lnTo>
                      <a:pt x="13894" y="21300"/>
                    </a:lnTo>
                    <a:lnTo>
                      <a:pt x="13894" y="21112"/>
                    </a:lnTo>
                    <a:lnTo>
                      <a:pt x="13852" y="21070"/>
                    </a:lnTo>
                    <a:close/>
                    <a:moveTo>
                      <a:pt x="7617" y="0"/>
                    </a:moveTo>
                    <a:lnTo>
                      <a:pt x="7617" y="147"/>
                    </a:lnTo>
                    <a:lnTo>
                      <a:pt x="7575" y="272"/>
                    </a:lnTo>
                    <a:lnTo>
                      <a:pt x="7282" y="481"/>
                    </a:lnTo>
                    <a:lnTo>
                      <a:pt x="7094" y="502"/>
                    </a:lnTo>
                    <a:lnTo>
                      <a:pt x="6842" y="607"/>
                    </a:lnTo>
                    <a:lnTo>
                      <a:pt x="6738" y="565"/>
                    </a:lnTo>
                    <a:lnTo>
                      <a:pt x="6570" y="586"/>
                    </a:lnTo>
                    <a:lnTo>
                      <a:pt x="6382" y="732"/>
                    </a:lnTo>
                    <a:lnTo>
                      <a:pt x="6215" y="795"/>
                    </a:lnTo>
                    <a:lnTo>
                      <a:pt x="6152" y="732"/>
                    </a:lnTo>
                    <a:lnTo>
                      <a:pt x="5901" y="774"/>
                    </a:lnTo>
                    <a:lnTo>
                      <a:pt x="5692" y="774"/>
                    </a:lnTo>
                    <a:lnTo>
                      <a:pt x="5503" y="670"/>
                    </a:lnTo>
                    <a:lnTo>
                      <a:pt x="5315" y="628"/>
                    </a:lnTo>
                    <a:lnTo>
                      <a:pt x="5169" y="586"/>
                    </a:lnTo>
                    <a:lnTo>
                      <a:pt x="5169" y="586"/>
                    </a:lnTo>
                    <a:lnTo>
                      <a:pt x="5231" y="711"/>
                    </a:lnTo>
                    <a:lnTo>
                      <a:pt x="5378" y="774"/>
                    </a:lnTo>
                    <a:lnTo>
                      <a:pt x="5503" y="879"/>
                    </a:lnTo>
                    <a:lnTo>
                      <a:pt x="5545" y="984"/>
                    </a:lnTo>
                    <a:lnTo>
                      <a:pt x="5399" y="1235"/>
                    </a:lnTo>
                    <a:lnTo>
                      <a:pt x="5420" y="1297"/>
                    </a:lnTo>
                    <a:lnTo>
                      <a:pt x="5441" y="1339"/>
                    </a:lnTo>
                    <a:lnTo>
                      <a:pt x="5420" y="1528"/>
                    </a:lnTo>
                    <a:lnTo>
                      <a:pt x="5692" y="1611"/>
                    </a:lnTo>
                    <a:lnTo>
                      <a:pt x="5859" y="1569"/>
                    </a:lnTo>
                    <a:lnTo>
                      <a:pt x="6047" y="1611"/>
                    </a:lnTo>
                    <a:lnTo>
                      <a:pt x="6047" y="1716"/>
                    </a:lnTo>
                    <a:lnTo>
                      <a:pt x="5922" y="1758"/>
                    </a:lnTo>
                    <a:lnTo>
                      <a:pt x="5650" y="1820"/>
                    </a:lnTo>
                    <a:lnTo>
                      <a:pt x="5608" y="1862"/>
                    </a:lnTo>
                    <a:lnTo>
                      <a:pt x="5545" y="1925"/>
                    </a:lnTo>
                    <a:lnTo>
                      <a:pt x="5503" y="2072"/>
                    </a:lnTo>
                    <a:lnTo>
                      <a:pt x="5210" y="2239"/>
                    </a:lnTo>
                    <a:lnTo>
                      <a:pt x="5106" y="2344"/>
                    </a:lnTo>
                    <a:lnTo>
                      <a:pt x="4897" y="2469"/>
                    </a:lnTo>
                    <a:lnTo>
                      <a:pt x="4771" y="2616"/>
                    </a:lnTo>
                    <a:lnTo>
                      <a:pt x="4541" y="2616"/>
                    </a:lnTo>
                    <a:lnTo>
                      <a:pt x="4394" y="2595"/>
                    </a:lnTo>
                    <a:lnTo>
                      <a:pt x="4164" y="2406"/>
                    </a:lnTo>
                    <a:lnTo>
                      <a:pt x="3955" y="2260"/>
                    </a:lnTo>
                    <a:lnTo>
                      <a:pt x="3809" y="2281"/>
                    </a:lnTo>
                    <a:lnTo>
                      <a:pt x="3809" y="2134"/>
                    </a:lnTo>
                    <a:lnTo>
                      <a:pt x="3767" y="1988"/>
                    </a:lnTo>
                    <a:lnTo>
                      <a:pt x="3662" y="1883"/>
                    </a:lnTo>
                    <a:lnTo>
                      <a:pt x="3641" y="1820"/>
                    </a:lnTo>
                    <a:lnTo>
                      <a:pt x="3495" y="1862"/>
                    </a:lnTo>
                    <a:lnTo>
                      <a:pt x="3390" y="1988"/>
                    </a:lnTo>
                    <a:lnTo>
                      <a:pt x="3306" y="1988"/>
                    </a:lnTo>
                    <a:lnTo>
                      <a:pt x="3244" y="1946"/>
                    </a:lnTo>
                    <a:lnTo>
                      <a:pt x="3139" y="1946"/>
                    </a:lnTo>
                    <a:lnTo>
                      <a:pt x="3076" y="2030"/>
                    </a:lnTo>
                    <a:lnTo>
                      <a:pt x="2407" y="2030"/>
                    </a:lnTo>
                    <a:lnTo>
                      <a:pt x="2386" y="2197"/>
                    </a:lnTo>
                    <a:lnTo>
                      <a:pt x="2448" y="2344"/>
                    </a:lnTo>
                    <a:lnTo>
                      <a:pt x="2658" y="2385"/>
                    </a:lnTo>
                    <a:lnTo>
                      <a:pt x="2720" y="2553"/>
                    </a:lnTo>
                    <a:lnTo>
                      <a:pt x="2679" y="2616"/>
                    </a:lnTo>
                    <a:lnTo>
                      <a:pt x="2762" y="2699"/>
                    </a:lnTo>
                    <a:lnTo>
                      <a:pt x="2720" y="2804"/>
                    </a:lnTo>
                    <a:lnTo>
                      <a:pt x="2595" y="2720"/>
                    </a:lnTo>
                    <a:lnTo>
                      <a:pt x="2197" y="2867"/>
                    </a:lnTo>
                    <a:lnTo>
                      <a:pt x="2239" y="3180"/>
                    </a:lnTo>
                    <a:lnTo>
                      <a:pt x="2344" y="3306"/>
                    </a:lnTo>
                    <a:lnTo>
                      <a:pt x="2553" y="3452"/>
                    </a:lnTo>
                    <a:lnTo>
                      <a:pt x="2679" y="3724"/>
                    </a:lnTo>
                    <a:lnTo>
                      <a:pt x="2679" y="3913"/>
                    </a:lnTo>
                    <a:lnTo>
                      <a:pt x="2679" y="3976"/>
                    </a:lnTo>
                    <a:lnTo>
                      <a:pt x="2365" y="5189"/>
                    </a:lnTo>
                    <a:lnTo>
                      <a:pt x="2260" y="5503"/>
                    </a:lnTo>
                    <a:lnTo>
                      <a:pt x="2281" y="5545"/>
                    </a:lnTo>
                    <a:lnTo>
                      <a:pt x="2239" y="5629"/>
                    </a:lnTo>
                    <a:lnTo>
                      <a:pt x="2093" y="5608"/>
                    </a:lnTo>
                    <a:lnTo>
                      <a:pt x="2093" y="5587"/>
                    </a:lnTo>
                    <a:lnTo>
                      <a:pt x="1967" y="5503"/>
                    </a:lnTo>
                    <a:lnTo>
                      <a:pt x="1821" y="5503"/>
                    </a:lnTo>
                    <a:lnTo>
                      <a:pt x="1758" y="5482"/>
                    </a:lnTo>
                    <a:lnTo>
                      <a:pt x="1716" y="5545"/>
                    </a:lnTo>
                    <a:lnTo>
                      <a:pt x="1319" y="5691"/>
                    </a:lnTo>
                    <a:lnTo>
                      <a:pt x="1026" y="5733"/>
                    </a:lnTo>
                    <a:lnTo>
                      <a:pt x="942" y="5817"/>
                    </a:lnTo>
                    <a:lnTo>
                      <a:pt x="879" y="5838"/>
                    </a:lnTo>
                    <a:lnTo>
                      <a:pt x="733" y="5963"/>
                    </a:lnTo>
                    <a:lnTo>
                      <a:pt x="607" y="6026"/>
                    </a:lnTo>
                    <a:lnTo>
                      <a:pt x="503" y="6110"/>
                    </a:lnTo>
                    <a:lnTo>
                      <a:pt x="523" y="6256"/>
                    </a:lnTo>
                    <a:lnTo>
                      <a:pt x="482" y="6340"/>
                    </a:lnTo>
                    <a:lnTo>
                      <a:pt x="503" y="6424"/>
                    </a:lnTo>
                    <a:lnTo>
                      <a:pt x="356" y="6570"/>
                    </a:lnTo>
                    <a:lnTo>
                      <a:pt x="398" y="6779"/>
                    </a:lnTo>
                    <a:lnTo>
                      <a:pt x="461" y="6884"/>
                    </a:lnTo>
                    <a:lnTo>
                      <a:pt x="356" y="6968"/>
                    </a:lnTo>
                    <a:lnTo>
                      <a:pt x="272" y="6947"/>
                    </a:lnTo>
                    <a:lnTo>
                      <a:pt x="105" y="7051"/>
                    </a:lnTo>
                    <a:lnTo>
                      <a:pt x="105" y="7156"/>
                    </a:lnTo>
                    <a:lnTo>
                      <a:pt x="63" y="7198"/>
                    </a:lnTo>
                    <a:lnTo>
                      <a:pt x="84" y="7282"/>
                    </a:lnTo>
                    <a:lnTo>
                      <a:pt x="63" y="7407"/>
                    </a:lnTo>
                    <a:lnTo>
                      <a:pt x="0" y="7512"/>
                    </a:lnTo>
                    <a:lnTo>
                      <a:pt x="63" y="7616"/>
                    </a:lnTo>
                    <a:lnTo>
                      <a:pt x="42" y="7700"/>
                    </a:lnTo>
                    <a:lnTo>
                      <a:pt x="189" y="7846"/>
                    </a:lnTo>
                    <a:lnTo>
                      <a:pt x="482" y="8307"/>
                    </a:lnTo>
                    <a:lnTo>
                      <a:pt x="314" y="8474"/>
                    </a:lnTo>
                    <a:lnTo>
                      <a:pt x="691" y="8453"/>
                    </a:lnTo>
                    <a:lnTo>
                      <a:pt x="879" y="8474"/>
                    </a:lnTo>
                    <a:lnTo>
                      <a:pt x="1005" y="8662"/>
                    </a:lnTo>
                    <a:lnTo>
                      <a:pt x="1026" y="8830"/>
                    </a:lnTo>
                    <a:lnTo>
                      <a:pt x="1256" y="8830"/>
                    </a:lnTo>
                    <a:lnTo>
                      <a:pt x="1549" y="8851"/>
                    </a:lnTo>
                    <a:lnTo>
                      <a:pt x="1779" y="8621"/>
                    </a:lnTo>
                    <a:lnTo>
                      <a:pt x="1988" y="8474"/>
                    </a:lnTo>
                    <a:lnTo>
                      <a:pt x="2051" y="8537"/>
                    </a:lnTo>
                    <a:lnTo>
                      <a:pt x="2030" y="8662"/>
                    </a:lnTo>
                    <a:lnTo>
                      <a:pt x="1967" y="8725"/>
                    </a:lnTo>
                    <a:lnTo>
                      <a:pt x="1967" y="8934"/>
                    </a:lnTo>
                    <a:lnTo>
                      <a:pt x="1988" y="9269"/>
                    </a:lnTo>
                    <a:lnTo>
                      <a:pt x="1988" y="9395"/>
                    </a:lnTo>
                    <a:lnTo>
                      <a:pt x="2072" y="9478"/>
                    </a:lnTo>
                    <a:lnTo>
                      <a:pt x="2176" y="9458"/>
                    </a:lnTo>
                    <a:lnTo>
                      <a:pt x="2281" y="9416"/>
                    </a:lnTo>
                    <a:lnTo>
                      <a:pt x="2469" y="9416"/>
                    </a:lnTo>
                    <a:lnTo>
                      <a:pt x="2511" y="9458"/>
                    </a:lnTo>
                    <a:lnTo>
                      <a:pt x="3076" y="9458"/>
                    </a:lnTo>
                    <a:lnTo>
                      <a:pt x="3223" y="9353"/>
                    </a:lnTo>
                    <a:lnTo>
                      <a:pt x="3306" y="9353"/>
                    </a:lnTo>
                    <a:lnTo>
                      <a:pt x="3432" y="9248"/>
                    </a:lnTo>
                    <a:lnTo>
                      <a:pt x="3557" y="9248"/>
                    </a:lnTo>
                    <a:lnTo>
                      <a:pt x="3725" y="9186"/>
                    </a:lnTo>
                    <a:lnTo>
                      <a:pt x="3829" y="8934"/>
                    </a:lnTo>
                    <a:lnTo>
                      <a:pt x="4081" y="8746"/>
                    </a:lnTo>
                    <a:lnTo>
                      <a:pt x="4269" y="8725"/>
                    </a:lnTo>
                    <a:lnTo>
                      <a:pt x="4457" y="8621"/>
                    </a:lnTo>
                    <a:lnTo>
                      <a:pt x="4583" y="8621"/>
                    </a:lnTo>
                    <a:lnTo>
                      <a:pt x="4687" y="8683"/>
                    </a:lnTo>
                    <a:lnTo>
                      <a:pt x="4813" y="8621"/>
                    </a:lnTo>
                    <a:lnTo>
                      <a:pt x="4897" y="8662"/>
                    </a:lnTo>
                    <a:lnTo>
                      <a:pt x="4876" y="8788"/>
                    </a:lnTo>
                    <a:lnTo>
                      <a:pt x="4959" y="8997"/>
                    </a:lnTo>
                    <a:lnTo>
                      <a:pt x="5085" y="9374"/>
                    </a:lnTo>
                    <a:lnTo>
                      <a:pt x="5169" y="9646"/>
                    </a:lnTo>
                    <a:lnTo>
                      <a:pt x="5106" y="9751"/>
                    </a:lnTo>
                    <a:lnTo>
                      <a:pt x="5210" y="9960"/>
                    </a:lnTo>
                    <a:lnTo>
                      <a:pt x="5357" y="10002"/>
                    </a:lnTo>
                    <a:lnTo>
                      <a:pt x="5399" y="10190"/>
                    </a:lnTo>
                    <a:lnTo>
                      <a:pt x="5524" y="10274"/>
                    </a:lnTo>
                    <a:lnTo>
                      <a:pt x="5713" y="10357"/>
                    </a:lnTo>
                    <a:lnTo>
                      <a:pt x="5838" y="10462"/>
                    </a:lnTo>
                    <a:lnTo>
                      <a:pt x="5901" y="10420"/>
                    </a:lnTo>
                    <a:lnTo>
                      <a:pt x="6131" y="10357"/>
                    </a:lnTo>
                    <a:lnTo>
                      <a:pt x="6340" y="10587"/>
                    </a:lnTo>
                    <a:lnTo>
                      <a:pt x="6508" y="10525"/>
                    </a:lnTo>
                    <a:lnTo>
                      <a:pt x="6717" y="10755"/>
                    </a:lnTo>
                    <a:lnTo>
                      <a:pt x="6822" y="10755"/>
                    </a:lnTo>
                    <a:lnTo>
                      <a:pt x="7073" y="10839"/>
                    </a:lnTo>
                    <a:lnTo>
                      <a:pt x="7240" y="10880"/>
                    </a:lnTo>
                    <a:lnTo>
                      <a:pt x="7261" y="11048"/>
                    </a:lnTo>
                    <a:lnTo>
                      <a:pt x="7366" y="11069"/>
                    </a:lnTo>
                    <a:lnTo>
                      <a:pt x="7512" y="11152"/>
                    </a:lnTo>
                    <a:lnTo>
                      <a:pt x="7868" y="11131"/>
                    </a:lnTo>
                    <a:lnTo>
                      <a:pt x="8098" y="11257"/>
                    </a:lnTo>
                    <a:lnTo>
                      <a:pt x="8140" y="11362"/>
                    </a:lnTo>
                    <a:lnTo>
                      <a:pt x="8119" y="11634"/>
                    </a:lnTo>
                    <a:lnTo>
                      <a:pt x="8182" y="11843"/>
                    </a:lnTo>
                    <a:lnTo>
                      <a:pt x="8098" y="11968"/>
                    </a:lnTo>
                    <a:lnTo>
                      <a:pt x="8307" y="12324"/>
                    </a:lnTo>
                    <a:lnTo>
                      <a:pt x="8286" y="12596"/>
                    </a:lnTo>
                    <a:lnTo>
                      <a:pt x="9290" y="12617"/>
                    </a:lnTo>
                    <a:lnTo>
                      <a:pt x="9353" y="12973"/>
                    </a:lnTo>
                    <a:lnTo>
                      <a:pt x="9332" y="13224"/>
                    </a:lnTo>
                    <a:lnTo>
                      <a:pt x="9604" y="13287"/>
                    </a:lnTo>
                    <a:lnTo>
                      <a:pt x="9897" y="13810"/>
                    </a:lnTo>
                    <a:lnTo>
                      <a:pt x="9918" y="14103"/>
                    </a:lnTo>
                    <a:lnTo>
                      <a:pt x="9646" y="14688"/>
                    </a:lnTo>
                    <a:lnTo>
                      <a:pt x="9667" y="14772"/>
                    </a:lnTo>
                    <a:lnTo>
                      <a:pt x="9583" y="14856"/>
                    </a:lnTo>
                    <a:lnTo>
                      <a:pt x="9646" y="14919"/>
                    </a:lnTo>
                    <a:lnTo>
                      <a:pt x="9604" y="15044"/>
                    </a:lnTo>
                    <a:lnTo>
                      <a:pt x="9751" y="15149"/>
                    </a:lnTo>
                    <a:lnTo>
                      <a:pt x="9751" y="15337"/>
                    </a:lnTo>
                    <a:lnTo>
                      <a:pt x="9855" y="15525"/>
                    </a:lnTo>
                    <a:lnTo>
                      <a:pt x="9793" y="15860"/>
                    </a:lnTo>
                    <a:lnTo>
                      <a:pt x="9814" y="15986"/>
                    </a:lnTo>
                    <a:lnTo>
                      <a:pt x="9772" y="16111"/>
                    </a:lnTo>
                    <a:lnTo>
                      <a:pt x="9814" y="16258"/>
                    </a:lnTo>
                    <a:lnTo>
                      <a:pt x="10023" y="16216"/>
                    </a:lnTo>
                    <a:lnTo>
                      <a:pt x="10107" y="16279"/>
                    </a:lnTo>
                    <a:lnTo>
                      <a:pt x="10379" y="16258"/>
                    </a:lnTo>
                    <a:lnTo>
                      <a:pt x="10525" y="16300"/>
                    </a:lnTo>
                    <a:lnTo>
                      <a:pt x="10797" y="16195"/>
                    </a:lnTo>
                    <a:lnTo>
                      <a:pt x="10923" y="16300"/>
                    </a:lnTo>
                    <a:lnTo>
                      <a:pt x="11027" y="16321"/>
                    </a:lnTo>
                    <a:lnTo>
                      <a:pt x="11069" y="16467"/>
                    </a:lnTo>
                    <a:lnTo>
                      <a:pt x="11236" y="17095"/>
                    </a:lnTo>
                    <a:lnTo>
                      <a:pt x="11341" y="17304"/>
                    </a:lnTo>
                    <a:lnTo>
                      <a:pt x="11446" y="17325"/>
                    </a:lnTo>
                    <a:lnTo>
                      <a:pt x="11676" y="17199"/>
                    </a:lnTo>
                    <a:lnTo>
                      <a:pt x="11801" y="17241"/>
                    </a:lnTo>
                    <a:lnTo>
                      <a:pt x="11885" y="17325"/>
                    </a:lnTo>
                    <a:lnTo>
                      <a:pt x="11969" y="17346"/>
                    </a:lnTo>
                    <a:lnTo>
                      <a:pt x="11906" y="17450"/>
                    </a:lnTo>
                    <a:lnTo>
                      <a:pt x="11885" y="17994"/>
                    </a:lnTo>
                    <a:lnTo>
                      <a:pt x="11864" y="18057"/>
                    </a:lnTo>
                    <a:lnTo>
                      <a:pt x="11822" y="18078"/>
                    </a:lnTo>
                    <a:lnTo>
                      <a:pt x="11822" y="18162"/>
                    </a:lnTo>
                    <a:lnTo>
                      <a:pt x="11801" y="18204"/>
                    </a:lnTo>
                    <a:lnTo>
                      <a:pt x="11801" y="18287"/>
                    </a:lnTo>
                    <a:lnTo>
                      <a:pt x="11906" y="18204"/>
                    </a:lnTo>
                    <a:lnTo>
                      <a:pt x="12178" y="18245"/>
                    </a:lnTo>
                    <a:lnTo>
                      <a:pt x="12178" y="18350"/>
                    </a:lnTo>
                    <a:lnTo>
                      <a:pt x="12283" y="18580"/>
                    </a:lnTo>
                    <a:lnTo>
                      <a:pt x="12283" y="18769"/>
                    </a:lnTo>
                    <a:lnTo>
                      <a:pt x="12303" y="18999"/>
                    </a:lnTo>
                    <a:lnTo>
                      <a:pt x="12324" y="19208"/>
                    </a:lnTo>
                    <a:lnTo>
                      <a:pt x="12303" y="19292"/>
                    </a:lnTo>
                    <a:lnTo>
                      <a:pt x="12199" y="19292"/>
                    </a:lnTo>
                    <a:lnTo>
                      <a:pt x="12073" y="19354"/>
                    </a:lnTo>
                    <a:lnTo>
                      <a:pt x="12031" y="19417"/>
                    </a:lnTo>
                    <a:lnTo>
                      <a:pt x="11969" y="19501"/>
                    </a:lnTo>
                    <a:lnTo>
                      <a:pt x="11927" y="19459"/>
                    </a:lnTo>
                    <a:lnTo>
                      <a:pt x="11697" y="19626"/>
                    </a:lnTo>
                    <a:lnTo>
                      <a:pt x="11655" y="19710"/>
                    </a:lnTo>
                    <a:lnTo>
                      <a:pt x="11571" y="19731"/>
                    </a:lnTo>
                    <a:lnTo>
                      <a:pt x="11362" y="19919"/>
                    </a:lnTo>
                    <a:lnTo>
                      <a:pt x="11278" y="19940"/>
                    </a:lnTo>
                    <a:lnTo>
                      <a:pt x="11278" y="20066"/>
                    </a:lnTo>
                    <a:lnTo>
                      <a:pt x="11195" y="20087"/>
                    </a:lnTo>
                    <a:lnTo>
                      <a:pt x="11132" y="20087"/>
                    </a:lnTo>
                    <a:lnTo>
                      <a:pt x="10943" y="20338"/>
                    </a:lnTo>
                    <a:lnTo>
                      <a:pt x="10923" y="20401"/>
                    </a:lnTo>
                    <a:lnTo>
                      <a:pt x="10923" y="20547"/>
                    </a:lnTo>
                    <a:lnTo>
                      <a:pt x="10839" y="20568"/>
                    </a:lnTo>
                    <a:lnTo>
                      <a:pt x="10776" y="20652"/>
                    </a:lnTo>
                    <a:lnTo>
                      <a:pt x="10671" y="20861"/>
                    </a:lnTo>
                    <a:lnTo>
                      <a:pt x="10609" y="20924"/>
                    </a:lnTo>
                    <a:lnTo>
                      <a:pt x="10504" y="21091"/>
                    </a:lnTo>
                    <a:lnTo>
                      <a:pt x="10504" y="21133"/>
                    </a:lnTo>
                    <a:lnTo>
                      <a:pt x="10399" y="21217"/>
                    </a:lnTo>
                    <a:lnTo>
                      <a:pt x="10358" y="21279"/>
                    </a:lnTo>
                    <a:lnTo>
                      <a:pt x="10441" y="21279"/>
                    </a:lnTo>
                    <a:lnTo>
                      <a:pt x="10504" y="21300"/>
                    </a:lnTo>
                    <a:lnTo>
                      <a:pt x="10776" y="21217"/>
                    </a:lnTo>
                    <a:lnTo>
                      <a:pt x="10923" y="21300"/>
                    </a:lnTo>
                    <a:lnTo>
                      <a:pt x="11048" y="21489"/>
                    </a:lnTo>
                    <a:lnTo>
                      <a:pt x="11153" y="21530"/>
                    </a:lnTo>
                    <a:lnTo>
                      <a:pt x="11236" y="21698"/>
                    </a:lnTo>
                    <a:lnTo>
                      <a:pt x="11362" y="21928"/>
                    </a:lnTo>
                    <a:lnTo>
                      <a:pt x="11446" y="21928"/>
                    </a:lnTo>
                    <a:lnTo>
                      <a:pt x="11550" y="21803"/>
                    </a:lnTo>
                    <a:lnTo>
                      <a:pt x="11592" y="21803"/>
                    </a:lnTo>
                    <a:lnTo>
                      <a:pt x="11718" y="22012"/>
                    </a:lnTo>
                    <a:lnTo>
                      <a:pt x="11885" y="22075"/>
                    </a:lnTo>
                    <a:lnTo>
                      <a:pt x="12011" y="22116"/>
                    </a:lnTo>
                    <a:lnTo>
                      <a:pt x="12136" y="22242"/>
                    </a:lnTo>
                    <a:lnTo>
                      <a:pt x="12136" y="22388"/>
                    </a:lnTo>
                    <a:lnTo>
                      <a:pt x="12241" y="22367"/>
                    </a:lnTo>
                    <a:lnTo>
                      <a:pt x="12492" y="22472"/>
                    </a:lnTo>
                    <a:lnTo>
                      <a:pt x="12617" y="22639"/>
                    </a:lnTo>
                    <a:lnTo>
                      <a:pt x="12743" y="22849"/>
                    </a:lnTo>
                    <a:lnTo>
                      <a:pt x="12868" y="22911"/>
                    </a:lnTo>
                    <a:lnTo>
                      <a:pt x="12848" y="23079"/>
                    </a:lnTo>
                    <a:lnTo>
                      <a:pt x="12743" y="23225"/>
                    </a:lnTo>
                    <a:lnTo>
                      <a:pt x="12806" y="23414"/>
                    </a:lnTo>
                    <a:lnTo>
                      <a:pt x="12827" y="23476"/>
                    </a:lnTo>
                    <a:lnTo>
                      <a:pt x="12848" y="23497"/>
                    </a:lnTo>
                    <a:lnTo>
                      <a:pt x="12931" y="23581"/>
                    </a:lnTo>
                    <a:lnTo>
                      <a:pt x="12952" y="23602"/>
                    </a:lnTo>
                    <a:lnTo>
                      <a:pt x="13161" y="23414"/>
                    </a:lnTo>
                    <a:lnTo>
                      <a:pt x="13245" y="23225"/>
                    </a:lnTo>
                    <a:lnTo>
                      <a:pt x="13350" y="22849"/>
                    </a:lnTo>
                    <a:lnTo>
                      <a:pt x="13433" y="22577"/>
                    </a:lnTo>
                    <a:lnTo>
                      <a:pt x="13454" y="22535"/>
                    </a:lnTo>
                    <a:lnTo>
                      <a:pt x="13426" y="22507"/>
                    </a:lnTo>
                    <a:lnTo>
                      <a:pt x="13426" y="22507"/>
                    </a:lnTo>
                    <a:lnTo>
                      <a:pt x="13496" y="22535"/>
                    </a:lnTo>
                    <a:lnTo>
                      <a:pt x="13873" y="22242"/>
                    </a:lnTo>
                    <a:lnTo>
                      <a:pt x="14061" y="22033"/>
                    </a:lnTo>
                    <a:lnTo>
                      <a:pt x="14312" y="21551"/>
                    </a:lnTo>
                    <a:lnTo>
                      <a:pt x="14417" y="21321"/>
                    </a:lnTo>
                    <a:lnTo>
                      <a:pt x="14521" y="21028"/>
                    </a:lnTo>
                    <a:lnTo>
                      <a:pt x="14793" y="20547"/>
                    </a:lnTo>
                    <a:lnTo>
                      <a:pt x="15044" y="20233"/>
                    </a:lnTo>
                    <a:lnTo>
                      <a:pt x="15107" y="20129"/>
                    </a:lnTo>
                    <a:lnTo>
                      <a:pt x="15065" y="20087"/>
                    </a:lnTo>
                    <a:lnTo>
                      <a:pt x="15065" y="20024"/>
                    </a:lnTo>
                    <a:lnTo>
                      <a:pt x="15128" y="19982"/>
                    </a:lnTo>
                    <a:lnTo>
                      <a:pt x="15170" y="19857"/>
                    </a:lnTo>
                    <a:lnTo>
                      <a:pt x="15254" y="19815"/>
                    </a:lnTo>
                    <a:lnTo>
                      <a:pt x="15233" y="19710"/>
                    </a:lnTo>
                    <a:lnTo>
                      <a:pt x="15254" y="19626"/>
                    </a:lnTo>
                    <a:lnTo>
                      <a:pt x="15233" y="19606"/>
                    </a:lnTo>
                    <a:lnTo>
                      <a:pt x="15296" y="19585"/>
                    </a:lnTo>
                    <a:lnTo>
                      <a:pt x="15296" y="19480"/>
                    </a:lnTo>
                    <a:lnTo>
                      <a:pt x="15191" y="19313"/>
                    </a:lnTo>
                    <a:lnTo>
                      <a:pt x="15191" y="19229"/>
                    </a:lnTo>
                    <a:lnTo>
                      <a:pt x="15212" y="19166"/>
                    </a:lnTo>
                    <a:lnTo>
                      <a:pt x="15191" y="19082"/>
                    </a:lnTo>
                    <a:lnTo>
                      <a:pt x="15149" y="18915"/>
                    </a:lnTo>
                    <a:lnTo>
                      <a:pt x="15107" y="18748"/>
                    </a:lnTo>
                    <a:lnTo>
                      <a:pt x="15149" y="18685"/>
                    </a:lnTo>
                    <a:lnTo>
                      <a:pt x="15316" y="18664"/>
                    </a:lnTo>
                    <a:lnTo>
                      <a:pt x="15296" y="18559"/>
                    </a:lnTo>
                    <a:lnTo>
                      <a:pt x="15212" y="18497"/>
                    </a:lnTo>
                    <a:lnTo>
                      <a:pt x="15337" y="18476"/>
                    </a:lnTo>
                    <a:lnTo>
                      <a:pt x="15337" y="18371"/>
                    </a:lnTo>
                    <a:lnTo>
                      <a:pt x="15212" y="18308"/>
                    </a:lnTo>
                    <a:lnTo>
                      <a:pt x="15316" y="18287"/>
                    </a:lnTo>
                    <a:lnTo>
                      <a:pt x="15379" y="18183"/>
                    </a:lnTo>
                    <a:lnTo>
                      <a:pt x="15442" y="18245"/>
                    </a:lnTo>
                    <a:lnTo>
                      <a:pt x="15630" y="18057"/>
                    </a:lnTo>
                    <a:lnTo>
                      <a:pt x="15735" y="17973"/>
                    </a:lnTo>
                    <a:lnTo>
                      <a:pt x="15735" y="17932"/>
                    </a:lnTo>
                    <a:lnTo>
                      <a:pt x="15881" y="17785"/>
                    </a:lnTo>
                    <a:lnTo>
                      <a:pt x="16070" y="17681"/>
                    </a:lnTo>
                    <a:lnTo>
                      <a:pt x="16300" y="17429"/>
                    </a:lnTo>
                    <a:lnTo>
                      <a:pt x="16509" y="17409"/>
                    </a:lnTo>
                    <a:lnTo>
                      <a:pt x="16614" y="17304"/>
                    </a:lnTo>
                    <a:lnTo>
                      <a:pt x="16739" y="17199"/>
                    </a:lnTo>
                    <a:lnTo>
                      <a:pt x="16844" y="17199"/>
                    </a:lnTo>
                    <a:lnTo>
                      <a:pt x="16928" y="17241"/>
                    </a:lnTo>
                    <a:lnTo>
                      <a:pt x="17011" y="17283"/>
                    </a:lnTo>
                    <a:lnTo>
                      <a:pt x="17011" y="17199"/>
                    </a:lnTo>
                    <a:lnTo>
                      <a:pt x="17095" y="17032"/>
                    </a:lnTo>
                    <a:lnTo>
                      <a:pt x="17325" y="16885"/>
                    </a:lnTo>
                    <a:lnTo>
                      <a:pt x="17430" y="16865"/>
                    </a:lnTo>
                    <a:lnTo>
                      <a:pt x="17430" y="16802"/>
                    </a:lnTo>
                    <a:lnTo>
                      <a:pt x="17367" y="16781"/>
                    </a:lnTo>
                    <a:lnTo>
                      <a:pt x="17304" y="16739"/>
                    </a:lnTo>
                    <a:lnTo>
                      <a:pt x="17262" y="16676"/>
                    </a:lnTo>
                    <a:lnTo>
                      <a:pt x="17346" y="16634"/>
                    </a:lnTo>
                    <a:lnTo>
                      <a:pt x="17513" y="16572"/>
                    </a:lnTo>
                    <a:lnTo>
                      <a:pt x="17576" y="16593"/>
                    </a:lnTo>
                    <a:lnTo>
                      <a:pt x="17681" y="16593"/>
                    </a:lnTo>
                    <a:lnTo>
                      <a:pt x="17765" y="16530"/>
                    </a:lnTo>
                    <a:lnTo>
                      <a:pt x="17869" y="16530"/>
                    </a:lnTo>
                    <a:lnTo>
                      <a:pt x="17869" y="16593"/>
                    </a:lnTo>
                    <a:lnTo>
                      <a:pt x="17744" y="16676"/>
                    </a:lnTo>
                    <a:lnTo>
                      <a:pt x="17576" y="16697"/>
                    </a:lnTo>
                    <a:lnTo>
                      <a:pt x="17555" y="16718"/>
                    </a:lnTo>
                    <a:lnTo>
                      <a:pt x="17618" y="16739"/>
                    </a:lnTo>
                    <a:lnTo>
                      <a:pt x="17848" y="16676"/>
                    </a:lnTo>
                    <a:lnTo>
                      <a:pt x="18099" y="16572"/>
                    </a:lnTo>
                    <a:lnTo>
                      <a:pt x="18078" y="16509"/>
                    </a:lnTo>
                    <a:lnTo>
                      <a:pt x="18162" y="16467"/>
                    </a:lnTo>
                    <a:lnTo>
                      <a:pt x="18246" y="16467"/>
                    </a:lnTo>
                    <a:lnTo>
                      <a:pt x="18204" y="16509"/>
                    </a:lnTo>
                    <a:cubicBezTo>
                      <a:pt x="18204" y="16509"/>
                      <a:pt x="18204" y="16613"/>
                      <a:pt x="18246" y="16613"/>
                    </a:cubicBezTo>
                    <a:lnTo>
                      <a:pt x="18392" y="16634"/>
                    </a:lnTo>
                    <a:lnTo>
                      <a:pt x="18497" y="16593"/>
                    </a:lnTo>
                    <a:lnTo>
                      <a:pt x="18664" y="16593"/>
                    </a:lnTo>
                    <a:lnTo>
                      <a:pt x="18832" y="16613"/>
                    </a:lnTo>
                    <a:lnTo>
                      <a:pt x="18936" y="16551"/>
                    </a:lnTo>
                    <a:lnTo>
                      <a:pt x="18936" y="16488"/>
                    </a:lnTo>
                    <a:lnTo>
                      <a:pt x="18915" y="16467"/>
                    </a:lnTo>
                    <a:lnTo>
                      <a:pt x="18936" y="16404"/>
                    </a:lnTo>
                    <a:lnTo>
                      <a:pt x="19208" y="16237"/>
                    </a:lnTo>
                    <a:lnTo>
                      <a:pt x="19418" y="16153"/>
                    </a:lnTo>
                    <a:lnTo>
                      <a:pt x="19522" y="16069"/>
                    </a:lnTo>
                    <a:lnTo>
                      <a:pt x="19543" y="15986"/>
                    </a:lnTo>
                    <a:lnTo>
                      <a:pt x="19522" y="15944"/>
                    </a:lnTo>
                    <a:lnTo>
                      <a:pt x="19418" y="15735"/>
                    </a:lnTo>
                    <a:lnTo>
                      <a:pt x="19501" y="15567"/>
                    </a:lnTo>
                    <a:lnTo>
                      <a:pt x="19564" y="15463"/>
                    </a:lnTo>
                    <a:lnTo>
                      <a:pt x="19564" y="15358"/>
                    </a:lnTo>
                    <a:lnTo>
                      <a:pt x="19627" y="15316"/>
                    </a:lnTo>
                    <a:lnTo>
                      <a:pt x="19731" y="15232"/>
                    </a:lnTo>
                    <a:lnTo>
                      <a:pt x="19752" y="15128"/>
                    </a:lnTo>
                    <a:lnTo>
                      <a:pt x="19731" y="15107"/>
                    </a:lnTo>
                    <a:lnTo>
                      <a:pt x="19878" y="14835"/>
                    </a:lnTo>
                    <a:lnTo>
                      <a:pt x="20087" y="14584"/>
                    </a:lnTo>
                    <a:lnTo>
                      <a:pt x="20087" y="14479"/>
                    </a:lnTo>
                    <a:lnTo>
                      <a:pt x="20045" y="14103"/>
                    </a:lnTo>
                    <a:lnTo>
                      <a:pt x="20003" y="14082"/>
                    </a:lnTo>
                    <a:lnTo>
                      <a:pt x="20066" y="13872"/>
                    </a:lnTo>
                    <a:lnTo>
                      <a:pt x="20129" y="13789"/>
                    </a:lnTo>
                    <a:lnTo>
                      <a:pt x="20129" y="13726"/>
                    </a:lnTo>
                    <a:lnTo>
                      <a:pt x="20317" y="13580"/>
                    </a:lnTo>
                    <a:lnTo>
                      <a:pt x="20338" y="13496"/>
                    </a:lnTo>
                    <a:lnTo>
                      <a:pt x="20275" y="13287"/>
                    </a:lnTo>
                    <a:lnTo>
                      <a:pt x="20359" y="13036"/>
                    </a:lnTo>
                    <a:lnTo>
                      <a:pt x="20338" y="12826"/>
                    </a:lnTo>
                    <a:lnTo>
                      <a:pt x="20359" y="12659"/>
                    </a:lnTo>
                    <a:lnTo>
                      <a:pt x="20359" y="12596"/>
                    </a:lnTo>
                    <a:lnTo>
                      <a:pt x="20422" y="12387"/>
                    </a:lnTo>
                    <a:lnTo>
                      <a:pt x="20359" y="11592"/>
                    </a:lnTo>
                    <a:lnTo>
                      <a:pt x="20359" y="11445"/>
                    </a:lnTo>
                    <a:lnTo>
                      <a:pt x="20422" y="11341"/>
                    </a:lnTo>
                    <a:lnTo>
                      <a:pt x="20422" y="11236"/>
                    </a:lnTo>
                    <a:lnTo>
                      <a:pt x="20359" y="11278"/>
                    </a:lnTo>
                    <a:lnTo>
                      <a:pt x="20275" y="11194"/>
                    </a:lnTo>
                    <a:lnTo>
                      <a:pt x="20275" y="11131"/>
                    </a:lnTo>
                    <a:lnTo>
                      <a:pt x="20359" y="10985"/>
                    </a:lnTo>
                    <a:lnTo>
                      <a:pt x="20338" y="10859"/>
                    </a:lnTo>
                    <a:lnTo>
                      <a:pt x="20359" y="10776"/>
                    </a:lnTo>
                    <a:lnTo>
                      <a:pt x="20443" y="10755"/>
                    </a:lnTo>
                    <a:lnTo>
                      <a:pt x="20464" y="10629"/>
                    </a:lnTo>
                    <a:lnTo>
                      <a:pt x="20380" y="10504"/>
                    </a:lnTo>
                    <a:lnTo>
                      <a:pt x="20234" y="10420"/>
                    </a:lnTo>
                    <a:lnTo>
                      <a:pt x="20275" y="10399"/>
                    </a:lnTo>
                    <a:lnTo>
                      <a:pt x="20317" y="10336"/>
                    </a:lnTo>
                    <a:lnTo>
                      <a:pt x="20338" y="10399"/>
                    </a:lnTo>
                    <a:lnTo>
                      <a:pt x="20422" y="10441"/>
                    </a:lnTo>
                    <a:lnTo>
                      <a:pt x="20485" y="10462"/>
                    </a:lnTo>
                    <a:lnTo>
                      <a:pt x="20526" y="10336"/>
                    </a:lnTo>
                    <a:lnTo>
                      <a:pt x="20589" y="10336"/>
                    </a:lnTo>
                    <a:lnTo>
                      <a:pt x="20631" y="10420"/>
                    </a:lnTo>
                    <a:lnTo>
                      <a:pt x="20673" y="10441"/>
                    </a:lnTo>
                    <a:lnTo>
                      <a:pt x="20631" y="10525"/>
                    </a:lnTo>
                    <a:lnTo>
                      <a:pt x="20547" y="10567"/>
                    </a:lnTo>
                    <a:lnTo>
                      <a:pt x="20526" y="10650"/>
                    </a:lnTo>
                    <a:lnTo>
                      <a:pt x="20568" y="10650"/>
                    </a:lnTo>
                    <a:lnTo>
                      <a:pt x="20673" y="10546"/>
                    </a:lnTo>
                    <a:lnTo>
                      <a:pt x="20840" y="10462"/>
                    </a:lnTo>
                    <a:lnTo>
                      <a:pt x="21008" y="10190"/>
                    </a:lnTo>
                    <a:lnTo>
                      <a:pt x="21091" y="9981"/>
                    </a:lnTo>
                    <a:lnTo>
                      <a:pt x="21112" y="9834"/>
                    </a:lnTo>
                    <a:lnTo>
                      <a:pt x="21196" y="9771"/>
                    </a:lnTo>
                    <a:lnTo>
                      <a:pt x="21280" y="9562"/>
                    </a:lnTo>
                    <a:lnTo>
                      <a:pt x="21363" y="9374"/>
                    </a:lnTo>
                    <a:lnTo>
                      <a:pt x="21677" y="9165"/>
                    </a:lnTo>
                    <a:lnTo>
                      <a:pt x="21698" y="9060"/>
                    </a:lnTo>
                    <a:lnTo>
                      <a:pt x="21803" y="9039"/>
                    </a:lnTo>
                    <a:lnTo>
                      <a:pt x="21887" y="8934"/>
                    </a:lnTo>
                    <a:lnTo>
                      <a:pt x="22138" y="8683"/>
                    </a:lnTo>
                    <a:lnTo>
                      <a:pt x="22368" y="8370"/>
                    </a:lnTo>
                    <a:lnTo>
                      <a:pt x="22431" y="8307"/>
                    </a:lnTo>
                    <a:lnTo>
                      <a:pt x="22556" y="7993"/>
                    </a:lnTo>
                    <a:lnTo>
                      <a:pt x="22577" y="7846"/>
                    </a:lnTo>
                    <a:lnTo>
                      <a:pt x="22661" y="7742"/>
                    </a:lnTo>
                    <a:lnTo>
                      <a:pt x="22661" y="7637"/>
                    </a:lnTo>
                    <a:lnTo>
                      <a:pt x="22577" y="7533"/>
                    </a:lnTo>
                    <a:lnTo>
                      <a:pt x="22619" y="7449"/>
                    </a:lnTo>
                    <a:lnTo>
                      <a:pt x="22682" y="7449"/>
                    </a:lnTo>
                    <a:lnTo>
                      <a:pt x="22661" y="7156"/>
                    </a:lnTo>
                    <a:lnTo>
                      <a:pt x="22577" y="7093"/>
                    </a:lnTo>
                    <a:lnTo>
                      <a:pt x="22556" y="6968"/>
                    </a:lnTo>
                    <a:lnTo>
                      <a:pt x="22347" y="6528"/>
                    </a:lnTo>
                    <a:lnTo>
                      <a:pt x="22347" y="6361"/>
                    </a:lnTo>
                    <a:lnTo>
                      <a:pt x="22326" y="6193"/>
                    </a:lnTo>
                    <a:lnTo>
                      <a:pt x="21949" y="6026"/>
                    </a:lnTo>
                    <a:lnTo>
                      <a:pt x="21740" y="6026"/>
                    </a:lnTo>
                    <a:lnTo>
                      <a:pt x="21594" y="6110"/>
                    </a:lnTo>
                    <a:lnTo>
                      <a:pt x="21489" y="5942"/>
                    </a:lnTo>
                    <a:lnTo>
                      <a:pt x="21342" y="5921"/>
                    </a:lnTo>
                    <a:lnTo>
                      <a:pt x="21217" y="5796"/>
                    </a:lnTo>
                    <a:lnTo>
                      <a:pt x="21070" y="5712"/>
                    </a:lnTo>
                    <a:lnTo>
                      <a:pt x="20966" y="5691"/>
                    </a:lnTo>
                    <a:lnTo>
                      <a:pt x="20694" y="5398"/>
                    </a:lnTo>
                    <a:lnTo>
                      <a:pt x="20485" y="5105"/>
                    </a:lnTo>
                    <a:lnTo>
                      <a:pt x="20380" y="5085"/>
                    </a:lnTo>
                    <a:lnTo>
                      <a:pt x="20254" y="4959"/>
                    </a:lnTo>
                    <a:lnTo>
                      <a:pt x="20129" y="4959"/>
                    </a:lnTo>
                    <a:lnTo>
                      <a:pt x="19773" y="4687"/>
                    </a:lnTo>
                    <a:lnTo>
                      <a:pt x="19627" y="4687"/>
                    </a:lnTo>
                    <a:lnTo>
                      <a:pt x="19438" y="4603"/>
                    </a:lnTo>
                    <a:lnTo>
                      <a:pt x="19334" y="4666"/>
                    </a:lnTo>
                    <a:lnTo>
                      <a:pt x="19187" y="4666"/>
                    </a:lnTo>
                    <a:lnTo>
                      <a:pt x="19083" y="4603"/>
                    </a:lnTo>
                    <a:lnTo>
                      <a:pt x="18978" y="4666"/>
                    </a:lnTo>
                    <a:lnTo>
                      <a:pt x="18915" y="4750"/>
                    </a:lnTo>
                    <a:lnTo>
                      <a:pt x="18832" y="4666"/>
                    </a:lnTo>
                    <a:lnTo>
                      <a:pt x="18685" y="4561"/>
                    </a:lnTo>
                    <a:lnTo>
                      <a:pt x="18685" y="4666"/>
                    </a:lnTo>
                    <a:lnTo>
                      <a:pt x="18602" y="4624"/>
                    </a:lnTo>
                    <a:lnTo>
                      <a:pt x="18581" y="4687"/>
                    </a:lnTo>
                    <a:lnTo>
                      <a:pt x="18581" y="4750"/>
                    </a:lnTo>
                    <a:lnTo>
                      <a:pt x="18476" y="4666"/>
                    </a:lnTo>
                    <a:lnTo>
                      <a:pt x="18455" y="4624"/>
                    </a:lnTo>
                    <a:lnTo>
                      <a:pt x="18371" y="4582"/>
                    </a:lnTo>
                    <a:lnTo>
                      <a:pt x="18371" y="4582"/>
                    </a:lnTo>
                    <a:lnTo>
                      <a:pt x="18392" y="4645"/>
                    </a:lnTo>
                    <a:lnTo>
                      <a:pt x="18371" y="4666"/>
                    </a:lnTo>
                    <a:lnTo>
                      <a:pt x="18183" y="4582"/>
                    </a:lnTo>
                    <a:lnTo>
                      <a:pt x="18141" y="4582"/>
                    </a:lnTo>
                    <a:lnTo>
                      <a:pt x="17995" y="4561"/>
                    </a:lnTo>
                    <a:lnTo>
                      <a:pt x="17702" y="4394"/>
                    </a:lnTo>
                    <a:lnTo>
                      <a:pt x="17555" y="4394"/>
                    </a:lnTo>
                    <a:lnTo>
                      <a:pt x="17555" y="4436"/>
                    </a:lnTo>
                    <a:lnTo>
                      <a:pt x="17597" y="4478"/>
                    </a:lnTo>
                    <a:lnTo>
                      <a:pt x="17555" y="4520"/>
                    </a:lnTo>
                    <a:lnTo>
                      <a:pt x="17472" y="4478"/>
                    </a:lnTo>
                    <a:lnTo>
                      <a:pt x="17451" y="4520"/>
                    </a:lnTo>
                    <a:lnTo>
                      <a:pt x="17430" y="4561"/>
                    </a:lnTo>
                    <a:lnTo>
                      <a:pt x="17325" y="4603"/>
                    </a:lnTo>
                    <a:lnTo>
                      <a:pt x="17262" y="4666"/>
                    </a:lnTo>
                    <a:lnTo>
                      <a:pt x="17241" y="4792"/>
                    </a:lnTo>
                    <a:lnTo>
                      <a:pt x="17200" y="4687"/>
                    </a:lnTo>
                    <a:lnTo>
                      <a:pt x="17158" y="4603"/>
                    </a:lnTo>
                    <a:lnTo>
                      <a:pt x="17116" y="4645"/>
                    </a:lnTo>
                    <a:lnTo>
                      <a:pt x="17116" y="4750"/>
                    </a:lnTo>
                    <a:lnTo>
                      <a:pt x="17011" y="4917"/>
                    </a:lnTo>
                    <a:lnTo>
                      <a:pt x="17011" y="5085"/>
                    </a:lnTo>
                    <a:lnTo>
                      <a:pt x="16990" y="4917"/>
                    </a:lnTo>
                    <a:lnTo>
                      <a:pt x="17011" y="4771"/>
                    </a:lnTo>
                    <a:lnTo>
                      <a:pt x="16990" y="4645"/>
                    </a:lnTo>
                    <a:lnTo>
                      <a:pt x="17032" y="4457"/>
                    </a:lnTo>
                    <a:lnTo>
                      <a:pt x="17095" y="4394"/>
                    </a:lnTo>
                    <a:lnTo>
                      <a:pt x="17032" y="4373"/>
                    </a:lnTo>
                    <a:lnTo>
                      <a:pt x="16928" y="4373"/>
                    </a:lnTo>
                    <a:lnTo>
                      <a:pt x="17053" y="4248"/>
                    </a:lnTo>
                    <a:lnTo>
                      <a:pt x="16907" y="4059"/>
                    </a:lnTo>
                    <a:lnTo>
                      <a:pt x="16823" y="3913"/>
                    </a:lnTo>
                    <a:lnTo>
                      <a:pt x="16739" y="3913"/>
                    </a:lnTo>
                    <a:lnTo>
                      <a:pt x="16614" y="3871"/>
                    </a:lnTo>
                    <a:lnTo>
                      <a:pt x="16530" y="3976"/>
                    </a:lnTo>
                    <a:lnTo>
                      <a:pt x="16467" y="4017"/>
                    </a:lnTo>
                    <a:lnTo>
                      <a:pt x="16425" y="3934"/>
                    </a:lnTo>
                    <a:lnTo>
                      <a:pt x="16384" y="3913"/>
                    </a:lnTo>
                    <a:lnTo>
                      <a:pt x="16363" y="3829"/>
                    </a:lnTo>
                    <a:lnTo>
                      <a:pt x="16279" y="3766"/>
                    </a:lnTo>
                    <a:lnTo>
                      <a:pt x="16195" y="3766"/>
                    </a:lnTo>
                    <a:lnTo>
                      <a:pt x="16153" y="3724"/>
                    </a:lnTo>
                    <a:lnTo>
                      <a:pt x="16070" y="3704"/>
                    </a:lnTo>
                    <a:lnTo>
                      <a:pt x="16007" y="3745"/>
                    </a:lnTo>
                    <a:lnTo>
                      <a:pt x="16007" y="3704"/>
                    </a:lnTo>
                    <a:lnTo>
                      <a:pt x="15965" y="3662"/>
                    </a:lnTo>
                    <a:lnTo>
                      <a:pt x="15902" y="3599"/>
                    </a:lnTo>
                    <a:lnTo>
                      <a:pt x="15840" y="3620"/>
                    </a:lnTo>
                    <a:lnTo>
                      <a:pt x="15693" y="3599"/>
                    </a:lnTo>
                    <a:lnTo>
                      <a:pt x="15526" y="3494"/>
                    </a:lnTo>
                    <a:lnTo>
                      <a:pt x="15463" y="3494"/>
                    </a:lnTo>
                    <a:lnTo>
                      <a:pt x="15442" y="3536"/>
                    </a:lnTo>
                    <a:lnTo>
                      <a:pt x="15337" y="3452"/>
                    </a:lnTo>
                    <a:lnTo>
                      <a:pt x="15254" y="3452"/>
                    </a:lnTo>
                    <a:lnTo>
                      <a:pt x="15233" y="3536"/>
                    </a:lnTo>
                    <a:lnTo>
                      <a:pt x="15170" y="3536"/>
                    </a:lnTo>
                    <a:lnTo>
                      <a:pt x="15149" y="3452"/>
                    </a:lnTo>
                    <a:lnTo>
                      <a:pt x="15024" y="3452"/>
                    </a:lnTo>
                    <a:lnTo>
                      <a:pt x="14919" y="3515"/>
                    </a:lnTo>
                    <a:lnTo>
                      <a:pt x="14856" y="3620"/>
                    </a:lnTo>
                    <a:lnTo>
                      <a:pt x="14856" y="3704"/>
                    </a:lnTo>
                    <a:lnTo>
                      <a:pt x="14731" y="3829"/>
                    </a:lnTo>
                    <a:lnTo>
                      <a:pt x="14584" y="3934"/>
                    </a:lnTo>
                    <a:lnTo>
                      <a:pt x="14375" y="4059"/>
                    </a:lnTo>
                    <a:lnTo>
                      <a:pt x="14270" y="4185"/>
                    </a:lnTo>
                    <a:lnTo>
                      <a:pt x="14208" y="4352"/>
                    </a:lnTo>
                    <a:lnTo>
                      <a:pt x="14187" y="4499"/>
                    </a:lnTo>
                    <a:lnTo>
                      <a:pt x="14124" y="4582"/>
                    </a:lnTo>
                    <a:lnTo>
                      <a:pt x="14019" y="4687"/>
                    </a:lnTo>
                    <a:lnTo>
                      <a:pt x="14019" y="4771"/>
                    </a:lnTo>
                    <a:lnTo>
                      <a:pt x="14061" y="4896"/>
                    </a:lnTo>
                    <a:lnTo>
                      <a:pt x="14019" y="5105"/>
                    </a:lnTo>
                    <a:lnTo>
                      <a:pt x="13998" y="4980"/>
                    </a:lnTo>
                    <a:lnTo>
                      <a:pt x="13915" y="4854"/>
                    </a:lnTo>
                    <a:lnTo>
                      <a:pt x="13915" y="4750"/>
                    </a:lnTo>
                    <a:lnTo>
                      <a:pt x="13998" y="4645"/>
                    </a:lnTo>
                    <a:lnTo>
                      <a:pt x="14103" y="4561"/>
                    </a:lnTo>
                    <a:lnTo>
                      <a:pt x="14082" y="4394"/>
                    </a:lnTo>
                    <a:lnTo>
                      <a:pt x="14124" y="4269"/>
                    </a:lnTo>
                    <a:lnTo>
                      <a:pt x="14124" y="4185"/>
                    </a:lnTo>
                    <a:lnTo>
                      <a:pt x="14061" y="4185"/>
                    </a:lnTo>
                    <a:lnTo>
                      <a:pt x="13915" y="4248"/>
                    </a:lnTo>
                    <a:lnTo>
                      <a:pt x="13768" y="4185"/>
                    </a:lnTo>
                    <a:lnTo>
                      <a:pt x="13643" y="4185"/>
                    </a:lnTo>
                    <a:lnTo>
                      <a:pt x="13538" y="4227"/>
                    </a:lnTo>
                    <a:lnTo>
                      <a:pt x="13454" y="4164"/>
                    </a:lnTo>
                    <a:lnTo>
                      <a:pt x="13538" y="4164"/>
                    </a:lnTo>
                    <a:lnTo>
                      <a:pt x="13643" y="4080"/>
                    </a:lnTo>
                    <a:lnTo>
                      <a:pt x="13747" y="4059"/>
                    </a:lnTo>
                    <a:lnTo>
                      <a:pt x="13915" y="4080"/>
                    </a:lnTo>
                    <a:lnTo>
                      <a:pt x="14019" y="4059"/>
                    </a:lnTo>
                    <a:lnTo>
                      <a:pt x="14103" y="3955"/>
                    </a:lnTo>
                    <a:lnTo>
                      <a:pt x="14166" y="3955"/>
                    </a:lnTo>
                    <a:lnTo>
                      <a:pt x="14208" y="4017"/>
                    </a:lnTo>
                    <a:lnTo>
                      <a:pt x="14270" y="3976"/>
                    </a:lnTo>
                    <a:lnTo>
                      <a:pt x="14375" y="3934"/>
                    </a:lnTo>
                    <a:lnTo>
                      <a:pt x="14521" y="3871"/>
                    </a:lnTo>
                    <a:lnTo>
                      <a:pt x="14521" y="3745"/>
                    </a:lnTo>
                    <a:lnTo>
                      <a:pt x="14689" y="3557"/>
                    </a:lnTo>
                    <a:lnTo>
                      <a:pt x="14689" y="3432"/>
                    </a:lnTo>
                    <a:lnTo>
                      <a:pt x="14731" y="3348"/>
                    </a:lnTo>
                    <a:lnTo>
                      <a:pt x="14731" y="3243"/>
                    </a:lnTo>
                    <a:lnTo>
                      <a:pt x="14584" y="3222"/>
                    </a:lnTo>
                    <a:lnTo>
                      <a:pt x="14438" y="3118"/>
                    </a:lnTo>
                    <a:lnTo>
                      <a:pt x="14333" y="3118"/>
                    </a:lnTo>
                    <a:lnTo>
                      <a:pt x="14187" y="3222"/>
                    </a:lnTo>
                    <a:lnTo>
                      <a:pt x="14061" y="3222"/>
                    </a:lnTo>
                    <a:lnTo>
                      <a:pt x="13852" y="3139"/>
                    </a:lnTo>
                    <a:lnTo>
                      <a:pt x="13643" y="3118"/>
                    </a:lnTo>
                    <a:lnTo>
                      <a:pt x="13475" y="3285"/>
                    </a:lnTo>
                    <a:lnTo>
                      <a:pt x="13475" y="3348"/>
                    </a:lnTo>
                    <a:lnTo>
                      <a:pt x="13538" y="3390"/>
                    </a:lnTo>
                    <a:lnTo>
                      <a:pt x="13559" y="3432"/>
                    </a:lnTo>
                    <a:lnTo>
                      <a:pt x="13475" y="3432"/>
                    </a:lnTo>
                    <a:lnTo>
                      <a:pt x="13433" y="3452"/>
                    </a:lnTo>
                    <a:lnTo>
                      <a:pt x="13371" y="3557"/>
                    </a:lnTo>
                    <a:lnTo>
                      <a:pt x="13350" y="3494"/>
                    </a:lnTo>
                    <a:lnTo>
                      <a:pt x="13287" y="3452"/>
                    </a:lnTo>
                    <a:lnTo>
                      <a:pt x="13161" y="3515"/>
                    </a:lnTo>
                    <a:lnTo>
                      <a:pt x="13036" y="3704"/>
                    </a:lnTo>
                    <a:lnTo>
                      <a:pt x="12848" y="3913"/>
                    </a:lnTo>
                    <a:lnTo>
                      <a:pt x="12973" y="3724"/>
                    </a:lnTo>
                    <a:lnTo>
                      <a:pt x="12973" y="3599"/>
                    </a:lnTo>
                    <a:lnTo>
                      <a:pt x="13015" y="3515"/>
                    </a:lnTo>
                    <a:lnTo>
                      <a:pt x="13015" y="3432"/>
                    </a:lnTo>
                    <a:lnTo>
                      <a:pt x="12952" y="3432"/>
                    </a:lnTo>
                    <a:lnTo>
                      <a:pt x="12848" y="3536"/>
                    </a:lnTo>
                    <a:lnTo>
                      <a:pt x="12806" y="3662"/>
                    </a:lnTo>
                    <a:lnTo>
                      <a:pt x="12743" y="3829"/>
                    </a:lnTo>
                    <a:lnTo>
                      <a:pt x="12638" y="3871"/>
                    </a:lnTo>
                    <a:lnTo>
                      <a:pt x="12722" y="3704"/>
                    </a:lnTo>
                    <a:lnTo>
                      <a:pt x="12743" y="3557"/>
                    </a:lnTo>
                    <a:lnTo>
                      <a:pt x="12952" y="3306"/>
                    </a:lnTo>
                    <a:lnTo>
                      <a:pt x="13015" y="3118"/>
                    </a:lnTo>
                    <a:lnTo>
                      <a:pt x="13078" y="3013"/>
                    </a:lnTo>
                    <a:lnTo>
                      <a:pt x="13182" y="2971"/>
                    </a:lnTo>
                    <a:lnTo>
                      <a:pt x="13329" y="2888"/>
                    </a:lnTo>
                    <a:lnTo>
                      <a:pt x="13392" y="2867"/>
                    </a:lnTo>
                    <a:lnTo>
                      <a:pt x="13496" y="2699"/>
                    </a:lnTo>
                    <a:lnTo>
                      <a:pt x="13768" y="2448"/>
                    </a:lnTo>
                    <a:lnTo>
                      <a:pt x="13789" y="2364"/>
                    </a:lnTo>
                    <a:lnTo>
                      <a:pt x="13852" y="2302"/>
                    </a:lnTo>
                    <a:lnTo>
                      <a:pt x="13789" y="2239"/>
                    </a:lnTo>
                    <a:lnTo>
                      <a:pt x="13810" y="2155"/>
                    </a:lnTo>
                    <a:lnTo>
                      <a:pt x="13852" y="2134"/>
                    </a:lnTo>
                    <a:lnTo>
                      <a:pt x="13852" y="2030"/>
                    </a:lnTo>
                    <a:lnTo>
                      <a:pt x="13747" y="1946"/>
                    </a:lnTo>
                    <a:lnTo>
                      <a:pt x="13601" y="1946"/>
                    </a:lnTo>
                    <a:lnTo>
                      <a:pt x="13580" y="1988"/>
                    </a:lnTo>
                    <a:lnTo>
                      <a:pt x="13538" y="1883"/>
                    </a:lnTo>
                    <a:lnTo>
                      <a:pt x="13454" y="1674"/>
                    </a:lnTo>
                    <a:lnTo>
                      <a:pt x="13329" y="1360"/>
                    </a:lnTo>
                    <a:lnTo>
                      <a:pt x="13224" y="1214"/>
                    </a:lnTo>
                    <a:lnTo>
                      <a:pt x="13140" y="1004"/>
                    </a:lnTo>
                    <a:lnTo>
                      <a:pt x="13140" y="879"/>
                    </a:lnTo>
                    <a:lnTo>
                      <a:pt x="13120" y="732"/>
                    </a:lnTo>
                    <a:lnTo>
                      <a:pt x="13057" y="691"/>
                    </a:lnTo>
                    <a:lnTo>
                      <a:pt x="13036" y="586"/>
                    </a:lnTo>
                    <a:lnTo>
                      <a:pt x="12952" y="460"/>
                    </a:lnTo>
                    <a:lnTo>
                      <a:pt x="12931" y="481"/>
                    </a:lnTo>
                    <a:lnTo>
                      <a:pt x="12931" y="565"/>
                    </a:lnTo>
                    <a:lnTo>
                      <a:pt x="12868" y="628"/>
                    </a:lnTo>
                    <a:lnTo>
                      <a:pt x="12743" y="711"/>
                    </a:lnTo>
                    <a:lnTo>
                      <a:pt x="12701" y="795"/>
                    </a:lnTo>
                    <a:lnTo>
                      <a:pt x="12555" y="984"/>
                    </a:lnTo>
                    <a:lnTo>
                      <a:pt x="12408" y="1151"/>
                    </a:lnTo>
                    <a:lnTo>
                      <a:pt x="12408" y="1256"/>
                    </a:lnTo>
                    <a:lnTo>
                      <a:pt x="12303" y="1507"/>
                    </a:lnTo>
                    <a:lnTo>
                      <a:pt x="12199" y="1653"/>
                    </a:lnTo>
                    <a:lnTo>
                      <a:pt x="12115" y="1779"/>
                    </a:lnTo>
                    <a:lnTo>
                      <a:pt x="12011" y="1820"/>
                    </a:lnTo>
                    <a:lnTo>
                      <a:pt x="11969" y="1862"/>
                    </a:lnTo>
                    <a:lnTo>
                      <a:pt x="11927" y="1967"/>
                    </a:lnTo>
                    <a:lnTo>
                      <a:pt x="11822" y="2051"/>
                    </a:lnTo>
                    <a:lnTo>
                      <a:pt x="11759" y="2030"/>
                    </a:lnTo>
                    <a:lnTo>
                      <a:pt x="11759" y="1862"/>
                    </a:lnTo>
                    <a:lnTo>
                      <a:pt x="11697" y="1841"/>
                    </a:lnTo>
                    <a:lnTo>
                      <a:pt x="11676" y="1779"/>
                    </a:lnTo>
                    <a:lnTo>
                      <a:pt x="11613" y="1779"/>
                    </a:lnTo>
                    <a:lnTo>
                      <a:pt x="11550" y="1820"/>
                    </a:lnTo>
                    <a:lnTo>
                      <a:pt x="11487" y="1883"/>
                    </a:lnTo>
                    <a:lnTo>
                      <a:pt x="11383" y="1862"/>
                    </a:lnTo>
                    <a:lnTo>
                      <a:pt x="11299" y="1779"/>
                    </a:lnTo>
                    <a:lnTo>
                      <a:pt x="11299" y="1737"/>
                    </a:lnTo>
                    <a:lnTo>
                      <a:pt x="11278" y="1716"/>
                    </a:lnTo>
                    <a:lnTo>
                      <a:pt x="11257" y="1611"/>
                    </a:lnTo>
                    <a:lnTo>
                      <a:pt x="11236" y="1548"/>
                    </a:lnTo>
                    <a:lnTo>
                      <a:pt x="11153" y="1528"/>
                    </a:lnTo>
                    <a:lnTo>
                      <a:pt x="11048" y="1423"/>
                    </a:lnTo>
                    <a:lnTo>
                      <a:pt x="10881" y="1423"/>
                    </a:lnTo>
                    <a:lnTo>
                      <a:pt x="10776" y="1465"/>
                    </a:lnTo>
                    <a:lnTo>
                      <a:pt x="10546" y="1465"/>
                    </a:lnTo>
                    <a:lnTo>
                      <a:pt x="10420" y="1444"/>
                    </a:lnTo>
                    <a:lnTo>
                      <a:pt x="10316" y="1528"/>
                    </a:lnTo>
                    <a:lnTo>
                      <a:pt x="10295" y="1632"/>
                    </a:lnTo>
                    <a:lnTo>
                      <a:pt x="10399" y="1737"/>
                    </a:lnTo>
                    <a:lnTo>
                      <a:pt x="10420" y="1820"/>
                    </a:lnTo>
                    <a:lnTo>
                      <a:pt x="10462" y="1946"/>
                    </a:lnTo>
                    <a:lnTo>
                      <a:pt x="10441" y="1988"/>
                    </a:lnTo>
                    <a:lnTo>
                      <a:pt x="10337" y="1988"/>
                    </a:lnTo>
                    <a:lnTo>
                      <a:pt x="10190" y="1946"/>
                    </a:lnTo>
                    <a:lnTo>
                      <a:pt x="10148" y="1925"/>
                    </a:lnTo>
                    <a:lnTo>
                      <a:pt x="9918" y="1925"/>
                    </a:lnTo>
                    <a:lnTo>
                      <a:pt x="9814" y="1946"/>
                    </a:lnTo>
                    <a:lnTo>
                      <a:pt x="9772" y="1883"/>
                    </a:lnTo>
                    <a:lnTo>
                      <a:pt x="9604" y="1883"/>
                    </a:lnTo>
                    <a:lnTo>
                      <a:pt x="9479" y="1946"/>
                    </a:lnTo>
                    <a:lnTo>
                      <a:pt x="9395" y="2134"/>
                    </a:lnTo>
                    <a:lnTo>
                      <a:pt x="9165" y="2134"/>
                    </a:lnTo>
                    <a:lnTo>
                      <a:pt x="9039" y="2155"/>
                    </a:lnTo>
                    <a:lnTo>
                      <a:pt x="8998" y="2197"/>
                    </a:lnTo>
                    <a:lnTo>
                      <a:pt x="8935" y="2302"/>
                    </a:lnTo>
                    <a:lnTo>
                      <a:pt x="8788" y="2302"/>
                    </a:lnTo>
                    <a:lnTo>
                      <a:pt x="8767" y="2281"/>
                    </a:lnTo>
                    <a:lnTo>
                      <a:pt x="8684" y="2302"/>
                    </a:lnTo>
                    <a:lnTo>
                      <a:pt x="8621" y="2385"/>
                    </a:lnTo>
                    <a:lnTo>
                      <a:pt x="8537" y="2364"/>
                    </a:lnTo>
                    <a:lnTo>
                      <a:pt x="8307" y="2176"/>
                    </a:lnTo>
                    <a:lnTo>
                      <a:pt x="8223" y="2072"/>
                    </a:lnTo>
                    <a:lnTo>
                      <a:pt x="8223" y="1988"/>
                    </a:lnTo>
                    <a:lnTo>
                      <a:pt x="8098" y="1862"/>
                    </a:lnTo>
                    <a:lnTo>
                      <a:pt x="7993" y="1758"/>
                    </a:lnTo>
                    <a:lnTo>
                      <a:pt x="7993" y="1653"/>
                    </a:lnTo>
                    <a:lnTo>
                      <a:pt x="8014" y="1569"/>
                    </a:lnTo>
                    <a:lnTo>
                      <a:pt x="7993" y="1528"/>
                    </a:lnTo>
                    <a:lnTo>
                      <a:pt x="8014" y="1423"/>
                    </a:lnTo>
                    <a:lnTo>
                      <a:pt x="8056" y="1339"/>
                    </a:lnTo>
                    <a:lnTo>
                      <a:pt x="8056" y="1214"/>
                    </a:lnTo>
                    <a:lnTo>
                      <a:pt x="8161" y="1025"/>
                    </a:lnTo>
                    <a:lnTo>
                      <a:pt x="8202" y="879"/>
                    </a:lnTo>
                    <a:lnTo>
                      <a:pt x="8307" y="732"/>
                    </a:lnTo>
                    <a:lnTo>
                      <a:pt x="8307" y="691"/>
                    </a:lnTo>
                    <a:lnTo>
                      <a:pt x="8202" y="691"/>
                    </a:lnTo>
                    <a:lnTo>
                      <a:pt x="8140" y="607"/>
                    </a:lnTo>
                    <a:lnTo>
                      <a:pt x="8119" y="523"/>
                    </a:lnTo>
                    <a:lnTo>
                      <a:pt x="7993" y="523"/>
                    </a:lnTo>
                    <a:lnTo>
                      <a:pt x="7889" y="481"/>
                    </a:lnTo>
                    <a:lnTo>
                      <a:pt x="7930" y="398"/>
                    </a:lnTo>
                    <a:lnTo>
                      <a:pt x="8014" y="293"/>
                    </a:lnTo>
                    <a:lnTo>
                      <a:pt x="8014" y="147"/>
                    </a:lnTo>
                    <a:lnTo>
                      <a:pt x="7910" y="0"/>
                    </a:lnTo>
                    <a:lnTo>
                      <a:pt x="7784" y="0"/>
                    </a:lnTo>
                    <a:lnTo>
                      <a:pt x="7721" y="63"/>
                    </a:lnTo>
                    <a:lnTo>
                      <a:pt x="767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55" name="Google Shape;4655;p76"/>
            <p:cNvGrpSpPr/>
            <p:nvPr/>
          </p:nvGrpSpPr>
          <p:grpSpPr>
            <a:xfrm>
              <a:off x="2680375" y="3423800"/>
              <a:ext cx="182975" cy="761050"/>
              <a:chOff x="2680375" y="3423800"/>
              <a:chExt cx="182975" cy="761050"/>
            </a:xfrm>
          </p:grpSpPr>
          <p:sp>
            <p:nvSpPr>
              <p:cNvPr id="4656" name="Google Shape;4656;p76"/>
              <p:cNvSpPr/>
              <p:nvPr/>
            </p:nvSpPr>
            <p:spPr>
              <a:xfrm>
                <a:off x="2698650" y="3423800"/>
                <a:ext cx="164700" cy="703875"/>
              </a:xfrm>
              <a:custGeom>
                <a:avLst/>
                <a:gdLst/>
                <a:ahLst/>
                <a:cxnLst/>
                <a:rect l="l" t="t" r="r" b="b"/>
                <a:pathLst>
                  <a:path w="6588" h="28155" extrusionOk="0">
                    <a:moveTo>
                      <a:pt x="319" y="4568"/>
                    </a:moveTo>
                    <a:lnTo>
                      <a:pt x="107" y="1274"/>
                    </a:lnTo>
                    <a:lnTo>
                      <a:pt x="319" y="0"/>
                    </a:lnTo>
                    <a:lnTo>
                      <a:pt x="6588" y="4356"/>
                    </a:lnTo>
                    <a:lnTo>
                      <a:pt x="4994" y="7331"/>
                    </a:lnTo>
                    <a:lnTo>
                      <a:pt x="1913" y="16149"/>
                    </a:lnTo>
                    <a:lnTo>
                      <a:pt x="2656" y="24330"/>
                    </a:lnTo>
                    <a:lnTo>
                      <a:pt x="4144" y="28155"/>
                    </a:lnTo>
                    <a:lnTo>
                      <a:pt x="1700" y="27836"/>
                    </a:lnTo>
                    <a:lnTo>
                      <a:pt x="532" y="25605"/>
                    </a:lnTo>
                    <a:lnTo>
                      <a:pt x="1063" y="22736"/>
                    </a:lnTo>
                    <a:lnTo>
                      <a:pt x="0" y="17530"/>
                    </a:lnTo>
                    <a:lnTo>
                      <a:pt x="638" y="14024"/>
                    </a:lnTo>
                    <a:lnTo>
                      <a:pt x="213" y="11793"/>
                    </a:lnTo>
                    <a:lnTo>
                      <a:pt x="744" y="7756"/>
                    </a:lnTo>
                    <a:close/>
                  </a:path>
                </a:pathLst>
              </a:custGeom>
              <a:solidFill>
                <a:srgbClr val="BAC8D3"/>
              </a:solidFill>
              <a:ln>
                <a:noFill/>
              </a:ln>
            </p:spPr>
          </p:sp>
          <p:sp>
            <p:nvSpPr>
              <p:cNvPr id="4657" name="Google Shape;4657;p76"/>
              <p:cNvSpPr/>
              <p:nvPr/>
            </p:nvSpPr>
            <p:spPr>
              <a:xfrm>
                <a:off x="2680375" y="3510050"/>
                <a:ext cx="137075" cy="674800"/>
              </a:xfrm>
              <a:custGeom>
                <a:avLst/>
                <a:gdLst/>
                <a:ahLst/>
                <a:cxnLst/>
                <a:rect l="l" t="t" r="r" b="b"/>
                <a:pathLst>
                  <a:path w="5483" h="26992" extrusionOk="0">
                    <a:moveTo>
                      <a:pt x="984" y="23016"/>
                    </a:moveTo>
                    <a:lnTo>
                      <a:pt x="984" y="23121"/>
                    </a:lnTo>
                    <a:lnTo>
                      <a:pt x="1026" y="23058"/>
                    </a:lnTo>
                    <a:lnTo>
                      <a:pt x="1088" y="23016"/>
                    </a:lnTo>
                    <a:close/>
                    <a:moveTo>
                      <a:pt x="1047" y="0"/>
                    </a:moveTo>
                    <a:lnTo>
                      <a:pt x="984" y="105"/>
                    </a:lnTo>
                    <a:lnTo>
                      <a:pt x="963" y="209"/>
                    </a:lnTo>
                    <a:lnTo>
                      <a:pt x="1068" y="314"/>
                    </a:lnTo>
                    <a:lnTo>
                      <a:pt x="1005" y="419"/>
                    </a:lnTo>
                    <a:lnTo>
                      <a:pt x="900" y="502"/>
                    </a:lnTo>
                    <a:lnTo>
                      <a:pt x="837" y="461"/>
                    </a:lnTo>
                    <a:lnTo>
                      <a:pt x="691" y="544"/>
                    </a:lnTo>
                    <a:lnTo>
                      <a:pt x="565" y="628"/>
                    </a:lnTo>
                    <a:lnTo>
                      <a:pt x="628" y="670"/>
                    </a:lnTo>
                    <a:lnTo>
                      <a:pt x="628" y="837"/>
                    </a:lnTo>
                    <a:lnTo>
                      <a:pt x="586" y="963"/>
                    </a:lnTo>
                    <a:lnTo>
                      <a:pt x="628" y="1130"/>
                    </a:lnTo>
                    <a:lnTo>
                      <a:pt x="733" y="1549"/>
                    </a:lnTo>
                    <a:lnTo>
                      <a:pt x="733" y="1695"/>
                    </a:lnTo>
                    <a:lnTo>
                      <a:pt x="691" y="1800"/>
                    </a:lnTo>
                    <a:lnTo>
                      <a:pt x="649" y="1883"/>
                    </a:lnTo>
                    <a:lnTo>
                      <a:pt x="691" y="2093"/>
                    </a:lnTo>
                    <a:lnTo>
                      <a:pt x="775" y="2302"/>
                    </a:lnTo>
                    <a:lnTo>
                      <a:pt x="858" y="2490"/>
                    </a:lnTo>
                    <a:lnTo>
                      <a:pt x="858" y="2762"/>
                    </a:lnTo>
                    <a:lnTo>
                      <a:pt x="837" y="2846"/>
                    </a:lnTo>
                    <a:lnTo>
                      <a:pt x="796" y="2909"/>
                    </a:lnTo>
                    <a:lnTo>
                      <a:pt x="837" y="3327"/>
                    </a:lnTo>
                    <a:lnTo>
                      <a:pt x="837" y="3432"/>
                    </a:lnTo>
                    <a:lnTo>
                      <a:pt x="754" y="3474"/>
                    </a:lnTo>
                    <a:lnTo>
                      <a:pt x="670" y="3536"/>
                    </a:lnTo>
                    <a:lnTo>
                      <a:pt x="670" y="3766"/>
                    </a:lnTo>
                    <a:lnTo>
                      <a:pt x="691" y="3829"/>
                    </a:lnTo>
                    <a:lnTo>
                      <a:pt x="775" y="3766"/>
                    </a:lnTo>
                    <a:lnTo>
                      <a:pt x="837" y="3829"/>
                    </a:lnTo>
                    <a:lnTo>
                      <a:pt x="754" y="3892"/>
                    </a:lnTo>
                    <a:lnTo>
                      <a:pt x="754" y="4499"/>
                    </a:lnTo>
                    <a:lnTo>
                      <a:pt x="837" y="4729"/>
                    </a:lnTo>
                    <a:lnTo>
                      <a:pt x="858" y="4917"/>
                    </a:lnTo>
                    <a:lnTo>
                      <a:pt x="837" y="5064"/>
                    </a:lnTo>
                    <a:lnTo>
                      <a:pt x="733" y="5231"/>
                    </a:lnTo>
                    <a:lnTo>
                      <a:pt x="733" y="5399"/>
                    </a:lnTo>
                    <a:lnTo>
                      <a:pt x="837" y="5566"/>
                    </a:lnTo>
                    <a:lnTo>
                      <a:pt x="796" y="5712"/>
                    </a:lnTo>
                    <a:lnTo>
                      <a:pt x="796" y="5984"/>
                    </a:lnTo>
                    <a:lnTo>
                      <a:pt x="754" y="6089"/>
                    </a:lnTo>
                    <a:lnTo>
                      <a:pt x="754" y="6256"/>
                    </a:lnTo>
                    <a:lnTo>
                      <a:pt x="775" y="6340"/>
                    </a:lnTo>
                    <a:lnTo>
                      <a:pt x="775" y="6403"/>
                    </a:lnTo>
                    <a:lnTo>
                      <a:pt x="670" y="6570"/>
                    </a:lnTo>
                    <a:lnTo>
                      <a:pt x="670" y="6717"/>
                    </a:lnTo>
                    <a:lnTo>
                      <a:pt x="628" y="6821"/>
                    </a:lnTo>
                    <a:lnTo>
                      <a:pt x="649" y="7010"/>
                    </a:lnTo>
                    <a:lnTo>
                      <a:pt x="628" y="7093"/>
                    </a:lnTo>
                    <a:lnTo>
                      <a:pt x="524" y="7303"/>
                    </a:lnTo>
                    <a:lnTo>
                      <a:pt x="524" y="7407"/>
                    </a:lnTo>
                    <a:lnTo>
                      <a:pt x="628" y="7554"/>
                    </a:lnTo>
                    <a:lnTo>
                      <a:pt x="649" y="7721"/>
                    </a:lnTo>
                    <a:lnTo>
                      <a:pt x="733" y="7826"/>
                    </a:lnTo>
                    <a:lnTo>
                      <a:pt x="649" y="7867"/>
                    </a:lnTo>
                    <a:lnTo>
                      <a:pt x="586" y="8014"/>
                    </a:lnTo>
                    <a:lnTo>
                      <a:pt x="670" y="8119"/>
                    </a:lnTo>
                    <a:lnTo>
                      <a:pt x="586" y="8202"/>
                    </a:lnTo>
                    <a:lnTo>
                      <a:pt x="524" y="8244"/>
                    </a:lnTo>
                    <a:lnTo>
                      <a:pt x="524" y="8391"/>
                    </a:lnTo>
                    <a:lnTo>
                      <a:pt x="544" y="8537"/>
                    </a:lnTo>
                    <a:lnTo>
                      <a:pt x="544" y="8663"/>
                    </a:lnTo>
                    <a:lnTo>
                      <a:pt x="670" y="8997"/>
                    </a:lnTo>
                    <a:lnTo>
                      <a:pt x="670" y="9186"/>
                    </a:lnTo>
                    <a:lnTo>
                      <a:pt x="628" y="9228"/>
                    </a:lnTo>
                    <a:lnTo>
                      <a:pt x="628" y="9332"/>
                    </a:lnTo>
                    <a:lnTo>
                      <a:pt x="754" y="9520"/>
                    </a:lnTo>
                    <a:lnTo>
                      <a:pt x="754" y="9730"/>
                    </a:lnTo>
                    <a:lnTo>
                      <a:pt x="733" y="9855"/>
                    </a:lnTo>
                    <a:lnTo>
                      <a:pt x="733" y="9918"/>
                    </a:lnTo>
                    <a:lnTo>
                      <a:pt x="754" y="10023"/>
                    </a:lnTo>
                    <a:lnTo>
                      <a:pt x="733" y="10106"/>
                    </a:lnTo>
                    <a:lnTo>
                      <a:pt x="691" y="10211"/>
                    </a:lnTo>
                    <a:lnTo>
                      <a:pt x="733" y="10253"/>
                    </a:lnTo>
                    <a:lnTo>
                      <a:pt x="858" y="10441"/>
                    </a:lnTo>
                    <a:lnTo>
                      <a:pt x="879" y="10546"/>
                    </a:lnTo>
                    <a:lnTo>
                      <a:pt x="837" y="10650"/>
                    </a:lnTo>
                    <a:lnTo>
                      <a:pt x="754" y="10692"/>
                    </a:lnTo>
                    <a:lnTo>
                      <a:pt x="670" y="10860"/>
                    </a:lnTo>
                    <a:lnTo>
                      <a:pt x="670" y="10901"/>
                    </a:lnTo>
                    <a:lnTo>
                      <a:pt x="733" y="10964"/>
                    </a:lnTo>
                    <a:lnTo>
                      <a:pt x="670" y="11090"/>
                    </a:lnTo>
                    <a:lnTo>
                      <a:pt x="586" y="11173"/>
                    </a:lnTo>
                    <a:lnTo>
                      <a:pt x="586" y="11278"/>
                    </a:lnTo>
                    <a:lnTo>
                      <a:pt x="565" y="11466"/>
                    </a:lnTo>
                    <a:lnTo>
                      <a:pt x="524" y="11571"/>
                    </a:lnTo>
                    <a:lnTo>
                      <a:pt x="524" y="11676"/>
                    </a:lnTo>
                    <a:lnTo>
                      <a:pt x="482" y="11717"/>
                    </a:lnTo>
                    <a:lnTo>
                      <a:pt x="482" y="11843"/>
                    </a:lnTo>
                    <a:lnTo>
                      <a:pt x="419" y="11927"/>
                    </a:lnTo>
                    <a:lnTo>
                      <a:pt x="419" y="11989"/>
                    </a:lnTo>
                    <a:lnTo>
                      <a:pt x="461" y="12052"/>
                    </a:lnTo>
                    <a:lnTo>
                      <a:pt x="377" y="12157"/>
                    </a:lnTo>
                    <a:lnTo>
                      <a:pt x="377" y="12324"/>
                    </a:lnTo>
                    <a:lnTo>
                      <a:pt x="377" y="12429"/>
                    </a:lnTo>
                    <a:lnTo>
                      <a:pt x="314" y="12471"/>
                    </a:lnTo>
                    <a:lnTo>
                      <a:pt x="314" y="12575"/>
                    </a:lnTo>
                    <a:lnTo>
                      <a:pt x="272" y="12659"/>
                    </a:lnTo>
                    <a:lnTo>
                      <a:pt x="272" y="12743"/>
                    </a:lnTo>
                    <a:lnTo>
                      <a:pt x="314" y="12847"/>
                    </a:lnTo>
                    <a:lnTo>
                      <a:pt x="314" y="12952"/>
                    </a:lnTo>
                    <a:lnTo>
                      <a:pt x="231" y="13057"/>
                    </a:lnTo>
                    <a:lnTo>
                      <a:pt x="147" y="13057"/>
                    </a:lnTo>
                    <a:lnTo>
                      <a:pt x="63" y="12994"/>
                    </a:lnTo>
                    <a:lnTo>
                      <a:pt x="0" y="13015"/>
                    </a:lnTo>
                    <a:lnTo>
                      <a:pt x="0" y="13098"/>
                    </a:lnTo>
                    <a:lnTo>
                      <a:pt x="21" y="13224"/>
                    </a:lnTo>
                    <a:lnTo>
                      <a:pt x="21" y="13412"/>
                    </a:lnTo>
                    <a:lnTo>
                      <a:pt x="105" y="13517"/>
                    </a:lnTo>
                    <a:lnTo>
                      <a:pt x="231" y="13621"/>
                    </a:lnTo>
                    <a:lnTo>
                      <a:pt x="252" y="13747"/>
                    </a:lnTo>
                    <a:lnTo>
                      <a:pt x="231" y="13914"/>
                    </a:lnTo>
                    <a:lnTo>
                      <a:pt x="398" y="14228"/>
                    </a:lnTo>
                    <a:lnTo>
                      <a:pt x="440" y="14312"/>
                    </a:lnTo>
                    <a:lnTo>
                      <a:pt x="524" y="14375"/>
                    </a:lnTo>
                    <a:lnTo>
                      <a:pt x="524" y="14563"/>
                    </a:lnTo>
                    <a:lnTo>
                      <a:pt x="461" y="14835"/>
                    </a:lnTo>
                    <a:lnTo>
                      <a:pt x="419" y="14856"/>
                    </a:lnTo>
                    <a:lnTo>
                      <a:pt x="440" y="14940"/>
                    </a:lnTo>
                    <a:lnTo>
                      <a:pt x="419" y="15002"/>
                    </a:lnTo>
                    <a:lnTo>
                      <a:pt x="356" y="14982"/>
                    </a:lnTo>
                    <a:lnTo>
                      <a:pt x="314" y="14982"/>
                    </a:lnTo>
                    <a:lnTo>
                      <a:pt x="272" y="15086"/>
                    </a:lnTo>
                    <a:lnTo>
                      <a:pt x="314" y="15191"/>
                    </a:lnTo>
                    <a:lnTo>
                      <a:pt x="377" y="15254"/>
                    </a:lnTo>
                    <a:lnTo>
                      <a:pt x="335" y="15484"/>
                    </a:lnTo>
                    <a:lnTo>
                      <a:pt x="356" y="15588"/>
                    </a:lnTo>
                    <a:lnTo>
                      <a:pt x="314" y="15672"/>
                    </a:lnTo>
                    <a:lnTo>
                      <a:pt x="356" y="15714"/>
                    </a:lnTo>
                    <a:lnTo>
                      <a:pt x="335" y="15798"/>
                    </a:lnTo>
                    <a:lnTo>
                      <a:pt x="314" y="15818"/>
                    </a:lnTo>
                    <a:lnTo>
                      <a:pt x="335" y="15881"/>
                    </a:lnTo>
                    <a:lnTo>
                      <a:pt x="524" y="16153"/>
                    </a:lnTo>
                    <a:lnTo>
                      <a:pt x="565" y="16216"/>
                    </a:lnTo>
                    <a:lnTo>
                      <a:pt x="565" y="16362"/>
                    </a:lnTo>
                    <a:lnTo>
                      <a:pt x="524" y="16342"/>
                    </a:lnTo>
                    <a:lnTo>
                      <a:pt x="377" y="16342"/>
                    </a:lnTo>
                    <a:lnTo>
                      <a:pt x="314" y="16425"/>
                    </a:lnTo>
                    <a:lnTo>
                      <a:pt x="314" y="16467"/>
                    </a:lnTo>
                    <a:lnTo>
                      <a:pt x="356" y="16530"/>
                    </a:lnTo>
                    <a:lnTo>
                      <a:pt x="356" y="16614"/>
                    </a:lnTo>
                    <a:lnTo>
                      <a:pt x="314" y="16655"/>
                    </a:lnTo>
                    <a:lnTo>
                      <a:pt x="272" y="16739"/>
                    </a:lnTo>
                    <a:lnTo>
                      <a:pt x="314" y="16823"/>
                    </a:lnTo>
                    <a:lnTo>
                      <a:pt x="335" y="16844"/>
                    </a:lnTo>
                    <a:lnTo>
                      <a:pt x="377" y="16969"/>
                    </a:lnTo>
                    <a:lnTo>
                      <a:pt x="419" y="17304"/>
                    </a:lnTo>
                    <a:lnTo>
                      <a:pt x="356" y="17451"/>
                    </a:lnTo>
                    <a:lnTo>
                      <a:pt x="482" y="17492"/>
                    </a:lnTo>
                    <a:lnTo>
                      <a:pt x="670" y="17471"/>
                    </a:lnTo>
                    <a:lnTo>
                      <a:pt x="670" y="17409"/>
                    </a:lnTo>
                    <a:lnTo>
                      <a:pt x="670" y="17283"/>
                    </a:lnTo>
                    <a:lnTo>
                      <a:pt x="733" y="17199"/>
                    </a:lnTo>
                    <a:lnTo>
                      <a:pt x="837" y="17241"/>
                    </a:lnTo>
                    <a:lnTo>
                      <a:pt x="858" y="17199"/>
                    </a:lnTo>
                    <a:lnTo>
                      <a:pt x="733" y="17095"/>
                    </a:lnTo>
                    <a:lnTo>
                      <a:pt x="775" y="17053"/>
                    </a:lnTo>
                    <a:lnTo>
                      <a:pt x="649" y="16927"/>
                    </a:lnTo>
                    <a:lnTo>
                      <a:pt x="649" y="16844"/>
                    </a:lnTo>
                    <a:lnTo>
                      <a:pt x="733" y="16844"/>
                    </a:lnTo>
                    <a:lnTo>
                      <a:pt x="837" y="16886"/>
                    </a:lnTo>
                    <a:lnTo>
                      <a:pt x="837" y="16865"/>
                    </a:lnTo>
                    <a:lnTo>
                      <a:pt x="775" y="16823"/>
                    </a:lnTo>
                    <a:lnTo>
                      <a:pt x="649" y="16718"/>
                    </a:lnTo>
                    <a:lnTo>
                      <a:pt x="775" y="16739"/>
                    </a:lnTo>
                    <a:lnTo>
                      <a:pt x="775" y="16634"/>
                    </a:lnTo>
                    <a:lnTo>
                      <a:pt x="754" y="16572"/>
                    </a:lnTo>
                    <a:lnTo>
                      <a:pt x="754" y="16425"/>
                    </a:lnTo>
                    <a:lnTo>
                      <a:pt x="733" y="16362"/>
                    </a:lnTo>
                    <a:cubicBezTo>
                      <a:pt x="733" y="16321"/>
                      <a:pt x="754" y="16258"/>
                      <a:pt x="775" y="16237"/>
                    </a:cubicBezTo>
                    <a:lnTo>
                      <a:pt x="837" y="16258"/>
                    </a:lnTo>
                    <a:lnTo>
                      <a:pt x="879" y="16237"/>
                    </a:lnTo>
                    <a:cubicBezTo>
                      <a:pt x="879" y="16342"/>
                      <a:pt x="900" y="16467"/>
                      <a:pt x="900" y="16572"/>
                    </a:cubicBezTo>
                    <a:lnTo>
                      <a:pt x="1068" y="17764"/>
                    </a:lnTo>
                    <a:lnTo>
                      <a:pt x="1047" y="17785"/>
                    </a:lnTo>
                    <a:lnTo>
                      <a:pt x="1068" y="17869"/>
                    </a:lnTo>
                    <a:lnTo>
                      <a:pt x="1068" y="18036"/>
                    </a:lnTo>
                    <a:lnTo>
                      <a:pt x="1005" y="18078"/>
                    </a:lnTo>
                    <a:lnTo>
                      <a:pt x="1047" y="18120"/>
                    </a:lnTo>
                    <a:lnTo>
                      <a:pt x="1047" y="18287"/>
                    </a:lnTo>
                    <a:lnTo>
                      <a:pt x="1005" y="18350"/>
                    </a:lnTo>
                    <a:lnTo>
                      <a:pt x="1047" y="18434"/>
                    </a:lnTo>
                    <a:lnTo>
                      <a:pt x="1047" y="18455"/>
                    </a:lnTo>
                    <a:cubicBezTo>
                      <a:pt x="1047" y="18643"/>
                      <a:pt x="1005" y="18852"/>
                      <a:pt x="963" y="19041"/>
                    </a:cubicBezTo>
                    <a:cubicBezTo>
                      <a:pt x="921" y="19187"/>
                      <a:pt x="900" y="19334"/>
                      <a:pt x="858" y="19459"/>
                    </a:cubicBezTo>
                    <a:lnTo>
                      <a:pt x="796" y="19480"/>
                    </a:lnTo>
                    <a:lnTo>
                      <a:pt x="691" y="19564"/>
                    </a:lnTo>
                    <a:lnTo>
                      <a:pt x="649" y="19564"/>
                    </a:lnTo>
                    <a:lnTo>
                      <a:pt x="649" y="19501"/>
                    </a:lnTo>
                    <a:lnTo>
                      <a:pt x="754" y="19480"/>
                    </a:lnTo>
                    <a:lnTo>
                      <a:pt x="837" y="19438"/>
                    </a:lnTo>
                    <a:lnTo>
                      <a:pt x="837" y="19271"/>
                    </a:lnTo>
                    <a:lnTo>
                      <a:pt x="775" y="19250"/>
                    </a:lnTo>
                    <a:lnTo>
                      <a:pt x="670" y="19292"/>
                    </a:lnTo>
                    <a:lnTo>
                      <a:pt x="461" y="19292"/>
                    </a:lnTo>
                    <a:lnTo>
                      <a:pt x="377" y="19271"/>
                    </a:lnTo>
                    <a:lnTo>
                      <a:pt x="293" y="19292"/>
                    </a:lnTo>
                    <a:lnTo>
                      <a:pt x="293" y="19375"/>
                    </a:lnTo>
                    <a:lnTo>
                      <a:pt x="356" y="19501"/>
                    </a:lnTo>
                    <a:lnTo>
                      <a:pt x="398" y="19501"/>
                    </a:lnTo>
                    <a:lnTo>
                      <a:pt x="440" y="19585"/>
                    </a:lnTo>
                    <a:lnTo>
                      <a:pt x="356" y="19585"/>
                    </a:lnTo>
                    <a:lnTo>
                      <a:pt x="335" y="19689"/>
                    </a:lnTo>
                    <a:lnTo>
                      <a:pt x="252" y="19752"/>
                    </a:lnTo>
                    <a:lnTo>
                      <a:pt x="189" y="19857"/>
                    </a:lnTo>
                    <a:lnTo>
                      <a:pt x="42" y="19919"/>
                    </a:lnTo>
                    <a:lnTo>
                      <a:pt x="42" y="20003"/>
                    </a:lnTo>
                    <a:lnTo>
                      <a:pt x="189" y="20192"/>
                    </a:lnTo>
                    <a:lnTo>
                      <a:pt x="272" y="20192"/>
                    </a:lnTo>
                    <a:lnTo>
                      <a:pt x="335" y="20129"/>
                    </a:lnTo>
                    <a:lnTo>
                      <a:pt x="335" y="20066"/>
                    </a:lnTo>
                    <a:lnTo>
                      <a:pt x="231" y="20024"/>
                    </a:lnTo>
                    <a:lnTo>
                      <a:pt x="231" y="19982"/>
                    </a:lnTo>
                    <a:lnTo>
                      <a:pt x="272" y="19878"/>
                    </a:lnTo>
                    <a:lnTo>
                      <a:pt x="440" y="19878"/>
                    </a:lnTo>
                    <a:lnTo>
                      <a:pt x="461" y="19857"/>
                    </a:lnTo>
                    <a:lnTo>
                      <a:pt x="482" y="19982"/>
                    </a:lnTo>
                    <a:lnTo>
                      <a:pt x="586" y="20066"/>
                    </a:lnTo>
                    <a:lnTo>
                      <a:pt x="712" y="20066"/>
                    </a:lnTo>
                    <a:lnTo>
                      <a:pt x="754" y="20003"/>
                    </a:lnTo>
                    <a:lnTo>
                      <a:pt x="754" y="20003"/>
                    </a:lnTo>
                    <a:cubicBezTo>
                      <a:pt x="670" y="20317"/>
                      <a:pt x="649" y="20631"/>
                      <a:pt x="649" y="20924"/>
                    </a:cubicBezTo>
                    <a:lnTo>
                      <a:pt x="586" y="20966"/>
                    </a:lnTo>
                    <a:lnTo>
                      <a:pt x="649" y="21008"/>
                    </a:lnTo>
                    <a:lnTo>
                      <a:pt x="649" y="21154"/>
                    </a:lnTo>
                    <a:lnTo>
                      <a:pt x="565" y="21028"/>
                    </a:lnTo>
                    <a:lnTo>
                      <a:pt x="461" y="21008"/>
                    </a:lnTo>
                    <a:lnTo>
                      <a:pt x="440" y="21049"/>
                    </a:lnTo>
                    <a:lnTo>
                      <a:pt x="440" y="21133"/>
                    </a:lnTo>
                    <a:lnTo>
                      <a:pt x="461" y="21259"/>
                    </a:lnTo>
                    <a:lnTo>
                      <a:pt x="565" y="21280"/>
                    </a:lnTo>
                    <a:lnTo>
                      <a:pt x="649" y="21342"/>
                    </a:lnTo>
                    <a:lnTo>
                      <a:pt x="649" y="21384"/>
                    </a:lnTo>
                    <a:lnTo>
                      <a:pt x="691" y="21552"/>
                    </a:lnTo>
                    <a:lnTo>
                      <a:pt x="754" y="21572"/>
                    </a:lnTo>
                    <a:cubicBezTo>
                      <a:pt x="754" y="21635"/>
                      <a:pt x="775" y="21656"/>
                      <a:pt x="796" y="21698"/>
                    </a:cubicBezTo>
                    <a:lnTo>
                      <a:pt x="670" y="21656"/>
                    </a:lnTo>
                    <a:lnTo>
                      <a:pt x="649" y="21635"/>
                    </a:lnTo>
                    <a:lnTo>
                      <a:pt x="586" y="21677"/>
                    </a:lnTo>
                    <a:lnTo>
                      <a:pt x="649" y="21865"/>
                    </a:lnTo>
                    <a:lnTo>
                      <a:pt x="649" y="21949"/>
                    </a:lnTo>
                    <a:lnTo>
                      <a:pt x="691" y="21970"/>
                    </a:lnTo>
                    <a:lnTo>
                      <a:pt x="796" y="21803"/>
                    </a:lnTo>
                    <a:lnTo>
                      <a:pt x="858" y="21782"/>
                    </a:lnTo>
                    <a:cubicBezTo>
                      <a:pt x="879" y="21844"/>
                      <a:pt x="900" y="21886"/>
                      <a:pt x="921" y="21970"/>
                    </a:cubicBezTo>
                    <a:lnTo>
                      <a:pt x="921" y="22012"/>
                    </a:lnTo>
                    <a:lnTo>
                      <a:pt x="816" y="22054"/>
                    </a:lnTo>
                    <a:lnTo>
                      <a:pt x="921" y="22284"/>
                    </a:lnTo>
                    <a:lnTo>
                      <a:pt x="963" y="22409"/>
                    </a:lnTo>
                    <a:cubicBezTo>
                      <a:pt x="963" y="22493"/>
                      <a:pt x="984" y="22577"/>
                      <a:pt x="1005" y="22640"/>
                    </a:cubicBezTo>
                    <a:lnTo>
                      <a:pt x="984" y="22681"/>
                    </a:lnTo>
                    <a:lnTo>
                      <a:pt x="984" y="22744"/>
                    </a:lnTo>
                    <a:lnTo>
                      <a:pt x="921" y="22807"/>
                    </a:lnTo>
                    <a:lnTo>
                      <a:pt x="1005" y="22849"/>
                    </a:lnTo>
                    <a:lnTo>
                      <a:pt x="1026" y="22932"/>
                    </a:lnTo>
                    <a:lnTo>
                      <a:pt x="1068" y="22932"/>
                    </a:lnTo>
                    <a:cubicBezTo>
                      <a:pt x="1068" y="22953"/>
                      <a:pt x="1068" y="22995"/>
                      <a:pt x="1088" y="23016"/>
                    </a:cubicBezTo>
                    <a:cubicBezTo>
                      <a:pt x="1130" y="23163"/>
                      <a:pt x="1193" y="23330"/>
                      <a:pt x="1235" y="23456"/>
                    </a:cubicBezTo>
                    <a:lnTo>
                      <a:pt x="1277" y="23518"/>
                    </a:lnTo>
                    <a:cubicBezTo>
                      <a:pt x="1277" y="23539"/>
                      <a:pt x="1277" y="23539"/>
                      <a:pt x="1298" y="23560"/>
                    </a:cubicBezTo>
                    <a:lnTo>
                      <a:pt x="1235" y="23665"/>
                    </a:lnTo>
                    <a:lnTo>
                      <a:pt x="1193" y="23728"/>
                    </a:lnTo>
                    <a:lnTo>
                      <a:pt x="1235" y="23749"/>
                    </a:lnTo>
                    <a:lnTo>
                      <a:pt x="1381" y="23728"/>
                    </a:lnTo>
                    <a:lnTo>
                      <a:pt x="1444" y="23874"/>
                    </a:lnTo>
                    <a:lnTo>
                      <a:pt x="1423" y="23874"/>
                    </a:lnTo>
                    <a:lnTo>
                      <a:pt x="1444" y="23937"/>
                    </a:lnTo>
                    <a:lnTo>
                      <a:pt x="1486" y="23958"/>
                    </a:lnTo>
                    <a:lnTo>
                      <a:pt x="1423" y="24000"/>
                    </a:lnTo>
                    <a:lnTo>
                      <a:pt x="1402" y="24062"/>
                    </a:lnTo>
                    <a:lnTo>
                      <a:pt x="1423" y="24146"/>
                    </a:lnTo>
                    <a:lnTo>
                      <a:pt x="1486" y="24167"/>
                    </a:lnTo>
                    <a:lnTo>
                      <a:pt x="1549" y="24188"/>
                    </a:lnTo>
                    <a:lnTo>
                      <a:pt x="1507" y="24104"/>
                    </a:lnTo>
                    <a:lnTo>
                      <a:pt x="1549" y="24083"/>
                    </a:lnTo>
                    <a:cubicBezTo>
                      <a:pt x="1612" y="24167"/>
                      <a:pt x="1653" y="24272"/>
                      <a:pt x="1716" y="24355"/>
                    </a:cubicBezTo>
                    <a:lnTo>
                      <a:pt x="1716" y="24397"/>
                    </a:lnTo>
                    <a:lnTo>
                      <a:pt x="1653" y="24460"/>
                    </a:lnTo>
                    <a:lnTo>
                      <a:pt x="1695" y="24481"/>
                    </a:lnTo>
                    <a:lnTo>
                      <a:pt x="1737" y="24460"/>
                    </a:lnTo>
                    <a:lnTo>
                      <a:pt x="1758" y="24418"/>
                    </a:lnTo>
                    <a:cubicBezTo>
                      <a:pt x="1967" y="24753"/>
                      <a:pt x="2218" y="25004"/>
                      <a:pt x="2469" y="25234"/>
                    </a:cubicBezTo>
                    <a:lnTo>
                      <a:pt x="2449" y="25234"/>
                    </a:lnTo>
                    <a:lnTo>
                      <a:pt x="2365" y="25192"/>
                    </a:lnTo>
                    <a:lnTo>
                      <a:pt x="2260" y="25150"/>
                    </a:lnTo>
                    <a:lnTo>
                      <a:pt x="2156" y="25150"/>
                    </a:lnTo>
                    <a:lnTo>
                      <a:pt x="2072" y="25109"/>
                    </a:lnTo>
                    <a:lnTo>
                      <a:pt x="1946" y="24983"/>
                    </a:lnTo>
                    <a:lnTo>
                      <a:pt x="1863" y="24920"/>
                    </a:lnTo>
                    <a:lnTo>
                      <a:pt x="1842" y="24983"/>
                    </a:lnTo>
                    <a:lnTo>
                      <a:pt x="1863" y="25088"/>
                    </a:lnTo>
                    <a:lnTo>
                      <a:pt x="1946" y="25213"/>
                    </a:lnTo>
                    <a:lnTo>
                      <a:pt x="2072" y="25234"/>
                    </a:lnTo>
                    <a:lnTo>
                      <a:pt x="2239" y="25318"/>
                    </a:lnTo>
                    <a:lnTo>
                      <a:pt x="2281" y="25401"/>
                    </a:lnTo>
                    <a:lnTo>
                      <a:pt x="2365" y="25401"/>
                    </a:lnTo>
                    <a:lnTo>
                      <a:pt x="2428" y="25360"/>
                    </a:lnTo>
                    <a:lnTo>
                      <a:pt x="2574" y="25422"/>
                    </a:lnTo>
                    <a:lnTo>
                      <a:pt x="2679" y="25464"/>
                    </a:lnTo>
                    <a:lnTo>
                      <a:pt x="2783" y="25464"/>
                    </a:lnTo>
                    <a:cubicBezTo>
                      <a:pt x="2804" y="25464"/>
                      <a:pt x="2846" y="25506"/>
                      <a:pt x="2846" y="25527"/>
                    </a:cubicBezTo>
                    <a:lnTo>
                      <a:pt x="2804" y="25527"/>
                    </a:lnTo>
                    <a:lnTo>
                      <a:pt x="2700" y="25569"/>
                    </a:lnTo>
                    <a:lnTo>
                      <a:pt x="2658" y="25548"/>
                    </a:lnTo>
                    <a:lnTo>
                      <a:pt x="2595" y="25506"/>
                    </a:lnTo>
                    <a:lnTo>
                      <a:pt x="2532" y="25506"/>
                    </a:lnTo>
                    <a:lnTo>
                      <a:pt x="2490" y="25548"/>
                    </a:lnTo>
                    <a:lnTo>
                      <a:pt x="2490" y="25611"/>
                    </a:lnTo>
                    <a:lnTo>
                      <a:pt x="2595" y="25653"/>
                    </a:lnTo>
                    <a:lnTo>
                      <a:pt x="2658" y="25757"/>
                    </a:lnTo>
                    <a:lnTo>
                      <a:pt x="2762" y="25799"/>
                    </a:lnTo>
                    <a:lnTo>
                      <a:pt x="2867" y="25925"/>
                    </a:lnTo>
                    <a:lnTo>
                      <a:pt x="2951" y="25945"/>
                    </a:lnTo>
                    <a:lnTo>
                      <a:pt x="3076" y="25925"/>
                    </a:lnTo>
                    <a:lnTo>
                      <a:pt x="3118" y="25945"/>
                    </a:lnTo>
                    <a:lnTo>
                      <a:pt x="3118" y="26029"/>
                    </a:lnTo>
                    <a:lnTo>
                      <a:pt x="3202" y="26092"/>
                    </a:lnTo>
                    <a:lnTo>
                      <a:pt x="3285" y="26071"/>
                    </a:lnTo>
                    <a:lnTo>
                      <a:pt x="3265" y="26029"/>
                    </a:lnTo>
                    <a:lnTo>
                      <a:pt x="3327" y="25945"/>
                    </a:lnTo>
                    <a:lnTo>
                      <a:pt x="3327" y="25883"/>
                    </a:lnTo>
                    <a:lnTo>
                      <a:pt x="3285" y="25862"/>
                    </a:lnTo>
                    <a:lnTo>
                      <a:pt x="3327" y="25841"/>
                    </a:lnTo>
                    <a:lnTo>
                      <a:pt x="3411" y="25841"/>
                    </a:lnTo>
                    <a:lnTo>
                      <a:pt x="3369" y="25757"/>
                    </a:lnTo>
                    <a:lnTo>
                      <a:pt x="3285" y="25736"/>
                    </a:lnTo>
                    <a:lnTo>
                      <a:pt x="3160" y="25757"/>
                    </a:lnTo>
                    <a:lnTo>
                      <a:pt x="3118" y="25715"/>
                    </a:lnTo>
                    <a:lnTo>
                      <a:pt x="3118" y="25715"/>
                    </a:lnTo>
                    <a:cubicBezTo>
                      <a:pt x="3141" y="25721"/>
                      <a:pt x="3164" y="25724"/>
                      <a:pt x="3189" y="25724"/>
                    </a:cubicBezTo>
                    <a:cubicBezTo>
                      <a:pt x="3256" y="25724"/>
                      <a:pt x="3329" y="25704"/>
                      <a:pt x="3390" y="25673"/>
                    </a:cubicBezTo>
                    <a:lnTo>
                      <a:pt x="3411" y="25715"/>
                    </a:lnTo>
                    <a:lnTo>
                      <a:pt x="3578" y="25736"/>
                    </a:lnTo>
                    <a:lnTo>
                      <a:pt x="3683" y="25778"/>
                    </a:lnTo>
                    <a:lnTo>
                      <a:pt x="3746" y="25778"/>
                    </a:lnTo>
                    <a:lnTo>
                      <a:pt x="3829" y="25841"/>
                    </a:lnTo>
                    <a:lnTo>
                      <a:pt x="3892" y="25778"/>
                    </a:lnTo>
                    <a:lnTo>
                      <a:pt x="3955" y="25653"/>
                    </a:lnTo>
                    <a:lnTo>
                      <a:pt x="3913" y="25464"/>
                    </a:lnTo>
                    <a:lnTo>
                      <a:pt x="3934" y="25401"/>
                    </a:lnTo>
                    <a:lnTo>
                      <a:pt x="3934" y="25318"/>
                    </a:lnTo>
                    <a:lnTo>
                      <a:pt x="3955" y="25150"/>
                    </a:lnTo>
                    <a:lnTo>
                      <a:pt x="3955" y="25109"/>
                    </a:lnTo>
                    <a:cubicBezTo>
                      <a:pt x="4018" y="25213"/>
                      <a:pt x="4060" y="25318"/>
                      <a:pt x="4143" y="25422"/>
                    </a:cubicBezTo>
                    <a:lnTo>
                      <a:pt x="4122" y="25527"/>
                    </a:lnTo>
                    <a:lnTo>
                      <a:pt x="4060" y="25632"/>
                    </a:lnTo>
                    <a:lnTo>
                      <a:pt x="4122" y="25736"/>
                    </a:lnTo>
                    <a:lnTo>
                      <a:pt x="4060" y="25820"/>
                    </a:lnTo>
                    <a:lnTo>
                      <a:pt x="4060" y="25883"/>
                    </a:lnTo>
                    <a:lnTo>
                      <a:pt x="4164" y="25945"/>
                    </a:lnTo>
                    <a:lnTo>
                      <a:pt x="4269" y="25966"/>
                    </a:lnTo>
                    <a:lnTo>
                      <a:pt x="4332" y="25987"/>
                    </a:lnTo>
                    <a:lnTo>
                      <a:pt x="4373" y="25945"/>
                    </a:lnTo>
                    <a:lnTo>
                      <a:pt x="4248" y="25841"/>
                    </a:lnTo>
                    <a:lnTo>
                      <a:pt x="4332" y="25757"/>
                    </a:lnTo>
                    <a:lnTo>
                      <a:pt x="4562" y="26155"/>
                    </a:lnTo>
                    <a:lnTo>
                      <a:pt x="4562" y="26155"/>
                    </a:lnTo>
                    <a:lnTo>
                      <a:pt x="4520" y="26134"/>
                    </a:lnTo>
                    <a:lnTo>
                      <a:pt x="4332" y="26050"/>
                    </a:lnTo>
                    <a:lnTo>
                      <a:pt x="4227" y="25987"/>
                    </a:lnTo>
                    <a:lnTo>
                      <a:pt x="4206" y="26029"/>
                    </a:lnTo>
                    <a:lnTo>
                      <a:pt x="4248" y="26071"/>
                    </a:lnTo>
                    <a:lnTo>
                      <a:pt x="4520" y="26197"/>
                    </a:lnTo>
                    <a:lnTo>
                      <a:pt x="4541" y="26259"/>
                    </a:lnTo>
                    <a:lnTo>
                      <a:pt x="4436" y="26259"/>
                    </a:lnTo>
                    <a:lnTo>
                      <a:pt x="4436" y="26322"/>
                    </a:lnTo>
                    <a:lnTo>
                      <a:pt x="4373" y="26322"/>
                    </a:lnTo>
                    <a:lnTo>
                      <a:pt x="4353" y="26238"/>
                    </a:lnTo>
                    <a:lnTo>
                      <a:pt x="4227" y="26155"/>
                    </a:lnTo>
                    <a:lnTo>
                      <a:pt x="4206" y="26176"/>
                    </a:lnTo>
                    <a:lnTo>
                      <a:pt x="4206" y="26259"/>
                    </a:lnTo>
                    <a:lnTo>
                      <a:pt x="4122" y="26259"/>
                    </a:lnTo>
                    <a:lnTo>
                      <a:pt x="3934" y="26280"/>
                    </a:lnTo>
                    <a:lnTo>
                      <a:pt x="3892" y="26322"/>
                    </a:lnTo>
                    <a:lnTo>
                      <a:pt x="3934" y="26364"/>
                    </a:lnTo>
                    <a:lnTo>
                      <a:pt x="3913" y="26385"/>
                    </a:lnTo>
                    <a:lnTo>
                      <a:pt x="3809" y="26364"/>
                    </a:lnTo>
                    <a:lnTo>
                      <a:pt x="3704" y="26385"/>
                    </a:lnTo>
                    <a:lnTo>
                      <a:pt x="3725" y="26448"/>
                    </a:lnTo>
                    <a:lnTo>
                      <a:pt x="3850" y="26469"/>
                    </a:lnTo>
                    <a:lnTo>
                      <a:pt x="3955" y="26469"/>
                    </a:lnTo>
                    <a:lnTo>
                      <a:pt x="3997" y="26427"/>
                    </a:lnTo>
                    <a:lnTo>
                      <a:pt x="4018" y="26385"/>
                    </a:lnTo>
                    <a:lnTo>
                      <a:pt x="4101" y="26427"/>
                    </a:lnTo>
                    <a:lnTo>
                      <a:pt x="4206" y="26490"/>
                    </a:lnTo>
                    <a:lnTo>
                      <a:pt x="4248" y="26469"/>
                    </a:lnTo>
                    <a:lnTo>
                      <a:pt x="4269" y="26531"/>
                    </a:lnTo>
                    <a:lnTo>
                      <a:pt x="4269" y="26573"/>
                    </a:lnTo>
                    <a:lnTo>
                      <a:pt x="4353" y="26636"/>
                    </a:lnTo>
                    <a:lnTo>
                      <a:pt x="4269" y="26678"/>
                    </a:lnTo>
                    <a:lnTo>
                      <a:pt x="4227" y="26782"/>
                    </a:lnTo>
                    <a:lnTo>
                      <a:pt x="4269" y="26866"/>
                    </a:lnTo>
                    <a:lnTo>
                      <a:pt x="4353" y="26866"/>
                    </a:lnTo>
                    <a:lnTo>
                      <a:pt x="4436" y="26887"/>
                    </a:lnTo>
                    <a:lnTo>
                      <a:pt x="4541" y="26992"/>
                    </a:lnTo>
                    <a:lnTo>
                      <a:pt x="4625" y="26992"/>
                    </a:lnTo>
                    <a:lnTo>
                      <a:pt x="4646" y="26971"/>
                    </a:lnTo>
                    <a:lnTo>
                      <a:pt x="4562" y="26908"/>
                    </a:lnTo>
                    <a:lnTo>
                      <a:pt x="4457" y="26845"/>
                    </a:lnTo>
                    <a:lnTo>
                      <a:pt x="4436" y="26782"/>
                    </a:lnTo>
                    <a:lnTo>
                      <a:pt x="4457" y="26782"/>
                    </a:lnTo>
                    <a:lnTo>
                      <a:pt x="4541" y="26803"/>
                    </a:lnTo>
                    <a:lnTo>
                      <a:pt x="4625" y="26762"/>
                    </a:lnTo>
                    <a:lnTo>
                      <a:pt x="4646" y="26699"/>
                    </a:lnTo>
                    <a:lnTo>
                      <a:pt x="4562" y="26678"/>
                    </a:lnTo>
                    <a:lnTo>
                      <a:pt x="4520" y="26636"/>
                    </a:lnTo>
                    <a:lnTo>
                      <a:pt x="4750" y="26531"/>
                    </a:lnTo>
                    <a:lnTo>
                      <a:pt x="4855" y="26469"/>
                    </a:lnTo>
                    <a:lnTo>
                      <a:pt x="4938" y="26490"/>
                    </a:lnTo>
                    <a:cubicBezTo>
                      <a:pt x="4959" y="26531"/>
                      <a:pt x="4959" y="26552"/>
                      <a:pt x="4980" y="26552"/>
                    </a:cubicBezTo>
                    <a:lnTo>
                      <a:pt x="5001" y="26552"/>
                    </a:lnTo>
                    <a:lnTo>
                      <a:pt x="5001" y="26531"/>
                    </a:lnTo>
                    <a:lnTo>
                      <a:pt x="5294" y="26594"/>
                    </a:lnTo>
                    <a:lnTo>
                      <a:pt x="5357" y="26573"/>
                    </a:lnTo>
                    <a:lnTo>
                      <a:pt x="5357" y="26510"/>
                    </a:lnTo>
                    <a:lnTo>
                      <a:pt x="5482" y="26510"/>
                    </a:lnTo>
                    <a:lnTo>
                      <a:pt x="5420" y="26322"/>
                    </a:lnTo>
                    <a:lnTo>
                      <a:pt x="5357" y="26322"/>
                    </a:lnTo>
                    <a:lnTo>
                      <a:pt x="5252" y="26238"/>
                    </a:lnTo>
                    <a:lnTo>
                      <a:pt x="5106" y="26176"/>
                    </a:lnTo>
                    <a:lnTo>
                      <a:pt x="5106" y="26113"/>
                    </a:lnTo>
                    <a:lnTo>
                      <a:pt x="5273" y="26218"/>
                    </a:lnTo>
                    <a:lnTo>
                      <a:pt x="5399" y="26238"/>
                    </a:lnTo>
                    <a:lnTo>
                      <a:pt x="5148" y="25171"/>
                    </a:lnTo>
                    <a:lnTo>
                      <a:pt x="5106" y="25171"/>
                    </a:lnTo>
                    <a:lnTo>
                      <a:pt x="5106" y="25129"/>
                    </a:lnTo>
                    <a:lnTo>
                      <a:pt x="4959" y="24481"/>
                    </a:lnTo>
                    <a:lnTo>
                      <a:pt x="4792" y="24544"/>
                    </a:lnTo>
                    <a:lnTo>
                      <a:pt x="4750" y="24585"/>
                    </a:lnTo>
                    <a:lnTo>
                      <a:pt x="4666" y="24502"/>
                    </a:lnTo>
                    <a:lnTo>
                      <a:pt x="4583" y="24481"/>
                    </a:lnTo>
                    <a:lnTo>
                      <a:pt x="4562" y="24544"/>
                    </a:lnTo>
                    <a:cubicBezTo>
                      <a:pt x="4562" y="24502"/>
                      <a:pt x="4541" y="24502"/>
                      <a:pt x="4541" y="24481"/>
                    </a:cubicBezTo>
                    <a:lnTo>
                      <a:pt x="4541" y="24334"/>
                    </a:lnTo>
                    <a:lnTo>
                      <a:pt x="4625" y="24272"/>
                    </a:lnTo>
                    <a:lnTo>
                      <a:pt x="4750" y="24251"/>
                    </a:lnTo>
                    <a:lnTo>
                      <a:pt x="4897" y="24334"/>
                    </a:lnTo>
                    <a:lnTo>
                      <a:pt x="4980" y="24272"/>
                    </a:lnTo>
                    <a:lnTo>
                      <a:pt x="5001" y="24272"/>
                    </a:lnTo>
                    <a:lnTo>
                      <a:pt x="4855" y="24146"/>
                    </a:lnTo>
                    <a:lnTo>
                      <a:pt x="4520" y="23937"/>
                    </a:lnTo>
                    <a:lnTo>
                      <a:pt x="4457" y="23874"/>
                    </a:lnTo>
                    <a:lnTo>
                      <a:pt x="3725" y="23874"/>
                    </a:lnTo>
                    <a:lnTo>
                      <a:pt x="3306" y="23958"/>
                    </a:lnTo>
                    <a:lnTo>
                      <a:pt x="3202" y="23895"/>
                    </a:lnTo>
                    <a:lnTo>
                      <a:pt x="2930" y="23874"/>
                    </a:lnTo>
                    <a:lnTo>
                      <a:pt x="2846" y="23644"/>
                    </a:lnTo>
                    <a:lnTo>
                      <a:pt x="2783" y="23435"/>
                    </a:lnTo>
                    <a:lnTo>
                      <a:pt x="2658" y="23330"/>
                    </a:lnTo>
                    <a:lnTo>
                      <a:pt x="2637" y="22995"/>
                    </a:lnTo>
                    <a:lnTo>
                      <a:pt x="2637" y="22828"/>
                    </a:lnTo>
                    <a:lnTo>
                      <a:pt x="2511" y="22828"/>
                    </a:lnTo>
                    <a:lnTo>
                      <a:pt x="2323" y="22912"/>
                    </a:lnTo>
                    <a:lnTo>
                      <a:pt x="2218" y="23016"/>
                    </a:lnTo>
                    <a:lnTo>
                      <a:pt x="2093" y="23016"/>
                    </a:lnTo>
                    <a:lnTo>
                      <a:pt x="1842" y="22577"/>
                    </a:lnTo>
                    <a:cubicBezTo>
                      <a:pt x="1821" y="22493"/>
                      <a:pt x="1800" y="22409"/>
                      <a:pt x="1800" y="22326"/>
                    </a:cubicBezTo>
                    <a:lnTo>
                      <a:pt x="1884" y="21844"/>
                    </a:lnTo>
                    <a:lnTo>
                      <a:pt x="2009" y="21656"/>
                    </a:lnTo>
                    <a:lnTo>
                      <a:pt x="2218" y="21447"/>
                    </a:lnTo>
                    <a:lnTo>
                      <a:pt x="2260" y="21154"/>
                    </a:lnTo>
                    <a:lnTo>
                      <a:pt x="2218" y="20840"/>
                    </a:lnTo>
                    <a:lnTo>
                      <a:pt x="2135" y="20610"/>
                    </a:lnTo>
                    <a:lnTo>
                      <a:pt x="2197" y="20338"/>
                    </a:lnTo>
                    <a:lnTo>
                      <a:pt x="2302" y="20212"/>
                    </a:lnTo>
                    <a:lnTo>
                      <a:pt x="2197" y="19961"/>
                    </a:lnTo>
                    <a:lnTo>
                      <a:pt x="2218" y="19815"/>
                    </a:lnTo>
                    <a:lnTo>
                      <a:pt x="2323" y="19710"/>
                    </a:lnTo>
                    <a:lnTo>
                      <a:pt x="2239" y="19480"/>
                    </a:lnTo>
                    <a:lnTo>
                      <a:pt x="2197" y="19166"/>
                    </a:lnTo>
                    <a:lnTo>
                      <a:pt x="2114" y="19020"/>
                    </a:lnTo>
                    <a:lnTo>
                      <a:pt x="2114" y="18915"/>
                    </a:lnTo>
                    <a:lnTo>
                      <a:pt x="2260" y="18769"/>
                    </a:lnTo>
                    <a:lnTo>
                      <a:pt x="2260" y="18643"/>
                    </a:lnTo>
                    <a:lnTo>
                      <a:pt x="2135" y="18434"/>
                    </a:lnTo>
                    <a:lnTo>
                      <a:pt x="1946" y="18308"/>
                    </a:lnTo>
                    <a:lnTo>
                      <a:pt x="1821" y="18308"/>
                    </a:lnTo>
                    <a:lnTo>
                      <a:pt x="1800" y="18329"/>
                    </a:lnTo>
                    <a:lnTo>
                      <a:pt x="1716" y="18246"/>
                    </a:lnTo>
                    <a:lnTo>
                      <a:pt x="1779" y="18141"/>
                    </a:lnTo>
                    <a:lnTo>
                      <a:pt x="2030" y="18141"/>
                    </a:lnTo>
                    <a:lnTo>
                      <a:pt x="2156" y="17995"/>
                    </a:lnTo>
                    <a:lnTo>
                      <a:pt x="2156" y="17869"/>
                    </a:lnTo>
                    <a:lnTo>
                      <a:pt x="2093" y="17827"/>
                    </a:lnTo>
                    <a:lnTo>
                      <a:pt x="2009" y="17890"/>
                    </a:lnTo>
                    <a:lnTo>
                      <a:pt x="1905" y="17869"/>
                    </a:lnTo>
                    <a:lnTo>
                      <a:pt x="1842" y="17597"/>
                    </a:lnTo>
                    <a:lnTo>
                      <a:pt x="1737" y="17367"/>
                    </a:lnTo>
                    <a:lnTo>
                      <a:pt x="1737" y="17199"/>
                    </a:lnTo>
                    <a:lnTo>
                      <a:pt x="1737" y="17032"/>
                    </a:lnTo>
                    <a:lnTo>
                      <a:pt x="1570" y="16969"/>
                    </a:lnTo>
                    <a:lnTo>
                      <a:pt x="1570" y="16948"/>
                    </a:lnTo>
                    <a:cubicBezTo>
                      <a:pt x="1528" y="16865"/>
                      <a:pt x="1528" y="16760"/>
                      <a:pt x="1507" y="16676"/>
                    </a:cubicBezTo>
                    <a:lnTo>
                      <a:pt x="1486" y="16362"/>
                    </a:lnTo>
                    <a:lnTo>
                      <a:pt x="1612" y="16300"/>
                    </a:lnTo>
                    <a:lnTo>
                      <a:pt x="1633" y="16132"/>
                    </a:lnTo>
                    <a:lnTo>
                      <a:pt x="1591" y="16028"/>
                    </a:lnTo>
                    <a:lnTo>
                      <a:pt x="1486" y="15986"/>
                    </a:lnTo>
                    <a:lnTo>
                      <a:pt x="1423" y="15714"/>
                    </a:lnTo>
                    <a:lnTo>
                      <a:pt x="1402" y="15358"/>
                    </a:lnTo>
                    <a:lnTo>
                      <a:pt x="1423" y="14940"/>
                    </a:lnTo>
                    <a:lnTo>
                      <a:pt x="1319" y="14751"/>
                    </a:lnTo>
                    <a:lnTo>
                      <a:pt x="1298" y="14542"/>
                    </a:lnTo>
                    <a:lnTo>
                      <a:pt x="1507" y="14249"/>
                    </a:lnTo>
                    <a:lnTo>
                      <a:pt x="1528" y="13935"/>
                    </a:lnTo>
                    <a:lnTo>
                      <a:pt x="1695" y="13852"/>
                    </a:lnTo>
                    <a:lnTo>
                      <a:pt x="1779" y="13747"/>
                    </a:lnTo>
                    <a:lnTo>
                      <a:pt x="1423" y="13077"/>
                    </a:lnTo>
                    <a:lnTo>
                      <a:pt x="1486" y="12847"/>
                    </a:lnTo>
                    <a:lnTo>
                      <a:pt x="1486" y="12680"/>
                    </a:lnTo>
                    <a:lnTo>
                      <a:pt x="1486" y="12282"/>
                    </a:lnTo>
                    <a:lnTo>
                      <a:pt x="1612" y="12052"/>
                    </a:lnTo>
                    <a:lnTo>
                      <a:pt x="1737" y="11927"/>
                    </a:lnTo>
                    <a:lnTo>
                      <a:pt x="1716" y="11717"/>
                    </a:lnTo>
                    <a:lnTo>
                      <a:pt x="1612" y="11529"/>
                    </a:lnTo>
                    <a:lnTo>
                      <a:pt x="1528" y="11445"/>
                    </a:lnTo>
                    <a:lnTo>
                      <a:pt x="1674" y="11278"/>
                    </a:lnTo>
                    <a:lnTo>
                      <a:pt x="1633" y="11027"/>
                    </a:lnTo>
                    <a:lnTo>
                      <a:pt x="1737" y="10797"/>
                    </a:lnTo>
                    <a:lnTo>
                      <a:pt x="1842" y="10776"/>
                    </a:lnTo>
                    <a:lnTo>
                      <a:pt x="1884" y="10504"/>
                    </a:lnTo>
                    <a:lnTo>
                      <a:pt x="1821" y="10064"/>
                    </a:lnTo>
                    <a:lnTo>
                      <a:pt x="1737" y="9981"/>
                    </a:lnTo>
                    <a:lnTo>
                      <a:pt x="1674" y="9646"/>
                    </a:lnTo>
                    <a:lnTo>
                      <a:pt x="1591" y="9458"/>
                    </a:lnTo>
                    <a:lnTo>
                      <a:pt x="1444" y="9248"/>
                    </a:lnTo>
                    <a:lnTo>
                      <a:pt x="1423" y="9144"/>
                    </a:lnTo>
                    <a:lnTo>
                      <a:pt x="1319" y="9018"/>
                    </a:lnTo>
                    <a:lnTo>
                      <a:pt x="1277" y="8725"/>
                    </a:lnTo>
                    <a:lnTo>
                      <a:pt x="1298" y="8516"/>
                    </a:lnTo>
                    <a:lnTo>
                      <a:pt x="1444" y="8453"/>
                    </a:lnTo>
                    <a:lnTo>
                      <a:pt x="1444" y="8160"/>
                    </a:lnTo>
                    <a:lnTo>
                      <a:pt x="1528" y="8056"/>
                    </a:lnTo>
                    <a:lnTo>
                      <a:pt x="1528" y="7784"/>
                    </a:lnTo>
                    <a:lnTo>
                      <a:pt x="1423" y="7616"/>
                    </a:lnTo>
                    <a:lnTo>
                      <a:pt x="1402" y="7240"/>
                    </a:lnTo>
                    <a:lnTo>
                      <a:pt x="1486" y="7156"/>
                    </a:lnTo>
                    <a:lnTo>
                      <a:pt x="1528" y="6738"/>
                    </a:lnTo>
                    <a:lnTo>
                      <a:pt x="1633" y="6591"/>
                    </a:lnTo>
                    <a:lnTo>
                      <a:pt x="1800" y="6194"/>
                    </a:lnTo>
                    <a:lnTo>
                      <a:pt x="1946" y="6047"/>
                    </a:lnTo>
                    <a:lnTo>
                      <a:pt x="2051" y="5984"/>
                    </a:lnTo>
                    <a:lnTo>
                      <a:pt x="2135" y="5880"/>
                    </a:lnTo>
                    <a:lnTo>
                      <a:pt x="2093" y="5838"/>
                    </a:lnTo>
                    <a:lnTo>
                      <a:pt x="2093" y="5671"/>
                    </a:lnTo>
                    <a:lnTo>
                      <a:pt x="2030" y="5587"/>
                    </a:lnTo>
                    <a:lnTo>
                      <a:pt x="1946" y="5545"/>
                    </a:lnTo>
                    <a:lnTo>
                      <a:pt x="1988" y="5440"/>
                    </a:lnTo>
                    <a:lnTo>
                      <a:pt x="2093" y="5357"/>
                    </a:lnTo>
                    <a:lnTo>
                      <a:pt x="2093" y="5210"/>
                    </a:lnTo>
                    <a:lnTo>
                      <a:pt x="1946" y="5043"/>
                    </a:lnTo>
                    <a:lnTo>
                      <a:pt x="1925" y="4854"/>
                    </a:lnTo>
                    <a:lnTo>
                      <a:pt x="2009" y="4729"/>
                    </a:lnTo>
                    <a:lnTo>
                      <a:pt x="1988" y="4624"/>
                    </a:lnTo>
                    <a:lnTo>
                      <a:pt x="1842" y="4520"/>
                    </a:lnTo>
                    <a:lnTo>
                      <a:pt x="1905" y="4373"/>
                    </a:lnTo>
                    <a:lnTo>
                      <a:pt x="2574" y="3997"/>
                    </a:lnTo>
                    <a:lnTo>
                      <a:pt x="2741" y="3348"/>
                    </a:lnTo>
                    <a:lnTo>
                      <a:pt x="2658" y="3181"/>
                    </a:lnTo>
                    <a:lnTo>
                      <a:pt x="2553" y="3222"/>
                    </a:lnTo>
                    <a:lnTo>
                      <a:pt x="2511" y="3285"/>
                    </a:lnTo>
                    <a:lnTo>
                      <a:pt x="2344" y="3285"/>
                    </a:lnTo>
                    <a:lnTo>
                      <a:pt x="1925" y="2134"/>
                    </a:lnTo>
                    <a:lnTo>
                      <a:pt x="1633" y="1883"/>
                    </a:lnTo>
                    <a:lnTo>
                      <a:pt x="1570" y="1779"/>
                    </a:lnTo>
                    <a:lnTo>
                      <a:pt x="1695" y="1465"/>
                    </a:lnTo>
                    <a:lnTo>
                      <a:pt x="1633" y="1360"/>
                    </a:lnTo>
                    <a:lnTo>
                      <a:pt x="1716" y="1193"/>
                    </a:lnTo>
                    <a:lnTo>
                      <a:pt x="1695" y="1130"/>
                    </a:lnTo>
                    <a:lnTo>
                      <a:pt x="1423" y="921"/>
                    </a:lnTo>
                    <a:lnTo>
                      <a:pt x="1360" y="774"/>
                    </a:lnTo>
                    <a:lnTo>
                      <a:pt x="1319" y="607"/>
                    </a:lnTo>
                    <a:lnTo>
                      <a:pt x="1298" y="544"/>
                    </a:lnTo>
                    <a:lnTo>
                      <a:pt x="1319" y="440"/>
                    </a:lnTo>
                    <a:lnTo>
                      <a:pt x="1298" y="335"/>
                    </a:lnTo>
                    <a:lnTo>
                      <a:pt x="1256" y="293"/>
                    </a:lnTo>
                    <a:lnTo>
                      <a:pt x="1151" y="189"/>
                    </a:lnTo>
                    <a:lnTo>
                      <a:pt x="1151" y="21"/>
                    </a:lnTo>
                    <a:lnTo>
                      <a:pt x="1109" y="21"/>
                    </a:lnTo>
                    <a:lnTo>
                      <a:pt x="104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658" name="Google Shape;4658;p76"/>
            <p:cNvGrpSpPr/>
            <p:nvPr/>
          </p:nvGrpSpPr>
          <p:grpSpPr>
            <a:xfrm>
              <a:off x="3918000" y="3561900"/>
              <a:ext cx="236225" cy="207100"/>
              <a:chOff x="3918000" y="3561900"/>
              <a:chExt cx="236225" cy="207100"/>
            </a:xfrm>
          </p:grpSpPr>
          <p:sp>
            <p:nvSpPr>
              <p:cNvPr id="4659" name="Google Shape;4659;p76"/>
              <p:cNvSpPr/>
              <p:nvPr/>
            </p:nvSpPr>
            <p:spPr>
              <a:xfrm>
                <a:off x="3925800" y="3561900"/>
                <a:ext cx="228425" cy="170000"/>
              </a:xfrm>
              <a:custGeom>
                <a:avLst/>
                <a:gdLst/>
                <a:ahLst/>
                <a:cxnLst/>
                <a:rect l="l" t="t" r="r" b="b"/>
                <a:pathLst>
                  <a:path w="9137" h="6800" extrusionOk="0">
                    <a:moveTo>
                      <a:pt x="0" y="4356"/>
                    </a:moveTo>
                    <a:lnTo>
                      <a:pt x="1381" y="1594"/>
                    </a:lnTo>
                    <a:lnTo>
                      <a:pt x="7012" y="0"/>
                    </a:lnTo>
                    <a:lnTo>
                      <a:pt x="9137" y="532"/>
                    </a:lnTo>
                    <a:lnTo>
                      <a:pt x="8500" y="2444"/>
                    </a:lnTo>
                    <a:lnTo>
                      <a:pt x="6906" y="5206"/>
                    </a:lnTo>
                    <a:lnTo>
                      <a:pt x="3719" y="6800"/>
                    </a:lnTo>
                    <a:close/>
                  </a:path>
                </a:pathLst>
              </a:custGeom>
              <a:solidFill>
                <a:srgbClr val="BAC8D3"/>
              </a:solidFill>
              <a:ln>
                <a:noFill/>
              </a:ln>
            </p:spPr>
          </p:sp>
          <p:sp>
            <p:nvSpPr>
              <p:cNvPr id="4660" name="Google Shape;4660;p76"/>
              <p:cNvSpPr/>
              <p:nvPr/>
            </p:nvSpPr>
            <p:spPr>
              <a:xfrm>
                <a:off x="3918000" y="3569675"/>
                <a:ext cx="229150" cy="199325"/>
              </a:xfrm>
              <a:custGeom>
                <a:avLst/>
                <a:gdLst/>
                <a:ahLst/>
                <a:cxnLst/>
                <a:rect l="l" t="t" r="r" b="b"/>
                <a:pathLst>
                  <a:path w="9166" h="7973" extrusionOk="0">
                    <a:moveTo>
                      <a:pt x="6696" y="3976"/>
                    </a:moveTo>
                    <a:lnTo>
                      <a:pt x="6738" y="4018"/>
                    </a:lnTo>
                    <a:lnTo>
                      <a:pt x="6780" y="3997"/>
                    </a:lnTo>
                    <a:lnTo>
                      <a:pt x="6843" y="4039"/>
                    </a:lnTo>
                    <a:lnTo>
                      <a:pt x="6926" y="4018"/>
                    </a:lnTo>
                    <a:lnTo>
                      <a:pt x="7052" y="4122"/>
                    </a:lnTo>
                    <a:lnTo>
                      <a:pt x="7136" y="4353"/>
                    </a:lnTo>
                    <a:lnTo>
                      <a:pt x="7136" y="4499"/>
                    </a:lnTo>
                    <a:lnTo>
                      <a:pt x="7094" y="4583"/>
                    </a:lnTo>
                    <a:lnTo>
                      <a:pt x="6989" y="4625"/>
                    </a:lnTo>
                    <a:lnTo>
                      <a:pt x="6989" y="4708"/>
                    </a:lnTo>
                    <a:lnTo>
                      <a:pt x="7031" y="4750"/>
                    </a:lnTo>
                    <a:lnTo>
                      <a:pt x="7031" y="4834"/>
                    </a:lnTo>
                    <a:lnTo>
                      <a:pt x="6926" y="4918"/>
                    </a:lnTo>
                    <a:lnTo>
                      <a:pt x="6843" y="4876"/>
                    </a:lnTo>
                    <a:lnTo>
                      <a:pt x="6738" y="4918"/>
                    </a:lnTo>
                    <a:lnTo>
                      <a:pt x="6675" y="4959"/>
                    </a:lnTo>
                    <a:lnTo>
                      <a:pt x="6571" y="5001"/>
                    </a:lnTo>
                    <a:lnTo>
                      <a:pt x="6508" y="5127"/>
                    </a:lnTo>
                    <a:lnTo>
                      <a:pt x="6466" y="5169"/>
                    </a:lnTo>
                    <a:lnTo>
                      <a:pt x="6424" y="5231"/>
                    </a:lnTo>
                    <a:lnTo>
                      <a:pt x="6320" y="5231"/>
                    </a:lnTo>
                    <a:lnTo>
                      <a:pt x="6194" y="5169"/>
                    </a:lnTo>
                    <a:lnTo>
                      <a:pt x="6152" y="5106"/>
                    </a:lnTo>
                    <a:lnTo>
                      <a:pt x="6069" y="5022"/>
                    </a:lnTo>
                    <a:lnTo>
                      <a:pt x="6069" y="4918"/>
                    </a:lnTo>
                    <a:lnTo>
                      <a:pt x="5985" y="4834"/>
                    </a:lnTo>
                    <a:lnTo>
                      <a:pt x="5964" y="4771"/>
                    </a:lnTo>
                    <a:lnTo>
                      <a:pt x="5880" y="4708"/>
                    </a:lnTo>
                    <a:lnTo>
                      <a:pt x="5838" y="4604"/>
                    </a:lnTo>
                    <a:lnTo>
                      <a:pt x="5901" y="4541"/>
                    </a:lnTo>
                    <a:lnTo>
                      <a:pt x="6069" y="4415"/>
                    </a:lnTo>
                    <a:lnTo>
                      <a:pt x="6110" y="4248"/>
                    </a:lnTo>
                    <a:lnTo>
                      <a:pt x="6257" y="4164"/>
                    </a:lnTo>
                    <a:lnTo>
                      <a:pt x="6466" y="4122"/>
                    </a:lnTo>
                    <a:lnTo>
                      <a:pt x="6508" y="4081"/>
                    </a:lnTo>
                    <a:lnTo>
                      <a:pt x="6592" y="4018"/>
                    </a:lnTo>
                    <a:lnTo>
                      <a:pt x="6613" y="3976"/>
                    </a:lnTo>
                    <a:close/>
                    <a:moveTo>
                      <a:pt x="7659" y="1"/>
                    </a:moveTo>
                    <a:lnTo>
                      <a:pt x="7470" y="21"/>
                    </a:lnTo>
                    <a:lnTo>
                      <a:pt x="7387" y="21"/>
                    </a:lnTo>
                    <a:lnTo>
                      <a:pt x="7345" y="63"/>
                    </a:lnTo>
                    <a:lnTo>
                      <a:pt x="7240" y="63"/>
                    </a:lnTo>
                    <a:lnTo>
                      <a:pt x="7178" y="126"/>
                    </a:lnTo>
                    <a:lnTo>
                      <a:pt x="7178" y="168"/>
                    </a:lnTo>
                    <a:lnTo>
                      <a:pt x="7157" y="252"/>
                    </a:lnTo>
                    <a:lnTo>
                      <a:pt x="7073" y="273"/>
                    </a:lnTo>
                    <a:lnTo>
                      <a:pt x="7010" y="356"/>
                    </a:lnTo>
                    <a:lnTo>
                      <a:pt x="6843" y="356"/>
                    </a:lnTo>
                    <a:lnTo>
                      <a:pt x="6822" y="335"/>
                    </a:lnTo>
                    <a:lnTo>
                      <a:pt x="6717" y="356"/>
                    </a:lnTo>
                    <a:lnTo>
                      <a:pt x="6592" y="461"/>
                    </a:lnTo>
                    <a:lnTo>
                      <a:pt x="6529" y="524"/>
                    </a:lnTo>
                    <a:lnTo>
                      <a:pt x="6445" y="565"/>
                    </a:lnTo>
                    <a:lnTo>
                      <a:pt x="6424" y="628"/>
                    </a:lnTo>
                    <a:lnTo>
                      <a:pt x="6341" y="649"/>
                    </a:lnTo>
                    <a:lnTo>
                      <a:pt x="6299" y="691"/>
                    </a:lnTo>
                    <a:lnTo>
                      <a:pt x="6236" y="733"/>
                    </a:lnTo>
                    <a:lnTo>
                      <a:pt x="6173" y="754"/>
                    </a:lnTo>
                    <a:lnTo>
                      <a:pt x="6006" y="963"/>
                    </a:lnTo>
                    <a:lnTo>
                      <a:pt x="5985" y="1089"/>
                    </a:lnTo>
                    <a:lnTo>
                      <a:pt x="6006" y="1151"/>
                    </a:lnTo>
                    <a:lnTo>
                      <a:pt x="6006" y="1214"/>
                    </a:lnTo>
                    <a:lnTo>
                      <a:pt x="5922" y="1256"/>
                    </a:lnTo>
                    <a:lnTo>
                      <a:pt x="5901" y="1298"/>
                    </a:lnTo>
                    <a:lnTo>
                      <a:pt x="5859" y="1319"/>
                    </a:lnTo>
                    <a:lnTo>
                      <a:pt x="5776" y="1402"/>
                    </a:lnTo>
                    <a:lnTo>
                      <a:pt x="5755" y="1486"/>
                    </a:lnTo>
                    <a:lnTo>
                      <a:pt x="5713" y="1507"/>
                    </a:lnTo>
                    <a:lnTo>
                      <a:pt x="5692" y="1570"/>
                    </a:lnTo>
                    <a:lnTo>
                      <a:pt x="5608" y="1570"/>
                    </a:lnTo>
                    <a:lnTo>
                      <a:pt x="5545" y="1612"/>
                    </a:lnTo>
                    <a:lnTo>
                      <a:pt x="5399" y="1633"/>
                    </a:lnTo>
                    <a:lnTo>
                      <a:pt x="5357" y="1737"/>
                    </a:lnTo>
                    <a:lnTo>
                      <a:pt x="5357" y="1905"/>
                    </a:lnTo>
                    <a:lnTo>
                      <a:pt x="5294" y="1967"/>
                    </a:lnTo>
                    <a:lnTo>
                      <a:pt x="5294" y="2030"/>
                    </a:lnTo>
                    <a:lnTo>
                      <a:pt x="5273" y="2135"/>
                    </a:lnTo>
                    <a:lnTo>
                      <a:pt x="5294" y="2197"/>
                    </a:lnTo>
                    <a:lnTo>
                      <a:pt x="5169" y="2260"/>
                    </a:lnTo>
                    <a:lnTo>
                      <a:pt x="5085" y="2239"/>
                    </a:lnTo>
                    <a:lnTo>
                      <a:pt x="5043" y="2197"/>
                    </a:lnTo>
                    <a:lnTo>
                      <a:pt x="4834" y="2197"/>
                    </a:lnTo>
                    <a:lnTo>
                      <a:pt x="4709" y="2218"/>
                    </a:lnTo>
                    <a:lnTo>
                      <a:pt x="4604" y="2197"/>
                    </a:lnTo>
                    <a:lnTo>
                      <a:pt x="4520" y="2218"/>
                    </a:lnTo>
                    <a:lnTo>
                      <a:pt x="4311" y="2093"/>
                    </a:lnTo>
                    <a:lnTo>
                      <a:pt x="4227" y="2093"/>
                    </a:lnTo>
                    <a:lnTo>
                      <a:pt x="4185" y="2009"/>
                    </a:lnTo>
                    <a:lnTo>
                      <a:pt x="3997" y="1988"/>
                    </a:lnTo>
                    <a:lnTo>
                      <a:pt x="3872" y="2009"/>
                    </a:lnTo>
                    <a:lnTo>
                      <a:pt x="3704" y="2135"/>
                    </a:lnTo>
                    <a:lnTo>
                      <a:pt x="3621" y="2365"/>
                    </a:lnTo>
                    <a:lnTo>
                      <a:pt x="3516" y="2469"/>
                    </a:lnTo>
                    <a:lnTo>
                      <a:pt x="3349" y="2553"/>
                    </a:lnTo>
                    <a:lnTo>
                      <a:pt x="3286" y="2637"/>
                    </a:lnTo>
                    <a:lnTo>
                      <a:pt x="3181" y="2721"/>
                    </a:lnTo>
                    <a:lnTo>
                      <a:pt x="3056" y="2742"/>
                    </a:lnTo>
                    <a:lnTo>
                      <a:pt x="2972" y="2783"/>
                    </a:lnTo>
                    <a:lnTo>
                      <a:pt x="2846" y="2762"/>
                    </a:lnTo>
                    <a:lnTo>
                      <a:pt x="2763" y="2825"/>
                    </a:lnTo>
                    <a:lnTo>
                      <a:pt x="2616" y="2783"/>
                    </a:lnTo>
                    <a:lnTo>
                      <a:pt x="2449" y="2825"/>
                    </a:lnTo>
                    <a:lnTo>
                      <a:pt x="2449" y="2721"/>
                    </a:lnTo>
                    <a:lnTo>
                      <a:pt x="2532" y="2532"/>
                    </a:lnTo>
                    <a:lnTo>
                      <a:pt x="2532" y="2365"/>
                    </a:lnTo>
                    <a:lnTo>
                      <a:pt x="2365" y="2051"/>
                    </a:lnTo>
                    <a:lnTo>
                      <a:pt x="2323" y="1905"/>
                    </a:lnTo>
                    <a:lnTo>
                      <a:pt x="2135" y="1779"/>
                    </a:lnTo>
                    <a:lnTo>
                      <a:pt x="2051" y="3871"/>
                    </a:lnTo>
                    <a:lnTo>
                      <a:pt x="1821" y="3871"/>
                    </a:lnTo>
                    <a:lnTo>
                      <a:pt x="1675" y="3934"/>
                    </a:lnTo>
                    <a:lnTo>
                      <a:pt x="1612" y="4039"/>
                    </a:lnTo>
                    <a:lnTo>
                      <a:pt x="1528" y="4081"/>
                    </a:lnTo>
                    <a:lnTo>
                      <a:pt x="1486" y="4122"/>
                    </a:lnTo>
                    <a:lnTo>
                      <a:pt x="1486" y="4248"/>
                    </a:lnTo>
                    <a:lnTo>
                      <a:pt x="1403" y="4227"/>
                    </a:lnTo>
                    <a:lnTo>
                      <a:pt x="1319" y="4227"/>
                    </a:lnTo>
                    <a:lnTo>
                      <a:pt x="1277" y="4143"/>
                    </a:lnTo>
                    <a:lnTo>
                      <a:pt x="1193" y="4143"/>
                    </a:lnTo>
                    <a:lnTo>
                      <a:pt x="1152" y="4206"/>
                    </a:lnTo>
                    <a:lnTo>
                      <a:pt x="1047" y="4185"/>
                    </a:lnTo>
                    <a:lnTo>
                      <a:pt x="984" y="4143"/>
                    </a:lnTo>
                    <a:lnTo>
                      <a:pt x="880" y="4185"/>
                    </a:lnTo>
                    <a:lnTo>
                      <a:pt x="754" y="4102"/>
                    </a:lnTo>
                    <a:lnTo>
                      <a:pt x="566" y="4039"/>
                    </a:lnTo>
                    <a:lnTo>
                      <a:pt x="482" y="3871"/>
                    </a:lnTo>
                    <a:lnTo>
                      <a:pt x="545" y="3725"/>
                    </a:lnTo>
                    <a:lnTo>
                      <a:pt x="440" y="3725"/>
                    </a:lnTo>
                    <a:lnTo>
                      <a:pt x="356" y="3599"/>
                    </a:lnTo>
                    <a:lnTo>
                      <a:pt x="231" y="3662"/>
                    </a:lnTo>
                    <a:lnTo>
                      <a:pt x="168" y="3767"/>
                    </a:lnTo>
                    <a:lnTo>
                      <a:pt x="210" y="3788"/>
                    </a:lnTo>
                    <a:lnTo>
                      <a:pt x="210" y="3871"/>
                    </a:lnTo>
                    <a:lnTo>
                      <a:pt x="64" y="3892"/>
                    </a:lnTo>
                    <a:lnTo>
                      <a:pt x="1" y="3934"/>
                    </a:lnTo>
                    <a:lnTo>
                      <a:pt x="22" y="4122"/>
                    </a:lnTo>
                    <a:lnTo>
                      <a:pt x="210" y="4248"/>
                    </a:lnTo>
                    <a:lnTo>
                      <a:pt x="336" y="4625"/>
                    </a:lnTo>
                    <a:lnTo>
                      <a:pt x="336" y="4771"/>
                    </a:lnTo>
                    <a:lnTo>
                      <a:pt x="461" y="5085"/>
                    </a:lnTo>
                    <a:lnTo>
                      <a:pt x="545" y="5441"/>
                    </a:lnTo>
                    <a:lnTo>
                      <a:pt x="691" y="5650"/>
                    </a:lnTo>
                    <a:lnTo>
                      <a:pt x="691" y="5775"/>
                    </a:lnTo>
                    <a:lnTo>
                      <a:pt x="859" y="6027"/>
                    </a:lnTo>
                    <a:lnTo>
                      <a:pt x="859" y="6110"/>
                    </a:lnTo>
                    <a:lnTo>
                      <a:pt x="900" y="6299"/>
                    </a:lnTo>
                    <a:lnTo>
                      <a:pt x="880" y="6487"/>
                    </a:lnTo>
                    <a:lnTo>
                      <a:pt x="796" y="6550"/>
                    </a:lnTo>
                    <a:lnTo>
                      <a:pt x="754" y="6550"/>
                    </a:lnTo>
                    <a:lnTo>
                      <a:pt x="691" y="6508"/>
                    </a:lnTo>
                    <a:lnTo>
                      <a:pt x="649" y="6550"/>
                    </a:lnTo>
                    <a:lnTo>
                      <a:pt x="649" y="6717"/>
                    </a:lnTo>
                    <a:lnTo>
                      <a:pt x="733" y="6863"/>
                    </a:lnTo>
                    <a:lnTo>
                      <a:pt x="838" y="6968"/>
                    </a:lnTo>
                    <a:lnTo>
                      <a:pt x="942" y="7156"/>
                    </a:lnTo>
                    <a:lnTo>
                      <a:pt x="859" y="7282"/>
                    </a:lnTo>
                    <a:lnTo>
                      <a:pt x="880" y="7449"/>
                    </a:lnTo>
                    <a:lnTo>
                      <a:pt x="838" y="7554"/>
                    </a:lnTo>
                    <a:lnTo>
                      <a:pt x="838" y="7659"/>
                    </a:lnTo>
                    <a:lnTo>
                      <a:pt x="900" y="7700"/>
                    </a:lnTo>
                    <a:lnTo>
                      <a:pt x="900" y="7596"/>
                    </a:lnTo>
                    <a:lnTo>
                      <a:pt x="1005" y="7533"/>
                    </a:lnTo>
                    <a:lnTo>
                      <a:pt x="1152" y="7554"/>
                    </a:lnTo>
                    <a:lnTo>
                      <a:pt x="1172" y="7679"/>
                    </a:lnTo>
                    <a:lnTo>
                      <a:pt x="1110" y="7721"/>
                    </a:lnTo>
                    <a:lnTo>
                      <a:pt x="1172" y="7742"/>
                    </a:lnTo>
                    <a:lnTo>
                      <a:pt x="1256" y="7679"/>
                    </a:lnTo>
                    <a:lnTo>
                      <a:pt x="1361" y="7742"/>
                    </a:lnTo>
                    <a:lnTo>
                      <a:pt x="1361" y="7868"/>
                    </a:lnTo>
                    <a:lnTo>
                      <a:pt x="1403" y="7847"/>
                    </a:lnTo>
                    <a:lnTo>
                      <a:pt x="1696" y="7972"/>
                    </a:lnTo>
                    <a:lnTo>
                      <a:pt x="1737" y="7951"/>
                    </a:lnTo>
                    <a:lnTo>
                      <a:pt x="1800" y="7972"/>
                    </a:lnTo>
                    <a:lnTo>
                      <a:pt x="1821" y="7889"/>
                    </a:lnTo>
                    <a:lnTo>
                      <a:pt x="1926" y="7868"/>
                    </a:lnTo>
                    <a:lnTo>
                      <a:pt x="2051" y="7742"/>
                    </a:lnTo>
                    <a:lnTo>
                      <a:pt x="2198" y="7763"/>
                    </a:lnTo>
                    <a:lnTo>
                      <a:pt x="2219" y="7721"/>
                    </a:lnTo>
                    <a:lnTo>
                      <a:pt x="2344" y="7721"/>
                    </a:lnTo>
                    <a:lnTo>
                      <a:pt x="2512" y="7763"/>
                    </a:lnTo>
                    <a:lnTo>
                      <a:pt x="2574" y="7742"/>
                    </a:lnTo>
                    <a:lnTo>
                      <a:pt x="2721" y="7742"/>
                    </a:lnTo>
                    <a:lnTo>
                      <a:pt x="2742" y="7679"/>
                    </a:lnTo>
                    <a:lnTo>
                      <a:pt x="2784" y="7638"/>
                    </a:lnTo>
                    <a:lnTo>
                      <a:pt x="2867" y="7596"/>
                    </a:lnTo>
                    <a:lnTo>
                      <a:pt x="2930" y="7638"/>
                    </a:lnTo>
                    <a:lnTo>
                      <a:pt x="2951" y="7533"/>
                    </a:lnTo>
                    <a:lnTo>
                      <a:pt x="3035" y="7470"/>
                    </a:lnTo>
                    <a:lnTo>
                      <a:pt x="3349" y="7470"/>
                    </a:lnTo>
                    <a:lnTo>
                      <a:pt x="3474" y="7554"/>
                    </a:lnTo>
                    <a:lnTo>
                      <a:pt x="3558" y="7533"/>
                    </a:lnTo>
                    <a:lnTo>
                      <a:pt x="3558" y="7470"/>
                    </a:lnTo>
                    <a:lnTo>
                      <a:pt x="3725" y="7449"/>
                    </a:lnTo>
                    <a:lnTo>
                      <a:pt x="3997" y="7533"/>
                    </a:lnTo>
                    <a:lnTo>
                      <a:pt x="4081" y="7575"/>
                    </a:lnTo>
                    <a:lnTo>
                      <a:pt x="4353" y="7638"/>
                    </a:lnTo>
                    <a:lnTo>
                      <a:pt x="4395" y="7596"/>
                    </a:lnTo>
                    <a:lnTo>
                      <a:pt x="4353" y="7533"/>
                    </a:lnTo>
                    <a:lnTo>
                      <a:pt x="4437" y="7449"/>
                    </a:lnTo>
                    <a:lnTo>
                      <a:pt x="4541" y="7449"/>
                    </a:lnTo>
                    <a:lnTo>
                      <a:pt x="4667" y="7491"/>
                    </a:lnTo>
                    <a:lnTo>
                      <a:pt x="4876" y="7491"/>
                    </a:lnTo>
                    <a:lnTo>
                      <a:pt x="4876" y="7470"/>
                    </a:lnTo>
                    <a:lnTo>
                      <a:pt x="4813" y="7387"/>
                    </a:lnTo>
                    <a:lnTo>
                      <a:pt x="4855" y="7303"/>
                    </a:lnTo>
                    <a:lnTo>
                      <a:pt x="5022" y="7240"/>
                    </a:lnTo>
                    <a:lnTo>
                      <a:pt x="5190" y="7240"/>
                    </a:lnTo>
                    <a:lnTo>
                      <a:pt x="5253" y="7303"/>
                    </a:lnTo>
                    <a:lnTo>
                      <a:pt x="5378" y="7303"/>
                    </a:lnTo>
                    <a:lnTo>
                      <a:pt x="5504" y="7219"/>
                    </a:lnTo>
                    <a:lnTo>
                      <a:pt x="5713" y="7156"/>
                    </a:lnTo>
                    <a:lnTo>
                      <a:pt x="5713" y="7135"/>
                    </a:lnTo>
                    <a:lnTo>
                      <a:pt x="5859" y="7073"/>
                    </a:lnTo>
                    <a:lnTo>
                      <a:pt x="5922" y="6968"/>
                    </a:lnTo>
                    <a:lnTo>
                      <a:pt x="6320" y="6717"/>
                    </a:lnTo>
                    <a:lnTo>
                      <a:pt x="6424" y="6612"/>
                    </a:lnTo>
                    <a:lnTo>
                      <a:pt x="6424" y="6591"/>
                    </a:lnTo>
                    <a:lnTo>
                      <a:pt x="6508" y="6591"/>
                    </a:lnTo>
                    <a:lnTo>
                      <a:pt x="7115" y="5985"/>
                    </a:lnTo>
                    <a:lnTo>
                      <a:pt x="7136" y="5922"/>
                    </a:lnTo>
                    <a:lnTo>
                      <a:pt x="7198" y="5922"/>
                    </a:lnTo>
                    <a:lnTo>
                      <a:pt x="7282" y="5796"/>
                    </a:lnTo>
                    <a:lnTo>
                      <a:pt x="7387" y="5755"/>
                    </a:lnTo>
                    <a:lnTo>
                      <a:pt x="7429" y="5587"/>
                    </a:lnTo>
                    <a:lnTo>
                      <a:pt x="7596" y="5399"/>
                    </a:lnTo>
                    <a:lnTo>
                      <a:pt x="7847" y="5022"/>
                    </a:lnTo>
                    <a:lnTo>
                      <a:pt x="7910" y="4834"/>
                    </a:lnTo>
                    <a:lnTo>
                      <a:pt x="8014" y="4834"/>
                    </a:lnTo>
                    <a:lnTo>
                      <a:pt x="8077" y="4708"/>
                    </a:lnTo>
                    <a:lnTo>
                      <a:pt x="8077" y="4646"/>
                    </a:lnTo>
                    <a:lnTo>
                      <a:pt x="8182" y="4520"/>
                    </a:lnTo>
                    <a:lnTo>
                      <a:pt x="8266" y="4394"/>
                    </a:lnTo>
                    <a:lnTo>
                      <a:pt x="8391" y="4311"/>
                    </a:lnTo>
                    <a:lnTo>
                      <a:pt x="8433" y="4227"/>
                    </a:lnTo>
                    <a:lnTo>
                      <a:pt x="8538" y="4185"/>
                    </a:lnTo>
                    <a:lnTo>
                      <a:pt x="8579" y="4122"/>
                    </a:lnTo>
                    <a:lnTo>
                      <a:pt x="8621" y="4122"/>
                    </a:lnTo>
                    <a:lnTo>
                      <a:pt x="8789" y="3934"/>
                    </a:lnTo>
                    <a:lnTo>
                      <a:pt x="8810" y="3830"/>
                    </a:lnTo>
                    <a:lnTo>
                      <a:pt x="8893" y="3725"/>
                    </a:lnTo>
                    <a:lnTo>
                      <a:pt x="8935" y="3516"/>
                    </a:lnTo>
                    <a:lnTo>
                      <a:pt x="9019" y="3348"/>
                    </a:lnTo>
                    <a:lnTo>
                      <a:pt x="9040" y="3160"/>
                    </a:lnTo>
                    <a:lnTo>
                      <a:pt x="9123" y="2951"/>
                    </a:lnTo>
                    <a:lnTo>
                      <a:pt x="9103" y="2951"/>
                    </a:lnTo>
                    <a:lnTo>
                      <a:pt x="9165" y="2846"/>
                    </a:lnTo>
                    <a:lnTo>
                      <a:pt x="9165" y="2825"/>
                    </a:lnTo>
                    <a:lnTo>
                      <a:pt x="9061" y="2825"/>
                    </a:lnTo>
                    <a:lnTo>
                      <a:pt x="8935" y="2762"/>
                    </a:lnTo>
                    <a:lnTo>
                      <a:pt x="8830" y="2762"/>
                    </a:lnTo>
                    <a:lnTo>
                      <a:pt x="8768" y="2825"/>
                    </a:lnTo>
                    <a:lnTo>
                      <a:pt x="8768" y="2909"/>
                    </a:lnTo>
                    <a:lnTo>
                      <a:pt x="8726" y="3014"/>
                    </a:lnTo>
                    <a:lnTo>
                      <a:pt x="8663" y="3034"/>
                    </a:lnTo>
                    <a:lnTo>
                      <a:pt x="8454" y="3034"/>
                    </a:lnTo>
                    <a:lnTo>
                      <a:pt x="8266" y="2930"/>
                    </a:lnTo>
                    <a:lnTo>
                      <a:pt x="8182" y="2804"/>
                    </a:lnTo>
                    <a:lnTo>
                      <a:pt x="8140" y="2742"/>
                    </a:lnTo>
                    <a:lnTo>
                      <a:pt x="8098" y="2658"/>
                    </a:lnTo>
                    <a:lnTo>
                      <a:pt x="8161" y="2532"/>
                    </a:lnTo>
                    <a:lnTo>
                      <a:pt x="8286" y="2281"/>
                    </a:lnTo>
                    <a:lnTo>
                      <a:pt x="8307" y="2177"/>
                    </a:lnTo>
                    <a:lnTo>
                      <a:pt x="8412" y="2114"/>
                    </a:lnTo>
                    <a:lnTo>
                      <a:pt x="8579" y="2197"/>
                    </a:lnTo>
                    <a:lnTo>
                      <a:pt x="8663" y="2260"/>
                    </a:lnTo>
                    <a:lnTo>
                      <a:pt x="8768" y="2323"/>
                    </a:lnTo>
                    <a:lnTo>
                      <a:pt x="8768" y="2135"/>
                    </a:lnTo>
                    <a:lnTo>
                      <a:pt x="8768" y="1988"/>
                    </a:lnTo>
                    <a:lnTo>
                      <a:pt x="8810" y="1800"/>
                    </a:lnTo>
                    <a:lnTo>
                      <a:pt x="8810" y="1361"/>
                    </a:lnTo>
                    <a:lnTo>
                      <a:pt x="8789" y="1214"/>
                    </a:lnTo>
                    <a:lnTo>
                      <a:pt x="8747" y="1109"/>
                    </a:lnTo>
                    <a:lnTo>
                      <a:pt x="8747" y="1005"/>
                    </a:lnTo>
                    <a:lnTo>
                      <a:pt x="8747" y="984"/>
                    </a:lnTo>
                    <a:lnTo>
                      <a:pt x="8747" y="733"/>
                    </a:lnTo>
                    <a:lnTo>
                      <a:pt x="8684" y="586"/>
                    </a:lnTo>
                    <a:lnTo>
                      <a:pt x="8642" y="440"/>
                    </a:lnTo>
                    <a:lnTo>
                      <a:pt x="8621" y="273"/>
                    </a:lnTo>
                    <a:lnTo>
                      <a:pt x="8517" y="168"/>
                    </a:lnTo>
                    <a:lnTo>
                      <a:pt x="8328" y="126"/>
                    </a:lnTo>
                    <a:lnTo>
                      <a:pt x="8182" y="147"/>
                    </a:lnTo>
                    <a:lnTo>
                      <a:pt x="8098" y="168"/>
                    </a:lnTo>
                    <a:lnTo>
                      <a:pt x="8056" y="147"/>
                    </a:lnTo>
                    <a:lnTo>
                      <a:pt x="7910" y="105"/>
                    </a:lnTo>
                    <a:lnTo>
                      <a:pt x="7847" y="105"/>
                    </a:lnTo>
                    <a:lnTo>
                      <a:pt x="7784" y="21"/>
                    </a:lnTo>
                    <a:lnTo>
                      <a:pt x="7659"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661" name="Google Shape;4661;p76"/>
            <p:cNvSpPr/>
            <p:nvPr/>
          </p:nvSpPr>
          <p:spPr>
            <a:xfrm>
              <a:off x="2736350" y="2969700"/>
              <a:ext cx="39250" cy="12050"/>
            </a:xfrm>
            <a:custGeom>
              <a:avLst/>
              <a:gdLst/>
              <a:ahLst/>
              <a:cxnLst/>
              <a:rect l="l" t="t" r="r" b="b"/>
              <a:pathLst>
                <a:path w="1570" h="482" extrusionOk="0">
                  <a:moveTo>
                    <a:pt x="189" y="0"/>
                  </a:moveTo>
                  <a:lnTo>
                    <a:pt x="126" y="84"/>
                  </a:lnTo>
                  <a:lnTo>
                    <a:pt x="21" y="147"/>
                  </a:lnTo>
                  <a:lnTo>
                    <a:pt x="21" y="209"/>
                  </a:lnTo>
                  <a:lnTo>
                    <a:pt x="0" y="272"/>
                  </a:lnTo>
                  <a:lnTo>
                    <a:pt x="42" y="377"/>
                  </a:lnTo>
                  <a:lnTo>
                    <a:pt x="314" y="377"/>
                  </a:lnTo>
                  <a:lnTo>
                    <a:pt x="398" y="398"/>
                  </a:lnTo>
                  <a:lnTo>
                    <a:pt x="607" y="356"/>
                  </a:lnTo>
                  <a:lnTo>
                    <a:pt x="691" y="377"/>
                  </a:lnTo>
                  <a:lnTo>
                    <a:pt x="837" y="293"/>
                  </a:lnTo>
                  <a:cubicBezTo>
                    <a:pt x="1026" y="398"/>
                    <a:pt x="1235" y="356"/>
                    <a:pt x="1423" y="481"/>
                  </a:cubicBezTo>
                  <a:lnTo>
                    <a:pt x="1570" y="460"/>
                  </a:lnTo>
                  <a:lnTo>
                    <a:pt x="1528" y="398"/>
                  </a:lnTo>
                  <a:lnTo>
                    <a:pt x="1444" y="460"/>
                  </a:lnTo>
                  <a:lnTo>
                    <a:pt x="1444" y="440"/>
                  </a:lnTo>
                  <a:cubicBezTo>
                    <a:pt x="1360" y="377"/>
                    <a:pt x="1318" y="356"/>
                    <a:pt x="1235" y="335"/>
                  </a:cubicBezTo>
                  <a:lnTo>
                    <a:pt x="1277" y="293"/>
                  </a:lnTo>
                  <a:lnTo>
                    <a:pt x="1130" y="251"/>
                  </a:lnTo>
                  <a:lnTo>
                    <a:pt x="1046" y="335"/>
                  </a:lnTo>
                  <a:cubicBezTo>
                    <a:pt x="1005" y="335"/>
                    <a:pt x="942" y="335"/>
                    <a:pt x="921" y="293"/>
                  </a:cubicBezTo>
                  <a:lnTo>
                    <a:pt x="921" y="272"/>
                  </a:lnTo>
                  <a:lnTo>
                    <a:pt x="1046" y="147"/>
                  </a:lnTo>
                  <a:lnTo>
                    <a:pt x="942" y="105"/>
                  </a:lnTo>
                  <a:lnTo>
                    <a:pt x="921" y="42"/>
                  </a:lnTo>
                  <a:lnTo>
                    <a:pt x="837" y="0"/>
                  </a:lnTo>
                  <a:lnTo>
                    <a:pt x="607" y="42"/>
                  </a:lnTo>
                  <a:lnTo>
                    <a:pt x="18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2" name="Google Shape;4662;p76"/>
            <p:cNvSpPr/>
            <p:nvPr/>
          </p:nvSpPr>
          <p:spPr>
            <a:xfrm>
              <a:off x="2668350" y="2948250"/>
              <a:ext cx="55475" cy="36625"/>
            </a:xfrm>
            <a:custGeom>
              <a:avLst/>
              <a:gdLst/>
              <a:ahLst/>
              <a:cxnLst/>
              <a:rect l="l" t="t" r="r" b="b"/>
              <a:pathLst>
                <a:path w="2219" h="1465" extrusionOk="0">
                  <a:moveTo>
                    <a:pt x="481" y="0"/>
                  </a:moveTo>
                  <a:lnTo>
                    <a:pt x="293" y="42"/>
                  </a:lnTo>
                  <a:lnTo>
                    <a:pt x="230" y="147"/>
                  </a:lnTo>
                  <a:lnTo>
                    <a:pt x="230" y="209"/>
                  </a:lnTo>
                  <a:lnTo>
                    <a:pt x="189" y="314"/>
                  </a:lnTo>
                  <a:lnTo>
                    <a:pt x="230" y="398"/>
                  </a:lnTo>
                  <a:lnTo>
                    <a:pt x="189" y="523"/>
                  </a:lnTo>
                  <a:lnTo>
                    <a:pt x="105" y="586"/>
                  </a:lnTo>
                  <a:lnTo>
                    <a:pt x="84" y="607"/>
                  </a:lnTo>
                  <a:lnTo>
                    <a:pt x="126" y="733"/>
                  </a:lnTo>
                  <a:lnTo>
                    <a:pt x="126" y="837"/>
                  </a:lnTo>
                  <a:lnTo>
                    <a:pt x="126" y="900"/>
                  </a:lnTo>
                  <a:lnTo>
                    <a:pt x="0" y="1046"/>
                  </a:lnTo>
                  <a:lnTo>
                    <a:pt x="0" y="1109"/>
                  </a:lnTo>
                  <a:lnTo>
                    <a:pt x="63" y="1130"/>
                  </a:lnTo>
                  <a:lnTo>
                    <a:pt x="126" y="1256"/>
                  </a:lnTo>
                  <a:lnTo>
                    <a:pt x="84" y="1339"/>
                  </a:lnTo>
                  <a:lnTo>
                    <a:pt x="189" y="1402"/>
                  </a:lnTo>
                  <a:lnTo>
                    <a:pt x="230" y="1444"/>
                  </a:lnTo>
                  <a:lnTo>
                    <a:pt x="293" y="1465"/>
                  </a:lnTo>
                  <a:lnTo>
                    <a:pt x="377" y="1318"/>
                  </a:lnTo>
                  <a:lnTo>
                    <a:pt x="502" y="1130"/>
                  </a:lnTo>
                  <a:lnTo>
                    <a:pt x="502" y="1088"/>
                  </a:lnTo>
                  <a:lnTo>
                    <a:pt x="544" y="984"/>
                  </a:lnTo>
                  <a:lnTo>
                    <a:pt x="607" y="1046"/>
                  </a:lnTo>
                  <a:lnTo>
                    <a:pt x="691" y="1046"/>
                  </a:lnTo>
                  <a:lnTo>
                    <a:pt x="753" y="921"/>
                  </a:lnTo>
                  <a:lnTo>
                    <a:pt x="837" y="984"/>
                  </a:lnTo>
                  <a:lnTo>
                    <a:pt x="837" y="1088"/>
                  </a:lnTo>
                  <a:lnTo>
                    <a:pt x="921" y="1130"/>
                  </a:lnTo>
                  <a:lnTo>
                    <a:pt x="1067" y="1088"/>
                  </a:lnTo>
                  <a:lnTo>
                    <a:pt x="1235" y="942"/>
                  </a:lnTo>
                  <a:lnTo>
                    <a:pt x="1381" y="900"/>
                  </a:lnTo>
                  <a:lnTo>
                    <a:pt x="1569" y="921"/>
                  </a:lnTo>
                  <a:lnTo>
                    <a:pt x="1674" y="900"/>
                  </a:lnTo>
                  <a:lnTo>
                    <a:pt x="1758" y="942"/>
                  </a:lnTo>
                  <a:lnTo>
                    <a:pt x="1883" y="984"/>
                  </a:lnTo>
                  <a:lnTo>
                    <a:pt x="2072" y="1005"/>
                  </a:lnTo>
                  <a:lnTo>
                    <a:pt x="2093" y="921"/>
                  </a:lnTo>
                  <a:lnTo>
                    <a:pt x="2176" y="921"/>
                  </a:lnTo>
                  <a:lnTo>
                    <a:pt x="2218" y="816"/>
                  </a:lnTo>
                  <a:lnTo>
                    <a:pt x="2176" y="733"/>
                  </a:lnTo>
                  <a:lnTo>
                    <a:pt x="1946" y="607"/>
                  </a:lnTo>
                  <a:lnTo>
                    <a:pt x="1862" y="607"/>
                  </a:lnTo>
                  <a:lnTo>
                    <a:pt x="1695" y="565"/>
                  </a:lnTo>
                  <a:lnTo>
                    <a:pt x="1632" y="565"/>
                  </a:lnTo>
                  <a:lnTo>
                    <a:pt x="1465" y="502"/>
                  </a:lnTo>
                  <a:lnTo>
                    <a:pt x="1277" y="398"/>
                  </a:lnTo>
                  <a:lnTo>
                    <a:pt x="1172" y="398"/>
                  </a:lnTo>
                  <a:lnTo>
                    <a:pt x="1256" y="377"/>
                  </a:lnTo>
                  <a:lnTo>
                    <a:pt x="1423" y="419"/>
                  </a:lnTo>
                  <a:lnTo>
                    <a:pt x="1674" y="419"/>
                  </a:lnTo>
                  <a:lnTo>
                    <a:pt x="1779" y="398"/>
                  </a:lnTo>
                  <a:lnTo>
                    <a:pt x="1695" y="356"/>
                  </a:lnTo>
                  <a:lnTo>
                    <a:pt x="1632" y="356"/>
                  </a:lnTo>
                  <a:lnTo>
                    <a:pt x="1444" y="314"/>
                  </a:lnTo>
                  <a:lnTo>
                    <a:pt x="1360" y="147"/>
                  </a:lnTo>
                  <a:lnTo>
                    <a:pt x="1256" y="147"/>
                  </a:lnTo>
                  <a:lnTo>
                    <a:pt x="1214" y="168"/>
                  </a:lnTo>
                  <a:lnTo>
                    <a:pt x="1130" y="105"/>
                  </a:lnTo>
                  <a:lnTo>
                    <a:pt x="649" y="0"/>
                  </a:lnTo>
                  <a:lnTo>
                    <a:pt x="586" y="42"/>
                  </a:lnTo>
                  <a:lnTo>
                    <a:pt x="481"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3" name="Google Shape;4663;p76"/>
            <p:cNvSpPr/>
            <p:nvPr/>
          </p:nvSpPr>
          <p:spPr>
            <a:xfrm>
              <a:off x="2980100" y="1451675"/>
              <a:ext cx="608375" cy="778925"/>
            </a:xfrm>
            <a:custGeom>
              <a:avLst/>
              <a:gdLst/>
              <a:ahLst/>
              <a:cxnLst/>
              <a:rect l="l" t="t" r="r" b="b"/>
              <a:pathLst>
                <a:path w="24335" h="31157" extrusionOk="0">
                  <a:moveTo>
                    <a:pt x="19167" y="16300"/>
                  </a:moveTo>
                  <a:lnTo>
                    <a:pt x="19161" y="16311"/>
                  </a:lnTo>
                  <a:lnTo>
                    <a:pt x="19167" y="16321"/>
                  </a:lnTo>
                  <a:lnTo>
                    <a:pt x="19167" y="16300"/>
                  </a:lnTo>
                  <a:close/>
                  <a:moveTo>
                    <a:pt x="16572" y="17849"/>
                  </a:moveTo>
                  <a:lnTo>
                    <a:pt x="16593" y="17870"/>
                  </a:lnTo>
                  <a:lnTo>
                    <a:pt x="16509" y="17870"/>
                  </a:lnTo>
                  <a:lnTo>
                    <a:pt x="16509" y="17849"/>
                  </a:lnTo>
                  <a:close/>
                  <a:moveTo>
                    <a:pt x="4771" y="22933"/>
                  </a:moveTo>
                  <a:lnTo>
                    <a:pt x="4813" y="22996"/>
                  </a:lnTo>
                  <a:lnTo>
                    <a:pt x="4792" y="23038"/>
                  </a:lnTo>
                  <a:lnTo>
                    <a:pt x="4750" y="23038"/>
                  </a:lnTo>
                  <a:lnTo>
                    <a:pt x="4688" y="23059"/>
                  </a:lnTo>
                  <a:lnTo>
                    <a:pt x="4709" y="23142"/>
                  </a:lnTo>
                  <a:lnTo>
                    <a:pt x="4792" y="23205"/>
                  </a:lnTo>
                  <a:lnTo>
                    <a:pt x="4960" y="23205"/>
                  </a:lnTo>
                  <a:lnTo>
                    <a:pt x="4981" y="23163"/>
                  </a:lnTo>
                  <a:lnTo>
                    <a:pt x="4960" y="23121"/>
                  </a:lnTo>
                  <a:lnTo>
                    <a:pt x="4960" y="23059"/>
                  </a:lnTo>
                  <a:lnTo>
                    <a:pt x="5001" y="23038"/>
                  </a:lnTo>
                  <a:lnTo>
                    <a:pt x="5127" y="23059"/>
                  </a:lnTo>
                  <a:lnTo>
                    <a:pt x="5169" y="23121"/>
                  </a:lnTo>
                  <a:lnTo>
                    <a:pt x="5106" y="23163"/>
                  </a:lnTo>
                  <a:lnTo>
                    <a:pt x="4960" y="23226"/>
                  </a:lnTo>
                  <a:lnTo>
                    <a:pt x="4750" y="23226"/>
                  </a:lnTo>
                  <a:lnTo>
                    <a:pt x="4750" y="23268"/>
                  </a:lnTo>
                  <a:lnTo>
                    <a:pt x="4855" y="23435"/>
                  </a:lnTo>
                  <a:lnTo>
                    <a:pt x="4981" y="23519"/>
                  </a:lnTo>
                  <a:lnTo>
                    <a:pt x="5064" y="23540"/>
                  </a:lnTo>
                  <a:lnTo>
                    <a:pt x="5085" y="23519"/>
                  </a:lnTo>
                  <a:lnTo>
                    <a:pt x="5190" y="23477"/>
                  </a:lnTo>
                  <a:lnTo>
                    <a:pt x="5211" y="23540"/>
                  </a:lnTo>
                  <a:lnTo>
                    <a:pt x="5190" y="23561"/>
                  </a:lnTo>
                  <a:lnTo>
                    <a:pt x="5127" y="23561"/>
                  </a:lnTo>
                  <a:lnTo>
                    <a:pt x="5064" y="23582"/>
                  </a:lnTo>
                  <a:lnTo>
                    <a:pt x="4897" y="23540"/>
                  </a:lnTo>
                  <a:lnTo>
                    <a:pt x="4771" y="23477"/>
                  </a:lnTo>
                  <a:lnTo>
                    <a:pt x="4646" y="23352"/>
                  </a:lnTo>
                  <a:lnTo>
                    <a:pt x="4541" y="23310"/>
                  </a:lnTo>
                  <a:lnTo>
                    <a:pt x="4436" y="23310"/>
                  </a:lnTo>
                  <a:lnTo>
                    <a:pt x="4332" y="23205"/>
                  </a:lnTo>
                  <a:lnTo>
                    <a:pt x="4185" y="23142"/>
                  </a:lnTo>
                  <a:lnTo>
                    <a:pt x="4164" y="23121"/>
                  </a:lnTo>
                  <a:lnTo>
                    <a:pt x="4081" y="23121"/>
                  </a:lnTo>
                  <a:lnTo>
                    <a:pt x="4018" y="23142"/>
                  </a:lnTo>
                  <a:lnTo>
                    <a:pt x="3913" y="23142"/>
                  </a:lnTo>
                  <a:lnTo>
                    <a:pt x="3892" y="23132"/>
                  </a:lnTo>
                  <a:lnTo>
                    <a:pt x="3892" y="23132"/>
                  </a:lnTo>
                  <a:lnTo>
                    <a:pt x="3913" y="23121"/>
                  </a:lnTo>
                  <a:lnTo>
                    <a:pt x="3976" y="23121"/>
                  </a:lnTo>
                  <a:lnTo>
                    <a:pt x="4123" y="23100"/>
                  </a:lnTo>
                  <a:lnTo>
                    <a:pt x="4164" y="23038"/>
                  </a:lnTo>
                  <a:lnTo>
                    <a:pt x="4185" y="23038"/>
                  </a:lnTo>
                  <a:lnTo>
                    <a:pt x="4185" y="23100"/>
                  </a:lnTo>
                  <a:lnTo>
                    <a:pt x="4248" y="23121"/>
                  </a:lnTo>
                  <a:lnTo>
                    <a:pt x="4332" y="23121"/>
                  </a:lnTo>
                  <a:lnTo>
                    <a:pt x="4436" y="23247"/>
                  </a:lnTo>
                  <a:lnTo>
                    <a:pt x="4478" y="23268"/>
                  </a:lnTo>
                  <a:lnTo>
                    <a:pt x="4562" y="23226"/>
                  </a:lnTo>
                  <a:lnTo>
                    <a:pt x="4604" y="23142"/>
                  </a:lnTo>
                  <a:lnTo>
                    <a:pt x="4604" y="23059"/>
                  </a:lnTo>
                  <a:lnTo>
                    <a:pt x="4583" y="23017"/>
                  </a:lnTo>
                  <a:lnTo>
                    <a:pt x="4583" y="22954"/>
                  </a:lnTo>
                  <a:lnTo>
                    <a:pt x="4688" y="22954"/>
                  </a:lnTo>
                  <a:lnTo>
                    <a:pt x="4709" y="22933"/>
                  </a:lnTo>
                  <a:close/>
                  <a:moveTo>
                    <a:pt x="4269" y="25193"/>
                  </a:moveTo>
                  <a:lnTo>
                    <a:pt x="4290" y="25277"/>
                  </a:lnTo>
                  <a:lnTo>
                    <a:pt x="4395" y="25297"/>
                  </a:lnTo>
                  <a:lnTo>
                    <a:pt x="4436" y="25339"/>
                  </a:lnTo>
                  <a:lnTo>
                    <a:pt x="4353" y="25339"/>
                  </a:lnTo>
                  <a:lnTo>
                    <a:pt x="4290" y="25318"/>
                  </a:lnTo>
                  <a:lnTo>
                    <a:pt x="4123" y="25318"/>
                  </a:lnTo>
                  <a:lnTo>
                    <a:pt x="4060" y="25381"/>
                  </a:lnTo>
                  <a:lnTo>
                    <a:pt x="4039" y="25318"/>
                  </a:lnTo>
                  <a:lnTo>
                    <a:pt x="3976" y="25339"/>
                  </a:lnTo>
                  <a:lnTo>
                    <a:pt x="3955" y="25444"/>
                  </a:lnTo>
                  <a:lnTo>
                    <a:pt x="3913" y="25486"/>
                  </a:lnTo>
                  <a:lnTo>
                    <a:pt x="3851" y="25528"/>
                  </a:lnTo>
                  <a:lnTo>
                    <a:pt x="3725" y="25549"/>
                  </a:lnTo>
                  <a:lnTo>
                    <a:pt x="3641" y="25611"/>
                  </a:lnTo>
                  <a:lnTo>
                    <a:pt x="3725" y="25528"/>
                  </a:lnTo>
                  <a:lnTo>
                    <a:pt x="3830" y="25507"/>
                  </a:lnTo>
                  <a:lnTo>
                    <a:pt x="3872" y="25444"/>
                  </a:lnTo>
                  <a:lnTo>
                    <a:pt x="3913" y="25381"/>
                  </a:lnTo>
                  <a:lnTo>
                    <a:pt x="3955" y="25318"/>
                  </a:lnTo>
                  <a:lnTo>
                    <a:pt x="4018" y="25318"/>
                  </a:lnTo>
                  <a:lnTo>
                    <a:pt x="4227" y="25193"/>
                  </a:lnTo>
                  <a:close/>
                  <a:moveTo>
                    <a:pt x="16614" y="1"/>
                  </a:moveTo>
                  <a:lnTo>
                    <a:pt x="16530" y="22"/>
                  </a:lnTo>
                  <a:lnTo>
                    <a:pt x="16489" y="84"/>
                  </a:lnTo>
                  <a:lnTo>
                    <a:pt x="16489" y="168"/>
                  </a:lnTo>
                  <a:lnTo>
                    <a:pt x="16509" y="273"/>
                  </a:lnTo>
                  <a:lnTo>
                    <a:pt x="16509" y="336"/>
                  </a:lnTo>
                  <a:lnTo>
                    <a:pt x="16468" y="398"/>
                  </a:lnTo>
                  <a:lnTo>
                    <a:pt x="16405" y="336"/>
                  </a:lnTo>
                  <a:lnTo>
                    <a:pt x="16384" y="210"/>
                  </a:lnTo>
                  <a:lnTo>
                    <a:pt x="16321" y="126"/>
                  </a:lnTo>
                  <a:lnTo>
                    <a:pt x="16279" y="126"/>
                  </a:lnTo>
                  <a:lnTo>
                    <a:pt x="16216" y="84"/>
                  </a:lnTo>
                  <a:lnTo>
                    <a:pt x="16175" y="64"/>
                  </a:lnTo>
                  <a:lnTo>
                    <a:pt x="16154" y="105"/>
                  </a:lnTo>
                  <a:lnTo>
                    <a:pt x="16112" y="210"/>
                  </a:lnTo>
                  <a:lnTo>
                    <a:pt x="16070" y="273"/>
                  </a:lnTo>
                  <a:lnTo>
                    <a:pt x="15986" y="231"/>
                  </a:lnTo>
                  <a:lnTo>
                    <a:pt x="15903" y="273"/>
                  </a:lnTo>
                  <a:lnTo>
                    <a:pt x="15882" y="377"/>
                  </a:lnTo>
                  <a:lnTo>
                    <a:pt x="15924" y="440"/>
                  </a:lnTo>
                  <a:lnTo>
                    <a:pt x="15965" y="503"/>
                  </a:lnTo>
                  <a:lnTo>
                    <a:pt x="15882" y="587"/>
                  </a:lnTo>
                  <a:lnTo>
                    <a:pt x="15777" y="712"/>
                  </a:lnTo>
                  <a:lnTo>
                    <a:pt x="15777" y="754"/>
                  </a:lnTo>
                  <a:lnTo>
                    <a:pt x="15861" y="796"/>
                  </a:lnTo>
                  <a:lnTo>
                    <a:pt x="15882" y="838"/>
                  </a:lnTo>
                  <a:lnTo>
                    <a:pt x="15840" y="901"/>
                  </a:lnTo>
                  <a:lnTo>
                    <a:pt x="15777" y="901"/>
                  </a:lnTo>
                  <a:lnTo>
                    <a:pt x="15631" y="817"/>
                  </a:lnTo>
                  <a:lnTo>
                    <a:pt x="15421" y="817"/>
                  </a:lnTo>
                  <a:lnTo>
                    <a:pt x="15380" y="963"/>
                  </a:lnTo>
                  <a:lnTo>
                    <a:pt x="15421" y="1131"/>
                  </a:lnTo>
                  <a:lnTo>
                    <a:pt x="15484" y="1277"/>
                  </a:lnTo>
                  <a:lnTo>
                    <a:pt x="15631" y="1340"/>
                  </a:lnTo>
                  <a:lnTo>
                    <a:pt x="15672" y="1382"/>
                  </a:lnTo>
                  <a:lnTo>
                    <a:pt x="15672" y="1445"/>
                  </a:lnTo>
                  <a:lnTo>
                    <a:pt x="15547" y="1403"/>
                  </a:lnTo>
                  <a:lnTo>
                    <a:pt x="15421" y="1340"/>
                  </a:lnTo>
                  <a:lnTo>
                    <a:pt x="15317" y="1152"/>
                  </a:lnTo>
                  <a:lnTo>
                    <a:pt x="15128" y="1026"/>
                  </a:lnTo>
                  <a:lnTo>
                    <a:pt x="15045" y="963"/>
                  </a:lnTo>
                  <a:lnTo>
                    <a:pt x="15024" y="1026"/>
                  </a:lnTo>
                  <a:lnTo>
                    <a:pt x="15045" y="1068"/>
                  </a:lnTo>
                  <a:lnTo>
                    <a:pt x="15045" y="1173"/>
                  </a:lnTo>
                  <a:lnTo>
                    <a:pt x="15066" y="1256"/>
                  </a:lnTo>
                  <a:lnTo>
                    <a:pt x="15128" y="1340"/>
                  </a:lnTo>
                  <a:lnTo>
                    <a:pt x="15128" y="1465"/>
                  </a:lnTo>
                  <a:lnTo>
                    <a:pt x="15045" y="1549"/>
                  </a:lnTo>
                  <a:lnTo>
                    <a:pt x="15045" y="1382"/>
                  </a:lnTo>
                  <a:lnTo>
                    <a:pt x="15003" y="1256"/>
                  </a:lnTo>
                  <a:lnTo>
                    <a:pt x="14919" y="1110"/>
                  </a:lnTo>
                  <a:lnTo>
                    <a:pt x="14919" y="1026"/>
                  </a:lnTo>
                  <a:lnTo>
                    <a:pt x="14836" y="921"/>
                  </a:lnTo>
                  <a:lnTo>
                    <a:pt x="14731" y="859"/>
                  </a:lnTo>
                  <a:lnTo>
                    <a:pt x="14647" y="984"/>
                  </a:lnTo>
                  <a:lnTo>
                    <a:pt x="14605" y="1068"/>
                  </a:lnTo>
                  <a:lnTo>
                    <a:pt x="14543" y="984"/>
                  </a:lnTo>
                  <a:lnTo>
                    <a:pt x="14605" y="921"/>
                  </a:lnTo>
                  <a:lnTo>
                    <a:pt x="14605" y="859"/>
                  </a:lnTo>
                  <a:lnTo>
                    <a:pt x="14522" y="817"/>
                  </a:lnTo>
                  <a:lnTo>
                    <a:pt x="14501" y="733"/>
                  </a:lnTo>
                  <a:lnTo>
                    <a:pt x="14480" y="691"/>
                  </a:lnTo>
                  <a:lnTo>
                    <a:pt x="14375" y="691"/>
                  </a:lnTo>
                  <a:lnTo>
                    <a:pt x="14292" y="733"/>
                  </a:lnTo>
                  <a:lnTo>
                    <a:pt x="14271" y="712"/>
                  </a:lnTo>
                  <a:lnTo>
                    <a:pt x="14292" y="628"/>
                  </a:lnTo>
                  <a:lnTo>
                    <a:pt x="14375" y="545"/>
                  </a:lnTo>
                  <a:lnTo>
                    <a:pt x="14271" y="566"/>
                  </a:lnTo>
                  <a:lnTo>
                    <a:pt x="14166" y="670"/>
                  </a:lnTo>
                  <a:lnTo>
                    <a:pt x="14124" y="754"/>
                  </a:lnTo>
                  <a:lnTo>
                    <a:pt x="14020" y="817"/>
                  </a:lnTo>
                  <a:lnTo>
                    <a:pt x="13957" y="838"/>
                  </a:lnTo>
                  <a:lnTo>
                    <a:pt x="13852" y="984"/>
                  </a:lnTo>
                  <a:lnTo>
                    <a:pt x="13810" y="984"/>
                  </a:lnTo>
                  <a:lnTo>
                    <a:pt x="13768" y="880"/>
                  </a:lnTo>
                  <a:lnTo>
                    <a:pt x="13685" y="817"/>
                  </a:lnTo>
                  <a:lnTo>
                    <a:pt x="13643" y="817"/>
                  </a:lnTo>
                  <a:lnTo>
                    <a:pt x="13601" y="880"/>
                  </a:lnTo>
                  <a:lnTo>
                    <a:pt x="13580" y="963"/>
                  </a:lnTo>
                  <a:lnTo>
                    <a:pt x="13601" y="1089"/>
                  </a:lnTo>
                  <a:lnTo>
                    <a:pt x="13768" y="1193"/>
                  </a:lnTo>
                  <a:lnTo>
                    <a:pt x="13768" y="1256"/>
                  </a:lnTo>
                  <a:lnTo>
                    <a:pt x="13685" y="1256"/>
                  </a:lnTo>
                  <a:lnTo>
                    <a:pt x="13643" y="1382"/>
                  </a:lnTo>
                  <a:lnTo>
                    <a:pt x="13643" y="1507"/>
                  </a:lnTo>
                  <a:lnTo>
                    <a:pt x="13768" y="1591"/>
                  </a:lnTo>
                  <a:lnTo>
                    <a:pt x="13852" y="1570"/>
                  </a:lnTo>
                  <a:lnTo>
                    <a:pt x="13915" y="1507"/>
                  </a:lnTo>
                  <a:lnTo>
                    <a:pt x="14103" y="1507"/>
                  </a:lnTo>
                  <a:lnTo>
                    <a:pt x="14229" y="1675"/>
                  </a:lnTo>
                  <a:lnTo>
                    <a:pt x="14333" y="1717"/>
                  </a:lnTo>
                  <a:lnTo>
                    <a:pt x="14396" y="1800"/>
                  </a:lnTo>
                  <a:lnTo>
                    <a:pt x="14375" y="1863"/>
                  </a:lnTo>
                  <a:lnTo>
                    <a:pt x="14375" y="1926"/>
                  </a:lnTo>
                  <a:lnTo>
                    <a:pt x="14396" y="2072"/>
                  </a:lnTo>
                  <a:lnTo>
                    <a:pt x="14333" y="2219"/>
                  </a:lnTo>
                  <a:lnTo>
                    <a:pt x="14333" y="2302"/>
                  </a:lnTo>
                  <a:lnTo>
                    <a:pt x="14417" y="2407"/>
                  </a:lnTo>
                  <a:lnTo>
                    <a:pt x="14417" y="2533"/>
                  </a:lnTo>
                  <a:lnTo>
                    <a:pt x="14438" y="2616"/>
                  </a:lnTo>
                  <a:lnTo>
                    <a:pt x="14543" y="2700"/>
                  </a:lnTo>
                  <a:lnTo>
                    <a:pt x="14626" y="2700"/>
                  </a:lnTo>
                  <a:lnTo>
                    <a:pt x="14710" y="2784"/>
                  </a:lnTo>
                  <a:lnTo>
                    <a:pt x="14836" y="2846"/>
                  </a:lnTo>
                  <a:lnTo>
                    <a:pt x="14836" y="2909"/>
                  </a:lnTo>
                  <a:lnTo>
                    <a:pt x="14856" y="2993"/>
                  </a:lnTo>
                  <a:lnTo>
                    <a:pt x="14731" y="2888"/>
                  </a:lnTo>
                  <a:lnTo>
                    <a:pt x="14584" y="2805"/>
                  </a:lnTo>
                  <a:lnTo>
                    <a:pt x="14417" y="2805"/>
                  </a:lnTo>
                  <a:lnTo>
                    <a:pt x="14333" y="2742"/>
                  </a:lnTo>
                  <a:lnTo>
                    <a:pt x="14312" y="2679"/>
                  </a:lnTo>
                  <a:lnTo>
                    <a:pt x="14312" y="2533"/>
                  </a:lnTo>
                  <a:lnTo>
                    <a:pt x="14271" y="2323"/>
                  </a:lnTo>
                  <a:lnTo>
                    <a:pt x="14312" y="2219"/>
                  </a:lnTo>
                  <a:lnTo>
                    <a:pt x="14312" y="2114"/>
                  </a:lnTo>
                  <a:lnTo>
                    <a:pt x="14208" y="2009"/>
                  </a:lnTo>
                  <a:lnTo>
                    <a:pt x="14208" y="1926"/>
                  </a:lnTo>
                  <a:lnTo>
                    <a:pt x="14166" y="1779"/>
                  </a:lnTo>
                  <a:lnTo>
                    <a:pt x="14103" y="1737"/>
                  </a:lnTo>
                  <a:lnTo>
                    <a:pt x="14020" y="1696"/>
                  </a:lnTo>
                  <a:lnTo>
                    <a:pt x="13957" y="1654"/>
                  </a:lnTo>
                  <a:lnTo>
                    <a:pt x="13852" y="1633"/>
                  </a:lnTo>
                  <a:lnTo>
                    <a:pt x="13748" y="1675"/>
                  </a:lnTo>
                  <a:lnTo>
                    <a:pt x="13601" y="1696"/>
                  </a:lnTo>
                  <a:lnTo>
                    <a:pt x="13538" y="1675"/>
                  </a:lnTo>
                  <a:lnTo>
                    <a:pt x="13476" y="1675"/>
                  </a:lnTo>
                  <a:lnTo>
                    <a:pt x="13434" y="1863"/>
                  </a:lnTo>
                  <a:lnTo>
                    <a:pt x="13476" y="1905"/>
                  </a:lnTo>
                  <a:lnTo>
                    <a:pt x="13476" y="2009"/>
                  </a:lnTo>
                  <a:lnTo>
                    <a:pt x="13434" y="2072"/>
                  </a:lnTo>
                  <a:lnTo>
                    <a:pt x="13266" y="1989"/>
                  </a:lnTo>
                  <a:lnTo>
                    <a:pt x="13078" y="1779"/>
                  </a:lnTo>
                  <a:lnTo>
                    <a:pt x="13036" y="1779"/>
                  </a:lnTo>
                  <a:lnTo>
                    <a:pt x="12973" y="1821"/>
                  </a:lnTo>
                  <a:lnTo>
                    <a:pt x="12931" y="1821"/>
                  </a:lnTo>
                  <a:lnTo>
                    <a:pt x="12869" y="1758"/>
                  </a:lnTo>
                  <a:lnTo>
                    <a:pt x="12701" y="1717"/>
                  </a:lnTo>
                  <a:lnTo>
                    <a:pt x="12639" y="1779"/>
                  </a:lnTo>
                  <a:lnTo>
                    <a:pt x="12639" y="1884"/>
                  </a:lnTo>
                  <a:lnTo>
                    <a:pt x="12701" y="2009"/>
                  </a:lnTo>
                  <a:lnTo>
                    <a:pt x="12639" y="2093"/>
                  </a:lnTo>
                  <a:lnTo>
                    <a:pt x="12701" y="2198"/>
                  </a:lnTo>
                  <a:lnTo>
                    <a:pt x="12743" y="2344"/>
                  </a:lnTo>
                  <a:lnTo>
                    <a:pt x="12722" y="2491"/>
                  </a:lnTo>
                  <a:lnTo>
                    <a:pt x="12743" y="2533"/>
                  </a:lnTo>
                  <a:lnTo>
                    <a:pt x="12764" y="2700"/>
                  </a:lnTo>
                  <a:lnTo>
                    <a:pt x="12743" y="2742"/>
                  </a:lnTo>
                  <a:lnTo>
                    <a:pt x="12743" y="2846"/>
                  </a:lnTo>
                  <a:lnTo>
                    <a:pt x="12827" y="3014"/>
                  </a:lnTo>
                  <a:lnTo>
                    <a:pt x="12848" y="3118"/>
                  </a:lnTo>
                  <a:lnTo>
                    <a:pt x="12827" y="3265"/>
                  </a:lnTo>
                  <a:lnTo>
                    <a:pt x="12827" y="3349"/>
                  </a:lnTo>
                  <a:lnTo>
                    <a:pt x="12911" y="3453"/>
                  </a:lnTo>
                  <a:lnTo>
                    <a:pt x="12931" y="3579"/>
                  </a:lnTo>
                  <a:lnTo>
                    <a:pt x="12931" y="3662"/>
                  </a:lnTo>
                  <a:lnTo>
                    <a:pt x="13057" y="3767"/>
                  </a:lnTo>
                  <a:lnTo>
                    <a:pt x="13120" y="3851"/>
                  </a:lnTo>
                  <a:lnTo>
                    <a:pt x="13120" y="3955"/>
                  </a:lnTo>
                  <a:lnTo>
                    <a:pt x="13162" y="3997"/>
                  </a:lnTo>
                  <a:lnTo>
                    <a:pt x="13245" y="3997"/>
                  </a:lnTo>
                  <a:lnTo>
                    <a:pt x="13245" y="4060"/>
                  </a:lnTo>
                  <a:lnTo>
                    <a:pt x="13266" y="4123"/>
                  </a:lnTo>
                  <a:lnTo>
                    <a:pt x="13371" y="4186"/>
                  </a:lnTo>
                  <a:lnTo>
                    <a:pt x="13392" y="4206"/>
                  </a:lnTo>
                  <a:lnTo>
                    <a:pt x="13371" y="4227"/>
                  </a:lnTo>
                  <a:lnTo>
                    <a:pt x="13266" y="4227"/>
                  </a:lnTo>
                  <a:lnTo>
                    <a:pt x="13224" y="4206"/>
                  </a:lnTo>
                  <a:lnTo>
                    <a:pt x="13141" y="4206"/>
                  </a:lnTo>
                  <a:lnTo>
                    <a:pt x="13078" y="4165"/>
                  </a:lnTo>
                  <a:lnTo>
                    <a:pt x="13078" y="4081"/>
                  </a:lnTo>
                  <a:lnTo>
                    <a:pt x="13057" y="4018"/>
                  </a:lnTo>
                  <a:lnTo>
                    <a:pt x="12973" y="3997"/>
                  </a:lnTo>
                  <a:lnTo>
                    <a:pt x="12911" y="4018"/>
                  </a:lnTo>
                  <a:lnTo>
                    <a:pt x="12848" y="4018"/>
                  </a:lnTo>
                  <a:lnTo>
                    <a:pt x="12827" y="3976"/>
                  </a:lnTo>
                  <a:lnTo>
                    <a:pt x="12827" y="3872"/>
                  </a:lnTo>
                  <a:lnTo>
                    <a:pt x="12806" y="3851"/>
                  </a:lnTo>
                  <a:lnTo>
                    <a:pt x="12743" y="3893"/>
                  </a:lnTo>
                  <a:lnTo>
                    <a:pt x="12659" y="4060"/>
                  </a:lnTo>
                  <a:lnTo>
                    <a:pt x="12534" y="4102"/>
                  </a:lnTo>
                  <a:lnTo>
                    <a:pt x="12450" y="4102"/>
                  </a:lnTo>
                  <a:lnTo>
                    <a:pt x="12325" y="3997"/>
                  </a:lnTo>
                  <a:lnTo>
                    <a:pt x="12220" y="3997"/>
                  </a:lnTo>
                  <a:lnTo>
                    <a:pt x="12178" y="3914"/>
                  </a:lnTo>
                  <a:lnTo>
                    <a:pt x="12178" y="3809"/>
                  </a:lnTo>
                  <a:lnTo>
                    <a:pt x="12199" y="3683"/>
                  </a:lnTo>
                  <a:lnTo>
                    <a:pt x="12115" y="3495"/>
                  </a:lnTo>
                  <a:lnTo>
                    <a:pt x="12074" y="3453"/>
                  </a:lnTo>
                  <a:lnTo>
                    <a:pt x="12032" y="3328"/>
                  </a:lnTo>
                  <a:lnTo>
                    <a:pt x="12032" y="3244"/>
                  </a:lnTo>
                  <a:lnTo>
                    <a:pt x="12095" y="3181"/>
                  </a:lnTo>
                  <a:lnTo>
                    <a:pt x="12115" y="3139"/>
                  </a:lnTo>
                  <a:lnTo>
                    <a:pt x="12095" y="2867"/>
                  </a:lnTo>
                  <a:lnTo>
                    <a:pt x="12011" y="2742"/>
                  </a:lnTo>
                  <a:lnTo>
                    <a:pt x="11906" y="2595"/>
                  </a:lnTo>
                  <a:lnTo>
                    <a:pt x="11906" y="2491"/>
                  </a:lnTo>
                  <a:lnTo>
                    <a:pt x="11802" y="2240"/>
                  </a:lnTo>
                  <a:lnTo>
                    <a:pt x="11760" y="2135"/>
                  </a:lnTo>
                  <a:lnTo>
                    <a:pt x="11676" y="2093"/>
                  </a:lnTo>
                  <a:lnTo>
                    <a:pt x="11655" y="2009"/>
                  </a:lnTo>
                  <a:lnTo>
                    <a:pt x="11571" y="1989"/>
                  </a:lnTo>
                  <a:lnTo>
                    <a:pt x="11467" y="1968"/>
                  </a:lnTo>
                  <a:lnTo>
                    <a:pt x="11383" y="1905"/>
                  </a:lnTo>
                  <a:lnTo>
                    <a:pt x="11279" y="1926"/>
                  </a:lnTo>
                  <a:lnTo>
                    <a:pt x="11237" y="1989"/>
                  </a:lnTo>
                  <a:lnTo>
                    <a:pt x="11237" y="2114"/>
                  </a:lnTo>
                  <a:lnTo>
                    <a:pt x="11195" y="2177"/>
                  </a:lnTo>
                  <a:lnTo>
                    <a:pt x="11237" y="2240"/>
                  </a:lnTo>
                  <a:lnTo>
                    <a:pt x="11195" y="2323"/>
                  </a:lnTo>
                  <a:lnTo>
                    <a:pt x="11132" y="2533"/>
                  </a:lnTo>
                  <a:lnTo>
                    <a:pt x="11132" y="2658"/>
                  </a:lnTo>
                  <a:lnTo>
                    <a:pt x="11153" y="2825"/>
                  </a:lnTo>
                  <a:lnTo>
                    <a:pt x="11195" y="2867"/>
                  </a:lnTo>
                  <a:lnTo>
                    <a:pt x="11174" y="3035"/>
                  </a:lnTo>
                  <a:lnTo>
                    <a:pt x="11132" y="3181"/>
                  </a:lnTo>
                  <a:lnTo>
                    <a:pt x="11153" y="3286"/>
                  </a:lnTo>
                  <a:lnTo>
                    <a:pt x="11153" y="3495"/>
                  </a:lnTo>
                  <a:lnTo>
                    <a:pt x="11090" y="3537"/>
                  </a:lnTo>
                  <a:lnTo>
                    <a:pt x="11048" y="3474"/>
                  </a:lnTo>
                  <a:lnTo>
                    <a:pt x="10986" y="3453"/>
                  </a:lnTo>
                  <a:lnTo>
                    <a:pt x="10944" y="3495"/>
                  </a:lnTo>
                  <a:lnTo>
                    <a:pt x="10860" y="3474"/>
                  </a:lnTo>
                  <a:lnTo>
                    <a:pt x="10839" y="3453"/>
                  </a:lnTo>
                  <a:lnTo>
                    <a:pt x="10755" y="3432"/>
                  </a:lnTo>
                  <a:lnTo>
                    <a:pt x="10630" y="3390"/>
                  </a:lnTo>
                  <a:lnTo>
                    <a:pt x="10546" y="3328"/>
                  </a:lnTo>
                  <a:lnTo>
                    <a:pt x="10504" y="3328"/>
                  </a:lnTo>
                  <a:lnTo>
                    <a:pt x="10462" y="3349"/>
                  </a:lnTo>
                  <a:lnTo>
                    <a:pt x="10504" y="3432"/>
                  </a:lnTo>
                  <a:lnTo>
                    <a:pt x="10567" y="3495"/>
                  </a:lnTo>
                  <a:lnTo>
                    <a:pt x="10567" y="3558"/>
                  </a:lnTo>
                  <a:lnTo>
                    <a:pt x="10546" y="3600"/>
                  </a:lnTo>
                  <a:lnTo>
                    <a:pt x="10525" y="3662"/>
                  </a:lnTo>
                  <a:lnTo>
                    <a:pt x="10462" y="3662"/>
                  </a:lnTo>
                  <a:lnTo>
                    <a:pt x="10442" y="3641"/>
                  </a:lnTo>
                  <a:lnTo>
                    <a:pt x="10358" y="3641"/>
                  </a:lnTo>
                  <a:lnTo>
                    <a:pt x="10316" y="3579"/>
                  </a:lnTo>
                  <a:lnTo>
                    <a:pt x="10316" y="3432"/>
                  </a:lnTo>
                  <a:lnTo>
                    <a:pt x="10232" y="3286"/>
                  </a:lnTo>
                  <a:lnTo>
                    <a:pt x="10211" y="3160"/>
                  </a:lnTo>
                  <a:lnTo>
                    <a:pt x="10190" y="3056"/>
                  </a:lnTo>
                  <a:lnTo>
                    <a:pt x="10107" y="2972"/>
                  </a:lnTo>
                  <a:lnTo>
                    <a:pt x="10107" y="2909"/>
                  </a:lnTo>
                  <a:lnTo>
                    <a:pt x="10044" y="2825"/>
                  </a:lnTo>
                  <a:lnTo>
                    <a:pt x="9981" y="2909"/>
                  </a:lnTo>
                  <a:lnTo>
                    <a:pt x="10023" y="2993"/>
                  </a:lnTo>
                  <a:lnTo>
                    <a:pt x="9981" y="3035"/>
                  </a:lnTo>
                  <a:lnTo>
                    <a:pt x="9981" y="3118"/>
                  </a:lnTo>
                  <a:lnTo>
                    <a:pt x="9939" y="3202"/>
                  </a:lnTo>
                  <a:lnTo>
                    <a:pt x="9898" y="3244"/>
                  </a:lnTo>
                  <a:lnTo>
                    <a:pt x="9814" y="3265"/>
                  </a:lnTo>
                  <a:lnTo>
                    <a:pt x="9772" y="3369"/>
                  </a:lnTo>
                  <a:lnTo>
                    <a:pt x="9667" y="3537"/>
                  </a:lnTo>
                  <a:lnTo>
                    <a:pt x="9584" y="3621"/>
                  </a:lnTo>
                  <a:lnTo>
                    <a:pt x="9584" y="3662"/>
                  </a:lnTo>
                  <a:lnTo>
                    <a:pt x="9521" y="3725"/>
                  </a:lnTo>
                  <a:lnTo>
                    <a:pt x="9458" y="3851"/>
                  </a:lnTo>
                  <a:lnTo>
                    <a:pt x="9395" y="3851"/>
                  </a:lnTo>
                  <a:lnTo>
                    <a:pt x="9374" y="3788"/>
                  </a:lnTo>
                  <a:lnTo>
                    <a:pt x="9395" y="3683"/>
                  </a:lnTo>
                  <a:lnTo>
                    <a:pt x="9479" y="3579"/>
                  </a:lnTo>
                  <a:lnTo>
                    <a:pt x="9500" y="3474"/>
                  </a:lnTo>
                  <a:lnTo>
                    <a:pt x="9563" y="3432"/>
                  </a:lnTo>
                  <a:lnTo>
                    <a:pt x="9667" y="3369"/>
                  </a:lnTo>
                  <a:lnTo>
                    <a:pt x="9709" y="3244"/>
                  </a:lnTo>
                  <a:lnTo>
                    <a:pt x="9793" y="3160"/>
                  </a:lnTo>
                  <a:lnTo>
                    <a:pt x="9814" y="3077"/>
                  </a:lnTo>
                  <a:lnTo>
                    <a:pt x="9814" y="3035"/>
                  </a:lnTo>
                  <a:lnTo>
                    <a:pt x="9772" y="2993"/>
                  </a:lnTo>
                  <a:lnTo>
                    <a:pt x="9793" y="2930"/>
                  </a:lnTo>
                  <a:lnTo>
                    <a:pt x="9877" y="2909"/>
                  </a:lnTo>
                  <a:lnTo>
                    <a:pt x="9898" y="2825"/>
                  </a:lnTo>
                  <a:lnTo>
                    <a:pt x="9898" y="2742"/>
                  </a:lnTo>
                  <a:lnTo>
                    <a:pt x="9939" y="2637"/>
                  </a:lnTo>
                  <a:lnTo>
                    <a:pt x="10023" y="2470"/>
                  </a:lnTo>
                  <a:lnTo>
                    <a:pt x="10023" y="2365"/>
                  </a:lnTo>
                  <a:lnTo>
                    <a:pt x="10086" y="2198"/>
                  </a:lnTo>
                  <a:lnTo>
                    <a:pt x="10107" y="1947"/>
                  </a:lnTo>
                  <a:lnTo>
                    <a:pt x="10086" y="1863"/>
                  </a:lnTo>
                  <a:lnTo>
                    <a:pt x="9918" y="1842"/>
                  </a:lnTo>
                  <a:lnTo>
                    <a:pt x="9814" y="1863"/>
                  </a:lnTo>
                  <a:lnTo>
                    <a:pt x="9709" y="1947"/>
                  </a:lnTo>
                  <a:lnTo>
                    <a:pt x="9605" y="1884"/>
                  </a:lnTo>
                  <a:lnTo>
                    <a:pt x="9521" y="1863"/>
                  </a:lnTo>
                  <a:lnTo>
                    <a:pt x="9479" y="1884"/>
                  </a:lnTo>
                  <a:lnTo>
                    <a:pt x="9500" y="1968"/>
                  </a:lnTo>
                  <a:lnTo>
                    <a:pt x="9584" y="2051"/>
                  </a:lnTo>
                  <a:lnTo>
                    <a:pt x="9584" y="2198"/>
                  </a:lnTo>
                  <a:lnTo>
                    <a:pt x="9563" y="2281"/>
                  </a:lnTo>
                  <a:lnTo>
                    <a:pt x="9500" y="2219"/>
                  </a:lnTo>
                  <a:lnTo>
                    <a:pt x="9479" y="2093"/>
                  </a:lnTo>
                  <a:lnTo>
                    <a:pt x="9395" y="2009"/>
                  </a:lnTo>
                  <a:lnTo>
                    <a:pt x="9312" y="1989"/>
                  </a:lnTo>
                  <a:lnTo>
                    <a:pt x="9165" y="2114"/>
                  </a:lnTo>
                  <a:lnTo>
                    <a:pt x="9165" y="2219"/>
                  </a:lnTo>
                  <a:lnTo>
                    <a:pt x="9207" y="2302"/>
                  </a:lnTo>
                  <a:lnTo>
                    <a:pt x="9165" y="2386"/>
                  </a:lnTo>
                  <a:lnTo>
                    <a:pt x="9061" y="2386"/>
                  </a:lnTo>
                  <a:lnTo>
                    <a:pt x="9061" y="2323"/>
                  </a:lnTo>
                  <a:lnTo>
                    <a:pt x="9061" y="2219"/>
                  </a:lnTo>
                  <a:lnTo>
                    <a:pt x="9040" y="2114"/>
                  </a:lnTo>
                  <a:lnTo>
                    <a:pt x="8956" y="2072"/>
                  </a:lnTo>
                  <a:lnTo>
                    <a:pt x="8747" y="2072"/>
                  </a:lnTo>
                  <a:lnTo>
                    <a:pt x="8538" y="2156"/>
                  </a:lnTo>
                  <a:lnTo>
                    <a:pt x="8307" y="2156"/>
                  </a:lnTo>
                  <a:lnTo>
                    <a:pt x="8140" y="2093"/>
                  </a:lnTo>
                  <a:lnTo>
                    <a:pt x="8056" y="2093"/>
                  </a:lnTo>
                  <a:lnTo>
                    <a:pt x="7994" y="2114"/>
                  </a:lnTo>
                  <a:lnTo>
                    <a:pt x="7910" y="2093"/>
                  </a:lnTo>
                  <a:lnTo>
                    <a:pt x="7805" y="2093"/>
                  </a:lnTo>
                  <a:lnTo>
                    <a:pt x="7701" y="2177"/>
                  </a:lnTo>
                  <a:lnTo>
                    <a:pt x="7680" y="2219"/>
                  </a:lnTo>
                  <a:lnTo>
                    <a:pt x="7722" y="2302"/>
                  </a:lnTo>
                  <a:lnTo>
                    <a:pt x="7722" y="2386"/>
                  </a:lnTo>
                  <a:lnTo>
                    <a:pt x="7784" y="2491"/>
                  </a:lnTo>
                  <a:lnTo>
                    <a:pt x="7805" y="2533"/>
                  </a:lnTo>
                  <a:lnTo>
                    <a:pt x="7784" y="2616"/>
                  </a:lnTo>
                  <a:lnTo>
                    <a:pt x="7722" y="2784"/>
                  </a:lnTo>
                  <a:lnTo>
                    <a:pt x="7742" y="2930"/>
                  </a:lnTo>
                  <a:lnTo>
                    <a:pt x="7889" y="3118"/>
                  </a:lnTo>
                  <a:lnTo>
                    <a:pt x="7889" y="3223"/>
                  </a:lnTo>
                  <a:lnTo>
                    <a:pt x="7910" y="3432"/>
                  </a:lnTo>
                  <a:lnTo>
                    <a:pt x="7889" y="3453"/>
                  </a:lnTo>
                  <a:lnTo>
                    <a:pt x="7826" y="3411"/>
                  </a:lnTo>
                  <a:lnTo>
                    <a:pt x="7784" y="3307"/>
                  </a:lnTo>
                  <a:lnTo>
                    <a:pt x="7638" y="3160"/>
                  </a:lnTo>
                  <a:lnTo>
                    <a:pt x="7596" y="3118"/>
                  </a:lnTo>
                  <a:lnTo>
                    <a:pt x="7596" y="2909"/>
                  </a:lnTo>
                  <a:lnTo>
                    <a:pt x="7617" y="2700"/>
                  </a:lnTo>
                  <a:lnTo>
                    <a:pt x="7617" y="2595"/>
                  </a:lnTo>
                  <a:lnTo>
                    <a:pt x="7512" y="2428"/>
                  </a:lnTo>
                  <a:lnTo>
                    <a:pt x="7512" y="2323"/>
                  </a:lnTo>
                  <a:lnTo>
                    <a:pt x="7491" y="2281"/>
                  </a:lnTo>
                  <a:lnTo>
                    <a:pt x="7429" y="2261"/>
                  </a:lnTo>
                  <a:lnTo>
                    <a:pt x="7303" y="2302"/>
                  </a:lnTo>
                  <a:lnTo>
                    <a:pt x="7177" y="2386"/>
                  </a:lnTo>
                  <a:lnTo>
                    <a:pt x="7010" y="2407"/>
                  </a:lnTo>
                  <a:lnTo>
                    <a:pt x="6947" y="2470"/>
                  </a:lnTo>
                  <a:lnTo>
                    <a:pt x="6905" y="2595"/>
                  </a:lnTo>
                  <a:lnTo>
                    <a:pt x="6947" y="2700"/>
                  </a:lnTo>
                  <a:lnTo>
                    <a:pt x="6905" y="2825"/>
                  </a:lnTo>
                  <a:lnTo>
                    <a:pt x="6843" y="2930"/>
                  </a:lnTo>
                  <a:lnTo>
                    <a:pt x="6801" y="2993"/>
                  </a:lnTo>
                  <a:lnTo>
                    <a:pt x="6843" y="3035"/>
                  </a:lnTo>
                  <a:lnTo>
                    <a:pt x="6885" y="3035"/>
                  </a:lnTo>
                  <a:lnTo>
                    <a:pt x="6947" y="3056"/>
                  </a:lnTo>
                  <a:lnTo>
                    <a:pt x="6947" y="3202"/>
                  </a:lnTo>
                  <a:lnTo>
                    <a:pt x="6885" y="3307"/>
                  </a:lnTo>
                  <a:lnTo>
                    <a:pt x="6738" y="3411"/>
                  </a:lnTo>
                  <a:lnTo>
                    <a:pt x="6633" y="3411"/>
                  </a:lnTo>
                  <a:lnTo>
                    <a:pt x="6592" y="3453"/>
                  </a:lnTo>
                  <a:lnTo>
                    <a:pt x="6571" y="3558"/>
                  </a:lnTo>
                  <a:lnTo>
                    <a:pt x="6529" y="3621"/>
                  </a:lnTo>
                  <a:lnTo>
                    <a:pt x="6487" y="3683"/>
                  </a:lnTo>
                  <a:lnTo>
                    <a:pt x="6529" y="3767"/>
                  </a:lnTo>
                  <a:lnTo>
                    <a:pt x="6487" y="3830"/>
                  </a:lnTo>
                  <a:lnTo>
                    <a:pt x="6424" y="3830"/>
                  </a:lnTo>
                  <a:lnTo>
                    <a:pt x="6382" y="3851"/>
                  </a:lnTo>
                  <a:lnTo>
                    <a:pt x="6236" y="3872"/>
                  </a:lnTo>
                  <a:lnTo>
                    <a:pt x="6131" y="3830"/>
                  </a:lnTo>
                  <a:lnTo>
                    <a:pt x="6089" y="3767"/>
                  </a:lnTo>
                  <a:lnTo>
                    <a:pt x="6089" y="3683"/>
                  </a:lnTo>
                  <a:lnTo>
                    <a:pt x="6048" y="3662"/>
                  </a:lnTo>
                  <a:lnTo>
                    <a:pt x="5985" y="3662"/>
                  </a:lnTo>
                  <a:lnTo>
                    <a:pt x="5964" y="3621"/>
                  </a:lnTo>
                  <a:lnTo>
                    <a:pt x="5943" y="3537"/>
                  </a:lnTo>
                  <a:lnTo>
                    <a:pt x="5838" y="3537"/>
                  </a:lnTo>
                  <a:lnTo>
                    <a:pt x="5797" y="3579"/>
                  </a:lnTo>
                  <a:lnTo>
                    <a:pt x="5755" y="3641"/>
                  </a:lnTo>
                  <a:lnTo>
                    <a:pt x="5671" y="3641"/>
                  </a:lnTo>
                  <a:lnTo>
                    <a:pt x="5629" y="3662"/>
                  </a:lnTo>
                  <a:lnTo>
                    <a:pt x="5629" y="3830"/>
                  </a:lnTo>
                  <a:lnTo>
                    <a:pt x="5608" y="3893"/>
                  </a:lnTo>
                  <a:lnTo>
                    <a:pt x="5608" y="3997"/>
                  </a:lnTo>
                  <a:lnTo>
                    <a:pt x="5650" y="4165"/>
                  </a:lnTo>
                  <a:lnTo>
                    <a:pt x="5629" y="4353"/>
                  </a:lnTo>
                  <a:lnTo>
                    <a:pt x="5566" y="4416"/>
                  </a:lnTo>
                  <a:lnTo>
                    <a:pt x="5525" y="4416"/>
                  </a:lnTo>
                  <a:lnTo>
                    <a:pt x="5545" y="4206"/>
                  </a:lnTo>
                  <a:lnTo>
                    <a:pt x="5545" y="4060"/>
                  </a:lnTo>
                  <a:lnTo>
                    <a:pt x="5525" y="3976"/>
                  </a:lnTo>
                  <a:lnTo>
                    <a:pt x="5525" y="3767"/>
                  </a:lnTo>
                  <a:lnTo>
                    <a:pt x="5504" y="3662"/>
                  </a:lnTo>
                  <a:lnTo>
                    <a:pt x="5462" y="3641"/>
                  </a:lnTo>
                  <a:lnTo>
                    <a:pt x="5420" y="3662"/>
                  </a:lnTo>
                  <a:lnTo>
                    <a:pt x="5336" y="3662"/>
                  </a:lnTo>
                  <a:lnTo>
                    <a:pt x="5253" y="3767"/>
                  </a:lnTo>
                  <a:lnTo>
                    <a:pt x="5190" y="3788"/>
                  </a:lnTo>
                  <a:lnTo>
                    <a:pt x="5085" y="3872"/>
                  </a:lnTo>
                  <a:lnTo>
                    <a:pt x="5043" y="3955"/>
                  </a:lnTo>
                  <a:lnTo>
                    <a:pt x="5043" y="4039"/>
                  </a:lnTo>
                  <a:lnTo>
                    <a:pt x="4918" y="4186"/>
                  </a:lnTo>
                  <a:lnTo>
                    <a:pt x="4876" y="4206"/>
                  </a:lnTo>
                  <a:lnTo>
                    <a:pt x="4834" y="4165"/>
                  </a:lnTo>
                  <a:lnTo>
                    <a:pt x="4729" y="4165"/>
                  </a:lnTo>
                  <a:lnTo>
                    <a:pt x="4688" y="4186"/>
                  </a:lnTo>
                  <a:lnTo>
                    <a:pt x="4688" y="4248"/>
                  </a:lnTo>
                  <a:lnTo>
                    <a:pt x="4771" y="4269"/>
                  </a:lnTo>
                  <a:lnTo>
                    <a:pt x="4792" y="4290"/>
                  </a:lnTo>
                  <a:lnTo>
                    <a:pt x="4709" y="4311"/>
                  </a:lnTo>
                  <a:lnTo>
                    <a:pt x="4562" y="4311"/>
                  </a:lnTo>
                  <a:lnTo>
                    <a:pt x="4478" y="4353"/>
                  </a:lnTo>
                  <a:lnTo>
                    <a:pt x="4416" y="4416"/>
                  </a:lnTo>
                  <a:lnTo>
                    <a:pt x="4248" y="4478"/>
                  </a:lnTo>
                  <a:lnTo>
                    <a:pt x="4248" y="4520"/>
                  </a:lnTo>
                  <a:lnTo>
                    <a:pt x="4185" y="4583"/>
                  </a:lnTo>
                  <a:lnTo>
                    <a:pt x="4081" y="4625"/>
                  </a:lnTo>
                  <a:lnTo>
                    <a:pt x="3997" y="4625"/>
                  </a:lnTo>
                  <a:lnTo>
                    <a:pt x="3976" y="4688"/>
                  </a:lnTo>
                  <a:lnTo>
                    <a:pt x="3976" y="4771"/>
                  </a:lnTo>
                  <a:lnTo>
                    <a:pt x="4039" y="4813"/>
                  </a:lnTo>
                  <a:lnTo>
                    <a:pt x="3997" y="4876"/>
                  </a:lnTo>
                  <a:lnTo>
                    <a:pt x="3955" y="4897"/>
                  </a:lnTo>
                  <a:lnTo>
                    <a:pt x="3892" y="4939"/>
                  </a:lnTo>
                  <a:lnTo>
                    <a:pt x="3851" y="5022"/>
                  </a:lnTo>
                  <a:lnTo>
                    <a:pt x="3767" y="5043"/>
                  </a:lnTo>
                  <a:lnTo>
                    <a:pt x="3746" y="5127"/>
                  </a:lnTo>
                  <a:lnTo>
                    <a:pt x="3746" y="5169"/>
                  </a:lnTo>
                  <a:lnTo>
                    <a:pt x="3767" y="5211"/>
                  </a:lnTo>
                  <a:lnTo>
                    <a:pt x="3767" y="5294"/>
                  </a:lnTo>
                  <a:lnTo>
                    <a:pt x="3767" y="5336"/>
                  </a:lnTo>
                  <a:lnTo>
                    <a:pt x="3830" y="5357"/>
                  </a:lnTo>
                  <a:lnTo>
                    <a:pt x="3892" y="5357"/>
                  </a:lnTo>
                  <a:lnTo>
                    <a:pt x="3976" y="5420"/>
                  </a:lnTo>
                  <a:lnTo>
                    <a:pt x="4039" y="5420"/>
                  </a:lnTo>
                  <a:lnTo>
                    <a:pt x="4081" y="5357"/>
                  </a:lnTo>
                  <a:lnTo>
                    <a:pt x="4144" y="5357"/>
                  </a:lnTo>
                  <a:lnTo>
                    <a:pt x="4248" y="5441"/>
                  </a:lnTo>
                  <a:lnTo>
                    <a:pt x="4269" y="5525"/>
                  </a:lnTo>
                  <a:lnTo>
                    <a:pt x="4353" y="5525"/>
                  </a:lnTo>
                  <a:lnTo>
                    <a:pt x="4457" y="5441"/>
                  </a:lnTo>
                  <a:lnTo>
                    <a:pt x="4499" y="5441"/>
                  </a:lnTo>
                  <a:lnTo>
                    <a:pt x="4604" y="5462"/>
                  </a:lnTo>
                  <a:lnTo>
                    <a:pt x="4792" y="5462"/>
                  </a:lnTo>
                  <a:lnTo>
                    <a:pt x="4834" y="5441"/>
                  </a:lnTo>
                  <a:lnTo>
                    <a:pt x="4834" y="5336"/>
                  </a:lnTo>
                  <a:lnTo>
                    <a:pt x="4918" y="5253"/>
                  </a:lnTo>
                  <a:lnTo>
                    <a:pt x="4939" y="5253"/>
                  </a:lnTo>
                  <a:lnTo>
                    <a:pt x="4939" y="5357"/>
                  </a:lnTo>
                  <a:lnTo>
                    <a:pt x="4981" y="5378"/>
                  </a:lnTo>
                  <a:lnTo>
                    <a:pt x="4939" y="5441"/>
                  </a:lnTo>
                  <a:lnTo>
                    <a:pt x="4813" y="5483"/>
                  </a:lnTo>
                  <a:lnTo>
                    <a:pt x="4709" y="5566"/>
                  </a:lnTo>
                  <a:lnTo>
                    <a:pt x="4562" y="5546"/>
                  </a:lnTo>
                  <a:lnTo>
                    <a:pt x="4457" y="5566"/>
                  </a:lnTo>
                  <a:lnTo>
                    <a:pt x="4416" y="5629"/>
                  </a:lnTo>
                  <a:lnTo>
                    <a:pt x="4416" y="5671"/>
                  </a:lnTo>
                  <a:lnTo>
                    <a:pt x="4520" y="5755"/>
                  </a:lnTo>
                  <a:lnTo>
                    <a:pt x="4667" y="5755"/>
                  </a:lnTo>
                  <a:lnTo>
                    <a:pt x="4688" y="5776"/>
                  </a:lnTo>
                  <a:lnTo>
                    <a:pt x="4667" y="5859"/>
                  </a:lnTo>
                  <a:lnTo>
                    <a:pt x="4520" y="5943"/>
                  </a:lnTo>
                  <a:lnTo>
                    <a:pt x="4290" y="5943"/>
                  </a:lnTo>
                  <a:lnTo>
                    <a:pt x="4206" y="6048"/>
                  </a:lnTo>
                  <a:lnTo>
                    <a:pt x="4206" y="6152"/>
                  </a:lnTo>
                  <a:lnTo>
                    <a:pt x="4290" y="6194"/>
                  </a:lnTo>
                  <a:lnTo>
                    <a:pt x="4269" y="6299"/>
                  </a:lnTo>
                  <a:lnTo>
                    <a:pt x="4185" y="6320"/>
                  </a:lnTo>
                  <a:lnTo>
                    <a:pt x="4081" y="6487"/>
                  </a:lnTo>
                  <a:lnTo>
                    <a:pt x="4039" y="6571"/>
                  </a:lnTo>
                  <a:lnTo>
                    <a:pt x="3892" y="6613"/>
                  </a:lnTo>
                  <a:lnTo>
                    <a:pt x="3788" y="6738"/>
                  </a:lnTo>
                  <a:lnTo>
                    <a:pt x="3725" y="6843"/>
                  </a:lnTo>
                  <a:lnTo>
                    <a:pt x="3620" y="6947"/>
                  </a:lnTo>
                  <a:lnTo>
                    <a:pt x="3620" y="7010"/>
                  </a:lnTo>
                  <a:lnTo>
                    <a:pt x="3537" y="7031"/>
                  </a:lnTo>
                  <a:lnTo>
                    <a:pt x="3453" y="7031"/>
                  </a:lnTo>
                  <a:lnTo>
                    <a:pt x="3348" y="6947"/>
                  </a:lnTo>
                  <a:lnTo>
                    <a:pt x="3307" y="6906"/>
                  </a:lnTo>
                  <a:lnTo>
                    <a:pt x="3202" y="6885"/>
                  </a:lnTo>
                  <a:lnTo>
                    <a:pt x="3139" y="6822"/>
                  </a:lnTo>
                  <a:lnTo>
                    <a:pt x="3014" y="6801"/>
                  </a:lnTo>
                  <a:lnTo>
                    <a:pt x="2888" y="6822"/>
                  </a:lnTo>
                  <a:lnTo>
                    <a:pt x="2784" y="6885"/>
                  </a:lnTo>
                  <a:lnTo>
                    <a:pt x="2679" y="6843"/>
                  </a:lnTo>
                  <a:lnTo>
                    <a:pt x="2616" y="6822"/>
                  </a:lnTo>
                  <a:lnTo>
                    <a:pt x="2512" y="6843"/>
                  </a:lnTo>
                  <a:lnTo>
                    <a:pt x="2344" y="6843"/>
                  </a:lnTo>
                  <a:lnTo>
                    <a:pt x="2177" y="6927"/>
                  </a:lnTo>
                  <a:lnTo>
                    <a:pt x="2156" y="7010"/>
                  </a:lnTo>
                  <a:lnTo>
                    <a:pt x="2198" y="7052"/>
                  </a:lnTo>
                  <a:lnTo>
                    <a:pt x="2177" y="7115"/>
                  </a:lnTo>
                  <a:lnTo>
                    <a:pt x="2156" y="7052"/>
                  </a:lnTo>
                  <a:lnTo>
                    <a:pt x="2072" y="7052"/>
                  </a:lnTo>
                  <a:lnTo>
                    <a:pt x="1654" y="7157"/>
                  </a:lnTo>
                  <a:lnTo>
                    <a:pt x="1549" y="7157"/>
                  </a:lnTo>
                  <a:lnTo>
                    <a:pt x="1486" y="7199"/>
                  </a:lnTo>
                  <a:lnTo>
                    <a:pt x="1465" y="7199"/>
                  </a:lnTo>
                  <a:lnTo>
                    <a:pt x="1382" y="7157"/>
                  </a:lnTo>
                  <a:lnTo>
                    <a:pt x="1319" y="7219"/>
                  </a:lnTo>
                  <a:lnTo>
                    <a:pt x="1277" y="7261"/>
                  </a:lnTo>
                  <a:lnTo>
                    <a:pt x="1214" y="7303"/>
                  </a:lnTo>
                  <a:lnTo>
                    <a:pt x="1172" y="7261"/>
                  </a:lnTo>
                  <a:lnTo>
                    <a:pt x="1172" y="7240"/>
                  </a:lnTo>
                  <a:lnTo>
                    <a:pt x="1110" y="7219"/>
                  </a:lnTo>
                  <a:lnTo>
                    <a:pt x="1026" y="7219"/>
                  </a:lnTo>
                  <a:lnTo>
                    <a:pt x="942" y="7261"/>
                  </a:lnTo>
                  <a:lnTo>
                    <a:pt x="859" y="7261"/>
                  </a:lnTo>
                  <a:lnTo>
                    <a:pt x="817" y="7240"/>
                  </a:lnTo>
                  <a:lnTo>
                    <a:pt x="733" y="7240"/>
                  </a:lnTo>
                  <a:lnTo>
                    <a:pt x="691" y="7303"/>
                  </a:lnTo>
                  <a:lnTo>
                    <a:pt x="607" y="7324"/>
                  </a:lnTo>
                  <a:lnTo>
                    <a:pt x="607" y="7366"/>
                  </a:lnTo>
                  <a:lnTo>
                    <a:pt x="607" y="7429"/>
                  </a:lnTo>
                  <a:lnTo>
                    <a:pt x="419" y="7512"/>
                  </a:lnTo>
                  <a:lnTo>
                    <a:pt x="315" y="7512"/>
                  </a:lnTo>
                  <a:lnTo>
                    <a:pt x="294" y="7554"/>
                  </a:lnTo>
                  <a:lnTo>
                    <a:pt x="335" y="7638"/>
                  </a:lnTo>
                  <a:lnTo>
                    <a:pt x="419" y="7638"/>
                  </a:lnTo>
                  <a:lnTo>
                    <a:pt x="482" y="7659"/>
                  </a:lnTo>
                  <a:lnTo>
                    <a:pt x="482" y="7722"/>
                  </a:lnTo>
                  <a:lnTo>
                    <a:pt x="398" y="7722"/>
                  </a:lnTo>
                  <a:lnTo>
                    <a:pt x="377" y="7680"/>
                  </a:lnTo>
                  <a:lnTo>
                    <a:pt x="335" y="7722"/>
                  </a:lnTo>
                  <a:lnTo>
                    <a:pt x="294" y="7784"/>
                  </a:lnTo>
                  <a:lnTo>
                    <a:pt x="189" y="7847"/>
                  </a:lnTo>
                  <a:lnTo>
                    <a:pt x="105" y="7868"/>
                  </a:lnTo>
                  <a:lnTo>
                    <a:pt x="168" y="7931"/>
                  </a:lnTo>
                  <a:lnTo>
                    <a:pt x="273" y="7973"/>
                  </a:lnTo>
                  <a:lnTo>
                    <a:pt x="315" y="8035"/>
                  </a:lnTo>
                  <a:lnTo>
                    <a:pt x="419" y="8266"/>
                  </a:lnTo>
                  <a:lnTo>
                    <a:pt x="482" y="8307"/>
                  </a:lnTo>
                  <a:lnTo>
                    <a:pt x="587" y="8307"/>
                  </a:lnTo>
                  <a:lnTo>
                    <a:pt x="628" y="8349"/>
                  </a:lnTo>
                  <a:lnTo>
                    <a:pt x="649" y="8391"/>
                  </a:lnTo>
                  <a:lnTo>
                    <a:pt x="607" y="8454"/>
                  </a:lnTo>
                  <a:lnTo>
                    <a:pt x="545" y="8496"/>
                  </a:lnTo>
                  <a:lnTo>
                    <a:pt x="524" y="8559"/>
                  </a:lnTo>
                  <a:lnTo>
                    <a:pt x="587" y="8621"/>
                  </a:lnTo>
                  <a:lnTo>
                    <a:pt x="691" y="8663"/>
                  </a:lnTo>
                  <a:lnTo>
                    <a:pt x="817" y="8621"/>
                  </a:lnTo>
                  <a:lnTo>
                    <a:pt x="921" y="8559"/>
                  </a:lnTo>
                  <a:lnTo>
                    <a:pt x="963" y="8496"/>
                  </a:lnTo>
                  <a:lnTo>
                    <a:pt x="1005" y="8475"/>
                  </a:lnTo>
                  <a:lnTo>
                    <a:pt x="1047" y="8496"/>
                  </a:lnTo>
                  <a:lnTo>
                    <a:pt x="1068" y="8559"/>
                  </a:lnTo>
                  <a:lnTo>
                    <a:pt x="1005" y="8684"/>
                  </a:lnTo>
                  <a:lnTo>
                    <a:pt x="900" y="8726"/>
                  </a:lnTo>
                  <a:lnTo>
                    <a:pt x="796" y="8768"/>
                  </a:lnTo>
                  <a:lnTo>
                    <a:pt x="754" y="8810"/>
                  </a:lnTo>
                  <a:lnTo>
                    <a:pt x="796" y="8893"/>
                  </a:lnTo>
                  <a:lnTo>
                    <a:pt x="900" y="8914"/>
                  </a:lnTo>
                  <a:lnTo>
                    <a:pt x="963" y="8872"/>
                  </a:lnTo>
                  <a:lnTo>
                    <a:pt x="1110" y="8810"/>
                  </a:lnTo>
                  <a:lnTo>
                    <a:pt x="1151" y="8831"/>
                  </a:lnTo>
                  <a:lnTo>
                    <a:pt x="1151" y="8872"/>
                  </a:lnTo>
                  <a:lnTo>
                    <a:pt x="963" y="8935"/>
                  </a:lnTo>
                  <a:lnTo>
                    <a:pt x="838" y="8998"/>
                  </a:lnTo>
                  <a:lnTo>
                    <a:pt x="817" y="9040"/>
                  </a:lnTo>
                  <a:lnTo>
                    <a:pt x="1005" y="9228"/>
                  </a:lnTo>
                  <a:lnTo>
                    <a:pt x="1131" y="9291"/>
                  </a:lnTo>
                  <a:lnTo>
                    <a:pt x="1277" y="9291"/>
                  </a:lnTo>
                  <a:lnTo>
                    <a:pt x="1340" y="9228"/>
                  </a:lnTo>
                  <a:lnTo>
                    <a:pt x="1361" y="9103"/>
                  </a:lnTo>
                  <a:lnTo>
                    <a:pt x="1319" y="9040"/>
                  </a:lnTo>
                  <a:lnTo>
                    <a:pt x="1277" y="8998"/>
                  </a:lnTo>
                  <a:lnTo>
                    <a:pt x="1319" y="8977"/>
                  </a:lnTo>
                  <a:lnTo>
                    <a:pt x="1361" y="8977"/>
                  </a:lnTo>
                  <a:lnTo>
                    <a:pt x="1444" y="9082"/>
                  </a:lnTo>
                  <a:lnTo>
                    <a:pt x="1465" y="9103"/>
                  </a:lnTo>
                  <a:lnTo>
                    <a:pt x="1465" y="9144"/>
                  </a:lnTo>
                  <a:lnTo>
                    <a:pt x="1570" y="9207"/>
                  </a:lnTo>
                  <a:lnTo>
                    <a:pt x="1758" y="9228"/>
                  </a:lnTo>
                  <a:lnTo>
                    <a:pt x="1884" y="9228"/>
                  </a:lnTo>
                  <a:lnTo>
                    <a:pt x="1988" y="9144"/>
                  </a:lnTo>
                  <a:lnTo>
                    <a:pt x="2051" y="9123"/>
                  </a:lnTo>
                  <a:lnTo>
                    <a:pt x="2114" y="9144"/>
                  </a:lnTo>
                  <a:lnTo>
                    <a:pt x="2114" y="9228"/>
                  </a:lnTo>
                  <a:lnTo>
                    <a:pt x="2177" y="9291"/>
                  </a:lnTo>
                  <a:lnTo>
                    <a:pt x="2219" y="9291"/>
                  </a:lnTo>
                  <a:lnTo>
                    <a:pt x="2281" y="9312"/>
                  </a:lnTo>
                  <a:lnTo>
                    <a:pt x="2302" y="9458"/>
                  </a:lnTo>
                  <a:lnTo>
                    <a:pt x="2260" y="9458"/>
                  </a:lnTo>
                  <a:lnTo>
                    <a:pt x="2114" y="9542"/>
                  </a:lnTo>
                  <a:lnTo>
                    <a:pt x="2114" y="9626"/>
                  </a:lnTo>
                  <a:lnTo>
                    <a:pt x="2156" y="9667"/>
                  </a:lnTo>
                  <a:lnTo>
                    <a:pt x="2156" y="9730"/>
                  </a:lnTo>
                  <a:lnTo>
                    <a:pt x="2072" y="9667"/>
                  </a:lnTo>
                  <a:lnTo>
                    <a:pt x="2051" y="9647"/>
                  </a:lnTo>
                  <a:lnTo>
                    <a:pt x="1968" y="9626"/>
                  </a:lnTo>
                  <a:lnTo>
                    <a:pt x="1884" y="9542"/>
                  </a:lnTo>
                  <a:lnTo>
                    <a:pt x="1696" y="9458"/>
                  </a:lnTo>
                  <a:lnTo>
                    <a:pt x="1465" y="9458"/>
                  </a:lnTo>
                  <a:lnTo>
                    <a:pt x="1319" y="9437"/>
                  </a:lnTo>
                  <a:lnTo>
                    <a:pt x="1110" y="9500"/>
                  </a:lnTo>
                  <a:lnTo>
                    <a:pt x="1110" y="9542"/>
                  </a:lnTo>
                  <a:lnTo>
                    <a:pt x="1214" y="9626"/>
                  </a:lnTo>
                  <a:lnTo>
                    <a:pt x="1361" y="9647"/>
                  </a:lnTo>
                  <a:lnTo>
                    <a:pt x="1486" y="9667"/>
                  </a:lnTo>
                  <a:lnTo>
                    <a:pt x="1654" y="9772"/>
                  </a:lnTo>
                  <a:lnTo>
                    <a:pt x="1842" y="9856"/>
                  </a:lnTo>
                  <a:lnTo>
                    <a:pt x="1947" y="9856"/>
                  </a:lnTo>
                  <a:lnTo>
                    <a:pt x="2009" y="9877"/>
                  </a:lnTo>
                  <a:lnTo>
                    <a:pt x="1884" y="9940"/>
                  </a:lnTo>
                  <a:lnTo>
                    <a:pt x="1654" y="9940"/>
                  </a:lnTo>
                  <a:lnTo>
                    <a:pt x="1444" y="9814"/>
                  </a:lnTo>
                  <a:lnTo>
                    <a:pt x="1361" y="9751"/>
                  </a:lnTo>
                  <a:lnTo>
                    <a:pt x="1214" y="9751"/>
                  </a:lnTo>
                  <a:lnTo>
                    <a:pt x="1005" y="9647"/>
                  </a:lnTo>
                  <a:lnTo>
                    <a:pt x="796" y="9647"/>
                  </a:lnTo>
                  <a:lnTo>
                    <a:pt x="649" y="9563"/>
                  </a:lnTo>
                  <a:lnTo>
                    <a:pt x="482" y="9521"/>
                  </a:lnTo>
                  <a:lnTo>
                    <a:pt x="294" y="9605"/>
                  </a:lnTo>
                  <a:lnTo>
                    <a:pt x="294" y="9730"/>
                  </a:lnTo>
                  <a:lnTo>
                    <a:pt x="231" y="9667"/>
                  </a:lnTo>
                  <a:lnTo>
                    <a:pt x="168" y="9667"/>
                  </a:lnTo>
                  <a:lnTo>
                    <a:pt x="105" y="9730"/>
                  </a:lnTo>
                  <a:lnTo>
                    <a:pt x="63" y="9730"/>
                  </a:lnTo>
                  <a:lnTo>
                    <a:pt x="1" y="9814"/>
                  </a:lnTo>
                  <a:lnTo>
                    <a:pt x="1" y="9877"/>
                  </a:lnTo>
                  <a:lnTo>
                    <a:pt x="1" y="9960"/>
                  </a:lnTo>
                  <a:lnTo>
                    <a:pt x="63" y="9940"/>
                  </a:lnTo>
                  <a:lnTo>
                    <a:pt x="105" y="9940"/>
                  </a:lnTo>
                  <a:lnTo>
                    <a:pt x="147" y="9960"/>
                  </a:lnTo>
                  <a:lnTo>
                    <a:pt x="63" y="10023"/>
                  </a:lnTo>
                  <a:lnTo>
                    <a:pt x="22" y="10086"/>
                  </a:lnTo>
                  <a:lnTo>
                    <a:pt x="63" y="10191"/>
                  </a:lnTo>
                  <a:lnTo>
                    <a:pt x="189" y="10253"/>
                  </a:lnTo>
                  <a:lnTo>
                    <a:pt x="273" y="10170"/>
                  </a:lnTo>
                  <a:lnTo>
                    <a:pt x="315" y="10149"/>
                  </a:lnTo>
                  <a:lnTo>
                    <a:pt x="377" y="10149"/>
                  </a:lnTo>
                  <a:lnTo>
                    <a:pt x="440" y="10023"/>
                  </a:lnTo>
                  <a:lnTo>
                    <a:pt x="503" y="9981"/>
                  </a:lnTo>
                  <a:lnTo>
                    <a:pt x="587" y="9981"/>
                  </a:lnTo>
                  <a:lnTo>
                    <a:pt x="524" y="10044"/>
                  </a:lnTo>
                  <a:lnTo>
                    <a:pt x="482" y="10170"/>
                  </a:lnTo>
                  <a:lnTo>
                    <a:pt x="398" y="10232"/>
                  </a:lnTo>
                  <a:lnTo>
                    <a:pt x="315" y="10274"/>
                  </a:lnTo>
                  <a:lnTo>
                    <a:pt x="356" y="10442"/>
                  </a:lnTo>
                  <a:lnTo>
                    <a:pt x="503" y="10588"/>
                  </a:lnTo>
                  <a:lnTo>
                    <a:pt x="566" y="10546"/>
                  </a:lnTo>
                  <a:lnTo>
                    <a:pt x="607" y="10546"/>
                  </a:lnTo>
                  <a:lnTo>
                    <a:pt x="775" y="10609"/>
                  </a:lnTo>
                  <a:lnTo>
                    <a:pt x="879" y="10609"/>
                  </a:lnTo>
                  <a:lnTo>
                    <a:pt x="879" y="10672"/>
                  </a:lnTo>
                  <a:lnTo>
                    <a:pt x="817" y="10756"/>
                  </a:lnTo>
                  <a:lnTo>
                    <a:pt x="733" y="10797"/>
                  </a:lnTo>
                  <a:lnTo>
                    <a:pt x="712" y="10776"/>
                  </a:lnTo>
                  <a:lnTo>
                    <a:pt x="545" y="10776"/>
                  </a:lnTo>
                  <a:lnTo>
                    <a:pt x="482" y="10797"/>
                  </a:lnTo>
                  <a:lnTo>
                    <a:pt x="419" y="10881"/>
                  </a:lnTo>
                  <a:lnTo>
                    <a:pt x="273" y="10881"/>
                  </a:lnTo>
                  <a:lnTo>
                    <a:pt x="210" y="10923"/>
                  </a:lnTo>
                  <a:lnTo>
                    <a:pt x="210" y="11069"/>
                  </a:lnTo>
                  <a:lnTo>
                    <a:pt x="294" y="11174"/>
                  </a:lnTo>
                  <a:lnTo>
                    <a:pt x="335" y="11237"/>
                  </a:lnTo>
                  <a:lnTo>
                    <a:pt x="419" y="11425"/>
                  </a:lnTo>
                  <a:lnTo>
                    <a:pt x="545" y="11488"/>
                  </a:lnTo>
                  <a:lnTo>
                    <a:pt x="503" y="11509"/>
                  </a:lnTo>
                  <a:lnTo>
                    <a:pt x="503" y="11530"/>
                  </a:lnTo>
                  <a:lnTo>
                    <a:pt x="587" y="11592"/>
                  </a:lnTo>
                  <a:lnTo>
                    <a:pt x="670" y="11697"/>
                  </a:lnTo>
                  <a:lnTo>
                    <a:pt x="754" y="11760"/>
                  </a:lnTo>
                  <a:lnTo>
                    <a:pt x="859" y="11823"/>
                  </a:lnTo>
                  <a:lnTo>
                    <a:pt x="963" y="11927"/>
                  </a:lnTo>
                  <a:lnTo>
                    <a:pt x="1047" y="11969"/>
                  </a:lnTo>
                  <a:lnTo>
                    <a:pt x="1068" y="11948"/>
                  </a:lnTo>
                  <a:lnTo>
                    <a:pt x="1068" y="11864"/>
                  </a:lnTo>
                  <a:lnTo>
                    <a:pt x="1047" y="11718"/>
                  </a:lnTo>
                  <a:lnTo>
                    <a:pt x="1047" y="11634"/>
                  </a:lnTo>
                  <a:lnTo>
                    <a:pt x="1110" y="11592"/>
                  </a:lnTo>
                  <a:lnTo>
                    <a:pt x="1131" y="11488"/>
                  </a:lnTo>
                  <a:lnTo>
                    <a:pt x="1131" y="11404"/>
                  </a:lnTo>
                  <a:lnTo>
                    <a:pt x="1172" y="11383"/>
                  </a:lnTo>
                  <a:lnTo>
                    <a:pt x="1214" y="11383"/>
                  </a:lnTo>
                  <a:lnTo>
                    <a:pt x="1235" y="11488"/>
                  </a:lnTo>
                  <a:lnTo>
                    <a:pt x="1277" y="11592"/>
                  </a:lnTo>
                  <a:lnTo>
                    <a:pt x="1277" y="11655"/>
                  </a:lnTo>
                  <a:lnTo>
                    <a:pt x="1319" y="11718"/>
                  </a:lnTo>
                  <a:lnTo>
                    <a:pt x="1340" y="11697"/>
                  </a:lnTo>
                  <a:lnTo>
                    <a:pt x="1361" y="11634"/>
                  </a:lnTo>
                  <a:lnTo>
                    <a:pt x="1444" y="11634"/>
                  </a:lnTo>
                  <a:lnTo>
                    <a:pt x="1549" y="11551"/>
                  </a:lnTo>
                  <a:lnTo>
                    <a:pt x="1570" y="11592"/>
                  </a:lnTo>
                  <a:lnTo>
                    <a:pt x="1654" y="11592"/>
                  </a:lnTo>
                  <a:lnTo>
                    <a:pt x="1675" y="11634"/>
                  </a:lnTo>
                  <a:lnTo>
                    <a:pt x="1612" y="11718"/>
                  </a:lnTo>
                  <a:lnTo>
                    <a:pt x="1549" y="11823"/>
                  </a:lnTo>
                  <a:lnTo>
                    <a:pt x="1549" y="11927"/>
                  </a:lnTo>
                  <a:lnTo>
                    <a:pt x="1633" y="11948"/>
                  </a:lnTo>
                  <a:lnTo>
                    <a:pt x="1675" y="11927"/>
                  </a:lnTo>
                  <a:lnTo>
                    <a:pt x="1737" y="11739"/>
                  </a:lnTo>
                  <a:lnTo>
                    <a:pt x="1758" y="11655"/>
                  </a:lnTo>
                  <a:lnTo>
                    <a:pt x="1842" y="11697"/>
                  </a:lnTo>
                  <a:lnTo>
                    <a:pt x="1926" y="11823"/>
                  </a:lnTo>
                  <a:lnTo>
                    <a:pt x="1968" y="11844"/>
                  </a:lnTo>
                  <a:lnTo>
                    <a:pt x="2051" y="11802"/>
                  </a:lnTo>
                  <a:lnTo>
                    <a:pt x="2051" y="11718"/>
                  </a:lnTo>
                  <a:lnTo>
                    <a:pt x="2093" y="11634"/>
                  </a:lnTo>
                  <a:lnTo>
                    <a:pt x="2198" y="11634"/>
                  </a:lnTo>
                  <a:lnTo>
                    <a:pt x="2240" y="11655"/>
                  </a:lnTo>
                  <a:lnTo>
                    <a:pt x="2240" y="11760"/>
                  </a:lnTo>
                  <a:lnTo>
                    <a:pt x="2177" y="11864"/>
                  </a:lnTo>
                  <a:lnTo>
                    <a:pt x="2177" y="11969"/>
                  </a:lnTo>
                  <a:lnTo>
                    <a:pt x="2240" y="11927"/>
                  </a:lnTo>
                  <a:lnTo>
                    <a:pt x="2344" y="11844"/>
                  </a:lnTo>
                  <a:lnTo>
                    <a:pt x="2386" y="11739"/>
                  </a:lnTo>
                  <a:lnTo>
                    <a:pt x="2470" y="11655"/>
                  </a:lnTo>
                  <a:lnTo>
                    <a:pt x="2595" y="11634"/>
                  </a:lnTo>
                  <a:lnTo>
                    <a:pt x="2700" y="11655"/>
                  </a:lnTo>
                  <a:lnTo>
                    <a:pt x="2784" y="11739"/>
                  </a:lnTo>
                  <a:lnTo>
                    <a:pt x="2909" y="11802"/>
                  </a:lnTo>
                  <a:lnTo>
                    <a:pt x="3076" y="11927"/>
                  </a:lnTo>
                  <a:lnTo>
                    <a:pt x="3181" y="11948"/>
                  </a:lnTo>
                  <a:lnTo>
                    <a:pt x="3223" y="11906"/>
                  </a:lnTo>
                  <a:lnTo>
                    <a:pt x="3286" y="11906"/>
                  </a:lnTo>
                  <a:lnTo>
                    <a:pt x="3390" y="12011"/>
                  </a:lnTo>
                  <a:lnTo>
                    <a:pt x="3516" y="12116"/>
                  </a:lnTo>
                  <a:lnTo>
                    <a:pt x="3495" y="12220"/>
                  </a:lnTo>
                  <a:lnTo>
                    <a:pt x="3495" y="12241"/>
                  </a:lnTo>
                  <a:lnTo>
                    <a:pt x="3537" y="12241"/>
                  </a:lnTo>
                  <a:lnTo>
                    <a:pt x="3558" y="12220"/>
                  </a:lnTo>
                  <a:lnTo>
                    <a:pt x="3620" y="12241"/>
                  </a:lnTo>
                  <a:lnTo>
                    <a:pt x="3662" y="12325"/>
                  </a:lnTo>
                  <a:lnTo>
                    <a:pt x="3746" y="12367"/>
                  </a:lnTo>
                  <a:lnTo>
                    <a:pt x="3809" y="12429"/>
                  </a:lnTo>
                  <a:lnTo>
                    <a:pt x="3830" y="12492"/>
                  </a:lnTo>
                  <a:lnTo>
                    <a:pt x="3851" y="12534"/>
                  </a:lnTo>
                  <a:lnTo>
                    <a:pt x="3913" y="12534"/>
                  </a:lnTo>
                  <a:lnTo>
                    <a:pt x="3913" y="12471"/>
                  </a:lnTo>
                  <a:lnTo>
                    <a:pt x="3955" y="12471"/>
                  </a:lnTo>
                  <a:lnTo>
                    <a:pt x="4018" y="12492"/>
                  </a:lnTo>
                  <a:lnTo>
                    <a:pt x="4039" y="12576"/>
                  </a:lnTo>
                  <a:lnTo>
                    <a:pt x="4164" y="12681"/>
                  </a:lnTo>
                  <a:lnTo>
                    <a:pt x="4248" y="12785"/>
                  </a:lnTo>
                  <a:lnTo>
                    <a:pt x="4290" y="12806"/>
                  </a:lnTo>
                  <a:lnTo>
                    <a:pt x="4353" y="12869"/>
                  </a:lnTo>
                  <a:lnTo>
                    <a:pt x="4332" y="12953"/>
                  </a:lnTo>
                  <a:lnTo>
                    <a:pt x="4353" y="12973"/>
                  </a:lnTo>
                  <a:lnTo>
                    <a:pt x="4353" y="13015"/>
                  </a:lnTo>
                  <a:lnTo>
                    <a:pt x="4290" y="13078"/>
                  </a:lnTo>
                  <a:lnTo>
                    <a:pt x="4248" y="13183"/>
                  </a:lnTo>
                  <a:lnTo>
                    <a:pt x="4164" y="13225"/>
                  </a:lnTo>
                  <a:lnTo>
                    <a:pt x="4164" y="13266"/>
                  </a:lnTo>
                  <a:lnTo>
                    <a:pt x="4269" y="13266"/>
                  </a:lnTo>
                  <a:lnTo>
                    <a:pt x="4290" y="13287"/>
                  </a:lnTo>
                  <a:lnTo>
                    <a:pt x="4269" y="13329"/>
                  </a:lnTo>
                  <a:lnTo>
                    <a:pt x="4227" y="13371"/>
                  </a:lnTo>
                  <a:lnTo>
                    <a:pt x="4123" y="13476"/>
                  </a:lnTo>
                  <a:lnTo>
                    <a:pt x="4081" y="13497"/>
                  </a:lnTo>
                  <a:lnTo>
                    <a:pt x="4081" y="13538"/>
                  </a:lnTo>
                  <a:lnTo>
                    <a:pt x="4144" y="13601"/>
                  </a:lnTo>
                  <a:lnTo>
                    <a:pt x="4185" y="13685"/>
                  </a:lnTo>
                  <a:lnTo>
                    <a:pt x="4185" y="13727"/>
                  </a:lnTo>
                  <a:lnTo>
                    <a:pt x="4374" y="13894"/>
                  </a:lnTo>
                  <a:lnTo>
                    <a:pt x="4416" y="13957"/>
                  </a:lnTo>
                  <a:lnTo>
                    <a:pt x="4416" y="14061"/>
                  </a:lnTo>
                  <a:lnTo>
                    <a:pt x="4457" y="14124"/>
                  </a:lnTo>
                  <a:lnTo>
                    <a:pt x="4416" y="14166"/>
                  </a:lnTo>
                  <a:lnTo>
                    <a:pt x="4416" y="14250"/>
                  </a:lnTo>
                  <a:lnTo>
                    <a:pt x="4478" y="14333"/>
                  </a:lnTo>
                  <a:lnTo>
                    <a:pt x="4520" y="14333"/>
                  </a:lnTo>
                  <a:lnTo>
                    <a:pt x="4562" y="14354"/>
                  </a:lnTo>
                  <a:lnTo>
                    <a:pt x="4583" y="14438"/>
                  </a:lnTo>
                  <a:lnTo>
                    <a:pt x="4667" y="14543"/>
                  </a:lnTo>
                  <a:lnTo>
                    <a:pt x="4709" y="14585"/>
                  </a:lnTo>
                  <a:lnTo>
                    <a:pt x="4709" y="14668"/>
                  </a:lnTo>
                  <a:lnTo>
                    <a:pt x="4688" y="14752"/>
                  </a:lnTo>
                  <a:lnTo>
                    <a:pt x="4604" y="14773"/>
                  </a:lnTo>
                  <a:lnTo>
                    <a:pt x="4520" y="14857"/>
                  </a:lnTo>
                  <a:lnTo>
                    <a:pt x="4499" y="14940"/>
                  </a:lnTo>
                  <a:lnTo>
                    <a:pt x="4457" y="15003"/>
                  </a:lnTo>
                  <a:lnTo>
                    <a:pt x="4395" y="15003"/>
                  </a:lnTo>
                  <a:lnTo>
                    <a:pt x="4290" y="15087"/>
                  </a:lnTo>
                  <a:lnTo>
                    <a:pt x="4269" y="15149"/>
                  </a:lnTo>
                  <a:lnTo>
                    <a:pt x="4311" y="15170"/>
                  </a:lnTo>
                  <a:lnTo>
                    <a:pt x="4374" y="15149"/>
                  </a:lnTo>
                  <a:lnTo>
                    <a:pt x="4416" y="15087"/>
                  </a:lnTo>
                  <a:lnTo>
                    <a:pt x="4478" y="15087"/>
                  </a:lnTo>
                  <a:lnTo>
                    <a:pt x="4583" y="14982"/>
                  </a:lnTo>
                  <a:lnTo>
                    <a:pt x="4688" y="14982"/>
                  </a:lnTo>
                  <a:lnTo>
                    <a:pt x="4667" y="15108"/>
                  </a:lnTo>
                  <a:lnTo>
                    <a:pt x="4625" y="15170"/>
                  </a:lnTo>
                  <a:lnTo>
                    <a:pt x="4667" y="15254"/>
                  </a:lnTo>
                  <a:lnTo>
                    <a:pt x="4667" y="15317"/>
                  </a:lnTo>
                  <a:lnTo>
                    <a:pt x="4709" y="15421"/>
                  </a:lnTo>
                  <a:lnTo>
                    <a:pt x="4729" y="15526"/>
                  </a:lnTo>
                  <a:lnTo>
                    <a:pt x="4688" y="15631"/>
                  </a:lnTo>
                  <a:lnTo>
                    <a:pt x="4688" y="15694"/>
                  </a:lnTo>
                  <a:lnTo>
                    <a:pt x="4709" y="15777"/>
                  </a:lnTo>
                  <a:lnTo>
                    <a:pt x="4709" y="15798"/>
                  </a:lnTo>
                  <a:lnTo>
                    <a:pt x="4667" y="15735"/>
                  </a:lnTo>
                  <a:lnTo>
                    <a:pt x="4604" y="15777"/>
                  </a:lnTo>
                  <a:lnTo>
                    <a:pt x="4625" y="15903"/>
                  </a:lnTo>
                  <a:lnTo>
                    <a:pt x="4688" y="16007"/>
                  </a:lnTo>
                  <a:lnTo>
                    <a:pt x="4688" y="16049"/>
                  </a:lnTo>
                  <a:lnTo>
                    <a:pt x="4667" y="16049"/>
                  </a:lnTo>
                  <a:lnTo>
                    <a:pt x="4604" y="16112"/>
                  </a:lnTo>
                  <a:lnTo>
                    <a:pt x="4625" y="16196"/>
                  </a:lnTo>
                  <a:lnTo>
                    <a:pt x="4667" y="16238"/>
                  </a:lnTo>
                  <a:lnTo>
                    <a:pt x="4729" y="16238"/>
                  </a:lnTo>
                  <a:lnTo>
                    <a:pt x="4792" y="16300"/>
                  </a:lnTo>
                  <a:lnTo>
                    <a:pt x="4792" y="16342"/>
                  </a:lnTo>
                  <a:lnTo>
                    <a:pt x="4729" y="16405"/>
                  </a:lnTo>
                  <a:lnTo>
                    <a:pt x="4729" y="16468"/>
                  </a:lnTo>
                  <a:lnTo>
                    <a:pt x="4667" y="16551"/>
                  </a:lnTo>
                  <a:lnTo>
                    <a:pt x="4604" y="16572"/>
                  </a:lnTo>
                  <a:lnTo>
                    <a:pt x="4520" y="16551"/>
                  </a:lnTo>
                  <a:lnTo>
                    <a:pt x="4478" y="16572"/>
                  </a:lnTo>
                  <a:lnTo>
                    <a:pt x="4478" y="16635"/>
                  </a:lnTo>
                  <a:lnTo>
                    <a:pt x="4562" y="16656"/>
                  </a:lnTo>
                  <a:lnTo>
                    <a:pt x="4625" y="16656"/>
                  </a:lnTo>
                  <a:lnTo>
                    <a:pt x="4688" y="16719"/>
                  </a:lnTo>
                  <a:lnTo>
                    <a:pt x="4729" y="16719"/>
                  </a:lnTo>
                  <a:lnTo>
                    <a:pt x="4813" y="16740"/>
                  </a:lnTo>
                  <a:lnTo>
                    <a:pt x="4855" y="16782"/>
                  </a:lnTo>
                  <a:lnTo>
                    <a:pt x="4855" y="16886"/>
                  </a:lnTo>
                  <a:lnTo>
                    <a:pt x="4876" y="17033"/>
                  </a:lnTo>
                  <a:lnTo>
                    <a:pt x="4771" y="17137"/>
                  </a:lnTo>
                  <a:lnTo>
                    <a:pt x="4750" y="17200"/>
                  </a:lnTo>
                  <a:lnTo>
                    <a:pt x="4792" y="17263"/>
                  </a:lnTo>
                  <a:lnTo>
                    <a:pt x="4709" y="17409"/>
                  </a:lnTo>
                  <a:lnTo>
                    <a:pt x="4604" y="17472"/>
                  </a:lnTo>
                  <a:lnTo>
                    <a:pt x="4541" y="17472"/>
                  </a:lnTo>
                  <a:lnTo>
                    <a:pt x="4478" y="17409"/>
                  </a:lnTo>
                  <a:lnTo>
                    <a:pt x="4436" y="17409"/>
                  </a:lnTo>
                  <a:lnTo>
                    <a:pt x="4332" y="17493"/>
                  </a:lnTo>
                  <a:lnTo>
                    <a:pt x="4290" y="17577"/>
                  </a:lnTo>
                  <a:lnTo>
                    <a:pt x="4332" y="17598"/>
                  </a:lnTo>
                  <a:lnTo>
                    <a:pt x="4374" y="17598"/>
                  </a:lnTo>
                  <a:lnTo>
                    <a:pt x="4541" y="17618"/>
                  </a:lnTo>
                  <a:lnTo>
                    <a:pt x="4583" y="17577"/>
                  </a:lnTo>
                  <a:lnTo>
                    <a:pt x="4604" y="17556"/>
                  </a:lnTo>
                  <a:lnTo>
                    <a:pt x="4646" y="17577"/>
                  </a:lnTo>
                  <a:lnTo>
                    <a:pt x="4646" y="17618"/>
                  </a:lnTo>
                  <a:lnTo>
                    <a:pt x="4667" y="17660"/>
                  </a:lnTo>
                  <a:lnTo>
                    <a:pt x="4604" y="17702"/>
                  </a:lnTo>
                  <a:lnTo>
                    <a:pt x="4562" y="17702"/>
                  </a:lnTo>
                  <a:lnTo>
                    <a:pt x="4541" y="17723"/>
                  </a:lnTo>
                  <a:lnTo>
                    <a:pt x="4541" y="17807"/>
                  </a:lnTo>
                  <a:lnTo>
                    <a:pt x="4499" y="17828"/>
                  </a:lnTo>
                  <a:lnTo>
                    <a:pt x="4436" y="17828"/>
                  </a:lnTo>
                  <a:lnTo>
                    <a:pt x="4290" y="17932"/>
                  </a:lnTo>
                  <a:lnTo>
                    <a:pt x="4185" y="17995"/>
                  </a:lnTo>
                  <a:lnTo>
                    <a:pt x="4185" y="18037"/>
                  </a:lnTo>
                  <a:lnTo>
                    <a:pt x="4269" y="18121"/>
                  </a:lnTo>
                  <a:lnTo>
                    <a:pt x="4395" y="18142"/>
                  </a:lnTo>
                  <a:lnTo>
                    <a:pt x="4499" y="18121"/>
                  </a:lnTo>
                  <a:lnTo>
                    <a:pt x="4583" y="18016"/>
                  </a:lnTo>
                  <a:lnTo>
                    <a:pt x="4646" y="17911"/>
                  </a:lnTo>
                  <a:lnTo>
                    <a:pt x="4688" y="17870"/>
                  </a:lnTo>
                  <a:lnTo>
                    <a:pt x="4709" y="17870"/>
                  </a:lnTo>
                  <a:lnTo>
                    <a:pt x="4709" y="17911"/>
                  </a:lnTo>
                  <a:lnTo>
                    <a:pt x="4604" y="18079"/>
                  </a:lnTo>
                  <a:lnTo>
                    <a:pt x="4478" y="18204"/>
                  </a:lnTo>
                  <a:lnTo>
                    <a:pt x="4436" y="18183"/>
                  </a:lnTo>
                  <a:lnTo>
                    <a:pt x="4269" y="18204"/>
                  </a:lnTo>
                  <a:lnTo>
                    <a:pt x="4227" y="18225"/>
                  </a:lnTo>
                  <a:lnTo>
                    <a:pt x="4164" y="18309"/>
                  </a:lnTo>
                  <a:lnTo>
                    <a:pt x="4144" y="18288"/>
                  </a:lnTo>
                  <a:lnTo>
                    <a:pt x="4039" y="18288"/>
                  </a:lnTo>
                  <a:lnTo>
                    <a:pt x="3934" y="18330"/>
                  </a:lnTo>
                  <a:lnTo>
                    <a:pt x="3934" y="18393"/>
                  </a:lnTo>
                  <a:lnTo>
                    <a:pt x="3955" y="18414"/>
                  </a:lnTo>
                  <a:lnTo>
                    <a:pt x="3976" y="18455"/>
                  </a:lnTo>
                  <a:lnTo>
                    <a:pt x="3955" y="18539"/>
                  </a:lnTo>
                  <a:lnTo>
                    <a:pt x="4018" y="18665"/>
                  </a:lnTo>
                  <a:lnTo>
                    <a:pt x="4039" y="18665"/>
                  </a:lnTo>
                  <a:lnTo>
                    <a:pt x="4060" y="18602"/>
                  </a:lnTo>
                  <a:lnTo>
                    <a:pt x="4123" y="18602"/>
                  </a:lnTo>
                  <a:lnTo>
                    <a:pt x="4164" y="18644"/>
                  </a:lnTo>
                  <a:lnTo>
                    <a:pt x="4185" y="18707"/>
                  </a:lnTo>
                  <a:lnTo>
                    <a:pt x="4185" y="18769"/>
                  </a:lnTo>
                  <a:lnTo>
                    <a:pt x="4248" y="18832"/>
                  </a:lnTo>
                  <a:lnTo>
                    <a:pt x="4374" y="18832"/>
                  </a:lnTo>
                  <a:lnTo>
                    <a:pt x="4457" y="18769"/>
                  </a:lnTo>
                  <a:lnTo>
                    <a:pt x="4478" y="18748"/>
                  </a:lnTo>
                  <a:lnTo>
                    <a:pt x="4541" y="18748"/>
                  </a:lnTo>
                  <a:lnTo>
                    <a:pt x="4646" y="18727"/>
                  </a:lnTo>
                  <a:lnTo>
                    <a:pt x="4688" y="18665"/>
                  </a:lnTo>
                  <a:lnTo>
                    <a:pt x="4709" y="18560"/>
                  </a:lnTo>
                  <a:lnTo>
                    <a:pt x="4688" y="18497"/>
                  </a:lnTo>
                  <a:lnTo>
                    <a:pt x="4646" y="18434"/>
                  </a:lnTo>
                  <a:lnTo>
                    <a:pt x="4750" y="18434"/>
                  </a:lnTo>
                  <a:lnTo>
                    <a:pt x="4750" y="18393"/>
                  </a:lnTo>
                  <a:lnTo>
                    <a:pt x="4771" y="18225"/>
                  </a:lnTo>
                  <a:lnTo>
                    <a:pt x="4813" y="18309"/>
                  </a:lnTo>
                  <a:lnTo>
                    <a:pt x="4876" y="18351"/>
                  </a:lnTo>
                  <a:lnTo>
                    <a:pt x="4918" y="18351"/>
                  </a:lnTo>
                  <a:lnTo>
                    <a:pt x="4981" y="18288"/>
                  </a:lnTo>
                  <a:lnTo>
                    <a:pt x="4981" y="18121"/>
                  </a:lnTo>
                  <a:lnTo>
                    <a:pt x="4981" y="18016"/>
                  </a:lnTo>
                  <a:lnTo>
                    <a:pt x="4918" y="17911"/>
                  </a:lnTo>
                  <a:lnTo>
                    <a:pt x="4897" y="17828"/>
                  </a:lnTo>
                  <a:lnTo>
                    <a:pt x="4918" y="17618"/>
                  </a:lnTo>
                  <a:lnTo>
                    <a:pt x="4960" y="17577"/>
                  </a:lnTo>
                  <a:lnTo>
                    <a:pt x="4981" y="17577"/>
                  </a:lnTo>
                  <a:lnTo>
                    <a:pt x="4981" y="17660"/>
                  </a:lnTo>
                  <a:lnTo>
                    <a:pt x="4960" y="17723"/>
                  </a:lnTo>
                  <a:lnTo>
                    <a:pt x="4981" y="17828"/>
                  </a:lnTo>
                  <a:lnTo>
                    <a:pt x="5022" y="17932"/>
                  </a:lnTo>
                  <a:lnTo>
                    <a:pt x="5022" y="18079"/>
                  </a:lnTo>
                  <a:lnTo>
                    <a:pt x="5001" y="18204"/>
                  </a:lnTo>
                  <a:lnTo>
                    <a:pt x="5001" y="18309"/>
                  </a:lnTo>
                  <a:lnTo>
                    <a:pt x="5064" y="18309"/>
                  </a:lnTo>
                  <a:lnTo>
                    <a:pt x="5085" y="18288"/>
                  </a:lnTo>
                  <a:lnTo>
                    <a:pt x="5169" y="18225"/>
                  </a:lnTo>
                  <a:lnTo>
                    <a:pt x="5169" y="18183"/>
                  </a:lnTo>
                  <a:lnTo>
                    <a:pt x="5273" y="18037"/>
                  </a:lnTo>
                  <a:lnTo>
                    <a:pt x="5378" y="17995"/>
                  </a:lnTo>
                  <a:lnTo>
                    <a:pt x="5420" y="17995"/>
                  </a:lnTo>
                  <a:lnTo>
                    <a:pt x="5420" y="18016"/>
                  </a:lnTo>
                  <a:lnTo>
                    <a:pt x="5336" y="18079"/>
                  </a:lnTo>
                  <a:lnTo>
                    <a:pt x="5294" y="18121"/>
                  </a:lnTo>
                  <a:lnTo>
                    <a:pt x="5232" y="18246"/>
                  </a:lnTo>
                  <a:lnTo>
                    <a:pt x="5169" y="18330"/>
                  </a:lnTo>
                  <a:lnTo>
                    <a:pt x="5169" y="18393"/>
                  </a:lnTo>
                  <a:lnTo>
                    <a:pt x="5211" y="18414"/>
                  </a:lnTo>
                  <a:lnTo>
                    <a:pt x="5294" y="18414"/>
                  </a:lnTo>
                  <a:lnTo>
                    <a:pt x="5336" y="18434"/>
                  </a:lnTo>
                  <a:lnTo>
                    <a:pt x="5399" y="18518"/>
                  </a:lnTo>
                  <a:lnTo>
                    <a:pt x="5483" y="18539"/>
                  </a:lnTo>
                  <a:lnTo>
                    <a:pt x="5587" y="18518"/>
                  </a:lnTo>
                  <a:lnTo>
                    <a:pt x="5650" y="18455"/>
                  </a:lnTo>
                  <a:lnTo>
                    <a:pt x="5713" y="18455"/>
                  </a:lnTo>
                  <a:lnTo>
                    <a:pt x="5734" y="18497"/>
                  </a:lnTo>
                  <a:lnTo>
                    <a:pt x="5734" y="18539"/>
                  </a:lnTo>
                  <a:lnTo>
                    <a:pt x="5608" y="18623"/>
                  </a:lnTo>
                  <a:lnTo>
                    <a:pt x="5420" y="18665"/>
                  </a:lnTo>
                  <a:lnTo>
                    <a:pt x="5294" y="18665"/>
                  </a:lnTo>
                  <a:lnTo>
                    <a:pt x="5211" y="18727"/>
                  </a:lnTo>
                  <a:lnTo>
                    <a:pt x="5169" y="18769"/>
                  </a:lnTo>
                  <a:lnTo>
                    <a:pt x="5169" y="18832"/>
                  </a:lnTo>
                  <a:lnTo>
                    <a:pt x="5190" y="18853"/>
                  </a:lnTo>
                  <a:lnTo>
                    <a:pt x="5315" y="18832"/>
                  </a:lnTo>
                  <a:lnTo>
                    <a:pt x="5378" y="18853"/>
                  </a:lnTo>
                  <a:lnTo>
                    <a:pt x="5420" y="18832"/>
                  </a:lnTo>
                  <a:lnTo>
                    <a:pt x="5504" y="18769"/>
                  </a:lnTo>
                  <a:lnTo>
                    <a:pt x="5629" y="18769"/>
                  </a:lnTo>
                  <a:lnTo>
                    <a:pt x="5650" y="18811"/>
                  </a:lnTo>
                  <a:lnTo>
                    <a:pt x="5629" y="18853"/>
                  </a:lnTo>
                  <a:lnTo>
                    <a:pt x="5545" y="18874"/>
                  </a:lnTo>
                  <a:lnTo>
                    <a:pt x="5483" y="18937"/>
                  </a:lnTo>
                  <a:lnTo>
                    <a:pt x="5336" y="18937"/>
                  </a:lnTo>
                  <a:lnTo>
                    <a:pt x="5294" y="19020"/>
                  </a:lnTo>
                  <a:lnTo>
                    <a:pt x="5273" y="19083"/>
                  </a:lnTo>
                  <a:lnTo>
                    <a:pt x="5211" y="19146"/>
                  </a:lnTo>
                  <a:lnTo>
                    <a:pt x="5211" y="19188"/>
                  </a:lnTo>
                  <a:lnTo>
                    <a:pt x="5273" y="19188"/>
                  </a:lnTo>
                  <a:lnTo>
                    <a:pt x="5420" y="19062"/>
                  </a:lnTo>
                  <a:lnTo>
                    <a:pt x="5483" y="19041"/>
                  </a:lnTo>
                  <a:lnTo>
                    <a:pt x="5545" y="19041"/>
                  </a:lnTo>
                  <a:lnTo>
                    <a:pt x="5587" y="19020"/>
                  </a:lnTo>
                  <a:lnTo>
                    <a:pt x="5629" y="19020"/>
                  </a:lnTo>
                  <a:lnTo>
                    <a:pt x="5692" y="19083"/>
                  </a:lnTo>
                  <a:lnTo>
                    <a:pt x="5692" y="19146"/>
                  </a:lnTo>
                  <a:lnTo>
                    <a:pt x="5650" y="19188"/>
                  </a:lnTo>
                  <a:lnTo>
                    <a:pt x="5587" y="19146"/>
                  </a:lnTo>
                  <a:lnTo>
                    <a:pt x="5525" y="19125"/>
                  </a:lnTo>
                  <a:lnTo>
                    <a:pt x="5399" y="19167"/>
                  </a:lnTo>
                  <a:lnTo>
                    <a:pt x="5378" y="19230"/>
                  </a:lnTo>
                  <a:lnTo>
                    <a:pt x="5399" y="19271"/>
                  </a:lnTo>
                  <a:lnTo>
                    <a:pt x="5587" y="19271"/>
                  </a:lnTo>
                  <a:lnTo>
                    <a:pt x="5650" y="19230"/>
                  </a:lnTo>
                  <a:lnTo>
                    <a:pt x="5713" y="19230"/>
                  </a:lnTo>
                  <a:lnTo>
                    <a:pt x="5797" y="19334"/>
                  </a:lnTo>
                  <a:lnTo>
                    <a:pt x="5797" y="19397"/>
                  </a:lnTo>
                  <a:lnTo>
                    <a:pt x="5734" y="19439"/>
                  </a:lnTo>
                  <a:lnTo>
                    <a:pt x="5525" y="19355"/>
                  </a:lnTo>
                  <a:lnTo>
                    <a:pt x="5420" y="19292"/>
                  </a:lnTo>
                  <a:lnTo>
                    <a:pt x="5399" y="19355"/>
                  </a:lnTo>
                  <a:lnTo>
                    <a:pt x="5420" y="19439"/>
                  </a:lnTo>
                  <a:lnTo>
                    <a:pt x="5525" y="19502"/>
                  </a:lnTo>
                  <a:lnTo>
                    <a:pt x="5629" y="19648"/>
                  </a:lnTo>
                  <a:lnTo>
                    <a:pt x="5692" y="19753"/>
                  </a:lnTo>
                  <a:lnTo>
                    <a:pt x="5629" y="19753"/>
                  </a:lnTo>
                  <a:lnTo>
                    <a:pt x="5545" y="19648"/>
                  </a:lnTo>
                  <a:lnTo>
                    <a:pt x="5525" y="19648"/>
                  </a:lnTo>
                  <a:lnTo>
                    <a:pt x="5504" y="19690"/>
                  </a:lnTo>
                  <a:lnTo>
                    <a:pt x="5525" y="19774"/>
                  </a:lnTo>
                  <a:lnTo>
                    <a:pt x="5650" y="19878"/>
                  </a:lnTo>
                  <a:lnTo>
                    <a:pt x="5797" y="19983"/>
                  </a:lnTo>
                  <a:lnTo>
                    <a:pt x="5797" y="20025"/>
                  </a:lnTo>
                  <a:lnTo>
                    <a:pt x="5734" y="20025"/>
                  </a:lnTo>
                  <a:lnTo>
                    <a:pt x="5734" y="20087"/>
                  </a:lnTo>
                  <a:lnTo>
                    <a:pt x="5692" y="20087"/>
                  </a:lnTo>
                  <a:lnTo>
                    <a:pt x="5587" y="19983"/>
                  </a:lnTo>
                  <a:lnTo>
                    <a:pt x="5545" y="19983"/>
                  </a:lnTo>
                  <a:lnTo>
                    <a:pt x="5545" y="20025"/>
                  </a:lnTo>
                  <a:lnTo>
                    <a:pt x="5650" y="20171"/>
                  </a:lnTo>
                  <a:lnTo>
                    <a:pt x="5713" y="20213"/>
                  </a:lnTo>
                  <a:lnTo>
                    <a:pt x="5755" y="20213"/>
                  </a:lnTo>
                  <a:lnTo>
                    <a:pt x="5817" y="20192"/>
                  </a:lnTo>
                  <a:lnTo>
                    <a:pt x="5838" y="20213"/>
                  </a:lnTo>
                  <a:lnTo>
                    <a:pt x="5797" y="20297"/>
                  </a:lnTo>
                  <a:lnTo>
                    <a:pt x="5734" y="20318"/>
                  </a:lnTo>
                  <a:lnTo>
                    <a:pt x="5629" y="20276"/>
                  </a:lnTo>
                  <a:lnTo>
                    <a:pt x="5545" y="20192"/>
                  </a:lnTo>
                  <a:lnTo>
                    <a:pt x="5441" y="20108"/>
                  </a:lnTo>
                  <a:lnTo>
                    <a:pt x="5378" y="20004"/>
                  </a:lnTo>
                  <a:lnTo>
                    <a:pt x="5294" y="19795"/>
                  </a:lnTo>
                  <a:lnTo>
                    <a:pt x="5232" y="19711"/>
                  </a:lnTo>
                  <a:lnTo>
                    <a:pt x="5169" y="19690"/>
                  </a:lnTo>
                  <a:lnTo>
                    <a:pt x="5085" y="19648"/>
                  </a:lnTo>
                  <a:lnTo>
                    <a:pt x="4981" y="19606"/>
                  </a:lnTo>
                  <a:lnTo>
                    <a:pt x="4876" y="19606"/>
                  </a:lnTo>
                  <a:lnTo>
                    <a:pt x="4813" y="19585"/>
                  </a:lnTo>
                  <a:lnTo>
                    <a:pt x="4750" y="19585"/>
                  </a:lnTo>
                  <a:lnTo>
                    <a:pt x="4646" y="19564"/>
                  </a:lnTo>
                  <a:lnTo>
                    <a:pt x="4541" y="19460"/>
                  </a:lnTo>
                  <a:lnTo>
                    <a:pt x="4436" y="19460"/>
                  </a:lnTo>
                  <a:lnTo>
                    <a:pt x="4353" y="19439"/>
                  </a:lnTo>
                  <a:lnTo>
                    <a:pt x="4290" y="19460"/>
                  </a:lnTo>
                  <a:lnTo>
                    <a:pt x="4185" y="19460"/>
                  </a:lnTo>
                  <a:lnTo>
                    <a:pt x="4060" y="19564"/>
                  </a:lnTo>
                  <a:lnTo>
                    <a:pt x="4060" y="19606"/>
                  </a:lnTo>
                  <a:lnTo>
                    <a:pt x="4123" y="19669"/>
                  </a:lnTo>
                  <a:lnTo>
                    <a:pt x="4185" y="19753"/>
                  </a:lnTo>
                  <a:lnTo>
                    <a:pt x="4248" y="19878"/>
                  </a:lnTo>
                  <a:lnTo>
                    <a:pt x="4248" y="19962"/>
                  </a:lnTo>
                  <a:lnTo>
                    <a:pt x="4353" y="20067"/>
                  </a:lnTo>
                  <a:lnTo>
                    <a:pt x="4499" y="20108"/>
                  </a:lnTo>
                  <a:lnTo>
                    <a:pt x="4709" y="20192"/>
                  </a:lnTo>
                  <a:lnTo>
                    <a:pt x="4855" y="20276"/>
                  </a:lnTo>
                  <a:lnTo>
                    <a:pt x="4897" y="20380"/>
                  </a:lnTo>
                  <a:lnTo>
                    <a:pt x="4897" y="20422"/>
                  </a:lnTo>
                  <a:lnTo>
                    <a:pt x="4981" y="20443"/>
                  </a:lnTo>
                  <a:lnTo>
                    <a:pt x="5064" y="20443"/>
                  </a:lnTo>
                  <a:lnTo>
                    <a:pt x="5127" y="20527"/>
                  </a:lnTo>
                  <a:lnTo>
                    <a:pt x="5211" y="20548"/>
                  </a:lnTo>
                  <a:lnTo>
                    <a:pt x="5273" y="20527"/>
                  </a:lnTo>
                  <a:lnTo>
                    <a:pt x="5315" y="20590"/>
                  </a:lnTo>
                  <a:lnTo>
                    <a:pt x="5399" y="20590"/>
                  </a:lnTo>
                  <a:lnTo>
                    <a:pt x="5441" y="20548"/>
                  </a:lnTo>
                  <a:lnTo>
                    <a:pt x="5504" y="20631"/>
                  </a:lnTo>
                  <a:lnTo>
                    <a:pt x="5608" y="20631"/>
                  </a:lnTo>
                  <a:lnTo>
                    <a:pt x="5692" y="20548"/>
                  </a:lnTo>
                  <a:lnTo>
                    <a:pt x="5797" y="20548"/>
                  </a:lnTo>
                  <a:lnTo>
                    <a:pt x="5838" y="20590"/>
                  </a:lnTo>
                  <a:lnTo>
                    <a:pt x="5838" y="20652"/>
                  </a:lnTo>
                  <a:lnTo>
                    <a:pt x="5755" y="20652"/>
                  </a:lnTo>
                  <a:lnTo>
                    <a:pt x="5692" y="20694"/>
                  </a:lnTo>
                  <a:lnTo>
                    <a:pt x="5692" y="20736"/>
                  </a:lnTo>
                  <a:lnTo>
                    <a:pt x="5755" y="20736"/>
                  </a:lnTo>
                  <a:lnTo>
                    <a:pt x="5817" y="20820"/>
                  </a:lnTo>
                  <a:lnTo>
                    <a:pt x="5734" y="20862"/>
                  </a:lnTo>
                  <a:lnTo>
                    <a:pt x="5734" y="20903"/>
                  </a:lnTo>
                  <a:lnTo>
                    <a:pt x="5650" y="20924"/>
                  </a:lnTo>
                  <a:lnTo>
                    <a:pt x="5608" y="20966"/>
                  </a:lnTo>
                  <a:lnTo>
                    <a:pt x="5504" y="21029"/>
                  </a:lnTo>
                  <a:lnTo>
                    <a:pt x="5483" y="21071"/>
                  </a:lnTo>
                  <a:lnTo>
                    <a:pt x="5504" y="21113"/>
                  </a:lnTo>
                  <a:lnTo>
                    <a:pt x="5608" y="21113"/>
                  </a:lnTo>
                  <a:lnTo>
                    <a:pt x="5692" y="21134"/>
                  </a:lnTo>
                  <a:lnTo>
                    <a:pt x="5713" y="21175"/>
                  </a:lnTo>
                  <a:lnTo>
                    <a:pt x="5629" y="21175"/>
                  </a:lnTo>
                  <a:lnTo>
                    <a:pt x="5587" y="21217"/>
                  </a:lnTo>
                  <a:lnTo>
                    <a:pt x="5545" y="21175"/>
                  </a:lnTo>
                  <a:lnTo>
                    <a:pt x="5504" y="21238"/>
                  </a:lnTo>
                  <a:lnTo>
                    <a:pt x="5420" y="21364"/>
                  </a:lnTo>
                  <a:lnTo>
                    <a:pt x="5378" y="21364"/>
                  </a:lnTo>
                  <a:lnTo>
                    <a:pt x="5315" y="21427"/>
                  </a:lnTo>
                  <a:lnTo>
                    <a:pt x="5315" y="21468"/>
                  </a:lnTo>
                  <a:lnTo>
                    <a:pt x="5399" y="21489"/>
                  </a:lnTo>
                  <a:lnTo>
                    <a:pt x="5441" y="21489"/>
                  </a:lnTo>
                  <a:lnTo>
                    <a:pt x="5504" y="21468"/>
                  </a:lnTo>
                  <a:lnTo>
                    <a:pt x="5525" y="21489"/>
                  </a:lnTo>
                  <a:lnTo>
                    <a:pt x="5545" y="21552"/>
                  </a:lnTo>
                  <a:lnTo>
                    <a:pt x="5608" y="21552"/>
                  </a:lnTo>
                  <a:lnTo>
                    <a:pt x="5650" y="21573"/>
                  </a:lnTo>
                  <a:lnTo>
                    <a:pt x="5650" y="21636"/>
                  </a:lnTo>
                  <a:lnTo>
                    <a:pt x="5545" y="21657"/>
                  </a:lnTo>
                  <a:lnTo>
                    <a:pt x="5483" y="21678"/>
                  </a:lnTo>
                  <a:lnTo>
                    <a:pt x="5483" y="21699"/>
                  </a:lnTo>
                  <a:lnTo>
                    <a:pt x="5608" y="21699"/>
                  </a:lnTo>
                  <a:lnTo>
                    <a:pt x="5650" y="21761"/>
                  </a:lnTo>
                  <a:lnTo>
                    <a:pt x="5650" y="21803"/>
                  </a:lnTo>
                  <a:lnTo>
                    <a:pt x="5608" y="21803"/>
                  </a:lnTo>
                  <a:lnTo>
                    <a:pt x="5545" y="21782"/>
                  </a:lnTo>
                  <a:lnTo>
                    <a:pt x="5525" y="21803"/>
                  </a:lnTo>
                  <a:lnTo>
                    <a:pt x="5483" y="21803"/>
                  </a:lnTo>
                  <a:lnTo>
                    <a:pt x="5420" y="21761"/>
                  </a:lnTo>
                  <a:lnTo>
                    <a:pt x="5336" y="21761"/>
                  </a:lnTo>
                  <a:lnTo>
                    <a:pt x="5232" y="21740"/>
                  </a:lnTo>
                  <a:lnTo>
                    <a:pt x="5232" y="21678"/>
                  </a:lnTo>
                  <a:lnTo>
                    <a:pt x="5273" y="21657"/>
                  </a:lnTo>
                  <a:lnTo>
                    <a:pt x="5211" y="21552"/>
                  </a:lnTo>
                  <a:lnTo>
                    <a:pt x="5190" y="21531"/>
                  </a:lnTo>
                  <a:lnTo>
                    <a:pt x="5127" y="21552"/>
                  </a:lnTo>
                  <a:lnTo>
                    <a:pt x="5127" y="21657"/>
                  </a:lnTo>
                  <a:lnTo>
                    <a:pt x="5064" y="21866"/>
                  </a:lnTo>
                  <a:lnTo>
                    <a:pt x="5001" y="21950"/>
                  </a:lnTo>
                  <a:lnTo>
                    <a:pt x="5022" y="21992"/>
                  </a:lnTo>
                  <a:lnTo>
                    <a:pt x="5085" y="21992"/>
                  </a:lnTo>
                  <a:lnTo>
                    <a:pt x="5169" y="21950"/>
                  </a:lnTo>
                  <a:lnTo>
                    <a:pt x="5190" y="21950"/>
                  </a:lnTo>
                  <a:lnTo>
                    <a:pt x="5169" y="21992"/>
                  </a:lnTo>
                  <a:lnTo>
                    <a:pt x="5085" y="22054"/>
                  </a:lnTo>
                  <a:lnTo>
                    <a:pt x="5022" y="22096"/>
                  </a:lnTo>
                  <a:lnTo>
                    <a:pt x="4981" y="22117"/>
                  </a:lnTo>
                  <a:lnTo>
                    <a:pt x="4981" y="22180"/>
                  </a:lnTo>
                  <a:lnTo>
                    <a:pt x="4855" y="22159"/>
                  </a:lnTo>
                  <a:lnTo>
                    <a:pt x="4750" y="22159"/>
                  </a:lnTo>
                  <a:lnTo>
                    <a:pt x="4646" y="22180"/>
                  </a:lnTo>
                  <a:lnTo>
                    <a:pt x="4604" y="22159"/>
                  </a:lnTo>
                  <a:lnTo>
                    <a:pt x="4478" y="22159"/>
                  </a:lnTo>
                  <a:lnTo>
                    <a:pt x="4395" y="22180"/>
                  </a:lnTo>
                  <a:lnTo>
                    <a:pt x="4248" y="22264"/>
                  </a:lnTo>
                  <a:lnTo>
                    <a:pt x="4123" y="22284"/>
                  </a:lnTo>
                  <a:lnTo>
                    <a:pt x="4144" y="22305"/>
                  </a:lnTo>
                  <a:lnTo>
                    <a:pt x="4248" y="22284"/>
                  </a:lnTo>
                  <a:lnTo>
                    <a:pt x="4290" y="22284"/>
                  </a:lnTo>
                  <a:lnTo>
                    <a:pt x="4248" y="22326"/>
                  </a:lnTo>
                  <a:lnTo>
                    <a:pt x="4185" y="22368"/>
                  </a:lnTo>
                  <a:lnTo>
                    <a:pt x="4227" y="22410"/>
                  </a:lnTo>
                  <a:lnTo>
                    <a:pt x="4290" y="22431"/>
                  </a:lnTo>
                  <a:lnTo>
                    <a:pt x="4353" y="22515"/>
                  </a:lnTo>
                  <a:lnTo>
                    <a:pt x="4457" y="22494"/>
                  </a:lnTo>
                  <a:lnTo>
                    <a:pt x="4541" y="22515"/>
                  </a:lnTo>
                  <a:lnTo>
                    <a:pt x="4583" y="22494"/>
                  </a:lnTo>
                  <a:lnTo>
                    <a:pt x="4709" y="22494"/>
                  </a:lnTo>
                  <a:lnTo>
                    <a:pt x="4750" y="22473"/>
                  </a:lnTo>
                  <a:lnTo>
                    <a:pt x="4667" y="22410"/>
                  </a:lnTo>
                  <a:lnTo>
                    <a:pt x="4646" y="22389"/>
                  </a:lnTo>
                  <a:lnTo>
                    <a:pt x="4688" y="22326"/>
                  </a:lnTo>
                  <a:lnTo>
                    <a:pt x="4855" y="22326"/>
                  </a:lnTo>
                  <a:lnTo>
                    <a:pt x="4918" y="22305"/>
                  </a:lnTo>
                  <a:lnTo>
                    <a:pt x="5001" y="22305"/>
                  </a:lnTo>
                  <a:lnTo>
                    <a:pt x="5001" y="22326"/>
                  </a:lnTo>
                  <a:lnTo>
                    <a:pt x="4960" y="22368"/>
                  </a:lnTo>
                  <a:lnTo>
                    <a:pt x="4918" y="22431"/>
                  </a:lnTo>
                  <a:lnTo>
                    <a:pt x="4918" y="22515"/>
                  </a:lnTo>
                  <a:lnTo>
                    <a:pt x="4792" y="22577"/>
                  </a:lnTo>
                  <a:lnTo>
                    <a:pt x="4792" y="22619"/>
                  </a:lnTo>
                  <a:lnTo>
                    <a:pt x="4813" y="22682"/>
                  </a:lnTo>
                  <a:lnTo>
                    <a:pt x="5064" y="22849"/>
                  </a:lnTo>
                  <a:lnTo>
                    <a:pt x="5169" y="22933"/>
                  </a:lnTo>
                  <a:lnTo>
                    <a:pt x="5169" y="22954"/>
                  </a:lnTo>
                  <a:lnTo>
                    <a:pt x="5085" y="22954"/>
                  </a:lnTo>
                  <a:lnTo>
                    <a:pt x="5064" y="22933"/>
                  </a:lnTo>
                  <a:lnTo>
                    <a:pt x="4960" y="22891"/>
                  </a:lnTo>
                  <a:lnTo>
                    <a:pt x="4813" y="22808"/>
                  </a:lnTo>
                  <a:lnTo>
                    <a:pt x="4771" y="22745"/>
                  </a:lnTo>
                  <a:lnTo>
                    <a:pt x="4667" y="22745"/>
                  </a:lnTo>
                  <a:lnTo>
                    <a:pt x="4604" y="22787"/>
                  </a:lnTo>
                  <a:lnTo>
                    <a:pt x="4541" y="22808"/>
                  </a:lnTo>
                  <a:lnTo>
                    <a:pt x="4332" y="22682"/>
                  </a:lnTo>
                  <a:lnTo>
                    <a:pt x="4290" y="22598"/>
                  </a:lnTo>
                  <a:lnTo>
                    <a:pt x="4248" y="22515"/>
                  </a:lnTo>
                  <a:lnTo>
                    <a:pt x="4227" y="22515"/>
                  </a:lnTo>
                  <a:lnTo>
                    <a:pt x="4248" y="22619"/>
                  </a:lnTo>
                  <a:lnTo>
                    <a:pt x="4269" y="22703"/>
                  </a:lnTo>
                  <a:lnTo>
                    <a:pt x="4248" y="22724"/>
                  </a:lnTo>
                  <a:lnTo>
                    <a:pt x="4144" y="22619"/>
                  </a:lnTo>
                  <a:lnTo>
                    <a:pt x="4039" y="22494"/>
                  </a:lnTo>
                  <a:lnTo>
                    <a:pt x="3913" y="22431"/>
                  </a:lnTo>
                  <a:lnTo>
                    <a:pt x="3851" y="22473"/>
                  </a:lnTo>
                  <a:lnTo>
                    <a:pt x="3872" y="22515"/>
                  </a:lnTo>
                  <a:lnTo>
                    <a:pt x="3955" y="22536"/>
                  </a:lnTo>
                  <a:lnTo>
                    <a:pt x="3976" y="22619"/>
                  </a:lnTo>
                  <a:lnTo>
                    <a:pt x="4123" y="22745"/>
                  </a:lnTo>
                  <a:lnTo>
                    <a:pt x="4164" y="22808"/>
                  </a:lnTo>
                  <a:lnTo>
                    <a:pt x="4227" y="22808"/>
                  </a:lnTo>
                  <a:lnTo>
                    <a:pt x="4290" y="22828"/>
                  </a:lnTo>
                  <a:lnTo>
                    <a:pt x="4332" y="22891"/>
                  </a:lnTo>
                  <a:lnTo>
                    <a:pt x="4164" y="22891"/>
                  </a:lnTo>
                  <a:lnTo>
                    <a:pt x="4060" y="22828"/>
                  </a:lnTo>
                  <a:lnTo>
                    <a:pt x="3976" y="22787"/>
                  </a:lnTo>
                  <a:lnTo>
                    <a:pt x="3934" y="22787"/>
                  </a:lnTo>
                  <a:lnTo>
                    <a:pt x="3913" y="22849"/>
                  </a:lnTo>
                  <a:lnTo>
                    <a:pt x="3913" y="22912"/>
                  </a:lnTo>
                  <a:lnTo>
                    <a:pt x="3851" y="22954"/>
                  </a:lnTo>
                  <a:lnTo>
                    <a:pt x="3830" y="22954"/>
                  </a:lnTo>
                  <a:lnTo>
                    <a:pt x="3830" y="23017"/>
                  </a:lnTo>
                  <a:lnTo>
                    <a:pt x="3767" y="23059"/>
                  </a:lnTo>
                  <a:lnTo>
                    <a:pt x="3725" y="23100"/>
                  </a:lnTo>
                  <a:lnTo>
                    <a:pt x="3600" y="23247"/>
                  </a:lnTo>
                  <a:lnTo>
                    <a:pt x="3600" y="23310"/>
                  </a:lnTo>
                  <a:lnTo>
                    <a:pt x="3627" y="23324"/>
                  </a:lnTo>
                  <a:lnTo>
                    <a:pt x="3627" y="23324"/>
                  </a:lnTo>
                  <a:lnTo>
                    <a:pt x="3558" y="23352"/>
                  </a:lnTo>
                  <a:lnTo>
                    <a:pt x="3495" y="23414"/>
                  </a:lnTo>
                  <a:lnTo>
                    <a:pt x="3390" y="23456"/>
                  </a:lnTo>
                  <a:lnTo>
                    <a:pt x="3328" y="23561"/>
                  </a:lnTo>
                  <a:lnTo>
                    <a:pt x="3328" y="23644"/>
                  </a:lnTo>
                  <a:lnTo>
                    <a:pt x="3348" y="23665"/>
                  </a:lnTo>
                  <a:lnTo>
                    <a:pt x="3432" y="23624"/>
                  </a:lnTo>
                  <a:lnTo>
                    <a:pt x="3537" y="23582"/>
                  </a:lnTo>
                  <a:lnTo>
                    <a:pt x="3600" y="23624"/>
                  </a:lnTo>
                  <a:lnTo>
                    <a:pt x="3620" y="23644"/>
                  </a:lnTo>
                  <a:lnTo>
                    <a:pt x="3725" y="23644"/>
                  </a:lnTo>
                  <a:lnTo>
                    <a:pt x="3913" y="23582"/>
                  </a:lnTo>
                  <a:lnTo>
                    <a:pt x="4060" y="23582"/>
                  </a:lnTo>
                  <a:lnTo>
                    <a:pt x="4185" y="23644"/>
                  </a:lnTo>
                  <a:lnTo>
                    <a:pt x="4185" y="23686"/>
                  </a:lnTo>
                  <a:lnTo>
                    <a:pt x="4144" y="23728"/>
                  </a:lnTo>
                  <a:lnTo>
                    <a:pt x="4018" y="23686"/>
                  </a:lnTo>
                  <a:lnTo>
                    <a:pt x="3934" y="23728"/>
                  </a:lnTo>
                  <a:lnTo>
                    <a:pt x="3558" y="23686"/>
                  </a:lnTo>
                  <a:lnTo>
                    <a:pt x="3453" y="23686"/>
                  </a:lnTo>
                  <a:lnTo>
                    <a:pt x="3432" y="23728"/>
                  </a:lnTo>
                  <a:lnTo>
                    <a:pt x="3286" y="23728"/>
                  </a:lnTo>
                  <a:lnTo>
                    <a:pt x="3286" y="23770"/>
                  </a:lnTo>
                  <a:lnTo>
                    <a:pt x="3307" y="23791"/>
                  </a:lnTo>
                  <a:lnTo>
                    <a:pt x="3411" y="23791"/>
                  </a:lnTo>
                  <a:lnTo>
                    <a:pt x="3432" y="23833"/>
                  </a:lnTo>
                  <a:lnTo>
                    <a:pt x="3390" y="23854"/>
                  </a:lnTo>
                  <a:lnTo>
                    <a:pt x="3307" y="23833"/>
                  </a:lnTo>
                  <a:lnTo>
                    <a:pt x="3202" y="23833"/>
                  </a:lnTo>
                  <a:lnTo>
                    <a:pt x="3202" y="23854"/>
                  </a:lnTo>
                  <a:lnTo>
                    <a:pt x="3244" y="23896"/>
                  </a:lnTo>
                  <a:lnTo>
                    <a:pt x="3348" y="23896"/>
                  </a:lnTo>
                  <a:lnTo>
                    <a:pt x="3620" y="23979"/>
                  </a:lnTo>
                  <a:lnTo>
                    <a:pt x="3704" y="23979"/>
                  </a:lnTo>
                  <a:lnTo>
                    <a:pt x="3746" y="23958"/>
                  </a:lnTo>
                  <a:lnTo>
                    <a:pt x="3830" y="23958"/>
                  </a:lnTo>
                  <a:lnTo>
                    <a:pt x="3851" y="23979"/>
                  </a:lnTo>
                  <a:lnTo>
                    <a:pt x="3851" y="24063"/>
                  </a:lnTo>
                  <a:lnTo>
                    <a:pt x="3872" y="24147"/>
                  </a:lnTo>
                  <a:lnTo>
                    <a:pt x="3830" y="24168"/>
                  </a:lnTo>
                  <a:lnTo>
                    <a:pt x="3746" y="24147"/>
                  </a:lnTo>
                  <a:lnTo>
                    <a:pt x="3725" y="24168"/>
                  </a:lnTo>
                  <a:lnTo>
                    <a:pt x="3704" y="24147"/>
                  </a:lnTo>
                  <a:lnTo>
                    <a:pt x="3600" y="24168"/>
                  </a:lnTo>
                  <a:lnTo>
                    <a:pt x="3600" y="24209"/>
                  </a:lnTo>
                  <a:lnTo>
                    <a:pt x="3620" y="24251"/>
                  </a:lnTo>
                  <a:lnTo>
                    <a:pt x="3662" y="24251"/>
                  </a:lnTo>
                  <a:lnTo>
                    <a:pt x="3746" y="24272"/>
                  </a:lnTo>
                  <a:lnTo>
                    <a:pt x="3767" y="24293"/>
                  </a:lnTo>
                  <a:lnTo>
                    <a:pt x="3662" y="24356"/>
                  </a:lnTo>
                  <a:lnTo>
                    <a:pt x="3600" y="24356"/>
                  </a:lnTo>
                  <a:lnTo>
                    <a:pt x="3495" y="24293"/>
                  </a:lnTo>
                  <a:lnTo>
                    <a:pt x="3390" y="24335"/>
                  </a:lnTo>
                  <a:lnTo>
                    <a:pt x="3390" y="24377"/>
                  </a:lnTo>
                  <a:lnTo>
                    <a:pt x="3411" y="24460"/>
                  </a:lnTo>
                  <a:lnTo>
                    <a:pt x="3453" y="24481"/>
                  </a:lnTo>
                  <a:lnTo>
                    <a:pt x="3516" y="24460"/>
                  </a:lnTo>
                  <a:lnTo>
                    <a:pt x="3620" y="24460"/>
                  </a:lnTo>
                  <a:lnTo>
                    <a:pt x="3704" y="24502"/>
                  </a:lnTo>
                  <a:lnTo>
                    <a:pt x="3725" y="24565"/>
                  </a:lnTo>
                  <a:lnTo>
                    <a:pt x="3495" y="24565"/>
                  </a:lnTo>
                  <a:lnTo>
                    <a:pt x="3432" y="24586"/>
                  </a:lnTo>
                  <a:lnTo>
                    <a:pt x="3348" y="24544"/>
                  </a:lnTo>
                  <a:lnTo>
                    <a:pt x="3307" y="24544"/>
                  </a:lnTo>
                  <a:lnTo>
                    <a:pt x="3244" y="24607"/>
                  </a:lnTo>
                  <a:lnTo>
                    <a:pt x="3244" y="24816"/>
                  </a:lnTo>
                  <a:lnTo>
                    <a:pt x="3223" y="24879"/>
                  </a:lnTo>
                  <a:lnTo>
                    <a:pt x="3244" y="24921"/>
                  </a:lnTo>
                  <a:lnTo>
                    <a:pt x="3328" y="24921"/>
                  </a:lnTo>
                  <a:lnTo>
                    <a:pt x="3558" y="24816"/>
                  </a:lnTo>
                  <a:lnTo>
                    <a:pt x="3620" y="24774"/>
                  </a:lnTo>
                  <a:lnTo>
                    <a:pt x="3809" y="24712"/>
                  </a:lnTo>
                  <a:lnTo>
                    <a:pt x="3913" y="24670"/>
                  </a:lnTo>
                  <a:lnTo>
                    <a:pt x="3976" y="24544"/>
                  </a:lnTo>
                  <a:lnTo>
                    <a:pt x="4123" y="24398"/>
                  </a:lnTo>
                  <a:lnTo>
                    <a:pt x="4395" y="24272"/>
                  </a:lnTo>
                  <a:lnTo>
                    <a:pt x="4541" y="24230"/>
                  </a:lnTo>
                  <a:lnTo>
                    <a:pt x="4604" y="24251"/>
                  </a:lnTo>
                  <a:lnTo>
                    <a:pt x="4604" y="24293"/>
                  </a:lnTo>
                  <a:lnTo>
                    <a:pt x="4562" y="24335"/>
                  </a:lnTo>
                  <a:lnTo>
                    <a:pt x="4478" y="24335"/>
                  </a:lnTo>
                  <a:lnTo>
                    <a:pt x="4332" y="24377"/>
                  </a:lnTo>
                  <a:lnTo>
                    <a:pt x="4144" y="24460"/>
                  </a:lnTo>
                  <a:lnTo>
                    <a:pt x="3955" y="24670"/>
                  </a:lnTo>
                  <a:lnTo>
                    <a:pt x="3872" y="24774"/>
                  </a:lnTo>
                  <a:lnTo>
                    <a:pt x="3725" y="24795"/>
                  </a:lnTo>
                  <a:lnTo>
                    <a:pt x="3641" y="24816"/>
                  </a:lnTo>
                  <a:lnTo>
                    <a:pt x="3495" y="24921"/>
                  </a:lnTo>
                  <a:lnTo>
                    <a:pt x="3328" y="24984"/>
                  </a:lnTo>
                  <a:lnTo>
                    <a:pt x="3244" y="25005"/>
                  </a:lnTo>
                  <a:lnTo>
                    <a:pt x="3223" y="25067"/>
                  </a:lnTo>
                  <a:lnTo>
                    <a:pt x="3307" y="25067"/>
                  </a:lnTo>
                  <a:lnTo>
                    <a:pt x="3348" y="25025"/>
                  </a:lnTo>
                  <a:lnTo>
                    <a:pt x="3411" y="25067"/>
                  </a:lnTo>
                  <a:lnTo>
                    <a:pt x="3411" y="25109"/>
                  </a:lnTo>
                  <a:lnTo>
                    <a:pt x="3516" y="25067"/>
                  </a:lnTo>
                  <a:lnTo>
                    <a:pt x="3558" y="25005"/>
                  </a:lnTo>
                  <a:lnTo>
                    <a:pt x="3620" y="25005"/>
                  </a:lnTo>
                  <a:lnTo>
                    <a:pt x="3704" y="25088"/>
                  </a:lnTo>
                  <a:lnTo>
                    <a:pt x="3746" y="25088"/>
                  </a:lnTo>
                  <a:lnTo>
                    <a:pt x="3830" y="25025"/>
                  </a:lnTo>
                  <a:lnTo>
                    <a:pt x="3934" y="24963"/>
                  </a:lnTo>
                  <a:lnTo>
                    <a:pt x="4018" y="24963"/>
                  </a:lnTo>
                  <a:lnTo>
                    <a:pt x="4039" y="24984"/>
                  </a:lnTo>
                  <a:lnTo>
                    <a:pt x="4018" y="25025"/>
                  </a:lnTo>
                  <a:lnTo>
                    <a:pt x="3934" y="25025"/>
                  </a:lnTo>
                  <a:lnTo>
                    <a:pt x="3851" y="25109"/>
                  </a:lnTo>
                  <a:lnTo>
                    <a:pt x="3767" y="25130"/>
                  </a:lnTo>
                  <a:lnTo>
                    <a:pt x="3662" y="25130"/>
                  </a:lnTo>
                  <a:lnTo>
                    <a:pt x="3620" y="25088"/>
                  </a:lnTo>
                  <a:lnTo>
                    <a:pt x="3558" y="25109"/>
                  </a:lnTo>
                  <a:lnTo>
                    <a:pt x="3516" y="25172"/>
                  </a:lnTo>
                  <a:lnTo>
                    <a:pt x="3390" y="25214"/>
                  </a:lnTo>
                  <a:lnTo>
                    <a:pt x="3348" y="25235"/>
                  </a:lnTo>
                  <a:lnTo>
                    <a:pt x="3432" y="25297"/>
                  </a:lnTo>
                  <a:lnTo>
                    <a:pt x="3495" y="25297"/>
                  </a:lnTo>
                  <a:lnTo>
                    <a:pt x="3600" y="25339"/>
                  </a:lnTo>
                  <a:lnTo>
                    <a:pt x="3516" y="25423"/>
                  </a:lnTo>
                  <a:lnTo>
                    <a:pt x="3516" y="25486"/>
                  </a:lnTo>
                  <a:lnTo>
                    <a:pt x="3600" y="25507"/>
                  </a:lnTo>
                  <a:lnTo>
                    <a:pt x="3558" y="25549"/>
                  </a:lnTo>
                  <a:lnTo>
                    <a:pt x="3600" y="25611"/>
                  </a:lnTo>
                  <a:lnTo>
                    <a:pt x="3537" y="25611"/>
                  </a:lnTo>
                  <a:lnTo>
                    <a:pt x="3453" y="25695"/>
                  </a:lnTo>
                  <a:lnTo>
                    <a:pt x="3495" y="25758"/>
                  </a:lnTo>
                  <a:lnTo>
                    <a:pt x="3537" y="25758"/>
                  </a:lnTo>
                  <a:lnTo>
                    <a:pt x="3600" y="25716"/>
                  </a:lnTo>
                  <a:lnTo>
                    <a:pt x="3620" y="25716"/>
                  </a:lnTo>
                  <a:lnTo>
                    <a:pt x="3641" y="25821"/>
                  </a:lnTo>
                  <a:lnTo>
                    <a:pt x="3641" y="25904"/>
                  </a:lnTo>
                  <a:lnTo>
                    <a:pt x="3558" y="25946"/>
                  </a:lnTo>
                  <a:lnTo>
                    <a:pt x="3558" y="26113"/>
                  </a:lnTo>
                  <a:lnTo>
                    <a:pt x="3620" y="26176"/>
                  </a:lnTo>
                  <a:lnTo>
                    <a:pt x="3704" y="26176"/>
                  </a:lnTo>
                  <a:lnTo>
                    <a:pt x="3767" y="26134"/>
                  </a:lnTo>
                  <a:lnTo>
                    <a:pt x="3809" y="26051"/>
                  </a:lnTo>
                  <a:lnTo>
                    <a:pt x="3851" y="26072"/>
                  </a:lnTo>
                  <a:lnTo>
                    <a:pt x="3913" y="26030"/>
                  </a:lnTo>
                  <a:lnTo>
                    <a:pt x="3955" y="26030"/>
                  </a:lnTo>
                  <a:lnTo>
                    <a:pt x="4018" y="26072"/>
                  </a:lnTo>
                  <a:lnTo>
                    <a:pt x="3976" y="26113"/>
                  </a:lnTo>
                  <a:lnTo>
                    <a:pt x="3872" y="26176"/>
                  </a:lnTo>
                  <a:lnTo>
                    <a:pt x="3809" y="26176"/>
                  </a:lnTo>
                  <a:lnTo>
                    <a:pt x="3641" y="26239"/>
                  </a:lnTo>
                  <a:lnTo>
                    <a:pt x="3558" y="26281"/>
                  </a:lnTo>
                  <a:lnTo>
                    <a:pt x="3558" y="26365"/>
                  </a:lnTo>
                  <a:lnTo>
                    <a:pt x="3537" y="26448"/>
                  </a:lnTo>
                  <a:lnTo>
                    <a:pt x="3620" y="26490"/>
                  </a:lnTo>
                  <a:lnTo>
                    <a:pt x="3558" y="26553"/>
                  </a:lnTo>
                  <a:lnTo>
                    <a:pt x="3537" y="26657"/>
                  </a:lnTo>
                  <a:lnTo>
                    <a:pt x="3558" y="26783"/>
                  </a:lnTo>
                  <a:lnTo>
                    <a:pt x="3620" y="26783"/>
                  </a:lnTo>
                  <a:lnTo>
                    <a:pt x="3704" y="26637"/>
                  </a:lnTo>
                  <a:lnTo>
                    <a:pt x="3746" y="26595"/>
                  </a:lnTo>
                  <a:lnTo>
                    <a:pt x="3872" y="26469"/>
                  </a:lnTo>
                  <a:lnTo>
                    <a:pt x="3934" y="26469"/>
                  </a:lnTo>
                  <a:lnTo>
                    <a:pt x="3976" y="26385"/>
                  </a:lnTo>
                  <a:lnTo>
                    <a:pt x="4060" y="26365"/>
                  </a:lnTo>
                  <a:lnTo>
                    <a:pt x="4060" y="26385"/>
                  </a:lnTo>
                  <a:lnTo>
                    <a:pt x="4018" y="26448"/>
                  </a:lnTo>
                  <a:lnTo>
                    <a:pt x="4018" y="26490"/>
                  </a:lnTo>
                  <a:lnTo>
                    <a:pt x="4039" y="26532"/>
                  </a:lnTo>
                  <a:lnTo>
                    <a:pt x="4123" y="26490"/>
                  </a:lnTo>
                  <a:lnTo>
                    <a:pt x="4248" y="26365"/>
                  </a:lnTo>
                  <a:lnTo>
                    <a:pt x="4269" y="26323"/>
                  </a:lnTo>
                  <a:lnTo>
                    <a:pt x="4332" y="26385"/>
                  </a:lnTo>
                  <a:lnTo>
                    <a:pt x="4374" y="26385"/>
                  </a:lnTo>
                  <a:lnTo>
                    <a:pt x="4436" y="26344"/>
                  </a:lnTo>
                  <a:lnTo>
                    <a:pt x="4499" y="26344"/>
                  </a:lnTo>
                  <a:lnTo>
                    <a:pt x="4499" y="26365"/>
                  </a:lnTo>
                  <a:lnTo>
                    <a:pt x="4436" y="26448"/>
                  </a:lnTo>
                  <a:lnTo>
                    <a:pt x="4436" y="26637"/>
                  </a:lnTo>
                  <a:lnTo>
                    <a:pt x="4478" y="26657"/>
                  </a:lnTo>
                  <a:lnTo>
                    <a:pt x="4541" y="26741"/>
                  </a:lnTo>
                  <a:lnTo>
                    <a:pt x="4499" y="26762"/>
                  </a:lnTo>
                  <a:lnTo>
                    <a:pt x="4436" y="26741"/>
                  </a:lnTo>
                  <a:lnTo>
                    <a:pt x="4332" y="26637"/>
                  </a:lnTo>
                  <a:lnTo>
                    <a:pt x="4269" y="26553"/>
                  </a:lnTo>
                  <a:lnTo>
                    <a:pt x="4227" y="26553"/>
                  </a:lnTo>
                  <a:lnTo>
                    <a:pt x="4164" y="26574"/>
                  </a:lnTo>
                  <a:lnTo>
                    <a:pt x="4081" y="26574"/>
                  </a:lnTo>
                  <a:lnTo>
                    <a:pt x="4060" y="26637"/>
                  </a:lnTo>
                  <a:lnTo>
                    <a:pt x="4123" y="26678"/>
                  </a:lnTo>
                  <a:lnTo>
                    <a:pt x="4164" y="26678"/>
                  </a:lnTo>
                  <a:lnTo>
                    <a:pt x="4248" y="26783"/>
                  </a:lnTo>
                  <a:lnTo>
                    <a:pt x="4290" y="26804"/>
                  </a:lnTo>
                  <a:lnTo>
                    <a:pt x="4269" y="26867"/>
                  </a:lnTo>
                  <a:lnTo>
                    <a:pt x="4185" y="26783"/>
                  </a:lnTo>
                  <a:lnTo>
                    <a:pt x="4144" y="26762"/>
                  </a:lnTo>
                  <a:lnTo>
                    <a:pt x="4060" y="26762"/>
                  </a:lnTo>
                  <a:lnTo>
                    <a:pt x="3955" y="26888"/>
                  </a:lnTo>
                  <a:lnTo>
                    <a:pt x="3872" y="26950"/>
                  </a:lnTo>
                  <a:lnTo>
                    <a:pt x="3704" y="26950"/>
                  </a:lnTo>
                  <a:lnTo>
                    <a:pt x="3662" y="26971"/>
                  </a:lnTo>
                  <a:lnTo>
                    <a:pt x="3725" y="26992"/>
                  </a:lnTo>
                  <a:lnTo>
                    <a:pt x="3830" y="26992"/>
                  </a:lnTo>
                  <a:lnTo>
                    <a:pt x="3892" y="26971"/>
                  </a:lnTo>
                  <a:lnTo>
                    <a:pt x="4060" y="26950"/>
                  </a:lnTo>
                  <a:lnTo>
                    <a:pt x="4164" y="26888"/>
                  </a:lnTo>
                  <a:lnTo>
                    <a:pt x="4248" y="26909"/>
                  </a:lnTo>
                  <a:lnTo>
                    <a:pt x="4353" y="26909"/>
                  </a:lnTo>
                  <a:lnTo>
                    <a:pt x="4311" y="26950"/>
                  </a:lnTo>
                  <a:lnTo>
                    <a:pt x="4248" y="27013"/>
                  </a:lnTo>
                  <a:lnTo>
                    <a:pt x="4102" y="27013"/>
                  </a:lnTo>
                  <a:lnTo>
                    <a:pt x="3976" y="27055"/>
                  </a:lnTo>
                  <a:lnTo>
                    <a:pt x="3767" y="27055"/>
                  </a:lnTo>
                  <a:lnTo>
                    <a:pt x="3662" y="27076"/>
                  </a:lnTo>
                  <a:lnTo>
                    <a:pt x="3641" y="27160"/>
                  </a:lnTo>
                  <a:lnTo>
                    <a:pt x="3662" y="27222"/>
                  </a:lnTo>
                  <a:lnTo>
                    <a:pt x="3767" y="27264"/>
                  </a:lnTo>
                  <a:lnTo>
                    <a:pt x="3872" y="27222"/>
                  </a:lnTo>
                  <a:lnTo>
                    <a:pt x="3892" y="27264"/>
                  </a:lnTo>
                  <a:lnTo>
                    <a:pt x="3830" y="27306"/>
                  </a:lnTo>
                  <a:lnTo>
                    <a:pt x="3725" y="27306"/>
                  </a:lnTo>
                  <a:lnTo>
                    <a:pt x="3662" y="27390"/>
                  </a:lnTo>
                  <a:lnTo>
                    <a:pt x="3683" y="27473"/>
                  </a:lnTo>
                  <a:lnTo>
                    <a:pt x="3767" y="27515"/>
                  </a:lnTo>
                  <a:lnTo>
                    <a:pt x="3830" y="27473"/>
                  </a:lnTo>
                  <a:lnTo>
                    <a:pt x="3851" y="27411"/>
                  </a:lnTo>
                  <a:lnTo>
                    <a:pt x="3934" y="27411"/>
                  </a:lnTo>
                  <a:lnTo>
                    <a:pt x="3976" y="27432"/>
                  </a:lnTo>
                  <a:lnTo>
                    <a:pt x="4060" y="27432"/>
                  </a:lnTo>
                  <a:lnTo>
                    <a:pt x="4144" y="27411"/>
                  </a:lnTo>
                  <a:lnTo>
                    <a:pt x="4185" y="27390"/>
                  </a:lnTo>
                  <a:lnTo>
                    <a:pt x="4227" y="27411"/>
                  </a:lnTo>
                  <a:lnTo>
                    <a:pt x="4164" y="27473"/>
                  </a:lnTo>
                  <a:lnTo>
                    <a:pt x="4039" y="27515"/>
                  </a:lnTo>
                  <a:lnTo>
                    <a:pt x="3976" y="27494"/>
                  </a:lnTo>
                  <a:lnTo>
                    <a:pt x="3913" y="27473"/>
                  </a:lnTo>
                  <a:lnTo>
                    <a:pt x="3851" y="27473"/>
                  </a:lnTo>
                  <a:lnTo>
                    <a:pt x="3913" y="27515"/>
                  </a:lnTo>
                  <a:lnTo>
                    <a:pt x="3976" y="27515"/>
                  </a:lnTo>
                  <a:lnTo>
                    <a:pt x="4039" y="27536"/>
                  </a:lnTo>
                  <a:lnTo>
                    <a:pt x="3976" y="27578"/>
                  </a:lnTo>
                  <a:lnTo>
                    <a:pt x="3851" y="27578"/>
                  </a:lnTo>
                  <a:lnTo>
                    <a:pt x="3746" y="27641"/>
                  </a:lnTo>
                  <a:lnTo>
                    <a:pt x="3809" y="27704"/>
                  </a:lnTo>
                  <a:lnTo>
                    <a:pt x="3851" y="27704"/>
                  </a:lnTo>
                  <a:lnTo>
                    <a:pt x="3913" y="27683"/>
                  </a:lnTo>
                  <a:lnTo>
                    <a:pt x="4039" y="27683"/>
                  </a:lnTo>
                  <a:lnTo>
                    <a:pt x="4081" y="27704"/>
                  </a:lnTo>
                  <a:lnTo>
                    <a:pt x="4144" y="27704"/>
                  </a:lnTo>
                  <a:lnTo>
                    <a:pt x="4081" y="27746"/>
                  </a:lnTo>
                  <a:lnTo>
                    <a:pt x="3955" y="27787"/>
                  </a:lnTo>
                  <a:lnTo>
                    <a:pt x="3872" y="27746"/>
                  </a:lnTo>
                  <a:lnTo>
                    <a:pt x="3809" y="27787"/>
                  </a:lnTo>
                  <a:lnTo>
                    <a:pt x="3767" y="27829"/>
                  </a:lnTo>
                  <a:lnTo>
                    <a:pt x="3809" y="27892"/>
                  </a:lnTo>
                  <a:lnTo>
                    <a:pt x="3851" y="27892"/>
                  </a:lnTo>
                  <a:lnTo>
                    <a:pt x="3934" y="27829"/>
                  </a:lnTo>
                  <a:lnTo>
                    <a:pt x="4018" y="27829"/>
                  </a:lnTo>
                  <a:lnTo>
                    <a:pt x="4081" y="27892"/>
                  </a:lnTo>
                  <a:lnTo>
                    <a:pt x="4081" y="27934"/>
                  </a:lnTo>
                  <a:lnTo>
                    <a:pt x="3934" y="27997"/>
                  </a:lnTo>
                  <a:lnTo>
                    <a:pt x="3892" y="28038"/>
                  </a:lnTo>
                  <a:lnTo>
                    <a:pt x="3955" y="28143"/>
                  </a:lnTo>
                  <a:lnTo>
                    <a:pt x="3997" y="28143"/>
                  </a:lnTo>
                  <a:lnTo>
                    <a:pt x="4039" y="28122"/>
                  </a:lnTo>
                  <a:lnTo>
                    <a:pt x="4102" y="28122"/>
                  </a:lnTo>
                  <a:lnTo>
                    <a:pt x="4164" y="28206"/>
                  </a:lnTo>
                  <a:lnTo>
                    <a:pt x="4185" y="28143"/>
                  </a:lnTo>
                  <a:lnTo>
                    <a:pt x="4227" y="28122"/>
                  </a:lnTo>
                  <a:lnTo>
                    <a:pt x="4269" y="28143"/>
                  </a:lnTo>
                  <a:lnTo>
                    <a:pt x="4248" y="28206"/>
                  </a:lnTo>
                  <a:lnTo>
                    <a:pt x="4206" y="28248"/>
                  </a:lnTo>
                  <a:lnTo>
                    <a:pt x="4269" y="28310"/>
                  </a:lnTo>
                  <a:lnTo>
                    <a:pt x="4164" y="28436"/>
                  </a:lnTo>
                  <a:lnTo>
                    <a:pt x="4144" y="28436"/>
                  </a:lnTo>
                  <a:lnTo>
                    <a:pt x="4081" y="28520"/>
                  </a:lnTo>
                  <a:lnTo>
                    <a:pt x="4039" y="28582"/>
                  </a:lnTo>
                  <a:lnTo>
                    <a:pt x="4039" y="28624"/>
                  </a:lnTo>
                  <a:lnTo>
                    <a:pt x="4102" y="28624"/>
                  </a:lnTo>
                  <a:lnTo>
                    <a:pt x="4164" y="28582"/>
                  </a:lnTo>
                  <a:lnTo>
                    <a:pt x="4248" y="28624"/>
                  </a:lnTo>
                  <a:lnTo>
                    <a:pt x="4269" y="28687"/>
                  </a:lnTo>
                  <a:lnTo>
                    <a:pt x="4227" y="28750"/>
                  </a:lnTo>
                  <a:lnTo>
                    <a:pt x="4227" y="28771"/>
                  </a:lnTo>
                  <a:lnTo>
                    <a:pt x="4290" y="28771"/>
                  </a:lnTo>
                  <a:lnTo>
                    <a:pt x="4353" y="28792"/>
                  </a:lnTo>
                  <a:lnTo>
                    <a:pt x="4353" y="28854"/>
                  </a:lnTo>
                  <a:lnTo>
                    <a:pt x="4290" y="28896"/>
                  </a:lnTo>
                  <a:lnTo>
                    <a:pt x="4353" y="28959"/>
                  </a:lnTo>
                  <a:lnTo>
                    <a:pt x="4332" y="29043"/>
                  </a:lnTo>
                  <a:lnTo>
                    <a:pt x="4248" y="29085"/>
                  </a:lnTo>
                  <a:lnTo>
                    <a:pt x="4206" y="29147"/>
                  </a:lnTo>
                  <a:lnTo>
                    <a:pt x="4311" y="29147"/>
                  </a:lnTo>
                  <a:lnTo>
                    <a:pt x="4374" y="29085"/>
                  </a:lnTo>
                  <a:lnTo>
                    <a:pt x="4395" y="29043"/>
                  </a:lnTo>
                  <a:lnTo>
                    <a:pt x="4520" y="28980"/>
                  </a:lnTo>
                  <a:lnTo>
                    <a:pt x="4562" y="29001"/>
                  </a:lnTo>
                  <a:lnTo>
                    <a:pt x="4499" y="29064"/>
                  </a:lnTo>
                  <a:lnTo>
                    <a:pt x="4541" y="29106"/>
                  </a:lnTo>
                  <a:lnTo>
                    <a:pt x="4457" y="29168"/>
                  </a:lnTo>
                  <a:lnTo>
                    <a:pt x="4395" y="29210"/>
                  </a:lnTo>
                  <a:lnTo>
                    <a:pt x="4332" y="29210"/>
                  </a:lnTo>
                  <a:lnTo>
                    <a:pt x="4248" y="29252"/>
                  </a:lnTo>
                  <a:lnTo>
                    <a:pt x="4185" y="29294"/>
                  </a:lnTo>
                  <a:lnTo>
                    <a:pt x="4248" y="29357"/>
                  </a:lnTo>
                  <a:lnTo>
                    <a:pt x="4332" y="29294"/>
                  </a:lnTo>
                  <a:lnTo>
                    <a:pt x="4374" y="29252"/>
                  </a:lnTo>
                  <a:lnTo>
                    <a:pt x="4478" y="29273"/>
                  </a:lnTo>
                  <a:lnTo>
                    <a:pt x="4499" y="29294"/>
                  </a:lnTo>
                  <a:lnTo>
                    <a:pt x="4457" y="29357"/>
                  </a:lnTo>
                  <a:lnTo>
                    <a:pt x="4332" y="29398"/>
                  </a:lnTo>
                  <a:lnTo>
                    <a:pt x="4332" y="29503"/>
                  </a:lnTo>
                  <a:lnTo>
                    <a:pt x="4269" y="29566"/>
                  </a:lnTo>
                  <a:lnTo>
                    <a:pt x="4185" y="29587"/>
                  </a:lnTo>
                  <a:lnTo>
                    <a:pt x="4164" y="29629"/>
                  </a:lnTo>
                  <a:lnTo>
                    <a:pt x="4248" y="29691"/>
                  </a:lnTo>
                  <a:lnTo>
                    <a:pt x="4374" y="29670"/>
                  </a:lnTo>
                  <a:lnTo>
                    <a:pt x="4457" y="29608"/>
                  </a:lnTo>
                  <a:lnTo>
                    <a:pt x="4562" y="29587"/>
                  </a:lnTo>
                  <a:lnTo>
                    <a:pt x="4625" y="29587"/>
                  </a:lnTo>
                  <a:lnTo>
                    <a:pt x="4667" y="29629"/>
                  </a:lnTo>
                  <a:lnTo>
                    <a:pt x="4625" y="29691"/>
                  </a:lnTo>
                  <a:lnTo>
                    <a:pt x="4562" y="29691"/>
                  </a:lnTo>
                  <a:lnTo>
                    <a:pt x="4416" y="29733"/>
                  </a:lnTo>
                  <a:lnTo>
                    <a:pt x="4416" y="29775"/>
                  </a:lnTo>
                  <a:lnTo>
                    <a:pt x="4499" y="29775"/>
                  </a:lnTo>
                  <a:lnTo>
                    <a:pt x="4541" y="29817"/>
                  </a:lnTo>
                  <a:lnTo>
                    <a:pt x="4457" y="29901"/>
                  </a:lnTo>
                  <a:lnTo>
                    <a:pt x="4478" y="29984"/>
                  </a:lnTo>
                  <a:lnTo>
                    <a:pt x="4562" y="30005"/>
                  </a:lnTo>
                  <a:lnTo>
                    <a:pt x="4688" y="29901"/>
                  </a:lnTo>
                  <a:lnTo>
                    <a:pt x="4750" y="29880"/>
                  </a:lnTo>
                  <a:lnTo>
                    <a:pt x="4771" y="29901"/>
                  </a:lnTo>
                  <a:lnTo>
                    <a:pt x="4855" y="29984"/>
                  </a:lnTo>
                  <a:lnTo>
                    <a:pt x="4855" y="30089"/>
                  </a:lnTo>
                  <a:lnTo>
                    <a:pt x="4918" y="30131"/>
                  </a:lnTo>
                  <a:lnTo>
                    <a:pt x="4918" y="30152"/>
                  </a:lnTo>
                  <a:lnTo>
                    <a:pt x="4876" y="30214"/>
                  </a:lnTo>
                  <a:lnTo>
                    <a:pt x="4792" y="30214"/>
                  </a:lnTo>
                  <a:lnTo>
                    <a:pt x="4750" y="30298"/>
                  </a:lnTo>
                  <a:lnTo>
                    <a:pt x="4771" y="30340"/>
                  </a:lnTo>
                  <a:lnTo>
                    <a:pt x="4918" y="30361"/>
                  </a:lnTo>
                  <a:lnTo>
                    <a:pt x="4981" y="30340"/>
                  </a:lnTo>
                  <a:lnTo>
                    <a:pt x="4960" y="30298"/>
                  </a:lnTo>
                  <a:lnTo>
                    <a:pt x="4960" y="30235"/>
                  </a:lnTo>
                  <a:lnTo>
                    <a:pt x="5001" y="30214"/>
                  </a:lnTo>
                  <a:lnTo>
                    <a:pt x="5064" y="30235"/>
                  </a:lnTo>
                  <a:lnTo>
                    <a:pt x="5127" y="30194"/>
                  </a:lnTo>
                  <a:lnTo>
                    <a:pt x="5211" y="30152"/>
                  </a:lnTo>
                  <a:lnTo>
                    <a:pt x="5273" y="30214"/>
                  </a:lnTo>
                  <a:lnTo>
                    <a:pt x="5315" y="30235"/>
                  </a:lnTo>
                  <a:lnTo>
                    <a:pt x="5378" y="30214"/>
                  </a:lnTo>
                  <a:lnTo>
                    <a:pt x="5420" y="30131"/>
                  </a:lnTo>
                  <a:lnTo>
                    <a:pt x="5483" y="30089"/>
                  </a:lnTo>
                  <a:lnTo>
                    <a:pt x="5545" y="30089"/>
                  </a:lnTo>
                  <a:lnTo>
                    <a:pt x="5629" y="30047"/>
                  </a:lnTo>
                  <a:lnTo>
                    <a:pt x="5713" y="30089"/>
                  </a:lnTo>
                  <a:lnTo>
                    <a:pt x="5755" y="30026"/>
                  </a:lnTo>
                  <a:lnTo>
                    <a:pt x="5755" y="29984"/>
                  </a:lnTo>
                  <a:lnTo>
                    <a:pt x="5713" y="29922"/>
                  </a:lnTo>
                  <a:lnTo>
                    <a:pt x="5713" y="29880"/>
                  </a:lnTo>
                  <a:lnTo>
                    <a:pt x="5755" y="29838"/>
                  </a:lnTo>
                  <a:lnTo>
                    <a:pt x="5817" y="29880"/>
                  </a:lnTo>
                  <a:lnTo>
                    <a:pt x="5859" y="29942"/>
                  </a:lnTo>
                  <a:lnTo>
                    <a:pt x="5859" y="30047"/>
                  </a:lnTo>
                  <a:lnTo>
                    <a:pt x="5797" y="30131"/>
                  </a:lnTo>
                  <a:lnTo>
                    <a:pt x="5734" y="30152"/>
                  </a:lnTo>
                  <a:lnTo>
                    <a:pt x="5692" y="30214"/>
                  </a:lnTo>
                  <a:lnTo>
                    <a:pt x="5713" y="30235"/>
                  </a:lnTo>
                  <a:lnTo>
                    <a:pt x="5838" y="30194"/>
                  </a:lnTo>
                  <a:lnTo>
                    <a:pt x="6027" y="30089"/>
                  </a:lnTo>
                  <a:lnTo>
                    <a:pt x="6131" y="29922"/>
                  </a:lnTo>
                  <a:lnTo>
                    <a:pt x="6173" y="29922"/>
                  </a:lnTo>
                  <a:lnTo>
                    <a:pt x="6215" y="30005"/>
                  </a:lnTo>
                  <a:lnTo>
                    <a:pt x="6215" y="30110"/>
                  </a:lnTo>
                  <a:lnTo>
                    <a:pt x="6131" y="30131"/>
                  </a:lnTo>
                  <a:lnTo>
                    <a:pt x="6048" y="30194"/>
                  </a:lnTo>
                  <a:lnTo>
                    <a:pt x="5964" y="30256"/>
                  </a:lnTo>
                  <a:lnTo>
                    <a:pt x="5859" y="30298"/>
                  </a:lnTo>
                  <a:lnTo>
                    <a:pt x="5838" y="30319"/>
                  </a:lnTo>
                  <a:lnTo>
                    <a:pt x="5859" y="30340"/>
                  </a:lnTo>
                  <a:lnTo>
                    <a:pt x="5964" y="30319"/>
                  </a:lnTo>
                  <a:lnTo>
                    <a:pt x="6110" y="30235"/>
                  </a:lnTo>
                  <a:lnTo>
                    <a:pt x="6131" y="30256"/>
                  </a:lnTo>
                  <a:lnTo>
                    <a:pt x="6027" y="30361"/>
                  </a:lnTo>
                  <a:lnTo>
                    <a:pt x="5943" y="30403"/>
                  </a:lnTo>
                  <a:lnTo>
                    <a:pt x="5943" y="30507"/>
                  </a:lnTo>
                  <a:lnTo>
                    <a:pt x="5797" y="30612"/>
                  </a:lnTo>
                  <a:lnTo>
                    <a:pt x="5755" y="30654"/>
                  </a:lnTo>
                  <a:lnTo>
                    <a:pt x="5817" y="30654"/>
                  </a:lnTo>
                  <a:lnTo>
                    <a:pt x="5859" y="30612"/>
                  </a:lnTo>
                  <a:lnTo>
                    <a:pt x="5901" y="30612"/>
                  </a:lnTo>
                  <a:lnTo>
                    <a:pt x="5901" y="30633"/>
                  </a:lnTo>
                  <a:lnTo>
                    <a:pt x="5922" y="30738"/>
                  </a:lnTo>
                  <a:lnTo>
                    <a:pt x="5943" y="30654"/>
                  </a:lnTo>
                  <a:lnTo>
                    <a:pt x="6027" y="30612"/>
                  </a:lnTo>
                  <a:lnTo>
                    <a:pt x="6048" y="30549"/>
                  </a:lnTo>
                  <a:lnTo>
                    <a:pt x="6110" y="30549"/>
                  </a:lnTo>
                  <a:lnTo>
                    <a:pt x="6131" y="30570"/>
                  </a:lnTo>
                  <a:lnTo>
                    <a:pt x="6048" y="30654"/>
                  </a:lnTo>
                  <a:lnTo>
                    <a:pt x="6027" y="30738"/>
                  </a:lnTo>
                  <a:lnTo>
                    <a:pt x="6048" y="30759"/>
                  </a:lnTo>
                  <a:lnTo>
                    <a:pt x="6131" y="30738"/>
                  </a:lnTo>
                  <a:lnTo>
                    <a:pt x="6173" y="30654"/>
                  </a:lnTo>
                  <a:lnTo>
                    <a:pt x="6236" y="30654"/>
                  </a:lnTo>
                  <a:lnTo>
                    <a:pt x="6320" y="30633"/>
                  </a:lnTo>
                  <a:lnTo>
                    <a:pt x="6236" y="30738"/>
                  </a:lnTo>
                  <a:lnTo>
                    <a:pt x="6215" y="30842"/>
                  </a:lnTo>
                  <a:lnTo>
                    <a:pt x="6110" y="30926"/>
                  </a:lnTo>
                  <a:lnTo>
                    <a:pt x="6110" y="30989"/>
                  </a:lnTo>
                  <a:lnTo>
                    <a:pt x="6131" y="31031"/>
                  </a:lnTo>
                  <a:lnTo>
                    <a:pt x="6236" y="30947"/>
                  </a:lnTo>
                  <a:lnTo>
                    <a:pt x="6320" y="30738"/>
                  </a:lnTo>
                  <a:lnTo>
                    <a:pt x="6382" y="30675"/>
                  </a:lnTo>
                  <a:lnTo>
                    <a:pt x="6424" y="30717"/>
                  </a:lnTo>
                  <a:lnTo>
                    <a:pt x="6320" y="30863"/>
                  </a:lnTo>
                  <a:lnTo>
                    <a:pt x="6320" y="30947"/>
                  </a:lnTo>
                  <a:lnTo>
                    <a:pt x="6257" y="31031"/>
                  </a:lnTo>
                  <a:lnTo>
                    <a:pt x="6236" y="31135"/>
                  </a:lnTo>
                  <a:lnTo>
                    <a:pt x="6278" y="31156"/>
                  </a:lnTo>
                  <a:lnTo>
                    <a:pt x="6341" y="31093"/>
                  </a:lnTo>
                  <a:lnTo>
                    <a:pt x="6341" y="31031"/>
                  </a:lnTo>
                  <a:lnTo>
                    <a:pt x="6361" y="30968"/>
                  </a:lnTo>
                  <a:lnTo>
                    <a:pt x="6424" y="30968"/>
                  </a:lnTo>
                  <a:lnTo>
                    <a:pt x="6487" y="30989"/>
                  </a:lnTo>
                  <a:lnTo>
                    <a:pt x="6487" y="30842"/>
                  </a:lnTo>
                  <a:lnTo>
                    <a:pt x="6550" y="30842"/>
                  </a:lnTo>
                  <a:lnTo>
                    <a:pt x="6592" y="30759"/>
                  </a:lnTo>
                  <a:lnTo>
                    <a:pt x="6654" y="30759"/>
                  </a:lnTo>
                  <a:lnTo>
                    <a:pt x="6654" y="30821"/>
                  </a:lnTo>
                  <a:lnTo>
                    <a:pt x="6633" y="30821"/>
                  </a:lnTo>
                  <a:lnTo>
                    <a:pt x="6592" y="30926"/>
                  </a:lnTo>
                  <a:lnTo>
                    <a:pt x="6592" y="30968"/>
                  </a:lnTo>
                  <a:lnTo>
                    <a:pt x="6759" y="30968"/>
                  </a:lnTo>
                  <a:lnTo>
                    <a:pt x="7010" y="31093"/>
                  </a:lnTo>
                  <a:lnTo>
                    <a:pt x="7052" y="31093"/>
                  </a:lnTo>
                  <a:lnTo>
                    <a:pt x="7052" y="31051"/>
                  </a:lnTo>
                  <a:lnTo>
                    <a:pt x="7094" y="30989"/>
                  </a:lnTo>
                  <a:lnTo>
                    <a:pt x="7157" y="30968"/>
                  </a:lnTo>
                  <a:lnTo>
                    <a:pt x="7157" y="30926"/>
                  </a:lnTo>
                  <a:lnTo>
                    <a:pt x="7094" y="30884"/>
                  </a:lnTo>
                  <a:lnTo>
                    <a:pt x="7073" y="30863"/>
                  </a:lnTo>
                  <a:lnTo>
                    <a:pt x="6989" y="30863"/>
                  </a:lnTo>
                  <a:lnTo>
                    <a:pt x="6968" y="30884"/>
                  </a:lnTo>
                  <a:lnTo>
                    <a:pt x="6968" y="30842"/>
                  </a:lnTo>
                  <a:lnTo>
                    <a:pt x="6989" y="30821"/>
                  </a:lnTo>
                  <a:lnTo>
                    <a:pt x="6989" y="30759"/>
                  </a:lnTo>
                  <a:lnTo>
                    <a:pt x="6885" y="30717"/>
                  </a:lnTo>
                  <a:lnTo>
                    <a:pt x="6696" y="30633"/>
                  </a:lnTo>
                  <a:lnTo>
                    <a:pt x="6675" y="30570"/>
                  </a:lnTo>
                  <a:lnTo>
                    <a:pt x="6696" y="30549"/>
                  </a:lnTo>
                  <a:lnTo>
                    <a:pt x="6780" y="30570"/>
                  </a:lnTo>
                  <a:lnTo>
                    <a:pt x="6843" y="30549"/>
                  </a:lnTo>
                  <a:lnTo>
                    <a:pt x="6864" y="30549"/>
                  </a:lnTo>
                  <a:lnTo>
                    <a:pt x="6885" y="30612"/>
                  </a:lnTo>
                  <a:lnTo>
                    <a:pt x="6968" y="30675"/>
                  </a:lnTo>
                  <a:lnTo>
                    <a:pt x="7052" y="30738"/>
                  </a:lnTo>
                  <a:lnTo>
                    <a:pt x="7115" y="30738"/>
                  </a:lnTo>
                  <a:lnTo>
                    <a:pt x="7219" y="30675"/>
                  </a:lnTo>
                  <a:lnTo>
                    <a:pt x="7303" y="30633"/>
                  </a:lnTo>
                  <a:lnTo>
                    <a:pt x="7324" y="30570"/>
                  </a:lnTo>
                  <a:lnTo>
                    <a:pt x="7261" y="30549"/>
                  </a:lnTo>
                  <a:lnTo>
                    <a:pt x="7157" y="30549"/>
                  </a:lnTo>
                  <a:lnTo>
                    <a:pt x="7094" y="30528"/>
                  </a:lnTo>
                  <a:lnTo>
                    <a:pt x="7094" y="30466"/>
                  </a:lnTo>
                  <a:lnTo>
                    <a:pt x="7219" y="30466"/>
                  </a:lnTo>
                  <a:lnTo>
                    <a:pt x="7303" y="30424"/>
                  </a:lnTo>
                  <a:lnTo>
                    <a:pt x="7303" y="30403"/>
                  </a:lnTo>
                  <a:lnTo>
                    <a:pt x="7219" y="30340"/>
                  </a:lnTo>
                  <a:lnTo>
                    <a:pt x="7157" y="30319"/>
                  </a:lnTo>
                  <a:lnTo>
                    <a:pt x="7157" y="30298"/>
                  </a:lnTo>
                  <a:lnTo>
                    <a:pt x="7198" y="30298"/>
                  </a:lnTo>
                  <a:lnTo>
                    <a:pt x="7219" y="30256"/>
                  </a:lnTo>
                  <a:lnTo>
                    <a:pt x="7198" y="30235"/>
                  </a:lnTo>
                  <a:lnTo>
                    <a:pt x="7094" y="30214"/>
                  </a:lnTo>
                  <a:lnTo>
                    <a:pt x="7052" y="30152"/>
                  </a:lnTo>
                  <a:lnTo>
                    <a:pt x="7073" y="30131"/>
                  </a:lnTo>
                  <a:lnTo>
                    <a:pt x="7157" y="30152"/>
                  </a:lnTo>
                  <a:lnTo>
                    <a:pt x="7261" y="30194"/>
                  </a:lnTo>
                  <a:lnTo>
                    <a:pt x="7408" y="30152"/>
                  </a:lnTo>
                  <a:lnTo>
                    <a:pt x="7491" y="30110"/>
                  </a:lnTo>
                  <a:lnTo>
                    <a:pt x="7512" y="30047"/>
                  </a:lnTo>
                  <a:lnTo>
                    <a:pt x="7491" y="30005"/>
                  </a:lnTo>
                  <a:lnTo>
                    <a:pt x="7387" y="29984"/>
                  </a:lnTo>
                  <a:lnTo>
                    <a:pt x="7198" y="29942"/>
                  </a:lnTo>
                  <a:lnTo>
                    <a:pt x="7115" y="29901"/>
                  </a:lnTo>
                  <a:lnTo>
                    <a:pt x="7115" y="29880"/>
                  </a:lnTo>
                  <a:lnTo>
                    <a:pt x="7177" y="29880"/>
                  </a:lnTo>
                  <a:lnTo>
                    <a:pt x="7261" y="29901"/>
                  </a:lnTo>
                  <a:lnTo>
                    <a:pt x="7408" y="29901"/>
                  </a:lnTo>
                  <a:lnTo>
                    <a:pt x="7491" y="29838"/>
                  </a:lnTo>
                  <a:lnTo>
                    <a:pt x="7491" y="29775"/>
                  </a:lnTo>
                  <a:lnTo>
                    <a:pt x="7408" y="29712"/>
                  </a:lnTo>
                  <a:lnTo>
                    <a:pt x="7324" y="29691"/>
                  </a:lnTo>
                  <a:lnTo>
                    <a:pt x="7303" y="29629"/>
                  </a:lnTo>
                  <a:lnTo>
                    <a:pt x="7366" y="29629"/>
                  </a:lnTo>
                  <a:lnTo>
                    <a:pt x="7408" y="29670"/>
                  </a:lnTo>
                  <a:lnTo>
                    <a:pt x="7429" y="29712"/>
                  </a:lnTo>
                  <a:lnTo>
                    <a:pt x="7512" y="29691"/>
                  </a:lnTo>
                  <a:lnTo>
                    <a:pt x="7575" y="29629"/>
                  </a:lnTo>
                  <a:lnTo>
                    <a:pt x="7575" y="29587"/>
                  </a:lnTo>
                  <a:lnTo>
                    <a:pt x="7512" y="29566"/>
                  </a:lnTo>
                  <a:lnTo>
                    <a:pt x="7429" y="29503"/>
                  </a:lnTo>
                  <a:lnTo>
                    <a:pt x="7429" y="29482"/>
                  </a:lnTo>
                  <a:lnTo>
                    <a:pt x="7491" y="29461"/>
                  </a:lnTo>
                  <a:lnTo>
                    <a:pt x="7512" y="29503"/>
                  </a:lnTo>
                  <a:lnTo>
                    <a:pt x="7575" y="29524"/>
                  </a:lnTo>
                  <a:lnTo>
                    <a:pt x="7638" y="29461"/>
                  </a:lnTo>
                  <a:lnTo>
                    <a:pt x="7638" y="29419"/>
                  </a:lnTo>
                  <a:lnTo>
                    <a:pt x="7533" y="29398"/>
                  </a:lnTo>
                  <a:lnTo>
                    <a:pt x="7470" y="29357"/>
                  </a:lnTo>
                  <a:lnTo>
                    <a:pt x="7429" y="29294"/>
                  </a:lnTo>
                  <a:lnTo>
                    <a:pt x="7491" y="29294"/>
                  </a:lnTo>
                  <a:lnTo>
                    <a:pt x="7575" y="29357"/>
                  </a:lnTo>
                  <a:lnTo>
                    <a:pt x="7638" y="29357"/>
                  </a:lnTo>
                  <a:lnTo>
                    <a:pt x="7701" y="29398"/>
                  </a:lnTo>
                  <a:lnTo>
                    <a:pt x="7742" y="29398"/>
                  </a:lnTo>
                  <a:lnTo>
                    <a:pt x="7784" y="29315"/>
                  </a:lnTo>
                  <a:lnTo>
                    <a:pt x="7784" y="29273"/>
                  </a:lnTo>
                  <a:lnTo>
                    <a:pt x="7826" y="29210"/>
                  </a:lnTo>
                  <a:lnTo>
                    <a:pt x="7826" y="29168"/>
                  </a:lnTo>
                  <a:lnTo>
                    <a:pt x="7805" y="29106"/>
                  </a:lnTo>
                  <a:lnTo>
                    <a:pt x="7826" y="29001"/>
                  </a:lnTo>
                  <a:lnTo>
                    <a:pt x="7826" y="28959"/>
                  </a:lnTo>
                  <a:lnTo>
                    <a:pt x="7742" y="28854"/>
                  </a:lnTo>
                  <a:lnTo>
                    <a:pt x="7617" y="28750"/>
                  </a:lnTo>
                  <a:lnTo>
                    <a:pt x="7512" y="28729"/>
                  </a:lnTo>
                  <a:lnTo>
                    <a:pt x="7470" y="28666"/>
                  </a:lnTo>
                  <a:lnTo>
                    <a:pt x="7470" y="28645"/>
                  </a:lnTo>
                  <a:lnTo>
                    <a:pt x="7533" y="28645"/>
                  </a:lnTo>
                  <a:lnTo>
                    <a:pt x="7596" y="28666"/>
                  </a:lnTo>
                  <a:lnTo>
                    <a:pt x="7722" y="28771"/>
                  </a:lnTo>
                  <a:lnTo>
                    <a:pt x="7805" y="28854"/>
                  </a:lnTo>
                  <a:lnTo>
                    <a:pt x="7889" y="28854"/>
                  </a:lnTo>
                  <a:lnTo>
                    <a:pt x="7910" y="28834"/>
                  </a:lnTo>
                  <a:lnTo>
                    <a:pt x="7889" y="28687"/>
                  </a:lnTo>
                  <a:lnTo>
                    <a:pt x="7826" y="28582"/>
                  </a:lnTo>
                  <a:lnTo>
                    <a:pt x="7701" y="28562"/>
                  </a:lnTo>
                  <a:lnTo>
                    <a:pt x="7533" y="28478"/>
                  </a:lnTo>
                  <a:lnTo>
                    <a:pt x="7491" y="28457"/>
                  </a:lnTo>
                  <a:lnTo>
                    <a:pt x="7491" y="28415"/>
                  </a:lnTo>
                  <a:lnTo>
                    <a:pt x="7533" y="28415"/>
                  </a:lnTo>
                  <a:lnTo>
                    <a:pt x="7596" y="28436"/>
                  </a:lnTo>
                  <a:lnTo>
                    <a:pt x="7638" y="28478"/>
                  </a:lnTo>
                  <a:lnTo>
                    <a:pt x="7742" y="28478"/>
                  </a:lnTo>
                  <a:lnTo>
                    <a:pt x="7805" y="28415"/>
                  </a:lnTo>
                  <a:lnTo>
                    <a:pt x="7826" y="28352"/>
                  </a:lnTo>
                  <a:lnTo>
                    <a:pt x="7826" y="28269"/>
                  </a:lnTo>
                  <a:lnTo>
                    <a:pt x="7847" y="28269"/>
                  </a:lnTo>
                  <a:lnTo>
                    <a:pt x="7910" y="28310"/>
                  </a:lnTo>
                  <a:lnTo>
                    <a:pt x="7910" y="28331"/>
                  </a:lnTo>
                  <a:lnTo>
                    <a:pt x="7910" y="28373"/>
                  </a:lnTo>
                  <a:lnTo>
                    <a:pt x="8014" y="28436"/>
                  </a:lnTo>
                  <a:lnTo>
                    <a:pt x="8056" y="28436"/>
                  </a:lnTo>
                  <a:lnTo>
                    <a:pt x="8119" y="28478"/>
                  </a:lnTo>
                  <a:lnTo>
                    <a:pt x="8161" y="28478"/>
                  </a:lnTo>
                  <a:lnTo>
                    <a:pt x="8203" y="28436"/>
                  </a:lnTo>
                  <a:lnTo>
                    <a:pt x="8245" y="28373"/>
                  </a:lnTo>
                  <a:lnTo>
                    <a:pt x="8266" y="28352"/>
                  </a:lnTo>
                  <a:lnTo>
                    <a:pt x="8245" y="28310"/>
                  </a:lnTo>
                  <a:lnTo>
                    <a:pt x="8161" y="28269"/>
                  </a:lnTo>
                  <a:lnTo>
                    <a:pt x="8014" y="28269"/>
                  </a:lnTo>
                  <a:lnTo>
                    <a:pt x="7994" y="28248"/>
                  </a:lnTo>
                  <a:lnTo>
                    <a:pt x="7994" y="28227"/>
                  </a:lnTo>
                  <a:lnTo>
                    <a:pt x="7994" y="28164"/>
                  </a:lnTo>
                  <a:lnTo>
                    <a:pt x="7931" y="28122"/>
                  </a:lnTo>
                  <a:lnTo>
                    <a:pt x="7931" y="28059"/>
                  </a:lnTo>
                  <a:lnTo>
                    <a:pt x="7994" y="28018"/>
                  </a:lnTo>
                  <a:lnTo>
                    <a:pt x="8014" y="28018"/>
                  </a:lnTo>
                  <a:lnTo>
                    <a:pt x="8056" y="28059"/>
                  </a:lnTo>
                  <a:lnTo>
                    <a:pt x="8056" y="28143"/>
                  </a:lnTo>
                  <a:lnTo>
                    <a:pt x="8119" y="28206"/>
                  </a:lnTo>
                  <a:lnTo>
                    <a:pt x="8245" y="28206"/>
                  </a:lnTo>
                  <a:lnTo>
                    <a:pt x="8307" y="28164"/>
                  </a:lnTo>
                  <a:lnTo>
                    <a:pt x="8307" y="28122"/>
                  </a:lnTo>
                  <a:lnTo>
                    <a:pt x="8266" y="28059"/>
                  </a:lnTo>
                  <a:lnTo>
                    <a:pt x="8161" y="28018"/>
                  </a:lnTo>
                  <a:lnTo>
                    <a:pt x="8098" y="27955"/>
                  </a:lnTo>
                  <a:lnTo>
                    <a:pt x="8056" y="27850"/>
                  </a:lnTo>
                  <a:lnTo>
                    <a:pt x="8098" y="27850"/>
                  </a:lnTo>
                  <a:lnTo>
                    <a:pt x="8140" y="27913"/>
                  </a:lnTo>
                  <a:lnTo>
                    <a:pt x="8245" y="27955"/>
                  </a:lnTo>
                  <a:lnTo>
                    <a:pt x="8307" y="27997"/>
                  </a:lnTo>
                  <a:lnTo>
                    <a:pt x="8370" y="28059"/>
                  </a:lnTo>
                  <a:lnTo>
                    <a:pt x="8412" y="28038"/>
                  </a:lnTo>
                  <a:lnTo>
                    <a:pt x="8412" y="27997"/>
                  </a:lnTo>
                  <a:lnTo>
                    <a:pt x="8370" y="27934"/>
                  </a:lnTo>
                  <a:lnTo>
                    <a:pt x="8266" y="27892"/>
                  </a:lnTo>
                  <a:lnTo>
                    <a:pt x="8203" y="27829"/>
                  </a:lnTo>
                  <a:lnTo>
                    <a:pt x="8203" y="27746"/>
                  </a:lnTo>
                  <a:lnTo>
                    <a:pt x="8245" y="27704"/>
                  </a:lnTo>
                  <a:lnTo>
                    <a:pt x="8266" y="27641"/>
                  </a:lnTo>
                  <a:lnTo>
                    <a:pt x="8328" y="27641"/>
                  </a:lnTo>
                  <a:lnTo>
                    <a:pt x="8349" y="27704"/>
                  </a:lnTo>
                  <a:lnTo>
                    <a:pt x="8475" y="27808"/>
                  </a:lnTo>
                  <a:lnTo>
                    <a:pt x="8558" y="27808"/>
                  </a:lnTo>
                  <a:lnTo>
                    <a:pt x="8621" y="27787"/>
                  </a:lnTo>
                  <a:lnTo>
                    <a:pt x="8684" y="27787"/>
                  </a:lnTo>
                  <a:lnTo>
                    <a:pt x="8768" y="27746"/>
                  </a:lnTo>
                  <a:lnTo>
                    <a:pt x="8789" y="27683"/>
                  </a:lnTo>
                  <a:lnTo>
                    <a:pt x="8768" y="27641"/>
                  </a:lnTo>
                  <a:lnTo>
                    <a:pt x="8684" y="27620"/>
                  </a:lnTo>
                  <a:lnTo>
                    <a:pt x="8621" y="27578"/>
                  </a:lnTo>
                  <a:lnTo>
                    <a:pt x="8517" y="27515"/>
                  </a:lnTo>
                  <a:lnTo>
                    <a:pt x="8454" y="27515"/>
                  </a:lnTo>
                  <a:lnTo>
                    <a:pt x="8370" y="27494"/>
                  </a:lnTo>
                  <a:lnTo>
                    <a:pt x="8412" y="27432"/>
                  </a:lnTo>
                  <a:lnTo>
                    <a:pt x="8433" y="27411"/>
                  </a:lnTo>
                  <a:lnTo>
                    <a:pt x="8517" y="27411"/>
                  </a:lnTo>
                  <a:lnTo>
                    <a:pt x="8579" y="27494"/>
                  </a:lnTo>
                  <a:lnTo>
                    <a:pt x="8642" y="27515"/>
                  </a:lnTo>
                  <a:lnTo>
                    <a:pt x="8684" y="27515"/>
                  </a:lnTo>
                  <a:lnTo>
                    <a:pt x="8768" y="27620"/>
                  </a:lnTo>
                  <a:lnTo>
                    <a:pt x="8851" y="27641"/>
                  </a:lnTo>
                  <a:lnTo>
                    <a:pt x="8893" y="27620"/>
                  </a:lnTo>
                  <a:lnTo>
                    <a:pt x="8935" y="27578"/>
                  </a:lnTo>
                  <a:lnTo>
                    <a:pt x="8935" y="27515"/>
                  </a:lnTo>
                  <a:lnTo>
                    <a:pt x="8935" y="27411"/>
                  </a:lnTo>
                  <a:lnTo>
                    <a:pt x="8893" y="27369"/>
                  </a:lnTo>
                  <a:lnTo>
                    <a:pt x="8851" y="27327"/>
                  </a:lnTo>
                  <a:lnTo>
                    <a:pt x="8851" y="27306"/>
                  </a:lnTo>
                  <a:lnTo>
                    <a:pt x="8956" y="27306"/>
                  </a:lnTo>
                  <a:lnTo>
                    <a:pt x="8977" y="27222"/>
                  </a:lnTo>
                  <a:lnTo>
                    <a:pt x="8977" y="27181"/>
                  </a:lnTo>
                  <a:lnTo>
                    <a:pt x="8935" y="27181"/>
                  </a:lnTo>
                  <a:lnTo>
                    <a:pt x="8872" y="27201"/>
                  </a:lnTo>
                  <a:lnTo>
                    <a:pt x="8830" y="27160"/>
                  </a:lnTo>
                  <a:lnTo>
                    <a:pt x="8768" y="27097"/>
                  </a:lnTo>
                  <a:lnTo>
                    <a:pt x="8684" y="27097"/>
                  </a:lnTo>
                  <a:lnTo>
                    <a:pt x="8558" y="27013"/>
                  </a:lnTo>
                  <a:lnTo>
                    <a:pt x="8538" y="26992"/>
                  </a:lnTo>
                  <a:lnTo>
                    <a:pt x="8579" y="26950"/>
                  </a:lnTo>
                  <a:lnTo>
                    <a:pt x="8684" y="26950"/>
                  </a:lnTo>
                  <a:lnTo>
                    <a:pt x="8789" y="26971"/>
                  </a:lnTo>
                  <a:lnTo>
                    <a:pt x="8872" y="26971"/>
                  </a:lnTo>
                  <a:lnTo>
                    <a:pt x="8893" y="26909"/>
                  </a:lnTo>
                  <a:lnTo>
                    <a:pt x="8956" y="26909"/>
                  </a:lnTo>
                  <a:lnTo>
                    <a:pt x="9040" y="26971"/>
                  </a:lnTo>
                  <a:lnTo>
                    <a:pt x="9061" y="26867"/>
                  </a:lnTo>
                  <a:lnTo>
                    <a:pt x="9040" y="26699"/>
                  </a:lnTo>
                  <a:lnTo>
                    <a:pt x="8998" y="26595"/>
                  </a:lnTo>
                  <a:lnTo>
                    <a:pt x="8956" y="26553"/>
                  </a:lnTo>
                  <a:lnTo>
                    <a:pt x="8935" y="26469"/>
                  </a:lnTo>
                  <a:lnTo>
                    <a:pt x="8935" y="26427"/>
                  </a:lnTo>
                  <a:lnTo>
                    <a:pt x="8977" y="26365"/>
                  </a:lnTo>
                  <a:lnTo>
                    <a:pt x="8956" y="26260"/>
                  </a:lnTo>
                  <a:lnTo>
                    <a:pt x="8956" y="26218"/>
                  </a:lnTo>
                  <a:lnTo>
                    <a:pt x="8977" y="26155"/>
                  </a:lnTo>
                  <a:lnTo>
                    <a:pt x="8998" y="26176"/>
                  </a:lnTo>
                  <a:lnTo>
                    <a:pt x="9040" y="26239"/>
                  </a:lnTo>
                  <a:lnTo>
                    <a:pt x="9102" y="26260"/>
                  </a:lnTo>
                  <a:lnTo>
                    <a:pt x="9102" y="26218"/>
                  </a:lnTo>
                  <a:lnTo>
                    <a:pt x="9165" y="26176"/>
                  </a:lnTo>
                  <a:lnTo>
                    <a:pt x="9207" y="26218"/>
                  </a:lnTo>
                  <a:lnTo>
                    <a:pt x="9249" y="26344"/>
                  </a:lnTo>
                  <a:lnTo>
                    <a:pt x="9291" y="26365"/>
                  </a:lnTo>
                  <a:lnTo>
                    <a:pt x="9374" y="26365"/>
                  </a:lnTo>
                  <a:lnTo>
                    <a:pt x="9479" y="26239"/>
                  </a:lnTo>
                  <a:lnTo>
                    <a:pt x="9521" y="26113"/>
                  </a:lnTo>
                  <a:lnTo>
                    <a:pt x="9521" y="26009"/>
                  </a:lnTo>
                  <a:lnTo>
                    <a:pt x="9500" y="25925"/>
                  </a:lnTo>
                  <a:lnTo>
                    <a:pt x="9500" y="25862"/>
                  </a:lnTo>
                  <a:lnTo>
                    <a:pt x="9563" y="25841"/>
                  </a:lnTo>
                  <a:lnTo>
                    <a:pt x="9605" y="25841"/>
                  </a:lnTo>
                  <a:lnTo>
                    <a:pt x="9626" y="25800"/>
                  </a:lnTo>
                  <a:lnTo>
                    <a:pt x="9667" y="25758"/>
                  </a:lnTo>
                  <a:lnTo>
                    <a:pt x="9688" y="25821"/>
                  </a:lnTo>
                  <a:lnTo>
                    <a:pt x="9730" y="25883"/>
                  </a:lnTo>
                  <a:lnTo>
                    <a:pt x="9814" y="25883"/>
                  </a:lnTo>
                  <a:lnTo>
                    <a:pt x="9877" y="25841"/>
                  </a:lnTo>
                  <a:lnTo>
                    <a:pt x="9877" y="25800"/>
                  </a:lnTo>
                  <a:lnTo>
                    <a:pt x="9877" y="25737"/>
                  </a:lnTo>
                  <a:lnTo>
                    <a:pt x="9898" y="25737"/>
                  </a:lnTo>
                  <a:lnTo>
                    <a:pt x="9918" y="25800"/>
                  </a:lnTo>
                  <a:lnTo>
                    <a:pt x="9939" y="25883"/>
                  </a:lnTo>
                  <a:lnTo>
                    <a:pt x="9981" y="25925"/>
                  </a:lnTo>
                  <a:lnTo>
                    <a:pt x="10044" y="25862"/>
                  </a:lnTo>
                  <a:lnTo>
                    <a:pt x="10107" y="25821"/>
                  </a:lnTo>
                  <a:lnTo>
                    <a:pt x="10149" y="25800"/>
                  </a:lnTo>
                  <a:lnTo>
                    <a:pt x="10211" y="25841"/>
                  </a:lnTo>
                  <a:lnTo>
                    <a:pt x="10295" y="25841"/>
                  </a:lnTo>
                  <a:lnTo>
                    <a:pt x="10358" y="25800"/>
                  </a:lnTo>
                  <a:lnTo>
                    <a:pt x="10400" y="25716"/>
                  </a:lnTo>
                  <a:lnTo>
                    <a:pt x="10421" y="25674"/>
                  </a:lnTo>
                  <a:lnTo>
                    <a:pt x="10421" y="25632"/>
                  </a:lnTo>
                  <a:lnTo>
                    <a:pt x="10358" y="25549"/>
                  </a:lnTo>
                  <a:lnTo>
                    <a:pt x="10316" y="25423"/>
                  </a:lnTo>
                  <a:lnTo>
                    <a:pt x="10295" y="25339"/>
                  </a:lnTo>
                  <a:lnTo>
                    <a:pt x="10337" y="25297"/>
                  </a:lnTo>
                  <a:lnTo>
                    <a:pt x="10358" y="25318"/>
                  </a:lnTo>
                  <a:lnTo>
                    <a:pt x="10400" y="25423"/>
                  </a:lnTo>
                  <a:lnTo>
                    <a:pt x="10442" y="25423"/>
                  </a:lnTo>
                  <a:lnTo>
                    <a:pt x="10525" y="25339"/>
                  </a:lnTo>
                  <a:lnTo>
                    <a:pt x="10546" y="25256"/>
                  </a:lnTo>
                  <a:lnTo>
                    <a:pt x="10609" y="25193"/>
                  </a:lnTo>
                  <a:lnTo>
                    <a:pt x="10630" y="25130"/>
                  </a:lnTo>
                  <a:lnTo>
                    <a:pt x="10546" y="25046"/>
                  </a:lnTo>
                  <a:lnTo>
                    <a:pt x="10546" y="25005"/>
                  </a:lnTo>
                  <a:lnTo>
                    <a:pt x="10609" y="24942"/>
                  </a:lnTo>
                  <a:lnTo>
                    <a:pt x="10651" y="24921"/>
                  </a:lnTo>
                  <a:lnTo>
                    <a:pt x="10672" y="24942"/>
                  </a:lnTo>
                  <a:lnTo>
                    <a:pt x="10672" y="24984"/>
                  </a:lnTo>
                  <a:lnTo>
                    <a:pt x="10735" y="25046"/>
                  </a:lnTo>
                  <a:lnTo>
                    <a:pt x="10839" y="25088"/>
                  </a:lnTo>
                  <a:lnTo>
                    <a:pt x="10881" y="25109"/>
                  </a:lnTo>
                  <a:lnTo>
                    <a:pt x="10839" y="25172"/>
                  </a:lnTo>
                  <a:lnTo>
                    <a:pt x="10755" y="25214"/>
                  </a:lnTo>
                  <a:lnTo>
                    <a:pt x="10714" y="25318"/>
                  </a:lnTo>
                  <a:lnTo>
                    <a:pt x="10714" y="25402"/>
                  </a:lnTo>
                  <a:lnTo>
                    <a:pt x="10839" y="25549"/>
                  </a:lnTo>
                  <a:lnTo>
                    <a:pt x="10881" y="25590"/>
                  </a:lnTo>
                  <a:lnTo>
                    <a:pt x="10923" y="25507"/>
                  </a:lnTo>
                  <a:lnTo>
                    <a:pt x="10923" y="25444"/>
                  </a:lnTo>
                  <a:lnTo>
                    <a:pt x="10944" y="25381"/>
                  </a:lnTo>
                  <a:lnTo>
                    <a:pt x="10965" y="25277"/>
                  </a:lnTo>
                  <a:lnTo>
                    <a:pt x="10986" y="25277"/>
                  </a:lnTo>
                  <a:lnTo>
                    <a:pt x="11027" y="25318"/>
                  </a:lnTo>
                  <a:lnTo>
                    <a:pt x="10986" y="25402"/>
                  </a:lnTo>
                  <a:lnTo>
                    <a:pt x="10986" y="25444"/>
                  </a:lnTo>
                  <a:lnTo>
                    <a:pt x="11048" y="25549"/>
                  </a:lnTo>
                  <a:lnTo>
                    <a:pt x="11132" y="25590"/>
                  </a:lnTo>
                  <a:lnTo>
                    <a:pt x="11195" y="25528"/>
                  </a:lnTo>
                  <a:lnTo>
                    <a:pt x="11279" y="25528"/>
                  </a:lnTo>
                  <a:lnTo>
                    <a:pt x="11299" y="25486"/>
                  </a:lnTo>
                  <a:lnTo>
                    <a:pt x="11299" y="25423"/>
                  </a:lnTo>
                  <a:lnTo>
                    <a:pt x="11341" y="25381"/>
                  </a:lnTo>
                  <a:lnTo>
                    <a:pt x="11362" y="25381"/>
                  </a:lnTo>
                  <a:lnTo>
                    <a:pt x="11383" y="25402"/>
                  </a:lnTo>
                  <a:lnTo>
                    <a:pt x="11362" y="25444"/>
                  </a:lnTo>
                  <a:lnTo>
                    <a:pt x="11362" y="25507"/>
                  </a:lnTo>
                  <a:lnTo>
                    <a:pt x="11404" y="25549"/>
                  </a:lnTo>
                  <a:lnTo>
                    <a:pt x="11488" y="25549"/>
                  </a:lnTo>
                  <a:lnTo>
                    <a:pt x="11571" y="25444"/>
                  </a:lnTo>
                  <a:lnTo>
                    <a:pt x="11718" y="25339"/>
                  </a:lnTo>
                  <a:lnTo>
                    <a:pt x="11781" y="25339"/>
                  </a:lnTo>
                  <a:lnTo>
                    <a:pt x="11823" y="25318"/>
                  </a:lnTo>
                  <a:lnTo>
                    <a:pt x="11823" y="25235"/>
                  </a:lnTo>
                  <a:lnTo>
                    <a:pt x="11781" y="25172"/>
                  </a:lnTo>
                  <a:lnTo>
                    <a:pt x="11718" y="25130"/>
                  </a:lnTo>
                  <a:lnTo>
                    <a:pt x="11676" y="25088"/>
                  </a:lnTo>
                  <a:lnTo>
                    <a:pt x="11697" y="25067"/>
                  </a:lnTo>
                  <a:lnTo>
                    <a:pt x="11760" y="25067"/>
                  </a:lnTo>
                  <a:lnTo>
                    <a:pt x="11781" y="25109"/>
                  </a:lnTo>
                  <a:lnTo>
                    <a:pt x="11885" y="25172"/>
                  </a:lnTo>
                  <a:lnTo>
                    <a:pt x="11927" y="25172"/>
                  </a:lnTo>
                  <a:lnTo>
                    <a:pt x="11927" y="25088"/>
                  </a:lnTo>
                  <a:lnTo>
                    <a:pt x="11990" y="25088"/>
                  </a:lnTo>
                  <a:lnTo>
                    <a:pt x="12011" y="25130"/>
                  </a:lnTo>
                  <a:lnTo>
                    <a:pt x="12011" y="25193"/>
                  </a:lnTo>
                  <a:lnTo>
                    <a:pt x="12032" y="25214"/>
                  </a:lnTo>
                  <a:lnTo>
                    <a:pt x="12095" y="25193"/>
                  </a:lnTo>
                  <a:lnTo>
                    <a:pt x="12220" y="25046"/>
                  </a:lnTo>
                  <a:lnTo>
                    <a:pt x="12241" y="25025"/>
                  </a:lnTo>
                  <a:lnTo>
                    <a:pt x="12241" y="25005"/>
                  </a:lnTo>
                  <a:lnTo>
                    <a:pt x="12283" y="24921"/>
                  </a:lnTo>
                  <a:lnTo>
                    <a:pt x="12304" y="24879"/>
                  </a:lnTo>
                  <a:lnTo>
                    <a:pt x="12346" y="24837"/>
                  </a:lnTo>
                  <a:lnTo>
                    <a:pt x="12346" y="24837"/>
                  </a:lnTo>
                  <a:lnTo>
                    <a:pt x="12325" y="24900"/>
                  </a:lnTo>
                  <a:lnTo>
                    <a:pt x="12346" y="24942"/>
                  </a:lnTo>
                  <a:lnTo>
                    <a:pt x="12387" y="24984"/>
                  </a:lnTo>
                  <a:lnTo>
                    <a:pt x="12429" y="24942"/>
                  </a:lnTo>
                  <a:lnTo>
                    <a:pt x="12513" y="24837"/>
                  </a:lnTo>
                  <a:lnTo>
                    <a:pt x="12534" y="24774"/>
                  </a:lnTo>
                  <a:lnTo>
                    <a:pt x="12513" y="24691"/>
                  </a:lnTo>
                  <a:lnTo>
                    <a:pt x="12513" y="24607"/>
                  </a:lnTo>
                  <a:lnTo>
                    <a:pt x="12639" y="24481"/>
                  </a:lnTo>
                  <a:lnTo>
                    <a:pt x="12722" y="24460"/>
                  </a:lnTo>
                  <a:lnTo>
                    <a:pt x="12764" y="24398"/>
                  </a:lnTo>
                  <a:lnTo>
                    <a:pt x="12743" y="24356"/>
                  </a:lnTo>
                  <a:lnTo>
                    <a:pt x="12722" y="24293"/>
                  </a:lnTo>
                  <a:lnTo>
                    <a:pt x="12722" y="24272"/>
                  </a:lnTo>
                  <a:lnTo>
                    <a:pt x="12764" y="24293"/>
                  </a:lnTo>
                  <a:lnTo>
                    <a:pt x="12827" y="24314"/>
                  </a:lnTo>
                  <a:lnTo>
                    <a:pt x="12869" y="24314"/>
                  </a:lnTo>
                  <a:lnTo>
                    <a:pt x="12911" y="24251"/>
                  </a:lnTo>
                  <a:lnTo>
                    <a:pt x="12869" y="24188"/>
                  </a:lnTo>
                  <a:lnTo>
                    <a:pt x="12827" y="24147"/>
                  </a:lnTo>
                  <a:lnTo>
                    <a:pt x="12869" y="24168"/>
                  </a:lnTo>
                  <a:lnTo>
                    <a:pt x="12931" y="24209"/>
                  </a:lnTo>
                  <a:lnTo>
                    <a:pt x="12931" y="24168"/>
                  </a:lnTo>
                  <a:lnTo>
                    <a:pt x="12952" y="24084"/>
                  </a:lnTo>
                  <a:lnTo>
                    <a:pt x="13036" y="24084"/>
                  </a:lnTo>
                  <a:lnTo>
                    <a:pt x="13120" y="24042"/>
                  </a:lnTo>
                  <a:lnTo>
                    <a:pt x="13120" y="23958"/>
                  </a:lnTo>
                  <a:lnTo>
                    <a:pt x="13120" y="23937"/>
                  </a:lnTo>
                  <a:lnTo>
                    <a:pt x="13141" y="23875"/>
                  </a:lnTo>
                  <a:lnTo>
                    <a:pt x="13224" y="23875"/>
                  </a:lnTo>
                  <a:lnTo>
                    <a:pt x="13266" y="23854"/>
                  </a:lnTo>
                  <a:lnTo>
                    <a:pt x="13350" y="23749"/>
                  </a:lnTo>
                  <a:lnTo>
                    <a:pt x="13434" y="23707"/>
                  </a:lnTo>
                  <a:lnTo>
                    <a:pt x="13476" y="23707"/>
                  </a:lnTo>
                  <a:lnTo>
                    <a:pt x="13496" y="23728"/>
                  </a:lnTo>
                  <a:lnTo>
                    <a:pt x="13580" y="23707"/>
                  </a:lnTo>
                  <a:lnTo>
                    <a:pt x="13643" y="23624"/>
                  </a:lnTo>
                  <a:lnTo>
                    <a:pt x="13664" y="23477"/>
                  </a:lnTo>
                  <a:lnTo>
                    <a:pt x="13643" y="23352"/>
                  </a:lnTo>
                  <a:lnTo>
                    <a:pt x="13580" y="23352"/>
                  </a:lnTo>
                  <a:lnTo>
                    <a:pt x="13559" y="23331"/>
                  </a:lnTo>
                  <a:lnTo>
                    <a:pt x="13580" y="23247"/>
                  </a:lnTo>
                  <a:lnTo>
                    <a:pt x="13580" y="23142"/>
                  </a:lnTo>
                  <a:lnTo>
                    <a:pt x="13559" y="23059"/>
                  </a:lnTo>
                  <a:lnTo>
                    <a:pt x="13496" y="23017"/>
                  </a:lnTo>
                  <a:lnTo>
                    <a:pt x="13476" y="22912"/>
                  </a:lnTo>
                  <a:lnTo>
                    <a:pt x="13455" y="22870"/>
                  </a:lnTo>
                  <a:lnTo>
                    <a:pt x="13455" y="22787"/>
                  </a:lnTo>
                  <a:lnTo>
                    <a:pt x="13496" y="22787"/>
                  </a:lnTo>
                  <a:lnTo>
                    <a:pt x="13559" y="22808"/>
                  </a:lnTo>
                  <a:lnTo>
                    <a:pt x="13580" y="22912"/>
                  </a:lnTo>
                  <a:lnTo>
                    <a:pt x="13643" y="22996"/>
                  </a:lnTo>
                  <a:lnTo>
                    <a:pt x="13643" y="23080"/>
                  </a:lnTo>
                  <a:lnTo>
                    <a:pt x="13685" y="23184"/>
                  </a:lnTo>
                  <a:lnTo>
                    <a:pt x="13748" y="23205"/>
                  </a:lnTo>
                  <a:lnTo>
                    <a:pt x="13789" y="23247"/>
                  </a:lnTo>
                  <a:lnTo>
                    <a:pt x="13768" y="23331"/>
                  </a:lnTo>
                  <a:lnTo>
                    <a:pt x="13789" y="23414"/>
                  </a:lnTo>
                  <a:lnTo>
                    <a:pt x="13873" y="23456"/>
                  </a:lnTo>
                  <a:lnTo>
                    <a:pt x="13915" y="23456"/>
                  </a:lnTo>
                  <a:lnTo>
                    <a:pt x="13915" y="23414"/>
                  </a:lnTo>
                  <a:lnTo>
                    <a:pt x="13957" y="23352"/>
                  </a:lnTo>
                  <a:lnTo>
                    <a:pt x="13999" y="23352"/>
                  </a:lnTo>
                  <a:lnTo>
                    <a:pt x="14061" y="23435"/>
                  </a:lnTo>
                  <a:lnTo>
                    <a:pt x="14229" y="23435"/>
                  </a:lnTo>
                  <a:lnTo>
                    <a:pt x="14292" y="23393"/>
                  </a:lnTo>
                  <a:lnTo>
                    <a:pt x="14312" y="23414"/>
                  </a:lnTo>
                  <a:lnTo>
                    <a:pt x="14375" y="23414"/>
                  </a:lnTo>
                  <a:lnTo>
                    <a:pt x="14438" y="23352"/>
                  </a:lnTo>
                  <a:lnTo>
                    <a:pt x="14480" y="23289"/>
                  </a:lnTo>
                  <a:lnTo>
                    <a:pt x="14522" y="23289"/>
                  </a:lnTo>
                  <a:lnTo>
                    <a:pt x="14522" y="23226"/>
                  </a:lnTo>
                  <a:lnTo>
                    <a:pt x="14584" y="23205"/>
                  </a:lnTo>
                  <a:lnTo>
                    <a:pt x="14626" y="23226"/>
                  </a:lnTo>
                  <a:lnTo>
                    <a:pt x="14731" y="23352"/>
                  </a:lnTo>
                  <a:lnTo>
                    <a:pt x="14752" y="23414"/>
                  </a:lnTo>
                  <a:lnTo>
                    <a:pt x="14815" y="23414"/>
                  </a:lnTo>
                  <a:lnTo>
                    <a:pt x="14856" y="23352"/>
                  </a:lnTo>
                  <a:lnTo>
                    <a:pt x="14919" y="23331"/>
                  </a:lnTo>
                  <a:lnTo>
                    <a:pt x="14919" y="23226"/>
                  </a:lnTo>
                  <a:lnTo>
                    <a:pt x="14940" y="23226"/>
                  </a:lnTo>
                  <a:lnTo>
                    <a:pt x="14961" y="23247"/>
                  </a:lnTo>
                  <a:lnTo>
                    <a:pt x="15024" y="23247"/>
                  </a:lnTo>
                  <a:lnTo>
                    <a:pt x="15024" y="23205"/>
                  </a:lnTo>
                  <a:lnTo>
                    <a:pt x="15066" y="23205"/>
                  </a:lnTo>
                  <a:lnTo>
                    <a:pt x="15108" y="23226"/>
                  </a:lnTo>
                  <a:lnTo>
                    <a:pt x="15170" y="23226"/>
                  </a:lnTo>
                  <a:lnTo>
                    <a:pt x="15212" y="23184"/>
                  </a:lnTo>
                  <a:lnTo>
                    <a:pt x="15212" y="23121"/>
                  </a:lnTo>
                  <a:lnTo>
                    <a:pt x="15254" y="23100"/>
                  </a:lnTo>
                  <a:lnTo>
                    <a:pt x="15338" y="23100"/>
                  </a:lnTo>
                  <a:lnTo>
                    <a:pt x="15359" y="23080"/>
                  </a:lnTo>
                  <a:lnTo>
                    <a:pt x="15359" y="23017"/>
                  </a:lnTo>
                  <a:lnTo>
                    <a:pt x="15380" y="23017"/>
                  </a:lnTo>
                  <a:lnTo>
                    <a:pt x="15380" y="23080"/>
                  </a:lnTo>
                  <a:lnTo>
                    <a:pt x="15442" y="23100"/>
                  </a:lnTo>
                  <a:lnTo>
                    <a:pt x="15484" y="23038"/>
                  </a:lnTo>
                  <a:lnTo>
                    <a:pt x="15526" y="22975"/>
                  </a:lnTo>
                  <a:lnTo>
                    <a:pt x="15547" y="22975"/>
                  </a:lnTo>
                  <a:lnTo>
                    <a:pt x="15589" y="23038"/>
                  </a:lnTo>
                  <a:lnTo>
                    <a:pt x="15652" y="23080"/>
                  </a:lnTo>
                  <a:lnTo>
                    <a:pt x="15693" y="22975"/>
                  </a:lnTo>
                  <a:lnTo>
                    <a:pt x="15735" y="22975"/>
                  </a:lnTo>
                  <a:lnTo>
                    <a:pt x="15756" y="23017"/>
                  </a:lnTo>
                  <a:lnTo>
                    <a:pt x="15798" y="23038"/>
                  </a:lnTo>
                  <a:lnTo>
                    <a:pt x="15861" y="23038"/>
                  </a:lnTo>
                  <a:lnTo>
                    <a:pt x="15882" y="22975"/>
                  </a:lnTo>
                  <a:lnTo>
                    <a:pt x="15944" y="22933"/>
                  </a:lnTo>
                  <a:lnTo>
                    <a:pt x="16007" y="22933"/>
                  </a:lnTo>
                  <a:lnTo>
                    <a:pt x="16112" y="22891"/>
                  </a:lnTo>
                  <a:lnTo>
                    <a:pt x="16175" y="22891"/>
                  </a:lnTo>
                  <a:lnTo>
                    <a:pt x="16196" y="22933"/>
                  </a:lnTo>
                  <a:lnTo>
                    <a:pt x="16258" y="22933"/>
                  </a:lnTo>
                  <a:lnTo>
                    <a:pt x="16279" y="22870"/>
                  </a:lnTo>
                  <a:lnTo>
                    <a:pt x="16321" y="22808"/>
                  </a:lnTo>
                  <a:lnTo>
                    <a:pt x="16426" y="22808"/>
                  </a:lnTo>
                  <a:lnTo>
                    <a:pt x="16468" y="22766"/>
                  </a:lnTo>
                  <a:lnTo>
                    <a:pt x="16572" y="22724"/>
                  </a:lnTo>
                  <a:lnTo>
                    <a:pt x="16614" y="22703"/>
                  </a:lnTo>
                  <a:lnTo>
                    <a:pt x="16614" y="22661"/>
                  </a:lnTo>
                  <a:lnTo>
                    <a:pt x="16572" y="22577"/>
                  </a:lnTo>
                  <a:lnTo>
                    <a:pt x="16572" y="22515"/>
                  </a:lnTo>
                  <a:lnTo>
                    <a:pt x="16719" y="22577"/>
                  </a:lnTo>
                  <a:lnTo>
                    <a:pt x="16802" y="22619"/>
                  </a:lnTo>
                  <a:lnTo>
                    <a:pt x="16823" y="22682"/>
                  </a:lnTo>
                  <a:lnTo>
                    <a:pt x="16886" y="22703"/>
                  </a:lnTo>
                  <a:lnTo>
                    <a:pt x="16991" y="22619"/>
                  </a:lnTo>
                  <a:lnTo>
                    <a:pt x="16991" y="22536"/>
                  </a:lnTo>
                  <a:lnTo>
                    <a:pt x="16928" y="22515"/>
                  </a:lnTo>
                  <a:lnTo>
                    <a:pt x="16928" y="22473"/>
                  </a:lnTo>
                  <a:lnTo>
                    <a:pt x="17012" y="22431"/>
                  </a:lnTo>
                  <a:lnTo>
                    <a:pt x="17033" y="22494"/>
                  </a:lnTo>
                  <a:lnTo>
                    <a:pt x="17116" y="22515"/>
                  </a:lnTo>
                  <a:lnTo>
                    <a:pt x="17158" y="22410"/>
                  </a:lnTo>
                  <a:lnTo>
                    <a:pt x="17137" y="22326"/>
                  </a:lnTo>
                  <a:lnTo>
                    <a:pt x="17137" y="22264"/>
                  </a:lnTo>
                  <a:lnTo>
                    <a:pt x="17200" y="22264"/>
                  </a:lnTo>
                  <a:lnTo>
                    <a:pt x="17221" y="22305"/>
                  </a:lnTo>
                  <a:lnTo>
                    <a:pt x="17305" y="22326"/>
                  </a:lnTo>
                  <a:lnTo>
                    <a:pt x="17346" y="22284"/>
                  </a:lnTo>
                  <a:lnTo>
                    <a:pt x="17409" y="22264"/>
                  </a:lnTo>
                  <a:lnTo>
                    <a:pt x="17451" y="22264"/>
                  </a:lnTo>
                  <a:lnTo>
                    <a:pt x="17451" y="22180"/>
                  </a:lnTo>
                  <a:lnTo>
                    <a:pt x="17430" y="22117"/>
                  </a:lnTo>
                  <a:lnTo>
                    <a:pt x="17451" y="22096"/>
                  </a:lnTo>
                  <a:lnTo>
                    <a:pt x="17514" y="22117"/>
                  </a:lnTo>
                  <a:lnTo>
                    <a:pt x="17556" y="22180"/>
                  </a:lnTo>
                  <a:lnTo>
                    <a:pt x="17639" y="22159"/>
                  </a:lnTo>
                  <a:lnTo>
                    <a:pt x="17681" y="22096"/>
                  </a:lnTo>
                  <a:lnTo>
                    <a:pt x="17681" y="22012"/>
                  </a:lnTo>
                  <a:lnTo>
                    <a:pt x="17660" y="21992"/>
                  </a:lnTo>
                  <a:lnTo>
                    <a:pt x="17660" y="21950"/>
                  </a:lnTo>
                  <a:lnTo>
                    <a:pt x="17681" y="21908"/>
                  </a:lnTo>
                  <a:lnTo>
                    <a:pt x="17786" y="21908"/>
                  </a:lnTo>
                  <a:lnTo>
                    <a:pt x="17849" y="21950"/>
                  </a:lnTo>
                  <a:lnTo>
                    <a:pt x="17869" y="21887"/>
                  </a:lnTo>
                  <a:lnTo>
                    <a:pt x="17890" y="21845"/>
                  </a:lnTo>
                  <a:lnTo>
                    <a:pt x="17953" y="21866"/>
                  </a:lnTo>
                  <a:lnTo>
                    <a:pt x="17995" y="21908"/>
                  </a:lnTo>
                  <a:lnTo>
                    <a:pt x="18058" y="21950"/>
                  </a:lnTo>
                  <a:lnTo>
                    <a:pt x="18079" y="21908"/>
                  </a:lnTo>
                  <a:lnTo>
                    <a:pt x="18079" y="21866"/>
                  </a:lnTo>
                  <a:lnTo>
                    <a:pt x="18037" y="21803"/>
                  </a:lnTo>
                  <a:lnTo>
                    <a:pt x="18037" y="21761"/>
                  </a:lnTo>
                  <a:lnTo>
                    <a:pt x="18100" y="21699"/>
                  </a:lnTo>
                  <a:lnTo>
                    <a:pt x="18162" y="21740"/>
                  </a:lnTo>
                  <a:lnTo>
                    <a:pt x="18288" y="21699"/>
                  </a:lnTo>
                  <a:lnTo>
                    <a:pt x="18393" y="21636"/>
                  </a:lnTo>
                  <a:lnTo>
                    <a:pt x="18455" y="21531"/>
                  </a:lnTo>
                  <a:lnTo>
                    <a:pt x="18455" y="21489"/>
                  </a:lnTo>
                  <a:lnTo>
                    <a:pt x="18309" y="21552"/>
                  </a:lnTo>
                  <a:lnTo>
                    <a:pt x="18183" y="21552"/>
                  </a:lnTo>
                  <a:lnTo>
                    <a:pt x="18141" y="21531"/>
                  </a:lnTo>
                  <a:lnTo>
                    <a:pt x="17890" y="21531"/>
                  </a:lnTo>
                  <a:lnTo>
                    <a:pt x="17765" y="21489"/>
                  </a:lnTo>
                  <a:lnTo>
                    <a:pt x="17639" y="21447"/>
                  </a:lnTo>
                  <a:lnTo>
                    <a:pt x="17472" y="21427"/>
                  </a:lnTo>
                  <a:lnTo>
                    <a:pt x="17325" y="21280"/>
                  </a:lnTo>
                  <a:lnTo>
                    <a:pt x="17263" y="21238"/>
                  </a:lnTo>
                  <a:lnTo>
                    <a:pt x="17221" y="21238"/>
                  </a:lnTo>
                  <a:lnTo>
                    <a:pt x="17095" y="21301"/>
                  </a:lnTo>
                  <a:lnTo>
                    <a:pt x="17053" y="21259"/>
                  </a:lnTo>
                  <a:lnTo>
                    <a:pt x="17095" y="21217"/>
                  </a:lnTo>
                  <a:lnTo>
                    <a:pt x="17095" y="21175"/>
                  </a:lnTo>
                  <a:lnTo>
                    <a:pt x="17033" y="21238"/>
                  </a:lnTo>
                  <a:lnTo>
                    <a:pt x="16886" y="21343"/>
                  </a:lnTo>
                  <a:lnTo>
                    <a:pt x="16802" y="21385"/>
                  </a:lnTo>
                  <a:lnTo>
                    <a:pt x="16635" y="21385"/>
                  </a:lnTo>
                  <a:lnTo>
                    <a:pt x="16593" y="21427"/>
                  </a:lnTo>
                  <a:lnTo>
                    <a:pt x="16530" y="21385"/>
                  </a:lnTo>
                  <a:lnTo>
                    <a:pt x="16489" y="21364"/>
                  </a:lnTo>
                  <a:cubicBezTo>
                    <a:pt x="16489" y="21364"/>
                    <a:pt x="16426" y="21385"/>
                    <a:pt x="16405" y="21385"/>
                  </a:cubicBezTo>
                  <a:lnTo>
                    <a:pt x="16321" y="21385"/>
                  </a:lnTo>
                  <a:lnTo>
                    <a:pt x="16196" y="21531"/>
                  </a:lnTo>
                  <a:lnTo>
                    <a:pt x="16154" y="21594"/>
                  </a:lnTo>
                  <a:lnTo>
                    <a:pt x="16091" y="21531"/>
                  </a:lnTo>
                  <a:lnTo>
                    <a:pt x="16049" y="21489"/>
                  </a:lnTo>
                  <a:lnTo>
                    <a:pt x="15861" y="21489"/>
                  </a:lnTo>
                  <a:lnTo>
                    <a:pt x="15777" y="21468"/>
                  </a:lnTo>
                  <a:lnTo>
                    <a:pt x="15735" y="21489"/>
                  </a:lnTo>
                  <a:lnTo>
                    <a:pt x="15672" y="21447"/>
                  </a:lnTo>
                  <a:lnTo>
                    <a:pt x="15735" y="21364"/>
                  </a:lnTo>
                  <a:lnTo>
                    <a:pt x="15840" y="21364"/>
                  </a:lnTo>
                  <a:lnTo>
                    <a:pt x="15882" y="21427"/>
                  </a:lnTo>
                  <a:lnTo>
                    <a:pt x="15965" y="21447"/>
                  </a:lnTo>
                  <a:lnTo>
                    <a:pt x="16049" y="21385"/>
                  </a:lnTo>
                  <a:lnTo>
                    <a:pt x="16175" y="21364"/>
                  </a:lnTo>
                  <a:lnTo>
                    <a:pt x="16258" y="21280"/>
                  </a:lnTo>
                  <a:lnTo>
                    <a:pt x="16321" y="21280"/>
                  </a:lnTo>
                  <a:lnTo>
                    <a:pt x="16426" y="21322"/>
                  </a:lnTo>
                  <a:lnTo>
                    <a:pt x="16530" y="21280"/>
                  </a:lnTo>
                  <a:lnTo>
                    <a:pt x="16572" y="21238"/>
                  </a:lnTo>
                  <a:lnTo>
                    <a:pt x="16530" y="21175"/>
                  </a:lnTo>
                  <a:lnTo>
                    <a:pt x="16489" y="21175"/>
                  </a:lnTo>
                  <a:lnTo>
                    <a:pt x="16468" y="21134"/>
                  </a:lnTo>
                  <a:lnTo>
                    <a:pt x="16405" y="21134"/>
                  </a:lnTo>
                  <a:lnTo>
                    <a:pt x="16300" y="21155"/>
                  </a:lnTo>
                  <a:lnTo>
                    <a:pt x="16216" y="21134"/>
                  </a:lnTo>
                  <a:lnTo>
                    <a:pt x="16049" y="21134"/>
                  </a:lnTo>
                  <a:lnTo>
                    <a:pt x="15944" y="21155"/>
                  </a:lnTo>
                  <a:lnTo>
                    <a:pt x="15840" y="21155"/>
                  </a:lnTo>
                  <a:lnTo>
                    <a:pt x="15693" y="21134"/>
                  </a:lnTo>
                  <a:lnTo>
                    <a:pt x="15672" y="21071"/>
                  </a:lnTo>
                  <a:lnTo>
                    <a:pt x="15631" y="21050"/>
                  </a:lnTo>
                  <a:lnTo>
                    <a:pt x="15526" y="21071"/>
                  </a:lnTo>
                  <a:lnTo>
                    <a:pt x="15380" y="21071"/>
                  </a:lnTo>
                  <a:lnTo>
                    <a:pt x="15212" y="21175"/>
                  </a:lnTo>
                  <a:lnTo>
                    <a:pt x="15170" y="21155"/>
                  </a:lnTo>
                  <a:lnTo>
                    <a:pt x="15212" y="21071"/>
                  </a:lnTo>
                  <a:lnTo>
                    <a:pt x="15275" y="21008"/>
                  </a:lnTo>
                  <a:lnTo>
                    <a:pt x="15463" y="21008"/>
                  </a:lnTo>
                  <a:lnTo>
                    <a:pt x="15672" y="20903"/>
                  </a:lnTo>
                  <a:lnTo>
                    <a:pt x="15756" y="20841"/>
                  </a:lnTo>
                  <a:lnTo>
                    <a:pt x="15756" y="20757"/>
                  </a:lnTo>
                  <a:lnTo>
                    <a:pt x="15777" y="20715"/>
                  </a:lnTo>
                  <a:lnTo>
                    <a:pt x="15861" y="20715"/>
                  </a:lnTo>
                  <a:lnTo>
                    <a:pt x="15903" y="20694"/>
                  </a:lnTo>
                  <a:lnTo>
                    <a:pt x="15965" y="20611"/>
                  </a:lnTo>
                  <a:lnTo>
                    <a:pt x="15944" y="20548"/>
                  </a:lnTo>
                  <a:lnTo>
                    <a:pt x="15882" y="20506"/>
                  </a:lnTo>
                  <a:lnTo>
                    <a:pt x="15798" y="20485"/>
                  </a:lnTo>
                  <a:lnTo>
                    <a:pt x="15777" y="20443"/>
                  </a:lnTo>
                  <a:lnTo>
                    <a:pt x="15861" y="20401"/>
                  </a:lnTo>
                  <a:lnTo>
                    <a:pt x="15903" y="20401"/>
                  </a:lnTo>
                  <a:lnTo>
                    <a:pt x="15903" y="20422"/>
                  </a:lnTo>
                  <a:lnTo>
                    <a:pt x="15986" y="20443"/>
                  </a:lnTo>
                  <a:lnTo>
                    <a:pt x="16007" y="20422"/>
                  </a:lnTo>
                  <a:lnTo>
                    <a:pt x="15986" y="20380"/>
                  </a:lnTo>
                  <a:lnTo>
                    <a:pt x="15965" y="20339"/>
                  </a:lnTo>
                  <a:lnTo>
                    <a:pt x="15965" y="20234"/>
                  </a:lnTo>
                  <a:lnTo>
                    <a:pt x="16007" y="20276"/>
                  </a:lnTo>
                  <a:lnTo>
                    <a:pt x="16049" y="20318"/>
                  </a:lnTo>
                  <a:lnTo>
                    <a:pt x="16049" y="20401"/>
                  </a:lnTo>
                  <a:lnTo>
                    <a:pt x="16091" y="20506"/>
                  </a:lnTo>
                  <a:lnTo>
                    <a:pt x="16175" y="20548"/>
                  </a:lnTo>
                  <a:lnTo>
                    <a:pt x="16279" y="20527"/>
                  </a:lnTo>
                  <a:lnTo>
                    <a:pt x="16405" y="20527"/>
                  </a:lnTo>
                  <a:lnTo>
                    <a:pt x="16698" y="20401"/>
                  </a:lnTo>
                  <a:lnTo>
                    <a:pt x="16781" y="20401"/>
                  </a:lnTo>
                  <a:lnTo>
                    <a:pt x="16844" y="20380"/>
                  </a:lnTo>
                  <a:lnTo>
                    <a:pt x="16907" y="20297"/>
                  </a:lnTo>
                  <a:lnTo>
                    <a:pt x="16991" y="20276"/>
                  </a:lnTo>
                  <a:lnTo>
                    <a:pt x="17033" y="20171"/>
                  </a:lnTo>
                  <a:lnTo>
                    <a:pt x="16991" y="20067"/>
                  </a:lnTo>
                  <a:lnTo>
                    <a:pt x="16949" y="19983"/>
                  </a:lnTo>
                  <a:lnTo>
                    <a:pt x="16907" y="19983"/>
                  </a:lnTo>
                  <a:lnTo>
                    <a:pt x="16802" y="19920"/>
                  </a:lnTo>
                  <a:lnTo>
                    <a:pt x="16530" y="19857"/>
                  </a:lnTo>
                  <a:lnTo>
                    <a:pt x="16489" y="19857"/>
                  </a:lnTo>
                  <a:lnTo>
                    <a:pt x="16384" y="19899"/>
                  </a:lnTo>
                  <a:lnTo>
                    <a:pt x="16321" y="19857"/>
                  </a:lnTo>
                  <a:lnTo>
                    <a:pt x="16321" y="19732"/>
                  </a:lnTo>
                  <a:lnTo>
                    <a:pt x="16300" y="19690"/>
                  </a:lnTo>
                  <a:lnTo>
                    <a:pt x="16196" y="19753"/>
                  </a:lnTo>
                  <a:lnTo>
                    <a:pt x="16112" y="19753"/>
                  </a:lnTo>
                  <a:lnTo>
                    <a:pt x="16007" y="19815"/>
                  </a:lnTo>
                  <a:lnTo>
                    <a:pt x="15944" y="19815"/>
                  </a:lnTo>
                  <a:lnTo>
                    <a:pt x="15861" y="19774"/>
                  </a:lnTo>
                  <a:lnTo>
                    <a:pt x="15861" y="19690"/>
                  </a:lnTo>
                  <a:lnTo>
                    <a:pt x="15944" y="19753"/>
                  </a:lnTo>
                  <a:lnTo>
                    <a:pt x="16007" y="19690"/>
                  </a:lnTo>
                  <a:lnTo>
                    <a:pt x="16070" y="19648"/>
                  </a:lnTo>
                  <a:lnTo>
                    <a:pt x="16196" y="19648"/>
                  </a:lnTo>
                  <a:lnTo>
                    <a:pt x="16216" y="19585"/>
                  </a:lnTo>
                  <a:lnTo>
                    <a:pt x="16175" y="19523"/>
                  </a:lnTo>
                  <a:lnTo>
                    <a:pt x="16091" y="19418"/>
                  </a:lnTo>
                  <a:lnTo>
                    <a:pt x="16049" y="19376"/>
                  </a:lnTo>
                  <a:lnTo>
                    <a:pt x="15944" y="19376"/>
                  </a:lnTo>
                  <a:lnTo>
                    <a:pt x="15965" y="19355"/>
                  </a:lnTo>
                  <a:lnTo>
                    <a:pt x="16070" y="19292"/>
                  </a:lnTo>
                  <a:lnTo>
                    <a:pt x="16070" y="19251"/>
                  </a:lnTo>
                  <a:lnTo>
                    <a:pt x="16070" y="19146"/>
                  </a:lnTo>
                  <a:lnTo>
                    <a:pt x="16091" y="19104"/>
                  </a:lnTo>
                  <a:lnTo>
                    <a:pt x="16154" y="19167"/>
                  </a:lnTo>
                  <a:lnTo>
                    <a:pt x="16175" y="19313"/>
                  </a:lnTo>
                  <a:lnTo>
                    <a:pt x="16216" y="19355"/>
                  </a:lnTo>
                  <a:lnTo>
                    <a:pt x="16216" y="19418"/>
                  </a:lnTo>
                  <a:lnTo>
                    <a:pt x="16363" y="19543"/>
                  </a:lnTo>
                  <a:lnTo>
                    <a:pt x="16363" y="19585"/>
                  </a:lnTo>
                  <a:lnTo>
                    <a:pt x="16426" y="19669"/>
                  </a:lnTo>
                  <a:lnTo>
                    <a:pt x="16489" y="19690"/>
                  </a:lnTo>
                  <a:lnTo>
                    <a:pt x="16572" y="19669"/>
                  </a:lnTo>
                  <a:lnTo>
                    <a:pt x="16614" y="19648"/>
                  </a:lnTo>
                  <a:lnTo>
                    <a:pt x="16698" y="19690"/>
                  </a:lnTo>
                  <a:lnTo>
                    <a:pt x="16802" y="19669"/>
                  </a:lnTo>
                  <a:lnTo>
                    <a:pt x="16886" y="19648"/>
                  </a:lnTo>
                  <a:lnTo>
                    <a:pt x="16928" y="19690"/>
                  </a:lnTo>
                  <a:lnTo>
                    <a:pt x="16928" y="19774"/>
                  </a:lnTo>
                  <a:lnTo>
                    <a:pt x="17116" y="20004"/>
                  </a:lnTo>
                  <a:lnTo>
                    <a:pt x="17200" y="20067"/>
                  </a:lnTo>
                  <a:lnTo>
                    <a:pt x="17221" y="20004"/>
                  </a:lnTo>
                  <a:lnTo>
                    <a:pt x="17325" y="19983"/>
                  </a:lnTo>
                  <a:lnTo>
                    <a:pt x="17346" y="19983"/>
                  </a:lnTo>
                  <a:lnTo>
                    <a:pt x="17367" y="20025"/>
                  </a:lnTo>
                  <a:lnTo>
                    <a:pt x="17346" y="20108"/>
                  </a:lnTo>
                  <a:lnTo>
                    <a:pt x="17325" y="20213"/>
                  </a:lnTo>
                  <a:lnTo>
                    <a:pt x="17346" y="20339"/>
                  </a:lnTo>
                  <a:lnTo>
                    <a:pt x="17409" y="20422"/>
                  </a:lnTo>
                  <a:lnTo>
                    <a:pt x="17451" y="20527"/>
                  </a:lnTo>
                  <a:lnTo>
                    <a:pt x="17472" y="20715"/>
                  </a:lnTo>
                  <a:lnTo>
                    <a:pt x="17535" y="20757"/>
                  </a:lnTo>
                  <a:lnTo>
                    <a:pt x="17618" y="20841"/>
                  </a:lnTo>
                  <a:lnTo>
                    <a:pt x="17681" y="21029"/>
                  </a:lnTo>
                  <a:lnTo>
                    <a:pt x="17828" y="21134"/>
                  </a:lnTo>
                  <a:lnTo>
                    <a:pt x="17869" y="21175"/>
                  </a:lnTo>
                  <a:lnTo>
                    <a:pt x="17953" y="21155"/>
                  </a:lnTo>
                  <a:lnTo>
                    <a:pt x="18037" y="21134"/>
                  </a:lnTo>
                  <a:lnTo>
                    <a:pt x="18100" y="21134"/>
                  </a:lnTo>
                  <a:lnTo>
                    <a:pt x="18141" y="21113"/>
                  </a:lnTo>
                  <a:lnTo>
                    <a:pt x="18141" y="21029"/>
                  </a:lnTo>
                  <a:lnTo>
                    <a:pt x="18141" y="20903"/>
                  </a:lnTo>
                  <a:lnTo>
                    <a:pt x="18141" y="20757"/>
                  </a:lnTo>
                  <a:lnTo>
                    <a:pt x="18162" y="20652"/>
                  </a:lnTo>
                  <a:lnTo>
                    <a:pt x="18183" y="20611"/>
                  </a:lnTo>
                  <a:lnTo>
                    <a:pt x="18204" y="20611"/>
                  </a:lnTo>
                  <a:lnTo>
                    <a:pt x="18246" y="20652"/>
                  </a:lnTo>
                  <a:lnTo>
                    <a:pt x="18204" y="20736"/>
                  </a:lnTo>
                  <a:lnTo>
                    <a:pt x="18204" y="20820"/>
                  </a:lnTo>
                  <a:lnTo>
                    <a:pt x="18267" y="20924"/>
                  </a:lnTo>
                  <a:lnTo>
                    <a:pt x="18204" y="21008"/>
                  </a:lnTo>
                  <a:lnTo>
                    <a:pt x="18204" y="21071"/>
                  </a:lnTo>
                  <a:lnTo>
                    <a:pt x="18267" y="21113"/>
                  </a:lnTo>
                  <a:lnTo>
                    <a:pt x="18309" y="21071"/>
                  </a:lnTo>
                  <a:lnTo>
                    <a:pt x="18393" y="21050"/>
                  </a:lnTo>
                  <a:lnTo>
                    <a:pt x="18455" y="21071"/>
                  </a:lnTo>
                  <a:lnTo>
                    <a:pt x="18476" y="21134"/>
                  </a:lnTo>
                  <a:lnTo>
                    <a:pt x="18455" y="21175"/>
                  </a:lnTo>
                  <a:lnTo>
                    <a:pt x="18476" y="21217"/>
                  </a:lnTo>
                  <a:lnTo>
                    <a:pt x="18581" y="21217"/>
                  </a:lnTo>
                  <a:lnTo>
                    <a:pt x="18623" y="21155"/>
                  </a:lnTo>
                  <a:lnTo>
                    <a:pt x="18623" y="21071"/>
                  </a:lnTo>
                  <a:lnTo>
                    <a:pt x="18602" y="21008"/>
                  </a:lnTo>
                  <a:lnTo>
                    <a:pt x="18602" y="20820"/>
                  </a:lnTo>
                  <a:lnTo>
                    <a:pt x="18623" y="20736"/>
                  </a:lnTo>
                  <a:lnTo>
                    <a:pt x="18623" y="20631"/>
                  </a:lnTo>
                  <a:lnTo>
                    <a:pt x="18665" y="20590"/>
                  </a:lnTo>
                  <a:lnTo>
                    <a:pt x="18623" y="20527"/>
                  </a:lnTo>
                  <a:lnTo>
                    <a:pt x="18581" y="20527"/>
                  </a:lnTo>
                  <a:lnTo>
                    <a:pt x="18602" y="20485"/>
                  </a:lnTo>
                  <a:lnTo>
                    <a:pt x="18623" y="20422"/>
                  </a:lnTo>
                  <a:lnTo>
                    <a:pt x="18602" y="20401"/>
                  </a:lnTo>
                  <a:lnTo>
                    <a:pt x="18497" y="20443"/>
                  </a:lnTo>
                  <a:lnTo>
                    <a:pt x="18497" y="20401"/>
                  </a:lnTo>
                  <a:lnTo>
                    <a:pt x="18518" y="20339"/>
                  </a:lnTo>
                  <a:lnTo>
                    <a:pt x="18623" y="20318"/>
                  </a:lnTo>
                  <a:lnTo>
                    <a:pt x="18685" y="20276"/>
                  </a:lnTo>
                  <a:lnTo>
                    <a:pt x="18685" y="20171"/>
                  </a:lnTo>
                  <a:lnTo>
                    <a:pt x="18665" y="20108"/>
                  </a:lnTo>
                  <a:lnTo>
                    <a:pt x="18602" y="20129"/>
                  </a:lnTo>
                  <a:lnTo>
                    <a:pt x="18581" y="20087"/>
                  </a:lnTo>
                  <a:lnTo>
                    <a:pt x="18623" y="20004"/>
                  </a:lnTo>
                  <a:lnTo>
                    <a:pt x="18685" y="19899"/>
                  </a:lnTo>
                  <a:lnTo>
                    <a:pt x="18685" y="19857"/>
                  </a:lnTo>
                  <a:lnTo>
                    <a:pt x="18623" y="19857"/>
                  </a:lnTo>
                  <a:lnTo>
                    <a:pt x="18560" y="19899"/>
                  </a:lnTo>
                  <a:lnTo>
                    <a:pt x="18476" y="20025"/>
                  </a:lnTo>
                  <a:lnTo>
                    <a:pt x="18455" y="20171"/>
                  </a:lnTo>
                  <a:lnTo>
                    <a:pt x="18393" y="20192"/>
                  </a:lnTo>
                  <a:lnTo>
                    <a:pt x="18393" y="20129"/>
                  </a:lnTo>
                  <a:lnTo>
                    <a:pt x="18413" y="20004"/>
                  </a:lnTo>
                  <a:lnTo>
                    <a:pt x="18413" y="19962"/>
                  </a:lnTo>
                  <a:lnTo>
                    <a:pt x="18393" y="19899"/>
                  </a:lnTo>
                  <a:lnTo>
                    <a:pt x="18393" y="19857"/>
                  </a:lnTo>
                  <a:lnTo>
                    <a:pt x="18413" y="19774"/>
                  </a:lnTo>
                  <a:lnTo>
                    <a:pt x="18497" y="19690"/>
                  </a:lnTo>
                  <a:lnTo>
                    <a:pt x="18581" y="19648"/>
                  </a:lnTo>
                  <a:lnTo>
                    <a:pt x="18602" y="19564"/>
                  </a:lnTo>
                  <a:lnTo>
                    <a:pt x="18560" y="19502"/>
                  </a:lnTo>
                  <a:lnTo>
                    <a:pt x="18476" y="19502"/>
                  </a:lnTo>
                  <a:lnTo>
                    <a:pt x="18413" y="19564"/>
                  </a:lnTo>
                  <a:lnTo>
                    <a:pt x="18393" y="19606"/>
                  </a:lnTo>
                  <a:lnTo>
                    <a:pt x="18372" y="19648"/>
                  </a:lnTo>
                  <a:lnTo>
                    <a:pt x="18393" y="19543"/>
                  </a:lnTo>
                  <a:lnTo>
                    <a:pt x="18413" y="19481"/>
                  </a:lnTo>
                  <a:lnTo>
                    <a:pt x="18393" y="19460"/>
                  </a:lnTo>
                  <a:lnTo>
                    <a:pt x="18351" y="19481"/>
                  </a:lnTo>
                  <a:lnTo>
                    <a:pt x="18246" y="19564"/>
                  </a:lnTo>
                  <a:lnTo>
                    <a:pt x="18162" y="19648"/>
                  </a:lnTo>
                  <a:lnTo>
                    <a:pt x="18162" y="19606"/>
                  </a:lnTo>
                  <a:lnTo>
                    <a:pt x="18183" y="19543"/>
                  </a:lnTo>
                  <a:lnTo>
                    <a:pt x="18246" y="19460"/>
                  </a:lnTo>
                  <a:lnTo>
                    <a:pt x="18288" y="19397"/>
                  </a:lnTo>
                  <a:lnTo>
                    <a:pt x="18351" y="19292"/>
                  </a:lnTo>
                  <a:lnTo>
                    <a:pt x="18351" y="19271"/>
                  </a:lnTo>
                  <a:lnTo>
                    <a:pt x="18288" y="19230"/>
                  </a:lnTo>
                  <a:lnTo>
                    <a:pt x="18267" y="19167"/>
                  </a:lnTo>
                  <a:lnTo>
                    <a:pt x="18204" y="19167"/>
                  </a:lnTo>
                  <a:lnTo>
                    <a:pt x="18162" y="19125"/>
                  </a:lnTo>
                  <a:lnTo>
                    <a:pt x="18141" y="19041"/>
                  </a:lnTo>
                  <a:lnTo>
                    <a:pt x="18079" y="19020"/>
                  </a:lnTo>
                  <a:lnTo>
                    <a:pt x="17995" y="18937"/>
                  </a:lnTo>
                  <a:lnTo>
                    <a:pt x="17953" y="18937"/>
                  </a:lnTo>
                  <a:lnTo>
                    <a:pt x="17932" y="18916"/>
                  </a:lnTo>
                  <a:lnTo>
                    <a:pt x="17869" y="18916"/>
                  </a:lnTo>
                  <a:lnTo>
                    <a:pt x="17869" y="18853"/>
                  </a:lnTo>
                  <a:lnTo>
                    <a:pt x="17849" y="18811"/>
                  </a:lnTo>
                  <a:lnTo>
                    <a:pt x="17660" y="18665"/>
                  </a:lnTo>
                  <a:lnTo>
                    <a:pt x="17639" y="18623"/>
                  </a:lnTo>
                  <a:lnTo>
                    <a:pt x="17535" y="18560"/>
                  </a:lnTo>
                  <a:lnTo>
                    <a:pt x="17430" y="18560"/>
                  </a:lnTo>
                  <a:lnTo>
                    <a:pt x="17325" y="18602"/>
                  </a:lnTo>
                  <a:lnTo>
                    <a:pt x="17242" y="18707"/>
                  </a:lnTo>
                  <a:lnTo>
                    <a:pt x="17242" y="18644"/>
                  </a:lnTo>
                  <a:lnTo>
                    <a:pt x="17221" y="18560"/>
                  </a:lnTo>
                  <a:lnTo>
                    <a:pt x="17053" y="18518"/>
                  </a:lnTo>
                  <a:lnTo>
                    <a:pt x="16949" y="18518"/>
                  </a:lnTo>
                  <a:lnTo>
                    <a:pt x="16844" y="18539"/>
                  </a:lnTo>
                  <a:lnTo>
                    <a:pt x="16823" y="18518"/>
                  </a:lnTo>
                  <a:lnTo>
                    <a:pt x="16907" y="18434"/>
                  </a:lnTo>
                  <a:lnTo>
                    <a:pt x="16949" y="18476"/>
                  </a:lnTo>
                  <a:lnTo>
                    <a:pt x="17137" y="18476"/>
                  </a:lnTo>
                  <a:lnTo>
                    <a:pt x="17221" y="18497"/>
                  </a:lnTo>
                  <a:lnTo>
                    <a:pt x="17325" y="18497"/>
                  </a:lnTo>
                  <a:lnTo>
                    <a:pt x="17430" y="18476"/>
                  </a:lnTo>
                  <a:lnTo>
                    <a:pt x="17472" y="18393"/>
                  </a:lnTo>
                  <a:lnTo>
                    <a:pt x="17514" y="18204"/>
                  </a:lnTo>
                  <a:lnTo>
                    <a:pt x="17472" y="18121"/>
                  </a:lnTo>
                  <a:lnTo>
                    <a:pt x="17451" y="18100"/>
                  </a:lnTo>
                  <a:lnTo>
                    <a:pt x="17409" y="18100"/>
                  </a:lnTo>
                  <a:lnTo>
                    <a:pt x="17263" y="17995"/>
                  </a:lnTo>
                  <a:lnTo>
                    <a:pt x="17221" y="17974"/>
                  </a:lnTo>
                  <a:lnTo>
                    <a:pt x="17158" y="17974"/>
                  </a:lnTo>
                  <a:lnTo>
                    <a:pt x="17053" y="18058"/>
                  </a:lnTo>
                  <a:lnTo>
                    <a:pt x="17012" y="18058"/>
                  </a:lnTo>
                  <a:lnTo>
                    <a:pt x="16928" y="18079"/>
                  </a:lnTo>
                  <a:lnTo>
                    <a:pt x="16886" y="18162"/>
                  </a:lnTo>
                  <a:lnTo>
                    <a:pt x="16844" y="18162"/>
                  </a:lnTo>
                  <a:lnTo>
                    <a:pt x="16844" y="18079"/>
                  </a:lnTo>
                  <a:lnTo>
                    <a:pt x="16823" y="18016"/>
                  </a:lnTo>
                  <a:lnTo>
                    <a:pt x="16781" y="18016"/>
                  </a:lnTo>
                  <a:lnTo>
                    <a:pt x="16635" y="18058"/>
                  </a:lnTo>
                  <a:lnTo>
                    <a:pt x="16593" y="18079"/>
                  </a:lnTo>
                  <a:lnTo>
                    <a:pt x="16530" y="18079"/>
                  </a:lnTo>
                  <a:lnTo>
                    <a:pt x="16572" y="18058"/>
                  </a:lnTo>
                  <a:lnTo>
                    <a:pt x="16677" y="17995"/>
                  </a:lnTo>
                  <a:lnTo>
                    <a:pt x="16781" y="17974"/>
                  </a:lnTo>
                  <a:lnTo>
                    <a:pt x="16802" y="17911"/>
                  </a:lnTo>
                  <a:lnTo>
                    <a:pt x="16781" y="17870"/>
                  </a:lnTo>
                  <a:lnTo>
                    <a:pt x="16719" y="17849"/>
                  </a:lnTo>
                  <a:lnTo>
                    <a:pt x="16677" y="17870"/>
                  </a:lnTo>
                  <a:lnTo>
                    <a:pt x="16719" y="17807"/>
                  </a:lnTo>
                  <a:lnTo>
                    <a:pt x="16781" y="17807"/>
                  </a:lnTo>
                  <a:lnTo>
                    <a:pt x="16823" y="17849"/>
                  </a:lnTo>
                  <a:lnTo>
                    <a:pt x="16928" y="17953"/>
                  </a:lnTo>
                  <a:lnTo>
                    <a:pt x="17012" y="17974"/>
                  </a:lnTo>
                  <a:lnTo>
                    <a:pt x="17095" y="17953"/>
                  </a:lnTo>
                  <a:lnTo>
                    <a:pt x="17200" y="17870"/>
                  </a:lnTo>
                  <a:lnTo>
                    <a:pt x="17367" y="17870"/>
                  </a:lnTo>
                  <a:lnTo>
                    <a:pt x="17430" y="17786"/>
                  </a:lnTo>
                  <a:lnTo>
                    <a:pt x="17472" y="17765"/>
                  </a:lnTo>
                  <a:lnTo>
                    <a:pt x="17514" y="17702"/>
                  </a:lnTo>
                  <a:lnTo>
                    <a:pt x="17472" y="17639"/>
                  </a:lnTo>
                  <a:lnTo>
                    <a:pt x="17409" y="17577"/>
                  </a:lnTo>
                  <a:lnTo>
                    <a:pt x="17263" y="17556"/>
                  </a:lnTo>
                  <a:lnTo>
                    <a:pt x="17200" y="17493"/>
                  </a:lnTo>
                  <a:lnTo>
                    <a:pt x="17137" y="17451"/>
                  </a:lnTo>
                  <a:lnTo>
                    <a:pt x="17033" y="17451"/>
                  </a:lnTo>
                  <a:lnTo>
                    <a:pt x="16928" y="17430"/>
                  </a:lnTo>
                  <a:lnTo>
                    <a:pt x="16844" y="17451"/>
                  </a:lnTo>
                  <a:lnTo>
                    <a:pt x="16823" y="17493"/>
                  </a:lnTo>
                  <a:lnTo>
                    <a:pt x="16740" y="17556"/>
                  </a:lnTo>
                  <a:lnTo>
                    <a:pt x="16677" y="17535"/>
                  </a:lnTo>
                  <a:lnTo>
                    <a:pt x="16593" y="17493"/>
                  </a:lnTo>
                  <a:lnTo>
                    <a:pt x="16489" y="17493"/>
                  </a:lnTo>
                  <a:lnTo>
                    <a:pt x="16468" y="17556"/>
                  </a:lnTo>
                  <a:lnTo>
                    <a:pt x="16426" y="17598"/>
                  </a:lnTo>
                  <a:lnTo>
                    <a:pt x="16384" y="17577"/>
                  </a:lnTo>
                  <a:lnTo>
                    <a:pt x="16321" y="17535"/>
                  </a:lnTo>
                  <a:lnTo>
                    <a:pt x="16300" y="17535"/>
                  </a:lnTo>
                  <a:lnTo>
                    <a:pt x="16279" y="17472"/>
                  </a:lnTo>
                  <a:lnTo>
                    <a:pt x="16321" y="17430"/>
                  </a:lnTo>
                  <a:lnTo>
                    <a:pt x="16426" y="17388"/>
                  </a:lnTo>
                  <a:lnTo>
                    <a:pt x="16572" y="17430"/>
                  </a:lnTo>
                  <a:lnTo>
                    <a:pt x="16740" y="17430"/>
                  </a:lnTo>
                  <a:lnTo>
                    <a:pt x="16802" y="17367"/>
                  </a:lnTo>
                  <a:lnTo>
                    <a:pt x="16802" y="17326"/>
                  </a:lnTo>
                  <a:lnTo>
                    <a:pt x="16740" y="17221"/>
                  </a:lnTo>
                  <a:lnTo>
                    <a:pt x="16635" y="17137"/>
                  </a:lnTo>
                  <a:lnTo>
                    <a:pt x="16530" y="17074"/>
                  </a:lnTo>
                  <a:lnTo>
                    <a:pt x="16489" y="17012"/>
                  </a:lnTo>
                  <a:lnTo>
                    <a:pt x="16489" y="16907"/>
                  </a:lnTo>
                  <a:lnTo>
                    <a:pt x="16509" y="16865"/>
                  </a:lnTo>
                  <a:lnTo>
                    <a:pt x="16572" y="16907"/>
                  </a:lnTo>
                  <a:lnTo>
                    <a:pt x="16593" y="16949"/>
                  </a:lnTo>
                  <a:lnTo>
                    <a:pt x="16593" y="17012"/>
                  </a:lnTo>
                  <a:lnTo>
                    <a:pt x="16677" y="17054"/>
                  </a:lnTo>
                  <a:lnTo>
                    <a:pt x="16802" y="17158"/>
                  </a:lnTo>
                  <a:lnTo>
                    <a:pt x="16823" y="17221"/>
                  </a:lnTo>
                  <a:lnTo>
                    <a:pt x="16886" y="17242"/>
                  </a:lnTo>
                  <a:lnTo>
                    <a:pt x="16928" y="17242"/>
                  </a:lnTo>
                  <a:lnTo>
                    <a:pt x="17012" y="17326"/>
                  </a:lnTo>
                  <a:lnTo>
                    <a:pt x="17095" y="17326"/>
                  </a:lnTo>
                  <a:lnTo>
                    <a:pt x="17200" y="17284"/>
                  </a:lnTo>
                  <a:lnTo>
                    <a:pt x="17263" y="17242"/>
                  </a:lnTo>
                  <a:lnTo>
                    <a:pt x="17346" y="17221"/>
                  </a:lnTo>
                  <a:lnTo>
                    <a:pt x="17409" y="17158"/>
                  </a:lnTo>
                  <a:lnTo>
                    <a:pt x="17472" y="17116"/>
                  </a:lnTo>
                  <a:lnTo>
                    <a:pt x="17556" y="17074"/>
                  </a:lnTo>
                  <a:lnTo>
                    <a:pt x="17606" y="17074"/>
                  </a:lnTo>
                  <a:lnTo>
                    <a:pt x="17618" y="17116"/>
                  </a:lnTo>
                  <a:lnTo>
                    <a:pt x="17618" y="17074"/>
                  </a:lnTo>
                  <a:lnTo>
                    <a:pt x="17618" y="17033"/>
                  </a:lnTo>
                  <a:lnTo>
                    <a:pt x="17577" y="16970"/>
                  </a:lnTo>
                  <a:lnTo>
                    <a:pt x="17588" y="17010"/>
                  </a:lnTo>
                  <a:lnTo>
                    <a:pt x="17472" y="16844"/>
                  </a:lnTo>
                  <a:lnTo>
                    <a:pt x="17409" y="16802"/>
                  </a:lnTo>
                  <a:lnTo>
                    <a:pt x="17409" y="16740"/>
                  </a:lnTo>
                  <a:lnTo>
                    <a:pt x="17430" y="16719"/>
                  </a:lnTo>
                  <a:lnTo>
                    <a:pt x="17472" y="16719"/>
                  </a:lnTo>
                  <a:lnTo>
                    <a:pt x="17535" y="16761"/>
                  </a:lnTo>
                  <a:lnTo>
                    <a:pt x="17535" y="16823"/>
                  </a:lnTo>
                  <a:lnTo>
                    <a:pt x="17577" y="16865"/>
                  </a:lnTo>
                  <a:lnTo>
                    <a:pt x="17681" y="17074"/>
                  </a:lnTo>
                  <a:lnTo>
                    <a:pt x="17869" y="17284"/>
                  </a:lnTo>
                  <a:lnTo>
                    <a:pt x="17890" y="17326"/>
                  </a:lnTo>
                  <a:lnTo>
                    <a:pt x="17932" y="17263"/>
                  </a:lnTo>
                  <a:lnTo>
                    <a:pt x="17932" y="17179"/>
                  </a:lnTo>
                  <a:lnTo>
                    <a:pt x="17953" y="17012"/>
                  </a:lnTo>
                  <a:lnTo>
                    <a:pt x="17953" y="16907"/>
                  </a:lnTo>
                  <a:lnTo>
                    <a:pt x="17995" y="16844"/>
                  </a:lnTo>
                  <a:lnTo>
                    <a:pt x="18058" y="16844"/>
                  </a:lnTo>
                  <a:lnTo>
                    <a:pt x="18100" y="16865"/>
                  </a:lnTo>
                  <a:lnTo>
                    <a:pt x="18100" y="16949"/>
                  </a:lnTo>
                  <a:lnTo>
                    <a:pt x="18141" y="17012"/>
                  </a:lnTo>
                  <a:lnTo>
                    <a:pt x="18183" y="17012"/>
                  </a:lnTo>
                  <a:lnTo>
                    <a:pt x="18372" y="17074"/>
                  </a:lnTo>
                  <a:lnTo>
                    <a:pt x="18518" y="17179"/>
                  </a:lnTo>
                  <a:lnTo>
                    <a:pt x="18602" y="17221"/>
                  </a:lnTo>
                  <a:lnTo>
                    <a:pt x="18665" y="17179"/>
                  </a:lnTo>
                  <a:lnTo>
                    <a:pt x="18706" y="17179"/>
                  </a:lnTo>
                  <a:lnTo>
                    <a:pt x="18769" y="17221"/>
                  </a:lnTo>
                  <a:lnTo>
                    <a:pt x="18769" y="17263"/>
                  </a:lnTo>
                  <a:lnTo>
                    <a:pt x="18602" y="17284"/>
                  </a:lnTo>
                  <a:lnTo>
                    <a:pt x="18581" y="17326"/>
                  </a:lnTo>
                  <a:lnTo>
                    <a:pt x="18476" y="17221"/>
                  </a:lnTo>
                  <a:lnTo>
                    <a:pt x="18288" y="17116"/>
                  </a:lnTo>
                  <a:lnTo>
                    <a:pt x="18246" y="17074"/>
                  </a:lnTo>
                  <a:lnTo>
                    <a:pt x="18204" y="17054"/>
                  </a:lnTo>
                  <a:lnTo>
                    <a:pt x="18162" y="17054"/>
                  </a:lnTo>
                  <a:lnTo>
                    <a:pt x="18121" y="17074"/>
                  </a:lnTo>
                  <a:lnTo>
                    <a:pt x="18121" y="17137"/>
                  </a:lnTo>
                  <a:lnTo>
                    <a:pt x="18183" y="17221"/>
                  </a:lnTo>
                  <a:lnTo>
                    <a:pt x="18413" y="17430"/>
                  </a:lnTo>
                  <a:lnTo>
                    <a:pt x="18518" y="17535"/>
                  </a:lnTo>
                  <a:lnTo>
                    <a:pt x="18685" y="17598"/>
                  </a:lnTo>
                  <a:lnTo>
                    <a:pt x="18790" y="17681"/>
                  </a:lnTo>
                  <a:lnTo>
                    <a:pt x="18832" y="17702"/>
                  </a:lnTo>
                  <a:lnTo>
                    <a:pt x="18916" y="17681"/>
                  </a:lnTo>
                  <a:lnTo>
                    <a:pt x="18937" y="17639"/>
                  </a:lnTo>
                  <a:lnTo>
                    <a:pt x="18999" y="17556"/>
                  </a:lnTo>
                  <a:lnTo>
                    <a:pt x="19125" y="17556"/>
                  </a:lnTo>
                  <a:lnTo>
                    <a:pt x="19167" y="17493"/>
                  </a:lnTo>
                  <a:lnTo>
                    <a:pt x="19167" y="17430"/>
                  </a:lnTo>
                  <a:lnTo>
                    <a:pt x="19250" y="17367"/>
                  </a:lnTo>
                  <a:lnTo>
                    <a:pt x="19313" y="17367"/>
                  </a:lnTo>
                  <a:lnTo>
                    <a:pt x="19376" y="17388"/>
                  </a:lnTo>
                  <a:lnTo>
                    <a:pt x="19460" y="17430"/>
                  </a:lnTo>
                  <a:lnTo>
                    <a:pt x="19564" y="17388"/>
                  </a:lnTo>
                  <a:lnTo>
                    <a:pt x="19669" y="17388"/>
                  </a:lnTo>
                  <a:lnTo>
                    <a:pt x="19690" y="17346"/>
                  </a:lnTo>
                  <a:lnTo>
                    <a:pt x="19732" y="17221"/>
                  </a:lnTo>
                  <a:lnTo>
                    <a:pt x="19732" y="17116"/>
                  </a:lnTo>
                  <a:lnTo>
                    <a:pt x="19774" y="17033"/>
                  </a:lnTo>
                  <a:lnTo>
                    <a:pt x="19857" y="16907"/>
                  </a:lnTo>
                  <a:lnTo>
                    <a:pt x="19857" y="16823"/>
                  </a:lnTo>
                  <a:lnTo>
                    <a:pt x="19836" y="16761"/>
                  </a:lnTo>
                  <a:lnTo>
                    <a:pt x="19753" y="16740"/>
                  </a:lnTo>
                  <a:lnTo>
                    <a:pt x="19648" y="16761"/>
                  </a:lnTo>
                  <a:lnTo>
                    <a:pt x="19627" y="16802"/>
                  </a:lnTo>
                  <a:lnTo>
                    <a:pt x="19585" y="16761"/>
                  </a:lnTo>
                  <a:lnTo>
                    <a:pt x="19543" y="16761"/>
                  </a:lnTo>
                  <a:lnTo>
                    <a:pt x="19522" y="16802"/>
                  </a:lnTo>
                  <a:lnTo>
                    <a:pt x="19439" y="16740"/>
                  </a:lnTo>
                  <a:lnTo>
                    <a:pt x="19376" y="16656"/>
                  </a:lnTo>
                  <a:lnTo>
                    <a:pt x="19334" y="16614"/>
                  </a:lnTo>
                  <a:lnTo>
                    <a:pt x="19313" y="16530"/>
                  </a:lnTo>
                  <a:lnTo>
                    <a:pt x="19271" y="16530"/>
                  </a:lnTo>
                  <a:lnTo>
                    <a:pt x="19250" y="16614"/>
                  </a:lnTo>
                  <a:lnTo>
                    <a:pt x="19250" y="16719"/>
                  </a:lnTo>
                  <a:lnTo>
                    <a:pt x="19313" y="16740"/>
                  </a:lnTo>
                  <a:lnTo>
                    <a:pt x="19313" y="16823"/>
                  </a:lnTo>
                  <a:lnTo>
                    <a:pt x="19250" y="16907"/>
                  </a:lnTo>
                  <a:lnTo>
                    <a:pt x="19229" y="17012"/>
                  </a:lnTo>
                  <a:lnTo>
                    <a:pt x="19209" y="16949"/>
                  </a:lnTo>
                  <a:lnTo>
                    <a:pt x="19229" y="16823"/>
                  </a:lnTo>
                  <a:lnTo>
                    <a:pt x="19209" y="16719"/>
                  </a:lnTo>
                  <a:lnTo>
                    <a:pt x="19146" y="16698"/>
                  </a:lnTo>
                  <a:lnTo>
                    <a:pt x="19125" y="16551"/>
                  </a:lnTo>
                  <a:lnTo>
                    <a:pt x="19062" y="16530"/>
                  </a:lnTo>
                  <a:lnTo>
                    <a:pt x="19041" y="16489"/>
                  </a:lnTo>
                  <a:lnTo>
                    <a:pt x="19041" y="16447"/>
                  </a:lnTo>
                  <a:lnTo>
                    <a:pt x="19104" y="16426"/>
                  </a:lnTo>
                  <a:lnTo>
                    <a:pt x="19161" y="16311"/>
                  </a:lnTo>
                  <a:lnTo>
                    <a:pt x="19146" y="16279"/>
                  </a:lnTo>
                  <a:lnTo>
                    <a:pt x="19104" y="16238"/>
                  </a:lnTo>
                  <a:lnTo>
                    <a:pt x="19146" y="16217"/>
                  </a:lnTo>
                  <a:lnTo>
                    <a:pt x="19229" y="16217"/>
                  </a:lnTo>
                  <a:lnTo>
                    <a:pt x="19271" y="16175"/>
                  </a:lnTo>
                  <a:lnTo>
                    <a:pt x="19313" y="16091"/>
                  </a:lnTo>
                  <a:lnTo>
                    <a:pt x="19313" y="15966"/>
                  </a:lnTo>
                  <a:lnTo>
                    <a:pt x="19271" y="15903"/>
                  </a:lnTo>
                  <a:lnTo>
                    <a:pt x="19271" y="15861"/>
                  </a:lnTo>
                  <a:lnTo>
                    <a:pt x="19334" y="15861"/>
                  </a:lnTo>
                  <a:lnTo>
                    <a:pt x="19376" y="15903"/>
                  </a:lnTo>
                  <a:lnTo>
                    <a:pt x="19439" y="15986"/>
                  </a:lnTo>
                  <a:lnTo>
                    <a:pt x="19481" y="16007"/>
                  </a:lnTo>
                  <a:lnTo>
                    <a:pt x="19564" y="16007"/>
                  </a:lnTo>
                  <a:lnTo>
                    <a:pt x="19648" y="15966"/>
                  </a:lnTo>
                  <a:lnTo>
                    <a:pt x="19732" y="15986"/>
                  </a:lnTo>
                  <a:lnTo>
                    <a:pt x="19794" y="16028"/>
                  </a:lnTo>
                  <a:lnTo>
                    <a:pt x="19899" y="16070"/>
                  </a:lnTo>
                  <a:lnTo>
                    <a:pt x="20046" y="16175"/>
                  </a:lnTo>
                  <a:lnTo>
                    <a:pt x="20046" y="16238"/>
                  </a:lnTo>
                  <a:lnTo>
                    <a:pt x="20066" y="16321"/>
                  </a:lnTo>
                  <a:lnTo>
                    <a:pt x="20108" y="16384"/>
                  </a:lnTo>
                  <a:lnTo>
                    <a:pt x="20150" y="16447"/>
                  </a:lnTo>
                  <a:lnTo>
                    <a:pt x="20192" y="16489"/>
                  </a:lnTo>
                  <a:lnTo>
                    <a:pt x="20318" y="16405"/>
                  </a:lnTo>
                  <a:lnTo>
                    <a:pt x="20422" y="16238"/>
                  </a:lnTo>
                  <a:lnTo>
                    <a:pt x="20485" y="16133"/>
                  </a:lnTo>
                  <a:lnTo>
                    <a:pt x="20422" y="16091"/>
                  </a:lnTo>
                  <a:lnTo>
                    <a:pt x="20401" y="15986"/>
                  </a:lnTo>
                  <a:lnTo>
                    <a:pt x="20464" y="15924"/>
                  </a:lnTo>
                  <a:lnTo>
                    <a:pt x="20464" y="15882"/>
                  </a:lnTo>
                  <a:lnTo>
                    <a:pt x="20359" y="15861"/>
                  </a:lnTo>
                  <a:lnTo>
                    <a:pt x="20276" y="15903"/>
                  </a:lnTo>
                  <a:lnTo>
                    <a:pt x="20255" y="15966"/>
                  </a:lnTo>
                  <a:lnTo>
                    <a:pt x="20108" y="15882"/>
                  </a:lnTo>
                  <a:lnTo>
                    <a:pt x="20046" y="15777"/>
                  </a:lnTo>
                  <a:lnTo>
                    <a:pt x="19899" y="15756"/>
                  </a:lnTo>
                  <a:lnTo>
                    <a:pt x="19857" y="15777"/>
                  </a:lnTo>
                  <a:lnTo>
                    <a:pt x="19794" y="15714"/>
                  </a:lnTo>
                  <a:lnTo>
                    <a:pt x="19794" y="15673"/>
                  </a:lnTo>
                  <a:lnTo>
                    <a:pt x="19857" y="15673"/>
                  </a:lnTo>
                  <a:lnTo>
                    <a:pt x="19899" y="15589"/>
                  </a:lnTo>
                  <a:lnTo>
                    <a:pt x="19941" y="15401"/>
                  </a:lnTo>
                  <a:lnTo>
                    <a:pt x="19962" y="15380"/>
                  </a:lnTo>
                  <a:lnTo>
                    <a:pt x="19962" y="15296"/>
                  </a:lnTo>
                  <a:lnTo>
                    <a:pt x="19836" y="15254"/>
                  </a:lnTo>
                  <a:lnTo>
                    <a:pt x="19774" y="15254"/>
                  </a:lnTo>
                  <a:lnTo>
                    <a:pt x="19669" y="15359"/>
                  </a:lnTo>
                  <a:lnTo>
                    <a:pt x="19564" y="15380"/>
                  </a:lnTo>
                  <a:lnTo>
                    <a:pt x="19460" y="15359"/>
                  </a:lnTo>
                  <a:lnTo>
                    <a:pt x="19439" y="15296"/>
                  </a:lnTo>
                  <a:lnTo>
                    <a:pt x="19418" y="15191"/>
                  </a:lnTo>
                  <a:lnTo>
                    <a:pt x="19376" y="15149"/>
                  </a:lnTo>
                  <a:lnTo>
                    <a:pt x="19376" y="15066"/>
                  </a:lnTo>
                  <a:lnTo>
                    <a:pt x="19460" y="15129"/>
                  </a:lnTo>
                  <a:lnTo>
                    <a:pt x="19481" y="15170"/>
                  </a:lnTo>
                  <a:lnTo>
                    <a:pt x="19460" y="15233"/>
                  </a:lnTo>
                  <a:lnTo>
                    <a:pt x="19481" y="15296"/>
                  </a:lnTo>
                  <a:lnTo>
                    <a:pt x="19564" y="15359"/>
                  </a:lnTo>
                  <a:lnTo>
                    <a:pt x="19648" y="15359"/>
                  </a:lnTo>
                  <a:lnTo>
                    <a:pt x="19753" y="15254"/>
                  </a:lnTo>
                  <a:lnTo>
                    <a:pt x="19836" y="15233"/>
                  </a:lnTo>
                  <a:lnTo>
                    <a:pt x="19941" y="15233"/>
                  </a:lnTo>
                  <a:lnTo>
                    <a:pt x="19983" y="15275"/>
                  </a:lnTo>
                  <a:lnTo>
                    <a:pt x="20046" y="15275"/>
                  </a:lnTo>
                  <a:lnTo>
                    <a:pt x="20066" y="15233"/>
                  </a:lnTo>
                  <a:lnTo>
                    <a:pt x="20046" y="15170"/>
                  </a:lnTo>
                  <a:lnTo>
                    <a:pt x="19836" y="14961"/>
                  </a:lnTo>
                  <a:lnTo>
                    <a:pt x="19669" y="14836"/>
                  </a:lnTo>
                  <a:lnTo>
                    <a:pt x="19522" y="14836"/>
                  </a:lnTo>
                  <a:lnTo>
                    <a:pt x="19355" y="14752"/>
                  </a:lnTo>
                  <a:lnTo>
                    <a:pt x="19271" y="14647"/>
                  </a:lnTo>
                  <a:lnTo>
                    <a:pt x="19271" y="14564"/>
                  </a:lnTo>
                  <a:lnTo>
                    <a:pt x="19271" y="14522"/>
                  </a:lnTo>
                  <a:lnTo>
                    <a:pt x="19334" y="14564"/>
                  </a:lnTo>
                  <a:lnTo>
                    <a:pt x="19376" y="14668"/>
                  </a:lnTo>
                  <a:lnTo>
                    <a:pt x="19460" y="14731"/>
                  </a:lnTo>
                  <a:lnTo>
                    <a:pt x="19585" y="14731"/>
                  </a:lnTo>
                  <a:lnTo>
                    <a:pt x="19627" y="14668"/>
                  </a:lnTo>
                  <a:lnTo>
                    <a:pt x="19627" y="14626"/>
                  </a:lnTo>
                  <a:lnTo>
                    <a:pt x="19522" y="14522"/>
                  </a:lnTo>
                  <a:lnTo>
                    <a:pt x="19481" y="14459"/>
                  </a:lnTo>
                  <a:lnTo>
                    <a:pt x="19481" y="14438"/>
                  </a:lnTo>
                  <a:lnTo>
                    <a:pt x="19522" y="14438"/>
                  </a:lnTo>
                  <a:lnTo>
                    <a:pt x="19564" y="14459"/>
                  </a:lnTo>
                  <a:lnTo>
                    <a:pt x="19690" y="14626"/>
                  </a:lnTo>
                  <a:lnTo>
                    <a:pt x="19753" y="14731"/>
                  </a:lnTo>
                  <a:lnTo>
                    <a:pt x="19753" y="14773"/>
                  </a:lnTo>
                  <a:lnTo>
                    <a:pt x="19857" y="14857"/>
                  </a:lnTo>
                  <a:lnTo>
                    <a:pt x="19962" y="14940"/>
                  </a:lnTo>
                  <a:lnTo>
                    <a:pt x="20087" y="15087"/>
                  </a:lnTo>
                  <a:lnTo>
                    <a:pt x="20171" y="15129"/>
                  </a:lnTo>
                  <a:lnTo>
                    <a:pt x="20213" y="15087"/>
                  </a:lnTo>
                  <a:lnTo>
                    <a:pt x="20276" y="15129"/>
                  </a:lnTo>
                  <a:lnTo>
                    <a:pt x="20297" y="15170"/>
                  </a:lnTo>
                  <a:lnTo>
                    <a:pt x="20213" y="15233"/>
                  </a:lnTo>
                  <a:lnTo>
                    <a:pt x="20276" y="15296"/>
                  </a:lnTo>
                  <a:lnTo>
                    <a:pt x="20318" y="15359"/>
                  </a:lnTo>
                  <a:lnTo>
                    <a:pt x="20380" y="15359"/>
                  </a:lnTo>
                  <a:lnTo>
                    <a:pt x="20422" y="15275"/>
                  </a:lnTo>
                  <a:lnTo>
                    <a:pt x="20485" y="15087"/>
                  </a:lnTo>
                  <a:lnTo>
                    <a:pt x="20506" y="15045"/>
                  </a:lnTo>
                  <a:lnTo>
                    <a:pt x="20527" y="14982"/>
                  </a:lnTo>
                  <a:lnTo>
                    <a:pt x="20506" y="14877"/>
                  </a:lnTo>
                  <a:lnTo>
                    <a:pt x="20506" y="14836"/>
                  </a:lnTo>
                  <a:lnTo>
                    <a:pt x="20506" y="14710"/>
                  </a:lnTo>
                  <a:lnTo>
                    <a:pt x="20464" y="14626"/>
                  </a:lnTo>
                  <a:lnTo>
                    <a:pt x="20464" y="14564"/>
                  </a:lnTo>
                  <a:lnTo>
                    <a:pt x="20464" y="14543"/>
                  </a:lnTo>
                  <a:lnTo>
                    <a:pt x="20506" y="14564"/>
                  </a:lnTo>
                  <a:lnTo>
                    <a:pt x="20590" y="14605"/>
                  </a:lnTo>
                  <a:lnTo>
                    <a:pt x="20610" y="14605"/>
                  </a:lnTo>
                  <a:lnTo>
                    <a:pt x="20590" y="14543"/>
                  </a:lnTo>
                  <a:lnTo>
                    <a:pt x="20506" y="14459"/>
                  </a:lnTo>
                  <a:lnTo>
                    <a:pt x="20464" y="14354"/>
                  </a:lnTo>
                  <a:lnTo>
                    <a:pt x="20401" y="14313"/>
                  </a:lnTo>
                  <a:lnTo>
                    <a:pt x="20318" y="14292"/>
                  </a:lnTo>
                  <a:lnTo>
                    <a:pt x="19962" y="14292"/>
                  </a:lnTo>
                  <a:lnTo>
                    <a:pt x="19920" y="14208"/>
                  </a:lnTo>
                  <a:lnTo>
                    <a:pt x="19836" y="14145"/>
                  </a:lnTo>
                  <a:lnTo>
                    <a:pt x="19648" y="14145"/>
                  </a:lnTo>
                  <a:lnTo>
                    <a:pt x="19564" y="14187"/>
                  </a:lnTo>
                  <a:lnTo>
                    <a:pt x="19502" y="14187"/>
                  </a:lnTo>
                  <a:lnTo>
                    <a:pt x="19460" y="14124"/>
                  </a:lnTo>
                  <a:lnTo>
                    <a:pt x="19439" y="14103"/>
                  </a:lnTo>
                  <a:lnTo>
                    <a:pt x="19460" y="14041"/>
                  </a:lnTo>
                  <a:lnTo>
                    <a:pt x="19502" y="14103"/>
                  </a:lnTo>
                  <a:lnTo>
                    <a:pt x="19543" y="14124"/>
                  </a:lnTo>
                  <a:lnTo>
                    <a:pt x="19669" y="14103"/>
                  </a:lnTo>
                  <a:lnTo>
                    <a:pt x="19836" y="14082"/>
                  </a:lnTo>
                  <a:lnTo>
                    <a:pt x="19878" y="14124"/>
                  </a:lnTo>
                  <a:lnTo>
                    <a:pt x="19941" y="14103"/>
                  </a:lnTo>
                  <a:lnTo>
                    <a:pt x="20025" y="14082"/>
                  </a:lnTo>
                  <a:lnTo>
                    <a:pt x="20087" y="14103"/>
                  </a:lnTo>
                  <a:lnTo>
                    <a:pt x="20150" y="14124"/>
                  </a:lnTo>
                  <a:lnTo>
                    <a:pt x="20192" y="14103"/>
                  </a:lnTo>
                  <a:lnTo>
                    <a:pt x="20234" y="14082"/>
                  </a:lnTo>
                  <a:lnTo>
                    <a:pt x="20234" y="14020"/>
                  </a:lnTo>
                  <a:lnTo>
                    <a:pt x="20234" y="13915"/>
                  </a:lnTo>
                  <a:lnTo>
                    <a:pt x="20234" y="13873"/>
                  </a:lnTo>
                  <a:lnTo>
                    <a:pt x="20171" y="13831"/>
                  </a:lnTo>
                  <a:lnTo>
                    <a:pt x="20129" y="13873"/>
                  </a:lnTo>
                  <a:lnTo>
                    <a:pt x="20066" y="13894"/>
                  </a:lnTo>
                  <a:lnTo>
                    <a:pt x="19983" y="13873"/>
                  </a:lnTo>
                  <a:lnTo>
                    <a:pt x="19857" y="13873"/>
                  </a:lnTo>
                  <a:lnTo>
                    <a:pt x="19815" y="13810"/>
                  </a:lnTo>
                  <a:lnTo>
                    <a:pt x="19711" y="13706"/>
                  </a:lnTo>
                  <a:lnTo>
                    <a:pt x="19606" y="13727"/>
                  </a:lnTo>
                  <a:lnTo>
                    <a:pt x="19564" y="13789"/>
                  </a:lnTo>
                  <a:lnTo>
                    <a:pt x="19543" y="13789"/>
                  </a:lnTo>
                  <a:lnTo>
                    <a:pt x="19543" y="13685"/>
                  </a:lnTo>
                  <a:lnTo>
                    <a:pt x="19543" y="13601"/>
                  </a:lnTo>
                  <a:lnTo>
                    <a:pt x="19522" y="13538"/>
                  </a:lnTo>
                  <a:lnTo>
                    <a:pt x="19313" y="13538"/>
                  </a:lnTo>
                  <a:lnTo>
                    <a:pt x="19229" y="13497"/>
                  </a:lnTo>
                  <a:lnTo>
                    <a:pt x="19250" y="13455"/>
                  </a:lnTo>
                  <a:lnTo>
                    <a:pt x="19313" y="13455"/>
                  </a:lnTo>
                  <a:lnTo>
                    <a:pt x="19418" y="13476"/>
                  </a:lnTo>
                  <a:lnTo>
                    <a:pt x="19460" y="13455"/>
                  </a:lnTo>
                  <a:lnTo>
                    <a:pt x="19460" y="13392"/>
                  </a:lnTo>
                  <a:lnTo>
                    <a:pt x="19439" y="13371"/>
                  </a:lnTo>
                  <a:lnTo>
                    <a:pt x="19481" y="13308"/>
                  </a:lnTo>
                  <a:lnTo>
                    <a:pt x="19460" y="13266"/>
                  </a:lnTo>
                  <a:lnTo>
                    <a:pt x="19439" y="13204"/>
                  </a:lnTo>
                  <a:lnTo>
                    <a:pt x="19481" y="13162"/>
                  </a:lnTo>
                  <a:lnTo>
                    <a:pt x="19460" y="13078"/>
                  </a:lnTo>
                  <a:lnTo>
                    <a:pt x="19460" y="12994"/>
                  </a:lnTo>
                  <a:lnTo>
                    <a:pt x="19522" y="12973"/>
                  </a:lnTo>
                  <a:lnTo>
                    <a:pt x="19543" y="12994"/>
                  </a:lnTo>
                  <a:lnTo>
                    <a:pt x="19543" y="13078"/>
                  </a:lnTo>
                  <a:lnTo>
                    <a:pt x="19585" y="13141"/>
                  </a:lnTo>
                  <a:lnTo>
                    <a:pt x="19648" y="13162"/>
                  </a:lnTo>
                  <a:lnTo>
                    <a:pt x="19732" y="13078"/>
                  </a:lnTo>
                  <a:lnTo>
                    <a:pt x="19857" y="12953"/>
                  </a:lnTo>
                  <a:lnTo>
                    <a:pt x="19941" y="12932"/>
                  </a:lnTo>
                  <a:lnTo>
                    <a:pt x="19941" y="12890"/>
                  </a:lnTo>
                  <a:lnTo>
                    <a:pt x="19899" y="12869"/>
                  </a:lnTo>
                  <a:lnTo>
                    <a:pt x="19794" y="12848"/>
                  </a:lnTo>
                  <a:lnTo>
                    <a:pt x="19732" y="12848"/>
                  </a:lnTo>
                  <a:lnTo>
                    <a:pt x="19690" y="12827"/>
                  </a:lnTo>
                  <a:lnTo>
                    <a:pt x="19774" y="12785"/>
                  </a:lnTo>
                  <a:lnTo>
                    <a:pt x="19878" y="12785"/>
                  </a:lnTo>
                  <a:lnTo>
                    <a:pt x="19941" y="12827"/>
                  </a:lnTo>
                  <a:lnTo>
                    <a:pt x="19983" y="12827"/>
                  </a:lnTo>
                  <a:lnTo>
                    <a:pt x="19983" y="12764"/>
                  </a:lnTo>
                  <a:lnTo>
                    <a:pt x="19962" y="12743"/>
                  </a:lnTo>
                  <a:lnTo>
                    <a:pt x="20046" y="12722"/>
                  </a:lnTo>
                  <a:lnTo>
                    <a:pt x="20150" y="12722"/>
                  </a:lnTo>
                  <a:lnTo>
                    <a:pt x="20213" y="12785"/>
                  </a:lnTo>
                  <a:lnTo>
                    <a:pt x="20276" y="12827"/>
                  </a:lnTo>
                  <a:lnTo>
                    <a:pt x="20318" y="12785"/>
                  </a:lnTo>
                  <a:lnTo>
                    <a:pt x="20380" y="12827"/>
                  </a:lnTo>
                  <a:lnTo>
                    <a:pt x="20422" y="12890"/>
                  </a:lnTo>
                  <a:lnTo>
                    <a:pt x="20401" y="12973"/>
                  </a:lnTo>
                  <a:lnTo>
                    <a:pt x="20422" y="13036"/>
                  </a:lnTo>
                  <a:lnTo>
                    <a:pt x="20506" y="13057"/>
                  </a:lnTo>
                  <a:lnTo>
                    <a:pt x="20527" y="13036"/>
                  </a:lnTo>
                  <a:lnTo>
                    <a:pt x="20590" y="13057"/>
                  </a:lnTo>
                  <a:lnTo>
                    <a:pt x="20631" y="13141"/>
                  </a:lnTo>
                  <a:lnTo>
                    <a:pt x="20778" y="13183"/>
                  </a:lnTo>
                  <a:lnTo>
                    <a:pt x="20820" y="13266"/>
                  </a:lnTo>
                  <a:lnTo>
                    <a:pt x="20841" y="13287"/>
                  </a:lnTo>
                  <a:lnTo>
                    <a:pt x="20882" y="13245"/>
                  </a:lnTo>
                  <a:lnTo>
                    <a:pt x="20903" y="13141"/>
                  </a:lnTo>
                  <a:lnTo>
                    <a:pt x="20945" y="13057"/>
                  </a:lnTo>
                  <a:lnTo>
                    <a:pt x="21008" y="12890"/>
                  </a:lnTo>
                  <a:lnTo>
                    <a:pt x="21008" y="12848"/>
                  </a:lnTo>
                  <a:lnTo>
                    <a:pt x="21029" y="12722"/>
                  </a:lnTo>
                  <a:lnTo>
                    <a:pt x="21050" y="12555"/>
                  </a:lnTo>
                  <a:lnTo>
                    <a:pt x="21092" y="12513"/>
                  </a:lnTo>
                  <a:lnTo>
                    <a:pt x="21092" y="12429"/>
                  </a:lnTo>
                  <a:lnTo>
                    <a:pt x="21050" y="12346"/>
                  </a:lnTo>
                  <a:lnTo>
                    <a:pt x="20987" y="12304"/>
                  </a:lnTo>
                  <a:lnTo>
                    <a:pt x="20924" y="12241"/>
                  </a:lnTo>
                  <a:lnTo>
                    <a:pt x="20882" y="12241"/>
                  </a:lnTo>
                  <a:lnTo>
                    <a:pt x="20841" y="12199"/>
                  </a:lnTo>
                  <a:lnTo>
                    <a:pt x="20841" y="12136"/>
                  </a:lnTo>
                  <a:lnTo>
                    <a:pt x="20757" y="12136"/>
                  </a:lnTo>
                  <a:lnTo>
                    <a:pt x="20694" y="12220"/>
                  </a:lnTo>
                  <a:lnTo>
                    <a:pt x="20590" y="12325"/>
                  </a:lnTo>
                  <a:lnTo>
                    <a:pt x="20506" y="12346"/>
                  </a:lnTo>
                  <a:lnTo>
                    <a:pt x="20464" y="12304"/>
                  </a:lnTo>
                  <a:lnTo>
                    <a:pt x="20485" y="12241"/>
                  </a:lnTo>
                  <a:lnTo>
                    <a:pt x="20485" y="12157"/>
                  </a:lnTo>
                  <a:lnTo>
                    <a:pt x="20485" y="12136"/>
                  </a:lnTo>
                  <a:lnTo>
                    <a:pt x="20380" y="12116"/>
                  </a:lnTo>
                  <a:lnTo>
                    <a:pt x="20297" y="12116"/>
                  </a:lnTo>
                  <a:lnTo>
                    <a:pt x="20276" y="12053"/>
                  </a:lnTo>
                  <a:lnTo>
                    <a:pt x="20338" y="12032"/>
                  </a:lnTo>
                  <a:lnTo>
                    <a:pt x="20338" y="12011"/>
                  </a:lnTo>
                  <a:lnTo>
                    <a:pt x="20255" y="11948"/>
                  </a:lnTo>
                  <a:lnTo>
                    <a:pt x="20213" y="11906"/>
                  </a:lnTo>
                  <a:lnTo>
                    <a:pt x="20255" y="11885"/>
                  </a:lnTo>
                  <a:lnTo>
                    <a:pt x="20276" y="11906"/>
                  </a:lnTo>
                  <a:lnTo>
                    <a:pt x="20359" y="11927"/>
                  </a:lnTo>
                  <a:lnTo>
                    <a:pt x="20359" y="11885"/>
                  </a:lnTo>
                  <a:lnTo>
                    <a:pt x="20297" y="11802"/>
                  </a:lnTo>
                  <a:lnTo>
                    <a:pt x="20276" y="11718"/>
                  </a:lnTo>
                  <a:lnTo>
                    <a:pt x="20297" y="11676"/>
                  </a:lnTo>
                  <a:lnTo>
                    <a:pt x="20359" y="11634"/>
                  </a:lnTo>
                  <a:lnTo>
                    <a:pt x="20380" y="11676"/>
                  </a:lnTo>
                  <a:lnTo>
                    <a:pt x="20443" y="11697"/>
                  </a:lnTo>
                  <a:lnTo>
                    <a:pt x="20464" y="11739"/>
                  </a:lnTo>
                  <a:lnTo>
                    <a:pt x="20590" y="11885"/>
                  </a:lnTo>
                  <a:lnTo>
                    <a:pt x="20673" y="11927"/>
                  </a:lnTo>
                  <a:lnTo>
                    <a:pt x="20757" y="11906"/>
                  </a:lnTo>
                  <a:lnTo>
                    <a:pt x="20799" y="11844"/>
                  </a:lnTo>
                  <a:lnTo>
                    <a:pt x="20757" y="11718"/>
                  </a:lnTo>
                  <a:lnTo>
                    <a:pt x="20652" y="11613"/>
                  </a:lnTo>
                  <a:lnTo>
                    <a:pt x="20569" y="11572"/>
                  </a:lnTo>
                  <a:lnTo>
                    <a:pt x="20464" y="11530"/>
                  </a:lnTo>
                  <a:lnTo>
                    <a:pt x="20443" y="11404"/>
                  </a:lnTo>
                  <a:lnTo>
                    <a:pt x="20380" y="11320"/>
                  </a:lnTo>
                  <a:lnTo>
                    <a:pt x="20338" y="11258"/>
                  </a:lnTo>
                  <a:lnTo>
                    <a:pt x="20255" y="11216"/>
                  </a:lnTo>
                  <a:lnTo>
                    <a:pt x="20171" y="11174"/>
                  </a:lnTo>
                  <a:lnTo>
                    <a:pt x="20171" y="11111"/>
                  </a:lnTo>
                  <a:lnTo>
                    <a:pt x="20234" y="11069"/>
                  </a:lnTo>
                  <a:lnTo>
                    <a:pt x="20234" y="11007"/>
                  </a:lnTo>
                  <a:lnTo>
                    <a:pt x="20192" y="10986"/>
                  </a:lnTo>
                  <a:lnTo>
                    <a:pt x="20192" y="10944"/>
                  </a:lnTo>
                  <a:lnTo>
                    <a:pt x="20255" y="10881"/>
                  </a:lnTo>
                  <a:lnTo>
                    <a:pt x="20297" y="10881"/>
                  </a:lnTo>
                  <a:lnTo>
                    <a:pt x="20359" y="10860"/>
                  </a:lnTo>
                  <a:lnTo>
                    <a:pt x="20443" y="10881"/>
                  </a:lnTo>
                  <a:lnTo>
                    <a:pt x="20485" y="10944"/>
                  </a:lnTo>
                  <a:lnTo>
                    <a:pt x="20401" y="10986"/>
                  </a:lnTo>
                  <a:lnTo>
                    <a:pt x="20464" y="10986"/>
                  </a:lnTo>
                  <a:lnTo>
                    <a:pt x="20548" y="11048"/>
                  </a:lnTo>
                  <a:lnTo>
                    <a:pt x="20548" y="11090"/>
                  </a:lnTo>
                  <a:lnTo>
                    <a:pt x="20569" y="11174"/>
                  </a:lnTo>
                  <a:lnTo>
                    <a:pt x="20652" y="11195"/>
                  </a:lnTo>
                  <a:lnTo>
                    <a:pt x="20757" y="11111"/>
                  </a:lnTo>
                  <a:lnTo>
                    <a:pt x="20799" y="10986"/>
                  </a:lnTo>
                  <a:lnTo>
                    <a:pt x="20820" y="10860"/>
                  </a:lnTo>
                  <a:lnTo>
                    <a:pt x="20882" y="10776"/>
                  </a:lnTo>
                  <a:lnTo>
                    <a:pt x="20903" y="10735"/>
                  </a:lnTo>
                  <a:lnTo>
                    <a:pt x="20882" y="10588"/>
                  </a:lnTo>
                  <a:lnTo>
                    <a:pt x="20966" y="10525"/>
                  </a:lnTo>
                  <a:lnTo>
                    <a:pt x="21029" y="10463"/>
                  </a:lnTo>
                  <a:lnTo>
                    <a:pt x="21071" y="10316"/>
                  </a:lnTo>
                  <a:lnTo>
                    <a:pt x="21029" y="10212"/>
                  </a:lnTo>
                  <a:lnTo>
                    <a:pt x="20987" y="10128"/>
                  </a:lnTo>
                  <a:lnTo>
                    <a:pt x="21029" y="9919"/>
                  </a:lnTo>
                  <a:lnTo>
                    <a:pt x="21092" y="9751"/>
                  </a:lnTo>
                  <a:lnTo>
                    <a:pt x="21092" y="9605"/>
                  </a:lnTo>
                  <a:lnTo>
                    <a:pt x="21175" y="9521"/>
                  </a:lnTo>
                  <a:lnTo>
                    <a:pt x="21175" y="9437"/>
                  </a:lnTo>
                  <a:lnTo>
                    <a:pt x="21196" y="9312"/>
                  </a:lnTo>
                  <a:lnTo>
                    <a:pt x="21196" y="9165"/>
                  </a:lnTo>
                  <a:lnTo>
                    <a:pt x="21280" y="9082"/>
                  </a:lnTo>
                  <a:lnTo>
                    <a:pt x="21343" y="8956"/>
                  </a:lnTo>
                  <a:lnTo>
                    <a:pt x="21531" y="8684"/>
                  </a:lnTo>
                  <a:lnTo>
                    <a:pt x="21615" y="8538"/>
                  </a:lnTo>
                  <a:lnTo>
                    <a:pt x="21761" y="8391"/>
                  </a:lnTo>
                  <a:lnTo>
                    <a:pt x="21824" y="8287"/>
                  </a:lnTo>
                  <a:lnTo>
                    <a:pt x="21908" y="8224"/>
                  </a:lnTo>
                  <a:lnTo>
                    <a:pt x="21950" y="8077"/>
                  </a:lnTo>
                  <a:lnTo>
                    <a:pt x="22075" y="7973"/>
                  </a:lnTo>
                  <a:lnTo>
                    <a:pt x="22117" y="7952"/>
                  </a:lnTo>
                  <a:lnTo>
                    <a:pt x="22075" y="7910"/>
                  </a:lnTo>
                  <a:lnTo>
                    <a:pt x="22012" y="7847"/>
                  </a:lnTo>
                  <a:lnTo>
                    <a:pt x="21908" y="7826"/>
                  </a:lnTo>
                  <a:lnTo>
                    <a:pt x="21845" y="7763"/>
                  </a:lnTo>
                  <a:lnTo>
                    <a:pt x="21803" y="7722"/>
                  </a:lnTo>
                  <a:lnTo>
                    <a:pt x="21719" y="7743"/>
                  </a:lnTo>
                  <a:lnTo>
                    <a:pt x="21552" y="7805"/>
                  </a:lnTo>
                  <a:lnTo>
                    <a:pt x="21406" y="7847"/>
                  </a:lnTo>
                  <a:lnTo>
                    <a:pt x="21280" y="7910"/>
                  </a:lnTo>
                  <a:lnTo>
                    <a:pt x="21196" y="8015"/>
                  </a:lnTo>
                  <a:lnTo>
                    <a:pt x="21092" y="8056"/>
                  </a:lnTo>
                  <a:lnTo>
                    <a:pt x="21071" y="8119"/>
                  </a:lnTo>
                  <a:lnTo>
                    <a:pt x="21008" y="8140"/>
                  </a:lnTo>
                  <a:lnTo>
                    <a:pt x="20903" y="8077"/>
                  </a:lnTo>
                  <a:lnTo>
                    <a:pt x="20862" y="8035"/>
                  </a:lnTo>
                  <a:lnTo>
                    <a:pt x="20862" y="7973"/>
                  </a:lnTo>
                  <a:lnTo>
                    <a:pt x="20924" y="7973"/>
                  </a:lnTo>
                  <a:lnTo>
                    <a:pt x="20987" y="7952"/>
                  </a:lnTo>
                  <a:lnTo>
                    <a:pt x="20987" y="7847"/>
                  </a:lnTo>
                  <a:lnTo>
                    <a:pt x="20966" y="7805"/>
                  </a:lnTo>
                  <a:lnTo>
                    <a:pt x="20882" y="7805"/>
                  </a:lnTo>
                  <a:lnTo>
                    <a:pt x="20820" y="7763"/>
                  </a:lnTo>
                  <a:lnTo>
                    <a:pt x="20903" y="7743"/>
                  </a:lnTo>
                  <a:lnTo>
                    <a:pt x="20966" y="7701"/>
                  </a:lnTo>
                  <a:lnTo>
                    <a:pt x="21071" y="7617"/>
                  </a:lnTo>
                  <a:lnTo>
                    <a:pt x="21134" y="7491"/>
                  </a:lnTo>
                  <a:lnTo>
                    <a:pt x="21238" y="7408"/>
                  </a:lnTo>
                  <a:lnTo>
                    <a:pt x="21322" y="7408"/>
                  </a:lnTo>
                  <a:lnTo>
                    <a:pt x="21447" y="7429"/>
                  </a:lnTo>
                  <a:lnTo>
                    <a:pt x="21698" y="7617"/>
                  </a:lnTo>
                  <a:lnTo>
                    <a:pt x="21761" y="7659"/>
                  </a:lnTo>
                  <a:lnTo>
                    <a:pt x="21970" y="7659"/>
                  </a:lnTo>
                  <a:lnTo>
                    <a:pt x="22075" y="7638"/>
                  </a:lnTo>
                  <a:lnTo>
                    <a:pt x="22180" y="7659"/>
                  </a:lnTo>
                  <a:lnTo>
                    <a:pt x="22389" y="7617"/>
                  </a:lnTo>
                  <a:lnTo>
                    <a:pt x="22494" y="7554"/>
                  </a:lnTo>
                  <a:lnTo>
                    <a:pt x="22494" y="7491"/>
                  </a:lnTo>
                  <a:lnTo>
                    <a:pt x="22473" y="7429"/>
                  </a:lnTo>
                  <a:lnTo>
                    <a:pt x="22515" y="7429"/>
                  </a:lnTo>
                  <a:lnTo>
                    <a:pt x="22598" y="7408"/>
                  </a:lnTo>
                  <a:lnTo>
                    <a:pt x="22682" y="7324"/>
                  </a:lnTo>
                  <a:lnTo>
                    <a:pt x="22682" y="7240"/>
                  </a:lnTo>
                  <a:lnTo>
                    <a:pt x="22640" y="7178"/>
                  </a:lnTo>
                  <a:lnTo>
                    <a:pt x="22535" y="7136"/>
                  </a:lnTo>
                  <a:lnTo>
                    <a:pt x="22473" y="7094"/>
                  </a:lnTo>
                  <a:lnTo>
                    <a:pt x="22431" y="7073"/>
                  </a:lnTo>
                  <a:lnTo>
                    <a:pt x="22347" y="7073"/>
                  </a:lnTo>
                  <a:lnTo>
                    <a:pt x="22263" y="7136"/>
                  </a:lnTo>
                  <a:lnTo>
                    <a:pt x="22222" y="7136"/>
                  </a:lnTo>
                  <a:lnTo>
                    <a:pt x="22138" y="7073"/>
                  </a:lnTo>
                  <a:lnTo>
                    <a:pt x="21908" y="7073"/>
                  </a:lnTo>
                  <a:lnTo>
                    <a:pt x="21761" y="7031"/>
                  </a:lnTo>
                  <a:lnTo>
                    <a:pt x="21657" y="6989"/>
                  </a:lnTo>
                  <a:lnTo>
                    <a:pt x="21594" y="6989"/>
                  </a:lnTo>
                  <a:lnTo>
                    <a:pt x="21510" y="7010"/>
                  </a:lnTo>
                  <a:lnTo>
                    <a:pt x="21196" y="7010"/>
                  </a:lnTo>
                  <a:lnTo>
                    <a:pt x="21092" y="6968"/>
                  </a:lnTo>
                  <a:lnTo>
                    <a:pt x="21196" y="6968"/>
                  </a:lnTo>
                  <a:lnTo>
                    <a:pt x="21301" y="6989"/>
                  </a:lnTo>
                  <a:lnTo>
                    <a:pt x="21406" y="6927"/>
                  </a:lnTo>
                  <a:lnTo>
                    <a:pt x="21531" y="6906"/>
                  </a:lnTo>
                  <a:lnTo>
                    <a:pt x="21636" y="6927"/>
                  </a:lnTo>
                  <a:lnTo>
                    <a:pt x="21740" y="6968"/>
                  </a:lnTo>
                  <a:lnTo>
                    <a:pt x="21782" y="6927"/>
                  </a:lnTo>
                  <a:lnTo>
                    <a:pt x="21845" y="6885"/>
                  </a:lnTo>
                  <a:lnTo>
                    <a:pt x="21950" y="6885"/>
                  </a:lnTo>
                  <a:lnTo>
                    <a:pt x="21991" y="6822"/>
                  </a:lnTo>
                  <a:lnTo>
                    <a:pt x="22054" y="6801"/>
                  </a:lnTo>
                  <a:lnTo>
                    <a:pt x="22138" y="6822"/>
                  </a:lnTo>
                  <a:lnTo>
                    <a:pt x="22180" y="6822"/>
                  </a:lnTo>
                  <a:lnTo>
                    <a:pt x="22201" y="6780"/>
                  </a:lnTo>
                  <a:lnTo>
                    <a:pt x="22242" y="6759"/>
                  </a:lnTo>
                  <a:lnTo>
                    <a:pt x="22284" y="6759"/>
                  </a:lnTo>
                  <a:lnTo>
                    <a:pt x="22305" y="6780"/>
                  </a:lnTo>
                  <a:lnTo>
                    <a:pt x="22368" y="6801"/>
                  </a:lnTo>
                  <a:lnTo>
                    <a:pt x="22410" y="6822"/>
                  </a:lnTo>
                  <a:lnTo>
                    <a:pt x="22515" y="6822"/>
                  </a:lnTo>
                  <a:lnTo>
                    <a:pt x="22619" y="6864"/>
                  </a:lnTo>
                  <a:lnTo>
                    <a:pt x="22703" y="6906"/>
                  </a:lnTo>
                  <a:lnTo>
                    <a:pt x="22891" y="6906"/>
                  </a:lnTo>
                  <a:lnTo>
                    <a:pt x="22996" y="6822"/>
                  </a:lnTo>
                  <a:lnTo>
                    <a:pt x="23184" y="6759"/>
                  </a:lnTo>
                  <a:lnTo>
                    <a:pt x="23331" y="6759"/>
                  </a:lnTo>
                  <a:lnTo>
                    <a:pt x="23351" y="6675"/>
                  </a:lnTo>
                  <a:lnTo>
                    <a:pt x="23351" y="6592"/>
                  </a:lnTo>
                  <a:lnTo>
                    <a:pt x="23310" y="6571"/>
                  </a:lnTo>
                  <a:lnTo>
                    <a:pt x="23247" y="6487"/>
                  </a:lnTo>
                  <a:lnTo>
                    <a:pt x="23247" y="6445"/>
                  </a:lnTo>
                  <a:lnTo>
                    <a:pt x="23226" y="6403"/>
                  </a:lnTo>
                  <a:lnTo>
                    <a:pt x="23226" y="6362"/>
                  </a:lnTo>
                  <a:lnTo>
                    <a:pt x="23289" y="6257"/>
                  </a:lnTo>
                  <a:lnTo>
                    <a:pt x="23351" y="6194"/>
                  </a:lnTo>
                  <a:lnTo>
                    <a:pt x="23414" y="6194"/>
                  </a:lnTo>
                  <a:lnTo>
                    <a:pt x="23561" y="6299"/>
                  </a:lnTo>
                  <a:lnTo>
                    <a:pt x="23644" y="6341"/>
                  </a:lnTo>
                  <a:lnTo>
                    <a:pt x="23707" y="6299"/>
                  </a:lnTo>
                  <a:lnTo>
                    <a:pt x="23749" y="6236"/>
                  </a:lnTo>
                  <a:lnTo>
                    <a:pt x="23854" y="6069"/>
                  </a:lnTo>
                  <a:lnTo>
                    <a:pt x="23958" y="5985"/>
                  </a:lnTo>
                  <a:lnTo>
                    <a:pt x="24042" y="5964"/>
                  </a:lnTo>
                  <a:lnTo>
                    <a:pt x="24063" y="5922"/>
                  </a:lnTo>
                  <a:lnTo>
                    <a:pt x="24167" y="5838"/>
                  </a:lnTo>
                  <a:lnTo>
                    <a:pt x="24272" y="5776"/>
                  </a:lnTo>
                  <a:lnTo>
                    <a:pt x="24335" y="5713"/>
                  </a:lnTo>
                  <a:lnTo>
                    <a:pt x="24335" y="5566"/>
                  </a:lnTo>
                  <a:lnTo>
                    <a:pt x="24272" y="5420"/>
                  </a:lnTo>
                  <a:lnTo>
                    <a:pt x="24188" y="5336"/>
                  </a:lnTo>
                  <a:lnTo>
                    <a:pt x="24167" y="5253"/>
                  </a:lnTo>
                  <a:lnTo>
                    <a:pt x="24021" y="5127"/>
                  </a:lnTo>
                  <a:lnTo>
                    <a:pt x="24021" y="5085"/>
                  </a:lnTo>
                  <a:lnTo>
                    <a:pt x="23958" y="5002"/>
                  </a:lnTo>
                  <a:lnTo>
                    <a:pt x="23854" y="4939"/>
                  </a:lnTo>
                  <a:lnTo>
                    <a:pt x="23812" y="4939"/>
                  </a:lnTo>
                  <a:lnTo>
                    <a:pt x="23728" y="4876"/>
                  </a:lnTo>
                  <a:lnTo>
                    <a:pt x="23623" y="4813"/>
                  </a:lnTo>
                  <a:lnTo>
                    <a:pt x="23498" y="4813"/>
                  </a:lnTo>
                  <a:lnTo>
                    <a:pt x="23331" y="4771"/>
                  </a:lnTo>
                  <a:lnTo>
                    <a:pt x="23184" y="4688"/>
                  </a:lnTo>
                  <a:lnTo>
                    <a:pt x="23038" y="4667"/>
                  </a:lnTo>
                  <a:lnTo>
                    <a:pt x="22975" y="4688"/>
                  </a:lnTo>
                  <a:lnTo>
                    <a:pt x="22828" y="4688"/>
                  </a:lnTo>
                  <a:lnTo>
                    <a:pt x="22682" y="4730"/>
                  </a:lnTo>
                  <a:lnTo>
                    <a:pt x="22619" y="4792"/>
                  </a:lnTo>
                  <a:lnTo>
                    <a:pt x="22515" y="4834"/>
                  </a:lnTo>
                  <a:lnTo>
                    <a:pt x="22410" y="4792"/>
                  </a:lnTo>
                  <a:lnTo>
                    <a:pt x="22389" y="4730"/>
                  </a:lnTo>
                  <a:lnTo>
                    <a:pt x="22347" y="4771"/>
                  </a:lnTo>
                  <a:lnTo>
                    <a:pt x="22305" y="4834"/>
                  </a:lnTo>
                  <a:lnTo>
                    <a:pt x="22347" y="4918"/>
                  </a:lnTo>
                  <a:lnTo>
                    <a:pt x="22347" y="5022"/>
                  </a:lnTo>
                  <a:lnTo>
                    <a:pt x="22284" y="5106"/>
                  </a:lnTo>
                  <a:lnTo>
                    <a:pt x="22242" y="5106"/>
                  </a:lnTo>
                  <a:lnTo>
                    <a:pt x="22242" y="5148"/>
                  </a:lnTo>
                  <a:lnTo>
                    <a:pt x="22263" y="5211"/>
                  </a:lnTo>
                  <a:lnTo>
                    <a:pt x="22242" y="5294"/>
                  </a:lnTo>
                  <a:lnTo>
                    <a:pt x="22138" y="5336"/>
                  </a:lnTo>
                  <a:lnTo>
                    <a:pt x="22033" y="5336"/>
                  </a:lnTo>
                  <a:lnTo>
                    <a:pt x="21970" y="5253"/>
                  </a:lnTo>
                  <a:lnTo>
                    <a:pt x="21970" y="5190"/>
                  </a:lnTo>
                  <a:lnTo>
                    <a:pt x="21929" y="5148"/>
                  </a:lnTo>
                  <a:lnTo>
                    <a:pt x="21866" y="5211"/>
                  </a:lnTo>
                  <a:lnTo>
                    <a:pt x="21866" y="5315"/>
                  </a:lnTo>
                  <a:lnTo>
                    <a:pt x="21887" y="5336"/>
                  </a:lnTo>
                  <a:lnTo>
                    <a:pt x="21845" y="5420"/>
                  </a:lnTo>
                  <a:lnTo>
                    <a:pt x="21824" y="5525"/>
                  </a:lnTo>
                  <a:lnTo>
                    <a:pt x="21782" y="5566"/>
                  </a:lnTo>
                  <a:lnTo>
                    <a:pt x="21782" y="5504"/>
                  </a:lnTo>
                  <a:lnTo>
                    <a:pt x="21824" y="5441"/>
                  </a:lnTo>
                  <a:lnTo>
                    <a:pt x="21782" y="5315"/>
                  </a:lnTo>
                  <a:lnTo>
                    <a:pt x="21740" y="5232"/>
                  </a:lnTo>
                  <a:lnTo>
                    <a:pt x="21761" y="5148"/>
                  </a:lnTo>
                  <a:lnTo>
                    <a:pt x="21761" y="5064"/>
                  </a:lnTo>
                  <a:lnTo>
                    <a:pt x="21719" y="5002"/>
                  </a:lnTo>
                  <a:lnTo>
                    <a:pt x="21719" y="4918"/>
                  </a:lnTo>
                  <a:lnTo>
                    <a:pt x="21657" y="4939"/>
                  </a:lnTo>
                  <a:lnTo>
                    <a:pt x="21636" y="5002"/>
                  </a:lnTo>
                  <a:lnTo>
                    <a:pt x="21552" y="5064"/>
                  </a:lnTo>
                  <a:lnTo>
                    <a:pt x="21552" y="5148"/>
                  </a:lnTo>
                  <a:lnTo>
                    <a:pt x="21531" y="5253"/>
                  </a:lnTo>
                  <a:lnTo>
                    <a:pt x="21364" y="5420"/>
                  </a:lnTo>
                  <a:lnTo>
                    <a:pt x="21301" y="5483"/>
                  </a:lnTo>
                  <a:lnTo>
                    <a:pt x="21217" y="5483"/>
                  </a:lnTo>
                  <a:lnTo>
                    <a:pt x="21154" y="5546"/>
                  </a:lnTo>
                  <a:lnTo>
                    <a:pt x="21050" y="5629"/>
                  </a:lnTo>
                  <a:lnTo>
                    <a:pt x="20945" y="5629"/>
                  </a:lnTo>
                  <a:lnTo>
                    <a:pt x="20841" y="5734"/>
                  </a:lnTo>
                  <a:lnTo>
                    <a:pt x="20694" y="5818"/>
                  </a:lnTo>
                  <a:lnTo>
                    <a:pt x="20422" y="5818"/>
                  </a:lnTo>
                  <a:lnTo>
                    <a:pt x="20422" y="5859"/>
                  </a:lnTo>
                  <a:lnTo>
                    <a:pt x="20359" y="5901"/>
                  </a:lnTo>
                  <a:lnTo>
                    <a:pt x="20255" y="5901"/>
                  </a:lnTo>
                  <a:lnTo>
                    <a:pt x="20171" y="5880"/>
                  </a:lnTo>
                  <a:lnTo>
                    <a:pt x="20087" y="5943"/>
                  </a:lnTo>
                  <a:lnTo>
                    <a:pt x="19711" y="6131"/>
                  </a:lnTo>
                  <a:lnTo>
                    <a:pt x="19522" y="6278"/>
                  </a:lnTo>
                  <a:lnTo>
                    <a:pt x="19502" y="6382"/>
                  </a:lnTo>
                  <a:lnTo>
                    <a:pt x="19439" y="6403"/>
                  </a:lnTo>
                  <a:lnTo>
                    <a:pt x="19229" y="6571"/>
                  </a:lnTo>
                  <a:lnTo>
                    <a:pt x="19125" y="6675"/>
                  </a:lnTo>
                  <a:lnTo>
                    <a:pt x="19104" y="6613"/>
                  </a:lnTo>
                  <a:lnTo>
                    <a:pt x="19083" y="6613"/>
                  </a:lnTo>
                  <a:lnTo>
                    <a:pt x="18978" y="6696"/>
                  </a:lnTo>
                  <a:lnTo>
                    <a:pt x="18895" y="6822"/>
                  </a:lnTo>
                  <a:lnTo>
                    <a:pt x="18790" y="6968"/>
                  </a:lnTo>
                  <a:lnTo>
                    <a:pt x="18769" y="7031"/>
                  </a:lnTo>
                  <a:lnTo>
                    <a:pt x="18727" y="7094"/>
                  </a:lnTo>
                  <a:lnTo>
                    <a:pt x="18706" y="7031"/>
                  </a:lnTo>
                  <a:lnTo>
                    <a:pt x="18748" y="6906"/>
                  </a:lnTo>
                  <a:lnTo>
                    <a:pt x="18748" y="6801"/>
                  </a:lnTo>
                  <a:lnTo>
                    <a:pt x="18748" y="6696"/>
                  </a:lnTo>
                  <a:lnTo>
                    <a:pt x="18853" y="6696"/>
                  </a:lnTo>
                  <a:lnTo>
                    <a:pt x="18895" y="6654"/>
                  </a:lnTo>
                  <a:lnTo>
                    <a:pt x="19020" y="6550"/>
                  </a:lnTo>
                  <a:lnTo>
                    <a:pt x="19104" y="6508"/>
                  </a:lnTo>
                  <a:lnTo>
                    <a:pt x="19209" y="6403"/>
                  </a:lnTo>
                  <a:lnTo>
                    <a:pt x="19355" y="6278"/>
                  </a:lnTo>
                  <a:lnTo>
                    <a:pt x="19418" y="6194"/>
                  </a:lnTo>
                  <a:lnTo>
                    <a:pt x="19522" y="6152"/>
                  </a:lnTo>
                  <a:lnTo>
                    <a:pt x="19627" y="5985"/>
                  </a:lnTo>
                  <a:lnTo>
                    <a:pt x="19669" y="5922"/>
                  </a:lnTo>
                  <a:lnTo>
                    <a:pt x="19648" y="5838"/>
                  </a:lnTo>
                  <a:lnTo>
                    <a:pt x="19669" y="5776"/>
                  </a:lnTo>
                  <a:lnTo>
                    <a:pt x="19690" y="5818"/>
                  </a:lnTo>
                  <a:lnTo>
                    <a:pt x="19753" y="5838"/>
                  </a:lnTo>
                  <a:lnTo>
                    <a:pt x="19836" y="5755"/>
                  </a:lnTo>
                  <a:lnTo>
                    <a:pt x="19941" y="5713"/>
                  </a:lnTo>
                  <a:lnTo>
                    <a:pt x="19941" y="5629"/>
                  </a:lnTo>
                  <a:lnTo>
                    <a:pt x="20004" y="5504"/>
                  </a:lnTo>
                  <a:lnTo>
                    <a:pt x="20066" y="5462"/>
                  </a:lnTo>
                  <a:lnTo>
                    <a:pt x="20150" y="5504"/>
                  </a:lnTo>
                  <a:lnTo>
                    <a:pt x="20213" y="5420"/>
                  </a:lnTo>
                  <a:lnTo>
                    <a:pt x="20297" y="5399"/>
                  </a:lnTo>
                  <a:lnTo>
                    <a:pt x="20318" y="5420"/>
                  </a:lnTo>
                  <a:lnTo>
                    <a:pt x="20401" y="5420"/>
                  </a:lnTo>
                  <a:lnTo>
                    <a:pt x="20715" y="5127"/>
                  </a:lnTo>
                  <a:lnTo>
                    <a:pt x="20778" y="5022"/>
                  </a:lnTo>
                  <a:lnTo>
                    <a:pt x="20799" y="4897"/>
                  </a:lnTo>
                  <a:lnTo>
                    <a:pt x="20882" y="4709"/>
                  </a:lnTo>
                  <a:lnTo>
                    <a:pt x="20987" y="4583"/>
                  </a:lnTo>
                  <a:lnTo>
                    <a:pt x="20987" y="4458"/>
                  </a:lnTo>
                  <a:lnTo>
                    <a:pt x="20987" y="4269"/>
                  </a:lnTo>
                  <a:lnTo>
                    <a:pt x="20945" y="4165"/>
                  </a:lnTo>
                  <a:lnTo>
                    <a:pt x="20882" y="4144"/>
                  </a:lnTo>
                  <a:lnTo>
                    <a:pt x="20736" y="4165"/>
                  </a:lnTo>
                  <a:lnTo>
                    <a:pt x="20590" y="4165"/>
                  </a:lnTo>
                  <a:lnTo>
                    <a:pt x="20464" y="4102"/>
                  </a:lnTo>
                  <a:lnTo>
                    <a:pt x="20318" y="4102"/>
                  </a:lnTo>
                  <a:lnTo>
                    <a:pt x="20255" y="4165"/>
                  </a:lnTo>
                  <a:lnTo>
                    <a:pt x="20213" y="4248"/>
                  </a:lnTo>
                  <a:lnTo>
                    <a:pt x="20255" y="4290"/>
                  </a:lnTo>
                  <a:lnTo>
                    <a:pt x="20213" y="4353"/>
                  </a:lnTo>
                  <a:lnTo>
                    <a:pt x="20213" y="4499"/>
                  </a:lnTo>
                  <a:lnTo>
                    <a:pt x="20171" y="4646"/>
                  </a:lnTo>
                  <a:lnTo>
                    <a:pt x="20066" y="4792"/>
                  </a:lnTo>
                  <a:lnTo>
                    <a:pt x="20004" y="4730"/>
                  </a:lnTo>
                  <a:lnTo>
                    <a:pt x="19941" y="4709"/>
                  </a:lnTo>
                  <a:lnTo>
                    <a:pt x="19899" y="4709"/>
                  </a:lnTo>
                  <a:lnTo>
                    <a:pt x="19857" y="4771"/>
                  </a:lnTo>
                  <a:lnTo>
                    <a:pt x="19794" y="4792"/>
                  </a:lnTo>
                  <a:lnTo>
                    <a:pt x="19732" y="4730"/>
                  </a:lnTo>
                  <a:lnTo>
                    <a:pt x="19669" y="4730"/>
                  </a:lnTo>
                  <a:cubicBezTo>
                    <a:pt x="19669" y="4730"/>
                    <a:pt x="19481" y="4688"/>
                    <a:pt x="19481" y="4646"/>
                  </a:cubicBezTo>
                  <a:lnTo>
                    <a:pt x="19271" y="4646"/>
                  </a:lnTo>
                  <a:lnTo>
                    <a:pt x="19167" y="4709"/>
                  </a:lnTo>
                  <a:lnTo>
                    <a:pt x="19020" y="4730"/>
                  </a:lnTo>
                  <a:lnTo>
                    <a:pt x="18895" y="4792"/>
                  </a:lnTo>
                  <a:lnTo>
                    <a:pt x="18832" y="4750"/>
                  </a:lnTo>
                  <a:lnTo>
                    <a:pt x="18832" y="4709"/>
                  </a:lnTo>
                  <a:lnTo>
                    <a:pt x="18853" y="4625"/>
                  </a:lnTo>
                  <a:lnTo>
                    <a:pt x="18853" y="4541"/>
                  </a:lnTo>
                  <a:lnTo>
                    <a:pt x="18895" y="4478"/>
                  </a:lnTo>
                  <a:lnTo>
                    <a:pt x="18916" y="4478"/>
                  </a:lnTo>
                  <a:lnTo>
                    <a:pt x="18957" y="4499"/>
                  </a:lnTo>
                  <a:lnTo>
                    <a:pt x="19020" y="4499"/>
                  </a:lnTo>
                  <a:lnTo>
                    <a:pt x="19146" y="4437"/>
                  </a:lnTo>
                  <a:lnTo>
                    <a:pt x="19439" y="4416"/>
                  </a:lnTo>
                  <a:lnTo>
                    <a:pt x="19481" y="4395"/>
                  </a:lnTo>
                  <a:lnTo>
                    <a:pt x="19543" y="4290"/>
                  </a:lnTo>
                  <a:lnTo>
                    <a:pt x="19564" y="4206"/>
                  </a:lnTo>
                  <a:lnTo>
                    <a:pt x="19648" y="4165"/>
                  </a:lnTo>
                  <a:lnTo>
                    <a:pt x="19669" y="4102"/>
                  </a:lnTo>
                  <a:lnTo>
                    <a:pt x="19627" y="4060"/>
                  </a:lnTo>
                  <a:lnTo>
                    <a:pt x="19627" y="3997"/>
                  </a:lnTo>
                  <a:lnTo>
                    <a:pt x="19313" y="3997"/>
                  </a:lnTo>
                  <a:lnTo>
                    <a:pt x="19125" y="3955"/>
                  </a:lnTo>
                  <a:lnTo>
                    <a:pt x="19020" y="3893"/>
                  </a:lnTo>
                  <a:lnTo>
                    <a:pt x="18937" y="3872"/>
                  </a:lnTo>
                  <a:lnTo>
                    <a:pt x="18685" y="3893"/>
                  </a:lnTo>
                  <a:lnTo>
                    <a:pt x="18560" y="3872"/>
                  </a:lnTo>
                  <a:lnTo>
                    <a:pt x="18455" y="3830"/>
                  </a:lnTo>
                  <a:lnTo>
                    <a:pt x="18288" y="3830"/>
                  </a:lnTo>
                  <a:lnTo>
                    <a:pt x="18162" y="3851"/>
                  </a:lnTo>
                  <a:lnTo>
                    <a:pt x="18100" y="3830"/>
                  </a:lnTo>
                  <a:lnTo>
                    <a:pt x="17995" y="3788"/>
                  </a:lnTo>
                  <a:lnTo>
                    <a:pt x="17932" y="3788"/>
                  </a:lnTo>
                  <a:lnTo>
                    <a:pt x="17849" y="3893"/>
                  </a:lnTo>
                  <a:lnTo>
                    <a:pt x="17849" y="3976"/>
                  </a:lnTo>
                  <a:lnTo>
                    <a:pt x="17765" y="4039"/>
                  </a:lnTo>
                  <a:lnTo>
                    <a:pt x="17744" y="4039"/>
                  </a:lnTo>
                  <a:lnTo>
                    <a:pt x="17765" y="3955"/>
                  </a:lnTo>
                  <a:lnTo>
                    <a:pt x="17765" y="3934"/>
                  </a:lnTo>
                  <a:lnTo>
                    <a:pt x="17681" y="3934"/>
                  </a:lnTo>
                  <a:lnTo>
                    <a:pt x="17451" y="3997"/>
                  </a:lnTo>
                  <a:lnTo>
                    <a:pt x="17305" y="4060"/>
                  </a:lnTo>
                  <a:lnTo>
                    <a:pt x="17221" y="4144"/>
                  </a:lnTo>
                  <a:lnTo>
                    <a:pt x="17158" y="4186"/>
                  </a:lnTo>
                  <a:lnTo>
                    <a:pt x="17053" y="4186"/>
                  </a:lnTo>
                  <a:lnTo>
                    <a:pt x="16949" y="4206"/>
                  </a:lnTo>
                  <a:lnTo>
                    <a:pt x="16886" y="4269"/>
                  </a:lnTo>
                  <a:lnTo>
                    <a:pt x="16781" y="4290"/>
                  </a:lnTo>
                  <a:lnTo>
                    <a:pt x="16698" y="4374"/>
                  </a:lnTo>
                  <a:lnTo>
                    <a:pt x="16698" y="4458"/>
                  </a:lnTo>
                  <a:lnTo>
                    <a:pt x="16635" y="4520"/>
                  </a:lnTo>
                  <a:lnTo>
                    <a:pt x="16593" y="4520"/>
                  </a:lnTo>
                  <a:lnTo>
                    <a:pt x="16530" y="4458"/>
                  </a:lnTo>
                  <a:lnTo>
                    <a:pt x="16530" y="4374"/>
                  </a:lnTo>
                  <a:lnTo>
                    <a:pt x="16509" y="4290"/>
                  </a:lnTo>
                  <a:lnTo>
                    <a:pt x="16468" y="4248"/>
                  </a:lnTo>
                  <a:lnTo>
                    <a:pt x="16468" y="4165"/>
                  </a:lnTo>
                  <a:lnTo>
                    <a:pt x="16509" y="4081"/>
                  </a:lnTo>
                  <a:lnTo>
                    <a:pt x="16593" y="4081"/>
                  </a:lnTo>
                  <a:lnTo>
                    <a:pt x="16698" y="4039"/>
                  </a:lnTo>
                  <a:lnTo>
                    <a:pt x="16802" y="4039"/>
                  </a:lnTo>
                  <a:lnTo>
                    <a:pt x="16886" y="3997"/>
                  </a:lnTo>
                  <a:lnTo>
                    <a:pt x="16928" y="3955"/>
                  </a:lnTo>
                  <a:lnTo>
                    <a:pt x="17012" y="3934"/>
                  </a:lnTo>
                  <a:lnTo>
                    <a:pt x="17158" y="3893"/>
                  </a:lnTo>
                  <a:lnTo>
                    <a:pt x="17263" y="3851"/>
                  </a:lnTo>
                  <a:lnTo>
                    <a:pt x="17346" y="3788"/>
                  </a:lnTo>
                  <a:lnTo>
                    <a:pt x="17472" y="3788"/>
                  </a:lnTo>
                  <a:lnTo>
                    <a:pt x="17556" y="3746"/>
                  </a:lnTo>
                  <a:lnTo>
                    <a:pt x="17577" y="3662"/>
                  </a:lnTo>
                  <a:lnTo>
                    <a:pt x="17556" y="3621"/>
                  </a:lnTo>
                  <a:lnTo>
                    <a:pt x="17514" y="3558"/>
                  </a:lnTo>
                  <a:lnTo>
                    <a:pt x="17346" y="3558"/>
                  </a:lnTo>
                  <a:lnTo>
                    <a:pt x="17346" y="3516"/>
                  </a:lnTo>
                  <a:lnTo>
                    <a:pt x="17430" y="3516"/>
                  </a:lnTo>
                  <a:lnTo>
                    <a:pt x="17451" y="3537"/>
                  </a:lnTo>
                  <a:lnTo>
                    <a:pt x="17535" y="3537"/>
                  </a:lnTo>
                  <a:lnTo>
                    <a:pt x="17577" y="3558"/>
                  </a:lnTo>
                  <a:lnTo>
                    <a:pt x="17618" y="3662"/>
                  </a:lnTo>
                  <a:lnTo>
                    <a:pt x="17639" y="3662"/>
                  </a:lnTo>
                  <a:lnTo>
                    <a:pt x="17660" y="3641"/>
                  </a:lnTo>
                  <a:lnTo>
                    <a:pt x="17765" y="3579"/>
                  </a:lnTo>
                  <a:lnTo>
                    <a:pt x="17890" y="3621"/>
                  </a:lnTo>
                  <a:lnTo>
                    <a:pt x="17974" y="3579"/>
                  </a:lnTo>
                  <a:lnTo>
                    <a:pt x="18058" y="3537"/>
                  </a:lnTo>
                  <a:lnTo>
                    <a:pt x="18141" y="3516"/>
                  </a:lnTo>
                  <a:lnTo>
                    <a:pt x="18246" y="3537"/>
                  </a:lnTo>
                  <a:lnTo>
                    <a:pt x="18351" y="3537"/>
                  </a:lnTo>
                  <a:lnTo>
                    <a:pt x="18455" y="3516"/>
                  </a:lnTo>
                  <a:lnTo>
                    <a:pt x="18518" y="3537"/>
                  </a:lnTo>
                  <a:lnTo>
                    <a:pt x="18602" y="3579"/>
                  </a:lnTo>
                  <a:lnTo>
                    <a:pt x="18769" y="3579"/>
                  </a:lnTo>
                  <a:lnTo>
                    <a:pt x="18790" y="3621"/>
                  </a:lnTo>
                  <a:lnTo>
                    <a:pt x="18832" y="3621"/>
                  </a:lnTo>
                  <a:lnTo>
                    <a:pt x="18978" y="3725"/>
                  </a:lnTo>
                  <a:lnTo>
                    <a:pt x="19041" y="3746"/>
                  </a:lnTo>
                  <a:lnTo>
                    <a:pt x="19146" y="3725"/>
                  </a:lnTo>
                  <a:lnTo>
                    <a:pt x="19209" y="3662"/>
                  </a:lnTo>
                  <a:lnTo>
                    <a:pt x="19292" y="3662"/>
                  </a:lnTo>
                  <a:lnTo>
                    <a:pt x="19355" y="3683"/>
                  </a:lnTo>
                  <a:lnTo>
                    <a:pt x="19439" y="3683"/>
                  </a:lnTo>
                  <a:lnTo>
                    <a:pt x="19502" y="3725"/>
                  </a:lnTo>
                  <a:lnTo>
                    <a:pt x="19564" y="3725"/>
                  </a:lnTo>
                  <a:lnTo>
                    <a:pt x="19732" y="3662"/>
                  </a:lnTo>
                  <a:lnTo>
                    <a:pt x="19815" y="3621"/>
                  </a:lnTo>
                  <a:lnTo>
                    <a:pt x="19920" y="3621"/>
                  </a:lnTo>
                  <a:lnTo>
                    <a:pt x="19983" y="3662"/>
                  </a:lnTo>
                  <a:lnTo>
                    <a:pt x="20046" y="3662"/>
                  </a:lnTo>
                  <a:lnTo>
                    <a:pt x="20129" y="3621"/>
                  </a:lnTo>
                  <a:lnTo>
                    <a:pt x="20234" y="3641"/>
                  </a:lnTo>
                  <a:lnTo>
                    <a:pt x="20338" y="3641"/>
                  </a:lnTo>
                  <a:lnTo>
                    <a:pt x="20338" y="3579"/>
                  </a:lnTo>
                  <a:lnTo>
                    <a:pt x="20276" y="3558"/>
                  </a:lnTo>
                  <a:lnTo>
                    <a:pt x="20276" y="3516"/>
                  </a:lnTo>
                  <a:lnTo>
                    <a:pt x="20297" y="3474"/>
                  </a:lnTo>
                  <a:lnTo>
                    <a:pt x="20359" y="3537"/>
                  </a:lnTo>
                  <a:lnTo>
                    <a:pt x="20401" y="3579"/>
                  </a:lnTo>
                  <a:lnTo>
                    <a:pt x="20485" y="3579"/>
                  </a:lnTo>
                  <a:lnTo>
                    <a:pt x="20548" y="3558"/>
                  </a:lnTo>
                  <a:lnTo>
                    <a:pt x="20694" y="3558"/>
                  </a:lnTo>
                  <a:lnTo>
                    <a:pt x="20903" y="3474"/>
                  </a:lnTo>
                  <a:lnTo>
                    <a:pt x="21008" y="3432"/>
                  </a:lnTo>
                  <a:lnTo>
                    <a:pt x="21029" y="3369"/>
                  </a:lnTo>
                  <a:lnTo>
                    <a:pt x="21029" y="3328"/>
                  </a:lnTo>
                  <a:lnTo>
                    <a:pt x="21092" y="3307"/>
                  </a:lnTo>
                  <a:lnTo>
                    <a:pt x="21134" y="3328"/>
                  </a:lnTo>
                  <a:lnTo>
                    <a:pt x="21217" y="3307"/>
                  </a:lnTo>
                  <a:lnTo>
                    <a:pt x="21322" y="3223"/>
                  </a:lnTo>
                  <a:lnTo>
                    <a:pt x="21406" y="3202"/>
                  </a:lnTo>
                  <a:lnTo>
                    <a:pt x="21406" y="3118"/>
                  </a:lnTo>
                  <a:lnTo>
                    <a:pt x="21426" y="3056"/>
                  </a:lnTo>
                  <a:lnTo>
                    <a:pt x="21489" y="3035"/>
                  </a:lnTo>
                  <a:lnTo>
                    <a:pt x="21489" y="2930"/>
                  </a:lnTo>
                  <a:lnTo>
                    <a:pt x="21447" y="2888"/>
                  </a:lnTo>
                  <a:lnTo>
                    <a:pt x="21343" y="2805"/>
                  </a:lnTo>
                  <a:lnTo>
                    <a:pt x="21217" y="2742"/>
                  </a:lnTo>
                  <a:lnTo>
                    <a:pt x="21113" y="2637"/>
                  </a:lnTo>
                  <a:lnTo>
                    <a:pt x="21092" y="2574"/>
                  </a:lnTo>
                  <a:lnTo>
                    <a:pt x="21029" y="2512"/>
                  </a:lnTo>
                  <a:lnTo>
                    <a:pt x="20882" y="2491"/>
                  </a:lnTo>
                  <a:lnTo>
                    <a:pt x="20799" y="2407"/>
                  </a:lnTo>
                  <a:lnTo>
                    <a:pt x="20778" y="2323"/>
                  </a:lnTo>
                  <a:lnTo>
                    <a:pt x="20715" y="2302"/>
                  </a:lnTo>
                  <a:lnTo>
                    <a:pt x="20694" y="2323"/>
                  </a:lnTo>
                  <a:lnTo>
                    <a:pt x="20610" y="2365"/>
                  </a:lnTo>
                  <a:lnTo>
                    <a:pt x="20569" y="2323"/>
                  </a:lnTo>
                  <a:lnTo>
                    <a:pt x="20548" y="2261"/>
                  </a:lnTo>
                  <a:lnTo>
                    <a:pt x="20485" y="2198"/>
                  </a:lnTo>
                  <a:lnTo>
                    <a:pt x="20255" y="2198"/>
                  </a:lnTo>
                  <a:lnTo>
                    <a:pt x="20171" y="2219"/>
                  </a:lnTo>
                  <a:lnTo>
                    <a:pt x="20171" y="2302"/>
                  </a:lnTo>
                  <a:lnTo>
                    <a:pt x="20171" y="2365"/>
                  </a:lnTo>
                  <a:lnTo>
                    <a:pt x="20129" y="2302"/>
                  </a:lnTo>
                  <a:lnTo>
                    <a:pt x="20066" y="2302"/>
                  </a:lnTo>
                  <a:lnTo>
                    <a:pt x="19920" y="2386"/>
                  </a:lnTo>
                  <a:lnTo>
                    <a:pt x="19836" y="2407"/>
                  </a:lnTo>
                  <a:lnTo>
                    <a:pt x="19711" y="2365"/>
                  </a:lnTo>
                  <a:lnTo>
                    <a:pt x="19606" y="2365"/>
                  </a:lnTo>
                  <a:lnTo>
                    <a:pt x="19522" y="2323"/>
                  </a:lnTo>
                  <a:lnTo>
                    <a:pt x="19460" y="2261"/>
                  </a:lnTo>
                  <a:lnTo>
                    <a:pt x="19460" y="2177"/>
                  </a:lnTo>
                  <a:lnTo>
                    <a:pt x="19522" y="2177"/>
                  </a:lnTo>
                  <a:lnTo>
                    <a:pt x="19564" y="2219"/>
                  </a:lnTo>
                  <a:lnTo>
                    <a:pt x="19669" y="2261"/>
                  </a:lnTo>
                  <a:lnTo>
                    <a:pt x="19711" y="2219"/>
                  </a:lnTo>
                  <a:lnTo>
                    <a:pt x="19711" y="2177"/>
                  </a:lnTo>
                  <a:lnTo>
                    <a:pt x="19606" y="2093"/>
                  </a:lnTo>
                  <a:lnTo>
                    <a:pt x="19606" y="2009"/>
                  </a:lnTo>
                  <a:lnTo>
                    <a:pt x="19627" y="1989"/>
                  </a:lnTo>
                  <a:lnTo>
                    <a:pt x="19669" y="2072"/>
                  </a:lnTo>
                  <a:lnTo>
                    <a:pt x="19774" y="2114"/>
                  </a:lnTo>
                  <a:lnTo>
                    <a:pt x="19857" y="2156"/>
                  </a:lnTo>
                  <a:lnTo>
                    <a:pt x="20025" y="2093"/>
                  </a:lnTo>
                  <a:lnTo>
                    <a:pt x="20171" y="1968"/>
                  </a:lnTo>
                  <a:lnTo>
                    <a:pt x="20171" y="1884"/>
                  </a:lnTo>
                  <a:lnTo>
                    <a:pt x="20150" y="1842"/>
                  </a:lnTo>
                  <a:lnTo>
                    <a:pt x="20087" y="1800"/>
                  </a:lnTo>
                  <a:lnTo>
                    <a:pt x="20087" y="1758"/>
                  </a:lnTo>
                  <a:lnTo>
                    <a:pt x="20150" y="1696"/>
                  </a:lnTo>
                  <a:lnTo>
                    <a:pt x="20150" y="1675"/>
                  </a:lnTo>
                  <a:lnTo>
                    <a:pt x="20046" y="1591"/>
                  </a:lnTo>
                  <a:lnTo>
                    <a:pt x="19962" y="1486"/>
                  </a:lnTo>
                  <a:lnTo>
                    <a:pt x="19920" y="1465"/>
                  </a:lnTo>
                  <a:lnTo>
                    <a:pt x="19857" y="1486"/>
                  </a:lnTo>
                  <a:lnTo>
                    <a:pt x="19774" y="1570"/>
                  </a:lnTo>
                  <a:lnTo>
                    <a:pt x="19627" y="1654"/>
                  </a:lnTo>
                  <a:lnTo>
                    <a:pt x="19439" y="1654"/>
                  </a:lnTo>
                  <a:lnTo>
                    <a:pt x="19334" y="1737"/>
                  </a:lnTo>
                  <a:lnTo>
                    <a:pt x="19292" y="1737"/>
                  </a:lnTo>
                  <a:lnTo>
                    <a:pt x="19229" y="1675"/>
                  </a:lnTo>
                  <a:lnTo>
                    <a:pt x="19188" y="1654"/>
                  </a:lnTo>
                  <a:lnTo>
                    <a:pt x="19104" y="1675"/>
                  </a:lnTo>
                  <a:lnTo>
                    <a:pt x="19020" y="1696"/>
                  </a:lnTo>
                  <a:lnTo>
                    <a:pt x="18937" y="1675"/>
                  </a:lnTo>
                  <a:lnTo>
                    <a:pt x="18874" y="1633"/>
                  </a:lnTo>
                  <a:lnTo>
                    <a:pt x="18769" y="1591"/>
                  </a:lnTo>
                  <a:lnTo>
                    <a:pt x="18685" y="1549"/>
                  </a:lnTo>
                  <a:lnTo>
                    <a:pt x="18581" y="1528"/>
                  </a:lnTo>
                  <a:lnTo>
                    <a:pt x="18476" y="1445"/>
                  </a:lnTo>
                  <a:lnTo>
                    <a:pt x="18309" y="1424"/>
                  </a:lnTo>
                  <a:lnTo>
                    <a:pt x="18100" y="1445"/>
                  </a:lnTo>
                  <a:lnTo>
                    <a:pt x="17995" y="1465"/>
                  </a:lnTo>
                  <a:lnTo>
                    <a:pt x="17849" y="1528"/>
                  </a:lnTo>
                  <a:lnTo>
                    <a:pt x="17723" y="1549"/>
                  </a:lnTo>
                  <a:lnTo>
                    <a:pt x="17577" y="1570"/>
                  </a:lnTo>
                  <a:lnTo>
                    <a:pt x="17472" y="1549"/>
                  </a:lnTo>
                  <a:lnTo>
                    <a:pt x="17346" y="1570"/>
                  </a:lnTo>
                  <a:lnTo>
                    <a:pt x="17325" y="1591"/>
                  </a:lnTo>
                  <a:lnTo>
                    <a:pt x="17346" y="1737"/>
                  </a:lnTo>
                  <a:lnTo>
                    <a:pt x="17346" y="1800"/>
                  </a:lnTo>
                  <a:lnTo>
                    <a:pt x="17305" y="1800"/>
                  </a:lnTo>
                  <a:lnTo>
                    <a:pt x="17242" y="1779"/>
                  </a:lnTo>
                  <a:lnTo>
                    <a:pt x="17158" y="1654"/>
                  </a:lnTo>
                  <a:lnTo>
                    <a:pt x="17137" y="1570"/>
                  </a:lnTo>
                  <a:lnTo>
                    <a:pt x="17095" y="1549"/>
                  </a:lnTo>
                  <a:lnTo>
                    <a:pt x="17012" y="1570"/>
                  </a:lnTo>
                  <a:lnTo>
                    <a:pt x="16698" y="1570"/>
                  </a:lnTo>
                  <a:cubicBezTo>
                    <a:pt x="16698" y="1570"/>
                    <a:pt x="16593" y="1633"/>
                    <a:pt x="16572" y="1633"/>
                  </a:cubicBezTo>
                  <a:lnTo>
                    <a:pt x="16489" y="1737"/>
                  </a:lnTo>
                  <a:lnTo>
                    <a:pt x="16426" y="1884"/>
                  </a:lnTo>
                  <a:lnTo>
                    <a:pt x="16384" y="1968"/>
                  </a:lnTo>
                  <a:lnTo>
                    <a:pt x="16363" y="1968"/>
                  </a:lnTo>
                  <a:lnTo>
                    <a:pt x="16363" y="1905"/>
                  </a:lnTo>
                  <a:lnTo>
                    <a:pt x="16405" y="1800"/>
                  </a:lnTo>
                  <a:lnTo>
                    <a:pt x="16426" y="1737"/>
                  </a:lnTo>
                  <a:lnTo>
                    <a:pt x="16405" y="1696"/>
                  </a:lnTo>
                  <a:lnTo>
                    <a:pt x="16321" y="1737"/>
                  </a:lnTo>
                  <a:lnTo>
                    <a:pt x="16196" y="1737"/>
                  </a:lnTo>
                  <a:lnTo>
                    <a:pt x="16154" y="1779"/>
                  </a:lnTo>
                  <a:lnTo>
                    <a:pt x="16154" y="1842"/>
                  </a:lnTo>
                  <a:lnTo>
                    <a:pt x="16112" y="1884"/>
                  </a:lnTo>
                  <a:lnTo>
                    <a:pt x="16112" y="1989"/>
                  </a:lnTo>
                  <a:lnTo>
                    <a:pt x="16049" y="2009"/>
                  </a:lnTo>
                  <a:lnTo>
                    <a:pt x="16007" y="1968"/>
                  </a:lnTo>
                  <a:lnTo>
                    <a:pt x="16007" y="1905"/>
                  </a:lnTo>
                  <a:lnTo>
                    <a:pt x="16070" y="1842"/>
                  </a:lnTo>
                  <a:lnTo>
                    <a:pt x="16070" y="1675"/>
                  </a:lnTo>
                  <a:lnTo>
                    <a:pt x="16091" y="1591"/>
                  </a:lnTo>
                  <a:lnTo>
                    <a:pt x="16300" y="1465"/>
                  </a:lnTo>
                  <a:lnTo>
                    <a:pt x="16426" y="1382"/>
                  </a:lnTo>
                  <a:lnTo>
                    <a:pt x="16593" y="1382"/>
                  </a:lnTo>
                  <a:lnTo>
                    <a:pt x="16719" y="1424"/>
                  </a:lnTo>
                  <a:lnTo>
                    <a:pt x="16823" y="1424"/>
                  </a:lnTo>
                  <a:lnTo>
                    <a:pt x="16844" y="1382"/>
                  </a:lnTo>
                  <a:lnTo>
                    <a:pt x="17116" y="1382"/>
                  </a:lnTo>
                  <a:lnTo>
                    <a:pt x="17200" y="1340"/>
                  </a:lnTo>
                  <a:lnTo>
                    <a:pt x="17221" y="1256"/>
                  </a:lnTo>
                  <a:lnTo>
                    <a:pt x="17158" y="1256"/>
                  </a:lnTo>
                  <a:lnTo>
                    <a:pt x="17095" y="1173"/>
                  </a:lnTo>
                  <a:lnTo>
                    <a:pt x="17095" y="1068"/>
                  </a:lnTo>
                  <a:lnTo>
                    <a:pt x="17200" y="1005"/>
                  </a:lnTo>
                  <a:lnTo>
                    <a:pt x="17263" y="963"/>
                  </a:lnTo>
                  <a:lnTo>
                    <a:pt x="17346" y="963"/>
                  </a:lnTo>
                  <a:lnTo>
                    <a:pt x="17367" y="1026"/>
                  </a:lnTo>
                  <a:lnTo>
                    <a:pt x="17346" y="1068"/>
                  </a:lnTo>
                  <a:lnTo>
                    <a:pt x="17305" y="1068"/>
                  </a:lnTo>
                  <a:lnTo>
                    <a:pt x="17346" y="1152"/>
                  </a:lnTo>
                  <a:lnTo>
                    <a:pt x="17346" y="1256"/>
                  </a:lnTo>
                  <a:lnTo>
                    <a:pt x="17409" y="1340"/>
                  </a:lnTo>
                  <a:lnTo>
                    <a:pt x="17556" y="1340"/>
                  </a:lnTo>
                  <a:lnTo>
                    <a:pt x="17681" y="1277"/>
                  </a:lnTo>
                  <a:lnTo>
                    <a:pt x="17765" y="1277"/>
                  </a:lnTo>
                  <a:lnTo>
                    <a:pt x="17869" y="1319"/>
                  </a:lnTo>
                  <a:lnTo>
                    <a:pt x="17953" y="1277"/>
                  </a:lnTo>
                  <a:lnTo>
                    <a:pt x="18141" y="1214"/>
                  </a:lnTo>
                  <a:lnTo>
                    <a:pt x="18267" y="1214"/>
                  </a:lnTo>
                  <a:lnTo>
                    <a:pt x="18309" y="1256"/>
                  </a:lnTo>
                  <a:lnTo>
                    <a:pt x="18393" y="1256"/>
                  </a:lnTo>
                  <a:lnTo>
                    <a:pt x="18455" y="1214"/>
                  </a:lnTo>
                  <a:lnTo>
                    <a:pt x="18581" y="1214"/>
                  </a:lnTo>
                  <a:lnTo>
                    <a:pt x="18685" y="1256"/>
                  </a:lnTo>
                  <a:lnTo>
                    <a:pt x="18769" y="1256"/>
                  </a:lnTo>
                  <a:lnTo>
                    <a:pt x="18853" y="1277"/>
                  </a:lnTo>
                  <a:lnTo>
                    <a:pt x="19083" y="1382"/>
                  </a:lnTo>
                  <a:lnTo>
                    <a:pt x="19209" y="1382"/>
                  </a:lnTo>
                  <a:lnTo>
                    <a:pt x="19313" y="1361"/>
                  </a:lnTo>
                  <a:lnTo>
                    <a:pt x="19439" y="1361"/>
                  </a:lnTo>
                  <a:lnTo>
                    <a:pt x="19481" y="1277"/>
                  </a:lnTo>
                  <a:lnTo>
                    <a:pt x="19564" y="1235"/>
                  </a:lnTo>
                  <a:lnTo>
                    <a:pt x="19669" y="1256"/>
                  </a:lnTo>
                  <a:lnTo>
                    <a:pt x="19774" y="1256"/>
                  </a:lnTo>
                  <a:lnTo>
                    <a:pt x="19836" y="1173"/>
                  </a:lnTo>
                  <a:lnTo>
                    <a:pt x="19836" y="1131"/>
                  </a:lnTo>
                  <a:lnTo>
                    <a:pt x="19669" y="1026"/>
                  </a:lnTo>
                  <a:lnTo>
                    <a:pt x="19585" y="963"/>
                  </a:lnTo>
                  <a:lnTo>
                    <a:pt x="19543" y="859"/>
                  </a:lnTo>
                  <a:lnTo>
                    <a:pt x="19439" y="796"/>
                  </a:lnTo>
                  <a:lnTo>
                    <a:pt x="19250" y="733"/>
                  </a:lnTo>
                  <a:lnTo>
                    <a:pt x="19167" y="649"/>
                  </a:lnTo>
                  <a:lnTo>
                    <a:pt x="19062" y="628"/>
                  </a:lnTo>
                  <a:lnTo>
                    <a:pt x="18957" y="649"/>
                  </a:lnTo>
                  <a:lnTo>
                    <a:pt x="18916" y="608"/>
                  </a:lnTo>
                  <a:lnTo>
                    <a:pt x="18853" y="545"/>
                  </a:lnTo>
                  <a:lnTo>
                    <a:pt x="18727" y="587"/>
                  </a:lnTo>
                  <a:lnTo>
                    <a:pt x="18685" y="524"/>
                  </a:lnTo>
                  <a:lnTo>
                    <a:pt x="18455" y="503"/>
                  </a:lnTo>
                  <a:lnTo>
                    <a:pt x="18309" y="398"/>
                  </a:lnTo>
                  <a:lnTo>
                    <a:pt x="18246" y="398"/>
                  </a:lnTo>
                  <a:lnTo>
                    <a:pt x="18058" y="294"/>
                  </a:lnTo>
                  <a:lnTo>
                    <a:pt x="17995" y="294"/>
                  </a:lnTo>
                  <a:lnTo>
                    <a:pt x="17995" y="315"/>
                  </a:lnTo>
                  <a:lnTo>
                    <a:pt x="17932" y="336"/>
                  </a:lnTo>
                  <a:lnTo>
                    <a:pt x="17765" y="231"/>
                  </a:lnTo>
                  <a:lnTo>
                    <a:pt x="17744" y="168"/>
                  </a:lnTo>
                  <a:lnTo>
                    <a:pt x="17681" y="105"/>
                  </a:lnTo>
                  <a:lnTo>
                    <a:pt x="17597" y="126"/>
                  </a:lnTo>
                  <a:lnTo>
                    <a:pt x="17535" y="126"/>
                  </a:lnTo>
                  <a:lnTo>
                    <a:pt x="17472" y="84"/>
                  </a:lnTo>
                  <a:lnTo>
                    <a:pt x="17263" y="84"/>
                  </a:lnTo>
                  <a:lnTo>
                    <a:pt x="17158" y="22"/>
                  </a:lnTo>
                  <a:lnTo>
                    <a:pt x="17074" y="84"/>
                  </a:lnTo>
                  <a:lnTo>
                    <a:pt x="17033" y="84"/>
                  </a:lnTo>
                  <a:lnTo>
                    <a:pt x="17012" y="64"/>
                  </a:lnTo>
                  <a:lnTo>
                    <a:pt x="16928" y="1"/>
                  </a:lnTo>
                  <a:lnTo>
                    <a:pt x="16740" y="22"/>
                  </a:lnTo>
                  <a:lnTo>
                    <a:pt x="16614"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664" name="Google Shape;4664;p76"/>
            <p:cNvGrpSpPr/>
            <p:nvPr/>
          </p:nvGrpSpPr>
          <p:grpSpPr>
            <a:xfrm>
              <a:off x="1922950" y="1410350"/>
              <a:ext cx="1252825" cy="1162875"/>
              <a:chOff x="1922950" y="1410350"/>
              <a:chExt cx="1252825" cy="1162875"/>
            </a:xfrm>
          </p:grpSpPr>
          <p:sp>
            <p:nvSpPr>
              <p:cNvPr id="4665" name="Google Shape;4665;p76"/>
              <p:cNvSpPr/>
              <p:nvPr/>
            </p:nvSpPr>
            <p:spPr>
              <a:xfrm>
                <a:off x="1988325" y="2333100"/>
                <a:ext cx="52325" cy="65925"/>
              </a:xfrm>
              <a:custGeom>
                <a:avLst/>
                <a:gdLst/>
                <a:ahLst/>
                <a:cxnLst/>
                <a:rect l="l" t="t" r="r" b="b"/>
                <a:pathLst>
                  <a:path w="2093" h="2637" extrusionOk="0">
                    <a:moveTo>
                      <a:pt x="210" y="0"/>
                    </a:moveTo>
                    <a:lnTo>
                      <a:pt x="189" y="63"/>
                    </a:lnTo>
                    <a:lnTo>
                      <a:pt x="1" y="21"/>
                    </a:lnTo>
                    <a:lnTo>
                      <a:pt x="63" y="188"/>
                    </a:lnTo>
                    <a:lnTo>
                      <a:pt x="105" y="209"/>
                    </a:lnTo>
                    <a:lnTo>
                      <a:pt x="168" y="335"/>
                    </a:lnTo>
                    <a:lnTo>
                      <a:pt x="440" y="377"/>
                    </a:lnTo>
                    <a:lnTo>
                      <a:pt x="314" y="439"/>
                    </a:lnTo>
                    <a:lnTo>
                      <a:pt x="189" y="439"/>
                    </a:lnTo>
                    <a:lnTo>
                      <a:pt x="105" y="544"/>
                    </a:lnTo>
                    <a:lnTo>
                      <a:pt x="168" y="607"/>
                    </a:lnTo>
                    <a:lnTo>
                      <a:pt x="105" y="732"/>
                    </a:lnTo>
                    <a:lnTo>
                      <a:pt x="126" y="774"/>
                    </a:lnTo>
                    <a:lnTo>
                      <a:pt x="273" y="732"/>
                    </a:lnTo>
                    <a:lnTo>
                      <a:pt x="293" y="837"/>
                    </a:lnTo>
                    <a:lnTo>
                      <a:pt x="419" y="837"/>
                    </a:lnTo>
                    <a:lnTo>
                      <a:pt x="419" y="942"/>
                    </a:lnTo>
                    <a:lnTo>
                      <a:pt x="524" y="1025"/>
                    </a:lnTo>
                    <a:lnTo>
                      <a:pt x="649" y="963"/>
                    </a:lnTo>
                    <a:lnTo>
                      <a:pt x="503" y="1130"/>
                    </a:lnTo>
                    <a:lnTo>
                      <a:pt x="545" y="1276"/>
                    </a:lnTo>
                    <a:lnTo>
                      <a:pt x="649" y="1255"/>
                    </a:lnTo>
                    <a:lnTo>
                      <a:pt x="649" y="1151"/>
                    </a:lnTo>
                    <a:lnTo>
                      <a:pt x="817" y="1109"/>
                    </a:lnTo>
                    <a:lnTo>
                      <a:pt x="817" y="1109"/>
                    </a:lnTo>
                    <a:lnTo>
                      <a:pt x="754" y="1235"/>
                    </a:lnTo>
                    <a:lnTo>
                      <a:pt x="691" y="1339"/>
                    </a:lnTo>
                    <a:lnTo>
                      <a:pt x="691" y="1423"/>
                    </a:lnTo>
                    <a:lnTo>
                      <a:pt x="733" y="1423"/>
                    </a:lnTo>
                    <a:lnTo>
                      <a:pt x="796" y="1548"/>
                    </a:lnTo>
                    <a:lnTo>
                      <a:pt x="963" y="1528"/>
                    </a:lnTo>
                    <a:lnTo>
                      <a:pt x="963" y="1632"/>
                    </a:lnTo>
                    <a:lnTo>
                      <a:pt x="1047" y="1632"/>
                    </a:lnTo>
                    <a:lnTo>
                      <a:pt x="1068" y="1737"/>
                    </a:lnTo>
                    <a:lnTo>
                      <a:pt x="1047" y="1820"/>
                    </a:lnTo>
                    <a:lnTo>
                      <a:pt x="1172" y="1967"/>
                    </a:lnTo>
                    <a:lnTo>
                      <a:pt x="1256" y="1883"/>
                    </a:lnTo>
                    <a:lnTo>
                      <a:pt x="1319" y="1946"/>
                    </a:lnTo>
                    <a:lnTo>
                      <a:pt x="1423" y="1946"/>
                    </a:lnTo>
                    <a:lnTo>
                      <a:pt x="1256" y="2113"/>
                    </a:lnTo>
                    <a:lnTo>
                      <a:pt x="1465" y="2323"/>
                    </a:lnTo>
                    <a:lnTo>
                      <a:pt x="1549" y="2364"/>
                    </a:lnTo>
                    <a:lnTo>
                      <a:pt x="1591" y="2427"/>
                    </a:lnTo>
                    <a:lnTo>
                      <a:pt x="1946" y="2636"/>
                    </a:lnTo>
                    <a:lnTo>
                      <a:pt x="1988" y="2595"/>
                    </a:lnTo>
                    <a:lnTo>
                      <a:pt x="2093" y="2616"/>
                    </a:lnTo>
                    <a:lnTo>
                      <a:pt x="2009" y="2302"/>
                    </a:lnTo>
                    <a:lnTo>
                      <a:pt x="2051" y="2176"/>
                    </a:lnTo>
                    <a:lnTo>
                      <a:pt x="2009" y="2072"/>
                    </a:lnTo>
                    <a:lnTo>
                      <a:pt x="2009" y="1820"/>
                    </a:lnTo>
                    <a:lnTo>
                      <a:pt x="1946" y="1695"/>
                    </a:lnTo>
                    <a:lnTo>
                      <a:pt x="1674" y="1548"/>
                    </a:lnTo>
                    <a:lnTo>
                      <a:pt x="1653" y="1214"/>
                    </a:lnTo>
                    <a:lnTo>
                      <a:pt x="1528" y="1004"/>
                    </a:lnTo>
                    <a:lnTo>
                      <a:pt x="1486" y="774"/>
                    </a:lnTo>
                    <a:lnTo>
                      <a:pt x="1444" y="732"/>
                    </a:lnTo>
                    <a:lnTo>
                      <a:pt x="1319" y="711"/>
                    </a:lnTo>
                    <a:lnTo>
                      <a:pt x="1130" y="607"/>
                    </a:lnTo>
                    <a:lnTo>
                      <a:pt x="1005" y="607"/>
                    </a:lnTo>
                    <a:lnTo>
                      <a:pt x="858" y="544"/>
                    </a:lnTo>
                    <a:lnTo>
                      <a:pt x="817" y="439"/>
                    </a:lnTo>
                    <a:lnTo>
                      <a:pt x="628" y="377"/>
                    </a:lnTo>
                    <a:lnTo>
                      <a:pt x="545" y="251"/>
                    </a:lnTo>
                    <a:lnTo>
                      <a:pt x="524" y="167"/>
                    </a:lnTo>
                    <a:lnTo>
                      <a:pt x="398" y="167"/>
                    </a:lnTo>
                    <a:lnTo>
                      <a:pt x="314" y="21"/>
                    </a:lnTo>
                    <a:lnTo>
                      <a:pt x="21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6" name="Google Shape;4666;p76"/>
              <p:cNvSpPr/>
              <p:nvPr/>
            </p:nvSpPr>
            <p:spPr>
              <a:xfrm>
                <a:off x="1953800" y="2242075"/>
                <a:ext cx="23050" cy="54425"/>
              </a:xfrm>
              <a:custGeom>
                <a:avLst/>
                <a:gdLst/>
                <a:ahLst/>
                <a:cxnLst/>
                <a:rect l="l" t="t" r="r" b="b"/>
                <a:pathLst>
                  <a:path w="922" h="2177" extrusionOk="0">
                    <a:moveTo>
                      <a:pt x="210" y="0"/>
                    </a:moveTo>
                    <a:lnTo>
                      <a:pt x="21" y="314"/>
                    </a:lnTo>
                    <a:lnTo>
                      <a:pt x="42" y="523"/>
                    </a:lnTo>
                    <a:lnTo>
                      <a:pt x="1" y="628"/>
                    </a:lnTo>
                    <a:lnTo>
                      <a:pt x="1" y="733"/>
                    </a:lnTo>
                    <a:lnTo>
                      <a:pt x="105" y="754"/>
                    </a:lnTo>
                    <a:lnTo>
                      <a:pt x="189" y="837"/>
                    </a:lnTo>
                    <a:lnTo>
                      <a:pt x="189" y="942"/>
                    </a:lnTo>
                    <a:lnTo>
                      <a:pt x="126" y="921"/>
                    </a:lnTo>
                    <a:lnTo>
                      <a:pt x="21" y="900"/>
                    </a:lnTo>
                    <a:lnTo>
                      <a:pt x="21" y="984"/>
                    </a:lnTo>
                    <a:lnTo>
                      <a:pt x="105" y="1047"/>
                    </a:lnTo>
                    <a:lnTo>
                      <a:pt x="21" y="1193"/>
                    </a:lnTo>
                    <a:lnTo>
                      <a:pt x="105" y="1214"/>
                    </a:lnTo>
                    <a:lnTo>
                      <a:pt x="210" y="1339"/>
                    </a:lnTo>
                    <a:lnTo>
                      <a:pt x="84" y="1319"/>
                    </a:lnTo>
                    <a:lnTo>
                      <a:pt x="21" y="1402"/>
                    </a:lnTo>
                    <a:lnTo>
                      <a:pt x="42" y="1507"/>
                    </a:lnTo>
                    <a:lnTo>
                      <a:pt x="210" y="1528"/>
                    </a:lnTo>
                    <a:lnTo>
                      <a:pt x="147" y="1611"/>
                    </a:lnTo>
                    <a:lnTo>
                      <a:pt x="189" y="1758"/>
                    </a:lnTo>
                    <a:lnTo>
                      <a:pt x="356" y="2135"/>
                    </a:lnTo>
                    <a:lnTo>
                      <a:pt x="503" y="2176"/>
                    </a:lnTo>
                    <a:lnTo>
                      <a:pt x="565" y="2072"/>
                    </a:lnTo>
                    <a:lnTo>
                      <a:pt x="524" y="1988"/>
                    </a:lnTo>
                    <a:lnTo>
                      <a:pt x="440" y="1988"/>
                    </a:lnTo>
                    <a:lnTo>
                      <a:pt x="398" y="1863"/>
                    </a:lnTo>
                    <a:lnTo>
                      <a:pt x="335" y="1653"/>
                    </a:lnTo>
                    <a:lnTo>
                      <a:pt x="356" y="1507"/>
                    </a:lnTo>
                    <a:lnTo>
                      <a:pt x="314" y="1402"/>
                    </a:lnTo>
                    <a:lnTo>
                      <a:pt x="398" y="1235"/>
                    </a:lnTo>
                    <a:lnTo>
                      <a:pt x="545" y="1235"/>
                    </a:lnTo>
                    <a:lnTo>
                      <a:pt x="524" y="1109"/>
                    </a:lnTo>
                    <a:lnTo>
                      <a:pt x="419" y="1109"/>
                    </a:lnTo>
                    <a:lnTo>
                      <a:pt x="335" y="1130"/>
                    </a:lnTo>
                    <a:lnTo>
                      <a:pt x="231" y="1130"/>
                    </a:lnTo>
                    <a:lnTo>
                      <a:pt x="314" y="1026"/>
                    </a:lnTo>
                    <a:lnTo>
                      <a:pt x="419" y="1026"/>
                    </a:lnTo>
                    <a:lnTo>
                      <a:pt x="545" y="921"/>
                    </a:lnTo>
                    <a:lnTo>
                      <a:pt x="565" y="733"/>
                    </a:lnTo>
                    <a:lnTo>
                      <a:pt x="670" y="607"/>
                    </a:lnTo>
                    <a:lnTo>
                      <a:pt x="712" y="419"/>
                    </a:lnTo>
                    <a:lnTo>
                      <a:pt x="921" y="210"/>
                    </a:lnTo>
                    <a:lnTo>
                      <a:pt x="858" y="189"/>
                    </a:lnTo>
                    <a:lnTo>
                      <a:pt x="670" y="272"/>
                    </a:lnTo>
                    <a:lnTo>
                      <a:pt x="545" y="461"/>
                    </a:lnTo>
                    <a:lnTo>
                      <a:pt x="461" y="628"/>
                    </a:lnTo>
                    <a:lnTo>
                      <a:pt x="335" y="670"/>
                    </a:lnTo>
                    <a:lnTo>
                      <a:pt x="335" y="586"/>
                    </a:lnTo>
                    <a:lnTo>
                      <a:pt x="252" y="523"/>
                    </a:lnTo>
                    <a:lnTo>
                      <a:pt x="461" y="461"/>
                    </a:lnTo>
                    <a:lnTo>
                      <a:pt x="565" y="377"/>
                    </a:lnTo>
                    <a:lnTo>
                      <a:pt x="607" y="231"/>
                    </a:lnTo>
                    <a:lnTo>
                      <a:pt x="607" y="168"/>
                    </a:lnTo>
                    <a:lnTo>
                      <a:pt x="503" y="105"/>
                    </a:lnTo>
                    <a:lnTo>
                      <a:pt x="440" y="189"/>
                    </a:lnTo>
                    <a:lnTo>
                      <a:pt x="356" y="210"/>
                    </a:lnTo>
                    <a:lnTo>
                      <a:pt x="398" y="63"/>
                    </a:lnTo>
                    <a:lnTo>
                      <a:pt x="21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7" name="Google Shape;4667;p76"/>
              <p:cNvSpPr/>
              <p:nvPr/>
            </p:nvSpPr>
            <p:spPr>
              <a:xfrm>
                <a:off x="2552225" y="1885325"/>
                <a:ext cx="48150" cy="48675"/>
              </a:xfrm>
              <a:custGeom>
                <a:avLst/>
                <a:gdLst/>
                <a:ahLst/>
                <a:cxnLst/>
                <a:rect l="l" t="t" r="r" b="b"/>
                <a:pathLst>
                  <a:path w="1926" h="1947" extrusionOk="0">
                    <a:moveTo>
                      <a:pt x="1402" y="0"/>
                    </a:moveTo>
                    <a:lnTo>
                      <a:pt x="1256" y="21"/>
                    </a:lnTo>
                    <a:lnTo>
                      <a:pt x="1067" y="189"/>
                    </a:lnTo>
                    <a:lnTo>
                      <a:pt x="984" y="356"/>
                    </a:lnTo>
                    <a:lnTo>
                      <a:pt x="1046" y="544"/>
                    </a:lnTo>
                    <a:lnTo>
                      <a:pt x="942" y="524"/>
                    </a:lnTo>
                    <a:lnTo>
                      <a:pt x="900" y="356"/>
                    </a:lnTo>
                    <a:lnTo>
                      <a:pt x="858" y="356"/>
                    </a:lnTo>
                    <a:lnTo>
                      <a:pt x="837" y="503"/>
                    </a:lnTo>
                    <a:lnTo>
                      <a:pt x="753" y="503"/>
                    </a:lnTo>
                    <a:lnTo>
                      <a:pt x="795" y="607"/>
                    </a:lnTo>
                    <a:lnTo>
                      <a:pt x="753" y="712"/>
                    </a:lnTo>
                    <a:lnTo>
                      <a:pt x="649" y="712"/>
                    </a:lnTo>
                    <a:lnTo>
                      <a:pt x="586" y="816"/>
                    </a:lnTo>
                    <a:lnTo>
                      <a:pt x="419" y="775"/>
                    </a:lnTo>
                    <a:lnTo>
                      <a:pt x="335" y="837"/>
                    </a:lnTo>
                    <a:lnTo>
                      <a:pt x="251" y="816"/>
                    </a:lnTo>
                    <a:lnTo>
                      <a:pt x="0" y="963"/>
                    </a:lnTo>
                    <a:lnTo>
                      <a:pt x="21" y="1088"/>
                    </a:lnTo>
                    <a:lnTo>
                      <a:pt x="147" y="1235"/>
                    </a:lnTo>
                    <a:lnTo>
                      <a:pt x="230" y="1172"/>
                    </a:lnTo>
                    <a:lnTo>
                      <a:pt x="209" y="1088"/>
                    </a:lnTo>
                    <a:lnTo>
                      <a:pt x="251" y="1026"/>
                    </a:lnTo>
                    <a:lnTo>
                      <a:pt x="356" y="1130"/>
                    </a:lnTo>
                    <a:lnTo>
                      <a:pt x="314" y="1277"/>
                    </a:lnTo>
                    <a:lnTo>
                      <a:pt x="440" y="1381"/>
                    </a:lnTo>
                    <a:lnTo>
                      <a:pt x="523" y="1256"/>
                    </a:lnTo>
                    <a:lnTo>
                      <a:pt x="544" y="1340"/>
                    </a:lnTo>
                    <a:lnTo>
                      <a:pt x="523" y="1423"/>
                    </a:lnTo>
                    <a:lnTo>
                      <a:pt x="649" y="1591"/>
                    </a:lnTo>
                    <a:lnTo>
                      <a:pt x="753" y="1612"/>
                    </a:lnTo>
                    <a:lnTo>
                      <a:pt x="795" y="1779"/>
                    </a:lnTo>
                    <a:lnTo>
                      <a:pt x="879" y="1863"/>
                    </a:lnTo>
                    <a:lnTo>
                      <a:pt x="963" y="1716"/>
                    </a:lnTo>
                    <a:lnTo>
                      <a:pt x="984" y="1821"/>
                    </a:lnTo>
                    <a:lnTo>
                      <a:pt x="1109" y="1946"/>
                    </a:lnTo>
                    <a:lnTo>
                      <a:pt x="1214" y="1925"/>
                    </a:lnTo>
                    <a:lnTo>
                      <a:pt x="1318" y="1925"/>
                    </a:lnTo>
                    <a:lnTo>
                      <a:pt x="1423" y="1821"/>
                    </a:lnTo>
                    <a:lnTo>
                      <a:pt x="1507" y="1800"/>
                    </a:lnTo>
                    <a:lnTo>
                      <a:pt x="1632" y="1695"/>
                    </a:lnTo>
                    <a:lnTo>
                      <a:pt x="1695" y="1800"/>
                    </a:lnTo>
                    <a:lnTo>
                      <a:pt x="1737" y="1758"/>
                    </a:lnTo>
                    <a:lnTo>
                      <a:pt x="1925" y="1653"/>
                    </a:lnTo>
                    <a:lnTo>
                      <a:pt x="1925" y="1549"/>
                    </a:lnTo>
                    <a:lnTo>
                      <a:pt x="1800" y="1591"/>
                    </a:lnTo>
                    <a:lnTo>
                      <a:pt x="1716" y="1507"/>
                    </a:lnTo>
                    <a:lnTo>
                      <a:pt x="1841" y="1277"/>
                    </a:lnTo>
                    <a:lnTo>
                      <a:pt x="1883" y="1151"/>
                    </a:lnTo>
                    <a:lnTo>
                      <a:pt x="1737" y="1235"/>
                    </a:lnTo>
                    <a:lnTo>
                      <a:pt x="1674" y="1402"/>
                    </a:lnTo>
                    <a:lnTo>
                      <a:pt x="1674" y="1277"/>
                    </a:lnTo>
                    <a:lnTo>
                      <a:pt x="1737" y="1026"/>
                    </a:lnTo>
                    <a:lnTo>
                      <a:pt x="1695" y="649"/>
                    </a:lnTo>
                    <a:lnTo>
                      <a:pt x="1528" y="544"/>
                    </a:lnTo>
                    <a:lnTo>
                      <a:pt x="1528" y="419"/>
                    </a:lnTo>
                    <a:lnTo>
                      <a:pt x="1423" y="419"/>
                    </a:lnTo>
                    <a:lnTo>
                      <a:pt x="1360" y="524"/>
                    </a:lnTo>
                    <a:lnTo>
                      <a:pt x="1360" y="398"/>
                    </a:lnTo>
                    <a:lnTo>
                      <a:pt x="1423" y="314"/>
                    </a:lnTo>
                    <a:lnTo>
                      <a:pt x="1381" y="210"/>
                    </a:lnTo>
                    <a:lnTo>
                      <a:pt x="1402" y="105"/>
                    </a:lnTo>
                    <a:lnTo>
                      <a:pt x="1402"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8" name="Google Shape;4668;p76"/>
              <p:cNvSpPr/>
              <p:nvPr/>
            </p:nvSpPr>
            <p:spPr>
              <a:xfrm>
                <a:off x="2722750" y="1634775"/>
                <a:ext cx="145950" cy="133925"/>
              </a:xfrm>
              <a:custGeom>
                <a:avLst/>
                <a:gdLst/>
                <a:ahLst/>
                <a:cxnLst/>
                <a:rect l="l" t="t" r="r" b="b"/>
                <a:pathLst>
                  <a:path w="5838" h="5357" extrusionOk="0">
                    <a:moveTo>
                      <a:pt x="502" y="0"/>
                    </a:moveTo>
                    <a:lnTo>
                      <a:pt x="440" y="84"/>
                    </a:lnTo>
                    <a:lnTo>
                      <a:pt x="230" y="105"/>
                    </a:lnTo>
                    <a:lnTo>
                      <a:pt x="210" y="126"/>
                    </a:lnTo>
                    <a:lnTo>
                      <a:pt x="147" y="126"/>
                    </a:lnTo>
                    <a:lnTo>
                      <a:pt x="105" y="230"/>
                    </a:lnTo>
                    <a:lnTo>
                      <a:pt x="189" y="335"/>
                    </a:lnTo>
                    <a:lnTo>
                      <a:pt x="230" y="439"/>
                    </a:lnTo>
                    <a:lnTo>
                      <a:pt x="147" y="439"/>
                    </a:lnTo>
                    <a:lnTo>
                      <a:pt x="21" y="272"/>
                    </a:lnTo>
                    <a:lnTo>
                      <a:pt x="0" y="398"/>
                    </a:lnTo>
                    <a:lnTo>
                      <a:pt x="21" y="502"/>
                    </a:lnTo>
                    <a:lnTo>
                      <a:pt x="147" y="544"/>
                    </a:lnTo>
                    <a:lnTo>
                      <a:pt x="251" y="732"/>
                    </a:lnTo>
                    <a:lnTo>
                      <a:pt x="356" y="732"/>
                    </a:lnTo>
                    <a:lnTo>
                      <a:pt x="293" y="816"/>
                    </a:lnTo>
                    <a:lnTo>
                      <a:pt x="210" y="816"/>
                    </a:lnTo>
                    <a:lnTo>
                      <a:pt x="189" y="921"/>
                    </a:lnTo>
                    <a:lnTo>
                      <a:pt x="314" y="1109"/>
                    </a:lnTo>
                    <a:lnTo>
                      <a:pt x="440" y="1151"/>
                    </a:lnTo>
                    <a:lnTo>
                      <a:pt x="419" y="1235"/>
                    </a:lnTo>
                    <a:lnTo>
                      <a:pt x="398" y="1172"/>
                    </a:lnTo>
                    <a:lnTo>
                      <a:pt x="210" y="1151"/>
                    </a:lnTo>
                    <a:lnTo>
                      <a:pt x="210" y="1235"/>
                    </a:lnTo>
                    <a:lnTo>
                      <a:pt x="147" y="1255"/>
                    </a:lnTo>
                    <a:lnTo>
                      <a:pt x="105" y="1360"/>
                    </a:lnTo>
                    <a:lnTo>
                      <a:pt x="251" y="1276"/>
                    </a:lnTo>
                    <a:lnTo>
                      <a:pt x="335" y="1360"/>
                    </a:lnTo>
                    <a:lnTo>
                      <a:pt x="523" y="1276"/>
                    </a:lnTo>
                    <a:lnTo>
                      <a:pt x="544" y="1360"/>
                    </a:lnTo>
                    <a:lnTo>
                      <a:pt x="649" y="1381"/>
                    </a:lnTo>
                    <a:lnTo>
                      <a:pt x="670" y="1465"/>
                    </a:lnTo>
                    <a:lnTo>
                      <a:pt x="837" y="1590"/>
                    </a:lnTo>
                    <a:lnTo>
                      <a:pt x="879" y="1590"/>
                    </a:lnTo>
                    <a:lnTo>
                      <a:pt x="879" y="1527"/>
                    </a:lnTo>
                    <a:lnTo>
                      <a:pt x="942" y="1548"/>
                    </a:lnTo>
                    <a:lnTo>
                      <a:pt x="1046" y="1486"/>
                    </a:lnTo>
                    <a:lnTo>
                      <a:pt x="1130" y="1527"/>
                    </a:lnTo>
                    <a:lnTo>
                      <a:pt x="1151" y="1590"/>
                    </a:lnTo>
                    <a:lnTo>
                      <a:pt x="1130" y="1674"/>
                    </a:lnTo>
                    <a:lnTo>
                      <a:pt x="1130" y="1883"/>
                    </a:lnTo>
                    <a:lnTo>
                      <a:pt x="1067" y="2051"/>
                    </a:lnTo>
                    <a:lnTo>
                      <a:pt x="1067" y="2113"/>
                    </a:lnTo>
                    <a:lnTo>
                      <a:pt x="1151" y="2260"/>
                    </a:lnTo>
                    <a:lnTo>
                      <a:pt x="1088" y="2385"/>
                    </a:lnTo>
                    <a:lnTo>
                      <a:pt x="1088" y="2469"/>
                    </a:lnTo>
                    <a:lnTo>
                      <a:pt x="1067" y="2595"/>
                    </a:lnTo>
                    <a:lnTo>
                      <a:pt x="879" y="2699"/>
                    </a:lnTo>
                    <a:lnTo>
                      <a:pt x="754" y="2741"/>
                    </a:lnTo>
                    <a:lnTo>
                      <a:pt x="733" y="2825"/>
                    </a:lnTo>
                    <a:lnTo>
                      <a:pt x="628" y="2992"/>
                    </a:lnTo>
                    <a:lnTo>
                      <a:pt x="628" y="3055"/>
                    </a:lnTo>
                    <a:lnTo>
                      <a:pt x="523" y="3118"/>
                    </a:lnTo>
                    <a:lnTo>
                      <a:pt x="461" y="3222"/>
                    </a:lnTo>
                    <a:lnTo>
                      <a:pt x="461" y="3348"/>
                    </a:lnTo>
                    <a:lnTo>
                      <a:pt x="544" y="3369"/>
                    </a:lnTo>
                    <a:lnTo>
                      <a:pt x="544" y="3452"/>
                    </a:lnTo>
                    <a:lnTo>
                      <a:pt x="440" y="3473"/>
                    </a:lnTo>
                    <a:lnTo>
                      <a:pt x="419" y="3578"/>
                    </a:lnTo>
                    <a:lnTo>
                      <a:pt x="461" y="3641"/>
                    </a:lnTo>
                    <a:lnTo>
                      <a:pt x="398" y="3745"/>
                    </a:lnTo>
                    <a:lnTo>
                      <a:pt x="356" y="3850"/>
                    </a:lnTo>
                    <a:lnTo>
                      <a:pt x="419" y="3955"/>
                    </a:lnTo>
                    <a:lnTo>
                      <a:pt x="502" y="3976"/>
                    </a:lnTo>
                    <a:lnTo>
                      <a:pt x="502" y="4059"/>
                    </a:lnTo>
                    <a:lnTo>
                      <a:pt x="565" y="4143"/>
                    </a:lnTo>
                    <a:lnTo>
                      <a:pt x="628" y="4143"/>
                    </a:lnTo>
                    <a:lnTo>
                      <a:pt x="649" y="4038"/>
                    </a:lnTo>
                    <a:lnTo>
                      <a:pt x="670" y="3955"/>
                    </a:lnTo>
                    <a:lnTo>
                      <a:pt x="733" y="3996"/>
                    </a:lnTo>
                    <a:lnTo>
                      <a:pt x="774" y="3996"/>
                    </a:lnTo>
                    <a:lnTo>
                      <a:pt x="879" y="3871"/>
                    </a:lnTo>
                    <a:lnTo>
                      <a:pt x="942" y="3892"/>
                    </a:lnTo>
                    <a:lnTo>
                      <a:pt x="879" y="4059"/>
                    </a:lnTo>
                    <a:lnTo>
                      <a:pt x="774" y="4080"/>
                    </a:lnTo>
                    <a:lnTo>
                      <a:pt x="754" y="4143"/>
                    </a:lnTo>
                    <a:lnTo>
                      <a:pt x="816" y="4185"/>
                    </a:lnTo>
                    <a:lnTo>
                      <a:pt x="816" y="4268"/>
                    </a:lnTo>
                    <a:lnTo>
                      <a:pt x="921" y="4394"/>
                    </a:lnTo>
                    <a:lnTo>
                      <a:pt x="1026" y="4352"/>
                    </a:lnTo>
                    <a:lnTo>
                      <a:pt x="1067" y="4394"/>
                    </a:lnTo>
                    <a:lnTo>
                      <a:pt x="1193" y="4415"/>
                    </a:lnTo>
                    <a:lnTo>
                      <a:pt x="1256" y="4352"/>
                    </a:lnTo>
                    <a:lnTo>
                      <a:pt x="1402" y="4310"/>
                    </a:lnTo>
                    <a:lnTo>
                      <a:pt x="1381" y="4164"/>
                    </a:lnTo>
                    <a:lnTo>
                      <a:pt x="1465" y="4164"/>
                    </a:lnTo>
                    <a:lnTo>
                      <a:pt x="1507" y="4101"/>
                    </a:lnTo>
                    <a:lnTo>
                      <a:pt x="1507" y="4185"/>
                    </a:lnTo>
                    <a:lnTo>
                      <a:pt x="1486" y="4206"/>
                    </a:lnTo>
                    <a:lnTo>
                      <a:pt x="1507" y="4310"/>
                    </a:lnTo>
                    <a:lnTo>
                      <a:pt x="1570" y="4289"/>
                    </a:lnTo>
                    <a:lnTo>
                      <a:pt x="1653" y="4143"/>
                    </a:lnTo>
                    <a:lnTo>
                      <a:pt x="1695" y="4080"/>
                    </a:lnTo>
                    <a:lnTo>
                      <a:pt x="1716" y="4143"/>
                    </a:lnTo>
                    <a:lnTo>
                      <a:pt x="1695" y="4268"/>
                    </a:lnTo>
                    <a:lnTo>
                      <a:pt x="1570" y="4478"/>
                    </a:lnTo>
                    <a:lnTo>
                      <a:pt x="1486" y="4520"/>
                    </a:lnTo>
                    <a:lnTo>
                      <a:pt x="1486" y="4624"/>
                    </a:lnTo>
                    <a:lnTo>
                      <a:pt x="1611" y="4666"/>
                    </a:lnTo>
                    <a:lnTo>
                      <a:pt x="1695" y="4729"/>
                    </a:lnTo>
                    <a:lnTo>
                      <a:pt x="1800" y="4729"/>
                    </a:lnTo>
                    <a:lnTo>
                      <a:pt x="1821" y="4771"/>
                    </a:lnTo>
                    <a:lnTo>
                      <a:pt x="1967" y="4792"/>
                    </a:lnTo>
                    <a:lnTo>
                      <a:pt x="1988" y="4708"/>
                    </a:lnTo>
                    <a:lnTo>
                      <a:pt x="2114" y="4708"/>
                    </a:lnTo>
                    <a:lnTo>
                      <a:pt x="2072" y="4771"/>
                    </a:lnTo>
                    <a:lnTo>
                      <a:pt x="2093" y="4833"/>
                    </a:lnTo>
                    <a:lnTo>
                      <a:pt x="2176" y="4833"/>
                    </a:lnTo>
                    <a:lnTo>
                      <a:pt x="2239" y="4917"/>
                    </a:lnTo>
                    <a:lnTo>
                      <a:pt x="2323" y="4875"/>
                    </a:lnTo>
                    <a:lnTo>
                      <a:pt x="2302" y="4792"/>
                    </a:lnTo>
                    <a:lnTo>
                      <a:pt x="2281" y="4708"/>
                    </a:lnTo>
                    <a:lnTo>
                      <a:pt x="2344" y="4603"/>
                    </a:lnTo>
                    <a:lnTo>
                      <a:pt x="2386" y="4687"/>
                    </a:lnTo>
                    <a:lnTo>
                      <a:pt x="2344" y="4792"/>
                    </a:lnTo>
                    <a:lnTo>
                      <a:pt x="2386" y="4917"/>
                    </a:lnTo>
                    <a:lnTo>
                      <a:pt x="2448" y="4917"/>
                    </a:lnTo>
                    <a:lnTo>
                      <a:pt x="2490" y="4792"/>
                    </a:lnTo>
                    <a:lnTo>
                      <a:pt x="2532" y="4729"/>
                    </a:lnTo>
                    <a:lnTo>
                      <a:pt x="2616" y="4708"/>
                    </a:lnTo>
                    <a:lnTo>
                      <a:pt x="2616" y="4792"/>
                    </a:lnTo>
                    <a:lnTo>
                      <a:pt x="2553" y="4833"/>
                    </a:lnTo>
                    <a:lnTo>
                      <a:pt x="2553" y="4917"/>
                    </a:lnTo>
                    <a:lnTo>
                      <a:pt x="2720" y="4917"/>
                    </a:lnTo>
                    <a:lnTo>
                      <a:pt x="2804" y="4875"/>
                    </a:lnTo>
                    <a:lnTo>
                      <a:pt x="2867" y="4687"/>
                    </a:lnTo>
                    <a:lnTo>
                      <a:pt x="2909" y="4792"/>
                    </a:lnTo>
                    <a:lnTo>
                      <a:pt x="2846" y="4833"/>
                    </a:lnTo>
                    <a:lnTo>
                      <a:pt x="2846" y="4938"/>
                    </a:lnTo>
                    <a:lnTo>
                      <a:pt x="2971" y="4917"/>
                    </a:lnTo>
                    <a:lnTo>
                      <a:pt x="3013" y="4771"/>
                    </a:lnTo>
                    <a:lnTo>
                      <a:pt x="3055" y="4687"/>
                    </a:lnTo>
                    <a:lnTo>
                      <a:pt x="3055" y="4687"/>
                    </a:lnTo>
                    <a:lnTo>
                      <a:pt x="3034" y="4917"/>
                    </a:lnTo>
                    <a:lnTo>
                      <a:pt x="3055" y="5001"/>
                    </a:lnTo>
                    <a:lnTo>
                      <a:pt x="3160" y="5001"/>
                    </a:lnTo>
                    <a:lnTo>
                      <a:pt x="3327" y="5105"/>
                    </a:lnTo>
                    <a:lnTo>
                      <a:pt x="3432" y="5043"/>
                    </a:lnTo>
                    <a:lnTo>
                      <a:pt x="3495" y="5022"/>
                    </a:lnTo>
                    <a:lnTo>
                      <a:pt x="3536" y="5105"/>
                    </a:lnTo>
                    <a:lnTo>
                      <a:pt x="3662" y="5084"/>
                    </a:lnTo>
                    <a:lnTo>
                      <a:pt x="3746" y="5022"/>
                    </a:lnTo>
                    <a:lnTo>
                      <a:pt x="3746" y="4896"/>
                    </a:lnTo>
                    <a:lnTo>
                      <a:pt x="3850" y="4792"/>
                    </a:lnTo>
                    <a:lnTo>
                      <a:pt x="3892" y="4729"/>
                    </a:lnTo>
                    <a:lnTo>
                      <a:pt x="3850" y="4603"/>
                    </a:lnTo>
                    <a:lnTo>
                      <a:pt x="3871" y="4520"/>
                    </a:lnTo>
                    <a:lnTo>
                      <a:pt x="3913" y="4520"/>
                    </a:lnTo>
                    <a:lnTo>
                      <a:pt x="3955" y="4666"/>
                    </a:lnTo>
                    <a:lnTo>
                      <a:pt x="3997" y="4687"/>
                    </a:lnTo>
                    <a:lnTo>
                      <a:pt x="3997" y="4729"/>
                    </a:lnTo>
                    <a:lnTo>
                      <a:pt x="3913" y="4812"/>
                    </a:lnTo>
                    <a:lnTo>
                      <a:pt x="3871" y="4980"/>
                    </a:lnTo>
                    <a:lnTo>
                      <a:pt x="3892" y="5210"/>
                    </a:lnTo>
                    <a:lnTo>
                      <a:pt x="3997" y="5252"/>
                    </a:lnTo>
                    <a:lnTo>
                      <a:pt x="4101" y="5210"/>
                    </a:lnTo>
                    <a:lnTo>
                      <a:pt x="4122" y="5315"/>
                    </a:lnTo>
                    <a:lnTo>
                      <a:pt x="4227" y="5315"/>
                    </a:lnTo>
                    <a:lnTo>
                      <a:pt x="4269" y="5357"/>
                    </a:lnTo>
                    <a:lnTo>
                      <a:pt x="4373" y="5357"/>
                    </a:lnTo>
                    <a:lnTo>
                      <a:pt x="4583" y="5231"/>
                    </a:lnTo>
                    <a:lnTo>
                      <a:pt x="4687" y="5210"/>
                    </a:lnTo>
                    <a:lnTo>
                      <a:pt x="4855" y="5315"/>
                    </a:lnTo>
                    <a:lnTo>
                      <a:pt x="4938" y="5294"/>
                    </a:lnTo>
                    <a:lnTo>
                      <a:pt x="5022" y="5336"/>
                    </a:lnTo>
                    <a:lnTo>
                      <a:pt x="5064" y="5252"/>
                    </a:lnTo>
                    <a:lnTo>
                      <a:pt x="5064" y="5210"/>
                    </a:lnTo>
                    <a:lnTo>
                      <a:pt x="5147" y="5084"/>
                    </a:lnTo>
                    <a:lnTo>
                      <a:pt x="5231" y="5043"/>
                    </a:lnTo>
                    <a:lnTo>
                      <a:pt x="5231" y="5001"/>
                    </a:lnTo>
                    <a:lnTo>
                      <a:pt x="5168" y="4875"/>
                    </a:lnTo>
                    <a:lnTo>
                      <a:pt x="5168" y="4729"/>
                    </a:lnTo>
                    <a:lnTo>
                      <a:pt x="5231" y="4812"/>
                    </a:lnTo>
                    <a:lnTo>
                      <a:pt x="5231" y="4896"/>
                    </a:lnTo>
                    <a:lnTo>
                      <a:pt x="5336" y="5022"/>
                    </a:lnTo>
                    <a:lnTo>
                      <a:pt x="5378" y="4938"/>
                    </a:lnTo>
                    <a:lnTo>
                      <a:pt x="5524" y="4938"/>
                    </a:lnTo>
                    <a:lnTo>
                      <a:pt x="5566" y="4980"/>
                    </a:lnTo>
                    <a:lnTo>
                      <a:pt x="5587" y="4896"/>
                    </a:lnTo>
                    <a:lnTo>
                      <a:pt x="5566" y="4792"/>
                    </a:lnTo>
                    <a:lnTo>
                      <a:pt x="5566" y="4708"/>
                    </a:lnTo>
                    <a:lnTo>
                      <a:pt x="5524" y="4666"/>
                    </a:lnTo>
                    <a:lnTo>
                      <a:pt x="5378" y="4687"/>
                    </a:lnTo>
                    <a:lnTo>
                      <a:pt x="5252" y="4708"/>
                    </a:lnTo>
                    <a:lnTo>
                      <a:pt x="5231" y="4603"/>
                    </a:lnTo>
                    <a:lnTo>
                      <a:pt x="5273" y="4582"/>
                    </a:lnTo>
                    <a:lnTo>
                      <a:pt x="5336" y="4603"/>
                    </a:lnTo>
                    <a:lnTo>
                      <a:pt x="5461" y="4561"/>
                    </a:lnTo>
                    <a:lnTo>
                      <a:pt x="5545" y="4457"/>
                    </a:lnTo>
                    <a:lnTo>
                      <a:pt x="5587" y="4520"/>
                    </a:lnTo>
                    <a:lnTo>
                      <a:pt x="5671" y="4499"/>
                    </a:lnTo>
                    <a:lnTo>
                      <a:pt x="5733" y="4394"/>
                    </a:lnTo>
                    <a:lnTo>
                      <a:pt x="5691" y="4310"/>
                    </a:lnTo>
                    <a:lnTo>
                      <a:pt x="5775" y="4206"/>
                    </a:lnTo>
                    <a:lnTo>
                      <a:pt x="5754" y="4143"/>
                    </a:lnTo>
                    <a:lnTo>
                      <a:pt x="5796" y="4143"/>
                    </a:lnTo>
                    <a:lnTo>
                      <a:pt x="5838" y="4080"/>
                    </a:lnTo>
                    <a:lnTo>
                      <a:pt x="5691" y="4038"/>
                    </a:lnTo>
                    <a:lnTo>
                      <a:pt x="5566" y="4059"/>
                    </a:lnTo>
                    <a:lnTo>
                      <a:pt x="5629" y="3976"/>
                    </a:lnTo>
                    <a:lnTo>
                      <a:pt x="5691" y="3955"/>
                    </a:lnTo>
                    <a:lnTo>
                      <a:pt x="5691" y="3850"/>
                    </a:lnTo>
                    <a:lnTo>
                      <a:pt x="5587" y="3766"/>
                    </a:lnTo>
                    <a:lnTo>
                      <a:pt x="5357" y="3766"/>
                    </a:lnTo>
                    <a:lnTo>
                      <a:pt x="5336" y="3724"/>
                    </a:lnTo>
                    <a:lnTo>
                      <a:pt x="5336" y="3641"/>
                    </a:lnTo>
                    <a:lnTo>
                      <a:pt x="5378" y="3620"/>
                    </a:lnTo>
                    <a:lnTo>
                      <a:pt x="5357" y="3515"/>
                    </a:lnTo>
                    <a:lnTo>
                      <a:pt x="5168" y="3348"/>
                    </a:lnTo>
                    <a:lnTo>
                      <a:pt x="5106" y="3348"/>
                    </a:lnTo>
                    <a:lnTo>
                      <a:pt x="5001" y="3432"/>
                    </a:lnTo>
                    <a:lnTo>
                      <a:pt x="4834" y="3432"/>
                    </a:lnTo>
                    <a:lnTo>
                      <a:pt x="4687" y="3452"/>
                    </a:lnTo>
                    <a:lnTo>
                      <a:pt x="4478" y="3327"/>
                    </a:lnTo>
                    <a:lnTo>
                      <a:pt x="4436" y="3243"/>
                    </a:lnTo>
                    <a:lnTo>
                      <a:pt x="4394" y="3222"/>
                    </a:lnTo>
                    <a:lnTo>
                      <a:pt x="4290" y="3264"/>
                    </a:lnTo>
                    <a:lnTo>
                      <a:pt x="4206" y="3264"/>
                    </a:lnTo>
                    <a:lnTo>
                      <a:pt x="4122" y="3306"/>
                    </a:lnTo>
                    <a:lnTo>
                      <a:pt x="4018" y="3306"/>
                    </a:lnTo>
                    <a:lnTo>
                      <a:pt x="3976" y="3411"/>
                    </a:lnTo>
                    <a:lnTo>
                      <a:pt x="3913" y="3348"/>
                    </a:lnTo>
                    <a:lnTo>
                      <a:pt x="3808" y="3264"/>
                    </a:lnTo>
                    <a:lnTo>
                      <a:pt x="3704" y="3327"/>
                    </a:lnTo>
                    <a:lnTo>
                      <a:pt x="3578" y="3348"/>
                    </a:lnTo>
                    <a:lnTo>
                      <a:pt x="3578" y="3411"/>
                    </a:lnTo>
                    <a:lnTo>
                      <a:pt x="3536" y="3452"/>
                    </a:lnTo>
                    <a:lnTo>
                      <a:pt x="3536" y="3369"/>
                    </a:lnTo>
                    <a:lnTo>
                      <a:pt x="3474" y="3327"/>
                    </a:lnTo>
                    <a:lnTo>
                      <a:pt x="3369" y="3348"/>
                    </a:lnTo>
                    <a:lnTo>
                      <a:pt x="3139" y="3327"/>
                    </a:lnTo>
                    <a:lnTo>
                      <a:pt x="3076" y="3348"/>
                    </a:lnTo>
                    <a:lnTo>
                      <a:pt x="3160" y="3432"/>
                    </a:lnTo>
                    <a:lnTo>
                      <a:pt x="3160" y="3536"/>
                    </a:lnTo>
                    <a:lnTo>
                      <a:pt x="3264" y="3620"/>
                    </a:lnTo>
                    <a:lnTo>
                      <a:pt x="3139" y="3578"/>
                    </a:lnTo>
                    <a:lnTo>
                      <a:pt x="3076" y="3515"/>
                    </a:lnTo>
                    <a:lnTo>
                      <a:pt x="3013" y="3473"/>
                    </a:lnTo>
                    <a:lnTo>
                      <a:pt x="2867" y="3536"/>
                    </a:lnTo>
                    <a:lnTo>
                      <a:pt x="2804" y="3473"/>
                    </a:lnTo>
                    <a:lnTo>
                      <a:pt x="2930" y="3432"/>
                    </a:lnTo>
                    <a:lnTo>
                      <a:pt x="2930" y="3348"/>
                    </a:lnTo>
                    <a:lnTo>
                      <a:pt x="2804" y="3222"/>
                    </a:lnTo>
                    <a:lnTo>
                      <a:pt x="2825" y="3139"/>
                    </a:lnTo>
                    <a:lnTo>
                      <a:pt x="2762" y="3097"/>
                    </a:lnTo>
                    <a:lnTo>
                      <a:pt x="2637" y="3160"/>
                    </a:lnTo>
                    <a:lnTo>
                      <a:pt x="2658" y="3243"/>
                    </a:lnTo>
                    <a:lnTo>
                      <a:pt x="2637" y="3306"/>
                    </a:lnTo>
                    <a:lnTo>
                      <a:pt x="2532" y="3264"/>
                    </a:lnTo>
                    <a:lnTo>
                      <a:pt x="2595" y="3201"/>
                    </a:lnTo>
                    <a:lnTo>
                      <a:pt x="2553" y="3139"/>
                    </a:lnTo>
                    <a:lnTo>
                      <a:pt x="2448" y="3097"/>
                    </a:lnTo>
                    <a:lnTo>
                      <a:pt x="2406" y="3139"/>
                    </a:lnTo>
                    <a:lnTo>
                      <a:pt x="2323" y="3139"/>
                    </a:lnTo>
                    <a:lnTo>
                      <a:pt x="2344" y="3034"/>
                    </a:lnTo>
                    <a:lnTo>
                      <a:pt x="2344" y="2992"/>
                    </a:lnTo>
                    <a:lnTo>
                      <a:pt x="2323" y="2888"/>
                    </a:lnTo>
                    <a:lnTo>
                      <a:pt x="2218" y="2908"/>
                    </a:lnTo>
                    <a:lnTo>
                      <a:pt x="2093" y="3034"/>
                    </a:lnTo>
                    <a:lnTo>
                      <a:pt x="2114" y="3160"/>
                    </a:lnTo>
                    <a:lnTo>
                      <a:pt x="2030" y="3160"/>
                    </a:lnTo>
                    <a:lnTo>
                      <a:pt x="1988" y="3055"/>
                    </a:lnTo>
                    <a:lnTo>
                      <a:pt x="2030" y="2992"/>
                    </a:lnTo>
                    <a:lnTo>
                      <a:pt x="2030" y="2908"/>
                    </a:lnTo>
                    <a:lnTo>
                      <a:pt x="2093" y="2720"/>
                    </a:lnTo>
                    <a:lnTo>
                      <a:pt x="2009" y="2636"/>
                    </a:lnTo>
                    <a:lnTo>
                      <a:pt x="1883" y="2699"/>
                    </a:lnTo>
                    <a:lnTo>
                      <a:pt x="1883" y="2636"/>
                    </a:lnTo>
                    <a:lnTo>
                      <a:pt x="1988" y="2616"/>
                    </a:lnTo>
                    <a:lnTo>
                      <a:pt x="2030" y="2490"/>
                    </a:lnTo>
                    <a:lnTo>
                      <a:pt x="2009" y="2385"/>
                    </a:lnTo>
                    <a:lnTo>
                      <a:pt x="1925" y="2427"/>
                    </a:lnTo>
                    <a:lnTo>
                      <a:pt x="1862" y="2385"/>
                    </a:lnTo>
                    <a:lnTo>
                      <a:pt x="1800" y="2427"/>
                    </a:lnTo>
                    <a:lnTo>
                      <a:pt x="1695" y="2427"/>
                    </a:lnTo>
                    <a:lnTo>
                      <a:pt x="1758" y="2385"/>
                    </a:lnTo>
                    <a:lnTo>
                      <a:pt x="1758" y="2323"/>
                    </a:lnTo>
                    <a:lnTo>
                      <a:pt x="1653" y="2323"/>
                    </a:lnTo>
                    <a:lnTo>
                      <a:pt x="1590" y="2406"/>
                    </a:lnTo>
                    <a:lnTo>
                      <a:pt x="1444" y="2427"/>
                    </a:lnTo>
                    <a:lnTo>
                      <a:pt x="1444" y="2364"/>
                    </a:lnTo>
                    <a:lnTo>
                      <a:pt x="1507" y="2323"/>
                    </a:lnTo>
                    <a:lnTo>
                      <a:pt x="1570" y="2218"/>
                    </a:lnTo>
                    <a:lnTo>
                      <a:pt x="1590" y="2155"/>
                    </a:lnTo>
                    <a:lnTo>
                      <a:pt x="1674" y="2155"/>
                    </a:lnTo>
                    <a:lnTo>
                      <a:pt x="1779" y="2260"/>
                    </a:lnTo>
                    <a:lnTo>
                      <a:pt x="1925" y="2260"/>
                    </a:lnTo>
                    <a:lnTo>
                      <a:pt x="1904" y="2197"/>
                    </a:lnTo>
                    <a:lnTo>
                      <a:pt x="1800" y="2071"/>
                    </a:lnTo>
                    <a:lnTo>
                      <a:pt x="1695" y="2071"/>
                    </a:lnTo>
                    <a:lnTo>
                      <a:pt x="1758" y="2009"/>
                    </a:lnTo>
                    <a:lnTo>
                      <a:pt x="1611" y="1883"/>
                    </a:lnTo>
                    <a:lnTo>
                      <a:pt x="1507" y="1841"/>
                    </a:lnTo>
                    <a:lnTo>
                      <a:pt x="1570" y="1799"/>
                    </a:lnTo>
                    <a:lnTo>
                      <a:pt x="1590" y="1737"/>
                    </a:lnTo>
                    <a:lnTo>
                      <a:pt x="1653" y="1737"/>
                    </a:lnTo>
                    <a:lnTo>
                      <a:pt x="1695" y="1841"/>
                    </a:lnTo>
                    <a:lnTo>
                      <a:pt x="1800" y="1967"/>
                    </a:lnTo>
                    <a:lnTo>
                      <a:pt x="1967" y="1988"/>
                    </a:lnTo>
                    <a:lnTo>
                      <a:pt x="2030" y="2092"/>
                    </a:lnTo>
                    <a:lnTo>
                      <a:pt x="2114" y="2009"/>
                    </a:lnTo>
                    <a:lnTo>
                      <a:pt x="2176" y="2092"/>
                    </a:lnTo>
                    <a:lnTo>
                      <a:pt x="2344" y="2155"/>
                    </a:lnTo>
                    <a:lnTo>
                      <a:pt x="2448" y="2155"/>
                    </a:lnTo>
                    <a:lnTo>
                      <a:pt x="2511" y="2051"/>
                    </a:lnTo>
                    <a:lnTo>
                      <a:pt x="2490" y="1904"/>
                    </a:lnTo>
                    <a:lnTo>
                      <a:pt x="2239" y="1758"/>
                    </a:lnTo>
                    <a:lnTo>
                      <a:pt x="2134" y="1653"/>
                    </a:lnTo>
                    <a:lnTo>
                      <a:pt x="2072" y="1653"/>
                    </a:lnTo>
                    <a:lnTo>
                      <a:pt x="2030" y="1548"/>
                    </a:lnTo>
                    <a:lnTo>
                      <a:pt x="1925" y="1444"/>
                    </a:lnTo>
                    <a:lnTo>
                      <a:pt x="1883" y="1444"/>
                    </a:lnTo>
                    <a:lnTo>
                      <a:pt x="1821" y="1381"/>
                    </a:lnTo>
                    <a:lnTo>
                      <a:pt x="1883" y="1318"/>
                    </a:lnTo>
                    <a:lnTo>
                      <a:pt x="1967" y="1339"/>
                    </a:lnTo>
                    <a:lnTo>
                      <a:pt x="2030" y="1444"/>
                    </a:lnTo>
                    <a:lnTo>
                      <a:pt x="2114" y="1444"/>
                    </a:lnTo>
                    <a:lnTo>
                      <a:pt x="2134" y="1548"/>
                    </a:lnTo>
                    <a:lnTo>
                      <a:pt x="2197" y="1548"/>
                    </a:lnTo>
                    <a:lnTo>
                      <a:pt x="2239" y="1465"/>
                    </a:lnTo>
                    <a:lnTo>
                      <a:pt x="2197" y="1276"/>
                    </a:lnTo>
                    <a:lnTo>
                      <a:pt x="2072" y="1130"/>
                    </a:lnTo>
                    <a:lnTo>
                      <a:pt x="1988" y="1130"/>
                    </a:lnTo>
                    <a:lnTo>
                      <a:pt x="1967" y="1109"/>
                    </a:lnTo>
                    <a:lnTo>
                      <a:pt x="1821" y="1109"/>
                    </a:lnTo>
                    <a:lnTo>
                      <a:pt x="1695" y="1172"/>
                    </a:lnTo>
                    <a:lnTo>
                      <a:pt x="1590" y="1172"/>
                    </a:lnTo>
                    <a:lnTo>
                      <a:pt x="1486" y="1109"/>
                    </a:lnTo>
                    <a:lnTo>
                      <a:pt x="1402" y="1130"/>
                    </a:lnTo>
                    <a:lnTo>
                      <a:pt x="1360" y="1025"/>
                    </a:lnTo>
                    <a:lnTo>
                      <a:pt x="1235" y="1214"/>
                    </a:lnTo>
                    <a:lnTo>
                      <a:pt x="1067" y="1276"/>
                    </a:lnTo>
                    <a:lnTo>
                      <a:pt x="1046" y="1381"/>
                    </a:lnTo>
                    <a:lnTo>
                      <a:pt x="963" y="1423"/>
                    </a:lnTo>
                    <a:lnTo>
                      <a:pt x="963" y="1339"/>
                    </a:lnTo>
                    <a:lnTo>
                      <a:pt x="1046" y="1235"/>
                    </a:lnTo>
                    <a:lnTo>
                      <a:pt x="1088" y="1235"/>
                    </a:lnTo>
                    <a:lnTo>
                      <a:pt x="1339" y="1004"/>
                    </a:lnTo>
                    <a:lnTo>
                      <a:pt x="1360" y="921"/>
                    </a:lnTo>
                    <a:lnTo>
                      <a:pt x="1298" y="816"/>
                    </a:lnTo>
                    <a:lnTo>
                      <a:pt x="1298" y="544"/>
                    </a:lnTo>
                    <a:lnTo>
                      <a:pt x="1339" y="523"/>
                    </a:lnTo>
                    <a:lnTo>
                      <a:pt x="1256" y="419"/>
                    </a:lnTo>
                    <a:lnTo>
                      <a:pt x="1193" y="481"/>
                    </a:lnTo>
                    <a:lnTo>
                      <a:pt x="1088" y="481"/>
                    </a:lnTo>
                    <a:lnTo>
                      <a:pt x="1026" y="419"/>
                    </a:lnTo>
                    <a:lnTo>
                      <a:pt x="1026" y="314"/>
                    </a:lnTo>
                    <a:lnTo>
                      <a:pt x="1026" y="230"/>
                    </a:lnTo>
                    <a:lnTo>
                      <a:pt x="816" y="188"/>
                    </a:lnTo>
                    <a:lnTo>
                      <a:pt x="733" y="84"/>
                    </a:lnTo>
                    <a:lnTo>
                      <a:pt x="628" y="84"/>
                    </a:lnTo>
                    <a:lnTo>
                      <a:pt x="502"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69" name="Google Shape;4669;p76"/>
              <p:cNvSpPr/>
              <p:nvPr/>
            </p:nvSpPr>
            <p:spPr>
              <a:xfrm>
                <a:off x="2687175" y="1694400"/>
                <a:ext cx="33500" cy="37675"/>
              </a:xfrm>
              <a:custGeom>
                <a:avLst/>
                <a:gdLst/>
                <a:ahLst/>
                <a:cxnLst/>
                <a:rect l="l" t="t" r="r" b="b"/>
                <a:pathLst>
                  <a:path w="1340" h="1507" extrusionOk="0">
                    <a:moveTo>
                      <a:pt x="796" y="0"/>
                    </a:moveTo>
                    <a:lnTo>
                      <a:pt x="670" y="21"/>
                    </a:lnTo>
                    <a:lnTo>
                      <a:pt x="607" y="84"/>
                    </a:lnTo>
                    <a:lnTo>
                      <a:pt x="691" y="147"/>
                    </a:lnTo>
                    <a:lnTo>
                      <a:pt x="691" y="231"/>
                    </a:lnTo>
                    <a:lnTo>
                      <a:pt x="628" y="210"/>
                    </a:lnTo>
                    <a:lnTo>
                      <a:pt x="565" y="147"/>
                    </a:lnTo>
                    <a:lnTo>
                      <a:pt x="461" y="126"/>
                    </a:lnTo>
                    <a:lnTo>
                      <a:pt x="419" y="210"/>
                    </a:lnTo>
                    <a:lnTo>
                      <a:pt x="524" y="210"/>
                    </a:lnTo>
                    <a:lnTo>
                      <a:pt x="565" y="251"/>
                    </a:lnTo>
                    <a:lnTo>
                      <a:pt x="524" y="293"/>
                    </a:lnTo>
                    <a:lnTo>
                      <a:pt x="398" y="314"/>
                    </a:lnTo>
                    <a:lnTo>
                      <a:pt x="356" y="335"/>
                    </a:lnTo>
                    <a:lnTo>
                      <a:pt x="398" y="440"/>
                    </a:lnTo>
                    <a:lnTo>
                      <a:pt x="419" y="461"/>
                    </a:lnTo>
                    <a:lnTo>
                      <a:pt x="419" y="523"/>
                    </a:lnTo>
                    <a:lnTo>
                      <a:pt x="293" y="461"/>
                    </a:lnTo>
                    <a:lnTo>
                      <a:pt x="168" y="503"/>
                    </a:lnTo>
                    <a:lnTo>
                      <a:pt x="84" y="565"/>
                    </a:lnTo>
                    <a:lnTo>
                      <a:pt x="42" y="712"/>
                    </a:lnTo>
                    <a:lnTo>
                      <a:pt x="0" y="733"/>
                    </a:lnTo>
                    <a:lnTo>
                      <a:pt x="0" y="754"/>
                    </a:lnTo>
                    <a:lnTo>
                      <a:pt x="63" y="754"/>
                    </a:lnTo>
                    <a:lnTo>
                      <a:pt x="42" y="837"/>
                    </a:lnTo>
                    <a:lnTo>
                      <a:pt x="42" y="879"/>
                    </a:lnTo>
                    <a:lnTo>
                      <a:pt x="63" y="921"/>
                    </a:lnTo>
                    <a:lnTo>
                      <a:pt x="147" y="816"/>
                    </a:lnTo>
                    <a:lnTo>
                      <a:pt x="168" y="837"/>
                    </a:lnTo>
                    <a:lnTo>
                      <a:pt x="105" y="963"/>
                    </a:lnTo>
                    <a:lnTo>
                      <a:pt x="147" y="1026"/>
                    </a:lnTo>
                    <a:lnTo>
                      <a:pt x="210" y="1067"/>
                    </a:lnTo>
                    <a:lnTo>
                      <a:pt x="272" y="1047"/>
                    </a:lnTo>
                    <a:lnTo>
                      <a:pt x="293" y="1067"/>
                    </a:lnTo>
                    <a:lnTo>
                      <a:pt x="314" y="1151"/>
                    </a:lnTo>
                    <a:lnTo>
                      <a:pt x="356" y="1151"/>
                    </a:lnTo>
                    <a:lnTo>
                      <a:pt x="398" y="1088"/>
                    </a:lnTo>
                    <a:lnTo>
                      <a:pt x="461" y="1130"/>
                    </a:lnTo>
                    <a:lnTo>
                      <a:pt x="461" y="1256"/>
                    </a:lnTo>
                    <a:lnTo>
                      <a:pt x="482" y="1298"/>
                    </a:lnTo>
                    <a:lnTo>
                      <a:pt x="586" y="1277"/>
                    </a:lnTo>
                    <a:lnTo>
                      <a:pt x="607" y="1402"/>
                    </a:lnTo>
                    <a:lnTo>
                      <a:pt x="712" y="1402"/>
                    </a:lnTo>
                    <a:lnTo>
                      <a:pt x="837" y="1486"/>
                    </a:lnTo>
                    <a:lnTo>
                      <a:pt x="942" y="1486"/>
                    </a:lnTo>
                    <a:lnTo>
                      <a:pt x="1005" y="1507"/>
                    </a:lnTo>
                    <a:lnTo>
                      <a:pt x="1026" y="1486"/>
                    </a:lnTo>
                    <a:lnTo>
                      <a:pt x="1005" y="1402"/>
                    </a:lnTo>
                    <a:lnTo>
                      <a:pt x="1088" y="1381"/>
                    </a:lnTo>
                    <a:lnTo>
                      <a:pt x="1151" y="1235"/>
                    </a:lnTo>
                    <a:lnTo>
                      <a:pt x="1130" y="1088"/>
                    </a:lnTo>
                    <a:lnTo>
                      <a:pt x="1214" y="942"/>
                    </a:lnTo>
                    <a:lnTo>
                      <a:pt x="1235" y="921"/>
                    </a:lnTo>
                    <a:lnTo>
                      <a:pt x="1319" y="712"/>
                    </a:lnTo>
                    <a:lnTo>
                      <a:pt x="1319" y="565"/>
                    </a:lnTo>
                    <a:lnTo>
                      <a:pt x="1340" y="523"/>
                    </a:lnTo>
                    <a:lnTo>
                      <a:pt x="1319" y="419"/>
                    </a:lnTo>
                    <a:lnTo>
                      <a:pt x="1235" y="335"/>
                    </a:lnTo>
                    <a:lnTo>
                      <a:pt x="1235" y="210"/>
                    </a:lnTo>
                    <a:lnTo>
                      <a:pt x="1193" y="147"/>
                    </a:lnTo>
                    <a:lnTo>
                      <a:pt x="1151" y="42"/>
                    </a:lnTo>
                    <a:lnTo>
                      <a:pt x="1005" y="0"/>
                    </a:lnTo>
                    <a:lnTo>
                      <a:pt x="900" y="42"/>
                    </a:lnTo>
                    <a:lnTo>
                      <a:pt x="796"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0" name="Google Shape;4670;p76"/>
              <p:cNvSpPr/>
              <p:nvPr/>
            </p:nvSpPr>
            <p:spPr>
              <a:xfrm>
                <a:off x="2605050" y="1520200"/>
                <a:ext cx="42400" cy="26175"/>
              </a:xfrm>
              <a:custGeom>
                <a:avLst/>
                <a:gdLst/>
                <a:ahLst/>
                <a:cxnLst/>
                <a:rect l="l" t="t" r="r" b="b"/>
                <a:pathLst>
                  <a:path w="1696" h="1047" extrusionOk="0">
                    <a:moveTo>
                      <a:pt x="1570" y="1"/>
                    </a:moveTo>
                    <a:lnTo>
                      <a:pt x="1486" y="64"/>
                    </a:lnTo>
                    <a:lnTo>
                      <a:pt x="1256" y="64"/>
                    </a:lnTo>
                    <a:lnTo>
                      <a:pt x="1130" y="168"/>
                    </a:lnTo>
                    <a:lnTo>
                      <a:pt x="963" y="168"/>
                    </a:lnTo>
                    <a:lnTo>
                      <a:pt x="921" y="189"/>
                    </a:lnTo>
                    <a:lnTo>
                      <a:pt x="816" y="105"/>
                    </a:lnTo>
                    <a:lnTo>
                      <a:pt x="712" y="84"/>
                    </a:lnTo>
                    <a:lnTo>
                      <a:pt x="356" y="189"/>
                    </a:lnTo>
                    <a:lnTo>
                      <a:pt x="126" y="189"/>
                    </a:lnTo>
                    <a:lnTo>
                      <a:pt x="105" y="273"/>
                    </a:lnTo>
                    <a:lnTo>
                      <a:pt x="0" y="377"/>
                    </a:lnTo>
                    <a:lnTo>
                      <a:pt x="0" y="482"/>
                    </a:lnTo>
                    <a:lnTo>
                      <a:pt x="105" y="461"/>
                    </a:lnTo>
                    <a:lnTo>
                      <a:pt x="231" y="461"/>
                    </a:lnTo>
                    <a:lnTo>
                      <a:pt x="314" y="419"/>
                    </a:lnTo>
                    <a:lnTo>
                      <a:pt x="398" y="461"/>
                    </a:lnTo>
                    <a:lnTo>
                      <a:pt x="503" y="461"/>
                    </a:lnTo>
                    <a:lnTo>
                      <a:pt x="565" y="503"/>
                    </a:lnTo>
                    <a:lnTo>
                      <a:pt x="503" y="587"/>
                    </a:lnTo>
                    <a:lnTo>
                      <a:pt x="544" y="712"/>
                    </a:lnTo>
                    <a:lnTo>
                      <a:pt x="628" y="817"/>
                    </a:lnTo>
                    <a:lnTo>
                      <a:pt x="712" y="712"/>
                    </a:lnTo>
                    <a:lnTo>
                      <a:pt x="712" y="628"/>
                    </a:lnTo>
                    <a:lnTo>
                      <a:pt x="754" y="587"/>
                    </a:lnTo>
                    <a:lnTo>
                      <a:pt x="858" y="712"/>
                    </a:lnTo>
                    <a:lnTo>
                      <a:pt x="837" y="838"/>
                    </a:lnTo>
                    <a:lnTo>
                      <a:pt x="984" y="1005"/>
                    </a:lnTo>
                    <a:lnTo>
                      <a:pt x="1088" y="984"/>
                    </a:lnTo>
                    <a:lnTo>
                      <a:pt x="1151" y="1047"/>
                    </a:lnTo>
                    <a:lnTo>
                      <a:pt x="1360" y="1047"/>
                    </a:lnTo>
                    <a:lnTo>
                      <a:pt x="1465" y="942"/>
                    </a:lnTo>
                    <a:lnTo>
                      <a:pt x="1591" y="900"/>
                    </a:lnTo>
                    <a:lnTo>
                      <a:pt x="1674" y="670"/>
                    </a:lnTo>
                    <a:lnTo>
                      <a:pt x="1591" y="503"/>
                    </a:lnTo>
                    <a:lnTo>
                      <a:pt x="1695" y="356"/>
                    </a:lnTo>
                    <a:lnTo>
                      <a:pt x="1695" y="273"/>
                    </a:lnTo>
                    <a:lnTo>
                      <a:pt x="1612" y="147"/>
                    </a:lnTo>
                    <a:lnTo>
                      <a:pt x="1653" y="64"/>
                    </a:lnTo>
                    <a:lnTo>
                      <a:pt x="1570"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1" name="Google Shape;4671;p76"/>
              <p:cNvSpPr/>
              <p:nvPr/>
            </p:nvSpPr>
            <p:spPr>
              <a:xfrm>
                <a:off x="2443425" y="1547400"/>
                <a:ext cx="109875" cy="60700"/>
              </a:xfrm>
              <a:custGeom>
                <a:avLst/>
                <a:gdLst/>
                <a:ahLst/>
                <a:cxnLst/>
                <a:rect l="l" t="t" r="r" b="b"/>
                <a:pathLst>
                  <a:path w="4395" h="2428" extrusionOk="0">
                    <a:moveTo>
                      <a:pt x="4268" y="1"/>
                    </a:moveTo>
                    <a:lnTo>
                      <a:pt x="4185" y="43"/>
                    </a:lnTo>
                    <a:lnTo>
                      <a:pt x="4059" y="105"/>
                    </a:lnTo>
                    <a:lnTo>
                      <a:pt x="4059" y="252"/>
                    </a:lnTo>
                    <a:lnTo>
                      <a:pt x="4038" y="336"/>
                    </a:lnTo>
                    <a:lnTo>
                      <a:pt x="4059" y="377"/>
                    </a:lnTo>
                    <a:lnTo>
                      <a:pt x="3955" y="419"/>
                    </a:lnTo>
                    <a:lnTo>
                      <a:pt x="3934" y="315"/>
                    </a:lnTo>
                    <a:lnTo>
                      <a:pt x="3892" y="315"/>
                    </a:lnTo>
                    <a:lnTo>
                      <a:pt x="3871" y="377"/>
                    </a:lnTo>
                    <a:lnTo>
                      <a:pt x="3829" y="440"/>
                    </a:lnTo>
                    <a:lnTo>
                      <a:pt x="3766" y="357"/>
                    </a:lnTo>
                    <a:lnTo>
                      <a:pt x="3745" y="168"/>
                    </a:lnTo>
                    <a:lnTo>
                      <a:pt x="3641" y="64"/>
                    </a:lnTo>
                    <a:lnTo>
                      <a:pt x="3578" y="64"/>
                    </a:lnTo>
                    <a:lnTo>
                      <a:pt x="3557" y="126"/>
                    </a:lnTo>
                    <a:lnTo>
                      <a:pt x="3432" y="126"/>
                    </a:lnTo>
                    <a:lnTo>
                      <a:pt x="3306" y="64"/>
                    </a:lnTo>
                    <a:lnTo>
                      <a:pt x="3222" y="64"/>
                    </a:lnTo>
                    <a:lnTo>
                      <a:pt x="2992" y="43"/>
                    </a:lnTo>
                    <a:lnTo>
                      <a:pt x="2846" y="126"/>
                    </a:lnTo>
                    <a:lnTo>
                      <a:pt x="2804" y="231"/>
                    </a:lnTo>
                    <a:lnTo>
                      <a:pt x="2741" y="315"/>
                    </a:lnTo>
                    <a:lnTo>
                      <a:pt x="2699" y="273"/>
                    </a:lnTo>
                    <a:lnTo>
                      <a:pt x="2636" y="273"/>
                    </a:lnTo>
                    <a:lnTo>
                      <a:pt x="2364" y="482"/>
                    </a:lnTo>
                    <a:lnTo>
                      <a:pt x="2281" y="566"/>
                    </a:lnTo>
                    <a:lnTo>
                      <a:pt x="2197" y="566"/>
                    </a:lnTo>
                    <a:lnTo>
                      <a:pt x="2051" y="670"/>
                    </a:lnTo>
                    <a:lnTo>
                      <a:pt x="1946" y="691"/>
                    </a:lnTo>
                    <a:lnTo>
                      <a:pt x="1862" y="775"/>
                    </a:lnTo>
                    <a:lnTo>
                      <a:pt x="1841" y="859"/>
                    </a:lnTo>
                    <a:lnTo>
                      <a:pt x="1653" y="859"/>
                    </a:lnTo>
                    <a:lnTo>
                      <a:pt x="1590" y="880"/>
                    </a:lnTo>
                    <a:lnTo>
                      <a:pt x="1465" y="859"/>
                    </a:lnTo>
                    <a:lnTo>
                      <a:pt x="1423" y="901"/>
                    </a:lnTo>
                    <a:lnTo>
                      <a:pt x="1339" y="901"/>
                    </a:lnTo>
                    <a:lnTo>
                      <a:pt x="1151" y="1068"/>
                    </a:lnTo>
                    <a:lnTo>
                      <a:pt x="1025" y="1152"/>
                    </a:lnTo>
                    <a:lnTo>
                      <a:pt x="900" y="1089"/>
                    </a:lnTo>
                    <a:lnTo>
                      <a:pt x="795" y="1152"/>
                    </a:lnTo>
                    <a:lnTo>
                      <a:pt x="523" y="1193"/>
                    </a:lnTo>
                    <a:lnTo>
                      <a:pt x="398" y="1382"/>
                    </a:lnTo>
                    <a:lnTo>
                      <a:pt x="314" y="1382"/>
                    </a:lnTo>
                    <a:lnTo>
                      <a:pt x="167" y="1403"/>
                    </a:lnTo>
                    <a:lnTo>
                      <a:pt x="105" y="1528"/>
                    </a:lnTo>
                    <a:lnTo>
                      <a:pt x="209" y="1528"/>
                    </a:lnTo>
                    <a:lnTo>
                      <a:pt x="272" y="1591"/>
                    </a:lnTo>
                    <a:lnTo>
                      <a:pt x="167" y="1591"/>
                    </a:lnTo>
                    <a:lnTo>
                      <a:pt x="126" y="1633"/>
                    </a:lnTo>
                    <a:lnTo>
                      <a:pt x="209" y="1717"/>
                    </a:lnTo>
                    <a:lnTo>
                      <a:pt x="188" y="1779"/>
                    </a:lnTo>
                    <a:lnTo>
                      <a:pt x="0" y="1842"/>
                    </a:lnTo>
                    <a:lnTo>
                      <a:pt x="0" y="1905"/>
                    </a:lnTo>
                    <a:lnTo>
                      <a:pt x="126" y="1926"/>
                    </a:lnTo>
                    <a:lnTo>
                      <a:pt x="230" y="1905"/>
                    </a:lnTo>
                    <a:lnTo>
                      <a:pt x="293" y="1821"/>
                    </a:lnTo>
                    <a:lnTo>
                      <a:pt x="377" y="1800"/>
                    </a:lnTo>
                    <a:lnTo>
                      <a:pt x="481" y="1842"/>
                    </a:lnTo>
                    <a:lnTo>
                      <a:pt x="586" y="1989"/>
                    </a:lnTo>
                    <a:lnTo>
                      <a:pt x="586" y="2114"/>
                    </a:lnTo>
                    <a:lnTo>
                      <a:pt x="691" y="2156"/>
                    </a:lnTo>
                    <a:lnTo>
                      <a:pt x="732" y="2114"/>
                    </a:lnTo>
                    <a:lnTo>
                      <a:pt x="732" y="2009"/>
                    </a:lnTo>
                    <a:lnTo>
                      <a:pt x="753" y="1989"/>
                    </a:lnTo>
                    <a:lnTo>
                      <a:pt x="816" y="1821"/>
                    </a:lnTo>
                    <a:lnTo>
                      <a:pt x="858" y="1821"/>
                    </a:lnTo>
                    <a:lnTo>
                      <a:pt x="1004" y="1779"/>
                    </a:lnTo>
                    <a:lnTo>
                      <a:pt x="1067" y="1800"/>
                    </a:lnTo>
                    <a:lnTo>
                      <a:pt x="1046" y="1884"/>
                    </a:lnTo>
                    <a:lnTo>
                      <a:pt x="942" y="1926"/>
                    </a:lnTo>
                    <a:lnTo>
                      <a:pt x="900" y="2093"/>
                    </a:lnTo>
                    <a:lnTo>
                      <a:pt x="942" y="2156"/>
                    </a:lnTo>
                    <a:lnTo>
                      <a:pt x="858" y="2240"/>
                    </a:lnTo>
                    <a:lnTo>
                      <a:pt x="816" y="2323"/>
                    </a:lnTo>
                    <a:lnTo>
                      <a:pt x="858" y="2407"/>
                    </a:lnTo>
                    <a:lnTo>
                      <a:pt x="921" y="2323"/>
                    </a:lnTo>
                    <a:lnTo>
                      <a:pt x="1004" y="2344"/>
                    </a:lnTo>
                    <a:lnTo>
                      <a:pt x="1004" y="2428"/>
                    </a:lnTo>
                    <a:lnTo>
                      <a:pt x="1046" y="2428"/>
                    </a:lnTo>
                    <a:lnTo>
                      <a:pt x="1235" y="2323"/>
                    </a:lnTo>
                    <a:lnTo>
                      <a:pt x="1318" y="2219"/>
                    </a:lnTo>
                    <a:lnTo>
                      <a:pt x="1381" y="2240"/>
                    </a:lnTo>
                    <a:lnTo>
                      <a:pt x="1444" y="2135"/>
                    </a:lnTo>
                    <a:lnTo>
                      <a:pt x="1444" y="2009"/>
                    </a:lnTo>
                    <a:lnTo>
                      <a:pt x="1527" y="2009"/>
                    </a:lnTo>
                    <a:lnTo>
                      <a:pt x="1590" y="1905"/>
                    </a:lnTo>
                    <a:lnTo>
                      <a:pt x="1590" y="1779"/>
                    </a:lnTo>
                    <a:lnTo>
                      <a:pt x="1653" y="1717"/>
                    </a:lnTo>
                    <a:lnTo>
                      <a:pt x="1674" y="1779"/>
                    </a:lnTo>
                    <a:lnTo>
                      <a:pt x="1653" y="1842"/>
                    </a:lnTo>
                    <a:lnTo>
                      <a:pt x="1674" y="1926"/>
                    </a:lnTo>
                    <a:lnTo>
                      <a:pt x="1653" y="2051"/>
                    </a:lnTo>
                    <a:lnTo>
                      <a:pt x="1674" y="2198"/>
                    </a:lnTo>
                    <a:lnTo>
                      <a:pt x="1737" y="2198"/>
                    </a:lnTo>
                    <a:lnTo>
                      <a:pt x="1841" y="2051"/>
                    </a:lnTo>
                    <a:lnTo>
                      <a:pt x="1862" y="1926"/>
                    </a:lnTo>
                    <a:lnTo>
                      <a:pt x="1883" y="1884"/>
                    </a:lnTo>
                    <a:lnTo>
                      <a:pt x="1967" y="1842"/>
                    </a:lnTo>
                    <a:lnTo>
                      <a:pt x="2092" y="1696"/>
                    </a:lnTo>
                    <a:lnTo>
                      <a:pt x="2113" y="1570"/>
                    </a:lnTo>
                    <a:lnTo>
                      <a:pt x="2092" y="1465"/>
                    </a:lnTo>
                    <a:lnTo>
                      <a:pt x="2155" y="1361"/>
                    </a:lnTo>
                    <a:lnTo>
                      <a:pt x="2197" y="1486"/>
                    </a:lnTo>
                    <a:lnTo>
                      <a:pt x="2406" y="1361"/>
                    </a:lnTo>
                    <a:lnTo>
                      <a:pt x="2469" y="1193"/>
                    </a:lnTo>
                    <a:lnTo>
                      <a:pt x="2490" y="1089"/>
                    </a:lnTo>
                    <a:lnTo>
                      <a:pt x="2595" y="1068"/>
                    </a:lnTo>
                    <a:lnTo>
                      <a:pt x="2636" y="1047"/>
                    </a:lnTo>
                    <a:lnTo>
                      <a:pt x="2720" y="1089"/>
                    </a:lnTo>
                    <a:lnTo>
                      <a:pt x="2825" y="984"/>
                    </a:lnTo>
                    <a:lnTo>
                      <a:pt x="2888" y="1047"/>
                    </a:lnTo>
                    <a:lnTo>
                      <a:pt x="2825" y="1256"/>
                    </a:lnTo>
                    <a:lnTo>
                      <a:pt x="2678" y="1403"/>
                    </a:lnTo>
                    <a:lnTo>
                      <a:pt x="2636" y="1507"/>
                    </a:lnTo>
                    <a:lnTo>
                      <a:pt x="2574" y="1591"/>
                    </a:lnTo>
                    <a:lnTo>
                      <a:pt x="2574" y="1633"/>
                    </a:lnTo>
                    <a:lnTo>
                      <a:pt x="2469" y="1696"/>
                    </a:lnTo>
                    <a:lnTo>
                      <a:pt x="2323" y="1926"/>
                    </a:lnTo>
                    <a:lnTo>
                      <a:pt x="2323" y="1989"/>
                    </a:lnTo>
                    <a:lnTo>
                      <a:pt x="2385" y="2093"/>
                    </a:lnTo>
                    <a:lnTo>
                      <a:pt x="2364" y="2198"/>
                    </a:lnTo>
                    <a:lnTo>
                      <a:pt x="2427" y="2219"/>
                    </a:lnTo>
                    <a:lnTo>
                      <a:pt x="2532" y="2261"/>
                    </a:lnTo>
                    <a:lnTo>
                      <a:pt x="2616" y="2198"/>
                    </a:lnTo>
                    <a:lnTo>
                      <a:pt x="2720" y="2135"/>
                    </a:lnTo>
                    <a:lnTo>
                      <a:pt x="2741" y="2030"/>
                    </a:lnTo>
                    <a:lnTo>
                      <a:pt x="2741" y="1926"/>
                    </a:lnTo>
                    <a:lnTo>
                      <a:pt x="2825" y="1842"/>
                    </a:lnTo>
                    <a:lnTo>
                      <a:pt x="2888" y="1737"/>
                    </a:lnTo>
                    <a:lnTo>
                      <a:pt x="2950" y="1737"/>
                    </a:lnTo>
                    <a:lnTo>
                      <a:pt x="3013" y="1717"/>
                    </a:lnTo>
                    <a:lnTo>
                      <a:pt x="3097" y="1779"/>
                    </a:lnTo>
                    <a:lnTo>
                      <a:pt x="3201" y="1779"/>
                    </a:lnTo>
                    <a:lnTo>
                      <a:pt x="3243" y="1717"/>
                    </a:lnTo>
                    <a:lnTo>
                      <a:pt x="3432" y="1717"/>
                    </a:lnTo>
                    <a:lnTo>
                      <a:pt x="3515" y="1612"/>
                    </a:lnTo>
                    <a:lnTo>
                      <a:pt x="3557" y="1403"/>
                    </a:lnTo>
                    <a:lnTo>
                      <a:pt x="3662" y="1256"/>
                    </a:lnTo>
                    <a:lnTo>
                      <a:pt x="3662" y="1152"/>
                    </a:lnTo>
                    <a:lnTo>
                      <a:pt x="3683" y="1089"/>
                    </a:lnTo>
                    <a:lnTo>
                      <a:pt x="3766" y="1214"/>
                    </a:lnTo>
                    <a:lnTo>
                      <a:pt x="3871" y="1256"/>
                    </a:lnTo>
                    <a:lnTo>
                      <a:pt x="3892" y="1193"/>
                    </a:lnTo>
                    <a:lnTo>
                      <a:pt x="3892" y="1110"/>
                    </a:lnTo>
                    <a:lnTo>
                      <a:pt x="3787" y="963"/>
                    </a:lnTo>
                    <a:lnTo>
                      <a:pt x="3787" y="880"/>
                    </a:lnTo>
                    <a:lnTo>
                      <a:pt x="3934" y="775"/>
                    </a:lnTo>
                    <a:lnTo>
                      <a:pt x="4038" y="754"/>
                    </a:lnTo>
                    <a:lnTo>
                      <a:pt x="4143" y="691"/>
                    </a:lnTo>
                    <a:lnTo>
                      <a:pt x="4206" y="733"/>
                    </a:lnTo>
                    <a:lnTo>
                      <a:pt x="4289" y="733"/>
                    </a:lnTo>
                    <a:lnTo>
                      <a:pt x="4394" y="587"/>
                    </a:lnTo>
                    <a:lnTo>
                      <a:pt x="4373" y="524"/>
                    </a:lnTo>
                    <a:lnTo>
                      <a:pt x="4352" y="273"/>
                    </a:lnTo>
                    <a:lnTo>
                      <a:pt x="4373" y="231"/>
                    </a:lnTo>
                    <a:lnTo>
                      <a:pt x="4352" y="168"/>
                    </a:lnTo>
                    <a:lnTo>
                      <a:pt x="4352" y="22"/>
                    </a:lnTo>
                    <a:lnTo>
                      <a:pt x="4268"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2" name="Google Shape;4672;p76"/>
              <p:cNvSpPr/>
              <p:nvPr/>
            </p:nvSpPr>
            <p:spPr>
              <a:xfrm>
                <a:off x="2580975" y="1547400"/>
                <a:ext cx="48150" cy="32475"/>
              </a:xfrm>
              <a:custGeom>
                <a:avLst/>
                <a:gdLst/>
                <a:ahLst/>
                <a:cxnLst/>
                <a:rect l="l" t="t" r="r" b="b"/>
                <a:pathLst>
                  <a:path w="1926" h="1299" extrusionOk="0">
                    <a:moveTo>
                      <a:pt x="796" y="1"/>
                    </a:moveTo>
                    <a:lnTo>
                      <a:pt x="524" y="43"/>
                    </a:lnTo>
                    <a:lnTo>
                      <a:pt x="440" y="43"/>
                    </a:lnTo>
                    <a:lnTo>
                      <a:pt x="336" y="126"/>
                    </a:lnTo>
                    <a:lnTo>
                      <a:pt x="231" y="168"/>
                    </a:lnTo>
                    <a:lnTo>
                      <a:pt x="210" y="315"/>
                    </a:lnTo>
                    <a:lnTo>
                      <a:pt x="64" y="419"/>
                    </a:lnTo>
                    <a:lnTo>
                      <a:pt x="64" y="524"/>
                    </a:lnTo>
                    <a:lnTo>
                      <a:pt x="1" y="629"/>
                    </a:lnTo>
                    <a:lnTo>
                      <a:pt x="22" y="754"/>
                    </a:lnTo>
                    <a:lnTo>
                      <a:pt x="22" y="880"/>
                    </a:lnTo>
                    <a:lnTo>
                      <a:pt x="106" y="880"/>
                    </a:lnTo>
                    <a:lnTo>
                      <a:pt x="231" y="963"/>
                    </a:lnTo>
                    <a:lnTo>
                      <a:pt x="315" y="1110"/>
                    </a:lnTo>
                    <a:lnTo>
                      <a:pt x="231" y="1193"/>
                    </a:lnTo>
                    <a:lnTo>
                      <a:pt x="252" y="1214"/>
                    </a:lnTo>
                    <a:lnTo>
                      <a:pt x="378" y="1214"/>
                    </a:lnTo>
                    <a:lnTo>
                      <a:pt x="524" y="1256"/>
                    </a:lnTo>
                    <a:lnTo>
                      <a:pt x="566" y="1214"/>
                    </a:lnTo>
                    <a:lnTo>
                      <a:pt x="691" y="1298"/>
                    </a:lnTo>
                    <a:lnTo>
                      <a:pt x="838" y="1298"/>
                    </a:lnTo>
                    <a:lnTo>
                      <a:pt x="943" y="1256"/>
                    </a:lnTo>
                    <a:lnTo>
                      <a:pt x="1068" y="1256"/>
                    </a:lnTo>
                    <a:lnTo>
                      <a:pt x="1110" y="1152"/>
                    </a:lnTo>
                    <a:lnTo>
                      <a:pt x="1110" y="1089"/>
                    </a:lnTo>
                    <a:lnTo>
                      <a:pt x="1215" y="1068"/>
                    </a:lnTo>
                    <a:lnTo>
                      <a:pt x="1256" y="984"/>
                    </a:lnTo>
                    <a:lnTo>
                      <a:pt x="1403" y="796"/>
                    </a:lnTo>
                    <a:lnTo>
                      <a:pt x="1382" y="733"/>
                    </a:lnTo>
                    <a:lnTo>
                      <a:pt x="1319" y="754"/>
                    </a:lnTo>
                    <a:lnTo>
                      <a:pt x="1215" y="733"/>
                    </a:lnTo>
                    <a:lnTo>
                      <a:pt x="1215" y="670"/>
                    </a:lnTo>
                    <a:lnTo>
                      <a:pt x="1361" y="545"/>
                    </a:lnTo>
                    <a:lnTo>
                      <a:pt x="1466" y="545"/>
                    </a:lnTo>
                    <a:lnTo>
                      <a:pt x="1738" y="440"/>
                    </a:lnTo>
                    <a:lnTo>
                      <a:pt x="1821" y="461"/>
                    </a:lnTo>
                    <a:lnTo>
                      <a:pt x="1926" y="273"/>
                    </a:lnTo>
                    <a:lnTo>
                      <a:pt x="1905" y="231"/>
                    </a:lnTo>
                    <a:lnTo>
                      <a:pt x="1779" y="210"/>
                    </a:lnTo>
                    <a:lnTo>
                      <a:pt x="1717" y="147"/>
                    </a:lnTo>
                    <a:lnTo>
                      <a:pt x="1591" y="126"/>
                    </a:lnTo>
                    <a:lnTo>
                      <a:pt x="1424" y="126"/>
                    </a:lnTo>
                    <a:lnTo>
                      <a:pt x="1403" y="105"/>
                    </a:lnTo>
                    <a:lnTo>
                      <a:pt x="1256" y="43"/>
                    </a:lnTo>
                    <a:lnTo>
                      <a:pt x="1173" y="64"/>
                    </a:lnTo>
                    <a:lnTo>
                      <a:pt x="1047" y="64"/>
                    </a:lnTo>
                    <a:lnTo>
                      <a:pt x="963" y="43"/>
                    </a:lnTo>
                    <a:lnTo>
                      <a:pt x="859" y="43"/>
                    </a:lnTo>
                    <a:lnTo>
                      <a:pt x="79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3" name="Google Shape;4673;p76"/>
              <p:cNvSpPr/>
              <p:nvPr/>
            </p:nvSpPr>
            <p:spPr>
              <a:xfrm>
                <a:off x="2474800" y="1600250"/>
                <a:ext cx="142825" cy="88425"/>
              </a:xfrm>
              <a:custGeom>
                <a:avLst/>
                <a:gdLst/>
                <a:ahLst/>
                <a:cxnLst/>
                <a:rect l="l" t="t" r="r" b="b"/>
                <a:pathLst>
                  <a:path w="5713" h="3537" extrusionOk="0">
                    <a:moveTo>
                      <a:pt x="2177" y="0"/>
                    </a:moveTo>
                    <a:lnTo>
                      <a:pt x="1863" y="84"/>
                    </a:lnTo>
                    <a:lnTo>
                      <a:pt x="1800" y="126"/>
                    </a:lnTo>
                    <a:lnTo>
                      <a:pt x="1863" y="188"/>
                    </a:lnTo>
                    <a:lnTo>
                      <a:pt x="1863" y="293"/>
                    </a:lnTo>
                    <a:lnTo>
                      <a:pt x="1988" y="356"/>
                    </a:lnTo>
                    <a:lnTo>
                      <a:pt x="2051" y="460"/>
                    </a:lnTo>
                    <a:lnTo>
                      <a:pt x="1967" y="439"/>
                    </a:lnTo>
                    <a:lnTo>
                      <a:pt x="1842" y="335"/>
                    </a:lnTo>
                    <a:lnTo>
                      <a:pt x="1758" y="335"/>
                    </a:lnTo>
                    <a:lnTo>
                      <a:pt x="1695" y="293"/>
                    </a:lnTo>
                    <a:lnTo>
                      <a:pt x="1591" y="293"/>
                    </a:lnTo>
                    <a:lnTo>
                      <a:pt x="1465" y="335"/>
                    </a:lnTo>
                    <a:lnTo>
                      <a:pt x="1381" y="335"/>
                    </a:lnTo>
                    <a:lnTo>
                      <a:pt x="1319" y="398"/>
                    </a:lnTo>
                    <a:lnTo>
                      <a:pt x="1256" y="502"/>
                    </a:lnTo>
                    <a:lnTo>
                      <a:pt x="1130" y="607"/>
                    </a:lnTo>
                    <a:lnTo>
                      <a:pt x="1214" y="711"/>
                    </a:lnTo>
                    <a:lnTo>
                      <a:pt x="1444" y="753"/>
                    </a:lnTo>
                    <a:lnTo>
                      <a:pt x="1549" y="753"/>
                    </a:lnTo>
                    <a:lnTo>
                      <a:pt x="1653" y="837"/>
                    </a:lnTo>
                    <a:lnTo>
                      <a:pt x="1737" y="837"/>
                    </a:lnTo>
                    <a:lnTo>
                      <a:pt x="1758" y="879"/>
                    </a:lnTo>
                    <a:lnTo>
                      <a:pt x="1695" y="921"/>
                    </a:lnTo>
                    <a:lnTo>
                      <a:pt x="1570" y="879"/>
                    </a:lnTo>
                    <a:lnTo>
                      <a:pt x="1319" y="858"/>
                    </a:lnTo>
                    <a:lnTo>
                      <a:pt x="1109" y="879"/>
                    </a:lnTo>
                    <a:lnTo>
                      <a:pt x="1026" y="858"/>
                    </a:lnTo>
                    <a:lnTo>
                      <a:pt x="921" y="879"/>
                    </a:lnTo>
                    <a:lnTo>
                      <a:pt x="754" y="1046"/>
                    </a:lnTo>
                    <a:lnTo>
                      <a:pt x="607" y="1193"/>
                    </a:lnTo>
                    <a:lnTo>
                      <a:pt x="628" y="1256"/>
                    </a:lnTo>
                    <a:lnTo>
                      <a:pt x="754" y="1256"/>
                    </a:lnTo>
                    <a:lnTo>
                      <a:pt x="942" y="1297"/>
                    </a:lnTo>
                    <a:lnTo>
                      <a:pt x="1068" y="1276"/>
                    </a:lnTo>
                    <a:lnTo>
                      <a:pt x="1214" y="1276"/>
                    </a:lnTo>
                    <a:lnTo>
                      <a:pt x="1256" y="1339"/>
                    </a:lnTo>
                    <a:lnTo>
                      <a:pt x="1340" y="1381"/>
                    </a:lnTo>
                    <a:lnTo>
                      <a:pt x="1214" y="1486"/>
                    </a:lnTo>
                    <a:lnTo>
                      <a:pt x="1068" y="1486"/>
                    </a:lnTo>
                    <a:lnTo>
                      <a:pt x="963" y="1569"/>
                    </a:lnTo>
                    <a:lnTo>
                      <a:pt x="837" y="1548"/>
                    </a:lnTo>
                    <a:lnTo>
                      <a:pt x="712" y="1465"/>
                    </a:lnTo>
                    <a:lnTo>
                      <a:pt x="503" y="1465"/>
                    </a:lnTo>
                    <a:lnTo>
                      <a:pt x="419" y="1444"/>
                    </a:lnTo>
                    <a:lnTo>
                      <a:pt x="314" y="1465"/>
                    </a:lnTo>
                    <a:lnTo>
                      <a:pt x="84" y="1611"/>
                    </a:lnTo>
                    <a:lnTo>
                      <a:pt x="126" y="1674"/>
                    </a:lnTo>
                    <a:lnTo>
                      <a:pt x="126" y="1800"/>
                    </a:lnTo>
                    <a:lnTo>
                      <a:pt x="0" y="1800"/>
                    </a:lnTo>
                    <a:lnTo>
                      <a:pt x="0" y="1862"/>
                    </a:lnTo>
                    <a:lnTo>
                      <a:pt x="189" y="1988"/>
                    </a:lnTo>
                    <a:lnTo>
                      <a:pt x="314" y="2134"/>
                    </a:lnTo>
                    <a:lnTo>
                      <a:pt x="377" y="2134"/>
                    </a:lnTo>
                    <a:lnTo>
                      <a:pt x="398" y="2030"/>
                    </a:lnTo>
                    <a:lnTo>
                      <a:pt x="482" y="2072"/>
                    </a:lnTo>
                    <a:lnTo>
                      <a:pt x="419" y="2134"/>
                    </a:lnTo>
                    <a:lnTo>
                      <a:pt x="544" y="2239"/>
                    </a:lnTo>
                    <a:lnTo>
                      <a:pt x="544" y="2385"/>
                    </a:lnTo>
                    <a:lnTo>
                      <a:pt x="649" y="2427"/>
                    </a:lnTo>
                    <a:lnTo>
                      <a:pt x="733" y="2344"/>
                    </a:lnTo>
                    <a:lnTo>
                      <a:pt x="733" y="2218"/>
                    </a:lnTo>
                    <a:lnTo>
                      <a:pt x="796" y="2239"/>
                    </a:lnTo>
                    <a:lnTo>
                      <a:pt x="900" y="2239"/>
                    </a:lnTo>
                    <a:lnTo>
                      <a:pt x="837" y="2323"/>
                    </a:lnTo>
                    <a:lnTo>
                      <a:pt x="837" y="2427"/>
                    </a:lnTo>
                    <a:lnTo>
                      <a:pt x="963" y="2511"/>
                    </a:lnTo>
                    <a:lnTo>
                      <a:pt x="1068" y="2490"/>
                    </a:lnTo>
                    <a:lnTo>
                      <a:pt x="1109" y="2406"/>
                    </a:lnTo>
                    <a:lnTo>
                      <a:pt x="1277" y="2323"/>
                    </a:lnTo>
                    <a:lnTo>
                      <a:pt x="1319" y="2197"/>
                    </a:lnTo>
                    <a:lnTo>
                      <a:pt x="1340" y="2176"/>
                    </a:lnTo>
                    <a:lnTo>
                      <a:pt x="1423" y="2281"/>
                    </a:lnTo>
                    <a:lnTo>
                      <a:pt x="1465" y="2197"/>
                    </a:lnTo>
                    <a:lnTo>
                      <a:pt x="1591" y="2176"/>
                    </a:lnTo>
                    <a:lnTo>
                      <a:pt x="1674" y="2176"/>
                    </a:lnTo>
                    <a:lnTo>
                      <a:pt x="1549" y="2281"/>
                    </a:lnTo>
                    <a:lnTo>
                      <a:pt x="1423" y="2344"/>
                    </a:lnTo>
                    <a:lnTo>
                      <a:pt x="1423" y="2448"/>
                    </a:lnTo>
                    <a:lnTo>
                      <a:pt x="1570" y="2511"/>
                    </a:lnTo>
                    <a:lnTo>
                      <a:pt x="1674" y="2490"/>
                    </a:lnTo>
                    <a:lnTo>
                      <a:pt x="1737" y="2532"/>
                    </a:lnTo>
                    <a:lnTo>
                      <a:pt x="1842" y="2511"/>
                    </a:lnTo>
                    <a:lnTo>
                      <a:pt x="1946" y="2490"/>
                    </a:lnTo>
                    <a:lnTo>
                      <a:pt x="2009" y="2406"/>
                    </a:lnTo>
                    <a:lnTo>
                      <a:pt x="2093" y="2490"/>
                    </a:lnTo>
                    <a:lnTo>
                      <a:pt x="2093" y="2553"/>
                    </a:lnTo>
                    <a:lnTo>
                      <a:pt x="2260" y="2553"/>
                    </a:lnTo>
                    <a:lnTo>
                      <a:pt x="2407" y="2490"/>
                    </a:lnTo>
                    <a:lnTo>
                      <a:pt x="2407" y="2553"/>
                    </a:lnTo>
                    <a:lnTo>
                      <a:pt x="2574" y="2553"/>
                    </a:lnTo>
                    <a:lnTo>
                      <a:pt x="2637" y="2490"/>
                    </a:lnTo>
                    <a:lnTo>
                      <a:pt x="2700" y="2532"/>
                    </a:lnTo>
                    <a:lnTo>
                      <a:pt x="2616" y="2595"/>
                    </a:lnTo>
                    <a:lnTo>
                      <a:pt x="2595" y="2657"/>
                    </a:lnTo>
                    <a:lnTo>
                      <a:pt x="2323" y="2657"/>
                    </a:lnTo>
                    <a:lnTo>
                      <a:pt x="2218" y="2741"/>
                    </a:lnTo>
                    <a:lnTo>
                      <a:pt x="2156" y="2720"/>
                    </a:lnTo>
                    <a:lnTo>
                      <a:pt x="2009" y="2720"/>
                    </a:lnTo>
                    <a:lnTo>
                      <a:pt x="1842" y="2657"/>
                    </a:lnTo>
                    <a:lnTo>
                      <a:pt x="1653" y="2657"/>
                    </a:lnTo>
                    <a:lnTo>
                      <a:pt x="1486" y="2741"/>
                    </a:lnTo>
                    <a:lnTo>
                      <a:pt x="1381" y="2741"/>
                    </a:lnTo>
                    <a:lnTo>
                      <a:pt x="1256" y="2720"/>
                    </a:lnTo>
                    <a:lnTo>
                      <a:pt x="1172" y="2762"/>
                    </a:lnTo>
                    <a:lnTo>
                      <a:pt x="1005" y="2720"/>
                    </a:lnTo>
                    <a:lnTo>
                      <a:pt x="837" y="2762"/>
                    </a:lnTo>
                    <a:lnTo>
                      <a:pt x="816" y="2950"/>
                    </a:lnTo>
                    <a:lnTo>
                      <a:pt x="837" y="3034"/>
                    </a:lnTo>
                    <a:lnTo>
                      <a:pt x="796" y="3160"/>
                    </a:lnTo>
                    <a:lnTo>
                      <a:pt x="921" y="3285"/>
                    </a:lnTo>
                    <a:lnTo>
                      <a:pt x="963" y="3390"/>
                    </a:lnTo>
                    <a:lnTo>
                      <a:pt x="1130" y="3432"/>
                    </a:lnTo>
                    <a:lnTo>
                      <a:pt x="1319" y="3494"/>
                    </a:lnTo>
                    <a:lnTo>
                      <a:pt x="1465" y="3494"/>
                    </a:lnTo>
                    <a:lnTo>
                      <a:pt x="1633" y="3452"/>
                    </a:lnTo>
                    <a:lnTo>
                      <a:pt x="1779" y="3452"/>
                    </a:lnTo>
                    <a:lnTo>
                      <a:pt x="1800" y="3536"/>
                    </a:lnTo>
                    <a:lnTo>
                      <a:pt x="1946" y="3536"/>
                    </a:lnTo>
                    <a:lnTo>
                      <a:pt x="2072" y="3473"/>
                    </a:lnTo>
                    <a:lnTo>
                      <a:pt x="2093" y="3473"/>
                    </a:lnTo>
                    <a:lnTo>
                      <a:pt x="2218" y="3452"/>
                    </a:lnTo>
                    <a:lnTo>
                      <a:pt x="2260" y="3369"/>
                    </a:lnTo>
                    <a:lnTo>
                      <a:pt x="2386" y="3369"/>
                    </a:lnTo>
                    <a:lnTo>
                      <a:pt x="2428" y="3348"/>
                    </a:lnTo>
                    <a:lnTo>
                      <a:pt x="2469" y="3243"/>
                    </a:lnTo>
                    <a:lnTo>
                      <a:pt x="2532" y="3222"/>
                    </a:lnTo>
                    <a:lnTo>
                      <a:pt x="2616" y="3222"/>
                    </a:lnTo>
                    <a:lnTo>
                      <a:pt x="2679" y="3139"/>
                    </a:lnTo>
                    <a:lnTo>
                      <a:pt x="2741" y="3180"/>
                    </a:lnTo>
                    <a:lnTo>
                      <a:pt x="2909" y="3180"/>
                    </a:lnTo>
                    <a:lnTo>
                      <a:pt x="2930" y="3222"/>
                    </a:lnTo>
                    <a:lnTo>
                      <a:pt x="3055" y="3222"/>
                    </a:lnTo>
                    <a:lnTo>
                      <a:pt x="3118" y="3160"/>
                    </a:lnTo>
                    <a:lnTo>
                      <a:pt x="3306" y="3076"/>
                    </a:lnTo>
                    <a:lnTo>
                      <a:pt x="3369" y="3076"/>
                    </a:lnTo>
                    <a:lnTo>
                      <a:pt x="3453" y="3055"/>
                    </a:lnTo>
                    <a:lnTo>
                      <a:pt x="3453" y="2971"/>
                    </a:lnTo>
                    <a:lnTo>
                      <a:pt x="3537" y="3013"/>
                    </a:lnTo>
                    <a:lnTo>
                      <a:pt x="3557" y="3076"/>
                    </a:lnTo>
                    <a:lnTo>
                      <a:pt x="3516" y="3160"/>
                    </a:lnTo>
                    <a:lnTo>
                      <a:pt x="3516" y="3222"/>
                    </a:lnTo>
                    <a:lnTo>
                      <a:pt x="3662" y="3264"/>
                    </a:lnTo>
                    <a:lnTo>
                      <a:pt x="3746" y="3243"/>
                    </a:lnTo>
                    <a:lnTo>
                      <a:pt x="3767" y="3160"/>
                    </a:lnTo>
                    <a:lnTo>
                      <a:pt x="3892" y="3118"/>
                    </a:lnTo>
                    <a:lnTo>
                      <a:pt x="3934" y="3118"/>
                    </a:lnTo>
                    <a:lnTo>
                      <a:pt x="3955" y="3180"/>
                    </a:lnTo>
                    <a:lnTo>
                      <a:pt x="3871" y="3264"/>
                    </a:lnTo>
                    <a:lnTo>
                      <a:pt x="3892" y="3348"/>
                    </a:lnTo>
                    <a:lnTo>
                      <a:pt x="4039" y="3390"/>
                    </a:lnTo>
                    <a:lnTo>
                      <a:pt x="4206" y="3369"/>
                    </a:lnTo>
                    <a:lnTo>
                      <a:pt x="4394" y="3285"/>
                    </a:lnTo>
                    <a:lnTo>
                      <a:pt x="4478" y="3285"/>
                    </a:lnTo>
                    <a:lnTo>
                      <a:pt x="4583" y="3264"/>
                    </a:lnTo>
                    <a:lnTo>
                      <a:pt x="4666" y="3327"/>
                    </a:lnTo>
                    <a:lnTo>
                      <a:pt x="4708" y="3285"/>
                    </a:lnTo>
                    <a:lnTo>
                      <a:pt x="4708" y="3243"/>
                    </a:lnTo>
                    <a:lnTo>
                      <a:pt x="4771" y="3222"/>
                    </a:lnTo>
                    <a:lnTo>
                      <a:pt x="4834" y="3222"/>
                    </a:lnTo>
                    <a:lnTo>
                      <a:pt x="4876" y="3139"/>
                    </a:lnTo>
                    <a:lnTo>
                      <a:pt x="4876" y="3055"/>
                    </a:lnTo>
                    <a:lnTo>
                      <a:pt x="4980" y="2971"/>
                    </a:lnTo>
                    <a:lnTo>
                      <a:pt x="5085" y="2971"/>
                    </a:lnTo>
                    <a:lnTo>
                      <a:pt x="5190" y="2804"/>
                    </a:lnTo>
                    <a:lnTo>
                      <a:pt x="5190" y="2720"/>
                    </a:lnTo>
                    <a:lnTo>
                      <a:pt x="5210" y="2657"/>
                    </a:lnTo>
                    <a:lnTo>
                      <a:pt x="5294" y="2657"/>
                    </a:lnTo>
                    <a:lnTo>
                      <a:pt x="5399" y="2616"/>
                    </a:lnTo>
                    <a:lnTo>
                      <a:pt x="5524" y="2490"/>
                    </a:lnTo>
                    <a:lnTo>
                      <a:pt x="5650" y="2218"/>
                    </a:lnTo>
                    <a:lnTo>
                      <a:pt x="5713" y="2072"/>
                    </a:lnTo>
                    <a:lnTo>
                      <a:pt x="5650" y="1967"/>
                    </a:lnTo>
                    <a:lnTo>
                      <a:pt x="5566" y="1779"/>
                    </a:lnTo>
                    <a:lnTo>
                      <a:pt x="5441" y="1695"/>
                    </a:lnTo>
                    <a:lnTo>
                      <a:pt x="5357" y="1695"/>
                    </a:lnTo>
                    <a:lnTo>
                      <a:pt x="5190" y="1820"/>
                    </a:lnTo>
                    <a:lnTo>
                      <a:pt x="5190" y="1925"/>
                    </a:lnTo>
                    <a:lnTo>
                      <a:pt x="5106" y="2072"/>
                    </a:lnTo>
                    <a:lnTo>
                      <a:pt x="5127" y="2092"/>
                    </a:lnTo>
                    <a:lnTo>
                      <a:pt x="5106" y="2134"/>
                    </a:lnTo>
                    <a:lnTo>
                      <a:pt x="5022" y="2134"/>
                    </a:lnTo>
                    <a:lnTo>
                      <a:pt x="4918" y="2239"/>
                    </a:lnTo>
                    <a:lnTo>
                      <a:pt x="4897" y="2197"/>
                    </a:lnTo>
                    <a:lnTo>
                      <a:pt x="4980" y="2009"/>
                    </a:lnTo>
                    <a:lnTo>
                      <a:pt x="5001" y="1883"/>
                    </a:lnTo>
                    <a:lnTo>
                      <a:pt x="4834" y="1800"/>
                    </a:lnTo>
                    <a:lnTo>
                      <a:pt x="4771" y="1820"/>
                    </a:lnTo>
                    <a:lnTo>
                      <a:pt x="4687" y="1904"/>
                    </a:lnTo>
                    <a:lnTo>
                      <a:pt x="4499" y="2009"/>
                    </a:lnTo>
                    <a:lnTo>
                      <a:pt x="4457" y="2113"/>
                    </a:lnTo>
                    <a:lnTo>
                      <a:pt x="4394" y="2030"/>
                    </a:lnTo>
                    <a:lnTo>
                      <a:pt x="4415" y="1925"/>
                    </a:lnTo>
                    <a:lnTo>
                      <a:pt x="4583" y="1800"/>
                    </a:lnTo>
                    <a:lnTo>
                      <a:pt x="4771" y="1695"/>
                    </a:lnTo>
                    <a:lnTo>
                      <a:pt x="4834" y="1569"/>
                    </a:lnTo>
                    <a:lnTo>
                      <a:pt x="4813" y="1507"/>
                    </a:lnTo>
                    <a:lnTo>
                      <a:pt x="4666" y="1507"/>
                    </a:lnTo>
                    <a:lnTo>
                      <a:pt x="4562" y="1548"/>
                    </a:lnTo>
                    <a:lnTo>
                      <a:pt x="4499" y="1548"/>
                    </a:lnTo>
                    <a:lnTo>
                      <a:pt x="4499" y="1486"/>
                    </a:lnTo>
                    <a:lnTo>
                      <a:pt x="4583" y="1402"/>
                    </a:lnTo>
                    <a:lnTo>
                      <a:pt x="4771" y="1276"/>
                    </a:lnTo>
                    <a:lnTo>
                      <a:pt x="4813" y="1276"/>
                    </a:lnTo>
                    <a:lnTo>
                      <a:pt x="4876" y="1235"/>
                    </a:lnTo>
                    <a:lnTo>
                      <a:pt x="4876" y="942"/>
                    </a:lnTo>
                    <a:lnTo>
                      <a:pt x="4834" y="921"/>
                    </a:lnTo>
                    <a:lnTo>
                      <a:pt x="4834" y="753"/>
                    </a:lnTo>
                    <a:lnTo>
                      <a:pt x="4876" y="649"/>
                    </a:lnTo>
                    <a:lnTo>
                      <a:pt x="4876" y="565"/>
                    </a:lnTo>
                    <a:lnTo>
                      <a:pt x="4938" y="502"/>
                    </a:lnTo>
                    <a:lnTo>
                      <a:pt x="5022" y="502"/>
                    </a:lnTo>
                    <a:lnTo>
                      <a:pt x="5085" y="419"/>
                    </a:lnTo>
                    <a:lnTo>
                      <a:pt x="5022" y="335"/>
                    </a:lnTo>
                    <a:lnTo>
                      <a:pt x="5043" y="251"/>
                    </a:lnTo>
                    <a:lnTo>
                      <a:pt x="4897" y="188"/>
                    </a:lnTo>
                    <a:lnTo>
                      <a:pt x="4813" y="188"/>
                    </a:lnTo>
                    <a:lnTo>
                      <a:pt x="4562" y="419"/>
                    </a:lnTo>
                    <a:lnTo>
                      <a:pt x="4415" y="460"/>
                    </a:lnTo>
                    <a:lnTo>
                      <a:pt x="4374" y="565"/>
                    </a:lnTo>
                    <a:lnTo>
                      <a:pt x="4394" y="628"/>
                    </a:lnTo>
                    <a:lnTo>
                      <a:pt x="4290" y="628"/>
                    </a:lnTo>
                    <a:lnTo>
                      <a:pt x="4248" y="607"/>
                    </a:lnTo>
                    <a:lnTo>
                      <a:pt x="4143" y="649"/>
                    </a:lnTo>
                    <a:lnTo>
                      <a:pt x="4039" y="816"/>
                    </a:lnTo>
                    <a:lnTo>
                      <a:pt x="4081" y="942"/>
                    </a:lnTo>
                    <a:lnTo>
                      <a:pt x="4081" y="1067"/>
                    </a:lnTo>
                    <a:lnTo>
                      <a:pt x="4143" y="1130"/>
                    </a:lnTo>
                    <a:lnTo>
                      <a:pt x="4206" y="1297"/>
                    </a:lnTo>
                    <a:lnTo>
                      <a:pt x="4143" y="1465"/>
                    </a:lnTo>
                    <a:lnTo>
                      <a:pt x="4039" y="1465"/>
                    </a:lnTo>
                    <a:lnTo>
                      <a:pt x="3871" y="1507"/>
                    </a:lnTo>
                    <a:lnTo>
                      <a:pt x="3788" y="1507"/>
                    </a:lnTo>
                    <a:lnTo>
                      <a:pt x="3746" y="1569"/>
                    </a:lnTo>
                    <a:lnTo>
                      <a:pt x="3788" y="1674"/>
                    </a:lnTo>
                    <a:lnTo>
                      <a:pt x="3788" y="1758"/>
                    </a:lnTo>
                    <a:lnTo>
                      <a:pt x="3892" y="1883"/>
                    </a:lnTo>
                    <a:lnTo>
                      <a:pt x="3955" y="2072"/>
                    </a:lnTo>
                    <a:lnTo>
                      <a:pt x="3767" y="2134"/>
                    </a:lnTo>
                    <a:lnTo>
                      <a:pt x="3788" y="2197"/>
                    </a:lnTo>
                    <a:lnTo>
                      <a:pt x="3829" y="2239"/>
                    </a:lnTo>
                    <a:lnTo>
                      <a:pt x="3746" y="2281"/>
                    </a:lnTo>
                    <a:lnTo>
                      <a:pt x="3662" y="2134"/>
                    </a:lnTo>
                    <a:lnTo>
                      <a:pt x="3453" y="2092"/>
                    </a:lnTo>
                    <a:lnTo>
                      <a:pt x="3411" y="2113"/>
                    </a:lnTo>
                    <a:lnTo>
                      <a:pt x="3265" y="2092"/>
                    </a:lnTo>
                    <a:lnTo>
                      <a:pt x="3244" y="2009"/>
                    </a:lnTo>
                    <a:lnTo>
                      <a:pt x="3202" y="1967"/>
                    </a:lnTo>
                    <a:lnTo>
                      <a:pt x="3118" y="2030"/>
                    </a:lnTo>
                    <a:lnTo>
                      <a:pt x="2993" y="2092"/>
                    </a:lnTo>
                    <a:lnTo>
                      <a:pt x="2930" y="2030"/>
                    </a:lnTo>
                    <a:lnTo>
                      <a:pt x="2930" y="1820"/>
                    </a:lnTo>
                    <a:lnTo>
                      <a:pt x="3034" y="1758"/>
                    </a:lnTo>
                    <a:lnTo>
                      <a:pt x="3118" y="1507"/>
                    </a:lnTo>
                    <a:lnTo>
                      <a:pt x="3034" y="1507"/>
                    </a:lnTo>
                    <a:lnTo>
                      <a:pt x="2909" y="1465"/>
                    </a:lnTo>
                    <a:lnTo>
                      <a:pt x="2804" y="1486"/>
                    </a:lnTo>
                    <a:lnTo>
                      <a:pt x="2783" y="1402"/>
                    </a:lnTo>
                    <a:lnTo>
                      <a:pt x="2888" y="1381"/>
                    </a:lnTo>
                    <a:lnTo>
                      <a:pt x="2993" y="1402"/>
                    </a:lnTo>
                    <a:lnTo>
                      <a:pt x="3034" y="1339"/>
                    </a:lnTo>
                    <a:lnTo>
                      <a:pt x="3013" y="1088"/>
                    </a:lnTo>
                    <a:lnTo>
                      <a:pt x="2909" y="963"/>
                    </a:lnTo>
                    <a:lnTo>
                      <a:pt x="2951" y="879"/>
                    </a:lnTo>
                    <a:lnTo>
                      <a:pt x="3013" y="858"/>
                    </a:lnTo>
                    <a:lnTo>
                      <a:pt x="3034" y="774"/>
                    </a:lnTo>
                    <a:lnTo>
                      <a:pt x="2951" y="711"/>
                    </a:lnTo>
                    <a:lnTo>
                      <a:pt x="2951" y="649"/>
                    </a:lnTo>
                    <a:lnTo>
                      <a:pt x="2909" y="565"/>
                    </a:lnTo>
                    <a:lnTo>
                      <a:pt x="2825" y="565"/>
                    </a:lnTo>
                    <a:lnTo>
                      <a:pt x="2783" y="523"/>
                    </a:lnTo>
                    <a:lnTo>
                      <a:pt x="2700" y="565"/>
                    </a:lnTo>
                    <a:lnTo>
                      <a:pt x="2490" y="565"/>
                    </a:lnTo>
                    <a:lnTo>
                      <a:pt x="2428" y="502"/>
                    </a:lnTo>
                    <a:lnTo>
                      <a:pt x="2532" y="335"/>
                    </a:lnTo>
                    <a:lnTo>
                      <a:pt x="2616" y="293"/>
                    </a:lnTo>
                    <a:lnTo>
                      <a:pt x="2574" y="126"/>
                    </a:lnTo>
                    <a:lnTo>
                      <a:pt x="2469" y="21"/>
                    </a:lnTo>
                    <a:lnTo>
                      <a:pt x="2281" y="21"/>
                    </a:lnTo>
                    <a:lnTo>
                      <a:pt x="217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4" name="Google Shape;4674;p76"/>
              <p:cNvSpPr/>
              <p:nvPr/>
            </p:nvSpPr>
            <p:spPr>
              <a:xfrm>
                <a:off x="2638000" y="1637900"/>
                <a:ext cx="69075" cy="67500"/>
              </a:xfrm>
              <a:custGeom>
                <a:avLst/>
                <a:gdLst/>
                <a:ahLst/>
                <a:cxnLst/>
                <a:rect l="l" t="t" r="r" b="b"/>
                <a:pathLst>
                  <a:path w="2763" h="2700" extrusionOk="0">
                    <a:moveTo>
                      <a:pt x="1884" y="1"/>
                    </a:moveTo>
                    <a:lnTo>
                      <a:pt x="1758" y="84"/>
                    </a:lnTo>
                    <a:lnTo>
                      <a:pt x="1654" y="84"/>
                    </a:lnTo>
                    <a:lnTo>
                      <a:pt x="1612" y="126"/>
                    </a:lnTo>
                    <a:lnTo>
                      <a:pt x="1507" y="126"/>
                    </a:lnTo>
                    <a:lnTo>
                      <a:pt x="1423" y="189"/>
                    </a:lnTo>
                    <a:lnTo>
                      <a:pt x="1423" y="335"/>
                    </a:lnTo>
                    <a:lnTo>
                      <a:pt x="1403" y="398"/>
                    </a:lnTo>
                    <a:lnTo>
                      <a:pt x="1423" y="545"/>
                    </a:lnTo>
                    <a:lnTo>
                      <a:pt x="1528" y="649"/>
                    </a:lnTo>
                    <a:lnTo>
                      <a:pt x="1549" y="733"/>
                    </a:lnTo>
                    <a:lnTo>
                      <a:pt x="1549" y="733"/>
                    </a:lnTo>
                    <a:lnTo>
                      <a:pt x="1444" y="691"/>
                    </a:lnTo>
                    <a:lnTo>
                      <a:pt x="1361" y="691"/>
                    </a:lnTo>
                    <a:lnTo>
                      <a:pt x="1340" y="733"/>
                    </a:lnTo>
                    <a:lnTo>
                      <a:pt x="1528" y="858"/>
                    </a:lnTo>
                    <a:lnTo>
                      <a:pt x="1528" y="963"/>
                    </a:lnTo>
                    <a:lnTo>
                      <a:pt x="1423" y="1005"/>
                    </a:lnTo>
                    <a:lnTo>
                      <a:pt x="1403" y="1151"/>
                    </a:lnTo>
                    <a:lnTo>
                      <a:pt x="1444" y="1235"/>
                    </a:lnTo>
                    <a:lnTo>
                      <a:pt x="1340" y="1319"/>
                    </a:lnTo>
                    <a:lnTo>
                      <a:pt x="1235" y="1256"/>
                    </a:lnTo>
                    <a:lnTo>
                      <a:pt x="1235" y="1214"/>
                    </a:lnTo>
                    <a:lnTo>
                      <a:pt x="1256" y="1110"/>
                    </a:lnTo>
                    <a:lnTo>
                      <a:pt x="1235" y="796"/>
                    </a:lnTo>
                    <a:lnTo>
                      <a:pt x="1151" y="712"/>
                    </a:lnTo>
                    <a:lnTo>
                      <a:pt x="1131" y="628"/>
                    </a:lnTo>
                    <a:lnTo>
                      <a:pt x="1151" y="586"/>
                    </a:lnTo>
                    <a:lnTo>
                      <a:pt x="1151" y="482"/>
                    </a:lnTo>
                    <a:lnTo>
                      <a:pt x="1110" y="419"/>
                    </a:lnTo>
                    <a:lnTo>
                      <a:pt x="1089" y="314"/>
                    </a:lnTo>
                    <a:lnTo>
                      <a:pt x="1026" y="273"/>
                    </a:lnTo>
                    <a:lnTo>
                      <a:pt x="900" y="314"/>
                    </a:lnTo>
                    <a:lnTo>
                      <a:pt x="879" y="377"/>
                    </a:lnTo>
                    <a:lnTo>
                      <a:pt x="775" y="461"/>
                    </a:lnTo>
                    <a:lnTo>
                      <a:pt x="733" y="524"/>
                    </a:lnTo>
                    <a:lnTo>
                      <a:pt x="796" y="566"/>
                    </a:lnTo>
                    <a:lnTo>
                      <a:pt x="838" y="566"/>
                    </a:lnTo>
                    <a:lnTo>
                      <a:pt x="900" y="628"/>
                    </a:lnTo>
                    <a:lnTo>
                      <a:pt x="796" y="670"/>
                    </a:lnTo>
                    <a:lnTo>
                      <a:pt x="775" y="733"/>
                    </a:lnTo>
                    <a:lnTo>
                      <a:pt x="670" y="796"/>
                    </a:lnTo>
                    <a:lnTo>
                      <a:pt x="628" y="942"/>
                    </a:lnTo>
                    <a:lnTo>
                      <a:pt x="733" y="984"/>
                    </a:lnTo>
                    <a:lnTo>
                      <a:pt x="733" y="1026"/>
                    </a:lnTo>
                    <a:lnTo>
                      <a:pt x="607" y="1068"/>
                    </a:lnTo>
                    <a:lnTo>
                      <a:pt x="587" y="1172"/>
                    </a:lnTo>
                    <a:lnTo>
                      <a:pt x="628" y="1256"/>
                    </a:lnTo>
                    <a:lnTo>
                      <a:pt x="670" y="1361"/>
                    </a:lnTo>
                    <a:lnTo>
                      <a:pt x="607" y="1423"/>
                    </a:lnTo>
                    <a:lnTo>
                      <a:pt x="566" y="1382"/>
                    </a:lnTo>
                    <a:lnTo>
                      <a:pt x="566" y="1235"/>
                    </a:lnTo>
                    <a:lnTo>
                      <a:pt x="503" y="1214"/>
                    </a:lnTo>
                    <a:lnTo>
                      <a:pt x="503" y="1110"/>
                    </a:lnTo>
                    <a:lnTo>
                      <a:pt x="461" y="1130"/>
                    </a:lnTo>
                    <a:lnTo>
                      <a:pt x="294" y="1130"/>
                    </a:lnTo>
                    <a:lnTo>
                      <a:pt x="273" y="1214"/>
                    </a:lnTo>
                    <a:lnTo>
                      <a:pt x="335" y="1256"/>
                    </a:lnTo>
                    <a:lnTo>
                      <a:pt x="252" y="1298"/>
                    </a:lnTo>
                    <a:lnTo>
                      <a:pt x="168" y="1235"/>
                    </a:lnTo>
                    <a:lnTo>
                      <a:pt x="84" y="1298"/>
                    </a:lnTo>
                    <a:lnTo>
                      <a:pt x="1" y="1256"/>
                    </a:lnTo>
                    <a:lnTo>
                      <a:pt x="1" y="1402"/>
                    </a:lnTo>
                    <a:lnTo>
                      <a:pt x="63" y="1444"/>
                    </a:lnTo>
                    <a:lnTo>
                      <a:pt x="147" y="1444"/>
                    </a:lnTo>
                    <a:lnTo>
                      <a:pt x="189" y="1465"/>
                    </a:lnTo>
                    <a:lnTo>
                      <a:pt x="252" y="1444"/>
                    </a:lnTo>
                    <a:lnTo>
                      <a:pt x="356" y="1444"/>
                    </a:lnTo>
                    <a:lnTo>
                      <a:pt x="419" y="1465"/>
                    </a:lnTo>
                    <a:lnTo>
                      <a:pt x="503" y="1444"/>
                    </a:lnTo>
                    <a:lnTo>
                      <a:pt x="628" y="1507"/>
                    </a:lnTo>
                    <a:lnTo>
                      <a:pt x="796" y="1465"/>
                    </a:lnTo>
                    <a:lnTo>
                      <a:pt x="879" y="1528"/>
                    </a:lnTo>
                    <a:lnTo>
                      <a:pt x="984" y="1528"/>
                    </a:lnTo>
                    <a:lnTo>
                      <a:pt x="1444" y="1612"/>
                    </a:lnTo>
                    <a:lnTo>
                      <a:pt x="1507" y="1654"/>
                    </a:lnTo>
                    <a:lnTo>
                      <a:pt x="1423" y="1695"/>
                    </a:lnTo>
                    <a:lnTo>
                      <a:pt x="1298" y="1674"/>
                    </a:lnTo>
                    <a:lnTo>
                      <a:pt x="1151" y="1674"/>
                    </a:lnTo>
                    <a:lnTo>
                      <a:pt x="1047" y="1737"/>
                    </a:lnTo>
                    <a:lnTo>
                      <a:pt x="879" y="1758"/>
                    </a:lnTo>
                    <a:lnTo>
                      <a:pt x="921" y="1758"/>
                    </a:lnTo>
                    <a:lnTo>
                      <a:pt x="984" y="1800"/>
                    </a:lnTo>
                    <a:lnTo>
                      <a:pt x="921" y="1842"/>
                    </a:lnTo>
                    <a:lnTo>
                      <a:pt x="754" y="1779"/>
                    </a:lnTo>
                    <a:lnTo>
                      <a:pt x="670" y="1758"/>
                    </a:lnTo>
                    <a:lnTo>
                      <a:pt x="587" y="1800"/>
                    </a:lnTo>
                    <a:lnTo>
                      <a:pt x="607" y="1863"/>
                    </a:lnTo>
                    <a:lnTo>
                      <a:pt x="587" y="1905"/>
                    </a:lnTo>
                    <a:lnTo>
                      <a:pt x="524" y="1863"/>
                    </a:lnTo>
                    <a:lnTo>
                      <a:pt x="482" y="1863"/>
                    </a:lnTo>
                    <a:lnTo>
                      <a:pt x="503" y="1905"/>
                    </a:lnTo>
                    <a:lnTo>
                      <a:pt x="503" y="1967"/>
                    </a:lnTo>
                    <a:lnTo>
                      <a:pt x="566" y="2009"/>
                    </a:lnTo>
                    <a:lnTo>
                      <a:pt x="649" y="2051"/>
                    </a:lnTo>
                    <a:lnTo>
                      <a:pt x="607" y="2114"/>
                    </a:lnTo>
                    <a:lnTo>
                      <a:pt x="670" y="2198"/>
                    </a:lnTo>
                    <a:lnTo>
                      <a:pt x="607" y="2198"/>
                    </a:lnTo>
                    <a:lnTo>
                      <a:pt x="566" y="2114"/>
                    </a:lnTo>
                    <a:lnTo>
                      <a:pt x="503" y="2114"/>
                    </a:lnTo>
                    <a:lnTo>
                      <a:pt x="461" y="2218"/>
                    </a:lnTo>
                    <a:lnTo>
                      <a:pt x="461" y="2281"/>
                    </a:lnTo>
                    <a:lnTo>
                      <a:pt x="440" y="2323"/>
                    </a:lnTo>
                    <a:lnTo>
                      <a:pt x="440" y="2428"/>
                    </a:lnTo>
                    <a:lnTo>
                      <a:pt x="503" y="2491"/>
                    </a:lnTo>
                    <a:lnTo>
                      <a:pt x="607" y="2491"/>
                    </a:lnTo>
                    <a:lnTo>
                      <a:pt x="670" y="2532"/>
                    </a:lnTo>
                    <a:lnTo>
                      <a:pt x="712" y="2532"/>
                    </a:lnTo>
                    <a:lnTo>
                      <a:pt x="775" y="2470"/>
                    </a:lnTo>
                    <a:lnTo>
                      <a:pt x="900" y="2407"/>
                    </a:lnTo>
                    <a:lnTo>
                      <a:pt x="817" y="2511"/>
                    </a:lnTo>
                    <a:lnTo>
                      <a:pt x="859" y="2595"/>
                    </a:lnTo>
                    <a:lnTo>
                      <a:pt x="921" y="2595"/>
                    </a:lnTo>
                    <a:lnTo>
                      <a:pt x="1005" y="2511"/>
                    </a:lnTo>
                    <a:lnTo>
                      <a:pt x="1026" y="2574"/>
                    </a:lnTo>
                    <a:lnTo>
                      <a:pt x="1068" y="2679"/>
                    </a:lnTo>
                    <a:lnTo>
                      <a:pt x="1382" y="2700"/>
                    </a:lnTo>
                    <a:lnTo>
                      <a:pt x="1444" y="2595"/>
                    </a:lnTo>
                    <a:lnTo>
                      <a:pt x="1423" y="2511"/>
                    </a:lnTo>
                    <a:lnTo>
                      <a:pt x="1444" y="2407"/>
                    </a:lnTo>
                    <a:lnTo>
                      <a:pt x="1507" y="2365"/>
                    </a:lnTo>
                    <a:lnTo>
                      <a:pt x="1528" y="2407"/>
                    </a:lnTo>
                    <a:lnTo>
                      <a:pt x="1528" y="2511"/>
                    </a:lnTo>
                    <a:lnTo>
                      <a:pt x="1570" y="2616"/>
                    </a:lnTo>
                    <a:lnTo>
                      <a:pt x="1612" y="2574"/>
                    </a:lnTo>
                    <a:lnTo>
                      <a:pt x="1612" y="2470"/>
                    </a:lnTo>
                    <a:lnTo>
                      <a:pt x="1612" y="2407"/>
                    </a:lnTo>
                    <a:lnTo>
                      <a:pt x="1654" y="2323"/>
                    </a:lnTo>
                    <a:lnTo>
                      <a:pt x="1675" y="2281"/>
                    </a:lnTo>
                    <a:lnTo>
                      <a:pt x="1570" y="2302"/>
                    </a:lnTo>
                    <a:lnTo>
                      <a:pt x="1486" y="2344"/>
                    </a:lnTo>
                    <a:lnTo>
                      <a:pt x="1528" y="2239"/>
                    </a:lnTo>
                    <a:lnTo>
                      <a:pt x="1633" y="2198"/>
                    </a:lnTo>
                    <a:lnTo>
                      <a:pt x="1695" y="2135"/>
                    </a:lnTo>
                    <a:lnTo>
                      <a:pt x="1758" y="2072"/>
                    </a:lnTo>
                    <a:lnTo>
                      <a:pt x="1758" y="1988"/>
                    </a:lnTo>
                    <a:lnTo>
                      <a:pt x="1821" y="1967"/>
                    </a:lnTo>
                    <a:lnTo>
                      <a:pt x="1905" y="1988"/>
                    </a:lnTo>
                    <a:lnTo>
                      <a:pt x="1905" y="2072"/>
                    </a:lnTo>
                    <a:lnTo>
                      <a:pt x="1905" y="2156"/>
                    </a:lnTo>
                    <a:lnTo>
                      <a:pt x="1947" y="2093"/>
                    </a:lnTo>
                    <a:lnTo>
                      <a:pt x="2072" y="1926"/>
                    </a:lnTo>
                    <a:lnTo>
                      <a:pt x="2072" y="1863"/>
                    </a:lnTo>
                    <a:lnTo>
                      <a:pt x="1947" y="1779"/>
                    </a:lnTo>
                    <a:lnTo>
                      <a:pt x="1947" y="1737"/>
                    </a:lnTo>
                    <a:lnTo>
                      <a:pt x="1988" y="1674"/>
                    </a:lnTo>
                    <a:lnTo>
                      <a:pt x="2051" y="1716"/>
                    </a:lnTo>
                    <a:lnTo>
                      <a:pt x="2135" y="1716"/>
                    </a:lnTo>
                    <a:lnTo>
                      <a:pt x="2156" y="1612"/>
                    </a:lnTo>
                    <a:lnTo>
                      <a:pt x="2156" y="1549"/>
                    </a:lnTo>
                    <a:lnTo>
                      <a:pt x="2260" y="1423"/>
                    </a:lnTo>
                    <a:lnTo>
                      <a:pt x="2281" y="1340"/>
                    </a:lnTo>
                    <a:lnTo>
                      <a:pt x="2407" y="1214"/>
                    </a:lnTo>
                    <a:lnTo>
                      <a:pt x="2511" y="1151"/>
                    </a:lnTo>
                    <a:lnTo>
                      <a:pt x="2553" y="1089"/>
                    </a:lnTo>
                    <a:lnTo>
                      <a:pt x="2511" y="942"/>
                    </a:lnTo>
                    <a:lnTo>
                      <a:pt x="2616" y="775"/>
                    </a:lnTo>
                    <a:lnTo>
                      <a:pt x="2742" y="691"/>
                    </a:lnTo>
                    <a:lnTo>
                      <a:pt x="2763" y="586"/>
                    </a:lnTo>
                    <a:lnTo>
                      <a:pt x="2700" y="482"/>
                    </a:lnTo>
                    <a:lnTo>
                      <a:pt x="2595" y="461"/>
                    </a:lnTo>
                    <a:lnTo>
                      <a:pt x="2553" y="356"/>
                    </a:lnTo>
                    <a:lnTo>
                      <a:pt x="2595" y="356"/>
                    </a:lnTo>
                    <a:lnTo>
                      <a:pt x="2616" y="294"/>
                    </a:lnTo>
                    <a:lnTo>
                      <a:pt x="2595" y="252"/>
                    </a:lnTo>
                    <a:lnTo>
                      <a:pt x="2616" y="168"/>
                    </a:lnTo>
                    <a:lnTo>
                      <a:pt x="2595" y="84"/>
                    </a:lnTo>
                    <a:lnTo>
                      <a:pt x="2511" y="84"/>
                    </a:lnTo>
                    <a:lnTo>
                      <a:pt x="2553" y="147"/>
                    </a:lnTo>
                    <a:lnTo>
                      <a:pt x="2553" y="252"/>
                    </a:lnTo>
                    <a:lnTo>
                      <a:pt x="2470" y="273"/>
                    </a:lnTo>
                    <a:lnTo>
                      <a:pt x="2386" y="189"/>
                    </a:lnTo>
                    <a:lnTo>
                      <a:pt x="2302" y="273"/>
                    </a:lnTo>
                    <a:lnTo>
                      <a:pt x="2302" y="461"/>
                    </a:lnTo>
                    <a:lnTo>
                      <a:pt x="2260" y="503"/>
                    </a:lnTo>
                    <a:lnTo>
                      <a:pt x="2198" y="503"/>
                    </a:lnTo>
                    <a:lnTo>
                      <a:pt x="2156" y="566"/>
                    </a:lnTo>
                    <a:lnTo>
                      <a:pt x="2093" y="566"/>
                    </a:lnTo>
                    <a:lnTo>
                      <a:pt x="2093" y="482"/>
                    </a:lnTo>
                    <a:lnTo>
                      <a:pt x="2177" y="398"/>
                    </a:lnTo>
                    <a:lnTo>
                      <a:pt x="2219" y="168"/>
                    </a:lnTo>
                    <a:lnTo>
                      <a:pt x="2156" y="105"/>
                    </a:lnTo>
                    <a:lnTo>
                      <a:pt x="2072" y="126"/>
                    </a:lnTo>
                    <a:lnTo>
                      <a:pt x="1988" y="84"/>
                    </a:lnTo>
                    <a:lnTo>
                      <a:pt x="1967"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5" name="Google Shape;4675;p76"/>
              <p:cNvSpPr/>
              <p:nvPr/>
            </p:nvSpPr>
            <p:spPr>
              <a:xfrm>
                <a:off x="2686125" y="1510800"/>
                <a:ext cx="62275" cy="87900"/>
              </a:xfrm>
              <a:custGeom>
                <a:avLst/>
                <a:gdLst/>
                <a:ahLst/>
                <a:cxnLst/>
                <a:rect l="l" t="t" r="r" b="b"/>
                <a:pathLst>
                  <a:path w="2491" h="3516" extrusionOk="0">
                    <a:moveTo>
                      <a:pt x="1026" y="0"/>
                    </a:moveTo>
                    <a:lnTo>
                      <a:pt x="921" y="63"/>
                    </a:lnTo>
                    <a:lnTo>
                      <a:pt x="879" y="147"/>
                    </a:lnTo>
                    <a:lnTo>
                      <a:pt x="754" y="230"/>
                    </a:lnTo>
                    <a:lnTo>
                      <a:pt x="733" y="335"/>
                    </a:lnTo>
                    <a:lnTo>
                      <a:pt x="607" y="481"/>
                    </a:lnTo>
                    <a:lnTo>
                      <a:pt x="607" y="586"/>
                    </a:lnTo>
                    <a:lnTo>
                      <a:pt x="712" y="649"/>
                    </a:lnTo>
                    <a:lnTo>
                      <a:pt x="754" y="586"/>
                    </a:lnTo>
                    <a:lnTo>
                      <a:pt x="879" y="565"/>
                    </a:lnTo>
                    <a:lnTo>
                      <a:pt x="921" y="628"/>
                    </a:lnTo>
                    <a:lnTo>
                      <a:pt x="775" y="753"/>
                    </a:lnTo>
                    <a:lnTo>
                      <a:pt x="649" y="837"/>
                    </a:lnTo>
                    <a:lnTo>
                      <a:pt x="545" y="984"/>
                    </a:lnTo>
                    <a:lnTo>
                      <a:pt x="545" y="1046"/>
                    </a:lnTo>
                    <a:lnTo>
                      <a:pt x="712" y="963"/>
                    </a:lnTo>
                    <a:lnTo>
                      <a:pt x="858" y="837"/>
                    </a:lnTo>
                    <a:lnTo>
                      <a:pt x="942" y="837"/>
                    </a:lnTo>
                    <a:lnTo>
                      <a:pt x="1026" y="774"/>
                    </a:lnTo>
                    <a:lnTo>
                      <a:pt x="1068" y="858"/>
                    </a:lnTo>
                    <a:lnTo>
                      <a:pt x="1047" y="984"/>
                    </a:lnTo>
                    <a:lnTo>
                      <a:pt x="963" y="984"/>
                    </a:lnTo>
                    <a:lnTo>
                      <a:pt x="838" y="1109"/>
                    </a:lnTo>
                    <a:lnTo>
                      <a:pt x="775" y="1193"/>
                    </a:lnTo>
                    <a:lnTo>
                      <a:pt x="838" y="1276"/>
                    </a:lnTo>
                    <a:lnTo>
                      <a:pt x="984" y="1256"/>
                    </a:lnTo>
                    <a:lnTo>
                      <a:pt x="1089" y="1297"/>
                    </a:lnTo>
                    <a:lnTo>
                      <a:pt x="963" y="1381"/>
                    </a:lnTo>
                    <a:lnTo>
                      <a:pt x="817" y="1465"/>
                    </a:lnTo>
                    <a:lnTo>
                      <a:pt x="712" y="1402"/>
                    </a:lnTo>
                    <a:lnTo>
                      <a:pt x="712" y="1486"/>
                    </a:lnTo>
                    <a:lnTo>
                      <a:pt x="838" y="1528"/>
                    </a:lnTo>
                    <a:lnTo>
                      <a:pt x="838" y="1590"/>
                    </a:lnTo>
                    <a:lnTo>
                      <a:pt x="649" y="1779"/>
                    </a:lnTo>
                    <a:lnTo>
                      <a:pt x="607" y="1779"/>
                    </a:lnTo>
                    <a:lnTo>
                      <a:pt x="545" y="1611"/>
                    </a:lnTo>
                    <a:lnTo>
                      <a:pt x="440" y="1569"/>
                    </a:lnTo>
                    <a:lnTo>
                      <a:pt x="335" y="1423"/>
                    </a:lnTo>
                    <a:lnTo>
                      <a:pt x="126" y="1528"/>
                    </a:lnTo>
                    <a:lnTo>
                      <a:pt x="126" y="1590"/>
                    </a:lnTo>
                    <a:lnTo>
                      <a:pt x="1" y="1800"/>
                    </a:lnTo>
                    <a:lnTo>
                      <a:pt x="105" y="1925"/>
                    </a:lnTo>
                    <a:lnTo>
                      <a:pt x="105" y="2051"/>
                    </a:lnTo>
                    <a:lnTo>
                      <a:pt x="189" y="2093"/>
                    </a:lnTo>
                    <a:lnTo>
                      <a:pt x="294" y="2009"/>
                    </a:lnTo>
                    <a:lnTo>
                      <a:pt x="356" y="2009"/>
                    </a:lnTo>
                    <a:lnTo>
                      <a:pt x="545" y="2051"/>
                    </a:lnTo>
                    <a:lnTo>
                      <a:pt x="733" y="2051"/>
                    </a:lnTo>
                    <a:lnTo>
                      <a:pt x="754" y="2113"/>
                    </a:lnTo>
                    <a:lnTo>
                      <a:pt x="942" y="2051"/>
                    </a:lnTo>
                    <a:lnTo>
                      <a:pt x="942" y="2134"/>
                    </a:lnTo>
                    <a:lnTo>
                      <a:pt x="838" y="2155"/>
                    </a:lnTo>
                    <a:lnTo>
                      <a:pt x="775" y="2239"/>
                    </a:lnTo>
                    <a:lnTo>
                      <a:pt x="817" y="2344"/>
                    </a:lnTo>
                    <a:lnTo>
                      <a:pt x="963" y="2323"/>
                    </a:lnTo>
                    <a:lnTo>
                      <a:pt x="1089" y="2427"/>
                    </a:lnTo>
                    <a:lnTo>
                      <a:pt x="1172" y="2616"/>
                    </a:lnTo>
                    <a:lnTo>
                      <a:pt x="1256" y="2616"/>
                    </a:lnTo>
                    <a:lnTo>
                      <a:pt x="1298" y="2657"/>
                    </a:lnTo>
                    <a:lnTo>
                      <a:pt x="1256" y="2741"/>
                    </a:lnTo>
                    <a:lnTo>
                      <a:pt x="1256" y="2867"/>
                    </a:lnTo>
                    <a:lnTo>
                      <a:pt x="1068" y="3201"/>
                    </a:lnTo>
                    <a:lnTo>
                      <a:pt x="1130" y="3390"/>
                    </a:lnTo>
                    <a:lnTo>
                      <a:pt x="1172" y="3494"/>
                    </a:lnTo>
                    <a:lnTo>
                      <a:pt x="1256" y="3494"/>
                    </a:lnTo>
                    <a:lnTo>
                      <a:pt x="1361" y="3473"/>
                    </a:lnTo>
                    <a:lnTo>
                      <a:pt x="1403" y="3515"/>
                    </a:lnTo>
                    <a:lnTo>
                      <a:pt x="1486" y="3515"/>
                    </a:lnTo>
                    <a:lnTo>
                      <a:pt x="1654" y="3411"/>
                    </a:lnTo>
                    <a:lnTo>
                      <a:pt x="1654" y="3348"/>
                    </a:lnTo>
                    <a:lnTo>
                      <a:pt x="1758" y="3285"/>
                    </a:lnTo>
                    <a:lnTo>
                      <a:pt x="1821" y="3160"/>
                    </a:lnTo>
                    <a:lnTo>
                      <a:pt x="1863" y="3034"/>
                    </a:lnTo>
                    <a:lnTo>
                      <a:pt x="1884" y="2846"/>
                    </a:lnTo>
                    <a:lnTo>
                      <a:pt x="1988" y="2678"/>
                    </a:lnTo>
                    <a:lnTo>
                      <a:pt x="1905" y="2657"/>
                    </a:lnTo>
                    <a:lnTo>
                      <a:pt x="1905" y="2574"/>
                    </a:lnTo>
                    <a:lnTo>
                      <a:pt x="1988" y="2532"/>
                    </a:lnTo>
                    <a:lnTo>
                      <a:pt x="2072" y="2365"/>
                    </a:lnTo>
                    <a:lnTo>
                      <a:pt x="2135" y="2365"/>
                    </a:lnTo>
                    <a:lnTo>
                      <a:pt x="2219" y="2260"/>
                    </a:lnTo>
                    <a:lnTo>
                      <a:pt x="2344" y="2197"/>
                    </a:lnTo>
                    <a:lnTo>
                      <a:pt x="2386" y="2030"/>
                    </a:lnTo>
                    <a:lnTo>
                      <a:pt x="2386" y="1925"/>
                    </a:lnTo>
                    <a:lnTo>
                      <a:pt x="2491" y="1841"/>
                    </a:lnTo>
                    <a:lnTo>
                      <a:pt x="2491" y="1800"/>
                    </a:lnTo>
                    <a:lnTo>
                      <a:pt x="2428" y="1695"/>
                    </a:lnTo>
                    <a:lnTo>
                      <a:pt x="2407" y="1569"/>
                    </a:lnTo>
                    <a:lnTo>
                      <a:pt x="2344" y="1569"/>
                    </a:lnTo>
                    <a:lnTo>
                      <a:pt x="2239" y="1507"/>
                    </a:lnTo>
                    <a:lnTo>
                      <a:pt x="2114" y="1507"/>
                    </a:lnTo>
                    <a:lnTo>
                      <a:pt x="2093" y="1465"/>
                    </a:lnTo>
                    <a:lnTo>
                      <a:pt x="2135" y="1360"/>
                    </a:lnTo>
                    <a:lnTo>
                      <a:pt x="2302" y="1276"/>
                    </a:lnTo>
                    <a:lnTo>
                      <a:pt x="2302" y="1193"/>
                    </a:lnTo>
                    <a:lnTo>
                      <a:pt x="2239" y="1109"/>
                    </a:lnTo>
                    <a:lnTo>
                      <a:pt x="2239" y="984"/>
                    </a:lnTo>
                    <a:lnTo>
                      <a:pt x="2281" y="879"/>
                    </a:lnTo>
                    <a:lnTo>
                      <a:pt x="2177" y="774"/>
                    </a:lnTo>
                    <a:lnTo>
                      <a:pt x="2093" y="774"/>
                    </a:lnTo>
                    <a:lnTo>
                      <a:pt x="1967" y="858"/>
                    </a:lnTo>
                    <a:lnTo>
                      <a:pt x="1779" y="900"/>
                    </a:lnTo>
                    <a:lnTo>
                      <a:pt x="1758" y="984"/>
                    </a:lnTo>
                    <a:lnTo>
                      <a:pt x="1675" y="1088"/>
                    </a:lnTo>
                    <a:lnTo>
                      <a:pt x="1591" y="1067"/>
                    </a:lnTo>
                    <a:lnTo>
                      <a:pt x="1570" y="963"/>
                    </a:lnTo>
                    <a:lnTo>
                      <a:pt x="1695" y="900"/>
                    </a:lnTo>
                    <a:lnTo>
                      <a:pt x="1758" y="837"/>
                    </a:lnTo>
                    <a:lnTo>
                      <a:pt x="1758" y="670"/>
                    </a:lnTo>
                    <a:lnTo>
                      <a:pt x="1800" y="460"/>
                    </a:lnTo>
                    <a:lnTo>
                      <a:pt x="1758" y="356"/>
                    </a:lnTo>
                    <a:lnTo>
                      <a:pt x="1695" y="272"/>
                    </a:lnTo>
                    <a:lnTo>
                      <a:pt x="1654" y="168"/>
                    </a:lnTo>
                    <a:lnTo>
                      <a:pt x="1507" y="105"/>
                    </a:lnTo>
                    <a:lnTo>
                      <a:pt x="1403" y="147"/>
                    </a:lnTo>
                    <a:lnTo>
                      <a:pt x="1277" y="105"/>
                    </a:lnTo>
                    <a:lnTo>
                      <a:pt x="1130" y="230"/>
                    </a:lnTo>
                    <a:lnTo>
                      <a:pt x="1047" y="209"/>
                    </a:lnTo>
                    <a:lnTo>
                      <a:pt x="1047" y="21"/>
                    </a:lnTo>
                    <a:lnTo>
                      <a:pt x="1026"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6" name="Google Shape;4676;p76"/>
              <p:cNvSpPr/>
              <p:nvPr/>
            </p:nvSpPr>
            <p:spPr>
              <a:xfrm>
                <a:off x="2799125" y="1455875"/>
                <a:ext cx="96775" cy="158525"/>
              </a:xfrm>
              <a:custGeom>
                <a:avLst/>
                <a:gdLst/>
                <a:ahLst/>
                <a:cxnLst/>
                <a:rect l="l" t="t" r="r" b="b"/>
                <a:pathLst>
                  <a:path w="3871" h="6341" extrusionOk="0">
                    <a:moveTo>
                      <a:pt x="2385" y="0"/>
                    </a:moveTo>
                    <a:lnTo>
                      <a:pt x="2385" y="126"/>
                    </a:lnTo>
                    <a:lnTo>
                      <a:pt x="2302" y="272"/>
                    </a:lnTo>
                    <a:lnTo>
                      <a:pt x="2385" y="356"/>
                    </a:lnTo>
                    <a:lnTo>
                      <a:pt x="2490" y="356"/>
                    </a:lnTo>
                    <a:lnTo>
                      <a:pt x="2595" y="314"/>
                    </a:lnTo>
                    <a:lnTo>
                      <a:pt x="2741" y="377"/>
                    </a:lnTo>
                    <a:lnTo>
                      <a:pt x="2783" y="460"/>
                    </a:lnTo>
                    <a:lnTo>
                      <a:pt x="2888" y="481"/>
                    </a:lnTo>
                    <a:lnTo>
                      <a:pt x="2888" y="565"/>
                    </a:lnTo>
                    <a:lnTo>
                      <a:pt x="2699" y="733"/>
                    </a:lnTo>
                    <a:lnTo>
                      <a:pt x="2616" y="733"/>
                    </a:lnTo>
                    <a:lnTo>
                      <a:pt x="2490" y="649"/>
                    </a:lnTo>
                    <a:lnTo>
                      <a:pt x="2385" y="649"/>
                    </a:lnTo>
                    <a:lnTo>
                      <a:pt x="2281" y="628"/>
                    </a:lnTo>
                    <a:lnTo>
                      <a:pt x="2281" y="628"/>
                    </a:lnTo>
                    <a:lnTo>
                      <a:pt x="2323" y="733"/>
                    </a:lnTo>
                    <a:lnTo>
                      <a:pt x="2406" y="753"/>
                    </a:lnTo>
                    <a:lnTo>
                      <a:pt x="2323" y="837"/>
                    </a:lnTo>
                    <a:lnTo>
                      <a:pt x="2218" y="858"/>
                    </a:lnTo>
                    <a:lnTo>
                      <a:pt x="2072" y="691"/>
                    </a:lnTo>
                    <a:lnTo>
                      <a:pt x="1904" y="774"/>
                    </a:lnTo>
                    <a:lnTo>
                      <a:pt x="1862" y="942"/>
                    </a:lnTo>
                    <a:lnTo>
                      <a:pt x="1779" y="1005"/>
                    </a:lnTo>
                    <a:lnTo>
                      <a:pt x="1779" y="1088"/>
                    </a:lnTo>
                    <a:lnTo>
                      <a:pt x="1883" y="1109"/>
                    </a:lnTo>
                    <a:lnTo>
                      <a:pt x="1904" y="1256"/>
                    </a:lnTo>
                    <a:lnTo>
                      <a:pt x="2051" y="1318"/>
                    </a:lnTo>
                    <a:lnTo>
                      <a:pt x="2051" y="1381"/>
                    </a:lnTo>
                    <a:lnTo>
                      <a:pt x="1946" y="1381"/>
                    </a:lnTo>
                    <a:lnTo>
                      <a:pt x="1946" y="1465"/>
                    </a:lnTo>
                    <a:lnTo>
                      <a:pt x="1988" y="1528"/>
                    </a:lnTo>
                    <a:lnTo>
                      <a:pt x="1988" y="1611"/>
                    </a:lnTo>
                    <a:lnTo>
                      <a:pt x="1904" y="1590"/>
                    </a:lnTo>
                    <a:lnTo>
                      <a:pt x="1841" y="1528"/>
                    </a:lnTo>
                    <a:lnTo>
                      <a:pt x="1695" y="1507"/>
                    </a:lnTo>
                    <a:lnTo>
                      <a:pt x="1590" y="1423"/>
                    </a:lnTo>
                    <a:lnTo>
                      <a:pt x="1528" y="1402"/>
                    </a:lnTo>
                    <a:lnTo>
                      <a:pt x="1423" y="1486"/>
                    </a:lnTo>
                    <a:lnTo>
                      <a:pt x="1381" y="1569"/>
                    </a:lnTo>
                    <a:lnTo>
                      <a:pt x="1465" y="1674"/>
                    </a:lnTo>
                    <a:lnTo>
                      <a:pt x="1423" y="1779"/>
                    </a:lnTo>
                    <a:lnTo>
                      <a:pt x="1360" y="1737"/>
                    </a:lnTo>
                    <a:lnTo>
                      <a:pt x="1360" y="1674"/>
                    </a:lnTo>
                    <a:lnTo>
                      <a:pt x="1276" y="1611"/>
                    </a:lnTo>
                    <a:lnTo>
                      <a:pt x="1151" y="1569"/>
                    </a:lnTo>
                    <a:lnTo>
                      <a:pt x="1109" y="1569"/>
                    </a:lnTo>
                    <a:lnTo>
                      <a:pt x="1025" y="1486"/>
                    </a:lnTo>
                    <a:lnTo>
                      <a:pt x="942" y="1465"/>
                    </a:lnTo>
                    <a:lnTo>
                      <a:pt x="921" y="1528"/>
                    </a:lnTo>
                    <a:lnTo>
                      <a:pt x="963" y="1674"/>
                    </a:lnTo>
                    <a:lnTo>
                      <a:pt x="963" y="1800"/>
                    </a:lnTo>
                    <a:lnTo>
                      <a:pt x="1004" y="1946"/>
                    </a:lnTo>
                    <a:lnTo>
                      <a:pt x="1109" y="2009"/>
                    </a:lnTo>
                    <a:lnTo>
                      <a:pt x="1235" y="2030"/>
                    </a:lnTo>
                    <a:lnTo>
                      <a:pt x="1276" y="2093"/>
                    </a:lnTo>
                    <a:lnTo>
                      <a:pt x="1256" y="2113"/>
                    </a:lnTo>
                    <a:lnTo>
                      <a:pt x="1130" y="2113"/>
                    </a:lnTo>
                    <a:lnTo>
                      <a:pt x="1256" y="2197"/>
                    </a:lnTo>
                    <a:lnTo>
                      <a:pt x="1318" y="2260"/>
                    </a:lnTo>
                    <a:lnTo>
                      <a:pt x="1423" y="2344"/>
                    </a:lnTo>
                    <a:lnTo>
                      <a:pt x="1548" y="2344"/>
                    </a:lnTo>
                    <a:lnTo>
                      <a:pt x="1632" y="2260"/>
                    </a:lnTo>
                    <a:lnTo>
                      <a:pt x="1674" y="2260"/>
                    </a:lnTo>
                    <a:lnTo>
                      <a:pt x="1674" y="2344"/>
                    </a:lnTo>
                    <a:lnTo>
                      <a:pt x="1590" y="2427"/>
                    </a:lnTo>
                    <a:lnTo>
                      <a:pt x="1548" y="2616"/>
                    </a:lnTo>
                    <a:lnTo>
                      <a:pt x="1486" y="2616"/>
                    </a:lnTo>
                    <a:lnTo>
                      <a:pt x="1339" y="2469"/>
                    </a:lnTo>
                    <a:lnTo>
                      <a:pt x="1025" y="2427"/>
                    </a:lnTo>
                    <a:lnTo>
                      <a:pt x="921" y="2260"/>
                    </a:lnTo>
                    <a:lnTo>
                      <a:pt x="837" y="2239"/>
                    </a:lnTo>
                    <a:lnTo>
                      <a:pt x="795" y="2155"/>
                    </a:lnTo>
                    <a:lnTo>
                      <a:pt x="753" y="2155"/>
                    </a:lnTo>
                    <a:lnTo>
                      <a:pt x="712" y="2302"/>
                    </a:lnTo>
                    <a:lnTo>
                      <a:pt x="712" y="2344"/>
                    </a:lnTo>
                    <a:lnTo>
                      <a:pt x="649" y="2406"/>
                    </a:lnTo>
                    <a:lnTo>
                      <a:pt x="712" y="2574"/>
                    </a:lnTo>
                    <a:lnTo>
                      <a:pt x="628" y="2637"/>
                    </a:lnTo>
                    <a:lnTo>
                      <a:pt x="544" y="2616"/>
                    </a:lnTo>
                    <a:lnTo>
                      <a:pt x="544" y="2762"/>
                    </a:lnTo>
                    <a:lnTo>
                      <a:pt x="502" y="2783"/>
                    </a:lnTo>
                    <a:lnTo>
                      <a:pt x="502" y="3034"/>
                    </a:lnTo>
                    <a:lnTo>
                      <a:pt x="586" y="3097"/>
                    </a:lnTo>
                    <a:lnTo>
                      <a:pt x="732" y="3097"/>
                    </a:lnTo>
                    <a:lnTo>
                      <a:pt x="837" y="3160"/>
                    </a:lnTo>
                    <a:lnTo>
                      <a:pt x="942" y="3139"/>
                    </a:lnTo>
                    <a:lnTo>
                      <a:pt x="942" y="3181"/>
                    </a:lnTo>
                    <a:lnTo>
                      <a:pt x="858" y="3243"/>
                    </a:lnTo>
                    <a:lnTo>
                      <a:pt x="753" y="3181"/>
                    </a:lnTo>
                    <a:lnTo>
                      <a:pt x="586" y="3181"/>
                    </a:lnTo>
                    <a:lnTo>
                      <a:pt x="523" y="3160"/>
                    </a:lnTo>
                    <a:lnTo>
                      <a:pt x="419" y="3181"/>
                    </a:lnTo>
                    <a:lnTo>
                      <a:pt x="272" y="3369"/>
                    </a:lnTo>
                    <a:lnTo>
                      <a:pt x="230" y="3473"/>
                    </a:lnTo>
                    <a:lnTo>
                      <a:pt x="314" y="3557"/>
                    </a:lnTo>
                    <a:lnTo>
                      <a:pt x="293" y="3599"/>
                    </a:lnTo>
                    <a:lnTo>
                      <a:pt x="209" y="3620"/>
                    </a:lnTo>
                    <a:lnTo>
                      <a:pt x="209" y="3725"/>
                    </a:lnTo>
                    <a:lnTo>
                      <a:pt x="293" y="3787"/>
                    </a:lnTo>
                    <a:lnTo>
                      <a:pt x="335" y="3725"/>
                    </a:lnTo>
                    <a:lnTo>
                      <a:pt x="502" y="3725"/>
                    </a:lnTo>
                    <a:lnTo>
                      <a:pt x="586" y="3662"/>
                    </a:lnTo>
                    <a:lnTo>
                      <a:pt x="628" y="3704"/>
                    </a:lnTo>
                    <a:lnTo>
                      <a:pt x="628" y="3787"/>
                    </a:lnTo>
                    <a:lnTo>
                      <a:pt x="523" y="3808"/>
                    </a:lnTo>
                    <a:lnTo>
                      <a:pt x="440" y="3913"/>
                    </a:lnTo>
                    <a:lnTo>
                      <a:pt x="502" y="3976"/>
                    </a:lnTo>
                    <a:lnTo>
                      <a:pt x="586" y="3976"/>
                    </a:lnTo>
                    <a:lnTo>
                      <a:pt x="691" y="3892"/>
                    </a:lnTo>
                    <a:lnTo>
                      <a:pt x="753" y="3892"/>
                    </a:lnTo>
                    <a:lnTo>
                      <a:pt x="858" y="3808"/>
                    </a:lnTo>
                    <a:lnTo>
                      <a:pt x="858" y="3871"/>
                    </a:lnTo>
                    <a:lnTo>
                      <a:pt x="816" y="3934"/>
                    </a:lnTo>
                    <a:lnTo>
                      <a:pt x="858" y="3976"/>
                    </a:lnTo>
                    <a:lnTo>
                      <a:pt x="1046" y="3976"/>
                    </a:lnTo>
                    <a:lnTo>
                      <a:pt x="1067" y="4018"/>
                    </a:lnTo>
                    <a:lnTo>
                      <a:pt x="963" y="4038"/>
                    </a:lnTo>
                    <a:lnTo>
                      <a:pt x="963" y="4122"/>
                    </a:lnTo>
                    <a:lnTo>
                      <a:pt x="1067" y="4143"/>
                    </a:lnTo>
                    <a:lnTo>
                      <a:pt x="1172" y="4122"/>
                    </a:lnTo>
                    <a:lnTo>
                      <a:pt x="1318" y="4206"/>
                    </a:lnTo>
                    <a:lnTo>
                      <a:pt x="1590" y="4290"/>
                    </a:lnTo>
                    <a:lnTo>
                      <a:pt x="1632" y="4331"/>
                    </a:lnTo>
                    <a:lnTo>
                      <a:pt x="1381" y="4310"/>
                    </a:lnTo>
                    <a:lnTo>
                      <a:pt x="1276" y="4331"/>
                    </a:lnTo>
                    <a:lnTo>
                      <a:pt x="1130" y="4227"/>
                    </a:lnTo>
                    <a:lnTo>
                      <a:pt x="963" y="4290"/>
                    </a:lnTo>
                    <a:lnTo>
                      <a:pt x="963" y="4352"/>
                    </a:lnTo>
                    <a:lnTo>
                      <a:pt x="1130" y="4415"/>
                    </a:lnTo>
                    <a:lnTo>
                      <a:pt x="1339" y="4436"/>
                    </a:lnTo>
                    <a:lnTo>
                      <a:pt x="1569" y="4436"/>
                    </a:lnTo>
                    <a:lnTo>
                      <a:pt x="1653" y="4499"/>
                    </a:lnTo>
                    <a:lnTo>
                      <a:pt x="1423" y="4541"/>
                    </a:lnTo>
                    <a:lnTo>
                      <a:pt x="1339" y="4520"/>
                    </a:lnTo>
                    <a:lnTo>
                      <a:pt x="1109" y="4499"/>
                    </a:lnTo>
                    <a:lnTo>
                      <a:pt x="942" y="4457"/>
                    </a:lnTo>
                    <a:lnTo>
                      <a:pt x="900" y="4394"/>
                    </a:lnTo>
                    <a:lnTo>
                      <a:pt x="753" y="4352"/>
                    </a:lnTo>
                    <a:lnTo>
                      <a:pt x="607" y="4206"/>
                    </a:lnTo>
                    <a:lnTo>
                      <a:pt x="544" y="4248"/>
                    </a:lnTo>
                    <a:lnTo>
                      <a:pt x="481" y="4331"/>
                    </a:lnTo>
                    <a:lnTo>
                      <a:pt x="293" y="4352"/>
                    </a:lnTo>
                    <a:lnTo>
                      <a:pt x="209" y="4415"/>
                    </a:lnTo>
                    <a:lnTo>
                      <a:pt x="188" y="4624"/>
                    </a:lnTo>
                    <a:lnTo>
                      <a:pt x="314" y="4729"/>
                    </a:lnTo>
                    <a:lnTo>
                      <a:pt x="314" y="4854"/>
                    </a:lnTo>
                    <a:lnTo>
                      <a:pt x="272" y="4917"/>
                    </a:lnTo>
                    <a:lnTo>
                      <a:pt x="188" y="4729"/>
                    </a:lnTo>
                    <a:lnTo>
                      <a:pt x="126" y="4729"/>
                    </a:lnTo>
                    <a:lnTo>
                      <a:pt x="63" y="4980"/>
                    </a:lnTo>
                    <a:lnTo>
                      <a:pt x="84" y="5126"/>
                    </a:lnTo>
                    <a:lnTo>
                      <a:pt x="168" y="5147"/>
                    </a:lnTo>
                    <a:lnTo>
                      <a:pt x="188" y="5126"/>
                    </a:lnTo>
                    <a:lnTo>
                      <a:pt x="272" y="5126"/>
                    </a:lnTo>
                    <a:lnTo>
                      <a:pt x="335" y="5252"/>
                    </a:lnTo>
                    <a:lnTo>
                      <a:pt x="419" y="5273"/>
                    </a:lnTo>
                    <a:lnTo>
                      <a:pt x="335" y="5294"/>
                    </a:lnTo>
                    <a:lnTo>
                      <a:pt x="272" y="5336"/>
                    </a:lnTo>
                    <a:lnTo>
                      <a:pt x="188" y="5231"/>
                    </a:lnTo>
                    <a:lnTo>
                      <a:pt x="21" y="5252"/>
                    </a:lnTo>
                    <a:lnTo>
                      <a:pt x="0" y="5461"/>
                    </a:lnTo>
                    <a:lnTo>
                      <a:pt x="63" y="5503"/>
                    </a:lnTo>
                    <a:lnTo>
                      <a:pt x="126" y="5482"/>
                    </a:lnTo>
                    <a:lnTo>
                      <a:pt x="84" y="5566"/>
                    </a:lnTo>
                    <a:lnTo>
                      <a:pt x="84" y="5817"/>
                    </a:lnTo>
                    <a:lnTo>
                      <a:pt x="168" y="5754"/>
                    </a:lnTo>
                    <a:lnTo>
                      <a:pt x="230" y="5775"/>
                    </a:lnTo>
                    <a:lnTo>
                      <a:pt x="230" y="5963"/>
                    </a:lnTo>
                    <a:lnTo>
                      <a:pt x="398" y="6005"/>
                    </a:lnTo>
                    <a:lnTo>
                      <a:pt x="628" y="6173"/>
                    </a:lnTo>
                    <a:lnTo>
                      <a:pt x="732" y="6110"/>
                    </a:lnTo>
                    <a:lnTo>
                      <a:pt x="795" y="6005"/>
                    </a:lnTo>
                    <a:lnTo>
                      <a:pt x="753" y="5922"/>
                    </a:lnTo>
                    <a:lnTo>
                      <a:pt x="921" y="5922"/>
                    </a:lnTo>
                    <a:lnTo>
                      <a:pt x="942" y="6026"/>
                    </a:lnTo>
                    <a:lnTo>
                      <a:pt x="921" y="6131"/>
                    </a:lnTo>
                    <a:lnTo>
                      <a:pt x="942" y="6235"/>
                    </a:lnTo>
                    <a:lnTo>
                      <a:pt x="1004" y="6214"/>
                    </a:lnTo>
                    <a:lnTo>
                      <a:pt x="1067" y="5963"/>
                    </a:lnTo>
                    <a:lnTo>
                      <a:pt x="1067" y="5712"/>
                    </a:lnTo>
                    <a:lnTo>
                      <a:pt x="1130" y="5566"/>
                    </a:lnTo>
                    <a:lnTo>
                      <a:pt x="1256" y="5440"/>
                    </a:lnTo>
                    <a:lnTo>
                      <a:pt x="1318" y="5294"/>
                    </a:lnTo>
                    <a:lnTo>
                      <a:pt x="1318" y="5461"/>
                    </a:lnTo>
                    <a:lnTo>
                      <a:pt x="1172" y="5670"/>
                    </a:lnTo>
                    <a:lnTo>
                      <a:pt x="1151" y="5817"/>
                    </a:lnTo>
                    <a:lnTo>
                      <a:pt x="1172" y="5922"/>
                    </a:lnTo>
                    <a:lnTo>
                      <a:pt x="1130" y="6131"/>
                    </a:lnTo>
                    <a:lnTo>
                      <a:pt x="1172" y="6235"/>
                    </a:lnTo>
                    <a:lnTo>
                      <a:pt x="1151" y="6319"/>
                    </a:lnTo>
                    <a:lnTo>
                      <a:pt x="1214" y="6340"/>
                    </a:lnTo>
                    <a:lnTo>
                      <a:pt x="1256" y="6298"/>
                    </a:lnTo>
                    <a:lnTo>
                      <a:pt x="1339" y="6173"/>
                    </a:lnTo>
                    <a:lnTo>
                      <a:pt x="1528" y="5984"/>
                    </a:lnTo>
                    <a:lnTo>
                      <a:pt x="1590" y="5691"/>
                    </a:lnTo>
                    <a:lnTo>
                      <a:pt x="1674" y="5650"/>
                    </a:lnTo>
                    <a:lnTo>
                      <a:pt x="1674" y="5754"/>
                    </a:lnTo>
                    <a:lnTo>
                      <a:pt x="1632" y="5880"/>
                    </a:lnTo>
                    <a:lnTo>
                      <a:pt x="1632" y="5963"/>
                    </a:lnTo>
                    <a:lnTo>
                      <a:pt x="1737" y="5984"/>
                    </a:lnTo>
                    <a:lnTo>
                      <a:pt x="1862" y="5859"/>
                    </a:lnTo>
                    <a:lnTo>
                      <a:pt x="1946" y="5775"/>
                    </a:lnTo>
                    <a:lnTo>
                      <a:pt x="1946" y="5670"/>
                    </a:lnTo>
                    <a:lnTo>
                      <a:pt x="1841" y="5650"/>
                    </a:lnTo>
                    <a:lnTo>
                      <a:pt x="1841" y="5608"/>
                    </a:lnTo>
                    <a:lnTo>
                      <a:pt x="1946" y="5566"/>
                    </a:lnTo>
                    <a:lnTo>
                      <a:pt x="1946" y="5398"/>
                    </a:lnTo>
                    <a:lnTo>
                      <a:pt x="1904" y="5336"/>
                    </a:lnTo>
                    <a:lnTo>
                      <a:pt x="1904" y="5231"/>
                    </a:lnTo>
                    <a:lnTo>
                      <a:pt x="2072" y="5126"/>
                    </a:lnTo>
                    <a:lnTo>
                      <a:pt x="2113" y="4938"/>
                    </a:lnTo>
                    <a:lnTo>
                      <a:pt x="2218" y="4875"/>
                    </a:lnTo>
                    <a:lnTo>
                      <a:pt x="2281" y="4813"/>
                    </a:lnTo>
                    <a:lnTo>
                      <a:pt x="2281" y="4917"/>
                    </a:lnTo>
                    <a:lnTo>
                      <a:pt x="2281" y="4959"/>
                    </a:lnTo>
                    <a:lnTo>
                      <a:pt x="2197" y="4980"/>
                    </a:lnTo>
                    <a:lnTo>
                      <a:pt x="2113" y="5168"/>
                    </a:lnTo>
                    <a:lnTo>
                      <a:pt x="2051" y="5294"/>
                    </a:lnTo>
                    <a:lnTo>
                      <a:pt x="2009" y="5461"/>
                    </a:lnTo>
                    <a:lnTo>
                      <a:pt x="2072" y="5566"/>
                    </a:lnTo>
                    <a:lnTo>
                      <a:pt x="2092" y="5691"/>
                    </a:lnTo>
                    <a:lnTo>
                      <a:pt x="2155" y="5650"/>
                    </a:lnTo>
                    <a:lnTo>
                      <a:pt x="2260" y="5461"/>
                    </a:lnTo>
                    <a:lnTo>
                      <a:pt x="2469" y="5273"/>
                    </a:lnTo>
                    <a:lnTo>
                      <a:pt x="2532" y="5147"/>
                    </a:lnTo>
                    <a:lnTo>
                      <a:pt x="2532" y="4980"/>
                    </a:lnTo>
                    <a:lnTo>
                      <a:pt x="2616" y="4875"/>
                    </a:lnTo>
                    <a:lnTo>
                      <a:pt x="2699" y="4854"/>
                    </a:lnTo>
                    <a:lnTo>
                      <a:pt x="2699" y="4917"/>
                    </a:lnTo>
                    <a:lnTo>
                      <a:pt x="2678" y="4959"/>
                    </a:lnTo>
                    <a:lnTo>
                      <a:pt x="2678" y="5085"/>
                    </a:lnTo>
                    <a:lnTo>
                      <a:pt x="2741" y="5064"/>
                    </a:lnTo>
                    <a:lnTo>
                      <a:pt x="2888" y="4875"/>
                    </a:lnTo>
                    <a:lnTo>
                      <a:pt x="2971" y="4875"/>
                    </a:lnTo>
                    <a:lnTo>
                      <a:pt x="3139" y="4917"/>
                    </a:lnTo>
                    <a:lnTo>
                      <a:pt x="3327" y="4854"/>
                    </a:lnTo>
                    <a:lnTo>
                      <a:pt x="3432" y="4834"/>
                    </a:lnTo>
                    <a:lnTo>
                      <a:pt x="3494" y="4750"/>
                    </a:lnTo>
                    <a:lnTo>
                      <a:pt x="3620" y="4729"/>
                    </a:lnTo>
                    <a:lnTo>
                      <a:pt x="3662" y="4624"/>
                    </a:lnTo>
                    <a:lnTo>
                      <a:pt x="3662" y="4541"/>
                    </a:lnTo>
                    <a:lnTo>
                      <a:pt x="3683" y="4457"/>
                    </a:lnTo>
                    <a:lnTo>
                      <a:pt x="3620" y="4394"/>
                    </a:lnTo>
                    <a:lnTo>
                      <a:pt x="3662" y="4227"/>
                    </a:lnTo>
                    <a:lnTo>
                      <a:pt x="3662" y="3976"/>
                    </a:lnTo>
                    <a:lnTo>
                      <a:pt x="3620" y="3976"/>
                    </a:lnTo>
                    <a:lnTo>
                      <a:pt x="3536" y="4122"/>
                    </a:lnTo>
                    <a:lnTo>
                      <a:pt x="3411" y="4290"/>
                    </a:lnTo>
                    <a:lnTo>
                      <a:pt x="3348" y="4290"/>
                    </a:lnTo>
                    <a:lnTo>
                      <a:pt x="3348" y="4206"/>
                    </a:lnTo>
                    <a:lnTo>
                      <a:pt x="3432" y="4101"/>
                    </a:lnTo>
                    <a:lnTo>
                      <a:pt x="3536" y="4018"/>
                    </a:lnTo>
                    <a:lnTo>
                      <a:pt x="3557" y="3934"/>
                    </a:lnTo>
                    <a:lnTo>
                      <a:pt x="3432" y="3829"/>
                    </a:lnTo>
                    <a:lnTo>
                      <a:pt x="3411" y="3725"/>
                    </a:lnTo>
                    <a:lnTo>
                      <a:pt x="3348" y="3725"/>
                    </a:lnTo>
                    <a:lnTo>
                      <a:pt x="3306" y="3766"/>
                    </a:lnTo>
                    <a:lnTo>
                      <a:pt x="3264" y="3829"/>
                    </a:lnTo>
                    <a:lnTo>
                      <a:pt x="3201" y="3787"/>
                    </a:lnTo>
                    <a:lnTo>
                      <a:pt x="3097" y="3808"/>
                    </a:lnTo>
                    <a:lnTo>
                      <a:pt x="3013" y="3871"/>
                    </a:lnTo>
                    <a:lnTo>
                      <a:pt x="2909" y="3829"/>
                    </a:lnTo>
                    <a:lnTo>
                      <a:pt x="2950" y="3787"/>
                    </a:lnTo>
                    <a:lnTo>
                      <a:pt x="3222" y="3683"/>
                    </a:lnTo>
                    <a:lnTo>
                      <a:pt x="3327" y="3662"/>
                    </a:lnTo>
                    <a:lnTo>
                      <a:pt x="3536" y="3453"/>
                    </a:lnTo>
                    <a:lnTo>
                      <a:pt x="3578" y="3390"/>
                    </a:lnTo>
                    <a:lnTo>
                      <a:pt x="3725" y="3160"/>
                    </a:lnTo>
                    <a:lnTo>
                      <a:pt x="3766" y="2971"/>
                    </a:lnTo>
                    <a:lnTo>
                      <a:pt x="3725" y="2950"/>
                    </a:lnTo>
                    <a:lnTo>
                      <a:pt x="3641" y="2971"/>
                    </a:lnTo>
                    <a:lnTo>
                      <a:pt x="3578" y="3034"/>
                    </a:lnTo>
                    <a:lnTo>
                      <a:pt x="3536" y="2950"/>
                    </a:lnTo>
                    <a:lnTo>
                      <a:pt x="3578" y="2888"/>
                    </a:lnTo>
                    <a:lnTo>
                      <a:pt x="3641" y="2846"/>
                    </a:lnTo>
                    <a:lnTo>
                      <a:pt x="3725" y="2867"/>
                    </a:lnTo>
                    <a:lnTo>
                      <a:pt x="3766" y="2783"/>
                    </a:lnTo>
                    <a:lnTo>
                      <a:pt x="3766" y="2657"/>
                    </a:lnTo>
                    <a:lnTo>
                      <a:pt x="3871" y="2553"/>
                    </a:lnTo>
                    <a:lnTo>
                      <a:pt x="3871" y="2427"/>
                    </a:lnTo>
                    <a:lnTo>
                      <a:pt x="3850" y="2365"/>
                    </a:lnTo>
                    <a:lnTo>
                      <a:pt x="3850" y="2302"/>
                    </a:lnTo>
                    <a:lnTo>
                      <a:pt x="3745" y="2260"/>
                    </a:lnTo>
                    <a:lnTo>
                      <a:pt x="3641" y="2302"/>
                    </a:lnTo>
                    <a:lnTo>
                      <a:pt x="3494" y="2553"/>
                    </a:lnTo>
                    <a:lnTo>
                      <a:pt x="3494" y="2678"/>
                    </a:lnTo>
                    <a:lnTo>
                      <a:pt x="3557" y="2762"/>
                    </a:lnTo>
                    <a:lnTo>
                      <a:pt x="3473" y="2846"/>
                    </a:lnTo>
                    <a:lnTo>
                      <a:pt x="3432" y="2888"/>
                    </a:lnTo>
                    <a:lnTo>
                      <a:pt x="3369" y="2867"/>
                    </a:lnTo>
                    <a:lnTo>
                      <a:pt x="3411" y="2825"/>
                    </a:lnTo>
                    <a:lnTo>
                      <a:pt x="3348" y="2762"/>
                    </a:lnTo>
                    <a:lnTo>
                      <a:pt x="3348" y="2657"/>
                    </a:lnTo>
                    <a:lnTo>
                      <a:pt x="3453" y="2448"/>
                    </a:lnTo>
                    <a:lnTo>
                      <a:pt x="3432" y="2344"/>
                    </a:lnTo>
                    <a:lnTo>
                      <a:pt x="3453" y="2302"/>
                    </a:lnTo>
                    <a:lnTo>
                      <a:pt x="3473" y="2323"/>
                    </a:lnTo>
                    <a:lnTo>
                      <a:pt x="3557" y="2302"/>
                    </a:lnTo>
                    <a:lnTo>
                      <a:pt x="3536" y="2134"/>
                    </a:lnTo>
                    <a:lnTo>
                      <a:pt x="3453" y="2030"/>
                    </a:lnTo>
                    <a:lnTo>
                      <a:pt x="3348" y="2030"/>
                    </a:lnTo>
                    <a:lnTo>
                      <a:pt x="3222" y="2051"/>
                    </a:lnTo>
                    <a:lnTo>
                      <a:pt x="3160" y="2155"/>
                    </a:lnTo>
                    <a:lnTo>
                      <a:pt x="3139" y="2113"/>
                    </a:lnTo>
                    <a:lnTo>
                      <a:pt x="3118" y="2051"/>
                    </a:lnTo>
                    <a:lnTo>
                      <a:pt x="3139" y="1904"/>
                    </a:lnTo>
                    <a:lnTo>
                      <a:pt x="3055" y="1737"/>
                    </a:lnTo>
                    <a:lnTo>
                      <a:pt x="3097" y="1507"/>
                    </a:lnTo>
                    <a:lnTo>
                      <a:pt x="3097" y="1318"/>
                    </a:lnTo>
                    <a:lnTo>
                      <a:pt x="3139" y="1193"/>
                    </a:lnTo>
                    <a:lnTo>
                      <a:pt x="3160" y="1005"/>
                    </a:lnTo>
                    <a:lnTo>
                      <a:pt x="3139" y="858"/>
                    </a:lnTo>
                    <a:lnTo>
                      <a:pt x="3243" y="670"/>
                    </a:lnTo>
                    <a:lnTo>
                      <a:pt x="3243" y="523"/>
                    </a:lnTo>
                    <a:lnTo>
                      <a:pt x="3139" y="419"/>
                    </a:lnTo>
                    <a:lnTo>
                      <a:pt x="3118" y="272"/>
                    </a:lnTo>
                    <a:lnTo>
                      <a:pt x="2950" y="147"/>
                    </a:lnTo>
                    <a:lnTo>
                      <a:pt x="2909" y="63"/>
                    </a:lnTo>
                    <a:lnTo>
                      <a:pt x="2741" y="0"/>
                    </a:lnTo>
                    <a:lnTo>
                      <a:pt x="2699" y="21"/>
                    </a:lnTo>
                    <a:lnTo>
                      <a:pt x="2699" y="105"/>
                    </a:lnTo>
                    <a:lnTo>
                      <a:pt x="2678" y="126"/>
                    </a:lnTo>
                    <a:lnTo>
                      <a:pt x="2511"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7" name="Google Shape;4677;p76"/>
              <p:cNvSpPr/>
              <p:nvPr/>
            </p:nvSpPr>
            <p:spPr>
              <a:xfrm>
                <a:off x="2744725" y="1557875"/>
                <a:ext cx="36625" cy="48150"/>
              </a:xfrm>
              <a:custGeom>
                <a:avLst/>
                <a:gdLst/>
                <a:ahLst/>
                <a:cxnLst/>
                <a:rect l="l" t="t" r="r" b="b"/>
                <a:pathLst>
                  <a:path w="1465" h="1926" extrusionOk="0">
                    <a:moveTo>
                      <a:pt x="711" y="0"/>
                    </a:moveTo>
                    <a:lnTo>
                      <a:pt x="586" y="105"/>
                    </a:lnTo>
                    <a:lnTo>
                      <a:pt x="502" y="168"/>
                    </a:lnTo>
                    <a:lnTo>
                      <a:pt x="502" y="356"/>
                    </a:lnTo>
                    <a:lnTo>
                      <a:pt x="419" y="419"/>
                    </a:lnTo>
                    <a:lnTo>
                      <a:pt x="356" y="377"/>
                    </a:lnTo>
                    <a:lnTo>
                      <a:pt x="272" y="544"/>
                    </a:lnTo>
                    <a:lnTo>
                      <a:pt x="272" y="733"/>
                    </a:lnTo>
                    <a:lnTo>
                      <a:pt x="188" y="837"/>
                    </a:lnTo>
                    <a:lnTo>
                      <a:pt x="272" y="963"/>
                    </a:lnTo>
                    <a:lnTo>
                      <a:pt x="147" y="963"/>
                    </a:lnTo>
                    <a:lnTo>
                      <a:pt x="167" y="1005"/>
                    </a:lnTo>
                    <a:lnTo>
                      <a:pt x="272" y="1088"/>
                    </a:lnTo>
                    <a:lnTo>
                      <a:pt x="398" y="1256"/>
                    </a:lnTo>
                    <a:lnTo>
                      <a:pt x="377" y="1360"/>
                    </a:lnTo>
                    <a:lnTo>
                      <a:pt x="356" y="1360"/>
                    </a:lnTo>
                    <a:lnTo>
                      <a:pt x="209" y="1256"/>
                    </a:lnTo>
                    <a:lnTo>
                      <a:pt x="84" y="1256"/>
                    </a:lnTo>
                    <a:lnTo>
                      <a:pt x="63" y="1318"/>
                    </a:lnTo>
                    <a:lnTo>
                      <a:pt x="0" y="1402"/>
                    </a:lnTo>
                    <a:lnTo>
                      <a:pt x="105" y="1465"/>
                    </a:lnTo>
                    <a:lnTo>
                      <a:pt x="147" y="1590"/>
                    </a:lnTo>
                    <a:lnTo>
                      <a:pt x="188" y="1632"/>
                    </a:lnTo>
                    <a:lnTo>
                      <a:pt x="105" y="1737"/>
                    </a:lnTo>
                    <a:lnTo>
                      <a:pt x="105" y="1883"/>
                    </a:lnTo>
                    <a:lnTo>
                      <a:pt x="251" y="1821"/>
                    </a:lnTo>
                    <a:lnTo>
                      <a:pt x="272" y="1737"/>
                    </a:lnTo>
                    <a:lnTo>
                      <a:pt x="356" y="1737"/>
                    </a:lnTo>
                    <a:lnTo>
                      <a:pt x="377" y="1883"/>
                    </a:lnTo>
                    <a:lnTo>
                      <a:pt x="460" y="1883"/>
                    </a:lnTo>
                    <a:lnTo>
                      <a:pt x="607" y="1842"/>
                    </a:lnTo>
                    <a:lnTo>
                      <a:pt x="711" y="1883"/>
                    </a:lnTo>
                    <a:lnTo>
                      <a:pt x="837" y="1779"/>
                    </a:lnTo>
                    <a:lnTo>
                      <a:pt x="900" y="1821"/>
                    </a:lnTo>
                    <a:lnTo>
                      <a:pt x="900" y="1925"/>
                    </a:lnTo>
                    <a:lnTo>
                      <a:pt x="983" y="1925"/>
                    </a:lnTo>
                    <a:lnTo>
                      <a:pt x="1025" y="1883"/>
                    </a:lnTo>
                    <a:lnTo>
                      <a:pt x="1235" y="1737"/>
                    </a:lnTo>
                    <a:lnTo>
                      <a:pt x="1235" y="1632"/>
                    </a:lnTo>
                    <a:lnTo>
                      <a:pt x="1214" y="1465"/>
                    </a:lnTo>
                    <a:lnTo>
                      <a:pt x="1151" y="1465"/>
                    </a:lnTo>
                    <a:lnTo>
                      <a:pt x="1109" y="1402"/>
                    </a:lnTo>
                    <a:lnTo>
                      <a:pt x="1193" y="1360"/>
                    </a:lnTo>
                    <a:lnTo>
                      <a:pt x="1297" y="1381"/>
                    </a:lnTo>
                    <a:lnTo>
                      <a:pt x="1339" y="1298"/>
                    </a:lnTo>
                    <a:lnTo>
                      <a:pt x="1465" y="1214"/>
                    </a:lnTo>
                    <a:lnTo>
                      <a:pt x="1423" y="984"/>
                    </a:lnTo>
                    <a:lnTo>
                      <a:pt x="1360" y="900"/>
                    </a:lnTo>
                    <a:lnTo>
                      <a:pt x="1360" y="837"/>
                    </a:lnTo>
                    <a:lnTo>
                      <a:pt x="1235" y="837"/>
                    </a:lnTo>
                    <a:lnTo>
                      <a:pt x="1193" y="691"/>
                    </a:lnTo>
                    <a:lnTo>
                      <a:pt x="1193" y="649"/>
                    </a:lnTo>
                    <a:lnTo>
                      <a:pt x="1130" y="586"/>
                    </a:lnTo>
                    <a:lnTo>
                      <a:pt x="1109" y="482"/>
                    </a:lnTo>
                    <a:lnTo>
                      <a:pt x="1046" y="461"/>
                    </a:lnTo>
                    <a:lnTo>
                      <a:pt x="1004" y="377"/>
                    </a:lnTo>
                    <a:lnTo>
                      <a:pt x="1025" y="272"/>
                    </a:lnTo>
                    <a:lnTo>
                      <a:pt x="983" y="168"/>
                    </a:lnTo>
                    <a:lnTo>
                      <a:pt x="83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8" name="Google Shape;4678;p76"/>
              <p:cNvSpPr/>
              <p:nvPr/>
            </p:nvSpPr>
            <p:spPr>
              <a:xfrm>
                <a:off x="2789175" y="1410350"/>
                <a:ext cx="386600" cy="302375"/>
              </a:xfrm>
              <a:custGeom>
                <a:avLst/>
                <a:gdLst/>
                <a:ahLst/>
                <a:cxnLst/>
                <a:rect l="l" t="t" r="r" b="b"/>
                <a:pathLst>
                  <a:path w="15464" h="12095" extrusionOk="0">
                    <a:moveTo>
                      <a:pt x="9625" y="1"/>
                    </a:moveTo>
                    <a:lnTo>
                      <a:pt x="9521" y="105"/>
                    </a:lnTo>
                    <a:lnTo>
                      <a:pt x="9416" y="105"/>
                    </a:lnTo>
                    <a:lnTo>
                      <a:pt x="9353" y="168"/>
                    </a:lnTo>
                    <a:lnTo>
                      <a:pt x="9416" y="252"/>
                    </a:lnTo>
                    <a:lnTo>
                      <a:pt x="9521" y="273"/>
                    </a:lnTo>
                    <a:lnTo>
                      <a:pt x="9584" y="315"/>
                    </a:lnTo>
                    <a:lnTo>
                      <a:pt x="9458" y="315"/>
                    </a:lnTo>
                    <a:lnTo>
                      <a:pt x="9395" y="377"/>
                    </a:lnTo>
                    <a:lnTo>
                      <a:pt x="9458" y="461"/>
                    </a:lnTo>
                    <a:lnTo>
                      <a:pt x="9584" y="566"/>
                    </a:lnTo>
                    <a:lnTo>
                      <a:pt x="9563" y="629"/>
                    </a:lnTo>
                    <a:lnTo>
                      <a:pt x="9521" y="691"/>
                    </a:lnTo>
                    <a:lnTo>
                      <a:pt x="9625" y="796"/>
                    </a:lnTo>
                    <a:lnTo>
                      <a:pt x="9709" y="817"/>
                    </a:lnTo>
                    <a:lnTo>
                      <a:pt x="9709" y="880"/>
                    </a:lnTo>
                    <a:lnTo>
                      <a:pt x="9605" y="901"/>
                    </a:lnTo>
                    <a:lnTo>
                      <a:pt x="9605" y="942"/>
                    </a:lnTo>
                    <a:lnTo>
                      <a:pt x="9395" y="712"/>
                    </a:lnTo>
                    <a:lnTo>
                      <a:pt x="9353" y="712"/>
                    </a:lnTo>
                    <a:lnTo>
                      <a:pt x="9312" y="796"/>
                    </a:lnTo>
                    <a:lnTo>
                      <a:pt x="9312" y="901"/>
                    </a:lnTo>
                    <a:lnTo>
                      <a:pt x="9270" y="880"/>
                    </a:lnTo>
                    <a:lnTo>
                      <a:pt x="9249" y="691"/>
                    </a:lnTo>
                    <a:lnTo>
                      <a:pt x="9270" y="566"/>
                    </a:lnTo>
                    <a:lnTo>
                      <a:pt x="9186" y="419"/>
                    </a:lnTo>
                    <a:lnTo>
                      <a:pt x="9186" y="273"/>
                    </a:lnTo>
                    <a:lnTo>
                      <a:pt x="9123" y="210"/>
                    </a:lnTo>
                    <a:lnTo>
                      <a:pt x="9081" y="252"/>
                    </a:lnTo>
                    <a:lnTo>
                      <a:pt x="8956" y="147"/>
                    </a:lnTo>
                    <a:lnTo>
                      <a:pt x="8872" y="105"/>
                    </a:lnTo>
                    <a:lnTo>
                      <a:pt x="8851" y="252"/>
                    </a:lnTo>
                    <a:lnTo>
                      <a:pt x="8872" y="461"/>
                    </a:lnTo>
                    <a:lnTo>
                      <a:pt x="8851" y="670"/>
                    </a:lnTo>
                    <a:lnTo>
                      <a:pt x="8893" y="817"/>
                    </a:lnTo>
                    <a:lnTo>
                      <a:pt x="8935" y="984"/>
                    </a:lnTo>
                    <a:lnTo>
                      <a:pt x="8935" y="1047"/>
                    </a:lnTo>
                    <a:lnTo>
                      <a:pt x="8935" y="1193"/>
                    </a:lnTo>
                    <a:lnTo>
                      <a:pt x="8872" y="1235"/>
                    </a:lnTo>
                    <a:lnTo>
                      <a:pt x="8830" y="1131"/>
                    </a:lnTo>
                    <a:lnTo>
                      <a:pt x="8788" y="984"/>
                    </a:lnTo>
                    <a:lnTo>
                      <a:pt x="8747" y="901"/>
                    </a:lnTo>
                    <a:lnTo>
                      <a:pt x="8747" y="775"/>
                    </a:lnTo>
                    <a:lnTo>
                      <a:pt x="8726" y="629"/>
                    </a:lnTo>
                    <a:lnTo>
                      <a:pt x="8684" y="482"/>
                    </a:lnTo>
                    <a:lnTo>
                      <a:pt x="8475" y="357"/>
                    </a:lnTo>
                    <a:lnTo>
                      <a:pt x="8412" y="357"/>
                    </a:lnTo>
                    <a:lnTo>
                      <a:pt x="8370" y="482"/>
                    </a:lnTo>
                    <a:lnTo>
                      <a:pt x="8349" y="524"/>
                    </a:lnTo>
                    <a:lnTo>
                      <a:pt x="8370" y="691"/>
                    </a:lnTo>
                    <a:lnTo>
                      <a:pt x="8558" y="817"/>
                    </a:lnTo>
                    <a:lnTo>
                      <a:pt x="8558" y="901"/>
                    </a:lnTo>
                    <a:lnTo>
                      <a:pt x="8370" y="880"/>
                    </a:lnTo>
                    <a:lnTo>
                      <a:pt x="8328" y="838"/>
                    </a:lnTo>
                    <a:lnTo>
                      <a:pt x="8244" y="838"/>
                    </a:lnTo>
                    <a:lnTo>
                      <a:pt x="8161" y="921"/>
                    </a:lnTo>
                    <a:lnTo>
                      <a:pt x="8244" y="1131"/>
                    </a:lnTo>
                    <a:lnTo>
                      <a:pt x="8224" y="1193"/>
                    </a:lnTo>
                    <a:lnTo>
                      <a:pt x="8077" y="1235"/>
                    </a:lnTo>
                    <a:lnTo>
                      <a:pt x="8035" y="1340"/>
                    </a:lnTo>
                    <a:lnTo>
                      <a:pt x="7952" y="1403"/>
                    </a:lnTo>
                    <a:lnTo>
                      <a:pt x="7910" y="1319"/>
                    </a:lnTo>
                    <a:lnTo>
                      <a:pt x="7910" y="1214"/>
                    </a:lnTo>
                    <a:lnTo>
                      <a:pt x="7847" y="1214"/>
                    </a:lnTo>
                    <a:lnTo>
                      <a:pt x="7784" y="1361"/>
                    </a:lnTo>
                    <a:lnTo>
                      <a:pt x="7700" y="1403"/>
                    </a:lnTo>
                    <a:lnTo>
                      <a:pt x="7680" y="1131"/>
                    </a:lnTo>
                    <a:lnTo>
                      <a:pt x="7700" y="984"/>
                    </a:lnTo>
                    <a:lnTo>
                      <a:pt x="7700" y="921"/>
                    </a:lnTo>
                    <a:lnTo>
                      <a:pt x="7491" y="838"/>
                    </a:lnTo>
                    <a:lnTo>
                      <a:pt x="7470" y="775"/>
                    </a:lnTo>
                    <a:lnTo>
                      <a:pt x="7533" y="691"/>
                    </a:lnTo>
                    <a:lnTo>
                      <a:pt x="7554" y="608"/>
                    </a:lnTo>
                    <a:lnTo>
                      <a:pt x="7470" y="566"/>
                    </a:lnTo>
                    <a:lnTo>
                      <a:pt x="7261" y="524"/>
                    </a:lnTo>
                    <a:lnTo>
                      <a:pt x="7219" y="482"/>
                    </a:lnTo>
                    <a:lnTo>
                      <a:pt x="7073" y="524"/>
                    </a:lnTo>
                    <a:lnTo>
                      <a:pt x="7031" y="629"/>
                    </a:lnTo>
                    <a:lnTo>
                      <a:pt x="7115" y="712"/>
                    </a:lnTo>
                    <a:lnTo>
                      <a:pt x="7115" y="921"/>
                    </a:lnTo>
                    <a:lnTo>
                      <a:pt x="7073" y="984"/>
                    </a:lnTo>
                    <a:lnTo>
                      <a:pt x="6968" y="942"/>
                    </a:lnTo>
                    <a:lnTo>
                      <a:pt x="6864" y="984"/>
                    </a:lnTo>
                    <a:lnTo>
                      <a:pt x="6780" y="901"/>
                    </a:lnTo>
                    <a:lnTo>
                      <a:pt x="6654" y="901"/>
                    </a:lnTo>
                    <a:lnTo>
                      <a:pt x="6633" y="1026"/>
                    </a:lnTo>
                    <a:lnTo>
                      <a:pt x="6675" y="1089"/>
                    </a:lnTo>
                    <a:lnTo>
                      <a:pt x="6738" y="1193"/>
                    </a:lnTo>
                    <a:lnTo>
                      <a:pt x="6801" y="1256"/>
                    </a:lnTo>
                    <a:lnTo>
                      <a:pt x="6801" y="1403"/>
                    </a:lnTo>
                    <a:lnTo>
                      <a:pt x="6864" y="1465"/>
                    </a:lnTo>
                    <a:lnTo>
                      <a:pt x="6905" y="1465"/>
                    </a:lnTo>
                    <a:lnTo>
                      <a:pt x="7010" y="1633"/>
                    </a:lnTo>
                    <a:lnTo>
                      <a:pt x="7010" y="1779"/>
                    </a:lnTo>
                    <a:lnTo>
                      <a:pt x="6968" y="1842"/>
                    </a:lnTo>
                    <a:lnTo>
                      <a:pt x="6989" y="1717"/>
                    </a:lnTo>
                    <a:lnTo>
                      <a:pt x="6947" y="1717"/>
                    </a:lnTo>
                    <a:lnTo>
                      <a:pt x="6843" y="1842"/>
                    </a:lnTo>
                    <a:lnTo>
                      <a:pt x="6780" y="1758"/>
                    </a:lnTo>
                    <a:lnTo>
                      <a:pt x="6780" y="1654"/>
                    </a:lnTo>
                    <a:lnTo>
                      <a:pt x="6801" y="1633"/>
                    </a:lnTo>
                    <a:lnTo>
                      <a:pt x="6780" y="1549"/>
                    </a:lnTo>
                    <a:lnTo>
                      <a:pt x="6738" y="1612"/>
                    </a:lnTo>
                    <a:lnTo>
                      <a:pt x="6654" y="1612"/>
                    </a:lnTo>
                    <a:lnTo>
                      <a:pt x="6654" y="1758"/>
                    </a:lnTo>
                    <a:lnTo>
                      <a:pt x="6592" y="1842"/>
                    </a:lnTo>
                    <a:lnTo>
                      <a:pt x="6571" y="1758"/>
                    </a:lnTo>
                    <a:lnTo>
                      <a:pt x="6508" y="1675"/>
                    </a:lnTo>
                    <a:lnTo>
                      <a:pt x="6550" y="1570"/>
                    </a:lnTo>
                    <a:lnTo>
                      <a:pt x="6550" y="1424"/>
                    </a:lnTo>
                    <a:lnTo>
                      <a:pt x="6445" y="1298"/>
                    </a:lnTo>
                    <a:lnTo>
                      <a:pt x="6382" y="1298"/>
                    </a:lnTo>
                    <a:lnTo>
                      <a:pt x="6257" y="1465"/>
                    </a:lnTo>
                    <a:lnTo>
                      <a:pt x="6215" y="1507"/>
                    </a:lnTo>
                    <a:lnTo>
                      <a:pt x="6215" y="1633"/>
                    </a:lnTo>
                    <a:lnTo>
                      <a:pt x="6257" y="1717"/>
                    </a:lnTo>
                    <a:lnTo>
                      <a:pt x="6215" y="1758"/>
                    </a:lnTo>
                    <a:lnTo>
                      <a:pt x="6131" y="1675"/>
                    </a:lnTo>
                    <a:lnTo>
                      <a:pt x="6152" y="1612"/>
                    </a:lnTo>
                    <a:lnTo>
                      <a:pt x="6110" y="1528"/>
                    </a:lnTo>
                    <a:lnTo>
                      <a:pt x="6131" y="1424"/>
                    </a:lnTo>
                    <a:lnTo>
                      <a:pt x="6110" y="1298"/>
                    </a:lnTo>
                    <a:lnTo>
                      <a:pt x="5985" y="1235"/>
                    </a:lnTo>
                    <a:lnTo>
                      <a:pt x="5985" y="1089"/>
                    </a:lnTo>
                    <a:lnTo>
                      <a:pt x="5985" y="984"/>
                    </a:lnTo>
                    <a:lnTo>
                      <a:pt x="5943" y="984"/>
                    </a:lnTo>
                    <a:lnTo>
                      <a:pt x="5796" y="1110"/>
                    </a:lnTo>
                    <a:lnTo>
                      <a:pt x="5713" y="1131"/>
                    </a:lnTo>
                    <a:lnTo>
                      <a:pt x="5692" y="1256"/>
                    </a:lnTo>
                    <a:lnTo>
                      <a:pt x="5713" y="1340"/>
                    </a:lnTo>
                    <a:lnTo>
                      <a:pt x="5692" y="1403"/>
                    </a:lnTo>
                    <a:lnTo>
                      <a:pt x="5692" y="1465"/>
                    </a:lnTo>
                    <a:lnTo>
                      <a:pt x="5608" y="1528"/>
                    </a:lnTo>
                    <a:lnTo>
                      <a:pt x="5608" y="1445"/>
                    </a:lnTo>
                    <a:lnTo>
                      <a:pt x="5629" y="1403"/>
                    </a:lnTo>
                    <a:lnTo>
                      <a:pt x="5608" y="1340"/>
                    </a:lnTo>
                    <a:lnTo>
                      <a:pt x="5524" y="1424"/>
                    </a:lnTo>
                    <a:lnTo>
                      <a:pt x="5462" y="1570"/>
                    </a:lnTo>
                    <a:lnTo>
                      <a:pt x="5399" y="1612"/>
                    </a:lnTo>
                    <a:lnTo>
                      <a:pt x="5399" y="1340"/>
                    </a:lnTo>
                    <a:lnTo>
                      <a:pt x="5420" y="1256"/>
                    </a:lnTo>
                    <a:lnTo>
                      <a:pt x="5420" y="1193"/>
                    </a:lnTo>
                    <a:lnTo>
                      <a:pt x="5336" y="1152"/>
                    </a:lnTo>
                    <a:lnTo>
                      <a:pt x="5273" y="1214"/>
                    </a:lnTo>
                    <a:lnTo>
                      <a:pt x="5022" y="1214"/>
                    </a:lnTo>
                    <a:lnTo>
                      <a:pt x="4876" y="1319"/>
                    </a:lnTo>
                    <a:lnTo>
                      <a:pt x="4771" y="1298"/>
                    </a:lnTo>
                    <a:lnTo>
                      <a:pt x="4646" y="1361"/>
                    </a:lnTo>
                    <a:lnTo>
                      <a:pt x="4583" y="1465"/>
                    </a:lnTo>
                    <a:lnTo>
                      <a:pt x="4457" y="1465"/>
                    </a:lnTo>
                    <a:lnTo>
                      <a:pt x="4353" y="1528"/>
                    </a:lnTo>
                    <a:lnTo>
                      <a:pt x="4332" y="1654"/>
                    </a:lnTo>
                    <a:lnTo>
                      <a:pt x="4248" y="1612"/>
                    </a:lnTo>
                    <a:lnTo>
                      <a:pt x="4227" y="1633"/>
                    </a:lnTo>
                    <a:lnTo>
                      <a:pt x="4248" y="1737"/>
                    </a:lnTo>
                    <a:lnTo>
                      <a:pt x="4290" y="1758"/>
                    </a:lnTo>
                    <a:lnTo>
                      <a:pt x="4269" y="1863"/>
                    </a:lnTo>
                    <a:lnTo>
                      <a:pt x="4290" y="1968"/>
                    </a:lnTo>
                    <a:lnTo>
                      <a:pt x="4415" y="1947"/>
                    </a:lnTo>
                    <a:lnTo>
                      <a:pt x="4478" y="1863"/>
                    </a:lnTo>
                    <a:lnTo>
                      <a:pt x="4478" y="1779"/>
                    </a:lnTo>
                    <a:lnTo>
                      <a:pt x="4604" y="1758"/>
                    </a:lnTo>
                    <a:lnTo>
                      <a:pt x="4667" y="1717"/>
                    </a:lnTo>
                    <a:lnTo>
                      <a:pt x="4708" y="1675"/>
                    </a:lnTo>
                    <a:lnTo>
                      <a:pt x="4750" y="1821"/>
                    </a:lnTo>
                    <a:lnTo>
                      <a:pt x="4813" y="1758"/>
                    </a:lnTo>
                    <a:lnTo>
                      <a:pt x="4855" y="1654"/>
                    </a:lnTo>
                    <a:lnTo>
                      <a:pt x="4897" y="1633"/>
                    </a:lnTo>
                    <a:lnTo>
                      <a:pt x="4876" y="1779"/>
                    </a:lnTo>
                    <a:lnTo>
                      <a:pt x="4918" y="1842"/>
                    </a:lnTo>
                    <a:lnTo>
                      <a:pt x="5064" y="1842"/>
                    </a:lnTo>
                    <a:lnTo>
                      <a:pt x="4939" y="1884"/>
                    </a:lnTo>
                    <a:lnTo>
                      <a:pt x="4771" y="1926"/>
                    </a:lnTo>
                    <a:lnTo>
                      <a:pt x="4604" y="2051"/>
                    </a:lnTo>
                    <a:lnTo>
                      <a:pt x="4478" y="2093"/>
                    </a:lnTo>
                    <a:lnTo>
                      <a:pt x="4499" y="2198"/>
                    </a:lnTo>
                    <a:lnTo>
                      <a:pt x="4499" y="2281"/>
                    </a:lnTo>
                    <a:lnTo>
                      <a:pt x="4583" y="2281"/>
                    </a:lnTo>
                    <a:lnTo>
                      <a:pt x="4667" y="2198"/>
                    </a:lnTo>
                    <a:lnTo>
                      <a:pt x="4771" y="2198"/>
                    </a:lnTo>
                    <a:lnTo>
                      <a:pt x="4918" y="2156"/>
                    </a:lnTo>
                    <a:lnTo>
                      <a:pt x="5127" y="2135"/>
                    </a:lnTo>
                    <a:lnTo>
                      <a:pt x="5378" y="2072"/>
                    </a:lnTo>
                    <a:lnTo>
                      <a:pt x="5420" y="2135"/>
                    </a:lnTo>
                    <a:lnTo>
                      <a:pt x="5420" y="2198"/>
                    </a:lnTo>
                    <a:lnTo>
                      <a:pt x="5336" y="2240"/>
                    </a:lnTo>
                    <a:lnTo>
                      <a:pt x="5273" y="2177"/>
                    </a:lnTo>
                    <a:lnTo>
                      <a:pt x="5169" y="2177"/>
                    </a:lnTo>
                    <a:lnTo>
                      <a:pt x="5064" y="2261"/>
                    </a:lnTo>
                    <a:lnTo>
                      <a:pt x="4876" y="2261"/>
                    </a:lnTo>
                    <a:lnTo>
                      <a:pt x="4708" y="2386"/>
                    </a:lnTo>
                    <a:lnTo>
                      <a:pt x="4562" y="2386"/>
                    </a:lnTo>
                    <a:lnTo>
                      <a:pt x="4541" y="2449"/>
                    </a:lnTo>
                    <a:lnTo>
                      <a:pt x="4604" y="2554"/>
                    </a:lnTo>
                    <a:lnTo>
                      <a:pt x="4708" y="2554"/>
                    </a:lnTo>
                    <a:lnTo>
                      <a:pt x="4813" y="2616"/>
                    </a:lnTo>
                    <a:lnTo>
                      <a:pt x="4750" y="2658"/>
                    </a:lnTo>
                    <a:lnTo>
                      <a:pt x="4562" y="2658"/>
                    </a:lnTo>
                    <a:lnTo>
                      <a:pt x="4478" y="2574"/>
                    </a:lnTo>
                    <a:lnTo>
                      <a:pt x="4415" y="2574"/>
                    </a:lnTo>
                    <a:lnTo>
                      <a:pt x="4353" y="2616"/>
                    </a:lnTo>
                    <a:lnTo>
                      <a:pt x="4353" y="2763"/>
                    </a:lnTo>
                    <a:lnTo>
                      <a:pt x="4290" y="2826"/>
                    </a:lnTo>
                    <a:lnTo>
                      <a:pt x="4332" y="2909"/>
                    </a:lnTo>
                    <a:lnTo>
                      <a:pt x="4415" y="2972"/>
                    </a:lnTo>
                    <a:lnTo>
                      <a:pt x="4562" y="2909"/>
                    </a:lnTo>
                    <a:lnTo>
                      <a:pt x="4750" y="3014"/>
                    </a:lnTo>
                    <a:lnTo>
                      <a:pt x="4897" y="2993"/>
                    </a:lnTo>
                    <a:lnTo>
                      <a:pt x="4918" y="3035"/>
                    </a:lnTo>
                    <a:lnTo>
                      <a:pt x="5022" y="3035"/>
                    </a:lnTo>
                    <a:lnTo>
                      <a:pt x="5169" y="3139"/>
                    </a:lnTo>
                    <a:lnTo>
                      <a:pt x="5231" y="3139"/>
                    </a:lnTo>
                    <a:lnTo>
                      <a:pt x="5315" y="3118"/>
                    </a:lnTo>
                    <a:lnTo>
                      <a:pt x="5462" y="3139"/>
                    </a:lnTo>
                    <a:lnTo>
                      <a:pt x="5545" y="3139"/>
                    </a:lnTo>
                    <a:lnTo>
                      <a:pt x="5713" y="3035"/>
                    </a:lnTo>
                    <a:lnTo>
                      <a:pt x="5943" y="3035"/>
                    </a:lnTo>
                    <a:lnTo>
                      <a:pt x="6110" y="3014"/>
                    </a:lnTo>
                    <a:lnTo>
                      <a:pt x="6173" y="2972"/>
                    </a:lnTo>
                    <a:lnTo>
                      <a:pt x="6236" y="2930"/>
                    </a:lnTo>
                    <a:lnTo>
                      <a:pt x="6320" y="2930"/>
                    </a:lnTo>
                    <a:lnTo>
                      <a:pt x="6320" y="2993"/>
                    </a:lnTo>
                    <a:lnTo>
                      <a:pt x="6278" y="3077"/>
                    </a:lnTo>
                    <a:lnTo>
                      <a:pt x="6068" y="3098"/>
                    </a:lnTo>
                    <a:lnTo>
                      <a:pt x="5838" y="3139"/>
                    </a:lnTo>
                    <a:lnTo>
                      <a:pt x="5755" y="3202"/>
                    </a:lnTo>
                    <a:lnTo>
                      <a:pt x="5650" y="3223"/>
                    </a:lnTo>
                    <a:lnTo>
                      <a:pt x="5629" y="3244"/>
                    </a:lnTo>
                    <a:lnTo>
                      <a:pt x="5462" y="3223"/>
                    </a:lnTo>
                    <a:lnTo>
                      <a:pt x="5336" y="3286"/>
                    </a:lnTo>
                    <a:lnTo>
                      <a:pt x="5231" y="3286"/>
                    </a:lnTo>
                    <a:lnTo>
                      <a:pt x="5190" y="3223"/>
                    </a:lnTo>
                    <a:lnTo>
                      <a:pt x="5085" y="3223"/>
                    </a:lnTo>
                    <a:lnTo>
                      <a:pt x="4897" y="3118"/>
                    </a:lnTo>
                    <a:lnTo>
                      <a:pt x="4562" y="3118"/>
                    </a:lnTo>
                    <a:lnTo>
                      <a:pt x="4499" y="3077"/>
                    </a:lnTo>
                    <a:lnTo>
                      <a:pt x="4374" y="3098"/>
                    </a:lnTo>
                    <a:lnTo>
                      <a:pt x="4269" y="3077"/>
                    </a:lnTo>
                    <a:lnTo>
                      <a:pt x="4227" y="3118"/>
                    </a:lnTo>
                    <a:lnTo>
                      <a:pt x="4248" y="3286"/>
                    </a:lnTo>
                    <a:lnTo>
                      <a:pt x="4290" y="3328"/>
                    </a:lnTo>
                    <a:lnTo>
                      <a:pt x="4290" y="3516"/>
                    </a:lnTo>
                    <a:lnTo>
                      <a:pt x="4353" y="3642"/>
                    </a:lnTo>
                    <a:lnTo>
                      <a:pt x="4395" y="3704"/>
                    </a:lnTo>
                    <a:lnTo>
                      <a:pt x="4478" y="3725"/>
                    </a:lnTo>
                    <a:lnTo>
                      <a:pt x="4646" y="3934"/>
                    </a:lnTo>
                    <a:lnTo>
                      <a:pt x="4708" y="3976"/>
                    </a:lnTo>
                    <a:lnTo>
                      <a:pt x="4771" y="3955"/>
                    </a:lnTo>
                    <a:lnTo>
                      <a:pt x="4897" y="3767"/>
                    </a:lnTo>
                    <a:lnTo>
                      <a:pt x="5106" y="3662"/>
                    </a:lnTo>
                    <a:lnTo>
                      <a:pt x="5315" y="3537"/>
                    </a:lnTo>
                    <a:lnTo>
                      <a:pt x="5441" y="3432"/>
                    </a:lnTo>
                    <a:lnTo>
                      <a:pt x="5503" y="3349"/>
                    </a:lnTo>
                    <a:lnTo>
                      <a:pt x="5545" y="3349"/>
                    </a:lnTo>
                    <a:lnTo>
                      <a:pt x="5817" y="3411"/>
                    </a:lnTo>
                    <a:lnTo>
                      <a:pt x="6027" y="3390"/>
                    </a:lnTo>
                    <a:lnTo>
                      <a:pt x="6173" y="3390"/>
                    </a:lnTo>
                    <a:lnTo>
                      <a:pt x="6320" y="3495"/>
                    </a:lnTo>
                    <a:lnTo>
                      <a:pt x="6571" y="3516"/>
                    </a:lnTo>
                    <a:lnTo>
                      <a:pt x="6780" y="3516"/>
                    </a:lnTo>
                    <a:lnTo>
                      <a:pt x="6864" y="3558"/>
                    </a:lnTo>
                    <a:lnTo>
                      <a:pt x="6843" y="3600"/>
                    </a:lnTo>
                    <a:lnTo>
                      <a:pt x="6654" y="3621"/>
                    </a:lnTo>
                    <a:lnTo>
                      <a:pt x="6550" y="3600"/>
                    </a:lnTo>
                    <a:lnTo>
                      <a:pt x="6361" y="3558"/>
                    </a:lnTo>
                    <a:lnTo>
                      <a:pt x="6152" y="3453"/>
                    </a:lnTo>
                    <a:lnTo>
                      <a:pt x="6047" y="3453"/>
                    </a:lnTo>
                    <a:lnTo>
                      <a:pt x="5964" y="3495"/>
                    </a:lnTo>
                    <a:lnTo>
                      <a:pt x="5734" y="3453"/>
                    </a:lnTo>
                    <a:lnTo>
                      <a:pt x="5608" y="3432"/>
                    </a:lnTo>
                    <a:lnTo>
                      <a:pt x="5545" y="3516"/>
                    </a:lnTo>
                    <a:lnTo>
                      <a:pt x="5399" y="3600"/>
                    </a:lnTo>
                    <a:lnTo>
                      <a:pt x="5294" y="3725"/>
                    </a:lnTo>
                    <a:lnTo>
                      <a:pt x="5106" y="3830"/>
                    </a:lnTo>
                    <a:lnTo>
                      <a:pt x="5022" y="3976"/>
                    </a:lnTo>
                    <a:lnTo>
                      <a:pt x="4939" y="4060"/>
                    </a:lnTo>
                    <a:lnTo>
                      <a:pt x="4918" y="4123"/>
                    </a:lnTo>
                    <a:lnTo>
                      <a:pt x="5064" y="4227"/>
                    </a:lnTo>
                    <a:lnTo>
                      <a:pt x="5190" y="4227"/>
                    </a:lnTo>
                    <a:lnTo>
                      <a:pt x="5190" y="4290"/>
                    </a:lnTo>
                    <a:lnTo>
                      <a:pt x="5294" y="4395"/>
                    </a:lnTo>
                    <a:lnTo>
                      <a:pt x="5503" y="4395"/>
                    </a:lnTo>
                    <a:lnTo>
                      <a:pt x="5755" y="4478"/>
                    </a:lnTo>
                    <a:lnTo>
                      <a:pt x="5943" y="4478"/>
                    </a:lnTo>
                    <a:lnTo>
                      <a:pt x="6110" y="4332"/>
                    </a:lnTo>
                    <a:lnTo>
                      <a:pt x="6131" y="4144"/>
                    </a:lnTo>
                    <a:lnTo>
                      <a:pt x="6278" y="4081"/>
                    </a:lnTo>
                    <a:lnTo>
                      <a:pt x="6382" y="4123"/>
                    </a:lnTo>
                    <a:lnTo>
                      <a:pt x="6257" y="4165"/>
                    </a:lnTo>
                    <a:lnTo>
                      <a:pt x="6257" y="4269"/>
                    </a:lnTo>
                    <a:lnTo>
                      <a:pt x="6361" y="4290"/>
                    </a:lnTo>
                    <a:lnTo>
                      <a:pt x="6508" y="4248"/>
                    </a:lnTo>
                    <a:lnTo>
                      <a:pt x="6654" y="4269"/>
                    </a:lnTo>
                    <a:lnTo>
                      <a:pt x="6780" y="4186"/>
                    </a:lnTo>
                    <a:lnTo>
                      <a:pt x="6884" y="4227"/>
                    </a:lnTo>
                    <a:lnTo>
                      <a:pt x="6780" y="4332"/>
                    </a:lnTo>
                    <a:lnTo>
                      <a:pt x="6571" y="4353"/>
                    </a:lnTo>
                    <a:lnTo>
                      <a:pt x="6466" y="4374"/>
                    </a:lnTo>
                    <a:lnTo>
                      <a:pt x="6320" y="4374"/>
                    </a:lnTo>
                    <a:lnTo>
                      <a:pt x="6152" y="4541"/>
                    </a:lnTo>
                    <a:lnTo>
                      <a:pt x="6173" y="4604"/>
                    </a:lnTo>
                    <a:lnTo>
                      <a:pt x="6257" y="4646"/>
                    </a:lnTo>
                    <a:lnTo>
                      <a:pt x="6445" y="4604"/>
                    </a:lnTo>
                    <a:lnTo>
                      <a:pt x="6571" y="4771"/>
                    </a:lnTo>
                    <a:lnTo>
                      <a:pt x="7010" y="4771"/>
                    </a:lnTo>
                    <a:lnTo>
                      <a:pt x="7156" y="4750"/>
                    </a:lnTo>
                    <a:lnTo>
                      <a:pt x="7554" y="4583"/>
                    </a:lnTo>
                    <a:lnTo>
                      <a:pt x="7680" y="4562"/>
                    </a:lnTo>
                    <a:lnTo>
                      <a:pt x="7889" y="4395"/>
                    </a:lnTo>
                    <a:lnTo>
                      <a:pt x="7847" y="4353"/>
                    </a:lnTo>
                    <a:lnTo>
                      <a:pt x="7805" y="4353"/>
                    </a:lnTo>
                    <a:lnTo>
                      <a:pt x="7952" y="4165"/>
                    </a:lnTo>
                    <a:lnTo>
                      <a:pt x="8056" y="4165"/>
                    </a:lnTo>
                    <a:lnTo>
                      <a:pt x="8140" y="4039"/>
                    </a:lnTo>
                    <a:lnTo>
                      <a:pt x="8161" y="4060"/>
                    </a:lnTo>
                    <a:lnTo>
                      <a:pt x="8224" y="4165"/>
                    </a:lnTo>
                    <a:lnTo>
                      <a:pt x="8265" y="4165"/>
                    </a:lnTo>
                    <a:lnTo>
                      <a:pt x="8265" y="4060"/>
                    </a:lnTo>
                    <a:lnTo>
                      <a:pt x="8579" y="3830"/>
                    </a:lnTo>
                    <a:lnTo>
                      <a:pt x="8788" y="3809"/>
                    </a:lnTo>
                    <a:lnTo>
                      <a:pt x="9123" y="3662"/>
                    </a:lnTo>
                    <a:lnTo>
                      <a:pt x="9123" y="3746"/>
                    </a:lnTo>
                    <a:lnTo>
                      <a:pt x="8851" y="3872"/>
                    </a:lnTo>
                    <a:lnTo>
                      <a:pt x="8684" y="3872"/>
                    </a:lnTo>
                    <a:lnTo>
                      <a:pt x="8370" y="4060"/>
                    </a:lnTo>
                    <a:lnTo>
                      <a:pt x="8328" y="4227"/>
                    </a:lnTo>
                    <a:lnTo>
                      <a:pt x="8203" y="4332"/>
                    </a:lnTo>
                    <a:lnTo>
                      <a:pt x="8056" y="4332"/>
                    </a:lnTo>
                    <a:lnTo>
                      <a:pt x="8014" y="4478"/>
                    </a:lnTo>
                    <a:lnTo>
                      <a:pt x="7952" y="4541"/>
                    </a:lnTo>
                    <a:lnTo>
                      <a:pt x="7952" y="4583"/>
                    </a:lnTo>
                    <a:lnTo>
                      <a:pt x="8244" y="4562"/>
                    </a:lnTo>
                    <a:lnTo>
                      <a:pt x="8328" y="4604"/>
                    </a:lnTo>
                    <a:lnTo>
                      <a:pt x="8454" y="4604"/>
                    </a:lnTo>
                    <a:lnTo>
                      <a:pt x="8579" y="4688"/>
                    </a:lnTo>
                    <a:lnTo>
                      <a:pt x="8558" y="4750"/>
                    </a:lnTo>
                    <a:lnTo>
                      <a:pt x="8663" y="4792"/>
                    </a:lnTo>
                    <a:lnTo>
                      <a:pt x="8747" y="4792"/>
                    </a:lnTo>
                    <a:lnTo>
                      <a:pt x="8788" y="4855"/>
                    </a:lnTo>
                    <a:lnTo>
                      <a:pt x="8663" y="4876"/>
                    </a:lnTo>
                    <a:lnTo>
                      <a:pt x="8558" y="4918"/>
                    </a:lnTo>
                    <a:lnTo>
                      <a:pt x="8433" y="4813"/>
                    </a:lnTo>
                    <a:lnTo>
                      <a:pt x="8224" y="4750"/>
                    </a:lnTo>
                    <a:lnTo>
                      <a:pt x="7952" y="4771"/>
                    </a:lnTo>
                    <a:lnTo>
                      <a:pt x="7554" y="4813"/>
                    </a:lnTo>
                    <a:lnTo>
                      <a:pt x="7408" y="4876"/>
                    </a:lnTo>
                    <a:lnTo>
                      <a:pt x="7303" y="4876"/>
                    </a:lnTo>
                    <a:lnTo>
                      <a:pt x="7303" y="4918"/>
                    </a:lnTo>
                    <a:lnTo>
                      <a:pt x="7324" y="4981"/>
                    </a:lnTo>
                    <a:lnTo>
                      <a:pt x="7512" y="5022"/>
                    </a:lnTo>
                    <a:lnTo>
                      <a:pt x="7680" y="5022"/>
                    </a:lnTo>
                    <a:lnTo>
                      <a:pt x="7784" y="5085"/>
                    </a:lnTo>
                    <a:lnTo>
                      <a:pt x="7784" y="5169"/>
                    </a:lnTo>
                    <a:lnTo>
                      <a:pt x="7638" y="5190"/>
                    </a:lnTo>
                    <a:lnTo>
                      <a:pt x="7533" y="5106"/>
                    </a:lnTo>
                    <a:lnTo>
                      <a:pt x="7324" y="5085"/>
                    </a:lnTo>
                    <a:lnTo>
                      <a:pt x="7219" y="5002"/>
                    </a:lnTo>
                    <a:lnTo>
                      <a:pt x="7115" y="4981"/>
                    </a:lnTo>
                    <a:lnTo>
                      <a:pt x="6947" y="5064"/>
                    </a:lnTo>
                    <a:lnTo>
                      <a:pt x="6696" y="5085"/>
                    </a:lnTo>
                    <a:lnTo>
                      <a:pt x="6508" y="5002"/>
                    </a:lnTo>
                    <a:lnTo>
                      <a:pt x="6361" y="5002"/>
                    </a:lnTo>
                    <a:lnTo>
                      <a:pt x="6215" y="4960"/>
                    </a:lnTo>
                    <a:lnTo>
                      <a:pt x="6131" y="4897"/>
                    </a:lnTo>
                    <a:lnTo>
                      <a:pt x="5922" y="4918"/>
                    </a:lnTo>
                    <a:lnTo>
                      <a:pt x="5859" y="5064"/>
                    </a:lnTo>
                    <a:lnTo>
                      <a:pt x="5922" y="5169"/>
                    </a:lnTo>
                    <a:lnTo>
                      <a:pt x="5922" y="5587"/>
                    </a:lnTo>
                    <a:lnTo>
                      <a:pt x="5943" y="5629"/>
                    </a:lnTo>
                    <a:lnTo>
                      <a:pt x="5838" y="5755"/>
                    </a:lnTo>
                    <a:lnTo>
                      <a:pt x="5838" y="5839"/>
                    </a:lnTo>
                    <a:lnTo>
                      <a:pt x="5922" y="5901"/>
                    </a:lnTo>
                    <a:lnTo>
                      <a:pt x="5985" y="6006"/>
                    </a:lnTo>
                    <a:lnTo>
                      <a:pt x="6131" y="6006"/>
                    </a:lnTo>
                    <a:lnTo>
                      <a:pt x="6236" y="6069"/>
                    </a:lnTo>
                    <a:lnTo>
                      <a:pt x="6110" y="6048"/>
                    </a:lnTo>
                    <a:lnTo>
                      <a:pt x="6027" y="6111"/>
                    </a:lnTo>
                    <a:lnTo>
                      <a:pt x="5985" y="6173"/>
                    </a:lnTo>
                    <a:lnTo>
                      <a:pt x="5964" y="6069"/>
                    </a:lnTo>
                    <a:lnTo>
                      <a:pt x="5859" y="5964"/>
                    </a:lnTo>
                    <a:lnTo>
                      <a:pt x="5817" y="5964"/>
                    </a:lnTo>
                    <a:lnTo>
                      <a:pt x="5796" y="6027"/>
                    </a:lnTo>
                    <a:lnTo>
                      <a:pt x="5713" y="5922"/>
                    </a:lnTo>
                    <a:lnTo>
                      <a:pt x="5692" y="5734"/>
                    </a:lnTo>
                    <a:lnTo>
                      <a:pt x="5692" y="5525"/>
                    </a:lnTo>
                    <a:lnTo>
                      <a:pt x="5629" y="5232"/>
                    </a:lnTo>
                    <a:lnTo>
                      <a:pt x="5503" y="5085"/>
                    </a:lnTo>
                    <a:lnTo>
                      <a:pt x="5503" y="4981"/>
                    </a:lnTo>
                    <a:lnTo>
                      <a:pt x="5231" y="4792"/>
                    </a:lnTo>
                    <a:lnTo>
                      <a:pt x="5169" y="4792"/>
                    </a:lnTo>
                    <a:lnTo>
                      <a:pt x="5001" y="4688"/>
                    </a:lnTo>
                    <a:lnTo>
                      <a:pt x="4980" y="4583"/>
                    </a:lnTo>
                    <a:lnTo>
                      <a:pt x="4876" y="4541"/>
                    </a:lnTo>
                    <a:lnTo>
                      <a:pt x="4708" y="4583"/>
                    </a:lnTo>
                    <a:lnTo>
                      <a:pt x="4353" y="4981"/>
                    </a:lnTo>
                    <a:lnTo>
                      <a:pt x="4290" y="5106"/>
                    </a:lnTo>
                    <a:lnTo>
                      <a:pt x="4290" y="5211"/>
                    </a:lnTo>
                    <a:lnTo>
                      <a:pt x="4374" y="5274"/>
                    </a:lnTo>
                    <a:lnTo>
                      <a:pt x="4499" y="5315"/>
                    </a:lnTo>
                    <a:lnTo>
                      <a:pt x="4562" y="5441"/>
                    </a:lnTo>
                    <a:lnTo>
                      <a:pt x="4562" y="5525"/>
                    </a:lnTo>
                    <a:lnTo>
                      <a:pt x="4541" y="5546"/>
                    </a:lnTo>
                    <a:lnTo>
                      <a:pt x="4457" y="5420"/>
                    </a:lnTo>
                    <a:lnTo>
                      <a:pt x="4374" y="5399"/>
                    </a:lnTo>
                    <a:lnTo>
                      <a:pt x="4290" y="5336"/>
                    </a:lnTo>
                    <a:lnTo>
                      <a:pt x="4248" y="5378"/>
                    </a:lnTo>
                    <a:lnTo>
                      <a:pt x="4164" y="5399"/>
                    </a:lnTo>
                    <a:lnTo>
                      <a:pt x="4143" y="5483"/>
                    </a:lnTo>
                    <a:lnTo>
                      <a:pt x="4185" y="5608"/>
                    </a:lnTo>
                    <a:lnTo>
                      <a:pt x="4269" y="5650"/>
                    </a:lnTo>
                    <a:lnTo>
                      <a:pt x="4332" y="5818"/>
                    </a:lnTo>
                    <a:lnTo>
                      <a:pt x="4353" y="6131"/>
                    </a:lnTo>
                    <a:lnTo>
                      <a:pt x="4269" y="6278"/>
                    </a:lnTo>
                    <a:lnTo>
                      <a:pt x="4269" y="6445"/>
                    </a:lnTo>
                    <a:lnTo>
                      <a:pt x="4185" y="6634"/>
                    </a:lnTo>
                    <a:lnTo>
                      <a:pt x="4185" y="6759"/>
                    </a:lnTo>
                    <a:lnTo>
                      <a:pt x="4227" y="6780"/>
                    </a:lnTo>
                    <a:lnTo>
                      <a:pt x="4290" y="6759"/>
                    </a:lnTo>
                    <a:lnTo>
                      <a:pt x="4290" y="6759"/>
                    </a:lnTo>
                    <a:lnTo>
                      <a:pt x="4269" y="6906"/>
                    </a:lnTo>
                    <a:lnTo>
                      <a:pt x="4185" y="7052"/>
                    </a:lnTo>
                    <a:lnTo>
                      <a:pt x="4143" y="6968"/>
                    </a:lnTo>
                    <a:lnTo>
                      <a:pt x="4123" y="6864"/>
                    </a:lnTo>
                    <a:lnTo>
                      <a:pt x="4018" y="6780"/>
                    </a:lnTo>
                    <a:lnTo>
                      <a:pt x="3934" y="6864"/>
                    </a:lnTo>
                    <a:lnTo>
                      <a:pt x="3934" y="7052"/>
                    </a:lnTo>
                    <a:lnTo>
                      <a:pt x="4081" y="7303"/>
                    </a:lnTo>
                    <a:lnTo>
                      <a:pt x="4248" y="7282"/>
                    </a:lnTo>
                    <a:lnTo>
                      <a:pt x="4353" y="7324"/>
                    </a:lnTo>
                    <a:lnTo>
                      <a:pt x="4395" y="7408"/>
                    </a:lnTo>
                    <a:lnTo>
                      <a:pt x="4583" y="7408"/>
                    </a:lnTo>
                    <a:lnTo>
                      <a:pt x="4792" y="7491"/>
                    </a:lnTo>
                    <a:lnTo>
                      <a:pt x="4876" y="7408"/>
                    </a:lnTo>
                    <a:lnTo>
                      <a:pt x="5001" y="7324"/>
                    </a:lnTo>
                    <a:lnTo>
                      <a:pt x="5001" y="7261"/>
                    </a:lnTo>
                    <a:lnTo>
                      <a:pt x="5085" y="7219"/>
                    </a:lnTo>
                    <a:lnTo>
                      <a:pt x="5085" y="7303"/>
                    </a:lnTo>
                    <a:lnTo>
                      <a:pt x="5022" y="7408"/>
                    </a:lnTo>
                    <a:lnTo>
                      <a:pt x="5022" y="7533"/>
                    </a:lnTo>
                    <a:lnTo>
                      <a:pt x="4980" y="7596"/>
                    </a:lnTo>
                    <a:lnTo>
                      <a:pt x="4876" y="7533"/>
                    </a:lnTo>
                    <a:lnTo>
                      <a:pt x="4646" y="7533"/>
                    </a:lnTo>
                    <a:lnTo>
                      <a:pt x="4541" y="7575"/>
                    </a:lnTo>
                    <a:lnTo>
                      <a:pt x="4541" y="7680"/>
                    </a:lnTo>
                    <a:lnTo>
                      <a:pt x="4583" y="7701"/>
                    </a:lnTo>
                    <a:lnTo>
                      <a:pt x="4708" y="7701"/>
                    </a:lnTo>
                    <a:lnTo>
                      <a:pt x="4750" y="7784"/>
                    </a:lnTo>
                    <a:lnTo>
                      <a:pt x="4646" y="7784"/>
                    </a:lnTo>
                    <a:lnTo>
                      <a:pt x="4646" y="7952"/>
                    </a:lnTo>
                    <a:lnTo>
                      <a:pt x="4478" y="7722"/>
                    </a:lnTo>
                    <a:lnTo>
                      <a:pt x="4395" y="7722"/>
                    </a:lnTo>
                    <a:lnTo>
                      <a:pt x="4353" y="7617"/>
                    </a:lnTo>
                    <a:lnTo>
                      <a:pt x="4290" y="7533"/>
                    </a:lnTo>
                    <a:lnTo>
                      <a:pt x="4039" y="7366"/>
                    </a:lnTo>
                    <a:lnTo>
                      <a:pt x="3976" y="7366"/>
                    </a:lnTo>
                    <a:lnTo>
                      <a:pt x="3830" y="7199"/>
                    </a:lnTo>
                    <a:lnTo>
                      <a:pt x="3830" y="7178"/>
                    </a:lnTo>
                    <a:lnTo>
                      <a:pt x="3725" y="7178"/>
                    </a:lnTo>
                    <a:lnTo>
                      <a:pt x="3620" y="7261"/>
                    </a:lnTo>
                    <a:lnTo>
                      <a:pt x="3516" y="7261"/>
                    </a:lnTo>
                    <a:lnTo>
                      <a:pt x="3432" y="7303"/>
                    </a:lnTo>
                    <a:lnTo>
                      <a:pt x="3286" y="7261"/>
                    </a:lnTo>
                    <a:lnTo>
                      <a:pt x="3034" y="7303"/>
                    </a:lnTo>
                    <a:lnTo>
                      <a:pt x="2972" y="7282"/>
                    </a:lnTo>
                    <a:lnTo>
                      <a:pt x="2783" y="7471"/>
                    </a:lnTo>
                    <a:lnTo>
                      <a:pt x="2700" y="7617"/>
                    </a:lnTo>
                    <a:lnTo>
                      <a:pt x="2700" y="7743"/>
                    </a:lnTo>
                    <a:lnTo>
                      <a:pt x="2595" y="7784"/>
                    </a:lnTo>
                    <a:lnTo>
                      <a:pt x="2490" y="7847"/>
                    </a:lnTo>
                    <a:lnTo>
                      <a:pt x="2365" y="7910"/>
                    </a:lnTo>
                    <a:lnTo>
                      <a:pt x="2344" y="7994"/>
                    </a:lnTo>
                    <a:lnTo>
                      <a:pt x="2198" y="8098"/>
                    </a:lnTo>
                    <a:lnTo>
                      <a:pt x="2177" y="8224"/>
                    </a:lnTo>
                    <a:lnTo>
                      <a:pt x="2260" y="8224"/>
                    </a:lnTo>
                    <a:lnTo>
                      <a:pt x="2281" y="8307"/>
                    </a:lnTo>
                    <a:lnTo>
                      <a:pt x="2177" y="8307"/>
                    </a:lnTo>
                    <a:lnTo>
                      <a:pt x="2093" y="8349"/>
                    </a:lnTo>
                    <a:lnTo>
                      <a:pt x="2260" y="8475"/>
                    </a:lnTo>
                    <a:lnTo>
                      <a:pt x="2407" y="8517"/>
                    </a:lnTo>
                    <a:lnTo>
                      <a:pt x="2511" y="8433"/>
                    </a:lnTo>
                    <a:lnTo>
                      <a:pt x="2490" y="8349"/>
                    </a:lnTo>
                    <a:lnTo>
                      <a:pt x="2658" y="8370"/>
                    </a:lnTo>
                    <a:lnTo>
                      <a:pt x="2825" y="8245"/>
                    </a:lnTo>
                    <a:lnTo>
                      <a:pt x="2825" y="8349"/>
                    </a:lnTo>
                    <a:lnTo>
                      <a:pt x="2700" y="8412"/>
                    </a:lnTo>
                    <a:lnTo>
                      <a:pt x="2616" y="8538"/>
                    </a:lnTo>
                    <a:lnTo>
                      <a:pt x="2616" y="8621"/>
                    </a:lnTo>
                    <a:lnTo>
                      <a:pt x="2783" y="8621"/>
                    </a:lnTo>
                    <a:lnTo>
                      <a:pt x="2888" y="8642"/>
                    </a:lnTo>
                    <a:lnTo>
                      <a:pt x="3014" y="8475"/>
                    </a:lnTo>
                    <a:lnTo>
                      <a:pt x="3202" y="8349"/>
                    </a:lnTo>
                    <a:lnTo>
                      <a:pt x="3307" y="8119"/>
                    </a:lnTo>
                    <a:lnTo>
                      <a:pt x="3453" y="7931"/>
                    </a:lnTo>
                    <a:lnTo>
                      <a:pt x="3558" y="7910"/>
                    </a:lnTo>
                    <a:lnTo>
                      <a:pt x="3558" y="7910"/>
                    </a:lnTo>
                    <a:lnTo>
                      <a:pt x="3537" y="7994"/>
                    </a:lnTo>
                    <a:lnTo>
                      <a:pt x="3453" y="8035"/>
                    </a:lnTo>
                    <a:lnTo>
                      <a:pt x="3307" y="8245"/>
                    </a:lnTo>
                    <a:lnTo>
                      <a:pt x="3348" y="8349"/>
                    </a:lnTo>
                    <a:lnTo>
                      <a:pt x="3244" y="8349"/>
                    </a:lnTo>
                    <a:lnTo>
                      <a:pt x="3181" y="8454"/>
                    </a:lnTo>
                    <a:lnTo>
                      <a:pt x="3202" y="8538"/>
                    </a:lnTo>
                    <a:lnTo>
                      <a:pt x="3286" y="8538"/>
                    </a:lnTo>
                    <a:lnTo>
                      <a:pt x="3223" y="8580"/>
                    </a:lnTo>
                    <a:lnTo>
                      <a:pt x="3139" y="8580"/>
                    </a:lnTo>
                    <a:lnTo>
                      <a:pt x="3034" y="8684"/>
                    </a:lnTo>
                    <a:lnTo>
                      <a:pt x="3076" y="8747"/>
                    </a:lnTo>
                    <a:lnTo>
                      <a:pt x="3202" y="8747"/>
                    </a:lnTo>
                    <a:lnTo>
                      <a:pt x="3118" y="8789"/>
                    </a:lnTo>
                    <a:lnTo>
                      <a:pt x="2993" y="8747"/>
                    </a:lnTo>
                    <a:lnTo>
                      <a:pt x="2888" y="8747"/>
                    </a:lnTo>
                    <a:lnTo>
                      <a:pt x="2804" y="8789"/>
                    </a:lnTo>
                    <a:lnTo>
                      <a:pt x="2721" y="8831"/>
                    </a:lnTo>
                    <a:lnTo>
                      <a:pt x="2679" y="8872"/>
                    </a:lnTo>
                    <a:lnTo>
                      <a:pt x="2721" y="8977"/>
                    </a:lnTo>
                    <a:lnTo>
                      <a:pt x="2804" y="8977"/>
                    </a:lnTo>
                    <a:lnTo>
                      <a:pt x="2867" y="8935"/>
                    </a:lnTo>
                    <a:lnTo>
                      <a:pt x="2909" y="8956"/>
                    </a:lnTo>
                    <a:lnTo>
                      <a:pt x="3014" y="8956"/>
                    </a:lnTo>
                    <a:lnTo>
                      <a:pt x="3014" y="9040"/>
                    </a:lnTo>
                    <a:lnTo>
                      <a:pt x="2930" y="9040"/>
                    </a:lnTo>
                    <a:lnTo>
                      <a:pt x="2825" y="8998"/>
                    </a:lnTo>
                    <a:lnTo>
                      <a:pt x="2783" y="9040"/>
                    </a:lnTo>
                    <a:lnTo>
                      <a:pt x="2783" y="9082"/>
                    </a:lnTo>
                    <a:lnTo>
                      <a:pt x="2888" y="9103"/>
                    </a:lnTo>
                    <a:lnTo>
                      <a:pt x="2867" y="9144"/>
                    </a:lnTo>
                    <a:lnTo>
                      <a:pt x="2783" y="9186"/>
                    </a:lnTo>
                    <a:lnTo>
                      <a:pt x="2700" y="9186"/>
                    </a:lnTo>
                    <a:lnTo>
                      <a:pt x="2700" y="9249"/>
                    </a:lnTo>
                    <a:lnTo>
                      <a:pt x="2783" y="9396"/>
                    </a:lnTo>
                    <a:lnTo>
                      <a:pt x="2867" y="9396"/>
                    </a:lnTo>
                    <a:lnTo>
                      <a:pt x="2909" y="9312"/>
                    </a:lnTo>
                    <a:lnTo>
                      <a:pt x="3034" y="9207"/>
                    </a:lnTo>
                    <a:lnTo>
                      <a:pt x="3014" y="9312"/>
                    </a:lnTo>
                    <a:lnTo>
                      <a:pt x="2909" y="9396"/>
                    </a:lnTo>
                    <a:lnTo>
                      <a:pt x="2825" y="9479"/>
                    </a:lnTo>
                    <a:lnTo>
                      <a:pt x="2804" y="9563"/>
                    </a:lnTo>
                    <a:lnTo>
                      <a:pt x="2972" y="9626"/>
                    </a:lnTo>
                    <a:lnTo>
                      <a:pt x="3097" y="9626"/>
                    </a:lnTo>
                    <a:lnTo>
                      <a:pt x="3118" y="9605"/>
                    </a:lnTo>
                    <a:lnTo>
                      <a:pt x="3181" y="9605"/>
                    </a:lnTo>
                    <a:lnTo>
                      <a:pt x="3244" y="9668"/>
                    </a:lnTo>
                    <a:lnTo>
                      <a:pt x="3432" y="9584"/>
                    </a:lnTo>
                    <a:lnTo>
                      <a:pt x="3620" y="9416"/>
                    </a:lnTo>
                    <a:lnTo>
                      <a:pt x="3620" y="9396"/>
                    </a:lnTo>
                    <a:lnTo>
                      <a:pt x="3725" y="9312"/>
                    </a:lnTo>
                    <a:lnTo>
                      <a:pt x="3934" y="9103"/>
                    </a:lnTo>
                    <a:lnTo>
                      <a:pt x="3934" y="9040"/>
                    </a:lnTo>
                    <a:lnTo>
                      <a:pt x="4018" y="8956"/>
                    </a:lnTo>
                    <a:lnTo>
                      <a:pt x="4081" y="8956"/>
                    </a:lnTo>
                    <a:lnTo>
                      <a:pt x="4018" y="9040"/>
                    </a:lnTo>
                    <a:lnTo>
                      <a:pt x="3976" y="9144"/>
                    </a:lnTo>
                    <a:lnTo>
                      <a:pt x="3809" y="9354"/>
                    </a:lnTo>
                    <a:lnTo>
                      <a:pt x="3599" y="9479"/>
                    </a:lnTo>
                    <a:lnTo>
                      <a:pt x="3453" y="9626"/>
                    </a:lnTo>
                    <a:lnTo>
                      <a:pt x="3307" y="9709"/>
                    </a:lnTo>
                    <a:lnTo>
                      <a:pt x="3223" y="9793"/>
                    </a:lnTo>
                    <a:lnTo>
                      <a:pt x="3286" y="9877"/>
                    </a:lnTo>
                    <a:lnTo>
                      <a:pt x="3223" y="9898"/>
                    </a:lnTo>
                    <a:lnTo>
                      <a:pt x="3076" y="9772"/>
                    </a:lnTo>
                    <a:lnTo>
                      <a:pt x="2825" y="9772"/>
                    </a:lnTo>
                    <a:lnTo>
                      <a:pt x="2825" y="9835"/>
                    </a:lnTo>
                    <a:lnTo>
                      <a:pt x="2783" y="9814"/>
                    </a:lnTo>
                    <a:lnTo>
                      <a:pt x="2700" y="9688"/>
                    </a:lnTo>
                    <a:lnTo>
                      <a:pt x="2490" y="9584"/>
                    </a:lnTo>
                    <a:lnTo>
                      <a:pt x="2407" y="9605"/>
                    </a:lnTo>
                    <a:lnTo>
                      <a:pt x="2365" y="9563"/>
                    </a:lnTo>
                    <a:lnTo>
                      <a:pt x="2407" y="9416"/>
                    </a:lnTo>
                    <a:lnTo>
                      <a:pt x="2407" y="9082"/>
                    </a:lnTo>
                    <a:lnTo>
                      <a:pt x="2365" y="8872"/>
                    </a:lnTo>
                    <a:lnTo>
                      <a:pt x="2239" y="8726"/>
                    </a:lnTo>
                    <a:lnTo>
                      <a:pt x="2156" y="8726"/>
                    </a:lnTo>
                    <a:lnTo>
                      <a:pt x="2030" y="8663"/>
                    </a:lnTo>
                    <a:lnTo>
                      <a:pt x="1946" y="8684"/>
                    </a:lnTo>
                    <a:lnTo>
                      <a:pt x="1821" y="8684"/>
                    </a:lnTo>
                    <a:lnTo>
                      <a:pt x="1737" y="8726"/>
                    </a:lnTo>
                    <a:lnTo>
                      <a:pt x="1633" y="8747"/>
                    </a:lnTo>
                    <a:lnTo>
                      <a:pt x="1633" y="8831"/>
                    </a:lnTo>
                    <a:lnTo>
                      <a:pt x="1654" y="8935"/>
                    </a:lnTo>
                    <a:lnTo>
                      <a:pt x="1633" y="8977"/>
                    </a:lnTo>
                    <a:lnTo>
                      <a:pt x="1612" y="9165"/>
                    </a:lnTo>
                    <a:lnTo>
                      <a:pt x="1654" y="9249"/>
                    </a:lnTo>
                    <a:lnTo>
                      <a:pt x="1716" y="9249"/>
                    </a:lnTo>
                    <a:lnTo>
                      <a:pt x="1716" y="9312"/>
                    </a:lnTo>
                    <a:lnTo>
                      <a:pt x="1612" y="9396"/>
                    </a:lnTo>
                    <a:lnTo>
                      <a:pt x="1570" y="9458"/>
                    </a:lnTo>
                    <a:lnTo>
                      <a:pt x="1654" y="9563"/>
                    </a:lnTo>
                    <a:lnTo>
                      <a:pt x="1737" y="9563"/>
                    </a:lnTo>
                    <a:lnTo>
                      <a:pt x="1758" y="9500"/>
                    </a:lnTo>
                    <a:lnTo>
                      <a:pt x="1884" y="9563"/>
                    </a:lnTo>
                    <a:lnTo>
                      <a:pt x="1863" y="9584"/>
                    </a:lnTo>
                    <a:lnTo>
                      <a:pt x="1737" y="9584"/>
                    </a:lnTo>
                    <a:lnTo>
                      <a:pt x="1737" y="9605"/>
                    </a:lnTo>
                    <a:lnTo>
                      <a:pt x="1821" y="9668"/>
                    </a:lnTo>
                    <a:lnTo>
                      <a:pt x="1821" y="9709"/>
                    </a:lnTo>
                    <a:lnTo>
                      <a:pt x="1737" y="9772"/>
                    </a:lnTo>
                    <a:lnTo>
                      <a:pt x="1716" y="9793"/>
                    </a:lnTo>
                    <a:lnTo>
                      <a:pt x="1779" y="9814"/>
                    </a:lnTo>
                    <a:lnTo>
                      <a:pt x="1842" y="9877"/>
                    </a:lnTo>
                    <a:lnTo>
                      <a:pt x="1946" y="9877"/>
                    </a:lnTo>
                    <a:lnTo>
                      <a:pt x="1967" y="9898"/>
                    </a:lnTo>
                    <a:lnTo>
                      <a:pt x="1926" y="9940"/>
                    </a:lnTo>
                    <a:lnTo>
                      <a:pt x="1821" y="9940"/>
                    </a:lnTo>
                    <a:lnTo>
                      <a:pt x="1779" y="9981"/>
                    </a:lnTo>
                    <a:lnTo>
                      <a:pt x="1654" y="9877"/>
                    </a:lnTo>
                    <a:lnTo>
                      <a:pt x="1612" y="9898"/>
                    </a:lnTo>
                    <a:lnTo>
                      <a:pt x="1570" y="9940"/>
                    </a:lnTo>
                    <a:lnTo>
                      <a:pt x="1507" y="9940"/>
                    </a:lnTo>
                    <a:lnTo>
                      <a:pt x="1444" y="9835"/>
                    </a:lnTo>
                    <a:lnTo>
                      <a:pt x="1361" y="9814"/>
                    </a:lnTo>
                    <a:lnTo>
                      <a:pt x="1298" y="9877"/>
                    </a:lnTo>
                    <a:lnTo>
                      <a:pt x="1110" y="9877"/>
                    </a:lnTo>
                    <a:lnTo>
                      <a:pt x="984" y="9793"/>
                    </a:lnTo>
                    <a:lnTo>
                      <a:pt x="879" y="9793"/>
                    </a:lnTo>
                    <a:lnTo>
                      <a:pt x="817" y="9835"/>
                    </a:lnTo>
                    <a:lnTo>
                      <a:pt x="817" y="9919"/>
                    </a:lnTo>
                    <a:lnTo>
                      <a:pt x="733" y="9940"/>
                    </a:lnTo>
                    <a:lnTo>
                      <a:pt x="628" y="9981"/>
                    </a:lnTo>
                    <a:lnTo>
                      <a:pt x="586" y="10044"/>
                    </a:lnTo>
                    <a:lnTo>
                      <a:pt x="419" y="10086"/>
                    </a:lnTo>
                    <a:lnTo>
                      <a:pt x="377" y="10107"/>
                    </a:lnTo>
                    <a:lnTo>
                      <a:pt x="273" y="10128"/>
                    </a:lnTo>
                    <a:lnTo>
                      <a:pt x="189" y="10212"/>
                    </a:lnTo>
                    <a:lnTo>
                      <a:pt x="168" y="10316"/>
                    </a:lnTo>
                    <a:lnTo>
                      <a:pt x="168" y="10358"/>
                    </a:lnTo>
                    <a:lnTo>
                      <a:pt x="147" y="10442"/>
                    </a:lnTo>
                    <a:lnTo>
                      <a:pt x="1" y="10525"/>
                    </a:lnTo>
                    <a:lnTo>
                      <a:pt x="1" y="10609"/>
                    </a:lnTo>
                    <a:lnTo>
                      <a:pt x="42" y="10651"/>
                    </a:lnTo>
                    <a:lnTo>
                      <a:pt x="42" y="10818"/>
                    </a:lnTo>
                    <a:lnTo>
                      <a:pt x="63" y="10860"/>
                    </a:lnTo>
                    <a:lnTo>
                      <a:pt x="189" y="10860"/>
                    </a:lnTo>
                    <a:lnTo>
                      <a:pt x="252" y="10735"/>
                    </a:lnTo>
                    <a:lnTo>
                      <a:pt x="294" y="10735"/>
                    </a:lnTo>
                    <a:lnTo>
                      <a:pt x="273" y="10756"/>
                    </a:lnTo>
                    <a:lnTo>
                      <a:pt x="210" y="10860"/>
                    </a:lnTo>
                    <a:lnTo>
                      <a:pt x="273" y="10881"/>
                    </a:lnTo>
                    <a:lnTo>
                      <a:pt x="356" y="10818"/>
                    </a:lnTo>
                    <a:lnTo>
                      <a:pt x="356" y="10651"/>
                    </a:lnTo>
                    <a:lnTo>
                      <a:pt x="398" y="10421"/>
                    </a:lnTo>
                    <a:lnTo>
                      <a:pt x="482" y="10400"/>
                    </a:lnTo>
                    <a:lnTo>
                      <a:pt x="566" y="10337"/>
                    </a:lnTo>
                    <a:lnTo>
                      <a:pt x="419" y="10567"/>
                    </a:lnTo>
                    <a:lnTo>
                      <a:pt x="419" y="10672"/>
                    </a:lnTo>
                    <a:lnTo>
                      <a:pt x="398" y="10714"/>
                    </a:lnTo>
                    <a:lnTo>
                      <a:pt x="377" y="10839"/>
                    </a:lnTo>
                    <a:lnTo>
                      <a:pt x="314" y="10944"/>
                    </a:lnTo>
                    <a:lnTo>
                      <a:pt x="377" y="10986"/>
                    </a:lnTo>
                    <a:lnTo>
                      <a:pt x="419" y="10986"/>
                    </a:lnTo>
                    <a:lnTo>
                      <a:pt x="503" y="11069"/>
                    </a:lnTo>
                    <a:lnTo>
                      <a:pt x="607" y="11069"/>
                    </a:lnTo>
                    <a:lnTo>
                      <a:pt x="628" y="10965"/>
                    </a:lnTo>
                    <a:lnTo>
                      <a:pt x="607" y="10944"/>
                    </a:lnTo>
                    <a:lnTo>
                      <a:pt x="670" y="10839"/>
                    </a:lnTo>
                    <a:lnTo>
                      <a:pt x="691" y="10735"/>
                    </a:lnTo>
                    <a:lnTo>
                      <a:pt x="733" y="10672"/>
                    </a:lnTo>
                    <a:lnTo>
                      <a:pt x="733" y="10756"/>
                    </a:lnTo>
                    <a:lnTo>
                      <a:pt x="775" y="10818"/>
                    </a:lnTo>
                    <a:lnTo>
                      <a:pt x="712" y="10944"/>
                    </a:lnTo>
                    <a:lnTo>
                      <a:pt x="712" y="11028"/>
                    </a:lnTo>
                    <a:lnTo>
                      <a:pt x="712" y="11090"/>
                    </a:lnTo>
                    <a:lnTo>
                      <a:pt x="796" y="11195"/>
                    </a:lnTo>
                    <a:lnTo>
                      <a:pt x="838" y="11237"/>
                    </a:lnTo>
                    <a:lnTo>
                      <a:pt x="921" y="11153"/>
                    </a:lnTo>
                    <a:lnTo>
                      <a:pt x="900" y="11069"/>
                    </a:lnTo>
                    <a:lnTo>
                      <a:pt x="900" y="11048"/>
                    </a:lnTo>
                    <a:lnTo>
                      <a:pt x="921" y="11028"/>
                    </a:lnTo>
                    <a:lnTo>
                      <a:pt x="1005" y="11028"/>
                    </a:lnTo>
                    <a:lnTo>
                      <a:pt x="1047" y="10965"/>
                    </a:lnTo>
                    <a:lnTo>
                      <a:pt x="1026" y="10860"/>
                    </a:lnTo>
                    <a:lnTo>
                      <a:pt x="984" y="10818"/>
                    </a:lnTo>
                    <a:lnTo>
                      <a:pt x="984" y="10735"/>
                    </a:lnTo>
                    <a:lnTo>
                      <a:pt x="1026" y="10756"/>
                    </a:lnTo>
                    <a:lnTo>
                      <a:pt x="1110" y="10923"/>
                    </a:lnTo>
                    <a:lnTo>
                      <a:pt x="1110" y="10986"/>
                    </a:lnTo>
                    <a:lnTo>
                      <a:pt x="1047" y="11090"/>
                    </a:lnTo>
                    <a:lnTo>
                      <a:pt x="1005" y="11090"/>
                    </a:lnTo>
                    <a:lnTo>
                      <a:pt x="942" y="11195"/>
                    </a:lnTo>
                    <a:lnTo>
                      <a:pt x="984" y="11258"/>
                    </a:lnTo>
                    <a:lnTo>
                      <a:pt x="1026" y="11258"/>
                    </a:lnTo>
                    <a:lnTo>
                      <a:pt x="1089" y="11279"/>
                    </a:lnTo>
                    <a:lnTo>
                      <a:pt x="1110" y="11341"/>
                    </a:lnTo>
                    <a:lnTo>
                      <a:pt x="1151" y="11341"/>
                    </a:lnTo>
                    <a:lnTo>
                      <a:pt x="1340" y="11446"/>
                    </a:lnTo>
                    <a:lnTo>
                      <a:pt x="1402" y="11446"/>
                    </a:lnTo>
                    <a:lnTo>
                      <a:pt x="1402" y="11551"/>
                    </a:lnTo>
                    <a:lnTo>
                      <a:pt x="1612" y="11551"/>
                    </a:lnTo>
                    <a:lnTo>
                      <a:pt x="1674" y="11593"/>
                    </a:lnTo>
                    <a:lnTo>
                      <a:pt x="1737" y="11572"/>
                    </a:lnTo>
                    <a:lnTo>
                      <a:pt x="1779" y="11488"/>
                    </a:lnTo>
                    <a:lnTo>
                      <a:pt x="1716" y="11362"/>
                    </a:lnTo>
                    <a:lnTo>
                      <a:pt x="1654" y="11174"/>
                    </a:lnTo>
                    <a:lnTo>
                      <a:pt x="1716" y="11048"/>
                    </a:lnTo>
                    <a:lnTo>
                      <a:pt x="1758" y="10986"/>
                    </a:lnTo>
                    <a:lnTo>
                      <a:pt x="1779" y="11048"/>
                    </a:lnTo>
                    <a:lnTo>
                      <a:pt x="1821" y="11174"/>
                    </a:lnTo>
                    <a:lnTo>
                      <a:pt x="1821" y="11279"/>
                    </a:lnTo>
                    <a:lnTo>
                      <a:pt x="1842" y="11341"/>
                    </a:lnTo>
                    <a:lnTo>
                      <a:pt x="1926" y="11341"/>
                    </a:lnTo>
                    <a:lnTo>
                      <a:pt x="1946" y="11279"/>
                    </a:lnTo>
                    <a:lnTo>
                      <a:pt x="2030" y="11279"/>
                    </a:lnTo>
                    <a:lnTo>
                      <a:pt x="2051" y="11237"/>
                    </a:lnTo>
                    <a:lnTo>
                      <a:pt x="2072" y="11153"/>
                    </a:lnTo>
                    <a:lnTo>
                      <a:pt x="2135" y="11090"/>
                    </a:lnTo>
                    <a:lnTo>
                      <a:pt x="2156" y="10965"/>
                    </a:lnTo>
                    <a:lnTo>
                      <a:pt x="2177" y="10923"/>
                    </a:lnTo>
                    <a:lnTo>
                      <a:pt x="2198" y="10923"/>
                    </a:lnTo>
                    <a:lnTo>
                      <a:pt x="2260" y="11048"/>
                    </a:lnTo>
                    <a:lnTo>
                      <a:pt x="2239" y="11090"/>
                    </a:lnTo>
                    <a:lnTo>
                      <a:pt x="2177" y="11195"/>
                    </a:lnTo>
                    <a:lnTo>
                      <a:pt x="2156" y="11279"/>
                    </a:lnTo>
                    <a:lnTo>
                      <a:pt x="2198" y="11341"/>
                    </a:lnTo>
                    <a:lnTo>
                      <a:pt x="2198" y="11404"/>
                    </a:lnTo>
                    <a:lnTo>
                      <a:pt x="2302" y="11488"/>
                    </a:lnTo>
                    <a:lnTo>
                      <a:pt x="2386" y="11446"/>
                    </a:lnTo>
                    <a:lnTo>
                      <a:pt x="2490" y="11279"/>
                    </a:lnTo>
                    <a:lnTo>
                      <a:pt x="2449" y="11174"/>
                    </a:lnTo>
                    <a:lnTo>
                      <a:pt x="2470" y="11028"/>
                    </a:lnTo>
                    <a:lnTo>
                      <a:pt x="2574" y="10944"/>
                    </a:lnTo>
                    <a:lnTo>
                      <a:pt x="2679" y="10923"/>
                    </a:lnTo>
                    <a:lnTo>
                      <a:pt x="2574" y="11028"/>
                    </a:lnTo>
                    <a:lnTo>
                      <a:pt x="2553" y="11132"/>
                    </a:lnTo>
                    <a:lnTo>
                      <a:pt x="2595" y="11237"/>
                    </a:lnTo>
                    <a:lnTo>
                      <a:pt x="2511" y="11446"/>
                    </a:lnTo>
                    <a:lnTo>
                      <a:pt x="2511" y="11509"/>
                    </a:lnTo>
                    <a:lnTo>
                      <a:pt x="2595" y="11593"/>
                    </a:lnTo>
                    <a:lnTo>
                      <a:pt x="2700" y="11572"/>
                    </a:lnTo>
                    <a:lnTo>
                      <a:pt x="2783" y="11593"/>
                    </a:lnTo>
                    <a:lnTo>
                      <a:pt x="2867" y="11572"/>
                    </a:lnTo>
                    <a:lnTo>
                      <a:pt x="2867" y="11446"/>
                    </a:lnTo>
                    <a:lnTo>
                      <a:pt x="2930" y="11362"/>
                    </a:lnTo>
                    <a:lnTo>
                      <a:pt x="2909" y="11279"/>
                    </a:lnTo>
                    <a:lnTo>
                      <a:pt x="2825" y="11132"/>
                    </a:lnTo>
                    <a:lnTo>
                      <a:pt x="2909" y="10944"/>
                    </a:lnTo>
                    <a:lnTo>
                      <a:pt x="2909" y="10818"/>
                    </a:lnTo>
                    <a:lnTo>
                      <a:pt x="2972" y="10923"/>
                    </a:lnTo>
                    <a:lnTo>
                      <a:pt x="2930" y="11028"/>
                    </a:lnTo>
                    <a:lnTo>
                      <a:pt x="2909" y="11090"/>
                    </a:lnTo>
                    <a:lnTo>
                      <a:pt x="2993" y="11258"/>
                    </a:lnTo>
                    <a:lnTo>
                      <a:pt x="3076" y="11279"/>
                    </a:lnTo>
                    <a:lnTo>
                      <a:pt x="3118" y="11300"/>
                    </a:lnTo>
                    <a:lnTo>
                      <a:pt x="3034" y="11341"/>
                    </a:lnTo>
                    <a:lnTo>
                      <a:pt x="2993" y="11488"/>
                    </a:lnTo>
                    <a:lnTo>
                      <a:pt x="3014" y="11551"/>
                    </a:lnTo>
                    <a:lnTo>
                      <a:pt x="3181" y="11593"/>
                    </a:lnTo>
                    <a:lnTo>
                      <a:pt x="3244" y="11551"/>
                    </a:lnTo>
                    <a:lnTo>
                      <a:pt x="3348" y="11697"/>
                    </a:lnTo>
                    <a:lnTo>
                      <a:pt x="3348" y="11802"/>
                    </a:lnTo>
                    <a:lnTo>
                      <a:pt x="3286" y="11906"/>
                    </a:lnTo>
                    <a:lnTo>
                      <a:pt x="3181" y="11990"/>
                    </a:lnTo>
                    <a:lnTo>
                      <a:pt x="3223" y="12011"/>
                    </a:lnTo>
                    <a:lnTo>
                      <a:pt x="3286" y="12095"/>
                    </a:lnTo>
                    <a:lnTo>
                      <a:pt x="3369" y="12095"/>
                    </a:lnTo>
                    <a:lnTo>
                      <a:pt x="3495" y="12074"/>
                    </a:lnTo>
                    <a:lnTo>
                      <a:pt x="3537" y="12095"/>
                    </a:lnTo>
                    <a:lnTo>
                      <a:pt x="3725" y="11927"/>
                    </a:lnTo>
                    <a:lnTo>
                      <a:pt x="3830" y="11969"/>
                    </a:lnTo>
                    <a:lnTo>
                      <a:pt x="3871" y="11990"/>
                    </a:lnTo>
                    <a:lnTo>
                      <a:pt x="4039" y="11823"/>
                    </a:lnTo>
                    <a:lnTo>
                      <a:pt x="4123" y="11802"/>
                    </a:lnTo>
                    <a:lnTo>
                      <a:pt x="4227" y="11655"/>
                    </a:lnTo>
                    <a:lnTo>
                      <a:pt x="4290" y="11593"/>
                    </a:lnTo>
                    <a:lnTo>
                      <a:pt x="4332" y="11613"/>
                    </a:lnTo>
                    <a:lnTo>
                      <a:pt x="4290" y="11781"/>
                    </a:lnTo>
                    <a:lnTo>
                      <a:pt x="4269" y="11906"/>
                    </a:lnTo>
                    <a:lnTo>
                      <a:pt x="4290" y="11927"/>
                    </a:lnTo>
                    <a:lnTo>
                      <a:pt x="4395" y="11865"/>
                    </a:lnTo>
                    <a:lnTo>
                      <a:pt x="4478" y="11718"/>
                    </a:lnTo>
                    <a:lnTo>
                      <a:pt x="4583" y="11655"/>
                    </a:lnTo>
                    <a:lnTo>
                      <a:pt x="4687" y="11655"/>
                    </a:lnTo>
                    <a:lnTo>
                      <a:pt x="4813" y="11446"/>
                    </a:lnTo>
                    <a:lnTo>
                      <a:pt x="4876" y="11237"/>
                    </a:lnTo>
                    <a:lnTo>
                      <a:pt x="4855" y="11153"/>
                    </a:lnTo>
                    <a:lnTo>
                      <a:pt x="4876" y="11048"/>
                    </a:lnTo>
                    <a:lnTo>
                      <a:pt x="4792" y="11028"/>
                    </a:lnTo>
                    <a:lnTo>
                      <a:pt x="4750" y="11048"/>
                    </a:lnTo>
                    <a:lnTo>
                      <a:pt x="4667" y="11048"/>
                    </a:lnTo>
                    <a:lnTo>
                      <a:pt x="4541" y="11132"/>
                    </a:lnTo>
                    <a:lnTo>
                      <a:pt x="4478" y="11195"/>
                    </a:lnTo>
                    <a:lnTo>
                      <a:pt x="4374" y="11195"/>
                    </a:lnTo>
                    <a:lnTo>
                      <a:pt x="4457" y="11090"/>
                    </a:lnTo>
                    <a:lnTo>
                      <a:pt x="4478" y="11028"/>
                    </a:lnTo>
                    <a:lnTo>
                      <a:pt x="4374" y="11048"/>
                    </a:lnTo>
                    <a:lnTo>
                      <a:pt x="4353" y="10986"/>
                    </a:lnTo>
                    <a:lnTo>
                      <a:pt x="4374" y="10923"/>
                    </a:lnTo>
                    <a:lnTo>
                      <a:pt x="4457" y="10923"/>
                    </a:lnTo>
                    <a:lnTo>
                      <a:pt x="4499" y="10735"/>
                    </a:lnTo>
                    <a:lnTo>
                      <a:pt x="4562" y="10651"/>
                    </a:lnTo>
                    <a:lnTo>
                      <a:pt x="4541" y="10546"/>
                    </a:lnTo>
                    <a:lnTo>
                      <a:pt x="4395" y="10463"/>
                    </a:lnTo>
                    <a:lnTo>
                      <a:pt x="4185" y="10525"/>
                    </a:lnTo>
                    <a:lnTo>
                      <a:pt x="4060" y="10630"/>
                    </a:lnTo>
                    <a:lnTo>
                      <a:pt x="4123" y="10504"/>
                    </a:lnTo>
                    <a:lnTo>
                      <a:pt x="4039" y="10358"/>
                    </a:lnTo>
                    <a:lnTo>
                      <a:pt x="3892" y="10295"/>
                    </a:lnTo>
                    <a:lnTo>
                      <a:pt x="3830" y="10316"/>
                    </a:lnTo>
                    <a:lnTo>
                      <a:pt x="3767" y="10358"/>
                    </a:lnTo>
                    <a:lnTo>
                      <a:pt x="3725" y="10358"/>
                    </a:lnTo>
                    <a:lnTo>
                      <a:pt x="3599" y="10525"/>
                    </a:lnTo>
                    <a:lnTo>
                      <a:pt x="3495" y="10525"/>
                    </a:lnTo>
                    <a:lnTo>
                      <a:pt x="3558" y="10337"/>
                    </a:lnTo>
                    <a:lnTo>
                      <a:pt x="3453" y="10232"/>
                    </a:lnTo>
                    <a:lnTo>
                      <a:pt x="3809" y="10232"/>
                    </a:lnTo>
                    <a:lnTo>
                      <a:pt x="3830" y="10191"/>
                    </a:lnTo>
                    <a:lnTo>
                      <a:pt x="3725" y="10044"/>
                    </a:lnTo>
                    <a:lnTo>
                      <a:pt x="3767" y="9981"/>
                    </a:lnTo>
                    <a:lnTo>
                      <a:pt x="3830" y="9793"/>
                    </a:lnTo>
                    <a:lnTo>
                      <a:pt x="3830" y="9709"/>
                    </a:lnTo>
                    <a:lnTo>
                      <a:pt x="3934" y="9605"/>
                    </a:lnTo>
                    <a:lnTo>
                      <a:pt x="3934" y="9668"/>
                    </a:lnTo>
                    <a:lnTo>
                      <a:pt x="3955" y="9730"/>
                    </a:lnTo>
                    <a:lnTo>
                      <a:pt x="3934" y="9835"/>
                    </a:lnTo>
                    <a:lnTo>
                      <a:pt x="3871" y="9898"/>
                    </a:lnTo>
                    <a:lnTo>
                      <a:pt x="3934" y="10128"/>
                    </a:lnTo>
                    <a:lnTo>
                      <a:pt x="4164" y="10421"/>
                    </a:lnTo>
                    <a:lnTo>
                      <a:pt x="4332" y="10442"/>
                    </a:lnTo>
                    <a:lnTo>
                      <a:pt x="4353" y="10421"/>
                    </a:lnTo>
                    <a:lnTo>
                      <a:pt x="4478" y="10421"/>
                    </a:lnTo>
                    <a:lnTo>
                      <a:pt x="4771" y="10546"/>
                    </a:lnTo>
                    <a:lnTo>
                      <a:pt x="4813" y="10525"/>
                    </a:lnTo>
                    <a:lnTo>
                      <a:pt x="4897" y="10358"/>
                    </a:lnTo>
                    <a:lnTo>
                      <a:pt x="4980" y="10295"/>
                    </a:lnTo>
                    <a:lnTo>
                      <a:pt x="5022" y="10295"/>
                    </a:lnTo>
                    <a:lnTo>
                      <a:pt x="4980" y="10358"/>
                    </a:lnTo>
                    <a:lnTo>
                      <a:pt x="5064" y="10400"/>
                    </a:lnTo>
                    <a:lnTo>
                      <a:pt x="5169" y="10337"/>
                    </a:lnTo>
                    <a:lnTo>
                      <a:pt x="5190" y="10253"/>
                    </a:lnTo>
                    <a:lnTo>
                      <a:pt x="5211" y="10212"/>
                    </a:lnTo>
                    <a:lnTo>
                      <a:pt x="5273" y="10253"/>
                    </a:lnTo>
                    <a:lnTo>
                      <a:pt x="5399" y="10212"/>
                    </a:lnTo>
                    <a:lnTo>
                      <a:pt x="5399" y="10086"/>
                    </a:lnTo>
                    <a:lnTo>
                      <a:pt x="5545" y="9981"/>
                    </a:lnTo>
                    <a:lnTo>
                      <a:pt x="5545" y="9877"/>
                    </a:lnTo>
                    <a:lnTo>
                      <a:pt x="5524" y="9835"/>
                    </a:lnTo>
                    <a:lnTo>
                      <a:pt x="5420" y="9835"/>
                    </a:lnTo>
                    <a:lnTo>
                      <a:pt x="5524" y="9730"/>
                    </a:lnTo>
                    <a:lnTo>
                      <a:pt x="5545" y="9521"/>
                    </a:lnTo>
                    <a:lnTo>
                      <a:pt x="5713" y="9500"/>
                    </a:lnTo>
                    <a:lnTo>
                      <a:pt x="5943" y="9563"/>
                    </a:lnTo>
                    <a:lnTo>
                      <a:pt x="6027" y="9626"/>
                    </a:lnTo>
                    <a:lnTo>
                      <a:pt x="6173" y="9626"/>
                    </a:lnTo>
                    <a:lnTo>
                      <a:pt x="6278" y="9563"/>
                    </a:lnTo>
                    <a:lnTo>
                      <a:pt x="6382" y="9563"/>
                    </a:lnTo>
                    <a:lnTo>
                      <a:pt x="6466" y="9668"/>
                    </a:lnTo>
                    <a:lnTo>
                      <a:pt x="6571" y="9626"/>
                    </a:lnTo>
                    <a:lnTo>
                      <a:pt x="6675" y="9521"/>
                    </a:lnTo>
                    <a:lnTo>
                      <a:pt x="6759" y="9479"/>
                    </a:lnTo>
                    <a:lnTo>
                      <a:pt x="6759" y="9396"/>
                    </a:lnTo>
                    <a:lnTo>
                      <a:pt x="6633" y="9396"/>
                    </a:lnTo>
                    <a:lnTo>
                      <a:pt x="6278" y="9207"/>
                    </a:lnTo>
                    <a:lnTo>
                      <a:pt x="6257" y="9144"/>
                    </a:lnTo>
                    <a:lnTo>
                      <a:pt x="6340" y="9082"/>
                    </a:lnTo>
                    <a:lnTo>
                      <a:pt x="6445" y="9103"/>
                    </a:lnTo>
                    <a:lnTo>
                      <a:pt x="6487" y="9165"/>
                    </a:lnTo>
                    <a:lnTo>
                      <a:pt x="6592" y="9144"/>
                    </a:lnTo>
                    <a:lnTo>
                      <a:pt x="6780" y="9291"/>
                    </a:lnTo>
                    <a:lnTo>
                      <a:pt x="6864" y="9270"/>
                    </a:lnTo>
                    <a:lnTo>
                      <a:pt x="6989" y="9165"/>
                    </a:lnTo>
                    <a:lnTo>
                      <a:pt x="7073" y="9144"/>
                    </a:lnTo>
                    <a:lnTo>
                      <a:pt x="7115" y="9061"/>
                    </a:lnTo>
                    <a:lnTo>
                      <a:pt x="7094" y="8935"/>
                    </a:lnTo>
                    <a:lnTo>
                      <a:pt x="6968" y="8831"/>
                    </a:lnTo>
                    <a:lnTo>
                      <a:pt x="6884" y="8831"/>
                    </a:lnTo>
                    <a:lnTo>
                      <a:pt x="6864" y="8747"/>
                    </a:lnTo>
                    <a:lnTo>
                      <a:pt x="6738" y="8684"/>
                    </a:lnTo>
                    <a:lnTo>
                      <a:pt x="6738" y="8642"/>
                    </a:lnTo>
                    <a:lnTo>
                      <a:pt x="6864" y="8663"/>
                    </a:lnTo>
                    <a:lnTo>
                      <a:pt x="6947" y="8684"/>
                    </a:lnTo>
                    <a:lnTo>
                      <a:pt x="6968" y="8768"/>
                    </a:lnTo>
                    <a:lnTo>
                      <a:pt x="7031" y="8789"/>
                    </a:lnTo>
                    <a:lnTo>
                      <a:pt x="7156" y="8789"/>
                    </a:lnTo>
                    <a:lnTo>
                      <a:pt x="7198" y="8852"/>
                    </a:lnTo>
                    <a:lnTo>
                      <a:pt x="7387" y="8726"/>
                    </a:lnTo>
                    <a:lnTo>
                      <a:pt x="7428" y="8726"/>
                    </a:lnTo>
                    <a:lnTo>
                      <a:pt x="7470" y="8538"/>
                    </a:lnTo>
                    <a:lnTo>
                      <a:pt x="7596" y="8328"/>
                    </a:lnTo>
                    <a:lnTo>
                      <a:pt x="7596" y="8224"/>
                    </a:lnTo>
                    <a:lnTo>
                      <a:pt x="7512" y="8161"/>
                    </a:lnTo>
                    <a:lnTo>
                      <a:pt x="7387" y="8056"/>
                    </a:lnTo>
                    <a:lnTo>
                      <a:pt x="7198" y="8056"/>
                    </a:lnTo>
                    <a:lnTo>
                      <a:pt x="7094" y="8119"/>
                    </a:lnTo>
                    <a:lnTo>
                      <a:pt x="7094" y="8035"/>
                    </a:lnTo>
                    <a:lnTo>
                      <a:pt x="7219" y="7994"/>
                    </a:lnTo>
                    <a:lnTo>
                      <a:pt x="7366" y="7994"/>
                    </a:lnTo>
                    <a:lnTo>
                      <a:pt x="7387" y="7931"/>
                    </a:lnTo>
                    <a:lnTo>
                      <a:pt x="7198" y="7784"/>
                    </a:lnTo>
                    <a:lnTo>
                      <a:pt x="7115" y="7743"/>
                    </a:lnTo>
                    <a:lnTo>
                      <a:pt x="7010" y="7743"/>
                    </a:lnTo>
                    <a:lnTo>
                      <a:pt x="6968" y="7722"/>
                    </a:lnTo>
                    <a:lnTo>
                      <a:pt x="6947" y="7743"/>
                    </a:lnTo>
                    <a:lnTo>
                      <a:pt x="6843" y="7784"/>
                    </a:lnTo>
                    <a:lnTo>
                      <a:pt x="6801" y="7743"/>
                    </a:lnTo>
                    <a:lnTo>
                      <a:pt x="6780" y="7784"/>
                    </a:lnTo>
                    <a:lnTo>
                      <a:pt x="6675" y="7784"/>
                    </a:lnTo>
                    <a:lnTo>
                      <a:pt x="6675" y="7701"/>
                    </a:lnTo>
                    <a:lnTo>
                      <a:pt x="6696" y="7638"/>
                    </a:lnTo>
                    <a:lnTo>
                      <a:pt x="6487" y="7533"/>
                    </a:lnTo>
                    <a:lnTo>
                      <a:pt x="6466" y="7491"/>
                    </a:lnTo>
                    <a:lnTo>
                      <a:pt x="6466" y="7491"/>
                    </a:lnTo>
                    <a:lnTo>
                      <a:pt x="6571" y="7533"/>
                    </a:lnTo>
                    <a:lnTo>
                      <a:pt x="6759" y="7575"/>
                    </a:lnTo>
                    <a:lnTo>
                      <a:pt x="6843" y="7617"/>
                    </a:lnTo>
                    <a:lnTo>
                      <a:pt x="6801" y="7701"/>
                    </a:lnTo>
                    <a:lnTo>
                      <a:pt x="6801" y="7701"/>
                    </a:lnTo>
                    <a:lnTo>
                      <a:pt x="6989" y="7638"/>
                    </a:lnTo>
                    <a:lnTo>
                      <a:pt x="7198" y="7638"/>
                    </a:lnTo>
                    <a:lnTo>
                      <a:pt x="7324" y="7743"/>
                    </a:lnTo>
                    <a:lnTo>
                      <a:pt x="7366" y="7722"/>
                    </a:lnTo>
                    <a:lnTo>
                      <a:pt x="7387" y="7596"/>
                    </a:lnTo>
                    <a:lnTo>
                      <a:pt x="7115" y="7512"/>
                    </a:lnTo>
                    <a:lnTo>
                      <a:pt x="6905" y="7491"/>
                    </a:lnTo>
                    <a:lnTo>
                      <a:pt x="6759" y="7429"/>
                    </a:lnTo>
                    <a:lnTo>
                      <a:pt x="6780" y="7387"/>
                    </a:lnTo>
                    <a:lnTo>
                      <a:pt x="6884" y="7366"/>
                    </a:lnTo>
                    <a:lnTo>
                      <a:pt x="6989" y="7429"/>
                    </a:lnTo>
                    <a:lnTo>
                      <a:pt x="7219" y="7491"/>
                    </a:lnTo>
                    <a:lnTo>
                      <a:pt x="7408" y="7491"/>
                    </a:lnTo>
                    <a:lnTo>
                      <a:pt x="7470" y="7596"/>
                    </a:lnTo>
                    <a:lnTo>
                      <a:pt x="7470" y="7722"/>
                    </a:lnTo>
                    <a:lnTo>
                      <a:pt x="7491" y="7805"/>
                    </a:lnTo>
                    <a:lnTo>
                      <a:pt x="7638" y="7910"/>
                    </a:lnTo>
                    <a:lnTo>
                      <a:pt x="7805" y="7952"/>
                    </a:lnTo>
                    <a:lnTo>
                      <a:pt x="7889" y="8035"/>
                    </a:lnTo>
                    <a:lnTo>
                      <a:pt x="7910" y="8035"/>
                    </a:lnTo>
                    <a:lnTo>
                      <a:pt x="7993" y="7994"/>
                    </a:lnTo>
                    <a:lnTo>
                      <a:pt x="7952" y="7847"/>
                    </a:lnTo>
                    <a:lnTo>
                      <a:pt x="7993" y="7743"/>
                    </a:lnTo>
                    <a:lnTo>
                      <a:pt x="7952" y="7701"/>
                    </a:lnTo>
                    <a:lnTo>
                      <a:pt x="8056" y="7617"/>
                    </a:lnTo>
                    <a:lnTo>
                      <a:pt x="7993" y="7575"/>
                    </a:lnTo>
                    <a:lnTo>
                      <a:pt x="7680" y="7491"/>
                    </a:lnTo>
                    <a:lnTo>
                      <a:pt x="7554" y="7512"/>
                    </a:lnTo>
                    <a:lnTo>
                      <a:pt x="7512" y="7512"/>
                    </a:lnTo>
                    <a:lnTo>
                      <a:pt x="7408" y="7408"/>
                    </a:lnTo>
                    <a:lnTo>
                      <a:pt x="7282" y="7387"/>
                    </a:lnTo>
                    <a:lnTo>
                      <a:pt x="7198" y="7282"/>
                    </a:lnTo>
                    <a:lnTo>
                      <a:pt x="7115" y="7282"/>
                    </a:lnTo>
                    <a:lnTo>
                      <a:pt x="7073" y="7324"/>
                    </a:lnTo>
                    <a:lnTo>
                      <a:pt x="6989" y="7324"/>
                    </a:lnTo>
                    <a:lnTo>
                      <a:pt x="7010" y="7219"/>
                    </a:lnTo>
                    <a:lnTo>
                      <a:pt x="6864" y="7178"/>
                    </a:lnTo>
                    <a:lnTo>
                      <a:pt x="6843" y="7094"/>
                    </a:lnTo>
                    <a:lnTo>
                      <a:pt x="6947" y="7073"/>
                    </a:lnTo>
                    <a:lnTo>
                      <a:pt x="6989" y="7115"/>
                    </a:lnTo>
                    <a:lnTo>
                      <a:pt x="7094" y="7157"/>
                    </a:lnTo>
                    <a:lnTo>
                      <a:pt x="7156" y="7073"/>
                    </a:lnTo>
                    <a:lnTo>
                      <a:pt x="7115" y="7010"/>
                    </a:lnTo>
                    <a:lnTo>
                      <a:pt x="7156" y="6968"/>
                    </a:lnTo>
                    <a:lnTo>
                      <a:pt x="7219" y="7052"/>
                    </a:lnTo>
                    <a:lnTo>
                      <a:pt x="7219" y="7178"/>
                    </a:lnTo>
                    <a:lnTo>
                      <a:pt x="7324" y="7219"/>
                    </a:lnTo>
                    <a:lnTo>
                      <a:pt x="7638" y="7303"/>
                    </a:lnTo>
                    <a:lnTo>
                      <a:pt x="7700" y="7261"/>
                    </a:lnTo>
                    <a:lnTo>
                      <a:pt x="7554" y="7052"/>
                    </a:lnTo>
                    <a:lnTo>
                      <a:pt x="7408" y="6989"/>
                    </a:lnTo>
                    <a:lnTo>
                      <a:pt x="7303" y="6947"/>
                    </a:lnTo>
                    <a:lnTo>
                      <a:pt x="7303" y="6864"/>
                    </a:lnTo>
                    <a:lnTo>
                      <a:pt x="7324" y="6801"/>
                    </a:lnTo>
                    <a:lnTo>
                      <a:pt x="7408" y="6906"/>
                    </a:lnTo>
                    <a:lnTo>
                      <a:pt x="7554" y="6906"/>
                    </a:lnTo>
                    <a:lnTo>
                      <a:pt x="7638" y="6968"/>
                    </a:lnTo>
                    <a:lnTo>
                      <a:pt x="7680" y="7073"/>
                    </a:lnTo>
                    <a:lnTo>
                      <a:pt x="7721" y="7052"/>
                    </a:lnTo>
                    <a:lnTo>
                      <a:pt x="7805" y="7157"/>
                    </a:lnTo>
                    <a:lnTo>
                      <a:pt x="7910" y="7199"/>
                    </a:lnTo>
                    <a:lnTo>
                      <a:pt x="7952" y="7261"/>
                    </a:lnTo>
                    <a:lnTo>
                      <a:pt x="8014" y="7282"/>
                    </a:lnTo>
                    <a:lnTo>
                      <a:pt x="8077" y="7178"/>
                    </a:lnTo>
                    <a:lnTo>
                      <a:pt x="8203" y="7178"/>
                    </a:lnTo>
                    <a:lnTo>
                      <a:pt x="8307" y="7282"/>
                    </a:lnTo>
                    <a:lnTo>
                      <a:pt x="8349" y="7261"/>
                    </a:lnTo>
                    <a:lnTo>
                      <a:pt x="8349" y="7157"/>
                    </a:lnTo>
                    <a:lnTo>
                      <a:pt x="8412" y="7157"/>
                    </a:lnTo>
                    <a:lnTo>
                      <a:pt x="8516" y="7261"/>
                    </a:lnTo>
                    <a:lnTo>
                      <a:pt x="8642" y="7261"/>
                    </a:lnTo>
                    <a:lnTo>
                      <a:pt x="8684" y="7199"/>
                    </a:lnTo>
                    <a:lnTo>
                      <a:pt x="8684" y="6885"/>
                    </a:lnTo>
                    <a:lnTo>
                      <a:pt x="8433" y="6634"/>
                    </a:lnTo>
                    <a:lnTo>
                      <a:pt x="8349" y="6634"/>
                    </a:lnTo>
                    <a:lnTo>
                      <a:pt x="8307" y="6655"/>
                    </a:lnTo>
                    <a:lnTo>
                      <a:pt x="8224" y="6634"/>
                    </a:lnTo>
                    <a:lnTo>
                      <a:pt x="8244" y="6571"/>
                    </a:lnTo>
                    <a:lnTo>
                      <a:pt x="8433" y="6550"/>
                    </a:lnTo>
                    <a:lnTo>
                      <a:pt x="8516" y="6571"/>
                    </a:lnTo>
                    <a:lnTo>
                      <a:pt x="8558" y="6550"/>
                    </a:lnTo>
                    <a:lnTo>
                      <a:pt x="8642" y="6592"/>
                    </a:lnTo>
                    <a:lnTo>
                      <a:pt x="8642" y="6696"/>
                    </a:lnTo>
                    <a:lnTo>
                      <a:pt x="8684" y="6759"/>
                    </a:lnTo>
                    <a:lnTo>
                      <a:pt x="8851" y="6780"/>
                    </a:lnTo>
                    <a:lnTo>
                      <a:pt x="8851" y="6968"/>
                    </a:lnTo>
                    <a:lnTo>
                      <a:pt x="8893" y="7052"/>
                    </a:lnTo>
                    <a:lnTo>
                      <a:pt x="8998" y="7052"/>
                    </a:lnTo>
                    <a:lnTo>
                      <a:pt x="9060" y="7094"/>
                    </a:lnTo>
                    <a:lnTo>
                      <a:pt x="9353" y="7115"/>
                    </a:lnTo>
                    <a:lnTo>
                      <a:pt x="9500" y="7115"/>
                    </a:lnTo>
                    <a:lnTo>
                      <a:pt x="9688" y="6947"/>
                    </a:lnTo>
                    <a:lnTo>
                      <a:pt x="9709" y="6864"/>
                    </a:lnTo>
                    <a:lnTo>
                      <a:pt x="9605" y="6801"/>
                    </a:lnTo>
                    <a:lnTo>
                      <a:pt x="9563" y="6843"/>
                    </a:lnTo>
                    <a:lnTo>
                      <a:pt x="9500" y="6780"/>
                    </a:lnTo>
                    <a:lnTo>
                      <a:pt x="9563" y="6759"/>
                    </a:lnTo>
                    <a:lnTo>
                      <a:pt x="9709" y="6696"/>
                    </a:lnTo>
                    <a:lnTo>
                      <a:pt x="9835" y="6738"/>
                    </a:lnTo>
                    <a:lnTo>
                      <a:pt x="9981" y="6675"/>
                    </a:lnTo>
                    <a:lnTo>
                      <a:pt x="10002" y="6571"/>
                    </a:lnTo>
                    <a:lnTo>
                      <a:pt x="9918" y="6466"/>
                    </a:lnTo>
                    <a:lnTo>
                      <a:pt x="9625" y="6466"/>
                    </a:lnTo>
                    <a:lnTo>
                      <a:pt x="9395" y="6424"/>
                    </a:lnTo>
                    <a:lnTo>
                      <a:pt x="9416" y="6362"/>
                    </a:lnTo>
                    <a:lnTo>
                      <a:pt x="9521" y="6362"/>
                    </a:lnTo>
                    <a:lnTo>
                      <a:pt x="9563" y="6257"/>
                    </a:lnTo>
                    <a:lnTo>
                      <a:pt x="9605" y="6278"/>
                    </a:lnTo>
                    <a:lnTo>
                      <a:pt x="9625" y="6383"/>
                    </a:lnTo>
                    <a:lnTo>
                      <a:pt x="9709" y="6383"/>
                    </a:lnTo>
                    <a:lnTo>
                      <a:pt x="9772" y="6341"/>
                    </a:lnTo>
                    <a:lnTo>
                      <a:pt x="9981" y="6424"/>
                    </a:lnTo>
                    <a:lnTo>
                      <a:pt x="10044" y="6362"/>
                    </a:lnTo>
                    <a:lnTo>
                      <a:pt x="10149" y="6445"/>
                    </a:lnTo>
                    <a:lnTo>
                      <a:pt x="10211" y="6445"/>
                    </a:lnTo>
                    <a:lnTo>
                      <a:pt x="10316" y="6320"/>
                    </a:lnTo>
                    <a:lnTo>
                      <a:pt x="10295" y="6236"/>
                    </a:lnTo>
                    <a:lnTo>
                      <a:pt x="10149" y="6152"/>
                    </a:lnTo>
                    <a:lnTo>
                      <a:pt x="10211" y="6048"/>
                    </a:lnTo>
                    <a:lnTo>
                      <a:pt x="10253" y="6006"/>
                    </a:lnTo>
                    <a:lnTo>
                      <a:pt x="10232" y="5839"/>
                    </a:lnTo>
                    <a:lnTo>
                      <a:pt x="10316" y="5901"/>
                    </a:lnTo>
                    <a:lnTo>
                      <a:pt x="10316" y="6006"/>
                    </a:lnTo>
                    <a:lnTo>
                      <a:pt x="10253" y="6069"/>
                    </a:lnTo>
                    <a:lnTo>
                      <a:pt x="10295" y="6152"/>
                    </a:lnTo>
                    <a:lnTo>
                      <a:pt x="10358" y="6173"/>
                    </a:lnTo>
                    <a:lnTo>
                      <a:pt x="10441" y="6111"/>
                    </a:lnTo>
                    <a:lnTo>
                      <a:pt x="10734" y="6111"/>
                    </a:lnTo>
                    <a:lnTo>
                      <a:pt x="10776" y="6027"/>
                    </a:lnTo>
                    <a:lnTo>
                      <a:pt x="10923" y="5922"/>
                    </a:lnTo>
                    <a:lnTo>
                      <a:pt x="10881" y="5797"/>
                    </a:lnTo>
                    <a:lnTo>
                      <a:pt x="10944" y="5755"/>
                    </a:lnTo>
                    <a:lnTo>
                      <a:pt x="11048" y="5755"/>
                    </a:lnTo>
                    <a:lnTo>
                      <a:pt x="11132" y="5650"/>
                    </a:lnTo>
                    <a:lnTo>
                      <a:pt x="11216" y="5692"/>
                    </a:lnTo>
                    <a:lnTo>
                      <a:pt x="11299" y="5629"/>
                    </a:lnTo>
                    <a:lnTo>
                      <a:pt x="11550" y="5608"/>
                    </a:lnTo>
                    <a:lnTo>
                      <a:pt x="11613" y="5483"/>
                    </a:lnTo>
                    <a:lnTo>
                      <a:pt x="11822" y="5420"/>
                    </a:lnTo>
                    <a:lnTo>
                      <a:pt x="11927" y="5336"/>
                    </a:lnTo>
                    <a:lnTo>
                      <a:pt x="12073" y="5336"/>
                    </a:lnTo>
                    <a:lnTo>
                      <a:pt x="12136" y="5315"/>
                    </a:lnTo>
                    <a:lnTo>
                      <a:pt x="12262" y="5315"/>
                    </a:lnTo>
                    <a:lnTo>
                      <a:pt x="12429" y="5232"/>
                    </a:lnTo>
                    <a:lnTo>
                      <a:pt x="12555" y="5106"/>
                    </a:lnTo>
                    <a:lnTo>
                      <a:pt x="12659" y="5085"/>
                    </a:lnTo>
                    <a:lnTo>
                      <a:pt x="12743" y="4960"/>
                    </a:lnTo>
                    <a:lnTo>
                      <a:pt x="12952" y="4918"/>
                    </a:lnTo>
                    <a:lnTo>
                      <a:pt x="13036" y="4876"/>
                    </a:lnTo>
                    <a:lnTo>
                      <a:pt x="13224" y="4771"/>
                    </a:lnTo>
                    <a:lnTo>
                      <a:pt x="13308" y="4604"/>
                    </a:lnTo>
                    <a:lnTo>
                      <a:pt x="13371" y="4458"/>
                    </a:lnTo>
                    <a:lnTo>
                      <a:pt x="13182" y="4458"/>
                    </a:lnTo>
                    <a:lnTo>
                      <a:pt x="13057" y="4478"/>
                    </a:lnTo>
                    <a:lnTo>
                      <a:pt x="12973" y="4437"/>
                    </a:lnTo>
                    <a:lnTo>
                      <a:pt x="12848" y="4458"/>
                    </a:lnTo>
                    <a:lnTo>
                      <a:pt x="12659" y="4646"/>
                    </a:lnTo>
                    <a:lnTo>
                      <a:pt x="12387" y="4667"/>
                    </a:lnTo>
                    <a:lnTo>
                      <a:pt x="11927" y="4709"/>
                    </a:lnTo>
                    <a:lnTo>
                      <a:pt x="11801" y="4688"/>
                    </a:lnTo>
                    <a:lnTo>
                      <a:pt x="11488" y="4688"/>
                    </a:lnTo>
                    <a:lnTo>
                      <a:pt x="11299" y="4771"/>
                    </a:lnTo>
                    <a:lnTo>
                      <a:pt x="11299" y="4667"/>
                    </a:lnTo>
                    <a:lnTo>
                      <a:pt x="11174" y="4667"/>
                    </a:lnTo>
                    <a:lnTo>
                      <a:pt x="11216" y="4562"/>
                    </a:lnTo>
                    <a:lnTo>
                      <a:pt x="11362" y="4562"/>
                    </a:lnTo>
                    <a:lnTo>
                      <a:pt x="11446" y="4583"/>
                    </a:lnTo>
                    <a:lnTo>
                      <a:pt x="11550" y="4541"/>
                    </a:lnTo>
                    <a:lnTo>
                      <a:pt x="11571" y="4604"/>
                    </a:lnTo>
                    <a:lnTo>
                      <a:pt x="11718" y="4604"/>
                    </a:lnTo>
                    <a:lnTo>
                      <a:pt x="11906" y="4583"/>
                    </a:lnTo>
                    <a:lnTo>
                      <a:pt x="12032" y="4583"/>
                    </a:lnTo>
                    <a:lnTo>
                      <a:pt x="12346" y="4541"/>
                    </a:lnTo>
                    <a:lnTo>
                      <a:pt x="12848" y="4332"/>
                    </a:lnTo>
                    <a:lnTo>
                      <a:pt x="12931" y="4269"/>
                    </a:lnTo>
                    <a:lnTo>
                      <a:pt x="12848" y="4186"/>
                    </a:lnTo>
                    <a:lnTo>
                      <a:pt x="12638" y="4144"/>
                    </a:lnTo>
                    <a:lnTo>
                      <a:pt x="12262" y="4081"/>
                    </a:lnTo>
                    <a:lnTo>
                      <a:pt x="12199" y="3976"/>
                    </a:lnTo>
                    <a:lnTo>
                      <a:pt x="12199" y="3976"/>
                    </a:lnTo>
                    <a:lnTo>
                      <a:pt x="12346" y="4060"/>
                    </a:lnTo>
                    <a:lnTo>
                      <a:pt x="12450" y="4039"/>
                    </a:lnTo>
                    <a:lnTo>
                      <a:pt x="12450" y="3976"/>
                    </a:lnTo>
                    <a:lnTo>
                      <a:pt x="12325" y="3851"/>
                    </a:lnTo>
                    <a:lnTo>
                      <a:pt x="12304" y="3725"/>
                    </a:lnTo>
                    <a:lnTo>
                      <a:pt x="12408" y="3851"/>
                    </a:lnTo>
                    <a:lnTo>
                      <a:pt x="12597" y="4060"/>
                    </a:lnTo>
                    <a:lnTo>
                      <a:pt x="12638" y="4060"/>
                    </a:lnTo>
                    <a:lnTo>
                      <a:pt x="12722" y="4018"/>
                    </a:lnTo>
                    <a:lnTo>
                      <a:pt x="12764" y="4081"/>
                    </a:lnTo>
                    <a:lnTo>
                      <a:pt x="12973" y="4081"/>
                    </a:lnTo>
                    <a:lnTo>
                      <a:pt x="13057" y="4144"/>
                    </a:lnTo>
                    <a:lnTo>
                      <a:pt x="13141" y="4144"/>
                    </a:lnTo>
                    <a:lnTo>
                      <a:pt x="13287" y="4165"/>
                    </a:lnTo>
                    <a:lnTo>
                      <a:pt x="13371" y="4123"/>
                    </a:lnTo>
                    <a:lnTo>
                      <a:pt x="13308" y="4081"/>
                    </a:lnTo>
                    <a:lnTo>
                      <a:pt x="13162" y="4060"/>
                    </a:lnTo>
                    <a:lnTo>
                      <a:pt x="13162" y="3976"/>
                    </a:lnTo>
                    <a:lnTo>
                      <a:pt x="13350" y="4018"/>
                    </a:lnTo>
                    <a:lnTo>
                      <a:pt x="13475" y="4060"/>
                    </a:lnTo>
                    <a:lnTo>
                      <a:pt x="13601" y="4165"/>
                    </a:lnTo>
                    <a:lnTo>
                      <a:pt x="13664" y="4144"/>
                    </a:lnTo>
                    <a:lnTo>
                      <a:pt x="13706" y="4018"/>
                    </a:lnTo>
                    <a:lnTo>
                      <a:pt x="13810" y="4081"/>
                    </a:lnTo>
                    <a:lnTo>
                      <a:pt x="13978" y="4081"/>
                    </a:lnTo>
                    <a:lnTo>
                      <a:pt x="14124" y="4039"/>
                    </a:lnTo>
                    <a:lnTo>
                      <a:pt x="14229" y="4018"/>
                    </a:lnTo>
                    <a:lnTo>
                      <a:pt x="14354" y="3914"/>
                    </a:lnTo>
                    <a:lnTo>
                      <a:pt x="14710" y="3746"/>
                    </a:lnTo>
                    <a:lnTo>
                      <a:pt x="14794" y="3662"/>
                    </a:lnTo>
                    <a:lnTo>
                      <a:pt x="14794" y="3621"/>
                    </a:lnTo>
                    <a:lnTo>
                      <a:pt x="14877" y="3600"/>
                    </a:lnTo>
                    <a:lnTo>
                      <a:pt x="15003" y="3621"/>
                    </a:lnTo>
                    <a:lnTo>
                      <a:pt x="15045" y="3558"/>
                    </a:lnTo>
                    <a:lnTo>
                      <a:pt x="15275" y="3432"/>
                    </a:lnTo>
                    <a:lnTo>
                      <a:pt x="15400" y="3181"/>
                    </a:lnTo>
                    <a:lnTo>
                      <a:pt x="15463" y="2909"/>
                    </a:lnTo>
                    <a:lnTo>
                      <a:pt x="15442" y="2721"/>
                    </a:lnTo>
                    <a:lnTo>
                      <a:pt x="15379" y="2595"/>
                    </a:lnTo>
                    <a:lnTo>
                      <a:pt x="15233" y="2512"/>
                    </a:lnTo>
                    <a:lnTo>
                      <a:pt x="15149" y="2512"/>
                    </a:lnTo>
                    <a:lnTo>
                      <a:pt x="15128" y="2554"/>
                    </a:lnTo>
                    <a:lnTo>
                      <a:pt x="15024" y="2554"/>
                    </a:lnTo>
                    <a:lnTo>
                      <a:pt x="14961" y="2658"/>
                    </a:lnTo>
                    <a:lnTo>
                      <a:pt x="14877" y="2700"/>
                    </a:lnTo>
                    <a:lnTo>
                      <a:pt x="14835" y="2658"/>
                    </a:lnTo>
                    <a:lnTo>
                      <a:pt x="14961" y="2470"/>
                    </a:lnTo>
                    <a:lnTo>
                      <a:pt x="15003" y="2386"/>
                    </a:lnTo>
                    <a:lnTo>
                      <a:pt x="15107" y="2302"/>
                    </a:lnTo>
                    <a:lnTo>
                      <a:pt x="15128" y="2156"/>
                    </a:lnTo>
                    <a:lnTo>
                      <a:pt x="15066" y="2051"/>
                    </a:lnTo>
                    <a:lnTo>
                      <a:pt x="15024" y="2030"/>
                    </a:lnTo>
                    <a:lnTo>
                      <a:pt x="15107" y="1968"/>
                    </a:lnTo>
                    <a:lnTo>
                      <a:pt x="15170" y="1737"/>
                    </a:lnTo>
                    <a:lnTo>
                      <a:pt x="15066" y="1717"/>
                    </a:lnTo>
                    <a:lnTo>
                      <a:pt x="14940" y="1737"/>
                    </a:lnTo>
                    <a:lnTo>
                      <a:pt x="14919" y="1842"/>
                    </a:lnTo>
                    <a:lnTo>
                      <a:pt x="14856" y="1884"/>
                    </a:lnTo>
                    <a:lnTo>
                      <a:pt x="14794" y="1926"/>
                    </a:lnTo>
                    <a:lnTo>
                      <a:pt x="14731" y="1863"/>
                    </a:lnTo>
                    <a:lnTo>
                      <a:pt x="14794" y="1779"/>
                    </a:lnTo>
                    <a:lnTo>
                      <a:pt x="14794" y="1717"/>
                    </a:lnTo>
                    <a:lnTo>
                      <a:pt x="14835" y="1633"/>
                    </a:lnTo>
                    <a:lnTo>
                      <a:pt x="14814" y="1570"/>
                    </a:lnTo>
                    <a:lnTo>
                      <a:pt x="14689" y="1654"/>
                    </a:lnTo>
                    <a:lnTo>
                      <a:pt x="14626" y="1779"/>
                    </a:lnTo>
                    <a:lnTo>
                      <a:pt x="14584" y="1821"/>
                    </a:lnTo>
                    <a:lnTo>
                      <a:pt x="14522" y="1758"/>
                    </a:lnTo>
                    <a:lnTo>
                      <a:pt x="14584" y="1633"/>
                    </a:lnTo>
                    <a:lnTo>
                      <a:pt x="14542" y="1549"/>
                    </a:lnTo>
                    <a:lnTo>
                      <a:pt x="14417" y="1549"/>
                    </a:lnTo>
                    <a:lnTo>
                      <a:pt x="14270" y="1633"/>
                    </a:lnTo>
                    <a:lnTo>
                      <a:pt x="14208" y="1737"/>
                    </a:lnTo>
                    <a:lnTo>
                      <a:pt x="14082" y="1737"/>
                    </a:lnTo>
                    <a:lnTo>
                      <a:pt x="14019" y="1779"/>
                    </a:lnTo>
                    <a:lnTo>
                      <a:pt x="13978" y="1884"/>
                    </a:lnTo>
                    <a:lnTo>
                      <a:pt x="13894" y="1884"/>
                    </a:lnTo>
                    <a:lnTo>
                      <a:pt x="13789" y="1842"/>
                    </a:lnTo>
                    <a:lnTo>
                      <a:pt x="13580" y="1821"/>
                    </a:lnTo>
                    <a:lnTo>
                      <a:pt x="13308" y="1821"/>
                    </a:lnTo>
                    <a:lnTo>
                      <a:pt x="13496" y="1758"/>
                    </a:lnTo>
                    <a:lnTo>
                      <a:pt x="13559" y="1717"/>
                    </a:lnTo>
                    <a:lnTo>
                      <a:pt x="13643" y="1737"/>
                    </a:lnTo>
                    <a:lnTo>
                      <a:pt x="13747" y="1737"/>
                    </a:lnTo>
                    <a:lnTo>
                      <a:pt x="13894" y="1654"/>
                    </a:lnTo>
                    <a:lnTo>
                      <a:pt x="14019" y="1633"/>
                    </a:lnTo>
                    <a:lnTo>
                      <a:pt x="14124" y="1507"/>
                    </a:lnTo>
                    <a:lnTo>
                      <a:pt x="14333" y="1403"/>
                    </a:lnTo>
                    <a:lnTo>
                      <a:pt x="14396" y="1340"/>
                    </a:lnTo>
                    <a:lnTo>
                      <a:pt x="14354" y="1298"/>
                    </a:lnTo>
                    <a:lnTo>
                      <a:pt x="14270" y="1298"/>
                    </a:lnTo>
                    <a:lnTo>
                      <a:pt x="14061" y="1152"/>
                    </a:lnTo>
                    <a:lnTo>
                      <a:pt x="14019" y="1089"/>
                    </a:lnTo>
                    <a:lnTo>
                      <a:pt x="13978" y="1089"/>
                    </a:lnTo>
                    <a:lnTo>
                      <a:pt x="13873" y="1131"/>
                    </a:lnTo>
                    <a:lnTo>
                      <a:pt x="13810" y="1193"/>
                    </a:lnTo>
                    <a:lnTo>
                      <a:pt x="13747" y="1152"/>
                    </a:lnTo>
                    <a:lnTo>
                      <a:pt x="13706" y="1089"/>
                    </a:lnTo>
                    <a:lnTo>
                      <a:pt x="13789" y="1005"/>
                    </a:lnTo>
                    <a:lnTo>
                      <a:pt x="13768" y="921"/>
                    </a:lnTo>
                    <a:lnTo>
                      <a:pt x="13601" y="942"/>
                    </a:lnTo>
                    <a:lnTo>
                      <a:pt x="13538" y="1047"/>
                    </a:lnTo>
                    <a:lnTo>
                      <a:pt x="13454" y="1026"/>
                    </a:lnTo>
                    <a:lnTo>
                      <a:pt x="13454" y="901"/>
                    </a:lnTo>
                    <a:lnTo>
                      <a:pt x="13308" y="942"/>
                    </a:lnTo>
                    <a:lnTo>
                      <a:pt x="13266" y="1005"/>
                    </a:lnTo>
                    <a:lnTo>
                      <a:pt x="13224" y="921"/>
                    </a:lnTo>
                    <a:lnTo>
                      <a:pt x="13287" y="838"/>
                    </a:lnTo>
                    <a:lnTo>
                      <a:pt x="13245" y="775"/>
                    </a:lnTo>
                    <a:lnTo>
                      <a:pt x="13308" y="775"/>
                    </a:lnTo>
                    <a:lnTo>
                      <a:pt x="13371" y="691"/>
                    </a:lnTo>
                    <a:lnTo>
                      <a:pt x="13287" y="608"/>
                    </a:lnTo>
                    <a:lnTo>
                      <a:pt x="13078" y="587"/>
                    </a:lnTo>
                    <a:lnTo>
                      <a:pt x="12910" y="503"/>
                    </a:lnTo>
                    <a:lnTo>
                      <a:pt x="12785" y="524"/>
                    </a:lnTo>
                    <a:lnTo>
                      <a:pt x="12659" y="629"/>
                    </a:lnTo>
                    <a:lnTo>
                      <a:pt x="12638" y="733"/>
                    </a:lnTo>
                    <a:lnTo>
                      <a:pt x="12597" y="775"/>
                    </a:lnTo>
                    <a:lnTo>
                      <a:pt x="12513" y="670"/>
                    </a:lnTo>
                    <a:lnTo>
                      <a:pt x="12638" y="524"/>
                    </a:lnTo>
                    <a:lnTo>
                      <a:pt x="12659" y="461"/>
                    </a:lnTo>
                    <a:lnTo>
                      <a:pt x="12513" y="461"/>
                    </a:lnTo>
                    <a:lnTo>
                      <a:pt x="12387" y="377"/>
                    </a:lnTo>
                    <a:lnTo>
                      <a:pt x="12262" y="377"/>
                    </a:lnTo>
                    <a:lnTo>
                      <a:pt x="12199" y="482"/>
                    </a:lnTo>
                    <a:lnTo>
                      <a:pt x="12011" y="608"/>
                    </a:lnTo>
                    <a:lnTo>
                      <a:pt x="11885" y="733"/>
                    </a:lnTo>
                    <a:lnTo>
                      <a:pt x="11801" y="775"/>
                    </a:lnTo>
                    <a:lnTo>
                      <a:pt x="11781" y="712"/>
                    </a:lnTo>
                    <a:lnTo>
                      <a:pt x="11822" y="587"/>
                    </a:lnTo>
                    <a:lnTo>
                      <a:pt x="11822" y="419"/>
                    </a:lnTo>
                    <a:lnTo>
                      <a:pt x="11781" y="377"/>
                    </a:lnTo>
                    <a:lnTo>
                      <a:pt x="11739" y="273"/>
                    </a:lnTo>
                    <a:lnTo>
                      <a:pt x="11592" y="189"/>
                    </a:lnTo>
                    <a:lnTo>
                      <a:pt x="11467" y="210"/>
                    </a:lnTo>
                    <a:lnTo>
                      <a:pt x="11341" y="189"/>
                    </a:lnTo>
                    <a:lnTo>
                      <a:pt x="11278" y="85"/>
                    </a:lnTo>
                    <a:lnTo>
                      <a:pt x="11153" y="64"/>
                    </a:lnTo>
                    <a:lnTo>
                      <a:pt x="10985" y="105"/>
                    </a:lnTo>
                    <a:lnTo>
                      <a:pt x="10881" y="85"/>
                    </a:lnTo>
                    <a:lnTo>
                      <a:pt x="10818" y="64"/>
                    </a:lnTo>
                    <a:lnTo>
                      <a:pt x="10734" y="1"/>
                    </a:lnTo>
                    <a:lnTo>
                      <a:pt x="10651" y="64"/>
                    </a:lnTo>
                    <a:lnTo>
                      <a:pt x="10630" y="210"/>
                    </a:lnTo>
                    <a:lnTo>
                      <a:pt x="10734" y="461"/>
                    </a:lnTo>
                    <a:lnTo>
                      <a:pt x="10651" y="670"/>
                    </a:lnTo>
                    <a:lnTo>
                      <a:pt x="10651" y="817"/>
                    </a:lnTo>
                    <a:lnTo>
                      <a:pt x="10609" y="880"/>
                    </a:lnTo>
                    <a:lnTo>
                      <a:pt x="10525" y="838"/>
                    </a:lnTo>
                    <a:lnTo>
                      <a:pt x="10400" y="880"/>
                    </a:lnTo>
                    <a:lnTo>
                      <a:pt x="10337" y="817"/>
                    </a:lnTo>
                    <a:lnTo>
                      <a:pt x="10421" y="733"/>
                    </a:lnTo>
                    <a:lnTo>
                      <a:pt x="10358" y="566"/>
                    </a:lnTo>
                    <a:lnTo>
                      <a:pt x="10421" y="461"/>
                    </a:lnTo>
                    <a:lnTo>
                      <a:pt x="10441" y="315"/>
                    </a:lnTo>
                    <a:lnTo>
                      <a:pt x="10400" y="273"/>
                    </a:lnTo>
                    <a:lnTo>
                      <a:pt x="10232" y="398"/>
                    </a:lnTo>
                    <a:lnTo>
                      <a:pt x="10232" y="461"/>
                    </a:lnTo>
                    <a:lnTo>
                      <a:pt x="10149" y="482"/>
                    </a:lnTo>
                    <a:lnTo>
                      <a:pt x="10107" y="419"/>
                    </a:lnTo>
                    <a:lnTo>
                      <a:pt x="10149" y="273"/>
                    </a:lnTo>
                    <a:lnTo>
                      <a:pt x="10107" y="210"/>
                    </a:lnTo>
                    <a:lnTo>
                      <a:pt x="10044" y="252"/>
                    </a:lnTo>
                    <a:lnTo>
                      <a:pt x="9981" y="398"/>
                    </a:lnTo>
                    <a:lnTo>
                      <a:pt x="9897" y="398"/>
                    </a:lnTo>
                    <a:lnTo>
                      <a:pt x="9877" y="357"/>
                    </a:lnTo>
                    <a:lnTo>
                      <a:pt x="9918" y="252"/>
                    </a:lnTo>
                    <a:lnTo>
                      <a:pt x="9918" y="105"/>
                    </a:lnTo>
                    <a:lnTo>
                      <a:pt x="9897" y="64"/>
                    </a:lnTo>
                    <a:lnTo>
                      <a:pt x="9625"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79" name="Google Shape;4679;p76"/>
              <p:cNvSpPr/>
              <p:nvPr/>
            </p:nvSpPr>
            <p:spPr>
              <a:xfrm>
                <a:off x="2905300" y="2401625"/>
                <a:ext cx="91575" cy="98875"/>
              </a:xfrm>
              <a:custGeom>
                <a:avLst/>
                <a:gdLst/>
                <a:ahLst/>
                <a:cxnLst/>
                <a:rect l="l" t="t" r="r" b="b"/>
                <a:pathLst>
                  <a:path w="3663" h="3955" extrusionOk="0">
                    <a:moveTo>
                      <a:pt x="2909" y="2155"/>
                    </a:moveTo>
                    <a:lnTo>
                      <a:pt x="2872" y="2165"/>
                    </a:lnTo>
                    <a:lnTo>
                      <a:pt x="2872" y="2165"/>
                    </a:lnTo>
                    <a:lnTo>
                      <a:pt x="2878" y="2166"/>
                    </a:lnTo>
                    <a:lnTo>
                      <a:pt x="2878" y="2166"/>
                    </a:lnTo>
                    <a:lnTo>
                      <a:pt x="2930" y="2155"/>
                    </a:lnTo>
                    <a:close/>
                    <a:moveTo>
                      <a:pt x="2323" y="0"/>
                    </a:moveTo>
                    <a:lnTo>
                      <a:pt x="2260" y="42"/>
                    </a:lnTo>
                    <a:lnTo>
                      <a:pt x="2219" y="84"/>
                    </a:lnTo>
                    <a:lnTo>
                      <a:pt x="2135" y="84"/>
                    </a:lnTo>
                    <a:lnTo>
                      <a:pt x="2072" y="147"/>
                    </a:lnTo>
                    <a:lnTo>
                      <a:pt x="2009" y="188"/>
                    </a:lnTo>
                    <a:lnTo>
                      <a:pt x="1905" y="188"/>
                    </a:lnTo>
                    <a:lnTo>
                      <a:pt x="1779" y="293"/>
                    </a:lnTo>
                    <a:lnTo>
                      <a:pt x="1675" y="377"/>
                    </a:lnTo>
                    <a:lnTo>
                      <a:pt x="1675" y="460"/>
                    </a:lnTo>
                    <a:lnTo>
                      <a:pt x="1612" y="460"/>
                    </a:lnTo>
                    <a:lnTo>
                      <a:pt x="1570" y="419"/>
                    </a:lnTo>
                    <a:lnTo>
                      <a:pt x="1570" y="460"/>
                    </a:lnTo>
                    <a:lnTo>
                      <a:pt x="1591" y="481"/>
                    </a:lnTo>
                    <a:lnTo>
                      <a:pt x="1591" y="523"/>
                    </a:lnTo>
                    <a:lnTo>
                      <a:pt x="1528" y="586"/>
                    </a:lnTo>
                    <a:lnTo>
                      <a:pt x="1423" y="670"/>
                    </a:lnTo>
                    <a:lnTo>
                      <a:pt x="1382" y="691"/>
                    </a:lnTo>
                    <a:lnTo>
                      <a:pt x="1402" y="711"/>
                    </a:lnTo>
                    <a:lnTo>
                      <a:pt x="1382" y="774"/>
                    </a:lnTo>
                    <a:lnTo>
                      <a:pt x="1319" y="774"/>
                    </a:lnTo>
                    <a:lnTo>
                      <a:pt x="1319" y="816"/>
                    </a:lnTo>
                    <a:lnTo>
                      <a:pt x="1382" y="837"/>
                    </a:lnTo>
                    <a:lnTo>
                      <a:pt x="1319" y="879"/>
                    </a:lnTo>
                    <a:lnTo>
                      <a:pt x="1256" y="879"/>
                    </a:lnTo>
                    <a:lnTo>
                      <a:pt x="1193" y="942"/>
                    </a:lnTo>
                    <a:lnTo>
                      <a:pt x="1193" y="1004"/>
                    </a:lnTo>
                    <a:lnTo>
                      <a:pt x="1214" y="1004"/>
                    </a:lnTo>
                    <a:lnTo>
                      <a:pt x="1256" y="1025"/>
                    </a:lnTo>
                    <a:lnTo>
                      <a:pt x="1193" y="1046"/>
                    </a:lnTo>
                    <a:lnTo>
                      <a:pt x="1151" y="1046"/>
                    </a:lnTo>
                    <a:lnTo>
                      <a:pt x="1089" y="1151"/>
                    </a:lnTo>
                    <a:lnTo>
                      <a:pt x="1068" y="1214"/>
                    </a:lnTo>
                    <a:lnTo>
                      <a:pt x="942" y="1402"/>
                    </a:lnTo>
                    <a:lnTo>
                      <a:pt x="942" y="1444"/>
                    </a:lnTo>
                    <a:lnTo>
                      <a:pt x="984" y="1507"/>
                    </a:lnTo>
                    <a:lnTo>
                      <a:pt x="984" y="1548"/>
                    </a:lnTo>
                    <a:lnTo>
                      <a:pt x="963" y="1548"/>
                    </a:lnTo>
                    <a:lnTo>
                      <a:pt x="942" y="1527"/>
                    </a:lnTo>
                    <a:lnTo>
                      <a:pt x="900" y="1527"/>
                    </a:lnTo>
                    <a:lnTo>
                      <a:pt x="796" y="1569"/>
                    </a:lnTo>
                    <a:lnTo>
                      <a:pt x="754" y="1653"/>
                    </a:lnTo>
                    <a:lnTo>
                      <a:pt x="754" y="1716"/>
                    </a:lnTo>
                    <a:lnTo>
                      <a:pt x="796" y="1716"/>
                    </a:lnTo>
                    <a:lnTo>
                      <a:pt x="858" y="1758"/>
                    </a:lnTo>
                    <a:lnTo>
                      <a:pt x="838" y="1779"/>
                    </a:lnTo>
                    <a:lnTo>
                      <a:pt x="838" y="1841"/>
                    </a:lnTo>
                    <a:lnTo>
                      <a:pt x="775" y="1883"/>
                    </a:lnTo>
                    <a:lnTo>
                      <a:pt x="649" y="1862"/>
                    </a:lnTo>
                    <a:lnTo>
                      <a:pt x="628" y="1883"/>
                    </a:lnTo>
                    <a:lnTo>
                      <a:pt x="628" y="1946"/>
                    </a:lnTo>
                    <a:lnTo>
                      <a:pt x="545" y="2030"/>
                    </a:lnTo>
                    <a:lnTo>
                      <a:pt x="482" y="2134"/>
                    </a:lnTo>
                    <a:lnTo>
                      <a:pt x="440" y="2197"/>
                    </a:lnTo>
                    <a:lnTo>
                      <a:pt x="419" y="2197"/>
                    </a:lnTo>
                    <a:lnTo>
                      <a:pt x="419" y="2134"/>
                    </a:lnTo>
                    <a:lnTo>
                      <a:pt x="377" y="2197"/>
                    </a:lnTo>
                    <a:lnTo>
                      <a:pt x="335" y="2134"/>
                    </a:lnTo>
                    <a:lnTo>
                      <a:pt x="356" y="2072"/>
                    </a:lnTo>
                    <a:lnTo>
                      <a:pt x="440" y="2030"/>
                    </a:lnTo>
                    <a:lnTo>
                      <a:pt x="461" y="1967"/>
                    </a:lnTo>
                    <a:lnTo>
                      <a:pt x="440" y="1988"/>
                    </a:lnTo>
                    <a:lnTo>
                      <a:pt x="356" y="2051"/>
                    </a:lnTo>
                    <a:lnTo>
                      <a:pt x="231" y="2134"/>
                    </a:lnTo>
                    <a:lnTo>
                      <a:pt x="168" y="2260"/>
                    </a:lnTo>
                    <a:lnTo>
                      <a:pt x="231" y="2260"/>
                    </a:lnTo>
                    <a:lnTo>
                      <a:pt x="314" y="2239"/>
                    </a:lnTo>
                    <a:lnTo>
                      <a:pt x="461" y="2197"/>
                    </a:lnTo>
                    <a:lnTo>
                      <a:pt x="586" y="2197"/>
                    </a:lnTo>
                    <a:lnTo>
                      <a:pt x="524" y="2281"/>
                    </a:lnTo>
                    <a:lnTo>
                      <a:pt x="419" y="2406"/>
                    </a:lnTo>
                    <a:lnTo>
                      <a:pt x="335" y="2511"/>
                    </a:lnTo>
                    <a:lnTo>
                      <a:pt x="210" y="2595"/>
                    </a:lnTo>
                    <a:lnTo>
                      <a:pt x="105" y="2699"/>
                    </a:lnTo>
                    <a:lnTo>
                      <a:pt x="22" y="2699"/>
                    </a:lnTo>
                    <a:lnTo>
                      <a:pt x="1" y="2762"/>
                    </a:lnTo>
                    <a:lnTo>
                      <a:pt x="22" y="2804"/>
                    </a:lnTo>
                    <a:lnTo>
                      <a:pt x="1" y="2888"/>
                    </a:lnTo>
                    <a:lnTo>
                      <a:pt x="22" y="2929"/>
                    </a:lnTo>
                    <a:lnTo>
                      <a:pt x="63" y="2929"/>
                    </a:lnTo>
                    <a:lnTo>
                      <a:pt x="168" y="2971"/>
                    </a:lnTo>
                    <a:lnTo>
                      <a:pt x="314" y="2929"/>
                    </a:lnTo>
                    <a:lnTo>
                      <a:pt x="377" y="2888"/>
                    </a:lnTo>
                    <a:lnTo>
                      <a:pt x="482" y="2888"/>
                    </a:lnTo>
                    <a:lnTo>
                      <a:pt x="566" y="2825"/>
                    </a:lnTo>
                    <a:lnTo>
                      <a:pt x="586" y="2783"/>
                    </a:lnTo>
                    <a:lnTo>
                      <a:pt x="586" y="2804"/>
                    </a:lnTo>
                    <a:lnTo>
                      <a:pt x="545" y="2888"/>
                    </a:lnTo>
                    <a:lnTo>
                      <a:pt x="670" y="2908"/>
                    </a:lnTo>
                    <a:lnTo>
                      <a:pt x="754" y="2888"/>
                    </a:lnTo>
                    <a:lnTo>
                      <a:pt x="796" y="2929"/>
                    </a:lnTo>
                    <a:lnTo>
                      <a:pt x="963" y="2929"/>
                    </a:lnTo>
                    <a:lnTo>
                      <a:pt x="1047" y="2908"/>
                    </a:lnTo>
                    <a:lnTo>
                      <a:pt x="1068" y="2971"/>
                    </a:lnTo>
                    <a:lnTo>
                      <a:pt x="1110" y="3013"/>
                    </a:lnTo>
                    <a:lnTo>
                      <a:pt x="1214" y="3013"/>
                    </a:lnTo>
                    <a:lnTo>
                      <a:pt x="1256" y="2992"/>
                    </a:lnTo>
                    <a:lnTo>
                      <a:pt x="1277" y="3013"/>
                    </a:lnTo>
                    <a:lnTo>
                      <a:pt x="1361" y="3013"/>
                    </a:lnTo>
                    <a:lnTo>
                      <a:pt x="1402" y="2992"/>
                    </a:lnTo>
                    <a:lnTo>
                      <a:pt x="1402" y="2950"/>
                    </a:lnTo>
                    <a:lnTo>
                      <a:pt x="1486" y="2950"/>
                    </a:lnTo>
                    <a:lnTo>
                      <a:pt x="1507" y="2992"/>
                    </a:lnTo>
                    <a:lnTo>
                      <a:pt x="1570" y="2992"/>
                    </a:lnTo>
                    <a:lnTo>
                      <a:pt x="1591" y="2929"/>
                    </a:lnTo>
                    <a:lnTo>
                      <a:pt x="1633" y="2929"/>
                    </a:lnTo>
                    <a:lnTo>
                      <a:pt x="1695" y="2971"/>
                    </a:lnTo>
                    <a:lnTo>
                      <a:pt x="1716" y="2908"/>
                    </a:lnTo>
                    <a:lnTo>
                      <a:pt x="1716" y="2867"/>
                    </a:lnTo>
                    <a:lnTo>
                      <a:pt x="1716" y="2783"/>
                    </a:lnTo>
                    <a:lnTo>
                      <a:pt x="1737" y="2804"/>
                    </a:lnTo>
                    <a:lnTo>
                      <a:pt x="1779" y="2762"/>
                    </a:lnTo>
                    <a:lnTo>
                      <a:pt x="1821" y="2762"/>
                    </a:lnTo>
                    <a:lnTo>
                      <a:pt x="1800" y="2783"/>
                    </a:lnTo>
                    <a:lnTo>
                      <a:pt x="1779" y="2888"/>
                    </a:lnTo>
                    <a:lnTo>
                      <a:pt x="1800" y="2908"/>
                    </a:lnTo>
                    <a:lnTo>
                      <a:pt x="1821" y="2867"/>
                    </a:lnTo>
                    <a:lnTo>
                      <a:pt x="1884" y="2783"/>
                    </a:lnTo>
                    <a:lnTo>
                      <a:pt x="1905" y="2783"/>
                    </a:lnTo>
                    <a:lnTo>
                      <a:pt x="1905" y="2867"/>
                    </a:lnTo>
                    <a:lnTo>
                      <a:pt x="1884" y="2908"/>
                    </a:lnTo>
                    <a:lnTo>
                      <a:pt x="1884" y="2971"/>
                    </a:lnTo>
                    <a:lnTo>
                      <a:pt x="1947" y="2929"/>
                    </a:lnTo>
                    <a:lnTo>
                      <a:pt x="1988" y="2929"/>
                    </a:lnTo>
                    <a:lnTo>
                      <a:pt x="1988" y="2971"/>
                    </a:lnTo>
                    <a:lnTo>
                      <a:pt x="1884" y="3034"/>
                    </a:lnTo>
                    <a:lnTo>
                      <a:pt x="1779" y="3097"/>
                    </a:lnTo>
                    <a:lnTo>
                      <a:pt x="1800" y="3118"/>
                    </a:lnTo>
                    <a:lnTo>
                      <a:pt x="1821" y="3097"/>
                    </a:lnTo>
                    <a:lnTo>
                      <a:pt x="1884" y="3097"/>
                    </a:lnTo>
                    <a:lnTo>
                      <a:pt x="1905" y="3118"/>
                    </a:lnTo>
                    <a:lnTo>
                      <a:pt x="1947" y="3118"/>
                    </a:lnTo>
                    <a:lnTo>
                      <a:pt x="1988" y="3139"/>
                    </a:lnTo>
                    <a:lnTo>
                      <a:pt x="2030" y="3118"/>
                    </a:lnTo>
                    <a:lnTo>
                      <a:pt x="2114" y="3097"/>
                    </a:lnTo>
                    <a:lnTo>
                      <a:pt x="2135" y="3013"/>
                    </a:lnTo>
                    <a:lnTo>
                      <a:pt x="2135" y="2971"/>
                    </a:lnTo>
                    <a:lnTo>
                      <a:pt x="2198" y="2992"/>
                    </a:lnTo>
                    <a:lnTo>
                      <a:pt x="2260" y="3013"/>
                    </a:lnTo>
                    <a:lnTo>
                      <a:pt x="2323" y="3076"/>
                    </a:lnTo>
                    <a:lnTo>
                      <a:pt x="2365" y="3034"/>
                    </a:lnTo>
                    <a:lnTo>
                      <a:pt x="2428" y="3013"/>
                    </a:lnTo>
                    <a:lnTo>
                      <a:pt x="2511" y="3013"/>
                    </a:lnTo>
                    <a:lnTo>
                      <a:pt x="2449" y="3076"/>
                    </a:lnTo>
                    <a:lnTo>
                      <a:pt x="2449" y="3097"/>
                    </a:lnTo>
                    <a:lnTo>
                      <a:pt x="2344" y="3139"/>
                    </a:lnTo>
                    <a:lnTo>
                      <a:pt x="2239" y="3139"/>
                    </a:lnTo>
                    <a:lnTo>
                      <a:pt x="2198" y="3201"/>
                    </a:lnTo>
                    <a:lnTo>
                      <a:pt x="2198" y="3243"/>
                    </a:lnTo>
                    <a:lnTo>
                      <a:pt x="2156" y="3285"/>
                    </a:lnTo>
                    <a:lnTo>
                      <a:pt x="2135" y="3327"/>
                    </a:lnTo>
                    <a:lnTo>
                      <a:pt x="2051" y="3327"/>
                    </a:lnTo>
                    <a:lnTo>
                      <a:pt x="2009" y="3348"/>
                    </a:lnTo>
                    <a:lnTo>
                      <a:pt x="1988" y="3411"/>
                    </a:lnTo>
                    <a:lnTo>
                      <a:pt x="1926" y="3432"/>
                    </a:lnTo>
                    <a:lnTo>
                      <a:pt x="1821" y="3452"/>
                    </a:lnTo>
                    <a:lnTo>
                      <a:pt x="1737" y="3515"/>
                    </a:lnTo>
                    <a:lnTo>
                      <a:pt x="1716" y="3557"/>
                    </a:lnTo>
                    <a:lnTo>
                      <a:pt x="1737" y="3599"/>
                    </a:lnTo>
                    <a:lnTo>
                      <a:pt x="1779" y="3620"/>
                    </a:lnTo>
                    <a:lnTo>
                      <a:pt x="1842" y="3620"/>
                    </a:lnTo>
                    <a:lnTo>
                      <a:pt x="1884" y="3557"/>
                    </a:lnTo>
                    <a:lnTo>
                      <a:pt x="1905" y="3536"/>
                    </a:lnTo>
                    <a:lnTo>
                      <a:pt x="1947" y="3536"/>
                    </a:lnTo>
                    <a:lnTo>
                      <a:pt x="1947" y="3599"/>
                    </a:lnTo>
                    <a:lnTo>
                      <a:pt x="1988" y="3620"/>
                    </a:lnTo>
                    <a:lnTo>
                      <a:pt x="2051" y="3599"/>
                    </a:lnTo>
                    <a:lnTo>
                      <a:pt x="2114" y="3536"/>
                    </a:lnTo>
                    <a:lnTo>
                      <a:pt x="2135" y="3494"/>
                    </a:lnTo>
                    <a:lnTo>
                      <a:pt x="2156" y="3494"/>
                    </a:lnTo>
                    <a:lnTo>
                      <a:pt x="2198" y="3432"/>
                    </a:lnTo>
                    <a:lnTo>
                      <a:pt x="2219" y="3348"/>
                    </a:lnTo>
                    <a:lnTo>
                      <a:pt x="2260" y="3327"/>
                    </a:lnTo>
                    <a:lnTo>
                      <a:pt x="2365" y="3222"/>
                    </a:lnTo>
                    <a:lnTo>
                      <a:pt x="2428" y="3201"/>
                    </a:lnTo>
                    <a:lnTo>
                      <a:pt x="2470" y="3222"/>
                    </a:lnTo>
                    <a:lnTo>
                      <a:pt x="2553" y="3222"/>
                    </a:lnTo>
                    <a:lnTo>
                      <a:pt x="2511" y="3285"/>
                    </a:lnTo>
                    <a:lnTo>
                      <a:pt x="2553" y="3285"/>
                    </a:lnTo>
                    <a:lnTo>
                      <a:pt x="2616" y="3243"/>
                    </a:lnTo>
                    <a:lnTo>
                      <a:pt x="2658" y="3118"/>
                    </a:lnTo>
                    <a:lnTo>
                      <a:pt x="2721" y="3013"/>
                    </a:lnTo>
                    <a:lnTo>
                      <a:pt x="2721" y="2908"/>
                    </a:lnTo>
                    <a:lnTo>
                      <a:pt x="2742" y="2888"/>
                    </a:lnTo>
                    <a:lnTo>
                      <a:pt x="2763" y="2888"/>
                    </a:lnTo>
                    <a:lnTo>
                      <a:pt x="2825" y="2929"/>
                    </a:lnTo>
                    <a:lnTo>
                      <a:pt x="2846" y="2929"/>
                    </a:lnTo>
                    <a:lnTo>
                      <a:pt x="2888" y="2971"/>
                    </a:lnTo>
                    <a:lnTo>
                      <a:pt x="2888" y="3076"/>
                    </a:lnTo>
                    <a:lnTo>
                      <a:pt x="2867" y="3139"/>
                    </a:lnTo>
                    <a:lnTo>
                      <a:pt x="2846" y="3222"/>
                    </a:lnTo>
                    <a:lnTo>
                      <a:pt x="2867" y="3285"/>
                    </a:lnTo>
                    <a:lnTo>
                      <a:pt x="2846" y="3327"/>
                    </a:lnTo>
                    <a:lnTo>
                      <a:pt x="2763" y="3411"/>
                    </a:lnTo>
                    <a:lnTo>
                      <a:pt x="2721" y="3557"/>
                    </a:lnTo>
                    <a:lnTo>
                      <a:pt x="2721" y="3641"/>
                    </a:lnTo>
                    <a:lnTo>
                      <a:pt x="2679" y="3662"/>
                    </a:lnTo>
                    <a:lnTo>
                      <a:pt x="2679" y="3745"/>
                    </a:lnTo>
                    <a:lnTo>
                      <a:pt x="2742" y="3766"/>
                    </a:lnTo>
                    <a:lnTo>
                      <a:pt x="2825" y="3724"/>
                    </a:lnTo>
                    <a:lnTo>
                      <a:pt x="2888" y="3557"/>
                    </a:lnTo>
                    <a:lnTo>
                      <a:pt x="2951" y="3557"/>
                    </a:lnTo>
                    <a:lnTo>
                      <a:pt x="3035" y="3452"/>
                    </a:lnTo>
                    <a:lnTo>
                      <a:pt x="3076" y="3411"/>
                    </a:lnTo>
                    <a:lnTo>
                      <a:pt x="3097" y="3432"/>
                    </a:lnTo>
                    <a:lnTo>
                      <a:pt x="3202" y="3432"/>
                    </a:lnTo>
                    <a:lnTo>
                      <a:pt x="3202" y="3494"/>
                    </a:lnTo>
                    <a:lnTo>
                      <a:pt x="3139" y="3515"/>
                    </a:lnTo>
                    <a:lnTo>
                      <a:pt x="3035" y="3620"/>
                    </a:lnTo>
                    <a:lnTo>
                      <a:pt x="3035" y="3704"/>
                    </a:lnTo>
                    <a:lnTo>
                      <a:pt x="2993" y="3766"/>
                    </a:lnTo>
                    <a:lnTo>
                      <a:pt x="3035" y="3808"/>
                    </a:lnTo>
                    <a:lnTo>
                      <a:pt x="3035" y="3913"/>
                    </a:lnTo>
                    <a:lnTo>
                      <a:pt x="3076" y="3955"/>
                    </a:lnTo>
                    <a:lnTo>
                      <a:pt x="3097" y="3871"/>
                    </a:lnTo>
                    <a:lnTo>
                      <a:pt x="3160" y="3829"/>
                    </a:lnTo>
                    <a:lnTo>
                      <a:pt x="3202" y="3829"/>
                    </a:lnTo>
                    <a:lnTo>
                      <a:pt x="3265" y="3913"/>
                    </a:lnTo>
                    <a:lnTo>
                      <a:pt x="3307" y="3934"/>
                    </a:lnTo>
                    <a:lnTo>
                      <a:pt x="3390" y="3871"/>
                    </a:lnTo>
                    <a:lnTo>
                      <a:pt x="3390" y="3829"/>
                    </a:lnTo>
                    <a:lnTo>
                      <a:pt x="3411" y="3829"/>
                    </a:lnTo>
                    <a:lnTo>
                      <a:pt x="3453" y="3766"/>
                    </a:lnTo>
                    <a:lnTo>
                      <a:pt x="3453" y="3704"/>
                    </a:lnTo>
                    <a:lnTo>
                      <a:pt x="3474" y="3704"/>
                    </a:lnTo>
                    <a:lnTo>
                      <a:pt x="3495" y="3641"/>
                    </a:lnTo>
                    <a:lnTo>
                      <a:pt x="3474" y="3599"/>
                    </a:lnTo>
                    <a:lnTo>
                      <a:pt x="3495" y="3494"/>
                    </a:lnTo>
                    <a:lnTo>
                      <a:pt x="3599" y="3348"/>
                    </a:lnTo>
                    <a:lnTo>
                      <a:pt x="3662" y="3243"/>
                    </a:lnTo>
                    <a:lnTo>
                      <a:pt x="3662" y="3097"/>
                    </a:lnTo>
                    <a:lnTo>
                      <a:pt x="3662" y="3034"/>
                    </a:lnTo>
                    <a:lnTo>
                      <a:pt x="3620" y="3034"/>
                    </a:lnTo>
                    <a:lnTo>
                      <a:pt x="3620" y="3097"/>
                    </a:lnTo>
                    <a:lnTo>
                      <a:pt x="3579" y="3180"/>
                    </a:lnTo>
                    <a:lnTo>
                      <a:pt x="3495" y="3222"/>
                    </a:lnTo>
                    <a:lnTo>
                      <a:pt x="3411" y="3306"/>
                    </a:lnTo>
                    <a:lnTo>
                      <a:pt x="3369" y="3327"/>
                    </a:lnTo>
                    <a:lnTo>
                      <a:pt x="3348" y="3243"/>
                    </a:lnTo>
                    <a:lnTo>
                      <a:pt x="3369" y="3180"/>
                    </a:lnTo>
                    <a:lnTo>
                      <a:pt x="3369" y="3097"/>
                    </a:lnTo>
                    <a:lnTo>
                      <a:pt x="3474" y="3013"/>
                    </a:lnTo>
                    <a:lnTo>
                      <a:pt x="3495" y="2971"/>
                    </a:lnTo>
                    <a:lnTo>
                      <a:pt x="3579" y="2888"/>
                    </a:lnTo>
                    <a:lnTo>
                      <a:pt x="3599" y="2888"/>
                    </a:lnTo>
                    <a:lnTo>
                      <a:pt x="3662" y="2867"/>
                    </a:lnTo>
                    <a:lnTo>
                      <a:pt x="3620" y="2804"/>
                    </a:lnTo>
                    <a:lnTo>
                      <a:pt x="3579" y="2867"/>
                    </a:lnTo>
                    <a:lnTo>
                      <a:pt x="3516" y="2867"/>
                    </a:lnTo>
                    <a:lnTo>
                      <a:pt x="3453" y="2888"/>
                    </a:lnTo>
                    <a:lnTo>
                      <a:pt x="3390" y="2888"/>
                    </a:lnTo>
                    <a:lnTo>
                      <a:pt x="3307" y="2929"/>
                    </a:lnTo>
                    <a:lnTo>
                      <a:pt x="3286" y="2992"/>
                    </a:lnTo>
                    <a:lnTo>
                      <a:pt x="3181" y="3076"/>
                    </a:lnTo>
                    <a:lnTo>
                      <a:pt x="3181" y="3118"/>
                    </a:lnTo>
                    <a:lnTo>
                      <a:pt x="3139" y="3180"/>
                    </a:lnTo>
                    <a:lnTo>
                      <a:pt x="3055" y="3097"/>
                    </a:lnTo>
                    <a:lnTo>
                      <a:pt x="3055" y="3034"/>
                    </a:lnTo>
                    <a:lnTo>
                      <a:pt x="3035" y="2971"/>
                    </a:lnTo>
                    <a:lnTo>
                      <a:pt x="3035" y="2888"/>
                    </a:lnTo>
                    <a:lnTo>
                      <a:pt x="3076" y="2929"/>
                    </a:lnTo>
                    <a:lnTo>
                      <a:pt x="3097" y="2929"/>
                    </a:lnTo>
                    <a:lnTo>
                      <a:pt x="3181" y="2825"/>
                    </a:lnTo>
                    <a:lnTo>
                      <a:pt x="3139" y="2825"/>
                    </a:lnTo>
                    <a:lnTo>
                      <a:pt x="3055" y="2804"/>
                    </a:lnTo>
                    <a:lnTo>
                      <a:pt x="3181" y="2804"/>
                    </a:lnTo>
                    <a:lnTo>
                      <a:pt x="3076" y="2783"/>
                    </a:lnTo>
                    <a:lnTo>
                      <a:pt x="3035" y="2720"/>
                    </a:lnTo>
                    <a:lnTo>
                      <a:pt x="3035" y="2678"/>
                    </a:lnTo>
                    <a:lnTo>
                      <a:pt x="3055" y="2657"/>
                    </a:lnTo>
                    <a:lnTo>
                      <a:pt x="3160" y="2657"/>
                    </a:lnTo>
                    <a:lnTo>
                      <a:pt x="3181" y="2616"/>
                    </a:lnTo>
                    <a:lnTo>
                      <a:pt x="3265" y="2553"/>
                    </a:lnTo>
                    <a:lnTo>
                      <a:pt x="3286" y="2448"/>
                    </a:lnTo>
                    <a:lnTo>
                      <a:pt x="3369" y="2448"/>
                    </a:lnTo>
                    <a:lnTo>
                      <a:pt x="3390" y="2469"/>
                    </a:lnTo>
                    <a:lnTo>
                      <a:pt x="3495" y="2406"/>
                    </a:lnTo>
                    <a:lnTo>
                      <a:pt x="3516" y="2344"/>
                    </a:lnTo>
                    <a:lnTo>
                      <a:pt x="3516" y="2260"/>
                    </a:lnTo>
                    <a:lnTo>
                      <a:pt x="3495" y="2197"/>
                    </a:lnTo>
                    <a:lnTo>
                      <a:pt x="3411" y="2281"/>
                    </a:lnTo>
                    <a:lnTo>
                      <a:pt x="3369" y="2302"/>
                    </a:lnTo>
                    <a:lnTo>
                      <a:pt x="3348" y="2281"/>
                    </a:lnTo>
                    <a:lnTo>
                      <a:pt x="3286" y="2281"/>
                    </a:lnTo>
                    <a:lnTo>
                      <a:pt x="3286" y="2344"/>
                    </a:lnTo>
                    <a:lnTo>
                      <a:pt x="3286" y="2406"/>
                    </a:lnTo>
                    <a:lnTo>
                      <a:pt x="3244" y="2448"/>
                    </a:lnTo>
                    <a:lnTo>
                      <a:pt x="3181" y="2448"/>
                    </a:lnTo>
                    <a:lnTo>
                      <a:pt x="3097" y="2490"/>
                    </a:lnTo>
                    <a:lnTo>
                      <a:pt x="3055" y="2511"/>
                    </a:lnTo>
                    <a:lnTo>
                      <a:pt x="3055" y="2574"/>
                    </a:lnTo>
                    <a:lnTo>
                      <a:pt x="2993" y="2595"/>
                    </a:lnTo>
                    <a:lnTo>
                      <a:pt x="3035" y="2553"/>
                    </a:lnTo>
                    <a:lnTo>
                      <a:pt x="3035" y="2469"/>
                    </a:lnTo>
                    <a:lnTo>
                      <a:pt x="2993" y="2490"/>
                    </a:lnTo>
                    <a:lnTo>
                      <a:pt x="2951" y="2490"/>
                    </a:lnTo>
                    <a:lnTo>
                      <a:pt x="2993" y="2469"/>
                    </a:lnTo>
                    <a:lnTo>
                      <a:pt x="3055" y="2406"/>
                    </a:lnTo>
                    <a:lnTo>
                      <a:pt x="3076" y="2385"/>
                    </a:lnTo>
                    <a:lnTo>
                      <a:pt x="3035" y="2364"/>
                    </a:lnTo>
                    <a:lnTo>
                      <a:pt x="3076" y="2302"/>
                    </a:lnTo>
                    <a:lnTo>
                      <a:pt x="3097" y="2239"/>
                    </a:lnTo>
                    <a:lnTo>
                      <a:pt x="3055" y="2197"/>
                    </a:lnTo>
                    <a:lnTo>
                      <a:pt x="2993" y="2260"/>
                    </a:lnTo>
                    <a:lnTo>
                      <a:pt x="3035" y="2197"/>
                    </a:lnTo>
                    <a:lnTo>
                      <a:pt x="3035" y="2155"/>
                    </a:lnTo>
                    <a:lnTo>
                      <a:pt x="2993" y="2155"/>
                    </a:lnTo>
                    <a:lnTo>
                      <a:pt x="2930" y="2176"/>
                    </a:lnTo>
                    <a:lnTo>
                      <a:pt x="2878" y="2166"/>
                    </a:lnTo>
                    <a:lnTo>
                      <a:pt x="2878" y="2166"/>
                    </a:lnTo>
                    <a:lnTo>
                      <a:pt x="2825" y="2176"/>
                    </a:lnTo>
                    <a:lnTo>
                      <a:pt x="2872" y="2165"/>
                    </a:lnTo>
                    <a:lnTo>
                      <a:pt x="2872" y="2165"/>
                    </a:lnTo>
                    <a:lnTo>
                      <a:pt x="2825" y="2155"/>
                    </a:lnTo>
                    <a:lnTo>
                      <a:pt x="2909" y="2155"/>
                    </a:lnTo>
                    <a:lnTo>
                      <a:pt x="2993" y="2113"/>
                    </a:lnTo>
                    <a:lnTo>
                      <a:pt x="3035" y="2072"/>
                    </a:lnTo>
                    <a:lnTo>
                      <a:pt x="3076" y="2072"/>
                    </a:lnTo>
                    <a:lnTo>
                      <a:pt x="3139" y="2051"/>
                    </a:lnTo>
                    <a:lnTo>
                      <a:pt x="3139" y="1967"/>
                    </a:lnTo>
                    <a:lnTo>
                      <a:pt x="3181" y="1904"/>
                    </a:lnTo>
                    <a:lnTo>
                      <a:pt x="3181" y="1862"/>
                    </a:lnTo>
                    <a:lnTo>
                      <a:pt x="3097" y="1800"/>
                    </a:lnTo>
                    <a:lnTo>
                      <a:pt x="2993" y="1716"/>
                    </a:lnTo>
                    <a:lnTo>
                      <a:pt x="2888" y="1716"/>
                    </a:lnTo>
                    <a:lnTo>
                      <a:pt x="2783" y="1737"/>
                    </a:lnTo>
                    <a:lnTo>
                      <a:pt x="2742" y="1737"/>
                    </a:lnTo>
                    <a:lnTo>
                      <a:pt x="2742" y="1779"/>
                    </a:lnTo>
                    <a:lnTo>
                      <a:pt x="2679" y="1862"/>
                    </a:lnTo>
                    <a:lnTo>
                      <a:pt x="2658" y="1946"/>
                    </a:lnTo>
                    <a:lnTo>
                      <a:pt x="2679" y="1841"/>
                    </a:lnTo>
                    <a:lnTo>
                      <a:pt x="2658" y="1820"/>
                    </a:lnTo>
                    <a:lnTo>
                      <a:pt x="2679" y="1758"/>
                    </a:lnTo>
                    <a:lnTo>
                      <a:pt x="2742" y="1674"/>
                    </a:lnTo>
                    <a:lnTo>
                      <a:pt x="2721" y="1674"/>
                    </a:lnTo>
                    <a:lnTo>
                      <a:pt x="2637" y="1737"/>
                    </a:lnTo>
                    <a:lnTo>
                      <a:pt x="2574" y="1779"/>
                    </a:lnTo>
                    <a:lnTo>
                      <a:pt x="2553" y="1862"/>
                    </a:lnTo>
                    <a:lnTo>
                      <a:pt x="2532" y="1841"/>
                    </a:lnTo>
                    <a:lnTo>
                      <a:pt x="2491" y="1862"/>
                    </a:lnTo>
                    <a:lnTo>
                      <a:pt x="2449" y="1883"/>
                    </a:lnTo>
                    <a:lnTo>
                      <a:pt x="2428" y="1862"/>
                    </a:lnTo>
                    <a:lnTo>
                      <a:pt x="2344" y="1925"/>
                    </a:lnTo>
                    <a:lnTo>
                      <a:pt x="2323" y="2030"/>
                    </a:lnTo>
                    <a:lnTo>
                      <a:pt x="2239" y="2072"/>
                    </a:lnTo>
                    <a:lnTo>
                      <a:pt x="2239" y="2072"/>
                    </a:lnTo>
                    <a:lnTo>
                      <a:pt x="2281" y="2030"/>
                    </a:lnTo>
                    <a:lnTo>
                      <a:pt x="2323" y="1883"/>
                    </a:lnTo>
                    <a:lnTo>
                      <a:pt x="2365" y="1779"/>
                    </a:lnTo>
                    <a:lnTo>
                      <a:pt x="2344" y="1758"/>
                    </a:lnTo>
                    <a:lnTo>
                      <a:pt x="2281" y="1779"/>
                    </a:lnTo>
                    <a:lnTo>
                      <a:pt x="2260" y="1841"/>
                    </a:lnTo>
                    <a:lnTo>
                      <a:pt x="2219" y="1883"/>
                    </a:lnTo>
                    <a:lnTo>
                      <a:pt x="2177" y="1841"/>
                    </a:lnTo>
                    <a:lnTo>
                      <a:pt x="2239" y="1779"/>
                    </a:lnTo>
                    <a:lnTo>
                      <a:pt x="2260" y="1737"/>
                    </a:lnTo>
                    <a:lnTo>
                      <a:pt x="2260" y="1716"/>
                    </a:lnTo>
                    <a:lnTo>
                      <a:pt x="2177" y="1737"/>
                    </a:lnTo>
                    <a:lnTo>
                      <a:pt x="2072" y="1820"/>
                    </a:lnTo>
                    <a:lnTo>
                      <a:pt x="2030" y="1820"/>
                    </a:lnTo>
                    <a:lnTo>
                      <a:pt x="2009" y="1737"/>
                    </a:lnTo>
                    <a:lnTo>
                      <a:pt x="1967" y="1737"/>
                    </a:lnTo>
                    <a:lnTo>
                      <a:pt x="1905" y="1820"/>
                    </a:lnTo>
                    <a:lnTo>
                      <a:pt x="1842" y="1820"/>
                    </a:lnTo>
                    <a:lnTo>
                      <a:pt x="1842" y="1779"/>
                    </a:lnTo>
                    <a:lnTo>
                      <a:pt x="1947" y="1737"/>
                    </a:lnTo>
                    <a:lnTo>
                      <a:pt x="2009" y="1632"/>
                    </a:lnTo>
                    <a:lnTo>
                      <a:pt x="2030" y="1548"/>
                    </a:lnTo>
                    <a:lnTo>
                      <a:pt x="1947" y="1548"/>
                    </a:lnTo>
                    <a:lnTo>
                      <a:pt x="1863" y="1611"/>
                    </a:lnTo>
                    <a:lnTo>
                      <a:pt x="1863" y="1611"/>
                    </a:lnTo>
                    <a:lnTo>
                      <a:pt x="1926" y="1527"/>
                    </a:lnTo>
                    <a:lnTo>
                      <a:pt x="2009" y="1444"/>
                    </a:lnTo>
                    <a:lnTo>
                      <a:pt x="2114" y="1444"/>
                    </a:lnTo>
                    <a:lnTo>
                      <a:pt x="2156" y="1423"/>
                    </a:lnTo>
                    <a:lnTo>
                      <a:pt x="2239" y="1381"/>
                    </a:lnTo>
                    <a:lnTo>
                      <a:pt x="2281" y="1339"/>
                    </a:lnTo>
                    <a:lnTo>
                      <a:pt x="2281" y="1276"/>
                    </a:lnTo>
                    <a:lnTo>
                      <a:pt x="2260" y="1318"/>
                    </a:lnTo>
                    <a:lnTo>
                      <a:pt x="2156" y="1339"/>
                    </a:lnTo>
                    <a:lnTo>
                      <a:pt x="2114" y="1318"/>
                    </a:lnTo>
                    <a:lnTo>
                      <a:pt x="2030" y="1235"/>
                    </a:lnTo>
                    <a:lnTo>
                      <a:pt x="1967" y="1235"/>
                    </a:lnTo>
                    <a:lnTo>
                      <a:pt x="1926" y="1255"/>
                    </a:lnTo>
                    <a:lnTo>
                      <a:pt x="1967" y="1151"/>
                    </a:lnTo>
                    <a:lnTo>
                      <a:pt x="2009" y="1130"/>
                    </a:lnTo>
                    <a:lnTo>
                      <a:pt x="2009" y="1109"/>
                    </a:lnTo>
                    <a:lnTo>
                      <a:pt x="1947" y="1130"/>
                    </a:lnTo>
                    <a:lnTo>
                      <a:pt x="1863" y="1193"/>
                    </a:lnTo>
                    <a:lnTo>
                      <a:pt x="1821" y="1255"/>
                    </a:lnTo>
                    <a:lnTo>
                      <a:pt x="1737" y="1339"/>
                    </a:lnTo>
                    <a:lnTo>
                      <a:pt x="1695" y="1360"/>
                    </a:lnTo>
                    <a:lnTo>
                      <a:pt x="1654" y="1423"/>
                    </a:lnTo>
                    <a:lnTo>
                      <a:pt x="1591" y="1465"/>
                    </a:lnTo>
                    <a:lnTo>
                      <a:pt x="1528" y="1548"/>
                    </a:lnTo>
                    <a:lnTo>
                      <a:pt x="1528" y="1444"/>
                    </a:lnTo>
                    <a:lnTo>
                      <a:pt x="1549" y="1360"/>
                    </a:lnTo>
                    <a:lnTo>
                      <a:pt x="1612" y="1297"/>
                    </a:lnTo>
                    <a:lnTo>
                      <a:pt x="1612" y="1235"/>
                    </a:lnTo>
                    <a:lnTo>
                      <a:pt x="1654" y="1130"/>
                    </a:lnTo>
                    <a:lnTo>
                      <a:pt x="1737" y="1046"/>
                    </a:lnTo>
                    <a:lnTo>
                      <a:pt x="1737" y="1004"/>
                    </a:lnTo>
                    <a:lnTo>
                      <a:pt x="1800" y="942"/>
                    </a:lnTo>
                    <a:lnTo>
                      <a:pt x="1821" y="921"/>
                    </a:lnTo>
                    <a:lnTo>
                      <a:pt x="1863" y="816"/>
                    </a:lnTo>
                    <a:lnTo>
                      <a:pt x="1947" y="774"/>
                    </a:lnTo>
                    <a:lnTo>
                      <a:pt x="2009" y="711"/>
                    </a:lnTo>
                    <a:lnTo>
                      <a:pt x="2051" y="691"/>
                    </a:lnTo>
                    <a:lnTo>
                      <a:pt x="2072" y="670"/>
                    </a:lnTo>
                    <a:lnTo>
                      <a:pt x="2072" y="607"/>
                    </a:lnTo>
                    <a:lnTo>
                      <a:pt x="2114" y="565"/>
                    </a:lnTo>
                    <a:lnTo>
                      <a:pt x="2135" y="481"/>
                    </a:lnTo>
                    <a:lnTo>
                      <a:pt x="2135" y="523"/>
                    </a:lnTo>
                    <a:lnTo>
                      <a:pt x="2114" y="586"/>
                    </a:lnTo>
                    <a:lnTo>
                      <a:pt x="2135" y="628"/>
                    </a:lnTo>
                    <a:lnTo>
                      <a:pt x="2219" y="523"/>
                    </a:lnTo>
                    <a:lnTo>
                      <a:pt x="2323" y="419"/>
                    </a:lnTo>
                    <a:lnTo>
                      <a:pt x="2344" y="377"/>
                    </a:lnTo>
                    <a:lnTo>
                      <a:pt x="2323" y="314"/>
                    </a:lnTo>
                    <a:lnTo>
                      <a:pt x="2260" y="314"/>
                    </a:lnTo>
                    <a:lnTo>
                      <a:pt x="2219" y="377"/>
                    </a:lnTo>
                    <a:lnTo>
                      <a:pt x="2177" y="293"/>
                    </a:lnTo>
                    <a:lnTo>
                      <a:pt x="2156" y="272"/>
                    </a:lnTo>
                    <a:lnTo>
                      <a:pt x="2177" y="209"/>
                    </a:lnTo>
                    <a:lnTo>
                      <a:pt x="2239" y="188"/>
                    </a:lnTo>
                    <a:lnTo>
                      <a:pt x="2323" y="209"/>
                    </a:lnTo>
                    <a:lnTo>
                      <a:pt x="2386" y="272"/>
                    </a:lnTo>
                    <a:lnTo>
                      <a:pt x="2449" y="251"/>
                    </a:lnTo>
                    <a:lnTo>
                      <a:pt x="2491" y="188"/>
                    </a:lnTo>
                    <a:lnTo>
                      <a:pt x="2491" y="42"/>
                    </a:lnTo>
                    <a:lnTo>
                      <a:pt x="2428" y="42"/>
                    </a:lnTo>
                    <a:lnTo>
                      <a:pt x="2365" y="63"/>
                    </a:lnTo>
                    <a:lnTo>
                      <a:pt x="2365" y="105"/>
                    </a:lnTo>
                    <a:lnTo>
                      <a:pt x="2323" y="105"/>
                    </a:lnTo>
                    <a:lnTo>
                      <a:pt x="2323" y="63"/>
                    </a:lnTo>
                    <a:lnTo>
                      <a:pt x="2323"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0" name="Google Shape;4680;p76"/>
              <p:cNvSpPr/>
              <p:nvPr/>
            </p:nvSpPr>
            <p:spPr>
              <a:xfrm>
                <a:off x="1922950" y="1659350"/>
                <a:ext cx="1050900" cy="913875"/>
              </a:xfrm>
              <a:custGeom>
                <a:avLst/>
                <a:gdLst/>
                <a:ahLst/>
                <a:cxnLst/>
                <a:rect l="l" t="t" r="r" b="b"/>
                <a:pathLst>
                  <a:path w="42036" h="36555" extrusionOk="0">
                    <a:moveTo>
                      <a:pt x="4310" y="26929"/>
                    </a:moveTo>
                    <a:lnTo>
                      <a:pt x="4310" y="27055"/>
                    </a:lnTo>
                    <a:lnTo>
                      <a:pt x="4268" y="27159"/>
                    </a:lnTo>
                    <a:lnTo>
                      <a:pt x="4101" y="27264"/>
                    </a:lnTo>
                    <a:lnTo>
                      <a:pt x="4076" y="27268"/>
                    </a:lnTo>
                    <a:lnTo>
                      <a:pt x="4076" y="27268"/>
                    </a:lnTo>
                    <a:lnTo>
                      <a:pt x="4101" y="27243"/>
                    </a:lnTo>
                    <a:lnTo>
                      <a:pt x="4185" y="27117"/>
                    </a:lnTo>
                    <a:lnTo>
                      <a:pt x="4289" y="27034"/>
                    </a:lnTo>
                    <a:lnTo>
                      <a:pt x="4310" y="26929"/>
                    </a:lnTo>
                    <a:close/>
                    <a:moveTo>
                      <a:pt x="40508" y="27473"/>
                    </a:moveTo>
                    <a:lnTo>
                      <a:pt x="40299" y="27557"/>
                    </a:lnTo>
                    <a:lnTo>
                      <a:pt x="40090" y="27599"/>
                    </a:lnTo>
                    <a:lnTo>
                      <a:pt x="40132" y="27536"/>
                    </a:lnTo>
                    <a:lnTo>
                      <a:pt x="40404" y="27473"/>
                    </a:lnTo>
                    <a:close/>
                    <a:moveTo>
                      <a:pt x="19459" y="0"/>
                    </a:moveTo>
                    <a:lnTo>
                      <a:pt x="19187" y="105"/>
                    </a:lnTo>
                    <a:lnTo>
                      <a:pt x="18810" y="105"/>
                    </a:lnTo>
                    <a:lnTo>
                      <a:pt x="18727" y="63"/>
                    </a:lnTo>
                    <a:lnTo>
                      <a:pt x="18392" y="84"/>
                    </a:lnTo>
                    <a:lnTo>
                      <a:pt x="18308" y="63"/>
                    </a:lnTo>
                    <a:lnTo>
                      <a:pt x="18120" y="105"/>
                    </a:lnTo>
                    <a:lnTo>
                      <a:pt x="18078" y="210"/>
                    </a:lnTo>
                    <a:lnTo>
                      <a:pt x="18120" y="272"/>
                    </a:lnTo>
                    <a:lnTo>
                      <a:pt x="18078" y="377"/>
                    </a:lnTo>
                    <a:lnTo>
                      <a:pt x="18078" y="524"/>
                    </a:lnTo>
                    <a:lnTo>
                      <a:pt x="18036" y="775"/>
                    </a:lnTo>
                    <a:lnTo>
                      <a:pt x="18120" y="879"/>
                    </a:lnTo>
                    <a:lnTo>
                      <a:pt x="18036" y="942"/>
                    </a:lnTo>
                    <a:lnTo>
                      <a:pt x="17911" y="942"/>
                    </a:lnTo>
                    <a:lnTo>
                      <a:pt x="17764" y="1109"/>
                    </a:lnTo>
                    <a:lnTo>
                      <a:pt x="17701" y="1214"/>
                    </a:lnTo>
                    <a:lnTo>
                      <a:pt x="17471" y="1298"/>
                    </a:lnTo>
                    <a:lnTo>
                      <a:pt x="17367" y="1444"/>
                    </a:lnTo>
                    <a:lnTo>
                      <a:pt x="17095" y="1633"/>
                    </a:lnTo>
                    <a:lnTo>
                      <a:pt x="16990" y="1674"/>
                    </a:lnTo>
                    <a:lnTo>
                      <a:pt x="16990" y="1758"/>
                    </a:lnTo>
                    <a:lnTo>
                      <a:pt x="17074" y="1925"/>
                    </a:lnTo>
                    <a:lnTo>
                      <a:pt x="17074" y="2072"/>
                    </a:lnTo>
                    <a:lnTo>
                      <a:pt x="16760" y="2030"/>
                    </a:lnTo>
                    <a:lnTo>
                      <a:pt x="16739" y="1946"/>
                    </a:lnTo>
                    <a:lnTo>
                      <a:pt x="16718" y="2135"/>
                    </a:lnTo>
                    <a:lnTo>
                      <a:pt x="16613" y="2281"/>
                    </a:lnTo>
                    <a:lnTo>
                      <a:pt x="16530" y="2302"/>
                    </a:lnTo>
                    <a:lnTo>
                      <a:pt x="16509" y="2365"/>
                    </a:lnTo>
                    <a:lnTo>
                      <a:pt x="16300" y="2407"/>
                    </a:lnTo>
                    <a:lnTo>
                      <a:pt x="16237" y="2574"/>
                    </a:lnTo>
                    <a:lnTo>
                      <a:pt x="16132" y="2595"/>
                    </a:lnTo>
                    <a:lnTo>
                      <a:pt x="16028" y="2700"/>
                    </a:lnTo>
                    <a:lnTo>
                      <a:pt x="15944" y="2700"/>
                    </a:lnTo>
                    <a:lnTo>
                      <a:pt x="15923" y="2804"/>
                    </a:lnTo>
                    <a:lnTo>
                      <a:pt x="15776" y="2888"/>
                    </a:lnTo>
                    <a:lnTo>
                      <a:pt x="15672" y="2993"/>
                    </a:lnTo>
                    <a:lnTo>
                      <a:pt x="15588" y="2972"/>
                    </a:lnTo>
                    <a:lnTo>
                      <a:pt x="15588" y="3076"/>
                    </a:lnTo>
                    <a:lnTo>
                      <a:pt x="15776" y="3139"/>
                    </a:lnTo>
                    <a:lnTo>
                      <a:pt x="15986" y="3139"/>
                    </a:lnTo>
                    <a:lnTo>
                      <a:pt x="15986" y="3244"/>
                    </a:lnTo>
                    <a:lnTo>
                      <a:pt x="15839" y="3202"/>
                    </a:lnTo>
                    <a:lnTo>
                      <a:pt x="15944" y="3516"/>
                    </a:lnTo>
                    <a:lnTo>
                      <a:pt x="16028" y="3599"/>
                    </a:lnTo>
                    <a:lnTo>
                      <a:pt x="16007" y="3725"/>
                    </a:lnTo>
                    <a:lnTo>
                      <a:pt x="15944" y="3871"/>
                    </a:lnTo>
                    <a:lnTo>
                      <a:pt x="16007" y="4018"/>
                    </a:lnTo>
                    <a:lnTo>
                      <a:pt x="15902" y="4185"/>
                    </a:lnTo>
                    <a:lnTo>
                      <a:pt x="15902" y="4394"/>
                    </a:lnTo>
                    <a:lnTo>
                      <a:pt x="15902" y="4457"/>
                    </a:lnTo>
                    <a:lnTo>
                      <a:pt x="15986" y="4457"/>
                    </a:lnTo>
                    <a:lnTo>
                      <a:pt x="16028" y="4478"/>
                    </a:lnTo>
                    <a:lnTo>
                      <a:pt x="16111" y="4394"/>
                    </a:lnTo>
                    <a:lnTo>
                      <a:pt x="16237" y="4374"/>
                    </a:lnTo>
                    <a:lnTo>
                      <a:pt x="16341" y="4394"/>
                    </a:lnTo>
                    <a:lnTo>
                      <a:pt x="16509" y="4374"/>
                    </a:lnTo>
                    <a:lnTo>
                      <a:pt x="16676" y="4227"/>
                    </a:lnTo>
                    <a:lnTo>
                      <a:pt x="16760" y="4185"/>
                    </a:lnTo>
                    <a:lnTo>
                      <a:pt x="16760" y="4143"/>
                    </a:lnTo>
                    <a:lnTo>
                      <a:pt x="16864" y="4060"/>
                    </a:lnTo>
                    <a:lnTo>
                      <a:pt x="16927" y="4143"/>
                    </a:lnTo>
                    <a:lnTo>
                      <a:pt x="16927" y="4269"/>
                    </a:lnTo>
                    <a:lnTo>
                      <a:pt x="16844" y="4353"/>
                    </a:lnTo>
                    <a:lnTo>
                      <a:pt x="16927" y="4457"/>
                    </a:lnTo>
                    <a:lnTo>
                      <a:pt x="17032" y="4457"/>
                    </a:lnTo>
                    <a:lnTo>
                      <a:pt x="17178" y="4374"/>
                    </a:lnTo>
                    <a:lnTo>
                      <a:pt x="17346" y="4374"/>
                    </a:lnTo>
                    <a:lnTo>
                      <a:pt x="17450" y="4248"/>
                    </a:lnTo>
                    <a:lnTo>
                      <a:pt x="17597" y="4081"/>
                    </a:lnTo>
                    <a:lnTo>
                      <a:pt x="17576" y="4018"/>
                    </a:lnTo>
                    <a:lnTo>
                      <a:pt x="17701" y="3850"/>
                    </a:lnTo>
                    <a:lnTo>
                      <a:pt x="17722" y="3767"/>
                    </a:lnTo>
                    <a:lnTo>
                      <a:pt x="17890" y="3620"/>
                    </a:lnTo>
                    <a:lnTo>
                      <a:pt x="18015" y="3557"/>
                    </a:lnTo>
                    <a:lnTo>
                      <a:pt x="18036" y="3453"/>
                    </a:lnTo>
                    <a:lnTo>
                      <a:pt x="18099" y="3306"/>
                    </a:lnTo>
                    <a:lnTo>
                      <a:pt x="18204" y="3453"/>
                    </a:lnTo>
                    <a:lnTo>
                      <a:pt x="18350" y="3453"/>
                    </a:lnTo>
                    <a:lnTo>
                      <a:pt x="18497" y="3348"/>
                    </a:lnTo>
                    <a:lnTo>
                      <a:pt x="18643" y="3327"/>
                    </a:lnTo>
                    <a:lnTo>
                      <a:pt x="18706" y="3181"/>
                    </a:lnTo>
                    <a:lnTo>
                      <a:pt x="18769" y="3181"/>
                    </a:lnTo>
                    <a:lnTo>
                      <a:pt x="18873" y="3076"/>
                    </a:lnTo>
                    <a:lnTo>
                      <a:pt x="18936" y="2909"/>
                    </a:lnTo>
                    <a:lnTo>
                      <a:pt x="19124" y="2867"/>
                    </a:lnTo>
                    <a:lnTo>
                      <a:pt x="19187" y="2846"/>
                    </a:lnTo>
                    <a:lnTo>
                      <a:pt x="19250" y="2888"/>
                    </a:lnTo>
                    <a:lnTo>
                      <a:pt x="19333" y="2846"/>
                    </a:lnTo>
                    <a:lnTo>
                      <a:pt x="19543" y="2846"/>
                    </a:lnTo>
                    <a:lnTo>
                      <a:pt x="19668" y="2762"/>
                    </a:lnTo>
                    <a:lnTo>
                      <a:pt x="19773" y="2762"/>
                    </a:lnTo>
                    <a:lnTo>
                      <a:pt x="20024" y="2658"/>
                    </a:lnTo>
                    <a:lnTo>
                      <a:pt x="20233" y="2616"/>
                    </a:lnTo>
                    <a:lnTo>
                      <a:pt x="20296" y="2595"/>
                    </a:lnTo>
                    <a:cubicBezTo>
                      <a:pt x="20338" y="2679"/>
                      <a:pt x="20442" y="2741"/>
                      <a:pt x="20526" y="2762"/>
                    </a:cubicBezTo>
                    <a:lnTo>
                      <a:pt x="20401" y="2783"/>
                    </a:lnTo>
                    <a:lnTo>
                      <a:pt x="19877" y="2993"/>
                    </a:lnTo>
                    <a:lnTo>
                      <a:pt x="19752" y="3097"/>
                    </a:lnTo>
                    <a:lnTo>
                      <a:pt x="19438" y="3181"/>
                    </a:lnTo>
                    <a:lnTo>
                      <a:pt x="19020" y="3369"/>
                    </a:lnTo>
                    <a:lnTo>
                      <a:pt x="18852" y="3495"/>
                    </a:lnTo>
                    <a:lnTo>
                      <a:pt x="18852" y="3578"/>
                    </a:lnTo>
                    <a:lnTo>
                      <a:pt x="18957" y="3578"/>
                    </a:lnTo>
                    <a:lnTo>
                      <a:pt x="19020" y="3620"/>
                    </a:lnTo>
                    <a:lnTo>
                      <a:pt x="18915" y="3704"/>
                    </a:lnTo>
                    <a:lnTo>
                      <a:pt x="18831" y="3704"/>
                    </a:lnTo>
                    <a:lnTo>
                      <a:pt x="18643" y="3850"/>
                    </a:lnTo>
                    <a:lnTo>
                      <a:pt x="18497" y="3850"/>
                    </a:lnTo>
                    <a:lnTo>
                      <a:pt x="18413" y="3934"/>
                    </a:lnTo>
                    <a:lnTo>
                      <a:pt x="18392" y="4039"/>
                    </a:lnTo>
                    <a:lnTo>
                      <a:pt x="18225" y="4143"/>
                    </a:lnTo>
                    <a:lnTo>
                      <a:pt x="18162" y="4227"/>
                    </a:lnTo>
                    <a:lnTo>
                      <a:pt x="18162" y="4353"/>
                    </a:lnTo>
                    <a:lnTo>
                      <a:pt x="18225" y="4311"/>
                    </a:lnTo>
                    <a:lnTo>
                      <a:pt x="18308" y="4374"/>
                    </a:lnTo>
                    <a:lnTo>
                      <a:pt x="18266" y="4457"/>
                    </a:lnTo>
                    <a:lnTo>
                      <a:pt x="18287" y="4478"/>
                    </a:lnTo>
                    <a:lnTo>
                      <a:pt x="18371" y="4457"/>
                    </a:lnTo>
                    <a:lnTo>
                      <a:pt x="18476" y="4415"/>
                    </a:lnTo>
                    <a:lnTo>
                      <a:pt x="18580" y="4415"/>
                    </a:lnTo>
                    <a:lnTo>
                      <a:pt x="18643" y="4457"/>
                    </a:lnTo>
                    <a:lnTo>
                      <a:pt x="18622" y="4541"/>
                    </a:lnTo>
                    <a:lnTo>
                      <a:pt x="18497" y="4583"/>
                    </a:lnTo>
                    <a:lnTo>
                      <a:pt x="18371" y="4520"/>
                    </a:lnTo>
                    <a:lnTo>
                      <a:pt x="18287" y="4562"/>
                    </a:lnTo>
                    <a:lnTo>
                      <a:pt x="18308" y="4666"/>
                    </a:lnTo>
                    <a:lnTo>
                      <a:pt x="18517" y="4771"/>
                    </a:lnTo>
                    <a:lnTo>
                      <a:pt x="18601" y="4729"/>
                    </a:lnTo>
                    <a:lnTo>
                      <a:pt x="18622" y="4646"/>
                    </a:lnTo>
                    <a:lnTo>
                      <a:pt x="18685" y="4646"/>
                    </a:lnTo>
                    <a:lnTo>
                      <a:pt x="18727" y="4687"/>
                    </a:lnTo>
                    <a:lnTo>
                      <a:pt x="18685" y="4771"/>
                    </a:lnTo>
                    <a:lnTo>
                      <a:pt x="18789" y="4771"/>
                    </a:lnTo>
                    <a:lnTo>
                      <a:pt x="18957" y="4792"/>
                    </a:lnTo>
                    <a:lnTo>
                      <a:pt x="19145" y="4750"/>
                    </a:lnTo>
                    <a:lnTo>
                      <a:pt x="19250" y="4750"/>
                    </a:lnTo>
                    <a:lnTo>
                      <a:pt x="19417" y="4834"/>
                    </a:lnTo>
                    <a:lnTo>
                      <a:pt x="19543" y="4792"/>
                    </a:lnTo>
                    <a:lnTo>
                      <a:pt x="19647" y="4855"/>
                    </a:lnTo>
                    <a:lnTo>
                      <a:pt x="19689" y="4959"/>
                    </a:lnTo>
                    <a:lnTo>
                      <a:pt x="19773" y="4959"/>
                    </a:lnTo>
                    <a:lnTo>
                      <a:pt x="19752" y="5001"/>
                    </a:lnTo>
                    <a:lnTo>
                      <a:pt x="19668" y="5001"/>
                    </a:lnTo>
                    <a:lnTo>
                      <a:pt x="19522" y="4897"/>
                    </a:lnTo>
                    <a:lnTo>
                      <a:pt x="19313" y="4897"/>
                    </a:lnTo>
                    <a:lnTo>
                      <a:pt x="19250" y="4959"/>
                    </a:lnTo>
                    <a:lnTo>
                      <a:pt x="19375" y="5001"/>
                    </a:lnTo>
                    <a:lnTo>
                      <a:pt x="19417" y="5064"/>
                    </a:lnTo>
                    <a:lnTo>
                      <a:pt x="19229" y="5064"/>
                    </a:lnTo>
                    <a:lnTo>
                      <a:pt x="19145" y="4980"/>
                    </a:lnTo>
                    <a:lnTo>
                      <a:pt x="18894" y="5001"/>
                    </a:lnTo>
                    <a:lnTo>
                      <a:pt x="18810" y="5064"/>
                    </a:lnTo>
                    <a:lnTo>
                      <a:pt x="18727" y="5001"/>
                    </a:lnTo>
                    <a:lnTo>
                      <a:pt x="18643" y="5001"/>
                    </a:lnTo>
                    <a:lnTo>
                      <a:pt x="18580" y="5043"/>
                    </a:lnTo>
                    <a:lnTo>
                      <a:pt x="18497" y="5043"/>
                    </a:lnTo>
                    <a:lnTo>
                      <a:pt x="18225" y="5064"/>
                    </a:lnTo>
                    <a:lnTo>
                      <a:pt x="18183" y="5085"/>
                    </a:lnTo>
                    <a:lnTo>
                      <a:pt x="17973" y="5127"/>
                    </a:lnTo>
                    <a:lnTo>
                      <a:pt x="17953" y="5273"/>
                    </a:lnTo>
                    <a:lnTo>
                      <a:pt x="17973" y="5587"/>
                    </a:lnTo>
                    <a:lnTo>
                      <a:pt x="17994" y="5629"/>
                    </a:lnTo>
                    <a:lnTo>
                      <a:pt x="17994" y="5754"/>
                    </a:lnTo>
                    <a:lnTo>
                      <a:pt x="17953" y="5796"/>
                    </a:lnTo>
                    <a:lnTo>
                      <a:pt x="17953" y="5859"/>
                    </a:lnTo>
                    <a:lnTo>
                      <a:pt x="17994" y="5922"/>
                    </a:lnTo>
                    <a:lnTo>
                      <a:pt x="18099" y="5901"/>
                    </a:lnTo>
                    <a:lnTo>
                      <a:pt x="18141" y="5901"/>
                    </a:lnTo>
                    <a:lnTo>
                      <a:pt x="18225" y="5943"/>
                    </a:lnTo>
                    <a:lnTo>
                      <a:pt x="18329" y="5943"/>
                    </a:lnTo>
                    <a:lnTo>
                      <a:pt x="18371" y="5901"/>
                    </a:lnTo>
                    <a:lnTo>
                      <a:pt x="18392" y="5901"/>
                    </a:lnTo>
                    <a:lnTo>
                      <a:pt x="18476" y="5922"/>
                    </a:lnTo>
                    <a:lnTo>
                      <a:pt x="18517" y="5964"/>
                    </a:lnTo>
                    <a:lnTo>
                      <a:pt x="18559" y="5943"/>
                    </a:lnTo>
                    <a:lnTo>
                      <a:pt x="18622" y="6006"/>
                    </a:lnTo>
                    <a:lnTo>
                      <a:pt x="18622" y="6047"/>
                    </a:lnTo>
                    <a:lnTo>
                      <a:pt x="18706" y="6068"/>
                    </a:lnTo>
                    <a:lnTo>
                      <a:pt x="18789" y="6047"/>
                    </a:lnTo>
                    <a:lnTo>
                      <a:pt x="18852" y="6047"/>
                    </a:lnTo>
                    <a:lnTo>
                      <a:pt x="18915" y="6110"/>
                    </a:lnTo>
                    <a:lnTo>
                      <a:pt x="19041" y="6110"/>
                    </a:lnTo>
                    <a:lnTo>
                      <a:pt x="19124" y="6068"/>
                    </a:lnTo>
                    <a:lnTo>
                      <a:pt x="19229" y="6131"/>
                    </a:lnTo>
                    <a:lnTo>
                      <a:pt x="19333" y="6068"/>
                    </a:lnTo>
                    <a:lnTo>
                      <a:pt x="19417" y="6110"/>
                    </a:lnTo>
                    <a:lnTo>
                      <a:pt x="19543" y="6110"/>
                    </a:lnTo>
                    <a:lnTo>
                      <a:pt x="19647" y="6068"/>
                    </a:lnTo>
                    <a:lnTo>
                      <a:pt x="19752" y="6131"/>
                    </a:lnTo>
                    <a:lnTo>
                      <a:pt x="19773" y="6215"/>
                    </a:lnTo>
                    <a:lnTo>
                      <a:pt x="19857" y="6152"/>
                    </a:lnTo>
                    <a:lnTo>
                      <a:pt x="19877" y="6257"/>
                    </a:lnTo>
                    <a:lnTo>
                      <a:pt x="19982" y="6340"/>
                    </a:lnTo>
                    <a:lnTo>
                      <a:pt x="19982" y="6382"/>
                    </a:lnTo>
                    <a:lnTo>
                      <a:pt x="20003" y="6445"/>
                    </a:lnTo>
                    <a:lnTo>
                      <a:pt x="20108" y="6445"/>
                    </a:lnTo>
                    <a:lnTo>
                      <a:pt x="20191" y="6466"/>
                    </a:lnTo>
                    <a:lnTo>
                      <a:pt x="20212" y="6550"/>
                    </a:lnTo>
                    <a:lnTo>
                      <a:pt x="20275" y="6570"/>
                    </a:lnTo>
                    <a:lnTo>
                      <a:pt x="20359" y="6654"/>
                    </a:lnTo>
                    <a:lnTo>
                      <a:pt x="20317" y="6696"/>
                    </a:lnTo>
                    <a:lnTo>
                      <a:pt x="20317" y="6780"/>
                    </a:lnTo>
                    <a:lnTo>
                      <a:pt x="20422" y="6884"/>
                    </a:lnTo>
                    <a:lnTo>
                      <a:pt x="20589" y="6989"/>
                    </a:lnTo>
                    <a:lnTo>
                      <a:pt x="20589" y="7052"/>
                    </a:lnTo>
                    <a:lnTo>
                      <a:pt x="20568" y="7073"/>
                    </a:lnTo>
                    <a:lnTo>
                      <a:pt x="20589" y="7114"/>
                    </a:lnTo>
                    <a:lnTo>
                      <a:pt x="20526" y="7094"/>
                    </a:lnTo>
                    <a:lnTo>
                      <a:pt x="20317" y="7052"/>
                    </a:lnTo>
                    <a:lnTo>
                      <a:pt x="20170" y="6989"/>
                    </a:lnTo>
                    <a:lnTo>
                      <a:pt x="20087" y="7010"/>
                    </a:lnTo>
                    <a:lnTo>
                      <a:pt x="20003" y="6989"/>
                    </a:lnTo>
                    <a:lnTo>
                      <a:pt x="19982" y="7010"/>
                    </a:lnTo>
                    <a:lnTo>
                      <a:pt x="19898" y="7010"/>
                    </a:lnTo>
                    <a:lnTo>
                      <a:pt x="19836" y="6905"/>
                    </a:lnTo>
                    <a:lnTo>
                      <a:pt x="19752" y="6905"/>
                    </a:lnTo>
                    <a:lnTo>
                      <a:pt x="19689" y="6801"/>
                    </a:lnTo>
                    <a:lnTo>
                      <a:pt x="19647" y="6780"/>
                    </a:lnTo>
                    <a:lnTo>
                      <a:pt x="19522" y="6801"/>
                    </a:lnTo>
                    <a:lnTo>
                      <a:pt x="19438" y="6780"/>
                    </a:lnTo>
                    <a:lnTo>
                      <a:pt x="19375" y="6738"/>
                    </a:lnTo>
                    <a:lnTo>
                      <a:pt x="19250" y="6675"/>
                    </a:lnTo>
                    <a:lnTo>
                      <a:pt x="19229" y="6591"/>
                    </a:lnTo>
                    <a:lnTo>
                      <a:pt x="19166" y="6591"/>
                    </a:lnTo>
                    <a:lnTo>
                      <a:pt x="19124" y="6570"/>
                    </a:lnTo>
                    <a:lnTo>
                      <a:pt x="18999" y="6570"/>
                    </a:lnTo>
                    <a:lnTo>
                      <a:pt x="18936" y="6550"/>
                    </a:lnTo>
                    <a:lnTo>
                      <a:pt x="18685" y="6550"/>
                    </a:lnTo>
                    <a:lnTo>
                      <a:pt x="18517" y="6529"/>
                    </a:lnTo>
                    <a:lnTo>
                      <a:pt x="18413" y="6487"/>
                    </a:lnTo>
                    <a:lnTo>
                      <a:pt x="17973" y="6487"/>
                    </a:lnTo>
                    <a:lnTo>
                      <a:pt x="17890" y="6529"/>
                    </a:lnTo>
                    <a:lnTo>
                      <a:pt x="17764" y="6550"/>
                    </a:lnTo>
                    <a:lnTo>
                      <a:pt x="17701" y="6633"/>
                    </a:lnTo>
                    <a:lnTo>
                      <a:pt x="17701" y="6801"/>
                    </a:lnTo>
                    <a:lnTo>
                      <a:pt x="17597" y="6968"/>
                    </a:lnTo>
                    <a:lnTo>
                      <a:pt x="17639" y="7156"/>
                    </a:lnTo>
                    <a:lnTo>
                      <a:pt x="17597" y="7219"/>
                    </a:lnTo>
                    <a:lnTo>
                      <a:pt x="17639" y="7282"/>
                    </a:lnTo>
                    <a:lnTo>
                      <a:pt x="17701" y="7303"/>
                    </a:lnTo>
                    <a:lnTo>
                      <a:pt x="17681" y="7366"/>
                    </a:lnTo>
                    <a:lnTo>
                      <a:pt x="17639" y="7387"/>
                    </a:lnTo>
                    <a:lnTo>
                      <a:pt x="17701" y="7617"/>
                    </a:lnTo>
                    <a:lnTo>
                      <a:pt x="17785" y="7700"/>
                    </a:lnTo>
                    <a:lnTo>
                      <a:pt x="17806" y="7742"/>
                    </a:lnTo>
                    <a:lnTo>
                      <a:pt x="17973" y="7847"/>
                    </a:lnTo>
                    <a:lnTo>
                      <a:pt x="18015" y="7910"/>
                    </a:lnTo>
                    <a:lnTo>
                      <a:pt x="18120" y="7889"/>
                    </a:lnTo>
                    <a:lnTo>
                      <a:pt x="18183" y="7951"/>
                    </a:lnTo>
                    <a:lnTo>
                      <a:pt x="18266" y="7993"/>
                    </a:lnTo>
                    <a:lnTo>
                      <a:pt x="18392" y="7931"/>
                    </a:lnTo>
                    <a:lnTo>
                      <a:pt x="18476" y="7931"/>
                    </a:lnTo>
                    <a:lnTo>
                      <a:pt x="18538" y="8014"/>
                    </a:lnTo>
                    <a:lnTo>
                      <a:pt x="18685" y="8014"/>
                    </a:lnTo>
                    <a:lnTo>
                      <a:pt x="18748" y="8140"/>
                    </a:lnTo>
                    <a:lnTo>
                      <a:pt x="18831" y="8161"/>
                    </a:lnTo>
                    <a:lnTo>
                      <a:pt x="18852" y="8223"/>
                    </a:lnTo>
                    <a:lnTo>
                      <a:pt x="18727" y="8265"/>
                    </a:lnTo>
                    <a:lnTo>
                      <a:pt x="18727" y="8349"/>
                    </a:lnTo>
                    <a:lnTo>
                      <a:pt x="18685" y="8412"/>
                    </a:lnTo>
                    <a:lnTo>
                      <a:pt x="18685" y="8454"/>
                    </a:lnTo>
                    <a:lnTo>
                      <a:pt x="18622" y="8537"/>
                    </a:lnTo>
                    <a:lnTo>
                      <a:pt x="18497" y="8621"/>
                    </a:lnTo>
                    <a:lnTo>
                      <a:pt x="18497" y="8663"/>
                    </a:lnTo>
                    <a:lnTo>
                      <a:pt x="18434" y="8747"/>
                    </a:lnTo>
                    <a:lnTo>
                      <a:pt x="18517" y="8788"/>
                    </a:lnTo>
                    <a:lnTo>
                      <a:pt x="18517" y="8935"/>
                    </a:lnTo>
                    <a:lnTo>
                      <a:pt x="18580" y="9060"/>
                    </a:lnTo>
                    <a:lnTo>
                      <a:pt x="18580" y="9144"/>
                    </a:lnTo>
                    <a:lnTo>
                      <a:pt x="18434" y="9165"/>
                    </a:lnTo>
                    <a:lnTo>
                      <a:pt x="18497" y="9207"/>
                    </a:lnTo>
                    <a:lnTo>
                      <a:pt x="18685" y="9249"/>
                    </a:lnTo>
                    <a:lnTo>
                      <a:pt x="18748" y="9207"/>
                    </a:lnTo>
                    <a:lnTo>
                      <a:pt x="18810" y="9207"/>
                    </a:lnTo>
                    <a:lnTo>
                      <a:pt x="18831" y="9270"/>
                    </a:lnTo>
                    <a:lnTo>
                      <a:pt x="18894" y="9207"/>
                    </a:lnTo>
                    <a:lnTo>
                      <a:pt x="18936" y="9207"/>
                    </a:lnTo>
                    <a:lnTo>
                      <a:pt x="18999" y="9249"/>
                    </a:lnTo>
                    <a:lnTo>
                      <a:pt x="19145" y="9249"/>
                    </a:lnTo>
                    <a:lnTo>
                      <a:pt x="19333" y="9311"/>
                    </a:lnTo>
                    <a:lnTo>
                      <a:pt x="19417" y="9249"/>
                    </a:lnTo>
                    <a:lnTo>
                      <a:pt x="19564" y="9249"/>
                    </a:lnTo>
                    <a:lnTo>
                      <a:pt x="19585" y="9291"/>
                    </a:lnTo>
                    <a:lnTo>
                      <a:pt x="19626" y="9291"/>
                    </a:lnTo>
                    <a:lnTo>
                      <a:pt x="19668" y="9270"/>
                    </a:lnTo>
                    <a:lnTo>
                      <a:pt x="19752" y="9249"/>
                    </a:lnTo>
                    <a:lnTo>
                      <a:pt x="19794" y="9270"/>
                    </a:lnTo>
                    <a:lnTo>
                      <a:pt x="19836" y="9353"/>
                    </a:lnTo>
                    <a:lnTo>
                      <a:pt x="19877" y="9353"/>
                    </a:lnTo>
                    <a:lnTo>
                      <a:pt x="19940" y="9311"/>
                    </a:lnTo>
                    <a:lnTo>
                      <a:pt x="19982" y="9353"/>
                    </a:lnTo>
                    <a:lnTo>
                      <a:pt x="20003" y="9416"/>
                    </a:lnTo>
                    <a:lnTo>
                      <a:pt x="20066" y="9416"/>
                    </a:lnTo>
                    <a:lnTo>
                      <a:pt x="20108" y="9374"/>
                    </a:lnTo>
                    <a:lnTo>
                      <a:pt x="20254" y="9353"/>
                    </a:lnTo>
                    <a:lnTo>
                      <a:pt x="20296" y="9270"/>
                    </a:lnTo>
                    <a:lnTo>
                      <a:pt x="20401" y="9249"/>
                    </a:lnTo>
                    <a:lnTo>
                      <a:pt x="20484" y="9249"/>
                    </a:lnTo>
                    <a:lnTo>
                      <a:pt x="20589" y="9144"/>
                    </a:lnTo>
                    <a:lnTo>
                      <a:pt x="20714" y="9081"/>
                    </a:lnTo>
                    <a:lnTo>
                      <a:pt x="20819" y="9060"/>
                    </a:lnTo>
                    <a:lnTo>
                      <a:pt x="20840" y="8998"/>
                    </a:lnTo>
                    <a:lnTo>
                      <a:pt x="20924" y="8998"/>
                    </a:lnTo>
                    <a:lnTo>
                      <a:pt x="21028" y="9039"/>
                    </a:lnTo>
                    <a:lnTo>
                      <a:pt x="21112" y="9039"/>
                    </a:lnTo>
                    <a:lnTo>
                      <a:pt x="21196" y="9081"/>
                    </a:lnTo>
                    <a:lnTo>
                      <a:pt x="21405" y="9081"/>
                    </a:lnTo>
                    <a:lnTo>
                      <a:pt x="21635" y="8935"/>
                    </a:lnTo>
                    <a:lnTo>
                      <a:pt x="21656" y="8851"/>
                    </a:lnTo>
                    <a:lnTo>
                      <a:pt x="21719" y="8851"/>
                    </a:lnTo>
                    <a:lnTo>
                      <a:pt x="21740" y="8893"/>
                    </a:lnTo>
                    <a:lnTo>
                      <a:pt x="21761" y="8851"/>
                    </a:lnTo>
                    <a:lnTo>
                      <a:pt x="21844" y="8788"/>
                    </a:lnTo>
                    <a:lnTo>
                      <a:pt x="21844" y="8726"/>
                    </a:lnTo>
                    <a:lnTo>
                      <a:pt x="21865" y="8663"/>
                    </a:lnTo>
                    <a:lnTo>
                      <a:pt x="21928" y="8684"/>
                    </a:lnTo>
                    <a:lnTo>
                      <a:pt x="21991" y="8684"/>
                    </a:lnTo>
                    <a:lnTo>
                      <a:pt x="22054" y="8642"/>
                    </a:lnTo>
                    <a:lnTo>
                      <a:pt x="22054" y="8579"/>
                    </a:lnTo>
                    <a:lnTo>
                      <a:pt x="22095" y="8621"/>
                    </a:lnTo>
                    <a:lnTo>
                      <a:pt x="22158" y="8621"/>
                    </a:lnTo>
                    <a:lnTo>
                      <a:pt x="22179" y="8663"/>
                    </a:lnTo>
                    <a:lnTo>
                      <a:pt x="22179" y="8726"/>
                    </a:lnTo>
                    <a:lnTo>
                      <a:pt x="22242" y="8767"/>
                    </a:lnTo>
                    <a:lnTo>
                      <a:pt x="22158" y="8830"/>
                    </a:lnTo>
                    <a:lnTo>
                      <a:pt x="22158" y="8893"/>
                    </a:lnTo>
                    <a:lnTo>
                      <a:pt x="22095" y="8977"/>
                    </a:lnTo>
                    <a:lnTo>
                      <a:pt x="22054" y="8998"/>
                    </a:lnTo>
                    <a:lnTo>
                      <a:pt x="22054" y="9060"/>
                    </a:lnTo>
                    <a:lnTo>
                      <a:pt x="22137" y="9081"/>
                    </a:lnTo>
                    <a:lnTo>
                      <a:pt x="22200" y="9165"/>
                    </a:lnTo>
                    <a:lnTo>
                      <a:pt x="22242" y="9144"/>
                    </a:lnTo>
                    <a:lnTo>
                      <a:pt x="22305" y="9144"/>
                    </a:lnTo>
                    <a:lnTo>
                      <a:pt x="22409" y="9186"/>
                    </a:lnTo>
                    <a:lnTo>
                      <a:pt x="22409" y="9207"/>
                    </a:lnTo>
                    <a:cubicBezTo>
                      <a:pt x="22367" y="9207"/>
                      <a:pt x="22305" y="9249"/>
                      <a:pt x="22263" y="9270"/>
                    </a:cubicBezTo>
                    <a:lnTo>
                      <a:pt x="22242" y="9270"/>
                    </a:lnTo>
                    <a:cubicBezTo>
                      <a:pt x="22137" y="9291"/>
                      <a:pt x="22054" y="9353"/>
                      <a:pt x="21949" y="9374"/>
                    </a:cubicBezTo>
                    <a:cubicBezTo>
                      <a:pt x="21886" y="9374"/>
                      <a:pt x="21865" y="9395"/>
                      <a:pt x="21844" y="9458"/>
                    </a:cubicBezTo>
                    <a:lnTo>
                      <a:pt x="21551" y="9521"/>
                    </a:lnTo>
                    <a:lnTo>
                      <a:pt x="21133" y="9563"/>
                    </a:lnTo>
                    <a:lnTo>
                      <a:pt x="21007" y="9521"/>
                    </a:lnTo>
                    <a:lnTo>
                      <a:pt x="20903" y="9521"/>
                    </a:lnTo>
                    <a:lnTo>
                      <a:pt x="20735" y="9730"/>
                    </a:lnTo>
                    <a:lnTo>
                      <a:pt x="20631" y="9793"/>
                    </a:lnTo>
                    <a:lnTo>
                      <a:pt x="20589" y="9876"/>
                    </a:lnTo>
                    <a:lnTo>
                      <a:pt x="20673" y="9918"/>
                    </a:lnTo>
                    <a:lnTo>
                      <a:pt x="20735" y="9876"/>
                    </a:lnTo>
                    <a:lnTo>
                      <a:pt x="20798" y="9876"/>
                    </a:lnTo>
                    <a:lnTo>
                      <a:pt x="20777" y="9981"/>
                    </a:lnTo>
                    <a:lnTo>
                      <a:pt x="20694" y="10023"/>
                    </a:lnTo>
                    <a:lnTo>
                      <a:pt x="20714" y="10086"/>
                    </a:lnTo>
                    <a:lnTo>
                      <a:pt x="20882" y="10107"/>
                    </a:lnTo>
                    <a:lnTo>
                      <a:pt x="20903" y="10148"/>
                    </a:lnTo>
                    <a:lnTo>
                      <a:pt x="21028" y="10127"/>
                    </a:lnTo>
                    <a:lnTo>
                      <a:pt x="21028" y="10044"/>
                    </a:lnTo>
                    <a:lnTo>
                      <a:pt x="20945" y="9981"/>
                    </a:lnTo>
                    <a:lnTo>
                      <a:pt x="20945" y="9897"/>
                    </a:lnTo>
                    <a:lnTo>
                      <a:pt x="21028" y="9876"/>
                    </a:lnTo>
                    <a:lnTo>
                      <a:pt x="21049" y="9918"/>
                    </a:lnTo>
                    <a:lnTo>
                      <a:pt x="21133" y="9918"/>
                    </a:lnTo>
                    <a:lnTo>
                      <a:pt x="21238" y="10002"/>
                    </a:lnTo>
                    <a:lnTo>
                      <a:pt x="21321" y="9981"/>
                    </a:lnTo>
                    <a:lnTo>
                      <a:pt x="21342" y="9876"/>
                    </a:lnTo>
                    <a:lnTo>
                      <a:pt x="21426" y="9814"/>
                    </a:lnTo>
                    <a:lnTo>
                      <a:pt x="21426" y="9918"/>
                    </a:lnTo>
                    <a:lnTo>
                      <a:pt x="21530" y="10023"/>
                    </a:lnTo>
                    <a:lnTo>
                      <a:pt x="21551" y="9981"/>
                    </a:lnTo>
                    <a:lnTo>
                      <a:pt x="21551" y="9897"/>
                    </a:lnTo>
                    <a:lnTo>
                      <a:pt x="21656" y="9897"/>
                    </a:lnTo>
                    <a:lnTo>
                      <a:pt x="21677" y="9814"/>
                    </a:lnTo>
                    <a:lnTo>
                      <a:pt x="21761" y="9814"/>
                    </a:lnTo>
                    <a:lnTo>
                      <a:pt x="21886" y="9772"/>
                    </a:lnTo>
                    <a:cubicBezTo>
                      <a:pt x="21932" y="9802"/>
                      <a:pt x="21989" y="9822"/>
                      <a:pt x="22041" y="9822"/>
                    </a:cubicBezTo>
                    <a:cubicBezTo>
                      <a:pt x="22060" y="9822"/>
                      <a:pt x="22079" y="9819"/>
                      <a:pt x="22095" y="9814"/>
                    </a:cubicBezTo>
                    <a:cubicBezTo>
                      <a:pt x="22116" y="9814"/>
                      <a:pt x="22132" y="9808"/>
                      <a:pt x="22142" y="9803"/>
                    </a:cubicBezTo>
                    <a:lnTo>
                      <a:pt x="22142" y="9803"/>
                    </a:lnTo>
                    <a:lnTo>
                      <a:pt x="22095" y="9835"/>
                    </a:lnTo>
                    <a:lnTo>
                      <a:pt x="22158" y="9918"/>
                    </a:lnTo>
                    <a:lnTo>
                      <a:pt x="22033" y="10044"/>
                    </a:lnTo>
                    <a:lnTo>
                      <a:pt x="21949" y="10002"/>
                    </a:lnTo>
                    <a:lnTo>
                      <a:pt x="21886" y="10044"/>
                    </a:lnTo>
                    <a:lnTo>
                      <a:pt x="21782" y="10044"/>
                    </a:lnTo>
                    <a:lnTo>
                      <a:pt x="21740" y="10002"/>
                    </a:lnTo>
                    <a:lnTo>
                      <a:pt x="21656" y="10002"/>
                    </a:lnTo>
                    <a:lnTo>
                      <a:pt x="21551" y="10190"/>
                    </a:lnTo>
                    <a:lnTo>
                      <a:pt x="21572" y="10316"/>
                    </a:lnTo>
                    <a:lnTo>
                      <a:pt x="21572" y="10462"/>
                    </a:lnTo>
                    <a:lnTo>
                      <a:pt x="21551" y="10316"/>
                    </a:lnTo>
                    <a:lnTo>
                      <a:pt x="21510" y="10316"/>
                    </a:lnTo>
                    <a:lnTo>
                      <a:pt x="21468" y="10232"/>
                    </a:lnTo>
                    <a:lnTo>
                      <a:pt x="21405" y="10232"/>
                    </a:lnTo>
                    <a:lnTo>
                      <a:pt x="21342" y="10337"/>
                    </a:lnTo>
                    <a:lnTo>
                      <a:pt x="21196" y="10379"/>
                    </a:lnTo>
                    <a:lnTo>
                      <a:pt x="21133" y="10400"/>
                    </a:lnTo>
                    <a:lnTo>
                      <a:pt x="21133" y="10316"/>
                    </a:lnTo>
                    <a:lnTo>
                      <a:pt x="21091" y="10316"/>
                    </a:lnTo>
                    <a:lnTo>
                      <a:pt x="21007" y="10420"/>
                    </a:lnTo>
                    <a:lnTo>
                      <a:pt x="20924" y="10441"/>
                    </a:lnTo>
                    <a:lnTo>
                      <a:pt x="20882" y="10400"/>
                    </a:lnTo>
                    <a:lnTo>
                      <a:pt x="20798" y="10400"/>
                    </a:lnTo>
                    <a:lnTo>
                      <a:pt x="20735" y="10483"/>
                    </a:lnTo>
                    <a:lnTo>
                      <a:pt x="20735" y="10504"/>
                    </a:lnTo>
                    <a:lnTo>
                      <a:pt x="20589" y="10525"/>
                    </a:lnTo>
                    <a:lnTo>
                      <a:pt x="20505" y="10588"/>
                    </a:lnTo>
                    <a:lnTo>
                      <a:pt x="20505" y="10692"/>
                    </a:lnTo>
                    <a:lnTo>
                      <a:pt x="20526" y="10797"/>
                    </a:lnTo>
                    <a:lnTo>
                      <a:pt x="20422" y="11069"/>
                    </a:lnTo>
                    <a:lnTo>
                      <a:pt x="20380" y="11278"/>
                    </a:lnTo>
                    <a:lnTo>
                      <a:pt x="20380" y="11362"/>
                    </a:lnTo>
                    <a:lnTo>
                      <a:pt x="20484" y="11446"/>
                    </a:lnTo>
                    <a:lnTo>
                      <a:pt x="20463" y="11488"/>
                    </a:lnTo>
                    <a:lnTo>
                      <a:pt x="20359" y="11529"/>
                    </a:lnTo>
                    <a:lnTo>
                      <a:pt x="20359" y="11592"/>
                    </a:lnTo>
                    <a:lnTo>
                      <a:pt x="20422" y="11697"/>
                    </a:lnTo>
                    <a:lnTo>
                      <a:pt x="20422" y="11801"/>
                    </a:lnTo>
                    <a:lnTo>
                      <a:pt x="20380" y="11864"/>
                    </a:lnTo>
                    <a:lnTo>
                      <a:pt x="20359" y="11801"/>
                    </a:lnTo>
                    <a:lnTo>
                      <a:pt x="20275" y="11864"/>
                    </a:lnTo>
                    <a:lnTo>
                      <a:pt x="20212" y="11843"/>
                    </a:lnTo>
                    <a:lnTo>
                      <a:pt x="20254" y="11760"/>
                    </a:lnTo>
                    <a:lnTo>
                      <a:pt x="20296" y="11739"/>
                    </a:lnTo>
                    <a:lnTo>
                      <a:pt x="20296" y="11634"/>
                    </a:lnTo>
                    <a:lnTo>
                      <a:pt x="20212" y="11634"/>
                    </a:lnTo>
                    <a:lnTo>
                      <a:pt x="20087" y="11864"/>
                    </a:lnTo>
                    <a:lnTo>
                      <a:pt x="20066" y="12115"/>
                    </a:lnTo>
                    <a:lnTo>
                      <a:pt x="20108" y="12408"/>
                    </a:lnTo>
                    <a:lnTo>
                      <a:pt x="20108" y="12785"/>
                    </a:lnTo>
                    <a:lnTo>
                      <a:pt x="20087" y="12408"/>
                    </a:lnTo>
                    <a:lnTo>
                      <a:pt x="20045" y="12220"/>
                    </a:lnTo>
                    <a:lnTo>
                      <a:pt x="19982" y="12178"/>
                    </a:lnTo>
                    <a:lnTo>
                      <a:pt x="20045" y="12073"/>
                    </a:lnTo>
                    <a:lnTo>
                      <a:pt x="20045" y="11990"/>
                    </a:lnTo>
                    <a:lnTo>
                      <a:pt x="19898" y="11906"/>
                    </a:lnTo>
                    <a:lnTo>
                      <a:pt x="19961" y="11780"/>
                    </a:lnTo>
                    <a:lnTo>
                      <a:pt x="19961" y="11571"/>
                    </a:lnTo>
                    <a:lnTo>
                      <a:pt x="19877" y="11446"/>
                    </a:lnTo>
                    <a:lnTo>
                      <a:pt x="19877" y="11236"/>
                    </a:lnTo>
                    <a:lnTo>
                      <a:pt x="19961" y="11111"/>
                    </a:lnTo>
                    <a:lnTo>
                      <a:pt x="20045" y="10923"/>
                    </a:lnTo>
                    <a:lnTo>
                      <a:pt x="20045" y="10755"/>
                    </a:lnTo>
                    <a:lnTo>
                      <a:pt x="20003" y="10755"/>
                    </a:lnTo>
                    <a:lnTo>
                      <a:pt x="19961" y="10839"/>
                    </a:lnTo>
                    <a:lnTo>
                      <a:pt x="19940" y="10964"/>
                    </a:lnTo>
                    <a:lnTo>
                      <a:pt x="19857" y="11048"/>
                    </a:lnTo>
                    <a:lnTo>
                      <a:pt x="19836" y="11027"/>
                    </a:lnTo>
                    <a:lnTo>
                      <a:pt x="19794" y="10902"/>
                    </a:lnTo>
                    <a:lnTo>
                      <a:pt x="19877" y="10713"/>
                    </a:lnTo>
                    <a:lnTo>
                      <a:pt x="19898" y="10609"/>
                    </a:lnTo>
                    <a:lnTo>
                      <a:pt x="19836" y="10546"/>
                    </a:lnTo>
                    <a:lnTo>
                      <a:pt x="19752" y="10630"/>
                    </a:lnTo>
                    <a:lnTo>
                      <a:pt x="19731" y="10609"/>
                    </a:lnTo>
                    <a:lnTo>
                      <a:pt x="19689" y="10546"/>
                    </a:lnTo>
                    <a:lnTo>
                      <a:pt x="19731" y="10483"/>
                    </a:lnTo>
                    <a:lnTo>
                      <a:pt x="19731" y="10337"/>
                    </a:lnTo>
                    <a:lnTo>
                      <a:pt x="19668" y="10337"/>
                    </a:lnTo>
                    <a:lnTo>
                      <a:pt x="19668" y="10295"/>
                    </a:lnTo>
                    <a:lnTo>
                      <a:pt x="19689" y="10232"/>
                    </a:lnTo>
                    <a:lnTo>
                      <a:pt x="19689" y="10127"/>
                    </a:lnTo>
                    <a:lnTo>
                      <a:pt x="19585" y="10169"/>
                    </a:lnTo>
                    <a:lnTo>
                      <a:pt x="19271" y="10274"/>
                    </a:lnTo>
                    <a:lnTo>
                      <a:pt x="19103" y="10379"/>
                    </a:lnTo>
                    <a:lnTo>
                      <a:pt x="19041" y="10337"/>
                    </a:lnTo>
                    <a:lnTo>
                      <a:pt x="19041" y="10295"/>
                    </a:lnTo>
                    <a:lnTo>
                      <a:pt x="18999" y="10295"/>
                    </a:lnTo>
                    <a:lnTo>
                      <a:pt x="18915" y="10379"/>
                    </a:lnTo>
                    <a:lnTo>
                      <a:pt x="18831" y="10379"/>
                    </a:lnTo>
                    <a:lnTo>
                      <a:pt x="18789" y="10295"/>
                    </a:lnTo>
                    <a:lnTo>
                      <a:pt x="18622" y="10420"/>
                    </a:lnTo>
                    <a:lnTo>
                      <a:pt x="18622" y="10337"/>
                    </a:lnTo>
                    <a:lnTo>
                      <a:pt x="18517" y="10295"/>
                    </a:lnTo>
                    <a:lnTo>
                      <a:pt x="18476" y="10295"/>
                    </a:lnTo>
                    <a:lnTo>
                      <a:pt x="18476" y="10337"/>
                    </a:lnTo>
                    <a:lnTo>
                      <a:pt x="18308" y="10337"/>
                    </a:lnTo>
                    <a:lnTo>
                      <a:pt x="18078" y="10232"/>
                    </a:lnTo>
                    <a:lnTo>
                      <a:pt x="17890" y="10232"/>
                    </a:lnTo>
                    <a:lnTo>
                      <a:pt x="17701" y="10127"/>
                    </a:lnTo>
                    <a:lnTo>
                      <a:pt x="17555" y="10127"/>
                    </a:lnTo>
                    <a:lnTo>
                      <a:pt x="17555" y="10023"/>
                    </a:lnTo>
                    <a:lnTo>
                      <a:pt x="17429" y="9918"/>
                    </a:lnTo>
                    <a:lnTo>
                      <a:pt x="17346" y="9981"/>
                    </a:lnTo>
                    <a:lnTo>
                      <a:pt x="17241" y="9897"/>
                    </a:lnTo>
                    <a:lnTo>
                      <a:pt x="17220" y="9772"/>
                    </a:lnTo>
                    <a:lnTo>
                      <a:pt x="17116" y="9709"/>
                    </a:lnTo>
                    <a:lnTo>
                      <a:pt x="17053" y="9667"/>
                    </a:lnTo>
                    <a:lnTo>
                      <a:pt x="17157" y="9646"/>
                    </a:lnTo>
                    <a:lnTo>
                      <a:pt x="17283" y="9646"/>
                    </a:lnTo>
                    <a:lnTo>
                      <a:pt x="17283" y="9500"/>
                    </a:lnTo>
                    <a:lnTo>
                      <a:pt x="17388" y="9437"/>
                    </a:lnTo>
                    <a:lnTo>
                      <a:pt x="17367" y="9353"/>
                    </a:lnTo>
                    <a:lnTo>
                      <a:pt x="17471" y="9353"/>
                    </a:lnTo>
                    <a:lnTo>
                      <a:pt x="17639" y="9395"/>
                    </a:lnTo>
                    <a:lnTo>
                      <a:pt x="17681" y="9374"/>
                    </a:lnTo>
                    <a:lnTo>
                      <a:pt x="17681" y="9332"/>
                    </a:lnTo>
                    <a:lnTo>
                      <a:pt x="17806" y="9332"/>
                    </a:lnTo>
                    <a:lnTo>
                      <a:pt x="18078" y="9395"/>
                    </a:lnTo>
                    <a:lnTo>
                      <a:pt x="18183" y="9291"/>
                    </a:lnTo>
                    <a:lnTo>
                      <a:pt x="18183" y="9165"/>
                    </a:lnTo>
                    <a:lnTo>
                      <a:pt x="18225" y="9060"/>
                    </a:lnTo>
                    <a:lnTo>
                      <a:pt x="18183" y="8935"/>
                    </a:lnTo>
                    <a:lnTo>
                      <a:pt x="18183" y="8809"/>
                    </a:lnTo>
                    <a:lnTo>
                      <a:pt x="18120" y="8705"/>
                    </a:lnTo>
                    <a:lnTo>
                      <a:pt x="18078" y="8537"/>
                    </a:lnTo>
                    <a:lnTo>
                      <a:pt x="17994" y="8516"/>
                    </a:lnTo>
                    <a:lnTo>
                      <a:pt x="17973" y="8433"/>
                    </a:lnTo>
                    <a:lnTo>
                      <a:pt x="17806" y="8286"/>
                    </a:lnTo>
                    <a:lnTo>
                      <a:pt x="17764" y="8286"/>
                    </a:lnTo>
                    <a:lnTo>
                      <a:pt x="17743" y="8349"/>
                    </a:lnTo>
                    <a:lnTo>
                      <a:pt x="17681" y="8349"/>
                    </a:lnTo>
                    <a:lnTo>
                      <a:pt x="17660" y="8286"/>
                    </a:lnTo>
                    <a:lnTo>
                      <a:pt x="17492" y="8203"/>
                    </a:lnTo>
                    <a:lnTo>
                      <a:pt x="17492" y="8244"/>
                    </a:lnTo>
                    <a:lnTo>
                      <a:pt x="17597" y="8328"/>
                    </a:lnTo>
                    <a:lnTo>
                      <a:pt x="17576" y="8391"/>
                    </a:lnTo>
                    <a:lnTo>
                      <a:pt x="17639" y="8454"/>
                    </a:lnTo>
                    <a:lnTo>
                      <a:pt x="17576" y="8558"/>
                    </a:lnTo>
                    <a:lnTo>
                      <a:pt x="17492" y="8454"/>
                    </a:lnTo>
                    <a:lnTo>
                      <a:pt x="17492" y="8349"/>
                    </a:lnTo>
                    <a:lnTo>
                      <a:pt x="17388" y="8349"/>
                    </a:lnTo>
                    <a:lnTo>
                      <a:pt x="17220" y="8244"/>
                    </a:lnTo>
                    <a:lnTo>
                      <a:pt x="17178" y="8182"/>
                    </a:lnTo>
                    <a:lnTo>
                      <a:pt x="17137" y="8223"/>
                    </a:lnTo>
                    <a:lnTo>
                      <a:pt x="17053" y="8182"/>
                    </a:lnTo>
                    <a:lnTo>
                      <a:pt x="17011" y="8077"/>
                    </a:lnTo>
                    <a:lnTo>
                      <a:pt x="16906" y="7993"/>
                    </a:lnTo>
                    <a:lnTo>
                      <a:pt x="16739" y="7993"/>
                    </a:lnTo>
                    <a:lnTo>
                      <a:pt x="16551" y="7805"/>
                    </a:lnTo>
                    <a:lnTo>
                      <a:pt x="16404" y="7721"/>
                    </a:lnTo>
                    <a:lnTo>
                      <a:pt x="16383" y="7617"/>
                    </a:lnTo>
                    <a:lnTo>
                      <a:pt x="15902" y="7345"/>
                    </a:lnTo>
                    <a:lnTo>
                      <a:pt x="15776" y="7135"/>
                    </a:lnTo>
                    <a:lnTo>
                      <a:pt x="15776" y="6968"/>
                    </a:lnTo>
                    <a:lnTo>
                      <a:pt x="15672" y="6717"/>
                    </a:lnTo>
                    <a:lnTo>
                      <a:pt x="15672" y="6612"/>
                    </a:lnTo>
                    <a:lnTo>
                      <a:pt x="15567" y="6612"/>
                    </a:lnTo>
                    <a:lnTo>
                      <a:pt x="15442" y="6508"/>
                    </a:lnTo>
                    <a:lnTo>
                      <a:pt x="15337" y="6508"/>
                    </a:lnTo>
                    <a:lnTo>
                      <a:pt x="15253" y="6424"/>
                    </a:lnTo>
                    <a:lnTo>
                      <a:pt x="15149" y="6403"/>
                    </a:lnTo>
                    <a:lnTo>
                      <a:pt x="15065" y="6319"/>
                    </a:lnTo>
                    <a:lnTo>
                      <a:pt x="14940" y="6361"/>
                    </a:lnTo>
                    <a:lnTo>
                      <a:pt x="14793" y="6487"/>
                    </a:lnTo>
                    <a:lnTo>
                      <a:pt x="14688" y="6696"/>
                    </a:lnTo>
                    <a:lnTo>
                      <a:pt x="14584" y="6738"/>
                    </a:lnTo>
                    <a:lnTo>
                      <a:pt x="14479" y="6801"/>
                    </a:lnTo>
                    <a:lnTo>
                      <a:pt x="14375" y="6801"/>
                    </a:lnTo>
                    <a:lnTo>
                      <a:pt x="14312" y="6738"/>
                    </a:lnTo>
                    <a:lnTo>
                      <a:pt x="14144" y="6696"/>
                    </a:lnTo>
                    <a:lnTo>
                      <a:pt x="14061" y="6633"/>
                    </a:lnTo>
                    <a:lnTo>
                      <a:pt x="14144" y="6529"/>
                    </a:lnTo>
                    <a:lnTo>
                      <a:pt x="14207" y="6466"/>
                    </a:lnTo>
                    <a:lnTo>
                      <a:pt x="14270" y="6466"/>
                    </a:lnTo>
                    <a:lnTo>
                      <a:pt x="14375" y="6361"/>
                    </a:lnTo>
                    <a:lnTo>
                      <a:pt x="14458" y="6319"/>
                    </a:lnTo>
                    <a:lnTo>
                      <a:pt x="14479" y="6257"/>
                    </a:lnTo>
                    <a:lnTo>
                      <a:pt x="14458" y="6215"/>
                    </a:lnTo>
                    <a:lnTo>
                      <a:pt x="14375" y="6236"/>
                    </a:lnTo>
                    <a:lnTo>
                      <a:pt x="14333" y="6194"/>
                    </a:lnTo>
                    <a:lnTo>
                      <a:pt x="14354" y="6110"/>
                    </a:lnTo>
                    <a:lnTo>
                      <a:pt x="14458" y="6006"/>
                    </a:lnTo>
                    <a:lnTo>
                      <a:pt x="14437" y="5943"/>
                    </a:lnTo>
                    <a:lnTo>
                      <a:pt x="14542" y="5838"/>
                    </a:lnTo>
                    <a:lnTo>
                      <a:pt x="14542" y="5754"/>
                    </a:lnTo>
                    <a:lnTo>
                      <a:pt x="14521" y="5629"/>
                    </a:lnTo>
                    <a:lnTo>
                      <a:pt x="14375" y="5650"/>
                    </a:lnTo>
                    <a:lnTo>
                      <a:pt x="14375" y="5734"/>
                    </a:lnTo>
                    <a:lnTo>
                      <a:pt x="14165" y="5880"/>
                    </a:lnTo>
                    <a:lnTo>
                      <a:pt x="14061" y="5838"/>
                    </a:lnTo>
                    <a:lnTo>
                      <a:pt x="14165" y="6047"/>
                    </a:lnTo>
                    <a:lnTo>
                      <a:pt x="14103" y="6131"/>
                    </a:lnTo>
                    <a:lnTo>
                      <a:pt x="14061" y="6026"/>
                    </a:lnTo>
                    <a:lnTo>
                      <a:pt x="13914" y="6026"/>
                    </a:lnTo>
                    <a:lnTo>
                      <a:pt x="13810" y="6131"/>
                    </a:lnTo>
                    <a:lnTo>
                      <a:pt x="13893" y="6152"/>
                    </a:lnTo>
                    <a:lnTo>
                      <a:pt x="13851" y="6298"/>
                    </a:lnTo>
                    <a:lnTo>
                      <a:pt x="13747" y="6236"/>
                    </a:lnTo>
                    <a:lnTo>
                      <a:pt x="13642" y="6319"/>
                    </a:lnTo>
                    <a:lnTo>
                      <a:pt x="13684" y="6403"/>
                    </a:lnTo>
                    <a:lnTo>
                      <a:pt x="13789" y="6403"/>
                    </a:lnTo>
                    <a:lnTo>
                      <a:pt x="13831" y="6466"/>
                    </a:lnTo>
                    <a:lnTo>
                      <a:pt x="13642" y="6570"/>
                    </a:lnTo>
                    <a:lnTo>
                      <a:pt x="13579" y="6424"/>
                    </a:lnTo>
                    <a:lnTo>
                      <a:pt x="13433" y="6361"/>
                    </a:lnTo>
                    <a:lnTo>
                      <a:pt x="13391" y="6236"/>
                    </a:lnTo>
                    <a:lnTo>
                      <a:pt x="13391" y="5713"/>
                    </a:lnTo>
                    <a:lnTo>
                      <a:pt x="13496" y="5503"/>
                    </a:lnTo>
                    <a:lnTo>
                      <a:pt x="13475" y="5148"/>
                    </a:lnTo>
                    <a:lnTo>
                      <a:pt x="13538" y="5001"/>
                    </a:lnTo>
                    <a:lnTo>
                      <a:pt x="13517" y="4562"/>
                    </a:lnTo>
                    <a:lnTo>
                      <a:pt x="13517" y="4625"/>
                    </a:lnTo>
                    <a:lnTo>
                      <a:pt x="13370" y="4687"/>
                    </a:lnTo>
                    <a:lnTo>
                      <a:pt x="13266" y="4855"/>
                    </a:lnTo>
                    <a:lnTo>
                      <a:pt x="13349" y="4938"/>
                    </a:lnTo>
                    <a:lnTo>
                      <a:pt x="13287" y="5001"/>
                    </a:lnTo>
                    <a:lnTo>
                      <a:pt x="13349" y="5148"/>
                    </a:lnTo>
                    <a:lnTo>
                      <a:pt x="13307" y="5315"/>
                    </a:lnTo>
                    <a:lnTo>
                      <a:pt x="13245" y="5294"/>
                    </a:lnTo>
                    <a:lnTo>
                      <a:pt x="13161" y="5210"/>
                    </a:lnTo>
                    <a:lnTo>
                      <a:pt x="13119" y="5294"/>
                    </a:lnTo>
                    <a:lnTo>
                      <a:pt x="13119" y="5378"/>
                    </a:lnTo>
                    <a:lnTo>
                      <a:pt x="13056" y="5315"/>
                    </a:lnTo>
                    <a:lnTo>
                      <a:pt x="12952" y="5399"/>
                    </a:lnTo>
                    <a:lnTo>
                      <a:pt x="12952" y="5482"/>
                    </a:lnTo>
                    <a:lnTo>
                      <a:pt x="12889" y="5482"/>
                    </a:lnTo>
                    <a:lnTo>
                      <a:pt x="12638" y="5608"/>
                    </a:lnTo>
                    <a:lnTo>
                      <a:pt x="12491" y="5775"/>
                    </a:lnTo>
                    <a:lnTo>
                      <a:pt x="12429" y="5692"/>
                    </a:lnTo>
                    <a:lnTo>
                      <a:pt x="12429" y="5587"/>
                    </a:lnTo>
                    <a:lnTo>
                      <a:pt x="12575" y="5524"/>
                    </a:lnTo>
                    <a:lnTo>
                      <a:pt x="12596" y="5420"/>
                    </a:lnTo>
                    <a:lnTo>
                      <a:pt x="12491" y="5420"/>
                    </a:lnTo>
                    <a:lnTo>
                      <a:pt x="12387" y="5482"/>
                    </a:lnTo>
                    <a:lnTo>
                      <a:pt x="12178" y="5482"/>
                    </a:lnTo>
                    <a:lnTo>
                      <a:pt x="12052" y="5566"/>
                    </a:lnTo>
                    <a:lnTo>
                      <a:pt x="11780" y="5566"/>
                    </a:lnTo>
                    <a:lnTo>
                      <a:pt x="11424" y="5817"/>
                    </a:lnTo>
                    <a:lnTo>
                      <a:pt x="11257" y="5880"/>
                    </a:lnTo>
                    <a:lnTo>
                      <a:pt x="11111" y="6089"/>
                    </a:lnTo>
                    <a:lnTo>
                      <a:pt x="11090" y="5985"/>
                    </a:lnTo>
                    <a:lnTo>
                      <a:pt x="11215" y="5796"/>
                    </a:lnTo>
                    <a:lnTo>
                      <a:pt x="11173" y="5713"/>
                    </a:lnTo>
                    <a:lnTo>
                      <a:pt x="10985" y="5817"/>
                    </a:lnTo>
                    <a:lnTo>
                      <a:pt x="10964" y="5775"/>
                    </a:lnTo>
                    <a:lnTo>
                      <a:pt x="10880" y="5796"/>
                    </a:lnTo>
                    <a:lnTo>
                      <a:pt x="10797" y="5838"/>
                    </a:lnTo>
                    <a:lnTo>
                      <a:pt x="10734" y="5775"/>
                    </a:lnTo>
                    <a:lnTo>
                      <a:pt x="10629" y="5796"/>
                    </a:lnTo>
                    <a:lnTo>
                      <a:pt x="10587" y="5880"/>
                    </a:lnTo>
                    <a:lnTo>
                      <a:pt x="10315" y="6047"/>
                    </a:lnTo>
                    <a:lnTo>
                      <a:pt x="10211" y="6047"/>
                    </a:lnTo>
                    <a:lnTo>
                      <a:pt x="10022" y="6110"/>
                    </a:lnTo>
                    <a:lnTo>
                      <a:pt x="9897" y="6257"/>
                    </a:lnTo>
                    <a:lnTo>
                      <a:pt x="9939" y="6361"/>
                    </a:lnTo>
                    <a:lnTo>
                      <a:pt x="9834" y="6340"/>
                    </a:lnTo>
                    <a:lnTo>
                      <a:pt x="9792" y="6403"/>
                    </a:lnTo>
                    <a:lnTo>
                      <a:pt x="9688" y="6361"/>
                    </a:lnTo>
                    <a:lnTo>
                      <a:pt x="9657" y="6408"/>
                    </a:lnTo>
                    <a:lnTo>
                      <a:pt x="9657" y="6408"/>
                    </a:lnTo>
                    <a:lnTo>
                      <a:pt x="9583" y="6319"/>
                    </a:lnTo>
                    <a:lnTo>
                      <a:pt x="9625" y="6215"/>
                    </a:lnTo>
                    <a:lnTo>
                      <a:pt x="9709" y="6215"/>
                    </a:lnTo>
                    <a:lnTo>
                      <a:pt x="9792" y="6110"/>
                    </a:lnTo>
                    <a:lnTo>
                      <a:pt x="9897" y="6026"/>
                    </a:lnTo>
                    <a:lnTo>
                      <a:pt x="9939" y="6068"/>
                    </a:lnTo>
                    <a:lnTo>
                      <a:pt x="10022" y="6026"/>
                    </a:lnTo>
                    <a:lnTo>
                      <a:pt x="10043" y="5943"/>
                    </a:lnTo>
                    <a:lnTo>
                      <a:pt x="10169" y="5838"/>
                    </a:lnTo>
                    <a:lnTo>
                      <a:pt x="10211" y="5901"/>
                    </a:lnTo>
                    <a:lnTo>
                      <a:pt x="10462" y="5796"/>
                    </a:lnTo>
                    <a:lnTo>
                      <a:pt x="10546" y="5650"/>
                    </a:lnTo>
                    <a:lnTo>
                      <a:pt x="10671" y="5608"/>
                    </a:lnTo>
                    <a:lnTo>
                      <a:pt x="10880" y="5629"/>
                    </a:lnTo>
                    <a:lnTo>
                      <a:pt x="10901" y="5587"/>
                    </a:lnTo>
                    <a:lnTo>
                      <a:pt x="11090" y="5587"/>
                    </a:lnTo>
                    <a:lnTo>
                      <a:pt x="11278" y="5503"/>
                    </a:lnTo>
                    <a:lnTo>
                      <a:pt x="11320" y="5587"/>
                    </a:lnTo>
                    <a:lnTo>
                      <a:pt x="11383" y="5587"/>
                    </a:lnTo>
                    <a:lnTo>
                      <a:pt x="11445" y="5524"/>
                    </a:lnTo>
                    <a:lnTo>
                      <a:pt x="11529" y="5524"/>
                    </a:lnTo>
                    <a:lnTo>
                      <a:pt x="11675" y="5503"/>
                    </a:lnTo>
                    <a:lnTo>
                      <a:pt x="11738" y="5399"/>
                    </a:lnTo>
                    <a:lnTo>
                      <a:pt x="11989" y="5315"/>
                    </a:lnTo>
                    <a:lnTo>
                      <a:pt x="12240" y="5231"/>
                    </a:lnTo>
                    <a:lnTo>
                      <a:pt x="12261" y="5127"/>
                    </a:lnTo>
                    <a:lnTo>
                      <a:pt x="12324" y="5127"/>
                    </a:lnTo>
                    <a:lnTo>
                      <a:pt x="12366" y="5085"/>
                    </a:lnTo>
                    <a:lnTo>
                      <a:pt x="12324" y="5022"/>
                    </a:lnTo>
                    <a:lnTo>
                      <a:pt x="12324" y="4918"/>
                    </a:lnTo>
                    <a:lnTo>
                      <a:pt x="12240" y="4876"/>
                    </a:lnTo>
                    <a:lnTo>
                      <a:pt x="12219" y="4918"/>
                    </a:lnTo>
                    <a:lnTo>
                      <a:pt x="12219" y="5001"/>
                    </a:lnTo>
                    <a:lnTo>
                      <a:pt x="12115" y="5022"/>
                    </a:lnTo>
                    <a:lnTo>
                      <a:pt x="12073" y="4980"/>
                    </a:lnTo>
                    <a:lnTo>
                      <a:pt x="12031" y="4980"/>
                    </a:lnTo>
                    <a:lnTo>
                      <a:pt x="12010" y="4938"/>
                    </a:lnTo>
                    <a:lnTo>
                      <a:pt x="11885" y="4938"/>
                    </a:lnTo>
                    <a:lnTo>
                      <a:pt x="11696" y="5001"/>
                    </a:lnTo>
                    <a:lnTo>
                      <a:pt x="11634" y="5106"/>
                    </a:lnTo>
                    <a:lnTo>
                      <a:pt x="11571" y="5169"/>
                    </a:lnTo>
                    <a:lnTo>
                      <a:pt x="11508" y="5085"/>
                    </a:lnTo>
                    <a:lnTo>
                      <a:pt x="11466" y="5085"/>
                    </a:lnTo>
                    <a:lnTo>
                      <a:pt x="11362" y="5169"/>
                    </a:lnTo>
                    <a:lnTo>
                      <a:pt x="11090" y="5252"/>
                    </a:lnTo>
                    <a:lnTo>
                      <a:pt x="10755" y="5273"/>
                    </a:lnTo>
                    <a:lnTo>
                      <a:pt x="10692" y="5210"/>
                    </a:lnTo>
                    <a:lnTo>
                      <a:pt x="10629" y="5210"/>
                    </a:lnTo>
                    <a:lnTo>
                      <a:pt x="10650" y="5273"/>
                    </a:lnTo>
                    <a:lnTo>
                      <a:pt x="10587" y="5315"/>
                    </a:lnTo>
                    <a:lnTo>
                      <a:pt x="10483" y="5294"/>
                    </a:lnTo>
                    <a:lnTo>
                      <a:pt x="10420" y="5294"/>
                    </a:lnTo>
                    <a:lnTo>
                      <a:pt x="10357" y="5420"/>
                    </a:lnTo>
                    <a:lnTo>
                      <a:pt x="10211" y="5587"/>
                    </a:lnTo>
                    <a:lnTo>
                      <a:pt x="10148" y="5524"/>
                    </a:lnTo>
                    <a:lnTo>
                      <a:pt x="10043" y="5524"/>
                    </a:lnTo>
                    <a:lnTo>
                      <a:pt x="10022" y="5503"/>
                    </a:lnTo>
                    <a:lnTo>
                      <a:pt x="9897" y="5503"/>
                    </a:lnTo>
                    <a:lnTo>
                      <a:pt x="9813" y="5566"/>
                    </a:lnTo>
                    <a:lnTo>
                      <a:pt x="9730" y="5566"/>
                    </a:lnTo>
                    <a:lnTo>
                      <a:pt x="9688" y="5629"/>
                    </a:lnTo>
                    <a:lnTo>
                      <a:pt x="9583" y="5671"/>
                    </a:lnTo>
                    <a:lnTo>
                      <a:pt x="9478" y="5734"/>
                    </a:lnTo>
                    <a:lnTo>
                      <a:pt x="9311" y="5817"/>
                    </a:lnTo>
                    <a:lnTo>
                      <a:pt x="9123" y="5880"/>
                    </a:lnTo>
                    <a:lnTo>
                      <a:pt x="9081" y="5985"/>
                    </a:lnTo>
                    <a:lnTo>
                      <a:pt x="9081" y="6152"/>
                    </a:lnTo>
                    <a:lnTo>
                      <a:pt x="9102" y="6466"/>
                    </a:lnTo>
                    <a:lnTo>
                      <a:pt x="9081" y="6633"/>
                    </a:lnTo>
                    <a:lnTo>
                      <a:pt x="9018" y="6612"/>
                    </a:lnTo>
                    <a:lnTo>
                      <a:pt x="8955" y="6654"/>
                    </a:lnTo>
                    <a:lnTo>
                      <a:pt x="8704" y="6863"/>
                    </a:lnTo>
                    <a:lnTo>
                      <a:pt x="8788" y="6759"/>
                    </a:lnTo>
                    <a:lnTo>
                      <a:pt x="8893" y="6633"/>
                    </a:lnTo>
                    <a:lnTo>
                      <a:pt x="8914" y="6550"/>
                    </a:lnTo>
                    <a:lnTo>
                      <a:pt x="8872" y="6529"/>
                    </a:lnTo>
                    <a:lnTo>
                      <a:pt x="8872" y="6445"/>
                    </a:lnTo>
                    <a:lnTo>
                      <a:pt x="8746" y="6257"/>
                    </a:lnTo>
                    <a:lnTo>
                      <a:pt x="8662" y="6257"/>
                    </a:lnTo>
                    <a:lnTo>
                      <a:pt x="8600" y="6173"/>
                    </a:lnTo>
                    <a:lnTo>
                      <a:pt x="8537" y="6152"/>
                    </a:lnTo>
                    <a:lnTo>
                      <a:pt x="8537" y="6006"/>
                    </a:lnTo>
                    <a:lnTo>
                      <a:pt x="8390" y="5817"/>
                    </a:lnTo>
                    <a:lnTo>
                      <a:pt x="8370" y="5817"/>
                    </a:lnTo>
                    <a:lnTo>
                      <a:pt x="8286" y="5796"/>
                    </a:lnTo>
                    <a:lnTo>
                      <a:pt x="8265" y="5692"/>
                    </a:lnTo>
                    <a:lnTo>
                      <a:pt x="8181" y="5629"/>
                    </a:lnTo>
                    <a:lnTo>
                      <a:pt x="8139" y="5671"/>
                    </a:lnTo>
                    <a:lnTo>
                      <a:pt x="8035" y="5587"/>
                    </a:lnTo>
                    <a:lnTo>
                      <a:pt x="7846" y="5378"/>
                    </a:lnTo>
                    <a:lnTo>
                      <a:pt x="7805" y="5190"/>
                    </a:lnTo>
                    <a:lnTo>
                      <a:pt x="7805" y="5001"/>
                    </a:lnTo>
                    <a:lnTo>
                      <a:pt x="7763" y="4980"/>
                    </a:lnTo>
                    <a:lnTo>
                      <a:pt x="7721" y="5043"/>
                    </a:lnTo>
                    <a:lnTo>
                      <a:pt x="7658" y="5001"/>
                    </a:lnTo>
                    <a:lnTo>
                      <a:pt x="7616" y="4876"/>
                    </a:lnTo>
                    <a:lnTo>
                      <a:pt x="7658" y="4750"/>
                    </a:lnTo>
                    <a:lnTo>
                      <a:pt x="7637" y="4729"/>
                    </a:lnTo>
                    <a:lnTo>
                      <a:pt x="7658" y="4646"/>
                    </a:lnTo>
                    <a:lnTo>
                      <a:pt x="7533" y="4520"/>
                    </a:lnTo>
                    <a:lnTo>
                      <a:pt x="7533" y="4415"/>
                    </a:lnTo>
                    <a:lnTo>
                      <a:pt x="7428" y="4332"/>
                    </a:lnTo>
                    <a:lnTo>
                      <a:pt x="7386" y="4332"/>
                    </a:lnTo>
                    <a:lnTo>
                      <a:pt x="7323" y="4248"/>
                    </a:lnTo>
                    <a:lnTo>
                      <a:pt x="7219" y="4164"/>
                    </a:lnTo>
                    <a:lnTo>
                      <a:pt x="7114" y="4164"/>
                    </a:lnTo>
                    <a:lnTo>
                      <a:pt x="6800" y="3934"/>
                    </a:lnTo>
                    <a:lnTo>
                      <a:pt x="6717" y="3934"/>
                    </a:lnTo>
                    <a:lnTo>
                      <a:pt x="6696" y="3850"/>
                    </a:lnTo>
                    <a:lnTo>
                      <a:pt x="0" y="16091"/>
                    </a:lnTo>
                    <a:lnTo>
                      <a:pt x="377" y="16091"/>
                    </a:lnTo>
                    <a:lnTo>
                      <a:pt x="502" y="16153"/>
                    </a:lnTo>
                    <a:lnTo>
                      <a:pt x="711" y="16007"/>
                    </a:lnTo>
                    <a:lnTo>
                      <a:pt x="1004" y="16049"/>
                    </a:lnTo>
                    <a:lnTo>
                      <a:pt x="858" y="16300"/>
                    </a:lnTo>
                    <a:lnTo>
                      <a:pt x="921" y="16446"/>
                    </a:lnTo>
                    <a:lnTo>
                      <a:pt x="1025" y="16718"/>
                    </a:lnTo>
                    <a:lnTo>
                      <a:pt x="1172" y="17388"/>
                    </a:lnTo>
                    <a:lnTo>
                      <a:pt x="1235" y="17534"/>
                    </a:lnTo>
                    <a:lnTo>
                      <a:pt x="1130" y="17702"/>
                    </a:lnTo>
                    <a:lnTo>
                      <a:pt x="1130" y="17765"/>
                    </a:lnTo>
                    <a:lnTo>
                      <a:pt x="1172" y="17765"/>
                    </a:lnTo>
                    <a:lnTo>
                      <a:pt x="1381" y="17744"/>
                    </a:lnTo>
                    <a:lnTo>
                      <a:pt x="1569" y="17723"/>
                    </a:lnTo>
                    <a:lnTo>
                      <a:pt x="1695" y="17639"/>
                    </a:lnTo>
                    <a:lnTo>
                      <a:pt x="1862" y="17409"/>
                    </a:lnTo>
                    <a:lnTo>
                      <a:pt x="1988" y="17283"/>
                    </a:lnTo>
                    <a:lnTo>
                      <a:pt x="2197" y="17200"/>
                    </a:lnTo>
                    <a:lnTo>
                      <a:pt x="2260" y="17179"/>
                    </a:lnTo>
                    <a:lnTo>
                      <a:pt x="2469" y="17116"/>
                    </a:lnTo>
                    <a:lnTo>
                      <a:pt x="2636" y="17116"/>
                    </a:lnTo>
                    <a:lnTo>
                      <a:pt x="2783" y="17221"/>
                    </a:lnTo>
                    <a:lnTo>
                      <a:pt x="2783" y="17325"/>
                    </a:lnTo>
                    <a:lnTo>
                      <a:pt x="2804" y="17409"/>
                    </a:lnTo>
                    <a:lnTo>
                      <a:pt x="2720" y="17555"/>
                    </a:lnTo>
                    <a:lnTo>
                      <a:pt x="2699" y="17639"/>
                    </a:lnTo>
                    <a:lnTo>
                      <a:pt x="2825" y="17974"/>
                    </a:lnTo>
                    <a:lnTo>
                      <a:pt x="2804" y="18078"/>
                    </a:lnTo>
                    <a:lnTo>
                      <a:pt x="2846" y="18288"/>
                    </a:lnTo>
                    <a:lnTo>
                      <a:pt x="2992" y="18455"/>
                    </a:lnTo>
                    <a:lnTo>
                      <a:pt x="3013" y="18664"/>
                    </a:lnTo>
                    <a:lnTo>
                      <a:pt x="3055" y="18748"/>
                    </a:lnTo>
                    <a:lnTo>
                      <a:pt x="3097" y="18853"/>
                    </a:lnTo>
                    <a:lnTo>
                      <a:pt x="3034" y="18957"/>
                    </a:lnTo>
                    <a:lnTo>
                      <a:pt x="3034" y="19062"/>
                    </a:lnTo>
                    <a:lnTo>
                      <a:pt x="3055" y="19146"/>
                    </a:lnTo>
                    <a:lnTo>
                      <a:pt x="3013" y="19501"/>
                    </a:lnTo>
                    <a:lnTo>
                      <a:pt x="3013" y="19920"/>
                    </a:lnTo>
                    <a:lnTo>
                      <a:pt x="3034" y="20338"/>
                    </a:lnTo>
                    <a:lnTo>
                      <a:pt x="2929" y="20380"/>
                    </a:lnTo>
                    <a:lnTo>
                      <a:pt x="2929" y="20464"/>
                    </a:lnTo>
                    <a:lnTo>
                      <a:pt x="2971" y="20464"/>
                    </a:lnTo>
                    <a:lnTo>
                      <a:pt x="3055" y="20527"/>
                    </a:lnTo>
                    <a:lnTo>
                      <a:pt x="3076" y="20568"/>
                    </a:lnTo>
                    <a:lnTo>
                      <a:pt x="3034" y="20589"/>
                    </a:lnTo>
                    <a:lnTo>
                      <a:pt x="2971" y="20652"/>
                    </a:lnTo>
                    <a:lnTo>
                      <a:pt x="3013" y="20736"/>
                    </a:lnTo>
                    <a:lnTo>
                      <a:pt x="3055" y="20778"/>
                    </a:lnTo>
                    <a:lnTo>
                      <a:pt x="3076" y="20861"/>
                    </a:lnTo>
                    <a:lnTo>
                      <a:pt x="3055" y="20903"/>
                    </a:lnTo>
                    <a:lnTo>
                      <a:pt x="3055" y="20966"/>
                    </a:lnTo>
                    <a:lnTo>
                      <a:pt x="3160" y="20966"/>
                    </a:lnTo>
                    <a:lnTo>
                      <a:pt x="3243" y="20987"/>
                    </a:lnTo>
                    <a:lnTo>
                      <a:pt x="3348" y="21154"/>
                    </a:lnTo>
                    <a:lnTo>
                      <a:pt x="3369" y="21217"/>
                    </a:lnTo>
                    <a:lnTo>
                      <a:pt x="3452" y="21280"/>
                    </a:lnTo>
                    <a:lnTo>
                      <a:pt x="3578" y="21363"/>
                    </a:lnTo>
                    <a:lnTo>
                      <a:pt x="3641" y="21468"/>
                    </a:lnTo>
                    <a:lnTo>
                      <a:pt x="3641" y="21573"/>
                    </a:lnTo>
                    <a:lnTo>
                      <a:pt x="3683" y="21594"/>
                    </a:lnTo>
                    <a:lnTo>
                      <a:pt x="3704" y="21635"/>
                    </a:lnTo>
                    <a:lnTo>
                      <a:pt x="3683" y="21698"/>
                    </a:lnTo>
                    <a:lnTo>
                      <a:pt x="3683" y="21740"/>
                    </a:lnTo>
                    <a:lnTo>
                      <a:pt x="3641" y="21782"/>
                    </a:lnTo>
                    <a:lnTo>
                      <a:pt x="3641" y="21845"/>
                    </a:lnTo>
                    <a:lnTo>
                      <a:pt x="3641" y="21887"/>
                    </a:lnTo>
                    <a:lnTo>
                      <a:pt x="3662" y="21907"/>
                    </a:lnTo>
                    <a:lnTo>
                      <a:pt x="3599" y="22033"/>
                    </a:lnTo>
                    <a:lnTo>
                      <a:pt x="3452" y="22326"/>
                    </a:lnTo>
                    <a:lnTo>
                      <a:pt x="3432" y="22514"/>
                    </a:lnTo>
                    <a:lnTo>
                      <a:pt x="3285" y="22661"/>
                    </a:lnTo>
                    <a:lnTo>
                      <a:pt x="3285" y="22744"/>
                    </a:lnTo>
                    <a:lnTo>
                      <a:pt x="3327" y="22744"/>
                    </a:lnTo>
                    <a:lnTo>
                      <a:pt x="3494" y="22535"/>
                    </a:lnTo>
                    <a:lnTo>
                      <a:pt x="3536" y="22410"/>
                    </a:lnTo>
                    <a:lnTo>
                      <a:pt x="3662" y="22305"/>
                    </a:lnTo>
                    <a:lnTo>
                      <a:pt x="3683" y="22347"/>
                    </a:lnTo>
                    <a:lnTo>
                      <a:pt x="3766" y="22368"/>
                    </a:lnTo>
                    <a:lnTo>
                      <a:pt x="3766" y="22431"/>
                    </a:lnTo>
                    <a:lnTo>
                      <a:pt x="3599" y="22514"/>
                    </a:lnTo>
                    <a:lnTo>
                      <a:pt x="3557" y="22619"/>
                    </a:lnTo>
                    <a:lnTo>
                      <a:pt x="3390" y="22786"/>
                    </a:lnTo>
                    <a:lnTo>
                      <a:pt x="3390" y="22828"/>
                    </a:lnTo>
                    <a:lnTo>
                      <a:pt x="3473" y="22828"/>
                    </a:lnTo>
                    <a:lnTo>
                      <a:pt x="3432" y="22870"/>
                    </a:lnTo>
                    <a:lnTo>
                      <a:pt x="3285" y="22849"/>
                    </a:lnTo>
                    <a:lnTo>
                      <a:pt x="3222" y="22870"/>
                    </a:lnTo>
                    <a:lnTo>
                      <a:pt x="3160" y="23037"/>
                    </a:lnTo>
                    <a:lnTo>
                      <a:pt x="3055" y="23142"/>
                    </a:lnTo>
                    <a:lnTo>
                      <a:pt x="3076" y="23268"/>
                    </a:lnTo>
                    <a:lnTo>
                      <a:pt x="3034" y="23247"/>
                    </a:lnTo>
                    <a:lnTo>
                      <a:pt x="2971" y="23184"/>
                    </a:lnTo>
                    <a:lnTo>
                      <a:pt x="2908" y="23247"/>
                    </a:lnTo>
                    <a:lnTo>
                      <a:pt x="2908" y="23393"/>
                    </a:lnTo>
                    <a:lnTo>
                      <a:pt x="3013" y="23393"/>
                    </a:lnTo>
                    <a:lnTo>
                      <a:pt x="3034" y="23477"/>
                    </a:lnTo>
                    <a:lnTo>
                      <a:pt x="2971" y="23665"/>
                    </a:lnTo>
                    <a:lnTo>
                      <a:pt x="2950" y="23937"/>
                    </a:lnTo>
                    <a:lnTo>
                      <a:pt x="3013" y="24125"/>
                    </a:lnTo>
                    <a:lnTo>
                      <a:pt x="3076" y="24293"/>
                    </a:lnTo>
                    <a:lnTo>
                      <a:pt x="3160" y="24314"/>
                    </a:lnTo>
                    <a:lnTo>
                      <a:pt x="3180" y="24230"/>
                    </a:lnTo>
                    <a:lnTo>
                      <a:pt x="3264" y="24146"/>
                    </a:lnTo>
                    <a:lnTo>
                      <a:pt x="3452" y="24104"/>
                    </a:lnTo>
                    <a:lnTo>
                      <a:pt x="3557" y="24021"/>
                    </a:lnTo>
                    <a:lnTo>
                      <a:pt x="3662" y="23895"/>
                    </a:lnTo>
                    <a:lnTo>
                      <a:pt x="3704" y="23895"/>
                    </a:lnTo>
                    <a:lnTo>
                      <a:pt x="3704" y="24021"/>
                    </a:lnTo>
                    <a:lnTo>
                      <a:pt x="3662" y="24125"/>
                    </a:lnTo>
                    <a:lnTo>
                      <a:pt x="3599" y="24146"/>
                    </a:lnTo>
                    <a:lnTo>
                      <a:pt x="3536" y="24251"/>
                    </a:lnTo>
                    <a:lnTo>
                      <a:pt x="3536" y="24314"/>
                    </a:lnTo>
                    <a:lnTo>
                      <a:pt x="3641" y="24397"/>
                    </a:lnTo>
                    <a:lnTo>
                      <a:pt x="3704" y="24460"/>
                    </a:lnTo>
                    <a:lnTo>
                      <a:pt x="3808" y="24460"/>
                    </a:lnTo>
                    <a:lnTo>
                      <a:pt x="3892" y="24502"/>
                    </a:lnTo>
                    <a:lnTo>
                      <a:pt x="3955" y="24544"/>
                    </a:lnTo>
                    <a:lnTo>
                      <a:pt x="3808" y="24502"/>
                    </a:lnTo>
                    <a:lnTo>
                      <a:pt x="3683" y="24502"/>
                    </a:lnTo>
                    <a:lnTo>
                      <a:pt x="3578" y="24439"/>
                    </a:lnTo>
                    <a:lnTo>
                      <a:pt x="3432" y="24439"/>
                    </a:lnTo>
                    <a:lnTo>
                      <a:pt x="3369" y="24523"/>
                    </a:lnTo>
                    <a:lnTo>
                      <a:pt x="3369" y="24607"/>
                    </a:lnTo>
                    <a:lnTo>
                      <a:pt x="3432" y="24669"/>
                    </a:lnTo>
                    <a:lnTo>
                      <a:pt x="3452" y="24920"/>
                    </a:lnTo>
                    <a:lnTo>
                      <a:pt x="3494" y="24983"/>
                    </a:lnTo>
                    <a:lnTo>
                      <a:pt x="3557" y="24983"/>
                    </a:lnTo>
                    <a:lnTo>
                      <a:pt x="3641" y="24941"/>
                    </a:lnTo>
                    <a:lnTo>
                      <a:pt x="3683" y="24983"/>
                    </a:lnTo>
                    <a:lnTo>
                      <a:pt x="3641" y="25046"/>
                    </a:lnTo>
                    <a:lnTo>
                      <a:pt x="3599" y="25088"/>
                    </a:lnTo>
                    <a:lnTo>
                      <a:pt x="3683" y="25151"/>
                    </a:lnTo>
                    <a:lnTo>
                      <a:pt x="3683" y="25192"/>
                    </a:lnTo>
                    <a:lnTo>
                      <a:pt x="3662" y="25255"/>
                    </a:lnTo>
                    <a:lnTo>
                      <a:pt x="3557" y="25234"/>
                    </a:lnTo>
                    <a:lnTo>
                      <a:pt x="3411" y="25276"/>
                    </a:lnTo>
                    <a:lnTo>
                      <a:pt x="3264" y="25381"/>
                    </a:lnTo>
                    <a:lnTo>
                      <a:pt x="3243" y="25423"/>
                    </a:lnTo>
                    <a:lnTo>
                      <a:pt x="3306" y="25485"/>
                    </a:lnTo>
                    <a:lnTo>
                      <a:pt x="3452" y="25423"/>
                    </a:lnTo>
                    <a:lnTo>
                      <a:pt x="3536" y="25465"/>
                    </a:lnTo>
                    <a:lnTo>
                      <a:pt x="3452" y="25485"/>
                    </a:lnTo>
                    <a:lnTo>
                      <a:pt x="3432" y="25548"/>
                    </a:lnTo>
                    <a:lnTo>
                      <a:pt x="3515" y="25632"/>
                    </a:lnTo>
                    <a:lnTo>
                      <a:pt x="3662" y="25590"/>
                    </a:lnTo>
                    <a:lnTo>
                      <a:pt x="3829" y="25465"/>
                    </a:lnTo>
                    <a:lnTo>
                      <a:pt x="3934" y="25297"/>
                    </a:lnTo>
                    <a:lnTo>
                      <a:pt x="4038" y="25297"/>
                    </a:lnTo>
                    <a:lnTo>
                      <a:pt x="4143" y="25213"/>
                    </a:lnTo>
                    <a:lnTo>
                      <a:pt x="4164" y="25109"/>
                    </a:lnTo>
                    <a:lnTo>
                      <a:pt x="4185" y="25088"/>
                    </a:lnTo>
                    <a:lnTo>
                      <a:pt x="4206" y="25172"/>
                    </a:lnTo>
                    <a:lnTo>
                      <a:pt x="4143" y="25339"/>
                    </a:lnTo>
                    <a:lnTo>
                      <a:pt x="4038" y="25402"/>
                    </a:lnTo>
                    <a:lnTo>
                      <a:pt x="3913" y="25465"/>
                    </a:lnTo>
                    <a:lnTo>
                      <a:pt x="3892" y="25548"/>
                    </a:lnTo>
                    <a:lnTo>
                      <a:pt x="3955" y="25611"/>
                    </a:lnTo>
                    <a:lnTo>
                      <a:pt x="4038" y="25590"/>
                    </a:lnTo>
                    <a:lnTo>
                      <a:pt x="4164" y="25590"/>
                    </a:lnTo>
                    <a:lnTo>
                      <a:pt x="4268" y="25611"/>
                    </a:lnTo>
                    <a:lnTo>
                      <a:pt x="4122" y="25611"/>
                    </a:lnTo>
                    <a:lnTo>
                      <a:pt x="4017" y="25674"/>
                    </a:lnTo>
                    <a:lnTo>
                      <a:pt x="4017" y="25820"/>
                    </a:lnTo>
                    <a:lnTo>
                      <a:pt x="4059" y="25967"/>
                    </a:lnTo>
                    <a:lnTo>
                      <a:pt x="4017" y="25988"/>
                    </a:lnTo>
                    <a:lnTo>
                      <a:pt x="3976" y="25904"/>
                    </a:lnTo>
                    <a:lnTo>
                      <a:pt x="3976" y="25757"/>
                    </a:lnTo>
                    <a:lnTo>
                      <a:pt x="3913" y="25674"/>
                    </a:lnTo>
                    <a:lnTo>
                      <a:pt x="3850" y="25716"/>
                    </a:lnTo>
                    <a:lnTo>
                      <a:pt x="3578" y="25904"/>
                    </a:lnTo>
                    <a:lnTo>
                      <a:pt x="3536" y="25988"/>
                    </a:lnTo>
                    <a:lnTo>
                      <a:pt x="3369" y="26071"/>
                    </a:lnTo>
                    <a:lnTo>
                      <a:pt x="3327" y="26134"/>
                    </a:lnTo>
                    <a:lnTo>
                      <a:pt x="3348" y="26218"/>
                    </a:lnTo>
                    <a:lnTo>
                      <a:pt x="3348" y="26301"/>
                    </a:lnTo>
                    <a:lnTo>
                      <a:pt x="3369" y="26322"/>
                    </a:lnTo>
                    <a:lnTo>
                      <a:pt x="3452" y="26281"/>
                    </a:lnTo>
                    <a:lnTo>
                      <a:pt x="3557" y="26218"/>
                    </a:lnTo>
                    <a:lnTo>
                      <a:pt x="3599" y="26113"/>
                    </a:lnTo>
                    <a:lnTo>
                      <a:pt x="3662" y="26134"/>
                    </a:lnTo>
                    <a:lnTo>
                      <a:pt x="3704" y="26197"/>
                    </a:lnTo>
                    <a:lnTo>
                      <a:pt x="3892" y="26218"/>
                    </a:lnTo>
                    <a:lnTo>
                      <a:pt x="3871" y="26239"/>
                    </a:lnTo>
                    <a:lnTo>
                      <a:pt x="3766" y="26218"/>
                    </a:lnTo>
                    <a:lnTo>
                      <a:pt x="3599" y="26218"/>
                    </a:lnTo>
                    <a:lnTo>
                      <a:pt x="3536" y="26281"/>
                    </a:lnTo>
                    <a:lnTo>
                      <a:pt x="3536" y="26322"/>
                    </a:lnTo>
                    <a:lnTo>
                      <a:pt x="3557" y="26385"/>
                    </a:lnTo>
                    <a:lnTo>
                      <a:pt x="3473" y="26406"/>
                    </a:lnTo>
                    <a:lnTo>
                      <a:pt x="3432" y="26385"/>
                    </a:lnTo>
                    <a:lnTo>
                      <a:pt x="3264" y="26427"/>
                    </a:lnTo>
                    <a:lnTo>
                      <a:pt x="3264" y="26490"/>
                    </a:lnTo>
                    <a:lnTo>
                      <a:pt x="3390" y="26490"/>
                    </a:lnTo>
                    <a:lnTo>
                      <a:pt x="3473" y="26532"/>
                    </a:lnTo>
                    <a:lnTo>
                      <a:pt x="3578" y="26532"/>
                    </a:lnTo>
                    <a:lnTo>
                      <a:pt x="3515" y="26594"/>
                    </a:lnTo>
                    <a:lnTo>
                      <a:pt x="3390" y="26594"/>
                    </a:lnTo>
                    <a:lnTo>
                      <a:pt x="3327" y="26532"/>
                    </a:lnTo>
                    <a:lnTo>
                      <a:pt x="3222" y="26553"/>
                    </a:lnTo>
                    <a:lnTo>
                      <a:pt x="3180" y="26657"/>
                    </a:lnTo>
                    <a:lnTo>
                      <a:pt x="3243" y="26720"/>
                    </a:lnTo>
                    <a:lnTo>
                      <a:pt x="3327" y="26720"/>
                    </a:lnTo>
                    <a:lnTo>
                      <a:pt x="3452" y="26699"/>
                    </a:lnTo>
                    <a:lnTo>
                      <a:pt x="3536" y="26741"/>
                    </a:lnTo>
                    <a:lnTo>
                      <a:pt x="3683" y="26741"/>
                    </a:lnTo>
                    <a:lnTo>
                      <a:pt x="3662" y="26804"/>
                    </a:lnTo>
                    <a:lnTo>
                      <a:pt x="3557" y="26825"/>
                    </a:lnTo>
                    <a:lnTo>
                      <a:pt x="3452" y="26804"/>
                    </a:lnTo>
                    <a:lnTo>
                      <a:pt x="3432" y="26825"/>
                    </a:lnTo>
                    <a:lnTo>
                      <a:pt x="3452" y="26845"/>
                    </a:lnTo>
                    <a:lnTo>
                      <a:pt x="3662" y="26845"/>
                    </a:lnTo>
                    <a:lnTo>
                      <a:pt x="3662" y="26908"/>
                    </a:lnTo>
                    <a:lnTo>
                      <a:pt x="3536" y="26929"/>
                    </a:lnTo>
                    <a:lnTo>
                      <a:pt x="3390" y="26908"/>
                    </a:lnTo>
                    <a:lnTo>
                      <a:pt x="3327" y="26845"/>
                    </a:lnTo>
                    <a:lnTo>
                      <a:pt x="3264" y="26908"/>
                    </a:lnTo>
                    <a:lnTo>
                      <a:pt x="3327" y="27013"/>
                    </a:lnTo>
                    <a:lnTo>
                      <a:pt x="3452" y="27076"/>
                    </a:lnTo>
                    <a:lnTo>
                      <a:pt x="3473" y="27013"/>
                    </a:lnTo>
                    <a:lnTo>
                      <a:pt x="3557" y="27013"/>
                    </a:lnTo>
                    <a:lnTo>
                      <a:pt x="3641" y="27055"/>
                    </a:lnTo>
                    <a:lnTo>
                      <a:pt x="3787" y="27034"/>
                    </a:lnTo>
                    <a:lnTo>
                      <a:pt x="3850" y="27076"/>
                    </a:lnTo>
                    <a:lnTo>
                      <a:pt x="3766" y="27117"/>
                    </a:lnTo>
                    <a:lnTo>
                      <a:pt x="3766" y="27159"/>
                    </a:lnTo>
                    <a:lnTo>
                      <a:pt x="3871" y="27159"/>
                    </a:lnTo>
                    <a:lnTo>
                      <a:pt x="3892" y="27243"/>
                    </a:lnTo>
                    <a:lnTo>
                      <a:pt x="4026" y="27276"/>
                    </a:lnTo>
                    <a:lnTo>
                      <a:pt x="3976" y="27285"/>
                    </a:lnTo>
                    <a:lnTo>
                      <a:pt x="3871" y="27285"/>
                    </a:lnTo>
                    <a:lnTo>
                      <a:pt x="3787" y="27369"/>
                    </a:lnTo>
                    <a:lnTo>
                      <a:pt x="3787" y="27431"/>
                    </a:lnTo>
                    <a:lnTo>
                      <a:pt x="3871" y="27473"/>
                    </a:lnTo>
                    <a:lnTo>
                      <a:pt x="3913" y="27431"/>
                    </a:lnTo>
                    <a:lnTo>
                      <a:pt x="3976" y="27389"/>
                    </a:lnTo>
                    <a:lnTo>
                      <a:pt x="3996" y="27452"/>
                    </a:lnTo>
                    <a:lnTo>
                      <a:pt x="4017" y="27452"/>
                    </a:lnTo>
                    <a:lnTo>
                      <a:pt x="4080" y="27369"/>
                    </a:lnTo>
                    <a:lnTo>
                      <a:pt x="4185" y="27306"/>
                    </a:lnTo>
                    <a:lnTo>
                      <a:pt x="4185" y="27369"/>
                    </a:lnTo>
                    <a:lnTo>
                      <a:pt x="4164" y="27410"/>
                    </a:lnTo>
                    <a:lnTo>
                      <a:pt x="4164" y="27473"/>
                    </a:lnTo>
                    <a:lnTo>
                      <a:pt x="4206" y="27494"/>
                    </a:lnTo>
                    <a:lnTo>
                      <a:pt x="4289" y="27557"/>
                    </a:lnTo>
                    <a:lnTo>
                      <a:pt x="4373" y="27557"/>
                    </a:lnTo>
                    <a:lnTo>
                      <a:pt x="4499" y="27369"/>
                    </a:lnTo>
                    <a:lnTo>
                      <a:pt x="4520" y="27159"/>
                    </a:lnTo>
                    <a:lnTo>
                      <a:pt x="4582" y="27055"/>
                    </a:lnTo>
                    <a:lnTo>
                      <a:pt x="4645" y="27034"/>
                    </a:lnTo>
                    <a:lnTo>
                      <a:pt x="4645" y="27097"/>
                    </a:lnTo>
                    <a:lnTo>
                      <a:pt x="4603" y="27159"/>
                    </a:lnTo>
                    <a:lnTo>
                      <a:pt x="4603" y="27306"/>
                    </a:lnTo>
                    <a:lnTo>
                      <a:pt x="4499" y="27473"/>
                    </a:lnTo>
                    <a:lnTo>
                      <a:pt x="4415" y="27557"/>
                    </a:lnTo>
                    <a:lnTo>
                      <a:pt x="4436" y="27599"/>
                    </a:lnTo>
                    <a:lnTo>
                      <a:pt x="4582" y="27599"/>
                    </a:lnTo>
                    <a:lnTo>
                      <a:pt x="4687" y="27578"/>
                    </a:lnTo>
                    <a:lnTo>
                      <a:pt x="4708" y="27599"/>
                    </a:lnTo>
                    <a:lnTo>
                      <a:pt x="4624" y="27682"/>
                    </a:lnTo>
                    <a:lnTo>
                      <a:pt x="4582" y="27808"/>
                    </a:lnTo>
                    <a:lnTo>
                      <a:pt x="4415" y="27913"/>
                    </a:lnTo>
                    <a:lnTo>
                      <a:pt x="4415" y="27975"/>
                    </a:lnTo>
                    <a:lnTo>
                      <a:pt x="4499" y="28122"/>
                    </a:lnTo>
                    <a:lnTo>
                      <a:pt x="4624" y="28185"/>
                    </a:lnTo>
                    <a:lnTo>
                      <a:pt x="4708" y="28122"/>
                    </a:lnTo>
                    <a:lnTo>
                      <a:pt x="4792" y="28122"/>
                    </a:lnTo>
                    <a:lnTo>
                      <a:pt x="4812" y="28226"/>
                    </a:lnTo>
                    <a:lnTo>
                      <a:pt x="4875" y="28331"/>
                    </a:lnTo>
                    <a:lnTo>
                      <a:pt x="4875" y="28415"/>
                    </a:lnTo>
                    <a:lnTo>
                      <a:pt x="4812" y="28415"/>
                    </a:lnTo>
                    <a:lnTo>
                      <a:pt x="4771" y="28310"/>
                    </a:lnTo>
                    <a:lnTo>
                      <a:pt x="4708" y="28310"/>
                    </a:lnTo>
                    <a:lnTo>
                      <a:pt x="4708" y="28415"/>
                    </a:lnTo>
                    <a:lnTo>
                      <a:pt x="4812" y="28561"/>
                    </a:lnTo>
                    <a:lnTo>
                      <a:pt x="4938" y="28498"/>
                    </a:lnTo>
                    <a:lnTo>
                      <a:pt x="5085" y="28436"/>
                    </a:lnTo>
                    <a:lnTo>
                      <a:pt x="5147" y="28352"/>
                    </a:lnTo>
                    <a:lnTo>
                      <a:pt x="5147" y="28352"/>
                    </a:lnTo>
                    <a:lnTo>
                      <a:pt x="5126" y="28519"/>
                    </a:lnTo>
                    <a:lnTo>
                      <a:pt x="5022" y="28750"/>
                    </a:lnTo>
                    <a:lnTo>
                      <a:pt x="5043" y="28938"/>
                    </a:lnTo>
                    <a:lnTo>
                      <a:pt x="5126" y="28959"/>
                    </a:lnTo>
                    <a:lnTo>
                      <a:pt x="20087" y="30444"/>
                    </a:lnTo>
                    <a:lnTo>
                      <a:pt x="20212" y="30507"/>
                    </a:lnTo>
                    <a:lnTo>
                      <a:pt x="20359" y="30507"/>
                    </a:lnTo>
                    <a:lnTo>
                      <a:pt x="20484" y="30612"/>
                    </a:lnTo>
                    <a:lnTo>
                      <a:pt x="20484" y="30674"/>
                    </a:lnTo>
                    <a:lnTo>
                      <a:pt x="20568" y="30737"/>
                    </a:lnTo>
                    <a:lnTo>
                      <a:pt x="20589" y="30779"/>
                    </a:lnTo>
                    <a:lnTo>
                      <a:pt x="20694" y="30821"/>
                    </a:lnTo>
                    <a:lnTo>
                      <a:pt x="20714" y="30842"/>
                    </a:lnTo>
                    <a:lnTo>
                      <a:pt x="20840" y="30884"/>
                    </a:lnTo>
                    <a:lnTo>
                      <a:pt x="20903" y="30946"/>
                    </a:lnTo>
                    <a:lnTo>
                      <a:pt x="20945" y="30946"/>
                    </a:lnTo>
                    <a:lnTo>
                      <a:pt x="21049" y="30926"/>
                    </a:lnTo>
                    <a:lnTo>
                      <a:pt x="21133" y="30946"/>
                    </a:lnTo>
                    <a:lnTo>
                      <a:pt x="21238" y="30946"/>
                    </a:lnTo>
                    <a:lnTo>
                      <a:pt x="21363" y="31051"/>
                    </a:lnTo>
                    <a:lnTo>
                      <a:pt x="21447" y="31051"/>
                    </a:lnTo>
                    <a:lnTo>
                      <a:pt x="21510" y="31198"/>
                    </a:lnTo>
                    <a:lnTo>
                      <a:pt x="21719" y="31239"/>
                    </a:lnTo>
                    <a:lnTo>
                      <a:pt x="21823" y="31260"/>
                    </a:lnTo>
                    <a:lnTo>
                      <a:pt x="21886" y="31344"/>
                    </a:lnTo>
                    <a:lnTo>
                      <a:pt x="21970" y="31407"/>
                    </a:lnTo>
                    <a:lnTo>
                      <a:pt x="22158" y="31407"/>
                    </a:lnTo>
                    <a:lnTo>
                      <a:pt x="22263" y="31344"/>
                    </a:lnTo>
                    <a:lnTo>
                      <a:pt x="22305" y="31407"/>
                    </a:lnTo>
                    <a:lnTo>
                      <a:pt x="22367" y="31511"/>
                    </a:lnTo>
                    <a:lnTo>
                      <a:pt x="22618" y="31532"/>
                    </a:lnTo>
                    <a:lnTo>
                      <a:pt x="22681" y="31574"/>
                    </a:lnTo>
                    <a:lnTo>
                      <a:pt x="22807" y="31616"/>
                    </a:lnTo>
                    <a:lnTo>
                      <a:pt x="22890" y="31658"/>
                    </a:lnTo>
                    <a:lnTo>
                      <a:pt x="25192" y="32725"/>
                    </a:lnTo>
                    <a:lnTo>
                      <a:pt x="25339" y="32913"/>
                    </a:lnTo>
                    <a:lnTo>
                      <a:pt x="25694" y="33206"/>
                    </a:lnTo>
                    <a:lnTo>
                      <a:pt x="26050" y="34985"/>
                    </a:lnTo>
                    <a:lnTo>
                      <a:pt x="26008" y="35738"/>
                    </a:lnTo>
                    <a:lnTo>
                      <a:pt x="25945" y="35864"/>
                    </a:lnTo>
                    <a:lnTo>
                      <a:pt x="25903" y="36010"/>
                    </a:lnTo>
                    <a:lnTo>
                      <a:pt x="25820" y="36136"/>
                    </a:lnTo>
                    <a:lnTo>
                      <a:pt x="25611" y="36240"/>
                    </a:lnTo>
                    <a:lnTo>
                      <a:pt x="25506" y="36366"/>
                    </a:lnTo>
                    <a:lnTo>
                      <a:pt x="25611" y="36554"/>
                    </a:lnTo>
                    <a:lnTo>
                      <a:pt x="27598" y="36031"/>
                    </a:lnTo>
                    <a:lnTo>
                      <a:pt x="27849" y="35947"/>
                    </a:lnTo>
                    <a:lnTo>
                      <a:pt x="27912" y="35654"/>
                    </a:lnTo>
                    <a:lnTo>
                      <a:pt x="28979" y="35340"/>
                    </a:lnTo>
                    <a:lnTo>
                      <a:pt x="29461" y="34985"/>
                    </a:lnTo>
                    <a:lnTo>
                      <a:pt x="29565" y="34901"/>
                    </a:lnTo>
                    <a:lnTo>
                      <a:pt x="29712" y="34880"/>
                    </a:lnTo>
                    <a:lnTo>
                      <a:pt x="29984" y="34650"/>
                    </a:lnTo>
                    <a:lnTo>
                      <a:pt x="30088" y="34545"/>
                    </a:lnTo>
                    <a:lnTo>
                      <a:pt x="30214" y="34483"/>
                    </a:lnTo>
                    <a:lnTo>
                      <a:pt x="30318" y="34378"/>
                    </a:lnTo>
                    <a:lnTo>
                      <a:pt x="30528" y="34357"/>
                    </a:lnTo>
                    <a:lnTo>
                      <a:pt x="32202" y="34378"/>
                    </a:lnTo>
                    <a:lnTo>
                      <a:pt x="32327" y="34252"/>
                    </a:lnTo>
                    <a:lnTo>
                      <a:pt x="32390" y="34252"/>
                    </a:lnTo>
                    <a:lnTo>
                      <a:pt x="32432" y="34190"/>
                    </a:lnTo>
                    <a:lnTo>
                      <a:pt x="32515" y="34190"/>
                    </a:lnTo>
                    <a:lnTo>
                      <a:pt x="32620" y="34231"/>
                    </a:lnTo>
                    <a:lnTo>
                      <a:pt x="32704" y="34169"/>
                    </a:lnTo>
                    <a:lnTo>
                      <a:pt x="32725" y="34085"/>
                    </a:lnTo>
                    <a:lnTo>
                      <a:pt x="32913" y="33876"/>
                    </a:lnTo>
                    <a:lnTo>
                      <a:pt x="32976" y="33855"/>
                    </a:lnTo>
                    <a:lnTo>
                      <a:pt x="33143" y="33667"/>
                    </a:lnTo>
                    <a:lnTo>
                      <a:pt x="33185" y="33541"/>
                    </a:lnTo>
                    <a:lnTo>
                      <a:pt x="33227" y="33415"/>
                    </a:lnTo>
                    <a:lnTo>
                      <a:pt x="33373" y="33332"/>
                    </a:lnTo>
                    <a:lnTo>
                      <a:pt x="33373" y="33227"/>
                    </a:lnTo>
                    <a:lnTo>
                      <a:pt x="33478" y="33102"/>
                    </a:lnTo>
                    <a:lnTo>
                      <a:pt x="33687" y="32871"/>
                    </a:lnTo>
                    <a:lnTo>
                      <a:pt x="33750" y="32767"/>
                    </a:lnTo>
                    <a:lnTo>
                      <a:pt x="33854" y="32662"/>
                    </a:lnTo>
                    <a:lnTo>
                      <a:pt x="33875" y="32662"/>
                    </a:lnTo>
                    <a:lnTo>
                      <a:pt x="33959" y="32704"/>
                    </a:lnTo>
                    <a:lnTo>
                      <a:pt x="34022" y="32788"/>
                    </a:lnTo>
                    <a:lnTo>
                      <a:pt x="34168" y="32767"/>
                    </a:lnTo>
                    <a:lnTo>
                      <a:pt x="34315" y="32809"/>
                    </a:lnTo>
                    <a:lnTo>
                      <a:pt x="34378" y="32767"/>
                    </a:lnTo>
                    <a:lnTo>
                      <a:pt x="34608" y="32976"/>
                    </a:lnTo>
                    <a:lnTo>
                      <a:pt x="34608" y="33143"/>
                    </a:lnTo>
                    <a:lnTo>
                      <a:pt x="34482" y="33876"/>
                    </a:lnTo>
                    <a:lnTo>
                      <a:pt x="34440" y="33959"/>
                    </a:lnTo>
                    <a:lnTo>
                      <a:pt x="34503" y="33959"/>
                    </a:lnTo>
                    <a:lnTo>
                      <a:pt x="34524" y="34043"/>
                    </a:lnTo>
                    <a:lnTo>
                      <a:pt x="34587" y="34085"/>
                    </a:lnTo>
                    <a:lnTo>
                      <a:pt x="34587" y="34190"/>
                    </a:lnTo>
                    <a:lnTo>
                      <a:pt x="34587" y="34252"/>
                    </a:lnTo>
                    <a:lnTo>
                      <a:pt x="34587" y="34294"/>
                    </a:lnTo>
                    <a:lnTo>
                      <a:pt x="34545" y="34357"/>
                    </a:lnTo>
                    <a:lnTo>
                      <a:pt x="34587" y="34378"/>
                    </a:lnTo>
                    <a:lnTo>
                      <a:pt x="34733" y="34399"/>
                    </a:lnTo>
                    <a:lnTo>
                      <a:pt x="34859" y="34378"/>
                    </a:lnTo>
                    <a:lnTo>
                      <a:pt x="34901" y="34462"/>
                    </a:lnTo>
                    <a:lnTo>
                      <a:pt x="34963" y="34483"/>
                    </a:lnTo>
                    <a:lnTo>
                      <a:pt x="35026" y="34399"/>
                    </a:lnTo>
                    <a:lnTo>
                      <a:pt x="35110" y="34462"/>
                    </a:lnTo>
                    <a:lnTo>
                      <a:pt x="35235" y="34441"/>
                    </a:lnTo>
                    <a:lnTo>
                      <a:pt x="35277" y="34336"/>
                    </a:lnTo>
                    <a:lnTo>
                      <a:pt x="35382" y="34231"/>
                    </a:lnTo>
                    <a:lnTo>
                      <a:pt x="35382" y="34231"/>
                    </a:lnTo>
                    <a:lnTo>
                      <a:pt x="35319" y="34336"/>
                    </a:lnTo>
                    <a:lnTo>
                      <a:pt x="35340" y="34336"/>
                    </a:lnTo>
                    <a:lnTo>
                      <a:pt x="35319" y="34378"/>
                    </a:lnTo>
                    <a:lnTo>
                      <a:pt x="35361" y="34399"/>
                    </a:lnTo>
                    <a:lnTo>
                      <a:pt x="35633" y="34336"/>
                    </a:lnTo>
                    <a:lnTo>
                      <a:pt x="35675" y="34252"/>
                    </a:lnTo>
                    <a:lnTo>
                      <a:pt x="35842" y="34252"/>
                    </a:lnTo>
                    <a:lnTo>
                      <a:pt x="35968" y="34127"/>
                    </a:lnTo>
                    <a:lnTo>
                      <a:pt x="36072" y="34085"/>
                    </a:lnTo>
                    <a:lnTo>
                      <a:pt x="36198" y="33918"/>
                    </a:lnTo>
                    <a:lnTo>
                      <a:pt x="36198" y="33980"/>
                    </a:lnTo>
                    <a:lnTo>
                      <a:pt x="36282" y="33939"/>
                    </a:lnTo>
                    <a:lnTo>
                      <a:pt x="36282" y="33980"/>
                    </a:lnTo>
                    <a:lnTo>
                      <a:pt x="36156" y="34127"/>
                    </a:lnTo>
                    <a:lnTo>
                      <a:pt x="36051" y="34148"/>
                    </a:lnTo>
                    <a:lnTo>
                      <a:pt x="35947" y="34294"/>
                    </a:lnTo>
                    <a:lnTo>
                      <a:pt x="36072" y="34336"/>
                    </a:lnTo>
                    <a:lnTo>
                      <a:pt x="36156" y="34231"/>
                    </a:lnTo>
                    <a:lnTo>
                      <a:pt x="36261" y="34231"/>
                    </a:lnTo>
                    <a:lnTo>
                      <a:pt x="36323" y="34273"/>
                    </a:lnTo>
                    <a:lnTo>
                      <a:pt x="36575" y="34294"/>
                    </a:lnTo>
                    <a:lnTo>
                      <a:pt x="36742" y="34294"/>
                    </a:lnTo>
                    <a:lnTo>
                      <a:pt x="36616" y="34357"/>
                    </a:lnTo>
                    <a:lnTo>
                      <a:pt x="36470" y="34378"/>
                    </a:lnTo>
                    <a:lnTo>
                      <a:pt x="36365" y="34399"/>
                    </a:lnTo>
                    <a:lnTo>
                      <a:pt x="36323" y="34483"/>
                    </a:lnTo>
                    <a:lnTo>
                      <a:pt x="36323" y="34545"/>
                    </a:lnTo>
                    <a:lnTo>
                      <a:pt x="36261" y="34483"/>
                    </a:lnTo>
                    <a:lnTo>
                      <a:pt x="36219" y="34378"/>
                    </a:lnTo>
                    <a:lnTo>
                      <a:pt x="36156" y="34357"/>
                    </a:lnTo>
                    <a:lnTo>
                      <a:pt x="35968" y="34399"/>
                    </a:lnTo>
                    <a:lnTo>
                      <a:pt x="35779" y="34545"/>
                    </a:lnTo>
                    <a:lnTo>
                      <a:pt x="35549" y="34587"/>
                    </a:lnTo>
                    <a:lnTo>
                      <a:pt x="35340" y="34713"/>
                    </a:lnTo>
                    <a:lnTo>
                      <a:pt x="35319" y="34817"/>
                    </a:lnTo>
                    <a:lnTo>
                      <a:pt x="35173" y="34922"/>
                    </a:lnTo>
                    <a:lnTo>
                      <a:pt x="35110" y="35110"/>
                    </a:lnTo>
                    <a:lnTo>
                      <a:pt x="35110" y="35236"/>
                    </a:lnTo>
                    <a:lnTo>
                      <a:pt x="35131" y="35340"/>
                    </a:lnTo>
                    <a:lnTo>
                      <a:pt x="35152" y="35445"/>
                    </a:lnTo>
                    <a:lnTo>
                      <a:pt x="35215" y="35424"/>
                    </a:lnTo>
                    <a:lnTo>
                      <a:pt x="35256" y="35445"/>
                    </a:lnTo>
                    <a:lnTo>
                      <a:pt x="35256" y="35592"/>
                    </a:lnTo>
                    <a:lnTo>
                      <a:pt x="35361" y="35654"/>
                    </a:lnTo>
                    <a:lnTo>
                      <a:pt x="35403" y="35612"/>
                    </a:lnTo>
                    <a:lnTo>
                      <a:pt x="35466" y="35654"/>
                    </a:lnTo>
                    <a:lnTo>
                      <a:pt x="35507" y="35612"/>
                    </a:lnTo>
                    <a:lnTo>
                      <a:pt x="35507" y="35508"/>
                    </a:lnTo>
                    <a:lnTo>
                      <a:pt x="35570" y="35487"/>
                    </a:lnTo>
                    <a:lnTo>
                      <a:pt x="35654" y="35487"/>
                    </a:lnTo>
                    <a:lnTo>
                      <a:pt x="35779" y="35382"/>
                    </a:lnTo>
                    <a:lnTo>
                      <a:pt x="35884" y="35340"/>
                    </a:lnTo>
                    <a:lnTo>
                      <a:pt x="36031" y="35131"/>
                    </a:lnTo>
                    <a:lnTo>
                      <a:pt x="36219" y="35006"/>
                    </a:lnTo>
                    <a:lnTo>
                      <a:pt x="36177" y="34964"/>
                    </a:lnTo>
                    <a:lnTo>
                      <a:pt x="36240" y="34817"/>
                    </a:lnTo>
                    <a:lnTo>
                      <a:pt x="36323" y="34817"/>
                    </a:lnTo>
                    <a:lnTo>
                      <a:pt x="36386" y="34755"/>
                    </a:lnTo>
                    <a:lnTo>
                      <a:pt x="36428" y="34755"/>
                    </a:lnTo>
                    <a:lnTo>
                      <a:pt x="36491" y="34880"/>
                    </a:lnTo>
                    <a:lnTo>
                      <a:pt x="36637" y="34901"/>
                    </a:lnTo>
                    <a:lnTo>
                      <a:pt x="36637" y="34859"/>
                    </a:lnTo>
                    <a:lnTo>
                      <a:pt x="36721" y="34859"/>
                    </a:lnTo>
                    <a:lnTo>
                      <a:pt x="36909" y="34755"/>
                    </a:lnTo>
                    <a:lnTo>
                      <a:pt x="37077" y="34692"/>
                    </a:lnTo>
                    <a:lnTo>
                      <a:pt x="37286" y="34650"/>
                    </a:lnTo>
                    <a:lnTo>
                      <a:pt x="37391" y="34650"/>
                    </a:lnTo>
                    <a:lnTo>
                      <a:pt x="37663" y="34483"/>
                    </a:lnTo>
                    <a:lnTo>
                      <a:pt x="37809" y="34441"/>
                    </a:lnTo>
                    <a:lnTo>
                      <a:pt x="37914" y="34441"/>
                    </a:lnTo>
                    <a:lnTo>
                      <a:pt x="37997" y="34462"/>
                    </a:lnTo>
                    <a:lnTo>
                      <a:pt x="38081" y="34399"/>
                    </a:lnTo>
                    <a:lnTo>
                      <a:pt x="38018" y="34357"/>
                    </a:lnTo>
                    <a:lnTo>
                      <a:pt x="37935" y="34357"/>
                    </a:lnTo>
                    <a:lnTo>
                      <a:pt x="37830" y="34294"/>
                    </a:lnTo>
                    <a:lnTo>
                      <a:pt x="37872" y="34294"/>
                    </a:lnTo>
                    <a:lnTo>
                      <a:pt x="37956" y="34273"/>
                    </a:lnTo>
                    <a:lnTo>
                      <a:pt x="37956" y="34231"/>
                    </a:lnTo>
                    <a:lnTo>
                      <a:pt x="37663" y="34169"/>
                    </a:lnTo>
                    <a:lnTo>
                      <a:pt x="37537" y="34148"/>
                    </a:lnTo>
                    <a:lnTo>
                      <a:pt x="37558" y="34085"/>
                    </a:lnTo>
                    <a:lnTo>
                      <a:pt x="37537" y="33980"/>
                    </a:lnTo>
                    <a:lnTo>
                      <a:pt x="37370" y="34085"/>
                    </a:lnTo>
                    <a:lnTo>
                      <a:pt x="37349" y="34148"/>
                    </a:lnTo>
                    <a:lnTo>
                      <a:pt x="37160" y="34106"/>
                    </a:lnTo>
                    <a:lnTo>
                      <a:pt x="37139" y="34064"/>
                    </a:lnTo>
                    <a:lnTo>
                      <a:pt x="36993" y="34022"/>
                    </a:lnTo>
                    <a:lnTo>
                      <a:pt x="36930" y="34043"/>
                    </a:lnTo>
                    <a:lnTo>
                      <a:pt x="36826" y="33980"/>
                    </a:lnTo>
                    <a:lnTo>
                      <a:pt x="36637" y="33980"/>
                    </a:lnTo>
                    <a:lnTo>
                      <a:pt x="36491" y="33876"/>
                    </a:lnTo>
                    <a:lnTo>
                      <a:pt x="36616" y="33834"/>
                    </a:lnTo>
                    <a:lnTo>
                      <a:pt x="36637" y="33750"/>
                    </a:lnTo>
                    <a:lnTo>
                      <a:pt x="36491" y="33750"/>
                    </a:lnTo>
                    <a:lnTo>
                      <a:pt x="36428" y="33708"/>
                    </a:lnTo>
                    <a:lnTo>
                      <a:pt x="36323" y="33708"/>
                    </a:lnTo>
                    <a:lnTo>
                      <a:pt x="36282" y="33541"/>
                    </a:lnTo>
                    <a:lnTo>
                      <a:pt x="36219" y="33499"/>
                    </a:lnTo>
                    <a:lnTo>
                      <a:pt x="36219" y="33332"/>
                    </a:lnTo>
                    <a:lnTo>
                      <a:pt x="36261" y="33227"/>
                    </a:lnTo>
                    <a:lnTo>
                      <a:pt x="36177" y="33143"/>
                    </a:lnTo>
                    <a:lnTo>
                      <a:pt x="36261" y="33039"/>
                    </a:lnTo>
                    <a:lnTo>
                      <a:pt x="36261" y="32997"/>
                    </a:lnTo>
                    <a:lnTo>
                      <a:pt x="36051" y="32997"/>
                    </a:lnTo>
                    <a:lnTo>
                      <a:pt x="36114" y="32913"/>
                    </a:lnTo>
                    <a:lnTo>
                      <a:pt x="36198" y="32913"/>
                    </a:lnTo>
                    <a:lnTo>
                      <a:pt x="36365" y="32620"/>
                    </a:lnTo>
                    <a:lnTo>
                      <a:pt x="36470" y="32558"/>
                    </a:lnTo>
                    <a:lnTo>
                      <a:pt x="36428" y="32474"/>
                    </a:lnTo>
                    <a:lnTo>
                      <a:pt x="36365" y="32474"/>
                    </a:lnTo>
                    <a:lnTo>
                      <a:pt x="36323" y="32411"/>
                    </a:lnTo>
                    <a:lnTo>
                      <a:pt x="36219" y="32411"/>
                    </a:lnTo>
                    <a:lnTo>
                      <a:pt x="36114" y="32495"/>
                    </a:lnTo>
                    <a:lnTo>
                      <a:pt x="35989" y="32558"/>
                    </a:lnTo>
                    <a:lnTo>
                      <a:pt x="35947" y="32474"/>
                    </a:lnTo>
                    <a:lnTo>
                      <a:pt x="35905" y="32369"/>
                    </a:lnTo>
                    <a:lnTo>
                      <a:pt x="35675" y="32307"/>
                    </a:lnTo>
                    <a:lnTo>
                      <a:pt x="35528" y="32286"/>
                    </a:lnTo>
                    <a:lnTo>
                      <a:pt x="35361" y="32307"/>
                    </a:lnTo>
                    <a:lnTo>
                      <a:pt x="35528" y="32244"/>
                    </a:lnTo>
                    <a:lnTo>
                      <a:pt x="35654" y="32265"/>
                    </a:lnTo>
                    <a:lnTo>
                      <a:pt x="35779" y="32244"/>
                    </a:lnTo>
                    <a:lnTo>
                      <a:pt x="35863" y="32181"/>
                    </a:lnTo>
                    <a:lnTo>
                      <a:pt x="35989" y="32244"/>
                    </a:lnTo>
                    <a:lnTo>
                      <a:pt x="36093" y="32307"/>
                    </a:lnTo>
                    <a:lnTo>
                      <a:pt x="36219" y="32307"/>
                    </a:lnTo>
                    <a:lnTo>
                      <a:pt x="36386" y="32202"/>
                    </a:lnTo>
                    <a:lnTo>
                      <a:pt x="36470" y="32202"/>
                    </a:lnTo>
                    <a:lnTo>
                      <a:pt x="36575" y="32097"/>
                    </a:lnTo>
                    <a:lnTo>
                      <a:pt x="36700" y="32076"/>
                    </a:lnTo>
                    <a:lnTo>
                      <a:pt x="36784" y="31867"/>
                    </a:lnTo>
                    <a:lnTo>
                      <a:pt x="36721" y="31825"/>
                    </a:lnTo>
                    <a:lnTo>
                      <a:pt x="36805" y="31783"/>
                    </a:lnTo>
                    <a:lnTo>
                      <a:pt x="36742" y="31721"/>
                    </a:lnTo>
                    <a:lnTo>
                      <a:pt x="36616" y="31658"/>
                    </a:lnTo>
                    <a:lnTo>
                      <a:pt x="36533" y="31658"/>
                    </a:lnTo>
                    <a:lnTo>
                      <a:pt x="36575" y="31637"/>
                    </a:lnTo>
                    <a:lnTo>
                      <a:pt x="36575" y="31616"/>
                    </a:lnTo>
                    <a:lnTo>
                      <a:pt x="36742" y="31637"/>
                    </a:lnTo>
                    <a:lnTo>
                      <a:pt x="36742" y="31574"/>
                    </a:lnTo>
                    <a:lnTo>
                      <a:pt x="36512" y="31449"/>
                    </a:lnTo>
                    <a:lnTo>
                      <a:pt x="36303" y="31365"/>
                    </a:lnTo>
                    <a:lnTo>
                      <a:pt x="35905" y="31365"/>
                    </a:lnTo>
                    <a:lnTo>
                      <a:pt x="35800" y="31428"/>
                    </a:lnTo>
                    <a:lnTo>
                      <a:pt x="35675" y="31428"/>
                    </a:lnTo>
                    <a:lnTo>
                      <a:pt x="35319" y="31553"/>
                    </a:lnTo>
                    <a:lnTo>
                      <a:pt x="35026" y="31616"/>
                    </a:lnTo>
                    <a:lnTo>
                      <a:pt x="34859" y="31679"/>
                    </a:lnTo>
                    <a:lnTo>
                      <a:pt x="34712" y="31721"/>
                    </a:lnTo>
                    <a:lnTo>
                      <a:pt x="34440" y="31867"/>
                    </a:lnTo>
                    <a:lnTo>
                      <a:pt x="34064" y="32139"/>
                    </a:lnTo>
                    <a:lnTo>
                      <a:pt x="33771" y="32390"/>
                    </a:lnTo>
                    <a:lnTo>
                      <a:pt x="33666" y="32453"/>
                    </a:lnTo>
                    <a:lnTo>
                      <a:pt x="33541" y="32579"/>
                    </a:lnTo>
                    <a:lnTo>
                      <a:pt x="33373" y="32767"/>
                    </a:lnTo>
                    <a:lnTo>
                      <a:pt x="33185" y="32892"/>
                    </a:lnTo>
                    <a:lnTo>
                      <a:pt x="32934" y="33018"/>
                    </a:lnTo>
                    <a:lnTo>
                      <a:pt x="32641" y="33143"/>
                    </a:lnTo>
                    <a:lnTo>
                      <a:pt x="32515" y="33143"/>
                    </a:lnTo>
                    <a:lnTo>
                      <a:pt x="32704" y="33102"/>
                    </a:lnTo>
                    <a:lnTo>
                      <a:pt x="33018" y="32976"/>
                    </a:lnTo>
                    <a:lnTo>
                      <a:pt x="33038" y="32892"/>
                    </a:lnTo>
                    <a:lnTo>
                      <a:pt x="33290" y="32725"/>
                    </a:lnTo>
                    <a:lnTo>
                      <a:pt x="33373" y="32599"/>
                    </a:lnTo>
                    <a:lnTo>
                      <a:pt x="33436" y="32453"/>
                    </a:lnTo>
                    <a:lnTo>
                      <a:pt x="33541" y="32411"/>
                    </a:lnTo>
                    <a:lnTo>
                      <a:pt x="33666" y="32286"/>
                    </a:lnTo>
                    <a:lnTo>
                      <a:pt x="33813" y="32202"/>
                    </a:lnTo>
                    <a:lnTo>
                      <a:pt x="33875" y="31993"/>
                    </a:lnTo>
                    <a:lnTo>
                      <a:pt x="34106" y="31888"/>
                    </a:lnTo>
                    <a:lnTo>
                      <a:pt x="34231" y="31679"/>
                    </a:lnTo>
                    <a:lnTo>
                      <a:pt x="34294" y="31658"/>
                    </a:lnTo>
                    <a:lnTo>
                      <a:pt x="34315" y="31595"/>
                    </a:lnTo>
                    <a:lnTo>
                      <a:pt x="34440" y="31532"/>
                    </a:lnTo>
                    <a:lnTo>
                      <a:pt x="34545" y="31491"/>
                    </a:lnTo>
                    <a:lnTo>
                      <a:pt x="34608" y="31386"/>
                    </a:lnTo>
                    <a:lnTo>
                      <a:pt x="34712" y="31344"/>
                    </a:lnTo>
                    <a:lnTo>
                      <a:pt x="34754" y="31386"/>
                    </a:lnTo>
                    <a:lnTo>
                      <a:pt x="34838" y="31365"/>
                    </a:lnTo>
                    <a:lnTo>
                      <a:pt x="34922" y="31239"/>
                    </a:lnTo>
                    <a:lnTo>
                      <a:pt x="35131" y="31239"/>
                    </a:lnTo>
                    <a:lnTo>
                      <a:pt x="35235" y="31177"/>
                    </a:lnTo>
                    <a:lnTo>
                      <a:pt x="35424" y="31177"/>
                    </a:lnTo>
                    <a:lnTo>
                      <a:pt x="35487" y="31072"/>
                    </a:lnTo>
                    <a:lnTo>
                      <a:pt x="35528" y="30946"/>
                    </a:lnTo>
                    <a:lnTo>
                      <a:pt x="35570" y="30905"/>
                    </a:lnTo>
                    <a:lnTo>
                      <a:pt x="35570" y="30821"/>
                    </a:lnTo>
                    <a:lnTo>
                      <a:pt x="35696" y="30758"/>
                    </a:lnTo>
                    <a:lnTo>
                      <a:pt x="35905" y="30591"/>
                    </a:lnTo>
                    <a:lnTo>
                      <a:pt x="36010" y="30549"/>
                    </a:lnTo>
                    <a:lnTo>
                      <a:pt x="36072" y="30507"/>
                    </a:lnTo>
                    <a:lnTo>
                      <a:pt x="36010" y="30444"/>
                    </a:lnTo>
                    <a:lnTo>
                      <a:pt x="36072" y="30382"/>
                    </a:lnTo>
                    <a:lnTo>
                      <a:pt x="36156" y="30319"/>
                    </a:lnTo>
                    <a:lnTo>
                      <a:pt x="36261" y="30423"/>
                    </a:lnTo>
                    <a:lnTo>
                      <a:pt x="36386" y="30486"/>
                    </a:lnTo>
                    <a:lnTo>
                      <a:pt x="36616" y="30444"/>
                    </a:lnTo>
                    <a:lnTo>
                      <a:pt x="36805" y="30528"/>
                    </a:lnTo>
                    <a:lnTo>
                      <a:pt x="36888" y="30528"/>
                    </a:lnTo>
                    <a:lnTo>
                      <a:pt x="36951" y="30549"/>
                    </a:lnTo>
                    <a:lnTo>
                      <a:pt x="37098" y="30486"/>
                    </a:lnTo>
                    <a:lnTo>
                      <a:pt x="37160" y="30549"/>
                    </a:lnTo>
                    <a:lnTo>
                      <a:pt x="37265" y="30549"/>
                    </a:lnTo>
                    <a:lnTo>
                      <a:pt x="37349" y="30507"/>
                    </a:lnTo>
                    <a:lnTo>
                      <a:pt x="37474" y="30591"/>
                    </a:lnTo>
                    <a:lnTo>
                      <a:pt x="37663" y="30612"/>
                    </a:lnTo>
                    <a:lnTo>
                      <a:pt x="37746" y="30570"/>
                    </a:lnTo>
                    <a:lnTo>
                      <a:pt x="37788" y="30570"/>
                    </a:lnTo>
                    <a:lnTo>
                      <a:pt x="37893" y="30633"/>
                    </a:lnTo>
                    <a:lnTo>
                      <a:pt x="38039" y="30674"/>
                    </a:lnTo>
                    <a:lnTo>
                      <a:pt x="38081" y="30633"/>
                    </a:lnTo>
                    <a:lnTo>
                      <a:pt x="38248" y="30716"/>
                    </a:lnTo>
                    <a:lnTo>
                      <a:pt x="38311" y="30716"/>
                    </a:lnTo>
                    <a:lnTo>
                      <a:pt x="38416" y="30674"/>
                    </a:lnTo>
                    <a:lnTo>
                      <a:pt x="38500" y="30695"/>
                    </a:lnTo>
                    <a:lnTo>
                      <a:pt x="38479" y="30737"/>
                    </a:lnTo>
                    <a:lnTo>
                      <a:pt x="38583" y="30779"/>
                    </a:lnTo>
                    <a:lnTo>
                      <a:pt x="38834" y="30695"/>
                    </a:lnTo>
                    <a:lnTo>
                      <a:pt x="38897" y="30695"/>
                    </a:lnTo>
                    <a:lnTo>
                      <a:pt x="39023" y="30633"/>
                    </a:lnTo>
                    <a:lnTo>
                      <a:pt x="39085" y="30674"/>
                    </a:lnTo>
                    <a:lnTo>
                      <a:pt x="39253" y="30674"/>
                    </a:lnTo>
                    <a:lnTo>
                      <a:pt x="39336" y="30716"/>
                    </a:lnTo>
                    <a:lnTo>
                      <a:pt x="39441" y="30674"/>
                    </a:lnTo>
                    <a:lnTo>
                      <a:pt x="39462" y="30591"/>
                    </a:lnTo>
                    <a:lnTo>
                      <a:pt x="39608" y="30591"/>
                    </a:lnTo>
                    <a:lnTo>
                      <a:pt x="39671" y="30528"/>
                    </a:lnTo>
                    <a:lnTo>
                      <a:pt x="39734" y="30570"/>
                    </a:lnTo>
                    <a:lnTo>
                      <a:pt x="39818" y="30465"/>
                    </a:lnTo>
                    <a:lnTo>
                      <a:pt x="39922" y="30402"/>
                    </a:lnTo>
                    <a:lnTo>
                      <a:pt x="39943" y="30361"/>
                    </a:lnTo>
                    <a:lnTo>
                      <a:pt x="40048" y="30382"/>
                    </a:lnTo>
                    <a:lnTo>
                      <a:pt x="40132" y="30214"/>
                    </a:lnTo>
                    <a:lnTo>
                      <a:pt x="40132" y="30110"/>
                    </a:lnTo>
                    <a:lnTo>
                      <a:pt x="40194" y="30110"/>
                    </a:lnTo>
                    <a:lnTo>
                      <a:pt x="40278" y="30047"/>
                    </a:lnTo>
                    <a:lnTo>
                      <a:pt x="40299" y="29963"/>
                    </a:lnTo>
                    <a:lnTo>
                      <a:pt x="40257" y="29942"/>
                    </a:lnTo>
                    <a:lnTo>
                      <a:pt x="40278" y="29879"/>
                    </a:lnTo>
                    <a:lnTo>
                      <a:pt x="40383" y="29879"/>
                    </a:lnTo>
                    <a:lnTo>
                      <a:pt x="40487" y="29858"/>
                    </a:lnTo>
                    <a:lnTo>
                      <a:pt x="40487" y="29775"/>
                    </a:lnTo>
                    <a:lnTo>
                      <a:pt x="40508" y="29754"/>
                    </a:lnTo>
                    <a:lnTo>
                      <a:pt x="40571" y="29838"/>
                    </a:lnTo>
                    <a:lnTo>
                      <a:pt x="40696" y="29858"/>
                    </a:lnTo>
                    <a:lnTo>
                      <a:pt x="40801" y="29775"/>
                    </a:lnTo>
                    <a:lnTo>
                      <a:pt x="40822" y="29838"/>
                    </a:lnTo>
                    <a:lnTo>
                      <a:pt x="40906" y="29838"/>
                    </a:lnTo>
                    <a:lnTo>
                      <a:pt x="40989" y="29775"/>
                    </a:lnTo>
                    <a:lnTo>
                      <a:pt x="41031" y="29838"/>
                    </a:lnTo>
                    <a:lnTo>
                      <a:pt x="41136" y="29796"/>
                    </a:lnTo>
                    <a:lnTo>
                      <a:pt x="41178" y="29754"/>
                    </a:lnTo>
                    <a:lnTo>
                      <a:pt x="41241" y="29754"/>
                    </a:lnTo>
                    <a:lnTo>
                      <a:pt x="41324" y="29649"/>
                    </a:lnTo>
                    <a:lnTo>
                      <a:pt x="41387" y="29649"/>
                    </a:lnTo>
                    <a:lnTo>
                      <a:pt x="41492" y="29545"/>
                    </a:lnTo>
                    <a:lnTo>
                      <a:pt x="41617" y="29545"/>
                    </a:lnTo>
                    <a:lnTo>
                      <a:pt x="41764" y="29440"/>
                    </a:lnTo>
                    <a:lnTo>
                      <a:pt x="41826" y="29356"/>
                    </a:lnTo>
                    <a:lnTo>
                      <a:pt x="41910" y="29356"/>
                    </a:lnTo>
                    <a:lnTo>
                      <a:pt x="41931" y="29252"/>
                    </a:lnTo>
                    <a:lnTo>
                      <a:pt x="41973" y="29147"/>
                    </a:lnTo>
                    <a:lnTo>
                      <a:pt x="41910" y="29126"/>
                    </a:lnTo>
                    <a:lnTo>
                      <a:pt x="41805" y="29147"/>
                    </a:lnTo>
                    <a:lnTo>
                      <a:pt x="41722" y="29105"/>
                    </a:lnTo>
                    <a:lnTo>
                      <a:pt x="41764" y="29105"/>
                    </a:lnTo>
                    <a:lnTo>
                      <a:pt x="41868" y="29126"/>
                    </a:lnTo>
                    <a:lnTo>
                      <a:pt x="41952" y="29105"/>
                    </a:lnTo>
                    <a:lnTo>
                      <a:pt x="41868" y="29001"/>
                    </a:lnTo>
                    <a:lnTo>
                      <a:pt x="41764" y="29001"/>
                    </a:lnTo>
                    <a:lnTo>
                      <a:pt x="41617" y="28917"/>
                    </a:lnTo>
                    <a:lnTo>
                      <a:pt x="41554" y="28812"/>
                    </a:lnTo>
                    <a:lnTo>
                      <a:pt x="41554" y="28812"/>
                    </a:lnTo>
                    <a:lnTo>
                      <a:pt x="41701" y="28896"/>
                    </a:lnTo>
                    <a:lnTo>
                      <a:pt x="41805" y="28833"/>
                    </a:lnTo>
                    <a:lnTo>
                      <a:pt x="41826" y="28729"/>
                    </a:lnTo>
                    <a:lnTo>
                      <a:pt x="41910" y="28708"/>
                    </a:lnTo>
                    <a:lnTo>
                      <a:pt x="41952" y="28603"/>
                    </a:lnTo>
                    <a:lnTo>
                      <a:pt x="41764" y="28540"/>
                    </a:lnTo>
                    <a:lnTo>
                      <a:pt x="41847" y="28478"/>
                    </a:lnTo>
                    <a:lnTo>
                      <a:pt x="41931" y="28498"/>
                    </a:lnTo>
                    <a:lnTo>
                      <a:pt x="42015" y="28415"/>
                    </a:lnTo>
                    <a:lnTo>
                      <a:pt x="41973" y="28331"/>
                    </a:lnTo>
                    <a:lnTo>
                      <a:pt x="41826" y="28268"/>
                    </a:lnTo>
                    <a:lnTo>
                      <a:pt x="41805" y="28164"/>
                    </a:lnTo>
                    <a:lnTo>
                      <a:pt x="41847" y="28122"/>
                    </a:lnTo>
                    <a:lnTo>
                      <a:pt x="41952" y="28185"/>
                    </a:lnTo>
                    <a:lnTo>
                      <a:pt x="41931" y="28101"/>
                    </a:lnTo>
                    <a:lnTo>
                      <a:pt x="41764" y="28017"/>
                    </a:lnTo>
                    <a:lnTo>
                      <a:pt x="41617" y="28017"/>
                    </a:lnTo>
                    <a:lnTo>
                      <a:pt x="41638" y="27954"/>
                    </a:lnTo>
                    <a:lnTo>
                      <a:pt x="41701" y="27913"/>
                    </a:lnTo>
                    <a:lnTo>
                      <a:pt x="41659" y="27871"/>
                    </a:lnTo>
                    <a:lnTo>
                      <a:pt x="41533" y="27871"/>
                    </a:lnTo>
                    <a:lnTo>
                      <a:pt x="41387" y="27954"/>
                    </a:lnTo>
                    <a:lnTo>
                      <a:pt x="41345" y="28059"/>
                    </a:lnTo>
                    <a:lnTo>
                      <a:pt x="41303" y="28101"/>
                    </a:lnTo>
                    <a:lnTo>
                      <a:pt x="41241" y="27996"/>
                    </a:lnTo>
                    <a:lnTo>
                      <a:pt x="41094" y="27996"/>
                    </a:lnTo>
                    <a:lnTo>
                      <a:pt x="41157" y="27913"/>
                    </a:lnTo>
                    <a:lnTo>
                      <a:pt x="41220" y="27913"/>
                    </a:lnTo>
                    <a:lnTo>
                      <a:pt x="41345" y="27808"/>
                    </a:lnTo>
                    <a:lnTo>
                      <a:pt x="41387" y="27703"/>
                    </a:lnTo>
                    <a:lnTo>
                      <a:pt x="41303" y="27536"/>
                    </a:lnTo>
                    <a:lnTo>
                      <a:pt x="41115" y="27473"/>
                    </a:lnTo>
                    <a:lnTo>
                      <a:pt x="40885" y="27494"/>
                    </a:lnTo>
                    <a:lnTo>
                      <a:pt x="40801" y="27536"/>
                    </a:lnTo>
                    <a:lnTo>
                      <a:pt x="40822" y="27557"/>
                    </a:lnTo>
                    <a:lnTo>
                      <a:pt x="40969" y="27557"/>
                    </a:lnTo>
                    <a:lnTo>
                      <a:pt x="41010" y="27578"/>
                    </a:lnTo>
                    <a:lnTo>
                      <a:pt x="40885" y="27578"/>
                    </a:lnTo>
                    <a:lnTo>
                      <a:pt x="40717" y="27557"/>
                    </a:lnTo>
                    <a:lnTo>
                      <a:pt x="40550" y="27641"/>
                    </a:lnTo>
                    <a:lnTo>
                      <a:pt x="40404" y="27661"/>
                    </a:lnTo>
                    <a:lnTo>
                      <a:pt x="40299" y="27787"/>
                    </a:lnTo>
                    <a:lnTo>
                      <a:pt x="40257" y="27892"/>
                    </a:lnTo>
                    <a:lnTo>
                      <a:pt x="40173" y="27892"/>
                    </a:lnTo>
                    <a:lnTo>
                      <a:pt x="40048" y="27996"/>
                    </a:lnTo>
                    <a:lnTo>
                      <a:pt x="39860" y="27996"/>
                    </a:lnTo>
                    <a:lnTo>
                      <a:pt x="39755" y="28205"/>
                    </a:lnTo>
                    <a:lnTo>
                      <a:pt x="39671" y="28205"/>
                    </a:lnTo>
                    <a:lnTo>
                      <a:pt x="39629" y="28268"/>
                    </a:lnTo>
                    <a:lnTo>
                      <a:pt x="39567" y="28268"/>
                    </a:lnTo>
                    <a:lnTo>
                      <a:pt x="39525" y="28185"/>
                    </a:lnTo>
                    <a:lnTo>
                      <a:pt x="39608" y="28101"/>
                    </a:lnTo>
                    <a:lnTo>
                      <a:pt x="39671" y="28122"/>
                    </a:lnTo>
                    <a:lnTo>
                      <a:pt x="39713" y="28059"/>
                    </a:lnTo>
                    <a:lnTo>
                      <a:pt x="39462" y="27871"/>
                    </a:lnTo>
                    <a:lnTo>
                      <a:pt x="39441" y="27808"/>
                    </a:lnTo>
                    <a:lnTo>
                      <a:pt x="39357" y="27787"/>
                    </a:lnTo>
                    <a:lnTo>
                      <a:pt x="39399" y="27745"/>
                    </a:lnTo>
                    <a:lnTo>
                      <a:pt x="39399" y="27641"/>
                    </a:lnTo>
                    <a:lnTo>
                      <a:pt x="39525" y="27850"/>
                    </a:lnTo>
                    <a:lnTo>
                      <a:pt x="39734" y="27975"/>
                    </a:lnTo>
                    <a:lnTo>
                      <a:pt x="39776" y="27913"/>
                    </a:lnTo>
                    <a:lnTo>
                      <a:pt x="39818" y="27808"/>
                    </a:lnTo>
                    <a:lnTo>
                      <a:pt x="39943" y="27808"/>
                    </a:lnTo>
                    <a:lnTo>
                      <a:pt x="40027" y="27745"/>
                    </a:lnTo>
                    <a:lnTo>
                      <a:pt x="40194" y="27641"/>
                    </a:lnTo>
                    <a:lnTo>
                      <a:pt x="40404" y="27578"/>
                    </a:lnTo>
                    <a:lnTo>
                      <a:pt x="40613" y="27557"/>
                    </a:lnTo>
                    <a:lnTo>
                      <a:pt x="40592" y="27494"/>
                    </a:lnTo>
                    <a:lnTo>
                      <a:pt x="40508" y="27473"/>
                    </a:lnTo>
                    <a:lnTo>
                      <a:pt x="40613" y="27473"/>
                    </a:lnTo>
                    <a:lnTo>
                      <a:pt x="40717" y="27369"/>
                    </a:lnTo>
                    <a:lnTo>
                      <a:pt x="40906" y="27285"/>
                    </a:lnTo>
                    <a:lnTo>
                      <a:pt x="40969" y="27348"/>
                    </a:lnTo>
                    <a:lnTo>
                      <a:pt x="41199" y="27285"/>
                    </a:lnTo>
                    <a:lnTo>
                      <a:pt x="41199" y="27243"/>
                    </a:lnTo>
                    <a:lnTo>
                      <a:pt x="41387" y="27222"/>
                    </a:lnTo>
                    <a:lnTo>
                      <a:pt x="41282" y="27117"/>
                    </a:lnTo>
                    <a:lnTo>
                      <a:pt x="41010" y="27034"/>
                    </a:lnTo>
                    <a:lnTo>
                      <a:pt x="41073" y="26971"/>
                    </a:lnTo>
                    <a:lnTo>
                      <a:pt x="41136" y="26971"/>
                    </a:lnTo>
                    <a:lnTo>
                      <a:pt x="41199" y="26866"/>
                    </a:lnTo>
                    <a:lnTo>
                      <a:pt x="41115" y="26845"/>
                    </a:lnTo>
                    <a:lnTo>
                      <a:pt x="40969" y="26908"/>
                    </a:lnTo>
                    <a:lnTo>
                      <a:pt x="40885" y="27013"/>
                    </a:lnTo>
                    <a:lnTo>
                      <a:pt x="40759" y="26929"/>
                    </a:lnTo>
                    <a:lnTo>
                      <a:pt x="40613" y="26950"/>
                    </a:lnTo>
                    <a:lnTo>
                      <a:pt x="40592" y="26866"/>
                    </a:lnTo>
                    <a:lnTo>
                      <a:pt x="40676" y="26845"/>
                    </a:lnTo>
                    <a:lnTo>
                      <a:pt x="40676" y="26657"/>
                    </a:lnTo>
                    <a:lnTo>
                      <a:pt x="40696" y="26615"/>
                    </a:lnTo>
                    <a:lnTo>
                      <a:pt x="40550" y="26720"/>
                    </a:lnTo>
                    <a:lnTo>
                      <a:pt x="40550" y="26657"/>
                    </a:lnTo>
                    <a:lnTo>
                      <a:pt x="40592" y="26615"/>
                    </a:lnTo>
                    <a:lnTo>
                      <a:pt x="40550" y="26594"/>
                    </a:lnTo>
                    <a:lnTo>
                      <a:pt x="40341" y="26762"/>
                    </a:lnTo>
                    <a:lnTo>
                      <a:pt x="40257" y="26845"/>
                    </a:lnTo>
                    <a:lnTo>
                      <a:pt x="40194" y="26845"/>
                    </a:lnTo>
                    <a:lnTo>
                      <a:pt x="40278" y="26762"/>
                    </a:lnTo>
                    <a:lnTo>
                      <a:pt x="40445" y="26636"/>
                    </a:lnTo>
                    <a:lnTo>
                      <a:pt x="40383" y="26594"/>
                    </a:lnTo>
                    <a:lnTo>
                      <a:pt x="40236" y="26657"/>
                    </a:lnTo>
                    <a:lnTo>
                      <a:pt x="40194" y="26636"/>
                    </a:lnTo>
                    <a:lnTo>
                      <a:pt x="40257" y="26594"/>
                    </a:lnTo>
                    <a:lnTo>
                      <a:pt x="40341" y="26532"/>
                    </a:lnTo>
                    <a:lnTo>
                      <a:pt x="40341" y="26490"/>
                    </a:lnTo>
                    <a:lnTo>
                      <a:pt x="40194" y="26511"/>
                    </a:lnTo>
                    <a:lnTo>
                      <a:pt x="40090" y="26615"/>
                    </a:lnTo>
                    <a:lnTo>
                      <a:pt x="39985" y="26741"/>
                    </a:lnTo>
                    <a:lnTo>
                      <a:pt x="39943" y="26720"/>
                    </a:lnTo>
                    <a:lnTo>
                      <a:pt x="39985" y="26615"/>
                    </a:lnTo>
                    <a:lnTo>
                      <a:pt x="40090" y="26532"/>
                    </a:lnTo>
                    <a:lnTo>
                      <a:pt x="40090" y="26490"/>
                    </a:lnTo>
                    <a:lnTo>
                      <a:pt x="40027" y="26490"/>
                    </a:lnTo>
                    <a:lnTo>
                      <a:pt x="39818" y="26699"/>
                    </a:lnTo>
                    <a:lnTo>
                      <a:pt x="39713" y="26720"/>
                    </a:lnTo>
                    <a:lnTo>
                      <a:pt x="39608" y="26636"/>
                    </a:lnTo>
                    <a:lnTo>
                      <a:pt x="39734" y="26657"/>
                    </a:lnTo>
                    <a:lnTo>
                      <a:pt x="39839" y="26594"/>
                    </a:lnTo>
                    <a:lnTo>
                      <a:pt x="40027" y="26343"/>
                    </a:lnTo>
                    <a:lnTo>
                      <a:pt x="40152" y="26281"/>
                    </a:lnTo>
                    <a:lnTo>
                      <a:pt x="40069" y="26197"/>
                    </a:lnTo>
                    <a:lnTo>
                      <a:pt x="40090" y="26092"/>
                    </a:lnTo>
                    <a:lnTo>
                      <a:pt x="40069" y="26071"/>
                    </a:lnTo>
                    <a:lnTo>
                      <a:pt x="39964" y="26218"/>
                    </a:lnTo>
                    <a:lnTo>
                      <a:pt x="39922" y="26218"/>
                    </a:lnTo>
                    <a:lnTo>
                      <a:pt x="39922" y="26176"/>
                    </a:lnTo>
                    <a:lnTo>
                      <a:pt x="39964" y="26092"/>
                    </a:lnTo>
                    <a:lnTo>
                      <a:pt x="39964" y="25925"/>
                    </a:lnTo>
                    <a:lnTo>
                      <a:pt x="39880" y="25904"/>
                    </a:lnTo>
                    <a:lnTo>
                      <a:pt x="39860" y="25883"/>
                    </a:lnTo>
                    <a:lnTo>
                      <a:pt x="39755" y="25967"/>
                    </a:lnTo>
                    <a:lnTo>
                      <a:pt x="39734" y="25904"/>
                    </a:lnTo>
                    <a:lnTo>
                      <a:pt x="39755" y="25820"/>
                    </a:lnTo>
                    <a:lnTo>
                      <a:pt x="39734" y="25799"/>
                    </a:lnTo>
                    <a:lnTo>
                      <a:pt x="39650" y="25799"/>
                    </a:lnTo>
                    <a:lnTo>
                      <a:pt x="39713" y="25757"/>
                    </a:lnTo>
                    <a:lnTo>
                      <a:pt x="39650" y="25695"/>
                    </a:lnTo>
                    <a:lnTo>
                      <a:pt x="39650" y="25611"/>
                    </a:lnTo>
                    <a:lnTo>
                      <a:pt x="39608" y="25611"/>
                    </a:lnTo>
                    <a:lnTo>
                      <a:pt x="39441" y="25653"/>
                    </a:lnTo>
                    <a:lnTo>
                      <a:pt x="39441" y="25695"/>
                    </a:lnTo>
                    <a:lnTo>
                      <a:pt x="39357" y="25716"/>
                    </a:lnTo>
                    <a:lnTo>
                      <a:pt x="39148" y="25674"/>
                    </a:lnTo>
                    <a:lnTo>
                      <a:pt x="39316" y="25674"/>
                    </a:lnTo>
                    <a:lnTo>
                      <a:pt x="39357" y="25590"/>
                    </a:lnTo>
                    <a:lnTo>
                      <a:pt x="39504" y="25569"/>
                    </a:lnTo>
                    <a:lnTo>
                      <a:pt x="39525" y="25506"/>
                    </a:lnTo>
                    <a:lnTo>
                      <a:pt x="39462" y="25444"/>
                    </a:lnTo>
                    <a:lnTo>
                      <a:pt x="39357" y="25339"/>
                    </a:lnTo>
                    <a:lnTo>
                      <a:pt x="39357" y="25234"/>
                    </a:lnTo>
                    <a:lnTo>
                      <a:pt x="39211" y="25151"/>
                    </a:lnTo>
                    <a:lnTo>
                      <a:pt x="39357" y="25151"/>
                    </a:lnTo>
                    <a:lnTo>
                      <a:pt x="39525" y="25234"/>
                    </a:lnTo>
                    <a:lnTo>
                      <a:pt x="39650" y="25234"/>
                    </a:lnTo>
                    <a:lnTo>
                      <a:pt x="39650" y="25151"/>
                    </a:lnTo>
                    <a:lnTo>
                      <a:pt x="39546" y="25088"/>
                    </a:lnTo>
                    <a:lnTo>
                      <a:pt x="39567" y="25046"/>
                    </a:lnTo>
                    <a:lnTo>
                      <a:pt x="39650" y="25067"/>
                    </a:lnTo>
                    <a:lnTo>
                      <a:pt x="39776" y="24962"/>
                    </a:lnTo>
                    <a:lnTo>
                      <a:pt x="39860" y="24920"/>
                    </a:lnTo>
                    <a:lnTo>
                      <a:pt x="39880" y="24816"/>
                    </a:lnTo>
                    <a:lnTo>
                      <a:pt x="39776" y="24711"/>
                    </a:lnTo>
                    <a:lnTo>
                      <a:pt x="39713" y="24732"/>
                    </a:lnTo>
                    <a:lnTo>
                      <a:pt x="39608" y="24711"/>
                    </a:lnTo>
                    <a:lnTo>
                      <a:pt x="39671" y="24648"/>
                    </a:lnTo>
                    <a:lnTo>
                      <a:pt x="39713" y="24565"/>
                    </a:lnTo>
                    <a:lnTo>
                      <a:pt x="39650" y="24523"/>
                    </a:lnTo>
                    <a:lnTo>
                      <a:pt x="39525" y="24523"/>
                    </a:lnTo>
                    <a:lnTo>
                      <a:pt x="39462" y="24502"/>
                    </a:lnTo>
                    <a:lnTo>
                      <a:pt x="39399" y="24523"/>
                    </a:lnTo>
                    <a:lnTo>
                      <a:pt x="39316" y="24439"/>
                    </a:lnTo>
                    <a:lnTo>
                      <a:pt x="39420" y="24439"/>
                    </a:lnTo>
                    <a:lnTo>
                      <a:pt x="39462" y="24397"/>
                    </a:lnTo>
                    <a:lnTo>
                      <a:pt x="39546" y="24418"/>
                    </a:lnTo>
                    <a:lnTo>
                      <a:pt x="39650" y="24314"/>
                    </a:lnTo>
                    <a:lnTo>
                      <a:pt x="39608" y="24125"/>
                    </a:lnTo>
                    <a:lnTo>
                      <a:pt x="39504" y="24021"/>
                    </a:lnTo>
                    <a:lnTo>
                      <a:pt x="39441" y="24104"/>
                    </a:lnTo>
                    <a:lnTo>
                      <a:pt x="39336" y="24084"/>
                    </a:lnTo>
                    <a:lnTo>
                      <a:pt x="39253" y="24146"/>
                    </a:lnTo>
                    <a:lnTo>
                      <a:pt x="39295" y="24042"/>
                    </a:lnTo>
                    <a:lnTo>
                      <a:pt x="39420" y="23979"/>
                    </a:lnTo>
                    <a:lnTo>
                      <a:pt x="39504" y="23979"/>
                    </a:lnTo>
                    <a:lnTo>
                      <a:pt x="39504" y="23874"/>
                    </a:lnTo>
                    <a:lnTo>
                      <a:pt x="39399" y="23832"/>
                    </a:lnTo>
                    <a:lnTo>
                      <a:pt x="39316" y="23874"/>
                    </a:lnTo>
                    <a:lnTo>
                      <a:pt x="39190" y="23874"/>
                    </a:lnTo>
                    <a:lnTo>
                      <a:pt x="39002" y="23937"/>
                    </a:lnTo>
                    <a:lnTo>
                      <a:pt x="39002" y="23937"/>
                    </a:lnTo>
                    <a:lnTo>
                      <a:pt x="39148" y="23728"/>
                    </a:lnTo>
                    <a:lnTo>
                      <a:pt x="39253" y="23728"/>
                    </a:lnTo>
                    <a:lnTo>
                      <a:pt x="39357" y="23686"/>
                    </a:lnTo>
                    <a:lnTo>
                      <a:pt x="39357" y="23623"/>
                    </a:lnTo>
                    <a:lnTo>
                      <a:pt x="39441" y="23560"/>
                    </a:lnTo>
                    <a:lnTo>
                      <a:pt x="39420" y="23519"/>
                    </a:lnTo>
                    <a:lnTo>
                      <a:pt x="39295" y="23581"/>
                    </a:lnTo>
                    <a:lnTo>
                      <a:pt x="39106" y="23581"/>
                    </a:lnTo>
                    <a:lnTo>
                      <a:pt x="38939" y="23665"/>
                    </a:lnTo>
                    <a:lnTo>
                      <a:pt x="38939" y="23665"/>
                    </a:lnTo>
                    <a:lnTo>
                      <a:pt x="39002" y="23581"/>
                    </a:lnTo>
                    <a:lnTo>
                      <a:pt x="38981" y="23498"/>
                    </a:lnTo>
                    <a:lnTo>
                      <a:pt x="39023" y="23414"/>
                    </a:lnTo>
                    <a:lnTo>
                      <a:pt x="39106" y="23477"/>
                    </a:lnTo>
                    <a:lnTo>
                      <a:pt x="39295" y="23477"/>
                    </a:lnTo>
                    <a:lnTo>
                      <a:pt x="39399" y="23351"/>
                    </a:lnTo>
                    <a:lnTo>
                      <a:pt x="39399" y="23205"/>
                    </a:lnTo>
                    <a:lnTo>
                      <a:pt x="39295" y="23268"/>
                    </a:lnTo>
                    <a:lnTo>
                      <a:pt x="39211" y="23247"/>
                    </a:lnTo>
                    <a:lnTo>
                      <a:pt x="39316" y="23142"/>
                    </a:lnTo>
                    <a:lnTo>
                      <a:pt x="39336" y="23037"/>
                    </a:lnTo>
                    <a:lnTo>
                      <a:pt x="39253" y="22996"/>
                    </a:lnTo>
                    <a:lnTo>
                      <a:pt x="39002" y="23079"/>
                    </a:lnTo>
                    <a:lnTo>
                      <a:pt x="38918" y="23037"/>
                    </a:lnTo>
                    <a:lnTo>
                      <a:pt x="38981" y="22954"/>
                    </a:lnTo>
                    <a:lnTo>
                      <a:pt x="39106" y="22975"/>
                    </a:lnTo>
                    <a:lnTo>
                      <a:pt x="39211" y="22954"/>
                    </a:lnTo>
                    <a:lnTo>
                      <a:pt x="39295" y="22828"/>
                    </a:lnTo>
                    <a:lnTo>
                      <a:pt x="39211" y="22765"/>
                    </a:lnTo>
                    <a:lnTo>
                      <a:pt x="39211" y="22682"/>
                    </a:lnTo>
                    <a:lnTo>
                      <a:pt x="39127" y="22765"/>
                    </a:lnTo>
                    <a:lnTo>
                      <a:pt x="39085" y="22765"/>
                    </a:lnTo>
                    <a:lnTo>
                      <a:pt x="39044" y="22682"/>
                    </a:lnTo>
                    <a:lnTo>
                      <a:pt x="38981" y="22619"/>
                    </a:lnTo>
                    <a:lnTo>
                      <a:pt x="39044" y="22577"/>
                    </a:lnTo>
                    <a:lnTo>
                      <a:pt x="39106" y="22640"/>
                    </a:lnTo>
                    <a:lnTo>
                      <a:pt x="39148" y="22577"/>
                    </a:lnTo>
                    <a:lnTo>
                      <a:pt x="39148" y="22452"/>
                    </a:lnTo>
                    <a:lnTo>
                      <a:pt x="39044" y="22347"/>
                    </a:lnTo>
                    <a:lnTo>
                      <a:pt x="39023" y="22242"/>
                    </a:lnTo>
                    <a:lnTo>
                      <a:pt x="39106" y="22200"/>
                    </a:lnTo>
                    <a:lnTo>
                      <a:pt x="39106" y="22096"/>
                    </a:lnTo>
                    <a:lnTo>
                      <a:pt x="39023" y="22096"/>
                    </a:lnTo>
                    <a:lnTo>
                      <a:pt x="39044" y="22033"/>
                    </a:lnTo>
                    <a:lnTo>
                      <a:pt x="39085" y="21928"/>
                    </a:lnTo>
                    <a:lnTo>
                      <a:pt x="39002" y="21928"/>
                    </a:lnTo>
                    <a:lnTo>
                      <a:pt x="38918" y="21907"/>
                    </a:lnTo>
                    <a:lnTo>
                      <a:pt x="38918" y="21887"/>
                    </a:lnTo>
                    <a:lnTo>
                      <a:pt x="38981" y="21887"/>
                    </a:lnTo>
                    <a:lnTo>
                      <a:pt x="39044" y="21803"/>
                    </a:lnTo>
                    <a:lnTo>
                      <a:pt x="38981" y="21740"/>
                    </a:lnTo>
                    <a:lnTo>
                      <a:pt x="38981" y="21677"/>
                    </a:lnTo>
                    <a:lnTo>
                      <a:pt x="39044" y="21615"/>
                    </a:lnTo>
                    <a:lnTo>
                      <a:pt x="39023" y="21573"/>
                    </a:lnTo>
                    <a:lnTo>
                      <a:pt x="38918" y="21615"/>
                    </a:lnTo>
                    <a:lnTo>
                      <a:pt x="38918" y="21615"/>
                    </a:lnTo>
                    <a:lnTo>
                      <a:pt x="39023" y="21531"/>
                    </a:lnTo>
                    <a:lnTo>
                      <a:pt x="38981" y="21489"/>
                    </a:lnTo>
                    <a:lnTo>
                      <a:pt x="38876" y="21510"/>
                    </a:lnTo>
                    <a:lnTo>
                      <a:pt x="38772" y="21635"/>
                    </a:lnTo>
                    <a:lnTo>
                      <a:pt x="38792" y="21719"/>
                    </a:lnTo>
                    <a:lnTo>
                      <a:pt x="38730" y="21824"/>
                    </a:lnTo>
                    <a:lnTo>
                      <a:pt x="38604" y="21949"/>
                    </a:lnTo>
                    <a:lnTo>
                      <a:pt x="38604" y="22033"/>
                    </a:lnTo>
                    <a:lnTo>
                      <a:pt x="38520" y="22096"/>
                    </a:lnTo>
                    <a:lnTo>
                      <a:pt x="38520" y="22200"/>
                    </a:lnTo>
                    <a:lnTo>
                      <a:pt x="38458" y="22117"/>
                    </a:lnTo>
                    <a:lnTo>
                      <a:pt x="38395" y="22138"/>
                    </a:lnTo>
                    <a:lnTo>
                      <a:pt x="38311" y="22326"/>
                    </a:lnTo>
                    <a:lnTo>
                      <a:pt x="38311" y="22410"/>
                    </a:lnTo>
                    <a:lnTo>
                      <a:pt x="38416" y="22410"/>
                    </a:lnTo>
                    <a:lnTo>
                      <a:pt x="38479" y="22472"/>
                    </a:lnTo>
                    <a:lnTo>
                      <a:pt x="38479" y="22556"/>
                    </a:lnTo>
                    <a:lnTo>
                      <a:pt x="38374" y="22452"/>
                    </a:lnTo>
                    <a:lnTo>
                      <a:pt x="38311" y="22452"/>
                    </a:lnTo>
                    <a:lnTo>
                      <a:pt x="38290" y="22535"/>
                    </a:lnTo>
                    <a:lnTo>
                      <a:pt x="38207" y="22640"/>
                    </a:lnTo>
                    <a:lnTo>
                      <a:pt x="38144" y="22682"/>
                    </a:lnTo>
                    <a:lnTo>
                      <a:pt x="38102" y="22849"/>
                    </a:lnTo>
                    <a:lnTo>
                      <a:pt x="37997" y="22870"/>
                    </a:lnTo>
                    <a:lnTo>
                      <a:pt x="37935" y="22975"/>
                    </a:lnTo>
                    <a:lnTo>
                      <a:pt x="37935" y="23037"/>
                    </a:lnTo>
                    <a:lnTo>
                      <a:pt x="37872" y="23037"/>
                    </a:lnTo>
                    <a:lnTo>
                      <a:pt x="37872" y="23205"/>
                    </a:lnTo>
                    <a:lnTo>
                      <a:pt x="37788" y="23393"/>
                    </a:lnTo>
                    <a:lnTo>
                      <a:pt x="37788" y="23393"/>
                    </a:lnTo>
                    <a:lnTo>
                      <a:pt x="37830" y="23268"/>
                    </a:lnTo>
                    <a:lnTo>
                      <a:pt x="37788" y="23100"/>
                    </a:lnTo>
                    <a:lnTo>
                      <a:pt x="37725" y="23037"/>
                    </a:lnTo>
                    <a:lnTo>
                      <a:pt x="37558" y="23142"/>
                    </a:lnTo>
                    <a:lnTo>
                      <a:pt x="37474" y="23247"/>
                    </a:lnTo>
                    <a:lnTo>
                      <a:pt x="37453" y="23351"/>
                    </a:lnTo>
                    <a:lnTo>
                      <a:pt x="37349" y="23372"/>
                    </a:lnTo>
                    <a:lnTo>
                      <a:pt x="37307" y="23414"/>
                    </a:lnTo>
                    <a:lnTo>
                      <a:pt x="37265" y="23372"/>
                    </a:lnTo>
                    <a:lnTo>
                      <a:pt x="37202" y="23372"/>
                    </a:lnTo>
                    <a:lnTo>
                      <a:pt x="37098" y="23456"/>
                    </a:lnTo>
                    <a:lnTo>
                      <a:pt x="36993" y="23456"/>
                    </a:lnTo>
                    <a:lnTo>
                      <a:pt x="36847" y="23560"/>
                    </a:lnTo>
                    <a:lnTo>
                      <a:pt x="36826" y="23686"/>
                    </a:lnTo>
                    <a:lnTo>
                      <a:pt x="36700" y="23832"/>
                    </a:lnTo>
                    <a:lnTo>
                      <a:pt x="36742" y="23728"/>
                    </a:lnTo>
                    <a:lnTo>
                      <a:pt x="36742" y="23623"/>
                    </a:lnTo>
                    <a:lnTo>
                      <a:pt x="36784" y="23581"/>
                    </a:lnTo>
                    <a:lnTo>
                      <a:pt x="36784" y="23351"/>
                    </a:lnTo>
                    <a:lnTo>
                      <a:pt x="36805" y="23247"/>
                    </a:lnTo>
                    <a:lnTo>
                      <a:pt x="36784" y="23247"/>
                    </a:lnTo>
                    <a:lnTo>
                      <a:pt x="36365" y="23456"/>
                    </a:lnTo>
                    <a:lnTo>
                      <a:pt x="36198" y="23770"/>
                    </a:lnTo>
                    <a:lnTo>
                      <a:pt x="36072" y="23812"/>
                    </a:lnTo>
                    <a:lnTo>
                      <a:pt x="36156" y="23707"/>
                    </a:lnTo>
                    <a:lnTo>
                      <a:pt x="36177" y="23581"/>
                    </a:lnTo>
                    <a:lnTo>
                      <a:pt x="36303" y="23393"/>
                    </a:lnTo>
                    <a:lnTo>
                      <a:pt x="36303" y="23268"/>
                    </a:lnTo>
                    <a:lnTo>
                      <a:pt x="36323" y="23142"/>
                    </a:lnTo>
                    <a:lnTo>
                      <a:pt x="36282" y="23037"/>
                    </a:lnTo>
                    <a:lnTo>
                      <a:pt x="36177" y="22933"/>
                    </a:lnTo>
                    <a:lnTo>
                      <a:pt x="36072" y="22933"/>
                    </a:lnTo>
                    <a:lnTo>
                      <a:pt x="36093" y="23058"/>
                    </a:lnTo>
                    <a:lnTo>
                      <a:pt x="36072" y="23058"/>
                    </a:lnTo>
                    <a:lnTo>
                      <a:pt x="35968" y="22975"/>
                    </a:lnTo>
                    <a:lnTo>
                      <a:pt x="35842" y="22765"/>
                    </a:lnTo>
                    <a:lnTo>
                      <a:pt x="36051" y="22870"/>
                    </a:lnTo>
                    <a:lnTo>
                      <a:pt x="36093" y="22849"/>
                    </a:lnTo>
                    <a:lnTo>
                      <a:pt x="35989" y="22807"/>
                    </a:lnTo>
                    <a:lnTo>
                      <a:pt x="35863" y="22598"/>
                    </a:lnTo>
                    <a:lnTo>
                      <a:pt x="35842" y="22577"/>
                    </a:lnTo>
                    <a:lnTo>
                      <a:pt x="35968" y="22431"/>
                    </a:lnTo>
                    <a:lnTo>
                      <a:pt x="35989" y="22347"/>
                    </a:lnTo>
                    <a:lnTo>
                      <a:pt x="36093" y="22179"/>
                    </a:lnTo>
                    <a:lnTo>
                      <a:pt x="36093" y="21970"/>
                    </a:lnTo>
                    <a:lnTo>
                      <a:pt x="35947" y="21845"/>
                    </a:lnTo>
                    <a:lnTo>
                      <a:pt x="35738" y="21803"/>
                    </a:lnTo>
                    <a:lnTo>
                      <a:pt x="35466" y="21656"/>
                    </a:lnTo>
                    <a:lnTo>
                      <a:pt x="35466" y="21656"/>
                    </a:lnTo>
                    <a:lnTo>
                      <a:pt x="35759" y="21761"/>
                    </a:lnTo>
                    <a:lnTo>
                      <a:pt x="36010" y="21803"/>
                    </a:lnTo>
                    <a:lnTo>
                      <a:pt x="36051" y="21615"/>
                    </a:lnTo>
                    <a:lnTo>
                      <a:pt x="36093" y="21531"/>
                    </a:lnTo>
                    <a:lnTo>
                      <a:pt x="36114" y="21698"/>
                    </a:lnTo>
                    <a:lnTo>
                      <a:pt x="36177" y="21594"/>
                    </a:lnTo>
                    <a:lnTo>
                      <a:pt x="36093" y="21363"/>
                    </a:lnTo>
                    <a:lnTo>
                      <a:pt x="36198" y="21196"/>
                    </a:lnTo>
                    <a:lnTo>
                      <a:pt x="36365" y="21175"/>
                    </a:lnTo>
                    <a:lnTo>
                      <a:pt x="36386" y="20987"/>
                    </a:lnTo>
                    <a:lnTo>
                      <a:pt x="36386" y="20778"/>
                    </a:lnTo>
                    <a:lnTo>
                      <a:pt x="36303" y="20778"/>
                    </a:lnTo>
                    <a:lnTo>
                      <a:pt x="36282" y="20966"/>
                    </a:lnTo>
                    <a:lnTo>
                      <a:pt x="36156" y="21071"/>
                    </a:lnTo>
                    <a:lnTo>
                      <a:pt x="36093" y="20987"/>
                    </a:lnTo>
                    <a:lnTo>
                      <a:pt x="36114" y="20778"/>
                    </a:lnTo>
                    <a:lnTo>
                      <a:pt x="35968" y="20715"/>
                    </a:lnTo>
                    <a:lnTo>
                      <a:pt x="35842" y="20778"/>
                    </a:lnTo>
                    <a:lnTo>
                      <a:pt x="35779" y="20715"/>
                    </a:lnTo>
                    <a:lnTo>
                      <a:pt x="35696" y="20757"/>
                    </a:lnTo>
                    <a:lnTo>
                      <a:pt x="35528" y="20589"/>
                    </a:lnTo>
                    <a:lnTo>
                      <a:pt x="35424" y="20652"/>
                    </a:lnTo>
                    <a:lnTo>
                      <a:pt x="35424" y="20547"/>
                    </a:lnTo>
                    <a:lnTo>
                      <a:pt x="35319" y="20652"/>
                    </a:lnTo>
                    <a:lnTo>
                      <a:pt x="35319" y="20547"/>
                    </a:lnTo>
                    <a:lnTo>
                      <a:pt x="35173" y="20401"/>
                    </a:lnTo>
                    <a:lnTo>
                      <a:pt x="35277" y="20401"/>
                    </a:lnTo>
                    <a:lnTo>
                      <a:pt x="35340" y="20296"/>
                    </a:lnTo>
                    <a:lnTo>
                      <a:pt x="35445" y="20380"/>
                    </a:lnTo>
                    <a:lnTo>
                      <a:pt x="35466" y="20296"/>
                    </a:lnTo>
                    <a:lnTo>
                      <a:pt x="35361" y="20171"/>
                    </a:lnTo>
                    <a:lnTo>
                      <a:pt x="35277" y="20255"/>
                    </a:lnTo>
                    <a:lnTo>
                      <a:pt x="35173" y="20171"/>
                    </a:lnTo>
                    <a:lnTo>
                      <a:pt x="35277" y="20150"/>
                    </a:lnTo>
                    <a:lnTo>
                      <a:pt x="35235" y="20024"/>
                    </a:lnTo>
                    <a:lnTo>
                      <a:pt x="35110" y="19920"/>
                    </a:lnTo>
                    <a:lnTo>
                      <a:pt x="35026" y="19962"/>
                    </a:lnTo>
                    <a:lnTo>
                      <a:pt x="35026" y="19878"/>
                    </a:lnTo>
                    <a:lnTo>
                      <a:pt x="35110" y="19773"/>
                    </a:lnTo>
                    <a:lnTo>
                      <a:pt x="35110" y="19606"/>
                    </a:lnTo>
                    <a:lnTo>
                      <a:pt x="35005" y="19606"/>
                    </a:lnTo>
                    <a:lnTo>
                      <a:pt x="34859" y="19501"/>
                    </a:lnTo>
                    <a:lnTo>
                      <a:pt x="34859" y="19397"/>
                    </a:lnTo>
                    <a:lnTo>
                      <a:pt x="34650" y="19229"/>
                    </a:lnTo>
                    <a:lnTo>
                      <a:pt x="34503" y="19313"/>
                    </a:lnTo>
                    <a:lnTo>
                      <a:pt x="34398" y="19313"/>
                    </a:lnTo>
                    <a:lnTo>
                      <a:pt x="34336" y="19397"/>
                    </a:lnTo>
                    <a:lnTo>
                      <a:pt x="34210" y="19334"/>
                    </a:lnTo>
                    <a:lnTo>
                      <a:pt x="34210" y="19480"/>
                    </a:lnTo>
                    <a:lnTo>
                      <a:pt x="34126" y="19376"/>
                    </a:lnTo>
                    <a:lnTo>
                      <a:pt x="34043" y="19376"/>
                    </a:lnTo>
                    <a:lnTo>
                      <a:pt x="34001" y="19292"/>
                    </a:lnTo>
                    <a:lnTo>
                      <a:pt x="33896" y="19292"/>
                    </a:lnTo>
                    <a:lnTo>
                      <a:pt x="33729" y="19397"/>
                    </a:lnTo>
                    <a:lnTo>
                      <a:pt x="33562" y="19397"/>
                    </a:lnTo>
                    <a:lnTo>
                      <a:pt x="33708" y="19334"/>
                    </a:lnTo>
                    <a:lnTo>
                      <a:pt x="33729" y="19229"/>
                    </a:lnTo>
                    <a:lnTo>
                      <a:pt x="33603" y="19229"/>
                    </a:lnTo>
                    <a:lnTo>
                      <a:pt x="33352" y="19104"/>
                    </a:lnTo>
                    <a:lnTo>
                      <a:pt x="33164" y="18999"/>
                    </a:lnTo>
                    <a:lnTo>
                      <a:pt x="32976" y="18999"/>
                    </a:lnTo>
                    <a:lnTo>
                      <a:pt x="32913" y="18957"/>
                    </a:lnTo>
                    <a:lnTo>
                      <a:pt x="32829" y="18978"/>
                    </a:lnTo>
                    <a:lnTo>
                      <a:pt x="32746" y="18978"/>
                    </a:lnTo>
                    <a:lnTo>
                      <a:pt x="32662" y="19062"/>
                    </a:lnTo>
                    <a:lnTo>
                      <a:pt x="32662" y="19125"/>
                    </a:lnTo>
                    <a:lnTo>
                      <a:pt x="32578" y="19125"/>
                    </a:lnTo>
                    <a:lnTo>
                      <a:pt x="32536" y="19104"/>
                    </a:lnTo>
                    <a:lnTo>
                      <a:pt x="32453" y="19166"/>
                    </a:lnTo>
                    <a:lnTo>
                      <a:pt x="32453" y="19313"/>
                    </a:lnTo>
                    <a:lnTo>
                      <a:pt x="32369" y="19480"/>
                    </a:lnTo>
                    <a:lnTo>
                      <a:pt x="32369" y="19690"/>
                    </a:lnTo>
                    <a:lnTo>
                      <a:pt x="32453" y="19794"/>
                    </a:lnTo>
                    <a:lnTo>
                      <a:pt x="32515" y="19794"/>
                    </a:lnTo>
                    <a:lnTo>
                      <a:pt x="32515" y="19836"/>
                    </a:lnTo>
                    <a:lnTo>
                      <a:pt x="32557" y="19857"/>
                    </a:lnTo>
                    <a:lnTo>
                      <a:pt x="32557" y="20003"/>
                    </a:lnTo>
                    <a:lnTo>
                      <a:pt x="32515" y="20045"/>
                    </a:lnTo>
                    <a:lnTo>
                      <a:pt x="32432" y="20045"/>
                    </a:lnTo>
                    <a:lnTo>
                      <a:pt x="32411" y="20171"/>
                    </a:lnTo>
                    <a:lnTo>
                      <a:pt x="32243" y="20380"/>
                    </a:lnTo>
                    <a:lnTo>
                      <a:pt x="32013" y="20568"/>
                    </a:lnTo>
                    <a:lnTo>
                      <a:pt x="32013" y="20652"/>
                    </a:lnTo>
                    <a:lnTo>
                      <a:pt x="32055" y="20673"/>
                    </a:lnTo>
                    <a:lnTo>
                      <a:pt x="32243" y="20652"/>
                    </a:lnTo>
                    <a:lnTo>
                      <a:pt x="32327" y="20652"/>
                    </a:lnTo>
                    <a:lnTo>
                      <a:pt x="32243" y="20694"/>
                    </a:lnTo>
                    <a:lnTo>
                      <a:pt x="32202" y="20861"/>
                    </a:lnTo>
                    <a:lnTo>
                      <a:pt x="32202" y="20903"/>
                    </a:lnTo>
                    <a:lnTo>
                      <a:pt x="32327" y="20945"/>
                    </a:lnTo>
                    <a:lnTo>
                      <a:pt x="32222" y="20966"/>
                    </a:lnTo>
                    <a:lnTo>
                      <a:pt x="32139" y="21050"/>
                    </a:lnTo>
                    <a:lnTo>
                      <a:pt x="32160" y="21112"/>
                    </a:lnTo>
                    <a:lnTo>
                      <a:pt x="32222" y="21175"/>
                    </a:lnTo>
                    <a:lnTo>
                      <a:pt x="32118" y="21301"/>
                    </a:lnTo>
                    <a:lnTo>
                      <a:pt x="32118" y="21363"/>
                    </a:lnTo>
                    <a:lnTo>
                      <a:pt x="32264" y="21363"/>
                    </a:lnTo>
                    <a:lnTo>
                      <a:pt x="32306" y="21426"/>
                    </a:lnTo>
                    <a:lnTo>
                      <a:pt x="32160" y="21635"/>
                    </a:lnTo>
                    <a:lnTo>
                      <a:pt x="32034" y="21698"/>
                    </a:lnTo>
                    <a:lnTo>
                      <a:pt x="32034" y="21824"/>
                    </a:lnTo>
                    <a:lnTo>
                      <a:pt x="32097" y="21887"/>
                    </a:lnTo>
                    <a:lnTo>
                      <a:pt x="32013" y="21845"/>
                    </a:lnTo>
                    <a:lnTo>
                      <a:pt x="31930" y="21719"/>
                    </a:lnTo>
                    <a:lnTo>
                      <a:pt x="31888" y="21719"/>
                    </a:lnTo>
                    <a:lnTo>
                      <a:pt x="31741" y="21887"/>
                    </a:lnTo>
                    <a:lnTo>
                      <a:pt x="31741" y="21928"/>
                    </a:lnTo>
                    <a:lnTo>
                      <a:pt x="31804" y="21949"/>
                    </a:lnTo>
                    <a:lnTo>
                      <a:pt x="31804" y="22033"/>
                    </a:lnTo>
                    <a:lnTo>
                      <a:pt x="31720" y="22117"/>
                    </a:lnTo>
                    <a:lnTo>
                      <a:pt x="31616" y="22117"/>
                    </a:lnTo>
                    <a:lnTo>
                      <a:pt x="31302" y="22431"/>
                    </a:lnTo>
                    <a:lnTo>
                      <a:pt x="31197" y="22472"/>
                    </a:lnTo>
                    <a:lnTo>
                      <a:pt x="31113" y="22724"/>
                    </a:lnTo>
                    <a:lnTo>
                      <a:pt x="31155" y="22786"/>
                    </a:lnTo>
                    <a:lnTo>
                      <a:pt x="31260" y="22828"/>
                    </a:lnTo>
                    <a:lnTo>
                      <a:pt x="31281" y="22954"/>
                    </a:lnTo>
                    <a:lnTo>
                      <a:pt x="31406" y="23037"/>
                    </a:lnTo>
                    <a:lnTo>
                      <a:pt x="31595" y="23288"/>
                    </a:lnTo>
                    <a:lnTo>
                      <a:pt x="31616" y="23602"/>
                    </a:lnTo>
                    <a:lnTo>
                      <a:pt x="31595" y="23937"/>
                    </a:lnTo>
                    <a:lnTo>
                      <a:pt x="31678" y="24125"/>
                    </a:lnTo>
                    <a:lnTo>
                      <a:pt x="31637" y="24251"/>
                    </a:lnTo>
                    <a:lnTo>
                      <a:pt x="31637" y="24460"/>
                    </a:lnTo>
                    <a:lnTo>
                      <a:pt x="31595" y="24523"/>
                    </a:lnTo>
                    <a:lnTo>
                      <a:pt x="31490" y="24816"/>
                    </a:lnTo>
                    <a:lnTo>
                      <a:pt x="31427" y="24962"/>
                    </a:lnTo>
                    <a:lnTo>
                      <a:pt x="31490" y="24962"/>
                    </a:lnTo>
                    <a:lnTo>
                      <a:pt x="31511" y="24858"/>
                    </a:lnTo>
                    <a:lnTo>
                      <a:pt x="31595" y="24816"/>
                    </a:lnTo>
                    <a:lnTo>
                      <a:pt x="31595" y="24962"/>
                    </a:lnTo>
                    <a:lnTo>
                      <a:pt x="31699" y="25088"/>
                    </a:lnTo>
                    <a:lnTo>
                      <a:pt x="31616" y="25192"/>
                    </a:lnTo>
                    <a:lnTo>
                      <a:pt x="31511" y="25192"/>
                    </a:lnTo>
                    <a:lnTo>
                      <a:pt x="31469" y="25151"/>
                    </a:lnTo>
                    <a:lnTo>
                      <a:pt x="31385" y="25151"/>
                    </a:lnTo>
                    <a:lnTo>
                      <a:pt x="31218" y="25402"/>
                    </a:lnTo>
                    <a:lnTo>
                      <a:pt x="31093" y="25465"/>
                    </a:lnTo>
                    <a:lnTo>
                      <a:pt x="31072" y="25569"/>
                    </a:lnTo>
                    <a:lnTo>
                      <a:pt x="30800" y="25674"/>
                    </a:lnTo>
                    <a:lnTo>
                      <a:pt x="30737" y="25757"/>
                    </a:lnTo>
                    <a:lnTo>
                      <a:pt x="30737" y="25799"/>
                    </a:lnTo>
                    <a:lnTo>
                      <a:pt x="30360" y="25925"/>
                    </a:lnTo>
                    <a:lnTo>
                      <a:pt x="30130" y="26029"/>
                    </a:lnTo>
                    <a:lnTo>
                      <a:pt x="30067" y="26092"/>
                    </a:lnTo>
                    <a:lnTo>
                      <a:pt x="29942" y="26092"/>
                    </a:lnTo>
                    <a:lnTo>
                      <a:pt x="29837" y="26176"/>
                    </a:lnTo>
                    <a:lnTo>
                      <a:pt x="29607" y="26197"/>
                    </a:lnTo>
                    <a:lnTo>
                      <a:pt x="29440" y="26281"/>
                    </a:lnTo>
                    <a:lnTo>
                      <a:pt x="29481" y="26322"/>
                    </a:lnTo>
                    <a:lnTo>
                      <a:pt x="29481" y="26427"/>
                    </a:lnTo>
                    <a:lnTo>
                      <a:pt x="29523" y="26511"/>
                    </a:lnTo>
                    <a:lnTo>
                      <a:pt x="29523" y="26615"/>
                    </a:lnTo>
                    <a:lnTo>
                      <a:pt x="29586" y="26699"/>
                    </a:lnTo>
                    <a:lnTo>
                      <a:pt x="29523" y="26720"/>
                    </a:lnTo>
                    <a:lnTo>
                      <a:pt x="29544" y="26804"/>
                    </a:lnTo>
                    <a:lnTo>
                      <a:pt x="29607" y="26825"/>
                    </a:lnTo>
                    <a:lnTo>
                      <a:pt x="29523" y="26866"/>
                    </a:lnTo>
                    <a:lnTo>
                      <a:pt x="29586" y="26971"/>
                    </a:lnTo>
                    <a:lnTo>
                      <a:pt x="29523" y="27013"/>
                    </a:lnTo>
                    <a:lnTo>
                      <a:pt x="29544" y="27117"/>
                    </a:lnTo>
                    <a:lnTo>
                      <a:pt x="29502" y="27159"/>
                    </a:lnTo>
                    <a:lnTo>
                      <a:pt x="29481" y="27348"/>
                    </a:lnTo>
                    <a:lnTo>
                      <a:pt x="29502" y="27452"/>
                    </a:lnTo>
                    <a:lnTo>
                      <a:pt x="29419" y="27745"/>
                    </a:lnTo>
                    <a:lnTo>
                      <a:pt x="29440" y="27808"/>
                    </a:lnTo>
                    <a:lnTo>
                      <a:pt x="29502" y="27850"/>
                    </a:lnTo>
                    <a:lnTo>
                      <a:pt x="29502" y="27913"/>
                    </a:lnTo>
                    <a:lnTo>
                      <a:pt x="29544" y="27975"/>
                    </a:lnTo>
                    <a:lnTo>
                      <a:pt x="29440" y="28101"/>
                    </a:lnTo>
                    <a:lnTo>
                      <a:pt x="29440" y="28226"/>
                    </a:lnTo>
                    <a:lnTo>
                      <a:pt x="29523" y="28268"/>
                    </a:lnTo>
                    <a:lnTo>
                      <a:pt x="29544" y="28436"/>
                    </a:lnTo>
                    <a:lnTo>
                      <a:pt x="29607" y="28498"/>
                    </a:lnTo>
                    <a:lnTo>
                      <a:pt x="29481" y="28624"/>
                    </a:lnTo>
                    <a:lnTo>
                      <a:pt x="29419" y="28791"/>
                    </a:lnTo>
                    <a:lnTo>
                      <a:pt x="29377" y="28812"/>
                    </a:lnTo>
                    <a:lnTo>
                      <a:pt x="29314" y="28791"/>
                    </a:lnTo>
                    <a:lnTo>
                      <a:pt x="29314" y="28896"/>
                    </a:lnTo>
                    <a:lnTo>
                      <a:pt x="29377" y="28959"/>
                    </a:lnTo>
                    <a:lnTo>
                      <a:pt x="29314" y="29042"/>
                    </a:lnTo>
                    <a:lnTo>
                      <a:pt x="29293" y="29231"/>
                    </a:lnTo>
                    <a:lnTo>
                      <a:pt x="29314" y="29356"/>
                    </a:lnTo>
                    <a:lnTo>
                      <a:pt x="29419" y="29482"/>
                    </a:lnTo>
                    <a:lnTo>
                      <a:pt x="29523" y="29545"/>
                    </a:lnTo>
                    <a:lnTo>
                      <a:pt x="29335" y="29524"/>
                    </a:lnTo>
                    <a:lnTo>
                      <a:pt x="29209" y="29419"/>
                    </a:lnTo>
                    <a:lnTo>
                      <a:pt x="29230" y="29252"/>
                    </a:lnTo>
                    <a:lnTo>
                      <a:pt x="29189" y="29042"/>
                    </a:lnTo>
                    <a:lnTo>
                      <a:pt x="29105" y="29022"/>
                    </a:lnTo>
                    <a:lnTo>
                      <a:pt x="29084" y="28959"/>
                    </a:lnTo>
                    <a:lnTo>
                      <a:pt x="29105" y="28854"/>
                    </a:lnTo>
                    <a:lnTo>
                      <a:pt x="29063" y="28854"/>
                    </a:lnTo>
                    <a:lnTo>
                      <a:pt x="28875" y="29105"/>
                    </a:lnTo>
                    <a:lnTo>
                      <a:pt x="28875" y="29210"/>
                    </a:lnTo>
                    <a:lnTo>
                      <a:pt x="28854" y="29314"/>
                    </a:lnTo>
                    <a:lnTo>
                      <a:pt x="28749" y="29314"/>
                    </a:lnTo>
                    <a:lnTo>
                      <a:pt x="28644" y="29210"/>
                    </a:lnTo>
                    <a:lnTo>
                      <a:pt x="28477" y="29147"/>
                    </a:lnTo>
                    <a:lnTo>
                      <a:pt x="28352" y="29252"/>
                    </a:lnTo>
                    <a:lnTo>
                      <a:pt x="28184" y="29335"/>
                    </a:lnTo>
                    <a:lnTo>
                      <a:pt x="28184" y="29335"/>
                    </a:lnTo>
                    <a:lnTo>
                      <a:pt x="28393" y="29147"/>
                    </a:lnTo>
                    <a:lnTo>
                      <a:pt x="28456" y="29001"/>
                    </a:lnTo>
                    <a:lnTo>
                      <a:pt x="28435" y="28917"/>
                    </a:lnTo>
                    <a:lnTo>
                      <a:pt x="28393" y="28729"/>
                    </a:lnTo>
                    <a:lnTo>
                      <a:pt x="28331" y="28624"/>
                    </a:lnTo>
                    <a:lnTo>
                      <a:pt x="28289" y="28540"/>
                    </a:lnTo>
                    <a:lnTo>
                      <a:pt x="28268" y="28540"/>
                    </a:lnTo>
                    <a:lnTo>
                      <a:pt x="28142" y="28478"/>
                    </a:lnTo>
                    <a:lnTo>
                      <a:pt x="28038" y="28415"/>
                    </a:lnTo>
                    <a:lnTo>
                      <a:pt x="28038" y="28331"/>
                    </a:lnTo>
                    <a:lnTo>
                      <a:pt x="28017" y="28289"/>
                    </a:lnTo>
                    <a:lnTo>
                      <a:pt x="28038" y="28185"/>
                    </a:lnTo>
                    <a:lnTo>
                      <a:pt x="27954" y="28080"/>
                    </a:lnTo>
                    <a:lnTo>
                      <a:pt x="27870" y="28017"/>
                    </a:lnTo>
                    <a:lnTo>
                      <a:pt x="27870" y="27892"/>
                    </a:lnTo>
                    <a:lnTo>
                      <a:pt x="27766" y="27808"/>
                    </a:lnTo>
                    <a:lnTo>
                      <a:pt x="27724" y="27703"/>
                    </a:lnTo>
                    <a:lnTo>
                      <a:pt x="27766" y="27473"/>
                    </a:lnTo>
                    <a:lnTo>
                      <a:pt x="27870" y="27369"/>
                    </a:lnTo>
                    <a:lnTo>
                      <a:pt x="27933" y="27222"/>
                    </a:lnTo>
                    <a:lnTo>
                      <a:pt x="27933" y="27117"/>
                    </a:lnTo>
                    <a:lnTo>
                      <a:pt x="28080" y="26866"/>
                    </a:lnTo>
                    <a:lnTo>
                      <a:pt x="28080" y="26615"/>
                    </a:lnTo>
                    <a:lnTo>
                      <a:pt x="28059" y="26594"/>
                    </a:lnTo>
                    <a:lnTo>
                      <a:pt x="28038" y="26448"/>
                    </a:lnTo>
                    <a:lnTo>
                      <a:pt x="28121" y="26301"/>
                    </a:lnTo>
                    <a:lnTo>
                      <a:pt x="28184" y="26197"/>
                    </a:lnTo>
                    <a:lnTo>
                      <a:pt x="28184" y="26092"/>
                    </a:lnTo>
                    <a:lnTo>
                      <a:pt x="28352" y="25799"/>
                    </a:lnTo>
                    <a:lnTo>
                      <a:pt x="28331" y="25611"/>
                    </a:lnTo>
                    <a:lnTo>
                      <a:pt x="28268" y="25611"/>
                    </a:lnTo>
                    <a:lnTo>
                      <a:pt x="28247" y="25653"/>
                    </a:lnTo>
                    <a:lnTo>
                      <a:pt x="28247" y="25590"/>
                    </a:lnTo>
                    <a:lnTo>
                      <a:pt x="28163" y="25590"/>
                    </a:lnTo>
                    <a:lnTo>
                      <a:pt x="28038" y="25653"/>
                    </a:lnTo>
                    <a:lnTo>
                      <a:pt x="27849" y="25611"/>
                    </a:lnTo>
                    <a:lnTo>
                      <a:pt x="27661" y="25569"/>
                    </a:lnTo>
                    <a:lnTo>
                      <a:pt x="27619" y="25569"/>
                    </a:lnTo>
                    <a:lnTo>
                      <a:pt x="27556" y="25506"/>
                    </a:lnTo>
                    <a:lnTo>
                      <a:pt x="27326" y="25506"/>
                    </a:lnTo>
                    <a:lnTo>
                      <a:pt x="27201" y="25548"/>
                    </a:lnTo>
                    <a:lnTo>
                      <a:pt x="27138" y="25506"/>
                    </a:lnTo>
                    <a:lnTo>
                      <a:pt x="26971" y="25506"/>
                    </a:lnTo>
                    <a:lnTo>
                      <a:pt x="26929" y="25485"/>
                    </a:lnTo>
                    <a:lnTo>
                      <a:pt x="26971" y="25444"/>
                    </a:lnTo>
                    <a:lnTo>
                      <a:pt x="26803" y="25297"/>
                    </a:lnTo>
                    <a:lnTo>
                      <a:pt x="26782" y="25234"/>
                    </a:lnTo>
                    <a:lnTo>
                      <a:pt x="26594" y="25046"/>
                    </a:lnTo>
                    <a:lnTo>
                      <a:pt x="26510" y="25025"/>
                    </a:lnTo>
                    <a:lnTo>
                      <a:pt x="26343" y="24879"/>
                    </a:lnTo>
                    <a:lnTo>
                      <a:pt x="26259" y="24858"/>
                    </a:lnTo>
                    <a:lnTo>
                      <a:pt x="26029" y="24711"/>
                    </a:lnTo>
                    <a:lnTo>
                      <a:pt x="25966" y="24648"/>
                    </a:lnTo>
                    <a:lnTo>
                      <a:pt x="25903" y="24753"/>
                    </a:lnTo>
                    <a:lnTo>
                      <a:pt x="25903" y="24711"/>
                    </a:lnTo>
                    <a:lnTo>
                      <a:pt x="25820" y="24523"/>
                    </a:lnTo>
                    <a:lnTo>
                      <a:pt x="25736" y="24439"/>
                    </a:lnTo>
                    <a:lnTo>
                      <a:pt x="25736" y="24335"/>
                    </a:lnTo>
                    <a:lnTo>
                      <a:pt x="25631" y="24293"/>
                    </a:lnTo>
                    <a:lnTo>
                      <a:pt x="25527" y="24104"/>
                    </a:lnTo>
                    <a:lnTo>
                      <a:pt x="25443" y="24084"/>
                    </a:lnTo>
                    <a:lnTo>
                      <a:pt x="25255" y="23895"/>
                    </a:lnTo>
                    <a:lnTo>
                      <a:pt x="25150" y="23874"/>
                    </a:lnTo>
                    <a:lnTo>
                      <a:pt x="25087" y="23812"/>
                    </a:lnTo>
                    <a:lnTo>
                      <a:pt x="24815" y="23728"/>
                    </a:lnTo>
                    <a:lnTo>
                      <a:pt x="24627" y="23581"/>
                    </a:lnTo>
                    <a:lnTo>
                      <a:pt x="24376" y="23393"/>
                    </a:lnTo>
                    <a:lnTo>
                      <a:pt x="24167" y="23414"/>
                    </a:lnTo>
                    <a:lnTo>
                      <a:pt x="23748" y="23560"/>
                    </a:lnTo>
                    <a:lnTo>
                      <a:pt x="23330" y="23686"/>
                    </a:lnTo>
                    <a:lnTo>
                      <a:pt x="23142" y="23686"/>
                    </a:lnTo>
                    <a:lnTo>
                      <a:pt x="23016" y="23623"/>
                    </a:lnTo>
                    <a:lnTo>
                      <a:pt x="23016" y="23623"/>
                    </a:lnTo>
                    <a:lnTo>
                      <a:pt x="23142" y="23665"/>
                    </a:lnTo>
                    <a:lnTo>
                      <a:pt x="23330" y="23602"/>
                    </a:lnTo>
                    <a:lnTo>
                      <a:pt x="23665" y="23268"/>
                    </a:lnTo>
                    <a:lnTo>
                      <a:pt x="23727" y="23163"/>
                    </a:lnTo>
                    <a:lnTo>
                      <a:pt x="23665" y="22933"/>
                    </a:lnTo>
                    <a:lnTo>
                      <a:pt x="23581" y="22828"/>
                    </a:lnTo>
                    <a:lnTo>
                      <a:pt x="23665" y="22577"/>
                    </a:lnTo>
                    <a:lnTo>
                      <a:pt x="23665" y="22347"/>
                    </a:lnTo>
                    <a:lnTo>
                      <a:pt x="23581" y="22200"/>
                    </a:lnTo>
                    <a:lnTo>
                      <a:pt x="23581" y="22054"/>
                    </a:lnTo>
                    <a:lnTo>
                      <a:pt x="23644" y="21928"/>
                    </a:lnTo>
                    <a:lnTo>
                      <a:pt x="23644" y="21824"/>
                    </a:lnTo>
                    <a:lnTo>
                      <a:pt x="23539" y="21782"/>
                    </a:lnTo>
                    <a:lnTo>
                      <a:pt x="23204" y="21782"/>
                    </a:lnTo>
                    <a:lnTo>
                      <a:pt x="23037" y="22054"/>
                    </a:lnTo>
                    <a:lnTo>
                      <a:pt x="22828" y="22305"/>
                    </a:lnTo>
                    <a:lnTo>
                      <a:pt x="22577" y="22326"/>
                    </a:lnTo>
                    <a:lnTo>
                      <a:pt x="22409" y="22452"/>
                    </a:lnTo>
                    <a:lnTo>
                      <a:pt x="22472" y="22347"/>
                    </a:lnTo>
                    <a:lnTo>
                      <a:pt x="22786" y="22263"/>
                    </a:lnTo>
                    <a:lnTo>
                      <a:pt x="22932" y="22117"/>
                    </a:lnTo>
                    <a:lnTo>
                      <a:pt x="23037" y="21845"/>
                    </a:lnTo>
                    <a:lnTo>
                      <a:pt x="22995" y="21824"/>
                    </a:lnTo>
                    <a:lnTo>
                      <a:pt x="22995" y="21677"/>
                    </a:lnTo>
                    <a:lnTo>
                      <a:pt x="22932" y="21594"/>
                    </a:lnTo>
                    <a:lnTo>
                      <a:pt x="22953" y="21489"/>
                    </a:lnTo>
                    <a:lnTo>
                      <a:pt x="22932" y="21405"/>
                    </a:lnTo>
                    <a:lnTo>
                      <a:pt x="22807" y="21384"/>
                    </a:lnTo>
                    <a:lnTo>
                      <a:pt x="22849" y="21322"/>
                    </a:lnTo>
                    <a:lnTo>
                      <a:pt x="22953" y="21301"/>
                    </a:lnTo>
                    <a:lnTo>
                      <a:pt x="22995" y="21196"/>
                    </a:lnTo>
                    <a:lnTo>
                      <a:pt x="23100" y="21008"/>
                    </a:lnTo>
                    <a:lnTo>
                      <a:pt x="23100" y="20861"/>
                    </a:lnTo>
                    <a:lnTo>
                      <a:pt x="23037" y="20799"/>
                    </a:lnTo>
                    <a:lnTo>
                      <a:pt x="23121" y="20568"/>
                    </a:lnTo>
                    <a:lnTo>
                      <a:pt x="23204" y="20527"/>
                    </a:lnTo>
                    <a:lnTo>
                      <a:pt x="23246" y="20359"/>
                    </a:lnTo>
                    <a:lnTo>
                      <a:pt x="23330" y="20255"/>
                    </a:lnTo>
                    <a:lnTo>
                      <a:pt x="23372" y="20045"/>
                    </a:lnTo>
                    <a:lnTo>
                      <a:pt x="23476" y="19941"/>
                    </a:lnTo>
                    <a:lnTo>
                      <a:pt x="23435" y="19815"/>
                    </a:lnTo>
                    <a:lnTo>
                      <a:pt x="23435" y="19731"/>
                    </a:lnTo>
                    <a:lnTo>
                      <a:pt x="23560" y="19815"/>
                    </a:lnTo>
                    <a:lnTo>
                      <a:pt x="23665" y="19711"/>
                    </a:lnTo>
                    <a:lnTo>
                      <a:pt x="23665" y="19606"/>
                    </a:lnTo>
                    <a:lnTo>
                      <a:pt x="23790" y="19585"/>
                    </a:lnTo>
                    <a:lnTo>
                      <a:pt x="23958" y="19397"/>
                    </a:lnTo>
                    <a:lnTo>
                      <a:pt x="24062" y="19334"/>
                    </a:lnTo>
                    <a:lnTo>
                      <a:pt x="24041" y="19229"/>
                    </a:lnTo>
                    <a:lnTo>
                      <a:pt x="24125" y="19166"/>
                    </a:lnTo>
                    <a:lnTo>
                      <a:pt x="24188" y="19166"/>
                    </a:lnTo>
                    <a:lnTo>
                      <a:pt x="24230" y="19083"/>
                    </a:lnTo>
                    <a:lnTo>
                      <a:pt x="24167" y="18999"/>
                    </a:lnTo>
                    <a:lnTo>
                      <a:pt x="24292" y="18915"/>
                    </a:lnTo>
                    <a:lnTo>
                      <a:pt x="24376" y="18769"/>
                    </a:lnTo>
                    <a:lnTo>
                      <a:pt x="24481" y="18769"/>
                    </a:lnTo>
                    <a:lnTo>
                      <a:pt x="24481" y="18706"/>
                    </a:lnTo>
                    <a:lnTo>
                      <a:pt x="24543" y="18664"/>
                    </a:lnTo>
                    <a:lnTo>
                      <a:pt x="24397" y="18560"/>
                    </a:lnTo>
                    <a:lnTo>
                      <a:pt x="24460" y="18539"/>
                    </a:lnTo>
                    <a:lnTo>
                      <a:pt x="24460" y="18455"/>
                    </a:lnTo>
                    <a:lnTo>
                      <a:pt x="24543" y="18476"/>
                    </a:lnTo>
                    <a:lnTo>
                      <a:pt x="24669" y="18581"/>
                    </a:lnTo>
                    <a:lnTo>
                      <a:pt x="24690" y="18643"/>
                    </a:lnTo>
                    <a:lnTo>
                      <a:pt x="24753" y="18602"/>
                    </a:lnTo>
                    <a:lnTo>
                      <a:pt x="24711" y="18539"/>
                    </a:lnTo>
                    <a:lnTo>
                      <a:pt x="24606" y="18476"/>
                    </a:lnTo>
                    <a:lnTo>
                      <a:pt x="24795" y="18392"/>
                    </a:lnTo>
                    <a:lnTo>
                      <a:pt x="24836" y="18330"/>
                    </a:lnTo>
                    <a:lnTo>
                      <a:pt x="24983" y="18330"/>
                    </a:lnTo>
                    <a:lnTo>
                      <a:pt x="25004" y="18350"/>
                    </a:lnTo>
                    <a:lnTo>
                      <a:pt x="25025" y="18267"/>
                    </a:lnTo>
                    <a:lnTo>
                      <a:pt x="25004" y="18225"/>
                    </a:lnTo>
                    <a:lnTo>
                      <a:pt x="25087" y="18225"/>
                    </a:lnTo>
                    <a:lnTo>
                      <a:pt x="25108" y="18350"/>
                    </a:lnTo>
                    <a:lnTo>
                      <a:pt x="25192" y="18246"/>
                    </a:lnTo>
                    <a:lnTo>
                      <a:pt x="25192" y="18225"/>
                    </a:lnTo>
                    <a:lnTo>
                      <a:pt x="25108" y="18162"/>
                    </a:lnTo>
                    <a:lnTo>
                      <a:pt x="25108" y="18058"/>
                    </a:lnTo>
                    <a:lnTo>
                      <a:pt x="25150" y="18120"/>
                    </a:lnTo>
                    <a:lnTo>
                      <a:pt x="25359" y="18162"/>
                    </a:lnTo>
                    <a:lnTo>
                      <a:pt x="25339" y="18078"/>
                    </a:lnTo>
                    <a:lnTo>
                      <a:pt x="25234" y="18037"/>
                    </a:lnTo>
                    <a:lnTo>
                      <a:pt x="25213" y="17953"/>
                    </a:lnTo>
                    <a:lnTo>
                      <a:pt x="25255" y="17932"/>
                    </a:lnTo>
                    <a:lnTo>
                      <a:pt x="25297" y="17848"/>
                    </a:lnTo>
                    <a:lnTo>
                      <a:pt x="25318" y="18016"/>
                    </a:lnTo>
                    <a:lnTo>
                      <a:pt x="25422" y="17974"/>
                    </a:lnTo>
                    <a:lnTo>
                      <a:pt x="25506" y="18016"/>
                    </a:lnTo>
                    <a:lnTo>
                      <a:pt x="25590" y="17953"/>
                    </a:lnTo>
                    <a:lnTo>
                      <a:pt x="25464" y="17744"/>
                    </a:lnTo>
                    <a:lnTo>
                      <a:pt x="25401" y="17514"/>
                    </a:lnTo>
                    <a:lnTo>
                      <a:pt x="25297" y="17388"/>
                    </a:lnTo>
                    <a:lnTo>
                      <a:pt x="25297" y="17283"/>
                    </a:lnTo>
                    <a:lnTo>
                      <a:pt x="25255" y="17200"/>
                    </a:lnTo>
                    <a:lnTo>
                      <a:pt x="25297" y="17137"/>
                    </a:lnTo>
                    <a:lnTo>
                      <a:pt x="25359" y="17221"/>
                    </a:lnTo>
                    <a:lnTo>
                      <a:pt x="25422" y="17409"/>
                    </a:lnTo>
                    <a:lnTo>
                      <a:pt x="25569" y="17597"/>
                    </a:lnTo>
                    <a:lnTo>
                      <a:pt x="25841" y="17639"/>
                    </a:lnTo>
                    <a:lnTo>
                      <a:pt x="25945" y="17723"/>
                    </a:lnTo>
                    <a:lnTo>
                      <a:pt x="26071" y="17723"/>
                    </a:lnTo>
                    <a:lnTo>
                      <a:pt x="26155" y="17660"/>
                    </a:lnTo>
                    <a:lnTo>
                      <a:pt x="26259" y="17660"/>
                    </a:lnTo>
                    <a:lnTo>
                      <a:pt x="26406" y="17514"/>
                    </a:lnTo>
                    <a:lnTo>
                      <a:pt x="26448" y="17242"/>
                    </a:lnTo>
                    <a:lnTo>
                      <a:pt x="26238" y="16990"/>
                    </a:lnTo>
                    <a:lnTo>
                      <a:pt x="26196" y="16823"/>
                    </a:lnTo>
                    <a:lnTo>
                      <a:pt x="26134" y="16739"/>
                    </a:lnTo>
                    <a:lnTo>
                      <a:pt x="26071" y="16739"/>
                    </a:lnTo>
                    <a:lnTo>
                      <a:pt x="25945" y="16886"/>
                    </a:lnTo>
                    <a:lnTo>
                      <a:pt x="25715" y="16907"/>
                    </a:lnTo>
                    <a:lnTo>
                      <a:pt x="25652" y="16928"/>
                    </a:lnTo>
                    <a:lnTo>
                      <a:pt x="25652" y="16907"/>
                    </a:lnTo>
                    <a:lnTo>
                      <a:pt x="25631" y="16823"/>
                    </a:lnTo>
                    <a:lnTo>
                      <a:pt x="25715" y="16865"/>
                    </a:lnTo>
                    <a:lnTo>
                      <a:pt x="25841" y="16823"/>
                    </a:lnTo>
                    <a:lnTo>
                      <a:pt x="25966" y="16718"/>
                    </a:lnTo>
                    <a:lnTo>
                      <a:pt x="25945" y="16677"/>
                    </a:lnTo>
                    <a:lnTo>
                      <a:pt x="25736" y="16551"/>
                    </a:lnTo>
                    <a:lnTo>
                      <a:pt x="25506" y="16300"/>
                    </a:lnTo>
                    <a:lnTo>
                      <a:pt x="25443" y="16300"/>
                    </a:lnTo>
                    <a:lnTo>
                      <a:pt x="25422" y="16363"/>
                    </a:lnTo>
                    <a:lnTo>
                      <a:pt x="25464" y="16446"/>
                    </a:lnTo>
                    <a:lnTo>
                      <a:pt x="25443" y="16488"/>
                    </a:lnTo>
                    <a:lnTo>
                      <a:pt x="25339" y="16405"/>
                    </a:lnTo>
                    <a:lnTo>
                      <a:pt x="25297" y="16258"/>
                    </a:lnTo>
                    <a:lnTo>
                      <a:pt x="25401" y="16279"/>
                    </a:lnTo>
                    <a:lnTo>
                      <a:pt x="25401" y="16091"/>
                    </a:lnTo>
                    <a:lnTo>
                      <a:pt x="25443" y="16195"/>
                    </a:lnTo>
                    <a:lnTo>
                      <a:pt x="25611" y="16342"/>
                    </a:lnTo>
                    <a:lnTo>
                      <a:pt x="25694" y="16363"/>
                    </a:lnTo>
                    <a:lnTo>
                      <a:pt x="25757" y="16551"/>
                    </a:lnTo>
                    <a:lnTo>
                      <a:pt x="25966" y="16677"/>
                    </a:lnTo>
                    <a:lnTo>
                      <a:pt x="26217" y="16760"/>
                    </a:lnTo>
                    <a:lnTo>
                      <a:pt x="26322" y="16907"/>
                    </a:lnTo>
                    <a:lnTo>
                      <a:pt x="26427" y="16970"/>
                    </a:lnTo>
                    <a:lnTo>
                      <a:pt x="26448" y="17032"/>
                    </a:lnTo>
                    <a:lnTo>
                      <a:pt x="26573" y="17095"/>
                    </a:lnTo>
                    <a:lnTo>
                      <a:pt x="26636" y="17137"/>
                    </a:lnTo>
                    <a:lnTo>
                      <a:pt x="26636" y="17011"/>
                    </a:lnTo>
                    <a:lnTo>
                      <a:pt x="26740" y="16970"/>
                    </a:lnTo>
                    <a:lnTo>
                      <a:pt x="26657" y="16907"/>
                    </a:lnTo>
                    <a:lnTo>
                      <a:pt x="26678" y="16802"/>
                    </a:lnTo>
                    <a:lnTo>
                      <a:pt x="26761" y="16928"/>
                    </a:lnTo>
                    <a:lnTo>
                      <a:pt x="26782" y="17011"/>
                    </a:lnTo>
                    <a:lnTo>
                      <a:pt x="26866" y="17032"/>
                    </a:lnTo>
                    <a:lnTo>
                      <a:pt x="26992" y="16865"/>
                    </a:lnTo>
                    <a:lnTo>
                      <a:pt x="26992" y="16656"/>
                    </a:lnTo>
                    <a:lnTo>
                      <a:pt x="26950" y="16572"/>
                    </a:lnTo>
                    <a:lnTo>
                      <a:pt x="26992" y="16405"/>
                    </a:lnTo>
                    <a:lnTo>
                      <a:pt x="27054" y="16593"/>
                    </a:lnTo>
                    <a:lnTo>
                      <a:pt x="27054" y="16698"/>
                    </a:lnTo>
                    <a:lnTo>
                      <a:pt x="27117" y="16467"/>
                    </a:lnTo>
                    <a:lnTo>
                      <a:pt x="27222" y="16405"/>
                    </a:lnTo>
                    <a:lnTo>
                      <a:pt x="27264" y="16467"/>
                    </a:lnTo>
                    <a:lnTo>
                      <a:pt x="27284" y="16488"/>
                    </a:lnTo>
                    <a:lnTo>
                      <a:pt x="27201" y="16593"/>
                    </a:lnTo>
                    <a:lnTo>
                      <a:pt x="27264" y="16614"/>
                    </a:lnTo>
                    <a:lnTo>
                      <a:pt x="27284" y="16698"/>
                    </a:lnTo>
                    <a:lnTo>
                      <a:pt x="27368" y="16614"/>
                    </a:lnTo>
                    <a:lnTo>
                      <a:pt x="27431" y="16656"/>
                    </a:lnTo>
                    <a:lnTo>
                      <a:pt x="27577" y="16802"/>
                    </a:lnTo>
                    <a:lnTo>
                      <a:pt x="27598" y="16760"/>
                    </a:lnTo>
                    <a:lnTo>
                      <a:pt x="27682" y="16760"/>
                    </a:lnTo>
                    <a:lnTo>
                      <a:pt x="27724" y="16802"/>
                    </a:lnTo>
                    <a:lnTo>
                      <a:pt x="27828" y="16781"/>
                    </a:lnTo>
                    <a:lnTo>
                      <a:pt x="27933" y="16593"/>
                    </a:lnTo>
                    <a:lnTo>
                      <a:pt x="28100" y="16509"/>
                    </a:lnTo>
                    <a:lnTo>
                      <a:pt x="28456" y="16153"/>
                    </a:lnTo>
                    <a:lnTo>
                      <a:pt x="28477" y="16070"/>
                    </a:lnTo>
                    <a:lnTo>
                      <a:pt x="28540" y="16049"/>
                    </a:lnTo>
                    <a:lnTo>
                      <a:pt x="28561" y="16091"/>
                    </a:lnTo>
                    <a:lnTo>
                      <a:pt x="28728" y="15881"/>
                    </a:lnTo>
                    <a:lnTo>
                      <a:pt x="28833" y="15840"/>
                    </a:lnTo>
                    <a:lnTo>
                      <a:pt x="28958" y="15735"/>
                    </a:lnTo>
                    <a:lnTo>
                      <a:pt x="29000" y="15672"/>
                    </a:lnTo>
                    <a:lnTo>
                      <a:pt x="28979" y="15547"/>
                    </a:lnTo>
                    <a:lnTo>
                      <a:pt x="28561" y="15442"/>
                    </a:lnTo>
                    <a:lnTo>
                      <a:pt x="28331" y="15400"/>
                    </a:lnTo>
                    <a:lnTo>
                      <a:pt x="28121" y="15317"/>
                    </a:lnTo>
                    <a:lnTo>
                      <a:pt x="28038" y="15128"/>
                    </a:lnTo>
                    <a:lnTo>
                      <a:pt x="27912" y="14898"/>
                    </a:lnTo>
                    <a:lnTo>
                      <a:pt x="27849" y="14898"/>
                    </a:lnTo>
                    <a:lnTo>
                      <a:pt x="27828" y="14710"/>
                    </a:lnTo>
                    <a:lnTo>
                      <a:pt x="27808" y="14689"/>
                    </a:lnTo>
                    <a:lnTo>
                      <a:pt x="27828" y="14626"/>
                    </a:lnTo>
                    <a:lnTo>
                      <a:pt x="27870" y="14626"/>
                    </a:lnTo>
                    <a:lnTo>
                      <a:pt x="27912" y="14563"/>
                    </a:lnTo>
                    <a:lnTo>
                      <a:pt x="27828" y="14501"/>
                    </a:lnTo>
                    <a:lnTo>
                      <a:pt x="27598" y="14501"/>
                    </a:lnTo>
                    <a:lnTo>
                      <a:pt x="27326" y="14417"/>
                    </a:lnTo>
                    <a:lnTo>
                      <a:pt x="27243" y="14417"/>
                    </a:lnTo>
                    <a:lnTo>
                      <a:pt x="27201" y="14480"/>
                    </a:lnTo>
                    <a:lnTo>
                      <a:pt x="27117" y="14396"/>
                    </a:lnTo>
                    <a:lnTo>
                      <a:pt x="27117" y="14312"/>
                    </a:lnTo>
                    <a:lnTo>
                      <a:pt x="27222" y="14354"/>
                    </a:lnTo>
                    <a:lnTo>
                      <a:pt x="27494" y="14375"/>
                    </a:lnTo>
                    <a:lnTo>
                      <a:pt x="27640" y="14480"/>
                    </a:lnTo>
                    <a:lnTo>
                      <a:pt x="27870" y="14480"/>
                    </a:lnTo>
                    <a:lnTo>
                      <a:pt x="28017" y="14584"/>
                    </a:lnTo>
                    <a:lnTo>
                      <a:pt x="28142" y="14814"/>
                    </a:lnTo>
                    <a:lnTo>
                      <a:pt x="28247" y="14835"/>
                    </a:lnTo>
                    <a:lnTo>
                      <a:pt x="28289" y="14898"/>
                    </a:lnTo>
                    <a:lnTo>
                      <a:pt x="28247" y="14919"/>
                    </a:lnTo>
                    <a:lnTo>
                      <a:pt x="28184" y="14919"/>
                    </a:lnTo>
                    <a:lnTo>
                      <a:pt x="28184" y="14982"/>
                    </a:lnTo>
                    <a:lnTo>
                      <a:pt x="28372" y="15045"/>
                    </a:lnTo>
                    <a:lnTo>
                      <a:pt x="28435" y="15191"/>
                    </a:lnTo>
                    <a:lnTo>
                      <a:pt x="28498" y="15296"/>
                    </a:lnTo>
                    <a:lnTo>
                      <a:pt x="28875" y="15358"/>
                    </a:lnTo>
                    <a:lnTo>
                      <a:pt x="28979" y="15317"/>
                    </a:lnTo>
                    <a:lnTo>
                      <a:pt x="29021" y="15191"/>
                    </a:lnTo>
                    <a:lnTo>
                      <a:pt x="29105" y="15128"/>
                    </a:lnTo>
                    <a:lnTo>
                      <a:pt x="29189" y="15149"/>
                    </a:lnTo>
                    <a:lnTo>
                      <a:pt x="29314" y="15003"/>
                    </a:lnTo>
                    <a:lnTo>
                      <a:pt x="29335" y="14982"/>
                    </a:lnTo>
                    <a:lnTo>
                      <a:pt x="29502" y="15128"/>
                    </a:lnTo>
                    <a:lnTo>
                      <a:pt x="29481" y="15149"/>
                    </a:lnTo>
                    <a:lnTo>
                      <a:pt x="29377" y="15317"/>
                    </a:lnTo>
                    <a:lnTo>
                      <a:pt x="29377" y="15400"/>
                    </a:lnTo>
                    <a:lnTo>
                      <a:pt x="29293" y="15505"/>
                    </a:lnTo>
                    <a:lnTo>
                      <a:pt x="29293" y="15568"/>
                    </a:lnTo>
                    <a:lnTo>
                      <a:pt x="29189" y="15756"/>
                    </a:lnTo>
                    <a:lnTo>
                      <a:pt x="29230" y="15840"/>
                    </a:lnTo>
                    <a:lnTo>
                      <a:pt x="29189" y="15861"/>
                    </a:lnTo>
                    <a:lnTo>
                      <a:pt x="29168" y="15965"/>
                    </a:lnTo>
                    <a:lnTo>
                      <a:pt x="29168" y="16070"/>
                    </a:lnTo>
                    <a:lnTo>
                      <a:pt x="29000" y="16195"/>
                    </a:lnTo>
                    <a:lnTo>
                      <a:pt x="28958" y="16300"/>
                    </a:lnTo>
                    <a:lnTo>
                      <a:pt x="28958" y="16467"/>
                    </a:lnTo>
                    <a:lnTo>
                      <a:pt x="28916" y="16509"/>
                    </a:lnTo>
                    <a:lnTo>
                      <a:pt x="28916" y="16677"/>
                    </a:lnTo>
                    <a:lnTo>
                      <a:pt x="28854" y="16760"/>
                    </a:lnTo>
                    <a:lnTo>
                      <a:pt x="28707" y="16760"/>
                    </a:lnTo>
                    <a:lnTo>
                      <a:pt x="28540" y="16823"/>
                    </a:lnTo>
                    <a:lnTo>
                      <a:pt x="28540" y="16928"/>
                    </a:lnTo>
                    <a:lnTo>
                      <a:pt x="28477" y="17116"/>
                    </a:lnTo>
                    <a:lnTo>
                      <a:pt x="28498" y="17242"/>
                    </a:lnTo>
                    <a:lnTo>
                      <a:pt x="28561" y="17242"/>
                    </a:lnTo>
                    <a:lnTo>
                      <a:pt x="28582" y="17137"/>
                    </a:lnTo>
                    <a:lnTo>
                      <a:pt x="28644" y="17116"/>
                    </a:lnTo>
                    <a:lnTo>
                      <a:pt x="28686" y="17137"/>
                    </a:lnTo>
                    <a:lnTo>
                      <a:pt x="28770" y="17200"/>
                    </a:lnTo>
                    <a:lnTo>
                      <a:pt x="28854" y="17200"/>
                    </a:lnTo>
                    <a:lnTo>
                      <a:pt x="28896" y="17179"/>
                    </a:lnTo>
                    <a:lnTo>
                      <a:pt x="28958" y="17179"/>
                    </a:lnTo>
                    <a:lnTo>
                      <a:pt x="29000" y="17221"/>
                    </a:lnTo>
                    <a:lnTo>
                      <a:pt x="29021" y="17304"/>
                    </a:lnTo>
                    <a:lnTo>
                      <a:pt x="28958" y="17409"/>
                    </a:lnTo>
                    <a:lnTo>
                      <a:pt x="28979" y="17514"/>
                    </a:lnTo>
                    <a:lnTo>
                      <a:pt x="28896" y="17597"/>
                    </a:lnTo>
                    <a:lnTo>
                      <a:pt x="28896" y="17744"/>
                    </a:lnTo>
                    <a:lnTo>
                      <a:pt x="28916" y="17806"/>
                    </a:lnTo>
                    <a:lnTo>
                      <a:pt x="28979" y="17765"/>
                    </a:lnTo>
                    <a:lnTo>
                      <a:pt x="29021" y="17806"/>
                    </a:lnTo>
                    <a:lnTo>
                      <a:pt x="29105" y="17806"/>
                    </a:lnTo>
                    <a:lnTo>
                      <a:pt x="29168" y="17744"/>
                    </a:lnTo>
                    <a:lnTo>
                      <a:pt x="29272" y="17744"/>
                    </a:lnTo>
                    <a:lnTo>
                      <a:pt x="29293" y="17702"/>
                    </a:lnTo>
                    <a:lnTo>
                      <a:pt x="29377" y="17639"/>
                    </a:lnTo>
                    <a:lnTo>
                      <a:pt x="29440" y="17639"/>
                    </a:lnTo>
                    <a:lnTo>
                      <a:pt x="29544" y="17555"/>
                    </a:lnTo>
                    <a:lnTo>
                      <a:pt x="29586" y="17430"/>
                    </a:lnTo>
                    <a:lnTo>
                      <a:pt x="29649" y="17346"/>
                    </a:lnTo>
                    <a:lnTo>
                      <a:pt x="29712" y="17283"/>
                    </a:lnTo>
                    <a:lnTo>
                      <a:pt x="29753" y="17283"/>
                    </a:lnTo>
                    <a:lnTo>
                      <a:pt x="29816" y="17325"/>
                    </a:lnTo>
                    <a:lnTo>
                      <a:pt x="29900" y="17283"/>
                    </a:lnTo>
                    <a:lnTo>
                      <a:pt x="29942" y="17242"/>
                    </a:lnTo>
                    <a:lnTo>
                      <a:pt x="30025" y="17242"/>
                    </a:lnTo>
                    <a:lnTo>
                      <a:pt x="30067" y="17095"/>
                    </a:lnTo>
                    <a:lnTo>
                      <a:pt x="30067" y="16970"/>
                    </a:lnTo>
                    <a:lnTo>
                      <a:pt x="30172" y="16886"/>
                    </a:lnTo>
                    <a:lnTo>
                      <a:pt x="30214" y="16802"/>
                    </a:lnTo>
                    <a:lnTo>
                      <a:pt x="30277" y="16802"/>
                    </a:lnTo>
                    <a:lnTo>
                      <a:pt x="30339" y="16865"/>
                    </a:lnTo>
                    <a:lnTo>
                      <a:pt x="30381" y="16802"/>
                    </a:lnTo>
                    <a:lnTo>
                      <a:pt x="30444" y="16781"/>
                    </a:lnTo>
                    <a:lnTo>
                      <a:pt x="30486" y="16802"/>
                    </a:lnTo>
                    <a:lnTo>
                      <a:pt x="30528" y="16907"/>
                    </a:lnTo>
                    <a:lnTo>
                      <a:pt x="30444" y="16970"/>
                    </a:lnTo>
                    <a:lnTo>
                      <a:pt x="30381" y="17011"/>
                    </a:lnTo>
                    <a:lnTo>
                      <a:pt x="30465" y="17074"/>
                    </a:lnTo>
                    <a:lnTo>
                      <a:pt x="30632" y="17074"/>
                    </a:lnTo>
                    <a:lnTo>
                      <a:pt x="30695" y="17095"/>
                    </a:lnTo>
                    <a:lnTo>
                      <a:pt x="30737" y="17179"/>
                    </a:lnTo>
                    <a:lnTo>
                      <a:pt x="30653" y="17283"/>
                    </a:lnTo>
                    <a:lnTo>
                      <a:pt x="30569" y="17304"/>
                    </a:lnTo>
                    <a:lnTo>
                      <a:pt x="30569" y="17430"/>
                    </a:lnTo>
                    <a:lnTo>
                      <a:pt x="30653" y="17451"/>
                    </a:lnTo>
                    <a:lnTo>
                      <a:pt x="30695" y="17430"/>
                    </a:lnTo>
                    <a:lnTo>
                      <a:pt x="30779" y="17430"/>
                    </a:lnTo>
                    <a:lnTo>
                      <a:pt x="30800" y="17451"/>
                    </a:lnTo>
                    <a:lnTo>
                      <a:pt x="30883" y="17430"/>
                    </a:lnTo>
                    <a:lnTo>
                      <a:pt x="30904" y="17514"/>
                    </a:lnTo>
                    <a:lnTo>
                      <a:pt x="31009" y="17514"/>
                    </a:lnTo>
                    <a:lnTo>
                      <a:pt x="31072" y="17555"/>
                    </a:lnTo>
                    <a:lnTo>
                      <a:pt x="31113" y="17555"/>
                    </a:lnTo>
                    <a:lnTo>
                      <a:pt x="31260" y="17639"/>
                    </a:lnTo>
                    <a:lnTo>
                      <a:pt x="31302" y="17618"/>
                    </a:lnTo>
                    <a:lnTo>
                      <a:pt x="31365" y="17493"/>
                    </a:lnTo>
                    <a:lnTo>
                      <a:pt x="31406" y="17451"/>
                    </a:lnTo>
                    <a:lnTo>
                      <a:pt x="31490" y="17346"/>
                    </a:lnTo>
                    <a:lnTo>
                      <a:pt x="31595" y="17346"/>
                    </a:lnTo>
                    <a:lnTo>
                      <a:pt x="31616" y="17304"/>
                    </a:lnTo>
                    <a:lnTo>
                      <a:pt x="31532" y="17283"/>
                    </a:lnTo>
                    <a:lnTo>
                      <a:pt x="31490" y="17200"/>
                    </a:lnTo>
                    <a:lnTo>
                      <a:pt x="31574" y="17179"/>
                    </a:lnTo>
                    <a:lnTo>
                      <a:pt x="31595" y="17095"/>
                    </a:lnTo>
                    <a:lnTo>
                      <a:pt x="31511" y="17053"/>
                    </a:lnTo>
                    <a:lnTo>
                      <a:pt x="31469" y="16990"/>
                    </a:lnTo>
                    <a:lnTo>
                      <a:pt x="31406" y="17011"/>
                    </a:lnTo>
                    <a:lnTo>
                      <a:pt x="31406" y="17095"/>
                    </a:lnTo>
                    <a:lnTo>
                      <a:pt x="31365" y="17116"/>
                    </a:lnTo>
                    <a:lnTo>
                      <a:pt x="31302" y="17095"/>
                    </a:lnTo>
                    <a:lnTo>
                      <a:pt x="31197" y="17032"/>
                    </a:lnTo>
                    <a:lnTo>
                      <a:pt x="31197" y="16970"/>
                    </a:lnTo>
                    <a:lnTo>
                      <a:pt x="31155" y="16990"/>
                    </a:lnTo>
                    <a:lnTo>
                      <a:pt x="31072" y="17074"/>
                    </a:lnTo>
                    <a:lnTo>
                      <a:pt x="30883" y="17074"/>
                    </a:lnTo>
                    <a:lnTo>
                      <a:pt x="30800" y="17011"/>
                    </a:lnTo>
                    <a:lnTo>
                      <a:pt x="30904" y="16970"/>
                    </a:lnTo>
                    <a:lnTo>
                      <a:pt x="30988" y="16970"/>
                    </a:lnTo>
                    <a:lnTo>
                      <a:pt x="31072" y="16907"/>
                    </a:lnTo>
                    <a:lnTo>
                      <a:pt x="31072" y="16823"/>
                    </a:lnTo>
                    <a:lnTo>
                      <a:pt x="31051" y="16802"/>
                    </a:lnTo>
                    <a:lnTo>
                      <a:pt x="31051" y="16677"/>
                    </a:lnTo>
                    <a:lnTo>
                      <a:pt x="31072" y="16593"/>
                    </a:lnTo>
                    <a:lnTo>
                      <a:pt x="31072" y="16551"/>
                    </a:lnTo>
                    <a:lnTo>
                      <a:pt x="31009" y="16488"/>
                    </a:lnTo>
                    <a:lnTo>
                      <a:pt x="31009" y="16405"/>
                    </a:lnTo>
                    <a:lnTo>
                      <a:pt x="30862" y="16258"/>
                    </a:lnTo>
                    <a:lnTo>
                      <a:pt x="30737" y="16195"/>
                    </a:lnTo>
                    <a:lnTo>
                      <a:pt x="30737" y="16153"/>
                    </a:lnTo>
                    <a:lnTo>
                      <a:pt x="30695" y="16028"/>
                    </a:lnTo>
                    <a:lnTo>
                      <a:pt x="30632" y="16028"/>
                    </a:lnTo>
                    <a:lnTo>
                      <a:pt x="30590" y="15944"/>
                    </a:lnTo>
                    <a:lnTo>
                      <a:pt x="30632" y="15819"/>
                    </a:lnTo>
                    <a:lnTo>
                      <a:pt x="30590" y="15735"/>
                    </a:lnTo>
                    <a:lnTo>
                      <a:pt x="30465" y="15735"/>
                    </a:lnTo>
                    <a:lnTo>
                      <a:pt x="30277" y="15651"/>
                    </a:lnTo>
                    <a:lnTo>
                      <a:pt x="30235" y="15547"/>
                    </a:lnTo>
                    <a:lnTo>
                      <a:pt x="30277" y="15505"/>
                    </a:lnTo>
                    <a:lnTo>
                      <a:pt x="30277" y="15442"/>
                    </a:lnTo>
                    <a:lnTo>
                      <a:pt x="30214" y="15358"/>
                    </a:lnTo>
                    <a:lnTo>
                      <a:pt x="30172" y="15296"/>
                    </a:lnTo>
                    <a:lnTo>
                      <a:pt x="30151" y="15296"/>
                    </a:lnTo>
                    <a:lnTo>
                      <a:pt x="30046" y="15421"/>
                    </a:lnTo>
                    <a:lnTo>
                      <a:pt x="30025" y="15526"/>
                    </a:lnTo>
                    <a:lnTo>
                      <a:pt x="29963" y="15568"/>
                    </a:lnTo>
                    <a:lnTo>
                      <a:pt x="29921" y="15526"/>
                    </a:lnTo>
                    <a:lnTo>
                      <a:pt x="29921" y="15400"/>
                    </a:lnTo>
                    <a:lnTo>
                      <a:pt x="29858" y="15296"/>
                    </a:lnTo>
                    <a:lnTo>
                      <a:pt x="29900" y="15212"/>
                    </a:lnTo>
                    <a:lnTo>
                      <a:pt x="30025" y="15212"/>
                    </a:lnTo>
                    <a:lnTo>
                      <a:pt x="30005" y="15128"/>
                    </a:lnTo>
                    <a:lnTo>
                      <a:pt x="30025" y="15024"/>
                    </a:lnTo>
                    <a:lnTo>
                      <a:pt x="30005" y="14919"/>
                    </a:lnTo>
                    <a:lnTo>
                      <a:pt x="29900" y="14940"/>
                    </a:lnTo>
                    <a:lnTo>
                      <a:pt x="29900" y="14877"/>
                    </a:lnTo>
                    <a:lnTo>
                      <a:pt x="29963" y="14773"/>
                    </a:lnTo>
                    <a:lnTo>
                      <a:pt x="29921" y="14731"/>
                    </a:lnTo>
                    <a:lnTo>
                      <a:pt x="29712" y="14814"/>
                    </a:lnTo>
                    <a:cubicBezTo>
                      <a:pt x="29691" y="14773"/>
                      <a:pt x="29628" y="14731"/>
                      <a:pt x="29607" y="14689"/>
                    </a:cubicBezTo>
                    <a:lnTo>
                      <a:pt x="29712" y="14605"/>
                    </a:lnTo>
                    <a:lnTo>
                      <a:pt x="29795" y="14584"/>
                    </a:lnTo>
                    <a:lnTo>
                      <a:pt x="29858" y="14417"/>
                    </a:lnTo>
                    <a:lnTo>
                      <a:pt x="29816" y="14312"/>
                    </a:lnTo>
                    <a:lnTo>
                      <a:pt x="29691" y="14291"/>
                    </a:lnTo>
                    <a:lnTo>
                      <a:pt x="29628" y="14208"/>
                    </a:lnTo>
                    <a:lnTo>
                      <a:pt x="29628" y="14103"/>
                    </a:lnTo>
                    <a:lnTo>
                      <a:pt x="29691" y="14082"/>
                    </a:lnTo>
                    <a:lnTo>
                      <a:pt x="29649" y="13998"/>
                    </a:lnTo>
                    <a:lnTo>
                      <a:pt x="29691" y="13915"/>
                    </a:lnTo>
                    <a:lnTo>
                      <a:pt x="29816" y="13998"/>
                    </a:lnTo>
                    <a:lnTo>
                      <a:pt x="29921" y="13977"/>
                    </a:lnTo>
                    <a:lnTo>
                      <a:pt x="30025" y="14061"/>
                    </a:lnTo>
                    <a:lnTo>
                      <a:pt x="30151" y="14061"/>
                    </a:lnTo>
                    <a:lnTo>
                      <a:pt x="30318" y="13977"/>
                    </a:lnTo>
                    <a:lnTo>
                      <a:pt x="30318" y="14019"/>
                    </a:lnTo>
                    <a:lnTo>
                      <a:pt x="30360" y="14061"/>
                    </a:lnTo>
                    <a:lnTo>
                      <a:pt x="30339" y="14082"/>
                    </a:lnTo>
                    <a:lnTo>
                      <a:pt x="30277" y="14249"/>
                    </a:lnTo>
                    <a:lnTo>
                      <a:pt x="30277" y="14312"/>
                    </a:lnTo>
                    <a:lnTo>
                      <a:pt x="30360" y="14291"/>
                    </a:lnTo>
                    <a:lnTo>
                      <a:pt x="30381" y="14354"/>
                    </a:lnTo>
                    <a:lnTo>
                      <a:pt x="30465" y="14375"/>
                    </a:lnTo>
                    <a:lnTo>
                      <a:pt x="30590" y="14459"/>
                    </a:lnTo>
                    <a:lnTo>
                      <a:pt x="30632" y="14354"/>
                    </a:lnTo>
                    <a:lnTo>
                      <a:pt x="30528" y="14249"/>
                    </a:lnTo>
                    <a:lnTo>
                      <a:pt x="30590" y="14145"/>
                    </a:lnTo>
                    <a:lnTo>
                      <a:pt x="30632" y="14208"/>
                    </a:lnTo>
                    <a:lnTo>
                      <a:pt x="30695" y="14249"/>
                    </a:lnTo>
                    <a:lnTo>
                      <a:pt x="30737" y="14354"/>
                    </a:lnTo>
                    <a:lnTo>
                      <a:pt x="30904" y="14501"/>
                    </a:lnTo>
                    <a:lnTo>
                      <a:pt x="30967" y="14501"/>
                    </a:lnTo>
                    <a:lnTo>
                      <a:pt x="30967" y="14417"/>
                    </a:lnTo>
                    <a:lnTo>
                      <a:pt x="30946" y="14375"/>
                    </a:lnTo>
                    <a:lnTo>
                      <a:pt x="30988" y="14291"/>
                    </a:lnTo>
                    <a:lnTo>
                      <a:pt x="30967" y="14145"/>
                    </a:lnTo>
                    <a:lnTo>
                      <a:pt x="30904" y="14103"/>
                    </a:lnTo>
                    <a:lnTo>
                      <a:pt x="30946" y="13957"/>
                    </a:lnTo>
                    <a:lnTo>
                      <a:pt x="30862" y="13768"/>
                    </a:lnTo>
                    <a:lnTo>
                      <a:pt x="30758" y="13726"/>
                    </a:lnTo>
                    <a:lnTo>
                      <a:pt x="30758" y="13622"/>
                    </a:lnTo>
                    <a:lnTo>
                      <a:pt x="30695" y="13580"/>
                    </a:lnTo>
                    <a:lnTo>
                      <a:pt x="30549" y="13685"/>
                    </a:lnTo>
                    <a:lnTo>
                      <a:pt x="30486" y="13685"/>
                    </a:lnTo>
                    <a:lnTo>
                      <a:pt x="30590" y="13538"/>
                    </a:lnTo>
                    <a:lnTo>
                      <a:pt x="30695" y="13538"/>
                    </a:lnTo>
                    <a:lnTo>
                      <a:pt x="30737" y="13559"/>
                    </a:lnTo>
                    <a:lnTo>
                      <a:pt x="30841" y="13517"/>
                    </a:lnTo>
                    <a:lnTo>
                      <a:pt x="30925" y="13622"/>
                    </a:lnTo>
                    <a:lnTo>
                      <a:pt x="30967" y="13643"/>
                    </a:lnTo>
                    <a:lnTo>
                      <a:pt x="30967" y="13873"/>
                    </a:lnTo>
                    <a:lnTo>
                      <a:pt x="31009" y="13873"/>
                    </a:lnTo>
                    <a:lnTo>
                      <a:pt x="31155" y="13768"/>
                    </a:lnTo>
                    <a:lnTo>
                      <a:pt x="31051" y="13936"/>
                    </a:lnTo>
                    <a:lnTo>
                      <a:pt x="31051" y="13998"/>
                    </a:lnTo>
                    <a:lnTo>
                      <a:pt x="30967" y="14040"/>
                    </a:lnTo>
                    <a:lnTo>
                      <a:pt x="30967" y="14082"/>
                    </a:lnTo>
                    <a:lnTo>
                      <a:pt x="31051" y="14166"/>
                    </a:lnTo>
                    <a:lnTo>
                      <a:pt x="31072" y="14291"/>
                    </a:lnTo>
                    <a:lnTo>
                      <a:pt x="31009" y="14375"/>
                    </a:lnTo>
                    <a:lnTo>
                      <a:pt x="31072" y="14417"/>
                    </a:lnTo>
                    <a:lnTo>
                      <a:pt x="31365" y="14354"/>
                    </a:lnTo>
                    <a:lnTo>
                      <a:pt x="31406" y="14249"/>
                    </a:lnTo>
                    <a:lnTo>
                      <a:pt x="31511" y="14249"/>
                    </a:lnTo>
                    <a:lnTo>
                      <a:pt x="31574" y="14270"/>
                    </a:lnTo>
                    <a:lnTo>
                      <a:pt x="31720" y="14082"/>
                    </a:lnTo>
                    <a:lnTo>
                      <a:pt x="31804" y="14082"/>
                    </a:lnTo>
                    <a:lnTo>
                      <a:pt x="31846" y="13998"/>
                    </a:lnTo>
                    <a:lnTo>
                      <a:pt x="31950" y="13936"/>
                    </a:lnTo>
                    <a:lnTo>
                      <a:pt x="31992" y="13789"/>
                    </a:lnTo>
                    <a:lnTo>
                      <a:pt x="32055" y="13747"/>
                    </a:lnTo>
                    <a:lnTo>
                      <a:pt x="32243" y="13747"/>
                    </a:lnTo>
                    <a:lnTo>
                      <a:pt x="32348" y="13789"/>
                    </a:lnTo>
                    <a:lnTo>
                      <a:pt x="32411" y="13726"/>
                    </a:lnTo>
                    <a:lnTo>
                      <a:pt x="32369" y="13622"/>
                    </a:lnTo>
                    <a:lnTo>
                      <a:pt x="32536" y="13475"/>
                    </a:lnTo>
                    <a:lnTo>
                      <a:pt x="32557" y="13413"/>
                    </a:lnTo>
                    <a:lnTo>
                      <a:pt x="32620" y="13371"/>
                    </a:lnTo>
                    <a:lnTo>
                      <a:pt x="32641" y="13245"/>
                    </a:lnTo>
                    <a:lnTo>
                      <a:pt x="32515" y="13015"/>
                    </a:lnTo>
                    <a:lnTo>
                      <a:pt x="32536" y="12931"/>
                    </a:lnTo>
                    <a:lnTo>
                      <a:pt x="32411" y="12827"/>
                    </a:lnTo>
                    <a:lnTo>
                      <a:pt x="32369" y="12701"/>
                    </a:lnTo>
                    <a:lnTo>
                      <a:pt x="32432" y="12596"/>
                    </a:lnTo>
                    <a:lnTo>
                      <a:pt x="32557" y="12534"/>
                    </a:lnTo>
                    <a:lnTo>
                      <a:pt x="32578" y="12471"/>
                    </a:lnTo>
                    <a:lnTo>
                      <a:pt x="32557" y="12471"/>
                    </a:lnTo>
                    <a:lnTo>
                      <a:pt x="32474" y="12534"/>
                    </a:lnTo>
                    <a:lnTo>
                      <a:pt x="32453" y="12534"/>
                    </a:lnTo>
                    <a:lnTo>
                      <a:pt x="32453" y="12471"/>
                    </a:lnTo>
                    <a:lnTo>
                      <a:pt x="32536" y="12366"/>
                    </a:lnTo>
                    <a:lnTo>
                      <a:pt x="32432" y="12366"/>
                    </a:lnTo>
                    <a:lnTo>
                      <a:pt x="32515" y="12283"/>
                    </a:lnTo>
                    <a:lnTo>
                      <a:pt x="32536" y="12199"/>
                    </a:lnTo>
                    <a:lnTo>
                      <a:pt x="32453" y="12157"/>
                    </a:lnTo>
                    <a:lnTo>
                      <a:pt x="32348" y="12115"/>
                    </a:lnTo>
                    <a:lnTo>
                      <a:pt x="32411" y="12094"/>
                    </a:lnTo>
                    <a:lnTo>
                      <a:pt x="32411" y="11990"/>
                    </a:lnTo>
                    <a:lnTo>
                      <a:pt x="32474" y="11990"/>
                    </a:lnTo>
                    <a:lnTo>
                      <a:pt x="32515" y="12052"/>
                    </a:lnTo>
                    <a:lnTo>
                      <a:pt x="32620" y="12052"/>
                    </a:lnTo>
                    <a:lnTo>
                      <a:pt x="32683" y="12157"/>
                    </a:lnTo>
                    <a:lnTo>
                      <a:pt x="32766" y="12178"/>
                    </a:lnTo>
                    <a:lnTo>
                      <a:pt x="32829" y="12094"/>
                    </a:lnTo>
                    <a:lnTo>
                      <a:pt x="32892" y="12115"/>
                    </a:lnTo>
                    <a:lnTo>
                      <a:pt x="33059" y="12073"/>
                    </a:lnTo>
                    <a:lnTo>
                      <a:pt x="33185" y="11990"/>
                    </a:lnTo>
                    <a:lnTo>
                      <a:pt x="33143" y="11948"/>
                    </a:lnTo>
                    <a:lnTo>
                      <a:pt x="33206" y="11843"/>
                    </a:lnTo>
                    <a:lnTo>
                      <a:pt x="33185" y="11801"/>
                    </a:lnTo>
                    <a:lnTo>
                      <a:pt x="33143" y="11801"/>
                    </a:lnTo>
                    <a:lnTo>
                      <a:pt x="33143" y="11739"/>
                    </a:lnTo>
                    <a:lnTo>
                      <a:pt x="33080" y="11697"/>
                    </a:lnTo>
                    <a:lnTo>
                      <a:pt x="32934" y="11697"/>
                    </a:lnTo>
                    <a:lnTo>
                      <a:pt x="32997" y="11655"/>
                    </a:lnTo>
                    <a:lnTo>
                      <a:pt x="33101" y="11634"/>
                    </a:lnTo>
                    <a:lnTo>
                      <a:pt x="33290" y="11488"/>
                    </a:lnTo>
                    <a:lnTo>
                      <a:pt x="33373" y="11383"/>
                    </a:lnTo>
                    <a:lnTo>
                      <a:pt x="33352" y="11341"/>
                    </a:lnTo>
                    <a:lnTo>
                      <a:pt x="33290" y="11320"/>
                    </a:lnTo>
                    <a:lnTo>
                      <a:pt x="33269" y="11236"/>
                    </a:lnTo>
                    <a:lnTo>
                      <a:pt x="33080" y="11174"/>
                    </a:lnTo>
                    <a:lnTo>
                      <a:pt x="32976" y="11216"/>
                    </a:lnTo>
                    <a:lnTo>
                      <a:pt x="32934" y="11174"/>
                    </a:lnTo>
                    <a:lnTo>
                      <a:pt x="33038" y="11153"/>
                    </a:lnTo>
                    <a:lnTo>
                      <a:pt x="33038" y="11027"/>
                    </a:lnTo>
                    <a:lnTo>
                      <a:pt x="32808" y="10860"/>
                    </a:lnTo>
                    <a:lnTo>
                      <a:pt x="32808" y="10818"/>
                    </a:lnTo>
                    <a:lnTo>
                      <a:pt x="32871" y="10818"/>
                    </a:lnTo>
                    <a:lnTo>
                      <a:pt x="32955" y="10902"/>
                    </a:lnTo>
                    <a:lnTo>
                      <a:pt x="33038" y="10860"/>
                    </a:lnTo>
                    <a:lnTo>
                      <a:pt x="32955" y="10797"/>
                    </a:lnTo>
                    <a:lnTo>
                      <a:pt x="33018" y="10755"/>
                    </a:lnTo>
                    <a:lnTo>
                      <a:pt x="33018" y="10713"/>
                    </a:lnTo>
                    <a:lnTo>
                      <a:pt x="32871" y="10651"/>
                    </a:lnTo>
                    <a:lnTo>
                      <a:pt x="32766" y="10588"/>
                    </a:lnTo>
                    <a:lnTo>
                      <a:pt x="32662" y="10651"/>
                    </a:lnTo>
                    <a:lnTo>
                      <a:pt x="32515" y="10588"/>
                    </a:lnTo>
                    <a:cubicBezTo>
                      <a:pt x="32536" y="10546"/>
                      <a:pt x="32536" y="10525"/>
                      <a:pt x="32536" y="10504"/>
                    </a:cubicBezTo>
                    <a:lnTo>
                      <a:pt x="32599" y="10504"/>
                    </a:lnTo>
                    <a:lnTo>
                      <a:pt x="32620" y="10483"/>
                    </a:lnTo>
                    <a:lnTo>
                      <a:pt x="32599" y="10420"/>
                    </a:lnTo>
                    <a:lnTo>
                      <a:pt x="32536" y="10420"/>
                    </a:lnTo>
                    <a:cubicBezTo>
                      <a:pt x="32536" y="10400"/>
                      <a:pt x="32536" y="10339"/>
                      <a:pt x="32517" y="10317"/>
                    </a:cubicBezTo>
                    <a:lnTo>
                      <a:pt x="32517" y="10317"/>
                    </a:lnTo>
                    <a:cubicBezTo>
                      <a:pt x="32518" y="10308"/>
                      <a:pt x="32523" y="10287"/>
                      <a:pt x="32536" y="10274"/>
                    </a:cubicBezTo>
                    <a:cubicBezTo>
                      <a:pt x="32536" y="10274"/>
                      <a:pt x="32536" y="10232"/>
                      <a:pt x="32557" y="10232"/>
                    </a:cubicBezTo>
                    <a:lnTo>
                      <a:pt x="32641" y="10316"/>
                    </a:lnTo>
                    <a:lnTo>
                      <a:pt x="32746" y="10274"/>
                    </a:lnTo>
                    <a:lnTo>
                      <a:pt x="32934" y="10232"/>
                    </a:lnTo>
                    <a:lnTo>
                      <a:pt x="32976" y="10337"/>
                    </a:lnTo>
                    <a:lnTo>
                      <a:pt x="33080" y="10379"/>
                    </a:lnTo>
                    <a:lnTo>
                      <a:pt x="33143" y="10441"/>
                    </a:lnTo>
                    <a:lnTo>
                      <a:pt x="33185" y="10420"/>
                    </a:lnTo>
                    <a:lnTo>
                      <a:pt x="33352" y="10525"/>
                    </a:lnTo>
                    <a:lnTo>
                      <a:pt x="33394" y="10483"/>
                    </a:lnTo>
                    <a:lnTo>
                      <a:pt x="33457" y="10504"/>
                    </a:lnTo>
                    <a:lnTo>
                      <a:pt x="33499" y="10420"/>
                    </a:lnTo>
                    <a:lnTo>
                      <a:pt x="33478" y="10337"/>
                    </a:lnTo>
                    <a:lnTo>
                      <a:pt x="33394" y="10295"/>
                    </a:lnTo>
                    <a:lnTo>
                      <a:pt x="33310" y="10190"/>
                    </a:lnTo>
                    <a:lnTo>
                      <a:pt x="33269" y="10107"/>
                    </a:lnTo>
                    <a:lnTo>
                      <a:pt x="33059" y="9918"/>
                    </a:lnTo>
                    <a:lnTo>
                      <a:pt x="33038" y="9855"/>
                    </a:lnTo>
                    <a:lnTo>
                      <a:pt x="33038" y="9855"/>
                    </a:lnTo>
                    <a:lnTo>
                      <a:pt x="33101" y="9897"/>
                    </a:lnTo>
                    <a:lnTo>
                      <a:pt x="33143" y="9960"/>
                    </a:lnTo>
                    <a:lnTo>
                      <a:pt x="33206" y="9981"/>
                    </a:lnTo>
                    <a:lnTo>
                      <a:pt x="33310" y="10107"/>
                    </a:lnTo>
                    <a:lnTo>
                      <a:pt x="33394" y="10127"/>
                    </a:lnTo>
                    <a:lnTo>
                      <a:pt x="33415" y="10190"/>
                    </a:lnTo>
                    <a:lnTo>
                      <a:pt x="33499" y="10295"/>
                    </a:lnTo>
                    <a:lnTo>
                      <a:pt x="33603" y="10400"/>
                    </a:lnTo>
                    <a:lnTo>
                      <a:pt x="33624" y="10462"/>
                    </a:lnTo>
                    <a:lnTo>
                      <a:pt x="33687" y="10504"/>
                    </a:lnTo>
                    <a:lnTo>
                      <a:pt x="33792" y="10609"/>
                    </a:lnTo>
                    <a:lnTo>
                      <a:pt x="33834" y="10713"/>
                    </a:lnTo>
                    <a:lnTo>
                      <a:pt x="33938" y="10713"/>
                    </a:lnTo>
                    <a:lnTo>
                      <a:pt x="33980" y="10672"/>
                    </a:lnTo>
                    <a:lnTo>
                      <a:pt x="33917" y="10546"/>
                    </a:lnTo>
                    <a:lnTo>
                      <a:pt x="33834" y="10337"/>
                    </a:lnTo>
                    <a:lnTo>
                      <a:pt x="34001" y="10358"/>
                    </a:lnTo>
                    <a:lnTo>
                      <a:pt x="34189" y="10462"/>
                    </a:lnTo>
                    <a:lnTo>
                      <a:pt x="34357" y="10462"/>
                    </a:lnTo>
                    <a:lnTo>
                      <a:pt x="34357" y="10567"/>
                    </a:lnTo>
                    <a:lnTo>
                      <a:pt x="34336" y="10630"/>
                    </a:lnTo>
                    <a:lnTo>
                      <a:pt x="34440" y="10713"/>
                    </a:lnTo>
                    <a:lnTo>
                      <a:pt x="34545" y="10713"/>
                    </a:lnTo>
                    <a:lnTo>
                      <a:pt x="34566" y="10734"/>
                    </a:lnTo>
                    <a:lnTo>
                      <a:pt x="34838" y="10734"/>
                    </a:lnTo>
                    <a:lnTo>
                      <a:pt x="34922" y="10672"/>
                    </a:lnTo>
                    <a:lnTo>
                      <a:pt x="34984" y="10546"/>
                    </a:lnTo>
                    <a:lnTo>
                      <a:pt x="34984" y="10441"/>
                    </a:lnTo>
                    <a:lnTo>
                      <a:pt x="35026" y="10337"/>
                    </a:lnTo>
                    <a:lnTo>
                      <a:pt x="34963" y="10295"/>
                    </a:lnTo>
                    <a:lnTo>
                      <a:pt x="34880" y="10086"/>
                    </a:lnTo>
                    <a:lnTo>
                      <a:pt x="34838" y="10086"/>
                    </a:lnTo>
                    <a:lnTo>
                      <a:pt x="34754" y="9939"/>
                    </a:lnTo>
                    <a:lnTo>
                      <a:pt x="34775" y="9814"/>
                    </a:lnTo>
                    <a:lnTo>
                      <a:pt x="34838" y="9793"/>
                    </a:lnTo>
                    <a:lnTo>
                      <a:pt x="34838" y="9709"/>
                    </a:lnTo>
                    <a:lnTo>
                      <a:pt x="34859" y="9688"/>
                    </a:lnTo>
                    <a:lnTo>
                      <a:pt x="34922" y="9730"/>
                    </a:lnTo>
                    <a:lnTo>
                      <a:pt x="34943" y="9835"/>
                    </a:lnTo>
                    <a:lnTo>
                      <a:pt x="34984" y="9730"/>
                    </a:lnTo>
                    <a:lnTo>
                      <a:pt x="34984" y="9583"/>
                    </a:lnTo>
                    <a:lnTo>
                      <a:pt x="35047" y="9542"/>
                    </a:lnTo>
                    <a:lnTo>
                      <a:pt x="35089" y="9500"/>
                    </a:lnTo>
                    <a:lnTo>
                      <a:pt x="35089" y="9604"/>
                    </a:lnTo>
                    <a:lnTo>
                      <a:pt x="35131" y="9667"/>
                    </a:lnTo>
                    <a:lnTo>
                      <a:pt x="35089" y="9709"/>
                    </a:lnTo>
                    <a:lnTo>
                      <a:pt x="34984" y="9772"/>
                    </a:lnTo>
                    <a:lnTo>
                      <a:pt x="34963" y="9897"/>
                    </a:lnTo>
                    <a:lnTo>
                      <a:pt x="35026" y="9918"/>
                    </a:lnTo>
                    <a:lnTo>
                      <a:pt x="35068" y="10002"/>
                    </a:lnTo>
                    <a:lnTo>
                      <a:pt x="35068" y="10086"/>
                    </a:lnTo>
                    <a:lnTo>
                      <a:pt x="35194" y="10232"/>
                    </a:lnTo>
                    <a:lnTo>
                      <a:pt x="35256" y="10274"/>
                    </a:lnTo>
                    <a:lnTo>
                      <a:pt x="35256" y="10190"/>
                    </a:lnTo>
                    <a:lnTo>
                      <a:pt x="35298" y="10169"/>
                    </a:lnTo>
                    <a:lnTo>
                      <a:pt x="35361" y="10211"/>
                    </a:lnTo>
                    <a:lnTo>
                      <a:pt x="35466" y="10169"/>
                    </a:lnTo>
                    <a:lnTo>
                      <a:pt x="35487" y="10211"/>
                    </a:lnTo>
                    <a:lnTo>
                      <a:pt x="35466" y="10253"/>
                    </a:lnTo>
                    <a:lnTo>
                      <a:pt x="35466" y="10358"/>
                    </a:lnTo>
                    <a:lnTo>
                      <a:pt x="35403" y="10525"/>
                    </a:lnTo>
                    <a:lnTo>
                      <a:pt x="35403" y="10567"/>
                    </a:lnTo>
                    <a:lnTo>
                      <a:pt x="35298" y="10734"/>
                    </a:lnTo>
                    <a:lnTo>
                      <a:pt x="35235" y="10923"/>
                    </a:lnTo>
                    <a:lnTo>
                      <a:pt x="35235" y="10964"/>
                    </a:lnTo>
                    <a:lnTo>
                      <a:pt x="35256" y="10964"/>
                    </a:lnTo>
                    <a:lnTo>
                      <a:pt x="35298" y="10860"/>
                    </a:lnTo>
                    <a:lnTo>
                      <a:pt x="35403" y="10902"/>
                    </a:lnTo>
                    <a:lnTo>
                      <a:pt x="35403" y="10923"/>
                    </a:lnTo>
                    <a:lnTo>
                      <a:pt x="35487" y="10923"/>
                    </a:lnTo>
                    <a:lnTo>
                      <a:pt x="35549" y="11006"/>
                    </a:lnTo>
                    <a:lnTo>
                      <a:pt x="35696" y="11027"/>
                    </a:lnTo>
                    <a:lnTo>
                      <a:pt x="35591" y="11069"/>
                    </a:lnTo>
                    <a:lnTo>
                      <a:pt x="35570" y="11132"/>
                    </a:lnTo>
                    <a:lnTo>
                      <a:pt x="35507" y="11153"/>
                    </a:lnTo>
                    <a:lnTo>
                      <a:pt x="35466" y="11111"/>
                    </a:lnTo>
                    <a:lnTo>
                      <a:pt x="35382" y="11132"/>
                    </a:lnTo>
                    <a:lnTo>
                      <a:pt x="35403" y="11216"/>
                    </a:lnTo>
                    <a:lnTo>
                      <a:pt x="35466" y="11236"/>
                    </a:lnTo>
                    <a:lnTo>
                      <a:pt x="35487" y="11257"/>
                    </a:lnTo>
                    <a:lnTo>
                      <a:pt x="35591" y="11257"/>
                    </a:lnTo>
                    <a:lnTo>
                      <a:pt x="35591" y="11341"/>
                    </a:lnTo>
                    <a:lnTo>
                      <a:pt x="35612" y="11383"/>
                    </a:lnTo>
                    <a:lnTo>
                      <a:pt x="35612" y="11467"/>
                    </a:lnTo>
                    <a:lnTo>
                      <a:pt x="35675" y="11550"/>
                    </a:lnTo>
                    <a:lnTo>
                      <a:pt x="35779" y="11571"/>
                    </a:lnTo>
                    <a:lnTo>
                      <a:pt x="35821" y="11655"/>
                    </a:lnTo>
                    <a:lnTo>
                      <a:pt x="35863" y="11739"/>
                    </a:lnTo>
                    <a:lnTo>
                      <a:pt x="35821" y="11843"/>
                    </a:lnTo>
                    <a:lnTo>
                      <a:pt x="35759" y="11906"/>
                    </a:lnTo>
                    <a:lnTo>
                      <a:pt x="35675" y="11906"/>
                    </a:lnTo>
                    <a:lnTo>
                      <a:pt x="35612" y="11948"/>
                    </a:lnTo>
                    <a:lnTo>
                      <a:pt x="35570" y="11906"/>
                    </a:lnTo>
                    <a:lnTo>
                      <a:pt x="35487" y="11885"/>
                    </a:lnTo>
                    <a:lnTo>
                      <a:pt x="35445" y="11906"/>
                    </a:lnTo>
                    <a:lnTo>
                      <a:pt x="35361" y="12011"/>
                    </a:lnTo>
                    <a:lnTo>
                      <a:pt x="35403" y="12052"/>
                    </a:lnTo>
                    <a:lnTo>
                      <a:pt x="35403" y="12094"/>
                    </a:lnTo>
                    <a:lnTo>
                      <a:pt x="35361" y="12178"/>
                    </a:lnTo>
                    <a:lnTo>
                      <a:pt x="35382" y="12220"/>
                    </a:lnTo>
                    <a:lnTo>
                      <a:pt x="35445" y="12220"/>
                    </a:lnTo>
                    <a:lnTo>
                      <a:pt x="35466" y="12199"/>
                    </a:lnTo>
                    <a:lnTo>
                      <a:pt x="35549" y="12178"/>
                    </a:lnTo>
                    <a:lnTo>
                      <a:pt x="35654" y="12178"/>
                    </a:lnTo>
                    <a:lnTo>
                      <a:pt x="35717" y="12115"/>
                    </a:lnTo>
                    <a:lnTo>
                      <a:pt x="35800" y="12115"/>
                    </a:lnTo>
                    <a:lnTo>
                      <a:pt x="35863" y="12011"/>
                    </a:lnTo>
                    <a:lnTo>
                      <a:pt x="35905" y="11990"/>
                    </a:lnTo>
                    <a:lnTo>
                      <a:pt x="35926" y="12115"/>
                    </a:lnTo>
                    <a:lnTo>
                      <a:pt x="35989" y="12157"/>
                    </a:lnTo>
                    <a:lnTo>
                      <a:pt x="36072" y="12094"/>
                    </a:lnTo>
                    <a:lnTo>
                      <a:pt x="36135" y="11969"/>
                    </a:lnTo>
                    <a:lnTo>
                      <a:pt x="36240" y="11885"/>
                    </a:lnTo>
                    <a:lnTo>
                      <a:pt x="36303" y="11948"/>
                    </a:lnTo>
                    <a:lnTo>
                      <a:pt x="36303" y="11990"/>
                    </a:lnTo>
                    <a:lnTo>
                      <a:pt x="36219" y="12011"/>
                    </a:lnTo>
                    <a:lnTo>
                      <a:pt x="36177" y="12073"/>
                    </a:lnTo>
                    <a:lnTo>
                      <a:pt x="36219" y="12094"/>
                    </a:lnTo>
                    <a:lnTo>
                      <a:pt x="36219" y="12157"/>
                    </a:lnTo>
                    <a:lnTo>
                      <a:pt x="36093" y="12199"/>
                    </a:lnTo>
                    <a:lnTo>
                      <a:pt x="36072" y="12220"/>
                    </a:lnTo>
                    <a:lnTo>
                      <a:pt x="36219" y="12199"/>
                    </a:lnTo>
                    <a:lnTo>
                      <a:pt x="36240" y="12283"/>
                    </a:lnTo>
                    <a:lnTo>
                      <a:pt x="36135" y="12366"/>
                    </a:lnTo>
                    <a:lnTo>
                      <a:pt x="36177" y="12492"/>
                    </a:lnTo>
                    <a:lnTo>
                      <a:pt x="36219" y="12513"/>
                    </a:lnTo>
                    <a:lnTo>
                      <a:pt x="36282" y="12617"/>
                    </a:lnTo>
                    <a:lnTo>
                      <a:pt x="36407" y="12596"/>
                    </a:lnTo>
                    <a:lnTo>
                      <a:pt x="36428" y="12534"/>
                    </a:lnTo>
                    <a:lnTo>
                      <a:pt x="36407" y="12471"/>
                    </a:lnTo>
                    <a:lnTo>
                      <a:pt x="36407" y="12387"/>
                    </a:lnTo>
                    <a:lnTo>
                      <a:pt x="36449" y="12366"/>
                    </a:lnTo>
                    <a:lnTo>
                      <a:pt x="36595" y="12471"/>
                    </a:lnTo>
                    <a:lnTo>
                      <a:pt x="36595" y="12534"/>
                    </a:lnTo>
                    <a:lnTo>
                      <a:pt x="36533" y="12638"/>
                    </a:lnTo>
                    <a:lnTo>
                      <a:pt x="36616" y="12701"/>
                    </a:lnTo>
                    <a:lnTo>
                      <a:pt x="36637" y="12743"/>
                    </a:lnTo>
                    <a:lnTo>
                      <a:pt x="36491" y="12827"/>
                    </a:lnTo>
                    <a:lnTo>
                      <a:pt x="36449" y="12889"/>
                    </a:lnTo>
                    <a:lnTo>
                      <a:pt x="36533" y="12952"/>
                    </a:lnTo>
                    <a:lnTo>
                      <a:pt x="36763" y="12952"/>
                    </a:lnTo>
                    <a:lnTo>
                      <a:pt x="36826" y="12994"/>
                    </a:lnTo>
                    <a:lnTo>
                      <a:pt x="36826" y="13099"/>
                    </a:lnTo>
                    <a:lnTo>
                      <a:pt x="36826" y="13161"/>
                    </a:lnTo>
                    <a:lnTo>
                      <a:pt x="36867" y="13140"/>
                    </a:lnTo>
                    <a:lnTo>
                      <a:pt x="36867" y="13057"/>
                    </a:lnTo>
                    <a:lnTo>
                      <a:pt x="36930" y="12994"/>
                    </a:lnTo>
                    <a:lnTo>
                      <a:pt x="36972" y="12994"/>
                    </a:lnTo>
                    <a:lnTo>
                      <a:pt x="36972" y="13057"/>
                    </a:lnTo>
                    <a:lnTo>
                      <a:pt x="36930" y="13161"/>
                    </a:lnTo>
                    <a:lnTo>
                      <a:pt x="36930" y="13245"/>
                    </a:lnTo>
                    <a:lnTo>
                      <a:pt x="36847" y="13266"/>
                    </a:lnTo>
                    <a:lnTo>
                      <a:pt x="36805" y="13433"/>
                    </a:lnTo>
                    <a:lnTo>
                      <a:pt x="36805" y="13475"/>
                    </a:lnTo>
                    <a:lnTo>
                      <a:pt x="36867" y="13517"/>
                    </a:lnTo>
                    <a:lnTo>
                      <a:pt x="36867" y="13622"/>
                    </a:lnTo>
                    <a:lnTo>
                      <a:pt x="36826" y="13726"/>
                    </a:lnTo>
                    <a:lnTo>
                      <a:pt x="36826" y="13831"/>
                    </a:lnTo>
                    <a:lnTo>
                      <a:pt x="36847" y="13852"/>
                    </a:lnTo>
                    <a:lnTo>
                      <a:pt x="36847" y="13873"/>
                    </a:lnTo>
                    <a:lnTo>
                      <a:pt x="36826" y="14082"/>
                    </a:lnTo>
                    <a:lnTo>
                      <a:pt x="36763" y="14166"/>
                    </a:lnTo>
                    <a:lnTo>
                      <a:pt x="36826" y="14270"/>
                    </a:lnTo>
                    <a:lnTo>
                      <a:pt x="36805" y="14354"/>
                    </a:lnTo>
                    <a:lnTo>
                      <a:pt x="36637" y="14396"/>
                    </a:lnTo>
                    <a:lnTo>
                      <a:pt x="36491" y="14375"/>
                    </a:lnTo>
                    <a:lnTo>
                      <a:pt x="36428" y="14396"/>
                    </a:lnTo>
                    <a:lnTo>
                      <a:pt x="36407" y="14480"/>
                    </a:lnTo>
                    <a:lnTo>
                      <a:pt x="36198" y="14626"/>
                    </a:lnTo>
                    <a:lnTo>
                      <a:pt x="36198" y="14710"/>
                    </a:lnTo>
                    <a:lnTo>
                      <a:pt x="36344" y="14793"/>
                    </a:lnTo>
                    <a:lnTo>
                      <a:pt x="36303" y="14793"/>
                    </a:lnTo>
                    <a:lnTo>
                      <a:pt x="36219" y="14814"/>
                    </a:lnTo>
                    <a:lnTo>
                      <a:pt x="36303" y="14814"/>
                    </a:lnTo>
                    <a:lnTo>
                      <a:pt x="36177" y="14982"/>
                    </a:lnTo>
                    <a:lnTo>
                      <a:pt x="36093" y="15024"/>
                    </a:lnTo>
                    <a:lnTo>
                      <a:pt x="35884" y="15149"/>
                    </a:lnTo>
                    <a:lnTo>
                      <a:pt x="35738" y="15296"/>
                    </a:lnTo>
                    <a:lnTo>
                      <a:pt x="35675" y="15296"/>
                    </a:lnTo>
                    <a:lnTo>
                      <a:pt x="35633" y="15337"/>
                    </a:lnTo>
                    <a:lnTo>
                      <a:pt x="35591" y="15463"/>
                    </a:lnTo>
                    <a:lnTo>
                      <a:pt x="35675" y="15568"/>
                    </a:lnTo>
                    <a:lnTo>
                      <a:pt x="35696" y="15672"/>
                    </a:lnTo>
                    <a:lnTo>
                      <a:pt x="35800" y="15840"/>
                    </a:lnTo>
                    <a:lnTo>
                      <a:pt x="35842" y="16133"/>
                    </a:lnTo>
                    <a:lnTo>
                      <a:pt x="35779" y="16174"/>
                    </a:lnTo>
                    <a:lnTo>
                      <a:pt x="35738" y="16153"/>
                    </a:lnTo>
                    <a:lnTo>
                      <a:pt x="35675" y="16195"/>
                    </a:lnTo>
                    <a:lnTo>
                      <a:pt x="35654" y="16300"/>
                    </a:lnTo>
                    <a:lnTo>
                      <a:pt x="35633" y="16195"/>
                    </a:lnTo>
                    <a:lnTo>
                      <a:pt x="35633" y="16049"/>
                    </a:lnTo>
                    <a:lnTo>
                      <a:pt x="35570" y="15986"/>
                    </a:lnTo>
                    <a:lnTo>
                      <a:pt x="35466" y="16049"/>
                    </a:lnTo>
                    <a:lnTo>
                      <a:pt x="35424" y="16153"/>
                    </a:lnTo>
                    <a:lnTo>
                      <a:pt x="35319" y="16216"/>
                    </a:lnTo>
                    <a:lnTo>
                      <a:pt x="35235" y="16174"/>
                    </a:lnTo>
                    <a:lnTo>
                      <a:pt x="35256" y="16112"/>
                    </a:lnTo>
                    <a:lnTo>
                      <a:pt x="35256" y="16070"/>
                    </a:lnTo>
                    <a:lnTo>
                      <a:pt x="35047" y="16070"/>
                    </a:lnTo>
                    <a:lnTo>
                      <a:pt x="35005" y="16174"/>
                    </a:lnTo>
                    <a:lnTo>
                      <a:pt x="34922" y="16258"/>
                    </a:lnTo>
                    <a:lnTo>
                      <a:pt x="34796" y="16216"/>
                    </a:lnTo>
                    <a:lnTo>
                      <a:pt x="34712" y="16216"/>
                    </a:lnTo>
                    <a:lnTo>
                      <a:pt x="34650" y="16174"/>
                    </a:lnTo>
                    <a:lnTo>
                      <a:pt x="34587" y="16174"/>
                    </a:lnTo>
                    <a:lnTo>
                      <a:pt x="34503" y="16258"/>
                    </a:lnTo>
                    <a:lnTo>
                      <a:pt x="34357" y="16195"/>
                    </a:lnTo>
                    <a:lnTo>
                      <a:pt x="34315" y="16174"/>
                    </a:lnTo>
                    <a:lnTo>
                      <a:pt x="34231" y="16070"/>
                    </a:lnTo>
                    <a:lnTo>
                      <a:pt x="34106" y="15986"/>
                    </a:lnTo>
                    <a:lnTo>
                      <a:pt x="33980" y="15965"/>
                    </a:lnTo>
                    <a:lnTo>
                      <a:pt x="33834" y="15777"/>
                    </a:lnTo>
                    <a:lnTo>
                      <a:pt x="33813" y="15840"/>
                    </a:lnTo>
                    <a:lnTo>
                      <a:pt x="33813" y="15902"/>
                    </a:lnTo>
                    <a:lnTo>
                      <a:pt x="33792" y="15965"/>
                    </a:lnTo>
                    <a:lnTo>
                      <a:pt x="33750" y="15944"/>
                    </a:lnTo>
                    <a:lnTo>
                      <a:pt x="33708" y="15965"/>
                    </a:lnTo>
                    <a:lnTo>
                      <a:pt x="33708" y="16049"/>
                    </a:lnTo>
                    <a:lnTo>
                      <a:pt x="33771" y="16112"/>
                    </a:lnTo>
                    <a:lnTo>
                      <a:pt x="33750" y="16195"/>
                    </a:lnTo>
                    <a:lnTo>
                      <a:pt x="33687" y="16195"/>
                    </a:lnTo>
                    <a:lnTo>
                      <a:pt x="33582" y="16216"/>
                    </a:lnTo>
                    <a:lnTo>
                      <a:pt x="33499" y="16300"/>
                    </a:lnTo>
                    <a:lnTo>
                      <a:pt x="33373" y="16300"/>
                    </a:lnTo>
                    <a:lnTo>
                      <a:pt x="33290" y="16384"/>
                    </a:lnTo>
                    <a:lnTo>
                      <a:pt x="33290" y="16488"/>
                    </a:lnTo>
                    <a:lnTo>
                      <a:pt x="33206" y="16530"/>
                    </a:lnTo>
                    <a:lnTo>
                      <a:pt x="33164" y="16677"/>
                    </a:lnTo>
                    <a:lnTo>
                      <a:pt x="33248" y="16886"/>
                    </a:lnTo>
                    <a:lnTo>
                      <a:pt x="33352" y="16990"/>
                    </a:lnTo>
                    <a:lnTo>
                      <a:pt x="33394" y="16949"/>
                    </a:lnTo>
                    <a:lnTo>
                      <a:pt x="33499" y="17095"/>
                    </a:lnTo>
                    <a:lnTo>
                      <a:pt x="33478" y="17158"/>
                    </a:lnTo>
                    <a:lnTo>
                      <a:pt x="33666" y="17158"/>
                    </a:lnTo>
                    <a:lnTo>
                      <a:pt x="33771" y="17200"/>
                    </a:lnTo>
                    <a:lnTo>
                      <a:pt x="33813" y="17137"/>
                    </a:lnTo>
                    <a:lnTo>
                      <a:pt x="33917" y="17137"/>
                    </a:lnTo>
                    <a:lnTo>
                      <a:pt x="33980" y="17095"/>
                    </a:lnTo>
                    <a:lnTo>
                      <a:pt x="34106" y="17095"/>
                    </a:lnTo>
                    <a:lnTo>
                      <a:pt x="34189" y="17053"/>
                    </a:lnTo>
                    <a:lnTo>
                      <a:pt x="34273" y="17095"/>
                    </a:lnTo>
                    <a:lnTo>
                      <a:pt x="34315" y="17032"/>
                    </a:lnTo>
                    <a:lnTo>
                      <a:pt x="34315" y="16928"/>
                    </a:lnTo>
                    <a:lnTo>
                      <a:pt x="34336" y="16865"/>
                    </a:lnTo>
                    <a:lnTo>
                      <a:pt x="34398" y="16865"/>
                    </a:lnTo>
                    <a:lnTo>
                      <a:pt x="34503" y="17032"/>
                    </a:lnTo>
                    <a:lnTo>
                      <a:pt x="34587" y="17032"/>
                    </a:lnTo>
                    <a:lnTo>
                      <a:pt x="34650" y="17116"/>
                    </a:lnTo>
                    <a:lnTo>
                      <a:pt x="34796" y="17137"/>
                    </a:lnTo>
                    <a:lnTo>
                      <a:pt x="34817" y="17074"/>
                    </a:lnTo>
                    <a:lnTo>
                      <a:pt x="34901" y="16970"/>
                    </a:lnTo>
                    <a:lnTo>
                      <a:pt x="34943" y="16970"/>
                    </a:lnTo>
                    <a:lnTo>
                      <a:pt x="35026" y="16886"/>
                    </a:lnTo>
                    <a:lnTo>
                      <a:pt x="35131" y="16865"/>
                    </a:lnTo>
                    <a:lnTo>
                      <a:pt x="35110" y="16928"/>
                    </a:lnTo>
                    <a:lnTo>
                      <a:pt x="35110" y="17032"/>
                    </a:lnTo>
                    <a:lnTo>
                      <a:pt x="35026" y="17137"/>
                    </a:lnTo>
                    <a:lnTo>
                      <a:pt x="35026" y="17262"/>
                    </a:lnTo>
                    <a:lnTo>
                      <a:pt x="35131" y="17221"/>
                    </a:lnTo>
                    <a:lnTo>
                      <a:pt x="35173" y="17032"/>
                    </a:lnTo>
                    <a:lnTo>
                      <a:pt x="35215" y="17074"/>
                    </a:lnTo>
                    <a:lnTo>
                      <a:pt x="35256" y="17032"/>
                    </a:lnTo>
                    <a:lnTo>
                      <a:pt x="35340" y="17074"/>
                    </a:lnTo>
                    <a:lnTo>
                      <a:pt x="35256" y="17200"/>
                    </a:lnTo>
                    <a:lnTo>
                      <a:pt x="35277" y="17283"/>
                    </a:lnTo>
                    <a:lnTo>
                      <a:pt x="35277" y="17179"/>
                    </a:lnTo>
                    <a:lnTo>
                      <a:pt x="35466" y="17011"/>
                    </a:lnTo>
                    <a:lnTo>
                      <a:pt x="35487" y="17074"/>
                    </a:lnTo>
                    <a:lnTo>
                      <a:pt x="35361" y="17179"/>
                    </a:lnTo>
                    <a:lnTo>
                      <a:pt x="35361" y="17242"/>
                    </a:lnTo>
                    <a:lnTo>
                      <a:pt x="35445" y="17304"/>
                    </a:lnTo>
                    <a:lnTo>
                      <a:pt x="35487" y="17451"/>
                    </a:lnTo>
                    <a:lnTo>
                      <a:pt x="35487" y="17555"/>
                    </a:lnTo>
                    <a:lnTo>
                      <a:pt x="35507" y="17660"/>
                    </a:lnTo>
                    <a:lnTo>
                      <a:pt x="35612" y="17639"/>
                    </a:lnTo>
                    <a:lnTo>
                      <a:pt x="35612" y="17765"/>
                    </a:lnTo>
                    <a:lnTo>
                      <a:pt x="35675" y="17827"/>
                    </a:lnTo>
                    <a:lnTo>
                      <a:pt x="35759" y="17681"/>
                    </a:lnTo>
                    <a:lnTo>
                      <a:pt x="35717" y="17869"/>
                    </a:lnTo>
                    <a:lnTo>
                      <a:pt x="35654" y="17953"/>
                    </a:lnTo>
                    <a:lnTo>
                      <a:pt x="35759" y="18058"/>
                    </a:lnTo>
                    <a:lnTo>
                      <a:pt x="35759" y="17974"/>
                    </a:lnTo>
                    <a:lnTo>
                      <a:pt x="35800" y="17869"/>
                    </a:lnTo>
                    <a:lnTo>
                      <a:pt x="35863" y="17848"/>
                    </a:lnTo>
                    <a:lnTo>
                      <a:pt x="35863" y="17848"/>
                    </a:lnTo>
                    <a:lnTo>
                      <a:pt x="35821" y="17890"/>
                    </a:lnTo>
                    <a:lnTo>
                      <a:pt x="35863" y="18037"/>
                    </a:lnTo>
                    <a:lnTo>
                      <a:pt x="35926" y="18162"/>
                    </a:lnTo>
                    <a:lnTo>
                      <a:pt x="36093" y="18141"/>
                    </a:lnTo>
                    <a:lnTo>
                      <a:pt x="36031" y="18183"/>
                    </a:lnTo>
                    <a:lnTo>
                      <a:pt x="35821" y="18309"/>
                    </a:lnTo>
                    <a:lnTo>
                      <a:pt x="35675" y="18309"/>
                    </a:lnTo>
                    <a:lnTo>
                      <a:pt x="35654" y="18371"/>
                    </a:lnTo>
                    <a:lnTo>
                      <a:pt x="35759" y="18413"/>
                    </a:lnTo>
                    <a:lnTo>
                      <a:pt x="35759" y="18560"/>
                    </a:lnTo>
                    <a:lnTo>
                      <a:pt x="35821" y="18664"/>
                    </a:lnTo>
                    <a:lnTo>
                      <a:pt x="35905" y="18727"/>
                    </a:lnTo>
                    <a:lnTo>
                      <a:pt x="35989" y="18727"/>
                    </a:lnTo>
                    <a:lnTo>
                      <a:pt x="35989" y="18790"/>
                    </a:lnTo>
                    <a:lnTo>
                      <a:pt x="36093" y="18874"/>
                    </a:lnTo>
                    <a:lnTo>
                      <a:pt x="36156" y="18915"/>
                    </a:lnTo>
                    <a:lnTo>
                      <a:pt x="36219" y="18915"/>
                    </a:lnTo>
                    <a:lnTo>
                      <a:pt x="36407" y="19041"/>
                    </a:lnTo>
                    <a:lnTo>
                      <a:pt x="36512" y="19041"/>
                    </a:lnTo>
                    <a:lnTo>
                      <a:pt x="36512" y="19104"/>
                    </a:lnTo>
                    <a:lnTo>
                      <a:pt x="36575" y="19125"/>
                    </a:lnTo>
                    <a:lnTo>
                      <a:pt x="36595" y="19083"/>
                    </a:lnTo>
                    <a:lnTo>
                      <a:pt x="36616" y="19041"/>
                    </a:lnTo>
                    <a:lnTo>
                      <a:pt x="36721" y="19104"/>
                    </a:lnTo>
                    <a:lnTo>
                      <a:pt x="36679" y="19125"/>
                    </a:lnTo>
                    <a:lnTo>
                      <a:pt x="36616" y="19187"/>
                    </a:lnTo>
                    <a:lnTo>
                      <a:pt x="36679" y="19292"/>
                    </a:lnTo>
                    <a:lnTo>
                      <a:pt x="36742" y="19334"/>
                    </a:lnTo>
                    <a:lnTo>
                      <a:pt x="36805" y="19334"/>
                    </a:lnTo>
                    <a:lnTo>
                      <a:pt x="36805" y="19418"/>
                    </a:lnTo>
                    <a:lnTo>
                      <a:pt x="36930" y="19543"/>
                    </a:lnTo>
                    <a:lnTo>
                      <a:pt x="37014" y="19543"/>
                    </a:lnTo>
                    <a:lnTo>
                      <a:pt x="37056" y="19606"/>
                    </a:lnTo>
                    <a:lnTo>
                      <a:pt x="37098" y="19648"/>
                    </a:lnTo>
                    <a:lnTo>
                      <a:pt x="37265" y="19731"/>
                    </a:lnTo>
                    <a:lnTo>
                      <a:pt x="37328" y="19711"/>
                    </a:lnTo>
                    <a:lnTo>
                      <a:pt x="37370" y="19731"/>
                    </a:lnTo>
                    <a:lnTo>
                      <a:pt x="37453" y="19731"/>
                    </a:lnTo>
                    <a:lnTo>
                      <a:pt x="37537" y="19773"/>
                    </a:lnTo>
                    <a:lnTo>
                      <a:pt x="37558" y="19857"/>
                    </a:lnTo>
                    <a:lnTo>
                      <a:pt x="37725" y="19983"/>
                    </a:lnTo>
                    <a:lnTo>
                      <a:pt x="37788" y="19983"/>
                    </a:lnTo>
                    <a:lnTo>
                      <a:pt x="37872" y="20045"/>
                    </a:lnTo>
                    <a:lnTo>
                      <a:pt x="38060" y="20087"/>
                    </a:lnTo>
                    <a:lnTo>
                      <a:pt x="38165" y="20150"/>
                    </a:lnTo>
                    <a:lnTo>
                      <a:pt x="38269" y="20150"/>
                    </a:lnTo>
                    <a:lnTo>
                      <a:pt x="38290" y="20129"/>
                    </a:lnTo>
                    <a:lnTo>
                      <a:pt x="38290" y="20066"/>
                    </a:lnTo>
                    <a:lnTo>
                      <a:pt x="38207" y="19983"/>
                    </a:lnTo>
                    <a:lnTo>
                      <a:pt x="38165" y="19920"/>
                    </a:lnTo>
                    <a:lnTo>
                      <a:pt x="38207" y="19857"/>
                    </a:lnTo>
                    <a:lnTo>
                      <a:pt x="38290" y="19878"/>
                    </a:lnTo>
                    <a:lnTo>
                      <a:pt x="38311" y="19815"/>
                    </a:lnTo>
                    <a:lnTo>
                      <a:pt x="38290" y="19752"/>
                    </a:lnTo>
                    <a:lnTo>
                      <a:pt x="38248" y="19773"/>
                    </a:lnTo>
                    <a:lnTo>
                      <a:pt x="38207" y="19731"/>
                    </a:lnTo>
                    <a:lnTo>
                      <a:pt x="38248" y="19606"/>
                    </a:lnTo>
                    <a:lnTo>
                      <a:pt x="38207" y="19564"/>
                    </a:lnTo>
                    <a:lnTo>
                      <a:pt x="38102" y="19669"/>
                    </a:lnTo>
                    <a:lnTo>
                      <a:pt x="38102" y="19627"/>
                    </a:lnTo>
                    <a:lnTo>
                      <a:pt x="38081" y="19543"/>
                    </a:lnTo>
                    <a:lnTo>
                      <a:pt x="38018" y="19543"/>
                    </a:lnTo>
                    <a:lnTo>
                      <a:pt x="38123" y="19439"/>
                    </a:lnTo>
                    <a:lnTo>
                      <a:pt x="38102" y="19313"/>
                    </a:lnTo>
                    <a:lnTo>
                      <a:pt x="38060" y="19292"/>
                    </a:lnTo>
                    <a:lnTo>
                      <a:pt x="37956" y="19292"/>
                    </a:lnTo>
                    <a:lnTo>
                      <a:pt x="37976" y="19187"/>
                    </a:lnTo>
                    <a:lnTo>
                      <a:pt x="37935" y="19083"/>
                    </a:lnTo>
                    <a:lnTo>
                      <a:pt x="37893" y="18999"/>
                    </a:lnTo>
                    <a:lnTo>
                      <a:pt x="37788" y="18999"/>
                    </a:lnTo>
                    <a:lnTo>
                      <a:pt x="37851" y="18915"/>
                    </a:lnTo>
                    <a:lnTo>
                      <a:pt x="37767" y="18894"/>
                    </a:lnTo>
                    <a:lnTo>
                      <a:pt x="37725" y="18894"/>
                    </a:lnTo>
                    <a:lnTo>
                      <a:pt x="37746" y="18832"/>
                    </a:lnTo>
                    <a:lnTo>
                      <a:pt x="37663" y="18727"/>
                    </a:lnTo>
                    <a:lnTo>
                      <a:pt x="37663" y="18748"/>
                    </a:lnTo>
                    <a:lnTo>
                      <a:pt x="37621" y="18748"/>
                    </a:lnTo>
                    <a:lnTo>
                      <a:pt x="37621" y="18602"/>
                    </a:lnTo>
                    <a:lnTo>
                      <a:pt x="37621" y="18539"/>
                    </a:lnTo>
                    <a:lnTo>
                      <a:pt x="37621" y="18476"/>
                    </a:lnTo>
                    <a:lnTo>
                      <a:pt x="37453" y="18350"/>
                    </a:lnTo>
                    <a:lnTo>
                      <a:pt x="37432" y="18225"/>
                    </a:lnTo>
                    <a:lnTo>
                      <a:pt x="37432" y="18120"/>
                    </a:lnTo>
                    <a:lnTo>
                      <a:pt x="37516" y="18162"/>
                    </a:lnTo>
                    <a:lnTo>
                      <a:pt x="37558" y="18078"/>
                    </a:lnTo>
                    <a:lnTo>
                      <a:pt x="37663" y="18120"/>
                    </a:lnTo>
                    <a:lnTo>
                      <a:pt x="37663" y="18225"/>
                    </a:lnTo>
                    <a:lnTo>
                      <a:pt x="37746" y="18371"/>
                    </a:lnTo>
                    <a:lnTo>
                      <a:pt x="37872" y="18434"/>
                    </a:lnTo>
                    <a:lnTo>
                      <a:pt x="37935" y="18476"/>
                    </a:lnTo>
                    <a:lnTo>
                      <a:pt x="37935" y="18560"/>
                    </a:lnTo>
                    <a:lnTo>
                      <a:pt x="37976" y="18602"/>
                    </a:lnTo>
                    <a:lnTo>
                      <a:pt x="37976" y="18539"/>
                    </a:lnTo>
                    <a:lnTo>
                      <a:pt x="37935" y="18392"/>
                    </a:lnTo>
                    <a:lnTo>
                      <a:pt x="37935" y="18350"/>
                    </a:lnTo>
                    <a:lnTo>
                      <a:pt x="37976" y="18309"/>
                    </a:lnTo>
                    <a:lnTo>
                      <a:pt x="38018" y="18392"/>
                    </a:lnTo>
                    <a:lnTo>
                      <a:pt x="38018" y="18455"/>
                    </a:lnTo>
                    <a:lnTo>
                      <a:pt x="38081" y="18497"/>
                    </a:lnTo>
                    <a:lnTo>
                      <a:pt x="38123" y="18685"/>
                    </a:lnTo>
                    <a:lnTo>
                      <a:pt x="38207" y="18706"/>
                    </a:lnTo>
                    <a:lnTo>
                      <a:pt x="38207" y="18769"/>
                    </a:lnTo>
                    <a:lnTo>
                      <a:pt x="38290" y="18832"/>
                    </a:lnTo>
                    <a:lnTo>
                      <a:pt x="38374" y="19020"/>
                    </a:lnTo>
                    <a:lnTo>
                      <a:pt x="38416" y="18936"/>
                    </a:lnTo>
                    <a:lnTo>
                      <a:pt x="38395" y="18832"/>
                    </a:lnTo>
                    <a:lnTo>
                      <a:pt x="38395" y="18664"/>
                    </a:lnTo>
                    <a:lnTo>
                      <a:pt x="38416" y="18560"/>
                    </a:lnTo>
                    <a:lnTo>
                      <a:pt x="38416" y="18643"/>
                    </a:lnTo>
                    <a:lnTo>
                      <a:pt x="38479" y="18811"/>
                    </a:lnTo>
                    <a:lnTo>
                      <a:pt x="38479" y="18915"/>
                    </a:lnTo>
                    <a:lnTo>
                      <a:pt x="38479" y="18999"/>
                    </a:lnTo>
                    <a:lnTo>
                      <a:pt x="38520" y="19020"/>
                    </a:lnTo>
                    <a:lnTo>
                      <a:pt x="38604" y="19083"/>
                    </a:lnTo>
                    <a:lnTo>
                      <a:pt x="38625" y="18999"/>
                    </a:lnTo>
                    <a:lnTo>
                      <a:pt x="38583" y="18957"/>
                    </a:lnTo>
                    <a:lnTo>
                      <a:pt x="38583" y="18894"/>
                    </a:lnTo>
                    <a:lnTo>
                      <a:pt x="38667" y="18915"/>
                    </a:lnTo>
                    <a:lnTo>
                      <a:pt x="38688" y="19020"/>
                    </a:lnTo>
                    <a:lnTo>
                      <a:pt x="38688" y="19104"/>
                    </a:lnTo>
                    <a:lnTo>
                      <a:pt x="38709" y="19125"/>
                    </a:lnTo>
                    <a:lnTo>
                      <a:pt x="38709" y="19062"/>
                    </a:lnTo>
                    <a:lnTo>
                      <a:pt x="38772" y="19020"/>
                    </a:lnTo>
                    <a:lnTo>
                      <a:pt x="38772" y="19187"/>
                    </a:lnTo>
                    <a:lnTo>
                      <a:pt x="38813" y="19271"/>
                    </a:lnTo>
                    <a:lnTo>
                      <a:pt x="38897" y="19271"/>
                    </a:lnTo>
                    <a:lnTo>
                      <a:pt x="38939" y="19208"/>
                    </a:lnTo>
                    <a:lnTo>
                      <a:pt x="38939" y="19313"/>
                    </a:lnTo>
                    <a:lnTo>
                      <a:pt x="38918" y="19376"/>
                    </a:lnTo>
                    <a:lnTo>
                      <a:pt x="38981" y="19543"/>
                    </a:lnTo>
                    <a:lnTo>
                      <a:pt x="39023" y="19627"/>
                    </a:lnTo>
                    <a:lnTo>
                      <a:pt x="39127" y="19627"/>
                    </a:lnTo>
                    <a:lnTo>
                      <a:pt x="39127" y="19543"/>
                    </a:lnTo>
                    <a:lnTo>
                      <a:pt x="39106" y="19522"/>
                    </a:lnTo>
                    <a:lnTo>
                      <a:pt x="39106" y="19397"/>
                    </a:lnTo>
                    <a:lnTo>
                      <a:pt x="39044" y="19187"/>
                    </a:lnTo>
                    <a:lnTo>
                      <a:pt x="39127" y="19187"/>
                    </a:lnTo>
                    <a:lnTo>
                      <a:pt x="39169" y="19271"/>
                    </a:lnTo>
                    <a:lnTo>
                      <a:pt x="39274" y="19292"/>
                    </a:lnTo>
                    <a:lnTo>
                      <a:pt x="39316" y="19271"/>
                    </a:lnTo>
                    <a:lnTo>
                      <a:pt x="39253" y="19166"/>
                    </a:lnTo>
                    <a:lnTo>
                      <a:pt x="39295" y="19083"/>
                    </a:lnTo>
                    <a:lnTo>
                      <a:pt x="39295" y="18894"/>
                    </a:lnTo>
                    <a:lnTo>
                      <a:pt x="39211" y="18706"/>
                    </a:lnTo>
                    <a:lnTo>
                      <a:pt x="39232" y="18560"/>
                    </a:lnTo>
                    <a:lnTo>
                      <a:pt x="39232" y="18392"/>
                    </a:lnTo>
                    <a:lnTo>
                      <a:pt x="39253" y="18560"/>
                    </a:lnTo>
                    <a:lnTo>
                      <a:pt x="39232" y="18664"/>
                    </a:lnTo>
                    <a:lnTo>
                      <a:pt x="39253" y="18790"/>
                    </a:lnTo>
                    <a:lnTo>
                      <a:pt x="39420" y="18957"/>
                    </a:lnTo>
                    <a:lnTo>
                      <a:pt x="39441" y="18894"/>
                    </a:lnTo>
                    <a:lnTo>
                      <a:pt x="39420" y="18769"/>
                    </a:lnTo>
                    <a:lnTo>
                      <a:pt x="39462" y="18664"/>
                    </a:lnTo>
                    <a:lnTo>
                      <a:pt x="39462" y="18497"/>
                    </a:lnTo>
                    <a:lnTo>
                      <a:pt x="39546" y="18455"/>
                    </a:lnTo>
                    <a:lnTo>
                      <a:pt x="39525" y="18434"/>
                    </a:lnTo>
                    <a:lnTo>
                      <a:pt x="39399" y="18246"/>
                    </a:lnTo>
                    <a:lnTo>
                      <a:pt x="39357" y="18120"/>
                    </a:lnTo>
                    <a:lnTo>
                      <a:pt x="39316" y="18078"/>
                    </a:lnTo>
                    <a:lnTo>
                      <a:pt x="39336" y="18016"/>
                    </a:lnTo>
                    <a:lnTo>
                      <a:pt x="39253" y="17869"/>
                    </a:lnTo>
                    <a:lnTo>
                      <a:pt x="39190" y="17786"/>
                    </a:lnTo>
                    <a:lnTo>
                      <a:pt x="39316" y="17765"/>
                    </a:lnTo>
                    <a:lnTo>
                      <a:pt x="39336" y="17723"/>
                    </a:lnTo>
                    <a:lnTo>
                      <a:pt x="39420" y="17639"/>
                    </a:lnTo>
                    <a:lnTo>
                      <a:pt x="39357" y="17576"/>
                    </a:lnTo>
                    <a:lnTo>
                      <a:pt x="39295" y="17618"/>
                    </a:lnTo>
                    <a:lnTo>
                      <a:pt x="39148" y="17639"/>
                    </a:lnTo>
                    <a:lnTo>
                      <a:pt x="39106" y="17597"/>
                    </a:lnTo>
                    <a:lnTo>
                      <a:pt x="39127" y="17555"/>
                    </a:lnTo>
                    <a:lnTo>
                      <a:pt x="39148" y="17514"/>
                    </a:lnTo>
                    <a:lnTo>
                      <a:pt x="39232" y="17430"/>
                    </a:lnTo>
                    <a:lnTo>
                      <a:pt x="39253" y="17325"/>
                    </a:lnTo>
                    <a:lnTo>
                      <a:pt x="39211" y="17242"/>
                    </a:lnTo>
                    <a:lnTo>
                      <a:pt x="39148" y="17242"/>
                    </a:lnTo>
                    <a:lnTo>
                      <a:pt x="39148" y="17304"/>
                    </a:lnTo>
                    <a:lnTo>
                      <a:pt x="39106" y="17388"/>
                    </a:lnTo>
                    <a:lnTo>
                      <a:pt x="39106" y="17304"/>
                    </a:lnTo>
                    <a:lnTo>
                      <a:pt x="39085" y="17325"/>
                    </a:lnTo>
                    <a:lnTo>
                      <a:pt x="38939" y="17346"/>
                    </a:lnTo>
                    <a:lnTo>
                      <a:pt x="38918" y="17304"/>
                    </a:lnTo>
                    <a:lnTo>
                      <a:pt x="39002" y="17242"/>
                    </a:lnTo>
                    <a:lnTo>
                      <a:pt x="39023" y="17200"/>
                    </a:lnTo>
                    <a:lnTo>
                      <a:pt x="38981" y="17137"/>
                    </a:lnTo>
                    <a:lnTo>
                      <a:pt x="38939" y="17032"/>
                    </a:lnTo>
                    <a:lnTo>
                      <a:pt x="38876" y="16990"/>
                    </a:lnTo>
                    <a:lnTo>
                      <a:pt x="38813" y="17011"/>
                    </a:lnTo>
                    <a:lnTo>
                      <a:pt x="38813" y="17116"/>
                    </a:lnTo>
                    <a:lnTo>
                      <a:pt x="38792" y="17179"/>
                    </a:lnTo>
                    <a:lnTo>
                      <a:pt x="38772" y="17137"/>
                    </a:lnTo>
                    <a:lnTo>
                      <a:pt x="38772" y="17011"/>
                    </a:lnTo>
                    <a:lnTo>
                      <a:pt x="38730" y="16928"/>
                    </a:lnTo>
                    <a:lnTo>
                      <a:pt x="38688" y="16928"/>
                    </a:lnTo>
                    <a:lnTo>
                      <a:pt x="38709" y="16865"/>
                    </a:lnTo>
                    <a:lnTo>
                      <a:pt x="38667" y="16865"/>
                    </a:lnTo>
                    <a:lnTo>
                      <a:pt x="38667" y="16823"/>
                    </a:lnTo>
                    <a:lnTo>
                      <a:pt x="38688" y="16823"/>
                    </a:lnTo>
                    <a:lnTo>
                      <a:pt x="38667" y="16760"/>
                    </a:lnTo>
                    <a:lnTo>
                      <a:pt x="38604" y="16718"/>
                    </a:lnTo>
                    <a:lnTo>
                      <a:pt x="38625" y="16677"/>
                    </a:lnTo>
                    <a:lnTo>
                      <a:pt x="38730" y="16677"/>
                    </a:lnTo>
                    <a:lnTo>
                      <a:pt x="38792" y="16656"/>
                    </a:lnTo>
                    <a:lnTo>
                      <a:pt x="38730" y="16593"/>
                    </a:lnTo>
                    <a:lnTo>
                      <a:pt x="38625" y="16593"/>
                    </a:lnTo>
                    <a:lnTo>
                      <a:pt x="38583" y="16572"/>
                    </a:lnTo>
                    <a:lnTo>
                      <a:pt x="38625" y="16488"/>
                    </a:lnTo>
                    <a:lnTo>
                      <a:pt x="38730" y="16446"/>
                    </a:lnTo>
                    <a:lnTo>
                      <a:pt x="38730" y="16405"/>
                    </a:lnTo>
                    <a:lnTo>
                      <a:pt x="38688" y="16363"/>
                    </a:lnTo>
                    <a:lnTo>
                      <a:pt x="38520" y="16363"/>
                    </a:lnTo>
                    <a:lnTo>
                      <a:pt x="38500" y="16405"/>
                    </a:lnTo>
                    <a:lnTo>
                      <a:pt x="38458" y="16488"/>
                    </a:lnTo>
                    <a:lnTo>
                      <a:pt x="38248" y="16530"/>
                    </a:lnTo>
                    <a:lnTo>
                      <a:pt x="38353" y="16467"/>
                    </a:lnTo>
                    <a:lnTo>
                      <a:pt x="38500" y="16321"/>
                    </a:lnTo>
                    <a:lnTo>
                      <a:pt x="38562" y="16216"/>
                    </a:lnTo>
                    <a:lnTo>
                      <a:pt x="38562" y="16174"/>
                    </a:lnTo>
                    <a:lnTo>
                      <a:pt x="38458" y="16174"/>
                    </a:lnTo>
                    <a:lnTo>
                      <a:pt x="38395" y="16153"/>
                    </a:lnTo>
                    <a:lnTo>
                      <a:pt x="38458" y="16091"/>
                    </a:lnTo>
                    <a:lnTo>
                      <a:pt x="38416" y="16049"/>
                    </a:lnTo>
                    <a:lnTo>
                      <a:pt x="38374" y="16070"/>
                    </a:lnTo>
                    <a:lnTo>
                      <a:pt x="38374" y="15986"/>
                    </a:lnTo>
                    <a:lnTo>
                      <a:pt x="38416" y="15923"/>
                    </a:lnTo>
                    <a:lnTo>
                      <a:pt x="38416" y="15819"/>
                    </a:lnTo>
                    <a:lnTo>
                      <a:pt x="38290" y="15777"/>
                    </a:lnTo>
                    <a:lnTo>
                      <a:pt x="38207" y="15756"/>
                    </a:lnTo>
                    <a:lnTo>
                      <a:pt x="38081" y="15756"/>
                    </a:lnTo>
                    <a:lnTo>
                      <a:pt x="38039" y="15693"/>
                    </a:lnTo>
                    <a:lnTo>
                      <a:pt x="38165" y="15693"/>
                    </a:lnTo>
                    <a:lnTo>
                      <a:pt x="38269" y="15672"/>
                    </a:lnTo>
                    <a:lnTo>
                      <a:pt x="38311" y="15630"/>
                    </a:lnTo>
                    <a:lnTo>
                      <a:pt x="38374" y="15693"/>
                    </a:lnTo>
                    <a:lnTo>
                      <a:pt x="38395" y="15756"/>
                    </a:lnTo>
                    <a:lnTo>
                      <a:pt x="38500" y="15756"/>
                    </a:lnTo>
                    <a:lnTo>
                      <a:pt x="38604" y="15798"/>
                    </a:lnTo>
                    <a:lnTo>
                      <a:pt x="38625" y="15881"/>
                    </a:lnTo>
                    <a:lnTo>
                      <a:pt x="38604" y="15965"/>
                    </a:lnTo>
                    <a:lnTo>
                      <a:pt x="38625" y="16049"/>
                    </a:lnTo>
                    <a:lnTo>
                      <a:pt x="38730" y="16174"/>
                    </a:lnTo>
                    <a:lnTo>
                      <a:pt x="38772" y="16174"/>
                    </a:lnTo>
                    <a:lnTo>
                      <a:pt x="38792" y="16070"/>
                    </a:lnTo>
                    <a:lnTo>
                      <a:pt x="38834" y="16133"/>
                    </a:lnTo>
                    <a:lnTo>
                      <a:pt x="38981" y="16153"/>
                    </a:lnTo>
                    <a:lnTo>
                      <a:pt x="39023" y="16133"/>
                    </a:lnTo>
                    <a:lnTo>
                      <a:pt x="39023" y="16070"/>
                    </a:lnTo>
                    <a:lnTo>
                      <a:pt x="38981" y="16049"/>
                    </a:lnTo>
                    <a:lnTo>
                      <a:pt x="38981" y="15965"/>
                    </a:lnTo>
                    <a:lnTo>
                      <a:pt x="38939" y="15861"/>
                    </a:lnTo>
                    <a:lnTo>
                      <a:pt x="38876" y="15777"/>
                    </a:lnTo>
                    <a:lnTo>
                      <a:pt x="38792" y="15756"/>
                    </a:lnTo>
                    <a:lnTo>
                      <a:pt x="38813" y="15672"/>
                    </a:lnTo>
                    <a:lnTo>
                      <a:pt x="38813" y="15589"/>
                    </a:lnTo>
                    <a:lnTo>
                      <a:pt x="38772" y="15547"/>
                    </a:lnTo>
                    <a:lnTo>
                      <a:pt x="38792" y="15526"/>
                    </a:lnTo>
                    <a:lnTo>
                      <a:pt x="38834" y="15547"/>
                    </a:lnTo>
                    <a:lnTo>
                      <a:pt x="38876" y="15651"/>
                    </a:lnTo>
                    <a:lnTo>
                      <a:pt x="38918" y="15693"/>
                    </a:lnTo>
                    <a:lnTo>
                      <a:pt x="39002" y="15672"/>
                    </a:lnTo>
                    <a:lnTo>
                      <a:pt x="38981" y="15651"/>
                    </a:lnTo>
                    <a:lnTo>
                      <a:pt x="39002" y="15630"/>
                    </a:lnTo>
                    <a:lnTo>
                      <a:pt x="39085" y="15651"/>
                    </a:lnTo>
                    <a:lnTo>
                      <a:pt x="39044" y="15547"/>
                    </a:lnTo>
                    <a:lnTo>
                      <a:pt x="39002" y="15442"/>
                    </a:lnTo>
                    <a:lnTo>
                      <a:pt x="38897" y="15379"/>
                    </a:lnTo>
                    <a:lnTo>
                      <a:pt x="39002" y="15379"/>
                    </a:lnTo>
                    <a:lnTo>
                      <a:pt x="39044" y="15442"/>
                    </a:lnTo>
                    <a:lnTo>
                      <a:pt x="39106" y="15484"/>
                    </a:lnTo>
                    <a:lnTo>
                      <a:pt x="39190" y="15463"/>
                    </a:lnTo>
                    <a:lnTo>
                      <a:pt x="39148" y="15421"/>
                    </a:lnTo>
                    <a:lnTo>
                      <a:pt x="39148" y="15337"/>
                    </a:lnTo>
                    <a:lnTo>
                      <a:pt x="39190" y="15337"/>
                    </a:lnTo>
                    <a:lnTo>
                      <a:pt x="39232" y="15379"/>
                    </a:lnTo>
                    <a:lnTo>
                      <a:pt x="39295" y="15421"/>
                    </a:lnTo>
                    <a:lnTo>
                      <a:pt x="39295" y="15463"/>
                    </a:lnTo>
                    <a:lnTo>
                      <a:pt x="39232" y="15484"/>
                    </a:lnTo>
                    <a:lnTo>
                      <a:pt x="39232" y="15589"/>
                    </a:lnTo>
                    <a:lnTo>
                      <a:pt x="39232" y="15630"/>
                    </a:lnTo>
                    <a:lnTo>
                      <a:pt x="39295" y="15630"/>
                    </a:lnTo>
                    <a:lnTo>
                      <a:pt x="39336" y="15651"/>
                    </a:lnTo>
                    <a:lnTo>
                      <a:pt x="39336" y="15693"/>
                    </a:lnTo>
                    <a:lnTo>
                      <a:pt x="39295" y="15735"/>
                    </a:lnTo>
                    <a:lnTo>
                      <a:pt x="39253" y="15777"/>
                    </a:lnTo>
                    <a:lnTo>
                      <a:pt x="39316" y="15798"/>
                    </a:lnTo>
                    <a:lnTo>
                      <a:pt x="39357" y="15777"/>
                    </a:lnTo>
                    <a:lnTo>
                      <a:pt x="39399" y="15798"/>
                    </a:lnTo>
                    <a:lnTo>
                      <a:pt x="39357" y="15881"/>
                    </a:lnTo>
                    <a:lnTo>
                      <a:pt x="39399" y="15944"/>
                    </a:lnTo>
                    <a:lnTo>
                      <a:pt x="39441" y="15965"/>
                    </a:lnTo>
                    <a:lnTo>
                      <a:pt x="39525" y="15944"/>
                    </a:lnTo>
                    <a:lnTo>
                      <a:pt x="39734" y="15798"/>
                    </a:lnTo>
                    <a:lnTo>
                      <a:pt x="39818" y="15672"/>
                    </a:lnTo>
                    <a:lnTo>
                      <a:pt x="39818" y="15756"/>
                    </a:lnTo>
                    <a:lnTo>
                      <a:pt x="39755" y="15798"/>
                    </a:lnTo>
                    <a:lnTo>
                      <a:pt x="39734" y="15861"/>
                    </a:lnTo>
                    <a:lnTo>
                      <a:pt x="39629" y="15902"/>
                    </a:lnTo>
                    <a:lnTo>
                      <a:pt x="39462" y="16070"/>
                    </a:lnTo>
                    <a:lnTo>
                      <a:pt x="39462" y="16112"/>
                    </a:lnTo>
                    <a:lnTo>
                      <a:pt x="39546" y="16153"/>
                    </a:lnTo>
                    <a:lnTo>
                      <a:pt x="39650" y="16112"/>
                    </a:lnTo>
                    <a:lnTo>
                      <a:pt x="39818" y="16007"/>
                    </a:lnTo>
                    <a:lnTo>
                      <a:pt x="39880" y="16007"/>
                    </a:lnTo>
                    <a:lnTo>
                      <a:pt x="40027" y="15965"/>
                    </a:lnTo>
                    <a:lnTo>
                      <a:pt x="40069" y="15881"/>
                    </a:lnTo>
                    <a:lnTo>
                      <a:pt x="40132" y="15861"/>
                    </a:lnTo>
                    <a:lnTo>
                      <a:pt x="40236" y="15777"/>
                    </a:lnTo>
                    <a:lnTo>
                      <a:pt x="40278" y="15777"/>
                    </a:lnTo>
                    <a:lnTo>
                      <a:pt x="40278" y="15840"/>
                    </a:lnTo>
                    <a:lnTo>
                      <a:pt x="40236" y="15861"/>
                    </a:lnTo>
                    <a:lnTo>
                      <a:pt x="40152" y="15965"/>
                    </a:lnTo>
                    <a:lnTo>
                      <a:pt x="40090" y="16070"/>
                    </a:lnTo>
                    <a:lnTo>
                      <a:pt x="40027" y="16112"/>
                    </a:lnTo>
                    <a:lnTo>
                      <a:pt x="39943" y="16195"/>
                    </a:lnTo>
                    <a:lnTo>
                      <a:pt x="39839" y="16216"/>
                    </a:lnTo>
                    <a:lnTo>
                      <a:pt x="39776" y="16258"/>
                    </a:lnTo>
                    <a:lnTo>
                      <a:pt x="39713" y="16384"/>
                    </a:lnTo>
                    <a:lnTo>
                      <a:pt x="39713" y="16426"/>
                    </a:lnTo>
                    <a:lnTo>
                      <a:pt x="39734" y="16467"/>
                    </a:lnTo>
                    <a:lnTo>
                      <a:pt x="39776" y="16426"/>
                    </a:lnTo>
                    <a:lnTo>
                      <a:pt x="39860" y="16426"/>
                    </a:lnTo>
                    <a:lnTo>
                      <a:pt x="39943" y="16467"/>
                    </a:lnTo>
                    <a:lnTo>
                      <a:pt x="39860" y="16488"/>
                    </a:lnTo>
                    <a:lnTo>
                      <a:pt x="39776" y="16509"/>
                    </a:lnTo>
                    <a:lnTo>
                      <a:pt x="39734" y="16551"/>
                    </a:lnTo>
                    <a:lnTo>
                      <a:pt x="39734" y="16593"/>
                    </a:lnTo>
                    <a:lnTo>
                      <a:pt x="39776" y="16614"/>
                    </a:lnTo>
                    <a:lnTo>
                      <a:pt x="39860" y="16593"/>
                    </a:lnTo>
                    <a:lnTo>
                      <a:pt x="39922" y="16572"/>
                    </a:lnTo>
                    <a:lnTo>
                      <a:pt x="39839" y="16677"/>
                    </a:lnTo>
                    <a:lnTo>
                      <a:pt x="39755" y="16698"/>
                    </a:lnTo>
                    <a:lnTo>
                      <a:pt x="39734" y="16739"/>
                    </a:lnTo>
                    <a:lnTo>
                      <a:pt x="39755" y="16781"/>
                    </a:lnTo>
                    <a:lnTo>
                      <a:pt x="39839" y="16802"/>
                    </a:lnTo>
                    <a:lnTo>
                      <a:pt x="39922" y="16781"/>
                    </a:lnTo>
                    <a:lnTo>
                      <a:pt x="39985" y="16781"/>
                    </a:lnTo>
                    <a:lnTo>
                      <a:pt x="40027" y="16802"/>
                    </a:lnTo>
                    <a:lnTo>
                      <a:pt x="39964" y="16823"/>
                    </a:lnTo>
                    <a:lnTo>
                      <a:pt x="39964" y="16865"/>
                    </a:lnTo>
                    <a:lnTo>
                      <a:pt x="39860" y="16907"/>
                    </a:lnTo>
                    <a:lnTo>
                      <a:pt x="39839" y="16970"/>
                    </a:lnTo>
                    <a:lnTo>
                      <a:pt x="39860" y="17032"/>
                    </a:lnTo>
                    <a:lnTo>
                      <a:pt x="39922" y="17116"/>
                    </a:lnTo>
                    <a:lnTo>
                      <a:pt x="39922" y="17200"/>
                    </a:lnTo>
                    <a:lnTo>
                      <a:pt x="39943" y="17221"/>
                    </a:lnTo>
                    <a:lnTo>
                      <a:pt x="39985" y="17137"/>
                    </a:lnTo>
                    <a:lnTo>
                      <a:pt x="40048" y="17032"/>
                    </a:lnTo>
                    <a:lnTo>
                      <a:pt x="40090" y="16990"/>
                    </a:lnTo>
                    <a:lnTo>
                      <a:pt x="40132" y="16990"/>
                    </a:lnTo>
                    <a:lnTo>
                      <a:pt x="40090" y="17032"/>
                    </a:lnTo>
                    <a:lnTo>
                      <a:pt x="40090" y="17095"/>
                    </a:lnTo>
                    <a:lnTo>
                      <a:pt x="40048" y="17116"/>
                    </a:lnTo>
                    <a:lnTo>
                      <a:pt x="40048" y="17137"/>
                    </a:lnTo>
                    <a:lnTo>
                      <a:pt x="40090" y="17200"/>
                    </a:lnTo>
                    <a:lnTo>
                      <a:pt x="40069" y="17242"/>
                    </a:lnTo>
                    <a:lnTo>
                      <a:pt x="40132" y="17304"/>
                    </a:lnTo>
                    <a:lnTo>
                      <a:pt x="40152" y="17304"/>
                    </a:lnTo>
                    <a:lnTo>
                      <a:pt x="40173" y="17242"/>
                    </a:lnTo>
                    <a:lnTo>
                      <a:pt x="40257" y="17221"/>
                    </a:lnTo>
                    <a:lnTo>
                      <a:pt x="40278" y="17221"/>
                    </a:lnTo>
                    <a:lnTo>
                      <a:pt x="40278" y="17283"/>
                    </a:lnTo>
                    <a:lnTo>
                      <a:pt x="40236" y="17325"/>
                    </a:lnTo>
                    <a:lnTo>
                      <a:pt x="40236" y="17346"/>
                    </a:lnTo>
                    <a:lnTo>
                      <a:pt x="40278" y="17388"/>
                    </a:lnTo>
                    <a:lnTo>
                      <a:pt x="40278" y="17430"/>
                    </a:lnTo>
                    <a:lnTo>
                      <a:pt x="40299" y="17451"/>
                    </a:lnTo>
                    <a:lnTo>
                      <a:pt x="40299" y="17514"/>
                    </a:lnTo>
                    <a:lnTo>
                      <a:pt x="40362" y="17534"/>
                    </a:lnTo>
                    <a:lnTo>
                      <a:pt x="40383" y="17493"/>
                    </a:lnTo>
                    <a:lnTo>
                      <a:pt x="40487" y="17451"/>
                    </a:lnTo>
                    <a:lnTo>
                      <a:pt x="40508" y="17388"/>
                    </a:lnTo>
                    <a:lnTo>
                      <a:pt x="40508" y="17325"/>
                    </a:lnTo>
                    <a:lnTo>
                      <a:pt x="40445" y="17242"/>
                    </a:lnTo>
                    <a:lnTo>
                      <a:pt x="40466" y="17242"/>
                    </a:lnTo>
                    <a:lnTo>
                      <a:pt x="40508" y="17283"/>
                    </a:lnTo>
                    <a:lnTo>
                      <a:pt x="40550" y="17283"/>
                    </a:lnTo>
                    <a:lnTo>
                      <a:pt x="40550" y="17221"/>
                    </a:lnTo>
                    <a:lnTo>
                      <a:pt x="40508" y="17137"/>
                    </a:lnTo>
                    <a:lnTo>
                      <a:pt x="40508" y="17095"/>
                    </a:lnTo>
                    <a:lnTo>
                      <a:pt x="40571" y="17074"/>
                    </a:lnTo>
                    <a:lnTo>
                      <a:pt x="40571" y="16990"/>
                    </a:lnTo>
                    <a:lnTo>
                      <a:pt x="40571" y="16928"/>
                    </a:lnTo>
                    <a:lnTo>
                      <a:pt x="40508" y="16928"/>
                    </a:lnTo>
                    <a:lnTo>
                      <a:pt x="40466" y="16886"/>
                    </a:lnTo>
                    <a:lnTo>
                      <a:pt x="40466" y="16865"/>
                    </a:lnTo>
                    <a:lnTo>
                      <a:pt x="40487" y="16886"/>
                    </a:lnTo>
                    <a:lnTo>
                      <a:pt x="40571" y="16907"/>
                    </a:lnTo>
                    <a:lnTo>
                      <a:pt x="40613" y="16865"/>
                    </a:lnTo>
                    <a:lnTo>
                      <a:pt x="40592" y="16802"/>
                    </a:lnTo>
                    <a:lnTo>
                      <a:pt x="40550" y="16802"/>
                    </a:lnTo>
                    <a:lnTo>
                      <a:pt x="40508" y="16781"/>
                    </a:lnTo>
                    <a:lnTo>
                      <a:pt x="40592" y="16781"/>
                    </a:lnTo>
                    <a:lnTo>
                      <a:pt x="40655" y="16718"/>
                    </a:lnTo>
                    <a:lnTo>
                      <a:pt x="40655" y="16572"/>
                    </a:lnTo>
                    <a:lnTo>
                      <a:pt x="40676" y="16509"/>
                    </a:lnTo>
                    <a:lnTo>
                      <a:pt x="40696" y="16572"/>
                    </a:lnTo>
                    <a:lnTo>
                      <a:pt x="40696" y="16656"/>
                    </a:lnTo>
                    <a:lnTo>
                      <a:pt x="40717" y="16718"/>
                    </a:lnTo>
                    <a:lnTo>
                      <a:pt x="40696" y="16802"/>
                    </a:lnTo>
                    <a:lnTo>
                      <a:pt x="40759" y="16823"/>
                    </a:lnTo>
                    <a:lnTo>
                      <a:pt x="40822" y="16802"/>
                    </a:lnTo>
                    <a:lnTo>
                      <a:pt x="40864" y="16760"/>
                    </a:lnTo>
                    <a:lnTo>
                      <a:pt x="40906" y="16718"/>
                    </a:lnTo>
                    <a:lnTo>
                      <a:pt x="40906" y="16823"/>
                    </a:lnTo>
                    <a:lnTo>
                      <a:pt x="40927" y="16865"/>
                    </a:lnTo>
                    <a:lnTo>
                      <a:pt x="40989" y="16865"/>
                    </a:lnTo>
                    <a:lnTo>
                      <a:pt x="41010" y="16823"/>
                    </a:lnTo>
                    <a:lnTo>
                      <a:pt x="41010" y="16698"/>
                    </a:lnTo>
                    <a:lnTo>
                      <a:pt x="41010" y="16593"/>
                    </a:lnTo>
                    <a:lnTo>
                      <a:pt x="40969" y="16572"/>
                    </a:lnTo>
                    <a:lnTo>
                      <a:pt x="40927" y="16551"/>
                    </a:lnTo>
                    <a:lnTo>
                      <a:pt x="41010" y="16572"/>
                    </a:lnTo>
                    <a:lnTo>
                      <a:pt x="41094" y="16614"/>
                    </a:lnTo>
                    <a:lnTo>
                      <a:pt x="41115" y="16698"/>
                    </a:lnTo>
                    <a:lnTo>
                      <a:pt x="41178" y="16698"/>
                    </a:lnTo>
                    <a:lnTo>
                      <a:pt x="41199" y="16656"/>
                    </a:lnTo>
                    <a:lnTo>
                      <a:pt x="41199" y="16509"/>
                    </a:lnTo>
                    <a:lnTo>
                      <a:pt x="41136" y="16446"/>
                    </a:lnTo>
                    <a:lnTo>
                      <a:pt x="41031" y="16363"/>
                    </a:lnTo>
                    <a:lnTo>
                      <a:pt x="41010" y="16300"/>
                    </a:lnTo>
                    <a:lnTo>
                      <a:pt x="41031" y="16300"/>
                    </a:lnTo>
                    <a:lnTo>
                      <a:pt x="41094" y="16363"/>
                    </a:lnTo>
                    <a:lnTo>
                      <a:pt x="41199" y="16446"/>
                    </a:lnTo>
                    <a:lnTo>
                      <a:pt x="41220" y="16509"/>
                    </a:lnTo>
                    <a:lnTo>
                      <a:pt x="41387" y="16509"/>
                    </a:lnTo>
                    <a:lnTo>
                      <a:pt x="41408" y="16446"/>
                    </a:lnTo>
                    <a:lnTo>
                      <a:pt x="41387" y="16384"/>
                    </a:lnTo>
                    <a:lnTo>
                      <a:pt x="41324" y="16363"/>
                    </a:lnTo>
                    <a:lnTo>
                      <a:pt x="41282" y="16300"/>
                    </a:lnTo>
                    <a:lnTo>
                      <a:pt x="41178" y="16300"/>
                    </a:lnTo>
                    <a:lnTo>
                      <a:pt x="41115" y="16258"/>
                    </a:lnTo>
                    <a:lnTo>
                      <a:pt x="41136" y="16153"/>
                    </a:lnTo>
                    <a:lnTo>
                      <a:pt x="41178" y="16195"/>
                    </a:lnTo>
                    <a:lnTo>
                      <a:pt x="41241" y="16258"/>
                    </a:lnTo>
                    <a:lnTo>
                      <a:pt x="41324" y="16258"/>
                    </a:lnTo>
                    <a:lnTo>
                      <a:pt x="41345" y="16195"/>
                    </a:lnTo>
                    <a:lnTo>
                      <a:pt x="41324" y="16133"/>
                    </a:lnTo>
                    <a:lnTo>
                      <a:pt x="41282" y="16091"/>
                    </a:lnTo>
                    <a:lnTo>
                      <a:pt x="41282" y="16049"/>
                    </a:lnTo>
                    <a:lnTo>
                      <a:pt x="41324" y="16028"/>
                    </a:lnTo>
                    <a:lnTo>
                      <a:pt x="41345" y="16049"/>
                    </a:lnTo>
                    <a:lnTo>
                      <a:pt x="41429" y="16091"/>
                    </a:lnTo>
                    <a:lnTo>
                      <a:pt x="41429" y="16153"/>
                    </a:lnTo>
                    <a:lnTo>
                      <a:pt x="41408" y="16237"/>
                    </a:lnTo>
                    <a:lnTo>
                      <a:pt x="41513" y="16258"/>
                    </a:lnTo>
                    <a:lnTo>
                      <a:pt x="41617" y="16279"/>
                    </a:lnTo>
                    <a:lnTo>
                      <a:pt x="41701" y="16258"/>
                    </a:lnTo>
                    <a:lnTo>
                      <a:pt x="41764" y="16258"/>
                    </a:lnTo>
                    <a:lnTo>
                      <a:pt x="41826" y="16174"/>
                    </a:lnTo>
                    <a:lnTo>
                      <a:pt x="41826" y="16133"/>
                    </a:lnTo>
                    <a:lnTo>
                      <a:pt x="41638" y="16133"/>
                    </a:lnTo>
                    <a:lnTo>
                      <a:pt x="41617" y="16091"/>
                    </a:lnTo>
                    <a:lnTo>
                      <a:pt x="41659" y="16049"/>
                    </a:lnTo>
                    <a:lnTo>
                      <a:pt x="41743" y="16070"/>
                    </a:lnTo>
                    <a:lnTo>
                      <a:pt x="41805" y="16049"/>
                    </a:lnTo>
                    <a:lnTo>
                      <a:pt x="41764" y="15986"/>
                    </a:lnTo>
                    <a:lnTo>
                      <a:pt x="41722" y="15965"/>
                    </a:lnTo>
                    <a:lnTo>
                      <a:pt x="41743" y="15944"/>
                    </a:lnTo>
                    <a:lnTo>
                      <a:pt x="41722" y="15881"/>
                    </a:lnTo>
                    <a:lnTo>
                      <a:pt x="41659" y="15861"/>
                    </a:lnTo>
                    <a:lnTo>
                      <a:pt x="41596" y="15881"/>
                    </a:lnTo>
                    <a:lnTo>
                      <a:pt x="41638" y="15819"/>
                    </a:lnTo>
                    <a:lnTo>
                      <a:pt x="41701" y="15756"/>
                    </a:lnTo>
                    <a:lnTo>
                      <a:pt x="41722" y="15777"/>
                    </a:lnTo>
                    <a:lnTo>
                      <a:pt x="41764" y="15819"/>
                    </a:lnTo>
                    <a:lnTo>
                      <a:pt x="41826" y="15881"/>
                    </a:lnTo>
                    <a:lnTo>
                      <a:pt x="41826" y="15965"/>
                    </a:lnTo>
                    <a:lnTo>
                      <a:pt x="41952" y="15965"/>
                    </a:lnTo>
                    <a:lnTo>
                      <a:pt x="42015" y="15944"/>
                    </a:lnTo>
                    <a:lnTo>
                      <a:pt x="42036" y="15923"/>
                    </a:lnTo>
                    <a:lnTo>
                      <a:pt x="42015" y="15840"/>
                    </a:lnTo>
                    <a:lnTo>
                      <a:pt x="41931" y="15777"/>
                    </a:lnTo>
                    <a:lnTo>
                      <a:pt x="41931" y="15714"/>
                    </a:lnTo>
                    <a:lnTo>
                      <a:pt x="41910" y="15651"/>
                    </a:lnTo>
                    <a:lnTo>
                      <a:pt x="41805" y="15651"/>
                    </a:lnTo>
                    <a:lnTo>
                      <a:pt x="41847" y="15547"/>
                    </a:lnTo>
                    <a:lnTo>
                      <a:pt x="41805" y="15463"/>
                    </a:lnTo>
                    <a:lnTo>
                      <a:pt x="41701" y="15463"/>
                    </a:lnTo>
                    <a:lnTo>
                      <a:pt x="41743" y="15400"/>
                    </a:lnTo>
                    <a:lnTo>
                      <a:pt x="41722" y="15358"/>
                    </a:lnTo>
                    <a:lnTo>
                      <a:pt x="41596" y="15442"/>
                    </a:lnTo>
                    <a:lnTo>
                      <a:pt x="41533" y="15526"/>
                    </a:lnTo>
                    <a:lnTo>
                      <a:pt x="41554" y="15651"/>
                    </a:lnTo>
                    <a:lnTo>
                      <a:pt x="41533" y="15651"/>
                    </a:lnTo>
                    <a:lnTo>
                      <a:pt x="41492" y="15609"/>
                    </a:lnTo>
                    <a:lnTo>
                      <a:pt x="41492" y="15442"/>
                    </a:lnTo>
                    <a:lnTo>
                      <a:pt x="41450" y="15421"/>
                    </a:lnTo>
                    <a:lnTo>
                      <a:pt x="41408" y="15442"/>
                    </a:lnTo>
                    <a:lnTo>
                      <a:pt x="41408" y="15526"/>
                    </a:lnTo>
                    <a:lnTo>
                      <a:pt x="41324" y="15651"/>
                    </a:lnTo>
                    <a:lnTo>
                      <a:pt x="41282" y="15714"/>
                    </a:lnTo>
                    <a:lnTo>
                      <a:pt x="41282" y="15714"/>
                    </a:lnTo>
                    <a:lnTo>
                      <a:pt x="41303" y="15630"/>
                    </a:lnTo>
                    <a:lnTo>
                      <a:pt x="41303" y="15505"/>
                    </a:lnTo>
                    <a:lnTo>
                      <a:pt x="41387" y="15358"/>
                    </a:lnTo>
                    <a:lnTo>
                      <a:pt x="41387" y="15296"/>
                    </a:lnTo>
                    <a:lnTo>
                      <a:pt x="41282" y="15317"/>
                    </a:lnTo>
                    <a:lnTo>
                      <a:pt x="41178" y="15442"/>
                    </a:lnTo>
                    <a:lnTo>
                      <a:pt x="41178" y="15505"/>
                    </a:lnTo>
                    <a:lnTo>
                      <a:pt x="41094" y="15568"/>
                    </a:lnTo>
                    <a:lnTo>
                      <a:pt x="41010" y="15568"/>
                    </a:lnTo>
                    <a:lnTo>
                      <a:pt x="41010" y="15505"/>
                    </a:lnTo>
                    <a:lnTo>
                      <a:pt x="41073" y="15400"/>
                    </a:lnTo>
                    <a:lnTo>
                      <a:pt x="41199" y="15337"/>
                    </a:lnTo>
                    <a:lnTo>
                      <a:pt x="41241" y="15233"/>
                    </a:lnTo>
                    <a:lnTo>
                      <a:pt x="41303" y="15149"/>
                    </a:lnTo>
                    <a:lnTo>
                      <a:pt x="41345" y="15149"/>
                    </a:lnTo>
                    <a:lnTo>
                      <a:pt x="41429" y="15086"/>
                    </a:lnTo>
                    <a:lnTo>
                      <a:pt x="41450" y="15024"/>
                    </a:lnTo>
                    <a:lnTo>
                      <a:pt x="41387" y="15003"/>
                    </a:lnTo>
                    <a:lnTo>
                      <a:pt x="41282" y="15086"/>
                    </a:lnTo>
                    <a:lnTo>
                      <a:pt x="41199" y="15149"/>
                    </a:lnTo>
                    <a:lnTo>
                      <a:pt x="41115" y="15191"/>
                    </a:lnTo>
                    <a:lnTo>
                      <a:pt x="41010" y="15296"/>
                    </a:lnTo>
                    <a:lnTo>
                      <a:pt x="41073" y="15191"/>
                    </a:lnTo>
                    <a:lnTo>
                      <a:pt x="41136" y="15086"/>
                    </a:lnTo>
                    <a:lnTo>
                      <a:pt x="41115" y="15086"/>
                    </a:lnTo>
                    <a:lnTo>
                      <a:pt x="41010" y="15107"/>
                    </a:lnTo>
                    <a:lnTo>
                      <a:pt x="40969" y="15149"/>
                    </a:lnTo>
                    <a:lnTo>
                      <a:pt x="40801" y="15128"/>
                    </a:lnTo>
                    <a:lnTo>
                      <a:pt x="40696" y="15128"/>
                    </a:lnTo>
                    <a:lnTo>
                      <a:pt x="40655" y="15086"/>
                    </a:lnTo>
                    <a:lnTo>
                      <a:pt x="40759" y="15086"/>
                    </a:lnTo>
                    <a:lnTo>
                      <a:pt x="40969" y="15024"/>
                    </a:lnTo>
                    <a:lnTo>
                      <a:pt x="40864" y="14982"/>
                    </a:lnTo>
                    <a:lnTo>
                      <a:pt x="40780" y="14919"/>
                    </a:lnTo>
                    <a:lnTo>
                      <a:pt x="40864" y="14919"/>
                    </a:lnTo>
                    <a:lnTo>
                      <a:pt x="40927" y="14898"/>
                    </a:lnTo>
                    <a:lnTo>
                      <a:pt x="40885" y="14793"/>
                    </a:lnTo>
                    <a:lnTo>
                      <a:pt x="40801" y="14773"/>
                    </a:lnTo>
                    <a:lnTo>
                      <a:pt x="40801" y="14731"/>
                    </a:lnTo>
                    <a:lnTo>
                      <a:pt x="40885" y="14689"/>
                    </a:lnTo>
                    <a:lnTo>
                      <a:pt x="40885" y="14605"/>
                    </a:lnTo>
                    <a:lnTo>
                      <a:pt x="40864" y="14480"/>
                    </a:lnTo>
                    <a:lnTo>
                      <a:pt x="40822" y="14417"/>
                    </a:lnTo>
                    <a:lnTo>
                      <a:pt x="40696" y="14480"/>
                    </a:lnTo>
                    <a:lnTo>
                      <a:pt x="40655" y="14521"/>
                    </a:lnTo>
                    <a:lnTo>
                      <a:pt x="40592" y="14501"/>
                    </a:lnTo>
                    <a:lnTo>
                      <a:pt x="40571" y="14521"/>
                    </a:lnTo>
                    <a:lnTo>
                      <a:pt x="40550" y="14501"/>
                    </a:lnTo>
                    <a:lnTo>
                      <a:pt x="40592" y="14417"/>
                    </a:lnTo>
                    <a:lnTo>
                      <a:pt x="40613" y="14312"/>
                    </a:lnTo>
                    <a:lnTo>
                      <a:pt x="40759" y="14291"/>
                    </a:lnTo>
                    <a:lnTo>
                      <a:pt x="40801" y="14249"/>
                    </a:lnTo>
                    <a:lnTo>
                      <a:pt x="40801" y="14103"/>
                    </a:lnTo>
                    <a:lnTo>
                      <a:pt x="40780" y="14061"/>
                    </a:lnTo>
                    <a:lnTo>
                      <a:pt x="40696" y="14145"/>
                    </a:lnTo>
                    <a:lnTo>
                      <a:pt x="40571" y="14249"/>
                    </a:lnTo>
                    <a:lnTo>
                      <a:pt x="40508" y="14312"/>
                    </a:lnTo>
                    <a:lnTo>
                      <a:pt x="40445" y="14375"/>
                    </a:lnTo>
                    <a:lnTo>
                      <a:pt x="40445" y="14480"/>
                    </a:lnTo>
                    <a:lnTo>
                      <a:pt x="40445" y="14563"/>
                    </a:lnTo>
                    <a:lnTo>
                      <a:pt x="40278" y="14291"/>
                    </a:lnTo>
                    <a:lnTo>
                      <a:pt x="40278" y="14187"/>
                    </a:lnTo>
                    <a:lnTo>
                      <a:pt x="40278" y="14082"/>
                    </a:lnTo>
                    <a:lnTo>
                      <a:pt x="40341" y="13998"/>
                    </a:lnTo>
                    <a:lnTo>
                      <a:pt x="40424" y="13873"/>
                    </a:lnTo>
                    <a:lnTo>
                      <a:pt x="40466" y="13789"/>
                    </a:lnTo>
                    <a:lnTo>
                      <a:pt x="40424" y="13768"/>
                    </a:lnTo>
                    <a:lnTo>
                      <a:pt x="40362" y="13831"/>
                    </a:lnTo>
                    <a:lnTo>
                      <a:pt x="40299" y="13894"/>
                    </a:lnTo>
                    <a:lnTo>
                      <a:pt x="40299" y="13936"/>
                    </a:lnTo>
                    <a:lnTo>
                      <a:pt x="40194" y="13977"/>
                    </a:lnTo>
                    <a:lnTo>
                      <a:pt x="40152" y="14061"/>
                    </a:lnTo>
                    <a:lnTo>
                      <a:pt x="40152" y="14103"/>
                    </a:lnTo>
                    <a:lnTo>
                      <a:pt x="40069" y="14249"/>
                    </a:lnTo>
                    <a:lnTo>
                      <a:pt x="40027" y="14270"/>
                    </a:lnTo>
                    <a:lnTo>
                      <a:pt x="40027" y="14187"/>
                    </a:lnTo>
                    <a:lnTo>
                      <a:pt x="40069" y="14082"/>
                    </a:lnTo>
                    <a:lnTo>
                      <a:pt x="40173" y="13894"/>
                    </a:lnTo>
                    <a:lnTo>
                      <a:pt x="40215" y="13852"/>
                    </a:lnTo>
                    <a:lnTo>
                      <a:pt x="40194" y="13768"/>
                    </a:lnTo>
                    <a:lnTo>
                      <a:pt x="40111" y="13768"/>
                    </a:lnTo>
                    <a:lnTo>
                      <a:pt x="40048" y="13852"/>
                    </a:lnTo>
                    <a:lnTo>
                      <a:pt x="40048" y="13936"/>
                    </a:lnTo>
                    <a:lnTo>
                      <a:pt x="40006" y="13957"/>
                    </a:lnTo>
                    <a:lnTo>
                      <a:pt x="40006" y="13873"/>
                    </a:lnTo>
                    <a:lnTo>
                      <a:pt x="40069" y="13747"/>
                    </a:lnTo>
                    <a:lnTo>
                      <a:pt x="40090" y="13685"/>
                    </a:lnTo>
                    <a:lnTo>
                      <a:pt x="40048" y="13622"/>
                    </a:lnTo>
                    <a:lnTo>
                      <a:pt x="39943" y="13580"/>
                    </a:lnTo>
                    <a:lnTo>
                      <a:pt x="39964" y="13559"/>
                    </a:lnTo>
                    <a:lnTo>
                      <a:pt x="39901" y="13517"/>
                    </a:lnTo>
                    <a:lnTo>
                      <a:pt x="39776" y="13517"/>
                    </a:lnTo>
                    <a:lnTo>
                      <a:pt x="39692" y="13538"/>
                    </a:lnTo>
                    <a:lnTo>
                      <a:pt x="39734" y="13454"/>
                    </a:lnTo>
                    <a:lnTo>
                      <a:pt x="39818" y="13433"/>
                    </a:lnTo>
                    <a:lnTo>
                      <a:pt x="39713" y="13413"/>
                    </a:lnTo>
                    <a:lnTo>
                      <a:pt x="39567" y="13413"/>
                    </a:lnTo>
                    <a:lnTo>
                      <a:pt x="39504" y="13517"/>
                    </a:lnTo>
                    <a:lnTo>
                      <a:pt x="39504" y="13433"/>
                    </a:lnTo>
                    <a:lnTo>
                      <a:pt x="39671" y="13350"/>
                    </a:lnTo>
                    <a:lnTo>
                      <a:pt x="39818" y="13329"/>
                    </a:lnTo>
                    <a:lnTo>
                      <a:pt x="39860" y="13371"/>
                    </a:lnTo>
                    <a:lnTo>
                      <a:pt x="39964" y="13392"/>
                    </a:lnTo>
                    <a:lnTo>
                      <a:pt x="39985" y="13350"/>
                    </a:lnTo>
                    <a:lnTo>
                      <a:pt x="40027" y="13266"/>
                    </a:lnTo>
                    <a:lnTo>
                      <a:pt x="39943" y="13266"/>
                    </a:lnTo>
                    <a:lnTo>
                      <a:pt x="39839" y="13245"/>
                    </a:lnTo>
                    <a:lnTo>
                      <a:pt x="39734" y="13182"/>
                    </a:lnTo>
                    <a:lnTo>
                      <a:pt x="39650" y="13182"/>
                    </a:lnTo>
                    <a:lnTo>
                      <a:pt x="39650" y="13287"/>
                    </a:lnTo>
                    <a:lnTo>
                      <a:pt x="39608" y="13287"/>
                    </a:lnTo>
                    <a:lnTo>
                      <a:pt x="39608" y="13245"/>
                    </a:lnTo>
                    <a:lnTo>
                      <a:pt x="39629" y="13182"/>
                    </a:lnTo>
                    <a:lnTo>
                      <a:pt x="39629" y="13140"/>
                    </a:lnTo>
                    <a:lnTo>
                      <a:pt x="39525" y="13140"/>
                    </a:lnTo>
                    <a:lnTo>
                      <a:pt x="39525" y="13182"/>
                    </a:lnTo>
                    <a:lnTo>
                      <a:pt x="39462" y="13224"/>
                    </a:lnTo>
                    <a:lnTo>
                      <a:pt x="39441" y="13161"/>
                    </a:lnTo>
                    <a:lnTo>
                      <a:pt x="39441" y="13078"/>
                    </a:lnTo>
                    <a:lnTo>
                      <a:pt x="39399" y="13057"/>
                    </a:lnTo>
                    <a:lnTo>
                      <a:pt x="39357" y="13078"/>
                    </a:lnTo>
                    <a:lnTo>
                      <a:pt x="39316" y="13036"/>
                    </a:lnTo>
                    <a:lnTo>
                      <a:pt x="39232" y="12994"/>
                    </a:lnTo>
                    <a:lnTo>
                      <a:pt x="39148" y="12994"/>
                    </a:lnTo>
                    <a:lnTo>
                      <a:pt x="39232" y="12910"/>
                    </a:lnTo>
                    <a:lnTo>
                      <a:pt x="39295" y="12868"/>
                    </a:lnTo>
                    <a:lnTo>
                      <a:pt x="39441" y="12973"/>
                    </a:lnTo>
                    <a:lnTo>
                      <a:pt x="39504" y="12973"/>
                    </a:lnTo>
                    <a:lnTo>
                      <a:pt x="39462" y="12931"/>
                    </a:lnTo>
                    <a:lnTo>
                      <a:pt x="39169" y="12764"/>
                    </a:lnTo>
                    <a:lnTo>
                      <a:pt x="39044" y="12743"/>
                    </a:lnTo>
                    <a:lnTo>
                      <a:pt x="39023" y="12722"/>
                    </a:lnTo>
                    <a:lnTo>
                      <a:pt x="39106" y="12722"/>
                    </a:lnTo>
                    <a:lnTo>
                      <a:pt x="39316" y="12806"/>
                    </a:lnTo>
                    <a:lnTo>
                      <a:pt x="39441" y="12806"/>
                    </a:lnTo>
                    <a:lnTo>
                      <a:pt x="39650" y="12848"/>
                    </a:lnTo>
                    <a:lnTo>
                      <a:pt x="39692" y="12848"/>
                    </a:lnTo>
                    <a:lnTo>
                      <a:pt x="39671" y="12806"/>
                    </a:lnTo>
                    <a:lnTo>
                      <a:pt x="39671" y="12722"/>
                    </a:lnTo>
                    <a:lnTo>
                      <a:pt x="39629" y="12659"/>
                    </a:lnTo>
                    <a:lnTo>
                      <a:pt x="39546" y="12638"/>
                    </a:lnTo>
                    <a:lnTo>
                      <a:pt x="39462" y="12596"/>
                    </a:lnTo>
                    <a:lnTo>
                      <a:pt x="39483" y="12555"/>
                    </a:lnTo>
                    <a:lnTo>
                      <a:pt x="39546" y="12555"/>
                    </a:lnTo>
                    <a:lnTo>
                      <a:pt x="39567" y="12617"/>
                    </a:lnTo>
                    <a:lnTo>
                      <a:pt x="39629" y="12638"/>
                    </a:lnTo>
                    <a:lnTo>
                      <a:pt x="39671" y="12617"/>
                    </a:lnTo>
                    <a:lnTo>
                      <a:pt x="39776" y="12617"/>
                    </a:lnTo>
                    <a:lnTo>
                      <a:pt x="39797" y="12596"/>
                    </a:lnTo>
                    <a:lnTo>
                      <a:pt x="39797" y="12534"/>
                    </a:lnTo>
                    <a:lnTo>
                      <a:pt x="39734" y="12513"/>
                    </a:lnTo>
                    <a:lnTo>
                      <a:pt x="39734" y="12450"/>
                    </a:lnTo>
                    <a:lnTo>
                      <a:pt x="39671" y="12387"/>
                    </a:lnTo>
                    <a:lnTo>
                      <a:pt x="39588" y="12408"/>
                    </a:lnTo>
                    <a:lnTo>
                      <a:pt x="39525" y="12450"/>
                    </a:lnTo>
                    <a:lnTo>
                      <a:pt x="39378" y="12450"/>
                    </a:lnTo>
                    <a:lnTo>
                      <a:pt x="39357" y="12513"/>
                    </a:lnTo>
                    <a:lnTo>
                      <a:pt x="39316" y="12513"/>
                    </a:lnTo>
                    <a:lnTo>
                      <a:pt x="39274" y="12429"/>
                    </a:lnTo>
                    <a:lnTo>
                      <a:pt x="39378" y="12387"/>
                    </a:lnTo>
                    <a:lnTo>
                      <a:pt x="39525" y="12387"/>
                    </a:lnTo>
                    <a:lnTo>
                      <a:pt x="39567" y="12345"/>
                    </a:lnTo>
                    <a:lnTo>
                      <a:pt x="39692" y="12345"/>
                    </a:lnTo>
                    <a:lnTo>
                      <a:pt x="39734" y="12304"/>
                    </a:lnTo>
                    <a:lnTo>
                      <a:pt x="39650" y="12283"/>
                    </a:lnTo>
                    <a:lnTo>
                      <a:pt x="39546" y="12241"/>
                    </a:lnTo>
                    <a:lnTo>
                      <a:pt x="39525" y="12199"/>
                    </a:lnTo>
                    <a:lnTo>
                      <a:pt x="39588" y="12241"/>
                    </a:lnTo>
                    <a:lnTo>
                      <a:pt x="39776" y="12241"/>
                    </a:lnTo>
                    <a:lnTo>
                      <a:pt x="39839" y="12283"/>
                    </a:lnTo>
                    <a:lnTo>
                      <a:pt x="39964" y="12429"/>
                    </a:lnTo>
                    <a:lnTo>
                      <a:pt x="40048" y="12450"/>
                    </a:lnTo>
                    <a:lnTo>
                      <a:pt x="40090" y="12429"/>
                    </a:lnTo>
                    <a:lnTo>
                      <a:pt x="40111" y="12492"/>
                    </a:lnTo>
                    <a:lnTo>
                      <a:pt x="40173" y="12513"/>
                    </a:lnTo>
                    <a:lnTo>
                      <a:pt x="40215" y="12450"/>
                    </a:lnTo>
                    <a:lnTo>
                      <a:pt x="40278" y="12450"/>
                    </a:lnTo>
                    <a:lnTo>
                      <a:pt x="40320" y="12555"/>
                    </a:lnTo>
                    <a:lnTo>
                      <a:pt x="40404" y="12555"/>
                    </a:lnTo>
                    <a:lnTo>
                      <a:pt x="40466" y="12534"/>
                    </a:lnTo>
                    <a:lnTo>
                      <a:pt x="40466" y="12408"/>
                    </a:lnTo>
                    <a:lnTo>
                      <a:pt x="40404" y="12324"/>
                    </a:lnTo>
                    <a:lnTo>
                      <a:pt x="40383" y="12241"/>
                    </a:lnTo>
                    <a:lnTo>
                      <a:pt x="40278" y="12199"/>
                    </a:lnTo>
                    <a:lnTo>
                      <a:pt x="40194" y="12136"/>
                    </a:lnTo>
                    <a:lnTo>
                      <a:pt x="40152" y="12115"/>
                    </a:lnTo>
                    <a:lnTo>
                      <a:pt x="40090" y="12136"/>
                    </a:lnTo>
                    <a:lnTo>
                      <a:pt x="40048" y="12178"/>
                    </a:lnTo>
                    <a:lnTo>
                      <a:pt x="39964" y="12115"/>
                    </a:lnTo>
                    <a:lnTo>
                      <a:pt x="39797" y="11990"/>
                    </a:lnTo>
                    <a:lnTo>
                      <a:pt x="39692" y="11969"/>
                    </a:lnTo>
                    <a:lnTo>
                      <a:pt x="39483" y="11990"/>
                    </a:lnTo>
                    <a:lnTo>
                      <a:pt x="39420" y="11969"/>
                    </a:lnTo>
                    <a:lnTo>
                      <a:pt x="39588" y="11927"/>
                    </a:lnTo>
                    <a:lnTo>
                      <a:pt x="39671" y="11864"/>
                    </a:lnTo>
                    <a:lnTo>
                      <a:pt x="39755" y="11864"/>
                    </a:lnTo>
                    <a:lnTo>
                      <a:pt x="39776" y="11885"/>
                    </a:lnTo>
                    <a:lnTo>
                      <a:pt x="39860" y="11885"/>
                    </a:lnTo>
                    <a:lnTo>
                      <a:pt x="39943" y="11822"/>
                    </a:lnTo>
                    <a:lnTo>
                      <a:pt x="40006" y="11780"/>
                    </a:lnTo>
                    <a:lnTo>
                      <a:pt x="40173" y="11780"/>
                    </a:lnTo>
                    <a:lnTo>
                      <a:pt x="40257" y="11822"/>
                    </a:lnTo>
                    <a:lnTo>
                      <a:pt x="40383" y="11822"/>
                    </a:lnTo>
                    <a:lnTo>
                      <a:pt x="40424" y="11760"/>
                    </a:lnTo>
                    <a:lnTo>
                      <a:pt x="40466" y="11676"/>
                    </a:lnTo>
                    <a:lnTo>
                      <a:pt x="40404" y="11592"/>
                    </a:lnTo>
                    <a:lnTo>
                      <a:pt x="40383" y="11467"/>
                    </a:lnTo>
                    <a:lnTo>
                      <a:pt x="40278" y="11236"/>
                    </a:lnTo>
                    <a:lnTo>
                      <a:pt x="40257" y="11090"/>
                    </a:lnTo>
                    <a:lnTo>
                      <a:pt x="40194" y="11132"/>
                    </a:lnTo>
                    <a:lnTo>
                      <a:pt x="40173" y="11090"/>
                    </a:lnTo>
                    <a:lnTo>
                      <a:pt x="40090" y="11132"/>
                    </a:lnTo>
                    <a:lnTo>
                      <a:pt x="40090" y="11174"/>
                    </a:lnTo>
                    <a:lnTo>
                      <a:pt x="40048" y="11278"/>
                    </a:lnTo>
                    <a:lnTo>
                      <a:pt x="40069" y="11299"/>
                    </a:lnTo>
                    <a:lnTo>
                      <a:pt x="40069" y="11383"/>
                    </a:lnTo>
                    <a:lnTo>
                      <a:pt x="40006" y="11404"/>
                    </a:lnTo>
                    <a:lnTo>
                      <a:pt x="39901" y="11467"/>
                    </a:lnTo>
                    <a:lnTo>
                      <a:pt x="39839" y="11550"/>
                    </a:lnTo>
                    <a:lnTo>
                      <a:pt x="39734" y="11508"/>
                    </a:lnTo>
                    <a:lnTo>
                      <a:pt x="39650" y="11488"/>
                    </a:lnTo>
                    <a:lnTo>
                      <a:pt x="39546" y="11508"/>
                    </a:lnTo>
                    <a:lnTo>
                      <a:pt x="39462" y="11613"/>
                    </a:lnTo>
                    <a:lnTo>
                      <a:pt x="39357" y="11718"/>
                    </a:lnTo>
                    <a:lnTo>
                      <a:pt x="39316" y="11697"/>
                    </a:lnTo>
                    <a:lnTo>
                      <a:pt x="39232" y="11676"/>
                    </a:lnTo>
                    <a:lnTo>
                      <a:pt x="39127" y="11697"/>
                    </a:lnTo>
                    <a:lnTo>
                      <a:pt x="39085" y="11697"/>
                    </a:lnTo>
                    <a:lnTo>
                      <a:pt x="39190" y="11592"/>
                    </a:lnTo>
                    <a:lnTo>
                      <a:pt x="39232" y="11571"/>
                    </a:lnTo>
                    <a:lnTo>
                      <a:pt x="39316" y="11613"/>
                    </a:lnTo>
                    <a:lnTo>
                      <a:pt x="39420" y="11571"/>
                    </a:lnTo>
                    <a:lnTo>
                      <a:pt x="39462" y="11467"/>
                    </a:lnTo>
                    <a:lnTo>
                      <a:pt x="39546" y="11404"/>
                    </a:lnTo>
                    <a:lnTo>
                      <a:pt x="39588" y="11404"/>
                    </a:lnTo>
                    <a:lnTo>
                      <a:pt x="39692" y="11362"/>
                    </a:lnTo>
                    <a:lnTo>
                      <a:pt x="39776" y="11299"/>
                    </a:lnTo>
                    <a:lnTo>
                      <a:pt x="39776" y="11174"/>
                    </a:lnTo>
                    <a:lnTo>
                      <a:pt x="39776" y="11132"/>
                    </a:lnTo>
                    <a:lnTo>
                      <a:pt x="39692" y="11132"/>
                    </a:lnTo>
                    <a:lnTo>
                      <a:pt x="39629" y="11153"/>
                    </a:lnTo>
                    <a:lnTo>
                      <a:pt x="39546" y="11132"/>
                    </a:lnTo>
                    <a:lnTo>
                      <a:pt x="39420" y="11132"/>
                    </a:lnTo>
                    <a:lnTo>
                      <a:pt x="39253" y="11278"/>
                    </a:lnTo>
                    <a:lnTo>
                      <a:pt x="39148" y="11383"/>
                    </a:lnTo>
                    <a:lnTo>
                      <a:pt x="38960" y="11404"/>
                    </a:lnTo>
                    <a:lnTo>
                      <a:pt x="39023" y="11362"/>
                    </a:lnTo>
                    <a:lnTo>
                      <a:pt x="39148" y="11341"/>
                    </a:lnTo>
                    <a:lnTo>
                      <a:pt x="39169" y="11257"/>
                    </a:lnTo>
                    <a:lnTo>
                      <a:pt x="39127" y="11236"/>
                    </a:lnTo>
                    <a:lnTo>
                      <a:pt x="39023" y="11236"/>
                    </a:lnTo>
                    <a:lnTo>
                      <a:pt x="39190" y="11153"/>
                    </a:lnTo>
                    <a:lnTo>
                      <a:pt x="39295" y="11153"/>
                    </a:lnTo>
                    <a:lnTo>
                      <a:pt x="39441" y="11048"/>
                    </a:lnTo>
                    <a:lnTo>
                      <a:pt x="39567" y="11048"/>
                    </a:lnTo>
                    <a:lnTo>
                      <a:pt x="39650" y="11027"/>
                    </a:lnTo>
                    <a:lnTo>
                      <a:pt x="39839" y="11027"/>
                    </a:lnTo>
                    <a:lnTo>
                      <a:pt x="39922" y="10944"/>
                    </a:lnTo>
                    <a:lnTo>
                      <a:pt x="39964" y="10881"/>
                    </a:lnTo>
                    <a:lnTo>
                      <a:pt x="39985" y="10839"/>
                    </a:lnTo>
                    <a:lnTo>
                      <a:pt x="40069" y="10818"/>
                    </a:lnTo>
                    <a:lnTo>
                      <a:pt x="40069" y="10923"/>
                    </a:lnTo>
                    <a:lnTo>
                      <a:pt x="40132" y="10944"/>
                    </a:lnTo>
                    <a:lnTo>
                      <a:pt x="40236" y="10839"/>
                    </a:lnTo>
                    <a:lnTo>
                      <a:pt x="40257" y="10734"/>
                    </a:lnTo>
                    <a:lnTo>
                      <a:pt x="40236" y="10672"/>
                    </a:lnTo>
                    <a:lnTo>
                      <a:pt x="40152" y="10630"/>
                    </a:lnTo>
                    <a:lnTo>
                      <a:pt x="40090" y="10525"/>
                    </a:lnTo>
                    <a:lnTo>
                      <a:pt x="39964" y="10400"/>
                    </a:lnTo>
                    <a:lnTo>
                      <a:pt x="39922" y="10295"/>
                    </a:lnTo>
                    <a:lnTo>
                      <a:pt x="39839" y="10295"/>
                    </a:lnTo>
                    <a:lnTo>
                      <a:pt x="39755" y="10337"/>
                    </a:lnTo>
                    <a:lnTo>
                      <a:pt x="39713" y="10400"/>
                    </a:lnTo>
                    <a:lnTo>
                      <a:pt x="39629" y="10420"/>
                    </a:lnTo>
                    <a:lnTo>
                      <a:pt x="39525" y="10504"/>
                    </a:lnTo>
                    <a:lnTo>
                      <a:pt x="39420" y="10504"/>
                    </a:lnTo>
                    <a:lnTo>
                      <a:pt x="39336" y="10567"/>
                    </a:lnTo>
                    <a:lnTo>
                      <a:pt x="39316" y="10546"/>
                    </a:lnTo>
                    <a:lnTo>
                      <a:pt x="39336" y="10441"/>
                    </a:lnTo>
                    <a:lnTo>
                      <a:pt x="39420" y="10400"/>
                    </a:lnTo>
                    <a:lnTo>
                      <a:pt x="39525" y="10400"/>
                    </a:lnTo>
                    <a:lnTo>
                      <a:pt x="39650" y="10253"/>
                    </a:lnTo>
                    <a:lnTo>
                      <a:pt x="39713" y="10190"/>
                    </a:lnTo>
                    <a:lnTo>
                      <a:pt x="39713" y="10127"/>
                    </a:lnTo>
                    <a:lnTo>
                      <a:pt x="39629" y="10148"/>
                    </a:lnTo>
                    <a:lnTo>
                      <a:pt x="39462" y="10211"/>
                    </a:lnTo>
                    <a:lnTo>
                      <a:pt x="39316" y="10316"/>
                    </a:lnTo>
                    <a:lnTo>
                      <a:pt x="39253" y="10316"/>
                    </a:lnTo>
                    <a:lnTo>
                      <a:pt x="39211" y="10358"/>
                    </a:lnTo>
                    <a:lnTo>
                      <a:pt x="39169" y="10441"/>
                    </a:lnTo>
                    <a:lnTo>
                      <a:pt x="39106" y="10630"/>
                    </a:lnTo>
                    <a:lnTo>
                      <a:pt x="38918" y="10839"/>
                    </a:lnTo>
                    <a:lnTo>
                      <a:pt x="38730" y="10944"/>
                    </a:lnTo>
                    <a:lnTo>
                      <a:pt x="38730" y="10923"/>
                    </a:lnTo>
                    <a:lnTo>
                      <a:pt x="38813" y="10839"/>
                    </a:lnTo>
                    <a:lnTo>
                      <a:pt x="38939" y="10713"/>
                    </a:lnTo>
                    <a:lnTo>
                      <a:pt x="39023" y="10567"/>
                    </a:lnTo>
                    <a:lnTo>
                      <a:pt x="39064" y="10525"/>
                    </a:lnTo>
                    <a:lnTo>
                      <a:pt x="39064" y="10462"/>
                    </a:lnTo>
                    <a:lnTo>
                      <a:pt x="39023" y="10462"/>
                    </a:lnTo>
                    <a:lnTo>
                      <a:pt x="39002" y="10441"/>
                    </a:lnTo>
                    <a:lnTo>
                      <a:pt x="38939" y="10462"/>
                    </a:lnTo>
                    <a:lnTo>
                      <a:pt x="38855" y="10609"/>
                    </a:lnTo>
                    <a:lnTo>
                      <a:pt x="38730" y="10734"/>
                    </a:lnTo>
                    <a:lnTo>
                      <a:pt x="38688" y="10734"/>
                    </a:lnTo>
                    <a:lnTo>
                      <a:pt x="38709" y="10651"/>
                    </a:lnTo>
                    <a:lnTo>
                      <a:pt x="38730" y="10567"/>
                    </a:lnTo>
                    <a:lnTo>
                      <a:pt x="38834" y="10462"/>
                    </a:lnTo>
                    <a:lnTo>
                      <a:pt x="38876" y="10400"/>
                    </a:lnTo>
                    <a:lnTo>
                      <a:pt x="38918" y="10316"/>
                    </a:lnTo>
                    <a:lnTo>
                      <a:pt x="39002" y="10316"/>
                    </a:lnTo>
                    <a:lnTo>
                      <a:pt x="39044" y="10337"/>
                    </a:lnTo>
                    <a:lnTo>
                      <a:pt x="39148" y="10337"/>
                    </a:lnTo>
                    <a:lnTo>
                      <a:pt x="39190" y="10295"/>
                    </a:lnTo>
                    <a:lnTo>
                      <a:pt x="39253" y="10211"/>
                    </a:lnTo>
                    <a:lnTo>
                      <a:pt x="39357" y="10148"/>
                    </a:lnTo>
                    <a:lnTo>
                      <a:pt x="39462" y="10023"/>
                    </a:lnTo>
                    <a:lnTo>
                      <a:pt x="39525" y="9918"/>
                    </a:lnTo>
                    <a:lnTo>
                      <a:pt x="39483" y="9814"/>
                    </a:lnTo>
                    <a:lnTo>
                      <a:pt x="39525" y="9730"/>
                    </a:lnTo>
                    <a:lnTo>
                      <a:pt x="39483" y="9709"/>
                    </a:lnTo>
                    <a:lnTo>
                      <a:pt x="39336" y="9793"/>
                    </a:lnTo>
                    <a:lnTo>
                      <a:pt x="39274" y="9876"/>
                    </a:lnTo>
                    <a:lnTo>
                      <a:pt x="39274" y="9981"/>
                    </a:lnTo>
                    <a:lnTo>
                      <a:pt x="39253" y="10107"/>
                    </a:lnTo>
                    <a:lnTo>
                      <a:pt x="39211" y="10127"/>
                    </a:lnTo>
                    <a:lnTo>
                      <a:pt x="39232" y="10086"/>
                    </a:lnTo>
                    <a:lnTo>
                      <a:pt x="39232" y="10023"/>
                    </a:lnTo>
                    <a:lnTo>
                      <a:pt x="39148" y="9981"/>
                    </a:lnTo>
                    <a:lnTo>
                      <a:pt x="39044" y="9981"/>
                    </a:lnTo>
                    <a:lnTo>
                      <a:pt x="38939" y="10044"/>
                    </a:lnTo>
                    <a:lnTo>
                      <a:pt x="38855" y="10023"/>
                    </a:lnTo>
                    <a:lnTo>
                      <a:pt x="38730" y="10044"/>
                    </a:lnTo>
                    <a:lnTo>
                      <a:pt x="38625" y="10107"/>
                    </a:lnTo>
                    <a:lnTo>
                      <a:pt x="38500" y="10107"/>
                    </a:lnTo>
                    <a:lnTo>
                      <a:pt x="38583" y="10044"/>
                    </a:lnTo>
                    <a:lnTo>
                      <a:pt x="38688" y="10002"/>
                    </a:lnTo>
                    <a:lnTo>
                      <a:pt x="38772" y="9897"/>
                    </a:lnTo>
                    <a:lnTo>
                      <a:pt x="38730" y="9814"/>
                    </a:lnTo>
                    <a:lnTo>
                      <a:pt x="38688" y="9814"/>
                    </a:lnTo>
                    <a:lnTo>
                      <a:pt x="38541" y="9835"/>
                    </a:lnTo>
                    <a:lnTo>
                      <a:pt x="38604" y="9772"/>
                    </a:lnTo>
                    <a:lnTo>
                      <a:pt x="38688" y="9772"/>
                    </a:lnTo>
                    <a:lnTo>
                      <a:pt x="38772" y="9709"/>
                    </a:lnTo>
                    <a:lnTo>
                      <a:pt x="38813" y="9604"/>
                    </a:lnTo>
                    <a:lnTo>
                      <a:pt x="38897" y="9583"/>
                    </a:lnTo>
                    <a:lnTo>
                      <a:pt x="38939" y="9521"/>
                    </a:lnTo>
                    <a:lnTo>
                      <a:pt x="39002" y="9521"/>
                    </a:lnTo>
                    <a:lnTo>
                      <a:pt x="39106" y="9604"/>
                    </a:lnTo>
                    <a:lnTo>
                      <a:pt x="39169" y="9667"/>
                    </a:lnTo>
                    <a:lnTo>
                      <a:pt x="39253" y="9667"/>
                    </a:lnTo>
                    <a:lnTo>
                      <a:pt x="39357" y="9521"/>
                    </a:lnTo>
                    <a:lnTo>
                      <a:pt x="39441" y="9458"/>
                    </a:lnTo>
                    <a:lnTo>
                      <a:pt x="39441" y="9395"/>
                    </a:lnTo>
                    <a:lnTo>
                      <a:pt x="39336" y="9270"/>
                    </a:lnTo>
                    <a:lnTo>
                      <a:pt x="39316" y="9165"/>
                    </a:lnTo>
                    <a:lnTo>
                      <a:pt x="39274" y="9060"/>
                    </a:lnTo>
                    <a:lnTo>
                      <a:pt x="39169" y="8956"/>
                    </a:lnTo>
                    <a:lnTo>
                      <a:pt x="39106" y="8893"/>
                    </a:lnTo>
                    <a:lnTo>
                      <a:pt x="39023" y="8726"/>
                    </a:lnTo>
                    <a:lnTo>
                      <a:pt x="38960" y="8747"/>
                    </a:lnTo>
                    <a:lnTo>
                      <a:pt x="38960" y="8830"/>
                    </a:lnTo>
                    <a:lnTo>
                      <a:pt x="38918" y="8893"/>
                    </a:lnTo>
                    <a:lnTo>
                      <a:pt x="38855" y="8935"/>
                    </a:lnTo>
                    <a:lnTo>
                      <a:pt x="38834" y="8977"/>
                    </a:lnTo>
                    <a:lnTo>
                      <a:pt x="38834" y="9060"/>
                    </a:lnTo>
                    <a:lnTo>
                      <a:pt x="38751" y="9102"/>
                    </a:lnTo>
                    <a:lnTo>
                      <a:pt x="38709" y="9186"/>
                    </a:lnTo>
                    <a:lnTo>
                      <a:pt x="38709" y="9291"/>
                    </a:lnTo>
                    <a:lnTo>
                      <a:pt x="38583" y="9353"/>
                    </a:lnTo>
                    <a:lnTo>
                      <a:pt x="38500" y="9458"/>
                    </a:lnTo>
                    <a:lnTo>
                      <a:pt x="38479" y="9542"/>
                    </a:lnTo>
                    <a:lnTo>
                      <a:pt x="38416" y="9604"/>
                    </a:lnTo>
                    <a:lnTo>
                      <a:pt x="38374" y="9583"/>
                    </a:lnTo>
                    <a:lnTo>
                      <a:pt x="38395" y="9458"/>
                    </a:lnTo>
                    <a:lnTo>
                      <a:pt x="38500" y="9291"/>
                    </a:lnTo>
                    <a:lnTo>
                      <a:pt x="38583" y="9270"/>
                    </a:lnTo>
                    <a:lnTo>
                      <a:pt x="38583" y="9228"/>
                    </a:lnTo>
                    <a:lnTo>
                      <a:pt x="38541" y="9186"/>
                    </a:lnTo>
                    <a:lnTo>
                      <a:pt x="38500" y="9123"/>
                    </a:lnTo>
                    <a:lnTo>
                      <a:pt x="38186" y="9332"/>
                    </a:lnTo>
                    <a:lnTo>
                      <a:pt x="38060" y="9500"/>
                    </a:lnTo>
                    <a:lnTo>
                      <a:pt x="37997" y="9583"/>
                    </a:lnTo>
                    <a:lnTo>
                      <a:pt x="37893" y="9604"/>
                    </a:lnTo>
                    <a:lnTo>
                      <a:pt x="37893" y="9583"/>
                    </a:lnTo>
                    <a:lnTo>
                      <a:pt x="37956" y="9542"/>
                    </a:lnTo>
                    <a:lnTo>
                      <a:pt x="38039" y="9374"/>
                    </a:lnTo>
                    <a:lnTo>
                      <a:pt x="38060" y="9291"/>
                    </a:lnTo>
                    <a:lnTo>
                      <a:pt x="38186" y="9165"/>
                    </a:lnTo>
                    <a:lnTo>
                      <a:pt x="38248" y="9081"/>
                    </a:lnTo>
                    <a:lnTo>
                      <a:pt x="38207" y="9019"/>
                    </a:lnTo>
                    <a:lnTo>
                      <a:pt x="38207" y="8935"/>
                    </a:lnTo>
                    <a:lnTo>
                      <a:pt x="38081" y="9019"/>
                    </a:lnTo>
                    <a:lnTo>
                      <a:pt x="37935" y="9144"/>
                    </a:lnTo>
                    <a:lnTo>
                      <a:pt x="37893" y="9249"/>
                    </a:lnTo>
                    <a:lnTo>
                      <a:pt x="37809" y="9353"/>
                    </a:lnTo>
                    <a:lnTo>
                      <a:pt x="37788" y="9332"/>
                    </a:lnTo>
                    <a:lnTo>
                      <a:pt x="37809" y="9228"/>
                    </a:lnTo>
                    <a:lnTo>
                      <a:pt x="37872" y="9123"/>
                    </a:lnTo>
                    <a:lnTo>
                      <a:pt x="37809" y="9081"/>
                    </a:lnTo>
                    <a:lnTo>
                      <a:pt x="37809" y="9039"/>
                    </a:lnTo>
                    <a:lnTo>
                      <a:pt x="37893" y="9019"/>
                    </a:lnTo>
                    <a:lnTo>
                      <a:pt x="38081" y="8872"/>
                    </a:lnTo>
                    <a:lnTo>
                      <a:pt x="38269" y="8726"/>
                    </a:lnTo>
                    <a:lnTo>
                      <a:pt x="38269" y="8642"/>
                    </a:lnTo>
                    <a:lnTo>
                      <a:pt x="38186" y="8642"/>
                    </a:lnTo>
                    <a:lnTo>
                      <a:pt x="38060" y="8726"/>
                    </a:lnTo>
                    <a:lnTo>
                      <a:pt x="38018" y="8809"/>
                    </a:lnTo>
                    <a:lnTo>
                      <a:pt x="37914" y="8851"/>
                    </a:lnTo>
                    <a:lnTo>
                      <a:pt x="37914" y="8809"/>
                    </a:lnTo>
                    <a:lnTo>
                      <a:pt x="37893" y="8747"/>
                    </a:lnTo>
                    <a:lnTo>
                      <a:pt x="37704" y="8872"/>
                    </a:lnTo>
                    <a:lnTo>
                      <a:pt x="37642" y="8977"/>
                    </a:lnTo>
                    <a:lnTo>
                      <a:pt x="37558" y="9165"/>
                    </a:lnTo>
                    <a:lnTo>
                      <a:pt x="37432" y="9249"/>
                    </a:lnTo>
                    <a:lnTo>
                      <a:pt x="37349" y="9249"/>
                    </a:lnTo>
                    <a:lnTo>
                      <a:pt x="37432" y="9165"/>
                    </a:lnTo>
                    <a:lnTo>
                      <a:pt x="37558" y="9060"/>
                    </a:lnTo>
                    <a:lnTo>
                      <a:pt x="37600" y="8956"/>
                    </a:lnTo>
                    <a:lnTo>
                      <a:pt x="37579" y="8935"/>
                    </a:lnTo>
                    <a:lnTo>
                      <a:pt x="37495" y="8935"/>
                    </a:lnTo>
                    <a:lnTo>
                      <a:pt x="37600" y="8851"/>
                    </a:lnTo>
                    <a:lnTo>
                      <a:pt x="37746" y="8830"/>
                    </a:lnTo>
                    <a:lnTo>
                      <a:pt x="37788" y="8767"/>
                    </a:lnTo>
                    <a:lnTo>
                      <a:pt x="37767" y="8726"/>
                    </a:lnTo>
                    <a:lnTo>
                      <a:pt x="37683" y="8747"/>
                    </a:lnTo>
                    <a:lnTo>
                      <a:pt x="37558" y="8767"/>
                    </a:lnTo>
                    <a:lnTo>
                      <a:pt x="37474" y="8851"/>
                    </a:lnTo>
                    <a:lnTo>
                      <a:pt x="37391" y="8830"/>
                    </a:lnTo>
                    <a:lnTo>
                      <a:pt x="37600" y="8726"/>
                    </a:lnTo>
                    <a:lnTo>
                      <a:pt x="37579" y="8663"/>
                    </a:lnTo>
                    <a:lnTo>
                      <a:pt x="37474" y="8663"/>
                    </a:lnTo>
                    <a:lnTo>
                      <a:pt x="37537" y="8600"/>
                    </a:lnTo>
                    <a:lnTo>
                      <a:pt x="37642" y="8600"/>
                    </a:lnTo>
                    <a:lnTo>
                      <a:pt x="37683" y="8642"/>
                    </a:lnTo>
                    <a:lnTo>
                      <a:pt x="37809" y="8642"/>
                    </a:lnTo>
                    <a:lnTo>
                      <a:pt x="37872" y="8537"/>
                    </a:lnTo>
                    <a:lnTo>
                      <a:pt x="37997" y="8495"/>
                    </a:lnTo>
                    <a:lnTo>
                      <a:pt x="37997" y="8412"/>
                    </a:lnTo>
                    <a:lnTo>
                      <a:pt x="38060" y="8328"/>
                    </a:lnTo>
                    <a:lnTo>
                      <a:pt x="38060" y="8286"/>
                    </a:lnTo>
                    <a:lnTo>
                      <a:pt x="37976" y="8286"/>
                    </a:lnTo>
                    <a:lnTo>
                      <a:pt x="37914" y="8223"/>
                    </a:lnTo>
                    <a:lnTo>
                      <a:pt x="37809" y="8203"/>
                    </a:lnTo>
                    <a:lnTo>
                      <a:pt x="37683" y="8307"/>
                    </a:lnTo>
                    <a:lnTo>
                      <a:pt x="37537" y="8349"/>
                    </a:lnTo>
                    <a:lnTo>
                      <a:pt x="37453" y="8495"/>
                    </a:lnTo>
                    <a:lnTo>
                      <a:pt x="37244" y="8705"/>
                    </a:lnTo>
                    <a:lnTo>
                      <a:pt x="37181" y="8705"/>
                    </a:lnTo>
                    <a:lnTo>
                      <a:pt x="37223" y="8621"/>
                    </a:lnTo>
                    <a:lnTo>
                      <a:pt x="37265" y="8621"/>
                    </a:lnTo>
                    <a:lnTo>
                      <a:pt x="37370" y="8537"/>
                    </a:lnTo>
                    <a:lnTo>
                      <a:pt x="37495" y="8349"/>
                    </a:lnTo>
                    <a:lnTo>
                      <a:pt x="37642" y="8286"/>
                    </a:lnTo>
                    <a:lnTo>
                      <a:pt x="37704" y="8203"/>
                    </a:lnTo>
                    <a:lnTo>
                      <a:pt x="37683" y="8140"/>
                    </a:lnTo>
                    <a:lnTo>
                      <a:pt x="37495" y="8140"/>
                    </a:lnTo>
                    <a:lnTo>
                      <a:pt x="37328" y="8286"/>
                    </a:lnTo>
                    <a:lnTo>
                      <a:pt x="37495" y="8119"/>
                    </a:lnTo>
                    <a:lnTo>
                      <a:pt x="37663" y="8077"/>
                    </a:lnTo>
                    <a:lnTo>
                      <a:pt x="37767" y="8098"/>
                    </a:lnTo>
                    <a:lnTo>
                      <a:pt x="37851" y="8119"/>
                    </a:lnTo>
                    <a:lnTo>
                      <a:pt x="37956" y="8014"/>
                    </a:lnTo>
                    <a:lnTo>
                      <a:pt x="37956" y="7931"/>
                    </a:lnTo>
                    <a:lnTo>
                      <a:pt x="37914" y="7889"/>
                    </a:lnTo>
                    <a:lnTo>
                      <a:pt x="37914" y="7805"/>
                    </a:lnTo>
                    <a:lnTo>
                      <a:pt x="37914" y="7721"/>
                    </a:lnTo>
                    <a:lnTo>
                      <a:pt x="37788" y="7679"/>
                    </a:lnTo>
                    <a:lnTo>
                      <a:pt x="37746" y="7596"/>
                    </a:lnTo>
                    <a:lnTo>
                      <a:pt x="37642" y="7575"/>
                    </a:lnTo>
                    <a:lnTo>
                      <a:pt x="37600" y="7617"/>
                    </a:lnTo>
                    <a:lnTo>
                      <a:pt x="37558" y="7617"/>
                    </a:lnTo>
                    <a:lnTo>
                      <a:pt x="37558" y="7533"/>
                    </a:lnTo>
                    <a:lnTo>
                      <a:pt x="37474" y="7512"/>
                    </a:lnTo>
                    <a:lnTo>
                      <a:pt x="37391" y="7428"/>
                    </a:lnTo>
                    <a:lnTo>
                      <a:pt x="37391" y="7366"/>
                    </a:lnTo>
                    <a:lnTo>
                      <a:pt x="37244" y="7282"/>
                    </a:lnTo>
                    <a:lnTo>
                      <a:pt x="37181" y="7282"/>
                    </a:lnTo>
                    <a:lnTo>
                      <a:pt x="37139" y="7219"/>
                    </a:lnTo>
                    <a:lnTo>
                      <a:pt x="37014" y="7219"/>
                    </a:lnTo>
                    <a:lnTo>
                      <a:pt x="36826" y="7261"/>
                    </a:lnTo>
                    <a:lnTo>
                      <a:pt x="36721" y="7366"/>
                    </a:lnTo>
                    <a:lnTo>
                      <a:pt x="36595" y="7366"/>
                    </a:lnTo>
                    <a:lnTo>
                      <a:pt x="36491" y="7533"/>
                    </a:lnTo>
                    <a:lnTo>
                      <a:pt x="36512" y="7596"/>
                    </a:lnTo>
                    <a:lnTo>
                      <a:pt x="36595" y="7617"/>
                    </a:lnTo>
                    <a:lnTo>
                      <a:pt x="36805" y="7805"/>
                    </a:lnTo>
                    <a:lnTo>
                      <a:pt x="36826" y="7847"/>
                    </a:lnTo>
                    <a:lnTo>
                      <a:pt x="36909" y="7889"/>
                    </a:lnTo>
                    <a:lnTo>
                      <a:pt x="36951" y="7993"/>
                    </a:lnTo>
                    <a:lnTo>
                      <a:pt x="36909" y="7993"/>
                    </a:lnTo>
                    <a:lnTo>
                      <a:pt x="36826" y="7931"/>
                    </a:lnTo>
                    <a:lnTo>
                      <a:pt x="36700" y="7931"/>
                    </a:lnTo>
                    <a:lnTo>
                      <a:pt x="36700" y="7847"/>
                    </a:lnTo>
                    <a:lnTo>
                      <a:pt x="36512" y="7679"/>
                    </a:lnTo>
                    <a:lnTo>
                      <a:pt x="36428" y="7700"/>
                    </a:lnTo>
                    <a:lnTo>
                      <a:pt x="36386" y="7721"/>
                    </a:lnTo>
                    <a:lnTo>
                      <a:pt x="36386" y="7721"/>
                    </a:lnTo>
                    <a:lnTo>
                      <a:pt x="36407" y="7638"/>
                    </a:lnTo>
                    <a:lnTo>
                      <a:pt x="36428" y="7533"/>
                    </a:lnTo>
                    <a:lnTo>
                      <a:pt x="36303" y="7491"/>
                    </a:lnTo>
                    <a:lnTo>
                      <a:pt x="36240" y="7512"/>
                    </a:lnTo>
                    <a:lnTo>
                      <a:pt x="36240" y="7721"/>
                    </a:lnTo>
                    <a:lnTo>
                      <a:pt x="36303" y="7826"/>
                    </a:lnTo>
                    <a:lnTo>
                      <a:pt x="36323" y="7951"/>
                    </a:lnTo>
                    <a:lnTo>
                      <a:pt x="36303" y="8035"/>
                    </a:lnTo>
                    <a:lnTo>
                      <a:pt x="36303" y="7931"/>
                    </a:lnTo>
                    <a:lnTo>
                      <a:pt x="36219" y="7784"/>
                    </a:lnTo>
                    <a:lnTo>
                      <a:pt x="36135" y="7889"/>
                    </a:lnTo>
                    <a:lnTo>
                      <a:pt x="36093" y="7993"/>
                    </a:lnTo>
                    <a:lnTo>
                      <a:pt x="36135" y="8056"/>
                    </a:lnTo>
                    <a:lnTo>
                      <a:pt x="36072" y="8119"/>
                    </a:lnTo>
                    <a:lnTo>
                      <a:pt x="35968" y="8056"/>
                    </a:lnTo>
                    <a:lnTo>
                      <a:pt x="35863" y="8035"/>
                    </a:lnTo>
                    <a:lnTo>
                      <a:pt x="35905" y="7951"/>
                    </a:lnTo>
                    <a:lnTo>
                      <a:pt x="36010" y="7889"/>
                    </a:lnTo>
                    <a:lnTo>
                      <a:pt x="36135" y="7700"/>
                    </a:lnTo>
                    <a:lnTo>
                      <a:pt x="36177" y="7596"/>
                    </a:lnTo>
                    <a:lnTo>
                      <a:pt x="36093" y="7512"/>
                    </a:lnTo>
                    <a:lnTo>
                      <a:pt x="36072" y="7407"/>
                    </a:lnTo>
                    <a:lnTo>
                      <a:pt x="35926" y="7533"/>
                    </a:lnTo>
                    <a:lnTo>
                      <a:pt x="35884" y="7596"/>
                    </a:lnTo>
                    <a:lnTo>
                      <a:pt x="35863" y="7533"/>
                    </a:lnTo>
                    <a:lnTo>
                      <a:pt x="35884" y="7407"/>
                    </a:lnTo>
                    <a:lnTo>
                      <a:pt x="35779" y="7387"/>
                    </a:lnTo>
                    <a:lnTo>
                      <a:pt x="35717" y="7407"/>
                    </a:lnTo>
                    <a:lnTo>
                      <a:pt x="35696" y="7491"/>
                    </a:lnTo>
                    <a:lnTo>
                      <a:pt x="35717" y="7617"/>
                    </a:lnTo>
                    <a:lnTo>
                      <a:pt x="35717" y="7742"/>
                    </a:lnTo>
                    <a:lnTo>
                      <a:pt x="35675" y="7700"/>
                    </a:lnTo>
                    <a:lnTo>
                      <a:pt x="35675" y="7533"/>
                    </a:lnTo>
                    <a:lnTo>
                      <a:pt x="35654" y="7512"/>
                    </a:lnTo>
                    <a:lnTo>
                      <a:pt x="35591" y="7617"/>
                    </a:lnTo>
                    <a:lnTo>
                      <a:pt x="35487" y="7638"/>
                    </a:lnTo>
                    <a:lnTo>
                      <a:pt x="35487" y="7721"/>
                    </a:lnTo>
                    <a:lnTo>
                      <a:pt x="35403" y="7826"/>
                    </a:lnTo>
                    <a:lnTo>
                      <a:pt x="35340" y="7847"/>
                    </a:lnTo>
                    <a:lnTo>
                      <a:pt x="35277" y="7931"/>
                    </a:lnTo>
                    <a:lnTo>
                      <a:pt x="35173" y="7931"/>
                    </a:lnTo>
                    <a:lnTo>
                      <a:pt x="35256" y="7847"/>
                    </a:lnTo>
                    <a:lnTo>
                      <a:pt x="35256" y="7784"/>
                    </a:lnTo>
                    <a:lnTo>
                      <a:pt x="35194" y="7721"/>
                    </a:lnTo>
                    <a:lnTo>
                      <a:pt x="35152" y="7721"/>
                    </a:lnTo>
                    <a:lnTo>
                      <a:pt x="35152" y="7679"/>
                    </a:lnTo>
                    <a:lnTo>
                      <a:pt x="35235" y="7679"/>
                    </a:lnTo>
                    <a:lnTo>
                      <a:pt x="35277" y="7700"/>
                    </a:lnTo>
                    <a:lnTo>
                      <a:pt x="35298" y="7638"/>
                    </a:lnTo>
                    <a:lnTo>
                      <a:pt x="35298" y="7596"/>
                    </a:lnTo>
                    <a:lnTo>
                      <a:pt x="35298" y="7554"/>
                    </a:lnTo>
                    <a:lnTo>
                      <a:pt x="35403" y="7491"/>
                    </a:lnTo>
                    <a:lnTo>
                      <a:pt x="35570" y="7345"/>
                    </a:lnTo>
                    <a:lnTo>
                      <a:pt x="35591" y="7261"/>
                    </a:lnTo>
                    <a:lnTo>
                      <a:pt x="35675" y="7177"/>
                    </a:lnTo>
                    <a:lnTo>
                      <a:pt x="35570" y="7177"/>
                    </a:lnTo>
                    <a:lnTo>
                      <a:pt x="35403" y="7282"/>
                    </a:lnTo>
                    <a:lnTo>
                      <a:pt x="35277" y="7407"/>
                    </a:lnTo>
                    <a:lnTo>
                      <a:pt x="35194" y="7407"/>
                    </a:lnTo>
                    <a:lnTo>
                      <a:pt x="35277" y="7324"/>
                    </a:lnTo>
                    <a:lnTo>
                      <a:pt x="35361" y="7219"/>
                    </a:lnTo>
                    <a:lnTo>
                      <a:pt x="35445" y="7156"/>
                    </a:lnTo>
                    <a:lnTo>
                      <a:pt x="35549" y="7114"/>
                    </a:lnTo>
                    <a:lnTo>
                      <a:pt x="35612" y="7052"/>
                    </a:lnTo>
                    <a:lnTo>
                      <a:pt x="35696" y="7052"/>
                    </a:lnTo>
                    <a:lnTo>
                      <a:pt x="35779" y="6905"/>
                    </a:lnTo>
                    <a:lnTo>
                      <a:pt x="35779" y="6863"/>
                    </a:lnTo>
                    <a:lnTo>
                      <a:pt x="35696" y="6780"/>
                    </a:lnTo>
                    <a:lnTo>
                      <a:pt x="35696" y="6675"/>
                    </a:lnTo>
                    <a:lnTo>
                      <a:pt x="35717" y="6591"/>
                    </a:lnTo>
                    <a:lnTo>
                      <a:pt x="35884" y="6424"/>
                    </a:lnTo>
                    <a:lnTo>
                      <a:pt x="35905" y="6361"/>
                    </a:lnTo>
                    <a:lnTo>
                      <a:pt x="35863" y="6257"/>
                    </a:lnTo>
                    <a:lnTo>
                      <a:pt x="35842" y="6194"/>
                    </a:lnTo>
                    <a:lnTo>
                      <a:pt x="35800" y="6131"/>
                    </a:lnTo>
                    <a:lnTo>
                      <a:pt x="35884" y="6006"/>
                    </a:lnTo>
                    <a:lnTo>
                      <a:pt x="35968" y="5922"/>
                    </a:lnTo>
                    <a:lnTo>
                      <a:pt x="35989" y="5838"/>
                    </a:lnTo>
                    <a:lnTo>
                      <a:pt x="36010" y="5587"/>
                    </a:lnTo>
                    <a:lnTo>
                      <a:pt x="36051" y="5524"/>
                    </a:lnTo>
                    <a:lnTo>
                      <a:pt x="36010" y="5462"/>
                    </a:lnTo>
                    <a:lnTo>
                      <a:pt x="35842" y="5399"/>
                    </a:lnTo>
                    <a:lnTo>
                      <a:pt x="35654" y="5399"/>
                    </a:lnTo>
                    <a:lnTo>
                      <a:pt x="35487" y="5357"/>
                    </a:lnTo>
                    <a:lnTo>
                      <a:pt x="35361" y="5420"/>
                    </a:lnTo>
                    <a:lnTo>
                      <a:pt x="35235" y="5420"/>
                    </a:lnTo>
                    <a:lnTo>
                      <a:pt x="35068" y="5503"/>
                    </a:lnTo>
                    <a:lnTo>
                      <a:pt x="34796" y="5587"/>
                    </a:lnTo>
                    <a:lnTo>
                      <a:pt x="34754" y="5671"/>
                    </a:lnTo>
                    <a:lnTo>
                      <a:pt x="34859" y="5796"/>
                    </a:lnTo>
                    <a:lnTo>
                      <a:pt x="34859" y="5880"/>
                    </a:lnTo>
                    <a:lnTo>
                      <a:pt x="34817" y="5922"/>
                    </a:lnTo>
                    <a:lnTo>
                      <a:pt x="34754" y="5775"/>
                    </a:lnTo>
                    <a:lnTo>
                      <a:pt x="34712" y="5713"/>
                    </a:lnTo>
                    <a:lnTo>
                      <a:pt x="34650" y="5587"/>
                    </a:lnTo>
                    <a:lnTo>
                      <a:pt x="34524" y="5587"/>
                    </a:lnTo>
                    <a:lnTo>
                      <a:pt x="34440" y="5671"/>
                    </a:lnTo>
                    <a:lnTo>
                      <a:pt x="34440" y="5734"/>
                    </a:lnTo>
                    <a:lnTo>
                      <a:pt x="34398" y="5796"/>
                    </a:lnTo>
                    <a:lnTo>
                      <a:pt x="34378" y="5713"/>
                    </a:lnTo>
                    <a:lnTo>
                      <a:pt x="34398" y="5608"/>
                    </a:lnTo>
                    <a:lnTo>
                      <a:pt x="34336" y="5587"/>
                    </a:lnTo>
                    <a:lnTo>
                      <a:pt x="34189" y="5608"/>
                    </a:lnTo>
                    <a:lnTo>
                      <a:pt x="34126" y="5713"/>
                    </a:lnTo>
                    <a:lnTo>
                      <a:pt x="34126" y="5796"/>
                    </a:lnTo>
                    <a:lnTo>
                      <a:pt x="34273" y="5901"/>
                    </a:lnTo>
                    <a:lnTo>
                      <a:pt x="34378" y="6047"/>
                    </a:lnTo>
                    <a:lnTo>
                      <a:pt x="34503" y="6131"/>
                    </a:lnTo>
                    <a:lnTo>
                      <a:pt x="34440" y="6131"/>
                    </a:lnTo>
                    <a:lnTo>
                      <a:pt x="34294" y="6047"/>
                    </a:lnTo>
                    <a:lnTo>
                      <a:pt x="34106" y="5880"/>
                    </a:lnTo>
                    <a:lnTo>
                      <a:pt x="34064" y="5880"/>
                    </a:lnTo>
                    <a:lnTo>
                      <a:pt x="34022" y="5922"/>
                    </a:lnTo>
                    <a:lnTo>
                      <a:pt x="33854" y="5922"/>
                    </a:lnTo>
                    <a:lnTo>
                      <a:pt x="33813" y="5943"/>
                    </a:lnTo>
                    <a:lnTo>
                      <a:pt x="33875" y="6006"/>
                    </a:lnTo>
                    <a:lnTo>
                      <a:pt x="34001" y="6006"/>
                    </a:lnTo>
                    <a:lnTo>
                      <a:pt x="34022" y="6047"/>
                    </a:lnTo>
                    <a:lnTo>
                      <a:pt x="34064" y="6152"/>
                    </a:lnTo>
                    <a:lnTo>
                      <a:pt x="34210" y="6257"/>
                    </a:lnTo>
                    <a:lnTo>
                      <a:pt x="34231" y="6340"/>
                    </a:lnTo>
                    <a:lnTo>
                      <a:pt x="34315" y="6424"/>
                    </a:lnTo>
                    <a:lnTo>
                      <a:pt x="34210" y="6424"/>
                    </a:lnTo>
                    <a:lnTo>
                      <a:pt x="34126" y="6319"/>
                    </a:lnTo>
                    <a:lnTo>
                      <a:pt x="33980" y="6236"/>
                    </a:lnTo>
                    <a:lnTo>
                      <a:pt x="33980" y="6152"/>
                    </a:lnTo>
                    <a:lnTo>
                      <a:pt x="33875" y="6047"/>
                    </a:lnTo>
                    <a:lnTo>
                      <a:pt x="33750" y="6047"/>
                    </a:lnTo>
                    <a:lnTo>
                      <a:pt x="33666" y="6131"/>
                    </a:lnTo>
                    <a:lnTo>
                      <a:pt x="33666" y="6215"/>
                    </a:lnTo>
                    <a:lnTo>
                      <a:pt x="33582" y="6361"/>
                    </a:lnTo>
                    <a:lnTo>
                      <a:pt x="33541" y="6529"/>
                    </a:lnTo>
                    <a:lnTo>
                      <a:pt x="33603" y="6633"/>
                    </a:lnTo>
                    <a:lnTo>
                      <a:pt x="33478" y="6675"/>
                    </a:lnTo>
                    <a:lnTo>
                      <a:pt x="33478" y="6759"/>
                    </a:lnTo>
                    <a:lnTo>
                      <a:pt x="33541" y="6822"/>
                    </a:lnTo>
                    <a:lnTo>
                      <a:pt x="33562" y="6926"/>
                    </a:lnTo>
                    <a:lnTo>
                      <a:pt x="33645" y="6926"/>
                    </a:lnTo>
                    <a:lnTo>
                      <a:pt x="33813" y="6780"/>
                    </a:lnTo>
                    <a:lnTo>
                      <a:pt x="33896" y="6780"/>
                    </a:lnTo>
                    <a:lnTo>
                      <a:pt x="33917" y="6842"/>
                    </a:lnTo>
                    <a:lnTo>
                      <a:pt x="33813" y="6863"/>
                    </a:lnTo>
                    <a:lnTo>
                      <a:pt x="33771" y="6884"/>
                    </a:lnTo>
                    <a:lnTo>
                      <a:pt x="33771" y="6947"/>
                    </a:lnTo>
                    <a:lnTo>
                      <a:pt x="33687" y="6947"/>
                    </a:lnTo>
                    <a:lnTo>
                      <a:pt x="33603" y="7052"/>
                    </a:lnTo>
                    <a:lnTo>
                      <a:pt x="33603" y="7156"/>
                    </a:lnTo>
                    <a:lnTo>
                      <a:pt x="33541" y="7240"/>
                    </a:lnTo>
                    <a:lnTo>
                      <a:pt x="33478" y="7177"/>
                    </a:lnTo>
                    <a:lnTo>
                      <a:pt x="33499" y="7094"/>
                    </a:lnTo>
                    <a:lnTo>
                      <a:pt x="33436" y="6947"/>
                    </a:lnTo>
                    <a:lnTo>
                      <a:pt x="33352" y="6926"/>
                    </a:lnTo>
                    <a:lnTo>
                      <a:pt x="33290" y="7031"/>
                    </a:lnTo>
                    <a:lnTo>
                      <a:pt x="33331" y="7094"/>
                    </a:lnTo>
                    <a:lnTo>
                      <a:pt x="33269" y="7177"/>
                    </a:lnTo>
                    <a:lnTo>
                      <a:pt x="33164" y="7198"/>
                    </a:lnTo>
                    <a:lnTo>
                      <a:pt x="33122" y="7261"/>
                    </a:lnTo>
                    <a:lnTo>
                      <a:pt x="33080" y="7177"/>
                    </a:lnTo>
                    <a:lnTo>
                      <a:pt x="33038" y="7198"/>
                    </a:lnTo>
                    <a:lnTo>
                      <a:pt x="33059" y="7303"/>
                    </a:lnTo>
                    <a:lnTo>
                      <a:pt x="33122" y="7407"/>
                    </a:lnTo>
                    <a:lnTo>
                      <a:pt x="33122" y="7554"/>
                    </a:lnTo>
                    <a:lnTo>
                      <a:pt x="33143" y="7575"/>
                    </a:lnTo>
                    <a:lnTo>
                      <a:pt x="33143" y="7700"/>
                    </a:lnTo>
                    <a:lnTo>
                      <a:pt x="33227" y="7721"/>
                    </a:lnTo>
                    <a:lnTo>
                      <a:pt x="33290" y="7784"/>
                    </a:lnTo>
                    <a:lnTo>
                      <a:pt x="33269" y="7868"/>
                    </a:lnTo>
                    <a:lnTo>
                      <a:pt x="33290" y="7931"/>
                    </a:lnTo>
                    <a:lnTo>
                      <a:pt x="33290" y="8035"/>
                    </a:lnTo>
                    <a:lnTo>
                      <a:pt x="33185" y="8119"/>
                    </a:lnTo>
                    <a:lnTo>
                      <a:pt x="33143" y="8203"/>
                    </a:lnTo>
                    <a:lnTo>
                      <a:pt x="33122" y="8412"/>
                    </a:lnTo>
                    <a:lnTo>
                      <a:pt x="33059" y="8454"/>
                    </a:lnTo>
                    <a:lnTo>
                      <a:pt x="32934" y="8663"/>
                    </a:lnTo>
                    <a:lnTo>
                      <a:pt x="32934" y="8747"/>
                    </a:lnTo>
                    <a:lnTo>
                      <a:pt x="32808" y="8872"/>
                    </a:lnTo>
                    <a:lnTo>
                      <a:pt x="32829" y="8830"/>
                    </a:lnTo>
                    <a:lnTo>
                      <a:pt x="32829" y="8726"/>
                    </a:lnTo>
                    <a:lnTo>
                      <a:pt x="32871" y="8558"/>
                    </a:lnTo>
                    <a:lnTo>
                      <a:pt x="32955" y="8495"/>
                    </a:lnTo>
                    <a:lnTo>
                      <a:pt x="32934" y="8433"/>
                    </a:lnTo>
                    <a:lnTo>
                      <a:pt x="32913" y="8454"/>
                    </a:lnTo>
                    <a:lnTo>
                      <a:pt x="32829" y="8454"/>
                    </a:lnTo>
                    <a:lnTo>
                      <a:pt x="32746" y="8391"/>
                    </a:lnTo>
                    <a:lnTo>
                      <a:pt x="32704" y="8349"/>
                    </a:lnTo>
                    <a:lnTo>
                      <a:pt x="32746" y="8328"/>
                    </a:lnTo>
                    <a:lnTo>
                      <a:pt x="32829" y="8307"/>
                    </a:lnTo>
                    <a:lnTo>
                      <a:pt x="32913" y="8307"/>
                    </a:lnTo>
                    <a:lnTo>
                      <a:pt x="32913" y="8244"/>
                    </a:lnTo>
                    <a:lnTo>
                      <a:pt x="32955" y="8244"/>
                    </a:lnTo>
                    <a:lnTo>
                      <a:pt x="32976" y="8349"/>
                    </a:lnTo>
                    <a:lnTo>
                      <a:pt x="33038" y="8244"/>
                    </a:lnTo>
                    <a:lnTo>
                      <a:pt x="33038" y="8140"/>
                    </a:lnTo>
                    <a:lnTo>
                      <a:pt x="32934" y="8098"/>
                    </a:lnTo>
                    <a:lnTo>
                      <a:pt x="32913" y="8035"/>
                    </a:lnTo>
                    <a:lnTo>
                      <a:pt x="32808" y="7910"/>
                    </a:lnTo>
                    <a:lnTo>
                      <a:pt x="32808" y="7763"/>
                    </a:lnTo>
                    <a:lnTo>
                      <a:pt x="32746" y="7679"/>
                    </a:lnTo>
                    <a:lnTo>
                      <a:pt x="32725" y="7512"/>
                    </a:lnTo>
                    <a:lnTo>
                      <a:pt x="32704" y="7491"/>
                    </a:lnTo>
                    <a:lnTo>
                      <a:pt x="32704" y="7407"/>
                    </a:lnTo>
                    <a:lnTo>
                      <a:pt x="32746" y="7366"/>
                    </a:lnTo>
                    <a:lnTo>
                      <a:pt x="32829" y="7198"/>
                    </a:lnTo>
                    <a:lnTo>
                      <a:pt x="32829" y="7094"/>
                    </a:lnTo>
                    <a:lnTo>
                      <a:pt x="32934" y="6989"/>
                    </a:lnTo>
                    <a:lnTo>
                      <a:pt x="33018" y="6884"/>
                    </a:lnTo>
                    <a:lnTo>
                      <a:pt x="33122" y="6842"/>
                    </a:lnTo>
                    <a:lnTo>
                      <a:pt x="33122" y="6738"/>
                    </a:lnTo>
                    <a:lnTo>
                      <a:pt x="33059" y="6654"/>
                    </a:lnTo>
                    <a:lnTo>
                      <a:pt x="33018" y="6550"/>
                    </a:lnTo>
                    <a:lnTo>
                      <a:pt x="33038" y="6424"/>
                    </a:lnTo>
                    <a:lnTo>
                      <a:pt x="33143" y="6215"/>
                    </a:lnTo>
                    <a:lnTo>
                      <a:pt x="33227" y="6173"/>
                    </a:lnTo>
                    <a:lnTo>
                      <a:pt x="33394" y="6068"/>
                    </a:lnTo>
                    <a:lnTo>
                      <a:pt x="33603" y="5817"/>
                    </a:lnTo>
                    <a:lnTo>
                      <a:pt x="33813" y="5608"/>
                    </a:lnTo>
                    <a:lnTo>
                      <a:pt x="33959" y="5587"/>
                    </a:lnTo>
                    <a:lnTo>
                      <a:pt x="34064" y="5441"/>
                    </a:lnTo>
                    <a:lnTo>
                      <a:pt x="34106" y="5378"/>
                    </a:lnTo>
                    <a:lnTo>
                      <a:pt x="34210" y="5378"/>
                    </a:lnTo>
                    <a:lnTo>
                      <a:pt x="34398" y="5294"/>
                    </a:lnTo>
                    <a:lnTo>
                      <a:pt x="34545" y="5231"/>
                    </a:lnTo>
                    <a:lnTo>
                      <a:pt x="34587" y="5169"/>
                    </a:lnTo>
                    <a:lnTo>
                      <a:pt x="34545" y="5085"/>
                    </a:lnTo>
                    <a:lnTo>
                      <a:pt x="34315" y="4980"/>
                    </a:lnTo>
                    <a:lnTo>
                      <a:pt x="34189" y="4897"/>
                    </a:lnTo>
                    <a:lnTo>
                      <a:pt x="34001" y="4897"/>
                    </a:lnTo>
                    <a:lnTo>
                      <a:pt x="33959" y="4876"/>
                    </a:lnTo>
                    <a:lnTo>
                      <a:pt x="33875" y="4897"/>
                    </a:lnTo>
                    <a:lnTo>
                      <a:pt x="33708" y="4876"/>
                    </a:lnTo>
                    <a:lnTo>
                      <a:pt x="33645" y="4897"/>
                    </a:lnTo>
                    <a:lnTo>
                      <a:pt x="33436" y="4897"/>
                    </a:lnTo>
                    <a:lnTo>
                      <a:pt x="33122" y="5001"/>
                    </a:lnTo>
                    <a:lnTo>
                      <a:pt x="32934" y="5190"/>
                    </a:lnTo>
                    <a:lnTo>
                      <a:pt x="32725" y="5273"/>
                    </a:lnTo>
                    <a:lnTo>
                      <a:pt x="32704" y="5378"/>
                    </a:lnTo>
                    <a:lnTo>
                      <a:pt x="32725" y="5482"/>
                    </a:lnTo>
                    <a:lnTo>
                      <a:pt x="32641" y="5441"/>
                    </a:lnTo>
                    <a:lnTo>
                      <a:pt x="32557" y="5441"/>
                    </a:lnTo>
                    <a:lnTo>
                      <a:pt x="32494" y="5545"/>
                    </a:lnTo>
                    <a:lnTo>
                      <a:pt x="32348" y="5545"/>
                    </a:lnTo>
                    <a:lnTo>
                      <a:pt x="32243" y="5692"/>
                    </a:lnTo>
                    <a:lnTo>
                      <a:pt x="32243" y="5796"/>
                    </a:lnTo>
                    <a:lnTo>
                      <a:pt x="32181" y="5796"/>
                    </a:lnTo>
                    <a:lnTo>
                      <a:pt x="32034" y="6006"/>
                    </a:lnTo>
                    <a:lnTo>
                      <a:pt x="32097" y="6068"/>
                    </a:lnTo>
                    <a:lnTo>
                      <a:pt x="32034" y="6152"/>
                    </a:lnTo>
                    <a:lnTo>
                      <a:pt x="31992" y="6068"/>
                    </a:lnTo>
                    <a:lnTo>
                      <a:pt x="31930" y="6068"/>
                    </a:lnTo>
                    <a:lnTo>
                      <a:pt x="31888" y="6257"/>
                    </a:lnTo>
                    <a:lnTo>
                      <a:pt x="31762" y="6257"/>
                    </a:lnTo>
                    <a:lnTo>
                      <a:pt x="31678" y="6361"/>
                    </a:lnTo>
                    <a:lnTo>
                      <a:pt x="31616" y="6424"/>
                    </a:lnTo>
                    <a:lnTo>
                      <a:pt x="31553" y="6570"/>
                    </a:lnTo>
                    <a:lnTo>
                      <a:pt x="31448" y="6759"/>
                    </a:lnTo>
                    <a:lnTo>
                      <a:pt x="31448" y="6863"/>
                    </a:lnTo>
                    <a:lnTo>
                      <a:pt x="31490" y="6842"/>
                    </a:lnTo>
                    <a:lnTo>
                      <a:pt x="31511" y="6842"/>
                    </a:lnTo>
                    <a:lnTo>
                      <a:pt x="31490" y="6905"/>
                    </a:lnTo>
                    <a:lnTo>
                      <a:pt x="31406" y="6905"/>
                    </a:lnTo>
                    <a:lnTo>
                      <a:pt x="31260" y="6989"/>
                    </a:lnTo>
                    <a:lnTo>
                      <a:pt x="31239" y="7094"/>
                    </a:lnTo>
                    <a:lnTo>
                      <a:pt x="31155" y="7114"/>
                    </a:lnTo>
                    <a:lnTo>
                      <a:pt x="31134" y="7198"/>
                    </a:lnTo>
                    <a:lnTo>
                      <a:pt x="31134" y="7407"/>
                    </a:lnTo>
                    <a:lnTo>
                      <a:pt x="31072" y="7512"/>
                    </a:lnTo>
                    <a:lnTo>
                      <a:pt x="30988" y="7512"/>
                    </a:lnTo>
                    <a:lnTo>
                      <a:pt x="30967" y="7659"/>
                    </a:lnTo>
                    <a:lnTo>
                      <a:pt x="30967" y="7721"/>
                    </a:lnTo>
                    <a:lnTo>
                      <a:pt x="30862" y="7784"/>
                    </a:lnTo>
                    <a:lnTo>
                      <a:pt x="30821" y="7972"/>
                    </a:lnTo>
                    <a:lnTo>
                      <a:pt x="30862" y="8077"/>
                    </a:lnTo>
                    <a:lnTo>
                      <a:pt x="31072" y="8182"/>
                    </a:lnTo>
                    <a:lnTo>
                      <a:pt x="31176" y="8182"/>
                    </a:lnTo>
                    <a:lnTo>
                      <a:pt x="31302" y="8244"/>
                    </a:lnTo>
                    <a:lnTo>
                      <a:pt x="31385" y="8244"/>
                    </a:lnTo>
                    <a:lnTo>
                      <a:pt x="31511" y="8328"/>
                    </a:lnTo>
                    <a:lnTo>
                      <a:pt x="31678" y="8328"/>
                    </a:lnTo>
                    <a:lnTo>
                      <a:pt x="31699" y="8495"/>
                    </a:lnTo>
                    <a:lnTo>
                      <a:pt x="31867" y="8558"/>
                    </a:lnTo>
                    <a:lnTo>
                      <a:pt x="31888" y="8642"/>
                    </a:lnTo>
                    <a:lnTo>
                      <a:pt x="31971" y="8705"/>
                    </a:lnTo>
                    <a:lnTo>
                      <a:pt x="31804" y="8705"/>
                    </a:lnTo>
                    <a:lnTo>
                      <a:pt x="31762" y="8726"/>
                    </a:lnTo>
                    <a:lnTo>
                      <a:pt x="31574" y="8726"/>
                    </a:lnTo>
                    <a:lnTo>
                      <a:pt x="31365" y="8642"/>
                    </a:lnTo>
                    <a:lnTo>
                      <a:pt x="31344" y="8537"/>
                    </a:lnTo>
                    <a:lnTo>
                      <a:pt x="31239" y="8454"/>
                    </a:lnTo>
                    <a:lnTo>
                      <a:pt x="31051" y="8454"/>
                    </a:lnTo>
                    <a:lnTo>
                      <a:pt x="30988" y="8412"/>
                    </a:lnTo>
                    <a:lnTo>
                      <a:pt x="30883" y="8391"/>
                    </a:lnTo>
                    <a:lnTo>
                      <a:pt x="30862" y="8433"/>
                    </a:lnTo>
                    <a:lnTo>
                      <a:pt x="30925" y="8558"/>
                    </a:lnTo>
                    <a:lnTo>
                      <a:pt x="30925" y="8642"/>
                    </a:lnTo>
                    <a:lnTo>
                      <a:pt x="30841" y="8642"/>
                    </a:lnTo>
                    <a:lnTo>
                      <a:pt x="30821" y="8726"/>
                    </a:lnTo>
                    <a:lnTo>
                      <a:pt x="30862" y="8914"/>
                    </a:lnTo>
                    <a:lnTo>
                      <a:pt x="30883" y="9039"/>
                    </a:lnTo>
                    <a:lnTo>
                      <a:pt x="30862" y="9165"/>
                    </a:lnTo>
                    <a:lnTo>
                      <a:pt x="30883" y="9270"/>
                    </a:lnTo>
                    <a:lnTo>
                      <a:pt x="31030" y="9353"/>
                    </a:lnTo>
                    <a:lnTo>
                      <a:pt x="31134" y="9458"/>
                    </a:lnTo>
                    <a:lnTo>
                      <a:pt x="31134" y="9500"/>
                    </a:lnTo>
                    <a:lnTo>
                      <a:pt x="31072" y="9458"/>
                    </a:lnTo>
                    <a:lnTo>
                      <a:pt x="31051" y="9458"/>
                    </a:lnTo>
                    <a:lnTo>
                      <a:pt x="31072" y="9563"/>
                    </a:lnTo>
                    <a:lnTo>
                      <a:pt x="31155" y="9667"/>
                    </a:lnTo>
                    <a:lnTo>
                      <a:pt x="31197" y="9667"/>
                    </a:lnTo>
                    <a:lnTo>
                      <a:pt x="31197" y="9583"/>
                    </a:lnTo>
                    <a:lnTo>
                      <a:pt x="31281" y="9563"/>
                    </a:lnTo>
                    <a:lnTo>
                      <a:pt x="31385" y="9583"/>
                    </a:lnTo>
                    <a:lnTo>
                      <a:pt x="31469" y="9667"/>
                    </a:lnTo>
                    <a:lnTo>
                      <a:pt x="31553" y="9688"/>
                    </a:lnTo>
                    <a:lnTo>
                      <a:pt x="31574" y="9646"/>
                    </a:lnTo>
                    <a:lnTo>
                      <a:pt x="31553" y="9583"/>
                    </a:lnTo>
                    <a:lnTo>
                      <a:pt x="31574" y="9500"/>
                    </a:lnTo>
                    <a:lnTo>
                      <a:pt x="31616" y="9479"/>
                    </a:lnTo>
                    <a:lnTo>
                      <a:pt x="31678" y="9542"/>
                    </a:lnTo>
                    <a:lnTo>
                      <a:pt x="31657" y="9646"/>
                    </a:lnTo>
                    <a:lnTo>
                      <a:pt x="31678" y="9709"/>
                    </a:lnTo>
                    <a:lnTo>
                      <a:pt x="31720" y="9709"/>
                    </a:lnTo>
                    <a:lnTo>
                      <a:pt x="31783" y="9583"/>
                    </a:lnTo>
                    <a:lnTo>
                      <a:pt x="31909" y="9563"/>
                    </a:lnTo>
                    <a:lnTo>
                      <a:pt x="31992" y="9479"/>
                    </a:lnTo>
                    <a:lnTo>
                      <a:pt x="32013" y="9500"/>
                    </a:lnTo>
                    <a:lnTo>
                      <a:pt x="31971" y="9583"/>
                    </a:lnTo>
                    <a:lnTo>
                      <a:pt x="31783" y="9688"/>
                    </a:lnTo>
                    <a:lnTo>
                      <a:pt x="31762" y="9793"/>
                    </a:lnTo>
                    <a:lnTo>
                      <a:pt x="31867" y="9876"/>
                    </a:lnTo>
                    <a:lnTo>
                      <a:pt x="31888" y="10023"/>
                    </a:lnTo>
                    <a:lnTo>
                      <a:pt x="32013" y="10169"/>
                    </a:lnTo>
                    <a:lnTo>
                      <a:pt x="32181" y="10169"/>
                    </a:lnTo>
                    <a:lnTo>
                      <a:pt x="32222" y="10107"/>
                    </a:lnTo>
                    <a:lnTo>
                      <a:pt x="32118" y="10023"/>
                    </a:lnTo>
                    <a:lnTo>
                      <a:pt x="32181" y="10002"/>
                    </a:lnTo>
                    <a:lnTo>
                      <a:pt x="32285" y="10023"/>
                    </a:lnTo>
                    <a:lnTo>
                      <a:pt x="32348" y="10107"/>
                    </a:lnTo>
                    <a:lnTo>
                      <a:pt x="32411" y="10086"/>
                    </a:lnTo>
                    <a:lnTo>
                      <a:pt x="32494" y="10002"/>
                    </a:lnTo>
                    <a:lnTo>
                      <a:pt x="32599" y="9897"/>
                    </a:lnTo>
                    <a:lnTo>
                      <a:pt x="32662" y="9897"/>
                    </a:lnTo>
                    <a:lnTo>
                      <a:pt x="32662" y="9960"/>
                    </a:lnTo>
                    <a:lnTo>
                      <a:pt x="32599" y="9981"/>
                    </a:lnTo>
                    <a:lnTo>
                      <a:pt x="32432" y="10127"/>
                    </a:lnTo>
                    <a:lnTo>
                      <a:pt x="32432" y="10211"/>
                    </a:lnTo>
                    <a:lnTo>
                      <a:pt x="32453" y="10232"/>
                    </a:lnTo>
                    <a:cubicBezTo>
                      <a:pt x="32411" y="10295"/>
                      <a:pt x="32390" y="10379"/>
                      <a:pt x="32348" y="10441"/>
                    </a:cubicBezTo>
                    <a:lnTo>
                      <a:pt x="32306" y="10441"/>
                    </a:lnTo>
                    <a:lnTo>
                      <a:pt x="32222" y="10504"/>
                    </a:lnTo>
                    <a:lnTo>
                      <a:pt x="32139" y="10504"/>
                    </a:lnTo>
                    <a:lnTo>
                      <a:pt x="32097" y="10420"/>
                    </a:lnTo>
                    <a:lnTo>
                      <a:pt x="31992" y="10400"/>
                    </a:lnTo>
                    <a:lnTo>
                      <a:pt x="32013" y="10441"/>
                    </a:lnTo>
                    <a:lnTo>
                      <a:pt x="32097" y="10504"/>
                    </a:lnTo>
                    <a:lnTo>
                      <a:pt x="32076" y="10609"/>
                    </a:lnTo>
                    <a:lnTo>
                      <a:pt x="31971" y="10609"/>
                    </a:lnTo>
                    <a:lnTo>
                      <a:pt x="31971" y="10630"/>
                    </a:lnTo>
                    <a:lnTo>
                      <a:pt x="31992" y="10692"/>
                    </a:lnTo>
                    <a:lnTo>
                      <a:pt x="31909" y="10755"/>
                    </a:lnTo>
                    <a:lnTo>
                      <a:pt x="31909" y="10839"/>
                    </a:lnTo>
                    <a:lnTo>
                      <a:pt x="31971" y="10923"/>
                    </a:lnTo>
                    <a:lnTo>
                      <a:pt x="31888" y="10923"/>
                    </a:lnTo>
                    <a:lnTo>
                      <a:pt x="31888" y="11027"/>
                    </a:lnTo>
                    <a:lnTo>
                      <a:pt x="31804" y="11111"/>
                    </a:lnTo>
                    <a:lnTo>
                      <a:pt x="31804" y="11278"/>
                    </a:lnTo>
                    <a:lnTo>
                      <a:pt x="31867" y="11278"/>
                    </a:lnTo>
                    <a:lnTo>
                      <a:pt x="31909" y="11383"/>
                    </a:lnTo>
                    <a:lnTo>
                      <a:pt x="31950" y="11383"/>
                    </a:lnTo>
                    <a:lnTo>
                      <a:pt x="32013" y="11488"/>
                    </a:lnTo>
                    <a:lnTo>
                      <a:pt x="31950" y="11508"/>
                    </a:lnTo>
                    <a:lnTo>
                      <a:pt x="31888" y="11508"/>
                    </a:lnTo>
                    <a:lnTo>
                      <a:pt x="31825" y="11571"/>
                    </a:lnTo>
                    <a:lnTo>
                      <a:pt x="31783" y="11508"/>
                    </a:lnTo>
                    <a:lnTo>
                      <a:pt x="31637" y="11550"/>
                    </a:lnTo>
                    <a:lnTo>
                      <a:pt x="31595" y="11634"/>
                    </a:lnTo>
                    <a:lnTo>
                      <a:pt x="31699" y="11739"/>
                    </a:lnTo>
                    <a:lnTo>
                      <a:pt x="31741" y="11739"/>
                    </a:lnTo>
                    <a:lnTo>
                      <a:pt x="31741" y="11801"/>
                    </a:lnTo>
                    <a:lnTo>
                      <a:pt x="31637" y="11843"/>
                    </a:lnTo>
                    <a:lnTo>
                      <a:pt x="31595" y="11780"/>
                    </a:lnTo>
                    <a:lnTo>
                      <a:pt x="31511" y="11864"/>
                    </a:lnTo>
                    <a:lnTo>
                      <a:pt x="31427" y="11739"/>
                    </a:lnTo>
                    <a:lnTo>
                      <a:pt x="31323" y="11801"/>
                    </a:lnTo>
                    <a:lnTo>
                      <a:pt x="31218" y="12011"/>
                    </a:lnTo>
                    <a:lnTo>
                      <a:pt x="31113" y="12262"/>
                    </a:lnTo>
                    <a:lnTo>
                      <a:pt x="30988" y="12492"/>
                    </a:lnTo>
                    <a:lnTo>
                      <a:pt x="30779" y="12638"/>
                    </a:lnTo>
                    <a:lnTo>
                      <a:pt x="30737" y="12743"/>
                    </a:lnTo>
                    <a:lnTo>
                      <a:pt x="30674" y="12743"/>
                    </a:lnTo>
                    <a:lnTo>
                      <a:pt x="30569" y="12910"/>
                    </a:lnTo>
                    <a:lnTo>
                      <a:pt x="30465" y="12952"/>
                    </a:lnTo>
                    <a:lnTo>
                      <a:pt x="30444" y="13140"/>
                    </a:lnTo>
                    <a:lnTo>
                      <a:pt x="30360" y="13224"/>
                    </a:lnTo>
                    <a:lnTo>
                      <a:pt x="30339" y="13350"/>
                    </a:lnTo>
                    <a:lnTo>
                      <a:pt x="30277" y="13350"/>
                    </a:lnTo>
                    <a:lnTo>
                      <a:pt x="30235" y="13224"/>
                    </a:lnTo>
                    <a:lnTo>
                      <a:pt x="30151" y="13224"/>
                    </a:lnTo>
                    <a:lnTo>
                      <a:pt x="30067" y="13308"/>
                    </a:lnTo>
                    <a:lnTo>
                      <a:pt x="30109" y="13350"/>
                    </a:lnTo>
                    <a:lnTo>
                      <a:pt x="30130" y="13475"/>
                    </a:lnTo>
                    <a:lnTo>
                      <a:pt x="30046" y="13475"/>
                    </a:lnTo>
                    <a:lnTo>
                      <a:pt x="29963" y="13413"/>
                    </a:lnTo>
                    <a:lnTo>
                      <a:pt x="30005" y="13308"/>
                    </a:lnTo>
                    <a:lnTo>
                      <a:pt x="29921" y="13140"/>
                    </a:lnTo>
                    <a:lnTo>
                      <a:pt x="29837" y="12743"/>
                    </a:lnTo>
                    <a:lnTo>
                      <a:pt x="29837" y="12576"/>
                    </a:lnTo>
                    <a:lnTo>
                      <a:pt x="29816" y="12492"/>
                    </a:lnTo>
                    <a:lnTo>
                      <a:pt x="29858" y="12366"/>
                    </a:lnTo>
                    <a:lnTo>
                      <a:pt x="29942" y="12262"/>
                    </a:lnTo>
                    <a:lnTo>
                      <a:pt x="29921" y="12115"/>
                    </a:lnTo>
                    <a:lnTo>
                      <a:pt x="29963" y="12011"/>
                    </a:lnTo>
                    <a:lnTo>
                      <a:pt x="30046" y="11969"/>
                    </a:lnTo>
                    <a:lnTo>
                      <a:pt x="30130" y="12011"/>
                    </a:lnTo>
                    <a:lnTo>
                      <a:pt x="30214" y="11990"/>
                    </a:lnTo>
                    <a:lnTo>
                      <a:pt x="30277" y="11885"/>
                    </a:lnTo>
                    <a:lnTo>
                      <a:pt x="30256" y="11655"/>
                    </a:lnTo>
                    <a:lnTo>
                      <a:pt x="30318" y="11550"/>
                    </a:lnTo>
                    <a:lnTo>
                      <a:pt x="30318" y="11153"/>
                    </a:lnTo>
                    <a:lnTo>
                      <a:pt x="30214" y="11027"/>
                    </a:lnTo>
                    <a:lnTo>
                      <a:pt x="30172" y="10860"/>
                    </a:lnTo>
                    <a:lnTo>
                      <a:pt x="30109" y="10692"/>
                    </a:lnTo>
                    <a:lnTo>
                      <a:pt x="30067" y="10588"/>
                    </a:lnTo>
                    <a:lnTo>
                      <a:pt x="30025" y="10525"/>
                    </a:lnTo>
                    <a:lnTo>
                      <a:pt x="29963" y="10525"/>
                    </a:lnTo>
                    <a:lnTo>
                      <a:pt x="29921" y="10630"/>
                    </a:lnTo>
                    <a:lnTo>
                      <a:pt x="29795" y="10839"/>
                    </a:lnTo>
                    <a:lnTo>
                      <a:pt x="29628" y="10964"/>
                    </a:lnTo>
                    <a:lnTo>
                      <a:pt x="29607" y="11069"/>
                    </a:lnTo>
                    <a:lnTo>
                      <a:pt x="29607" y="11278"/>
                    </a:lnTo>
                    <a:lnTo>
                      <a:pt x="29544" y="11341"/>
                    </a:lnTo>
                    <a:lnTo>
                      <a:pt x="29481" y="11278"/>
                    </a:lnTo>
                    <a:lnTo>
                      <a:pt x="29398" y="11362"/>
                    </a:lnTo>
                    <a:lnTo>
                      <a:pt x="29419" y="11383"/>
                    </a:lnTo>
                    <a:lnTo>
                      <a:pt x="29398" y="11446"/>
                    </a:lnTo>
                    <a:lnTo>
                      <a:pt x="29230" y="11529"/>
                    </a:lnTo>
                    <a:lnTo>
                      <a:pt x="29189" y="11592"/>
                    </a:lnTo>
                    <a:lnTo>
                      <a:pt x="29084" y="11697"/>
                    </a:lnTo>
                    <a:lnTo>
                      <a:pt x="29000" y="11697"/>
                    </a:lnTo>
                    <a:lnTo>
                      <a:pt x="29000" y="11634"/>
                    </a:lnTo>
                    <a:lnTo>
                      <a:pt x="29084" y="11592"/>
                    </a:lnTo>
                    <a:lnTo>
                      <a:pt x="29084" y="11467"/>
                    </a:lnTo>
                    <a:lnTo>
                      <a:pt x="29042" y="11425"/>
                    </a:lnTo>
                    <a:lnTo>
                      <a:pt x="29147" y="11278"/>
                    </a:lnTo>
                    <a:lnTo>
                      <a:pt x="29168" y="11174"/>
                    </a:lnTo>
                    <a:lnTo>
                      <a:pt x="29168" y="11069"/>
                    </a:lnTo>
                    <a:lnTo>
                      <a:pt x="29251" y="11027"/>
                    </a:lnTo>
                    <a:lnTo>
                      <a:pt x="29251" y="10923"/>
                    </a:lnTo>
                    <a:lnTo>
                      <a:pt x="29209" y="10902"/>
                    </a:lnTo>
                    <a:lnTo>
                      <a:pt x="29251" y="10755"/>
                    </a:lnTo>
                    <a:lnTo>
                      <a:pt x="29147" y="10609"/>
                    </a:lnTo>
                    <a:lnTo>
                      <a:pt x="29147" y="10525"/>
                    </a:lnTo>
                    <a:lnTo>
                      <a:pt x="29084" y="10420"/>
                    </a:lnTo>
                    <a:lnTo>
                      <a:pt x="29084" y="10379"/>
                    </a:lnTo>
                    <a:lnTo>
                      <a:pt x="29147" y="10400"/>
                    </a:lnTo>
                    <a:lnTo>
                      <a:pt x="29189" y="10400"/>
                    </a:lnTo>
                    <a:lnTo>
                      <a:pt x="29209" y="10525"/>
                    </a:lnTo>
                    <a:lnTo>
                      <a:pt x="29272" y="10504"/>
                    </a:lnTo>
                    <a:lnTo>
                      <a:pt x="29377" y="10379"/>
                    </a:lnTo>
                    <a:lnTo>
                      <a:pt x="29481" y="10379"/>
                    </a:lnTo>
                    <a:lnTo>
                      <a:pt x="29565" y="10295"/>
                    </a:lnTo>
                    <a:lnTo>
                      <a:pt x="29481" y="10232"/>
                    </a:lnTo>
                    <a:lnTo>
                      <a:pt x="29377" y="10316"/>
                    </a:lnTo>
                    <a:lnTo>
                      <a:pt x="29293" y="10232"/>
                    </a:lnTo>
                    <a:lnTo>
                      <a:pt x="29189" y="10211"/>
                    </a:lnTo>
                    <a:lnTo>
                      <a:pt x="29189" y="10107"/>
                    </a:lnTo>
                    <a:lnTo>
                      <a:pt x="29230" y="10065"/>
                    </a:lnTo>
                    <a:lnTo>
                      <a:pt x="29209" y="10002"/>
                    </a:lnTo>
                    <a:lnTo>
                      <a:pt x="29126" y="10023"/>
                    </a:lnTo>
                    <a:lnTo>
                      <a:pt x="29105" y="10107"/>
                    </a:lnTo>
                    <a:lnTo>
                      <a:pt x="28958" y="10169"/>
                    </a:lnTo>
                    <a:lnTo>
                      <a:pt x="28854" y="10065"/>
                    </a:lnTo>
                    <a:lnTo>
                      <a:pt x="28854" y="9939"/>
                    </a:lnTo>
                    <a:lnTo>
                      <a:pt x="28770" y="9918"/>
                    </a:lnTo>
                    <a:lnTo>
                      <a:pt x="28665" y="9939"/>
                    </a:lnTo>
                    <a:lnTo>
                      <a:pt x="28603" y="9897"/>
                    </a:lnTo>
                    <a:lnTo>
                      <a:pt x="28644" y="9793"/>
                    </a:lnTo>
                    <a:lnTo>
                      <a:pt x="28707" y="9772"/>
                    </a:lnTo>
                    <a:lnTo>
                      <a:pt x="28749" y="9709"/>
                    </a:lnTo>
                    <a:lnTo>
                      <a:pt x="28812" y="9709"/>
                    </a:lnTo>
                    <a:lnTo>
                      <a:pt x="29126" y="9500"/>
                    </a:lnTo>
                    <a:lnTo>
                      <a:pt x="29168" y="9458"/>
                    </a:lnTo>
                    <a:lnTo>
                      <a:pt x="29042" y="9332"/>
                    </a:lnTo>
                    <a:lnTo>
                      <a:pt x="28875" y="9353"/>
                    </a:lnTo>
                    <a:lnTo>
                      <a:pt x="28875" y="9332"/>
                    </a:lnTo>
                    <a:lnTo>
                      <a:pt x="28979" y="9270"/>
                    </a:lnTo>
                    <a:lnTo>
                      <a:pt x="29042" y="9144"/>
                    </a:lnTo>
                    <a:lnTo>
                      <a:pt x="29168" y="9081"/>
                    </a:lnTo>
                    <a:lnTo>
                      <a:pt x="29147" y="9228"/>
                    </a:lnTo>
                    <a:lnTo>
                      <a:pt x="29189" y="9332"/>
                    </a:lnTo>
                    <a:lnTo>
                      <a:pt x="29293" y="9291"/>
                    </a:lnTo>
                    <a:lnTo>
                      <a:pt x="29377" y="9332"/>
                    </a:lnTo>
                    <a:lnTo>
                      <a:pt x="29461" y="9249"/>
                    </a:lnTo>
                    <a:lnTo>
                      <a:pt x="29461" y="9144"/>
                    </a:lnTo>
                    <a:lnTo>
                      <a:pt x="29377" y="9039"/>
                    </a:lnTo>
                    <a:lnTo>
                      <a:pt x="29293" y="9019"/>
                    </a:lnTo>
                    <a:lnTo>
                      <a:pt x="29293" y="8935"/>
                    </a:lnTo>
                    <a:lnTo>
                      <a:pt x="29314" y="8830"/>
                    </a:lnTo>
                    <a:lnTo>
                      <a:pt x="29293" y="8726"/>
                    </a:lnTo>
                    <a:lnTo>
                      <a:pt x="29314" y="8663"/>
                    </a:lnTo>
                    <a:lnTo>
                      <a:pt x="29314" y="8600"/>
                    </a:lnTo>
                    <a:lnTo>
                      <a:pt x="29209" y="8454"/>
                    </a:lnTo>
                    <a:lnTo>
                      <a:pt x="29272" y="8349"/>
                    </a:lnTo>
                    <a:lnTo>
                      <a:pt x="29209" y="8244"/>
                    </a:lnTo>
                    <a:lnTo>
                      <a:pt x="29272" y="8223"/>
                    </a:lnTo>
                    <a:lnTo>
                      <a:pt x="29272" y="8077"/>
                    </a:lnTo>
                    <a:lnTo>
                      <a:pt x="29356" y="7931"/>
                    </a:lnTo>
                    <a:lnTo>
                      <a:pt x="29356" y="7847"/>
                    </a:lnTo>
                    <a:lnTo>
                      <a:pt x="29419" y="7742"/>
                    </a:lnTo>
                    <a:lnTo>
                      <a:pt x="29419" y="7700"/>
                    </a:lnTo>
                    <a:lnTo>
                      <a:pt x="29356" y="7659"/>
                    </a:lnTo>
                    <a:lnTo>
                      <a:pt x="29377" y="7449"/>
                    </a:lnTo>
                    <a:lnTo>
                      <a:pt x="29356" y="7324"/>
                    </a:lnTo>
                    <a:lnTo>
                      <a:pt x="29251" y="7261"/>
                    </a:lnTo>
                    <a:lnTo>
                      <a:pt x="29272" y="7177"/>
                    </a:lnTo>
                    <a:lnTo>
                      <a:pt x="29251" y="7073"/>
                    </a:lnTo>
                    <a:lnTo>
                      <a:pt x="29293" y="7052"/>
                    </a:lnTo>
                    <a:lnTo>
                      <a:pt x="29335" y="6947"/>
                    </a:lnTo>
                    <a:lnTo>
                      <a:pt x="29272" y="6884"/>
                    </a:lnTo>
                    <a:lnTo>
                      <a:pt x="29230" y="6863"/>
                    </a:lnTo>
                    <a:cubicBezTo>
                      <a:pt x="29272" y="6842"/>
                      <a:pt x="29293" y="6801"/>
                      <a:pt x="29293" y="6759"/>
                    </a:cubicBezTo>
                    <a:cubicBezTo>
                      <a:pt x="29314" y="6696"/>
                      <a:pt x="29335" y="6654"/>
                      <a:pt x="29335" y="6591"/>
                    </a:cubicBezTo>
                    <a:lnTo>
                      <a:pt x="29377" y="6550"/>
                    </a:lnTo>
                    <a:lnTo>
                      <a:pt x="29377" y="6445"/>
                    </a:lnTo>
                    <a:lnTo>
                      <a:pt x="29440" y="6445"/>
                    </a:lnTo>
                    <a:lnTo>
                      <a:pt x="29523" y="6361"/>
                    </a:lnTo>
                    <a:lnTo>
                      <a:pt x="29586" y="6257"/>
                    </a:lnTo>
                    <a:lnTo>
                      <a:pt x="29649" y="6215"/>
                    </a:lnTo>
                    <a:lnTo>
                      <a:pt x="29753" y="6215"/>
                    </a:lnTo>
                    <a:lnTo>
                      <a:pt x="29816" y="6131"/>
                    </a:lnTo>
                    <a:lnTo>
                      <a:pt x="29900" y="6068"/>
                    </a:lnTo>
                    <a:lnTo>
                      <a:pt x="29942" y="5964"/>
                    </a:lnTo>
                    <a:lnTo>
                      <a:pt x="29942" y="5838"/>
                    </a:lnTo>
                    <a:lnTo>
                      <a:pt x="29900" y="5796"/>
                    </a:lnTo>
                    <a:lnTo>
                      <a:pt x="29963" y="5713"/>
                    </a:lnTo>
                    <a:lnTo>
                      <a:pt x="30005" y="5629"/>
                    </a:lnTo>
                    <a:lnTo>
                      <a:pt x="29795" y="5629"/>
                    </a:lnTo>
                    <a:lnTo>
                      <a:pt x="29733" y="5587"/>
                    </a:lnTo>
                    <a:lnTo>
                      <a:pt x="29753" y="5503"/>
                    </a:lnTo>
                    <a:lnTo>
                      <a:pt x="29837" y="5503"/>
                    </a:lnTo>
                    <a:lnTo>
                      <a:pt x="29921" y="5545"/>
                    </a:lnTo>
                    <a:lnTo>
                      <a:pt x="30025" y="5545"/>
                    </a:lnTo>
                    <a:lnTo>
                      <a:pt x="30130" y="5587"/>
                    </a:lnTo>
                    <a:lnTo>
                      <a:pt x="30214" y="5524"/>
                    </a:lnTo>
                    <a:lnTo>
                      <a:pt x="30297" y="5545"/>
                    </a:lnTo>
                    <a:lnTo>
                      <a:pt x="30318" y="5650"/>
                    </a:lnTo>
                    <a:lnTo>
                      <a:pt x="30465" y="5796"/>
                    </a:lnTo>
                    <a:lnTo>
                      <a:pt x="30549" y="5796"/>
                    </a:lnTo>
                    <a:lnTo>
                      <a:pt x="30569" y="5838"/>
                    </a:lnTo>
                    <a:lnTo>
                      <a:pt x="30653" y="5859"/>
                    </a:lnTo>
                    <a:lnTo>
                      <a:pt x="30779" y="5817"/>
                    </a:lnTo>
                    <a:lnTo>
                      <a:pt x="30988" y="5692"/>
                    </a:lnTo>
                    <a:lnTo>
                      <a:pt x="31134" y="5524"/>
                    </a:lnTo>
                    <a:lnTo>
                      <a:pt x="31302" y="5399"/>
                    </a:lnTo>
                    <a:lnTo>
                      <a:pt x="31365" y="5315"/>
                    </a:lnTo>
                    <a:lnTo>
                      <a:pt x="31302" y="5294"/>
                    </a:lnTo>
                    <a:lnTo>
                      <a:pt x="31344" y="5231"/>
                    </a:lnTo>
                    <a:lnTo>
                      <a:pt x="31469" y="5231"/>
                    </a:lnTo>
                    <a:lnTo>
                      <a:pt x="31595" y="5085"/>
                    </a:lnTo>
                    <a:lnTo>
                      <a:pt x="31825" y="4897"/>
                    </a:lnTo>
                    <a:lnTo>
                      <a:pt x="31825" y="4855"/>
                    </a:lnTo>
                    <a:lnTo>
                      <a:pt x="31930" y="4834"/>
                    </a:lnTo>
                    <a:lnTo>
                      <a:pt x="32013" y="4687"/>
                    </a:lnTo>
                    <a:lnTo>
                      <a:pt x="32181" y="4541"/>
                    </a:lnTo>
                    <a:lnTo>
                      <a:pt x="32222" y="4415"/>
                    </a:lnTo>
                    <a:lnTo>
                      <a:pt x="32285" y="4415"/>
                    </a:lnTo>
                    <a:lnTo>
                      <a:pt x="32327" y="4436"/>
                    </a:lnTo>
                    <a:lnTo>
                      <a:pt x="32327" y="4436"/>
                    </a:lnTo>
                    <a:lnTo>
                      <a:pt x="32306" y="4353"/>
                    </a:lnTo>
                    <a:lnTo>
                      <a:pt x="32222" y="4311"/>
                    </a:lnTo>
                    <a:lnTo>
                      <a:pt x="32222" y="4227"/>
                    </a:lnTo>
                    <a:lnTo>
                      <a:pt x="32076" y="4122"/>
                    </a:lnTo>
                    <a:lnTo>
                      <a:pt x="31804" y="4081"/>
                    </a:lnTo>
                    <a:lnTo>
                      <a:pt x="31657" y="4060"/>
                    </a:lnTo>
                    <a:lnTo>
                      <a:pt x="31574" y="4081"/>
                    </a:lnTo>
                    <a:lnTo>
                      <a:pt x="31511" y="4060"/>
                    </a:lnTo>
                    <a:lnTo>
                      <a:pt x="31511" y="3976"/>
                    </a:lnTo>
                    <a:lnTo>
                      <a:pt x="31469" y="3871"/>
                    </a:lnTo>
                    <a:lnTo>
                      <a:pt x="31406" y="3871"/>
                    </a:lnTo>
                    <a:lnTo>
                      <a:pt x="31385" y="3850"/>
                    </a:lnTo>
                    <a:lnTo>
                      <a:pt x="31281" y="3829"/>
                    </a:lnTo>
                    <a:lnTo>
                      <a:pt x="31197" y="3704"/>
                    </a:lnTo>
                    <a:lnTo>
                      <a:pt x="31051" y="3704"/>
                    </a:lnTo>
                    <a:lnTo>
                      <a:pt x="30967" y="3788"/>
                    </a:lnTo>
                    <a:lnTo>
                      <a:pt x="30946" y="3704"/>
                    </a:lnTo>
                    <a:lnTo>
                      <a:pt x="30841" y="3704"/>
                    </a:lnTo>
                    <a:lnTo>
                      <a:pt x="30779" y="3641"/>
                    </a:lnTo>
                    <a:lnTo>
                      <a:pt x="30674" y="3662"/>
                    </a:lnTo>
                    <a:lnTo>
                      <a:pt x="30507" y="3662"/>
                    </a:lnTo>
                    <a:lnTo>
                      <a:pt x="30235" y="3725"/>
                    </a:lnTo>
                    <a:lnTo>
                      <a:pt x="30130" y="3871"/>
                    </a:lnTo>
                    <a:lnTo>
                      <a:pt x="30214" y="3976"/>
                    </a:lnTo>
                    <a:lnTo>
                      <a:pt x="30130" y="4018"/>
                    </a:lnTo>
                    <a:lnTo>
                      <a:pt x="30109" y="4060"/>
                    </a:lnTo>
                    <a:lnTo>
                      <a:pt x="30193" y="4164"/>
                    </a:lnTo>
                    <a:lnTo>
                      <a:pt x="30214" y="4290"/>
                    </a:lnTo>
                    <a:lnTo>
                      <a:pt x="30088" y="4290"/>
                    </a:lnTo>
                    <a:lnTo>
                      <a:pt x="30046" y="4185"/>
                    </a:lnTo>
                    <a:lnTo>
                      <a:pt x="29984" y="4060"/>
                    </a:lnTo>
                    <a:lnTo>
                      <a:pt x="29900" y="4039"/>
                    </a:lnTo>
                    <a:lnTo>
                      <a:pt x="29816" y="4164"/>
                    </a:lnTo>
                    <a:lnTo>
                      <a:pt x="29837" y="4227"/>
                    </a:lnTo>
                    <a:lnTo>
                      <a:pt x="29837" y="4290"/>
                    </a:lnTo>
                    <a:lnTo>
                      <a:pt x="29733" y="4332"/>
                    </a:lnTo>
                    <a:lnTo>
                      <a:pt x="29712" y="4478"/>
                    </a:lnTo>
                    <a:lnTo>
                      <a:pt x="29565" y="4646"/>
                    </a:lnTo>
                    <a:lnTo>
                      <a:pt x="29523" y="4771"/>
                    </a:lnTo>
                    <a:lnTo>
                      <a:pt x="29502" y="4855"/>
                    </a:lnTo>
                    <a:lnTo>
                      <a:pt x="29565" y="4876"/>
                    </a:lnTo>
                    <a:lnTo>
                      <a:pt x="29461" y="4959"/>
                    </a:lnTo>
                    <a:lnTo>
                      <a:pt x="29461" y="5064"/>
                    </a:lnTo>
                    <a:lnTo>
                      <a:pt x="29377" y="5106"/>
                    </a:lnTo>
                    <a:lnTo>
                      <a:pt x="29272" y="5357"/>
                    </a:lnTo>
                    <a:lnTo>
                      <a:pt x="29272" y="5482"/>
                    </a:lnTo>
                    <a:lnTo>
                      <a:pt x="29209" y="5566"/>
                    </a:lnTo>
                    <a:lnTo>
                      <a:pt x="29293" y="5629"/>
                    </a:lnTo>
                    <a:lnTo>
                      <a:pt x="29293" y="5713"/>
                    </a:lnTo>
                    <a:lnTo>
                      <a:pt x="29251" y="5734"/>
                    </a:lnTo>
                    <a:lnTo>
                      <a:pt x="29251" y="5838"/>
                    </a:lnTo>
                    <a:lnTo>
                      <a:pt x="29189" y="6026"/>
                    </a:lnTo>
                    <a:lnTo>
                      <a:pt x="29063" y="6215"/>
                    </a:lnTo>
                    <a:lnTo>
                      <a:pt x="29084" y="6257"/>
                    </a:lnTo>
                    <a:lnTo>
                      <a:pt x="29189" y="6257"/>
                    </a:lnTo>
                    <a:lnTo>
                      <a:pt x="29209" y="6319"/>
                    </a:lnTo>
                    <a:cubicBezTo>
                      <a:pt x="29189" y="6319"/>
                      <a:pt x="29168" y="6340"/>
                      <a:pt x="29168" y="6340"/>
                    </a:cubicBezTo>
                    <a:lnTo>
                      <a:pt x="29105" y="6319"/>
                    </a:lnTo>
                    <a:lnTo>
                      <a:pt x="29042" y="6361"/>
                    </a:lnTo>
                    <a:lnTo>
                      <a:pt x="28958" y="6508"/>
                    </a:lnTo>
                    <a:lnTo>
                      <a:pt x="29042" y="6508"/>
                    </a:lnTo>
                    <a:cubicBezTo>
                      <a:pt x="29000" y="6529"/>
                      <a:pt x="28979" y="6550"/>
                      <a:pt x="28979" y="6612"/>
                    </a:cubicBezTo>
                    <a:lnTo>
                      <a:pt x="28875" y="6570"/>
                    </a:lnTo>
                    <a:lnTo>
                      <a:pt x="28791" y="6633"/>
                    </a:lnTo>
                    <a:lnTo>
                      <a:pt x="28791" y="6738"/>
                    </a:lnTo>
                    <a:lnTo>
                      <a:pt x="28644" y="6842"/>
                    </a:lnTo>
                    <a:lnTo>
                      <a:pt x="28582" y="6884"/>
                    </a:lnTo>
                    <a:cubicBezTo>
                      <a:pt x="28665" y="6612"/>
                      <a:pt x="28728" y="6257"/>
                      <a:pt x="28749" y="5943"/>
                    </a:cubicBezTo>
                    <a:lnTo>
                      <a:pt x="28937" y="5838"/>
                    </a:lnTo>
                    <a:lnTo>
                      <a:pt x="28937" y="5734"/>
                    </a:lnTo>
                    <a:lnTo>
                      <a:pt x="29000" y="5566"/>
                    </a:lnTo>
                    <a:lnTo>
                      <a:pt x="29000" y="5399"/>
                    </a:lnTo>
                    <a:lnTo>
                      <a:pt x="29063" y="5315"/>
                    </a:lnTo>
                    <a:lnTo>
                      <a:pt x="28979" y="5315"/>
                    </a:lnTo>
                    <a:lnTo>
                      <a:pt x="28937" y="5378"/>
                    </a:lnTo>
                    <a:lnTo>
                      <a:pt x="28791" y="5420"/>
                    </a:lnTo>
                    <a:lnTo>
                      <a:pt x="28728" y="5545"/>
                    </a:lnTo>
                    <a:lnTo>
                      <a:pt x="28686" y="5503"/>
                    </a:lnTo>
                    <a:lnTo>
                      <a:pt x="28686" y="5399"/>
                    </a:lnTo>
                    <a:lnTo>
                      <a:pt x="28770" y="5357"/>
                    </a:lnTo>
                    <a:lnTo>
                      <a:pt x="28770" y="5231"/>
                    </a:lnTo>
                    <a:lnTo>
                      <a:pt x="28749" y="5169"/>
                    </a:lnTo>
                    <a:lnTo>
                      <a:pt x="28665" y="5127"/>
                    </a:lnTo>
                    <a:lnTo>
                      <a:pt x="28749" y="5127"/>
                    </a:lnTo>
                    <a:lnTo>
                      <a:pt x="28791" y="5106"/>
                    </a:lnTo>
                    <a:lnTo>
                      <a:pt x="28770" y="4980"/>
                    </a:lnTo>
                    <a:lnTo>
                      <a:pt x="28582" y="4876"/>
                    </a:lnTo>
                    <a:lnTo>
                      <a:pt x="28540" y="4897"/>
                    </a:lnTo>
                    <a:lnTo>
                      <a:pt x="28352" y="4918"/>
                    </a:lnTo>
                    <a:lnTo>
                      <a:pt x="28331" y="4980"/>
                    </a:lnTo>
                    <a:lnTo>
                      <a:pt x="28247" y="4980"/>
                    </a:lnTo>
                    <a:lnTo>
                      <a:pt x="28247" y="4897"/>
                    </a:lnTo>
                    <a:lnTo>
                      <a:pt x="28331" y="4771"/>
                    </a:lnTo>
                    <a:lnTo>
                      <a:pt x="28414" y="4771"/>
                    </a:lnTo>
                    <a:lnTo>
                      <a:pt x="28540" y="4666"/>
                    </a:lnTo>
                    <a:lnTo>
                      <a:pt x="28749" y="4604"/>
                    </a:lnTo>
                    <a:lnTo>
                      <a:pt x="28791" y="4562"/>
                    </a:lnTo>
                    <a:lnTo>
                      <a:pt x="28937" y="4541"/>
                    </a:lnTo>
                    <a:lnTo>
                      <a:pt x="29000" y="4541"/>
                    </a:lnTo>
                    <a:lnTo>
                      <a:pt x="29063" y="4583"/>
                    </a:lnTo>
                    <a:lnTo>
                      <a:pt x="29105" y="4562"/>
                    </a:lnTo>
                    <a:lnTo>
                      <a:pt x="29147" y="4394"/>
                    </a:lnTo>
                    <a:lnTo>
                      <a:pt x="29189" y="4332"/>
                    </a:lnTo>
                    <a:lnTo>
                      <a:pt x="29063" y="4248"/>
                    </a:lnTo>
                    <a:lnTo>
                      <a:pt x="29042" y="4185"/>
                    </a:lnTo>
                    <a:lnTo>
                      <a:pt x="29105" y="4164"/>
                    </a:lnTo>
                    <a:lnTo>
                      <a:pt x="29168" y="4122"/>
                    </a:lnTo>
                    <a:lnTo>
                      <a:pt x="29189" y="4164"/>
                    </a:lnTo>
                    <a:lnTo>
                      <a:pt x="29272" y="4185"/>
                    </a:lnTo>
                    <a:lnTo>
                      <a:pt x="29419" y="4122"/>
                    </a:lnTo>
                    <a:lnTo>
                      <a:pt x="29481" y="4039"/>
                    </a:lnTo>
                    <a:lnTo>
                      <a:pt x="29461" y="3955"/>
                    </a:lnTo>
                    <a:lnTo>
                      <a:pt x="29481" y="3913"/>
                    </a:lnTo>
                    <a:lnTo>
                      <a:pt x="29461" y="3829"/>
                    </a:lnTo>
                    <a:lnTo>
                      <a:pt x="29377" y="3850"/>
                    </a:lnTo>
                    <a:lnTo>
                      <a:pt x="29293" y="3746"/>
                    </a:lnTo>
                    <a:lnTo>
                      <a:pt x="29042" y="3746"/>
                    </a:lnTo>
                    <a:lnTo>
                      <a:pt x="28958" y="3725"/>
                    </a:lnTo>
                    <a:lnTo>
                      <a:pt x="28896" y="3767"/>
                    </a:lnTo>
                    <a:lnTo>
                      <a:pt x="28770" y="3767"/>
                    </a:lnTo>
                    <a:lnTo>
                      <a:pt x="28665" y="3725"/>
                    </a:lnTo>
                    <a:lnTo>
                      <a:pt x="28582" y="3746"/>
                    </a:lnTo>
                    <a:lnTo>
                      <a:pt x="28519" y="3641"/>
                    </a:lnTo>
                    <a:lnTo>
                      <a:pt x="28435" y="3599"/>
                    </a:lnTo>
                    <a:lnTo>
                      <a:pt x="28435" y="3516"/>
                    </a:lnTo>
                    <a:lnTo>
                      <a:pt x="28477" y="3453"/>
                    </a:lnTo>
                    <a:lnTo>
                      <a:pt x="28456" y="3411"/>
                    </a:lnTo>
                    <a:lnTo>
                      <a:pt x="28310" y="3390"/>
                    </a:lnTo>
                    <a:lnTo>
                      <a:pt x="28226" y="3432"/>
                    </a:lnTo>
                    <a:lnTo>
                      <a:pt x="28163" y="3495"/>
                    </a:lnTo>
                    <a:lnTo>
                      <a:pt x="28226" y="3537"/>
                    </a:lnTo>
                    <a:lnTo>
                      <a:pt x="28331" y="3537"/>
                    </a:lnTo>
                    <a:lnTo>
                      <a:pt x="28268" y="3641"/>
                    </a:lnTo>
                    <a:lnTo>
                      <a:pt x="28142" y="3620"/>
                    </a:lnTo>
                    <a:lnTo>
                      <a:pt x="28059" y="3495"/>
                    </a:lnTo>
                    <a:lnTo>
                      <a:pt x="28017" y="3516"/>
                    </a:lnTo>
                    <a:lnTo>
                      <a:pt x="27954" y="3495"/>
                    </a:lnTo>
                    <a:lnTo>
                      <a:pt x="27849" y="3537"/>
                    </a:lnTo>
                    <a:lnTo>
                      <a:pt x="27828" y="3641"/>
                    </a:lnTo>
                    <a:lnTo>
                      <a:pt x="27787" y="3662"/>
                    </a:lnTo>
                    <a:lnTo>
                      <a:pt x="27808" y="3767"/>
                    </a:lnTo>
                    <a:lnTo>
                      <a:pt x="27808" y="3871"/>
                    </a:lnTo>
                    <a:lnTo>
                      <a:pt x="27891" y="3934"/>
                    </a:lnTo>
                    <a:lnTo>
                      <a:pt x="27891" y="4060"/>
                    </a:lnTo>
                    <a:lnTo>
                      <a:pt x="27828" y="4122"/>
                    </a:lnTo>
                    <a:lnTo>
                      <a:pt x="27808" y="4248"/>
                    </a:lnTo>
                    <a:lnTo>
                      <a:pt x="27787" y="4248"/>
                    </a:lnTo>
                    <a:lnTo>
                      <a:pt x="27745" y="4018"/>
                    </a:lnTo>
                    <a:lnTo>
                      <a:pt x="27703" y="3913"/>
                    </a:lnTo>
                    <a:lnTo>
                      <a:pt x="27619" y="3850"/>
                    </a:lnTo>
                    <a:lnTo>
                      <a:pt x="27598" y="3934"/>
                    </a:lnTo>
                    <a:lnTo>
                      <a:pt x="27515" y="3934"/>
                    </a:lnTo>
                    <a:lnTo>
                      <a:pt x="27431" y="4018"/>
                    </a:lnTo>
                    <a:lnTo>
                      <a:pt x="27431" y="4143"/>
                    </a:lnTo>
                    <a:lnTo>
                      <a:pt x="27515" y="4248"/>
                    </a:lnTo>
                    <a:lnTo>
                      <a:pt x="27515" y="4332"/>
                    </a:lnTo>
                    <a:lnTo>
                      <a:pt x="27619" y="4457"/>
                    </a:lnTo>
                    <a:lnTo>
                      <a:pt x="27745" y="4457"/>
                    </a:lnTo>
                    <a:lnTo>
                      <a:pt x="27808" y="4353"/>
                    </a:lnTo>
                    <a:lnTo>
                      <a:pt x="27828" y="4353"/>
                    </a:lnTo>
                    <a:lnTo>
                      <a:pt x="27849" y="4457"/>
                    </a:lnTo>
                    <a:lnTo>
                      <a:pt x="27933" y="4583"/>
                    </a:lnTo>
                    <a:lnTo>
                      <a:pt x="27933" y="4666"/>
                    </a:lnTo>
                    <a:lnTo>
                      <a:pt x="27849" y="4666"/>
                    </a:lnTo>
                    <a:lnTo>
                      <a:pt x="27808" y="4562"/>
                    </a:lnTo>
                    <a:lnTo>
                      <a:pt x="27724" y="4541"/>
                    </a:lnTo>
                    <a:lnTo>
                      <a:pt x="27619" y="4562"/>
                    </a:lnTo>
                    <a:lnTo>
                      <a:pt x="27577" y="4604"/>
                    </a:lnTo>
                    <a:lnTo>
                      <a:pt x="27619" y="4708"/>
                    </a:lnTo>
                    <a:lnTo>
                      <a:pt x="27598" y="4792"/>
                    </a:lnTo>
                    <a:lnTo>
                      <a:pt x="27515" y="4876"/>
                    </a:lnTo>
                    <a:lnTo>
                      <a:pt x="27536" y="4959"/>
                    </a:lnTo>
                    <a:lnTo>
                      <a:pt x="27473" y="5085"/>
                    </a:lnTo>
                    <a:lnTo>
                      <a:pt x="27410" y="5127"/>
                    </a:lnTo>
                    <a:lnTo>
                      <a:pt x="27431" y="5231"/>
                    </a:lnTo>
                    <a:lnTo>
                      <a:pt x="27389" y="5294"/>
                    </a:lnTo>
                    <a:lnTo>
                      <a:pt x="27284" y="5273"/>
                    </a:lnTo>
                    <a:lnTo>
                      <a:pt x="27201" y="5169"/>
                    </a:lnTo>
                    <a:lnTo>
                      <a:pt x="27201" y="5064"/>
                    </a:lnTo>
                    <a:lnTo>
                      <a:pt x="27075" y="4897"/>
                    </a:lnTo>
                    <a:lnTo>
                      <a:pt x="27075" y="4792"/>
                    </a:lnTo>
                    <a:lnTo>
                      <a:pt x="27054" y="4708"/>
                    </a:lnTo>
                    <a:lnTo>
                      <a:pt x="26950" y="4687"/>
                    </a:lnTo>
                    <a:lnTo>
                      <a:pt x="26950" y="4646"/>
                    </a:lnTo>
                    <a:lnTo>
                      <a:pt x="26992" y="4604"/>
                    </a:lnTo>
                    <a:lnTo>
                      <a:pt x="27033" y="4562"/>
                    </a:lnTo>
                    <a:lnTo>
                      <a:pt x="26992" y="4478"/>
                    </a:lnTo>
                    <a:lnTo>
                      <a:pt x="26887" y="4457"/>
                    </a:lnTo>
                    <a:lnTo>
                      <a:pt x="26740" y="4499"/>
                    </a:lnTo>
                    <a:lnTo>
                      <a:pt x="26699" y="4457"/>
                    </a:lnTo>
                    <a:lnTo>
                      <a:pt x="26657" y="4478"/>
                    </a:lnTo>
                    <a:lnTo>
                      <a:pt x="26594" y="4562"/>
                    </a:lnTo>
                    <a:lnTo>
                      <a:pt x="26489" y="4604"/>
                    </a:lnTo>
                    <a:lnTo>
                      <a:pt x="26364" y="4792"/>
                    </a:lnTo>
                    <a:lnTo>
                      <a:pt x="26427" y="4876"/>
                    </a:lnTo>
                    <a:lnTo>
                      <a:pt x="26427" y="5064"/>
                    </a:lnTo>
                    <a:lnTo>
                      <a:pt x="26385" y="5127"/>
                    </a:lnTo>
                    <a:lnTo>
                      <a:pt x="26448" y="5210"/>
                    </a:lnTo>
                    <a:lnTo>
                      <a:pt x="26427" y="5378"/>
                    </a:lnTo>
                    <a:lnTo>
                      <a:pt x="26322" y="5420"/>
                    </a:lnTo>
                    <a:lnTo>
                      <a:pt x="26322" y="5545"/>
                    </a:lnTo>
                    <a:lnTo>
                      <a:pt x="26364" y="5608"/>
                    </a:lnTo>
                    <a:lnTo>
                      <a:pt x="26448" y="5587"/>
                    </a:lnTo>
                    <a:lnTo>
                      <a:pt x="26489" y="5629"/>
                    </a:lnTo>
                    <a:lnTo>
                      <a:pt x="26573" y="5587"/>
                    </a:lnTo>
                    <a:lnTo>
                      <a:pt x="26636" y="5608"/>
                    </a:lnTo>
                    <a:lnTo>
                      <a:pt x="26636" y="5734"/>
                    </a:lnTo>
                    <a:lnTo>
                      <a:pt x="26657" y="5796"/>
                    </a:lnTo>
                    <a:lnTo>
                      <a:pt x="26699" y="5796"/>
                    </a:lnTo>
                    <a:lnTo>
                      <a:pt x="26782" y="5922"/>
                    </a:lnTo>
                    <a:lnTo>
                      <a:pt x="26782" y="6110"/>
                    </a:lnTo>
                    <a:lnTo>
                      <a:pt x="26887" y="6236"/>
                    </a:lnTo>
                    <a:lnTo>
                      <a:pt x="26887" y="6319"/>
                    </a:lnTo>
                    <a:lnTo>
                      <a:pt x="26929" y="6424"/>
                    </a:lnTo>
                    <a:lnTo>
                      <a:pt x="27012" y="6466"/>
                    </a:lnTo>
                    <a:lnTo>
                      <a:pt x="26992" y="6550"/>
                    </a:lnTo>
                    <a:lnTo>
                      <a:pt x="27012" y="6696"/>
                    </a:lnTo>
                    <a:lnTo>
                      <a:pt x="26929" y="6842"/>
                    </a:lnTo>
                    <a:lnTo>
                      <a:pt x="27012" y="6905"/>
                    </a:lnTo>
                    <a:lnTo>
                      <a:pt x="27033" y="7052"/>
                    </a:lnTo>
                    <a:lnTo>
                      <a:pt x="27012" y="7156"/>
                    </a:lnTo>
                    <a:lnTo>
                      <a:pt x="27033" y="7198"/>
                    </a:lnTo>
                    <a:lnTo>
                      <a:pt x="27117" y="7156"/>
                    </a:lnTo>
                    <a:lnTo>
                      <a:pt x="27180" y="7198"/>
                    </a:lnTo>
                    <a:lnTo>
                      <a:pt x="27180" y="7324"/>
                    </a:lnTo>
                    <a:lnTo>
                      <a:pt x="27264" y="7387"/>
                    </a:lnTo>
                    <a:lnTo>
                      <a:pt x="27410" y="7324"/>
                    </a:lnTo>
                    <a:lnTo>
                      <a:pt x="27452" y="7198"/>
                    </a:lnTo>
                    <a:lnTo>
                      <a:pt x="27598" y="7114"/>
                    </a:lnTo>
                    <a:lnTo>
                      <a:pt x="27619" y="7010"/>
                    </a:lnTo>
                    <a:lnTo>
                      <a:pt x="27556" y="6968"/>
                    </a:lnTo>
                    <a:lnTo>
                      <a:pt x="27494" y="6759"/>
                    </a:lnTo>
                    <a:lnTo>
                      <a:pt x="27515" y="6654"/>
                    </a:lnTo>
                    <a:lnTo>
                      <a:pt x="27703" y="6466"/>
                    </a:lnTo>
                    <a:lnTo>
                      <a:pt x="27703" y="6550"/>
                    </a:lnTo>
                    <a:lnTo>
                      <a:pt x="27598" y="6675"/>
                    </a:lnTo>
                    <a:lnTo>
                      <a:pt x="27640" y="6905"/>
                    </a:lnTo>
                    <a:lnTo>
                      <a:pt x="27724" y="6947"/>
                    </a:lnTo>
                    <a:lnTo>
                      <a:pt x="27828" y="6884"/>
                    </a:lnTo>
                    <a:lnTo>
                      <a:pt x="27954" y="6968"/>
                    </a:lnTo>
                    <a:lnTo>
                      <a:pt x="28121" y="6905"/>
                    </a:lnTo>
                    <a:lnTo>
                      <a:pt x="28121" y="6842"/>
                    </a:lnTo>
                    <a:lnTo>
                      <a:pt x="28247" y="6780"/>
                    </a:lnTo>
                    <a:lnTo>
                      <a:pt x="28352" y="6780"/>
                    </a:lnTo>
                    <a:lnTo>
                      <a:pt x="28435" y="6738"/>
                    </a:lnTo>
                    <a:lnTo>
                      <a:pt x="28477" y="6780"/>
                    </a:lnTo>
                    <a:lnTo>
                      <a:pt x="28498" y="6759"/>
                    </a:lnTo>
                    <a:lnTo>
                      <a:pt x="28498" y="6759"/>
                    </a:lnTo>
                    <a:cubicBezTo>
                      <a:pt x="28477" y="6863"/>
                      <a:pt x="28456" y="6989"/>
                      <a:pt x="28456" y="7094"/>
                    </a:cubicBezTo>
                    <a:lnTo>
                      <a:pt x="28435" y="7114"/>
                    </a:lnTo>
                    <a:lnTo>
                      <a:pt x="28456" y="7156"/>
                    </a:lnTo>
                    <a:lnTo>
                      <a:pt x="28456" y="7219"/>
                    </a:lnTo>
                    <a:cubicBezTo>
                      <a:pt x="28456" y="7283"/>
                      <a:pt x="28503" y="7308"/>
                      <a:pt x="28554" y="7308"/>
                    </a:cubicBezTo>
                    <a:cubicBezTo>
                      <a:pt x="28586" y="7308"/>
                      <a:pt x="28620" y="7298"/>
                      <a:pt x="28644" y="7282"/>
                    </a:cubicBezTo>
                    <a:lnTo>
                      <a:pt x="28707" y="7282"/>
                    </a:lnTo>
                    <a:lnTo>
                      <a:pt x="28707" y="7324"/>
                    </a:lnTo>
                    <a:lnTo>
                      <a:pt x="28582" y="7533"/>
                    </a:lnTo>
                    <a:lnTo>
                      <a:pt x="28561" y="7617"/>
                    </a:lnTo>
                    <a:lnTo>
                      <a:pt x="28456" y="7679"/>
                    </a:lnTo>
                    <a:lnTo>
                      <a:pt x="28477" y="7596"/>
                    </a:lnTo>
                    <a:lnTo>
                      <a:pt x="28435" y="7533"/>
                    </a:lnTo>
                    <a:lnTo>
                      <a:pt x="28477" y="7407"/>
                    </a:lnTo>
                    <a:lnTo>
                      <a:pt x="28393" y="7324"/>
                    </a:lnTo>
                    <a:lnTo>
                      <a:pt x="28268" y="7387"/>
                    </a:lnTo>
                    <a:lnTo>
                      <a:pt x="28184" y="7512"/>
                    </a:lnTo>
                    <a:lnTo>
                      <a:pt x="28121" y="7512"/>
                    </a:lnTo>
                    <a:lnTo>
                      <a:pt x="28038" y="7679"/>
                    </a:lnTo>
                    <a:lnTo>
                      <a:pt x="27954" y="7700"/>
                    </a:lnTo>
                    <a:lnTo>
                      <a:pt x="27870" y="7910"/>
                    </a:lnTo>
                    <a:lnTo>
                      <a:pt x="27724" y="8056"/>
                    </a:lnTo>
                    <a:lnTo>
                      <a:pt x="27703" y="8203"/>
                    </a:lnTo>
                    <a:lnTo>
                      <a:pt x="27745" y="8328"/>
                    </a:lnTo>
                    <a:lnTo>
                      <a:pt x="27745" y="8412"/>
                    </a:lnTo>
                    <a:lnTo>
                      <a:pt x="27808" y="8433"/>
                    </a:lnTo>
                    <a:lnTo>
                      <a:pt x="27870" y="8370"/>
                    </a:lnTo>
                    <a:lnTo>
                      <a:pt x="27933" y="8370"/>
                    </a:lnTo>
                    <a:lnTo>
                      <a:pt x="27933" y="8454"/>
                    </a:lnTo>
                    <a:lnTo>
                      <a:pt x="27828" y="8537"/>
                    </a:lnTo>
                    <a:lnTo>
                      <a:pt x="27828" y="8579"/>
                    </a:lnTo>
                    <a:lnTo>
                      <a:pt x="27724" y="8579"/>
                    </a:lnTo>
                    <a:lnTo>
                      <a:pt x="27619" y="8642"/>
                    </a:lnTo>
                    <a:lnTo>
                      <a:pt x="27431" y="8830"/>
                    </a:lnTo>
                    <a:lnTo>
                      <a:pt x="27347" y="8935"/>
                    </a:lnTo>
                    <a:lnTo>
                      <a:pt x="27326" y="9207"/>
                    </a:lnTo>
                    <a:lnTo>
                      <a:pt x="27389" y="9311"/>
                    </a:lnTo>
                    <a:lnTo>
                      <a:pt x="27389" y="9395"/>
                    </a:lnTo>
                    <a:lnTo>
                      <a:pt x="27326" y="9500"/>
                    </a:lnTo>
                    <a:lnTo>
                      <a:pt x="27347" y="9563"/>
                    </a:lnTo>
                    <a:lnTo>
                      <a:pt x="27389" y="9625"/>
                    </a:lnTo>
                    <a:lnTo>
                      <a:pt x="27452" y="9625"/>
                    </a:lnTo>
                    <a:lnTo>
                      <a:pt x="27515" y="9667"/>
                    </a:lnTo>
                    <a:lnTo>
                      <a:pt x="27536" y="9793"/>
                    </a:lnTo>
                    <a:lnTo>
                      <a:pt x="27640" y="9835"/>
                    </a:lnTo>
                    <a:lnTo>
                      <a:pt x="27703" y="9939"/>
                    </a:lnTo>
                    <a:lnTo>
                      <a:pt x="27745" y="9939"/>
                    </a:lnTo>
                    <a:lnTo>
                      <a:pt x="27828" y="9814"/>
                    </a:lnTo>
                    <a:lnTo>
                      <a:pt x="27808" y="9939"/>
                    </a:lnTo>
                    <a:lnTo>
                      <a:pt x="27849" y="10107"/>
                    </a:lnTo>
                    <a:lnTo>
                      <a:pt x="28017" y="10127"/>
                    </a:lnTo>
                    <a:lnTo>
                      <a:pt x="28080" y="10190"/>
                    </a:lnTo>
                    <a:lnTo>
                      <a:pt x="28184" y="10190"/>
                    </a:lnTo>
                    <a:lnTo>
                      <a:pt x="28331" y="10211"/>
                    </a:lnTo>
                    <a:lnTo>
                      <a:pt x="28331" y="10295"/>
                    </a:lnTo>
                    <a:lnTo>
                      <a:pt x="28226" y="10504"/>
                    </a:lnTo>
                    <a:lnTo>
                      <a:pt x="28121" y="10546"/>
                    </a:lnTo>
                    <a:lnTo>
                      <a:pt x="28080" y="10525"/>
                    </a:lnTo>
                    <a:lnTo>
                      <a:pt x="28121" y="10420"/>
                    </a:lnTo>
                    <a:lnTo>
                      <a:pt x="28226" y="10379"/>
                    </a:lnTo>
                    <a:lnTo>
                      <a:pt x="28080" y="10337"/>
                    </a:lnTo>
                    <a:lnTo>
                      <a:pt x="27954" y="10379"/>
                    </a:lnTo>
                    <a:lnTo>
                      <a:pt x="27849" y="10504"/>
                    </a:lnTo>
                    <a:lnTo>
                      <a:pt x="27912" y="10546"/>
                    </a:lnTo>
                    <a:lnTo>
                      <a:pt x="27912" y="10630"/>
                    </a:lnTo>
                    <a:lnTo>
                      <a:pt x="27745" y="10713"/>
                    </a:lnTo>
                    <a:lnTo>
                      <a:pt x="27661" y="10797"/>
                    </a:lnTo>
                    <a:lnTo>
                      <a:pt x="27598" y="10797"/>
                    </a:lnTo>
                    <a:lnTo>
                      <a:pt x="27515" y="10944"/>
                    </a:lnTo>
                    <a:lnTo>
                      <a:pt x="27536" y="11006"/>
                    </a:lnTo>
                    <a:lnTo>
                      <a:pt x="27619" y="11006"/>
                    </a:lnTo>
                    <a:lnTo>
                      <a:pt x="27661" y="11048"/>
                    </a:lnTo>
                    <a:lnTo>
                      <a:pt x="27766" y="11027"/>
                    </a:lnTo>
                    <a:lnTo>
                      <a:pt x="27828" y="10923"/>
                    </a:lnTo>
                    <a:lnTo>
                      <a:pt x="27808" y="10860"/>
                    </a:lnTo>
                    <a:lnTo>
                      <a:pt x="27870" y="10839"/>
                    </a:lnTo>
                    <a:lnTo>
                      <a:pt x="27954" y="10797"/>
                    </a:lnTo>
                    <a:lnTo>
                      <a:pt x="28017" y="10839"/>
                    </a:lnTo>
                    <a:lnTo>
                      <a:pt x="27975" y="10944"/>
                    </a:lnTo>
                    <a:lnTo>
                      <a:pt x="27912" y="11069"/>
                    </a:lnTo>
                    <a:lnTo>
                      <a:pt x="27870" y="11236"/>
                    </a:lnTo>
                    <a:lnTo>
                      <a:pt x="27870" y="11320"/>
                    </a:lnTo>
                    <a:lnTo>
                      <a:pt x="27808" y="11383"/>
                    </a:lnTo>
                    <a:lnTo>
                      <a:pt x="27640" y="11425"/>
                    </a:lnTo>
                    <a:lnTo>
                      <a:pt x="27536" y="11529"/>
                    </a:lnTo>
                    <a:lnTo>
                      <a:pt x="27452" y="11550"/>
                    </a:lnTo>
                    <a:lnTo>
                      <a:pt x="27452" y="11592"/>
                    </a:lnTo>
                    <a:lnTo>
                      <a:pt x="27410" y="11697"/>
                    </a:lnTo>
                    <a:lnTo>
                      <a:pt x="27138" y="11801"/>
                    </a:lnTo>
                    <a:lnTo>
                      <a:pt x="27075" y="11906"/>
                    </a:lnTo>
                    <a:lnTo>
                      <a:pt x="26971" y="11948"/>
                    </a:lnTo>
                    <a:lnTo>
                      <a:pt x="26929" y="11885"/>
                    </a:lnTo>
                    <a:lnTo>
                      <a:pt x="26887" y="11885"/>
                    </a:lnTo>
                    <a:lnTo>
                      <a:pt x="26866" y="11843"/>
                    </a:lnTo>
                    <a:lnTo>
                      <a:pt x="26803" y="11906"/>
                    </a:lnTo>
                    <a:lnTo>
                      <a:pt x="26720" y="11948"/>
                    </a:lnTo>
                    <a:lnTo>
                      <a:pt x="26720" y="11948"/>
                    </a:lnTo>
                    <a:lnTo>
                      <a:pt x="26761" y="11885"/>
                    </a:lnTo>
                    <a:lnTo>
                      <a:pt x="26720" y="11843"/>
                    </a:lnTo>
                    <a:lnTo>
                      <a:pt x="26615" y="11948"/>
                    </a:lnTo>
                    <a:lnTo>
                      <a:pt x="26573" y="12094"/>
                    </a:lnTo>
                    <a:lnTo>
                      <a:pt x="26468" y="12262"/>
                    </a:lnTo>
                    <a:lnTo>
                      <a:pt x="26448" y="12304"/>
                    </a:lnTo>
                    <a:lnTo>
                      <a:pt x="26489" y="12387"/>
                    </a:lnTo>
                    <a:lnTo>
                      <a:pt x="26489" y="12471"/>
                    </a:lnTo>
                    <a:lnTo>
                      <a:pt x="26406" y="12617"/>
                    </a:lnTo>
                    <a:lnTo>
                      <a:pt x="26406" y="12701"/>
                    </a:lnTo>
                    <a:lnTo>
                      <a:pt x="26468" y="12785"/>
                    </a:lnTo>
                    <a:lnTo>
                      <a:pt x="26385" y="12827"/>
                    </a:lnTo>
                    <a:lnTo>
                      <a:pt x="26343" y="12952"/>
                    </a:lnTo>
                    <a:lnTo>
                      <a:pt x="26364" y="12952"/>
                    </a:lnTo>
                    <a:lnTo>
                      <a:pt x="26448" y="12931"/>
                    </a:lnTo>
                    <a:lnTo>
                      <a:pt x="26489" y="12848"/>
                    </a:lnTo>
                    <a:lnTo>
                      <a:pt x="26594" y="12889"/>
                    </a:lnTo>
                    <a:lnTo>
                      <a:pt x="26699" y="12806"/>
                    </a:lnTo>
                    <a:lnTo>
                      <a:pt x="26615" y="12910"/>
                    </a:lnTo>
                    <a:lnTo>
                      <a:pt x="26510" y="12910"/>
                    </a:lnTo>
                    <a:lnTo>
                      <a:pt x="26406" y="13015"/>
                    </a:lnTo>
                    <a:lnTo>
                      <a:pt x="26259" y="13057"/>
                    </a:lnTo>
                    <a:lnTo>
                      <a:pt x="26259" y="13203"/>
                    </a:lnTo>
                    <a:lnTo>
                      <a:pt x="26176" y="13266"/>
                    </a:lnTo>
                    <a:lnTo>
                      <a:pt x="26071" y="13203"/>
                    </a:lnTo>
                    <a:lnTo>
                      <a:pt x="25945" y="13203"/>
                    </a:lnTo>
                    <a:lnTo>
                      <a:pt x="25862" y="13120"/>
                    </a:lnTo>
                    <a:lnTo>
                      <a:pt x="25778" y="13161"/>
                    </a:lnTo>
                    <a:lnTo>
                      <a:pt x="25820" y="13350"/>
                    </a:lnTo>
                    <a:lnTo>
                      <a:pt x="25631" y="13245"/>
                    </a:lnTo>
                    <a:lnTo>
                      <a:pt x="25694" y="12994"/>
                    </a:lnTo>
                    <a:lnTo>
                      <a:pt x="25631" y="12827"/>
                    </a:lnTo>
                    <a:lnTo>
                      <a:pt x="25548" y="12722"/>
                    </a:lnTo>
                    <a:lnTo>
                      <a:pt x="25590" y="12555"/>
                    </a:lnTo>
                    <a:lnTo>
                      <a:pt x="25631" y="12555"/>
                    </a:lnTo>
                    <a:lnTo>
                      <a:pt x="25673" y="12722"/>
                    </a:lnTo>
                    <a:lnTo>
                      <a:pt x="25820" y="12638"/>
                    </a:lnTo>
                    <a:lnTo>
                      <a:pt x="25862" y="12743"/>
                    </a:lnTo>
                    <a:lnTo>
                      <a:pt x="25987" y="12806"/>
                    </a:lnTo>
                    <a:lnTo>
                      <a:pt x="26071" y="12722"/>
                    </a:lnTo>
                    <a:lnTo>
                      <a:pt x="26071" y="12638"/>
                    </a:lnTo>
                    <a:lnTo>
                      <a:pt x="26134" y="12492"/>
                    </a:lnTo>
                    <a:lnTo>
                      <a:pt x="26029" y="12513"/>
                    </a:lnTo>
                    <a:lnTo>
                      <a:pt x="25945" y="12492"/>
                    </a:lnTo>
                    <a:lnTo>
                      <a:pt x="26029" y="12429"/>
                    </a:lnTo>
                    <a:lnTo>
                      <a:pt x="26092" y="12304"/>
                    </a:lnTo>
                    <a:lnTo>
                      <a:pt x="26029" y="12304"/>
                    </a:lnTo>
                    <a:lnTo>
                      <a:pt x="25945" y="12387"/>
                    </a:lnTo>
                    <a:lnTo>
                      <a:pt x="25778" y="12429"/>
                    </a:lnTo>
                    <a:lnTo>
                      <a:pt x="25778" y="12345"/>
                    </a:lnTo>
                    <a:lnTo>
                      <a:pt x="25924" y="12283"/>
                    </a:lnTo>
                    <a:lnTo>
                      <a:pt x="25924" y="12178"/>
                    </a:lnTo>
                    <a:lnTo>
                      <a:pt x="25841" y="12178"/>
                    </a:lnTo>
                    <a:lnTo>
                      <a:pt x="25736" y="12220"/>
                    </a:lnTo>
                    <a:lnTo>
                      <a:pt x="25736" y="12136"/>
                    </a:lnTo>
                    <a:lnTo>
                      <a:pt x="25778" y="11969"/>
                    </a:lnTo>
                    <a:lnTo>
                      <a:pt x="25862" y="11864"/>
                    </a:lnTo>
                    <a:lnTo>
                      <a:pt x="25883" y="11969"/>
                    </a:lnTo>
                    <a:lnTo>
                      <a:pt x="25945" y="11906"/>
                    </a:lnTo>
                    <a:lnTo>
                      <a:pt x="25945" y="11822"/>
                    </a:lnTo>
                    <a:lnTo>
                      <a:pt x="26092" y="11676"/>
                    </a:lnTo>
                    <a:lnTo>
                      <a:pt x="26092" y="11592"/>
                    </a:lnTo>
                    <a:lnTo>
                      <a:pt x="26280" y="11488"/>
                    </a:lnTo>
                    <a:lnTo>
                      <a:pt x="26280" y="11362"/>
                    </a:lnTo>
                    <a:lnTo>
                      <a:pt x="26364" y="11299"/>
                    </a:lnTo>
                    <a:lnTo>
                      <a:pt x="26448" y="11278"/>
                    </a:lnTo>
                    <a:lnTo>
                      <a:pt x="26448" y="11236"/>
                    </a:lnTo>
                    <a:lnTo>
                      <a:pt x="26343" y="11236"/>
                    </a:lnTo>
                    <a:lnTo>
                      <a:pt x="26196" y="11257"/>
                    </a:lnTo>
                    <a:lnTo>
                      <a:pt x="26155" y="11425"/>
                    </a:lnTo>
                    <a:lnTo>
                      <a:pt x="26029" y="11488"/>
                    </a:lnTo>
                    <a:lnTo>
                      <a:pt x="25945" y="11467"/>
                    </a:lnTo>
                    <a:lnTo>
                      <a:pt x="25966" y="11425"/>
                    </a:lnTo>
                    <a:lnTo>
                      <a:pt x="26113" y="11362"/>
                    </a:lnTo>
                    <a:lnTo>
                      <a:pt x="26134" y="11257"/>
                    </a:lnTo>
                    <a:lnTo>
                      <a:pt x="26050" y="11216"/>
                    </a:lnTo>
                    <a:lnTo>
                      <a:pt x="25966" y="11236"/>
                    </a:lnTo>
                    <a:lnTo>
                      <a:pt x="25883" y="11153"/>
                    </a:lnTo>
                    <a:lnTo>
                      <a:pt x="25924" y="11069"/>
                    </a:lnTo>
                    <a:lnTo>
                      <a:pt x="25945" y="10944"/>
                    </a:lnTo>
                    <a:lnTo>
                      <a:pt x="25862" y="10860"/>
                    </a:lnTo>
                    <a:lnTo>
                      <a:pt x="25820" y="10902"/>
                    </a:lnTo>
                    <a:lnTo>
                      <a:pt x="25778" y="10964"/>
                    </a:lnTo>
                    <a:lnTo>
                      <a:pt x="25778" y="10902"/>
                    </a:lnTo>
                    <a:lnTo>
                      <a:pt x="25820" y="10818"/>
                    </a:lnTo>
                    <a:lnTo>
                      <a:pt x="25757" y="10713"/>
                    </a:lnTo>
                    <a:lnTo>
                      <a:pt x="25652" y="10713"/>
                    </a:lnTo>
                    <a:lnTo>
                      <a:pt x="25631" y="10902"/>
                    </a:lnTo>
                    <a:lnTo>
                      <a:pt x="25527" y="10964"/>
                    </a:lnTo>
                    <a:lnTo>
                      <a:pt x="25506" y="11027"/>
                    </a:lnTo>
                    <a:lnTo>
                      <a:pt x="25443" y="10985"/>
                    </a:lnTo>
                    <a:lnTo>
                      <a:pt x="25443" y="10923"/>
                    </a:lnTo>
                    <a:lnTo>
                      <a:pt x="25401" y="10839"/>
                    </a:lnTo>
                    <a:lnTo>
                      <a:pt x="25318" y="10839"/>
                    </a:lnTo>
                    <a:lnTo>
                      <a:pt x="25297" y="10923"/>
                    </a:lnTo>
                    <a:lnTo>
                      <a:pt x="25318" y="10964"/>
                    </a:lnTo>
                    <a:lnTo>
                      <a:pt x="25297" y="11027"/>
                    </a:lnTo>
                    <a:lnTo>
                      <a:pt x="25339" y="11132"/>
                    </a:lnTo>
                    <a:lnTo>
                      <a:pt x="25339" y="11195"/>
                    </a:lnTo>
                    <a:lnTo>
                      <a:pt x="25297" y="11257"/>
                    </a:lnTo>
                    <a:lnTo>
                      <a:pt x="25234" y="11195"/>
                    </a:lnTo>
                    <a:lnTo>
                      <a:pt x="25234" y="11132"/>
                    </a:lnTo>
                    <a:lnTo>
                      <a:pt x="25192" y="11132"/>
                    </a:lnTo>
                    <a:lnTo>
                      <a:pt x="25171" y="11195"/>
                    </a:lnTo>
                    <a:lnTo>
                      <a:pt x="25213" y="11446"/>
                    </a:lnTo>
                    <a:lnTo>
                      <a:pt x="25234" y="11592"/>
                    </a:lnTo>
                    <a:lnTo>
                      <a:pt x="25401" y="11676"/>
                    </a:lnTo>
                    <a:lnTo>
                      <a:pt x="25443" y="11760"/>
                    </a:lnTo>
                    <a:lnTo>
                      <a:pt x="25443" y="11990"/>
                    </a:lnTo>
                    <a:lnTo>
                      <a:pt x="25422" y="11864"/>
                    </a:lnTo>
                    <a:lnTo>
                      <a:pt x="25339" y="11801"/>
                    </a:lnTo>
                    <a:lnTo>
                      <a:pt x="25192" y="11613"/>
                    </a:lnTo>
                    <a:lnTo>
                      <a:pt x="25171" y="11467"/>
                    </a:lnTo>
                    <a:lnTo>
                      <a:pt x="25108" y="11278"/>
                    </a:lnTo>
                    <a:lnTo>
                      <a:pt x="25025" y="11278"/>
                    </a:lnTo>
                    <a:lnTo>
                      <a:pt x="24983" y="11341"/>
                    </a:lnTo>
                    <a:lnTo>
                      <a:pt x="25004" y="11488"/>
                    </a:lnTo>
                    <a:lnTo>
                      <a:pt x="25087" y="11592"/>
                    </a:lnTo>
                    <a:lnTo>
                      <a:pt x="25108" y="11718"/>
                    </a:lnTo>
                    <a:lnTo>
                      <a:pt x="25067" y="11760"/>
                    </a:lnTo>
                    <a:lnTo>
                      <a:pt x="24983" y="11655"/>
                    </a:lnTo>
                    <a:lnTo>
                      <a:pt x="24774" y="11697"/>
                    </a:lnTo>
                    <a:lnTo>
                      <a:pt x="24711" y="11760"/>
                    </a:lnTo>
                    <a:lnTo>
                      <a:pt x="24648" y="11676"/>
                    </a:lnTo>
                    <a:lnTo>
                      <a:pt x="24564" y="11655"/>
                    </a:lnTo>
                    <a:lnTo>
                      <a:pt x="24376" y="11488"/>
                    </a:lnTo>
                    <a:lnTo>
                      <a:pt x="24146" y="11488"/>
                    </a:lnTo>
                    <a:lnTo>
                      <a:pt x="24125" y="11404"/>
                    </a:lnTo>
                    <a:lnTo>
                      <a:pt x="24083" y="11404"/>
                    </a:lnTo>
                    <a:lnTo>
                      <a:pt x="23937" y="11488"/>
                    </a:lnTo>
                    <a:lnTo>
                      <a:pt x="23874" y="11571"/>
                    </a:lnTo>
                    <a:lnTo>
                      <a:pt x="23707" y="11571"/>
                    </a:lnTo>
                    <a:lnTo>
                      <a:pt x="23560" y="11655"/>
                    </a:lnTo>
                    <a:lnTo>
                      <a:pt x="23435" y="11550"/>
                    </a:lnTo>
                    <a:lnTo>
                      <a:pt x="23414" y="11550"/>
                    </a:lnTo>
                    <a:lnTo>
                      <a:pt x="23393" y="11446"/>
                    </a:lnTo>
                    <a:lnTo>
                      <a:pt x="23330" y="11404"/>
                    </a:lnTo>
                    <a:lnTo>
                      <a:pt x="23204" y="11488"/>
                    </a:lnTo>
                    <a:lnTo>
                      <a:pt x="23204" y="11404"/>
                    </a:lnTo>
                    <a:lnTo>
                      <a:pt x="23037" y="11257"/>
                    </a:lnTo>
                    <a:lnTo>
                      <a:pt x="23016" y="11174"/>
                    </a:lnTo>
                    <a:lnTo>
                      <a:pt x="22974" y="11153"/>
                    </a:lnTo>
                    <a:lnTo>
                      <a:pt x="22974" y="11069"/>
                    </a:lnTo>
                    <a:lnTo>
                      <a:pt x="22995" y="11027"/>
                    </a:lnTo>
                    <a:lnTo>
                      <a:pt x="22932" y="10944"/>
                    </a:lnTo>
                    <a:lnTo>
                      <a:pt x="22890" y="10964"/>
                    </a:lnTo>
                    <a:lnTo>
                      <a:pt x="22870" y="10944"/>
                    </a:lnTo>
                    <a:lnTo>
                      <a:pt x="22870" y="10860"/>
                    </a:lnTo>
                    <a:lnTo>
                      <a:pt x="22807" y="10839"/>
                    </a:lnTo>
                    <a:lnTo>
                      <a:pt x="22702" y="10881"/>
                    </a:lnTo>
                    <a:lnTo>
                      <a:pt x="22577" y="10881"/>
                    </a:lnTo>
                    <a:lnTo>
                      <a:pt x="22493" y="10818"/>
                    </a:lnTo>
                    <a:lnTo>
                      <a:pt x="22451" y="10818"/>
                    </a:lnTo>
                    <a:lnTo>
                      <a:pt x="22409" y="10755"/>
                    </a:lnTo>
                    <a:lnTo>
                      <a:pt x="22305" y="10713"/>
                    </a:lnTo>
                    <a:lnTo>
                      <a:pt x="22200" y="10713"/>
                    </a:lnTo>
                    <a:lnTo>
                      <a:pt x="22263" y="10630"/>
                    </a:lnTo>
                    <a:lnTo>
                      <a:pt x="22263" y="10546"/>
                    </a:lnTo>
                    <a:lnTo>
                      <a:pt x="22346" y="10462"/>
                    </a:lnTo>
                    <a:lnTo>
                      <a:pt x="22346" y="10420"/>
                    </a:lnTo>
                    <a:lnTo>
                      <a:pt x="22263" y="10400"/>
                    </a:lnTo>
                    <a:lnTo>
                      <a:pt x="22179" y="10400"/>
                    </a:lnTo>
                    <a:lnTo>
                      <a:pt x="22158" y="10148"/>
                    </a:lnTo>
                    <a:lnTo>
                      <a:pt x="22095" y="10127"/>
                    </a:lnTo>
                    <a:lnTo>
                      <a:pt x="22095" y="10086"/>
                    </a:lnTo>
                    <a:lnTo>
                      <a:pt x="22179" y="10023"/>
                    </a:lnTo>
                    <a:lnTo>
                      <a:pt x="22200" y="9981"/>
                    </a:lnTo>
                    <a:lnTo>
                      <a:pt x="22158" y="9939"/>
                    </a:lnTo>
                    <a:lnTo>
                      <a:pt x="22179" y="9876"/>
                    </a:lnTo>
                    <a:lnTo>
                      <a:pt x="22179" y="9772"/>
                    </a:lnTo>
                    <a:cubicBezTo>
                      <a:pt x="22284" y="9709"/>
                      <a:pt x="22388" y="9688"/>
                      <a:pt x="22493" y="9604"/>
                    </a:cubicBezTo>
                    <a:lnTo>
                      <a:pt x="22514" y="9625"/>
                    </a:lnTo>
                    <a:lnTo>
                      <a:pt x="22598" y="9604"/>
                    </a:lnTo>
                    <a:lnTo>
                      <a:pt x="22681" y="9500"/>
                    </a:lnTo>
                    <a:lnTo>
                      <a:pt x="22702" y="9500"/>
                    </a:lnTo>
                    <a:lnTo>
                      <a:pt x="22702" y="9604"/>
                    </a:lnTo>
                    <a:lnTo>
                      <a:pt x="22765" y="9709"/>
                    </a:lnTo>
                    <a:lnTo>
                      <a:pt x="22828" y="9730"/>
                    </a:lnTo>
                    <a:lnTo>
                      <a:pt x="22911" y="9688"/>
                    </a:lnTo>
                    <a:lnTo>
                      <a:pt x="22995" y="9709"/>
                    </a:lnTo>
                    <a:lnTo>
                      <a:pt x="23037" y="9793"/>
                    </a:lnTo>
                    <a:lnTo>
                      <a:pt x="23121" y="9793"/>
                    </a:lnTo>
                    <a:lnTo>
                      <a:pt x="23183" y="9835"/>
                    </a:lnTo>
                    <a:lnTo>
                      <a:pt x="23225" y="9835"/>
                    </a:lnTo>
                    <a:lnTo>
                      <a:pt x="23225" y="9730"/>
                    </a:lnTo>
                    <a:lnTo>
                      <a:pt x="23288" y="9730"/>
                    </a:lnTo>
                    <a:lnTo>
                      <a:pt x="23351" y="9709"/>
                    </a:lnTo>
                    <a:lnTo>
                      <a:pt x="23414" y="9730"/>
                    </a:lnTo>
                    <a:lnTo>
                      <a:pt x="23414" y="9814"/>
                    </a:lnTo>
                    <a:lnTo>
                      <a:pt x="23455" y="9835"/>
                    </a:lnTo>
                    <a:lnTo>
                      <a:pt x="23539" y="9814"/>
                    </a:lnTo>
                    <a:lnTo>
                      <a:pt x="23602" y="9730"/>
                    </a:lnTo>
                    <a:lnTo>
                      <a:pt x="23644" y="9772"/>
                    </a:lnTo>
                    <a:lnTo>
                      <a:pt x="23665" y="9835"/>
                    </a:lnTo>
                    <a:lnTo>
                      <a:pt x="23727" y="9835"/>
                    </a:lnTo>
                    <a:lnTo>
                      <a:pt x="23748" y="9793"/>
                    </a:lnTo>
                    <a:lnTo>
                      <a:pt x="23769" y="9793"/>
                    </a:lnTo>
                    <a:lnTo>
                      <a:pt x="23832" y="9709"/>
                    </a:lnTo>
                    <a:lnTo>
                      <a:pt x="23916" y="9709"/>
                    </a:lnTo>
                    <a:lnTo>
                      <a:pt x="23937" y="9772"/>
                    </a:lnTo>
                    <a:lnTo>
                      <a:pt x="23979" y="9793"/>
                    </a:lnTo>
                    <a:lnTo>
                      <a:pt x="24041" y="9772"/>
                    </a:lnTo>
                    <a:lnTo>
                      <a:pt x="24041" y="9709"/>
                    </a:lnTo>
                    <a:lnTo>
                      <a:pt x="24020" y="9667"/>
                    </a:lnTo>
                    <a:lnTo>
                      <a:pt x="24083" y="9583"/>
                    </a:lnTo>
                    <a:lnTo>
                      <a:pt x="24083" y="9521"/>
                    </a:lnTo>
                    <a:lnTo>
                      <a:pt x="24146" y="9458"/>
                    </a:lnTo>
                    <a:lnTo>
                      <a:pt x="24146" y="9374"/>
                    </a:lnTo>
                    <a:lnTo>
                      <a:pt x="24062" y="9374"/>
                    </a:lnTo>
                    <a:lnTo>
                      <a:pt x="24041" y="9291"/>
                    </a:lnTo>
                    <a:lnTo>
                      <a:pt x="24062" y="9186"/>
                    </a:lnTo>
                    <a:lnTo>
                      <a:pt x="24146" y="9165"/>
                    </a:lnTo>
                    <a:lnTo>
                      <a:pt x="24146" y="9060"/>
                    </a:lnTo>
                    <a:lnTo>
                      <a:pt x="24041" y="8998"/>
                    </a:lnTo>
                    <a:lnTo>
                      <a:pt x="23958" y="9039"/>
                    </a:lnTo>
                    <a:lnTo>
                      <a:pt x="23958" y="9102"/>
                    </a:lnTo>
                    <a:lnTo>
                      <a:pt x="23916" y="9165"/>
                    </a:lnTo>
                    <a:lnTo>
                      <a:pt x="23832" y="9102"/>
                    </a:lnTo>
                    <a:lnTo>
                      <a:pt x="23707" y="9102"/>
                    </a:lnTo>
                    <a:lnTo>
                      <a:pt x="23560" y="9249"/>
                    </a:lnTo>
                    <a:lnTo>
                      <a:pt x="23455" y="9311"/>
                    </a:lnTo>
                    <a:lnTo>
                      <a:pt x="23455" y="9270"/>
                    </a:lnTo>
                    <a:lnTo>
                      <a:pt x="23602" y="9186"/>
                    </a:lnTo>
                    <a:lnTo>
                      <a:pt x="23644" y="9102"/>
                    </a:lnTo>
                    <a:lnTo>
                      <a:pt x="23644" y="8977"/>
                    </a:lnTo>
                    <a:lnTo>
                      <a:pt x="23602" y="9060"/>
                    </a:lnTo>
                    <a:lnTo>
                      <a:pt x="23539" y="9039"/>
                    </a:lnTo>
                    <a:lnTo>
                      <a:pt x="23539" y="8935"/>
                    </a:lnTo>
                    <a:lnTo>
                      <a:pt x="23644" y="8851"/>
                    </a:lnTo>
                    <a:lnTo>
                      <a:pt x="23560" y="8726"/>
                    </a:lnTo>
                    <a:lnTo>
                      <a:pt x="23644" y="8642"/>
                    </a:lnTo>
                    <a:lnTo>
                      <a:pt x="23727" y="8642"/>
                    </a:lnTo>
                    <a:lnTo>
                      <a:pt x="23707" y="8684"/>
                    </a:lnTo>
                    <a:lnTo>
                      <a:pt x="23748" y="8851"/>
                    </a:lnTo>
                    <a:lnTo>
                      <a:pt x="23832" y="8935"/>
                    </a:lnTo>
                    <a:lnTo>
                      <a:pt x="23874" y="8893"/>
                    </a:lnTo>
                    <a:lnTo>
                      <a:pt x="23979" y="8893"/>
                    </a:lnTo>
                    <a:lnTo>
                      <a:pt x="24041" y="8767"/>
                    </a:lnTo>
                    <a:lnTo>
                      <a:pt x="23979" y="8726"/>
                    </a:lnTo>
                    <a:lnTo>
                      <a:pt x="23979" y="8663"/>
                    </a:lnTo>
                    <a:lnTo>
                      <a:pt x="24062" y="8663"/>
                    </a:lnTo>
                    <a:lnTo>
                      <a:pt x="24083" y="8726"/>
                    </a:lnTo>
                    <a:lnTo>
                      <a:pt x="24146" y="8684"/>
                    </a:lnTo>
                    <a:lnTo>
                      <a:pt x="24251" y="8621"/>
                    </a:lnTo>
                    <a:lnTo>
                      <a:pt x="24271" y="8475"/>
                    </a:lnTo>
                    <a:lnTo>
                      <a:pt x="24292" y="8579"/>
                    </a:lnTo>
                    <a:lnTo>
                      <a:pt x="24355" y="8579"/>
                    </a:lnTo>
                    <a:lnTo>
                      <a:pt x="24460" y="8516"/>
                    </a:lnTo>
                    <a:lnTo>
                      <a:pt x="24376" y="8684"/>
                    </a:lnTo>
                    <a:lnTo>
                      <a:pt x="24376" y="8851"/>
                    </a:lnTo>
                    <a:lnTo>
                      <a:pt x="24439" y="8830"/>
                    </a:lnTo>
                    <a:lnTo>
                      <a:pt x="24481" y="8851"/>
                    </a:lnTo>
                    <a:lnTo>
                      <a:pt x="24439" y="8935"/>
                    </a:lnTo>
                    <a:lnTo>
                      <a:pt x="24502" y="8935"/>
                    </a:lnTo>
                    <a:lnTo>
                      <a:pt x="24564" y="8788"/>
                    </a:lnTo>
                    <a:lnTo>
                      <a:pt x="24606" y="8747"/>
                    </a:lnTo>
                    <a:lnTo>
                      <a:pt x="24690" y="8579"/>
                    </a:lnTo>
                    <a:lnTo>
                      <a:pt x="24774" y="8558"/>
                    </a:lnTo>
                    <a:lnTo>
                      <a:pt x="24753" y="8684"/>
                    </a:lnTo>
                    <a:lnTo>
                      <a:pt x="24648" y="8788"/>
                    </a:lnTo>
                    <a:lnTo>
                      <a:pt x="24669" y="8977"/>
                    </a:lnTo>
                    <a:lnTo>
                      <a:pt x="24753" y="8977"/>
                    </a:lnTo>
                    <a:lnTo>
                      <a:pt x="24815" y="9039"/>
                    </a:lnTo>
                    <a:lnTo>
                      <a:pt x="24878" y="8956"/>
                    </a:lnTo>
                    <a:lnTo>
                      <a:pt x="25004" y="8851"/>
                    </a:lnTo>
                    <a:lnTo>
                      <a:pt x="25067" y="8684"/>
                    </a:lnTo>
                    <a:lnTo>
                      <a:pt x="25108" y="8558"/>
                    </a:lnTo>
                    <a:lnTo>
                      <a:pt x="25087" y="8433"/>
                    </a:lnTo>
                    <a:lnTo>
                      <a:pt x="25129" y="8370"/>
                    </a:lnTo>
                    <a:lnTo>
                      <a:pt x="25108" y="8328"/>
                    </a:lnTo>
                    <a:lnTo>
                      <a:pt x="25025" y="8328"/>
                    </a:lnTo>
                    <a:lnTo>
                      <a:pt x="24983" y="8307"/>
                    </a:lnTo>
                    <a:lnTo>
                      <a:pt x="24899" y="8349"/>
                    </a:lnTo>
                    <a:lnTo>
                      <a:pt x="24899" y="8223"/>
                    </a:lnTo>
                    <a:lnTo>
                      <a:pt x="24941" y="8203"/>
                    </a:lnTo>
                    <a:lnTo>
                      <a:pt x="24920" y="8140"/>
                    </a:lnTo>
                    <a:lnTo>
                      <a:pt x="24815" y="8140"/>
                    </a:lnTo>
                    <a:lnTo>
                      <a:pt x="24795" y="8098"/>
                    </a:lnTo>
                    <a:lnTo>
                      <a:pt x="24690" y="8014"/>
                    </a:lnTo>
                    <a:lnTo>
                      <a:pt x="24690" y="7931"/>
                    </a:lnTo>
                    <a:lnTo>
                      <a:pt x="24606" y="7742"/>
                    </a:lnTo>
                    <a:lnTo>
                      <a:pt x="24585" y="7617"/>
                    </a:lnTo>
                    <a:lnTo>
                      <a:pt x="24627" y="7491"/>
                    </a:lnTo>
                    <a:lnTo>
                      <a:pt x="24585" y="7324"/>
                    </a:lnTo>
                    <a:lnTo>
                      <a:pt x="24502" y="7470"/>
                    </a:lnTo>
                    <a:lnTo>
                      <a:pt x="24502" y="7575"/>
                    </a:lnTo>
                    <a:lnTo>
                      <a:pt x="24418" y="7428"/>
                    </a:lnTo>
                    <a:lnTo>
                      <a:pt x="24292" y="7366"/>
                    </a:lnTo>
                    <a:lnTo>
                      <a:pt x="24271" y="7114"/>
                    </a:lnTo>
                    <a:lnTo>
                      <a:pt x="24188" y="7073"/>
                    </a:lnTo>
                    <a:lnTo>
                      <a:pt x="24167" y="6884"/>
                    </a:lnTo>
                    <a:lnTo>
                      <a:pt x="24083" y="6780"/>
                    </a:lnTo>
                    <a:lnTo>
                      <a:pt x="24083" y="6675"/>
                    </a:lnTo>
                    <a:lnTo>
                      <a:pt x="24041" y="6591"/>
                    </a:lnTo>
                    <a:lnTo>
                      <a:pt x="24041" y="6529"/>
                    </a:lnTo>
                    <a:lnTo>
                      <a:pt x="24146" y="6529"/>
                    </a:lnTo>
                    <a:lnTo>
                      <a:pt x="24167" y="6382"/>
                    </a:lnTo>
                    <a:lnTo>
                      <a:pt x="24251" y="6382"/>
                    </a:lnTo>
                    <a:lnTo>
                      <a:pt x="24271" y="6424"/>
                    </a:lnTo>
                    <a:lnTo>
                      <a:pt x="24355" y="6361"/>
                    </a:lnTo>
                    <a:lnTo>
                      <a:pt x="24355" y="6257"/>
                    </a:lnTo>
                    <a:lnTo>
                      <a:pt x="24460" y="6026"/>
                    </a:lnTo>
                    <a:lnTo>
                      <a:pt x="24460" y="5922"/>
                    </a:lnTo>
                    <a:lnTo>
                      <a:pt x="24481" y="5880"/>
                    </a:lnTo>
                    <a:lnTo>
                      <a:pt x="24397" y="5692"/>
                    </a:lnTo>
                    <a:lnTo>
                      <a:pt x="24460" y="5566"/>
                    </a:lnTo>
                    <a:lnTo>
                      <a:pt x="24523" y="5566"/>
                    </a:lnTo>
                    <a:lnTo>
                      <a:pt x="24523" y="5399"/>
                    </a:lnTo>
                    <a:lnTo>
                      <a:pt x="24627" y="5252"/>
                    </a:lnTo>
                    <a:lnTo>
                      <a:pt x="24627" y="5148"/>
                    </a:lnTo>
                    <a:lnTo>
                      <a:pt x="24690" y="5064"/>
                    </a:lnTo>
                    <a:lnTo>
                      <a:pt x="24690" y="4855"/>
                    </a:lnTo>
                    <a:lnTo>
                      <a:pt x="24774" y="4834"/>
                    </a:lnTo>
                    <a:lnTo>
                      <a:pt x="24774" y="4729"/>
                    </a:lnTo>
                    <a:lnTo>
                      <a:pt x="24899" y="4583"/>
                    </a:lnTo>
                    <a:lnTo>
                      <a:pt x="24899" y="4478"/>
                    </a:lnTo>
                    <a:cubicBezTo>
                      <a:pt x="24918" y="4516"/>
                      <a:pt x="24966" y="4536"/>
                      <a:pt x="25020" y="4536"/>
                    </a:cubicBezTo>
                    <a:cubicBezTo>
                      <a:pt x="25085" y="4536"/>
                      <a:pt x="25158" y="4505"/>
                      <a:pt x="25192" y="4436"/>
                    </a:cubicBezTo>
                    <a:lnTo>
                      <a:pt x="25255" y="4122"/>
                    </a:lnTo>
                    <a:lnTo>
                      <a:pt x="25359" y="4122"/>
                    </a:lnTo>
                    <a:lnTo>
                      <a:pt x="25506" y="3955"/>
                    </a:lnTo>
                    <a:lnTo>
                      <a:pt x="25652" y="3892"/>
                    </a:lnTo>
                    <a:lnTo>
                      <a:pt x="25820" y="3725"/>
                    </a:lnTo>
                    <a:lnTo>
                      <a:pt x="25862" y="3725"/>
                    </a:lnTo>
                    <a:lnTo>
                      <a:pt x="25987" y="3599"/>
                    </a:lnTo>
                    <a:lnTo>
                      <a:pt x="25987" y="3516"/>
                    </a:lnTo>
                    <a:lnTo>
                      <a:pt x="26050" y="3474"/>
                    </a:lnTo>
                    <a:lnTo>
                      <a:pt x="26050" y="3390"/>
                    </a:lnTo>
                    <a:lnTo>
                      <a:pt x="25966" y="3285"/>
                    </a:lnTo>
                    <a:lnTo>
                      <a:pt x="25987" y="3223"/>
                    </a:lnTo>
                    <a:lnTo>
                      <a:pt x="25987" y="3160"/>
                    </a:lnTo>
                    <a:lnTo>
                      <a:pt x="25883" y="2993"/>
                    </a:lnTo>
                    <a:lnTo>
                      <a:pt x="25820" y="2993"/>
                    </a:lnTo>
                    <a:lnTo>
                      <a:pt x="25736" y="3013"/>
                    </a:lnTo>
                    <a:lnTo>
                      <a:pt x="25631" y="2972"/>
                    </a:lnTo>
                    <a:lnTo>
                      <a:pt x="25548" y="2993"/>
                    </a:lnTo>
                    <a:lnTo>
                      <a:pt x="25443" y="2909"/>
                    </a:lnTo>
                    <a:lnTo>
                      <a:pt x="25359" y="2909"/>
                    </a:lnTo>
                    <a:lnTo>
                      <a:pt x="25297" y="2846"/>
                    </a:lnTo>
                    <a:lnTo>
                      <a:pt x="25129" y="2867"/>
                    </a:lnTo>
                    <a:lnTo>
                      <a:pt x="25025" y="2972"/>
                    </a:lnTo>
                    <a:lnTo>
                      <a:pt x="24941" y="2993"/>
                    </a:lnTo>
                    <a:lnTo>
                      <a:pt x="24774" y="3118"/>
                    </a:lnTo>
                    <a:lnTo>
                      <a:pt x="24774" y="3181"/>
                    </a:lnTo>
                    <a:lnTo>
                      <a:pt x="24878" y="3265"/>
                    </a:lnTo>
                    <a:lnTo>
                      <a:pt x="24941" y="3390"/>
                    </a:lnTo>
                    <a:lnTo>
                      <a:pt x="24941" y="3516"/>
                    </a:lnTo>
                    <a:lnTo>
                      <a:pt x="24983" y="3641"/>
                    </a:lnTo>
                    <a:lnTo>
                      <a:pt x="24941" y="3704"/>
                    </a:lnTo>
                    <a:lnTo>
                      <a:pt x="24941" y="3809"/>
                    </a:lnTo>
                    <a:lnTo>
                      <a:pt x="25025" y="3913"/>
                    </a:lnTo>
                    <a:lnTo>
                      <a:pt x="25025" y="3934"/>
                    </a:lnTo>
                    <a:lnTo>
                      <a:pt x="25004" y="3955"/>
                    </a:lnTo>
                    <a:cubicBezTo>
                      <a:pt x="24983" y="4018"/>
                      <a:pt x="24941" y="4081"/>
                      <a:pt x="24920" y="4143"/>
                    </a:cubicBezTo>
                    <a:lnTo>
                      <a:pt x="24899" y="4081"/>
                    </a:lnTo>
                    <a:lnTo>
                      <a:pt x="24920" y="4018"/>
                    </a:lnTo>
                    <a:lnTo>
                      <a:pt x="24920" y="3934"/>
                    </a:lnTo>
                    <a:lnTo>
                      <a:pt x="24815" y="3871"/>
                    </a:lnTo>
                    <a:lnTo>
                      <a:pt x="24774" y="3725"/>
                    </a:lnTo>
                    <a:lnTo>
                      <a:pt x="24795" y="3662"/>
                    </a:lnTo>
                    <a:lnTo>
                      <a:pt x="24711" y="3495"/>
                    </a:lnTo>
                    <a:lnTo>
                      <a:pt x="24606" y="3474"/>
                    </a:lnTo>
                    <a:lnTo>
                      <a:pt x="24564" y="3411"/>
                    </a:lnTo>
                    <a:lnTo>
                      <a:pt x="24502" y="3411"/>
                    </a:lnTo>
                    <a:lnTo>
                      <a:pt x="24481" y="3578"/>
                    </a:lnTo>
                    <a:lnTo>
                      <a:pt x="24418" y="3578"/>
                    </a:lnTo>
                    <a:lnTo>
                      <a:pt x="24292" y="3369"/>
                    </a:lnTo>
                    <a:lnTo>
                      <a:pt x="24209" y="3369"/>
                    </a:lnTo>
                    <a:lnTo>
                      <a:pt x="24146" y="3285"/>
                    </a:lnTo>
                    <a:lnTo>
                      <a:pt x="24062" y="3327"/>
                    </a:lnTo>
                    <a:lnTo>
                      <a:pt x="24083" y="3495"/>
                    </a:lnTo>
                    <a:lnTo>
                      <a:pt x="24041" y="3516"/>
                    </a:lnTo>
                    <a:lnTo>
                      <a:pt x="23958" y="3495"/>
                    </a:lnTo>
                    <a:lnTo>
                      <a:pt x="23895" y="3620"/>
                    </a:lnTo>
                    <a:lnTo>
                      <a:pt x="23895" y="3704"/>
                    </a:lnTo>
                    <a:lnTo>
                      <a:pt x="23832" y="3746"/>
                    </a:lnTo>
                    <a:lnTo>
                      <a:pt x="23748" y="4039"/>
                    </a:lnTo>
                    <a:lnTo>
                      <a:pt x="23748" y="4143"/>
                    </a:lnTo>
                    <a:lnTo>
                      <a:pt x="23686" y="4227"/>
                    </a:lnTo>
                    <a:lnTo>
                      <a:pt x="23686" y="4353"/>
                    </a:lnTo>
                    <a:lnTo>
                      <a:pt x="23665" y="4374"/>
                    </a:lnTo>
                    <a:lnTo>
                      <a:pt x="23665" y="4478"/>
                    </a:lnTo>
                    <a:lnTo>
                      <a:pt x="23581" y="4541"/>
                    </a:lnTo>
                    <a:lnTo>
                      <a:pt x="23581" y="4771"/>
                    </a:lnTo>
                    <a:lnTo>
                      <a:pt x="23518" y="4813"/>
                    </a:lnTo>
                    <a:lnTo>
                      <a:pt x="23455" y="4792"/>
                    </a:lnTo>
                    <a:lnTo>
                      <a:pt x="23372" y="4980"/>
                    </a:lnTo>
                    <a:lnTo>
                      <a:pt x="23414" y="5064"/>
                    </a:lnTo>
                    <a:lnTo>
                      <a:pt x="23372" y="5169"/>
                    </a:lnTo>
                    <a:lnTo>
                      <a:pt x="23372" y="5273"/>
                    </a:lnTo>
                    <a:lnTo>
                      <a:pt x="23309" y="5378"/>
                    </a:lnTo>
                    <a:lnTo>
                      <a:pt x="23351" y="5462"/>
                    </a:lnTo>
                    <a:lnTo>
                      <a:pt x="23330" y="5524"/>
                    </a:lnTo>
                    <a:lnTo>
                      <a:pt x="23204" y="5524"/>
                    </a:lnTo>
                    <a:lnTo>
                      <a:pt x="23246" y="5587"/>
                    </a:lnTo>
                    <a:lnTo>
                      <a:pt x="23351" y="5629"/>
                    </a:lnTo>
                    <a:lnTo>
                      <a:pt x="23351" y="5734"/>
                    </a:lnTo>
                    <a:lnTo>
                      <a:pt x="23267" y="5713"/>
                    </a:lnTo>
                    <a:lnTo>
                      <a:pt x="23204" y="5734"/>
                    </a:lnTo>
                    <a:lnTo>
                      <a:pt x="23121" y="5796"/>
                    </a:lnTo>
                    <a:lnTo>
                      <a:pt x="23037" y="5754"/>
                    </a:lnTo>
                    <a:lnTo>
                      <a:pt x="22995" y="5817"/>
                    </a:lnTo>
                    <a:lnTo>
                      <a:pt x="22995" y="5922"/>
                    </a:lnTo>
                    <a:lnTo>
                      <a:pt x="22932" y="5964"/>
                    </a:lnTo>
                    <a:lnTo>
                      <a:pt x="22849" y="5922"/>
                    </a:lnTo>
                    <a:lnTo>
                      <a:pt x="22849" y="5817"/>
                    </a:lnTo>
                    <a:lnTo>
                      <a:pt x="22890" y="5734"/>
                    </a:lnTo>
                    <a:lnTo>
                      <a:pt x="22828" y="5650"/>
                    </a:lnTo>
                    <a:lnTo>
                      <a:pt x="22828" y="5482"/>
                    </a:lnTo>
                    <a:lnTo>
                      <a:pt x="22911" y="5294"/>
                    </a:lnTo>
                    <a:lnTo>
                      <a:pt x="22932" y="5169"/>
                    </a:lnTo>
                    <a:lnTo>
                      <a:pt x="23016" y="5085"/>
                    </a:lnTo>
                    <a:lnTo>
                      <a:pt x="23016" y="4980"/>
                    </a:lnTo>
                    <a:lnTo>
                      <a:pt x="23037" y="4876"/>
                    </a:lnTo>
                    <a:lnTo>
                      <a:pt x="23100" y="4646"/>
                    </a:lnTo>
                    <a:lnTo>
                      <a:pt x="23225" y="4562"/>
                    </a:lnTo>
                    <a:lnTo>
                      <a:pt x="23225" y="4436"/>
                    </a:lnTo>
                    <a:lnTo>
                      <a:pt x="23100" y="4436"/>
                    </a:lnTo>
                    <a:lnTo>
                      <a:pt x="23100" y="4353"/>
                    </a:lnTo>
                    <a:lnTo>
                      <a:pt x="23163" y="4269"/>
                    </a:lnTo>
                    <a:lnTo>
                      <a:pt x="23163" y="4039"/>
                    </a:lnTo>
                    <a:lnTo>
                      <a:pt x="23121" y="3976"/>
                    </a:lnTo>
                    <a:lnTo>
                      <a:pt x="23058" y="3850"/>
                    </a:lnTo>
                    <a:lnTo>
                      <a:pt x="23100" y="3809"/>
                    </a:lnTo>
                    <a:lnTo>
                      <a:pt x="23100" y="3662"/>
                    </a:lnTo>
                    <a:lnTo>
                      <a:pt x="23016" y="3662"/>
                    </a:lnTo>
                    <a:lnTo>
                      <a:pt x="22911" y="3537"/>
                    </a:lnTo>
                    <a:lnTo>
                      <a:pt x="22744" y="3599"/>
                    </a:lnTo>
                    <a:lnTo>
                      <a:pt x="22723" y="3725"/>
                    </a:lnTo>
                    <a:lnTo>
                      <a:pt x="22828" y="3809"/>
                    </a:lnTo>
                    <a:lnTo>
                      <a:pt x="22828" y="3913"/>
                    </a:lnTo>
                    <a:lnTo>
                      <a:pt x="22890" y="3976"/>
                    </a:lnTo>
                    <a:lnTo>
                      <a:pt x="22890" y="4060"/>
                    </a:lnTo>
                    <a:lnTo>
                      <a:pt x="22807" y="4060"/>
                    </a:lnTo>
                    <a:lnTo>
                      <a:pt x="22786" y="3955"/>
                    </a:lnTo>
                    <a:lnTo>
                      <a:pt x="22702" y="3955"/>
                    </a:lnTo>
                    <a:lnTo>
                      <a:pt x="22639" y="4081"/>
                    </a:lnTo>
                    <a:lnTo>
                      <a:pt x="22702" y="4122"/>
                    </a:lnTo>
                    <a:lnTo>
                      <a:pt x="22723" y="4227"/>
                    </a:lnTo>
                    <a:lnTo>
                      <a:pt x="22786" y="4353"/>
                    </a:lnTo>
                    <a:lnTo>
                      <a:pt x="22723" y="4394"/>
                    </a:lnTo>
                    <a:lnTo>
                      <a:pt x="22702" y="4353"/>
                    </a:lnTo>
                    <a:lnTo>
                      <a:pt x="22639" y="4290"/>
                    </a:lnTo>
                    <a:lnTo>
                      <a:pt x="22618" y="4436"/>
                    </a:lnTo>
                    <a:lnTo>
                      <a:pt x="22514" y="4353"/>
                    </a:lnTo>
                    <a:lnTo>
                      <a:pt x="22514" y="4248"/>
                    </a:lnTo>
                    <a:lnTo>
                      <a:pt x="22430" y="4248"/>
                    </a:lnTo>
                    <a:lnTo>
                      <a:pt x="22388" y="4353"/>
                    </a:lnTo>
                    <a:lnTo>
                      <a:pt x="22326" y="4332"/>
                    </a:lnTo>
                    <a:lnTo>
                      <a:pt x="22326" y="4185"/>
                    </a:lnTo>
                    <a:lnTo>
                      <a:pt x="22409" y="4122"/>
                    </a:lnTo>
                    <a:lnTo>
                      <a:pt x="22388" y="4081"/>
                    </a:lnTo>
                    <a:lnTo>
                      <a:pt x="22221" y="4143"/>
                    </a:lnTo>
                    <a:lnTo>
                      <a:pt x="22095" y="4269"/>
                    </a:lnTo>
                    <a:lnTo>
                      <a:pt x="22012" y="4143"/>
                    </a:lnTo>
                    <a:lnTo>
                      <a:pt x="21949" y="4143"/>
                    </a:lnTo>
                    <a:lnTo>
                      <a:pt x="21865" y="4227"/>
                    </a:lnTo>
                    <a:lnTo>
                      <a:pt x="21740" y="4227"/>
                    </a:lnTo>
                    <a:lnTo>
                      <a:pt x="21698" y="4164"/>
                    </a:lnTo>
                    <a:lnTo>
                      <a:pt x="21572" y="4185"/>
                    </a:lnTo>
                    <a:lnTo>
                      <a:pt x="21530" y="4143"/>
                    </a:lnTo>
                    <a:lnTo>
                      <a:pt x="21635" y="4060"/>
                    </a:lnTo>
                    <a:lnTo>
                      <a:pt x="21782" y="4039"/>
                    </a:lnTo>
                    <a:lnTo>
                      <a:pt x="21865" y="4060"/>
                    </a:lnTo>
                    <a:lnTo>
                      <a:pt x="21991" y="4039"/>
                    </a:lnTo>
                    <a:lnTo>
                      <a:pt x="21991" y="3955"/>
                    </a:lnTo>
                    <a:lnTo>
                      <a:pt x="22074" y="3934"/>
                    </a:lnTo>
                    <a:lnTo>
                      <a:pt x="22158" y="3955"/>
                    </a:lnTo>
                    <a:lnTo>
                      <a:pt x="22263" y="3850"/>
                    </a:lnTo>
                    <a:lnTo>
                      <a:pt x="22263" y="3746"/>
                    </a:lnTo>
                    <a:lnTo>
                      <a:pt x="22284" y="3662"/>
                    </a:lnTo>
                    <a:lnTo>
                      <a:pt x="22200" y="3599"/>
                    </a:lnTo>
                    <a:lnTo>
                      <a:pt x="22095" y="3411"/>
                    </a:lnTo>
                    <a:lnTo>
                      <a:pt x="21970" y="3348"/>
                    </a:lnTo>
                    <a:lnTo>
                      <a:pt x="21949" y="3285"/>
                    </a:lnTo>
                    <a:lnTo>
                      <a:pt x="21761" y="3118"/>
                    </a:lnTo>
                    <a:lnTo>
                      <a:pt x="21740" y="3076"/>
                    </a:lnTo>
                    <a:lnTo>
                      <a:pt x="21635" y="3076"/>
                    </a:lnTo>
                    <a:lnTo>
                      <a:pt x="21489" y="3139"/>
                    </a:lnTo>
                    <a:lnTo>
                      <a:pt x="21426" y="3139"/>
                    </a:lnTo>
                    <a:lnTo>
                      <a:pt x="21238" y="3327"/>
                    </a:lnTo>
                    <a:lnTo>
                      <a:pt x="21279" y="3390"/>
                    </a:lnTo>
                    <a:lnTo>
                      <a:pt x="21279" y="3453"/>
                    </a:lnTo>
                    <a:lnTo>
                      <a:pt x="21217" y="3495"/>
                    </a:lnTo>
                    <a:lnTo>
                      <a:pt x="21133" y="3516"/>
                    </a:lnTo>
                    <a:lnTo>
                      <a:pt x="21133" y="3453"/>
                    </a:lnTo>
                    <a:lnTo>
                      <a:pt x="21049" y="3495"/>
                    </a:lnTo>
                    <a:lnTo>
                      <a:pt x="20966" y="3432"/>
                    </a:lnTo>
                    <a:lnTo>
                      <a:pt x="20861" y="3432"/>
                    </a:lnTo>
                    <a:lnTo>
                      <a:pt x="20819" y="3495"/>
                    </a:lnTo>
                    <a:lnTo>
                      <a:pt x="20714" y="3495"/>
                    </a:lnTo>
                    <a:lnTo>
                      <a:pt x="20652" y="3432"/>
                    </a:lnTo>
                    <a:lnTo>
                      <a:pt x="20714" y="3390"/>
                    </a:lnTo>
                    <a:lnTo>
                      <a:pt x="20861" y="3348"/>
                    </a:lnTo>
                    <a:lnTo>
                      <a:pt x="20924" y="3244"/>
                    </a:lnTo>
                    <a:lnTo>
                      <a:pt x="21028" y="3223"/>
                    </a:lnTo>
                    <a:lnTo>
                      <a:pt x="21112" y="3244"/>
                    </a:lnTo>
                    <a:lnTo>
                      <a:pt x="21175" y="3139"/>
                    </a:lnTo>
                    <a:lnTo>
                      <a:pt x="21175" y="3013"/>
                    </a:lnTo>
                    <a:lnTo>
                      <a:pt x="21238" y="2972"/>
                    </a:lnTo>
                    <a:lnTo>
                      <a:pt x="21321" y="2972"/>
                    </a:lnTo>
                    <a:lnTo>
                      <a:pt x="21384" y="2804"/>
                    </a:lnTo>
                    <a:lnTo>
                      <a:pt x="21384" y="2616"/>
                    </a:lnTo>
                    <a:lnTo>
                      <a:pt x="21426" y="2553"/>
                    </a:lnTo>
                    <a:lnTo>
                      <a:pt x="21384" y="2449"/>
                    </a:lnTo>
                    <a:lnTo>
                      <a:pt x="21279" y="2449"/>
                    </a:lnTo>
                    <a:lnTo>
                      <a:pt x="21112" y="2490"/>
                    </a:lnTo>
                    <a:lnTo>
                      <a:pt x="20903" y="2553"/>
                    </a:lnTo>
                    <a:lnTo>
                      <a:pt x="20694" y="2616"/>
                    </a:lnTo>
                    <a:lnTo>
                      <a:pt x="20547" y="2658"/>
                    </a:lnTo>
                    <a:cubicBezTo>
                      <a:pt x="20652" y="2616"/>
                      <a:pt x="20798" y="2574"/>
                      <a:pt x="20903" y="2511"/>
                    </a:cubicBezTo>
                    <a:cubicBezTo>
                      <a:pt x="20945" y="2511"/>
                      <a:pt x="21028" y="2490"/>
                      <a:pt x="21070" y="2490"/>
                    </a:cubicBezTo>
                    <a:cubicBezTo>
                      <a:pt x="21217" y="2469"/>
                      <a:pt x="21238" y="2344"/>
                      <a:pt x="21175" y="2239"/>
                    </a:cubicBezTo>
                    <a:lnTo>
                      <a:pt x="21238" y="2177"/>
                    </a:lnTo>
                    <a:lnTo>
                      <a:pt x="21217" y="2072"/>
                    </a:lnTo>
                    <a:lnTo>
                      <a:pt x="21217" y="1967"/>
                    </a:lnTo>
                    <a:lnTo>
                      <a:pt x="21154" y="1884"/>
                    </a:lnTo>
                    <a:lnTo>
                      <a:pt x="21217" y="1842"/>
                    </a:lnTo>
                    <a:lnTo>
                      <a:pt x="21217" y="1674"/>
                    </a:lnTo>
                    <a:lnTo>
                      <a:pt x="21133" y="1507"/>
                    </a:lnTo>
                    <a:lnTo>
                      <a:pt x="21175" y="1402"/>
                    </a:lnTo>
                    <a:lnTo>
                      <a:pt x="21154" y="1109"/>
                    </a:lnTo>
                    <a:lnTo>
                      <a:pt x="20945" y="879"/>
                    </a:lnTo>
                    <a:lnTo>
                      <a:pt x="20924" y="775"/>
                    </a:lnTo>
                    <a:lnTo>
                      <a:pt x="20840" y="733"/>
                    </a:lnTo>
                    <a:lnTo>
                      <a:pt x="20694" y="796"/>
                    </a:lnTo>
                    <a:lnTo>
                      <a:pt x="20526" y="775"/>
                    </a:lnTo>
                    <a:lnTo>
                      <a:pt x="20442" y="837"/>
                    </a:lnTo>
                    <a:lnTo>
                      <a:pt x="20442" y="984"/>
                    </a:lnTo>
                    <a:lnTo>
                      <a:pt x="20212" y="1109"/>
                    </a:lnTo>
                    <a:lnTo>
                      <a:pt x="20212" y="1047"/>
                    </a:lnTo>
                    <a:lnTo>
                      <a:pt x="20380" y="900"/>
                    </a:lnTo>
                    <a:lnTo>
                      <a:pt x="20422" y="754"/>
                    </a:lnTo>
                    <a:lnTo>
                      <a:pt x="20317" y="670"/>
                    </a:lnTo>
                    <a:lnTo>
                      <a:pt x="20212" y="712"/>
                    </a:lnTo>
                    <a:lnTo>
                      <a:pt x="20129" y="733"/>
                    </a:lnTo>
                    <a:lnTo>
                      <a:pt x="20212" y="670"/>
                    </a:lnTo>
                    <a:lnTo>
                      <a:pt x="20191" y="586"/>
                    </a:lnTo>
                    <a:lnTo>
                      <a:pt x="19898" y="419"/>
                    </a:lnTo>
                    <a:lnTo>
                      <a:pt x="19815" y="293"/>
                    </a:lnTo>
                    <a:lnTo>
                      <a:pt x="19752" y="252"/>
                    </a:lnTo>
                    <a:lnTo>
                      <a:pt x="19773" y="105"/>
                    </a:lnTo>
                    <a:lnTo>
                      <a:pt x="1945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681" name="Google Shape;4681;p76"/>
            <p:cNvSpPr/>
            <p:nvPr/>
          </p:nvSpPr>
          <p:spPr>
            <a:xfrm>
              <a:off x="2577325" y="2970225"/>
              <a:ext cx="32450" cy="13100"/>
            </a:xfrm>
            <a:custGeom>
              <a:avLst/>
              <a:gdLst/>
              <a:ahLst/>
              <a:cxnLst/>
              <a:rect l="l" t="t" r="r" b="b"/>
              <a:pathLst>
                <a:path w="1298" h="524" extrusionOk="0">
                  <a:moveTo>
                    <a:pt x="503" y="0"/>
                  </a:moveTo>
                  <a:lnTo>
                    <a:pt x="293" y="42"/>
                  </a:lnTo>
                  <a:lnTo>
                    <a:pt x="168" y="21"/>
                  </a:lnTo>
                  <a:lnTo>
                    <a:pt x="63" y="42"/>
                  </a:lnTo>
                  <a:lnTo>
                    <a:pt x="1" y="147"/>
                  </a:lnTo>
                  <a:lnTo>
                    <a:pt x="105" y="230"/>
                  </a:lnTo>
                  <a:lnTo>
                    <a:pt x="189" y="209"/>
                  </a:lnTo>
                  <a:lnTo>
                    <a:pt x="252" y="230"/>
                  </a:lnTo>
                  <a:lnTo>
                    <a:pt x="314" y="377"/>
                  </a:lnTo>
                  <a:lnTo>
                    <a:pt x="398" y="439"/>
                  </a:lnTo>
                  <a:lnTo>
                    <a:pt x="524" y="439"/>
                  </a:lnTo>
                  <a:lnTo>
                    <a:pt x="607" y="523"/>
                  </a:lnTo>
                  <a:lnTo>
                    <a:pt x="775" y="523"/>
                  </a:lnTo>
                  <a:lnTo>
                    <a:pt x="775" y="377"/>
                  </a:lnTo>
                  <a:lnTo>
                    <a:pt x="879" y="377"/>
                  </a:lnTo>
                  <a:lnTo>
                    <a:pt x="900" y="439"/>
                  </a:lnTo>
                  <a:lnTo>
                    <a:pt x="984" y="439"/>
                  </a:lnTo>
                  <a:lnTo>
                    <a:pt x="1005" y="335"/>
                  </a:lnTo>
                  <a:lnTo>
                    <a:pt x="1089" y="377"/>
                  </a:lnTo>
                  <a:lnTo>
                    <a:pt x="1298" y="377"/>
                  </a:lnTo>
                  <a:lnTo>
                    <a:pt x="1298" y="335"/>
                  </a:lnTo>
                  <a:lnTo>
                    <a:pt x="1193" y="230"/>
                  </a:lnTo>
                  <a:lnTo>
                    <a:pt x="1047" y="209"/>
                  </a:lnTo>
                  <a:lnTo>
                    <a:pt x="942" y="21"/>
                  </a:lnTo>
                  <a:lnTo>
                    <a:pt x="503"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2" name="Google Shape;4682;p76"/>
            <p:cNvSpPr/>
            <p:nvPr/>
          </p:nvSpPr>
          <p:spPr>
            <a:xfrm>
              <a:off x="2632250" y="2947725"/>
              <a:ext cx="41350" cy="29325"/>
            </a:xfrm>
            <a:custGeom>
              <a:avLst/>
              <a:gdLst/>
              <a:ahLst/>
              <a:cxnLst/>
              <a:rect l="l" t="t" r="r" b="b"/>
              <a:pathLst>
                <a:path w="1654" h="1173" extrusionOk="0">
                  <a:moveTo>
                    <a:pt x="1089" y="0"/>
                  </a:moveTo>
                  <a:lnTo>
                    <a:pt x="1005" y="63"/>
                  </a:lnTo>
                  <a:lnTo>
                    <a:pt x="900" y="21"/>
                  </a:lnTo>
                  <a:lnTo>
                    <a:pt x="691" y="21"/>
                  </a:lnTo>
                  <a:lnTo>
                    <a:pt x="649" y="84"/>
                  </a:lnTo>
                  <a:lnTo>
                    <a:pt x="754" y="168"/>
                  </a:lnTo>
                  <a:lnTo>
                    <a:pt x="1068" y="272"/>
                  </a:lnTo>
                  <a:lnTo>
                    <a:pt x="1047" y="314"/>
                  </a:lnTo>
                  <a:lnTo>
                    <a:pt x="1109" y="398"/>
                  </a:lnTo>
                  <a:lnTo>
                    <a:pt x="1047" y="544"/>
                  </a:lnTo>
                  <a:lnTo>
                    <a:pt x="1109" y="649"/>
                  </a:lnTo>
                  <a:lnTo>
                    <a:pt x="1214" y="691"/>
                  </a:lnTo>
                  <a:lnTo>
                    <a:pt x="1340" y="795"/>
                  </a:lnTo>
                  <a:lnTo>
                    <a:pt x="1319" y="858"/>
                  </a:lnTo>
                  <a:lnTo>
                    <a:pt x="1068" y="858"/>
                  </a:lnTo>
                  <a:lnTo>
                    <a:pt x="1026" y="900"/>
                  </a:lnTo>
                  <a:lnTo>
                    <a:pt x="921" y="858"/>
                  </a:lnTo>
                  <a:lnTo>
                    <a:pt x="796" y="858"/>
                  </a:lnTo>
                  <a:lnTo>
                    <a:pt x="649" y="816"/>
                  </a:lnTo>
                  <a:lnTo>
                    <a:pt x="524" y="858"/>
                  </a:lnTo>
                  <a:lnTo>
                    <a:pt x="524" y="816"/>
                  </a:lnTo>
                  <a:lnTo>
                    <a:pt x="482" y="795"/>
                  </a:lnTo>
                  <a:lnTo>
                    <a:pt x="293" y="837"/>
                  </a:lnTo>
                  <a:lnTo>
                    <a:pt x="189" y="733"/>
                  </a:lnTo>
                  <a:lnTo>
                    <a:pt x="63" y="795"/>
                  </a:lnTo>
                  <a:lnTo>
                    <a:pt x="0" y="858"/>
                  </a:lnTo>
                  <a:lnTo>
                    <a:pt x="63" y="963"/>
                  </a:lnTo>
                  <a:lnTo>
                    <a:pt x="189" y="1005"/>
                  </a:lnTo>
                  <a:lnTo>
                    <a:pt x="314" y="1151"/>
                  </a:lnTo>
                  <a:lnTo>
                    <a:pt x="377" y="1172"/>
                  </a:lnTo>
                  <a:lnTo>
                    <a:pt x="377" y="1067"/>
                  </a:lnTo>
                  <a:lnTo>
                    <a:pt x="419" y="1026"/>
                  </a:lnTo>
                  <a:lnTo>
                    <a:pt x="691" y="1026"/>
                  </a:lnTo>
                  <a:lnTo>
                    <a:pt x="796" y="1067"/>
                  </a:lnTo>
                  <a:lnTo>
                    <a:pt x="1109" y="1067"/>
                  </a:lnTo>
                  <a:lnTo>
                    <a:pt x="1151" y="1047"/>
                  </a:lnTo>
                  <a:lnTo>
                    <a:pt x="1256" y="1109"/>
                  </a:lnTo>
                  <a:lnTo>
                    <a:pt x="1340" y="1109"/>
                  </a:lnTo>
                  <a:lnTo>
                    <a:pt x="1340" y="1047"/>
                  </a:lnTo>
                  <a:lnTo>
                    <a:pt x="1570" y="921"/>
                  </a:lnTo>
                  <a:lnTo>
                    <a:pt x="1570" y="837"/>
                  </a:lnTo>
                  <a:lnTo>
                    <a:pt x="1570" y="733"/>
                  </a:lnTo>
                  <a:lnTo>
                    <a:pt x="1528" y="607"/>
                  </a:lnTo>
                  <a:lnTo>
                    <a:pt x="1549" y="544"/>
                  </a:lnTo>
                  <a:lnTo>
                    <a:pt x="1633" y="502"/>
                  </a:lnTo>
                  <a:lnTo>
                    <a:pt x="1653" y="377"/>
                  </a:lnTo>
                  <a:lnTo>
                    <a:pt x="1612" y="293"/>
                  </a:lnTo>
                  <a:lnTo>
                    <a:pt x="1653" y="189"/>
                  </a:lnTo>
                  <a:lnTo>
                    <a:pt x="1633" y="126"/>
                  </a:lnTo>
                  <a:lnTo>
                    <a:pt x="1528" y="105"/>
                  </a:lnTo>
                  <a:lnTo>
                    <a:pt x="1423" y="126"/>
                  </a:lnTo>
                  <a:lnTo>
                    <a:pt x="1319" y="21"/>
                  </a:lnTo>
                  <a:lnTo>
                    <a:pt x="108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3" name="Google Shape;4683;p76"/>
            <p:cNvSpPr/>
            <p:nvPr/>
          </p:nvSpPr>
          <p:spPr>
            <a:xfrm>
              <a:off x="2485775" y="2895925"/>
              <a:ext cx="153825" cy="54950"/>
            </a:xfrm>
            <a:custGeom>
              <a:avLst/>
              <a:gdLst/>
              <a:ahLst/>
              <a:cxnLst/>
              <a:rect l="l" t="t" r="r" b="b"/>
              <a:pathLst>
                <a:path w="6153" h="2198" extrusionOk="0">
                  <a:moveTo>
                    <a:pt x="1570" y="1"/>
                  </a:moveTo>
                  <a:lnTo>
                    <a:pt x="1445" y="106"/>
                  </a:lnTo>
                  <a:lnTo>
                    <a:pt x="1131" y="106"/>
                  </a:lnTo>
                  <a:lnTo>
                    <a:pt x="901" y="168"/>
                  </a:lnTo>
                  <a:lnTo>
                    <a:pt x="817" y="252"/>
                  </a:lnTo>
                  <a:lnTo>
                    <a:pt x="566" y="315"/>
                  </a:lnTo>
                  <a:lnTo>
                    <a:pt x="482" y="419"/>
                  </a:lnTo>
                  <a:lnTo>
                    <a:pt x="377" y="482"/>
                  </a:lnTo>
                  <a:lnTo>
                    <a:pt x="357" y="608"/>
                  </a:lnTo>
                  <a:lnTo>
                    <a:pt x="419" y="712"/>
                  </a:lnTo>
                  <a:lnTo>
                    <a:pt x="398" y="775"/>
                  </a:lnTo>
                  <a:lnTo>
                    <a:pt x="294" y="712"/>
                  </a:lnTo>
                  <a:lnTo>
                    <a:pt x="85" y="817"/>
                  </a:lnTo>
                  <a:lnTo>
                    <a:pt x="1" y="796"/>
                  </a:lnTo>
                  <a:lnTo>
                    <a:pt x="1" y="880"/>
                  </a:lnTo>
                  <a:lnTo>
                    <a:pt x="105" y="922"/>
                  </a:lnTo>
                  <a:lnTo>
                    <a:pt x="252" y="796"/>
                  </a:lnTo>
                  <a:lnTo>
                    <a:pt x="273" y="817"/>
                  </a:lnTo>
                  <a:lnTo>
                    <a:pt x="273" y="922"/>
                  </a:lnTo>
                  <a:lnTo>
                    <a:pt x="419" y="817"/>
                  </a:lnTo>
                  <a:lnTo>
                    <a:pt x="524" y="817"/>
                  </a:lnTo>
                  <a:lnTo>
                    <a:pt x="629" y="629"/>
                  </a:lnTo>
                  <a:lnTo>
                    <a:pt x="796" y="670"/>
                  </a:lnTo>
                  <a:lnTo>
                    <a:pt x="838" y="608"/>
                  </a:lnTo>
                  <a:lnTo>
                    <a:pt x="922" y="691"/>
                  </a:lnTo>
                  <a:lnTo>
                    <a:pt x="1026" y="670"/>
                  </a:lnTo>
                  <a:lnTo>
                    <a:pt x="1214" y="461"/>
                  </a:lnTo>
                  <a:lnTo>
                    <a:pt x="1319" y="419"/>
                  </a:lnTo>
                  <a:lnTo>
                    <a:pt x="1361" y="357"/>
                  </a:lnTo>
                  <a:lnTo>
                    <a:pt x="1528" y="378"/>
                  </a:lnTo>
                  <a:lnTo>
                    <a:pt x="1654" y="378"/>
                  </a:lnTo>
                  <a:lnTo>
                    <a:pt x="1884" y="398"/>
                  </a:lnTo>
                  <a:lnTo>
                    <a:pt x="1968" y="461"/>
                  </a:lnTo>
                  <a:lnTo>
                    <a:pt x="1884" y="503"/>
                  </a:lnTo>
                  <a:lnTo>
                    <a:pt x="1758" y="503"/>
                  </a:lnTo>
                  <a:lnTo>
                    <a:pt x="1675" y="566"/>
                  </a:lnTo>
                  <a:lnTo>
                    <a:pt x="1758" y="629"/>
                  </a:lnTo>
                  <a:lnTo>
                    <a:pt x="2093" y="691"/>
                  </a:lnTo>
                  <a:lnTo>
                    <a:pt x="2177" y="670"/>
                  </a:lnTo>
                  <a:lnTo>
                    <a:pt x="2282" y="670"/>
                  </a:lnTo>
                  <a:lnTo>
                    <a:pt x="2386" y="733"/>
                  </a:lnTo>
                  <a:lnTo>
                    <a:pt x="2554" y="775"/>
                  </a:lnTo>
                  <a:lnTo>
                    <a:pt x="2616" y="775"/>
                  </a:lnTo>
                  <a:lnTo>
                    <a:pt x="2658" y="691"/>
                  </a:lnTo>
                  <a:lnTo>
                    <a:pt x="2721" y="775"/>
                  </a:lnTo>
                  <a:lnTo>
                    <a:pt x="2763" y="817"/>
                  </a:lnTo>
                  <a:lnTo>
                    <a:pt x="2930" y="942"/>
                  </a:lnTo>
                  <a:lnTo>
                    <a:pt x="3077" y="984"/>
                  </a:lnTo>
                  <a:lnTo>
                    <a:pt x="3139" y="942"/>
                  </a:lnTo>
                  <a:lnTo>
                    <a:pt x="3244" y="1026"/>
                  </a:lnTo>
                  <a:lnTo>
                    <a:pt x="3349" y="1005"/>
                  </a:lnTo>
                  <a:lnTo>
                    <a:pt x="3432" y="1047"/>
                  </a:lnTo>
                  <a:lnTo>
                    <a:pt x="3600" y="1005"/>
                  </a:lnTo>
                  <a:lnTo>
                    <a:pt x="3663" y="1026"/>
                  </a:lnTo>
                  <a:lnTo>
                    <a:pt x="3746" y="1361"/>
                  </a:lnTo>
                  <a:lnTo>
                    <a:pt x="3955" y="1570"/>
                  </a:lnTo>
                  <a:lnTo>
                    <a:pt x="4039" y="1612"/>
                  </a:lnTo>
                  <a:lnTo>
                    <a:pt x="4081" y="1549"/>
                  </a:lnTo>
                  <a:lnTo>
                    <a:pt x="4227" y="1633"/>
                  </a:lnTo>
                  <a:lnTo>
                    <a:pt x="4437" y="1633"/>
                  </a:lnTo>
                  <a:lnTo>
                    <a:pt x="4458" y="1675"/>
                  </a:lnTo>
                  <a:lnTo>
                    <a:pt x="4541" y="1738"/>
                  </a:lnTo>
                  <a:lnTo>
                    <a:pt x="4541" y="1842"/>
                  </a:lnTo>
                  <a:lnTo>
                    <a:pt x="4374" y="1863"/>
                  </a:lnTo>
                  <a:lnTo>
                    <a:pt x="4186" y="2051"/>
                  </a:lnTo>
                  <a:lnTo>
                    <a:pt x="4186" y="2156"/>
                  </a:lnTo>
                  <a:lnTo>
                    <a:pt x="4374" y="2177"/>
                  </a:lnTo>
                  <a:lnTo>
                    <a:pt x="4541" y="2135"/>
                  </a:lnTo>
                  <a:lnTo>
                    <a:pt x="4604" y="2156"/>
                  </a:lnTo>
                  <a:lnTo>
                    <a:pt x="4897" y="2093"/>
                  </a:lnTo>
                  <a:lnTo>
                    <a:pt x="5064" y="2093"/>
                  </a:lnTo>
                  <a:lnTo>
                    <a:pt x="5274" y="2198"/>
                  </a:lnTo>
                  <a:lnTo>
                    <a:pt x="5546" y="2135"/>
                  </a:lnTo>
                  <a:lnTo>
                    <a:pt x="5587" y="2072"/>
                  </a:lnTo>
                  <a:lnTo>
                    <a:pt x="5650" y="2072"/>
                  </a:lnTo>
                  <a:lnTo>
                    <a:pt x="5734" y="2030"/>
                  </a:lnTo>
                  <a:lnTo>
                    <a:pt x="5943" y="2051"/>
                  </a:lnTo>
                  <a:lnTo>
                    <a:pt x="6069" y="1989"/>
                  </a:lnTo>
                  <a:lnTo>
                    <a:pt x="6152" y="1884"/>
                  </a:lnTo>
                  <a:lnTo>
                    <a:pt x="6111" y="1842"/>
                  </a:lnTo>
                  <a:lnTo>
                    <a:pt x="6006" y="1821"/>
                  </a:lnTo>
                  <a:lnTo>
                    <a:pt x="5922" y="1654"/>
                  </a:lnTo>
                  <a:lnTo>
                    <a:pt x="5692" y="1549"/>
                  </a:lnTo>
                  <a:lnTo>
                    <a:pt x="5378" y="1549"/>
                  </a:lnTo>
                  <a:lnTo>
                    <a:pt x="5295" y="1528"/>
                  </a:lnTo>
                  <a:lnTo>
                    <a:pt x="5336" y="1466"/>
                  </a:lnTo>
                  <a:lnTo>
                    <a:pt x="5399" y="1319"/>
                  </a:lnTo>
                  <a:lnTo>
                    <a:pt x="5315" y="1298"/>
                  </a:lnTo>
                  <a:lnTo>
                    <a:pt x="5232" y="1340"/>
                  </a:lnTo>
                  <a:lnTo>
                    <a:pt x="5127" y="1340"/>
                  </a:lnTo>
                  <a:lnTo>
                    <a:pt x="4918" y="1194"/>
                  </a:lnTo>
                  <a:lnTo>
                    <a:pt x="4855" y="1235"/>
                  </a:lnTo>
                  <a:lnTo>
                    <a:pt x="4771" y="1152"/>
                  </a:lnTo>
                  <a:lnTo>
                    <a:pt x="4604" y="1026"/>
                  </a:lnTo>
                  <a:lnTo>
                    <a:pt x="4541" y="1131"/>
                  </a:lnTo>
                  <a:lnTo>
                    <a:pt x="4479" y="1089"/>
                  </a:lnTo>
                  <a:lnTo>
                    <a:pt x="4499" y="1005"/>
                  </a:lnTo>
                  <a:lnTo>
                    <a:pt x="4437" y="984"/>
                  </a:lnTo>
                  <a:lnTo>
                    <a:pt x="4395" y="1047"/>
                  </a:lnTo>
                  <a:lnTo>
                    <a:pt x="4332" y="984"/>
                  </a:lnTo>
                  <a:lnTo>
                    <a:pt x="4123" y="922"/>
                  </a:lnTo>
                  <a:lnTo>
                    <a:pt x="3955" y="796"/>
                  </a:lnTo>
                  <a:lnTo>
                    <a:pt x="3830" y="712"/>
                  </a:lnTo>
                  <a:lnTo>
                    <a:pt x="3704" y="587"/>
                  </a:lnTo>
                  <a:lnTo>
                    <a:pt x="3349" y="587"/>
                  </a:lnTo>
                  <a:lnTo>
                    <a:pt x="3244" y="524"/>
                  </a:lnTo>
                  <a:lnTo>
                    <a:pt x="3202" y="398"/>
                  </a:lnTo>
                  <a:lnTo>
                    <a:pt x="3077" y="252"/>
                  </a:lnTo>
                  <a:lnTo>
                    <a:pt x="2972" y="273"/>
                  </a:lnTo>
                  <a:lnTo>
                    <a:pt x="2909" y="210"/>
                  </a:lnTo>
                  <a:lnTo>
                    <a:pt x="2491" y="147"/>
                  </a:lnTo>
                  <a:lnTo>
                    <a:pt x="2365" y="210"/>
                  </a:lnTo>
                  <a:lnTo>
                    <a:pt x="2177" y="168"/>
                  </a:lnTo>
                  <a:lnTo>
                    <a:pt x="2072" y="43"/>
                  </a:lnTo>
                  <a:lnTo>
                    <a:pt x="1821"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4" name="Google Shape;4684;p76"/>
            <p:cNvSpPr/>
            <p:nvPr/>
          </p:nvSpPr>
          <p:spPr>
            <a:xfrm>
              <a:off x="2901125" y="4083350"/>
              <a:ext cx="39250" cy="22525"/>
            </a:xfrm>
            <a:custGeom>
              <a:avLst/>
              <a:gdLst/>
              <a:ahLst/>
              <a:cxnLst/>
              <a:rect l="l" t="t" r="r" b="b"/>
              <a:pathLst>
                <a:path w="1570" h="901" extrusionOk="0">
                  <a:moveTo>
                    <a:pt x="1025" y="0"/>
                  </a:moveTo>
                  <a:lnTo>
                    <a:pt x="984" y="84"/>
                  </a:lnTo>
                  <a:lnTo>
                    <a:pt x="921" y="105"/>
                  </a:lnTo>
                  <a:lnTo>
                    <a:pt x="942" y="189"/>
                  </a:lnTo>
                  <a:lnTo>
                    <a:pt x="921" y="252"/>
                  </a:lnTo>
                  <a:lnTo>
                    <a:pt x="691" y="314"/>
                  </a:lnTo>
                  <a:lnTo>
                    <a:pt x="733" y="273"/>
                  </a:lnTo>
                  <a:lnTo>
                    <a:pt x="774" y="126"/>
                  </a:lnTo>
                  <a:lnTo>
                    <a:pt x="733" y="63"/>
                  </a:lnTo>
                  <a:lnTo>
                    <a:pt x="649" y="84"/>
                  </a:lnTo>
                  <a:lnTo>
                    <a:pt x="607" y="168"/>
                  </a:lnTo>
                  <a:lnTo>
                    <a:pt x="544" y="168"/>
                  </a:lnTo>
                  <a:lnTo>
                    <a:pt x="461" y="84"/>
                  </a:lnTo>
                  <a:lnTo>
                    <a:pt x="377" y="84"/>
                  </a:lnTo>
                  <a:lnTo>
                    <a:pt x="377" y="252"/>
                  </a:lnTo>
                  <a:lnTo>
                    <a:pt x="272" y="210"/>
                  </a:lnTo>
                  <a:lnTo>
                    <a:pt x="168" y="105"/>
                  </a:lnTo>
                  <a:lnTo>
                    <a:pt x="105" y="168"/>
                  </a:lnTo>
                  <a:lnTo>
                    <a:pt x="230" y="356"/>
                  </a:lnTo>
                  <a:lnTo>
                    <a:pt x="377" y="377"/>
                  </a:lnTo>
                  <a:lnTo>
                    <a:pt x="377" y="419"/>
                  </a:lnTo>
                  <a:lnTo>
                    <a:pt x="230" y="419"/>
                  </a:lnTo>
                  <a:lnTo>
                    <a:pt x="168" y="482"/>
                  </a:lnTo>
                  <a:lnTo>
                    <a:pt x="189" y="565"/>
                  </a:lnTo>
                  <a:lnTo>
                    <a:pt x="84" y="670"/>
                  </a:lnTo>
                  <a:lnTo>
                    <a:pt x="0" y="670"/>
                  </a:lnTo>
                  <a:lnTo>
                    <a:pt x="0" y="712"/>
                  </a:lnTo>
                  <a:lnTo>
                    <a:pt x="126" y="796"/>
                  </a:lnTo>
                  <a:lnTo>
                    <a:pt x="189" y="712"/>
                  </a:lnTo>
                  <a:lnTo>
                    <a:pt x="293" y="796"/>
                  </a:lnTo>
                  <a:lnTo>
                    <a:pt x="377" y="691"/>
                  </a:lnTo>
                  <a:lnTo>
                    <a:pt x="230" y="628"/>
                  </a:lnTo>
                  <a:lnTo>
                    <a:pt x="335" y="586"/>
                  </a:lnTo>
                  <a:lnTo>
                    <a:pt x="523" y="607"/>
                  </a:lnTo>
                  <a:lnTo>
                    <a:pt x="649" y="565"/>
                  </a:lnTo>
                  <a:lnTo>
                    <a:pt x="649" y="461"/>
                  </a:lnTo>
                  <a:cubicBezTo>
                    <a:pt x="649" y="461"/>
                    <a:pt x="667" y="470"/>
                    <a:pt x="680" y="470"/>
                  </a:cubicBezTo>
                  <a:cubicBezTo>
                    <a:pt x="686" y="470"/>
                    <a:pt x="691" y="468"/>
                    <a:pt x="691" y="461"/>
                  </a:cubicBezTo>
                  <a:cubicBezTo>
                    <a:pt x="795" y="398"/>
                    <a:pt x="900" y="377"/>
                    <a:pt x="1005" y="314"/>
                  </a:cubicBezTo>
                  <a:lnTo>
                    <a:pt x="1046" y="398"/>
                  </a:lnTo>
                  <a:lnTo>
                    <a:pt x="1025" y="461"/>
                  </a:lnTo>
                  <a:lnTo>
                    <a:pt x="942" y="419"/>
                  </a:lnTo>
                  <a:lnTo>
                    <a:pt x="858" y="461"/>
                  </a:lnTo>
                  <a:lnTo>
                    <a:pt x="691" y="712"/>
                  </a:lnTo>
                  <a:lnTo>
                    <a:pt x="753" y="733"/>
                  </a:lnTo>
                  <a:lnTo>
                    <a:pt x="837" y="879"/>
                  </a:lnTo>
                  <a:lnTo>
                    <a:pt x="921" y="900"/>
                  </a:lnTo>
                  <a:lnTo>
                    <a:pt x="921" y="837"/>
                  </a:lnTo>
                  <a:lnTo>
                    <a:pt x="837" y="733"/>
                  </a:lnTo>
                  <a:lnTo>
                    <a:pt x="858" y="712"/>
                  </a:lnTo>
                  <a:lnTo>
                    <a:pt x="963" y="775"/>
                  </a:lnTo>
                  <a:lnTo>
                    <a:pt x="1025" y="733"/>
                  </a:lnTo>
                  <a:lnTo>
                    <a:pt x="963" y="691"/>
                  </a:lnTo>
                  <a:lnTo>
                    <a:pt x="963" y="607"/>
                  </a:lnTo>
                  <a:lnTo>
                    <a:pt x="1067" y="628"/>
                  </a:lnTo>
                  <a:lnTo>
                    <a:pt x="1172" y="607"/>
                  </a:lnTo>
                  <a:lnTo>
                    <a:pt x="1172" y="586"/>
                  </a:lnTo>
                  <a:lnTo>
                    <a:pt x="1088" y="586"/>
                  </a:lnTo>
                  <a:lnTo>
                    <a:pt x="1046" y="524"/>
                  </a:lnTo>
                  <a:lnTo>
                    <a:pt x="1088" y="503"/>
                  </a:lnTo>
                  <a:lnTo>
                    <a:pt x="1193" y="524"/>
                  </a:lnTo>
                  <a:lnTo>
                    <a:pt x="1339" y="503"/>
                  </a:lnTo>
                  <a:lnTo>
                    <a:pt x="1444" y="419"/>
                  </a:lnTo>
                  <a:lnTo>
                    <a:pt x="1549" y="398"/>
                  </a:lnTo>
                  <a:lnTo>
                    <a:pt x="1507" y="314"/>
                  </a:lnTo>
                  <a:lnTo>
                    <a:pt x="1465" y="293"/>
                  </a:lnTo>
                  <a:lnTo>
                    <a:pt x="1444" y="273"/>
                  </a:lnTo>
                  <a:lnTo>
                    <a:pt x="1486" y="210"/>
                  </a:lnTo>
                  <a:lnTo>
                    <a:pt x="1569" y="189"/>
                  </a:lnTo>
                  <a:lnTo>
                    <a:pt x="1528" y="126"/>
                  </a:lnTo>
                  <a:lnTo>
                    <a:pt x="1381" y="105"/>
                  </a:lnTo>
                  <a:lnTo>
                    <a:pt x="1318" y="126"/>
                  </a:lnTo>
                  <a:lnTo>
                    <a:pt x="1339" y="189"/>
                  </a:lnTo>
                  <a:lnTo>
                    <a:pt x="1256" y="210"/>
                  </a:lnTo>
                  <a:lnTo>
                    <a:pt x="1172" y="105"/>
                  </a:lnTo>
                  <a:lnTo>
                    <a:pt x="1172" y="42"/>
                  </a:lnTo>
                  <a:lnTo>
                    <a:pt x="1025"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5" name="Google Shape;4685;p76"/>
            <p:cNvSpPr/>
            <p:nvPr/>
          </p:nvSpPr>
          <p:spPr>
            <a:xfrm>
              <a:off x="2506700" y="3102550"/>
              <a:ext cx="80075" cy="36650"/>
            </a:xfrm>
            <a:custGeom>
              <a:avLst/>
              <a:gdLst/>
              <a:ahLst/>
              <a:cxnLst/>
              <a:rect l="l" t="t" r="r" b="b"/>
              <a:pathLst>
                <a:path w="3203" h="1466" extrusionOk="0">
                  <a:moveTo>
                    <a:pt x="2072" y="1"/>
                  </a:moveTo>
                  <a:lnTo>
                    <a:pt x="2030" y="43"/>
                  </a:lnTo>
                  <a:lnTo>
                    <a:pt x="1863" y="147"/>
                  </a:lnTo>
                  <a:lnTo>
                    <a:pt x="1675" y="189"/>
                  </a:lnTo>
                  <a:lnTo>
                    <a:pt x="1319" y="377"/>
                  </a:lnTo>
                  <a:lnTo>
                    <a:pt x="1214" y="461"/>
                  </a:lnTo>
                  <a:lnTo>
                    <a:pt x="1131" y="482"/>
                  </a:lnTo>
                  <a:lnTo>
                    <a:pt x="921" y="482"/>
                  </a:lnTo>
                  <a:lnTo>
                    <a:pt x="733" y="315"/>
                  </a:lnTo>
                  <a:lnTo>
                    <a:pt x="608" y="273"/>
                  </a:lnTo>
                  <a:lnTo>
                    <a:pt x="566" y="294"/>
                  </a:lnTo>
                  <a:lnTo>
                    <a:pt x="629" y="356"/>
                  </a:lnTo>
                  <a:lnTo>
                    <a:pt x="629" y="398"/>
                  </a:lnTo>
                  <a:lnTo>
                    <a:pt x="566" y="419"/>
                  </a:lnTo>
                  <a:lnTo>
                    <a:pt x="461" y="377"/>
                  </a:lnTo>
                  <a:lnTo>
                    <a:pt x="419" y="315"/>
                  </a:lnTo>
                  <a:lnTo>
                    <a:pt x="461" y="294"/>
                  </a:lnTo>
                  <a:lnTo>
                    <a:pt x="482" y="294"/>
                  </a:lnTo>
                  <a:lnTo>
                    <a:pt x="461" y="252"/>
                  </a:lnTo>
                  <a:lnTo>
                    <a:pt x="398" y="252"/>
                  </a:lnTo>
                  <a:lnTo>
                    <a:pt x="315" y="210"/>
                  </a:lnTo>
                  <a:lnTo>
                    <a:pt x="273" y="168"/>
                  </a:lnTo>
                  <a:lnTo>
                    <a:pt x="252" y="84"/>
                  </a:lnTo>
                  <a:lnTo>
                    <a:pt x="147" y="84"/>
                  </a:lnTo>
                  <a:lnTo>
                    <a:pt x="85" y="147"/>
                  </a:lnTo>
                  <a:lnTo>
                    <a:pt x="85" y="252"/>
                  </a:lnTo>
                  <a:lnTo>
                    <a:pt x="43" y="315"/>
                  </a:lnTo>
                  <a:lnTo>
                    <a:pt x="1" y="398"/>
                  </a:lnTo>
                  <a:lnTo>
                    <a:pt x="85" y="419"/>
                  </a:lnTo>
                  <a:lnTo>
                    <a:pt x="147" y="524"/>
                  </a:lnTo>
                  <a:lnTo>
                    <a:pt x="64" y="587"/>
                  </a:lnTo>
                  <a:lnTo>
                    <a:pt x="43" y="691"/>
                  </a:lnTo>
                  <a:lnTo>
                    <a:pt x="43" y="733"/>
                  </a:lnTo>
                  <a:lnTo>
                    <a:pt x="64" y="796"/>
                  </a:lnTo>
                  <a:lnTo>
                    <a:pt x="168" y="796"/>
                  </a:lnTo>
                  <a:lnTo>
                    <a:pt x="252" y="817"/>
                  </a:lnTo>
                  <a:lnTo>
                    <a:pt x="357" y="796"/>
                  </a:lnTo>
                  <a:lnTo>
                    <a:pt x="398" y="733"/>
                  </a:lnTo>
                  <a:lnTo>
                    <a:pt x="461" y="796"/>
                  </a:lnTo>
                  <a:lnTo>
                    <a:pt x="461" y="838"/>
                  </a:lnTo>
                  <a:lnTo>
                    <a:pt x="524" y="880"/>
                  </a:lnTo>
                  <a:lnTo>
                    <a:pt x="733" y="900"/>
                  </a:lnTo>
                  <a:lnTo>
                    <a:pt x="775" y="1026"/>
                  </a:lnTo>
                  <a:lnTo>
                    <a:pt x="817" y="1193"/>
                  </a:lnTo>
                  <a:lnTo>
                    <a:pt x="921" y="1235"/>
                  </a:lnTo>
                  <a:lnTo>
                    <a:pt x="1026" y="1235"/>
                  </a:lnTo>
                  <a:lnTo>
                    <a:pt x="1047" y="1152"/>
                  </a:lnTo>
                  <a:lnTo>
                    <a:pt x="1005" y="1131"/>
                  </a:lnTo>
                  <a:lnTo>
                    <a:pt x="1047" y="1047"/>
                  </a:lnTo>
                  <a:lnTo>
                    <a:pt x="1131" y="1089"/>
                  </a:lnTo>
                  <a:lnTo>
                    <a:pt x="1152" y="1131"/>
                  </a:lnTo>
                  <a:lnTo>
                    <a:pt x="1131" y="1193"/>
                  </a:lnTo>
                  <a:lnTo>
                    <a:pt x="1152" y="1319"/>
                  </a:lnTo>
                  <a:lnTo>
                    <a:pt x="1152" y="1403"/>
                  </a:lnTo>
                  <a:lnTo>
                    <a:pt x="1193" y="1444"/>
                  </a:lnTo>
                  <a:lnTo>
                    <a:pt x="1340" y="1465"/>
                  </a:lnTo>
                  <a:lnTo>
                    <a:pt x="1424" y="1361"/>
                  </a:lnTo>
                  <a:lnTo>
                    <a:pt x="1507" y="1298"/>
                  </a:lnTo>
                  <a:lnTo>
                    <a:pt x="1612" y="1319"/>
                  </a:lnTo>
                  <a:lnTo>
                    <a:pt x="1654" y="1298"/>
                  </a:lnTo>
                  <a:lnTo>
                    <a:pt x="1654" y="1152"/>
                  </a:lnTo>
                  <a:lnTo>
                    <a:pt x="1570" y="1089"/>
                  </a:lnTo>
                  <a:lnTo>
                    <a:pt x="1465" y="1026"/>
                  </a:lnTo>
                  <a:lnTo>
                    <a:pt x="1445" y="921"/>
                  </a:lnTo>
                  <a:lnTo>
                    <a:pt x="1445" y="880"/>
                  </a:lnTo>
                  <a:lnTo>
                    <a:pt x="1549" y="817"/>
                  </a:lnTo>
                  <a:lnTo>
                    <a:pt x="1737" y="775"/>
                  </a:lnTo>
                  <a:lnTo>
                    <a:pt x="1884" y="628"/>
                  </a:lnTo>
                  <a:lnTo>
                    <a:pt x="1884" y="587"/>
                  </a:lnTo>
                  <a:lnTo>
                    <a:pt x="1863" y="566"/>
                  </a:lnTo>
                  <a:lnTo>
                    <a:pt x="1863" y="419"/>
                  </a:lnTo>
                  <a:lnTo>
                    <a:pt x="2051" y="356"/>
                  </a:lnTo>
                  <a:lnTo>
                    <a:pt x="2177" y="315"/>
                  </a:lnTo>
                  <a:lnTo>
                    <a:pt x="2261" y="377"/>
                  </a:lnTo>
                  <a:lnTo>
                    <a:pt x="2365" y="482"/>
                  </a:lnTo>
                  <a:lnTo>
                    <a:pt x="2449" y="482"/>
                  </a:lnTo>
                  <a:lnTo>
                    <a:pt x="2553" y="608"/>
                  </a:lnTo>
                  <a:lnTo>
                    <a:pt x="2574" y="712"/>
                  </a:lnTo>
                  <a:lnTo>
                    <a:pt x="2616" y="775"/>
                  </a:lnTo>
                  <a:lnTo>
                    <a:pt x="2679" y="733"/>
                  </a:lnTo>
                  <a:lnTo>
                    <a:pt x="2763" y="670"/>
                  </a:lnTo>
                  <a:lnTo>
                    <a:pt x="2805" y="670"/>
                  </a:lnTo>
                  <a:lnTo>
                    <a:pt x="2826" y="733"/>
                  </a:lnTo>
                  <a:lnTo>
                    <a:pt x="2784" y="796"/>
                  </a:lnTo>
                  <a:lnTo>
                    <a:pt x="2721" y="796"/>
                  </a:lnTo>
                  <a:lnTo>
                    <a:pt x="2616" y="942"/>
                  </a:lnTo>
                  <a:lnTo>
                    <a:pt x="2595" y="984"/>
                  </a:lnTo>
                  <a:lnTo>
                    <a:pt x="2616" y="1131"/>
                  </a:lnTo>
                  <a:lnTo>
                    <a:pt x="2763" y="1319"/>
                  </a:lnTo>
                  <a:lnTo>
                    <a:pt x="2888" y="1424"/>
                  </a:lnTo>
                  <a:lnTo>
                    <a:pt x="2972" y="1235"/>
                  </a:lnTo>
                  <a:lnTo>
                    <a:pt x="3014" y="1235"/>
                  </a:lnTo>
                  <a:lnTo>
                    <a:pt x="3098" y="1193"/>
                  </a:lnTo>
                  <a:lnTo>
                    <a:pt x="3118" y="1047"/>
                  </a:lnTo>
                  <a:lnTo>
                    <a:pt x="3202" y="900"/>
                  </a:lnTo>
                  <a:lnTo>
                    <a:pt x="3139" y="733"/>
                  </a:lnTo>
                  <a:lnTo>
                    <a:pt x="3139" y="691"/>
                  </a:lnTo>
                  <a:lnTo>
                    <a:pt x="3181" y="587"/>
                  </a:lnTo>
                  <a:lnTo>
                    <a:pt x="3118" y="524"/>
                  </a:lnTo>
                  <a:lnTo>
                    <a:pt x="3035" y="482"/>
                  </a:lnTo>
                  <a:lnTo>
                    <a:pt x="3014" y="419"/>
                  </a:lnTo>
                  <a:lnTo>
                    <a:pt x="2909" y="294"/>
                  </a:lnTo>
                  <a:lnTo>
                    <a:pt x="2679" y="168"/>
                  </a:lnTo>
                  <a:lnTo>
                    <a:pt x="2512" y="147"/>
                  </a:lnTo>
                  <a:lnTo>
                    <a:pt x="2281" y="147"/>
                  </a:lnTo>
                  <a:lnTo>
                    <a:pt x="2198" y="105"/>
                  </a:lnTo>
                  <a:lnTo>
                    <a:pt x="2156" y="63"/>
                  </a:lnTo>
                  <a:lnTo>
                    <a:pt x="2072"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6" name="Google Shape;4686;p76"/>
            <p:cNvSpPr/>
            <p:nvPr/>
          </p:nvSpPr>
          <p:spPr>
            <a:xfrm>
              <a:off x="2464350" y="3080075"/>
              <a:ext cx="48650" cy="45525"/>
            </a:xfrm>
            <a:custGeom>
              <a:avLst/>
              <a:gdLst/>
              <a:ahLst/>
              <a:cxnLst/>
              <a:rect l="l" t="t" r="r" b="b"/>
              <a:pathLst>
                <a:path w="1946" h="1821" extrusionOk="0">
                  <a:moveTo>
                    <a:pt x="293" y="0"/>
                  </a:moveTo>
                  <a:lnTo>
                    <a:pt x="105" y="21"/>
                  </a:lnTo>
                  <a:lnTo>
                    <a:pt x="105" y="42"/>
                  </a:lnTo>
                  <a:lnTo>
                    <a:pt x="63" y="63"/>
                  </a:lnTo>
                  <a:lnTo>
                    <a:pt x="84" y="63"/>
                  </a:lnTo>
                  <a:lnTo>
                    <a:pt x="63" y="209"/>
                  </a:lnTo>
                  <a:lnTo>
                    <a:pt x="0" y="230"/>
                  </a:lnTo>
                  <a:lnTo>
                    <a:pt x="63" y="251"/>
                  </a:lnTo>
                  <a:lnTo>
                    <a:pt x="126" y="272"/>
                  </a:lnTo>
                  <a:lnTo>
                    <a:pt x="167" y="377"/>
                  </a:lnTo>
                  <a:lnTo>
                    <a:pt x="63" y="460"/>
                  </a:lnTo>
                  <a:lnTo>
                    <a:pt x="0" y="586"/>
                  </a:lnTo>
                  <a:lnTo>
                    <a:pt x="21" y="690"/>
                  </a:lnTo>
                  <a:lnTo>
                    <a:pt x="188" y="837"/>
                  </a:lnTo>
                  <a:lnTo>
                    <a:pt x="335" y="837"/>
                  </a:lnTo>
                  <a:lnTo>
                    <a:pt x="418" y="879"/>
                  </a:lnTo>
                  <a:lnTo>
                    <a:pt x="481" y="983"/>
                  </a:lnTo>
                  <a:lnTo>
                    <a:pt x="523" y="983"/>
                  </a:lnTo>
                  <a:lnTo>
                    <a:pt x="607" y="879"/>
                  </a:lnTo>
                  <a:lnTo>
                    <a:pt x="586" y="774"/>
                  </a:lnTo>
                  <a:lnTo>
                    <a:pt x="418" y="670"/>
                  </a:lnTo>
                  <a:lnTo>
                    <a:pt x="377" y="586"/>
                  </a:lnTo>
                  <a:lnTo>
                    <a:pt x="418" y="565"/>
                  </a:lnTo>
                  <a:lnTo>
                    <a:pt x="523" y="649"/>
                  </a:lnTo>
                  <a:lnTo>
                    <a:pt x="628" y="690"/>
                  </a:lnTo>
                  <a:lnTo>
                    <a:pt x="649" y="774"/>
                  </a:lnTo>
                  <a:lnTo>
                    <a:pt x="753" y="858"/>
                  </a:lnTo>
                  <a:lnTo>
                    <a:pt x="795" y="983"/>
                  </a:lnTo>
                  <a:lnTo>
                    <a:pt x="921" y="1067"/>
                  </a:lnTo>
                  <a:lnTo>
                    <a:pt x="1025" y="1151"/>
                  </a:lnTo>
                  <a:lnTo>
                    <a:pt x="1109" y="1193"/>
                  </a:lnTo>
                  <a:lnTo>
                    <a:pt x="1234" y="1318"/>
                  </a:lnTo>
                  <a:lnTo>
                    <a:pt x="1255" y="1402"/>
                  </a:lnTo>
                  <a:lnTo>
                    <a:pt x="1172" y="1486"/>
                  </a:lnTo>
                  <a:lnTo>
                    <a:pt x="1172" y="1569"/>
                  </a:lnTo>
                  <a:lnTo>
                    <a:pt x="1234" y="1632"/>
                  </a:lnTo>
                  <a:lnTo>
                    <a:pt x="1360" y="1695"/>
                  </a:lnTo>
                  <a:lnTo>
                    <a:pt x="1444" y="1737"/>
                  </a:lnTo>
                  <a:lnTo>
                    <a:pt x="1486" y="1716"/>
                  </a:lnTo>
                  <a:lnTo>
                    <a:pt x="1527" y="1632"/>
                  </a:lnTo>
                  <a:lnTo>
                    <a:pt x="1465" y="1569"/>
                  </a:lnTo>
                  <a:lnTo>
                    <a:pt x="1360" y="1507"/>
                  </a:lnTo>
                  <a:lnTo>
                    <a:pt x="1360" y="1486"/>
                  </a:lnTo>
                  <a:lnTo>
                    <a:pt x="1381" y="1465"/>
                  </a:lnTo>
                  <a:lnTo>
                    <a:pt x="1465" y="1507"/>
                  </a:lnTo>
                  <a:lnTo>
                    <a:pt x="1548" y="1632"/>
                  </a:lnTo>
                  <a:lnTo>
                    <a:pt x="1548" y="1737"/>
                  </a:lnTo>
                  <a:lnTo>
                    <a:pt x="1590" y="1737"/>
                  </a:lnTo>
                  <a:lnTo>
                    <a:pt x="1632" y="1779"/>
                  </a:lnTo>
                  <a:lnTo>
                    <a:pt x="1674" y="1820"/>
                  </a:lnTo>
                  <a:lnTo>
                    <a:pt x="1737" y="1820"/>
                  </a:lnTo>
                  <a:lnTo>
                    <a:pt x="1758" y="1779"/>
                  </a:lnTo>
                  <a:lnTo>
                    <a:pt x="1758" y="1695"/>
                  </a:lnTo>
                  <a:lnTo>
                    <a:pt x="1737" y="1632"/>
                  </a:lnTo>
                  <a:lnTo>
                    <a:pt x="1737" y="1590"/>
                  </a:lnTo>
                  <a:lnTo>
                    <a:pt x="1758" y="1486"/>
                  </a:lnTo>
                  <a:lnTo>
                    <a:pt x="1841" y="1423"/>
                  </a:lnTo>
                  <a:lnTo>
                    <a:pt x="1779" y="1318"/>
                  </a:lnTo>
                  <a:lnTo>
                    <a:pt x="1695" y="1297"/>
                  </a:lnTo>
                  <a:lnTo>
                    <a:pt x="1737" y="1214"/>
                  </a:lnTo>
                  <a:lnTo>
                    <a:pt x="1779" y="1151"/>
                  </a:lnTo>
                  <a:lnTo>
                    <a:pt x="1779" y="1046"/>
                  </a:lnTo>
                  <a:lnTo>
                    <a:pt x="1841" y="983"/>
                  </a:lnTo>
                  <a:lnTo>
                    <a:pt x="1946" y="983"/>
                  </a:lnTo>
                  <a:lnTo>
                    <a:pt x="1946" y="962"/>
                  </a:lnTo>
                  <a:lnTo>
                    <a:pt x="1862" y="900"/>
                  </a:lnTo>
                  <a:lnTo>
                    <a:pt x="1758" y="879"/>
                  </a:lnTo>
                  <a:lnTo>
                    <a:pt x="1695" y="795"/>
                  </a:lnTo>
                  <a:lnTo>
                    <a:pt x="1653" y="732"/>
                  </a:lnTo>
                  <a:lnTo>
                    <a:pt x="1548" y="586"/>
                  </a:lnTo>
                  <a:lnTo>
                    <a:pt x="1465" y="481"/>
                  </a:lnTo>
                  <a:lnTo>
                    <a:pt x="1465" y="356"/>
                  </a:lnTo>
                  <a:lnTo>
                    <a:pt x="1423" y="251"/>
                  </a:lnTo>
                  <a:lnTo>
                    <a:pt x="1360" y="272"/>
                  </a:lnTo>
                  <a:lnTo>
                    <a:pt x="1339" y="335"/>
                  </a:lnTo>
                  <a:lnTo>
                    <a:pt x="1234" y="335"/>
                  </a:lnTo>
                  <a:lnTo>
                    <a:pt x="1255" y="272"/>
                  </a:lnTo>
                  <a:lnTo>
                    <a:pt x="1172" y="272"/>
                  </a:lnTo>
                  <a:lnTo>
                    <a:pt x="1130" y="314"/>
                  </a:lnTo>
                  <a:lnTo>
                    <a:pt x="1025" y="209"/>
                  </a:lnTo>
                  <a:lnTo>
                    <a:pt x="1025" y="146"/>
                  </a:lnTo>
                  <a:lnTo>
                    <a:pt x="942" y="126"/>
                  </a:lnTo>
                  <a:lnTo>
                    <a:pt x="858" y="42"/>
                  </a:lnTo>
                  <a:lnTo>
                    <a:pt x="711" y="42"/>
                  </a:lnTo>
                  <a:lnTo>
                    <a:pt x="607" y="63"/>
                  </a:lnTo>
                  <a:lnTo>
                    <a:pt x="293"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7" name="Google Shape;4687;p76"/>
            <p:cNvSpPr/>
            <p:nvPr/>
          </p:nvSpPr>
          <p:spPr>
            <a:xfrm>
              <a:off x="2438700" y="3020425"/>
              <a:ext cx="67500" cy="66975"/>
            </a:xfrm>
            <a:custGeom>
              <a:avLst/>
              <a:gdLst/>
              <a:ahLst/>
              <a:cxnLst/>
              <a:rect l="l" t="t" r="r" b="b"/>
              <a:pathLst>
                <a:path w="2700" h="2679" extrusionOk="0">
                  <a:moveTo>
                    <a:pt x="2470" y="1"/>
                  </a:moveTo>
                  <a:lnTo>
                    <a:pt x="2407" y="22"/>
                  </a:lnTo>
                  <a:lnTo>
                    <a:pt x="2386" y="105"/>
                  </a:lnTo>
                  <a:lnTo>
                    <a:pt x="2302" y="126"/>
                  </a:lnTo>
                  <a:lnTo>
                    <a:pt x="2198" y="210"/>
                  </a:lnTo>
                  <a:lnTo>
                    <a:pt x="2093" y="210"/>
                  </a:lnTo>
                  <a:lnTo>
                    <a:pt x="2072" y="294"/>
                  </a:lnTo>
                  <a:lnTo>
                    <a:pt x="1988" y="252"/>
                  </a:lnTo>
                  <a:lnTo>
                    <a:pt x="1884" y="294"/>
                  </a:lnTo>
                  <a:lnTo>
                    <a:pt x="1863" y="231"/>
                  </a:lnTo>
                  <a:lnTo>
                    <a:pt x="1779" y="189"/>
                  </a:lnTo>
                  <a:lnTo>
                    <a:pt x="1737" y="189"/>
                  </a:lnTo>
                  <a:lnTo>
                    <a:pt x="1696" y="294"/>
                  </a:lnTo>
                  <a:lnTo>
                    <a:pt x="1591" y="294"/>
                  </a:lnTo>
                  <a:lnTo>
                    <a:pt x="1528" y="419"/>
                  </a:lnTo>
                  <a:lnTo>
                    <a:pt x="1528" y="461"/>
                  </a:lnTo>
                  <a:lnTo>
                    <a:pt x="1465" y="503"/>
                  </a:lnTo>
                  <a:lnTo>
                    <a:pt x="1361" y="587"/>
                  </a:lnTo>
                  <a:lnTo>
                    <a:pt x="1235" y="649"/>
                  </a:lnTo>
                  <a:lnTo>
                    <a:pt x="1214" y="691"/>
                  </a:lnTo>
                  <a:lnTo>
                    <a:pt x="1131" y="670"/>
                  </a:lnTo>
                  <a:lnTo>
                    <a:pt x="1068" y="691"/>
                  </a:lnTo>
                  <a:lnTo>
                    <a:pt x="1005" y="649"/>
                  </a:lnTo>
                  <a:lnTo>
                    <a:pt x="859" y="628"/>
                  </a:lnTo>
                  <a:lnTo>
                    <a:pt x="691" y="733"/>
                  </a:lnTo>
                  <a:lnTo>
                    <a:pt x="503" y="754"/>
                  </a:lnTo>
                  <a:lnTo>
                    <a:pt x="503" y="859"/>
                  </a:lnTo>
                  <a:lnTo>
                    <a:pt x="503" y="942"/>
                  </a:lnTo>
                  <a:lnTo>
                    <a:pt x="482" y="1089"/>
                  </a:lnTo>
                  <a:lnTo>
                    <a:pt x="419" y="1172"/>
                  </a:lnTo>
                  <a:lnTo>
                    <a:pt x="294" y="1172"/>
                  </a:lnTo>
                  <a:lnTo>
                    <a:pt x="189" y="1193"/>
                  </a:lnTo>
                  <a:lnTo>
                    <a:pt x="189" y="1256"/>
                  </a:lnTo>
                  <a:lnTo>
                    <a:pt x="126" y="1256"/>
                  </a:lnTo>
                  <a:lnTo>
                    <a:pt x="22" y="1214"/>
                  </a:lnTo>
                  <a:lnTo>
                    <a:pt x="1" y="1256"/>
                  </a:lnTo>
                  <a:lnTo>
                    <a:pt x="210" y="1507"/>
                  </a:lnTo>
                  <a:lnTo>
                    <a:pt x="315" y="1591"/>
                  </a:lnTo>
                  <a:lnTo>
                    <a:pt x="315" y="1675"/>
                  </a:lnTo>
                  <a:lnTo>
                    <a:pt x="482" y="1821"/>
                  </a:lnTo>
                  <a:lnTo>
                    <a:pt x="628" y="2030"/>
                  </a:lnTo>
                  <a:lnTo>
                    <a:pt x="900" y="2323"/>
                  </a:lnTo>
                  <a:lnTo>
                    <a:pt x="963" y="2323"/>
                  </a:lnTo>
                  <a:lnTo>
                    <a:pt x="1026" y="2344"/>
                  </a:lnTo>
                  <a:lnTo>
                    <a:pt x="1068" y="2323"/>
                  </a:lnTo>
                  <a:lnTo>
                    <a:pt x="1068" y="2407"/>
                  </a:lnTo>
                  <a:lnTo>
                    <a:pt x="1131" y="2407"/>
                  </a:lnTo>
                  <a:lnTo>
                    <a:pt x="1319" y="2386"/>
                  </a:lnTo>
                  <a:lnTo>
                    <a:pt x="1633" y="2449"/>
                  </a:lnTo>
                  <a:lnTo>
                    <a:pt x="1737" y="2428"/>
                  </a:lnTo>
                  <a:lnTo>
                    <a:pt x="1884" y="2428"/>
                  </a:lnTo>
                  <a:lnTo>
                    <a:pt x="1947" y="2512"/>
                  </a:lnTo>
                  <a:lnTo>
                    <a:pt x="2009" y="2532"/>
                  </a:lnTo>
                  <a:lnTo>
                    <a:pt x="2009" y="2595"/>
                  </a:lnTo>
                  <a:lnTo>
                    <a:pt x="2156" y="2679"/>
                  </a:lnTo>
                  <a:lnTo>
                    <a:pt x="2198" y="2658"/>
                  </a:lnTo>
                  <a:lnTo>
                    <a:pt x="2260" y="2658"/>
                  </a:lnTo>
                  <a:lnTo>
                    <a:pt x="2302" y="2637"/>
                  </a:lnTo>
                  <a:lnTo>
                    <a:pt x="2281" y="2553"/>
                  </a:lnTo>
                  <a:lnTo>
                    <a:pt x="2219" y="2470"/>
                  </a:lnTo>
                  <a:lnTo>
                    <a:pt x="2198" y="2344"/>
                  </a:lnTo>
                  <a:lnTo>
                    <a:pt x="2281" y="2219"/>
                  </a:lnTo>
                  <a:lnTo>
                    <a:pt x="2302" y="2135"/>
                  </a:lnTo>
                  <a:lnTo>
                    <a:pt x="2302" y="2009"/>
                  </a:lnTo>
                  <a:lnTo>
                    <a:pt x="2281" y="2093"/>
                  </a:lnTo>
                  <a:lnTo>
                    <a:pt x="2260" y="2135"/>
                  </a:lnTo>
                  <a:lnTo>
                    <a:pt x="2198" y="2156"/>
                  </a:lnTo>
                  <a:lnTo>
                    <a:pt x="2198" y="2093"/>
                  </a:lnTo>
                  <a:lnTo>
                    <a:pt x="2219" y="2009"/>
                  </a:lnTo>
                  <a:lnTo>
                    <a:pt x="2281" y="1884"/>
                  </a:lnTo>
                  <a:lnTo>
                    <a:pt x="2260" y="1800"/>
                  </a:lnTo>
                  <a:lnTo>
                    <a:pt x="2260" y="1716"/>
                  </a:lnTo>
                  <a:lnTo>
                    <a:pt x="2344" y="1528"/>
                  </a:lnTo>
                  <a:lnTo>
                    <a:pt x="2386" y="1528"/>
                  </a:lnTo>
                  <a:lnTo>
                    <a:pt x="2365" y="1591"/>
                  </a:lnTo>
                  <a:lnTo>
                    <a:pt x="2365" y="1675"/>
                  </a:lnTo>
                  <a:lnTo>
                    <a:pt x="2365" y="1800"/>
                  </a:lnTo>
                  <a:lnTo>
                    <a:pt x="2386" y="1800"/>
                  </a:lnTo>
                  <a:lnTo>
                    <a:pt x="2428" y="1716"/>
                  </a:lnTo>
                  <a:lnTo>
                    <a:pt x="2470" y="1486"/>
                  </a:lnTo>
                  <a:lnTo>
                    <a:pt x="2470" y="1214"/>
                  </a:lnTo>
                  <a:lnTo>
                    <a:pt x="2491" y="1172"/>
                  </a:lnTo>
                  <a:lnTo>
                    <a:pt x="2428" y="1089"/>
                  </a:lnTo>
                  <a:lnTo>
                    <a:pt x="2407" y="1068"/>
                  </a:lnTo>
                  <a:lnTo>
                    <a:pt x="2407" y="1005"/>
                  </a:lnTo>
                  <a:lnTo>
                    <a:pt x="2470" y="963"/>
                  </a:lnTo>
                  <a:lnTo>
                    <a:pt x="2491" y="963"/>
                  </a:lnTo>
                  <a:lnTo>
                    <a:pt x="2512" y="984"/>
                  </a:lnTo>
                  <a:lnTo>
                    <a:pt x="2533" y="838"/>
                  </a:lnTo>
                  <a:lnTo>
                    <a:pt x="2637" y="691"/>
                  </a:lnTo>
                  <a:lnTo>
                    <a:pt x="2700" y="628"/>
                  </a:lnTo>
                  <a:lnTo>
                    <a:pt x="2700" y="566"/>
                  </a:lnTo>
                  <a:lnTo>
                    <a:pt x="2637" y="524"/>
                  </a:lnTo>
                  <a:lnTo>
                    <a:pt x="2637" y="461"/>
                  </a:lnTo>
                  <a:lnTo>
                    <a:pt x="2679" y="377"/>
                  </a:lnTo>
                  <a:lnTo>
                    <a:pt x="2637" y="273"/>
                  </a:lnTo>
                  <a:lnTo>
                    <a:pt x="2637" y="126"/>
                  </a:lnTo>
                  <a:lnTo>
                    <a:pt x="2679" y="63"/>
                  </a:lnTo>
                  <a:lnTo>
                    <a:pt x="2700" y="43"/>
                  </a:lnTo>
                  <a:lnTo>
                    <a:pt x="2533" y="43"/>
                  </a:lnTo>
                  <a:lnTo>
                    <a:pt x="2512"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8" name="Google Shape;4688;p76"/>
            <p:cNvSpPr/>
            <p:nvPr/>
          </p:nvSpPr>
          <p:spPr>
            <a:xfrm>
              <a:off x="2416725" y="3006825"/>
              <a:ext cx="91575" cy="46050"/>
            </a:xfrm>
            <a:custGeom>
              <a:avLst/>
              <a:gdLst/>
              <a:ahLst/>
              <a:cxnLst/>
              <a:rect l="l" t="t" r="r" b="b"/>
              <a:pathLst>
                <a:path w="3663" h="1842" extrusionOk="0">
                  <a:moveTo>
                    <a:pt x="1926" y="1"/>
                  </a:moveTo>
                  <a:lnTo>
                    <a:pt x="1905" y="43"/>
                  </a:lnTo>
                  <a:lnTo>
                    <a:pt x="1968" y="105"/>
                  </a:lnTo>
                  <a:lnTo>
                    <a:pt x="1863" y="126"/>
                  </a:lnTo>
                  <a:lnTo>
                    <a:pt x="1800" y="168"/>
                  </a:lnTo>
                  <a:lnTo>
                    <a:pt x="1696" y="147"/>
                  </a:lnTo>
                  <a:lnTo>
                    <a:pt x="1507" y="168"/>
                  </a:lnTo>
                  <a:lnTo>
                    <a:pt x="943" y="168"/>
                  </a:lnTo>
                  <a:lnTo>
                    <a:pt x="775" y="252"/>
                  </a:lnTo>
                  <a:lnTo>
                    <a:pt x="712" y="210"/>
                  </a:lnTo>
                  <a:lnTo>
                    <a:pt x="712" y="252"/>
                  </a:lnTo>
                  <a:lnTo>
                    <a:pt x="629" y="315"/>
                  </a:lnTo>
                  <a:lnTo>
                    <a:pt x="566" y="419"/>
                  </a:lnTo>
                  <a:lnTo>
                    <a:pt x="419" y="482"/>
                  </a:lnTo>
                  <a:lnTo>
                    <a:pt x="336" y="482"/>
                  </a:lnTo>
                  <a:lnTo>
                    <a:pt x="189" y="649"/>
                  </a:lnTo>
                  <a:lnTo>
                    <a:pt x="106" y="754"/>
                  </a:lnTo>
                  <a:lnTo>
                    <a:pt x="126" y="838"/>
                  </a:lnTo>
                  <a:lnTo>
                    <a:pt x="43" y="984"/>
                  </a:lnTo>
                  <a:lnTo>
                    <a:pt x="1" y="1047"/>
                  </a:lnTo>
                  <a:lnTo>
                    <a:pt x="43" y="1005"/>
                  </a:lnTo>
                  <a:lnTo>
                    <a:pt x="126" y="1047"/>
                  </a:lnTo>
                  <a:lnTo>
                    <a:pt x="147" y="1068"/>
                  </a:lnTo>
                  <a:lnTo>
                    <a:pt x="210" y="1089"/>
                  </a:lnTo>
                  <a:lnTo>
                    <a:pt x="252" y="1151"/>
                  </a:lnTo>
                  <a:lnTo>
                    <a:pt x="399" y="1110"/>
                  </a:lnTo>
                  <a:lnTo>
                    <a:pt x="503" y="1151"/>
                  </a:lnTo>
                  <a:lnTo>
                    <a:pt x="566" y="1256"/>
                  </a:lnTo>
                  <a:lnTo>
                    <a:pt x="608" y="1298"/>
                  </a:lnTo>
                  <a:lnTo>
                    <a:pt x="650" y="1361"/>
                  </a:lnTo>
                  <a:lnTo>
                    <a:pt x="671" y="1298"/>
                  </a:lnTo>
                  <a:lnTo>
                    <a:pt x="712" y="1256"/>
                  </a:lnTo>
                  <a:lnTo>
                    <a:pt x="817" y="1214"/>
                  </a:lnTo>
                  <a:lnTo>
                    <a:pt x="859" y="1256"/>
                  </a:lnTo>
                  <a:lnTo>
                    <a:pt x="943" y="1277"/>
                  </a:lnTo>
                  <a:lnTo>
                    <a:pt x="943" y="1382"/>
                  </a:lnTo>
                  <a:lnTo>
                    <a:pt x="922" y="1486"/>
                  </a:lnTo>
                  <a:lnTo>
                    <a:pt x="922" y="1507"/>
                  </a:lnTo>
                  <a:lnTo>
                    <a:pt x="880" y="1612"/>
                  </a:lnTo>
                  <a:lnTo>
                    <a:pt x="922" y="1675"/>
                  </a:lnTo>
                  <a:lnTo>
                    <a:pt x="963" y="1696"/>
                  </a:lnTo>
                  <a:lnTo>
                    <a:pt x="984" y="1716"/>
                  </a:lnTo>
                  <a:lnTo>
                    <a:pt x="1047" y="1716"/>
                  </a:lnTo>
                  <a:lnTo>
                    <a:pt x="1068" y="1696"/>
                  </a:lnTo>
                  <a:lnTo>
                    <a:pt x="1131" y="1716"/>
                  </a:lnTo>
                  <a:lnTo>
                    <a:pt x="1131" y="1800"/>
                  </a:lnTo>
                  <a:lnTo>
                    <a:pt x="1152" y="1842"/>
                  </a:lnTo>
                  <a:lnTo>
                    <a:pt x="1256" y="1821"/>
                  </a:lnTo>
                  <a:lnTo>
                    <a:pt x="1382" y="1821"/>
                  </a:lnTo>
                  <a:lnTo>
                    <a:pt x="1445" y="1737"/>
                  </a:lnTo>
                  <a:lnTo>
                    <a:pt x="1445" y="1591"/>
                  </a:lnTo>
                  <a:lnTo>
                    <a:pt x="1445" y="1507"/>
                  </a:lnTo>
                  <a:lnTo>
                    <a:pt x="1445" y="1403"/>
                  </a:lnTo>
                  <a:lnTo>
                    <a:pt x="1612" y="1382"/>
                  </a:lnTo>
                  <a:lnTo>
                    <a:pt x="1800" y="1277"/>
                  </a:lnTo>
                  <a:lnTo>
                    <a:pt x="1926" y="1298"/>
                  </a:lnTo>
                  <a:lnTo>
                    <a:pt x="2010" y="1361"/>
                  </a:lnTo>
                  <a:lnTo>
                    <a:pt x="2072" y="1361"/>
                  </a:lnTo>
                  <a:lnTo>
                    <a:pt x="2135" y="1382"/>
                  </a:lnTo>
                  <a:lnTo>
                    <a:pt x="2177" y="1298"/>
                  </a:lnTo>
                  <a:lnTo>
                    <a:pt x="2303" y="1277"/>
                  </a:lnTo>
                  <a:lnTo>
                    <a:pt x="2407" y="1151"/>
                  </a:lnTo>
                  <a:lnTo>
                    <a:pt x="2449" y="1110"/>
                  </a:lnTo>
                  <a:lnTo>
                    <a:pt x="2491" y="1068"/>
                  </a:lnTo>
                  <a:lnTo>
                    <a:pt x="2554" y="900"/>
                  </a:lnTo>
                  <a:lnTo>
                    <a:pt x="2658" y="900"/>
                  </a:lnTo>
                  <a:lnTo>
                    <a:pt x="2700" y="796"/>
                  </a:lnTo>
                  <a:lnTo>
                    <a:pt x="2742" y="796"/>
                  </a:lnTo>
                  <a:lnTo>
                    <a:pt x="2826" y="879"/>
                  </a:lnTo>
                  <a:lnTo>
                    <a:pt x="2847" y="900"/>
                  </a:lnTo>
                  <a:lnTo>
                    <a:pt x="2951" y="900"/>
                  </a:lnTo>
                  <a:lnTo>
                    <a:pt x="3035" y="942"/>
                  </a:lnTo>
                  <a:lnTo>
                    <a:pt x="3056" y="859"/>
                  </a:lnTo>
                  <a:lnTo>
                    <a:pt x="3139" y="859"/>
                  </a:lnTo>
                  <a:lnTo>
                    <a:pt x="3244" y="775"/>
                  </a:lnTo>
                  <a:lnTo>
                    <a:pt x="3328" y="754"/>
                  </a:lnTo>
                  <a:lnTo>
                    <a:pt x="3349" y="670"/>
                  </a:lnTo>
                  <a:lnTo>
                    <a:pt x="3391" y="649"/>
                  </a:lnTo>
                  <a:lnTo>
                    <a:pt x="3453" y="649"/>
                  </a:lnTo>
                  <a:lnTo>
                    <a:pt x="3474" y="670"/>
                  </a:lnTo>
                  <a:lnTo>
                    <a:pt x="3642" y="670"/>
                  </a:lnTo>
                  <a:lnTo>
                    <a:pt x="3663" y="628"/>
                  </a:lnTo>
                  <a:lnTo>
                    <a:pt x="3642" y="566"/>
                  </a:lnTo>
                  <a:lnTo>
                    <a:pt x="3495" y="461"/>
                  </a:lnTo>
                  <a:lnTo>
                    <a:pt x="3370" y="419"/>
                  </a:lnTo>
                  <a:lnTo>
                    <a:pt x="3370" y="419"/>
                  </a:lnTo>
                  <a:lnTo>
                    <a:pt x="3432" y="524"/>
                  </a:lnTo>
                  <a:lnTo>
                    <a:pt x="3286" y="524"/>
                  </a:lnTo>
                  <a:lnTo>
                    <a:pt x="3139" y="482"/>
                  </a:lnTo>
                  <a:lnTo>
                    <a:pt x="3077" y="461"/>
                  </a:lnTo>
                  <a:lnTo>
                    <a:pt x="2972" y="440"/>
                  </a:lnTo>
                  <a:lnTo>
                    <a:pt x="2867" y="440"/>
                  </a:lnTo>
                  <a:lnTo>
                    <a:pt x="2909" y="377"/>
                  </a:lnTo>
                  <a:lnTo>
                    <a:pt x="2972" y="377"/>
                  </a:lnTo>
                  <a:lnTo>
                    <a:pt x="2972" y="315"/>
                  </a:lnTo>
                  <a:lnTo>
                    <a:pt x="3035" y="315"/>
                  </a:lnTo>
                  <a:lnTo>
                    <a:pt x="3119" y="335"/>
                  </a:lnTo>
                  <a:lnTo>
                    <a:pt x="3265" y="377"/>
                  </a:lnTo>
                  <a:lnTo>
                    <a:pt x="3286" y="356"/>
                  </a:lnTo>
                  <a:lnTo>
                    <a:pt x="3181" y="273"/>
                  </a:lnTo>
                  <a:lnTo>
                    <a:pt x="3035" y="210"/>
                  </a:lnTo>
                  <a:lnTo>
                    <a:pt x="2951" y="168"/>
                  </a:lnTo>
                  <a:lnTo>
                    <a:pt x="2847" y="210"/>
                  </a:lnTo>
                  <a:lnTo>
                    <a:pt x="2805" y="168"/>
                  </a:lnTo>
                  <a:lnTo>
                    <a:pt x="2763" y="252"/>
                  </a:lnTo>
                  <a:lnTo>
                    <a:pt x="2700" y="210"/>
                  </a:lnTo>
                  <a:lnTo>
                    <a:pt x="2428" y="168"/>
                  </a:lnTo>
                  <a:lnTo>
                    <a:pt x="2198" y="147"/>
                  </a:lnTo>
                  <a:lnTo>
                    <a:pt x="2072" y="43"/>
                  </a:lnTo>
                  <a:lnTo>
                    <a:pt x="192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89" name="Google Shape;4689;p76"/>
            <p:cNvSpPr/>
            <p:nvPr/>
          </p:nvSpPr>
          <p:spPr>
            <a:xfrm>
              <a:off x="2404175" y="3031950"/>
              <a:ext cx="36125" cy="20925"/>
            </a:xfrm>
            <a:custGeom>
              <a:avLst/>
              <a:gdLst/>
              <a:ahLst/>
              <a:cxnLst/>
              <a:rect l="l" t="t" r="r" b="b"/>
              <a:pathLst>
                <a:path w="1445" h="837" extrusionOk="0">
                  <a:moveTo>
                    <a:pt x="545" y="0"/>
                  </a:moveTo>
                  <a:lnTo>
                    <a:pt x="503" y="42"/>
                  </a:lnTo>
                  <a:lnTo>
                    <a:pt x="398" y="105"/>
                  </a:lnTo>
                  <a:lnTo>
                    <a:pt x="398" y="167"/>
                  </a:lnTo>
                  <a:lnTo>
                    <a:pt x="294" y="188"/>
                  </a:lnTo>
                  <a:lnTo>
                    <a:pt x="168" y="251"/>
                  </a:lnTo>
                  <a:lnTo>
                    <a:pt x="64" y="356"/>
                  </a:lnTo>
                  <a:lnTo>
                    <a:pt x="64" y="398"/>
                  </a:lnTo>
                  <a:lnTo>
                    <a:pt x="1" y="481"/>
                  </a:lnTo>
                  <a:lnTo>
                    <a:pt x="168" y="481"/>
                  </a:lnTo>
                  <a:lnTo>
                    <a:pt x="273" y="586"/>
                  </a:lnTo>
                  <a:lnTo>
                    <a:pt x="398" y="607"/>
                  </a:lnTo>
                  <a:lnTo>
                    <a:pt x="440" y="607"/>
                  </a:lnTo>
                  <a:lnTo>
                    <a:pt x="649" y="691"/>
                  </a:lnTo>
                  <a:lnTo>
                    <a:pt x="838" y="795"/>
                  </a:lnTo>
                  <a:lnTo>
                    <a:pt x="859" y="732"/>
                  </a:lnTo>
                  <a:lnTo>
                    <a:pt x="796" y="691"/>
                  </a:lnTo>
                  <a:lnTo>
                    <a:pt x="817" y="670"/>
                  </a:lnTo>
                  <a:lnTo>
                    <a:pt x="921" y="670"/>
                  </a:lnTo>
                  <a:lnTo>
                    <a:pt x="1005" y="795"/>
                  </a:lnTo>
                  <a:lnTo>
                    <a:pt x="1068" y="837"/>
                  </a:lnTo>
                  <a:lnTo>
                    <a:pt x="1340" y="837"/>
                  </a:lnTo>
                  <a:lnTo>
                    <a:pt x="1424" y="732"/>
                  </a:lnTo>
                  <a:lnTo>
                    <a:pt x="1382" y="691"/>
                  </a:lnTo>
                  <a:lnTo>
                    <a:pt x="1424" y="670"/>
                  </a:lnTo>
                  <a:lnTo>
                    <a:pt x="1382" y="607"/>
                  </a:lnTo>
                  <a:lnTo>
                    <a:pt x="1424" y="502"/>
                  </a:lnTo>
                  <a:lnTo>
                    <a:pt x="1424" y="481"/>
                  </a:lnTo>
                  <a:lnTo>
                    <a:pt x="1445" y="377"/>
                  </a:lnTo>
                  <a:lnTo>
                    <a:pt x="1445" y="272"/>
                  </a:lnTo>
                  <a:lnTo>
                    <a:pt x="1361" y="251"/>
                  </a:lnTo>
                  <a:lnTo>
                    <a:pt x="1319" y="209"/>
                  </a:lnTo>
                  <a:lnTo>
                    <a:pt x="1214" y="251"/>
                  </a:lnTo>
                  <a:lnTo>
                    <a:pt x="1173" y="293"/>
                  </a:lnTo>
                  <a:lnTo>
                    <a:pt x="1152" y="356"/>
                  </a:lnTo>
                  <a:lnTo>
                    <a:pt x="1110" y="293"/>
                  </a:lnTo>
                  <a:lnTo>
                    <a:pt x="1068" y="251"/>
                  </a:lnTo>
                  <a:lnTo>
                    <a:pt x="1005" y="146"/>
                  </a:lnTo>
                  <a:lnTo>
                    <a:pt x="901" y="105"/>
                  </a:lnTo>
                  <a:lnTo>
                    <a:pt x="754" y="146"/>
                  </a:lnTo>
                  <a:lnTo>
                    <a:pt x="712" y="84"/>
                  </a:lnTo>
                  <a:lnTo>
                    <a:pt x="649" y="63"/>
                  </a:lnTo>
                  <a:lnTo>
                    <a:pt x="628" y="42"/>
                  </a:lnTo>
                  <a:lnTo>
                    <a:pt x="545"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0" name="Google Shape;4690;p76"/>
            <p:cNvSpPr/>
            <p:nvPr/>
          </p:nvSpPr>
          <p:spPr>
            <a:xfrm>
              <a:off x="2420400" y="2972825"/>
              <a:ext cx="16750" cy="36650"/>
            </a:xfrm>
            <a:custGeom>
              <a:avLst/>
              <a:gdLst/>
              <a:ahLst/>
              <a:cxnLst/>
              <a:rect l="l" t="t" r="r" b="b"/>
              <a:pathLst>
                <a:path w="670" h="1466" extrusionOk="0">
                  <a:moveTo>
                    <a:pt x="398" y="1"/>
                  </a:moveTo>
                  <a:lnTo>
                    <a:pt x="377" y="43"/>
                  </a:lnTo>
                  <a:lnTo>
                    <a:pt x="356" y="147"/>
                  </a:lnTo>
                  <a:lnTo>
                    <a:pt x="272" y="231"/>
                  </a:lnTo>
                  <a:lnTo>
                    <a:pt x="272" y="252"/>
                  </a:lnTo>
                  <a:lnTo>
                    <a:pt x="210" y="273"/>
                  </a:lnTo>
                  <a:lnTo>
                    <a:pt x="189" y="315"/>
                  </a:lnTo>
                  <a:lnTo>
                    <a:pt x="168" y="273"/>
                  </a:lnTo>
                  <a:lnTo>
                    <a:pt x="168" y="231"/>
                  </a:lnTo>
                  <a:lnTo>
                    <a:pt x="84" y="231"/>
                  </a:lnTo>
                  <a:lnTo>
                    <a:pt x="42" y="273"/>
                  </a:lnTo>
                  <a:lnTo>
                    <a:pt x="0" y="356"/>
                  </a:lnTo>
                  <a:lnTo>
                    <a:pt x="0" y="1423"/>
                  </a:lnTo>
                  <a:lnTo>
                    <a:pt x="84" y="1423"/>
                  </a:lnTo>
                  <a:lnTo>
                    <a:pt x="105" y="1465"/>
                  </a:lnTo>
                  <a:lnTo>
                    <a:pt x="168" y="1465"/>
                  </a:lnTo>
                  <a:lnTo>
                    <a:pt x="210" y="1361"/>
                  </a:lnTo>
                  <a:lnTo>
                    <a:pt x="314" y="1256"/>
                  </a:lnTo>
                  <a:lnTo>
                    <a:pt x="398" y="1298"/>
                  </a:lnTo>
                  <a:lnTo>
                    <a:pt x="565" y="1068"/>
                  </a:lnTo>
                  <a:lnTo>
                    <a:pt x="607" y="900"/>
                  </a:lnTo>
                  <a:lnTo>
                    <a:pt x="607" y="733"/>
                  </a:lnTo>
                  <a:lnTo>
                    <a:pt x="565" y="670"/>
                  </a:lnTo>
                  <a:lnTo>
                    <a:pt x="586" y="482"/>
                  </a:lnTo>
                  <a:lnTo>
                    <a:pt x="628" y="377"/>
                  </a:lnTo>
                  <a:lnTo>
                    <a:pt x="670" y="105"/>
                  </a:lnTo>
                  <a:lnTo>
                    <a:pt x="670" y="43"/>
                  </a:lnTo>
                  <a:lnTo>
                    <a:pt x="670" y="1"/>
                  </a:lnTo>
                  <a:lnTo>
                    <a:pt x="586" y="1"/>
                  </a:lnTo>
                  <a:lnTo>
                    <a:pt x="524" y="43"/>
                  </a:lnTo>
                  <a:lnTo>
                    <a:pt x="503"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1" name="Google Shape;4691;p76"/>
            <p:cNvSpPr/>
            <p:nvPr/>
          </p:nvSpPr>
          <p:spPr>
            <a:xfrm>
              <a:off x="2374900" y="2981200"/>
              <a:ext cx="59650" cy="62800"/>
            </a:xfrm>
            <a:custGeom>
              <a:avLst/>
              <a:gdLst/>
              <a:ahLst/>
              <a:cxnLst/>
              <a:rect l="l" t="t" r="r" b="b"/>
              <a:pathLst>
                <a:path w="2386" h="2512" extrusionOk="0">
                  <a:moveTo>
                    <a:pt x="837" y="0"/>
                  </a:moveTo>
                  <a:lnTo>
                    <a:pt x="816" y="314"/>
                  </a:lnTo>
                  <a:lnTo>
                    <a:pt x="565" y="335"/>
                  </a:lnTo>
                  <a:lnTo>
                    <a:pt x="649" y="419"/>
                  </a:lnTo>
                  <a:lnTo>
                    <a:pt x="670" y="461"/>
                  </a:lnTo>
                  <a:lnTo>
                    <a:pt x="774" y="565"/>
                  </a:lnTo>
                  <a:lnTo>
                    <a:pt x="858" y="649"/>
                  </a:lnTo>
                  <a:lnTo>
                    <a:pt x="942" y="649"/>
                  </a:lnTo>
                  <a:lnTo>
                    <a:pt x="963" y="712"/>
                  </a:lnTo>
                  <a:lnTo>
                    <a:pt x="983" y="816"/>
                  </a:lnTo>
                  <a:lnTo>
                    <a:pt x="1025" y="837"/>
                  </a:lnTo>
                  <a:lnTo>
                    <a:pt x="1130" y="858"/>
                  </a:lnTo>
                  <a:lnTo>
                    <a:pt x="1193" y="879"/>
                  </a:lnTo>
                  <a:lnTo>
                    <a:pt x="1193" y="963"/>
                  </a:lnTo>
                  <a:lnTo>
                    <a:pt x="1130" y="1026"/>
                  </a:lnTo>
                  <a:lnTo>
                    <a:pt x="398" y="1026"/>
                  </a:lnTo>
                  <a:lnTo>
                    <a:pt x="42" y="1570"/>
                  </a:lnTo>
                  <a:lnTo>
                    <a:pt x="42" y="1674"/>
                  </a:lnTo>
                  <a:lnTo>
                    <a:pt x="84" y="1695"/>
                  </a:lnTo>
                  <a:lnTo>
                    <a:pt x="42" y="1758"/>
                  </a:lnTo>
                  <a:lnTo>
                    <a:pt x="84" y="1800"/>
                  </a:lnTo>
                  <a:lnTo>
                    <a:pt x="105" y="1821"/>
                  </a:lnTo>
                  <a:lnTo>
                    <a:pt x="105" y="1863"/>
                  </a:lnTo>
                  <a:lnTo>
                    <a:pt x="42" y="1904"/>
                  </a:lnTo>
                  <a:lnTo>
                    <a:pt x="21" y="1967"/>
                  </a:lnTo>
                  <a:lnTo>
                    <a:pt x="0" y="1988"/>
                  </a:lnTo>
                  <a:lnTo>
                    <a:pt x="105" y="2093"/>
                  </a:lnTo>
                  <a:lnTo>
                    <a:pt x="147" y="2218"/>
                  </a:lnTo>
                  <a:lnTo>
                    <a:pt x="251" y="2218"/>
                  </a:lnTo>
                  <a:lnTo>
                    <a:pt x="335" y="2323"/>
                  </a:lnTo>
                  <a:lnTo>
                    <a:pt x="628" y="2428"/>
                  </a:lnTo>
                  <a:lnTo>
                    <a:pt x="942" y="2428"/>
                  </a:lnTo>
                  <a:lnTo>
                    <a:pt x="1172" y="2511"/>
                  </a:lnTo>
                  <a:lnTo>
                    <a:pt x="1235" y="2428"/>
                  </a:lnTo>
                  <a:lnTo>
                    <a:pt x="1235" y="2386"/>
                  </a:lnTo>
                  <a:lnTo>
                    <a:pt x="1339" y="2281"/>
                  </a:lnTo>
                  <a:lnTo>
                    <a:pt x="1465" y="2218"/>
                  </a:lnTo>
                  <a:lnTo>
                    <a:pt x="1569" y="2197"/>
                  </a:lnTo>
                  <a:lnTo>
                    <a:pt x="1569" y="2135"/>
                  </a:lnTo>
                  <a:lnTo>
                    <a:pt x="1716" y="2009"/>
                  </a:lnTo>
                  <a:lnTo>
                    <a:pt x="1799" y="1863"/>
                  </a:lnTo>
                  <a:lnTo>
                    <a:pt x="1779" y="1779"/>
                  </a:lnTo>
                  <a:lnTo>
                    <a:pt x="1862" y="1674"/>
                  </a:lnTo>
                  <a:lnTo>
                    <a:pt x="2009" y="1507"/>
                  </a:lnTo>
                  <a:lnTo>
                    <a:pt x="2092" y="1507"/>
                  </a:lnTo>
                  <a:lnTo>
                    <a:pt x="2239" y="1444"/>
                  </a:lnTo>
                  <a:lnTo>
                    <a:pt x="2302" y="1340"/>
                  </a:lnTo>
                  <a:lnTo>
                    <a:pt x="2385" y="1277"/>
                  </a:lnTo>
                  <a:lnTo>
                    <a:pt x="2385" y="1235"/>
                  </a:lnTo>
                  <a:lnTo>
                    <a:pt x="2344" y="1172"/>
                  </a:lnTo>
                  <a:lnTo>
                    <a:pt x="2239" y="1172"/>
                  </a:lnTo>
                  <a:lnTo>
                    <a:pt x="2218" y="1256"/>
                  </a:lnTo>
                  <a:lnTo>
                    <a:pt x="2113" y="1172"/>
                  </a:lnTo>
                  <a:lnTo>
                    <a:pt x="2030" y="1172"/>
                  </a:lnTo>
                  <a:lnTo>
                    <a:pt x="1988" y="1130"/>
                  </a:lnTo>
                  <a:lnTo>
                    <a:pt x="1925" y="1130"/>
                  </a:lnTo>
                  <a:lnTo>
                    <a:pt x="1904" y="1088"/>
                  </a:lnTo>
                  <a:lnTo>
                    <a:pt x="1820" y="1088"/>
                  </a:lnTo>
                  <a:lnTo>
                    <a:pt x="1820" y="21"/>
                  </a:lnTo>
                  <a:lnTo>
                    <a:pt x="83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2" name="Google Shape;4692;p76"/>
            <p:cNvSpPr/>
            <p:nvPr/>
          </p:nvSpPr>
          <p:spPr>
            <a:xfrm>
              <a:off x="2050050" y="2725400"/>
              <a:ext cx="412225" cy="305525"/>
            </a:xfrm>
            <a:custGeom>
              <a:avLst/>
              <a:gdLst/>
              <a:ahLst/>
              <a:cxnLst/>
              <a:rect l="l" t="t" r="r" b="b"/>
              <a:pathLst>
                <a:path w="16489" h="12221" extrusionOk="0">
                  <a:moveTo>
                    <a:pt x="1381" y="1"/>
                  </a:moveTo>
                  <a:lnTo>
                    <a:pt x="1" y="22"/>
                  </a:lnTo>
                  <a:lnTo>
                    <a:pt x="21" y="168"/>
                  </a:lnTo>
                  <a:lnTo>
                    <a:pt x="105" y="482"/>
                  </a:lnTo>
                  <a:lnTo>
                    <a:pt x="168" y="587"/>
                  </a:lnTo>
                  <a:lnTo>
                    <a:pt x="231" y="691"/>
                  </a:lnTo>
                  <a:lnTo>
                    <a:pt x="168" y="712"/>
                  </a:lnTo>
                  <a:lnTo>
                    <a:pt x="168" y="796"/>
                  </a:lnTo>
                  <a:lnTo>
                    <a:pt x="189" y="901"/>
                  </a:lnTo>
                  <a:lnTo>
                    <a:pt x="356" y="1110"/>
                  </a:lnTo>
                  <a:lnTo>
                    <a:pt x="356" y="1152"/>
                  </a:lnTo>
                  <a:lnTo>
                    <a:pt x="314" y="1173"/>
                  </a:lnTo>
                  <a:lnTo>
                    <a:pt x="335" y="1256"/>
                  </a:lnTo>
                  <a:lnTo>
                    <a:pt x="461" y="1361"/>
                  </a:lnTo>
                  <a:lnTo>
                    <a:pt x="482" y="1486"/>
                  </a:lnTo>
                  <a:lnTo>
                    <a:pt x="440" y="1549"/>
                  </a:lnTo>
                  <a:lnTo>
                    <a:pt x="440" y="1654"/>
                  </a:lnTo>
                  <a:lnTo>
                    <a:pt x="524" y="1696"/>
                  </a:lnTo>
                  <a:lnTo>
                    <a:pt x="545" y="1779"/>
                  </a:lnTo>
                  <a:lnTo>
                    <a:pt x="545" y="1968"/>
                  </a:lnTo>
                  <a:lnTo>
                    <a:pt x="586" y="2114"/>
                  </a:lnTo>
                  <a:lnTo>
                    <a:pt x="691" y="2219"/>
                  </a:lnTo>
                  <a:lnTo>
                    <a:pt x="754" y="2219"/>
                  </a:lnTo>
                  <a:lnTo>
                    <a:pt x="942" y="2386"/>
                  </a:lnTo>
                  <a:lnTo>
                    <a:pt x="1005" y="2512"/>
                  </a:lnTo>
                  <a:lnTo>
                    <a:pt x="1047" y="2595"/>
                  </a:lnTo>
                  <a:lnTo>
                    <a:pt x="1172" y="2721"/>
                  </a:lnTo>
                  <a:lnTo>
                    <a:pt x="1214" y="2909"/>
                  </a:lnTo>
                  <a:lnTo>
                    <a:pt x="1277" y="2930"/>
                  </a:lnTo>
                  <a:lnTo>
                    <a:pt x="1361" y="3056"/>
                  </a:lnTo>
                  <a:lnTo>
                    <a:pt x="1298" y="3139"/>
                  </a:lnTo>
                  <a:lnTo>
                    <a:pt x="1277" y="3202"/>
                  </a:lnTo>
                  <a:lnTo>
                    <a:pt x="1319" y="3265"/>
                  </a:lnTo>
                  <a:lnTo>
                    <a:pt x="1298" y="3349"/>
                  </a:lnTo>
                  <a:lnTo>
                    <a:pt x="1214" y="3328"/>
                  </a:lnTo>
                  <a:lnTo>
                    <a:pt x="1172" y="3411"/>
                  </a:lnTo>
                  <a:lnTo>
                    <a:pt x="1193" y="3432"/>
                  </a:lnTo>
                  <a:lnTo>
                    <a:pt x="1277" y="3432"/>
                  </a:lnTo>
                  <a:lnTo>
                    <a:pt x="1277" y="3516"/>
                  </a:lnTo>
                  <a:lnTo>
                    <a:pt x="1214" y="3558"/>
                  </a:lnTo>
                  <a:lnTo>
                    <a:pt x="1151" y="3516"/>
                  </a:lnTo>
                  <a:lnTo>
                    <a:pt x="1005" y="3516"/>
                  </a:lnTo>
                  <a:lnTo>
                    <a:pt x="900" y="3453"/>
                  </a:lnTo>
                  <a:lnTo>
                    <a:pt x="775" y="3474"/>
                  </a:lnTo>
                  <a:lnTo>
                    <a:pt x="712" y="3516"/>
                  </a:lnTo>
                  <a:lnTo>
                    <a:pt x="858" y="3662"/>
                  </a:lnTo>
                  <a:lnTo>
                    <a:pt x="963" y="3725"/>
                  </a:lnTo>
                  <a:lnTo>
                    <a:pt x="963" y="3830"/>
                  </a:lnTo>
                  <a:lnTo>
                    <a:pt x="1005" y="3934"/>
                  </a:lnTo>
                  <a:lnTo>
                    <a:pt x="1109" y="3955"/>
                  </a:lnTo>
                  <a:lnTo>
                    <a:pt x="1235" y="4039"/>
                  </a:lnTo>
                  <a:lnTo>
                    <a:pt x="1235" y="4081"/>
                  </a:lnTo>
                  <a:lnTo>
                    <a:pt x="1319" y="4081"/>
                  </a:lnTo>
                  <a:lnTo>
                    <a:pt x="1402" y="4102"/>
                  </a:lnTo>
                  <a:lnTo>
                    <a:pt x="1381" y="4144"/>
                  </a:lnTo>
                  <a:lnTo>
                    <a:pt x="1423" y="4206"/>
                  </a:lnTo>
                  <a:lnTo>
                    <a:pt x="1507" y="4186"/>
                  </a:lnTo>
                  <a:lnTo>
                    <a:pt x="1591" y="4186"/>
                  </a:lnTo>
                  <a:lnTo>
                    <a:pt x="1674" y="4081"/>
                  </a:lnTo>
                  <a:lnTo>
                    <a:pt x="1716" y="4081"/>
                  </a:lnTo>
                  <a:lnTo>
                    <a:pt x="1695" y="4186"/>
                  </a:lnTo>
                  <a:lnTo>
                    <a:pt x="1716" y="4374"/>
                  </a:lnTo>
                  <a:lnTo>
                    <a:pt x="1905" y="4562"/>
                  </a:lnTo>
                  <a:lnTo>
                    <a:pt x="2009" y="4583"/>
                  </a:lnTo>
                  <a:lnTo>
                    <a:pt x="2051" y="4583"/>
                  </a:lnTo>
                  <a:lnTo>
                    <a:pt x="2114" y="4667"/>
                  </a:lnTo>
                  <a:lnTo>
                    <a:pt x="2197" y="4897"/>
                  </a:lnTo>
                  <a:lnTo>
                    <a:pt x="2197" y="5127"/>
                  </a:lnTo>
                  <a:lnTo>
                    <a:pt x="2156" y="5315"/>
                  </a:lnTo>
                  <a:lnTo>
                    <a:pt x="2051" y="5462"/>
                  </a:lnTo>
                  <a:lnTo>
                    <a:pt x="2093" y="5546"/>
                  </a:lnTo>
                  <a:lnTo>
                    <a:pt x="2197" y="5650"/>
                  </a:lnTo>
                  <a:lnTo>
                    <a:pt x="2239" y="5629"/>
                  </a:lnTo>
                  <a:lnTo>
                    <a:pt x="2260" y="5713"/>
                  </a:lnTo>
                  <a:lnTo>
                    <a:pt x="2407" y="5734"/>
                  </a:lnTo>
                  <a:lnTo>
                    <a:pt x="2449" y="5859"/>
                  </a:lnTo>
                  <a:lnTo>
                    <a:pt x="2679" y="6131"/>
                  </a:lnTo>
                  <a:lnTo>
                    <a:pt x="2762" y="6152"/>
                  </a:lnTo>
                  <a:lnTo>
                    <a:pt x="2804" y="6236"/>
                  </a:lnTo>
                  <a:lnTo>
                    <a:pt x="2888" y="6341"/>
                  </a:lnTo>
                  <a:lnTo>
                    <a:pt x="3034" y="6362"/>
                  </a:lnTo>
                  <a:lnTo>
                    <a:pt x="3076" y="6445"/>
                  </a:lnTo>
                  <a:lnTo>
                    <a:pt x="3076" y="6571"/>
                  </a:lnTo>
                  <a:lnTo>
                    <a:pt x="3160" y="6655"/>
                  </a:lnTo>
                  <a:lnTo>
                    <a:pt x="3160" y="6717"/>
                  </a:lnTo>
                  <a:lnTo>
                    <a:pt x="3202" y="6822"/>
                  </a:lnTo>
                  <a:lnTo>
                    <a:pt x="3286" y="6864"/>
                  </a:lnTo>
                  <a:lnTo>
                    <a:pt x="3474" y="6780"/>
                  </a:lnTo>
                  <a:lnTo>
                    <a:pt x="3578" y="6613"/>
                  </a:lnTo>
                  <a:lnTo>
                    <a:pt x="3578" y="6487"/>
                  </a:lnTo>
                  <a:lnTo>
                    <a:pt x="3495" y="6445"/>
                  </a:lnTo>
                  <a:lnTo>
                    <a:pt x="3474" y="6341"/>
                  </a:lnTo>
                  <a:lnTo>
                    <a:pt x="3411" y="6278"/>
                  </a:lnTo>
                  <a:lnTo>
                    <a:pt x="3390" y="6173"/>
                  </a:lnTo>
                  <a:lnTo>
                    <a:pt x="3286" y="6131"/>
                  </a:lnTo>
                  <a:lnTo>
                    <a:pt x="3265" y="6048"/>
                  </a:lnTo>
                  <a:lnTo>
                    <a:pt x="3202" y="5964"/>
                  </a:lnTo>
                  <a:lnTo>
                    <a:pt x="3139" y="5943"/>
                  </a:lnTo>
                  <a:lnTo>
                    <a:pt x="3097" y="5964"/>
                  </a:lnTo>
                  <a:lnTo>
                    <a:pt x="3097" y="6048"/>
                  </a:lnTo>
                  <a:lnTo>
                    <a:pt x="3055" y="6069"/>
                  </a:lnTo>
                  <a:lnTo>
                    <a:pt x="3055" y="5985"/>
                  </a:lnTo>
                  <a:lnTo>
                    <a:pt x="2972" y="5943"/>
                  </a:lnTo>
                  <a:lnTo>
                    <a:pt x="2867" y="5818"/>
                  </a:lnTo>
                  <a:lnTo>
                    <a:pt x="2846" y="5734"/>
                  </a:lnTo>
                  <a:lnTo>
                    <a:pt x="2888" y="5629"/>
                  </a:lnTo>
                  <a:lnTo>
                    <a:pt x="2888" y="5504"/>
                  </a:lnTo>
                  <a:lnTo>
                    <a:pt x="2804" y="5399"/>
                  </a:lnTo>
                  <a:lnTo>
                    <a:pt x="2846" y="5294"/>
                  </a:lnTo>
                  <a:lnTo>
                    <a:pt x="2846" y="5232"/>
                  </a:lnTo>
                  <a:lnTo>
                    <a:pt x="2783" y="5148"/>
                  </a:lnTo>
                  <a:lnTo>
                    <a:pt x="2783" y="5085"/>
                  </a:lnTo>
                  <a:lnTo>
                    <a:pt x="2721" y="5002"/>
                  </a:lnTo>
                  <a:lnTo>
                    <a:pt x="2721" y="4897"/>
                  </a:lnTo>
                  <a:lnTo>
                    <a:pt x="2679" y="4834"/>
                  </a:lnTo>
                  <a:lnTo>
                    <a:pt x="2679" y="4688"/>
                  </a:lnTo>
                  <a:lnTo>
                    <a:pt x="2721" y="4604"/>
                  </a:lnTo>
                  <a:lnTo>
                    <a:pt x="2658" y="4395"/>
                  </a:lnTo>
                  <a:lnTo>
                    <a:pt x="2616" y="4290"/>
                  </a:lnTo>
                  <a:lnTo>
                    <a:pt x="2553" y="4206"/>
                  </a:lnTo>
                  <a:lnTo>
                    <a:pt x="2532" y="4186"/>
                  </a:lnTo>
                  <a:lnTo>
                    <a:pt x="2532" y="4248"/>
                  </a:lnTo>
                  <a:lnTo>
                    <a:pt x="2532" y="4290"/>
                  </a:lnTo>
                  <a:lnTo>
                    <a:pt x="2469" y="4353"/>
                  </a:lnTo>
                  <a:lnTo>
                    <a:pt x="2365" y="4186"/>
                  </a:lnTo>
                  <a:lnTo>
                    <a:pt x="2365" y="4102"/>
                  </a:lnTo>
                  <a:lnTo>
                    <a:pt x="2407" y="4039"/>
                  </a:lnTo>
                  <a:lnTo>
                    <a:pt x="2365" y="3976"/>
                  </a:lnTo>
                  <a:lnTo>
                    <a:pt x="2323" y="3955"/>
                  </a:lnTo>
                  <a:lnTo>
                    <a:pt x="2281" y="3746"/>
                  </a:lnTo>
                  <a:lnTo>
                    <a:pt x="2197" y="3579"/>
                  </a:lnTo>
                  <a:lnTo>
                    <a:pt x="2135" y="3558"/>
                  </a:lnTo>
                  <a:lnTo>
                    <a:pt x="2030" y="3453"/>
                  </a:lnTo>
                  <a:lnTo>
                    <a:pt x="2030" y="3328"/>
                  </a:lnTo>
                  <a:lnTo>
                    <a:pt x="2051" y="3202"/>
                  </a:lnTo>
                  <a:lnTo>
                    <a:pt x="1946" y="3056"/>
                  </a:lnTo>
                  <a:lnTo>
                    <a:pt x="1884" y="3035"/>
                  </a:lnTo>
                  <a:lnTo>
                    <a:pt x="1821" y="2993"/>
                  </a:lnTo>
                  <a:lnTo>
                    <a:pt x="1821" y="2846"/>
                  </a:lnTo>
                  <a:lnTo>
                    <a:pt x="1737" y="2784"/>
                  </a:lnTo>
                  <a:lnTo>
                    <a:pt x="1633" y="2742"/>
                  </a:lnTo>
                  <a:lnTo>
                    <a:pt x="1612" y="2637"/>
                  </a:lnTo>
                  <a:lnTo>
                    <a:pt x="1633" y="2574"/>
                  </a:lnTo>
                  <a:lnTo>
                    <a:pt x="1612" y="2407"/>
                  </a:lnTo>
                  <a:lnTo>
                    <a:pt x="1465" y="2302"/>
                  </a:lnTo>
                  <a:lnTo>
                    <a:pt x="1402" y="2219"/>
                  </a:lnTo>
                  <a:lnTo>
                    <a:pt x="1319" y="2198"/>
                  </a:lnTo>
                  <a:lnTo>
                    <a:pt x="1319" y="2093"/>
                  </a:lnTo>
                  <a:lnTo>
                    <a:pt x="1235" y="1947"/>
                  </a:lnTo>
                  <a:lnTo>
                    <a:pt x="1193" y="1863"/>
                  </a:lnTo>
                  <a:lnTo>
                    <a:pt x="1235" y="1779"/>
                  </a:lnTo>
                  <a:lnTo>
                    <a:pt x="1214" y="1361"/>
                  </a:lnTo>
                  <a:lnTo>
                    <a:pt x="1193" y="1131"/>
                  </a:lnTo>
                  <a:lnTo>
                    <a:pt x="1235" y="1005"/>
                  </a:lnTo>
                  <a:lnTo>
                    <a:pt x="1298" y="796"/>
                  </a:lnTo>
                  <a:lnTo>
                    <a:pt x="1277" y="691"/>
                  </a:lnTo>
                  <a:lnTo>
                    <a:pt x="1235" y="545"/>
                  </a:lnTo>
                  <a:lnTo>
                    <a:pt x="1319" y="691"/>
                  </a:lnTo>
                  <a:lnTo>
                    <a:pt x="1486" y="754"/>
                  </a:lnTo>
                  <a:lnTo>
                    <a:pt x="1570" y="921"/>
                  </a:lnTo>
                  <a:lnTo>
                    <a:pt x="1633" y="963"/>
                  </a:lnTo>
                  <a:lnTo>
                    <a:pt x="1737" y="963"/>
                  </a:lnTo>
                  <a:lnTo>
                    <a:pt x="1800" y="921"/>
                  </a:lnTo>
                  <a:lnTo>
                    <a:pt x="1884" y="1026"/>
                  </a:lnTo>
                  <a:lnTo>
                    <a:pt x="1925" y="1068"/>
                  </a:lnTo>
                  <a:lnTo>
                    <a:pt x="2030" y="1068"/>
                  </a:lnTo>
                  <a:lnTo>
                    <a:pt x="2156" y="1152"/>
                  </a:lnTo>
                  <a:lnTo>
                    <a:pt x="2156" y="1214"/>
                  </a:lnTo>
                  <a:lnTo>
                    <a:pt x="2093" y="1319"/>
                  </a:lnTo>
                  <a:lnTo>
                    <a:pt x="2093" y="1382"/>
                  </a:lnTo>
                  <a:lnTo>
                    <a:pt x="2135" y="1549"/>
                  </a:lnTo>
                  <a:lnTo>
                    <a:pt x="2156" y="1737"/>
                  </a:lnTo>
                  <a:lnTo>
                    <a:pt x="2218" y="1842"/>
                  </a:lnTo>
                  <a:lnTo>
                    <a:pt x="2239" y="1968"/>
                  </a:lnTo>
                  <a:lnTo>
                    <a:pt x="2218" y="2051"/>
                  </a:lnTo>
                  <a:lnTo>
                    <a:pt x="2239" y="2156"/>
                  </a:lnTo>
                  <a:lnTo>
                    <a:pt x="2407" y="2323"/>
                  </a:lnTo>
                  <a:lnTo>
                    <a:pt x="2365" y="2386"/>
                  </a:lnTo>
                  <a:lnTo>
                    <a:pt x="2344" y="2470"/>
                  </a:lnTo>
                  <a:lnTo>
                    <a:pt x="2407" y="2533"/>
                  </a:lnTo>
                  <a:lnTo>
                    <a:pt x="2428" y="2533"/>
                  </a:lnTo>
                  <a:lnTo>
                    <a:pt x="2469" y="2595"/>
                  </a:lnTo>
                  <a:lnTo>
                    <a:pt x="2532" y="2784"/>
                  </a:lnTo>
                  <a:lnTo>
                    <a:pt x="2616" y="2805"/>
                  </a:lnTo>
                  <a:lnTo>
                    <a:pt x="2658" y="2909"/>
                  </a:lnTo>
                  <a:lnTo>
                    <a:pt x="2658" y="3035"/>
                  </a:lnTo>
                  <a:lnTo>
                    <a:pt x="2721" y="3097"/>
                  </a:lnTo>
                  <a:lnTo>
                    <a:pt x="2783" y="3118"/>
                  </a:lnTo>
                  <a:lnTo>
                    <a:pt x="2846" y="3244"/>
                  </a:lnTo>
                  <a:lnTo>
                    <a:pt x="2867" y="3349"/>
                  </a:lnTo>
                  <a:lnTo>
                    <a:pt x="2951" y="3411"/>
                  </a:lnTo>
                  <a:lnTo>
                    <a:pt x="2972" y="3453"/>
                  </a:lnTo>
                  <a:lnTo>
                    <a:pt x="3055" y="3453"/>
                  </a:lnTo>
                  <a:lnTo>
                    <a:pt x="3097" y="3516"/>
                  </a:lnTo>
                  <a:lnTo>
                    <a:pt x="3181" y="3453"/>
                  </a:lnTo>
                  <a:lnTo>
                    <a:pt x="3244" y="3516"/>
                  </a:lnTo>
                  <a:lnTo>
                    <a:pt x="3244" y="3642"/>
                  </a:lnTo>
                  <a:lnTo>
                    <a:pt x="3181" y="3725"/>
                  </a:lnTo>
                  <a:lnTo>
                    <a:pt x="3202" y="3872"/>
                  </a:lnTo>
                  <a:lnTo>
                    <a:pt x="3390" y="4060"/>
                  </a:lnTo>
                  <a:lnTo>
                    <a:pt x="3474" y="4039"/>
                  </a:lnTo>
                  <a:lnTo>
                    <a:pt x="3558" y="4060"/>
                  </a:lnTo>
                  <a:lnTo>
                    <a:pt x="3516" y="4165"/>
                  </a:lnTo>
                  <a:lnTo>
                    <a:pt x="3578" y="4269"/>
                  </a:lnTo>
                  <a:lnTo>
                    <a:pt x="3683" y="4290"/>
                  </a:lnTo>
                  <a:lnTo>
                    <a:pt x="3767" y="4290"/>
                  </a:lnTo>
                  <a:lnTo>
                    <a:pt x="3850" y="4395"/>
                  </a:lnTo>
                  <a:lnTo>
                    <a:pt x="3892" y="4499"/>
                  </a:lnTo>
                  <a:lnTo>
                    <a:pt x="3976" y="4520"/>
                  </a:lnTo>
                  <a:lnTo>
                    <a:pt x="3997" y="4499"/>
                  </a:lnTo>
                  <a:lnTo>
                    <a:pt x="4018" y="4520"/>
                  </a:lnTo>
                  <a:lnTo>
                    <a:pt x="4039" y="4604"/>
                  </a:lnTo>
                  <a:lnTo>
                    <a:pt x="3997" y="4667"/>
                  </a:lnTo>
                  <a:lnTo>
                    <a:pt x="3934" y="4604"/>
                  </a:lnTo>
                  <a:lnTo>
                    <a:pt x="3850" y="4625"/>
                  </a:lnTo>
                  <a:lnTo>
                    <a:pt x="3767" y="4730"/>
                  </a:lnTo>
                  <a:lnTo>
                    <a:pt x="3704" y="4897"/>
                  </a:lnTo>
                  <a:lnTo>
                    <a:pt x="3725" y="5002"/>
                  </a:lnTo>
                  <a:lnTo>
                    <a:pt x="3809" y="5085"/>
                  </a:lnTo>
                  <a:lnTo>
                    <a:pt x="3913" y="5085"/>
                  </a:lnTo>
                  <a:lnTo>
                    <a:pt x="3997" y="5148"/>
                  </a:lnTo>
                  <a:lnTo>
                    <a:pt x="4206" y="5315"/>
                  </a:lnTo>
                  <a:lnTo>
                    <a:pt x="4353" y="5357"/>
                  </a:lnTo>
                  <a:lnTo>
                    <a:pt x="4415" y="5357"/>
                  </a:lnTo>
                  <a:lnTo>
                    <a:pt x="4436" y="5420"/>
                  </a:lnTo>
                  <a:lnTo>
                    <a:pt x="4499" y="5525"/>
                  </a:lnTo>
                  <a:lnTo>
                    <a:pt x="4541" y="5608"/>
                  </a:lnTo>
                  <a:lnTo>
                    <a:pt x="4499" y="5713"/>
                  </a:lnTo>
                  <a:lnTo>
                    <a:pt x="4415" y="5734"/>
                  </a:lnTo>
                  <a:lnTo>
                    <a:pt x="4436" y="5776"/>
                  </a:lnTo>
                  <a:lnTo>
                    <a:pt x="4520" y="5838"/>
                  </a:lnTo>
                  <a:lnTo>
                    <a:pt x="4708" y="5880"/>
                  </a:lnTo>
                  <a:lnTo>
                    <a:pt x="4708" y="5964"/>
                  </a:lnTo>
                  <a:lnTo>
                    <a:pt x="4750" y="5985"/>
                  </a:lnTo>
                  <a:lnTo>
                    <a:pt x="4897" y="6131"/>
                  </a:lnTo>
                  <a:lnTo>
                    <a:pt x="5085" y="6362"/>
                  </a:lnTo>
                  <a:lnTo>
                    <a:pt x="5231" y="6592"/>
                  </a:lnTo>
                  <a:lnTo>
                    <a:pt x="5399" y="6801"/>
                  </a:lnTo>
                  <a:lnTo>
                    <a:pt x="5399" y="6906"/>
                  </a:lnTo>
                  <a:lnTo>
                    <a:pt x="5608" y="7178"/>
                  </a:lnTo>
                  <a:lnTo>
                    <a:pt x="5650" y="7282"/>
                  </a:lnTo>
                  <a:lnTo>
                    <a:pt x="5587" y="7408"/>
                  </a:lnTo>
                  <a:lnTo>
                    <a:pt x="5650" y="7491"/>
                  </a:lnTo>
                  <a:lnTo>
                    <a:pt x="5692" y="7638"/>
                  </a:lnTo>
                  <a:lnTo>
                    <a:pt x="5817" y="7952"/>
                  </a:lnTo>
                  <a:lnTo>
                    <a:pt x="5817" y="8077"/>
                  </a:lnTo>
                  <a:lnTo>
                    <a:pt x="5775" y="8182"/>
                  </a:lnTo>
                  <a:lnTo>
                    <a:pt x="5650" y="8287"/>
                  </a:lnTo>
                  <a:lnTo>
                    <a:pt x="5608" y="8370"/>
                  </a:lnTo>
                  <a:lnTo>
                    <a:pt x="5671" y="8370"/>
                  </a:lnTo>
                  <a:lnTo>
                    <a:pt x="5754" y="8454"/>
                  </a:lnTo>
                  <a:lnTo>
                    <a:pt x="5692" y="8496"/>
                  </a:lnTo>
                  <a:lnTo>
                    <a:pt x="5566" y="8496"/>
                  </a:lnTo>
                  <a:lnTo>
                    <a:pt x="5482" y="8538"/>
                  </a:lnTo>
                  <a:lnTo>
                    <a:pt x="5482" y="8579"/>
                  </a:lnTo>
                  <a:lnTo>
                    <a:pt x="5566" y="8789"/>
                  </a:lnTo>
                  <a:lnTo>
                    <a:pt x="5650" y="8872"/>
                  </a:lnTo>
                  <a:lnTo>
                    <a:pt x="5650" y="8956"/>
                  </a:lnTo>
                  <a:lnTo>
                    <a:pt x="5754" y="9103"/>
                  </a:lnTo>
                  <a:lnTo>
                    <a:pt x="5796" y="9228"/>
                  </a:lnTo>
                  <a:lnTo>
                    <a:pt x="5859" y="9291"/>
                  </a:lnTo>
                  <a:lnTo>
                    <a:pt x="5922" y="9291"/>
                  </a:lnTo>
                  <a:lnTo>
                    <a:pt x="5943" y="9333"/>
                  </a:lnTo>
                  <a:lnTo>
                    <a:pt x="6131" y="9395"/>
                  </a:lnTo>
                  <a:lnTo>
                    <a:pt x="6278" y="9375"/>
                  </a:lnTo>
                  <a:lnTo>
                    <a:pt x="6340" y="9375"/>
                  </a:lnTo>
                  <a:lnTo>
                    <a:pt x="6299" y="9437"/>
                  </a:lnTo>
                  <a:lnTo>
                    <a:pt x="6299" y="9500"/>
                  </a:lnTo>
                  <a:lnTo>
                    <a:pt x="6424" y="9542"/>
                  </a:lnTo>
                  <a:lnTo>
                    <a:pt x="6591" y="9688"/>
                  </a:lnTo>
                  <a:lnTo>
                    <a:pt x="6696" y="9835"/>
                  </a:lnTo>
                  <a:lnTo>
                    <a:pt x="6759" y="9960"/>
                  </a:lnTo>
                  <a:lnTo>
                    <a:pt x="6863" y="10023"/>
                  </a:lnTo>
                  <a:lnTo>
                    <a:pt x="6926" y="10002"/>
                  </a:lnTo>
                  <a:lnTo>
                    <a:pt x="7031" y="10044"/>
                  </a:lnTo>
                  <a:lnTo>
                    <a:pt x="7115" y="10044"/>
                  </a:lnTo>
                  <a:lnTo>
                    <a:pt x="7345" y="10149"/>
                  </a:lnTo>
                  <a:lnTo>
                    <a:pt x="7428" y="10149"/>
                  </a:lnTo>
                  <a:lnTo>
                    <a:pt x="7449" y="10107"/>
                  </a:lnTo>
                  <a:lnTo>
                    <a:pt x="7512" y="10107"/>
                  </a:lnTo>
                  <a:lnTo>
                    <a:pt x="7575" y="10170"/>
                  </a:lnTo>
                  <a:lnTo>
                    <a:pt x="7847" y="10442"/>
                  </a:lnTo>
                  <a:lnTo>
                    <a:pt x="7910" y="10442"/>
                  </a:lnTo>
                  <a:lnTo>
                    <a:pt x="8098" y="10630"/>
                  </a:lnTo>
                  <a:lnTo>
                    <a:pt x="8328" y="10735"/>
                  </a:lnTo>
                  <a:lnTo>
                    <a:pt x="8621" y="10756"/>
                  </a:lnTo>
                  <a:lnTo>
                    <a:pt x="8747" y="10839"/>
                  </a:lnTo>
                  <a:lnTo>
                    <a:pt x="8830" y="10965"/>
                  </a:lnTo>
                  <a:lnTo>
                    <a:pt x="8998" y="10965"/>
                  </a:lnTo>
                  <a:lnTo>
                    <a:pt x="9144" y="11048"/>
                  </a:lnTo>
                  <a:lnTo>
                    <a:pt x="9228" y="10986"/>
                  </a:lnTo>
                  <a:lnTo>
                    <a:pt x="9249" y="11007"/>
                  </a:lnTo>
                  <a:lnTo>
                    <a:pt x="9332" y="11153"/>
                  </a:lnTo>
                  <a:lnTo>
                    <a:pt x="9479" y="11216"/>
                  </a:lnTo>
                  <a:lnTo>
                    <a:pt x="9625" y="11216"/>
                  </a:lnTo>
                  <a:lnTo>
                    <a:pt x="9730" y="11279"/>
                  </a:lnTo>
                  <a:lnTo>
                    <a:pt x="9960" y="11362"/>
                  </a:lnTo>
                  <a:lnTo>
                    <a:pt x="10148" y="11362"/>
                  </a:lnTo>
                  <a:lnTo>
                    <a:pt x="10295" y="11467"/>
                  </a:lnTo>
                  <a:lnTo>
                    <a:pt x="10588" y="11572"/>
                  </a:lnTo>
                  <a:lnTo>
                    <a:pt x="10692" y="11530"/>
                  </a:lnTo>
                  <a:lnTo>
                    <a:pt x="11006" y="11404"/>
                  </a:lnTo>
                  <a:lnTo>
                    <a:pt x="11111" y="11404"/>
                  </a:lnTo>
                  <a:lnTo>
                    <a:pt x="11299" y="11300"/>
                  </a:lnTo>
                  <a:lnTo>
                    <a:pt x="11404" y="11279"/>
                  </a:lnTo>
                  <a:lnTo>
                    <a:pt x="11613" y="11279"/>
                  </a:lnTo>
                  <a:lnTo>
                    <a:pt x="11613" y="11258"/>
                  </a:lnTo>
                  <a:lnTo>
                    <a:pt x="11467" y="11216"/>
                  </a:lnTo>
                  <a:lnTo>
                    <a:pt x="11404" y="11216"/>
                  </a:lnTo>
                  <a:lnTo>
                    <a:pt x="11404" y="11174"/>
                  </a:lnTo>
                  <a:lnTo>
                    <a:pt x="11529" y="11090"/>
                  </a:lnTo>
                  <a:lnTo>
                    <a:pt x="11550" y="11111"/>
                  </a:lnTo>
                  <a:lnTo>
                    <a:pt x="11550" y="11195"/>
                  </a:lnTo>
                  <a:lnTo>
                    <a:pt x="11634" y="11153"/>
                  </a:lnTo>
                  <a:lnTo>
                    <a:pt x="11718" y="11153"/>
                  </a:lnTo>
                  <a:lnTo>
                    <a:pt x="11718" y="11195"/>
                  </a:lnTo>
                  <a:lnTo>
                    <a:pt x="11655" y="11195"/>
                  </a:lnTo>
                  <a:lnTo>
                    <a:pt x="11634" y="11216"/>
                  </a:lnTo>
                  <a:lnTo>
                    <a:pt x="11655" y="11258"/>
                  </a:lnTo>
                  <a:lnTo>
                    <a:pt x="11760" y="11258"/>
                  </a:lnTo>
                  <a:lnTo>
                    <a:pt x="11864" y="11279"/>
                  </a:lnTo>
                  <a:lnTo>
                    <a:pt x="12032" y="11404"/>
                  </a:lnTo>
                  <a:lnTo>
                    <a:pt x="12094" y="11467"/>
                  </a:lnTo>
                  <a:lnTo>
                    <a:pt x="12094" y="11425"/>
                  </a:lnTo>
                  <a:lnTo>
                    <a:pt x="11969" y="11300"/>
                  </a:lnTo>
                  <a:lnTo>
                    <a:pt x="11780" y="11216"/>
                  </a:lnTo>
                  <a:lnTo>
                    <a:pt x="11780" y="11174"/>
                  </a:lnTo>
                  <a:lnTo>
                    <a:pt x="11822" y="11174"/>
                  </a:lnTo>
                  <a:lnTo>
                    <a:pt x="11843" y="11195"/>
                  </a:lnTo>
                  <a:lnTo>
                    <a:pt x="11948" y="11216"/>
                  </a:lnTo>
                  <a:lnTo>
                    <a:pt x="12053" y="11300"/>
                  </a:lnTo>
                  <a:lnTo>
                    <a:pt x="12157" y="11425"/>
                  </a:lnTo>
                  <a:lnTo>
                    <a:pt x="12157" y="11488"/>
                  </a:lnTo>
                  <a:lnTo>
                    <a:pt x="12199" y="11530"/>
                  </a:lnTo>
                  <a:lnTo>
                    <a:pt x="12597" y="11885"/>
                  </a:lnTo>
                  <a:lnTo>
                    <a:pt x="12722" y="11906"/>
                  </a:lnTo>
                  <a:lnTo>
                    <a:pt x="12764" y="11990"/>
                  </a:lnTo>
                  <a:lnTo>
                    <a:pt x="12910" y="12116"/>
                  </a:lnTo>
                  <a:lnTo>
                    <a:pt x="12994" y="12220"/>
                  </a:lnTo>
                  <a:lnTo>
                    <a:pt x="13015" y="12199"/>
                  </a:lnTo>
                  <a:lnTo>
                    <a:pt x="13036" y="12136"/>
                  </a:lnTo>
                  <a:lnTo>
                    <a:pt x="13099" y="12095"/>
                  </a:lnTo>
                  <a:lnTo>
                    <a:pt x="13099" y="12053"/>
                  </a:lnTo>
                  <a:lnTo>
                    <a:pt x="13078" y="12032"/>
                  </a:lnTo>
                  <a:lnTo>
                    <a:pt x="13036" y="11990"/>
                  </a:lnTo>
                  <a:lnTo>
                    <a:pt x="13078" y="11927"/>
                  </a:lnTo>
                  <a:lnTo>
                    <a:pt x="13036" y="11906"/>
                  </a:lnTo>
                  <a:lnTo>
                    <a:pt x="13036" y="11802"/>
                  </a:lnTo>
                  <a:lnTo>
                    <a:pt x="13392" y="11258"/>
                  </a:lnTo>
                  <a:lnTo>
                    <a:pt x="14124" y="11258"/>
                  </a:lnTo>
                  <a:lnTo>
                    <a:pt x="14187" y="11195"/>
                  </a:lnTo>
                  <a:lnTo>
                    <a:pt x="14187" y="11111"/>
                  </a:lnTo>
                  <a:lnTo>
                    <a:pt x="14124" y="11090"/>
                  </a:lnTo>
                  <a:lnTo>
                    <a:pt x="14019" y="11069"/>
                  </a:lnTo>
                  <a:lnTo>
                    <a:pt x="13977" y="11048"/>
                  </a:lnTo>
                  <a:lnTo>
                    <a:pt x="13957" y="10944"/>
                  </a:lnTo>
                  <a:lnTo>
                    <a:pt x="13936" y="10881"/>
                  </a:lnTo>
                  <a:lnTo>
                    <a:pt x="13852" y="10881"/>
                  </a:lnTo>
                  <a:lnTo>
                    <a:pt x="13768" y="10797"/>
                  </a:lnTo>
                  <a:lnTo>
                    <a:pt x="13664" y="10693"/>
                  </a:lnTo>
                  <a:lnTo>
                    <a:pt x="13643" y="10651"/>
                  </a:lnTo>
                  <a:lnTo>
                    <a:pt x="13559" y="10567"/>
                  </a:lnTo>
                  <a:lnTo>
                    <a:pt x="13810" y="10546"/>
                  </a:lnTo>
                  <a:lnTo>
                    <a:pt x="13831" y="10232"/>
                  </a:lnTo>
                  <a:lnTo>
                    <a:pt x="14814" y="10253"/>
                  </a:lnTo>
                  <a:lnTo>
                    <a:pt x="14856" y="10170"/>
                  </a:lnTo>
                  <a:lnTo>
                    <a:pt x="14898" y="10128"/>
                  </a:lnTo>
                  <a:lnTo>
                    <a:pt x="14982" y="10128"/>
                  </a:lnTo>
                  <a:lnTo>
                    <a:pt x="14982" y="10170"/>
                  </a:lnTo>
                  <a:lnTo>
                    <a:pt x="15003" y="10212"/>
                  </a:lnTo>
                  <a:lnTo>
                    <a:pt x="15024" y="10170"/>
                  </a:lnTo>
                  <a:lnTo>
                    <a:pt x="15086" y="10149"/>
                  </a:lnTo>
                  <a:lnTo>
                    <a:pt x="15086" y="10128"/>
                  </a:lnTo>
                  <a:lnTo>
                    <a:pt x="15170" y="10044"/>
                  </a:lnTo>
                  <a:lnTo>
                    <a:pt x="15191" y="9940"/>
                  </a:lnTo>
                  <a:lnTo>
                    <a:pt x="15212" y="9898"/>
                  </a:lnTo>
                  <a:lnTo>
                    <a:pt x="15317" y="9898"/>
                  </a:lnTo>
                  <a:lnTo>
                    <a:pt x="15421" y="9793"/>
                  </a:lnTo>
                  <a:lnTo>
                    <a:pt x="15526" y="9647"/>
                  </a:lnTo>
                  <a:lnTo>
                    <a:pt x="15610" y="9626"/>
                  </a:lnTo>
                  <a:lnTo>
                    <a:pt x="15610" y="9626"/>
                  </a:lnTo>
                  <a:lnTo>
                    <a:pt x="15589" y="9730"/>
                  </a:lnTo>
                  <a:lnTo>
                    <a:pt x="15526" y="9793"/>
                  </a:lnTo>
                  <a:lnTo>
                    <a:pt x="15547" y="9835"/>
                  </a:lnTo>
                  <a:lnTo>
                    <a:pt x="15651" y="9919"/>
                  </a:lnTo>
                  <a:lnTo>
                    <a:pt x="15714" y="10023"/>
                  </a:lnTo>
                  <a:lnTo>
                    <a:pt x="15735" y="10002"/>
                  </a:lnTo>
                  <a:lnTo>
                    <a:pt x="15840" y="9814"/>
                  </a:lnTo>
                  <a:lnTo>
                    <a:pt x="15944" y="9437"/>
                  </a:lnTo>
                  <a:lnTo>
                    <a:pt x="16007" y="9333"/>
                  </a:lnTo>
                  <a:lnTo>
                    <a:pt x="15944" y="9375"/>
                  </a:lnTo>
                  <a:lnTo>
                    <a:pt x="15902" y="9416"/>
                  </a:lnTo>
                  <a:lnTo>
                    <a:pt x="15840" y="9395"/>
                  </a:lnTo>
                  <a:lnTo>
                    <a:pt x="15840" y="9333"/>
                  </a:lnTo>
                  <a:lnTo>
                    <a:pt x="15965" y="9207"/>
                  </a:lnTo>
                  <a:lnTo>
                    <a:pt x="16007" y="9123"/>
                  </a:lnTo>
                  <a:lnTo>
                    <a:pt x="15902" y="9123"/>
                  </a:lnTo>
                  <a:lnTo>
                    <a:pt x="15819" y="9061"/>
                  </a:lnTo>
                  <a:lnTo>
                    <a:pt x="15840" y="9019"/>
                  </a:lnTo>
                  <a:lnTo>
                    <a:pt x="15965" y="8956"/>
                  </a:lnTo>
                  <a:lnTo>
                    <a:pt x="15965" y="8789"/>
                  </a:lnTo>
                  <a:lnTo>
                    <a:pt x="16028" y="8705"/>
                  </a:lnTo>
                  <a:lnTo>
                    <a:pt x="16279" y="8475"/>
                  </a:lnTo>
                  <a:lnTo>
                    <a:pt x="16426" y="8266"/>
                  </a:lnTo>
                  <a:lnTo>
                    <a:pt x="16488" y="8119"/>
                  </a:lnTo>
                  <a:lnTo>
                    <a:pt x="16488" y="8015"/>
                  </a:lnTo>
                  <a:lnTo>
                    <a:pt x="16321" y="7763"/>
                  </a:lnTo>
                  <a:lnTo>
                    <a:pt x="16216" y="7805"/>
                  </a:lnTo>
                  <a:lnTo>
                    <a:pt x="16237" y="7847"/>
                  </a:lnTo>
                  <a:lnTo>
                    <a:pt x="16174" y="7868"/>
                  </a:lnTo>
                  <a:lnTo>
                    <a:pt x="15923" y="7826"/>
                  </a:lnTo>
                  <a:lnTo>
                    <a:pt x="15693" y="7826"/>
                  </a:lnTo>
                  <a:lnTo>
                    <a:pt x="15693" y="7868"/>
                  </a:lnTo>
                  <a:lnTo>
                    <a:pt x="15547" y="7952"/>
                  </a:lnTo>
                  <a:lnTo>
                    <a:pt x="15505" y="7910"/>
                  </a:lnTo>
                  <a:lnTo>
                    <a:pt x="15379" y="7931"/>
                  </a:lnTo>
                  <a:lnTo>
                    <a:pt x="15275" y="8035"/>
                  </a:lnTo>
                  <a:lnTo>
                    <a:pt x="14793" y="8035"/>
                  </a:lnTo>
                  <a:lnTo>
                    <a:pt x="14396" y="8119"/>
                  </a:lnTo>
                  <a:lnTo>
                    <a:pt x="14396" y="8182"/>
                  </a:lnTo>
                  <a:lnTo>
                    <a:pt x="14501" y="8224"/>
                  </a:lnTo>
                  <a:lnTo>
                    <a:pt x="14291" y="8454"/>
                  </a:lnTo>
                  <a:lnTo>
                    <a:pt x="14270" y="8810"/>
                  </a:lnTo>
                  <a:lnTo>
                    <a:pt x="14291" y="8851"/>
                  </a:lnTo>
                  <a:lnTo>
                    <a:pt x="14082" y="9082"/>
                  </a:lnTo>
                  <a:lnTo>
                    <a:pt x="14082" y="9270"/>
                  </a:lnTo>
                  <a:lnTo>
                    <a:pt x="13957" y="9395"/>
                  </a:lnTo>
                  <a:lnTo>
                    <a:pt x="13873" y="9416"/>
                  </a:lnTo>
                  <a:lnTo>
                    <a:pt x="13622" y="9542"/>
                  </a:lnTo>
                  <a:lnTo>
                    <a:pt x="13643" y="9584"/>
                  </a:lnTo>
                  <a:lnTo>
                    <a:pt x="13747" y="9500"/>
                  </a:lnTo>
                  <a:lnTo>
                    <a:pt x="13726" y="9605"/>
                  </a:lnTo>
                  <a:lnTo>
                    <a:pt x="13726" y="9793"/>
                  </a:lnTo>
                  <a:lnTo>
                    <a:pt x="13622" y="9919"/>
                  </a:lnTo>
                  <a:lnTo>
                    <a:pt x="13538" y="9919"/>
                  </a:lnTo>
                  <a:lnTo>
                    <a:pt x="13517" y="9960"/>
                  </a:lnTo>
                  <a:lnTo>
                    <a:pt x="13454" y="9919"/>
                  </a:lnTo>
                  <a:lnTo>
                    <a:pt x="13329" y="9835"/>
                  </a:lnTo>
                  <a:lnTo>
                    <a:pt x="13350" y="9793"/>
                  </a:lnTo>
                  <a:lnTo>
                    <a:pt x="13454" y="9730"/>
                  </a:lnTo>
                  <a:lnTo>
                    <a:pt x="13308" y="9688"/>
                  </a:lnTo>
                  <a:lnTo>
                    <a:pt x="13245" y="9730"/>
                  </a:lnTo>
                  <a:lnTo>
                    <a:pt x="13120" y="9709"/>
                  </a:lnTo>
                  <a:lnTo>
                    <a:pt x="12973" y="9709"/>
                  </a:lnTo>
                  <a:lnTo>
                    <a:pt x="12869" y="9793"/>
                  </a:lnTo>
                  <a:lnTo>
                    <a:pt x="12722" y="9814"/>
                  </a:lnTo>
                  <a:lnTo>
                    <a:pt x="12513" y="9814"/>
                  </a:lnTo>
                  <a:lnTo>
                    <a:pt x="12492" y="9856"/>
                  </a:lnTo>
                  <a:lnTo>
                    <a:pt x="12262" y="10002"/>
                  </a:lnTo>
                  <a:lnTo>
                    <a:pt x="12178" y="10002"/>
                  </a:lnTo>
                  <a:lnTo>
                    <a:pt x="12157" y="9940"/>
                  </a:lnTo>
                  <a:lnTo>
                    <a:pt x="11948" y="10002"/>
                  </a:lnTo>
                  <a:lnTo>
                    <a:pt x="11822" y="10044"/>
                  </a:lnTo>
                  <a:lnTo>
                    <a:pt x="11760" y="9919"/>
                  </a:lnTo>
                  <a:lnTo>
                    <a:pt x="11634" y="9730"/>
                  </a:lnTo>
                  <a:lnTo>
                    <a:pt x="11467" y="9647"/>
                  </a:lnTo>
                  <a:lnTo>
                    <a:pt x="11425" y="9605"/>
                  </a:lnTo>
                  <a:lnTo>
                    <a:pt x="11257" y="9605"/>
                  </a:lnTo>
                  <a:lnTo>
                    <a:pt x="11216" y="9626"/>
                  </a:lnTo>
                  <a:lnTo>
                    <a:pt x="11132" y="9521"/>
                  </a:lnTo>
                  <a:lnTo>
                    <a:pt x="10902" y="9270"/>
                  </a:lnTo>
                  <a:lnTo>
                    <a:pt x="10881" y="9165"/>
                  </a:lnTo>
                  <a:lnTo>
                    <a:pt x="10881" y="9082"/>
                  </a:lnTo>
                  <a:lnTo>
                    <a:pt x="10776" y="8914"/>
                  </a:lnTo>
                  <a:lnTo>
                    <a:pt x="10713" y="8789"/>
                  </a:lnTo>
                  <a:lnTo>
                    <a:pt x="10400" y="8454"/>
                  </a:lnTo>
                  <a:lnTo>
                    <a:pt x="10379" y="8328"/>
                  </a:lnTo>
                  <a:lnTo>
                    <a:pt x="10316" y="8245"/>
                  </a:lnTo>
                  <a:lnTo>
                    <a:pt x="10358" y="8161"/>
                  </a:lnTo>
                  <a:lnTo>
                    <a:pt x="10316" y="8077"/>
                  </a:lnTo>
                  <a:lnTo>
                    <a:pt x="10253" y="7847"/>
                  </a:lnTo>
                  <a:lnTo>
                    <a:pt x="10169" y="7763"/>
                  </a:lnTo>
                  <a:lnTo>
                    <a:pt x="10190" y="7638"/>
                  </a:lnTo>
                  <a:lnTo>
                    <a:pt x="10316" y="7805"/>
                  </a:lnTo>
                  <a:lnTo>
                    <a:pt x="10316" y="8015"/>
                  </a:lnTo>
                  <a:lnTo>
                    <a:pt x="10379" y="7973"/>
                  </a:lnTo>
                  <a:lnTo>
                    <a:pt x="10379" y="7805"/>
                  </a:lnTo>
                  <a:lnTo>
                    <a:pt x="10211" y="7554"/>
                  </a:lnTo>
                  <a:lnTo>
                    <a:pt x="10253" y="7429"/>
                  </a:lnTo>
                  <a:lnTo>
                    <a:pt x="10190" y="7219"/>
                  </a:lnTo>
                  <a:lnTo>
                    <a:pt x="10169" y="7115"/>
                  </a:lnTo>
                  <a:lnTo>
                    <a:pt x="10253" y="7010"/>
                  </a:lnTo>
                  <a:lnTo>
                    <a:pt x="10295" y="6717"/>
                  </a:lnTo>
                  <a:lnTo>
                    <a:pt x="10253" y="6571"/>
                  </a:lnTo>
                  <a:lnTo>
                    <a:pt x="10316" y="6278"/>
                  </a:lnTo>
                  <a:lnTo>
                    <a:pt x="10316" y="6173"/>
                  </a:lnTo>
                  <a:lnTo>
                    <a:pt x="10358" y="6090"/>
                  </a:lnTo>
                  <a:lnTo>
                    <a:pt x="10316" y="6048"/>
                  </a:lnTo>
                  <a:lnTo>
                    <a:pt x="10316" y="5922"/>
                  </a:lnTo>
                  <a:lnTo>
                    <a:pt x="10379" y="5859"/>
                  </a:lnTo>
                  <a:lnTo>
                    <a:pt x="10400" y="5713"/>
                  </a:lnTo>
                  <a:lnTo>
                    <a:pt x="10420" y="5650"/>
                  </a:lnTo>
                  <a:lnTo>
                    <a:pt x="10358" y="5608"/>
                  </a:lnTo>
                  <a:lnTo>
                    <a:pt x="10420" y="5504"/>
                  </a:lnTo>
                  <a:lnTo>
                    <a:pt x="10420" y="5336"/>
                  </a:lnTo>
                  <a:lnTo>
                    <a:pt x="10525" y="5336"/>
                  </a:lnTo>
                  <a:lnTo>
                    <a:pt x="10504" y="5441"/>
                  </a:lnTo>
                  <a:lnTo>
                    <a:pt x="10504" y="5525"/>
                  </a:lnTo>
                  <a:lnTo>
                    <a:pt x="10567" y="5504"/>
                  </a:lnTo>
                  <a:lnTo>
                    <a:pt x="10588" y="5399"/>
                  </a:lnTo>
                  <a:lnTo>
                    <a:pt x="10672" y="5294"/>
                  </a:lnTo>
                  <a:lnTo>
                    <a:pt x="10692" y="5148"/>
                  </a:lnTo>
                  <a:lnTo>
                    <a:pt x="10734" y="5106"/>
                  </a:lnTo>
                  <a:lnTo>
                    <a:pt x="10776" y="4939"/>
                  </a:lnTo>
                  <a:lnTo>
                    <a:pt x="10776" y="4897"/>
                  </a:lnTo>
                  <a:lnTo>
                    <a:pt x="10692" y="4939"/>
                  </a:lnTo>
                  <a:lnTo>
                    <a:pt x="10672" y="5127"/>
                  </a:lnTo>
                  <a:lnTo>
                    <a:pt x="10567" y="5190"/>
                  </a:lnTo>
                  <a:lnTo>
                    <a:pt x="10588" y="5106"/>
                  </a:lnTo>
                  <a:lnTo>
                    <a:pt x="10525" y="5085"/>
                  </a:lnTo>
                  <a:lnTo>
                    <a:pt x="10504" y="5002"/>
                  </a:lnTo>
                  <a:lnTo>
                    <a:pt x="10400" y="5002"/>
                  </a:lnTo>
                  <a:lnTo>
                    <a:pt x="10295" y="4918"/>
                  </a:lnTo>
                  <a:lnTo>
                    <a:pt x="10107" y="4876"/>
                  </a:lnTo>
                  <a:lnTo>
                    <a:pt x="10002" y="4771"/>
                  </a:lnTo>
                  <a:lnTo>
                    <a:pt x="9939" y="4730"/>
                  </a:lnTo>
                  <a:lnTo>
                    <a:pt x="9856" y="4730"/>
                  </a:lnTo>
                  <a:lnTo>
                    <a:pt x="9793" y="4709"/>
                  </a:lnTo>
                  <a:lnTo>
                    <a:pt x="9772" y="4709"/>
                  </a:lnTo>
                  <a:lnTo>
                    <a:pt x="9730" y="4667"/>
                  </a:lnTo>
                  <a:lnTo>
                    <a:pt x="9751" y="4499"/>
                  </a:lnTo>
                  <a:lnTo>
                    <a:pt x="9625" y="4165"/>
                  </a:lnTo>
                  <a:lnTo>
                    <a:pt x="9625" y="4144"/>
                  </a:lnTo>
                  <a:lnTo>
                    <a:pt x="9625" y="4081"/>
                  </a:lnTo>
                  <a:lnTo>
                    <a:pt x="9625" y="3976"/>
                  </a:lnTo>
                  <a:lnTo>
                    <a:pt x="9646" y="3872"/>
                  </a:lnTo>
                  <a:lnTo>
                    <a:pt x="9542" y="3788"/>
                  </a:lnTo>
                  <a:lnTo>
                    <a:pt x="9479" y="3683"/>
                  </a:lnTo>
                  <a:lnTo>
                    <a:pt x="9458" y="3579"/>
                  </a:lnTo>
                  <a:lnTo>
                    <a:pt x="9374" y="3537"/>
                  </a:lnTo>
                  <a:lnTo>
                    <a:pt x="9353" y="3453"/>
                  </a:lnTo>
                  <a:lnTo>
                    <a:pt x="9312" y="3432"/>
                  </a:lnTo>
                  <a:lnTo>
                    <a:pt x="9228" y="3223"/>
                  </a:lnTo>
                  <a:lnTo>
                    <a:pt x="9207" y="3139"/>
                  </a:lnTo>
                  <a:lnTo>
                    <a:pt x="9123" y="3118"/>
                  </a:lnTo>
                  <a:lnTo>
                    <a:pt x="9123" y="2951"/>
                  </a:lnTo>
                  <a:lnTo>
                    <a:pt x="9123" y="2888"/>
                  </a:lnTo>
                  <a:lnTo>
                    <a:pt x="9060" y="2825"/>
                  </a:lnTo>
                  <a:lnTo>
                    <a:pt x="9040" y="2721"/>
                  </a:lnTo>
                  <a:lnTo>
                    <a:pt x="8935" y="2574"/>
                  </a:lnTo>
                  <a:lnTo>
                    <a:pt x="8830" y="2491"/>
                  </a:lnTo>
                  <a:lnTo>
                    <a:pt x="8788" y="2386"/>
                  </a:lnTo>
                  <a:lnTo>
                    <a:pt x="8705" y="2365"/>
                  </a:lnTo>
                  <a:lnTo>
                    <a:pt x="8621" y="2365"/>
                  </a:lnTo>
                  <a:lnTo>
                    <a:pt x="8600" y="2323"/>
                  </a:lnTo>
                  <a:lnTo>
                    <a:pt x="8579" y="2302"/>
                  </a:lnTo>
                  <a:lnTo>
                    <a:pt x="8475" y="2323"/>
                  </a:lnTo>
                  <a:lnTo>
                    <a:pt x="8370" y="2302"/>
                  </a:lnTo>
                  <a:lnTo>
                    <a:pt x="8265" y="2302"/>
                  </a:lnTo>
                  <a:lnTo>
                    <a:pt x="8223" y="2386"/>
                  </a:lnTo>
                  <a:lnTo>
                    <a:pt x="8182" y="2386"/>
                  </a:lnTo>
                  <a:lnTo>
                    <a:pt x="8161" y="2365"/>
                  </a:lnTo>
                  <a:lnTo>
                    <a:pt x="8119" y="2365"/>
                  </a:lnTo>
                  <a:lnTo>
                    <a:pt x="8035" y="2386"/>
                  </a:lnTo>
                  <a:lnTo>
                    <a:pt x="7993" y="2428"/>
                  </a:lnTo>
                  <a:lnTo>
                    <a:pt x="7910" y="2595"/>
                  </a:lnTo>
                  <a:lnTo>
                    <a:pt x="7868" y="2679"/>
                  </a:lnTo>
                  <a:lnTo>
                    <a:pt x="7868" y="2700"/>
                  </a:lnTo>
                  <a:lnTo>
                    <a:pt x="7868" y="2742"/>
                  </a:lnTo>
                  <a:lnTo>
                    <a:pt x="7805" y="2742"/>
                  </a:lnTo>
                  <a:lnTo>
                    <a:pt x="7700" y="2825"/>
                  </a:lnTo>
                  <a:lnTo>
                    <a:pt x="7700" y="2846"/>
                  </a:lnTo>
                  <a:lnTo>
                    <a:pt x="7659" y="2888"/>
                  </a:lnTo>
                  <a:lnTo>
                    <a:pt x="7596" y="2888"/>
                  </a:lnTo>
                  <a:lnTo>
                    <a:pt x="7575" y="2825"/>
                  </a:lnTo>
                  <a:lnTo>
                    <a:pt x="7449" y="2784"/>
                  </a:lnTo>
                  <a:lnTo>
                    <a:pt x="7366" y="2742"/>
                  </a:lnTo>
                  <a:lnTo>
                    <a:pt x="7345" y="2700"/>
                  </a:lnTo>
                  <a:lnTo>
                    <a:pt x="7219" y="2637"/>
                  </a:lnTo>
                  <a:lnTo>
                    <a:pt x="7156" y="2637"/>
                  </a:lnTo>
                  <a:lnTo>
                    <a:pt x="7115" y="2595"/>
                  </a:lnTo>
                  <a:lnTo>
                    <a:pt x="7115" y="2574"/>
                  </a:lnTo>
                  <a:lnTo>
                    <a:pt x="7073" y="2512"/>
                  </a:lnTo>
                  <a:lnTo>
                    <a:pt x="7031" y="2491"/>
                  </a:lnTo>
                  <a:lnTo>
                    <a:pt x="6989" y="2491"/>
                  </a:lnTo>
                  <a:lnTo>
                    <a:pt x="6947" y="2470"/>
                  </a:lnTo>
                  <a:lnTo>
                    <a:pt x="6926" y="2470"/>
                  </a:lnTo>
                  <a:lnTo>
                    <a:pt x="6926" y="2428"/>
                  </a:lnTo>
                  <a:lnTo>
                    <a:pt x="6905" y="2323"/>
                  </a:lnTo>
                  <a:lnTo>
                    <a:pt x="6822" y="2261"/>
                  </a:lnTo>
                  <a:lnTo>
                    <a:pt x="6717" y="2114"/>
                  </a:lnTo>
                  <a:lnTo>
                    <a:pt x="6717" y="2093"/>
                  </a:lnTo>
                  <a:lnTo>
                    <a:pt x="6801" y="2072"/>
                  </a:lnTo>
                  <a:lnTo>
                    <a:pt x="6822" y="2051"/>
                  </a:lnTo>
                  <a:lnTo>
                    <a:pt x="6822" y="1968"/>
                  </a:lnTo>
                  <a:lnTo>
                    <a:pt x="6738" y="1884"/>
                  </a:lnTo>
                  <a:lnTo>
                    <a:pt x="6717" y="1863"/>
                  </a:lnTo>
                  <a:lnTo>
                    <a:pt x="6696" y="1842"/>
                  </a:lnTo>
                  <a:lnTo>
                    <a:pt x="6654" y="1800"/>
                  </a:lnTo>
                  <a:lnTo>
                    <a:pt x="6633" y="1675"/>
                  </a:lnTo>
                  <a:lnTo>
                    <a:pt x="6591" y="1591"/>
                  </a:lnTo>
                  <a:lnTo>
                    <a:pt x="6508" y="1549"/>
                  </a:lnTo>
                  <a:lnTo>
                    <a:pt x="6424" y="1528"/>
                  </a:lnTo>
                  <a:lnTo>
                    <a:pt x="6466" y="1465"/>
                  </a:lnTo>
                  <a:lnTo>
                    <a:pt x="6466" y="1424"/>
                  </a:lnTo>
                  <a:lnTo>
                    <a:pt x="6403" y="1340"/>
                  </a:lnTo>
                  <a:lnTo>
                    <a:pt x="6299" y="1319"/>
                  </a:lnTo>
                  <a:lnTo>
                    <a:pt x="6319" y="1256"/>
                  </a:lnTo>
                  <a:lnTo>
                    <a:pt x="6278" y="1173"/>
                  </a:lnTo>
                  <a:lnTo>
                    <a:pt x="6215" y="1173"/>
                  </a:lnTo>
                  <a:lnTo>
                    <a:pt x="6194" y="1131"/>
                  </a:lnTo>
                  <a:lnTo>
                    <a:pt x="6131" y="1068"/>
                  </a:lnTo>
                  <a:lnTo>
                    <a:pt x="6068" y="942"/>
                  </a:lnTo>
                  <a:lnTo>
                    <a:pt x="5943" y="859"/>
                  </a:lnTo>
                  <a:lnTo>
                    <a:pt x="5022" y="838"/>
                  </a:lnTo>
                  <a:lnTo>
                    <a:pt x="4980" y="1047"/>
                  </a:lnTo>
                  <a:lnTo>
                    <a:pt x="3327" y="1005"/>
                  </a:lnTo>
                  <a:lnTo>
                    <a:pt x="1402" y="105"/>
                  </a:lnTo>
                  <a:lnTo>
                    <a:pt x="1402" y="64"/>
                  </a:lnTo>
                  <a:lnTo>
                    <a:pt x="1381"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3" name="Google Shape;4693;p76"/>
            <p:cNvSpPr/>
            <p:nvPr/>
          </p:nvSpPr>
          <p:spPr>
            <a:xfrm>
              <a:off x="2916800" y="3161675"/>
              <a:ext cx="40825" cy="58600"/>
            </a:xfrm>
            <a:custGeom>
              <a:avLst/>
              <a:gdLst/>
              <a:ahLst/>
              <a:cxnLst/>
              <a:rect l="l" t="t" r="r" b="b"/>
              <a:pathLst>
                <a:path w="1633" h="2344" extrusionOk="0">
                  <a:moveTo>
                    <a:pt x="336" y="0"/>
                  </a:moveTo>
                  <a:lnTo>
                    <a:pt x="231" y="84"/>
                  </a:lnTo>
                  <a:lnTo>
                    <a:pt x="126" y="147"/>
                  </a:lnTo>
                  <a:lnTo>
                    <a:pt x="85" y="209"/>
                  </a:lnTo>
                  <a:lnTo>
                    <a:pt x="1" y="314"/>
                  </a:lnTo>
                  <a:lnTo>
                    <a:pt x="1" y="460"/>
                  </a:lnTo>
                  <a:lnTo>
                    <a:pt x="64" y="607"/>
                  </a:lnTo>
                  <a:lnTo>
                    <a:pt x="22" y="732"/>
                  </a:lnTo>
                  <a:lnTo>
                    <a:pt x="22" y="816"/>
                  </a:lnTo>
                  <a:lnTo>
                    <a:pt x="126" y="879"/>
                  </a:lnTo>
                  <a:lnTo>
                    <a:pt x="189" y="963"/>
                  </a:lnTo>
                  <a:lnTo>
                    <a:pt x="231" y="1067"/>
                  </a:lnTo>
                  <a:lnTo>
                    <a:pt x="273" y="1193"/>
                  </a:lnTo>
                  <a:lnTo>
                    <a:pt x="294" y="1256"/>
                  </a:lnTo>
                  <a:lnTo>
                    <a:pt x="273" y="1360"/>
                  </a:lnTo>
                  <a:lnTo>
                    <a:pt x="189" y="1444"/>
                  </a:lnTo>
                  <a:lnTo>
                    <a:pt x="189" y="1590"/>
                  </a:lnTo>
                  <a:lnTo>
                    <a:pt x="231" y="1653"/>
                  </a:lnTo>
                  <a:lnTo>
                    <a:pt x="189" y="1779"/>
                  </a:lnTo>
                  <a:lnTo>
                    <a:pt x="64" y="1883"/>
                  </a:lnTo>
                  <a:lnTo>
                    <a:pt x="1" y="1883"/>
                  </a:lnTo>
                  <a:lnTo>
                    <a:pt x="22" y="1925"/>
                  </a:lnTo>
                  <a:lnTo>
                    <a:pt x="85" y="2009"/>
                  </a:lnTo>
                  <a:lnTo>
                    <a:pt x="106" y="2030"/>
                  </a:lnTo>
                  <a:lnTo>
                    <a:pt x="106" y="2113"/>
                  </a:lnTo>
                  <a:lnTo>
                    <a:pt x="189" y="2197"/>
                  </a:lnTo>
                  <a:lnTo>
                    <a:pt x="294" y="2218"/>
                  </a:lnTo>
                  <a:lnTo>
                    <a:pt x="336" y="2134"/>
                  </a:lnTo>
                  <a:lnTo>
                    <a:pt x="419" y="2113"/>
                  </a:lnTo>
                  <a:lnTo>
                    <a:pt x="503" y="2113"/>
                  </a:lnTo>
                  <a:lnTo>
                    <a:pt x="503" y="2176"/>
                  </a:lnTo>
                  <a:lnTo>
                    <a:pt x="545" y="2197"/>
                  </a:lnTo>
                  <a:lnTo>
                    <a:pt x="545" y="2323"/>
                  </a:lnTo>
                  <a:lnTo>
                    <a:pt x="608" y="2344"/>
                  </a:lnTo>
                  <a:lnTo>
                    <a:pt x="712" y="2281"/>
                  </a:lnTo>
                  <a:lnTo>
                    <a:pt x="733" y="2197"/>
                  </a:lnTo>
                  <a:lnTo>
                    <a:pt x="817" y="2134"/>
                  </a:lnTo>
                  <a:lnTo>
                    <a:pt x="880" y="2113"/>
                  </a:lnTo>
                  <a:lnTo>
                    <a:pt x="963" y="1988"/>
                  </a:lnTo>
                  <a:lnTo>
                    <a:pt x="1068" y="1820"/>
                  </a:lnTo>
                  <a:lnTo>
                    <a:pt x="1173" y="1590"/>
                  </a:lnTo>
                  <a:lnTo>
                    <a:pt x="1173" y="1486"/>
                  </a:lnTo>
                  <a:lnTo>
                    <a:pt x="1340" y="1297"/>
                  </a:lnTo>
                  <a:lnTo>
                    <a:pt x="1466" y="1130"/>
                  </a:lnTo>
                  <a:lnTo>
                    <a:pt x="1528" y="1046"/>
                  </a:lnTo>
                  <a:lnTo>
                    <a:pt x="1633" y="921"/>
                  </a:lnTo>
                  <a:lnTo>
                    <a:pt x="1591" y="774"/>
                  </a:lnTo>
                  <a:lnTo>
                    <a:pt x="1487" y="649"/>
                  </a:lnTo>
                  <a:lnTo>
                    <a:pt x="1466" y="711"/>
                  </a:lnTo>
                  <a:lnTo>
                    <a:pt x="1382" y="649"/>
                  </a:lnTo>
                  <a:lnTo>
                    <a:pt x="1361" y="544"/>
                  </a:lnTo>
                  <a:lnTo>
                    <a:pt x="1173" y="335"/>
                  </a:lnTo>
                  <a:lnTo>
                    <a:pt x="1131" y="335"/>
                  </a:lnTo>
                  <a:lnTo>
                    <a:pt x="963" y="209"/>
                  </a:lnTo>
                  <a:lnTo>
                    <a:pt x="650" y="105"/>
                  </a:lnTo>
                  <a:lnTo>
                    <a:pt x="524" y="21"/>
                  </a:lnTo>
                  <a:lnTo>
                    <a:pt x="336"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4" name="Google Shape;4694;p76"/>
            <p:cNvSpPr/>
            <p:nvPr/>
          </p:nvSpPr>
          <p:spPr>
            <a:xfrm>
              <a:off x="2866075" y="3155900"/>
              <a:ext cx="58075" cy="63325"/>
            </a:xfrm>
            <a:custGeom>
              <a:avLst/>
              <a:gdLst/>
              <a:ahLst/>
              <a:cxnLst/>
              <a:rect l="l" t="t" r="r" b="b"/>
              <a:pathLst>
                <a:path w="2323" h="2533" extrusionOk="0">
                  <a:moveTo>
                    <a:pt x="1632" y="1"/>
                  </a:moveTo>
                  <a:lnTo>
                    <a:pt x="1528" y="43"/>
                  </a:lnTo>
                  <a:lnTo>
                    <a:pt x="1339" y="22"/>
                  </a:lnTo>
                  <a:lnTo>
                    <a:pt x="1151" y="64"/>
                  </a:lnTo>
                  <a:lnTo>
                    <a:pt x="963" y="22"/>
                  </a:lnTo>
                  <a:lnTo>
                    <a:pt x="691" y="22"/>
                  </a:lnTo>
                  <a:lnTo>
                    <a:pt x="544" y="64"/>
                  </a:lnTo>
                  <a:lnTo>
                    <a:pt x="544" y="210"/>
                  </a:lnTo>
                  <a:lnTo>
                    <a:pt x="482" y="336"/>
                  </a:lnTo>
                  <a:lnTo>
                    <a:pt x="523" y="419"/>
                  </a:lnTo>
                  <a:lnTo>
                    <a:pt x="440" y="524"/>
                  </a:lnTo>
                  <a:lnTo>
                    <a:pt x="335" y="566"/>
                  </a:lnTo>
                  <a:lnTo>
                    <a:pt x="168" y="566"/>
                  </a:lnTo>
                  <a:lnTo>
                    <a:pt x="105" y="691"/>
                  </a:lnTo>
                  <a:lnTo>
                    <a:pt x="105" y="838"/>
                  </a:lnTo>
                  <a:lnTo>
                    <a:pt x="0" y="1068"/>
                  </a:lnTo>
                  <a:lnTo>
                    <a:pt x="21" y="1152"/>
                  </a:lnTo>
                  <a:lnTo>
                    <a:pt x="126" y="1194"/>
                  </a:lnTo>
                  <a:lnTo>
                    <a:pt x="168" y="1277"/>
                  </a:lnTo>
                  <a:lnTo>
                    <a:pt x="210" y="1319"/>
                  </a:lnTo>
                  <a:lnTo>
                    <a:pt x="272" y="1424"/>
                  </a:lnTo>
                  <a:lnTo>
                    <a:pt x="272" y="1507"/>
                  </a:lnTo>
                  <a:lnTo>
                    <a:pt x="335" y="1570"/>
                  </a:lnTo>
                  <a:lnTo>
                    <a:pt x="419" y="1570"/>
                  </a:lnTo>
                  <a:lnTo>
                    <a:pt x="461" y="1591"/>
                  </a:lnTo>
                  <a:lnTo>
                    <a:pt x="482" y="1696"/>
                  </a:lnTo>
                  <a:lnTo>
                    <a:pt x="523" y="1842"/>
                  </a:lnTo>
                  <a:lnTo>
                    <a:pt x="523" y="1989"/>
                  </a:lnTo>
                  <a:lnTo>
                    <a:pt x="586" y="2010"/>
                  </a:lnTo>
                  <a:lnTo>
                    <a:pt x="670" y="2135"/>
                  </a:lnTo>
                  <a:lnTo>
                    <a:pt x="691" y="2219"/>
                  </a:lnTo>
                  <a:lnTo>
                    <a:pt x="795" y="2261"/>
                  </a:lnTo>
                  <a:lnTo>
                    <a:pt x="795" y="2323"/>
                  </a:lnTo>
                  <a:lnTo>
                    <a:pt x="858" y="2407"/>
                  </a:lnTo>
                  <a:lnTo>
                    <a:pt x="942" y="2449"/>
                  </a:lnTo>
                  <a:lnTo>
                    <a:pt x="984" y="2449"/>
                  </a:lnTo>
                  <a:lnTo>
                    <a:pt x="1005" y="2470"/>
                  </a:lnTo>
                  <a:lnTo>
                    <a:pt x="1172" y="2533"/>
                  </a:lnTo>
                  <a:lnTo>
                    <a:pt x="1256" y="2533"/>
                  </a:lnTo>
                  <a:lnTo>
                    <a:pt x="1277" y="2470"/>
                  </a:lnTo>
                  <a:lnTo>
                    <a:pt x="1214" y="2344"/>
                  </a:lnTo>
                  <a:lnTo>
                    <a:pt x="1193" y="2303"/>
                  </a:lnTo>
                  <a:lnTo>
                    <a:pt x="1088" y="2198"/>
                  </a:lnTo>
                  <a:lnTo>
                    <a:pt x="1109" y="2093"/>
                  </a:lnTo>
                  <a:lnTo>
                    <a:pt x="1214" y="2010"/>
                  </a:lnTo>
                  <a:lnTo>
                    <a:pt x="1339" y="2031"/>
                  </a:lnTo>
                  <a:lnTo>
                    <a:pt x="1591" y="2031"/>
                  </a:lnTo>
                  <a:lnTo>
                    <a:pt x="1695" y="1989"/>
                  </a:lnTo>
                  <a:lnTo>
                    <a:pt x="1842" y="1989"/>
                  </a:lnTo>
                  <a:lnTo>
                    <a:pt x="1946" y="2093"/>
                  </a:lnTo>
                  <a:lnTo>
                    <a:pt x="2030" y="2114"/>
                  </a:lnTo>
                  <a:lnTo>
                    <a:pt x="2093" y="2114"/>
                  </a:lnTo>
                  <a:lnTo>
                    <a:pt x="2218" y="2010"/>
                  </a:lnTo>
                  <a:lnTo>
                    <a:pt x="2260" y="1884"/>
                  </a:lnTo>
                  <a:lnTo>
                    <a:pt x="2218" y="1821"/>
                  </a:lnTo>
                  <a:lnTo>
                    <a:pt x="2218" y="1675"/>
                  </a:lnTo>
                  <a:lnTo>
                    <a:pt x="2302" y="1591"/>
                  </a:lnTo>
                  <a:lnTo>
                    <a:pt x="2323" y="1487"/>
                  </a:lnTo>
                  <a:lnTo>
                    <a:pt x="2302" y="1424"/>
                  </a:lnTo>
                  <a:lnTo>
                    <a:pt x="2260" y="1298"/>
                  </a:lnTo>
                  <a:lnTo>
                    <a:pt x="2218" y="1194"/>
                  </a:lnTo>
                  <a:lnTo>
                    <a:pt x="2155" y="1110"/>
                  </a:lnTo>
                  <a:lnTo>
                    <a:pt x="2051" y="1047"/>
                  </a:lnTo>
                  <a:lnTo>
                    <a:pt x="2051" y="963"/>
                  </a:lnTo>
                  <a:lnTo>
                    <a:pt x="2093" y="838"/>
                  </a:lnTo>
                  <a:lnTo>
                    <a:pt x="2030" y="691"/>
                  </a:lnTo>
                  <a:lnTo>
                    <a:pt x="2030" y="545"/>
                  </a:lnTo>
                  <a:lnTo>
                    <a:pt x="2114" y="440"/>
                  </a:lnTo>
                  <a:lnTo>
                    <a:pt x="2155" y="378"/>
                  </a:lnTo>
                  <a:lnTo>
                    <a:pt x="2260" y="231"/>
                  </a:lnTo>
                  <a:lnTo>
                    <a:pt x="2260" y="147"/>
                  </a:lnTo>
                  <a:lnTo>
                    <a:pt x="2135" y="106"/>
                  </a:lnTo>
                  <a:lnTo>
                    <a:pt x="1946" y="64"/>
                  </a:lnTo>
                  <a:lnTo>
                    <a:pt x="171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5" name="Google Shape;4695;p76"/>
            <p:cNvSpPr/>
            <p:nvPr/>
          </p:nvSpPr>
          <p:spPr>
            <a:xfrm>
              <a:off x="2816900" y="3119825"/>
              <a:ext cx="72725" cy="109350"/>
            </a:xfrm>
            <a:custGeom>
              <a:avLst/>
              <a:gdLst/>
              <a:ahLst/>
              <a:cxnLst/>
              <a:rect l="l" t="t" r="r" b="b"/>
              <a:pathLst>
                <a:path w="2909" h="4374" extrusionOk="0">
                  <a:moveTo>
                    <a:pt x="879" y="0"/>
                  </a:moveTo>
                  <a:lnTo>
                    <a:pt x="858" y="84"/>
                  </a:lnTo>
                  <a:lnTo>
                    <a:pt x="712" y="251"/>
                  </a:lnTo>
                  <a:lnTo>
                    <a:pt x="565" y="356"/>
                  </a:lnTo>
                  <a:lnTo>
                    <a:pt x="503" y="335"/>
                  </a:lnTo>
                  <a:lnTo>
                    <a:pt x="335" y="544"/>
                  </a:lnTo>
                  <a:lnTo>
                    <a:pt x="356" y="628"/>
                  </a:lnTo>
                  <a:lnTo>
                    <a:pt x="419" y="733"/>
                  </a:lnTo>
                  <a:lnTo>
                    <a:pt x="565" y="753"/>
                  </a:lnTo>
                  <a:lnTo>
                    <a:pt x="649" y="837"/>
                  </a:lnTo>
                  <a:lnTo>
                    <a:pt x="649" y="963"/>
                  </a:lnTo>
                  <a:lnTo>
                    <a:pt x="461" y="1046"/>
                  </a:lnTo>
                  <a:lnTo>
                    <a:pt x="398" y="1025"/>
                  </a:lnTo>
                  <a:lnTo>
                    <a:pt x="293" y="1046"/>
                  </a:lnTo>
                  <a:lnTo>
                    <a:pt x="210" y="1025"/>
                  </a:lnTo>
                  <a:lnTo>
                    <a:pt x="126" y="1088"/>
                  </a:lnTo>
                  <a:lnTo>
                    <a:pt x="105" y="1277"/>
                  </a:lnTo>
                  <a:lnTo>
                    <a:pt x="1" y="1381"/>
                  </a:lnTo>
                  <a:lnTo>
                    <a:pt x="42" y="1507"/>
                  </a:lnTo>
                  <a:lnTo>
                    <a:pt x="189" y="1716"/>
                  </a:lnTo>
                  <a:lnTo>
                    <a:pt x="419" y="1904"/>
                  </a:lnTo>
                  <a:lnTo>
                    <a:pt x="419" y="1925"/>
                  </a:lnTo>
                  <a:lnTo>
                    <a:pt x="461" y="1925"/>
                  </a:lnTo>
                  <a:lnTo>
                    <a:pt x="524" y="1988"/>
                  </a:lnTo>
                  <a:lnTo>
                    <a:pt x="565" y="1925"/>
                  </a:lnTo>
                  <a:lnTo>
                    <a:pt x="712" y="1967"/>
                  </a:lnTo>
                  <a:lnTo>
                    <a:pt x="817" y="2072"/>
                  </a:lnTo>
                  <a:lnTo>
                    <a:pt x="817" y="2218"/>
                  </a:lnTo>
                  <a:lnTo>
                    <a:pt x="733" y="2344"/>
                  </a:lnTo>
                  <a:lnTo>
                    <a:pt x="670" y="2406"/>
                  </a:lnTo>
                  <a:lnTo>
                    <a:pt x="775" y="2448"/>
                  </a:lnTo>
                  <a:lnTo>
                    <a:pt x="879" y="2448"/>
                  </a:lnTo>
                  <a:lnTo>
                    <a:pt x="942" y="2532"/>
                  </a:lnTo>
                  <a:lnTo>
                    <a:pt x="984" y="2616"/>
                  </a:lnTo>
                  <a:lnTo>
                    <a:pt x="1089" y="2616"/>
                  </a:lnTo>
                  <a:lnTo>
                    <a:pt x="1089" y="2657"/>
                  </a:lnTo>
                  <a:lnTo>
                    <a:pt x="984" y="2804"/>
                  </a:lnTo>
                  <a:lnTo>
                    <a:pt x="963" y="2950"/>
                  </a:lnTo>
                  <a:lnTo>
                    <a:pt x="837" y="3160"/>
                  </a:lnTo>
                  <a:lnTo>
                    <a:pt x="858" y="3264"/>
                  </a:lnTo>
                  <a:lnTo>
                    <a:pt x="817" y="3369"/>
                  </a:lnTo>
                  <a:lnTo>
                    <a:pt x="817" y="3474"/>
                  </a:lnTo>
                  <a:lnTo>
                    <a:pt x="837" y="3536"/>
                  </a:lnTo>
                  <a:lnTo>
                    <a:pt x="817" y="3599"/>
                  </a:lnTo>
                  <a:lnTo>
                    <a:pt x="817" y="3704"/>
                  </a:lnTo>
                  <a:lnTo>
                    <a:pt x="921" y="3808"/>
                  </a:lnTo>
                  <a:lnTo>
                    <a:pt x="1047" y="3955"/>
                  </a:lnTo>
                  <a:lnTo>
                    <a:pt x="1047" y="4018"/>
                  </a:lnTo>
                  <a:lnTo>
                    <a:pt x="1130" y="4122"/>
                  </a:lnTo>
                  <a:lnTo>
                    <a:pt x="1361" y="4331"/>
                  </a:lnTo>
                  <a:lnTo>
                    <a:pt x="1444" y="4373"/>
                  </a:lnTo>
                  <a:lnTo>
                    <a:pt x="1507" y="4290"/>
                  </a:lnTo>
                  <a:lnTo>
                    <a:pt x="1591" y="4269"/>
                  </a:lnTo>
                  <a:lnTo>
                    <a:pt x="1612" y="4290"/>
                  </a:lnTo>
                  <a:lnTo>
                    <a:pt x="1758" y="4290"/>
                  </a:lnTo>
                  <a:lnTo>
                    <a:pt x="1821" y="4185"/>
                  </a:lnTo>
                  <a:lnTo>
                    <a:pt x="1863" y="4122"/>
                  </a:lnTo>
                  <a:lnTo>
                    <a:pt x="1967" y="4101"/>
                  </a:lnTo>
                  <a:lnTo>
                    <a:pt x="2198" y="4101"/>
                  </a:lnTo>
                  <a:lnTo>
                    <a:pt x="2260" y="3913"/>
                  </a:lnTo>
                  <a:lnTo>
                    <a:pt x="2386" y="3871"/>
                  </a:lnTo>
                  <a:lnTo>
                    <a:pt x="2553" y="3871"/>
                  </a:lnTo>
                  <a:lnTo>
                    <a:pt x="2616" y="3913"/>
                  </a:lnTo>
                  <a:lnTo>
                    <a:pt x="2721" y="3892"/>
                  </a:lnTo>
                  <a:lnTo>
                    <a:pt x="2909" y="3892"/>
                  </a:lnTo>
                  <a:lnTo>
                    <a:pt x="2825" y="3850"/>
                  </a:lnTo>
                  <a:lnTo>
                    <a:pt x="2762" y="3766"/>
                  </a:lnTo>
                  <a:lnTo>
                    <a:pt x="2762" y="3704"/>
                  </a:lnTo>
                  <a:lnTo>
                    <a:pt x="2658" y="3662"/>
                  </a:lnTo>
                  <a:lnTo>
                    <a:pt x="2637" y="3578"/>
                  </a:lnTo>
                  <a:lnTo>
                    <a:pt x="2553" y="3453"/>
                  </a:lnTo>
                  <a:lnTo>
                    <a:pt x="2490" y="3432"/>
                  </a:lnTo>
                  <a:lnTo>
                    <a:pt x="2490" y="3285"/>
                  </a:lnTo>
                  <a:lnTo>
                    <a:pt x="2449" y="3139"/>
                  </a:lnTo>
                  <a:lnTo>
                    <a:pt x="2428" y="3034"/>
                  </a:lnTo>
                  <a:lnTo>
                    <a:pt x="2386" y="3013"/>
                  </a:lnTo>
                  <a:lnTo>
                    <a:pt x="2302" y="3013"/>
                  </a:lnTo>
                  <a:lnTo>
                    <a:pt x="2239" y="2950"/>
                  </a:lnTo>
                  <a:lnTo>
                    <a:pt x="2239" y="2867"/>
                  </a:lnTo>
                  <a:lnTo>
                    <a:pt x="2177" y="2762"/>
                  </a:lnTo>
                  <a:lnTo>
                    <a:pt x="2135" y="2720"/>
                  </a:lnTo>
                  <a:lnTo>
                    <a:pt x="2093" y="2637"/>
                  </a:lnTo>
                  <a:lnTo>
                    <a:pt x="1988" y="2595"/>
                  </a:lnTo>
                  <a:lnTo>
                    <a:pt x="1967" y="2511"/>
                  </a:lnTo>
                  <a:lnTo>
                    <a:pt x="2072" y="2281"/>
                  </a:lnTo>
                  <a:lnTo>
                    <a:pt x="2072" y="2134"/>
                  </a:lnTo>
                  <a:lnTo>
                    <a:pt x="2135" y="2009"/>
                  </a:lnTo>
                  <a:lnTo>
                    <a:pt x="2302" y="2009"/>
                  </a:lnTo>
                  <a:lnTo>
                    <a:pt x="2407" y="1967"/>
                  </a:lnTo>
                  <a:lnTo>
                    <a:pt x="2490" y="1862"/>
                  </a:lnTo>
                  <a:lnTo>
                    <a:pt x="2449" y="1779"/>
                  </a:lnTo>
                  <a:lnTo>
                    <a:pt x="2511" y="1653"/>
                  </a:lnTo>
                  <a:lnTo>
                    <a:pt x="2449" y="1549"/>
                  </a:lnTo>
                  <a:lnTo>
                    <a:pt x="2449" y="1381"/>
                  </a:lnTo>
                  <a:lnTo>
                    <a:pt x="2428" y="1297"/>
                  </a:lnTo>
                  <a:lnTo>
                    <a:pt x="2218" y="1256"/>
                  </a:lnTo>
                  <a:lnTo>
                    <a:pt x="2009" y="1046"/>
                  </a:lnTo>
                  <a:lnTo>
                    <a:pt x="1905" y="963"/>
                  </a:lnTo>
                  <a:lnTo>
                    <a:pt x="1863" y="984"/>
                  </a:lnTo>
                  <a:lnTo>
                    <a:pt x="1716" y="1046"/>
                  </a:lnTo>
                  <a:lnTo>
                    <a:pt x="1653" y="1130"/>
                  </a:lnTo>
                  <a:lnTo>
                    <a:pt x="1612" y="1235"/>
                  </a:lnTo>
                  <a:lnTo>
                    <a:pt x="1591" y="1088"/>
                  </a:lnTo>
                  <a:lnTo>
                    <a:pt x="1612" y="921"/>
                  </a:lnTo>
                  <a:lnTo>
                    <a:pt x="1674" y="816"/>
                  </a:lnTo>
                  <a:lnTo>
                    <a:pt x="1612" y="628"/>
                  </a:lnTo>
                  <a:lnTo>
                    <a:pt x="1507" y="565"/>
                  </a:lnTo>
                  <a:lnTo>
                    <a:pt x="1298" y="419"/>
                  </a:lnTo>
                  <a:lnTo>
                    <a:pt x="1151" y="251"/>
                  </a:lnTo>
                  <a:lnTo>
                    <a:pt x="1130" y="147"/>
                  </a:lnTo>
                  <a:lnTo>
                    <a:pt x="1026" y="42"/>
                  </a:lnTo>
                  <a:lnTo>
                    <a:pt x="921" y="21"/>
                  </a:lnTo>
                  <a:lnTo>
                    <a:pt x="87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6" name="Google Shape;4696;p76"/>
            <p:cNvSpPr/>
            <p:nvPr/>
          </p:nvSpPr>
          <p:spPr>
            <a:xfrm>
              <a:off x="2646900" y="3064375"/>
              <a:ext cx="192000" cy="172650"/>
            </a:xfrm>
            <a:custGeom>
              <a:avLst/>
              <a:gdLst/>
              <a:ahLst/>
              <a:cxnLst/>
              <a:rect l="l" t="t" r="r" b="b"/>
              <a:pathLst>
                <a:path w="7680" h="6906" extrusionOk="0">
                  <a:moveTo>
                    <a:pt x="1988" y="0"/>
                  </a:moveTo>
                  <a:lnTo>
                    <a:pt x="1821" y="63"/>
                  </a:lnTo>
                  <a:lnTo>
                    <a:pt x="1674" y="251"/>
                  </a:lnTo>
                  <a:lnTo>
                    <a:pt x="1695" y="377"/>
                  </a:lnTo>
                  <a:lnTo>
                    <a:pt x="1758" y="440"/>
                  </a:lnTo>
                  <a:lnTo>
                    <a:pt x="1863" y="356"/>
                  </a:lnTo>
                  <a:lnTo>
                    <a:pt x="1967" y="377"/>
                  </a:lnTo>
                  <a:lnTo>
                    <a:pt x="2072" y="461"/>
                  </a:lnTo>
                  <a:lnTo>
                    <a:pt x="2030" y="544"/>
                  </a:lnTo>
                  <a:lnTo>
                    <a:pt x="1925" y="565"/>
                  </a:lnTo>
                  <a:lnTo>
                    <a:pt x="1821" y="523"/>
                  </a:lnTo>
                  <a:lnTo>
                    <a:pt x="1779" y="482"/>
                  </a:lnTo>
                  <a:lnTo>
                    <a:pt x="1758" y="523"/>
                  </a:lnTo>
                  <a:lnTo>
                    <a:pt x="1758" y="565"/>
                  </a:lnTo>
                  <a:lnTo>
                    <a:pt x="1611" y="649"/>
                  </a:lnTo>
                  <a:lnTo>
                    <a:pt x="1360" y="670"/>
                  </a:lnTo>
                  <a:lnTo>
                    <a:pt x="1088" y="774"/>
                  </a:lnTo>
                  <a:lnTo>
                    <a:pt x="1026" y="879"/>
                  </a:lnTo>
                  <a:lnTo>
                    <a:pt x="1026" y="984"/>
                  </a:lnTo>
                  <a:lnTo>
                    <a:pt x="1088" y="1088"/>
                  </a:lnTo>
                  <a:lnTo>
                    <a:pt x="1088" y="1318"/>
                  </a:lnTo>
                  <a:lnTo>
                    <a:pt x="1130" y="1486"/>
                  </a:lnTo>
                  <a:lnTo>
                    <a:pt x="1151" y="1611"/>
                  </a:lnTo>
                  <a:lnTo>
                    <a:pt x="1067" y="1800"/>
                  </a:lnTo>
                  <a:lnTo>
                    <a:pt x="879" y="1925"/>
                  </a:lnTo>
                  <a:lnTo>
                    <a:pt x="775" y="1904"/>
                  </a:lnTo>
                  <a:lnTo>
                    <a:pt x="775" y="1737"/>
                  </a:lnTo>
                  <a:lnTo>
                    <a:pt x="649" y="1611"/>
                  </a:lnTo>
                  <a:lnTo>
                    <a:pt x="628" y="1486"/>
                  </a:lnTo>
                  <a:lnTo>
                    <a:pt x="733" y="1402"/>
                  </a:lnTo>
                  <a:lnTo>
                    <a:pt x="754" y="1318"/>
                  </a:lnTo>
                  <a:lnTo>
                    <a:pt x="963" y="1109"/>
                  </a:lnTo>
                  <a:lnTo>
                    <a:pt x="963" y="942"/>
                  </a:lnTo>
                  <a:lnTo>
                    <a:pt x="879" y="795"/>
                  </a:lnTo>
                  <a:lnTo>
                    <a:pt x="921" y="754"/>
                  </a:lnTo>
                  <a:lnTo>
                    <a:pt x="879" y="670"/>
                  </a:lnTo>
                  <a:lnTo>
                    <a:pt x="816" y="628"/>
                  </a:lnTo>
                  <a:lnTo>
                    <a:pt x="754" y="523"/>
                  </a:lnTo>
                  <a:lnTo>
                    <a:pt x="775" y="440"/>
                  </a:lnTo>
                  <a:lnTo>
                    <a:pt x="921" y="377"/>
                  </a:lnTo>
                  <a:lnTo>
                    <a:pt x="1067" y="356"/>
                  </a:lnTo>
                  <a:lnTo>
                    <a:pt x="1172" y="210"/>
                  </a:lnTo>
                  <a:lnTo>
                    <a:pt x="1130" y="210"/>
                  </a:lnTo>
                  <a:lnTo>
                    <a:pt x="1088" y="230"/>
                  </a:lnTo>
                  <a:lnTo>
                    <a:pt x="775" y="356"/>
                  </a:lnTo>
                  <a:lnTo>
                    <a:pt x="628" y="628"/>
                  </a:lnTo>
                  <a:lnTo>
                    <a:pt x="565" y="670"/>
                  </a:lnTo>
                  <a:lnTo>
                    <a:pt x="461" y="691"/>
                  </a:lnTo>
                  <a:lnTo>
                    <a:pt x="356" y="837"/>
                  </a:lnTo>
                  <a:lnTo>
                    <a:pt x="293" y="900"/>
                  </a:lnTo>
                  <a:lnTo>
                    <a:pt x="105" y="1172"/>
                  </a:lnTo>
                  <a:lnTo>
                    <a:pt x="84" y="1298"/>
                  </a:lnTo>
                  <a:lnTo>
                    <a:pt x="105" y="1402"/>
                  </a:lnTo>
                  <a:lnTo>
                    <a:pt x="84" y="1590"/>
                  </a:lnTo>
                  <a:lnTo>
                    <a:pt x="0" y="1779"/>
                  </a:lnTo>
                  <a:lnTo>
                    <a:pt x="0" y="1821"/>
                  </a:lnTo>
                  <a:lnTo>
                    <a:pt x="147" y="1821"/>
                  </a:lnTo>
                  <a:lnTo>
                    <a:pt x="398" y="2239"/>
                  </a:lnTo>
                  <a:lnTo>
                    <a:pt x="503" y="2407"/>
                  </a:lnTo>
                  <a:lnTo>
                    <a:pt x="523" y="2511"/>
                  </a:lnTo>
                  <a:lnTo>
                    <a:pt x="461" y="2637"/>
                  </a:lnTo>
                  <a:lnTo>
                    <a:pt x="461" y="2720"/>
                  </a:lnTo>
                  <a:lnTo>
                    <a:pt x="440" y="2762"/>
                  </a:lnTo>
                  <a:lnTo>
                    <a:pt x="440" y="2867"/>
                  </a:lnTo>
                  <a:lnTo>
                    <a:pt x="565" y="2971"/>
                  </a:lnTo>
                  <a:lnTo>
                    <a:pt x="733" y="3034"/>
                  </a:lnTo>
                  <a:lnTo>
                    <a:pt x="837" y="3055"/>
                  </a:lnTo>
                  <a:lnTo>
                    <a:pt x="963" y="3097"/>
                  </a:lnTo>
                  <a:lnTo>
                    <a:pt x="1047" y="3055"/>
                  </a:lnTo>
                  <a:lnTo>
                    <a:pt x="1193" y="3055"/>
                  </a:lnTo>
                  <a:lnTo>
                    <a:pt x="1339" y="3097"/>
                  </a:lnTo>
                  <a:lnTo>
                    <a:pt x="1381" y="3076"/>
                  </a:lnTo>
                  <a:lnTo>
                    <a:pt x="1549" y="3055"/>
                  </a:lnTo>
                  <a:lnTo>
                    <a:pt x="1716" y="3076"/>
                  </a:lnTo>
                  <a:lnTo>
                    <a:pt x="1821" y="3139"/>
                  </a:lnTo>
                  <a:lnTo>
                    <a:pt x="2281" y="3557"/>
                  </a:lnTo>
                  <a:lnTo>
                    <a:pt x="2427" y="3515"/>
                  </a:lnTo>
                  <a:lnTo>
                    <a:pt x="2448" y="3557"/>
                  </a:lnTo>
                  <a:lnTo>
                    <a:pt x="2511" y="3515"/>
                  </a:lnTo>
                  <a:lnTo>
                    <a:pt x="2637" y="3578"/>
                  </a:lnTo>
                  <a:lnTo>
                    <a:pt x="2699" y="3599"/>
                  </a:lnTo>
                  <a:lnTo>
                    <a:pt x="2825" y="3557"/>
                  </a:lnTo>
                  <a:lnTo>
                    <a:pt x="2930" y="3557"/>
                  </a:lnTo>
                  <a:lnTo>
                    <a:pt x="3076" y="3578"/>
                  </a:lnTo>
                  <a:lnTo>
                    <a:pt x="3118" y="3515"/>
                  </a:lnTo>
                  <a:lnTo>
                    <a:pt x="3223" y="3515"/>
                  </a:lnTo>
                  <a:lnTo>
                    <a:pt x="3285" y="3578"/>
                  </a:lnTo>
                  <a:lnTo>
                    <a:pt x="3348" y="3808"/>
                  </a:lnTo>
                  <a:lnTo>
                    <a:pt x="3285" y="3892"/>
                  </a:lnTo>
                  <a:lnTo>
                    <a:pt x="3285" y="3997"/>
                  </a:lnTo>
                  <a:lnTo>
                    <a:pt x="3264" y="4080"/>
                  </a:lnTo>
                  <a:lnTo>
                    <a:pt x="3118" y="4101"/>
                  </a:lnTo>
                  <a:lnTo>
                    <a:pt x="3055" y="4185"/>
                  </a:lnTo>
                  <a:lnTo>
                    <a:pt x="3076" y="4394"/>
                  </a:lnTo>
                  <a:lnTo>
                    <a:pt x="3118" y="4457"/>
                  </a:lnTo>
                  <a:lnTo>
                    <a:pt x="3055" y="4624"/>
                  </a:lnTo>
                  <a:lnTo>
                    <a:pt x="3055" y="4813"/>
                  </a:lnTo>
                  <a:lnTo>
                    <a:pt x="3139" y="4875"/>
                  </a:lnTo>
                  <a:lnTo>
                    <a:pt x="3139" y="4959"/>
                  </a:lnTo>
                  <a:lnTo>
                    <a:pt x="3244" y="5252"/>
                  </a:lnTo>
                  <a:lnTo>
                    <a:pt x="3055" y="5587"/>
                  </a:lnTo>
                  <a:lnTo>
                    <a:pt x="3076" y="5692"/>
                  </a:lnTo>
                  <a:lnTo>
                    <a:pt x="3139" y="5692"/>
                  </a:lnTo>
                  <a:lnTo>
                    <a:pt x="3223" y="5671"/>
                  </a:lnTo>
                  <a:lnTo>
                    <a:pt x="3223" y="5692"/>
                  </a:lnTo>
                  <a:lnTo>
                    <a:pt x="3244" y="5775"/>
                  </a:lnTo>
                  <a:lnTo>
                    <a:pt x="3327" y="5817"/>
                  </a:lnTo>
                  <a:lnTo>
                    <a:pt x="3369" y="5922"/>
                  </a:lnTo>
                  <a:lnTo>
                    <a:pt x="3348" y="5984"/>
                  </a:lnTo>
                  <a:lnTo>
                    <a:pt x="3390" y="6131"/>
                  </a:lnTo>
                  <a:lnTo>
                    <a:pt x="3536" y="6424"/>
                  </a:lnTo>
                  <a:lnTo>
                    <a:pt x="3536" y="6528"/>
                  </a:lnTo>
                  <a:lnTo>
                    <a:pt x="3746" y="6696"/>
                  </a:lnTo>
                  <a:lnTo>
                    <a:pt x="3976" y="6863"/>
                  </a:lnTo>
                  <a:lnTo>
                    <a:pt x="4101" y="6905"/>
                  </a:lnTo>
                  <a:lnTo>
                    <a:pt x="4332" y="6863"/>
                  </a:lnTo>
                  <a:lnTo>
                    <a:pt x="4478" y="6717"/>
                  </a:lnTo>
                  <a:lnTo>
                    <a:pt x="4687" y="6591"/>
                  </a:lnTo>
                  <a:lnTo>
                    <a:pt x="4750" y="6487"/>
                  </a:lnTo>
                  <a:lnTo>
                    <a:pt x="5064" y="6319"/>
                  </a:lnTo>
                  <a:lnTo>
                    <a:pt x="5127" y="6173"/>
                  </a:lnTo>
                  <a:lnTo>
                    <a:pt x="5168" y="6110"/>
                  </a:lnTo>
                  <a:lnTo>
                    <a:pt x="5210" y="6068"/>
                  </a:lnTo>
                  <a:lnTo>
                    <a:pt x="5482" y="6005"/>
                  </a:lnTo>
                  <a:lnTo>
                    <a:pt x="5629" y="5964"/>
                  </a:lnTo>
                  <a:lnTo>
                    <a:pt x="5587" y="5817"/>
                  </a:lnTo>
                  <a:lnTo>
                    <a:pt x="5440" y="5796"/>
                  </a:lnTo>
                  <a:lnTo>
                    <a:pt x="5252" y="5817"/>
                  </a:lnTo>
                  <a:lnTo>
                    <a:pt x="4959" y="5712"/>
                  </a:lnTo>
                  <a:lnTo>
                    <a:pt x="5022" y="5545"/>
                  </a:lnTo>
                  <a:lnTo>
                    <a:pt x="5001" y="5482"/>
                  </a:lnTo>
                  <a:lnTo>
                    <a:pt x="4938" y="5440"/>
                  </a:lnTo>
                  <a:lnTo>
                    <a:pt x="5127" y="5168"/>
                  </a:lnTo>
                  <a:lnTo>
                    <a:pt x="5064" y="5064"/>
                  </a:lnTo>
                  <a:lnTo>
                    <a:pt x="4938" y="4938"/>
                  </a:lnTo>
                  <a:lnTo>
                    <a:pt x="4834" y="4917"/>
                  </a:lnTo>
                  <a:lnTo>
                    <a:pt x="4750" y="4750"/>
                  </a:lnTo>
                  <a:lnTo>
                    <a:pt x="4917" y="4813"/>
                  </a:lnTo>
                  <a:lnTo>
                    <a:pt x="5106" y="4834"/>
                  </a:lnTo>
                  <a:lnTo>
                    <a:pt x="5273" y="4938"/>
                  </a:lnTo>
                  <a:lnTo>
                    <a:pt x="5461" y="4938"/>
                  </a:lnTo>
                  <a:lnTo>
                    <a:pt x="5733" y="4875"/>
                  </a:lnTo>
                  <a:lnTo>
                    <a:pt x="5796" y="4938"/>
                  </a:lnTo>
                  <a:lnTo>
                    <a:pt x="5985" y="4875"/>
                  </a:lnTo>
                  <a:lnTo>
                    <a:pt x="6173" y="4708"/>
                  </a:lnTo>
                  <a:lnTo>
                    <a:pt x="6319" y="4708"/>
                  </a:lnTo>
                  <a:lnTo>
                    <a:pt x="6424" y="4729"/>
                  </a:lnTo>
                  <a:lnTo>
                    <a:pt x="6675" y="4624"/>
                  </a:lnTo>
                  <a:lnTo>
                    <a:pt x="6884" y="4624"/>
                  </a:lnTo>
                  <a:lnTo>
                    <a:pt x="7156" y="4394"/>
                  </a:lnTo>
                  <a:lnTo>
                    <a:pt x="7219" y="4248"/>
                  </a:lnTo>
                  <a:lnTo>
                    <a:pt x="7219" y="4143"/>
                  </a:lnTo>
                  <a:lnTo>
                    <a:pt x="7219" y="4122"/>
                  </a:lnTo>
                  <a:lnTo>
                    <a:pt x="6989" y="3934"/>
                  </a:lnTo>
                  <a:lnTo>
                    <a:pt x="6842" y="3725"/>
                  </a:lnTo>
                  <a:lnTo>
                    <a:pt x="6801" y="3599"/>
                  </a:lnTo>
                  <a:lnTo>
                    <a:pt x="6905" y="3495"/>
                  </a:lnTo>
                  <a:lnTo>
                    <a:pt x="6926" y="3306"/>
                  </a:lnTo>
                  <a:lnTo>
                    <a:pt x="7010" y="3243"/>
                  </a:lnTo>
                  <a:lnTo>
                    <a:pt x="7093" y="3264"/>
                  </a:lnTo>
                  <a:lnTo>
                    <a:pt x="7198" y="3243"/>
                  </a:lnTo>
                  <a:lnTo>
                    <a:pt x="7261" y="3264"/>
                  </a:lnTo>
                  <a:lnTo>
                    <a:pt x="7449" y="3181"/>
                  </a:lnTo>
                  <a:lnTo>
                    <a:pt x="7449" y="3055"/>
                  </a:lnTo>
                  <a:lnTo>
                    <a:pt x="7365" y="2971"/>
                  </a:lnTo>
                  <a:lnTo>
                    <a:pt x="7219" y="2951"/>
                  </a:lnTo>
                  <a:lnTo>
                    <a:pt x="7156" y="2846"/>
                  </a:lnTo>
                  <a:lnTo>
                    <a:pt x="7135" y="2762"/>
                  </a:lnTo>
                  <a:lnTo>
                    <a:pt x="7303" y="2553"/>
                  </a:lnTo>
                  <a:lnTo>
                    <a:pt x="7365" y="2574"/>
                  </a:lnTo>
                  <a:lnTo>
                    <a:pt x="7512" y="2469"/>
                  </a:lnTo>
                  <a:lnTo>
                    <a:pt x="7658" y="2302"/>
                  </a:lnTo>
                  <a:lnTo>
                    <a:pt x="7679" y="2218"/>
                  </a:lnTo>
                  <a:lnTo>
                    <a:pt x="7658" y="2218"/>
                  </a:lnTo>
                  <a:lnTo>
                    <a:pt x="7428" y="2114"/>
                  </a:lnTo>
                  <a:lnTo>
                    <a:pt x="7345" y="2114"/>
                  </a:lnTo>
                  <a:lnTo>
                    <a:pt x="7261" y="2135"/>
                  </a:lnTo>
                  <a:lnTo>
                    <a:pt x="7156" y="2114"/>
                  </a:lnTo>
                  <a:lnTo>
                    <a:pt x="7093" y="2114"/>
                  </a:lnTo>
                  <a:lnTo>
                    <a:pt x="7010" y="2155"/>
                  </a:lnTo>
                  <a:lnTo>
                    <a:pt x="6821" y="2197"/>
                  </a:lnTo>
                  <a:lnTo>
                    <a:pt x="6675" y="2155"/>
                  </a:lnTo>
                  <a:lnTo>
                    <a:pt x="6612" y="2155"/>
                  </a:lnTo>
                  <a:lnTo>
                    <a:pt x="6717" y="2135"/>
                  </a:lnTo>
                  <a:lnTo>
                    <a:pt x="6801" y="2135"/>
                  </a:lnTo>
                  <a:lnTo>
                    <a:pt x="6884" y="2093"/>
                  </a:lnTo>
                  <a:lnTo>
                    <a:pt x="6926" y="2009"/>
                  </a:lnTo>
                  <a:lnTo>
                    <a:pt x="7052" y="1904"/>
                  </a:lnTo>
                  <a:lnTo>
                    <a:pt x="7093" y="1842"/>
                  </a:lnTo>
                  <a:lnTo>
                    <a:pt x="7010" y="1800"/>
                  </a:lnTo>
                  <a:lnTo>
                    <a:pt x="7010" y="1779"/>
                  </a:lnTo>
                  <a:lnTo>
                    <a:pt x="6989" y="1674"/>
                  </a:lnTo>
                  <a:lnTo>
                    <a:pt x="6821" y="1590"/>
                  </a:lnTo>
                  <a:lnTo>
                    <a:pt x="6612" y="1528"/>
                  </a:lnTo>
                  <a:lnTo>
                    <a:pt x="6570" y="1486"/>
                  </a:lnTo>
                  <a:lnTo>
                    <a:pt x="6487" y="1423"/>
                  </a:lnTo>
                  <a:lnTo>
                    <a:pt x="6382" y="1423"/>
                  </a:lnTo>
                  <a:lnTo>
                    <a:pt x="6361" y="1381"/>
                  </a:lnTo>
                  <a:lnTo>
                    <a:pt x="6215" y="1318"/>
                  </a:lnTo>
                  <a:lnTo>
                    <a:pt x="6173" y="1318"/>
                  </a:lnTo>
                  <a:lnTo>
                    <a:pt x="6173" y="1423"/>
                  </a:lnTo>
                  <a:lnTo>
                    <a:pt x="6089" y="1318"/>
                  </a:lnTo>
                  <a:lnTo>
                    <a:pt x="6047" y="1214"/>
                  </a:lnTo>
                  <a:lnTo>
                    <a:pt x="5943" y="1172"/>
                  </a:lnTo>
                  <a:lnTo>
                    <a:pt x="5901" y="1088"/>
                  </a:lnTo>
                  <a:lnTo>
                    <a:pt x="5964" y="1046"/>
                  </a:lnTo>
                  <a:lnTo>
                    <a:pt x="6215" y="1067"/>
                  </a:lnTo>
                  <a:lnTo>
                    <a:pt x="6319" y="984"/>
                  </a:lnTo>
                  <a:lnTo>
                    <a:pt x="6487" y="984"/>
                  </a:lnTo>
                  <a:lnTo>
                    <a:pt x="6487" y="879"/>
                  </a:lnTo>
                  <a:lnTo>
                    <a:pt x="6361" y="900"/>
                  </a:lnTo>
                  <a:lnTo>
                    <a:pt x="6089" y="858"/>
                  </a:lnTo>
                  <a:lnTo>
                    <a:pt x="5901" y="879"/>
                  </a:lnTo>
                  <a:lnTo>
                    <a:pt x="5775" y="879"/>
                  </a:lnTo>
                  <a:lnTo>
                    <a:pt x="5524" y="963"/>
                  </a:lnTo>
                  <a:lnTo>
                    <a:pt x="5440" y="942"/>
                  </a:lnTo>
                  <a:lnTo>
                    <a:pt x="5336" y="942"/>
                  </a:lnTo>
                  <a:lnTo>
                    <a:pt x="5127" y="1088"/>
                  </a:lnTo>
                  <a:lnTo>
                    <a:pt x="5022" y="1109"/>
                  </a:lnTo>
                  <a:lnTo>
                    <a:pt x="4896" y="1172"/>
                  </a:lnTo>
                  <a:lnTo>
                    <a:pt x="4834" y="1256"/>
                  </a:lnTo>
                  <a:lnTo>
                    <a:pt x="4645" y="1277"/>
                  </a:lnTo>
                  <a:lnTo>
                    <a:pt x="4604" y="1298"/>
                  </a:lnTo>
                  <a:lnTo>
                    <a:pt x="4520" y="1277"/>
                  </a:lnTo>
                  <a:lnTo>
                    <a:pt x="4269" y="1088"/>
                  </a:lnTo>
                  <a:lnTo>
                    <a:pt x="4206" y="984"/>
                  </a:lnTo>
                  <a:lnTo>
                    <a:pt x="3871" y="984"/>
                  </a:lnTo>
                  <a:lnTo>
                    <a:pt x="3327" y="1088"/>
                  </a:lnTo>
                  <a:lnTo>
                    <a:pt x="3055" y="1088"/>
                  </a:lnTo>
                  <a:lnTo>
                    <a:pt x="2951" y="1046"/>
                  </a:lnTo>
                  <a:lnTo>
                    <a:pt x="2909" y="963"/>
                  </a:lnTo>
                  <a:lnTo>
                    <a:pt x="2909" y="858"/>
                  </a:lnTo>
                  <a:lnTo>
                    <a:pt x="2972" y="858"/>
                  </a:lnTo>
                  <a:lnTo>
                    <a:pt x="2951" y="733"/>
                  </a:lnTo>
                  <a:lnTo>
                    <a:pt x="2846" y="565"/>
                  </a:lnTo>
                  <a:lnTo>
                    <a:pt x="2741" y="544"/>
                  </a:lnTo>
                  <a:lnTo>
                    <a:pt x="2448" y="565"/>
                  </a:lnTo>
                  <a:lnTo>
                    <a:pt x="2323" y="482"/>
                  </a:lnTo>
                  <a:lnTo>
                    <a:pt x="2239" y="482"/>
                  </a:lnTo>
                  <a:lnTo>
                    <a:pt x="2176" y="523"/>
                  </a:lnTo>
                  <a:lnTo>
                    <a:pt x="2072" y="356"/>
                  </a:lnTo>
                  <a:lnTo>
                    <a:pt x="2072" y="210"/>
                  </a:lnTo>
                  <a:lnTo>
                    <a:pt x="2030" y="21"/>
                  </a:lnTo>
                  <a:lnTo>
                    <a:pt x="1988"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7" name="Google Shape;4697;p76"/>
            <p:cNvSpPr/>
            <p:nvPr/>
          </p:nvSpPr>
          <p:spPr>
            <a:xfrm>
              <a:off x="2561625" y="3060700"/>
              <a:ext cx="173700" cy="247450"/>
            </a:xfrm>
            <a:custGeom>
              <a:avLst/>
              <a:gdLst/>
              <a:ahLst/>
              <a:cxnLst/>
              <a:rect l="l" t="t" r="r" b="b"/>
              <a:pathLst>
                <a:path w="6948" h="9898" extrusionOk="0">
                  <a:moveTo>
                    <a:pt x="4353" y="1"/>
                  </a:moveTo>
                  <a:lnTo>
                    <a:pt x="4332" y="64"/>
                  </a:lnTo>
                  <a:lnTo>
                    <a:pt x="4290" y="105"/>
                  </a:lnTo>
                  <a:lnTo>
                    <a:pt x="4227" y="147"/>
                  </a:lnTo>
                  <a:lnTo>
                    <a:pt x="4165" y="168"/>
                  </a:lnTo>
                  <a:lnTo>
                    <a:pt x="4060" y="168"/>
                  </a:lnTo>
                  <a:lnTo>
                    <a:pt x="3976" y="189"/>
                  </a:lnTo>
                  <a:lnTo>
                    <a:pt x="3955" y="252"/>
                  </a:lnTo>
                  <a:lnTo>
                    <a:pt x="3976" y="294"/>
                  </a:lnTo>
                  <a:lnTo>
                    <a:pt x="3955" y="357"/>
                  </a:lnTo>
                  <a:lnTo>
                    <a:pt x="3809" y="419"/>
                  </a:lnTo>
                  <a:lnTo>
                    <a:pt x="3621" y="566"/>
                  </a:lnTo>
                  <a:lnTo>
                    <a:pt x="3495" y="670"/>
                  </a:lnTo>
                  <a:lnTo>
                    <a:pt x="3328" y="691"/>
                  </a:lnTo>
                  <a:lnTo>
                    <a:pt x="2972" y="691"/>
                  </a:lnTo>
                  <a:lnTo>
                    <a:pt x="2867" y="733"/>
                  </a:lnTo>
                  <a:lnTo>
                    <a:pt x="2867" y="817"/>
                  </a:lnTo>
                  <a:lnTo>
                    <a:pt x="2888" y="901"/>
                  </a:lnTo>
                  <a:lnTo>
                    <a:pt x="2888" y="1005"/>
                  </a:lnTo>
                  <a:lnTo>
                    <a:pt x="2805" y="1089"/>
                  </a:lnTo>
                  <a:lnTo>
                    <a:pt x="2721" y="1047"/>
                  </a:lnTo>
                  <a:lnTo>
                    <a:pt x="2763" y="942"/>
                  </a:lnTo>
                  <a:lnTo>
                    <a:pt x="2763" y="921"/>
                  </a:lnTo>
                  <a:lnTo>
                    <a:pt x="2825" y="901"/>
                  </a:lnTo>
                  <a:lnTo>
                    <a:pt x="2700" y="880"/>
                  </a:lnTo>
                  <a:lnTo>
                    <a:pt x="2574" y="817"/>
                  </a:lnTo>
                  <a:lnTo>
                    <a:pt x="2491" y="817"/>
                  </a:lnTo>
                  <a:lnTo>
                    <a:pt x="2302" y="942"/>
                  </a:lnTo>
                  <a:lnTo>
                    <a:pt x="2261" y="1026"/>
                  </a:lnTo>
                  <a:lnTo>
                    <a:pt x="2135" y="1152"/>
                  </a:lnTo>
                  <a:lnTo>
                    <a:pt x="1968" y="1465"/>
                  </a:lnTo>
                  <a:lnTo>
                    <a:pt x="1947" y="1549"/>
                  </a:lnTo>
                  <a:lnTo>
                    <a:pt x="1947" y="1549"/>
                  </a:lnTo>
                  <a:lnTo>
                    <a:pt x="1989" y="1528"/>
                  </a:lnTo>
                  <a:lnTo>
                    <a:pt x="2051" y="1570"/>
                  </a:lnTo>
                  <a:lnTo>
                    <a:pt x="2051" y="1654"/>
                  </a:lnTo>
                  <a:lnTo>
                    <a:pt x="2030" y="1758"/>
                  </a:lnTo>
                  <a:lnTo>
                    <a:pt x="1947" y="1821"/>
                  </a:lnTo>
                  <a:lnTo>
                    <a:pt x="1842" y="1821"/>
                  </a:lnTo>
                  <a:lnTo>
                    <a:pt x="1737" y="1863"/>
                  </a:lnTo>
                  <a:lnTo>
                    <a:pt x="1612" y="1989"/>
                  </a:lnTo>
                  <a:lnTo>
                    <a:pt x="1528" y="2051"/>
                  </a:lnTo>
                  <a:lnTo>
                    <a:pt x="1424" y="2198"/>
                  </a:lnTo>
                  <a:lnTo>
                    <a:pt x="1340" y="2198"/>
                  </a:lnTo>
                  <a:lnTo>
                    <a:pt x="1256" y="2240"/>
                  </a:lnTo>
                  <a:lnTo>
                    <a:pt x="1298" y="2344"/>
                  </a:lnTo>
                  <a:lnTo>
                    <a:pt x="1403" y="2449"/>
                  </a:lnTo>
                  <a:lnTo>
                    <a:pt x="1403" y="2574"/>
                  </a:lnTo>
                  <a:lnTo>
                    <a:pt x="1340" y="2700"/>
                  </a:lnTo>
                  <a:lnTo>
                    <a:pt x="1256" y="2700"/>
                  </a:lnTo>
                  <a:lnTo>
                    <a:pt x="1152" y="2616"/>
                  </a:lnTo>
                  <a:lnTo>
                    <a:pt x="1193" y="2574"/>
                  </a:lnTo>
                  <a:lnTo>
                    <a:pt x="1214" y="2512"/>
                  </a:lnTo>
                  <a:lnTo>
                    <a:pt x="1131" y="2470"/>
                  </a:lnTo>
                  <a:lnTo>
                    <a:pt x="1089" y="2365"/>
                  </a:lnTo>
                  <a:lnTo>
                    <a:pt x="984" y="2261"/>
                  </a:lnTo>
                  <a:lnTo>
                    <a:pt x="942" y="2365"/>
                  </a:lnTo>
                  <a:lnTo>
                    <a:pt x="942" y="2407"/>
                  </a:lnTo>
                  <a:lnTo>
                    <a:pt x="1005" y="2574"/>
                  </a:lnTo>
                  <a:lnTo>
                    <a:pt x="921" y="2721"/>
                  </a:lnTo>
                  <a:lnTo>
                    <a:pt x="901" y="2867"/>
                  </a:lnTo>
                  <a:lnTo>
                    <a:pt x="817" y="2909"/>
                  </a:lnTo>
                  <a:lnTo>
                    <a:pt x="775" y="2909"/>
                  </a:lnTo>
                  <a:lnTo>
                    <a:pt x="691" y="3098"/>
                  </a:lnTo>
                  <a:lnTo>
                    <a:pt x="712" y="3118"/>
                  </a:lnTo>
                  <a:lnTo>
                    <a:pt x="733" y="3244"/>
                  </a:lnTo>
                  <a:lnTo>
                    <a:pt x="733" y="3390"/>
                  </a:lnTo>
                  <a:lnTo>
                    <a:pt x="880" y="3516"/>
                  </a:lnTo>
                  <a:lnTo>
                    <a:pt x="901" y="3516"/>
                  </a:lnTo>
                  <a:lnTo>
                    <a:pt x="942" y="3495"/>
                  </a:lnTo>
                  <a:lnTo>
                    <a:pt x="1005" y="3537"/>
                  </a:lnTo>
                  <a:lnTo>
                    <a:pt x="1005" y="3662"/>
                  </a:lnTo>
                  <a:lnTo>
                    <a:pt x="921" y="3746"/>
                  </a:lnTo>
                  <a:lnTo>
                    <a:pt x="921" y="3809"/>
                  </a:lnTo>
                  <a:lnTo>
                    <a:pt x="1005" y="3872"/>
                  </a:lnTo>
                  <a:lnTo>
                    <a:pt x="1005" y="4039"/>
                  </a:lnTo>
                  <a:lnTo>
                    <a:pt x="921" y="4081"/>
                  </a:lnTo>
                  <a:lnTo>
                    <a:pt x="880" y="4165"/>
                  </a:lnTo>
                  <a:lnTo>
                    <a:pt x="921" y="4186"/>
                  </a:lnTo>
                  <a:lnTo>
                    <a:pt x="984" y="4290"/>
                  </a:lnTo>
                  <a:lnTo>
                    <a:pt x="942" y="4478"/>
                  </a:lnTo>
                  <a:lnTo>
                    <a:pt x="984" y="4771"/>
                  </a:lnTo>
                  <a:lnTo>
                    <a:pt x="901" y="4855"/>
                  </a:lnTo>
                  <a:lnTo>
                    <a:pt x="880" y="4918"/>
                  </a:lnTo>
                  <a:lnTo>
                    <a:pt x="942" y="5022"/>
                  </a:lnTo>
                  <a:lnTo>
                    <a:pt x="1047" y="4981"/>
                  </a:lnTo>
                  <a:lnTo>
                    <a:pt x="1047" y="4981"/>
                  </a:lnTo>
                  <a:lnTo>
                    <a:pt x="1026" y="5064"/>
                  </a:lnTo>
                  <a:lnTo>
                    <a:pt x="1089" y="5127"/>
                  </a:lnTo>
                  <a:lnTo>
                    <a:pt x="1152" y="5127"/>
                  </a:lnTo>
                  <a:lnTo>
                    <a:pt x="1152" y="5190"/>
                  </a:lnTo>
                  <a:lnTo>
                    <a:pt x="1110" y="5274"/>
                  </a:lnTo>
                  <a:lnTo>
                    <a:pt x="1047" y="5378"/>
                  </a:lnTo>
                  <a:lnTo>
                    <a:pt x="817" y="5608"/>
                  </a:lnTo>
                  <a:lnTo>
                    <a:pt x="775" y="5713"/>
                  </a:lnTo>
                  <a:lnTo>
                    <a:pt x="608" y="5859"/>
                  </a:lnTo>
                  <a:lnTo>
                    <a:pt x="398" y="5922"/>
                  </a:lnTo>
                  <a:lnTo>
                    <a:pt x="210" y="6048"/>
                  </a:lnTo>
                  <a:lnTo>
                    <a:pt x="64" y="6278"/>
                  </a:lnTo>
                  <a:lnTo>
                    <a:pt x="43" y="6466"/>
                  </a:lnTo>
                  <a:lnTo>
                    <a:pt x="1" y="6571"/>
                  </a:lnTo>
                  <a:lnTo>
                    <a:pt x="189" y="6655"/>
                  </a:lnTo>
                  <a:lnTo>
                    <a:pt x="377" y="6780"/>
                  </a:lnTo>
                  <a:lnTo>
                    <a:pt x="629" y="6947"/>
                  </a:lnTo>
                  <a:lnTo>
                    <a:pt x="733" y="6947"/>
                  </a:lnTo>
                  <a:lnTo>
                    <a:pt x="880" y="7094"/>
                  </a:lnTo>
                  <a:lnTo>
                    <a:pt x="838" y="7178"/>
                  </a:lnTo>
                  <a:lnTo>
                    <a:pt x="880" y="7261"/>
                  </a:lnTo>
                  <a:lnTo>
                    <a:pt x="1047" y="7282"/>
                  </a:lnTo>
                  <a:lnTo>
                    <a:pt x="1256" y="7366"/>
                  </a:lnTo>
                  <a:lnTo>
                    <a:pt x="1319" y="7408"/>
                  </a:lnTo>
                  <a:lnTo>
                    <a:pt x="1507" y="7471"/>
                  </a:lnTo>
                  <a:lnTo>
                    <a:pt x="1570" y="7387"/>
                  </a:lnTo>
                  <a:lnTo>
                    <a:pt x="1570" y="7282"/>
                  </a:lnTo>
                  <a:lnTo>
                    <a:pt x="1654" y="7199"/>
                  </a:lnTo>
                  <a:lnTo>
                    <a:pt x="1717" y="7199"/>
                  </a:lnTo>
                  <a:lnTo>
                    <a:pt x="1863" y="7282"/>
                  </a:lnTo>
                  <a:lnTo>
                    <a:pt x="1968" y="7303"/>
                  </a:lnTo>
                  <a:lnTo>
                    <a:pt x="1989" y="7387"/>
                  </a:lnTo>
                  <a:lnTo>
                    <a:pt x="2072" y="7429"/>
                  </a:lnTo>
                  <a:lnTo>
                    <a:pt x="2135" y="7429"/>
                  </a:lnTo>
                  <a:lnTo>
                    <a:pt x="2177" y="7512"/>
                  </a:lnTo>
                  <a:lnTo>
                    <a:pt x="2386" y="7575"/>
                  </a:lnTo>
                  <a:lnTo>
                    <a:pt x="2512" y="7596"/>
                  </a:lnTo>
                  <a:lnTo>
                    <a:pt x="2553" y="7638"/>
                  </a:lnTo>
                  <a:lnTo>
                    <a:pt x="2700" y="7805"/>
                  </a:lnTo>
                  <a:lnTo>
                    <a:pt x="2700" y="7910"/>
                  </a:lnTo>
                  <a:lnTo>
                    <a:pt x="2805" y="8098"/>
                  </a:lnTo>
                  <a:lnTo>
                    <a:pt x="2888" y="8098"/>
                  </a:lnTo>
                  <a:lnTo>
                    <a:pt x="3139" y="8203"/>
                  </a:lnTo>
                  <a:lnTo>
                    <a:pt x="3244" y="8349"/>
                  </a:lnTo>
                  <a:lnTo>
                    <a:pt x="3244" y="8517"/>
                  </a:lnTo>
                  <a:lnTo>
                    <a:pt x="3307" y="8517"/>
                  </a:lnTo>
                  <a:lnTo>
                    <a:pt x="3411" y="8559"/>
                  </a:lnTo>
                  <a:lnTo>
                    <a:pt x="3432" y="8684"/>
                  </a:lnTo>
                  <a:lnTo>
                    <a:pt x="3411" y="8768"/>
                  </a:lnTo>
                  <a:lnTo>
                    <a:pt x="3432" y="8852"/>
                  </a:lnTo>
                  <a:lnTo>
                    <a:pt x="3537" y="8872"/>
                  </a:lnTo>
                  <a:lnTo>
                    <a:pt x="3662" y="8852"/>
                  </a:lnTo>
                  <a:lnTo>
                    <a:pt x="3767" y="8872"/>
                  </a:lnTo>
                  <a:lnTo>
                    <a:pt x="3914" y="8872"/>
                  </a:lnTo>
                  <a:lnTo>
                    <a:pt x="3955" y="8831"/>
                  </a:lnTo>
                  <a:lnTo>
                    <a:pt x="4144" y="8747"/>
                  </a:lnTo>
                  <a:lnTo>
                    <a:pt x="4290" y="8768"/>
                  </a:lnTo>
                  <a:lnTo>
                    <a:pt x="4458" y="8852"/>
                  </a:lnTo>
                  <a:lnTo>
                    <a:pt x="4646" y="8747"/>
                  </a:lnTo>
                  <a:lnTo>
                    <a:pt x="4750" y="8747"/>
                  </a:lnTo>
                  <a:lnTo>
                    <a:pt x="4792" y="8831"/>
                  </a:lnTo>
                  <a:lnTo>
                    <a:pt x="4876" y="8831"/>
                  </a:lnTo>
                  <a:lnTo>
                    <a:pt x="4981" y="8872"/>
                  </a:lnTo>
                  <a:lnTo>
                    <a:pt x="5064" y="8956"/>
                  </a:lnTo>
                  <a:lnTo>
                    <a:pt x="5169" y="8935"/>
                  </a:lnTo>
                  <a:lnTo>
                    <a:pt x="5169" y="8998"/>
                  </a:lnTo>
                  <a:lnTo>
                    <a:pt x="4792" y="9626"/>
                  </a:lnTo>
                  <a:lnTo>
                    <a:pt x="4813" y="9709"/>
                  </a:lnTo>
                  <a:lnTo>
                    <a:pt x="4960" y="9688"/>
                  </a:lnTo>
                  <a:lnTo>
                    <a:pt x="5085" y="9688"/>
                  </a:lnTo>
                  <a:lnTo>
                    <a:pt x="5190" y="9772"/>
                  </a:lnTo>
                  <a:lnTo>
                    <a:pt x="5211" y="9898"/>
                  </a:lnTo>
                  <a:lnTo>
                    <a:pt x="5294" y="9584"/>
                  </a:lnTo>
                  <a:lnTo>
                    <a:pt x="5629" y="8370"/>
                  </a:lnTo>
                  <a:lnTo>
                    <a:pt x="5629" y="8308"/>
                  </a:lnTo>
                  <a:lnTo>
                    <a:pt x="5629" y="8098"/>
                  </a:lnTo>
                  <a:lnTo>
                    <a:pt x="5504" y="7847"/>
                  </a:lnTo>
                  <a:lnTo>
                    <a:pt x="5294" y="7680"/>
                  </a:lnTo>
                  <a:lnTo>
                    <a:pt x="5190" y="7533"/>
                  </a:lnTo>
                  <a:lnTo>
                    <a:pt x="5169" y="7219"/>
                  </a:lnTo>
                  <a:lnTo>
                    <a:pt x="5546" y="7094"/>
                  </a:lnTo>
                  <a:lnTo>
                    <a:pt x="5692" y="7199"/>
                  </a:lnTo>
                  <a:lnTo>
                    <a:pt x="5713" y="7094"/>
                  </a:lnTo>
                  <a:lnTo>
                    <a:pt x="5650" y="7010"/>
                  </a:lnTo>
                  <a:lnTo>
                    <a:pt x="5713" y="6968"/>
                  </a:lnTo>
                  <a:lnTo>
                    <a:pt x="5629" y="6801"/>
                  </a:lnTo>
                  <a:lnTo>
                    <a:pt x="5420" y="6738"/>
                  </a:lnTo>
                  <a:lnTo>
                    <a:pt x="5336" y="6592"/>
                  </a:lnTo>
                  <a:lnTo>
                    <a:pt x="5399" y="6424"/>
                  </a:lnTo>
                  <a:lnTo>
                    <a:pt x="6048" y="6424"/>
                  </a:lnTo>
                  <a:lnTo>
                    <a:pt x="6131" y="6341"/>
                  </a:lnTo>
                  <a:lnTo>
                    <a:pt x="6236" y="6341"/>
                  </a:lnTo>
                  <a:lnTo>
                    <a:pt x="6278" y="6383"/>
                  </a:lnTo>
                  <a:lnTo>
                    <a:pt x="6362" y="6383"/>
                  </a:lnTo>
                  <a:lnTo>
                    <a:pt x="6466" y="6257"/>
                  </a:lnTo>
                  <a:lnTo>
                    <a:pt x="6634" y="6215"/>
                  </a:lnTo>
                  <a:lnTo>
                    <a:pt x="6675" y="6320"/>
                  </a:lnTo>
                  <a:lnTo>
                    <a:pt x="6759" y="6424"/>
                  </a:lnTo>
                  <a:lnTo>
                    <a:pt x="6780" y="6550"/>
                  </a:lnTo>
                  <a:lnTo>
                    <a:pt x="6780" y="6696"/>
                  </a:lnTo>
                  <a:lnTo>
                    <a:pt x="6947" y="6675"/>
                  </a:lnTo>
                  <a:lnTo>
                    <a:pt x="6947" y="6571"/>
                  </a:lnTo>
                  <a:lnTo>
                    <a:pt x="6801" y="6278"/>
                  </a:lnTo>
                  <a:lnTo>
                    <a:pt x="6759" y="6131"/>
                  </a:lnTo>
                  <a:lnTo>
                    <a:pt x="6780" y="6069"/>
                  </a:lnTo>
                  <a:lnTo>
                    <a:pt x="6738" y="5964"/>
                  </a:lnTo>
                  <a:lnTo>
                    <a:pt x="6655" y="5922"/>
                  </a:lnTo>
                  <a:lnTo>
                    <a:pt x="6634" y="5839"/>
                  </a:lnTo>
                  <a:lnTo>
                    <a:pt x="6634" y="5818"/>
                  </a:lnTo>
                  <a:lnTo>
                    <a:pt x="6550" y="5839"/>
                  </a:lnTo>
                  <a:lnTo>
                    <a:pt x="6487" y="5839"/>
                  </a:lnTo>
                  <a:lnTo>
                    <a:pt x="6466" y="5734"/>
                  </a:lnTo>
                  <a:lnTo>
                    <a:pt x="6655" y="5399"/>
                  </a:lnTo>
                  <a:lnTo>
                    <a:pt x="6550" y="5106"/>
                  </a:lnTo>
                  <a:lnTo>
                    <a:pt x="6550" y="5022"/>
                  </a:lnTo>
                  <a:lnTo>
                    <a:pt x="6466" y="4960"/>
                  </a:lnTo>
                  <a:lnTo>
                    <a:pt x="6466" y="4771"/>
                  </a:lnTo>
                  <a:lnTo>
                    <a:pt x="6529" y="4604"/>
                  </a:lnTo>
                  <a:lnTo>
                    <a:pt x="6487" y="4541"/>
                  </a:lnTo>
                  <a:lnTo>
                    <a:pt x="6466" y="4332"/>
                  </a:lnTo>
                  <a:lnTo>
                    <a:pt x="6529" y="4248"/>
                  </a:lnTo>
                  <a:lnTo>
                    <a:pt x="6675" y="4227"/>
                  </a:lnTo>
                  <a:lnTo>
                    <a:pt x="6696" y="4144"/>
                  </a:lnTo>
                  <a:lnTo>
                    <a:pt x="6696" y="4039"/>
                  </a:lnTo>
                  <a:lnTo>
                    <a:pt x="6759" y="3955"/>
                  </a:lnTo>
                  <a:lnTo>
                    <a:pt x="6696" y="3725"/>
                  </a:lnTo>
                  <a:lnTo>
                    <a:pt x="6634" y="3662"/>
                  </a:lnTo>
                  <a:lnTo>
                    <a:pt x="6529" y="3662"/>
                  </a:lnTo>
                  <a:lnTo>
                    <a:pt x="6487" y="3725"/>
                  </a:lnTo>
                  <a:lnTo>
                    <a:pt x="6341" y="3704"/>
                  </a:lnTo>
                  <a:lnTo>
                    <a:pt x="6236" y="3704"/>
                  </a:lnTo>
                  <a:lnTo>
                    <a:pt x="6110" y="3746"/>
                  </a:lnTo>
                  <a:lnTo>
                    <a:pt x="6048" y="3725"/>
                  </a:lnTo>
                  <a:lnTo>
                    <a:pt x="5922" y="3662"/>
                  </a:lnTo>
                  <a:lnTo>
                    <a:pt x="5859" y="3704"/>
                  </a:lnTo>
                  <a:lnTo>
                    <a:pt x="5838" y="3662"/>
                  </a:lnTo>
                  <a:lnTo>
                    <a:pt x="5692" y="3704"/>
                  </a:lnTo>
                  <a:lnTo>
                    <a:pt x="5232" y="3286"/>
                  </a:lnTo>
                  <a:lnTo>
                    <a:pt x="5127" y="3223"/>
                  </a:lnTo>
                  <a:lnTo>
                    <a:pt x="4960" y="3202"/>
                  </a:lnTo>
                  <a:lnTo>
                    <a:pt x="4792" y="3223"/>
                  </a:lnTo>
                  <a:lnTo>
                    <a:pt x="4750" y="3244"/>
                  </a:lnTo>
                  <a:lnTo>
                    <a:pt x="4604" y="3202"/>
                  </a:lnTo>
                  <a:lnTo>
                    <a:pt x="4458" y="3202"/>
                  </a:lnTo>
                  <a:lnTo>
                    <a:pt x="4374" y="3244"/>
                  </a:lnTo>
                  <a:lnTo>
                    <a:pt x="4248" y="3202"/>
                  </a:lnTo>
                  <a:lnTo>
                    <a:pt x="4144" y="3181"/>
                  </a:lnTo>
                  <a:lnTo>
                    <a:pt x="3976" y="3118"/>
                  </a:lnTo>
                  <a:lnTo>
                    <a:pt x="3851" y="3014"/>
                  </a:lnTo>
                  <a:lnTo>
                    <a:pt x="3851" y="2909"/>
                  </a:lnTo>
                  <a:lnTo>
                    <a:pt x="3872" y="2867"/>
                  </a:lnTo>
                  <a:lnTo>
                    <a:pt x="3872" y="2784"/>
                  </a:lnTo>
                  <a:lnTo>
                    <a:pt x="3934" y="2658"/>
                  </a:lnTo>
                  <a:lnTo>
                    <a:pt x="3914" y="2554"/>
                  </a:lnTo>
                  <a:lnTo>
                    <a:pt x="3809" y="2386"/>
                  </a:lnTo>
                  <a:lnTo>
                    <a:pt x="3558" y="1968"/>
                  </a:lnTo>
                  <a:lnTo>
                    <a:pt x="3411" y="1968"/>
                  </a:lnTo>
                  <a:lnTo>
                    <a:pt x="3411" y="1926"/>
                  </a:lnTo>
                  <a:lnTo>
                    <a:pt x="3495" y="1737"/>
                  </a:lnTo>
                  <a:lnTo>
                    <a:pt x="3516" y="1549"/>
                  </a:lnTo>
                  <a:lnTo>
                    <a:pt x="3495" y="1445"/>
                  </a:lnTo>
                  <a:lnTo>
                    <a:pt x="3516" y="1319"/>
                  </a:lnTo>
                  <a:lnTo>
                    <a:pt x="3704" y="1047"/>
                  </a:lnTo>
                  <a:lnTo>
                    <a:pt x="3767" y="984"/>
                  </a:lnTo>
                  <a:lnTo>
                    <a:pt x="3872" y="838"/>
                  </a:lnTo>
                  <a:lnTo>
                    <a:pt x="3976" y="817"/>
                  </a:lnTo>
                  <a:lnTo>
                    <a:pt x="4039" y="775"/>
                  </a:lnTo>
                  <a:lnTo>
                    <a:pt x="4186" y="503"/>
                  </a:lnTo>
                  <a:lnTo>
                    <a:pt x="4499" y="377"/>
                  </a:lnTo>
                  <a:lnTo>
                    <a:pt x="4541" y="357"/>
                  </a:lnTo>
                  <a:lnTo>
                    <a:pt x="4604" y="357"/>
                  </a:lnTo>
                  <a:lnTo>
                    <a:pt x="4667" y="294"/>
                  </a:lnTo>
                  <a:lnTo>
                    <a:pt x="4688" y="210"/>
                  </a:lnTo>
                  <a:lnTo>
                    <a:pt x="4646" y="147"/>
                  </a:lnTo>
                  <a:lnTo>
                    <a:pt x="4437" y="43"/>
                  </a:lnTo>
                  <a:lnTo>
                    <a:pt x="4353"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8" name="Google Shape;4698;p76"/>
            <p:cNvSpPr/>
            <p:nvPr/>
          </p:nvSpPr>
          <p:spPr>
            <a:xfrm>
              <a:off x="2531825" y="3224950"/>
              <a:ext cx="85800" cy="94200"/>
            </a:xfrm>
            <a:custGeom>
              <a:avLst/>
              <a:gdLst/>
              <a:ahLst/>
              <a:cxnLst/>
              <a:rect l="l" t="t" r="r" b="b"/>
              <a:pathLst>
                <a:path w="3432" h="3768" extrusionOk="0">
                  <a:moveTo>
                    <a:pt x="1193" y="1"/>
                  </a:moveTo>
                  <a:lnTo>
                    <a:pt x="1172" y="168"/>
                  </a:lnTo>
                  <a:lnTo>
                    <a:pt x="1025" y="168"/>
                  </a:lnTo>
                  <a:lnTo>
                    <a:pt x="732" y="336"/>
                  </a:lnTo>
                  <a:lnTo>
                    <a:pt x="607" y="377"/>
                  </a:lnTo>
                  <a:lnTo>
                    <a:pt x="440" y="440"/>
                  </a:lnTo>
                  <a:lnTo>
                    <a:pt x="523" y="587"/>
                  </a:lnTo>
                  <a:lnTo>
                    <a:pt x="523" y="649"/>
                  </a:lnTo>
                  <a:lnTo>
                    <a:pt x="565" y="733"/>
                  </a:lnTo>
                  <a:lnTo>
                    <a:pt x="544" y="901"/>
                  </a:lnTo>
                  <a:lnTo>
                    <a:pt x="335" y="1131"/>
                  </a:lnTo>
                  <a:lnTo>
                    <a:pt x="314" y="1235"/>
                  </a:lnTo>
                  <a:lnTo>
                    <a:pt x="356" y="1277"/>
                  </a:lnTo>
                  <a:lnTo>
                    <a:pt x="251" y="1445"/>
                  </a:lnTo>
                  <a:lnTo>
                    <a:pt x="126" y="1465"/>
                  </a:lnTo>
                  <a:lnTo>
                    <a:pt x="21" y="1591"/>
                  </a:lnTo>
                  <a:lnTo>
                    <a:pt x="84" y="1696"/>
                  </a:lnTo>
                  <a:lnTo>
                    <a:pt x="126" y="1800"/>
                  </a:lnTo>
                  <a:lnTo>
                    <a:pt x="105" y="1905"/>
                  </a:lnTo>
                  <a:lnTo>
                    <a:pt x="126" y="2072"/>
                  </a:lnTo>
                  <a:lnTo>
                    <a:pt x="84" y="2198"/>
                  </a:lnTo>
                  <a:lnTo>
                    <a:pt x="0" y="2261"/>
                  </a:lnTo>
                  <a:lnTo>
                    <a:pt x="84" y="2323"/>
                  </a:lnTo>
                  <a:lnTo>
                    <a:pt x="209" y="2386"/>
                  </a:lnTo>
                  <a:lnTo>
                    <a:pt x="314" y="2491"/>
                  </a:lnTo>
                  <a:lnTo>
                    <a:pt x="419" y="2574"/>
                  </a:lnTo>
                  <a:lnTo>
                    <a:pt x="440" y="2533"/>
                  </a:lnTo>
                  <a:lnTo>
                    <a:pt x="502" y="2386"/>
                  </a:lnTo>
                  <a:lnTo>
                    <a:pt x="544" y="2323"/>
                  </a:lnTo>
                  <a:lnTo>
                    <a:pt x="628" y="2219"/>
                  </a:lnTo>
                  <a:lnTo>
                    <a:pt x="628" y="2323"/>
                  </a:lnTo>
                  <a:lnTo>
                    <a:pt x="649" y="2428"/>
                  </a:lnTo>
                  <a:lnTo>
                    <a:pt x="649" y="2365"/>
                  </a:lnTo>
                  <a:lnTo>
                    <a:pt x="649" y="2282"/>
                  </a:lnTo>
                  <a:lnTo>
                    <a:pt x="712" y="2282"/>
                  </a:lnTo>
                  <a:lnTo>
                    <a:pt x="732" y="2428"/>
                  </a:lnTo>
                  <a:lnTo>
                    <a:pt x="712" y="2595"/>
                  </a:lnTo>
                  <a:lnTo>
                    <a:pt x="712" y="2700"/>
                  </a:lnTo>
                  <a:lnTo>
                    <a:pt x="649" y="2826"/>
                  </a:lnTo>
                  <a:lnTo>
                    <a:pt x="502" y="2951"/>
                  </a:lnTo>
                  <a:lnTo>
                    <a:pt x="544" y="2993"/>
                  </a:lnTo>
                  <a:lnTo>
                    <a:pt x="607" y="3139"/>
                  </a:lnTo>
                  <a:lnTo>
                    <a:pt x="502" y="3202"/>
                  </a:lnTo>
                  <a:lnTo>
                    <a:pt x="398" y="3328"/>
                  </a:lnTo>
                  <a:lnTo>
                    <a:pt x="419" y="3432"/>
                  </a:lnTo>
                  <a:lnTo>
                    <a:pt x="523" y="3432"/>
                  </a:lnTo>
                  <a:lnTo>
                    <a:pt x="649" y="3370"/>
                  </a:lnTo>
                  <a:lnTo>
                    <a:pt x="712" y="3453"/>
                  </a:lnTo>
                  <a:lnTo>
                    <a:pt x="879" y="3516"/>
                  </a:lnTo>
                  <a:lnTo>
                    <a:pt x="984" y="3537"/>
                  </a:lnTo>
                  <a:lnTo>
                    <a:pt x="1151" y="3767"/>
                  </a:lnTo>
                  <a:lnTo>
                    <a:pt x="1235" y="3767"/>
                  </a:lnTo>
                  <a:lnTo>
                    <a:pt x="1339" y="3662"/>
                  </a:lnTo>
                  <a:lnTo>
                    <a:pt x="1779" y="2721"/>
                  </a:lnTo>
                  <a:lnTo>
                    <a:pt x="1883" y="2637"/>
                  </a:lnTo>
                  <a:lnTo>
                    <a:pt x="2448" y="2470"/>
                  </a:lnTo>
                  <a:lnTo>
                    <a:pt x="2720" y="2282"/>
                  </a:lnTo>
                  <a:lnTo>
                    <a:pt x="3118" y="1905"/>
                  </a:lnTo>
                  <a:lnTo>
                    <a:pt x="3264" y="1549"/>
                  </a:lnTo>
                  <a:lnTo>
                    <a:pt x="3369" y="1549"/>
                  </a:lnTo>
                  <a:lnTo>
                    <a:pt x="3390" y="1486"/>
                  </a:lnTo>
                  <a:lnTo>
                    <a:pt x="3432" y="1361"/>
                  </a:lnTo>
                  <a:lnTo>
                    <a:pt x="3390" y="1235"/>
                  </a:lnTo>
                  <a:lnTo>
                    <a:pt x="3285" y="1026"/>
                  </a:lnTo>
                  <a:lnTo>
                    <a:pt x="3285" y="963"/>
                  </a:lnTo>
                  <a:lnTo>
                    <a:pt x="3264" y="859"/>
                  </a:lnTo>
                  <a:lnTo>
                    <a:pt x="3181" y="817"/>
                  </a:lnTo>
                  <a:lnTo>
                    <a:pt x="3160" y="733"/>
                  </a:lnTo>
                  <a:lnTo>
                    <a:pt x="3055" y="712"/>
                  </a:lnTo>
                  <a:lnTo>
                    <a:pt x="2909" y="629"/>
                  </a:lnTo>
                  <a:lnTo>
                    <a:pt x="2846" y="629"/>
                  </a:lnTo>
                  <a:lnTo>
                    <a:pt x="2762" y="712"/>
                  </a:lnTo>
                  <a:lnTo>
                    <a:pt x="2762" y="817"/>
                  </a:lnTo>
                  <a:lnTo>
                    <a:pt x="2699" y="901"/>
                  </a:lnTo>
                  <a:lnTo>
                    <a:pt x="2511" y="838"/>
                  </a:lnTo>
                  <a:lnTo>
                    <a:pt x="2448" y="796"/>
                  </a:lnTo>
                  <a:lnTo>
                    <a:pt x="2239" y="712"/>
                  </a:lnTo>
                  <a:lnTo>
                    <a:pt x="2072" y="691"/>
                  </a:lnTo>
                  <a:lnTo>
                    <a:pt x="2030" y="608"/>
                  </a:lnTo>
                  <a:lnTo>
                    <a:pt x="2072" y="524"/>
                  </a:lnTo>
                  <a:lnTo>
                    <a:pt x="1925" y="377"/>
                  </a:lnTo>
                  <a:lnTo>
                    <a:pt x="1821" y="377"/>
                  </a:lnTo>
                  <a:lnTo>
                    <a:pt x="1569" y="210"/>
                  </a:lnTo>
                  <a:lnTo>
                    <a:pt x="1381" y="85"/>
                  </a:lnTo>
                  <a:lnTo>
                    <a:pt x="1193"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99" name="Google Shape;4699;p76"/>
            <p:cNvSpPr/>
            <p:nvPr/>
          </p:nvSpPr>
          <p:spPr>
            <a:xfrm>
              <a:off x="2527100" y="3246400"/>
              <a:ext cx="186250" cy="274650"/>
            </a:xfrm>
            <a:custGeom>
              <a:avLst/>
              <a:gdLst/>
              <a:ahLst/>
              <a:cxnLst/>
              <a:rect l="l" t="t" r="r" b="b"/>
              <a:pathLst>
                <a:path w="7450" h="10986" extrusionOk="0">
                  <a:moveTo>
                    <a:pt x="3453" y="1"/>
                  </a:moveTo>
                  <a:lnTo>
                    <a:pt x="3474" y="105"/>
                  </a:lnTo>
                  <a:lnTo>
                    <a:pt x="3474" y="168"/>
                  </a:lnTo>
                  <a:lnTo>
                    <a:pt x="3579" y="377"/>
                  </a:lnTo>
                  <a:lnTo>
                    <a:pt x="3621" y="503"/>
                  </a:lnTo>
                  <a:lnTo>
                    <a:pt x="3579" y="628"/>
                  </a:lnTo>
                  <a:lnTo>
                    <a:pt x="3558" y="691"/>
                  </a:lnTo>
                  <a:lnTo>
                    <a:pt x="3453" y="691"/>
                  </a:lnTo>
                  <a:lnTo>
                    <a:pt x="3307" y="1047"/>
                  </a:lnTo>
                  <a:lnTo>
                    <a:pt x="2909" y="1424"/>
                  </a:lnTo>
                  <a:lnTo>
                    <a:pt x="2637" y="1612"/>
                  </a:lnTo>
                  <a:lnTo>
                    <a:pt x="2072" y="1779"/>
                  </a:lnTo>
                  <a:lnTo>
                    <a:pt x="1968" y="1863"/>
                  </a:lnTo>
                  <a:lnTo>
                    <a:pt x="1528" y="2804"/>
                  </a:lnTo>
                  <a:lnTo>
                    <a:pt x="1424" y="2909"/>
                  </a:lnTo>
                  <a:lnTo>
                    <a:pt x="1340" y="2909"/>
                  </a:lnTo>
                  <a:lnTo>
                    <a:pt x="1173" y="2679"/>
                  </a:lnTo>
                  <a:lnTo>
                    <a:pt x="1068" y="2658"/>
                  </a:lnTo>
                  <a:lnTo>
                    <a:pt x="901" y="2595"/>
                  </a:lnTo>
                  <a:lnTo>
                    <a:pt x="838" y="2512"/>
                  </a:lnTo>
                  <a:lnTo>
                    <a:pt x="712" y="2574"/>
                  </a:lnTo>
                  <a:lnTo>
                    <a:pt x="608" y="2574"/>
                  </a:lnTo>
                  <a:lnTo>
                    <a:pt x="587" y="2470"/>
                  </a:lnTo>
                  <a:lnTo>
                    <a:pt x="691" y="2344"/>
                  </a:lnTo>
                  <a:lnTo>
                    <a:pt x="796" y="2281"/>
                  </a:lnTo>
                  <a:lnTo>
                    <a:pt x="733" y="2135"/>
                  </a:lnTo>
                  <a:lnTo>
                    <a:pt x="691" y="2093"/>
                  </a:lnTo>
                  <a:lnTo>
                    <a:pt x="398" y="2240"/>
                  </a:lnTo>
                  <a:lnTo>
                    <a:pt x="294" y="2344"/>
                  </a:lnTo>
                  <a:lnTo>
                    <a:pt x="105" y="2512"/>
                  </a:lnTo>
                  <a:lnTo>
                    <a:pt x="64" y="2679"/>
                  </a:lnTo>
                  <a:lnTo>
                    <a:pt x="1" y="2784"/>
                  </a:lnTo>
                  <a:lnTo>
                    <a:pt x="22" y="2825"/>
                  </a:lnTo>
                  <a:lnTo>
                    <a:pt x="105" y="2909"/>
                  </a:lnTo>
                  <a:lnTo>
                    <a:pt x="126" y="2993"/>
                  </a:lnTo>
                  <a:lnTo>
                    <a:pt x="64" y="3035"/>
                  </a:lnTo>
                  <a:lnTo>
                    <a:pt x="64" y="3097"/>
                  </a:lnTo>
                  <a:lnTo>
                    <a:pt x="189" y="3202"/>
                  </a:lnTo>
                  <a:lnTo>
                    <a:pt x="273" y="3348"/>
                  </a:lnTo>
                  <a:lnTo>
                    <a:pt x="231" y="3495"/>
                  </a:lnTo>
                  <a:lnTo>
                    <a:pt x="168" y="3495"/>
                  </a:lnTo>
                  <a:lnTo>
                    <a:pt x="85" y="3516"/>
                  </a:lnTo>
                  <a:lnTo>
                    <a:pt x="22" y="3621"/>
                  </a:lnTo>
                  <a:lnTo>
                    <a:pt x="126" y="3704"/>
                  </a:lnTo>
                  <a:lnTo>
                    <a:pt x="231" y="3746"/>
                  </a:lnTo>
                  <a:lnTo>
                    <a:pt x="419" y="3872"/>
                  </a:lnTo>
                  <a:lnTo>
                    <a:pt x="587" y="3913"/>
                  </a:lnTo>
                  <a:lnTo>
                    <a:pt x="817" y="4060"/>
                  </a:lnTo>
                  <a:lnTo>
                    <a:pt x="921" y="4081"/>
                  </a:lnTo>
                  <a:lnTo>
                    <a:pt x="963" y="4185"/>
                  </a:lnTo>
                  <a:lnTo>
                    <a:pt x="1068" y="4374"/>
                  </a:lnTo>
                  <a:lnTo>
                    <a:pt x="1110" y="4541"/>
                  </a:lnTo>
                  <a:lnTo>
                    <a:pt x="1173" y="4667"/>
                  </a:lnTo>
                  <a:lnTo>
                    <a:pt x="1424" y="4771"/>
                  </a:lnTo>
                  <a:lnTo>
                    <a:pt x="1486" y="4960"/>
                  </a:lnTo>
                  <a:lnTo>
                    <a:pt x="1549" y="5106"/>
                  </a:lnTo>
                  <a:lnTo>
                    <a:pt x="1591" y="5211"/>
                  </a:lnTo>
                  <a:lnTo>
                    <a:pt x="1633" y="5399"/>
                  </a:lnTo>
                  <a:lnTo>
                    <a:pt x="1696" y="5525"/>
                  </a:lnTo>
                  <a:lnTo>
                    <a:pt x="1800" y="5587"/>
                  </a:lnTo>
                  <a:lnTo>
                    <a:pt x="1905" y="5797"/>
                  </a:lnTo>
                  <a:lnTo>
                    <a:pt x="1905" y="5922"/>
                  </a:lnTo>
                  <a:lnTo>
                    <a:pt x="1884" y="5964"/>
                  </a:lnTo>
                  <a:lnTo>
                    <a:pt x="1989" y="6152"/>
                  </a:lnTo>
                  <a:lnTo>
                    <a:pt x="2177" y="6382"/>
                  </a:lnTo>
                  <a:lnTo>
                    <a:pt x="2219" y="6487"/>
                  </a:lnTo>
                  <a:lnTo>
                    <a:pt x="2198" y="6592"/>
                  </a:lnTo>
                  <a:lnTo>
                    <a:pt x="2219" y="6675"/>
                  </a:lnTo>
                  <a:lnTo>
                    <a:pt x="2302" y="6696"/>
                  </a:lnTo>
                  <a:lnTo>
                    <a:pt x="2491" y="6885"/>
                  </a:lnTo>
                  <a:lnTo>
                    <a:pt x="2533" y="6989"/>
                  </a:lnTo>
                  <a:lnTo>
                    <a:pt x="2574" y="7157"/>
                  </a:lnTo>
                  <a:lnTo>
                    <a:pt x="2616" y="7219"/>
                  </a:lnTo>
                  <a:lnTo>
                    <a:pt x="2784" y="7282"/>
                  </a:lnTo>
                  <a:lnTo>
                    <a:pt x="2805" y="7408"/>
                  </a:lnTo>
                  <a:lnTo>
                    <a:pt x="2951" y="7680"/>
                  </a:lnTo>
                  <a:lnTo>
                    <a:pt x="3014" y="7805"/>
                  </a:lnTo>
                  <a:lnTo>
                    <a:pt x="3202" y="8056"/>
                  </a:lnTo>
                  <a:lnTo>
                    <a:pt x="3202" y="8203"/>
                  </a:lnTo>
                  <a:lnTo>
                    <a:pt x="3139" y="8203"/>
                  </a:lnTo>
                  <a:lnTo>
                    <a:pt x="3098" y="8161"/>
                  </a:lnTo>
                  <a:lnTo>
                    <a:pt x="3098" y="8224"/>
                  </a:lnTo>
                  <a:lnTo>
                    <a:pt x="3118" y="8328"/>
                  </a:lnTo>
                  <a:lnTo>
                    <a:pt x="3118" y="8412"/>
                  </a:lnTo>
                  <a:lnTo>
                    <a:pt x="3160" y="8412"/>
                  </a:lnTo>
                  <a:lnTo>
                    <a:pt x="3244" y="8454"/>
                  </a:lnTo>
                  <a:lnTo>
                    <a:pt x="3265" y="8538"/>
                  </a:lnTo>
                  <a:lnTo>
                    <a:pt x="3244" y="8579"/>
                  </a:lnTo>
                  <a:lnTo>
                    <a:pt x="3432" y="8726"/>
                  </a:lnTo>
                  <a:lnTo>
                    <a:pt x="3621" y="8789"/>
                  </a:lnTo>
                  <a:lnTo>
                    <a:pt x="3642" y="8872"/>
                  </a:lnTo>
                  <a:lnTo>
                    <a:pt x="3725" y="8977"/>
                  </a:lnTo>
                  <a:lnTo>
                    <a:pt x="3830" y="8998"/>
                  </a:lnTo>
                  <a:lnTo>
                    <a:pt x="3872" y="9061"/>
                  </a:lnTo>
                  <a:lnTo>
                    <a:pt x="3893" y="9165"/>
                  </a:lnTo>
                  <a:lnTo>
                    <a:pt x="3976" y="9207"/>
                  </a:lnTo>
                  <a:lnTo>
                    <a:pt x="4165" y="9186"/>
                  </a:lnTo>
                  <a:lnTo>
                    <a:pt x="4206" y="9144"/>
                  </a:lnTo>
                  <a:lnTo>
                    <a:pt x="4186" y="9207"/>
                  </a:lnTo>
                  <a:lnTo>
                    <a:pt x="4269" y="9354"/>
                  </a:lnTo>
                  <a:lnTo>
                    <a:pt x="4458" y="9416"/>
                  </a:lnTo>
                  <a:lnTo>
                    <a:pt x="4562" y="9500"/>
                  </a:lnTo>
                  <a:lnTo>
                    <a:pt x="4562" y="9605"/>
                  </a:lnTo>
                  <a:lnTo>
                    <a:pt x="4667" y="9667"/>
                  </a:lnTo>
                  <a:lnTo>
                    <a:pt x="4792" y="9709"/>
                  </a:lnTo>
                  <a:lnTo>
                    <a:pt x="4834" y="9688"/>
                  </a:lnTo>
                  <a:lnTo>
                    <a:pt x="4939" y="9709"/>
                  </a:lnTo>
                  <a:lnTo>
                    <a:pt x="5148" y="9835"/>
                  </a:lnTo>
                  <a:lnTo>
                    <a:pt x="5315" y="9919"/>
                  </a:lnTo>
                  <a:lnTo>
                    <a:pt x="5420" y="9919"/>
                  </a:lnTo>
                  <a:lnTo>
                    <a:pt x="5462" y="9939"/>
                  </a:lnTo>
                  <a:lnTo>
                    <a:pt x="5504" y="10023"/>
                  </a:lnTo>
                  <a:lnTo>
                    <a:pt x="5650" y="10128"/>
                  </a:lnTo>
                  <a:lnTo>
                    <a:pt x="5755" y="10191"/>
                  </a:lnTo>
                  <a:lnTo>
                    <a:pt x="5859" y="10316"/>
                  </a:lnTo>
                  <a:lnTo>
                    <a:pt x="5943" y="10337"/>
                  </a:lnTo>
                  <a:lnTo>
                    <a:pt x="5985" y="10421"/>
                  </a:lnTo>
                  <a:lnTo>
                    <a:pt x="5964" y="10463"/>
                  </a:lnTo>
                  <a:lnTo>
                    <a:pt x="5964" y="10546"/>
                  </a:lnTo>
                  <a:lnTo>
                    <a:pt x="6090" y="10567"/>
                  </a:lnTo>
                  <a:lnTo>
                    <a:pt x="6236" y="10630"/>
                  </a:lnTo>
                  <a:lnTo>
                    <a:pt x="6403" y="10776"/>
                  </a:lnTo>
                  <a:lnTo>
                    <a:pt x="6550" y="10944"/>
                  </a:lnTo>
                  <a:lnTo>
                    <a:pt x="6655" y="10965"/>
                  </a:lnTo>
                  <a:lnTo>
                    <a:pt x="6675" y="10986"/>
                  </a:lnTo>
                  <a:lnTo>
                    <a:pt x="6801" y="10923"/>
                  </a:lnTo>
                  <a:lnTo>
                    <a:pt x="6927" y="10839"/>
                  </a:lnTo>
                  <a:lnTo>
                    <a:pt x="7010" y="10839"/>
                  </a:lnTo>
                  <a:lnTo>
                    <a:pt x="7115" y="10776"/>
                  </a:lnTo>
                  <a:lnTo>
                    <a:pt x="7178" y="10672"/>
                  </a:lnTo>
                  <a:lnTo>
                    <a:pt x="7073" y="10567"/>
                  </a:lnTo>
                  <a:lnTo>
                    <a:pt x="7094" y="10463"/>
                  </a:lnTo>
                  <a:lnTo>
                    <a:pt x="7136" y="10400"/>
                  </a:lnTo>
                  <a:lnTo>
                    <a:pt x="7240" y="10421"/>
                  </a:lnTo>
                  <a:lnTo>
                    <a:pt x="7219" y="10337"/>
                  </a:lnTo>
                  <a:lnTo>
                    <a:pt x="7136" y="10316"/>
                  </a:lnTo>
                  <a:lnTo>
                    <a:pt x="7094" y="10253"/>
                  </a:lnTo>
                  <a:lnTo>
                    <a:pt x="7199" y="10086"/>
                  </a:lnTo>
                  <a:lnTo>
                    <a:pt x="7324" y="10002"/>
                  </a:lnTo>
                  <a:lnTo>
                    <a:pt x="7429" y="9835"/>
                  </a:lnTo>
                  <a:lnTo>
                    <a:pt x="7450" y="9709"/>
                  </a:lnTo>
                  <a:lnTo>
                    <a:pt x="7282" y="9312"/>
                  </a:lnTo>
                  <a:lnTo>
                    <a:pt x="7324" y="9207"/>
                  </a:lnTo>
                  <a:lnTo>
                    <a:pt x="7324" y="9082"/>
                  </a:lnTo>
                  <a:lnTo>
                    <a:pt x="7303" y="8998"/>
                  </a:lnTo>
                  <a:lnTo>
                    <a:pt x="7282" y="8872"/>
                  </a:lnTo>
                  <a:lnTo>
                    <a:pt x="7324" y="8789"/>
                  </a:lnTo>
                  <a:lnTo>
                    <a:pt x="7387" y="8621"/>
                  </a:lnTo>
                  <a:lnTo>
                    <a:pt x="7345" y="8245"/>
                  </a:lnTo>
                  <a:lnTo>
                    <a:pt x="7303" y="8098"/>
                  </a:lnTo>
                  <a:lnTo>
                    <a:pt x="7387" y="7910"/>
                  </a:lnTo>
                  <a:lnTo>
                    <a:pt x="7387" y="7491"/>
                  </a:lnTo>
                  <a:lnTo>
                    <a:pt x="7450" y="7324"/>
                  </a:lnTo>
                  <a:lnTo>
                    <a:pt x="7450" y="7261"/>
                  </a:lnTo>
                  <a:lnTo>
                    <a:pt x="6927" y="6487"/>
                  </a:lnTo>
                  <a:lnTo>
                    <a:pt x="6906" y="6487"/>
                  </a:lnTo>
                  <a:lnTo>
                    <a:pt x="6864" y="6466"/>
                  </a:lnTo>
                  <a:lnTo>
                    <a:pt x="6675" y="6466"/>
                  </a:lnTo>
                  <a:lnTo>
                    <a:pt x="6571" y="6529"/>
                  </a:lnTo>
                  <a:lnTo>
                    <a:pt x="6445" y="6529"/>
                  </a:lnTo>
                  <a:lnTo>
                    <a:pt x="6383" y="6466"/>
                  </a:lnTo>
                  <a:lnTo>
                    <a:pt x="6362" y="6341"/>
                  </a:lnTo>
                  <a:lnTo>
                    <a:pt x="6341" y="6006"/>
                  </a:lnTo>
                  <a:lnTo>
                    <a:pt x="6341" y="5797"/>
                  </a:lnTo>
                  <a:lnTo>
                    <a:pt x="6383" y="5734"/>
                  </a:lnTo>
                  <a:lnTo>
                    <a:pt x="6403" y="5608"/>
                  </a:lnTo>
                  <a:lnTo>
                    <a:pt x="6362" y="5545"/>
                  </a:lnTo>
                  <a:lnTo>
                    <a:pt x="6152" y="5650"/>
                  </a:lnTo>
                  <a:lnTo>
                    <a:pt x="5922" y="5901"/>
                  </a:lnTo>
                  <a:lnTo>
                    <a:pt x="5608" y="5859"/>
                  </a:lnTo>
                  <a:lnTo>
                    <a:pt x="5357" y="5859"/>
                  </a:lnTo>
                  <a:lnTo>
                    <a:pt x="5315" y="5713"/>
                  </a:lnTo>
                  <a:lnTo>
                    <a:pt x="5211" y="5525"/>
                  </a:lnTo>
                  <a:lnTo>
                    <a:pt x="5023" y="5483"/>
                  </a:lnTo>
                  <a:lnTo>
                    <a:pt x="4688" y="5525"/>
                  </a:lnTo>
                  <a:lnTo>
                    <a:pt x="4813" y="5336"/>
                  </a:lnTo>
                  <a:lnTo>
                    <a:pt x="4520" y="4876"/>
                  </a:lnTo>
                  <a:lnTo>
                    <a:pt x="4374" y="4709"/>
                  </a:lnTo>
                  <a:lnTo>
                    <a:pt x="4395" y="4646"/>
                  </a:lnTo>
                  <a:lnTo>
                    <a:pt x="4374" y="4541"/>
                  </a:lnTo>
                  <a:lnTo>
                    <a:pt x="4416" y="4437"/>
                  </a:lnTo>
                  <a:lnTo>
                    <a:pt x="4416" y="4290"/>
                  </a:lnTo>
                  <a:lnTo>
                    <a:pt x="4395" y="4227"/>
                  </a:lnTo>
                  <a:lnTo>
                    <a:pt x="4458" y="4165"/>
                  </a:lnTo>
                  <a:lnTo>
                    <a:pt x="4458" y="4039"/>
                  </a:lnTo>
                  <a:lnTo>
                    <a:pt x="4625" y="3934"/>
                  </a:lnTo>
                  <a:lnTo>
                    <a:pt x="4709" y="3955"/>
                  </a:lnTo>
                  <a:lnTo>
                    <a:pt x="4792" y="3851"/>
                  </a:lnTo>
                  <a:lnTo>
                    <a:pt x="4730" y="3746"/>
                  </a:lnTo>
                  <a:lnTo>
                    <a:pt x="4688" y="3558"/>
                  </a:lnTo>
                  <a:lnTo>
                    <a:pt x="4834" y="3411"/>
                  </a:lnTo>
                  <a:lnTo>
                    <a:pt x="4813" y="3307"/>
                  </a:lnTo>
                  <a:lnTo>
                    <a:pt x="4897" y="3223"/>
                  </a:lnTo>
                  <a:lnTo>
                    <a:pt x="4876" y="3076"/>
                  </a:lnTo>
                  <a:lnTo>
                    <a:pt x="4981" y="3014"/>
                  </a:lnTo>
                  <a:lnTo>
                    <a:pt x="5106" y="2930"/>
                  </a:lnTo>
                  <a:lnTo>
                    <a:pt x="5232" y="2825"/>
                  </a:lnTo>
                  <a:lnTo>
                    <a:pt x="5295" y="2804"/>
                  </a:lnTo>
                  <a:lnTo>
                    <a:pt x="5357" y="2721"/>
                  </a:lnTo>
                  <a:lnTo>
                    <a:pt x="5650" y="2679"/>
                  </a:lnTo>
                  <a:lnTo>
                    <a:pt x="6069" y="2553"/>
                  </a:lnTo>
                  <a:lnTo>
                    <a:pt x="6090" y="2449"/>
                  </a:lnTo>
                  <a:lnTo>
                    <a:pt x="6152" y="2470"/>
                  </a:lnTo>
                  <a:lnTo>
                    <a:pt x="6299" y="2470"/>
                  </a:lnTo>
                  <a:lnTo>
                    <a:pt x="6445" y="2553"/>
                  </a:lnTo>
                  <a:lnTo>
                    <a:pt x="6445" y="2574"/>
                  </a:lnTo>
                  <a:lnTo>
                    <a:pt x="6550" y="2595"/>
                  </a:lnTo>
                  <a:lnTo>
                    <a:pt x="6592" y="2512"/>
                  </a:lnTo>
                  <a:lnTo>
                    <a:pt x="6592" y="2470"/>
                  </a:lnTo>
                  <a:lnTo>
                    <a:pt x="6571" y="2344"/>
                  </a:lnTo>
                  <a:lnTo>
                    <a:pt x="6466" y="2260"/>
                  </a:lnTo>
                  <a:lnTo>
                    <a:pt x="6341" y="2260"/>
                  </a:lnTo>
                  <a:lnTo>
                    <a:pt x="6194" y="2281"/>
                  </a:lnTo>
                  <a:lnTo>
                    <a:pt x="6173" y="2198"/>
                  </a:lnTo>
                  <a:lnTo>
                    <a:pt x="6550" y="1570"/>
                  </a:lnTo>
                  <a:lnTo>
                    <a:pt x="6550" y="1507"/>
                  </a:lnTo>
                  <a:lnTo>
                    <a:pt x="6445" y="1528"/>
                  </a:lnTo>
                  <a:lnTo>
                    <a:pt x="6362" y="1444"/>
                  </a:lnTo>
                  <a:lnTo>
                    <a:pt x="6257" y="1403"/>
                  </a:lnTo>
                  <a:lnTo>
                    <a:pt x="6173" y="1403"/>
                  </a:lnTo>
                  <a:lnTo>
                    <a:pt x="6131" y="1319"/>
                  </a:lnTo>
                  <a:lnTo>
                    <a:pt x="6027" y="1319"/>
                  </a:lnTo>
                  <a:lnTo>
                    <a:pt x="5839" y="1424"/>
                  </a:lnTo>
                  <a:lnTo>
                    <a:pt x="5671" y="1340"/>
                  </a:lnTo>
                  <a:lnTo>
                    <a:pt x="5525" y="1319"/>
                  </a:lnTo>
                  <a:lnTo>
                    <a:pt x="5336" y="1403"/>
                  </a:lnTo>
                  <a:lnTo>
                    <a:pt x="5295" y="1444"/>
                  </a:lnTo>
                  <a:lnTo>
                    <a:pt x="5148" y="1444"/>
                  </a:lnTo>
                  <a:lnTo>
                    <a:pt x="5043" y="1424"/>
                  </a:lnTo>
                  <a:lnTo>
                    <a:pt x="4918" y="1444"/>
                  </a:lnTo>
                  <a:lnTo>
                    <a:pt x="4813" y="1424"/>
                  </a:lnTo>
                  <a:lnTo>
                    <a:pt x="4792" y="1340"/>
                  </a:lnTo>
                  <a:lnTo>
                    <a:pt x="4813" y="1256"/>
                  </a:lnTo>
                  <a:lnTo>
                    <a:pt x="4792" y="1131"/>
                  </a:lnTo>
                  <a:lnTo>
                    <a:pt x="4688" y="1089"/>
                  </a:lnTo>
                  <a:lnTo>
                    <a:pt x="4625" y="1089"/>
                  </a:lnTo>
                  <a:lnTo>
                    <a:pt x="4625" y="921"/>
                  </a:lnTo>
                  <a:lnTo>
                    <a:pt x="4520" y="775"/>
                  </a:lnTo>
                  <a:lnTo>
                    <a:pt x="4269" y="670"/>
                  </a:lnTo>
                  <a:lnTo>
                    <a:pt x="4186" y="670"/>
                  </a:lnTo>
                  <a:lnTo>
                    <a:pt x="4081" y="482"/>
                  </a:lnTo>
                  <a:lnTo>
                    <a:pt x="4081" y="377"/>
                  </a:lnTo>
                  <a:lnTo>
                    <a:pt x="3934" y="210"/>
                  </a:lnTo>
                  <a:lnTo>
                    <a:pt x="3893" y="168"/>
                  </a:lnTo>
                  <a:lnTo>
                    <a:pt x="3767" y="147"/>
                  </a:lnTo>
                  <a:lnTo>
                    <a:pt x="3558" y="84"/>
                  </a:lnTo>
                  <a:lnTo>
                    <a:pt x="351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0" name="Google Shape;4700;p76"/>
            <p:cNvSpPr/>
            <p:nvPr/>
          </p:nvSpPr>
          <p:spPr>
            <a:xfrm>
              <a:off x="2700250" y="3389200"/>
              <a:ext cx="179975" cy="200900"/>
            </a:xfrm>
            <a:custGeom>
              <a:avLst/>
              <a:gdLst/>
              <a:ahLst/>
              <a:cxnLst/>
              <a:rect l="l" t="t" r="r" b="b"/>
              <a:pathLst>
                <a:path w="7199" h="8036" extrusionOk="0">
                  <a:moveTo>
                    <a:pt x="1967" y="1"/>
                  </a:moveTo>
                  <a:lnTo>
                    <a:pt x="1779" y="85"/>
                  </a:lnTo>
                  <a:lnTo>
                    <a:pt x="1612" y="126"/>
                  </a:lnTo>
                  <a:lnTo>
                    <a:pt x="1319" y="294"/>
                  </a:lnTo>
                  <a:lnTo>
                    <a:pt x="1235" y="545"/>
                  </a:lnTo>
                  <a:lnTo>
                    <a:pt x="1047" y="608"/>
                  </a:lnTo>
                  <a:lnTo>
                    <a:pt x="921" y="608"/>
                  </a:lnTo>
                  <a:lnTo>
                    <a:pt x="796" y="712"/>
                  </a:lnTo>
                  <a:lnTo>
                    <a:pt x="712" y="712"/>
                  </a:lnTo>
                  <a:lnTo>
                    <a:pt x="524" y="775"/>
                  </a:lnTo>
                  <a:lnTo>
                    <a:pt x="1" y="775"/>
                  </a:lnTo>
                  <a:lnTo>
                    <a:pt x="524" y="1549"/>
                  </a:lnTo>
                  <a:lnTo>
                    <a:pt x="524" y="1612"/>
                  </a:lnTo>
                  <a:lnTo>
                    <a:pt x="461" y="1779"/>
                  </a:lnTo>
                  <a:lnTo>
                    <a:pt x="461" y="2198"/>
                  </a:lnTo>
                  <a:lnTo>
                    <a:pt x="377" y="2386"/>
                  </a:lnTo>
                  <a:lnTo>
                    <a:pt x="419" y="2533"/>
                  </a:lnTo>
                  <a:lnTo>
                    <a:pt x="461" y="2909"/>
                  </a:lnTo>
                  <a:lnTo>
                    <a:pt x="398" y="3077"/>
                  </a:lnTo>
                  <a:lnTo>
                    <a:pt x="356" y="3160"/>
                  </a:lnTo>
                  <a:lnTo>
                    <a:pt x="377" y="3286"/>
                  </a:lnTo>
                  <a:lnTo>
                    <a:pt x="398" y="3370"/>
                  </a:lnTo>
                  <a:lnTo>
                    <a:pt x="398" y="3495"/>
                  </a:lnTo>
                  <a:lnTo>
                    <a:pt x="356" y="3600"/>
                  </a:lnTo>
                  <a:lnTo>
                    <a:pt x="524" y="3997"/>
                  </a:lnTo>
                  <a:lnTo>
                    <a:pt x="503" y="4123"/>
                  </a:lnTo>
                  <a:lnTo>
                    <a:pt x="398" y="4290"/>
                  </a:lnTo>
                  <a:lnTo>
                    <a:pt x="273" y="4374"/>
                  </a:lnTo>
                  <a:lnTo>
                    <a:pt x="168" y="4541"/>
                  </a:lnTo>
                  <a:lnTo>
                    <a:pt x="210" y="4604"/>
                  </a:lnTo>
                  <a:lnTo>
                    <a:pt x="293" y="4625"/>
                  </a:lnTo>
                  <a:lnTo>
                    <a:pt x="314" y="4709"/>
                  </a:lnTo>
                  <a:lnTo>
                    <a:pt x="356" y="4709"/>
                  </a:lnTo>
                  <a:lnTo>
                    <a:pt x="356" y="4834"/>
                  </a:lnTo>
                  <a:lnTo>
                    <a:pt x="482" y="4939"/>
                  </a:lnTo>
                  <a:lnTo>
                    <a:pt x="524" y="5002"/>
                  </a:lnTo>
                  <a:lnTo>
                    <a:pt x="565" y="5127"/>
                  </a:lnTo>
                  <a:lnTo>
                    <a:pt x="524" y="5232"/>
                  </a:lnTo>
                  <a:lnTo>
                    <a:pt x="524" y="5274"/>
                  </a:lnTo>
                  <a:lnTo>
                    <a:pt x="586" y="5483"/>
                  </a:lnTo>
                  <a:lnTo>
                    <a:pt x="670" y="5629"/>
                  </a:lnTo>
                  <a:lnTo>
                    <a:pt x="921" y="5839"/>
                  </a:lnTo>
                  <a:lnTo>
                    <a:pt x="942" y="5901"/>
                  </a:lnTo>
                  <a:lnTo>
                    <a:pt x="879" y="6090"/>
                  </a:lnTo>
                  <a:lnTo>
                    <a:pt x="921" y="6194"/>
                  </a:lnTo>
                  <a:lnTo>
                    <a:pt x="775" y="6508"/>
                  </a:lnTo>
                  <a:lnTo>
                    <a:pt x="879" y="6613"/>
                  </a:lnTo>
                  <a:lnTo>
                    <a:pt x="1130" y="6885"/>
                  </a:lnTo>
                  <a:lnTo>
                    <a:pt x="1570" y="8036"/>
                  </a:lnTo>
                  <a:lnTo>
                    <a:pt x="1737" y="8036"/>
                  </a:lnTo>
                  <a:lnTo>
                    <a:pt x="1758" y="7952"/>
                  </a:lnTo>
                  <a:lnTo>
                    <a:pt x="1863" y="7931"/>
                  </a:lnTo>
                  <a:lnTo>
                    <a:pt x="1863" y="7952"/>
                  </a:lnTo>
                  <a:lnTo>
                    <a:pt x="1946" y="7847"/>
                  </a:lnTo>
                  <a:lnTo>
                    <a:pt x="2051" y="7638"/>
                  </a:lnTo>
                  <a:lnTo>
                    <a:pt x="2260" y="7408"/>
                  </a:lnTo>
                  <a:lnTo>
                    <a:pt x="2407" y="7345"/>
                  </a:lnTo>
                  <a:lnTo>
                    <a:pt x="2553" y="7471"/>
                  </a:lnTo>
                  <a:lnTo>
                    <a:pt x="2721" y="7450"/>
                  </a:lnTo>
                  <a:lnTo>
                    <a:pt x="2804" y="7429"/>
                  </a:lnTo>
                  <a:lnTo>
                    <a:pt x="2930" y="7471"/>
                  </a:lnTo>
                  <a:lnTo>
                    <a:pt x="3139" y="7429"/>
                  </a:lnTo>
                  <a:lnTo>
                    <a:pt x="3244" y="7450"/>
                  </a:lnTo>
                  <a:lnTo>
                    <a:pt x="3286" y="7575"/>
                  </a:lnTo>
                  <a:lnTo>
                    <a:pt x="3348" y="7847"/>
                  </a:lnTo>
                  <a:lnTo>
                    <a:pt x="3411" y="7889"/>
                  </a:lnTo>
                  <a:lnTo>
                    <a:pt x="3453" y="7847"/>
                  </a:lnTo>
                  <a:lnTo>
                    <a:pt x="3453" y="7743"/>
                  </a:lnTo>
                  <a:lnTo>
                    <a:pt x="3516" y="7617"/>
                  </a:lnTo>
                  <a:lnTo>
                    <a:pt x="3516" y="7512"/>
                  </a:lnTo>
                  <a:lnTo>
                    <a:pt x="3620" y="7366"/>
                  </a:lnTo>
                  <a:lnTo>
                    <a:pt x="4227" y="7366"/>
                  </a:lnTo>
                  <a:lnTo>
                    <a:pt x="4353" y="7471"/>
                  </a:lnTo>
                  <a:lnTo>
                    <a:pt x="4374" y="7303"/>
                  </a:lnTo>
                  <a:lnTo>
                    <a:pt x="4541" y="6989"/>
                  </a:lnTo>
                  <a:lnTo>
                    <a:pt x="4562" y="6822"/>
                  </a:lnTo>
                  <a:lnTo>
                    <a:pt x="4541" y="6675"/>
                  </a:lnTo>
                  <a:lnTo>
                    <a:pt x="4478" y="6592"/>
                  </a:lnTo>
                  <a:lnTo>
                    <a:pt x="4667" y="6299"/>
                  </a:lnTo>
                  <a:lnTo>
                    <a:pt x="4750" y="6090"/>
                  </a:lnTo>
                  <a:lnTo>
                    <a:pt x="4750" y="5985"/>
                  </a:lnTo>
                  <a:lnTo>
                    <a:pt x="4876" y="5901"/>
                  </a:lnTo>
                  <a:lnTo>
                    <a:pt x="5650" y="5692"/>
                  </a:lnTo>
                  <a:lnTo>
                    <a:pt x="6319" y="5692"/>
                  </a:lnTo>
                  <a:lnTo>
                    <a:pt x="6696" y="5985"/>
                  </a:lnTo>
                  <a:lnTo>
                    <a:pt x="6780" y="5985"/>
                  </a:lnTo>
                  <a:lnTo>
                    <a:pt x="6864" y="6069"/>
                  </a:lnTo>
                  <a:lnTo>
                    <a:pt x="6926" y="5964"/>
                  </a:lnTo>
                  <a:lnTo>
                    <a:pt x="6905" y="5880"/>
                  </a:lnTo>
                  <a:lnTo>
                    <a:pt x="7198" y="5315"/>
                  </a:lnTo>
                  <a:lnTo>
                    <a:pt x="7177" y="5043"/>
                  </a:lnTo>
                  <a:lnTo>
                    <a:pt x="6884" y="4499"/>
                  </a:lnTo>
                  <a:lnTo>
                    <a:pt x="6571" y="4437"/>
                  </a:lnTo>
                  <a:lnTo>
                    <a:pt x="6591" y="4207"/>
                  </a:lnTo>
                  <a:lnTo>
                    <a:pt x="6550" y="3851"/>
                  </a:lnTo>
                  <a:lnTo>
                    <a:pt x="5524" y="3809"/>
                  </a:lnTo>
                  <a:lnTo>
                    <a:pt x="5545" y="3558"/>
                  </a:lnTo>
                  <a:lnTo>
                    <a:pt x="5315" y="3181"/>
                  </a:lnTo>
                  <a:lnTo>
                    <a:pt x="5399" y="3056"/>
                  </a:lnTo>
                  <a:lnTo>
                    <a:pt x="5336" y="2846"/>
                  </a:lnTo>
                  <a:lnTo>
                    <a:pt x="5378" y="2554"/>
                  </a:lnTo>
                  <a:lnTo>
                    <a:pt x="5315" y="2491"/>
                  </a:lnTo>
                  <a:lnTo>
                    <a:pt x="5106" y="2323"/>
                  </a:lnTo>
                  <a:lnTo>
                    <a:pt x="4771" y="2386"/>
                  </a:lnTo>
                  <a:lnTo>
                    <a:pt x="4604" y="2302"/>
                  </a:lnTo>
                  <a:lnTo>
                    <a:pt x="4499" y="2240"/>
                  </a:lnTo>
                  <a:lnTo>
                    <a:pt x="4457" y="2093"/>
                  </a:lnTo>
                  <a:lnTo>
                    <a:pt x="4290" y="2030"/>
                  </a:lnTo>
                  <a:lnTo>
                    <a:pt x="4060" y="1968"/>
                  </a:lnTo>
                  <a:lnTo>
                    <a:pt x="3955" y="1968"/>
                  </a:lnTo>
                  <a:lnTo>
                    <a:pt x="3746" y="1717"/>
                  </a:lnTo>
                  <a:lnTo>
                    <a:pt x="3620" y="1779"/>
                  </a:lnTo>
                  <a:lnTo>
                    <a:pt x="3411" y="1570"/>
                  </a:lnTo>
                  <a:lnTo>
                    <a:pt x="3181" y="1612"/>
                  </a:lnTo>
                  <a:lnTo>
                    <a:pt x="3118" y="1696"/>
                  </a:lnTo>
                  <a:lnTo>
                    <a:pt x="2993" y="1570"/>
                  </a:lnTo>
                  <a:lnTo>
                    <a:pt x="2804" y="1466"/>
                  </a:lnTo>
                  <a:lnTo>
                    <a:pt x="2679" y="1382"/>
                  </a:lnTo>
                  <a:lnTo>
                    <a:pt x="2616" y="1235"/>
                  </a:lnTo>
                  <a:lnTo>
                    <a:pt x="2490" y="1152"/>
                  </a:lnTo>
                  <a:lnTo>
                    <a:pt x="2407" y="942"/>
                  </a:lnTo>
                  <a:lnTo>
                    <a:pt x="2449" y="838"/>
                  </a:lnTo>
                  <a:lnTo>
                    <a:pt x="2386" y="545"/>
                  </a:lnTo>
                  <a:lnTo>
                    <a:pt x="2470" y="398"/>
                  </a:lnTo>
                  <a:lnTo>
                    <a:pt x="2407" y="189"/>
                  </a:lnTo>
                  <a:lnTo>
                    <a:pt x="2407" y="43"/>
                  </a:lnTo>
                  <a:lnTo>
                    <a:pt x="2365" y="1"/>
                  </a:lnTo>
                  <a:lnTo>
                    <a:pt x="2239" y="85"/>
                  </a:lnTo>
                  <a:lnTo>
                    <a:pt x="2093"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1" name="Google Shape;4701;p76"/>
            <p:cNvSpPr/>
            <p:nvPr/>
          </p:nvSpPr>
          <p:spPr>
            <a:xfrm>
              <a:off x="2809050" y="3531500"/>
              <a:ext cx="123475" cy="130275"/>
            </a:xfrm>
            <a:custGeom>
              <a:avLst/>
              <a:gdLst/>
              <a:ahLst/>
              <a:cxnLst/>
              <a:rect l="l" t="t" r="r" b="b"/>
              <a:pathLst>
                <a:path w="4939" h="5211" extrusionOk="0">
                  <a:moveTo>
                    <a:pt x="1298" y="0"/>
                  </a:moveTo>
                  <a:lnTo>
                    <a:pt x="524" y="209"/>
                  </a:lnTo>
                  <a:lnTo>
                    <a:pt x="398" y="293"/>
                  </a:lnTo>
                  <a:lnTo>
                    <a:pt x="398" y="398"/>
                  </a:lnTo>
                  <a:lnTo>
                    <a:pt x="315" y="607"/>
                  </a:lnTo>
                  <a:lnTo>
                    <a:pt x="126" y="900"/>
                  </a:lnTo>
                  <a:lnTo>
                    <a:pt x="189" y="983"/>
                  </a:lnTo>
                  <a:lnTo>
                    <a:pt x="210" y="1130"/>
                  </a:lnTo>
                  <a:lnTo>
                    <a:pt x="189" y="1297"/>
                  </a:lnTo>
                  <a:lnTo>
                    <a:pt x="22" y="1611"/>
                  </a:lnTo>
                  <a:lnTo>
                    <a:pt x="1" y="1779"/>
                  </a:lnTo>
                  <a:lnTo>
                    <a:pt x="1" y="1820"/>
                  </a:lnTo>
                  <a:lnTo>
                    <a:pt x="126" y="1946"/>
                  </a:lnTo>
                  <a:lnTo>
                    <a:pt x="231" y="1967"/>
                  </a:lnTo>
                  <a:lnTo>
                    <a:pt x="398" y="2239"/>
                  </a:lnTo>
                  <a:lnTo>
                    <a:pt x="754" y="2595"/>
                  </a:lnTo>
                  <a:lnTo>
                    <a:pt x="879" y="2595"/>
                  </a:lnTo>
                  <a:lnTo>
                    <a:pt x="1026" y="2720"/>
                  </a:lnTo>
                  <a:lnTo>
                    <a:pt x="1131" y="2888"/>
                  </a:lnTo>
                  <a:lnTo>
                    <a:pt x="1465" y="2971"/>
                  </a:lnTo>
                  <a:lnTo>
                    <a:pt x="1695" y="3097"/>
                  </a:lnTo>
                  <a:lnTo>
                    <a:pt x="1800" y="3097"/>
                  </a:lnTo>
                  <a:lnTo>
                    <a:pt x="2030" y="3327"/>
                  </a:lnTo>
                  <a:lnTo>
                    <a:pt x="2302" y="3452"/>
                  </a:lnTo>
                  <a:lnTo>
                    <a:pt x="2637" y="3515"/>
                  </a:lnTo>
                  <a:lnTo>
                    <a:pt x="2804" y="3641"/>
                  </a:lnTo>
                  <a:lnTo>
                    <a:pt x="2951" y="3808"/>
                  </a:lnTo>
                  <a:lnTo>
                    <a:pt x="3035" y="3934"/>
                  </a:lnTo>
                  <a:lnTo>
                    <a:pt x="2972" y="4059"/>
                  </a:lnTo>
                  <a:lnTo>
                    <a:pt x="2909" y="4185"/>
                  </a:lnTo>
                  <a:lnTo>
                    <a:pt x="2804" y="4269"/>
                  </a:lnTo>
                  <a:lnTo>
                    <a:pt x="2742" y="4373"/>
                  </a:lnTo>
                  <a:lnTo>
                    <a:pt x="2763" y="4478"/>
                  </a:lnTo>
                  <a:lnTo>
                    <a:pt x="2700" y="4708"/>
                  </a:lnTo>
                  <a:lnTo>
                    <a:pt x="2512" y="4896"/>
                  </a:lnTo>
                  <a:lnTo>
                    <a:pt x="2491" y="5022"/>
                  </a:lnTo>
                  <a:lnTo>
                    <a:pt x="2574" y="5022"/>
                  </a:lnTo>
                  <a:lnTo>
                    <a:pt x="2972" y="4959"/>
                  </a:lnTo>
                  <a:lnTo>
                    <a:pt x="3328" y="5064"/>
                  </a:lnTo>
                  <a:lnTo>
                    <a:pt x="3579" y="5210"/>
                  </a:lnTo>
                  <a:lnTo>
                    <a:pt x="3704" y="5168"/>
                  </a:lnTo>
                  <a:lnTo>
                    <a:pt x="3788" y="5168"/>
                  </a:lnTo>
                  <a:lnTo>
                    <a:pt x="3851" y="5210"/>
                  </a:lnTo>
                  <a:lnTo>
                    <a:pt x="3955" y="5064"/>
                  </a:lnTo>
                  <a:lnTo>
                    <a:pt x="3997" y="5022"/>
                  </a:lnTo>
                  <a:lnTo>
                    <a:pt x="4123" y="5085"/>
                  </a:lnTo>
                  <a:lnTo>
                    <a:pt x="4227" y="4959"/>
                  </a:lnTo>
                  <a:lnTo>
                    <a:pt x="4290" y="4792"/>
                  </a:lnTo>
                  <a:lnTo>
                    <a:pt x="4541" y="4603"/>
                  </a:lnTo>
                  <a:lnTo>
                    <a:pt x="4583" y="4478"/>
                  </a:lnTo>
                  <a:lnTo>
                    <a:pt x="4646" y="4352"/>
                  </a:lnTo>
                  <a:lnTo>
                    <a:pt x="4750" y="4248"/>
                  </a:lnTo>
                  <a:lnTo>
                    <a:pt x="4792" y="4038"/>
                  </a:lnTo>
                  <a:lnTo>
                    <a:pt x="4750" y="3976"/>
                  </a:lnTo>
                  <a:lnTo>
                    <a:pt x="4750" y="3829"/>
                  </a:lnTo>
                  <a:lnTo>
                    <a:pt x="4813" y="3808"/>
                  </a:lnTo>
                  <a:lnTo>
                    <a:pt x="4813" y="3724"/>
                  </a:lnTo>
                  <a:lnTo>
                    <a:pt x="4813" y="3662"/>
                  </a:lnTo>
                  <a:lnTo>
                    <a:pt x="4813" y="3599"/>
                  </a:lnTo>
                  <a:lnTo>
                    <a:pt x="4834" y="3599"/>
                  </a:lnTo>
                  <a:lnTo>
                    <a:pt x="4855" y="3515"/>
                  </a:lnTo>
                  <a:lnTo>
                    <a:pt x="4855" y="2971"/>
                  </a:lnTo>
                  <a:lnTo>
                    <a:pt x="4939" y="2888"/>
                  </a:lnTo>
                  <a:lnTo>
                    <a:pt x="4834" y="2867"/>
                  </a:lnTo>
                  <a:lnTo>
                    <a:pt x="4750" y="2783"/>
                  </a:lnTo>
                  <a:lnTo>
                    <a:pt x="4625" y="2720"/>
                  </a:lnTo>
                  <a:lnTo>
                    <a:pt x="4395" y="2867"/>
                  </a:lnTo>
                  <a:lnTo>
                    <a:pt x="4290" y="2825"/>
                  </a:lnTo>
                  <a:lnTo>
                    <a:pt x="4206" y="2616"/>
                  </a:lnTo>
                  <a:lnTo>
                    <a:pt x="4060" y="1988"/>
                  </a:lnTo>
                  <a:lnTo>
                    <a:pt x="4018" y="1862"/>
                  </a:lnTo>
                  <a:lnTo>
                    <a:pt x="3892" y="1820"/>
                  </a:lnTo>
                  <a:lnTo>
                    <a:pt x="3767" y="1716"/>
                  </a:lnTo>
                  <a:lnTo>
                    <a:pt x="3495" y="1841"/>
                  </a:lnTo>
                  <a:lnTo>
                    <a:pt x="3328" y="1758"/>
                  </a:lnTo>
                  <a:lnTo>
                    <a:pt x="3056" y="1779"/>
                  </a:lnTo>
                  <a:lnTo>
                    <a:pt x="2972" y="1737"/>
                  </a:lnTo>
                  <a:lnTo>
                    <a:pt x="2763" y="1758"/>
                  </a:lnTo>
                  <a:lnTo>
                    <a:pt x="2721" y="1632"/>
                  </a:lnTo>
                  <a:lnTo>
                    <a:pt x="2763" y="1528"/>
                  </a:lnTo>
                  <a:lnTo>
                    <a:pt x="2721" y="1360"/>
                  </a:lnTo>
                  <a:lnTo>
                    <a:pt x="2763" y="1025"/>
                  </a:lnTo>
                  <a:lnTo>
                    <a:pt x="2658" y="837"/>
                  </a:lnTo>
                  <a:lnTo>
                    <a:pt x="2658" y="670"/>
                  </a:lnTo>
                  <a:lnTo>
                    <a:pt x="2512" y="565"/>
                  </a:lnTo>
                  <a:lnTo>
                    <a:pt x="2553" y="419"/>
                  </a:lnTo>
                  <a:lnTo>
                    <a:pt x="2428" y="293"/>
                  </a:lnTo>
                  <a:lnTo>
                    <a:pt x="2344" y="293"/>
                  </a:lnTo>
                  <a:lnTo>
                    <a:pt x="196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2" name="Google Shape;4702;p76"/>
            <p:cNvSpPr/>
            <p:nvPr/>
          </p:nvSpPr>
          <p:spPr>
            <a:xfrm>
              <a:off x="2884375" y="3700450"/>
              <a:ext cx="73250" cy="83200"/>
            </a:xfrm>
            <a:custGeom>
              <a:avLst/>
              <a:gdLst/>
              <a:ahLst/>
              <a:cxnLst/>
              <a:rect l="l" t="t" r="r" b="b"/>
              <a:pathLst>
                <a:path w="2930" h="3328" extrusionOk="0">
                  <a:moveTo>
                    <a:pt x="754" y="0"/>
                  </a:moveTo>
                  <a:lnTo>
                    <a:pt x="440" y="63"/>
                  </a:lnTo>
                  <a:lnTo>
                    <a:pt x="377" y="42"/>
                  </a:lnTo>
                  <a:lnTo>
                    <a:pt x="315" y="42"/>
                  </a:lnTo>
                  <a:lnTo>
                    <a:pt x="273" y="63"/>
                  </a:lnTo>
                  <a:lnTo>
                    <a:pt x="231" y="210"/>
                  </a:lnTo>
                  <a:lnTo>
                    <a:pt x="126" y="335"/>
                  </a:lnTo>
                  <a:lnTo>
                    <a:pt x="168" y="524"/>
                  </a:lnTo>
                  <a:lnTo>
                    <a:pt x="126" y="586"/>
                  </a:lnTo>
                  <a:lnTo>
                    <a:pt x="147" y="712"/>
                  </a:lnTo>
                  <a:lnTo>
                    <a:pt x="147" y="963"/>
                  </a:lnTo>
                  <a:lnTo>
                    <a:pt x="84" y="1047"/>
                  </a:lnTo>
                  <a:lnTo>
                    <a:pt x="84" y="1151"/>
                  </a:lnTo>
                  <a:lnTo>
                    <a:pt x="43" y="1277"/>
                  </a:lnTo>
                  <a:lnTo>
                    <a:pt x="84" y="1465"/>
                  </a:lnTo>
                  <a:lnTo>
                    <a:pt x="43" y="1507"/>
                  </a:lnTo>
                  <a:lnTo>
                    <a:pt x="63" y="1779"/>
                  </a:lnTo>
                  <a:lnTo>
                    <a:pt x="126" y="1967"/>
                  </a:lnTo>
                  <a:lnTo>
                    <a:pt x="84" y="2030"/>
                  </a:lnTo>
                  <a:lnTo>
                    <a:pt x="22" y="2114"/>
                  </a:lnTo>
                  <a:lnTo>
                    <a:pt x="1" y="2156"/>
                  </a:lnTo>
                  <a:lnTo>
                    <a:pt x="1" y="2428"/>
                  </a:lnTo>
                  <a:lnTo>
                    <a:pt x="63" y="2637"/>
                  </a:lnTo>
                  <a:lnTo>
                    <a:pt x="231" y="2867"/>
                  </a:lnTo>
                  <a:lnTo>
                    <a:pt x="315" y="2867"/>
                  </a:lnTo>
                  <a:lnTo>
                    <a:pt x="461" y="3034"/>
                  </a:lnTo>
                  <a:lnTo>
                    <a:pt x="545" y="3055"/>
                  </a:lnTo>
                  <a:lnTo>
                    <a:pt x="796" y="3034"/>
                  </a:lnTo>
                  <a:lnTo>
                    <a:pt x="963" y="3055"/>
                  </a:lnTo>
                  <a:lnTo>
                    <a:pt x="1089" y="3139"/>
                  </a:lnTo>
                  <a:lnTo>
                    <a:pt x="1172" y="3160"/>
                  </a:lnTo>
                  <a:lnTo>
                    <a:pt x="1277" y="3160"/>
                  </a:lnTo>
                  <a:lnTo>
                    <a:pt x="1298" y="3181"/>
                  </a:lnTo>
                  <a:lnTo>
                    <a:pt x="1277" y="3244"/>
                  </a:lnTo>
                  <a:lnTo>
                    <a:pt x="1277" y="3285"/>
                  </a:lnTo>
                  <a:lnTo>
                    <a:pt x="1382" y="3285"/>
                  </a:lnTo>
                  <a:lnTo>
                    <a:pt x="1507" y="3202"/>
                  </a:lnTo>
                  <a:lnTo>
                    <a:pt x="1654" y="3181"/>
                  </a:lnTo>
                  <a:lnTo>
                    <a:pt x="1800" y="3244"/>
                  </a:lnTo>
                  <a:lnTo>
                    <a:pt x="1842" y="3264"/>
                  </a:lnTo>
                  <a:lnTo>
                    <a:pt x="1926" y="3264"/>
                  </a:lnTo>
                  <a:lnTo>
                    <a:pt x="2009" y="3285"/>
                  </a:lnTo>
                  <a:lnTo>
                    <a:pt x="2093" y="3327"/>
                  </a:lnTo>
                  <a:lnTo>
                    <a:pt x="2135" y="3264"/>
                  </a:lnTo>
                  <a:lnTo>
                    <a:pt x="2156" y="3181"/>
                  </a:lnTo>
                  <a:lnTo>
                    <a:pt x="2177" y="3181"/>
                  </a:lnTo>
                  <a:lnTo>
                    <a:pt x="2239" y="3202"/>
                  </a:lnTo>
                  <a:lnTo>
                    <a:pt x="2449" y="3139"/>
                  </a:lnTo>
                  <a:lnTo>
                    <a:pt x="2574" y="2972"/>
                  </a:lnTo>
                  <a:lnTo>
                    <a:pt x="2637" y="2930"/>
                  </a:lnTo>
                  <a:lnTo>
                    <a:pt x="2616" y="2909"/>
                  </a:lnTo>
                  <a:lnTo>
                    <a:pt x="2658" y="2804"/>
                  </a:lnTo>
                  <a:lnTo>
                    <a:pt x="2784" y="2720"/>
                  </a:lnTo>
                  <a:lnTo>
                    <a:pt x="2784" y="2532"/>
                  </a:lnTo>
                  <a:lnTo>
                    <a:pt x="2867" y="2428"/>
                  </a:lnTo>
                  <a:lnTo>
                    <a:pt x="2930" y="2407"/>
                  </a:lnTo>
                  <a:lnTo>
                    <a:pt x="2888" y="2386"/>
                  </a:lnTo>
                  <a:lnTo>
                    <a:pt x="2825" y="2281"/>
                  </a:lnTo>
                  <a:lnTo>
                    <a:pt x="2784" y="2239"/>
                  </a:lnTo>
                  <a:lnTo>
                    <a:pt x="2784" y="2218"/>
                  </a:lnTo>
                  <a:lnTo>
                    <a:pt x="2742" y="2030"/>
                  </a:lnTo>
                  <a:lnTo>
                    <a:pt x="2846" y="1884"/>
                  </a:lnTo>
                  <a:lnTo>
                    <a:pt x="2867" y="1716"/>
                  </a:lnTo>
                  <a:lnTo>
                    <a:pt x="2742" y="1612"/>
                  </a:lnTo>
                  <a:lnTo>
                    <a:pt x="2574" y="1402"/>
                  </a:lnTo>
                  <a:lnTo>
                    <a:pt x="2449" y="1256"/>
                  </a:lnTo>
                  <a:lnTo>
                    <a:pt x="2239" y="1151"/>
                  </a:lnTo>
                  <a:lnTo>
                    <a:pt x="2114" y="1172"/>
                  </a:lnTo>
                  <a:lnTo>
                    <a:pt x="2114" y="1026"/>
                  </a:lnTo>
                  <a:lnTo>
                    <a:pt x="1988" y="879"/>
                  </a:lnTo>
                  <a:lnTo>
                    <a:pt x="1842" y="858"/>
                  </a:lnTo>
                  <a:lnTo>
                    <a:pt x="1695" y="775"/>
                  </a:lnTo>
                  <a:lnTo>
                    <a:pt x="1570" y="565"/>
                  </a:lnTo>
                  <a:lnTo>
                    <a:pt x="1486" y="565"/>
                  </a:lnTo>
                  <a:lnTo>
                    <a:pt x="1382" y="670"/>
                  </a:lnTo>
                  <a:lnTo>
                    <a:pt x="1319" y="670"/>
                  </a:lnTo>
                  <a:lnTo>
                    <a:pt x="1172" y="461"/>
                  </a:lnTo>
                  <a:lnTo>
                    <a:pt x="1110" y="314"/>
                  </a:lnTo>
                  <a:lnTo>
                    <a:pt x="984" y="251"/>
                  </a:lnTo>
                  <a:lnTo>
                    <a:pt x="859" y="63"/>
                  </a:lnTo>
                  <a:lnTo>
                    <a:pt x="754"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703" name="Google Shape;4703;p76"/>
            <p:cNvGrpSpPr/>
            <p:nvPr/>
          </p:nvGrpSpPr>
          <p:grpSpPr>
            <a:xfrm>
              <a:off x="2711750" y="3572300"/>
              <a:ext cx="230725" cy="598425"/>
              <a:chOff x="2711750" y="3572300"/>
              <a:chExt cx="230725" cy="598425"/>
            </a:xfrm>
          </p:grpSpPr>
          <p:sp>
            <p:nvSpPr>
              <p:cNvPr id="4704" name="Google Shape;4704;p76"/>
              <p:cNvSpPr/>
              <p:nvPr/>
            </p:nvSpPr>
            <p:spPr>
              <a:xfrm>
                <a:off x="2711750" y="3572300"/>
                <a:ext cx="230725" cy="538800"/>
              </a:xfrm>
              <a:custGeom>
                <a:avLst/>
                <a:gdLst/>
                <a:ahLst/>
                <a:cxnLst/>
                <a:rect l="l" t="t" r="r" b="b"/>
                <a:pathLst>
                  <a:path w="9229" h="21552" extrusionOk="0">
                    <a:moveTo>
                      <a:pt x="1947" y="0"/>
                    </a:moveTo>
                    <a:lnTo>
                      <a:pt x="1800" y="42"/>
                    </a:lnTo>
                    <a:lnTo>
                      <a:pt x="1570" y="293"/>
                    </a:lnTo>
                    <a:lnTo>
                      <a:pt x="1466" y="502"/>
                    </a:lnTo>
                    <a:lnTo>
                      <a:pt x="1382" y="607"/>
                    </a:lnTo>
                    <a:lnTo>
                      <a:pt x="1466" y="753"/>
                    </a:lnTo>
                    <a:lnTo>
                      <a:pt x="1298" y="1402"/>
                    </a:lnTo>
                    <a:lnTo>
                      <a:pt x="629" y="1779"/>
                    </a:lnTo>
                    <a:lnTo>
                      <a:pt x="566" y="1925"/>
                    </a:lnTo>
                    <a:lnTo>
                      <a:pt x="691" y="2030"/>
                    </a:lnTo>
                    <a:lnTo>
                      <a:pt x="733" y="2134"/>
                    </a:lnTo>
                    <a:lnTo>
                      <a:pt x="650" y="2281"/>
                    </a:lnTo>
                    <a:lnTo>
                      <a:pt x="670" y="2448"/>
                    </a:lnTo>
                    <a:lnTo>
                      <a:pt x="796" y="2616"/>
                    </a:lnTo>
                    <a:lnTo>
                      <a:pt x="796" y="2762"/>
                    </a:lnTo>
                    <a:lnTo>
                      <a:pt x="691" y="2846"/>
                    </a:lnTo>
                    <a:lnTo>
                      <a:pt x="670" y="2950"/>
                    </a:lnTo>
                    <a:lnTo>
                      <a:pt x="754" y="3013"/>
                    </a:lnTo>
                    <a:lnTo>
                      <a:pt x="796" y="3076"/>
                    </a:lnTo>
                    <a:lnTo>
                      <a:pt x="796" y="3243"/>
                    </a:lnTo>
                    <a:lnTo>
                      <a:pt x="859" y="3285"/>
                    </a:lnTo>
                    <a:lnTo>
                      <a:pt x="775" y="3390"/>
                    </a:lnTo>
                    <a:lnTo>
                      <a:pt x="670" y="3453"/>
                    </a:lnTo>
                    <a:lnTo>
                      <a:pt x="524" y="3599"/>
                    </a:lnTo>
                    <a:lnTo>
                      <a:pt x="357" y="3997"/>
                    </a:lnTo>
                    <a:lnTo>
                      <a:pt x="252" y="4164"/>
                    </a:lnTo>
                    <a:lnTo>
                      <a:pt x="210" y="4582"/>
                    </a:lnTo>
                    <a:lnTo>
                      <a:pt x="126" y="4645"/>
                    </a:lnTo>
                    <a:lnTo>
                      <a:pt x="147" y="5022"/>
                    </a:lnTo>
                    <a:lnTo>
                      <a:pt x="252" y="5210"/>
                    </a:lnTo>
                    <a:lnTo>
                      <a:pt x="252" y="5461"/>
                    </a:lnTo>
                    <a:lnTo>
                      <a:pt x="168" y="5566"/>
                    </a:lnTo>
                    <a:lnTo>
                      <a:pt x="168" y="5859"/>
                    </a:lnTo>
                    <a:lnTo>
                      <a:pt x="22" y="5942"/>
                    </a:lnTo>
                    <a:lnTo>
                      <a:pt x="1" y="6152"/>
                    </a:lnTo>
                    <a:lnTo>
                      <a:pt x="43" y="6424"/>
                    </a:lnTo>
                    <a:lnTo>
                      <a:pt x="147" y="6570"/>
                    </a:lnTo>
                    <a:lnTo>
                      <a:pt x="168" y="6675"/>
                    </a:lnTo>
                    <a:lnTo>
                      <a:pt x="315" y="6884"/>
                    </a:lnTo>
                    <a:lnTo>
                      <a:pt x="378" y="7051"/>
                    </a:lnTo>
                    <a:lnTo>
                      <a:pt x="461" y="7407"/>
                    </a:lnTo>
                    <a:lnTo>
                      <a:pt x="545" y="7470"/>
                    </a:lnTo>
                    <a:lnTo>
                      <a:pt x="587" y="7930"/>
                    </a:lnTo>
                    <a:lnTo>
                      <a:pt x="566" y="8181"/>
                    </a:lnTo>
                    <a:lnTo>
                      <a:pt x="461" y="8202"/>
                    </a:lnTo>
                    <a:lnTo>
                      <a:pt x="357" y="8453"/>
                    </a:lnTo>
                    <a:lnTo>
                      <a:pt x="378" y="8683"/>
                    </a:lnTo>
                    <a:lnTo>
                      <a:pt x="252" y="8872"/>
                    </a:lnTo>
                    <a:lnTo>
                      <a:pt x="336" y="8935"/>
                    </a:lnTo>
                    <a:lnTo>
                      <a:pt x="440" y="9123"/>
                    </a:lnTo>
                    <a:lnTo>
                      <a:pt x="461" y="9332"/>
                    </a:lnTo>
                    <a:lnTo>
                      <a:pt x="336" y="9458"/>
                    </a:lnTo>
                    <a:lnTo>
                      <a:pt x="210" y="9709"/>
                    </a:lnTo>
                    <a:lnTo>
                      <a:pt x="210" y="10085"/>
                    </a:lnTo>
                    <a:lnTo>
                      <a:pt x="210" y="10253"/>
                    </a:lnTo>
                    <a:lnTo>
                      <a:pt x="147" y="10483"/>
                    </a:lnTo>
                    <a:lnTo>
                      <a:pt x="482" y="11173"/>
                    </a:lnTo>
                    <a:lnTo>
                      <a:pt x="419" y="11278"/>
                    </a:lnTo>
                    <a:lnTo>
                      <a:pt x="252" y="11341"/>
                    </a:lnTo>
                    <a:lnTo>
                      <a:pt x="231" y="11655"/>
                    </a:lnTo>
                    <a:lnTo>
                      <a:pt x="22" y="11948"/>
                    </a:lnTo>
                    <a:lnTo>
                      <a:pt x="43" y="12157"/>
                    </a:lnTo>
                    <a:lnTo>
                      <a:pt x="147" y="12345"/>
                    </a:lnTo>
                    <a:lnTo>
                      <a:pt x="126" y="12764"/>
                    </a:lnTo>
                    <a:lnTo>
                      <a:pt x="147" y="13119"/>
                    </a:lnTo>
                    <a:lnTo>
                      <a:pt x="210" y="13391"/>
                    </a:lnTo>
                    <a:lnTo>
                      <a:pt x="315" y="13433"/>
                    </a:lnTo>
                    <a:lnTo>
                      <a:pt x="357" y="13538"/>
                    </a:lnTo>
                    <a:lnTo>
                      <a:pt x="336" y="13705"/>
                    </a:lnTo>
                    <a:lnTo>
                      <a:pt x="210" y="13789"/>
                    </a:lnTo>
                    <a:lnTo>
                      <a:pt x="231" y="14103"/>
                    </a:lnTo>
                    <a:cubicBezTo>
                      <a:pt x="252" y="14165"/>
                      <a:pt x="252" y="14270"/>
                      <a:pt x="273" y="14354"/>
                    </a:cubicBezTo>
                    <a:lnTo>
                      <a:pt x="273" y="14375"/>
                    </a:lnTo>
                    <a:lnTo>
                      <a:pt x="461" y="14437"/>
                    </a:lnTo>
                    <a:lnTo>
                      <a:pt x="461" y="14626"/>
                    </a:lnTo>
                    <a:lnTo>
                      <a:pt x="461" y="14772"/>
                    </a:lnTo>
                    <a:lnTo>
                      <a:pt x="566" y="15002"/>
                    </a:lnTo>
                    <a:lnTo>
                      <a:pt x="608" y="15274"/>
                    </a:lnTo>
                    <a:lnTo>
                      <a:pt x="712" y="15295"/>
                    </a:lnTo>
                    <a:lnTo>
                      <a:pt x="796" y="15253"/>
                    </a:lnTo>
                    <a:lnTo>
                      <a:pt x="880" y="15274"/>
                    </a:lnTo>
                    <a:lnTo>
                      <a:pt x="880" y="15400"/>
                    </a:lnTo>
                    <a:lnTo>
                      <a:pt x="754" y="15567"/>
                    </a:lnTo>
                    <a:lnTo>
                      <a:pt x="482" y="15567"/>
                    </a:lnTo>
                    <a:lnTo>
                      <a:pt x="440" y="15672"/>
                    </a:lnTo>
                    <a:lnTo>
                      <a:pt x="524" y="15735"/>
                    </a:lnTo>
                    <a:lnTo>
                      <a:pt x="545" y="15714"/>
                    </a:lnTo>
                    <a:lnTo>
                      <a:pt x="670" y="15714"/>
                    </a:lnTo>
                    <a:lnTo>
                      <a:pt x="859" y="15839"/>
                    </a:lnTo>
                    <a:lnTo>
                      <a:pt x="984" y="16049"/>
                    </a:lnTo>
                    <a:lnTo>
                      <a:pt x="984" y="16195"/>
                    </a:lnTo>
                    <a:lnTo>
                      <a:pt x="838" y="16321"/>
                    </a:lnTo>
                    <a:lnTo>
                      <a:pt x="838" y="16425"/>
                    </a:lnTo>
                    <a:lnTo>
                      <a:pt x="901" y="16572"/>
                    </a:lnTo>
                    <a:lnTo>
                      <a:pt x="963" y="16885"/>
                    </a:lnTo>
                    <a:lnTo>
                      <a:pt x="1047" y="17137"/>
                    </a:lnTo>
                    <a:lnTo>
                      <a:pt x="942" y="17241"/>
                    </a:lnTo>
                    <a:lnTo>
                      <a:pt x="901" y="17367"/>
                    </a:lnTo>
                    <a:lnTo>
                      <a:pt x="1005" y="17618"/>
                    </a:lnTo>
                    <a:lnTo>
                      <a:pt x="901" y="17764"/>
                    </a:lnTo>
                    <a:lnTo>
                      <a:pt x="859" y="18015"/>
                    </a:lnTo>
                    <a:lnTo>
                      <a:pt x="942" y="18246"/>
                    </a:lnTo>
                    <a:lnTo>
                      <a:pt x="984" y="18559"/>
                    </a:lnTo>
                    <a:lnTo>
                      <a:pt x="942" y="18852"/>
                    </a:lnTo>
                    <a:lnTo>
                      <a:pt x="733" y="19062"/>
                    </a:lnTo>
                    <a:lnTo>
                      <a:pt x="587" y="19250"/>
                    </a:lnTo>
                    <a:lnTo>
                      <a:pt x="524" y="19752"/>
                    </a:lnTo>
                    <a:cubicBezTo>
                      <a:pt x="545" y="19815"/>
                      <a:pt x="545" y="19898"/>
                      <a:pt x="566" y="19982"/>
                    </a:cubicBezTo>
                    <a:lnTo>
                      <a:pt x="796" y="20422"/>
                    </a:lnTo>
                    <a:lnTo>
                      <a:pt x="942" y="20422"/>
                    </a:lnTo>
                    <a:lnTo>
                      <a:pt x="1047" y="20317"/>
                    </a:lnTo>
                    <a:lnTo>
                      <a:pt x="1214" y="20233"/>
                    </a:lnTo>
                    <a:lnTo>
                      <a:pt x="1361" y="20233"/>
                    </a:lnTo>
                    <a:lnTo>
                      <a:pt x="1361" y="20401"/>
                    </a:lnTo>
                    <a:lnTo>
                      <a:pt x="1382" y="20735"/>
                    </a:lnTo>
                    <a:lnTo>
                      <a:pt x="1507" y="20840"/>
                    </a:lnTo>
                    <a:lnTo>
                      <a:pt x="1570" y="21049"/>
                    </a:lnTo>
                    <a:lnTo>
                      <a:pt x="1633" y="21279"/>
                    </a:lnTo>
                    <a:lnTo>
                      <a:pt x="1926" y="21321"/>
                    </a:lnTo>
                    <a:lnTo>
                      <a:pt x="2030" y="21363"/>
                    </a:lnTo>
                    <a:lnTo>
                      <a:pt x="2449" y="21279"/>
                    </a:lnTo>
                    <a:lnTo>
                      <a:pt x="3181" y="21279"/>
                    </a:lnTo>
                    <a:lnTo>
                      <a:pt x="3244" y="21342"/>
                    </a:lnTo>
                    <a:lnTo>
                      <a:pt x="3370" y="21363"/>
                    </a:lnTo>
                    <a:lnTo>
                      <a:pt x="3516" y="21489"/>
                    </a:lnTo>
                    <a:lnTo>
                      <a:pt x="3663" y="21551"/>
                    </a:lnTo>
                    <a:lnTo>
                      <a:pt x="3704" y="21551"/>
                    </a:lnTo>
                    <a:lnTo>
                      <a:pt x="3704" y="21447"/>
                    </a:lnTo>
                    <a:lnTo>
                      <a:pt x="3600" y="21363"/>
                    </a:lnTo>
                    <a:lnTo>
                      <a:pt x="3411" y="21238"/>
                    </a:lnTo>
                    <a:lnTo>
                      <a:pt x="3391" y="21133"/>
                    </a:lnTo>
                    <a:lnTo>
                      <a:pt x="3286" y="21028"/>
                    </a:lnTo>
                    <a:lnTo>
                      <a:pt x="3202" y="21049"/>
                    </a:lnTo>
                    <a:lnTo>
                      <a:pt x="3160" y="21007"/>
                    </a:lnTo>
                    <a:lnTo>
                      <a:pt x="3244" y="20945"/>
                    </a:lnTo>
                    <a:lnTo>
                      <a:pt x="3265" y="20861"/>
                    </a:lnTo>
                    <a:lnTo>
                      <a:pt x="3244" y="20840"/>
                    </a:lnTo>
                    <a:lnTo>
                      <a:pt x="3244" y="20756"/>
                    </a:lnTo>
                    <a:lnTo>
                      <a:pt x="3139" y="20505"/>
                    </a:lnTo>
                    <a:lnTo>
                      <a:pt x="3035" y="20317"/>
                    </a:lnTo>
                    <a:lnTo>
                      <a:pt x="2993" y="20129"/>
                    </a:lnTo>
                    <a:lnTo>
                      <a:pt x="3077" y="19961"/>
                    </a:lnTo>
                    <a:lnTo>
                      <a:pt x="3202" y="19857"/>
                    </a:lnTo>
                    <a:lnTo>
                      <a:pt x="3265" y="19752"/>
                    </a:lnTo>
                    <a:lnTo>
                      <a:pt x="3202" y="19689"/>
                    </a:lnTo>
                    <a:lnTo>
                      <a:pt x="3202" y="19585"/>
                    </a:lnTo>
                    <a:lnTo>
                      <a:pt x="3160" y="19501"/>
                    </a:lnTo>
                    <a:lnTo>
                      <a:pt x="3244" y="19564"/>
                    </a:lnTo>
                    <a:lnTo>
                      <a:pt x="3307" y="19647"/>
                    </a:lnTo>
                    <a:lnTo>
                      <a:pt x="3391" y="19668"/>
                    </a:lnTo>
                    <a:lnTo>
                      <a:pt x="3516" y="19564"/>
                    </a:lnTo>
                    <a:lnTo>
                      <a:pt x="3558" y="19480"/>
                    </a:lnTo>
                    <a:lnTo>
                      <a:pt x="3663" y="19354"/>
                    </a:lnTo>
                    <a:lnTo>
                      <a:pt x="3683" y="19250"/>
                    </a:lnTo>
                    <a:lnTo>
                      <a:pt x="3663" y="19062"/>
                    </a:lnTo>
                    <a:lnTo>
                      <a:pt x="3579" y="19041"/>
                    </a:lnTo>
                    <a:lnTo>
                      <a:pt x="3516" y="19082"/>
                    </a:lnTo>
                    <a:lnTo>
                      <a:pt x="3516" y="19082"/>
                    </a:lnTo>
                    <a:lnTo>
                      <a:pt x="3558" y="19020"/>
                    </a:lnTo>
                    <a:lnTo>
                      <a:pt x="3663" y="18915"/>
                    </a:lnTo>
                    <a:lnTo>
                      <a:pt x="3704" y="18769"/>
                    </a:lnTo>
                    <a:lnTo>
                      <a:pt x="3725" y="18643"/>
                    </a:lnTo>
                    <a:lnTo>
                      <a:pt x="3872" y="18518"/>
                    </a:lnTo>
                    <a:lnTo>
                      <a:pt x="3976" y="18518"/>
                    </a:lnTo>
                    <a:lnTo>
                      <a:pt x="4018" y="18392"/>
                    </a:lnTo>
                    <a:lnTo>
                      <a:pt x="4102" y="18287"/>
                    </a:lnTo>
                    <a:lnTo>
                      <a:pt x="4144" y="18246"/>
                    </a:lnTo>
                    <a:lnTo>
                      <a:pt x="4186" y="18141"/>
                    </a:lnTo>
                    <a:lnTo>
                      <a:pt x="4248" y="18099"/>
                    </a:lnTo>
                    <a:lnTo>
                      <a:pt x="4332" y="17994"/>
                    </a:lnTo>
                    <a:lnTo>
                      <a:pt x="4311" y="17932"/>
                    </a:lnTo>
                    <a:lnTo>
                      <a:pt x="4311" y="17869"/>
                    </a:lnTo>
                    <a:lnTo>
                      <a:pt x="4395" y="17806"/>
                    </a:lnTo>
                    <a:lnTo>
                      <a:pt x="4290" y="17702"/>
                    </a:lnTo>
                    <a:lnTo>
                      <a:pt x="4207" y="17702"/>
                    </a:lnTo>
                    <a:lnTo>
                      <a:pt x="4311" y="17597"/>
                    </a:lnTo>
                    <a:lnTo>
                      <a:pt x="4311" y="17492"/>
                    </a:lnTo>
                    <a:lnTo>
                      <a:pt x="4227" y="17367"/>
                    </a:lnTo>
                    <a:lnTo>
                      <a:pt x="4227" y="17423"/>
                    </a:lnTo>
                    <a:lnTo>
                      <a:pt x="4186" y="17409"/>
                    </a:lnTo>
                    <a:lnTo>
                      <a:pt x="4123" y="17429"/>
                    </a:lnTo>
                    <a:lnTo>
                      <a:pt x="4018" y="17429"/>
                    </a:lnTo>
                    <a:lnTo>
                      <a:pt x="3830" y="17471"/>
                    </a:lnTo>
                    <a:lnTo>
                      <a:pt x="3600" y="17262"/>
                    </a:lnTo>
                    <a:lnTo>
                      <a:pt x="3453" y="17137"/>
                    </a:lnTo>
                    <a:lnTo>
                      <a:pt x="3370" y="17095"/>
                    </a:lnTo>
                    <a:lnTo>
                      <a:pt x="3265" y="16990"/>
                    </a:lnTo>
                    <a:lnTo>
                      <a:pt x="3139" y="16781"/>
                    </a:lnTo>
                    <a:lnTo>
                      <a:pt x="3139" y="16655"/>
                    </a:lnTo>
                    <a:lnTo>
                      <a:pt x="3056" y="16551"/>
                    </a:lnTo>
                    <a:lnTo>
                      <a:pt x="3056" y="16467"/>
                    </a:lnTo>
                    <a:lnTo>
                      <a:pt x="3181" y="16362"/>
                    </a:lnTo>
                    <a:lnTo>
                      <a:pt x="3244" y="16258"/>
                    </a:lnTo>
                    <a:lnTo>
                      <a:pt x="3286" y="16132"/>
                    </a:lnTo>
                    <a:lnTo>
                      <a:pt x="3370" y="16111"/>
                    </a:lnTo>
                    <a:lnTo>
                      <a:pt x="3474" y="16007"/>
                    </a:lnTo>
                    <a:lnTo>
                      <a:pt x="3600" y="15986"/>
                    </a:lnTo>
                    <a:lnTo>
                      <a:pt x="3704" y="15881"/>
                    </a:lnTo>
                    <a:lnTo>
                      <a:pt x="3872" y="15839"/>
                    </a:lnTo>
                    <a:lnTo>
                      <a:pt x="3976" y="15881"/>
                    </a:lnTo>
                    <a:lnTo>
                      <a:pt x="4144" y="15839"/>
                    </a:lnTo>
                    <a:lnTo>
                      <a:pt x="4144" y="15797"/>
                    </a:lnTo>
                    <a:lnTo>
                      <a:pt x="4102" y="15735"/>
                    </a:lnTo>
                    <a:lnTo>
                      <a:pt x="3997" y="15693"/>
                    </a:lnTo>
                    <a:lnTo>
                      <a:pt x="4018" y="15630"/>
                    </a:lnTo>
                    <a:lnTo>
                      <a:pt x="4039" y="15567"/>
                    </a:lnTo>
                    <a:lnTo>
                      <a:pt x="4207" y="15463"/>
                    </a:lnTo>
                    <a:lnTo>
                      <a:pt x="4186" y="15421"/>
                    </a:lnTo>
                    <a:lnTo>
                      <a:pt x="4227" y="15358"/>
                    </a:lnTo>
                    <a:lnTo>
                      <a:pt x="4227" y="15295"/>
                    </a:lnTo>
                    <a:lnTo>
                      <a:pt x="4102" y="15128"/>
                    </a:lnTo>
                    <a:lnTo>
                      <a:pt x="4123" y="15065"/>
                    </a:lnTo>
                    <a:lnTo>
                      <a:pt x="4123" y="14981"/>
                    </a:lnTo>
                    <a:lnTo>
                      <a:pt x="4018" y="14940"/>
                    </a:lnTo>
                    <a:lnTo>
                      <a:pt x="3997" y="14772"/>
                    </a:lnTo>
                    <a:lnTo>
                      <a:pt x="4081" y="14668"/>
                    </a:lnTo>
                    <a:lnTo>
                      <a:pt x="4123" y="14563"/>
                    </a:lnTo>
                    <a:lnTo>
                      <a:pt x="4081" y="14521"/>
                    </a:lnTo>
                    <a:lnTo>
                      <a:pt x="4144" y="14437"/>
                    </a:lnTo>
                    <a:lnTo>
                      <a:pt x="4332" y="14354"/>
                    </a:lnTo>
                    <a:lnTo>
                      <a:pt x="4458" y="14249"/>
                    </a:lnTo>
                    <a:lnTo>
                      <a:pt x="4458" y="14207"/>
                    </a:lnTo>
                    <a:lnTo>
                      <a:pt x="4311" y="14144"/>
                    </a:lnTo>
                    <a:lnTo>
                      <a:pt x="4207" y="14144"/>
                    </a:lnTo>
                    <a:lnTo>
                      <a:pt x="4144" y="14061"/>
                    </a:lnTo>
                    <a:lnTo>
                      <a:pt x="4186" y="14019"/>
                    </a:lnTo>
                    <a:lnTo>
                      <a:pt x="4290" y="13935"/>
                    </a:lnTo>
                    <a:lnTo>
                      <a:pt x="4437" y="13893"/>
                    </a:lnTo>
                    <a:lnTo>
                      <a:pt x="4562" y="13956"/>
                    </a:lnTo>
                    <a:lnTo>
                      <a:pt x="4562" y="14040"/>
                    </a:lnTo>
                    <a:lnTo>
                      <a:pt x="4541" y="14082"/>
                    </a:lnTo>
                    <a:lnTo>
                      <a:pt x="4604" y="14186"/>
                    </a:lnTo>
                    <a:lnTo>
                      <a:pt x="4667" y="14228"/>
                    </a:lnTo>
                    <a:lnTo>
                      <a:pt x="4918" y="14082"/>
                    </a:lnTo>
                    <a:lnTo>
                      <a:pt x="4939" y="13998"/>
                    </a:lnTo>
                    <a:lnTo>
                      <a:pt x="4876" y="13852"/>
                    </a:lnTo>
                    <a:lnTo>
                      <a:pt x="4813" y="13747"/>
                    </a:lnTo>
                    <a:lnTo>
                      <a:pt x="4855" y="13726"/>
                    </a:lnTo>
                    <a:lnTo>
                      <a:pt x="4876" y="13621"/>
                    </a:lnTo>
                    <a:lnTo>
                      <a:pt x="4813" y="13496"/>
                    </a:lnTo>
                    <a:lnTo>
                      <a:pt x="4730" y="13496"/>
                    </a:lnTo>
                    <a:lnTo>
                      <a:pt x="4625" y="13559"/>
                    </a:lnTo>
                    <a:lnTo>
                      <a:pt x="4541" y="13559"/>
                    </a:lnTo>
                    <a:lnTo>
                      <a:pt x="4499" y="13621"/>
                    </a:lnTo>
                    <a:lnTo>
                      <a:pt x="4520" y="13642"/>
                    </a:lnTo>
                    <a:lnTo>
                      <a:pt x="4625" y="13684"/>
                    </a:lnTo>
                    <a:lnTo>
                      <a:pt x="4625" y="13726"/>
                    </a:lnTo>
                    <a:lnTo>
                      <a:pt x="4437" y="13789"/>
                    </a:lnTo>
                    <a:lnTo>
                      <a:pt x="4353" y="13747"/>
                    </a:lnTo>
                    <a:lnTo>
                      <a:pt x="4416" y="13705"/>
                    </a:lnTo>
                    <a:lnTo>
                      <a:pt x="4499" y="13684"/>
                    </a:lnTo>
                    <a:lnTo>
                      <a:pt x="4437" y="13642"/>
                    </a:lnTo>
                    <a:lnTo>
                      <a:pt x="4248" y="13642"/>
                    </a:lnTo>
                    <a:lnTo>
                      <a:pt x="4123" y="13580"/>
                    </a:lnTo>
                    <a:lnTo>
                      <a:pt x="4102" y="13475"/>
                    </a:lnTo>
                    <a:lnTo>
                      <a:pt x="4102" y="13203"/>
                    </a:lnTo>
                    <a:lnTo>
                      <a:pt x="4039" y="12994"/>
                    </a:lnTo>
                    <a:lnTo>
                      <a:pt x="3914" y="12889"/>
                    </a:lnTo>
                    <a:lnTo>
                      <a:pt x="3914" y="12680"/>
                    </a:lnTo>
                    <a:lnTo>
                      <a:pt x="4018" y="12575"/>
                    </a:lnTo>
                    <a:lnTo>
                      <a:pt x="4102" y="12575"/>
                    </a:lnTo>
                    <a:lnTo>
                      <a:pt x="4081" y="12659"/>
                    </a:lnTo>
                    <a:lnTo>
                      <a:pt x="4102" y="12680"/>
                    </a:lnTo>
                    <a:lnTo>
                      <a:pt x="4227" y="12680"/>
                    </a:lnTo>
                    <a:lnTo>
                      <a:pt x="4437" y="12764"/>
                    </a:lnTo>
                    <a:lnTo>
                      <a:pt x="4646" y="12910"/>
                    </a:lnTo>
                    <a:lnTo>
                      <a:pt x="4834" y="12973"/>
                    </a:lnTo>
                    <a:lnTo>
                      <a:pt x="5148" y="12973"/>
                    </a:lnTo>
                    <a:lnTo>
                      <a:pt x="5336" y="12847"/>
                    </a:lnTo>
                    <a:lnTo>
                      <a:pt x="5295" y="12805"/>
                    </a:lnTo>
                    <a:lnTo>
                      <a:pt x="5441" y="12701"/>
                    </a:lnTo>
                    <a:lnTo>
                      <a:pt x="5462" y="12596"/>
                    </a:lnTo>
                    <a:lnTo>
                      <a:pt x="5441" y="12533"/>
                    </a:lnTo>
                    <a:lnTo>
                      <a:pt x="5462" y="12471"/>
                    </a:lnTo>
                    <a:lnTo>
                      <a:pt x="5483" y="12366"/>
                    </a:lnTo>
                    <a:lnTo>
                      <a:pt x="5378" y="12345"/>
                    </a:lnTo>
                    <a:lnTo>
                      <a:pt x="5295" y="12220"/>
                    </a:lnTo>
                    <a:lnTo>
                      <a:pt x="5295" y="12115"/>
                    </a:lnTo>
                    <a:lnTo>
                      <a:pt x="5357" y="12031"/>
                    </a:lnTo>
                    <a:lnTo>
                      <a:pt x="5336" y="11968"/>
                    </a:lnTo>
                    <a:lnTo>
                      <a:pt x="5441" y="11864"/>
                    </a:lnTo>
                    <a:lnTo>
                      <a:pt x="5441" y="11843"/>
                    </a:lnTo>
                    <a:lnTo>
                      <a:pt x="5483" y="11843"/>
                    </a:lnTo>
                    <a:lnTo>
                      <a:pt x="5504" y="11759"/>
                    </a:lnTo>
                    <a:lnTo>
                      <a:pt x="5483" y="11655"/>
                    </a:lnTo>
                    <a:lnTo>
                      <a:pt x="5378" y="11655"/>
                    </a:lnTo>
                    <a:lnTo>
                      <a:pt x="5378" y="11613"/>
                    </a:lnTo>
                    <a:lnTo>
                      <a:pt x="5336" y="11529"/>
                    </a:lnTo>
                    <a:lnTo>
                      <a:pt x="5336" y="11320"/>
                    </a:lnTo>
                    <a:lnTo>
                      <a:pt x="5295" y="11236"/>
                    </a:lnTo>
                    <a:lnTo>
                      <a:pt x="5295" y="11131"/>
                    </a:lnTo>
                    <a:lnTo>
                      <a:pt x="5336" y="11111"/>
                    </a:lnTo>
                    <a:lnTo>
                      <a:pt x="5378" y="11194"/>
                    </a:lnTo>
                    <a:lnTo>
                      <a:pt x="5462" y="11194"/>
                    </a:lnTo>
                    <a:lnTo>
                      <a:pt x="5608" y="11236"/>
                    </a:lnTo>
                    <a:lnTo>
                      <a:pt x="5755" y="11320"/>
                    </a:lnTo>
                    <a:lnTo>
                      <a:pt x="5859" y="11320"/>
                    </a:lnTo>
                    <a:lnTo>
                      <a:pt x="6027" y="11299"/>
                    </a:lnTo>
                    <a:lnTo>
                      <a:pt x="6215" y="11320"/>
                    </a:lnTo>
                    <a:lnTo>
                      <a:pt x="6445" y="11320"/>
                    </a:lnTo>
                    <a:lnTo>
                      <a:pt x="6843" y="11215"/>
                    </a:lnTo>
                    <a:lnTo>
                      <a:pt x="7178" y="11069"/>
                    </a:lnTo>
                    <a:lnTo>
                      <a:pt x="7220" y="10985"/>
                    </a:lnTo>
                    <a:lnTo>
                      <a:pt x="7261" y="11027"/>
                    </a:lnTo>
                    <a:lnTo>
                      <a:pt x="7492" y="10964"/>
                    </a:lnTo>
                    <a:lnTo>
                      <a:pt x="7805" y="10776"/>
                    </a:lnTo>
                    <a:lnTo>
                      <a:pt x="7868" y="10671"/>
                    </a:lnTo>
                    <a:lnTo>
                      <a:pt x="7826" y="10546"/>
                    </a:lnTo>
                    <a:lnTo>
                      <a:pt x="7889" y="10357"/>
                    </a:lnTo>
                    <a:lnTo>
                      <a:pt x="7931" y="10336"/>
                    </a:lnTo>
                    <a:lnTo>
                      <a:pt x="7973" y="10378"/>
                    </a:lnTo>
                    <a:lnTo>
                      <a:pt x="8015" y="10336"/>
                    </a:lnTo>
                    <a:lnTo>
                      <a:pt x="8077" y="10148"/>
                    </a:lnTo>
                    <a:lnTo>
                      <a:pt x="8182" y="9960"/>
                    </a:lnTo>
                    <a:lnTo>
                      <a:pt x="8203" y="9855"/>
                    </a:lnTo>
                    <a:lnTo>
                      <a:pt x="8203" y="9625"/>
                    </a:lnTo>
                    <a:lnTo>
                      <a:pt x="8182" y="9520"/>
                    </a:lnTo>
                    <a:lnTo>
                      <a:pt x="8140" y="9520"/>
                    </a:lnTo>
                    <a:lnTo>
                      <a:pt x="8077" y="9604"/>
                    </a:lnTo>
                    <a:lnTo>
                      <a:pt x="7931" y="9604"/>
                    </a:lnTo>
                    <a:lnTo>
                      <a:pt x="7784" y="9499"/>
                    </a:lnTo>
                    <a:lnTo>
                      <a:pt x="7701" y="9332"/>
                    </a:lnTo>
                    <a:lnTo>
                      <a:pt x="7701" y="9248"/>
                    </a:lnTo>
                    <a:lnTo>
                      <a:pt x="7826" y="8976"/>
                    </a:lnTo>
                    <a:lnTo>
                      <a:pt x="7826" y="8872"/>
                    </a:lnTo>
                    <a:lnTo>
                      <a:pt x="7764" y="8788"/>
                    </a:lnTo>
                    <a:lnTo>
                      <a:pt x="7471" y="8558"/>
                    </a:lnTo>
                    <a:lnTo>
                      <a:pt x="7240" y="8453"/>
                    </a:lnTo>
                    <a:lnTo>
                      <a:pt x="6989" y="8265"/>
                    </a:lnTo>
                    <a:lnTo>
                      <a:pt x="6948" y="8160"/>
                    </a:lnTo>
                    <a:lnTo>
                      <a:pt x="6968" y="8139"/>
                    </a:lnTo>
                    <a:lnTo>
                      <a:pt x="6968" y="8035"/>
                    </a:lnTo>
                    <a:lnTo>
                      <a:pt x="6885" y="7951"/>
                    </a:lnTo>
                    <a:lnTo>
                      <a:pt x="6927" y="7888"/>
                    </a:lnTo>
                    <a:lnTo>
                      <a:pt x="6864" y="7679"/>
                    </a:lnTo>
                    <a:lnTo>
                      <a:pt x="6885" y="7449"/>
                    </a:lnTo>
                    <a:lnTo>
                      <a:pt x="6927" y="7240"/>
                    </a:lnTo>
                    <a:lnTo>
                      <a:pt x="7010" y="7156"/>
                    </a:lnTo>
                    <a:lnTo>
                      <a:pt x="7031" y="7093"/>
                    </a:lnTo>
                    <a:lnTo>
                      <a:pt x="6968" y="6905"/>
                    </a:lnTo>
                    <a:lnTo>
                      <a:pt x="6948" y="6633"/>
                    </a:lnTo>
                    <a:lnTo>
                      <a:pt x="7010" y="6591"/>
                    </a:lnTo>
                    <a:lnTo>
                      <a:pt x="6948" y="6403"/>
                    </a:lnTo>
                    <a:lnTo>
                      <a:pt x="7031" y="6277"/>
                    </a:lnTo>
                    <a:lnTo>
                      <a:pt x="7031" y="6173"/>
                    </a:lnTo>
                    <a:lnTo>
                      <a:pt x="7073" y="6089"/>
                    </a:lnTo>
                    <a:lnTo>
                      <a:pt x="7115" y="5838"/>
                    </a:lnTo>
                    <a:lnTo>
                      <a:pt x="7073" y="5733"/>
                    </a:lnTo>
                    <a:lnTo>
                      <a:pt x="7136" y="5650"/>
                    </a:lnTo>
                    <a:lnTo>
                      <a:pt x="7115" y="5461"/>
                    </a:lnTo>
                    <a:lnTo>
                      <a:pt x="7220" y="5336"/>
                    </a:lnTo>
                    <a:lnTo>
                      <a:pt x="7261" y="5210"/>
                    </a:lnTo>
                    <a:lnTo>
                      <a:pt x="7261" y="5168"/>
                    </a:lnTo>
                    <a:lnTo>
                      <a:pt x="7282" y="5126"/>
                    </a:lnTo>
                    <a:lnTo>
                      <a:pt x="7387" y="5043"/>
                    </a:lnTo>
                    <a:lnTo>
                      <a:pt x="7387" y="5001"/>
                    </a:lnTo>
                    <a:lnTo>
                      <a:pt x="7492" y="4833"/>
                    </a:lnTo>
                    <a:lnTo>
                      <a:pt x="7575" y="4750"/>
                    </a:lnTo>
                    <a:lnTo>
                      <a:pt x="7680" y="4541"/>
                    </a:lnTo>
                    <a:lnTo>
                      <a:pt x="7722" y="4478"/>
                    </a:lnTo>
                    <a:lnTo>
                      <a:pt x="7805" y="4436"/>
                    </a:lnTo>
                    <a:lnTo>
                      <a:pt x="7805" y="4310"/>
                    </a:lnTo>
                    <a:lnTo>
                      <a:pt x="7826" y="4227"/>
                    </a:lnTo>
                    <a:lnTo>
                      <a:pt x="8015" y="3997"/>
                    </a:lnTo>
                    <a:lnTo>
                      <a:pt x="8098" y="3997"/>
                    </a:lnTo>
                    <a:lnTo>
                      <a:pt x="8182" y="3976"/>
                    </a:lnTo>
                    <a:lnTo>
                      <a:pt x="8182" y="3850"/>
                    </a:lnTo>
                    <a:lnTo>
                      <a:pt x="8266" y="3808"/>
                    </a:lnTo>
                    <a:lnTo>
                      <a:pt x="8475" y="3641"/>
                    </a:lnTo>
                    <a:lnTo>
                      <a:pt x="8538" y="3599"/>
                    </a:lnTo>
                    <a:lnTo>
                      <a:pt x="8600" y="3536"/>
                    </a:lnTo>
                    <a:lnTo>
                      <a:pt x="8831" y="3369"/>
                    </a:lnTo>
                    <a:lnTo>
                      <a:pt x="8852" y="3390"/>
                    </a:lnTo>
                    <a:lnTo>
                      <a:pt x="8935" y="3327"/>
                    </a:lnTo>
                    <a:lnTo>
                      <a:pt x="8956" y="3264"/>
                    </a:lnTo>
                    <a:lnTo>
                      <a:pt x="9103" y="3181"/>
                    </a:lnTo>
                    <a:lnTo>
                      <a:pt x="9207" y="3181"/>
                    </a:lnTo>
                    <a:lnTo>
                      <a:pt x="9228" y="3118"/>
                    </a:lnTo>
                    <a:lnTo>
                      <a:pt x="9207" y="2909"/>
                    </a:lnTo>
                    <a:lnTo>
                      <a:pt x="9165" y="2657"/>
                    </a:lnTo>
                    <a:lnTo>
                      <a:pt x="9165" y="2490"/>
                    </a:lnTo>
                    <a:lnTo>
                      <a:pt x="9061" y="2239"/>
                    </a:lnTo>
                    <a:lnTo>
                      <a:pt x="9061" y="2134"/>
                    </a:lnTo>
                    <a:lnTo>
                      <a:pt x="8810" y="2113"/>
                    </a:lnTo>
                    <a:lnTo>
                      <a:pt x="8705" y="2197"/>
                    </a:lnTo>
                    <a:lnTo>
                      <a:pt x="8684" y="2218"/>
                    </a:lnTo>
                    <a:lnTo>
                      <a:pt x="8684" y="2385"/>
                    </a:lnTo>
                    <a:lnTo>
                      <a:pt x="8705" y="2427"/>
                    </a:lnTo>
                    <a:lnTo>
                      <a:pt x="8705" y="2637"/>
                    </a:lnTo>
                    <a:lnTo>
                      <a:pt x="8600" y="2720"/>
                    </a:lnTo>
                    <a:lnTo>
                      <a:pt x="8517" y="2846"/>
                    </a:lnTo>
                    <a:lnTo>
                      <a:pt x="8496" y="2971"/>
                    </a:lnTo>
                    <a:lnTo>
                      <a:pt x="8224" y="3160"/>
                    </a:lnTo>
                    <a:lnTo>
                      <a:pt x="8182" y="3327"/>
                    </a:lnTo>
                    <a:lnTo>
                      <a:pt x="8077" y="3453"/>
                    </a:lnTo>
                    <a:lnTo>
                      <a:pt x="7952" y="3432"/>
                    </a:lnTo>
                    <a:lnTo>
                      <a:pt x="7889" y="3453"/>
                    </a:lnTo>
                    <a:lnTo>
                      <a:pt x="7784" y="3599"/>
                    </a:lnTo>
                    <a:lnTo>
                      <a:pt x="7743" y="3557"/>
                    </a:lnTo>
                    <a:lnTo>
                      <a:pt x="7659" y="3557"/>
                    </a:lnTo>
                    <a:lnTo>
                      <a:pt x="7533" y="3599"/>
                    </a:lnTo>
                    <a:lnTo>
                      <a:pt x="7282" y="3453"/>
                    </a:lnTo>
                    <a:lnTo>
                      <a:pt x="6948" y="3348"/>
                    </a:lnTo>
                    <a:lnTo>
                      <a:pt x="6529" y="3390"/>
                    </a:lnTo>
                    <a:lnTo>
                      <a:pt x="6424" y="3390"/>
                    </a:lnTo>
                    <a:lnTo>
                      <a:pt x="6445" y="3264"/>
                    </a:lnTo>
                    <a:lnTo>
                      <a:pt x="6634" y="3076"/>
                    </a:lnTo>
                    <a:lnTo>
                      <a:pt x="6717" y="2846"/>
                    </a:lnTo>
                    <a:lnTo>
                      <a:pt x="6696" y="2720"/>
                    </a:lnTo>
                    <a:lnTo>
                      <a:pt x="6738" y="2616"/>
                    </a:lnTo>
                    <a:lnTo>
                      <a:pt x="6843" y="2532"/>
                    </a:lnTo>
                    <a:lnTo>
                      <a:pt x="6927" y="2406"/>
                    </a:lnTo>
                    <a:lnTo>
                      <a:pt x="6948" y="2281"/>
                    </a:lnTo>
                    <a:lnTo>
                      <a:pt x="6864" y="2134"/>
                    </a:lnTo>
                    <a:lnTo>
                      <a:pt x="6696" y="2009"/>
                    </a:lnTo>
                    <a:lnTo>
                      <a:pt x="6550" y="1862"/>
                    </a:lnTo>
                    <a:lnTo>
                      <a:pt x="6215" y="1800"/>
                    </a:lnTo>
                    <a:lnTo>
                      <a:pt x="5964" y="1674"/>
                    </a:lnTo>
                    <a:lnTo>
                      <a:pt x="5692" y="1465"/>
                    </a:lnTo>
                    <a:lnTo>
                      <a:pt x="5587" y="1444"/>
                    </a:lnTo>
                    <a:lnTo>
                      <a:pt x="5357" y="1339"/>
                    </a:lnTo>
                    <a:lnTo>
                      <a:pt x="5023" y="1256"/>
                    </a:lnTo>
                    <a:lnTo>
                      <a:pt x="4939" y="1088"/>
                    </a:lnTo>
                    <a:lnTo>
                      <a:pt x="4813" y="963"/>
                    </a:lnTo>
                    <a:lnTo>
                      <a:pt x="4667" y="942"/>
                    </a:lnTo>
                    <a:lnTo>
                      <a:pt x="4311" y="565"/>
                    </a:lnTo>
                    <a:lnTo>
                      <a:pt x="4186" y="314"/>
                    </a:lnTo>
                    <a:lnTo>
                      <a:pt x="4081" y="293"/>
                    </a:lnTo>
                    <a:lnTo>
                      <a:pt x="3935" y="147"/>
                    </a:lnTo>
                    <a:lnTo>
                      <a:pt x="3914" y="126"/>
                    </a:lnTo>
                    <a:lnTo>
                      <a:pt x="3809" y="21"/>
                    </a:lnTo>
                    <a:lnTo>
                      <a:pt x="3181" y="21"/>
                    </a:lnTo>
                    <a:lnTo>
                      <a:pt x="3077" y="147"/>
                    </a:lnTo>
                    <a:lnTo>
                      <a:pt x="3077" y="251"/>
                    </a:lnTo>
                    <a:lnTo>
                      <a:pt x="2993" y="356"/>
                    </a:lnTo>
                    <a:lnTo>
                      <a:pt x="2993" y="460"/>
                    </a:lnTo>
                    <a:lnTo>
                      <a:pt x="2951" y="544"/>
                    </a:lnTo>
                    <a:lnTo>
                      <a:pt x="2888" y="460"/>
                    </a:lnTo>
                    <a:lnTo>
                      <a:pt x="2826" y="230"/>
                    </a:lnTo>
                    <a:lnTo>
                      <a:pt x="2784" y="84"/>
                    </a:lnTo>
                    <a:lnTo>
                      <a:pt x="2679" y="42"/>
                    </a:lnTo>
                    <a:lnTo>
                      <a:pt x="2470" y="105"/>
                    </a:lnTo>
                    <a:lnTo>
                      <a:pt x="2344" y="84"/>
                    </a:lnTo>
                    <a:lnTo>
                      <a:pt x="2240" y="105"/>
                    </a:lnTo>
                    <a:lnTo>
                      <a:pt x="2093" y="126"/>
                    </a:lnTo>
                    <a:lnTo>
                      <a:pt x="194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5" name="Google Shape;4705;p76"/>
              <p:cNvSpPr/>
              <p:nvPr/>
            </p:nvSpPr>
            <p:spPr>
              <a:xfrm>
                <a:off x="2804875" y="4134625"/>
                <a:ext cx="51800" cy="36100"/>
              </a:xfrm>
              <a:custGeom>
                <a:avLst/>
                <a:gdLst/>
                <a:ahLst/>
                <a:cxnLst/>
                <a:rect l="l" t="t" r="r" b="b"/>
                <a:pathLst>
                  <a:path w="2072" h="1444" extrusionOk="0">
                    <a:moveTo>
                      <a:pt x="0" y="0"/>
                    </a:moveTo>
                    <a:lnTo>
                      <a:pt x="272" y="1067"/>
                    </a:lnTo>
                    <a:lnTo>
                      <a:pt x="314" y="1067"/>
                    </a:lnTo>
                    <a:lnTo>
                      <a:pt x="502" y="1046"/>
                    </a:lnTo>
                    <a:lnTo>
                      <a:pt x="670" y="1046"/>
                    </a:lnTo>
                    <a:lnTo>
                      <a:pt x="816" y="1004"/>
                    </a:lnTo>
                    <a:lnTo>
                      <a:pt x="816" y="1046"/>
                    </a:lnTo>
                    <a:lnTo>
                      <a:pt x="712" y="1067"/>
                    </a:lnTo>
                    <a:lnTo>
                      <a:pt x="565" y="1130"/>
                    </a:lnTo>
                    <a:lnTo>
                      <a:pt x="293" y="1130"/>
                    </a:lnTo>
                    <a:lnTo>
                      <a:pt x="356" y="1360"/>
                    </a:lnTo>
                    <a:lnTo>
                      <a:pt x="398" y="1360"/>
                    </a:lnTo>
                    <a:lnTo>
                      <a:pt x="607" y="1276"/>
                    </a:lnTo>
                    <a:lnTo>
                      <a:pt x="837" y="1297"/>
                    </a:lnTo>
                    <a:lnTo>
                      <a:pt x="1005" y="1276"/>
                    </a:lnTo>
                    <a:lnTo>
                      <a:pt x="1235" y="1297"/>
                    </a:lnTo>
                    <a:lnTo>
                      <a:pt x="1360" y="1381"/>
                    </a:lnTo>
                    <a:lnTo>
                      <a:pt x="1507" y="1444"/>
                    </a:lnTo>
                    <a:lnTo>
                      <a:pt x="1632" y="1402"/>
                    </a:lnTo>
                    <a:lnTo>
                      <a:pt x="1737" y="1297"/>
                    </a:lnTo>
                    <a:lnTo>
                      <a:pt x="1758" y="1193"/>
                    </a:lnTo>
                    <a:lnTo>
                      <a:pt x="1883" y="1151"/>
                    </a:lnTo>
                    <a:lnTo>
                      <a:pt x="1946" y="1193"/>
                    </a:lnTo>
                    <a:lnTo>
                      <a:pt x="2072" y="1130"/>
                    </a:lnTo>
                    <a:lnTo>
                      <a:pt x="2072" y="1004"/>
                    </a:lnTo>
                    <a:lnTo>
                      <a:pt x="1967" y="983"/>
                    </a:lnTo>
                    <a:lnTo>
                      <a:pt x="1758" y="1046"/>
                    </a:lnTo>
                    <a:lnTo>
                      <a:pt x="1632" y="1004"/>
                    </a:lnTo>
                    <a:lnTo>
                      <a:pt x="1507" y="879"/>
                    </a:lnTo>
                    <a:lnTo>
                      <a:pt x="1318" y="837"/>
                    </a:lnTo>
                    <a:lnTo>
                      <a:pt x="1256" y="774"/>
                    </a:lnTo>
                    <a:lnTo>
                      <a:pt x="816" y="628"/>
                    </a:lnTo>
                    <a:lnTo>
                      <a:pt x="691" y="607"/>
                    </a:lnTo>
                    <a:lnTo>
                      <a:pt x="691" y="460"/>
                    </a:lnTo>
                    <a:lnTo>
                      <a:pt x="565" y="335"/>
                    </a:lnTo>
                    <a:lnTo>
                      <a:pt x="398" y="314"/>
                    </a:lnTo>
                    <a:lnTo>
                      <a:pt x="314" y="126"/>
                    </a:lnTo>
                    <a:lnTo>
                      <a:pt x="272" y="21"/>
                    </a:lnTo>
                    <a:lnTo>
                      <a:pt x="105" y="42"/>
                    </a:lnTo>
                    <a:lnTo>
                      <a:pt x="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706" name="Google Shape;4706;p76"/>
            <p:cNvSpPr/>
            <p:nvPr/>
          </p:nvSpPr>
          <p:spPr>
            <a:xfrm>
              <a:off x="5404100" y="2847275"/>
              <a:ext cx="26175" cy="61250"/>
            </a:xfrm>
            <a:custGeom>
              <a:avLst/>
              <a:gdLst/>
              <a:ahLst/>
              <a:cxnLst/>
              <a:rect l="l" t="t" r="r" b="b"/>
              <a:pathLst>
                <a:path w="1047" h="2450" extrusionOk="0">
                  <a:moveTo>
                    <a:pt x="691" y="1"/>
                  </a:moveTo>
                  <a:lnTo>
                    <a:pt x="628" y="43"/>
                  </a:lnTo>
                  <a:lnTo>
                    <a:pt x="628" y="127"/>
                  </a:lnTo>
                  <a:lnTo>
                    <a:pt x="524" y="147"/>
                  </a:lnTo>
                  <a:lnTo>
                    <a:pt x="398" y="315"/>
                  </a:lnTo>
                  <a:lnTo>
                    <a:pt x="294" y="482"/>
                  </a:lnTo>
                  <a:lnTo>
                    <a:pt x="315" y="545"/>
                  </a:lnTo>
                  <a:lnTo>
                    <a:pt x="294" y="629"/>
                  </a:lnTo>
                  <a:lnTo>
                    <a:pt x="231" y="671"/>
                  </a:lnTo>
                  <a:lnTo>
                    <a:pt x="105" y="880"/>
                  </a:lnTo>
                  <a:lnTo>
                    <a:pt x="63" y="1110"/>
                  </a:lnTo>
                  <a:lnTo>
                    <a:pt x="1" y="1152"/>
                  </a:lnTo>
                  <a:lnTo>
                    <a:pt x="63" y="1194"/>
                  </a:lnTo>
                  <a:lnTo>
                    <a:pt x="63" y="1424"/>
                  </a:lnTo>
                  <a:lnTo>
                    <a:pt x="84" y="1675"/>
                  </a:lnTo>
                  <a:lnTo>
                    <a:pt x="126" y="1696"/>
                  </a:lnTo>
                  <a:lnTo>
                    <a:pt x="168" y="1780"/>
                  </a:lnTo>
                  <a:lnTo>
                    <a:pt x="126" y="1780"/>
                  </a:lnTo>
                  <a:lnTo>
                    <a:pt x="105" y="1842"/>
                  </a:lnTo>
                  <a:lnTo>
                    <a:pt x="189" y="1947"/>
                  </a:lnTo>
                  <a:lnTo>
                    <a:pt x="231" y="1947"/>
                  </a:lnTo>
                  <a:lnTo>
                    <a:pt x="273" y="2031"/>
                  </a:lnTo>
                  <a:lnTo>
                    <a:pt x="419" y="2093"/>
                  </a:lnTo>
                  <a:lnTo>
                    <a:pt x="503" y="2219"/>
                  </a:lnTo>
                  <a:lnTo>
                    <a:pt x="503" y="2344"/>
                  </a:lnTo>
                  <a:lnTo>
                    <a:pt x="503" y="2449"/>
                  </a:lnTo>
                  <a:lnTo>
                    <a:pt x="587" y="2407"/>
                  </a:lnTo>
                  <a:lnTo>
                    <a:pt x="691" y="2449"/>
                  </a:lnTo>
                  <a:lnTo>
                    <a:pt x="691" y="2449"/>
                  </a:lnTo>
                  <a:lnTo>
                    <a:pt x="649" y="2324"/>
                  </a:lnTo>
                  <a:lnTo>
                    <a:pt x="691" y="2198"/>
                  </a:lnTo>
                  <a:lnTo>
                    <a:pt x="628" y="2010"/>
                  </a:lnTo>
                  <a:lnTo>
                    <a:pt x="712" y="1884"/>
                  </a:lnTo>
                  <a:lnTo>
                    <a:pt x="859" y="1675"/>
                  </a:lnTo>
                  <a:lnTo>
                    <a:pt x="859" y="1528"/>
                  </a:lnTo>
                  <a:lnTo>
                    <a:pt x="880" y="1487"/>
                  </a:lnTo>
                  <a:lnTo>
                    <a:pt x="838" y="1466"/>
                  </a:lnTo>
                  <a:lnTo>
                    <a:pt x="880" y="1256"/>
                  </a:lnTo>
                  <a:lnTo>
                    <a:pt x="880" y="1089"/>
                  </a:lnTo>
                  <a:lnTo>
                    <a:pt x="859" y="943"/>
                  </a:lnTo>
                  <a:lnTo>
                    <a:pt x="942" y="796"/>
                  </a:lnTo>
                  <a:lnTo>
                    <a:pt x="963" y="524"/>
                  </a:lnTo>
                  <a:lnTo>
                    <a:pt x="1005" y="357"/>
                  </a:lnTo>
                  <a:lnTo>
                    <a:pt x="1047" y="336"/>
                  </a:lnTo>
                  <a:lnTo>
                    <a:pt x="1026" y="252"/>
                  </a:lnTo>
                  <a:lnTo>
                    <a:pt x="921" y="168"/>
                  </a:lnTo>
                  <a:lnTo>
                    <a:pt x="880" y="168"/>
                  </a:lnTo>
                  <a:lnTo>
                    <a:pt x="817" y="43"/>
                  </a:lnTo>
                  <a:lnTo>
                    <a:pt x="691"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707" name="Google Shape;4707;p76"/>
            <p:cNvGrpSpPr/>
            <p:nvPr/>
          </p:nvGrpSpPr>
          <p:grpSpPr>
            <a:xfrm>
              <a:off x="3781475" y="1624825"/>
              <a:ext cx="153300" cy="166375"/>
              <a:chOff x="3781475" y="1624825"/>
              <a:chExt cx="153300" cy="166375"/>
            </a:xfrm>
          </p:grpSpPr>
          <p:sp>
            <p:nvSpPr>
              <p:cNvPr id="4708" name="Google Shape;4708;p76"/>
              <p:cNvSpPr/>
              <p:nvPr/>
            </p:nvSpPr>
            <p:spPr>
              <a:xfrm>
                <a:off x="3845300" y="1624825"/>
                <a:ext cx="89475" cy="60700"/>
              </a:xfrm>
              <a:custGeom>
                <a:avLst/>
                <a:gdLst/>
                <a:ahLst/>
                <a:cxnLst/>
                <a:rect l="l" t="t" r="r" b="b"/>
                <a:pathLst>
                  <a:path w="3579" h="2428" extrusionOk="0">
                    <a:moveTo>
                      <a:pt x="1695" y="1"/>
                    </a:moveTo>
                    <a:lnTo>
                      <a:pt x="1674" y="84"/>
                    </a:lnTo>
                    <a:lnTo>
                      <a:pt x="1716" y="168"/>
                    </a:lnTo>
                    <a:lnTo>
                      <a:pt x="1758" y="252"/>
                    </a:lnTo>
                    <a:lnTo>
                      <a:pt x="1674" y="210"/>
                    </a:lnTo>
                    <a:lnTo>
                      <a:pt x="1611" y="168"/>
                    </a:lnTo>
                    <a:lnTo>
                      <a:pt x="1570" y="189"/>
                    </a:lnTo>
                    <a:lnTo>
                      <a:pt x="1570" y="293"/>
                    </a:lnTo>
                    <a:lnTo>
                      <a:pt x="1653" y="377"/>
                    </a:lnTo>
                    <a:lnTo>
                      <a:pt x="1653" y="482"/>
                    </a:lnTo>
                    <a:lnTo>
                      <a:pt x="1611" y="586"/>
                    </a:lnTo>
                    <a:lnTo>
                      <a:pt x="1611" y="712"/>
                    </a:lnTo>
                    <a:lnTo>
                      <a:pt x="1674" y="879"/>
                    </a:lnTo>
                    <a:lnTo>
                      <a:pt x="1653" y="984"/>
                    </a:lnTo>
                    <a:lnTo>
                      <a:pt x="1591" y="984"/>
                    </a:lnTo>
                    <a:lnTo>
                      <a:pt x="1570" y="879"/>
                    </a:lnTo>
                    <a:lnTo>
                      <a:pt x="1465" y="796"/>
                    </a:lnTo>
                    <a:lnTo>
                      <a:pt x="1360" y="733"/>
                    </a:lnTo>
                    <a:lnTo>
                      <a:pt x="1339" y="670"/>
                    </a:lnTo>
                    <a:lnTo>
                      <a:pt x="1381" y="586"/>
                    </a:lnTo>
                    <a:lnTo>
                      <a:pt x="1381" y="524"/>
                    </a:lnTo>
                    <a:lnTo>
                      <a:pt x="1298" y="503"/>
                    </a:lnTo>
                    <a:lnTo>
                      <a:pt x="1193" y="565"/>
                    </a:lnTo>
                    <a:lnTo>
                      <a:pt x="1151" y="565"/>
                    </a:lnTo>
                    <a:lnTo>
                      <a:pt x="1130" y="607"/>
                    </a:lnTo>
                    <a:lnTo>
                      <a:pt x="1026" y="670"/>
                    </a:lnTo>
                    <a:lnTo>
                      <a:pt x="942" y="628"/>
                    </a:lnTo>
                    <a:lnTo>
                      <a:pt x="942" y="586"/>
                    </a:lnTo>
                    <a:lnTo>
                      <a:pt x="942" y="524"/>
                    </a:lnTo>
                    <a:lnTo>
                      <a:pt x="879" y="524"/>
                    </a:lnTo>
                    <a:lnTo>
                      <a:pt x="816" y="461"/>
                    </a:lnTo>
                    <a:lnTo>
                      <a:pt x="775" y="356"/>
                    </a:lnTo>
                    <a:lnTo>
                      <a:pt x="712" y="314"/>
                    </a:lnTo>
                    <a:lnTo>
                      <a:pt x="649" y="356"/>
                    </a:lnTo>
                    <a:lnTo>
                      <a:pt x="565" y="273"/>
                    </a:lnTo>
                    <a:lnTo>
                      <a:pt x="607" y="189"/>
                    </a:lnTo>
                    <a:lnTo>
                      <a:pt x="565" y="84"/>
                    </a:lnTo>
                    <a:lnTo>
                      <a:pt x="523" y="63"/>
                    </a:lnTo>
                    <a:lnTo>
                      <a:pt x="461" y="147"/>
                    </a:lnTo>
                    <a:lnTo>
                      <a:pt x="440" y="293"/>
                    </a:lnTo>
                    <a:lnTo>
                      <a:pt x="461" y="419"/>
                    </a:lnTo>
                    <a:lnTo>
                      <a:pt x="544" y="565"/>
                    </a:lnTo>
                    <a:lnTo>
                      <a:pt x="565" y="712"/>
                    </a:lnTo>
                    <a:lnTo>
                      <a:pt x="523" y="733"/>
                    </a:lnTo>
                    <a:lnTo>
                      <a:pt x="440" y="649"/>
                    </a:lnTo>
                    <a:lnTo>
                      <a:pt x="419" y="545"/>
                    </a:lnTo>
                    <a:lnTo>
                      <a:pt x="398" y="524"/>
                    </a:lnTo>
                    <a:lnTo>
                      <a:pt x="398" y="628"/>
                    </a:lnTo>
                    <a:lnTo>
                      <a:pt x="419" y="754"/>
                    </a:lnTo>
                    <a:lnTo>
                      <a:pt x="461" y="837"/>
                    </a:lnTo>
                    <a:lnTo>
                      <a:pt x="461" y="921"/>
                    </a:lnTo>
                    <a:lnTo>
                      <a:pt x="440" y="1005"/>
                    </a:lnTo>
                    <a:lnTo>
                      <a:pt x="419" y="984"/>
                    </a:lnTo>
                    <a:lnTo>
                      <a:pt x="356" y="837"/>
                    </a:lnTo>
                    <a:lnTo>
                      <a:pt x="314" y="796"/>
                    </a:lnTo>
                    <a:lnTo>
                      <a:pt x="105" y="817"/>
                    </a:lnTo>
                    <a:lnTo>
                      <a:pt x="21" y="775"/>
                    </a:lnTo>
                    <a:lnTo>
                      <a:pt x="0" y="775"/>
                    </a:lnTo>
                    <a:lnTo>
                      <a:pt x="63" y="879"/>
                    </a:lnTo>
                    <a:lnTo>
                      <a:pt x="126" y="879"/>
                    </a:lnTo>
                    <a:lnTo>
                      <a:pt x="189" y="921"/>
                    </a:lnTo>
                    <a:lnTo>
                      <a:pt x="168" y="984"/>
                    </a:lnTo>
                    <a:lnTo>
                      <a:pt x="189" y="1026"/>
                    </a:lnTo>
                    <a:lnTo>
                      <a:pt x="293" y="1026"/>
                    </a:lnTo>
                    <a:lnTo>
                      <a:pt x="314" y="1068"/>
                    </a:lnTo>
                    <a:lnTo>
                      <a:pt x="168" y="1172"/>
                    </a:lnTo>
                    <a:lnTo>
                      <a:pt x="168" y="1235"/>
                    </a:lnTo>
                    <a:lnTo>
                      <a:pt x="293" y="1423"/>
                    </a:lnTo>
                    <a:lnTo>
                      <a:pt x="377" y="1444"/>
                    </a:lnTo>
                    <a:lnTo>
                      <a:pt x="461" y="1486"/>
                    </a:lnTo>
                    <a:lnTo>
                      <a:pt x="607" y="1486"/>
                    </a:lnTo>
                    <a:lnTo>
                      <a:pt x="691" y="1465"/>
                    </a:lnTo>
                    <a:lnTo>
                      <a:pt x="754" y="1528"/>
                    </a:lnTo>
                    <a:lnTo>
                      <a:pt x="816" y="1528"/>
                    </a:lnTo>
                    <a:lnTo>
                      <a:pt x="942" y="1444"/>
                    </a:lnTo>
                    <a:lnTo>
                      <a:pt x="1026" y="1423"/>
                    </a:lnTo>
                    <a:lnTo>
                      <a:pt x="1235" y="1381"/>
                    </a:lnTo>
                    <a:lnTo>
                      <a:pt x="1381" y="1381"/>
                    </a:lnTo>
                    <a:lnTo>
                      <a:pt x="1465" y="1340"/>
                    </a:lnTo>
                    <a:lnTo>
                      <a:pt x="1528" y="1340"/>
                    </a:lnTo>
                    <a:lnTo>
                      <a:pt x="1570" y="1361"/>
                    </a:lnTo>
                    <a:lnTo>
                      <a:pt x="1570" y="1423"/>
                    </a:lnTo>
                    <a:lnTo>
                      <a:pt x="1549" y="1465"/>
                    </a:lnTo>
                    <a:lnTo>
                      <a:pt x="1507" y="1549"/>
                    </a:lnTo>
                    <a:lnTo>
                      <a:pt x="1465" y="1570"/>
                    </a:lnTo>
                    <a:lnTo>
                      <a:pt x="1339" y="1549"/>
                    </a:lnTo>
                    <a:lnTo>
                      <a:pt x="1214" y="1549"/>
                    </a:lnTo>
                    <a:lnTo>
                      <a:pt x="1109" y="1528"/>
                    </a:lnTo>
                    <a:lnTo>
                      <a:pt x="1067" y="1570"/>
                    </a:lnTo>
                    <a:lnTo>
                      <a:pt x="1130" y="1591"/>
                    </a:lnTo>
                    <a:lnTo>
                      <a:pt x="1298" y="1653"/>
                    </a:lnTo>
                    <a:lnTo>
                      <a:pt x="1360" y="1695"/>
                    </a:lnTo>
                    <a:lnTo>
                      <a:pt x="1360" y="1758"/>
                    </a:lnTo>
                    <a:lnTo>
                      <a:pt x="1298" y="1758"/>
                    </a:lnTo>
                    <a:lnTo>
                      <a:pt x="1172" y="1695"/>
                    </a:lnTo>
                    <a:lnTo>
                      <a:pt x="1151" y="1758"/>
                    </a:lnTo>
                    <a:lnTo>
                      <a:pt x="1088" y="1758"/>
                    </a:lnTo>
                    <a:lnTo>
                      <a:pt x="984" y="1674"/>
                    </a:lnTo>
                    <a:lnTo>
                      <a:pt x="900" y="1653"/>
                    </a:lnTo>
                    <a:lnTo>
                      <a:pt x="754" y="1695"/>
                    </a:lnTo>
                    <a:lnTo>
                      <a:pt x="754" y="1758"/>
                    </a:lnTo>
                    <a:lnTo>
                      <a:pt x="837" y="1779"/>
                    </a:lnTo>
                    <a:lnTo>
                      <a:pt x="1047" y="1967"/>
                    </a:lnTo>
                    <a:lnTo>
                      <a:pt x="1130" y="1988"/>
                    </a:lnTo>
                    <a:lnTo>
                      <a:pt x="1235" y="1946"/>
                    </a:lnTo>
                    <a:lnTo>
                      <a:pt x="1277" y="1967"/>
                    </a:lnTo>
                    <a:lnTo>
                      <a:pt x="1339" y="2072"/>
                    </a:lnTo>
                    <a:lnTo>
                      <a:pt x="1339" y="2156"/>
                    </a:lnTo>
                    <a:lnTo>
                      <a:pt x="1423" y="2177"/>
                    </a:lnTo>
                    <a:lnTo>
                      <a:pt x="1507" y="2156"/>
                    </a:lnTo>
                    <a:lnTo>
                      <a:pt x="1674" y="2156"/>
                    </a:lnTo>
                    <a:lnTo>
                      <a:pt x="1842" y="2093"/>
                    </a:lnTo>
                    <a:lnTo>
                      <a:pt x="1946" y="2093"/>
                    </a:lnTo>
                    <a:lnTo>
                      <a:pt x="2093" y="2072"/>
                    </a:lnTo>
                    <a:lnTo>
                      <a:pt x="2093" y="2114"/>
                    </a:lnTo>
                    <a:lnTo>
                      <a:pt x="2072" y="2218"/>
                    </a:lnTo>
                    <a:lnTo>
                      <a:pt x="2093" y="2323"/>
                    </a:lnTo>
                    <a:lnTo>
                      <a:pt x="2218" y="2407"/>
                    </a:lnTo>
                    <a:lnTo>
                      <a:pt x="2365" y="2428"/>
                    </a:lnTo>
                    <a:lnTo>
                      <a:pt x="2532" y="2386"/>
                    </a:lnTo>
                    <a:lnTo>
                      <a:pt x="2574" y="2323"/>
                    </a:lnTo>
                    <a:lnTo>
                      <a:pt x="2532" y="2281"/>
                    </a:lnTo>
                    <a:lnTo>
                      <a:pt x="2532" y="2218"/>
                    </a:lnTo>
                    <a:lnTo>
                      <a:pt x="2595" y="2156"/>
                    </a:lnTo>
                    <a:lnTo>
                      <a:pt x="2699" y="2051"/>
                    </a:lnTo>
                    <a:lnTo>
                      <a:pt x="2783" y="2009"/>
                    </a:lnTo>
                    <a:lnTo>
                      <a:pt x="2846" y="2072"/>
                    </a:lnTo>
                    <a:lnTo>
                      <a:pt x="2930" y="2114"/>
                    </a:lnTo>
                    <a:lnTo>
                      <a:pt x="3034" y="2114"/>
                    </a:lnTo>
                    <a:lnTo>
                      <a:pt x="3160" y="2051"/>
                    </a:lnTo>
                    <a:lnTo>
                      <a:pt x="3202" y="1988"/>
                    </a:lnTo>
                    <a:lnTo>
                      <a:pt x="3160" y="1842"/>
                    </a:lnTo>
                    <a:lnTo>
                      <a:pt x="3139" y="1758"/>
                    </a:lnTo>
                    <a:lnTo>
                      <a:pt x="3181" y="1674"/>
                    </a:lnTo>
                    <a:lnTo>
                      <a:pt x="3264" y="1591"/>
                    </a:lnTo>
                    <a:lnTo>
                      <a:pt x="3348" y="1423"/>
                    </a:lnTo>
                    <a:lnTo>
                      <a:pt x="3432" y="1319"/>
                    </a:lnTo>
                    <a:lnTo>
                      <a:pt x="3557" y="1172"/>
                    </a:lnTo>
                    <a:lnTo>
                      <a:pt x="3578" y="1068"/>
                    </a:lnTo>
                    <a:lnTo>
                      <a:pt x="3578" y="1005"/>
                    </a:lnTo>
                    <a:lnTo>
                      <a:pt x="3557" y="900"/>
                    </a:lnTo>
                    <a:lnTo>
                      <a:pt x="3536" y="817"/>
                    </a:lnTo>
                    <a:lnTo>
                      <a:pt x="3557" y="754"/>
                    </a:lnTo>
                    <a:lnTo>
                      <a:pt x="3557" y="712"/>
                    </a:lnTo>
                    <a:lnTo>
                      <a:pt x="3516" y="691"/>
                    </a:lnTo>
                    <a:lnTo>
                      <a:pt x="3348" y="691"/>
                    </a:lnTo>
                    <a:lnTo>
                      <a:pt x="3264" y="607"/>
                    </a:lnTo>
                    <a:lnTo>
                      <a:pt x="3223" y="607"/>
                    </a:lnTo>
                    <a:lnTo>
                      <a:pt x="3034" y="628"/>
                    </a:lnTo>
                    <a:lnTo>
                      <a:pt x="2930" y="607"/>
                    </a:lnTo>
                    <a:lnTo>
                      <a:pt x="2846" y="545"/>
                    </a:lnTo>
                    <a:lnTo>
                      <a:pt x="2741" y="545"/>
                    </a:lnTo>
                    <a:lnTo>
                      <a:pt x="2679" y="503"/>
                    </a:lnTo>
                    <a:lnTo>
                      <a:pt x="2679" y="440"/>
                    </a:lnTo>
                    <a:lnTo>
                      <a:pt x="2637" y="419"/>
                    </a:lnTo>
                    <a:lnTo>
                      <a:pt x="2532" y="482"/>
                    </a:lnTo>
                    <a:lnTo>
                      <a:pt x="2532" y="419"/>
                    </a:lnTo>
                    <a:lnTo>
                      <a:pt x="2532" y="335"/>
                    </a:lnTo>
                    <a:lnTo>
                      <a:pt x="2532" y="293"/>
                    </a:lnTo>
                    <a:lnTo>
                      <a:pt x="2490" y="335"/>
                    </a:lnTo>
                    <a:lnTo>
                      <a:pt x="2469" y="440"/>
                    </a:lnTo>
                    <a:lnTo>
                      <a:pt x="2407" y="482"/>
                    </a:lnTo>
                    <a:lnTo>
                      <a:pt x="2386" y="335"/>
                    </a:lnTo>
                    <a:lnTo>
                      <a:pt x="2344" y="335"/>
                    </a:lnTo>
                    <a:lnTo>
                      <a:pt x="2302" y="398"/>
                    </a:lnTo>
                    <a:lnTo>
                      <a:pt x="2323" y="440"/>
                    </a:lnTo>
                    <a:lnTo>
                      <a:pt x="2302" y="503"/>
                    </a:lnTo>
                    <a:lnTo>
                      <a:pt x="2093" y="503"/>
                    </a:lnTo>
                    <a:lnTo>
                      <a:pt x="2093" y="607"/>
                    </a:lnTo>
                    <a:lnTo>
                      <a:pt x="2072" y="691"/>
                    </a:lnTo>
                    <a:lnTo>
                      <a:pt x="1988" y="670"/>
                    </a:lnTo>
                    <a:lnTo>
                      <a:pt x="1967" y="586"/>
                    </a:lnTo>
                    <a:lnTo>
                      <a:pt x="1925" y="586"/>
                    </a:lnTo>
                    <a:lnTo>
                      <a:pt x="1925" y="670"/>
                    </a:lnTo>
                    <a:lnTo>
                      <a:pt x="1904" y="733"/>
                    </a:lnTo>
                    <a:lnTo>
                      <a:pt x="1883" y="691"/>
                    </a:lnTo>
                    <a:lnTo>
                      <a:pt x="1883" y="607"/>
                    </a:lnTo>
                    <a:lnTo>
                      <a:pt x="1904" y="482"/>
                    </a:lnTo>
                    <a:lnTo>
                      <a:pt x="1904" y="252"/>
                    </a:lnTo>
                    <a:lnTo>
                      <a:pt x="1883" y="168"/>
                    </a:lnTo>
                    <a:lnTo>
                      <a:pt x="1779" y="84"/>
                    </a:lnTo>
                    <a:lnTo>
                      <a:pt x="171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09" name="Google Shape;4709;p76"/>
              <p:cNvSpPr/>
              <p:nvPr/>
            </p:nvSpPr>
            <p:spPr>
              <a:xfrm>
                <a:off x="3875625" y="1704850"/>
                <a:ext cx="21475" cy="18350"/>
              </a:xfrm>
              <a:custGeom>
                <a:avLst/>
                <a:gdLst/>
                <a:ahLst/>
                <a:cxnLst/>
                <a:rect l="l" t="t" r="r" b="b"/>
                <a:pathLst>
                  <a:path w="859" h="734" extrusionOk="0">
                    <a:moveTo>
                      <a:pt x="650" y="1"/>
                    </a:moveTo>
                    <a:lnTo>
                      <a:pt x="587" y="43"/>
                    </a:lnTo>
                    <a:lnTo>
                      <a:pt x="419" y="126"/>
                    </a:lnTo>
                    <a:lnTo>
                      <a:pt x="419" y="43"/>
                    </a:lnTo>
                    <a:lnTo>
                      <a:pt x="357" y="43"/>
                    </a:lnTo>
                    <a:lnTo>
                      <a:pt x="273" y="105"/>
                    </a:lnTo>
                    <a:lnTo>
                      <a:pt x="252" y="147"/>
                    </a:lnTo>
                    <a:lnTo>
                      <a:pt x="231" y="210"/>
                    </a:lnTo>
                    <a:lnTo>
                      <a:pt x="126" y="189"/>
                    </a:lnTo>
                    <a:lnTo>
                      <a:pt x="64" y="252"/>
                    </a:lnTo>
                    <a:lnTo>
                      <a:pt x="1" y="315"/>
                    </a:lnTo>
                    <a:lnTo>
                      <a:pt x="64" y="357"/>
                    </a:lnTo>
                    <a:lnTo>
                      <a:pt x="210" y="357"/>
                    </a:lnTo>
                    <a:lnTo>
                      <a:pt x="252" y="461"/>
                    </a:lnTo>
                    <a:lnTo>
                      <a:pt x="273" y="524"/>
                    </a:lnTo>
                    <a:lnTo>
                      <a:pt x="273" y="608"/>
                    </a:lnTo>
                    <a:lnTo>
                      <a:pt x="336" y="629"/>
                    </a:lnTo>
                    <a:lnTo>
                      <a:pt x="273" y="712"/>
                    </a:lnTo>
                    <a:lnTo>
                      <a:pt x="357" y="712"/>
                    </a:lnTo>
                    <a:lnTo>
                      <a:pt x="419" y="733"/>
                    </a:lnTo>
                    <a:lnTo>
                      <a:pt x="440" y="670"/>
                    </a:lnTo>
                    <a:lnTo>
                      <a:pt x="587" y="608"/>
                    </a:lnTo>
                    <a:lnTo>
                      <a:pt x="670" y="608"/>
                    </a:lnTo>
                    <a:lnTo>
                      <a:pt x="754" y="524"/>
                    </a:lnTo>
                    <a:lnTo>
                      <a:pt x="733" y="461"/>
                    </a:lnTo>
                    <a:lnTo>
                      <a:pt x="754" y="315"/>
                    </a:lnTo>
                    <a:lnTo>
                      <a:pt x="796" y="294"/>
                    </a:lnTo>
                    <a:lnTo>
                      <a:pt x="859" y="189"/>
                    </a:lnTo>
                    <a:lnTo>
                      <a:pt x="796" y="105"/>
                    </a:lnTo>
                    <a:lnTo>
                      <a:pt x="733" y="85"/>
                    </a:lnTo>
                    <a:lnTo>
                      <a:pt x="670" y="22"/>
                    </a:lnTo>
                    <a:lnTo>
                      <a:pt x="650"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0" name="Google Shape;4710;p76"/>
              <p:cNvSpPr/>
              <p:nvPr/>
            </p:nvSpPr>
            <p:spPr>
              <a:xfrm>
                <a:off x="3883475" y="1716375"/>
                <a:ext cx="39275" cy="43425"/>
              </a:xfrm>
              <a:custGeom>
                <a:avLst/>
                <a:gdLst/>
                <a:ahLst/>
                <a:cxnLst/>
                <a:rect l="l" t="t" r="r" b="b"/>
                <a:pathLst>
                  <a:path w="1571" h="1737" extrusionOk="0">
                    <a:moveTo>
                      <a:pt x="796" y="0"/>
                    </a:moveTo>
                    <a:lnTo>
                      <a:pt x="649" y="105"/>
                    </a:lnTo>
                    <a:lnTo>
                      <a:pt x="482" y="251"/>
                    </a:lnTo>
                    <a:lnTo>
                      <a:pt x="377" y="251"/>
                    </a:lnTo>
                    <a:lnTo>
                      <a:pt x="147" y="293"/>
                    </a:lnTo>
                    <a:lnTo>
                      <a:pt x="43" y="398"/>
                    </a:lnTo>
                    <a:lnTo>
                      <a:pt x="1" y="502"/>
                    </a:lnTo>
                    <a:lnTo>
                      <a:pt x="105" y="565"/>
                    </a:lnTo>
                    <a:lnTo>
                      <a:pt x="168" y="670"/>
                    </a:lnTo>
                    <a:lnTo>
                      <a:pt x="273" y="670"/>
                    </a:lnTo>
                    <a:lnTo>
                      <a:pt x="315" y="712"/>
                    </a:lnTo>
                    <a:lnTo>
                      <a:pt x="273" y="795"/>
                    </a:lnTo>
                    <a:lnTo>
                      <a:pt x="273" y="900"/>
                    </a:lnTo>
                    <a:lnTo>
                      <a:pt x="168" y="1046"/>
                    </a:lnTo>
                    <a:lnTo>
                      <a:pt x="147" y="1235"/>
                    </a:lnTo>
                    <a:lnTo>
                      <a:pt x="64" y="1297"/>
                    </a:lnTo>
                    <a:lnTo>
                      <a:pt x="105" y="1402"/>
                    </a:lnTo>
                    <a:lnTo>
                      <a:pt x="43" y="1444"/>
                    </a:lnTo>
                    <a:lnTo>
                      <a:pt x="64" y="1548"/>
                    </a:lnTo>
                    <a:lnTo>
                      <a:pt x="126" y="1548"/>
                    </a:lnTo>
                    <a:lnTo>
                      <a:pt x="210" y="1507"/>
                    </a:lnTo>
                    <a:lnTo>
                      <a:pt x="315" y="1465"/>
                    </a:lnTo>
                    <a:lnTo>
                      <a:pt x="440" y="1402"/>
                    </a:lnTo>
                    <a:lnTo>
                      <a:pt x="524" y="1402"/>
                    </a:lnTo>
                    <a:lnTo>
                      <a:pt x="587" y="1318"/>
                    </a:lnTo>
                    <a:lnTo>
                      <a:pt x="649" y="1193"/>
                    </a:lnTo>
                    <a:lnTo>
                      <a:pt x="691" y="1151"/>
                    </a:lnTo>
                    <a:lnTo>
                      <a:pt x="796" y="1151"/>
                    </a:lnTo>
                    <a:lnTo>
                      <a:pt x="838" y="1130"/>
                    </a:lnTo>
                    <a:lnTo>
                      <a:pt x="838" y="1235"/>
                    </a:lnTo>
                    <a:lnTo>
                      <a:pt x="796" y="1423"/>
                    </a:lnTo>
                    <a:lnTo>
                      <a:pt x="796" y="1548"/>
                    </a:lnTo>
                    <a:lnTo>
                      <a:pt x="754" y="1632"/>
                    </a:lnTo>
                    <a:lnTo>
                      <a:pt x="775" y="1737"/>
                    </a:lnTo>
                    <a:lnTo>
                      <a:pt x="859" y="1737"/>
                    </a:lnTo>
                    <a:lnTo>
                      <a:pt x="942" y="1653"/>
                    </a:lnTo>
                    <a:lnTo>
                      <a:pt x="942" y="1569"/>
                    </a:lnTo>
                    <a:lnTo>
                      <a:pt x="984" y="1465"/>
                    </a:lnTo>
                    <a:lnTo>
                      <a:pt x="1089" y="1423"/>
                    </a:lnTo>
                    <a:lnTo>
                      <a:pt x="1193" y="1402"/>
                    </a:lnTo>
                    <a:lnTo>
                      <a:pt x="1277" y="1151"/>
                    </a:lnTo>
                    <a:lnTo>
                      <a:pt x="1277" y="1046"/>
                    </a:lnTo>
                    <a:lnTo>
                      <a:pt x="1382" y="900"/>
                    </a:lnTo>
                    <a:lnTo>
                      <a:pt x="1507" y="837"/>
                    </a:lnTo>
                    <a:lnTo>
                      <a:pt x="1570" y="795"/>
                    </a:lnTo>
                    <a:lnTo>
                      <a:pt x="1465" y="732"/>
                    </a:lnTo>
                    <a:lnTo>
                      <a:pt x="1403" y="691"/>
                    </a:lnTo>
                    <a:lnTo>
                      <a:pt x="1298" y="628"/>
                    </a:lnTo>
                    <a:lnTo>
                      <a:pt x="1172" y="712"/>
                    </a:lnTo>
                    <a:lnTo>
                      <a:pt x="1089" y="774"/>
                    </a:lnTo>
                    <a:lnTo>
                      <a:pt x="963" y="691"/>
                    </a:lnTo>
                    <a:lnTo>
                      <a:pt x="838" y="565"/>
                    </a:lnTo>
                    <a:lnTo>
                      <a:pt x="796" y="398"/>
                    </a:lnTo>
                    <a:lnTo>
                      <a:pt x="838" y="356"/>
                    </a:lnTo>
                    <a:lnTo>
                      <a:pt x="942" y="314"/>
                    </a:lnTo>
                    <a:lnTo>
                      <a:pt x="942" y="272"/>
                    </a:lnTo>
                    <a:lnTo>
                      <a:pt x="859" y="147"/>
                    </a:lnTo>
                    <a:lnTo>
                      <a:pt x="796"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1" name="Google Shape;4711;p76"/>
              <p:cNvSpPr/>
              <p:nvPr/>
            </p:nvSpPr>
            <p:spPr>
              <a:xfrm>
                <a:off x="3781475" y="1649925"/>
                <a:ext cx="102550" cy="141275"/>
              </a:xfrm>
              <a:custGeom>
                <a:avLst/>
                <a:gdLst/>
                <a:ahLst/>
                <a:cxnLst/>
                <a:rect l="l" t="t" r="r" b="b"/>
                <a:pathLst>
                  <a:path w="4102" h="5651" extrusionOk="0">
                    <a:moveTo>
                      <a:pt x="1988" y="1"/>
                    </a:moveTo>
                    <a:lnTo>
                      <a:pt x="1926" y="22"/>
                    </a:lnTo>
                    <a:lnTo>
                      <a:pt x="1842" y="126"/>
                    </a:lnTo>
                    <a:lnTo>
                      <a:pt x="1884" y="315"/>
                    </a:lnTo>
                    <a:lnTo>
                      <a:pt x="1821" y="419"/>
                    </a:lnTo>
                    <a:lnTo>
                      <a:pt x="1821" y="524"/>
                    </a:lnTo>
                    <a:lnTo>
                      <a:pt x="1800" y="629"/>
                    </a:lnTo>
                    <a:lnTo>
                      <a:pt x="1842" y="649"/>
                    </a:lnTo>
                    <a:lnTo>
                      <a:pt x="1884" y="733"/>
                    </a:lnTo>
                    <a:lnTo>
                      <a:pt x="1884" y="1068"/>
                    </a:lnTo>
                    <a:lnTo>
                      <a:pt x="1884" y="1235"/>
                    </a:lnTo>
                    <a:lnTo>
                      <a:pt x="1926" y="1361"/>
                    </a:lnTo>
                    <a:lnTo>
                      <a:pt x="2030" y="1507"/>
                    </a:lnTo>
                    <a:lnTo>
                      <a:pt x="2030" y="1654"/>
                    </a:lnTo>
                    <a:lnTo>
                      <a:pt x="2135" y="1779"/>
                    </a:lnTo>
                    <a:lnTo>
                      <a:pt x="2135" y="1863"/>
                    </a:lnTo>
                    <a:lnTo>
                      <a:pt x="2051" y="1863"/>
                    </a:lnTo>
                    <a:lnTo>
                      <a:pt x="2009" y="1800"/>
                    </a:lnTo>
                    <a:lnTo>
                      <a:pt x="1926" y="1612"/>
                    </a:lnTo>
                    <a:lnTo>
                      <a:pt x="1842" y="1507"/>
                    </a:lnTo>
                    <a:lnTo>
                      <a:pt x="1800" y="1507"/>
                    </a:lnTo>
                    <a:lnTo>
                      <a:pt x="1716" y="1570"/>
                    </a:lnTo>
                    <a:lnTo>
                      <a:pt x="1675" y="1549"/>
                    </a:lnTo>
                    <a:lnTo>
                      <a:pt x="1675" y="1486"/>
                    </a:lnTo>
                    <a:lnTo>
                      <a:pt x="1737" y="1403"/>
                    </a:lnTo>
                    <a:lnTo>
                      <a:pt x="1779" y="1361"/>
                    </a:lnTo>
                    <a:lnTo>
                      <a:pt x="1779" y="1256"/>
                    </a:lnTo>
                    <a:lnTo>
                      <a:pt x="1695" y="1026"/>
                    </a:lnTo>
                    <a:lnTo>
                      <a:pt x="1695" y="817"/>
                    </a:lnTo>
                    <a:lnTo>
                      <a:pt x="1675" y="733"/>
                    </a:lnTo>
                    <a:lnTo>
                      <a:pt x="1528" y="649"/>
                    </a:lnTo>
                    <a:lnTo>
                      <a:pt x="1465" y="524"/>
                    </a:lnTo>
                    <a:lnTo>
                      <a:pt x="1382" y="503"/>
                    </a:lnTo>
                    <a:lnTo>
                      <a:pt x="1319" y="545"/>
                    </a:lnTo>
                    <a:lnTo>
                      <a:pt x="1319" y="670"/>
                    </a:lnTo>
                    <a:lnTo>
                      <a:pt x="1193" y="838"/>
                    </a:lnTo>
                    <a:lnTo>
                      <a:pt x="1172" y="963"/>
                    </a:lnTo>
                    <a:lnTo>
                      <a:pt x="1193" y="1089"/>
                    </a:lnTo>
                    <a:lnTo>
                      <a:pt x="1256" y="1235"/>
                    </a:lnTo>
                    <a:lnTo>
                      <a:pt x="1277" y="1403"/>
                    </a:lnTo>
                    <a:lnTo>
                      <a:pt x="1214" y="1382"/>
                    </a:lnTo>
                    <a:lnTo>
                      <a:pt x="1172" y="1298"/>
                    </a:lnTo>
                    <a:lnTo>
                      <a:pt x="1151" y="1173"/>
                    </a:lnTo>
                    <a:lnTo>
                      <a:pt x="1172" y="1089"/>
                    </a:lnTo>
                    <a:lnTo>
                      <a:pt x="1110" y="1068"/>
                    </a:lnTo>
                    <a:lnTo>
                      <a:pt x="1068" y="984"/>
                    </a:lnTo>
                    <a:lnTo>
                      <a:pt x="1047" y="984"/>
                    </a:lnTo>
                    <a:lnTo>
                      <a:pt x="984" y="1047"/>
                    </a:lnTo>
                    <a:lnTo>
                      <a:pt x="942" y="1026"/>
                    </a:lnTo>
                    <a:lnTo>
                      <a:pt x="942" y="942"/>
                    </a:lnTo>
                    <a:lnTo>
                      <a:pt x="1047" y="859"/>
                    </a:lnTo>
                    <a:lnTo>
                      <a:pt x="1047" y="838"/>
                    </a:lnTo>
                    <a:lnTo>
                      <a:pt x="984" y="817"/>
                    </a:lnTo>
                    <a:lnTo>
                      <a:pt x="859" y="859"/>
                    </a:lnTo>
                    <a:lnTo>
                      <a:pt x="775" y="921"/>
                    </a:lnTo>
                    <a:lnTo>
                      <a:pt x="691" y="859"/>
                    </a:lnTo>
                    <a:lnTo>
                      <a:pt x="733" y="817"/>
                    </a:lnTo>
                    <a:lnTo>
                      <a:pt x="775" y="775"/>
                    </a:lnTo>
                    <a:lnTo>
                      <a:pt x="796" y="733"/>
                    </a:lnTo>
                    <a:lnTo>
                      <a:pt x="900" y="629"/>
                    </a:lnTo>
                    <a:lnTo>
                      <a:pt x="984" y="629"/>
                    </a:lnTo>
                    <a:lnTo>
                      <a:pt x="1005" y="649"/>
                    </a:lnTo>
                    <a:lnTo>
                      <a:pt x="1089" y="670"/>
                    </a:lnTo>
                    <a:lnTo>
                      <a:pt x="1151" y="608"/>
                    </a:lnTo>
                    <a:lnTo>
                      <a:pt x="1172" y="524"/>
                    </a:lnTo>
                    <a:lnTo>
                      <a:pt x="1089" y="398"/>
                    </a:lnTo>
                    <a:lnTo>
                      <a:pt x="1047" y="336"/>
                    </a:lnTo>
                    <a:lnTo>
                      <a:pt x="900" y="357"/>
                    </a:lnTo>
                    <a:lnTo>
                      <a:pt x="670" y="545"/>
                    </a:lnTo>
                    <a:lnTo>
                      <a:pt x="587" y="566"/>
                    </a:lnTo>
                    <a:lnTo>
                      <a:pt x="545" y="545"/>
                    </a:lnTo>
                    <a:lnTo>
                      <a:pt x="545" y="461"/>
                    </a:lnTo>
                    <a:lnTo>
                      <a:pt x="461" y="419"/>
                    </a:lnTo>
                    <a:lnTo>
                      <a:pt x="419" y="440"/>
                    </a:lnTo>
                    <a:lnTo>
                      <a:pt x="419" y="566"/>
                    </a:lnTo>
                    <a:lnTo>
                      <a:pt x="545" y="712"/>
                    </a:lnTo>
                    <a:lnTo>
                      <a:pt x="524" y="754"/>
                    </a:lnTo>
                    <a:lnTo>
                      <a:pt x="419" y="754"/>
                    </a:lnTo>
                    <a:lnTo>
                      <a:pt x="377" y="649"/>
                    </a:lnTo>
                    <a:lnTo>
                      <a:pt x="315" y="503"/>
                    </a:lnTo>
                    <a:lnTo>
                      <a:pt x="231" y="503"/>
                    </a:lnTo>
                    <a:lnTo>
                      <a:pt x="126" y="608"/>
                    </a:lnTo>
                    <a:lnTo>
                      <a:pt x="147" y="733"/>
                    </a:lnTo>
                    <a:lnTo>
                      <a:pt x="168" y="775"/>
                    </a:lnTo>
                    <a:lnTo>
                      <a:pt x="168" y="880"/>
                    </a:lnTo>
                    <a:lnTo>
                      <a:pt x="147" y="880"/>
                    </a:lnTo>
                    <a:lnTo>
                      <a:pt x="43" y="963"/>
                    </a:lnTo>
                    <a:lnTo>
                      <a:pt x="1" y="984"/>
                    </a:lnTo>
                    <a:lnTo>
                      <a:pt x="1" y="1089"/>
                    </a:lnTo>
                    <a:lnTo>
                      <a:pt x="22" y="1235"/>
                    </a:lnTo>
                    <a:lnTo>
                      <a:pt x="43" y="1361"/>
                    </a:lnTo>
                    <a:lnTo>
                      <a:pt x="147" y="1549"/>
                    </a:lnTo>
                    <a:lnTo>
                      <a:pt x="147" y="1612"/>
                    </a:lnTo>
                    <a:lnTo>
                      <a:pt x="231" y="1591"/>
                    </a:lnTo>
                    <a:lnTo>
                      <a:pt x="273" y="1507"/>
                    </a:lnTo>
                    <a:lnTo>
                      <a:pt x="273" y="1403"/>
                    </a:lnTo>
                    <a:lnTo>
                      <a:pt x="273" y="1298"/>
                    </a:lnTo>
                    <a:lnTo>
                      <a:pt x="335" y="1277"/>
                    </a:lnTo>
                    <a:lnTo>
                      <a:pt x="419" y="1361"/>
                    </a:lnTo>
                    <a:lnTo>
                      <a:pt x="461" y="1298"/>
                    </a:lnTo>
                    <a:lnTo>
                      <a:pt x="482" y="1340"/>
                    </a:lnTo>
                    <a:lnTo>
                      <a:pt x="440" y="1445"/>
                    </a:lnTo>
                    <a:lnTo>
                      <a:pt x="419" y="1591"/>
                    </a:lnTo>
                    <a:lnTo>
                      <a:pt x="377" y="1612"/>
                    </a:lnTo>
                    <a:lnTo>
                      <a:pt x="377" y="1675"/>
                    </a:lnTo>
                    <a:lnTo>
                      <a:pt x="482" y="1779"/>
                    </a:lnTo>
                    <a:lnTo>
                      <a:pt x="482" y="1800"/>
                    </a:lnTo>
                    <a:lnTo>
                      <a:pt x="545" y="1821"/>
                    </a:lnTo>
                    <a:lnTo>
                      <a:pt x="628" y="1821"/>
                    </a:lnTo>
                    <a:lnTo>
                      <a:pt x="649" y="1863"/>
                    </a:lnTo>
                    <a:lnTo>
                      <a:pt x="649" y="1926"/>
                    </a:lnTo>
                    <a:lnTo>
                      <a:pt x="545" y="2010"/>
                    </a:lnTo>
                    <a:lnTo>
                      <a:pt x="482" y="2010"/>
                    </a:lnTo>
                    <a:lnTo>
                      <a:pt x="482" y="1968"/>
                    </a:lnTo>
                    <a:lnTo>
                      <a:pt x="461" y="1905"/>
                    </a:lnTo>
                    <a:lnTo>
                      <a:pt x="315" y="1800"/>
                    </a:lnTo>
                    <a:lnTo>
                      <a:pt x="273" y="1821"/>
                    </a:lnTo>
                    <a:lnTo>
                      <a:pt x="273" y="1884"/>
                    </a:lnTo>
                    <a:lnTo>
                      <a:pt x="335" y="1989"/>
                    </a:lnTo>
                    <a:lnTo>
                      <a:pt x="419" y="2030"/>
                    </a:lnTo>
                    <a:lnTo>
                      <a:pt x="482" y="2093"/>
                    </a:lnTo>
                    <a:lnTo>
                      <a:pt x="482" y="2114"/>
                    </a:lnTo>
                    <a:lnTo>
                      <a:pt x="440" y="2177"/>
                    </a:lnTo>
                    <a:lnTo>
                      <a:pt x="482" y="2240"/>
                    </a:lnTo>
                    <a:lnTo>
                      <a:pt x="587" y="2302"/>
                    </a:lnTo>
                    <a:lnTo>
                      <a:pt x="670" y="2344"/>
                    </a:lnTo>
                    <a:lnTo>
                      <a:pt x="691" y="2428"/>
                    </a:lnTo>
                    <a:lnTo>
                      <a:pt x="775" y="2449"/>
                    </a:lnTo>
                    <a:lnTo>
                      <a:pt x="900" y="2449"/>
                    </a:lnTo>
                    <a:lnTo>
                      <a:pt x="942" y="2491"/>
                    </a:lnTo>
                    <a:lnTo>
                      <a:pt x="879" y="2533"/>
                    </a:lnTo>
                    <a:lnTo>
                      <a:pt x="754" y="2533"/>
                    </a:lnTo>
                    <a:lnTo>
                      <a:pt x="754" y="2637"/>
                    </a:lnTo>
                    <a:lnTo>
                      <a:pt x="796" y="2742"/>
                    </a:lnTo>
                    <a:lnTo>
                      <a:pt x="859" y="2742"/>
                    </a:lnTo>
                    <a:lnTo>
                      <a:pt x="942" y="2763"/>
                    </a:lnTo>
                    <a:lnTo>
                      <a:pt x="1068" y="2909"/>
                    </a:lnTo>
                    <a:lnTo>
                      <a:pt x="1110" y="2972"/>
                    </a:lnTo>
                    <a:lnTo>
                      <a:pt x="1068" y="3035"/>
                    </a:lnTo>
                    <a:lnTo>
                      <a:pt x="1068" y="3077"/>
                    </a:lnTo>
                    <a:lnTo>
                      <a:pt x="1382" y="3077"/>
                    </a:lnTo>
                    <a:lnTo>
                      <a:pt x="1465" y="3014"/>
                    </a:lnTo>
                    <a:lnTo>
                      <a:pt x="1465" y="2930"/>
                    </a:lnTo>
                    <a:lnTo>
                      <a:pt x="1507" y="2805"/>
                    </a:lnTo>
                    <a:lnTo>
                      <a:pt x="1591" y="2763"/>
                    </a:lnTo>
                    <a:lnTo>
                      <a:pt x="1675" y="2805"/>
                    </a:lnTo>
                    <a:lnTo>
                      <a:pt x="1675" y="2721"/>
                    </a:lnTo>
                    <a:lnTo>
                      <a:pt x="1612" y="2616"/>
                    </a:lnTo>
                    <a:lnTo>
                      <a:pt x="1570" y="2512"/>
                    </a:lnTo>
                    <a:lnTo>
                      <a:pt x="1570" y="2386"/>
                    </a:lnTo>
                    <a:lnTo>
                      <a:pt x="1528" y="2302"/>
                    </a:lnTo>
                    <a:lnTo>
                      <a:pt x="1528" y="2219"/>
                    </a:lnTo>
                    <a:lnTo>
                      <a:pt x="1591" y="2198"/>
                    </a:lnTo>
                    <a:lnTo>
                      <a:pt x="1633" y="2219"/>
                    </a:lnTo>
                    <a:lnTo>
                      <a:pt x="1695" y="2323"/>
                    </a:lnTo>
                    <a:lnTo>
                      <a:pt x="1675" y="2344"/>
                    </a:lnTo>
                    <a:lnTo>
                      <a:pt x="1695" y="2428"/>
                    </a:lnTo>
                    <a:lnTo>
                      <a:pt x="1779" y="2344"/>
                    </a:lnTo>
                    <a:lnTo>
                      <a:pt x="1779" y="2282"/>
                    </a:lnTo>
                    <a:lnTo>
                      <a:pt x="1737" y="2093"/>
                    </a:lnTo>
                    <a:lnTo>
                      <a:pt x="1800" y="2010"/>
                    </a:lnTo>
                    <a:lnTo>
                      <a:pt x="1821" y="2010"/>
                    </a:lnTo>
                    <a:lnTo>
                      <a:pt x="1884" y="2093"/>
                    </a:lnTo>
                    <a:lnTo>
                      <a:pt x="1884" y="2219"/>
                    </a:lnTo>
                    <a:lnTo>
                      <a:pt x="1926" y="2282"/>
                    </a:lnTo>
                    <a:lnTo>
                      <a:pt x="1926" y="2344"/>
                    </a:lnTo>
                    <a:lnTo>
                      <a:pt x="1842" y="2428"/>
                    </a:lnTo>
                    <a:lnTo>
                      <a:pt x="1842" y="2491"/>
                    </a:lnTo>
                    <a:lnTo>
                      <a:pt x="1884" y="2637"/>
                    </a:lnTo>
                    <a:lnTo>
                      <a:pt x="1926" y="2658"/>
                    </a:lnTo>
                    <a:lnTo>
                      <a:pt x="2009" y="2637"/>
                    </a:lnTo>
                    <a:lnTo>
                      <a:pt x="2156" y="2491"/>
                    </a:lnTo>
                    <a:lnTo>
                      <a:pt x="2219" y="2344"/>
                    </a:lnTo>
                    <a:lnTo>
                      <a:pt x="2219" y="2240"/>
                    </a:lnTo>
                    <a:lnTo>
                      <a:pt x="2239" y="2177"/>
                    </a:lnTo>
                    <a:lnTo>
                      <a:pt x="2302" y="2198"/>
                    </a:lnTo>
                    <a:lnTo>
                      <a:pt x="2344" y="2282"/>
                    </a:lnTo>
                    <a:lnTo>
                      <a:pt x="2323" y="2407"/>
                    </a:lnTo>
                    <a:lnTo>
                      <a:pt x="2260" y="2512"/>
                    </a:lnTo>
                    <a:lnTo>
                      <a:pt x="2260" y="2595"/>
                    </a:lnTo>
                    <a:lnTo>
                      <a:pt x="2344" y="2637"/>
                    </a:lnTo>
                    <a:lnTo>
                      <a:pt x="2449" y="2616"/>
                    </a:lnTo>
                    <a:lnTo>
                      <a:pt x="2532" y="2533"/>
                    </a:lnTo>
                    <a:lnTo>
                      <a:pt x="2574" y="2533"/>
                    </a:lnTo>
                    <a:lnTo>
                      <a:pt x="2574" y="2595"/>
                    </a:lnTo>
                    <a:lnTo>
                      <a:pt x="2532" y="2637"/>
                    </a:lnTo>
                    <a:lnTo>
                      <a:pt x="2428" y="2658"/>
                    </a:lnTo>
                    <a:lnTo>
                      <a:pt x="2344" y="2763"/>
                    </a:lnTo>
                    <a:lnTo>
                      <a:pt x="2156" y="2763"/>
                    </a:lnTo>
                    <a:lnTo>
                      <a:pt x="2009" y="2826"/>
                    </a:lnTo>
                    <a:lnTo>
                      <a:pt x="1988" y="2867"/>
                    </a:lnTo>
                    <a:lnTo>
                      <a:pt x="2009" y="2951"/>
                    </a:lnTo>
                    <a:lnTo>
                      <a:pt x="1884" y="3014"/>
                    </a:lnTo>
                    <a:lnTo>
                      <a:pt x="1800" y="3118"/>
                    </a:lnTo>
                    <a:lnTo>
                      <a:pt x="1716" y="3181"/>
                    </a:lnTo>
                    <a:lnTo>
                      <a:pt x="1675" y="3181"/>
                    </a:lnTo>
                    <a:lnTo>
                      <a:pt x="1570" y="3244"/>
                    </a:lnTo>
                    <a:lnTo>
                      <a:pt x="1570" y="3328"/>
                    </a:lnTo>
                    <a:lnTo>
                      <a:pt x="1507" y="3349"/>
                    </a:lnTo>
                    <a:lnTo>
                      <a:pt x="1486" y="3265"/>
                    </a:lnTo>
                    <a:lnTo>
                      <a:pt x="1465" y="3223"/>
                    </a:lnTo>
                    <a:lnTo>
                      <a:pt x="1382" y="3265"/>
                    </a:lnTo>
                    <a:lnTo>
                      <a:pt x="1298" y="3286"/>
                    </a:lnTo>
                    <a:lnTo>
                      <a:pt x="1298" y="3349"/>
                    </a:lnTo>
                    <a:lnTo>
                      <a:pt x="1277" y="3390"/>
                    </a:lnTo>
                    <a:lnTo>
                      <a:pt x="1319" y="3579"/>
                    </a:lnTo>
                    <a:lnTo>
                      <a:pt x="1319" y="3704"/>
                    </a:lnTo>
                    <a:lnTo>
                      <a:pt x="1361" y="3746"/>
                    </a:lnTo>
                    <a:lnTo>
                      <a:pt x="1465" y="3746"/>
                    </a:lnTo>
                    <a:lnTo>
                      <a:pt x="1528" y="3704"/>
                    </a:lnTo>
                    <a:lnTo>
                      <a:pt x="1633" y="3683"/>
                    </a:lnTo>
                    <a:lnTo>
                      <a:pt x="1695" y="3662"/>
                    </a:lnTo>
                    <a:lnTo>
                      <a:pt x="1779" y="3662"/>
                    </a:lnTo>
                    <a:lnTo>
                      <a:pt x="1842" y="3642"/>
                    </a:lnTo>
                    <a:lnTo>
                      <a:pt x="1926" y="3537"/>
                    </a:lnTo>
                    <a:lnTo>
                      <a:pt x="1988" y="3537"/>
                    </a:lnTo>
                    <a:lnTo>
                      <a:pt x="2009" y="3495"/>
                    </a:lnTo>
                    <a:lnTo>
                      <a:pt x="2114" y="3495"/>
                    </a:lnTo>
                    <a:lnTo>
                      <a:pt x="2135" y="3537"/>
                    </a:lnTo>
                    <a:lnTo>
                      <a:pt x="2428" y="3537"/>
                    </a:lnTo>
                    <a:lnTo>
                      <a:pt x="2470" y="3474"/>
                    </a:lnTo>
                    <a:lnTo>
                      <a:pt x="2553" y="3432"/>
                    </a:lnTo>
                    <a:lnTo>
                      <a:pt x="2616" y="3432"/>
                    </a:lnTo>
                    <a:lnTo>
                      <a:pt x="2616" y="3495"/>
                    </a:lnTo>
                    <a:lnTo>
                      <a:pt x="2553" y="3537"/>
                    </a:lnTo>
                    <a:lnTo>
                      <a:pt x="2532" y="3600"/>
                    </a:lnTo>
                    <a:lnTo>
                      <a:pt x="2449" y="3600"/>
                    </a:lnTo>
                    <a:lnTo>
                      <a:pt x="2407" y="3642"/>
                    </a:lnTo>
                    <a:lnTo>
                      <a:pt x="2239" y="3642"/>
                    </a:lnTo>
                    <a:lnTo>
                      <a:pt x="2135" y="3683"/>
                    </a:lnTo>
                    <a:lnTo>
                      <a:pt x="1947" y="3767"/>
                    </a:lnTo>
                    <a:lnTo>
                      <a:pt x="1884" y="3767"/>
                    </a:lnTo>
                    <a:lnTo>
                      <a:pt x="1800" y="3788"/>
                    </a:lnTo>
                    <a:lnTo>
                      <a:pt x="1800" y="3809"/>
                    </a:lnTo>
                    <a:lnTo>
                      <a:pt x="1905" y="3872"/>
                    </a:lnTo>
                    <a:lnTo>
                      <a:pt x="2051" y="3893"/>
                    </a:lnTo>
                    <a:lnTo>
                      <a:pt x="2135" y="3893"/>
                    </a:lnTo>
                    <a:lnTo>
                      <a:pt x="2239" y="3976"/>
                    </a:lnTo>
                    <a:lnTo>
                      <a:pt x="2239" y="4018"/>
                    </a:lnTo>
                    <a:lnTo>
                      <a:pt x="2030" y="4018"/>
                    </a:lnTo>
                    <a:lnTo>
                      <a:pt x="1947" y="4060"/>
                    </a:lnTo>
                    <a:lnTo>
                      <a:pt x="1905" y="4018"/>
                    </a:lnTo>
                    <a:lnTo>
                      <a:pt x="1800" y="3997"/>
                    </a:lnTo>
                    <a:lnTo>
                      <a:pt x="1779" y="4060"/>
                    </a:lnTo>
                    <a:lnTo>
                      <a:pt x="1737" y="4060"/>
                    </a:lnTo>
                    <a:lnTo>
                      <a:pt x="1695" y="3997"/>
                    </a:lnTo>
                    <a:lnTo>
                      <a:pt x="1633" y="3914"/>
                    </a:lnTo>
                    <a:lnTo>
                      <a:pt x="1570" y="3893"/>
                    </a:lnTo>
                    <a:lnTo>
                      <a:pt x="1423" y="3997"/>
                    </a:lnTo>
                    <a:lnTo>
                      <a:pt x="1423" y="4018"/>
                    </a:lnTo>
                    <a:lnTo>
                      <a:pt x="1486" y="4102"/>
                    </a:lnTo>
                    <a:lnTo>
                      <a:pt x="1507" y="4165"/>
                    </a:lnTo>
                    <a:lnTo>
                      <a:pt x="1486" y="4227"/>
                    </a:lnTo>
                    <a:lnTo>
                      <a:pt x="1507" y="4227"/>
                    </a:lnTo>
                    <a:lnTo>
                      <a:pt x="1486" y="4290"/>
                    </a:lnTo>
                    <a:lnTo>
                      <a:pt x="1507" y="4332"/>
                    </a:lnTo>
                    <a:lnTo>
                      <a:pt x="1591" y="4395"/>
                    </a:lnTo>
                    <a:lnTo>
                      <a:pt x="1591" y="4437"/>
                    </a:lnTo>
                    <a:lnTo>
                      <a:pt x="1612" y="4499"/>
                    </a:lnTo>
                    <a:lnTo>
                      <a:pt x="1633" y="4478"/>
                    </a:lnTo>
                    <a:lnTo>
                      <a:pt x="1716" y="4541"/>
                    </a:lnTo>
                    <a:lnTo>
                      <a:pt x="1716" y="4604"/>
                    </a:lnTo>
                    <a:lnTo>
                      <a:pt x="1779" y="4688"/>
                    </a:lnTo>
                    <a:lnTo>
                      <a:pt x="1800" y="4646"/>
                    </a:lnTo>
                    <a:lnTo>
                      <a:pt x="1884" y="4688"/>
                    </a:lnTo>
                    <a:lnTo>
                      <a:pt x="1926" y="4751"/>
                    </a:lnTo>
                    <a:lnTo>
                      <a:pt x="1988" y="4792"/>
                    </a:lnTo>
                    <a:lnTo>
                      <a:pt x="1988" y="4855"/>
                    </a:lnTo>
                    <a:lnTo>
                      <a:pt x="2114" y="4960"/>
                    </a:lnTo>
                    <a:lnTo>
                      <a:pt x="2239" y="4918"/>
                    </a:lnTo>
                    <a:lnTo>
                      <a:pt x="2260" y="4834"/>
                    </a:lnTo>
                    <a:lnTo>
                      <a:pt x="2323" y="4834"/>
                    </a:lnTo>
                    <a:lnTo>
                      <a:pt x="2344" y="4897"/>
                    </a:lnTo>
                    <a:lnTo>
                      <a:pt x="2428" y="4855"/>
                    </a:lnTo>
                    <a:lnTo>
                      <a:pt x="2449" y="4897"/>
                    </a:lnTo>
                    <a:lnTo>
                      <a:pt x="2449" y="4960"/>
                    </a:lnTo>
                    <a:lnTo>
                      <a:pt x="2407" y="5023"/>
                    </a:lnTo>
                    <a:lnTo>
                      <a:pt x="2344" y="5023"/>
                    </a:lnTo>
                    <a:lnTo>
                      <a:pt x="2239" y="5106"/>
                    </a:lnTo>
                    <a:lnTo>
                      <a:pt x="2239" y="5148"/>
                    </a:lnTo>
                    <a:lnTo>
                      <a:pt x="2428" y="5336"/>
                    </a:lnTo>
                    <a:lnTo>
                      <a:pt x="2470" y="5357"/>
                    </a:lnTo>
                    <a:lnTo>
                      <a:pt x="2532" y="5420"/>
                    </a:lnTo>
                    <a:lnTo>
                      <a:pt x="2512" y="5567"/>
                    </a:lnTo>
                    <a:lnTo>
                      <a:pt x="2532" y="5650"/>
                    </a:lnTo>
                    <a:lnTo>
                      <a:pt x="2574" y="5650"/>
                    </a:lnTo>
                    <a:lnTo>
                      <a:pt x="2616" y="5587"/>
                    </a:lnTo>
                    <a:lnTo>
                      <a:pt x="2658" y="5567"/>
                    </a:lnTo>
                    <a:lnTo>
                      <a:pt x="2721" y="5650"/>
                    </a:lnTo>
                    <a:lnTo>
                      <a:pt x="2784" y="5629"/>
                    </a:lnTo>
                    <a:lnTo>
                      <a:pt x="2867" y="5525"/>
                    </a:lnTo>
                    <a:lnTo>
                      <a:pt x="2888" y="5420"/>
                    </a:lnTo>
                    <a:lnTo>
                      <a:pt x="2930" y="5357"/>
                    </a:lnTo>
                    <a:lnTo>
                      <a:pt x="2930" y="5315"/>
                    </a:lnTo>
                    <a:lnTo>
                      <a:pt x="2867" y="5148"/>
                    </a:lnTo>
                    <a:lnTo>
                      <a:pt x="2846" y="5023"/>
                    </a:lnTo>
                    <a:lnTo>
                      <a:pt x="2888" y="4939"/>
                    </a:lnTo>
                    <a:lnTo>
                      <a:pt x="2951" y="4855"/>
                    </a:lnTo>
                    <a:lnTo>
                      <a:pt x="2951" y="4499"/>
                    </a:lnTo>
                    <a:lnTo>
                      <a:pt x="2972" y="4395"/>
                    </a:lnTo>
                    <a:lnTo>
                      <a:pt x="2972" y="4311"/>
                    </a:lnTo>
                    <a:lnTo>
                      <a:pt x="3056" y="4227"/>
                    </a:lnTo>
                    <a:lnTo>
                      <a:pt x="3056" y="4206"/>
                    </a:lnTo>
                    <a:lnTo>
                      <a:pt x="2972" y="4165"/>
                    </a:lnTo>
                    <a:lnTo>
                      <a:pt x="3056" y="4060"/>
                    </a:lnTo>
                    <a:lnTo>
                      <a:pt x="3181" y="4081"/>
                    </a:lnTo>
                    <a:lnTo>
                      <a:pt x="3202" y="4081"/>
                    </a:lnTo>
                    <a:lnTo>
                      <a:pt x="3244" y="3976"/>
                    </a:lnTo>
                    <a:lnTo>
                      <a:pt x="3244" y="3809"/>
                    </a:lnTo>
                    <a:lnTo>
                      <a:pt x="3265" y="3683"/>
                    </a:lnTo>
                    <a:lnTo>
                      <a:pt x="3265" y="3558"/>
                    </a:lnTo>
                    <a:lnTo>
                      <a:pt x="3181" y="3432"/>
                    </a:lnTo>
                    <a:lnTo>
                      <a:pt x="3181" y="3286"/>
                    </a:lnTo>
                    <a:lnTo>
                      <a:pt x="3244" y="3265"/>
                    </a:lnTo>
                    <a:lnTo>
                      <a:pt x="3348" y="3328"/>
                    </a:lnTo>
                    <a:lnTo>
                      <a:pt x="3390" y="3223"/>
                    </a:lnTo>
                    <a:lnTo>
                      <a:pt x="3369" y="3181"/>
                    </a:lnTo>
                    <a:lnTo>
                      <a:pt x="3369" y="3056"/>
                    </a:lnTo>
                    <a:lnTo>
                      <a:pt x="3390" y="2951"/>
                    </a:lnTo>
                    <a:lnTo>
                      <a:pt x="3369" y="2742"/>
                    </a:lnTo>
                    <a:lnTo>
                      <a:pt x="3348" y="2616"/>
                    </a:lnTo>
                    <a:lnTo>
                      <a:pt x="3369" y="2554"/>
                    </a:lnTo>
                    <a:lnTo>
                      <a:pt x="3495" y="2449"/>
                    </a:lnTo>
                    <a:lnTo>
                      <a:pt x="3495" y="2386"/>
                    </a:lnTo>
                    <a:lnTo>
                      <a:pt x="3474" y="2323"/>
                    </a:lnTo>
                    <a:lnTo>
                      <a:pt x="3474" y="2282"/>
                    </a:lnTo>
                    <a:lnTo>
                      <a:pt x="3579" y="2282"/>
                    </a:lnTo>
                    <a:lnTo>
                      <a:pt x="3725" y="2135"/>
                    </a:lnTo>
                    <a:lnTo>
                      <a:pt x="3830" y="2135"/>
                    </a:lnTo>
                    <a:lnTo>
                      <a:pt x="3934" y="2114"/>
                    </a:lnTo>
                    <a:lnTo>
                      <a:pt x="3997" y="2219"/>
                    </a:lnTo>
                    <a:lnTo>
                      <a:pt x="4039" y="2198"/>
                    </a:lnTo>
                    <a:lnTo>
                      <a:pt x="4081" y="2114"/>
                    </a:lnTo>
                    <a:lnTo>
                      <a:pt x="4102" y="2072"/>
                    </a:lnTo>
                    <a:lnTo>
                      <a:pt x="4102" y="1926"/>
                    </a:lnTo>
                    <a:lnTo>
                      <a:pt x="4018" y="1905"/>
                    </a:lnTo>
                    <a:lnTo>
                      <a:pt x="3767" y="1821"/>
                    </a:lnTo>
                    <a:lnTo>
                      <a:pt x="3662" y="1779"/>
                    </a:lnTo>
                    <a:lnTo>
                      <a:pt x="3495" y="1612"/>
                    </a:lnTo>
                    <a:lnTo>
                      <a:pt x="3411" y="1570"/>
                    </a:lnTo>
                    <a:lnTo>
                      <a:pt x="3286" y="1382"/>
                    </a:lnTo>
                    <a:lnTo>
                      <a:pt x="3244" y="1361"/>
                    </a:lnTo>
                    <a:lnTo>
                      <a:pt x="3097" y="1361"/>
                    </a:lnTo>
                    <a:lnTo>
                      <a:pt x="3056" y="1277"/>
                    </a:lnTo>
                    <a:lnTo>
                      <a:pt x="3056" y="1193"/>
                    </a:lnTo>
                    <a:lnTo>
                      <a:pt x="2972" y="942"/>
                    </a:lnTo>
                    <a:lnTo>
                      <a:pt x="2888" y="733"/>
                    </a:lnTo>
                    <a:lnTo>
                      <a:pt x="2742" y="608"/>
                    </a:lnTo>
                    <a:lnTo>
                      <a:pt x="2658" y="670"/>
                    </a:lnTo>
                    <a:lnTo>
                      <a:pt x="2637" y="775"/>
                    </a:lnTo>
                    <a:lnTo>
                      <a:pt x="2658" y="984"/>
                    </a:lnTo>
                    <a:lnTo>
                      <a:pt x="2658" y="1131"/>
                    </a:lnTo>
                    <a:lnTo>
                      <a:pt x="2574" y="1193"/>
                    </a:lnTo>
                    <a:lnTo>
                      <a:pt x="2553" y="1173"/>
                    </a:lnTo>
                    <a:lnTo>
                      <a:pt x="2553" y="1131"/>
                    </a:lnTo>
                    <a:lnTo>
                      <a:pt x="2553" y="963"/>
                    </a:lnTo>
                    <a:lnTo>
                      <a:pt x="2553" y="733"/>
                    </a:lnTo>
                    <a:lnTo>
                      <a:pt x="2616" y="670"/>
                    </a:lnTo>
                    <a:lnTo>
                      <a:pt x="2616" y="545"/>
                    </a:lnTo>
                    <a:lnTo>
                      <a:pt x="2553" y="419"/>
                    </a:lnTo>
                    <a:lnTo>
                      <a:pt x="2449" y="231"/>
                    </a:lnTo>
                    <a:lnTo>
                      <a:pt x="2344" y="189"/>
                    </a:lnTo>
                    <a:lnTo>
                      <a:pt x="2260" y="231"/>
                    </a:lnTo>
                    <a:lnTo>
                      <a:pt x="2219" y="315"/>
                    </a:lnTo>
                    <a:lnTo>
                      <a:pt x="2156" y="294"/>
                    </a:lnTo>
                    <a:lnTo>
                      <a:pt x="2135" y="147"/>
                    </a:lnTo>
                    <a:lnTo>
                      <a:pt x="2030"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712" name="Google Shape;4712;p76"/>
            <p:cNvSpPr/>
            <p:nvPr/>
          </p:nvSpPr>
          <p:spPr>
            <a:xfrm>
              <a:off x="5511350" y="2436650"/>
              <a:ext cx="175250" cy="307100"/>
            </a:xfrm>
            <a:custGeom>
              <a:avLst/>
              <a:gdLst/>
              <a:ahLst/>
              <a:cxnLst/>
              <a:rect l="l" t="t" r="r" b="b"/>
              <a:pathLst>
                <a:path w="7010" h="12284" extrusionOk="0">
                  <a:moveTo>
                    <a:pt x="4122" y="1"/>
                  </a:moveTo>
                  <a:lnTo>
                    <a:pt x="4122" y="43"/>
                  </a:lnTo>
                  <a:lnTo>
                    <a:pt x="4080" y="126"/>
                  </a:lnTo>
                  <a:lnTo>
                    <a:pt x="4017" y="126"/>
                  </a:lnTo>
                  <a:lnTo>
                    <a:pt x="3996" y="147"/>
                  </a:lnTo>
                  <a:lnTo>
                    <a:pt x="4059" y="231"/>
                  </a:lnTo>
                  <a:lnTo>
                    <a:pt x="4080" y="357"/>
                  </a:lnTo>
                  <a:lnTo>
                    <a:pt x="4289" y="671"/>
                  </a:lnTo>
                  <a:lnTo>
                    <a:pt x="4331" y="796"/>
                  </a:lnTo>
                  <a:lnTo>
                    <a:pt x="4331" y="1005"/>
                  </a:lnTo>
                  <a:lnTo>
                    <a:pt x="4310" y="1089"/>
                  </a:lnTo>
                  <a:lnTo>
                    <a:pt x="4373" y="1277"/>
                  </a:lnTo>
                  <a:lnTo>
                    <a:pt x="4415" y="1382"/>
                  </a:lnTo>
                  <a:lnTo>
                    <a:pt x="4415" y="1424"/>
                  </a:lnTo>
                  <a:lnTo>
                    <a:pt x="4373" y="1424"/>
                  </a:lnTo>
                  <a:lnTo>
                    <a:pt x="4289" y="1528"/>
                  </a:lnTo>
                  <a:lnTo>
                    <a:pt x="4310" y="1633"/>
                  </a:lnTo>
                  <a:lnTo>
                    <a:pt x="4373" y="1738"/>
                  </a:lnTo>
                  <a:lnTo>
                    <a:pt x="4394" y="1800"/>
                  </a:lnTo>
                  <a:lnTo>
                    <a:pt x="4457" y="1821"/>
                  </a:lnTo>
                  <a:lnTo>
                    <a:pt x="4478" y="1905"/>
                  </a:lnTo>
                  <a:lnTo>
                    <a:pt x="4457" y="1926"/>
                  </a:lnTo>
                  <a:lnTo>
                    <a:pt x="4457" y="2010"/>
                  </a:lnTo>
                  <a:lnTo>
                    <a:pt x="4394" y="2051"/>
                  </a:lnTo>
                  <a:lnTo>
                    <a:pt x="4206" y="2031"/>
                  </a:lnTo>
                  <a:lnTo>
                    <a:pt x="4017" y="1926"/>
                  </a:lnTo>
                  <a:lnTo>
                    <a:pt x="3955" y="1947"/>
                  </a:lnTo>
                  <a:lnTo>
                    <a:pt x="3892" y="2031"/>
                  </a:lnTo>
                  <a:lnTo>
                    <a:pt x="3913" y="2093"/>
                  </a:lnTo>
                  <a:lnTo>
                    <a:pt x="3976" y="2093"/>
                  </a:lnTo>
                  <a:lnTo>
                    <a:pt x="4080" y="2156"/>
                  </a:lnTo>
                  <a:lnTo>
                    <a:pt x="4080" y="2219"/>
                  </a:lnTo>
                  <a:lnTo>
                    <a:pt x="4017" y="2261"/>
                  </a:lnTo>
                  <a:lnTo>
                    <a:pt x="3976" y="2365"/>
                  </a:lnTo>
                  <a:lnTo>
                    <a:pt x="3892" y="2407"/>
                  </a:lnTo>
                  <a:lnTo>
                    <a:pt x="3871" y="2449"/>
                  </a:lnTo>
                  <a:lnTo>
                    <a:pt x="3787" y="2470"/>
                  </a:lnTo>
                  <a:lnTo>
                    <a:pt x="3745" y="2575"/>
                  </a:lnTo>
                  <a:lnTo>
                    <a:pt x="3766" y="2679"/>
                  </a:lnTo>
                  <a:lnTo>
                    <a:pt x="3766" y="2847"/>
                  </a:lnTo>
                  <a:lnTo>
                    <a:pt x="3787" y="2930"/>
                  </a:lnTo>
                  <a:lnTo>
                    <a:pt x="3871" y="2930"/>
                  </a:lnTo>
                  <a:lnTo>
                    <a:pt x="3976" y="2993"/>
                  </a:lnTo>
                  <a:lnTo>
                    <a:pt x="4059" y="3077"/>
                  </a:lnTo>
                  <a:lnTo>
                    <a:pt x="4122" y="3286"/>
                  </a:lnTo>
                  <a:lnTo>
                    <a:pt x="4164" y="3495"/>
                  </a:lnTo>
                  <a:lnTo>
                    <a:pt x="4122" y="3516"/>
                  </a:lnTo>
                  <a:lnTo>
                    <a:pt x="4185" y="3621"/>
                  </a:lnTo>
                  <a:lnTo>
                    <a:pt x="4289" y="3684"/>
                  </a:lnTo>
                  <a:lnTo>
                    <a:pt x="4415" y="3516"/>
                  </a:lnTo>
                  <a:lnTo>
                    <a:pt x="4478" y="3412"/>
                  </a:lnTo>
                  <a:lnTo>
                    <a:pt x="4478" y="3349"/>
                  </a:lnTo>
                  <a:lnTo>
                    <a:pt x="4520" y="3286"/>
                  </a:lnTo>
                  <a:lnTo>
                    <a:pt x="4540" y="3286"/>
                  </a:lnTo>
                  <a:cubicBezTo>
                    <a:pt x="4624" y="3370"/>
                    <a:pt x="4708" y="3453"/>
                    <a:pt x="4729" y="3558"/>
                  </a:cubicBezTo>
                  <a:lnTo>
                    <a:pt x="4729" y="3579"/>
                  </a:lnTo>
                  <a:lnTo>
                    <a:pt x="4687" y="3704"/>
                  </a:lnTo>
                  <a:lnTo>
                    <a:pt x="4687" y="3809"/>
                  </a:lnTo>
                  <a:lnTo>
                    <a:pt x="4729" y="3872"/>
                  </a:lnTo>
                  <a:lnTo>
                    <a:pt x="4792" y="3830"/>
                  </a:lnTo>
                  <a:lnTo>
                    <a:pt x="4917" y="3725"/>
                  </a:lnTo>
                  <a:lnTo>
                    <a:pt x="4980" y="3872"/>
                  </a:lnTo>
                  <a:lnTo>
                    <a:pt x="4917" y="3976"/>
                  </a:lnTo>
                  <a:lnTo>
                    <a:pt x="4833" y="4018"/>
                  </a:lnTo>
                  <a:lnTo>
                    <a:pt x="4771" y="3976"/>
                  </a:lnTo>
                  <a:lnTo>
                    <a:pt x="4792" y="4102"/>
                  </a:lnTo>
                  <a:lnTo>
                    <a:pt x="4729" y="4144"/>
                  </a:lnTo>
                  <a:lnTo>
                    <a:pt x="4666" y="4123"/>
                  </a:lnTo>
                  <a:lnTo>
                    <a:pt x="4624" y="4018"/>
                  </a:lnTo>
                  <a:lnTo>
                    <a:pt x="4603" y="3914"/>
                  </a:lnTo>
                  <a:lnTo>
                    <a:pt x="4582" y="3872"/>
                  </a:lnTo>
                  <a:lnTo>
                    <a:pt x="4499" y="3893"/>
                  </a:lnTo>
                  <a:lnTo>
                    <a:pt x="4457" y="3872"/>
                  </a:lnTo>
                  <a:lnTo>
                    <a:pt x="4415" y="3976"/>
                  </a:lnTo>
                  <a:lnTo>
                    <a:pt x="4478" y="4123"/>
                  </a:lnTo>
                  <a:lnTo>
                    <a:pt x="4478" y="4228"/>
                  </a:lnTo>
                  <a:lnTo>
                    <a:pt x="4394" y="4248"/>
                  </a:lnTo>
                  <a:lnTo>
                    <a:pt x="4310" y="4353"/>
                  </a:lnTo>
                  <a:lnTo>
                    <a:pt x="4310" y="4416"/>
                  </a:lnTo>
                  <a:lnTo>
                    <a:pt x="4457" y="4562"/>
                  </a:lnTo>
                  <a:lnTo>
                    <a:pt x="4499" y="4646"/>
                  </a:lnTo>
                  <a:lnTo>
                    <a:pt x="4457" y="4813"/>
                  </a:lnTo>
                  <a:lnTo>
                    <a:pt x="4373" y="4855"/>
                  </a:lnTo>
                  <a:lnTo>
                    <a:pt x="4289" y="4834"/>
                  </a:lnTo>
                  <a:lnTo>
                    <a:pt x="4268" y="4876"/>
                  </a:lnTo>
                  <a:lnTo>
                    <a:pt x="4352" y="4981"/>
                  </a:lnTo>
                  <a:lnTo>
                    <a:pt x="4415" y="4960"/>
                  </a:lnTo>
                  <a:lnTo>
                    <a:pt x="4499" y="4876"/>
                  </a:lnTo>
                  <a:lnTo>
                    <a:pt x="4603" y="5148"/>
                  </a:lnTo>
                  <a:lnTo>
                    <a:pt x="4666" y="5441"/>
                  </a:lnTo>
                  <a:lnTo>
                    <a:pt x="4624" y="5588"/>
                  </a:lnTo>
                  <a:lnTo>
                    <a:pt x="4624" y="5860"/>
                  </a:lnTo>
                  <a:lnTo>
                    <a:pt x="4520" y="6236"/>
                  </a:lnTo>
                  <a:lnTo>
                    <a:pt x="4561" y="6404"/>
                  </a:lnTo>
                  <a:lnTo>
                    <a:pt x="4499" y="6592"/>
                  </a:lnTo>
                  <a:lnTo>
                    <a:pt x="4373" y="6655"/>
                  </a:lnTo>
                  <a:lnTo>
                    <a:pt x="4310" y="6843"/>
                  </a:lnTo>
                  <a:lnTo>
                    <a:pt x="4310" y="7031"/>
                  </a:lnTo>
                  <a:lnTo>
                    <a:pt x="4248" y="7136"/>
                  </a:lnTo>
                  <a:lnTo>
                    <a:pt x="4206" y="7241"/>
                  </a:lnTo>
                  <a:lnTo>
                    <a:pt x="4080" y="7366"/>
                  </a:lnTo>
                  <a:lnTo>
                    <a:pt x="3829" y="7533"/>
                  </a:lnTo>
                  <a:lnTo>
                    <a:pt x="3724" y="7554"/>
                  </a:lnTo>
                  <a:lnTo>
                    <a:pt x="3662" y="7659"/>
                  </a:lnTo>
                  <a:lnTo>
                    <a:pt x="3536" y="7575"/>
                  </a:lnTo>
                  <a:lnTo>
                    <a:pt x="3411" y="7429"/>
                  </a:lnTo>
                  <a:lnTo>
                    <a:pt x="3411" y="7345"/>
                  </a:lnTo>
                  <a:lnTo>
                    <a:pt x="3452" y="7324"/>
                  </a:lnTo>
                  <a:lnTo>
                    <a:pt x="3515" y="7220"/>
                  </a:lnTo>
                  <a:lnTo>
                    <a:pt x="3515" y="7157"/>
                  </a:lnTo>
                  <a:lnTo>
                    <a:pt x="3578" y="7073"/>
                  </a:lnTo>
                  <a:lnTo>
                    <a:pt x="3578" y="7052"/>
                  </a:lnTo>
                  <a:lnTo>
                    <a:pt x="3452" y="7073"/>
                  </a:lnTo>
                  <a:lnTo>
                    <a:pt x="3348" y="7178"/>
                  </a:lnTo>
                  <a:lnTo>
                    <a:pt x="3222" y="7241"/>
                  </a:lnTo>
                  <a:lnTo>
                    <a:pt x="3201" y="7345"/>
                  </a:lnTo>
                  <a:lnTo>
                    <a:pt x="3264" y="7471"/>
                  </a:lnTo>
                  <a:lnTo>
                    <a:pt x="3306" y="7722"/>
                  </a:lnTo>
                  <a:lnTo>
                    <a:pt x="3264" y="7868"/>
                  </a:lnTo>
                  <a:lnTo>
                    <a:pt x="3139" y="7994"/>
                  </a:lnTo>
                  <a:lnTo>
                    <a:pt x="3139" y="8077"/>
                  </a:lnTo>
                  <a:lnTo>
                    <a:pt x="3076" y="8119"/>
                  </a:lnTo>
                  <a:lnTo>
                    <a:pt x="3055" y="8329"/>
                  </a:lnTo>
                  <a:lnTo>
                    <a:pt x="3118" y="8391"/>
                  </a:lnTo>
                  <a:lnTo>
                    <a:pt x="3118" y="8475"/>
                  </a:lnTo>
                  <a:lnTo>
                    <a:pt x="3076" y="8496"/>
                  </a:lnTo>
                  <a:lnTo>
                    <a:pt x="3118" y="8517"/>
                  </a:lnTo>
                  <a:lnTo>
                    <a:pt x="3076" y="8601"/>
                  </a:lnTo>
                  <a:lnTo>
                    <a:pt x="3034" y="8601"/>
                  </a:lnTo>
                  <a:lnTo>
                    <a:pt x="3055" y="8642"/>
                  </a:lnTo>
                  <a:lnTo>
                    <a:pt x="2992" y="8684"/>
                  </a:lnTo>
                  <a:lnTo>
                    <a:pt x="2929" y="8621"/>
                  </a:lnTo>
                  <a:lnTo>
                    <a:pt x="2846" y="8684"/>
                  </a:lnTo>
                  <a:lnTo>
                    <a:pt x="2804" y="8642"/>
                  </a:lnTo>
                  <a:lnTo>
                    <a:pt x="2762" y="8517"/>
                  </a:lnTo>
                  <a:lnTo>
                    <a:pt x="2741" y="8496"/>
                  </a:lnTo>
                  <a:lnTo>
                    <a:pt x="2657" y="8538"/>
                  </a:lnTo>
                  <a:lnTo>
                    <a:pt x="2595" y="8538"/>
                  </a:lnTo>
                  <a:lnTo>
                    <a:pt x="2553" y="8517"/>
                  </a:lnTo>
                  <a:lnTo>
                    <a:pt x="2302" y="8601"/>
                  </a:lnTo>
                  <a:lnTo>
                    <a:pt x="2176" y="8642"/>
                  </a:lnTo>
                  <a:lnTo>
                    <a:pt x="2030" y="8705"/>
                  </a:lnTo>
                  <a:lnTo>
                    <a:pt x="1883" y="8705"/>
                  </a:lnTo>
                  <a:lnTo>
                    <a:pt x="1758" y="8747"/>
                  </a:lnTo>
                  <a:lnTo>
                    <a:pt x="1695" y="8726"/>
                  </a:lnTo>
                  <a:lnTo>
                    <a:pt x="1569" y="8747"/>
                  </a:lnTo>
                  <a:lnTo>
                    <a:pt x="1360" y="8914"/>
                  </a:lnTo>
                  <a:lnTo>
                    <a:pt x="1297" y="9040"/>
                  </a:lnTo>
                  <a:lnTo>
                    <a:pt x="1235" y="9082"/>
                  </a:lnTo>
                  <a:lnTo>
                    <a:pt x="1193" y="9165"/>
                  </a:lnTo>
                  <a:lnTo>
                    <a:pt x="1046" y="9354"/>
                  </a:lnTo>
                  <a:lnTo>
                    <a:pt x="942" y="9375"/>
                  </a:lnTo>
                  <a:lnTo>
                    <a:pt x="858" y="9479"/>
                  </a:lnTo>
                  <a:lnTo>
                    <a:pt x="837" y="9563"/>
                  </a:lnTo>
                  <a:lnTo>
                    <a:pt x="753" y="9647"/>
                  </a:lnTo>
                  <a:lnTo>
                    <a:pt x="607" y="9668"/>
                  </a:lnTo>
                  <a:lnTo>
                    <a:pt x="544" y="9751"/>
                  </a:lnTo>
                  <a:lnTo>
                    <a:pt x="565" y="9940"/>
                  </a:lnTo>
                  <a:lnTo>
                    <a:pt x="628" y="9961"/>
                  </a:lnTo>
                  <a:lnTo>
                    <a:pt x="649" y="10002"/>
                  </a:lnTo>
                  <a:lnTo>
                    <a:pt x="628" y="10065"/>
                  </a:lnTo>
                  <a:lnTo>
                    <a:pt x="607" y="10044"/>
                  </a:lnTo>
                  <a:lnTo>
                    <a:pt x="481" y="10149"/>
                  </a:lnTo>
                  <a:lnTo>
                    <a:pt x="439" y="10212"/>
                  </a:lnTo>
                  <a:lnTo>
                    <a:pt x="377" y="10274"/>
                  </a:lnTo>
                  <a:lnTo>
                    <a:pt x="272" y="10379"/>
                  </a:lnTo>
                  <a:lnTo>
                    <a:pt x="209" y="10463"/>
                  </a:lnTo>
                  <a:lnTo>
                    <a:pt x="105" y="10463"/>
                  </a:lnTo>
                  <a:lnTo>
                    <a:pt x="0" y="10505"/>
                  </a:lnTo>
                  <a:lnTo>
                    <a:pt x="105" y="10505"/>
                  </a:lnTo>
                  <a:lnTo>
                    <a:pt x="167" y="10609"/>
                  </a:lnTo>
                  <a:lnTo>
                    <a:pt x="209" y="10735"/>
                  </a:lnTo>
                  <a:lnTo>
                    <a:pt x="167" y="10777"/>
                  </a:lnTo>
                  <a:lnTo>
                    <a:pt x="126" y="10693"/>
                  </a:lnTo>
                  <a:lnTo>
                    <a:pt x="84" y="10609"/>
                  </a:lnTo>
                  <a:lnTo>
                    <a:pt x="63" y="10714"/>
                  </a:lnTo>
                  <a:lnTo>
                    <a:pt x="84" y="10818"/>
                  </a:lnTo>
                  <a:lnTo>
                    <a:pt x="167" y="10839"/>
                  </a:lnTo>
                  <a:lnTo>
                    <a:pt x="167" y="10923"/>
                  </a:lnTo>
                  <a:lnTo>
                    <a:pt x="126" y="11007"/>
                  </a:lnTo>
                  <a:lnTo>
                    <a:pt x="126" y="11007"/>
                  </a:lnTo>
                  <a:lnTo>
                    <a:pt x="188" y="10965"/>
                  </a:lnTo>
                  <a:lnTo>
                    <a:pt x="230" y="10902"/>
                  </a:lnTo>
                  <a:lnTo>
                    <a:pt x="314" y="10860"/>
                  </a:lnTo>
                  <a:lnTo>
                    <a:pt x="377" y="10902"/>
                  </a:lnTo>
                  <a:lnTo>
                    <a:pt x="314" y="10944"/>
                  </a:lnTo>
                  <a:lnTo>
                    <a:pt x="377" y="10965"/>
                  </a:lnTo>
                  <a:lnTo>
                    <a:pt x="439" y="10944"/>
                  </a:lnTo>
                  <a:lnTo>
                    <a:pt x="439" y="10839"/>
                  </a:lnTo>
                  <a:lnTo>
                    <a:pt x="398" y="10798"/>
                  </a:lnTo>
                  <a:lnTo>
                    <a:pt x="293" y="10818"/>
                  </a:lnTo>
                  <a:lnTo>
                    <a:pt x="293" y="10777"/>
                  </a:lnTo>
                  <a:lnTo>
                    <a:pt x="314" y="10714"/>
                  </a:lnTo>
                  <a:lnTo>
                    <a:pt x="293" y="10630"/>
                  </a:lnTo>
                  <a:lnTo>
                    <a:pt x="335" y="10588"/>
                  </a:lnTo>
                  <a:lnTo>
                    <a:pt x="439" y="10609"/>
                  </a:lnTo>
                  <a:lnTo>
                    <a:pt x="544" y="10798"/>
                  </a:lnTo>
                  <a:lnTo>
                    <a:pt x="586" y="10923"/>
                  </a:lnTo>
                  <a:lnTo>
                    <a:pt x="628" y="10986"/>
                  </a:lnTo>
                  <a:lnTo>
                    <a:pt x="628" y="11153"/>
                  </a:lnTo>
                  <a:lnTo>
                    <a:pt x="544" y="11342"/>
                  </a:lnTo>
                  <a:lnTo>
                    <a:pt x="439" y="11342"/>
                  </a:lnTo>
                  <a:lnTo>
                    <a:pt x="481" y="11383"/>
                  </a:lnTo>
                  <a:lnTo>
                    <a:pt x="544" y="11551"/>
                  </a:lnTo>
                  <a:lnTo>
                    <a:pt x="586" y="11760"/>
                  </a:lnTo>
                  <a:lnTo>
                    <a:pt x="691" y="11865"/>
                  </a:lnTo>
                  <a:lnTo>
                    <a:pt x="691" y="11969"/>
                  </a:lnTo>
                  <a:lnTo>
                    <a:pt x="628" y="12011"/>
                  </a:lnTo>
                  <a:lnTo>
                    <a:pt x="711" y="12095"/>
                  </a:lnTo>
                  <a:lnTo>
                    <a:pt x="795" y="12095"/>
                  </a:lnTo>
                  <a:lnTo>
                    <a:pt x="858" y="12158"/>
                  </a:lnTo>
                  <a:lnTo>
                    <a:pt x="900" y="12095"/>
                  </a:lnTo>
                  <a:lnTo>
                    <a:pt x="900" y="12053"/>
                  </a:lnTo>
                  <a:lnTo>
                    <a:pt x="816" y="11906"/>
                  </a:lnTo>
                  <a:lnTo>
                    <a:pt x="816" y="11739"/>
                  </a:lnTo>
                  <a:lnTo>
                    <a:pt x="858" y="11676"/>
                  </a:lnTo>
                  <a:lnTo>
                    <a:pt x="921" y="11739"/>
                  </a:lnTo>
                  <a:lnTo>
                    <a:pt x="900" y="11781"/>
                  </a:lnTo>
                  <a:lnTo>
                    <a:pt x="900" y="11844"/>
                  </a:lnTo>
                  <a:lnTo>
                    <a:pt x="963" y="11948"/>
                  </a:lnTo>
                  <a:lnTo>
                    <a:pt x="1004" y="12095"/>
                  </a:lnTo>
                  <a:lnTo>
                    <a:pt x="963" y="12199"/>
                  </a:lnTo>
                  <a:lnTo>
                    <a:pt x="1004" y="12283"/>
                  </a:lnTo>
                  <a:lnTo>
                    <a:pt x="1109" y="12220"/>
                  </a:lnTo>
                  <a:lnTo>
                    <a:pt x="1214" y="12074"/>
                  </a:lnTo>
                  <a:lnTo>
                    <a:pt x="1109" y="11969"/>
                  </a:lnTo>
                  <a:lnTo>
                    <a:pt x="1109" y="11906"/>
                  </a:lnTo>
                  <a:lnTo>
                    <a:pt x="1151" y="11886"/>
                  </a:lnTo>
                  <a:lnTo>
                    <a:pt x="1235" y="11906"/>
                  </a:lnTo>
                  <a:lnTo>
                    <a:pt x="1276" y="11948"/>
                  </a:lnTo>
                  <a:lnTo>
                    <a:pt x="1318" y="11844"/>
                  </a:lnTo>
                  <a:lnTo>
                    <a:pt x="1318" y="11655"/>
                  </a:lnTo>
                  <a:lnTo>
                    <a:pt x="1276" y="11572"/>
                  </a:lnTo>
                  <a:lnTo>
                    <a:pt x="1276" y="11237"/>
                  </a:lnTo>
                  <a:lnTo>
                    <a:pt x="1276" y="11049"/>
                  </a:lnTo>
                  <a:lnTo>
                    <a:pt x="1339" y="10944"/>
                  </a:lnTo>
                  <a:lnTo>
                    <a:pt x="1444" y="10839"/>
                  </a:lnTo>
                  <a:lnTo>
                    <a:pt x="1423" y="10777"/>
                  </a:lnTo>
                  <a:lnTo>
                    <a:pt x="1360" y="10735"/>
                  </a:lnTo>
                  <a:lnTo>
                    <a:pt x="1360" y="10630"/>
                  </a:lnTo>
                  <a:lnTo>
                    <a:pt x="1318" y="10630"/>
                  </a:lnTo>
                  <a:lnTo>
                    <a:pt x="1339" y="10567"/>
                  </a:lnTo>
                  <a:lnTo>
                    <a:pt x="1151" y="10567"/>
                  </a:lnTo>
                  <a:lnTo>
                    <a:pt x="1130" y="10505"/>
                  </a:lnTo>
                  <a:lnTo>
                    <a:pt x="1235" y="10463"/>
                  </a:lnTo>
                  <a:lnTo>
                    <a:pt x="1255" y="10379"/>
                  </a:lnTo>
                  <a:lnTo>
                    <a:pt x="1235" y="10212"/>
                  </a:lnTo>
                  <a:lnTo>
                    <a:pt x="1151" y="10170"/>
                  </a:lnTo>
                  <a:lnTo>
                    <a:pt x="1067" y="10191"/>
                  </a:lnTo>
                  <a:lnTo>
                    <a:pt x="1067" y="10212"/>
                  </a:lnTo>
                  <a:lnTo>
                    <a:pt x="1004" y="10274"/>
                  </a:lnTo>
                  <a:lnTo>
                    <a:pt x="921" y="10274"/>
                  </a:lnTo>
                  <a:lnTo>
                    <a:pt x="795" y="10149"/>
                  </a:lnTo>
                  <a:lnTo>
                    <a:pt x="816" y="10065"/>
                  </a:lnTo>
                  <a:lnTo>
                    <a:pt x="1004" y="9982"/>
                  </a:lnTo>
                  <a:lnTo>
                    <a:pt x="1151" y="9961"/>
                  </a:lnTo>
                  <a:lnTo>
                    <a:pt x="1339" y="10002"/>
                  </a:lnTo>
                  <a:lnTo>
                    <a:pt x="1423" y="10065"/>
                  </a:lnTo>
                  <a:lnTo>
                    <a:pt x="1444" y="10002"/>
                  </a:lnTo>
                  <a:lnTo>
                    <a:pt x="1444" y="9940"/>
                  </a:lnTo>
                  <a:lnTo>
                    <a:pt x="1444" y="9835"/>
                  </a:lnTo>
                  <a:lnTo>
                    <a:pt x="1423" y="9751"/>
                  </a:lnTo>
                  <a:lnTo>
                    <a:pt x="1444" y="9689"/>
                  </a:lnTo>
                  <a:lnTo>
                    <a:pt x="1527" y="9689"/>
                  </a:lnTo>
                  <a:lnTo>
                    <a:pt x="1569" y="9772"/>
                  </a:lnTo>
                  <a:lnTo>
                    <a:pt x="1653" y="9772"/>
                  </a:lnTo>
                  <a:lnTo>
                    <a:pt x="1758" y="9730"/>
                  </a:lnTo>
                  <a:lnTo>
                    <a:pt x="1946" y="9689"/>
                  </a:lnTo>
                  <a:lnTo>
                    <a:pt x="2113" y="9647"/>
                  </a:lnTo>
                  <a:lnTo>
                    <a:pt x="2218" y="9647"/>
                  </a:lnTo>
                  <a:lnTo>
                    <a:pt x="2281" y="9668"/>
                  </a:lnTo>
                  <a:lnTo>
                    <a:pt x="2323" y="9647"/>
                  </a:lnTo>
                  <a:cubicBezTo>
                    <a:pt x="2323" y="9668"/>
                    <a:pt x="2364" y="9730"/>
                    <a:pt x="2364" y="9751"/>
                  </a:cubicBezTo>
                  <a:lnTo>
                    <a:pt x="2218" y="9856"/>
                  </a:lnTo>
                  <a:lnTo>
                    <a:pt x="2218" y="9940"/>
                  </a:lnTo>
                  <a:lnTo>
                    <a:pt x="2155" y="9877"/>
                  </a:lnTo>
                  <a:lnTo>
                    <a:pt x="2051" y="9898"/>
                  </a:lnTo>
                  <a:lnTo>
                    <a:pt x="1967" y="9961"/>
                  </a:lnTo>
                  <a:lnTo>
                    <a:pt x="1904" y="9940"/>
                  </a:lnTo>
                  <a:lnTo>
                    <a:pt x="1841" y="9772"/>
                  </a:lnTo>
                  <a:lnTo>
                    <a:pt x="1779" y="9772"/>
                  </a:lnTo>
                  <a:lnTo>
                    <a:pt x="1632" y="9961"/>
                  </a:lnTo>
                  <a:lnTo>
                    <a:pt x="1632" y="10065"/>
                  </a:lnTo>
                  <a:lnTo>
                    <a:pt x="1527" y="10128"/>
                  </a:lnTo>
                  <a:lnTo>
                    <a:pt x="1486" y="10233"/>
                  </a:lnTo>
                  <a:lnTo>
                    <a:pt x="1653" y="10295"/>
                  </a:lnTo>
                  <a:lnTo>
                    <a:pt x="1674" y="10400"/>
                  </a:lnTo>
                  <a:lnTo>
                    <a:pt x="1653" y="10421"/>
                  </a:lnTo>
                  <a:lnTo>
                    <a:pt x="1653" y="10484"/>
                  </a:lnTo>
                  <a:lnTo>
                    <a:pt x="1737" y="10609"/>
                  </a:lnTo>
                  <a:lnTo>
                    <a:pt x="1862" y="10630"/>
                  </a:lnTo>
                  <a:lnTo>
                    <a:pt x="1862" y="10714"/>
                  </a:lnTo>
                  <a:lnTo>
                    <a:pt x="1904" y="10735"/>
                  </a:lnTo>
                  <a:lnTo>
                    <a:pt x="1946" y="10693"/>
                  </a:lnTo>
                  <a:lnTo>
                    <a:pt x="2009" y="10714"/>
                  </a:lnTo>
                  <a:lnTo>
                    <a:pt x="2072" y="10693"/>
                  </a:lnTo>
                  <a:lnTo>
                    <a:pt x="2072" y="10609"/>
                  </a:lnTo>
                  <a:lnTo>
                    <a:pt x="1967" y="10505"/>
                  </a:lnTo>
                  <a:lnTo>
                    <a:pt x="2009" y="10400"/>
                  </a:lnTo>
                  <a:lnTo>
                    <a:pt x="2072" y="10254"/>
                  </a:lnTo>
                  <a:lnTo>
                    <a:pt x="2197" y="10170"/>
                  </a:lnTo>
                  <a:lnTo>
                    <a:pt x="2218" y="10107"/>
                  </a:lnTo>
                  <a:lnTo>
                    <a:pt x="2364" y="10149"/>
                  </a:lnTo>
                  <a:lnTo>
                    <a:pt x="2511" y="10254"/>
                  </a:lnTo>
                  <a:lnTo>
                    <a:pt x="2574" y="10316"/>
                  </a:lnTo>
                  <a:lnTo>
                    <a:pt x="2636" y="10295"/>
                  </a:lnTo>
                  <a:lnTo>
                    <a:pt x="2699" y="10086"/>
                  </a:lnTo>
                  <a:lnTo>
                    <a:pt x="2825" y="9961"/>
                  </a:lnTo>
                  <a:lnTo>
                    <a:pt x="2825" y="9877"/>
                  </a:lnTo>
                  <a:lnTo>
                    <a:pt x="2783" y="9814"/>
                  </a:lnTo>
                  <a:lnTo>
                    <a:pt x="2741" y="9751"/>
                  </a:lnTo>
                  <a:lnTo>
                    <a:pt x="2616" y="9647"/>
                  </a:lnTo>
                  <a:lnTo>
                    <a:pt x="2532" y="9647"/>
                  </a:lnTo>
                  <a:lnTo>
                    <a:pt x="2469" y="9584"/>
                  </a:lnTo>
                  <a:lnTo>
                    <a:pt x="2302" y="9584"/>
                  </a:lnTo>
                  <a:cubicBezTo>
                    <a:pt x="2302" y="9563"/>
                    <a:pt x="2302" y="9521"/>
                    <a:pt x="2281" y="9479"/>
                  </a:cubicBezTo>
                  <a:lnTo>
                    <a:pt x="2281" y="9458"/>
                  </a:lnTo>
                  <a:lnTo>
                    <a:pt x="2406" y="9375"/>
                  </a:lnTo>
                  <a:lnTo>
                    <a:pt x="2427" y="9333"/>
                  </a:lnTo>
                  <a:lnTo>
                    <a:pt x="2574" y="9228"/>
                  </a:lnTo>
                  <a:lnTo>
                    <a:pt x="2699" y="9165"/>
                  </a:lnTo>
                  <a:lnTo>
                    <a:pt x="2888" y="9207"/>
                  </a:lnTo>
                  <a:lnTo>
                    <a:pt x="2992" y="9165"/>
                  </a:lnTo>
                  <a:lnTo>
                    <a:pt x="3034" y="9228"/>
                  </a:lnTo>
                  <a:lnTo>
                    <a:pt x="3034" y="9333"/>
                  </a:lnTo>
                  <a:lnTo>
                    <a:pt x="2950" y="9458"/>
                  </a:lnTo>
                  <a:lnTo>
                    <a:pt x="2929" y="9563"/>
                  </a:lnTo>
                  <a:lnTo>
                    <a:pt x="2992" y="9584"/>
                  </a:lnTo>
                  <a:lnTo>
                    <a:pt x="2992" y="9689"/>
                  </a:lnTo>
                  <a:lnTo>
                    <a:pt x="2992" y="9793"/>
                  </a:lnTo>
                  <a:lnTo>
                    <a:pt x="2950" y="9856"/>
                  </a:lnTo>
                  <a:lnTo>
                    <a:pt x="2992" y="9961"/>
                  </a:lnTo>
                  <a:lnTo>
                    <a:pt x="3097" y="10002"/>
                  </a:lnTo>
                  <a:lnTo>
                    <a:pt x="3243" y="10170"/>
                  </a:lnTo>
                  <a:lnTo>
                    <a:pt x="3348" y="10191"/>
                  </a:lnTo>
                  <a:lnTo>
                    <a:pt x="3432" y="10170"/>
                  </a:lnTo>
                  <a:lnTo>
                    <a:pt x="3536" y="10002"/>
                  </a:lnTo>
                  <a:lnTo>
                    <a:pt x="3536" y="9898"/>
                  </a:lnTo>
                  <a:lnTo>
                    <a:pt x="3578" y="9856"/>
                  </a:lnTo>
                  <a:lnTo>
                    <a:pt x="3620" y="9793"/>
                  </a:lnTo>
                  <a:lnTo>
                    <a:pt x="3578" y="9710"/>
                  </a:lnTo>
                  <a:lnTo>
                    <a:pt x="3662" y="9584"/>
                  </a:lnTo>
                  <a:lnTo>
                    <a:pt x="3766" y="9563"/>
                  </a:lnTo>
                  <a:lnTo>
                    <a:pt x="3850" y="9563"/>
                  </a:lnTo>
                  <a:lnTo>
                    <a:pt x="3871" y="9500"/>
                  </a:lnTo>
                  <a:lnTo>
                    <a:pt x="3850" y="9458"/>
                  </a:lnTo>
                  <a:lnTo>
                    <a:pt x="3829" y="9333"/>
                  </a:lnTo>
                  <a:lnTo>
                    <a:pt x="3620" y="9249"/>
                  </a:lnTo>
                  <a:lnTo>
                    <a:pt x="3578" y="9186"/>
                  </a:lnTo>
                  <a:lnTo>
                    <a:pt x="3641" y="9040"/>
                  </a:lnTo>
                  <a:lnTo>
                    <a:pt x="3724" y="8977"/>
                  </a:lnTo>
                  <a:lnTo>
                    <a:pt x="3766" y="8956"/>
                  </a:lnTo>
                  <a:lnTo>
                    <a:pt x="3745" y="9019"/>
                  </a:lnTo>
                  <a:lnTo>
                    <a:pt x="3745" y="9145"/>
                  </a:lnTo>
                  <a:lnTo>
                    <a:pt x="3787" y="9165"/>
                  </a:lnTo>
                  <a:lnTo>
                    <a:pt x="3850" y="9145"/>
                  </a:lnTo>
                  <a:lnTo>
                    <a:pt x="3871" y="9124"/>
                  </a:lnTo>
                  <a:lnTo>
                    <a:pt x="3955" y="9145"/>
                  </a:lnTo>
                  <a:lnTo>
                    <a:pt x="3996" y="9186"/>
                  </a:lnTo>
                  <a:lnTo>
                    <a:pt x="4059" y="9165"/>
                  </a:lnTo>
                  <a:lnTo>
                    <a:pt x="4101" y="9165"/>
                  </a:lnTo>
                  <a:lnTo>
                    <a:pt x="4080" y="9228"/>
                  </a:lnTo>
                  <a:lnTo>
                    <a:pt x="3976" y="9249"/>
                  </a:lnTo>
                  <a:lnTo>
                    <a:pt x="3976" y="9270"/>
                  </a:lnTo>
                  <a:lnTo>
                    <a:pt x="3996" y="9291"/>
                  </a:lnTo>
                  <a:lnTo>
                    <a:pt x="4080" y="9270"/>
                  </a:lnTo>
                  <a:lnTo>
                    <a:pt x="4206" y="9186"/>
                  </a:lnTo>
                  <a:lnTo>
                    <a:pt x="4499" y="9228"/>
                  </a:lnTo>
                  <a:lnTo>
                    <a:pt x="4666" y="9186"/>
                  </a:lnTo>
                  <a:lnTo>
                    <a:pt x="4603" y="9165"/>
                  </a:lnTo>
                  <a:lnTo>
                    <a:pt x="4582" y="9061"/>
                  </a:lnTo>
                  <a:lnTo>
                    <a:pt x="4603" y="8935"/>
                  </a:lnTo>
                  <a:lnTo>
                    <a:pt x="4729" y="8873"/>
                  </a:lnTo>
                  <a:lnTo>
                    <a:pt x="4833" y="8914"/>
                  </a:lnTo>
                  <a:lnTo>
                    <a:pt x="4875" y="9019"/>
                  </a:lnTo>
                  <a:lnTo>
                    <a:pt x="4833" y="9124"/>
                  </a:lnTo>
                  <a:lnTo>
                    <a:pt x="4896" y="9186"/>
                  </a:lnTo>
                  <a:lnTo>
                    <a:pt x="4980" y="9186"/>
                  </a:lnTo>
                  <a:lnTo>
                    <a:pt x="5043" y="9061"/>
                  </a:lnTo>
                  <a:lnTo>
                    <a:pt x="4980" y="8852"/>
                  </a:lnTo>
                  <a:lnTo>
                    <a:pt x="5001" y="8726"/>
                  </a:lnTo>
                  <a:lnTo>
                    <a:pt x="5126" y="8621"/>
                  </a:lnTo>
                  <a:lnTo>
                    <a:pt x="5210" y="8621"/>
                  </a:lnTo>
                  <a:lnTo>
                    <a:pt x="5231" y="8559"/>
                  </a:lnTo>
                  <a:lnTo>
                    <a:pt x="5189" y="8496"/>
                  </a:lnTo>
                  <a:lnTo>
                    <a:pt x="5210" y="8349"/>
                  </a:lnTo>
                  <a:lnTo>
                    <a:pt x="5294" y="8308"/>
                  </a:lnTo>
                  <a:lnTo>
                    <a:pt x="5398" y="8329"/>
                  </a:lnTo>
                  <a:lnTo>
                    <a:pt x="5419" y="8391"/>
                  </a:lnTo>
                  <a:lnTo>
                    <a:pt x="5357" y="8454"/>
                  </a:lnTo>
                  <a:lnTo>
                    <a:pt x="5336" y="8621"/>
                  </a:lnTo>
                  <a:lnTo>
                    <a:pt x="5357" y="8956"/>
                  </a:lnTo>
                  <a:lnTo>
                    <a:pt x="5419" y="8998"/>
                  </a:lnTo>
                  <a:lnTo>
                    <a:pt x="5503" y="8935"/>
                  </a:lnTo>
                  <a:lnTo>
                    <a:pt x="5545" y="8831"/>
                  </a:lnTo>
                  <a:lnTo>
                    <a:pt x="5649" y="8831"/>
                  </a:lnTo>
                  <a:lnTo>
                    <a:pt x="5754" y="8726"/>
                  </a:lnTo>
                  <a:lnTo>
                    <a:pt x="5817" y="8580"/>
                  </a:lnTo>
                  <a:lnTo>
                    <a:pt x="5775" y="8475"/>
                  </a:lnTo>
                  <a:lnTo>
                    <a:pt x="5921" y="8370"/>
                  </a:lnTo>
                  <a:lnTo>
                    <a:pt x="5880" y="8287"/>
                  </a:lnTo>
                  <a:lnTo>
                    <a:pt x="5838" y="8224"/>
                  </a:lnTo>
                  <a:lnTo>
                    <a:pt x="5712" y="8057"/>
                  </a:lnTo>
                  <a:lnTo>
                    <a:pt x="5649" y="7910"/>
                  </a:lnTo>
                  <a:lnTo>
                    <a:pt x="5629" y="7638"/>
                  </a:lnTo>
                  <a:lnTo>
                    <a:pt x="5670" y="7324"/>
                  </a:lnTo>
                  <a:lnTo>
                    <a:pt x="5670" y="7115"/>
                  </a:lnTo>
                  <a:lnTo>
                    <a:pt x="5566" y="6717"/>
                  </a:lnTo>
                  <a:lnTo>
                    <a:pt x="5440" y="6529"/>
                  </a:lnTo>
                  <a:lnTo>
                    <a:pt x="5440" y="6383"/>
                  </a:lnTo>
                  <a:lnTo>
                    <a:pt x="5461" y="6194"/>
                  </a:lnTo>
                  <a:lnTo>
                    <a:pt x="5649" y="6111"/>
                  </a:lnTo>
                  <a:lnTo>
                    <a:pt x="5733" y="6111"/>
                  </a:lnTo>
                  <a:lnTo>
                    <a:pt x="5775" y="6194"/>
                  </a:lnTo>
                  <a:lnTo>
                    <a:pt x="5817" y="6132"/>
                  </a:lnTo>
                  <a:lnTo>
                    <a:pt x="5775" y="6006"/>
                  </a:lnTo>
                  <a:lnTo>
                    <a:pt x="5754" y="5922"/>
                  </a:lnTo>
                  <a:lnTo>
                    <a:pt x="5733" y="5880"/>
                  </a:lnTo>
                  <a:lnTo>
                    <a:pt x="5712" y="5776"/>
                  </a:lnTo>
                  <a:lnTo>
                    <a:pt x="5712" y="5713"/>
                  </a:lnTo>
                  <a:lnTo>
                    <a:pt x="5712" y="5650"/>
                  </a:lnTo>
                  <a:lnTo>
                    <a:pt x="5754" y="5567"/>
                  </a:lnTo>
                  <a:lnTo>
                    <a:pt x="5754" y="5546"/>
                  </a:lnTo>
                  <a:lnTo>
                    <a:pt x="5754" y="5462"/>
                  </a:lnTo>
                  <a:lnTo>
                    <a:pt x="5733" y="5399"/>
                  </a:lnTo>
                  <a:lnTo>
                    <a:pt x="5733" y="5274"/>
                  </a:lnTo>
                  <a:lnTo>
                    <a:pt x="5754" y="5190"/>
                  </a:lnTo>
                  <a:lnTo>
                    <a:pt x="5712" y="5127"/>
                  </a:lnTo>
                  <a:lnTo>
                    <a:pt x="5670" y="4876"/>
                  </a:lnTo>
                  <a:lnTo>
                    <a:pt x="5566" y="4709"/>
                  </a:lnTo>
                  <a:lnTo>
                    <a:pt x="5545" y="4709"/>
                  </a:lnTo>
                  <a:lnTo>
                    <a:pt x="5503" y="4667"/>
                  </a:lnTo>
                  <a:lnTo>
                    <a:pt x="5503" y="4437"/>
                  </a:lnTo>
                  <a:lnTo>
                    <a:pt x="5398" y="4332"/>
                  </a:lnTo>
                  <a:lnTo>
                    <a:pt x="5147" y="4081"/>
                  </a:lnTo>
                  <a:lnTo>
                    <a:pt x="5105" y="3976"/>
                  </a:lnTo>
                  <a:lnTo>
                    <a:pt x="5043" y="3788"/>
                  </a:lnTo>
                  <a:lnTo>
                    <a:pt x="5043" y="3600"/>
                  </a:lnTo>
                  <a:lnTo>
                    <a:pt x="5043" y="3558"/>
                  </a:lnTo>
                  <a:lnTo>
                    <a:pt x="4980" y="3600"/>
                  </a:lnTo>
                  <a:lnTo>
                    <a:pt x="4917" y="3600"/>
                  </a:lnTo>
                  <a:lnTo>
                    <a:pt x="4896" y="3579"/>
                  </a:lnTo>
                  <a:lnTo>
                    <a:pt x="4896" y="3558"/>
                  </a:lnTo>
                  <a:cubicBezTo>
                    <a:pt x="4854" y="3474"/>
                    <a:pt x="4812" y="3412"/>
                    <a:pt x="4750" y="3349"/>
                  </a:cubicBezTo>
                  <a:lnTo>
                    <a:pt x="4792" y="3265"/>
                  </a:lnTo>
                  <a:lnTo>
                    <a:pt x="4854" y="3160"/>
                  </a:lnTo>
                  <a:lnTo>
                    <a:pt x="4812" y="3077"/>
                  </a:lnTo>
                  <a:lnTo>
                    <a:pt x="4687" y="3077"/>
                  </a:lnTo>
                  <a:lnTo>
                    <a:pt x="4540" y="3056"/>
                  </a:lnTo>
                  <a:lnTo>
                    <a:pt x="4394" y="2888"/>
                  </a:lnTo>
                  <a:lnTo>
                    <a:pt x="4268" y="2930"/>
                  </a:lnTo>
                  <a:lnTo>
                    <a:pt x="4122" y="2847"/>
                  </a:lnTo>
                  <a:lnTo>
                    <a:pt x="4101" y="2763"/>
                  </a:lnTo>
                  <a:lnTo>
                    <a:pt x="4101" y="2658"/>
                  </a:lnTo>
                  <a:lnTo>
                    <a:pt x="4185" y="2575"/>
                  </a:lnTo>
                  <a:lnTo>
                    <a:pt x="4268" y="2575"/>
                  </a:lnTo>
                  <a:lnTo>
                    <a:pt x="4415" y="2679"/>
                  </a:lnTo>
                  <a:lnTo>
                    <a:pt x="4478" y="2721"/>
                  </a:lnTo>
                  <a:lnTo>
                    <a:pt x="4603" y="2533"/>
                  </a:lnTo>
                  <a:lnTo>
                    <a:pt x="4729" y="2428"/>
                  </a:lnTo>
                  <a:lnTo>
                    <a:pt x="4833" y="2428"/>
                  </a:lnTo>
                  <a:lnTo>
                    <a:pt x="4896" y="2470"/>
                  </a:lnTo>
                  <a:lnTo>
                    <a:pt x="4959" y="2512"/>
                  </a:lnTo>
                  <a:lnTo>
                    <a:pt x="5064" y="2470"/>
                  </a:lnTo>
                  <a:lnTo>
                    <a:pt x="5168" y="2575"/>
                  </a:lnTo>
                  <a:lnTo>
                    <a:pt x="5336" y="2721"/>
                  </a:lnTo>
                  <a:lnTo>
                    <a:pt x="5524" y="2784"/>
                  </a:lnTo>
                  <a:lnTo>
                    <a:pt x="5691" y="2847"/>
                  </a:lnTo>
                  <a:lnTo>
                    <a:pt x="5754" y="2930"/>
                  </a:lnTo>
                  <a:lnTo>
                    <a:pt x="5859" y="2972"/>
                  </a:lnTo>
                  <a:lnTo>
                    <a:pt x="5859" y="2888"/>
                  </a:lnTo>
                  <a:lnTo>
                    <a:pt x="5880" y="2784"/>
                  </a:lnTo>
                  <a:lnTo>
                    <a:pt x="5859" y="2658"/>
                  </a:lnTo>
                  <a:lnTo>
                    <a:pt x="5880" y="2470"/>
                  </a:lnTo>
                  <a:lnTo>
                    <a:pt x="5942" y="2240"/>
                  </a:lnTo>
                  <a:lnTo>
                    <a:pt x="6089" y="2031"/>
                  </a:lnTo>
                  <a:lnTo>
                    <a:pt x="6193" y="2010"/>
                  </a:lnTo>
                  <a:lnTo>
                    <a:pt x="6298" y="2031"/>
                  </a:lnTo>
                  <a:lnTo>
                    <a:pt x="6465" y="2031"/>
                  </a:lnTo>
                  <a:lnTo>
                    <a:pt x="6465" y="1989"/>
                  </a:lnTo>
                  <a:lnTo>
                    <a:pt x="6528" y="1926"/>
                  </a:lnTo>
                  <a:lnTo>
                    <a:pt x="6591" y="1947"/>
                  </a:lnTo>
                  <a:lnTo>
                    <a:pt x="6675" y="1947"/>
                  </a:lnTo>
                  <a:lnTo>
                    <a:pt x="6717" y="1905"/>
                  </a:lnTo>
                  <a:lnTo>
                    <a:pt x="6737" y="1821"/>
                  </a:lnTo>
                  <a:lnTo>
                    <a:pt x="6842" y="1779"/>
                  </a:lnTo>
                  <a:lnTo>
                    <a:pt x="6926" y="1717"/>
                  </a:lnTo>
                  <a:lnTo>
                    <a:pt x="6926" y="1612"/>
                  </a:lnTo>
                  <a:lnTo>
                    <a:pt x="6989" y="1591"/>
                  </a:lnTo>
                  <a:lnTo>
                    <a:pt x="7009" y="1507"/>
                  </a:lnTo>
                  <a:lnTo>
                    <a:pt x="6926" y="1507"/>
                  </a:lnTo>
                  <a:lnTo>
                    <a:pt x="6863" y="1591"/>
                  </a:lnTo>
                  <a:lnTo>
                    <a:pt x="6800" y="1675"/>
                  </a:lnTo>
                  <a:lnTo>
                    <a:pt x="6717" y="1675"/>
                  </a:lnTo>
                  <a:lnTo>
                    <a:pt x="6717" y="1612"/>
                  </a:lnTo>
                  <a:lnTo>
                    <a:pt x="6717" y="1528"/>
                  </a:lnTo>
                  <a:lnTo>
                    <a:pt x="6612" y="1403"/>
                  </a:lnTo>
                  <a:lnTo>
                    <a:pt x="6486" y="1319"/>
                  </a:lnTo>
                  <a:lnTo>
                    <a:pt x="6445" y="1277"/>
                  </a:lnTo>
                  <a:lnTo>
                    <a:pt x="6445" y="1110"/>
                  </a:lnTo>
                  <a:lnTo>
                    <a:pt x="6486" y="943"/>
                  </a:lnTo>
                  <a:lnTo>
                    <a:pt x="6486" y="838"/>
                  </a:lnTo>
                  <a:lnTo>
                    <a:pt x="6465" y="775"/>
                  </a:lnTo>
                  <a:lnTo>
                    <a:pt x="6445" y="796"/>
                  </a:lnTo>
                  <a:lnTo>
                    <a:pt x="6403" y="901"/>
                  </a:lnTo>
                  <a:lnTo>
                    <a:pt x="6298" y="1047"/>
                  </a:lnTo>
                  <a:lnTo>
                    <a:pt x="6131" y="1173"/>
                  </a:lnTo>
                  <a:lnTo>
                    <a:pt x="5963" y="1194"/>
                  </a:lnTo>
                  <a:lnTo>
                    <a:pt x="5901" y="1173"/>
                  </a:lnTo>
                  <a:lnTo>
                    <a:pt x="5838" y="1194"/>
                  </a:lnTo>
                  <a:lnTo>
                    <a:pt x="5733" y="1089"/>
                  </a:lnTo>
                  <a:lnTo>
                    <a:pt x="5608" y="1068"/>
                  </a:lnTo>
                  <a:lnTo>
                    <a:pt x="5419" y="984"/>
                  </a:lnTo>
                  <a:lnTo>
                    <a:pt x="5315" y="880"/>
                  </a:lnTo>
                  <a:lnTo>
                    <a:pt x="5210" y="859"/>
                  </a:lnTo>
                  <a:lnTo>
                    <a:pt x="5147" y="775"/>
                  </a:lnTo>
                  <a:lnTo>
                    <a:pt x="5001" y="671"/>
                  </a:lnTo>
                  <a:lnTo>
                    <a:pt x="4729" y="419"/>
                  </a:lnTo>
                  <a:lnTo>
                    <a:pt x="4645" y="252"/>
                  </a:lnTo>
                  <a:lnTo>
                    <a:pt x="4499" y="231"/>
                  </a:lnTo>
                  <a:lnTo>
                    <a:pt x="4310" y="64"/>
                  </a:lnTo>
                  <a:lnTo>
                    <a:pt x="4268"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3" name="Google Shape;4713;p76"/>
            <p:cNvSpPr/>
            <p:nvPr/>
          </p:nvSpPr>
          <p:spPr>
            <a:xfrm>
              <a:off x="5440200" y="2597250"/>
              <a:ext cx="60175" cy="83725"/>
            </a:xfrm>
            <a:custGeom>
              <a:avLst/>
              <a:gdLst/>
              <a:ahLst/>
              <a:cxnLst/>
              <a:rect l="l" t="t" r="r" b="b"/>
              <a:pathLst>
                <a:path w="2407" h="3349" extrusionOk="0">
                  <a:moveTo>
                    <a:pt x="1256" y="1"/>
                  </a:moveTo>
                  <a:lnTo>
                    <a:pt x="1005" y="126"/>
                  </a:lnTo>
                  <a:lnTo>
                    <a:pt x="628" y="189"/>
                  </a:lnTo>
                  <a:lnTo>
                    <a:pt x="419" y="377"/>
                  </a:lnTo>
                  <a:lnTo>
                    <a:pt x="210" y="419"/>
                  </a:lnTo>
                  <a:lnTo>
                    <a:pt x="21" y="586"/>
                  </a:lnTo>
                  <a:lnTo>
                    <a:pt x="0" y="712"/>
                  </a:lnTo>
                  <a:lnTo>
                    <a:pt x="0" y="733"/>
                  </a:lnTo>
                  <a:lnTo>
                    <a:pt x="105" y="649"/>
                  </a:lnTo>
                  <a:lnTo>
                    <a:pt x="293" y="691"/>
                  </a:lnTo>
                  <a:lnTo>
                    <a:pt x="210" y="712"/>
                  </a:lnTo>
                  <a:lnTo>
                    <a:pt x="419" y="921"/>
                  </a:lnTo>
                  <a:lnTo>
                    <a:pt x="565" y="1130"/>
                  </a:lnTo>
                  <a:lnTo>
                    <a:pt x="649" y="1130"/>
                  </a:lnTo>
                  <a:lnTo>
                    <a:pt x="607" y="1214"/>
                  </a:lnTo>
                  <a:lnTo>
                    <a:pt x="712" y="1319"/>
                  </a:lnTo>
                  <a:lnTo>
                    <a:pt x="733" y="1423"/>
                  </a:lnTo>
                  <a:lnTo>
                    <a:pt x="544" y="1361"/>
                  </a:lnTo>
                  <a:lnTo>
                    <a:pt x="524" y="1277"/>
                  </a:lnTo>
                  <a:lnTo>
                    <a:pt x="461" y="1381"/>
                  </a:lnTo>
                  <a:lnTo>
                    <a:pt x="398" y="1361"/>
                  </a:lnTo>
                  <a:lnTo>
                    <a:pt x="252" y="1549"/>
                  </a:lnTo>
                  <a:lnTo>
                    <a:pt x="524" y="1653"/>
                  </a:lnTo>
                  <a:lnTo>
                    <a:pt x="607" y="1633"/>
                  </a:lnTo>
                  <a:lnTo>
                    <a:pt x="649" y="1758"/>
                  </a:lnTo>
                  <a:lnTo>
                    <a:pt x="649" y="1988"/>
                  </a:lnTo>
                  <a:lnTo>
                    <a:pt x="712" y="2051"/>
                  </a:lnTo>
                  <a:lnTo>
                    <a:pt x="754" y="2009"/>
                  </a:lnTo>
                  <a:lnTo>
                    <a:pt x="858" y="2197"/>
                  </a:lnTo>
                  <a:lnTo>
                    <a:pt x="670" y="2323"/>
                  </a:lnTo>
                  <a:lnTo>
                    <a:pt x="670" y="2386"/>
                  </a:lnTo>
                  <a:lnTo>
                    <a:pt x="754" y="2469"/>
                  </a:lnTo>
                  <a:lnTo>
                    <a:pt x="754" y="2574"/>
                  </a:lnTo>
                  <a:lnTo>
                    <a:pt x="670" y="2595"/>
                  </a:lnTo>
                  <a:lnTo>
                    <a:pt x="670" y="2700"/>
                  </a:lnTo>
                  <a:lnTo>
                    <a:pt x="733" y="2804"/>
                  </a:lnTo>
                  <a:lnTo>
                    <a:pt x="670" y="2804"/>
                  </a:lnTo>
                  <a:lnTo>
                    <a:pt x="816" y="3097"/>
                  </a:lnTo>
                  <a:lnTo>
                    <a:pt x="879" y="3097"/>
                  </a:lnTo>
                  <a:lnTo>
                    <a:pt x="921" y="3223"/>
                  </a:lnTo>
                  <a:lnTo>
                    <a:pt x="963" y="3244"/>
                  </a:lnTo>
                  <a:lnTo>
                    <a:pt x="963" y="3348"/>
                  </a:lnTo>
                  <a:lnTo>
                    <a:pt x="1047" y="3306"/>
                  </a:lnTo>
                  <a:lnTo>
                    <a:pt x="1047" y="3139"/>
                  </a:lnTo>
                  <a:lnTo>
                    <a:pt x="1088" y="3223"/>
                  </a:lnTo>
                  <a:lnTo>
                    <a:pt x="1172" y="3118"/>
                  </a:lnTo>
                  <a:lnTo>
                    <a:pt x="1444" y="2888"/>
                  </a:lnTo>
                  <a:lnTo>
                    <a:pt x="1549" y="2846"/>
                  </a:lnTo>
                  <a:lnTo>
                    <a:pt x="1570" y="2909"/>
                  </a:lnTo>
                  <a:lnTo>
                    <a:pt x="1653" y="2825"/>
                  </a:lnTo>
                  <a:lnTo>
                    <a:pt x="1695" y="2825"/>
                  </a:lnTo>
                  <a:lnTo>
                    <a:pt x="1758" y="2930"/>
                  </a:lnTo>
                  <a:lnTo>
                    <a:pt x="1863" y="2909"/>
                  </a:lnTo>
                  <a:lnTo>
                    <a:pt x="1905" y="2951"/>
                  </a:lnTo>
                  <a:lnTo>
                    <a:pt x="1967" y="2909"/>
                  </a:lnTo>
                  <a:lnTo>
                    <a:pt x="1925" y="2825"/>
                  </a:lnTo>
                  <a:lnTo>
                    <a:pt x="2072" y="2741"/>
                  </a:lnTo>
                  <a:lnTo>
                    <a:pt x="2197" y="2741"/>
                  </a:lnTo>
                  <a:lnTo>
                    <a:pt x="2344" y="2532"/>
                  </a:lnTo>
                  <a:lnTo>
                    <a:pt x="2323" y="2490"/>
                  </a:lnTo>
                  <a:lnTo>
                    <a:pt x="2407" y="2428"/>
                  </a:lnTo>
                  <a:lnTo>
                    <a:pt x="2344" y="1988"/>
                  </a:lnTo>
                  <a:lnTo>
                    <a:pt x="2323" y="1988"/>
                  </a:lnTo>
                  <a:lnTo>
                    <a:pt x="2281" y="2009"/>
                  </a:lnTo>
                  <a:lnTo>
                    <a:pt x="2281" y="1884"/>
                  </a:lnTo>
                  <a:lnTo>
                    <a:pt x="2197" y="1486"/>
                  </a:lnTo>
                  <a:lnTo>
                    <a:pt x="2114" y="1381"/>
                  </a:lnTo>
                  <a:lnTo>
                    <a:pt x="2114" y="1130"/>
                  </a:lnTo>
                  <a:lnTo>
                    <a:pt x="1779" y="712"/>
                  </a:lnTo>
                  <a:lnTo>
                    <a:pt x="1465" y="398"/>
                  </a:lnTo>
                  <a:lnTo>
                    <a:pt x="125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4" name="Google Shape;4714;p76"/>
            <p:cNvSpPr/>
            <p:nvPr/>
          </p:nvSpPr>
          <p:spPr>
            <a:xfrm>
              <a:off x="5410900" y="2501000"/>
              <a:ext cx="68550" cy="117725"/>
            </a:xfrm>
            <a:custGeom>
              <a:avLst/>
              <a:gdLst/>
              <a:ahLst/>
              <a:cxnLst/>
              <a:rect l="l" t="t" r="r" b="b"/>
              <a:pathLst>
                <a:path w="2742" h="4709" extrusionOk="0">
                  <a:moveTo>
                    <a:pt x="2260" y="1"/>
                  </a:moveTo>
                  <a:lnTo>
                    <a:pt x="2177" y="42"/>
                  </a:lnTo>
                  <a:lnTo>
                    <a:pt x="2177" y="168"/>
                  </a:lnTo>
                  <a:lnTo>
                    <a:pt x="2177" y="273"/>
                  </a:lnTo>
                  <a:lnTo>
                    <a:pt x="2240" y="377"/>
                  </a:lnTo>
                  <a:lnTo>
                    <a:pt x="2177" y="482"/>
                  </a:lnTo>
                  <a:lnTo>
                    <a:pt x="2093" y="482"/>
                  </a:lnTo>
                  <a:lnTo>
                    <a:pt x="1988" y="607"/>
                  </a:lnTo>
                  <a:lnTo>
                    <a:pt x="1988" y="733"/>
                  </a:lnTo>
                  <a:lnTo>
                    <a:pt x="1737" y="921"/>
                  </a:lnTo>
                  <a:lnTo>
                    <a:pt x="1612" y="921"/>
                  </a:lnTo>
                  <a:lnTo>
                    <a:pt x="1528" y="1005"/>
                  </a:lnTo>
                  <a:lnTo>
                    <a:pt x="1633" y="1089"/>
                  </a:lnTo>
                  <a:lnTo>
                    <a:pt x="1779" y="1214"/>
                  </a:lnTo>
                  <a:lnTo>
                    <a:pt x="1779" y="1298"/>
                  </a:lnTo>
                  <a:lnTo>
                    <a:pt x="1716" y="1444"/>
                  </a:lnTo>
                  <a:lnTo>
                    <a:pt x="1570" y="1423"/>
                  </a:lnTo>
                  <a:lnTo>
                    <a:pt x="1319" y="1444"/>
                  </a:lnTo>
                  <a:lnTo>
                    <a:pt x="1193" y="1402"/>
                  </a:lnTo>
                  <a:lnTo>
                    <a:pt x="1089" y="1444"/>
                  </a:lnTo>
                  <a:lnTo>
                    <a:pt x="1005" y="1361"/>
                  </a:lnTo>
                  <a:lnTo>
                    <a:pt x="942" y="1319"/>
                  </a:lnTo>
                  <a:lnTo>
                    <a:pt x="838" y="1151"/>
                  </a:lnTo>
                  <a:lnTo>
                    <a:pt x="691" y="1298"/>
                  </a:lnTo>
                  <a:lnTo>
                    <a:pt x="691" y="1465"/>
                  </a:lnTo>
                  <a:lnTo>
                    <a:pt x="691" y="1528"/>
                  </a:lnTo>
                  <a:lnTo>
                    <a:pt x="649" y="1633"/>
                  </a:lnTo>
                  <a:lnTo>
                    <a:pt x="566" y="1926"/>
                  </a:lnTo>
                  <a:lnTo>
                    <a:pt x="461" y="1967"/>
                  </a:lnTo>
                  <a:lnTo>
                    <a:pt x="356" y="2156"/>
                  </a:lnTo>
                  <a:lnTo>
                    <a:pt x="210" y="2260"/>
                  </a:lnTo>
                  <a:lnTo>
                    <a:pt x="210" y="2365"/>
                  </a:lnTo>
                  <a:lnTo>
                    <a:pt x="147" y="2511"/>
                  </a:lnTo>
                  <a:lnTo>
                    <a:pt x="1" y="2616"/>
                  </a:lnTo>
                  <a:lnTo>
                    <a:pt x="1" y="2972"/>
                  </a:lnTo>
                  <a:lnTo>
                    <a:pt x="22" y="3014"/>
                  </a:lnTo>
                  <a:lnTo>
                    <a:pt x="43" y="2993"/>
                  </a:lnTo>
                  <a:lnTo>
                    <a:pt x="84" y="3202"/>
                  </a:lnTo>
                  <a:lnTo>
                    <a:pt x="168" y="3139"/>
                  </a:lnTo>
                  <a:lnTo>
                    <a:pt x="168" y="3034"/>
                  </a:lnTo>
                  <a:lnTo>
                    <a:pt x="315" y="3118"/>
                  </a:lnTo>
                  <a:lnTo>
                    <a:pt x="356" y="3202"/>
                  </a:lnTo>
                  <a:lnTo>
                    <a:pt x="545" y="3181"/>
                  </a:lnTo>
                  <a:lnTo>
                    <a:pt x="587" y="3097"/>
                  </a:lnTo>
                  <a:lnTo>
                    <a:pt x="670" y="3097"/>
                  </a:lnTo>
                  <a:lnTo>
                    <a:pt x="649" y="3181"/>
                  </a:lnTo>
                  <a:lnTo>
                    <a:pt x="566" y="3223"/>
                  </a:lnTo>
                  <a:lnTo>
                    <a:pt x="649" y="3348"/>
                  </a:lnTo>
                  <a:lnTo>
                    <a:pt x="524" y="3558"/>
                  </a:lnTo>
                  <a:lnTo>
                    <a:pt x="524" y="3851"/>
                  </a:lnTo>
                  <a:lnTo>
                    <a:pt x="545" y="3913"/>
                  </a:lnTo>
                  <a:lnTo>
                    <a:pt x="775" y="3913"/>
                  </a:lnTo>
                  <a:lnTo>
                    <a:pt x="880" y="3851"/>
                  </a:lnTo>
                  <a:lnTo>
                    <a:pt x="754" y="3955"/>
                  </a:lnTo>
                  <a:lnTo>
                    <a:pt x="608" y="3955"/>
                  </a:lnTo>
                  <a:lnTo>
                    <a:pt x="545" y="4143"/>
                  </a:lnTo>
                  <a:lnTo>
                    <a:pt x="524" y="4374"/>
                  </a:lnTo>
                  <a:lnTo>
                    <a:pt x="482" y="4478"/>
                  </a:lnTo>
                  <a:lnTo>
                    <a:pt x="545" y="4478"/>
                  </a:lnTo>
                  <a:lnTo>
                    <a:pt x="649" y="4436"/>
                  </a:lnTo>
                  <a:lnTo>
                    <a:pt x="775" y="4478"/>
                  </a:lnTo>
                  <a:lnTo>
                    <a:pt x="670" y="4646"/>
                  </a:lnTo>
                  <a:lnTo>
                    <a:pt x="691" y="4708"/>
                  </a:lnTo>
                  <a:lnTo>
                    <a:pt x="838" y="4604"/>
                  </a:lnTo>
                  <a:lnTo>
                    <a:pt x="900" y="4667"/>
                  </a:lnTo>
                  <a:lnTo>
                    <a:pt x="1005" y="4541"/>
                  </a:lnTo>
                  <a:lnTo>
                    <a:pt x="963" y="4478"/>
                  </a:lnTo>
                  <a:lnTo>
                    <a:pt x="1047" y="4436"/>
                  </a:lnTo>
                  <a:lnTo>
                    <a:pt x="1172" y="4562"/>
                  </a:lnTo>
                  <a:lnTo>
                    <a:pt x="1193" y="4436"/>
                  </a:lnTo>
                  <a:lnTo>
                    <a:pt x="1382" y="4269"/>
                  </a:lnTo>
                  <a:lnTo>
                    <a:pt x="1591" y="4227"/>
                  </a:lnTo>
                  <a:lnTo>
                    <a:pt x="1800" y="4039"/>
                  </a:lnTo>
                  <a:lnTo>
                    <a:pt x="2177" y="3976"/>
                  </a:lnTo>
                  <a:lnTo>
                    <a:pt x="2428" y="3851"/>
                  </a:lnTo>
                  <a:lnTo>
                    <a:pt x="2344" y="3725"/>
                  </a:lnTo>
                  <a:lnTo>
                    <a:pt x="1926" y="3495"/>
                  </a:lnTo>
                  <a:lnTo>
                    <a:pt x="1884" y="3390"/>
                  </a:lnTo>
                  <a:lnTo>
                    <a:pt x="1654" y="3348"/>
                  </a:lnTo>
                  <a:lnTo>
                    <a:pt x="1612" y="3202"/>
                  </a:lnTo>
                  <a:lnTo>
                    <a:pt x="1654" y="3118"/>
                  </a:lnTo>
                  <a:lnTo>
                    <a:pt x="1633" y="2993"/>
                  </a:lnTo>
                  <a:lnTo>
                    <a:pt x="1633" y="2867"/>
                  </a:lnTo>
                  <a:lnTo>
                    <a:pt x="1800" y="2762"/>
                  </a:lnTo>
                  <a:lnTo>
                    <a:pt x="1821" y="2616"/>
                  </a:lnTo>
                  <a:lnTo>
                    <a:pt x="1947" y="2574"/>
                  </a:lnTo>
                  <a:lnTo>
                    <a:pt x="2051" y="2574"/>
                  </a:lnTo>
                  <a:lnTo>
                    <a:pt x="2093" y="2490"/>
                  </a:lnTo>
                  <a:lnTo>
                    <a:pt x="2156" y="2449"/>
                  </a:lnTo>
                  <a:lnTo>
                    <a:pt x="2135" y="2344"/>
                  </a:lnTo>
                  <a:lnTo>
                    <a:pt x="2428" y="2051"/>
                  </a:lnTo>
                  <a:lnTo>
                    <a:pt x="2407" y="1988"/>
                  </a:lnTo>
                  <a:lnTo>
                    <a:pt x="2553" y="1863"/>
                  </a:lnTo>
                  <a:lnTo>
                    <a:pt x="2574" y="1737"/>
                  </a:lnTo>
                  <a:lnTo>
                    <a:pt x="2512" y="1654"/>
                  </a:lnTo>
                  <a:lnTo>
                    <a:pt x="2512" y="1361"/>
                  </a:lnTo>
                  <a:lnTo>
                    <a:pt x="2365" y="1256"/>
                  </a:lnTo>
                  <a:lnTo>
                    <a:pt x="2365" y="1110"/>
                  </a:lnTo>
                  <a:lnTo>
                    <a:pt x="2449" y="817"/>
                  </a:lnTo>
                  <a:lnTo>
                    <a:pt x="2449" y="691"/>
                  </a:lnTo>
                  <a:lnTo>
                    <a:pt x="2532" y="691"/>
                  </a:lnTo>
                  <a:lnTo>
                    <a:pt x="2721" y="482"/>
                  </a:lnTo>
                  <a:lnTo>
                    <a:pt x="2742" y="482"/>
                  </a:lnTo>
                  <a:lnTo>
                    <a:pt x="2637" y="356"/>
                  </a:lnTo>
                  <a:lnTo>
                    <a:pt x="2616" y="293"/>
                  </a:lnTo>
                  <a:lnTo>
                    <a:pt x="2428" y="273"/>
                  </a:lnTo>
                  <a:lnTo>
                    <a:pt x="2365" y="189"/>
                  </a:lnTo>
                  <a:lnTo>
                    <a:pt x="2365" y="84"/>
                  </a:lnTo>
                  <a:lnTo>
                    <a:pt x="2260"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5" name="Google Shape;4715;p76"/>
            <p:cNvSpPr/>
            <p:nvPr/>
          </p:nvSpPr>
          <p:spPr>
            <a:xfrm>
              <a:off x="4855375" y="2348250"/>
              <a:ext cx="444650" cy="209800"/>
            </a:xfrm>
            <a:custGeom>
              <a:avLst/>
              <a:gdLst/>
              <a:ahLst/>
              <a:cxnLst/>
              <a:rect l="l" t="t" r="r" b="b"/>
              <a:pathLst>
                <a:path w="17786" h="8392" extrusionOk="0">
                  <a:moveTo>
                    <a:pt x="5232" y="1"/>
                  </a:moveTo>
                  <a:lnTo>
                    <a:pt x="5169" y="85"/>
                  </a:lnTo>
                  <a:lnTo>
                    <a:pt x="5169" y="147"/>
                  </a:lnTo>
                  <a:lnTo>
                    <a:pt x="5190" y="252"/>
                  </a:lnTo>
                  <a:lnTo>
                    <a:pt x="5169" y="336"/>
                  </a:lnTo>
                  <a:lnTo>
                    <a:pt x="5085" y="336"/>
                  </a:lnTo>
                  <a:lnTo>
                    <a:pt x="5002" y="357"/>
                  </a:lnTo>
                  <a:lnTo>
                    <a:pt x="4918" y="461"/>
                  </a:lnTo>
                  <a:lnTo>
                    <a:pt x="4918" y="545"/>
                  </a:lnTo>
                  <a:lnTo>
                    <a:pt x="4813" y="670"/>
                  </a:lnTo>
                  <a:lnTo>
                    <a:pt x="4813" y="963"/>
                  </a:lnTo>
                  <a:lnTo>
                    <a:pt x="4855" y="1089"/>
                  </a:lnTo>
                  <a:lnTo>
                    <a:pt x="5023" y="1152"/>
                  </a:lnTo>
                  <a:lnTo>
                    <a:pt x="5085" y="1214"/>
                  </a:lnTo>
                  <a:lnTo>
                    <a:pt x="5190" y="1256"/>
                  </a:lnTo>
                  <a:lnTo>
                    <a:pt x="5211" y="1340"/>
                  </a:lnTo>
                  <a:lnTo>
                    <a:pt x="5190" y="1507"/>
                  </a:lnTo>
                  <a:lnTo>
                    <a:pt x="5190" y="1696"/>
                  </a:lnTo>
                  <a:lnTo>
                    <a:pt x="5295" y="1779"/>
                  </a:lnTo>
                  <a:lnTo>
                    <a:pt x="5378" y="1863"/>
                  </a:lnTo>
                  <a:lnTo>
                    <a:pt x="5232" y="2010"/>
                  </a:lnTo>
                  <a:lnTo>
                    <a:pt x="5043" y="2030"/>
                  </a:lnTo>
                  <a:lnTo>
                    <a:pt x="4960" y="2010"/>
                  </a:lnTo>
                  <a:lnTo>
                    <a:pt x="4918" y="2072"/>
                  </a:lnTo>
                  <a:lnTo>
                    <a:pt x="4813" y="2072"/>
                  </a:lnTo>
                  <a:lnTo>
                    <a:pt x="4709" y="2010"/>
                  </a:lnTo>
                  <a:lnTo>
                    <a:pt x="4479" y="2010"/>
                  </a:lnTo>
                  <a:lnTo>
                    <a:pt x="4374" y="2030"/>
                  </a:lnTo>
                  <a:lnTo>
                    <a:pt x="4290" y="1989"/>
                  </a:lnTo>
                  <a:lnTo>
                    <a:pt x="4186" y="1968"/>
                  </a:lnTo>
                  <a:lnTo>
                    <a:pt x="4081" y="1968"/>
                  </a:lnTo>
                  <a:lnTo>
                    <a:pt x="3955" y="2072"/>
                  </a:lnTo>
                  <a:lnTo>
                    <a:pt x="3851" y="2093"/>
                  </a:lnTo>
                  <a:lnTo>
                    <a:pt x="3767" y="2135"/>
                  </a:lnTo>
                  <a:lnTo>
                    <a:pt x="3558" y="2030"/>
                  </a:lnTo>
                  <a:lnTo>
                    <a:pt x="3453" y="1968"/>
                  </a:lnTo>
                  <a:lnTo>
                    <a:pt x="3181" y="1800"/>
                  </a:lnTo>
                  <a:lnTo>
                    <a:pt x="3139" y="1717"/>
                  </a:lnTo>
                  <a:lnTo>
                    <a:pt x="3118" y="1612"/>
                  </a:lnTo>
                  <a:lnTo>
                    <a:pt x="3077" y="1549"/>
                  </a:lnTo>
                  <a:lnTo>
                    <a:pt x="2888" y="1549"/>
                  </a:lnTo>
                  <a:lnTo>
                    <a:pt x="2805" y="1591"/>
                  </a:lnTo>
                  <a:lnTo>
                    <a:pt x="2700" y="1591"/>
                  </a:lnTo>
                  <a:lnTo>
                    <a:pt x="2658" y="1612"/>
                  </a:lnTo>
                  <a:lnTo>
                    <a:pt x="2512" y="1612"/>
                  </a:lnTo>
                  <a:lnTo>
                    <a:pt x="2470" y="1549"/>
                  </a:lnTo>
                  <a:lnTo>
                    <a:pt x="2428" y="1486"/>
                  </a:lnTo>
                  <a:lnTo>
                    <a:pt x="2365" y="1382"/>
                  </a:lnTo>
                  <a:lnTo>
                    <a:pt x="2344" y="1382"/>
                  </a:lnTo>
                  <a:lnTo>
                    <a:pt x="2261" y="1445"/>
                  </a:lnTo>
                  <a:lnTo>
                    <a:pt x="2030" y="1445"/>
                  </a:lnTo>
                  <a:lnTo>
                    <a:pt x="1905" y="1466"/>
                  </a:lnTo>
                  <a:lnTo>
                    <a:pt x="1717" y="1486"/>
                  </a:lnTo>
                  <a:lnTo>
                    <a:pt x="1633" y="1549"/>
                  </a:lnTo>
                  <a:lnTo>
                    <a:pt x="1549" y="1675"/>
                  </a:lnTo>
                  <a:lnTo>
                    <a:pt x="1466" y="1717"/>
                  </a:lnTo>
                  <a:lnTo>
                    <a:pt x="1298" y="1675"/>
                  </a:lnTo>
                  <a:lnTo>
                    <a:pt x="1256" y="1717"/>
                  </a:lnTo>
                  <a:lnTo>
                    <a:pt x="1256" y="1800"/>
                  </a:lnTo>
                  <a:lnTo>
                    <a:pt x="1319" y="1863"/>
                  </a:lnTo>
                  <a:lnTo>
                    <a:pt x="1256" y="1884"/>
                  </a:lnTo>
                  <a:lnTo>
                    <a:pt x="1193" y="2010"/>
                  </a:lnTo>
                  <a:lnTo>
                    <a:pt x="1110" y="2030"/>
                  </a:lnTo>
                  <a:lnTo>
                    <a:pt x="1005" y="2114"/>
                  </a:lnTo>
                  <a:lnTo>
                    <a:pt x="1005" y="2198"/>
                  </a:lnTo>
                  <a:lnTo>
                    <a:pt x="838" y="2282"/>
                  </a:lnTo>
                  <a:lnTo>
                    <a:pt x="817" y="2386"/>
                  </a:lnTo>
                  <a:lnTo>
                    <a:pt x="796" y="2512"/>
                  </a:lnTo>
                  <a:lnTo>
                    <a:pt x="608" y="2554"/>
                  </a:lnTo>
                  <a:lnTo>
                    <a:pt x="503" y="2658"/>
                  </a:lnTo>
                  <a:lnTo>
                    <a:pt x="482" y="2742"/>
                  </a:lnTo>
                  <a:lnTo>
                    <a:pt x="210" y="2721"/>
                  </a:lnTo>
                  <a:lnTo>
                    <a:pt x="105" y="2763"/>
                  </a:lnTo>
                  <a:lnTo>
                    <a:pt x="1" y="2972"/>
                  </a:lnTo>
                  <a:lnTo>
                    <a:pt x="1" y="3014"/>
                  </a:lnTo>
                  <a:lnTo>
                    <a:pt x="43" y="3056"/>
                  </a:lnTo>
                  <a:lnTo>
                    <a:pt x="43" y="3181"/>
                  </a:lnTo>
                  <a:lnTo>
                    <a:pt x="64" y="3223"/>
                  </a:lnTo>
                  <a:lnTo>
                    <a:pt x="105" y="3286"/>
                  </a:lnTo>
                  <a:lnTo>
                    <a:pt x="147" y="3286"/>
                  </a:lnTo>
                  <a:lnTo>
                    <a:pt x="147" y="3244"/>
                  </a:lnTo>
                  <a:lnTo>
                    <a:pt x="168" y="3244"/>
                  </a:lnTo>
                  <a:lnTo>
                    <a:pt x="189" y="3286"/>
                  </a:lnTo>
                  <a:lnTo>
                    <a:pt x="189" y="3370"/>
                  </a:lnTo>
                  <a:lnTo>
                    <a:pt x="210" y="3453"/>
                  </a:lnTo>
                  <a:lnTo>
                    <a:pt x="294" y="3495"/>
                  </a:lnTo>
                  <a:lnTo>
                    <a:pt x="336" y="3537"/>
                  </a:lnTo>
                  <a:lnTo>
                    <a:pt x="461" y="3642"/>
                  </a:lnTo>
                  <a:lnTo>
                    <a:pt x="566" y="3704"/>
                  </a:lnTo>
                  <a:lnTo>
                    <a:pt x="629" y="3788"/>
                  </a:lnTo>
                  <a:lnTo>
                    <a:pt x="629" y="3851"/>
                  </a:lnTo>
                  <a:lnTo>
                    <a:pt x="670" y="3914"/>
                  </a:lnTo>
                  <a:lnTo>
                    <a:pt x="796" y="3997"/>
                  </a:lnTo>
                  <a:lnTo>
                    <a:pt x="838" y="3997"/>
                  </a:lnTo>
                  <a:lnTo>
                    <a:pt x="859" y="3914"/>
                  </a:lnTo>
                  <a:lnTo>
                    <a:pt x="901" y="3872"/>
                  </a:lnTo>
                  <a:lnTo>
                    <a:pt x="1026" y="3809"/>
                  </a:lnTo>
                  <a:lnTo>
                    <a:pt x="1131" y="3809"/>
                  </a:lnTo>
                  <a:lnTo>
                    <a:pt x="1152" y="3872"/>
                  </a:lnTo>
                  <a:lnTo>
                    <a:pt x="1235" y="3976"/>
                  </a:lnTo>
                  <a:lnTo>
                    <a:pt x="1319" y="3997"/>
                  </a:lnTo>
                  <a:lnTo>
                    <a:pt x="1361" y="3976"/>
                  </a:lnTo>
                  <a:lnTo>
                    <a:pt x="1424" y="3914"/>
                  </a:lnTo>
                  <a:lnTo>
                    <a:pt x="1528" y="3914"/>
                  </a:lnTo>
                  <a:lnTo>
                    <a:pt x="1612" y="3955"/>
                  </a:lnTo>
                  <a:lnTo>
                    <a:pt x="1654" y="4018"/>
                  </a:lnTo>
                  <a:lnTo>
                    <a:pt x="1738" y="4060"/>
                  </a:lnTo>
                  <a:lnTo>
                    <a:pt x="1842" y="4123"/>
                  </a:lnTo>
                  <a:lnTo>
                    <a:pt x="1884" y="4207"/>
                  </a:lnTo>
                  <a:lnTo>
                    <a:pt x="1905" y="4311"/>
                  </a:lnTo>
                  <a:lnTo>
                    <a:pt x="1947" y="4416"/>
                  </a:lnTo>
                  <a:lnTo>
                    <a:pt x="1989" y="4499"/>
                  </a:lnTo>
                  <a:lnTo>
                    <a:pt x="2051" y="4604"/>
                  </a:lnTo>
                  <a:lnTo>
                    <a:pt x="2135" y="4646"/>
                  </a:lnTo>
                  <a:lnTo>
                    <a:pt x="2198" y="4709"/>
                  </a:lnTo>
                  <a:lnTo>
                    <a:pt x="2282" y="4834"/>
                  </a:lnTo>
                  <a:lnTo>
                    <a:pt x="2344" y="4897"/>
                  </a:lnTo>
                  <a:lnTo>
                    <a:pt x="2344" y="5023"/>
                  </a:lnTo>
                  <a:lnTo>
                    <a:pt x="2302" y="5106"/>
                  </a:lnTo>
                  <a:lnTo>
                    <a:pt x="2344" y="5232"/>
                  </a:lnTo>
                  <a:lnTo>
                    <a:pt x="2407" y="5315"/>
                  </a:lnTo>
                  <a:lnTo>
                    <a:pt x="2365" y="5420"/>
                  </a:lnTo>
                  <a:lnTo>
                    <a:pt x="2282" y="5483"/>
                  </a:lnTo>
                  <a:lnTo>
                    <a:pt x="2261" y="5546"/>
                  </a:lnTo>
                  <a:lnTo>
                    <a:pt x="2261" y="5629"/>
                  </a:lnTo>
                  <a:lnTo>
                    <a:pt x="2282" y="5734"/>
                  </a:lnTo>
                  <a:lnTo>
                    <a:pt x="2407" y="5901"/>
                  </a:lnTo>
                  <a:lnTo>
                    <a:pt x="2512" y="5985"/>
                  </a:lnTo>
                  <a:lnTo>
                    <a:pt x="3098" y="6111"/>
                  </a:lnTo>
                  <a:lnTo>
                    <a:pt x="3349" y="6090"/>
                  </a:lnTo>
                  <a:lnTo>
                    <a:pt x="3516" y="6090"/>
                  </a:lnTo>
                  <a:lnTo>
                    <a:pt x="3558" y="6048"/>
                  </a:lnTo>
                  <a:lnTo>
                    <a:pt x="3600" y="6048"/>
                  </a:lnTo>
                  <a:lnTo>
                    <a:pt x="3976" y="6111"/>
                  </a:lnTo>
                  <a:lnTo>
                    <a:pt x="4165" y="6257"/>
                  </a:lnTo>
                  <a:lnTo>
                    <a:pt x="4227" y="6299"/>
                  </a:lnTo>
                  <a:lnTo>
                    <a:pt x="4332" y="6320"/>
                  </a:lnTo>
                  <a:lnTo>
                    <a:pt x="4437" y="6320"/>
                  </a:lnTo>
                  <a:lnTo>
                    <a:pt x="4646" y="6487"/>
                  </a:lnTo>
                  <a:lnTo>
                    <a:pt x="4792" y="6571"/>
                  </a:lnTo>
                  <a:lnTo>
                    <a:pt x="5023" y="6571"/>
                  </a:lnTo>
                  <a:lnTo>
                    <a:pt x="5043" y="6675"/>
                  </a:lnTo>
                  <a:lnTo>
                    <a:pt x="5085" y="6738"/>
                  </a:lnTo>
                  <a:lnTo>
                    <a:pt x="5127" y="6738"/>
                  </a:lnTo>
                  <a:lnTo>
                    <a:pt x="5211" y="6780"/>
                  </a:lnTo>
                  <a:lnTo>
                    <a:pt x="5315" y="6885"/>
                  </a:lnTo>
                  <a:lnTo>
                    <a:pt x="5315" y="6948"/>
                  </a:lnTo>
                  <a:lnTo>
                    <a:pt x="5378" y="7115"/>
                  </a:lnTo>
                  <a:lnTo>
                    <a:pt x="5483" y="7240"/>
                  </a:lnTo>
                  <a:lnTo>
                    <a:pt x="5608" y="7408"/>
                  </a:lnTo>
                  <a:lnTo>
                    <a:pt x="5650" y="7533"/>
                  </a:lnTo>
                  <a:lnTo>
                    <a:pt x="5797" y="7784"/>
                  </a:lnTo>
                  <a:lnTo>
                    <a:pt x="5901" y="7826"/>
                  </a:lnTo>
                  <a:lnTo>
                    <a:pt x="6006" y="7784"/>
                  </a:lnTo>
                  <a:lnTo>
                    <a:pt x="6236" y="7764"/>
                  </a:lnTo>
                  <a:lnTo>
                    <a:pt x="6487" y="7784"/>
                  </a:lnTo>
                  <a:lnTo>
                    <a:pt x="6843" y="7764"/>
                  </a:lnTo>
                  <a:lnTo>
                    <a:pt x="7324" y="7826"/>
                  </a:lnTo>
                  <a:lnTo>
                    <a:pt x="7596" y="7784"/>
                  </a:lnTo>
                  <a:lnTo>
                    <a:pt x="7784" y="7722"/>
                  </a:lnTo>
                  <a:lnTo>
                    <a:pt x="7826" y="7659"/>
                  </a:lnTo>
                  <a:lnTo>
                    <a:pt x="7889" y="7617"/>
                  </a:lnTo>
                  <a:lnTo>
                    <a:pt x="7952" y="7638"/>
                  </a:lnTo>
                  <a:lnTo>
                    <a:pt x="8328" y="7638"/>
                  </a:lnTo>
                  <a:lnTo>
                    <a:pt x="8747" y="7659"/>
                  </a:lnTo>
                  <a:lnTo>
                    <a:pt x="8872" y="7680"/>
                  </a:lnTo>
                  <a:lnTo>
                    <a:pt x="9082" y="7868"/>
                  </a:lnTo>
                  <a:lnTo>
                    <a:pt x="9458" y="8036"/>
                  </a:lnTo>
                  <a:lnTo>
                    <a:pt x="9814" y="8161"/>
                  </a:lnTo>
                  <a:lnTo>
                    <a:pt x="9981" y="8182"/>
                  </a:lnTo>
                  <a:lnTo>
                    <a:pt x="10191" y="8287"/>
                  </a:lnTo>
                  <a:lnTo>
                    <a:pt x="10358" y="8266"/>
                  </a:lnTo>
                  <a:lnTo>
                    <a:pt x="10630" y="8182"/>
                  </a:lnTo>
                  <a:lnTo>
                    <a:pt x="10651" y="8287"/>
                  </a:lnTo>
                  <a:lnTo>
                    <a:pt x="10651" y="8349"/>
                  </a:lnTo>
                  <a:lnTo>
                    <a:pt x="10797" y="8391"/>
                  </a:lnTo>
                  <a:lnTo>
                    <a:pt x="10944" y="8391"/>
                  </a:lnTo>
                  <a:lnTo>
                    <a:pt x="11049" y="8287"/>
                  </a:lnTo>
                  <a:lnTo>
                    <a:pt x="11300" y="8098"/>
                  </a:lnTo>
                  <a:lnTo>
                    <a:pt x="11467" y="7931"/>
                  </a:lnTo>
                  <a:lnTo>
                    <a:pt x="11781" y="7826"/>
                  </a:lnTo>
                  <a:lnTo>
                    <a:pt x="12199" y="7659"/>
                  </a:lnTo>
                  <a:lnTo>
                    <a:pt x="12367" y="7617"/>
                  </a:lnTo>
                  <a:lnTo>
                    <a:pt x="12555" y="7554"/>
                  </a:lnTo>
                  <a:lnTo>
                    <a:pt x="12806" y="7533"/>
                  </a:lnTo>
                  <a:lnTo>
                    <a:pt x="12953" y="7533"/>
                  </a:lnTo>
                  <a:lnTo>
                    <a:pt x="13120" y="7408"/>
                  </a:lnTo>
                  <a:lnTo>
                    <a:pt x="13266" y="7303"/>
                  </a:lnTo>
                  <a:lnTo>
                    <a:pt x="13392" y="7303"/>
                  </a:lnTo>
                  <a:lnTo>
                    <a:pt x="13580" y="7240"/>
                  </a:lnTo>
                  <a:lnTo>
                    <a:pt x="13685" y="7240"/>
                  </a:lnTo>
                  <a:lnTo>
                    <a:pt x="13769" y="7031"/>
                  </a:lnTo>
                  <a:lnTo>
                    <a:pt x="13894" y="6801"/>
                  </a:lnTo>
                  <a:lnTo>
                    <a:pt x="14166" y="6508"/>
                  </a:lnTo>
                  <a:lnTo>
                    <a:pt x="14229" y="6403"/>
                  </a:lnTo>
                  <a:lnTo>
                    <a:pt x="14292" y="6299"/>
                  </a:lnTo>
                  <a:lnTo>
                    <a:pt x="14292" y="6215"/>
                  </a:lnTo>
                  <a:lnTo>
                    <a:pt x="14062" y="6090"/>
                  </a:lnTo>
                  <a:lnTo>
                    <a:pt x="13790" y="5901"/>
                  </a:lnTo>
                  <a:lnTo>
                    <a:pt x="13810" y="5839"/>
                  </a:lnTo>
                  <a:lnTo>
                    <a:pt x="13790" y="5692"/>
                  </a:lnTo>
                  <a:lnTo>
                    <a:pt x="13790" y="5462"/>
                  </a:lnTo>
                  <a:lnTo>
                    <a:pt x="13894" y="5336"/>
                  </a:lnTo>
                  <a:lnTo>
                    <a:pt x="14020" y="5232"/>
                  </a:lnTo>
                  <a:lnTo>
                    <a:pt x="14229" y="5169"/>
                  </a:lnTo>
                  <a:lnTo>
                    <a:pt x="14396" y="5211"/>
                  </a:lnTo>
                  <a:lnTo>
                    <a:pt x="14522" y="5274"/>
                  </a:lnTo>
                  <a:lnTo>
                    <a:pt x="14710" y="5357"/>
                  </a:lnTo>
                  <a:lnTo>
                    <a:pt x="14836" y="5378"/>
                  </a:lnTo>
                  <a:lnTo>
                    <a:pt x="14961" y="5441"/>
                  </a:lnTo>
                  <a:lnTo>
                    <a:pt x="15024" y="5441"/>
                  </a:lnTo>
                  <a:lnTo>
                    <a:pt x="15045" y="5336"/>
                  </a:lnTo>
                  <a:lnTo>
                    <a:pt x="15129" y="5253"/>
                  </a:lnTo>
                  <a:lnTo>
                    <a:pt x="15254" y="5148"/>
                  </a:lnTo>
                  <a:lnTo>
                    <a:pt x="15359" y="5064"/>
                  </a:lnTo>
                  <a:lnTo>
                    <a:pt x="15463" y="4855"/>
                  </a:lnTo>
                  <a:lnTo>
                    <a:pt x="15547" y="4813"/>
                  </a:lnTo>
                  <a:lnTo>
                    <a:pt x="15673" y="4834"/>
                  </a:lnTo>
                  <a:lnTo>
                    <a:pt x="15840" y="4834"/>
                  </a:lnTo>
                  <a:lnTo>
                    <a:pt x="16070" y="4646"/>
                  </a:lnTo>
                  <a:lnTo>
                    <a:pt x="16196" y="4625"/>
                  </a:lnTo>
                  <a:lnTo>
                    <a:pt x="16259" y="4541"/>
                  </a:lnTo>
                  <a:lnTo>
                    <a:pt x="16259" y="4437"/>
                  </a:lnTo>
                  <a:lnTo>
                    <a:pt x="16279" y="4269"/>
                  </a:lnTo>
                  <a:lnTo>
                    <a:pt x="16384" y="4102"/>
                  </a:lnTo>
                  <a:lnTo>
                    <a:pt x="16426" y="4018"/>
                  </a:lnTo>
                  <a:lnTo>
                    <a:pt x="16489" y="4060"/>
                  </a:lnTo>
                  <a:lnTo>
                    <a:pt x="16551" y="4018"/>
                  </a:lnTo>
                  <a:lnTo>
                    <a:pt x="16614" y="3976"/>
                  </a:lnTo>
                  <a:lnTo>
                    <a:pt x="16614" y="3872"/>
                  </a:lnTo>
                  <a:lnTo>
                    <a:pt x="16677" y="3851"/>
                  </a:lnTo>
                  <a:lnTo>
                    <a:pt x="16782" y="3914"/>
                  </a:lnTo>
                  <a:lnTo>
                    <a:pt x="16844" y="3872"/>
                  </a:lnTo>
                  <a:lnTo>
                    <a:pt x="17012" y="3746"/>
                  </a:lnTo>
                  <a:lnTo>
                    <a:pt x="17116" y="3600"/>
                  </a:lnTo>
                  <a:lnTo>
                    <a:pt x="17221" y="3579"/>
                  </a:lnTo>
                  <a:lnTo>
                    <a:pt x="17367" y="3662"/>
                  </a:lnTo>
                  <a:lnTo>
                    <a:pt x="17451" y="3600"/>
                  </a:lnTo>
                  <a:lnTo>
                    <a:pt x="17556" y="3579"/>
                  </a:lnTo>
                  <a:lnTo>
                    <a:pt x="17598" y="3642"/>
                  </a:lnTo>
                  <a:lnTo>
                    <a:pt x="17723" y="3662"/>
                  </a:lnTo>
                  <a:lnTo>
                    <a:pt x="17744" y="3579"/>
                  </a:lnTo>
                  <a:lnTo>
                    <a:pt x="17744" y="3495"/>
                  </a:lnTo>
                  <a:lnTo>
                    <a:pt x="17786" y="3453"/>
                  </a:lnTo>
                  <a:lnTo>
                    <a:pt x="17786" y="3349"/>
                  </a:lnTo>
                  <a:lnTo>
                    <a:pt x="17765" y="3265"/>
                  </a:lnTo>
                  <a:lnTo>
                    <a:pt x="17744" y="3160"/>
                  </a:lnTo>
                  <a:lnTo>
                    <a:pt x="17535" y="3014"/>
                  </a:lnTo>
                  <a:lnTo>
                    <a:pt x="17367" y="2805"/>
                  </a:lnTo>
                  <a:lnTo>
                    <a:pt x="17158" y="2616"/>
                  </a:lnTo>
                  <a:lnTo>
                    <a:pt x="17012" y="2428"/>
                  </a:lnTo>
                  <a:lnTo>
                    <a:pt x="16740" y="2344"/>
                  </a:lnTo>
                  <a:lnTo>
                    <a:pt x="16698" y="2407"/>
                  </a:lnTo>
                  <a:lnTo>
                    <a:pt x="16531" y="2449"/>
                  </a:lnTo>
                  <a:lnTo>
                    <a:pt x="16531" y="2554"/>
                  </a:lnTo>
                  <a:lnTo>
                    <a:pt x="16531" y="2700"/>
                  </a:lnTo>
                  <a:lnTo>
                    <a:pt x="16405" y="2909"/>
                  </a:lnTo>
                  <a:lnTo>
                    <a:pt x="16300" y="2805"/>
                  </a:lnTo>
                  <a:lnTo>
                    <a:pt x="16028" y="2742"/>
                  </a:lnTo>
                  <a:lnTo>
                    <a:pt x="15798" y="2742"/>
                  </a:lnTo>
                  <a:lnTo>
                    <a:pt x="15631" y="2909"/>
                  </a:lnTo>
                  <a:lnTo>
                    <a:pt x="15359" y="2763"/>
                  </a:lnTo>
                  <a:lnTo>
                    <a:pt x="15254" y="2595"/>
                  </a:lnTo>
                  <a:lnTo>
                    <a:pt x="15338" y="2323"/>
                  </a:lnTo>
                  <a:lnTo>
                    <a:pt x="15317" y="2219"/>
                  </a:lnTo>
                  <a:lnTo>
                    <a:pt x="15359" y="2030"/>
                  </a:lnTo>
                  <a:lnTo>
                    <a:pt x="15338" y="1863"/>
                  </a:lnTo>
                  <a:lnTo>
                    <a:pt x="15463" y="963"/>
                  </a:lnTo>
                  <a:lnTo>
                    <a:pt x="15463" y="942"/>
                  </a:lnTo>
                  <a:lnTo>
                    <a:pt x="15422" y="880"/>
                  </a:lnTo>
                  <a:lnTo>
                    <a:pt x="15212" y="838"/>
                  </a:lnTo>
                  <a:lnTo>
                    <a:pt x="14982" y="859"/>
                  </a:lnTo>
                  <a:lnTo>
                    <a:pt x="14982" y="922"/>
                  </a:lnTo>
                  <a:lnTo>
                    <a:pt x="14857" y="984"/>
                  </a:lnTo>
                  <a:lnTo>
                    <a:pt x="14752" y="984"/>
                  </a:lnTo>
                  <a:lnTo>
                    <a:pt x="14710" y="942"/>
                  </a:lnTo>
                  <a:lnTo>
                    <a:pt x="14606" y="1026"/>
                  </a:lnTo>
                  <a:lnTo>
                    <a:pt x="14501" y="963"/>
                  </a:lnTo>
                  <a:lnTo>
                    <a:pt x="14438" y="880"/>
                  </a:lnTo>
                  <a:lnTo>
                    <a:pt x="14313" y="775"/>
                  </a:lnTo>
                  <a:lnTo>
                    <a:pt x="14208" y="775"/>
                  </a:lnTo>
                  <a:lnTo>
                    <a:pt x="14020" y="838"/>
                  </a:lnTo>
                  <a:lnTo>
                    <a:pt x="13999" y="775"/>
                  </a:lnTo>
                  <a:lnTo>
                    <a:pt x="13894" y="775"/>
                  </a:lnTo>
                  <a:lnTo>
                    <a:pt x="13790" y="859"/>
                  </a:lnTo>
                  <a:lnTo>
                    <a:pt x="13769" y="984"/>
                  </a:lnTo>
                  <a:lnTo>
                    <a:pt x="13685" y="1068"/>
                  </a:lnTo>
                  <a:lnTo>
                    <a:pt x="13559" y="1131"/>
                  </a:lnTo>
                  <a:lnTo>
                    <a:pt x="13476" y="1256"/>
                  </a:lnTo>
                  <a:lnTo>
                    <a:pt x="13476" y="1298"/>
                  </a:lnTo>
                  <a:lnTo>
                    <a:pt x="13455" y="1403"/>
                  </a:lnTo>
                  <a:lnTo>
                    <a:pt x="13350" y="1507"/>
                  </a:lnTo>
                  <a:lnTo>
                    <a:pt x="12973" y="1507"/>
                  </a:lnTo>
                  <a:lnTo>
                    <a:pt x="12869" y="1612"/>
                  </a:lnTo>
                  <a:lnTo>
                    <a:pt x="12743" y="1612"/>
                  </a:lnTo>
                  <a:lnTo>
                    <a:pt x="12534" y="1758"/>
                  </a:lnTo>
                  <a:lnTo>
                    <a:pt x="12429" y="1905"/>
                  </a:lnTo>
                  <a:lnTo>
                    <a:pt x="12367" y="1905"/>
                  </a:lnTo>
                  <a:lnTo>
                    <a:pt x="12283" y="1863"/>
                  </a:lnTo>
                  <a:lnTo>
                    <a:pt x="12137" y="1863"/>
                  </a:lnTo>
                  <a:lnTo>
                    <a:pt x="12095" y="1884"/>
                  </a:lnTo>
                  <a:lnTo>
                    <a:pt x="11927" y="1905"/>
                  </a:lnTo>
                  <a:lnTo>
                    <a:pt x="11593" y="1905"/>
                  </a:lnTo>
                  <a:lnTo>
                    <a:pt x="11362" y="1863"/>
                  </a:lnTo>
                  <a:lnTo>
                    <a:pt x="11090" y="1884"/>
                  </a:lnTo>
                  <a:lnTo>
                    <a:pt x="11028" y="1884"/>
                  </a:lnTo>
                  <a:lnTo>
                    <a:pt x="10923" y="1758"/>
                  </a:lnTo>
                  <a:lnTo>
                    <a:pt x="10839" y="1758"/>
                  </a:lnTo>
                  <a:lnTo>
                    <a:pt x="10756" y="1696"/>
                  </a:lnTo>
                  <a:lnTo>
                    <a:pt x="10651" y="1612"/>
                  </a:lnTo>
                  <a:lnTo>
                    <a:pt x="10609" y="1445"/>
                  </a:lnTo>
                  <a:lnTo>
                    <a:pt x="10525" y="1382"/>
                  </a:lnTo>
                  <a:lnTo>
                    <a:pt x="10421" y="1403"/>
                  </a:lnTo>
                  <a:lnTo>
                    <a:pt x="10232" y="1403"/>
                  </a:lnTo>
                  <a:lnTo>
                    <a:pt x="10044" y="1340"/>
                  </a:lnTo>
                  <a:lnTo>
                    <a:pt x="9919" y="1173"/>
                  </a:lnTo>
                  <a:lnTo>
                    <a:pt x="9521" y="1173"/>
                  </a:lnTo>
                  <a:lnTo>
                    <a:pt x="9396" y="1089"/>
                  </a:lnTo>
                  <a:lnTo>
                    <a:pt x="9270" y="1131"/>
                  </a:lnTo>
                  <a:lnTo>
                    <a:pt x="9103" y="1152"/>
                  </a:lnTo>
                  <a:lnTo>
                    <a:pt x="8977" y="1194"/>
                  </a:lnTo>
                  <a:lnTo>
                    <a:pt x="8768" y="1214"/>
                  </a:lnTo>
                  <a:lnTo>
                    <a:pt x="8580" y="1277"/>
                  </a:lnTo>
                  <a:lnTo>
                    <a:pt x="8517" y="1382"/>
                  </a:lnTo>
                  <a:lnTo>
                    <a:pt x="8433" y="1403"/>
                  </a:lnTo>
                  <a:lnTo>
                    <a:pt x="8349" y="1382"/>
                  </a:lnTo>
                  <a:lnTo>
                    <a:pt x="8266" y="1382"/>
                  </a:lnTo>
                  <a:lnTo>
                    <a:pt x="8182" y="1445"/>
                  </a:lnTo>
                  <a:lnTo>
                    <a:pt x="8015" y="1445"/>
                  </a:lnTo>
                  <a:lnTo>
                    <a:pt x="7952" y="1466"/>
                  </a:lnTo>
                  <a:lnTo>
                    <a:pt x="7889" y="1466"/>
                  </a:lnTo>
                  <a:lnTo>
                    <a:pt x="7722" y="1361"/>
                  </a:lnTo>
                  <a:lnTo>
                    <a:pt x="7533" y="1340"/>
                  </a:lnTo>
                  <a:lnTo>
                    <a:pt x="7512" y="1256"/>
                  </a:lnTo>
                  <a:lnTo>
                    <a:pt x="7387" y="1152"/>
                  </a:lnTo>
                  <a:lnTo>
                    <a:pt x="7324" y="1152"/>
                  </a:lnTo>
                  <a:lnTo>
                    <a:pt x="7261" y="1089"/>
                  </a:lnTo>
                  <a:lnTo>
                    <a:pt x="7261" y="984"/>
                  </a:lnTo>
                  <a:lnTo>
                    <a:pt x="7199" y="859"/>
                  </a:lnTo>
                  <a:lnTo>
                    <a:pt x="7136" y="817"/>
                  </a:lnTo>
                  <a:lnTo>
                    <a:pt x="7136" y="691"/>
                  </a:lnTo>
                  <a:lnTo>
                    <a:pt x="7094" y="629"/>
                  </a:lnTo>
                  <a:lnTo>
                    <a:pt x="7094" y="566"/>
                  </a:lnTo>
                  <a:lnTo>
                    <a:pt x="7052" y="461"/>
                  </a:lnTo>
                  <a:lnTo>
                    <a:pt x="6947" y="440"/>
                  </a:lnTo>
                  <a:lnTo>
                    <a:pt x="6696" y="440"/>
                  </a:lnTo>
                  <a:lnTo>
                    <a:pt x="6592" y="419"/>
                  </a:lnTo>
                  <a:lnTo>
                    <a:pt x="6529" y="398"/>
                  </a:lnTo>
                  <a:lnTo>
                    <a:pt x="6383" y="357"/>
                  </a:lnTo>
                  <a:lnTo>
                    <a:pt x="6341" y="315"/>
                  </a:lnTo>
                  <a:lnTo>
                    <a:pt x="6257" y="252"/>
                  </a:lnTo>
                  <a:lnTo>
                    <a:pt x="5901" y="252"/>
                  </a:lnTo>
                  <a:lnTo>
                    <a:pt x="5755" y="210"/>
                  </a:lnTo>
                  <a:lnTo>
                    <a:pt x="5734" y="168"/>
                  </a:lnTo>
                  <a:lnTo>
                    <a:pt x="5567" y="105"/>
                  </a:lnTo>
                  <a:lnTo>
                    <a:pt x="5441" y="43"/>
                  </a:lnTo>
                  <a:lnTo>
                    <a:pt x="5378"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6" name="Google Shape;4716;p76"/>
            <p:cNvSpPr/>
            <p:nvPr/>
          </p:nvSpPr>
          <p:spPr>
            <a:xfrm>
              <a:off x="5730000" y="3287725"/>
              <a:ext cx="141250" cy="120875"/>
            </a:xfrm>
            <a:custGeom>
              <a:avLst/>
              <a:gdLst/>
              <a:ahLst/>
              <a:cxnLst/>
              <a:rect l="l" t="t" r="r" b="b"/>
              <a:pathLst>
                <a:path w="5650" h="4835" extrusionOk="0">
                  <a:moveTo>
                    <a:pt x="126" y="1"/>
                  </a:moveTo>
                  <a:lnTo>
                    <a:pt x="42" y="2156"/>
                  </a:lnTo>
                  <a:lnTo>
                    <a:pt x="21" y="2323"/>
                  </a:lnTo>
                  <a:lnTo>
                    <a:pt x="21" y="2407"/>
                  </a:lnTo>
                  <a:lnTo>
                    <a:pt x="21" y="2470"/>
                  </a:lnTo>
                  <a:lnTo>
                    <a:pt x="0" y="3872"/>
                  </a:lnTo>
                  <a:lnTo>
                    <a:pt x="168" y="3872"/>
                  </a:lnTo>
                  <a:lnTo>
                    <a:pt x="251" y="3892"/>
                  </a:lnTo>
                  <a:lnTo>
                    <a:pt x="356" y="3872"/>
                  </a:lnTo>
                  <a:lnTo>
                    <a:pt x="732" y="3872"/>
                  </a:lnTo>
                  <a:lnTo>
                    <a:pt x="753" y="3934"/>
                  </a:lnTo>
                  <a:lnTo>
                    <a:pt x="837" y="3997"/>
                  </a:lnTo>
                  <a:lnTo>
                    <a:pt x="942" y="4039"/>
                  </a:lnTo>
                  <a:lnTo>
                    <a:pt x="1046" y="3955"/>
                  </a:lnTo>
                  <a:lnTo>
                    <a:pt x="1256" y="3892"/>
                  </a:lnTo>
                  <a:lnTo>
                    <a:pt x="1276" y="3851"/>
                  </a:lnTo>
                  <a:lnTo>
                    <a:pt x="1318" y="3892"/>
                  </a:lnTo>
                  <a:lnTo>
                    <a:pt x="1381" y="3830"/>
                  </a:lnTo>
                  <a:lnTo>
                    <a:pt x="1360" y="3662"/>
                  </a:lnTo>
                  <a:lnTo>
                    <a:pt x="1214" y="3558"/>
                  </a:lnTo>
                  <a:lnTo>
                    <a:pt x="1046" y="3474"/>
                  </a:lnTo>
                  <a:lnTo>
                    <a:pt x="900" y="3453"/>
                  </a:lnTo>
                  <a:lnTo>
                    <a:pt x="858" y="3411"/>
                  </a:lnTo>
                  <a:lnTo>
                    <a:pt x="753" y="3369"/>
                  </a:lnTo>
                  <a:lnTo>
                    <a:pt x="732" y="3369"/>
                  </a:lnTo>
                  <a:lnTo>
                    <a:pt x="670" y="3328"/>
                  </a:lnTo>
                  <a:lnTo>
                    <a:pt x="649" y="3202"/>
                  </a:lnTo>
                  <a:lnTo>
                    <a:pt x="544" y="3056"/>
                  </a:lnTo>
                  <a:lnTo>
                    <a:pt x="440" y="3014"/>
                  </a:lnTo>
                  <a:lnTo>
                    <a:pt x="419" y="2930"/>
                  </a:lnTo>
                  <a:lnTo>
                    <a:pt x="335" y="2846"/>
                  </a:lnTo>
                  <a:lnTo>
                    <a:pt x="419" y="2909"/>
                  </a:lnTo>
                  <a:lnTo>
                    <a:pt x="440" y="3014"/>
                  </a:lnTo>
                  <a:lnTo>
                    <a:pt x="523" y="3014"/>
                  </a:lnTo>
                  <a:lnTo>
                    <a:pt x="649" y="3097"/>
                  </a:lnTo>
                  <a:lnTo>
                    <a:pt x="670" y="3202"/>
                  </a:lnTo>
                  <a:lnTo>
                    <a:pt x="670" y="3328"/>
                  </a:lnTo>
                  <a:lnTo>
                    <a:pt x="732" y="3328"/>
                  </a:lnTo>
                  <a:lnTo>
                    <a:pt x="879" y="3348"/>
                  </a:lnTo>
                  <a:lnTo>
                    <a:pt x="963" y="3432"/>
                  </a:lnTo>
                  <a:lnTo>
                    <a:pt x="1151" y="3432"/>
                  </a:lnTo>
                  <a:lnTo>
                    <a:pt x="1297" y="3369"/>
                  </a:lnTo>
                  <a:lnTo>
                    <a:pt x="1423" y="3411"/>
                  </a:lnTo>
                  <a:lnTo>
                    <a:pt x="1507" y="3348"/>
                  </a:lnTo>
                  <a:lnTo>
                    <a:pt x="1486" y="3328"/>
                  </a:lnTo>
                  <a:lnTo>
                    <a:pt x="1402" y="3244"/>
                  </a:lnTo>
                  <a:lnTo>
                    <a:pt x="1360" y="3160"/>
                  </a:lnTo>
                  <a:lnTo>
                    <a:pt x="1276" y="3202"/>
                  </a:lnTo>
                  <a:lnTo>
                    <a:pt x="1256" y="3118"/>
                  </a:lnTo>
                  <a:lnTo>
                    <a:pt x="1297" y="3160"/>
                  </a:lnTo>
                  <a:lnTo>
                    <a:pt x="1423" y="3139"/>
                  </a:lnTo>
                  <a:lnTo>
                    <a:pt x="1507" y="3244"/>
                  </a:lnTo>
                  <a:lnTo>
                    <a:pt x="1611" y="3244"/>
                  </a:lnTo>
                  <a:lnTo>
                    <a:pt x="1569" y="3202"/>
                  </a:lnTo>
                  <a:lnTo>
                    <a:pt x="1569" y="3118"/>
                  </a:lnTo>
                  <a:lnTo>
                    <a:pt x="1611" y="3056"/>
                  </a:lnTo>
                  <a:lnTo>
                    <a:pt x="1611" y="3014"/>
                  </a:lnTo>
                  <a:lnTo>
                    <a:pt x="1611" y="2930"/>
                  </a:lnTo>
                  <a:lnTo>
                    <a:pt x="1528" y="2825"/>
                  </a:lnTo>
                  <a:lnTo>
                    <a:pt x="1528" y="2804"/>
                  </a:lnTo>
                  <a:lnTo>
                    <a:pt x="1632" y="2846"/>
                  </a:lnTo>
                  <a:lnTo>
                    <a:pt x="1674" y="2909"/>
                  </a:lnTo>
                  <a:lnTo>
                    <a:pt x="1779" y="3014"/>
                  </a:lnTo>
                  <a:lnTo>
                    <a:pt x="1883" y="3035"/>
                  </a:lnTo>
                  <a:lnTo>
                    <a:pt x="1883" y="2993"/>
                  </a:lnTo>
                  <a:lnTo>
                    <a:pt x="1841" y="2909"/>
                  </a:lnTo>
                  <a:lnTo>
                    <a:pt x="1883" y="2930"/>
                  </a:lnTo>
                  <a:lnTo>
                    <a:pt x="1904" y="3035"/>
                  </a:lnTo>
                  <a:lnTo>
                    <a:pt x="1946" y="3035"/>
                  </a:lnTo>
                  <a:lnTo>
                    <a:pt x="1946" y="2951"/>
                  </a:lnTo>
                  <a:lnTo>
                    <a:pt x="1925" y="2888"/>
                  </a:lnTo>
                  <a:lnTo>
                    <a:pt x="1946" y="2784"/>
                  </a:lnTo>
                  <a:lnTo>
                    <a:pt x="2009" y="2825"/>
                  </a:lnTo>
                  <a:lnTo>
                    <a:pt x="2155" y="2888"/>
                  </a:lnTo>
                  <a:lnTo>
                    <a:pt x="2197" y="2951"/>
                  </a:lnTo>
                  <a:lnTo>
                    <a:pt x="2260" y="2993"/>
                  </a:lnTo>
                  <a:lnTo>
                    <a:pt x="2323" y="2951"/>
                  </a:lnTo>
                  <a:lnTo>
                    <a:pt x="2365" y="2993"/>
                  </a:lnTo>
                  <a:lnTo>
                    <a:pt x="2427" y="2930"/>
                  </a:lnTo>
                  <a:lnTo>
                    <a:pt x="2427" y="3014"/>
                  </a:lnTo>
                  <a:lnTo>
                    <a:pt x="2427" y="3097"/>
                  </a:lnTo>
                  <a:lnTo>
                    <a:pt x="2469" y="3097"/>
                  </a:lnTo>
                  <a:lnTo>
                    <a:pt x="2553" y="3160"/>
                  </a:lnTo>
                  <a:lnTo>
                    <a:pt x="2867" y="3244"/>
                  </a:lnTo>
                  <a:lnTo>
                    <a:pt x="2950" y="3307"/>
                  </a:lnTo>
                  <a:lnTo>
                    <a:pt x="3055" y="3411"/>
                  </a:lnTo>
                  <a:lnTo>
                    <a:pt x="3076" y="3558"/>
                  </a:lnTo>
                  <a:lnTo>
                    <a:pt x="3243" y="3746"/>
                  </a:lnTo>
                  <a:lnTo>
                    <a:pt x="3264" y="3830"/>
                  </a:lnTo>
                  <a:lnTo>
                    <a:pt x="3369" y="3872"/>
                  </a:lnTo>
                  <a:lnTo>
                    <a:pt x="3453" y="3955"/>
                  </a:lnTo>
                  <a:lnTo>
                    <a:pt x="3473" y="4039"/>
                  </a:lnTo>
                  <a:lnTo>
                    <a:pt x="3725" y="4290"/>
                  </a:lnTo>
                  <a:lnTo>
                    <a:pt x="3725" y="4374"/>
                  </a:lnTo>
                  <a:lnTo>
                    <a:pt x="3829" y="4457"/>
                  </a:lnTo>
                  <a:lnTo>
                    <a:pt x="3997" y="4499"/>
                  </a:lnTo>
                  <a:lnTo>
                    <a:pt x="4080" y="4478"/>
                  </a:lnTo>
                  <a:lnTo>
                    <a:pt x="4122" y="4478"/>
                  </a:lnTo>
                  <a:lnTo>
                    <a:pt x="4206" y="4520"/>
                  </a:lnTo>
                  <a:lnTo>
                    <a:pt x="4394" y="4499"/>
                  </a:lnTo>
                  <a:lnTo>
                    <a:pt x="4520" y="4562"/>
                  </a:lnTo>
                  <a:lnTo>
                    <a:pt x="4624" y="4520"/>
                  </a:lnTo>
                  <a:lnTo>
                    <a:pt x="4771" y="4562"/>
                  </a:lnTo>
                  <a:lnTo>
                    <a:pt x="4875" y="4604"/>
                  </a:lnTo>
                  <a:lnTo>
                    <a:pt x="5022" y="4583"/>
                  </a:lnTo>
                  <a:lnTo>
                    <a:pt x="5064" y="4667"/>
                  </a:lnTo>
                  <a:lnTo>
                    <a:pt x="5168" y="4667"/>
                  </a:lnTo>
                  <a:lnTo>
                    <a:pt x="5189" y="4688"/>
                  </a:lnTo>
                  <a:lnTo>
                    <a:pt x="5126" y="4729"/>
                  </a:lnTo>
                  <a:lnTo>
                    <a:pt x="5252" y="4771"/>
                  </a:lnTo>
                  <a:lnTo>
                    <a:pt x="5378" y="4834"/>
                  </a:lnTo>
                  <a:lnTo>
                    <a:pt x="5503" y="4813"/>
                  </a:lnTo>
                  <a:lnTo>
                    <a:pt x="5545" y="4729"/>
                  </a:lnTo>
                  <a:lnTo>
                    <a:pt x="5398" y="4667"/>
                  </a:lnTo>
                  <a:lnTo>
                    <a:pt x="5357" y="4667"/>
                  </a:lnTo>
                  <a:lnTo>
                    <a:pt x="5357" y="4604"/>
                  </a:lnTo>
                  <a:lnTo>
                    <a:pt x="5461" y="4583"/>
                  </a:lnTo>
                  <a:lnTo>
                    <a:pt x="5545" y="4604"/>
                  </a:lnTo>
                  <a:lnTo>
                    <a:pt x="5650" y="4562"/>
                  </a:lnTo>
                  <a:lnTo>
                    <a:pt x="5440" y="4499"/>
                  </a:lnTo>
                  <a:lnTo>
                    <a:pt x="5168" y="4478"/>
                  </a:lnTo>
                  <a:lnTo>
                    <a:pt x="5043" y="4395"/>
                  </a:lnTo>
                  <a:lnTo>
                    <a:pt x="4980" y="4311"/>
                  </a:lnTo>
                  <a:lnTo>
                    <a:pt x="5126" y="4269"/>
                  </a:lnTo>
                  <a:lnTo>
                    <a:pt x="5189" y="4269"/>
                  </a:lnTo>
                  <a:lnTo>
                    <a:pt x="5252" y="4248"/>
                  </a:lnTo>
                  <a:lnTo>
                    <a:pt x="5168" y="4185"/>
                  </a:lnTo>
                  <a:lnTo>
                    <a:pt x="4959" y="4185"/>
                  </a:lnTo>
                  <a:lnTo>
                    <a:pt x="4771" y="4164"/>
                  </a:lnTo>
                  <a:lnTo>
                    <a:pt x="4708" y="4081"/>
                  </a:lnTo>
                  <a:lnTo>
                    <a:pt x="4708" y="3997"/>
                  </a:lnTo>
                  <a:lnTo>
                    <a:pt x="4771" y="3934"/>
                  </a:lnTo>
                  <a:lnTo>
                    <a:pt x="4813" y="3851"/>
                  </a:lnTo>
                  <a:lnTo>
                    <a:pt x="4750" y="3788"/>
                  </a:lnTo>
                  <a:lnTo>
                    <a:pt x="4666" y="3788"/>
                  </a:lnTo>
                  <a:lnTo>
                    <a:pt x="4624" y="3830"/>
                  </a:lnTo>
                  <a:lnTo>
                    <a:pt x="4541" y="3788"/>
                  </a:lnTo>
                  <a:lnTo>
                    <a:pt x="4457" y="3830"/>
                  </a:lnTo>
                  <a:lnTo>
                    <a:pt x="4352" y="3683"/>
                  </a:lnTo>
                  <a:lnTo>
                    <a:pt x="4352" y="3537"/>
                  </a:lnTo>
                  <a:lnTo>
                    <a:pt x="4248" y="3516"/>
                  </a:lnTo>
                  <a:lnTo>
                    <a:pt x="4143" y="3244"/>
                  </a:lnTo>
                  <a:lnTo>
                    <a:pt x="4101" y="3223"/>
                  </a:lnTo>
                  <a:lnTo>
                    <a:pt x="4080" y="3139"/>
                  </a:lnTo>
                  <a:lnTo>
                    <a:pt x="3934" y="3139"/>
                  </a:lnTo>
                  <a:lnTo>
                    <a:pt x="3871" y="3097"/>
                  </a:lnTo>
                  <a:lnTo>
                    <a:pt x="3808" y="2951"/>
                  </a:lnTo>
                  <a:lnTo>
                    <a:pt x="3683" y="2825"/>
                  </a:lnTo>
                  <a:lnTo>
                    <a:pt x="3662" y="2700"/>
                  </a:lnTo>
                  <a:lnTo>
                    <a:pt x="3578" y="2616"/>
                  </a:lnTo>
                  <a:lnTo>
                    <a:pt x="3494" y="2512"/>
                  </a:lnTo>
                  <a:lnTo>
                    <a:pt x="3515" y="2470"/>
                  </a:lnTo>
                  <a:lnTo>
                    <a:pt x="3766" y="2491"/>
                  </a:lnTo>
                  <a:lnTo>
                    <a:pt x="3976" y="2386"/>
                  </a:lnTo>
                  <a:lnTo>
                    <a:pt x="4017" y="2281"/>
                  </a:lnTo>
                  <a:lnTo>
                    <a:pt x="3997" y="2156"/>
                  </a:lnTo>
                  <a:lnTo>
                    <a:pt x="3829" y="1988"/>
                  </a:lnTo>
                  <a:lnTo>
                    <a:pt x="3704" y="1968"/>
                  </a:lnTo>
                  <a:lnTo>
                    <a:pt x="3662" y="1988"/>
                  </a:lnTo>
                  <a:lnTo>
                    <a:pt x="3557" y="1947"/>
                  </a:lnTo>
                  <a:lnTo>
                    <a:pt x="3348" y="1842"/>
                  </a:lnTo>
                  <a:lnTo>
                    <a:pt x="3243" y="1737"/>
                  </a:lnTo>
                  <a:lnTo>
                    <a:pt x="3097" y="1758"/>
                  </a:lnTo>
                  <a:lnTo>
                    <a:pt x="2846" y="1654"/>
                  </a:lnTo>
                  <a:lnTo>
                    <a:pt x="2825" y="1570"/>
                  </a:lnTo>
                  <a:lnTo>
                    <a:pt x="2867" y="1444"/>
                  </a:lnTo>
                  <a:lnTo>
                    <a:pt x="2888" y="1340"/>
                  </a:lnTo>
                  <a:lnTo>
                    <a:pt x="2825" y="1235"/>
                  </a:lnTo>
                  <a:lnTo>
                    <a:pt x="2616" y="1026"/>
                  </a:lnTo>
                  <a:lnTo>
                    <a:pt x="2553" y="1026"/>
                  </a:lnTo>
                  <a:lnTo>
                    <a:pt x="2511" y="1047"/>
                  </a:lnTo>
                  <a:lnTo>
                    <a:pt x="2448" y="963"/>
                  </a:lnTo>
                  <a:lnTo>
                    <a:pt x="2344" y="900"/>
                  </a:lnTo>
                  <a:lnTo>
                    <a:pt x="2323" y="817"/>
                  </a:lnTo>
                  <a:lnTo>
                    <a:pt x="2197" y="796"/>
                  </a:lnTo>
                  <a:lnTo>
                    <a:pt x="2134" y="712"/>
                  </a:lnTo>
                  <a:lnTo>
                    <a:pt x="2092" y="712"/>
                  </a:lnTo>
                  <a:lnTo>
                    <a:pt x="1988" y="649"/>
                  </a:lnTo>
                  <a:lnTo>
                    <a:pt x="1841" y="649"/>
                  </a:lnTo>
                  <a:lnTo>
                    <a:pt x="1716" y="545"/>
                  </a:lnTo>
                  <a:lnTo>
                    <a:pt x="1590" y="524"/>
                  </a:lnTo>
                  <a:lnTo>
                    <a:pt x="1381" y="398"/>
                  </a:lnTo>
                  <a:lnTo>
                    <a:pt x="1067" y="377"/>
                  </a:lnTo>
                  <a:lnTo>
                    <a:pt x="963" y="315"/>
                  </a:lnTo>
                  <a:lnTo>
                    <a:pt x="879" y="231"/>
                  </a:lnTo>
                  <a:lnTo>
                    <a:pt x="837" y="231"/>
                  </a:lnTo>
                  <a:lnTo>
                    <a:pt x="795" y="273"/>
                  </a:lnTo>
                  <a:lnTo>
                    <a:pt x="565" y="189"/>
                  </a:lnTo>
                  <a:lnTo>
                    <a:pt x="523" y="126"/>
                  </a:lnTo>
                  <a:lnTo>
                    <a:pt x="419" y="84"/>
                  </a:lnTo>
                  <a:lnTo>
                    <a:pt x="230"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7" name="Google Shape;4717;p76"/>
            <p:cNvSpPr/>
            <p:nvPr/>
          </p:nvSpPr>
          <p:spPr>
            <a:xfrm>
              <a:off x="5413525" y="2961325"/>
              <a:ext cx="115100" cy="200900"/>
            </a:xfrm>
            <a:custGeom>
              <a:avLst/>
              <a:gdLst/>
              <a:ahLst/>
              <a:cxnLst/>
              <a:rect l="l" t="t" r="r" b="b"/>
              <a:pathLst>
                <a:path w="4604" h="8036" extrusionOk="0">
                  <a:moveTo>
                    <a:pt x="586" y="0"/>
                  </a:moveTo>
                  <a:lnTo>
                    <a:pt x="440" y="63"/>
                  </a:lnTo>
                  <a:lnTo>
                    <a:pt x="419" y="189"/>
                  </a:lnTo>
                  <a:lnTo>
                    <a:pt x="314" y="419"/>
                  </a:lnTo>
                  <a:lnTo>
                    <a:pt x="335" y="565"/>
                  </a:lnTo>
                  <a:lnTo>
                    <a:pt x="335" y="795"/>
                  </a:lnTo>
                  <a:lnTo>
                    <a:pt x="251" y="1088"/>
                  </a:lnTo>
                  <a:lnTo>
                    <a:pt x="210" y="1214"/>
                  </a:lnTo>
                  <a:lnTo>
                    <a:pt x="272" y="1402"/>
                  </a:lnTo>
                  <a:lnTo>
                    <a:pt x="272" y="1465"/>
                  </a:lnTo>
                  <a:lnTo>
                    <a:pt x="210" y="1528"/>
                  </a:lnTo>
                  <a:lnTo>
                    <a:pt x="105" y="1507"/>
                  </a:lnTo>
                  <a:lnTo>
                    <a:pt x="21" y="1402"/>
                  </a:lnTo>
                  <a:lnTo>
                    <a:pt x="0" y="1528"/>
                  </a:lnTo>
                  <a:lnTo>
                    <a:pt x="21" y="1653"/>
                  </a:lnTo>
                  <a:lnTo>
                    <a:pt x="105" y="1653"/>
                  </a:lnTo>
                  <a:lnTo>
                    <a:pt x="126" y="1716"/>
                  </a:lnTo>
                  <a:lnTo>
                    <a:pt x="63" y="1779"/>
                  </a:lnTo>
                  <a:lnTo>
                    <a:pt x="126" y="1946"/>
                  </a:lnTo>
                  <a:lnTo>
                    <a:pt x="210" y="2093"/>
                  </a:lnTo>
                  <a:lnTo>
                    <a:pt x="210" y="2302"/>
                  </a:lnTo>
                  <a:lnTo>
                    <a:pt x="251" y="2344"/>
                  </a:lnTo>
                  <a:lnTo>
                    <a:pt x="314" y="2302"/>
                  </a:lnTo>
                  <a:lnTo>
                    <a:pt x="356" y="2344"/>
                  </a:lnTo>
                  <a:lnTo>
                    <a:pt x="356" y="2448"/>
                  </a:lnTo>
                  <a:lnTo>
                    <a:pt x="461" y="2595"/>
                  </a:lnTo>
                  <a:lnTo>
                    <a:pt x="544" y="2595"/>
                  </a:lnTo>
                  <a:lnTo>
                    <a:pt x="628" y="2511"/>
                  </a:lnTo>
                  <a:lnTo>
                    <a:pt x="565" y="2448"/>
                  </a:lnTo>
                  <a:lnTo>
                    <a:pt x="565" y="2365"/>
                  </a:lnTo>
                  <a:lnTo>
                    <a:pt x="691" y="2365"/>
                  </a:lnTo>
                  <a:lnTo>
                    <a:pt x="795" y="2448"/>
                  </a:lnTo>
                  <a:lnTo>
                    <a:pt x="670" y="2595"/>
                  </a:lnTo>
                  <a:lnTo>
                    <a:pt x="628" y="2679"/>
                  </a:lnTo>
                  <a:lnTo>
                    <a:pt x="628" y="2762"/>
                  </a:lnTo>
                  <a:lnTo>
                    <a:pt x="628" y="2888"/>
                  </a:lnTo>
                  <a:lnTo>
                    <a:pt x="691" y="3013"/>
                  </a:lnTo>
                  <a:lnTo>
                    <a:pt x="733" y="2909"/>
                  </a:lnTo>
                  <a:lnTo>
                    <a:pt x="795" y="2888"/>
                  </a:lnTo>
                  <a:lnTo>
                    <a:pt x="858" y="2992"/>
                  </a:lnTo>
                  <a:lnTo>
                    <a:pt x="795" y="3097"/>
                  </a:lnTo>
                  <a:lnTo>
                    <a:pt x="795" y="3097"/>
                  </a:lnTo>
                  <a:lnTo>
                    <a:pt x="879" y="3076"/>
                  </a:lnTo>
                  <a:lnTo>
                    <a:pt x="963" y="3013"/>
                  </a:lnTo>
                  <a:cubicBezTo>
                    <a:pt x="963" y="3097"/>
                    <a:pt x="963" y="3181"/>
                    <a:pt x="984" y="3244"/>
                  </a:cubicBezTo>
                  <a:lnTo>
                    <a:pt x="900" y="3181"/>
                  </a:lnTo>
                  <a:lnTo>
                    <a:pt x="775" y="3202"/>
                  </a:lnTo>
                  <a:lnTo>
                    <a:pt x="649" y="3139"/>
                  </a:lnTo>
                  <a:lnTo>
                    <a:pt x="544" y="3202"/>
                  </a:lnTo>
                  <a:lnTo>
                    <a:pt x="565" y="3244"/>
                  </a:lnTo>
                  <a:lnTo>
                    <a:pt x="649" y="3244"/>
                  </a:lnTo>
                  <a:lnTo>
                    <a:pt x="670" y="3390"/>
                  </a:lnTo>
                  <a:lnTo>
                    <a:pt x="754" y="3411"/>
                  </a:lnTo>
                  <a:lnTo>
                    <a:pt x="816" y="3516"/>
                  </a:lnTo>
                  <a:lnTo>
                    <a:pt x="816" y="3704"/>
                  </a:lnTo>
                  <a:lnTo>
                    <a:pt x="900" y="3746"/>
                  </a:lnTo>
                  <a:lnTo>
                    <a:pt x="900" y="3850"/>
                  </a:lnTo>
                  <a:lnTo>
                    <a:pt x="1005" y="3976"/>
                  </a:lnTo>
                  <a:lnTo>
                    <a:pt x="1109" y="4018"/>
                  </a:lnTo>
                  <a:lnTo>
                    <a:pt x="1214" y="3934"/>
                  </a:lnTo>
                  <a:lnTo>
                    <a:pt x="1214" y="3850"/>
                  </a:lnTo>
                  <a:lnTo>
                    <a:pt x="1277" y="3829"/>
                  </a:lnTo>
                  <a:lnTo>
                    <a:pt x="1277" y="3725"/>
                  </a:lnTo>
                  <a:lnTo>
                    <a:pt x="1214" y="3641"/>
                  </a:lnTo>
                  <a:lnTo>
                    <a:pt x="1277" y="3557"/>
                  </a:lnTo>
                  <a:lnTo>
                    <a:pt x="1277" y="3453"/>
                  </a:lnTo>
                  <a:lnTo>
                    <a:pt x="1172" y="3411"/>
                  </a:lnTo>
                  <a:lnTo>
                    <a:pt x="1109" y="3348"/>
                  </a:lnTo>
                  <a:cubicBezTo>
                    <a:pt x="1130" y="3306"/>
                    <a:pt x="1130" y="3223"/>
                    <a:pt x="1130" y="3181"/>
                  </a:cubicBezTo>
                  <a:lnTo>
                    <a:pt x="1235" y="3097"/>
                  </a:lnTo>
                  <a:lnTo>
                    <a:pt x="1214" y="3013"/>
                  </a:lnTo>
                  <a:lnTo>
                    <a:pt x="1277" y="2930"/>
                  </a:lnTo>
                  <a:lnTo>
                    <a:pt x="1402" y="2930"/>
                  </a:lnTo>
                  <a:lnTo>
                    <a:pt x="1632" y="3034"/>
                  </a:lnTo>
                  <a:lnTo>
                    <a:pt x="1695" y="3118"/>
                  </a:lnTo>
                  <a:lnTo>
                    <a:pt x="1821" y="3202"/>
                  </a:lnTo>
                  <a:lnTo>
                    <a:pt x="1904" y="3327"/>
                  </a:lnTo>
                  <a:lnTo>
                    <a:pt x="1863" y="3306"/>
                  </a:lnTo>
                  <a:cubicBezTo>
                    <a:pt x="1800" y="3264"/>
                    <a:pt x="1716" y="3264"/>
                    <a:pt x="1632" y="3264"/>
                  </a:cubicBezTo>
                  <a:lnTo>
                    <a:pt x="1653" y="3244"/>
                  </a:lnTo>
                  <a:lnTo>
                    <a:pt x="1611" y="3139"/>
                  </a:lnTo>
                  <a:lnTo>
                    <a:pt x="1507" y="3097"/>
                  </a:lnTo>
                  <a:lnTo>
                    <a:pt x="1444" y="3181"/>
                  </a:lnTo>
                  <a:lnTo>
                    <a:pt x="1486" y="3244"/>
                  </a:lnTo>
                  <a:lnTo>
                    <a:pt x="1528" y="3285"/>
                  </a:lnTo>
                  <a:cubicBezTo>
                    <a:pt x="1507" y="3285"/>
                    <a:pt x="1486" y="3306"/>
                    <a:pt x="1444" y="3306"/>
                  </a:cubicBezTo>
                  <a:lnTo>
                    <a:pt x="1444" y="3327"/>
                  </a:lnTo>
                  <a:lnTo>
                    <a:pt x="1591" y="3327"/>
                  </a:lnTo>
                  <a:lnTo>
                    <a:pt x="1611" y="3348"/>
                  </a:lnTo>
                  <a:lnTo>
                    <a:pt x="1611" y="3327"/>
                  </a:lnTo>
                  <a:cubicBezTo>
                    <a:pt x="1695" y="3327"/>
                    <a:pt x="1758" y="3348"/>
                    <a:pt x="1842" y="3390"/>
                  </a:cubicBezTo>
                  <a:cubicBezTo>
                    <a:pt x="1850" y="3393"/>
                    <a:pt x="1858" y="3394"/>
                    <a:pt x="1866" y="3394"/>
                  </a:cubicBezTo>
                  <a:cubicBezTo>
                    <a:pt x="1915" y="3394"/>
                    <a:pt x="1946" y="3342"/>
                    <a:pt x="1946" y="3306"/>
                  </a:cubicBezTo>
                  <a:lnTo>
                    <a:pt x="1967" y="3327"/>
                  </a:lnTo>
                  <a:lnTo>
                    <a:pt x="2030" y="3327"/>
                  </a:lnTo>
                  <a:lnTo>
                    <a:pt x="2009" y="3139"/>
                  </a:lnTo>
                  <a:lnTo>
                    <a:pt x="1863" y="2930"/>
                  </a:lnTo>
                  <a:lnTo>
                    <a:pt x="1904" y="2888"/>
                  </a:lnTo>
                  <a:lnTo>
                    <a:pt x="1946" y="2888"/>
                  </a:lnTo>
                  <a:lnTo>
                    <a:pt x="2030" y="2971"/>
                  </a:lnTo>
                  <a:lnTo>
                    <a:pt x="2114" y="2992"/>
                  </a:lnTo>
                  <a:lnTo>
                    <a:pt x="2176" y="3118"/>
                  </a:lnTo>
                  <a:lnTo>
                    <a:pt x="2344" y="3181"/>
                  </a:lnTo>
                  <a:lnTo>
                    <a:pt x="2386" y="3285"/>
                  </a:lnTo>
                  <a:lnTo>
                    <a:pt x="2386" y="3411"/>
                  </a:lnTo>
                  <a:lnTo>
                    <a:pt x="2469" y="3432"/>
                  </a:lnTo>
                  <a:lnTo>
                    <a:pt x="2595" y="3599"/>
                  </a:lnTo>
                  <a:lnTo>
                    <a:pt x="2699" y="3557"/>
                  </a:lnTo>
                  <a:lnTo>
                    <a:pt x="2699" y="3516"/>
                  </a:lnTo>
                  <a:lnTo>
                    <a:pt x="2804" y="3536"/>
                  </a:lnTo>
                  <a:lnTo>
                    <a:pt x="2804" y="3599"/>
                  </a:lnTo>
                  <a:lnTo>
                    <a:pt x="2741" y="3641"/>
                  </a:lnTo>
                  <a:cubicBezTo>
                    <a:pt x="2741" y="3641"/>
                    <a:pt x="2699" y="3641"/>
                    <a:pt x="2699" y="3662"/>
                  </a:cubicBezTo>
                  <a:cubicBezTo>
                    <a:pt x="2783" y="3913"/>
                    <a:pt x="2992" y="4060"/>
                    <a:pt x="3223" y="4122"/>
                  </a:cubicBezTo>
                  <a:lnTo>
                    <a:pt x="3285" y="4122"/>
                  </a:lnTo>
                  <a:lnTo>
                    <a:pt x="3411" y="4269"/>
                  </a:lnTo>
                  <a:lnTo>
                    <a:pt x="3432" y="4290"/>
                  </a:lnTo>
                  <a:lnTo>
                    <a:pt x="3432" y="4332"/>
                  </a:lnTo>
                  <a:cubicBezTo>
                    <a:pt x="3432" y="4352"/>
                    <a:pt x="3411" y="4394"/>
                    <a:pt x="3411" y="4436"/>
                  </a:cubicBezTo>
                  <a:lnTo>
                    <a:pt x="3411" y="4436"/>
                  </a:lnTo>
                  <a:cubicBezTo>
                    <a:pt x="3411" y="4436"/>
                    <a:pt x="3411" y="4394"/>
                    <a:pt x="3453" y="4394"/>
                  </a:cubicBezTo>
                  <a:lnTo>
                    <a:pt x="3495" y="4436"/>
                  </a:lnTo>
                  <a:lnTo>
                    <a:pt x="3599" y="4478"/>
                  </a:lnTo>
                  <a:lnTo>
                    <a:pt x="3620" y="4562"/>
                  </a:lnTo>
                  <a:lnTo>
                    <a:pt x="3808" y="4562"/>
                  </a:lnTo>
                  <a:lnTo>
                    <a:pt x="3829" y="4583"/>
                  </a:lnTo>
                  <a:lnTo>
                    <a:pt x="3871" y="4562"/>
                  </a:lnTo>
                  <a:lnTo>
                    <a:pt x="3913" y="4583"/>
                  </a:lnTo>
                  <a:lnTo>
                    <a:pt x="3871" y="4499"/>
                  </a:lnTo>
                  <a:lnTo>
                    <a:pt x="3829" y="4394"/>
                  </a:lnTo>
                  <a:lnTo>
                    <a:pt x="3788" y="4352"/>
                  </a:lnTo>
                  <a:lnTo>
                    <a:pt x="3788" y="4185"/>
                  </a:lnTo>
                  <a:lnTo>
                    <a:pt x="3767" y="3976"/>
                  </a:lnTo>
                  <a:lnTo>
                    <a:pt x="3767" y="3934"/>
                  </a:lnTo>
                  <a:lnTo>
                    <a:pt x="3704" y="3913"/>
                  </a:lnTo>
                  <a:lnTo>
                    <a:pt x="3599" y="3767"/>
                  </a:lnTo>
                  <a:lnTo>
                    <a:pt x="3557" y="3662"/>
                  </a:lnTo>
                  <a:lnTo>
                    <a:pt x="3474" y="3662"/>
                  </a:lnTo>
                  <a:lnTo>
                    <a:pt x="3453" y="3704"/>
                  </a:lnTo>
                  <a:lnTo>
                    <a:pt x="3390" y="3662"/>
                  </a:lnTo>
                  <a:lnTo>
                    <a:pt x="3348" y="3662"/>
                  </a:lnTo>
                  <a:lnTo>
                    <a:pt x="3285" y="3725"/>
                  </a:lnTo>
                  <a:lnTo>
                    <a:pt x="3097" y="3725"/>
                  </a:lnTo>
                  <a:lnTo>
                    <a:pt x="3055" y="3704"/>
                  </a:lnTo>
                  <a:lnTo>
                    <a:pt x="3055" y="3767"/>
                  </a:lnTo>
                  <a:lnTo>
                    <a:pt x="3055" y="3808"/>
                  </a:lnTo>
                  <a:cubicBezTo>
                    <a:pt x="2992" y="3767"/>
                    <a:pt x="2972" y="3746"/>
                    <a:pt x="2930" y="3725"/>
                  </a:cubicBezTo>
                  <a:lnTo>
                    <a:pt x="2951" y="3620"/>
                  </a:lnTo>
                  <a:lnTo>
                    <a:pt x="2951" y="3536"/>
                  </a:lnTo>
                  <a:lnTo>
                    <a:pt x="2992" y="3495"/>
                  </a:lnTo>
                  <a:lnTo>
                    <a:pt x="2951" y="3432"/>
                  </a:lnTo>
                  <a:lnTo>
                    <a:pt x="2846" y="3432"/>
                  </a:lnTo>
                  <a:lnTo>
                    <a:pt x="2762" y="3390"/>
                  </a:lnTo>
                  <a:lnTo>
                    <a:pt x="2658" y="3390"/>
                  </a:lnTo>
                  <a:lnTo>
                    <a:pt x="2658" y="3306"/>
                  </a:lnTo>
                  <a:lnTo>
                    <a:pt x="2574" y="3097"/>
                  </a:lnTo>
                  <a:lnTo>
                    <a:pt x="2553" y="2992"/>
                  </a:lnTo>
                  <a:lnTo>
                    <a:pt x="2616" y="2971"/>
                  </a:lnTo>
                  <a:lnTo>
                    <a:pt x="2658" y="2992"/>
                  </a:lnTo>
                  <a:lnTo>
                    <a:pt x="2741" y="2992"/>
                  </a:lnTo>
                  <a:lnTo>
                    <a:pt x="2720" y="2971"/>
                  </a:lnTo>
                  <a:lnTo>
                    <a:pt x="2616" y="2888"/>
                  </a:lnTo>
                  <a:lnTo>
                    <a:pt x="2469" y="2888"/>
                  </a:lnTo>
                  <a:lnTo>
                    <a:pt x="2427" y="2783"/>
                  </a:lnTo>
                  <a:lnTo>
                    <a:pt x="2365" y="2825"/>
                  </a:lnTo>
                  <a:lnTo>
                    <a:pt x="2365" y="2930"/>
                  </a:lnTo>
                  <a:lnTo>
                    <a:pt x="2302" y="2992"/>
                  </a:lnTo>
                  <a:lnTo>
                    <a:pt x="2239" y="2930"/>
                  </a:lnTo>
                  <a:lnTo>
                    <a:pt x="2260" y="2804"/>
                  </a:lnTo>
                  <a:lnTo>
                    <a:pt x="2197" y="2679"/>
                  </a:lnTo>
                  <a:lnTo>
                    <a:pt x="2009" y="2574"/>
                  </a:lnTo>
                  <a:lnTo>
                    <a:pt x="1904" y="2574"/>
                  </a:lnTo>
                  <a:lnTo>
                    <a:pt x="1737" y="2699"/>
                  </a:lnTo>
                  <a:lnTo>
                    <a:pt x="1716" y="2783"/>
                  </a:lnTo>
                  <a:lnTo>
                    <a:pt x="1632" y="2804"/>
                  </a:lnTo>
                  <a:lnTo>
                    <a:pt x="1507" y="2762"/>
                  </a:lnTo>
                  <a:lnTo>
                    <a:pt x="1465" y="2658"/>
                  </a:lnTo>
                  <a:lnTo>
                    <a:pt x="1381" y="2574"/>
                  </a:lnTo>
                  <a:lnTo>
                    <a:pt x="1381" y="2448"/>
                  </a:lnTo>
                  <a:lnTo>
                    <a:pt x="1423" y="2365"/>
                  </a:lnTo>
                  <a:lnTo>
                    <a:pt x="1360" y="2281"/>
                  </a:lnTo>
                  <a:lnTo>
                    <a:pt x="1088" y="2239"/>
                  </a:lnTo>
                  <a:lnTo>
                    <a:pt x="1026" y="2176"/>
                  </a:lnTo>
                  <a:lnTo>
                    <a:pt x="1067" y="2051"/>
                  </a:lnTo>
                  <a:lnTo>
                    <a:pt x="1109" y="1967"/>
                  </a:lnTo>
                  <a:lnTo>
                    <a:pt x="1109" y="1842"/>
                  </a:lnTo>
                  <a:lnTo>
                    <a:pt x="1172" y="1737"/>
                  </a:lnTo>
                  <a:lnTo>
                    <a:pt x="1360" y="1549"/>
                  </a:lnTo>
                  <a:lnTo>
                    <a:pt x="1423" y="1507"/>
                  </a:lnTo>
                  <a:lnTo>
                    <a:pt x="1402" y="1570"/>
                  </a:lnTo>
                  <a:lnTo>
                    <a:pt x="1402" y="1632"/>
                  </a:lnTo>
                  <a:lnTo>
                    <a:pt x="1507" y="1465"/>
                  </a:lnTo>
                  <a:lnTo>
                    <a:pt x="1486" y="1339"/>
                  </a:lnTo>
                  <a:lnTo>
                    <a:pt x="1549" y="1193"/>
                  </a:lnTo>
                  <a:lnTo>
                    <a:pt x="1611" y="921"/>
                  </a:lnTo>
                  <a:lnTo>
                    <a:pt x="1549" y="837"/>
                  </a:lnTo>
                  <a:lnTo>
                    <a:pt x="1528" y="691"/>
                  </a:lnTo>
                  <a:lnTo>
                    <a:pt x="1465" y="649"/>
                  </a:lnTo>
                  <a:lnTo>
                    <a:pt x="1360" y="482"/>
                  </a:lnTo>
                  <a:lnTo>
                    <a:pt x="1381" y="251"/>
                  </a:lnTo>
                  <a:lnTo>
                    <a:pt x="1381" y="189"/>
                  </a:lnTo>
                  <a:lnTo>
                    <a:pt x="1381" y="105"/>
                  </a:lnTo>
                  <a:lnTo>
                    <a:pt x="1298" y="0"/>
                  </a:lnTo>
                  <a:lnTo>
                    <a:pt x="1256" y="42"/>
                  </a:lnTo>
                  <a:lnTo>
                    <a:pt x="1256" y="84"/>
                  </a:lnTo>
                  <a:lnTo>
                    <a:pt x="1172" y="168"/>
                  </a:lnTo>
                  <a:lnTo>
                    <a:pt x="1005" y="168"/>
                  </a:lnTo>
                  <a:lnTo>
                    <a:pt x="984" y="210"/>
                  </a:lnTo>
                  <a:lnTo>
                    <a:pt x="900" y="168"/>
                  </a:lnTo>
                  <a:lnTo>
                    <a:pt x="795" y="63"/>
                  </a:lnTo>
                  <a:lnTo>
                    <a:pt x="586" y="0"/>
                  </a:lnTo>
                  <a:close/>
                  <a:moveTo>
                    <a:pt x="1842" y="4060"/>
                  </a:moveTo>
                  <a:lnTo>
                    <a:pt x="1716" y="4080"/>
                  </a:lnTo>
                  <a:lnTo>
                    <a:pt x="1695" y="4164"/>
                  </a:lnTo>
                  <a:lnTo>
                    <a:pt x="1821" y="4227"/>
                  </a:lnTo>
                  <a:lnTo>
                    <a:pt x="1883" y="4248"/>
                  </a:lnTo>
                  <a:lnTo>
                    <a:pt x="1883" y="4352"/>
                  </a:lnTo>
                  <a:lnTo>
                    <a:pt x="1842" y="4457"/>
                  </a:lnTo>
                  <a:lnTo>
                    <a:pt x="1842" y="4666"/>
                  </a:lnTo>
                  <a:lnTo>
                    <a:pt x="1800" y="4792"/>
                  </a:lnTo>
                  <a:lnTo>
                    <a:pt x="1842" y="4980"/>
                  </a:lnTo>
                  <a:lnTo>
                    <a:pt x="1904" y="4959"/>
                  </a:lnTo>
                  <a:lnTo>
                    <a:pt x="1925" y="4896"/>
                  </a:lnTo>
                  <a:lnTo>
                    <a:pt x="2051" y="4813"/>
                  </a:lnTo>
                  <a:cubicBezTo>
                    <a:pt x="2093" y="4813"/>
                    <a:pt x="2114" y="4855"/>
                    <a:pt x="2135" y="4855"/>
                  </a:cubicBezTo>
                  <a:lnTo>
                    <a:pt x="2114" y="4959"/>
                  </a:lnTo>
                  <a:lnTo>
                    <a:pt x="2197" y="5001"/>
                  </a:lnTo>
                  <a:lnTo>
                    <a:pt x="2260" y="4917"/>
                  </a:lnTo>
                  <a:cubicBezTo>
                    <a:pt x="2323" y="4959"/>
                    <a:pt x="2344" y="5001"/>
                    <a:pt x="2407" y="5022"/>
                  </a:cubicBezTo>
                  <a:lnTo>
                    <a:pt x="2407" y="5106"/>
                  </a:lnTo>
                  <a:lnTo>
                    <a:pt x="2344" y="5231"/>
                  </a:lnTo>
                  <a:lnTo>
                    <a:pt x="2155" y="5294"/>
                  </a:lnTo>
                  <a:lnTo>
                    <a:pt x="2114" y="5378"/>
                  </a:lnTo>
                  <a:lnTo>
                    <a:pt x="2135" y="5545"/>
                  </a:lnTo>
                  <a:lnTo>
                    <a:pt x="2218" y="5545"/>
                  </a:lnTo>
                  <a:lnTo>
                    <a:pt x="2344" y="5629"/>
                  </a:lnTo>
                  <a:lnTo>
                    <a:pt x="2448" y="5629"/>
                  </a:lnTo>
                  <a:lnTo>
                    <a:pt x="2448" y="5754"/>
                  </a:lnTo>
                  <a:lnTo>
                    <a:pt x="2532" y="5817"/>
                  </a:lnTo>
                  <a:lnTo>
                    <a:pt x="2637" y="5754"/>
                  </a:lnTo>
                  <a:lnTo>
                    <a:pt x="2637" y="5650"/>
                  </a:lnTo>
                  <a:lnTo>
                    <a:pt x="2574" y="5587"/>
                  </a:lnTo>
                  <a:cubicBezTo>
                    <a:pt x="2616" y="5545"/>
                    <a:pt x="2637" y="5545"/>
                    <a:pt x="2658" y="5524"/>
                  </a:cubicBezTo>
                  <a:lnTo>
                    <a:pt x="2658" y="5503"/>
                  </a:lnTo>
                  <a:lnTo>
                    <a:pt x="2679" y="5587"/>
                  </a:lnTo>
                  <a:lnTo>
                    <a:pt x="2762" y="5482"/>
                  </a:lnTo>
                  <a:lnTo>
                    <a:pt x="2804" y="5231"/>
                  </a:lnTo>
                  <a:lnTo>
                    <a:pt x="2972" y="5064"/>
                  </a:lnTo>
                  <a:lnTo>
                    <a:pt x="2992" y="4959"/>
                  </a:lnTo>
                  <a:lnTo>
                    <a:pt x="2972" y="4855"/>
                  </a:lnTo>
                  <a:lnTo>
                    <a:pt x="3034" y="4771"/>
                  </a:lnTo>
                  <a:lnTo>
                    <a:pt x="3034" y="4750"/>
                  </a:lnTo>
                  <a:cubicBezTo>
                    <a:pt x="3087" y="4760"/>
                    <a:pt x="3128" y="4766"/>
                    <a:pt x="3170" y="4766"/>
                  </a:cubicBezTo>
                  <a:cubicBezTo>
                    <a:pt x="3212" y="4766"/>
                    <a:pt x="3254" y="4760"/>
                    <a:pt x="3306" y="4750"/>
                  </a:cubicBezTo>
                  <a:cubicBezTo>
                    <a:pt x="3348" y="4750"/>
                    <a:pt x="3369" y="4708"/>
                    <a:pt x="3369" y="4687"/>
                  </a:cubicBezTo>
                  <a:lnTo>
                    <a:pt x="3411" y="4750"/>
                  </a:lnTo>
                  <a:lnTo>
                    <a:pt x="3411" y="4896"/>
                  </a:lnTo>
                  <a:lnTo>
                    <a:pt x="3411" y="4917"/>
                  </a:lnTo>
                  <a:cubicBezTo>
                    <a:pt x="3390" y="4959"/>
                    <a:pt x="3390" y="4980"/>
                    <a:pt x="3411" y="4980"/>
                  </a:cubicBezTo>
                  <a:cubicBezTo>
                    <a:pt x="3453" y="5001"/>
                    <a:pt x="3453" y="5022"/>
                    <a:pt x="3474" y="5085"/>
                  </a:cubicBezTo>
                  <a:lnTo>
                    <a:pt x="3474" y="5189"/>
                  </a:lnTo>
                  <a:lnTo>
                    <a:pt x="3557" y="5231"/>
                  </a:lnTo>
                  <a:cubicBezTo>
                    <a:pt x="3599" y="5336"/>
                    <a:pt x="3683" y="5482"/>
                    <a:pt x="3704" y="5608"/>
                  </a:cubicBezTo>
                  <a:cubicBezTo>
                    <a:pt x="3716" y="5632"/>
                    <a:pt x="3750" y="5643"/>
                    <a:pt x="3780" y="5643"/>
                  </a:cubicBezTo>
                  <a:cubicBezTo>
                    <a:pt x="3801" y="5643"/>
                    <a:pt x="3821" y="5637"/>
                    <a:pt x="3829" y="5629"/>
                  </a:cubicBezTo>
                  <a:lnTo>
                    <a:pt x="3871" y="5754"/>
                  </a:lnTo>
                  <a:lnTo>
                    <a:pt x="3871" y="5838"/>
                  </a:lnTo>
                  <a:lnTo>
                    <a:pt x="3788" y="5733"/>
                  </a:lnTo>
                  <a:lnTo>
                    <a:pt x="3725" y="5733"/>
                  </a:lnTo>
                  <a:lnTo>
                    <a:pt x="3725" y="5901"/>
                  </a:lnTo>
                  <a:lnTo>
                    <a:pt x="3704" y="5943"/>
                  </a:lnTo>
                  <a:lnTo>
                    <a:pt x="3620" y="5901"/>
                  </a:lnTo>
                  <a:lnTo>
                    <a:pt x="3495" y="5838"/>
                  </a:lnTo>
                  <a:lnTo>
                    <a:pt x="3453" y="6068"/>
                  </a:lnTo>
                  <a:lnTo>
                    <a:pt x="3495" y="6110"/>
                  </a:lnTo>
                  <a:lnTo>
                    <a:pt x="3495" y="6173"/>
                  </a:lnTo>
                  <a:lnTo>
                    <a:pt x="3411" y="6215"/>
                  </a:lnTo>
                  <a:lnTo>
                    <a:pt x="3369" y="6068"/>
                  </a:lnTo>
                  <a:lnTo>
                    <a:pt x="3244" y="6131"/>
                  </a:lnTo>
                  <a:lnTo>
                    <a:pt x="3181" y="6340"/>
                  </a:lnTo>
                  <a:lnTo>
                    <a:pt x="3055" y="6424"/>
                  </a:lnTo>
                  <a:lnTo>
                    <a:pt x="2951" y="6445"/>
                  </a:lnTo>
                  <a:lnTo>
                    <a:pt x="2846" y="6549"/>
                  </a:lnTo>
                  <a:lnTo>
                    <a:pt x="2972" y="6361"/>
                  </a:lnTo>
                  <a:lnTo>
                    <a:pt x="2972" y="6173"/>
                  </a:lnTo>
                  <a:lnTo>
                    <a:pt x="2825" y="6047"/>
                  </a:lnTo>
                  <a:lnTo>
                    <a:pt x="2741" y="6047"/>
                  </a:lnTo>
                  <a:lnTo>
                    <a:pt x="2658" y="6152"/>
                  </a:lnTo>
                  <a:lnTo>
                    <a:pt x="2532" y="6215"/>
                  </a:lnTo>
                  <a:lnTo>
                    <a:pt x="2469" y="6319"/>
                  </a:lnTo>
                  <a:lnTo>
                    <a:pt x="2532" y="6424"/>
                  </a:lnTo>
                  <a:lnTo>
                    <a:pt x="2365" y="6445"/>
                  </a:lnTo>
                  <a:lnTo>
                    <a:pt x="2260" y="6424"/>
                  </a:lnTo>
                  <a:lnTo>
                    <a:pt x="2197" y="6487"/>
                  </a:lnTo>
                  <a:lnTo>
                    <a:pt x="2093" y="6529"/>
                  </a:lnTo>
                  <a:lnTo>
                    <a:pt x="1988" y="6654"/>
                  </a:lnTo>
                  <a:lnTo>
                    <a:pt x="2009" y="6738"/>
                  </a:lnTo>
                  <a:lnTo>
                    <a:pt x="1988" y="6884"/>
                  </a:lnTo>
                  <a:lnTo>
                    <a:pt x="1904" y="7052"/>
                  </a:lnTo>
                  <a:lnTo>
                    <a:pt x="2030" y="7177"/>
                  </a:lnTo>
                  <a:lnTo>
                    <a:pt x="2093" y="7093"/>
                  </a:lnTo>
                  <a:lnTo>
                    <a:pt x="2155" y="6863"/>
                  </a:lnTo>
                  <a:lnTo>
                    <a:pt x="2239" y="6801"/>
                  </a:lnTo>
                  <a:lnTo>
                    <a:pt x="2302" y="6675"/>
                  </a:lnTo>
                  <a:lnTo>
                    <a:pt x="2344" y="6654"/>
                  </a:lnTo>
                  <a:lnTo>
                    <a:pt x="2427" y="6738"/>
                  </a:lnTo>
                  <a:lnTo>
                    <a:pt x="2407" y="6863"/>
                  </a:lnTo>
                  <a:lnTo>
                    <a:pt x="2427" y="6884"/>
                  </a:lnTo>
                  <a:lnTo>
                    <a:pt x="2469" y="6863"/>
                  </a:lnTo>
                  <a:lnTo>
                    <a:pt x="2532" y="6884"/>
                  </a:lnTo>
                  <a:lnTo>
                    <a:pt x="2532" y="6780"/>
                  </a:lnTo>
                  <a:lnTo>
                    <a:pt x="2574" y="6759"/>
                  </a:lnTo>
                  <a:lnTo>
                    <a:pt x="2637" y="6780"/>
                  </a:lnTo>
                  <a:lnTo>
                    <a:pt x="2616" y="6863"/>
                  </a:lnTo>
                  <a:lnTo>
                    <a:pt x="2658" y="6863"/>
                  </a:lnTo>
                  <a:lnTo>
                    <a:pt x="2762" y="6947"/>
                  </a:lnTo>
                  <a:lnTo>
                    <a:pt x="2825" y="6947"/>
                  </a:lnTo>
                  <a:lnTo>
                    <a:pt x="2762" y="6863"/>
                  </a:lnTo>
                  <a:lnTo>
                    <a:pt x="2783" y="6801"/>
                  </a:lnTo>
                  <a:lnTo>
                    <a:pt x="2762" y="6759"/>
                  </a:lnTo>
                  <a:lnTo>
                    <a:pt x="2825" y="6696"/>
                  </a:lnTo>
                  <a:lnTo>
                    <a:pt x="2867" y="6696"/>
                  </a:lnTo>
                  <a:lnTo>
                    <a:pt x="2972" y="6801"/>
                  </a:lnTo>
                  <a:lnTo>
                    <a:pt x="3076" y="6842"/>
                  </a:lnTo>
                  <a:lnTo>
                    <a:pt x="3181" y="6905"/>
                  </a:lnTo>
                  <a:lnTo>
                    <a:pt x="3202" y="7010"/>
                  </a:lnTo>
                  <a:lnTo>
                    <a:pt x="3306" y="7093"/>
                  </a:lnTo>
                  <a:lnTo>
                    <a:pt x="3202" y="7073"/>
                  </a:lnTo>
                  <a:lnTo>
                    <a:pt x="3160" y="7093"/>
                  </a:lnTo>
                  <a:lnTo>
                    <a:pt x="3160" y="7156"/>
                  </a:lnTo>
                  <a:lnTo>
                    <a:pt x="3097" y="7219"/>
                  </a:lnTo>
                  <a:lnTo>
                    <a:pt x="3160" y="7282"/>
                  </a:lnTo>
                  <a:lnTo>
                    <a:pt x="3160" y="7365"/>
                  </a:lnTo>
                  <a:lnTo>
                    <a:pt x="3139" y="7428"/>
                  </a:lnTo>
                  <a:lnTo>
                    <a:pt x="3202" y="7533"/>
                  </a:lnTo>
                  <a:lnTo>
                    <a:pt x="3244" y="7637"/>
                  </a:lnTo>
                  <a:lnTo>
                    <a:pt x="3348" y="7784"/>
                  </a:lnTo>
                  <a:lnTo>
                    <a:pt x="3474" y="7784"/>
                  </a:lnTo>
                  <a:lnTo>
                    <a:pt x="3578" y="7847"/>
                  </a:lnTo>
                  <a:lnTo>
                    <a:pt x="3704" y="7909"/>
                  </a:lnTo>
                  <a:lnTo>
                    <a:pt x="3808" y="7847"/>
                  </a:lnTo>
                  <a:lnTo>
                    <a:pt x="3829" y="7805"/>
                  </a:lnTo>
                  <a:lnTo>
                    <a:pt x="3892" y="7742"/>
                  </a:lnTo>
                  <a:lnTo>
                    <a:pt x="3913" y="7805"/>
                  </a:lnTo>
                  <a:lnTo>
                    <a:pt x="3871" y="7889"/>
                  </a:lnTo>
                  <a:lnTo>
                    <a:pt x="3892" y="7993"/>
                  </a:lnTo>
                  <a:lnTo>
                    <a:pt x="3913" y="8035"/>
                  </a:lnTo>
                  <a:lnTo>
                    <a:pt x="3997" y="7993"/>
                  </a:lnTo>
                  <a:lnTo>
                    <a:pt x="4143" y="7784"/>
                  </a:lnTo>
                  <a:lnTo>
                    <a:pt x="4143" y="7637"/>
                  </a:lnTo>
                  <a:lnTo>
                    <a:pt x="4101" y="7575"/>
                  </a:lnTo>
                  <a:lnTo>
                    <a:pt x="4039" y="7407"/>
                  </a:lnTo>
                  <a:lnTo>
                    <a:pt x="3934" y="7324"/>
                  </a:lnTo>
                  <a:lnTo>
                    <a:pt x="3976" y="7219"/>
                  </a:lnTo>
                  <a:lnTo>
                    <a:pt x="4101" y="6989"/>
                  </a:lnTo>
                  <a:lnTo>
                    <a:pt x="4185" y="6947"/>
                  </a:lnTo>
                  <a:lnTo>
                    <a:pt x="4248" y="7052"/>
                  </a:lnTo>
                  <a:lnTo>
                    <a:pt x="4290" y="7156"/>
                  </a:lnTo>
                  <a:lnTo>
                    <a:pt x="4332" y="7219"/>
                  </a:lnTo>
                  <a:lnTo>
                    <a:pt x="4332" y="7324"/>
                  </a:lnTo>
                  <a:lnTo>
                    <a:pt x="4394" y="7512"/>
                  </a:lnTo>
                  <a:lnTo>
                    <a:pt x="4415" y="7596"/>
                  </a:lnTo>
                  <a:lnTo>
                    <a:pt x="4415" y="7512"/>
                  </a:lnTo>
                  <a:lnTo>
                    <a:pt x="4415" y="7386"/>
                  </a:lnTo>
                  <a:lnTo>
                    <a:pt x="4352" y="7219"/>
                  </a:lnTo>
                  <a:lnTo>
                    <a:pt x="4394" y="7156"/>
                  </a:lnTo>
                  <a:lnTo>
                    <a:pt x="4436" y="7156"/>
                  </a:lnTo>
                  <a:lnTo>
                    <a:pt x="4499" y="7219"/>
                  </a:lnTo>
                  <a:lnTo>
                    <a:pt x="4499" y="7156"/>
                  </a:lnTo>
                  <a:lnTo>
                    <a:pt x="4541" y="7156"/>
                  </a:lnTo>
                  <a:lnTo>
                    <a:pt x="4604" y="6989"/>
                  </a:lnTo>
                  <a:lnTo>
                    <a:pt x="4562" y="6801"/>
                  </a:lnTo>
                  <a:lnTo>
                    <a:pt x="4499" y="6696"/>
                  </a:lnTo>
                  <a:lnTo>
                    <a:pt x="4436" y="6591"/>
                  </a:lnTo>
                  <a:lnTo>
                    <a:pt x="4436" y="6466"/>
                  </a:lnTo>
                  <a:lnTo>
                    <a:pt x="4415" y="6340"/>
                  </a:lnTo>
                  <a:lnTo>
                    <a:pt x="4352" y="6424"/>
                  </a:lnTo>
                  <a:lnTo>
                    <a:pt x="4352" y="6277"/>
                  </a:lnTo>
                  <a:lnTo>
                    <a:pt x="4352" y="6215"/>
                  </a:lnTo>
                  <a:lnTo>
                    <a:pt x="4311" y="6215"/>
                  </a:lnTo>
                  <a:lnTo>
                    <a:pt x="4227" y="6131"/>
                  </a:lnTo>
                  <a:lnTo>
                    <a:pt x="4248" y="6068"/>
                  </a:lnTo>
                  <a:lnTo>
                    <a:pt x="4332" y="6068"/>
                  </a:lnTo>
                  <a:lnTo>
                    <a:pt x="4332" y="5922"/>
                  </a:lnTo>
                  <a:lnTo>
                    <a:pt x="4248" y="5796"/>
                  </a:lnTo>
                  <a:lnTo>
                    <a:pt x="4248" y="5712"/>
                  </a:lnTo>
                  <a:lnTo>
                    <a:pt x="4185" y="5796"/>
                  </a:lnTo>
                  <a:lnTo>
                    <a:pt x="4080" y="5692"/>
                  </a:lnTo>
                  <a:lnTo>
                    <a:pt x="3913" y="5545"/>
                  </a:lnTo>
                  <a:lnTo>
                    <a:pt x="3892" y="5440"/>
                  </a:lnTo>
                  <a:lnTo>
                    <a:pt x="3871" y="5440"/>
                  </a:lnTo>
                  <a:lnTo>
                    <a:pt x="3767" y="5420"/>
                  </a:lnTo>
                  <a:lnTo>
                    <a:pt x="3767" y="5503"/>
                  </a:lnTo>
                  <a:cubicBezTo>
                    <a:pt x="3725" y="5482"/>
                    <a:pt x="3725" y="5420"/>
                    <a:pt x="3704" y="5399"/>
                  </a:cubicBezTo>
                  <a:lnTo>
                    <a:pt x="3704" y="5315"/>
                  </a:lnTo>
                  <a:lnTo>
                    <a:pt x="3662" y="5210"/>
                  </a:lnTo>
                  <a:lnTo>
                    <a:pt x="3662" y="5273"/>
                  </a:lnTo>
                  <a:cubicBezTo>
                    <a:pt x="3620" y="5231"/>
                    <a:pt x="3620" y="5210"/>
                    <a:pt x="3599" y="5189"/>
                  </a:cubicBezTo>
                  <a:lnTo>
                    <a:pt x="3683" y="5168"/>
                  </a:lnTo>
                  <a:lnTo>
                    <a:pt x="3683" y="5085"/>
                  </a:lnTo>
                  <a:lnTo>
                    <a:pt x="3578" y="4896"/>
                  </a:lnTo>
                  <a:lnTo>
                    <a:pt x="3495" y="4855"/>
                  </a:lnTo>
                  <a:lnTo>
                    <a:pt x="3474" y="4666"/>
                  </a:lnTo>
                  <a:lnTo>
                    <a:pt x="3411" y="4562"/>
                  </a:lnTo>
                  <a:cubicBezTo>
                    <a:pt x="3411" y="4541"/>
                    <a:pt x="3411" y="4541"/>
                    <a:pt x="3453" y="4499"/>
                  </a:cubicBezTo>
                  <a:cubicBezTo>
                    <a:pt x="3474" y="4478"/>
                    <a:pt x="3453" y="4457"/>
                    <a:pt x="3411" y="4436"/>
                  </a:cubicBezTo>
                  <a:lnTo>
                    <a:pt x="3390" y="4457"/>
                  </a:lnTo>
                  <a:lnTo>
                    <a:pt x="3411" y="4457"/>
                  </a:lnTo>
                  <a:lnTo>
                    <a:pt x="3411" y="4478"/>
                  </a:lnTo>
                  <a:cubicBezTo>
                    <a:pt x="3411" y="4478"/>
                    <a:pt x="3390" y="4478"/>
                    <a:pt x="3390" y="4499"/>
                  </a:cubicBezTo>
                  <a:lnTo>
                    <a:pt x="3390" y="4541"/>
                  </a:lnTo>
                  <a:lnTo>
                    <a:pt x="3306" y="4562"/>
                  </a:lnTo>
                  <a:lnTo>
                    <a:pt x="3202" y="4499"/>
                  </a:lnTo>
                  <a:lnTo>
                    <a:pt x="3139" y="4499"/>
                  </a:lnTo>
                  <a:lnTo>
                    <a:pt x="3181" y="4604"/>
                  </a:lnTo>
                  <a:lnTo>
                    <a:pt x="3181" y="4666"/>
                  </a:lnTo>
                  <a:cubicBezTo>
                    <a:pt x="3097" y="4687"/>
                    <a:pt x="3055" y="4708"/>
                    <a:pt x="2972" y="4750"/>
                  </a:cubicBezTo>
                  <a:lnTo>
                    <a:pt x="2972" y="4583"/>
                  </a:lnTo>
                  <a:lnTo>
                    <a:pt x="2930" y="4604"/>
                  </a:lnTo>
                  <a:lnTo>
                    <a:pt x="2888" y="4750"/>
                  </a:lnTo>
                  <a:lnTo>
                    <a:pt x="2888" y="4792"/>
                  </a:lnTo>
                  <a:lnTo>
                    <a:pt x="2783" y="4980"/>
                  </a:lnTo>
                  <a:lnTo>
                    <a:pt x="2783" y="5106"/>
                  </a:lnTo>
                  <a:lnTo>
                    <a:pt x="2741" y="5273"/>
                  </a:lnTo>
                  <a:lnTo>
                    <a:pt x="2658" y="5378"/>
                  </a:lnTo>
                  <a:lnTo>
                    <a:pt x="2658" y="5482"/>
                  </a:lnTo>
                  <a:cubicBezTo>
                    <a:pt x="2646" y="5459"/>
                    <a:pt x="2622" y="5443"/>
                    <a:pt x="2599" y="5443"/>
                  </a:cubicBezTo>
                  <a:cubicBezTo>
                    <a:pt x="2580" y="5443"/>
                    <a:pt x="2562" y="5454"/>
                    <a:pt x="2553" y="5482"/>
                  </a:cubicBezTo>
                  <a:lnTo>
                    <a:pt x="2553" y="5315"/>
                  </a:lnTo>
                  <a:lnTo>
                    <a:pt x="2637" y="4980"/>
                  </a:lnTo>
                  <a:lnTo>
                    <a:pt x="2741" y="4876"/>
                  </a:lnTo>
                  <a:lnTo>
                    <a:pt x="2741" y="4771"/>
                  </a:lnTo>
                  <a:lnTo>
                    <a:pt x="2658" y="4687"/>
                  </a:lnTo>
                  <a:lnTo>
                    <a:pt x="2616" y="4708"/>
                  </a:lnTo>
                  <a:lnTo>
                    <a:pt x="2532" y="4687"/>
                  </a:lnTo>
                  <a:lnTo>
                    <a:pt x="2448" y="4750"/>
                  </a:lnTo>
                  <a:lnTo>
                    <a:pt x="2448" y="4855"/>
                  </a:lnTo>
                  <a:cubicBezTo>
                    <a:pt x="2427" y="4792"/>
                    <a:pt x="2365" y="4708"/>
                    <a:pt x="2323" y="4666"/>
                  </a:cubicBezTo>
                  <a:lnTo>
                    <a:pt x="2427" y="4583"/>
                  </a:lnTo>
                  <a:lnTo>
                    <a:pt x="2469" y="4457"/>
                  </a:lnTo>
                  <a:lnTo>
                    <a:pt x="2532" y="4394"/>
                  </a:lnTo>
                  <a:lnTo>
                    <a:pt x="2553" y="4290"/>
                  </a:lnTo>
                  <a:lnTo>
                    <a:pt x="2511" y="4227"/>
                  </a:lnTo>
                  <a:lnTo>
                    <a:pt x="2427" y="4269"/>
                  </a:lnTo>
                  <a:lnTo>
                    <a:pt x="2344" y="4373"/>
                  </a:lnTo>
                  <a:lnTo>
                    <a:pt x="2260" y="4269"/>
                  </a:lnTo>
                  <a:lnTo>
                    <a:pt x="2197" y="4248"/>
                  </a:lnTo>
                  <a:lnTo>
                    <a:pt x="2009" y="4248"/>
                  </a:lnTo>
                  <a:lnTo>
                    <a:pt x="2030" y="4185"/>
                  </a:lnTo>
                  <a:lnTo>
                    <a:pt x="1946" y="4164"/>
                  </a:lnTo>
                  <a:lnTo>
                    <a:pt x="1842" y="406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18" name="Google Shape;4718;p76"/>
            <p:cNvSpPr/>
            <p:nvPr/>
          </p:nvSpPr>
          <p:spPr>
            <a:xfrm>
              <a:off x="5472625" y="3375600"/>
              <a:ext cx="56000" cy="29325"/>
            </a:xfrm>
            <a:custGeom>
              <a:avLst/>
              <a:gdLst/>
              <a:ahLst/>
              <a:cxnLst/>
              <a:rect l="l" t="t" r="r" b="b"/>
              <a:pathLst>
                <a:path w="2240" h="1173" extrusionOk="0">
                  <a:moveTo>
                    <a:pt x="2177" y="1"/>
                  </a:moveTo>
                  <a:lnTo>
                    <a:pt x="1968" y="43"/>
                  </a:lnTo>
                  <a:lnTo>
                    <a:pt x="1821" y="43"/>
                  </a:lnTo>
                  <a:lnTo>
                    <a:pt x="1675" y="64"/>
                  </a:lnTo>
                  <a:lnTo>
                    <a:pt x="1570" y="64"/>
                  </a:lnTo>
                  <a:lnTo>
                    <a:pt x="1424" y="105"/>
                  </a:lnTo>
                  <a:lnTo>
                    <a:pt x="1193" y="105"/>
                  </a:lnTo>
                  <a:lnTo>
                    <a:pt x="1005" y="252"/>
                  </a:lnTo>
                  <a:lnTo>
                    <a:pt x="880" y="315"/>
                  </a:lnTo>
                  <a:lnTo>
                    <a:pt x="817" y="336"/>
                  </a:lnTo>
                  <a:lnTo>
                    <a:pt x="712" y="357"/>
                  </a:lnTo>
                  <a:lnTo>
                    <a:pt x="628" y="377"/>
                  </a:lnTo>
                  <a:lnTo>
                    <a:pt x="482" y="419"/>
                  </a:lnTo>
                  <a:lnTo>
                    <a:pt x="398" y="482"/>
                  </a:lnTo>
                  <a:lnTo>
                    <a:pt x="377" y="524"/>
                  </a:lnTo>
                  <a:lnTo>
                    <a:pt x="252" y="587"/>
                  </a:lnTo>
                  <a:lnTo>
                    <a:pt x="210" y="733"/>
                  </a:lnTo>
                  <a:lnTo>
                    <a:pt x="105" y="880"/>
                  </a:lnTo>
                  <a:lnTo>
                    <a:pt x="84" y="942"/>
                  </a:lnTo>
                  <a:lnTo>
                    <a:pt x="147" y="984"/>
                  </a:lnTo>
                  <a:lnTo>
                    <a:pt x="147" y="1047"/>
                  </a:lnTo>
                  <a:lnTo>
                    <a:pt x="84" y="1047"/>
                  </a:lnTo>
                  <a:lnTo>
                    <a:pt x="43" y="1005"/>
                  </a:lnTo>
                  <a:lnTo>
                    <a:pt x="1" y="1110"/>
                  </a:lnTo>
                  <a:lnTo>
                    <a:pt x="63" y="1173"/>
                  </a:lnTo>
                  <a:lnTo>
                    <a:pt x="252" y="1152"/>
                  </a:lnTo>
                  <a:lnTo>
                    <a:pt x="419" y="1047"/>
                  </a:lnTo>
                  <a:lnTo>
                    <a:pt x="503" y="1005"/>
                  </a:lnTo>
                  <a:lnTo>
                    <a:pt x="608" y="1005"/>
                  </a:lnTo>
                  <a:lnTo>
                    <a:pt x="712" y="942"/>
                  </a:lnTo>
                  <a:lnTo>
                    <a:pt x="796" y="838"/>
                  </a:lnTo>
                  <a:lnTo>
                    <a:pt x="1005" y="670"/>
                  </a:lnTo>
                  <a:lnTo>
                    <a:pt x="1047" y="587"/>
                  </a:lnTo>
                  <a:lnTo>
                    <a:pt x="1110" y="566"/>
                  </a:lnTo>
                  <a:lnTo>
                    <a:pt x="1131" y="566"/>
                  </a:lnTo>
                  <a:lnTo>
                    <a:pt x="1235" y="461"/>
                  </a:lnTo>
                  <a:lnTo>
                    <a:pt x="1340" y="440"/>
                  </a:lnTo>
                  <a:lnTo>
                    <a:pt x="1444" y="440"/>
                  </a:lnTo>
                  <a:lnTo>
                    <a:pt x="1675" y="419"/>
                  </a:lnTo>
                  <a:lnTo>
                    <a:pt x="1842" y="315"/>
                  </a:lnTo>
                  <a:lnTo>
                    <a:pt x="2030" y="252"/>
                  </a:lnTo>
                  <a:lnTo>
                    <a:pt x="2051" y="168"/>
                  </a:lnTo>
                  <a:lnTo>
                    <a:pt x="2135" y="168"/>
                  </a:lnTo>
                  <a:lnTo>
                    <a:pt x="2240" y="105"/>
                  </a:lnTo>
                  <a:lnTo>
                    <a:pt x="2240" y="43"/>
                  </a:lnTo>
                  <a:lnTo>
                    <a:pt x="2177"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719" name="Google Shape;4719;p76"/>
            <p:cNvGrpSpPr/>
            <p:nvPr/>
          </p:nvGrpSpPr>
          <p:grpSpPr>
            <a:xfrm>
              <a:off x="5068275" y="3161675"/>
              <a:ext cx="664875" cy="222850"/>
              <a:chOff x="5068275" y="3161675"/>
              <a:chExt cx="664875" cy="222850"/>
            </a:xfrm>
          </p:grpSpPr>
          <p:sp>
            <p:nvSpPr>
              <p:cNvPr id="4720" name="Google Shape;4720;p76"/>
              <p:cNvSpPr/>
              <p:nvPr/>
            </p:nvSpPr>
            <p:spPr>
              <a:xfrm>
                <a:off x="5408300" y="3224425"/>
                <a:ext cx="96775" cy="107800"/>
              </a:xfrm>
              <a:custGeom>
                <a:avLst/>
                <a:gdLst/>
                <a:ahLst/>
                <a:cxnLst/>
                <a:rect l="l" t="t" r="r" b="b"/>
                <a:pathLst>
                  <a:path w="3871" h="4312" extrusionOk="0">
                    <a:moveTo>
                      <a:pt x="3620" y="1"/>
                    </a:moveTo>
                    <a:lnTo>
                      <a:pt x="3515" y="43"/>
                    </a:lnTo>
                    <a:lnTo>
                      <a:pt x="3494" y="147"/>
                    </a:lnTo>
                    <a:lnTo>
                      <a:pt x="3390" y="231"/>
                    </a:lnTo>
                    <a:lnTo>
                      <a:pt x="3390" y="294"/>
                    </a:lnTo>
                    <a:lnTo>
                      <a:pt x="3285" y="357"/>
                    </a:lnTo>
                    <a:lnTo>
                      <a:pt x="3181" y="398"/>
                    </a:lnTo>
                    <a:lnTo>
                      <a:pt x="3139" y="461"/>
                    </a:lnTo>
                    <a:lnTo>
                      <a:pt x="2992" y="503"/>
                    </a:lnTo>
                    <a:lnTo>
                      <a:pt x="2720" y="440"/>
                    </a:lnTo>
                    <a:lnTo>
                      <a:pt x="2469" y="419"/>
                    </a:lnTo>
                    <a:lnTo>
                      <a:pt x="2448" y="503"/>
                    </a:lnTo>
                    <a:lnTo>
                      <a:pt x="2406" y="503"/>
                    </a:lnTo>
                    <a:lnTo>
                      <a:pt x="2260" y="398"/>
                    </a:lnTo>
                    <a:lnTo>
                      <a:pt x="2092" y="398"/>
                    </a:lnTo>
                    <a:lnTo>
                      <a:pt x="1988" y="357"/>
                    </a:lnTo>
                    <a:lnTo>
                      <a:pt x="1820" y="336"/>
                    </a:lnTo>
                    <a:lnTo>
                      <a:pt x="1737" y="398"/>
                    </a:lnTo>
                    <a:lnTo>
                      <a:pt x="1674" y="336"/>
                    </a:lnTo>
                    <a:lnTo>
                      <a:pt x="1569" y="231"/>
                    </a:lnTo>
                    <a:lnTo>
                      <a:pt x="1381" y="210"/>
                    </a:lnTo>
                    <a:lnTo>
                      <a:pt x="1276" y="210"/>
                    </a:lnTo>
                    <a:lnTo>
                      <a:pt x="1276" y="336"/>
                    </a:lnTo>
                    <a:lnTo>
                      <a:pt x="1193" y="398"/>
                    </a:lnTo>
                    <a:lnTo>
                      <a:pt x="1151" y="503"/>
                    </a:lnTo>
                    <a:lnTo>
                      <a:pt x="1067" y="566"/>
                    </a:lnTo>
                    <a:lnTo>
                      <a:pt x="900" y="524"/>
                    </a:lnTo>
                    <a:lnTo>
                      <a:pt x="774" y="545"/>
                    </a:lnTo>
                    <a:lnTo>
                      <a:pt x="712" y="608"/>
                    </a:lnTo>
                    <a:lnTo>
                      <a:pt x="753" y="650"/>
                    </a:lnTo>
                    <a:lnTo>
                      <a:pt x="586" y="775"/>
                    </a:lnTo>
                    <a:lnTo>
                      <a:pt x="586" y="942"/>
                    </a:lnTo>
                    <a:lnTo>
                      <a:pt x="628" y="1047"/>
                    </a:lnTo>
                    <a:lnTo>
                      <a:pt x="628" y="1235"/>
                    </a:lnTo>
                    <a:lnTo>
                      <a:pt x="586" y="1298"/>
                    </a:lnTo>
                    <a:lnTo>
                      <a:pt x="649" y="1445"/>
                    </a:lnTo>
                    <a:lnTo>
                      <a:pt x="670" y="1549"/>
                    </a:lnTo>
                    <a:lnTo>
                      <a:pt x="628" y="1486"/>
                    </a:lnTo>
                    <a:lnTo>
                      <a:pt x="565" y="1403"/>
                    </a:lnTo>
                    <a:lnTo>
                      <a:pt x="523" y="1445"/>
                    </a:lnTo>
                    <a:lnTo>
                      <a:pt x="440" y="1507"/>
                    </a:lnTo>
                    <a:lnTo>
                      <a:pt x="335" y="1570"/>
                    </a:lnTo>
                    <a:lnTo>
                      <a:pt x="314" y="1675"/>
                    </a:lnTo>
                    <a:lnTo>
                      <a:pt x="335" y="1800"/>
                    </a:lnTo>
                    <a:lnTo>
                      <a:pt x="314" y="1905"/>
                    </a:lnTo>
                    <a:lnTo>
                      <a:pt x="335" y="2135"/>
                    </a:lnTo>
                    <a:lnTo>
                      <a:pt x="314" y="2198"/>
                    </a:lnTo>
                    <a:lnTo>
                      <a:pt x="272" y="2303"/>
                    </a:lnTo>
                    <a:lnTo>
                      <a:pt x="188" y="2323"/>
                    </a:lnTo>
                    <a:lnTo>
                      <a:pt x="188" y="2449"/>
                    </a:lnTo>
                    <a:lnTo>
                      <a:pt x="63" y="2554"/>
                    </a:lnTo>
                    <a:lnTo>
                      <a:pt x="42" y="2721"/>
                    </a:lnTo>
                    <a:lnTo>
                      <a:pt x="42" y="2763"/>
                    </a:lnTo>
                    <a:lnTo>
                      <a:pt x="0" y="2826"/>
                    </a:lnTo>
                    <a:lnTo>
                      <a:pt x="63" y="3035"/>
                    </a:lnTo>
                    <a:lnTo>
                      <a:pt x="126" y="3139"/>
                    </a:lnTo>
                    <a:lnTo>
                      <a:pt x="168" y="3119"/>
                    </a:lnTo>
                    <a:lnTo>
                      <a:pt x="251" y="3119"/>
                    </a:lnTo>
                    <a:lnTo>
                      <a:pt x="335" y="3056"/>
                    </a:lnTo>
                    <a:lnTo>
                      <a:pt x="377" y="3077"/>
                    </a:lnTo>
                    <a:lnTo>
                      <a:pt x="419" y="3223"/>
                    </a:lnTo>
                    <a:lnTo>
                      <a:pt x="523" y="3495"/>
                    </a:lnTo>
                    <a:lnTo>
                      <a:pt x="481" y="3558"/>
                    </a:lnTo>
                    <a:lnTo>
                      <a:pt x="440" y="3704"/>
                    </a:lnTo>
                    <a:lnTo>
                      <a:pt x="356" y="3851"/>
                    </a:lnTo>
                    <a:lnTo>
                      <a:pt x="356" y="4081"/>
                    </a:lnTo>
                    <a:lnTo>
                      <a:pt x="356" y="4269"/>
                    </a:lnTo>
                    <a:lnTo>
                      <a:pt x="440" y="4269"/>
                    </a:lnTo>
                    <a:lnTo>
                      <a:pt x="523" y="4311"/>
                    </a:lnTo>
                    <a:lnTo>
                      <a:pt x="628" y="4311"/>
                    </a:lnTo>
                    <a:lnTo>
                      <a:pt x="670" y="4269"/>
                    </a:lnTo>
                    <a:lnTo>
                      <a:pt x="774" y="4290"/>
                    </a:lnTo>
                    <a:lnTo>
                      <a:pt x="879" y="4269"/>
                    </a:lnTo>
                    <a:lnTo>
                      <a:pt x="963" y="4311"/>
                    </a:lnTo>
                    <a:lnTo>
                      <a:pt x="984" y="4227"/>
                    </a:lnTo>
                    <a:lnTo>
                      <a:pt x="963" y="4102"/>
                    </a:lnTo>
                    <a:lnTo>
                      <a:pt x="879" y="4060"/>
                    </a:lnTo>
                    <a:lnTo>
                      <a:pt x="858" y="3914"/>
                    </a:lnTo>
                    <a:lnTo>
                      <a:pt x="942" y="3809"/>
                    </a:lnTo>
                    <a:lnTo>
                      <a:pt x="963" y="3600"/>
                    </a:lnTo>
                    <a:lnTo>
                      <a:pt x="942" y="3432"/>
                    </a:lnTo>
                    <a:lnTo>
                      <a:pt x="879" y="3391"/>
                    </a:lnTo>
                    <a:lnTo>
                      <a:pt x="1004" y="3223"/>
                    </a:lnTo>
                    <a:lnTo>
                      <a:pt x="1046" y="3056"/>
                    </a:lnTo>
                    <a:lnTo>
                      <a:pt x="1004" y="2909"/>
                    </a:lnTo>
                    <a:lnTo>
                      <a:pt x="942" y="2826"/>
                    </a:lnTo>
                    <a:lnTo>
                      <a:pt x="942" y="2763"/>
                    </a:lnTo>
                    <a:lnTo>
                      <a:pt x="1067" y="2700"/>
                    </a:lnTo>
                    <a:lnTo>
                      <a:pt x="1088" y="2616"/>
                    </a:lnTo>
                    <a:lnTo>
                      <a:pt x="1214" y="2595"/>
                    </a:lnTo>
                    <a:lnTo>
                      <a:pt x="1318" y="2637"/>
                    </a:lnTo>
                    <a:lnTo>
                      <a:pt x="1318" y="2700"/>
                    </a:lnTo>
                    <a:lnTo>
                      <a:pt x="1381" y="2763"/>
                    </a:lnTo>
                    <a:lnTo>
                      <a:pt x="1381" y="2909"/>
                    </a:lnTo>
                    <a:lnTo>
                      <a:pt x="1276" y="3014"/>
                    </a:lnTo>
                    <a:lnTo>
                      <a:pt x="1276" y="3119"/>
                    </a:lnTo>
                    <a:lnTo>
                      <a:pt x="1318" y="3223"/>
                    </a:lnTo>
                    <a:lnTo>
                      <a:pt x="1402" y="3244"/>
                    </a:lnTo>
                    <a:lnTo>
                      <a:pt x="1486" y="3328"/>
                    </a:lnTo>
                    <a:lnTo>
                      <a:pt x="1611" y="3391"/>
                    </a:lnTo>
                    <a:lnTo>
                      <a:pt x="1632" y="3495"/>
                    </a:lnTo>
                    <a:lnTo>
                      <a:pt x="1590" y="3495"/>
                    </a:lnTo>
                    <a:lnTo>
                      <a:pt x="1569" y="3704"/>
                    </a:lnTo>
                    <a:lnTo>
                      <a:pt x="1590" y="3851"/>
                    </a:lnTo>
                    <a:lnTo>
                      <a:pt x="1674" y="3872"/>
                    </a:lnTo>
                    <a:lnTo>
                      <a:pt x="1737" y="3851"/>
                    </a:lnTo>
                    <a:lnTo>
                      <a:pt x="1883" y="3893"/>
                    </a:lnTo>
                    <a:lnTo>
                      <a:pt x="1946" y="3872"/>
                    </a:lnTo>
                    <a:lnTo>
                      <a:pt x="1946" y="3851"/>
                    </a:lnTo>
                    <a:lnTo>
                      <a:pt x="1925" y="3746"/>
                    </a:lnTo>
                    <a:lnTo>
                      <a:pt x="2030" y="3663"/>
                    </a:lnTo>
                    <a:lnTo>
                      <a:pt x="2113" y="3642"/>
                    </a:lnTo>
                    <a:lnTo>
                      <a:pt x="2260" y="3558"/>
                    </a:lnTo>
                    <a:lnTo>
                      <a:pt x="2427" y="3579"/>
                    </a:lnTo>
                    <a:lnTo>
                      <a:pt x="2511" y="3495"/>
                    </a:lnTo>
                    <a:lnTo>
                      <a:pt x="2532" y="3537"/>
                    </a:lnTo>
                    <a:lnTo>
                      <a:pt x="2616" y="3537"/>
                    </a:lnTo>
                    <a:lnTo>
                      <a:pt x="2657" y="3453"/>
                    </a:lnTo>
                    <a:lnTo>
                      <a:pt x="2657" y="3391"/>
                    </a:lnTo>
                    <a:lnTo>
                      <a:pt x="2511" y="3370"/>
                    </a:lnTo>
                    <a:lnTo>
                      <a:pt x="2448" y="3391"/>
                    </a:lnTo>
                    <a:lnTo>
                      <a:pt x="2281" y="3391"/>
                    </a:lnTo>
                    <a:lnTo>
                      <a:pt x="2281" y="3328"/>
                    </a:lnTo>
                    <a:lnTo>
                      <a:pt x="2239" y="3328"/>
                    </a:lnTo>
                    <a:lnTo>
                      <a:pt x="2239" y="3244"/>
                    </a:lnTo>
                    <a:lnTo>
                      <a:pt x="2197" y="3244"/>
                    </a:lnTo>
                    <a:lnTo>
                      <a:pt x="2134" y="3265"/>
                    </a:lnTo>
                    <a:lnTo>
                      <a:pt x="2134" y="3223"/>
                    </a:lnTo>
                    <a:lnTo>
                      <a:pt x="2030" y="3181"/>
                    </a:lnTo>
                    <a:lnTo>
                      <a:pt x="2009" y="3119"/>
                    </a:lnTo>
                    <a:lnTo>
                      <a:pt x="2051" y="3035"/>
                    </a:lnTo>
                    <a:lnTo>
                      <a:pt x="2092" y="2972"/>
                    </a:lnTo>
                    <a:lnTo>
                      <a:pt x="2134" y="3014"/>
                    </a:lnTo>
                    <a:lnTo>
                      <a:pt x="2134" y="3014"/>
                    </a:lnTo>
                    <a:lnTo>
                      <a:pt x="2113" y="2930"/>
                    </a:lnTo>
                    <a:lnTo>
                      <a:pt x="2155" y="2930"/>
                    </a:lnTo>
                    <a:lnTo>
                      <a:pt x="2197" y="2867"/>
                    </a:lnTo>
                    <a:lnTo>
                      <a:pt x="2134" y="2826"/>
                    </a:lnTo>
                    <a:lnTo>
                      <a:pt x="2051" y="2805"/>
                    </a:lnTo>
                    <a:lnTo>
                      <a:pt x="2092" y="2742"/>
                    </a:lnTo>
                    <a:lnTo>
                      <a:pt x="2051" y="2658"/>
                    </a:lnTo>
                    <a:lnTo>
                      <a:pt x="1988" y="2616"/>
                    </a:lnTo>
                    <a:lnTo>
                      <a:pt x="1904" y="2616"/>
                    </a:lnTo>
                    <a:lnTo>
                      <a:pt x="1883" y="2491"/>
                    </a:lnTo>
                    <a:lnTo>
                      <a:pt x="1716" y="2323"/>
                    </a:lnTo>
                    <a:lnTo>
                      <a:pt x="1611" y="2240"/>
                    </a:lnTo>
                    <a:lnTo>
                      <a:pt x="1569" y="2135"/>
                    </a:lnTo>
                    <a:lnTo>
                      <a:pt x="1569" y="2093"/>
                    </a:lnTo>
                    <a:lnTo>
                      <a:pt x="1611" y="2093"/>
                    </a:lnTo>
                    <a:lnTo>
                      <a:pt x="1632" y="2177"/>
                    </a:lnTo>
                    <a:lnTo>
                      <a:pt x="1737" y="2177"/>
                    </a:lnTo>
                    <a:lnTo>
                      <a:pt x="1841" y="2093"/>
                    </a:lnTo>
                    <a:lnTo>
                      <a:pt x="1883" y="2010"/>
                    </a:lnTo>
                    <a:lnTo>
                      <a:pt x="2092" y="1926"/>
                    </a:lnTo>
                    <a:lnTo>
                      <a:pt x="2260" y="1800"/>
                    </a:lnTo>
                    <a:lnTo>
                      <a:pt x="2344" y="1675"/>
                    </a:lnTo>
                    <a:lnTo>
                      <a:pt x="2448" y="1612"/>
                    </a:lnTo>
                    <a:lnTo>
                      <a:pt x="2448" y="1549"/>
                    </a:lnTo>
                    <a:lnTo>
                      <a:pt x="2574" y="1507"/>
                    </a:lnTo>
                    <a:lnTo>
                      <a:pt x="2678" y="1570"/>
                    </a:lnTo>
                    <a:lnTo>
                      <a:pt x="2762" y="1591"/>
                    </a:lnTo>
                    <a:lnTo>
                      <a:pt x="2867" y="1445"/>
                    </a:lnTo>
                    <a:lnTo>
                      <a:pt x="2867" y="1361"/>
                    </a:lnTo>
                    <a:lnTo>
                      <a:pt x="2741" y="1298"/>
                    </a:lnTo>
                    <a:lnTo>
                      <a:pt x="2469" y="1340"/>
                    </a:lnTo>
                    <a:lnTo>
                      <a:pt x="2364" y="1403"/>
                    </a:lnTo>
                    <a:lnTo>
                      <a:pt x="2197" y="1403"/>
                    </a:lnTo>
                    <a:lnTo>
                      <a:pt x="2113" y="1445"/>
                    </a:lnTo>
                    <a:lnTo>
                      <a:pt x="2009" y="1549"/>
                    </a:lnTo>
                    <a:lnTo>
                      <a:pt x="1820" y="1549"/>
                    </a:lnTo>
                    <a:lnTo>
                      <a:pt x="1716" y="1486"/>
                    </a:lnTo>
                    <a:lnTo>
                      <a:pt x="1611" y="1466"/>
                    </a:lnTo>
                    <a:lnTo>
                      <a:pt x="1507" y="1591"/>
                    </a:lnTo>
                    <a:lnTo>
                      <a:pt x="1423" y="1800"/>
                    </a:lnTo>
                    <a:lnTo>
                      <a:pt x="1297" y="1863"/>
                    </a:lnTo>
                    <a:lnTo>
                      <a:pt x="1193" y="1821"/>
                    </a:lnTo>
                    <a:lnTo>
                      <a:pt x="1172" y="1779"/>
                    </a:lnTo>
                    <a:lnTo>
                      <a:pt x="1004" y="1612"/>
                    </a:lnTo>
                    <a:lnTo>
                      <a:pt x="858" y="1486"/>
                    </a:lnTo>
                    <a:lnTo>
                      <a:pt x="774" y="1277"/>
                    </a:lnTo>
                    <a:lnTo>
                      <a:pt x="795" y="1047"/>
                    </a:lnTo>
                    <a:lnTo>
                      <a:pt x="879" y="838"/>
                    </a:lnTo>
                    <a:lnTo>
                      <a:pt x="984" y="733"/>
                    </a:lnTo>
                    <a:lnTo>
                      <a:pt x="1109" y="670"/>
                    </a:lnTo>
                    <a:lnTo>
                      <a:pt x="1276" y="754"/>
                    </a:lnTo>
                    <a:lnTo>
                      <a:pt x="1465" y="775"/>
                    </a:lnTo>
                    <a:lnTo>
                      <a:pt x="1674" y="670"/>
                    </a:lnTo>
                    <a:lnTo>
                      <a:pt x="1820" y="670"/>
                    </a:lnTo>
                    <a:lnTo>
                      <a:pt x="1883" y="754"/>
                    </a:lnTo>
                    <a:lnTo>
                      <a:pt x="1988" y="754"/>
                    </a:lnTo>
                    <a:lnTo>
                      <a:pt x="2051" y="712"/>
                    </a:lnTo>
                    <a:lnTo>
                      <a:pt x="2281" y="733"/>
                    </a:lnTo>
                    <a:lnTo>
                      <a:pt x="2427" y="733"/>
                    </a:lnTo>
                    <a:lnTo>
                      <a:pt x="2448" y="712"/>
                    </a:lnTo>
                    <a:lnTo>
                      <a:pt x="2574" y="712"/>
                    </a:lnTo>
                    <a:lnTo>
                      <a:pt x="2678" y="754"/>
                    </a:lnTo>
                    <a:lnTo>
                      <a:pt x="2720" y="817"/>
                    </a:lnTo>
                    <a:lnTo>
                      <a:pt x="2825" y="859"/>
                    </a:lnTo>
                    <a:lnTo>
                      <a:pt x="3264" y="754"/>
                    </a:lnTo>
                    <a:lnTo>
                      <a:pt x="3453" y="629"/>
                    </a:lnTo>
                    <a:lnTo>
                      <a:pt x="3494" y="524"/>
                    </a:lnTo>
                    <a:lnTo>
                      <a:pt x="3578" y="524"/>
                    </a:lnTo>
                    <a:lnTo>
                      <a:pt x="3620" y="440"/>
                    </a:lnTo>
                    <a:lnTo>
                      <a:pt x="3704" y="398"/>
                    </a:lnTo>
                    <a:lnTo>
                      <a:pt x="3766" y="294"/>
                    </a:lnTo>
                    <a:lnTo>
                      <a:pt x="3808" y="210"/>
                    </a:lnTo>
                    <a:lnTo>
                      <a:pt x="3871" y="147"/>
                    </a:lnTo>
                    <a:lnTo>
                      <a:pt x="3808" y="106"/>
                    </a:lnTo>
                    <a:lnTo>
                      <a:pt x="3787" y="43"/>
                    </a:lnTo>
                    <a:lnTo>
                      <a:pt x="3620"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1" name="Google Shape;4721;p76"/>
              <p:cNvSpPr/>
              <p:nvPr/>
            </p:nvSpPr>
            <p:spPr>
              <a:xfrm>
                <a:off x="5587700" y="3253200"/>
                <a:ext cx="145450" cy="131325"/>
              </a:xfrm>
              <a:custGeom>
                <a:avLst/>
                <a:gdLst/>
                <a:ahLst/>
                <a:cxnLst/>
                <a:rect l="l" t="t" r="r" b="b"/>
                <a:pathLst>
                  <a:path w="5818" h="5253" extrusionOk="0">
                    <a:moveTo>
                      <a:pt x="922" y="1"/>
                    </a:moveTo>
                    <a:lnTo>
                      <a:pt x="775" y="22"/>
                    </a:lnTo>
                    <a:lnTo>
                      <a:pt x="712" y="84"/>
                    </a:lnTo>
                    <a:lnTo>
                      <a:pt x="566" y="189"/>
                    </a:lnTo>
                    <a:lnTo>
                      <a:pt x="482" y="210"/>
                    </a:lnTo>
                    <a:lnTo>
                      <a:pt x="398" y="294"/>
                    </a:lnTo>
                    <a:lnTo>
                      <a:pt x="252" y="294"/>
                    </a:lnTo>
                    <a:lnTo>
                      <a:pt x="147" y="356"/>
                    </a:lnTo>
                    <a:lnTo>
                      <a:pt x="189" y="440"/>
                    </a:lnTo>
                    <a:lnTo>
                      <a:pt x="168" y="524"/>
                    </a:lnTo>
                    <a:lnTo>
                      <a:pt x="43" y="608"/>
                    </a:lnTo>
                    <a:lnTo>
                      <a:pt x="1" y="670"/>
                    </a:lnTo>
                    <a:lnTo>
                      <a:pt x="147" y="712"/>
                    </a:lnTo>
                    <a:lnTo>
                      <a:pt x="252" y="649"/>
                    </a:lnTo>
                    <a:lnTo>
                      <a:pt x="273" y="608"/>
                    </a:lnTo>
                    <a:lnTo>
                      <a:pt x="315" y="670"/>
                    </a:lnTo>
                    <a:lnTo>
                      <a:pt x="503" y="754"/>
                    </a:lnTo>
                    <a:lnTo>
                      <a:pt x="566" y="859"/>
                    </a:lnTo>
                    <a:lnTo>
                      <a:pt x="524" y="921"/>
                    </a:lnTo>
                    <a:lnTo>
                      <a:pt x="566" y="1047"/>
                    </a:lnTo>
                    <a:lnTo>
                      <a:pt x="691" y="1131"/>
                    </a:lnTo>
                    <a:lnTo>
                      <a:pt x="796" y="1152"/>
                    </a:lnTo>
                    <a:lnTo>
                      <a:pt x="901" y="1131"/>
                    </a:lnTo>
                    <a:lnTo>
                      <a:pt x="984" y="1172"/>
                    </a:lnTo>
                    <a:lnTo>
                      <a:pt x="1026" y="1131"/>
                    </a:lnTo>
                    <a:lnTo>
                      <a:pt x="1110" y="1152"/>
                    </a:lnTo>
                    <a:lnTo>
                      <a:pt x="1298" y="1131"/>
                    </a:lnTo>
                    <a:lnTo>
                      <a:pt x="1340" y="1152"/>
                    </a:lnTo>
                    <a:lnTo>
                      <a:pt x="1424" y="1131"/>
                    </a:lnTo>
                    <a:lnTo>
                      <a:pt x="1361" y="1068"/>
                    </a:lnTo>
                    <a:lnTo>
                      <a:pt x="1654" y="1089"/>
                    </a:lnTo>
                    <a:lnTo>
                      <a:pt x="1717" y="1172"/>
                    </a:lnTo>
                    <a:lnTo>
                      <a:pt x="1675" y="1298"/>
                    </a:lnTo>
                    <a:lnTo>
                      <a:pt x="1633" y="1277"/>
                    </a:lnTo>
                    <a:lnTo>
                      <a:pt x="1549" y="1361"/>
                    </a:lnTo>
                    <a:lnTo>
                      <a:pt x="1507" y="1465"/>
                    </a:lnTo>
                    <a:lnTo>
                      <a:pt x="1445" y="1361"/>
                    </a:lnTo>
                    <a:lnTo>
                      <a:pt x="1256" y="1277"/>
                    </a:lnTo>
                    <a:lnTo>
                      <a:pt x="1194" y="1298"/>
                    </a:lnTo>
                    <a:lnTo>
                      <a:pt x="1131" y="1465"/>
                    </a:lnTo>
                    <a:lnTo>
                      <a:pt x="1026" y="1507"/>
                    </a:lnTo>
                    <a:lnTo>
                      <a:pt x="922" y="1465"/>
                    </a:lnTo>
                    <a:lnTo>
                      <a:pt x="817" y="1465"/>
                    </a:lnTo>
                    <a:lnTo>
                      <a:pt x="775" y="1403"/>
                    </a:lnTo>
                    <a:lnTo>
                      <a:pt x="629" y="1444"/>
                    </a:lnTo>
                    <a:lnTo>
                      <a:pt x="566" y="1507"/>
                    </a:lnTo>
                    <a:lnTo>
                      <a:pt x="608" y="1570"/>
                    </a:lnTo>
                    <a:lnTo>
                      <a:pt x="733" y="1591"/>
                    </a:lnTo>
                    <a:lnTo>
                      <a:pt x="838" y="1654"/>
                    </a:lnTo>
                    <a:lnTo>
                      <a:pt x="901" y="1779"/>
                    </a:lnTo>
                    <a:lnTo>
                      <a:pt x="942" y="1821"/>
                    </a:lnTo>
                    <a:lnTo>
                      <a:pt x="1005" y="1800"/>
                    </a:lnTo>
                    <a:lnTo>
                      <a:pt x="1026" y="1884"/>
                    </a:lnTo>
                    <a:lnTo>
                      <a:pt x="1026" y="1968"/>
                    </a:lnTo>
                    <a:lnTo>
                      <a:pt x="984" y="1988"/>
                    </a:lnTo>
                    <a:lnTo>
                      <a:pt x="942" y="2072"/>
                    </a:lnTo>
                    <a:lnTo>
                      <a:pt x="1047" y="2240"/>
                    </a:lnTo>
                    <a:lnTo>
                      <a:pt x="1152" y="2281"/>
                    </a:lnTo>
                    <a:lnTo>
                      <a:pt x="1256" y="2240"/>
                    </a:lnTo>
                    <a:lnTo>
                      <a:pt x="1403" y="2114"/>
                    </a:lnTo>
                    <a:lnTo>
                      <a:pt x="1361" y="2009"/>
                    </a:lnTo>
                    <a:lnTo>
                      <a:pt x="1466" y="1863"/>
                    </a:lnTo>
                    <a:lnTo>
                      <a:pt x="1507" y="1821"/>
                    </a:lnTo>
                    <a:lnTo>
                      <a:pt x="1528" y="1758"/>
                    </a:lnTo>
                    <a:lnTo>
                      <a:pt x="1570" y="1612"/>
                    </a:lnTo>
                    <a:lnTo>
                      <a:pt x="1633" y="1507"/>
                    </a:lnTo>
                    <a:lnTo>
                      <a:pt x="1633" y="1654"/>
                    </a:lnTo>
                    <a:lnTo>
                      <a:pt x="1549" y="1716"/>
                    </a:lnTo>
                    <a:lnTo>
                      <a:pt x="1612" y="1863"/>
                    </a:lnTo>
                    <a:lnTo>
                      <a:pt x="1654" y="1988"/>
                    </a:lnTo>
                    <a:lnTo>
                      <a:pt x="1717" y="2072"/>
                    </a:lnTo>
                    <a:lnTo>
                      <a:pt x="1738" y="2009"/>
                    </a:lnTo>
                    <a:lnTo>
                      <a:pt x="1779" y="2009"/>
                    </a:lnTo>
                    <a:lnTo>
                      <a:pt x="1842" y="2030"/>
                    </a:lnTo>
                    <a:lnTo>
                      <a:pt x="1842" y="2135"/>
                    </a:lnTo>
                    <a:lnTo>
                      <a:pt x="1884" y="2093"/>
                    </a:lnTo>
                    <a:lnTo>
                      <a:pt x="1947" y="2093"/>
                    </a:lnTo>
                    <a:lnTo>
                      <a:pt x="1968" y="2135"/>
                    </a:lnTo>
                    <a:lnTo>
                      <a:pt x="2051" y="2177"/>
                    </a:lnTo>
                    <a:lnTo>
                      <a:pt x="2156" y="2135"/>
                    </a:lnTo>
                    <a:lnTo>
                      <a:pt x="2240" y="2135"/>
                    </a:lnTo>
                    <a:lnTo>
                      <a:pt x="2240" y="2177"/>
                    </a:lnTo>
                    <a:lnTo>
                      <a:pt x="2093" y="2177"/>
                    </a:lnTo>
                    <a:lnTo>
                      <a:pt x="2093" y="2281"/>
                    </a:lnTo>
                    <a:lnTo>
                      <a:pt x="2240" y="2302"/>
                    </a:lnTo>
                    <a:lnTo>
                      <a:pt x="2240" y="2323"/>
                    </a:lnTo>
                    <a:lnTo>
                      <a:pt x="2261" y="2386"/>
                    </a:lnTo>
                    <a:lnTo>
                      <a:pt x="2407" y="2449"/>
                    </a:lnTo>
                    <a:lnTo>
                      <a:pt x="2575" y="2449"/>
                    </a:lnTo>
                    <a:lnTo>
                      <a:pt x="2930" y="2553"/>
                    </a:lnTo>
                    <a:lnTo>
                      <a:pt x="3286" y="2658"/>
                    </a:lnTo>
                    <a:lnTo>
                      <a:pt x="3391" y="2658"/>
                    </a:lnTo>
                    <a:lnTo>
                      <a:pt x="3537" y="2721"/>
                    </a:lnTo>
                    <a:lnTo>
                      <a:pt x="3558" y="2825"/>
                    </a:lnTo>
                    <a:lnTo>
                      <a:pt x="3725" y="2867"/>
                    </a:lnTo>
                    <a:lnTo>
                      <a:pt x="3830" y="2867"/>
                    </a:lnTo>
                    <a:lnTo>
                      <a:pt x="3914" y="2825"/>
                    </a:lnTo>
                    <a:lnTo>
                      <a:pt x="3914" y="2825"/>
                    </a:lnTo>
                    <a:lnTo>
                      <a:pt x="3830" y="2951"/>
                    </a:lnTo>
                    <a:lnTo>
                      <a:pt x="3851" y="2972"/>
                    </a:lnTo>
                    <a:lnTo>
                      <a:pt x="3935" y="2951"/>
                    </a:lnTo>
                    <a:lnTo>
                      <a:pt x="3955" y="3014"/>
                    </a:lnTo>
                    <a:lnTo>
                      <a:pt x="4081" y="2972"/>
                    </a:lnTo>
                    <a:lnTo>
                      <a:pt x="4018" y="3035"/>
                    </a:lnTo>
                    <a:lnTo>
                      <a:pt x="4060" y="3076"/>
                    </a:lnTo>
                    <a:lnTo>
                      <a:pt x="4039" y="3139"/>
                    </a:lnTo>
                    <a:lnTo>
                      <a:pt x="4081" y="3181"/>
                    </a:lnTo>
                    <a:lnTo>
                      <a:pt x="4186" y="3160"/>
                    </a:lnTo>
                    <a:lnTo>
                      <a:pt x="4081" y="3265"/>
                    </a:lnTo>
                    <a:lnTo>
                      <a:pt x="4081" y="3328"/>
                    </a:lnTo>
                    <a:lnTo>
                      <a:pt x="4227" y="3453"/>
                    </a:lnTo>
                    <a:lnTo>
                      <a:pt x="4186" y="3558"/>
                    </a:lnTo>
                    <a:lnTo>
                      <a:pt x="4227" y="3641"/>
                    </a:lnTo>
                    <a:lnTo>
                      <a:pt x="4332" y="3704"/>
                    </a:lnTo>
                    <a:lnTo>
                      <a:pt x="4479" y="3809"/>
                    </a:lnTo>
                    <a:lnTo>
                      <a:pt x="4499" y="3872"/>
                    </a:lnTo>
                    <a:lnTo>
                      <a:pt x="4374" y="3872"/>
                    </a:lnTo>
                    <a:lnTo>
                      <a:pt x="4353" y="3955"/>
                    </a:lnTo>
                    <a:lnTo>
                      <a:pt x="4437" y="4018"/>
                    </a:lnTo>
                    <a:lnTo>
                      <a:pt x="4541" y="4081"/>
                    </a:lnTo>
                    <a:lnTo>
                      <a:pt x="4667" y="4060"/>
                    </a:lnTo>
                    <a:lnTo>
                      <a:pt x="4751" y="4081"/>
                    </a:lnTo>
                    <a:lnTo>
                      <a:pt x="4688" y="4081"/>
                    </a:lnTo>
                    <a:lnTo>
                      <a:pt x="4562" y="4123"/>
                    </a:lnTo>
                    <a:lnTo>
                      <a:pt x="4499" y="4102"/>
                    </a:lnTo>
                    <a:lnTo>
                      <a:pt x="4458" y="4123"/>
                    </a:lnTo>
                    <a:lnTo>
                      <a:pt x="4499" y="4206"/>
                    </a:lnTo>
                    <a:lnTo>
                      <a:pt x="4583" y="4227"/>
                    </a:lnTo>
                    <a:lnTo>
                      <a:pt x="4562" y="4395"/>
                    </a:lnTo>
                    <a:lnTo>
                      <a:pt x="4541" y="4416"/>
                    </a:lnTo>
                    <a:lnTo>
                      <a:pt x="4541" y="4499"/>
                    </a:lnTo>
                    <a:lnTo>
                      <a:pt x="4499" y="4583"/>
                    </a:lnTo>
                    <a:lnTo>
                      <a:pt x="4458" y="4604"/>
                    </a:lnTo>
                    <a:lnTo>
                      <a:pt x="4541" y="4709"/>
                    </a:lnTo>
                    <a:lnTo>
                      <a:pt x="4667" y="4625"/>
                    </a:lnTo>
                    <a:lnTo>
                      <a:pt x="4709" y="4688"/>
                    </a:lnTo>
                    <a:lnTo>
                      <a:pt x="4792" y="4688"/>
                    </a:lnTo>
                    <a:lnTo>
                      <a:pt x="4897" y="4625"/>
                    </a:lnTo>
                    <a:lnTo>
                      <a:pt x="5064" y="4625"/>
                    </a:lnTo>
                    <a:lnTo>
                      <a:pt x="5127" y="4583"/>
                    </a:lnTo>
                    <a:lnTo>
                      <a:pt x="5169" y="4478"/>
                    </a:lnTo>
                    <a:lnTo>
                      <a:pt x="5169" y="4583"/>
                    </a:lnTo>
                    <a:lnTo>
                      <a:pt x="5106" y="4688"/>
                    </a:lnTo>
                    <a:lnTo>
                      <a:pt x="5127" y="4750"/>
                    </a:lnTo>
                    <a:lnTo>
                      <a:pt x="5190" y="4792"/>
                    </a:lnTo>
                    <a:lnTo>
                      <a:pt x="5316" y="4897"/>
                    </a:lnTo>
                    <a:lnTo>
                      <a:pt x="5295" y="4939"/>
                    </a:lnTo>
                    <a:lnTo>
                      <a:pt x="5336" y="5022"/>
                    </a:lnTo>
                    <a:lnTo>
                      <a:pt x="5504" y="5211"/>
                    </a:lnTo>
                    <a:lnTo>
                      <a:pt x="5629" y="5232"/>
                    </a:lnTo>
                    <a:lnTo>
                      <a:pt x="5692" y="5253"/>
                    </a:lnTo>
                    <a:lnTo>
                      <a:pt x="5713" y="3851"/>
                    </a:lnTo>
                    <a:lnTo>
                      <a:pt x="5713" y="3788"/>
                    </a:lnTo>
                    <a:lnTo>
                      <a:pt x="5713" y="3704"/>
                    </a:lnTo>
                    <a:lnTo>
                      <a:pt x="5734" y="3537"/>
                    </a:lnTo>
                    <a:lnTo>
                      <a:pt x="5818" y="1382"/>
                    </a:lnTo>
                    <a:lnTo>
                      <a:pt x="5713" y="1403"/>
                    </a:lnTo>
                    <a:lnTo>
                      <a:pt x="5629" y="1382"/>
                    </a:lnTo>
                    <a:lnTo>
                      <a:pt x="5629" y="1298"/>
                    </a:lnTo>
                    <a:lnTo>
                      <a:pt x="5650" y="1256"/>
                    </a:lnTo>
                    <a:lnTo>
                      <a:pt x="5546" y="1193"/>
                    </a:lnTo>
                    <a:lnTo>
                      <a:pt x="5441" y="1193"/>
                    </a:lnTo>
                    <a:lnTo>
                      <a:pt x="5316" y="1172"/>
                    </a:lnTo>
                    <a:lnTo>
                      <a:pt x="5232" y="1152"/>
                    </a:lnTo>
                    <a:lnTo>
                      <a:pt x="5169" y="1172"/>
                    </a:lnTo>
                    <a:lnTo>
                      <a:pt x="4813" y="1026"/>
                    </a:lnTo>
                    <a:lnTo>
                      <a:pt x="4667" y="984"/>
                    </a:lnTo>
                    <a:lnTo>
                      <a:pt x="4562" y="963"/>
                    </a:lnTo>
                    <a:lnTo>
                      <a:pt x="4458" y="880"/>
                    </a:lnTo>
                    <a:lnTo>
                      <a:pt x="4248" y="838"/>
                    </a:lnTo>
                    <a:lnTo>
                      <a:pt x="4060" y="754"/>
                    </a:lnTo>
                    <a:lnTo>
                      <a:pt x="3976" y="670"/>
                    </a:lnTo>
                    <a:lnTo>
                      <a:pt x="3830" y="649"/>
                    </a:lnTo>
                    <a:lnTo>
                      <a:pt x="3537" y="838"/>
                    </a:lnTo>
                    <a:lnTo>
                      <a:pt x="3537" y="880"/>
                    </a:lnTo>
                    <a:lnTo>
                      <a:pt x="3600" y="984"/>
                    </a:lnTo>
                    <a:lnTo>
                      <a:pt x="3558" y="1068"/>
                    </a:lnTo>
                    <a:lnTo>
                      <a:pt x="3391" y="1089"/>
                    </a:lnTo>
                    <a:lnTo>
                      <a:pt x="3286" y="1131"/>
                    </a:lnTo>
                    <a:lnTo>
                      <a:pt x="3223" y="1131"/>
                    </a:lnTo>
                    <a:lnTo>
                      <a:pt x="3181" y="1089"/>
                    </a:lnTo>
                    <a:lnTo>
                      <a:pt x="3119" y="1172"/>
                    </a:lnTo>
                    <a:lnTo>
                      <a:pt x="3119" y="1277"/>
                    </a:lnTo>
                    <a:lnTo>
                      <a:pt x="2993" y="1340"/>
                    </a:lnTo>
                    <a:lnTo>
                      <a:pt x="2888" y="1361"/>
                    </a:lnTo>
                    <a:lnTo>
                      <a:pt x="2805" y="1465"/>
                    </a:lnTo>
                    <a:lnTo>
                      <a:pt x="2805" y="1612"/>
                    </a:lnTo>
                    <a:lnTo>
                      <a:pt x="2763" y="1654"/>
                    </a:lnTo>
                    <a:lnTo>
                      <a:pt x="2700" y="1696"/>
                    </a:lnTo>
                    <a:lnTo>
                      <a:pt x="2658" y="1800"/>
                    </a:lnTo>
                    <a:lnTo>
                      <a:pt x="2554" y="1821"/>
                    </a:lnTo>
                    <a:lnTo>
                      <a:pt x="2449" y="1821"/>
                    </a:lnTo>
                    <a:lnTo>
                      <a:pt x="2386" y="1779"/>
                    </a:lnTo>
                    <a:lnTo>
                      <a:pt x="2261" y="1675"/>
                    </a:lnTo>
                    <a:lnTo>
                      <a:pt x="2240" y="1570"/>
                    </a:lnTo>
                    <a:lnTo>
                      <a:pt x="2177" y="1591"/>
                    </a:lnTo>
                    <a:lnTo>
                      <a:pt x="2156" y="1465"/>
                    </a:lnTo>
                    <a:lnTo>
                      <a:pt x="2156" y="1361"/>
                    </a:lnTo>
                    <a:lnTo>
                      <a:pt x="2072" y="1298"/>
                    </a:lnTo>
                    <a:lnTo>
                      <a:pt x="2031" y="1382"/>
                    </a:lnTo>
                    <a:lnTo>
                      <a:pt x="2051" y="1507"/>
                    </a:lnTo>
                    <a:lnTo>
                      <a:pt x="1989" y="1507"/>
                    </a:lnTo>
                    <a:lnTo>
                      <a:pt x="1926" y="1444"/>
                    </a:lnTo>
                    <a:lnTo>
                      <a:pt x="1863" y="1298"/>
                    </a:lnTo>
                    <a:lnTo>
                      <a:pt x="1842" y="1047"/>
                    </a:lnTo>
                    <a:lnTo>
                      <a:pt x="1821" y="880"/>
                    </a:lnTo>
                    <a:lnTo>
                      <a:pt x="1863" y="775"/>
                    </a:lnTo>
                    <a:lnTo>
                      <a:pt x="1947" y="670"/>
                    </a:lnTo>
                    <a:lnTo>
                      <a:pt x="1884" y="566"/>
                    </a:lnTo>
                    <a:lnTo>
                      <a:pt x="1821" y="503"/>
                    </a:lnTo>
                    <a:lnTo>
                      <a:pt x="1821" y="335"/>
                    </a:lnTo>
                    <a:lnTo>
                      <a:pt x="1842" y="294"/>
                    </a:lnTo>
                    <a:lnTo>
                      <a:pt x="1779" y="231"/>
                    </a:lnTo>
                    <a:lnTo>
                      <a:pt x="1612" y="210"/>
                    </a:lnTo>
                    <a:lnTo>
                      <a:pt x="1424" y="231"/>
                    </a:lnTo>
                    <a:lnTo>
                      <a:pt x="1235" y="105"/>
                    </a:lnTo>
                    <a:lnTo>
                      <a:pt x="922"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2" name="Google Shape;4722;p76"/>
              <p:cNvSpPr/>
              <p:nvPr/>
            </p:nvSpPr>
            <p:spPr>
              <a:xfrm>
                <a:off x="5268100" y="3181025"/>
                <a:ext cx="143350" cy="129750"/>
              </a:xfrm>
              <a:custGeom>
                <a:avLst/>
                <a:gdLst/>
                <a:ahLst/>
                <a:cxnLst/>
                <a:rect l="l" t="t" r="r" b="b"/>
                <a:pathLst>
                  <a:path w="5734" h="5190" extrusionOk="0">
                    <a:moveTo>
                      <a:pt x="4060" y="0"/>
                    </a:moveTo>
                    <a:lnTo>
                      <a:pt x="3955" y="147"/>
                    </a:lnTo>
                    <a:lnTo>
                      <a:pt x="3955" y="209"/>
                    </a:lnTo>
                    <a:lnTo>
                      <a:pt x="3892" y="314"/>
                    </a:lnTo>
                    <a:lnTo>
                      <a:pt x="3892" y="398"/>
                    </a:lnTo>
                    <a:lnTo>
                      <a:pt x="3767" y="837"/>
                    </a:lnTo>
                    <a:lnTo>
                      <a:pt x="3579" y="1109"/>
                    </a:lnTo>
                    <a:lnTo>
                      <a:pt x="3516" y="1360"/>
                    </a:lnTo>
                    <a:lnTo>
                      <a:pt x="3265" y="1716"/>
                    </a:lnTo>
                    <a:lnTo>
                      <a:pt x="3307" y="1779"/>
                    </a:lnTo>
                    <a:lnTo>
                      <a:pt x="3014" y="1842"/>
                    </a:lnTo>
                    <a:lnTo>
                      <a:pt x="2783" y="1967"/>
                    </a:lnTo>
                    <a:lnTo>
                      <a:pt x="2637" y="1967"/>
                    </a:lnTo>
                    <a:lnTo>
                      <a:pt x="2595" y="1883"/>
                    </a:lnTo>
                    <a:lnTo>
                      <a:pt x="2470" y="1842"/>
                    </a:lnTo>
                    <a:lnTo>
                      <a:pt x="2177" y="1842"/>
                    </a:lnTo>
                    <a:lnTo>
                      <a:pt x="2093" y="1925"/>
                    </a:lnTo>
                    <a:lnTo>
                      <a:pt x="1758" y="2051"/>
                    </a:lnTo>
                    <a:lnTo>
                      <a:pt x="1444" y="2030"/>
                    </a:lnTo>
                    <a:lnTo>
                      <a:pt x="1361" y="2072"/>
                    </a:lnTo>
                    <a:lnTo>
                      <a:pt x="1235" y="2051"/>
                    </a:lnTo>
                    <a:lnTo>
                      <a:pt x="1214" y="2134"/>
                    </a:lnTo>
                    <a:lnTo>
                      <a:pt x="1047" y="2176"/>
                    </a:lnTo>
                    <a:lnTo>
                      <a:pt x="942" y="2155"/>
                    </a:lnTo>
                    <a:lnTo>
                      <a:pt x="921" y="2051"/>
                    </a:lnTo>
                    <a:lnTo>
                      <a:pt x="796" y="1946"/>
                    </a:lnTo>
                    <a:lnTo>
                      <a:pt x="754" y="1883"/>
                    </a:lnTo>
                    <a:lnTo>
                      <a:pt x="566" y="1758"/>
                    </a:lnTo>
                    <a:lnTo>
                      <a:pt x="440" y="1549"/>
                    </a:lnTo>
                    <a:lnTo>
                      <a:pt x="377" y="1570"/>
                    </a:lnTo>
                    <a:lnTo>
                      <a:pt x="314" y="1653"/>
                    </a:lnTo>
                    <a:lnTo>
                      <a:pt x="168" y="1842"/>
                    </a:lnTo>
                    <a:lnTo>
                      <a:pt x="84" y="1988"/>
                    </a:lnTo>
                    <a:lnTo>
                      <a:pt x="84" y="2072"/>
                    </a:lnTo>
                    <a:lnTo>
                      <a:pt x="105" y="2155"/>
                    </a:lnTo>
                    <a:lnTo>
                      <a:pt x="84" y="2239"/>
                    </a:lnTo>
                    <a:lnTo>
                      <a:pt x="1" y="2281"/>
                    </a:lnTo>
                    <a:lnTo>
                      <a:pt x="22" y="2490"/>
                    </a:lnTo>
                    <a:lnTo>
                      <a:pt x="210" y="2699"/>
                    </a:lnTo>
                    <a:lnTo>
                      <a:pt x="231" y="2804"/>
                    </a:lnTo>
                    <a:lnTo>
                      <a:pt x="189" y="2762"/>
                    </a:lnTo>
                    <a:lnTo>
                      <a:pt x="168" y="2804"/>
                    </a:lnTo>
                    <a:lnTo>
                      <a:pt x="210" y="2930"/>
                    </a:lnTo>
                    <a:lnTo>
                      <a:pt x="335" y="2971"/>
                    </a:lnTo>
                    <a:lnTo>
                      <a:pt x="419" y="2971"/>
                    </a:lnTo>
                    <a:lnTo>
                      <a:pt x="607" y="2909"/>
                    </a:lnTo>
                    <a:lnTo>
                      <a:pt x="733" y="2825"/>
                    </a:lnTo>
                    <a:lnTo>
                      <a:pt x="838" y="2867"/>
                    </a:lnTo>
                    <a:lnTo>
                      <a:pt x="733" y="2867"/>
                    </a:lnTo>
                    <a:lnTo>
                      <a:pt x="607" y="2971"/>
                    </a:lnTo>
                    <a:lnTo>
                      <a:pt x="398" y="3013"/>
                    </a:lnTo>
                    <a:lnTo>
                      <a:pt x="314" y="3097"/>
                    </a:lnTo>
                    <a:lnTo>
                      <a:pt x="210" y="3097"/>
                    </a:lnTo>
                    <a:lnTo>
                      <a:pt x="210" y="3139"/>
                    </a:lnTo>
                    <a:lnTo>
                      <a:pt x="335" y="3181"/>
                    </a:lnTo>
                    <a:lnTo>
                      <a:pt x="503" y="3243"/>
                    </a:lnTo>
                    <a:lnTo>
                      <a:pt x="649" y="3411"/>
                    </a:lnTo>
                    <a:lnTo>
                      <a:pt x="712" y="3515"/>
                    </a:lnTo>
                    <a:lnTo>
                      <a:pt x="733" y="3620"/>
                    </a:lnTo>
                    <a:lnTo>
                      <a:pt x="649" y="3746"/>
                    </a:lnTo>
                    <a:lnTo>
                      <a:pt x="566" y="3829"/>
                    </a:lnTo>
                    <a:lnTo>
                      <a:pt x="607" y="3871"/>
                    </a:lnTo>
                    <a:lnTo>
                      <a:pt x="712" y="3955"/>
                    </a:lnTo>
                    <a:lnTo>
                      <a:pt x="733" y="4227"/>
                    </a:lnTo>
                    <a:lnTo>
                      <a:pt x="733" y="4352"/>
                    </a:lnTo>
                    <a:lnTo>
                      <a:pt x="817" y="4499"/>
                    </a:lnTo>
                    <a:lnTo>
                      <a:pt x="858" y="4499"/>
                    </a:lnTo>
                    <a:lnTo>
                      <a:pt x="963" y="4436"/>
                    </a:lnTo>
                    <a:lnTo>
                      <a:pt x="1005" y="4499"/>
                    </a:lnTo>
                    <a:lnTo>
                      <a:pt x="1130" y="4499"/>
                    </a:lnTo>
                    <a:lnTo>
                      <a:pt x="1214" y="4541"/>
                    </a:lnTo>
                    <a:lnTo>
                      <a:pt x="1361" y="4541"/>
                    </a:lnTo>
                    <a:lnTo>
                      <a:pt x="1444" y="4457"/>
                    </a:lnTo>
                    <a:lnTo>
                      <a:pt x="1528" y="4499"/>
                    </a:lnTo>
                    <a:lnTo>
                      <a:pt x="1591" y="4457"/>
                    </a:lnTo>
                    <a:lnTo>
                      <a:pt x="1654" y="4352"/>
                    </a:lnTo>
                    <a:lnTo>
                      <a:pt x="1654" y="4290"/>
                    </a:lnTo>
                    <a:lnTo>
                      <a:pt x="1674" y="4373"/>
                    </a:lnTo>
                    <a:lnTo>
                      <a:pt x="1654" y="4478"/>
                    </a:lnTo>
                    <a:lnTo>
                      <a:pt x="1695" y="4603"/>
                    </a:lnTo>
                    <a:lnTo>
                      <a:pt x="1737" y="4792"/>
                    </a:lnTo>
                    <a:lnTo>
                      <a:pt x="1695" y="4896"/>
                    </a:lnTo>
                    <a:lnTo>
                      <a:pt x="1779" y="4896"/>
                    </a:lnTo>
                    <a:lnTo>
                      <a:pt x="1905" y="4750"/>
                    </a:lnTo>
                    <a:lnTo>
                      <a:pt x="1988" y="4708"/>
                    </a:lnTo>
                    <a:lnTo>
                      <a:pt x="2051" y="4771"/>
                    </a:lnTo>
                    <a:lnTo>
                      <a:pt x="2114" y="4750"/>
                    </a:lnTo>
                    <a:lnTo>
                      <a:pt x="2135" y="4687"/>
                    </a:lnTo>
                    <a:lnTo>
                      <a:pt x="2302" y="4687"/>
                    </a:lnTo>
                    <a:lnTo>
                      <a:pt x="2386" y="4583"/>
                    </a:lnTo>
                    <a:lnTo>
                      <a:pt x="2428" y="4583"/>
                    </a:lnTo>
                    <a:lnTo>
                      <a:pt x="2532" y="4645"/>
                    </a:lnTo>
                    <a:lnTo>
                      <a:pt x="2616" y="4583"/>
                    </a:lnTo>
                    <a:lnTo>
                      <a:pt x="2658" y="4645"/>
                    </a:lnTo>
                    <a:lnTo>
                      <a:pt x="2658" y="4750"/>
                    </a:lnTo>
                    <a:lnTo>
                      <a:pt x="2721" y="4792"/>
                    </a:lnTo>
                    <a:lnTo>
                      <a:pt x="2825" y="4813"/>
                    </a:lnTo>
                    <a:lnTo>
                      <a:pt x="2804" y="4750"/>
                    </a:lnTo>
                    <a:lnTo>
                      <a:pt x="2825" y="4666"/>
                    </a:lnTo>
                    <a:lnTo>
                      <a:pt x="2888" y="4750"/>
                    </a:lnTo>
                    <a:lnTo>
                      <a:pt x="2993" y="4771"/>
                    </a:lnTo>
                    <a:lnTo>
                      <a:pt x="3035" y="4750"/>
                    </a:lnTo>
                    <a:lnTo>
                      <a:pt x="3097" y="4813"/>
                    </a:lnTo>
                    <a:lnTo>
                      <a:pt x="3139" y="4792"/>
                    </a:lnTo>
                    <a:lnTo>
                      <a:pt x="3160" y="4855"/>
                    </a:lnTo>
                    <a:lnTo>
                      <a:pt x="3223" y="4917"/>
                    </a:lnTo>
                    <a:lnTo>
                      <a:pt x="3181" y="5022"/>
                    </a:lnTo>
                    <a:lnTo>
                      <a:pt x="3244" y="5189"/>
                    </a:lnTo>
                    <a:lnTo>
                      <a:pt x="3348" y="5168"/>
                    </a:lnTo>
                    <a:lnTo>
                      <a:pt x="3579" y="5064"/>
                    </a:lnTo>
                    <a:lnTo>
                      <a:pt x="3746" y="5022"/>
                    </a:lnTo>
                    <a:lnTo>
                      <a:pt x="3955" y="4896"/>
                    </a:lnTo>
                    <a:lnTo>
                      <a:pt x="4060" y="4666"/>
                    </a:lnTo>
                    <a:lnTo>
                      <a:pt x="4060" y="4583"/>
                    </a:lnTo>
                    <a:lnTo>
                      <a:pt x="4102" y="4457"/>
                    </a:lnTo>
                    <a:lnTo>
                      <a:pt x="4143" y="4478"/>
                    </a:lnTo>
                    <a:lnTo>
                      <a:pt x="4185" y="4478"/>
                    </a:lnTo>
                    <a:lnTo>
                      <a:pt x="4269" y="4290"/>
                    </a:lnTo>
                    <a:lnTo>
                      <a:pt x="4227" y="4269"/>
                    </a:lnTo>
                    <a:lnTo>
                      <a:pt x="4185" y="4227"/>
                    </a:lnTo>
                    <a:lnTo>
                      <a:pt x="4185" y="4164"/>
                    </a:lnTo>
                    <a:lnTo>
                      <a:pt x="4206" y="4185"/>
                    </a:lnTo>
                    <a:lnTo>
                      <a:pt x="4290" y="4227"/>
                    </a:lnTo>
                    <a:lnTo>
                      <a:pt x="4353" y="4143"/>
                    </a:lnTo>
                    <a:lnTo>
                      <a:pt x="4311" y="4059"/>
                    </a:lnTo>
                    <a:lnTo>
                      <a:pt x="4269" y="4059"/>
                    </a:lnTo>
                    <a:lnTo>
                      <a:pt x="4206" y="4039"/>
                    </a:lnTo>
                    <a:lnTo>
                      <a:pt x="4290" y="3976"/>
                    </a:lnTo>
                    <a:lnTo>
                      <a:pt x="4290" y="3871"/>
                    </a:lnTo>
                    <a:lnTo>
                      <a:pt x="4143" y="3871"/>
                    </a:lnTo>
                    <a:lnTo>
                      <a:pt x="4185" y="3808"/>
                    </a:lnTo>
                    <a:lnTo>
                      <a:pt x="4164" y="3746"/>
                    </a:lnTo>
                    <a:lnTo>
                      <a:pt x="4164" y="3746"/>
                    </a:lnTo>
                    <a:lnTo>
                      <a:pt x="4227" y="3767"/>
                    </a:lnTo>
                    <a:lnTo>
                      <a:pt x="4353" y="3725"/>
                    </a:lnTo>
                    <a:lnTo>
                      <a:pt x="4374" y="3620"/>
                    </a:lnTo>
                    <a:lnTo>
                      <a:pt x="4457" y="3515"/>
                    </a:lnTo>
                    <a:lnTo>
                      <a:pt x="4478" y="3390"/>
                    </a:lnTo>
                    <a:lnTo>
                      <a:pt x="4457" y="3306"/>
                    </a:lnTo>
                    <a:lnTo>
                      <a:pt x="4499" y="3348"/>
                    </a:lnTo>
                    <a:lnTo>
                      <a:pt x="4562" y="3453"/>
                    </a:lnTo>
                    <a:lnTo>
                      <a:pt x="4625" y="3348"/>
                    </a:lnTo>
                    <a:lnTo>
                      <a:pt x="4708" y="3243"/>
                    </a:lnTo>
                    <a:lnTo>
                      <a:pt x="4667" y="3097"/>
                    </a:lnTo>
                    <a:lnTo>
                      <a:pt x="4813" y="2971"/>
                    </a:lnTo>
                    <a:lnTo>
                      <a:pt x="4834" y="2783"/>
                    </a:lnTo>
                    <a:lnTo>
                      <a:pt x="4897" y="2699"/>
                    </a:lnTo>
                    <a:lnTo>
                      <a:pt x="4918" y="2469"/>
                    </a:lnTo>
                    <a:lnTo>
                      <a:pt x="4980" y="2406"/>
                    </a:lnTo>
                    <a:lnTo>
                      <a:pt x="4980" y="2344"/>
                    </a:lnTo>
                    <a:lnTo>
                      <a:pt x="5106" y="2197"/>
                    </a:lnTo>
                    <a:lnTo>
                      <a:pt x="5148" y="2281"/>
                    </a:lnTo>
                    <a:lnTo>
                      <a:pt x="5190" y="2239"/>
                    </a:lnTo>
                    <a:lnTo>
                      <a:pt x="5148" y="2072"/>
                    </a:lnTo>
                    <a:lnTo>
                      <a:pt x="5148" y="2072"/>
                    </a:lnTo>
                    <a:lnTo>
                      <a:pt x="5336" y="2260"/>
                    </a:lnTo>
                    <a:lnTo>
                      <a:pt x="5462" y="2260"/>
                    </a:lnTo>
                    <a:lnTo>
                      <a:pt x="5545" y="2197"/>
                    </a:lnTo>
                    <a:lnTo>
                      <a:pt x="5629" y="2239"/>
                    </a:lnTo>
                    <a:lnTo>
                      <a:pt x="5713" y="2197"/>
                    </a:lnTo>
                    <a:lnTo>
                      <a:pt x="5734" y="2093"/>
                    </a:lnTo>
                    <a:lnTo>
                      <a:pt x="5629" y="2072"/>
                    </a:lnTo>
                    <a:lnTo>
                      <a:pt x="5608" y="2030"/>
                    </a:lnTo>
                    <a:lnTo>
                      <a:pt x="5503" y="1883"/>
                    </a:lnTo>
                    <a:lnTo>
                      <a:pt x="5420" y="1883"/>
                    </a:lnTo>
                    <a:lnTo>
                      <a:pt x="5190" y="1674"/>
                    </a:lnTo>
                    <a:lnTo>
                      <a:pt x="5106" y="1632"/>
                    </a:lnTo>
                    <a:lnTo>
                      <a:pt x="5085" y="1528"/>
                    </a:lnTo>
                    <a:lnTo>
                      <a:pt x="5022" y="1465"/>
                    </a:lnTo>
                    <a:lnTo>
                      <a:pt x="5043" y="1423"/>
                    </a:lnTo>
                    <a:lnTo>
                      <a:pt x="5190" y="1360"/>
                    </a:lnTo>
                    <a:lnTo>
                      <a:pt x="5231" y="1256"/>
                    </a:lnTo>
                    <a:lnTo>
                      <a:pt x="5148" y="1193"/>
                    </a:lnTo>
                    <a:lnTo>
                      <a:pt x="4980" y="1005"/>
                    </a:lnTo>
                    <a:lnTo>
                      <a:pt x="4918" y="879"/>
                    </a:lnTo>
                    <a:lnTo>
                      <a:pt x="4834" y="795"/>
                    </a:lnTo>
                    <a:lnTo>
                      <a:pt x="4876" y="712"/>
                    </a:lnTo>
                    <a:lnTo>
                      <a:pt x="4918" y="691"/>
                    </a:lnTo>
                    <a:lnTo>
                      <a:pt x="4918" y="628"/>
                    </a:lnTo>
                    <a:lnTo>
                      <a:pt x="4876" y="607"/>
                    </a:lnTo>
                    <a:lnTo>
                      <a:pt x="4750" y="482"/>
                    </a:lnTo>
                    <a:lnTo>
                      <a:pt x="4813" y="461"/>
                    </a:lnTo>
                    <a:lnTo>
                      <a:pt x="4939" y="482"/>
                    </a:lnTo>
                    <a:lnTo>
                      <a:pt x="5085" y="461"/>
                    </a:lnTo>
                    <a:lnTo>
                      <a:pt x="4980" y="314"/>
                    </a:lnTo>
                    <a:lnTo>
                      <a:pt x="4834" y="272"/>
                    </a:lnTo>
                    <a:lnTo>
                      <a:pt x="4897" y="209"/>
                    </a:lnTo>
                    <a:lnTo>
                      <a:pt x="4876" y="168"/>
                    </a:lnTo>
                    <a:lnTo>
                      <a:pt x="4939" y="147"/>
                    </a:lnTo>
                    <a:lnTo>
                      <a:pt x="4939" y="105"/>
                    </a:lnTo>
                    <a:lnTo>
                      <a:pt x="4813" y="84"/>
                    </a:lnTo>
                    <a:lnTo>
                      <a:pt x="4667" y="84"/>
                    </a:lnTo>
                    <a:lnTo>
                      <a:pt x="4604" y="42"/>
                    </a:lnTo>
                    <a:lnTo>
                      <a:pt x="4164" y="42"/>
                    </a:lnTo>
                    <a:lnTo>
                      <a:pt x="406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3" name="Google Shape;4723;p76"/>
              <p:cNvSpPr/>
              <p:nvPr/>
            </p:nvSpPr>
            <p:spPr>
              <a:xfrm>
                <a:off x="5068275" y="3161675"/>
                <a:ext cx="431050" cy="221800"/>
              </a:xfrm>
              <a:custGeom>
                <a:avLst/>
                <a:gdLst/>
                <a:ahLst/>
                <a:cxnLst/>
                <a:rect l="l" t="t" r="r" b="b"/>
                <a:pathLst>
                  <a:path w="17242" h="8872" extrusionOk="0">
                    <a:moveTo>
                      <a:pt x="16991" y="8202"/>
                    </a:moveTo>
                    <a:lnTo>
                      <a:pt x="16886" y="8265"/>
                    </a:lnTo>
                    <a:lnTo>
                      <a:pt x="16928" y="8286"/>
                    </a:lnTo>
                    <a:lnTo>
                      <a:pt x="16907" y="8307"/>
                    </a:lnTo>
                    <a:cubicBezTo>
                      <a:pt x="16886" y="8307"/>
                      <a:pt x="16823" y="8349"/>
                      <a:pt x="16802" y="8349"/>
                    </a:cubicBezTo>
                    <a:lnTo>
                      <a:pt x="16802" y="8307"/>
                    </a:lnTo>
                    <a:lnTo>
                      <a:pt x="16782" y="8349"/>
                    </a:lnTo>
                    <a:cubicBezTo>
                      <a:pt x="16677" y="8370"/>
                      <a:pt x="16572" y="8370"/>
                      <a:pt x="16489" y="8390"/>
                    </a:cubicBezTo>
                    <a:lnTo>
                      <a:pt x="16593" y="8286"/>
                    </a:lnTo>
                    <a:lnTo>
                      <a:pt x="16551" y="8265"/>
                    </a:lnTo>
                    <a:lnTo>
                      <a:pt x="16468" y="8307"/>
                    </a:lnTo>
                    <a:lnTo>
                      <a:pt x="16384" y="8307"/>
                    </a:lnTo>
                    <a:lnTo>
                      <a:pt x="16342" y="8349"/>
                    </a:lnTo>
                    <a:lnTo>
                      <a:pt x="16363" y="8390"/>
                    </a:lnTo>
                    <a:lnTo>
                      <a:pt x="16300" y="8453"/>
                    </a:lnTo>
                    <a:lnTo>
                      <a:pt x="16196" y="8453"/>
                    </a:lnTo>
                    <a:lnTo>
                      <a:pt x="16258" y="8495"/>
                    </a:lnTo>
                    <a:lnTo>
                      <a:pt x="16384" y="8474"/>
                    </a:lnTo>
                    <a:lnTo>
                      <a:pt x="16447" y="8411"/>
                    </a:lnTo>
                    <a:cubicBezTo>
                      <a:pt x="16489" y="8411"/>
                      <a:pt x="16551" y="8411"/>
                      <a:pt x="16614" y="8390"/>
                    </a:cubicBezTo>
                    <a:lnTo>
                      <a:pt x="16614" y="8390"/>
                    </a:lnTo>
                    <a:lnTo>
                      <a:pt x="16593" y="8411"/>
                    </a:lnTo>
                    <a:lnTo>
                      <a:pt x="16677" y="8411"/>
                    </a:lnTo>
                    <a:lnTo>
                      <a:pt x="16719" y="8474"/>
                    </a:lnTo>
                    <a:lnTo>
                      <a:pt x="16802" y="8370"/>
                    </a:lnTo>
                    <a:cubicBezTo>
                      <a:pt x="16823" y="8370"/>
                      <a:pt x="16886" y="8349"/>
                      <a:pt x="16907" y="8349"/>
                    </a:cubicBezTo>
                    <a:lnTo>
                      <a:pt x="16907" y="8370"/>
                    </a:lnTo>
                    <a:lnTo>
                      <a:pt x="17012" y="8390"/>
                    </a:lnTo>
                    <a:lnTo>
                      <a:pt x="17200" y="8307"/>
                    </a:lnTo>
                    <a:lnTo>
                      <a:pt x="17242" y="8244"/>
                    </a:lnTo>
                    <a:lnTo>
                      <a:pt x="17200" y="8202"/>
                    </a:lnTo>
                    <a:lnTo>
                      <a:pt x="17033" y="8244"/>
                    </a:lnTo>
                    <a:lnTo>
                      <a:pt x="16991" y="8202"/>
                    </a:lnTo>
                    <a:close/>
                    <a:moveTo>
                      <a:pt x="16070" y="8411"/>
                    </a:moveTo>
                    <a:lnTo>
                      <a:pt x="16007" y="8443"/>
                    </a:lnTo>
                    <a:lnTo>
                      <a:pt x="16007" y="8443"/>
                    </a:lnTo>
                    <a:cubicBezTo>
                      <a:pt x="16026" y="8475"/>
                      <a:pt x="16037" y="8501"/>
                      <a:pt x="16036" y="8525"/>
                    </a:cubicBezTo>
                    <a:lnTo>
                      <a:pt x="16036" y="8525"/>
                    </a:lnTo>
                    <a:lnTo>
                      <a:pt x="16049" y="8474"/>
                    </a:lnTo>
                    <a:lnTo>
                      <a:pt x="16133" y="8453"/>
                    </a:lnTo>
                    <a:lnTo>
                      <a:pt x="16196" y="8453"/>
                    </a:lnTo>
                    <a:lnTo>
                      <a:pt x="16237" y="8411"/>
                    </a:lnTo>
                    <a:close/>
                    <a:moveTo>
                      <a:pt x="16036" y="8525"/>
                    </a:moveTo>
                    <a:lnTo>
                      <a:pt x="16028" y="8558"/>
                    </a:lnTo>
                    <a:cubicBezTo>
                      <a:pt x="16034" y="8547"/>
                      <a:pt x="16036" y="8536"/>
                      <a:pt x="16036" y="8525"/>
                    </a:cubicBezTo>
                    <a:close/>
                    <a:moveTo>
                      <a:pt x="105" y="0"/>
                    </a:moveTo>
                    <a:lnTo>
                      <a:pt x="22" y="42"/>
                    </a:lnTo>
                    <a:lnTo>
                      <a:pt x="1" y="105"/>
                    </a:lnTo>
                    <a:lnTo>
                      <a:pt x="22" y="251"/>
                    </a:lnTo>
                    <a:lnTo>
                      <a:pt x="168" y="565"/>
                    </a:lnTo>
                    <a:lnTo>
                      <a:pt x="252" y="628"/>
                    </a:lnTo>
                    <a:lnTo>
                      <a:pt x="524" y="879"/>
                    </a:lnTo>
                    <a:lnTo>
                      <a:pt x="587" y="879"/>
                    </a:lnTo>
                    <a:lnTo>
                      <a:pt x="754" y="1067"/>
                    </a:lnTo>
                    <a:lnTo>
                      <a:pt x="838" y="1088"/>
                    </a:lnTo>
                    <a:lnTo>
                      <a:pt x="900" y="1067"/>
                    </a:lnTo>
                    <a:lnTo>
                      <a:pt x="1089" y="1214"/>
                    </a:lnTo>
                    <a:lnTo>
                      <a:pt x="1298" y="1528"/>
                    </a:lnTo>
                    <a:lnTo>
                      <a:pt x="1507" y="1716"/>
                    </a:lnTo>
                    <a:lnTo>
                      <a:pt x="1570" y="1716"/>
                    </a:lnTo>
                    <a:lnTo>
                      <a:pt x="1570" y="1883"/>
                    </a:lnTo>
                    <a:lnTo>
                      <a:pt x="1612" y="1925"/>
                    </a:lnTo>
                    <a:lnTo>
                      <a:pt x="1633" y="2092"/>
                    </a:lnTo>
                    <a:lnTo>
                      <a:pt x="1716" y="2155"/>
                    </a:lnTo>
                    <a:lnTo>
                      <a:pt x="1842" y="2155"/>
                    </a:lnTo>
                    <a:lnTo>
                      <a:pt x="2009" y="2344"/>
                    </a:lnTo>
                    <a:lnTo>
                      <a:pt x="2093" y="2406"/>
                    </a:lnTo>
                    <a:lnTo>
                      <a:pt x="2156" y="2406"/>
                    </a:lnTo>
                    <a:lnTo>
                      <a:pt x="2198" y="2448"/>
                    </a:lnTo>
                    <a:lnTo>
                      <a:pt x="2135" y="2532"/>
                    </a:lnTo>
                    <a:lnTo>
                      <a:pt x="2219" y="2616"/>
                    </a:lnTo>
                    <a:lnTo>
                      <a:pt x="2261" y="2762"/>
                    </a:lnTo>
                    <a:lnTo>
                      <a:pt x="2261" y="2783"/>
                    </a:lnTo>
                    <a:lnTo>
                      <a:pt x="2365" y="3097"/>
                    </a:lnTo>
                    <a:lnTo>
                      <a:pt x="2428" y="3264"/>
                    </a:lnTo>
                    <a:lnTo>
                      <a:pt x="2574" y="3306"/>
                    </a:lnTo>
                    <a:lnTo>
                      <a:pt x="2763" y="3411"/>
                    </a:lnTo>
                    <a:lnTo>
                      <a:pt x="2763" y="3515"/>
                    </a:lnTo>
                    <a:lnTo>
                      <a:pt x="2888" y="3787"/>
                    </a:lnTo>
                    <a:lnTo>
                      <a:pt x="3035" y="3892"/>
                    </a:lnTo>
                    <a:lnTo>
                      <a:pt x="3056" y="4185"/>
                    </a:lnTo>
                    <a:lnTo>
                      <a:pt x="3265" y="4561"/>
                    </a:lnTo>
                    <a:lnTo>
                      <a:pt x="3265" y="4729"/>
                    </a:lnTo>
                    <a:lnTo>
                      <a:pt x="3307" y="4875"/>
                    </a:lnTo>
                    <a:lnTo>
                      <a:pt x="3516" y="5043"/>
                    </a:lnTo>
                    <a:lnTo>
                      <a:pt x="3725" y="5294"/>
                    </a:lnTo>
                    <a:lnTo>
                      <a:pt x="3788" y="5440"/>
                    </a:lnTo>
                    <a:lnTo>
                      <a:pt x="3934" y="5461"/>
                    </a:lnTo>
                    <a:lnTo>
                      <a:pt x="3997" y="5545"/>
                    </a:lnTo>
                    <a:lnTo>
                      <a:pt x="4123" y="5608"/>
                    </a:lnTo>
                    <a:lnTo>
                      <a:pt x="4144" y="5775"/>
                    </a:lnTo>
                    <a:lnTo>
                      <a:pt x="4290" y="5859"/>
                    </a:lnTo>
                    <a:lnTo>
                      <a:pt x="4437" y="6005"/>
                    </a:lnTo>
                    <a:lnTo>
                      <a:pt x="4709" y="6173"/>
                    </a:lnTo>
                    <a:lnTo>
                      <a:pt x="4750" y="6298"/>
                    </a:lnTo>
                    <a:lnTo>
                      <a:pt x="4918" y="6361"/>
                    </a:lnTo>
                    <a:lnTo>
                      <a:pt x="5253" y="6633"/>
                    </a:lnTo>
                    <a:lnTo>
                      <a:pt x="5274" y="6779"/>
                    </a:lnTo>
                    <a:lnTo>
                      <a:pt x="5357" y="6800"/>
                    </a:lnTo>
                    <a:lnTo>
                      <a:pt x="5441" y="6926"/>
                    </a:lnTo>
                    <a:lnTo>
                      <a:pt x="5483" y="6884"/>
                    </a:lnTo>
                    <a:lnTo>
                      <a:pt x="5483" y="6779"/>
                    </a:lnTo>
                    <a:lnTo>
                      <a:pt x="5462" y="6717"/>
                    </a:lnTo>
                    <a:lnTo>
                      <a:pt x="5462" y="6675"/>
                    </a:lnTo>
                    <a:lnTo>
                      <a:pt x="5566" y="6696"/>
                    </a:lnTo>
                    <a:lnTo>
                      <a:pt x="5797" y="6905"/>
                    </a:lnTo>
                    <a:lnTo>
                      <a:pt x="5859" y="6884"/>
                    </a:lnTo>
                    <a:lnTo>
                      <a:pt x="5859" y="6717"/>
                    </a:lnTo>
                    <a:lnTo>
                      <a:pt x="5901" y="6633"/>
                    </a:lnTo>
                    <a:lnTo>
                      <a:pt x="5985" y="6675"/>
                    </a:lnTo>
                    <a:cubicBezTo>
                      <a:pt x="5985" y="6696"/>
                      <a:pt x="6006" y="6696"/>
                      <a:pt x="6006" y="6717"/>
                    </a:cubicBezTo>
                    <a:lnTo>
                      <a:pt x="6090" y="6842"/>
                    </a:lnTo>
                    <a:lnTo>
                      <a:pt x="6110" y="6842"/>
                    </a:lnTo>
                    <a:cubicBezTo>
                      <a:pt x="6173" y="6905"/>
                      <a:pt x="6215" y="6989"/>
                      <a:pt x="6278" y="7030"/>
                    </a:cubicBezTo>
                    <a:lnTo>
                      <a:pt x="6236" y="7051"/>
                    </a:lnTo>
                    <a:lnTo>
                      <a:pt x="6236" y="7198"/>
                    </a:lnTo>
                    <a:lnTo>
                      <a:pt x="6194" y="7323"/>
                    </a:lnTo>
                    <a:lnTo>
                      <a:pt x="6069" y="7344"/>
                    </a:lnTo>
                    <a:lnTo>
                      <a:pt x="6069" y="7449"/>
                    </a:lnTo>
                    <a:lnTo>
                      <a:pt x="5985" y="7470"/>
                    </a:lnTo>
                    <a:lnTo>
                      <a:pt x="5922" y="7428"/>
                    </a:lnTo>
                    <a:lnTo>
                      <a:pt x="5880" y="7428"/>
                    </a:lnTo>
                    <a:lnTo>
                      <a:pt x="5880" y="7512"/>
                    </a:lnTo>
                    <a:lnTo>
                      <a:pt x="5964" y="7554"/>
                    </a:lnTo>
                    <a:lnTo>
                      <a:pt x="6194" y="7554"/>
                    </a:lnTo>
                    <a:lnTo>
                      <a:pt x="6320" y="7512"/>
                    </a:lnTo>
                    <a:lnTo>
                      <a:pt x="6382" y="7616"/>
                    </a:lnTo>
                    <a:lnTo>
                      <a:pt x="6445" y="7658"/>
                    </a:lnTo>
                    <a:lnTo>
                      <a:pt x="6529" y="7637"/>
                    </a:lnTo>
                    <a:lnTo>
                      <a:pt x="6613" y="7637"/>
                    </a:lnTo>
                    <a:lnTo>
                      <a:pt x="6550" y="7679"/>
                    </a:lnTo>
                    <a:lnTo>
                      <a:pt x="6466" y="7826"/>
                    </a:lnTo>
                    <a:lnTo>
                      <a:pt x="6529" y="7867"/>
                    </a:lnTo>
                    <a:lnTo>
                      <a:pt x="6696" y="7888"/>
                    </a:lnTo>
                    <a:lnTo>
                      <a:pt x="6822" y="7951"/>
                    </a:lnTo>
                    <a:lnTo>
                      <a:pt x="6926" y="7888"/>
                    </a:lnTo>
                    <a:lnTo>
                      <a:pt x="6989" y="7951"/>
                    </a:lnTo>
                    <a:lnTo>
                      <a:pt x="7178" y="7951"/>
                    </a:lnTo>
                    <a:lnTo>
                      <a:pt x="7366" y="8077"/>
                    </a:lnTo>
                    <a:lnTo>
                      <a:pt x="7638" y="8160"/>
                    </a:lnTo>
                    <a:lnTo>
                      <a:pt x="7743" y="8035"/>
                    </a:lnTo>
                    <a:lnTo>
                      <a:pt x="7805" y="8035"/>
                    </a:lnTo>
                    <a:lnTo>
                      <a:pt x="7889" y="8139"/>
                    </a:lnTo>
                    <a:lnTo>
                      <a:pt x="7994" y="8160"/>
                    </a:lnTo>
                    <a:lnTo>
                      <a:pt x="8077" y="8077"/>
                    </a:lnTo>
                    <a:lnTo>
                      <a:pt x="8140" y="8077"/>
                    </a:lnTo>
                    <a:lnTo>
                      <a:pt x="8287" y="8181"/>
                    </a:lnTo>
                    <a:lnTo>
                      <a:pt x="8454" y="8181"/>
                    </a:lnTo>
                    <a:lnTo>
                      <a:pt x="8747" y="8370"/>
                    </a:lnTo>
                    <a:lnTo>
                      <a:pt x="9061" y="8474"/>
                    </a:lnTo>
                    <a:lnTo>
                      <a:pt x="9186" y="8390"/>
                    </a:lnTo>
                    <a:lnTo>
                      <a:pt x="9395" y="8390"/>
                    </a:lnTo>
                    <a:lnTo>
                      <a:pt x="9521" y="8495"/>
                    </a:lnTo>
                    <a:lnTo>
                      <a:pt x="9647" y="8390"/>
                    </a:lnTo>
                    <a:lnTo>
                      <a:pt x="9793" y="8411"/>
                    </a:lnTo>
                    <a:lnTo>
                      <a:pt x="9960" y="8495"/>
                    </a:lnTo>
                    <a:lnTo>
                      <a:pt x="10149" y="8495"/>
                    </a:lnTo>
                    <a:lnTo>
                      <a:pt x="10295" y="8411"/>
                    </a:lnTo>
                    <a:lnTo>
                      <a:pt x="10379" y="8411"/>
                    </a:lnTo>
                    <a:lnTo>
                      <a:pt x="10483" y="8516"/>
                    </a:lnTo>
                    <a:lnTo>
                      <a:pt x="10609" y="8558"/>
                    </a:lnTo>
                    <a:lnTo>
                      <a:pt x="10776" y="8683"/>
                    </a:lnTo>
                    <a:lnTo>
                      <a:pt x="10902" y="8662"/>
                    </a:lnTo>
                    <a:lnTo>
                      <a:pt x="10986" y="8725"/>
                    </a:lnTo>
                    <a:lnTo>
                      <a:pt x="11048" y="8704"/>
                    </a:lnTo>
                    <a:lnTo>
                      <a:pt x="11028" y="8516"/>
                    </a:lnTo>
                    <a:lnTo>
                      <a:pt x="10965" y="8474"/>
                    </a:lnTo>
                    <a:lnTo>
                      <a:pt x="11007" y="8453"/>
                    </a:lnTo>
                    <a:cubicBezTo>
                      <a:pt x="11132" y="8453"/>
                      <a:pt x="11237" y="8474"/>
                      <a:pt x="11341" y="8495"/>
                    </a:cubicBezTo>
                    <a:lnTo>
                      <a:pt x="11467" y="8579"/>
                    </a:lnTo>
                    <a:lnTo>
                      <a:pt x="11488" y="8662"/>
                    </a:lnTo>
                    <a:lnTo>
                      <a:pt x="11551" y="8579"/>
                    </a:lnTo>
                    <a:lnTo>
                      <a:pt x="11634" y="8516"/>
                    </a:lnTo>
                    <a:cubicBezTo>
                      <a:pt x="11697" y="8579"/>
                      <a:pt x="11781" y="8600"/>
                      <a:pt x="11864" y="8621"/>
                    </a:cubicBezTo>
                    <a:lnTo>
                      <a:pt x="11844" y="8662"/>
                    </a:lnTo>
                    <a:lnTo>
                      <a:pt x="11864" y="8704"/>
                    </a:lnTo>
                    <a:lnTo>
                      <a:pt x="12053" y="8767"/>
                    </a:lnTo>
                    <a:lnTo>
                      <a:pt x="12157" y="8704"/>
                    </a:lnTo>
                    <a:lnTo>
                      <a:pt x="12220" y="8725"/>
                    </a:lnTo>
                    <a:lnTo>
                      <a:pt x="12220" y="8704"/>
                    </a:lnTo>
                    <a:cubicBezTo>
                      <a:pt x="12262" y="8725"/>
                      <a:pt x="12304" y="8725"/>
                      <a:pt x="12325" y="8767"/>
                    </a:cubicBezTo>
                    <a:lnTo>
                      <a:pt x="12388" y="8809"/>
                    </a:lnTo>
                    <a:lnTo>
                      <a:pt x="12492" y="8872"/>
                    </a:lnTo>
                    <a:lnTo>
                      <a:pt x="12597" y="8830"/>
                    </a:lnTo>
                    <a:lnTo>
                      <a:pt x="12680" y="8830"/>
                    </a:lnTo>
                    <a:lnTo>
                      <a:pt x="12722" y="8872"/>
                    </a:lnTo>
                    <a:lnTo>
                      <a:pt x="12848" y="8809"/>
                    </a:lnTo>
                    <a:lnTo>
                      <a:pt x="12911" y="8725"/>
                    </a:lnTo>
                    <a:lnTo>
                      <a:pt x="13015" y="8767"/>
                    </a:lnTo>
                    <a:lnTo>
                      <a:pt x="13141" y="8704"/>
                    </a:lnTo>
                    <a:lnTo>
                      <a:pt x="13245" y="8725"/>
                    </a:lnTo>
                    <a:lnTo>
                      <a:pt x="13371" y="8621"/>
                    </a:lnTo>
                    <a:lnTo>
                      <a:pt x="13413" y="8704"/>
                    </a:lnTo>
                    <a:lnTo>
                      <a:pt x="13517" y="8683"/>
                    </a:lnTo>
                    <a:lnTo>
                      <a:pt x="13664" y="8704"/>
                    </a:lnTo>
                    <a:lnTo>
                      <a:pt x="13580" y="8662"/>
                    </a:lnTo>
                    <a:lnTo>
                      <a:pt x="13894" y="8662"/>
                    </a:lnTo>
                    <a:lnTo>
                      <a:pt x="13936" y="8683"/>
                    </a:lnTo>
                    <a:lnTo>
                      <a:pt x="13936" y="8662"/>
                    </a:lnTo>
                    <a:lnTo>
                      <a:pt x="14166" y="8662"/>
                    </a:lnTo>
                    <a:lnTo>
                      <a:pt x="14250" y="8683"/>
                    </a:lnTo>
                    <a:lnTo>
                      <a:pt x="14313" y="8683"/>
                    </a:lnTo>
                    <a:lnTo>
                      <a:pt x="14396" y="8704"/>
                    </a:lnTo>
                    <a:lnTo>
                      <a:pt x="14480" y="8683"/>
                    </a:lnTo>
                    <a:lnTo>
                      <a:pt x="14564" y="8683"/>
                    </a:lnTo>
                    <a:lnTo>
                      <a:pt x="14626" y="8725"/>
                    </a:lnTo>
                    <a:lnTo>
                      <a:pt x="14731" y="8683"/>
                    </a:lnTo>
                    <a:lnTo>
                      <a:pt x="14794" y="8704"/>
                    </a:lnTo>
                    <a:lnTo>
                      <a:pt x="14877" y="8704"/>
                    </a:lnTo>
                    <a:lnTo>
                      <a:pt x="14898" y="8683"/>
                    </a:lnTo>
                    <a:lnTo>
                      <a:pt x="15024" y="8621"/>
                    </a:lnTo>
                    <a:lnTo>
                      <a:pt x="15212" y="8662"/>
                    </a:lnTo>
                    <a:lnTo>
                      <a:pt x="15359" y="8579"/>
                    </a:lnTo>
                    <a:lnTo>
                      <a:pt x="15547" y="8579"/>
                    </a:lnTo>
                    <a:lnTo>
                      <a:pt x="15631" y="8600"/>
                    </a:lnTo>
                    <a:lnTo>
                      <a:pt x="15652" y="8579"/>
                    </a:lnTo>
                    <a:cubicBezTo>
                      <a:pt x="15683" y="8589"/>
                      <a:pt x="15714" y="8594"/>
                      <a:pt x="15748" y="8594"/>
                    </a:cubicBezTo>
                    <a:cubicBezTo>
                      <a:pt x="15782" y="8594"/>
                      <a:pt x="15819" y="8589"/>
                      <a:pt x="15861" y="8579"/>
                    </a:cubicBezTo>
                    <a:cubicBezTo>
                      <a:pt x="15882" y="8579"/>
                      <a:pt x="15924" y="8558"/>
                      <a:pt x="15945" y="8516"/>
                    </a:cubicBezTo>
                    <a:lnTo>
                      <a:pt x="15986" y="8453"/>
                    </a:lnTo>
                    <a:lnTo>
                      <a:pt x="16007" y="8443"/>
                    </a:lnTo>
                    <a:lnTo>
                      <a:pt x="16007" y="8443"/>
                    </a:lnTo>
                    <a:cubicBezTo>
                      <a:pt x="16001" y="8433"/>
                      <a:pt x="15994" y="8423"/>
                      <a:pt x="15986" y="8411"/>
                    </a:cubicBezTo>
                    <a:lnTo>
                      <a:pt x="16049" y="8390"/>
                    </a:lnTo>
                    <a:lnTo>
                      <a:pt x="16091" y="8286"/>
                    </a:lnTo>
                    <a:lnTo>
                      <a:pt x="16091" y="8181"/>
                    </a:lnTo>
                    <a:lnTo>
                      <a:pt x="15965" y="8139"/>
                    </a:lnTo>
                    <a:lnTo>
                      <a:pt x="15861" y="8202"/>
                    </a:lnTo>
                    <a:lnTo>
                      <a:pt x="15924" y="8244"/>
                    </a:lnTo>
                    <a:lnTo>
                      <a:pt x="15840" y="8349"/>
                    </a:lnTo>
                    <a:lnTo>
                      <a:pt x="15735" y="8370"/>
                    </a:lnTo>
                    <a:lnTo>
                      <a:pt x="15714" y="8390"/>
                    </a:lnTo>
                    <a:lnTo>
                      <a:pt x="15673" y="8390"/>
                    </a:lnTo>
                    <a:cubicBezTo>
                      <a:pt x="15652" y="8390"/>
                      <a:pt x="15631" y="8411"/>
                      <a:pt x="15610" y="8453"/>
                    </a:cubicBezTo>
                    <a:lnTo>
                      <a:pt x="15526" y="8453"/>
                    </a:lnTo>
                    <a:lnTo>
                      <a:pt x="15442" y="8390"/>
                    </a:lnTo>
                    <a:lnTo>
                      <a:pt x="15296" y="8390"/>
                    </a:lnTo>
                    <a:lnTo>
                      <a:pt x="15149" y="8453"/>
                    </a:lnTo>
                    <a:lnTo>
                      <a:pt x="15003" y="8349"/>
                    </a:lnTo>
                    <a:lnTo>
                      <a:pt x="14836" y="8307"/>
                    </a:lnTo>
                    <a:lnTo>
                      <a:pt x="14773" y="8349"/>
                    </a:lnTo>
                    <a:lnTo>
                      <a:pt x="14626" y="8265"/>
                    </a:lnTo>
                    <a:lnTo>
                      <a:pt x="14354" y="8307"/>
                    </a:lnTo>
                    <a:lnTo>
                      <a:pt x="14166" y="8411"/>
                    </a:lnTo>
                    <a:lnTo>
                      <a:pt x="14166" y="8453"/>
                    </a:lnTo>
                    <a:lnTo>
                      <a:pt x="13999" y="8453"/>
                    </a:lnTo>
                    <a:lnTo>
                      <a:pt x="13894" y="8411"/>
                    </a:lnTo>
                    <a:lnTo>
                      <a:pt x="13894" y="8474"/>
                    </a:lnTo>
                    <a:cubicBezTo>
                      <a:pt x="13852" y="8474"/>
                      <a:pt x="13769" y="8474"/>
                      <a:pt x="13727" y="8495"/>
                    </a:cubicBezTo>
                    <a:lnTo>
                      <a:pt x="13685" y="8453"/>
                    </a:lnTo>
                    <a:lnTo>
                      <a:pt x="13685" y="8370"/>
                    </a:lnTo>
                    <a:lnTo>
                      <a:pt x="13559" y="8349"/>
                    </a:lnTo>
                    <a:lnTo>
                      <a:pt x="13580" y="8453"/>
                    </a:lnTo>
                    <a:lnTo>
                      <a:pt x="13538" y="8474"/>
                    </a:lnTo>
                    <a:lnTo>
                      <a:pt x="13538" y="8370"/>
                    </a:lnTo>
                    <a:lnTo>
                      <a:pt x="13434" y="8286"/>
                    </a:lnTo>
                    <a:lnTo>
                      <a:pt x="13329" y="8349"/>
                    </a:lnTo>
                    <a:lnTo>
                      <a:pt x="13224" y="8265"/>
                    </a:lnTo>
                    <a:lnTo>
                      <a:pt x="13120" y="8202"/>
                    </a:lnTo>
                    <a:lnTo>
                      <a:pt x="12994" y="8286"/>
                    </a:lnTo>
                    <a:lnTo>
                      <a:pt x="12994" y="8349"/>
                    </a:lnTo>
                    <a:lnTo>
                      <a:pt x="13224" y="8411"/>
                    </a:lnTo>
                    <a:lnTo>
                      <a:pt x="13308" y="8495"/>
                    </a:lnTo>
                    <a:lnTo>
                      <a:pt x="13162" y="8495"/>
                    </a:lnTo>
                    <a:lnTo>
                      <a:pt x="13162" y="8516"/>
                    </a:lnTo>
                    <a:lnTo>
                      <a:pt x="13099" y="8579"/>
                    </a:lnTo>
                    <a:lnTo>
                      <a:pt x="13057" y="8579"/>
                    </a:lnTo>
                    <a:cubicBezTo>
                      <a:pt x="13094" y="8560"/>
                      <a:pt x="13098" y="8492"/>
                      <a:pt x="13055" y="8492"/>
                    </a:cubicBezTo>
                    <a:cubicBezTo>
                      <a:pt x="13049" y="8492"/>
                      <a:pt x="13043" y="8493"/>
                      <a:pt x="13036" y="8495"/>
                    </a:cubicBezTo>
                    <a:lnTo>
                      <a:pt x="12952" y="8495"/>
                    </a:lnTo>
                    <a:lnTo>
                      <a:pt x="12932" y="8390"/>
                    </a:lnTo>
                    <a:lnTo>
                      <a:pt x="12848" y="8370"/>
                    </a:lnTo>
                    <a:lnTo>
                      <a:pt x="12743" y="8390"/>
                    </a:lnTo>
                    <a:lnTo>
                      <a:pt x="12639" y="8370"/>
                    </a:lnTo>
                    <a:lnTo>
                      <a:pt x="12492" y="8411"/>
                    </a:lnTo>
                    <a:lnTo>
                      <a:pt x="12408" y="8516"/>
                    </a:lnTo>
                    <a:lnTo>
                      <a:pt x="12388" y="8600"/>
                    </a:lnTo>
                    <a:lnTo>
                      <a:pt x="12283" y="8600"/>
                    </a:lnTo>
                    <a:lnTo>
                      <a:pt x="12283" y="8579"/>
                    </a:lnTo>
                    <a:lnTo>
                      <a:pt x="12283" y="8558"/>
                    </a:lnTo>
                    <a:lnTo>
                      <a:pt x="12304" y="8558"/>
                    </a:lnTo>
                    <a:cubicBezTo>
                      <a:pt x="12325" y="8558"/>
                      <a:pt x="12304" y="8516"/>
                      <a:pt x="12304" y="8516"/>
                    </a:cubicBezTo>
                    <a:lnTo>
                      <a:pt x="12325" y="8495"/>
                    </a:lnTo>
                    <a:lnTo>
                      <a:pt x="12367" y="8370"/>
                    </a:lnTo>
                    <a:lnTo>
                      <a:pt x="12178" y="8307"/>
                    </a:lnTo>
                    <a:lnTo>
                      <a:pt x="12053" y="8390"/>
                    </a:lnTo>
                    <a:lnTo>
                      <a:pt x="12011" y="8516"/>
                    </a:lnTo>
                    <a:cubicBezTo>
                      <a:pt x="11885" y="8495"/>
                      <a:pt x="11781" y="8474"/>
                      <a:pt x="11676" y="8453"/>
                    </a:cubicBezTo>
                    <a:lnTo>
                      <a:pt x="11781" y="8411"/>
                    </a:lnTo>
                    <a:lnTo>
                      <a:pt x="11802" y="8349"/>
                    </a:lnTo>
                    <a:lnTo>
                      <a:pt x="11676" y="8181"/>
                    </a:lnTo>
                    <a:lnTo>
                      <a:pt x="11530" y="8160"/>
                    </a:lnTo>
                    <a:lnTo>
                      <a:pt x="11362" y="8202"/>
                    </a:lnTo>
                    <a:lnTo>
                      <a:pt x="11237" y="8181"/>
                    </a:lnTo>
                    <a:lnTo>
                      <a:pt x="11111" y="8202"/>
                    </a:lnTo>
                    <a:lnTo>
                      <a:pt x="11111" y="8244"/>
                    </a:lnTo>
                    <a:cubicBezTo>
                      <a:pt x="11069" y="8244"/>
                      <a:pt x="11069" y="8244"/>
                      <a:pt x="11048" y="8202"/>
                    </a:cubicBezTo>
                    <a:lnTo>
                      <a:pt x="11069" y="8056"/>
                    </a:lnTo>
                    <a:lnTo>
                      <a:pt x="11028" y="7972"/>
                    </a:lnTo>
                    <a:lnTo>
                      <a:pt x="10923" y="7951"/>
                    </a:lnTo>
                    <a:lnTo>
                      <a:pt x="10902" y="7930"/>
                    </a:lnTo>
                    <a:lnTo>
                      <a:pt x="10797" y="7930"/>
                    </a:lnTo>
                    <a:lnTo>
                      <a:pt x="10714" y="7972"/>
                    </a:lnTo>
                    <a:lnTo>
                      <a:pt x="10609" y="7972"/>
                    </a:lnTo>
                    <a:lnTo>
                      <a:pt x="10525" y="7930"/>
                    </a:lnTo>
                    <a:lnTo>
                      <a:pt x="10400" y="7972"/>
                    </a:lnTo>
                    <a:lnTo>
                      <a:pt x="10274" y="7930"/>
                    </a:lnTo>
                    <a:lnTo>
                      <a:pt x="10191" y="7846"/>
                    </a:lnTo>
                    <a:lnTo>
                      <a:pt x="10191" y="7763"/>
                    </a:lnTo>
                    <a:lnTo>
                      <a:pt x="10086" y="7595"/>
                    </a:lnTo>
                    <a:lnTo>
                      <a:pt x="10086" y="7449"/>
                    </a:lnTo>
                    <a:lnTo>
                      <a:pt x="9939" y="7449"/>
                    </a:lnTo>
                    <a:lnTo>
                      <a:pt x="9856" y="7470"/>
                    </a:lnTo>
                    <a:lnTo>
                      <a:pt x="9772" y="7386"/>
                    </a:lnTo>
                    <a:lnTo>
                      <a:pt x="9667" y="7386"/>
                    </a:lnTo>
                    <a:lnTo>
                      <a:pt x="9542" y="7282"/>
                    </a:lnTo>
                    <a:lnTo>
                      <a:pt x="9458" y="7240"/>
                    </a:lnTo>
                    <a:lnTo>
                      <a:pt x="9354" y="7261"/>
                    </a:lnTo>
                    <a:lnTo>
                      <a:pt x="9270" y="7261"/>
                    </a:lnTo>
                    <a:lnTo>
                      <a:pt x="9144" y="7114"/>
                    </a:lnTo>
                    <a:lnTo>
                      <a:pt x="9040" y="7114"/>
                    </a:lnTo>
                    <a:lnTo>
                      <a:pt x="9019" y="7344"/>
                    </a:lnTo>
                    <a:lnTo>
                      <a:pt x="8935" y="7449"/>
                    </a:lnTo>
                    <a:lnTo>
                      <a:pt x="8684" y="7491"/>
                    </a:lnTo>
                    <a:lnTo>
                      <a:pt x="8370" y="7449"/>
                    </a:lnTo>
                    <a:lnTo>
                      <a:pt x="8015" y="7449"/>
                    </a:lnTo>
                    <a:lnTo>
                      <a:pt x="7805" y="7365"/>
                    </a:lnTo>
                    <a:lnTo>
                      <a:pt x="7763" y="7323"/>
                    </a:lnTo>
                    <a:lnTo>
                      <a:pt x="7784" y="7219"/>
                    </a:lnTo>
                    <a:lnTo>
                      <a:pt x="7701" y="7072"/>
                    </a:lnTo>
                    <a:lnTo>
                      <a:pt x="7450" y="7051"/>
                    </a:lnTo>
                    <a:lnTo>
                      <a:pt x="7240" y="7010"/>
                    </a:lnTo>
                    <a:lnTo>
                      <a:pt x="7136" y="6926"/>
                    </a:lnTo>
                    <a:lnTo>
                      <a:pt x="6947" y="6926"/>
                    </a:lnTo>
                    <a:lnTo>
                      <a:pt x="6906" y="6968"/>
                    </a:lnTo>
                    <a:lnTo>
                      <a:pt x="6843" y="7030"/>
                    </a:lnTo>
                    <a:lnTo>
                      <a:pt x="6759" y="6947"/>
                    </a:lnTo>
                    <a:lnTo>
                      <a:pt x="6592" y="6926"/>
                    </a:lnTo>
                    <a:lnTo>
                      <a:pt x="6487" y="6926"/>
                    </a:lnTo>
                    <a:cubicBezTo>
                      <a:pt x="6403" y="6842"/>
                      <a:pt x="6320" y="6758"/>
                      <a:pt x="6278" y="6654"/>
                    </a:cubicBezTo>
                    <a:lnTo>
                      <a:pt x="6278" y="6486"/>
                    </a:lnTo>
                    <a:lnTo>
                      <a:pt x="6320" y="6173"/>
                    </a:lnTo>
                    <a:lnTo>
                      <a:pt x="6278" y="5963"/>
                    </a:lnTo>
                    <a:lnTo>
                      <a:pt x="6382" y="5712"/>
                    </a:lnTo>
                    <a:lnTo>
                      <a:pt x="6320" y="5649"/>
                    </a:lnTo>
                    <a:lnTo>
                      <a:pt x="6320" y="5461"/>
                    </a:lnTo>
                    <a:lnTo>
                      <a:pt x="6424" y="5398"/>
                    </a:lnTo>
                    <a:lnTo>
                      <a:pt x="6487" y="5336"/>
                    </a:lnTo>
                    <a:lnTo>
                      <a:pt x="6445" y="5231"/>
                    </a:lnTo>
                    <a:lnTo>
                      <a:pt x="6382" y="5168"/>
                    </a:lnTo>
                    <a:lnTo>
                      <a:pt x="6278" y="5085"/>
                    </a:lnTo>
                    <a:lnTo>
                      <a:pt x="6215" y="4959"/>
                    </a:lnTo>
                    <a:lnTo>
                      <a:pt x="6131" y="4938"/>
                    </a:lnTo>
                    <a:lnTo>
                      <a:pt x="6110" y="4854"/>
                    </a:lnTo>
                    <a:lnTo>
                      <a:pt x="6006" y="4813"/>
                    </a:lnTo>
                    <a:lnTo>
                      <a:pt x="5818" y="4833"/>
                    </a:lnTo>
                    <a:lnTo>
                      <a:pt x="5713" y="4813"/>
                    </a:lnTo>
                    <a:lnTo>
                      <a:pt x="5692" y="4624"/>
                    </a:lnTo>
                    <a:lnTo>
                      <a:pt x="5608" y="4520"/>
                    </a:lnTo>
                    <a:lnTo>
                      <a:pt x="5546" y="4561"/>
                    </a:lnTo>
                    <a:lnTo>
                      <a:pt x="5587" y="4457"/>
                    </a:lnTo>
                    <a:lnTo>
                      <a:pt x="5483" y="4415"/>
                    </a:lnTo>
                    <a:lnTo>
                      <a:pt x="5462" y="4122"/>
                    </a:lnTo>
                    <a:lnTo>
                      <a:pt x="5336" y="4185"/>
                    </a:lnTo>
                    <a:lnTo>
                      <a:pt x="5274" y="4122"/>
                    </a:lnTo>
                    <a:lnTo>
                      <a:pt x="5043" y="4122"/>
                    </a:lnTo>
                    <a:lnTo>
                      <a:pt x="4855" y="3996"/>
                    </a:lnTo>
                    <a:lnTo>
                      <a:pt x="4855" y="3892"/>
                    </a:lnTo>
                    <a:lnTo>
                      <a:pt x="4960" y="3850"/>
                    </a:lnTo>
                    <a:lnTo>
                      <a:pt x="5085" y="3766"/>
                    </a:lnTo>
                    <a:lnTo>
                      <a:pt x="5002" y="3704"/>
                    </a:lnTo>
                    <a:lnTo>
                      <a:pt x="4876" y="3745"/>
                    </a:lnTo>
                    <a:lnTo>
                      <a:pt x="4813" y="3704"/>
                    </a:lnTo>
                    <a:lnTo>
                      <a:pt x="4667" y="3766"/>
                    </a:lnTo>
                    <a:lnTo>
                      <a:pt x="4750" y="3683"/>
                    </a:lnTo>
                    <a:lnTo>
                      <a:pt x="4876" y="3578"/>
                    </a:lnTo>
                    <a:lnTo>
                      <a:pt x="5064" y="3557"/>
                    </a:lnTo>
                    <a:lnTo>
                      <a:pt x="5043" y="3432"/>
                    </a:lnTo>
                    <a:lnTo>
                      <a:pt x="4855" y="3222"/>
                    </a:lnTo>
                    <a:lnTo>
                      <a:pt x="4750" y="3222"/>
                    </a:lnTo>
                    <a:lnTo>
                      <a:pt x="4625" y="3285"/>
                    </a:lnTo>
                    <a:lnTo>
                      <a:pt x="4478" y="3369"/>
                    </a:lnTo>
                    <a:lnTo>
                      <a:pt x="4332" y="3369"/>
                    </a:lnTo>
                    <a:lnTo>
                      <a:pt x="4416" y="3348"/>
                    </a:lnTo>
                    <a:lnTo>
                      <a:pt x="4457" y="3285"/>
                    </a:lnTo>
                    <a:lnTo>
                      <a:pt x="4520" y="3264"/>
                    </a:lnTo>
                    <a:lnTo>
                      <a:pt x="4562" y="3180"/>
                    </a:lnTo>
                    <a:lnTo>
                      <a:pt x="4541" y="3097"/>
                    </a:lnTo>
                    <a:lnTo>
                      <a:pt x="4416" y="3055"/>
                    </a:lnTo>
                    <a:lnTo>
                      <a:pt x="4206" y="3055"/>
                    </a:lnTo>
                    <a:lnTo>
                      <a:pt x="4081" y="2929"/>
                    </a:lnTo>
                    <a:lnTo>
                      <a:pt x="4081" y="2846"/>
                    </a:lnTo>
                    <a:lnTo>
                      <a:pt x="4039" y="2678"/>
                    </a:lnTo>
                    <a:lnTo>
                      <a:pt x="3809" y="2448"/>
                    </a:lnTo>
                    <a:lnTo>
                      <a:pt x="3725" y="2427"/>
                    </a:lnTo>
                    <a:lnTo>
                      <a:pt x="3662" y="2448"/>
                    </a:lnTo>
                    <a:lnTo>
                      <a:pt x="3558" y="2364"/>
                    </a:lnTo>
                    <a:lnTo>
                      <a:pt x="3516" y="2155"/>
                    </a:lnTo>
                    <a:lnTo>
                      <a:pt x="3369" y="2009"/>
                    </a:lnTo>
                    <a:lnTo>
                      <a:pt x="3160" y="1883"/>
                    </a:lnTo>
                    <a:lnTo>
                      <a:pt x="3035" y="1883"/>
                    </a:lnTo>
                    <a:lnTo>
                      <a:pt x="2993" y="1925"/>
                    </a:lnTo>
                    <a:lnTo>
                      <a:pt x="2930" y="1883"/>
                    </a:lnTo>
                    <a:lnTo>
                      <a:pt x="2888" y="1716"/>
                    </a:lnTo>
                    <a:lnTo>
                      <a:pt x="2825" y="1800"/>
                    </a:lnTo>
                    <a:lnTo>
                      <a:pt x="2763" y="1716"/>
                    </a:lnTo>
                    <a:lnTo>
                      <a:pt x="2763" y="1528"/>
                    </a:lnTo>
                    <a:lnTo>
                      <a:pt x="2658" y="1402"/>
                    </a:lnTo>
                    <a:lnTo>
                      <a:pt x="2533" y="1381"/>
                    </a:lnTo>
                    <a:lnTo>
                      <a:pt x="2470" y="1297"/>
                    </a:lnTo>
                    <a:lnTo>
                      <a:pt x="2135" y="1088"/>
                    </a:lnTo>
                    <a:lnTo>
                      <a:pt x="2030" y="1088"/>
                    </a:lnTo>
                    <a:lnTo>
                      <a:pt x="1905" y="942"/>
                    </a:lnTo>
                    <a:lnTo>
                      <a:pt x="1779" y="900"/>
                    </a:lnTo>
                    <a:lnTo>
                      <a:pt x="1737" y="837"/>
                    </a:lnTo>
                    <a:lnTo>
                      <a:pt x="1716" y="649"/>
                    </a:lnTo>
                    <a:lnTo>
                      <a:pt x="1612" y="586"/>
                    </a:lnTo>
                    <a:lnTo>
                      <a:pt x="1528" y="460"/>
                    </a:lnTo>
                    <a:lnTo>
                      <a:pt x="1486" y="439"/>
                    </a:lnTo>
                    <a:lnTo>
                      <a:pt x="1403" y="272"/>
                    </a:lnTo>
                    <a:lnTo>
                      <a:pt x="1277" y="230"/>
                    </a:lnTo>
                    <a:lnTo>
                      <a:pt x="1152" y="230"/>
                    </a:lnTo>
                    <a:lnTo>
                      <a:pt x="1068" y="251"/>
                    </a:lnTo>
                    <a:lnTo>
                      <a:pt x="1005" y="209"/>
                    </a:lnTo>
                    <a:lnTo>
                      <a:pt x="859" y="209"/>
                    </a:lnTo>
                    <a:lnTo>
                      <a:pt x="670" y="251"/>
                    </a:lnTo>
                    <a:lnTo>
                      <a:pt x="587" y="209"/>
                    </a:lnTo>
                    <a:lnTo>
                      <a:pt x="336" y="21"/>
                    </a:lnTo>
                    <a:lnTo>
                      <a:pt x="105"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724" name="Google Shape;4724;p76"/>
            <p:cNvSpPr/>
            <p:nvPr/>
          </p:nvSpPr>
          <p:spPr>
            <a:xfrm>
              <a:off x="5139425" y="3145975"/>
              <a:ext cx="62800" cy="82150"/>
            </a:xfrm>
            <a:custGeom>
              <a:avLst/>
              <a:gdLst/>
              <a:ahLst/>
              <a:cxnLst/>
              <a:rect l="l" t="t" r="r" b="b"/>
              <a:pathLst>
                <a:path w="2512" h="3286" extrusionOk="0">
                  <a:moveTo>
                    <a:pt x="126" y="0"/>
                  </a:moveTo>
                  <a:lnTo>
                    <a:pt x="42" y="84"/>
                  </a:lnTo>
                  <a:lnTo>
                    <a:pt x="0" y="210"/>
                  </a:lnTo>
                  <a:lnTo>
                    <a:pt x="126" y="419"/>
                  </a:lnTo>
                  <a:lnTo>
                    <a:pt x="189" y="879"/>
                  </a:lnTo>
                  <a:lnTo>
                    <a:pt x="251" y="1047"/>
                  </a:lnTo>
                  <a:lnTo>
                    <a:pt x="314" y="1172"/>
                  </a:lnTo>
                  <a:lnTo>
                    <a:pt x="314" y="1360"/>
                  </a:lnTo>
                  <a:lnTo>
                    <a:pt x="251" y="1402"/>
                  </a:lnTo>
                  <a:lnTo>
                    <a:pt x="293" y="1507"/>
                  </a:lnTo>
                  <a:lnTo>
                    <a:pt x="356" y="1611"/>
                  </a:lnTo>
                  <a:lnTo>
                    <a:pt x="335" y="1674"/>
                  </a:lnTo>
                  <a:lnTo>
                    <a:pt x="419" y="1758"/>
                  </a:lnTo>
                  <a:lnTo>
                    <a:pt x="565" y="1863"/>
                  </a:lnTo>
                  <a:lnTo>
                    <a:pt x="649" y="2009"/>
                  </a:lnTo>
                  <a:lnTo>
                    <a:pt x="754" y="2072"/>
                  </a:lnTo>
                  <a:lnTo>
                    <a:pt x="837" y="2176"/>
                  </a:lnTo>
                  <a:lnTo>
                    <a:pt x="754" y="2281"/>
                  </a:lnTo>
                  <a:lnTo>
                    <a:pt x="733" y="2344"/>
                  </a:lnTo>
                  <a:lnTo>
                    <a:pt x="816" y="2407"/>
                  </a:lnTo>
                  <a:lnTo>
                    <a:pt x="1005" y="2490"/>
                  </a:lnTo>
                  <a:lnTo>
                    <a:pt x="1193" y="2616"/>
                  </a:lnTo>
                  <a:lnTo>
                    <a:pt x="1172" y="2720"/>
                  </a:lnTo>
                  <a:lnTo>
                    <a:pt x="1339" y="2867"/>
                  </a:lnTo>
                  <a:lnTo>
                    <a:pt x="1486" y="2867"/>
                  </a:lnTo>
                  <a:lnTo>
                    <a:pt x="1528" y="2909"/>
                  </a:lnTo>
                  <a:lnTo>
                    <a:pt x="1611" y="3013"/>
                  </a:lnTo>
                  <a:lnTo>
                    <a:pt x="1800" y="3118"/>
                  </a:lnTo>
                  <a:lnTo>
                    <a:pt x="1988" y="3139"/>
                  </a:lnTo>
                  <a:lnTo>
                    <a:pt x="2051" y="3223"/>
                  </a:lnTo>
                  <a:lnTo>
                    <a:pt x="2197" y="3264"/>
                  </a:lnTo>
                  <a:lnTo>
                    <a:pt x="2218" y="3244"/>
                  </a:lnTo>
                  <a:lnTo>
                    <a:pt x="2281" y="3285"/>
                  </a:lnTo>
                  <a:lnTo>
                    <a:pt x="2386" y="3223"/>
                  </a:lnTo>
                  <a:lnTo>
                    <a:pt x="2386" y="3181"/>
                  </a:lnTo>
                  <a:lnTo>
                    <a:pt x="2344" y="3181"/>
                  </a:lnTo>
                  <a:lnTo>
                    <a:pt x="2386" y="3118"/>
                  </a:lnTo>
                  <a:lnTo>
                    <a:pt x="2323" y="3076"/>
                  </a:lnTo>
                  <a:lnTo>
                    <a:pt x="2407" y="3118"/>
                  </a:lnTo>
                  <a:lnTo>
                    <a:pt x="2407" y="3181"/>
                  </a:lnTo>
                  <a:lnTo>
                    <a:pt x="2407" y="3223"/>
                  </a:lnTo>
                  <a:lnTo>
                    <a:pt x="2511" y="3244"/>
                  </a:lnTo>
                  <a:lnTo>
                    <a:pt x="2511" y="3118"/>
                  </a:lnTo>
                  <a:lnTo>
                    <a:pt x="2386" y="2846"/>
                  </a:lnTo>
                  <a:lnTo>
                    <a:pt x="2344" y="2846"/>
                  </a:lnTo>
                  <a:lnTo>
                    <a:pt x="2344" y="2804"/>
                  </a:lnTo>
                  <a:lnTo>
                    <a:pt x="2323" y="2762"/>
                  </a:lnTo>
                  <a:lnTo>
                    <a:pt x="2281" y="2741"/>
                  </a:lnTo>
                  <a:lnTo>
                    <a:pt x="2239" y="2553"/>
                  </a:lnTo>
                  <a:lnTo>
                    <a:pt x="2281" y="2511"/>
                  </a:lnTo>
                  <a:lnTo>
                    <a:pt x="2239" y="2448"/>
                  </a:lnTo>
                  <a:lnTo>
                    <a:pt x="2176" y="2448"/>
                  </a:lnTo>
                  <a:lnTo>
                    <a:pt x="2009" y="2344"/>
                  </a:lnTo>
                  <a:lnTo>
                    <a:pt x="1967" y="2197"/>
                  </a:lnTo>
                  <a:lnTo>
                    <a:pt x="1967" y="1904"/>
                  </a:lnTo>
                  <a:lnTo>
                    <a:pt x="1904" y="1821"/>
                  </a:lnTo>
                  <a:lnTo>
                    <a:pt x="1904" y="1716"/>
                  </a:lnTo>
                  <a:lnTo>
                    <a:pt x="1925" y="1674"/>
                  </a:lnTo>
                  <a:lnTo>
                    <a:pt x="1904" y="1381"/>
                  </a:lnTo>
                  <a:lnTo>
                    <a:pt x="1967" y="1339"/>
                  </a:lnTo>
                  <a:lnTo>
                    <a:pt x="1904" y="1088"/>
                  </a:lnTo>
                  <a:lnTo>
                    <a:pt x="1779" y="879"/>
                  </a:lnTo>
                  <a:lnTo>
                    <a:pt x="1360" y="461"/>
                  </a:lnTo>
                  <a:lnTo>
                    <a:pt x="1277" y="314"/>
                  </a:lnTo>
                  <a:lnTo>
                    <a:pt x="1235" y="335"/>
                  </a:lnTo>
                  <a:lnTo>
                    <a:pt x="1172" y="398"/>
                  </a:lnTo>
                  <a:lnTo>
                    <a:pt x="1088" y="398"/>
                  </a:lnTo>
                  <a:lnTo>
                    <a:pt x="1067" y="419"/>
                  </a:lnTo>
                  <a:lnTo>
                    <a:pt x="1067" y="523"/>
                  </a:lnTo>
                  <a:lnTo>
                    <a:pt x="984" y="565"/>
                  </a:lnTo>
                  <a:lnTo>
                    <a:pt x="921" y="523"/>
                  </a:lnTo>
                  <a:lnTo>
                    <a:pt x="816" y="523"/>
                  </a:lnTo>
                  <a:lnTo>
                    <a:pt x="670" y="628"/>
                  </a:lnTo>
                  <a:lnTo>
                    <a:pt x="523" y="607"/>
                  </a:lnTo>
                  <a:lnTo>
                    <a:pt x="523" y="523"/>
                  </a:lnTo>
                  <a:lnTo>
                    <a:pt x="607" y="440"/>
                  </a:lnTo>
                  <a:lnTo>
                    <a:pt x="607" y="251"/>
                  </a:lnTo>
                  <a:lnTo>
                    <a:pt x="544" y="189"/>
                  </a:lnTo>
                  <a:lnTo>
                    <a:pt x="419" y="189"/>
                  </a:lnTo>
                  <a:lnTo>
                    <a:pt x="398" y="126"/>
                  </a:lnTo>
                  <a:lnTo>
                    <a:pt x="231" y="84"/>
                  </a:lnTo>
                  <a:lnTo>
                    <a:pt x="126"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5" name="Google Shape;4725;p76"/>
            <p:cNvSpPr/>
            <p:nvPr/>
          </p:nvSpPr>
          <p:spPr>
            <a:xfrm>
              <a:off x="5279075" y="3142825"/>
              <a:ext cx="137075" cy="92625"/>
            </a:xfrm>
            <a:custGeom>
              <a:avLst/>
              <a:gdLst/>
              <a:ahLst/>
              <a:cxnLst/>
              <a:rect l="l" t="t" r="r" b="b"/>
              <a:pathLst>
                <a:path w="5483" h="3705" extrusionOk="0">
                  <a:moveTo>
                    <a:pt x="4186" y="1"/>
                  </a:moveTo>
                  <a:lnTo>
                    <a:pt x="4144" y="22"/>
                  </a:lnTo>
                  <a:lnTo>
                    <a:pt x="4165" y="126"/>
                  </a:lnTo>
                  <a:lnTo>
                    <a:pt x="4039" y="252"/>
                  </a:lnTo>
                  <a:lnTo>
                    <a:pt x="3976" y="231"/>
                  </a:lnTo>
                  <a:lnTo>
                    <a:pt x="4039" y="126"/>
                  </a:lnTo>
                  <a:lnTo>
                    <a:pt x="4018" y="43"/>
                  </a:lnTo>
                  <a:lnTo>
                    <a:pt x="3935" y="43"/>
                  </a:lnTo>
                  <a:lnTo>
                    <a:pt x="3851" y="273"/>
                  </a:lnTo>
                  <a:lnTo>
                    <a:pt x="3767" y="315"/>
                  </a:lnTo>
                  <a:lnTo>
                    <a:pt x="3642" y="587"/>
                  </a:lnTo>
                  <a:lnTo>
                    <a:pt x="3642" y="754"/>
                  </a:lnTo>
                  <a:lnTo>
                    <a:pt x="3432" y="963"/>
                  </a:lnTo>
                  <a:lnTo>
                    <a:pt x="3328" y="963"/>
                  </a:lnTo>
                  <a:lnTo>
                    <a:pt x="3140" y="1005"/>
                  </a:lnTo>
                  <a:lnTo>
                    <a:pt x="3098" y="1089"/>
                  </a:lnTo>
                  <a:lnTo>
                    <a:pt x="3181" y="1089"/>
                  </a:lnTo>
                  <a:lnTo>
                    <a:pt x="3119" y="1152"/>
                  </a:lnTo>
                  <a:lnTo>
                    <a:pt x="3181" y="1173"/>
                  </a:lnTo>
                  <a:lnTo>
                    <a:pt x="3307" y="1152"/>
                  </a:lnTo>
                  <a:lnTo>
                    <a:pt x="3244" y="1214"/>
                  </a:lnTo>
                  <a:lnTo>
                    <a:pt x="3181" y="1277"/>
                  </a:lnTo>
                  <a:lnTo>
                    <a:pt x="3140" y="1298"/>
                  </a:lnTo>
                  <a:lnTo>
                    <a:pt x="3140" y="1319"/>
                  </a:lnTo>
                  <a:lnTo>
                    <a:pt x="3223" y="1528"/>
                  </a:lnTo>
                  <a:lnTo>
                    <a:pt x="3181" y="1633"/>
                  </a:lnTo>
                  <a:lnTo>
                    <a:pt x="3098" y="1591"/>
                  </a:lnTo>
                  <a:lnTo>
                    <a:pt x="3098" y="1465"/>
                  </a:lnTo>
                  <a:lnTo>
                    <a:pt x="3077" y="1361"/>
                  </a:lnTo>
                  <a:lnTo>
                    <a:pt x="3035" y="1361"/>
                  </a:lnTo>
                  <a:lnTo>
                    <a:pt x="3035" y="1319"/>
                  </a:lnTo>
                  <a:lnTo>
                    <a:pt x="2993" y="1319"/>
                  </a:lnTo>
                  <a:lnTo>
                    <a:pt x="2930" y="1424"/>
                  </a:lnTo>
                  <a:lnTo>
                    <a:pt x="2972" y="1675"/>
                  </a:lnTo>
                  <a:lnTo>
                    <a:pt x="2909" y="1717"/>
                  </a:lnTo>
                  <a:lnTo>
                    <a:pt x="2805" y="1612"/>
                  </a:lnTo>
                  <a:lnTo>
                    <a:pt x="2700" y="1465"/>
                  </a:lnTo>
                  <a:lnTo>
                    <a:pt x="2658" y="1465"/>
                  </a:lnTo>
                  <a:lnTo>
                    <a:pt x="2554" y="1403"/>
                  </a:lnTo>
                  <a:lnTo>
                    <a:pt x="2470" y="1507"/>
                  </a:lnTo>
                  <a:lnTo>
                    <a:pt x="2470" y="1633"/>
                  </a:lnTo>
                  <a:lnTo>
                    <a:pt x="2344" y="1779"/>
                  </a:lnTo>
                  <a:lnTo>
                    <a:pt x="2261" y="1884"/>
                  </a:lnTo>
                  <a:lnTo>
                    <a:pt x="2093" y="2030"/>
                  </a:lnTo>
                  <a:lnTo>
                    <a:pt x="2072" y="2135"/>
                  </a:lnTo>
                  <a:lnTo>
                    <a:pt x="1926" y="2323"/>
                  </a:lnTo>
                  <a:lnTo>
                    <a:pt x="1779" y="2449"/>
                  </a:lnTo>
                  <a:lnTo>
                    <a:pt x="1319" y="2554"/>
                  </a:lnTo>
                  <a:lnTo>
                    <a:pt x="1256" y="2574"/>
                  </a:lnTo>
                  <a:lnTo>
                    <a:pt x="1298" y="2742"/>
                  </a:lnTo>
                  <a:lnTo>
                    <a:pt x="1340" y="2784"/>
                  </a:lnTo>
                  <a:lnTo>
                    <a:pt x="1256" y="2763"/>
                  </a:lnTo>
                  <a:lnTo>
                    <a:pt x="1173" y="2826"/>
                  </a:lnTo>
                  <a:lnTo>
                    <a:pt x="1047" y="2846"/>
                  </a:lnTo>
                  <a:lnTo>
                    <a:pt x="984" y="2888"/>
                  </a:lnTo>
                  <a:lnTo>
                    <a:pt x="943" y="3035"/>
                  </a:lnTo>
                  <a:lnTo>
                    <a:pt x="943" y="3181"/>
                  </a:lnTo>
                  <a:lnTo>
                    <a:pt x="838" y="3349"/>
                  </a:lnTo>
                  <a:lnTo>
                    <a:pt x="838" y="3370"/>
                  </a:lnTo>
                  <a:lnTo>
                    <a:pt x="629" y="3349"/>
                  </a:lnTo>
                  <a:lnTo>
                    <a:pt x="399" y="3265"/>
                  </a:lnTo>
                  <a:lnTo>
                    <a:pt x="210" y="3265"/>
                  </a:lnTo>
                  <a:lnTo>
                    <a:pt x="168" y="3181"/>
                  </a:lnTo>
                  <a:lnTo>
                    <a:pt x="64" y="3056"/>
                  </a:lnTo>
                  <a:lnTo>
                    <a:pt x="1" y="3077"/>
                  </a:lnTo>
                  <a:lnTo>
                    <a:pt x="127" y="3286"/>
                  </a:lnTo>
                  <a:lnTo>
                    <a:pt x="315" y="3411"/>
                  </a:lnTo>
                  <a:lnTo>
                    <a:pt x="357" y="3474"/>
                  </a:lnTo>
                  <a:lnTo>
                    <a:pt x="482" y="3579"/>
                  </a:lnTo>
                  <a:lnTo>
                    <a:pt x="503" y="3683"/>
                  </a:lnTo>
                  <a:lnTo>
                    <a:pt x="608" y="3704"/>
                  </a:lnTo>
                  <a:lnTo>
                    <a:pt x="775" y="3662"/>
                  </a:lnTo>
                  <a:lnTo>
                    <a:pt x="796" y="3579"/>
                  </a:lnTo>
                  <a:lnTo>
                    <a:pt x="922" y="3600"/>
                  </a:lnTo>
                  <a:lnTo>
                    <a:pt x="1005" y="3558"/>
                  </a:lnTo>
                  <a:lnTo>
                    <a:pt x="1319" y="3579"/>
                  </a:lnTo>
                  <a:lnTo>
                    <a:pt x="1654" y="3453"/>
                  </a:lnTo>
                  <a:lnTo>
                    <a:pt x="1738" y="3370"/>
                  </a:lnTo>
                  <a:lnTo>
                    <a:pt x="2031" y="3370"/>
                  </a:lnTo>
                  <a:lnTo>
                    <a:pt x="2156" y="3411"/>
                  </a:lnTo>
                  <a:lnTo>
                    <a:pt x="2198" y="3495"/>
                  </a:lnTo>
                  <a:lnTo>
                    <a:pt x="2344" y="3495"/>
                  </a:lnTo>
                  <a:lnTo>
                    <a:pt x="2575" y="3370"/>
                  </a:lnTo>
                  <a:lnTo>
                    <a:pt x="2868" y="3307"/>
                  </a:lnTo>
                  <a:lnTo>
                    <a:pt x="2826" y="3244"/>
                  </a:lnTo>
                  <a:lnTo>
                    <a:pt x="3077" y="2888"/>
                  </a:lnTo>
                  <a:lnTo>
                    <a:pt x="3140" y="2637"/>
                  </a:lnTo>
                  <a:lnTo>
                    <a:pt x="3328" y="2365"/>
                  </a:lnTo>
                  <a:lnTo>
                    <a:pt x="3453" y="1926"/>
                  </a:lnTo>
                  <a:lnTo>
                    <a:pt x="3453" y="1842"/>
                  </a:lnTo>
                  <a:lnTo>
                    <a:pt x="3516" y="1737"/>
                  </a:lnTo>
                  <a:lnTo>
                    <a:pt x="3516" y="1675"/>
                  </a:lnTo>
                  <a:lnTo>
                    <a:pt x="3621" y="1528"/>
                  </a:lnTo>
                  <a:lnTo>
                    <a:pt x="3725" y="1570"/>
                  </a:lnTo>
                  <a:lnTo>
                    <a:pt x="4165" y="1570"/>
                  </a:lnTo>
                  <a:lnTo>
                    <a:pt x="4228" y="1612"/>
                  </a:lnTo>
                  <a:lnTo>
                    <a:pt x="4374" y="1612"/>
                  </a:lnTo>
                  <a:lnTo>
                    <a:pt x="4500" y="1633"/>
                  </a:lnTo>
                  <a:lnTo>
                    <a:pt x="4500" y="1591"/>
                  </a:lnTo>
                  <a:lnTo>
                    <a:pt x="4667" y="1675"/>
                  </a:lnTo>
                  <a:lnTo>
                    <a:pt x="4751" y="1696"/>
                  </a:lnTo>
                  <a:lnTo>
                    <a:pt x="4876" y="1633"/>
                  </a:lnTo>
                  <a:lnTo>
                    <a:pt x="5023" y="1612"/>
                  </a:lnTo>
                  <a:lnTo>
                    <a:pt x="5023" y="1528"/>
                  </a:lnTo>
                  <a:lnTo>
                    <a:pt x="4876" y="1403"/>
                  </a:lnTo>
                  <a:lnTo>
                    <a:pt x="4876" y="1277"/>
                  </a:lnTo>
                  <a:lnTo>
                    <a:pt x="4918" y="1214"/>
                  </a:lnTo>
                  <a:lnTo>
                    <a:pt x="5169" y="1256"/>
                  </a:lnTo>
                  <a:lnTo>
                    <a:pt x="5357" y="1193"/>
                  </a:lnTo>
                  <a:lnTo>
                    <a:pt x="5483" y="1089"/>
                  </a:lnTo>
                  <a:lnTo>
                    <a:pt x="5441" y="1005"/>
                  </a:lnTo>
                  <a:lnTo>
                    <a:pt x="5357" y="1005"/>
                  </a:lnTo>
                  <a:lnTo>
                    <a:pt x="5232" y="984"/>
                  </a:lnTo>
                  <a:lnTo>
                    <a:pt x="5127" y="880"/>
                  </a:lnTo>
                  <a:lnTo>
                    <a:pt x="5023" y="901"/>
                  </a:lnTo>
                  <a:lnTo>
                    <a:pt x="4897" y="775"/>
                  </a:lnTo>
                  <a:lnTo>
                    <a:pt x="4813" y="775"/>
                  </a:lnTo>
                  <a:lnTo>
                    <a:pt x="4709" y="859"/>
                  </a:lnTo>
                  <a:lnTo>
                    <a:pt x="4667" y="796"/>
                  </a:lnTo>
                  <a:lnTo>
                    <a:pt x="4792" y="691"/>
                  </a:lnTo>
                  <a:lnTo>
                    <a:pt x="4709" y="629"/>
                  </a:lnTo>
                  <a:lnTo>
                    <a:pt x="4688" y="649"/>
                  </a:lnTo>
                  <a:lnTo>
                    <a:pt x="4604" y="754"/>
                  </a:lnTo>
                  <a:lnTo>
                    <a:pt x="4562" y="670"/>
                  </a:lnTo>
                  <a:lnTo>
                    <a:pt x="4500" y="670"/>
                  </a:lnTo>
                  <a:lnTo>
                    <a:pt x="4500" y="482"/>
                  </a:lnTo>
                  <a:lnTo>
                    <a:pt x="4604" y="461"/>
                  </a:lnTo>
                  <a:lnTo>
                    <a:pt x="4604" y="377"/>
                  </a:lnTo>
                  <a:lnTo>
                    <a:pt x="4458" y="273"/>
                  </a:lnTo>
                  <a:lnTo>
                    <a:pt x="4437" y="336"/>
                  </a:lnTo>
                  <a:lnTo>
                    <a:pt x="4290" y="231"/>
                  </a:lnTo>
                  <a:lnTo>
                    <a:pt x="4290" y="64"/>
                  </a:lnTo>
                  <a:lnTo>
                    <a:pt x="418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6" name="Google Shape;4726;p76"/>
            <p:cNvSpPr/>
            <p:nvPr/>
          </p:nvSpPr>
          <p:spPr>
            <a:xfrm>
              <a:off x="5150925" y="2887575"/>
              <a:ext cx="119300" cy="230700"/>
            </a:xfrm>
            <a:custGeom>
              <a:avLst/>
              <a:gdLst/>
              <a:ahLst/>
              <a:cxnLst/>
              <a:rect l="l" t="t" r="r" b="b"/>
              <a:pathLst>
                <a:path w="4772" h="9228" extrusionOk="0">
                  <a:moveTo>
                    <a:pt x="1821" y="0"/>
                  </a:moveTo>
                  <a:lnTo>
                    <a:pt x="1737" y="84"/>
                  </a:lnTo>
                  <a:lnTo>
                    <a:pt x="1591" y="84"/>
                  </a:lnTo>
                  <a:lnTo>
                    <a:pt x="1465" y="126"/>
                  </a:lnTo>
                  <a:lnTo>
                    <a:pt x="1507" y="314"/>
                  </a:lnTo>
                  <a:lnTo>
                    <a:pt x="1298" y="398"/>
                  </a:lnTo>
                  <a:lnTo>
                    <a:pt x="1193" y="314"/>
                  </a:lnTo>
                  <a:lnTo>
                    <a:pt x="1026" y="377"/>
                  </a:lnTo>
                  <a:lnTo>
                    <a:pt x="1026" y="440"/>
                  </a:lnTo>
                  <a:lnTo>
                    <a:pt x="900" y="502"/>
                  </a:lnTo>
                  <a:lnTo>
                    <a:pt x="879" y="419"/>
                  </a:lnTo>
                  <a:lnTo>
                    <a:pt x="796" y="419"/>
                  </a:lnTo>
                  <a:lnTo>
                    <a:pt x="733" y="502"/>
                  </a:lnTo>
                  <a:lnTo>
                    <a:pt x="607" y="398"/>
                  </a:lnTo>
                  <a:lnTo>
                    <a:pt x="524" y="440"/>
                  </a:lnTo>
                  <a:lnTo>
                    <a:pt x="503" y="544"/>
                  </a:lnTo>
                  <a:lnTo>
                    <a:pt x="419" y="544"/>
                  </a:lnTo>
                  <a:lnTo>
                    <a:pt x="377" y="523"/>
                  </a:lnTo>
                  <a:lnTo>
                    <a:pt x="398" y="440"/>
                  </a:lnTo>
                  <a:lnTo>
                    <a:pt x="315" y="419"/>
                  </a:lnTo>
                  <a:lnTo>
                    <a:pt x="189" y="481"/>
                  </a:lnTo>
                  <a:lnTo>
                    <a:pt x="147" y="523"/>
                  </a:lnTo>
                  <a:lnTo>
                    <a:pt x="105" y="586"/>
                  </a:lnTo>
                  <a:lnTo>
                    <a:pt x="63" y="607"/>
                  </a:lnTo>
                  <a:lnTo>
                    <a:pt x="1" y="628"/>
                  </a:lnTo>
                  <a:lnTo>
                    <a:pt x="63" y="712"/>
                  </a:lnTo>
                  <a:lnTo>
                    <a:pt x="252" y="795"/>
                  </a:lnTo>
                  <a:lnTo>
                    <a:pt x="356" y="942"/>
                  </a:lnTo>
                  <a:lnTo>
                    <a:pt x="461" y="1025"/>
                  </a:lnTo>
                  <a:lnTo>
                    <a:pt x="482" y="1151"/>
                  </a:lnTo>
                  <a:lnTo>
                    <a:pt x="419" y="1235"/>
                  </a:lnTo>
                  <a:lnTo>
                    <a:pt x="628" y="1423"/>
                  </a:lnTo>
                  <a:lnTo>
                    <a:pt x="733" y="1632"/>
                  </a:lnTo>
                  <a:lnTo>
                    <a:pt x="984" y="1632"/>
                  </a:lnTo>
                  <a:lnTo>
                    <a:pt x="1131" y="1674"/>
                  </a:lnTo>
                  <a:lnTo>
                    <a:pt x="1256" y="1590"/>
                  </a:lnTo>
                  <a:lnTo>
                    <a:pt x="1423" y="1590"/>
                  </a:lnTo>
                  <a:lnTo>
                    <a:pt x="1507" y="1695"/>
                  </a:lnTo>
                  <a:lnTo>
                    <a:pt x="1654" y="1737"/>
                  </a:lnTo>
                  <a:lnTo>
                    <a:pt x="1675" y="1841"/>
                  </a:lnTo>
                  <a:lnTo>
                    <a:pt x="1654" y="1946"/>
                  </a:lnTo>
                  <a:lnTo>
                    <a:pt x="1842" y="1988"/>
                  </a:lnTo>
                  <a:lnTo>
                    <a:pt x="1842" y="2072"/>
                  </a:lnTo>
                  <a:lnTo>
                    <a:pt x="1758" y="2092"/>
                  </a:lnTo>
                  <a:lnTo>
                    <a:pt x="1675" y="2302"/>
                  </a:lnTo>
                  <a:lnTo>
                    <a:pt x="1633" y="2385"/>
                  </a:lnTo>
                  <a:lnTo>
                    <a:pt x="1507" y="2385"/>
                  </a:lnTo>
                  <a:lnTo>
                    <a:pt x="1340" y="2469"/>
                  </a:lnTo>
                  <a:lnTo>
                    <a:pt x="1256" y="2469"/>
                  </a:lnTo>
                  <a:lnTo>
                    <a:pt x="1256" y="2532"/>
                  </a:lnTo>
                  <a:lnTo>
                    <a:pt x="1403" y="2699"/>
                  </a:lnTo>
                  <a:lnTo>
                    <a:pt x="1319" y="2783"/>
                  </a:lnTo>
                  <a:lnTo>
                    <a:pt x="1340" y="2846"/>
                  </a:lnTo>
                  <a:lnTo>
                    <a:pt x="1423" y="2846"/>
                  </a:lnTo>
                  <a:lnTo>
                    <a:pt x="1507" y="3013"/>
                  </a:lnTo>
                  <a:lnTo>
                    <a:pt x="1675" y="3013"/>
                  </a:lnTo>
                  <a:lnTo>
                    <a:pt x="1863" y="3118"/>
                  </a:lnTo>
                  <a:lnTo>
                    <a:pt x="1968" y="3118"/>
                  </a:lnTo>
                  <a:lnTo>
                    <a:pt x="2114" y="3327"/>
                  </a:lnTo>
                  <a:lnTo>
                    <a:pt x="2281" y="3411"/>
                  </a:lnTo>
                  <a:lnTo>
                    <a:pt x="2407" y="3557"/>
                  </a:lnTo>
                  <a:lnTo>
                    <a:pt x="2386" y="3641"/>
                  </a:lnTo>
                  <a:lnTo>
                    <a:pt x="2574" y="3850"/>
                  </a:lnTo>
                  <a:lnTo>
                    <a:pt x="2616" y="3976"/>
                  </a:lnTo>
                  <a:lnTo>
                    <a:pt x="2700" y="4038"/>
                  </a:lnTo>
                  <a:lnTo>
                    <a:pt x="2825" y="4038"/>
                  </a:lnTo>
                  <a:lnTo>
                    <a:pt x="2909" y="4143"/>
                  </a:lnTo>
                  <a:lnTo>
                    <a:pt x="2909" y="4206"/>
                  </a:lnTo>
                  <a:lnTo>
                    <a:pt x="2993" y="4289"/>
                  </a:lnTo>
                  <a:lnTo>
                    <a:pt x="3035" y="4289"/>
                  </a:lnTo>
                  <a:lnTo>
                    <a:pt x="3118" y="4310"/>
                  </a:lnTo>
                  <a:lnTo>
                    <a:pt x="3097" y="4415"/>
                  </a:lnTo>
                  <a:lnTo>
                    <a:pt x="3139" y="4478"/>
                  </a:lnTo>
                  <a:lnTo>
                    <a:pt x="3286" y="4478"/>
                  </a:lnTo>
                  <a:lnTo>
                    <a:pt x="3348" y="4582"/>
                  </a:lnTo>
                  <a:lnTo>
                    <a:pt x="3411" y="4603"/>
                  </a:lnTo>
                  <a:lnTo>
                    <a:pt x="3516" y="4561"/>
                  </a:lnTo>
                  <a:lnTo>
                    <a:pt x="3558" y="4624"/>
                  </a:lnTo>
                  <a:lnTo>
                    <a:pt x="3495" y="4708"/>
                  </a:lnTo>
                  <a:lnTo>
                    <a:pt x="3453" y="4875"/>
                  </a:lnTo>
                  <a:lnTo>
                    <a:pt x="3516" y="4938"/>
                  </a:lnTo>
                  <a:lnTo>
                    <a:pt x="3600" y="4938"/>
                  </a:lnTo>
                  <a:lnTo>
                    <a:pt x="3600" y="5105"/>
                  </a:lnTo>
                  <a:lnTo>
                    <a:pt x="3432" y="5231"/>
                  </a:lnTo>
                  <a:lnTo>
                    <a:pt x="3453" y="5357"/>
                  </a:lnTo>
                  <a:lnTo>
                    <a:pt x="3495" y="5440"/>
                  </a:lnTo>
                  <a:lnTo>
                    <a:pt x="3516" y="5629"/>
                  </a:lnTo>
                  <a:lnTo>
                    <a:pt x="3411" y="5670"/>
                  </a:lnTo>
                  <a:lnTo>
                    <a:pt x="3390" y="5670"/>
                  </a:lnTo>
                  <a:lnTo>
                    <a:pt x="3453" y="5859"/>
                  </a:lnTo>
                  <a:lnTo>
                    <a:pt x="3558" y="5921"/>
                  </a:lnTo>
                  <a:lnTo>
                    <a:pt x="3662" y="6152"/>
                  </a:lnTo>
                  <a:lnTo>
                    <a:pt x="3641" y="6340"/>
                  </a:lnTo>
                  <a:lnTo>
                    <a:pt x="3662" y="6445"/>
                  </a:lnTo>
                  <a:lnTo>
                    <a:pt x="3641" y="6591"/>
                  </a:lnTo>
                  <a:lnTo>
                    <a:pt x="3662" y="6717"/>
                  </a:lnTo>
                  <a:lnTo>
                    <a:pt x="3558" y="6905"/>
                  </a:lnTo>
                  <a:lnTo>
                    <a:pt x="3495" y="6926"/>
                  </a:lnTo>
                  <a:lnTo>
                    <a:pt x="3453" y="7010"/>
                  </a:lnTo>
                  <a:lnTo>
                    <a:pt x="3307" y="7072"/>
                  </a:lnTo>
                  <a:lnTo>
                    <a:pt x="3139" y="7177"/>
                  </a:lnTo>
                  <a:lnTo>
                    <a:pt x="3076" y="7282"/>
                  </a:lnTo>
                  <a:lnTo>
                    <a:pt x="2867" y="7282"/>
                  </a:lnTo>
                  <a:lnTo>
                    <a:pt x="2763" y="7344"/>
                  </a:lnTo>
                  <a:lnTo>
                    <a:pt x="2784" y="7554"/>
                  </a:lnTo>
                  <a:lnTo>
                    <a:pt x="2909" y="7595"/>
                  </a:lnTo>
                  <a:lnTo>
                    <a:pt x="3014" y="7700"/>
                  </a:lnTo>
                  <a:lnTo>
                    <a:pt x="2993" y="7763"/>
                  </a:lnTo>
                  <a:lnTo>
                    <a:pt x="3035" y="7909"/>
                  </a:lnTo>
                  <a:lnTo>
                    <a:pt x="2867" y="7909"/>
                  </a:lnTo>
                  <a:lnTo>
                    <a:pt x="2825" y="7826"/>
                  </a:lnTo>
                  <a:lnTo>
                    <a:pt x="2721" y="7763"/>
                  </a:lnTo>
                  <a:lnTo>
                    <a:pt x="2449" y="7826"/>
                  </a:lnTo>
                  <a:lnTo>
                    <a:pt x="2386" y="7805"/>
                  </a:lnTo>
                  <a:lnTo>
                    <a:pt x="2260" y="7805"/>
                  </a:lnTo>
                  <a:lnTo>
                    <a:pt x="2198" y="7951"/>
                  </a:lnTo>
                  <a:lnTo>
                    <a:pt x="2072" y="7972"/>
                  </a:lnTo>
                  <a:lnTo>
                    <a:pt x="1968" y="8118"/>
                  </a:lnTo>
                  <a:lnTo>
                    <a:pt x="1988" y="8139"/>
                  </a:lnTo>
                  <a:lnTo>
                    <a:pt x="1988" y="8244"/>
                  </a:lnTo>
                  <a:lnTo>
                    <a:pt x="1988" y="8265"/>
                  </a:lnTo>
                  <a:lnTo>
                    <a:pt x="2093" y="8286"/>
                  </a:lnTo>
                  <a:lnTo>
                    <a:pt x="2156" y="8265"/>
                  </a:lnTo>
                  <a:lnTo>
                    <a:pt x="2198" y="8286"/>
                  </a:lnTo>
                  <a:lnTo>
                    <a:pt x="2281" y="8265"/>
                  </a:lnTo>
                  <a:lnTo>
                    <a:pt x="2407" y="8286"/>
                  </a:lnTo>
                  <a:lnTo>
                    <a:pt x="2491" y="8265"/>
                  </a:lnTo>
                  <a:lnTo>
                    <a:pt x="2449" y="8328"/>
                  </a:lnTo>
                  <a:lnTo>
                    <a:pt x="2281" y="8453"/>
                  </a:lnTo>
                  <a:lnTo>
                    <a:pt x="2198" y="8579"/>
                  </a:lnTo>
                  <a:lnTo>
                    <a:pt x="2198" y="8767"/>
                  </a:lnTo>
                  <a:lnTo>
                    <a:pt x="2177" y="8851"/>
                  </a:lnTo>
                  <a:lnTo>
                    <a:pt x="2240" y="8851"/>
                  </a:lnTo>
                  <a:lnTo>
                    <a:pt x="2198" y="8872"/>
                  </a:lnTo>
                  <a:lnTo>
                    <a:pt x="2198" y="9018"/>
                  </a:lnTo>
                  <a:lnTo>
                    <a:pt x="2281" y="9081"/>
                  </a:lnTo>
                  <a:lnTo>
                    <a:pt x="2344" y="9060"/>
                  </a:lnTo>
                  <a:lnTo>
                    <a:pt x="2344" y="9060"/>
                  </a:lnTo>
                  <a:lnTo>
                    <a:pt x="2281" y="9123"/>
                  </a:lnTo>
                  <a:lnTo>
                    <a:pt x="2177" y="9165"/>
                  </a:lnTo>
                  <a:lnTo>
                    <a:pt x="2072" y="9227"/>
                  </a:lnTo>
                  <a:lnTo>
                    <a:pt x="2240" y="9227"/>
                  </a:lnTo>
                  <a:lnTo>
                    <a:pt x="2470" y="9123"/>
                  </a:lnTo>
                  <a:lnTo>
                    <a:pt x="2470" y="9102"/>
                  </a:lnTo>
                  <a:lnTo>
                    <a:pt x="2491" y="9102"/>
                  </a:lnTo>
                  <a:lnTo>
                    <a:pt x="2574" y="9018"/>
                  </a:lnTo>
                  <a:lnTo>
                    <a:pt x="2595" y="8914"/>
                  </a:lnTo>
                  <a:lnTo>
                    <a:pt x="2616" y="8851"/>
                  </a:lnTo>
                  <a:lnTo>
                    <a:pt x="2700" y="8872"/>
                  </a:lnTo>
                  <a:lnTo>
                    <a:pt x="2721" y="8851"/>
                  </a:lnTo>
                  <a:lnTo>
                    <a:pt x="2867" y="8746"/>
                  </a:lnTo>
                  <a:lnTo>
                    <a:pt x="2909" y="8746"/>
                  </a:lnTo>
                  <a:lnTo>
                    <a:pt x="2930" y="8683"/>
                  </a:lnTo>
                  <a:lnTo>
                    <a:pt x="2993" y="8662"/>
                  </a:lnTo>
                  <a:lnTo>
                    <a:pt x="2972" y="8600"/>
                  </a:lnTo>
                  <a:lnTo>
                    <a:pt x="2972" y="8579"/>
                  </a:lnTo>
                  <a:lnTo>
                    <a:pt x="2930" y="8495"/>
                  </a:lnTo>
                  <a:lnTo>
                    <a:pt x="2993" y="8495"/>
                  </a:lnTo>
                  <a:lnTo>
                    <a:pt x="3035" y="8558"/>
                  </a:lnTo>
                  <a:lnTo>
                    <a:pt x="3097" y="8579"/>
                  </a:lnTo>
                  <a:lnTo>
                    <a:pt x="3139" y="8537"/>
                  </a:lnTo>
                  <a:lnTo>
                    <a:pt x="3139" y="8453"/>
                  </a:lnTo>
                  <a:lnTo>
                    <a:pt x="3035" y="8349"/>
                  </a:lnTo>
                  <a:lnTo>
                    <a:pt x="3160" y="8453"/>
                  </a:lnTo>
                  <a:lnTo>
                    <a:pt x="3244" y="8390"/>
                  </a:lnTo>
                  <a:lnTo>
                    <a:pt x="3223" y="8286"/>
                  </a:lnTo>
                  <a:lnTo>
                    <a:pt x="3244" y="8244"/>
                  </a:lnTo>
                  <a:lnTo>
                    <a:pt x="3097" y="8181"/>
                  </a:lnTo>
                  <a:lnTo>
                    <a:pt x="3160" y="8181"/>
                  </a:lnTo>
                  <a:lnTo>
                    <a:pt x="3223" y="8160"/>
                  </a:lnTo>
                  <a:lnTo>
                    <a:pt x="3223" y="8139"/>
                  </a:lnTo>
                  <a:lnTo>
                    <a:pt x="3139" y="8077"/>
                  </a:lnTo>
                  <a:lnTo>
                    <a:pt x="3244" y="8118"/>
                  </a:lnTo>
                  <a:lnTo>
                    <a:pt x="3286" y="8077"/>
                  </a:lnTo>
                  <a:lnTo>
                    <a:pt x="3307" y="8014"/>
                  </a:lnTo>
                  <a:lnTo>
                    <a:pt x="3307" y="8077"/>
                  </a:lnTo>
                  <a:lnTo>
                    <a:pt x="3286" y="8160"/>
                  </a:lnTo>
                  <a:lnTo>
                    <a:pt x="3307" y="8160"/>
                  </a:lnTo>
                  <a:lnTo>
                    <a:pt x="3411" y="8139"/>
                  </a:lnTo>
                  <a:lnTo>
                    <a:pt x="3495" y="8181"/>
                  </a:lnTo>
                  <a:lnTo>
                    <a:pt x="3620" y="8160"/>
                  </a:lnTo>
                  <a:lnTo>
                    <a:pt x="3872" y="8014"/>
                  </a:lnTo>
                  <a:lnTo>
                    <a:pt x="3955" y="7951"/>
                  </a:lnTo>
                  <a:lnTo>
                    <a:pt x="4060" y="7951"/>
                  </a:lnTo>
                  <a:lnTo>
                    <a:pt x="4060" y="7846"/>
                  </a:lnTo>
                  <a:lnTo>
                    <a:pt x="4164" y="7763"/>
                  </a:lnTo>
                  <a:lnTo>
                    <a:pt x="4269" y="7721"/>
                  </a:lnTo>
                  <a:lnTo>
                    <a:pt x="4395" y="7595"/>
                  </a:lnTo>
                  <a:lnTo>
                    <a:pt x="4457" y="7554"/>
                  </a:lnTo>
                  <a:lnTo>
                    <a:pt x="4478" y="7428"/>
                  </a:lnTo>
                  <a:lnTo>
                    <a:pt x="4541" y="7407"/>
                  </a:lnTo>
                  <a:lnTo>
                    <a:pt x="4604" y="7323"/>
                  </a:lnTo>
                  <a:lnTo>
                    <a:pt x="4583" y="7282"/>
                  </a:lnTo>
                  <a:lnTo>
                    <a:pt x="4604" y="7177"/>
                  </a:lnTo>
                  <a:lnTo>
                    <a:pt x="4541" y="7072"/>
                  </a:lnTo>
                  <a:lnTo>
                    <a:pt x="4646" y="6989"/>
                  </a:lnTo>
                  <a:lnTo>
                    <a:pt x="4646" y="6905"/>
                  </a:lnTo>
                  <a:lnTo>
                    <a:pt x="4688" y="6884"/>
                  </a:lnTo>
                  <a:lnTo>
                    <a:pt x="4688" y="6821"/>
                  </a:lnTo>
                  <a:lnTo>
                    <a:pt x="4646" y="6758"/>
                  </a:lnTo>
                  <a:lnTo>
                    <a:pt x="4646" y="6675"/>
                  </a:lnTo>
                  <a:lnTo>
                    <a:pt x="4688" y="6654"/>
                  </a:lnTo>
                  <a:lnTo>
                    <a:pt x="4709" y="6696"/>
                  </a:lnTo>
                  <a:lnTo>
                    <a:pt x="4709" y="6717"/>
                  </a:lnTo>
                  <a:lnTo>
                    <a:pt x="4729" y="6717"/>
                  </a:lnTo>
                  <a:lnTo>
                    <a:pt x="4771" y="6654"/>
                  </a:lnTo>
                  <a:lnTo>
                    <a:pt x="4688" y="6507"/>
                  </a:lnTo>
                  <a:lnTo>
                    <a:pt x="4667" y="6445"/>
                  </a:lnTo>
                  <a:lnTo>
                    <a:pt x="4604" y="6403"/>
                  </a:lnTo>
                  <a:lnTo>
                    <a:pt x="4604" y="6361"/>
                  </a:lnTo>
                  <a:lnTo>
                    <a:pt x="4583" y="6194"/>
                  </a:lnTo>
                  <a:lnTo>
                    <a:pt x="4604" y="6173"/>
                  </a:lnTo>
                  <a:lnTo>
                    <a:pt x="4562" y="6068"/>
                  </a:lnTo>
                  <a:lnTo>
                    <a:pt x="4583" y="6026"/>
                  </a:lnTo>
                  <a:lnTo>
                    <a:pt x="4583" y="5921"/>
                  </a:lnTo>
                  <a:lnTo>
                    <a:pt x="4541" y="5859"/>
                  </a:lnTo>
                  <a:lnTo>
                    <a:pt x="4499" y="5670"/>
                  </a:lnTo>
                  <a:lnTo>
                    <a:pt x="4457" y="5649"/>
                  </a:lnTo>
                  <a:lnTo>
                    <a:pt x="4437" y="5440"/>
                  </a:lnTo>
                  <a:lnTo>
                    <a:pt x="4332" y="5315"/>
                  </a:lnTo>
                  <a:lnTo>
                    <a:pt x="4353" y="5252"/>
                  </a:lnTo>
                  <a:lnTo>
                    <a:pt x="4332" y="5210"/>
                  </a:lnTo>
                  <a:lnTo>
                    <a:pt x="4332" y="5147"/>
                  </a:lnTo>
                  <a:lnTo>
                    <a:pt x="4185" y="5022"/>
                  </a:lnTo>
                  <a:lnTo>
                    <a:pt x="4185" y="4938"/>
                  </a:lnTo>
                  <a:lnTo>
                    <a:pt x="4164" y="4938"/>
                  </a:lnTo>
                  <a:lnTo>
                    <a:pt x="4144" y="4833"/>
                  </a:lnTo>
                  <a:lnTo>
                    <a:pt x="4060" y="4708"/>
                  </a:lnTo>
                  <a:lnTo>
                    <a:pt x="3809" y="4499"/>
                  </a:lnTo>
                  <a:lnTo>
                    <a:pt x="3746" y="4394"/>
                  </a:lnTo>
                  <a:lnTo>
                    <a:pt x="3453" y="4185"/>
                  </a:lnTo>
                  <a:lnTo>
                    <a:pt x="3139" y="4038"/>
                  </a:lnTo>
                  <a:lnTo>
                    <a:pt x="3139" y="3976"/>
                  </a:lnTo>
                  <a:lnTo>
                    <a:pt x="3014" y="3934"/>
                  </a:lnTo>
                  <a:lnTo>
                    <a:pt x="2784" y="3745"/>
                  </a:lnTo>
                  <a:lnTo>
                    <a:pt x="2763" y="3662"/>
                  </a:lnTo>
                  <a:lnTo>
                    <a:pt x="2721" y="3536"/>
                  </a:lnTo>
                  <a:lnTo>
                    <a:pt x="2721" y="3473"/>
                  </a:lnTo>
                  <a:lnTo>
                    <a:pt x="2721" y="3432"/>
                  </a:lnTo>
                  <a:lnTo>
                    <a:pt x="2679" y="3306"/>
                  </a:lnTo>
                  <a:lnTo>
                    <a:pt x="2595" y="3306"/>
                  </a:lnTo>
                  <a:lnTo>
                    <a:pt x="2470" y="3139"/>
                  </a:lnTo>
                  <a:lnTo>
                    <a:pt x="2281" y="3055"/>
                  </a:lnTo>
                  <a:lnTo>
                    <a:pt x="2177" y="3034"/>
                  </a:lnTo>
                  <a:lnTo>
                    <a:pt x="2281" y="2992"/>
                  </a:lnTo>
                  <a:lnTo>
                    <a:pt x="2281" y="2929"/>
                  </a:lnTo>
                  <a:lnTo>
                    <a:pt x="2177" y="2825"/>
                  </a:lnTo>
                  <a:lnTo>
                    <a:pt x="2240" y="2720"/>
                  </a:lnTo>
                  <a:lnTo>
                    <a:pt x="2281" y="2532"/>
                  </a:lnTo>
                  <a:lnTo>
                    <a:pt x="2260" y="2490"/>
                  </a:lnTo>
                  <a:lnTo>
                    <a:pt x="2198" y="2490"/>
                  </a:lnTo>
                  <a:lnTo>
                    <a:pt x="2198" y="2385"/>
                  </a:lnTo>
                  <a:lnTo>
                    <a:pt x="2260" y="2323"/>
                  </a:lnTo>
                  <a:lnTo>
                    <a:pt x="2281" y="2218"/>
                  </a:lnTo>
                  <a:lnTo>
                    <a:pt x="2344" y="2197"/>
                  </a:lnTo>
                  <a:lnTo>
                    <a:pt x="2365" y="2155"/>
                  </a:lnTo>
                  <a:lnTo>
                    <a:pt x="2386" y="2176"/>
                  </a:lnTo>
                  <a:lnTo>
                    <a:pt x="2449" y="2176"/>
                  </a:lnTo>
                  <a:lnTo>
                    <a:pt x="2553" y="2051"/>
                  </a:lnTo>
                  <a:lnTo>
                    <a:pt x="2574" y="2051"/>
                  </a:lnTo>
                  <a:lnTo>
                    <a:pt x="2616" y="1988"/>
                  </a:lnTo>
                  <a:lnTo>
                    <a:pt x="2574" y="1904"/>
                  </a:lnTo>
                  <a:lnTo>
                    <a:pt x="2595" y="1883"/>
                  </a:lnTo>
                  <a:lnTo>
                    <a:pt x="2595" y="1800"/>
                  </a:lnTo>
                  <a:lnTo>
                    <a:pt x="2595" y="1737"/>
                  </a:lnTo>
                  <a:lnTo>
                    <a:pt x="2574" y="1674"/>
                  </a:lnTo>
                  <a:lnTo>
                    <a:pt x="2616" y="1632"/>
                  </a:lnTo>
                  <a:lnTo>
                    <a:pt x="2616" y="1548"/>
                  </a:lnTo>
                  <a:lnTo>
                    <a:pt x="2679" y="1548"/>
                  </a:lnTo>
                  <a:lnTo>
                    <a:pt x="2700" y="1590"/>
                  </a:lnTo>
                  <a:lnTo>
                    <a:pt x="2721" y="1590"/>
                  </a:lnTo>
                  <a:lnTo>
                    <a:pt x="2804" y="1548"/>
                  </a:lnTo>
                  <a:lnTo>
                    <a:pt x="2888" y="1528"/>
                  </a:lnTo>
                  <a:lnTo>
                    <a:pt x="2930" y="1548"/>
                  </a:lnTo>
                  <a:lnTo>
                    <a:pt x="2972" y="1528"/>
                  </a:lnTo>
                  <a:lnTo>
                    <a:pt x="3014" y="1465"/>
                  </a:lnTo>
                  <a:lnTo>
                    <a:pt x="2993" y="1381"/>
                  </a:lnTo>
                  <a:lnTo>
                    <a:pt x="3014" y="1339"/>
                  </a:lnTo>
                  <a:lnTo>
                    <a:pt x="3118" y="1318"/>
                  </a:lnTo>
                  <a:lnTo>
                    <a:pt x="3223" y="1339"/>
                  </a:lnTo>
                  <a:lnTo>
                    <a:pt x="3328" y="1256"/>
                  </a:lnTo>
                  <a:lnTo>
                    <a:pt x="3390" y="1256"/>
                  </a:lnTo>
                  <a:lnTo>
                    <a:pt x="3432" y="1235"/>
                  </a:lnTo>
                  <a:lnTo>
                    <a:pt x="3495" y="1172"/>
                  </a:lnTo>
                  <a:lnTo>
                    <a:pt x="3453" y="1130"/>
                  </a:lnTo>
                  <a:lnTo>
                    <a:pt x="3348" y="1067"/>
                  </a:lnTo>
                  <a:lnTo>
                    <a:pt x="3286" y="1109"/>
                  </a:lnTo>
                  <a:lnTo>
                    <a:pt x="3223" y="1046"/>
                  </a:lnTo>
                  <a:lnTo>
                    <a:pt x="3118" y="1109"/>
                  </a:lnTo>
                  <a:lnTo>
                    <a:pt x="3014" y="1025"/>
                  </a:lnTo>
                  <a:lnTo>
                    <a:pt x="2888" y="1004"/>
                  </a:lnTo>
                  <a:lnTo>
                    <a:pt x="2867" y="900"/>
                  </a:lnTo>
                  <a:lnTo>
                    <a:pt x="2616" y="816"/>
                  </a:lnTo>
                  <a:lnTo>
                    <a:pt x="2595" y="712"/>
                  </a:lnTo>
                  <a:lnTo>
                    <a:pt x="2512" y="691"/>
                  </a:lnTo>
                  <a:lnTo>
                    <a:pt x="2574" y="481"/>
                  </a:lnTo>
                  <a:lnTo>
                    <a:pt x="2679" y="440"/>
                  </a:lnTo>
                  <a:lnTo>
                    <a:pt x="2679" y="335"/>
                  </a:lnTo>
                  <a:lnTo>
                    <a:pt x="2595" y="272"/>
                  </a:lnTo>
                  <a:lnTo>
                    <a:pt x="2449" y="314"/>
                  </a:lnTo>
                  <a:lnTo>
                    <a:pt x="2386" y="272"/>
                  </a:lnTo>
                  <a:lnTo>
                    <a:pt x="2114" y="272"/>
                  </a:lnTo>
                  <a:lnTo>
                    <a:pt x="2072" y="188"/>
                  </a:lnTo>
                  <a:lnTo>
                    <a:pt x="1947" y="168"/>
                  </a:lnTo>
                  <a:lnTo>
                    <a:pt x="1947" y="84"/>
                  </a:lnTo>
                  <a:lnTo>
                    <a:pt x="1821"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7" name="Google Shape;4727;p76"/>
            <p:cNvSpPr/>
            <p:nvPr/>
          </p:nvSpPr>
          <p:spPr>
            <a:xfrm>
              <a:off x="5166625" y="3025150"/>
              <a:ext cx="75875" cy="65400"/>
            </a:xfrm>
            <a:custGeom>
              <a:avLst/>
              <a:gdLst/>
              <a:ahLst/>
              <a:cxnLst/>
              <a:rect l="l" t="t" r="r" b="b"/>
              <a:pathLst>
                <a:path w="3035" h="2616" extrusionOk="0">
                  <a:moveTo>
                    <a:pt x="2407" y="0"/>
                  </a:moveTo>
                  <a:lnTo>
                    <a:pt x="2239" y="42"/>
                  </a:lnTo>
                  <a:lnTo>
                    <a:pt x="2135" y="126"/>
                  </a:lnTo>
                  <a:lnTo>
                    <a:pt x="2260" y="251"/>
                  </a:lnTo>
                  <a:lnTo>
                    <a:pt x="2239" y="356"/>
                  </a:lnTo>
                  <a:lnTo>
                    <a:pt x="2260" y="460"/>
                  </a:lnTo>
                  <a:lnTo>
                    <a:pt x="2260" y="544"/>
                  </a:lnTo>
                  <a:lnTo>
                    <a:pt x="2072" y="481"/>
                  </a:lnTo>
                  <a:lnTo>
                    <a:pt x="1967" y="314"/>
                  </a:lnTo>
                  <a:lnTo>
                    <a:pt x="1821" y="314"/>
                  </a:lnTo>
                  <a:lnTo>
                    <a:pt x="1758" y="230"/>
                  </a:lnTo>
                  <a:lnTo>
                    <a:pt x="1632" y="126"/>
                  </a:lnTo>
                  <a:lnTo>
                    <a:pt x="1549" y="167"/>
                  </a:lnTo>
                  <a:lnTo>
                    <a:pt x="1444" y="105"/>
                  </a:lnTo>
                  <a:lnTo>
                    <a:pt x="1298" y="126"/>
                  </a:lnTo>
                  <a:lnTo>
                    <a:pt x="1151" y="63"/>
                  </a:lnTo>
                  <a:lnTo>
                    <a:pt x="1026" y="63"/>
                  </a:lnTo>
                  <a:lnTo>
                    <a:pt x="879" y="146"/>
                  </a:lnTo>
                  <a:lnTo>
                    <a:pt x="816" y="105"/>
                  </a:lnTo>
                  <a:lnTo>
                    <a:pt x="670" y="105"/>
                  </a:lnTo>
                  <a:lnTo>
                    <a:pt x="398" y="167"/>
                  </a:lnTo>
                  <a:lnTo>
                    <a:pt x="272" y="167"/>
                  </a:lnTo>
                  <a:lnTo>
                    <a:pt x="168" y="335"/>
                  </a:lnTo>
                  <a:lnTo>
                    <a:pt x="105" y="523"/>
                  </a:lnTo>
                  <a:lnTo>
                    <a:pt x="42" y="649"/>
                  </a:lnTo>
                  <a:lnTo>
                    <a:pt x="0" y="858"/>
                  </a:lnTo>
                  <a:lnTo>
                    <a:pt x="63" y="1088"/>
                  </a:lnTo>
                  <a:lnTo>
                    <a:pt x="168" y="1151"/>
                  </a:lnTo>
                  <a:lnTo>
                    <a:pt x="210" y="1255"/>
                  </a:lnTo>
                  <a:lnTo>
                    <a:pt x="189" y="1486"/>
                  </a:lnTo>
                  <a:lnTo>
                    <a:pt x="189" y="1569"/>
                  </a:lnTo>
                  <a:lnTo>
                    <a:pt x="272" y="1632"/>
                  </a:lnTo>
                  <a:lnTo>
                    <a:pt x="272" y="1779"/>
                  </a:lnTo>
                  <a:lnTo>
                    <a:pt x="356" y="1820"/>
                  </a:lnTo>
                  <a:lnTo>
                    <a:pt x="356" y="1925"/>
                  </a:lnTo>
                  <a:lnTo>
                    <a:pt x="419" y="2051"/>
                  </a:lnTo>
                  <a:lnTo>
                    <a:pt x="482" y="2030"/>
                  </a:lnTo>
                  <a:lnTo>
                    <a:pt x="523" y="2113"/>
                  </a:lnTo>
                  <a:lnTo>
                    <a:pt x="503" y="2218"/>
                  </a:lnTo>
                  <a:lnTo>
                    <a:pt x="565" y="2260"/>
                  </a:lnTo>
                  <a:lnTo>
                    <a:pt x="565" y="2364"/>
                  </a:lnTo>
                  <a:lnTo>
                    <a:pt x="733" y="2364"/>
                  </a:lnTo>
                  <a:lnTo>
                    <a:pt x="733" y="2260"/>
                  </a:lnTo>
                  <a:lnTo>
                    <a:pt x="795" y="2218"/>
                  </a:lnTo>
                  <a:lnTo>
                    <a:pt x="837" y="2155"/>
                  </a:lnTo>
                  <a:lnTo>
                    <a:pt x="837" y="2239"/>
                  </a:lnTo>
                  <a:lnTo>
                    <a:pt x="900" y="2323"/>
                  </a:lnTo>
                  <a:lnTo>
                    <a:pt x="879" y="2406"/>
                  </a:lnTo>
                  <a:lnTo>
                    <a:pt x="816" y="2469"/>
                  </a:lnTo>
                  <a:lnTo>
                    <a:pt x="837" y="2553"/>
                  </a:lnTo>
                  <a:lnTo>
                    <a:pt x="879" y="2574"/>
                  </a:lnTo>
                  <a:lnTo>
                    <a:pt x="921" y="2574"/>
                  </a:lnTo>
                  <a:lnTo>
                    <a:pt x="1026" y="2511"/>
                  </a:lnTo>
                  <a:lnTo>
                    <a:pt x="1026" y="2469"/>
                  </a:lnTo>
                  <a:lnTo>
                    <a:pt x="1088" y="2532"/>
                  </a:lnTo>
                  <a:lnTo>
                    <a:pt x="1214" y="2553"/>
                  </a:lnTo>
                  <a:lnTo>
                    <a:pt x="1235" y="2532"/>
                  </a:lnTo>
                  <a:lnTo>
                    <a:pt x="1340" y="2615"/>
                  </a:lnTo>
                  <a:lnTo>
                    <a:pt x="1444" y="2469"/>
                  </a:lnTo>
                  <a:lnTo>
                    <a:pt x="1570" y="2448"/>
                  </a:lnTo>
                  <a:lnTo>
                    <a:pt x="1632" y="2302"/>
                  </a:lnTo>
                  <a:lnTo>
                    <a:pt x="1758" y="2302"/>
                  </a:lnTo>
                  <a:lnTo>
                    <a:pt x="1821" y="2323"/>
                  </a:lnTo>
                  <a:lnTo>
                    <a:pt x="2093" y="2260"/>
                  </a:lnTo>
                  <a:lnTo>
                    <a:pt x="2197" y="2323"/>
                  </a:lnTo>
                  <a:lnTo>
                    <a:pt x="2239" y="2406"/>
                  </a:lnTo>
                  <a:lnTo>
                    <a:pt x="2407" y="2406"/>
                  </a:lnTo>
                  <a:lnTo>
                    <a:pt x="2365" y="2260"/>
                  </a:lnTo>
                  <a:lnTo>
                    <a:pt x="2386" y="2197"/>
                  </a:lnTo>
                  <a:lnTo>
                    <a:pt x="2281" y="2092"/>
                  </a:lnTo>
                  <a:lnTo>
                    <a:pt x="2156" y="2051"/>
                  </a:lnTo>
                  <a:lnTo>
                    <a:pt x="2135" y="1841"/>
                  </a:lnTo>
                  <a:lnTo>
                    <a:pt x="2239" y="1779"/>
                  </a:lnTo>
                  <a:lnTo>
                    <a:pt x="2448" y="1779"/>
                  </a:lnTo>
                  <a:lnTo>
                    <a:pt x="2511" y="1674"/>
                  </a:lnTo>
                  <a:lnTo>
                    <a:pt x="2679" y="1569"/>
                  </a:lnTo>
                  <a:lnTo>
                    <a:pt x="2825" y="1507"/>
                  </a:lnTo>
                  <a:lnTo>
                    <a:pt x="2867" y="1423"/>
                  </a:lnTo>
                  <a:lnTo>
                    <a:pt x="2930" y="1402"/>
                  </a:lnTo>
                  <a:lnTo>
                    <a:pt x="3034" y="1214"/>
                  </a:lnTo>
                  <a:lnTo>
                    <a:pt x="3013" y="1088"/>
                  </a:lnTo>
                  <a:lnTo>
                    <a:pt x="3034" y="942"/>
                  </a:lnTo>
                  <a:lnTo>
                    <a:pt x="3013" y="837"/>
                  </a:lnTo>
                  <a:lnTo>
                    <a:pt x="3034" y="649"/>
                  </a:lnTo>
                  <a:lnTo>
                    <a:pt x="2930" y="418"/>
                  </a:lnTo>
                  <a:lnTo>
                    <a:pt x="2825" y="356"/>
                  </a:lnTo>
                  <a:lnTo>
                    <a:pt x="2762" y="167"/>
                  </a:lnTo>
                  <a:lnTo>
                    <a:pt x="2679" y="167"/>
                  </a:lnTo>
                  <a:lnTo>
                    <a:pt x="2574" y="126"/>
                  </a:lnTo>
                  <a:lnTo>
                    <a:pt x="2469" y="105"/>
                  </a:lnTo>
                  <a:lnTo>
                    <a:pt x="240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8" name="Google Shape;4728;p76"/>
            <p:cNvSpPr/>
            <p:nvPr/>
          </p:nvSpPr>
          <p:spPr>
            <a:xfrm>
              <a:off x="5123725" y="2903250"/>
              <a:ext cx="117200" cy="135525"/>
            </a:xfrm>
            <a:custGeom>
              <a:avLst/>
              <a:gdLst/>
              <a:ahLst/>
              <a:cxnLst/>
              <a:rect l="l" t="t" r="r" b="b"/>
              <a:pathLst>
                <a:path w="4688" h="5421" extrusionOk="0">
                  <a:moveTo>
                    <a:pt x="879" y="1"/>
                  </a:moveTo>
                  <a:lnTo>
                    <a:pt x="879" y="85"/>
                  </a:lnTo>
                  <a:lnTo>
                    <a:pt x="817" y="126"/>
                  </a:lnTo>
                  <a:lnTo>
                    <a:pt x="817" y="336"/>
                  </a:lnTo>
                  <a:lnTo>
                    <a:pt x="859" y="440"/>
                  </a:lnTo>
                  <a:lnTo>
                    <a:pt x="859" y="587"/>
                  </a:lnTo>
                  <a:lnTo>
                    <a:pt x="879" y="733"/>
                  </a:lnTo>
                  <a:lnTo>
                    <a:pt x="775" y="712"/>
                  </a:lnTo>
                  <a:lnTo>
                    <a:pt x="649" y="754"/>
                  </a:lnTo>
                  <a:lnTo>
                    <a:pt x="587" y="649"/>
                  </a:lnTo>
                  <a:lnTo>
                    <a:pt x="524" y="608"/>
                  </a:lnTo>
                  <a:lnTo>
                    <a:pt x="419" y="712"/>
                  </a:lnTo>
                  <a:lnTo>
                    <a:pt x="252" y="733"/>
                  </a:lnTo>
                  <a:lnTo>
                    <a:pt x="231" y="838"/>
                  </a:lnTo>
                  <a:lnTo>
                    <a:pt x="189" y="942"/>
                  </a:lnTo>
                  <a:lnTo>
                    <a:pt x="231" y="1026"/>
                  </a:lnTo>
                  <a:lnTo>
                    <a:pt x="105" y="1110"/>
                  </a:lnTo>
                  <a:lnTo>
                    <a:pt x="43" y="1110"/>
                  </a:lnTo>
                  <a:lnTo>
                    <a:pt x="1" y="1256"/>
                  </a:lnTo>
                  <a:lnTo>
                    <a:pt x="43" y="1382"/>
                  </a:lnTo>
                  <a:lnTo>
                    <a:pt x="210" y="1361"/>
                  </a:lnTo>
                  <a:lnTo>
                    <a:pt x="315" y="1486"/>
                  </a:lnTo>
                  <a:lnTo>
                    <a:pt x="335" y="1675"/>
                  </a:lnTo>
                  <a:lnTo>
                    <a:pt x="252" y="1758"/>
                  </a:lnTo>
                  <a:lnTo>
                    <a:pt x="335" y="1884"/>
                  </a:lnTo>
                  <a:lnTo>
                    <a:pt x="440" y="1947"/>
                  </a:lnTo>
                  <a:lnTo>
                    <a:pt x="524" y="1863"/>
                  </a:lnTo>
                  <a:lnTo>
                    <a:pt x="733" y="1863"/>
                  </a:lnTo>
                  <a:lnTo>
                    <a:pt x="754" y="1968"/>
                  </a:lnTo>
                  <a:lnTo>
                    <a:pt x="670" y="2093"/>
                  </a:lnTo>
                  <a:lnTo>
                    <a:pt x="754" y="2198"/>
                  </a:lnTo>
                  <a:lnTo>
                    <a:pt x="733" y="2281"/>
                  </a:lnTo>
                  <a:lnTo>
                    <a:pt x="670" y="2386"/>
                  </a:lnTo>
                  <a:lnTo>
                    <a:pt x="733" y="2512"/>
                  </a:lnTo>
                  <a:lnTo>
                    <a:pt x="733" y="2721"/>
                  </a:lnTo>
                  <a:lnTo>
                    <a:pt x="733" y="3014"/>
                  </a:lnTo>
                  <a:lnTo>
                    <a:pt x="879" y="2930"/>
                  </a:lnTo>
                  <a:lnTo>
                    <a:pt x="1047" y="2909"/>
                  </a:lnTo>
                  <a:lnTo>
                    <a:pt x="1047" y="2784"/>
                  </a:lnTo>
                  <a:lnTo>
                    <a:pt x="1235" y="2700"/>
                  </a:lnTo>
                  <a:lnTo>
                    <a:pt x="1444" y="2805"/>
                  </a:lnTo>
                  <a:lnTo>
                    <a:pt x="1549" y="2805"/>
                  </a:lnTo>
                  <a:lnTo>
                    <a:pt x="1633" y="2930"/>
                  </a:lnTo>
                  <a:lnTo>
                    <a:pt x="1884" y="2909"/>
                  </a:lnTo>
                  <a:lnTo>
                    <a:pt x="2009" y="2637"/>
                  </a:lnTo>
                  <a:lnTo>
                    <a:pt x="2198" y="2595"/>
                  </a:lnTo>
                  <a:lnTo>
                    <a:pt x="2449" y="2679"/>
                  </a:lnTo>
                  <a:lnTo>
                    <a:pt x="2532" y="2826"/>
                  </a:lnTo>
                  <a:lnTo>
                    <a:pt x="2804" y="3014"/>
                  </a:lnTo>
                  <a:lnTo>
                    <a:pt x="2930" y="3118"/>
                  </a:lnTo>
                  <a:lnTo>
                    <a:pt x="2972" y="3244"/>
                  </a:lnTo>
                  <a:lnTo>
                    <a:pt x="2972" y="3328"/>
                  </a:lnTo>
                  <a:lnTo>
                    <a:pt x="2930" y="3411"/>
                  </a:lnTo>
                  <a:lnTo>
                    <a:pt x="2972" y="3537"/>
                  </a:lnTo>
                  <a:lnTo>
                    <a:pt x="2972" y="3725"/>
                  </a:lnTo>
                  <a:lnTo>
                    <a:pt x="2951" y="3788"/>
                  </a:lnTo>
                  <a:lnTo>
                    <a:pt x="3056" y="3872"/>
                  </a:lnTo>
                  <a:lnTo>
                    <a:pt x="3160" y="3997"/>
                  </a:lnTo>
                  <a:lnTo>
                    <a:pt x="3286" y="3997"/>
                  </a:lnTo>
                  <a:lnTo>
                    <a:pt x="3369" y="4060"/>
                  </a:lnTo>
                  <a:lnTo>
                    <a:pt x="3348" y="4102"/>
                  </a:lnTo>
                  <a:lnTo>
                    <a:pt x="3495" y="4206"/>
                  </a:lnTo>
                  <a:lnTo>
                    <a:pt x="3495" y="4290"/>
                  </a:lnTo>
                  <a:lnTo>
                    <a:pt x="3474" y="4416"/>
                  </a:lnTo>
                  <a:lnTo>
                    <a:pt x="3474" y="4499"/>
                  </a:lnTo>
                  <a:lnTo>
                    <a:pt x="3453" y="4604"/>
                  </a:lnTo>
                  <a:lnTo>
                    <a:pt x="3474" y="4688"/>
                  </a:lnTo>
                  <a:lnTo>
                    <a:pt x="3474" y="4897"/>
                  </a:lnTo>
                  <a:lnTo>
                    <a:pt x="3390" y="4981"/>
                  </a:lnTo>
                  <a:lnTo>
                    <a:pt x="3348" y="5002"/>
                  </a:lnTo>
                  <a:lnTo>
                    <a:pt x="3474" y="5106"/>
                  </a:lnTo>
                  <a:lnTo>
                    <a:pt x="3537" y="5190"/>
                  </a:lnTo>
                  <a:lnTo>
                    <a:pt x="3683" y="5190"/>
                  </a:lnTo>
                  <a:lnTo>
                    <a:pt x="3788" y="5357"/>
                  </a:lnTo>
                  <a:lnTo>
                    <a:pt x="3976" y="5420"/>
                  </a:lnTo>
                  <a:lnTo>
                    <a:pt x="3976" y="5336"/>
                  </a:lnTo>
                  <a:lnTo>
                    <a:pt x="3955" y="5232"/>
                  </a:lnTo>
                  <a:lnTo>
                    <a:pt x="3976" y="5127"/>
                  </a:lnTo>
                  <a:lnTo>
                    <a:pt x="3851" y="5002"/>
                  </a:lnTo>
                  <a:lnTo>
                    <a:pt x="3955" y="4918"/>
                  </a:lnTo>
                  <a:lnTo>
                    <a:pt x="4123" y="4876"/>
                  </a:lnTo>
                  <a:lnTo>
                    <a:pt x="4185" y="4981"/>
                  </a:lnTo>
                  <a:lnTo>
                    <a:pt x="4290" y="5002"/>
                  </a:lnTo>
                  <a:lnTo>
                    <a:pt x="4395" y="5043"/>
                  </a:lnTo>
                  <a:lnTo>
                    <a:pt x="4499" y="5043"/>
                  </a:lnTo>
                  <a:lnTo>
                    <a:pt x="4604" y="5002"/>
                  </a:lnTo>
                  <a:lnTo>
                    <a:pt x="4583" y="4813"/>
                  </a:lnTo>
                  <a:lnTo>
                    <a:pt x="4541" y="4730"/>
                  </a:lnTo>
                  <a:lnTo>
                    <a:pt x="4520" y="4604"/>
                  </a:lnTo>
                  <a:lnTo>
                    <a:pt x="4688" y="4478"/>
                  </a:lnTo>
                  <a:lnTo>
                    <a:pt x="4688" y="4311"/>
                  </a:lnTo>
                  <a:lnTo>
                    <a:pt x="4604" y="4311"/>
                  </a:lnTo>
                  <a:lnTo>
                    <a:pt x="4541" y="4248"/>
                  </a:lnTo>
                  <a:lnTo>
                    <a:pt x="4583" y="4081"/>
                  </a:lnTo>
                  <a:lnTo>
                    <a:pt x="4646" y="3997"/>
                  </a:lnTo>
                  <a:lnTo>
                    <a:pt x="4604" y="3934"/>
                  </a:lnTo>
                  <a:lnTo>
                    <a:pt x="4499" y="3976"/>
                  </a:lnTo>
                  <a:lnTo>
                    <a:pt x="4436" y="3955"/>
                  </a:lnTo>
                  <a:lnTo>
                    <a:pt x="4374" y="3851"/>
                  </a:lnTo>
                  <a:lnTo>
                    <a:pt x="4227" y="3851"/>
                  </a:lnTo>
                  <a:lnTo>
                    <a:pt x="4185" y="3788"/>
                  </a:lnTo>
                  <a:lnTo>
                    <a:pt x="4206" y="3683"/>
                  </a:lnTo>
                  <a:lnTo>
                    <a:pt x="4123" y="3662"/>
                  </a:lnTo>
                  <a:lnTo>
                    <a:pt x="4081" y="3662"/>
                  </a:lnTo>
                  <a:lnTo>
                    <a:pt x="3997" y="3579"/>
                  </a:lnTo>
                  <a:lnTo>
                    <a:pt x="3997" y="3516"/>
                  </a:lnTo>
                  <a:lnTo>
                    <a:pt x="3913" y="3411"/>
                  </a:lnTo>
                  <a:lnTo>
                    <a:pt x="3788" y="3411"/>
                  </a:lnTo>
                  <a:lnTo>
                    <a:pt x="3704" y="3349"/>
                  </a:lnTo>
                  <a:lnTo>
                    <a:pt x="3662" y="3223"/>
                  </a:lnTo>
                  <a:lnTo>
                    <a:pt x="3474" y="3014"/>
                  </a:lnTo>
                  <a:lnTo>
                    <a:pt x="3495" y="2930"/>
                  </a:lnTo>
                  <a:lnTo>
                    <a:pt x="3369" y="2784"/>
                  </a:lnTo>
                  <a:lnTo>
                    <a:pt x="3202" y="2700"/>
                  </a:lnTo>
                  <a:lnTo>
                    <a:pt x="3056" y="2491"/>
                  </a:lnTo>
                  <a:lnTo>
                    <a:pt x="2951" y="2491"/>
                  </a:lnTo>
                  <a:lnTo>
                    <a:pt x="2763" y="2386"/>
                  </a:lnTo>
                  <a:lnTo>
                    <a:pt x="2595" y="2386"/>
                  </a:lnTo>
                  <a:lnTo>
                    <a:pt x="2511" y="2219"/>
                  </a:lnTo>
                  <a:lnTo>
                    <a:pt x="2428" y="2219"/>
                  </a:lnTo>
                  <a:lnTo>
                    <a:pt x="2407" y="2156"/>
                  </a:lnTo>
                  <a:lnTo>
                    <a:pt x="2491" y="2072"/>
                  </a:lnTo>
                  <a:lnTo>
                    <a:pt x="2344" y="1905"/>
                  </a:lnTo>
                  <a:lnTo>
                    <a:pt x="2344" y="1842"/>
                  </a:lnTo>
                  <a:lnTo>
                    <a:pt x="2428" y="1842"/>
                  </a:lnTo>
                  <a:lnTo>
                    <a:pt x="2595" y="1758"/>
                  </a:lnTo>
                  <a:lnTo>
                    <a:pt x="2721" y="1758"/>
                  </a:lnTo>
                  <a:lnTo>
                    <a:pt x="2763" y="1675"/>
                  </a:lnTo>
                  <a:lnTo>
                    <a:pt x="2846" y="1465"/>
                  </a:lnTo>
                  <a:lnTo>
                    <a:pt x="2930" y="1445"/>
                  </a:lnTo>
                  <a:lnTo>
                    <a:pt x="2930" y="1361"/>
                  </a:lnTo>
                  <a:lnTo>
                    <a:pt x="2742" y="1319"/>
                  </a:lnTo>
                  <a:lnTo>
                    <a:pt x="2763" y="1214"/>
                  </a:lnTo>
                  <a:lnTo>
                    <a:pt x="2742" y="1110"/>
                  </a:lnTo>
                  <a:lnTo>
                    <a:pt x="2595" y="1068"/>
                  </a:lnTo>
                  <a:lnTo>
                    <a:pt x="2511" y="963"/>
                  </a:lnTo>
                  <a:lnTo>
                    <a:pt x="2344" y="963"/>
                  </a:lnTo>
                  <a:lnTo>
                    <a:pt x="2219" y="1047"/>
                  </a:lnTo>
                  <a:lnTo>
                    <a:pt x="2072" y="1005"/>
                  </a:lnTo>
                  <a:lnTo>
                    <a:pt x="1821" y="1005"/>
                  </a:lnTo>
                  <a:lnTo>
                    <a:pt x="1716" y="796"/>
                  </a:lnTo>
                  <a:lnTo>
                    <a:pt x="1507" y="608"/>
                  </a:lnTo>
                  <a:lnTo>
                    <a:pt x="1570" y="524"/>
                  </a:lnTo>
                  <a:lnTo>
                    <a:pt x="1549" y="398"/>
                  </a:lnTo>
                  <a:lnTo>
                    <a:pt x="1444" y="315"/>
                  </a:lnTo>
                  <a:lnTo>
                    <a:pt x="1340" y="168"/>
                  </a:lnTo>
                  <a:lnTo>
                    <a:pt x="1151" y="85"/>
                  </a:lnTo>
                  <a:lnTo>
                    <a:pt x="1089"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29" name="Google Shape;4729;p76"/>
            <p:cNvSpPr/>
            <p:nvPr/>
          </p:nvSpPr>
          <p:spPr>
            <a:xfrm>
              <a:off x="5089200" y="2934650"/>
              <a:ext cx="121900" cy="227050"/>
            </a:xfrm>
            <a:custGeom>
              <a:avLst/>
              <a:gdLst/>
              <a:ahLst/>
              <a:cxnLst/>
              <a:rect l="l" t="t" r="r" b="b"/>
              <a:pathLst>
                <a:path w="4876" h="9082" extrusionOk="0">
                  <a:moveTo>
                    <a:pt x="1361" y="0"/>
                  </a:moveTo>
                  <a:lnTo>
                    <a:pt x="1193" y="21"/>
                  </a:lnTo>
                  <a:lnTo>
                    <a:pt x="1068" y="63"/>
                  </a:lnTo>
                  <a:lnTo>
                    <a:pt x="1068" y="126"/>
                  </a:lnTo>
                  <a:lnTo>
                    <a:pt x="1110" y="209"/>
                  </a:lnTo>
                  <a:lnTo>
                    <a:pt x="1089" y="293"/>
                  </a:lnTo>
                  <a:lnTo>
                    <a:pt x="921" y="272"/>
                  </a:lnTo>
                  <a:lnTo>
                    <a:pt x="859" y="314"/>
                  </a:lnTo>
                  <a:lnTo>
                    <a:pt x="859" y="481"/>
                  </a:lnTo>
                  <a:lnTo>
                    <a:pt x="838" y="523"/>
                  </a:lnTo>
                  <a:lnTo>
                    <a:pt x="691" y="523"/>
                  </a:lnTo>
                  <a:lnTo>
                    <a:pt x="566" y="628"/>
                  </a:lnTo>
                  <a:lnTo>
                    <a:pt x="335" y="544"/>
                  </a:lnTo>
                  <a:lnTo>
                    <a:pt x="252" y="691"/>
                  </a:lnTo>
                  <a:lnTo>
                    <a:pt x="273" y="858"/>
                  </a:lnTo>
                  <a:lnTo>
                    <a:pt x="210" y="942"/>
                  </a:lnTo>
                  <a:lnTo>
                    <a:pt x="210" y="1130"/>
                  </a:lnTo>
                  <a:lnTo>
                    <a:pt x="231" y="1214"/>
                  </a:lnTo>
                  <a:lnTo>
                    <a:pt x="126" y="1277"/>
                  </a:lnTo>
                  <a:lnTo>
                    <a:pt x="1" y="1360"/>
                  </a:lnTo>
                  <a:lnTo>
                    <a:pt x="1" y="1444"/>
                  </a:lnTo>
                  <a:lnTo>
                    <a:pt x="63" y="1465"/>
                  </a:lnTo>
                  <a:lnTo>
                    <a:pt x="168" y="1653"/>
                  </a:lnTo>
                  <a:lnTo>
                    <a:pt x="252" y="1737"/>
                  </a:lnTo>
                  <a:lnTo>
                    <a:pt x="315" y="1800"/>
                  </a:lnTo>
                  <a:lnTo>
                    <a:pt x="440" y="1904"/>
                  </a:lnTo>
                  <a:lnTo>
                    <a:pt x="587" y="2197"/>
                  </a:lnTo>
                  <a:lnTo>
                    <a:pt x="670" y="2260"/>
                  </a:lnTo>
                  <a:lnTo>
                    <a:pt x="754" y="2386"/>
                  </a:lnTo>
                  <a:lnTo>
                    <a:pt x="754" y="2511"/>
                  </a:lnTo>
                  <a:lnTo>
                    <a:pt x="879" y="2574"/>
                  </a:lnTo>
                  <a:lnTo>
                    <a:pt x="879" y="2699"/>
                  </a:lnTo>
                  <a:lnTo>
                    <a:pt x="775" y="2741"/>
                  </a:lnTo>
                  <a:lnTo>
                    <a:pt x="754" y="2825"/>
                  </a:lnTo>
                  <a:lnTo>
                    <a:pt x="796" y="3118"/>
                  </a:lnTo>
                  <a:lnTo>
                    <a:pt x="775" y="3222"/>
                  </a:lnTo>
                  <a:lnTo>
                    <a:pt x="670" y="3264"/>
                  </a:lnTo>
                  <a:lnTo>
                    <a:pt x="754" y="3474"/>
                  </a:lnTo>
                  <a:lnTo>
                    <a:pt x="754" y="3578"/>
                  </a:lnTo>
                  <a:lnTo>
                    <a:pt x="900" y="3766"/>
                  </a:lnTo>
                  <a:lnTo>
                    <a:pt x="1089" y="3892"/>
                  </a:lnTo>
                  <a:lnTo>
                    <a:pt x="1256" y="4059"/>
                  </a:lnTo>
                  <a:lnTo>
                    <a:pt x="1298" y="4311"/>
                  </a:lnTo>
                  <a:lnTo>
                    <a:pt x="1277" y="4394"/>
                  </a:lnTo>
                  <a:lnTo>
                    <a:pt x="1298" y="4520"/>
                  </a:lnTo>
                  <a:lnTo>
                    <a:pt x="1277" y="4624"/>
                  </a:lnTo>
                  <a:lnTo>
                    <a:pt x="1361" y="4708"/>
                  </a:lnTo>
                  <a:lnTo>
                    <a:pt x="1382" y="4896"/>
                  </a:lnTo>
                  <a:lnTo>
                    <a:pt x="1424" y="5001"/>
                  </a:lnTo>
                  <a:lnTo>
                    <a:pt x="1403" y="5147"/>
                  </a:lnTo>
                  <a:lnTo>
                    <a:pt x="1486" y="5294"/>
                  </a:lnTo>
                  <a:lnTo>
                    <a:pt x="1486" y="5461"/>
                  </a:lnTo>
                  <a:lnTo>
                    <a:pt x="1403" y="5524"/>
                  </a:lnTo>
                  <a:lnTo>
                    <a:pt x="1277" y="5880"/>
                  </a:lnTo>
                  <a:lnTo>
                    <a:pt x="1152" y="5963"/>
                  </a:lnTo>
                  <a:lnTo>
                    <a:pt x="1152" y="6131"/>
                  </a:lnTo>
                  <a:lnTo>
                    <a:pt x="1089" y="6194"/>
                  </a:lnTo>
                  <a:lnTo>
                    <a:pt x="1068" y="6298"/>
                  </a:lnTo>
                  <a:lnTo>
                    <a:pt x="1047" y="6487"/>
                  </a:lnTo>
                  <a:lnTo>
                    <a:pt x="1089" y="6487"/>
                  </a:lnTo>
                  <a:lnTo>
                    <a:pt x="1005" y="6591"/>
                  </a:lnTo>
                  <a:lnTo>
                    <a:pt x="1047" y="6654"/>
                  </a:lnTo>
                  <a:lnTo>
                    <a:pt x="963" y="6779"/>
                  </a:lnTo>
                  <a:lnTo>
                    <a:pt x="1047" y="6779"/>
                  </a:lnTo>
                  <a:lnTo>
                    <a:pt x="984" y="6863"/>
                  </a:lnTo>
                  <a:lnTo>
                    <a:pt x="921" y="6863"/>
                  </a:lnTo>
                  <a:lnTo>
                    <a:pt x="921" y="7072"/>
                  </a:lnTo>
                  <a:lnTo>
                    <a:pt x="859" y="7114"/>
                  </a:lnTo>
                  <a:lnTo>
                    <a:pt x="879" y="7282"/>
                  </a:lnTo>
                  <a:lnTo>
                    <a:pt x="859" y="7324"/>
                  </a:lnTo>
                  <a:lnTo>
                    <a:pt x="879" y="7533"/>
                  </a:lnTo>
                  <a:lnTo>
                    <a:pt x="921" y="7616"/>
                  </a:lnTo>
                  <a:lnTo>
                    <a:pt x="1005" y="7616"/>
                  </a:lnTo>
                  <a:lnTo>
                    <a:pt x="984" y="7512"/>
                  </a:lnTo>
                  <a:lnTo>
                    <a:pt x="1110" y="7449"/>
                  </a:lnTo>
                  <a:lnTo>
                    <a:pt x="1089" y="7512"/>
                  </a:lnTo>
                  <a:lnTo>
                    <a:pt x="1172" y="7554"/>
                  </a:lnTo>
                  <a:lnTo>
                    <a:pt x="1172" y="7637"/>
                  </a:lnTo>
                  <a:lnTo>
                    <a:pt x="1277" y="7658"/>
                  </a:lnTo>
                  <a:lnTo>
                    <a:pt x="1319" y="7868"/>
                  </a:lnTo>
                  <a:lnTo>
                    <a:pt x="1424" y="7868"/>
                  </a:lnTo>
                  <a:lnTo>
                    <a:pt x="1570" y="8035"/>
                  </a:lnTo>
                  <a:lnTo>
                    <a:pt x="1570" y="8119"/>
                  </a:lnTo>
                  <a:lnTo>
                    <a:pt x="1675" y="8140"/>
                  </a:lnTo>
                  <a:lnTo>
                    <a:pt x="1696" y="8244"/>
                  </a:lnTo>
                  <a:lnTo>
                    <a:pt x="1779" y="8244"/>
                  </a:lnTo>
                  <a:lnTo>
                    <a:pt x="1779" y="8286"/>
                  </a:lnTo>
                  <a:lnTo>
                    <a:pt x="1716" y="8370"/>
                  </a:lnTo>
                  <a:lnTo>
                    <a:pt x="1716" y="8391"/>
                  </a:lnTo>
                  <a:lnTo>
                    <a:pt x="1968" y="8579"/>
                  </a:lnTo>
                  <a:lnTo>
                    <a:pt x="2009" y="8663"/>
                  </a:lnTo>
                  <a:lnTo>
                    <a:pt x="2051" y="8537"/>
                  </a:lnTo>
                  <a:lnTo>
                    <a:pt x="2135" y="8453"/>
                  </a:lnTo>
                  <a:lnTo>
                    <a:pt x="2240" y="8537"/>
                  </a:lnTo>
                  <a:lnTo>
                    <a:pt x="2407" y="8579"/>
                  </a:lnTo>
                  <a:lnTo>
                    <a:pt x="2428" y="8642"/>
                  </a:lnTo>
                  <a:lnTo>
                    <a:pt x="2553" y="8642"/>
                  </a:lnTo>
                  <a:lnTo>
                    <a:pt x="2616" y="8704"/>
                  </a:lnTo>
                  <a:lnTo>
                    <a:pt x="2616" y="8893"/>
                  </a:lnTo>
                  <a:lnTo>
                    <a:pt x="2532" y="8976"/>
                  </a:lnTo>
                  <a:lnTo>
                    <a:pt x="2532" y="9060"/>
                  </a:lnTo>
                  <a:lnTo>
                    <a:pt x="2679" y="9081"/>
                  </a:lnTo>
                  <a:lnTo>
                    <a:pt x="2825" y="8976"/>
                  </a:lnTo>
                  <a:lnTo>
                    <a:pt x="2930" y="8976"/>
                  </a:lnTo>
                  <a:lnTo>
                    <a:pt x="2993" y="9018"/>
                  </a:lnTo>
                  <a:lnTo>
                    <a:pt x="3076" y="8976"/>
                  </a:lnTo>
                  <a:lnTo>
                    <a:pt x="3076" y="8872"/>
                  </a:lnTo>
                  <a:lnTo>
                    <a:pt x="3097" y="8851"/>
                  </a:lnTo>
                  <a:lnTo>
                    <a:pt x="3076" y="8788"/>
                  </a:lnTo>
                  <a:lnTo>
                    <a:pt x="2972" y="8704"/>
                  </a:lnTo>
                  <a:lnTo>
                    <a:pt x="2930" y="8642"/>
                  </a:lnTo>
                  <a:lnTo>
                    <a:pt x="2846" y="8474"/>
                  </a:lnTo>
                  <a:lnTo>
                    <a:pt x="2742" y="8432"/>
                  </a:lnTo>
                  <a:lnTo>
                    <a:pt x="2637" y="8432"/>
                  </a:lnTo>
                  <a:lnTo>
                    <a:pt x="2574" y="8453"/>
                  </a:lnTo>
                  <a:lnTo>
                    <a:pt x="2491" y="8391"/>
                  </a:lnTo>
                  <a:lnTo>
                    <a:pt x="2344" y="8244"/>
                  </a:lnTo>
                  <a:lnTo>
                    <a:pt x="2260" y="8160"/>
                  </a:lnTo>
                  <a:lnTo>
                    <a:pt x="2260" y="8056"/>
                  </a:lnTo>
                  <a:lnTo>
                    <a:pt x="2219" y="8035"/>
                  </a:lnTo>
                  <a:lnTo>
                    <a:pt x="2198" y="8140"/>
                  </a:lnTo>
                  <a:lnTo>
                    <a:pt x="2030" y="8056"/>
                  </a:lnTo>
                  <a:lnTo>
                    <a:pt x="2051" y="7972"/>
                  </a:lnTo>
                  <a:lnTo>
                    <a:pt x="2135" y="7930"/>
                  </a:lnTo>
                  <a:lnTo>
                    <a:pt x="2156" y="7951"/>
                  </a:lnTo>
                  <a:lnTo>
                    <a:pt x="2198" y="7930"/>
                  </a:lnTo>
                  <a:lnTo>
                    <a:pt x="2219" y="7868"/>
                  </a:lnTo>
                  <a:lnTo>
                    <a:pt x="2156" y="7637"/>
                  </a:lnTo>
                  <a:lnTo>
                    <a:pt x="2114" y="7616"/>
                  </a:lnTo>
                  <a:lnTo>
                    <a:pt x="2114" y="7533"/>
                  </a:lnTo>
                  <a:lnTo>
                    <a:pt x="2030" y="7428"/>
                  </a:lnTo>
                  <a:lnTo>
                    <a:pt x="2009" y="7344"/>
                  </a:lnTo>
                  <a:lnTo>
                    <a:pt x="2009" y="7386"/>
                  </a:lnTo>
                  <a:lnTo>
                    <a:pt x="2009" y="7449"/>
                  </a:lnTo>
                  <a:lnTo>
                    <a:pt x="1947" y="7449"/>
                  </a:lnTo>
                  <a:lnTo>
                    <a:pt x="1884" y="7324"/>
                  </a:lnTo>
                  <a:lnTo>
                    <a:pt x="1821" y="7303"/>
                  </a:lnTo>
                  <a:lnTo>
                    <a:pt x="1842" y="7177"/>
                  </a:lnTo>
                  <a:lnTo>
                    <a:pt x="1800" y="7114"/>
                  </a:lnTo>
                  <a:lnTo>
                    <a:pt x="1779" y="6989"/>
                  </a:lnTo>
                  <a:lnTo>
                    <a:pt x="1716" y="6926"/>
                  </a:lnTo>
                  <a:lnTo>
                    <a:pt x="1633" y="6926"/>
                  </a:lnTo>
                  <a:lnTo>
                    <a:pt x="1612" y="6905"/>
                  </a:lnTo>
                  <a:lnTo>
                    <a:pt x="1570" y="6968"/>
                  </a:lnTo>
                  <a:lnTo>
                    <a:pt x="1528" y="7010"/>
                  </a:lnTo>
                  <a:lnTo>
                    <a:pt x="1486" y="7031"/>
                  </a:lnTo>
                  <a:lnTo>
                    <a:pt x="1424" y="6989"/>
                  </a:lnTo>
                  <a:lnTo>
                    <a:pt x="1486" y="6884"/>
                  </a:lnTo>
                  <a:lnTo>
                    <a:pt x="1382" y="6717"/>
                  </a:lnTo>
                  <a:lnTo>
                    <a:pt x="1382" y="6654"/>
                  </a:lnTo>
                  <a:lnTo>
                    <a:pt x="1361" y="6507"/>
                  </a:lnTo>
                  <a:lnTo>
                    <a:pt x="1361" y="6466"/>
                  </a:lnTo>
                  <a:lnTo>
                    <a:pt x="1403" y="6382"/>
                  </a:lnTo>
                  <a:lnTo>
                    <a:pt x="1382" y="6361"/>
                  </a:lnTo>
                  <a:lnTo>
                    <a:pt x="1319" y="6361"/>
                  </a:lnTo>
                  <a:lnTo>
                    <a:pt x="1382" y="6256"/>
                  </a:lnTo>
                  <a:lnTo>
                    <a:pt x="1382" y="6131"/>
                  </a:lnTo>
                  <a:lnTo>
                    <a:pt x="1507" y="5943"/>
                  </a:lnTo>
                  <a:lnTo>
                    <a:pt x="1528" y="5503"/>
                  </a:lnTo>
                  <a:lnTo>
                    <a:pt x="1612" y="5399"/>
                  </a:lnTo>
                  <a:lnTo>
                    <a:pt x="1633" y="5252"/>
                  </a:lnTo>
                  <a:lnTo>
                    <a:pt x="1716" y="5147"/>
                  </a:lnTo>
                  <a:lnTo>
                    <a:pt x="1737" y="5001"/>
                  </a:lnTo>
                  <a:lnTo>
                    <a:pt x="1696" y="4980"/>
                  </a:lnTo>
                  <a:lnTo>
                    <a:pt x="1716" y="4896"/>
                  </a:lnTo>
                  <a:lnTo>
                    <a:pt x="1716" y="4771"/>
                  </a:lnTo>
                  <a:lnTo>
                    <a:pt x="1779" y="4666"/>
                  </a:lnTo>
                  <a:lnTo>
                    <a:pt x="1779" y="4562"/>
                  </a:lnTo>
                  <a:lnTo>
                    <a:pt x="1675" y="4520"/>
                  </a:lnTo>
                  <a:lnTo>
                    <a:pt x="1696" y="4457"/>
                  </a:lnTo>
                  <a:lnTo>
                    <a:pt x="1696" y="4415"/>
                  </a:lnTo>
                  <a:lnTo>
                    <a:pt x="1800" y="4415"/>
                  </a:lnTo>
                  <a:lnTo>
                    <a:pt x="1821" y="4394"/>
                  </a:lnTo>
                  <a:lnTo>
                    <a:pt x="1884" y="4415"/>
                  </a:lnTo>
                  <a:lnTo>
                    <a:pt x="1926" y="4415"/>
                  </a:lnTo>
                  <a:lnTo>
                    <a:pt x="2030" y="4373"/>
                  </a:lnTo>
                  <a:lnTo>
                    <a:pt x="2051" y="4394"/>
                  </a:lnTo>
                  <a:lnTo>
                    <a:pt x="2135" y="4394"/>
                  </a:lnTo>
                  <a:lnTo>
                    <a:pt x="2219" y="4415"/>
                  </a:lnTo>
                  <a:lnTo>
                    <a:pt x="2260" y="4499"/>
                  </a:lnTo>
                  <a:lnTo>
                    <a:pt x="2219" y="4520"/>
                  </a:lnTo>
                  <a:lnTo>
                    <a:pt x="2219" y="4687"/>
                  </a:lnTo>
                  <a:lnTo>
                    <a:pt x="2260" y="4792"/>
                  </a:lnTo>
                  <a:lnTo>
                    <a:pt x="2240" y="4813"/>
                  </a:lnTo>
                  <a:lnTo>
                    <a:pt x="2198" y="4917"/>
                  </a:lnTo>
                  <a:lnTo>
                    <a:pt x="2302" y="4896"/>
                  </a:lnTo>
                  <a:lnTo>
                    <a:pt x="2365" y="4917"/>
                  </a:lnTo>
                  <a:lnTo>
                    <a:pt x="2470" y="4896"/>
                  </a:lnTo>
                  <a:lnTo>
                    <a:pt x="2616" y="4917"/>
                  </a:lnTo>
                  <a:lnTo>
                    <a:pt x="2658" y="4980"/>
                  </a:lnTo>
                  <a:lnTo>
                    <a:pt x="2658" y="4938"/>
                  </a:lnTo>
                  <a:lnTo>
                    <a:pt x="2658" y="4917"/>
                  </a:lnTo>
                  <a:lnTo>
                    <a:pt x="2721" y="4875"/>
                  </a:lnTo>
                  <a:lnTo>
                    <a:pt x="2784" y="4896"/>
                  </a:lnTo>
                  <a:lnTo>
                    <a:pt x="2951" y="5043"/>
                  </a:lnTo>
                  <a:lnTo>
                    <a:pt x="3014" y="5085"/>
                  </a:lnTo>
                  <a:lnTo>
                    <a:pt x="3014" y="5127"/>
                  </a:lnTo>
                  <a:lnTo>
                    <a:pt x="3076" y="5127"/>
                  </a:lnTo>
                  <a:lnTo>
                    <a:pt x="3181" y="5231"/>
                  </a:lnTo>
                  <a:lnTo>
                    <a:pt x="3202" y="5252"/>
                  </a:lnTo>
                  <a:lnTo>
                    <a:pt x="3244" y="5252"/>
                  </a:lnTo>
                  <a:lnTo>
                    <a:pt x="3244" y="5189"/>
                  </a:lnTo>
                  <a:lnTo>
                    <a:pt x="3286" y="5189"/>
                  </a:lnTo>
                  <a:lnTo>
                    <a:pt x="3286" y="5106"/>
                  </a:lnTo>
                  <a:lnTo>
                    <a:pt x="3307" y="4875"/>
                  </a:lnTo>
                  <a:lnTo>
                    <a:pt x="3265" y="4771"/>
                  </a:lnTo>
                  <a:lnTo>
                    <a:pt x="3160" y="4708"/>
                  </a:lnTo>
                  <a:lnTo>
                    <a:pt x="3097" y="4478"/>
                  </a:lnTo>
                  <a:lnTo>
                    <a:pt x="3139" y="4269"/>
                  </a:lnTo>
                  <a:lnTo>
                    <a:pt x="3202" y="4143"/>
                  </a:lnTo>
                  <a:lnTo>
                    <a:pt x="3265" y="3955"/>
                  </a:lnTo>
                  <a:lnTo>
                    <a:pt x="3369" y="3787"/>
                  </a:lnTo>
                  <a:lnTo>
                    <a:pt x="3495" y="3787"/>
                  </a:lnTo>
                  <a:lnTo>
                    <a:pt x="3767" y="3725"/>
                  </a:lnTo>
                  <a:lnTo>
                    <a:pt x="3913" y="3725"/>
                  </a:lnTo>
                  <a:lnTo>
                    <a:pt x="3976" y="3766"/>
                  </a:lnTo>
                  <a:lnTo>
                    <a:pt x="4123" y="3683"/>
                  </a:lnTo>
                  <a:lnTo>
                    <a:pt x="4248" y="3683"/>
                  </a:lnTo>
                  <a:lnTo>
                    <a:pt x="4395" y="3746"/>
                  </a:lnTo>
                  <a:lnTo>
                    <a:pt x="4541" y="3725"/>
                  </a:lnTo>
                  <a:lnTo>
                    <a:pt x="4646" y="3787"/>
                  </a:lnTo>
                  <a:lnTo>
                    <a:pt x="4771" y="3725"/>
                  </a:lnTo>
                  <a:lnTo>
                    <a:pt x="4855" y="3641"/>
                  </a:lnTo>
                  <a:lnTo>
                    <a:pt x="4855" y="3432"/>
                  </a:lnTo>
                  <a:lnTo>
                    <a:pt x="4834" y="3348"/>
                  </a:lnTo>
                  <a:lnTo>
                    <a:pt x="4855" y="3243"/>
                  </a:lnTo>
                  <a:lnTo>
                    <a:pt x="4855" y="3160"/>
                  </a:lnTo>
                  <a:lnTo>
                    <a:pt x="4876" y="3034"/>
                  </a:lnTo>
                  <a:lnTo>
                    <a:pt x="4876" y="2950"/>
                  </a:lnTo>
                  <a:lnTo>
                    <a:pt x="4729" y="2846"/>
                  </a:lnTo>
                  <a:lnTo>
                    <a:pt x="4750" y="2804"/>
                  </a:lnTo>
                  <a:lnTo>
                    <a:pt x="4667" y="2741"/>
                  </a:lnTo>
                  <a:lnTo>
                    <a:pt x="4541" y="2741"/>
                  </a:lnTo>
                  <a:lnTo>
                    <a:pt x="4437" y="2616"/>
                  </a:lnTo>
                  <a:lnTo>
                    <a:pt x="4332" y="2532"/>
                  </a:lnTo>
                  <a:lnTo>
                    <a:pt x="4353" y="2469"/>
                  </a:lnTo>
                  <a:lnTo>
                    <a:pt x="4353" y="2281"/>
                  </a:lnTo>
                  <a:lnTo>
                    <a:pt x="4311" y="2155"/>
                  </a:lnTo>
                  <a:lnTo>
                    <a:pt x="4353" y="2072"/>
                  </a:lnTo>
                  <a:lnTo>
                    <a:pt x="4353" y="1988"/>
                  </a:lnTo>
                  <a:lnTo>
                    <a:pt x="4311" y="1862"/>
                  </a:lnTo>
                  <a:lnTo>
                    <a:pt x="4185" y="1758"/>
                  </a:lnTo>
                  <a:lnTo>
                    <a:pt x="3913" y="1570"/>
                  </a:lnTo>
                  <a:lnTo>
                    <a:pt x="3830" y="1423"/>
                  </a:lnTo>
                  <a:lnTo>
                    <a:pt x="3579" y="1339"/>
                  </a:lnTo>
                  <a:lnTo>
                    <a:pt x="3390" y="1381"/>
                  </a:lnTo>
                  <a:lnTo>
                    <a:pt x="3265" y="1653"/>
                  </a:lnTo>
                  <a:lnTo>
                    <a:pt x="3014" y="1674"/>
                  </a:lnTo>
                  <a:lnTo>
                    <a:pt x="2930" y="1549"/>
                  </a:lnTo>
                  <a:lnTo>
                    <a:pt x="2825" y="1549"/>
                  </a:lnTo>
                  <a:lnTo>
                    <a:pt x="2616" y="1444"/>
                  </a:lnTo>
                  <a:lnTo>
                    <a:pt x="2428" y="1528"/>
                  </a:lnTo>
                  <a:lnTo>
                    <a:pt x="2428" y="1653"/>
                  </a:lnTo>
                  <a:lnTo>
                    <a:pt x="2260" y="1674"/>
                  </a:lnTo>
                  <a:lnTo>
                    <a:pt x="2114" y="1758"/>
                  </a:lnTo>
                  <a:lnTo>
                    <a:pt x="2114" y="1465"/>
                  </a:lnTo>
                  <a:lnTo>
                    <a:pt x="2114" y="1256"/>
                  </a:lnTo>
                  <a:lnTo>
                    <a:pt x="2051" y="1130"/>
                  </a:lnTo>
                  <a:lnTo>
                    <a:pt x="2114" y="1025"/>
                  </a:lnTo>
                  <a:lnTo>
                    <a:pt x="2135" y="942"/>
                  </a:lnTo>
                  <a:lnTo>
                    <a:pt x="2051" y="837"/>
                  </a:lnTo>
                  <a:lnTo>
                    <a:pt x="2135" y="712"/>
                  </a:lnTo>
                  <a:lnTo>
                    <a:pt x="2114" y="607"/>
                  </a:lnTo>
                  <a:lnTo>
                    <a:pt x="1905" y="607"/>
                  </a:lnTo>
                  <a:lnTo>
                    <a:pt x="1821" y="691"/>
                  </a:lnTo>
                  <a:lnTo>
                    <a:pt x="1716" y="628"/>
                  </a:lnTo>
                  <a:lnTo>
                    <a:pt x="1633" y="502"/>
                  </a:lnTo>
                  <a:lnTo>
                    <a:pt x="1716" y="419"/>
                  </a:lnTo>
                  <a:lnTo>
                    <a:pt x="1696" y="230"/>
                  </a:lnTo>
                  <a:lnTo>
                    <a:pt x="1591" y="105"/>
                  </a:lnTo>
                  <a:lnTo>
                    <a:pt x="1424" y="126"/>
                  </a:lnTo>
                  <a:lnTo>
                    <a:pt x="1382"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0" name="Google Shape;4730;p76"/>
            <p:cNvSpPr/>
            <p:nvPr/>
          </p:nvSpPr>
          <p:spPr>
            <a:xfrm>
              <a:off x="5009700" y="2810675"/>
              <a:ext cx="128175" cy="288250"/>
            </a:xfrm>
            <a:custGeom>
              <a:avLst/>
              <a:gdLst/>
              <a:ahLst/>
              <a:cxnLst/>
              <a:rect l="l" t="t" r="r" b="b"/>
              <a:pathLst>
                <a:path w="5127" h="11530" extrusionOk="0">
                  <a:moveTo>
                    <a:pt x="2407" y="0"/>
                  </a:moveTo>
                  <a:lnTo>
                    <a:pt x="2302" y="42"/>
                  </a:lnTo>
                  <a:lnTo>
                    <a:pt x="2344" y="63"/>
                  </a:lnTo>
                  <a:lnTo>
                    <a:pt x="2365" y="147"/>
                  </a:lnTo>
                  <a:lnTo>
                    <a:pt x="2260" y="251"/>
                  </a:lnTo>
                  <a:lnTo>
                    <a:pt x="2260" y="419"/>
                  </a:lnTo>
                  <a:lnTo>
                    <a:pt x="2281" y="523"/>
                  </a:lnTo>
                  <a:lnTo>
                    <a:pt x="2155" y="461"/>
                  </a:lnTo>
                  <a:lnTo>
                    <a:pt x="2072" y="377"/>
                  </a:lnTo>
                  <a:lnTo>
                    <a:pt x="1925" y="482"/>
                  </a:lnTo>
                  <a:lnTo>
                    <a:pt x="1716" y="544"/>
                  </a:lnTo>
                  <a:lnTo>
                    <a:pt x="1653" y="691"/>
                  </a:lnTo>
                  <a:lnTo>
                    <a:pt x="1528" y="858"/>
                  </a:lnTo>
                  <a:lnTo>
                    <a:pt x="1402" y="900"/>
                  </a:lnTo>
                  <a:lnTo>
                    <a:pt x="1214" y="1193"/>
                  </a:lnTo>
                  <a:lnTo>
                    <a:pt x="1193" y="1360"/>
                  </a:lnTo>
                  <a:lnTo>
                    <a:pt x="1235" y="1402"/>
                  </a:lnTo>
                  <a:lnTo>
                    <a:pt x="1151" y="1632"/>
                  </a:lnTo>
                  <a:lnTo>
                    <a:pt x="1005" y="1904"/>
                  </a:lnTo>
                  <a:lnTo>
                    <a:pt x="1005" y="2009"/>
                  </a:lnTo>
                  <a:lnTo>
                    <a:pt x="1130" y="2051"/>
                  </a:lnTo>
                  <a:lnTo>
                    <a:pt x="1005" y="2365"/>
                  </a:lnTo>
                  <a:lnTo>
                    <a:pt x="942" y="2616"/>
                  </a:lnTo>
                  <a:lnTo>
                    <a:pt x="879" y="2825"/>
                  </a:lnTo>
                  <a:lnTo>
                    <a:pt x="712" y="2825"/>
                  </a:lnTo>
                  <a:lnTo>
                    <a:pt x="607" y="2783"/>
                  </a:lnTo>
                  <a:lnTo>
                    <a:pt x="502" y="2783"/>
                  </a:lnTo>
                  <a:lnTo>
                    <a:pt x="565" y="3076"/>
                  </a:lnTo>
                  <a:lnTo>
                    <a:pt x="565" y="3202"/>
                  </a:lnTo>
                  <a:lnTo>
                    <a:pt x="565" y="3411"/>
                  </a:lnTo>
                  <a:lnTo>
                    <a:pt x="419" y="3411"/>
                  </a:lnTo>
                  <a:lnTo>
                    <a:pt x="440" y="3578"/>
                  </a:lnTo>
                  <a:lnTo>
                    <a:pt x="419" y="3704"/>
                  </a:lnTo>
                  <a:lnTo>
                    <a:pt x="440" y="3808"/>
                  </a:lnTo>
                  <a:lnTo>
                    <a:pt x="398" y="4018"/>
                  </a:lnTo>
                  <a:lnTo>
                    <a:pt x="314" y="4039"/>
                  </a:lnTo>
                  <a:lnTo>
                    <a:pt x="272" y="4018"/>
                  </a:lnTo>
                  <a:lnTo>
                    <a:pt x="251" y="4122"/>
                  </a:lnTo>
                  <a:lnTo>
                    <a:pt x="251" y="4206"/>
                  </a:lnTo>
                  <a:lnTo>
                    <a:pt x="251" y="4332"/>
                  </a:lnTo>
                  <a:lnTo>
                    <a:pt x="189" y="4457"/>
                  </a:lnTo>
                  <a:lnTo>
                    <a:pt x="147" y="4436"/>
                  </a:lnTo>
                  <a:lnTo>
                    <a:pt x="42" y="4562"/>
                  </a:lnTo>
                  <a:lnTo>
                    <a:pt x="0" y="4666"/>
                  </a:lnTo>
                  <a:lnTo>
                    <a:pt x="0" y="4729"/>
                  </a:lnTo>
                  <a:lnTo>
                    <a:pt x="84" y="4834"/>
                  </a:lnTo>
                  <a:lnTo>
                    <a:pt x="105" y="4980"/>
                  </a:lnTo>
                  <a:lnTo>
                    <a:pt x="377" y="5231"/>
                  </a:lnTo>
                  <a:lnTo>
                    <a:pt x="377" y="5231"/>
                  </a:lnTo>
                  <a:lnTo>
                    <a:pt x="314" y="5127"/>
                  </a:lnTo>
                  <a:lnTo>
                    <a:pt x="314" y="5064"/>
                  </a:lnTo>
                  <a:lnTo>
                    <a:pt x="398" y="5148"/>
                  </a:lnTo>
                  <a:lnTo>
                    <a:pt x="523" y="5148"/>
                  </a:lnTo>
                  <a:lnTo>
                    <a:pt x="419" y="5231"/>
                  </a:lnTo>
                  <a:lnTo>
                    <a:pt x="440" y="5273"/>
                  </a:lnTo>
                  <a:lnTo>
                    <a:pt x="565" y="5273"/>
                  </a:lnTo>
                  <a:lnTo>
                    <a:pt x="565" y="5189"/>
                  </a:lnTo>
                  <a:lnTo>
                    <a:pt x="586" y="5273"/>
                  </a:lnTo>
                  <a:lnTo>
                    <a:pt x="691" y="5273"/>
                  </a:lnTo>
                  <a:lnTo>
                    <a:pt x="733" y="5357"/>
                  </a:lnTo>
                  <a:lnTo>
                    <a:pt x="921" y="5399"/>
                  </a:lnTo>
                  <a:lnTo>
                    <a:pt x="1026" y="5566"/>
                  </a:lnTo>
                  <a:lnTo>
                    <a:pt x="1026" y="5671"/>
                  </a:lnTo>
                  <a:lnTo>
                    <a:pt x="942" y="5692"/>
                  </a:lnTo>
                  <a:lnTo>
                    <a:pt x="900" y="5608"/>
                  </a:lnTo>
                  <a:lnTo>
                    <a:pt x="816" y="5671"/>
                  </a:lnTo>
                  <a:lnTo>
                    <a:pt x="900" y="5754"/>
                  </a:lnTo>
                  <a:lnTo>
                    <a:pt x="921" y="5775"/>
                  </a:lnTo>
                  <a:lnTo>
                    <a:pt x="900" y="5796"/>
                  </a:lnTo>
                  <a:lnTo>
                    <a:pt x="795" y="5775"/>
                  </a:lnTo>
                  <a:lnTo>
                    <a:pt x="774" y="5671"/>
                  </a:lnTo>
                  <a:lnTo>
                    <a:pt x="670" y="5671"/>
                  </a:lnTo>
                  <a:lnTo>
                    <a:pt x="670" y="5712"/>
                  </a:lnTo>
                  <a:lnTo>
                    <a:pt x="795" y="5817"/>
                  </a:lnTo>
                  <a:lnTo>
                    <a:pt x="795" y="5880"/>
                  </a:lnTo>
                  <a:lnTo>
                    <a:pt x="900" y="6005"/>
                  </a:lnTo>
                  <a:lnTo>
                    <a:pt x="1109" y="6068"/>
                  </a:lnTo>
                  <a:lnTo>
                    <a:pt x="1088" y="5880"/>
                  </a:lnTo>
                  <a:lnTo>
                    <a:pt x="1026" y="5775"/>
                  </a:lnTo>
                  <a:lnTo>
                    <a:pt x="1151" y="5859"/>
                  </a:lnTo>
                  <a:lnTo>
                    <a:pt x="1151" y="5964"/>
                  </a:lnTo>
                  <a:lnTo>
                    <a:pt x="1214" y="6068"/>
                  </a:lnTo>
                  <a:lnTo>
                    <a:pt x="1298" y="6131"/>
                  </a:lnTo>
                  <a:lnTo>
                    <a:pt x="1319" y="6298"/>
                  </a:lnTo>
                  <a:lnTo>
                    <a:pt x="1402" y="6382"/>
                  </a:lnTo>
                  <a:lnTo>
                    <a:pt x="1360" y="6403"/>
                  </a:lnTo>
                  <a:lnTo>
                    <a:pt x="1402" y="6445"/>
                  </a:lnTo>
                  <a:lnTo>
                    <a:pt x="1465" y="6487"/>
                  </a:lnTo>
                  <a:lnTo>
                    <a:pt x="1465" y="6717"/>
                  </a:lnTo>
                  <a:lnTo>
                    <a:pt x="1570" y="6947"/>
                  </a:lnTo>
                  <a:lnTo>
                    <a:pt x="1632" y="7010"/>
                  </a:lnTo>
                  <a:lnTo>
                    <a:pt x="1486" y="7114"/>
                  </a:lnTo>
                  <a:lnTo>
                    <a:pt x="1402" y="7658"/>
                  </a:lnTo>
                  <a:lnTo>
                    <a:pt x="1444" y="7784"/>
                  </a:lnTo>
                  <a:lnTo>
                    <a:pt x="1423" y="7847"/>
                  </a:lnTo>
                  <a:lnTo>
                    <a:pt x="1444" y="7889"/>
                  </a:lnTo>
                  <a:lnTo>
                    <a:pt x="1528" y="7742"/>
                  </a:lnTo>
                  <a:lnTo>
                    <a:pt x="1653" y="7637"/>
                  </a:lnTo>
                  <a:lnTo>
                    <a:pt x="1716" y="7470"/>
                  </a:lnTo>
                  <a:lnTo>
                    <a:pt x="1716" y="7658"/>
                  </a:lnTo>
                  <a:lnTo>
                    <a:pt x="1549" y="7805"/>
                  </a:lnTo>
                  <a:lnTo>
                    <a:pt x="1549" y="7972"/>
                  </a:lnTo>
                  <a:lnTo>
                    <a:pt x="1632" y="7951"/>
                  </a:lnTo>
                  <a:lnTo>
                    <a:pt x="1632" y="7868"/>
                  </a:lnTo>
                  <a:lnTo>
                    <a:pt x="1779" y="7784"/>
                  </a:lnTo>
                  <a:lnTo>
                    <a:pt x="1863" y="7868"/>
                  </a:lnTo>
                  <a:lnTo>
                    <a:pt x="1925" y="7868"/>
                  </a:lnTo>
                  <a:lnTo>
                    <a:pt x="1925" y="7805"/>
                  </a:lnTo>
                  <a:lnTo>
                    <a:pt x="1946" y="7847"/>
                  </a:lnTo>
                  <a:lnTo>
                    <a:pt x="1988" y="7847"/>
                  </a:lnTo>
                  <a:lnTo>
                    <a:pt x="2009" y="7805"/>
                  </a:lnTo>
                  <a:lnTo>
                    <a:pt x="2135" y="7805"/>
                  </a:lnTo>
                  <a:lnTo>
                    <a:pt x="2365" y="7658"/>
                  </a:lnTo>
                  <a:lnTo>
                    <a:pt x="2386" y="7575"/>
                  </a:lnTo>
                  <a:lnTo>
                    <a:pt x="2448" y="7596"/>
                  </a:lnTo>
                  <a:lnTo>
                    <a:pt x="2511" y="7596"/>
                  </a:lnTo>
                  <a:lnTo>
                    <a:pt x="2658" y="7533"/>
                  </a:lnTo>
                  <a:lnTo>
                    <a:pt x="2574" y="7491"/>
                  </a:lnTo>
                  <a:lnTo>
                    <a:pt x="2574" y="7470"/>
                  </a:lnTo>
                  <a:lnTo>
                    <a:pt x="2511" y="7365"/>
                  </a:lnTo>
                  <a:lnTo>
                    <a:pt x="2574" y="7365"/>
                  </a:lnTo>
                  <a:lnTo>
                    <a:pt x="2616" y="7449"/>
                  </a:lnTo>
                  <a:lnTo>
                    <a:pt x="2720" y="7470"/>
                  </a:lnTo>
                  <a:lnTo>
                    <a:pt x="2888" y="7345"/>
                  </a:lnTo>
                  <a:lnTo>
                    <a:pt x="2867" y="7282"/>
                  </a:lnTo>
                  <a:lnTo>
                    <a:pt x="2909" y="7240"/>
                  </a:lnTo>
                  <a:lnTo>
                    <a:pt x="2909" y="7114"/>
                  </a:lnTo>
                  <a:lnTo>
                    <a:pt x="2867" y="7052"/>
                  </a:lnTo>
                  <a:lnTo>
                    <a:pt x="2867" y="7010"/>
                  </a:lnTo>
                  <a:lnTo>
                    <a:pt x="2888" y="6947"/>
                  </a:lnTo>
                  <a:lnTo>
                    <a:pt x="2804" y="6863"/>
                  </a:lnTo>
                  <a:lnTo>
                    <a:pt x="2909" y="6947"/>
                  </a:lnTo>
                  <a:lnTo>
                    <a:pt x="2909" y="7010"/>
                  </a:lnTo>
                  <a:lnTo>
                    <a:pt x="2992" y="7010"/>
                  </a:lnTo>
                  <a:lnTo>
                    <a:pt x="2992" y="7073"/>
                  </a:lnTo>
                  <a:lnTo>
                    <a:pt x="3118" y="7282"/>
                  </a:lnTo>
                  <a:lnTo>
                    <a:pt x="3181" y="7365"/>
                  </a:lnTo>
                  <a:lnTo>
                    <a:pt x="3202" y="7491"/>
                  </a:lnTo>
                  <a:lnTo>
                    <a:pt x="3306" y="7491"/>
                  </a:lnTo>
                  <a:lnTo>
                    <a:pt x="3390" y="7470"/>
                  </a:lnTo>
                  <a:lnTo>
                    <a:pt x="3411" y="7386"/>
                  </a:lnTo>
                  <a:lnTo>
                    <a:pt x="3411" y="7470"/>
                  </a:lnTo>
                  <a:lnTo>
                    <a:pt x="3390" y="7533"/>
                  </a:lnTo>
                  <a:lnTo>
                    <a:pt x="3432" y="7658"/>
                  </a:lnTo>
                  <a:lnTo>
                    <a:pt x="3432" y="7700"/>
                  </a:lnTo>
                  <a:lnTo>
                    <a:pt x="3411" y="7742"/>
                  </a:lnTo>
                  <a:lnTo>
                    <a:pt x="3432" y="7847"/>
                  </a:lnTo>
                  <a:lnTo>
                    <a:pt x="3495" y="7889"/>
                  </a:lnTo>
                  <a:lnTo>
                    <a:pt x="3536" y="8307"/>
                  </a:lnTo>
                  <a:lnTo>
                    <a:pt x="3578" y="8328"/>
                  </a:lnTo>
                  <a:lnTo>
                    <a:pt x="3578" y="8516"/>
                  </a:lnTo>
                  <a:lnTo>
                    <a:pt x="3725" y="8600"/>
                  </a:lnTo>
                  <a:lnTo>
                    <a:pt x="3704" y="8642"/>
                  </a:lnTo>
                  <a:lnTo>
                    <a:pt x="3704" y="8788"/>
                  </a:lnTo>
                  <a:lnTo>
                    <a:pt x="3767" y="8851"/>
                  </a:lnTo>
                  <a:lnTo>
                    <a:pt x="3767" y="9123"/>
                  </a:lnTo>
                  <a:lnTo>
                    <a:pt x="3829" y="9228"/>
                  </a:lnTo>
                  <a:lnTo>
                    <a:pt x="3829" y="9332"/>
                  </a:lnTo>
                  <a:lnTo>
                    <a:pt x="3850" y="9311"/>
                  </a:lnTo>
                  <a:lnTo>
                    <a:pt x="3871" y="9123"/>
                  </a:lnTo>
                  <a:lnTo>
                    <a:pt x="3955" y="9249"/>
                  </a:lnTo>
                  <a:lnTo>
                    <a:pt x="3976" y="9374"/>
                  </a:lnTo>
                  <a:lnTo>
                    <a:pt x="4059" y="9458"/>
                  </a:lnTo>
                  <a:lnTo>
                    <a:pt x="4080" y="9793"/>
                  </a:lnTo>
                  <a:lnTo>
                    <a:pt x="4164" y="9855"/>
                  </a:lnTo>
                  <a:lnTo>
                    <a:pt x="4185" y="9960"/>
                  </a:lnTo>
                  <a:lnTo>
                    <a:pt x="4143" y="10002"/>
                  </a:lnTo>
                  <a:lnTo>
                    <a:pt x="4164" y="10169"/>
                  </a:lnTo>
                  <a:lnTo>
                    <a:pt x="4227" y="10253"/>
                  </a:lnTo>
                  <a:lnTo>
                    <a:pt x="4290" y="10316"/>
                  </a:lnTo>
                  <a:lnTo>
                    <a:pt x="4227" y="10399"/>
                  </a:lnTo>
                  <a:lnTo>
                    <a:pt x="4269" y="10567"/>
                  </a:lnTo>
                  <a:lnTo>
                    <a:pt x="4248" y="10609"/>
                  </a:lnTo>
                  <a:lnTo>
                    <a:pt x="4227" y="10630"/>
                  </a:lnTo>
                  <a:lnTo>
                    <a:pt x="4185" y="10797"/>
                  </a:lnTo>
                  <a:lnTo>
                    <a:pt x="4227" y="10818"/>
                  </a:lnTo>
                  <a:lnTo>
                    <a:pt x="4227" y="10922"/>
                  </a:lnTo>
                  <a:lnTo>
                    <a:pt x="4143" y="11027"/>
                  </a:lnTo>
                  <a:lnTo>
                    <a:pt x="4101" y="11048"/>
                  </a:lnTo>
                  <a:lnTo>
                    <a:pt x="4059" y="11048"/>
                  </a:lnTo>
                  <a:lnTo>
                    <a:pt x="4059" y="11111"/>
                  </a:lnTo>
                  <a:lnTo>
                    <a:pt x="4101" y="11194"/>
                  </a:lnTo>
                  <a:lnTo>
                    <a:pt x="4101" y="11341"/>
                  </a:lnTo>
                  <a:lnTo>
                    <a:pt x="4164" y="11529"/>
                  </a:lnTo>
                  <a:lnTo>
                    <a:pt x="4185" y="11341"/>
                  </a:lnTo>
                  <a:lnTo>
                    <a:pt x="4248" y="11236"/>
                  </a:lnTo>
                  <a:lnTo>
                    <a:pt x="4248" y="11257"/>
                  </a:lnTo>
                  <a:lnTo>
                    <a:pt x="4269" y="11153"/>
                  </a:lnTo>
                  <a:lnTo>
                    <a:pt x="4332" y="11090"/>
                  </a:lnTo>
                  <a:lnTo>
                    <a:pt x="4332" y="10922"/>
                  </a:lnTo>
                  <a:lnTo>
                    <a:pt x="4457" y="10839"/>
                  </a:lnTo>
                  <a:lnTo>
                    <a:pt x="4583" y="10483"/>
                  </a:lnTo>
                  <a:lnTo>
                    <a:pt x="4666" y="10420"/>
                  </a:lnTo>
                  <a:lnTo>
                    <a:pt x="4666" y="10253"/>
                  </a:lnTo>
                  <a:lnTo>
                    <a:pt x="4583" y="10106"/>
                  </a:lnTo>
                  <a:lnTo>
                    <a:pt x="4604" y="9960"/>
                  </a:lnTo>
                  <a:lnTo>
                    <a:pt x="4562" y="9855"/>
                  </a:lnTo>
                  <a:lnTo>
                    <a:pt x="4541" y="9667"/>
                  </a:lnTo>
                  <a:lnTo>
                    <a:pt x="4457" y="9583"/>
                  </a:lnTo>
                  <a:lnTo>
                    <a:pt x="4478" y="9479"/>
                  </a:lnTo>
                  <a:lnTo>
                    <a:pt x="4457" y="9353"/>
                  </a:lnTo>
                  <a:lnTo>
                    <a:pt x="4478" y="9270"/>
                  </a:lnTo>
                  <a:lnTo>
                    <a:pt x="4436" y="9018"/>
                  </a:lnTo>
                  <a:lnTo>
                    <a:pt x="4269" y="8851"/>
                  </a:lnTo>
                  <a:lnTo>
                    <a:pt x="4080" y="8725"/>
                  </a:lnTo>
                  <a:lnTo>
                    <a:pt x="3934" y="8537"/>
                  </a:lnTo>
                  <a:lnTo>
                    <a:pt x="3934" y="8433"/>
                  </a:lnTo>
                  <a:lnTo>
                    <a:pt x="3850" y="8223"/>
                  </a:lnTo>
                  <a:lnTo>
                    <a:pt x="3955" y="8181"/>
                  </a:lnTo>
                  <a:lnTo>
                    <a:pt x="3976" y="8077"/>
                  </a:lnTo>
                  <a:lnTo>
                    <a:pt x="3934" y="7784"/>
                  </a:lnTo>
                  <a:lnTo>
                    <a:pt x="3955" y="7700"/>
                  </a:lnTo>
                  <a:lnTo>
                    <a:pt x="4059" y="7658"/>
                  </a:lnTo>
                  <a:lnTo>
                    <a:pt x="4059" y="7533"/>
                  </a:lnTo>
                  <a:lnTo>
                    <a:pt x="3934" y="7470"/>
                  </a:lnTo>
                  <a:lnTo>
                    <a:pt x="3934" y="7345"/>
                  </a:lnTo>
                  <a:lnTo>
                    <a:pt x="3850" y="7219"/>
                  </a:lnTo>
                  <a:lnTo>
                    <a:pt x="3767" y="7156"/>
                  </a:lnTo>
                  <a:lnTo>
                    <a:pt x="3620" y="6863"/>
                  </a:lnTo>
                  <a:lnTo>
                    <a:pt x="3495" y="6759"/>
                  </a:lnTo>
                  <a:lnTo>
                    <a:pt x="3432" y="6696"/>
                  </a:lnTo>
                  <a:lnTo>
                    <a:pt x="3348" y="6612"/>
                  </a:lnTo>
                  <a:lnTo>
                    <a:pt x="3243" y="6424"/>
                  </a:lnTo>
                  <a:lnTo>
                    <a:pt x="3181" y="6403"/>
                  </a:lnTo>
                  <a:lnTo>
                    <a:pt x="3181" y="6319"/>
                  </a:lnTo>
                  <a:lnTo>
                    <a:pt x="3306" y="6236"/>
                  </a:lnTo>
                  <a:lnTo>
                    <a:pt x="3411" y="6173"/>
                  </a:lnTo>
                  <a:lnTo>
                    <a:pt x="3390" y="6089"/>
                  </a:lnTo>
                  <a:lnTo>
                    <a:pt x="3390" y="5901"/>
                  </a:lnTo>
                  <a:lnTo>
                    <a:pt x="3453" y="5817"/>
                  </a:lnTo>
                  <a:lnTo>
                    <a:pt x="3432" y="5650"/>
                  </a:lnTo>
                  <a:lnTo>
                    <a:pt x="3515" y="5503"/>
                  </a:lnTo>
                  <a:lnTo>
                    <a:pt x="3746" y="5587"/>
                  </a:lnTo>
                  <a:lnTo>
                    <a:pt x="3871" y="5482"/>
                  </a:lnTo>
                  <a:lnTo>
                    <a:pt x="4018" y="5482"/>
                  </a:lnTo>
                  <a:lnTo>
                    <a:pt x="4039" y="5440"/>
                  </a:lnTo>
                  <a:lnTo>
                    <a:pt x="4039" y="5273"/>
                  </a:lnTo>
                  <a:lnTo>
                    <a:pt x="4101" y="5231"/>
                  </a:lnTo>
                  <a:lnTo>
                    <a:pt x="4269" y="5252"/>
                  </a:lnTo>
                  <a:lnTo>
                    <a:pt x="4290" y="5168"/>
                  </a:lnTo>
                  <a:lnTo>
                    <a:pt x="4248" y="5085"/>
                  </a:lnTo>
                  <a:lnTo>
                    <a:pt x="4248" y="5022"/>
                  </a:lnTo>
                  <a:lnTo>
                    <a:pt x="4373" y="4980"/>
                  </a:lnTo>
                  <a:lnTo>
                    <a:pt x="4541" y="4959"/>
                  </a:lnTo>
                  <a:lnTo>
                    <a:pt x="4562" y="4959"/>
                  </a:lnTo>
                  <a:lnTo>
                    <a:pt x="4604" y="4813"/>
                  </a:lnTo>
                  <a:lnTo>
                    <a:pt x="4666" y="4813"/>
                  </a:lnTo>
                  <a:lnTo>
                    <a:pt x="4792" y="4729"/>
                  </a:lnTo>
                  <a:lnTo>
                    <a:pt x="4750" y="4645"/>
                  </a:lnTo>
                  <a:lnTo>
                    <a:pt x="4792" y="4541"/>
                  </a:lnTo>
                  <a:lnTo>
                    <a:pt x="4813" y="4436"/>
                  </a:lnTo>
                  <a:lnTo>
                    <a:pt x="4980" y="4415"/>
                  </a:lnTo>
                  <a:lnTo>
                    <a:pt x="5085" y="4311"/>
                  </a:lnTo>
                  <a:lnTo>
                    <a:pt x="5127" y="4290"/>
                  </a:lnTo>
                  <a:lnTo>
                    <a:pt x="5127" y="4143"/>
                  </a:lnTo>
                  <a:lnTo>
                    <a:pt x="5022" y="4122"/>
                  </a:lnTo>
                  <a:lnTo>
                    <a:pt x="4771" y="4227"/>
                  </a:lnTo>
                  <a:lnTo>
                    <a:pt x="4624" y="4227"/>
                  </a:lnTo>
                  <a:lnTo>
                    <a:pt x="4562" y="4311"/>
                  </a:lnTo>
                  <a:lnTo>
                    <a:pt x="4436" y="4248"/>
                  </a:lnTo>
                  <a:lnTo>
                    <a:pt x="4394" y="4122"/>
                  </a:lnTo>
                  <a:lnTo>
                    <a:pt x="4436" y="3997"/>
                  </a:lnTo>
                  <a:lnTo>
                    <a:pt x="4352" y="3892"/>
                  </a:lnTo>
                  <a:lnTo>
                    <a:pt x="4269" y="3976"/>
                  </a:lnTo>
                  <a:lnTo>
                    <a:pt x="4227" y="3913"/>
                  </a:lnTo>
                  <a:lnTo>
                    <a:pt x="4039" y="3913"/>
                  </a:lnTo>
                  <a:lnTo>
                    <a:pt x="3955" y="3934"/>
                  </a:lnTo>
                  <a:lnTo>
                    <a:pt x="3934" y="3871"/>
                  </a:lnTo>
                  <a:lnTo>
                    <a:pt x="4039" y="3767"/>
                  </a:lnTo>
                  <a:lnTo>
                    <a:pt x="4185" y="3578"/>
                  </a:lnTo>
                  <a:lnTo>
                    <a:pt x="4164" y="3495"/>
                  </a:lnTo>
                  <a:lnTo>
                    <a:pt x="4227" y="3390"/>
                  </a:lnTo>
                  <a:lnTo>
                    <a:pt x="4227" y="3306"/>
                  </a:lnTo>
                  <a:lnTo>
                    <a:pt x="4101" y="3244"/>
                  </a:lnTo>
                  <a:lnTo>
                    <a:pt x="3955" y="3244"/>
                  </a:lnTo>
                  <a:lnTo>
                    <a:pt x="3934" y="3285"/>
                  </a:lnTo>
                  <a:lnTo>
                    <a:pt x="3871" y="3202"/>
                  </a:lnTo>
                  <a:lnTo>
                    <a:pt x="3913" y="3160"/>
                  </a:lnTo>
                  <a:lnTo>
                    <a:pt x="3767" y="3139"/>
                  </a:lnTo>
                  <a:lnTo>
                    <a:pt x="3704" y="3055"/>
                  </a:lnTo>
                  <a:lnTo>
                    <a:pt x="3725" y="2951"/>
                  </a:lnTo>
                  <a:lnTo>
                    <a:pt x="3704" y="2846"/>
                  </a:lnTo>
                  <a:lnTo>
                    <a:pt x="3557" y="2867"/>
                  </a:lnTo>
                  <a:lnTo>
                    <a:pt x="3495" y="2825"/>
                  </a:lnTo>
                  <a:lnTo>
                    <a:pt x="3515" y="2741"/>
                  </a:lnTo>
                  <a:lnTo>
                    <a:pt x="3495" y="2658"/>
                  </a:lnTo>
                  <a:lnTo>
                    <a:pt x="3223" y="2720"/>
                  </a:lnTo>
                  <a:lnTo>
                    <a:pt x="3097" y="2825"/>
                  </a:lnTo>
                  <a:lnTo>
                    <a:pt x="3034" y="2679"/>
                  </a:lnTo>
                  <a:lnTo>
                    <a:pt x="3055" y="2532"/>
                  </a:lnTo>
                  <a:lnTo>
                    <a:pt x="2992" y="2469"/>
                  </a:lnTo>
                  <a:lnTo>
                    <a:pt x="2930" y="2407"/>
                  </a:lnTo>
                  <a:lnTo>
                    <a:pt x="2825" y="2344"/>
                  </a:lnTo>
                  <a:lnTo>
                    <a:pt x="2825" y="2239"/>
                  </a:lnTo>
                  <a:lnTo>
                    <a:pt x="2888" y="2155"/>
                  </a:lnTo>
                  <a:lnTo>
                    <a:pt x="2825" y="2093"/>
                  </a:lnTo>
                  <a:lnTo>
                    <a:pt x="2888" y="2009"/>
                  </a:lnTo>
                  <a:lnTo>
                    <a:pt x="2971" y="1904"/>
                  </a:lnTo>
                  <a:lnTo>
                    <a:pt x="3034" y="1925"/>
                  </a:lnTo>
                  <a:lnTo>
                    <a:pt x="3097" y="1883"/>
                  </a:lnTo>
                  <a:lnTo>
                    <a:pt x="3034" y="1779"/>
                  </a:lnTo>
                  <a:lnTo>
                    <a:pt x="3055" y="1695"/>
                  </a:lnTo>
                  <a:lnTo>
                    <a:pt x="3118" y="1674"/>
                  </a:lnTo>
                  <a:lnTo>
                    <a:pt x="3139" y="1570"/>
                  </a:lnTo>
                  <a:lnTo>
                    <a:pt x="3243" y="1507"/>
                  </a:lnTo>
                  <a:lnTo>
                    <a:pt x="3285" y="1423"/>
                  </a:lnTo>
                  <a:lnTo>
                    <a:pt x="3285" y="1319"/>
                  </a:lnTo>
                  <a:lnTo>
                    <a:pt x="3306" y="1067"/>
                  </a:lnTo>
                  <a:lnTo>
                    <a:pt x="3285" y="900"/>
                  </a:lnTo>
                  <a:lnTo>
                    <a:pt x="3202" y="691"/>
                  </a:lnTo>
                  <a:lnTo>
                    <a:pt x="3202" y="544"/>
                  </a:lnTo>
                  <a:lnTo>
                    <a:pt x="3097" y="419"/>
                  </a:lnTo>
                  <a:lnTo>
                    <a:pt x="2992" y="419"/>
                  </a:lnTo>
                  <a:lnTo>
                    <a:pt x="2971" y="251"/>
                  </a:lnTo>
                  <a:lnTo>
                    <a:pt x="2825" y="147"/>
                  </a:lnTo>
                  <a:lnTo>
                    <a:pt x="2783" y="0"/>
                  </a:lnTo>
                  <a:lnTo>
                    <a:pt x="2616" y="0"/>
                  </a:lnTo>
                  <a:lnTo>
                    <a:pt x="2532" y="42"/>
                  </a:lnTo>
                  <a:lnTo>
                    <a:pt x="240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1" name="Google Shape;4731;p76"/>
            <p:cNvSpPr/>
            <p:nvPr/>
          </p:nvSpPr>
          <p:spPr>
            <a:xfrm>
              <a:off x="4941700" y="2836825"/>
              <a:ext cx="74300" cy="95750"/>
            </a:xfrm>
            <a:custGeom>
              <a:avLst/>
              <a:gdLst/>
              <a:ahLst/>
              <a:cxnLst/>
              <a:rect l="l" t="t" r="r" b="b"/>
              <a:pathLst>
                <a:path w="2972" h="3830" extrusionOk="0">
                  <a:moveTo>
                    <a:pt x="209" y="1"/>
                  </a:moveTo>
                  <a:lnTo>
                    <a:pt x="189" y="63"/>
                  </a:lnTo>
                  <a:lnTo>
                    <a:pt x="147" y="63"/>
                  </a:lnTo>
                  <a:lnTo>
                    <a:pt x="147" y="147"/>
                  </a:lnTo>
                  <a:lnTo>
                    <a:pt x="189" y="210"/>
                  </a:lnTo>
                  <a:lnTo>
                    <a:pt x="147" y="356"/>
                  </a:lnTo>
                  <a:lnTo>
                    <a:pt x="21" y="482"/>
                  </a:lnTo>
                  <a:lnTo>
                    <a:pt x="0" y="628"/>
                  </a:lnTo>
                  <a:lnTo>
                    <a:pt x="293" y="733"/>
                  </a:lnTo>
                  <a:lnTo>
                    <a:pt x="398" y="670"/>
                  </a:lnTo>
                  <a:lnTo>
                    <a:pt x="523" y="691"/>
                  </a:lnTo>
                  <a:lnTo>
                    <a:pt x="502" y="754"/>
                  </a:lnTo>
                  <a:lnTo>
                    <a:pt x="544" y="900"/>
                  </a:lnTo>
                  <a:lnTo>
                    <a:pt x="481" y="963"/>
                  </a:lnTo>
                  <a:lnTo>
                    <a:pt x="398" y="942"/>
                  </a:lnTo>
                  <a:lnTo>
                    <a:pt x="314" y="984"/>
                  </a:lnTo>
                  <a:lnTo>
                    <a:pt x="272" y="1151"/>
                  </a:lnTo>
                  <a:lnTo>
                    <a:pt x="168" y="1172"/>
                  </a:lnTo>
                  <a:lnTo>
                    <a:pt x="168" y="1402"/>
                  </a:lnTo>
                  <a:lnTo>
                    <a:pt x="293" y="1570"/>
                  </a:lnTo>
                  <a:lnTo>
                    <a:pt x="419" y="1612"/>
                  </a:lnTo>
                  <a:lnTo>
                    <a:pt x="586" y="1800"/>
                  </a:lnTo>
                  <a:lnTo>
                    <a:pt x="586" y="1988"/>
                  </a:lnTo>
                  <a:lnTo>
                    <a:pt x="628" y="2114"/>
                  </a:lnTo>
                  <a:lnTo>
                    <a:pt x="607" y="2218"/>
                  </a:lnTo>
                  <a:lnTo>
                    <a:pt x="628" y="2407"/>
                  </a:lnTo>
                  <a:lnTo>
                    <a:pt x="816" y="2637"/>
                  </a:lnTo>
                  <a:lnTo>
                    <a:pt x="816" y="2783"/>
                  </a:lnTo>
                  <a:lnTo>
                    <a:pt x="837" y="2888"/>
                  </a:lnTo>
                  <a:lnTo>
                    <a:pt x="879" y="3076"/>
                  </a:lnTo>
                  <a:lnTo>
                    <a:pt x="921" y="3055"/>
                  </a:lnTo>
                  <a:lnTo>
                    <a:pt x="984" y="3160"/>
                  </a:lnTo>
                  <a:lnTo>
                    <a:pt x="1005" y="3202"/>
                  </a:lnTo>
                  <a:lnTo>
                    <a:pt x="1046" y="3202"/>
                  </a:lnTo>
                  <a:lnTo>
                    <a:pt x="1067" y="3139"/>
                  </a:lnTo>
                  <a:lnTo>
                    <a:pt x="1130" y="3097"/>
                  </a:lnTo>
                  <a:lnTo>
                    <a:pt x="1214" y="3160"/>
                  </a:lnTo>
                  <a:lnTo>
                    <a:pt x="1214" y="3181"/>
                  </a:lnTo>
                  <a:lnTo>
                    <a:pt x="1256" y="3160"/>
                  </a:lnTo>
                  <a:lnTo>
                    <a:pt x="1298" y="3055"/>
                  </a:lnTo>
                  <a:lnTo>
                    <a:pt x="1214" y="2930"/>
                  </a:lnTo>
                  <a:lnTo>
                    <a:pt x="1256" y="2888"/>
                  </a:lnTo>
                  <a:lnTo>
                    <a:pt x="1256" y="2783"/>
                  </a:lnTo>
                  <a:lnTo>
                    <a:pt x="1318" y="2721"/>
                  </a:lnTo>
                  <a:lnTo>
                    <a:pt x="1318" y="2742"/>
                  </a:lnTo>
                  <a:lnTo>
                    <a:pt x="1256" y="2951"/>
                  </a:lnTo>
                  <a:lnTo>
                    <a:pt x="1339" y="3055"/>
                  </a:lnTo>
                  <a:lnTo>
                    <a:pt x="1423" y="2930"/>
                  </a:lnTo>
                  <a:lnTo>
                    <a:pt x="1507" y="2888"/>
                  </a:lnTo>
                  <a:lnTo>
                    <a:pt x="1507" y="2888"/>
                  </a:lnTo>
                  <a:lnTo>
                    <a:pt x="1465" y="2951"/>
                  </a:lnTo>
                  <a:lnTo>
                    <a:pt x="1423" y="2972"/>
                  </a:lnTo>
                  <a:lnTo>
                    <a:pt x="1360" y="3076"/>
                  </a:lnTo>
                  <a:lnTo>
                    <a:pt x="1465" y="3139"/>
                  </a:lnTo>
                  <a:lnTo>
                    <a:pt x="1549" y="2951"/>
                  </a:lnTo>
                  <a:lnTo>
                    <a:pt x="1653" y="2930"/>
                  </a:lnTo>
                  <a:lnTo>
                    <a:pt x="1674" y="2762"/>
                  </a:lnTo>
                  <a:lnTo>
                    <a:pt x="1590" y="2637"/>
                  </a:lnTo>
                  <a:lnTo>
                    <a:pt x="1528" y="2616"/>
                  </a:lnTo>
                  <a:lnTo>
                    <a:pt x="1632" y="2553"/>
                  </a:lnTo>
                  <a:lnTo>
                    <a:pt x="1653" y="2511"/>
                  </a:lnTo>
                  <a:lnTo>
                    <a:pt x="1570" y="2365"/>
                  </a:lnTo>
                  <a:lnTo>
                    <a:pt x="1549" y="2156"/>
                  </a:lnTo>
                  <a:lnTo>
                    <a:pt x="1590" y="2344"/>
                  </a:lnTo>
                  <a:lnTo>
                    <a:pt x="1716" y="2449"/>
                  </a:lnTo>
                  <a:lnTo>
                    <a:pt x="1779" y="2428"/>
                  </a:lnTo>
                  <a:lnTo>
                    <a:pt x="1779" y="2470"/>
                  </a:lnTo>
                  <a:lnTo>
                    <a:pt x="1988" y="2574"/>
                  </a:lnTo>
                  <a:lnTo>
                    <a:pt x="2093" y="2511"/>
                  </a:lnTo>
                  <a:lnTo>
                    <a:pt x="2155" y="2532"/>
                  </a:lnTo>
                  <a:lnTo>
                    <a:pt x="2155" y="2470"/>
                  </a:lnTo>
                  <a:lnTo>
                    <a:pt x="2197" y="2470"/>
                  </a:lnTo>
                  <a:lnTo>
                    <a:pt x="2365" y="2888"/>
                  </a:lnTo>
                  <a:lnTo>
                    <a:pt x="2448" y="2951"/>
                  </a:lnTo>
                  <a:lnTo>
                    <a:pt x="2448" y="3034"/>
                  </a:lnTo>
                  <a:lnTo>
                    <a:pt x="2406" y="3160"/>
                  </a:lnTo>
                  <a:lnTo>
                    <a:pt x="2469" y="3181"/>
                  </a:lnTo>
                  <a:lnTo>
                    <a:pt x="2406" y="3348"/>
                  </a:lnTo>
                  <a:lnTo>
                    <a:pt x="2448" y="3369"/>
                  </a:lnTo>
                  <a:lnTo>
                    <a:pt x="2511" y="3306"/>
                  </a:lnTo>
                  <a:lnTo>
                    <a:pt x="2553" y="3265"/>
                  </a:lnTo>
                  <a:lnTo>
                    <a:pt x="2553" y="3265"/>
                  </a:lnTo>
                  <a:lnTo>
                    <a:pt x="2511" y="3369"/>
                  </a:lnTo>
                  <a:lnTo>
                    <a:pt x="2490" y="3411"/>
                  </a:lnTo>
                  <a:lnTo>
                    <a:pt x="2553" y="3495"/>
                  </a:lnTo>
                  <a:lnTo>
                    <a:pt x="2637" y="3620"/>
                  </a:lnTo>
                  <a:lnTo>
                    <a:pt x="2720" y="3830"/>
                  </a:lnTo>
                  <a:lnTo>
                    <a:pt x="2762" y="3830"/>
                  </a:lnTo>
                  <a:lnTo>
                    <a:pt x="2720" y="3683"/>
                  </a:lnTo>
                  <a:lnTo>
                    <a:pt x="2720" y="3620"/>
                  </a:lnTo>
                  <a:lnTo>
                    <a:pt x="2762" y="3516"/>
                  </a:lnTo>
                  <a:lnTo>
                    <a:pt x="2867" y="3390"/>
                  </a:lnTo>
                  <a:lnTo>
                    <a:pt x="2909" y="3411"/>
                  </a:lnTo>
                  <a:lnTo>
                    <a:pt x="2971" y="3286"/>
                  </a:lnTo>
                  <a:lnTo>
                    <a:pt x="2971" y="3160"/>
                  </a:lnTo>
                  <a:lnTo>
                    <a:pt x="2930" y="3139"/>
                  </a:lnTo>
                  <a:lnTo>
                    <a:pt x="2909" y="3076"/>
                  </a:lnTo>
                  <a:lnTo>
                    <a:pt x="2909" y="3034"/>
                  </a:lnTo>
                  <a:lnTo>
                    <a:pt x="2888" y="2972"/>
                  </a:lnTo>
                  <a:lnTo>
                    <a:pt x="2867" y="2888"/>
                  </a:lnTo>
                  <a:lnTo>
                    <a:pt x="2804" y="2742"/>
                  </a:lnTo>
                  <a:lnTo>
                    <a:pt x="2783" y="2511"/>
                  </a:lnTo>
                  <a:lnTo>
                    <a:pt x="2720" y="2428"/>
                  </a:lnTo>
                  <a:lnTo>
                    <a:pt x="2720" y="2302"/>
                  </a:lnTo>
                  <a:lnTo>
                    <a:pt x="2699" y="2135"/>
                  </a:lnTo>
                  <a:lnTo>
                    <a:pt x="2637" y="2051"/>
                  </a:lnTo>
                  <a:lnTo>
                    <a:pt x="2595" y="2009"/>
                  </a:lnTo>
                  <a:lnTo>
                    <a:pt x="2511" y="2009"/>
                  </a:lnTo>
                  <a:lnTo>
                    <a:pt x="2448" y="1946"/>
                  </a:lnTo>
                  <a:lnTo>
                    <a:pt x="2386" y="2009"/>
                  </a:lnTo>
                  <a:lnTo>
                    <a:pt x="2406" y="2051"/>
                  </a:lnTo>
                  <a:lnTo>
                    <a:pt x="2386" y="2114"/>
                  </a:lnTo>
                  <a:lnTo>
                    <a:pt x="2386" y="2156"/>
                  </a:lnTo>
                  <a:lnTo>
                    <a:pt x="2344" y="2239"/>
                  </a:lnTo>
                  <a:lnTo>
                    <a:pt x="2365" y="2302"/>
                  </a:lnTo>
                  <a:lnTo>
                    <a:pt x="2365" y="2365"/>
                  </a:lnTo>
                  <a:lnTo>
                    <a:pt x="2281" y="2365"/>
                  </a:lnTo>
                  <a:lnTo>
                    <a:pt x="2197" y="2260"/>
                  </a:lnTo>
                  <a:lnTo>
                    <a:pt x="2093" y="2156"/>
                  </a:lnTo>
                  <a:lnTo>
                    <a:pt x="2093" y="2114"/>
                  </a:lnTo>
                  <a:lnTo>
                    <a:pt x="2030" y="2051"/>
                  </a:lnTo>
                  <a:lnTo>
                    <a:pt x="1967" y="1905"/>
                  </a:lnTo>
                  <a:lnTo>
                    <a:pt x="1967" y="1821"/>
                  </a:lnTo>
                  <a:lnTo>
                    <a:pt x="2030" y="1800"/>
                  </a:lnTo>
                  <a:lnTo>
                    <a:pt x="2051" y="1716"/>
                  </a:lnTo>
                  <a:lnTo>
                    <a:pt x="2155" y="1633"/>
                  </a:lnTo>
                  <a:lnTo>
                    <a:pt x="2176" y="1695"/>
                  </a:lnTo>
                  <a:lnTo>
                    <a:pt x="2260" y="1695"/>
                  </a:lnTo>
                  <a:lnTo>
                    <a:pt x="2302" y="1633"/>
                  </a:lnTo>
                  <a:lnTo>
                    <a:pt x="2302" y="1570"/>
                  </a:lnTo>
                  <a:lnTo>
                    <a:pt x="2365" y="1528"/>
                  </a:lnTo>
                  <a:lnTo>
                    <a:pt x="2448" y="1319"/>
                  </a:lnTo>
                  <a:lnTo>
                    <a:pt x="2469" y="1193"/>
                  </a:lnTo>
                  <a:lnTo>
                    <a:pt x="2511" y="1068"/>
                  </a:lnTo>
                  <a:lnTo>
                    <a:pt x="2469" y="1047"/>
                  </a:lnTo>
                  <a:lnTo>
                    <a:pt x="2365" y="942"/>
                  </a:lnTo>
                  <a:lnTo>
                    <a:pt x="2302" y="963"/>
                  </a:lnTo>
                  <a:lnTo>
                    <a:pt x="2260" y="942"/>
                  </a:lnTo>
                  <a:lnTo>
                    <a:pt x="2176" y="942"/>
                  </a:lnTo>
                  <a:lnTo>
                    <a:pt x="1967" y="963"/>
                  </a:lnTo>
                  <a:lnTo>
                    <a:pt x="1779" y="942"/>
                  </a:lnTo>
                  <a:lnTo>
                    <a:pt x="1423" y="942"/>
                  </a:lnTo>
                  <a:lnTo>
                    <a:pt x="1298" y="879"/>
                  </a:lnTo>
                  <a:lnTo>
                    <a:pt x="1193" y="900"/>
                  </a:lnTo>
                  <a:lnTo>
                    <a:pt x="1067" y="858"/>
                  </a:lnTo>
                  <a:lnTo>
                    <a:pt x="1067" y="775"/>
                  </a:lnTo>
                  <a:lnTo>
                    <a:pt x="1026" y="649"/>
                  </a:lnTo>
                  <a:lnTo>
                    <a:pt x="1026" y="565"/>
                  </a:lnTo>
                  <a:lnTo>
                    <a:pt x="1005" y="440"/>
                  </a:lnTo>
                  <a:lnTo>
                    <a:pt x="921" y="314"/>
                  </a:lnTo>
                  <a:lnTo>
                    <a:pt x="879" y="314"/>
                  </a:lnTo>
                  <a:lnTo>
                    <a:pt x="837" y="356"/>
                  </a:lnTo>
                  <a:lnTo>
                    <a:pt x="733" y="314"/>
                  </a:lnTo>
                  <a:lnTo>
                    <a:pt x="691" y="252"/>
                  </a:lnTo>
                  <a:lnTo>
                    <a:pt x="607" y="168"/>
                  </a:lnTo>
                  <a:lnTo>
                    <a:pt x="544" y="168"/>
                  </a:lnTo>
                  <a:lnTo>
                    <a:pt x="523" y="252"/>
                  </a:lnTo>
                  <a:lnTo>
                    <a:pt x="607" y="314"/>
                  </a:lnTo>
                  <a:lnTo>
                    <a:pt x="544" y="335"/>
                  </a:lnTo>
                  <a:lnTo>
                    <a:pt x="419" y="314"/>
                  </a:lnTo>
                  <a:lnTo>
                    <a:pt x="356" y="210"/>
                  </a:lnTo>
                  <a:lnTo>
                    <a:pt x="356" y="147"/>
                  </a:lnTo>
                  <a:lnTo>
                    <a:pt x="272" y="42"/>
                  </a:lnTo>
                  <a:lnTo>
                    <a:pt x="209"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2" name="Google Shape;4732;p76"/>
            <p:cNvSpPr/>
            <p:nvPr/>
          </p:nvSpPr>
          <p:spPr>
            <a:xfrm>
              <a:off x="3787225" y="2293850"/>
              <a:ext cx="55475" cy="68025"/>
            </a:xfrm>
            <a:custGeom>
              <a:avLst/>
              <a:gdLst/>
              <a:ahLst/>
              <a:cxnLst/>
              <a:rect l="l" t="t" r="r" b="b"/>
              <a:pathLst>
                <a:path w="2219" h="2721" extrusionOk="0">
                  <a:moveTo>
                    <a:pt x="1298" y="1"/>
                  </a:moveTo>
                  <a:lnTo>
                    <a:pt x="1152" y="168"/>
                  </a:lnTo>
                  <a:lnTo>
                    <a:pt x="984" y="231"/>
                  </a:lnTo>
                  <a:lnTo>
                    <a:pt x="880" y="231"/>
                  </a:lnTo>
                  <a:lnTo>
                    <a:pt x="817" y="336"/>
                  </a:lnTo>
                  <a:lnTo>
                    <a:pt x="754" y="482"/>
                  </a:lnTo>
                  <a:lnTo>
                    <a:pt x="649" y="545"/>
                  </a:lnTo>
                  <a:lnTo>
                    <a:pt x="524" y="545"/>
                  </a:lnTo>
                  <a:lnTo>
                    <a:pt x="357" y="649"/>
                  </a:lnTo>
                  <a:lnTo>
                    <a:pt x="315" y="629"/>
                  </a:lnTo>
                  <a:lnTo>
                    <a:pt x="231" y="629"/>
                  </a:lnTo>
                  <a:lnTo>
                    <a:pt x="210" y="754"/>
                  </a:lnTo>
                  <a:lnTo>
                    <a:pt x="126" y="838"/>
                  </a:lnTo>
                  <a:lnTo>
                    <a:pt x="189" y="901"/>
                  </a:lnTo>
                  <a:lnTo>
                    <a:pt x="231" y="859"/>
                  </a:lnTo>
                  <a:lnTo>
                    <a:pt x="357" y="1005"/>
                  </a:lnTo>
                  <a:lnTo>
                    <a:pt x="336" y="838"/>
                  </a:lnTo>
                  <a:lnTo>
                    <a:pt x="357" y="754"/>
                  </a:lnTo>
                  <a:lnTo>
                    <a:pt x="545" y="629"/>
                  </a:lnTo>
                  <a:lnTo>
                    <a:pt x="566" y="649"/>
                  </a:lnTo>
                  <a:lnTo>
                    <a:pt x="670" y="629"/>
                  </a:lnTo>
                  <a:lnTo>
                    <a:pt x="817" y="649"/>
                  </a:lnTo>
                  <a:lnTo>
                    <a:pt x="859" y="629"/>
                  </a:lnTo>
                  <a:lnTo>
                    <a:pt x="859" y="629"/>
                  </a:lnTo>
                  <a:cubicBezTo>
                    <a:pt x="859" y="649"/>
                    <a:pt x="838" y="649"/>
                    <a:pt x="838" y="691"/>
                  </a:cubicBezTo>
                  <a:lnTo>
                    <a:pt x="754" y="712"/>
                  </a:lnTo>
                  <a:lnTo>
                    <a:pt x="670" y="712"/>
                  </a:lnTo>
                  <a:lnTo>
                    <a:pt x="629" y="733"/>
                  </a:lnTo>
                  <a:lnTo>
                    <a:pt x="733" y="859"/>
                  </a:lnTo>
                  <a:lnTo>
                    <a:pt x="691" y="921"/>
                  </a:lnTo>
                  <a:lnTo>
                    <a:pt x="775" y="1026"/>
                  </a:lnTo>
                  <a:lnTo>
                    <a:pt x="775" y="1047"/>
                  </a:lnTo>
                  <a:lnTo>
                    <a:pt x="691" y="1026"/>
                  </a:lnTo>
                  <a:lnTo>
                    <a:pt x="587" y="1047"/>
                  </a:lnTo>
                  <a:lnTo>
                    <a:pt x="566" y="1005"/>
                  </a:lnTo>
                  <a:lnTo>
                    <a:pt x="629" y="942"/>
                  </a:lnTo>
                  <a:lnTo>
                    <a:pt x="566" y="838"/>
                  </a:lnTo>
                  <a:lnTo>
                    <a:pt x="545" y="838"/>
                  </a:lnTo>
                  <a:lnTo>
                    <a:pt x="461" y="963"/>
                  </a:lnTo>
                  <a:lnTo>
                    <a:pt x="524" y="1047"/>
                  </a:lnTo>
                  <a:lnTo>
                    <a:pt x="419" y="1131"/>
                  </a:lnTo>
                  <a:lnTo>
                    <a:pt x="336" y="1047"/>
                  </a:lnTo>
                  <a:lnTo>
                    <a:pt x="231" y="1047"/>
                  </a:lnTo>
                  <a:lnTo>
                    <a:pt x="147" y="1026"/>
                  </a:lnTo>
                  <a:lnTo>
                    <a:pt x="64" y="1110"/>
                  </a:lnTo>
                  <a:lnTo>
                    <a:pt x="210" y="1173"/>
                  </a:lnTo>
                  <a:lnTo>
                    <a:pt x="210" y="1277"/>
                  </a:lnTo>
                  <a:lnTo>
                    <a:pt x="126" y="1235"/>
                  </a:lnTo>
                  <a:lnTo>
                    <a:pt x="64" y="1256"/>
                  </a:lnTo>
                  <a:lnTo>
                    <a:pt x="105" y="1424"/>
                  </a:lnTo>
                  <a:lnTo>
                    <a:pt x="168" y="1465"/>
                  </a:lnTo>
                  <a:lnTo>
                    <a:pt x="168" y="1591"/>
                  </a:lnTo>
                  <a:lnTo>
                    <a:pt x="231" y="1675"/>
                  </a:lnTo>
                  <a:lnTo>
                    <a:pt x="64" y="1758"/>
                  </a:lnTo>
                  <a:lnTo>
                    <a:pt x="1" y="1905"/>
                  </a:lnTo>
                  <a:lnTo>
                    <a:pt x="64" y="1968"/>
                  </a:lnTo>
                  <a:lnTo>
                    <a:pt x="168" y="1905"/>
                  </a:lnTo>
                  <a:lnTo>
                    <a:pt x="315" y="2051"/>
                  </a:lnTo>
                  <a:lnTo>
                    <a:pt x="336" y="2219"/>
                  </a:lnTo>
                  <a:lnTo>
                    <a:pt x="273" y="2261"/>
                  </a:lnTo>
                  <a:lnTo>
                    <a:pt x="315" y="2323"/>
                  </a:lnTo>
                  <a:lnTo>
                    <a:pt x="461" y="2323"/>
                  </a:lnTo>
                  <a:lnTo>
                    <a:pt x="608" y="2533"/>
                  </a:lnTo>
                  <a:lnTo>
                    <a:pt x="649" y="2574"/>
                  </a:lnTo>
                  <a:lnTo>
                    <a:pt x="754" y="2533"/>
                  </a:lnTo>
                  <a:lnTo>
                    <a:pt x="775" y="2470"/>
                  </a:lnTo>
                  <a:lnTo>
                    <a:pt x="691" y="2386"/>
                  </a:lnTo>
                  <a:lnTo>
                    <a:pt x="649" y="2386"/>
                  </a:lnTo>
                  <a:lnTo>
                    <a:pt x="649" y="2302"/>
                  </a:lnTo>
                  <a:lnTo>
                    <a:pt x="733" y="2261"/>
                  </a:lnTo>
                  <a:lnTo>
                    <a:pt x="733" y="2177"/>
                  </a:lnTo>
                  <a:lnTo>
                    <a:pt x="670" y="2135"/>
                  </a:lnTo>
                  <a:lnTo>
                    <a:pt x="670" y="2072"/>
                  </a:lnTo>
                  <a:lnTo>
                    <a:pt x="754" y="2009"/>
                  </a:lnTo>
                  <a:cubicBezTo>
                    <a:pt x="775" y="2051"/>
                    <a:pt x="817" y="2093"/>
                    <a:pt x="838" y="2135"/>
                  </a:cubicBezTo>
                  <a:lnTo>
                    <a:pt x="838" y="2177"/>
                  </a:lnTo>
                  <a:lnTo>
                    <a:pt x="880" y="2302"/>
                  </a:lnTo>
                  <a:lnTo>
                    <a:pt x="984" y="2407"/>
                  </a:lnTo>
                  <a:lnTo>
                    <a:pt x="1089" y="2407"/>
                  </a:lnTo>
                  <a:lnTo>
                    <a:pt x="1152" y="2449"/>
                  </a:lnTo>
                  <a:lnTo>
                    <a:pt x="1256" y="2428"/>
                  </a:lnTo>
                  <a:cubicBezTo>
                    <a:pt x="1277" y="2428"/>
                    <a:pt x="1298" y="2428"/>
                    <a:pt x="1298" y="2407"/>
                  </a:cubicBezTo>
                  <a:cubicBezTo>
                    <a:pt x="1319" y="2407"/>
                    <a:pt x="1319" y="2428"/>
                    <a:pt x="1361" y="2428"/>
                  </a:cubicBezTo>
                  <a:lnTo>
                    <a:pt x="1361" y="2449"/>
                  </a:lnTo>
                  <a:lnTo>
                    <a:pt x="1298" y="2533"/>
                  </a:lnTo>
                  <a:lnTo>
                    <a:pt x="1319" y="2595"/>
                  </a:lnTo>
                  <a:lnTo>
                    <a:pt x="1382" y="2512"/>
                  </a:lnTo>
                  <a:lnTo>
                    <a:pt x="1403" y="2449"/>
                  </a:lnTo>
                  <a:cubicBezTo>
                    <a:pt x="1445" y="2491"/>
                    <a:pt x="1486" y="2512"/>
                    <a:pt x="1507" y="2553"/>
                  </a:cubicBezTo>
                  <a:lnTo>
                    <a:pt x="1507" y="2595"/>
                  </a:lnTo>
                  <a:lnTo>
                    <a:pt x="1465" y="2616"/>
                  </a:lnTo>
                  <a:lnTo>
                    <a:pt x="1507" y="2658"/>
                  </a:lnTo>
                  <a:lnTo>
                    <a:pt x="1675" y="2721"/>
                  </a:lnTo>
                  <a:lnTo>
                    <a:pt x="1821" y="2700"/>
                  </a:lnTo>
                  <a:lnTo>
                    <a:pt x="1884" y="2616"/>
                  </a:lnTo>
                  <a:lnTo>
                    <a:pt x="1905" y="2700"/>
                  </a:lnTo>
                  <a:lnTo>
                    <a:pt x="1926" y="2721"/>
                  </a:lnTo>
                  <a:lnTo>
                    <a:pt x="1926" y="2616"/>
                  </a:lnTo>
                  <a:lnTo>
                    <a:pt x="1968" y="2574"/>
                  </a:lnTo>
                  <a:cubicBezTo>
                    <a:pt x="2009" y="2533"/>
                    <a:pt x="2030" y="2512"/>
                    <a:pt x="2030" y="2470"/>
                  </a:cubicBezTo>
                  <a:lnTo>
                    <a:pt x="2093" y="2386"/>
                  </a:lnTo>
                  <a:lnTo>
                    <a:pt x="2177" y="2344"/>
                  </a:lnTo>
                  <a:lnTo>
                    <a:pt x="2135" y="2302"/>
                  </a:lnTo>
                  <a:lnTo>
                    <a:pt x="2072" y="2323"/>
                  </a:lnTo>
                  <a:lnTo>
                    <a:pt x="2009" y="2407"/>
                  </a:lnTo>
                  <a:lnTo>
                    <a:pt x="2009" y="2386"/>
                  </a:lnTo>
                  <a:cubicBezTo>
                    <a:pt x="1989" y="2344"/>
                    <a:pt x="1989" y="2344"/>
                    <a:pt x="1989" y="2323"/>
                  </a:cubicBezTo>
                  <a:lnTo>
                    <a:pt x="2009" y="2302"/>
                  </a:lnTo>
                  <a:lnTo>
                    <a:pt x="2009" y="2219"/>
                  </a:lnTo>
                  <a:lnTo>
                    <a:pt x="2135" y="2177"/>
                  </a:lnTo>
                  <a:lnTo>
                    <a:pt x="2198" y="2114"/>
                  </a:lnTo>
                  <a:lnTo>
                    <a:pt x="2177" y="2051"/>
                  </a:lnTo>
                  <a:lnTo>
                    <a:pt x="2072" y="1968"/>
                  </a:lnTo>
                  <a:lnTo>
                    <a:pt x="2072" y="1905"/>
                  </a:lnTo>
                  <a:lnTo>
                    <a:pt x="2198" y="1863"/>
                  </a:lnTo>
                  <a:lnTo>
                    <a:pt x="2219" y="1737"/>
                  </a:lnTo>
                  <a:lnTo>
                    <a:pt x="2219" y="1591"/>
                  </a:lnTo>
                  <a:lnTo>
                    <a:pt x="2198" y="1486"/>
                  </a:lnTo>
                  <a:lnTo>
                    <a:pt x="2072" y="1486"/>
                  </a:lnTo>
                  <a:lnTo>
                    <a:pt x="1905" y="1528"/>
                  </a:lnTo>
                  <a:lnTo>
                    <a:pt x="1863" y="1633"/>
                  </a:lnTo>
                  <a:lnTo>
                    <a:pt x="1905" y="1675"/>
                  </a:lnTo>
                  <a:lnTo>
                    <a:pt x="1989" y="1737"/>
                  </a:lnTo>
                  <a:lnTo>
                    <a:pt x="1989" y="1779"/>
                  </a:lnTo>
                  <a:lnTo>
                    <a:pt x="1926" y="1758"/>
                  </a:lnTo>
                  <a:lnTo>
                    <a:pt x="1905" y="1779"/>
                  </a:lnTo>
                  <a:lnTo>
                    <a:pt x="1800" y="1696"/>
                  </a:lnTo>
                  <a:lnTo>
                    <a:pt x="1800" y="1654"/>
                  </a:lnTo>
                  <a:lnTo>
                    <a:pt x="1758" y="1570"/>
                  </a:lnTo>
                  <a:lnTo>
                    <a:pt x="1696" y="1591"/>
                  </a:lnTo>
                  <a:lnTo>
                    <a:pt x="1654" y="1675"/>
                  </a:lnTo>
                  <a:lnTo>
                    <a:pt x="1570" y="1696"/>
                  </a:lnTo>
                  <a:lnTo>
                    <a:pt x="1591" y="1779"/>
                  </a:lnTo>
                  <a:lnTo>
                    <a:pt x="1654" y="1863"/>
                  </a:lnTo>
                  <a:lnTo>
                    <a:pt x="1654" y="1989"/>
                  </a:lnTo>
                  <a:lnTo>
                    <a:pt x="1717" y="2072"/>
                  </a:lnTo>
                  <a:lnTo>
                    <a:pt x="1800" y="2072"/>
                  </a:lnTo>
                  <a:lnTo>
                    <a:pt x="1926" y="2093"/>
                  </a:lnTo>
                  <a:lnTo>
                    <a:pt x="1968" y="2156"/>
                  </a:lnTo>
                  <a:lnTo>
                    <a:pt x="1905" y="2198"/>
                  </a:lnTo>
                  <a:lnTo>
                    <a:pt x="1968" y="2261"/>
                  </a:lnTo>
                  <a:cubicBezTo>
                    <a:pt x="1926" y="2281"/>
                    <a:pt x="1926" y="2323"/>
                    <a:pt x="1926" y="2365"/>
                  </a:cubicBezTo>
                  <a:lnTo>
                    <a:pt x="1905" y="2386"/>
                  </a:lnTo>
                  <a:lnTo>
                    <a:pt x="1863" y="2386"/>
                  </a:lnTo>
                  <a:lnTo>
                    <a:pt x="1779" y="2407"/>
                  </a:lnTo>
                  <a:lnTo>
                    <a:pt x="1675" y="2261"/>
                  </a:lnTo>
                  <a:lnTo>
                    <a:pt x="1612" y="2281"/>
                  </a:lnTo>
                  <a:cubicBezTo>
                    <a:pt x="1591" y="2261"/>
                    <a:pt x="1570" y="2261"/>
                    <a:pt x="1549" y="2219"/>
                  </a:cubicBezTo>
                  <a:lnTo>
                    <a:pt x="1549" y="2198"/>
                  </a:lnTo>
                  <a:lnTo>
                    <a:pt x="1465" y="2114"/>
                  </a:lnTo>
                  <a:lnTo>
                    <a:pt x="1465" y="2177"/>
                  </a:lnTo>
                  <a:cubicBezTo>
                    <a:pt x="1465" y="2177"/>
                    <a:pt x="1445" y="2177"/>
                    <a:pt x="1445" y="2156"/>
                  </a:cubicBezTo>
                  <a:cubicBezTo>
                    <a:pt x="1403" y="2156"/>
                    <a:pt x="1403" y="2156"/>
                    <a:pt x="1382" y="2177"/>
                  </a:cubicBezTo>
                  <a:lnTo>
                    <a:pt x="1403" y="2093"/>
                  </a:lnTo>
                  <a:lnTo>
                    <a:pt x="1382" y="2009"/>
                  </a:lnTo>
                  <a:lnTo>
                    <a:pt x="1298" y="1863"/>
                  </a:lnTo>
                  <a:lnTo>
                    <a:pt x="1235" y="1863"/>
                  </a:lnTo>
                  <a:lnTo>
                    <a:pt x="1089" y="1779"/>
                  </a:lnTo>
                  <a:lnTo>
                    <a:pt x="1026" y="1612"/>
                  </a:lnTo>
                  <a:lnTo>
                    <a:pt x="1047" y="1654"/>
                  </a:lnTo>
                  <a:lnTo>
                    <a:pt x="1173" y="1591"/>
                  </a:lnTo>
                  <a:lnTo>
                    <a:pt x="1173" y="1445"/>
                  </a:lnTo>
                  <a:lnTo>
                    <a:pt x="1131" y="1340"/>
                  </a:lnTo>
                  <a:lnTo>
                    <a:pt x="1193" y="1256"/>
                  </a:lnTo>
                  <a:lnTo>
                    <a:pt x="1298" y="1235"/>
                  </a:lnTo>
                  <a:lnTo>
                    <a:pt x="1382" y="1298"/>
                  </a:lnTo>
                  <a:lnTo>
                    <a:pt x="1445" y="1277"/>
                  </a:lnTo>
                  <a:lnTo>
                    <a:pt x="1486" y="1298"/>
                  </a:lnTo>
                  <a:lnTo>
                    <a:pt x="1507" y="1256"/>
                  </a:lnTo>
                  <a:lnTo>
                    <a:pt x="1549" y="1152"/>
                  </a:lnTo>
                  <a:lnTo>
                    <a:pt x="1445" y="1047"/>
                  </a:lnTo>
                  <a:lnTo>
                    <a:pt x="1382" y="1110"/>
                  </a:lnTo>
                  <a:lnTo>
                    <a:pt x="1256" y="1110"/>
                  </a:lnTo>
                  <a:lnTo>
                    <a:pt x="1193" y="1026"/>
                  </a:lnTo>
                  <a:lnTo>
                    <a:pt x="1152" y="921"/>
                  </a:lnTo>
                  <a:lnTo>
                    <a:pt x="1089" y="921"/>
                  </a:lnTo>
                  <a:lnTo>
                    <a:pt x="1152" y="859"/>
                  </a:lnTo>
                  <a:lnTo>
                    <a:pt x="1152" y="754"/>
                  </a:lnTo>
                  <a:lnTo>
                    <a:pt x="1131" y="754"/>
                  </a:lnTo>
                  <a:cubicBezTo>
                    <a:pt x="1131" y="733"/>
                    <a:pt x="1152" y="712"/>
                    <a:pt x="1152" y="691"/>
                  </a:cubicBezTo>
                  <a:lnTo>
                    <a:pt x="1173" y="691"/>
                  </a:lnTo>
                  <a:lnTo>
                    <a:pt x="1277" y="503"/>
                  </a:lnTo>
                  <a:lnTo>
                    <a:pt x="1256" y="377"/>
                  </a:lnTo>
                  <a:lnTo>
                    <a:pt x="1277" y="315"/>
                  </a:lnTo>
                  <a:lnTo>
                    <a:pt x="1256" y="210"/>
                  </a:lnTo>
                  <a:lnTo>
                    <a:pt x="1340" y="64"/>
                  </a:lnTo>
                  <a:lnTo>
                    <a:pt x="1298"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3" name="Google Shape;4733;p76"/>
            <p:cNvSpPr/>
            <p:nvPr/>
          </p:nvSpPr>
          <p:spPr>
            <a:xfrm>
              <a:off x="3743300" y="1958025"/>
              <a:ext cx="290325" cy="337425"/>
            </a:xfrm>
            <a:custGeom>
              <a:avLst/>
              <a:gdLst/>
              <a:ahLst/>
              <a:cxnLst/>
              <a:rect l="l" t="t" r="r" b="b"/>
              <a:pathLst>
                <a:path w="11613" h="13497" extrusionOk="0">
                  <a:moveTo>
                    <a:pt x="9792" y="1"/>
                  </a:moveTo>
                  <a:lnTo>
                    <a:pt x="9709" y="64"/>
                  </a:lnTo>
                  <a:lnTo>
                    <a:pt x="9709" y="126"/>
                  </a:lnTo>
                  <a:lnTo>
                    <a:pt x="9792" y="231"/>
                  </a:lnTo>
                  <a:lnTo>
                    <a:pt x="9730" y="273"/>
                  </a:lnTo>
                  <a:lnTo>
                    <a:pt x="9688" y="273"/>
                  </a:lnTo>
                  <a:lnTo>
                    <a:pt x="9604" y="168"/>
                  </a:lnTo>
                  <a:lnTo>
                    <a:pt x="9541" y="231"/>
                  </a:lnTo>
                  <a:lnTo>
                    <a:pt x="9520" y="336"/>
                  </a:lnTo>
                  <a:lnTo>
                    <a:pt x="9541" y="357"/>
                  </a:lnTo>
                  <a:lnTo>
                    <a:pt x="9625" y="357"/>
                  </a:lnTo>
                  <a:lnTo>
                    <a:pt x="9688" y="419"/>
                  </a:lnTo>
                  <a:lnTo>
                    <a:pt x="9646" y="440"/>
                  </a:lnTo>
                  <a:lnTo>
                    <a:pt x="9604" y="482"/>
                  </a:lnTo>
                  <a:lnTo>
                    <a:pt x="9604" y="566"/>
                  </a:lnTo>
                  <a:lnTo>
                    <a:pt x="9520" y="587"/>
                  </a:lnTo>
                  <a:lnTo>
                    <a:pt x="9520" y="670"/>
                  </a:lnTo>
                  <a:lnTo>
                    <a:pt x="9541" y="691"/>
                  </a:lnTo>
                  <a:lnTo>
                    <a:pt x="9479" y="754"/>
                  </a:lnTo>
                  <a:lnTo>
                    <a:pt x="9520" y="859"/>
                  </a:lnTo>
                  <a:lnTo>
                    <a:pt x="9479" y="901"/>
                  </a:lnTo>
                  <a:lnTo>
                    <a:pt x="9416" y="859"/>
                  </a:lnTo>
                  <a:lnTo>
                    <a:pt x="9332" y="901"/>
                  </a:lnTo>
                  <a:lnTo>
                    <a:pt x="9332" y="942"/>
                  </a:lnTo>
                  <a:lnTo>
                    <a:pt x="9269" y="984"/>
                  </a:lnTo>
                  <a:lnTo>
                    <a:pt x="9228" y="880"/>
                  </a:lnTo>
                  <a:lnTo>
                    <a:pt x="9332" y="670"/>
                  </a:lnTo>
                  <a:lnTo>
                    <a:pt x="9269" y="649"/>
                  </a:lnTo>
                  <a:lnTo>
                    <a:pt x="9269" y="587"/>
                  </a:lnTo>
                  <a:lnTo>
                    <a:pt x="9311" y="545"/>
                  </a:lnTo>
                  <a:lnTo>
                    <a:pt x="9311" y="357"/>
                  </a:lnTo>
                  <a:lnTo>
                    <a:pt x="9290" y="315"/>
                  </a:lnTo>
                  <a:lnTo>
                    <a:pt x="9228" y="315"/>
                  </a:lnTo>
                  <a:lnTo>
                    <a:pt x="9102" y="545"/>
                  </a:lnTo>
                  <a:lnTo>
                    <a:pt x="9081" y="670"/>
                  </a:lnTo>
                  <a:lnTo>
                    <a:pt x="8956" y="880"/>
                  </a:lnTo>
                  <a:lnTo>
                    <a:pt x="8893" y="1005"/>
                  </a:lnTo>
                  <a:lnTo>
                    <a:pt x="8956" y="1068"/>
                  </a:lnTo>
                  <a:lnTo>
                    <a:pt x="8914" y="1193"/>
                  </a:lnTo>
                  <a:lnTo>
                    <a:pt x="8767" y="1361"/>
                  </a:lnTo>
                  <a:lnTo>
                    <a:pt x="8704" y="1382"/>
                  </a:lnTo>
                  <a:lnTo>
                    <a:pt x="8704" y="1298"/>
                  </a:lnTo>
                  <a:lnTo>
                    <a:pt x="8663" y="1214"/>
                  </a:lnTo>
                  <a:lnTo>
                    <a:pt x="8767" y="1068"/>
                  </a:lnTo>
                  <a:lnTo>
                    <a:pt x="8746" y="963"/>
                  </a:lnTo>
                  <a:lnTo>
                    <a:pt x="8788" y="880"/>
                  </a:lnTo>
                  <a:lnTo>
                    <a:pt x="8746" y="775"/>
                  </a:lnTo>
                  <a:lnTo>
                    <a:pt x="8893" y="587"/>
                  </a:lnTo>
                  <a:lnTo>
                    <a:pt x="8914" y="482"/>
                  </a:lnTo>
                  <a:lnTo>
                    <a:pt x="8956" y="461"/>
                  </a:lnTo>
                  <a:lnTo>
                    <a:pt x="8956" y="419"/>
                  </a:lnTo>
                  <a:lnTo>
                    <a:pt x="8851" y="419"/>
                  </a:lnTo>
                  <a:lnTo>
                    <a:pt x="8767" y="315"/>
                  </a:lnTo>
                  <a:lnTo>
                    <a:pt x="8704" y="336"/>
                  </a:lnTo>
                  <a:lnTo>
                    <a:pt x="8746" y="440"/>
                  </a:lnTo>
                  <a:lnTo>
                    <a:pt x="8663" y="482"/>
                  </a:lnTo>
                  <a:lnTo>
                    <a:pt x="8663" y="419"/>
                  </a:lnTo>
                  <a:lnTo>
                    <a:pt x="8579" y="336"/>
                  </a:lnTo>
                  <a:lnTo>
                    <a:pt x="8495" y="315"/>
                  </a:lnTo>
                  <a:lnTo>
                    <a:pt x="8432" y="336"/>
                  </a:lnTo>
                  <a:lnTo>
                    <a:pt x="8453" y="482"/>
                  </a:lnTo>
                  <a:lnTo>
                    <a:pt x="8391" y="545"/>
                  </a:lnTo>
                  <a:lnTo>
                    <a:pt x="8349" y="482"/>
                  </a:lnTo>
                  <a:lnTo>
                    <a:pt x="8286" y="461"/>
                  </a:lnTo>
                  <a:lnTo>
                    <a:pt x="8244" y="482"/>
                  </a:lnTo>
                  <a:lnTo>
                    <a:pt x="8265" y="545"/>
                  </a:lnTo>
                  <a:lnTo>
                    <a:pt x="8391" y="608"/>
                  </a:lnTo>
                  <a:lnTo>
                    <a:pt x="8432" y="733"/>
                  </a:lnTo>
                  <a:lnTo>
                    <a:pt x="8391" y="775"/>
                  </a:lnTo>
                  <a:lnTo>
                    <a:pt x="8349" y="691"/>
                  </a:lnTo>
                  <a:lnTo>
                    <a:pt x="8265" y="775"/>
                  </a:lnTo>
                  <a:lnTo>
                    <a:pt x="8265" y="838"/>
                  </a:lnTo>
                  <a:lnTo>
                    <a:pt x="8286" y="880"/>
                  </a:lnTo>
                  <a:lnTo>
                    <a:pt x="8265" y="901"/>
                  </a:lnTo>
                  <a:lnTo>
                    <a:pt x="8160" y="859"/>
                  </a:lnTo>
                  <a:lnTo>
                    <a:pt x="8119" y="859"/>
                  </a:lnTo>
                  <a:lnTo>
                    <a:pt x="8035" y="963"/>
                  </a:lnTo>
                  <a:lnTo>
                    <a:pt x="7951" y="1005"/>
                  </a:lnTo>
                  <a:lnTo>
                    <a:pt x="7951" y="1047"/>
                  </a:lnTo>
                  <a:lnTo>
                    <a:pt x="8014" y="1068"/>
                  </a:lnTo>
                  <a:lnTo>
                    <a:pt x="7909" y="1131"/>
                  </a:lnTo>
                  <a:lnTo>
                    <a:pt x="7868" y="1214"/>
                  </a:lnTo>
                  <a:lnTo>
                    <a:pt x="7972" y="1319"/>
                  </a:lnTo>
                  <a:lnTo>
                    <a:pt x="7909" y="1382"/>
                  </a:lnTo>
                  <a:lnTo>
                    <a:pt x="7972" y="1424"/>
                  </a:lnTo>
                  <a:lnTo>
                    <a:pt x="8035" y="1466"/>
                  </a:lnTo>
                  <a:lnTo>
                    <a:pt x="7972" y="1507"/>
                  </a:lnTo>
                  <a:lnTo>
                    <a:pt x="7847" y="1507"/>
                  </a:lnTo>
                  <a:lnTo>
                    <a:pt x="7805" y="1361"/>
                  </a:lnTo>
                  <a:lnTo>
                    <a:pt x="7742" y="1319"/>
                  </a:lnTo>
                  <a:lnTo>
                    <a:pt x="7805" y="1277"/>
                  </a:lnTo>
                  <a:lnTo>
                    <a:pt x="7721" y="1214"/>
                  </a:lnTo>
                  <a:lnTo>
                    <a:pt x="7491" y="1214"/>
                  </a:lnTo>
                  <a:lnTo>
                    <a:pt x="7303" y="1089"/>
                  </a:lnTo>
                  <a:lnTo>
                    <a:pt x="7240" y="1089"/>
                  </a:lnTo>
                  <a:lnTo>
                    <a:pt x="7198" y="1131"/>
                  </a:lnTo>
                  <a:lnTo>
                    <a:pt x="7177" y="1068"/>
                  </a:lnTo>
                  <a:lnTo>
                    <a:pt x="7072" y="1173"/>
                  </a:lnTo>
                  <a:lnTo>
                    <a:pt x="6968" y="1173"/>
                  </a:lnTo>
                  <a:lnTo>
                    <a:pt x="6968" y="1214"/>
                  </a:lnTo>
                  <a:lnTo>
                    <a:pt x="7093" y="1382"/>
                  </a:lnTo>
                  <a:lnTo>
                    <a:pt x="7177" y="1382"/>
                  </a:lnTo>
                  <a:lnTo>
                    <a:pt x="7219" y="1424"/>
                  </a:lnTo>
                  <a:lnTo>
                    <a:pt x="7344" y="1424"/>
                  </a:lnTo>
                  <a:lnTo>
                    <a:pt x="7303" y="1528"/>
                  </a:lnTo>
                  <a:lnTo>
                    <a:pt x="7303" y="1633"/>
                  </a:lnTo>
                  <a:lnTo>
                    <a:pt x="7407" y="1779"/>
                  </a:lnTo>
                  <a:lnTo>
                    <a:pt x="7386" y="1842"/>
                  </a:lnTo>
                  <a:lnTo>
                    <a:pt x="7303" y="1800"/>
                  </a:lnTo>
                  <a:lnTo>
                    <a:pt x="7219" y="1654"/>
                  </a:lnTo>
                  <a:lnTo>
                    <a:pt x="7114" y="1612"/>
                  </a:lnTo>
                  <a:lnTo>
                    <a:pt x="7072" y="1528"/>
                  </a:lnTo>
                  <a:lnTo>
                    <a:pt x="7031" y="1633"/>
                  </a:lnTo>
                  <a:lnTo>
                    <a:pt x="6968" y="1717"/>
                  </a:lnTo>
                  <a:lnTo>
                    <a:pt x="6926" y="1591"/>
                  </a:lnTo>
                  <a:lnTo>
                    <a:pt x="6863" y="1633"/>
                  </a:lnTo>
                  <a:lnTo>
                    <a:pt x="6863" y="1717"/>
                  </a:lnTo>
                  <a:lnTo>
                    <a:pt x="6759" y="1800"/>
                  </a:lnTo>
                  <a:lnTo>
                    <a:pt x="6759" y="1884"/>
                  </a:lnTo>
                  <a:lnTo>
                    <a:pt x="6884" y="1947"/>
                  </a:lnTo>
                  <a:lnTo>
                    <a:pt x="6926" y="2051"/>
                  </a:lnTo>
                  <a:lnTo>
                    <a:pt x="6821" y="2030"/>
                  </a:lnTo>
                  <a:lnTo>
                    <a:pt x="6779" y="1989"/>
                  </a:lnTo>
                  <a:lnTo>
                    <a:pt x="6696" y="2114"/>
                  </a:lnTo>
                  <a:lnTo>
                    <a:pt x="6675" y="2177"/>
                  </a:lnTo>
                  <a:lnTo>
                    <a:pt x="6549" y="2302"/>
                  </a:lnTo>
                  <a:lnTo>
                    <a:pt x="6549" y="2219"/>
                  </a:lnTo>
                  <a:lnTo>
                    <a:pt x="6654" y="2156"/>
                  </a:lnTo>
                  <a:lnTo>
                    <a:pt x="6591" y="2093"/>
                  </a:lnTo>
                  <a:lnTo>
                    <a:pt x="6696" y="1926"/>
                  </a:lnTo>
                  <a:lnTo>
                    <a:pt x="6612" y="1612"/>
                  </a:lnTo>
                  <a:lnTo>
                    <a:pt x="6549" y="1654"/>
                  </a:lnTo>
                  <a:lnTo>
                    <a:pt x="6403" y="1842"/>
                  </a:lnTo>
                  <a:lnTo>
                    <a:pt x="6403" y="2010"/>
                  </a:lnTo>
                  <a:lnTo>
                    <a:pt x="6445" y="2051"/>
                  </a:lnTo>
                  <a:lnTo>
                    <a:pt x="6340" y="2156"/>
                  </a:lnTo>
                  <a:lnTo>
                    <a:pt x="6340" y="2051"/>
                  </a:lnTo>
                  <a:lnTo>
                    <a:pt x="6382" y="1947"/>
                  </a:lnTo>
                  <a:lnTo>
                    <a:pt x="6340" y="1800"/>
                  </a:lnTo>
                  <a:lnTo>
                    <a:pt x="6277" y="1779"/>
                  </a:lnTo>
                  <a:lnTo>
                    <a:pt x="6173" y="1842"/>
                  </a:lnTo>
                  <a:lnTo>
                    <a:pt x="6089" y="1989"/>
                  </a:lnTo>
                  <a:lnTo>
                    <a:pt x="6152" y="2114"/>
                  </a:lnTo>
                  <a:lnTo>
                    <a:pt x="6152" y="2177"/>
                  </a:lnTo>
                  <a:lnTo>
                    <a:pt x="6298" y="2323"/>
                  </a:lnTo>
                  <a:lnTo>
                    <a:pt x="6340" y="2407"/>
                  </a:lnTo>
                  <a:lnTo>
                    <a:pt x="6277" y="2512"/>
                  </a:lnTo>
                  <a:lnTo>
                    <a:pt x="6235" y="2344"/>
                  </a:lnTo>
                  <a:lnTo>
                    <a:pt x="6131" y="2302"/>
                  </a:lnTo>
                  <a:lnTo>
                    <a:pt x="6047" y="2114"/>
                  </a:lnTo>
                  <a:lnTo>
                    <a:pt x="5984" y="2093"/>
                  </a:lnTo>
                  <a:lnTo>
                    <a:pt x="5859" y="2135"/>
                  </a:lnTo>
                  <a:lnTo>
                    <a:pt x="5838" y="2219"/>
                  </a:lnTo>
                  <a:lnTo>
                    <a:pt x="5984" y="2323"/>
                  </a:lnTo>
                  <a:lnTo>
                    <a:pt x="6047" y="2323"/>
                  </a:lnTo>
                  <a:lnTo>
                    <a:pt x="6089" y="2365"/>
                  </a:lnTo>
                  <a:lnTo>
                    <a:pt x="5984" y="2344"/>
                  </a:lnTo>
                  <a:lnTo>
                    <a:pt x="5880" y="2407"/>
                  </a:lnTo>
                  <a:lnTo>
                    <a:pt x="5963" y="2512"/>
                  </a:lnTo>
                  <a:lnTo>
                    <a:pt x="5838" y="2428"/>
                  </a:lnTo>
                  <a:lnTo>
                    <a:pt x="5838" y="2302"/>
                  </a:lnTo>
                  <a:lnTo>
                    <a:pt x="5775" y="2261"/>
                  </a:lnTo>
                  <a:lnTo>
                    <a:pt x="5754" y="2156"/>
                  </a:lnTo>
                  <a:lnTo>
                    <a:pt x="5712" y="2219"/>
                  </a:lnTo>
                  <a:lnTo>
                    <a:pt x="5671" y="2365"/>
                  </a:lnTo>
                  <a:lnTo>
                    <a:pt x="5733" y="2428"/>
                  </a:lnTo>
                  <a:lnTo>
                    <a:pt x="5712" y="2554"/>
                  </a:lnTo>
                  <a:lnTo>
                    <a:pt x="5629" y="2512"/>
                  </a:lnTo>
                  <a:lnTo>
                    <a:pt x="5545" y="2533"/>
                  </a:lnTo>
                  <a:lnTo>
                    <a:pt x="5419" y="2658"/>
                  </a:lnTo>
                  <a:lnTo>
                    <a:pt x="5440" y="2679"/>
                  </a:lnTo>
                  <a:lnTo>
                    <a:pt x="5524" y="2658"/>
                  </a:lnTo>
                  <a:lnTo>
                    <a:pt x="5608" y="2763"/>
                  </a:lnTo>
                  <a:lnTo>
                    <a:pt x="5503" y="2763"/>
                  </a:lnTo>
                  <a:lnTo>
                    <a:pt x="5440" y="2826"/>
                  </a:lnTo>
                  <a:lnTo>
                    <a:pt x="5503" y="2846"/>
                  </a:lnTo>
                  <a:lnTo>
                    <a:pt x="5461" y="2888"/>
                  </a:lnTo>
                  <a:lnTo>
                    <a:pt x="5357" y="2930"/>
                  </a:lnTo>
                  <a:lnTo>
                    <a:pt x="5357" y="2972"/>
                  </a:lnTo>
                  <a:lnTo>
                    <a:pt x="5399" y="2993"/>
                  </a:lnTo>
                  <a:lnTo>
                    <a:pt x="5336" y="2993"/>
                  </a:lnTo>
                  <a:lnTo>
                    <a:pt x="5294" y="2951"/>
                  </a:lnTo>
                  <a:lnTo>
                    <a:pt x="5210" y="2972"/>
                  </a:lnTo>
                  <a:lnTo>
                    <a:pt x="5127" y="3077"/>
                  </a:lnTo>
                  <a:lnTo>
                    <a:pt x="5147" y="3139"/>
                  </a:lnTo>
                  <a:lnTo>
                    <a:pt x="5127" y="3160"/>
                  </a:lnTo>
                  <a:lnTo>
                    <a:pt x="5022" y="3160"/>
                  </a:lnTo>
                  <a:lnTo>
                    <a:pt x="4938" y="3265"/>
                  </a:lnTo>
                  <a:lnTo>
                    <a:pt x="5043" y="3307"/>
                  </a:lnTo>
                  <a:lnTo>
                    <a:pt x="5315" y="3223"/>
                  </a:lnTo>
                  <a:lnTo>
                    <a:pt x="5357" y="3265"/>
                  </a:lnTo>
                  <a:lnTo>
                    <a:pt x="5461" y="3202"/>
                  </a:lnTo>
                  <a:lnTo>
                    <a:pt x="5524" y="3202"/>
                  </a:lnTo>
                  <a:lnTo>
                    <a:pt x="5524" y="3286"/>
                  </a:lnTo>
                  <a:lnTo>
                    <a:pt x="5461" y="3370"/>
                  </a:lnTo>
                  <a:lnTo>
                    <a:pt x="5440" y="3516"/>
                  </a:lnTo>
                  <a:lnTo>
                    <a:pt x="5419" y="3558"/>
                  </a:lnTo>
                  <a:lnTo>
                    <a:pt x="5357" y="3495"/>
                  </a:lnTo>
                  <a:lnTo>
                    <a:pt x="5336" y="3411"/>
                  </a:lnTo>
                  <a:lnTo>
                    <a:pt x="5252" y="3453"/>
                  </a:lnTo>
                  <a:lnTo>
                    <a:pt x="5210" y="3390"/>
                  </a:lnTo>
                  <a:lnTo>
                    <a:pt x="5106" y="3390"/>
                  </a:lnTo>
                  <a:lnTo>
                    <a:pt x="5127" y="3453"/>
                  </a:lnTo>
                  <a:lnTo>
                    <a:pt x="5106" y="3495"/>
                  </a:lnTo>
                  <a:lnTo>
                    <a:pt x="5022" y="3453"/>
                  </a:lnTo>
                  <a:lnTo>
                    <a:pt x="4938" y="3474"/>
                  </a:lnTo>
                  <a:lnTo>
                    <a:pt x="5043" y="3516"/>
                  </a:lnTo>
                  <a:lnTo>
                    <a:pt x="5085" y="3600"/>
                  </a:lnTo>
                  <a:lnTo>
                    <a:pt x="5022" y="3621"/>
                  </a:lnTo>
                  <a:lnTo>
                    <a:pt x="5001" y="3683"/>
                  </a:lnTo>
                  <a:lnTo>
                    <a:pt x="5001" y="3746"/>
                  </a:lnTo>
                  <a:lnTo>
                    <a:pt x="4980" y="3809"/>
                  </a:lnTo>
                  <a:lnTo>
                    <a:pt x="4938" y="3725"/>
                  </a:lnTo>
                  <a:lnTo>
                    <a:pt x="4938" y="3621"/>
                  </a:lnTo>
                  <a:lnTo>
                    <a:pt x="4875" y="3558"/>
                  </a:lnTo>
                  <a:lnTo>
                    <a:pt x="4792" y="3621"/>
                  </a:lnTo>
                  <a:lnTo>
                    <a:pt x="4708" y="3662"/>
                  </a:lnTo>
                  <a:lnTo>
                    <a:pt x="4666" y="3579"/>
                  </a:lnTo>
                  <a:lnTo>
                    <a:pt x="4687" y="3516"/>
                  </a:lnTo>
                  <a:lnTo>
                    <a:pt x="4624" y="3516"/>
                  </a:lnTo>
                  <a:lnTo>
                    <a:pt x="4520" y="3621"/>
                  </a:lnTo>
                  <a:lnTo>
                    <a:pt x="4603" y="3704"/>
                  </a:lnTo>
                  <a:lnTo>
                    <a:pt x="4729" y="3704"/>
                  </a:lnTo>
                  <a:lnTo>
                    <a:pt x="4834" y="3746"/>
                  </a:lnTo>
                  <a:lnTo>
                    <a:pt x="4792" y="3830"/>
                  </a:lnTo>
                  <a:lnTo>
                    <a:pt x="4583" y="3893"/>
                  </a:lnTo>
                  <a:lnTo>
                    <a:pt x="4520" y="3830"/>
                  </a:lnTo>
                  <a:lnTo>
                    <a:pt x="4457" y="3830"/>
                  </a:lnTo>
                  <a:lnTo>
                    <a:pt x="4394" y="3934"/>
                  </a:lnTo>
                  <a:lnTo>
                    <a:pt x="4478" y="4018"/>
                  </a:lnTo>
                  <a:lnTo>
                    <a:pt x="4394" y="4102"/>
                  </a:lnTo>
                  <a:lnTo>
                    <a:pt x="4478" y="4102"/>
                  </a:lnTo>
                  <a:lnTo>
                    <a:pt x="4583" y="3976"/>
                  </a:lnTo>
                  <a:lnTo>
                    <a:pt x="4687" y="3976"/>
                  </a:lnTo>
                  <a:lnTo>
                    <a:pt x="4729" y="4039"/>
                  </a:lnTo>
                  <a:lnTo>
                    <a:pt x="4583" y="4081"/>
                  </a:lnTo>
                  <a:lnTo>
                    <a:pt x="4562" y="4186"/>
                  </a:lnTo>
                  <a:lnTo>
                    <a:pt x="4603" y="4248"/>
                  </a:lnTo>
                  <a:lnTo>
                    <a:pt x="4729" y="4332"/>
                  </a:lnTo>
                  <a:lnTo>
                    <a:pt x="4729" y="4416"/>
                  </a:lnTo>
                  <a:lnTo>
                    <a:pt x="4666" y="4353"/>
                  </a:lnTo>
                  <a:lnTo>
                    <a:pt x="4583" y="4353"/>
                  </a:lnTo>
                  <a:lnTo>
                    <a:pt x="4499" y="4248"/>
                  </a:lnTo>
                  <a:lnTo>
                    <a:pt x="4457" y="4248"/>
                  </a:lnTo>
                  <a:lnTo>
                    <a:pt x="4373" y="4332"/>
                  </a:lnTo>
                  <a:lnTo>
                    <a:pt x="4457" y="4395"/>
                  </a:lnTo>
                  <a:lnTo>
                    <a:pt x="4352" y="4416"/>
                  </a:lnTo>
                  <a:lnTo>
                    <a:pt x="4248" y="4499"/>
                  </a:lnTo>
                  <a:lnTo>
                    <a:pt x="4248" y="4541"/>
                  </a:lnTo>
                  <a:lnTo>
                    <a:pt x="4352" y="4604"/>
                  </a:lnTo>
                  <a:lnTo>
                    <a:pt x="4457" y="4541"/>
                  </a:lnTo>
                  <a:lnTo>
                    <a:pt x="4499" y="4604"/>
                  </a:lnTo>
                  <a:lnTo>
                    <a:pt x="4603" y="4562"/>
                  </a:lnTo>
                  <a:lnTo>
                    <a:pt x="4624" y="4646"/>
                  </a:lnTo>
                  <a:lnTo>
                    <a:pt x="4708" y="4709"/>
                  </a:lnTo>
                  <a:lnTo>
                    <a:pt x="4708" y="4751"/>
                  </a:lnTo>
                  <a:lnTo>
                    <a:pt x="4562" y="4667"/>
                  </a:lnTo>
                  <a:lnTo>
                    <a:pt x="4415" y="4667"/>
                  </a:lnTo>
                  <a:lnTo>
                    <a:pt x="4373" y="4709"/>
                  </a:lnTo>
                  <a:lnTo>
                    <a:pt x="4206" y="4730"/>
                  </a:lnTo>
                  <a:lnTo>
                    <a:pt x="4206" y="4792"/>
                  </a:lnTo>
                  <a:lnTo>
                    <a:pt x="4143" y="4855"/>
                  </a:lnTo>
                  <a:lnTo>
                    <a:pt x="4080" y="4834"/>
                  </a:lnTo>
                  <a:lnTo>
                    <a:pt x="3955" y="4918"/>
                  </a:lnTo>
                  <a:lnTo>
                    <a:pt x="3871" y="4918"/>
                  </a:lnTo>
                  <a:lnTo>
                    <a:pt x="3850" y="4960"/>
                  </a:lnTo>
                  <a:lnTo>
                    <a:pt x="3955" y="4981"/>
                  </a:lnTo>
                  <a:lnTo>
                    <a:pt x="3997" y="5064"/>
                  </a:lnTo>
                  <a:lnTo>
                    <a:pt x="3934" y="5127"/>
                  </a:lnTo>
                  <a:lnTo>
                    <a:pt x="3871" y="5085"/>
                  </a:lnTo>
                  <a:lnTo>
                    <a:pt x="3850" y="5127"/>
                  </a:lnTo>
                  <a:lnTo>
                    <a:pt x="3934" y="5169"/>
                  </a:lnTo>
                  <a:lnTo>
                    <a:pt x="3892" y="5232"/>
                  </a:lnTo>
                  <a:lnTo>
                    <a:pt x="3787" y="5190"/>
                  </a:lnTo>
                  <a:lnTo>
                    <a:pt x="3766" y="5169"/>
                  </a:lnTo>
                  <a:lnTo>
                    <a:pt x="3746" y="5190"/>
                  </a:lnTo>
                  <a:lnTo>
                    <a:pt x="3829" y="5274"/>
                  </a:lnTo>
                  <a:lnTo>
                    <a:pt x="3766" y="5295"/>
                  </a:lnTo>
                  <a:lnTo>
                    <a:pt x="3787" y="5378"/>
                  </a:lnTo>
                  <a:lnTo>
                    <a:pt x="3850" y="5378"/>
                  </a:lnTo>
                  <a:lnTo>
                    <a:pt x="3787" y="5399"/>
                  </a:lnTo>
                  <a:lnTo>
                    <a:pt x="3725" y="5441"/>
                  </a:lnTo>
                  <a:lnTo>
                    <a:pt x="3662" y="5378"/>
                  </a:lnTo>
                  <a:lnTo>
                    <a:pt x="3662" y="5462"/>
                  </a:lnTo>
                  <a:lnTo>
                    <a:pt x="3641" y="5504"/>
                  </a:lnTo>
                  <a:lnTo>
                    <a:pt x="3683" y="5546"/>
                  </a:lnTo>
                  <a:lnTo>
                    <a:pt x="3850" y="5587"/>
                  </a:lnTo>
                  <a:lnTo>
                    <a:pt x="3871" y="5671"/>
                  </a:lnTo>
                  <a:lnTo>
                    <a:pt x="3934" y="5671"/>
                  </a:lnTo>
                  <a:lnTo>
                    <a:pt x="4039" y="5650"/>
                  </a:lnTo>
                  <a:lnTo>
                    <a:pt x="3955" y="5692"/>
                  </a:lnTo>
                  <a:lnTo>
                    <a:pt x="3955" y="5755"/>
                  </a:lnTo>
                  <a:lnTo>
                    <a:pt x="3850" y="5755"/>
                  </a:lnTo>
                  <a:lnTo>
                    <a:pt x="3829" y="5713"/>
                  </a:lnTo>
                  <a:lnTo>
                    <a:pt x="3662" y="5713"/>
                  </a:lnTo>
                  <a:lnTo>
                    <a:pt x="3557" y="5818"/>
                  </a:lnTo>
                  <a:lnTo>
                    <a:pt x="3578" y="5839"/>
                  </a:lnTo>
                  <a:lnTo>
                    <a:pt x="3683" y="5839"/>
                  </a:lnTo>
                  <a:lnTo>
                    <a:pt x="3725" y="5922"/>
                  </a:lnTo>
                  <a:lnTo>
                    <a:pt x="3766" y="5985"/>
                  </a:lnTo>
                  <a:lnTo>
                    <a:pt x="3766" y="6069"/>
                  </a:lnTo>
                  <a:lnTo>
                    <a:pt x="3683" y="6006"/>
                  </a:lnTo>
                  <a:lnTo>
                    <a:pt x="3641" y="6006"/>
                  </a:lnTo>
                  <a:lnTo>
                    <a:pt x="3578" y="6069"/>
                  </a:lnTo>
                  <a:lnTo>
                    <a:pt x="3578" y="6131"/>
                  </a:lnTo>
                  <a:lnTo>
                    <a:pt x="3557" y="6173"/>
                  </a:lnTo>
                  <a:lnTo>
                    <a:pt x="3620" y="6215"/>
                  </a:lnTo>
                  <a:lnTo>
                    <a:pt x="3641" y="6299"/>
                  </a:lnTo>
                  <a:lnTo>
                    <a:pt x="3578" y="6299"/>
                  </a:lnTo>
                  <a:lnTo>
                    <a:pt x="3515" y="6236"/>
                  </a:lnTo>
                  <a:lnTo>
                    <a:pt x="3474" y="6278"/>
                  </a:lnTo>
                  <a:lnTo>
                    <a:pt x="3474" y="6341"/>
                  </a:lnTo>
                  <a:lnTo>
                    <a:pt x="3578" y="6362"/>
                  </a:lnTo>
                  <a:lnTo>
                    <a:pt x="3578" y="6424"/>
                  </a:lnTo>
                  <a:lnTo>
                    <a:pt x="3578" y="6508"/>
                  </a:lnTo>
                  <a:lnTo>
                    <a:pt x="3453" y="6403"/>
                  </a:lnTo>
                  <a:lnTo>
                    <a:pt x="3411" y="6445"/>
                  </a:lnTo>
                  <a:lnTo>
                    <a:pt x="3411" y="6529"/>
                  </a:lnTo>
                  <a:lnTo>
                    <a:pt x="3432" y="6529"/>
                  </a:lnTo>
                  <a:lnTo>
                    <a:pt x="3432" y="6634"/>
                  </a:lnTo>
                  <a:lnTo>
                    <a:pt x="3474" y="6738"/>
                  </a:lnTo>
                  <a:lnTo>
                    <a:pt x="3536" y="6738"/>
                  </a:lnTo>
                  <a:lnTo>
                    <a:pt x="3578" y="6634"/>
                  </a:lnTo>
                  <a:lnTo>
                    <a:pt x="3641" y="6634"/>
                  </a:lnTo>
                  <a:lnTo>
                    <a:pt x="3578" y="6759"/>
                  </a:lnTo>
                  <a:lnTo>
                    <a:pt x="3536" y="6801"/>
                  </a:lnTo>
                  <a:lnTo>
                    <a:pt x="3432" y="6885"/>
                  </a:lnTo>
                  <a:lnTo>
                    <a:pt x="3348" y="6885"/>
                  </a:lnTo>
                  <a:lnTo>
                    <a:pt x="3264" y="6927"/>
                  </a:lnTo>
                  <a:lnTo>
                    <a:pt x="3264" y="6968"/>
                  </a:lnTo>
                  <a:lnTo>
                    <a:pt x="3202" y="7031"/>
                  </a:lnTo>
                  <a:lnTo>
                    <a:pt x="3118" y="7073"/>
                  </a:lnTo>
                  <a:lnTo>
                    <a:pt x="3202" y="7136"/>
                  </a:lnTo>
                  <a:lnTo>
                    <a:pt x="3160" y="7157"/>
                  </a:lnTo>
                  <a:lnTo>
                    <a:pt x="3013" y="7178"/>
                  </a:lnTo>
                  <a:lnTo>
                    <a:pt x="2950" y="7261"/>
                  </a:lnTo>
                  <a:lnTo>
                    <a:pt x="2950" y="7324"/>
                  </a:lnTo>
                  <a:lnTo>
                    <a:pt x="3055" y="7345"/>
                  </a:lnTo>
                  <a:lnTo>
                    <a:pt x="2992" y="7387"/>
                  </a:lnTo>
                  <a:lnTo>
                    <a:pt x="2930" y="7492"/>
                  </a:lnTo>
                  <a:lnTo>
                    <a:pt x="2846" y="7492"/>
                  </a:lnTo>
                  <a:lnTo>
                    <a:pt x="2825" y="7408"/>
                  </a:lnTo>
                  <a:lnTo>
                    <a:pt x="2783" y="7366"/>
                  </a:lnTo>
                  <a:lnTo>
                    <a:pt x="2741" y="7408"/>
                  </a:lnTo>
                  <a:lnTo>
                    <a:pt x="2678" y="7408"/>
                  </a:lnTo>
                  <a:lnTo>
                    <a:pt x="2699" y="7492"/>
                  </a:lnTo>
                  <a:lnTo>
                    <a:pt x="2637" y="7554"/>
                  </a:lnTo>
                  <a:lnTo>
                    <a:pt x="2637" y="7596"/>
                  </a:lnTo>
                  <a:lnTo>
                    <a:pt x="2678" y="7659"/>
                  </a:lnTo>
                  <a:lnTo>
                    <a:pt x="2532" y="7659"/>
                  </a:lnTo>
                  <a:lnTo>
                    <a:pt x="2490" y="7680"/>
                  </a:lnTo>
                  <a:lnTo>
                    <a:pt x="2490" y="7805"/>
                  </a:lnTo>
                  <a:lnTo>
                    <a:pt x="2386" y="7868"/>
                  </a:lnTo>
                  <a:lnTo>
                    <a:pt x="2406" y="7910"/>
                  </a:lnTo>
                  <a:lnTo>
                    <a:pt x="2386" y="8015"/>
                  </a:lnTo>
                  <a:lnTo>
                    <a:pt x="2302" y="8098"/>
                  </a:lnTo>
                  <a:lnTo>
                    <a:pt x="2197" y="8182"/>
                  </a:lnTo>
                  <a:lnTo>
                    <a:pt x="2218" y="8224"/>
                  </a:lnTo>
                  <a:lnTo>
                    <a:pt x="2365" y="8161"/>
                  </a:lnTo>
                  <a:lnTo>
                    <a:pt x="2406" y="8161"/>
                  </a:lnTo>
                  <a:lnTo>
                    <a:pt x="2406" y="8224"/>
                  </a:lnTo>
                  <a:lnTo>
                    <a:pt x="2323" y="8266"/>
                  </a:lnTo>
                  <a:lnTo>
                    <a:pt x="2323" y="8370"/>
                  </a:lnTo>
                  <a:lnTo>
                    <a:pt x="2386" y="8454"/>
                  </a:lnTo>
                  <a:lnTo>
                    <a:pt x="2511" y="8391"/>
                  </a:lnTo>
                  <a:lnTo>
                    <a:pt x="2637" y="8370"/>
                  </a:lnTo>
                  <a:lnTo>
                    <a:pt x="2804" y="8203"/>
                  </a:lnTo>
                  <a:lnTo>
                    <a:pt x="2804" y="8119"/>
                  </a:lnTo>
                  <a:lnTo>
                    <a:pt x="2720" y="8161"/>
                  </a:lnTo>
                  <a:lnTo>
                    <a:pt x="2804" y="8056"/>
                  </a:lnTo>
                  <a:lnTo>
                    <a:pt x="2825" y="7910"/>
                  </a:lnTo>
                  <a:lnTo>
                    <a:pt x="2846" y="7910"/>
                  </a:lnTo>
                  <a:lnTo>
                    <a:pt x="2909" y="7868"/>
                  </a:lnTo>
                  <a:lnTo>
                    <a:pt x="3013" y="7889"/>
                  </a:lnTo>
                  <a:lnTo>
                    <a:pt x="3055" y="7889"/>
                  </a:lnTo>
                  <a:lnTo>
                    <a:pt x="2909" y="7994"/>
                  </a:lnTo>
                  <a:lnTo>
                    <a:pt x="2909" y="8056"/>
                  </a:lnTo>
                  <a:lnTo>
                    <a:pt x="3055" y="8098"/>
                  </a:lnTo>
                  <a:lnTo>
                    <a:pt x="3013" y="8182"/>
                  </a:lnTo>
                  <a:lnTo>
                    <a:pt x="2930" y="8182"/>
                  </a:lnTo>
                  <a:lnTo>
                    <a:pt x="2783" y="8370"/>
                  </a:lnTo>
                  <a:lnTo>
                    <a:pt x="2888" y="8412"/>
                  </a:lnTo>
                  <a:lnTo>
                    <a:pt x="2804" y="8496"/>
                  </a:lnTo>
                  <a:lnTo>
                    <a:pt x="2825" y="8600"/>
                  </a:lnTo>
                  <a:lnTo>
                    <a:pt x="2720" y="8580"/>
                  </a:lnTo>
                  <a:lnTo>
                    <a:pt x="2637" y="8496"/>
                  </a:lnTo>
                  <a:lnTo>
                    <a:pt x="2511" y="8496"/>
                  </a:lnTo>
                  <a:lnTo>
                    <a:pt x="2427" y="8538"/>
                  </a:lnTo>
                  <a:lnTo>
                    <a:pt x="2427" y="8642"/>
                  </a:lnTo>
                  <a:lnTo>
                    <a:pt x="2365" y="8705"/>
                  </a:lnTo>
                  <a:lnTo>
                    <a:pt x="2260" y="8747"/>
                  </a:lnTo>
                  <a:lnTo>
                    <a:pt x="2260" y="8747"/>
                  </a:lnTo>
                  <a:lnTo>
                    <a:pt x="2323" y="8684"/>
                  </a:lnTo>
                  <a:lnTo>
                    <a:pt x="2386" y="8642"/>
                  </a:lnTo>
                  <a:lnTo>
                    <a:pt x="2302" y="8538"/>
                  </a:lnTo>
                  <a:lnTo>
                    <a:pt x="2302" y="8433"/>
                  </a:lnTo>
                  <a:lnTo>
                    <a:pt x="2218" y="8328"/>
                  </a:lnTo>
                  <a:lnTo>
                    <a:pt x="2155" y="8328"/>
                  </a:lnTo>
                  <a:lnTo>
                    <a:pt x="2093" y="8412"/>
                  </a:lnTo>
                  <a:lnTo>
                    <a:pt x="1988" y="8412"/>
                  </a:lnTo>
                  <a:lnTo>
                    <a:pt x="1988" y="8454"/>
                  </a:lnTo>
                  <a:lnTo>
                    <a:pt x="2155" y="8454"/>
                  </a:lnTo>
                  <a:lnTo>
                    <a:pt x="1988" y="8600"/>
                  </a:lnTo>
                  <a:lnTo>
                    <a:pt x="1883" y="8580"/>
                  </a:lnTo>
                  <a:lnTo>
                    <a:pt x="1800" y="8580"/>
                  </a:lnTo>
                  <a:lnTo>
                    <a:pt x="1695" y="8684"/>
                  </a:lnTo>
                  <a:lnTo>
                    <a:pt x="1758" y="8705"/>
                  </a:lnTo>
                  <a:lnTo>
                    <a:pt x="1842" y="8684"/>
                  </a:lnTo>
                  <a:lnTo>
                    <a:pt x="1862" y="8705"/>
                  </a:lnTo>
                  <a:lnTo>
                    <a:pt x="1737" y="8789"/>
                  </a:lnTo>
                  <a:lnTo>
                    <a:pt x="1674" y="8831"/>
                  </a:lnTo>
                  <a:lnTo>
                    <a:pt x="1632" y="8789"/>
                  </a:lnTo>
                  <a:lnTo>
                    <a:pt x="1549" y="8789"/>
                  </a:lnTo>
                  <a:lnTo>
                    <a:pt x="1549" y="8831"/>
                  </a:lnTo>
                  <a:lnTo>
                    <a:pt x="1674" y="8914"/>
                  </a:lnTo>
                  <a:lnTo>
                    <a:pt x="1800" y="8914"/>
                  </a:lnTo>
                  <a:lnTo>
                    <a:pt x="1779" y="8977"/>
                  </a:lnTo>
                  <a:lnTo>
                    <a:pt x="1862" y="9019"/>
                  </a:lnTo>
                  <a:lnTo>
                    <a:pt x="1842" y="9103"/>
                  </a:lnTo>
                  <a:lnTo>
                    <a:pt x="1695" y="9040"/>
                  </a:lnTo>
                  <a:lnTo>
                    <a:pt x="1695" y="8956"/>
                  </a:lnTo>
                  <a:lnTo>
                    <a:pt x="1590" y="8956"/>
                  </a:lnTo>
                  <a:lnTo>
                    <a:pt x="1486" y="8893"/>
                  </a:lnTo>
                  <a:lnTo>
                    <a:pt x="1465" y="8810"/>
                  </a:lnTo>
                  <a:lnTo>
                    <a:pt x="1444" y="8810"/>
                  </a:lnTo>
                  <a:lnTo>
                    <a:pt x="1423" y="8914"/>
                  </a:lnTo>
                  <a:lnTo>
                    <a:pt x="1528" y="9040"/>
                  </a:lnTo>
                  <a:lnTo>
                    <a:pt x="1632" y="9124"/>
                  </a:lnTo>
                  <a:lnTo>
                    <a:pt x="1695" y="9124"/>
                  </a:lnTo>
                  <a:lnTo>
                    <a:pt x="1758" y="9165"/>
                  </a:lnTo>
                  <a:lnTo>
                    <a:pt x="1653" y="9165"/>
                  </a:lnTo>
                  <a:lnTo>
                    <a:pt x="1486" y="9124"/>
                  </a:lnTo>
                  <a:lnTo>
                    <a:pt x="1360" y="8956"/>
                  </a:lnTo>
                  <a:lnTo>
                    <a:pt x="1277" y="8977"/>
                  </a:lnTo>
                  <a:lnTo>
                    <a:pt x="1214" y="8935"/>
                  </a:lnTo>
                  <a:lnTo>
                    <a:pt x="1067" y="8935"/>
                  </a:lnTo>
                  <a:lnTo>
                    <a:pt x="1026" y="8893"/>
                  </a:lnTo>
                  <a:lnTo>
                    <a:pt x="963" y="8935"/>
                  </a:lnTo>
                  <a:lnTo>
                    <a:pt x="1005" y="9019"/>
                  </a:lnTo>
                  <a:lnTo>
                    <a:pt x="942" y="9061"/>
                  </a:lnTo>
                  <a:lnTo>
                    <a:pt x="1026" y="9165"/>
                  </a:lnTo>
                  <a:lnTo>
                    <a:pt x="1214" y="9124"/>
                  </a:lnTo>
                  <a:lnTo>
                    <a:pt x="1235" y="9144"/>
                  </a:lnTo>
                  <a:lnTo>
                    <a:pt x="1151" y="9207"/>
                  </a:lnTo>
                  <a:lnTo>
                    <a:pt x="1214" y="9228"/>
                  </a:lnTo>
                  <a:lnTo>
                    <a:pt x="1339" y="9165"/>
                  </a:lnTo>
                  <a:lnTo>
                    <a:pt x="1423" y="9165"/>
                  </a:lnTo>
                  <a:lnTo>
                    <a:pt x="1381" y="9228"/>
                  </a:lnTo>
                  <a:lnTo>
                    <a:pt x="1214" y="9312"/>
                  </a:lnTo>
                  <a:lnTo>
                    <a:pt x="1151" y="9375"/>
                  </a:lnTo>
                  <a:lnTo>
                    <a:pt x="1026" y="9354"/>
                  </a:lnTo>
                  <a:lnTo>
                    <a:pt x="942" y="9228"/>
                  </a:lnTo>
                  <a:lnTo>
                    <a:pt x="900" y="9228"/>
                  </a:lnTo>
                  <a:lnTo>
                    <a:pt x="837" y="9270"/>
                  </a:lnTo>
                  <a:lnTo>
                    <a:pt x="753" y="9207"/>
                  </a:lnTo>
                  <a:lnTo>
                    <a:pt x="691" y="9249"/>
                  </a:lnTo>
                  <a:lnTo>
                    <a:pt x="628" y="9228"/>
                  </a:lnTo>
                  <a:lnTo>
                    <a:pt x="544" y="9270"/>
                  </a:lnTo>
                  <a:lnTo>
                    <a:pt x="586" y="9333"/>
                  </a:lnTo>
                  <a:lnTo>
                    <a:pt x="753" y="9354"/>
                  </a:lnTo>
                  <a:lnTo>
                    <a:pt x="858" y="9416"/>
                  </a:lnTo>
                  <a:lnTo>
                    <a:pt x="1005" y="9479"/>
                  </a:lnTo>
                  <a:lnTo>
                    <a:pt x="963" y="9584"/>
                  </a:lnTo>
                  <a:lnTo>
                    <a:pt x="1026" y="9668"/>
                  </a:lnTo>
                  <a:lnTo>
                    <a:pt x="921" y="9688"/>
                  </a:lnTo>
                  <a:lnTo>
                    <a:pt x="900" y="9668"/>
                  </a:lnTo>
                  <a:lnTo>
                    <a:pt x="900" y="9500"/>
                  </a:lnTo>
                  <a:lnTo>
                    <a:pt x="795" y="9479"/>
                  </a:lnTo>
                  <a:lnTo>
                    <a:pt x="691" y="9479"/>
                  </a:lnTo>
                  <a:lnTo>
                    <a:pt x="733" y="9563"/>
                  </a:lnTo>
                  <a:lnTo>
                    <a:pt x="712" y="9626"/>
                  </a:lnTo>
                  <a:lnTo>
                    <a:pt x="586" y="9542"/>
                  </a:lnTo>
                  <a:lnTo>
                    <a:pt x="481" y="9668"/>
                  </a:lnTo>
                  <a:lnTo>
                    <a:pt x="586" y="9730"/>
                  </a:lnTo>
                  <a:lnTo>
                    <a:pt x="502" y="9751"/>
                  </a:lnTo>
                  <a:lnTo>
                    <a:pt x="440" y="9772"/>
                  </a:lnTo>
                  <a:lnTo>
                    <a:pt x="398" y="9668"/>
                  </a:lnTo>
                  <a:lnTo>
                    <a:pt x="230" y="9647"/>
                  </a:lnTo>
                  <a:lnTo>
                    <a:pt x="293" y="9772"/>
                  </a:lnTo>
                  <a:lnTo>
                    <a:pt x="209" y="9793"/>
                  </a:lnTo>
                  <a:lnTo>
                    <a:pt x="189" y="9688"/>
                  </a:lnTo>
                  <a:lnTo>
                    <a:pt x="105" y="9626"/>
                  </a:lnTo>
                  <a:lnTo>
                    <a:pt x="63" y="9647"/>
                  </a:lnTo>
                  <a:lnTo>
                    <a:pt x="63" y="9688"/>
                  </a:lnTo>
                  <a:lnTo>
                    <a:pt x="168" y="9793"/>
                  </a:lnTo>
                  <a:lnTo>
                    <a:pt x="105" y="9856"/>
                  </a:lnTo>
                  <a:lnTo>
                    <a:pt x="168" y="9898"/>
                  </a:lnTo>
                  <a:lnTo>
                    <a:pt x="293" y="9877"/>
                  </a:lnTo>
                  <a:lnTo>
                    <a:pt x="481" y="9898"/>
                  </a:lnTo>
                  <a:lnTo>
                    <a:pt x="586" y="9981"/>
                  </a:lnTo>
                  <a:lnTo>
                    <a:pt x="733" y="9981"/>
                  </a:lnTo>
                  <a:lnTo>
                    <a:pt x="795" y="9940"/>
                  </a:lnTo>
                  <a:lnTo>
                    <a:pt x="858" y="9940"/>
                  </a:lnTo>
                  <a:lnTo>
                    <a:pt x="753" y="10023"/>
                  </a:lnTo>
                  <a:lnTo>
                    <a:pt x="607" y="10023"/>
                  </a:lnTo>
                  <a:lnTo>
                    <a:pt x="544" y="10065"/>
                  </a:lnTo>
                  <a:lnTo>
                    <a:pt x="377" y="9960"/>
                  </a:lnTo>
                  <a:lnTo>
                    <a:pt x="272" y="9981"/>
                  </a:lnTo>
                  <a:lnTo>
                    <a:pt x="209" y="9981"/>
                  </a:lnTo>
                  <a:lnTo>
                    <a:pt x="126" y="10023"/>
                  </a:lnTo>
                  <a:lnTo>
                    <a:pt x="0" y="10065"/>
                  </a:lnTo>
                  <a:lnTo>
                    <a:pt x="0" y="10107"/>
                  </a:lnTo>
                  <a:lnTo>
                    <a:pt x="189" y="10191"/>
                  </a:lnTo>
                  <a:lnTo>
                    <a:pt x="105" y="10274"/>
                  </a:lnTo>
                  <a:lnTo>
                    <a:pt x="209" y="10295"/>
                  </a:lnTo>
                  <a:lnTo>
                    <a:pt x="272" y="10253"/>
                  </a:lnTo>
                  <a:lnTo>
                    <a:pt x="419" y="10253"/>
                  </a:lnTo>
                  <a:lnTo>
                    <a:pt x="314" y="10316"/>
                  </a:lnTo>
                  <a:lnTo>
                    <a:pt x="126" y="10316"/>
                  </a:lnTo>
                  <a:lnTo>
                    <a:pt x="105" y="10358"/>
                  </a:lnTo>
                  <a:lnTo>
                    <a:pt x="63" y="10358"/>
                  </a:lnTo>
                  <a:lnTo>
                    <a:pt x="63" y="10379"/>
                  </a:lnTo>
                  <a:lnTo>
                    <a:pt x="126" y="10400"/>
                  </a:lnTo>
                  <a:lnTo>
                    <a:pt x="189" y="10400"/>
                  </a:lnTo>
                  <a:lnTo>
                    <a:pt x="105" y="10463"/>
                  </a:lnTo>
                  <a:lnTo>
                    <a:pt x="63" y="10484"/>
                  </a:lnTo>
                  <a:lnTo>
                    <a:pt x="63" y="10525"/>
                  </a:lnTo>
                  <a:lnTo>
                    <a:pt x="105" y="10546"/>
                  </a:lnTo>
                  <a:lnTo>
                    <a:pt x="168" y="10630"/>
                  </a:lnTo>
                  <a:lnTo>
                    <a:pt x="293" y="10630"/>
                  </a:lnTo>
                  <a:lnTo>
                    <a:pt x="335" y="10588"/>
                  </a:lnTo>
                  <a:lnTo>
                    <a:pt x="523" y="10546"/>
                  </a:lnTo>
                  <a:lnTo>
                    <a:pt x="649" y="10588"/>
                  </a:lnTo>
                  <a:lnTo>
                    <a:pt x="691" y="10609"/>
                  </a:lnTo>
                  <a:lnTo>
                    <a:pt x="753" y="10546"/>
                  </a:lnTo>
                  <a:lnTo>
                    <a:pt x="753" y="10484"/>
                  </a:lnTo>
                  <a:lnTo>
                    <a:pt x="837" y="10463"/>
                  </a:lnTo>
                  <a:lnTo>
                    <a:pt x="858" y="10525"/>
                  </a:lnTo>
                  <a:lnTo>
                    <a:pt x="963" y="10525"/>
                  </a:lnTo>
                  <a:lnTo>
                    <a:pt x="1067" y="10421"/>
                  </a:lnTo>
                  <a:lnTo>
                    <a:pt x="1130" y="10463"/>
                  </a:lnTo>
                  <a:lnTo>
                    <a:pt x="1130" y="10505"/>
                  </a:lnTo>
                  <a:lnTo>
                    <a:pt x="1046" y="10525"/>
                  </a:lnTo>
                  <a:lnTo>
                    <a:pt x="1151" y="10588"/>
                  </a:lnTo>
                  <a:lnTo>
                    <a:pt x="1214" y="10525"/>
                  </a:lnTo>
                  <a:lnTo>
                    <a:pt x="1214" y="10463"/>
                  </a:lnTo>
                  <a:lnTo>
                    <a:pt x="1277" y="10358"/>
                  </a:lnTo>
                  <a:lnTo>
                    <a:pt x="1256" y="10421"/>
                  </a:lnTo>
                  <a:lnTo>
                    <a:pt x="1339" y="10525"/>
                  </a:lnTo>
                  <a:lnTo>
                    <a:pt x="1277" y="10609"/>
                  </a:lnTo>
                  <a:lnTo>
                    <a:pt x="1130" y="10672"/>
                  </a:lnTo>
                  <a:lnTo>
                    <a:pt x="1046" y="10714"/>
                  </a:lnTo>
                  <a:lnTo>
                    <a:pt x="1109" y="10735"/>
                  </a:lnTo>
                  <a:lnTo>
                    <a:pt x="1046" y="10839"/>
                  </a:lnTo>
                  <a:lnTo>
                    <a:pt x="921" y="10839"/>
                  </a:lnTo>
                  <a:lnTo>
                    <a:pt x="921" y="10797"/>
                  </a:lnTo>
                  <a:lnTo>
                    <a:pt x="963" y="10735"/>
                  </a:lnTo>
                  <a:lnTo>
                    <a:pt x="942" y="10630"/>
                  </a:lnTo>
                  <a:lnTo>
                    <a:pt x="837" y="10609"/>
                  </a:lnTo>
                  <a:lnTo>
                    <a:pt x="733" y="10735"/>
                  </a:lnTo>
                  <a:lnTo>
                    <a:pt x="712" y="10797"/>
                  </a:lnTo>
                  <a:lnTo>
                    <a:pt x="628" y="10693"/>
                  </a:lnTo>
                  <a:lnTo>
                    <a:pt x="523" y="10672"/>
                  </a:lnTo>
                  <a:lnTo>
                    <a:pt x="419" y="10693"/>
                  </a:lnTo>
                  <a:lnTo>
                    <a:pt x="335" y="10672"/>
                  </a:lnTo>
                  <a:lnTo>
                    <a:pt x="209" y="10735"/>
                  </a:lnTo>
                  <a:lnTo>
                    <a:pt x="126" y="10735"/>
                  </a:lnTo>
                  <a:lnTo>
                    <a:pt x="63" y="10693"/>
                  </a:lnTo>
                  <a:lnTo>
                    <a:pt x="21" y="10693"/>
                  </a:lnTo>
                  <a:lnTo>
                    <a:pt x="63" y="10797"/>
                  </a:lnTo>
                  <a:lnTo>
                    <a:pt x="21" y="10839"/>
                  </a:lnTo>
                  <a:lnTo>
                    <a:pt x="84" y="10902"/>
                  </a:lnTo>
                  <a:lnTo>
                    <a:pt x="168" y="10881"/>
                  </a:lnTo>
                  <a:lnTo>
                    <a:pt x="209" y="10818"/>
                  </a:lnTo>
                  <a:lnTo>
                    <a:pt x="293" y="10818"/>
                  </a:lnTo>
                  <a:lnTo>
                    <a:pt x="209" y="10902"/>
                  </a:lnTo>
                  <a:lnTo>
                    <a:pt x="209" y="11007"/>
                  </a:lnTo>
                  <a:lnTo>
                    <a:pt x="168" y="11049"/>
                  </a:lnTo>
                  <a:lnTo>
                    <a:pt x="84" y="11007"/>
                  </a:lnTo>
                  <a:lnTo>
                    <a:pt x="126" y="11132"/>
                  </a:lnTo>
                  <a:lnTo>
                    <a:pt x="189" y="11195"/>
                  </a:lnTo>
                  <a:lnTo>
                    <a:pt x="335" y="11007"/>
                  </a:lnTo>
                  <a:lnTo>
                    <a:pt x="481" y="11049"/>
                  </a:lnTo>
                  <a:lnTo>
                    <a:pt x="419" y="11111"/>
                  </a:lnTo>
                  <a:lnTo>
                    <a:pt x="419" y="11195"/>
                  </a:lnTo>
                  <a:lnTo>
                    <a:pt x="293" y="11258"/>
                  </a:lnTo>
                  <a:lnTo>
                    <a:pt x="314" y="11300"/>
                  </a:lnTo>
                  <a:lnTo>
                    <a:pt x="398" y="11321"/>
                  </a:lnTo>
                  <a:lnTo>
                    <a:pt x="377" y="11404"/>
                  </a:lnTo>
                  <a:lnTo>
                    <a:pt x="419" y="11467"/>
                  </a:lnTo>
                  <a:lnTo>
                    <a:pt x="377" y="11572"/>
                  </a:lnTo>
                  <a:lnTo>
                    <a:pt x="419" y="11572"/>
                  </a:lnTo>
                  <a:lnTo>
                    <a:pt x="502" y="11446"/>
                  </a:lnTo>
                  <a:lnTo>
                    <a:pt x="586" y="11425"/>
                  </a:lnTo>
                  <a:lnTo>
                    <a:pt x="607" y="11300"/>
                  </a:lnTo>
                  <a:lnTo>
                    <a:pt x="816" y="11216"/>
                  </a:lnTo>
                  <a:lnTo>
                    <a:pt x="921" y="11216"/>
                  </a:lnTo>
                  <a:lnTo>
                    <a:pt x="1005" y="11195"/>
                  </a:lnTo>
                  <a:lnTo>
                    <a:pt x="942" y="11237"/>
                  </a:lnTo>
                  <a:lnTo>
                    <a:pt x="837" y="11321"/>
                  </a:lnTo>
                  <a:lnTo>
                    <a:pt x="837" y="11446"/>
                  </a:lnTo>
                  <a:lnTo>
                    <a:pt x="858" y="11530"/>
                  </a:lnTo>
                  <a:lnTo>
                    <a:pt x="795" y="11467"/>
                  </a:lnTo>
                  <a:lnTo>
                    <a:pt x="753" y="11341"/>
                  </a:lnTo>
                  <a:lnTo>
                    <a:pt x="712" y="11341"/>
                  </a:lnTo>
                  <a:lnTo>
                    <a:pt x="628" y="11467"/>
                  </a:lnTo>
                  <a:lnTo>
                    <a:pt x="586" y="11509"/>
                  </a:lnTo>
                  <a:lnTo>
                    <a:pt x="691" y="11530"/>
                  </a:lnTo>
                  <a:lnTo>
                    <a:pt x="586" y="11655"/>
                  </a:lnTo>
                  <a:lnTo>
                    <a:pt x="502" y="11655"/>
                  </a:lnTo>
                  <a:lnTo>
                    <a:pt x="481" y="11739"/>
                  </a:lnTo>
                  <a:lnTo>
                    <a:pt x="523" y="11760"/>
                  </a:lnTo>
                  <a:lnTo>
                    <a:pt x="691" y="11760"/>
                  </a:lnTo>
                  <a:lnTo>
                    <a:pt x="733" y="11823"/>
                  </a:lnTo>
                  <a:lnTo>
                    <a:pt x="607" y="11844"/>
                  </a:lnTo>
                  <a:lnTo>
                    <a:pt x="586" y="11885"/>
                  </a:lnTo>
                  <a:lnTo>
                    <a:pt x="544" y="11969"/>
                  </a:lnTo>
                  <a:lnTo>
                    <a:pt x="440" y="11885"/>
                  </a:lnTo>
                  <a:lnTo>
                    <a:pt x="398" y="11927"/>
                  </a:lnTo>
                  <a:lnTo>
                    <a:pt x="377" y="12032"/>
                  </a:lnTo>
                  <a:lnTo>
                    <a:pt x="335" y="11885"/>
                  </a:lnTo>
                  <a:lnTo>
                    <a:pt x="272" y="11948"/>
                  </a:lnTo>
                  <a:lnTo>
                    <a:pt x="168" y="12074"/>
                  </a:lnTo>
                  <a:lnTo>
                    <a:pt x="209" y="12178"/>
                  </a:lnTo>
                  <a:lnTo>
                    <a:pt x="335" y="12367"/>
                  </a:lnTo>
                  <a:lnTo>
                    <a:pt x="398" y="12262"/>
                  </a:lnTo>
                  <a:lnTo>
                    <a:pt x="419" y="12283"/>
                  </a:lnTo>
                  <a:lnTo>
                    <a:pt x="502" y="12262"/>
                  </a:lnTo>
                  <a:lnTo>
                    <a:pt x="481" y="12199"/>
                  </a:lnTo>
                  <a:lnTo>
                    <a:pt x="523" y="12095"/>
                  </a:lnTo>
                  <a:lnTo>
                    <a:pt x="649" y="12178"/>
                  </a:lnTo>
                  <a:lnTo>
                    <a:pt x="607" y="12241"/>
                  </a:lnTo>
                  <a:lnTo>
                    <a:pt x="649" y="12304"/>
                  </a:lnTo>
                  <a:lnTo>
                    <a:pt x="628" y="12388"/>
                  </a:lnTo>
                  <a:lnTo>
                    <a:pt x="586" y="12450"/>
                  </a:lnTo>
                  <a:lnTo>
                    <a:pt x="628" y="12597"/>
                  </a:lnTo>
                  <a:lnTo>
                    <a:pt x="691" y="12555"/>
                  </a:lnTo>
                  <a:lnTo>
                    <a:pt x="816" y="12513"/>
                  </a:lnTo>
                  <a:lnTo>
                    <a:pt x="900" y="12597"/>
                  </a:lnTo>
                  <a:lnTo>
                    <a:pt x="753" y="12597"/>
                  </a:lnTo>
                  <a:lnTo>
                    <a:pt x="712" y="12639"/>
                  </a:lnTo>
                  <a:lnTo>
                    <a:pt x="753" y="12722"/>
                  </a:lnTo>
                  <a:lnTo>
                    <a:pt x="753" y="12785"/>
                  </a:lnTo>
                  <a:lnTo>
                    <a:pt x="544" y="12618"/>
                  </a:lnTo>
                  <a:lnTo>
                    <a:pt x="481" y="12639"/>
                  </a:lnTo>
                  <a:lnTo>
                    <a:pt x="419" y="12597"/>
                  </a:lnTo>
                  <a:lnTo>
                    <a:pt x="314" y="12597"/>
                  </a:lnTo>
                  <a:lnTo>
                    <a:pt x="314" y="12701"/>
                  </a:lnTo>
                  <a:lnTo>
                    <a:pt x="272" y="12764"/>
                  </a:lnTo>
                  <a:lnTo>
                    <a:pt x="419" y="12994"/>
                  </a:lnTo>
                  <a:lnTo>
                    <a:pt x="523" y="13015"/>
                  </a:lnTo>
                  <a:lnTo>
                    <a:pt x="691" y="13141"/>
                  </a:lnTo>
                  <a:lnTo>
                    <a:pt x="900" y="13245"/>
                  </a:lnTo>
                  <a:lnTo>
                    <a:pt x="921" y="13308"/>
                  </a:lnTo>
                  <a:lnTo>
                    <a:pt x="858" y="13329"/>
                  </a:lnTo>
                  <a:lnTo>
                    <a:pt x="963" y="13413"/>
                  </a:lnTo>
                  <a:lnTo>
                    <a:pt x="1026" y="13392"/>
                  </a:lnTo>
                  <a:lnTo>
                    <a:pt x="1005" y="13287"/>
                  </a:lnTo>
                  <a:lnTo>
                    <a:pt x="1067" y="13287"/>
                  </a:lnTo>
                  <a:lnTo>
                    <a:pt x="1151" y="13329"/>
                  </a:lnTo>
                  <a:lnTo>
                    <a:pt x="1130" y="13350"/>
                  </a:lnTo>
                  <a:lnTo>
                    <a:pt x="1235" y="13497"/>
                  </a:lnTo>
                  <a:lnTo>
                    <a:pt x="1277" y="13434"/>
                  </a:lnTo>
                  <a:lnTo>
                    <a:pt x="1339" y="13455"/>
                  </a:lnTo>
                  <a:lnTo>
                    <a:pt x="1444" y="13413"/>
                  </a:lnTo>
                  <a:lnTo>
                    <a:pt x="1570" y="13308"/>
                  </a:lnTo>
                  <a:lnTo>
                    <a:pt x="1632" y="13287"/>
                  </a:lnTo>
                  <a:lnTo>
                    <a:pt x="1653" y="13225"/>
                  </a:lnTo>
                  <a:lnTo>
                    <a:pt x="1674" y="13245"/>
                  </a:lnTo>
                  <a:lnTo>
                    <a:pt x="1695" y="13329"/>
                  </a:lnTo>
                  <a:lnTo>
                    <a:pt x="1779" y="13329"/>
                  </a:lnTo>
                  <a:lnTo>
                    <a:pt x="1988" y="13120"/>
                  </a:lnTo>
                  <a:lnTo>
                    <a:pt x="1967" y="13078"/>
                  </a:lnTo>
                  <a:lnTo>
                    <a:pt x="1883" y="12932"/>
                  </a:lnTo>
                  <a:lnTo>
                    <a:pt x="2051" y="13036"/>
                  </a:lnTo>
                  <a:lnTo>
                    <a:pt x="2155" y="12911"/>
                  </a:lnTo>
                  <a:lnTo>
                    <a:pt x="2114" y="12890"/>
                  </a:lnTo>
                  <a:lnTo>
                    <a:pt x="2197" y="12827"/>
                  </a:lnTo>
                  <a:lnTo>
                    <a:pt x="2176" y="12764"/>
                  </a:lnTo>
                  <a:lnTo>
                    <a:pt x="2281" y="12701"/>
                  </a:lnTo>
                  <a:lnTo>
                    <a:pt x="2386" y="12681"/>
                  </a:lnTo>
                  <a:lnTo>
                    <a:pt x="2386" y="12597"/>
                  </a:lnTo>
                  <a:lnTo>
                    <a:pt x="2302" y="12492"/>
                  </a:lnTo>
                  <a:lnTo>
                    <a:pt x="2323" y="12409"/>
                  </a:lnTo>
                  <a:lnTo>
                    <a:pt x="2260" y="12304"/>
                  </a:lnTo>
                  <a:lnTo>
                    <a:pt x="2155" y="12241"/>
                  </a:lnTo>
                  <a:lnTo>
                    <a:pt x="2176" y="12157"/>
                  </a:lnTo>
                  <a:lnTo>
                    <a:pt x="2218" y="12178"/>
                  </a:lnTo>
                  <a:lnTo>
                    <a:pt x="2323" y="12304"/>
                  </a:lnTo>
                  <a:lnTo>
                    <a:pt x="2386" y="12471"/>
                  </a:lnTo>
                  <a:lnTo>
                    <a:pt x="2406" y="12492"/>
                  </a:lnTo>
                  <a:lnTo>
                    <a:pt x="2490" y="12513"/>
                  </a:lnTo>
                  <a:lnTo>
                    <a:pt x="2469" y="12576"/>
                  </a:lnTo>
                  <a:lnTo>
                    <a:pt x="2511" y="12639"/>
                  </a:lnTo>
                  <a:lnTo>
                    <a:pt x="2616" y="12597"/>
                  </a:lnTo>
                  <a:lnTo>
                    <a:pt x="2595" y="12513"/>
                  </a:lnTo>
                  <a:lnTo>
                    <a:pt x="2532" y="12492"/>
                  </a:lnTo>
                  <a:lnTo>
                    <a:pt x="2595" y="12409"/>
                  </a:lnTo>
                  <a:lnTo>
                    <a:pt x="2678" y="12492"/>
                  </a:lnTo>
                  <a:lnTo>
                    <a:pt x="2699" y="12555"/>
                  </a:lnTo>
                  <a:lnTo>
                    <a:pt x="2825" y="12409"/>
                  </a:lnTo>
                  <a:lnTo>
                    <a:pt x="2846" y="12283"/>
                  </a:lnTo>
                  <a:lnTo>
                    <a:pt x="2825" y="12178"/>
                  </a:lnTo>
                  <a:lnTo>
                    <a:pt x="2741" y="12157"/>
                  </a:lnTo>
                  <a:lnTo>
                    <a:pt x="2720" y="12074"/>
                  </a:lnTo>
                  <a:lnTo>
                    <a:pt x="2783" y="12053"/>
                  </a:lnTo>
                  <a:lnTo>
                    <a:pt x="2783" y="11990"/>
                  </a:lnTo>
                  <a:lnTo>
                    <a:pt x="2825" y="11990"/>
                  </a:lnTo>
                  <a:lnTo>
                    <a:pt x="2888" y="11948"/>
                  </a:lnTo>
                  <a:lnTo>
                    <a:pt x="2825" y="11865"/>
                  </a:lnTo>
                  <a:lnTo>
                    <a:pt x="2825" y="11760"/>
                  </a:lnTo>
                  <a:lnTo>
                    <a:pt x="2909" y="11718"/>
                  </a:lnTo>
                  <a:lnTo>
                    <a:pt x="2992" y="11781"/>
                  </a:lnTo>
                  <a:lnTo>
                    <a:pt x="2930" y="11885"/>
                  </a:lnTo>
                  <a:lnTo>
                    <a:pt x="2950" y="12032"/>
                  </a:lnTo>
                  <a:lnTo>
                    <a:pt x="2930" y="12095"/>
                  </a:lnTo>
                  <a:lnTo>
                    <a:pt x="2992" y="12199"/>
                  </a:lnTo>
                  <a:lnTo>
                    <a:pt x="3013" y="12283"/>
                  </a:lnTo>
                  <a:lnTo>
                    <a:pt x="3118" y="12409"/>
                  </a:lnTo>
                  <a:lnTo>
                    <a:pt x="3264" y="12409"/>
                  </a:lnTo>
                  <a:lnTo>
                    <a:pt x="3327" y="12450"/>
                  </a:lnTo>
                  <a:lnTo>
                    <a:pt x="3264" y="12492"/>
                  </a:lnTo>
                  <a:lnTo>
                    <a:pt x="3348" y="12555"/>
                  </a:lnTo>
                  <a:lnTo>
                    <a:pt x="3432" y="12639"/>
                  </a:lnTo>
                  <a:lnTo>
                    <a:pt x="3474" y="12555"/>
                  </a:lnTo>
                  <a:lnTo>
                    <a:pt x="3453" y="12178"/>
                  </a:lnTo>
                  <a:lnTo>
                    <a:pt x="3369" y="12032"/>
                  </a:lnTo>
                  <a:lnTo>
                    <a:pt x="3432" y="11948"/>
                  </a:lnTo>
                  <a:lnTo>
                    <a:pt x="3515" y="11885"/>
                  </a:lnTo>
                  <a:lnTo>
                    <a:pt x="3432" y="11781"/>
                  </a:lnTo>
                  <a:lnTo>
                    <a:pt x="3474" y="11718"/>
                  </a:lnTo>
                  <a:lnTo>
                    <a:pt x="3662" y="11676"/>
                  </a:lnTo>
                  <a:lnTo>
                    <a:pt x="3683" y="11593"/>
                  </a:lnTo>
                  <a:lnTo>
                    <a:pt x="3683" y="11467"/>
                  </a:lnTo>
                  <a:lnTo>
                    <a:pt x="3766" y="11321"/>
                  </a:lnTo>
                  <a:lnTo>
                    <a:pt x="3683" y="11195"/>
                  </a:lnTo>
                  <a:lnTo>
                    <a:pt x="3662" y="10923"/>
                  </a:lnTo>
                  <a:lnTo>
                    <a:pt x="3536" y="10714"/>
                  </a:lnTo>
                  <a:lnTo>
                    <a:pt x="3557" y="10609"/>
                  </a:lnTo>
                  <a:lnTo>
                    <a:pt x="3829" y="10525"/>
                  </a:lnTo>
                  <a:lnTo>
                    <a:pt x="3829" y="10358"/>
                  </a:lnTo>
                  <a:lnTo>
                    <a:pt x="3871" y="10212"/>
                  </a:lnTo>
                  <a:lnTo>
                    <a:pt x="3662" y="10002"/>
                  </a:lnTo>
                  <a:lnTo>
                    <a:pt x="3515" y="9898"/>
                  </a:lnTo>
                  <a:lnTo>
                    <a:pt x="3515" y="9688"/>
                  </a:lnTo>
                  <a:lnTo>
                    <a:pt x="3536" y="9479"/>
                  </a:lnTo>
                  <a:lnTo>
                    <a:pt x="3515" y="9249"/>
                  </a:lnTo>
                  <a:lnTo>
                    <a:pt x="3453" y="9103"/>
                  </a:lnTo>
                  <a:lnTo>
                    <a:pt x="3515" y="8914"/>
                  </a:lnTo>
                  <a:lnTo>
                    <a:pt x="3453" y="8621"/>
                  </a:lnTo>
                  <a:lnTo>
                    <a:pt x="3411" y="8308"/>
                  </a:lnTo>
                  <a:lnTo>
                    <a:pt x="3453" y="8077"/>
                  </a:lnTo>
                  <a:lnTo>
                    <a:pt x="3578" y="7847"/>
                  </a:lnTo>
                  <a:lnTo>
                    <a:pt x="3683" y="7764"/>
                  </a:lnTo>
                  <a:lnTo>
                    <a:pt x="3850" y="7784"/>
                  </a:lnTo>
                  <a:lnTo>
                    <a:pt x="4059" y="7805"/>
                  </a:lnTo>
                  <a:lnTo>
                    <a:pt x="4164" y="7680"/>
                  </a:lnTo>
                  <a:lnTo>
                    <a:pt x="4143" y="7450"/>
                  </a:lnTo>
                  <a:lnTo>
                    <a:pt x="4080" y="7366"/>
                  </a:lnTo>
                  <a:lnTo>
                    <a:pt x="4080" y="7240"/>
                  </a:lnTo>
                  <a:lnTo>
                    <a:pt x="4290" y="6738"/>
                  </a:lnTo>
                  <a:lnTo>
                    <a:pt x="4290" y="6487"/>
                  </a:lnTo>
                  <a:lnTo>
                    <a:pt x="4352" y="6215"/>
                  </a:lnTo>
                  <a:lnTo>
                    <a:pt x="4394" y="6069"/>
                  </a:lnTo>
                  <a:lnTo>
                    <a:pt x="4394" y="5901"/>
                  </a:lnTo>
                  <a:lnTo>
                    <a:pt x="4311" y="5818"/>
                  </a:lnTo>
                  <a:lnTo>
                    <a:pt x="4311" y="5692"/>
                  </a:lnTo>
                  <a:lnTo>
                    <a:pt x="4499" y="5587"/>
                  </a:lnTo>
                  <a:lnTo>
                    <a:pt x="4708" y="5567"/>
                  </a:lnTo>
                  <a:lnTo>
                    <a:pt x="4792" y="5483"/>
                  </a:lnTo>
                  <a:lnTo>
                    <a:pt x="4813" y="5357"/>
                  </a:lnTo>
                  <a:lnTo>
                    <a:pt x="4980" y="5064"/>
                  </a:lnTo>
                  <a:lnTo>
                    <a:pt x="5127" y="4855"/>
                  </a:lnTo>
                  <a:lnTo>
                    <a:pt x="5189" y="4730"/>
                  </a:lnTo>
                  <a:lnTo>
                    <a:pt x="5106" y="4541"/>
                  </a:lnTo>
                  <a:lnTo>
                    <a:pt x="5043" y="4458"/>
                  </a:lnTo>
                  <a:lnTo>
                    <a:pt x="5043" y="4206"/>
                  </a:lnTo>
                  <a:lnTo>
                    <a:pt x="5127" y="4186"/>
                  </a:lnTo>
                  <a:lnTo>
                    <a:pt x="5189" y="4081"/>
                  </a:lnTo>
                  <a:lnTo>
                    <a:pt x="5231" y="3934"/>
                  </a:lnTo>
                  <a:lnTo>
                    <a:pt x="5315" y="3893"/>
                  </a:lnTo>
                  <a:lnTo>
                    <a:pt x="5399" y="3704"/>
                  </a:lnTo>
                  <a:lnTo>
                    <a:pt x="5524" y="3600"/>
                  </a:lnTo>
                  <a:lnTo>
                    <a:pt x="5629" y="3683"/>
                  </a:lnTo>
                  <a:lnTo>
                    <a:pt x="5712" y="3725"/>
                  </a:lnTo>
                  <a:lnTo>
                    <a:pt x="5754" y="3725"/>
                  </a:lnTo>
                  <a:lnTo>
                    <a:pt x="5859" y="3621"/>
                  </a:lnTo>
                  <a:lnTo>
                    <a:pt x="5775" y="3516"/>
                  </a:lnTo>
                  <a:lnTo>
                    <a:pt x="5859" y="3474"/>
                  </a:lnTo>
                  <a:lnTo>
                    <a:pt x="5859" y="3390"/>
                  </a:lnTo>
                  <a:lnTo>
                    <a:pt x="5880" y="3349"/>
                  </a:lnTo>
                  <a:lnTo>
                    <a:pt x="5775" y="3181"/>
                  </a:lnTo>
                  <a:lnTo>
                    <a:pt x="5838" y="3160"/>
                  </a:lnTo>
                  <a:lnTo>
                    <a:pt x="6026" y="3160"/>
                  </a:lnTo>
                  <a:lnTo>
                    <a:pt x="6152" y="3077"/>
                  </a:lnTo>
                  <a:lnTo>
                    <a:pt x="6340" y="3139"/>
                  </a:lnTo>
                  <a:lnTo>
                    <a:pt x="6445" y="3202"/>
                  </a:lnTo>
                  <a:lnTo>
                    <a:pt x="6570" y="3223"/>
                  </a:lnTo>
                  <a:lnTo>
                    <a:pt x="6654" y="3286"/>
                  </a:lnTo>
                  <a:lnTo>
                    <a:pt x="6696" y="3265"/>
                  </a:lnTo>
                  <a:lnTo>
                    <a:pt x="6759" y="3307"/>
                  </a:lnTo>
                  <a:lnTo>
                    <a:pt x="6759" y="3160"/>
                  </a:lnTo>
                  <a:lnTo>
                    <a:pt x="6696" y="3077"/>
                  </a:lnTo>
                  <a:lnTo>
                    <a:pt x="6717" y="2888"/>
                  </a:lnTo>
                  <a:lnTo>
                    <a:pt x="6800" y="2846"/>
                  </a:lnTo>
                  <a:lnTo>
                    <a:pt x="6779" y="2700"/>
                  </a:lnTo>
                  <a:lnTo>
                    <a:pt x="6696" y="2658"/>
                  </a:lnTo>
                  <a:lnTo>
                    <a:pt x="6675" y="2554"/>
                  </a:lnTo>
                  <a:lnTo>
                    <a:pt x="6675" y="2554"/>
                  </a:lnTo>
                  <a:lnTo>
                    <a:pt x="6800" y="2616"/>
                  </a:lnTo>
                  <a:lnTo>
                    <a:pt x="6926" y="2574"/>
                  </a:lnTo>
                  <a:lnTo>
                    <a:pt x="6989" y="2554"/>
                  </a:lnTo>
                  <a:lnTo>
                    <a:pt x="7010" y="2533"/>
                  </a:lnTo>
                  <a:lnTo>
                    <a:pt x="7072" y="2533"/>
                  </a:lnTo>
                  <a:lnTo>
                    <a:pt x="7093" y="2512"/>
                  </a:lnTo>
                  <a:lnTo>
                    <a:pt x="7072" y="2428"/>
                  </a:lnTo>
                  <a:lnTo>
                    <a:pt x="7093" y="2323"/>
                  </a:lnTo>
                  <a:lnTo>
                    <a:pt x="7177" y="2261"/>
                  </a:lnTo>
                  <a:lnTo>
                    <a:pt x="7282" y="2261"/>
                  </a:lnTo>
                  <a:lnTo>
                    <a:pt x="7344" y="2407"/>
                  </a:lnTo>
                  <a:lnTo>
                    <a:pt x="7616" y="2616"/>
                  </a:lnTo>
                  <a:lnTo>
                    <a:pt x="7637" y="2742"/>
                  </a:lnTo>
                  <a:lnTo>
                    <a:pt x="7742" y="2846"/>
                  </a:lnTo>
                  <a:lnTo>
                    <a:pt x="7909" y="2930"/>
                  </a:lnTo>
                  <a:lnTo>
                    <a:pt x="8160" y="2930"/>
                  </a:lnTo>
                  <a:lnTo>
                    <a:pt x="8328" y="2784"/>
                  </a:lnTo>
                  <a:lnTo>
                    <a:pt x="8391" y="2700"/>
                  </a:lnTo>
                  <a:lnTo>
                    <a:pt x="8495" y="2700"/>
                  </a:lnTo>
                  <a:lnTo>
                    <a:pt x="8704" y="2846"/>
                  </a:lnTo>
                  <a:lnTo>
                    <a:pt x="8851" y="2867"/>
                  </a:lnTo>
                  <a:lnTo>
                    <a:pt x="8893" y="2742"/>
                  </a:lnTo>
                  <a:lnTo>
                    <a:pt x="8976" y="2679"/>
                  </a:lnTo>
                  <a:lnTo>
                    <a:pt x="9060" y="2616"/>
                  </a:lnTo>
                  <a:lnTo>
                    <a:pt x="9165" y="2616"/>
                  </a:lnTo>
                  <a:lnTo>
                    <a:pt x="9269" y="2554"/>
                  </a:lnTo>
                  <a:lnTo>
                    <a:pt x="9311" y="2470"/>
                  </a:lnTo>
                  <a:lnTo>
                    <a:pt x="9269" y="2365"/>
                  </a:lnTo>
                  <a:lnTo>
                    <a:pt x="9207" y="2219"/>
                  </a:lnTo>
                  <a:lnTo>
                    <a:pt x="9228" y="1905"/>
                  </a:lnTo>
                  <a:lnTo>
                    <a:pt x="9290" y="1821"/>
                  </a:lnTo>
                  <a:lnTo>
                    <a:pt x="9228" y="1717"/>
                  </a:lnTo>
                  <a:lnTo>
                    <a:pt x="9290" y="1696"/>
                  </a:lnTo>
                  <a:lnTo>
                    <a:pt x="9395" y="1570"/>
                  </a:lnTo>
                  <a:lnTo>
                    <a:pt x="9374" y="1507"/>
                  </a:lnTo>
                  <a:lnTo>
                    <a:pt x="9500" y="1424"/>
                  </a:lnTo>
                  <a:lnTo>
                    <a:pt x="9646" y="1486"/>
                  </a:lnTo>
                  <a:lnTo>
                    <a:pt x="9730" y="1466"/>
                  </a:lnTo>
                  <a:lnTo>
                    <a:pt x="9730" y="1403"/>
                  </a:lnTo>
                  <a:lnTo>
                    <a:pt x="9813" y="1298"/>
                  </a:lnTo>
                  <a:lnTo>
                    <a:pt x="10065" y="1298"/>
                  </a:lnTo>
                  <a:lnTo>
                    <a:pt x="10169" y="1382"/>
                  </a:lnTo>
                  <a:lnTo>
                    <a:pt x="10316" y="1528"/>
                  </a:lnTo>
                  <a:lnTo>
                    <a:pt x="10378" y="1633"/>
                  </a:lnTo>
                  <a:lnTo>
                    <a:pt x="10525" y="1654"/>
                  </a:lnTo>
                  <a:lnTo>
                    <a:pt x="10692" y="1696"/>
                  </a:lnTo>
                  <a:lnTo>
                    <a:pt x="10755" y="1800"/>
                  </a:lnTo>
                  <a:lnTo>
                    <a:pt x="10860" y="1905"/>
                  </a:lnTo>
                  <a:lnTo>
                    <a:pt x="10839" y="2030"/>
                  </a:lnTo>
                  <a:lnTo>
                    <a:pt x="10734" y="2177"/>
                  </a:lnTo>
                  <a:lnTo>
                    <a:pt x="10755" y="2428"/>
                  </a:lnTo>
                  <a:lnTo>
                    <a:pt x="10839" y="2428"/>
                  </a:lnTo>
                  <a:lnTo>
                    <a:pt x="10839" y="2219"/>
                  </a:lnTo>
                  <a:lnTo>
                    <a:pt x="10985" y="2051"/>
                  </a:lnTo>
                  <a:lnTo>
                    <a:pt x="11111" y="2030"/>
                  </a:lnTo>
                  <a:lnTo>
                    <a:pt x="11194" y="1926"/>
                  </a:lnTo>
                  <a:lnTo>
                    <a:pt x="11194" y="1779"/>
                  </a:lnTo>
                  <a:lnTo>
                    <a:pt x="11299" y="1738"/>
                  </a:lnTo>
                  <a:lnTo>
                    <a:pt x="11404" y="1800"/>
                  </a:lnTo>
                  <a:lnTo>
                    <a:pt x="11487" y="1717"/>
                  </a:lnTo>
                  <a:lnTo>
                    <a:pt x="11487" y="1591"/>
                  </a:lnTo>
                  <a:lnTo>
                    <a:pt x="11425" y="1591"/>
                  </a:lnTo>
                  <a:lnTo>
                    <a:pt x="11362" y="1507"/>
                  </a:lnTo>
                  <a:lnTo>
                    <a:pt x="11299" y="1507"/>
                  </a:lnTo>
                  <a:lnTo>
                    <a:pt x="11278" y="1528"/>
                  </a:lnTo>
                  <a:lnTo>
                    <a:pt x="11278" y="1612"/>
                  </a:lnTo>
                  <a:lnTo>
                    <a:pt x="11215" y="1570"/>
                  </a:lnTo>
                  <a:lnTo>
                    <a:pt x="11194" y="1507"/>
                  </a:lnTo>
                  <a:lnTo>
                    <a:pt x="11153" y="1507"/>
                  </a:lnTo>
                  <a:lnTo>
                    <a:pt x="11153" y="1570"/>
                  </a:lnTo>
                  <a:lnTo>
                    <a:pt x="11111" y="1696"/>
                  </a:lnTo>
                  <a:lnTo>
                    <a:pt x="11090" y="1654"/>
                  </a:lnTo>
                  <a:lnTo>
                    <a:pt x="11048" y="1591"/>
                  </a:lnTo>
                  <a:lnTo>
                    <a:pt x="10964" y="1633"/>
                  </a:lnTo>
                  <a:lnTo>
                    <a:pt x="10943" y="1696"/>
                  </a:lnTo>
                  <a:lnTo>
                    <a:pt x="10901" y="1612"/>
                  </a:lnTo>
                  <a:lnTo>
                    <a:pt x="10881" y="1486"/>
                  </a:lnTo>
                  <a:lnTo>
                    <a:pt x="10839" y="1486"/>
                  </a:lnTo>
                  <a:lnTo>
                    <a:pt x="10776" y="1361"/>
                  </a:lnTo>
                  <a:lnTo>
                    <a:pt x="10734" y="1319"/>
                  </a:lnTo>
                  <a:lnTo>
                    <a:pt x="10650" y="1319"/>
                  </a:lnTo>
                  <a:lnTo>
                    <a:pt x="10567" y="1298"/>
                  </a:lnTo>
                  <a:lnTo>
                    <a:pt x="10420" y="1277"/>
                  </a:lnTo>
                  <a:lnTo>
                    <a:pt x="10357" y="1193"/>
                  </a:lnTo>
                  <a:lnTo>
                    <a:pt x="10378" y="1173"/>
                  </a:lnTo>
                  <a:lnTo>
                    <a:pt x="10546" y="1214"/>
                  </a:lnTo>
                  <a:lnTo>
                    <a:pt x="10692" y="1193"/>
                  </a:lnTo>
                  <a:lnTo>
                    <a:pt x="10797" y="1214"/>
                  </a:lnTo>
                  <a:lnTo>
                    <a:pt x="11048" y="1256"/>
                  </a:lnTo>
                  <a:lnTo>
                    <a:pt x="11194" y="1193"/>
                  </a:lnTo>
                  <a:lnTo>
                    <a:pt x="11299" y="984"/>
                  </a:lnTo>
                  <a:lnTo>
                    <a:pt x="11508" y="942"/>
                  </a:lnTo>
                  <a:lnTo>
                    <a:pt x="11613" y="859"/>
                  </a:lnTo>
                  <a:lnTo>
                    <a:pt x="11613" y="838"/>
                  </a:lnTo>
                  <a:lnTo>
                    <a:pt x="11529" y="796"/>
                  </a:lnTo>
                  <a:lnTo>
                    <a:pt x="11508" y="754"/>
                  </a:lnTo>
                  <a:lnTo>
                    <a:pt x="11425" y="733"/>
                  </a:lnTo>
                  <a:lnTo>
                    <a:pt x="11320" y="754"/>
                  </a:lnTo>
                  <a:lnTo>
                    <a:pt x="11194" y="608"/>
                  </a:lnTo>
                  <a:lnTo>
                    <a:pt x="11111" y="608"/>
                  </a:lnTo>
                  <a:lnTo>
                    <a:pt x="11006" y="733"/>
                  </a:lnTo>
                  <a:lnTo>
                    <a:pt x="10964" y="733"/>
                  </a:lnTo>
                  <a:lnTo>
                    <a:pt x="10943" y="691"/>
                  </a:lnTo>
                  <a:lnTo>
                    <a:pt x="11048" y="649"/>
                  </a:lnTo>
                  <a:lnTo>
                    <a:pt x="11048" y="566"/>
                  </a:lnTo>
                  <a:lnTo>
                    <a:pt x="10943" y="524"/>
                  </a:lnTo>
                  <a:lnTo>
                    <a:pt x="10901" y="482"/>
                  </a:lnTo>
                  <a:lnTo>
                    <a:pt x="10839" y="482"/>
                  </a:lnTo>
                  <a:lnTo>
                    <a:pt x="10776" y="608"/>
                  </a:lnTo>
                  <a:lnTo>
                    <a:pt x="10734" y="608"/>
                  </a:lnTo>
                  <a:lnTo>
                    <a:pt x="10734" y="524"/>
                  </a:lnTo>
                  <a:lnTo>
                    <a:pt x="10671" y="545"/>
                  </a:lnTo>
                  <a:lnTo>
                    <a:pt x="10650" y="587"/>
                  </a:lnTo>
                  <a:lnTo>
                    <a:pt x="10588" y="587"/>
                  </a:lnTo>
                  <a:lnTo>
                    <a:pt x="10567" y="545"/>
                  </a:lnTo>
                  <a:lnTo>
                    <a:pt x="10650" y="482"/>
                  </a:lnTo>
                  <a:lnTo>
                    <a:pt x="10650" y="419"/>
                  </a:lnTo>
                  <a:lnTo>
                    <a:pt x="10546" y="357"/>
                  </a:lnTo>
                  <a:lnTo>
                    <a:pt x="10420" y="357"/>
                  </a:lnTo>
                  <a:lnTo>
                    <a:pt x="10357" y="377"/>
                  </a:lnTo>
                  <a:lnTo>
                    <a:pt x="10337" y="545"/>
                  </a:lnTo>
                  <a:lnTo>
                    <a:pt x="10253" y="587"/>
                  </a:lnTo>
                  <a:lnTo>
                    <a:pt x="10253" y="649"/>
                  </a:lnTo>
                  <a:lnTo>
                    <a:pt x="10316" y="796"/>
                  </a:lnTo>
                  <a:lnTo>
                    <a:pt x="10316" y="880"/>
                  </a:lnTo>
                  <a:lnTo>
                    <a:pt x="10253" y="942"/>
                  </a:lnTo>
                  <a:lnTo>
                    <a:pt x="10211" y="838"/>
                  </a:lnTo>
                  <a:lnTo>
                    <a:pt x="10127" y="838"/>
                  </a:lnTo>
                  <a:lnTo>
                    <a:pt x="10127" y="859"/>
                  </a:lnTo>
                  <a:lnTo>
                    <a:pt x="10023" y="838"/>
                  </a:lnTo>
                  <a:lnTo>
                    <a:pt x="9897" y="901"/>
                  </a:lnTo>
                  <a:lnTo>
                    <a:pt x="9897" y="901"/>
                  </a:lnTo>
                  <a:lnTo>
                    <a:pt x="10002" y="754"/>
                  </a:lnTo>
                  <a:lnTo>
                    <a:pt x="10065" y="733"/>
                  </a:lnTo>
                  <a:lnTo>
                    <a:pt x="10127" y="608"/>
                  </a:lnTo>
                  <a:lnTo>
                    <a:pt x="10127" y="566"/>
                  </a:lnTo>
                  <a:lnTo>
                    <a:pt x="10065" y="566"/>
                  </a:lnTo>
                  <a:lnTo>
                    <a:pt x="9960" y="649"/>
                  </a:lnTo>
                  <a:lnTo>
                    <a:pt x="9897" y="649"/>
                  </a:lnTo>
                  <a:lnTo>
                    <a:pt x="9918" y="587"/>
                  </a:lnTo>
                  <a:lnTo>
                    <a:pt x="10002" y="524"/>
                  </a:lnTo>
                  <a:lnTo>
                    <a:pt x="10002" y="482"/>
                  </a:lnTo>
                  <a:lnTo>
                    <a:pt x="9897" y="461"/>
                  </a:lnTo>
                  <a:lnTo>
                    <a:pt x="9855" y="419"/>
                  </a:lnTo>
                  <a:lnTo>
                    <a:pt x="9960" y="377"/>
                  </a:lnTo>
                  <a:lnTo>
                    <a:pt x="10002" y="419"/>
                  </a:lnTo>
                  <a:lnTo>
                    <a:pt x="10127" y="419"/>
                  </a:lnTo>
                  <a:lnTo>
                    <a:pt x="10169" y="231"/>
                  </a:lnTo>
                  <a:lnTo>
                    <a:pt x="10169" y="168"/>
                  </a:lnTo>
                  <a:lnTo>
                    <a:pt x="10044" y="210"/>
                  </a:lnTo>
                  <a:lnTo>
                    <a:pt x="10002" y="147"/>
                  </a:lnTo>
                  <a:lnTo>
                    <a:pt x="10023" y="64"/>
                  </a:lnTo>
                  <a:lnTo>
                    <a:pt x="10002" y="1"/>
                  </a:lnTo>
                  <a:lnTo>
                    <a:pt x="9918" y="64"/>
                  </a:lnTo>
                  <a:lnTo>
                    <a:pt x="9855" y="64"/>
                  </a:lnTo>
                  <a:lnTo>
                    <a:pt x="9792"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4" name="Google Shape;4734;p76"/>
            <p:cNvSpPr/>
            <p:nvPr/>
          </p:nvSpPr>
          <p:spPr>
            <a:xfrm>
              <a:off x="3823325" y="2021850"/>
              <a:ext cx="143875" cy="324875"/>
            </a:xfrm>
            <a:custGeom>
              <a:avLst/>
              <a:gdLst/>
              <a:ahLst/>
              <a:cxnLst/>
              <a:rect l="l" t="t" r="r" b="b"/>
              <a:pathLst>
                <a:path w="5755" h="12995" extrusionOk="0">
                  <a:moveTo>
                    <a:pt x="3788" y="1"/>
                  </a:moveTo>
                  <a:lnTo>
                    <a:pt x="3725" y="21"/>
                  </a:lnTo>
                  <a:lnTo>
                    <a:pt x="3599" y="63"/>
                  </a:lnTo>
                  <a:lnTo>
                    <a:pt x="3474" y="1"/>
                  </a:lnTo>
                  <a:lnTo>
                    <a:pt x="3474" y="1"/>
                  </a:lnTo>
                  <a:lnTo>
                    <a:pt x="3495" y="105"/>
                  </a:lnTo>
                  <a:lnTo>
                    <a:pt x="3578" y="147"/>
                  </a:lnTo>
                  <a:lnTo>
                    <a:pt x="3599" y="293"/>
                  </a:lnTo>
                  <a:lnTo>
                    <a:pt x="3516" y="335"/>
                  </a:lnTo>
                  <a:lnTo>
                    <a:pt x="3495" y="524"/>
                  </a:lnTo>
                  <a:lnTo>
                    <a:pt x="3558" y="607"/>
                  </a:lnTo>
                  <a:lnTo>
                    <a:pt x="3558" y="754"/>
                  </a:lnTo>
                  <a:lnTo>
                    <a:pt x="3495" y="712"/>
                  </a:lnTo>
                  <a:lnTo>
                    <a:pt x="3453" y="733"/>
                  </a:lnTo>
                  <a:lnTo>
                    <a:pt x="3369" y="670"/>
                  </a:lnTo>
                  <a:lnTo>
                    <a:pt x="3244" y="649"/>
                  </a:lnTo>
                  <a:lnTo>
                    <a:pt x="3139" y="586"/>
                  </a:lnTo>
                  <a:lnTo>
                    <a:pt x="2951" y="524"/>
                  </a:lnTo>
                  <a:lnTo>
                    <a:pt x="2825" y="607"/>
                  </a:lnTo>
                  <a:lnTo>
                    <a:pt x="2637" y="607"/>
                  </a:lnTo>
                  <a:lnTo>
                    <a:pt x="2574" y="628"/>
                  </a:lnTo>
                  <a:lnTo>
                    <a:pt x="2679" y="796"/>
                  </a:lnTo>
                  <a:lnTo>
                    <a:pt x="2658" y="837"/>
                  </a:lnTo>
                  <a:lnTo>
                    <a:pt x="2658" y="921"/>
                  </a:lnTo>
                  <a:lnTo>
                    <a:pt x="2574" y="963"/>
                  </a:lnTo>
                  <a:lnTo>
                    <a:pt x="2658" y="1068"/>
                  </a:lnTo>
                  <a:lnTo>
                    <a:pt x="2553" y="1172"/>
                  </a:lnTo>
                  <a:lnTo>
                    <a:pt x="2511" y="1172"/>
                  </a:lnTo>
                  <a:lnTo>
                    <a:pt x="2428" y="1130"/>
                  </a:lnTo>
                  <a:lnTo>
                    <a:pt x="2323" y="1047"/>
                  </a:lnTo>
                  <a:lnTo>
                    <a:pt x="2198" y="1151"/>
                  </a:lnTo>
                  <a:lnTo>
                    <a:pt x="2114" y="1340"/>
                  </a:lnTo>
                  <a:lnTo>
                    <a:pt x="2030" y="1381"/>
                  </a:lnTo>
                  <a:lnTo>
                    <a:pt x="1988" y="1528"/>
                  </a:lnTo>
                  <a:lnTo>
                    <a:pt x="1926" y="1633"/>
                  </a:lnTo>
                  <a:lnTo>
                    <a:pt x="1842" y="1653"/>
                  </a:lnTo>
                  <a:lnTo>
                    <a:pt x="1842" y="1905"/>
                  </a:lnTo>
                  <a:lnTo>
                    <a:pt x="1905" y="1988"/>
                  </a:lnTo>
                  <a:lnTo>
                    <a:pt x="1988" y="2177"/>
                  </a:lnTo>
                  <a:lnTo>
                    <a:pt x="1926" y="2302"/>
                  </a:lnTo>
                  <a:lnTo>
                    <a:pt x="1779" y="2511"/>
                  </a:lnTo>
                  <a:lnTo>
                    <a:pt x="1612" y="2804"/>
                  </a:lnTo>
                  <a:lnTo>
                    <a:pt x="1591" y="2930"/>
                  </a:lnTo>
                  <a:lnTo>
                    <a:pt x="1507" y="3014"/>
                  </a:lnTo>
                  <a:lnTo>
                    <a:pt x="1298" y="3034"/>
                  </a:lnTo>
                  <a:lnTo>
                    <a:pt x="1110" y="3139"/>
                  </a:lnTo>
                  <a:lnTo>
                    <a:pt x="1110" y="3265"/>
                  </a:lnTo>
                  <a:lnTo>
                    <a:pt x="1193" y="3348"/>
                  </a:lnTo>
                  <a:lnTo>
                    <a:pt x="1193" y="3516"/>
                  </a:lnTo>
                  <a:lnTo>
                    <a:pt x="1151" y="3662"/>
                  </a:lnTo>
                  <a:lnTo>
                    <a:pt x="1089" y="3934"/>
                  </a:lnTo>
                  <a:lnTo>
                    <a:pt x="1089" y="4185"/>
                  </a:lnTo>
                  <a:lnTo>
                    <a:pt x="879" y="4687"/>
                  </a:lnTo>
                  <a:lnTo>
                    <a:pt x="879" y="4813"/>
                  </a:lnTo>
                  <a:lnTo>
                    <a:pt x="942" y="4897"/>
                  </a:lnTo>
                  <a:lnTo>
                    <a:pt x="963" y="5127"/>
                  </a:lnTo>
                  <a:lnTo>
                    <a:pt x="858" y="5252"/>
                  </a:lnTo>
                  <a:lnTo>
                    <a:pt x="649" y="5231"/>
                  </a:lnTo>
                  <a:lnTo>
                    <a:pt x="482" y="5211"/>
                  </a:lnTo>
                  <a:lnTo>
                    <a:pt x="377" y="5294"/>
                  </a:lnTo>
                  <a:lnTo>
                    <a:pt x="252" y="5524"/>
                  </a:lnTo>
                  <a:lnTo>
                    <a:pt x="210" y="5755"/>
                  </a:lnTo>
                  <a:lnTo>
                    <a:pt x="252" y="6068"/>
                  </a:lnTo>
                  <a:lnTo>
                    <a:pt x="314" y="6361"/>
                  </a:lnTo>
                  <a:lnTo>
                    <a:pt x="252" y="6550"/>
                  </a:lnTo>
                  <a:lnTo>
                    <a:pt x="314" y="6696"/>
                  </a:lnTo>
                  <a:lnTo>
                    <a:pt x="335" y="6926"/>
                  </a:lnTo>
                  <a:lnTo>
                    <a:pt x="314" y="7135"/>
                  </a:lnTo>
                  <a:lnTo>
                    <a:pt x="314" y="7345"/>
                  </a:lnTo>
                  <a:lnTo>
                    <a:pt x="461" y="7449"/>
                  </a:lnTo>
                  <a:lnTo>
                    <a:pt x="670" y="7659"/>
                  </a:lnTo>
                  <a:lnTo>
                    <a:pt x="628" y="7805"/>
                  </a:lnTo>
                  <a:lnTo>
                    <a:pt x="628" y="7972"/>
                  </a:lnTo>
                  <a:lnTo>
                    <a:pt x="356" y="8056"/>
                  </a:lnTo>
                  <a:lnTo>
                    <a:pt x="335" y="8161"/>
                  </a:lnTo>
                  <a:lnTo>
                    <a:pt x="461" y="8370"/>
                  </a:lnTo>
                  <a:lnTo>
                    <a:pt x="482" y="8642"/>
                  </a:lnTo>
                  <a:lnTo>
                    <a:pt x="565" y="8768"/>
                  </a:lnTo>
                  <a:lnTo>
                    <a:pt x="482" y="8914"/>
                  </a:lnTo>
                  <a:lnTo>
                    <a:pt x="482" y="9040"/>
                  </a:lnTo>
                  <a:lnTo>
                    <a:pt x="461" y="9123"/>
                  </a:lnTo>
                  <a:lnTo>
                    <a:pt x="273" y="9165"/>
                  </a:lnTo>
                  <a:lnTo>
                    <a:pt x="231" y="9228"/>
                  </a:lnTo>
                  <a:lnTo>
                    <a:pt x="314" y="9332"/>
                  </a:lnTo>
                  <a:lnTo>
                    <a:pt x="231" y="9395"/>
                  </a:lnTo>
                  <a:lnTo>
                    <a:pt x="168" y="9479"/>
                  </a:lnTo>
                  <a:lnTo>
                    <a:pt x="252" y="9625"/>
                  </a:lnTo>
                  <a:lnTo>
                    <a:pt x="273" y="10002"/>
                  </a:lnTo>
                  <a:lnTo>
                    <a:pt x="231" y="10086"/>
                  </a:lnTo>
                  <a:lnTo>
                    <a:pt x="147" y="10002"/>
                  </a:lnTo>
                  <a:lnTo>
                    <a:pt x="63" y="9939"/>
                  </a:lnTo>
                  <a:lnTo>
                    <a:pt x="63" y="9960"/>
                  </a:lnTo>
                  <a:lnTo>
                    <a:pt x="1" y="10023"/>
                  </a:lnTo>
                  <a:lnTo>
                    <a:pt x="21" y="10253"/>
                  </a:lnTo>
                  <a:lnTo>
                    <a:pt x="42" y="10337"/>
                  </a:lnTo>
                  <a:lnTo>
                    <a:pt x="63" y="10525"/>
                  </a:lnTo>
                  <a:lnTo>
                    <a:pt x="147" y="10546"/>
                  </a:lnTo>
                  <a:lnTo>
                    <a:pt x="168" y="10588"/>
                  </a:lnTo>
                  <a:lnTo>
                    <a:pt x="147" y="10734"/>
                  </a:lnTo>
                  <a:lnTo>
                    <a:pt x="273" y="10672"/>
                  </a:lnTo>
                  <a:lnTo>
                    <a:pt x="210" y="10567"/>
                  </a:lnTo>
                  <a:lnTo>
                    <a:pt x="231" y="10483"/>
                  </a:lnTo>
                  <a:lnTo>
                    <a:pt x="273" y="10483"/>
                  </a:lnTo>
                  <a:lnTo>
                    <a:pt x="252" y="10546"/>
                  </a:lnTo>
                  <a:lnTo>
                    <a:pt x="335" y="10588"/>
                  </a:lnTo>
                  <a:lnTo>
                    <a:pt x="377" y="10672"/>
                  </a:lnTo>
                  <a:lnTo>
                    <a:pt x="252" y="10755"/>
                  </a:lnTo>
                  <a:lnTo>
                    <a:pt x="231" y="10860"/>
                  </a:lnTo>
                  <a:lnTo>
                    <a:pt x="273" y="10944"/>
                  </a:lnTo>
                  <a:lnTo>
                    <a:pt x="252" y="11069"/>
                  </a:lnTo>
                  <a:lnTo>
                    <a:pt x="210" y="11111"/>
                  </a:lnTo>
                  <a:lnTo>
                    <a:pt x="273" y="11216"/>
                  </a:lnTo>
                  <a:lnTo>
                    <a:pt x="356" y="11257"/>
                  </a:lnTo>
                  <a:lnTo>
                    <a:pt x="440" y="11383"/>
                  </a:lnTo>
                  <a:lnTo>
                    <a:pt x="482" y="11425"/>
                  </a:lnTo>
                  <a:lnTo>
                    <a:pt x="586" y="11634"/>
                  </a:lnTo>
                  <a:lnTo>
                    <a:pt x="586" y="11801"/>
                  </a:lnTo>
                  <a:lnTo>
                    <a:pt x="733" y="11843"/>
                  </a:lnTo>
                  <a:lnTo>
                    <a:pt x="754" y="11948"/>
                  </a:lnTo>
                  <a:lnTo>
                    <a:pt x="858" y="12094"/>
                  </a:lnTo>
                  <a:lnTo>
                    <a:pt x="984" y="12011"/>
                  </a:lnTo>
                  <a:lnTo>
                    <a:pt x="1005" y="12136"/>
                  </a:lnTo>
                  <a:lnTo>
                    <a:pt x="942" y="12304"/>
                  </a:lnTo>
                  <a:lnTo>
                    <a:pt x="775" y="12325"/>
                  </a:lnTo>
                  <a:lnTo>
                    <a:pt x="754" y="12366"/>
                  </a:lnTo>
                  <a:lnTo>
                    <a:pt x="838" y="12429"/>
                  </a:lnTo>
                  <a:lnTo>
                    <a:pt x="858" y="12534"/>
                  </a:lnTo>
                  <a:lnTo>
                    <a:pt x="984" y="12555"/>
                  </a:lnTo>
                  <a:lnTo>
                    <a:pt x="1047" y="12848"/>
                  </a:lnTo>
                  <a:lnTo>
                    <a:pt x="963" y="12952"/>
                  </a:lnTo>
                  <a:lnTo>
                    <a:pt x="1005" y="12994"/>
                  </a:lnTo>
                  <a:lnTo>
                    <a:pt x="1151" y="12994"/>
                  </a:lnTo>
                  <a:lnTo>
                    <a:pt x="1423" y="12931"/>
                  </a:lnTo>
                  <a:lnTo>
                    <a:pt x="1570" y="12973"/>
                  </a:lnTo>
                  <a:lnTo>
                    <a:pt x="1695" y="12869"/>
                  </a:lnTo>
                  <a:lnTo>
                    <a:pt x="1674" y="12764"/>
                  </a:lnTo>
                  <a:lnTo>
                    <a:pt x="1612" y="12701"/>
                  </a:lnTo>
                  <a:lnTo>
                    <a:pt x="1695" y="12534"/>
                  </a:lnTo>
                  <a:lnTo>
                    <a:pt x="1884" y="12513"/>
                  </a:lnTo>
                  <a:lnTo>
                    <a:pt x="1905" y="12325"/>
                  </a:lnTo>
                  <a:lnTo>
                    <a:pt x="1926" y="12408"/>
                  </a:lnTo>
                  <a:lnTo>
                    <a:pt x="2135" y="12450"/>
                  </a:lnTo>
                  <a:lnTo>
                    <a:pt x="2260" y="12366"/>
                  </a:lnTo>
                  <a:lnTo>
                    <a:pt x="2365" y="12429"/>
                  </a:lnTo>
                  <a:lnTo>
                    <a:pt x="2449" y="12513"/>
                  </a:lnTo>
                  <a:lnTo>
                    <a:pt x="2553" y="12345"/>
                  </a:lnTo>
                  <a:lnTo>
                    <a:pt x="2616" y="12115"/>
                  </a:lnTo>
                  <a:lnTo>
                    <a:pt x="2679" y="12032"/>
                  </a:lnTo>
                  <a:lnTo>
                    <a:pt x="2721" y="11739"/>
                  </a:lnTo>
                  <a:lnTo>
                    <a:pt x="2762" y="11634"/>
                  </a:lnTo>
                  <a:lnTo>
                    <a:pt x="2658" y="11571"/>
                  </a:lnTo>
                  <a:lnTo>
                    <a:pt x="2679" y="11467"/>
                  </a:lnTo>
                  <a:lnTo>
                    <a:pt x="2783" y="11320"/>
                  </a:lnTo>
                  <a:lnTo>
                    <a:pt x="2679" y="11216"/>
                  </a:lnTo>
                  <a:lnTo>
                    <a:pt x="2783" y="11111"/>
                  </a:lnTo>
                  <a:lnTo>
                    <a:pt x="2658" y="11048"/>
                  </a:lnTo>
                  <a:lnTo>
                    <a:pt x="2721" y="10965"/>
                  </a:lnTo>
                  <a:lnTo>
                    <a:pt x="2658" y="10839"/>
                  </a:lnTo>
                  <a:lnTo>
                    <a:pt x="2762" y="10881"/>
                  </a:lnTo>
                  <a:lnTo>
                    <a:pt x="2930" y="10860"/>
                  </a:lnTo>
                  <a:lnTo>
                    <a:pt x="2783" y="10755"/>
                  </a:lnTo>
                  <a:lnTo>
                    <a:pt x="2846" y="10609"/>
                  </a:lnTo>
                  <a:lnTo>
                    <a:pt x="2846" y="10546"/>
                  </a:lnTo>
                  <a:lnTo>
                    <a:pt x="2658" y="10483"/>
                  </a:lnTo>
                  <a:lnTo>
                    <a:pt x="2888" y="10483"/>
                  </a:lnTo>
                  <a:lnTo>
                    <a:pt x="2762" y="10358"/>
                  </a:lnTo>
                  <a:lnTo>
                    <a:pt x="2679" y="10358"/>
                  </a:lnTo>
                  <a:lnTo>
                    <a:pt x="2742" y="10274"/>
                  </a:lnTo>
                  <a:lnTo>
                    <a:pt x="2783" y="10274"/>
                  </a:lnTo>
                  <a:lnTo>
                    <a:pt x="2825" y="10316"/>
                  </a:lnTo>
                  <a:lnTo>
                    <a:pt x="2888" y="10232"/>
                  </a:lnTo>
                  <a:lnTo>
                    <a:pt x="2867" y="10148"/>
                  </a:lnTo>
                  <a:lnTo>
                    <a:pt x="2972" y="10232"/>
                  </a:lnTo>
                  <a:lnTo>
                    <a:pt x="2993" y="10128"/>
                  </a:lnTo>
                  <a:lnTo>
                    <a:pt x="3076" y="10023"/>
                  </a:lnTo>
                  <a:lnTo>
                    <a:pt x="3160" y="10023"/>
                  </a:lnTo>
                  <a:lnTo>
                    <a:pt x="3139" y="9939"/>
                  </a:lnTo>
                  <a:lnTo>
                    <a:pt x="3181" y="9897"/>
                  </a:lnTo>
                  <a:lnTo>
                    <a:pt x="3202" y="9939"/>
                  </a:lnTo>
                  <a:lnTo>
                    <a:pt x="3181" y="10044"/>
                  </a:lnTo>
                  <a:lnTo>
                    <a:pt x="3265" y="10044"/>
                  </a:lnTo>
                  <a:lnTo>
                    <a:pt x="3369" y="9897"/>
                  </a:lnTo>
                  <a:lnTo>
                    <a:pt x="3453" y="9897"/>
                  </a:lnTo>
                  <a:lnTo>
                    <a:pt x="3516" y="9835"/>
                  </a:lnTo>
                  <a:lnTo>
                    <a:pt x="3495" y="9730"/>
                  </a:lnTo>
                  <a:lnTo>
                    <a:pt x="3411" y="9646"/>
                  </a:lnTo>
                  <a:lnTo>
                    <a:pt x="3286" y="9625"/>
                  </a:lnTo>
                  <a:lnTo>
                    <a:pt x="3181" y="9688"/>
                  </a:lnTo>
                  <a:lnTo>
                    <a:pt x="3139" y="9646"/>
                  </a:lnTo>
                  <a:lnTo>
                    <a:pt x="3055" y="9709"/>
                  </a:lnTo>
                  <a:lnTo>
                    <a:pt x="2972" y="9604"/>
                  </a:lnTo>
                  <a:lnTo>
                    <a:pt x="2846" y="9563"/>
                  </a:lnTo>
                  <a:lnTo>
                    <a:pt x="2762" y="9521"/>
                  </a:lnTo>
                  <a:lnTo>
                    <a:pt x="2616" y="9542"/>
                  </a:lnTo>
                  <a:lnTo>
                    <a:pt x="2616" y="9604"/>
                  </a:lnTo>
                  <a:lnTo>
                    <a:pt x="2553" y="9542"/>
                  </a:lnTo>
                  <a:lnTo>
                    <a:pt x="2407" y="9542"/>
                  </a:lnTo>
                  <a:lnTo>
                    <a:pt x="2365" y="9500"/>
                  </a:lnTo>
                  <a:lnTo>
                    <a:pt x="2470" y="9479"/>
                  </a:lnTo>
                  <a:lnTo>
                    <a:pt x="2553" y="9521"/>
                  </a:lnTo>
                  <a:lnTo>
                    <a:pt x="2637" y="9395"/>
                  </a:lnTo>
                  <a:lnTo>
                    <a:pt x="2679" y="9437"/>
                  </a:lnTo>
                  <a:lnTo>
                    <a:pt x="2783" y="9416"/>
                  </a:lnTo>
                  <a:lnTo>
                    <a:pt x="2825" y="9332"/>
                  </a:lnTo>
                  <a:lnTo>
                    <a:pt x="2930" y="9374"/>
                  </a:lnTo>
                  <a:lnTo>
                    <a:pt x="2972" y="9416"/>
                  </a:lnTo>
                  <a:lnTo>
                    <a:pt x="3034" y="9416"/>
                  </a:lnTo>
                  <a:lnTo>
                    <a:pt x="3055" y="9332"/>
                  </a:lnTo>
                  <a:lnTo>
                    <a:pt x="3097" y="9416"/>
                  </a:lnTo>
                  <a:lnTo>
                    <a:pt x="3244" y="9437"/>
                  </a:lnTo>
                  <a:lnTo>
                    <a:pt x="3202" y="9521"/>
                  </a:lnTo>
                  <a:lnTo>
                    <a:pt x="3306" y="9563"/>
                  </a:lnTo>
                  <a:lnTo>
                    <a:pt x="3474" y="9542"/>
                  </a:lnTo>
                  <a:lnTo>
                    <a:pt x="3495" y="9416"/>
                  </a:lnTo>
                  <a:lnTo>
                    <a:pt x="3662" y="9270"/>
                  </a:lnTo>
                  <a:lnTo>
                    <a:pt x="3725" y="9102"/>
                  </a:lnTo>
                  <a:lnTo>
                    <a:pt x="3599" y="8977"/>
                  </a:lnTo>
                  <a:lnTo>
                    <a:pt x="3599" y="8893"/>
                  </a:lnTo>
                  <a:lnTo>
                    <a:pt x="3453" y="8788"/>
                  </a:lnTo>
                  <a:lnTo>
                    <a:pt x="3474" y="8747"/>
                  </a:lnTo>
                  <a:lnTo>
                    <a:pt x="3265" y="8579"/>
                  </a:lnTo>
                  <a:lnTo>
                    <a:pt x="3244" y="8475"/>
                  </a:lnTo>
                  <a:lnTo>
                    <a:pt x="3160" y="8391"/>
                  </a:lnTo>
                  <a:lnTo>
                    <a:pt x="3055" y="8516"/>
                  </a:lnTo>
                  <a:lnTo>
                    <a:pt x="2993" y="8433"/>
                  </a:lnTo>
                  <a:lnTo>
                    <a:pt x="2951" y="8454"/>
                  </a:lnTo>
                  <a:lnTo>
                    <a:pt x="2951" y="8349"/>
                  </a:lnTo>
                  <a:lnTo>
                    <a:pt x="2867" y="8349"/>
                  </a:lnTo>
                  <a:lnTo>
                    <a:pt x="2825" y="8244"/>
                  </a:lnTo>
                  <a:lnTo>
                    <a:pt x="2742" y="8182"/>
                  </a:lnTo>
                  <a:lnTo>
                    <a:pt x="2825" y="8077"/>
                  </a:lnTo>
                  <a:lnTo>
                    <a:pt x="2762" y="7952"/>
                  </a:lnTo>
                  <a:lnTo>
                    <a:pt x="2825" y="7931"/>
                  </a:lnTo>
                  <a:lnTo>
                    <a:pt x="2825" y="7847"/>
                  </a:lnTo>
                  <a:lnTo>
                    <a:pt x="2742" y="7826"/>
                  </a:lnTo>
                  <a:lnTo>
                    <a:pt x="2825" y="7721"/>
                  </a:lnTo>
                  <a:lnTo>
                    <a:pt x="2783" y="7533"/>
                  </a:lnTo>
                  <a:lnTo>
                    <a:pt x="2825" y="7512"/>
                  </a:lnTo>
                  <a:lnTo>
                    <a:pt x="2867" y="7554"/>
                  </a:lnTo>
                  <a:lnTo>
                    <a:pt x="2888" y="7449"/>
                  </a:lnTo>
                  <a:lnTo>
                    <a:pt x="2825" y="7345"/>
                  </a:lnTo>
                  <a:lnTo>
                    <a:pt x="2846" y="7198"/>
                  </a:lnTo>
                  <a:lnTo>
                    <a:pt x="2825" y="7073"/>
                  </a:lnTo>
                  <a:lnTo>
                    <a:pt x="2846" y="7010"/>
                  </a:lnTo>
                  <a:lnTo>
                    <a:pt x="2825" y="6884"/>
                  </a:lnTo>
                  <a:lnTo>
                    <a:pt x="2679" y="6696"/>
                  </a:lnTo>
                  <a:lnTo>
                    <a:pt x="2679" y="6696"/>
                  </a:lnTo>
                  <a:lnTo>
                    <a:pt x="2783" y="6759"/>
                  </a:lnTo>
                  <a:lnTo>
                    <a:pt x="2951" y="6717"/>
                  </a:lnTo>
                  <a:lnTo>
                    <a:pt x="3055" y="6571"/>
                  </a:lnTo>
                  <a:lnTo>
                    <a:pt x="2993" y="6466"/>
                  </a:lnTo>
                  <a:lnTo>
                    <a:pt x="3034" y="6403"/>
                  </a:lnTo>
                  <a:lnTo>
                    <a:pt x="3139" y="6424"/>
                  </a:lnTo>
                  <a:lnTo>
                    <a:pt x="3286" y="6299"/>
                  </a:lnTo>
                  <a:lnTo>
                    <a:pt x="3286" y="6236"/>
                  </a:lnTo>
                  <a:lnTo>
                    <a:pt x="3202" y="6236"/>
                  </a:lnTo>
                  <a:lnTo>
                    <a:pt x="3265" y="6131"/>
                  </a:lnTo>
                  <a:lnTo>
                    <a:pt x="3348" y="6047"/>
                  </a:lnTo>
                  <a:lnTo>
                    <a:pt x="3390" y="6089"/>
                  </a:lnTo>
                  <a:lnTo>
                    <a:pt x="3453" y="6089"/>
                  </a:lnTo>
                  <a:lnTo>
                    <a:pt x="3474" y="5964"/>
                  </a:lnTo>
                  <a:lnTo>
                    <a:pt x="3516" y="5964"/>
                  </a:lnTo>
                  <a:lnTo>
                    <a:pt x="3558" y="6047"/>
                  </a:lnTo>
                  <a:lnTo>
                    <a:pt x="3620" y="5964"/>
                  </a:lnTo>
                  <a:lnTo>
                    <a:pt x="3620" y="5838"/>
                  </a:lnTo>
                  <a:lnTo>
                    <a:pt x="3683" y="5734"/>
                  </a:lnTo>
                  <a:lnTo>
                    <a:pt x="3788" y="5734"/>
                  </a:lnTo>
                  <a:lnTo>
                    <a:pt x="3788" y="5817"/>
                  </a:lnTo>
                  <a:lnTo>
                    <a:pt x="3871" y="5817"/>
                  </a:lnTo>
                  <a:lnTo>
                    <a:pt x="3913" y="5713"/>
                  </a:lnTo>
                  <a:lnTo>
                    <a:pt x="4039" y="5629"/>
                  </a:lnTo>
                  <a:lnTo>
                    <a:pt x="4018" y="5524"/>
                  </a:lnTo>
                  <a:lnTo>
                    <a:pt x="4018" y="5420"/>
                  </a:lnTo>
                  <a:lnTo>
                    <a:pt x="4102" y="5503"/>
                  </a:lnTo>
                  <a:lnTo>
                    <a:pt x="4206" y="5378"/>
                  </a:lnTo>
                  <a:lnTo>
                    <a:pt x="4290" y="5378"/>
                  </a:lnTo>
                  <a:lnTo>
                    <a:pt x="4395" y="5190"/>
                  </a:lnTo>
                  <a:lnTo>
                    <a:pt x="4395" y="5001"/>
                  </a:lnTo>
                  <a:lnTo>
                    <a:pt x="4457" y="4897"/>
                  </a:lnTo>
                  <a:lnTo>
                    <a:pt x="4541" y="4897"/>
                  </a:lnTo>
                  <a:lnTo>
                    <a:pt x="4646" y="4771"/>
                  </a:lnTo>
                  <a:lnTo>
                    <a:pt x="4562" y="4771"/>
                  </a:lnTo>
                  <a:lnTo>
                    <a:pt x="4499" y="4666"/>
                  </a:lnTo>
                  <a:lnTo>
                    <a:pt x="4562" y="4625"/>
                  </a:lnTo>
                  <a:lnTo>
                    <a:pt x="4541" y="4562"/>
                  </a:lnTo>
                  <a:lnTo>
                    <a:pt x="4436" y="4562"/>
                  </a:lnTo>
                  <a:lnTo>
                    <a:pt x="4332" y="4457"/>
                  </a:lnTo>
                  <a:lnTo>
                    <a:pt x="4457" y="4415"/>
                  </a:lnTo>
                  <a:lnTo>
                    <a:pt x="4436" y="4332"/>
                  </a:lnTo>
                  <a:lnTo>
                    <a:pt x="4520" y="4164"/>
                  </a:lnTo>
                  <a:lnTo>
                    <a:pt x="4541" y="4081"/>
                  </a:lnTo>
                  <a:lnTo>
                    <a:pt x="4499" y="3997"/>
                  </a:lnTo>
                  <a:lnTo>
                    <a:pt x="4415" y="3997"/>
                  </a:lnTo>
                  <a:lnTo>
                    <a:pt x="4395" y="3934"/>
                  </a:lnTo>
                  <a:lnTo>
                    <a:pt x="4415" y="3892"/>
                  </a:lnTo>
                  <a:lnTo>
                    <a:pt x="4499" y="3934"/>
                  </a:lnTo>
                  <a:lnTo>
                    <a:pt x="4520" y="3955"/>
                  </a:lnTo>
                  <a:lnTo>
                    <a:pt x="4541" y="3955"/>
                  </a:lnTo>
                  <a:lnTo>
                    <a:pt x="4541" y="3871"/>
                  </a:lnTo>
                  <a:lnTo>
                    <a:pt x="4436" y="3850"/>
                  </a:lnTo>
                  <a:lnTo>
                    <a:pt x="4541" y="3788"/>
                  </a:lnTo>
                  <a:lnTo>
                    <a:pt x="4625" y="3788"/>
                  </a:lnTo>
                  <a:lnTo>
                    <a:pt x="4729" y="3725"/>
                  </a:lnTo>
                  <a:lnTo>
                    <a:pt x="4646" y="3662"/>
                  </a:lnTo>
                  <a:lnTo>
                    <a:pt x="4562" y="3516"/>
                  </a:lnTo>
                  <a:lnTo>
                    <a:pt x="4646" y="3537"/>
                  </a:lnTo>
                  <a:lnTo>
                    <a:pt x="4708" y="3620"/>
                  </a:lnTo>
                  <a:lnTo>
                    <a:pt x="4813" y="3578"/>
                  </a:lnTo>
                  <a:lnTo>
                    <a:pt x="4834" y="3474"/>
                  </a:lnTo>
                  <a:lnTo>
                    <a:pt x="4855" y="3369"/>
                  </a:lnTo>
                  <a:lnTo>
                    <a:pt x="4918" y="3327"/>
                  </a:lnTo>
                  <a:lnTo>
                    <a:pt x="4980" y="3453"/>
                  </a:lnTo>
                  <a:lnTo>
                    <a:pt x="5064" y="3348"/>
                  </a:lnTo>
                  <a:lnTo>
                    <a:pt x="5127" y="3453"/>
                  </a:lnTo>
                  <a:lnTo>
                    <a:pt x="5190" y="3474"/>
                  </a:lnTo>
                  <a:lnTo>
                    <a:pt x="5252" y="3369"/>
                  </a:lnTo>
                  <a:lnTo>
                    <a:pt x="5357" y="3432"/>
                  </a:lnTo>
                  <a:lnTo>
                    <a:pt x="5483" y="3348"/>
                  </a:lnTo>
                  <a:lnTo>
                    <a:pt x="5545" y="3432"/>
                  </a:lnTo>
                  <a:lnTo>
                    <a:pt x="5671" y="3432"/>
                  </a:lnTo>
                  <a:lnTo>
                    <a:pt x="5713" y="3369"/>
                  </a:lnTo>
                  <a:lnTo>
                    <a:pt x="5755" y="3411"/>
                  </a:lnTo>
                  <a:lnTo>
                    <a:pt x="5755" y="3265"/>
                  </a:lnTo>
                  <a:lnTo>
                    <a:pt x="5671" y="3202"/>
                  </a:lnTo>
                  <a:lnTo>
                    <a:pt x="5587" y="2993"/>
                  </a:lnTo>
                  <a:lnTo>
                    <a:pt x="5462" y="2951"/>
                  </a:lnTo>
                  <a:lnTo>
                    <a:pt x="5399" y="2762"/>
                  </a:lnTo>
                  <a:lnTo>
                    <a:pt x="5462" y="2700"/>
                  </a:lnTo>
                  <a:lnTo>
                    <a:pt x="5462" y="2490"/>
                  </a:lnTo>
                  <a:lnTo>
                    <a:pt x="5441" y="2386"/>
                  </a:lnTo>
                  <a:lnTo>
                    <a:pt x="5462" y="2302"/>
                  </a:lnTo>
                  <a:lnTo>
                    <a:pt x="5399" y="2093"/>
                  </a:lnTo>
                  <a:lnTo>
                    <a:pt x="5357" y="1988"/>
                  </a:lnTo>
                  <a:lnTo>
                    <a:pt x="5336" y="1842"/>
                  </a:lnTo>
                  <a:lnTo>
                    <a:pt x="5378" y="1758"/>
                  </a:lnTo>
                  <a:lnTo>
                    <a:pt x="5357" y="1633"/>
                  </a:lnTo>
                  <a:lnTo>
                    <a:pt x="5190" y="1591"/>
                  </a:lnTo>
                  <a:lnTo>
                    <a:pt x="5190" y="1486"/>
                  </a:lnTo>
                  <a:lnTo>
                    <a:pt x="5252" y="1361"/>
                  </a:lnTo>
                  <a:lnTo>
                    <a:pt x="5190" y="1172"/>
                  </a:lnTo>
                  <a:lnTo>
                    <a:pt x="5252" y="1068"/>
                  </a:lnTo>
                  <a:lnTo>
                    <a:pt x="5190" y="1005"/>
                  </a:lnTo>
                  <a:lnTo>
                    <a:pt x="5127" y="1005"/>
                  </a:lnTo>
                  <a:lnTo>
                    <a:pt x="5022" y="858"/>
                  </a:lnTo>
                  <a:lnTo>
                    <a:pt x="4939" y="858"/>
                  </a:lnTo>
                  <a:lnTo>
                    <a:pt x="4876" y="754"/>
                  </a:lnTo>
                  <a:lnTo>
                    <a:pt x="4771" y="628"/>
                  </a:lnTo>
                  <a:lnTo>
                    <a:pt x="4708" y="607"/>
                  </a:lnTo>
                  <a:lnTo>
                    <a:pt x="4604" y="545"/>
                  </a:lnTo>
                  <a:lnTo>
                    <a:pt x="4395" y="524"/>
                  </a:lnTo>
                  <a:lnTo>
                    <a:pt x="4227" y="419"/>
                  </a:lnTo>
                  <a:lnTo>
                    <a:pt x="4018" y="189"/>
                  </a:lnTo>
                  <a:lnTo>
                    <a:pt x="3892" y="105"/>
                  </a:lnTo>
                  <a:lnTo>
                    <a:pt x="3788"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5" name="Google Shape;4735;p76"/>
            <p:cNvSpPr/>
            <p:nvPr/>
          </p:nvSpPr>
          <p:spPr>
            <a:xfrm>
              <a:off x="3976075" y="2250975"/>
              <a:ext cx="57550" cy="52325"/>
            </a:xfrm>
            <a:custGeom>
              <a:avLst/>
              <a:gdLst/>
              <a:ahLst/>
              <a:cxnLst/>
              <a:rect l="l" t="t" r="r" b="b"/>
              <a:pathLst>
                <a:path w="2302" h="2093" extrusionOk="0">
                  <a:moveTo>
                    <a:pt x="1026" y="0"/>
                  </a:moveTo>
                  <a:lnTo>
                    <a:pt x="1026" y="63"/>
                  </a:lnTo>
                  <a:lnTo>
                    <a:pt x="942" y="63"/>
                  </a:lnTo>
                  <a:lnTo>
                    <a:pt x="942" y="105"/>
                  </a:lnTo>
                  <a:lnTo>
                    <a:pt x="1005" y="167"/>
                  </a:lnTo>
                  <a:lnTo>
                    <a:pt x="900" y="230"/>
                  </a:lnTo>
                  <a:lnTo>
                    <a:pt x="837" y="209"/>
                  </a:lnTo>
                  <a:lnTo>
                    <a:pt x="628" y="209"/>
                  </a:lnTo>
                  <a:lnTo>
                    <a:pt x="607" y="147"/>
                  </a:lnTo>
                  <a:lnTo>
                    <a:pt x="586" y="251"/>
                  </a:lnTo>
                  <a:lnTo>
                    <a:pt x="481" y="230"/>
                  </a:lnTo>
                  <a:lnTo>
                    <a:pt x="335" y="272"/>
                  </a:lnTo>
                  <a:lnTo>
                    <a:pt x="335" y="356"/>
                  </a:lnTo>
                  <a:lnTo>
                    <a:pt x="272" y="356"/>
                  </a:lnTo>
                  <a:lnTo>
                    <a:pt x="84" y="439"/>
                  </a:lnTo>
                  <a:lnTo>
                    <a:pt x="0" y="544"/>
                  </a:lnTo>
                  <a:lnTo>
                    <a:pt x="21" y="900"/>
                  </a:lnTo>
                  <a:lnTo>
                    <a:pt x="84" y="900"/>
                  </a:lnTo>
                  <a:lnTo>
                    <a:pt x="126" y="879"/>
                  </a:lnTo>
                  <a:lnTo>
                    <a:pt x="230" y="900"/>
                  </a:lnTo>
                  <a:lnTo>
                    <a:pt x="189" y="983"/>
                  </a:lnTo>
                  <a:lnTo>
                    <a:pt x="105" y="983"/>
                  </a:lnTo>
                  <a:lnTo>
                    <a:pt x="105" y="1151"/>
                  </a:lnTo>
                  <a:lnTo>
                    <a:pt x="209" y="1276"/>
                  </a:lnTo>
                  <a:lnTo>
                    <a:pt x="377" y="1423"/>
                  </a:lnTo>
                  <a:lnTo>
                    <a:pt x="419" y="1423"/>
                  </a:lnTo>
                  <a:lnTo>
                    <a:pt x="419" y="1318"/>
                  </a:lnTo>
                  <a:lnTo>
                    <a:pt x="544" y="1214"/>
                  </a:lnTo>
                  <a:lnTo>
                    <a:pt x="586" y="1318"/>
                  </a:lnTo>
                  <a:lnTo>
                    <a:pt x="523" y="1611"/>
                  </a:lnTo>
                  <a:lnTo>
                    <a:pt x="523" y="1695"/>
                  </a:lnTo>
                  <a:lnTo>
                    <a:pt x="586" y="1674"/>
                  </a:lnTo>
                  <a:lnTo>
                    <a:pt x="754" y="1569"/>
                  </a:lnTo>
                  <a:lnTo>
                    <a:pt x="900" y="1507"/>
                  </a:lnTo>
                  <a:lnTo>
                    <a:pt x="1046" y="1632"/>
                  </a:lnTo>
                  <a:lnTo>
                    <a:pt x="1130" y="1611"/>
                  </a:lnTo>
                  <a:lnTo>
                    <a:pt x="1151" y="1507"/>
                  </a:lnTo>
                  <a:lnTo>
                    <a:pt x="1235" y="1590"/>
                  </a:lnTo>
                  <a:lnTo>
                    <a:pt x="1277" y="1674"/>
                  </a:lnTo>
                  <a:lnTo>
                    <a:pt x="1339" y="1674"/>
                  </a:lnTo>
                  <a:lnTo>
                    <a:pt x="1528" y="1779"/>
                  </a:lnTo>
                  <a:lnTo>
                    <a:pt x="1570" y="1925"/>
                  </a:lnTo>
                  <a:lnTo>
                    <a:pt x="1695" y="1967"/>
                  </a:lnTo>
                  <a:lnTo>
                    <a:pt x="1779" y="2092"/>
                  </a:lnTo>
                  <a:lnTo>
                    <a:pt x="1988" y="2009"/>
                  </a:lnTo>
                  <a:lnTo>
                    <a:pt x="2155" y="2030"/>
                  </a:lnTo>
                  <a:lnTo>
                    <a:pt x="2260" y="1904"/>
                  </a:lnTo>
                  <a:lnTo>
                    <a:pt x="2218" y="1800"/>
                  </a:lnTo>
                  <a:lnTo>
                    <a:pt x="2302" y="1716"/>
                  </a:lnTo>
                  <a:lnTo>
                    <a:pt x="2302" y="1611"/>
                  </a:lnTo>
                  <a:lnTo>
                    <a:pt x="2051" y="1109"/>
                  </a:lnTo>
                  <a:lnTo>
                    <a:pt x="2093" y="691"/>
                  </a:lnTo>
                  <a:lnTo>
                    <a:pt x="2155" y="649"/>
                  </a:lnTo>
                  <a:lnTo>
                    <a:pt x="2197" y="481"/>
                  </a:lnTo>
                  <a:lnTo>
                    <a:pt x="2281" y="356"/>
                  </a:lnTo>
                  <a:lnTo>
                    <a:pt x="2302" y="335"/>
                  </a:lnTo>
                  <a:lnTo>
                    <a:pt x="2302" y="314"/>
                  </a:lnTo>
                  <a:lnTo>
                    <a:pt x="2260" y="230"/>
                  </a:lnTo>
                  <a:lnTo>
                    <a:pt x="2218" y="272"/>
                  </a:lnTo>
                  <a:lnTo>
                    <a:pt x="1758" y="251"/>
                  </a:lnTo>
                  <a:lnTo>
                    <a:pt x="1570" y="126"/>
                  </a:lnTo>
                  <a:lnTo>
                    <a:pt x="1339" y="126"/>
                  </a:lnTo>
                  <a:lnTo>
                    <a:pt x="1235" y="63"/>
                  </a:lnTo>
                  <a:lnTo>
                    <a:pt x="1130" y="105"/>
                  </a:lnTo>
                  <a:lnTo>
                    <a:pt x="1026"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6" name="Google Shape;4736;p76"/>
            <p:cNvSpPr/>
            <p:nvPr/>
          </p:nvSpPr>
          <p:spPr>
            <a:xfrm>
              <a:off x="3949400" y="2288625"/>
              <a:ext cx="91550" cy="49725"/>
            </a:xfrm>
            <a:custGeom>
              <a:avLst/>
              <a:gdLst/>
              <a:ahLst/>
              <a:cxnLst/>
              <a:rect l="l" t="t" r="r" b="b"/>
              <a:pathLst>
                <a:path w="3662" h="1989" extrusionOk="0">
                  <a:moveTo>
                    <a:pt x="1967" y="1"/>
                  </a:moveTo>
                  <a:lnTo>
                    <a:pt x="1821" y="63"/>
                  </a:lnTo>
                  <a:lnTo>
                    <a:pt x="1653" y="168"/>
                  </a:lnTo>
                  <a:lnTo>
                    <a:pt x="1590" y="189"/>
                  </a:lnTo>
                  <a:lnTo>
                    <a:pt x="1590" y="314"/>
                  </a:lnTo>
                  <a:lnTo>
                    <a:pt x="1653" y="586"/>
                  </a:lnTo>
                  <a:lnTo>
                    <a:pt x="1590" y="754"/>
                  </a:lnTo>
                  <a:lnTo>
                    <a:pt x="1402" y="963"/>
                  </a:lnTo>
                  <a:lnTo>
                    <a:pt x="1256" y="963"/>
                  </a:lnTo>
                  <a:lnTo>
                    <a:pt x="1130" y="838"/>
                  </a:lnTo>
                  <a:lnTo>
                    <a:pt x="1130" y="733"/>
                  </a:lnTo>
                  <a:lnTo>
                    <a:pt x="837" y="440"/>
                  </a:lnTo>
                  <a:lnTo>
                    <a:pt x="837" y="294"/>
                  </a:lnTo>
                  <a:lnTo>
                    <a:pt x="774" y="294"/>
                  </a:lnTo>
                  <a:lnTo>
                    <a:pt x="670" y="398"/>
                  </a:lnTo>
                  <a:lnTo>
                    <a:pt x="523" y="419"/>
                  </a:lnTo>
                  <a:lnTo>
                    <a:pt x="460" y="461"/>
                  </a:lnTo>
                  <a:lnTo>
                    <a:pt x="335" y="461"/>
                  </a:lnTo>
                  <a:lnTo>
                    <a:pt x="251" y="607"/>
                  </a:lnTo>
                  <a:lnTo>
                    <a:pt x="293" y="733"/>
                  </a:lnTo>
                  <a:lnTo>
                    <a:pt x="230" y="712"/>
                  </a:lnTo>
                  <a:lnTo>
                    <a:pt x="230" y="921"/>
                  </a:lnTo>
                  <a:lnTo>
                    <a:pt x="84" y="1110"/>
                  </a:lnTo>
                  <a:lnTo>
                    <a:pt x="84" y="1214"/>
                  </a:lnTo>
                  <a:lnTo>
                    <a:pt x="84" y="1319"/>
                  </a:lnTo>
                  <a:lnTo>
                    <a:pt x="0" y="1382"/>
                  </a:lnTo>
                  <a:lnTo>
                    <a:pt x="42" y="1674"/>
                  </a:lnTo>
                  <a:lnTo>
                    <a:pt x="126" y="1737"/>
                  </a:lnTo>
                  <a:lnTo>
                    <a:pt x="126" y="1758"/>
                  </a:lnTo>
                  <a:lnTo>
                    <a:pt x="230" y="1737"/>
                  </a:lnTo>
                  <a:lnTo>
                    <a:pt x="251" y="1591"/>
                  </a:lnTo>
                  <a:lnTo>
                    <a:pt x="440" y="1465"/>
                  </a:lnTo>
                  <a:lnTo>
                    <a:pt x="670" y="1382"/>
                  </a:lnTo>
                  <a:lnTo>
                    <a:pt x="879" y="1423"/>
                  </a:lnTo>
                  <a:lnTo>
                    <a:pt x="1025" y="1423"/>
                  </a:lnTo>
                  <a:lnTo>
                    <a:pt x="1088" y="1465"/>
                  </a:lnTo>
                  <a:lnTo>
                    <a:pt x="1235" y="1382"/>
                  </a:lnTo>
                  <a:lnTo>
                    <a:pt x="1339" y="1361"/>
                  </a:lnTo>
                  <a:lnTo>
                    <a:pt x="1360" y="1444"/>
                  </a:lnTo>
                  <a:lnTo>
                    <a:pt x="1465" y="1444"/>
                  </a:lnTo>
                  <a:lnTo>
                    <a:pt x="1548" y="1549"/>
                  </a:lnTo>
                  <a:lnTo>
                    <a:pt x="1716" y="1549"/>
                  </a:lnTo>
                  <a:lnTo>
                    <a:pt x="1779" y="1570"/>
                  </a:lnTo>
                  <a:lnTo>
                    <a:pt x="1967" y="1444"/>
                  </a:lnTo>
                  <a:lnTo>
                    <a:pt x="2176" y="1549"/>
                  </a:lnTo>
                  <a:lnTo>
                    <a:pt x="2344" y="1570"/>
                  </a:lnTo>
                  <a:lnTo>
                    <a:pt x="2511" y="1758"/>
                  </a:lnTo>
                  <a:lnTo>
                    <a:pt x="2637" y="1758"/>
                  </a:lnTo>
                  <a:lnTo>
                    <a:pt x="2762" y="1946"/>
                  </a:lnTo>
                  <a:lnTo>
                    <a:pt x="2929" y="1967"/>
                  </a:lnTo>
                  <a:lnTo>
                    <a:pt x="2971" y="1988"/>
                  </a:lnTo>
                  <a:lnTo>
                    <a:pt x="3160" y="1905"/>
                  </a:lnTo>
                  <a:lnTo>
                    <a:pt x="3390" y="1884"/>
                  </a:lnTo>
                  <a:lnTo>
                    <a:pt x="3432" y="1737"/>
                  </a:lnTo>
                  <a:lnTo>
                    <a:pt x="3536" y="1674"/>
                  </a:lnTo>
                  <a:lnTo>
                    <a:pt x="3578" y="1570"/>
                  </a:lnTo>
                  <a:lnTo>
                    <a:pt x="3662" y="1549"/>
                  </a:lnTo>
                  <a:lnTo>
                    <a:pt x="3662" y="1382"/>
                  </a:lnTo>
                  <a:lnTo>
                    <a:pt x="3578" y="1277"/>
                  </a:lnTo>
                  <a:lnTo>
                    <a:pt x="3494" y="1110"/>
                  </a:lnTo>
                  <a:lnTo>
                    <a:pt x="3473" y="1047"/>
                  </a:lnTo>
                  <a:lnTo>
                    <a:pt x="3390" y="921"/>
                  </a:lnTo>
                  <a:lnTo>
                    <a:pt x="3432" y="838"/>
                  </a:lnTo>
                  <a:lnTo>
                    <a:pt x="3369" y="733"/>
                  </a:lnTo>
                  <a:lnTo>
                    <a:pt x="3327" y="712"/>
                  </a:lnTo>
                  <a:lnTo>
                    <a:pt x="3348" y="649"/>
                  </a:lnTo>
                  <a:lnTo>
                    <a:pt x="3348" y="545"/>
                  </a:lnTo>
                  <a:lnTo>
                    <a:pt x="3055" y="503"/>
                  </a:lnTo>
                  <a:lnTo>
                    <a:pt x="2846" y="586"/>
                  </a:lnTo>
                  <a:lnTo>
                    <a:pt x="2762" y="461"/>
                  </a:lnTo>
                  <a:lnTo>
                    <a:pt x="2637" y="419"/>
                  </a:lnTo>
                  <a:lnTo>
                    <a:pt x="2595" y="273"/>
                  </a:lnTo>
                  <a:lnTo>
                    <a:pt x="2406" y="168"/>
                  </a:lnTo>
                  <a:lnTo>
                    <a:pt x="2344" y="168"/>
                  </a:lnTo>
                  <a:lnTo>
                    <a:pt x="2302" y="84"/>
                  </a:lnTo>
                  <a:lnTo>
                    <a:pt x="2218" y="1"/>
                  </a:lnTo>
                  <a:lnTo>
                    <a:pt x="2197" y="105"/>
                  </a:lnTo>
                  <a:lnTo>
                    <a:pt x="2113" y="126"/>
                  </a:lnTo>
                  <a:lnTo>
                    <a:pt x="1967"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7" name="Google Shape;4737;p76"/>
            <p:cNvSpPr/>
            <p:nvPr/>
          </p:nvSpPr>
          <p:spPr>
            <a:xfrm>
              <a:off x="3952525" y="2322625"/>
              <a:ext cx="71175" cy="52325"/>
            </a:xfrm>
            <a:custGeom>
              <a:avLst/>
              <a:gdLst/>
              <a:ahLst/>
              <a:cxnLst/>
              <a:rect l="l" t="t" r="r" b="b"/>
              <a:pathLst>
                <a:path w="2847" h="2093" extrusionOk="0">
                  <a:moveTo>
                    <a:pt x="1214" y="1"/>
                  </a:moveTo>
                  <a:lnTo>
                    <a:pt x="1110" y="22"/>
                  </a:lnTo>
                  <a:lnTo>
                    <a:pt x="963" y="105"/>
                  </a:lnTo>
                  <a:lnTo>
                    <a:pt x="900" y="63"/>
                  </a:lnTo>
                  <a:lnTo>
                    <a:pt x="754" y="63"/>
                  </a:lnTo>
                  <a:lnTo>
                    <a:pt x="545" y="22"/>
                  </a:lnTo>
                  <a:lnTo>
                    <a:pt x="315" y="105"/>
                  </a:lnTo>
                  <a:lnTo>
                    <a:pt x="126" y="231"/>
                  </a:lnTo>
                  <a:lnTo>
                    <a:pt x="105" y="377"/>
                  </a:lnTo>
                  <a:lnTo>
                    <a:pt x="1" y="398"/>
                  </a:lnTo>
                  <a:lnTo>
                    <a:pt x="1" y="586"/>
                  </a:lnTo>
                  <a:lnTo>
                    <a:pt x="63" y="712"/>
                  </a:lnTo>
                  <a:lnTo>
                    <a:pt x="1" y="796"/>
                  </a:lnTo>
                  <a:lnTo>
                    <a:pt x="22" y="817"/>
                  </a:lnTo>
                  <a:lnTo>
                    <a:pt x="231" y="754"/>
                  </a:lnTo>
                  <a:lnTo>
                    <a:pt x="398" y="1005"/>
                  </a:lnTo>
                  <a:lnTo>
                    <a:pt x="524" y="1047"/>
                  </a:lnTo>
                  <a:lnTo>
                    <a:pt x="733" y="1005"/>
                  </a:lnTo>
                  <a:lnTo>
                    <a:pt x="817" y="1047"/>
                  </a:lnTo>
                  <a:lnTo>
                    <a:pt x="838" y="1151"/>
                  </a:lnTo>
                  <a:lnTo>
                    <a:pt x="921" y="1172"/>
                  </a:lnTo>
                  <a:lnTo>
                    <a:pt x="963" y="1235"/>
                  </a:lnTo>
                  <a:lnTo>
                    <a:pt x="921" y="1340"/>
                  </a:lnTo>
                  <a:lnTo>
                    <a:pt x="921" y="1549"/>
                  </a:lnTo>
                  <a:lnTo>
                    <a:pt x="1047" y="1528"/>
                  </a:lnTo>
                  <a:lnTo>
                    <a:pt x="1172" y="1633"/>
                  </a:lnTo>
                  <a:lnTo>
                    <a:pt x="1256" y="1633"/>
                  </a:lnTo>
                  <a:lnTo>
                    <a:pt x="1319" y="1863"/>
                  </a:lnTo>
                  <a:lnTo>
                    <a:pt x="1319" y="1988"/>
                  </a:lnTo>
                  <a:lnTo>
                    <a:pt x="1361" y="2093"/>
                  </a:lnTo>
                  <a:lnTo>
                    <a:pt x="1486" y="2009"/>
                  </a:lnTo>
                  <a:lnTo>
                    <a:pt x="1696" y="1947"/>
                  </a:lnTo>
                  <a:lnTo>
                    <a:pt x="1863" y="2009"/>
                  </a:lnTo>
                  <a:lnTo>
                    <a:pt x="2009" y="1947"/>
                  </a:lnTo>
                  <a:lnTo>
                    <a:pt x="2114" y="1947"/>
                  </a:lnTo>
                  <a:lnTo>
                    <a:pt x="2051" y="1779"/>
                  </a:lnTo>
                  <a:lnTo>
                    <a:pt x="2219" y="1758"/>
                  </a:lnTo>
                  <a:lnTo>
                    <a:pt x="2281" y="1633"/>
                  </a:lnTo>
                  <a:lnTo>
                    <a:pt x="2386" y="1570"/>
                  </a:lnTo>
                  <a:lnTo>
                    <a:pt x="2407" y="1654"/>
                  </a:lnTo>
                  <a:lnTo>
                    <a:pt x="2532" y="1654"/>
                  </a:lnTo>
                  <a:lnTo>
                    <a:pt x="2532" y="1528"/>
                  </a:lnTo>
                  <a:lnTo>
                    <a:pt x="2386" y="1444"/>
                  </a:lnTo>
                  <a:lnTo>
                    <a:pt x="2428" y="1277"/>
                  </a:lnTo>
                  <a:lnTo>
                    <a:pt x="2512" y="1256"/>
                  </a:lnTo>
                  <a:lnTo>
                    <a:pt x="2616" y="1068"/>
                  </a:lnTo>
                  <a:lnTo>
                    <a:pt x="2825" y="963"/>
                  </a:lnTo>
                  <a:lnTo>
                    <a:pt x="2825" y="858"/>
                  </a:lnTo>
                  <a:lnTo>
                    <a:pt x="2721" y="817"/>
                  </a:lnTo>
                  <a:lnTo>
                    <a:pt x="2846" y="628"/>
                  </a:lnTo>
                  <a:lnTo>
                    <a:pt x="2804" y="607"/>
                  </a:lnTo>
                  <a:lnTo>
                    <a:pt x="2637" y="586"/>
                  </a:lnTo>
                  <a:lnTo>
                    <a:pt x="2512" y="398"/>
                  </a:lnTo>
                  <a:lnTo>
                    <a:pt x="2386" y="398"/>
                  </a:lnTo>
                  <a:lnTo>
                    <a:pt x="2219" y="210"/>
                  </a:lnTo>
                  <a:lnTo>
                    <a:pt x="2051" y="189"/>
                  </a:lnTo>
                  <a:lnTo>
                    <a:pt x="1842" y="84"/>
                  </a:lnTo>
                  <a:lnTo>
                    <a:pt x="1654" y="210"/>
                  </a:lnTo>
                  <a:lnTo>
                    <a:pt x="1591" y="189"/>
                  </a:lnTo>
                  <a:lnTo>
                    <a:pt x="1423" y="189"/>
                  </a:lnTo>
                  <a:lnTo>
                    <a:pt x="1340" y="84"/>
                  </a:lnTo>
                  <a:lnTo>
                    <a:pt x="1235" y="84"/>
                  </a:lnTo>
                  <a:lnTo>
                    <a:pt x="1214"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8" name="Google Shape;4738;p76"/>
            <p:cNvSpPr/>
            <p:nvPr/>
          </p:nvSpPr>
          <p:spPr>
            <a:xfrm>
              <a:off x="3986525" y="2326300"/>
              <a:ext cx="120875" cy="93650"/>
            </a:xfrm>
            <a:custGeom>
              <a:avLst/>
              <a:gdLst/>
              <a:ahLst/>
              <a:cxnLst/>
              <a:rect l="l" t="t" r="r" b="b"/>
              <a:pathLst>
                <a:path w="4835" h="3746" extrusionOk="0">
                  <a:moveTo>
                    <a:pt x="2470" y="0"/>
                  </a:moveTo>
                  <a:lnTo>
                    <a:pt x="2323" y="84"/>
                  </a:lnTo>
                  <a:lnTo>
                    <a:pt x="2219" y="42"/>
                  </a:lnTo>
                  <a:lnTo>
                    <a:pt x="2093" y="63"/>
                  </a:lnTo>
                  <a:lnTo>
                    <a:pt x="2051" y="167"/>
                  </a:lnTo>
                  <a:lnTo>
                    <a:pt x="1947" y="230"/>
                  </a:lnTo>
                  <a:lnTo>
                    <a:pt x="1905" y="377"/>
                  </a:lnTo>
                  <a:lnTo>
                    <a:pt x="1675" y="398"/>
                  </a:lnTo>
                  <a:lnTo>
                    <a:pt x="1486" y="481"/>
                  </a:lnTo>
                  <a:lnTo>
                    <a:pt x="1361" y="670"/>
                  </a:lnTo>
                  <a:lnTo>
                    <a:pt x="1465" y="711"/>
                  </a:lnTo>
                  <a:lnTo>
                    <a:pt x="1465" y="816"/>
                  </a:lnTo>
                  <a:lnTo>
                    <a:pt x="1256" y="921"/>
                  </a:lnTo>
                  <a:lnTo>
                    <a:pt x="1152" y="1109"/>
                  </a:lnTo>
                  <a:lnTo>
                    <a:pt x="1068" y="1130"/>
                  </a:lnTo>
                  <a:lnTo>
                    <a:pt x="1026" y="1297"/>
                  </a:lnTo>
                  <a:lnTo>
                    <a:pt x="1172" y="1381"/>
                  </a:lnTo>
                  <a:lnTo>
                    <a:pt x="1172" y="1507"/>
                  </a:lnTo>
                  <a:lnTo>
                    <a:pt x="1047" y="1507"/>
                  </a:lnTo>
                  <a:lnTo>
                    <a:pt x="1026" y="1423"/>
                  </a:lnTo>
                  <a:lnTo>
                    <a:pt x="921" y="1486"/>
                  </a:lnTo>
                  <a:lnTo>
                    <a:pt x="859" y="1611"/>
                  </a:lnTo>
                  <a:lnTo>
                    <a:pt x="691" y="1632"/>
                  </a:lnTo>
                  <a:lnTo>
                    <a:pt x="754" y="1800"/>
                  </a:lnTo>
                  <a:lnTo>
                    <a:pt x="649" y="1800"/>
                  </a:lnTo>
                  <a:lnTo>
                    <a:pt x="503" y="1862"/>
                  </a:lnTo>
                  <a:lnTo>
                    <a:pt x="336" y="1800"/>
                  </a:lnTo>
                  <a:lnTo>
                    <a:pt x="126" y="1862"/>
                  </a:lnTo>
                  <a:lnTo>
                    <a:pt x="1" y="1946"/>
                  </a:lnTo>
                  <a:lnTo>
                    <a:pt x="22" y="2009"/>
                  </a:lnTo>
                  <a:lnTo>
                    <a:pt x="126" y="2260"/>
                  </a:lnTo>
                  <a:lnTo>
                    <a:pt x="210" y="2385"/>
                  </a:lnTo>
                  <a:lnTo>
                    <a:pt x="231" y="2532"/>
                  </a:lnTo>
                  <a:lnTo>
                    <a:pt x="294" y="2574"/>
                  </a:lnTo>
                  <a:lnTo>
                    <a:pt x="294" y="2950"/>
                  </a:lnTo>
                  <a:lnTo>
                    <a:pt x="189" y="2992"/>
                  </a:lnTo>
                  <a:lnTo>
                    <a:pt x="105" y="3118"/>
                  </a:lnTo>
                  <a:lnTo>
                    <a:pt x="126" y="3306"/>
                  </a:lnTo>
                  <a:lnTo>
                    <a:pt x="273" y="3494"/>
                  </a:lnTo>
                  <a:lnTo>
                    <a:pt x="273" y="3536"/>
                  </a:lnTo>
                  <a:lnTo>
                    <a:pt x="336" y="3536"/>
                  </a:lnTo>
                  <a:lnTo>
                    <a:pt x="524" y="3620"/>
                  </a:lnTo>
                  <a:lnTo>
                    <a:pt x="628" y="3578"/>
                  </a:lnTo>
                  <a:lnTo>
                    <a:pt x="1047" y="3515"/>
                  </a:lnTo>
                  <a:lnTo>
                    <a:pt x="1235" y="3515"/>
                  </a:lnTo>
                  <a:lnTo>
                    <a:pt x="1340" y="3411"/>
                  </a:lnTo>
                  <a:lnTo>
                    <a:pt x="1424" y="3411"/>
                  </a:lnTo>
                  <a:lnTo>
                    <a:pt x="1549" y="3494"/>
                  </a:lnTo>
                  <a:lnTo>
                    <a:pt x="1884" y="3536"/>
                  </a:lnTo>
                  <a:lnTo>
                    <a:pt x="2009" y="3620"/>
                  </a:lnTo>
                  <a:lnTo>
                    <a:pt x="2051" y="3683"/>
                  </a:lnTo>
                  <a:lnTo>
                    <a:pt x="2260" y="3599"/>
                  </a:lnTo>
                  <a:lnTo>
                    <a:pt x="2365" y="3683"/>
                  </a:lnTo>
                  <a:lnTo>
                    <a:pt x="2428" y="3683"/>
                  </a:lnTo>
                  <a:lnTo>
                    <a:pt x="2470" y="3620"/>
                  </a:lnTo>
                  <a:lnTo>
                    <a:pt x="2637" y="3641"/>
                  </a:lnTo>
                  <a:lnTo>
                    <a:pt x="2721" y="3704"/>
                  </a:lnTo>
                  <a:lnTo>
                    <a:pt x="2909" y="3599"/>
                  </a:lnTo>
                  <a:lnTo>
                    <a:pt x="3056" y="3599"/>
                  </a:lnTo>
                  <a:lnTo>
                    <a:pt x="3097" y="3724"/>
                  </a:lnTo>
                  <a:lnTo>
                    <a:pt x="3202" y="3745"/>
                  </a:lnTo>
                  <a:lnTo>
                    <a:pt x="3307" y="3620"/>
                  </a:lnTo>
                  <a:lnTo>
                    <a:pt x="3411" y="3599"/>
                  </a:lnTo>
                  <a:lnTo>
                    <a:pt x="3516" y="3683"/>
                  </a:lnTo>
                  <a:lnTo>
                    <a:pt x="3662" y="3620"/>
                  </a:lnTo>
                  <a:lnTo>
                    <a:pt x="3767" y="3704"/>
                  </a:lnTo>
                  <a:lnTo>
                    <a:pt x="3893" y="3704"/>
                  </a:lnTo>
                  <a:lnTo>
                    <a:pt x="3893" y="3494"/>
                  </a:lnTo>
                  <a:lnTo>
                    <a:pt x="3997" y="3285"/>
                  </a:lnTo>
                  <a:lnTo>
                    <a:pt x="4165" y="3264"/>
                  </a:lnTo>
                  <a:lnTo>
                    <a:pt x="4395" y="3201"/>
                  </a:lnTo>
                  <a:lnTo>
                    <a:pt x="4416" y="3201"/>
                  </a:lnTo>
                  <a:lnTo>
                    <a:pt x="4416" y="3055"/>
                  </a:lnTo>
                  <a:lnTo>
                    <a:pt x="4290" y="2908"/>
                  </a:lnTo>
                  <a:lnTo>
                    <a:pt x="4311" y="2762"/>
                  </a:lnTo>
                  <a:lnTo>
                    <a:pt x="4185" y="2574"/>
                  </a:lnTo>
                  <a:lnTo>
                    <a:pt x="4185" y="2427"/>
                  </a:lnTo>
                  <a:lnTo>
                    <a:pt x="4248" y="2344"/>
                  </a:lnTo>
                  <a:lnTo>
                    <a:pt x="4374" y="2448"/>
                  </a:lnTo>
                  <a:lnTo>
                    <a:pt x="4667" y="2427"/>
                  </a:lnTo>
                  <a:lnTo>
                    <a:pt x="4771" y="2218"/>
                  </a:lnTo>
                  <a:lnTo>
                    <a:pt x="4834" y="2155"/>
                  </a:lnTo>
                  <a:lnTo>
                    <a:pt x="4688" y="2051"/>
                  </a:lnTo>
                  <a:lnTo>
                    <a:pt x="4688" y="1946"/>
                  </a:lnTo>
                  <a:lnTo>
                    <a:pt x="4457" y="1758"/>
                  </a:lnTo>
                  <a:lnTo>
                    <a:pt x="4269" y="1716"/>
                  </a:lnTo>
                  <a:lnTo>
                    <a:pt x="4206" y="1527"/>
                  </a:lnTo>
                  <a:lnTo>
                    <a:pt x="4102" y="1423"/>
                  </a:lnTo>
                  <a:lnTo>
                    <a:pt x="3955" y="1214"/>
                  </a:lnTo>
                  <a:lnTo>
                    <a:pt x="3872" y="1046"/>
                  </a:lnTo>
                  <a:lnTo>
                    <a:pt x="3746" y="921"/>
                  </a:lnTo>
                  <a:lnTo>
                    <a:pt x="3746" y="753"/>
                  </a:lnTo>
                  <a:lnTo>
                    <a:pt x="3662" y="649"/>
                  </a:lnTo>
                  <a:lnTo>
                    <a:pt x="3683" y="481"/>
                  </a:lnTo>
                  <a:lnTo>
                    <a:pt x="3662" y="356"/>
                  </a:lnTo>
                  <a:lnTo>
                    <a:pt x="3411" y="272"/>
                  </a:lnTo>
                  <a:lnTo>
                    <a:pt x="3328" y="272"/>
                  </a:lnTo>
                  <a:lnTo>
                    <a:pt x="3265" y="167"/>
                  </a:lnTo>
                  <a:lnTo>
                    <a:pt x="3097" y="230"/>
                  </a:lnTo>
                  <a:lnTo>
                    <a:pt x="2930" y="356"/>
                  </a:lnTo>
                  <a:lnTo>
                    <a:pt x="2825" y="147"/>
                  </a:lnTo>
                  <a:lnTo>
                    <a:pt x="2721" y="147"/>
                  </a:lnTo>
                  <a:lnTo>
                    <a:pt x="2574" y="188"/>
                  </a:lnTo>
                  <a:lnTo>
                    <a:pt x="247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39" name="Google Shape;4739;p76"/>
            <p:cNvSpPr/>
            <p:nvPr/>
          </p:nvSpPr>
          <p:spPr>
            <a:xfrm>
              <a:off x="3903350" y="2478500"/>
              <a:ext cx="83200" cy="53900"/>
            </a:xfrm>
            <a:custGeom>
              <a:avLst/>
              <a:gdLst/>
              <a:ahLst/>
              <a:cxnLst/>
              <a:rect l="l" t="t" r="r" b="b"/>
              <a:pathLst>
                <a:path w="3328" h="2156" extrusionOk="0">
                  <a:moveTo>
                    <a:pt x="2993" y="1"/>
                  </a:moveTo>
                  <a:lnTo>
                    <a:pt x="2867" y="64"/>
                  </a:lnTo>
                  <a:lnTo>
                    <a:pt x="2679" y="43"/>
                  </a:lnTo>
                  <a:lnTo>
                    <a:pt x="2449" y="43"/>
                  </a:lnTo>
                  <a:lnTo>
                    <a:pt x="2302" y="22"/>
                  </a:lnTo>
                  <a:lnTo>
                    <a:pt x="2135" y="43"/>
                  </a:lnTo>
                  <a:lnTo>
                    <a:pt x="2030" y="210"/>
                  </a:lnTo>
                  <a:lnTo>
                    <a:pt x="1926" y="273"/>
                  </a:lnTo>
                  <a:lnTo>
                    <a:pt x="1926" y="377"/>
                  </a:lnTo>
                  <a:lnTo>
                    <a:pt x="1758" y="210"/>
                  </a:lnTo>
                  <a:lnTo>
                    <a:pt x="1549" y="357"/>
                  </a:lnTo>
                  <a:lnTo>
                    <a:pt x="1403" y="419"/>
                  </a:lnTo>
                  <a:lnTo>
                    <a:pt x="1403" y="545"/>
                  </a:lnTo>
                  <a:lnTo>
                    <a:pt x="1089" y="566"/>
                  </a:lnTo>
                  <a:lnTo>
                    <a:pt x="880" y="629"/>
                  </a:lnTo>
                  <a:lnTo>
                    <a:pt x="691" y="587"/>
                  </a:lnTo>
                  <a:lnTo>
                    <a:pt x="294" y="357"/>
                  </a:lnTo>
                  <a:lnTo>
                    <a:pt x="294" y="440"/>
                  </a:lnTo>
                  <a:lnTo>
                    <a:pt x="315" y="566"/>
                  </a:lnTo>
                  <a:lnTo>
                    <a:pt x="294" y="670"/>
                  </a:lnTo>
                  <a:lnTo>
                    <a:pt x="64" y="670"/>
                  </a:lnTo>
                  <a:lnTo>
                    <a:pt x="43" y="733"/>
                  </a:lnTo>
                  <a:lnTo>
                    <a:pt x="147" y="838"/>
                  </a:lnTo>
                  <a:lnTo>
                    <a:pt x="85" y="984"/>
                  </a:lnTo>
                  <a:lnTo>
                    <a:pt x="64" y="1089"/>
                  </a:lnTo>
                  <a:lnTo>
                    <a:pt x="147" y="1193"/>
                  </a:lnTo>
                  <a:lnTo>
                    <a:pt x="43" y="1298"/>
                  </a:lnTo>
                  <a:lnTo>
                    <a:pt x="1" y="1298"/>
                  </a:lnTo>
                  <a:lnTo>
                    <a:pt x="168" y="1486"/>
                  </a:lnTo>
                  <a:lnTo>
                    <a:pt x="189" y="1675"/>
                  </a:lnTo>
                  <a:lnTo>
                    <a:pt x="273" y="1696"/>
                  </a:lnTo>
                  <a:lnTo>
                    <a:pt x="524" y="1905"/>
                  </a:lnTo>
                  <a:lnTo>
                    <a:pt x="629" y="1947"/>
                  </a:lnTo>
                  <a:lnTo>
                    <a:pt x="733" y="2030"/>
                  </a:lnTo>
                  <a:lnTo>
                    <a:pt x="1026" y="2093"/>
                  </a:lnTo>
                  <a:lnTo>
                    <a:pt x="1235" y="2156"/>
                  </a:lnTo>
                  <a:lnTo>
                    <a:pt x="1340" y="2030"/>
                  </a:lnTo>
                  <a:lnTo>
                    <a:pt x="1403" y="2051"/>
                  </a:lnTo>
                  <a:lnTo>
                    <a:pt x="1466" y="1989"/>
                  </a:lnTo>
                  <a:lnTo>
                    <a:pt x="1612" y="1926"/>
                  </a:lnTo>
                  <a:lnTo>
                    <a:pt x="1717" y="1926"/>
                  </a:lnTo>
                  <a:lnTo>
                    <a:pt x="1738" y="1884"/>
                  </a:lnTo>
                  <a:lnTo>
                    <a:pt x="1863" y="1779"/>
                  </a:lnTo>
                  <a:lnTo>
                    <a:pt x="1968" y="1800"/>
                  </a:lnTo>
                  <a:lnTo>
                    <a:pt x="2072" y="1821"/>
                  </a:lnTo>
                  <a:lnTo>
                    <a:pt x="2156" y="1842"/>
                  </a:lnTo>
                  <a:lnTo>
                    <a:pt x="2282" y="1717"/>
                  </a:lnTo>
                  <a:lnTo>
                    <a:pt x="2386" y="1696"/>
                  </a:lnTo>
                  <a:lnTo>
                    <a:pt x="2449" y="1591"/>
                  </a:lnTo>
                  <a:lnTo>
                    <a:pt x="2595" y="1612"/>
                  </a:lnTo>
                  <a:lnTo>
                    <a:pt x="2700" y="1507"/>
                  </a:lnTo>
                  <a:lnTo>
                    <a:pt x="2679" y="1403"/>
                  </a:lnTo>
                  <a:lnTo>
                    <a:pt x="2888" y="1089"/>
                  </a:lnTo>
                  <a:lnTo>
                    <a:pt x="3014" y="754"/>
                  </a:lnTo>
                  <a:lnTo>
                    <a:pt x="3118" y="524"/>
                  </a:lnTo>
                  <a:lnTo>
                    <a:pt x="3286" y="482"/>
                  </a:lnTo>
                  <a:lnTo>
                    <a:pt x="3328" y="357"/>
                  </a:lnTo>
                  <a:lnTo>
                    <a:pt x="3307" y="336"/>
                  </a:lnTo>
                  <a:lnTo>
                    <a:pt x="3286" y="231"/>
                  </a:lnTo>
                  <a:lnTo>
                    <a:pt x="3118" y="126"/>
                  </a:lnTo>
                  <a:lnTo>
                    <a:pt x="2993"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0" name="Google Shape;4740;p76"/>
            <p:cNvSpPr/>
            <p:nvPr/>
          </p:nvSpPr>
          <p:spPr>
            <a:xfrm>
              <a:off x="3910150" y="2462825"/>
              <a:ext cx="71700" cy="31400"/>
            </a:xfrm>
            <a:custGeom>
              <a:avLst/>
              <a:gdLst/>
              <a:ahLst/>
              <a:cxnLst/>
              <a:rect l="l" t="t" r="r" b="b"/>
              <a:pathLst>
                <a:path w="2868" h="1256" extrusionOk="0">
                  <a:moveTo>
                    <a:pt x="2240" y="0"/>
                  </a:moveTo>
                  <a:lnTo>
                    <a:pt x="2177" y="21"/>
                  </a:lnTo>
                  <a:lnTo>
                    <a:pt x="2093" y="105"/>
                  </a:lnTo>
                  <a:lnTo>
                    <a:pt x="2010" y="42"/>
                  </a:lnTo>
                  <a:lnTo>
                    <a:pt x="1884" y="42"/>
                  </a:lnTo>
                  <a:lnTo>
                    <a:pt x="1779" y="21"/>
                  </a:lnTo>
                  <a:lnTo>
                    <a:pt x="1696" y="42"/>
                  </a:lnTo>
                  <a:lnTo>
                    <a:pt x="1612" y="147"/>
                  </a:lnTo>
                  <a:lnTo>
                    <a:pt x="1507" y="168"/>
                  </a:lnTo>
                  <a:lnTo>
                    <a:pt x="1486" y="147"/>
                  </a:lnTo>
                  <a:lnTo>
                    <a:pt x="1235" y="126"/>
                  </a:lnTo>
                  <a:lnTo>
                    <a:pt x="1089" y="230"/>
                  </a:lnTo>
                  <a:lnTo>
                    <a:pt x="942" y="251"/>
                  </a:lnTo>
                  <a:lnTo>
                    <a:pt x="775" y="419"/>
                  </a:lnTo>
                  <a:lnTo>
                    <a:pt x="566" y="440"/>
                  </a:lnTo>
                  <a:lnTo>
                    <a:pt x="336" y="523"/>
                  </a:lnTo>
                  <a:lnTo>
                    <a:pt x="294" y="460"/>
                  </a:lnTo>
                  <a:lnTo>
                    <a:pt x="147" y="481"/>
                  </a:lnTo>
                  <a:lnTo>
                    <a:pt x="22" y="565"/>
                  </a:lnTo>
                  <a:lnTo>
                    <a:pt x="1" y="565"/>
                  </a:lnTo>
                  <a:lnTo>
                    <a:pt x="1" y="753"/>
                  </a:lnTo>
                  <a:lnTo>
                    <a:pt x="22" y="984"/>
                  </a:lnTo>
                  <a:lnTo>
                    <a:pt x="419" y="1214"/>
                  </a:lnTo>
                  <a:lnTo>
                    <a:pt x="608" y="1256"/>
                  </a:lnTo>
                  <a:lnTo>
                    <a:pt x="817" y="1193"/>
                  </a:lnTo>
                  <a:lnTo>
                    <a:pt x="1131" y="1172"/>
                  </a:lnTo>
                  <a:lnTo>
                    <a:pt x="1131" y="1046"/>
                  </a:lnTo>
                  <a:lnTo>
                    <a:pt x="1277" y="984"/>
                  </a:lnTo>
                  <a:lnTo>
                    <a:pt x="1486" y="837"/>
                  </a:lnTo>
                  <a:lnTo>
                    <a:pt x="1654" y="1004"/>
                  </a:lnTo>
                  <a:lnTo>
                    <a:pt x="1654" y="900"/>
                  </a:lnTo>
                  <a:lnTo>
                    <a:pt x="1758" y="837"/>
                  </a:lnTo>
                  <a:lnTo>
                    <a:pt x="1863" y="670"/>
                  </a:lnTo>
                  <a:lnTo>
                    <a:pt x="2030" y="649"/>
                  </a:lnTo>
                  <a:lnTo>
                    <a:pt x="2177" y="670"/>
                  </a:lnTo>
                  <a:lnTo>
                    <a:pt x="2407" y="670"/>
                  </a:lnTo>
                  <a:lnTo>
                    <a:pt x="2595" y="691"/>
                  </a:lnTo>
                  <a:lnTo>
                    <a:pt x="2742" y="628"/>
                  </a:lnTo>
                  <a:lnTo>
                    <a:pt x="2763" y="419"/>
                  </a:lnTo>
                  <a:lnTo>
                    <a:pt x="2867" y="147"/>
                  </a:lnTo>
                  <a:lnTo>
                    <a:pt x="2637" y="21"/>
                  </a:lnTo>
                  <a:lnTo>
                    <a:pt x="2407" y="21"/>
                  </a:lnTo>
                  <a:lnTo>
                    <a:pt x="2344" y="42"/>
                  </a:lnTo>
                  <a:lnTo>
                    <a:pt x="224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1" name="Google Shape;4741;p76"/>
            <p:cNvSpPr/>
            <p:nvPr/>
          </p:nvSpPr>
          <p:spPr>
            <a:xfrm>
              <a:off x="3947825" y="2585750"/>
              <a:ext cx="27225" cy="52325"/>
            </a:xfrm>
            <a:custGeom>
              <a:avLst/>
              <a:gdLst/>
              <a:ahLst/>
              <a:cxnLst/>
              <a:rect l="l" t="t" r="r" b="b"/>
              <a:pathLst>
                <a:path w="1089" h="2093" extrusionOk="0">
                  <a:moveTo>
                    <a:pt x="419" y="0"/>
                  </a:moveTo>
                  <a:lnTo>
                    <a:pt x="314" y="126"/>
                  </a:lnTo>
                  <a:lnTo>
                    <a:pt x="272" y="21"/>
                  </a:lnTo>
                  <a:lnTo>
                    <a:pt x="210" y="21"/>
                  </a:lnTo>
                  <a:lnTo>
                    <a:pt x="84" y="147"/>
                  </a:lnTo>
                  <a:lnTo>
                    <a:pt x="0" y="314"/>
                  </a:lnTo>
                  <a:lnTo>
                    <a:pt x="0" y="544"/>
                  </a:lnTo>
                  <a:lnTo>
                    <a:pt x="189" y="628"/>
                  </a:lnTo>
                  <a:lnTo>
                    <a:pt x="168" y="691"/>
                  </a:lnTo>
                  <a:lnTo>
                    <a:pt x="105" y="733"/>
                  </a:lnTo>
                  <a:lnTo>
                    <a:pt x="63" y="984"/>
                  </a:lnTo>
                  <a:lnTo>
                    <a:pt x="105" y="1172"/>
                  </a:lnTo>
                  <a:lnTo>
                    <a:pt x="63" y="1277"/>
                  </a:lnTo>
                  <a:lnTo>
                    <a:pt x="63" y="1423"/>
                  </a:lnTo>
                  <a:lnTo>
                    <a:pt x="147" y="1528"/>
                  </a:lnTo>
                  <a:lnTo>
                    <a:pt x="84" y="1674"/>
                  </a:lnTo>
                  <a:lnTo>
                    <a:pt x="147" y="1716"/>
                  </a:lnTo>
                  <a:lnTo>
                    <a:pt x="377" y="1737"/>
                  </a:lnTo>
                  <a:lnTo>
                    <a:pt x="482" y="2009"/>
                  </a:lnTo>
                  <a:lnTo>
                    <a:pt x="565" y="2093"/>
                  </a:lnTo>
                  <a:lnTo>
                    <a:pt x="628" y="2030"/>
                  </a:lnTo>
                  <a:lnTo>
                    <a:pt x="712" y="1883"/>
                  </a:lnTo>
                  <a:lnTo>
                    <a:pt x="733" y="1737"/>
                  </a:lnTo>
                  <a:lnTo>
                    <a:pt x="942" y="1674"/>
                  </a:lnTo>
                  <a:lnTo>
                    <a:pt x="1047" y="1507"/>
                  </a:lnTo>
                  <a:lnTo>
                    <a:pt x="1088" y="1360"/>
                  </a:lnTo>
                  <a:lnTo>
                    <a:pt x="942" y="1256"/>
                  </a:lnTo>
                  <a:lnTo>
                    <a:pt x="900" y="1109"/>
                  </a:lnTo>
                  <a:lnTo>
                    <a:pt x="795" y="963"/>
                  </a:lnTo>
                  <a:lnTo>
                    <a:pt x="775" y="753"/>
                  </a:lnTo>
                  <a:lnTo>
                    <a:pt x="795" y="544"/>
                  </a:lnTo>
                  <a:lnTo>
                    <a:pt x="775" y="481"/>
                  </a:lnTo>
                  <a:lnTo>
                    <a:pt x="775" y="335"/>
                  </a:lnTo>
                  <a:lnTo>
                    <a:pt x="712" y="230"/>
                  </a:lnTo>
                  <a:lnTo>
                    <a:pt x="607" y="147"/>
                  </a:lnTo>
                  <a:lnTo>
                    <a:pt x="565" y="147"/>
                  </a:lnTo>
                  <a:lnTo>
                    <a:pt x="482" y="21"/>
                  </a:lnTo>
                  <a:lnTo>
                    <a:pt x="41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2" name="Google Shape;4742;p76"/>
            <p:cNvSpPr/>
            <p:nvPr/>
          </p:nvSpPr>
          <p:spPr>
            <a:xfrm>
              <a:off x="3934750" y="2566400"/>
              <a:ext cx="26175" cy="32975"/>
            </a:xfrm>
            <a:custGeom>
              <a:avLst/>
              <a:gdLst/>
              <a:ahLst/>
              <a:cxnLst/>
              <a:rect l="l" t="t" r="r" b="b"/>
              <a:pathLst>
                <a:path w="1047" h="1319" extrusionOk="0">
                  <a:moveTo>
                    <a:pt x="293" y="0"/>
                  </a:moveTo>
                  <a:lnTo>
                    <a:pt x="210" y="63"/>
                  </a:lnTo>
                  <a:lnTo>
                    <a:pt x="210" y="167"/>
                  </a:lnTo>
                  <a:lnTo>
                    <a:pt x="314" y="209"/>
                  </a:lnTo>
                  <a:lnTo>
                    <a:pt x="356" y="293"/>
                  </a:lnTo>
                  <a:lnTo>
                    <a:pt x="272" y="356"/>
                  </a:lnTo>
                  <a:lnTo>
                    <a:pt x="189" y="356"/>
                  </a:lnTo>
                  <a:lnTo>
                    <a:pt x="147" y="481"/>
                  </a:lnTo>
                  <a:lnTo>
                    <a:pt x="147" y="628"/>
                  </a:lnTo>
                  <a:lnTo>
                    <a:pt x="84" y="732"/>
                  </a:lnTo>
                  <a:lnTo>
                    <a:pt x="0" y="795"/>
                  </a:lnTo>
                  <a:lnTo>
                    <a:pt x="63" y="837"/>
                  </a:lnTo>
                  <a:lnTo>
                    <a:pt x="168" y="879"/>
                  </a:lnTo>
                  <a:lnTo>
                    <a:pt x="377" y="1151"/>
                  </a:lnTo>
                  <a:lnTo>
                    <a:pt x="398" y="1235"/>
                  </a:lnTo>
                  <a:lnTo>
                    <a:pt x="523" y="1318"/>
                  </a:lnTo>
                  <a:lnTo>
                    <a:pt x="523" y="1088"/>
                  </a:lnTo>
                  <a:lnTo>
                    <a:pt x="607" y="921"/>
                  </a:lnTo>
                  <a:lnTo>
                    <a:pt x="733" y="795"/>
                  </a:lnTo>
                  <a:lnTo>
                    <a:pt x="795" y="795"/>
                  </a:lnTo>
                  <a:lnTo>
                    <a:pt x="837" y="900"/>
                  </a:lnTo>
                  <a:lnTo>
                    <a:pt x="942" y="774"/>
                  </a:lnTo>
                  <a:lnTo>
                    <a:pt x="984" y="711"/>
                  </a:lnTo>
                  <a:lnTo>
                    <a:pt x="1046" y="628"/>
                  </a:lnTo>
                  <a:lnTo>
                    <a:pt x="1046" y="502"/>
                  </a:lnTo>
                  <a:lnTo>
                    <a:pt x="900" y="481"/>
                  </a:lnTo>
                  <a:lnTo>
                    <a:pt x="816" y="398"/>
                  </a:lnTo>
                  <a:lnTo>
                    <a:pt x="691" y="398"/>
                  </a:lnTo>
                  <a:lnTo>
                    <a:pt x="628" y="314"/>
                  </a:lnTo>
                  <a:lnTo>
                    <a:pt x="628" y="251"/>
                  </a:lnTo>
                  <a:lnTo>
                    <a:pt x="502" y="105"/>
                  </a:lnTo>
                  <a:lnTo>
                    <a:pt x="502" y="146"/>
                  </a:lnTo>
                  <a:lnTo>
                    <a:pt x="398" y="84"/>
                  </a:lnTo>
                  <a:lnTo>
                    <a:pt x="293"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3" name="Google Shape;4743;p76"/>
            <p:cNvSpPr/>
            <p:nvPr/>
          </p:nvSpPr>
          <p:spPr>
            <a:xfrm>
              <a:off x="3895525" y="2538675"/>
              <a:ext cx="54425" cy="47625"/>
            </a:xfrm>
            <a:custGeom>
              <a:avLst/>
              <a:gdLst/>
              <a:ahLst/>
              <a:cxnLst/>
              <a:rect l="l" t="t" r="r" b="b"/>
              <a:pathLst>
                <a:path w="2177" h="1905" extrusionOk="0">
                  <a:moveTo>
                    <a:pt x="105" y="0"/>
                  </a:moveTo>
                  <a:lnTo>
                    <a:pt x="63" y="42"/>
                  </a:lnTo>
                  <a:lnTo>
                    <a:pt x="63" y="167"/>
                  </a:lnTo>
                  <a:lnTo>
                    <a:pt x="0" y="230"/>
                  </a:lnTo>
                  <a:lnTo>
                    <a:pt x="42" y="314"/>
                  </a:lnTo>
                  <a:lnTo>
                    <a:pt x="84" y="314"/>
                  </a:lnTo>
                  <a:lnTo>
                    <a:pt x="209" y="439"/>
                  </a:lnTo>
                  <a:lnTo>
                    <a:pt x="251" y="544"/>
                  </a:lnTo>
                  <a:lnTo>
                    <a:pt x="314" y="649"/>
                  </a:lnTo>
                  <a:lnTo>
                    <a:pt x="272" y="670"/>
                  </a:lnTo>
                  <a:lnTo>
                    <a:pt x="293" y="753"/>
                  </a:lnTo>
                  <a:lnTo>
                    <a:pt x="774" y="1151"/>
                  </a:lnTo>
                  <a:lnTo>
                    <a:pt x="1151" y="1611"/>
                  </a:lnTo>
                  <a:lnTo>
                    <a:pt x="1109" y="1695"/>
                  </a:lnTo>
                  <a:lnTo>
                    <a:pt x="1193" y="1716"/>
                  </a:lnTo>
                  <a:lnTo>
                    <a:pt x="1402" y="1737"/>
                  </a:lnTo>
                  <a:lnTo>
                    <a:pt x="1465" y="1716"/>
                  </a:lnTo>
                  <a:lnTo>
                    <a:pt x="1569" y="1904"/>
                  </a:lnTo>
                  <a:lnTo>
                    <a:pt x="1653" y="1841"/>
                  </a:lnTo>
                  <a:lnTo>
                    <a:pt x="1716" y="1737"/>
                  </a:lnTo>
                  <a:lnTo>
                    <a:pt x="1716" y="1590"/>
                  </a:lnTo>
                  <a:lnTo>
                    <a:pt x="1758" y="1465"/>
                  </a:lnTo>
                  <a:lnTo>
                    <a:pt x="1841" y="1465"/>
                  </a:lnTo>
                  <a:lnTo>
                    <a:pt x="1925" y="1402"/>
                  </a:lnTo>
                  <a:lnTo>
                    <a:pt x="1883" y="1318"/>
                  </a:lnTo>
                  <a:lnTo>
                    <a:pt x="1779" y="1276"/>
                  </a:lnTo>
                  <a:lnTo>
                    <a:pt x="1779" y="1172"/>
                  </a:lnTo>
                  <a:lnTo>
                    <a:pt x="1862" y="1109"/>
                  </a:lnTo>
                  <a:lnTo>
                    <a:pt x="1967" y="1193"/>
                  </a:lnTo>
                  <a:lnTo>
                    <a:pt x="2071" y="1255"/>
                  </a:lnTo>
                  <a:lnTo>
                    <a:pt x="2134" y="1193"/>
                  </a:lnTo>
                  <a:lnTo>
                    <a:pt x="1988" y="1046"/>
                  </a:lnTo>
                  <a:lnTo>
                    <a:pt x="1988" y="900"/>
                  </a:lnTo>
                  <a:lnTo>
                    <a:pt x="2051" y="879"/>
                  </a:lnTo>
                  <a:lnTo>
                    <a:pt x="2155" y="942"/>
                  </a:lnTo>
                  <a:lnTo>
                    <a:pt x="2176" y="858"/>
                  </a:lnTo>
                  <a:lnTo>
                    <a:pt x="2134" y="795"/>
                  </a:lnTo>
                  <a:lnTo>
                    <a:pt x="2030" y="774"/>
                  </a:lnTo>
                  <a:lnTo>
                    <a:pt x="1862" y="649"/>
                  </a:lnTo>
                  <a:lnTo>
                    <a:pt x="1862" y="565"/>
                  </a:lnTo>
                  <a:lnTo>
                    <a:pt x="1967" y="419"/>
                  </a:lnTo>
                  <a:lnTo>
                    <a:pt x="1988" y="251"/>
                  </a:lnTo>
                  <a:lnTo>
                    <a:pt x="1925" y="251"/>
                  </a:lnTo>
                  <a:lnTo>
                    <a:pt x="1862" y="272"/>
                  </a:lnTo>
                  <a:lnTo>
                    <a:pt x="1820" y="230"/>
                  </a:lnTo>
                  <a:lnTo>
                    <a:pt x="1653" y="230"/>
                  </a:lnTo>
                  <a:lnTo>
                    <a:pt x="1548" y="126"/>
                  </a:lnTo>
                  <a:lnTo>
                    <a:pt x="1465" y="147"/>
                  </a:lnTo>
                  <a:lnTo>
                    <a:pt x="1339" y="105"/>
                  </a:lnTo>
                  <a:lnTo>
                    <a:pt x="1214" y="126"/>
                  </a:lnTo>
                  <a:lnTo>
                    <a:pt x="1193" y="63"/>
                  </a:lnTo>
                  <a:lnTo>
                    <a:pt x="1088" y="126"/>
                  </a:lnTo>
                  <a:lnTo>
                    <a:pt x="942" y="63"/>
                  </a:lnTo>
                  <a:lnTo>
                    <a:pt x="900" y="126"/>
                  </a:lnTo>
                  <a:lnTo>
                    <a:pt x="837" y="21"/>
                  </a:lnTo>
                  <a:lnTo>
                    <a:pt x="732" y="0"/>
                  </a:lnTo>
                  <a:lnTo>
                    <a:pt x="690" y="42"/>
                  </a:lnTo>
                  <a:lnTo>
                    <a:pt x="607" y="0"/>
                  </a:lnTo>
                  <a:lnTo>
                    <a:pt x="565" y="63"/>
                  </a:lnTo>
                  <a:lnTo>
                    <a:pt x="481" y="42"/>
                  </a:lnTo>
                  <a:lnTo>
                    <a:pt x="377" y="63"/>
                  </a:lnTo>
                  <a:lnTo>
                    <a:pt x="377" y="147"/>
                  </a:lnTo>
                  <a:lnTo>
                    <a:pt x="293" y="167"/>
                  </a:lnTo>
                  <a:lnTo>
                    <a:pt x="251" y="105"/>
                  </a:lnTo>
                  <a:lnTo>
                    <a:pt x="105"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4" name="Google Shape;4744;p76"/>
            <p:cNvSpPr/>
            <p:nvPr/>
          </p:nvSpPr>
          <p:spPr>
            <a:xfrm>
              <a:off x="3865700" y="2510950"/>
              <a:ext cx="42400" cy="26700"/>
            </a:xfrm>
            <a:custGeom>
              <a:avLst/>
              <a:gdLst/>
              <a:ahLst/>
              <a:cxnLst/>
              <a:rect l="l" t="t" r="r" b="b"/>
              <a:pathLst>
                <a:path w="1696" h="1068" extrusionOk="0">
                  <a:moveTo>
                    <a:pt x="1507" y="0"/>
                  </a:moveTo>
                  <a:lnTo>
                    <a:pt x="1381" y="63"/>
                  </a:lnTo>
                  <a:lnTo>
                    <a:pt x="1130" y="209"/>
                  </a:lnTo>
                  <a:lnTo>
                    <a:pt x="1067" y="188"/>
                  </a:lnTo>
                  <a:lnTo>
                    <a:pt x="984" y="209"/>
                  </a:lnTo>
                  <a:lnTo>
                    <a:pt x="858" y="272"/>
                  </a:lnTo>
                  <a:lnTo>
                    <a:pt x="733" y="272"/>
                  </a:lnTo>
                  <a:lnTo>
                    <a:pt x="607" y="314"/>
                  </a:lnTo>
                  <a:lnTo>
                    <a:pt x="523" y="230"/>
                  </a:lnTo>
                  <a:lnTo>
                    <a:pt x="251" y="230"/>
                  </a:lnTo>
                  <a:lnTo>
                    <a:pt x="147" y="209"/>
                  </a:lnTo>
                  <a:lnTo>
                    <a:pt x="21" y="419"/>
                  </a:lnTo>
                  <a:lnTo>
                    <a:pt x="84" y="502"/>
                  </a:lnTo>
                  <a:lnTo>
                    <a:pt x="0" y="628"/>
                  </a:lnTo>
                  <a:lnTo>
                    <a:pt x="21" y="816"/>
                  </a:lnTo>
                  <a:lnTo>
                    <a:pt x="42" y="816"/>
                  </a:lnTo>
                  <a:lnTo>
                    <a:pt x="147" y="858"/>
                  </a:lnTo>
                  <a:lnTo>
                    <a:pt x="147" y="942"/>
                  </a:lnTo>
                  <a:lnTo>
                    <a:pt x="42" y="963"/>
                  </a:lnTo>
                  <a:lnTo>
                    <a:pt x="42" y="1067"/>
                  </a:lnTo>
                  <a:lnTo>
                    <a:pt x="251" y="1067"/>
                  </a:lnTo>
                  <a:lnTo>
                    <a:pt x="398" y="963"/>
                  </a:lnTo>
                  <a:lnTo>
                    <a:pt x="523" y="921"/>
                  </a:lnTo>
                  <a:lnTo>
                    <a:pt x="733" y="1025"/>
                  </a:lnTo>
                  <a:lnTo>
                    <a:pt x="858" y="1025"/>
                  </a:lnTo>
                  <a:lnTo>
                    <a:pt x="879" y="816"/>
                  </a:lnTo>
                  <a:lnTo>
                    <a:pt x="1067" y="732"/>
                  </a:lnTo>
                  <a:lnTo>
                    <a:pt x="1088" y="586"/>
                  </a:lnTo>
                  <a:lnTo>
                    <a:pt x="1444" y="398"/>
                  </a:lnTo>
                  <a:lnTo>
                    <a:pt x="1695" y="398"/>
                  </a:lnTo>
                  <a:lnTo>
                    <a:pt x="1674" y="188"/>
                  </a:lnTo>
                  <a:lnTo>
                    <a:pt x="150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5" name="Google Shape;4745;p76"/>
            <p:cNvSpPr/>
            <p:nvPr/>
          </p:nvSpPr>
          <p:spPr>
            <a:xfrm>
              <a:off x="3811300" y="2470650"/>
              <a:ext cx="99925" cy="48150"/>
            </a:xfrm>
            <a:custGeom>
              <a:avLst/>
              <a:gdLst/>
              <a:ahLst/>
              <a:cxnLst/>
              <a:rect l="l" t="t" r="r" b="b"/>
              <a:pathLst>
                <a:path w="3997" h="1926" extrusionOk="0">
                  <a:moveTo>
                    <a:pt x="2846" y="1"/>
                  </a:moveTo>
                  <a:lnTo>
                    <a:pt x="2804" y="106"/>
                  </a:lnTo>
                  <a:lnTo>
                    <a:pt x="2741" y="147"/>
                  </a:lnTo>
                  <a:lnTo>
                    <a:pt x="2720" y="252"/>
                  </a:lnTo>
                  <a:lnTo>
                    <a:pt x="2574" y="252"/>
                  </a:lnTo>
                  <a:lnTo>
                    <a:pt x="2511" y="315"/>
                  </a:lnTo>
                  <a:lnTo>
                    <a:pt x="2218" y="147"/>
                  </a:lnTo>
                  <a:lnTo>
                    <a:pt x="2155" y="147"/>
                  </a:lnTo>
                  <a:lnTo>
                    <a:pt x="2114" y="252"/>
                  </a:lnTo>
                  <a:lnTo>
                    <a:pt x="2114" y="357"/>
                  </a:lnTo>
                  <a:lnTo>
                    <a:pt x="2051" y="357"/>
                  </a:lnTo>
                  <a:lnTo>
                    <a:pt x="1967" y="461"/>
                  </a:lnTo>
                  <a:lnTo>
                    <a:pt x="1842" y="545"/>
                  </a:lnTo>
                  <a:lnTo>
                    <a:pt x="1674" y="733"/>
                  </a:lnTo>
                  <a:lnTo>
                    <a:pt x="1674" y="796"/>
                  </a:lnTo>
                  <a:lnTo>
                    <a:pt x="1842" y="880"/>
                  </a:lnTo>
                  <a:lnTo>
                    <a:pt x="1863" y="984"/>
                  </a:lnTo>
                  <a:lnTo>
                    <a:pt x="1779" y="1047"/>
                  </a:lnTo>
                  <a:lnTo>
                    <a:pt x="1653" y="963"/>
                  </a:lnTo>
                  <a:lnTo>
                    <a:pt x="1528" y="984"/>
                  </a:lnTo>
                  <a:lnTo>
                    <a:pt x="1381" y="963"/>
                  </a:lnTo>
                  <a:lnTo>
                    <a:pt x="1319" y="963"/>
                  </a:lnTo>
                  <a:lnTo>
                    <a:pt x="1130" y="1089"/>
                  </a:lnTo>
                  <a:lnTo>
                    <a:pt x="1026" y="1110"/>
                  </a:lnTo>
                  <a:lnTo>
                    <a:pt x="942" y="1089"/>
                  </a:lnTo>
                  <a:lnTo>
                    <a:pt x="837" y="1110"/>
                  </a:lnTo>
                  <a:lnTo>
                    <a:pt x="754" y="1047"/>
                  </a:lnTo>
                  <a:lnTo>
                    <a:pt x="440" y="1047"/>
                  </a:lnTo>
                  <a:lnTo>
                    <a:pt x="440" y="1110"/>
                  </a:lnTo>
                  <a:lnTo>
                    <a:pt x="419" y="1173"/>
                  </a:lnTo>
                  <a:lnTo>
                    <a:pt x="272" y="1152"/>
                  </a:lnTo>
                  <a:lnTo>
                    <a:pt x="189" y="1047"/>
                  </a:lnTo>
                  <a:lnTo>
                    <a:pt x="84" y="1089"/>
                  </a:lnTo>
                  <a:lnTo>
                    <a:pt x="21" y="1110"/>
                  </a:lnTo>
                  <a:lnTo>
                    <a:pt x="0" y="1110"/>
                  </a:lnTo>
                  <a:lnTo>
                    <a:pt x="63" y="1173"/>
                  </a:lnTo>
                  <a:lnTo>
                    <a:pt x="63" y="1256"/>
                  </a:lnTo>
                  <a:lnTo>
                    <a:pt x="105" y="1298"/>
                  </a:lnTo>
                  <a:lnTo>
                    <a:pt x="105" y="1403"/>
                  </a:lnTo>
                  <a:lnTo>
                    <a:pt x="210" y="1403"/>
                  </a:lnTo>
                  <a:lnTo>
                    <a:pt x="293" y="1382"/>
                  </a:lnTo>
                  <a:lnTo>
                    <a:pt x="398" y="1507"/>
                  </a:lnTo>
                  <a:lnTo>
                    <a:pt x="502" y="1403"/>
                  </a:lnTo>
                  <a:lnTo>
                    <a:pt x="586" y="1403"/>
                  </a:lnTo>
                  <a:lnTo>
                    <a:pt x="628" y="1507"/>
                  </a:lnTo>
                  <a:lnTo>
                    <a:pt x="837" y="1591"/>
                  </a:lnTo>
                  <a:lnTo>
                    <a:pt x="1130" y="1403"/>
                  </a:lnTo>
                  <a:lnTo>
                    <a:pt x="1256" y="1424"/>
                  </a:lnTo>
                  <a:lnTo>
                    <a:pt x="1444" y="1424"/>
                  </a:lnTo>
                  <a:lnTo>
                    <a:pt x="1444" y="1528"/>
                  </a:lnTo>
                  <a:lnTo>
                    <a:pt x="1737" y="1717"/>
                  </a:lnTo>
                  <a:lnTo>
                    <a:pt x="2072" y="1779"/>
                  </a:lnTo>
                  <a:lnTo>
                    <a:pt x="2260" y="1738"/>
                  </a:lnTo>
                  <a:lnTo>
                    <a:pt x="2323" y="1821"/>
                  </a:lnTo>
                  <a:lnTo>
                    <a:pt x="2427" y="1842"/>
                  </a:lnTo>
                  <a:lnTo>
                    <a:pt x="2699" y="1842"/>
                  </a:lnTo>
                  <a:lnTo>
                    <a:pt x="2783" y="1926"/>
                  </a:lnTo>
                  <a:lnTo>
                    <a:pt x="2909" y="1884"/>
                  </a:lnTo>
                  <a:lnTo>
                    <a:pt x="3034" y="1884"/>
                  </a:lnTo>
                  <a:lnTo>
                    <a:pt x="3160" y="1821"/>
                  </a:lnTo>
                  <a:lnTo>
                    <a:pt x="3243" y="1800"/>
                  </a:lnTo>
                  <a:lnTo>
                    <a:pt x="3306" y="1821"/>
                  </a:lnTo>
                  <a:lnTo>
                    <a:pt x="3557" y="1675"/>
                  </a:lnTo>
                  <a:lnTo>
                    <a:pt x="3683" y="1612"/>
                  </a:lnTo>
                  <a:lnTo>
                    <a:pt x="3725" y="1612"/>
                  </a:lnTo>
                  <a:lnTo>
                    <a:pt x="3829" y="1507"/>
                  </a:lnTo>
                  <a:lnTo>
                    <a:pt x="3746" y="1403"/>
                  </a:lnTo>
                  <a:lnTo>
                    <a:pt x="3767" y="1298"/>
                  </a:lnTo>
                  <a:lnTo>
                    <a:pt x="3829" y="1152"/>
                  </a:lnTo>
                  <a:lnTo>
                    <a:pt x="3725" y="1047"/>
                  </a:lnTo>
                  <a:lnTo>
                    <a:pt x="3746" y="984"/>
                  </a:lnTo>
                  <a:lnTo>
                    <a:pt x="3976" y="984"/>
                  </a:lnTo>
                  <a:lnTo>
                    <a:pt x="3997" y="880"/>
                  </a:lnTo>
                  <a:lnTo>
                    <a:pt x="3976" y="754"/>
                  </a:lnTo>
                  <a:lnTo>
                    <a:pt x="3976" y="671"/>
                  </a:lnTo>
                  <a:lnTo>
                    <a:pt x="3955" y="440"/>
                  </a:lnTo>
                  <a:lnTo>
                    <a:pt x="3955" y="252"/>
                  </a:lnTo>
                  <a:lnTo>
                    <a:pt x="3725" y="210"/>
                  </a:lnTo>
                  <a:lnTo>
                    <a:pt x="3641" y="127"/>
                  </a:lnTo>
                  <a:lnTo>
                    <a:pt x="3474" y="147"/>
                  </a:lnTo>
                  <a:lnTo>
                    <a:pt x="3327" y="147"/>
                  </a:lnTo>
                  <a:lnTo>
                    <a:pt x="3160" y="43"/>
                  </a:lnTo>
                  <a:lnTo>
                    <a:pt x="2951" y="43"/>
                  </a:lnTo>
                  <a:lnTo>
                    <a:pt x="284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6" name="Google Shape;4746;p76"/>
            <p:cNvSpPr/>
            <p:nvPr/>
          </p:nvSpPr>
          <p:spPr>
            <a:xfrm>
              <a:off x="3867800" y="2355575"/>
              <a:ext cx="132350" cy="111450"/>
            </a:xfrm>
            <a:custGeom>
              <a:avLst/>
              <a:gdLst/>
              <a:ahLst/>
              <a:cxnLst/>
              <a:rect l="l" t="t" r="r" b="b"/>
              <a:pathLst>
                <a:path w="5294" h="4458" extrusionOk="0">
                  <a:moveTo>
                    <a:pt x="1883" y="1"/>
                  </a:moveTo>
                  <a:lnTo>
                    <a:pt x="1632" y="105"/>
                  </a:lnTo>
                  <a:lnTo>
                    <a:pt x="1486" y="105"/>
                  </a:lnTo>
                  <a:lnTo>
                    <a:pt x="1318" y="147"/>
                  </a:lnTo>
                  <a:lnTo>
                    <a:pt x="1214" y="315"/>
                  </a:lnTo>
                  <a:lnTo>
                    <a:pt x="1046" y="315"/>
                  </a:lnTo>
                  <a:lnTo>
                    <a:pt x="942" y="398"/>
                  </a:lnTo>
                  <a:lnTo>
                    <a:pt x="942" y="524"/>
                  </a:lnTo>
                  <a:lnTo>
                    <a:pt x="753" y="524"/>
                  </a:lnTo>
                  <a:lnTo>
                    <a:pt x="481" y="670"/>
                  </a:lnTo>
                  <a:lnTo>
                    <a:pt x="314" y="670"/>
                  </a:lnTo>
                  <a:lnTo>
                    <a:pt x="251" y="796"/>
                  </a:lnTo>
                  <a:lnTo>
                    <a:pt x="209" y="963"/>
                  </a:lnTo>
                  <a:lnTo>
                    <a:pt x="147" y="984"/>
                  </a:lnTo>
                  <a:lnTo>
                    <a:pt x="167" y="1047"/>
                  </a:lnTo>
                  <a:lnTo>
                    <a:pt x="126" y="1047"/>
                  </a:lnTo>
                  <a:lnTo>
                    <a:pt x="167" y="1298"/>
                  </a:lnTo>
                  <a:lnTo>
                    <a:pt x="147" y="1486"/>
                  </a:lnTo>
                  <a:lnTo>
                    <a:pt x="0" y="1570"/>
                  </a:lnTo>
                  <a:lnTo>
                    <a:pt x="0" y="1633"/>
                  </a:lnTo>
                  <a:lnTo>
                    <a:pt x="167" y="1842"/>
                  </a:lnTo>
                  <a:lnTo>
                    <a:pt x="147" y="1947"/>
                  </a:lnTo>
                  <a:lnTo>
                    <a:pt x="230" y="2051"/>
                  </a:lnTo>
                  <a:lnTo>
                    <a:pt x="230" y="2135"/>
                  </a:lnTo>
                  <a:lnTo>
                    <a:pt x="272" y="2261"/>
                  </a:lnTo>
                  <a:lnTo>
                    <a:pt x="230" y="2365"/>
                  </a:lnTo>
                  <a:lnTo>
                    <a:pt x="335" y="2616"/>
                  </a:lnTo>
                  <a:lnTo>
                    <a:pt x="419" y="2658"/>
                  </a:lnTo>
                  <a:lnTo>
                    <a:pt x="481" y="2742"/>
                  </a:lnTo>
                  <a:lnTo>
                    <a:pt x="481" y="3056"/>
                  </a:lnTo>
                  <a:lnTo>
                    <a:pt x="460" y="3097"/>
                  </a:lnTo>
                  <a:lnTo>
                    <a:pt x="523" y="3181"/>
                  </a:lnTo>
                  <a:lnTo>
                    <a:pt x="565" y="3139"/>
                  </a:lnTo>
                  <a:lnTo>
                    <a:pt x="649" y="3160"/>
                  </a:lnTo>
                  <a:lnTo>
                    <a:pt x="732" y="3097"/>
                  </a:lnTo>
                  <a:lnTo>
                    <a:pt x="963" y="3160"/>
                  </a:lnTo>
                  <a:lnTo>
                    <a:pt x="942" y="3202"/>
                  </a:lnTo>
                  <a:lnTo>
                    <a:pt x="1046" y="3307"/>
                  </a:lnTo>
                  <a:lnTo>
                    <a:pt x="1151" y="3307"/>
                  </a:lnTo>
                  <a:lnTo>
                    <a:pt x="1214" y="3390"/>
                  </a:lnTo>
                  <a:lnTo>
                    <a:pt x="1172" y="3495"/>
                  </a:lnTo>
                  <a:lnTo>
                    <a:pt x="1193" y="3579"/>
                  </a:lnTo>
                  <a:lnTo>
                    <a:pt x="1255" y="3600"/>
                  </a:lnTo>
                  <a:lnTo>
                    <a:pt x="1255" y="3704"/>
                  </a:lnTo>
                  <a:lnTo>
                    <a:pt x="1318" y="3725"/>
                  </a:lnTo>
                  <a:lnTo>
                    <a:pt x="1381" y="3683"/>
                  </a:lnTo>
                  <a:lnTo>
                    <a:pt x="1465" y="3683"/>
                  </a:lnTo>
                  <a:lnTo>
                    <a:pt x="1318" y="3516"/>
                  </a:lnTo>
                  <a:lnTo>
                    <a:pt x="1381" y="3474"/>
                  </a:lnTo>
                  <a:lnTo>
                    <a:pt x="1632" y="3621"/>
                  </a:lnTo>
                  <a:lnTo>
                    <a:pt x="1820" y="3600"/>
                  </a:lnTo>
                  <a:lnTo>
                    <a:pt x="1779" y="3704"/>
                  </a:lnTo>
                  <a:lnTo>
                    <a:pt x="1904" y="3809"/>
                  </a:lnTo>
                  <a:lnTo>
                    <a:pt x="2134" y="3767"/>
                  </a:lnTo>
                  <a:lnTo>
                    <a:pt x="2302" y="3809"/>
                  </a:lnTo>
                  <a:lnTo>
                    <a:pt x="2636" y="4081"/>
                  </a:lnTo>
                  <a:lnTo>
                    <a:pt x="2762" y="4248"/>
                  </a:lnTo>
                  <a:lnTo>
                    <a:pt x="2846" y="4248"/>
                  </a:lnTo>
                  <a:lnTo>
                    <a:pt x="2888" y="4206"/>
                  </a:lnTo>
                  <a:lnTo>
                    <a:pt x="3055" y="4206"/>
                  </a:lnTo>
                  <a:lnTo>
                    <a:pt x="3139" y="4290"/>
                  </a:lnTo>
                  <a:lnTo>
                    <a:pt x="3180" y="4437"/>
                  </a:lnTo>
                  <a:lnTo>
                    <a:pt x="3201" y="4458"/>
                  </a:lnTo>
                  <a:lnTo>
                    <a:pt x="3306" y="4437"/>
                  </a:lnTo>
                  <a:lnTo>
                    <a:pt x="3390" y="4332"/>
                  </a:lnTo>
                  <a:lnTo>
                    <a:pt x="3473" y="4311"/>
                  </a:lnTo>
                  <a:lnTo>
                    <a:pt x="3578" y="4332"/>
                  </a:lnTo>
                  <a:lnTo>
                    <a:pt x="3704" y="4332"/>
                  </a:lnTo>
                  <a:lnTo>
                    <a:pt x="3787" y="4395"/>
                  </a:lnTo>
                  <a:lnTo>
                    <a:pt x="3871" y="4311"/>
                  </a:lnTo>
                  <a:lnTo>
                    <a:pt x="3934" y="4290"/>
                  </a:lnTo>
                  <a:lnTo>
                    <a:pt x="4038" y="4332"/>
                  </a:lnTo>
                  <a:lnTo>
                    <a:pt x="4101" y="4311"/>
                  </a:lnTo>
                  <a:lnTo>
                    <a:pt x="4331" y="4311"/>
                  </a:lnTo>
                  <a:lnTo>
                    <a:pt x="4561" y="4437"/>
                  </a:lnTo>
                  <a:lnTo>
                    <a:pt x="4708" y="4458"/>
                  </a:lnTo>
                  <a:lnTo>
                    <a:pt x="4708" y="4290"/>
                  </a:lnTo>
                  <a:lnTo>
                    <a:pt x="4666" y="4123"/>
                  </a:lnTo>
                  <a:lnTo>
                    <a:pt x="5043" y="3725"/>
                  </a:lnTo>
                  <a:lnTo>
                    <a:pt x="5064" y="3558"/>
                  </a:lnTo>
                  <a:lnTo>
                    <a:pt x="5168" y="3474"/>
                  </a:lnTo>
                  <a:lnTo>
                    <a:pt x="5252" y="3474"/>
                  </a:lnTo>
                  <a:lnTo>
                    <a:pt x="5294" y="3286"/>
                  </a:lnTo>
                  <a:lnTo>
                    <a:pt x="5252" y="3202"/>
                  </a:lnTo>
                  <a:lnTo>
                    <a:pt x="5231" y="3139"/>
                  </a:lnTo>
                  <a:lnTo>
                    <a:pt x="5273" y="3056"/>
                  </a:lnTo>
                  <a:lnTo>
                    <a:pt x="5147" y="2972"/>
                  </a:lnTo>
                  <a:lnTo>
                    <a:pt x="5064" y="2825"/>
                  </a:lnTo>
                  <a:lnTo>
                    <a:pt x="5022" y="2742"/>
                  </a:lnTo>
                  <a:lnTo>
                    <a:pt x="4980" y="2470"/>
                  </a:lnTo>
                  <a:lnTo>
                    <a:pt x="5022" y="2365"/>
                  </a:lnTo>
                  <a:lnTo>
                    <a:pt x="5022" y="2323"/>
                  </a:lnTo>
                  <a:lnTo>
                    <a:pt x="4875" y="2135"/>
                  </a:lnTo>
                  <a:lnTo>
                    <a:pt x="4854" y="1947"/>
                  </a:lnTo>
                  <a:lnTo>
                    <a:pt x="4938" y="1821"/>
                  </a:lnTo>
                  <a:lnTo>
                    <a:pt x="5043" y="1779"/>
                  </a:lnTo>
                  <a:lnTo>
                    <a:pt x="5043" y="1403"/>
                  </a:lnTo>
                  <a:lnTo>
                    <a:pt x="4980" y="1361"/>
                  </a:lnTo>
                  <a:lnTo>
                    <a:pt x="4959" y="1214"/>
                  </a:lnTo>
                  <a:lnTo>
                    <a:pt x="4875" y="1089"/>
                  </a:lnTo>
                  <a:lnTo>
                    <a:pt x="4771" y="838"/>
                  </a:lnTo>
                  <a:lnTo>
                    <a:pt x="4750" y="775"/>
                  </a:lnTo>
                  <a:lnTo>
                    <a:pt x="4708" y="670"/>
                  </a:lnTo>
                  <a:lnTo>
                    <a:pt x="4708" y="545"/>
                  </a:lnTo>
                  <a:lnTo>
                    <a:pt x="4645" y="315"/>
                  </a:lnTo>
                  <a:lnTo>
                    <a:pt x="4561" y="315"/>
                  </a:lnTo>
                  <a:lnTo>
                    <a:pt x="4436" y="210"/>
                  </a:lnTo>
                  <a:lnTo>
                    <a:pt x="4310" y="231"/>
                  </a:lnTo>
                  <a:lnTo>
                    <a:pt x="3683" y="273"/>
                  </a:lnTo>
                  <a:lnTo>
                    <a:pt x="2950" y="231"/>
                  </a:lnTo>
                  <a:lnTo>
                    <a:pt x="2867" y="252"/>
                  </a:lnTo>
                  <a:lnTo>
                    <a:pt x="2678" y="440"/>
                  </a:lnTo>
                  <a:lnTo>
                    <a:pt x="2511" y="482"/>
                  </a:lnTo>
                  <a:lnTo>
                    <a:pt x="2469" y="440"/>
                  </a:lnTo>
                  <a:lnTo>
                    <a:pt x="2636" y="356"/>
                  </a:lnTo>
                  <a:lnTo>
                    <a:pt x="2783" y="210"/>
                  </a:lnTo>
                  <a:lnTo>
                    <a:pt x="2741" y="210"/>
                  </a:lnTo>
                  <a:lnTo>
                    <a:pt x="2616" y="315"/>
                  </a:lnTo>
                  <a:lnTo>
                    <a:pt x="2406" y="398"/>
                  </a:lnTo>
                  <a:lnTo>
                    <a:pt x="2134" y="356"/>
                  </a:lnTo>
                  <a:lnTo>
                    <a:pt x="2092" y="210"/>
                  </a:lnTo>
                  <a:lnTo>
                    <a:pt x="2134" y="126"/>
                  </a:lnTo>
                  <a:lnTo>
                    <a:pt x="2260" y="126"/>
                  </a:lnTo>
                  <a:lnTo>
                    <a:pt x="2323" y="168"/>
                  </a:lnTo>
                  <a:lnTo>
                    <a:pt x="2323" y="126"/>
                  </a:lnTo>
                  <a:lnTo>
                    <a:pt x="2155" y="43"/>
                  </a:lnTo>
                  <a:lnTo>
                    <a:pt x="1883"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7" name="Google Shape;4747;p76"/>
            <p:cNvSpPr/>
            <p:nvPr/>
          </p:nvSpPr>
          <p:spPr>
            <a:xfrm>
              <a:off x="3841625" y="2432475"/>
              <a:ext cx="105700" cy="46050"/>
            </a:xfrm>
            <a:custGeom>
              <a:avLst/>
              <a:gdLst/>
              <a:ahLst/>
              <a:cxnLst/>
              <a:rect l="l" t="t" r="r" b="b"/>
              <a:pathLst>
                <a:path w="4228" h="1842" extrusionOk="0">
                  <a:moveTo>
                    <a:pt x="1403" y="1"/>
                  </a:moveTo>
                  <a:lnTo>
                    <a:pt x="1319" y="63"/>
                  </a:lnTo>
                  <a:lnTo>
                    <a:pt x="1152" y="21"/>
                  </a:lnTo>
                  <a:lnTo>
                    <a:pt x="1152" y="126"/>
                  </a:lnTo>
                  <a:lnTo>
                    <a:pt x="1068" y="189"/>
                  </a:lnTo>
                  <a:lnTo>
                    <a:pt x="984" y="168"/>
                  </a:lnTo>
                  <a:lnTo>
                    <a:pt x="775" y="168"/>
                  </a:lnTo>
                  <a:lnTo>
                    <a:pt x="733" y="273"/>
                  </a:lnTo>
                  <a:lnTo>
                    <a:pt x="587" y="273"/>
                  </a:lnTo>
                  <a:lnTo>
                    <a:pt x="482" y="398"/>
                  </a:lnTo>
                  <a:lnTo>
                    <a:pt x="378" y="398"/>
                  </a:lnTo>
                  <a:lnTo>
                    <a:pt x="168" y="586"/>
                  </a:lnTo>
                  <a:lnTo>
                    <a:pt x="106" y="545"/>
                  </a:lnTo>
                  <a:lnTo>
                    <a:pt x="22" y="503"/>
                  </a:lnTo>
                  <a:lnTo>
                    <a:pt x="1" y="524"/>
                  </a:lnTo>
                  <a:lnTo>
                    <a:pt x="1" y="628"/>
                  </a:lnTo>
                  <a:lnTo>
                    <a:pt x="147" y="712"/>
                  </a:lnTo>
                  <a:lnTo>
                    <a:pt x="252" y="900"/>
                  </a:lnTo>
                  <a:lnTo>
                    <a:pt x="252" y="1047"/>
                  </a:lnTo>
                  <a:lnTo>
                    <a:pt x="273" y="1130"/>
                  </a:lnTo>
                  <a:lnTo>
                    <a:pt x="378" y="1172"/>
                  </a:lnTo>
                  <a:lnTo>
                    <a:pt x="587" y="1319"/>
                  </a:lnTo>
                  <a:lnTo>
                    <a:pt x="691" y="1382"/>
                  </a:lnTo>
                  <a:lnTo>
                    <a:pt x="942" y="1674"/>
                  </a:lnTo>
                  <a:lnTo>
                    <a:pt x="1005" y="1674"/>
                  </a:lnTo>
                  <a:lnTo>
                    <a:pt x="1298" y="1842"/>
                  </a:lnTo>
                  <a:lnTo>
                    <a:pt x="1361" y="1779"/>
                  </a:lnTo>
                  <a:lnTo>
                    <a:pt x="1507" y="1779"/>
                  </a:lnTo>
                  <a:lnTo>
                    <a:pt x="1528" y="1674"/>
                  </a:lnTo>
                  <a:lnTo>
                    <a:pt x="1591" y="1633"/>
                  </a:lnTo>
                  <a:lnTo>
                    <a:pt x="1633" y="1528"/>
                  </a:lnTo>
                  <a:lnTo>
                    <a:pt x="1738" y="1570"/>
                  </a:lnTo>
                  <a:lnTo>
                    <a:pt x="1947" y="1570"/>
                  </a:lnTo>
                  <a:lnTo>
                    <a:pt x="2114" y="1674"/>
                  </a:lnTo>
                  <a:lnTo>
                    <a:pt x="2261" y="1674"/>
                  </a:lnTo>
                  <a:lnTo>
                    <a:pt x="2428" y="1654"/>
                  </a:lnTo>
                  <a:lnTo>
                    <a:pt x="2512" y="1737"/>
                  </a:lnTo>
                  <a:lnTo>
                    <a:pt x="2742" y="1779"/>
                  </a:lnTo>
                  <a:lnTo>
                    <a:pt x="2763" y="1779"/>
                  </a:lnTo>
                  <a:lnTo>
                    <a:pt x="2888" y="1695"/>
                  </a:lnTo>
                  <a:lnTo>
                    <a:pt x="3035" y="1674"/>
                  </a:lnTo>
                  <a:lnTo>
                    <a:pt x="3077" y="1737"/>
                  </a:lnTo>
                  <a:lnTo>
                    <a:pt x="3307" y="1654"/>
                  </a:lnTo>
                  <a:lnTo>
                    <a:pt x="3516" y="1633"/>
                  </a:lnTo>
                  <a:lnTo>
                    <a:pt x="3683" y="1465"/>
                  </a:lnTo>
                  <a:lnTo>
                    <a:pt x="3830" y="1444"/>
                  </a:lnTo>
                  <a:lnTo>
                    <a:pt x="3976" y="1340"/>
                  </a:lnTo>
                  <a:lnTo>
                    <a:pt x="4227" y="1361"/>
                  </a:lnTo>
                  <a:lnTo>
                    <a:pt x="4186" y="1214"/>
                  </a:lnTo>
                  <a:lnTo>
                    <a:pt x="4102" y="1130"/>
                  </a:lnTo>
                  <a:lnTo>
                    <a:pt x="3935" y="1130"/>
                  </a:lnTo>
                  <a:lnTo>
                    <a:pt x="3893" y="1172"/>
                  </a:lnTo>
                  <a:lnTo>
                    <a:pt x="3809" y="1172"/>
                  </a:lnTo>
                  <a:lnTo>
                    <a:pt x="3683" y="1005"/>
                  </a:lnTo>
                  <a:lnTo>
                    <a:pt x="3349" y="733"/>
                  </a:lnTo>
                  <a:lnTo>
                    <a:pt x="3181" y="691"/>
                  </a:lnTo>
                  <a:lnTo>
                    <a:pt x="2951" y="733"/>
                  </a:lnTo>
                  <a:lnTo>
                    <a:pt x="2826" y="628"/>
                  </a:lnTo>
                  <a:lnTo>
                    <a:pt x="2867" y="524"/>
                  </a:lnTo>
                  <a:lnTo>
                    <a:pt x="2679" y="545"/>
                  </a:lnTo>
                  <a:lnTo>
                    <a:pt x="2428" y="398"/>
                  </a:lnTo>
                  <a:lnTo>
                    <a:pt x="2365" y="440"/>
                  </a:lnTo>
                  <a:lnTo>
                    <a:pt x="2512" y="607"/>
                  </a:lnTo>
                  <a:lnTo>
                    <a:pt x="2428" y="607"/>
                  </a:lnTo>
                  <a:lnTo>
                    <a:pt x="2365" y="649"/>
                  </a:lnTo>
                  <a:lnTo>
                    <a:pt x="2302" y="628"/>
                  </a:lnTo>
                  <a:lnTo>
                    <a:pt x="2302" y="524"/>
                  </a:lnTo>
                  <a:lnTo>
                    <a:pt x="2240" y="503"/>
                  </a:lnTo>
                  <a:lnTo>
                    <a:pt x="2219" y="419"/>
                  </a:lnTo>
                  <a:lnTo>
                    <a:pt x="2261" y="314"/>
                  </a:lnTo>
                  <a:lnTo>
                    <a:pt x="2198" y="231"/>
                  </a:lnTo>
                  <a:lnTo>
                    <a:pt x="2093" y="231"/>
                  </a:lnTo>
                  <a:lnTo>
                    <a:pt x="1989" y="126"/>
                  </a:lnTo>
                  <a:lnTo>
                    <a:pt x="2010" y="84"/>
                  </a:lnTo>
                  <a:lnTo>
                    <a:pt x="1779" y="21"/>
                  </a:lnTo>
                  <a:lnTo>
                    <a:pt x="1696" y="84"/>
                  </a:lnTo>
                  <a:lnTo>
                    <a:pt x="1612" y="63"/>
                  </a:lnTo>
                  <a:lnTo>
                    <a:pt x="1570" y="105"/>
                  </a:lnTo>
                  <a:lnTo>
                    <a:pt x="1507" y="21"/>
                  </a:lnTo>
                  <a:lnTo>
                    <a:pt x="1486" y="63"/>
                  </a:lnTo>
                  <a:lnTo>
                    <a:pt x="1403"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8" name="Google Shape;4748;p76"/>
            <p:cNvSpPr/>
            <p:nvPr/>
          </p:nvSpPr>
          <p:spPr>
            <a:xfrm>
              <a:off x="3759500" y="2356100"/>
              <a:ext cx="120350" cy="143875"/>
            </a:xfrm>
            <a:custGeom>
              <a:avLst/>
              <a:gdLst/>
              <a:ahLst/>
              <a:cxnLst/>
              <a:rect l="l" t="t" r="r" b="b"/>
              <a:pathLst>
                <a:path w="4814" h="5755" extrusionOk="0">
                  <a:moveTo>
                    <a:pt x="1340" y="1"/>
                  </a:moveTo>
                  <a:lnTo>
                    <a:pt x="1340" y="22"/>
                  </a:lnTo>
                  <a:lnTo>
                    <a:pt x="1340" y="126"/>
                  </a:lnTo>
                  <a:lnTo>
                    <a:pt x="1424" y="189"/>
                  </a:lnTo>
                  <a:lnTo>
                    <a:pt x="1466" y="189"/>
                  </a:lnTo>
                  <a:lnTo>
                    <a:pt x="1466" y="252"/>
                  </a:lnTo>
                  <a:lnTo>
                    <a:pt x="1612" y="377"/>
                  </a:lnTo>
                  <a:lnTo>
                    <a:pt x="1507" y="419"/>
                  </a:lnTo>
                  <a:lnTo>
                    <a:pt x="1403" y="419"/>
                  </a:lnTo>
                  <a:lnTo>
                    <a:pt x="1403" y="524"/>
                  </a:lnTo>
                  <a:lnTo>
                    <a:pt x="1507" y="461"/>
                  </a:lnTo>
                  <a:lnTo>
                    <a:pt x="1507" y="628"/>
                  </a:lnTo>
                  <a:lnTo>
                    <a:pt x="1612" y="670"/>
                  </a:lnTo>
                  <a:lnTo>
                    <a:pt x="1528" y="754"/>
                  </a:lnTo>
                  <a:lnTo>
                    <a:pt x="1528" y="838"/>
                  </a:lnTo>
                  <a:lnTo>
                    <a:pt x="1612" y="880"/>
                  </a:lnTo>
                  <a:lnTo>
                    <a:pt x="1738" y="880"/>
                  </a:lnTo>
                  <a:lnTo>
                    <a:pt x="1926" y="1068"/>
                  </a:lnTo>
                  <a:lnTo>
                    <a:pt x="2156" y="1172"/>
                  </a:lnTo>
                  <a:lnTo>
                    <a:pt x="1926" y="1131"/>
                  </a:lnTo>
                  <a:lnTo>
                    <a:pt x="1738" y="942"/>
                  </a:lnTo>
                  <a:lnTo>
                    <a:pt x="1612" y="963"/>
                  </a:lnTo>
                  <a:lnTo>
                    <a:pt x="1507" y="942"/>
                  </a:lnTo>
                  <a:lnTo>
                    <a:pt x="1424" y="942"/>
                  </a:lnTo>
                  <a:lnTo>
                    <a:pt x="1340" y="1068"/>
                  </a:lnTo>
                  <a:lnTo>
                    <a:pt x="1361" y="1152"/>
                  </a:lnTo>
                  <a:lnTo>
                    <a:pt x="1361" y="1340"/>
                  </a:lnTo>
                  <a:lnTo>
                    <a:pt x="1424" y="1444"/>
                  </a:lnTo>
                  <a:lnTo>
                    <a:pt x="1298" y="1277"/>
                  </a:lnTo>
                  <a:lnTo>
                    <a:pt x="1319" y="1152"/>
                  </a:lnTo>
                  <a:lnTo>
                    <a:pt x="1235" y="1068"/>
                  </a:lnTo>
                  <a:lnTo>
                    <a:pt x="1194" y="1089"/>
                  </a:lnTo>
                  <a:lnTo>
                    <a:pt x="1194" y="1172"/>
                  </a:lnTo>
                  <a:lnTo>
                    <a:pt x="1235" y="1277"/>
                  </a:lnTo>
                  <a:lnTo>
                    <a:pt x="1152" y="1361"/>
                  </a:lnTo>
                  <a:lnTo>
                    <a:pt x="1089" y="1235"/>
                  </a:lnTo>
                  <a:lnTo>
                    <a:pt x="1089" y="1089"/>
                  </a:lnTo>
                  <a:lnTo>
                    <a:pt x="942" y="1026"/>
                  </a:lnTo>
                  <a:lnTo>
                    <a:pt x="880" y="1047"/>
                  </a:lnTo>
                  <a:lnTo>
                    <a:pt x="608" y="1131"/>
                  </a:lnTo>
                  <a:lnTo>
                    <a:pt x="587" y="1235"/>
                  </a:lnTo>
                  <a:lnTo>
                    <a:pt x="629" y="1340"/>
                  </a:lnTo>
                  <a:lnTo>
                    <a:pt x="775" y="1361"/>
                  </a:lnTo>
                  <a:lnTo>
                    <a:pt x="796" y="1465"/>
                  </a:lnTo>
                  <a:lnTo>
                    <a:pt x="796" y="1486"/>
                  </a:lnTo>
                  <a:lnTo>
                    <a:pt x="733" y="1507"/>
                  </a:lnTo>
                  <a:lnTo>
                    <a:pt x="733" y="1591"/>
                  </a:lnTo>
                  <a:lnTo>
                    <a:pt x="691" y="1696"/>
                  </a:lnTo>
                  <a:lnTo>
                    <a:pt x="691" y="1800"/>
                  </a:lnTo>
                  <a:lnTo>
                    <a:pt x="608" y="1863"/>
                  </a:lnTo>
                  <a:lnTo>
                    <a:pt x="503" y="1800"/>
                  </a:lnTo>
                  <a:lnTo>
                    <a:pt x="461" y="1926"/>
                  </a:lnTo>
                  <a:lnTo>
                    <a:pt x="482" y="1988"/>
                  </a:lnTo>
                  <a:lnTo>
                    <a:pt x="608" y="1988"/>
                  </a:lnTo>
                  <a:lnTo>
                    <a:pt x="670" y="2030"/>
                  </a:lnTo>
                  <a:lnTo>
                    <a:pt x="629" y="2114"/>
                  </a:lnTo>
                  <a:lnTo>
                    <a:pt x="608" y="2240"/>
                  </a:lnTo>
                  <a:lnTo>
                    <a:pt x="524" y="2302"/>
                  </a:lnTo>
                  <a:lnTo>
                    <a:pt x="608" y="2407"/>
                  </a:lnTo>
                  <a:lnTo>
                    <a:pt x="524" y="2449"/>
                  </a:lnTo>
                  <a:lnTo>
                    <a:pt x="378" y="2407"/>
                  </a:lnTo>
                  <a:lnTo>
                    <a:pt x="210" y="2449"/>
                  </a:lnTo>
                  <a:lnTo>
                    <a:pt x="168" y="2553"/>
                  </a:lnTo>
                  <a:lnTo>
                    <a:pt x="85" y="2658"/>
                  </a:lnTo>
                  <a:lnTo>
                    <a:pt x="105" y="2825"/>
                  </a:lnTo>
                  <a:lnTo>
                    <a:pt x="85" y="3035"/>
                  </a:lnTo>
                  <a:lnTo>
                    <a:pt x="43" y="3139"/>
                  </a:lnTo>
                  <a:lnTo>
                    <a:pt x="43" y="3160"/>
                  </a:lnTo>
                  <a:lnTo>
                    <a:pt x="1" y="3244"/>
                  </a:lnTo>
                  <a:lnTo>
                    <a:pt x="85" y="3432"/>
                  </a:lnTo>
                  <a:lnTo>
                    <a:pt x="85" y="3474"/>
                  </a:lnTo>
                  <a:lnTo>
                    <a:pt x="168" y="3579"/>
                  </a:lnTo>
                  <a:lnTo>
                    <a:pt x="85" y="3746"/>
                  </a:lnTo>
                  <a:lnTo>
                    <a:pt x="147" y="3746"/>
                  </a:lnTo>
                  <a:lnTo>
                    <a:pt x="273" y="3913"/>
                  </a:lnTo>
                  <a:lnTo>
                    <a:pt x="294" y="4060"/>
                  </a:lnTo>
                  <a:lnTo>
                    <a:pt x="357" y="4102"/>
                  </a:lnTo>
                  <a:lnTo>
                    <a:pt x="357" y="4290"/>
                  </a:lnTo>
                  <a:lnTo>
                    <a:pt x="461" y="4374"/>
                  </a:lnTo>
                  <a:lnTo>
                    <a:pt x="461" y="4437"/>
                  </a:lnTo>
                  <a:lnTo>
                    <a:pt x="566" y="4520"/>
                  </a:lnTo>
                  <a:lnTo>
                    <a:pt x="629" y="4478"/>
                  </a:lnTo>
                  <a:lnTo>
                    <a:pt x="733" y="4478"/>
                  </a:lnTo>
                  <a:lnTo>
                    <a:pt x="817" y="4520"/>
                  </a:lnTo>
                  <a:lnTo>
                    <a:pt x="922" y="4478"/>
                  </a:lnTo>
                  <a:lnTo>
                    <a:pt x="1047" y="4541"/>
                  </a:lnTo>
                  <a:lnTo>
                    <a:pt x="1152" y="4541"/>
                  </a:lnTo>
                  <a:lnTo>
                    <a:pt x="1298" y="4625"/>
                  </a:lnTo>
                  <a:lnTo>
                    <a:pt x="1152" y="4750"/>
                  </a:lnTo>
                  <a:lnTo>
                    <a:pt x="1089" y="4918"/>
                  </a:lnTo>
                  <a:lnTo>
                    <a:pt x="1089" y="5022"/>
                  </a:lnTo>
                  <a:lnTo>
                    <a:pt x="1005" y="5106"/>
                  </a:lnTo>
                  <a:lnTo>
                    <a:pt x="942" y="5273"/>
                  </a:lnTo>
                  <a:lnTo>
                    <a:pt x="942" y="5441"/>
                  </a:lnTo>
                  <a:lnTo>
                    <a:pt x="1047" y="5525"/>
                  </a:lnTo>
                  <a:lnTo>
                    <a:pt x="1110" y="5629"/>
                  </a:lnTo>
                  <a:lnTo>
                    <a:pt x="1214" y="5650"/>
                  </a:lnTo>
                  <a:lnTo>
                    <a:pt x="1319" y="5587"/>
                  </a:lnTo>
                  <a:lnTo>
                    <a:pt x="1445" y="5650"/>
                  </a:lnTo>
                  <a:lnTo>
                    <a:pt x="1507" y="5566"/>
                  </a:lnTo>
                  <a:lnTo>
                    <a:pt x="1466" y="5525"/>
                  </a:lnTo>
                  <a:lnTo>
                    <a:pt x="1612" y="5462"/>
                  </a:lnTo>
                  <a:lnTo>
                    <a:pt x="1633" y="5566"/>
                  </a:lnTo>
                  <a:lnTo>
                    <a:pt x="1717" y="5587"/>
                  </a:lnTo>
                  <a:lnTo>
                    <a:pt x="1758" y="5545"/>
                  </a:lnTo>
                  <a:lnTo>
                    <a:pt x="1842" y="5545"/>
                  </a:lnTo>
                  <a:lnTo>
                    <a:pt x="1989" y="5671"/>
                  </a:lnTo>
                  <a:lnTo>
                    <a:pt x="2072" y="5692"/>
                  </a:lnTo>
                  <a:lnTo>
                    <a:pt x="2093" y="5692"/>
                  </a:lnTo>
                  <a:lnTo>
                    <a:pt x="2156" y="5671"/>
                  </a:lnTo>
                  <a:lnTo>
                    <a:pt x="2261" y="5629"/>
                  </a:lnTo>
                  <a:lnTo>
                    <a:pt x="2344" y="5734"/>
                  </a:lnTo>
                  <a:lnTo>
                    <a:pt x="2491" y="5755"/>
                  </a:lnTo>
                  <a:lnTo>
                    <a:pt x="2512" y="5692"/>
                  </a:lnTo>
                  <a:lnTo>
                    <a:pt x="2512" y="5629"/>
                  </a:lnTo>
                  <a:lnTo>
                    <a:pt x="2826" y="5629"/>
                  </a:lnTo>
                  <a:lnTo>
                    <a:pt x="2909" y="5692"/>
                  </a:lnTo>
                  <a:lnTo>
                    <a:pt x="3014" y="5671"/>
                  </a:lnTo>
                  <a:lnTo>
                    <a:pt x="3098" y="5692"/>
                  </a:lnTo>
                  <a:lnTo>
                    <a:pt x="3202" y="5671"/>
                  </a:lnTo>
                  <a:lnTo>
                    <a:pt x="3391" y="5545"/>
                  </a:lnTo>
                  <a:lnTo>
                    <a:pt x="3453" y="5545"/>
                  </a:lnTo>
                  <a:lnTo>
                    <a:pt x="3600" y="5566"/>
                  </a:lnTo>
                  <a:lnTo>
                    <a:pt x="3725" y="5545"/>
                  </a:lnTo>
                  <a:lnTo>
                    <a:pt x="3851" y="5629"/>
                  </a:lnTo>
                  <a:lnTo>
                    <a:pt x="3935" y="5566"/>
                  </a:lnTo>
                  <a:lnTo>
                    <a:pt x="3914" y="5462"/>
                  </a:lnTo>
                  <a:lnTo>
                    <a:pt x="3746" y="5378"/>
                  </a:lnTo>
                  <a:lnTo>
                    <a:pt x="3746" y="5315"/>
                  </a:lnTo>
                  <a:lnTo>
                    <a:pt x="3914" y="5127"/>
                  </a:lnTo>
                  <a:lnTo>
                    <a:pt x="4039" y="5043"/>
                  </a:lnTo>
                  <a:lnTo>
                    <a:pt x="4123" y="4939"/>
                  </a:lnTo>
                  <a:lnTo>
                    <a:pt x="4186" y="4939"/>
                  </a:lnTo>
                  <a:lnTo>
                    <a:pt x="4186" y="4834"/>
                  </a:lnTo>
                  <a:lnTo>
                    <a:pt x="4227" y="4729"/>
                  </a:lnTo>
                  <a:lnTo>
                    <a:pt x="3976" y="4437"/>
                  </a:lnTo>
                  <a:lnTo>
                    <a:pt x="3872" y="4374"/>
                  </a:lnTo>
                  <a:lnTo>
                    <a:pt x="3663" y="4227"/>
                  </a:lnTo>
                  <a:lnTo>
                    <a:pt x="3558" y="4185"/>
                  </a:lnTo>
                  <a:lnTo>
                    <a:pt x="3537" y="4102"/>
                  </a:lnTo>
                  <a:lnTo>
                    <a:pt x="3537" y="3955"/>
                  </a:lnTo>
                  <a:lnTo>
                    <a:pt x="3432" y="3767"/>
                  </a:lnTo>
                  <a:lnTo>
                    <a:pt x="3286" y="3683"/>
                  </a:lnTo>
                  <a:lnTo>
                    <a:pt x="3286" y="3579"/>
                  </a:lnTo>
                  <a:lnTo>
                    <a:pt x="3307" y="3558"/>
                  </a:lnTo>
                  <a:lnTo>
                    <a:pt x="3391" y="3600"/>
                  </a:lnTo>
                  <a:lnTo>
                    <a:pt x="3453" y="3641"/>
                  </a:lnTo>
                  <a:lnTo>
                    <a:pt x="3663" y="3453"/>
                  </a:lnTo>
                  <a:lnTo>
                    <a:pt x="3767" y="3453"/>
                  </a:lnTo>
                  <a:lnTo>
                    <a:pt x="3872" y="3328"/>
                  </a:lnTo>
                  <a:lnTo>
                    <a:pt x="4018" y="3328"/>
                  </a:lnTo>
                  <a:lnTo>
                    <a:pt x="4060" y="3223"/>
                  </a:lnTo>
                  <a:lnTo>
                    <a:pt x="4269" y="3223"/>
                  </a:lnTo>
                  <a:lnTo>
                    <a:pt x="4353" y="3244"/>
                  </a:lnTo>
                  <a:lnTo>
                    <a:pt x="4437" y="3181"/>
                  </a:lnTo>
                  <a:lnTo>
                    <a:pt x="4437" y="3076"/>
                  </a:lnTo>
                  <a:lnTo>
                    <a:pt x="4604" y="3118"/>
                  </a:lnTo>
                  <a:lnTo>
                    <a:pt x="4688" y="3056"/>
                  </a:lnTo>
                  <a:lnTo>
                    <a:pt x="4771" y="3118"/>
                  </a:lnTo>
                  <a:lnTo>
                    <a:pt x="4792" y="3076"/>
                  </a:lnTo>
                  <a:lnTo>
                    <a:pt x="4813" y="3035"/>
                  </a:lnTo>
                  <a:lnTo>
                    <a:pt x="4813" y="2721"/>
                  </a:lnTo>
                  <a:lnTo>
                    <a:pt x="4751" y="2637"/>
                  </a:lnTo>
                  <a:lnTo>
                    <a:pt x="4667" y="2595"/>
                  </a:lnTo>
                  <a:lnTo>
                    <a:pt x="4562" y="2344"/>
                  </a:lnTo>
                  <a:lnTo>
                    <a:pt x="4604" y="2240"/>
                  </a:lnTo>
                  <a:lnTo>
                    <a:pt x="4562" y="2114"/>
                  </a:lnTo>
                  <a:lnTo>
                    <a:pt x="4562" y="2030"/>
                  </a:lnTo>
                  <a:lnTo>
                    <a:pt x="4479" y="1926"/>
                  </a:lnTo>
                  <a:lnTo>
                    <a:pt x="4499" y="1821"/>
                  </a:lnTo>
                  <a:lnTo>
                    <a:pt x="4332" y="1612"/>
                  </a:lnTo>
                  <a:lnTo>
                    <a:pt x="4332" y="1549"/>
                  </a:lnTo>
                  <a:lnTo>
                    <a:pt x="4479" y="1465"/>
                  </a:lnTo>
                  <a:lnTo>
                    <a:pt x="4499" y="1277"/>
                  </a:lnTo>
                  <a:lnTo>
                    <a:pt x="4458" y="1026"/>
                  </a:lnTo>
                  <a:lnTo>
                    <a:pt x="4353" y="1026"/>
                  </a:lnTo>
                  <a:lnTo>
                    <a:pt x="4269" y="963"/>
                  </a:lnTo>
                  <a:lnTo>
                    <a:pt x="4165" y="963"/>
                  </a:lnTo>
                  <a:lnTo>
                    <a:pt x="4060" y="880"/>
                  </a:lnTo>
                  <a:lnTo>
                    <a:pt x="4081" y="775"/>
                  </a:lnTo>
                  <a:lnTo>
                    <a:pt x="4039" y="670"/>
                  </a:lnTo>
                  <a:lnTo>
                    <a:pt x="3914" y="712"/>
                  </a:lnTo>
                  <a:lnTo>
                    <a:pt x="3767" y="545"/>
                  </a:lnTo>
                  <a:lnTo>
                    <a:pt x="3663" y="545"/>
                  </a:lnTo>
                  <a:lnTo>
                    <a:pt x="3621" y="461"/>
                  </a:lnTo>
                  <a:lnTo>
                    <a:pt x="3558" y="503"/>
                  </a:lnTo>
                  <a:lnTo>
                    <a:pt x="3432" y="524"/>
                  </a:lnTo>
                  <a:lnTo>
                    <a:pt x="3328" y="608"/>
                  </a:lnTo>
                  <a:lnTo>
                    <a:pt x="3286" y="545"/>
                  </a:lnTo>
                  <a:lnTo>
                    <a:pt x="3349" y="503"/>
                  </a:lnTo>
                  <a:lnTo>
                    <a:pt x="3349" y="524"/>
                  </a:lnTo>
                  <a:lnTo>
                    <a:pt x="3411" y="461"/>
                  </a:lnTo>
                  <a:lnTo>
                    <a:pt x="3516" y="419"/>
                  </a:lnTo>
                  <a:lnTo>
                    <a:pt x="3391" y="419"/>
                  </a:lnTo>
                  <a:lnTo>
                    <a:pt x="3328" y="440"/>
                  </a:lnTo>
                  <a:lnTo>
                    <a:pt x="3307" y="503"/>
                  </a:lnTo>
                  <a:lnTo>
                    <a:pt x="3202" y="545"/>
                  </a:lnTo>
                  <a:lnTo>
                    <a:pt x="3202" y="608"/>
                  </a:lnTo>
                  <a:lnTo>
                    <a:pt x="2993" y="628"/>
                  </a:lnTo>
                  <a:lnTo>
                    <a:pt x="2909" y="733"/>
                  </a:lnTo>
                  <a:lnTo>
                    <a:pt x="2888" y="838"/>
                  </a:lnTo>
                  <a:lnTo>
                    <a:pt x="2763" y="838"/>
                  </a:lnTo>
                  <a:lnTo>
                    <a:pt x="2721" y="775"/>
                  </a:lnTo>
                  <a:lnTo>
                    <a:pt x="2616" y="754"/>
                  </a:lnTo>
                  <a:lnTo>
                    <a:pt x="2574" y="775"/>
                  </a:lnTo>
                  <a:lnTo>
                    <a:pt x="2407" y="733"/>
                  </a:lnTo>
                  <a:lnTo>
                    <a:pt x="2512" y="670"/>
                  </a:lnTo>
                  <a:lnTo>
                    <a:pt x="2595" y="670"/>
                  </a:lnTo>
                  <a:lnTo>
                    <a:pt x="2679" y="608"/>
                  </a:lnTo>
                  <a:lnTo>
                    <a:pt x="2679" y="503"/>
                  </a:lnTo>
                  <a:lnTo>
                    <a:pt x="2616" y="461"/>
                  </a:lnTo>
                  <a:lnTo>
                    <a:pt x="2512" y="545"/>
                  </a:lnTo>
                  <a:lnTo>
                    <a:pt x="2491" y="566"/>
                  </a:lnTo>
                  <a:lnTo>
                    <a:pt x="2365" y="461"/>
                  </a:lnTo>
                  <a:lnTo>
                    <a:pt x="2302" y="419"/>
                  </a:lnTo>
                  <a:lnTo>
                    <a:pt x="2261" y="440"/>
                  </a:lnTo>
                  <a:lnTo>
                    <a:pt x="2240" y="524"/>
                  </a:lnTo>
                  <a:lnTo>
                    <a:pt x="2135" y="566"/>
                  </a:lnTo>
                  <a:lnTo>
                    <a:pt x="2093" y="461"/>
                  </a:lnTo>
                  <a:lnTo>
                    <a:pt x="2030" y="440"/>
                  </a:lnTo>
                  <a:lnTo>
                    <a:pt x="1968" y="377"/>
                  </a:lnTo>
                  <a:lnTo>
                    <a:pt x="2051" y="335"/>
                  </a:lnTo>
                  <a:lnTo>
                    <a:pt x="2093" y="210"/>
                  </a:lnTo>
                  <a:lnTo>
                    <a:pt x="1989" y="189"/>
                  </a:lnTo>
                  <a:lnTo>
                    <a:pt x="1863" y="84"/>
                  </a:lnTo>
                  <a:lnTo>
                    <a:pt x="1758" y="84"/>
                  </a:lnTo>
                  <a:lnTo>
                    <a:pt x="1717" y="43"/>
                  </a:lnTo>
                  <a:lnTo>
                    <a:pt x="1507"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49" name="Google Shape;4749;p76"/>
            <p:cNvSpPr/>
            <p:nvPr/>
          </p:nvSpPr>
          <p:spPr>
            <a:xfrm>
              <a:off x="3727600" y="2387500"/>
              <a:ext cx="51800" cy="47100"/>
            </a:xfrm>
            <a:custGeom>
              <a:avLst/>
              <a:gdLst/>
              <a:ahLst/>
              <a:cxnLst/>
              <a:rect l="l" t="t" r="r" b="b"/>
              <a:pathLst>
                <a:path w="2072" h="1884" extrusionOk="0">
                  <a:moveTo>
                    <a:pt x="1695" y="0"/>
                  </a:moveTo>
                  <a:lnTo>
                    <a:pt x="1549" y="21"/>
                  </a:lnTo>
                  <a:lnTo>
                    <a:pt x="1444" y="126"/>
                  </a:lnTo>
                  <a:lnTo>
                    <a:pt x="1340" y="84"/>
                  </a:lnTo>
                  <a:lnTo>
                    <a:pt x="1277" y="126"/>
                  </a:lnTo>
                  <a:lnTo>
                    <a:pt x="1130" y="126"/>
                  </a:lnTo>
                  <a:lnTo>
                    <a:pt x="1005" y="251"/>
                  </a:lnTo>
                  <a:lnTo>
                    <a:pt x="796" y="398"/>
                  </a:lnTo>
                  <a:lnTo>
                    <a:pt x="754" y="335"/>
                  </a:lnTo>
                  <a:lnTo>
                    <a:pt x="628" y="398"/>
                  </a:lnTo>
                  <a:lnTo>
                    <a:pt x="628" y="544"/>
                  </a:lnTo>
                  <a:lnTo>
                    <a:pt x="524" y="628"/>
                  </a:lnTo>
                  <a:lnTo>
                    <a:pt x="545" y="753"/>
                  </a:lnTo>
                  <a:lnTo>
                    <a:pt x="524" y="879"/>
                  </a:lnTo>
                  <a:lnTo>
                    <a:pt x="482" y="984"/>
                  </a:lnTo>
                  <a:lnTo>
                    <a:pt x="440" y="1046"/>
                  </a:lnTo>
                  <a:lnTo>
                    <a:pt x="335" y="1130"/>
                  </a:lnTo>
                  <a:lnTo>
                    <a:pt x="335" y="1193"/>
                  </a:lnTo>
                  <a:lnTo>
                    <a:pt x="482" y="1339"/>
                  </a:lnTo>
                  <a:lnTo>
                    <a:pt x="607" y="1360"/>
                  </a:lnTo>
                  <a:lnTo>
                    <a:pt x="482" y="1360"/>
                  </a:lnTo>
                  <a:lnTo>
                    <a:pt x="419" y="1402"/>
                  </a:lnTo>
                  <a:lnTo>
                    <a:pt x="377" y="1444"/>
                  </a:lnTo>
                  <a:lnTo>
                    <a:pt x="419" y="1507"/>
                  </a:lnTo>
                  <a:lnTo>
                    <a:pt x="503" y="1507"/>
                  </a:lnTo>
                  <a:lnTo>
                    <a:pt x="503" y="1569"/>
                  </a:lnTo>
                  <a:lnTo>
                    <a:pt x="398" y="1569"/>
                  </a:lnTo>
                  <a:lnTo>
                    <a:pt x="293" y="1486"/>
                  </a:lnTo>
                  <a:lnTo>
                    <a:pt x="189" y="1444"/>
                  </a:lnTo>
                  <a:lnTo>
                    <a:pt x="105" y="1465"/>
                  </a:lnTo>
                  <a:lnTo>
                    <a:pt x="126" y="1507"/>
                  </a:lnTo>
                  <a:lnTo>
                    <a:pt x="210" y="1548"/>
                  </a:lnTo>
                  <a:lnTo>
                    <a:pt x="314" y="1611"/>
                  </a:lnTo>
                  <a:lnTo>
                    <a:pt x="335" y="1590"/>
                  </a:lnTo>
                  <a:lnTo>
                    <a:pt x="440" y="1674"/>
                  </a:lnTo>
                  <a:lnTo>
                    <a:pt x="335" y="1611"/>
                  </a:lnTo>
                  <a:lnTo>
                    <a:pt x="273" y="1653"/>
                  </a:lnTo>
                  <a:lnTo>
                    <a:pt x="105" y="1590"/>
                  </a:lnTo>
                  <a:lnTo>
                    <a:pt x="1" y="1590"/>
                  </a:lnTo>
                  <a:lnTo>
                    <a:pt x="84" y="1611"/>
                  </a:lnTo>
                  <a:lnTo>
                    <a:pt x="126" y="1695"/>
                  </a:lnTo>
                  <a:lnTo>
                    <a:pt x="210" y="1695"/>
                  </a:lnTo>
                  <a:lnTo>
                    <a:pt x="293" y="1758"/>
                  </a:lnTo>
                  <a:lnTo>
                    <a:pt x="335" y="1695"/>
                  </a:lnTo>
                  <a:lnTo>
                    <a:pt x="440" y="1674"/>
                  </a:lnTo>
                  <a:lnTo>
                    <a:pt x="482" y="1653"/>
                  </a:lnTo>
                  <a:lnTo>
                    <a:pt x="545" y="1653"/>
                  </a:lnTo>
                  <a:lnTo>
                    <a:pt x="586" y="1548"/>
                  </a:lnTo>
                  <a:lnTo>
                    <a:pt x="796" y="1548"/>
                  </a:lnTo>
                  <a:lnTo>
                    <a:pt x="837" y="1611"/>
                  </a:lnTo>
                  <a:lnTo>
                    <a:pt x="942" y="1611"/>
                  </a:lnTo>
                  <a:lnTo>
                    <a:pt x="1005" y="1695"/>
                  </a:lnTo>
                  <a:lnTo>
                    <a:pt x="1151" y="1695"/>
                  </a:lnTo>
                  <a:lnTo>
                    <a:pt x="1214" y="1779"/>
                  </a:lnTo>
                  <a:lnTo>
                    <a:pt x="1214" y="1862"/>
                  </a:lnTo>
                  <a:lnTo>
                    <a:pt x="1319" y="1883"/>
                  </a:lnTo>
                  <a:lnTo>
                    <a:pt x="1361" y="1779"/>
                  </a:lnTo>
                  <a:lnTo>
                    <a:pt x="1381" y="1569"/>
                  </a:lnTo>
                  <a:lnTo>
                    <a:pt x="1361" y="1402"/>
                  </a:lnTo>
                  <a:lnTo>
                    <a:pt x="1444" y="1297"/>
                  </a:lnTo>
                  <a:lnTo>
                    <a:pt x="1486" y="1193"/>
                  </a:lnTo>
                  <a:lnTo>
                    <a:pt x="1654" y="1151"/>
                  </a:lnTo>
                  <a:lnTo>
                    <a:pt x="1800" y="1193"/>
                  </a:lnTo>
                  <a:lnTo>
                    <a:pt x="1884" y="1151"/>
                  </a:lnTo>
                  <a:lnTo>
                    <a:pt x="1800" y="1046"/>
                  </a:lnTo>
                  <a:lnTo>
                    <a:pt x="1884" y="984"/>
                  </a:lnTo>
                  <a:lnTo>
                    <a:pt x="1905" y="858"/>
                  </a:lnTo>
                  <a:lnTo>
                    <a:pt x="1946" y="774"/>
                  </a:lnTo>
                  <a:lnTo>
                    <a:pt x="1884" y="732"/>
                  </a:lnTo>
                  <a:lnTo>
                    <a:pt x="1758" y="732"/>
                  </a:lnTo>
                  <a:lnTo>
                    <a:pt x="1737" y="670"/>
                  </a:lnTo>
                  <a:lnTo>
                    <a:pt x="1779" y="544"/>
                  </a:lnTo>
                  <a:lnTo>
                    <a:pt x="1884" y="607"/>
                  </a:lnTo>
                  <a:lnTo>
                    <a:pt x="1967" y="544"/>
                  </a:lnTo>
                  <a:lnTo>
                    <a:pt x="1967" y="440"/>
                  </a:lnTo>
                  <a:lnTo>
                    <a:pt x="2009" y="335"/>
                  </a:lnTo>
                  <a:lnTo>
                    <a:pt x="2009" y="251"/>
                  </a:lnTo>
                  <a:lnTo>
                    <a:pt x="2072" y="230"/>
                  </a:lnTo>
                  <a:lnTo>
                    <a:pt x="2072" y="209"/>
                  </a:lnTo>
                  <a:lnTo>
                    <a:pt x="1967" y="147"/>
                  </a:lnTo>
                  <a:lnTo>
                    <a:pt x="1863" y="84"/>
                  </a:lnTo>
                  <a:lnTo>
                    <a:pt x="1695"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0" name="Google Shape;4750;p76"/>
            <p:cNvSpPr/>
            <p:nvPr/>
          </p:nvSpPr>
          <p:spPr>
            <a:xfrm>
              <a:off x="3722900" y="2426200"/>
              <a:ext cx="40825" cy="35075"/>
            </a:xfrm>
            <a:custGeom>
              <a:avLst/>
              <a:gdLst/>
              <a:ahLst/>
              <a:cxnLst/>
              <a:rect l="l" t="t" r="r" b="b"/>
              <a:pathLst>
                <a:path w="1633" h="1403" extrusionOk="0">
                  <a:moveTo>
                    <a:pt x="774" y="0"/>
                  </a:moveTo>
                  <a:lnTo>
                    <a:pt x="733" y="105"/>
                  </a:lnTo>
                  <a:lnTo>
                    <a:pt x="670" y="105"/>
                  </a:lnTo>
                  <a:lnTo>
                    <a:pt x="628" y="126"/>
                  </a:lnTo>
                  <a:lnTo>
                    <a:pt x="523" y="147"/>
                  </a:lnTo>
                  <a:lnTo>
                    <a:pt x="481" y="210"/>
                  </a:lnTo>
                  <a:lnTo>
                    <a:pt x="398" y="147"/>
                  </a:lnTo>
                  <a:lnTo>
                    <a:pt x="314" y="147"/>
                  </a:lnTo>
                  <a:lnTo>
                    <a:pt x="272" y="63"/>
                  </a:lnTo>
                  <a:lnTo>
                    <a:pt x="189" y="42"/>
                  </a:lnTo>
                  <a:lnTo>
                    <a:pt x="84" y="126"/>
                  </a:lnTo>
                  <a:lnTo>
                    <a:pt x="0" y="272"/>
                  </a:lnTo>
                  <a:lnTo>
                    <a:pt x="63" y="335"/>
                  </a:lnTo>
                  <a:lnTo>
                    <a:pt x="84" y="524"/>
                  </a:lnTo>
                  <a:lnTo>
                    <a:pt x="209" y="565"/>
                  </a:lnTo>
                  <a:lnTo>
                    <a:pt x="251" y="670"/>
                  </a:lnTo>
                  <a:lnTo>
                    <a:pt x="398" y="796"/>
                  </a:lnTo>
                  <a:lnTo>
                    <a:pt x="481" y="796"/>
                  </a:lnTo>
                  <a:lnTo>
                    <a:pt x="565" y="858"/>
                  </a:lnTo>
                  <a:lnTo>
                    <a:pt x="628" y="879"/>
                  </a:lnTo>
                  <a:lnTo>
                    <a:pt x="628" y="1047"/>
                  </a:lnTo>
                  <a:lnTo>
                    <a:pt x="774" y="1109"/>
                  </a:lnTo>
                  <a:lnTo>
                    <a:pt x="816" y="1068"/>
                  </a:lnTo>
                  <a:lnTo>
                    <a:pt x="900" y="1068"/>
                  </a:lnTo>
                  <a:lnTo>
                    <a:pt x="942" y="1109"/>
                  </a:lnTo>
                  <a:lnTo>
                    <a:pt x="1025" y="1151"/>
                  </a:lnTo>
                  <a:lnTo>
                    <a:pt x="1151" y="1298"/>
                  </a:lnTo>
                  <a:lnTo>
                    <a:pt x="1256" y="1319"/>
                  </a:lnTo>
                  <a:lnTo>
                    <a:pt x="1360" y="1402"/>
                  </a:lnTo>
                  <a:lnTo>
                    <a:pt x="1423" y="1361"/>
                  </a:lnTo>
                  <a:lnTo>
                    <a:pt x="1507" y="1361"/>
                  </a:lnTo>
                  <a:lnTo>
                    <a:pt x="1507" y="1298"/>
                  </a:lnTo>
                  <a:lnTo>
                    <a:pt x="1444" y="1256"/>
                  </a:lnTo>
                  <a:lnTo>
                    <a:pt x="1444" y="1172"/>
                  </a:lnTo>
                  <a:lnTo>
                    <a:pt x="1423" y="1109"/>
                  </a:lnTo>
                  <a:lnTo>
                    <a:pt x="1465" y="1047"/>
                  </a:lnTo>
                  <a:lnTo>
                    <a:pt x="1528" y="942"/>
                  </a:lnTo>
                  <a:lnTo>
                    <a:pt x="1549" y="942"/>
                  </a:lnTo>
                  <a:lnTo>
                    <a:pt x="1632" y="775"/>
                  </a:lnTo>
                  <a:lnTo>
                    <a:pt x="1549" y="670"/>
                  </a:lnTo>
                  <a:lnTo>
                    <a:pt x="1549" y="628"/>
                  </a:lnTo>
                  <a:lnTo>
                    <a:pt x="1465" y="440"/>
                  </a:lnTo>
                  <a:lnTo>
                    <a:pt x="1507" y="356"/>
                  </a:lnTo>
                  <a:lnTo>
                    <a:pt x="1507" y="335"/>
                  </a:lnTo>
                  <a:lnTo>
                    <a:pt x="1402" y="314"/>
                  </a:lnTo>
                  <a:lnTo>
                    <a:pt x="1402" y="231"/>
                  </a:lnTo>
                  <a:lnTo>
                    <a:pt x="1339" y="147"/>
                  </a:lnTo>
                  <a:lnTo>
                    <a:pt x="1193" y="147"/>
                  </a:lnTo>
                  <a:lnTo>
                    <a:pt x="1130" y="63"/>
                  </a:lnTo>
                  <a:lnTo>
                    <a:pt x="1025" y="63"/>
                  </a:lnTo>
                  <a:lnTo>
                    <a:pt x="984"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1" name="Google Shape;4751;p76"/>
            <p:cNvSpPr/>
            <p:nvPr/>
          </p:nvSpPr>
          <p:spPr>
            <a:xfrm>
              <a:off x="3758475" y="2449750"/>
              <a:ext cx="9950" cy="14125"/>
            </a:xfrm>
            <a:custGeom>
              <a:avLst/>
              <a:gdLst/>
              <a:ahLst/>
              <a:cxnLst/>
              <a:rect l="l" t="t" r="r" b="b"/>
              <a:pathLst>
                <a:path w="398" h="565" extrusionOk="0">
                  <a:moveTo>
                    <a:pt x="105" y="0"/>
                  </a:moveTo>
                  <a:lnTo>
                    <a:pt x="42" y="105"/>
                  </a:lnTo>
                  <a:lnTo>
                    <a:pt x="0" y="167"/>
                  </a:lnTo>
                  <a:lnTo>
                    <a:pt x="21" y="230"/>
                  </a:lnTo>
                  <a:lnTo>
                    <a:pt x="21" y="314"/>
                  </a:lnTo>
                  <a:lnTo>
                    <a:pt x="84" y="356"/>
                  </a:lnTo>
                  <a:lnTo>
                    <a:pt x="84" y="419"/>
                  </a:lnTo>
                  <a:lnTo>
                    <a:pt x="105" y="419"/>
                  </a:lnTo>
                  <a:lnTo>
                    <a:pt x="146" y="523"/>
                  </a:lnTo>
                  <a:lnTo>
                    <a:pt x="314" y="565"/>
                  </a:lnTo>
                  <a:lnTo>
                    <a:pt x="398" y="544"/>
                  </a:lnTo>
                  <a:lnTo>
                    <a:pt x="398" y="356"/>
                  </a:lnTo>
                  <a:lnTo>
                    <a:pt x="335" y="314"/>
                  </a:lnTo>
                  <a:lnTo>
                    <a:pt x="314" y="167"/>
                  </a:lnTo>
                  <a:lnTo>
                    <a:pt x="188"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2" name="Google Shape;4752;p76"/>
            <p:cNvSpPr/>
            <p:nvPr/>
          </p:nvSpPr>
          <p:spPr>
            <a:xfrm>
              <a:off x="3552375" y="2346700"/>
              <a:ext cx="58075" cy="76900"/>
            </a:xfrm>
            <a:custGeom>
              <a:avLst/>
              <a:gdLst/>
              <a:ahLst/>
              <a:cxnLst/>
              <a:rect l="l" t="t" r="r" b="b"/>
              <a:pathLst>
                <a:path w="2323" h="3076" extrusionOk="0">
                  <a:moveTo>
                    <a:pt x="1737" y="0"/>
                  </a:moveTo>
                  <a:lnTo>
                    <a:pt x="1779" y="84"/>
                  </a:lnTo>
                  <a:lnTo>
                    <a:pt x="1653" y="84"/>
                  </a:lnTo>
                  <a:lnTo>
                    <a:pt x="1674" y="209"/>
                  </a:lnTo>
                  <a:lnTo>
                    <a:pt x="1590" y="314"/>
                  </a:lnTo>
                  <a:lnTo>
                    <a:pt x="1590" y="230"/>
                  </a:lnTo>
                  <a:lnTo>
                    <a:pt x="1653" y="188"/>
                  </a:lnTo>
                  <a:lnTo>
                    <a:pt x="1590" y="84"/>
                  </a:lnTo>
                  <a:lnTo>
                    <a:pt x="1528" y="105"/>
                  </a:lnTo>
                  <a:lnTo>
                    <a:pt x="1569" y="167"/>
                  </a:lnTo>
                  <a:lnTo>
                    <a:pt x="1465" y="188"/>
                  </a:lnTo>
                  <a:lnTo>
                    <a:pt x="1423" y="147"/>
                  </a:lnTo>
                  <a:lnTo>
                    <a:pt x="1256" y="167"/>
                  </a:lnTo>
                  <a:lnTo>
                    <a:pt x="1256" y="230"/>
                  </a:lnTo>
                  <a:lnTo>
                    <a:pt x="1214" y="230"/>
                  </a:lnTo>
                  <a:lnTo>
                    <a:pt x="1172" y="356"/>
                  </a:lnTo>
                  <a:lnTo>
                    <a:pt x="1256" y="377"/>
                  </a:lnTo>
                  <a:lnTo>
                    <a:pt x="1235" y="419"/>
                  </a:lnTo>
                  <a:lnTo>
                    <a:pt x="1151" y="419"/>
                  </a:lnTo>
                  <a:lnTo>
                    <a:pt x="1151" y="481"/>
                  </a:lnTo>
                  <a:lnTo>
                    <a:pt x="1046" y="502"/>
                  </a:lnTo>
                  <a:lnTo>
                    <a:pt x="1067" y="586"/>
                  </a:lnTo>
                  <a:lnTo>
                    <a:pt x="1214" y="586"/>
                  </a:lnTo>
                  <a:lnTo>
                    <a:pt x="1172" y="607"/>
                  </a:lnTo>
                  <a:lnTo>
                    <a:pt x="1276" y="586"/>
                  </a:lnTo>
                  <a:lnTo>
                    <a:pt x="1360" y="586"/>
                  </a:lnTo>
                  <a:lnTo>
                    <a:pt x="1235" y="711"/>
                  </a:lnTo>
                  <a:lnTo>
                    <a:pt x="1046" y="795"/>
                  </a:lnTo>
                  <a:lnTo>
                    <a:pt x="1130" y="837"/>
                  </a:lnTo>
                  <a:lnTo>
                    <a:pt x="942" y="879"/>
                  </a:lnTo>
                  <a:lnTo>
                    <a:pt x="858" y="837"/>
                  </a:lnTo>
                  <a:lnTo>
                    <a:pt x="795" y="921"/>
                  </a:lnTo>
                  <a:lnTo>
                    <a:pt x="753" y="816"/>
                  </a:lnTo>
                  <a:lnTo>
                    <a:pt x="502" y="753"/>
                  </a:lnTo>
                  <a:lnTo>
                    <a:pt x="502" y="816"/>
                  </a:lnTo>
                  <a:lnTo>
                    <a:pt x="335" y="753"/>
                  </a:lnTo>
                  <a:lnTo>
                    <a:pt x="314" y="942"/>
                  </a:lnTo>
                  <a:lnTo>
                    <a:pt x="398" y="879"/>
                  </a:lnTo>
                  <a:lnTo>
                    <a:pt x="419" y="942"/>
                  </a:lnTo>
                  <a:lnTo>
                    <a:pt x="440" y="984"/>
                  </a:lnTo>
                  <a:lnTo>
                    <a:pt x="481" y="1088"/>
                  </a:lnTo>
                  <a:lnTo>
                    <a:pt x="419" y="1088"/>
                  </a:lnTo>
                  <a:lnTo>
                    <a:pt x="398" y="1025"/>
                  </a:lnTo>
                  <a:lnTo>
                    <a:pt x="272" y="1025"/>
                  </a:lnTo>
                  <a:lnTo>
                    <a:pt x="419" y="1130"/>
                  </a:lnTo>
                  <a:lnTo>
                    <a:pt x="544" y="1109"/>
                  </a:lnTo>
                  <a:lnTo>
                    <a:pt x="586" y="1214"/>
                  </a:lnTo>
                  <a:lnTo>
                    <a:pt x="440" y="1235"/>
                  </a:lnTo>
                  <a:lnTo>
                    <a:pt x="419" y="1276"/>
                  </a:lnTo>
                  <a:lnTo>
                    <a:pt x="440" y="1339"/>
                  </a:lnTo>
                  <a:lnTo>
                    <a:pt x="293" y="1360"/>
                  </a:lnTo>
                  <a:lnTo>
                    <a:pt x="335" y="1444"/>
                  </a:lnTo>
                  <a:lnTo>
                    <a:pt x="272" y="1465"/>
                  </a:lnTo>
                  <a:lnTo>
                    <a:pt x="377" y="1528"/>
                  </a:lnTo>
                  <a:lnTo>
                    <a:pt x="419" y="1507"/>
                  </a:lnTo>
                  <a:lnTo>
                    <a:pt x="398" y="1548"/>
                  </a:lnTo>
                  <a:lnTo>
                    <a:pt x="523" y="1528"/>
                  </a:lnTo>
                  <a:lnTo>
                    <a:pt x="544" y="1674"/>
                  </a:lnTo>
                  <a:lnTo>
                    <a:pt x="858" y="1674"/>
                  </a:lnTo>
                  <a:lnTo>
                    <a:pt x="753" y="1758"/>
                  </a:lnTo>
                  <a:lnTo>
                    <a:pt x="691" y="1737"/>
                  </a:lnTo>
                  <a:lnTo>
                    <a:pt x="586" y="1925"/>
                  </a:lnTo>
                  <a:lnTo>
                    <a:pt x="628" y="1925"/>
                  </a:lnTo>
                  <a:lnTo>
                    <a:pt x="523" y="2051"/>
                  </a:lnTo>
                  <a:lnTo>
                    <a:pt x="335" y="2176"/>
                  </a:lnTo>
                  <a:lnTo>
                    <a:pt x="419" y="2176"/>
                  </a:lnTo>
                  <a:lnTo>
                    <a:pt x="523" y="2134"/>
                  </a:lnTo>
                  <a:lnTo>
                    <a:pt x="586" y="2155"/>
                  </a:lnTo>
                  <a:lnTo>
                    <a:pt x="732" y="2155"/>
                  </a:lnTo>
                  <a:lnTo>
                    <a:pt x="816" y="2072"/>
                  </a:lnTo>
                  <a:lnTo>
                    <a:pt x="816" y="2092"/>
                  </a:lnTo>
                  <a:lnTo>
                    <a:pt x="942" y="2134"/>
                  </a:lnTo>
                  <a:lnTo>
                    <a:pt x="691" y="2176"/>
                  </a:lnTo>
                  <a:lnTo>
                    <a:pt x="502" y="2197"/>
                  </a:lnTo>
                  <a:lnTo>
                    <a:pt x="440" y="2281"/>
                  </a:lnTo>
                  <a:lnTo>
                    <a:pt x="314" y="2302"/>
                  </a:lnTo>
                  <a:lnTo>
                    <a:pt x="377" y="2364"/>
                  </a:lnTo>
                  <a:lnTo>
                    <a:pt x="335" y="2406"/>
                  </a:lnTo>
                  <a:lnTo>
                    <a:pt x="398" y="2448"/>
                  </a:lnTo>
                  <a:lnTo>
                    <a:pt x="293" y="2469"/>
                  </a:lnTo>
                  <a:lnTo>
                    <a:pt x="209" y="2385"/>
                  </a:lnTo>
                  <a:lnTo>
                    <a:pt x="188" y="2448"/>
                  </a:lnTo>
                  <a:lnTo>
                    <a:pt x="168" y="2406"/>
                  </a:lnTo>
                  <a:lnTo>
                    <a:pt x="0" y="2490"/>
                  </a:lnTo>
                  <a:lnTo>
                    <a:pt x="21" y="2511"/>
                  </a:lnTo>
                  <a:lnTo>
                    <a:pt x="398" y="2511"/>
                  </a:lnTo>
                  <a:lnTo>
                    <a:pt x="272" y="2595"/>
                  </a:lnTo>
                  <a:lnTo>
                    <a:pt x="105" y="2657"/>
                  </a:lnTo>
                  <a:lnTo>
                    <a:pt x="63" y="2762"/>
                  </a:lnTo>
                  <a:lnTo>
                    <a:pt x="168" y="2762"/>
                  </a:lnTo>
                  <a:lnTo>
                    <a:pt x="188" y="2825"/>
                  </a:lnTo>
                  <a:lnTo>
                    <a:pt x="440" y="2762"/>
                  </a:lnTo>
                  <a:lnTo>
                    <a:pt x="440" y="2762"/>
                  </a:lnTo>
                  <a:lnTo>
                    <a:pt x="230" y="2888"/>
                  </a:lnTo>
                  <a:lnTo>
                    <a:pt x="168" y="2929"/>
                  </a:lnTo>
                  <a:lnTo>
                    <a:pt x="314" y="2929"/>
                  </a:lnTo>
                  <a:lnTo>
                    <a:pt x="502" y="2825"/>
                  </a:lnTo>
                  <a:lnTo>
                    <a:pt x="481" y="2908"/>
                  </a:lnTo>
                  <a:lnTo>
                    <a:pt x="314" y="2992"/>
                  </a:lnTo>
                  <a:lnTo>
                    <a:pt x="419" y="2992"/>
                  </a:lnTo>
                  <a:lnTo>
                    <a:pt x="398" y="3034"/>
                  </a:lnTo>
                  <a:lnTo>
                    <a:pt x="398" y="3034"/>
                  </a:lnTo>
                  <a:lnTo>
                    <a:pt x="523" y="3013"/>
                  </a:lnTo>
                  <a:lnTo>
                    <a:pt x="607" y="3076"/>
                  </a:lnTo>
                  <a:lnTo>
                    <a:pt x="795" y="3034"/>
                  </a:lnTo>
                  <a:lnTo>
                    <a:pt x="963" y="2992"/>
                  </a:lnTo>
                  <a:lnTo>
                    <a:pt x="1130" y="2888"/>
                  </a:lnTo>
                  <a:lnTo>
                    <a:pt x="1067" y="2783"/>
                  </a:lnTo>
                  <a:lnTo>
                    <a:pt x="1172" y="2783"/>
                  </a:lnTo>
                  <a:lnTo>
                    <a:pt x="1151" y="2867"/>
                  </a:lnTo>
                  <a:lnTo>
                    <a:pt x="1256" y="2867"/>
                  </a:lnTo>
                  <a:lnTo>
                    <a:pt x="1360" y="2720"/>
                  </a:lnTo>
                  <a:lnTo>
                    <a:pt x="1444" y="2762"/>
                  </a:lnTo>
                  <a:lnTo>
                    <a:pt x="1465" y="2657"/>
                  </a:lnTo>
                  <a:lnTo>
                    <a:pt x="1800" y="2595"/>
                  </a:lnTo>
                  <a:lnTo>
                    <a:pt x="1841" y="2511"/>
                  </a:lnTo>
                  <a:lnTo>
                    <a:pt x="1862" y="2616"/>
                  </a:lnTo>
                  <a:lnTo>
                    <a:pt x="1946" y="2553"/>
                  </a:lnTo>
                  <a:lnTo>
                    <a:pt x="2009" y="2574"/>
                  </a:lnTo>
                  <a:lnTo>
                    <a:pt x="2176" y="2574"/>
                  </a:lnTo>
                  <a:lnTo>
                    <a:pt x="2072" y="2406"/>
                  </a:lnTo>
                  <a:lnTo>
                    <a:pt x="2155" y="2385"/>
                  </a:lnTo>
                  <a:lnTo>
                    <a:pt x="2218" y="2281"/>
                  </a:lnTo>
                  <a:lnTo>
                    <a:pt x="2218" y="2176"/>
                  </a:lnTo>
                  <a:lnTo>
                    <a:pt x="2302" y="2072"/>
                  </a:lnTo>
                  <a:lnTo>
                    <a:pt x="2323" y="1967"/>
                  </a:lnTo>
                  <a:lnTo>
                    <a:pt x="2302" y="1716"/>
                  </a:lnTo>
                  <a:lnTo>
                    <a:pt x="2218" y="1674"/>
                  </a:lnTo>
                  <a:lnTo>
                    <a:pt x="2302" y="1632"/>
                  </a:lnTo>
                  <a:lnTo>
                    <a:pt x="2302" y="1507"/>
                  </a:lnTo>
                  <a:lnTo>
                    <a:pt x="2218" y="1402"/>
                  </a:lnTo>
                  <a:lnTo>
                    <a:pt x="2260" y="1256"/>
                  </a:lnTo>
                  <a:lnTo>
                    <a:pt x="2176" y="1214"/>
                  </a:lnTo>
                  <a:lnTo>
                    <a:pt x="2197" y="1130"/>
                  </a:lnTo>
                  <a:lnTo>
                    <a:pt x="2281" y="1151"/>
                  </a:lnTo>
                  <a:lnTo>
                    <a:pt x="2281" y="1151"/>
                  </a:lnTo>
                  <a:lnTo>
                    <a:pt x="2155" y="1088"/>
                  </a:lnTo>
                  <a:lnTo>
                    <a:pt x="2072" y="1046"/>
                  </a:lnTo>
                  <a:lnTo>
                    <a:pt x="1967" y="837"/>
                  </a:lnTo>
                  <a:lnTo>
                    <a:pt x="1800" y="732"/>
                  </a:lnTo>
                  <a:lnTo>
                    <a:pt x="1737" y="795"/>
                  </a:lnTo>
                  <a:lnTo>
                    <a:pt x="1695" y="942"/>
                  </a:lnTo>
                  <a:lnTo>
                    <a:pt x="1632" y="984"/>
                  </a:lnTo>
                  <a:lnTo>
                    <a:pt x="1360" y="732"/>
                  </a:lnTo>
                  <a:lnTo>
                    <a:pt x="1486" y="502"/>
                  </a:lnTo>
                  <a:lnTo>
                    <a:pt x="1632" y="481"/>
                  </a:lnTo>
                  <a:lnTo>
                    <a:pt x="1653" y="377"/>
                  </a:lnTo>
                  <a:lnTo>
                    <a:pt x="1737" y="356"/>
                  </a:lnTo>
                  <a:lnTo>
                    <a:pt x="1779" y="272"/>
                  </a:lnTo>
                  <a:lnTo>
                    <a:pt x="1737" y="293"/>
                  </a:lnTo>
                  <a:lnTo>
                    <a:pt x="1737" y="293"/>
                  </a:lnTo>
                  <a:lnTo>
                    <a:pt x="1841" y="188"/>
                  </a:lnTo>
                  <a:lnTo>
                    <a:pt x="1946" y="147"/>
                  </a:lnTo>
                  <a:lnTo>
                    <a:pt x="1841" y="84"/>
                  </a:lnTo>
                  <a:lnTo>
                    <a:pt x="173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753" name="Google Shape;4753;p76"/>
            <p:cNvGrpSpPr/>
            <p:nvPr/>
          </p:nvGrpSpPr>
          <p:grpSpPr>
            <a:xfrm>
              <a:off x="3586375" y="2281300"/>
              <a:ext cx="125025" cy="175275"/>
              <a:chOff x="3586375" y="2281300"/>
              <a:chExt cx="125025" cy="175275"/>
            </a:xfrm>
          </p:grpSpPr>
          <p:sp>
            <p:nvSpPr>
              <p:cNvPr id="4754" name="Google Shape;4754;p76"/>
              <p:cNvSpPr/>
              <p:nvPr/>
            </p:nvSpPr>
            <p:spPr>
              <a:xfrm>
                <a:off x="3609900" y="2281300"/>
                <a:ext cx="101500" cy="175275"/>
              </a:xfrm>
              <a:custGeom>
                <a:avLst/>
                <a:gdLst/>
                <a:ahLst/>
                <a:cxnLst/>
                <a:rect l="l" t="t" r="r" b="b"/>
                <a:pathLst>
                  <a:path w="4060" h="7011" extrusionOk="0">
                    <a:moveTo>
                      <a:pt x="1340" y="1"/>
                    </a:moveTo>
                    <a:lnTo>
                      <a:pt x="1277" y="63"/>
                    </a:lnTo>
                    <a:lnTo>
                      <a:pt x="1235" y="42"/>
                    </a:lnTo>
                    <a:lnTo>
                      <a:pt x="1110" y="84"/>
                    </a:lnTo>
                    <a:lnTo>
                      <a:pt x="1026" y="84"/>
                    </a:lnTo>
                    <a:lnTo>
                      <a:pt x="921" y="105"/>
                    </a:lnTo>
                    <a:lnTo>
                      <a:pt x="859" y="105"/>
                    </a:lnTo>
                    <a:lnTo>
                      <a:pt x="838" y="168"/>
                    </a:lnTo>
                    <a:lnTo>
                      <a:pt x="838" y="105"/>
                    </a:lnTo>
                    <a:lnTo>
                      <a:pt x="796" y="84"/>
                    </a:lnTo>
                    <a:lnTo>
                      <a:pt x="712" y="168"/>
                    </a:lnTo>
                    <a:lnTo>
                      <a:pt x="733" y="105"/>
                    </a:lnTo>
                    <a:lnTo>
                      <a:pt x="608" y="42"/>
                    </a:lnTo>
                    <a:lnTo>
                      <a:pt x="587" y="105"/>
                    </a:lnTo>
                    <a:lnTo>
                      <a:pt x="524" y="168"/>
                    </a:lnTo>
                    <a:lnTo>
                      <a:pt x="545" y="231"/>
                    </a:lnTo>
                    <a:lnTo>
                      <a:pt x="524" y="231"/>
                    </a:lnTo>
                    <a:lnTo>
                      <a:pt x="524" y="314"/>
                    </a:lnTo>
                    <a:lnTo>
                      <a:pt x="419" y="356"/>
                    </a:lnTo>
                    <a:lnTo>
                      <a:pt x="482" y="419"/>
                    </a:lnTo>
                    <a:lnTo>
                      <a:pt x="440" y="503"/>
                    </a:lnTo>
                    <a:lnTo>
                      <a:pt x="398" y="503"/>
                    </a:lnTo>
                    <a:lnTo>
                      <a:pt x="503" y="607"/>
                    </a:lnTo>
                    <a:lnTo>
                      <a:pt x="545" y="670"/>
                    </a:lnTo>
                    <a:lnTo>
                      <a:pt x="419" y="607"/>
                    </a:lnTo>
                    <a:lnTo>
                      <a:pt x="398" y="670"/>
                    </a:lnTo>
                    <a:lnTo>
                      <a:pt x="315" y="587"/>
                    </a:lnTo>
                    <a:lnTo>
                      <a:pt x="294" y="628"/>
                    </a:lnTo>
                    <a:lnTo>
                      <a:pt x="315" y="691"/>
                    </a:lnTo>
                    <a:lnTo>
                      <a:pt x="294" y="733"/>
                    </a:lnTo>
                    <a:lnTo>
                      <a:pt x="273" y="628"/>
                    </a:lnTo>
                    <a:lnTo>
                      <a:pt x="210" y="733"/>
                    </a:lnTo>
                    <a:lnTo>
                      <a:pt x="273" y="796"/>
                    </a:lnTo>
                    <a:lnTo>
                      <a:pt x="210" y="817"/>
                    </a:lnTo>
                    <a:lnTo>
                      <a:pt x="294" y="900"/>
                    </a:lnTo>
                    <a:lnTo>
                      <a:pt x="336" y="900"/>
                    </a:lnTo>
                    <a:lnTo>
                      <a:pt x="294" y="942"/>
                    </a:lnTo>
                    <a:lnTo>
                      <a:pt x="210" y="900"/>
                    </a:lnTo>
                    <a:lnTo>
                      <a:pt x="210" y="1026"/>
                    </a:lnTo>
                    <a:lnTo>
                      <a:pt x="210" y="1047"/>
                    </a:lnTo>
                    <a:lnTo>
                      <a:pt x="377" y="1026"/>
                    </a:lnTo>
                    <a:lnTo>
                      <a:pt x="273" y="1089"/>
                    </a:lnTo>
                    <a:lnTo>
                      <a:pt x="273" y="1110"/>
                    </a:lnTo>
                    <a:lnTo>
                      <a:pt x="294" y="1131"/>
                    </a:lnTo>
                    <a:lnTo>
                      <a:pt x="377" y="1110"/>
                    </a:lnTo>
                    <a:lnTo>
                      <a:pt x="336" y="1131"/>
                    </a:lnTo>
                    <a:lnTo>
                      <a:pt x="398" y="1151"/>
                    </a:lnTo>
                    <a:lnTo>
                      <a:pt x="398" y="1151"/>
                    </a:lnTo>
                    <a:lnTo>
                      <a:pt x="315" y="1131"/>
                    </a:lnTo>
                    <a:lnTo>
                      <a:pt x="294" y="1151"/>
                    </a:lnTo>
                    <a:lnTo>
                      <a:pt x="294" y="1214"/>
                    </a:lnTo>
                    <a:lnTo>
                      <a:pt x="315" y="1235"/>
                    </a:lnTo>
                    <a:lnTo>
                      <a:pt x="273" y="1256"/>
                    </a:lnTo>
                    <a:lnTo>
                      <a:pt x="231" y="1319"/>
                    </a:lnTo>
                    <a:lnTo>
                      <a:pt x="294" y="1319"/>
                    </a:lnTo>
                    <a:lnTo>
                      <a:pt x="294" y="1361"/>
                    </a:lnTo>
                    <a:lnTo>
                      <a:pt x="210" y="1340"/>
                    </a:lnTo>
                    <a:lnTo>
                      <a:pt x="189" y="1403"/>
                    </a:lnTo>
                    <a:lnTo>
                      <a:pt x="210" y="1444"/>
                    </a:lnTo>
                    <a:lnTo>
                      <a:pt x="189" y="1465"/>
                    </a:lnTo>
                    <a:lnTo>
                      <a:pt x="168" y="1528"/>
                    </a:lnTo>
                    <a:lnTo>
                      <a:pt x="63" y="1528"/>
                    </a:lnTo>
                    <a:lnTo>
                      <a:pt x="1" y="1549"/>
                    </a:lnTo>
                    <a:lnTo>
                      <a:pt x="63" y="1570"/>
                    </a:lnTo>
                    <a:lnTo>
                      <a:pt x="126" y="1570"/>
                    </a:lnTo>
                    <a:lnTo>
                      <a:pt x="189" y="1612"/>
                    </a:lnTo>
                    <a:lnTo>
                      <a:pt x="168" y="1633"/>
                    </a:lnTo>
                    <a:lnTo>
                      <a:pt x="105" y="1633"/>
                    </a:lnTo>
                    <a:lnTo>
                      <a:pt x="189" y="1716"/>
                    </a:lnTo>
                    <a:lnTo>
                      <a:pt x="210" y="1716"/>
                    </a:lnTo>
                    <a:lnTo>
                      <a:pt x="273" y="1737"/>
                    </a:lnTo>
                    <a:lnTo>
                      <a:pt x="503" y="1507"/>
                    </a:lnTo>
                    <a:lnTo>
                      <a:pt x="482" y="1570"/>
                    </a:lnTo>
                    <a:lnTo>
                      <a:pt x="503" y="1612"/>
                    </a:lnTo>
                    <a:lnTo>
                      <a:pt x="419" y="1633"/>
                    </a:lnTo>
                    <a:lnTo>
                      <a:pt x="377" y="1758"/>
                    </a:lnTo>
                    <a:lnTo>
                      <a:pt x="377" y="1779"/>
                    </a:lnTo>
                    <a:lnTo>
                      <a:pt x="315" y="1947"/>
                    </a:lnTo>
                    <a:lnTo>
                      <a:pt x="336" y="1947"/>
                    </a:lnTo>
                    <a:lnTo>
                      <a:pt x="294" y="2135"/>
                    </a:lnTo>
                    <a:lnTo>
                      <a:pt x="294" y="2239"/>
                    </a:lnTo>
                    <a:lnTo>
                      <a:pt x="231" y="2281"/>
                    </a:lnTo>
                    <a:lnTo>
                      <a:pt x="294" y="2323"/>
                    </a:lnTo>
                    <a:lnTo>
                      <a:pt x="315" y="2302"/>
                    </a:lnTo>
                    <a:lnTo>
                      <a:pt x="231" y="2449"/>
                    </a:lnTo>
                    <a:lnTo>
                      <a:pt x="231" y="2595"/>
                    </a:lnTo>
                    <a:lnTo>
                      <a:pt x="189" y="2658"/>
                    </a:lnTo>
                    <a:lnTo>
                      <a:pt x="189" y="2700"/>
                    </a:lnTo>
                    <a:lnTo>
                      <a:pt x="315" y="2700"/>
                    </a:lnTo>
                    <a:lnTo>
                      <a:pt x="294" y="2595"/>
                    </a:lnTo>
                    <a:lnTo>
                      <a:pt x="336" y="2491"/>
                    </a:lnTo>
                    <a:lnTo>
                      <a:pt x="336" y="2407"/>
                    </a:lnTo>
                    <a:lnTo>
                      <a:pt x="398" y="2323"/>
                    </a:lnTo>
                    <a:lnTo>
                      <a:pt x="336" y="2135"/>
                    </a:lnTo>
                    <a:lnTo>
                      <a:pt x="398" y="2135"/>
                    </a:lnTo>
                    <a:lnTo>
                      <a:pt x="545" y="1947"/>
                    </a:lnTo>
                    <a:lnTo>
                      <a:pt x="440" y="2135"/>
                    </a:lnTo>
                    <a:lnTo>
                      <a:pt x="419" y="2239"/>
                    </a:lnTo>
                    <a:lnTo>
                      <a:pt x="482" y="2260"/>
                    </a:lnTo>
                    <a:lnTo>
                      <a:pt x="482" y="2198"/>
                    </a:lnTo>
                    <a:lnTo>
                      <a:pt x="545" y="2135"/>
                    </a:lnTo>
                    <a:lnTo>
                      <a:pt x="587" y="2260"/>
                    </a:lnTo>
                    <a:lnTo>
                      <a:pt x="628" y="2135"/>
                    </a:lnTo>
                    <a:lnTo>
                      <a:pt x="628" y="2030"/>
                    </a:lnTo>
                    <a:lnTo>
                      <a:pt x="691" y="1988"/>
                    </a:lnTo>
                    <a:lnTo>
                      <a:pt x="649" y="2135"/>
                    </a:lnTo>
                    <a:lnTo>
                      <a:pt x="754" y="2198"/>
                    </a:lnTo>
                    <a:lnTo>
                      <a:pt x="649" y="2177"/>
                    </a:lnTo>
                    <a:lnTo>
                      <a:pt x="628" y="2323"/>
                    </a:lnTo>
                    <a:lnTo>
                      <a:pt x="649" y="2449"/>
                    </a:lnTo>
                    <a:lnTo>
                      <a:pt x="712" y="2470"/>
                    </a:lnTo>
                    <a:lnTo>
                      <a:pt x="754" y="2574"/>
                    </a:lnTo>
                    <a:lnTo>
                      <a:pt x="649" y="2658"/>
                    </a:lnTo>
                    <a:lnTo>
                      <a:pt x="587" y="2909"/>
                    </a:lnTo>
                    <a:lnTo>
                      <a:pt x="587" y="3014"/>
                    </a:lnTo>
                    <a:lnTo>
                      <a:pt x="503" y="2972"/>
                    </a:lnTo>
                    <a:lnTo>
                      <a:pt x="503" y="3097"/>
                    </a:lnTo>
                    <a:lnTo>
                      <a:pt x="628" y="3244"/>
                    </a:lnTo>
                    <a:lnTo>
                      <a:pt x="587" y="3097"/>
                    </a:lnTo>
                    <a:lnTo>
                      <a:pt x="649" y="3076"/>
                    </a:lnTo>
                    <a:lnTo>
                      <a:pt x="859" y="3223"/>
                    </a:lnTo>
                    <a:lnTo>
                      <a:pt x="859" y="3097"/>
                    </a:lnTo>
                    <a:lnTo>
                      <a:pt x="796" y="3035"/>
                    </a:lnTo>
                    <a:lnTo>
                      <a:pt x="838" y="3014"/>
                    </a:lnTo>
                    <a:lnTo>
                      <a:pt x="1005" y="3118"/>
                    </a:lnTo>
                    <a:lnTo>
                      <a:pt x="1131" y="3118"/>
                    </a:lnTo>
                    <a:lnTo>
                      <a:pt x="1131" y="3076"/>
                    </a:lnTo>
                    <a:lnTo>
                      <a:pt x="1235" y="3076"/>
                    </a:lnTo>
                    <a:lnTo>
                      <a:pt x="1256" y="2972"/>
                    </a:lnTo>
                    <a:lnTo>
                      <a:pt x="1549" y="2993"/>
                    </a:lnTo>
                    <a:lnTo>
                      <a:pt x="1361" y="3014"/>
                    </a:lnTo>
                    <a:lnTo>
                      <a:pt x="1235" y="3348"/>
                    </a:lnTo>
                    <a:lnTo>
                      <a:pt x="1382" y="3620"/>
                    </a:lnTo>
                    <a:lnTo>
                      <a:pt x="1444" y="3558"/>
                    </a:lnTo>
                    <a:lnTo>
                      <a:pt x="1444" y="3704"/>
                    </a:lnTo>
                    <a:lnTo>
                      <a:pt x="1549" y="3600"/>
                    </a:lnTo>
                    <a:lnTo>
                      <a:pt x="1654" y="3600"/>
                    </a:lnTo>
                    <a:lnTo>
                      <a:pt x="1633" y="3746"/>
                    </a:lnTo>
                    <a:lnTo>
                      <a:pt x="1654" y="3767"/>
                    </a:lnTo>
                    <a:lnTo>
                      <a:pt x="1549" y="3851"/>
                    </a:lnTo>
                    <a:lnTo>
                      <a:pt x="1570" y="4018"/>
                    </a:lnTo>
                    <a:lnTo>
                      <a:pt x="1528" y="4123"/>
                    </a:lnTo>
                    <a:lnTo>
                      <a:pt x="1570" y="4227"/>
                    </a:lnTo>
                    <a:lnTo>
                      <a:pt x="1654" y="4290"/>
                    </a:lnTo>
                    <a:lnTo>
                      <a:pt x="1737" y="4290"/>
                    </a:lnTo>
                    <a:lnTo>
                      <a:pt x="1675" y="4332"/>
                    </a:lnTo>
                    <a:lnTo>
                      <a:pt x="1591" y="4332"/>
                    </a:lnTo>
                    <a:lnTo>
                      <a:pt x="1549" y="4248"/>
                    </a:lnTo>
                    <a:lnTo>
                      <a:pt x="1465" y="4269"/>
                    </a:lnTo>
                    <a:lnTo>
                      <a:pt x="1528" y="4353"/>
                    </a:lnTo>
                    <a:lnTo>
                      <a:pt x="1591" y="4395"/>
                    </a:lnTo>
                    <a:lnTo>
                      <a:pt x="1486" y="4374"/>
                    </a:lnTo>
                    <a:lnTo>
                      <a:pt x="1424" y="4290"/>
                    </a:lnTo>
                    <a:lnTo>
                      <a:pt x="1235" y="4353"/>
                    </a:lnTo>
                    <a:lnTo>
                      <a:pt x="1152" y="4353"/>
                    </a:lnTo>
                    <a:lnTo>
                      <a:pt x="963" y="4436"/>
                    </a:lnTo>
                    <a:lnTo>
                      <a:pt x="859" y="4583"/>
                    </a:lnTo>
                    <a:lnTo>
                      <a:pt x="733" y="4667"/>
                    </a:lnTo>
                    <a:lnTo>
                      <a:pt x="691" y="4750"/>
                    </a:lnTo>
                    <a:lnTo>
                      <a:pt x="817" y="4750"/>
                    </a:lnTo>
                    <a:lnTo>
                      <a:pt x="817" y="4688"/>
                    </a:lnTo>
                    <a:lnTo>
                      <a:pt x="1026" y="4646"/>
                    </a:lnTo>
                    <a:lnTo>
                      <a:pt x="1005" y="4750"/>
                    </a:lnTo>
                    <a:lnTo>
                      <a:pt x="1068" y="4813"/>
                    </a:lnTo>
                    <a:lnTo>
                      <a:pt x="1005" y="4876"/>
                    </a:lnTo>
                    <a:lnTo>
                      <a:pt x="1026" y="4960"/>
                    </a:lnTo>
                    <a:lnTo>
                      <a:pt x="1068" y="4960"/>
                    </a:lnTo>
                    <a:lnTo>
                      <a:pt x="942" y="5190"/>
                    </a:lnTo>
                    <a:lnTo>
                      <a:pt x="859" y="5232"/>
                    </a:lnTo>
                    <a:lnTo>
                      <a:pt x="754" y="5294"/>
                    </a:lnTo>
                    <a:lnTo>
                      <a:pt x="733" y="5294"/>
                    </a:lnTo>
                    <a:lnTo>
                      <a:pt x="608" y="5378"/>
                    </a:lnTo>
                    <a:lnTo>
                      <a:pt x="524" y="5378"/>
                    </a:lnTo>
                    <a:lnTo>
                      <a:pt x="398" y="5483"/>
                    </a:lnTo>
                    <a:lnTo>
                      <a:pt x="503" y="5483"/>
                    </a:lnTo>
                    <a:lnTo>
                      <a:pt x="503" y="5545"/>
                    </a:lnTo>
                    <a:lnTo>
                      <a:pt x="419" y="5608"/>
                    </a:lnTo>
                    <a:lnTo>
                      <a:pt x="545" y="5629"/>
                    </a:lnTo>
                    <a:lnTo>
                      <a:pt x="524" y="5650"/>
                    </a:lnTo>
                    <a:lnTo>
                      <a:pt x="587" y="5692"/>
                    </a:lnTo>
                    <a:lnTo>
                      <a:pt x="649" y="5650"/>
                    </a:lnTo>
                    <a:lnTo>
                      <a:pt x="754" y="5608"/>
                    </a:lnTo>
                    <a:lnTo>
                      <a:pt x="900" y="5545"/>
                    </a:lnTo>
                    <a:lnTo>
                      <a:pt x="921" y="5629"/>
                    </a:lnTo>
                    <a:lnTo>
                      <a:pt x="1026" y="5650"/>
                    </a:lnTo>
                    <a:lnTo>
                      <a:pt x="942" y="5692"/>
                    </a:lnTo>
                    <a:lnTo>
                      <a:pt x="921" y="5734"/>
                    </a:lnTo>
                    <a:lnTo>
                      <a:pt x="1068" y="5734"/>
                    </a:lnTo>
                    <a:lnTo>
                      <a:pt x="1068" y="5713"/>
                    </a:lnTo>
                    <a:lnTo>
                      <a:pt x="1152" y="5692"/>
                    </a:lnTo>
                    <a:lnTo>
                      <a:pt x="1256" y="5796"/>
                    </a:lnTo>
                    <a:lnTo>
                      <a:pt x="1319" y="5859"/>
                    </a:lnTo>
                    <a:lnTo>
                      <a:pt x="1486" y="5859"/>
                    </a:lnTo>
                    <a:lnTo>
                      <a:pt x="1549" y="5796"/>
                    </a:lnTo>
                    <a:lnTo>
                      <a:pt x="1633" y="5755"/>
                    </a:lnTo>
                    <a:lnTo>
                      <a:pt x="1758" y="5713"/>
                    </a:lnTo>
                    <a:lnTo>
                      <a:pt x="1800" y="5650"/>
                    </a:lnTo>
                    <a:lnTo>
                      <a:pt x="1905" y="5608"/>
                    </a:lnTo>
                    <a:lnTo>
                      <a:pt x="1758" y="5755"/>
                    </a:lnTo>
                    <a:lnTo>
                      <a:pt x="1633" y="5901"/>
                    </a:lnTo>
                    <a:lnTo>
                      <a:pt x="1633" y="6048"/>
                    </a:lnTo>
                    <a:lnTo>
                      <a:pt x="1528" y="6048"/>
                    </a:lnTo>
                    <a:lnTo>
                      <a:pt x="1444" y="6068"/>
                    </a:lnTo>
                    <a:lnTo>
                      <a:pt x="1361" y="6027"/>
                    </a:lnTo>
                    <a:lnTo>
                      <a:pt x="1131" y="6006"/>
                    </a:lnTo>
                    <a:lnTo>
                      <a:pt x="963" y="6048"/>
                    </a:lnTo>
                    <a:lnTo>
                      <a:pt x="963" y="6131"/>
                    </a:lnTo>
                    <a:lnTo>
                      <a:pt x="900" y="6215"/>
                    </a:lnTo>
                    <a:lnTo>
                      <a:pt x="796" y="6215"/>
                    </a:lnTo>
                    <a:lnTo>
                      <a:pt x="796" y="6382"/>
                    </a:lnTo>
                    <a:lnTo>
                      <a:pt x="691" y="6487"/>
                    </a:lnTo>
                    <a:lnTo>
                      <a:pt x="649" y="6550"/>
                    </a:lnTo>
                    <a:lnTo>
                      <a:pt x="545" y="6550"/>
                    </a:lnTo>
                    <a:lnTo>
                      <a:pt x="524" y="6675"/>
                    </a:lnTo>
                    <a:lnTo>
                      <a:pt x="482" y="6675"/>
                    </a:lnTo>
                    <a:lnTo>
                      <a:pt x="440" y="6738"/>
                    </a:lnTo>
                    <a:lnTo>
                      <a:pt x="315" y="6843"/>
                    </a:lnTo>
                    <a:lnTo>
                      <a:pt x="231" y="6801"/>
                    </a:lnTo>
                    <a:lnTo>
                      <a:pt x="168" y="6864"/>
                    </a:lnTo>
                    <a:lnTo>
                      <a:pt x="168" y="6968"/>
                    </a:lnTo>
                    <a:lnTo>
                      <a:pt x="273" y="6968"/>
                    </a:lnTo>
                    <a:lnTo>
                      <a:pt x="273" y="6885"/>
                    </a:lnTo>
                    <a:lnTo>
                      <a:pt x="377" y="6905"/>
                    </a:lnTo>
                    <a:lnTo>
                      <a:pt x="419" y="7010"/>
                    </a:lnTo>
                    <a:lnTo>
                      <a:pt x="503" y="6968"/>
                    </a:lnTo>
                    <a:lnTo>
                      <a:pt x="482" y="6905"/>
                    </a:lnTo>
                    <a:lnTo>
                      <a:pt x="524" y="6843"/>
                    </a:lnTo>
                    <a:lnTo>
                      <a:pt x="545" y="6864"/>
                    </a:lnTo>
                    <a:lnTo>
                      <a:pt x="628" y="6801"/>
                    </a:lnTo>
                    <a:lnTo>
                      <a:pt x="649" y="6801"/>
                    </a:lnTo>
                    <a:lnTo>
                      <a:pt x="712" y="6696"/>
                    </a:lnTo>
                    <a:lnTo>
                      <a:pt x="817" y="6759"/>
                    </a:lnTo>
                    <a:lnTo>
                      <a:pt x="900" y="6696"/>
                    </a:lnTo>
                    <a:lnTo>
                      <a:pt x="963" y="6738"/>
                    </a:lnTo>
                    <a:lnTo>
                      <a:pt x="1005" y="6696"/>
                    </a:lnTo>
                    <a:lnTo>
                      <a:pt x="1047" y="6759"/>
                    </a:lnTo>
                    <a:lnTo>
                      <a:pt x="1110" y="6759"/>
                    </a:lnTo>
                    <a:lnTo>
                      <a:pt x="1172" y="6801"/>
                    </a:lnTo>
                    <a:lnTo>
                      <a:pt x="1277" y="6801"/>
                    </a:lnTo>
                    <a:lnTo>
                      <a:pt x="1256" y="6759"/>
                    </a:lnTo>
                    <a:lnTo>
                      <a:pt x="1340" y="6738"/>
                    </a:lnTo>
                    <a:lnTo>
                      <a:pt x="1361" y="6654"/>
                    </a:lnTo>
                    <a:lnTo>
                      <a:pt x="1340" y="6571"/>
                    </a:lnTo>
                    <a:lnTo>
                      <a:pt x="1382" y="6487"/>
                    </a:lnTo>
                    <a:lnTo>
                      <a:pt x="1444" y="6487"/>
                    </a:lnTo>
                    <a:lnTo>
                      <a:pt x="1465" y="6445"/>
                    </a:lnTo>
                    <a:lnTo>
                      <a:pt x="1675" y="6424"/>
                    </a:lnTo>
                    <a:lnTo>
                      <a:pt x="1779" y="6424"/>
                    </a:lnTo>
                    <a:lnTo>
                      <a:pt x="1905" y="6487"/>
                    </a:lnTo>
                    <a:lnTo>
                      <a:pt x="2093" y="6487"/>
                    </a:lnTo>
                    <a:lnTo>
                      <a:pt x="2177" y="6529"/>
                    </a:lnTo>
                    <a:lnTo>
                      <a:pt x="2198" y="6445"/>
                    </a:lnTo>
                    <a:lnTo>
                      <a:pt x="2323" y="6361"/>
                    </a:lnTo>
                    <a:lnTo>
                      <a:pt x="2407" y="6382"/>
                    </a:lnTo>
                    <a:lnTo>
                      <a:pt x="2512" y="6320"/>
                    </a:lnTo>
                    <a:lnTo>
                      <a:pt x="2616" y="6340"/>
                    </a:lnTo>
                    <a:lnTo>
                      <a:pt x="2637" y="6320"/>
                    </a:lnTo>
                    <a:lnTo>
                      <a:pt x="2721" y="6278"/>
                    </a:lnTo>
                    <a:lnTo>
                      <a:pt x="2721" y="6320"/>
                    </a:lnTo>
                    <a:lnTo>
                      <a:pt x="2804" y="6361"/>
                    </a:lnTo>
                    <a:lnTo>
                      <a:pt x="2888" y="6320"/>
                    </a:lnTo>
                    <a:lnTo>
                      <a:pt x="3056" y="6320"/>
                    </a:lnTo>
                    <a:lnTo>
                      <a:pt x="3202" y="6278"/>
                    </a:lnTo>
                    <a:lnTo>
                      <a:pt x="3307" y="6320"/>
                    </a:lnTo>
                    <a:lnTo>
                      <a:pt x="3349" y="6340"/>
                    </a:lnTo>
                    <a:lnTo>
                      <a:pt x="3453" y="6257"/>
                    </a:lnTo>
                    <a:lnTo>
                      <a:pt x="3537" y="6236"/>
                    </a:lnTo>
                    <a:lnTo>
                      <a:pt x="3621" y="6152"/>
                    </a:lnTo>
                    <a:lnTo>
                      <a:pt x="3683" y="6152"/>
                    </a:lnTo>
                    <a:lnTo>
                      <a:pt x="3746" y="6173"/>
                    </a:lnTo>
                    <a:lnTo>
                      <a:pt x="3725" y="6110"/>
                    </a:lnTo>
                    <a:lnTo>
                      <a:pt x="3851" y="6027"/>
                    </a:lnTo>
                    <a:lnTo>
                      <a:pt x="3955" y="6006"/>
                    </a:lnTo>
                    <a:lnTo>
                      <a:pt x="3955" y="5922"/>
                    </a:lnTo>
                    <a:lnTo>
                      <a:pt x="3934" y="5859"/>
                    </a:lnTo>
                    <a:lnTo>
                      <a:pt x="3955" y="5796"/>
                    </a:lnTo>
                    <a:lnTo>
                      <a:pt x="3788" y="5796"/>
                    </a:lnTo>
                    <a:lnTo>
                      <a:pt x="3683" y="5838"/>
                    </a:lnTo>
                    <a:lnTo>
                      <a:pt x="3641" y="5838"/>
                    </a:lnTo>
                    <a:lnTo>
                      <a:pt x="3537" y="5817"/>
                    </a:lnTo>
                    <a:lnTo>
                      <a:pt x="3474" y="5796"/>
                    </a:lnTo>
                    <a:lnTo>
                      <a:pt x="3537" y="5755"/>
                    </a:lnTo>
                    <a:lnTo>
                      <a:pt x="3558" y="5755"/>
                    </a:lnTo>
                    <a:lnTo>
                      <a:pt x="3558" y="5734"/>
                    </a:lnTo>
                    <a:lnTo>
                      <a:pt x="3474" y="5713"/>
                    </a:lnTo>
                    <a:lnTo>
                      <a:pt x="3411" y="5734"/>
                    </a:lnTo>
                    <a:lnTo>
                      <a:pt x="3516" y="5650"/>
                    </a:lnTo>
                    <a:lnTo>
                      <a:pt x="3579" y="5692"/>
                    </a:lnTo>
                    <a:lnTo>
                      <a:pt x="3662" y="5629"/>
                    </a:lnTo>
                    <a:lnTo>
                      <a:pt x="3641" y="5545"/>
                    </a:lnTo>
                    <a:lnTo>
                      <a:pt x="3558" y="5545"/>
                    </a:lnTo>
                    <a:lnTo>
                      <a:pt x="3621" y="5504"/>
                    </a:lnTo>
                    <a:lnTo>
                      <a:pt x="3662" y="5441"/>
                    </a:lnTo>
                    <a:lnTo>
                      <a:pt x="3725" y="5504"/>
                    </a:lnTo>
                    <a:lnTo>
                      <a:pt x="3788" y="5441"/>
                    </a:lnTo>
                    <a:lnTo>
                      <a:pt x="3851" y="5399"/>
                    </a:lnTo>
                    <a:lnTo>
                      <a:pt x="3788" y="5378"/>
                    </a:lnTo>
                    <a:lnTo>
                      <a:pt x="3830" y="5336"/>
                    </a:lnTo>
                    <a:lnTo>
                      <a:pt x="3725" y="5336"/>
                    </a:lnTo>
                    <a:lnTo>
                      <a:pt x="3767" y="5273"/>
                    </a:lnTo>
                    <a:lnTo>
                      <a:pt x="3830" y="5294"/>
                    </a:lnTo>
                    <a:lnTo>
                      <a:pt x="3851" y="5315"/>
                    </a:lnTo>
                    <a:lnTo>
                      <a:pt x="3893" y="5232"/>
                    </a:lnTo>
                    <a:lnTo>
                      <a:pt x="3976" y="5211"/>
                    </a:lnTo>
                    <a:lnTo>
                      <a:pt x="3976" y="5064"/>
                    </a:lnTo>
                    <a:lnTo>
                      <a:pt x="4060" y="4897"/>
                    </a:lnTo>
                    <a:lnTo>
                      <a:pt x="3997" y="4813"/>
                    </a:lnTo>
                    <a:lnTo>
                      <a:pt x="3976" y="4688"/>
                    </a:lnTo>
                    <a:lnTo>
                      <a:pt x="3767" y="4541"/>
                    </a:lnTo>
                    <a:lnTo>
                      <a:pt x="3349" y="4541"/>
                    </a:lnTo>
                    <a:lnTo>
                      <a:pt x="3328" y="4667"/>
                    </a:lnTo>
                    <a:lnTo>
                      <a:pt x="3307" y="4708"/>
                    </a:lnTo>
                    <a:lnTo>
                      <a:pt x="3202" y="4646"/>
                    </a:lnTo>
                    <a:lnTo>
                      <a:pt x="3097" y="4604"/>
                    </a:lnTo>
                    <a:lnTo>
                      <a:pt x="3265" y="4436"/>
                    </a:lnTo>
                    <a:lnTo>
                      <a:pt x="3265" y="4332"/>
                    </a:lnTo>
                    <a:lnTo>
                      <a:pt x="3139" y="4123"/>
                    </a:lnTo>
                    <a:lnTo>
                      <a:pt x="3097" y="4123"/>
                    </a:lnTo>
                    <a:lnTo>
                      <a:pt x="2951" y="4039"/>
                    </a:lnTo>
                    <a:lnTo>
                      <a:pt x="2909" y="3955"/>
                    </a:lnTo>
                    <a:lnTo>
                      <a:pt x="2846" y="3976"/>
                    </a:lnTo>
                    <a:lnTo>
                      <a:pt x="2825" y="3976"/>
                    </a:lnTo>
                    <a:lnTo>
                      <a:pt x="2742" y="3955"/>
                    </a:lnTo>
                    <a:lnTo>
                      <a:pt x="2825" y="3955"/>
                    </a:lnTo>
                    <a:lnTo>
                      <a:pt x="2930" y="3934"/>
                    </a:lnTo>
                    <a:lnTo>
                      <a:pt x="2993" y="3955"/>
                    </a:lnTo>
                    <a:lnTo>
                      <a:pt x="3014" y="4018"/>
                    </a:lnTo>
                    <a:lnTo>
                      <a:pt x="3139" y="4018"/>
                    </a:lnTo>
                    <a:lnTo>
                      <a:pt x="2993" y="3830"/>
                    </a:lnTo>
                    <a:lnTo>
                      <a:pt x="2909" y="3725"/>
                    </a:lnTo>
                    <a:lnTo>
                      <a:pt x="2951" y="3641"/>
                    </a:lnTo>
                    <a:lnTo>
                      <a:pt x="2993" y="3641"/>
                    </a:lnTo>
                    <a:lnTo>
                      <a:pt x="2909" y="3600"/>
                    </a:lnTo>
                    <a:lnTo>
                      <a:pt x="2888" y="3537"/>
                    </a:lnTo>
                    <a:lnTo>
                      <a:pt x="2846" y="3537"/>
                    </a:lnTo>
                    <a:lnTo>
                      <a:pt x="2784" y="3348"/>
                    </a:lnTo>
                    <a:lnTo>
                      <a:pt x="2616" y="3307"/>
                    </a:lnTo>
                    <a:lnTo>
                      <a:pt x="2428" y="3244"/>
                    </a:lnTo>
                    <a:lnTo>
                      <a:pt x="2428" y="3181"/>
                    </a:lnTo>
                    <a:lnTo>
                      <a:pt x="2386" y="3139"/>
                    </a:lnTo>
                    <a:lnTo>
                      <a:pt x="2323" y="2930"/>
                    </a:lnTo>
                    <a:lnTo>
                      <a:pt x="2260" y="2825"/>
                    </a:lnTo>
                    <a:lnTo>
                      <a:pt x="2198" y="2574"/>
                    </a:lnTo>
                    <a:lnTo>
                      <a:pt x="2156" y="2470"/>
                    </a:lnTo>
                    <a:lnTo>
                      <a:pt x="2093" y="2470"/>
                    </a:lnTo>
                    <a:lnTo>
                      <a:pt x="1947" y="2239"/>
                    </a:lnTo>
                    <a:lnTo>
                      <a:pt x="1842" y="2198"/>
                    </a:lnTo>
                    <a:lnTo>
                      <a:pt x="1758" y="2156"/>
                    </a:lnTo>
                    <a:lnTo>
                      <a:pt x="1654" y="2093"/>
                    </a:lnTo>
                    <a:lnTo>
                      <a:pt x="1591" y="2156"/>
                    </a:lnTo>
                    <a:lnTo>
                      <a:pt x="1486" y="2198"/>
                    </a:lnTo>
                    <a:lnTo>
                      <a:pt x="1361" y="2177"/>
                    </a:lnTo>
                    <a:lnTo>
                      <a:pt x="1277" y="2177"/>
                    </a:lnTo>
                    <a:lnTo>
                      <a:pt x="1172" y="2156"/>
                    </a:lnTo>
                    <a:lnTo>
                      <a:pt x="1152" y="2072"/>
                    </a:lnTo>
                    <a:lnTo>
                      <a:pt x="1152" y="2072"/>
                    </a:lnTo>
                    <a:lnTo>
                      <a:pt x="1214" y="2093"/>
                    </a:lnTo>
                    <a:lnTo>
                      <a:pt x="1340" y="2135"/>
                    </a:lnTo>
                    <a:lnTo>
                      <a:pt x="1465" y="2093"/>
                    </a:lnTo>
                    <a:lnTo>
                      <a:pt x="1486" y="1988"/>
                    </a:lnTo>
                    <a:lnTo>
                      <a:pt x="1591" y="1988"/>
                    </a:lnTo>
                    <a:lnTo>
                      <a:pt x="1696" y="1926"/>
                    </a:lnTo>
                    <a:lnTo>
                      <a:pt x="1591" y="1884"/>
                    </a:lnTo>
                    <a:lnTo>
                      <a:pt x="1591" y="1800"/>
                    </a:lnTo>
                    <a:lnTo>
                      <a:pt x="1549" y="1779"/>
                    </a:lnTo>
                    <a:lnTo>
                      <a:pt x="1424" y="1863"/>
                    </a:lnTo>
                    <a:lnTo>
                      <a:pt x="1382" y="1842"/>
                    </a:lnTo>
                    <a:lnTo>
                      <a:pt x="1486" y="1758"/>
                    </a:lnTo>
                    <a:lnTo>
                      <a:pt x="1633" y="1758"/>
                    </a:lnTo>
                    <a:lnTo>
                      <a:pt x="1696" y="1716"/>
                    </a:lnTo>
                    <a:lnTo>
                      <a:pt x="1696" y="1633"/>
                    </a:lnTo>
                    <a:lnTo>
                      <a:pt x="1758" y="1612"/>
                    </a:lnTo>
                    <a:lnTo>
                      <a:pt x="1842" y="1444"/>
                    </a:lnTo>
                    <a:lnTo>
                      <a:pt x="1884" y="1403"/>
                    </a:lnTo>
                    <a:lnTo>
                      <a:pt x="1884" y="1340"/>
                    </a:lnTo>
                    <a:lnTo>
                      <a:pt x="1947" y="1235"/>
                    </a:lnTo>
                    <a:lnTo>
                      <a:pt x="1905" y="1214"/>
                    </a:lnTo>
                    <a:lnTo>
                      <a:pt x="1968" y="1047"/>
                    </a:lnTo>
                    <a:lnTo>
                      <a:pt x="2072" y="984"/>
                    </a:lnTo>
                    <a:lnTo>
                      <a:pt x="2072" y="900"/>
                    </a:lnTo>
                    <a:lnTo>
                      <a:pt x="1905" y="754"/>
                    </a:lnTo>
                    <a:lnTo>
                      <a:pt x="1884" y="796"/>
                    </a:lnTo>
                    <a:lnTo>
                      <a:pt x="1675" y="796"/>
                    </a:lnTo>
                    <a:lnTo>
                      <a:pt x="1528" y="754"/>
                    </a:lnTo>
                    <a:lnTo>
                      <a:pt x="1486" y="817"/>
                    </a:lnTo>
                    <a:lnTo>
                      <a:pt x="1424" y="817"/>
                    </a:lnTo>
                    <a:lnTo>
                      <a:pt x="1340" y="754"/>
                    </a:lnTo>
                    <a:lnTo>
                      <a:pt x="1256" y="796"/>
                    </a:lnTo>
                    <a:lnTo>
                      <a:pt x="1256" y="817"/>
                    </a:lnTo>
                    <a:lnTo>
                      <a:pt x="1172" y="838"/>
                    </a:lnTo>
                    <a:lnTo>
                      <a:pt x="1068" y="900"/>
                    </a:lnTo>
                    <a:lnTo>
                      <a:pt x="1047" y="900"/>
                    </a:lnTo>
                    <a:lnTo>
                      <a:pt x="963" y="942"/>
                    </a:lnTo>
                    <a:lnTo>
                      <a:pt x="942" y="921"/>
                    </a:lnTo>
                    <a:lnTo>
                      <a:pt x="1047" y="817"/>
                    </a:lnTo>
                    <a:lnTo>
                      <a:pt x="1131" y="691"/>
                    </a:lnTo>
                    <a:lnTo>
                      <a:pt x="1131" y="691"/>
                    </a:lnTo>
                    <a:lnTo>
                      <a:pt x="1068" y="712"/>
                    </a:lnTo>
                    <a:lnTo>
                      <a:pt x="963" y="691"/>
                    </a:lnTo>
                    <a:lnTo>
                      <a:pt x="1026" y="670"/>
                    </a:lnTo>
                    <a:lnTo>
                      <a:pt x="1047" y="587"/>
                    </a:lnTo>
                    <a:lnTo>
                      <a:pt x="1277" y="419"/>
                    </a:lnTo>
                    <a:lnTo>
                      <a:pt x="1340" y="294"/>
                    </a:lnTo>
                    <a:lnTo>
                      <a:pt x="1424" y="273"/>
                    </a:lnTo>
                    <a:lnTo>
                      <a:pt x="1444" y="168"/>
                    </a:lnTo>
                    <a:lnTo>
                      <a:pt x="1424" y="147"/>
                    </a:lnTo>
                    <a:lnTo>
                      <a:pt x="1465" y="63"/>
                    </a:lnTo>
                    <a:lnTo>
                      <a:pt x="1444"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5" name="Google Shape;4755;p76"/>
              <p:cNvSpPr/>
              <p:nvPr/>
            </p:nvSpPr>
            <p:spPr>
              <a:xfrm>
                <a:off x="3586375" y="2350350"/>
                <a:ext cx="31925" cy="25125"/>
              </a:xfrm>
              <a:custGeom>
                <a:avLst/>
                <a:gdLst/>
                <a:ahLst/>
                <a:cxnLst/>
                <a:rect l="l" t="t" r="r" b="b"/>
                <a:pathLst>
                  <a:path w="1277" h="1005" extrusionOk="0">
                    <a:moveTo>
                      <a:pt x="732" y="1"/>
                    </a:moveTo>
                    <a:lnTo>
                      <a:pt x="628" y="63"/>
                    </a:lnTo>
                    <a:lnTo>
                      <a:pt x="544" y="63"/>
                    </a:lnTo>
                    <a:lnTo>
                      <a:pt x="523" y="126"/>
                    </a:lnTo>
                    <a:lnTo>
                      <a:pt x="419" y="126"/>
                    </a:lnTo>
                    <a:lnTo>
                      <a:pt x="377" y="210"/>
                    </a:lnTo>
                    <a:lnTo>
                      <a:pt x="293" y="231"/>
                    </a:lnTo>
                    <a:lnTo>
                      <a:pt x="272" y="335"/>
                    </a:lnTo>
                    <a:lnTo>
                      <a:pt x="126" y="356"/>
                    </a:lnTo>
                    <a:lnTo>
                      <a:pt x="0" y="586"/>
                    </a:lnTo>
                    <a:lnTo>
                      <a:pt x="272" y="838"/>
                    </a:lnTo>
                    <a:lnTo>
                      <a:pt x="335" y="796"/>
                    </a:lnTo>
                    <a:lnTo>
                      <a:pt x="377" y="649"/>
                    </a:lnTo>
                    <a:lnTo>
                      <a:pt x="440" y="586"/>
                    </a:lnTo>
                    <a:lnTo>
                      <a:pt x="607" y="691"/>
                    </a:lnTo>
                    <a:lnTo>
                      <a:pt x="712" y="900"/>
                    </a:lnTo>
                    <a:lnTo>
                      <a:pt x="795" y="942"/>
                    </a:lnTo>
                    <a:lnTo>
                      <a:pt x="921" y="1005"/>
                    </a:lnTo>
                    <a:lnTo>
                      <a:pt x="942" y="1005"/>
                    </a:lnTo>
                    <a:lnTo>
                      <a:pt x="942" y="942"/>
                    </a:lnTo>
                    <a:lnTo>
                      <a:pt x="1004" y="942"/>
                    </a:lnTo>
                    <a:lnTo>
                      <a:pt x="1067" y="858"/>
                    </a:lnTo>
                    <a:lnTo>
                      <a:pt x="1067" y="775"/>
                    </a:lnTo>
                    <a:lnTo>
                      <a:pt x="1214" y="796"/>
                    </a:lnTo>
                    <a:lnTo>
                      <a:pt x="1235" y="691"/>
                    </a:lnTo>
                    <a:lnTo>
                      <a:pt x="1151" y="691"/>
                    </a:lnTo>
                    <a:lnTo>
                      <a:pt x="1172" y="586"/>
                    </a:lnTo>
                    <a:lnTo>
                      <a:pt x="1151" y="545"/>
                    </a:lnTo>
                    <a:lnTo>
                      <a:pt x="1214" y="524"/>
                    </a:lnTo>
                    <a:lnTo>
                      <a:pt x="1277" y="733"/>
                    </a:lnTo>
                    <a:lnTo>
                      <a:pt x="1235" y="461"/>
                    </a:lnTo>
                    <a:lnTo>
                      <a:pt x="1109" y="461"/>
                    </a:lnTo>
                    <a:lnTo>
                      <a:pt x="1172" y="419"/>
                    </a:lnTo>
                    <a:lnTo>
                      <a:pt x="1004" y="147"/>
                    </a:lnTo>
                    <a:lnTo>
                      <a:pt x="1004" y="42"/>
                    </a:lnTo>
                    <a:lnTo>
                      <a:pt x="921" y="21"/>
                    </a:lnTo>
                    <a:lnTo>
                      <a:pt x="732"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756" name="Google Shape;4756;p76"/>
            <p:cNvSpPr/>
            <p:nvPr/>
          </p:nvSpPr>
          <p:spPr>
            <a:xfrm>
              <a:off x="4300900" y="3419025"/>
              <a:ext cx="109875" cy="205600"/>
            </a:xfrm>
            <a:custGeom>
              <a:avLst/>
              <a:gdLst/>
              <a:ahLst/>
              <a:cxnLst/>
              <a:rect l="l" t="t" r="r" b="b"/>
              <a:pathLst>
                <a:path w="4395" h="8224" extrusionOk="0">
                  <a:moveTo>
                    <a:pt x="3914" y="1"/>
                  </a:moveTo>
                  <a:lnTo>
                    <a:pt x="3746" y="168"/>
                  </a:lnTo>
                  <a:lnTo>
                    <a:pt x="3809" y="252"/>
                  </a:lnTo>
                  <a:lnTo>
                    <a:pt x="3704" y="293"/>
                  </a:lnTo>
                  <a:lnTo>
                    <a:pt x="3600" y="252"/>
                  </a:lnTo>
                  <a:lnTo>
                    <a:pt x="3537" y="252"/>
                  </a:lnTo>
                  <a:lnTo>
                    <a:pt x="3621" y="377"/>
                  </a:lnTo>
                  <a:lnTo>
                    <a:pt x="3621" y="419"/>
                  </a:lnTo>
                  <a:lnTo>
                    <a:pt x="3704" y="503"/>
                  </a:lnTo>
                  <a:lnTo>
                    <a:pt x="3704" y="524"/>
                  </a:lnTo>
                  <a:lnTo>
                    <a:pt x="3600" y="670"/>
                  </a:lnTo>
                  <a:lnTo>
                    <a:pt x="3600" y="817"/>
                  </a:lnTo>
                  <a:lnTo>
                    <a:pt x="3516" y="921"/>
                  </a:lnTo>
                  <a:lnTo>
                    <a:pt x="3432" y="900"/>
                  </a:lnTo>
                  <a:lnTo>
                    <a:pt x="3328" y="1026"/>
                  </a:lnTo>
                  <a:lnTo>
                    <a:pt x="3328" y="1109"/>
                  </a:lnTo>
                  <a:lnTo>
                    <a:pt x="3244" y="1151"/>
                  </a:lnTo>
                  <a:lnTo>
                    <a:pt x="3181" y="1130"/>
                  </a:lnTo>
                  <a:lnTo>
                    <a:pt x="3181" y="1005"/>
                  </a:lnTo>
                  <a:lnTo>
                    <a:pt x="3118" y="984"/>
                  </a:lnTo>
                  <a:lnTo>
                    <a:pt x="3035" y="1047"/>
                  </a:lnTo>
                  <a:lnTo>
                    <a:pt x="3035" y="1193"/>
                  </a:lnTo>
                  <a:lnTo>
                    <a:pt x="3139" y="1298"/>
                  </a:lnTo>
                  <a:lnTo>
                    <a:pt x="3181" y="1340"/>
                  </a:lnTo>
                  <a:lnTo>
                    <a:pt x="3139" y="1402"/>
                  </a:lnTo>
                  <a:lnTo>
                    <a:pt x="3077" y="1361"/>
                  </a:lnTo>
                  <a:lnTo>
                    <a:pt x="2930" y="1402"/>
                  </a:lnTo>
                  <a:lnTo>
                    <a:pt x="2993" y="1507"/>
                  </a:lnTo>
                  <a:lnTo>
                    <a:pt x="3098" y="1549"/>
                  </a:lnTo>
                  <a:lnTo>
                    <a:pt x="3098" y="1612"/>
                  </a:lnTo>
                  <a:lnTo>
                    <a:pt x="3077" y="1674"/>
                  </a:lnTo>
                  <a:lnTo>
                    <a:pt x="2993" y="1612"/>
                  </a:lnTo>
                  <a:lnTo>
                    <a:pt x="2909" y="1633"/>
                  </a:lnTo>
                  <a:lnTo>
                    <a:pt x="2888" y="1716"/>
                  </a:lnTo>
                  <a:lnTo>
                    <a:pt x="2721" y="1842"/>
                  </a:lnTo>
                  <a:lnTo>
                    <a:pt x="2721" y="1716"/>
                  </a:lnTo>
                  <a:lnTo>
                    <a:pt x="2763" y="1674"/>
                  </a:lnTo>
                  <a:lnTo>
                    <a:pt x="2721" y="1612"/>
                  </a:lnTo>
                  <a:lnTo>
                    <a:pt x="2616" y="1716"/>
                  </a:lnTo>
                  <a:lnTo>
                    <a:pt x="2679" y="1758"/>
                  </a:lnTo>
                  <a:lnTo>
                    <a:pt x="2658" y="1821"/>
                  </a:lnTo>
                  <a:lnTo>
                    <a:pt x="2512" y="1884"/>
                  </a:lnTo>
                  <a:lnTo>
                    <a:pt x="2574" y="1988"/>
                  </a:lnTo>
                  <a:lnTo>
                    <a:pt x="2658" y="2030"/>
                  </a:lnTo>
                  <a:lnTo>
                    <a:pt x="2658" y="2072"/>
                  </a:lnTo>
                  <a:lnTo>
                    <a:pt x="2574" y="2093"/>
                  </a:lnTo>
                  <a:lnTo>
                    <a:pt x="2470" y="2156"/>
                  </a:lnTo>
                  <a:lnTo>
                    <a:pt x="2470" y="2072"/>
                  </a:lnTo>
                  <a:lnTo>
                    <a:pt x="2407" y="2072"/>
                  </a:lnTo>
                  <a:lnTo>
                    <a:pt x="2470" y="1967"/>
                  </a:lnTo>
                  <a:lnTo>
                    <a:pt x="2407" y="1946"/>
                  </a:lnTo>
                  <a:lnTo>
                    <a:pt x="2198" y="2135"/>
                  </a:lnTo>
                  <a:lnTo>
                    <a:pt x="2177" y="2281"/>
                  </a:lnTo>
                  <a:lnTo>
                    <a:pt x="2198" y="2365"/>
                  </a:lnTo>
                  <a:lnTo>
                    <a:pt x="2156" y="2407"/>
                  </a:lnTo>
                  <a:lnTo>
                    <a:pt x="2093" y="2386"/>
                  </a:lnTo>
                  <a:lnTo>
                    <a:pt x="2051" y="2365"/>
                  </a:lnTo>
                  <a:lnTo>
                    <a:pt x="2051" y="2197"/>
                  </a:lnTo>
                  <a:lnTo>
                    <a:pt x="1989" y="2197"/>
                  </a:lnTo>
                  <a:lnTo>
                    <a:pt x="1863" y="2344"/>
                  </a:lnTo>
                  <a:lnTo>
                    <a:pt x="1717" y="2239"/>
                  </a:lnTo>
                  <a:lnTo>
                    <a:pt x="1675" y="2281"/>
                  </a:lnTo>
                  <a:lnTo>
                    <a:pt x="1633" y="2281"/>
                  </a:lnTo>
                  <a:lnTo>
                    <a:pt x="1654" y="2449"/>
                  </a:lnTo>
                  <a:lnTo>
                    <a:pt x="1612" y="2449"/>
                  </a:lnTo>
                  <a:lnTo>
                    <a:pt x="1549" y="2469"/>
                  </a:lnTo>
                  <a:lnTo>
                    <a:pt x="1549" y="2365"/>
                  </a:lnTo>
                  <a:lnTo>
                    <a:pt x="1507" y="2344"/>
                  </a:lnTo>
                  <a:lnTo>
                    <a:pt x="1445" y="2449"/>
                  </a:lnTo>
                  <a:lnTo>
                    <a:pt x="1403" y="2344"/>
                  </a:lnTo>
                  <a:lnTo>
                    <a:pt x="1152" y="2553"/>
                  </a:lnTo>
                  <a:lnTo>
                    <a:pt x="1110" y="2553"/>
                  </a:lnTo>
                  <a:lnTo>
                    <a:pt x="1047" y="2511"/>
                  </a:lnTo>
                  <a:lnTo>
                    <a:pt x="921" y="2511"/>
                  </a:lnTo>
                  <a:lnTo>
                    <a:pt x="880" y="2595"/>
                  </a:lnTo>
                  <a:lnTo>
                    <a:pt x="901" y="2783"/>
                  </a:lnTo>
                  <a:lnTo>
                    <a:pt x="733" y="3034"/>
                  </a:lnTo>
                  <a:lnTo>
                    <a:pt x="733" y="3097"/>
                  </a:lnTo>
                  <a:lnTo>
                    <a:pt x="587" y="3244"/>
                  </a:lnTo>
                  <a:lnTo>
                    <a:pt x="587" y="3327"/>
                  </a:lnTo>
                  <a:lnTo>
                    <a:pt x="670" y="3411"/>
                  </a:lnTo>
                  <a:lnTo>
                    <a:pt x="587" y="3516"/>
                  </a:lnTo>
                  <a:lnTo>
                    <a:pt x="629" y="3704"/>
                  </a:lnTo>
                  <a:lnTo>
                    <a:pt x="629" y="3830"/>
                  </a:lnTo>
                  <a:lnTo>
                    <a:pt x="796" y="4143"/>
                  </a:lnTo>
                  <a:lnTo>
                    <a:pt x="796" y="4227"/>
                  </a:lnTo>
                  <a:lnTo>
                    <a:pt x="880" y="4332"/>
                  </a:lnTo>
                  <a:lnTo>
                    <a:pt x="880" y="4374"/>
                  </a:lnTo>
                  <a:lnTo>
                    <a:pt x="796" y="4457"/>
                  </a:lnTo>
                  <a:lnTo>
                    <a:pt x="817" y="4541"/>
                  </a:lnTo>
                  <a:lnTo>
                    <a:pt x="775" y="4792"/>
                  </a:lnTo>
                  <a:lnTo>
                    <a:pt x="670" y="4876"/>
                  </a:lnTo>
                  <a:lnTo>
                    <a:pt x="629" y="5022"/>
                  </a:lnTo>
                  <a:lnTo>
                    <a:pt x="566" y="5064"/>
                  </a:lnTo>
                  <a:lnTo>
                    <a:pt x="524" y="5127"/>
                  </a:lnTo>
                  <a:lnTo>
                    <a:pt x="419" y="5231"/>
                  </a:lnTo>
                  <a:lnTo>
                    <a:pt x="419" y="5441"/>
                  </a:lnTo>
                  <a:lnTo>
                    <a:pt x="357" y="5524"/>
                  </a:lnTo>
                  <a:lnTo>
                    <a:pt x="168" y="5545"/>
                  </a:lnTo>
                  <a:lnTo>
                    <a:pt x="147" y="5608"/>
                  </a:lnTo>
                  <a:lnTo>
                    <a:pt x="147" y="5796"/>
                  </a:lnTo>
                  <a:lnTo>
                    <a:pt x="43" y="5943"/>
                  </a:lnTo>
                  <a:lnTo>
                    <a:pt x="43" y="6068"/>
                  </a:lnTo>
                  <a:lnTo>
                    <a:pt x="1" y="6173"/>
                  </a:lnTo>
                  <a:lnTo>
                    <a:pt x="43" y="6236"/>
                  </a:lnTo>
                  <a:lnTo>
                    <a:pt x="43" y="6424"/>
                  </a:lnTo>
                  <a:lnTo>
                    <a:pt x="189" y="6591"/>
                  </a:lnTo>
                  <a:lnTo>
                    <a:pt x="168" y="6738"/>
                  </a:lnTo>
                  <a:lnTo>
                    <a:pt x="189" y="6843"/>
                  </a:lnTo>
                  <a:lnTo>
                    <a:pt x="273" y="6863"/>
                  </a:lnTo>
                  <a:lnTo>
                    <a:pt x="294" y="6863"/>
                  </a:lnTo>
                  <a:lnTo>
                    <a:pt x="273" y="6884"/>
                  </a:lnTo>
                  <a:lnTo>
                    <a:pt x="147" y="6905"/>
                  </a:lnTo>
                  <a:lnTo>
                    <a:pt x="147" y="7052"/>
                  </a:lnTo>
                  <a:lnTo>
                    <a:pt x="168" y="7219"/>
                  </a:lnTo>
                  <a:lnTo>
                    <a:pt x="147" y="7470"/>
                  </a:lnTo>
                  <a:lnTo>
                    <a:pt x="189" y="7512"/>
                  </a:lnTo>
                  <a:lnTo>
                    <a:pt x="189" y="7596"/>
                  </a:lnTo>
                  <a:lnTo>
                    <a:pt x="273" y="7638"/>
                  </a:lnTo>
                  <a:lnTo>
                    <a:pt x="357" y="7742"/>
                  </a:lnTo>
                  <a:lnTo>
                    <a:pt x="398" y="7784"/>
                  </a:lnTo>
                  <a:lnTo>
                    <a:pt x="461" y="7847"/>
                  </a:lnTo>
                  <a:lnTo>
                    <a:pt x="524" y="7951"/>
                  </a:lnTo>
                  <a:lnTo>
                    <a:pt x="608" y="7931"/>
                  </a:lnTo>
                  <a:lnTo>
                    <a:pt x="629" y="7951"/>
                  </a:lnTo>
                  <a:lnTo>
                    <a:pt x="733" y="7993"/>
                  </a:lnTo>
                  <a:lnTo>
                    <a:pt x="817" y="8119"/>
                  </a:lnTo>
                  <a:lnTo>
                    <a:pt x="901" y="8140"/>
                  </a:lnTo>
                  <a:lnTo>
                    <a:pt x="901" y="8161"/>
                  </a:lnTo>
                  <a:lnTo>
                    <a:pt x="921" y="8223"/>
                  </a:lnTo>
                  <a:lnTo>
                    <a:pt x="1005" y="8161"/>
                  </a:lnTo>
                  <a:lnTo>
                    <a:pt x="1131" y="8161"/>
                  </a:lnTo>
                  <a:lnTo>
                    <a:pt x="1256" y="8098"/>
                  </a:lnTo>
                  <a:lnTo>
                    <a:pt x="1361" y="7951"/>
                  </a:lnTo>
                  <a:lnTo>
                    <a:pt x="1737" y="7931"/>
                  </a:lnTo>
                  <a:lnTo>
                    <a:pt x="1842" y="7951"/>
                  </a:lnTo>
                  <a:lnTo>
                    <a:pt x="2030" y="7889"/>
                  </a:lnTo>
                  <a:lnTo>
                    <a:pt x="2093" y="7784"/>
                  </a:lnTo>
                  <a:lnTo>
                    <a:pt x="2177" y="7742"/>
                  </a:lnTo>
                  <a:lnTo>
                    <a:pt x="2240" y="7596"/>
                  </a:lnTo>
                  <a:lnTo>
                    <a:pt x="2344" y="7428"/>
                  </a:lnTo>
                  <a:lnTo>
                    <a:pt x="2344" y="7324"/>
                  </a:lnTo>
                  <a:lnTo>
                    <a:pt x="2449" y="7261"/>
                  </a:lnTo>
                  <a:lnTo>
                    <a:pt x="2449" y="7094"/>
                  </a:lnTo>
                  <a:lnTo>
                    <a:pt x="2407" y="7073"/>
                  </a:lnTo>
                  <a:lnTo>
                    <a:pt x="2491" y="6989"/>
                  </a:lnTo>
                  <a:lnTo>
                    <a:pt x="2554" y="6801"/>
                  </a:lnTo>
                  <a:lnTo>
                    <a:pt x="2512" y="6780"/>
                  </a:lnTo>
                  <a:lnTo>
                    <a:pt x="2574" y="6780"/>
                  </a:lnTo>
                  <a:lnTo>
                    <a:pt x="2679" y="6591"/>
                  </a:lnTo>
                  <a:lnTo>
                    <a:pt x="2763" y="6236"/>
                  </a:lnTo>
                  <a:lnTo>
                    <a:pt x="2805" y="6027"/>
                  </a:lnTo>
                  <a:lnTo>
                    <a:pt x="2909" y="5922"/>
                  </a:lnTo>
                  <a:lnTo>
                    <a:pt x="2972" y="5692"/>
                  </a:lnTo>
                  <a:lnTo>
                    <a:pt x="3118" y="5420"/>
                  </a:lnTo>
                  <a:lnTo>
                    <a:pt x="3286" y="4959"/>
                  </a:lnTo>
                  <a:lnTo>
                    <a:pt x="3390" y="4792"/>
                  </a:lnTo>
                  <a:lnTo>
                    <a:pt x="3390" y="4583"/>
                  </a:lnTo>
                  <a:lnTo>
                    <a:pt x="3495" y="4374"/>
                  </a:lnTo>
                  <a:lnTo>
                    <a:pt x="3516" y="4269"/>
                  </a:lnTo>
                  <a:lnTo>
                    <a:pt x="3642" y="4060"/>
                  </a:lnTo>
                  <a:lnTo>
                    <a:pt x="3704" y="3746"/>
                  </a:lnTo>
                  <a:lnTo>
                    <a:pt x="3746" y="3516"/>
                  </a:lnTo>
                  <a:lnTo>
                    <a:pt x="3809" y="3453"/>
                  </a:lnTo>
                  <a:lnTo>
                    <a:pt x="3830" y="3286"/>
                  </a:lnTo>
                  <a:lnTo>
                    <a:pt x="3809" y="3202"/>
                  </a:lnTo>
                  <a:lnTo>
                    <a:pt x="3830" y="3076"/>
                  </a:lnTo>
                  <a:lnTo>
                    <a:pt x="3934" y="2888"/>
                  </a:lnTo>
                  <a:lnTo>
                    <a:pt x="3934" y="2804"/>
                  </a:lnTo>
                  <a:lnTo>
                    <a:pt x="4018" y="2700"/>
                  </a:lnTo>
                  <a:lnTo>
                    <a:pt x="3976" y="2574"/>
                  </a:lnTo>
                  <a:lnTo>
                    <a:pt x="3934" y="2511"/>
                  </a:lnTo>
                  <a:lnTo>
                    <a:pt x="3976" y="2449"/>
                  </a:lnTo>
                  <a:lnTo>
                    <a:pt x="3976" y="2281"/>
                  </a:lnTo>
                  <a:lnTo>
                    <a:pt x="3934" y="2260"/>
                  </a:lnTo>
                  <a:lnTo>
                    <a:pt x="3934" y="2135"/>
                  </a:lnTo>
                  <a:lnTo>
                    <a:pt x="4018" y="2072"/>
                  </a:lnTo>
                  <a:lnTo>
                    <a:pt x="4060" y="2135"/>
                  </a:lnTo>
                  <a:lnTo>
                    <a:pt x="4081" y="2260"/>
                  </a:lnTo>
                  <a:lnTo>
                    <a:pt x="4186" y="2386"/>
                  </a:lnTo>
                  <a:lnTo>
                    <a:pt x="4269" y="2386"/>
                  </a:lnTo>
                  <a:lnTo>
                    <a:pt x="4290" y="2302"/>
                  </a:lnTo>
                  <a:lnTo>
                    <a:pt x="4332" y="2239"/>
                  </a:lnTo>
                  <a:lnTo>
                    <a:pt x="4353" y="2177"/>
                  </a:lnTo>
                  <a:lnTo>
                    <a:pt x="4353" y="2072"/>
                  </a:lnTo>
                  <a:lnTo>
                    <a:pt x="4395" y="2051"/>
                  </a:lnTo>
                  <a:lnTo>
                    <a:pt x="4374" y="1925"/>
                  </a:lnTo>
                  <a:lnTo>
                    <a:pt x="4269" y="1779"/>
                  </a:lnTo>
                  <a:lnTo>
                    <a:pt x="4248" y="1674"/>
                  </a:lnTo>
                  <a:lnTo>
                    <a:pt x="4269" y="1633"/>
                  </a:lnTo>
                  <a:lnTo>
                    <a:pt x="4269" y="1507"/>
                  </a:lnTo>
                  <a:lnTo>
                    <a:pt x="4248" y="1340"/>
                  </a:lnTo>
                  <a:lnTo>
                    <a:pt x="4269" y="1256"/>
                  </a:lnTo>
                  <a:lnTo>
                    <a:pt x="4269" y="984"/>
                  </a:lnTo>
                  <a:lnTo>
                    <a:pt x="4186" y="879"/>
                  </a:lnTo>
                  <a:lnTo>
                    <a:pt x="4186" y="607"/>
                  </a:lnTo>
                  <a:lnTo>
                    <a:pt x="4144" y="524"/>
                  </a:lnTo>
                  <a:lnTo>
                    <a:pt x="4081" y="524"/>
                  </a:lnTo>
                  <a:lnTo>
                    <a:pt x="3976" y="398"/>
                  </a:lnTo>
                  <a:lnTo>
                    <a:pt x="3976" y="293"/>
                  </a:lnTo>
                  <a:lnTo>
                    <a:pt x="3872" y="252"/>
                  </a:lnTo>
                  <a:lnTo>
                    <a:pt x="3934" y="147"/>
                  </a:lnTo>
                  <a:lnTo>
                    <a:pt x="3914"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757" name="Google Shape;4757;p76"/>
            <p:cNvGrpSpPr/>
            <p:nvPr/>
          </p:nvGrpSpPr>
          <p:grpSpPr>
            <a:xfrm>
              <a:off x="5298975" y="3412225"/>
              <a:ext cx="576450" cy="616225"/>
              <a:chOff x="5298975" y="3412225"/>
              <a:chExt cx="576450" cy="616225"/>
            </a:xfrm>
          </p:grpSpPr>
          <p:sp>
            <p:nvSpPr>
              <p:cNvPr id="4758" name="Google Shape;4758;p76"/>
              <p:cNvSpPr/>
              <p:nvPr/>
            </p:nvSpPr>
            <p:spPr>
              <a:xfrm>
                <a:off x="5298975" y="3412225"/>
                <a:ext cx="576450" cy="515275"/>
              </a:xfrm>
              <a:custGeom>
                <a:avLst/>
                <a:gdLst/>
                <a:ahLst/>
                <a:cxnLst/>
                <a:rect l="l" t="t" r="r" b="b"/>
                <a:pathLst>
                  <a:path w="23058" h="20611" extrusionOk="0">
                    <a:moveTo>
                      <a:pt x="18015" y="1"/>
                    </a:moveTo>
                    <a:lnTo>
                      <a:pt x="17890" y="42"/>
                    </a:lnTo>
                    <a:lnTo>
                      <a:pt x="17806" y="147"/>
                    </a:lnTo>
                    <a:lnTo>
                      <a:pt x="17806" y="335"/>
                    </a:lnTo>
                    <a:lnTo>
                      <a:pt x="17764" y="524"/>
                    </a:lnTo>
                    <a:lnTo>
                      <a:pt x="17764" y="565"/>
                    </a:lnTo>
                    <a:lnTo>
                      <a:pt x="17722" y="670"/>
                    </a:lnTo>
                    <a:lnTo>
                      <a:pt x="17660" y="670"/>
                    </a:lnTo>
                    <a:lnTo>
                      <a:pt x="17597" y="858"/>
                    </a:lnTo>
                    <a:lnTo>
                      <a:pt x="17492" y="1005"/>
                    </a:lnTo>
                    <a:lnTo>
                      <a:pt x="17576" y="1089"/>
                    </a:lnTo>
                    <a:lnTo>
                      <a:pt x="17681" y="1172"/>
                    </a:lnTo>
                    <a:lnTo>
                      <a:pt x="17618" y="1214"/>
                    </a:lnTo>
                    <a:lnTo>
                      <a:pt x="17555" y="1193"/>
                    </a:lnTo>
                    <a:lnTo>
                      <a:pt x="17492" y="1319"/>
                    </a:lnTo>
                    <a:lnTo>
                      <a:pt x="17450" y="1423"/>
                    </a:lnTo>
                    <a:lnTo>
                      <a:pt x="17513" y="1570"/>
                    </a:lnTo>
                    <a:lnTo>
                      <a:pt x="17513" y="1674"/>
                    </a:lnTo>
                    <a:lnTo>
                      <a:pt x="17450" y="1633"/>
                    </a:lnTo>
                    <a:lnTo>
                      <a:pt x="17367" y="1674"/>
                    </a:lnTo>
                    <a:lnTo>
                      <a:pt x="17304" y="1946"/>
                    </a:lnTo>
                    <a:lnTo>
                      <a:pt x="17367" y="2156"/>
                    </a:lnTo>
                    <a:lnTo>
                      <a:pt x="17346" y="2365"/>
                    </a:lnTo>
                    <a:lnTo>
                      <a:pt x="17388" y="2511"/>
                    </a:lnTo>
                    <a:lnTo>
                      <a:pt x="17388" y="2679"/>
                    </a:lnTo>
                    <a:lnTo>
                      <a:pt x="17262" y="2783"/>
                    </a:lnTo>
                    <a:lnTo>
                      <a:pt x="17262" y="2867"/>
                    </a:lnTo>
                    <a:lnTo>
                      <a:pt x="17157" y="3097"/>
                    </a:lnTo>
                    <a:lnTo>
                      <a:pt x="17137" y="3411"/>
                    </a:lnTo>
                    <a:lnTo>
                      <a:pt x="17032" y="3558"/>
                    </a:lnTo>
                    <a:lnTo>
                      <a:pt x="17074" y="3662"/>
                    </a:lnTo>
                    <a:lnTo>
                      <a:pt x="16990" y="3830"/>
                    </a:lnTo>
                    <a:lnTo>
                      <a:pt x="16885" y="3934"/>
                    </a:lnTo>
                    <a:lnTo>
                      <a:pt x="16885" y="4143"/>
                    </a:lnTo>
                    <a:lnTo>
                      <a:pt x="16718" y="4290"/>
                    </a:lnTo>
                    <a:lnTo>
                      <a:pt x="16341" y="4436"/>
                    </a:lnTo>
                    <a:lnTo>
                      <a:pt x="16195" y="4332"/>
                    </a:lnTo>
                    <a:lnTo>
                      <a:pt x="16028" y="4311"/>
                    </a:lnTo>
                    <a:lnTo>
                      <a:pt x="15944" y="4227"/>
                    </a:lnTo>
                    <a:lnTo>
                      <a:pt x="15818" y="4102"/>
                    </a:lnTo>
                    <a:lnTo>
                      <a:pt x="15818" y="4039"/>
                    </a:lnTo>
                    <a:lnTo>
                      <a:pt x="15776" y="3997"/>
                    </a:lnTo>
                    <a:lnTo>
                      <a:pt x="15735" y="3871"/>
                    </a:lnTo>
                    <a:lnTo>
                      <a:pt x="15609" y="3830"/>
                    </a:lnTo>
                    <a:lnTo>
                      <a:pt x="15484" y="3788"/>
                    </a:lnTo>
                    <a:lnTo>
                      <a:pt x="15316" y="3788"/>
                    </a:lnTo>
                    <a:lnTo>
                      <a:pt x="15149" y="3683"/>
                    </a:lnTo>
                    <a:lnTo>
                      <a:pt x="15107" y="3578"/>
                    </a:lnTo>
                    <a:lnTo>
                      <a:pt x="14981" y="3411"/>
                    </a:lnTo>
                    <a:lnTo>
                      <a:pt x="14835" y="3390"/>
                    </a:lnTo>
                    <a:lnTo>
                      <a:pt x="14688" y="3306"/>
                    </a:lnTo>
                    <a:lnTo>
                      <a:pt x="14688" y="3244"/>
                    </a:lnTo>
                    <a:lnTo>
                      <a:pt x="14626" y="3244"/>
                    </a:lnTo>
                    <a:lnTo>
                      <a:pt x="14563" y="3181"/>
                    </a:lnTo>
                    <a:lnTo>
                      <a:pt x="14437" y="3181"/>
                    </a:lnTo>
                    <a:lnTo>
                      <a:pt x="14333" y="3160"/>
                    </a:lnTo>
                    <a:lnTo>
                      <a:pt x="14354" y="3097"/>
                    </a:lnTo>
                    <a:lnTo>
                      <a:pt x="14207" y="2993"/>
                    </a:lnTo>
                    <a:lnTo>
                      <a:pt x="14165" y="2867"/>
                    </a:lnTo>
                    <a:lnTo>
                      <a:pt x="14040" y="2721"/>
                    </a:lnTo>
                    <a:lnTo>
                      <a:pt x="13935" y="2721"/>
                    </a:lnTo>
                    <a:lnTo>
                      <a:pt x="13810" y="2553"/>
                    </a:lnTo>
                    <a:lnTo>
                      <a:pt x="13810" y="2428"/>
                    </a:lnTo>
                    <a:lnTo>
                      <a:pt x="13914" y="2239"/>
                    </a:lnTo>
                    <a:lnTo>
                      <a:pt x="13935" y="2114"/>
                    </a:lnTo>
                    <a:lnTo>
                      <a:pt x="14061" y="2030"/>
                    </a:lnTo>
                    <a:lnTo>
                      <a:pt x="14103" y="1884"/>
                    </a:lnTo>
                    <a:lnTo>
                      <a:pt x="14144" y="1779"/>
                    </a:lnTo>
                    <a:lnTo>
                      <a:pt x="14040" y="1821"/>
                    </a:lnTo>
                    <a:lnTo>
                      <a:pt x="13956" y="1674"/>
                    </a:lnTo>
                    <a:lnTo>
                      <a:pt x="14061" y="1591"/>
                    </a:lnTo>
                    <a:lnTo>
                      <a:pt x="14040" y="1486"/>
                    </a:lnTo>
                    <a:lnTo>
                      <a:pt x="14124" y="1486"/>
                    </a:lnTo>
                    <a:lnTo>
                      <a:pt x="14165" y="1465"/>
                    </a:lnTo>
                    <a:lnTo>
                      <a:pt x="14228" y="1486"/>
                    </a:lnTo>
                    <a:lnTo>
                      <a:pt x="14333" y="1507"/>
                    </a:lnTo>
                    <a:lnTo>
                      <a:pt x="14458" y="1465"/>
                    </a:lnTo>
                    <a:lnTo>
                      <a:pt x="14521" y="1319"/>
                    </a:lnTo>
                    <a:lnTo>
                      <a:pt x="14416" y="1256"/>
                    </a:lnTo>
                    <a:lnTo>
                      <a:pt x="14479" y="1172"/>
                    </a:lnTo>
                    <a:lnTo>
                      <a:pt x="14563" y="1193"/>
                    </a:lnTo>
                    <a:lnTo>
                      <a:pt x="14626" y="1005"/>
                    </a:lnTo>
                    <a:lnTo>
                      <a:pt x="14688" y="963"/>
                    </a:lnTo>
                    <a:lnTo>
                      <a:pt x="14772" y="858"/>
                    </a:lnTo>
                    <a:lnTo>
                      <a:pt x="14772" y="796"/>
                    </a:lnTo>
                    <a:lnTo>
                      <a:pt x="14668" y="754"/>
                    </a:lnTo>
                    <a:lnTo>
                      <a:pt x="14584" y="837"/>
                    </a:lnTo>
                    <a:lnTo>
                      <a:pt x="14521" y="796"/>
                    </a:lnTo>
                    <a:lnTo>
                      <a:pt x="14521" y="586"/>
                    </a:lnTo>
                    <a:lnTo>
                      <a:pt x="14416" y="649"/>
                    </a:lnTo>
                    <a:lnTo>
                      <a:pt x="14270" y="796"/>
                    </a:lnTo>
                    <a:lnTo>
                      <a:pt x="14333" y="837"/>
                    </a:lnTo>
                    <a:lnTo>
                      <a:pt x="14333" y="900"/>
                    </a:lnTo>
                    <a:lnTo>
                      <a:pt x="14249" y="963"/>
                    </a:lnTo>
                    <a:lnTo>
                      <a:pt x="14144" y="900"/>
                    </a:lnTo>
                    <a:lnTo>
                      <a:pt x="14124" y="837"/>
                    </a:lnTo>
                    <a:lnTo>
                      <a:pt x="14103" y="775"/>
                    </a:lnTo>
                    <a:lnTo>
                      <a:pt x="14040" y="858"/>
                    </a:lnTo>
                    <a:lnTo>
                      <a:pt x="13956" y="879"/>
                    </a:lnTo>
                    <a:lnTo>
                      <a:pt x="13956" y="796"/>
                    </a:lnTo>
                    <a:lnTo>
                      <a:pt x="14040" y="733"/>
                    </a:lnTo>
                    <a:lnTo>
                      <a:pt x="14061" y="670"/>
                    </a:lnTo>
                    <a:lnTo>
                      <a:pt x="13998" y="691"/>
                    </a:lnTo>
                    <a:lnTo>
                      <a:pt x="13914" y="775"/>
                    </a:lnTo>
                    <a:lnTo>
                      <a:pt x="13789" y="837"/>
                    </a:lnTo>
                    <a:lnTo>
                      <a:pt x="13789" y="858"/>
                    </a:lnTo>
                    <a:lnTo>
                      <a:pt x="13705" y="879"/>
                    </a:lnTo>
                    <a:lnTo>
                      <a:pt x="13684" y="837"/>
                    </a:lnTo>
                    <a:lnTo>
                      <a:pt x="13538" y="837"/>
                    </a:lnTo>
                    <a:lnTo>
                      <a:pt x="13538" y="775"/>
                    </a:lnTo>
                    <a:lnTo>
                      <a:pt x="13475" y="649"/>
                    </a:lnTo>
                    <a:lnTo>
                      <a:pt x="13412" y="649"/>
                    </a:lnTo>
                    <a:lnTo>
                      <a:pt x="13287" y="691"/>
                    </a:lnTo>
                    <a:lnTo>
                      <a:pt x="13182" y="670"/>
                    </a:lnTo>
                    <a:lnTo>
                      <a:pt x="13119" y="691"/>
                    </a:lnTo>
                    <a:lnTo>
                      <a:pt x="13077" y="628"/>
                    </a:lnTo>
                    <a:lnTo>
                      <a:pt x="13015" y="628"/>
                    </a:lnTo>
                    <a:lnTo>
                      <a:pt x="12973" y="482"/>
                    </a:lnTo>
                    <a:lnTo>
                      <a:pt x="12847" y="545"/>
                    </a:lnTo>
                    <a:lnTo>
                      <a:pt x="12701" y="524"/>
                    </a:lnTo>
                    <a:lnTo>
                      <a:pt x="12575" y="461"/>
                    </a:lnTo>
                    <a:lnTo>
                      <a:pt x="12575" y="377"/>
                    </a:lnTo>
                    <a:lnTo>
                      <a:pt x="12491" y="273"/>
                    </a:lnTo>
                    <a:lnTo>
                      <a:pt x="12450" y="273"/>
                    </a:lnTo>
                    <a:lnTo>
                      <a:pt x="12450" y="335"/>
                    </a:lnTo>
                    <a:lnTo>
                      <a:pt x="12282" y="377"/>
                    </a:lnTo>
                    <a:lnTo>
                      <a:pt x="12240" y="273"/>
                    </a:lnTo>
                    <a:lnTo>
                      <a:pt x="12136" y="252"/>
                    </a:lnTo>
                    <a:lnTo>
                      <a:pt x="11968" y="168"/>
                    </a:lnTo>
                    <a:lnTo>
                      <a:pt x="11968" y="210"/>
                    </a:lnTo>
                    <a:lnTo>
                      <a:pt x="11906" y="147"/>
                    </a:lnTo>
                    <a:lnTo>
                      <a:pt x="11801" y="231"/>
                    </a:lnTo>
                    <a:lnTo>
                      <a:pt x="11906" y="314"/>
                    </a:lnTo>
                    <a:lnTo>
                      <a:pt x="11864" y="335"/>
                    </a:lnTo>
                    <a:lnTo>
                      <a:pt x="11968" y="356"/>
                    </a:lnTo>
                    <a:lnTo>
                      <a:pt x="12073" y="335"/>
                    </a:lnTo>
                    <a:lnTo>
                      <a:pt x="12240" y="461"/>
                    </a:lnTo>
                    <a:lnTo>
                      <a:pt x="12240" y="545"/>
                    </a:lnTo>
                    <a:lnTo>
                      <a:pt x="12261" y="733"/>
                    </a:lnTo>
                    <a:lnTo>
                      <a:pt x="12136" y="733"/>
                    </a:lnTo>
                    <a:lnTo>
                      <a:pt x="12115" y="858"/>
                    </a:lnTo>
                    <a:lnTo>
                      <a:pt x="12052" y="775"/>
                    </a:lnTo>
                    <a:lnTo>
                      <a:pt x="11968" y="754"/>
                    </a:lnTo>
                    <a:lnTo>
                      <a:pt x="11864" y="837"/>
                    </a:lnTo>
                    <a:lnTo>
                      <a:pt x="11550" y="837"/>
                    </a:lnTo>
                    <a:lnTo>
                      <a:pt x="11424" y="733"/>
                    </a:lnTo>
                    <a:lnTo>
                      <a:pt x="11403" y="775"/>
                    </a:lnTo>
                    <a:lnTo>
                      <a:pt x="11278" y="837"/>
                    </a:lnTo>
                    <a:lnTo>
                      <a:pt x="11299" y="942"/>
                    </a:lnTo>
                    <a:lnTo>
                      <a:pt x="11194" y="900"/>
                    </a:lnTo>
                    <a:lnTo>
                      <a:pt x="11215" y="1068"/>
                    </a:lnTo>
                    <a:lnTo>
                      <a:pt x="11173" y="1005"/>
                    </a:lnTo>
                    <a:lnTo>
                      <a:pt x="11027" y="963"/>
                    </a:lnTo>
                    <a:lnTo>
                      <a:pt x="10985" y="1047"/>
                    </a:lnTo>
                    <a:lnTo>
                      <a:pt x="11027" y="1109"/>
                    </a:lnTo>
                    <a:lnTo>
                      <a:pt x="11027" y="1172"/>
                    </a:lnTo>
                    <a:lnTo>
                      <a:pt x="10880" y="1109"/>
                    </a:lnTo>
                    <a:lnTo>
                      <a:pt x="10818" y="1193"/>
                    </a:lnTo>
                    <a:lnTo>
                      <a:pt x="10880" y="1256"/>
                    </a:lnTo>
                    <a:lnTo>
                      <a:pt x="10797" y="1298"/>
                    </a:lnTo>
                    <a:lnTo>
                      <a:pt x="10713" y="1361"/>
                    </a:lnTo>
                    <a:lnTo>
                      <a:pt x="10713" y="1402"/>
                    </a:lnTo>
                    <a:lnTo>
                      <a:pt x="10797" y="1507"/>
                    </a:lnTo>
                    <a:lnTo>
                      <a:pt x="10818" y="1570"/>
                    </a:lnTo>
                    <a:lnTo>
                      <a:pt x="10818" y="1570"/>
                    </a:lnTo>
                    <a:lnTo>
                      <a:pt x="10713" y="1507"/>
                    </a:lnTo>
                    <a:lnTo>
                      <a:pt x="10650" y="1591"/>
                    </a:lnTo>
                    <a:lnTo>
                      <a:pt x="10546" y="1591"/>
                    </a:lnTo>
                    <a:lnTo>
                      <a:pt x="10462" y="1737"/>
                    </a:lnTo>
                    <a:lnTo>
                      <a:pt x="10357" y="1925"/>
                    </a:lnTo>
                    <a:lnTo>
                      <a:pt x="10274" y="1946"/>
                    </a:lnTo>
                    <a:lnTo>
                      <a:pt x="10253" y="2114"/>
                    </a:lnTo>
                    <a:lnTo>
                      <a:pt x="10148" y="2156"/>
                    </a:lnTo>
                    <a:lnTo>
                      <a:pt x="10232" y="2239"/>
                    </a:lnTo>
                    <a:lnTo>
                      <a:pt x="10441" y="2260"/>
                    </a:lnTo>
                    <a:lnTo>
                      <a:pt x="10357" y="2302"/>
                    </a:lnTo>
                    <a:lnTo>
                      <a:pt x="10294" y="2365"/>
                    </a:lnTo>
                    <a:lnTo>
                      <a:pt x="10546" y="2449"/>
                    </a:lnTo>
                    <a:lnTo>
                      <a:pt x="10462" y="2511"/>
                    </a:lnTo>
                    <a:lnTo>
                      <a:pt x="10294" y="2469"/>
                    </a:lnTo>
                    <a:lnTo>
                      <a:pt x="10253" y="2407"/>
                    </a:lnTo>
                    <a:lnTo>
                      <a:pt x="10253" y="2407"/>
                    </a:lnTo>
                    <a:lnTo>
                      <a:pt x="10274" y="2469"/>
                    </a:lnTo>
                    <a:lnTo>
                      <a:pt x="10357" y="2553"/>
                    </a:lnTo>
                    <a:lnTo>
                      <a:pt x="10357" y="2679"/>
                    </a:lnTo>
                    <a:lnTo>
                      <a:pt x="10462" y="2825"/>
                    </a:lnTo>
                    <a:lnTo>
                      <a:pt x="10294" y="2679"/>
                    </a:lnTo>
                    <a:lnTo>
                      <a:pt x="10232" y="2532"/>
                    </a:lnTo>
                    <a:lnTo>
                      <a:pt x="10127" y="2511"/>
                    </a:lnTo>
                    <a:lnTo>
                      <a:pt x="10085" y="2574"/>
                    </a:lnTo>
                    <a:lnTo>
                      <a:pt x="10064" y="2658"/>
                    </a:lnTo>
                    <a:lnTo>
                      <a:pt x="10043" y="2574"/>
                    </a:lnTo>
                    <a:lnTo>
                      <a:pt x="9813" y="2428"/>
                    </a:lnTo>
                    <a:lnTo>
                      <a:pt x="9625" y="2449"/>
                    </a:lnTo>
                    <a:lnTo>
                      <a:pt x="9667" y="2511"/>
                    </a:lnTo>
                    <a:lnTo>
                      <a:pt x="9625" y="2574"/>
                    </a:lnTo>
                    <a:lnTo>
                      <a:pt x="9562" y="2532"/>
                    </a:lnTo>
                    <a:lnTo>
                      <a:pt x="9520" y="2532"/>
                    </a:lnTo>
                    <a:lnTo>
                      <a:pt x="9458" y="2574"/>
                    </a:lnTo>
                    <a:lnTo>
                      <a:pt x="9541" y="2721"/>
                    </a:lnTo>
                    <a:lnTo>
                      <a:pt x="9520" y="2762"/>
                    </a:lnTo>
                    <a:lnTo>
                      <a:pt x="9499" y="2721"/>
                    </a:lnTo>
                    <a:lnTo>
                      <a:pt x="9437" y="2741"/>
                    </a:lnTo>
                    <a:lnTo>
                      <a:pt x="9437" y="2783"/>
                    </a:lnTo>
                    <a:lnTo>
                      <a:pt x="9332" y="2846"/>
                    </a:lnTo>
                    <a:lnTo>
                      <a:pt x="9186" y="2888"/>
                    </a:lnTo>
                    <a:lnTo>
                      <a:pt x="9311" y="2825"/>
                    </a:lnTo>
                    <a:lnTo>
                      <a:pt x="9395" y="2721"/>
                    </a:lnTo>
                    <a:lnTo>
                      <a:pt x="9395" y="2532"/>
                    </a:lnTo>
                    <a:lnTo>
                      <a:pt x="9458" y="2428"/>
                    </a:lnTo>
                    <a:lnTo>
                      <a:pt x="9416" y="2344"/>
                    </a:lnTo>
                    <a:lnTo>
                      <a:pt x="9311" y="2323"/>
                    </a:lnTo>
                    <a:lnTo>
                      <a:pt x="9144" y="2030"/>
                    </a:lnTo>
                    <a:lnTo>
                      <a:pt x="9081" y="1905"/>
                    </a:lnTo>
                    <a:lnTo>
                      <a:pt x="8893" y="1842"/>
                    </a:lnTo>
                    <a:lnTo>
                      <a:pt x="8788" y="1800"/>
                    </a:lnTo>
                    <a:lnTo>
                      <a:pt x="8725" y="1821"/>
                    </a:lnTo>
                    <a:lnTo>
                      <a:pt x="8788" y="1884"/>
                    </a:lnTo>
                    <a:lnTo>
                      <a:pt x="8704" y="1905"/>
                    </a:lnTo>
                    <a:lnTo>
                      <a:pt x="8621" y="2030"/>
                    </a:lnTo>
                    <a:lnTo>
                      <a:pt x="8558" y="2009"/>
                    </a:lnTo>
                    <a:lnTo>
                      <a:pt x="8579" y="1946"/>
                    </a:lnTo>
                    <a:lnTo>
                      <a:pt x="8474" y="1988"/>
                    </a:lnTo>
                    <a:lnTo>
                      <a:pt x="8453" y="2051"/>
                    </a:lnTo>
                    <a:lnTo>
                      <a:pt x="8370" y="1884"/>
                    </a:lnTo>
                    <a:lnTo>
                      <a:pt x="8307" y="1884"/>
                    </a:lnTo>
                    <a:lnTo>
                      <a:pt x="8286" y="1946"/>
                    </a:lnTo>
                    <a:lnTo>
                      <a:pt x="8370" y="2009"/>
                    </a:lnTo>
                    <a:lnTo>
                      <a:pt x="8265" y="2093"/>
                    </a:lnTo>
                    <a:lnTo>
                      <a:pt x="8202" y="2218"/>
                    </a:lnTo>
                    <a:lnTo>
                      <a:pt x="8265" y="2260"/>
                    </a:lnTo>
                    <a:lnTo>
                      <a:pt x="8139" y="2344"/>
                    </a:lnTo>
                    <a:lnTo>
                      <a:pt x="8077" y="2260"/>
                    </a:lnTo>
                    <a:lnTo>
                      <a:pt x="8035" y="2260"/>
                    </a:lnTo>
                    <a:lnTo>
                      <a:pt x="7993" y="2197"/>
                    </a:lnTo>
                    <a:lnTo>
                      <a:pt x="8077" y="2114"/>
                    </a:lnTo>
                    <a:lnTo>
                      <a:pt x="7993" y="2114"/>
                    </a:lnTo>
                    <a:lnTo>
                      <a:pt x="7951" y="2239"/>
                    </a:lnTo>
                    <a:lnTo>
                      <a:pt x="7846" y="2260"/>
                    </a:lnTo>
                    <a:lnTo>
                      <a:pt x="7784" y="2323"/>
                    </a:lnTo>
                    <a:lnTo>
                      <a:pt x="7763" y="2449"/>
                    </a:lnTo>
                    <a:lnTo>
                      <a:pt x="7951" y="2511"/>
                    </a:lnTo>
                    <a:lnTo>
                      <a:pt x="7784" y="2637"/>
                    </a:lnTo>
                    <a:lnTo>
                      <a:pt x="7679" y="2574"/>
                    </a:lnTo>
                    <a:lnTo>
                      <a:pt x="7533" y="2658"/>
                    </a:lnTo>
                    <a:lnTo>
                      <a:pt x="7554" y="2741"/>
                    </a:lnTo>
                    <a:lnTo>
                      <a:pt x="7742" y="2762"/>
                    </a:lnTo>
                    <a:lnTo>
                      <a:pt x="7658" y="2846"/>
                    </a:lnTo>
                    <a:lnTo>
                      <a:pt x="7574" y="2867"/>
                    </a:lnTo>
                    <a:lnTo>
                      <a:pt x="7470" y="2741"/>
                    </a:lnTo>
                    <a:lnTo>
                      <a:pt x="7365" y="2846"/>
                    </a:lnTo>
                    <a:lnTo>
                      <a:pt x="7261" y="2867"/>
                    </a:lnTo>
                    <a:lnTo>
                      <a:pt x="7302" y="2951"/>
                    </a:lnTo>
                    <a:lnTo>
                      <a:pt x="7323" y="3034"/>
                    </a:lnTo>
                    <a:lnTo>
                      <a:pt x="7323" y="3097"/>
                    </a:lnTo>
                    <a:lnTo>
                      <a:pt x="7407" y="3076"/>
                    </a:lnTo>
                    <a:lnTo>
                      <a:pt x="7323" y="3181"/>
                    </a:lnTo>
                    <a:lnTo>
                      <a:pt x="7365" y="3286"/>
                    </a:lnTo>
                    <a:lnTo>
                      <a:pt x="7261" y="3306"/>
                    </a:lnTo>
                    <a:lnTo>
                      <a:pt x="7219" y="3390"/>
                    </a:lnTo>
                    <a:lnTo>
                      <a:pt x="7407" y="3453"/>
                    </a:lnTo>
                    <a:lnTo>
                      <a:pt x="7302" y="3495"/>
                    </a:lnTo>
                    <a:lnTo>
                      <a:pt x="7261" y="3558"/>
                    </a:lnTo>
                    <a:lnTo>
                      <a:pt x="7135" y="3516"/>
                    </a:lnTo>
                    <a:lnTo>
                      <a:pt x="7093" y="3453"/>
                    </a:lnTo>
                    <a:lnTo>
                      <a:pt x="7009" y="3390"/>
                    </a:lnTo>
                    <a:lnTo>
                      <a:pt x="6905" y="3474"/>
                    </a:lnTo>
                    <a:lnTo>
                      <a:pt x="6884" y="3369"/>
                    </a:lnTo>
                    <a:lnTo>
                      <a:pt x="6779" y="3306"/>
                    </a:lnTo>
                    <a:lnTo>
                      <a:pt x="6696" y="3369"/>
                    </a:lnTo>
                    <a:lnTo>
                      <a:pt x="6821" y="3474"/>
                    </a:lnTo>
                    <a:lnTo>
                      <a:pt x="6779" y="3495"/>
                    </a:lnTo>
                    <a:lnTo>
                      <a:pt x="6717" y="3599"/>
                    </a:lnTo>
                    <a:lnTo>
                      <a:pt x="6821" y="3704"/>
                    </a:lnTo>
                    <a:lnTo>
                      <a:pt x="6947" y="3704"/>
                    </a:lnTo>
                    <a:lnTo>
                      <a:pt x="6905" y="3809"/>
                    </a:lnTo>
                    <a:lnTo>
                      <a:pt x="6905" y="3913"/>
                    </a:lnTo>
                    <a:lnTo>
                      <a:pt x="6842" y="3871"/>
                    </a:lnTo>
                    <a:lnTo>
                      <a:pt x="6779" y="3871"/>
                    </a:lnTo>
                    <a:lnTo>
                      <a:pt x="6800" y="3997"/>
                    </a:lnTo>
                    <a:lnTo>
                      <a:pt x="6737" y="4122"/>
                    </a:lnTo>
                    <a:lnTo>
                      <a:pt x="6737" y="4248"/>
                    </a:lnTo>
                    <a:lnTo>
                      <a:pt x="6570" y="3871"/>
                    </a:lnTo>
                    <a:lnTo>
                      <a:pt x="6424" y="3620"/>
                    </a:lnTo>
                    <a:lnTo>
                      <a:pt x="6382" y="3558"/>
                    </a:lnTo>
                    <a:lnTo>
                      <a:pt x="6403" y="3390"/>
                    </a:lnTo>
                    <a:lnTo>
                      <a:pt x="6361" y="3474"/>
                    </a:lnTo>
                    <a:lnTo>
                      <a:pt x="6214" y="3558"/>
                    </a:lnTo>
                    <a:lnTo>
                      <a:pt x="6193" y="3704"/>
                    </a:lnTo>
                    <a:lnTo>
                      <a:pt x="6110" y="3725"/>
                    </a:lnTo>
                    <a:lnTo>
                      <a:pt x="6089" y="3809"/>
                    </a:lnTo>
                    <a:lnTo>
                      <a:pt x="5984" y="3788"/>
                    </a:lnTo>
                    <a:lnTo>
                      <a:pt x="5901" y="3892"/>
                    </a:lnTo>
                    <a:lnTo>
                      <a:pt x="5838" y="3976"/>
                    </a:lnTo>
                    <a:lnTo>
                      <a:pt x="5859" y="4102"/>
                    </a:lnTo>
                    <a:lnTo>
                      <a:pt x="5859" y="4415"/>
                    </a:lnTo>
                    <a:lnTo>
                      <a:pt x="5901" y="4436"/>
                    </a:lnTo>
                    <a:lnTo>
                      <a:pt x="5901" y="4541"/>
                    </a:lnTo>
                    <a:lnTo>
                      <a:pt x="5796" y="4604"/>
                    </a:lnTo>
                    <a:lnTo>
                      <a:pt x="5733" y="4708"/>
                    </a:lnTo>
                    <a:lnTo>
                      <a:pt x="5566" y="4750"/>
                    </a:lnTo>
                    <a:lnTo>
                      <a:pt x="5587" y="4834"/>
                    </a:lnTo>
                    <a:lnTo>
                      <a:pt x="5461" y="4918"/>
                    </a:lnTo>
                    <a:lnTo>
                      <a:pt x="5461" y="5064"/>
                    </a:lnTo>
                    <a:lnTo>
                      <a:pt x="5377" y="5127"/>
                    </a:lnTo>
                    <a:lnTo>
                      <a:pt x="5210" y="5378"/>
                    </a:lnTo>
                    <a:lnTo>
                      <a:pt x="4854" y="5587"/>
                    </a:lnTo>
                    <a:lnTo>
                      <a:pt x="4561" y="5608"/>
                    </a:lnTo>
                    <a:lnTo>
                      <a:pt x="4436" y="5650"/>
                    </a:lnTo>
                    <a:lnTo>
                      <a:pt x="4268" y="5671"/>
                    </a:lnTo>
                    <a:lnTo>
                      <a:pt x="4122" y="5692"/>
                    </a:lnTo>
                    <a:lnTo>
                      <a:pt x="3996" y="5671"/>
                    </a:lnTo>
                    <a:lnTo>
                      <a:pt x="3808" y="5754"/>
                    </a:lnTo>
                    <a:lnTo>
                      <a:pt x="3787" y="5859"/>
                    </a:lnTo>
                    <a:lnTo>
                      <a:pt x="3683" y="5901"/>
                    </a:lnTo>
                    <a:lnTo>
                      <a:pt x="3285" y="5880"/>
                    </a:lnTo>
                    <a:lnTo>
                      <a:pt x="3222" y="5922"/>
                    </a:lnTo>
                    <a:lnTo>
                      <a:pt x="3160" y="6027"/>
                    </a:lnTo>
                    <a:lnTo>
                      <a:pt x="2929" y="6131"/>
                    </a:lnTo>
                    <a:lnTo>
                      <a:pt x="2762" y="6131"/>
                    </a:lnTo>
                    <a:lnTo>
                      <a:pt x="2657" y="6089"/>
                    </a:lnTo>
                    <a:lnTo>
                      <a:pt x="2553" y="6110"/>
                    </a:lnTo>
                    <a:lnTo>
                      <a:pt x="2532" y="6027"/>
                    </a:lnTo>
                    <a:lnTo>
                      <a:pt x="2427" y="6089"/>
                    </a:lnTo>
                    <a:lnTo>
                      <a:pt x="2344" y="6215"/>
                    </a:lnTo>
                    <a:lnTo>
                      <a:pt x="2113" y="6278"/>
                    </a:lnTo>
                    <a:lnTo>
                      <a:pt x="2092" y="6319"/>
                    </a:lnTo>
                    <a:lnTo>
                      <a:pt x="2009" y="6319"/>
                    </a:lnTo>
                    <a:lnTo>
                      <a:pt x="1820" y="6487"/>
                    </a:lnTo>
                    <a:lnTo>
                      <a:pt x="1569" y="6612"/>
                    </a:lnTo>
                    <a:lnTo>
                      <a:pt x="1255" y="6717"/>
                    </a:lnTo>
                    <a:lnTo>
                      <a:pt x="1088" y="6905"/>
                    </a:lnTo>
                    <a:lnTo>
                      <a:pt x="1088" y="7115"/>
                    </a:lnTo>
                    <a:lnTo>
                      <a:pt x="963" y="7219"/>
                    </a:lnTo>
                    <a:lnTo>
                      <a:pt x="879" y="7156"/>
                    </a:lnTo>
                    <a:lnTo>
                      <a:pt x="900" y="7073"/>
                    </a:lnTo>
                    <a:lnTo>
                      <a:pt x="900" y="7010"/>
                    </a:lnTo>
                    <a:lnTo>
                      <a:pt x="963" y="6843"/>
                    </a:lnTo>
                    <a:lnTo>
                      <a:pt x="963" y="6738"/>
                    </a:lnTo>
                    <a:lnTo>
                      <a:pt x="774" y="6863"/>
                    </a:lnTo>
                    <a:lnTo>
                      <a:pt x="732" y="7052"/>
                    </a:lnTo>
                    <a:lnTo>
                      <a:pt x="607" y="7282"/>
                    </a:lnTo>
                    <a:lnTo>
                      <a:pt x="711" y="7470"/>
                    </a:lnTo>
                    <a:lnTo>
                      <a:pt x="628" y="7638"/>
                    </a:lnTo>
                    <a:lnTo>
                      <a:pt x="649" y="7889"/>
                    </a:lnTo>
                    <a:lnTo>
                      <a:pt x="419" y="8161"/>
                    </a:lnTo>
                    <a:lnTo>
                      <a:pt x="335" y="8537"/>
                    </a:lnTo>
                    <a:lnTo>
                      <a:pt x="377" y="8726"/>
                    </a:lnTo>
                    <a:lnTo>
                      <a:pt x="356" y="9019"/>
                    </a:lnTo>
                    <a:lnTo>
                      <a:pt x="565" y="9353"/>
                    </a:lnTo>
                    <a:lnTo>
                      <a:pt x="565" y="9479"/>
                    </a:lnTo>
                    <a:lnTo>
                      <a:pt x="649" y="9584"/>
                    </a:lnTo>
                    <a:lnTo>
                      <a:pt x="565" y="9751"/>
                    </a:lnTo>
                    <a:lnTo>
                      <a:pt x="628" y="9897"/>
                    </a:lnTo>
                    <a:lnTo>
                      <a:pt x="502" y="9960"/>
                    </a:lnTo>
                    <a:lnTo>
                      <a:pt x="439" y="9856"/>
                    </a:lnTo>
                    <a:lnTo>
                      <a:pt x="439" y="9667"/>
                    </a:lnTo>
                    <a:lnTo>
                      <a:pt x="356" y="9772"/>
                    </a:lnTo>
                    <a:lnTo>
                      <a:pt x="335" y="9730"/>
                    </a:lnTo>
                    <a:lnTo>
                      <a:pt x="335" y="9542"/>
                    </a:lnTo>
                    <a:lnTo>
                      <a:pt x="230" y="9312"/>
                    </a:lnTo>
                    <a:lnTo>
                      <a:pt x="147" y="9416"/>
                    </a:lnTo>
                    <a:lnTo>
                      <a:pt x="188" y="9667"/>
                    </a:lnTo>
                    <a:lnTo>
                      <a:pt x="335" y="9835"/>
                    </a:lnTo>
                    <a:lnTo>
                      <a:pt x="439" y="10023"/>
                    </a:lnTo>
                    <a:lnTo>
                      <a:pt x="293" y="10065"/>
                    </a:lnTo>
                    <a:lnTo>
                      <a:pt x="147" y="9897"/>
                    </a:lnTo>
                    <a:lnTo>
                      <a:pt x="126" y="9688"/>
                    </a:lnTo>
                    <a:lnTo>
                      <a:pt x="84" y="9772"/>
                    </a:lnTo>
                    <a:lnTo>
                      <a:pt x="0" y="9835"/>
                    </a:lnTo>
                    <a:lnTo>
                      <a:pt x="105" y="10002"/>
                    </a:lnTo>
                    <a:lnTo>
                      <a:pt x="314" y="10253"/>
                    </a:lnTo>
                    <a:lnTo>
                      <a:pt x="419" y="10588"/>
                    </a:lnTo>
                    <a:lnTo>
                      <a:pt x="377" y="11153"/>
                    </a:lnTo>
                    <a:lnTo>
                      <a:pt x="460" y="11257"/>
                    </a:lnTo>
                    <a:lnTo>
                      <a:pt x="544" y="11592"/>
                    </a:lnTo>
                    <a:lnTo>
                      <a:pt x="711" y="12032"/>
                    </a:lnTo>
                    <a:lnTo>
                      <a:pt x="649" y="12178"/>
                    </a:lnTo>
                    <a:lnTo>
                      <a:pt x="670" y="12827"/>
                    </a:lnTo>
                    <a:lnTo>
                      <a:pt x="649" y="12910"/>
                    </a:lnTo>
                    <a:lnTo>
                      <a:pt x="711" y="13099"/>
                    </a:lnTo>
                    <a:lnTo>
                      <a:pt x="711" y="13308"/>
                    </a:lnTo>
                    <a:lnTo>
                      <a:pt x="837" y="13559"/>
                    </a:lnTo>
                    <a:lnTo>
                      <a:pt x="837" y="13726"/>
                    </a:lnTo>
                    <a:lnTo>
                      <a:pt x="732" y="13810"/>
                    </a:lnTo>
                    <a:lnTo>
                      <a:pt x="774" y="13852"/>
                    </a:lnTo>
                    <a:lnTo>
                      <a:pt x="732" y="14019"/>
                    </a:lnTo>
                    <a:lnTo>
                      <a:pt x="711" y="14270"/>
                    </a:lnTo>
                    <a:lnTo>
                      <a:pt x="628" y="14354"/>
                    </a:lnTo>
                    <a:lnTo>
                      <a:pt x="649" y="14438"/>
                    </a:lnTo>
                    <a:lnTo>
                      <a:pt x="628" y="14584"/>
                    </a:lnTo>
                    <a:lnTo>
                      <a:pt x="523" y="14668"/>
                    </a:lnTo>
                    <a:lnTo>
                      <a:pt x="544" y="14793"/>
                    </a:lnTo>
                    <a:lnTo>
                      <a:pt x="335" y="14961"/>
                    </a:lnTo>
                    <a:lnTo>
                      <a:pt x="251" y="14877"/>
                    </a:lnTo>
                    <a:lnTo>
                      <a:pt x="126" y="15086"/>
                    </a:lnTo>
                    <a:lnTo>
                      <a:pt x="126" y="15442"/>
                    </a:lnTo>
                    <a:lnTo>
                      <a:pt x="209" y="15526"/>
                    </a:lnTo>
                    <a:lnTo>
                      <a:pt x="293" y="15526"/>
                    </a:lnTo>
                    <a:lnTo>
                      <a:pt x="544" y="15756"/>
                    </a:lnTo>
                    <a:lnTo>
                      <a:pt x="544" y="15861"/>
                    </a:lnTo>
                    <a:lnTo>
                      <a:pt x="565" y="15923"/>
                    </a:lnTo>
                    <a:lnTo>
                      <a:pt x="711" y="15944"/>
                    </a:lnTo>
                    <a:lnTo>
                      <a:pt x="753" y="16007"/>
                    </a:lnTo>
                    <a:lnTo>
                      <a:pt x="942" y="16028"/>
                    </a:lnTo>
                    <a:lnTo>
                      <a:pt x="983" y="16028"/>
                    </a:lnTo>
                    <a:lnTo>
                      <a:pt x="1025" y="16070"/>
                    </a:lnTo>
                    <a:lnTo>
                      <a:pt x="1151" y="16070"/>
                    </a:lnTo>
                    <a:lnTo>
                      <a:pt x="1297" y="16049"/>
                    </a:lnTo>
                    <a:lnTo>
                      <a:pt x="1339" y="16133"/>
                    </a:lnTo>
                    <a:lnTo>
                      <a:pt x="1402" y="16070"/>
                    </a:lnTo>
                    <a:lnTo>
                      <a:pt x="1423" y="16112"/>
                    </a:lnTo>
                    <a:lnTo>
                      <a:pt x="1611" y="16070"/>
                    </a:lnTo>
                    <a:lnTo>
                      <a:pt x="1758" y="16070"/>
                    </a:lnTo>
                    <a:lnTo>
                      <a:pt x="1779" y="16007"/>
                    </a:lnTo>
                    <a:lnTo>
                      <a:pt x="1862" y="15965"/>
                    </a:lnTo>
                    <a:lnTo>
                      <a:pt x="1946" y="15840"/>
                    </a:lnTo>
                    <a:lnTo>
                      <a:pt x="2113" y="15861"/>
                    </a:lnTo>
                    <a:lnTo>
                      <a:pt x="2113" y="15756"/>
                    </a:lnTo>
                    <a:lnTo>
                      <a:pt x="2218" y="15693"/>
                    </a:lnTo>
                    <a:lnTo>
                      <a:pt x="2323" y="15693"/>
                    </a:lnTo>
                    <a:lnTo>
                      <a:pt x="2406" y="15777"/>
                    </a:lnTo>
                    <a:lnTo>
                      <a:pt x="2511" y="15651"/>
                    </a:lnTo>
                    <a:lnTo>
                      <a:pt x="2532" y="15693"/>
                    </a:lnTo>
                    <a:lnTo>
                      <a:pt x="2616" y="15651"/>
                    </a:lnTo>
                    <a:lnTo>
                      <a:pt x="2636" y="15526"/>
                    </a:lnTo>
                    <a:lnTo>
                      <a:pt x="2950" y="15317"/>
                    </a:lnTo>
                    <a:lnTo>
                      <a:pt x="3076" y="15338"/>
                    </a:lnTo>
                    <a:lnTo>
                      <a:pt x="3160" y="15379"/>
                    </a:lnTo>
                    <a:lnTo>
                      <a:pt x="3264" y="15317"/>
                    </a:lnTo>
                    <a:lnTo>
                      <a:pt x="3557" y="15233"/>
                    </a:lnTo>
                    <a:lnTo>
                      <a:pt x="3599" y="15317"/>
                    </a:lnTo>
                    <a:lnTo>
                      <a:pt x="3787" y="15254"/>
                    </a:lnTo>
                    <a:lnTo>
                      <a:pt x="3850" y="15296"/>
                    </a:lnTo>
                    <a:lnTo>
                      <a:pt x="3955" y="15317"/>
                    </a:lnTo>
                    <a:lnTo>
                      <a:pt x="4038" y="15254"/>
                    </a:lnTo>
                    <a:lnTo>
                      <a:pt x="4101" y="15400"/>
                    </a:lnTo>
                    <a:lnTo>
                      <a:pt x="4185" y="15400"/>
                    </a:lnTo>
                    <a:lnTo>
                      <a:pt x="4268" y="15338"/>
                    </a:lnTo>
                    <a:lnTo>
                      <a:pt x="4310" y="15400"/>
                    </a:lnTo>
                    <a:lnTo>
                      <a:pt x="4415" y="15338"/>
                    </a:lnTo>
                    <a:lnTo>
                      <a:pt x="4624" y="15338"/>
                    </a:lnTo>
                    <a:lnTo>
                      <a:pt x="4624" y="15442"/>
                    </a:lnTo>
                    <a:lnTo>
                      <a:pt x="4645" y="15442"/>
                    </a:lnTo>
                    <a:lnTo>
                      <a:pt x="4792" y="15338"/>
                    </a:lnTo>
                    <a:lnTo>
                      <a:pt x="4917" y="15379"/>
                    </a:lnTo>
                    <a:lnTo>
                      <a:pt x="5064" y="15254"/>
                    </a:lnTo>
                    <a:lnTo>
                      <a:pt x="5126" y="15128"/>
                    </a:lnTo>
                    <a:lnTo>
                      <a:pt x="5168" y="15107"/>
                    </a:lnTo>
                    <a:lnTo>
                      <a:pt x="5315" y="14982"/>
                    </a:lnTo>
                    <a:lnTo>
                      <a:pt x="5377" y="14773"/>
                    </a:lnTo>
                    <a:lnTo>
                      <a:pt x="5524" y="14668"/>
                    </a:lnTo>
                    <a:lnTo>
                      <a:pt x="5670" y="14647"/>
                    </a:lnTo>
                    <a:lnTo>
                      <a:pt x="5754" y="14668"/>
                    </a:lnTo>
                    <a:lnTo>
                      <a:pt x="5984" y="14584"/>
                    </a:lnTo>
                    <a:lnTo>
                      <a:pt x="6277" y="14396"/>
                    </a:lnTo>
                    <a:lnTo>
                      <a:pt x="6486" y="14208"/>
                    </a:lnTo>
                    <a:lnTo>
                      <a:pt x="6570" y="14187"/>
                    </a:lnTo>
                    <a:lnTo>
                      <a:pt x="6737" y="14187"/>
                    </a:lnTo>
                    <a:lnTo>
                      <a:pt x="6905" y="14249"/>
                    </a:lnTo>
                    <a:lnTo>
                      <a:pt x="7051" y="14270"/>
                    </a:lnTo>
                    <a:lnTo>
                      <a:pt x="7198" y="14208"/>
                    </a:lnTo>
                    <a:lnTo>
                      <a:pt x="7407" y="14249"/>
                    </a:lnTo>
                    <a:lnTo>
                      <a:pt x="7742" y="14145"/>
                    </a:lnTo>
                    <a:lnTo>
                      <a:pt x="7930" y="14082"/>
                    </a:lnTo>
                    <a:lnTo>
                      <a:pt x="8056" y="13977"/>
                    </a:lnTo>
                    <a:lnTo>
                      <a:pt x="8139" y="13977"/>
                    </a:lnTo>
                    <a:lnTo>
                      <a:pt x="8307" y="13852"/>
                    </a:lnTo>
                    <a:lnTo>
                      <a:pt x="8558" y="13852"/>
                    </a:lnTo>
                    <a:lnTo>
                      <a:pt x="9186" y="13810"/>
                    </a:lnTo>
                    <a:lnTo>
                      <a:pt x="9395" y="13852"/>
                    </a:lnTo>
                    <a:lnTo>
                      <a:pt x="9520" y="13852"/>
                    </a:lnTo>
                    <a:lnTo>
                      <a:pt x="9709" y="13810"/>
                    </a:lnTo>
                    <a:lnTo>
                      <a:pt x="9834" y="13831"/>
                    </a:lnTo>
                    <a:lnTo>
                      <a:pt x="10022" y="13977"/>
                    </a:lnTo>
                    <a:lnTo>
                      <a:pt x="10148" y="14208"/>
                    </a:lnTo>
                    <a:lnTo>
                      <a:pt x="10253" y="14249"/>
                    </a:lnTo>
                    <a:lnTo>
                      <a:pt x="10336" y="14187"/>
                    </a:lnTo>
                    <a:lnTo>
                      <a:pt x="10378" y="14166"/>
                    </a:lnTo>
                    <a:lnTo>
                      <a:pt x="10441" y="14208"/>
                    </a:lnTo>
                    <a:lnTo>
                      <a:pt x="10504" y="14187"/>
                    </a:lnTo>
                    <a:lnTo>
                      <a:pt x="10650" y="14208"/>
                    </a:lnTo>
                    <a:lnTo>
                      <a:pt x="10755" y="14354"/>
                    </a:lnTo>
                    <a:lnTo>
                      <a:pt x="10880" y="14375"/>
                    </a:lnTo>
                    <a:lnTo>
                      <a:pt x="10964" y="14354"/>
                    </a:lnTo>
                    <a:lnTo>
                      <a:pt x="11194" y="14542"/>
                    </a:lnTo>
                    <a:lnTo>
                      <a:pt x="11194" y="14647"/>
                    </a:lnTo>
                    <a:lnTo>
                      <a:pt x="11278" y="14647"/>
                    </a:lnTo>
                    <a:lnTo>
                      <a:pt x="11341" y="14731"/>
                    </a:lnTo>
                    <a:lnTo>
                      <a:pt x="11320" y="14814"/>
                    </a:lnTo>
                    <a:lnTo>
                      <a:pt x="11215" y="14814"/>
                    </a:lnTo>
                    <a:lnTo>
                      <a:pt x="11194" y="14898"/>
                    </a:lnTo>
                    <a:lnTo>
                      <a:pt x="11299" y="15107"/>
                    </a:lnTo>
                    <a:lnTo>
                      <a:pt x="11403" y="15128"/>
                    </a:lnTo>
                    <a:lnTo>
                      <a:pt x="11508" y="15254"/>
                    </a:lnTo>
                    <a:lnTo>
                      <a:pt x="11550" y="15421"/>
                    </a:lnTo>
                    <a:lnTo>
                      <a:pt x="11529" y="15526"/>
                    </a:lnTo>
                    <a:lnTo>
                      <a:pt x="11655" y="15819"/>
                    </a:lnTo>
                    <a:lnTo>
                      <a:pt x="11613" y="15944"/>
                    </a:lnTo>
                    <a:lnTo>
                      <a:pt x="11655" y="16007"/>
                    </a:lnTo>
                    <a:lnTo>
                      <a:pt x="11634" y="16154"/>
                    </a:lnTo>
                    <a:lnTo>
                      <a:pt x="11613" y="16237"/>
                    </a:lnTo>
                    <a:lnTo>
                      <a:pt x="11529" y="16216"/>
                    </a:lnTo>
                    <a:lnTo>
                      <a:pt x="11508" y="16237"/>
                    </a:lnTo>
                    <a:lnTo>
                      <a:pt x="11592" y="16363"/>
                    </a:lnTo>
                    <a:lnTo>
                      <a:pt x="11655" y="16384"/>
                    </a:lnTo>
                    <a:lnTo>
                      <a:pt x="11717" y="16530"/>
                    </a:lnTo>
                    <a:lnTo>
                      <a:pt x="11822" y="16488"/>
                    </a:lnTo>
                    <a:lnTo>
                      <a:pt x="11927" y="16572"/>
                    </a:lnTo>
                    <a:lnTo>
                      <a:pt x="11927" y="16467"/>
                    </a:lnTo>
                    <a:lnTo>
                      <a:pt x="11864" y="16363"/>
                    </a:lnTo>
                    <a:lnTo>
                      <a:pt x="11927" y="16300"/>
                    </a:lnTo>
                    <a:lnTo>
                      <a:pt x="11968" y="16174"/>
                    </a:lnTo>
                    <a:lnTo>
                      <a:pt x="12073" y="16174"/>
                    </a:lnTo>
                    <a:lnTo>
                      <a:pt x="12136" y="16070"/>
                    </a:lnTo>
                    <a:lnTo>
                      <a:pt x="12240" y="16028"/>
                    </a:lnTo>
                    <a:lnTo>
                      <a:pt x="12261" y="15923"/>
                    </a:lnTo>
                    <a:lnTo>
                      <a:pt x="12366" y="15777"/>
                    </a:lnTo>
                    <a:lnTo>
                      <a:pt x="12596" y="15693"/>
                    </a:lnTo>
                    <a:lnTo>
                      <a:pt x="12638" y="15610"/>
                    </a:lnTo>
                    <a:lnTo>
                      <a:pt x="12680" y="15610"/>
                    </a:lnTo>
                    <a:lnTo>
                      <a:pt x="12868" y="15505"/>
                    </a:lnTo>
                    <a:lnTo>
                      <a:pt x="12910" y="15338"/>
                    </a:lnTo>
                    <a:lnTo>
                      <a:pt x="13077" y="15107"/>
                    </a:lnTo>
                    <a:lnTo>
                      <a:pt x="13224" y="15086"/>
                    </a:lnTo>
                    <a:lnTo>
                      <a:pt x="13307" y="14982"/>
                    </a:lnTo>
                    <a:lnTo>
                      <a:pt x="13266" y="14856"/>
                    </a:lnTo>
                    <a:lnTo>
                      <a:pt x="13287" y="14710"/>
                    </a:lnTo>
                    <a:lnTo>
                      <a:pt x="13370" y="14877"/>
                    </a:lnTo>
                    <a:lnTo>
                      <a:pt x="13370" y="15024"/>
                    </a:lnTo>
                    <a:lnTo>
                      <a:pt x="13370" y="15191"/>
                    </a:lnTo>
                    <a:lnTo>
                      <a:pt x="13287" y="15254"/>
                    </a:lnTo>
                    <a:lnTo>
                      <a:pt x="13266" y="15547"/>
                    </a:lnTo>
                    <a:lnTo>
                      <a:pt x="13015" y="15714"/>
                    </a:lnTo>
                    <a:lnTo>
                      <a:pt x="12973" y="15840"/>
                    </a:lnTo>
                    <a:lnTo>
                      <a:pt x="12910" y="15923"/>
                    </a:lnTo>
                    <a:lnTo>
                      <a:pt x="12910" y="16070"/>
                    </a:lnTo>
                    <a:lnTo>
                      <a:pt x="12784" y="16258"/>
                    </a:lnTo>
                    <a:lnTo>
                      <a:pt x="12805" y="16300"/>
                    </a:lnTo>
                    <a:lnTo>
                      <a:pt x="12743" y="16593"/>
                    </a:lnTo>
                    <a:lnTo>
                      <a:pt x="12450" y="16572"/>
                    </a:lnTo>
                    <a:lnTo>
                      <a:pt x="12387" y="16739"/>
                    </a:lnTo>
                    <a:lnTo>
                      <a:pt x="12324" y="16823"/>
                    </a:lnTo>
                    <a:lnTo>
                      <a:pt x="12324" y="16886"/>
                    </a:lnTo>
                    <a:lnTo>
                      <a:pt x="12491" y="16823"/>
                    </a:lnTo>
                    <a:lnTo>
                      <a:pt x="12659" y="16760"/>
                    </a:lnTo>
                    <a:lnTo>
                      <a:pt x="12868" y="16823"/>
                    </a:lnTo>
                    <a:lnTo>
                      <a:pt x="13056" y="16530"/>
                    </a:lnTo>
                    <a:lnTo>
                      <a:pt x="13098" y="16216"/>
                    </a:lnTo>
                    <a:lnTo>
                      <a:pt x="13266" y="16049"/>
                    </a:lnTo>
                    <a:lnTo>
                      <a:pt x="13307" y="16112"/>
                    </a:lnTo>
                    <a:lnTo>
                      <a:pt x="13307" y="16384"/>
                    </a:lnTo>
                    <a:lnTo>
                      <a:pt x="13370" y="16551"/>
                    </a:lnTo>
                    <a:lnTo>
                      <a:pt x="13307" y="16551"/>
                    </a:lnTo>
                    <a:lnTo>
                      <a:pt x="13328" y="16823"/>
                    </a:lnTo>
                    <a:lnTo>
                      <a:pt x="13203" y="17074"/>
                    </a:lnTo>
                    <a:lnTo>
                      <a:pt x="12994" y="17158"/>
                    </a:lnTo>
                    <a:lnTo>
                      <a:pt x="13015" y="17221"/>
                    </a:lnTo>
                    <a:lnTo>
                      <a:pt x="13161" y="17200"/>
                    </a:lnTo>
                    <a:lnTo>
                      <a:pt x="13307" y="17221"/>
                    </a:lnTo>
                    <a:lnTo>
                      <a:pt x="13391" y="17158"/>
                    </a:lnTo>
                    <a:lnTo>
                      <a:pt x="13496" y="17116"/>
                    </a:lnTo>
                    <a:lnTo>
                      <a:pt x="13600" y="17011"/>
                    </a:lnTo>
                    <a:lnTo>
                      <a:pt x="13705" y="17053"/>
                    </a:lnTo>
                    <a:lnTo>
                      <a:pt x="13789" y="17053"/>
                    </a:lnTo>
                    <a:lnTo>
                      <a:pt x="13705" y="17158"/>
                    </a:lnTo>
                    <a:lnTo>
                      <a:pt x="13642" y="17221"/>
                    </a:lnTo>
                    <a:lnTo>
                      <a:pt x="13538" y="17221"/>
                    </a:lnTo>
                    <a:lnTo>
                      <a:pt x="13517" y="17283"/>
                    </a:lnTo>
                    <a:lnTo>
                      <a:pt x="13621" y="17430"/>
                    </a:lnTo>
                    <a:lnTo>
                      <a:pt x="13684" y="17576"/>
                    </a:lnTo>
                    <a:lnTo>
                      <a:pt x="13747" y="17744"/>
                    </a:lnTo>
                    <a:lnTo>
                      <a:pt x="13747" y="17953"/>
                    </a:lnTo>
                    <a:lnTo>
                      <a:pt x="13726" y="18225"/>
                    </a:lnTo>
                    <a:lnTo>
                      <a:pt x="13600" y="18371"/>
                    </a:lnTo>
                    <a:lnTo>
                      <a:pt x="13621" y="18455"/>
                    </a:lnTo>
                    <a:lnTo>
                      <a:pt x="13600" y="18664"/>
                    </a:lnTo>
                    <a:lnTo>
                      <a:pt x="13705" y="18748"/>
                    </a:lnTo>
                    <a:lnTo>
                      <a:pt x="13789" y="18895"/>
                    </a:lnTo>
                    <a:lnTo>
                      <a:pt x="13810" y="19083"/>
                    </a:lnTo>
                    <a:lnTo>
                      <a:pt x="14019" y="19355"/>
                    </a:lnTo>
                    <a:lnTo>
                      <a:pt x="14165" y="19397"/>
                    </a:lnTo>
                    <a:lnTo>
                      <a:pt x="14270" y="19480"/>
                    </a:lnTo>
                    <a:lnTo>
                      <a:pt x="14333" y="19606"/>
                    </a:lnTo>
                    <a:lnTo>
                      <a:pt x="14437" y="19627"/>
                    </a:lnTo>
                    <a:lnTo>
                      <a:pt x="14458" y="19585"/>
                    </a:lnTo>
                    <a:lnTo>
                      <a:pt x="14542" y="19564"/>
                    </a:lnTo>
                    <a:lnTo>
                      <a:pt x="14688" y="19585"/>
                    </a:lnTo>
                    <a:lnTo>
                      <a:pt x="14835" y="19731"/>
                    </a:lnTo>
                    <a:lnTo>
                      <a:pt x="14960" y="19773"/>
                    </a:lnTo>
                    <a:lnTo>
                      <a:pt x="15086" y="19899"/>
                    </a:lnTo>
                    <a:lnTo>
                      <a:pt x="15107" y="20003"/>
                    </a:lnTo>
                    <a:lnTo>
                      <a:pt x="15212" y="20045"/>
                    </a:lnTo>
                    <a:lnTo>
                      <a:pt x="15358" y="20192"/>
                    </a:lnTo>
                    <a:lnTo>
                      <a:pt x="15421" y="20192"/>
                    </a:lnTo>
                    <a:lnTo>
                      <a:pt x="15463" y="20108"/>
                    </a:lnTo>
                    <a:lnTo>
                      <a:pt x="15693" y="20003"/>
                    </a:lnTo>
                    <a:lnTo>
                      <a:pt x="15776" y="19899"/>
                    </a:lnTo>
                    <a:lnTo>
                      <a:pt x="15902" y="19899"/>
                    </a:lnTo>
                    <a:lnTo>
                      <a:pt x="16048" y="19773"/>
                    </a:lnTo>
                    <a:lnTo>
                      <a:pt x="16153" y="19773"/>
                    </a:lnTo>
                    <a:lnTo>
                      <a:pt x="16195" y="19711"/>
                    </a:lnTo>
                    <a:lnTo>
                      <a:pt x="16153" y="19669"/>
                    </a:lnTo>
                    <a:lnTo>
                      <a:pt x="16048" y="19627"/>
                    </a:lnTo>
                    <a:lnTo>
                      <a:pt x="16090" y="19564"/>
                    </a:lnTo>
                    <a:lnTo>
                      <a:pt x="16320" y="19397"/>
                    </a:lnTo>
                    <a:lnTo>
                      <a:pt x="16509" y="19522"/>
                    </a:lnTo>
                    <a:lnTo>
                      <a:pt x="16509" y="19669"/>
                    </a:lnTo>
                    <a:lnTo>
                      <a:pt x="16258" y="19794"/>
                    </a:lnTo>
                    <a:lnTo>
                      <a:pt x="16320" y="19899"/>
                    </a:lnTo>
                    <a:lnTo>
                      <a:pt x="16404" y="19920"/>
                    </a:lnTo>
                    <a:lnTo>
                      <a:pt x="16467" y="19815"/>
                    </a:lnTo>
                    <a:lnTo>
                      <a:pt x="16572" y="19731"/>
                    </a:lnTo>
                    <a:lnTo>
                      <a:pt x="16676" y="19815"/>
                    </a:lnTo>
                    <a:lnTo>
                      <a:pt x="16676" y="19920"/>
                    </a:lnTo>
                    <a:lnTo>
                      <a:pt x="16613" y="19920"/>
                    </a:lnTo>
                    <a:lnTo>
                      <a:pt x="16509" y="20003"/>
                    </a:lnTo>
                    <a:lnTo>
                      <a:pt x="16655" y="20192"/>
                    </a:lnTo>
                    <a:lnTo>
                      <a:pt x="16676" y="20401"/>
                    </a:lnTo>
                    <a:lnTo>
                      <a:pt x="16760" y="20338"/>
                    </a:lnTo>
                    <a:lnTo>
                      <a:pt x="16844" y="20359"/>
                    </a:lnTo>
                    <a:lnTo>
                      <a:pt x="16844" y="20464"/>
                    </a:lnTo>
                    <a:lnTo>
                      <a:pt x="16927" y="20610"/>
                    </a:lnTo>
                    <a:lnTo>
                      <a:pt x="16990" y="20443"/>
                    </a:lnTo>
                    <a:lnTo>
                      <a:pt x="16990" y="20296"/>
                    </a:lnTo>
                    <a:lnTo>
                      <a:pt x="16885" y="20359"/>
                    </a:lnTo>
                    <a:lnTo>
                      <a:pt x="16885" y="20317"/>
                    </a:lnTo>
                    <a:lnTo>
                      <a:pt x="16948" y="20234"/>
                    </a:lnTo>
                    <a:lnTo>
                      <a:pt x="17241" y="20234"/>
                    </a:lnTo>
                    <a:lnTo>
                      <a:pt x="17262" y="20296"/>
                    </a:lnTo>
                    <a:lnTo>
                      <a:pt x="17304" y="20234"/>
                    </a:lnTo>
                    <a:lnTo>
                      <a:pt x="17450" y="20024"/>
                    </a:lnTo>
                    <a:lnTo>
                      <a:pt x="17764" y="19836"/>
                    </a:lnTo>
                    <a:lnTo>
                      <a:pt x="17911" y="19711"/>
                    </a:lnTo>
                    <a:lnTo>
                      <a:pt x="17827" y="19711"/>
                    </a:lnTo>
                    <a:lnTo>
                      <a:pt x="17764" y="19731"/>
                    </a:lnTo>
                    <a:lnTo>
                      <a:pt x="17785" y="19711"/>
                    </a:lnTo>
                    <a:lnTo>
                      <a:pt x="17681" y="19669"/>
                    </a:lnTo>
                    <a:lnTo>
                      <a:pt x="17932" y="19669"/>
                    </a:lnTo>
                    <a:lnTo>
                      <a:pt x="18183" y="19606"/>
                    </a:lnTo>
                    <a:lnTo>
                      <a:pt x="18622" y="19501"/>
                    </a:lnTo>
                    <a:lnTo>
                      <a:pt x="18957" y="19585"/>
                    </a:lnTo>
                    <a:lnTo>
                      <a:pt x="19124" y="19501"/>
                    </a:lnTo>
                    <a:lnTo>
                      <a:pt x="19124" y="19397"/>
                    </a:lnTo>
                    <a:lnTo>
                      <a:pt x="19229" y="19397"/>
                    </a:lnTo>
                    <a:lnTo>
                      <a:pt x="19333" y="19313"/>
                    </a:lnTo>
                    <a:lnTo>
                      <a:pt x="19438" y="19104"/>
                    </a:lnTo>
                    <a:lnTo>
                      <a:pt x="19375" y="18895"/>
                    </a:lnTo>
                    <a:lnTo>
                      <a:pt x="19375" y="18769"/>
                    </a:lnTo>
                    <a:lnTo>
                      <a:pt x="19585" y="18560"/>
                    </a:lnTo>
                    <a:lnTo>
                      <a:pt x="19585" y="18225"/>
                    </a:lnTo>
                    <a:lnTo>
                      <a:pt x="19668" y="18099"/>
                    </a:lnTo>
                    <a:lnTo>
                      <a:pt x="19710" y="17869"/>
                    </a:lnTo>
                    <a:lnTo>
                      <a:pt x="19815" y="17827"/>
                    </a:lnTo>
                    <a:lnTo>
                      <a:pt x="19815" y="17702"/>
                    </a:lnTo>
                    <a:lnTo>
                      <a:pt x="20170" y="17283"/>
                    </a:lnTo>
                    <a:lnTo>
                      <a:pt x="20275" y="17262"/>
                    </a:lnTo>
                    <a:lnTo>
                      <a:pt x="20317" y="17011"/>
                    </a:lnTo>
                    <a:lnTo>
                      <a:pt x="20442" y="16823"/>
                    </a:lnTo>
                    <a:lnTo>
                      <a:pt x="20547" y="16593"/>
                    </a:lnTo>
                    <a:lnTo>
                      <a:pt x="20694" y="16446"/>
                    </a:lnTo>
                    <a:lnTo>
                      <a:pt x="20652" y="16342"/>
                    </a:lnTo>
                    <a:lnTo>
                      <a:pt x="20756" y="16258"/>
                    </a:lnTo>
                    <a:lnTo>
                      <a:pt x="20861" y="16049"/>
                    </a:lnTo>
                    <a:lnTo>
                      <a:pt x="20798" y="15965"/>
                    </a:lnTo>
                    <a:lnTo>
                      <a:pt x="20966" y="15902"/>
                    </a:lnTo>
                    <a:lnTo>
                      <a:pt x="21070" y="15714"/>
                    </a:lnTo>
                    <a:lnTo>
                      <a:pt x="21154" y="15630"/>
                    </a:lnTo>
                    <a:lnTo>
                      <a:pt x="21258" y="15442"/>
                    </a:lnTo>
                    <a:lnTo>
                      <a:pt x="21426" y="15400"/>
                    </a:lnTo>
                    <a:lnTo>
                      <a:pt x="21530" y="15338"/>
                    </a:lnTo>
                    <a:lnTo>
                      <a:pt x="21342" y="15338"/>
                    </a:lnTo>
                    <a:lnTo>
                      <a:pt x="21384" y="15296"/>
                    </a:lnTo>
                    <a:lnTo>
                      <a:pt x="21593" y="15254"/>
                    </a:lnTo>
                    <a:lnTo>
                      <a:pt x="21782" y="15170"/>
                    </a:lnTo>
                    <a:lnTo>
                      <a:pt x="21802" y="15003"/>
                    </a:lnTo>
                    <a:lnTo>
                      <a:pt x="21782" y="14961"/>
                    </a:lnTo>
                    <a:lnTo>
                      <a:pt x="21802" y="14814"/>
                    </a:lnTo>
                    <a:lnTo>
                      <a:pt x="22012" y="14689"/>
                    </a:lnTo>
                    <a:lnTo>
                      <a:pt x="22012" y="14563"/>
                    </a:lnTo>
                    <a:lnTo>
                      <a:pt x="22158" y="14501"/>
                    </a:lnTo>
                    <a:lnTo>
                      <a:pt x="22284" y="14291"/>
                    </a:lnTo>
                    <a:lnTo>
                      <a:pt x="22263" y="14187"/>
                    </a:lnTo>
                    <a:lnTo>
                      <a:pt x="22305" y="14019"/>
                    </a:lnTo>
                    <a:lnTo>
                      <a:pt x="22284" y="13957"/>
                    </a:lnTo>
                    <a:lnTo>
                      <a:pt x="22284" y="13852"/>
                    </a:lnTo>
                    <a:lnTo>
                      <a:pt x="22430" y="13496"/>
                    </a:lnTo>
                    <a:lnTo>
                      <a:pt x="22493" y="13287"/>
                    </a:lnTo>
                    <a:lnTo>
                      <a:pt x="22702" y="12910"/>
                    </a:lnTo>
                    <a:lnTo>
                      <a:pt x="22702" y="12785"/>
                    </a:lnTo>
                    <a:lnTo>
                      <a:pt x="22807" y="12492"/>
                    </a:lnTo>
                    <a:lnTo>
                      <a:pt x="22953" y="12366"/>
                    </a:lnTo>
                    <a:lnTo>
                      <a:pt x="23016" y="12199"/>
                    </a:lnTo>
                    <a:lnTo>
                      <a:pt x="22953" y="12053"/>
                    </a:lnTo>
                    <a:lnTo>
                      <a:pt x="23058" y="11927"/>
                    </a:lnTo>
                    <a:lnTo>
                      <a:pt x="22995" y="11655"/>
                    </a:lnTo>
                    <a:lnTo>
                      <a:pt x="22995" y="11529"/>
                    </a:lnTo>
                    <a:lnTo>
                      <a:pt x="22911" y="11320"/>
                    </a:lnTo>
                    <a:lnTo>
                      <a:pt x="22891" y="11236"/>
                    </a:lnTo>
                    <a:lnTo>
                      <a:pt x="22849" y="11111"/>
                    </a:lnTo>
                    <a:lnTo>
                      <a:pt x="22911" y="11069"/>
                    </a:lnTo>
                    <a:lnTo>
                      <a:pt x="22911" y="10923"/>
                    </a:lnTo>
                    <a:lnTo>
                      <a:pt x="23016" y="10776"/>
                    </a:lnTo>
                    <a:lnTo>
                      <a:pt x="23016" y="10713"/>
                    </a:lnTo>
                    <a:lnTo>
                      <a:pt x="22995" y="10379"/>
                    </a:lnTo>
                    <a:lnTo>
                      <a:pt x="23058" y="10253"/>
                    </a:lnTo>
                    <a:lnTo>
                      <a:pt x="23016" y="10190"/>
                    </a:lnTo>
                    <a:lnTo>
                      <a:pt x="22995" y="10065"/>
                    </a:lnTo>
                    <a:lnTo>
                      <a:pt x="22995" y="9856"/>
                    </a:lnTo>
                    <a:lnTo>
                      <a:pt x="22932" y="9835"/>
                    </a:lnTo>
                    <a:lnTo>
                      <a:pt x="22995" y="9688"/>
                    </a:lnTo>
                    <a:lnTo>
                      <a:pt x="22891" y="9667"/>
                    </a:lnTo>
                    <a:lnTo>
                      <a:pt x="22828" y="9542"/>
                    </a:lnTo>
                    <a:lnTo>
                      <a:pt x="22828" y="9416"/>
                    </a:lnTo>
                    <a:lnTo>
                      <a:pt x="22702" y="9312"/>
                    </a:lnTo>
                    <a:lnTo>
                      <a:pt x="22619" y="9144"/>
                    </a:lnTo>
                    <a:lnTo>
                      <a:pt x="22598" y="8956"/>
                    </a:lnTo>
                    <a:lnTo>
                      <a:pt x="22514" y="8830"/>
                    </a:lnTo>
                    <a:lnTo>
                      <a:pt x="22430" y="8830"/>
                    </a:lnTo>
                    <a:lnTo>
                      <a:pt x="22367" y="8851"/>
                    </a:lnTo>
                    <a:lnTo>
                      <a:pt x="22284" y="8809"/>
                    </a:lnTo>
                    <a:lnTo>
                      <a:pt x="22263" y="8642"/>
                    </a:lnTo>
                    <a:lnTo>
                      <a:pt x="22200" y="8621"/>
                    </a:lnTo>
                    <a:lnTo>
                      <a:pt x="22179" y="8537"/>
                    </a:lnTo>
                    <a:lnTo>
                      <a:pt x="22054" y="8412"/>
                    </a:lnTo>
                    <a:lnTo>
                      <a:pt x="21970" y="8370"/>
                    </a:lnTo>
                    <a:lnTo>
                      <a:pt x="22012" y="8265"/>
                    </a:lnTo>
                    <a:lnTo>
                      <a:pt x="21949" y="8119"/>
                    </a:lnTo>
                    <a:lnTo>
                      <a:pt x="22054" y="7993"/>
                    </a:lnTo>
                    <a:lnTo>
                      <a:pt x="22074" y="7805"/>
                    </a:lnTo>
                    <a:lnTo>
                      <a:pt x="22012" y="7742"/>
                    </a:lnTo>
                    <a:lnTo>
                      <a:pt x="22054" y="7638"/>
                    </a:lnTo>
                    <a:lnTo>
                      <a:pt x="21970" y="7575"/>
                    </a:lnTo>
                    <a:lnTo>
                      <a:pt x="21949" y="7638"/>
                    </a:lnTo>
                    <a:lnTo>
                      <a:pt x="21991" y="7679"/>
                    </a:lnTo>
                    <a:lnTo>
                      <a:pt x="21949" y="7763"/>
                    </a:lnTo>
                    <a:lnTo>
                      <a:pt x="21677" y="7533"/>
                    </a:lnTo>
                    <a:lnTo>
                      <a:pt x="21635" y="7366"/>
                    </a:lnTo>
                    <a:lnTo>
                      <a:pt x="21572" y="7387"/>
                    </a:lnTo>
                    <a:lnTo>
                      <a:pt x="21572" y="7470"/>
                    </a:lnTo>
                    <a:lnTo>
                      <a:pt x="21551" y="7575"/>
                    </a:lnTo>
                    <a:lnTo>
                      <a:pt x="21593" y="7763"/>
                    </a:lnTo>
                    <a:lnTo>
                      <a:pt x="21468" y="7596"/>
                    </a:lnTo>
                    <a:lnTo>
                      <a:pt x="21426" y="7659"/>
                    </a:lnTo>
                    <a:lnTo>
                      <a:pt x="21426" y="7554"/>
                    </a:lnTo>
                    <a:lnTo>
                      <a:pt x="21363" y="7470"/>
                    </a:lnTo>
                    <a:lnTo>
                      <a:pt x="21342" y="7135"/>
                    </a:lnTo>
                    <a:lnTo>
                      <a:pt x="21384" y="7115"/>
                    </a:lnTo>
                    <a:lnTo>
                      <a:pt x="21384" y="7031"/>
                    </a:lnTo>
                    <a:lnTo>
                      <a:pt x="21279" y="6947"/>
                    </a:lnTo>
                    <a:lnTo>
                      <a:pt x="21321" y="6863"/>
                    </a:lnTo>
                    <a:lnTo>
                      <a:pt x="21238" y="6801"/>
                    </a:lnTo>
                    <a:lnTo>
                      <a:pt x="21258" y="6696"/>
                    </a:lnTo>
                    <a:lnTo>
                      <a:pt x="21070" y="6529"/>
                    </a:lnTo>
                    <a:lnTo>
                      <a:pt x="21028" y="6424"/>
                    </a:lnTo>
                    <a:lnTo>
                      <a:pt x="21028" y="6299"/>
                    </a:lnTo>
                    <a:lnTo>
                      <a:pt x="21133" y="6319"/>
                    </a:lnTo>
                    <a:lnTo>
                      <a:pt x="21133" y="6194"/>
                    </a:lnTo>
                    <a:lnTo>
                      <a:pt x="21028" y="6027"/>
                    </a:lnTo>
                    <a:lnTo>
                      <a:pt x="20966" y="6068"/>
                    </a:lnTo>
                    <a:lnTo>
                      <a:pt x="20861" y="6068"/>
                    </a:lnTo>
                    <a:lnTo>
                      <a:pt x="20756" y="5880"/>
                    </a:lnTo>
                    <a:lnTo>
                      <a:pt x="20694" y="5880"/>
                    </a:lnTo>
                    <a:lnTo>
                      <a:pt x="20589" y="5796"/>
                    </a:lnTo>
                    <a:lnTo>
                      <a:pt x="20505" y="5859"/>
                    </a:lnTo>
                    <a:lnTo>
                      <a:pt x="20484" y="5796"/>
                    </a:lnTo>
                    <a:lnTo>
                      <a:pt x="20338" y="5754"/>
                    </a:lnTo>
                    <a:lnTo>
                      <a:pt x="20275" y="5817"/>
                    </a:lnTo>
                    <a:lnTo>
                      <a:pt x="20317" y="5713"/>
                    </a:lnTo>
                    <a:lnTo>
                      <a:pt x="20442" y="5692"/>
                    </a:lnTo>
                    <a:lnTo>
                      <a:pt x="20442" y="5608"/>
                    </a:lnTo>
                    <a:lnTo>
                      <a:pt x="20422" y="5545"/>
                    </a:lnTo>
                    <a:lnTo>
                      <a:pt x="20296" y="5566"/>
                    </a:lnTo>
                    <a:lnTo>
                      <a:pt x="20191" y="5545"/>
                    </a:lnTo>
                    <a:lnTo>
                      <a:pt x="20170" y="5482"/>
                    </a:lnTo>
                    <a:lnTo>
                      <a:pt x="20087" y="5482"/>
                    </a:lnTo>
                    <a:lnTo>
                      <a:pt x="19857" y="5336"/>
                    </a:lnTo>
                    <a:lnTo>
                      <a:pt x="19752" y="5127"/>
                    </a:lnTo>
                    <a:lnTo>
                      <a:pt x="19710" y="4918"/>
                    </a:lnTo>
                    <a:lnTo>
                      <a:pt x="19668" y="4771"/>
                    </a:lnTo>
                    <a:lnTo>
                      <a:pt x="19668" y="4666"/>
                    </a:lnTo>
                    <a:lnTo>
                      <a:pt x="19710" y="4646"/>
                    </a:lnTo>
                    <a:lnTo>
                      <a:pt x="19773" y="4415"/>
                    </a:lnTo>
                    <a:lnTo>
                      <a:pt x="19689" y="4122"/>
                    </a:lnTo>
                    <a:lnTo>
                      <a:pt x="19647" y="3976"/>
                    </a:lnTo>
                    <a:lnTo>
                      <a:pt x="19689" y="3934"/>
                    </a:lnTo>
                    <a:lnTo>
                      <a:pt x="19606" y="3892"/>
                    </a:lnTo>
                    <a:lnTo>
                      <a:pt x="19543" y="3892"/>
                    </a:lnTo>
                    <a:lnTo>
                      <a:pt x="19438" y="3662"/>
                    </a:lnTo>
                    <a:lnTo>
                      <a:pt x="19438" y="3369"/>
                    </a:lnTo>
                    <a:lnTo>
                      <a:pt x="19459" y="3348"/>
                    </a:lnTo>
                    <a:lnTo>
                      <a:pt x="19459" y="3265"/>
                    </a:lnTo>
                    <a:lnTo>
                      <a:pt x="19396" y="3202"/>
                    </a:lnTo>
                    <a:lnTo>
                      <a:pt x="19375" y="2846"/>
                    </a:lnTo>
                    <a:lnTo>
                      <a:pt x="19438" y="2762"/>
                    </a:lnTo>
                    <a:lnTo>
                      <a:pt x="19375" y="2637"/>
                    </a:lnTo>
                    <a:lnTo>
                      <a:pt x="19438" y="2616"/>
                    </a:lnTo>
                    <a:lnTo>
                      <a:pt x="19438" y="2532"/>
                    </a:lnTo>
                    <a:lnTo>
                      <a:pt x="19250" y="2323"/>
                    </a:lnTo>
                    <a:lnTo>
                      <a:pt x="19124" y="2260"/>
                    </a:lnTo>
                    <a:lnTo>
                      <a:pt x="19145" y="2218"/>
                    </a:lnTo>
                    <a:lnTo>
                      <a:pt x="19020" y="2093"/>
                    </a:lnTo>
                    <a:lnTo>
                      <a:pt x="18915" y="2156"/>
                    </a:lnTo>
                    <a:lnTo>
                      <a:pt x="18852" y="2114"/>
                    </a:lnTo>
                    <a:lnTo>
                      <a:pt x="18769" y="2239"/>
                    </a:lnTo>
                    <a:lnTo>
                      <a:pt x="18706" y="2239"/>
                    </a:lnTo>
                    <a:lnTo>
                      <a:pt x="18559" y="2051"/>
                    </a:lnTo>
                    <a:lnTo>
                      <a:pt x="18601" y="1988"/>
                    </a:lnTo>
                    <a:lnTo>
                      <a:pt x="18517" y="1800"/>
                    </a:lnTo>
                    <a:lnTo>
                      <a:pt x="18538" y="1591"/>
                    </a:lnTo>
                    <a:lnTo>
                      <a:pt x="18517" y="1319"/>
                    </a:lnTo>
                    <a:lnTo>
                      <a:pt x="18497" y="1361"/>
                    </a:lnTo>
                    <a:lnTo>
                      <a:pt x="18434" y="1256"/>
                    </a:lnTo>
                    <a:lnTo>
                      <a:pt x="18497" y="1151"/>
                    </a:lnTo>
                    <a:lnTo>
                      <a:pt x="18413" y="1047"/>
                    </a:lnTo>
                    <a:lnTo>
                      <a:pt x="18392" y="942"/>
                    </a:lnTo>
                    <a:lnTo>
                      <a:pt x="18329" y="900"/>
                    </a:lnTo>
                    <a:lnTo>
                      <a:pt x="18329" y="754"/>
                    </a:lnTo>
                    <a:lnTo>
                      <a:pt x="18413" y="670"/>
                    </a:lnTo>
                    <a:lnTo>
                      <a:pt x="18329" y="649"/>
                    </a:lnTo>
                    <a:lnTo>
                      <a:pt x="18225" y="670"/>
                    </a:lnTo>
                    <a:lnTo>
                      <a:pt x="18141" y="586"/>
                    </a:lnTo>
                    <a:lnTo>
                      <a:pt x="18204" y="314"/>
                    </a:lnTo>
                    <a:lnTo>
                      <a:pt x="18183" y="252"/>
                    </a:lnTo>
                    <a:lnTo>
                      <a:pt x="18120" y="105"/>
                    </a:lnTo>
                    <a:lnTo>
                      <a:pt x="18015" y="63"/>
                    </a:lnTo>
                    <a:lnTo>
                      <a:pt x="18015"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59" name="Google Shape;4759;p76"/>
              <p:cNvSpPr/>
              <p:nvPr/>
            </p:nvSpPr>
            <p:spPr>
              <a:xfrm>
                <a:off x="5683950" y="3957275"/>
                <a:ext cx="54950" cy="71175"/>
              </a:xfrm>
              <a:custGeom>
                <a:avLst/>
                <a:gdLst/>
                <a:ahLst/>
                <a:cxnLst/>
                <a:rect l="l" t="t" r="r" b="b"/>
                <a:pathLst>
                  <a:path w="2198" h="2847" extrusionOk="0">
                    <a:moveTo>
                      <a:pt x="168" y="1"/>
                    </a:moveTo>
                    <a:lnTo>
                      <a:pt x="126" y="64"/>
                    </a:lnTo>
                    <a:lnTo>
                      <a:pt x="126" y="189"/>
                    </a:lnTo>
                    <a:lnTo>
                      <a:pt x="105" y="210"/>
                    </a:lnTo>
                    <a:lnTo>
                      <a:pt x="105" y="336"/>
                    </a:lnTo>
                    <a:lnTo>
                      <a:pt x="126" y="587"/>
                    </a:lnTo>
                    <a:lnTo>
                      <a:pt x="105" y="733"/>
                    </a:lnTo>
                    <a:lnTo>
                      <a:pt x="126" y="1005"/>
                    </a:lnTo>
                    <a:lnTo>
                      <a:pt x="168" y="1214"/>
                    </a:lnTo>
                    <a:lnTo>
                      <a:pt x="126" y="1361"/>
                    </a:lnTo>
                    <a:lnTo>
                      <a:pt x="189" y="1382"/>
                    </a:lnTo>
                    <a:lnTo>
                      <a:pt x="189" y="1466"/>
                    </a:lnTo>
                    <a:lnTo>
                      <a:pt x="294" y="1570"/>
                    </a:lnTo>
                    <a:lnTo>
                      <a:pt x="168" y="1570"/>
                    </a:lnTo>
                    <a:lnTo>
                      <a:pt x="64" y="1466"/>
                    </a:lnTo>
                    <a:lnTo>
                      <a:pt x="1" y="1570"/>
                    </a:lnTo>
                    <a:lnTo>
                      <a:pt x="1" y="1779"/>
                    </a:lnTo>
                    <a:lnTo>
                      <a:pt x="85" y="1842"/>
                    </a:lnTo>
                    <a:lnTo>
                      <a:pt x="64" y="1884"/>
                    </a:lnTo>
                    <a:lnTo>
                      <a:pt x="64" y="2198"/>
                    </a:lnTo>
                    <a:lnTo>
                      <a:pt x="105" y="2261"/>
                    </a:lnTo>
                    <a:lnTo>
                      <a:pt x="85" y="2303"/>
                    </a:lnTo>
                    <a:lnTo>
                      <a:pt x="105" y="2470"/>
                    </a:lnTo>
                    <a:lnTo>
                      <a:pt x="210" y="2491"/>
                    </a:lnTo>
                    <a:lnTo>
                      <a:pt x="168" y="2575"/>
                    </a:lnTo>
                    <a:lnTo>
                      <a:pt x="168" y="2700"/>
                    </a:lnTo>
                    <a:lnTo>
                      <a:pt x="210" y="2721"/>
                    </a:lnTo>
                    <a:lnTo>
                      <a:pt x="315" y="2700"/>
                    </a:lnTo>
                    <a:lnTo>
                      <a:pt x="398" y="2784"/>
                    </a:lnTo>
                    <a:lnTo>
                      <a:pt x="503" y="2637"/>
                    </a:lnTo>
                    <a:lnTo>
                      <a:pt x="503" y="2742"/>
                    </a:lnTo>
                    <a:lnTo>
                      <a:pt x="545" y="2847"/>
                    </a:lnTo>
                    <a:lnTo>
                      <a:pt x="649" y="2847"/>
                    </a:lnTo>
                    <a:lnTo>
                      <a:pt x="754" y="2700"/>
                    </a:lnTo>
                    <a:lnTo>
                      <a:pt x="796" y="2595"/>
                    </a:lnTo>
                    <a:lnTo>
                      <a:pt x="838" y="2407"/>
                    </a:lnTo>
                    <a:lnTo>
                      <a:pt x="921" y="2491"/>
                    </a:lnTo>
                    <a:lnTo>
                      <a:pt x="942" y="2428"/>
                    </a:lnTo>
                    <a:lnTo>
                      <a:pt x="1047" y="2365"/>
                    </a:lnTo>
                    <a:lnTo>
                      <a:pt x="1110" y="2219"/>
                    </a:lnTo>
                    <a:lnTo>
                      <a:pt x="1110" y="2365"/>
                    </a:lnTo>
                    <a:lnTo>
                      <a:pt x="1173" y="2386"/>
                    </a:lnTo>
                    <a:lnTo>
                      <a:pt x="1235" y="2282"/>
                    </a:lnTo>
                    <a:lnTo>
                      <a:pt x="1340" y="2261"/>
                    </a:lnTo>
                    <a:lnTo>
                      <a:pt x="1382" y="2303"/>
                    </a:lnTo>
                    <a:lnTo>
                      <a:pt x="1361" y="2407"/>
                    </a:lnTo>
                    <a:lnTo>
                      <a:pt x="1256" y="2365"/>
                    </a:lnTo>
                    <a:lnTo>
                      <a:pt x="1256" y="2512"/>
                    </a:lnTo>
                    <a:lnTo>
                      <a:pt x="1361" y="2470"/>
                    </a:lnTo>
                    <a:lnTo>
                      <a:pt x="1424" y="2491"/>
                    </a:lnTo>
                    <a:lnTo>
                      <a:pt x="1549" y="2303"/>
                    </a:lnTo>
                    <a:lnTo>
                      <a:pt x="1549" y="2219"/>
                    </a:lnTo>
                    <a:lnTo>
                      <a:pt x="1466" y="2177"/>
                    </a:lnTo>
                    <a:lnTo>
                      <a:pt x="1549" y="2072"/>
                    </a:lnTo>
                    <a:lnTo>
                      <a:pt x="1549" y="1947"/>
                    </a:lnTo>
                    <a:lnTo>
                      <a:pt x="1633" y="1947"/>
                    </a:lnTo>
                    <a:lnTo>
                      <a:pt x="1675" y="1884"/>
                    </a:lnTo>
                    <a:lnTo>
                      <a:pt x="1675" y="1633"/>
                    </a:lnTo>
                    <a:lnTo>
                      <a:pt x="1758" y="1570"/>
                    </a:lnTo>
                    <a:lnTo>
                      <a:pt x="1800" y="1466"/>
                    </a:lnTo>
                    <a:lnTo>
                      <a:pt x="1842" y="1633"/>
                    </a:lnTo>
                    <a:lnTo>
                      <a:pt x="1863" y="1696"/>
                    </a:lnTo>
                    <a:lnTo>
                      <a:pt x="1905" y="1570"/>
                    </a:lnTo>
                    <a:lnTo>
                      <a:pt x="1905" y="1466"/>
                    </a:lnTo>
                    <a:lnTo>
                      <a:pt x="1947" y="1424"/>
                    </a:lnTo>
                    <a:lnTo>
                      <a:pt x="1905" y="1256"/>
                    </a:lnTo>
                    <a:lnTo>
                      <a:pt x="1989" y="1131"/>
                    </a:lnTo>
                    <a:lnTo>
                      <a:pt x="1989" y="922"/>
                    </a:lnTo>
                    <a:lnTo>
                      <a:pt x="2093" y="796"/>
                    </a:lnTo>
                    <a:lnTo>
                      <a:pt x="2156" y="503"/>
                    </a:lnTo>
                    <a:lnTo>
                      <a:pt x="2198" y="398"/>
                    </a:lnTo>
                    <a:lnTo>
                      <a:pt x="2072" y="294"/>
                    </a:lnTo>
                    <a:lnTo>
                      <a:pt x="1947" y="294"/>
                    </a:lnTo>
                    <a:lnTo>
                      <a:pt x="1947" y="315"/>
                    </a:lnTo>
                    <a:lnTo>
                      <a:pt x="1884" y="419"/>
                    </a:lnTo>
                    <a:lnTo>
                      <a:pt x="1863" y="398"/>
                    </a:lnTo>
                    <a:lnTo>
                      <a:pt x="1800" y="398"/>
                    </a:lnTo>
                    <a:lnTo>
                      <a:pt x="1738" y="440"/>
                    </a:lnTo>
                    <a:lnTo>
                      <a:pt x="1675" y="503"/>
                    </a:lnTo>
                    <a:lnTo>
                      <a:pt x="1340" y="482"/>
                    </a:lnTo>
                    <a:lnTo>
                      <a:pt x="1256" y="524"/>
                    </a:lnTo>
                    <a:lnTo>
                      <a:pt x="1256" y="629"/>
                    </a:lnTo>
                    <a:lnTo>
                      <a:pt x="1173" y="545"/>
                    </a:lnTo>
                    <a:lnTo>
                      <a:pt x="1068" y="545"/>
                    </a:lnTo>
                    <a:lnTo>
                      <a:pt x="1005" y="608"/>
                    </a:lnTo>
                    <a:lnTo>
                      <a:pt x="901" y="524"/>
                    </a:lnTo>
                    <a:lnTo>
                      <a:pt x="733" y="398"/>
                    </a:lnTo>
                    <a:lnTo>
                      <a:pt x="524" y="294"/>
                    </a:lnTo>
                    <a:lnTo>
                      <a:pt x="524" y="106"/>
                    </a:lnTo>
                    <a:lnTo>
                      <a:pt x="482" y="168"/>
                    </a:lnTo>
                    <a:lnTo>
                      <a:pt x="440" y="210"/>
                    </a:lnTo>
                    <a:lnTo>
                      <a:pt x="377" y="126"/>
                    </a:lnTo>
                    <a:lnTo>
                      <a:pt x="273" y="85"/>
                    </a:lnTo>
                    <a:lnTo>
                      <a:pt x="168"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760" name="Google Shape;4760;p76"/>
            <p:cNvGrpSpPr/>
            <p:nvPr/>
          </p:nvGrpSpPr>
          <p:grpSpPr>
            <a:xfrm>
              <a:off x="5952300" y="3852150"/>
              <a:ext cx="231225" cy="287200"/>
              <a:chOff x="5952300" y="3852150"/>
              <a:chExt cx="231225" cy="287200"/>
            </a:xfrm>
          </p:grpSpPr>
          <p:sp>
            <p:nvSpPr>
              <p:cNvPr id="4761" name="Google Shape;4761;p76"/>
              <p:cNvSpPr/>
              <p:nvPr/>
            </p:nvSpPr>
            <p:spPr>
              <a:xfrm>
                <a:off x="5952300" y="3996525"/>
                <a:ext cx="145450" cy="142825"/>
              </a:xfrm>
              <a:custGeom>
                <a:avLst/>
                <a:gdLst/>
                <a:ahLst/>
                <a:cxnLst/>
                <a:rect l="l" t="t" r="r" b="b"/>
                <a:pathLst>
                  <a:path w="5818" h="5713" extrusionOk="0">
                    <a:moveTo>
                      <a:pt x="5064" y="0"/>
                    </a:moveTo>
                    <a:lnTo>
                      <a:pt x="4918" y="105"/>
                    </a:lnTo>
                    <a:lnTo>
                      <a:pt x="4834" y="126"/>
                    </a:lnTo>
                    <a:lnTo>
                      <a:pt x="4729" y="209"/>
                    </a:lnTo>
                    <a:lnTo>
                      <a:pt x="4729" y="377"/>
                    </a:lnTo>
                    <a:lnTo>
                      <a:pt x="4625" y="628"/>
                    </a:lnTo>
                    <a:lnTo>
                      <a:pt x="4520" y="753"/>
                    </a:lnTo>
                    <a:lnTo>
                      <a:pt x="4457" y="774"/>
                    </a:lnTo>
                    <a:lnTo>
                      <a:pt x="4332" y="942"/>
                    </a:lnTo>
                    <a:lnTo>
                      <a:pt x="4290" y="1025"/>
                    </a:lnTo>
                    <a:lnTo>
                      <a:pt x="4185" y="1067"/>
                    </a:lnTo>
                    <a:lnTo>
                      <a:pt x="4081" y="1046"/>
                    </a:lnTo>
                    <a:lnTo>
                      <a:pt x="3976" y="1130"/>
                    </a:lnTo>
                    <a:lnTo>
                      <a:pt x="3934" y="1235"/>
                    </a:lnTo>
                    <a:lnTo>
                      <a:pt x="3934" y="1339"/>
                    </a:lnTo>
                    <a:lnTo>
                      <a:pt x="3892" y="1360"/>
                    </a:lnTo>
                    <a:lnTo>
                      <a:pt x="3788" y="1465"/>
                    </a:lnTo>
                    <a:lnTo>
                      <a:pt x="3788" y="1590"/>
                    </a:lnTo>
                    <a:lnTo>
                      <a:pt x="3725" y="1674"/>
                    </a:lnTo>
                    <a:lnTo>
                      <a:pt x="3704" y="1758"/>
                    </a:lnTo>
                    <a:lnTo>
                      <a:pt x="3495" y="2009"/>
                    </a:lnTo>
                    <a:lnTo>
                      <a:pt x="3286" y="2176"/>
                    </a:lnTo>
                    <a:lnTo>
                      <a:pt x="3160" y="2197"/>
                    </a:lnTo>
                    <a:lnTo>
                      <a:pt x="2993" y="2281"/>
                    </a:lnTo>
                    <a:lnTo>
                      <a:pt x="2993" y="2344"/>
                    </a:lnTo>
                    <a:lnTo>
                      <a:pt x="2888" y="2344"/>
                    </a:lnTo>
                    <a:lnTo>
                      <a:pt x="2679" y="2469"/>
                    </a:lnTo>
                    <a:lnTo>
                      <a:pt x="2512" y="2616"/>
                    </a:lnTo>
                    <a:lnTo>
                      <a:pt x="2407" y="2637"/>
                    </a:lnTo>
                    <a:lnTo>
                      <a:pt x="2198" y="2783"/>
                    </a:lnTo>
                    <a:lnTo>
                      <a:pt x="2156" y="2846"/>
                    </a:lnTo>
                    <a:lnTo>
                      <a:pt x="2219" y="2929"/>
                    </a:lnTo>
                    <a:lnTo>
                      <a:pt x="2219" y="3055"/>
                    </a:lnTo>
                    <a:lnTo>
                      <a:pt x="2114" y="2950"/>
                    </a:lnTo>
                    <a:lnTo>
                      <a:pt x="2093" y="2929"/>
                    </a:lnTo>
                    <a:lnTo>
                      <a:pt x="1988" y="2950"/>
                    </a:lnTo>
                    <a:lnTo>
                      <a:pt x="1884" y="2992"/>
                    </a:lnTo>
                    <a:lnTo>
                      <a:pt x="1821" y="2950"/>
                    </a:lnTo>
                    <a:lnTo>
                      <a:pt x="1737" y="2950"/>
                    </a:lnTo>
                    <a:lnTo>
                      <a:pt x="1570" y="3118"/>
                    </a:lnTo>
                    <a:lnTo>
                      <a:pt x="1507" y="3201"/>
                    </a:lnTo>
                    <a:lnTo>
                      <a:pt x="1361" y="3327"/>
                    </a:lnTo>
                    <a:lnTo>
                      <a:pt x="1277" y="3348"/>
                    </a:lnTo>
                    <a:lnTo>
                      <a:pt x="1172" y="3453"/>
                    </a:lnTo>
                    <a:lnTo>
                      <a:pt x="1151" y="3620"/>
                    </a:lnTo>
                    <a:lnTo>
                      <a:pt x="1110" y="3536"/>
                    </a:lnTo>
                    <a:lnTo>
                      <a:pt x="1068" y="3473"/>
                    </a:lnTo>
                    <a:lnTo>
                      <a:pt x="1005" y="3557"/>
                    </a:lnTo>
                    <a:lnTo>
                      <a:pt x="942" y="3620"/>
                    </a:lnTo>
                    <a:lnTo>
                      <a:pt x="942" y="3746"/>
                    </a:lnTo>
                    <a:lnTo>
                      <a:pt x="879" y="3787"/>
                    </a:lnTo>
                    <a:lnTo>
                      <a:pt x="838" y="3766"/>
                    </a:lnTo>
                    <a:lnTo>
                      <a:pt x="670" y="3955"/>
                    </a:lnTo>
                    <a:lnTo>
                      <a:pt x="628" y="3955"/>
                    </a:lnTo>
                    <a:lnTo>
                      <a:pt x="566" y="4038"/>
                    </a:lnTo>
                    <a:lnTo>
                      <a:pt x="566" y="4206"/>
                    </a:lnTo>
                    <a:lnTo>
                      <a:pt x="524" y="4269"/>
                    </a:lnTo>
                    <a:lnTo>
                      <a:pt x="461" y="4164"/>
                    </a:lnTo>
                    <a:lnTo>
                      <a:pt x="419" y="4164"/>
                    </a:lnTo>
                    <a:lnTo>
                      <a:pt x="377" y="4206"/>
                    </a:lnTo>
                    <a:lnTo>
                      <a:pt x="335" y="4248"/>
                    </a:lnTo>
                    <a:lnTo>
                      <a:pt x="252" y="4415"/>
                    </a:lnTo>
                    <a:lnTo>
                      <a:pt x="252" y="4478"/>
                    </a:lnTo>
                    <a:lnTo>
                      <a:pt x="335" y="4582"/>
                    </a:lnTo>
                    <a:lnTo>
                      <a:pt x="377" y="4624"/>
                    </a:lnTo>
                    <a:lnTo>
                      <a:pt x="335" y="4666"/>
                    </a:lnTo>
                    <a:lnTo>
                      <a:pt x="252" y="4666"/>
                    </a:lnTo>
                    <a:lnTo>
                      <a:pt x="126" y="4687"/>
                    </a:lnTo>
                    <a:lnTo>
                      <a:pt x="1" y="4813"/>
                    </a:lnTo>
                    <a:lnTo>
                      <a:pt x="43" y="4834"/>
                    </a:lnTo>
                    <a:lnTo>
                      <a:pt x="126" y="4834"/>
                    </a:lnTo>
                    <a:lnTo>
                      <a:pt x="43" y="4896"/>
                    </a:lnTo>
                    <a:lnTo>
                      <a:pt x="43" y="5001"/>
                    </a:lnTo>
                    <a:lnTo>
                      <a:pt x="126" y="5085"/>
                    </a:lnTo>
                    <a:lnTo>
                      <a:pt x="168" y="5106"/>
                    </a:lnTo>
                    <a:lnTo>
                      <a:pt x="315" y="5106"/>
                    </a:lnTo>
                    <a:lnTo>
                      <a:pt x="335" y="5147"/>
                    </a:lnTo>
                    <a:lnTo>
                      <a:pt x="356" y="5147"/>
                    </a:lnTo>
                    <a:lnTo>
                      <a:pt x="377" y="5085"/>
                    </a:lnTo>
                    <a:lnTo>
                      <a:pt x="440" y="5085"/>
                    </a:lnTo>
                    <a:lnTo>
                      <a:pt x="524" y="5126"/>
                    </a:lnTo>
                    <a:lnTo>
                      <a:pt x="566" y="5210"/>
                    </a:lnTo>
                    <a:lnTo>
                      <a:pt x="545" y="5252"/>
                    </a:lnTo>
                    <a:lnTo>
                      <a:pt x="587" y="5315"/>
                    </a:lnTo>
                    <a:lnTo>
                      <a:pt x="670" y="5315"/>
                    </a:lnTo>
                    <a:lnTo>
                      <a:pt x="733" y="5336"/>
                    </a:lnTo>
                    <a:lnTo>
                      <a:pt x="754" y="5461"/>
                    </a:lnTo>
                    <a:lnTo>
                      <a:pt x="859" y="5545"/>
                    </a:lnTo>
                    <a:lnTo>
                      <a:pt x="942" y="5608"/>
                    </a:lnTo>
                    <a:lnTo>
                      <a:pt x="838" y="5670"/>
                    </a:lnTo>
                    <a:lnTo>
                      <a:pt x="879" y="5670"/>
                    </a:lnTo>
                    <a:lnTo>
                      <a:pt x="1005" y="5629"/>
                    </a:lnTo>
                    <a:lnTo>
                      <a:pt x="1005" y="5670"/>
                    </a:lnTo>
                    <a:lnTo>
                      <a:pt x="1110" y="5712"/>
                    </a:lnTo>
                    <a:lnTo>
                      <a:pt x="1256" y="5670"/>
                    </a:lnTo>
                    <a:lnTo>
                      <a:pt x="1465" y="5608"/>
                    </a:lnTo>
                    <a:lnTo>
                      <a:pt x="1612" y="5461"/>
                    </a:lnTo>
                    <a:lnTo>
                      <a:pt x="1737" y="5419"/>
                    </a:lnTo>
                    <a:lnTo>
                      <a:pt x="1737" y="5357"/>
                    </a:lnTo>
                    <a:lnTo>
                      <a:pt x="1716" y="5252"/>
                    </a:lnTo>
                    <a:lnTo>
                      <a:pt x="1800" y="5315"/>
                    </a:lnTo>
                    <a:lnTo>
                      <a:pt x="1779" y="5398"/>
                    </a:lnTo>
                    <a:lnTo>
                      <a:pt x="1905" y="5336"/>
                    </a:lnTo>
                    <a:lnTo>
                      <a:pt x="1926" y="5210"/>
                    </a:lnTo>
                    <a:lnTo>
                      <a:pt x="2009" y="5106"/>
                    </a:lnTo>
                    <a:lnTo>
                      <a:pt x="2198" y="5022"/>
                    </a:lnTo>
                    <a:lnTo>
                      <a:pt x="2323" y="5022"/>
                    </a:lnTo>
                    <a:lnTo>
                      <a:pt x="2365" y="5001"/>
                    </a:lnTo>
                    <a:lnTo>
                      <a:pt x="2365" y="4959"/>
                    </a:lnTo>
                    <a:lnTo>
                      <a:pt x="2260" y="4959"/>
                    </a:lnTo>
                    <a:lnTo>
                      <a:pt x="2323" y="4938"/>
                    </a:lnTo>
                    <a:lnTo>
                      <a:pt x="2344" y="4917"/>
                    </a:lnTo>
                    <a:lnTo>
                      <a:pt x="2323" y="4896"/>
                    </a:lnTo>
                    <a:lnTo>
                      <a:pt x="2449" y="4729"/>
                    </a:lnTo>
                    <a:lnTo>
                      <a:pt x="2532" y="4582"/>
                    </a:lnTo>
                    <a:lnTo>
                      <a:pt x="2574" y="4415"/>
                    </a:lnTo>
                    <a:lnTo>
                      <a:pt x="2658" y="4310"/>
                    </a:lnTo>
                    <a:lnTo>
                      <a:pt x="2930" y="4143"/>
                    </a:lnTo>
                    <a:lnTo>
                      <a:pt x="2972" y="4038"/>
                    </a:lnTo>
                    <a:lnTo>
                      <a:pt x="2993" y="3913"/>
                    </a:lnTo>
                    <a:lnTo>
                      <a:pt x="3097" y="3746"/>
                    </a:lnTo>
                    <a:lnTo>
                      <a:pt x="3160" y="3641"/>
                    </a:lnTo>
                    <a:lnTo>
                      <a:pt x="3181" y="3536"/>
                    </a:lnTo>
                    <a:lnTo>
                      <a:pt x="3265" y="3432"/>
                    </a:lnTo>
                    <a:lnTo>
                      <a:pt x="3369" y="3369"/>
                    </a:lnTo>
                    <a:lnTo>
                      <a:pt x="3390" y="3264"/>
                    </a:lnTo>
                    <a:lnTo>
                      <a:pt x="3474" y="3348"/>
                    </a:lnTo>
                    <a:lnTo>
                      <a:pt x="3516" y="3348"/>
                    </a:lnTo>
                    <a:lnTo>
                      <a:pt x="3558" y="3243"/>
                    </a:lnTo>
                    <a:lnTo>
                      <a:pt x="3662" y="3243"/>
                    </a:lnTo>
                    <a:lnTo>
                      <a:pt x="3725" y="3222"/>
                    </a:lnTo>
                    <a:lnTo>
                      <a:pt x="3788" y="3139"/>
                    </a:lnTo>
                    <a:lnTo>
                      <a:pt x="3788" y="3034"/>
                    </a:lnTo>
                    <a:lnTo>
                      <a:pt x="3704" y="2950"/>
                    </a:lnTo>
                    <a:lnTo>
                      <a:pt x="3704" y="2950"/>
                    </a:lnTo>
                    <a:lnTo>
                      <a:pt x="3809" y="3013"/>
                    </a:lnTo>
                    <a:lnTo>
                      <a:pt x="3830" y="3139"/>
                    </a:lnTo>
                    <a:lnTo>
                      <a:pt x="3892" y="3139"/>
                    </a:lnTo>
                    <a:lnTo>
                      <a:pt x="3976" y="3118"/>
                    </a:lnTo>
                    <a:lnTo>
                      <a:pt x="3976" y="3055"/>
                    </a:lnTo>
                    <a:lnTo>
                      <a:pt x="4039" y="3013"/>
                    </a:lnTo>
                    <a:lnTo>
                      <a:pt x="4123" y="3034"/>
                    </a:lnTo>
                    <a:lnTo>
                      <a:pt x="4123" y="3097"/>
                    </a:lnTo>
                    <a:lnTo>
                      <a:pt x="4018" y="3139"/>
                    </a:lnTo>
                    <a:lnTo>
                      <a:pt x="4123" y="3139"/>
                    </a:lnTo>
                    <a:lnTo>
                      <a:pt x="4227" y="3160"/>
                    </a:lnTo>
                    <a:lnTo>
                      <a:pt x="4248" y="3118"/>
                    </a:lnTo>
                    <a:lnTo>
                      <a:pt x="4248" y="3034"/>
                    </a:lnTo>
                    <a:lnTo>
                      <a:pt x="4290" y="2992"/>
                    </a:lnTo>
                    <a:lnTo>
                      <a:pt x="4311" y="3013"/>
                    </a:lnTo>
                    <a:lnTo>
                      <a:pt x="4311" y="3139"/>
                    </a:lnTo>
                    <a:lnTo>
                      <a:pt x="4332" y="3160"/>
                    </a:lnTo>
                    <a:lnTo>
                      <a:pt x="4395" y="3118"/>
                    </a:lnTo>
                    <a:lnTo>
                      <a:pt x="4416" y="2950"/>
                    </a:lnTo>
                    <a:lnTo>
                      <a:pt x="4353" y="2867"/>
                    </a:lnTo>
                    <a:lnTo>
                      <a:pt x="4290" y="2867"/>
                    </a:lnTo>
                    <a:lnTo>
                      <a:pt x="4311" y="2825"/>
                    </a:lnTo>
                    <a:lnTo>
                      <a:pt x="4311" y="2699"/>
                    </a:lnTo>
                    <a:lnTo>
                      <a:pt x="4332" y="2511"/>
                    </a:lnTo>
                    <a:lnTo>
                      <a:pt x="4416" y="2490"/>
                    </a:lnTo>
                    <a:lnTo>
                      <a:pt x="4562" y="2427"/>
                    </a:lnTo>
                    <a:lnTo>
                      <a:pt x="4750" y="2323"/>
                    </a:lnTo>
                    <a:lnTo>
                      <a:pt x="4771" y="2260"/>
                    </a:lnTo>
                    <a:lnTo>
                      <a:pt x="4918" y="2093"/>
                    </a:lnTo>
                    <a:lnTo>
                      <a:pt x="4918" y="1988"/>
                    </a:lnTo>
                    <a:lnTo>
                      <a:pt x="5043" y="1862"/>
                    </a:lnTo>
                    <a:lnTo>
                      <a:pt x="5127" y="1883"/>
                    </a:lnTo>
                    <a:lnTo>
                      <a:pt x="5127" y="1821"/>
                    </a:lnTo>
                    <a:lnTo>
                      <a:pt x="5336" y="1632"/>
                    </a:lnTo>
                    <a:lnTo>
                      <a:pt x="5336" y="1549"/>
                    </a:lnTo>
                    <a:lnTo>
                      <a:pt x="5650" y="1277"/>
                    </a:lnTo>
                    <a:lnTo>
                      <a:pt x="5755" y="1235"/>
                    </a:lnTo>
                    <a:lnTo>
                      <a:pt x="5692" y="1214"/>
                    </a:lnTo>
                    <a:lnTo>
                      <a:pt x="5671" y="1109"/>
                    </a:lnTo>
                    <a:lnTo>
                      <a:pt x="5608" y="1005"/>
                    </a:lnTo>
                    <a:lnTo>
                      <a:pt x="5650" y="900"/>
                    </a:lnTo>
                    <a:lnTo>
                      <a:pt x="5671" y="774"/>
                    </a:lnTo>
                    <a:lnTo>
                      <a:pt x="5692" y="816"/>
                    </a:lnTo>
                    <a:lnTo>
                      <a:pt x="5797" y="649"/>
                    </a:lnTo>
                    <a:lnTo>
                      <a:pt x="5713" y="691"/>
                    </a:lnTo>
                    <a:lnTo>
                      <a:pt x="5650" y="691"/>
                    </a:lnTo>
                    <a:lnTo>
                      <a:pt x="5755" y="628"/>
                    </a:lnTo>
                    <a:lnTo>
                      <a:pt x="5817" y="502"/>
                    </a:lnTo>
                    <a:lnTo>
                      <a:pt x="5797" y="502"/>
                    </a:lnTo>
                    <a:lnTo>
                      <a:pt x="5797" y="419"/>
                    </a:lnTo>
                    <a:lnTo>
                      <a:pt x="5713" y="419"/>
                    </a:lnTo>
                    <a:lnTo>
                      <a:pt x="5650" y="544"/>
                    </a:lnTo>
                    <a:lnTo>
                      <a:pt x="5671" y="586"/>
                    </a:lnTo>
                    <a:lnTo>
                      <a:pt x="5713" y="607"/>
                    </a:lnTo>
                    <a:lnTo>
                      <a:pt x="5608" y="649"/>
                    </a:lnTo>
                    <a:lnTo>
                      <a:pt x="5566" y="607"/>
                    </a:lnTo>
                    <a:lnTo>
                      <a:pt x="5566" y="544"/>
                    </a:lnTo>
                    <a:lnTo>
                      <a:pt x="5504" y="544"/>
                    </a:lnTo>
                    <a:lnTo>
                      <a:pt x="5441" y="523"/>
                    </a:lnTo>
                    <a:lnTo>
                      <a:pt x="5378" y="586"/>
                    </a:lnTo>
                    <a:lnTo>
                      <a:pt x="5294" y="691"/>
                    </a:lnTo>
                    <a:lnTo>
                      <a:pt x="5232" y="628"/>
                    </a:lnTo>
                    <a:lnTo>
                      <a:pt x="5169" y="481"/>
                    </a:lnTo>
                    <a:lnTo>
                      <a:pt x="5232" y="440"/>
                    </a:lnTo>
                    <a:lnTo>
                      <a:pt x="5273" y="377"/>
                    </a:lnTo>
                    <a:lnTo>
                      <a:pt x="5273" y="314"/>
                    </a:lnTo>
                    <a:lnTo>
                      <a:pt x="5252" y="293"/>
                    </a:lnTo>
                    <a:lnTo>
                      <a:pt x="5273" y="251"/>
                    </a:lnTo>
                    <a:lnTo>
                      <a:pt x="5232" y="209"/>
                    </a:lnTo>
                    <a:lnTo>
                      <a:pt x="5169" y="251"/>
                    </a:lnTo>
                    <a:lnTo>
                      <a:pt x="5127" y="230"/>
                    </a:lnTo>
                    <a:lnTo>
                      <a:pt x="5064" y="188"/>
                    </a:lnTo>
                    <a:lnTo>
                      <a:pt x="5085" y="105"/>
                    </a:lnTo>
                    <a:lnTo>
                      <a:pt x="516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2" name="Google Shape;4762;p76"/>
              <p:cNvSpPr/>
              <p:nvPr/>
            </p:nvSpPr>
            <p:spPr>
              <a:xfrm>
                <a:off x="6101375" y="3852150"/>
                <a:ext cx="82150" cy="171075"/>
              </a:xfrm>
              <a:custGeom>
                <a:avLst/>
                <a:gdLst/>
                <a:ahLst/>
                <a:cxnLst/>
                <a:rect l="l" t="t" r="r" b="b"/>
                <a:pathLst>
                  <a:path w="3286" h="6843" extrusionOk="0">
                    <a:moveTo>
                      <a:pt x="880" y="0"/>
                    </a:moveTo>
                    <a:lnTo>
                      <a:pt x="796" y="21"/>
                    </a:lnTo>
                    <a:lnTo>
                      <a:pt x="650" y="21"/>
                    </a:lnTo>
                    <a:lnTo>
                      <a:pt x="650" y="42"/>
                    </a:lnTo>
                    <a:lnTo>
                      <a:pt x="733" y="126"/>
                    </a:lnTo>
                    <a:lnTo>
                      <a:pt x="859" y="440"/>
                    </a:lnTo>
                    <a:lnTo>
                      <a:pt x="859" y="544"/>
                    </a:lnTo>
                    <a:lnTo>
                      <a:pt x="859" y="733"/>
                    </a:lnTo>
                    <a:lnTo>
                      <a:pt x="796" y="774"/>
                    </a:lnTo>
                    <a:lnTo>
                      <a:pt x="754" y="774"/>
                    </a:lnTo>
                    <a:lnTo>
                      <a:pt x="754" y="795"/>
                    </a:lnTo>
                    <a:lnTo>
                      <a:pt x="796" y="1046"/>
                    </a:lnTo>
                    <a:lnTo>
                      <a:pt x="838" y="1067"/>
                    </a:lnTo>
                    <a:lnTo>
                      <a:pt x="942" y="1026"/>
                    </a:lnTo>
                    <a:lnTo>
                      <a:pt x="1047" y="1026"/>
                    </a:lnTo>
                    <a:lnTo>
                      <a:pt x="963" y="1046"/>
                    </a:lnTo>
                    <a:lnTo>
                      <a:pt x="880" y="1151"/>
                    </a:lnTo>
                    <a:lnTo>
                      <a:pt x="901" y="1277"/>
                    </a:lnTo>
                    <a:lnTo>
                      <a:pt x="984" y="1444"/>
                    </a:lnTo>
                    <a:lnTo>
                      <a:pt x="1005" y="1716"/>
                    </a:lnTo>
                    <a:lnTo>
                      <a:pt x="1005" y="1904"/>
                    </a:lnTo>
                    <a:lnTo>
                      <a:pt x="1005" y="2030"/>
                    </a:lnTo>
                    <a:lnTo>
                      <a:pt x="1068" y="2009"/>
                    </a:lnTo>
                    <a:lnTo>
                      <a:pt x="1089" y="1904"/>
                    </a:lnTo>
                    <a:lnTo>
                      <a:pt x="1068" y="1821"/>
                    </a:lnTo>
                    <a:lnTo>
                      <a:pt x="1089" y="1800"/>
                    </a:lnTo>
                    <a:lnTo>
                      <a:pt x="1152" y="1842"/>
                    </a:lnTo>
                    <a:lnTo>
                      <a:pt x="1152" y="1967"/>
                    </a:lnTo>
                    <a:lnTo>
                      <a:pt x="1194" y="1967"/>
                    </a:lnTo>
                    <a:lnTo>
                      <a:pt x="1214" y="1904"/>
                    </a:lnTo>
                    <a:lnTo>
                      <a:pt x="1194" y="1842"/>
                    </a:lnTo>
                    <a:lnTo>
                      <a:pt x="1214" y="1842"/>
                    </a:lnTo>
                    <a:lnTo>
                      <a:pt x="1256" y="1925"/>
                    </a:lnTo>
                    <a:lnTo>
                      <a:pt x="1173" y="2030"/>
                    </a:lnTo>
                    <a:lnTo>
                      <a:pt x="1152" y="2134"/>
                    </a:lnTo>
                    <a:lnTo>
                      <a:pt x="1152" y="2197"/>
                    </a:lnTo>
                    <a:lnTo>
                      <a:pt x="1110" y="2218"/>
                    </a:lnTo>
                    <a:lnTo>
                      <a:pt x="1068" y="2134"/>
                    </a:lnTo>
                    <a:lnTo>
                      <a:pt x="1005" y="2134"/>
                    </a:lnTo>
                    <a:lnTo>
                      <a:pt x="1047" y="2323"/>
                    </a:lnTo>
                    <a:lnTo>
                      <a:pt x="1110" y="2532"/>
                    </a:lnTo>
                    <a:lnTo>
                      <a:pt x="1173" y="2553"/>
                    </a:lnTo>
                    <a:lnTo>
                      <a:pt x="1194" y="2532"/>
                    </a:lnTo>
                    <a:lnTo>
                      <a:pt x="1256" y="2616"/>
                    </a:lnTo>
                    <a:lnTo>
                      <a:pt x="1256" y="2658"/>
                    </a:lnTo>
                    <a:lnTo>
                      <a:pt x="1298" y="2699"/>
                    </a:lnTo>
                    <a:lnTo>
                      <a:pt x="1194" y="2762"/>
                    </a:lnTo>
                    <a:lnTo>
                      <a:pt x="1194" y="2825"/>
                    </a:lnTo>
                    <a:lnTo>
                      <a:pt x="1214" y="2867"/>
                    </a:lnTo>
                    <a:lnTo>
                      <a:pt x="1194" y="2950"/>
                    </a:lnTo>
                    <a:lnTo>
                      <a:pt x="1110" y="3139"/>
                    </a:lnTo>
                    <a:lnTo>
                      <a:pt x="1152" y="3243"/>
                    </a:lnTo>
                    <a:lnTo>
                      <a:pt x="1089" y="3264"/>
                    </a:lnTo>
                    <a:lnTo>
                      <a:pt x="1173" y="3348"/>
                    </a:lnTo>
                    <a:lnTo>
                      <a:pt x="1152" y="3369"/>
                    </a:lnTo>
                    <a:lnTo>
                      <a:pt x="1068" y="3369"/>
                    </a:lnTo>
                    <a:lnTo>
                      <a:pt x="1005" y="3474"/>
                    </a:lnTo>
                    <a:lnTo>
                      <a:pt x="1005" y="3536"/>
                    </a:lnTo>
                    <a:lnTo>
                      <a:pt x="1068" y="3599"/>
                    </a:lnTo>
                    <a:lnTo>
                      <a:pt x="1005" y="3641"/>
                    </a:lnTo>
                    <a:lnTo>
                      <a:pt x="942" y="3641"/>
                    </a:lnTo>
                    <a:lnTo>
                      <a:pt x="880" y="3767"/>
                    </a:lnTo>
                    <a:lnTo>
                      <a:pt x="796" y="4164"/>
                    </a:lnTo>
                    <a:lnTo>
                      <a:pt x="796" y="4269"/>
                    </a:lnTo>
                    <a:lnTo>
                      <a:pt x="733" y="4331"/>
                    </a:lnTo>
                    <a:lnTo>
                      <a:pt x="629" y="4331"/>
                    </a:lnTo>
                    <a:lnTo>
                      <a:pt x="545" y="4290"/>
                    </a:lnTo>
                    <a:lnTo>
                      <a:pt x="419" y="4311"/>
                    </a:lnTo>
                    <a:lnTo>
                      <a:pt x="210" y="4415"/>
                    </a:lnTo>
                    <a:lnTo>
                      <a:pt x="106" y="4520"/>
                    </a:lnTo>
                    <a:lnTo>
                      <a:pt x="64" y="4645"/>
                    </a:lnTo>
                    <a:lnTo>
                      <a:pt x="106" y="4834"/>
                    </a:lnTo>
                    <a:lnTo>
                      <a:pt x="210" y="4917"/>
                    </a:lnTo>
                    <a:lnTo>
                      <a:pt x="357" y="5022"/>
                    </a:lnTo>
                    <a:lnTo>
                      <a:pt x="440" y="5168"/>
                    </a:lnTo>
                    <a:lnTo>
                      <a:pt x="587" y="5231"/>
                    </a:lnTo>
                    <a:lnTo>
                      <a:pt x="650" y="5273"/>
                    </a:lnTo>
                    <a:lnTo>
                      <a:pt x="670" y="5545"/>
                    </a:lnTo>
                    <a:lnTo>
                      <a:pt x="691" y="5566"/>
                    </a:lnTo>
                    <a:lnTo>
                      <a:pt x="670" y="5587"/>
                    </a:lnTo>
                    <a:lnTo>
                      <a:pt x="670" y="5733"/>
                    </a:lnTo>
                    <a:lnTo>
                      <a:pt x="629" y="5838"/>
                    </a:lnTo>
                    <a:lnTo>
                      <a:pt x="378" y="6110"/>
                    </a:lnTo>
                    <a:lnTo>
                      <a:pt x="231" y="6277"/>
                    </a:lnTo>
                    <a:lnTo>
                      <a:pt x="43" y="6424"/>
                    </a:lnTo>
                    <a:lnTo>
                      <a:pt x="1" y="6508"/>
                    </a:lnTo>
                    <a:lnTo>
                      <a:pt x="22" y="6549"/>
                    </a:lnTo>
                    <a:lnTo>
                      <a:pt x="126" y="6591"/>
                    </a:lnTo>
                    <a:lnTo>
                      <a:pt x="147" y="6528"/>
                    </a:lnTo>
                    <a:lnTo>
                      <a:pt x="210" y="6528"/>
                    </a:lnTo>
                    <a:lnTo>
                      <a:pt x="210" y="6612"/>
                    </a:lnTo>
                    <a:lnTo>
                      <a:pt x="210" y="6675"/>
                    </a:lnTo>
                    <a:lnTo>
                      <a:pt x="231" y="6696"/>
                    </a:lnTo>
                    <a:lnTo>
                      <a:pt x="273" y="6675"/>
                    </a:lnTo>
                    <a:lnTo>
                      <a:pt x="315" y="6717"/>
                    </a:lnTo>
                    <a:lnTo>
                      <a:pt x="315" y="6800"/>
                    </a:lnTo>
                    <a:lnTo>
                      <a:pt x="336" y="6842"/>
                    </a:lnTo>
                    <a:lnTo>
                      <a:pt x="419" y="6821"/>
                    </a:lnTo>
                    <a:lnTo>
                      <a:pt x="629" y="6675"/>
                    </a:lnTo>
                    <a:lnTo>
                      <a:pt x="796" y="6528"/>
                    </a:lnTo>
                    <a:lnTo>
                      <a:pt x="984" y="6361"/>
                    </a:lnTo>
                    <a:lnTo>
                      <a:pt x="1152" y="6173"/>
                    </a:lnTo>
                    <a:lnTo>
                      <a:pt x="1319" y="5901"/>
                    </a:lnTo>
                    <a:lnTo>
                      <a:pt x="1424" y="5859"/>
                    </a:lnTo>
                    <a:lnTo>
                      <a:pt x="1507" y="5859"/>
                    </a:lnTo>
                    <a:lnTo>
                      <a:pt x="1570" y="5775"/>
                    </a:lnTo>
                    <a:lnTo>
                      <a:pt x="1570" y="5691"/>
                    </a:lnTo>
                    <a:lnTo>
                      <a:pt x="1612" y="5650"/>
                    </a:lnTo>
                    <a:lnTo>
                      <a:pt x="1717" y="5587"/>
                    </a:lnTo>
                    <a:lnTo>
                      <a:pt x="1800" y="5357"/>
                    </a:lnTo>
                    <a:lnTo>
                      <a:pt x="1905" y="5210"/>
                    </a:lnTo>
                    <a:lnTo>
                      <a:pt x="1905" y="5147"/>
                    </a:lnTo>
                    <a:lnTo>
                      <a:pt x="1989" y="5106"/>
                    </a:lnTo>
                    <a:lnTo>
                      <a:pt x="1884" y="4980"/>
                    </a:lnTo>
                    <a:lnTo>
                      <a:pt x="1717" y="4980"/>
                    </a:lnTo>
                    <a:lnTo>
                      <a:pt x="1800" y="4938"/>
                    </a:lnTo>
                    <a:lnTo>
                      <a:pt x="1884" y="4917"/>
                    </a:lnTo>
                    <a:lnTo>
                      <a:pt x="2114" y="4624"/>
                    </a:lnTo>
                    <a:lnTo>
                      <a:pt x="2240" y="4603"/>
                    </a:lnTo>
                    <a:lnTo>
                      <a:pt x="2428" y="4624"/>
                    </a:lnTo>
                    <a:lnTo>
                      <a:pt x="2512" y="4624"/>
                    </a:lnTo>
                    <a:lnTo>
                      <a:pt x="2512" y="4708"/>
                    </a:lnTo>
                    <a:lnTo>
                      <a:pt x="2512" y="4792"/>
                    </a:lnTo>
                    <a:lnTo>
                      <a:pt x="2616" y="4708"/>
                    </a:lnTo>
                    <a:lnTo>
                      <a:pt x="2679" y="4645"/>
                    </a:lnTo>
                    <a:lnTo>
                      <a:pt x="2533" y="4603"/>
                    </a:lnTo>
                    <a:lnTo>
                      <a:pt x="2554" y="4499"/>
                    </a:lnTo>
                    <a:lnTo>
                      <a:pt x="2637" y="4311"/>
                    </a:lnTo>
                    <a:lnTo>
                      <a:pt x="2679" y="4227"/>
                    </a:lnTo>
                    <a:lnTo>
                      <a:pt x="2784" y="4227"/>
                    </a:lnTo>
                    <a:lnTo>
                      <a:pt x="2826" y="4290"/>
                    </a:lnTo>
                    <a:lnTo>
                      <a:pt x="2867" y="4227"/>
                    </a:lnTo>
                    <a:lnTo>
                      <a:pt x="2930" y="4122"/>
                    </a:lnTo>
                    <a:lnTo>
                      <a:pt x="3077" y="3892"/>
                    </a:lnTo>
                    <a:lnTo>
                      <a:pt x="3077" y="3808"/>
                    </a:lnTo>
                    <a:lnTo>
                      <a:pt x="3077" y="3746"/>
                    </a:lnTo>
                    <a:lnTo>
                      <a:pt x="3098" y="3599"/>
                    </a:lnTo>
                    <a:lnTo>
                      <a:pt x="3202" y="3495"/>
                    </a:lnTo>
                    <a:lnTo>
                      <a:pt x="3286" y="3453"/>
                    </a:lnTo>
                    <a:lnTo>
                      <a:pt x="3286" y="3411"/>
                    </a:lnTo>
                    <a:lnTo>
                      <a:pt x="3160" y="3369"/>
                    </a:lnTo>
                    <a:lnTo>
                      <a:pt x="3098" y="3285"/>
                    </a:lnTo>
                    <a:lnTo>
                      <a:pt x="3139" y="3285"/>
                    </a:lnTo>
                    <a:lnTo>
                      <a:pt x="3160" y="3243"/>
                    </a:lnTo>
                    <a:lnTo>
                      <a:pt x="3035" y="3222"/>
                    </a:lnTo>
                    <a:lnTo>
                      <a:pt x="2888" y="3327"/>
                    </a:lnTo>
                    <a:lnTo>
                      <a:pt x="2679" y="3536"/>
                    </a:lnTo>
                    <a:lnTo>
                      <a:pt x="2554" y="3536"/>
                    </a:lnTo>
                    <a:lnTo>
                      <a:pt x="2470" y="3578"/>
                    </a:lnTo>
                    <a:lnTo>
                      <a:pt x="2365" y="3536"/>
                    </a:lnTo>
                    <a:lnTo>
                      <a:pt x="2135" y="3285"/>
                    </a:lnTo>
                    <a:lnTo>
                      <a:pt x="2051" y="3285"/>
                    </a:lnTo>
                    <a:lnTo>
                      <a:pt x="1989" y="3181"/>
                    </a:lnTo>
                    <a:lnTo>
                      <a:pt x="1947" y="3118"/>
                    </a:lnTo>
                    <a:lnTo>
                      <a:pt x="2010" y="3034"/>
                    </a:lnTo>
                    <a:lnTo>
                      <a:pt x="2030" y="2888"/>
                    </a:lnTo>
                    <a:lnTo>
                      <a:pt x="1926" y="2720"/>
                    </a:lnTo>
                    <a:lnTo>
                      <a:pt x="1926" y="2637"/>
                    </a:lnTo>
                    <a:lnTo>
                      <a:pt x="1905" y="2595"/>
                    </a:lnTo>
                    <a:lnTo>
                      <a:pt x="1905" y="2448"/>
                    </a:lnTo>
                    <a:lnTo>
                      <a:pt x="1947" y="2365"/>
                    </a:lnTo>
                    <a:lnTo>
                      <a:pt x="1884" y="2365"/>
                    </a:lnTo>
                    <a:lnTo>
                      <a:pt x="1884" y="2239"/>
                    </a:lnTo>
                    <a:lnTo>
                      <a:pt x="1842" y="2176"/>
                    </a:lnTo>
                    <a:lnTo>
                      <a:pt x="1800" y="2197"/>
                    </a:lnTo>
                    <a:lnTo>
                      <a:pt x="1717" y="2134"/>
                    </a:lnTo>
                    <a:lnTo>
                      <a:pt x="1675" y="2197"/>
                    </a:lnTo>
                    <a:lnTo>
                      <a:pt x="1779" y="2281"/>
                    </a:lnTo>
                    <a:lnTo>
                      <a:pt x="1738" y="2365"/>
                    </a:lnTo>
                    <a:lnTo>
                      <a:pt x="1779" y="2427"/>
                    </a:lnTo>
                    <a:lnTo>
                      <a:pt x="1696" y="2511"/>
                    </a:lnTo>
                    <a:lnTo>
                      <a:pt x="1696" y="2595"/>
                    </a:lnTo>
                    <a:lnTo>
                      <a:pt x="1779" y="2699"/>
                    </a:lnTo>
                    <a:lnTo>
                      <a:pt x="1779" y="2741"/>
                    </a:lnTo>
                    <a:lnTo>
                      <a:pt x="1675" y="2762"/>
                    </a:lnTo>
                    <a:lnTo>
                      <a:pt x="1612" y="2720"/>
                    </a:lnTo>
                    <a:lnTo>
                      <a:pt x="1591" y="2616"/>
                    </a:lnTo>
                    <a:lnTo>
                      <a:pt x="1486" y="2595"/>
                    </a:lnTo>
                    <a:lnTo>
                      <a:pt x="1486" y="2532"/>
                    </a:lnTo>
                    <a:lnTo>
                      <a:pt x="1382" y="2511"/>
                    </a:lnTo>
                    <a:lnTo>
                      <a:pt x="1319" y="2511"/>
                    </a:lnTo>
                    <a:lnTo>
                      <a:pt x="1298" y="2448"/>
                    </a:lnTo>
                    <a:lnTo>
                      <a:pt x="1403" y="2406"/>
                    </a:lnTo>
                    <a:lnTo>
                      <a:pt x="1424" y="2323"/>
                    </a:lnTo>
                    <a:lnTo>
                      <a:pt x="1319" y="2239"/>
                    </a:lnTo>
                    <a:lnTo>
                      <a:pt x="1403" y="2114"/>
                    </a:lnTo>
                    <a:lnTo>
                      <a:pt x="1486" y="2093"/>
                    </a:lnTo>
                    <a:lnTo>
                      <a:pt x="1507" y="1988"/>
                    </a:lnTo>
                    <a:lnTo>
                      <a:pt x="1486" y="1904"/>
                    </a:lnTo>
                    <a:lnTo>
                      <a:pt x="1507" y="1821"/>
                    </a:lnTo>
                    <a:lnTo>
                      <a:pt x="1466" y="1758"/>
                    </a:lnTo>
                    <a:lnTo>
                      <a:pt x="1486" y="1611"/>
                    </a:lnTo>
                    <a:lnTo>
                      <a:pt x="1361" y="1507"/>
                    </a:lnTo>
                    <a:lnTo>
                      <a:pt x="1361" y="1465"/>
                    </a:lnTo>
                    <a:lnTo>
                      <a:pt x="1424" y="1507"/>
                    </a:lnTo>
                    <a:lnTo>
                      <a:pt x="1528" y="1486"/>
                    </a:lnTo>
                    <a:lnTo>
                      <a:pt x="1570" y="1360"/>
                    </a:lnTo>
                    <a:lnTo>
                      <a:pt x="1591" y="1318"/>
                    </a:lnTo>
                    <a:lnTo>
                      <a:pt x="1591" y="1151"/>
                    </a:lnTo>
                    <a:lnTo>
                      <a:pt x="1570" y="1026"/>
                    </a:lnTo>
                    <a:lnTo>
                      <a:pt x="1570" y="921"/>
                    </a:lnTo>
                    <a:lnTo>
                      <a:pt x="1507" y="942"/>
                    </a:lnTo>
                    <a:lnTo>
                      <a:pt x="1382" y="984"/>
                    </a:lnTo>
                    <a:lnTo>
                      <a:pt x="1277" y="879"/>
                    </a:lnTo>
                    <a:lnTo>
                      <a:pt x="1361" y="837"/>
                    </a:lnTo>
                    <a:lnTo>
                      <a:pt x="1277" y="774"/>
                    </a:lnTo>
                    <a:lnTo>
                      <a:pt x="1214" y="754"/>
                    </a:lnTo>
                    <a:lnTo>
                      <a:pt x="1277" y="712"/>
                    </a:lnTo>
                    <a:lnTo>
                      <a:pt x="1361" y="649"/>
                    </a:lnTo>
                    <a:lnTo>
                      <a:pt x="1361" y="607"/>
                    </a:lnTo>
                    <a:lnTo>
                      <a:pt x="1256" y="565"/>
                    </a:lnTo>
                    <a:lnTo>
                      <a:pt x="1173" y="502"/>
                    </a:lnTo>
                    <a:lnTo>
                      <a:pt x="1089" y="544"/>
                    </a:lnTo>
                    <a:lnTo>
                      <a:pt x="1089" y="440"/>
                    </a:lnTo>
                    <a:lnTo>
                      <a:pt x="1110" y="440"/>
                    </a:lnTo>
                    <a:lnTo>
                      <a:pt x="1173" y="356"/>
                    </a:lnTo>
                    <a:lnTo>
                      <a:pt x="1110" y="356"/>
                    </a:lnTo>
                    <a:lnTo>
                      <a:pt x="1047" y="398"/>
                    </a:lnTo>
                    <a:lnTo>
                      <a:pt x="1047" y="461"/>
                    </a:lnTo>
                    <a:lnTo>
                      <a:pt x="1005" y="544"/>
                    </a:lnTo>
                    <a:lnTo>
                      <a:pt x="942" y="523"/>
                    </a:lnTo>
                    <a:lnTo>
                      <a:pt x="963" y="419"/>
                    </a:lnTo>
                    <a:lnTo>
                      <a:pt x="901" y="335"/>
                    </a:lnTo>
                    <a:lnTo>
                      <a:pt x="880" y="209"/>
                    </a:lnTo>
                    <a:lnTo>
                      <a:pt x="880" y="105"/>
                    </a:lnTo>
                    <a:lnTo>
                      <a:pt x="880" y="42"/>
                    </a:lnTo>
                    <a:lnTo>
                      <a:pt x="942" y="42"/>
                    </a:lnTo>
                    <a:lnTo>
                      <a:pt x="88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763" name="Google Shape;4763;p76"/>
            <p:cNvSpPr/>
            <p:nvPr/>
          </p:nvSpPr>
          <p:spPr>
            <a:xfrm>
              <a:off x="3399625" y="2088800"/>
              <a:ext cx="127125" cy="77450"/>
            </a:xfrm>
            <a:custGeom>
              <a:avLst/>
              <a:gdLst/>
              <a:ahLst/>
              <a:cxnLst/>
              <a:rect l="l" t="t" r="r" b="b"/>
              <a:pathLst>
                <a:path w="5085" h="3098" extrusionOk="0">
                  <a:moveTo>
                    <a:pt x="900" y="1"/>
                  </a:moveTo>
                  <a:lnTo>
                    <a:pt x="733" y="22"/>
                  </a:lnTo>
                  <a:lnTo>
                    <a:pt x="733" y="64"/>
                  </a:lnTo>
                  <a:lnTo>
                    <a:pt x="775" y="126"/>
                  </a:lnTo>
                  <a:lnTo>
                    <a:pt x="837" y="126"/>
                  </a:lnTo>
                  <a:lnTo>
                    <a:pt x="858" y="64"/>
                  </a:lnTo>
                  <a:lnTo>
                    <a:pt x="942" y="64"/>
                  </a:lnTo>
                  <a:lnTo>
                    <a:pt x="984" y="126"/>
                  </a:lnTo>
                  <a:lnTo>
                    <a:pt x="1088" y="147"/>
                  </a:lnTo>
                  <a:lnTo>
                    <a:pt x="1047" y="210"/>
                  </a:lnTo>
                  <a:lnTo>
                    <a:pt x="942" y="168"/>
                  </a:lnTo>
                  <a:lnTo>
                    <a:pt x="837" y="168"/>
                  </a:lnTo>
                  <a:lnTo>
                    <a:pt x="858" y="231"/>
                  </a:lnTo>
                  <a:lnTo>
                    <a:pt x="1005" y="315"/>
                  </a:lnTo>
                  <a:lnTo>
                    <a:pt x="1109" y="440"/>
                  </a:lnTo>
                  <a:lnTo>
                    <a:pt x="1088" y="524"/>
                  </a:lnTo>
                  <a:lnTo>
                    <a:pt x="1047" y="545"/>
                  </a:lnTo>
                  <a:lnTo>
                    <a:pt x="1047" y="461"/>
                  </a:lnTo>
                  <a:lnTo>
                    <a:pt x="900" y="377"/>
                  </a:lnTo>
                  <a:lnTo>
                    <a:pt x="837" y="461"/>
                  </a:lnTo>
                  <a:lnTo>
                    <a:pt x="775" y="440"/>
                  </a:lnTo>
                  <a:lnTo>
                    <a:pt x="796" y="356"/>
                  </a:lnTo>
                  <a:lnTo>
                    <a:pt x="691" y="252"/>
                  </a:lnTo>
                  <a:lnTo>
                    <a:pt x="586" y="210"/>
                  </a:lnTo>
                  <a:lnTo>
                    <a:pt x="524" y="252"/>
                  </a:lnTo>
                  <a:lnTo>
                    <a:pt x="586" y="356"/>
                  </a:lnTo>
                  <a:lnTo>
                    <a:pt x="565" y="419"/>
                  </a:lnTo>
                  <a:lnTo>
                    <a:pt x="524" y="315"/>
                  </a:lnTo>
                  <a:lnTo>
                    <a:pt x="419" y="273"/>
                  </a:lnTo>
                  <a:lnTo>
                    <a:pt x="377" y="356"/>
                  </a:lnTo>
                  <a:lnTo>
                    <a:pt x="461" y="440"/>
                  </a:lnTo>
                  <a:lnTo>
                    <a:pt x="524" y="482"/>
                  </a:lnTo>
                  <a:lnTo>
                    <a:pt x="565" y="545"/>
                  </a:lnTo>
                  <a:lnTo>
                    <a:pt x="461" y="482"/>
                  </a:lnTo>
                  <a:lnTo>
                    <a:pt x="356" y="545"/>
                  </a:lnTo>
                  <a:lnTo>
                    <a:pt x="419" y="608"/>
                  </a:lnTo>
                  <a:lnTo>
                    <a:pt x="565" y="670"/>
                  </a:lnTo>
                  <a:lnTo>
                    <a:pt x="482" y="670"/>
                  </a:lnTo>
                  <a:lnTo>
                    <a:pt x="461" y="733"/>
                  </a:lnTo>
                  <a:lnTo>
                    <a:pt x="482" y="775"/>
                  </a:lnTo>
                  <a:lnTo>
                    <a:pt x="461" y="775"/>
                  </a:lnTo>
                  <a:lnTo>
                    <a:pt x="272" y="649"/>
                  </a:lnTo>
                  <a:lnTo>
                    <a:pt x="231" y="608"/>
                  </a:lnTo>
                  <a:lnTo>
                    <a:pt x="168" y="670"/>
                  </a:lnTo>
                  <a:lnTo>
                    <a:pt x="252" y="796"/>
                  </a:lnTo>
                  <a:lnTo>
                    <a:pt x="314" y="880"/>
                  </a:lnTo>
                  <a:lnTo>
                    <a:pt x="252" y="900"/>
                  </a:lnTo>
                  <a:lnTo>
                    <a:pt x="147" y="775"/>
                  </a:lnTo>
                  <a:lnTo>
                    <a:pt x="63" y="754"/>
                  </a:lnTo>
                  <a:lnTo>
                    <a:pt x="0" y="859"/>
                  </a:lnTo>
                  <a:lnTo>
                    <a:pt x="126" y="900"/>
                  </a:lnTo>
                  <a:lnTo>
                    <a:pt x="231" y="1005"/>
                  </a:lnTo>
                  <a:lnTo>
                    <a:pt x="356" y="1047"/>
                  </a:lnTo>
                  <a:lnTo>
                    <a:pt x="440" y="942"/>
                  </a:lnTo>
                  <a:lnTo>
                    <a:pt x="565" y="900"/>
                  </a:lnTo>
                  <a:lnTo>
                    <a:pt x="628" y="796"/>
                  </a:lnTo>
                  <a:lnTo>
                    <a:pt x="649" y="859"/>
                  </a:lnTo>
                  <a:lnTo>
                    <a:pt x="649" y="900"/>
                  </a:lnTo>
                  <a:lnTo>
                    <a:pt x="691" y="900"/>
                  </a:lnTo>
                  <a:lnTo>
                    <a:pt x="775" y="880"/>
                  </a:lnTo>
                  <a:lnTo>
                    <a:pt x="796" y="984"/>
                  </a:lnTo>
                  <a:lnTo>
                    <a:pt x="858" y="984"/>
                  </a:lnTo>
                  <a:lnTo>
                    <a:pt x="942" y="900"/>
                  </a:lnTo>
                  <a:lnTo>
                    <a:pt x="963" y="859"/>
                  </a:lnTo>
                  <a:lnTo>
                    <a:pt x="984" y="963"/>
                  </a:lnTo>
                  <a:lnTo>
                    <a:pt x="1005" y="963"/>
                  </a:lnTo>
                  <a:lnTo>
                    <a:pt x="1151" y="859"/>
                  </a:lnTo>
                  <a:lnTo>
                    <a:pt x="1109" y="900"/>
                  </a:lnTo>
                  <a:lnTo>
                    <a:pt x="1088" y="1005"/>
                  </a:lnTo>
                  <a:lnTo>
                    <a:pt x="1151" y="1047"/>
                  </a:lnTo>
                  <a:lnTo>
                    <a:pt x="1214" y="984"/>
                  </a:lnTo>
                  <a:lnTo>
                    <a:pt x="1360" y="1068"/>
                  </a:lnTo>
                  <a:lnTo>
                    <a:pt x="1277" y="1089"/>
                  </a:lnTo>
                  <a:lnTo>
                    <a:pt x="1193" y="1089"/>
                  </a:lnTo>
                  <a:lnTo>
                    <a:pt x="1109" y="1131"/>
                  </a:lnTo>
                  <a:lnTo>
                    <a:pt x="1047" y="1131"/>
                  </a:lnTo>
                  <a:lnTo>
                    <a:pt x="879" y="1214"/>
                  </a:lnTo>
                  <a:lnTo>
                    <a:pt x="879" y="1256"/>
                  </a:lnTo>
                  <a:lnTo>
                    <a:pt x="1068" y="1298"/>
                  </a:lnTo>
                  <a:lnTo>
                    <a:pt x="1172" y="1298"/>
                  </a:lnTo>
                  <a:lnTo>
                    <a:pt x="1214" y="1214"/>
                  </a:lnTo>
                  <a:lnTo>
                    <a:pt x="1277" y="1193"/>
                  </a:lnTo>
                  <a:lnTo>
                    <a:pt x="1277" y="1298"/>
                  </a:lnTo>
                  <a:lnTo>
                    <a:pt x="1193" y="1382"/>
                  </a:lnTo>
                  <a:lnTo>
                    <a:pt x="1005" y="1403"/>
                  </a:lnTo>
                  <a:lnTo>
                    <a:pt x="942" y="1382"/>
                  </a:lnTo>
                  <a:lnTo>
                    <a:pt x="858" y="1486"/>
                  </a:lnTo>
                  <a:lnTo>
                    <a:pt x="796" y="1403"/>
                  </a:lnTo>
                  <a:lnTo>
                    <a:pt x="775" y="1382"/>
                  </a:lnTo>
                  <a:lnTo>
                    <a:pt x="775" y="1319"/>
                  </a:lnTo>
                  <a:lnTo>
                    <a:pt x="691" y="1319"/>
                  </a:lnTo>
                  <a:lnTo>
                    <a:pt x="691" y="1361"/>
                  </a:lnTo>
                  <a:lnTo>
                    <a:pt x="691" y="1382"/>
                  </a:lnTo>
                  <a:lnTo>
                    <a:pt x="628" y="1465"/>
                  </a:lnTo>
                  <a:lnTo>
                    <a:pt x="544" y="1403"/>
                  </a:lnTo>
                  <a:lnTo>
                    <a:pt x="461" y="1424"/>
                  </a:lnTo>
                  <a:lnTo>
                    <a:pt x="356" y="1486"/>
                  </a:lnTo>
                  <a:lnTo>
                    <a:pt x="252" y="1424"/>
                  </a:lnTo>
                  <a:lnTo>
                    <a:pt x="168" y="1465"/>
                  </a:lnTo>
                  <a:lnTo>
                    <a:pt x="126" y="1465"/>
                  </a:lnTo>
                  <a:lnTo>
                    <a:pt x="168" y="1591"/>
                  </a:lnTo>
                  <a:lnTo>
                    <a:pt x="231" y="1654"/>
                  </a:lnTo>
                  <a:lnTo>
                    <a:pt x="377" y="1696"/>
                  </a:lnTo>
                  <a:lnTo>
                    <a:pt x="377" y="1633"/>
                  </a:lnTo>
                  <a:lnTo>
                    <a:pt x="565" y="1696"/>
                  </a:lnTo>
                  <a:lnTo>
                    <a:pt x="900" y="1696"/>
                  </a:lnTo>
                  <a:lnTo>
                    <a:pt x="900" y="1737"/>
                  </a:lnTo>
                  <a:lnTo>
                    <a:pt x="837" y="1800"/>
                  </a:lnTo>
                  <a:lnTo>
                    <a:pt x="837" y="1842"/>
                  </a:lnTo>
                  <a:lnTo>
                    <a:pt x="942" y="1926"/>
                  </a:lnTo>
                  <a:lnTo>
                    <a:pt x="963" y="2009"/>
                  </a:lnTo>
                  <a:lnTo>
                    <a:pt x="1005" y="2009"/>
                  </a:lnTo>
                  <a:lnTo>
                    <a:pt x="1172" y="1905"/>
                  </a:lnTo>
                  <a:lnTo>
                    <a:pt x="1151" y="1988"/>
                  </a:lnTo>
                  <a:lnTo>
                    <a:pt x="1047" y="2030"/>
                  </a:lnTo>
                  <a:lnTo>
                    <a:pt x="984" y="2135"/>
                  </a:lnTo>
                  <a:lnTo>
                    <a:pt x="1068" y="2177"/>
                  </a:lnTo>
                  <a:lnTo>
                    <a:pt x="1214" y="2051"/>
                  </a:lnTo>
                  <a:lnTo>
                    <a:pt x="1360" y="2114"/>
                  </a:lnTo>
                  <a:lnTo>
                    <a:pt x="1381" y="2156"/>
                  </a:lnTo>
                  <a:lnTo>
                    <a:pt x="1298" y="2114"/>
                  </a:lnTo>
                  <a:lnTo>
                    <a:pt x="1193" y="2156"/>
                  </a:lnTo>
                  <a:lnTo>
                    <a:pt x="1109" y="2240"/>
                  </a:lnTo>
                  <a:lnTo>
                    <a:pt x="984" y="2240"/>
                  </a:lnTo>
                  <a:lnTo>
                    <a:pt x="984" y="2323"/>
                  </a:lnTo>
                  <a:lnTo>
                    <a:pt x="942" y="2365"/>
                  </a:lnTo>
                  <a:lnTo>
                    <a:pt x="879" y="2365"/>
                  </a:lnTo>
                  <a:lnTo>
                    <a:pt x="796" y="2407"/>
                  </a:lnTo>
                  <a:lnTo>
                    <a:pt x="775" y="2344"/>
                  </a:lnTo>
                  <a:lnTo>
                    <a:pt x="670" y="2261"/>
                  </a:lnTo>
                  <a:lnTo>
                    <a:pt x="670" y="2323"/>
                  </a:lnTo>
                  <a:lnTo>
                    <a:pt x="628" y="2323"/>
                  </a:lnTo>
                  <a:lnTo>
                    <a:pt x="649" y="2449"/>
                  </a:lnTo>
                  <a:lnTo>
                    <a:pt x="691" y="2470"/>
                  </a:lnTo>
                  <a:lnTo>
                    <a:pt x="670" y="2512"/>
                  </a:lnTo>
                  <a:lnTo>
                    <a:pt x="649" y="2700"/>
                  </a:lnTo>
                  <a:lnTo>
                    <a:pt x="775" y="2679"/>
                  </a:lnTo>
                  <a:lnTo>
                    <a:pt x="837" y="2658"/>
                  </a:lnTo>
                  <a:lnTo>
                    <a:pt x="900" y="2700"/>
                  </a:lnTo>
                  <a:lnTo>
                    <a:pt x="1088" y="2742"/>
                  </a:lnTo>
                  <a:lnTo>
                    <a:pt x="1214" y="2637"/>
                  </a:lnTo>
                  <a:lnTo>
                    <a:pt x="1360" y="2679"/>
                  </a:lnTo>
                  <a:lnTo>
                    <a:pt x="1423" y="2637"/>
                  </a:lnTo>
                  <a:lnTo>
                    <a:pt x="1465" y="2679"/>
                  </a:lnTo>
                  <a:lnTo>
                    <a:pt x="1528" y="2700"/>
                  </a:lnTo>
                  <a:lnTo>
                    <a:pt x="1632" y="2679"/>
                  </a:lnTo>
                  <a:lnTo>
                    <a:pt x="1632" y="2784"/>
                  </a:lnTo>
                  <a:lnTo>
                    <a:pt x="1779" y="2930"/>
                  </a:lnTo>
                  <a:lnTo>
                    <a:pt x="1842" y="2972"/>
                  </a:lnTo>
                  <a:lnTo>
                    <a:pt x="1946" y="2888"/>
                  </a:lnTo>
                  <a:lnTo>
                    <a:pt x="2051" y="2888"/>
                  </a:lnTo>
                  <a:lnTo>
                    <a:pt x="2239" y="3077"/>
                  </a:lnTo>
                  <a:lnTo>
                    <a:pt x="2469" y="3077"/>
                  </a:lnTo>
                  <a:lnTo>
                    <a:pt x="2574" y="3097"/>
                  </a:lnTo>
                  <a:lnTo>
                    <a:pt x="2741" y="3056"/>
                  </a:lnTo>
                  <a:lnTo>
                    <a:pt x="2721" y="2951"/>
                  </a:lnTo>
                  <a:lnTo>
                    <a:pt x="2741" y="2867"/>
                  </a:lnTo>
                  <a:lnTo>
                    <a:pt x="2762" y="2951"/>
                  </a:lnTo>
                  <a:lnTo>
                    <a:pt x="2888" y="2972"/>
                  </a:lnTo>
                  <a:lnTo>
                    <a:pt x="3034" y="2867"/>
                  </a:lnTo>
                  <a:lnTo>
                    <a:pt x="3034" y="2700"/>
                  </a:lnTo>
                  <a:lnTo>
                    <a:pt x="3181" y="2700"/>
                  </a:lnTo>
                  <a:lnTo>
                    <a:pt x="3139" y="2763"/>
                  </a:lnTo>
                  <a:lnTo>
                    <a:pt x="3181" y="2846"/>
                  </a:lnTo>
                  <a:lnTo>
                    <a:pt x="3202" y="2763"/>
                  </a:lnTo>
                  <a:lnTo>
                    <a:pt x="3306" y="2763"/>
                  </a:lnTo>
                  <a:lnTo>
                    <a:pt x="3411" y="2637"/>
                  </a:lnTo>
                  <a:lnTo>
                    <a:pt x="3474" y="2658"/>
                  </a:lnTo>
                  <a:lnTo>
                    <a:pt x="3495" y="2637"/>
                  </a:lnTo>
                  <a:lnTo>
                    <a:pt x="3599" y="2658"/>
                  </a:lnTo>
                  <a:lnTo>
                    <a:pt x="3599" y="2679"/>
                  </a:lnTo>
                  <a:lnTo>
                    <a:pt x="3662" y="2658"/>
                  </a:lnTo>
                  <a:lnTo>
                    <a:pt x="3892" y="2449"/>
                  </a:lnTo>
                  <a:lnTo>
                    <a:pt x="3976" y="2323"/>
                  </a:lnTo>
                  <a:lnTo>
                    <a:pt x="4248" y="2261"/>
                  </a:lnTo>
                  <a:lnTo>
                    <a:pt x="4332" y="2177"/>
                  </a:lnTo>
                  <a:lnTo>
                    <a:pt x="4290" y="2135"/>
                  </a:lnTo>
                  <a:lnTo>
                    <a:pt x="4311" y="2051"/>
                  </a:lnTo>
                  <a:lnTo>
                    <a:pt x="4353" y="2051"/>
                  </a:lnTo>
                  <a:lnTo>
                    <a:pt x="4394" y="2156"/>
                  </a:lnTo>
                  <a:lnTo>
                    <a:pt x="4541" y="2177"/>
                  </a:lnTo>
                  <a:lnTo>
                    <a:pt x="4625" y="2114"/>
                  </a:lnTo>
                  <a:lnTo>
                    <a:pt x="4625" y="2030"/>
                  </a:lnTo>
                  <a:lnTo>
                    <a:pt x="4604" y="2009"/>
                  </a:lnTo>
                  <a:lnTo>
                    <a:pt x="4604" y="1926"/>
                  </a:lnTo>
                  <a:lnTo>
                    <a:pt x="4666" y="1905"/>
                  </a:lnTo>
                  <a:lnTo>
                    <a:pt x="4625" y="1779"/>
                  </a:lnTo>
                  <a:lnTo>
                    <a:pt x="4666" y="1716"/>
                  </a:lnTo>
                  <a:lnTo>
                    <a:pt x="4771" y="1779"/>
                  </a:lnTo>
                  <a:lnTo>
                    <a:pt x="4771" y="1884"/>
                  </a:lnTo>
                  <a:lnTo>
                    <a:pt x="4876" y="1842"/>
                  </a:lnTo>
                  <a:lnTo>
                    <a:pt x="4938" y="1716"/>
                  </a:lnTo>
                  <a:lnTo>
                    <a:pt x="4917" y="1612"/>
                  </a:lnTo>
                  <a:lnTo>
                    <a:pt x="4813" y="1507"/>
                  </a:lnTo>
                  <a:lnTo>
                    <a:pt x="4813" y="1403"/>
                  </a:lnTo>
                  <a:lnTo>
                    <a:pt x="4855" y="1361"/>
                  </a:lnTo>
                  <a:lnTo>
                    <a:pt x="4855" y="1256"/>
                  </a:lnTo>
                  <a:lnTo>
                    <a:pt x="4959" y="1193"/>
                  </a:lnTo>
                  <a:lnTo>
                    <a:pt x="5043" y="1193"/>
                  </a:lnTo>
                  <a:lnTo>
                    <a:pt x="5085" y="1110"/>
                  </a:lnTo>
                  <a:lnTo>
                    <a:pt x="5022" y="1005"/>
                  </a:lnTo>
                  <a:lnTo>
                    <a:pt x="4771" y="984"/>
                  </a:lnTo>
                  <a:lnTo>
                    <a:pt x="4708" y="1068"/>
                  </a:lnTo>
                  <a:lnTo>
                    <a:pt x="4750" y="963"/>
                  </a:lnTo>
                  <a:lnTo>
                    <a:pt x="4750" y="859"/>
                  </a:lnTo>
                  <a:lnTo>
                    <a:pt x="4625" y="859"/>
                  </a:lnTo>
                  <a:lnTo>
                    <a:pt x="4604" y="880"/>
                  </a:lnTo>
                  <a:lnTo>
                    <a:pt x="4541" y="775"/>
                  </a:lnTo>
                  <a:lnTo>
                    <a:pt x="4625" y="670"/>
                  </a:lnTo>
                  <a:lnTo>
                    <a:pt x="4708" y="649"/>
                  </a:lnTo>
                  <a:lnTo>
                    <a:pt x="4708" y="482"/>
                  </a:lnTo>
                  <a:lnTo>
                    <a:pt x="4645" y="461"/>
                  </a:lnTo>
                  <a:lnTo>
                    <a:pt x="4562" y="545"/>
                  </a:lnTo>
                  <a:lnTo>
                    <a:pt x="4457" y="482"/>
                  </a:lnTo>
                  <a:lnTo>
                    <a:pt x="4415" y="377"/>
                  </a:lnTo>
                  <a:lnTo>
                    <a:pt x="4520" y="336"/>
                  </a:lnTo>
                  <a:lnTo>
                    <a:pt x="4541" y="252"/>
                  </a:lnTo>
                  <a:lnTo>
                    <a:pt x="4604" y="210"/>
                  </a:lnTo>
                  <a:lnTo>
                    <a:pt x="4708" y="168"/>
                  </a:lnTo>
                  <a:lnTo>
                    <a:pt x="4562" y="126"/>
                  </a:lnTo>
                  <a:lnTo>
                    <a:pt x="4499" y="147"/>
                  </a:lnTo>
                  <a:lnTo>
                    <a:pt x="4311" y="336"/>
                  </a:lnTo>
                  <a:lnTo>
                    <a:pt x="4290" y="419"/>
                  </a:lnTo>
                  <a:lnTo>
                    <a:pt x="4206" y="440"/>
                  </a:lnTo>
                  <a:lnTo>
                    <a:pt x="4122" y="315"/>
                  </a:lnTo>
                  <a:lnTo>
                    <a:pt x="4185" y="252"/>
                  </a:lnTo>
                  <a:lnTo>
                    <a:pt x="4122" y="210"/>
                  </a:lnTo>
                  <a:lnTo>
                    <a:pt x="4101" y="84"/>
                  </a:lnTo>
                  <a:lnTo>
                    <a:pt x="3997" y="64"/>
                  </a:lnTo>
                  <a:lnTo>
                    <a:pt x="3913" y="126"/>
                  </a:lnTo>
                  <a:lnTo>
                    <a:pt x="3829" y="84"/>
                  </a:lnTo>
                  <a:lnTo>
                    <a:pt x="3788" y="168"/>
                  </a:lnTo>
                  <a:lnTo>
                    <a:pt x="3829" y="315"/>
                  </a:lnTo>
                  <a:lnTo>
                    <a:pt x="3788" y="377"/>
                  </a:lnTo>
                  <a:lnTo>
                    <a:pt x="3683" y="377"/>
                  </a:lnTo>
                  <a:lnTo>
                    <a:pt x="3578" y="440"/>
                  </a:lnTo>
                  <a:lnTo>
                    <a:pt x="3557" y="336"/>
                  </a:lnTo>
                  <a:lnTo>
                    <a:pt x="3495" y="315"/>
                  </a:lnTo>
                  <a:lnTo>
                    <a:pt x="3453" y="377"/>
                  </a:lnTo>
                  <a:lnTo>
                    <a:pt x="3369" y="545"/>
                  </a:lnTo>
                  <a:lnTo>
                    <a:pt x="3265" y="545"/>
                  </a:lnTo>
                  <a:lnTo>
                    <a:pt x="3160" y="356"/>
                  </a:lnTo>
                  <a:lnTo>
                    <a:pt x="3076" y="356"/>
                  </a:lnTo>
                  <a:lnTo>
                    <a:pt x="3034" y="336"/>
                  </a:lnTo>
                  <a:lnTo>
                    <a:pt x="2951" y="356"/>
                  </a:lnTo>
                  <a:lnTo>
                    <a:pt x="2888" y="545"/>
                  </a:lnTo>
                  <a:lnTo>
                    <a:pt x="2993" y="754"/>
                  </a:lnTo>
                  <a:lnTo>
                    <a:pt x="2888" y="1047"/>
                  </a:lnTo>
                  <a:lnTo>
                    <a:pt x="2930" y="775"/>
                  </a:lnTo>
                  <a:lnTo>
                    <a:pt x="2825" y="608"/>
                  </a:lnTo>
                  <a:lnTo>
                    <a:pt x="2825" y="524"/>
                  </a:lnTo>
                  <a:lnTo>
                    <a:pt x="2762" y="482"/>
                  </a:lnTo>
                  <a:lnTo>
                    <a:pt x="2783" y="356"/>
                  </a:lnTo>
                  <a:lnTo>
                    <a:pt x="2658" y="273"/>
                  </a:lnTo>
                  <a:lnTo>
                    <a:pt x="2448" y="440"/>
                  </a:lnTo>
                  <a:lnTo>
                    <a:pt x="2428" y="566"/>
                  </a:lnTo>
                  <a:lnTo>
                    <a:pt x="2448" y="649"/>
                  </a:lnTo>
                  <a:lnTo>
                    <a:pt x="2344" y="796"/>
                  </a:lnTo>
                  <a:lnTo>
                    <a:pt x="2260" y="796"/>
                  </a:lnTo>
                  <a:lnTo>
                    <a:pt x="2260" y="649"/>
                  </a:lnTo>
                  <a:lnTo>
                    <a:pt x="2156" y="587"/>
                  </a:lnTo>
                  <a:lnTo>
                    <a:pt x="2156" y="356"/>
                  </a:lnTo>
                  <a:lnTo>
                    <a:pt x="2093" y="315"/>
                  </a:lnTo>
                  <a:lnTo>
                    <a:pt x="1925" y="440"/>
                  </a:lnTo>
                  <a:lnTo>
                    <a:pt x="1946" y="691"/>
                  </a:lnTo>
                  <a:lnTo>
                    <a:pt x="2009" y="775"/>
                  </a:lnTo>
                  <a:lnTo>
                    <a:pt x="2009" y="963"/>
                  </a:lnTo>
                  <a:lnTo>
                    <a:pt x="1925" y="1047"/>
                  </a:lnTo>
                  <a:lnTo>
                    <a:pt x="1842" y="1047"/>
                  </a:lnTo>
                  <a:lnTo>
                    <a:pt x="1821" y="900"/>
                  </a:lnTo>
                  <a:lnTo>
                    <a:pt x="1716" y="963"/>
                  </a:lnTo>
                  <a:lnTo>
                    <a:pt x="1674" y="1110"/>
                  </a:lnTo>
                  <a:lnTo>
                    <a:pt x="1612" y="1131"/>
                  </a:lnTo>
                  <a:lnTo>
                    <a:pt x="1591" y="1319"/>
                  </a:lnTo>
                  <a:lnTo>
                    <a:pt x="1507" y="1131"/>
                  </a:lnTo>
                  <a:lnTo>
                    <a:pt x="1423" y="1131"/>
                  </a:lnTo>
                  <a:lnTo>
                    <a:pt x="1465" y="1068"/>
                  </a:lnTo>
                  <a:lnTo>
                    <a:pt x="1528" y="963"/>
                  </a:lnTo>
                  <a:lnTo>
                    <a:pt x="1528" y="859"/>
                  </a:lnTo>
                  <a:lnTo>
                    <a:pt x="1402" y="859"/>
                  </a:lnTo>
                  <a:lnTo>
                    <a:pt x="1465" y="775"/>
                  </a:lnTo>
                  <a:lnTo>
                    <a:pt x="1402" y="649"/>
                  </a:lnTo>
                  <a:lnTo>
                    <a:pt x="1486" y="691"/>
                  </a:lnTo>
                  <a:lnTo>
                    <a:pt x="1570" y="608"/>
                  </a:lnTo>
                  <a:lnTo>
                    <a:pt x="1528" y="545"/>
                  </a:lnTo>
                  <a:lnTo>
                    <a:pt x="1423" y="482"/>
                  </a:lnTo>
                  <a:lnTo>
                    <a:pt x="1528" y="440"/>
                  </a:lnTo>
                  <a:lnTo>
                    <a:pt x="1465" y="336"/>
                  </a:lnTo>
                  <a:lnTo>
                    <a:pt x="1381" y="377"/>
                  </a:lnTo>
                  <a:lnTo>
                    <a:pt x="1319" y="315"/>
                  </a:lnTo>
                  <a:lnTo>
                    <a:pt x="1193" y="231"/>
                  </a:lnTo>
                  <a:lnTo>
                    <a:pt x="1193" y="126"/>
                  </a:lnTo>
                  <a:lnTo>
                    <a:pt x="1109" y="22"/>
                  </a:lnTo>
                  <a:lnTo>
                    <a:pt x="1005" y="43"/>
                  </a:lnTo>
                  <a:lnTo>
                    <a:pt x="900"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4" name="Google Shape;4764;p76"/>
            <p:cNvSpPr/>
            <p:nvPr/>
          </p:nvSpPr>
          <p:spPr>
            <a:xfrm>
              <a:off x="4616850" y="2275025"/>
              <a:ext cx="885625" cy="661225"/>
            </a:xfrm>
            <a:custGeom>
              <a:avLst/>
              <a:gdLst/>
              <a:ahLst/>
              <a:cxnLst/>
              <a:rect l="l" t="t" r="r" b="b"/>
              <a:pathLst>
                <a:path w="35425" h="26449" extrusionOk="0">
                  <a:moveTo>
                    <a:pt x="27390" y="1"/>
                  </a:moveTo>
                  <a:lnTo>
                    <a:pt x="27369" y="21"/>
                  </a:lnTo>
                  <a:lnTo>
                    <a:pt x="27180" y="42"/>
                  </a:lnTo>
                  <a:lnTo>
                    <a:pt x="27139" y="126"/>
                  </a:lnTo>
                  <a:lnTo>
                    <a:pt x="27097" y="126"/>
                  </a:lnTo>
                  <a:lnTo>
                    <a:pt x="27055" y="189"/>
                  </a:lnTo>
                  <a:lnTo>
                    <a:pt x="26867" y="189"/>
                  </a:lnTo>
                  <a:lnTo>
                    <a:pt x="26741" y="147"/>
                  </a:lnTo>
                  <a:lnTo>
                    <a:pt x="26678" y="231"/>
                  </a:lnTo>
                  <a:lnTo>
                    <a:pt x="26574" y="231"/>
                  </a:lnTo>
                  <a:lnTo>
                    <a:pt x="26532" y="335"/>
                  </a:lnTo>
                  <a:lnTo>
                    <a:pt x="26448" y="356"/>
                  </a:lnTo>
                  <a:lnTo>
                    <a:pt x="26344" y="356"/>
                  </a:lnTo>
                  <a:lnTo>
                    <a:pt x="26260" y="398"/>
                  </a:lnTo>
                  <a:lnTo>
                    <a:pt x="26176" y="419"/>
                  </a:lnTo>
                  <a:lnTo>
                    <a:pt x="26051" y="419"/>
                  </a:lnTo>
                  <a:lnTo>
                    <a:pt x="25967" y="461"/>
                  </a:lnTo>
                  <a:lnTo>
                    <a:pt x="25967" y="545"/>
                  </a:lnTo>
                  <a:lnTo>
                    <a:pt x="25904" y="649"/>
                  </a:lnTo>
                  <a:lnTo>
                    <a:pt x="25862" y="754"/>
                  </a:lnTo>
                  <a:lnTo>
                    <a:pt x="25820" y="817"/>
                  </a:lnTo>
                  <a:lnTo>
                    <a:pt x="25820" y="858"/>
                  </a:lnTo>
                  <a:lnTo>
                    <a:pt x="25800" y="921"/>
                  </a:lnTo>
                  <a:lnTo>
                    <a:pt x="25800" y="1068"/>
                  </a:lnTo>
                  <a:lnTo>
                    <a:pt x="25820" y="1089"/>
                  </a:lnTo>
                  <a:lnTo>
                    <a:pt x="25862" y="1130"/>
                  </a:lnTo>
                  <a:lnTo>
                    <a:pt x="26009" y="1047"/>
                  </a:lnTo>
                  <a:lnTo>
                    <a:pt x="26072" y="984"/>
                  </a:lnTo>
                  <a:lnTo>
                    <a:pt x="26155" y="1005"/>
                  </a:lnTo>
                  <a:lnTo>
                    <a:pt x="26239" y="1151"/>
                  </a:lnTo>
                  <a:lnTo>
                    <a:pt x="26281" y="1256"/>
                  </a:lnTo>
                  <a:lnTo>
                    <a:pt x="26364" y="1340"/>
                  </a:lnTo>
                  <a:lnTo>
                    <a:pt x="26364" y="1402"/>
                  </a:lnTo>
                  <a:lnTo>
                    <a:pt x="26385" y="1486"/>
                  </a:lnTo>
                  <a:lnTo>
                    <a:pt x="26385" y="1612"/>
                  </a:lnTo>
                  <a:lnTo>
                    <a:pt x="26323" y="1674"/>
                  </a:lnTo>
                  <a:lnTo>
                    <a:pt x="26239" y="1779"/>
                  </a:lnTo>
                  <a:lnTo>
                    <a:pt x="26218" y="1926"/>
                  </a:lnTo>
                  <a:lnTo>
                    <a:pt x="26134" y="1988"/>
                  </a:lnTo>
                  <a:lnTo>
                    <a:pt x="26072" y="2093"/>
                  </a:lnTo>
                  <a:lnTo>
                    <a:pt x="26051" y="2198"/>
                  </a:lnTo>
                  <a:lnTo>
                    <a:pt x="26134" y="2281"/>
                  </a:lnTo>
                  <a:lnTo>
                    <a:pt x="26092" y="2344"/>
                  </a:lnTo>
                  <a:lnTo>
                    <a:pt x="26134" y="2490"/>
                  </a:lnTo>
                  <a:lnTo>
                    <a:pt x="26176" y="2532"/>
                  </a:lnTo>
                  <a:lnTo>
                    <a:pt x="26176" y="2658"/>
                  </a:lnTo>
                  <a:lnTo>
                    <a:pt x="26092" y="2700"/>
                  </a:lnTo>
                  <a:lnTo>
                    <a:pt x="26072" y="2742"/>
                  </a:lnTo>
                  <a:lnTo>
                    <a:pt x="26134" y="2846"/>
                  </a:lnTo>
                  <a:lnTo>
                    <a:pt x="26134" y="3034"/>
                  </a:lnTo>
                  <a:lnTo>
                    <a:pt x="26092" y="3076"/>
                  </a:lnTo>
                  <a:lnTo>
                    <a:pt x="26092" y="3244"/>
                  </a:lnTo>
                  <a:lnTo>
                    <a:pt x="26155" y="3244"/>
                  </a:lnTo>
                  <a:lnTo>
                    <a:pt x="26218" y="3265"/>
                  </a:lnTo>
                  <a:lnTo>
                    <a:pt x="26260" y="3244"/>
                  </a:lnTo>
                  <a:lnTo>
                    <a:pt x="26281" y="3265"/>
                  </a:lnTo>
                  <a:lnTo>
                    <a:pt x="26323" y="3390"/>
                  </a:lnTo>
                  <a:lnTo>
                    <a:pt x="26281" y="3495"/>
                  </a:lnTo>
                  <a:lnTo>
                    <a:pt x="26218" y="3578"/>
                  </a:lnTo>
                  <a:lnTo>
                    <a:pt x="26009" y="3620"/>
                  </a:lnTo>
                  <a:lnTo>
                    <a:pt x="25862" y="3704"/>
                  </a:lnTo>
                  <a:lnTo>
                    <a:pt x="25569" y="3976"/>
                  </a:lnTo>
                  <a:lnTo>
                    <a:pt x="25527" y="3997"/>
                  </a:lnTo>
                  <a:lnTo>
                    <a:pt x="25444" y="3913"/>
                  </a:lnTo>
                  <a:lnTo>
                    <a:pt x="25276" y="3892"/>
                  </a:lnTo>
                  <a:lnTo>
                    <a:pt x="25172" y="3913"/>
                  </a:lnTo>
                  <a:lnTo>
                    <a:pt x="25130" y="3871"/>
                  </a:lnTo>
                  <a:lnTo>
                    <a:pt x="25004" y="3871"/>
                  </a:lnTo>
                  <a:lnTo>
                    <a:pt x="25004" y="3892"/>
                  </a:lnTo>
                  <a:lnTo>
                    <a:pt x="24879" y="4792"/>
                  </a:lnTo>
                  <a:lnTo>
                    <a:pt x="24900" y="4959"/>
                  </a:lnTo>
                  <a:lnTo>
                    <a:pt x="24858" y="5148"/>
                  </a:lnTo>
                  <a:lnTo>
                    <a:pt x="24879" y="5252"/>
                  </a:lnTo>
                  <a:lnTo>
                    <a:pt x="24795" y="5524"/>
                  </a:lnTo>
                  <a:lnTo>
                    <a:pt x="24900" y="5692"/>
                  </a:lnTo>
                  <a:lnTo>
                    <a:pt x="25172" y="5838"/>
                  </a:lnTo>
                  <a:lnTo>
                    <a:pt x="25339" y="5671"/>
                  </a:lnTo>
                  <a:lnTo>
                    <a:pt x="25569" y="5671"/>
                  </a:lnTo>
                  <a:lnTo>
                    <a:pt x="25841" y="5734"/>
                  </a:lnTo>
                  <a:lnTo>
                    <a:pt x="25946" y="5838"/>
                  </a:lnTo>
                  <a:lnTo>
                    <a:pt x="26072" y="5629"/>
                  </a:lnTo>
                  <a:lnTo>
                    <a:pt x="26072" y="5483"/>
                  </a:lnTo>
                  <a:lnTo>
                    <a:pt x="26072" y="5378"/>
                  </a:lnTo>
                  <a:lnTo>
                    <a:pt x="26239" y="5336"/>
                  </a:lnTo>
                  <a:lnTo>
                    <a:pt x="26281" y="5273"/>
                  </a:lnTo>
                  <a:lnTo>
                    <a:pt x="26553" y="5357"/>
                  </a:lnTo>
                  <a:lnTo>
                    <a:pt x="26699" y="5545"/>
                  </a:lnTo>
                  <a:lnTo>
                    <a:pt x="26908" y="5734"/>
                  </a:lnTo>
                  <a:lnTo>
                    <a:pt x="27076" y="5943"/>
                  </a:lnTo>
                  <a:lnTo>
                    <a:pt x="27285" y="6089"/>
                  </a:lnTo>
                  <a:lnTo>
                    <a:pt x="27306" y="6194"/>
                  </a:lnTo>
                  <a:lnTo>
                    <a:pt x="27327" y="6278"/>
                  </a:lnTo>
                  <a:lnTo>
                    <a:pt x="27327" y="6382"/>
                  </a:lnTo>
                  <a:lnTo>
                    <a:pt x="27285" y="6424"/>
                  </a:lnTo>
                  <a:lnTo>
                    <a:pt x="27285" y="6508"/>
                  </a:lnTo>
                  <a:lnTo>
                    <a:pt x="27264" y="6591"/>
                  </a:lnTo>
                  <a:lnTo>
                    <a:pt x="27139" y="6571"/>
                  </a:lnTo>
                  <a:lnTo>
                    <a:pt x="27097" y="6508"/>
                  </a:lnTo>
                  <a:lnTo>
                    <a:pt x="26992" y="6529"/>
                  </a:lnTo>
                  <a:lnTo>
                    <a:pt x="26908" y="6591"/>
                  </a:lnTo>
                  <a:lnTo>
                    <a:pt x="26762" y="6508"/>
                  </a:lnTo>
                  <a:lnTo>
                    <a:pt x="26657" y="6529"/>
                  </a:lnTo>
                  <a:lnTo>
                    <a:pt x="26553" y="6675"/>
                  </a:lnTo>
                  <a:lnTo>
                    <a:pt x="26385" y="6801"/>
                  </a:lnTo>
                  <a:lnTo>
                    <a:pt x="26323" y="6843"/>
                  </a:lnTo>
                  <a:lnTo>
                    <a:pt x="26218" y="6780"/>
                  </a:lnTo>
                  <a:lnTo>
                    <a:pt x="26155" y="6801"/>
                  </a:lnTo>
                  <a:lnTo>
                    <a:pt x="26155" y="6905"/>
                  </a:lnTo>
                  <a:lnTo>
                    <a:pt x="26092" y="6947"/>
                  </a:lnTo>
                  <a:lnTo>
                    <a:pt x="26030" y="6989"/>
                  </a:lnTo>
                  <a:lnTo>
                    <a:pt x="25967" y="6947"/>
                  </a:lnTo>
                  <a:lnTo>
                    <a:pt x="25925" y="7031"/>
                  </a:lnTo>
                  <a:lnTo>
                    <a:pt x="25820" y="7198"/>
                  </a:lnTo>
                  <a:lnTo>
                    <a:pt x="25800" y="7366"/>
                  </a:lnTo>
                  <a:lnTo>
                    <a:pt x="25800" y="7470"/>
                  </a:lnTo>
                  <a:lnTo>
                    <a:pt x="25737" y="7554"/>
                  </a:lnTo>
                  <a:lnTo>
                    <a:pt x="25611" y="7575"/>
                  </a:lnTo>
                  <a:lnTo>
                    <a:pt x="25381" y="7763"/>
                  </a:lnTo>
                  <a:lnTo>
                    <a:pt x="25214" y="7763"/>
                  </a:lnTo>
                  <a:lnTo>
                    <a:pt x="25088" y="7742"/>
                  </a:lnTo>
                  <a:lnTo>
                    <a:pt x="25004" y="7784"/>
                  </a:lnTo>
                  <a:lnTo>
                    <a:pt x="24900" y="7993"/>
                  </a:lnTo>
                  <a:lnTo>
                    <a:pt x="24795" y="8077"/>
                  </a:lnTo>
                  <a:lnTo>
                    <a:pt x="24670" y="8182"/>
                  </a:lnTo>
                  <a:lnTo>
                    <a:pt x="24586" y="8265"/>
                  </a:lnTo>
                  <a:lnTo>
                    <a:pt x="24565" y="8370"/>
                  </a:lnTo>
                  <a:lnTo>
                    <a:pt x="24502" y="8370"/>
                  </a:lnTo>
                  <a:lnTo>
                    <a:pt x="24377" y="8307"/>
                  </a:lnTo>
                  <a:lnTo>
                    <a:pt x="24251" y="8286"/>
                  </a:lnTo>
                  <a:lnTo>
                    <a:pt x="24063" y="8203"/>
                  </a:lnTo>
                  <a:lnTo>
                    <a:pt x="23937" y="8140"/>
                  </a:lnTo>
                  <a:lnTo>
                    <a:pt x="23770" y="8098"/>
                  </a:lnTo>
                  <a:lnTo>
                    <a:pt x="23561" y="8161"/>
                  </a:lnTo>
                  <a:lnTo>
                    <a:pt x="23435" y="8265"/>
                  </a:lnTo>
                  <a:lnTo>
                    <a:pt x="23331" y="8391"/>
                  </a:lnTo>
                  <a:lnTo>
                    <a:pt x="23331" y="8621"/>
                  </a:lnTo>
                  <a:lnTo>
                    <a:pt x="23351" y="8768"/>
                  </a:lnTo>
                  <a:lnTo>
                    <a:pt x="23331" y="8830"/>
                  </a:lnTo>
                  <a:lnTo>
                    <a:pt x="23603" y="9019"/>
                  </a:lnTo>
                  <a:lnTo>
                    <a:pt x="23833" y="9144"/>
                  </a:lnTo>
                  <a:lnTo>
                    <a:pt x="23833" y="9228"/>
                  </a:lnTo>
                  <a:lnTo>
                    <a:pt x="23770" y="9332"/>
                  </a:lnTo>
                  <a:lnTo>
                    <a:pt x="23707" y="9437"/>
                  </a:lnTo>
                  <a:lnTo>
                    <a:pt x="23435" y="9730"/>
                  </a:lnTo>
                  <a:lnTo>
                    <a:pt x="23310" y="9960"/>
                  </a:lnTo>
                  <a:lnTo>
                    <a:pt x="23226" y="10169"/>
                  </a:lnTo>
                  <a:lnTo>
                    <a:pt x="23121" y="10169"/>
                  </a:lnTo>
                  <a:lnTo>
                    <a:pt x="22933" y="10232"/>
                  </a:lnTo>
                  <a:lnTo>
                    <a:pt x="22807" y="10232"/>
                  </a:lnTo>
                  <a:lnTo>
                    <a:pt x="22661" y="10337"/>
                  </a:lnTo>
                  <a:lnTo>
                    <a:pt x="22494" y="10462"/>
                  </a:lnTo>
                  <a:lnTo>
                    <a:pt x="22347" y="10462"/>
                  </a:lnTo>
                  <a:lnTo>
                    <a:pt x="22096" y="10483"/>
                  </a:lnTo>
                  <a:lnTo>
                    <a:pt x="21908" y="10546"/>
                  </a:lnTo>
                  <a:lnTo>
                    <a:pt x="21740" y="10588"/>
                  </a:lnTo>
                  <a:lnTo>
                    <a:pt x="21322" y="10755"/>
                  </a:lnTo>
                  <a:lnTo>
                    <a:pt x="21008" y="10860"/>
                  </a:lnTo>
                  <a:lnTo>
                    <a:pt x="20841" y="11027"/>
                  </a:lnTo>
                  <a:lnTo>
                    <a:pt x="20590" y="11216"/>
                  </a:lnTo>
                  <a:lnTo>
                    <a:pt x="20485" y="11320"/>
                  </a:lnTo>
                  <a:lnTo>
                    <a:pt x="20338" y="11320"/>
                  </a:lnTo>
                  <a:lnTo>
                    <a:pt x="20192" y="11278"/>
                  </a:lnTo>
                  <a:lnTo>
                    <a:pt x="20192" y="11216"/>
                  </a:lnTo>
                  <a:lnTo>
                    <a:pt x="20171" y="11111"/>
                  </a:lnTo>
                  <a:lnTo>
                    <a:pt x="19899" y="11195"/>
                  </a:lnTo>
                  <a:lnTo>
                    <a:pt x="19732" y="11216"/>
                  </a:lnTo>
                  <a:lnTo>
                    <a:pt x="19522" y="11111"/>
                  </a:lnTo>
                  <a:lnTo>
                    <a:pt x="19355" y="11090"/>
                  </a:lnTo>
                  <a:lnTo>
                    <a:pt x="18999" y="10965"/>
                  </a:lnTo>
                  <a:lnTo>
                    <a:pt x="18623" y="10797"/>
                  </a:lnTo>
                  <a:lnTo>
                    <a:pt x="18413" y="10609"/>
                  </a:lnTo>
                  <a:lnTo>
                    <a:pt x="18288" y="10588"/>
                  </a:lnTo>
                  <a:lnTo>
                    <a:pt x="17869" y="10567"/>
                  </a:lnTo>
                  <a:lnTo>
                    <a:pt x="17493" y="10567"/>
                  </a:lnTo>
                  <a:lnTo>
                    <a:pt x="17430" y="10546"/>
                  </a:lnTo>
                  <a:lnTo>
                    <a:pt x="17367" y="10588"/>
                  </a:lnTo>
                  <a:lnTo>
                    <a:pt x="17325" y="10651"/>
                  </a:lnTo>
                  <a:lnTo>
                    <a:pt x="17137" y="10713"/>
                  </a:lnTo>
                  <a:lnTo>
                    <a:pt x="16865" y="10755"/>
                  </a:lnTo>
                  <a:lnTo>
                    <a:pt x="16384" y="10693"/>
                  </a:lnTo>
                  <a:lnTo>
                    <a:pt x="16028" y="10713"/>
                  </a:lnTo>
                  <a:lnTo>
                    <a:pt x="15777" y="10693"/>
                  </a:lnTo>
                  <a:lnTo>
                    <a:pt x="15547" y="10713"/>
                  </a:lnTo>
                  <a:lnTo>
                    <a:pt x="15442" y="10755"/>
                  </a:lnTo>
                  <a:lnTo>
                    <a:pt x="15338" y="10713"/>
                  </a:lnTo>
                  <a:lnTo>
                    <a:pt x="15191" y="10462"/>
                  </a:lnTo>
                  <a:lnTo>
                    <a:pt x="15149" y="10337"/>
                  </a:lnTo>
                  <a:lnTo>
                    <a:pt x="15024" y="10169"/>
                  </a:lnTo>
                  <a:lnTo>
                    <a:pt x="14919" y="10044"/>
                  </a:lnTo>
                  <a:lnTo>
                    <a:pt x="14856" y="9877"/>
                  </a:lnTo>
                  <a:lnTo>
                    <a:pt x="14856" y="9814"/>
                  </a:lnTo>
                  <a:lnTo>
                    <a:pt x="14752" y="9709"/>
                  </a:lnTo>
                  <a:lnTo>
                    <a:pt x="14668" y="9667"/>
                  </a:lnTo>
                  <a:lnTo>
                    <a:pt x="14626" y="9667"/>
                  </a:lnTo>
                  <a:lnTo>
                    <a:pt x="14584" y="9604"/>
                  </a:lnTo>
                  <a:lnTo>
                    <a:pt x="14564" y="9500"/>
                  </a:lnTo>
                  <a:lnTo>
                    <a:pt x="14333" y="9500"/>
                  </a:lnTo>
                  <a:lnTo>
                    <a:pt x="14187" y="9416"/>
                  </a:lnTo>
                  <a:lnTo>
                    <a:pt x="13978" y="9249"/>
                  </a:lnTo>
                  <a:lnTo>
                    <a:pt x="13873" y="9249"/>
                  </a:lnTo>
                  <a:lnTo>
                    <a:pt x="13768" y="9228"/>
                  </a:lnTo>
                  <a:lnTo>
                    <a:pt x="13706" y="9186"/>
                  </a:lnTo>
                  <a:lnTo>
                    <a:pt x="13517" y="9040"/>
                  </a:lnTo>
                  <a:lnTo>
                    <a:pt x="13141" y="8977"/>
                  </a:lnTo>
                  <a:lnTo>
                    <a:pt x="13099" y="8977"/>
                  </a:lnTo>
                  <a:lnTo>
                    <a:pt x="13057" y="9019"/>
                  </a:lnTo>
                  <a:lnTo>
                    <a:pt x="12890" y="9019"/>
                  </a:lnTo>
                  <a:lnTo>
                    <a:pt x="12639" y="9040"/>
                  </a:lnTo>
                  <a:lnTo>
                    <a:pt x="12053" y="8914"/>
                  </a:lnTo>
                  <a:lnTo>
                    <a:pt x="11948" y="8830"/>
                  </a:lnTo>
                  <a:lnTo>
                    <a:pt x="11823" y="8663"/>
                  </a:lnTo>
                  <a:lnTo>
                    <a:pt x="11802" y="8558"/>
                  </a:lnTo>
                  <a:lnTo>
                    <a:pt x="11802" y="8475"/>
                  </a:lnTo>
                  <a:lnTo>
                    <a:pt x="11823" y="8412"/>
                  </a:lnTo>
                  <a:lnTo>
                    <a:pt x="11906" y="8349"/>
                  </a:lnTo>
                  <a:lnTo>
                    <a:pt x="11948" y="8244"/>
                  </a:lnTo>
                  <a:lnTo>
                    <a:pt x="11885" y="8161"/>
                  </a:lnTo>
                  <a:lnTo>
                    <a:pt x="11843" y="8035"/>
                  </a:lnTo>
                  <a:lnTo>
                    <a:pt x="11885" y="7952"/>
                  </a:lnTo>
                  <a:lnTo>
                    <a:pt x="11885" y="7826"/>
                  </a:lnTo>
                  <a:lnTo>
                    <a:pt x="11823" y="7763"/>
                  </a:lnTo>
                  <a:lnTo>
                    <a:pt x="11739" y="7638"/>
                  </a:lnTo>
                  <a:lnTo>
                    <a:pt x="11676" y="7575"/>
                  </a:lnTo>
                  <a:lnTo>
                    <a:pt x="11592" y="7533"/>
                  </a:lnTo>
                  <a:lnTo>
                    <a:pt x="11530" y="7428"/>
                  </a:lnTo>
                  <a:lnTo>
                    <a:pt x="11488" y="7345"/>
                  </a:lnTo>
                  <a:lnTo>
                    <a:pt x="11446" y="7240"/>
                  </a:lnTo>
                  <a:lnTo>
                    <a:pt x="11425" y="7136"/>
                  </a:lnTo>
                  <a:lnTo>
                    <a:pt x="11383" y="7052"/>
                  </a:lnTo>
                  <a:lnTo>
                    <a:pt x="11279" y="6989"/>
                  </a:lnTo>
                  <a:lnTo>
                    <a:pt x="11195" y="6947"/>
                  </a:lnTo>
                  <a:lnTo>
                    <a:pt x="11153" y="6884"/>
                  </a:lnTo>
                  <a:lnTo>
                    <a:pt x="11069" y="6843"/>
                  </a:lnTo>
                  <a:lnTo>
                    <a:pt x="10965" y="6843"/>
                  </a:lnTo>
                  <a:lnTo>
                    <a:pt x="10902" y="6905"/>
                  </a:lnTo>
                  <a:lnTo>
                    <a:pt x="10860" y="6926"/>
                  </a:lnTo>
                  <a:lnTo>
                    <a:pt x="10776" y="6905"/>
                  </a:lnTo>
                  <a:lnTo>
                    <a:pt x="10693" y="6801"/>
                  </a:lnTo>
                  <a:lnTo>
                    <a:pt x="10672" y="6738"/>
                  </a:lnTo>
                  <a:lnTo>
                    <a:pt x="10567" y="6738"/>
                  </a:lnTo>
                  <a:lnTo>
                    <a:pt x="10442" y="6801"/>
                  </a:lnTo>
                  <a:lnTo>
                    <a:pt x="10400" y="6843"/>
                  </a:lnTo>
                  <a:lnTo>
                    <a:pt x="10379" y="6926"/>
                  </a:lnTo>
                  <a:lnTo>
                    <a:pt x="10337" y="6926"/>
                  </a:lnTo>
                  <a:lnTo>
                    <a:pt x="10211" y="6843"/>
                  </a:lnTo>
                  <a:lnTo>
                    <a:pt x="10170" y="6780"/>
                  </a:lnTo>
                  <a:lnTo>
                    <a:pt x="10170" y="6717"/>
                  </a:lnTo>
                  <a:lnTo>
                    <a:pt x="10107" y="6633"/>
                  </a:lnTo>
                  <a:lnTo>
                    <a:pt x="10002" y="6571"/>
                  </a:lnTo>
                  <a:lnTo>
                    <a:pt x="9877" y="6466"/>
                  </a:lnTo>
                  <a:lnTo>
                    <a:pt x="9835" y="6424"/>
                  </a:lnTo>
                  <a:lnTo>
                    <a:pt x="9751" y="6382"/>
                  </a:lnTo>
                  <a:lnTo>
                    <a:pt x="9730" y="6299"/>
                  </a:lnTo>
                  <a:lnTo>
                    <a:pt x="9730" y="6215"/>
                  </a:lnTo>
                  <a:lnTo>
                    <a:pt x="9709" y="6173"/>
                  </a:lnTo>
                  <a:lnTo>
                    <a:pt x="9688" y="6173"/>
                  </a:lnTo>
                  <a:lnTo>
                    <a:pt x="9688" y="6215"/>
                  </a:lnTo>
                  <a:lnTo>
                    <a:pt x="9646" y="6215"/>
                  </a:lnTo>
                  <a:lnTo>
                    <a:pt x="9605" y="6152"/>
                  </a:lnTo>
                  <a:lnTo>
                    <a:pt x="9584" y="6110"/>
                  </a:lnTo>
                  <a:lnTo>
                    <a:pt x="9584" y="5985"/>
                  </a:lnTo>
                  <a:lnTo>
                    <a:pt x="9542" y="5943"/>
                  </a:lnTo>
                  <a:lnTo>
                    <a:pt x="9521" y="5943"/>
                  </a:lnTo>
                  <a:lnTo>
                    <a:pt x="9395" y="5880"/>
                  </a:lnTo>
                  <a:lnTo>
                    <a:pt x="9312" y="5880"/>
                  </a:lnTo>
                  <a:lnTo>
                    <a:pt x="9333" y="5901"/>
                  </a:lnTo>
                  <a:lnTo>
                    <a:pt x="9228" y="6006"/>
                  </a:lnTo>
                  <a:lnTo>
                    <a:pt x="9123" y="6068"/>
                  </a:lnTo>
                  <a:lnTo>
                    <a:pt x="8998" y="6215"/>
                  </a:lnTo>
                  <a:lnTo>
                    <a:pt x="8977" y="6319"/>
                  </a:lnTo>
                  <a:lnTo>
                    <a:pt x="9019" y="6382"/>
                  </a:lnTo>
                  <a:lnTo>
                    <a:pt x="8956" y="6508"/>
                  </a:lnTo>
                  <a:lnTo>
                    <a:pt x="8768" y="6571"/>
                  </a:lnTo>
                  <a:lnTo>
                    <a:pt x="8684" y="6633"/>
                  </a:lnTo>
                  <a:lnTo>
                    <a:pt x="8663" y="6780"/>
                  </a:lnTo>
                  <a:lnTo>
                    <a:pt x="8663" y="7010"/>
                  </a:lnTo>
                  <a:lnTo>
                    <a:pt x="8768" y="7240"/>
                  </a:lnTo>
                  <a:lnTo>
                    <a:pt x="8872" y="7408"/>
                  </a:lnTo>
                  <a:lnTo>
                    <a:pt x="8872" y="7470"/>
                  </a:lnTo>
                  <a:lnTo>
                    <a:pt x="8705" y="7638"/>
                  </a:lnTo>
                  <a:lnTo>
                    <a:pt x="8579" y="7680"/>
                  </a:lnTo>
                  <a:lnTo>
                    <a:pt x="8496" y="7784"/>
                  </a:lnTo>
                  <a:lnTo>
                    <a:pt x="8433" y="7826"/>
                  </a:lnTo>
                  <a:lnTo>
                    <a:pt x="8349" y="7826"/>
                  </a:lnTo>
                  <a:lnTo>
                    <a:pt x="8307" y="7742"/>
                  </a:lnTo>
                  <a:lnTo>
                    <a:pt x="8245" y="7742"/>
                  </a:lnTo>
                  <a:lnTo>
                    <a:pt x="8014" y="7784"/>
                  </a:lnTo>
                  <a:lnTo>
                    <a:pt x="7847" y="7763"/>
                  </a:lnTo>
                  <a:lnTo>
                    <a:pt x="7638" y="7680"/>
                  </a:lnTo>
                  <a:lnTo>
                    <a:pt x="7429" y="7680"/>
                  </a:lnTo>
                  <a:lnTo>
                    <a:pt x="7387" y="7952"/>
                  </a:lnTo>
                  <a:lnTo>
                    <a:pt x="7324" y="8098"/>
                  </a:lnTo>
                  <a:lnTo>
                    <a:pt x="7324" y="8244"/>
                  </a:lnTo>
                  <a:lnTo>
                    <a:pt x="7261" y="8579"/>
                  </a:lnTo>
                  <a:lnTo>
                    <a:pt x="7261" y="8830"/>
                  </a:lnTo>
                  <a:lnTo>
                    <a:pt x="7240" y="8914"/>
                  </a:lnTo>
                  <a:lnTo>
                    <a:pt x="7303" y="8977"/>
                  </a:lnTo>
                  <a:lnTo>
                    <a:pt x="7429" y="9019"/>
                  </a:lnTo>
                  <a:lnTo>
                    <a:pt x="7387" y="9144"/>
                  </a:lnTo>
                  <a:lnTo>
                    <a:pt x="7387" y="9228"/>
                  </a:lnTo>
                  <a:lnTo>
                    <a:pt x="7303" y="9228"/>
                  </a:lnTo>
                  <a:lnTo>
                    <a:pt x="7219" y="9291"/>
                  </a:lnTo>
                  <a:lnTo>
                    <a:pt x="7136" y="9291"/>
                  </a:lnTo>
                  <a:lnTo>
                    <a:pt x="7073" y="9228"/>
                  </a:lnTo>
                  <a:lnTo>
                    <a:pt x="6989" y="9249"/>
                  </a:lnTo>
                  <a:lnTo>
                    <a:pt x="6864" y="9291"/>
                  </a:lnTo>
                  <a:lnTo>
                    <a:pt x="6592" y="9332"/>
                  </a:lnTo>
                  <a:lnTo>
                    <a:pt x="6445" y="9416"/>
                  </a:lnTo>
                  <a:lnTo>
                    <a:pt x="6341" y="9416"/>
                  </a:lnTo>
                  <a:lnTo>
                    <a:pt x="6278" y="9353"/>
                  </a:lnTo>
                  <a:lnTo>
                    <a:pt x="6173" y="9416"/>
                  </a:lnTo>
                  <a:lnTo>
                    <a:pt x="6069" y="9521"/>
                  </a:lnTo>
                  <a:lnTo>
                    <a:pt x="6069" y="9604"/>
                  </a:lnTo>
                  <a:lnTo>
                    <a:pt x="6173" y="9667"/>
                  </a:lnTo>
                  <a:lnTo>
                    <a:pt x="6341" y="9646"/>
                  </a:lnTo>
                  <a:lnTo>
                    <a:pt x="6466" y="9667"/>
                  </a:lnTo>
                  <a:lnTo>
                    <a:pt x="6466" y="9730"/>
                  </a:lnTo>
                  <a:lnTo>
                    <a:pt x="6382" y="9814"/>
                  </a:lnTo>
                  <a:lnTo>
                    <a:pt x="6445" y="9981"/>
                  </a:lnTo>
                  <a:lnTo>
                    <a:pt x="6445" y="10065"/>
                  </a:lnTo>
                  <a:lnTo>
                    <a:pt x="6487" y="10149"/>
                  </a:lnTo>
                  <a:lnTo>
                    <a:pt x="6508" y="10253"/>
                  </a:lnTo>
                  <a:lnTo>
                    <a:pt x="6613" y="10441"/>
                  </a:lnTo>
                  <a:lnTo>
                    <a:pt x="6654" y="10546"/>
                  </a:lnTo>
                  <a:lnTo>
                    <a:pt x="6780" y="10609"/>
                  </a:lnTo>
                  <a:lnTo>
                    <a:pt x="6822" y="10860"/>
                  </a:lnTo>
                  <a:lnTo>
                    <a:pt x="6738" y="10923"/>
                  </a:lnTo>
                  <a:lnTo>
                    <a:pt x="6696" y="11027"/>
                  </a:lnTo>
                  <a:lnTo>
                    <a:pt x="6801" y="11132"/>
                  </a:lnTo>
                  <a:lnTo>
                    <a:pt x="6738" y="11174"/>
                  </a:lnTo>
                  <a:lnTo>
                    <a:pt x="6738" y="11216"/>
                  </a:lnTo>
                  <a:lnTo>
                    <a:pt x="6613" y="11299"/>
                  </a:lnTo>
                  <a:lnTo>
                    <a:pt x="6654" y="11446"/>
                  </a:lnTo>
                  <a:lnTo>
                    <a:pt x="6508" y="11509"/>
                  </a:lnTo>
                  <a:lnTo>
                    <a:pt x="6278" y="11446"/>
                  </a:lnTo>
                  <a:lnTo>
                    <a:pt x="6027" y="11174"/>
                  </a:lnTo>
                  <a:lnTo>
                    <a:pt x="5922" y="11195"/>
                  </a:lnTo>
                  <a:lnTo>
                    <a:pt x="5671" y="11090"/>
                  </a:lnTo>
                  <a:lnTo>
                    <a:pt x="5336" y="11090"/>
                  </a:lnTo>
                  <a:lnTo>
                    <a:pt x="5148" y="11132"/>
                  </a:lnTo>
                  <a:lnTo>
                    <a:pt x="4876" y="11069"/>
                  </a:lnTo>
                  <a:lnTo>
                    <a:pt x="4583" y="11132"/>
                  </a:lnTo>
                  <a:lnTo>
                    <a:pt x="4457" y="11132"/>
                  </a:lnTo>
                  <a:lnTo>
                    <a:pt x="4311" y="11111"/>
                  </a:lnTo>
                  <a:lnTo>
                    <a:pt x="4206" y="11195"/>
                  </a:lnTo>
                  <a:lnTo>
                    <a:pt x="4102" y="11237"/>
                  </a:lnTo>
                  <a:lnTo>
                    <a:pt x="3767" y="11195"/>
                  </a:lnTo>
                  <a:lnTo>
                    <a:pt x="3558" y="11132"/>
                  </a:lnTo>
                  <a:lnTo>
                    <a:pt x="3432" y="11069"/>
                  </a:lnTo>
                  <a:lnTo>
                    <a:pt x="3244" y="11069"/>
                  </a:lnTo>
                  <a:lnTo>
                    <a:pt x="3202" y="11111"/>
                  </a:lnTo>
                  <a:lnTo>
                    <a:pt x="3035" y="11090"/>
                  </a:lnTo>
                  <a:lnTo>
                    <a:pt x="2930" y="11069"/>
                  </a:lnTo>
                  <a:lnTo>
                    <a:pt x="2888" y="11111"/>
                  </a:lnTo>
                  <a:lnTo>
                    <a:pt x="2888" y="11237"/>
                  </a:lnTo>
                  <a:lnTo>
                    <a:pt x="2909" y="11383"/>
                  </a:lnTo>
                  <a:lnTo>
                    <a:pt x="2930" y="11509"/>
                  </a:lnTo>
                  <a:lnTo>
                    <a:pt x="2742" y="11550"/>
                  </a:lnTo>
                  <a:lnTo>
                    <a:pt x="2386" y="11550"/>
                  </a:lnTo>
                  <a:lnTo>
                    <a:pt x="1968" y="11509"/>
                  </a:lnTo>
                  <a:lnTo>
                    <a:pt x="1863" y="11446"/>
                  </a:lnTo>
                  <a:lnTo>
                    <a:pt x="1675" y="11425"/>
                  </a:lnTo>
                  <a:lnTo>
                    <a:pt x="1570" y="11550"/>
                  </a:lnTo>
                  <a:lnTo>
                    <a:pt x="1591" y="11613"/>
                  </a:lnTo>
                  <a:lnTo>
                    <a:pt x="1465" y="11697"/>
                  </a:lnTo>
                  <a:lnTo>
                    <a:pt x="1465" y="11739"/>
                  </a:lnTo>
                  <a:lnTo>
                    <a:pt x="1507" y="11739"/>
                  </a:lnTo>
                  <a:lnTo>
                    <a:pt x="1507" y="11864"/>
                  </a:lnTo>
                  <a:lnTo>
                    <a:pt x="1340" y="12157"/>
                  </a:lnTo>
                  <a:lnTo>
                    <a:pt x="1256" y="12283"/>
                  </a:lnTo>
                  <a:lnTo>
                    <a:pt x="1361" y="12366"/>
                  </a:lnTo>
                  <a:lnTo>
                    <a:pt x="1633" y="12450"/>
                  </a:lnTo>
                  <a:lnTo>
                    <a:pt x="1737" y="12555"/>
                  </a:lnTo>
                  <a:lnTo>
                    <a:pt x="1842" y="12576"/>
                  </a:lnTo>
                  <a:lnTo>
                    <a:pt x="1947" y="12471"/>
                  </a:lnTo>
                  <a:lnTo>
                    <a:pt x="1947" y="12325"/>
                  </a:lnTo>
                  <a:lnTo>
                    <a:pt x="2009" y="12325"/>
                  </a:lnTo>
                  <a:lnTo>
                    <a:pt x="2302" y="12555"/>
                  </a:lnTo>
                  <a:lnTo>
                    <a:pt x="2323" y="12659"/>
                  </a:lnTo>
                  <a:lnTo>
                    <a:pt x="2177" y="12848"/>
                  </a:lnTo>
                  <a:lnTo>
                    <a:pt x="1968" y="12848"/>
                  </a:lnTo>
                  <a:lnTo>
                    <a:pt x="1675" y="12890"/>
                  </a:lnTo>
                  <a:lnTo>
                    <a:pt x="1654" y="12785"/>
                  </a:lnTo>
                  <a:lnTo>
                    <a:pt x="1507" y="12659"/>
                  </a:lnTo>
                  <a:lnTo>
                    <a:pt x="1340" y="12869"/>
                  </a:lnTo>
                  <a:lnTo>
                    <a:pt x="1235" y="12848"/>
                  </a:lnTo>
                  <a:lnTo>
                    <a:pt x="1068" y="12973"/>
                  </a:lnTo>
                  <a:lnTo>
                    <a:pt x="921" y="13015"/>
                  </a:lnTo>
                  <a:lnTo>
                    <a:pt x="921" y="13162"/>
                  </a:lnTo>
                  <a:lnTo>
                    <a:pt x="1110" y="13224"/>
                  </a:lnTo>
                  <a:lnTo>
                    <a:pt x="1068" y="13371"/>
                  </a:lnTo>
                  <a:lnTo>
                    <a:pt x="900" y="13434"/>
                  </a:lnTo>
                  <a:lnTo>
                    <a:pt x="628" y="13496"/>
                  </a:lnTo>
                  <a:lnTo>
                    <a:pt x="691" y="13538"/>
                  </a:lnTo>
                  <a:lnTo>
                    <a:pt x="733" y="13622"/>
                  </a:lnTo>
                  <a:lnTo>
                    <a:pt x="503" y="13706"/>
                  </a:lnTo>
                  <a:lnTo>
                    <a:pt x="503" y="13831"/>
                  </a:lnTo>
                  <a:lnTo>
                    <a:pt x="398" y="13852"/>
                  </a:lnTo>
                  <a:lnTo>
                    <a:pt x="126" y="13831"/>
                  </a:lnTo>
                  <a:lnTo>
                    <a:pt x="1" y="13936"/>
                  </a:lnTo>
                  <a:lnTo>
                    <a:pt x="1" y="14103"/>
                  </a:lnTo>
                  <a:lnTo>
                    <a:pt x="168" y="14333"/>
                  </a:lnTo>
                  <a:lnTo>
                    <a:pt x="273" y="14270"/>
                  </a:lnTo>
                  <a:lnTo>
                    <a:pt x="419" y="14250"/>
                  </a:lnTo>
                  <a:lnTo>
                    <a:pt x="440" y="14375"/>
                  </a:lnTo>
                  <a:lnTo>
                    <a:pt x="398" y="14522"/>
                  </a:lnTo>
                  <a:lnTo>
                    <a:pt x="461" y="14668"/>
                  </a:lnTo>
                  <a:lnTo>
                    <a:pt x="587" y="14731"/>
                  </a:lnTo>
                  <a:lnTo>
                    <a:pt x="607" y="14877"/>
                  </a:lnTo>
                  <a:lnTo>
                    <a:pt x="545" y="14940"/>
                  </a:lnTo>
                  <a:lnTo>
                    <a:pt x="419" y="15212"/>
                  </a:lnTo>
                  <a:lnTo>
                    <a:pt x="377" y="15589"/>
                  </a:lnTo>
                  <a:lnTo>
                    <a:pt x="335" y="15526"/>
                  </a:lnTo>
                  <a:lnTo>
                    <a:pt x="440" y="15693"/>
                  </a:lnTo>
                  <a:lnTo>
                    <a:pt x="545" y="15714"/>
                  </a:lnTo>
                  <a:lnTo>
                    <a:pt x="733" y="15693"/>
                  </a:lnTo>
                  <a:lnTo>
                    <a:pt x="859" y="15610"/>
                  </a:lnTo>
                  <a:lnTo>
                    <a:pt x="921" y="15526"/>
                  </a:lnTo>
                  <a:lnTo>
                    <a:pt x="984" y="15505"/>
                  </a:lnTo>
                  <a:lnTo>
                    <a:pt x="1047" y="15463"/>
                  </a:lnTo>
                  <a:lnTo>
                    <a:pt x="1110" y="15484"/>
                  </a:lnTo>
                  <a:lnTo>
                    <a:pt x="1172" y="15568"/>
                  </a:lnTo>
                  <a:lnTo>
                    <a:pt x="1361" y="15589"/>
                  </a:lnTo>
                  <a:lnTo>
                    <a:pt x="1361" y="15505"/>
                  </a:lnTo>
                  <a:lnTo>
                    <a:pt x="1319" y="15463"/>
                  </a:lnTo>
                  <a:lnTo>
                    <a:pt x="1319" y="15358"/>
                  </a:lnTo>
                  <a:lnTo>
                    <a:pt x="1444" y="15317"/>
                  </a:lnTo>
                  <a:lnTo>
                    <a:pt x="1486" y="15275"/>
                  </a:lnTo>
                  <a:lnTo>
                    <a:pt x="1549" y="15275"/>
                  </a:lnTo>
                  <a:lnTo>
                    <a:pt x="1570" y="15317"/>
                  </a:lnTo>
                  <a:lnTo>
                    <a:pt x="1695" y="15317"/>
                  </a:lnTo>
                  <a:lnTo>
                    <a:pt x="1779" y="15191"/>
                  </a:lnTo>
                  <a:lnTo>
                    <a:pt x="1758" y="15045"/>
                  </a:lnTo>
                  <a:lnTo>
                    <a:pt x="1779" y="14961"/>
                  </a:lnTo>
                  <a:lnTo>
                    <a:pt x="1863" y="14898"/>
                  </a:lnTo>
                  <a:lnTo>
                    <a:pt x="1884" y="14731"/>
                  </a:lnTo>
                  <a:lnTo>
                    <a:pt x="1947" y="14626"/>
                  </a:lnTo>
                  <a:lnTo>
                    <a:pt x="2072" y="14626"/>
                  </a:lnTo>
                  <a:lnTo>
                    <a:pt x="2177" y="14689"/>
                  </a:lnTo>
                  <a:lnTo>
                    <a:pt x="2281" y="14752"/>
                  </a:lnTo>
                  <a:lnTo>
                    <a:pt x="2281" y="14835"/>
                  </a:lnTo>
                  <a:lnTo>
                    <a:pt x="2260" y="14982"/>
                  </a:lnTo>
                  <a:lnTo>
                    <a:pt x="2281" y="15086"/>
                  </a:lnTo>
                  <a:lnTo>
                    <a:pt x="2386" y="15086"/>
                  </a:lnTo>
                  <a:lnTo>
                    <a:pt x="2428" y="15191"/>
                  </a:lnTo>
                  <a:lnTo>
                    <a:pt x="2407" y="15317"/>
                  </a:lnTo>
                  <a:lnTo>
                    <a:pt x="2428" y="15463"/>
                  </a:lnTo>
                  <a:lnTo>
                    <a:pt x="2428" y="15672"/>
                  </a:lnTo>
                  <a:lnTo>
                    <a:pt x="2532" y="15798"/>
                  </a:lnTo>
                  <a:lnTo>
                    <a:pt x="2532" y="15882"/>
                  </a:lnTo>
                  <a:lnTo>
                    <a:pt x="2637" y="15903"/>
                  </a:lnTo>
                  <a:lnTo>
                    <a:pt x="2784" y="15903"/>
                  </a:lnTo>
                  <a:lnTo>
                    <a:pt x="2888" y="15819"/>
                  </a:lnTo>
                  <a:lnTo>
                    <a:pt x="2909" y="15777"/>
                  </a:lnTo>
                  <a:lnTo>
                    <a:pt x="3076" y="15693"/>
                  </a:lnTo>
                  <a:lnTo>
                    <a:pt x="3202" y="15610"/>
                  </a:lnTo>
                  <a:lnTo>
                    <a:pt x="3223" y="15484"/>
                  </a:lnTo>
                  <a:lnTo>
                    <a:pt x="3307" y="15421"/>
                  </a:lnTo>
                  <a:lnTo>
                    <a:pt x="3558" y="15275"/>
                  </a:lnTo>
                  <a:lnTo>
                    <a:pt x="3725" y="15212"/>
                  </a:lnTo>
                  <a:lnTo>
                    <a:pt x="3746" y="15358"/>
                  </a:lnTo>
                  <a:lnTo>
                    <a:pt x="3976" y="15317"/>
                  </a:lnTo>
                  <a:lnTo>
                    <a:pt x="4039" y="15212"/>
                  </a:lnTo>
                  <a:lnTo>
                    <a:pt x="4290" y="15212"/>
                  </a:lnTo>
                  <a:lnTo>
                    <a:pt x="4311" y="15317"/>
                  </a:lnTo>
                  <a:lnTo>
                    <a:pt x="4123" y="15484"/>
                  </a:lnTo>
                  <a:lnTo>
                    <a:pt x="4248" y="15505"/>
                  </a:lnTo>
                  <a:lnTo>
                    <a:pt x="4290" y="15463"/>
                  </a:lnTo>
                  <a:lnTo>
                    <a:pt x="4374" y="15463"/>
                  </a:lnTo>
                  <a:lnTo>
                    <a:pt x="4478" y="15526"/>
                  </a:lnTo>
                  <a:lnTo>
                    <a:pt x="4520" y="15505"/>
                  </a:lnTo>
                  <a:lnTo>
                    <a:pt x="4625" y="15505"/>
                  </a:lnTo>
                  <a:lnTo>
                    <a:pt x="4688" y="15463"/>
                  </a:lnTo>
                  <a:lnTo>
                    <a:pt x="4729" y="15400"/>
                  </a:lnTo>
                  <a:lnTo>
                    <a:pt x="4813" y="15400"/>
                  </a:lnTo>
                  <a:lnTo>
                    <a:pt x="4897" y="15484"/>
                  </a:lnTo>
                  <a:lnTo>
                    <a:pt x="4981" y="15672"/>
                  </a:lnTo>
                  <a:lnTo>
                    <a:pt x="5232" y="16049"/>
                  </a:lnTo>
                  <a:lnTo>
                    <a:pt x="5357" y="16133"/>
                  </a:lnTo>
                  <a:lnTo>
                    <a:pt x="5399" y="16300"/>
                  </a:lnTo>
                  <a:lnTo>
                    <a:pt x="5462" y="16363"/>
                  </a:lnTo>
                  <a:lnTo>
                    <a:pt x="5545" y="16447"/>
                  </a:lnTo>
                  <a:lnTo>
                    <a:pt x="5776" y="16467"/>
                  </a:lnTo>
                  <a:lnTo>
                    <a:pt x="5985" y="16467"/>
                  </a:lnTo>
                  <a:lnTo>
                    <a:pt x="6089" y="16509"/>
                  </a:lnTo>
                  <a:lnTo>
                    <a:pt x="6131" y="16635"/>
                  </a:lnTo>
                  <a:lnTo>
                    <a:pt x="6361" y="16719"/>
                  </a:lnTo>
                  <a:lnTo>
                    <a:pt x="6550" y="16823"/>
                  </a:lnTo>
                  <a:lnTo>
                    <a:pt x="6654" y="17095"/>
                  </a:lnTo>
                  <a:lnTo>
                    <a:pt x="6801" y="17263"/>
                  </a:lnTo>
                  <a:lnTo>
                    <a:pt x="6989" y="17367"/>
                  </a:lnTo>
                  <a:lnTo>
                    <a:pt x="7073" y="17514"/>
                  </a:lnTo>
                  <a:lnTo>
                    <a:pt x="7073" y="17786"/>
                  </a:lnTo>
                  <a:lnTo>
                    <a:pt x="7177" y="18037"/>
                  </a:lnTo>
                  <a:lnTo>
                    <a:pt x="7324" y="18079"/>
                  </a:lnTo>
                  <a:lnTo>
                    <a:pt x="7387" y="18330"/>
                  </a:lnTo>
                  <a:lnTo>
                    <a:pt x="7429" y="18539"/>
                  </a:lnTo>
                  <a:lnTo>
                    <a:pt x="7345" y="18664"/>
                  </a:lnTo>
                  <a:lnTo>
                    <a:pt x="7324" y="18602"/>
                  </a:lnTo>
                  <a:lnTo>
                    <a:pt x="7219" y="18539"/>
                  </a:lnTo>
                  <a:lnTo>
                    <a:pt x="7073" y="18727"/>
                  </a:lnTo>
                  <a:lnTo>
                    <a:pt x="7094" y="18811"/>
                  </a:lnTo>
                  <a:lnTo>
                    <a:pt x="7115" y="18874"/>
                  </a:lnTo>
                  <a:lnTo>
                    <a:pt x="7261" y="18957"/>
                  </a:lnTo>
                  <a:lnTo>
                    <a:pt x="7240" y="19188"/>
                  </a:lnTo>
                  <a:lnTo>
                    <a:pt x="7303" y="19292"/>
                  </a:lnTo>
                  <a:lnTo>
                    <a:pt x="7261" y="19376"/>
                  </a:lnTo>
                  <a:lnTo>
                    <a:pt x="7324" y="19397"/>
                  </a:lnTo>
                  <a:lnTo>
                    <a:pt x="7408" y="19501"/>
                  </a:lnTo>
                  <a:lnTo>
                    <a:pt x="7408" y="19606"/>
                  </a:lnTo>
                  <a:lnTo>
                    <a:pt x="7449" y="19606"/>
                  </a:lnTo>
                  <a:lnTo>
                    <a:pt x="7491" y="19752"/>
                  </a:lnTo>
                  <a:lnTo>
                    <a:pt x="7617" y="19794"/>
                  </a:lnTo>
                  <a:lnTo>
                    <a:pt x="7701" y="19690"/>
                  </a:lnTo>
                  <a:lnTo>
                    <a:pt x="7826" y="19690"/>
                  </a:lnTo>
                  <a:lnTo>
                    <a:pt x="7868" y="19773"/>
                  </a:lnTo>
                  <a:lnTo>
                    <a:pt x="8014" y="19794"/>
                  </a:lnTo>
                  <a:lnTo>
                    <a:pt x="8119" y="19899"/>
                  </a:lnTo>
                  <a:lnTo>
                    <a:pt x="8182" y="19920"/>
                  </a:lnTo>
                  <a:lnTo>
                    <a:pt x="8266" y="20087"/>
                  </a:lnTo>
                  <a:lnTo>
                    <a:pt x="8370" y="20087"/>
                  </a:lnTo>
                  <a:lnTo>
                    <a:pt x="8391" y="20192"/>
                  </a:lnTo>
                  <a:lnTo>
                    <a:pt x="8433" y="20171"/>
                  </a:lnTo>
                  <a:lnTo>
                    <a:pt x="8454" y="20129"/>
                  </a:lnTo>
                  <a:lnTo>
                    <a:pt x="8600" y="20213"/>
                  </a:lnTo>
                  <a:lnTo>
                    <a:pt x="8663" y="20296"/>
                  </a:lnTo>
                  <a:lnTo>
                    <a:pt x="8768" y="20296"/>
                  </a:lnTo>
                  <a:lnTo>
                    <a:pt x="8830" y="20317"/>
                  </a:lnTo>
                  <a:lnTo>
                    <a:pt x="8893" y="20213"/>
                  </a:lnTo>
                  <a:lnTo>
                    <a:pt x="9061" y="20192"/>
                  </a:lnTo>
                  <a:lnTo>
                    <a:pt x="9270" y="20276"/>
                  </a:lnTo>
                  <a:lnTo>
                    <a:pt x="9312" y="20338"/>
                  </a:lnTo>
                  <a:lnTo>
                    <a:pt x="9437" y="20338"/>
                  </a:lnTo>
                  <a:lnTo>
                    <a:pt x="9542" y="20401"/>
                  </a:lnTo>
                  <a:lnTo>
                    <a:pt x="9709" y="20589"/>
                  </a:lnTo>
                  <a:lnTo>
                    <a:pt x="9835" y="20589"/>
                  </a:lnTo>
                  <a:lnTo>
                    <a:pt x="9960" y="20652"/>
                  </a:lnTo>
                  <a:lnTo>
                    <a:pt x="10023" y="20715"/>
                  </a:lnTo>
                  <a:lnTo>
                    <a:pt x="10128" y="20840"/>
                  </a:lnTo>
                  <a:lnTo>
                    <a:pt x="10170" y="20966"/>
                  </a:lnTo>
                  <a:lnTo>
                    <a:pt x="10232" y="20945"/>
                  </a:lnTo>
                  <a:lnTo>
                    <a:pt x="10232" y="20757"/>
                  </a:lnTo>
                  <a:lnTo>
                    <a:pt x="10316" y="20715"/>
                  </a:lnTo>
                  <a:lnTo>
                    <a:pt x="10337" y="20757"/>
                  </a:lnTo>
                  <a:lnTo>
                    <a:pt x="10462" y="20757"/>
                  </a:lnTo>
                  <a:lnTo>
                    <a:pt x="10588" y="20840"/>
                  </a:lnTo>
                  <a:lnTo>
                    <a:pt x="10588" y="21008"/>
                  </a:lnTo>
                  <a:lnTo>
                    <a:pt x="10755" y="21133"/>
                  </a:lnTo>
                  <a:lnTo>
                    <a:pt x="10923" y="21071"/>
                  </a:lnTo>
                  <a:lnTo>
                    <a:pt x="11069" y="21071"/>
                  </a:lnTo>
                  <a:lnTo>
                    <a:pt x="11048" y="21322"/>
                  </a:lnTo>
                  <a:lnTo>
                    <a:pt x="11090" y="21468"/>
                  </a:lnTo>
                  <a:lnTo>
                    <a:pt x="11195" y="21447"/>
                  </a:lnTo>
                  <a:lnTo>
                    <a:pt x="11362" y="21531"/>
                  </a:lnTo>
                  <a:lnTo>
                    <a:pt x="11425" y="21447"/>
                  </a:lnTo>
                  <a:lnTo>
                    <a:pt x="11571" y="21426"/>
                  </a:lnTo>
                  <a:lnTo>
                    <a:pt x="11676" y="21322"/>
                  </a:lnTo>
                  <a:lnTo>
                    <a:pt x="11885" y="21322"/>
                  </a:lnTo>
                  <a:lnTo>
                    <a:pt x="12011" y="21384"/>
                  </a:lnTo>
                  <a:lnTo>
                    <a:pt x="12053" y="21531"/>
                  </a:lnTo>
                  <a:lnTo>
                    <a:pt x="12220" y="21594"/>
                  </a:lnTo>
                  <a:lnTo>
                    <a:pt x="12346" y="21761"/>
                  </a:lnTo>
                  <a:lnTo>
                    <a:pt x="12429" y="21782"/>
                  </a:lnTo>
                  <a:lnTo>
                    <a:pt x="12576" y="21740"/>
                  </a:lnTo>
                  <a:lnTo>
                    <a:pt x="12639" y="21761"/>
                  </a:lnTo>
                  <a:lnTo>
                    <a:pt x="12785" y="21698"/>
                  </a:lnTo>
                  <a:lnTo>
                    <a:pt x="12931" y="21698"/>
                  </a:lnTo>
                  <a:lnTo>
                    <a:pt x="13015" y="21594"/>
                  </a:lnTo>
                  <a:lnTo>
                    <a:pt x="13162" y="21594"/>
                  </a:lnTo>
                  <a:lnTo>
                    <a:pt x="13203" y="21698"/>
                  </a:lnTo>
                  <a:lnTo>
                    <a:pt x="13245" y="21866"/>
                  </a:lnTo>
                  <a:lnTo>
                    <a:pt x="13350" y="21949"/>
                  </a:lnTo>
                  <a:lnTo>
                    <a:pt x="13475" y="21887"/>
                  </a:lnTo>
                  <a:lnTo>
                    <a:pt x="13601" y="21636"/>
                  </a:lnTo>
                  <a:lnTo>
                    <a:pt x="13873" y="21468"/>
                  </a:lnTo>
                  <a:lnTo>
                    <a:pt x="14040" y="21447"/>
                  </a:lnTo>
                  <a:lnTo>
                    <a:pt x="14124" y="21552"/>
                  </a:lnTo>
                  <a:lnTo>
                    <a:pt x="14396" y="21573"/>
                  </a:lnTo>
                  <a:lnTo>
                    <a:pt x="14501" y="21636"/>
                  </a:lnTo>
                  <a:lnTo>
                    <a:pt x="14647" y="21552"/>
                  </a:lnTo>
                  <a:lnTo>
                    <a:pt x="14815" y="21573"/>
                  </a:lnTo>
                  <a:lnTo>
                    <a:pt x="14877" y="21677"/>
                  </a:lnTo>
                  <a:lnTo>
                    <a:pt x="14982" y="21677"/>
                  </a:lnTo>
                  <a:lnTo>
                    <a:pt x="15191" y="21636"/>
                  </a:lnTo>
                  <a:lnTo>
                    <a:pt x="15296" y="21636"/>
                  </a:lnTo>
                  <a:lnTo>
                    <a:pt x="15359" y="21468"/>
                  </a:lnTo>
                  <a:lnTo>
                    <a:pt x="15442" y="21426"/>
                  </a:lnTo>
                  <a:lnTo>
                    <a:pt x="15547" y="21447"/>
                  </a:lnTo>
                  <a:lnTo>
                    <a:pt x="15547" y="21364"/>
                  </a:lnTo>
                  <a:lnTo>
                    <a:pt x="15631" y="21343"/>
                  </a:lnTo>
                  <a:lnTo>
                    <a:pt x="15693" y="21217"/>
                  </a:lnTo>
                  <a:lnTo>
                    <a:pt x="15798" y="21112"/>
                  </a:lnTo>
                  <a:lnTo>
                    <a:pt x="15903" y="21071"/>
                  </a:lnTo>
                  <a:lnTo>
                    <a:pt x="16133" y="21029"/>
                  </a:lnTo>
                  <a:lnTo>
                    <a:pt x="16237" y="20861"/>
                  </a:lnTo>
                  <a:lnTo>
                    <a:pt x="16237" y="20736"/>
                  </a:lnTo>
                  <a:lnTo>
                    <a:pt x="16321" y="20736"/>
                  </a:lnTo>
                  <a:lnTo>
                    <a:pt x="16447" y="20631"/>
                  </a:lnTo>
                  <a:lnTo>
                    <a:pt x="16551" y="20799"/>
                  </a:lnTo>
                  <a:lnTo>
                    <a:pt x="16719" y="20736"/>
                  </a:lnTo>
                  <a:lnTo>
                    <a:pt x="16928" y="20820"/>
                  </a:lnTo>
                  <a:lnTo>
                    <a:pt x="17012" y="20757"/>
                  </a:lnTo>
                  <a:lnTo>
                    <a:pt x="16970" y="20652"/>
                  </a:lnTo>
                  <a:lnTo>
                    <a:pt x="17242" y="20506"/>
                  </a:lnTo>
                  <a:lnTo>
                    <a:pt x="17325" y="20527"/>
                  </a:lnTo>
                  <a:lnTo>
                    <a:pt x="17367" y="20610"/>
                  </a:lnTo>
                  <a:lnTo>
                    <a:pt x="17451" y="20610"/>
                  </a:lnTo>
                  <a:lnTo>
                    <a:pt x="17472" y="20652"/>
                  </a:lnTo>
                  <a:lnTo>
                    <a:pt x="17388" y="20820"/>
                  </a:lnTo>
                  <a:lnTo>
                    <a:pt x="17451" y="20903"/>
                  </a:lnTo>
                  <a:lnTo>
                    <a:pt x="17535" y="20903"/>
                  </a:lnTo>
                  <a:lnTo>
                    <a:pt x="17597" y="20861"/>
                  </a:lnTo>
                  <a:lnTo>
                    <a:pt x="17639" y="20945"/>
                  </a:lnTo>
                  <a:lnTo>
                    <a:pt x="17702" y="21050"/>
                  </a:lnTo>
                  <a:lnTo>
                    <a:pt x="17702" y="21133"/>
                  </a:lnTo>
                  <a:lnTo>
                    <a:pt x="17597" y="21238"/>
                  </a:lnTo>
                  <a:lnTo>
                    <a:pt x="17639" y="21343"/>
                  </a:lnTo>
                  <a:lnTo>
                    <a:pt x="17765" y="21364"/>
                  </a:lnTo>
                  <a:lnTo>
                    <a:pt x="17849" y="21322"/>
                  </a:lnTo>
                  <a:lnTo>
                    <a:pt x="17953" y="21364"/>
                  </a:lnTo>
                  <a:lnTo>
                    <a:pt x="18016" y="21468"/>
                  </a:lnTo>
                  <a:lnTo>
                    <a:pt x="18121" y="21426"/>
                  </a:lnTo>
                  <a:lnTo>
                    <a:pt x="18246" y="21468"/>
                  </a:lnTo>
                  <a:lnTo>
                    <a:pt x="18330" y="21426"/>
                  </a:lnTo>
                  <a:lnTo>
                    <a:pt x="18497" y="21426"/>
                  </a:lnTo>
                  <a:lnTo>
                    <a:pt x="18539" y="21573"/>
                  </a:lnTo>
                  <a:lnTo>
                    <a:pt x="18685" y="21677"/>
                  </a:lnTo>
                  <a:lnTo>
                    <a:pt x="18706" y="21845"/>
                  </a:lnTo>
                  <a:lnTo>
                    <a:pt x="18811" y="21845"/>
                  </a:lnTo>
                  <a:lnTo>
                    <a:pt x="18916" y="21970"/>
                  </a:lnTo>
                  <a:lnTo>
                    <a:pt x="18916" y="22117"/>
                  </a:lnTo>
                  <a:lnTo>
                    <a:pt x="18999" y="22326"/>
                  </a:lnTo>
                  <a:lnTo>
                    <a:pt x="19020" y="22493"/>
                  </a:lnTo>
                  <a:lnTo>
                    <a:pt x="18999" y="22745"/>
                  </a:lnTo>
                  <a:lnTo>
                    <a:pt x="18999" y="22849"/>
                  </a:lnTo>
                  <a:lnTo>
                    <a:pt x="18957" y="22933"/>
                  </a:lnTo>
                  <a:lnTo>
                    <a:pt x="18853" y="22996"/>
                  </a:lnTo>
                  <a:lnTo>
                    <a:pt x="18832" y="23100"/>
                  </a:lnTo>
                  <a:lnTo>
                    <a:pt x="18769" y="23121"/>
                  </a:lnTo>
                  <a:lnTo>
                    <a:pt x="18748" y="23205"/>
                  </a:lnTo>
                  <a:lnTo>
                    <a:pt x="18811" y="23309"/>
                  </a:lnTo>
                  <a:lnTo>
                    <a:pt x="18748" y="23351"/>
                  </a:lnTo>
                  <a:lnTo>
                    <a:pt x="18685" y="23330"/>
                  </a:lnTo>
                  <a:lnTo>
                    <a:pt x="18602" y="23435"/>
                  </a:lnTo>
                  <a:lnTo>
                    <a:pt x="18539" y="23519"/>
                  </a:lnTo>
                  <a:lnTo>
                    <a:pt x="18602" y="23581"/>
                  </a:lnTo>
                  <a:lnTo>
                    <a:pt x="18539" y="23665"/>
                  </a:lnTo>
                  <a:lnTo>
                    <a:pt x="18539" y="23770"/>
                  </a:lnTo>
                  <a:lnTo>
                    <a:pt x="18644" y="23833"/>
                  </a:lnTo>
                  <a:lnTo>
                    <a:pt x="18706" y="23895"/>
                  </a:lnTo>
                  <a:lnTo>
                    <a:pt x="18769" y="23958"/>
                  </a:lnTo>
                  <a:lnTo>
                    <a:pt x="18748" y="24105"/>
                  </a:lnTo>
                  <a:lnTo>
                    <a:pt x="18811" y="24251"/>
                  </a:lnTo>
                  <a:lnTo>
                    <a:pt x="18937" y="24146"/>
                  </a:lnTo>
                  <a:lnTo>
                    <a:pt x="19209" y="24084"/>
                  </a:lnTo>
                  <a:lnTo>
                    <a:pt x="19229" y="24167"/>
                  </a:lnTo>
                  <a:lnTo>
                    <a:pt x="19209" y="24251"/>
                  </a:lnTo>
                  <a:lnTo>
                    <a:pt x="19271" y="24293"/>
                  </a:lnTo>
                  <a:lnTo>
                    <a:pt x="19418" y="24272"/>
                  </a:lnTo>
                  <a:lnTo>
                    <a:pt x="19439" y="24377"/>
                  </a:lnTo>
                  <a:lnTo>
                    <a:pt x="19418" y="24481"/>
                  </a:lnTo>
                  <a:lnTo>
                    <a:pt x="19481" y="24565"/>
                  </a:lnTo>
                  <a:lnTo>
                    <a:pt x="19627" y="24586"/>
                  </a:lnTo>
                  <a:lnTo>
                    <a:pt x="19585" y="24628"/>
                  </a:lnTo>
                  <a:lnTo>
                    <a:pt x="19648" y="24711"/>
                  </a:lnTo>
                  <a:lnTo>
                    <a:pt x="19669" y="24670"/>
                  </a:lnTo>
                  <a:lnTo>
                    <a:pt x="19815" y="24670"/>
                  </a:lnTo>
                  <a:lnTo>
                    <a:pt x="19941" y="24732"/>
                  </a:lnTo>
                  <a:lnTo>
                    <a:pt x="19941" y="24816"/>
                  </a:lnTo>
                  <a:lnTo>
                    <a:pt x="19878" y="24921"/>
                  </a:lnTo>
                  <a:lnTo>
                    <a:pt x="19899" y="25004"/>
                  </a:lnTo>
                  <a:lnTo>
                    <a:pt x="19753" y="25193"/>
                  </a:lnTo>
                  <a:lnTo>
                    <a:pt x="19648" y="25297"/>
                  </a:lnTo>
                  <a:lnTo>
                    <a:pt x="19669" y="25360"/>
                  </a:lnTo>
                  <a:lnTo>
                    <a:pt x="19753" y="25339"/>
                  </a:lnTo>
                  <a:lnTo>
                    <a:pt x="19941" y="25339"/>
                  </a:lnTo>
                  <a:lnTo>
                    <a:pt x="19983" y="25402"/>
                  </a:lnTo>
                  <a:lnTo>
                    <a:pt x="20066" y="25318"/>
                  </a:lnTo>
                  <a:lnTo>
                    <a:pt x="20150" y="25423"/>
                  </a:lnTo>
                  <a:lnTo>
                    <a:pt x="20108" y="25548"/>
                  </a:lnTo>
                  <a:lnTo>
                    <a:pt x="20150" y="25674"/>
                  </a:lnTo>
                  <a:lnTo>
                    <a:pt x="20276" y="25737"/>
                  </a:lnTo>
                  <a:lnTo>
                    <a:pt x="20338" y="25653"/>
                  </a:lnTo>
                  <a:lnTo>
                    <a:pt x="20485" y="25653"/>
                  </a:lnTo>
                  <a:lnTo>
                    <a:pt x="20736" y="25548"/>
                  </a:lnTo>
                  <a:lnTo>
                    <a:pt x="20841" y="25569"/>
                  </a:lnTo>
                  <a:lnTo>
                    <a:pt x="20841" y="25716"/>
                  </a:lnTo>
                  <a:lnTo>
                    <a:pt x="20799" y="25737"/>
                  </a:lnTo>
                  <a:lnTo>
                    <a:pt x="20862" y="25778"/>
                  </a:lnTo>
                  <a:lnTo>
                    <a:pt x="20924" y="25883"/>
                  </a:lnTo>
                  <a:lnTo>
                    <a:pt x="21050" y="25841"/>
                  </a:lnTo>
                  <a:lnTo>
                    <a:pt x="21154" y="25862"/>
                  </a:lnTo>
                  <a:lnTo>
                    <a:pt x="21134" y="25716"/>
                  </a:lnTo>
                  <a:lnTo>
                    <a:pt x="21134" y="25569"/>
                  </a:lnTo>
                  <a:lnTo>
                    <a:pt x="21092" y="25465"/>
                  </a:lnTo>
                  <a:lnTo>
                    <a:pt x="21092" y="25255"/>
                  </a:lnTo>
                  <a:lnTo>
                    <a:pt x="21154" y="25214"/>
                  </a:lnTo>
                  <a:lnTo>
                    <a:pt x="21154" y="25130"/>
                  </a:lnTo>
                  <a:lnTo>
                    <a:pt x="21364" y="25130"/>
                  </a:lnTo>
                  <a:lnTo>
                    <a:pt x="21426" y="25109"/>
                  </a:lnTo>
                  <a:lnTo>
                    <a:pt x="21468" y="25088"/>
                  </a:lnTo>
                  <a:lnTo>
                    <a:pt x="21510" y="25025"/>
                  </a:lnTo>
                  <a:lnTo>
                    <a:pt x="21552" y="24983"/>
                  </a:lnTo>
                  <a:lnTo>
                    <a:pt x="21678" y="24921"/>
                  </a:lnTo>
                  <a:lnTo>
                    <a:pt x="21761" y="24942"/>
                  </a:lnTo>
                  <a:lnTo>
                    <a:pt x="21740" y="25025"/>
                  </a:lnTo>
                  <a:lnTo>
                    <a:pt x="21782" y="25046"/>
                  </a:lnTo>
                  <a:lnTo>
                    <a:pt x="21866" y="25046"/>
                  </a:lnTo>
                  <a:lnTo>
                    <a:pt x="21887" y="24942"/>
                  </a:lnTo>
                  <a:lnTo>
                    <a:pt x="21970" y="24900"/>
                  </a:lnTo>
                  <a:lnTo>
                    <a:pt x="22096" y="25004"/>
                  </a:lnTo>
                  <a:lnTo>
                    <a:pt x="22159" y="24921"/>
                  </a:lnTo>
                  <a:lnTo>
                    <a:pt x="22242" y="24921"/>
                  </a:lnTo>
                  <a:lnTo>
                    <a:pt x="22263" y="25004"/>
                  </a:lnTo>
                  <a:lnTo>
                    <a:pt x="22389" y="24942"/>
                  </a:lnTo>
                  <a:lnTo>
                    <a:pt x="22389" y="24879"/>
                  </a:lnTo>
                  <a:lnTo>
                    <a:pt x="22556" y="24816"/>
                  </a:lnTo>
                  <a:lnTo>
                    <a:pt x="22661" y="24900"/>
                  </a:lnTo>
                  <a:lnTo>
                    <a:pt x="22870" y="24816"/>
                  </a:lnTo>
                  <a:lnTo>
                    <a:pt x="22828" y="24628"/>
                  </a:lnTo>
                  <a:lnTo>
                    <a:pt x="22954" y="24586"/>
                  </a:lnTo>
                  <a:lnTo>
                    <a:pt x="23100" y="24586"/>
                  </a:lnTo>
                  <a:lnTo>
                    <a:pt x="23184" y="24502"/>
                  </a:lnTo>
                  <a:lnTo>
                    <a:pt x="23310" y="24586"/>
                  </a:lnTo>
                  <a:lnTo>
                    <a:pt x="23310" y="24670"/>
                  </a:lnTo>
                  <a:lnTo>
                    <a:pt x="23435" y="24690"/>
                  </a:lnTo>
                  <a:lnTo>
                    <a:pt x="23477" y="24774"/>
                  </a:lnTo>
                  <a:lnTo>
                    <a:pt x="23749" y="24774"/>
                  </a:lnTo>
                  <a:lnTo>
                    <a:pt x="23812" y="24816"/>
                  </a:lnTo>
                  <a:lnTo>
                    <a:pt x="23958" y="24774"/>
                  </a:lnTo>
                  <a:lnTo>
                    <a:pt x="24042" y="24837"/>
                  </a:lnTo>
                  <a:lnTo>
                    <a:pt x="24042" y="24942"/>
                  </a:lnTo>
                  <a:lnTo>
                    <a:pt x="23937" y="24983"/>
                  </a:lnTo>
                  <a:lnTo>
                    <a:pt x="23875" y="25193"/>
                  </a:lnTo>
                  <a:lnTo>
                    <a:pt x="23958" y="25214"/>
                  </a:lnTo>
                  <a:lnTo>
                    <a:pt x="23979" y="25318"/>
                  </a:lnTo>
                  <a:lnTo>
                    <a:pt x="24230" y="25402"/>
                  </a:lnTo>
                  <a:lnTo>
                    <a:pt x="24251" y="25506"/>
                  </a:lnTo>
                  <a:lnTo>
                    <a:pt x="24377" y="25527"/>
                  </a:lnTo>
                  <a:lnTo>
                    <a:pt x="24481" y="25611"/>
                  </a:lnTo>
                  <a:lnTo>
                    <a:pt x="24586" y="25548"/>
                  </a:lnTo>
                  <a:lnTo>
                    <a:pt x="24649" y="25611"/>
                  </a:lnTo>
                  <a:lnTo>
                    <a:pt x="24711" y="25569"/>
                  </a:lnTo>
                  <a:lnTo>
                    <a:pt x="24816" y="25632"/>
                  </a:lnTo>
                  <a:lnTo>
                    <a:pt x="24858" y="25632"/>
                  </a:lnTo>
                  <a:lnTo>
                    <a:pt x="24900" y="25611"/>
                  </a:lnTo>
                  <a:lnTo>
                    <a:pt x="24963" y="25653"/>
                  </a:lnTo>
                  <a:lnTo>
                    <a:pt x="25046" y="25611"/>
                  </a:lnTo>
                  <a:lnTo>
                    <a:pt x="25046" y="25548"/>
                  </a:lnTo>
                  <a:lnTo>
                    <a:pt x="25088" y="25423"/>
                  </a:lnTo>
                  <a:lnTo>
                    <a:pt x="25130" y="25527"/>
                  </a:lnTo>
                  <a:lnTo>
                    <a:pt x="25235" y="25653"/>
                  </a:lnTo>
                  <a:lnTo>
                    <a:pt x="25297" y="25632"/>
                  </a:lnTo>
                  <a:lnTo>
                    <a:pt x="25444" y="25737"/>
                  </a:lnTo>
                  <a:lnTo>
                    <a:pt x="25569" y="25737"/>
                  </a:lnTo>
                  <a:lnTo>
                    <a:pt x="25632" y="25632"/>
                  </a:lnTo>
                  <a:lnTo>
                    <a:pt x="25716" y="25716"/>
                  </a:lnTo>
                  <a:lnTo>
                    <a:pt x="25820" y="25674"/>
                  </a:lnTo>
                  <a:lnTo>
                    <a:pt x="25862" y="25716"/>
                  </a:lnTo>
                  <a:lnTo>
                    <a:pt x="25862" y="25737"/>
                  </a:lnTo>
                  <a:lnTo>
                    <a:pt x="25800" y="25758"/>
                  </a:lnTo>
                  <a:lnTo>
                    <a:pt x="25758" y="25862"/>
                  </a:lnTo>
                  <a:lnTo>
                    <a:pt x="25695" y="25967"/>
                  </a:lnTo>
                  <a:lnTo>
                    <a:pt x="25695" y="26030"/>
                  </a:lnTo>
                  <a:lnTo>
                    <a:pt x="25820" y="26197"/>
                  </a:lnTo>
                  <a:lnTo>
                    <a:pt x="25904" y="26260"/>
                  </a:lnTo>
                  <a:lnTo>
                    <a:pt x="25904" y="26302"/>
                  </a:lnTo>
                  <a:lnTo>
                    <a:pt x="25925" y="26448"/>
                  </a:lnTo>
                  <a:lnTo>
                    <a:pt x="25946" y="26406"/>
                  </a:lnTo>
                  <a:lnTo>
                    <a:pt x="26009" y="26343"/>
                  </a:lnTo>
                  <a:lnTo>
                    <a:pt x="26092" y="26364"/>
                  </a:lnTo>
                  <a:lnTo>
                    <a:pt x="26134" y="26385"/>
                  </a:lnTo>
                  <a:lnTo>
                    <a:pt x="26176" y="26385"/>
                  </a:lnTo>
                  <a:lnTo>
                    <a:pt x="26281" y="26281"/>
                  </a:lnTo>
                  <a:lnTo>
                    <a:pt x="26260" y="26239"/>
                  </a:lnTo>
                  <a:lnTo>
                    <a:pt x="26218" y="26197"/>
                  </a:lnTo>
                  <a:lnTo>
                    <a:pt x="26218" y="26176"/>
                  </a:lnTo>
                  <a:lnTo>
                    <a:pt x="26155" y="26071"/>
                  </a:lnTo>
                  <a:lnTo>
                    <a:pt x="26072" y="26071"/>
                  </a:lnTo>
                  <a:lnTo>
                    <a:pt x="26030" y="25967"/>
                  </a:lnTo>
                  <a:lnTo>
                    <a:pt x="26051" y="25925"/>
                  </a:lnTo>
                  <a:lnTo>
                    <a:pt x="26155" y="25841"/>
                  </a:lnTo>
                  <a:lnTo>
                    <a:pt x="26155" y="25758"/>
                  </a:lnTo>
                  <a:lnTo>
                    <a:pt x="26155" y="25716"/>
                  </a:lnTo>
                  <a:lnTo>
                    <a:pt x="26176" y="25716"/>
                  </a:lnTo>
                  <a:lnTo>
                    <a:pt x="26218" y="25653"/>
                  </a:lnTo>
                  <a:lnTo>
                    <a:pt x="26239" y="25716"/>
                  </a:lnTo>
                  <a:lnTo>
                    <a:pt x="26260" y="25737"/>
                  </a:lnTo>
                  <a:lnTo>
                    <a:pt x="26281" y="25737"/>
                  </a:lnTo>
                  <a:lnTo>
                    <a:pt x="26260" y="25758"/>
                  </a:lnTo>
                  <a:lnTo>
                    <a:pt x="26260" y="25778"/>
                  </a:lnTo>
                  <a:lnTo>
                    <a:pt x="26323" y="25778"/>
                  </a:lnTo>
                  <a:lnTo>
                    <a:pt x="26281" y="25820"/>
                  </a:lnTo>
                  <a:lnTo>
                    <a:pt x="26344" y="25841"/>
                  </a:lnTo>
                  <a:lnTo>
                    <a:pt x="26385" y="25758"/>
                  </a:lnTo>
                  <a:lnTo>
                    <a:pt x="26490" y="25737"/>
                  </a:lnTo>
                  <a:lnTo>
                    <a:pt x="26553" y="25653"/>
                  </a:lnTo>
                  <a:lnTo>
                    <a:pt x="26616" y="25716"/>
                  </a:lnTo>
                  <a:lnTo>
                    <a:pt x="26741" y="25653"/>
                  </a:lnTo>
                  <a:lnTo>
                    <a:pt x="26867" y="25611"/>
                  </a:lnTo>
                  <a:lnTo>
                    <a:pt x="26804" y="25527"/>
                  </a:lnTo>
                  <a:lnTo>
                    <a:pt x="26908" y="25527"/>
                  </a:lnTo>
                  <a:lnTo>
                    <a:pt x="27013" y="25465"/>
                  </a:lnTo>
                  <a:lnTo>
                    <a:pt x="27139" y="25527"/>
                  </a:lnTo>
                  <a:lnTo>
                    <a:pt x="27201" y="25506"/>
                  </a:lnTo>
                  <a:lnTo>
                    <a:pt x="27327" y="25444"/>
                  </a:lnTo>
                  <a:lnTo>
                    <a:pt x="27432" y="25339"/>
                  </a:lnTo>
                  <a:lnTo>
                    <a:pt x="27515" y="25234"/>
                  </a:lnTo>
                  <a:lnTo>
                    <a:pt x="27536" y="25193"/>
                  </a:lnTo>
                  <a:lnTo>
                    <a:pt x="27578" y="25214"/>
                  </a:lnTo>
                  <a:lnTo>
                    <a:pt x="27620" y="25255"/>
                  </a:lnTo>
                  <a:lnTo>
                    <a:pt x="27662" y="25214"/>
                  </a:lnTo>
                  <a:lnTo>
                    <a:pt x="27724" y="25130"/>
                  </a:lnTo>
                  <a:lnTo>
                    <a:pt x="27808" y="25088"/>
                  </a:lnTo>
                  <a:lnTo>
                    <a:pt x="27787" y="24942"/>
                  </a:lnTo>
                  <a:lnTo>
                    <a:pt x="27745" y="24837"/>
                  </a:lnTo>
                  <a:lnTo>
                    <a:pt x="27787" y="24774"/>
                  </a:lnTo>
                  <a:lnTo>
                    <a:pt x="27745" y="24690"/>
                  </a:lnTo>
                  <a:lnTo>
                    <a:pt x="27808" y="24732"/>
                  </a:lnTo>
                  <a:lnTo>
                    <a:pt x="27934" y="24816"/>
                  </a:lnTo>
                  <a:lnTo>
                    <a:pt x="27955" y="24900"/>
                  </a:lnTo>
                  <a:lnTo>
                    <a:pt x="28059" y="25004"/>
                  </a:lnTo>
                  <a:lnTo>
                    <a:pt x="28143" y="24983"/>
                  </a:lnTo>
                  <a:lnTo>
                    <a:pt x="28143" y="24983"/>
                  </a:lnTo>
                  <a:lnTo>
                    <a:pt x="28101" y="25046"/>
                  </a:lnTo>
                  <a:lnTo>
                    <a:pt x="28017" y="25109"/>
                  </a:lnTo>
                  <a:lnTo>
                    <a:pt x="28038" y="25151"/>
                  </a:lnTo>
                  <a:lnTo>
                    <a:pt x="28248" y="25046"/>
                  </a:lnTo>
                  <a:lnTo>
                    <a:pt x="28248" y="24921"/>
                  </a:lnTo>
                  <a:lnTo>
                    <a:pt x="28352" y="24900"/>
                  </a:lnTo>
                  <a:lnTo>
                    <a:pt x="28415" y="24837"/>
                  </a:lnTo>
                  <a:lnTo>
                    <a:pt x="28520" y="24900"/>
                  </a:lnTo>
                  <a:lnTo>
                    <a:pt x="28582" y="24879"/>
                  </a:lnTo>
                  <a:lnTo>
                    <a:pt x="28624" y="24795"/>
                  </a:lnTo>
                  <a:lnTo>
                    <a:pt x="28687" y="24795"/>
                  </a:lnTo>
                  <a:lnTo>
                    <a:pt x="28708" y="24711"/>
                  </a:lnTo>
                  <a:lnTo>
                    <a:pt x="28771" y="24795"/>
                  </a:lnTo>
                  <a:lnTo>
                    <a:pt x="28854" y="24900"/>
                  </a:lnTo>
                  <a:lnTo>
                    <a:pt x="28896" y="24837"/>
                  </a:lnTo>
                  <a:lnTo>
                    <a:pt x="28938" y="24732"/>
                  </a:lnTo>
                  <a:lnTo>
                    <a:pt x="28980" y="24732"/>
                  </a:lnTo>
                  <a:lnTo>
                    <a:pt x="29001" y="24774"/>
                  </a:lnTo>
                  <a:lnTo>
                    <a:pt x="29085" y="24774"/>
                  </a:lnTo>
                  <a:lnTo>
                    <a:pt x="29105" y="24711"/>
                  </a:lnTo>
                  <a:lnTo>
                    <a:pt x="29231" y="24711"/>
                  </a:lnTo>
                  <a:lnTo>
                    <a:pt x="29294" y="24628"/>
                  </a:lnTo>
                  <a:lnTo>
                    <a:pt x="29357" y="24586"/>
                  </a:lnTo>
                  <a:lnTo>
                    <a:pt x="29377" y="24670"/>
                  </a:lnTo>
                  <a:lnTo>
                    <a:pt x="29398" y="24607"/>
                  </a:lnTo>
                  <a:lnTo>
                    <a:pt x="29482" y="24607"/>
                  </a:lnTo>
                  <a:lnTo>
                    <a:pt x="29566" y="24586"/>
                  </a:lnTo>
                  <a:lnTo>
                    <a:pt x="29524" y="24502"/>
                  </a:lnTo>
                  <a:lnTo>
                    <a:pt x="29587" y="24418"/>
                  </a:lnTo>
                  <a:lnTo>
                    <a:pt x="29608" y="24293"/>
                  </a:lnTo>
                  <a:lnTo>
                    <a:pt x="29566" y="24188"/>
                  </a:lnTo>
                  <a:lnTo>
                    <a:pt x="29566" y="24188"/>
                  </a:lnTo>
                  <a:lnTo>
                    <a:pt x="29608" y="24209"/>
                  </a:lnTo>
                  <a:lnTo>
                    <a:pt x="29670" y="24146"/>
                  </a:lnTo>
                  <a:lnTo>
                    <a:pt x="29796" y="24105"/>
                  </a:lnTo>
                  <a:lnTo>
                    <a:pt x="29817" y="24167"/>
                  </a:lnTo>
                  <a:lnTo>
                    <a:pt x="29921" y="24167"/>
                  </a:lnTo>
                  <a:lnTo>
                    <a:pt x="29942" y="24042"/>
                  </a:lnTo>
                  <a:lnTo>
                    <a:pt x="30005" y="24042"/>
                  </a:lnTo>
                  <a:lnTo>
                    <a:pt x="30026" y="23958"/>
                  </a:lnTo>
                  <a:lnTo>
                    <a:pt x="30089" y="23958"/>
                  </a:lnTo>
                  <a:lnTo>
                    <a:pt x="30089" y="23979"/>
                  </a:lnTo>
                  <a:lnTo>
                    <a:pt x="30110" y="23979"/>
                  </a:lnTo>
                  <a:lnTo>
                    <a:pt x="30193" y="23874"/>
                  </a:lnTo>
                  <a:lnTo>
                    <a:pt x="30256" y="23958"/>
                  </a:lnTo>
                  <a:lnTo>
                    <a:pt x="30256" y="23833"/>
                  </a:lnTo>
                  <a:lnTo>
                    <a:pt x="30340" y="23833"/>
                  </a:lnTo>
                  <a:lnTo>
                    <a:pt x="30361" y="23728"/>
                  </a:lnTo>
                  <a:lnTo>
                    <a:pt x="30277" y="23686"/>
                  </a:lnTo>
                  <a:lnTo>
                    <a:pt x="30193" y="23749"/>
                  </a:lnTo>
                  <a:lnTo>
                    <a:pt x="30047" y="23623"/>
                  </a:lnTo>
                  <a:lnTo>
                    <a:pt x="30235" y="23623"/>
                  </a:lnTo>
                  <a:lnTo>
                    <a:pt x="30340" y="23477"/>
                  </a:lnTo>
                  <a:lnTo>
                    <a:pt x="30361" y="23540"/>
                  </a:lnTo>
                  <a:lnTo>
                    <a:pt x="30445" y="23477"/>
                  </a:lnTo>
                  <a:lnTo>
                    <a:pt x="30612" y="23581"/>
                  </a:lnTo>
                  <a:lnTo>
                    <a:pt x="30633" y="23456"/>
                  </a:lnTo>
                  <a:lnTo>
                    <a:pt x="30549" y="23435"/>
                  </a:lnTo>
                  <a:lnTo>
                    <a:pt x="30507" y="23372"/>
                  </a:lnTo>
                  <a:lnTo>
                    <a:pt x="30528" y="23309"/>
                  </a:lnTo>
                  <a:lnTo>
                    <a:pt x="30633" y="23372"/>
                  </a:lnTo>
                  <a:lnTo>
                    <a:pt x="30717" y="23309"/>
                  </a:lnTo>
                  <a:lnTo>
                    <a:pt x="30675" y="23268"/>
                  </a:lnTo>
                  <a:lnTo>
                    <a:pt x="30612" y="23268"/>
                  </a:lnTo>
                  <a:lnTo>
                    <a:pt x="30612" y="23163"/>
                  </a:lnTo>
                  <a:lnTo>
                    <a:pt x="30528" y="23121"/>
                  </a:lnTo>
                  <a:lnTo>
                    <a:pt x="30612" y="23100"/>
                  </a:lnTo>
                  <a:lnTo>
                    <a:pt x="30654" y="23142"/>
                  </a:lnTo>
                  <a:lnTo>
                    <a:pt x="30717" y="23142"/>
                  </a:lnTo>
                  <a:lnTo>
                    <a:pt x="30758" y="23205"/>
                  </a:lnTo>
                  <a:lnTo>
                    <a:pt x="30758" y="23121"/>
                  </a:lnTo>
                  <a:lnTo>
                    <a:pt x="30654" y="23037"/>
                  </a:lnTo>
                  <a:lnTo>
                    <a:pt x="30654" y="22933"/>
                  </a:lnTo>
                  <a:lnTo>
                    <a:pt x="30737" y="22933"/>
                  </a:lnTo>
                  <a:lnTo>
                    <a:pt x="30758" y="22891"/>
                  </a:lnTo>
                  <a:lnTo>
                    <a:pt x="30863" y="22954"/>
                  </a:lnTo>
                  <a:lnTo>
                    <a:pt x="30863" y="23037"/>
                  </a:lnTo>
                  <a:lnTo>
                    <a:pt x="30926" y="23037"/>
                  </a:lnTo>
                  <a:lnTo>
                    <a:pt x="30968" y="23121"/>
                  </a:lnTo>
                  <a:lnTo>
                    <a:pt x="30989" y="22996"/>
                  </a:lnTo>
                  <a:lnTo>
                    <a:pt x="30947" y="22912"/>
                  </a:lnTo>
                  <a:lnTo>
                    <a:pt x="30884" y="22912"/>
                  </a:lnTo>
                  <a:lnTo>
                    <a:pt x="30863" y="22828"/>
                  </a:lnTo>
                  <a:lnTo>
                    <a:pt x="30947" y="22828"/>
                  </a:lnTo>
                  <a:lnTo>
                    <a:pt x="30947" y="22745"/>
                  </a:lnTo>
                  <a:lnTo>
                    <a:pt x="30863" y="22724"/>
                  </a:lnTo>
                  <a:lnTo>
                    <a:pt x="30989" y="22598"/>
                  </a:lnTo>
                  <a:lnTo>
                    <a:pt x="30926" y="22535"/>
                  </a:lnTo>
                  <a:lnTo>
                    <a:pt x="30842" y="22535"/>
                  </a:lnTo>
                  <a:lnTo>
                    <a:pt x="30779" y="22598"/>
                  </a:lnTo>
                  <a:lnTo>
                    <a:pt x="30800" y="22493"/>
                  </a:lnTo>
                  <a:lnTo>
                    <a:pt x="30947" y="22410"/>
                  </a:lnTo>
                  <a:lnTo>
                    <a:pt x="31135" y="22326"/>
                  </a:lnTo>
                  <a:lnTo>
                    <a:pt x="31072" y="22263"/>
                  </a:lnTo>
                  <a:lnTo>
                    <a:pt x="30989" y="22326"/>
                  </a:lnTo>
                  <a:lnTo>
                    <a:pt x="30863" y="22201"/>
                  </a:lnTo>
                  <a:lnTo>
                    <a:pt x="30968" y="22201"/>
                  </a:lnTo>
                  <a:lnTo>
                    <a:pt x="30884" y="22096"/>
                  </a:lnTo>
                  <a:lnTo>
                    <a:pt x="30800" y="22096"/>
                  </a:lnTo>
                  <a:lnTo>
                    <a:pt x="30863" y="22054"/>
                  </a:lnTo>
                  <a:lnTo>
                    <a:pt x="30800" y="21991"/>
                  </a:lnTo>
                  <a:lnTo>
                    <a:pt x="30884" y="21991"/>
                  </a:lnTo>
                  <a:lnTo>
                    <a:pt x="30926" y="21908"/>
                  </a:lnTo>
                  <a:lnTo>
                    <a:pt x="31030" y="21908"/>
                  </a:lnTo>
                  <a:lnTo>
                    <a:pt x="30989" y="22012"/>
                  </a:lnTo>
                  <a:lnTo>
                    <a:pt x="31072" y="22012"/>
                  </a:lnTo>
                  <a:lnTo>
                    <a:pt x="31240" y="21866"/>
                  </a:lnTo>
                  <a:lnTo>
                    <a:pt x="31240" y="21782"/>
                  </a:lnTo>
                  <a:lnTo>
                    <a:pt x="31365" y="21803"/>
                  </a:lnTo>
                  <a:lnTo>
                    <a:pt x="31281" y="21698"/>
                  </a:lnTo>
                  <a:lnTo>
                    <a:pt x="31198" y="21698"/>
                  </a:lnTo>
                  <a:lnTo>
                    <a:pt x="31240" y="21594"/>
                  </a:lnTo>
                  <a:lnTo>
                    <a:pt x="31302" y="21677"/>
                  </a:lnTo>
                  <a:lnTo>
                    <a:pt x="31386" y="21636"/>
                  </a:lnTo>
                  <a:lnTo>
                    <a:pt x="31386" y="21531"/>
                  </a:lnTo>
                  <a:lnTo>
                    <a:pt x="31449" y="21489"/>
                  </a:lnTo>
                  <a:lnTo>
                    <a:pt x="31386" y="21426"/>
                  </a:lnTo>
                  <a:lnTo>
                    <a:pt x="31386" y="21343"/>
                  </a:lnTo>
                  <a:lnTo>
                    <a:pt x="31470" y="21322"/>
                  </a:lnTo>
                  <a:lnTo>
                    <a:pt x="31407" y="21238"/>
                  </a:lnTo>
                  <a:lnTo>
                    <a:pt x="31407" y="21175"/>
                  </a:lnTo>
                  <a:lnTo>
                    <a:pt x="31302" y="21112"/>
                  </a:lnTo>
                  <a:lnTo>
                    <a:pt x="31470" y="21154"/>
                  </a:lnTo>
                  <a:lnTo>
                    <a:pt x="31512" y="21112"/>
                  </a:lnTo>
                  <a:lnTo>
                    <a:pt x="31616" y="20903"/>
                  </a:lnTo>
                  <a:lnTo>
                    <a:pt x="31700" y="20903"/>
                  </a:lnTo>
                  <a:lnTo>
                    <a:pt x="31721" y="20966"/>
                  </a:lnTo>
                  <a:lnTo>
                    <a:pt x="31763" y="21029"/>
                  </a:lnTo>
                  <a:lnTo>
                    <a:pt x="31784" y="20924"/>
                  </a:lnTo>
                  <a:lnTo>
                    <a:pt x="31846" y="20861"/>
                  </a:lnTo>
                  <a:lnTo>
                    <a:pt x="31805" y="20736"/>
                  </a:lnTo>
                  <a:lnTo>
                    <a:pt x="31679" y="20736"/>
                  </a:lnTo>
                  <a:lnTo>
                    <a:pt x="31616" y="20694"/>
                  </a:lnTo>
                  <a:lnTo>
                    <a:pt x="31679" y="20652"/>
                  </a:lnTo>
                  <a:lnTo>
                    <a:pt x="31763" y="20652"/>
                  </a:lnTo>
                  <a:lnTo>
                    <a:pt x="31826" y="20610"/>
                  </a:lnTo>
                  <a:lnTo>
                    <a:pt x="31784" y="20548"/>
                  </a:lnTo>
                  <a:lnTo>
                    <a:pt x="31700" y="20506"/>
                  </a:lnTo>
                  <a:lnTo>
                    <a:pt x="31784" y="20443"/>
                  </a:lnTo>
                  <a:lnTo>
                    <a:pt x="31826" y="20443"/>
                  </a:lnTo>
                  <a:lnTo>
                    <a:pt x="31826" y="20401"/>
                  </a:lnTo>
                  <a:lnTo>
                    <a:pt x="31784" y="20338"/>
                  </a:lnTo>
                  <a:lnTo>
                    <a:pt x="31574" y="20338"/>
                  </a:lnTo>
                  <a:lnTo>
                    <a:pt x="31595" y="20296"/>
                  </a:lnTo>
                  <a:lnTo>
                    <a:pt x="31721" y="20192"/>
                  </a:lnTo>
                  <a:lnTo>
                    <a:pt x="31826" y="20213"/>
                  </a:lnTo>
                  <a:lnTo>
                    <a:pt x="31846" y="20192"/>
                  </a:lnTo>
                  <a:lnTo>
                    <a:pt x="31888" y="20129"/>
                  </a:lnTo>
                  <a:lnTo>
                    <a:pt x="31930" y="20192"/>
                  </a:lnTo>
                  <a:lnTo>
                    <a:pt x="31972" y="20213"/>
                  </a:lnTo>
                  <a:lnTo>
                    <a:pt x="32014" y="20171"/>
                  </a:lnTo>
                  <a:lnTo>
                    <a:pt x="31993" y="20087"/>
                  </a:lnTo>
                  <a:lnTo>
                    <a:pt x="31972" y="19920"/>
                  </a:lnTo>
                  <a:lnTo>
                    <a:pt x="31909" y="19878"/>
                  </a:lnTo>
                  <a:lnTo>
                    <a:pt x="31826" y="19962"/>
                  </a:lnTo>
                  <a:lnTo>
                    <a:pt x="31846" y="19983"/>
                  </a:lnTo>
                  <a:lnTo>
                    <a:pt x="31846" y="20024"/>
                  </a:lnTo>
                  <a:lnTo>
                    <a:pt x="31763" y="20004"/>
                  </a:lnTo>
                  <a:lnTo>
                    <a:pt x="31595" y="20129"/>
                  </a:lnTo>
                  <a:lnTo>
                    <a:pt x="31512" y="20108"/>
                  </a:lnTo>
                  <a:lnTo>
                    <a:pt x="31512" y="20004"/>
                  </a:lnTo>
                  <a:lnTo>
                    <a:pt x="31679" y="19983"/>
                  </a:lnTo>
                  <a:lnTo>
                    <a:pt x="31930" y="19752"/>
                  </a:lnTo>
                  <a:lnTo>
                    <a:pt x="31909" y="19711"/>
                  </a:lnTo>
                  <a:lnTo>
                    <a:pt x="31805" y="19711"/>
                  </a:lnTo>
                  <a:lnTo>
                    <a:pt x="31763" y="19648"/>
                  </a:lnTo>
                  <a:lnTo>
                    <a:pt x="31721" y="19690"/>
                  </a:lnTo>
                  <a:lnTo>
                    <a:pt x="31553" y="19460"/>
                  </a:lnTo>
                  <a:lnTo>
                    <a:pt x="31386" y="19439"/>
                  </a:lnTo>
                  <a:lnTo>
                    <a:pt x="31240" y="19585"/>
                  </a:lnTo>
                  <a:lnTo>
                    <a:pt x="31135" y="19564"/>
                  </a:lnTo>
                  <a:lnTo>
                    <a:pt x="31030" y="19397"/>
                  </a:lnTo>
                  <a:lnTo>
                    <a:pt x="30884" y="19439"/>
                  </a:lnTo>
                  <a:lnTo>
                    <a:pt x="30779" y="19501"/>
                  </a:lnTo>
                  <a:lnTo>
                    <a:pt x="30737" y="19606"/>
                  </a:lnTo>
                  <a:lnTo>
                    <a:pt x="30758" y="19480"/>
                  </a:lnTo>
                  <a:lnTo>
                    <a:pt x="30884" y="19376"/>
                  </a:lnTo>
                  <a:lnTo>
                    <a:pt x="30968" y="19376"/>
                  </a:lnTo>
                  <a:lnTo>
                    <a:pt x="31051" y="19334"/>
                  </a:lnTo>
                  <a:lnTo>
                    <a:pt x="31177" y="19376"/>
                  </a:lnTo>
                  <a:lnTo>
                    <a:pt x="31281" y="19355"/>
                  </a:lnTo>
                  <a:lnTo>
                    <a:pt x="31281" y="19250"/>
                  </a:lnTo>
                  <a:lnTo>
                    <a:pt x="31323" y="19188"/>
                  </a:lnTo>
                  <a:lnTo>
                    <a:pt x="31407" y="19188"/>
                  </a:lnTo>
                  <a:lnTo>
                    <a:pt x="31553" y="19041"/>
                  </a:lnTo>
                  <a:lnTo>
                    <a:pt x="31700" y="19020"/>
                  </a:lnTo>
                  <a:lnTo>
                    <a:pt x="31700" y="18936"/>
                  </a:lnTo>
                  <a:lnTo>
                    <a:pt x="31574" y="18727"/>
                  </a:lnTo>
                  <a:lnTo>
                    <a:pt x="31281" y="18539"/>
                  </a:lnTo>
                  <a:lnTo>
                    <a:pt x="31072" y="18413"/>
                  </a:lnTo>
                  <a:lnTo>
                    <a:pt x="30842" y="18204"/>
                  </a:lnTo>
                  <a:lnTo>
                    <a:pt x="30737" y="18204"/>
                  </a:lnTo>
                  <a:lnTo>
                    <a:pt x="30549" y="18330"/>
                  </a:lnTo>
                  <a:lnTo>
                    <a:pt x="30445" y="18309"/>
                  </a:lnTo>
                  <a:lnTo>
                    <a:pt x="30319" y="18183"/>
                  </a:lnTo>
                  <a:lnTo>
                    <a:pt x="30319" y="18099"/>
                  </a:lnTo>
                  <a:lnTo>
                    <a:pt x="30235" y="18079"/>
                  </a:lnTo>
                  <a:lnTo>
                    <a:pt x="30110" y="18120"/>
                  </a:lnTo>
                  <a:lnTo>
                    <a:pt x="29984" y="18120"/>
                  </a:lnTo>
                  <a:lnTo>
                    <a:pt x="29838" y="18141"/>
                  </a:lnTo>
                  <a:lnTo>
                    <a:pt x="29691" y="18351"/>
                  </a:lnTo>
                  <a:lnTo>
                    <a:pt x="29817" y="18099"/>
                  </a:lnTo>
                  <a:lnTo>
                    <a:pt x="29921" y="18037"/>
                  </a:lnTo>
                  <a:lnTo>
                    <a:pt x="29984" y="18079"/>
                  </a:lnTo>
                  <a:lnTo>
                    <a:pt x="30047" y="18079"/>
                  </a:lnTo>
                  <a:lnTo>
                    <a:pt x="30089" y="18016"/>
                  </a:lnTo>
                  <a:lnTo>
                    <a:pt x="30193" y="18079"/>
                  </a:lnTo>
                  <a:lnTo>
                    <a:pt x="30340" y="17995"/>
                  </a:lnTo>
                  <a:lnTo>
                    <a:pt x="30403" y="18183"/>
                  </a:lnTo>
                  <a:lnTo>
                    <a:pt x="30465" y="18225"/>
                  </a:lnTo>
                  <a:lnTo>
                    <a:pt x="30570" y="18225"/>
                  </a:lnTo>
                  <a:lnTo>
                    <a:pt x="30654" y="18120"/>
                  </a:lnTo>
                  <a:lnTo>
                    <a:pt x="30842" y="18141"/>
                  </a:lnTo>
                  <a:lnTo>
                    <a:pt x="30968" y="18246"/>
                  </a:lnTo>
                  <a:lnTo>
                    <a:pt x="31051" y="18246"/>
                  </a:lnTo>
                  <a:lnTo>
                    <a:pt x="31177" y="18351"/>
                  </a:lnTo>
                  <a:lnTo>
                    <a:pt x="31323" y="18288"/>
                  </a:lnTo>
                  <a:lnTo>
                    <a:pt x="31574" y="18351"/>
                  </a:lnTo>
                  <a:lnTo>
                    <a:pt x="31658" y="18330"/>
                  </a:lnTo>
                  <a:lnTo>
                    <a:pt x="31553" y="18141"/>
                  </a:lnTo>
                  <a:lnTo>
                    <a:pt x="31491" y="18120"/>
                  </a:lnTo>
                  <a:lnTo>
                    <a:pt x="31323" y="17974"/>
                  </a:lnTo>
                  <a:lnTo>
                    <a:pt x="31323" y="17911"/>
                  </a:lnTo>
                  <a:lnTo>
                    <a:pt x="31281" y="17869"/>
                  </a:lnTo>
                  <a:lnTo>
                    <a:pt x="31177" y="17890"/>
                  </a:lnTo>
                  <a:lnTo>
                    <a:pt x="31051" y="17827"/>
                  </a:lnTo>
                  <a:lnTo>
                    <a:pt x="30884" y="17597"/>
                  </a:lnTo>
                  <a:lnTo>
                    <a:pt x="30884" y="17451"/>
                  </a:lnTo>
                  <a:lnTo>
                    <a:pt x="30675" y="17283"/>
                  </a:lnTo>
                  <a:lnTo>
                    <a:pt x="30675" y="17095"/>
                  </a:lnTo>
                  <a:lnTo>
                    <a:pt x="30549" y="17074"/>
                  </a:lnTo>
                  <a:lnTo>
                    <a:pt x="30612" y="16949"/>
                  </a:lnTo>
                  <a:lnTo>
                    <a:pt x="30570" y="16928"/>
                  </a:lnTo>
                  <a:lnTo>
                    <a:pt x="30403" y="16572"/>
                  </a:lnTo>
                  <a:lnTo>
                    <a:pt x="30089" y="16405"/>
                  </a:lnTo>
                  <a:lnTo>
                    <a:pt x="30005" y="16447"/>
                  </a:lnTo>
                  <a:lnTo>
                    <a:pt x="30005" y="16363"/>
                  </a:lnTo>
                  <a:lnTo>
                    <a:pt x="29712" y="16237"/>
                  </a:lnTo>
                  <a:lnTo>
                    <a:pt x="29670" y="16237"/>
                  </a:lnTo>
                  <a:lnTo>
                    <a:pt x="29670" y="15944"/>
                  </a:lnTo>
                  <a:lnTo>
                    <a:pt x="29712" y="15735"/>
                  </a:lnTo>
                  <a:lnTo>
                    <a:pt x="29670" y="15610"/>
                  </a:lnTo>
                  <a:lnTo>
                    <a:pt x="29691" y="15463"/>
                  </a:lnTo>
                  <a:lnTo>
                    <a:pt x="29712" y="15484"/>
                  </a:lnTo>
                  <a:lnTo>
                    <a:pt x="29817" y="15463"/>
                  </a:lnTo>
                  <a:lnTo>
                    <a:pt x="29921" y="15296"/>
                  </a:lnTo>
                  <a:lnTo>
                    <a:pt x="29984" y="15317"/>
                  </a:lnTo>
                  <a:lnTo>
                    <a:pt x="30089" y="15191"/>
                  </a:lnTo>
                  <a:lnTo>
                    <a:pt x="29984" y="15149"/>
                  </a:lnTo>
                  <a:lnTo>
                    <a:pt x="29921" y="15066"/>
                  </a:lnTo>
                  <a:lnTo>
                    <a:pt x="30005" y="14961"/>
                  </a:lnTo>
                  <a:lnTo>
                    <a:pt x="30193" y="14982"/>
                  </a:lnTo>
                  <a:lnTo>
                    <a:pt x="30193" y="14856"/>
                  </a:lnTo>
                  <a:lnTo>
                    <a:pt x="30319" y="14835"/>
                  </a:lnTo>
                  <a:lnTo>
                    <a:pt x="30319" y="14731"/>
                  </a:lnTo>
                  <a:lnTo>
                    <a:pt x="30193" y="14647"/>
                  </a:lnTo>
                  <a:lnTo>
                    <a:pt x="30319" y="14647"/>
                  </a:lnTo>
                  <a:lnTo>
                    <a:pt x="30424" y="14689"/>
                  </a:lnTo>
                  <a:lnTo>
                    <a:pt x="30445" y="14647"/>
                  </a:lnTo>
                  <a:lnTo>
                    <a:pt x="30549" y="14647"/>
                  </a:lnTo>
                  <a:lnTo>
                    <a:pt x="30654" y="14563"/>
                  </a:lnTo>
                  <a:lnTo>
                    <a:pt x="30717" y="14563"/>
                  </a:lnTo>
                  <a:lnTo>
                    <a:pt x="30842" y="14375"/>
                  </a:lnTo>
                  <a:lnTo>
                    <a:pt x="30884" y="14459"/>
                  </a:lnTo>
                  <a:lnTo>
                    <a:pt x="30947" y="14417"/>
                  </a:lnTo>
                  <a:lnTo>
                    <a:pt x="30947" y="14459"/>
                  </a:lnTo>
                  <a:lnTo>
                    <a:pt x="31093" y="14563"/>
                  </a:lnTo>
                  <a:lnTo>
                    <a:pt x="31240" y="14438"/>
                  </a:lnTo>
                  <a:lnTo>
                    <a:pt x="31240" y="14375"/>
                  </a:lnTo>
                  <a:lnTo>
                    <a:pt x="31156" y="14354"/>
                  </a:lnTo>
                  <a:lnTo>
                    <a:pt x="31135" y="14250"/>
                  </a:lnTo>
                  <a:lnTo>
                    <a:pt x="31198" y="14208"/>
                  </a:lnTo>
                  <a:lnTo>
                    <a:pt x="31261" y="14208"/>
                  </a:lnTo>
                  <a:lnTo>
                    <a:pt x="31177" y="14061"/>
                  </a:lnTo>
                  <a:lnTo>
                    <a:pt x="31177" y="13998"/>
                  </a:lnTo>
                  <a:lnTo>
                    <a:pt x="31302" y="13957"/>
                  </a:lnTo>
                  <a:lnTo>
                    <a:pt x="31240" y="13936"/>
                  </a:lnTo>
                  <a:lnTo>
                    <a:pt x="31093" y="13957"/>
                  </a:lnTo>
                  <a:lnTo>
                    <a:pt x="30947" y="13957"/>
                  </a:lnTo>
                  <a:lnTo>
                    <a:pt x="30947" y="13915"/>
                  </a:lnTo>
                  <a:lnTo>
                    <a:pt x="30800" y="13915"/>
                  </a:lnTo>
                  <a:lnTo>
                    <a:pt x="30758" y="13957"/>
                  </a:lnTo>
                  <a:lnTo>
                    <a:pt x="30403" y="13998"/>
                  </a:lnTo>
                  <a:lnTo>
                    <a:pt x="30319" y="13915"/>
                  </a:lnTo>
                  <a:lnTo>
                    <a:pt x="30256" y="13894"/>
                  </a:lnTo>
                  <a:lnTo>
                    <a:pt x="30193" y="13789"/>
                  </a:lnTo>
                  <a:lnTo>
                    <a:pt x="30131" y="13747"/>
                  </a:lnTo>
                  <a:lnTo>
                    <a:pt x="30089" y="13706"/>
                  </a:lnTo>
                  <a:lnTo>
                    <a:pt x="29817" y="13831"/>
                  </a:lnTo>
                  <a:lnTo>
                    <a:pt x="29691" y="13831"/>
                  </a:lnTo>
                  <a:lnTo>
                    <a:pt x="29733" y="13894"/>
                  </a:lnTo>
                  <a:lnTo>
                    <a:pt x="29733" y="13998"/>
                  </a:lnTo>
                  <a:lnTo>
                    <a:pt x="29670" y="14040"/>
                  </a:lnTo>
                  <a:lnTo>
                    <a:pt x="29503" y="14103"/>
                  </a:lnTo>
                  <a:lnTo>
                    <a:pt x="29524" y="14124"/>
                  </a:lnTo>
                  <a:lnTo>
                    <a:pt x="29587" y="14208"/>
                  </a:lnTo>
                  <a:lnTo>
                    <a:pt x="29524" y="14312"/>
                  </a:lnTo>
                  <a:lnTo>
                    <a:pt x="29482" y="14354"/>
                  </a:lnTo>
                  <a:lnTo>
                    <a:pt x="29357" y="14312"/>
                  </a:lnTo>
                  <a:lnTo>
                    <a:pt x="29231" y="14375"/>
                  </a:lnTo>
                  <a:lnTo>
                    <a:pt x="29085" y="14354"/>
                  </a:lnTo>
                  <a:lnTo>
                    <a:pt x="28938" y="14061"/>
                  </a:lnTo>
                  <a:lnTo>
                    <a:pt x="28938" y="13915"/>
                  </a:lnTo>
                  <a:lnTo>
                    <a:pt x="28896" y="13810"/>
                  </a:lnTo>
                  <a:lnTo>
                    <a:pt x="28750" y="13810"/>
                  </a:lnTo>
                  <a:lnTo>
                    <a:pt x="28687" y="13831"/>
                  </a:lnTo>
                  <a:lnTo>
                    <a:pt x="28687" y="13789"/>
                  </a:lnTo>
                  <a:lnTo>
                    <a:pt x="28624" y="13789"/>
                  </a:lnTo>
                  <a:lnTo>
                    <a:pt x="28561" y="13852"/>
                  </a:lnTo>
                  <a:lnTo>
                    <a:pt x="28540" y="13789"/>
                  </a:lnTo>
                  <a:lnTo>
                    <a:pt x="28540" y="13831"/>
                  </a:lnTo>
                  <a:lnTo>
                    <a:pt x="28436" y="13706"/>
                  </a:lnTo>
                  <a:lnTo>
                    <a:pt x="28436" y="13622"/>
                  </a:lnTo>
                  <a:lnTo>
                    <a:pt x="28227" y="13496"/>
                  </a:lnTo>
                  <a:lnTo>
                    <a:pt x="28122" y="13413"/>
                  </a:lnTo>
                  <a:lnTo>
                    <a:pt x="28101" y="13287"/>
                  </a:lnTo>
                  <a:lnTo>
                    <a:pt x="28038" y="13162"/>
                  </a:lnTo>
                  <a:lnTo>
                    <a:pt x="28101" y="13099"/>
                  </a:lnTo>
                  <a:lnTo>
                    <a:pt x="28101" y="13057"/>
                  </a:lnTo>
                  <a:lnTo>
                    <a:pt x="28101" y="12994"/>
                  </a:lnTo>
                  <a:lnTo>
                    <a:pt x="28122" y="12869"/>
                  </a:lnTo>
                  <a:lnTo>
                    <a:pt x="28164" y="12806"/>
                  </a:lnTo>
                  <a:lnTo>
                    <a:pt x="28185" y="12764"/>
                  </a:lnTo>
                  <a:lnTo>
                    <a:pt x="28415" y="12848"/>
                  </a:lnTo>
                  <a:lnTo>
                    <a:pt x="28750" y="12848"/>
                  </a:lnTo>
                  <a:lnTo>
                    <a:pt x="28792" y="12701"/>
                  </a:lnTo>
                  <a:lnTo>
                    <a:pt x="28771" y="12659"/>
                  </a:lnTo>
                  <a:lnTo>
                    <a:pt x="28854" y="12659"/>
                  </a:lnTo>
                  <a:lnTo>
                    <a:pt x="28833" y="12492"/>
                  </a:lnTo>
                  <a:lnTo>
                    <a:pt x="28792" y="12471"/>
                  </a:lnTo>
                  <a:lnTo>
                    <a:pt x="28854" y="12429"/>
                  </a:lnTo>
                  <a:lnTo>
                    <a:pt x="28896" y="12136"/>
                  </a:lnTo>
                  <a:lnTo>
                    <a:pt x="29105" y="12011"/>
                  </a:lnTo>
                  <a:lnTo>
                    <a:pt x="29210" y="12011"/>
                  </a:lnTo>
                  <a:lnTo>
                    <a:pt x="29315" y="11843"/>
                  </a:lnTo>
                  <a:lnTo>
                    <a:pt x="29377" y="11843"/>
                  </a:lnTo>
                  <a:lnTo>
                    <a:pt x="29398" y="11613"/>
                  </a:lnTo>
                  <a:lnTo>
                    <a:pt x="29503" y="11488"/>
                  </a:lnTo>
                  <a:lnTo>
                    <a:pt x="29524" y="11341"/>
                  </a:lnTo>
                  <a:lnTo>
                    <a:pt x="29587" y="11320"/>
                  </a:lnTo>
                  <a:lnTo>
                    <a:pt x="29670" y="11195"/>
                  </a:lnTo>
                  <a:lnTo>
                    <a:pt x="29796" y="11195"/>
                  </a:lnTo>
                  <a:lnTo>
                    <a:pt x="29838" y="11216"/>
                  </a:lnTo>
                  <a:lnTo>
                    <a:pt x="29942" y="11216"/>
                  </a:lnTo>
                  <a:lnTo>
                    <a:pt x="29984" y="11111"/>
                  </a:lnTo>
                  <a:lnTo>
                    <a:pt x="30152" y="11320"/>
                  </a:lnTo>
                  <a:lnTo>
                    <a:pt x="30424" y="11488"/>
                  </a:lnTo>
                  <a:lnTo>
                    <a:pt x="30424" y="11592"/>
                  </a:lnTo>
                  <a:lnTo>
                    <a:pt x="30361" y="11613"/>
                  </a:lnTo>
                  <a:lnTo>
                    <a:pt x="30340" y="11697"/>
                  </a:lnTo>
                  <a:lnTo>
                    <a:pt x="30214" y="11843"/>
                  </a:lnTo>
                  <a:lnTo>
                    <a:pt x="30193" y="12011"/>
                  </a:lnTo>
                  <a:lnTo>
                    <a:pt x="30089" y="12011"/>
                  </a:lnTo>
                  <a:lnTo>
                    <a:pt x="30110" y="12032"/>
                  </a:lnTo>
                  <a:lnTo>
                    <a:pt x="30089" y="12178"/>
                  </a:lnTo>
                  <a:lnTo>
                    <a:pt x="30214" y="12325"/>
                  </a:lnTo>
                  <a:lnTo>
                    <a:pt x="30193" y="12387"/>
                  </a:lnTo>
                  <a:lnTo>
                    <a:pt x="30131" y="12429"/>
                  </a:lnTo>
                  <a:lnTo>
                    <a:pt x="30131" y="12471"/>
                  </a:lnTo>
                  <a:lnTo>
                    <a:pt x="30193" y="12555"/>
                  </a:lnTo>
                  <a:lnTo>
                    <a:pt x="30319" y="12492"/>
                  </a:lnTo>
                  <a:lnTo>
                    <a:pt x="30445" y="12387"/>
                  </a:lnTo>
                  <a:lnTo>
                    <a:pt x="30403" y="12492"/>
                  </a:lnTo>
                  <a:lnTo>
                    <a:pt x="30277" y="12576"/>
                  </a:lnTo>
                  <a:lnTo>
                    <a:pt x="30319" y="12638"/>
                  </a:lnTo>
                  <a:lnTo>
                    <a:pt x="30361" y="12659"/>
                  </a:lnTo>
                  <a:lnTo>
                    <a:pt x="30361" y="12701"/>
                  </a:lnTo>
                  <a:lnTo>
                    <a:pt x="30319" y="12743"/>
                  </a:lnTo>
                  <a:lnTo>
                    <a:pt x="30193" y="12743"/>
                  </a:lnTo>
                  <a:lnTo>
                    <a:pt x="30131" y="12806"/>
                  </a:lnTo>
                  <a:lnTo>
                    <a:pt x="30026" y="12806"/>
                  </a:lnTo>
                  <a:lnTo>
                    <a:pt x="29984" y="12890"/>
                  </a:lnTo>
                  <a:lnTo>
                    <a:pt x="30089" y="12973"/>
                  </a:lnTo>
                  <a:lnTo>
                    <a:pt x="30089" y="13057"/>
                  </a:lnTo>
                  <a:lnTo>
                    <a:pt x="30152" y="13057"/>
                  </a:lnTo>
                  <a:lnTo>
                    <a:pt x="30235" y="12952"/>
                  </a:lnTo>
                  <a:lnTo>
                    <a:pt x="30277" y="12952"/>
                  </a:lnTo>
                  <a:lnTo>
                    <a:pt x="30403" y="12806"/>
                  </a:lnTo>
                  <a:lnTo>
                    <a:pt x="30549" y="12743"/>
                  </a:lnTo>
                  <a:lnTo>
                    <a:pt x="30570" y="12701"/>
                  </a:lnTo>
                  <a:lnTo>
                    <a:pt x="30528" y="12576"/>
                  </a:lnTo>
                  <a:lnTo>
                    <a:pt x="30654" y="12471"/>
                  </a:lnTo>
                  <a:lnTo>
                    <a:pt x="30926" y="12283"/>
                  </a:lnTo>
                  <a:lnTo>
                    <a:pt x="30989" y="12283"/>
                  </a:lnTo>
                  <a:lnTo>
                    <a:pt x="31030" y="12178"/>
                  </a:lnTo>
                  <a:lnTo>
                    <a:pt x="31156" y="12178"/>
                  </a:lnTo>
                  <a:lnTo>
                    <a:pt x="31302" y="12053"/>
                  </a:lnTo>
                  <a:lnTo>
                    <a:pt x="31365" y="12115"/>
                  </a:lnTo>
                  <a:lnTo>
                    <a:pt x="31407" y="12115"/>
                  </a:lnTo>
                  <a:lnTo>
                    <a:pt x="31553" y="12073"/>
                  </a:lnTo>
                  <a:lnTo>
                    <a:pt x="31721" y="11906"/>
                  </a:lnTo>
                  <a:lnTo>
                    <a:pt x="31763" y="12011"/>
                  </a:lnTo>
                  <a:lnTo>
                    <a:pt x="31763" y="11655"/>
                  </a:lnTo>
                  <a:lnTo>
                    <a:pt x="31909" y="11550"/>
                  </a:lnTo>
                  <a:lnTo>
                    <a:pt x="31972" y="11404"/>
                  </a:lnTo>
                  <a:lnTo>
                    <a:pt x="31972" y="11299"/>
                  </a:lnTo>
                  <a:lnTo>
                    <a:pt x="32118" y="11195"/>
                  </a:lnTo>
                  <a:lnTo>
                    <a:pt x="32223" y="11006"/>
                  </a:lnTo>
                  <a:lnTo>
                    <a:pt x="32328" y="10965"/>
                  </a:lnTo>
                  <a:lnTo>
                    <a:pt x="32411" y="10672"/>
                  </a:lnTo>
                  <a:lnTo>
                    <a:pt x="32453" y="10567"/>
                  </a:lnTo>
                  <a:lnTo>
                    <a:pt x="32453" y="10504"/>
                  </a:lnTo>
                  <a:lnTo>
                    <a:pt x="32453" y="10337"/>
                  </a:lnTo>
                  <a:lnTo>
                    <a:pt x="32600" y="10190"/>
                  </a:lnTo>
                  <a:lnTo>
                    <a:pt x="32704" y="10358"/>
                  </a:lnTo>
                  <a:lnTo>
                    <a:pt x="32767" y="10400"/>
                  </a:lnTo>
                  <a:lnTo>
                    <a:pt x="32851" y="10483"/>
                  </a:lnTo>
                  <a:lnTo>
                    <a:pt x="32955" y="10441"/>
                  </a:lnTo>
                  <a:lnTo>
                    <a:pt x="33081" y="10483"/>
                  </a:lnTo>
                  <a:lnTo>
                    <a:pt x="33332" y="10462"/>
                  </a:lnTo>
                  <a:lnTo>
                    <a:pt x="33478" y="10483"/>
                  </a:lnTo>
                  <a:lnTo>
                    <a:pt x="33541" y="10337"/>
                  </a:lnTo>
                  <a:lnTo>
                    <a:pt x="33541" y="10253"/>
                  </a:lnTo>
                  <a:lnTo>
                    <a:pt x="33395" y="10128"/>
                  </a:lnTo>
                  <a:lnTo>
                    <a:pt x="33290" y="10044"/>
                  </a:lnTo>
                  <a:lnTo>
                    <a:pt x="33374" y="9960"/>
                  </a:lnTo>
                  <a:lnTo>
                    <a:pt x="33499" y="9960"/>
                  </a:lnTo>
                  <a:lnTo>
                    <a:pt x="33750" y="9772"/>
                  </a:lnTo>
                  <a:lnTo>
                    <a:pt x="33750" y="9646"/>
                  </a:lnTo>
                  <a:lnTo>
                    <a:pt x="33855" y="9521"/>
                  </a:lnTo>
                  <a:lnTo>
                    <a:pt x="33939" y="9521"/>
                  </a:lnTo>
                  <a:lnTo>
                    <a:pt x="34002" y="9416"/>
                  </a:lnTo>
                  <a:lnTo>
                    <a:pt x="33939" y="9312"/>
                  </a:lnTo>
                  <a:lnTo>
                    <a:pt x="33939" y="9207"/>
                  </a:lnTo>
                  <a:lnTo>
                    <a:pt x="33939" y="9081"/>
                  </a:lnTo>
                  <a:lnTo>
                    <a:pt x="34022" y="9040"/>
                  </a:lnTo>
                  <a:lnTo>
                    <a:pt x="34127" y="9123"/>
                  </a:lnTo>
                  <a:lnTo>
                    <a:pt x="34127" y="9228"/>
                  </a:lnTo>
                  <a:lnTo>
                    <a:pt x="34190" y="9312"/>
                  </a:lnTo>
                  <a:lnTo>
                    <a:pt x="34378" y="9332"/>
                  </a:lnTo>
                  <a:lnTo>
                    <a:pt x="34399" y="9395"/>
                  </a:lnTo>
                  <a:lnTo>
                    <a:pt x="34399" y="9353"/>
                  </a:lnTo>
                  <a:lnTo>
                    <a:pt x="34399" y="9291"/>
                  </a:lnTo>
                  <a:lnTo>
                    <a:pt x="34378" y="9249"/>
                  </a:lnTo>
                  <a:lnTo>
                    <a:pt x="34336" y="9144"/>
                  </a:lnTo>
                  <a:lnTo>
                    <a:pt x="34336" y="9123"/>
                  </a:lnTo>
                  <a:lnTo>
                    <a:pt x="34420" y="9081"/>
                  </a:lnTo>
                  <a:lnTo>
                    <a:pt x="34546" y="9102"/>
                  </a:lnTo>
                  <a:lnTo>
                    <a:pt x="34608" y="9081"/>
                  </a:lnTo>
                  <a:lnTo>
                    <a:pt x="34608" y="8977"/>
                  </a:lnTo>
                  <a:lnTo>
                    <a:pt x="34587" y="8914"/>
                  </a:lnTo>
                  <a:lnTo>
                    <a:pt x="34587" y="8830"/>
                  </a:lnTo>
                  <a:lnTo>
                    <a:pt x="34608" y="8788"/>
                  </a:lnTo>
                  <a:lnTo>
                    <a:pt x="34608" y="8684"/>
                  </a:lnTo>
                  <a:lnTo>
                    <a:pt x="34608" y="8579"/>
                  </a:lnTo>
                  <a:lnTo>
                    <a:pt x="34525" y="8516"/>
                  </a:lnTo>
                  <a:lnTo>
                    <a:pt x="34525" y="8349"/>
                  </a:lnTo>
                  <a:lnTo>
                    <a:pt x="34525" y="8244"/>
                  </a:lnTo>
                  <a:lnTo>
                    <a:pt x="34504" y="8098"/>
                  </a:lnTo>
                  <a:lnTo>
                    <a:pt x="34504" y="7993"/>
                  </a:lnTo>
                  <a:lnTo>
                    <a:pt x="34441" y="7889"/>
                  </a:lnTo>
                  <a:lnTo>
                    <a:pt x="34399" y="7826"/>
                  </a:lnTo>
                  <a:lnTo>
                    <a:pt x="34378" y="7742"/>
                  </a:lnTo>
                  <a:lnTo>
                    <a:pt x="34232" y="7533"/>
                  </a:lnTo>
                  <a:lnTo>
                    <a:pt x="34190" y="7428"/>
                  </a:lnTo>
                  <a:lnTo>
                    <a:pt x="34211" y="7366"/>
                  </a:lnTo>
                  <a:lnTo>
                    <a:pt x="34294" y="7345"/>
                  </a:lnTo>
                  <a:lnTo>
                    <a:pt x="34378" y="7324"/>
                  </a:lnTo>
                  <a:lnTo>
                    <a:pt x="34420" y="7261"/>
                  </a:lnTo>
                  <a:lnTo>
                    <a:pt x="34441" y="7198"/>
                  </a:lnTo>
                  <a:lnTo>
                    <a:pt x="34546" y="7010"/>
                  </a:lnTo>
                  <a:lnTo>
                    <a:pt x="34587" y="7010"/>
                  </a:lnTo>
                  <a:lnTo>
                    <a:pt x="34692" y="7031"/>
                  </a:lnTo>
                  <a:lnTo>
                    <a:pt x="34755" y="7052"/>
                  </a:lnTo>
                  <a:lnTo>
                    <a:pt x="35131" y="7115"/>
                  </a:lnTo>
                  <a:lnTo>
                    <a:pt x="35173" y="7136"/>
                  </a:lnTo>
                  <a:lnTo>
                    <a:pt x="35236" y="7136"/>
                  </a:lnTo>
                  <a:lnTo>
                    <a:pt x="35278" y="7094"/>
                  </a:lnTo>
                  <a:lnTo>
                    <a:pt x="35257" y="7010"/>
                  </a:lnTo>
                  <a:lnTo>
                    <a:pt x="35236" y="6926"/>
                  </a:lnTo>
                  <a:lnTo>
                    <a:pt x="35236" y="6884"/>
                  </a:lnTo>
                  <a:lnTo>
                    <a:pt x="35257" y="6822"/>
                  </a:lnTo>
                  <a:lnTo>
                    <a:pt x="35236" y="6780"/>
                  </a:lnTo>
                  <a:lnTo>
                    <a:pt x="35215" y="6696"/>
                  </a:lnTo>
                  <a:lnTo>
                    <a:pt x="35257" y="6591"/>
                  </a:lnTo>
                  <a:lnTo>
                    <a:pt x="35320" y="6571"/>
                  </a:lnTo>
                  <a:lnTo>
                    <a:pt x="35278" y="6466"/>
                  </a:lnTo>
                  <a:lnTo>
                    <a:pt x="35257" y="6403"/>
                  </a:lnTo>
                  <a:lnTo>
                    <a:pt x="35257" y="6382"/>
                  </a:lnTo>
                  <a:lnTo>
                    <a:pt x="35341" y="6319"/>
                  </a:lnTo>
                  <a:lnTo>
                    <a:pt x="35320" y="6278"/>
                  </a:lnTo>
                  <a:lnTo>
                    <a:pt x="35320" y="6215"/>
                  </a:lnTo>
                  <a:lnTo>
                    <a:pt x="35278" y="6152"/>
                  </a:lnTo>
                  <a:lnTo>
                    <a:pt x="35320" y="6068"/>
                  </a:lnTo>
                  <a:lnTo>
                    <a:pt x="35362" y="6047"/>
                  </a:lnTo>
                  <a:lnTo>
                    <a:pt x="35362" y="5985"/>
                  </a:lnTo>
                  <a:lnTo>
                    <a:pt x="35341" y="5943"/>
                  </a:lnTo>
                  <a:lnTo>
                    <a:pt x="35278" y="5796"/>
                  </a:lnTo>
                  <a:lnTo>
                    <a:pt x="35278" y="5671"/>
                  </a:lnTo>
                  <a:lnTo>
                    <a:pt x="35320" y="5650"/>
                  </a:lnTo>
                  <a:lnTo>
                    <a:pt x="35341" y="5629"/>
                  </a:lnTo>
                  <a:lnTo>
                    <a:pt x="35341" y="5587"/>
                  </a:lnTo>
                  <a:lnTo>
                    <a:pt x="35320" y="5545"/>
                  </a:lnTo>
                  <a:lnTo>
                    <a:pt x="35320" y="5483"/>
                  </a:lnTo>
                  <a:lnTo>
                    <a:pt x="35257" y="5441"/>
                  </a:lnTo>
                  <a:lnTo>
                    <a:pt x="35236" y="5378"/>
                  </a:lnTo>
                  <a:lnTo>
                    <a:pt x="35257" y="5315"/>
                  </a:lnTo>
                  <a:lnTo>
                    <a:pt x="35257" y="5231"/>
                  </a:lnTo>
                  <a:lnTo>
                    <a:pt x="35236" y="5169"/>
                  </a:lnTo>
                  <a:lnTo>
                    <a:pt x="35173" y="5127"/>
                  </a:lnTo>
                  <a:lnTo>
                    <a:pt x="35173" y="5064"/>
                  </a:lnTo>
                  <a:lnTo>
                    <a:pt x="35257" y="4959"/>
                  </a:lnTo>
                  <a:lnTo>
                    <a:pt x="35362" y="4939"/>
                  </a:lnTo>
                  <a:lnTo>
                    <a:pt x="35383" y="4918"/>
                  </a:lnTo>
                  <a:lnTo>
                    <a:pt x="35383" y="4813"/>
                  </a:lnTo>
                  <a:lnTo>
                    <a:pt x="35424" y="4687"/>
                  </a:lnTo>
                  <a:lnTo>
                    <a:pt x="35341" y="4646"/>
                  </a:lnTo>
                  <a:lnTo>
                    <a:pt x="35278" y="4583"/>
                  </a:lnTo>
                  <a:lnTo>
                    <a:pt x="35257" y="4499"/>
                  </a:lnTo>
                  <a:lnTo>
                    <a:pt x="35173" y="4395"/>
                  </a:lnTo>
                  <a:lnTo>
                    <a:pt x="35152" y="4332"/>
                  </a:lnTo>
                  <a:lnTo>
                    <a:pt x="35215" y="4290"/>
                  </a:lnTo>
                  <a:lnTo>
                    <a:pt x="35152" y="4185"/>
                  </a:lnTo>
                  <a:lnTo>
                    <a:pt x="35131" y="4123"/>
                  </a:lnTo>
                  <a:lnTo>
                    <a:pt x="35027" y="4102"/>
                  </a:lnTo>
                  <a:lnTo>
                    <a:pt x="34964" y="4081"/>
                  </a:lnTo>
                  <a:lnTo>
                    <a:pt x="34859" y="4018"/>
                  </a:lnTo>
                  <a:lnTo>
                    <a:pt x="34797" y="4081"/>
                  </a:lnTo>
                  <a:lnTo>
                    <a:pt x="34713" y="4102"/>
                  </a:lnTo>
                  <a:lnTo>
                    <a:pt x="34629" y="4143"/>
                  </a:lnTo>
                  <a:lnTo>
                    <a:pt x="34629" y="4227"/>
                  </a:lnTo>
                  <a:lnTo>
                    <a:pt x="34587" y="4269"/>
                  </a:lnTo>
                  <a:lnTo>
                    <a:pt x="34504" y="4269"/>
                  </a:lnTo>
                  <a:lnTo>
                    <a:pt x="34483" y="4395"/>
                  </a:lnTo>
                  <a:lnTo>
                    <a:pt x="34294" y="4395"/>
                  </a:lnTo>
                  <a:lnTo>
                    <a:pt x="34232" y="4478"/>
                  </a:lnTo>
                  <a:lnTo>
                    <a:pt x="34232" y="4583"/>
                  </a:lnTo>
                  <a:lnTo>
                    <a:pt x="34190" y="4604"/>
                  </a:lnTo>
                  <a:lnTo>
                    <a:pt x="34169" y="4729"/>
                  </a:lnTo>
                  <a:lnTo>
                    <a:pt x="34169" y="4792"/>
                  </a:lnTo>
                  <a:lnTo>
                    <a:pt x="34106" y="4813"/>
                  </a:lnTo>
                  <a:lnTo>
                    <a:pt x="34022" y="4897"/>
                  </a:lnTo>
                  <a:lnTo>
                    <a:pt x="33876" y="4918"/>
                  </a:lnTo>
                  <a:lnTo>
                    <a:pt x="33709" y="4918"/>
                  </a:lnTo>
                  <a:lnTo>
                    <a:pt x="33667" y="4939"/>
                  </a:lnTo>
                  <a:lnTo>
                    <a:pt x="33604" y="5001"/>
                  </a:lnTo>
                  <a:lnTo>
                    <a:pt x="33583" y="4918"/>
                  </a:lnTo>
                  <a:lnTo>
                    <a:pt x="33541" y="4834"/>
                  </a:lnTo>
                  <a:lnTo>
                    <a:pt x="33458" y="4834"/>
                  </a:lnTo>
                  <a:lnTo>
                    <a:pt x="33374" y="4897"/>
                  </a:lnTo>
                  <a:lnTo>
                    <a:pt x="33269" y="4918"/>
                  </a:lnTo>
                  <a:lnTo>
                    <a:pt x="33248" y="4834"/>
                  </a:lnTo>
                  <a:lnTo>
                    <a:pt x="33165" y="4729"/>
                  </a:lnTo>
                  <a:lnTo>
                    <a:pt x="33123" y="4708"/>
                  </a:lnTo>
                  <a:lnTo>
                    <a:pt x="32976" y="4583"/>
                  </a:lnTo>
                  <a:lnTo>
                    <a:pt x="32976" y="4478"/>
                  </a:lnTo>
                  <a:lnTo>
                    <a:pt x="33018" y="4436"/>
                  </a:lnTo>
                  <a:lnTo>
                    <a:pt x="33039" y="4332"/>
                  </a:lnTo>
                  <a:lnTo>
                    <a:pt x="33018" y="4227"/>
                  </a:lnTo>
                  <a:lnTo>
                    <a:pt x="32976" y="4123"/>
                  </a:lnTo>
                  <a:lnTo>
                    <a:pt x="32872" y="4143"/>
                  </a:lnTo>
                  <a:lnTo>
                    <a:pt x="32872" y="4081"/>
                  </a:lnTo>
                  <a:lnTo>
                    <a:pt x="32872" y="3997"/>
                  </a:lnTo>
                  <a:lnTo>
                    <a:pt x="32934" y="3913"/>
                  </a:lnTo>
                  <a:lnTo>
                    <a:pt x="32934" y="3871"/>
                  </a:lnTo>
                  <a:lnTo>
                    <a:pt x="32872" y="3851"/>
                  </a:lnTo>
                  <a:lnTo>
                    <a:pt x="32851" y="3851"/>
                  </a:lnTo>
                  <a:lnTo>
                    <a:pt x="32767" y="3892"/>
                  </a:lnTo>
                  <a:lnTo>
                    <a:pt x="32725" y="3892"/>
                  </a:lnTo>
                  <a:lnTo>
                    <a:pt x="32642" y="3913"/>
                  </a:lnTo>
                  <a:lnTo>
                    <a:pt x="32558" y="3892"/>
                  </a:lnTo>
                  <a:lnTo>
                    <a:pt x="32516" y="3871"/>
                  </a:lnTo>
                  <a:lnTo>
                    <a:pt x="32453" y="3851"/>
                  </a:lnTo>
                  <a:lnTo>
                    <a:pt x="32432" y="3809"/>
                  </a:lnTo>
                  <a:lnTo>
                    <a:pt x="32307" y="3767"/>
                  </a:lnTo>
                  <a:lnTo>
                    <a:pt x="32307" y="3704"/>
                  </a:lnTo>
                  <a:lnTo>
                    <a:pt x="32244" y="3662"/>
                  </a:lnTo>
                  <a:lnTo>
                    <a:pt x="32202" y="3662"/>
                  </a:lnTo>
                  <a:lnTo>
                    <a:pt x="32139" y="3599"/>
                  </a:lnTo>
                  <a:lnTo>
                    <a:pt x="32139" y="3558"/>
                  </a:lnTo>
                  <a:lnTo>
                    <a:pt x="32077" y="3558"/>
                  </a:lnTo>
                  <a:lnTo>
                    <a:pt x="32014" y="3474"/>
                  </a:lnTo>
                  <a:lnTo>
                    <a:pt x="31993" y="3432"/>
                  </a:lnTo>
                  <a:lnTo>
                    <a:pt x="31930" y="3369"/>
                  </a:lnTo>
                  <a:lnTo>
                    <a:pt x="31888" y="3369"/>
                  </a:lnTo>
                  <a:lnTo>
                    <a:pt x="31846" y="3453"/>
                  </a:lnTo>
                  <a:lnTo>
                    <a:pt x="31805" y="3432"/>
                  </a:lnTo>
                  <a:lnTo>
                    <a:pt x="31763" y="3453"/>
                  </a:lnTo>
                  <a:lnTo>
                    <a:pt x="31721" y="3495"/>
                  </a:lnTo>
                  <a:lnTo>
                    <a:pt x="31658" y="3453"/>
                  </a:lnTo>
                  <a:lnTo>
                    <a:pt x="31616" y="3390"/>
                  </a:lnTo>
                  <a:lnTo>
                    <a:pt x="31574" y="3369"/>
                  </a:lnTo>
                  <a:lnTo>
                    <a:pt x="31449" y="3369"/>
                  </a:lnTo>
                  <a:lnTo>
                    <a:pt x="31386" y="3348"/>
                  </a:lnTo>
                  <a:lnTo>
                    <a:pt x="31449" y="3286"/>
                  </a:lnTo>
                  <a:lnTo>
                    <a:pt x="31449" y="3244"/>
                  </a:lnTo>
                  <a:lnTo>
                    <a:pt x="31365" y="3244"/>
                  </a:lnTo>
                  <a:lnTo>
                    <a:pt x="31302" y="3286"/>
                  </a:lnTo>
                  <a:lnTo>
                    <a:pt x="31177" y="3286"/>
                  </a:lnTo>
                  <a:lnTo>
                    <a:pt x="31135" y="3327"/>
                  </a:lnTo>
                  <a:lnTo>
                    <a:pt x="31072" y="3265"/>
                  </a:lnTo>
                  <a:lnTo>
                    <a:pt x="31030" y="3286"/>
                  </a:lnTo>
                  <a:lnTo>
                    <a:pt x="30947" y="3286"/>
                  </a:lnTo>
                  <a:lnTo>
                    <a:pt x="30884" y="3223"/>
                  </a:lnTo>
                  <a:lnTo>
                    <a:pt x="30800" y="3181"/>
                  </a:lnTo>
                  <a:lnTo>
                    <a:pt x="30675" y="3055"/>
                  </a:lnTo>
                  <a:lnTo>
                    <a:pt x="30633" y="2930"/>
                  </a:lnTo>
                  <a:lnTo>
                    <a:pt x="30633" y="2846"/>
                  </a:lnTo>
                  <a:lnTo>
                    <a:pt x="30612" y="2742"/>
                  </a:lnTo>
                  <a:lnTo>
                    <a:pt x="30549" y="2742"/>
                  </a:lnTo>
                  <a:lnTo>
                    <a:pt x="30465" y="2721"/>
                  </a:lnTo>
                  <a:lnTo>
                    <a:pt x="30465" y="2574"/>
                  </a:lnTo>
                  <a:lnTo>
                    <a:pt x="30424" y="2553"/>
                  </a:lnTo>
                  <a:lnTo>
                    <a:pt x="30403" y="2428"/>
                  </a:lnTo>
                  <a:lnTo>
                    <a:pt x="30361" y="2323"/>
                  </a:lnTo>
                  <a:lnTo>
                    <a:pt x="30152" y="2198"/>
                  </a:lnTo>
                  <a:lnTo>
                    <a:pt x="30047" y="2030"/>
                  </a:lnTo>
                  <a:lnTo>
                    <a:pt x="30026" y="1988"/>
                  </a:lnTo>
                  <a:lnTo>
                    <a:pt x="29984" y="1884"/>
                  </a:lnTo>
                  <a:lnTo>
                    <a:pt x="29921" y="1905"/>
                  </a:lnTo>
                  <a:lnTo>
                    <a:pt x="29901" y="1905"/>
                  </a:lnTo>
                  <a:lnTo>
                    <a:pt x="29901" y="1821"/>
                  </a:lnTo>
                  <a:lnTo>
                    <a:pt x="29921" y="1779"/>
                  </a:lnTo>
                  <a:lnTo>
                    <a:pt x="29838" y="1716"/>
                  </a:lnTo>
                  <a:lnTo>
                    <a:pt x="29796" y="1612"/>
                  </a:lnTo>
                  <a:lnTo>
                    <a:pt x="29733" y="1591"/>
                  </a:lnTo>
                  <a:lnTo>
                    <a:pt x="29712" y="1507"/>
                  </a:lnTo>
                  <a:lnTo>
                    <a:pt x="29670" y="1444"/>
                  </a:lnTo>
                  <a:lnTo>
                    <a:pt x="29608" y="1340"/>
                  </a:lnTo>
                  <a:lnTo>
                    <a:pt x="29482" y="1256"/>
                  </a:lnTo>
                  <a:lnTo>
                    <a:pt x="29461" y="1193"/>
                  </a:lnTo>
                  <a:lnTo>
                    <a:pt x="29503" y="1130"/>
                  </a:lnTo>
                  <a:lnTo>
                    <a:pt x="29482" y="1047"/>
                  </a:lnTo>
                  <a:lnTo>
                    <a:pt x="29315" y="1047"/>
                  </a:lnTo>
                  <a:lnTo>
                    <a:pt x="29294" y="984"/>
                  </a:lnTo>
                  <a:lnTo>
                    <a:pt x="29294" y="942"/>
                  </a:lnTo>
                  <a:lnTo>
                    <a:pt x="29273" y="879"/>
                  </a:lnTo>
                  <a:lnTo>
                    <a:pt x="29273" y="817"/>
                  </a:lnTo>
                  <a:lnTo>
                    <a:pt x="29231" y="733"/>
                  </a:lnTo>
                  <a:lnTo>
                    <a:pt x="29168" y="712"/>
                  </a:lnTo>
                  <a:lnTo>
                    <a:pt x="29168" y="649"/>
                  </a:lnTo>
                  <a:lnTo>
                    <a:pt x="29147" y="607"/>
                  </a:lnTo>
                  <a:lnTo>
                    <a:pt x="29085" y="628"/>
                  </a:lnTo>
                  <a:lnTo>
                    <a:pt x="28980" y="607"/>
                  </a:lnTo>
                  <a:lnTo>
                    <a:pt x="28959" y="545"/>
                  </a:lnTo>
                  <a:lnTo>
                    <a:pt x="28980" y="482"/>
                  </a:lnTo>
                  <a:lnTo>
                    <a:pt x="28959" y="440"/>
                  </a:lnTo>
                  <a:lnTo>
                    <a:pt x="28875" y="419"/>
                  </a:lnTo>
                  <a:lnTo>
                    <a:pt x="28833" y="461"/>
                  </a:lnTo>
                  <a:lnTo>
                    <a:pt x="28792" y="419"/>
                  </a:lnTo>
                  <a:lnTo>
                    <a:pt x="28750" y="419"/>
                  </a:lnTo>
                  <a:lnTo>
                    <a:pt x="28708" y="356"/>
                  </a:lnTo>
                  <a:lnTo>
                    <a:pt x="28750" y="293"/>
                  </a:lnTo>
                  <a:lnTo>
                    <a:pt x="28687" y="231"/>
                  </a:lnTo>
                  <a:lnTo>
                    <a:pt x="28624" y="210"/>
                  </a:lnTo>
                  <a:lnTo>
                    <a:pt x="28561" y="231"/>
                  </a:lnTo>
                  <a:lnTo>
                    <a:pt x="28520" y="147"/>
                  </a:lnTo>
                  <a:lnTo>
                    <a:pt x="28457" y="189"/>
                  </a:lnTo>
                  <a:lnTo>
                    <a:pt x="28373" y="189"/>
                  </a:lnTo>
                  <a:lnTo>
                    <a:pt x="28331" y="147"/>
                  </a:lnTo>
                  <a:lnTo>
                    <a:pt x="28268" y="189"/>
                  </a:lnTo>
                  <a:lnTo>
                    <a:pt x="28268" y="252"/>
                  </a:lnTo>
                  <a:lnTo>
                    <a:pt x="28248" y="293"/>
                  </a:lnTo>
                  <a:lnTo>
                    <a:pt x="28143" y="231"/>
                  </a:lnTo>
                  <a:lnTo>
                    <a:pt x="28101" y="189"/>
                  </a:lnTo>
                  <a:lnTo>
                    <a:pt x="28017" y="210"/>
                  </a:lnTo>
                  <a:lnTo>
                    <a:pt x="27892" y="210"/>
                  </a:lnTo>
                  <a:lnTo>
                    <a:pt x="27892" y="189"/>
                  </a:lnTo>
                  <a:lnTo>
                    <a:pt x="27808" y="105"/>
                  </a:lnTo>
                  <a:lnTo>
                    <a:pt x="27620" y="84"/>
                  </a:lnTo>
                  <a:lnTo>
                    <a:pt x="27536" y="21"/>
                  </a:lnTo>
                  <a:lnTo>
                    <a:pt x="27432" y="21"/>
                  </a:lnTo>
                  <a:lnTo>
                    <a:pt x="27390"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5" name="Google Shape;4765;p76"/>
            <p:cNvSpPr/>
            <p:nvPr/>
          </p:nvSpPr>
          <p:spPr>
            <a:xfrm>
              <a:off x="5150925" y="2903250"/>
              <a:ext cx="1600" cy="2125"/>
            </a:xfrm>
            <a:custGeom>
              <a:avLst/>
              <a:gdLst/>
              <a:ahLst/>
              <a:cxnLst/>
              <a:rect l="l" t="t" r="r" b="b"/>
              <a:pathLst>
                <a:path w="64" h="85" extrusionOk="0">
                  <a:moveTo>
                    <a:pt x="63" y="85"/>
                  </a:moveTo>
                  <a:lnTo>
                    <a:pt x="1" y="1"/>
                  </a:lnTo>
                  <a:lnTo>
                    <a:pt x="1"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6" name="Google Shape;4766;p76"/>
            <p:cNvSpPr/>
            <p:nvPr/>
          </p:nvSpPr>
          <p:spPr>
            <a:xfrm>
              <a:off x="5134200" y="2918425"/>
              <a:ext cx="2625" cy="2650"/>
            </a:xfrm>
            <a:custGeom>
              <a:avLst/>
              <a:gdLst/>
              <a:ahLst/>
              <a:cxnLst/>
              <a:rect l="l" t="t" r="r" b="b"/>
              <a:pathLst>
                <a:path w="105" h="106" extrusionOk="0">
                  <a:moveTo>
                    <a:pt x="0" y="105"/>
                  </a:moveTo>
                  <a:lnTo>
                    <a:pt x="105" y="1"/>
                  </a:lnTo>
                  <a:lnTo>
                    <a:pt x="105"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7" name="Google Shape;4767;p76"/>
            <p:cNvSpPr/>
            <p:nvPr/>
          </p:nvSpPr>
          <p:spPr>
            <a:xfrm>
              <a:off x="4608475" y="2660550"/>
              <a:ext cx="5275" cy="1600"/>
            </a:xfrm>
            <a:custGeom>
              <a:avLst/>
              <a:gdLst/>
              <a:ahLst/>
              <a:cxnLst/>
              <a:rect l="l" t="t" r="r" b="b"/>
              <a:pathLst>
                <a:path w="211" h="64" extrusionOk="0">
                  <a:moveTo>
                    <a:pt x="210" y="0"/>
                  </a:moveTo>
                  <a:lnTo>
                    <a:pt x="1" y="63"/>
                  </a:lnTo>
                  <a:lnTo>
                    <a:pt x="22" y="63"/>
                  </a:lnTo>
                  <a:lnTo>
                    <a:pt x="21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8" name="Google Shape;4768;p76"/>
            <p:cNvSpPr/>
            <p:nvPr/>
          </p:nvSpPr>
          <p:spPr>
            <a:xfrm>
              <a:off x="4302475" y="2310075"/>
              <a:ext cx="547700" cy="287725"/>
            </a:xfrm>
            <a:custGeom>
              <a:avLst/>
              <a:gdLst/>
              <a:ahLst/>
              <a:cxnLst/>
              <a:rect l="l" t="t" r="r" b="b"/>
              <a:pathLst>
                <a:path w="21908" h="11509" extrusionOk="0">
                  <a:moveTo>
                    <a:pt x="10860" y="0"/>
                  </a:moveTo>
                  <a:lnTo>
                    <a:pt x="10755" y="84"/>
                  </a:lnTo>
                  <a:lnTo>
                    <a:pt x="10713" y="189"/>
                  </a:lnTo>
                  <a:lnTo>
                    <a:pt x="10567" y="189"/>
                  </a:lnTo>
                  <a:lnTo>
                    <a:pt x="10483" y="252"/>
                  </a:lnTo>
                  <a:lnTo>
                    <a:pt x="10546" y="314"/>
                  </a:lnTo>
                  <a:lnTo>
                    <a:pt x="10546" y="398"/>
                  </a:lnTo>
                  <a:lnTo>
                    <a:pt x="10400" y="419"/>
                  </a:lnTo>
                  <a:lnTo>
                    <a:pt x="10337" y="419"/>
                  </a:lnTo>
                  <a:lnTo>
                    <a:pt x="10253" y="524"/>
                  </a:lnTo>
                  <a:lnTo>
                    <a:pt x="10128" y="524"/>
                  </a:lnTo>
                  <a:lnTo>
                    <a:pt x="10044" y="586"/>
                  </a:lnTo>
                  <a:lnTo>
                    <a:pt x="9981" y="586"/>
                  </a:lnTo>
                  <a:lnTo>
                    <a:pt x="9751" y="733"/>
                  </a:lnTo>
                  <a:lnTo>
                    <a:pt x="9625" y="796"/>
                  </a:lnTo>
                  <a:lnTo>
                    <a:pt x="9521" y="837"/>
                  </a:lnTo>
                  <a:lnTo>
                    <a:pt x="9437" y="837"/>
                  </a:lnTo>
                  <a:lnTo>
                    <a:pt x="9353" y="775"/>
                  </a:lnTo>
                  <a:lnTo>
                    <a:pt x="9312" y="837"/>
                  </a:lnTo>
                  <a:lnTo>
                    <a:pt x="9291" y="921"/>
                  </a:lnTo>
                  <a:lnTo>
                    <a:pt x="9144" y="921"/>
                  </a:lnTo>
                  <a:lnTo>
                    <a:pt x="9102" y="984"/>
                  </a:lnTo>
                  <a:lnTo>
                    <a:pt x="9102" y="1088"/>
                  </a:lnTo>
                  <a:lnTo>
                    <a:pt x="9040" y="1130"/>
                  </a:lnTo>
                  <a:lnTo>
                    <a:pt x="8977" y="1109"/>
                  </a:lnTo>
                  <a:lnTo>
                    <a:pt x="8893" y="1109"/>
                  </a:lnTo>
                  <a:lnTo>
                    <a:pt x="8789" y="1151"/>
                  </a:lnTo>
                  <a:lnTo>
                    <a:pt x="8663" y="1172"/>
                  </a:lnTo>
                  <a:lnTo>
                    <a:pt x="8496" y="1256"/>
                  </a:lnTo>
                  <a:lnTo>
                    <a:pt x="8475" y="1319"/>
                  </a:lnTo>
                  <a:lnTo>
                    <a:pt x="8307" y="1340"/>
                  </a:lnTo>
                  <a:lnTo>
                    <a:pt x="8182" y="1402"/>
                  </a:lnTo>
                  <a:lnTo>
                    <a:pt x="8035" y="1423"/>
                  </a:lnTo>
                  <a:lnTo>
                    <a:pt x="7847" y="1465"/>
                  </a:lnTo>
                  <a:lnTo>
                    <a:pt x="7826" y="1549"/>
                  </a:lnTo>
                  <a:lnTo>
                    <a:pt x="7763" y="1632"/>
                  </a:lnTo>
                  <a:lnTo>
                    <a:pt x="7721" y="1528"/>
                  </a:lnTo>
                  <a:lnTo>
                    <a:pt x="7617" y="1528"/>
                  </a:lnTo>
                  <a:lnTo>
                    <a:pt x="7512" y="1570"/>
                  </a:lnTo>
                  <a:lnTo>
                    <a:pt x="7512" y="1653"/>
                  </a:lnTo>
                  <a:lnTo>
                    <a:pt x="7449" y="1695"/>
                  </a:lnTo>
                  <a:lnTo>
                    <a:pt x="7345" y="1653"/>
                  </a:lnTo>
                  <a:lnTo>
                    <a:pt x="7219" y="1653"/>
                  </a:lnTo>
                  <a:lnTo>
                    <a:pt x="7198" y="1612"/>
                  </a:lnTo>
                  <a:lnTo>
                    <a:pt x="7115" y="1612"/>
                  </a:lnTo>
                  <a:lnTo>
                    <a:pt x="7031" y="1653"/>
                  </a:lnTo>
                  <a:lnTo>
                    <a:pt x="6926" y="1674"/>
                  </a:lnTo>
                  <a:lnTo>
                    <a:pt x="6884" y="1695"/>
                  </a:lnTo>
                  <a:lnTo>
                    <a:pt x="6926" y="1842"/>
                  </a:lnTo>
                  <a:lnTo>
                    <a:pt x="6884" y="1925"/>
                  </a:lnTo>
                  <a:lnTo>
                    <a:pt x="6989" y="1946"/>
                  </a:lnTo>
                  <a:lnTo>
                    <a:pt x="7136" y="1925"/>
                  </a:lnTo>
                  <a:lnTo>
                    <a:pt x="7198" y="2051"/>
                  </a:lnTo>
                  <a:lnTo>
                    <a:pt x="7031" y="2051"/>
                  </a:lnTo>
                  <a:lnTo>
                    <a:pt x="6989" y="2093"/>
                  </a:lnTo>
                  <a:lnTo>
                    <a:pt x="6989" y="2156"/>
                  </a:lnTo>
                  <a:lnTo>
                    <a:pt x="7136" y="2176"/>
                  </a:lnTo>
                  <a:lnTo>
                    <a:pt x="7240" y="2197"/>
                  </a:lnTo>
                  <a:lnTo>
                    <a:pt x="7324" y="2156"/>
                  </a:lnTo>
                  <a:lnTo>
                    <a:pt x="7408" y="2156"/>
                  </a:lnTo>
                  <a:lnTo>
                    <a:pt x="7512" y="2260"/>
                  </a:lnTo>
                  <a:lnTo>
                    <a:pt x="7617" y="2281"/>
                  </a:lnTo>
                  <a:lnTo>
                    <a:pt x="7617" y="2386"/>
                  </a:lnTo>
                  <a:lnTo>
                    <a:pt x="7554" y="2449"/>
                  </a:lnTo>
                  <a:lnTo>
                    <a:pt x="7449" y="2407"/>
                  </a:lnTo>
                  <a:lnTo>
                    <a:pt x="7219" y="2449"/>
                  </a:lnTo>
                  <a:lnTo>
                    <a:pt x="7094" y="2553"/>
                  </a:lnTo>
                  <a:lnTo>
                    <a:pt x="6947" y="2741"/>
                  </a:lnTo>
                  <a:lnTo>
                    <a:pt x="6947" y="2867"/>
                  </a:lnTo>
                  <a:lnTo>
                    <a:pt x="7031" y="2888"/>
                  </a:lnTo>
                  <a:lnTo>
                    <a:pt x="7052" y="3013"/>
                  </a:lnTo>
                  <a:lnTo>
                    <a:pt x="6989" y="3118"/>
                  </a:lnTo>
                  <a:lnTo>
                    <a:pt x="6947" y="3244"/>
                  </a:lnTo>
                  <a:lnTo>
                    <a:pt x="6843" y="3244"/>
                  </a:lnTo>
                  <a:lnTo>
                    <a:pt x="6843" y="3306"/>
                  </a:lnTo>
                  <a:lnTo>
                    <a:pt x="6884" y="3390"/>
                  </a:lnTo>
                  <a:lnTo>
                    <a:pt x="6884" y="3453"/>
                  </a:lnTo>
                  <a:lnTo>
                    <a:pt x="7031" y="3453"/>
                  </a:lnTo>
                  <a:lnTo>
                    <a:pt x="7115" y="3537"/>
                  </a:lnTo>
                  <a:lnTo>
                    <a:pt x="7240" y="3557"/>
                  </a:lnTo>
                  <a:lnTo>
                    <a:pt x="7240" y="3620"/>
                  </a:lnTo>
                  <a:lnTo>
                    <a:pt x="7366" y="3704"/>
                  </a:lnTo>
                  <a:lnTo>
                    <a:pt x="7533" y="3725"/>
                  </a:lnTo>
                  <a:lnTo>
                    <a:pt x="7575" y="3746"/>
                  </a:lnTo>
                  <a:lnTo>
                    <a:pt x="7617" y="4227"/>
                  </a:lnTo>
                  <a:lnTo>
                    <a:pt x="7554" y="4290"/>
                  </a:lnTo>
                  <a:lnTo>
                    <a:pt x="7366" y="4373"/>
                  </a:lnTo>
                  <a:lnTo>
                    <a:pt x="7219" y="4353"/>
                  </a:lnTo>
                  <a:lnTo>
                    <a:pt x="7031" y="4248"/>
                  </a:lnTo>
                  <a:lnTo>
                    <a:pt x="6947" y="4290"/>
                  </a:lnTo>
                  <a:lnTo>
                    <a:pt x="6947" y="4394"/>
                  </a:lnTo>
                  <a:lnTo>
                    <a:pt x="6905" y="4541"/>
                  </a:lnTo>
                  <a:lnTo>
                    <a:pt x="6780" y="4562"/>
                  </a:lnTo>
                  <a:lnTo>
                    <a:pt x="6571" y="4457"/>
                  </a:lnTo>
                  <a:lnTo>
                    <a:pt x="6403" y="4457"/>
                  </a:lnTo>
                  <a:lnTo>
                    <a:pt x="6320" y="4394"/>
                  </a:lnTo>
                  <a:lnTo>
                    <a:pt x="6278" y="4436"/>
                  </a:lnTo>
                  <a:lnTo>
                    <a:pt x="6173" y="4394"/>
                  </a:lnTo>
                  <a:lnTo>
                    <a:pt x="6048" y="4269"/>
                  </a:lnTo>
                  <a:lnTo>
                    <a:pt x="6152" y="4227"/>
                  </a:lnTo>
                  <a:lnTo>
                    <a:pt x="6173" y="4143"/>
                  </a:lnTo>
                  <a:lnTo>
                    <a:pt x="6089" y="4122"/>
                  </a:lnTo>
                  <a:lnTo>
                    <a:pt x="5964" y="4039"/>
                  </a:lnTo>
                  <a:lnTo>
                    <a:pt x="5880" y="4122"/>
                  </a:lnTo>
                  <a:lnTo>
                    <a:pt x="5755" y="4081"/>
                  </a:lnTo>
                  <a:lnTo>
                    <a:pt x="5671" y="4122"/>
                  </a:lnTo>
                  <a:lnTo>
                    <a:pt x="5692" y="4269"/>
                  </a:lnTo>
                  <a:lnTo>
                    <a:pt x="5545" y="4290"/>
                  </a:lnTo>
                  <a:lnTo>
                    <a:pt x="5483" y="4227"/>
                  </a:lnTo>
                  <a:lnTo>
                    <a:pt x="5336" y="4060"/>
                  </a:lnTo>
                  <a:lnTo>
                    <a:pt x="5211" y="4081"/>
                  </a:lnTo>
                  <a:lnTo>
                    <a:pt x="5148" y="4185"/>
                  </a:lnTo>
                  <a:lnTo>
                    <a:pt x="5064" y="4081"/>
                  </a:lnTo>
                  <a:lnTo>
                    <a:pt x="5001" y="4122"/>
                  </a:lnTo>
                  <a:lnTo>
                    <a:pt x="5001" y="4248"/>
                  </a:lnTo>
                  <a:lnTo>
                    <a:pt x="4855" y="4248"/>
                  </a:lnTo>
                  <a:lnTo>
                    <a:pt x="4834" y="4457"/>
                  </a:lnTo>
                  <a:lnTo>
                    <a:pt x="4708" y="4562"/>
                  </a:lnTo>
                  <a:lnTo>
                    <a:pt x="4625" y="4541"/>
                  </a:lnTo>
                  <a:lnTo>
                    <a:pt x="4541" y="4436"/>
                  </a:lnTo>
                  <a:lnTo>
                    <a:pt x="4332" y="4394"/>
                  </a:lnTo>
                  <a:lnTo>
                    <a:pt x="4269" y="4269"/>
                  </a:lnTo>
                  <a:lnTo>
                    <a:pt x="4123" y="4353"/>
                  </a:lnTo>
                  <a:lnTo>
                    <a:pt x="4164" y="4478"/>
                  </a:lnTo>
                  <a:lnTo>
                    <a:pt x="4081" y="4604"/>
                  </a:lnTo>
                  <a:lnTo>
                    <a:pt x="3997" y="4583"/>
                  </a:lnTo>
                  <a:lnTo>
                    <a:pt x="3997" y="4457"/>
                  </a:lnTo>
                  <a:lnTo>
                    <a:pt x="3955" y="4373"/>
                  </a:lnTo>
                  <a:lnTo>
                    <a:pt x="3871" y="4373"/>
                  </a:lnTo>
                  <a:lnTo>
                    <a:pt x="3704" y="4248"/>
                  </a:lnTo>
                  <a:lnTo>
                    <a:pt x="3599" y="4122"/>
                  </a:lnTo>
                  <a:lnTo>
                    <a:pt x="3474" y="4122"/>
                  </a:lnTo>
                  <a:lnTo>
                    <a:pt x="3369" y="3976"/>
                  </a:lnTo>
                  <a:lnTo>
                    <a:pt x="3286" y="3955"/>
                  </a:lnTo>
                  <a:lnTo>
                    <a:pt x="3244" y="3871"/>
                  </a:lnTo>
                  <a:lnTo>
                    <a:pt x="3160" y="3871"/>
                  </a:lnTo>
                  <a:lnTo>
                    <a:pt x="2951" y="3955"/>
                  </a:lnTo>
                  <a:lnTo>
                    <a:pt x="2825" y="3850"/>
                  </a:lnTo>
                  <a:lnTo>
                    <a:pt x="2742" y="3704"/>
                  </a:lnTo>
                  <a:lnTo>
                    <a:pt x="2637" y="3704"/>
                  </a:lnTo>
                  <a:lnTo>
                    <a:pt x="2532" y="3809"/>
                  </a:lnTo>
                  <a:lnTo>
                    <a:pt x="2407" y="3809"/>
                  </a:lnTo>
                  <a:lnTo>
                    <a:pt x="2407" y="3871"/>
                  </a:lnTo>
                  <a:lnTo>
                    <a:pt x="2323" y="3955"/>
                  </a:lnTo>
                  <a:lnTo>
                    <a:pt x="2323" y="3850"/>
                  </a:lnTo>
                  <a:lnTo>
                    <a:pt x="2239" y="3913"/>
                  </a:lnTo>
                  <a:lnTo>
                    <a:pt x="2218" y="3976"/>
                  </a:lnTo>
                  <a:lnTo>
                    <a:pt x="2114" y="4060"/>
                  </a:lnTo>
                  <a:lnTo>
                    <a:pt x="2030" y="3976"/>
                  </a:lnTo>
                  <a:lnTo>
                    <a:pt x="2114" y="3913"/>
                  </a:lnTo>
                  <a:lnTo>
                    <a:pt x="2135" y="3829"/>
                  </a:lnTo>
                  <a:lnTo>
                    <a:pt x="2009" y="3767"/>
                  </a:lnTo>
                  <a:lnTo>
                    <a:pt x="1821" y="3662"/>
                  </a:lnTo>
                  <a:lnTo>
                    <a:pt x="1800" y="3746"/>
                  </a:lnTo>
                  <a:lnTo>
                    <a:pt x="1821" y="3850"/>
                  </a:lnTo>
                  <a:lnTo>
                    <a:pt x="1821" y="3955"/>
                  </a:lnTo>
                  <a:lnTo>
                    <a:pt x="1695" y="3913"/>
                  </a:lnTo>
                  <a:lnTo>
                    <a:pt x="1612" y="3976"/>
                  </a:lnTo>
                  <a:lnTo>
                    <a:pt x="1570" y="4143"/>
                  </a:lnTo>
                  <a:lnTo>
                    <a:pt x="1486" y="4143"/>
                  </a:lnTo>
                  <a:lnTo>
                    <a:pt x="1298" y="4248"/>
                  </a:lnTo>
                  <a:lnTo>
                    <a:pt x="1277" y="4373"/>
                  </a:lnTo>
                  <a:lnTo>
                    <a:pt x="1361" y="4478"/>
                  </a:lnTo>
                  <a:lnTo>
                    <a:pt x="1361" y="4604"/>
                  </a:lnTo>
                  <a:lnTo>
                    <a:pt x="1172" y="4604"/>
                  </a:lnTo>
                  <a:lnTo>
                    <a:pt x="984" y="4645"/>
                  </a:lnTo>
                  <a:lnTo>
                    <a:pt x="1130" y="5106"/>
                  </a:lnTo>
                  <a:lnTo>
                    <a:pt x="1047" y="5169"/>
                  </a:lnTo>
                  <a:lnTo>
                    <a:pt x="1068" y="5336"/>
                  </a:lnTo>
                  <a:lnTo>
                    <a:pt x="879" y="5336"/>
                  </a:lnTo>
                  <a:lnTo>
                    <a:pt x="733" y="5231"/>
                  </a:lnTo>
                  <a:lnTo>
                    <a:pt x="670" y="5127"/>
                  </a:lnTo>
                  <a:lnTo>
                    <a:pt x="356" y="4876"/>
                  </a:lnTo>
                  <a:lnTo>
                    <a:pt x="294" y="4980"/>
                  </a:lnTo>
                  <a:lnTo>
                    <a:pt x="294" y="5106"/>
                  </a:lnTo>
                  <a:lnTo>
                    <a:pt x="126" y="5315"/>
                  </a:lnTo>
                  <a:lnTo>
                    <a:pt x="22" y="5378"/>
                  </a:lnTo>
                  <a:lnTo>
                    <a:pt x="42" y="5629"/>
                  </a:lnTo>
                  <a:lnTo>
                    <a:pt x="126" y="5734"/>
                  </a:lnTo>
                  <a:lnTo>
                    <a:pt x="105" y="6068"/>
                  </a:lnTo>
                  <a:lnTo>
                    <a:pt x="1" y="6278"/>
                  </a:lnTo>
                  <a:lnTo>
                    <a:pt x="231" y="6382"/>
                  </a:lnTo>
                  <a:lnTo>
                    <a:pt x="335" y="6550"/>
                  </a:lnTo>
                  <a:lnTo>
                    <a:pt x="314" y="6633"/>
                  </a:lnTo>
                  <a:lnTo>
                    <a:pt x="503" y="6780"/>
                  </a:lnTo>
                  <a:lnTo>
                    <a:pt x="545" y="6696"/>
                  </a:lnTo>
                  <a:lnTo>
                    <a:pt x="921" y="6801"/>
                  </a:lnTo>
                  <a:lnTo>
                    <a:pt x="1172" y="7052"/>
                  </a:lnTo>
                  <a:lnTo>
                    <a:pt x="1402" y="7428"/>
                  </a:lnTo>
                  <a:lnTo>
                    <a:pt x="1172" y="7428"/>
                  </a:lnTo>
                  <a:lnTo>
                    <a:pt x="1172" y="7533"/>
                  </a:lnTo>
                  <a:lnTo>
                    <a:pt x="1382" y="7679"/>
                  </a:lnTo>
                  <a:lnTo>
                    <a:pt x="1549" y="7617"/>
                  </a:lnTo>
                  <a:lnTo>
                    <a:pt x="1674" y="7721"/>
                  </a:lnTo>
                  <a:lnTo>
                    <a:pt x="1716" y="7721"/>
                  </a:lnTo>
                  <a:lnTo>
                    <a:pt x="1758" y="7784"/>
                  </a:lnTo>
                  <a:lnTo>
                    <a:pt x="1821" y="7784"/>
                  </a:lnTo>
                  <a:lnTo>
                    <a:pt x="1863" y="7721"/>
                  </a:lnTo>
                  <a:lnTo>
                    <a:pt x="1905" y="7721"/>
                  </a:lnTo>
                  <a:lnTo>
                    <a:pt x="1967" y="7784"/>
                  </a:lnTo>
                  <a:lnTo>
                    <a:pt x="2009" y="7721"/>
                  </a:lnTo>
                  <a:lnTo>
                    <a:pt x="2009" y="7638"/>
                  </a:lnTo>
                  <a:lnTo>
                    <a:pt x="2072" y="7679"/>
                  </a:lnTo>
                  <a:lnTo>
                    <a:pt x="2177" y="7596"/>
                  </a:lnTo>
                  <a:lnTo>
                    <a:pt x="2218" y="7512"/>
                  </a:lnTo>
                  <a:lnTo>
                    <a:pt x="2281" y="7512"/>
                  </a:lnTo>
                  <a:lnTo>
                    <a:pt x="2344" y="7428"/>
                  </a:lnTo>
                  <a:lnTo>
                    <a:pt x="2407" y="7428"/>
                  </a:lnTo>
                  <a:lnTo>
                    <a:pt x="2428" y="7470"/>
                  </a:lnTo>
                  <a:lnTo>
                    <a:pt x="2491" y="7428"/>
                  </a:lnTo>
                  <a:lnTo>
                    <a:pt x="2511" y="7366"/>
                  </a:lnTo>
                  <a:lnTo>
                    <a:pt x="2595" y="7282"/>
                  </a:lnTo>
                  <a:lnTo>
                    <a:pt x="2721" y="7282"/>
                  </a:lnTo>
                  <a:lnTo>
                    <a:pt x="2763" y="7303"/>
                  </a:lnTo>
                  <a:lnTo>
                    <a:pt x="2846" y="7303"/>
                  </a:lnTo>
                  <a:lnTo>
                    <a:pt x="2909" y="7282"/>
                  </a:lnTo>
                  <a:lnTo>
                    <a:pt x="2930" y="7303"/>
                  </a:lnTo>
                  <a:lnTo>
                    <a:pt x="2930" y="7386"/>
                  </a:lnTo>
                  <a:lnTo>
                    <a:pt x="2972" y="7470"/>
                  </a:lnTo>
                  <a:lnTo>
                    <a:pt x="3014" y="7407"/>
                  </a:lnTo>
                  <a:lnTo>
                    <a:pt x="3076" y="7407"/>
                  </a:lnTo>
                  <a:lnTo>
                    <a:pt x="3076" y="7470"/>
                  </a:lnTo>
                  <a:lnTo>
                    <a:pt x="3160" y="7491"/>
                  </a:lnTo>
                  <a:lnTo>
                    <a:pt x="3223" y="7470"/>
                  </a:lnTo>
                  <a:lnTo>
                    <a:pt x="3244" y="7407"/>
                  </a:lnTo>
                  <a:lnTo>
                    <a:pt x="3286" y="7386"/>
                  </a:lnTo>
                  <a:lnTo>
                    <a:pt x="3286" y="7324"/>
                  </a:lnTo>
                  <a:lnTo>
                    <a:pt x="3369" y="7303"/>
                  </a:lnTo>
                  <a:lnTo>
                    <a:pt x="3453" y="7324"/>
                  </a:lnTo>
                  <a:lnTo>
                    <a:pt x="3662" y="7324"/>
                  </a:lnTo>
                  <a:lnTo>
                    <a:pt x="3662" y="7386"/>
                  </a:lnTo>
                  <a:lnTo>
                    <a:pt x="3704" y="7470"/>
                  </a:lnTo>
                  <a:lnTo>
                    <a:pt x="3788" y="7491"/>
                  </a:lnTo>
                  <a:lnTo>
                    <a:pt x="3788" y="7512"/>
                  </a:lnTo>
                  <a:lnTo>
                    <a:pt x="3746" y="7596"/>
                  </a:lnTo>
                  <a:lnTo>
                    <a:pt x="3767" y="7638"/>
                  </a:lnTo>
                  <a:lnTo>
                    <a:pt x="3871" y="7742"/>
                  </a:lnTo>
                  <a:lnTo>
                    <a:pt x="3851" y="7826"/>
                  </a:lnTo>
                  <a:lnTo>
                    <a:pt x="3788" y="7951"/>
                  </a:lnTo>
                  <a:lnTo>
                    <a:pt x="3809" y="8014"/>
                  </a:lnTo>
                  <a:lnTo>
                    <a:pt x="3851" y="8056"/>
                  </a:lnTo>
                  <a:lnTo>
                    <a:pt x="3871" y="8098"/>
                  </a:lnTo>
                  <a:lnTo>
                    <a:pt x="3851" y="8140"/>
                  </a:lnTo>
                  <a:lnTo>
                    <a:pt x="3767" y="8161"/>
                  </a:lnTo>
                  <a:lnTo>
                    <a:pt x="3746" y="8307"/>
                  </a:lnTo>
                  <a:lnTo>
                    <a:pt x="3809" y="8454"/>
                  </a:lnTo>
                  <a:lnTo>
                    <a:pt x="3913" y="8475"/>
                  </a:lnTo>
                  <a:lnTo>
                    <a:pt x="3997" y="8516"/>
                  </a:lnTo>
                  <a:lnTo>
                    <a:pt x="3997" y="8558"/>
                  </a:lnTo>
                  <a:lnTo>
                    <a:pt x="3871" y="8621"/>
                  </a:lnTo>
                  <a:lnTo>
                    <a:pt x="3788" y="8621"/>
                  </a:lnTo>
                  <a:lnTo>
                    <a:pt x="3683" y="8516"/>
                  </a:lnTo>
                  <a:lnTo>
                    <a:pt x="3599" y="8516"/>
                  </a:lnTo>
                  <a:lnTo>
                    <a:pt x="3558" y="8558"/>
                  </a:lnTo>
                  <a:lnTo>
                    <a:pt x="3495" y="8516"/>
                  </a:lnTo>
                  <a:lnTo>
                    <a:pt x="3432" y="8516"/>
                  </a:lnTo>
                  <a:lnTo>
                    <a:pt x="3286" y="8558"/>
                  </a:lnTo>
                  <a:lnTo>
                    <a:pt x="3223" y="8516"/>
                  </a:lnTo>
                  <a:lnTo>
                    <a:pt x="3118" y="8537"/>
                  </a:lnTo>
                  <a:lnTo>
                    <a:pt x="2972" y="8579"/>
                  </a:lnTo>
                  <a:lnTo>
                    <a:pt x="2930" y="8663"/>
                  </a:lnTo>
                  <a:lnTo>
                    <a:pt x="2930" y="8726"/>
                  </a:lnTo>
                  <a:lnTo>
                    <a:pt x="2930" y="8788"/>
                  </a:lnTo>
                  <a:lnTo>
                    <a:pt x="2867" y="8830"/>
                  </a:lnTo>
                  <a:lnTo>
                    <a:pt x="2867" y="8893"/>
                  </a:lnTo>
                  <a:lnTo>
                    <a:pt x="3014" y="9039"/>
                  </a:lnTo>
                  <a:lnTo>
                    <a:pt x="3014" y="9102"/>
                  </a:lnTo>
                  <a:lnTo>
                    <a:pt x="3035" y="9144"/>
                  </a:lnTo>
                  <a:lnTo>
                    <a:pt x="3139" y="9102"/>
                  </a:lnTo>
                  <a:lnTo>
                    <a:pt x="3160" y="9186"/>
                  </a:lnTo>
                  <a:lnTo>
                    <a:pt x="3139" y="9207"/>
                  </a:lnTo>
                  <a:lnTo>
                    <a:pt x="3055" y="9165"/>
                  </a:lnTo>
                  <a:lnTo>
                    <a:pt x="3014" y="9186"/>
                  </a:lnTo>
                  <a:lnTo>
                    <a:pt x="2930" y="9249"/>
                  </a:lnTo>
                  <a:lnTo>
                    <a:pt x="2867" y="9207"/>
                  </a:lnTo>
                  <a:lnTo>
                    <a:pt x="2825" y="9207"/>
                  </a:lnTo>
                  <a:lnTo>
                    <a:pt x="2763" y="9186"/>
                  </a:lnTo>
                  <a:lnTo>
                    <a:pt x="2616" y="9207"/>
                  </a:lnTo>
                  <a:lnTo>
                    <a:pt x="2532" y="9186"/>
                  </a:lnTo>
                  <a:lnTo>
                    <a:pt x="2491" y="9249"/>
                  </a:lnTo>
                  <a:lnTo>
                    <a:pt x="2491" y="9291"/>
                  </a:lnTo>
                  <a:lnTo>
                    <a:pt x="2553" y="9395"/>
                  </a:lnTo>
                  <a:lnTo>
                    <a:pt x="2637" y="9395"/>
                  </a:lnTo>
                  <a:lnTo>
                    <a:pt x="2742" y="9416"/>
                  </a:lnTo>
                  <a:lnTo>
                    <a:pt x="2804" y="9521"/>
                  </a:lnTo>
                  <a:lnTo>
                    <a:pt x="2846" y="9563"/>
                  </a:lnTo>
                  <a:lnTo>
                    <a:pt x="2909" y="9688"/>
                  </a:lnTo>
                  <a:lnTo>
                    <a:pt x="2951" y="9709"/>
                  </a:lnTo>
                  <a:lnTo>
                    <a:pt x="2972" y="9772"/>
                  </a:lnTo>
                  <a:lnTo>
                    <a:pt x="3139" y="9939"/>
                  </a:lnTo>
                  <a:lnTo>
                    <a:pt x="3139" y="10086"/>
                  </a:lnTo>
                  <a:lnTo>
                    <a:pt x="3139" y="10211"/>
                  </a:lnTo>
                  <a:lnTo>
                    <a:pt x="3181" y="10211"/>
                  </a:lnTo>
                  <a:lnTo>
                    <a:pt x="3286" y="10190"/>
                  </a:lnTo>
                  <a:lnTo>
                    <a:pt x="3327" y="10190"/>
                  </a:lnTo>
                  <a:lnTo>
                    <a:pt x="3369" y="10211"/>
                  </a:lnTo>
                  <a:lnTo>
                    <a:pt x="3432" y="10295"/>
                  </a:lnTo>
                  <a:lnTo>
                    <a:pt x="3474" y="10337"/>
                  </a:lnTo>
                  <a:lnTo>
                    <a:pt x="3537" y="10441"/>
                  </a:lnTo>
                  <a:lnTo>
                    <a:pt x="3579" y="10441"/>
                  </a:lnTo>
                  <a:lnTo>
                    <a:pt x="3662" y="10420"/>
                  </a:lnTo>
                  <a:lnTo>
                    <a:pt x="3767" y="10441"/>
                  </a:lnTo>
                  <a:lnTo>
                    <a:pt x="3871" y="10462"/>
                  </a:lnTo>
                  <a:lnTo>
                    <a:pt x="3976" y="10462"/>
                  </a:lnTo>
                  <a:lnTo>
                    <a:pt x="4018" y="10504"/>
                  </a:lnTo>
                  <a:lnTo>
                    <a:pt x="3997" y="10546"/>
                  </a:lnTo>
                  <a:lnTo>
                    <a:pt x="3997" y="10609"/>
                  </a:lnTo>
                  <a:lnTo>
                    <a:pt x="3997" y="10755"/>
                  </a:lnTo>
                  <a:lnTo>
                    <a:pt x="3913" y="10923"/>
                  </a:lnTo>
                  <a:lnTo>
                    <a:pt x="3955" y="11048"/>
                  </a:lnTo>
                  <a:lnTo>
                    <a:pt x="3976" y="11195"/>
                  </a:lnTo>
                  <a:lnTo>
                    <a:pt x="4311" y="10881"/>
                  </a:lnTo>
                  <a:lnTo>
                    <a:pt x="4604" y="10776"/>
                  </a:lnTo>
                  <a:lnTo>
                    <a:pt x="4959" y="10839"/>
                  </a:lnTo>
                  <a:lnTo>
                    <a:pt x="5378" y="11069"/>
                  </a:lnTo>
                  <a:lnTo>
                    <a:pt x="5755" y="11508"/>
                  </a:lnTo>
                  <a:lnTo>
                    <a:pt x="5985" y="11467"/>
                  </a:lnTo>
                  <a:lnTo>
                    <a:pt x="6068" y="11446"/>
                  </a:lnTo>
                  <a:lnTo>
                    <a:pt x="5629" y="8726"/>
                  </a:lnTo>
                  <a:lnTo>
                    <a:pt x="7136" y="8433"/>
                  </a:lnTo>
                  <a:lnTo>
                    <a:pt x="8056" y="9060"/>
                  </a:lnTo>
                  <a:lnTo>
                    <a:pt x="8391" y="9186"/>
                  </a:lnTo>
                  <a:lnTo>
                    <a:pt x="8893" y="9479"/>
                  </a:lnTo>
                  <a:lnTo>
                    <a:pt x="9751" y="9395"/>
                  </a:lnTo>
                  <a:lnTo>
                    <a:pt x="10693" y="9395"/>
                  </a:lnTo>
                  <a:lnTo>
                    <a:pt x="10985" y="9604"/>
                  </a:lnTo>
                  <a:lnTo>
                    <a:pt x="11132" y="9981"/>
                  </a:lnTo>
                  <a:lnTo>
                    <a:pt x="11320" y="9897"/>
                  </a:lnTo>
                  <a:lnTo>
                    <a:pt x="11341" y="10713"/>
                  </a:lnTo>
                  <a:lnTo>
                    <a:pt x="11760" y="10755"/>
                  </a:lnTo>
                  <a:lnTo>
                    <a:pt x="11990" y="11446"/>
                  </a:lnTo>
                  <a:lnTo>
                    <a:pt x="12115" y="11446"/>
                  </a:lnTo>
                  <a:lnTo>
                    <a:pt x="12366" y="11299"/>
                  </a:lnTo>
                  <a:lnTo>
                    <a:pt x="12555" y="11278"/>
                  </a:lnTo>
                  <a:lnTo>
                    <a:pt x="12743" y="11299"/>
                  </a:lnTo>
                  <a:lnTo>
                    <a:pt x="12994" y="11446"/>
                  </a:lnTo>
                  <a:lnTo>
                    <a:pt x="13078" y="11467"/>
                  </a:lnTo>
                  <a:lnTo>
                    <a:pt x="13287" y="11257"/>
                  </a:lnTo>
                  <a:lnTo>
                    <a:pt x="13413" y="11048"/>
                  </a:lnTo>
                  <a:lnTo>
                    <a:pt x="13475" y="10964"/>
                  </a:lnTo>
                  <a:lnTo>
                    <a:pt x="13538" y="10818"/>
                  </a:lnTo>
                  <a:lnTo>
                    <a:pt x="13789" y="10525"/>
                  </a:lnTo>
                  <a:lnTo>
                    <a:pt x="13894" y="10504"/>
                  </a:lnTo>
                  <a:lnTo>
                    <a:pt x="13998" y="10337"/>
                  </a:lnTo>
                  <a:lnTo>
                    <a:pt x="14040" y="10337"/>
                  </a:lnTo>
                  <a:lnTo>
                    <a:pt x="14040" y="10295"/>
                  </a:lnTo>
                  <a:lnTo>
                    <a:pt x="14166" y="10211"/>
                  </a:lnTo>
                  <a:lnTo>
                    <a:pt x="14145" y="10148"/>
                  </a:lnTo>
                  <a:lnTo>
                    <a:pt x="14250" y="10023"/>
                  </a:lnTo>
                  <a:lnTo>
                    <a:pt x="14438" y="10044"/>
                  </a:lnTo>
                  <a:lnTo>
                    <a:pt x="14543" y="10107"/>
                  </a:lnTo>
                  <a:lnTo>
                    <a:pt x="14961" y="10148"/>
                  </a:lnTo>
                  <a:lnTo>
                    <a:pt x="15317" y="10148"/>
                  </a:lnTo>
                  <a:lnTo>
                    <a:pt x="15505" y="10107"/>
                  </a:lnTo>
                  <a:lnTo>
                    <a:pt x="15484" y="9981"/>
                  </a:lnTo>
                  <a:lnTo>
                    <a:pt x="15463" y="9835"/>
                  </a:lnTo>
                  <a:lnTo>
                    <a:pt x="15463" y="9709"/>
                  </a:lnTo>
                  <a:lnTo>
                    <a:pt x="15505" y="9667"/>
                  </a:lnTo>
                  <a:lnTo>
                    <a:pt x="15610" y="9688"/>
                  </a:lnTo>
                  <a:lnTo>
                    <a:pt x="15777" y="9709"/>
                  </a:lnTo>
                  <a:lnTo>
                    <a:pt x="15819" y="9667"/>
                  </a:lnTo>
                  <a:lnTo>
                    <a:pt x="16007" y="9667"/>
                  </a:lnTo>
                  <a:lnTo>
                    <a:pt x="16133" y="9730"/>
                  </a:lnTo>
                  <a:lnTo>
                    <a:pt x="16342" y="9793"/>
                  </a:lnTo>
                  <a:lnTo>
                    <a:pt x="16677" y="9835"/>
                  </a:lnTo>
                  <a:lnTo>
                    <a:pt x="16781" y="9793"/>
                  </a:lnTo>
                  <a:lnTo>
                    <a:pt x="16886" y="9709"/>
                  </a:lnTo>
                  <a:lnTo>
                    <a:pt x="17032" y="9730"/>
                  </a:lnTo>
                  <a:lnTo>
                    <a:pt x="17158" y="9730"/>
                  </a:lnTo>
                  <a:lnTo>
                    <a:pt x="17451" y="9667"/>
                  </a:lnTo>
                  <a:lnTo>
                    <a:pt x="17723" y="9730"/>
                  </a:lnTo>
                  <a:lnTo>
                    <a:pt x="17911" y="9688"/>
                  </a:lnTo>
                  <a:lnTo>
                    <a:pt x="18246" y="9688"/>
                  </a:lnTo>
                  <a:lnTo>
                    <a:pt x="18497" y="9793"/>
                  </a:lnTo>
                  <a:lnTo>
                    <a:pt x="18602" y="9772"/>
                  </a:lnTo>
                  <a:lnTo>
                    <a:pt x="18853" y="10044"/>
                  </a:lnTo>
                  <a:lnTo>
                    <a:pt x="19083" y="10107"/>
                  </a:lnTo>
                  <a:lnTo>
                    <a:pt x="19229" y="10044"/>
                  </a:lnTo>
                  <a:lnTo>
                    <a:pt x="19188" y="9897"/>
                  </a:lnTo>
                  <a:lnTo>
                    <a:pt x="19313" y="9814"/>
                  </a:lnTo>
                  <a:lnTo>
                    <a:pt x="19313" y="9772"/>
                  </a:lnTo>
                  <a:lnTo>
                    <a:pt x="19376" y="9730"/>
                  </a:lnTo>
                  <a:lnTo>
                    <a:pt x="19271" y="9625"/>
                  </a:lnTo>
                  <a:lnTo>
                    <a:pt x="19313" y="9521"/>
                  </a:lnTo>
                  <a:lnTo>
                    <a:pt x="19397" y="9458"/>
                  </a:lnTo>
                  <a:lnTo>
                    <a:pt x="19355" y="9207"/>
                  </a:lnTo>
                  <a:lnTo>
                    <a:pt x="19229" y="9144"/>
                  </a:lnTo>
                  <a:lnTo>
                    <a:pt x="19188" y="9039"/>
                  </a:lnTo>
                  <a:lnTo>
                    <a:pt x="19083" y="8851"/>
                  </a:lnTo>
                  <a:lnTo>
                    <a:pt x="19062" y="8747"/>
                  </a:lnTo>
                  <a:lnTo>
                    <a:pt x="19020" y="8663"/>
                  </a:lnTo>
                  <a:lnTo>
                    <a:pt x="19020" y="8579"/>
                  </a:lnTo>
                  <a:lnTo>
                    <a:pt x="18957" y="8412"/>
                  </a:lnTo>
                  <a:lnTo>
                    <a:pt x="19041" y="8328"/>
                  </a:lnTo>
                  <a:lnTo>
                    <a:pt x="19041" y="8265"/>
                  </a:lnTo>
                  <a:lnTo>
                    <a:pt x="18916" y="8244"/>
                  </a:lnTo>
                  <a:lnTo>
                    <a:pt x="18748" y="8265"/>
                  </a:lnTo>
                  <a:lnTo>
                    <a:pt x="18644" y="8202"/>
                  </a:lnTo>
                  <a:lnTo>
                    <a:pt x="18644" y="8119"/>
                  </a:lnTo>
                  <a:lnTo>
                    <a:pt x="18748" y="8014"/>
                  </a:lnTo>
                  <a:lnTo>
                    <a:pt x="18853" y="7951"/>
                  </a:lnTo>
                  <a:lnTo>
                    <a:pt x="18916" y="8014"/>
                  </a:lnTo>
                  <a:lnTo>
                    <a:pt x="19020" y="8014"/>
                  </a:lnTo>
                  <a:lnTo>
                    <a:pt x="19167" y="7930"/>
                  </a:lnTo>
                  <a:lnTo>
                    <a:pt x="19439" y="7889"/>
                  </a:lnTo>
                  <a:lnTo>
                    <a:pt x="19564" y="7847"/>
                  </a:lnTo>
                  <a:lnTo>
                    <a:pt x="19648" y="7826"/>
                  </a:lnTo>
                  <a:lnTo>
                    <a:pt x="19711" y="7889"/>
                  </a:lnTo>
                  <a:lnTo>
                    <a:pt x="19794" y="7889"/>
                  </a:lnTo>
                  <a:lnTo>
                    <a:pt x="19878" y="7826"/>
                  </a:lnTo>
                  <a:lnTo>
                    <a:pt x="19962" y="7826"/>
                  </a:lnTo>
                  <a:lnTo>
                    <a:pt x="19962" y="7742"/>
                  </a:lnTo>
                  <a:lnTo>
                    <a:pt x="20004" y="7617"/>
                  </a:lnTo>
                  <a:lnTo>
                    <a:pt x="19878" y="7575"/>
                  </a:lnTo>
                  <a:lnTo>
                    <a:pt x="19815" y="7512"/>
                  </a:lnTo>
                  <a:lnTo>
                    <a:pt x="19836" y="7428"/>
                  </a:lnTo>
                  <a:lnTo>
                    <a:pt x="19836" y="7177"/>
                  </a:lnTo>
                  <a:lnTo>
                    <a:pt x="19899" y="6842"/>
                  </a:lnTo>
                  <a:lnTo>
                    <a:pt x="19899" y="6696"/>
                  </a:lnTo>
                  <a:lnTo>
                    <a:pt x="19962" y="6550"/>
                  </a:lnTo>
                  <a:lnTo>
                    <a:pt x="20004" y="6278"/>
                  </a:lnTo>
                  <a:lnTo>
                    <a:pt x="20213" y="6278"/>
                  </a:lnTo>
                  <a:lnTo>
                    <a:pt x="20422" y="6361"/>
                  </a:lnTo>
                  <a:lnTo>
                    <a:pt x="20589" y="6382"/>
                  </a:lnTo>
                  <a:lnTo>
                    <a:pt x="20820" y="6340"/>
                  </a:lnTo>
                  <a:lnTo>
                    <a:pt x="20882" y="6340"/>
                  </a:lnTo>
                  <a:lnTo>
                    <a:pt x="20924" y="6424"/>
                  </a:lnTo>
                  <a:lnTo>
                    <a:pt x="21008" y="6424"/>
                  </a:lnTo>
                  <a:lnTo>
                    <a:pt x="21071" y="6382"/>
                  </a:lnTo>
                  <a:lnTo>
                    <a:pt x="21154" y="6278"/>
                  </a:lnTo>
                  <a:lnTo>
                    <a:pt x="21280" y="6236"/>
                  </a:lnTo>
                  <a:lnTo>
                    <a:pt x="21447" y="6068"/>
                  </a:lnTo>
                  <a:lnTo>
                    <a:pt x="21447" y="6006"/>
                  </a:lnTo>
                  <a:lnTo>
                    <a:pt x="21343" y="5838"/>
                  </a:lnTo>
                  <a:lnTo>
                    <a:pt x="21238" y="5608"/>
                  </a:lnTo>
                  <a:lnTo>
                    <a:pt x="21238" y="5378"/>
                  </a:lnTo>
                  <a:lnTo>
                    <a:pt x="21259" y="5231"/>
                  </a:lnTo>
                  <a:lnTo>
                    <a:pt x="21343" y="5169"/>
                  </a:lnTo>
                  <a:lnTo>
                    <a:pt x="21531" y="5106"/>
                  </a:lnTo>
                  <a:lnTo>
                    <a:pt x="21594" y="4980"/>
                  </a:lnTo>
                  <a:lnTo>
                    <a:pt x="21552" y="4917"/>
                  </a:lnTo>
                  <a:lnTo>
                    <a:pt x="21573" y="4813"/>
                  </a:lnTo>
                  <a:lnTo>
                    <a:pt x="21698" y="4666"/>
                  </a:lnTo>
                  <a:lnTo>
                    <a:pt x="21803" y="4604"/>
                  </a:lnTo>
                  <a:lnTo>
                    <a:pt x="21908" y="4499"/>
                  </a:lnTo>
                  <a:lnTo>
                    <a:pt x="21887" y="4478"/>
                  </a:lnTo>
                  <a:lnTo>
                    <a:pt x="21866" y="4457"/>
                  </a:lnTo>
                  <a:lnTo>
                    <a:pt x="21698" y="4394"/>
                  </a:lnTo>
                  <a:lnTo>
                    <a:pt x="21573" y="4269"/>
                  </a:lnTo>
                  <a:lnTo>
                    <a:pt x="21489" y="4269"/>
                  </a:lnTo>
                  <a:lnTo>
                    <a:pt x="21447" y="4164"/>
                  </a:lnTo>
                  <a:lnTo>
                    <a:pt x="21489" y="4039"/>
                  </a:lnTo>
                  <a:lnTo>
                    <a:pt x="21447" y="3976"/>
                  </a:lnTo>
                  <a:lnTo>
                    <a:pt x="21343" y="4060"/>
                  </a:lnTo>
                  <a:lnTo>
                    <a:pt x="21259" y="4164"/>
                  </a:lnTo>
                  <a:lnTo>
                    <a:pt x="21154" y="4185"/>
                  </a:lnTo>
                  <a:lnTo>
                    <a:pt x="20861" y="4227"/>
                  </a:lnTo>
                  <a:lnTo>
                    <a:pt x="20799" y="4269"/>
                  </a:lnTo>
                  <a:lnTo>
                    <a:pt x="20757" y="4332"/>
                  </a:lnTo>
                  <a:lnTo>
                    <a:pt x="20652" y="4269"/>
                  </a:lnTo>
                  <a:lnTo>
                    <a:pt x="20548" y="4227"/>
                  </a:lnTo>
                  <a:lnTo>
                    <a:pt x="20506" y="4227"/>
                  </a:lnTo>
                  <a:lnTo>
                    <a:pt x="20485" y="4185"/>
                  </a:lnTo>
                  <a:lnTo>
                    <a:pt x="20422" y="4143"/>
                  </a:lnTo>
                  <a:lnTo>
                    <a:pt x="20401" y="4060"/>
                  </a:lnTo>
                  <a:lnTo>
                    <a:pt x="20359" y="3976"/>
                  </a:lnTo>
                  <a:lnTo>
                    <a:pt x="20401" y="3934"/>
                  </a:lnTo>
                  <a:lnTo>
                    <a:pt x="20401" y="3850"/>
                  </a:lnTo>
                  <a:lnTo>
                    <a:pt x="20317" y="3809"/>
                  </a:lnTo>
                  <a:lnTo>
                    <a:pt x="20276" y="3809"/>
                  </a:lnTo>
                  <a:lnTo>
                    <a:pt x="20129" y="3725"/>
                  </a:lnTo>
                  <a:lnTo>
                    <a:pt x="20004" y="3704"/>
                  </a:lnTo>
                  <a:lnTo>
                    <a:pt x="19962" y="3704"/>
                  </a:lnTo>
                  <a:lnTo>
                    <a:pt x="19899" y="3557"/>
                  </a:lnTo>
                  <a:lnTo>
                    <a:pt x="19794" y="3390"/>
                  </a:lnTo>
                  <a:lnTo>
                    <a:pt x="19648" y="3244"/>
                  </a:lnTo>
                  <a:lnTo>
                    <a:pt x="19460" y="3223"/>
                  </a:lnTo>
                  <a:lnTo>
                    <a:pt x="19250" y="3223"/>
                  </a:lnTo>
                  <a:lnTo>
                    <a:pt x="19062" y="3244"/>
                  </a:lnTo>
                  <a:lnTo>
                    <a:pt x="19041" y="3306"/>
                  </a:lnTo>
                  <a:lnTo>
                    <a:pt x="19083" y="3348"/>
                  </a:lnTo>
                  <a:lnTo>
                    <a:pt x="19062" y="3411"/>
                  </a:lnTo>
                  <a:lnTo>
                    <a:pt x="18936" y="3453"/>
                  </a:lnTo>
                  <a:lnTo>
                    <a:pt x="18853" y="3432"/>
                  </a:lnTo>
                  <a:lnTo>
                    <a:pt x="18727" y="3495"/>
                  </a:lnTo>
                  <a:lnTo>
                    <a:pt x="18560" y="3411"/>
                  </a:lnTo>
                  <a:lnTo>
                    <a:pt x="18497" y="3432"/>
                  </a:lnTo>
                  <a:lnTo>
                    <a:pt x="18413" y="3495"/>
                  </a:lnTo>
                  <a:lnTo>
                    <a:pt x="18309" y="3495"/>
                  </a:lnTo>
                  <a:lnTo>
                    <a:pt x="18204" y="3411"/>
                  </a:lnTo>
                  <a:lnTo>
                    <a:pt x="18079" y="3348"/>
                  </a:lnTo>
                  <a:lnTo>
                    <a:pt x="18079" y="3285"/>
                  </a:lnTo>
                  <a:lnTo>
                    <a:pt x="18100" y="3202"/>
                  </a:lnTo>
                  <a:lnTo>
                    <a:pt x="17911" y="3118"/>
                  </a:lnTo>
                  <a:lnTo>
                    <a:pt x="17828" y="3181"/>
                  </a:lnTo>
                  <a:lnTo>
                    <a:pt x="17828" y="3306"/>
                  </a:lnTo>
                  <a:lnTo>
                    <a:pt x="17869" y="3327"/>
                  </a:lnTo>
                  <a:lnTo>
                    <a:pt x="17828" y="3390"/>
                  </a:lnTo>
                  <a:lnTo>
                    <a:pt x="17744" y="3453"/>
                  </a:lnTo>
                  <a:lnTo>
                    <a:pt x="17597" y="3453"/>
                  </a:lnTo>
                  <a:lnTo>
                    <a:pt x="16175" y="1695"/>
                  </a:lnTo>
                  <a:lnTo>
                    <a:pt x="15170" y="921"/>
                  </a:lnTo>
                  <a:lnTo>
                    <a:pt x="15107" y="837"/>
                  </a:lnTo>
                  <a:lnTo>
                    <a:pt x="15191" y="816"/>
                  </a:lnTo>
                  <a:lnTo>
                    <a:pt x="15296" y="712"/>
                  </a:lnTo>
                  <a:lnTo>
                    <a:pt x="15296" y="607"/>
                  </a:lnTo>
                  <a:lnTo>
                    <a:pt x="15254" y="565"/>
                  </a:lnTo>
                  <a:lnTo>
                    <a:pt x="15087" y="607"/>
                  </a:lnTo>
                  <a:lnTo>
                    <a:pt x="14961" y="628"/>
                  </a:lnTo>
                  <a:lnTo>
                    <a:pt x="14877" y="733"/>
                  </a:lnTo>
                  <a:lnTo>
                    <a:pt x="14773" y="775"/>
                  </a:lnTo>
                  <a:lnTo>
                    <a:pt x="14647" y="900"/>
                  </a:lnTo>
                  <a:lnTo>
                    <a:pt x="14647" y="984"/>
                  </a:lnTo>
                  <a:lnTo>
                    <a:pt x="14563" y="1047"/>
                  </a:lnTo>
                  <a:lnTo>
                    <a:pt x="14522" y="1151"/>
                  </a:lnTo>
                  <a:lnTo>
                    <a:pt x="14417" y="1235"/>
                  </a:lnTo>
                  <a:lnTo>
                    <a:pt x="14229" y="1235"/>
                  </a:lnTo>
                  <a:lnTo>
                    <a:pt x="14124" y="1298"/>
                  </a:lnTo>
                  <a:lnTo>
                    <a:pt x="14145" y="1423"/>
                  </a:lnTo>
                  <a:lnTo>
                    <a:pt x="14061" y="1465"/>
                  </a:lnTo>
                  <a:lnTo>
                    <a:pt x="14019" y="1423"/>
                  </a:lnTo>
                  <a:lnTo>
                    <a:pt x="13789" y="1360"/>
                  </a:lnTo>
                  <a:lnTo>
                    <a:pt x="13643" y="1423"/>
                  </a:lnTo>
                  <a:lnTo>
                    <a:pt x="13601" y="1507"/>
                  </a:lnTo>
                  <a:lnTo>
                    <a:pt x="13517" y="1507"/>
                  </a:lnTo>
                  <a:lnTo>
                    <a:pt x="13434" y="1402"/>
                  </a:lnTo>
                  <a:lnTo>
                    <a:pt x="13434" y="1235"/>
                  </a:lnTo>
                  <a:lnTo>
                    <a:pt x="13517" y="1172"/>
                  </a:lnTo>
                  <a:lnTo>
                    <a:pt x="13538" y="1088"/>
                  </a:lnTo>
                  <a:lnTo>
                    <a:pt x="13496" y="1026"/>
                  </a:lnTo>
                  <a:lnTo>
                    <a:pt x="13413" y="1109"/>
                  </a:lnTo>
                  <a:lnTo>
                    <a:pt x="13329" y="1109"/>
                  </a:lnTo>
                  <a:lnTo>
                    <a:pt x="13120" y="1005"/>
                  </a:lnTo>
                  <a:lnTo>
                    <a:pt x="12994" y="1026"/>
                  </a:lnTo>
                  <a:lnTo>
                    <a:pt x="13015" y="1109"/>
                  </a:lnTo>
                  <a:lnTo>
                    <a:pt x="13078" y="1130"/>
                  </a:lnTo>
                  <a:lnTo>
                    <a:pt x="12994" y="1214"/>
                  </a:lnTo>
                  <a:lnTo>
                    <a:pt x="12952" y="1214"/>
                  </a:lnTo>
                  <a:lnTo>
                    <a:pt x="12869" y="1088"/>
                  </a:lnTo>
                  <a:lnTo>
                    <a:pt x="12848" y="900"/>
                  </a:lnTo>
                  <a:lnTo>
                    <a:pt x="12638" y="733"/>
                  </a:lnTo>
                  <a:lnTo>
                    <a:pt x="12597" y="775"/>
                  </a:lnTo>
                  <a:lnTo>
                    <a:pt x="12638" y="900"/>
                  </a:lnTo>
                  <a:lnTo>
                    <a:pt x="12638" y="984"/>
                  </a:lnTo>
                  <a:lnTo>
                    <a:pt x="12555" y="984"/>
                  </a:lnTo>
                  <a:lnTo>
                    <a:pt x="12513" y="879"/>
                  </a:lnTo>
                  <a:lnTo>
                    <a:pt x="12450" y="900"/>
                  </a:lnTo>
                  <a:lnTo>
                    <a:pt x="12429" y="1005"/>
                  </a:lnTo>
                  <a:lnTo>
                    <a:pt x="12366" y="1026"/>
                  </a:lnTo>
                  <a:lnTo>
                    <a:pt x="12262" y="942"/>
                  </a:lnTo>
                  <a:lnTo>
                    <a:pt x="12136" y="1026"/>
                  </a:lnTo>
                  <a:lnTo>
                    <a:pt x="12074" y="984"/>
                  </a:lnTo>
                  <a:lnTo>
                    <a:pt x="12032" y="879"/>
                  </a:lnTo>
                  <a:lnTo>
                    <a:pt x="12115" y="837"/>
                  </a:lnTo>
                  <a:lnTo>
                    <a:pt x="12136" y="796"/>
                  </a:lnTo>
                  <a:lnTo>
                    <a:pt x="12115" y="691"/>
                  </a:lnTo>
                  <a:lnTo>
                    <a:pt x="12136" y="586"/>
                  </a:lnTo>
                  <a:lnTo>
                    <a:pt x="12115" y="524"/>
                  </a:lnTo>
                  <a:lnTo>
                    <a:pt x="12032" y="482"/>
                  </a:lnTo>
                  <a:lnTo>
                    <a:pt x="11948" y="398"/>
                  </a:lnTo>
                  <a:lnTo>
                    <a:pt x="11927" y="272"/>
                  </a:lnTo>
                  <a:lnTo>
                    <a:pt x="11864" y="252"/>
                  </a:lnTo>
                  <a:lnTo>
                    <a:pt x="11822" y="84"/>
                  </a:lnTo>
                  <a:lnTo>
                    <a:pt x="11718" y="84"/>
                  </a:lnTo>
                  <a:lnTo>
                    <a:pt x="11592" y="126"/>
                  </a:lnTo>
                  <a:lnTo>
                    <a:pt x="11446" y="126"/>
                  </a:lnTo>
                  <a:lnTo>
                    <a:pt x="11299" y="42"/>
                  </a:lnTo>
                  <a:lnTo>
                    <a:pt x="11132" y="63"/>
                  </a:lnTo>
                  <a:lnTo>
                    <a:pt x="11006" y="0"/>
                  </a:lnTo>
                  <a:lnTo>
                    <a:pt x="10902" y="42"/>
                  </a:lnTo>
                  <a:lnTo>
                    <a:pt x="1086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69" name="Google Shape;4769;p76"/>
            <p:cNvSpPr/>
            <p:nvPr/>
          </p:nvSpPr>
          <p:spPr>
            <a:xfrm>
              <a:off x="4443200" y="2520875"/>
              <a:ext cx="231750" cy="144400"/>
            </a:xfrm>
            <a:custGeom>
              <a:avLst/>
              <a:gdLst/>
              <a:ahLst/>
              <a:cxnLst/>
              <a:rect l="l" t="t" r="r" b="b"/>
              <a:pathLst>
                <a:path w="9270" h="5776" extrusionOk="0">
                  <a:moveTo>
                    <a:pt x="1507" y="1"/>
                  </a:moveTo>
                  <a:lnTo>
                    <a:pt x="0" y="294"/>
                  </a:lnTo>
                  <a:lnTo>
                    <a:pt x="439" y="3014"/>
                  </a:lnTo>
                  <a:lnTo>
                    <a:pt x="732" y="3014"/>
                  </a:lnTo>
                  <a:lnTo>
                    <a:pt x="963" y="3035"/>
                  </a:lnTo>
                  <a:lnTo>
                    <a:pt x="1004" y="2909"/>
                  </a:lnTo>
                  <a:lnTo>
                    <a:pt x="900" y="2804"/>
                  </a:lnTo>
                  <a:lnTo>
                    <a:pt x="879" y="2595"/>
                  </a:lnTo>
                  <a:lnTo>
                    <a:pt x="983" y="2344"/>
                  </a:lnTo>
                  <a:lnTo>
                    <a:pt x="1172" y="2323"/>
                  </a:lnTo>
                  <a:lnTo>
                    <a:pt x="1276" y="2198"/>
                  </a:lnTo>
                  <a:lnTo>
                    <a:pt x="1402" y="2114"/>
                  </a:lnTo>
                  <a:lnTo>
                    <a:pt x="1527" y="2198"/>
                  </a:lnTo>
                  <a:lnTo>
                    <a:pt x="1611" y="2135"/>
                  </a:lnTo>
                  <a:lnTo>
                    <a:pt x="1507" y="2009"/>
                  </a:lnTo>
                  <a:lnTo>
                    <a:pt x="1779" y="2030"/>
                  </a:lnTo>
                  <a:lnTo>
                    <a:pt x="2155" y="2219"/>
                  </a:lnTo>
                  <a:lnTo>
                    <a:pt x="2511" y="2428"/>
                  </a:lnTo>
                  <a:lnTo>
                    <a:pt x="2532" y="2553"/>
                  </a:lnTo>
                  <a:lnTo>
                    <a:pt x="2971" y="2804"/>
                  </a:lnTo>
                  <a:lnTo>
                    <a:pt x="3306" y="2951"/>
                  </a:lnTo>
                  <a:lnTo>
                    <a:pt x="3390" y="2909"/>
                  </a:lnTo>
                  <a:lnTo>
                    <a:pt x="3515" y="2930"/>
                  </a:lnTo>
                  <a:lnTo>
                    <a:pt x="3766" y="3076"/>
                  </a:lnTo>
                  <a:lnTo>
                    <a:pt x="3871" y="3432"/>
                  </a:lnTo>
                  <a:lnTo>
                    <a:pt x="3976" y="3537"/>
                  </a:lnTo>
                  <a:lnTo>
                    <a:pt x="4017" y="3662"/>
                  </a:lnTo>
                  <a:lnTo>
                    <a:pt x="4143" y="3913"/>
                  </a:lnTo>
                  <a:lnTo>
                    <a:pt x="4352" y="3997"/>
                  </a:lnTo>
                  <a:lnTo>
                    <a:pt x="4729" y="4227"/>
                  </a:lnTo>
                  <a:lnTo>
                    <a:pt x="5126" y="4520"/>
                  </a:lnTo>
                  <a:lnTo>
                    <a:pt x="5545" y="4708"/>
                  </a:lnTo>
                  <a:lnTo>
                    <a:pt x="5921" y="5001"/>
                  </a:lnTo>
                  <a:lnTo>
                    <a:pt x="6235" y="5022"/>
                  </a:lnTo>
                  <a:lnTo>
                    <a:pt x="6319" y="5106"/>
                  </a:lnTo>
                  <a:lnTo>
                    <a:pt x="6403" y="5106"/>
                  </a:lnTo>
                  <a:lnTo>
                    <a:pt x="6612" y="5232"/>
                  </a:lnTo>
                  <a:lnTo>
                    <a:pt x="6612" y="5378"/>
                  </a:lnTo>
                  <a:lnTo>
                    <a:pt x="6633" y="5650"/>
                  </a:lnTo>
                  <a:lnTo>
                    <a:pt x="6821" y="5587"/>
                  </a:lnTo>
                  <a:lnTo>
                    <a:pt x="6926" y="5671"/>
                  </a:lnTo>
                  <a:lnTo>
                    <a:pt x="7009" y="5776"/>
                  </a:lnTo>
                  <a:lnTo>
                    <a:pt x="7072" y="5776"/>
                  </a:lnTo>
                  <a:lnTo>
                    <a:pt x="7177" y="5671"/>
                  </a:lnTo>
                  <a:lnTo>
                    <a:pt x="7281" y="5692"/>
                  </a:lnTo>
                  <a:lnTo>
                    <a:pt x="7323" y="5755"/>
                  </a:lnTo>
                  <a:lnTo>
                    <a:pt x="7365" y="5378"/>
                  </a:lnTo>
                  <a:lnTo>
                    <a:pt x="7491" y="5106"/>
                  </a:lnTo>
                  <a:lnTo>
                    <a:pt x="7553" y="5043"/>
                  </a:lnTo>
                  <a:lnTo>
                    <a:pt x="7533" y="4897"/>
                  </a:lnTo>
                  <a:lnTo>
                    <a:pt x="7407" y="4834"/>
                  </a:lnTo>
                  <a:lnTo>
                    <a:pt x="7344" y="4688"/>
                  </a:lnTo>
                  <a:lnTo>
                    <a:pt x="7386" y="4541"/>
                  </a:lnTo>
                  <a:lnTo>
                    <a:pt x="7365" y="4416"/>
                  </a:lnTo>
                  <a:lnTo>
                    <a:pt x="7219" y="4436"/>
                  </a:lnTo>
                  <a:lnTo>
                    <a:pt x="7114" y="4499"/>
                  </a:lnTo>
                  <a:lnTo>
                    <a:pt x="6947" y="4269"/>
                  </a:lnTo>
                  <a:lnTo>
                    <a:pt x="6947" y="4102"/>
                  </a:lnTo>
                  <a:lnTo>
                    <a:pt x="7072" y="3997"/>
                  </a:lnTo>
                  <a:lnTo>
                    <a:pt x="7344" y="4018"/>
                  </a:lnTo>
                  <a:lnTo>
                    <a:pt x="7449" y="3997"/>
                  </a:lnTo>
                  <a:lnTo>
                    <a:pt x="7449" y="3872"/>
                  </a:lnTo>
                  <a:lnTo>
                    <a:pt x="7679" y="3788"/>
                  </a:lnTo>
                  <a:lnTo>
                    <a:pt x="7637" y="3704"/>
                  </a:lnTo>
                  <a:lnTo>
                    <a:pt x="7574" y="3662"/>
                  </a:lnTo>
                  <a:lnTo>
                    <a:pt x="7846" y="3600"/>
                  </a:lnTo>
                  <a:lnTo>
                    <a:pt x="8014" y="3537"/>
                  </a:lnTo>
                  <a:lnTo>
                    <a:pt x="8056" y="3390"/>
                  </a:lnTo>
                  <a:lnTo>
                    <a:pt x="7867" y="3328"/>
                  </a:lnTo>
                  <a:lnTo>
                    <a:pt x="7867" y="3181"/>
                  </a:lnTo>
                  <a:lnTo>
                    <a:pt x="8014" y="3139"/>
                  </a:lnTo>
                  <a:lnTo>
                    <a:pt x="8181" y="3014"/>
                  </a:lnTo>
                  <a:lnTo>
                    <a:pt x="8286" y="3035"/>
                  </a:lnTo>
                  <a:lnTo>
                    <a:pt x="8453" y="2825"/>
                  </a:lnTo>
                  <a:lnTo>
                    <a:pt x="8600" y="2951"/>
                  </a:lnTo>
                  <a:lnTo>
                    <a:pt x="8621" y="3056"/>
                  </a:lnTo>
                  <a:lnTo>
                    <a:pt x="8914" y="3014"/>
                  </a:lnTo>
                  <a:lnTo>
                    <a:pt x="9123" y="3014"/>
                  </a:lnTo>
                  <a:lnTo>
                    <a:pt x="9269" y="2825"/>
                  </a:lnTo>
                  <a:lnTo>
                    <a:pt x="9248" y="2721"/>
                  </a:lnTo>
                  <a:lnTo>
                    <a:pt x="8955" y="2491"/>
                  </a:lnTo>
                  <a:lnTo>
                    <a:pt x="8893" y="2491"/>
                  </a:lnTo>
                  <a:lnTo>
                    <a:pt x="8893" y="2637"/>
                  </a:lnTo>
                  <a:lnTo>
                    <a:pt x="8788" y="2742"/>
                  </a:lnTo>
                  <a:lnTo>
                    <a:pt x="8683" y="2721"/>
                  </a:lnTo>
                  <a:lnTo>
                    <a:pt x="8579" y="2616"/>
                  </a:lnTo>
                  <a:lnTo>
                    <a:pt x="8307" y="2532"/>
                  </a:lnTo>
                  <a:lnTo>
                    <a:pt x="8202" y="2449"/>
                  </a:lnTo>
                  <a:lnTo>
                    <a:pt x="8286" y="2323"/>
                  </a:lnTo>
                  <a:lnTo>
                    <a:pt x="8453" y="2030"/>
                  </a:lnTo>
                  <a:lnTo>
                    <a:pt x="8453" y="1905"/>
                  </a:lnTo>
                  <a:lnTo>
                    <a:pt x="8369" y="1905"/>
                  </a:lnTo>
                  <a:lnTo>
                    <a:pt x="8265" y="2072"/>
                  </a:lnTo>
                  <a:lnTo>
                    <a:pt x="8160" y="2093"/>
                  </a:lnTo>
                  <a:lnTo>
                    <a:pt x="7909" y="2386"/>
                  </a:lnTo>
                  <a:lnTo>
                    <a:pt x="7846" y="2532"/>
                  </a:lnTo>
                  <a:lnTo>
                    <a:pt x="7784" y="2616"/>
                  </a:lnTo>
                  <a:lnTo>
                    <a:pt x="7658" y="2825"/>
                  </a:lnTo>
                  <a:lnTo>
                    <a:pt x="7449" y="3035"/>
                  </a:lnTo>
                  <a:lnTo>
                    <a:pt x="7365" y="3014"/>
                  </a:lnTo>
                  <a:lnTo>
                    <a:pt x="7114" y="2867"/>
                  </a:lnTo>
                  <a:lnTo>
                    <a:pt x="6926" y="2846"/>
                  </a:lnTo>
                  <a:lnTo>
                    <a:pt x="6737" y="2867"/>
                  </a:lnTo>
                  <a:lnTo>
                    <a:pt x="6486" y="3014"/>
                  </a:lnTo>
                  <a:lnTo>
                    <a:pt x="6361" y="3014"/>
                  </a:lnTo>
                  <a:lnTo>
                    <a:pt x="6131" y="2323"/>
                  </a:lnTo>
                  <a:lnTo>
                    <a:pt x="5712" y="2281"/>
                  </a:lnTo>
                  <a:lnTo>
                    <a:pt x="5691" y="1465"/>
                  </a:lnTo>
                  <a:lnTo>
                    <a:pt x="5503" y="1549"/>
                  </a:lnTo>
                  <a:lnTo>
                    <a:pt x="5356" y="1172"/>
                  </a:lnTo>
                  <a:lnTo>
                    <a:pt x="5064" y="963"/>
                  </a:lnTo>
                  <a:lnTo>
                    <a:pt x="4122" y="963"/>
                  </a:lnTo>
                  <a:lnTo>
                    <a:pt x="3264" y="1047"/>
                  </a:lnTo>
                  <a:lnTo>
                    <a:pt x="2762" y="754"/>
                  </a:lnTo>
                  <a:lnTo>
                    <a:pt x="2427" y="628"/>
                  </a:lnTo>
                  <a:lnTo>
                    <a:pt x="1507"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0" name="Google Shape;4770;p76"/>
            <p:cNvSpPr/>
            <p:nvPr/>
          </p:nvSpPr>
          <p:spPr>
            <a:xfrm>
              <a:off x="4401875" y="2571100"/>
              <a:ext cx="207150" cy="130275"/>
            </a:xfrm>
            <a:custGeom>
              <a:avLst/>
              <a:gdLst/>
              <a:ahLst/>
              <a:cxnLst/>
              <a:rect l="l" t="t" r="r" b="b"/>
              <a:pathLst>
                <a:path w="8286" h="5211" extrusionOk="0">
                  <a:moveTo>
                    <a:pt x="3160" y="0"/>
                  </a:moveTo>
                  <a:lnTo>
                    <a:pt x="3264" y="126"/>
                  </a:lnTo>
                  <a:lnTo>
                    <a:pt x="3180" y="189"/>
                  </a:lnTo>
                  <a:lnTo>
                    <a:pt x="3055" y="105"/>
                  </a:lnTo>
                  <a:lnTo>
                    <a:pt x="2929" y="189"/>
                  </a:lnTo>
                  <a:lnTo>
                    <a:pt x="2825" y="314"/>
                  </a:lnTo>
                  <a:lnTo>
                    <a:pt x="2636" y="335"/>
                  </a:lnTo>
                  <a:lnTo>
                    <a:pt x="2532" y="586"/>
                  </a:lnTo>
                  <a:lnTo>
                    <a:pt x="2553" y="795"/>
                  </a:lnTo>
                  <a:lnTo>
                    <a:pt x="2657" y="900"/>
                  </a:lnTo>
                  <a:lnTo>
                    <a:pt x="2616" y="1026"/>
                  </a:lnTo>
                  <a:lnTo>
                    <a:pt x="2385" y="1005"/>
                  </a:lnTo>
                  <a:lnTo>
                    <a:pt x="2092" y="1005"/>
                  </a:lnTo>
                  <a:lnTo>
                    <a:pt x="2009" y="1026"/>
                  </a:lnTo>
                  <a:lnTo>
                    <a:pt x="1779" y="1067"/>
                  </a:lnTo>
                  <a:lnTo>
                    <a:pt x="1402" y="628"/>
                  </a:lnTo>
                  <a:lnTo>
                    <a:pt x="983" y="398"/>
                  </a:lnTo>
                  <a:lnTo>
                    <a:pt x="628" y="335"/>
                  </a:lnTo>
                  <a:lnTo>
                    <a:pt x="335" y="440"/>
                  </a:lnTo>
                  <a:lnTo>
                    <a:pt x="0" y="754"/>
                  </a:lnTo>
                  <a:lnTo>
                    <a:pt x="0" y="816"/>
                  </a:lnTo>
                  <a:lnTo>
                    <a:pt x="84" y="900"/>
                  </a:lnTo>
                  <a:lnTo>
                    <a:pt x="126" y="963"/>
                  </a:lnTo>
                  <a:lnTo>
                    <a:pt x="209" y="1047"/>
                  </a:lnTo>
                  <a:lnTo>
                    <a:pt x="251" y="1151"/>
                  </a:lnTo>
                  <a:lnTo>
                    <a:pt x="356" y="1360"/>
                  </a:lnTo>
                  <a:lnTo>
                    <a:pt x="335" y="1528"/>
                  </a:lnTo>
                  <a:lnTo>
                    <a:pt x="293" y="1653"/>
                  </a:lnTo>
                  <a:lnTo>
                    <a:pt x="314" y="1946"/>
                  </a:lnTo>
                  <a:lnTo>
                    <a:pt x="356" y="2009"/>
                  </a:lnTo>
                  <a:lnTo>
                    <a:pt x="398" y="2093"/>
                  </a:lnTo>
                  <a:lnTo>
                    <a:pt x="607" y="2302"/>
                  </a:lnTo>
                  <a:lnTo>
                    <a:pt x="565" y="2218"/>
                  </a:lnTo>
                  <a:lnTo>
                    <a:pt x="523" y="2155"/>
                  </a:lnTo>
                  <a:lnTo>
                    <a:pt x="544" y="2114"/>
                  </a:lnTo>
                  <a:lnTo>
                    <a:pt x="732" y="2155"/>
                  </a:lnTo>
                  <a:lnTo>
                    <a:pt x="816" y="2093"/>
                  </a:lnTo>
                  <a:lnTo>
                    <a:pt x="858" y="2114"/>
                  </a:lnTo>
                  <a:lnTo>
                    <a:pt x="837" y="2260"/>
                  </a:lnTo>
                  <a:lnTo>
                    <a:pt x="858" y="2365"/>
                  </a:lnTo>
                  <a:lnTo>
                    <a:pt x="942" y="2323"/>
                  </a:lnTo>
                  <a:lnTo>
                    <a:pt x="983" y="2427"/>
                  </a:lnTo>
                  <a:lnTo>
                    <a:pt x="963" y="2490"/>
                  </a:lnTo>
                  <a:lnTo>
                    <a:pt x="858" y="2469"/>
                  </a:lnTo>
                  <a:lnTo>
                    <a:pt x="816" y="2469"/>
                  </a:lnTo>
                  <a:lnTo>
                    <a:pt x="753" y="2427"/>
                  </a:lnTo>
                  <a:lnTo>
                    <a:pt x="649" y="2511"/>
                  </a:lnTo>
                  <a:lnTo>
                    <a:pt x="649" y="2616"/>
                  </a:lnTo>
                  <a:lnTo>
                    <a:pt x="732" y="2699"/>
                  </a:lnTo>
                  <a:lnTo>
                    <a:pt x="711" y="2574"/>
                  </a:lnTo>
                  <a:lnTo>
                    <a:pt x="774" y="2574"/>
                  </a:lnTo>
                  <a:lnTo>
                    <a:pt x="837" y="2595"/>
                  </a:lnTo>
                  <a:lnTo>
                    <a:pt x="921" y="2616"/>
                  </a:lnTo>
                  <a:lnTo>
                    <a:pt x="963" y="2720"/>
                  </a:lnTo>
                  <a:lnTo>
                    <a:pt x="1130" y="2804"/>
                  </a:lnTo>
                  <a:lnTo>
                    <a:pt x="1172" y="2909"/>
                  </a:lnTo>
                  <a:lnTo>
                    <a:pt x="1151" y="3097"/>
                  </a:lnTo>
                  <a:lnTo>
                    <a:pt x="1172" y="3160"/>
                  </a:lnTo>
                  <a:lnTo>
                    <a:pt x="1172" y="3453"/>
                  </a:lnTo>
                  <a:lnTo>
                    <a:pt x="1235" y="3662"/>
                  </a:lnTo>
                  <a:lnTo>
                    <a:pt x="1339" y="3955"/>
                  </a:lnTo>
                  <a:lnTo>
                    <a:pt x="1444" y="3871"/>
                  </a:lnTo>
                  <a:lnTo>
                    <a:pt x="1716" y="3871"/>
                  </a:lnTo>
                  <a:lnTo>
                    <a:pt x="1779" y="3725"/>
                  </a:lnTo>
                  <a:lnTo>
                    <a:pt x="1862" y="3620"/>
                  </a:lnTo>
                  <a:lnTo>
                    <a:pt x="1967" y="3620"/>
                  </a:lnTo>
                  <a:lnTo>
                    <a:pt x="2197" y="3411"/>
                  </a:lnTo>
                  <a:lnTo>
                    <a:pt x="2427" y="3348"/>
                  </a:lnTo>
                  <a:lnTo>
                    <a:pt x="2636" y="3411"/>
                  </a:lnTo>
                  <a:lnTo>
                    <a:pt x="2699" y="3264"/>
                  </a:lnTo>
                  <a:lnTo>
                    <a:pt x="2804" y="3243"/>
                  </a:lnTo>
                  <a:lnTo>
                    <a:pt x="2929" y="3306"/>
                  </a:lnTo>
                  <a:lnTo>
                    <a:pt x="3055" y="3264"/>
                  </a:lnTo>
                  <a:lnTo>
                    <a:pt x="3264" y="3453"/>
                  </a:lnTo>
                  <a:lnTo>
                    <a:pt x="3432" y="3515"/>
                  </a:lnTo>
                  <a:lnTo>
                    <a:pt x="3766" y="3725"/>
                  </a:lnTo>
                  <a:lnTo>
                    <a:pt x="3871" y="3725"/>
                  </a:lnTo>
                  <a:lnTo>
                    <a:pt x="3955" y="3641"/>
                  </a:lnTo>
                  <a:lnTo>
                    <a:pt x="4185" y="3746"/>
                  </a:lnTo>
                  <a:lnTo>
                    <a:pt x="4310" y="3767"/>
                  </a:lnTo>
                  <a:lnTo>
                    <a:pt x="4331" y="3934"/>
                  </a:lnTo>
                  <a:lnTo>
                    <a:pt x="4394" y="3976"/>
                  </a:lnTo>
                  <a:lnTo>
                    <a:pt x="4520" y="3955"/>
                  </a:lnTo>
                  <a:lnTo>
                    <a:pt x="4729" y="3997"/>
                  </a:lnTo>
                  <a:lnTo>
                    <a:pt x="4959" y="4311"/>
                  </a:lnTo>
                  <a:lnTo>
                    <a:pt x="5231" y="4352"/>
                  </a:lnTo>
                  <a:lnTo>
                    <a:pt x="5357" y="4394"/>
                  </a:lnTo>
                  <a:lnTo>
                    <a:pt x="5461" y="4562"/>
                  </a:lnTo>
                  <a:lnTo>
                    <a:pt x="5419" y="4666"/>
                  </a:lnTo>
                  <a:lnTo>
                    <a:pt x="5461" y="4792"/>
                  </a:lnTo>
                  <a:lnTo>
                    <a:pt x="5461" y="4876"/>
                  </a:lnTo>
                  <a:lnTo>
                    <a:pt x="5524" y="4980"/>
                  </a:lnTo>
                  <a:lnTo>
                    <a:pt x="5566" y="4938"/>
                  </a:lnTo>
                  <a:lnTo>
                    <a:pt x="5691" y="4980"/>
                  </a:lnTo>
                  <a:lnTo>
                    <a:pt x="5775" y="5043"/>
                  </a:lnTo>
                  <a:lnTo>
                    <a:pt x="5880" y="5043"/>
                  </a:lnTo>
                  <a:lnTo>
                    <a:pt x="5963" y="4980"/>
                  </a:lnTo>
                  <a:lnTo>
                    <a:pt x="6047" y="4980"/>
                  </a:lnTo>
                  <a:lnTo>
                    <a:pt x="6173" y="5085"/>
                  </a:lnTo>
                  <a:lnTo>
                    <a:pt x="6214" y="5148"/>
                  </a:lnTo>
                  <a:lnTo>
                    <a:pt x="6277" y="5210"/>
                  </a:lnTo>
                  <a:lnTo>
                    <a:pt x="6319" y="5148"/>
                  </a:lnTo>
                  <a:lnTo>
                    <a:pt x="6486" y="5127"/>
                  </a:lnTo>
                  <a:lnTo>
                    <a:pt x="6570" y="5022"/>
                  </a:lnTo>
                  <a:lnTo>
                    <a:pt x="6591" y="4938"/>
                  </a:lnTo>
                  <a:lnTo>
                    <a:pt x="6675" y="4896"/>
                  </a:lnTo>
                  <a:lnTo>
                    <a:pt x="6633" y="4813"/>
                  </a:lnTo>
                  <a:lnTo>
                    <a:pt x="6821" y="4708"/>
                  </a:lnTo>
                  <a:lnTo>
                    <a:pt x="7030" y="4666"/>
                  </a:lnTo>
                  <a:lnTo>
                    <a:pt x="7051" y="4604"/>
                  </a:lnTo>
                  <a:lnTo>
                    <a:pt x="7135" y="4520"/>
                  </a:lnTo>
                  <a:lnTo>
                    <a:pt x="7240" y="4499"/>
                  </a:lnTo>
                  <a:lnTo>
                    <a:pt x="7261" y="4373"/>
                  </a:lnTo>
                  <a:lnTo>
                    <a:pt x="7261" y="4206"/>
                  </a:lnTo>
                  <a:lnTo>
                    <a:pt x="7407" y="4080"/>
                  </a:lnTo>
                  <a:lnTo>
                    <a:pt x="7407" y="3955"/>
                  </a:lnTo>
                  <a:lnTo>
                    <a:pt x="7344" y="3892"/>
                  </a:lnTo>
                  <a:lnTo>
                    <a:pt x="7365" y="3850"/>
                  </a:lnTo>
                  <a:lnTo>
                    <a:pt x="7428" y="3829"/>
                  </a:lnTo>
                  <a:lnTo>
                    <a:pt x="7470" y="3767"/>
                  </a:lnTo>
                  <a:lnTo>
                    <a:pt x="7637" y="3725"/>
                  </a:lnTo>
                  <a:lnTo>
                    <a:pt x="7679" y="3725"/>
                  </a:lnTo>
                  <a:lnTo>
                    <a:pt x="7846" y="3620"/>
                  </a:lnTo>
                  <a:lnTo>
                    <a:pt x="7993" y="3557"/>
                  </a:lnTo>
                  <a:lnTo>
                    <a:pt x="8098" y="3641"/>
                  </a:lnTo>
                  <a:lnTo>
                    <a:pt x="8244" y="3620"/>
                  </a:lnTo>
                  <a:lnTo>
                    <a:pt x="8265" y="3641"/>
                  </a:lnTo>
                  <a:lnTo>
                    <a:pt x="8286" y="3641"/>
                  </a:lnTo>
                  <a:lnTo>
                    <a:pt x="8265" y="3369"/>
                  </a:lnTo>
                  <a:lnTo>
                    <a:pt x="8265" y="3223"/>
                  </a:lnTo>
                  <a:lnTo>
                    <a:pt x="8056" y="3097"/>
                  </a:lnTo>
                  <a:lnTo>
                    <a:pt x="7972" y="3097"/>
                  </a:lnTo>
                  <a:lnTo>
                    <a:pt x="7888" y="3013"/>
                  </a:lnTo>
                  <a:lnTo>
                    <a:pt x="7574" y="2992"/>
                  </a:lnTo>
                  <a:lnTo>
                    <a:pt x="7198" y="2699"/>
                  </a:lnTo>
                  <a:lnTo>
                    <a:pt x="6779" y="2511"/>
                  </a:lnTo>
                  <a:lnTo>
                    <a:pt x="6382" y="2218"/>
                  </a:lnTo>
                  <a:lnTo>
                    <a:pt x="6005" y="1988"/>
                  </a:lnTo>
                  <a:lnTo>
                    <a:pt x="5796" y="1904"/>
                  </a:lnTo>
                  <a:lnTo>
                    <a:pt x="5670" y="1653"/>
                  </a:lnTo>
                  <a:lnTo>
                    <a:pt x="5629" y="1528"/>
                  </a:lnTo>
                  <a:lnTo>
                    <a:pt x="5524" y="1423"/>
                  </a:lnTo>
                  <a:lnTo>
                    <a:pt x="5419" y="1067"/>
                  </a:lnTo>
                  <a:lnTo>
                    <a:pt x="5168" y="921"/>
                  </a:lnTo>
                  <a:lnTo>
                    <a:pt x="5043" y="900"/>
                  </a:lnTo>
                  <a:lnTo>
                    <a:pt x="4959" y="942"/>
                  </a:lnTo>
                  <a:lnTo>
                    <a:pt x="4624" y="795"/>
                  </a:lnTo>
                  <a:lnTo>
                    <a:pt x="4185" y="544"/>
                  </a:lnTo>
                  <a:lnTo>
                    <a:pt x="4164" y="419"/>
                  </a:lnTo>
                  <a:lnTo>
                    <a:pt x="3808" y="210"/>
                  </a:lnTo>
                  <a:lnTo>
                    <a:pt x="3432" y="21"/>
                  </a:lnTo>
                  <a:lnTo>
                    <a:pt x="316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771" name="Google Shape;4771;p76"/>
            <p:cNvGrpSpPr/>
            <p:nvPr/>
          </p:nvGrpSpPr>
          <p:grpSpPr>
            <a:xfrm>
              <a:off x="4842300" y="3099950"/>
              <a:ext cx="31425" cy="59650"/>
              <a:chOff x="4842300" y="3099950"/>
              <a:chExt cx="31425" cy="59650"/>
            </a:xfrm>
          </p:grpSpPr>
          <p:sp>
            <p:nvSpPr>
              <p:cNvPr id="4772" name="Google Shape;4772;p76"/>
              <p:cNvSpPr/>
              <p:nvPr/>
            </p:nvSpPr>
            <p:spPr>
              <a:xfrm>
                <a:off x="4842300" y="3122950"/>
                <a:ext cx="2125" cy="6825"/>
              </a:xfrm>
              <a:custGeom>
                <a:avLst/>
                <a:gdLst/>
                <a:ahLst/>
                <a:cxnLst/>
                <a:rect l="l" t="t" r="r" b="b"/>
                <a:pathLst>
                  <a:path w="85" h="273" extrusionOk="0">
                    <a:moveTo>
                      <a:pt x="84" y="1"/>
                    </a:moveTo>
                    <a:lnTo>
                      <a:pt x="1" y="22"/>
                    </a:lnTo>
                    <a:lnTo>
                      <a:pt x="43" y="126"/>
                    </a:lnTo>
                    <a:lnTo>
                      <a:pt x="1" y="273"/>
                    </a:lnTo>
                    <a:lnTo>
                      <a:pt x="64" y="126"/>
                    </a:lnTo>
                    <a:lnTo>
                      <a:pt x="43" y="22"/>
                    </a:lnTo>
                    <a:lnTo>
                      <a:pt x="84" y="22"/>
                    </a:lnTo>
                    <a:lnTo>
                      <a:pt x="84"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3" name="Google Shape;4773;p76"/>
              <p:cNvSpPr/>
              <p:nvPr/>
            </p:nvSpPr>
            <p:spPr>
              <a:xfrm>
                <a:off x="4842300" y="3106225"/>
                <a:ext cx="31425" cy="53375"/>
              </a:xfrm>
              <a:custGeom>
                <a:avLst/>
                <a:gdLst/>
                <a:ahLst/>
                <a:cxnLst/>
                <a:rect l="l" t="t" r="r" b="b"/>
                <a:pathLst>
                  <a:path w="1257" h="2135" extrusionOk="0">
                    <a:moveTo>
                      <a:pt x="273" y="0"/>
                    </a:moveTo>
                    <a:lnTo>
                      <a:pt x="273" y="21"/>
                    </a:lnTo>
                    <a:lnTo>
                      <a:pt x="294" y="42"/>
                    </a:lnTo>
                    <a:lnTo>
                      <a:pt x="273" y="63"/>
                    </a:lnTo>
                    <a:lnTo>
                      <a:pt x="252" y="105"/>
                    </a:lnTo>
                    <a:lnTo>
                      <a:pt x="252" y="126"/>
                    </a:lnTo>
                    <a:lnTo>
                      <a:pt x="252" y="209"/>
                    </a:lnTo>
                    <a:lnTo>
                      <a:pt x="189" y="314"/>
                    </a:lnTo>
                    <a:lnTo>
                      <a:pt x="147" y="272"/>
                    </a:lnTo>
                    <a:lnTo>
                      <a:pt x="84" y="230"/>
                    </a:lnTo>
                    <a:lnTo>
                      <a:pt x="1" y="230"/>
                    </a:lnTo>
                    <a:lnTo>
                      <a:pt x="1" y="251"/>
                    </a:lnTo>
                    <a:lnTo>
                      <a:pt x="84" y="272"/>
                    </a:lnTo>
                    <a:lnTo>
                      <a:pt x="105" y="335"/>
                    </a:lnTo>
                    <a:lnTo>
                      <a:pt x="84" y="356"/>
                    </a:lnTo>
                    <a:lnTo>
                      <a:pt x="147" y="461"/>
                    </a:lnTo>
                    <a:lnTo>
                      <a:pt x="147" y="628"/>
                    </a:lnTo>
                    <a:lnTo>
                      <a:pt x="84" y="691"/>
                    </a:lnTo>
                    <a:lnTo>
                      <a:pt x="64" y="942"/>
                    </a:lnTo>
                    <a:lnTo>
                      <a:pt x="84" y="1005"/>
                    </a:lnTo>
                    <a:lnTo>
                      <a:pt x="43" y="1046"/>
                    </a:lnTo>
                    <a:lnTo>
                      <a:pt x="84" y="1277"/>
                    </a:lnTo>
                    <a:lnTo>
                      <a:pt x="84" y="1360"/>
                    </a:lnTo>
                    <a:lnTo>
                      <a:pt x="168" y="1611"/>
                    </a:lnTo>
                    <a:lnTo>
                      <a:pt x="252" y="1925"/>
                    </a:lnTo>
                    <a:lnTo>
                      <a:pt x="315" y="2051"/>
                    </a:lnTo>
                    <a:lnTo>
                      <a:pt x="461" y="2134"/>
                    </a:lnTo>
                    <a:lnTo>
                      <a:pt x="587" y="2113"/>
                    </a:lnTo>
                    <a:lnTo>
                      <a:pt x="775" y="2093"/>
                    </a:lnTo>
                    <a:lnTo>
                      <a:pt x="942" y="2030"/>
                    </a:lnTo>
                    <a:lnTo>
                      <a:pt x="1131" y="1821"/>
                    </a:lnTo>
                    <a:lnTo>
                      <a:pt x="1214" y="1674"/>
                    </a:lnTo>
                    <a:lnTo>
                      <a:pt x="1256" y="1569"/>
                    </a:lnTo>
                    <a:lnTo>
                      <a:pt x="1235" y="1486"/>
                    </a:lnTo>
                    <a:lnTo>
                      <a:pt x="1256" y="1423"/>
                    </a:lnTo>
                    <a:lnTo>
                      <a:pt x="1256" y="1277"/>
                    </a:lnTo>
                    <a:lnTo>
                      <a:pt x="1235" y="1214"/>
                    </a:lnTo>
                    <a:lnTo>
                      <a:pt x="1256" y="1109"/>
                    </a:lnTo>
                    <a:lnTo>
                      <a:pt x="1152" y="1046"/>
                    </a:lnTo>
                    <a:lnTo>
                      <a:pt x="1089" y="795"/>
                    </a:lnTo>
                    <a:lnTo>
                      <a:pt x="1005" y="628"/>
                    </a:lnTo>
                    <a:lnTo>
                      <a:pt x="900" y="628"/>
                    </a:lnTo>
                    <a:lnTo>
                      <a:pt x="900" y="586"/>
                    </a:lnTo>
                    <a:lnTo>
                      <a:pt x="796" y="586"/>
                    </a:lnTo>
                    <a:lnTo>
                      <a:pt x="921" y="544"/>
                    </a:lnTo>
                    <a:lnTo>
                      <a:pt x="900" y="481"/>
                    </a:lnTo>
                    <a:lnTo>
                      <a:pt x="838" y="461"/>
                    </a:lnTo>
                    <a:lnTo>
                      <a:pt x="775" y="335"/>
                    </a:lnTo>
                    <a:lnTo>
                      <a:pt x="712" y="335"/>
                    </a:lnTo>
                    <a:lnTo>
                      <a:pt x="691" y="230"/>
                    </a:lnTo>
                    <a:lnTo>
                      <a:pt x="670" y="168"/>
                    </a:lnTo>
                    <a:lnTo>
                      <a:pt x="670" y="126"/>
                    </a:lnTo>
                    <a:lnTo>
                      <a:pt x="482" y="42"/>
                    </a:lnTo>
                    <a:lnTo>
                      <a:pt x="461" y="105"/>
                    </a:lnTo>
                    <a:lnTo>
                      <a:pt x="377" y="63"/>
                    </a:lnTo>
                    <a:lnTo>
                      <a:pt x="398" y="21"/>
                    </a:lnTo>
                    <a:lnTo>
                      <a:pt x="273"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4" name="Google Shape;4774;p76"/>
              <p:cNvSpPr/>
              <p:nvPr/>
            </p:nvSpPr>
            <p:spPr>
              <a:xfrm>
                <a:off x="4844400" y="3099950"/>
                <a:ext cx="5250" cy="4725"/>
              </a:xfrm>
              <a:custGeom>
                <a:avLst/>
                <a:gdLst/>
                <a:ahLst/>
                <a:cxnLst/>
                <a:rect l="l" t="t" r="r" b="b"/>
                <a:pathLst>
                  <a:path w="210" h="189" extrusionOk="0">
                    <a:moveTo>
                      <a:pt x="189" y="0"/>
                    </a:moveTo>
                    <a:lnTo>
                      <a:pt x="0" y="42"/>
                    </a:lnTo>
                    <a:lnTo>
                      <a:pt x="0" y="105"/>
                    </a:lnTo>
                    <a:lnTo>
                      <a:pt x="126" y="188"/>
                    </a:lnTo>
                    <a:lnTo>
                      <a:pt x="126" y="147"/>
                    </a:lnTo>
                    <a:lnTo>
                      <a:pt x="168" y="147"/>
                    </a:lnTo>
                    <a:lnTo>
                      <a:pt x="210" y="42"/>
                    </a:lnTo>
                    <a:lnTo>
                      <a:pt x="18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5" name="Google Shape;4775;p76"/>
              <p:cNvSpPr/>
              <p:nvPr/>
            </p:nvSpPr>
            <p:spPr>
              <a:xfrm>
                <a:off x="4849625" y="3101500"/>
                <a:ext cx="7875" cy="6300"/>
              </a:xfrm>
              <a:custGeom>
                <a:avLst/>
                <a:gdLst/>
                <a:ahLst/>
                <a:cxnLst/>
                <a:rect l="l" t="t" r="r" b="b"/>
                <a:pathLst>
                  <a:path w="315" h="252" extrusionOk="0">
                    <a:moveTo>
                      <a:pt x="43" y="1"/>
                    </a:moveTo>
                    <a:lnTo>
                      <a:pt x="43" y="43"/>
                    </a:lnTo>
                    <a:lnTo>
                      <a:pt x="84" y="85"/>
                    </a:lnTo>
                    <a:lnTo>
                      <a:pt x="1" y="85"/>
                    </a:lnTo>
                    <a:lnTo>
                      <a:pt x="1" y="105"/>
                    </a:lnTo>
                    <a:lnTo>
                      <a:pt x="126" y="147"/>
                    </a:lnTo>
                    <a:lnTo>
                      <a:pt x="189" y="210"/>
                    </a:lnTo>
                    <a:lnTo>
                      <a:pt x="273" y="210"/>
                    </a:lnTo>
                    <a:lnTo>
                      <a:pt x="315" y="252"/>
                    </a:lnTo>
                    <a:lnTo>
                      <a:pt x="294" y="210"/>
                    </a:lnTo>
                    <a:lnTo>
                      <a:pt x="168" y="105"/>
                    </a:lnTo>
                    <a:lnTo>
                      <a:pt x="168" y="22"/>
                    </a:lnTo>
                    <a:lnTo>
                      <a:pt x="43"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776" name="Google Shape;4776;p76"/>
            <p:cNvSpPr/>
            <p:nvPr/>
          </p:nvSpPr>
          <p:spPr>
            <a:xfrm>
              <a:off x="4663400" y="2731150"/>
              <a:ext cx="405425" cy="396025"/>
            </a:xfrm>
            <a:custGeom>
              <a:avLst/>
              <a:gdLst/>
              <a:ahLst/>
              <a:cxnLst/>
              <a:rect l="l" t="t" r="r" b="b"/>
              <a:pathLst>
                <a:path w="16217" h="15841" extrusionOk="0">
                  <a:moveTo>
                    <a:pt x="6906" y="15150"/>
                  </a:moveTo>
                  <a:lnTo>
                    <a:pt x="6927" y="15212"/>
                  </a:lnTo>
                  <a:lnTo>
                    <a:pt x="6927" y="15171"/>
                  </a:lnTo>
                  <a:lnTo>
                    <a:pt x="6906" y="15150"/>
                  </a:lnTo>
                  <a:close/>
                  <a:moveTo>
                    <a:pt x="3997" y="1"/>
                  </a:moveTo>
                  <a:lnTo>
                    <a:pt x="3914" y="147"/>
                  </a:lnTo>
                  <a:lnTo>
                    <a:pt x="3788" y="147"/>
                  </a:lnTo>
                  <a:lnTo>
                    <a:pt x="3600" y="294"/>
                  </a:lnTo>
                  <a:lnTo>
                    <a:pt x="3453" y="587"/>
                  </a:lnTo>
                  <a:lnTo>
                    <a:pt x="3391" y="629"/>
                  </a:lnTo>
                  <a:lnTo>
                    <a:pt x="3286" y="733"/>
                  </a:lnTo>
                  <a:lnTo>
                    <a:pt x="3223" y="733"/>
                  </a:lnTo>
                  <a:lnTo>
                    <a:pt x="3119" y="817"/>
                  </a:lnTo>
                  <a:lnTo>
                    <a:pt x="3014" y="838"/>
                  </a:lnTo>
                  <a:lnTo>
                    <a:pt x="2826" y="1026"/>
                  </a:lnTo>
                  <a:lnTo>
                    <a:pt x="2846" y="1089"/>
                  </a:lnTo>
                  <a:lnTo>
                    <a:pt x="2930" y="1298"/>
                  </a:lnTo>
                  <a:lnTo>
                    <a:pt x="2867" y="1570"/>
                  </a:lnTo>
                  <a:lnTo>
                    <a:pt x="2867" y="1717"/>
                  </a:lnTo>
                  <a:lnTo>
                    <a:pt x="2763" y="1779"/>
                  </a:lnTo>
                  <a:lnTo>
                    <a:pt x="2616" y="1968"/>
                  </a:lnTo>
                  <a:lnTo>
                    <a:pt x="2700" y="2031"/>
                  </a:lnTo>
                  <a:lnTo>
                    <a:pt x="2700" y="2135"/>
                  </a:lnTo>
                  <a:lnTo>
                    <a:pt x="2637" y="2261"/>
                  </a:lnTo>
                  <a:lnTo>
                    <a:pt x="2428" y="2365"/>
                  </a:lnTo>
                  <a:lnTo>
                    <a:pt x="2323" y="2554"/>
                  </a:lnTo>
                  <a:lnTo>
                    <a:pt x="2302" y="2721"/>
                  </a:lnTo>
                  <a:lnTo>
                    <a:pt x="2219" y="2867"/>
                  </a:lnTo>
                  <a:lnTo>
                    <a:pt x="1968" y="3035"/>
                  </a:lnTo>
                  <a:lnTo>
                    <a:pt x="1863" y="3391"/>
                  </a:lnTo>
                  <a:lnTo>
                    <a:pt x="1675" y="3600"/>
                  </a:lnTo>
                  <a:lnTo>
                    <a:pt x="1361" y="3600"/>
                  </a:lnTo>
                  <a:lnTo>
                    <a:pt x="1152" y="3725"/>
                  </a:lnTo>
                  <a:lnTo>
                    <a:pt x="1068" y="3704"/>
                  </a:lnTo>
                  <a:lnTo>
                    <a:pt x="1047" y="3600"/>
                  </a:lnTo>
                  <a:lnTo>
                    <a:pt x="922" y="3537"/>
                  </a:lnTo>
                  <a:lnTo>
                    <a:pt x="838" y="3600"/>
                  </a:lnTo>
                  <a:lnTo>
                    <a:pt x="733" y="3642"/>
                  </a:lnTo>
                  <a:lnTo>
                    <a:pt x="691" y="3746"/>
                  </a:lnTo>
                  <a:lnTo>
                    <a:pt x="545" y="3956"/>
                  </a:lnTo>
                  <a:lnTo>
                    <a:pt x="461" y="3976"/>
                  </a:lnTo>
                  <a:lnTo>
                    <a:pt x="357" y="4228"/>
                  </a:lnTo>
                  <a:lnTo>
                    <a:pt x="357" y="4374"/>
                  </a:lnTo>
                  <a:lnTo>
                    <a:pt x="461" y="4353"/>
                  </a:lnTo>
                  <a:lnTo>
                    <a:pt x="608" y="4395"/>
                  </a:lnTo>
                  <a:lnTo>
                    <a:pt x="670" y="4374"/>
                  </a:lnTo>
                  <a:lnTo>
                    <a:pt x="775" y="4374"/>
                  </a:lnTo>
                  <a:lnTo>
                    <a:pt x="859" y="4562"/>
                  </a:lnTo>
                  <a:lnTo>
                    <a:pt x="838" y="4688"/>
                  </a:lnTo>
                  <a:lnTo>
                    <a:pt x="859" y="4897"/>
                  </a:lnTo>
                  <a:lnTo>
                    <a:pt x="1068" y="5023"/>
                  </a:lnTo>
                  <a:lnTo>
                    <a:pt x="1173" y="5023"/>
                  </a:lnTo>
                  <a:lnTo>
                    <a:pt x="1256" y="5085"/>
                  </a:lnTo>
                  <a:lnTo>
                    <a:pt x="1214" y="5169"/>
                  </a:lnTo>
                  <a:lnTo>
                    <a:pt x="1340" y="5316"/>
                  </a:lnTo>
                  <a:lnTo>
                    <a:pt x="1466" y="5692"/>
                  </a:lnTo>
                  <a:lnTo>
                    <a:pt x="1445" y="5755"/>
                  </a:lnTo>
                  <a:lnTo>
                    <a:pt x="1486" y="5818"/>
                  </a:lnTo>
                  <a:lnTo>
                    <a:pt x="1382" y="5860"/>
                  </a:lnTo>
                  <a:lnTo>
                    <a:pt x="1256" y="5943"/>
                  </a:lnTo>
                  <a:lnTo>
                    <a:pt x="1194" y="5860"/>
                  </a:lnTo>
                  <a:lnTo>
                    <a:pt x="1256" y="5797"/>
                  </a:lnTo>
                  <a:lnTo>
                    <a:pt x="1256" y="5797"/>
                  </a:lnTo>
                  <a:lnTo>
                    <a:pt x="1131" y="5818"/>
                  </a:lnTo>
                  <a:lnTo>
                    <a:pt x="1068" y="5860"/>
                  </a:lnTo>
                  <a:lnTo>
                    <a:pt x="838" y="5964"/>
                  </a:lnTo>
                  <a:lnTo>
                    <a:pt x="440" y="5943"/>
                  </a:lnTo>
                  <a:lnTo>
                    <a:pt x="336" y="6006"/>
                  </a:lnTo>
                  <a:lnTo>
                    <a:pt x="252" y="5964"/>
                  </a:lnTo>
                  <a:lnTo>
                    <a:pt x="210" y="6111"/>
                  </a:lnTo>
                  <a:lnTo>
                    <a:pt x="126" y="6132"/>
                  </a:lnTo>
                  <a:lnTo>
                    <a:pt x="22" y="6215"/>
                  </a:lnTo>
                  <a:lnTo>
                    <a:pt x="1" y="6362"/>
                  </a:lnTo>
                  <a:lnTo>
                    <a:pt x="168" y="6257"/>
                  </a:lnTo>
                  <a:lnTo>
                    <a:pt x="336" y="6236"/>
                  </a:lnTo>
                  <a:lnTo>
                    <a:pt x="210" y="6320"/>
                  </a:lnTo>
                  <a:lnTo>
                    <a:pt x="106" y="6445"/>
                  </a:lnTo>
                  <a:lnTo>
                    <a:pt x="85" y="6571"/>
                  </a:lnTo>
                  <a:lnTo>
                    <a:pt x="147" y="6592"/>
                  </a:lnTo>
                  <a:lnTo>
                    <a:pt x="336" y="6780"/>
                  </a:lnTo>
                  <a:lnTo>
                    <a:pt x="691" y="6906"/>
                  </a:lnTo>
                  <a:lnTo>
                    <a:pt x="817" y="6885"/>
                  </a:lnTo>
                  <a:lnTo>
                    <a:pt x="963" y="6885"/>
                  </a:lnTo>
                  <a:lnTo>
                    <a:pt x="1194" y="6780"/>
                  </a:lnTo>
                  <a:lnTo>
                    <a:pt x="1194" y="6738"/>
                  </a:lnTo>
                  <a:lnTo>
                    <a:pt x="1194" y="6697"/>
                  </a:lnTo>
                  <a:lnTo>
                    <a:pt x="1214" y="6697"/>
                  </a:lnTo>
                  <a:lnTo>
                    <a:pt x="1340" y="6738"/>
                  </a:lnTo>
                  <a:lnTo>
                    <a:pt x="1298" y="6843"/>
                  </a:lnTo>
                  <a:lnTo>
                    <a:pt x="1256" y="6843"/>
                  </a:lnTo>
                  <a:lnTo>
                    <a:pt x="1152" y="6989"/>
                  </a:lnTo>
                  <a:lnTo>
                    <a:pt x="1068" y="6989"/>
                  </a:lnTo>
                  <a:lnTo>
                    <a:pt x="838" y="7178"/>
                  </a:lnTo>
                  <a:lnTo>
                    <a:pt x="838" y="7220"/>
                  </a:lnTo>
                  <a:lnTo>
                    <a:pt x="754" y="7199"/>
                  </a:lnTo>
                  <a:lnTo>
                    <a:pt x="733" y="7199"/>
                  </a:lnTo>
                  <a:lnTo>
                    <a:pt x="650" y="7261"/>
                  </a:lnTo>
                  <a:lnTo>
                    <a:pt x="566" y="7220"/>
                  </a:lnTo>
                  <a:lnTo>
                    <a:pt x="566" y="7115"/>
                  </a:lnTo>
                  <a:lnTo>
                    <a:pt x="503" y="7115"/>
                  </a:lnTo>
                  <a:lnTo>
                    <a:pt x="461" y="7094"/>
                  </a:lnTo>
                  <a:lnTo>
                    <a:pt x="419" y="7094"/>
                  </a:lnTo>
                  <a:lnTo>
                    <a:pt x="398" y="7178"/>
                  </a:lnTo>
                  <a:lnTo>
                    <a:pt x="419" y="7261"/>
                  </a:lnTo>
                  <a:lnTo>
                    <a:pt x="650" y="7492"/>
                  </a:lnTo>
                  <a:lnTo>
                    <a:pt x="733" y="7533"/>
                  </a:lnTo>
                  <a:lnTo>
                    <a:pt x="775" y="7533"/>
                  </a:lnTo>
                  <a:lnTo>
                    <a:pt x="817" y="7575"/>
                  </a:lnTo>
                  <a:lnTo>
                    <a:pt x="984" y="7826"/>
                  </a:lnTo>
                  <a:lnTo>
                    <a:pt x="1403" y="8161"/>
                  </a:lnTo>
                  <a:lnTo>
                    <a:pt x="1612" y="8224"/>
                  </a:lnTo>
                  <a:lnTo>
                    <a:pt x="1779" y="8161"/>
                  </a:lnTo>
                  <a:lnTo>
                    <a:pt x="2072" y="7994"/>
                  </a:lnTo>
                  <a:lnTo>
                    <a:pt x="2261" y="7889"/>
                  </a:lnTo>
                  <a:lnTo>
                    <a:pt x="2261" y="7826"/>
                  </a:lnTo>
                  <a:lnTo>
                    <a:pt x="2344" y="7722"/>
                  </a:lnTo>
                  <a:lnTo>
                    <a:pt x="2386" y="7513"/>
                  </a:lnTo>
                  <a:lnTo>
                    <a:pt x="2302" y="7408"/>
                  </a:lnTo>
                  <a:lnTo>
                    <a:pt x="2386" y="7199"/>
                  </a:lnTo>
                  <a:lnTo>
                    <a:pt x="2386" y="7094"/>
                  </a:lnTo>
                  <a:lnTo>
                    <a:pt x="2407" y="7010"/>
                  </a:lnTo>
                  <a:lnTo>
                    <a:pt x="2428" y="7094"/>
                  </a:lnTo>
                  <a:lnTo>
                    <a:pt x="2595" y="7094"/>
                  </a:lnTo>
                  <a:lnTo>
                    <a:pt x="2637" y="7115"/>
                  </a:lnTo>
                  <a:lnTo>
                    <a:pt x="2742" y="7073"/>
                  </a:lnTo>
                  <a:lnTo>
                    <a:pt x="2721" y="7115"/>
                  </a:lnTo>
                  <a:lnTo>
                    <a:pt x="2616" y="7220"/>
                  </a:lnTo>
                  <a:lnTo>
                    <a:pt x="2533" y="7199"/>
                  </a:lnTo>
                  <a:lnTo>
                    <a:pt x="2512" y="7220"/>
                  </a:lnTo>
                  <a:lnTo>
                    <a:pt x="2491" y="7366"/>
                  </a:lnTo>
                  <a:lnTo>
                    <a:pt x="2533" y="7429"/>
                  </a:lnTo>
                  <a:lnTo>
                    <a:pt x="2533" y="7533"/>
                  </a:lnTo>
                  <a:lnTo>
                    <a:pt x="2595" y="7575"/>
                  </a:lnTo>
                  <a:lnTo>
                    <a:pt x="2742" y="7533"/>
                  </a:lnTo>
                  <a:lnTo>
                    <a:pt x="2826" y="7575"/>
                  </a:lnTo>
                  <a:lnTo>
                    <a:pt x="2742" y="7575"/>
                  </a:lnTo>
                  <a:lnTo>
                    <a:pt x="2700" y="7617"/>
                  </a:lnTo>
                  <a:lnTo>
                    <a:pt x="2554" y="7701"/>
                  </a:lnTo>
                  <a:lnTo>
                    <a:pt x="2616" y="7952"/>
                  </a:lnTo>
                  <a:lnTo>
                    <a:pt x="2700" y="8015"/>
                  </a:lnTo>
                  <a:lnTo>
                    <a:pt x="2742" y="8203"/>
                  </a:lnTo>
                  <a:lnTo>
                    <a:pt x="2742" y="8349"/>
                  </a:lnTo>
                  <a:lnTo>
                    <a:pt x="2700" y="8475"/>
                  </a:lnTo>
                  <a:lnTo>
                    <a:pt x="2700" y="8580"/>
                  </a:lnTo>
                  <a:lnTo>
                    <a:pt x="2784" y="8642"/>
                  </a:lnTo>
                  <a:lnTo>
                    <a:pt x="2700" y="8684"/>
                  </a:lnTo>
                  <a:lnTo>
                    <a:pt x="2721" y="8873"/>
                  </a:lnTo>
                  <a:lnTo>
                    <a:pt x="2867" y="9186"/>
                  </a:lnTo>
                  <a:lnTo>
                    <a:pt x="2909" y="9291"/>
                  </a:lnTo>
                  <a:lnTo>
                    <a:pt x="2951" y="9375"/>
                  </a:lnTo>
                  <a:lnTo>
                    <a:pt x="2867" y="9396"/>
                  </a:lnTo>
                  <a:lnTo>
                    <a:pt x="2867" y="9521"/>
                  </a:lnTo>
                  <a:lnTo>
                    <a:pt x="3035" y="9730"/>
                  </a:lnTo>
                  <a:lnTo>
                    <a:pt x="2909" y="9730"/>
                  </a:lnTo>
                  <a:lnTo>
                    <a:pt x="3035" y="9919"/>
                  </a:lnTo>
                  <a:lnTo>
                    <a:pt x="3035" y="10086"/>
                  </a:lnTo>
                  <a:lnTo>
                    <a:pt x="3265" y="10546"/>
                  </a:lnTo>
                  <a:lnTo>
                    <a:pt x="3265" y="10860"/>
                  </a:lnTo>
                  <a:lnTo>
                    <a:pt x="3370" y="11132"/>
                  </a:lnTo>
                  <a:lnTo>
                    <a:pt x="3453" y="11174"/>
                  </a:lnTo>
                  <a:lnTo>
                    <a:pt x="3495" y="11342"/>
                  </a:lnTo>
                  <a:lnTo>
                    <a:pt x="3579" y="11383"/>
                  </a:lnTo>
                  <a:lnTo>
                    <a:pt x="3579" y="11467"/>
                  </a:lnTo>
                  <a:lnTo>
                    <a:pt x="3704" y="11697"/>
                  </a:lnTo>
                  <a:lnTo>
                    <a:pt x="3767" y="11718"/>
                  </a:lnTo>
                  <a:lnTo>
                    <a:pt x="3767" y="11781"/>
                  </a:lnTo>
                  <a:lnTo>
                    <a:pt x="3893" y="11969"/>
                  </a:lnTo>
                  <a:lnTo>
                    <a:pt x="3955" y="11969"/>
                  </a:lnTo>
                  <a:lnTo>
                    <a:pt x="3955" y="12178"/>
                  </a:lnTo>
                  <a:lnTo>
                    <a:pt x="3997" y="12241"/>
                  </a:lnTo>
                  <a:lnTo>
                    <a:pt x="4081" y="12388"/>
                  </a:lnTo>
                  <a:lnTo>
                    <a:pt x="4102" y="12555"/>
                  </a:lnTo>
                  <a:lnTo>
                    <a:pt x="4207" y="12827"/>
                  </a:lnTo>
                  <a:lnTo>
                    <a:pt x="4269" y="12932"/>
                  </a:lnTo>
                  <a:lnTo>
                    <a:pt x="4290" y="13162"/>
                  </a:lnTo>
                  <a:lnTo>
                    <a:pt x="4332" y="13225"/>
                  </a:lnTo>
                  <a:lnTo>
                    <a:pt x="4416" y="13371"/>
                  </a:lnTo>
                  <a:lnTo>
                    <a:pt x="4583" y="13539"/>
                  </a:lnTo>
                  <a:lnTo>
                    <a:pt x="4604" y="13539"/>
                  </a:lnTo>
                  <a:lnTo>
                    <a:pt x="4709" y="13685"/>
                  </a:lnTo>
                  <a:lnTo>
                    <a:pt x="4876" y="13894"/>
                  </a:lnTo>
                  <a:lnTo>
                    <a:pt x="4939" y="14083"/>
                  </a:lnTo>
                  <a:lnTo>
                    <a:pt x="5002" y="14229"/>
                  </a:lnTo>
                  <a:lnTo>
                    <a:pt x="5043" y="14271"/>
                  </a:lnTo>
                  <a:lnTo>
                    <a:pt x="5043" y="14375"/>
                  </a:lnTo>
                  <a:lnTo>
                    <a:pt x="5169" y="14606"/>
                  </a:lnTo>
                  <a:lnTo>
                    <a:pt x="5232" y="14815"/>
                  </a:lnTo>
                  <a:lnTo>
                    <a:pt x="5232" y="15045"/>
                  </a:lnTo>
                  <a:lnTo>
                    <a:pt x="5441" y="15484"/>
                  </a:lnTo>
                  <a:lnTo>
                    <a:pt x="5629" y="15673"/>
                  </a:lnTo>
                  <a:lnTo>
                    <a:pt x="5776" y="15798"/>
                  </a:lnTo>
                  <a:lnTo>
                    <a:pt x="5985" y="15840"/>
                  </a:lnTo>
                  <a:lnTo>
                    <a:pt x="6194" y="15673"/>
                  </a:lnTo>
                  <a:lnTo>
                    <a:pt x="6257" y="15547"/>
                  </a:lnTo>
                  <a:lnTo>
                    <a:pt x="6215" y="15484"/>
                  </a:lnTo>
                  <a:lnTo>
                    <a:pt x="6257" y="15464"/>
                  </a:lnTo>
                  <a:lnTo>
                    <a:pt x="6278" y="15422"/>
                  </a:lnTo>
                  <a:lnTo>
                    <a:pt x="6320" y="15317"/>
                  </a:lnTo>
                  <a:lnTo>
                    <a:pt x="6529" y="15212"/>
                  </a:lnTo>
                  <a:lnTo>
                    <a:pt x="6571" y="15212"/>
                  </a:lnTo>
                  <a:lnTo>
                    <a:pt x="6822" y="15129"/>
                  </a:lnTo>
                  <a:lnTo>
                    <a:pt x="6906" y="15150"/>
                  </a:lnTo>
                  <a:lnTo>
                    <a:pt x="6717" y="15045"/>
                  </a:lnTo>
                  <a:lnTo>
                    <a:pt x="6696" y="14961"/>
                  </a:lnTo>
                  <a:lnTo>
                    <a:pt x="6738" y="14919"/>
                  </a:lnTo>
                  <a:lnTo>
                    <a:pt x="6906" y="14710"/>
                  </a:lnTo>
                  <a:lnTo>
                    <a:pt x="6885" y="14647"/>
                  </a:lnTo>
                  <a:lnTo>
                    <a:pt x="6927" y="14543"/>
                  </a:lnTo>
                  <a:lnTo>
                    <a:pt x="7094" y="14522"/>
                  </a:lnTo>
                  <a:lnTo>
                    <a:pt x="7136" y="14543"/>
                  </a:lnTo>
                  <a:lnTo>
                    <a:pt x="7261" y="14522"/>
                  </a:lnTo>
                  <a:lnTo>
                    <a:pt x="7261" y="14375"/>
                  </a:lnTo>
                  <a:lnTo>
                    <a:pt x="7220" y="13894"/>
                  </a:lnTo>
                  <a:lnTo>
                    <a:pt x="7157" y="13811"/>
                  </a:lnTo>
                  <a:lnTo>
                    <a:pt x="7157" y="13580"/>
                  </a:lnTo>
                  <a:lnTo>
                    <a:pt x="7303" y="13329"/>
                  </a:lnTo>
                  <a:lnTo>
                    <a:pt x="7429" y="12953"/>
                  </a:lnTo>
                  <a:lnTo>
                    <a:pt x="7429" y="12660"/>
                  </a:lnTo>
                  <a:lnTo>
                    <a:pt x="7261" y="12618"/>
                  </a:lnTo>
                  <a:lnTo>
                    <a:pt x="7261" y="12178"/>
                  </a:lnTo>
                  <a:lnTo>
                    <a:pt x="7240" y="12011"/>
                  </a:lnTo>
                  <a:lnTo>
                    <a:pt x="7345" y="11906"/>
                  </a:lnTo>
                  <a:lnTo>
                    <a:pt x="7240" y="11614"/>
                  </a:lnTo>
                  <a:lnTo>
                    <a:pt x="7240" y="11404"/>
                  </a:lnTo>
                  <a:lnTo>
                    <a:pt x="7303" y="11300"/>
                  </a:lnTo>
                  <a:lnTo>
                    <a:pt x="7492" y="11132"/>
                  </a:lnTo>
                  <a:lnTo>
                    <a:pt x="7533" y="11132"/>
                  </a:lnTo>
                  <a:lnTo>
                    <a:pt x="7617" y="11195"/>
                  </a:lnTo>
                  <a:lnTo>
                    <a:pt x="7680" y="11237"/>
                  </a:lnTo>
                  <a:lnTo>
                    <a:pt x="7847" y="11028"/>
                  </a:lnTo>
                  <a:lnTo>
                    <a:pt x="7847" y="10881"/>
                  </a:lnTo>
                  <a:lnTo>
                    <a:pt x="7952" y="10818"/>
                  </a:lnTo>
                  <a:lnTo>
                    <a:pt x="8203" y="10839"/>
                  </a:lnTo>
                  <a:lnTo>
                    <a:pt x="8349" y="10756"/>
                  </a:lnTo>
                  <a:lnTo>
                    <a:pt x="8454" y="10609"/>
                  </a:lnTo>
                  <a:lnTo>
                    <a:pt x="8412" y="10463"/>
                  </a:lnTo>
                  <a:lnTo>
                    <a:pt x="8454" y="10358"/>
                  </a:lnTo>
                  <a:lnTo>
                    <a:pt x="8600" y="10212"/>
                  </a:lnTo>
                  <a:lnTo>
                    <a:pt x="8810" y="10149"/>
                  </a:lnTo>
                  <a:lnTo>
                    <a:pt x="8935" y="10023"/>
                  </a:lnTo>
                  <a:lnTo>
                    <a:pt x="9019" y="9877"/>
                  </a:lnTo>
                  <a:lnTo>
                    <a:pt x="9542" y="9479"/>
                  </a:lnTo>
                  <a:lnTo>
                    <a:pt x="9626" y="9186"/>
                  </a:lnTo>
                  <a:lnTo>
                    <a:pt x="10023" y="8852"/>
                  </a:lnTo>
                  <a:lnTo>
                    <a:pt x="9961" y="8831"/>
                  </a:lnTo>
                  <a:lnTo>
                    <a:pt x="9940" y="8852"/>
                  </a:lnTo>
                  <a:lnTo>
                    <a:pt x="9856" y="8893"/>
                  </a:lnTo>
                  <a:lnTo>
                    <a:pt x="9877" y="8747"/>
                  </a:lnTo>
                  <a:lnTo>
                    <a:pt x="9940" y="8747"/>
                  </a:lnTo>
                  <a:lnTo>
                    <a:pt x="10044" y="8663"/>
                  </a:lnTo>
                  <a:lnTo>
                    <a:pt x="10065" y="8663"/>
                  </a:lnTo>
                  <a:lnTo>
                    <a:pt x="10086" y="8684"/>
                  </a:lnTo>
                  <a:lnTo>
                    <a:pt x="10086" y="8747"/>
                  </a:lnTo>
                  <a:lnTo>
                    <a:pt x="10149" y="8789"/>
                  </a:lnTo>
                  <a:lnTo>
                    <a:pt x="10463" y="8621"/>
                  </a:lnTo>
                  <a:lnTo>
                    <a:pt x="10463" y="8559"/>
                  </a:lnTo>
                  <a:lnTo>
                    <a:pt x="10672" y="8412"/>
                  </a:lnTo>
                  <a:lnTo>
                    <a:pt x="10630" y="8329"/>
                  </a:lnTo>
                  <a:lnTo>
                    <a:pt x="10714" y="8329"/>
                  </a:lnTo>
                  <a:lnTo>
                    <a:pt x="10756" y="8224"/>
                  </a:lnTo>
                  <a:lnTo>
                    <a:pt x="10881" y="8119"/>
                  </a:lnTo>
                  <a:lnTo>
                    <a:pt x="10818" y="8098"/>
                  </a:lnTo>
                  <a:lnTo>
                    <a:pt x="10860" y="8057"/>
                  </a:lnTo>
                  <a:lnTo>
                    <a:pt x="10777" y="7931"/>
                  </a:lnTo>
                  <a:lnTo>
                    <a:pt x="10777" y="7847"/>
                  </a:lnTo>
                  <a:lnTo>
                    <a:pt x="10818" y="7743"/>
                  </a:lnTo>
                  <a:lnTo>
                    <a:pt x="10860" y="7680"/>
                  </a:lnTo>
                  <a:lnTo>
                    <a:pt x="10902" y="7617"/>
                  </a:lnTo>
                  <a:lnTo>
                    <a:pt x="11279" y="7492"/>
                  </a:lnTo>
                  <a:lnTo>
                    <a:pt x="11341" y="7387"/>
                  </a:lnTo>
                  <a:lnTo>
                    <a:pt x="11341" y="7303"/>
                  </a:lnTo>
                  <a:lnTo>
                    <a:pt x="11404" y="7220"/>
                  </a:lnTo>
                  <a:lnTo>
                    <a:pt x="11425" y="7178"/>
                  </a:lnTo>
                  <a:lnTo>
                    <a:pt x="11383" y="7115"/>
                  </a:lnTo>
                  <a:lnTo>
                    <a:pt x="11321" y="7115"/>
                  </a:lnTo>
                  <a:lnTo>
                    <a:pt x="11300" y="7073"/>
                  </a:lnTo>
                  <a:lnTo>
                    <a:pt x="11404" y="7073"/>
                  </a:lnTo>
                  <a:lnTo>
                    <a:pt x="11488" y="7157"/>
                  </a:lnTo>
                  <a:lnTo>
                    <a:pt x="11488" y="7261"/>
                  </a:lnTo>
                  <a:lnTo>
                    <a:pt x="11509" y="7387"/>
                  </a:lnTo>
                  <a:lnTo>
                    <a:pt x="11593" y="7408"/>
                  </a:lnTo>
                  <a:lnTo>
                    <a:pt x="11676" y="7408"/>
                  </a:lnTo>
                  <a:lnTo>
                    <a:pt x="11718" y="7366"/>
                  </a:lnTo>
                  <a:lnTo>
                    <a:pt x="11739" y="7387"/>
                  </a:lnTo>
                  <a:lnTo>
                    <a:pt x="11739" y="7324"/>
                  </a:lnTo>
                  <a:lnTo>
                    <a:pt x="11760" y="7282"/>
                  </a:lnTo>
                  <a:lnTo>
                    <a:pt x="11802" y="7324"/>
                  </a:lnTo>
                  <a:lnTo>
                    <a:pt x="11823" y="7492"/>
                  </a:lnTo>
                  <a:lnTo>
                    <a:pt x="11906" y="7513"/>
                  </a:lnTo>
                  <a:lnTo>
                    <a:pt x="11906" y="7429"/>
                  </a:lnTo>
                  <a:lnTo>
                    <a:pt x="11969" y="7533"/>
                  </a:lnTo>
                  <a:lnTo>
                    <a:pt x="12032" y="7429"/>
                  </a:lnTo>
                  <a:lnTo>
                    <a:pt x="11969" y="7303"/>
                  </a:lnTo>
                  <a:lnTo>
                    <a:pt x="12011" y="7303"/>
                  </a:lnTo>
                  <a:lnTo>
                    <a:pt x="11969" y="7115"/>
                  </a:lnTo>
                  <a:lnTo>
                    <a:pt x="11948" y="7010"/>
                  </a:lnTo>
                  <a:lnTo>
                    <a:pt x="11948" y="6864"/>
                  </a:lnTo>
                  <a:lnTo>
                    <a:pt x="11760" y="6634"/>
                  </a:lnTo>
                  <a:lnTo>
                    <a:pt x="11739" y="6445"/>
                  </a:lnTo>
                  <a:lnTo>
                    <a:pt x="11760" y="6341"/>
                  </a:lnTo>
                  <a:lnTo>
                    <a:pt x="11718" y="6215"/>
                  </a:lnTo>
                  <a:lnTo>
                    <a:pt x="11718" y="6027"/>
                  </a:lnTo>
                  <a:lnTo>
                    <a:pt x="11551" y="5839"/>
                  </a:lnTo>
                  <a:lnTo>
                    <a:pt x="11425" y="5797"/>
                  </a:lnTo>
                  <a:lnTo>
                    <a:pt x="11300" y="5629"/>
                  </a:lnTo>
                  <a:lnTo>
                    <a:pt x="11300" y="5399"/>
                  </a:lnTo>
                  <a:lnTo>
                    <a:pt x="11404" y="5378"/>
                  </a:lnTo>
                  <a:lnTo>
                    <a:pt x="11446" y="5211"/>
                  </a:lnTo>
                  <a:lnTo>
                    <a:pt x="11530" y="5169"/>
                  </a:lnTo>
                  <a:lnTo>
                    <a:pt x="11613" y="5190"/>
                  </a:lnTo>
                  <a:lnTo>
                    <a:pt x="11676" y="5127"/>
                  </a:lnTo>
                  <a:lnTo>
                    <a:pt x="11634" y="4981"/>
                  </a:lnTo>
                  <a:lnTo>
                    <a:pt x="11655" y="4918"/>
                  </a:lnTo>
                  <a:lnTo>
                    <a:pt x="11530" y="4897"/>
                  </a:lnTo>
                  <a:lnTo>
                    <a:pt x="11425" y="4960"/>
                  </a:lnTo>
                  <a:lnTo>
                    <a:pt x="11132" y="4855"/>
                  </a:lnTo>
                  <a:lnTo>
                    <a:pt x="11153" y="4709"/>
                  </a:lnTo>
                  <a:lnTo>
                    <a:pt x="11279" y="4583"/>
                  </a:lnTo>
                  <a:lnTo>
                    <a:pt x="11321" y="4437"/>
                  </a:lnTo>
                  <a:lnTo>
                    <a:pt x="11279" y="4374"/>
                  </a:lnTo>
                  <a:lnTo>
                    <a:pt x="11279" y="4290"/>
                  </a:lnTo>
                  <a:lnTo>
                    <a:pt x="11321" y="4290"/>
                  </a:lnTo>
                  <a:lnTo>
                    <a:pt x="11341" y="4228"/>
                  </a:lnTo>
                  <a:lnTo>
                    <a:pt x="11404" y="4269"/>
                  </a:lnTo>
                  <a:lnTo>
                    <a:pt x="11488" y="4374"/>
                  </a:lnTo>
                  <a:lnTo>
                    <a:pt x="11488" y="4437"/>
                  </a:lnTo>
                  <a:lnTo>
                    <a:pt x="11551" y="4541"/>
                  </a:lnTo>
                  <a:lnTo>
                    <a:pt x="11676" y="4562"/>
                  </a:lnTo>
                  <a:lnTo>
                    <a:pt x="11739" y="4541"/>
                  </a:lnTo>
                  <a:lnTo>
                    <a:pt x="11655" y="4479"/>
                  </a:lnTo>
                  <a:lnTo>
                    <a:pt x="11676" y="4395"/>
                  </a:lnTo>
                  <a:lnTo>
                    <a:pt x="11739" y="4395"/>
                  </a:lnTo>
                  <a:lnTo>
                    <a:pt x="11823" y="4479"/>
                  </a:lnTo>
                  <a:lnTo>
                    <a:pt x="11865" y="4541"/>
                  </a:lnTo>
                  <a:lnTo>
                    <a:pt x="11969" y="4583"/>
                  </a:lnTo>
                  <a:lnTo>
                    <a:pt x="12011" y="4541"/>
                  </a:lnTo>
                  <a:lnTo>
                    <a:pt x="12053" y="4541"/>
                  </a:lnTo>
                  <a:lnTo>
                    <a:pt x="12137" y="4667"/>
                  </a:lnTo>
                  <a:lnTo>
                    <a:pt x="12158" y="4792"/>
                  </a:lnTo>
                  <a:lnTo>
                    <a:pt x="12158" y="4876"/>
                  </a:lnTo>
                  <a:lnTo>
                    <a:pt x="12199" y="5002"/>
                  </a:lnTo>
                  <a:lnTo>
                    <a:pt x="12199" y="5085"/>
                  </a:lnTo>
                  <a:lnTo>
                    <a:pt x="12325" y="5127"/>
                  </a:lnTo>
                  <a:lnTo>
                    <a:pt x="12430" y="5106"/>
                  </a:lnTo>
                  <a:lnTo>
                    <a:pt x="12555" y="5169"/>
                  </a:lnTo>
                  <a:lnTo>
                    <a:pt x="12911" y="5169"/>
                  </a:lnTo>
                  <a:lnTo>
                    <a:pt x="13099" y="5190"/>
                  </a:lnTo>
                  <a:lnTo>
                    <a:pt x="13308" y="5169"/>
                  </a:lnTo>
                  <a:lnTo>
                    <a:pt x="13392" y="5169"/>
                  </a:lnTo>
                  <a:lnTo>
                    <a:pt x="13434" y="5190"/>
                  </a:lnTo>
                  <a:lnTo>
                    <a:pt x="13497" y="5169"/>
                  </a:lnTo>
                  <a:lnTo>
                    <a:pt x="13601" y="5274"/>
                  </a:lnTo>
                  <a:lnTo>
                    <a:pt x="13643" y="5295"/>
                  </a:lnTo>
                  <a:lnTo>
                    <a:pt x="13601" y="5420"/>
                  </a:lnTo>
                  <a:lnTo>
                    <a:pt x="13580" y="5546"/>
                  </a:lnTo>
                  <a:lnTo>
                    <a:pt x="13497" y="5755"/>
                  </a:lnTo>
                  <a:lnTo>
                    <a:pt x="13434" y="5797"/>
                  </a:lnTo>
                  <a:lnTo>
                    <a:pt x="13434" y="5860"/>
                  </a:lnTo>
                  <a:lnTo>
                    <a:pt x="13392" y="5922"/>
                  </a:lnTo>
                  <a:lnTo>
                    <a:pt x="13308" y="5922"/>
                  </a:lnTo>
                  <a:lnTo>
                    <a:pt x="13287" y="5860"/>
                  </a:lnTo>
                  <a:lnTo>
                    <a:pt x="13183" y="5943"/>
                  </a:lnTo>
                  <a:lnTo>
                    <a:pt x="13162" y="6027"/>
                  </a:lnTo>
                  <a:lnTo>
                    <a:pt x="13099" y="6048"/>
                  </a:lnTo>
                  <a:lnTo>
                    <a:pt x="13099" y="6132"/>
                  </a:lnTo>
                  <a:lnTo>
                    <a:pt x="13162" y="6278"/>
                  </a:lnTo>
                  <a:lnTo>
                    <a:pt x="13225" y="6341"/>
                  </a:lnTo>
                  <a:lnTo>
                    <a:pt x="13225" y="6383"/>
                  </a:lnTo>
                  <a:lnTo>
                    <a:pt x="13329" y="6487"/>
                  </a:lnTo>
                  <a:lnTo>
                    <a:pt x="13413" y="6592"/>
                  </a:lnTo>
                  <a:lnTo>
                    <a:pt x="13497" y="6592"/>
                  </a:lnTo>
                  <a:lnTo>
                    <a:pt x="13497" y="6529"/>
                  </a:lnTo>
                  <a:lnTo>
                    <a:pt x="13476" y="6466"/>
                  </a:lnTo>
                  <a:lnTo>
                    <a:pt x="13518" y="6383"/>
                  </a:lnTo>
                  <a:lnTo>
                    <a:pt x="13518" y="6341"/>
                  </a:lnTo>
                  <a:lnTo>
                    <a:pt x="13538" y="6278"/>
                  </a:lnTo>
                  <a:lnTo>
                    <a:pt x="13518" y="6236"/>
                  </a:lnTo>
                  <a:lnTo>
                    <a:pt x="13580" y="6173"/>
                  </a:lnTo>
                  <a:lnTo>
                    <a:pt x="13643" y="6236"/>
                  </a:lnTo>
                  <a:lnTo>
                    <a:pt x="13727" y="6236"/>
                  </a:lnTo>
                  <a:lnTo>
                    <a:pt x="13769" y="6278"/>
                  </a:lnTo>
                  <a:lnTo>
                    <a:pt x="13831" y="6362"/>
                  </a:lnTo>
                  <a:lnTo>
                    <a:pt x="13852" y="6529"/>
                  </a:lnTo>
                  <a:lnTo>
                    <a:pt x="13852" y="6655"/>
                  </a:lnTo>
                  <a:lnTo>
                    <a:pt x="13915" y="6738"/>
                  </a:lnTo>
                  <a:lnTo>
                    <a:pt x="13936" y="6969"/>
                  </a:lnTo>
                  <a:lnTo>
                    <a:pt x="13999" y="7115"/>
                  </a:lnTo>
                  <a:lnTo>
                    <a:pt x="14020" y="7199"/>
                  </a:lnTo>
                  <a:lnTo>
                    <a:pt x="14041" y="7261"/>
                  </a:lnTo>
                  <a:lnTo>
                    <a:pt x="14041" y="7303"/>
                  </a:lnTo>
                  <a:lnTo>
                    <a:pt x="14062" y="7366"/>
                  </a:lnTo>
                  <a:lnTo>
                    <a:pt x="14103" y="7387"/>
                  </a:lnTo>
                  <a:lnTo>
                    <a:pt x="14103" y="7303"/>
                  </a:lnTo>
                  <a:lnTo>
                    <a:pt x="14124" y="7199"/>
                  </a:lnTo>
                  <a:lnTo>
                    <a:pt x="14166" y="7220"/>
                  </a:lnTo>
                  <a:lnTo>
                    <a:pt x="14250" y="7199"/>
                  </a:lnTo>
                  <a:lnTo>
                    <a:pt x="14292" y="6989"/>
                  </a:lnTo>
                  <a:lnTo>
                    <a:pt x="14271" y="6885"/>
                  </a:lnTo>
                  <a:lnTo>
                    <a:pt x="14292" y="6759"/>
                  </a:lnTo>
                  <a:lnTo>
                    <a:pt x="14271" y="6592"/>
                  </a:lnTo>
                  <a:lnTo>
                    <a:pt x="14417" y="6592"/>
                  </a:lnTo>
                  <a:lnTo>
                    <a:pt x="14417" y="6383"/>
                  </a:lnTo>
                  <a:lnTo>
                    <a:pt x="14417" y="6257"/>
                  </a:lnTo>
                  <a:lnTo>
                    <a:pt x="14354" y="5964"/>
                  </a:lnTo>
                  <a:lnTo>
                    <a:pt x="14459" y="5964"/>
                  </a:lnTo>
                  <a:lnTo>
                    <a:pt x="14564" y="6006"/>
                  </a:lnTo>
                  <a:lnTo>
                    <a:pt x="14731" y="6006"/>
                  </a:lnTo>
                  <a:lnTo>
                    <a:pt x="14794" y="5797"/>
                  </a:lnTo>
                  <a:lnTo>
                    <a:pt x="14857" y="5546"/>
                  </a:lnTo>
                  <a:lnTo>
                    <a:pt x="14982" y="5232"/>
                  </a:lnTo>
                  <a:lnTo>
                    <a:pt x="14857" y="5190"/>
                  </a:lnTo>
                  <a:lnTo>
                    <a:pt x="14857" y="5085"/>
                  </a:lnTo>
                  <a:lnTo>
                    <a:pt x="15003" y="4813"/>
                  </a:lnTo>
                  <a:lnTo>
                    <a:pt x="15087" y="4583"/>
                  </a:lnTo>
                  <a:lnTo>
                    <a:pt x="15045" y="4541"/>
                  </a:lnTo>
                  <a:lnTo>
                    <a:pt x="15066" y="4374"/>
                  </a:lnTo>
                  <a:lnTo>
                    <a:pt x="15254" y="4081"/>
                  </a:lnTo>
                  <a:lnTo>
                    <a:pt x="15380" y="4039"/>
                  </a:lnTo>
                  <a:lnTo>
                    <a:pt x="15505" y="3872"/>
                  </a:lnTo>
                  <a:lnTo>
                    <a:pt x="15568" y="3725"/>
                  </a:lnTo>
                  <a:lnTo>
                    <a:pt x="15777" y="3663"/>
                  </a:lnTo>
                  <a:lnTo>
                    <a:pt x="15924" y="3558"/>
                  </a:lnTo>
                  <a:lnTo>
                    <a:pt x="16007" y="3642"/>
                  </a:lnTo>
                  <a:lnTo>
                    <a:pt x="16133" y="3704"/>
                  </a:lnTo>
                  <a:lnTo>
                    <a:pt x="16112" y="3600"/>
                  </a:lnTo>
                  <a:lnTo>
                    <a:pt x="16112" y="3432"/>
                  </a:lnTo>
                  <a:lnTo>
                    <a:pt x="16217" y="3328"/>
                  </a:lnTo>
                  <a:lnTo>
                    <a:pt x="16196" y="3244"/>
                  </a:lnTo>
                  <a:lnTo>
                    <a:pt x="16154" y="3223"/>
                  </a:lnTo>
                  <a:lnTo>
                    <a:pt x="16091" y="3119"/>
                  </a:lnTo>
                  <a:lnTo>
                    <a:pt x="15987" y="3077"/>
                  </a:lnTo>
                  <a:lnTo>
                    <a:pt x="15903" y="3119"/>
                  </a:lnTo>
                  <a:lnTo>
                    <a:pt x="15777" y="3098"/>
                  </a:lnTo>
                  <a:lnTo>
                    <a:pt x="15735" y="2993"/>
                  </a:lnTo>
                  <a:lnTo>
                    <a:pt x="15840" y="2888"/>
                  </a:lnTo>
                  <a:lnTo>
                    <a:pt x="15840" y="2805"/>
                  </a:lnTo>
                  <a:lnTo>
                    <a:pt x="15777" y="2700"/>
                  </a:lnTo>
                  <a:lnTo>
                    <a:pt x="15735" y="2616"/>
                  </a:lnTo>
                  <a:lnTo>
                    <a:pt x="15673" y="2658"/>
                  </a:lnTo>
                  <a:lnTo>
                    <a:pt x="15589" y="2658"/>
                  </a:lnTo>
                  <a:lnTo>
                    <a:pt x="15526" y="2575"/>
                  </a:lnTo>
                  <a:lnTo>
                    <a:pt x="15610" y="2407"/>
                  </a:lnTo>
                  <a:lnTo>
                    <a:pt x="15589" y="2365"/>
                  </a:lnTo>
                  <a:lnTo>
                    <a:pt x="15505" y="2365"/>
                  </a:lnTo>
                  <a:lnTo>
                    <a:pt x="15463" y="2282"/>
                  </a:lnTo>
                  <a:lnTo>
                    <a:pt x="15380" y="2261"/>
                  </a:lnTo>
                  <a:lnTo>
                    <a:pt x="15108" y="2407"/>
                  </a:lnTo>
                  <a:lnTo>
                    <a:pt x="15150" y="2512"/>
                  </a:lnTo>
                  <a:lnTo>
                    <a:pt x="15066" y="2575"/>
                  </a:lnTo>
                  <a:lnTo>
                    <a:pt x="14857" y="2491"/>
                  </a:lnTo>
                  <a:lnTo>
                    <a:pt x="14689" y="2554"/>
                  </a:lnTo>
                  <a:lnTo>
                    <a:pt x="14585" y="2386"/>
                  </a:lnTo>
                  <a:lnTo>
                    <a:pt x="14459" y="2491"/>
                  </a:lnTo>
                  <a:lnTo>
                    <a:pt x="14375" y="2491"/>
                  </a:lnTo>
                  <a:lnTo>
                    <a:pt x="14375" y="2616"/>
                  </a:lnTo>
                  <a:lnTo>
                    <a:pt x="14271" y="2784"/>
                  </a:lnTo>
                  <a:lnTo>
                    <a:pt x="14041" y="2826"/>
                  </a:lnTo>
                  <a:lnTo>
                    <a:pt x="13936" y="2867"/>
                  </a:lnTo>
                  <a:lnTo>
                    <a:pt x="13831" y="2972"/>
                  </a:lnTo>
                  <a:lnTo>
                    <a:pt x="13769" y="3098"/>
                  </a:lnTo>
                  <a:lnTo>
                    <a:pt x="13685" y="3119"/>
                  </a:lnTo>
                  <a:lnTo>
                    <a:pt x="13685" y="3202"/>
                  </a:lnTo>
                  <a:lnTo>
                    <a:pt x="13580" y="3181"/>
                  </a:lnTo>
                  <a:lnTo>
                    <a:pt x="13497" y="3223"/>
                  </a:lnTo>
                  <a:lnTo>
                    <a:pt x="13434" y="3391"/>
                  </a:lnTo>
                  <a:lnTo>
                    <a:pt x="13329" y="3391"/>
                  </a:lnTo>
                  <a:lnTo>
                    <a:pt x="13120" y="3432"/>
                  </a:lnTo>
                  <a:lnTo>
                    <a:pt x="13057" y="3432"/>
                  </a:lnTo>
                  <a:lnTo>
                    <a:pt x="13015" y="3600"/>
                  </a:lnTo>
                  <a:lnTo>
                    <a:pt x="13015" y="3704"/>
                  </a:lnTo>
                  <a:lnTo>
                    <a:pt x="13204" y="3767"/>
                  </a:lnTo>
                  <a:lnTo>
                    <a:pt x="13204" y="3935"/>
                  </a:lnTo>
                  <a:lnTo>
                    <a:pt x="13204" y="4039"/>
                  </a:lnTo>
                  <a:lnTo>
                    <a:pt x="12974" y="4123"/>
                  </a:lnTo>
                  <a:lnTo>
                    <a:pt x="12806" y="4081"/>
                  </a:lnTo>
                  <a:lnTo>
                    <a:pt x="12597" y="4144"/>
                  </a:lnTo>
                  <a:lnTo>
                    <a:pt x="12492" y="4081"/>
                  </a:lnTo>
                  <a:lnTo>
                    <a:pt x="12367" y="4123"/>
                  </a:lnTo>
                  <a:lnTo>
                    <a:pt x="12262" y="4248"/>
                  </a:lnTo>
                  <a:lnTo>
                    <a:pt x="12116" y="4248"/>
                  </a:lnTo>
                  <a:lnTo>
                    <a:pt x="11823" y="4081"/>
                  </a:lnTo>
                  <a:lnTo>
                    <a:pt x="11739" y="4144"/>
                  </a:lnTo>
                  <a:lnTo>
                    <a:pt x="11530" y="4123"/>
                  </a:lnTo>
                  <a:lnTo>
                    <a:pt x="11425" y="3935"/>
                  </a:lnTo>
                  <a:lnTo>
                    <a:pt x="11488" y="3830"/>
                  </a:lnTo>
                  <a:lnTo>
                    <a:pt x="11488" y="3704"/>
                  </a:lnTo>
                  <a:lnTo>
                    <a:pt x="11383" y="3621"/>
                  </a:lnTo>
                  <a:lnTo>
                    <a:pt x="11341" y="3453"/>
                  </a:lnTo>
                  <a:lnTo>
                    <a:pt x="11300" y="3349"/>
                  </a:lnTo>
                  <a:lnTo>
                    <a:pt x="11153" y="3349"/>
                  </a:lnTo>
                  <a:lnTo>
                    <a:pt x="11069" y="3453"/>
                  </a:lnTo>
                  <a:lnTo>
                    <a:pt x="11028" y="3453"/>
                  </a:lnTo>
                  <a:lnTo>
                    <a:pt x="11090" y="3600"/>
                  </a:lnTo>
                  <a:lnTo>
                    <a:pt x="11028" y="3851"/>
                  </a:lnTo>
                  <a:lnTo>
                    <a:pt x="11132" y="4081"/>
                  </a:lnTo>
                  <a:lnTo>
                    <a:pt x="11090" y="4353"/>
                  </a:lnTo>
                  <a:lnTo>
                    <a:pt x="10756" y="4437"/>
                  </a:lnTo>
                  <a:lnTo>
                    <a:pt x="10505" y="4290"/>
                  </a:lnTo>
                  <a:lnTo>
                    <a:pt x="10400" y="4374"/>
                  </a:lnTo>
                  <a:lnTo>
                    <a:pt x="9919" y="4186"/>
                  </a:lnTo>
                  <a:lnTo>
                    <a:pt x="9709" y="4186"/>
                  </a:lnTo>
                  <a:lnTo>
                    <a:pt x="9584" y="4248"/>
                  </a:lnTo>
                  <a:lnTo>
                    <a:pt x="9291" y="4165"/>
                  </a:lnTo>
                  <a:lnTo>
                    <a:pt x="9124" y="4039"/>
                  </a:lnTo>
                  <a:lnTo>
                    <a:pt x="9103" y="3872"/>
                  </a:lnTo>
                  <a:lnTo>
                    <a:pt x="8810" y="3830"/>
                  </a:lnTo>
                  <a:lnTo>
                    <a:pt x="8517" y="3914"/>
                  </a:lnTo>
                  <a:lnTo>
                    <a:pt x="8412" y="3830"/>
                  </a:lnTo>
                  <a:lnTo>
                    <a:pt x="8140" y="3830"/>
                  </a:lnTo>
                  <a:lnTo>
                    <a:pt x="7952" y="3725"/>
                  </a:lnTo>
                  <a:lnTo>
                    <a:pt x="7784" y="3725"/>
                  </a:lnTo>
                  <a:lnTo>
                    <a:pt x="7680" y="3642"/>
                  </a:lnTo>
                  <a:lnTo>
                    <a:pt x="7450" y="3600"/>
                  </a:lnTo>
                  <a:lnTo>
                    <a:pt x="7261" y="3391"/>
                  </a:lnTo>
                  <a:lnTo>
                    <a:pt x="7010" y="3202"/>
                  </a:lnTo>
                  <a:lnTo>
                    <a:pt x="6801" y="3139"/>
                  </a:lnTo>
                  <a:lnTo>
                    <a:pt x="6717" y="3077"/>
                  </a:lnTo>
                  <a:lnTo>
                    <a:pt x="6613" y="3077"/>
                  </a:lnTo>
                  <a:lnTo>
                    <a:pt x="6508" y="2993"/>
                  </a:lnTo>
                  <a:lnTo>
                    <a:pt x="6383" y="2972"/>
                  </a:lnTo>
                  <a:lnTo>
                    <a:pt x="6362" y="2826"/>
                  </a:lnTo>
                  <a:lnTo>
                    <a:pt x="6487" y="2616"/>
                  </a:lnTo>
                  <a:lnTo>
                    <a:pt x="6487" y="2449"/>
                  </a:lnTo>
                  <a:lnTo>
                    <a:pt x="6571" y="2135"/>
                  </a:lnTo>
                  <a:lnTo>
                    <a:pt x="6571" y="1926"/>
                  </a:lnTo>
                  <a:lnTo>
                    <a:pt x="6529" y="1947"/>
                  </a:lnTo>
                  <a:lnTo>
                    <a:pt x="6508" y="1842"/>
                  </a:lnTo>
                  <a:lnTo>
                    <a:pt x="6404" y="1842"/>
                  </a:lnTo>
                  <a:lnTo>
                    <a:pt x="6320" y="1675"/>
                  </a:lnTo>
                  <a:lnTo>
                    <a:pt x="6257" y="1654"/>
                  </a:lnTo>
                  <a:lnTo>
                    <a:pt x="6152" y="1549"/>
                  </a:lnTo>
                  <a:lnTo>
                    <a:pt x="6006" y="1528"/>
                  </a:lnTo>
                  <a:lnTo>
                    <a:pt x="5964" y="1445"/>
                  </a:lnTo>
                  <a:lnTo>
                    <a:pt x="5839" y="1445"/>
                  </a:lnTo>
                  <a:lnTo>
                    <a:pt x="5755" y="1549"/>
                  </a:lnTo>
                  <a:lnTo>
                    <a:pt x="5629" y="1507"/>
                  </a:lnTo>
                  <a:lnTo>
                    <a:pt x="5587" y="1361"/>
                  </a:lnTo>
                  <a:lnTo>
                    <a:pt x="5546" y="1361"/>
                  </a:lnTo>
                  <a:lnTo>
                    <a:pt x="5546" y="1256"/>
                  </a:lnTo>
                  <a:lnTo>
                    <a:pt x="5462" y="1152"/>
                  </a:lnTo>
                  <a:lnTo>
                    <a:pt x="5399" y="1131"/>
                  </a:lnTo>
                  <a:lnTo>
                    <a:pt x="5441" y="1047"/>
                  </a:lnTo>
                  <a:lnTo>
                    <a:pt x="5378" y="943"/>
                  </a:lnTo>
                  <a:lnTo>
                    <a:pt x="5399" y="712"/>
                  </a:lnTo>
                  <a:lnTo>
                    <a:pt x="5253" y="629"/>
                  </a:lnTo>
                  <a:lnTo>
                    <a:pt x="5232" y="566"/>
                  </a:lnTo>
                  <a:lnTo>
                    <a:pt x="5211" y="482"/>
                  </a:lnTo>
                  <a:lnTo>
                    <a:pt x="4960" y="357"/>
                  </a:lnTo>
                  <a:lnTo>
                    <a:pt x="4813" y="357"/>
                  </a:lnTo>
                  <a:lnTo>
                    <a:pt x="4751" y="189"/>
                  </a:lnTo>
                  <a:lnTo>
                    <a:pt x="4604" y="106"/>
                  </a:lnTo>
                  <a:lnTo>
                    <a:pt x="4437" y="210"/>
                  </a:lnTo>
                  <a:lnTo>
                    <a:pt x="4123"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7" name="Google Shape;4777;p76"/>
            <p:cNvSpPr/>
            <p:nvPr/>
          </p:nvSpPr>
          <p:spPr>
            <a:xfrm>
              <a:off x="4822425" y="2778250"/>
              <a:ext cx="119300" cy="63825"/>
            </a:xfrm>
            <a:custGeom>
              <a:avLst/>
              <a:gdLst/>
              <a:ahLst/>
              <a:cxnLst/>
              <a:rect l="l" t="t" r="r" b="b"/>
              <a:pathLst>
                <a:path w="4772" h="2553" extrusionOk="0">
                  <a:moveTo>
                    <a:pt x="231" y="0"/>
                  </a:moveTo>
                  <a:lnTo>
                    <a:pt x="210" y="42"/>
                  </a:lnTo>
                  <a:lnTo>
                    <a:pt x="210" y="251"/>
                  </a:lnTo>
                  <a:lnTo>
                    <a:pt x="126" y="565"/>
                  </a:lnTo>
                  <a:lnTo>
                    <a:pt x="126" y="732"/>
                  </a:lnTo>
                  <a:lnTo>
                    <a:pt x="1" y="942"/>
                  </a:lnTo>
                  <a:lnTo>
                    <a:pt x="22" y="1088"/>
                  </a:lnTo>
                  <a:lnTo>
                    <a:pt x="147" y="1109"/>
                  </a:lnTo>
                  <a:lnTo>
                    <a:pt x="252" y="1193"/>
                  </a:lnTo>
                  <a:lnTo>
                    <a:pt x="356" y="1193"/>
                  </a:lnTo>
                  <a:lnTo>
                    <a:pt x="440" y="1255"/>
                  </a:lnTo>
                  <a:lnTo>
                    <a:pt x="649" y="1318"/>
                  </a:lnTo>
                  <a:lnTo>
                    <a:pt x="900" y="1507"/>
                  </a:lnTo>
                  <a:lnTo>
                    <a:pt x="1089" y="1716"/>
                  </a:lnTo>
                  <a:lnTo>
                    <a:pt x="1319" y="1758"/>
                  </a:lnTo>
                  <a:lnTo>
                    <a:pt x="1423" y="1841"/>
                  </a:lnTo>
                  <a:lnTo>
                    <a:pt x="1591" y="1841"/>
                  </a:lnTo>
                  <a:lnTo>
                    <a:pt x="1779" y="1946"/>
                  </a:lnTo>
                  <a:lnTo>
                    <a:pt x="2051" y="1946"/>
                  </a:lnTo>
                  <a:lnTo>
                    <a:pt x="2156" y="2030"/>
                  </a:lnTo>
                  <a:lnTo>
                    <a:pt x="2449" y="1946"/>
                  </a:lnTo>
                  <a:lnTo>
                    <a:pt x="2742" y="1988"/>
                  </a:lnTo>
                  <a:lnTo>
                    <a:pt x="2763" y="2155"/>
                  </a:lnTo>
                  <a:lnTo>
                    <a:pt x="2930" y="2281"/>
                  </a:lnTo>
                  <a:lnTo>
                    <a:pt x="3223" y="2364"/>
                  </a:lnTo>
                  <a:lnTo>
                    <a:pt x="3348" y="2302"/>
                  </a:lnTo>
                  <a:lnTo>
                    <a:pt x="3558" y="2302"/>
                  </a:lnTo>
                  <a:lnTo>
                    <a:pt x="4039" y="2490"/>
                  </a:lnTo>
                  <a:lnTo>
                    <a:pt x="4144" y="2406"/>
                  </a:lnTo>
                  <a:lnTo>
                    <a:pt x="4395" y="2553"/>
                  </a:lnTo>
                  <a:lnTo>
                    <a:pt x="4729" y="2469"/>
                  </a:lnTo>
                  <a:lnTo>
                    <a:pt x="4771" y="2197"/>
                  </a:lnTo>
                  <a:lnTo>
                    <a:pt x="4667" y="1967"/>
                  </a:lnTo>
                  <a:lnTo>
                    <a:pt x="4729" y="1716"/>
                  </a:lnTo>
                  <a:lnTo>
                    <a:pt x="4667" y="1569"/>
                  </a:lnTo>
                  <a:lnTo>
                    <a:pt x="4562" y="1569"/>
                  </a:lnTo>
                  <a:lnTo>
                    <a:pt x="4416" y="1632"/>
                  </a:lnTo>
                  <a:lnTo>
                    <a:pt x="4353" y="1611"/>
                  </a:lnTo>
                  <a:lnTo>
                    <a:pt x="4206" y="1653"/>
                  </a:lnTo>
                  <a:lnTo>
                    <a:pt x="4123" y="1632"/>
                  </a:lnTo>
                  <a:lnTo>
                    <a:pt x="3997" y="1465"/>
                  </a:lnTo>
                  <a:lnTo>
                    <a:pt x="3830" y="1402"/>
                  </a:lnTo>
                  <a:lnTo>
                    <a:pt x="3788" y="1255"/>
                  </a:lnTo>
                  <a:lnTo>
                    <a:pt x="3662" y="1193"/>
                  </a:lnTo>
                  <a:lnTo>
                    <a:pt x="3453" y="1193"/>
                  </a:lnTo>
                  <a:lnTo>
                    <a:pt x="3348" y="1297"/>
                  </a:lnTo>
                  <a:lnTo>
                    <a:pt x="3202" y="1318"/>
                  </a:lnTo>
                  <a:lnTo>
                    <a:pt x="3139" y="1402"/>
                  </a:lnTo>
                  <a:lnTo>
                    <a:pt x="2972" y="1318"/>
                  </a:lnTo>
                  <a:lnTo>
                    <a:pt x="2867" y="1339"/>
                  </a:lnTo>
                  <a:lnTo>
                    <a:pt x="2825" y="1193"/>
                  </a:lnTo>
                  <a:lnTo>
                    <a:pt x="2846" y="942"/>
                  </a:lnTo>
                  <a:lnTo>
                    <a:pt x="2700" y="942"/>
                  </a:lnTo>
                  <a:lnTo>
                    <a:pt x="2532" y="1004"/>
                  </a:lnTo>
                  <a:lnTo>
                    <a:pt x="2365" y="879"/>
                  </a:lnTo>
                  <a:lnTo>
                    <a:pt x="2365" y="711"/>
                  </a:lnTo>
                  <a:lnTo>
                    <a:pt x="2239" y="628"/>
                  </a:lnTo>
                  <a:lnTo>
                    <a:pt x="2114" y="628"/>
                  </a:lnTo>
                  <a:lnTo>
                    <a:pt x="2093" y="586"/>
                  </a:lnTo>
                  <a:lnTo>
                    <a:pt x="2009" y="628"/>
                  </a:lnTo>
                  <a:lnTo>
                    <a:pt x="2009" y="816"/>
                  </a:lnTo>
                  <a:lnTo>
                    <a:pt x="1947" y="837"/>
                  </a:lnTo>
                  <a:lnTo>
                    <a:pt x="1905" y="711"/>
                  </a:lnTo>
                  <a:lnTo>
                    <a:pt x="1800" y="586"/>
                  </a:lnTo>
                  <a:lnTo>
                    <a:pt x="1737" y="523"/>
                  </a:lnTo>
                  <a:lnTo>
                    <a:pt x="1612" y="460"/>
                  </a:lnTo>
                  <a:lnTo>
                    <a:pt x="1486" y="460"/>
                  </a:lnTo>
                  <a:lnTo>
                    <a:pt x="1319" y="272"/>
                  </a:lnTo>
                  <a:lnTo>
                    <a:pt x="1214" y="209"/>
                  </a:lnTo>
                  <a:lnTo>
                    <a:pt x="1089" y="209"/>
                  </a:lnTo>
                  <a:lnTo>
                    <a:pt x="1047" y="147"/>
                  </a:lnTo>
                  <a:lnTo>
                    <a:pt x="838" y="63"/>
                  </a:lnTo>
                  <a:lnTo>
                    <a:pt x="670" y="84"/>
                  </a:lnTo>
                  <a:lnTo>
                    <a:pt x="607" y="188"/>
                  </a:lnTo>
                  <a:lnTo>
                    <a:pt x="545" y="167"/>
                  </a:lnTo>
                  <a:lnTo>
                    <a:pt x="440" y="167"/>
                  </a:lnTo>
                  <a:lnTo>
                    <a:pt x="377" y="84"/>
                  </a:lnTo>
                  <a:lnTo>
                    <a:pt x="231"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8" name="Google Shape;4778;p76"/>
            <p:cNvSpPr/>
            <p:nvPr/>
          </p:nvSpPr>
          <p:spPr>
            <a:xfrm>
              <a:off x="4547800" y="2671000"/>
              <a:ext cx="200375" cy="220775"/>
            </a:xfrm>
            <a:custGeom>
              <a:avLst/>
              <a:gdLst/>
              <a:ahLst/>
              <a:cxnLst/>
              <a:rect l="l" t="t" r="r" b="b"/>
              <a:pathLst>
                <a:path w="8015" h="8831" extrusionOk="0">
                  <a:moveTo>
                    <a:pt x="5901" y="1"/>
                  </a:moveTo>
                  <a:lnTo>
                    <a:pt x="5713" y="105"/>
                  </a:lnTo>
                  <a:lnTo>
                    <a:pt x="5587" y="252"/>
                  </a:lnTo>
                  <a:lnTo>
                    <a:pt x="5441" y="252"/>
                  </a:lnTo>
                  <a:lnTo>
                    <a:pt x="5315" y="377"/>
                  </a:lnTo>
                  <a:lnTo>
                    <a:pt x="5232" y="482"/>
                  </a:lnTo>
                  <a:lnTo>
                    <a:pt x="5462" y="838"/>
                  </a:lnTo>
                  <a:lnTo>
                    <a:pt x="5483" y="1110"/>
                  </a:lnTo>
                  <a:lnTo>
                    <a:pt x="5232" y="1444"/>
                  </a:lnTo>
                  <a:lnTo>
                    <a:pt x="5357" y="1570"/>
                  </a:lnTo>
                  <a:lnTo>
                    <a:pt x="5357" y="1737"/>
                  </a:lnTo>
                  <a:lnTo>
                    <a:pt x="5190" y="1968"/>
                  </a:lnTo>
                  <a:lnTo>
                    <a:pt x="4981" y="1968"/>
                  </a:lnTo>
                  <a:lnTo>
                    <a:pt x="4771" y="1884"/>
                  </a:lnTo>
                  <a:lnTo>
                    <a:pt x="4646" y="1968"/>
                  </a:lnTo>
                  <a:lnTo>
                    <a:pt x="4709" y="2135"/>
                  </a:lnTo>
                  <a:lnTo>
                    <a:pt x="4834" y="2198"/>
                  </a:lnTo>
                  <a:lnTo>
                    <a:pt x="4876" y="2365"/>
                  </a:lnTo>
                  <a:lnTo>
                    <a:pt x="4855" y="2449"/>
                  </a:lnTo>
                  <a:lnTo>
                    <a:pt x="4730" y="2512"/>
                  </a:lnTo>
                  <a:lnTo>
                    <a:pt x="4604" y="2553"/>
                  </a:lnTo>
                  <a:lnTo>
                    <a:pt x="4562" y="2616"/>
                  </a:lnTo>
                  <a:lnTo>
                    <a:pt x="4541" y="2825"/>
                  </a:lnTo>
                  <a:lnTo>
                    <a:pt x="4499" y="2972"/>
                  </a:lnTo>
                  <a:lnTo>
                    <a:pt x="4499" y="3035"/>
                  </a:lnTo>
                  <a:lnTo>
                    <a:pt x="4457" y="3097"/>
                  </a:lnTo>
                  <a:lnTo>
                    <a:pt x="4499" y="3328"/>
                  </a:lnTo>
                  <a:lnTo>
                    <a:pt x="4395" y="3537"/>
                  </a:lnTo>
                  <a:lnTo>
                    <a:pt x="4248" y="3390"/>
                  </a:lnTo>
                  <a:lnTo>
                    <a:pt x="4206" y="3390"/>
                  </a:lnTo>
                  <a:lnTo>
                    <a:pt x="4185" y="3453"/>
                  </a:lnTo>
                  <a:lnTo>
                    <a:pt x="4039" y="3453"/>
                  </a:lnTo>
                  <a:lnTo>
                    <a:pt x="3997" y="3411"/>
                  </a:lnTo>
                  <a:lnTo>
                    <a:pt x="3830" y="3432"/>
                  </a:lnTo>
                  <a:lnTo>
                    <a:pt x="3809" y="3495"/>
                  </a:lnTo>
                  <a:lnTo>
                    <a:pt x="3600" y="3662"/>
                  </a:lnTo>
                  <a:lnTo>
                    <a:pt x="3683" y="3704"/>
                  </a:lnTo>
                  <a:lnTo>
                    <a:pt x="3621" y="3767"/>
                  </a:lnTo>
                  <a:lnTo>
                    <a:pt x="3411" y="3872"/>
                  </a:lnTo>
                  <a:lnTo>
                    <a:pt x="3349" y="3830"/>
                  </a:lnTo>
                  <a:lnTo>
                    <a:pt x="3202" y="3851"/>
                  </a:lnTo>
                  <a:lnTo>
                    <a:pt x="3160" y="3934"/>
                  </a:lnTo>
                  <a:lnTo>
                    <a:pt x="3139" y="4039"/>
                  </a:lnTo>
                  <a:lnTo>
                    <a:pt x="3035" y="4060"/>
                  </a:lnTo>
                  <a:lnTo>
                    <a:pt x="2951" y="4165"/>
                  </a:lnTo>
                  <a:lnTo>
                    <a:pt x="2951" y="4332"/>
                  </a:lnTo>
                  <a:lnTo>
                    <a:pt x="2993" y="4499"/>
                  </a:lnTo>
                  <a:lnTo>
                    <a:pt x="2993" y="4646"/>
                  </a:lnTo>
                  <a:lnTo>
                    <a:pt x="3035" y="4750"/>
                  </a:lnTo>
                  <a:lnTo>
                    <a:pt x="3035" y="4855"/>
                  </a:lnTo>
                  <a:lnTo>
                    <a:pt x="2784" y="4960"/>
                  </a:lnTo>
                  <a:lnTo>
                    <a:pt x="2574" y="4960"/>
                  </a:lnTo>
                  <a:lnTo>
                    <a:pt x="2407" y="4981"/>
                  </a:lnTo>
                  <a:lnTo>
                    <a:pt x="2093" y="4981"/>
                  </a:lnTo>
                  <a:lnTo>
                    <a:pt x="1905" y="5022"/>
                  </a:lnTo>
                  <a:lnTo>
                    <a:pt x="1821" y="5106"/>
                  </a:lnTo>
                  <a:lnTo>
                    <a:pt x="1633" y="5085"/>
                  </a:lnTo>
                  <a:lnTo>
                    <a:pt x="1465" y="5127"/>
                  </a:lnTo>
                  <a:lnTo>
                    <a:pt x="775" y="5169"/>
                  </a:lnTo>
                  <a:lnTo>
                    <a:pt x="1" y="4918"/>
                  </a:lnTo>
                  <a:lnTo>
                    <a:pt x="273" y="5336"/>
                  </a:lnTo>
                  <a:lnTo>
                    <a:pt x="356" y="5483"/>
                  </a:lnTo>
                  <a:lnTo>
                    <a:pt x="524" y="5629"/>
                  </a:lnTo>
                  <a:lnTo>
                    <a:pt x="649" y="5713"/>
                  </a:lnTo>
                  <a:lnTo>
                    <a:pt x="691" y="5755"/>
                  </a:lnTo>
                  <a:lnTo>
                    <a:pt x="880" y="5797"/>
                  </a:lnTo>
                  <a:lnTo>
                    <a:pt x="984" y="5818"/>
                  </a:lnTo>
                  <a:lnTo>
                    <a:pt x="1005" y="5901"/>
                  </a:lnTo>
                  <a:lnTo>
                    <a:pt x="1172" y="5901"/>
                  </a:lnTo>
                  <a:lnTo>
                    <a:pt x="1172" y="6110"/>
                  </a:lnTo>
                  <a:lnTo>
                    <a:pt x="1214" y="6236"/>
                  </a:lnTo>
                  <a:lnTo>
                    <a:pt x="1214" y="6382"/>
                  </a:lnTo>
                  <a:lnTo>
                    <a:pt x="1256" y="6487"/>
                  </a:lnTo>
                  <a:lnTo>
                    <a:pt x="1403" y="6466"/>
                  </a:lnTo>
                  <a:lnTo>
                    <a:pt x="1528" y="6571"/>
                  </a:lnTo>
                  <a:lnTo>
                    <a:pt x="1570" y="6801"/>
                  </a:lnTo>
                  <a:lnTo>
                    <a:pt x="1486" y="6885"/>
                  </a:lnTo>
                  <a:lnTo>
                    <a:pt x="1319" y="6843"/>
                  </a:lnTo>
                  <a:lnTo>
                    <a:pt x="1068" y="6906"/>
                  </a:lnTo>
                  <a:lnTo>
                    <a:pt x="984" y="6968"/>
                  </a:lnTo>
                  <a:lnTo>
                    <a:pt x="838" y="7052"/>
                  </a:lnTo>
                  <a:lnTo>
                    <a:pt x="754" y="7157"/>
                  </a:lnTo>
                  <a:lnTo>
                    <a:pt x="796" y="7261"/>
                  </a:lnTo>
                  <a:lnTo>
                    <a:pt x="691" y="7387"/>
                  </a:lnTo>
                  <a:lnTo>
                    <a:pt x="754" y="7512"/>
                  </a:lnTo>
                  <a:lnTo>
                    <a:pt x="733" y="7722"/>
                  </a:lnTo>
                  <a:lnTo>
                    <a:pt x="733" y="7805"/>
                  </a:lnTo>
                  <a:lnTo>
                    <a:pt x="796" y="7805"/>
                  </a:lnTo>
                  <a:lnTo>
                    <a:pt x="796" y="7889"/>
                  </a:lnTo>
                  <a:lnTo>
                    <a:pt x="859" y="7910"/>
                  </a:lnTo>
                  <a:lnTo>
                    <a:pt x="1005" y="7805"/>
                  </a:lnTo>
                  <a:lnTo>
                    <a:pt x="1131" y="7805"/>
                  </a:lnTo>
                  <a:lnTo>
                    <a:pt x="1172" y="7847"/>
                  </a:lnTo>
                  <a:lnTo>
                    <a:pt x="1193" y="7826"/>
                  </a:lnTo>
                  <a:lnTo>
                    <a:pt x="1298" y="7784"/>
                  </a:lnTo>
                  <a:lnTo>
                    <a:pt x="1403" y="7784"/>
                  </a:lnTo>
                  <a:lnTo>
                    <a:pt x="1465" y="7805"/>
                  </a:lnTo>
                  <a:lnTo>
                    <a:pt x="1570" y="7784"/>
                  </a:lnTo>
                  <a:lnTo>
                    <a:pt x="1696" y="7784"/>
                  </a:lnTo>
                  <a:lnTo>
                    <a:pt x="1717" y="7722"/>
                  </a:lnTo>
                  <a:lnTo>
                    <a:pt x="1779" y="7638"/>
                  </a:lnTo>
                  <a:lnTo>
                    <a:pt x="1884" y="7722"/>
                  </a:lnTo>
                  <a:lnTo>
                    <a:pt x="1947" y="7722"/>
                  </a:lnTo>
                  <a:lnTo>
                    <a:pt x="1989" y="7701"/>
                  </a:lnTo>
                  <a:lnTo>
                    <a:pt x="2030" y="7701"/>
                  </a:lnTo>
                  <a:lnTo>
                    <a:pt x="2051" y="7784"/>
                  </a:lnTo>
                  <a:lnTo>
                    <a:pt x="2156" y="7784"/>
                  </a:lnTo>
                  <a:lnTo>
                    <a:pt x="2240" y="7826"/>
                  </a:lnTo>
                  <a:lnTo>
                    <a:pt x="2323" y="7826"/>
                  </a:lnTo>
                  <a:lnTo>
                    <a:pt x="2449" y="7701"/>
                  </a:lnTo>
                  <a:lnTo>
                    <a:pt x="2616" y="7701"/>
                  </a:lnTo>
                  <a:lnTo>
                    <a:pt x="2700" y="7722"/>
                  </a:lnTo>
                  <a:lnTo>
                    <a:pt x="2784" y="7680"/>
                  </a:lnTo>
                  <a:lnTo>
                    <a:pt x="2867" y="7680"/>
                  </a:lnTo>
                  <a:lnTo>
                    <a:pt x="2888" y="7617"/>
                  </a:lnTo>
                  <a:lnTo>
                    <a:pt x="2951" y="7638"/>
                  </a:lnTo>
                  <a:lnTo>
                    <a:pt x="3097" y="7680"/>
                  </a:lnTo>
                  <a:lnTo>
                    <a:pt x="3223" y="7617"/>
                  </a:lnTo>
                  <a:lnTo>
                    <a:pt x="3411" y="7617"/>
                  </a:lnTo>
                  <a:lnTo>
                    <a:pt x="3558" y="7722"/>
                  </a:lnTo>
                  <a:lnTo>
                    <a:pt x="3579" y="7847"/>
                  </a:lnTo>
                  <a:lnTo>
                    <a:pt x="3579" y="7931"/>
                  </a:lnTo>
                  <a:lnTo>
                    <a:pt x="3579" y="7952"/>
                  </a:lnTo>
                  <a:lnTo>
                    <a:pt x="3558" y="7952"/>
                  </a:lnTo>
                  <a:lnTo>
                    <a:pt x="3558" y="8014"/>
                  </a:lnTo>
                  <a:lnTo>
                    <a:pt x="3662" y="8014"/>
                  </a:lnTo>
                  <a:lnTo>
                    <a:pt x="3809" y="7931"/>
                  </a:lnTo>
                  <a:lnTo>
                    <a:pt x="3809" y="8056"/>
                  </a:lnTo>
                  <a:lnTo>
                    <a:pt x="3934" y="8203"/>
                  </a:lnTo>
                  <a:lnTo>
                    <a:pt x="3997" y="8412"/>
                  </a:lnTo>
                  <a:lnTo>
                    <a:pt x="3997" y="8433"/>
                  </a:lnTo>
                  <a:lnTo>
                    <a:pt x="3997" y="8517"/>
                  </a:lnTo>
                  <a:lnTo>
                    <a:pt x="3934" y="8538"/>
                  </a:lnTo>
                  <a:lnTo>
                    <a:pt x="4039" y="8538"/>
                  </a:lnTo>
                  <a:lnTo>
                    <a:pt x="4081" y="8663"/>
                  </a:lnTo>
                  <a:lnTo>
                    <a:pt x="4353" y="8663"/>
                  </a:lnTo>
                  <a:lnTo>
                    <a:pt x="4541" y="8747"/>
                  </a:lnTo>
                  <a:lnTo>
                    <a:pt x="4541" y="8831"/>
                  </a:lnTo>
                  <a:lnTo>
                    <a:pt x="4625" y="8768"/>
                  </a:lnTo>
                  <a:lnTo>
                    <a:pt x="4646" y="8621"/>
                  </a:lnTo>
                  <a:lnTo>
                    <a:pt x="4750" y="8538"/>
                  </a:lnTo>
                  <a:lnTo>
                    <a:pt x="4834" y="8517"/>
                  </a:lnTo>
                  <a:lnTo>
                    <a:pt x="4876" y="8370"/>
                  </a:lnTo>
                  <a:lnTo>
                    <a:pt x="4960" y="8412"/>
                  </a:lnTo>
                  <a:lnTo>
                    <a:pt x="5064" y="8349"/>
                  </a:lnTo>
                  <a:lnTo>
                    <a:pt x="5462" y="8370"/>
                  </a:lnTo>
                  <a:lnTo>
                    <a:pt x="5692" y="8266"/>
                  </a:lnTo>
                  <a:lnTo>
                    <a:pt x="5755" y="8224"/>
                  </a:lnTo>
                  <a:lnTo>
                    <a:pt x="5880" y="8203"/>
                  </a:lnTo>
                  <a:lnTo>
                    <a:pt x="5880" y="8203"/>
                  </a:lnTo>
                  <a:lnTo>
                    <a:pt x="5818" y="8266"/>
                  </a:lnTo>
                  <a:lnTo>
                    <a:pt x="5880" y="8349"/>
                  </a:lnTo>
                  <a:lnTo>
                    <a:pt x="6006" y="8266"/>
                  </a:lnTo>
                  <a:lnTo>
                    <a:pt x="6110" y="8224"/>
                  </a:lnTo>
                  <a:lnTo>
                    <a:pt x="6069" y="8161"/>
                  </a:lnTo>
                  <a:lnTo>
                    <a:pt x="6090" y="8098"/>
                  </a:lnTo>
                  <a:lnTo>
                    <a:pt x="5964" y="7722"/>
                  </a:lnTo>
                  <a:lnTo>
                    <a:pt x="5838" y="7575"/>
                  </a:lnTo>
                  <a:lnTo>
                    <a:pt x="5880" y="7491"/>
                  </a:lnTo>
                  <a:lnTo>
                    <a:pt x="5797" y="7429"/>
                  </a:lnTo>
                  <a:lnTo>
                    <a:pt x="5692" y="7429"/>
                  </a:lnTo>
                  <a:lnTo>
                    <a:pt x="5483" y="7303"/>
                  </a:lnTo>
                  <a:lnTo>
                    <a:pt x="5462" y="7094"/>
                  </a:lnTo>
                  <a:lnTo>
                    <a:pt x="5483" y="6968"/>
                  </a:lnTo>
                  <a:lnTo>
                    <a:pt x="5399" y="6780"/>
                  </a:lnTo>
                  <a:lnTo>
                    <a:pt x="5294" y="6780"/>
                  </a:lnTo>
                  <a:lnTo>
                    <a:pt x="5232" y="6801"/>
                  </a:lnTo>
                  <a:lnTo>
                    <a:pt x="5085" y="6759"/>
                  </a:lnTo>
                  <a:lnTo>
                    <a:pt x="4981" y="6780"/>
                  </a:lnTo>
                  <a:lnTo>
                    <a:pt x="4981" y="6634"/>
                  </a:lnTo>
                  <a:lnTo>
                    <a:pt x="5085" y="6382"/>
                  </a:lnTo>
                  <a:lnTo>
                    <a:pt x="5169" y="6362"/>
                  </a:lnTo>
                  <a:lnTo>
                    <a:pt x="5315" y="6152"/>
                  </a:lnTo>
                  <a:lnTo>
                    <a:pt x="5357" y="6048"/>
                  </a:lnTo>
                  <a:lnTo>
                    <a:pt x="5462" y="6006"/>
                  </a:lnTo>
                  <a:lnTo>
                    <a:pt x="5546" y="5943"/>
                  </a:lnTo>
                  <a:lnTo>
                    <a:pt x="5671" y="6006"/>
                  </a:lnTo>
                  <a:lnTo>
                    <a:pt x="5692" y="6110"/>
                  </a:lnTo>
                  <a:lnTo>
                    <a:pt x="5776" y="6131"/>
                  </a:lnTo>
                  <a:lnTo>
                    <a:pt x="5985" y="6006"/>
                  </a:lnTo>
                  <a:lnTo>
                    <a:pt x="6299" y="6006"/>
                  </a:lnTo>
                  <a:lnTo>
                    <a:pt x="6487" y="5797"/>
                  </a:lnTo>
                  <a:lnTo>
                    <a:pt x="6592" y="5441"/>
                  </a:lnTo>
                  <a:lnTo>
                    <a:pt x="6843" y="5273"/>
                  </a:lnTo>
                  <a:lnTo>
                    <a:pt x="6926" y="5127"/>
                  </a:lnTo>
                  <a:lnTo>
                    <a:pt x="6947" y="4960"/>
                  </a:lnTo>
                  <a:lnTo>
                    <a:pt x="7052" y="4771"/>
                  </a:lnTo>
                  <a:lnTo>
                    <a:pt x="7261" y="4667"/>
                  </a:lnTo>
                  <a:lnTo>
                    <a:pt x="7324" y="4541"/>
                  </a:lnTo>
                  <a:lnTo>
                    <a:pt x="7324" y="4437"/>
                  </a:lnTo>
                  <a:lnTo>
                    <a:pt x="7240" y="4374"/>
                  </a:lnTo>
                  <a:lnTo>
                    <a:pt x="7387" y="4185"/>
                  </a:lnTo>
                  <a:lnTo>
                    <a:pt x="7491" y="4123"/>
                  </a:lnTo>
                  <a:lnTo>
                    <a:pt x="7491" y="3976"/>
                  </a:lnTo>
                  <a:lnTo>
                    <a:pt x="7554" y="3704"/>
                  </a:lnTo>
                  <a:lnTo>
                    <a:pt x="7470" y="3495"/>
                  </a:lnTo>
                  <a:lnTo>
                    <a:pt x="7450" y="3432"/>
                  </a:lnTo>
                  <a:lnTo>
                    <a:pt x="7638" y="3244"/>
                  </a:lnTo>
                  <a:lnTo>
                    <a:pt x="7743" y="3223"/>
                  </a:lnTo>
                  <a:lnTo>
                    <a:pt x="7847" y="3139"/>
                  </a:lnTo>
                  <a:lnTo>
                    <a:pt x="7910" y="3139"/>
                  </a:lnTo>
                  <a:lnTo>
                    <a:pt x="8015" y="3035"/>
                  </a:lnTo>
                  <a:lnTo>
                    <a:pt x="8015" y="2909"/>
                  </a:lnTo>
                  <a:lnTo>
                    <a:pt x="7868" y="2867"/>
                  </a:lnTo>
                  <a:lnTo>
                    <a:pt x="7743" y="2909"/>
                  </a:lnTo>
                  <a:lnTo>
                    <a:pt x="7554" y="2888"/>
                  </a:lnTo>
                  <a:lnTo>
                    <a:pt x="7491" y="2721"/>
                  </a:lnTo>
                  <a:lnTo>
                    <a:pt x="7282" y="2658"/>
                  </a:lnTo>
                  <a:lnTo>
                    <a:pt x="7073" y="2595"/>
                  </a:lnTo>
                  <a:lnTo>
                    <a:pt x="6864" y="2407"/>
                  </a:lnTo>
                  <a:lnTo>
                    <a:pt x="6843" y="2240"/>
                  </a:lnTo>
                  <a:lnTo>
                    <a:pt x="6738" y="1863"/>
                  </a:lnTo>
                  <a:lnTo>
                    <a:pt x="6634" y="1675"/>
                  </a:lnTo>
                  <a:lnTo>
                    <a:pt x="6634" y="1507"/>
                  </a:lnTo>
                  <a:lnTo>
                    <a:pt x="6738" y="1465"/>
                  </a:lnTo>
                  <a:lnTo>
                    <a:pt x="6738" y="1340"/>
                  </a:lnTo>
                  <a:lnTo>
                    <a:pt x="6885" y="1235"/>
                  </a:lnTo>
                  <a:lnTo>
                    <a:pt x="6885" y="1110"/>
                  </a:lnTo>
                  <a:lnTo>
                    <a:pt x="6738" y="1047"/>
                  </a:lnTo>
                  <a:lnTo>
                    <a:pt x="6717" y="921"/>
                  </a:lnTo>
                  <a:lnTo>
                    <a:pt x="6550" y="838"/>
                  </a:lnTo>
                  <a:lnTo>
                    <a:pt x="6403" y="712"/>
                  </a:lnTo>
                  <a:lnTo>
                    <a:pt x="6278" y="566"/>
                  </a:lnTo>
                  <a:lnTo>
                    <a:pt x="6173" y="608"/>
                  </a:lnTo>
                  <a:lnTo>
                    <a:pt x="6090" y="628"/>
                  </a:lnTo>
                  <a:lnTo>
                    <a:pt x="6006" y="566"/>
                  </a:lnTo>
                  <a:lnTo>
                    <a:pt x="5985" y="315"/>
                  </a:lnTo>
                  <a:lnTo>
                    <a:pt x="6236" y="147"/>
                  </a:lnTo>
                  <a:lnTo>
                    <a:pt x="6215" y="64"/>
                  </a:lnTo>
                  <a:lnTo>
                    <a:pt x="6027" y="84"/>
                  </a:lnTo>
                  <a:lnTo>
                    <a:pt x="5901"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79" name="Google Shape;4779;p76"/>
            <p:cNvSpPr/>
            <p:nvPr/>
          </p:nvSpPr>
          <p:spPr>
            <a:xfrm>
              <a:off x="4533150" y="2640675"/>
              <a:ext cx="191475" cy="159550"/>
            </a:xfrm>
            <a:custGeom>
              <a:avLst/>
              <a:gdLst/>
              <a:ahLst/>
              <a:cxnLst/>
              <a:rect l="l" t="t" r="r" b="b"/>
              <a:pathLst>
                <a:path w="7659" h="6382" extrusionOk="0">
                  <a:moveTo>
                    <a:pt x="5295" y="0"/>
                  </a:moveTo>
                  <a:lnTo>
                    <a:pt x="5232" y="105"/>
                  </a:lnTo>
                  <a:lnTo>
                    <a:pt x="5211" y="272"/>
                  </a:lnTo>
                  <a:lnTo>
                    <a:pt x="5127" y="335"/>
                  </a:lnTo>
                  <a:lnTo>
                    <a:pt x="5106" y="419"/>
                  </a:lnTo>
                  <a:lnTo>
                    <a:pt x="5127" y="565"/>
                  </a:lnTo>
                  <a:lnTo>
                    <a:pt x="5043" y="691"/>
                  </a:lnTo>
                  <a:lnTo>
                    <a:pt x="4918" y="691"/>
                  </a:lnTo>
                  <a:lnTo>
                    <a:pt x="4897" y="649"/>
                  </a:lnTo>
                  <a:lnTo>
                    <a:pt x="4834" y="649"/>
                  </a:lnTo>
                  <a:lnTo>
                    <a:pt x="4792" y="691"/>
                  </a:lnTo>
                  <a:lnTo>
                    <a:pt x="4667" y="732"/>
                  </a:lnTo>
                  <a:lnTo>
                    <a:pt x="4667" y="837"/>
                  </a:lnTo>
                  <a:lnTo>
                    <a:pt x="4709" y="879"/>
                  </a:lnTo>
                  <a:lnTo>
                    <a:pt x="4709" y="963"/>
                  </a:lnTo>
                  <a:lnTo>
                    <a:pt x="4520" y="942"/>
                  </a:lnTo>
                  <a:lnTo>
                    <a:pt x="4458" y="858"/>
                  </a:lnTo>
                  <a:lnTo>
                    <a:pt x="4395" y="837"/>
                  </a:lnTo>
                  <a:lnTo>
                    <a:pt x="4332" y="879"/>
                  </a:lnTo>
                  <a:lnTo>
                    <a:pt x="4269" y="900"/>
                  </a:lnTo>
                  <a:lnTo>
                    <a:pt x="4207" y="984"/>
                  </a:lnTo>
                  <a:lnTo>
                    <a:pt x="4081" y="1067"/>
                  </a:lnTo>
                  <a:lnTo>
                    <a:pt x="3893" y="1088"/>
                  </a:lnTo>
                  <a:lnTo>
                    <a:pt x="3788" y="1067"/>
                  </a:lnTo>
                  <a:lnTo>
                    <a:pt x="3683" y="900"/>
                  </a:lnTo>
                  <a:lnTo>
                    <a:pt x="3579" y="879"/>
                  </a:lnTo>
                  <a:lnTo>
                    <a:pt x="3474" y="984"/>
                  </a:lnTo>
                  <a:lnTo>
                    <a:pt x="3411" y="984"/>
                  </a:lnTo>
                  <a:lnTo>
                    <a:pt x="3328" y="879"/>
                  </a:lnTo>
                  <a:lnTo>
                    <a:pt x="3223" y="795"/>
                  </a:lnTo>
                  <a:lnTo>
                    <a:pt x="3014" y="858"/>
                  </a:lnTo>
                  <a:lnTo>
                    <a:pt x="2993" y="837"/>
                  </a:lnTo>
                  <a:lnTo>
                    <a:pt x="2847" y="858"/>
                  </a:lnTo>
                  <a:lnTo>
                    <a:pt x="2742" y="774"/>
                  </a:lnTo>
                  <a:lnTo>
                    <a:pt x="2595" y="837"/>
                  </a:lnTo>
                  <a:lnTo>
                    <a:pt x="2428" y="942"/>
                  </a:lnTo>
                  <a:lnTo>
                    <a:pt x="2386" y="942"/>
                  </a:lnTo>
                  <a:lnTo>
                    <a:pt x="2219" y="984"/>
                  </a:lnTo>
                  <a:lnTo>
                    <a:pt x="2177" y="1046"/>
                  </a:lnTo>
                  <a:lnTo>
                    <a:pt x="2114" y="1067"/>
                  </a:lnTo>
                  <a:lnTo>
                    <a:pt x="2093" y="1109"/>
                  </a:lnTo>
                  <a:lnTo>
                    <a:pt x="2156" y="1172"/>
                  </a:lnTo>
                  <a:lnTo>
                    <a:pt x="2156" y="1297"/>
                  </a:lnTo>
                  <a:lnTo>
                    <a:pt x="2010" y="1423"/>
                  </a:lnTo>
                  <a:lnTo>
                    <a:pt x="2010" y="1590"/>
                  </a:lnTo>
                  <a:lnTo>
                    <a:pt x="1989" y="1716"/>
                  </a:lnTo>
                  <a:lnTo>
                    <a:pt x="1884" y="1737"/>
                  </a:lnTo>
                  <a:lnTo>
                    <a:pt x="1800" y="1821"/>
                  </a:lnTo>
                  <a:lnTo>
                    <a:pt x="1779" y="1883"/>
                  </a:lnTo>
                  <a:lnTo>
                    <a:pt x="1570" y="1925"/>
                  </a:lnTo>
                  <a:lnTo>
                    <a:pt x="1382" y="2030"/>
                  </a:lnTo>
                  <a:lnTo>
                    <a:pt x="1424" y="2113"/>
                  </a:lnTo>
                  <a:lnTo>
                    <a:pt x="1340" y="2155"/>
                  </a:lnTo>
                  <a:lnTo>
                    <a:pt x="1319" y="2239"/>
                  </a:lnTo>
                  <a:lnTo>
                    <a:pt x="1235" y="2344"/>
                  </a:lnTo>
                  <a:lnTo>
                    <a:pt x="1068" y="2365"/>
                  </a:lnTo>
                  <a:lnTo>
                    <a:pt x="1026" y="2427"/>
                  </a:lnTo>
                  <a:lnTo>
                    <a:pt x="963" y="2365"/>
                  </a:lnTo>
                  <a:lnTo>
                    <a:pt x="922" y="2302"/>
                  </a:lnTo>
                  <a:lnTo>
                    <a:pt x="796" y="2197"/>
                  </a:lnTo>
                  <a:lnTo>
                    <a:pt x="712" y="2197"/>
                  </a:lnTo>
                  <a:lnTo>
                    <a:pt x="629" y="2260"/>
                  </a:lnTo>
                  <a:lnTo>
                    <a:pt x="524" y="2260"/>
                  </a:lnTo>
                  <a:lnTo>
                    <a:pt x="440" y="2197"/>
                  </a:lnTo>
                  <a:lnTo>
                    <a:pt x="315" y="2155"/>
                  </a:lnTo>
                  <a:lnTo>
                    <a:pt x="273" y="2197"/>
                  </a:lnTo>
                  <a:lnTo>
                    <a:pt x="273" y="2365"/>
                  </a:lnTo>
                  <a:lnTo>
                    <a:pt x="273" y="2448"/>
                  </a:lnTo>
                  <a:lnTo>
                    <a:pt x="210" y="2532"/>
                  </a:lnTo>
                  <a:lnTo>
                    <a:pt x="294" y="2637"/>
                  </a:lnTo>
                  <a:lnTo>
                    <a:pt x="273" y="2657"/>
                  </a:lnTo>
                  <a:lnTo>
                    <a:pt x="273" y="2741"/>
                  </a:lnTo>
                  <a:lnTo>
                    <a:pt x="126" y="2846"/>
                  </a:lnTo>
                  <a:lnTo>
                    <a:pt x="1" y="2867"/>
                  </a:lnTo>
                  <a:lnTo>
                    <a:pt x="64" y="2950"/>
                  </a:lnTo>
                  <a:lnTo>
                    <a:pt x="168" y="3034"/>
                  </a:lnTo>
                  <a:lnTo>
                    <a:pt x="22" y="3181"/>
                  </a:lnTo>
                  <a:lnTo>
                    <a:pt x="85" y="3181"/>
                  </a:lnTo>
                  <a:lnTo>
                    <a:pt x="106" y="3390"/>
                  </a:lnTo>
                  <a:lnTo>
                    <a:pt x="106" y="3515"/>
                  </a:lnTo>
                  <a:lnTo>
                    <a:pt x="294" y="3557"/>
                  </a:lnTo>
                  <a:lnTo>
                    <a:pt x="336" y="3557"/>
                  </a:lnTo>
                  <a:lnTo>
                    <a:pt x="189" y="3787"/>
                  </a:lnTo>
                  <a:lnTo>
                    <a:pt x="126" y="3934"/>
                  </a:lnTo>
                  <a:lnTo>
                    <a:pt x="294" y="4227"/>
                  </a:lnTo>
                  <a:lnTo>
                    <a:pt x="378" y="4499"/>
                  </a:lnTo>
                  <a:lnTo>
                    <a:pt x="336" y="4562"/>
                  </a:lnTo>
                  <a:lnTo>
                    <a:pt x="398" y="4666"/>
                  </a:lnTo>
                  <a:lnTo>
                    <a:pt x="419" y="4875"/>
                  </a:lnTo>
                  <a:lnTo>
                    <a:pt x="922" y="4917"/>
                  </a:lnTo>
                  <a:lnTo>
                    <a:pt x="1005" y="5085"/>
                  </a:lnTo>
                  <a:lnTo>
                    <a:pt x="1005" y="5252"/>
                  </a:lnTo>
                  <a:lnTo>
                    <a:pt x="1047" y="5482"/>
                  </a:lnTo>
                  <a:lnTo>
                    <a:pt x="1005" y="5566"/>
                  </a:lnTo>
                  <a:lnTo>
                    <a:pt x="587" y="6131"/>
                  </a:lnTo>
                  <a:lnTo>
                    <a:pt x="1361" y="6382"/>
                  </a:lnTo>
                  <a:lnTo>
                    <a:pt x="2051" y="6340"/>
                  </a:lnTo>
                  <a:lnTo>
                    <a:pt x="2219" y="6298"/>
                  </a:lnTo>
                  <a:lnTo>
                    <a:pt x="2407" y="6319"/>
                  </a:lnTo>
                  <a:lnTo>
                    <a:pt x="2491" y="6235"/>
                  </a:lnTo>
                  <a:lnTo>
                    <a:pt x="2679" y="6194"/>
                  </a:lnTo>
                  <a:lnTo>
                    <a:pt x="2993" y="6194"/>
                  </a:lnTo>
                  <a:lnTo>
                    <a:pt x="3160" y="6173"/>
                  </a:lnTo>
                  <a:lnTo>
                    <a:pt x="3370" y="6173"/>
                  </a:lnTo>
                  <a:lnTo>
                    <a:pt x="3621" y="6068"/>
                  </a:lnTo>
                  <a:lnTo>
                    <a:pt x="3621" y="5963"/>
                  </a:lnTo>
                  <a:lnTo>
                    <a:pt x="3579" y="5859"/>
                  </a:lnTo>
                  <a:lnTo>
                    <a:pt x="3579" y="5712"/>
                  </a:lnTo>
                  <a:lnTo>
                    <a:pt x="3537" y="5545"/>
                  </a:lnTo>
                  <a:lnTo>
                    <a:pt x="3537" y="5378"/>
                  </a:lnTo>
                  <a:lnTo>
                    <a:pt x="3621" y="5273"/>
                  </a:lnTo>
                  <a:lnTo>
                    <a:pt x="3725" y="5252"/>
                  </a:lnTo>
                  <a:lnTo>
                    <a:pt x="3746" y="5147"/>
                  </a:lnTo>
                  <a:lnTo>
                    <a:pt x="3788" y="5064"/>
                  </a:lnTo>
                  <a:lnTo>
                    <a:pt x="3935" y="5043"/>
                  </a:lnTo>
                  <a:lnTo>
                    <a:pt x="3997" y="5085"/>
                  </a:lnTo>
                  <a:lnTo>
                    <a:pt x="4207" y="4980"/>
                  </a:lnTo>
                  <a:lnTo>
                    <a:pt x="4269" y="4917"/>
                  </a:lnTo>
                  <a:lnTo>
                    <a:pt x="4186" y="4875"/>
                  </a:lnTo>
                  <a:lnTo>
                    <a:pt x="4395" y="4708"/>
                  </a:lnTo>
                  <a:lnTo>
                    <a:pt x="4416" y="4645"/>
                  </a:lnTo>
                  <a:lnTo>
                    <a:pt x="4583" y="4624"/>
                  </a:lnTo>
                  <a:lnTo>
                    <a:pt x="4625" y="4666"/>
                  </a:lnTo>
                  <a:lnTo>
                    <a:pt x="4771" y="4666"/>
                  </a:lnTo>
                  <a:lnTo>
                    <a:pt x="4792" y="4603"/>
                  </a:lnTo>
                  <a:lnTo>
                    <a:pt x="4834" y="4603"/>
                  </a:lnTo>
                  <a:lnTo>
                    <a:pt x="4981" y="4750"/>
                  </a:lnTo>
                  <a:lnTo>
                    <a:pt x="5085" y="4541"/>
                  </a:lnTo>
                  <a:lnTo>
                    <a:pt x="5043" y="4310"/>
                  </a:lnTo>
                  <a:lnTo>
                    <a:pt x="5085" y="4248"/>
                  </a:lnTo>
                  <a:lnTo>
                    <a:pt x="5085" y="4185"/>
                  </a:lnTo>
                  <a:lnTo>
                    <a:pt x="5127" y="4038"/>
                  </a:lnTo>
                  <a:lnTo>
                    <a:pt x="5148" y="3829"/>
                  </a:lnTo>
                  <a:lnTo>
                    <a:pt x="5190" y="3766"/>
                  </a:lnTo>
                  <a:lnTo>
                    <a:pt x="5316" y="3725"/>
                  </a:lnTo>
                  <a:lnTo>
                    <a:pt x="5441" y="3662"/>
                  </a:lnTo>
                  <a:lnTo>
                    <a:pt x="5462" y="3578"/>
                  </a:lnTo>
                  <a:lnTo>
                    <a:pt x="5420" y="3411"/>
                  </a:lnTo>
                  <a:lnTo>
                    <a:pt x="5295" y="3348"/>
                  </a:lnTo>
                  <a:lnTo>
                    <a:pt x="5232" y="3181"/>
                  </a:lnTo>
                  <a:lnTo>
                    <a:pt x="5357" y="3097"/>
                  </a:lnTo>
                  <a:lnTo>
                    <a:pt x="5567" y="3181"/>
                  </a:lnTo>
                  <a:lnTo>
                    <a:pt x="5776" y="3181"/>
                  </a:lnTo>
                  <a:lnTo>
                    <a:pt x="5943" y="2950"/>
                  </a:lnTo>
                  <a:lnTo>
                    <a:pt x="5943" y="2783"/>
                  </a:lnTo>
                  <a:lnTo>
                    <a:pt x="5818" y="2657"/>
                  </a:lnTo>
                  <a:lnTo>
                    <a:pt x="6069" y="2323"/>
                  </a:lnTo>
                  <a:lnTo>
                    <a:pt x="6048" y="2051"/>
                  </a:lnTo>
                  <a:lnTo>
                    <a:pt x="5818" y="1695"/>
                  </a:lnTo>
                  <a:lnTo>
                    <a:pt x="5901" y="1590"/>
                  </a:lnTo>
                  <a:lnTo>
                    <a:pt x="6027" y="1465"/>
                  </a:lnTo>
                  <a:lnTo>
                    <a:pt x="6173" y="1465"/>
                  </a:lnTo>
                  <a:lnTo>
                    <a:pt x="6299" y="1318"/>
                  </a:lnTo>
                  <a:lnTo>
                    <a:pt x="6487" y="1214"/>
                  </a:lnTo>
                  <a:lnTo>
                    <a:pt x="6613" y="1297"/>
                  </a:lnTo>
                  <a:lnTo>
                    <a:pt x="6801" y="1277"/>
                  </a:lnTo>
                  <a:lnTo>
                    <a:pt x="7199" y="1172"/>
                  </a:lnTo>
                  <a:lnTo>
                    <a:pt x="7450" y="1067"/>
                  </a:lnTo>
                  <a:lnTo>
                    <a:pt x="7596" y="879"/>
                  </a:lnTo>
                  <a:lnTo>
                    <a:pt x="7471" y="858"/>
                  </a:lnTo>
                  <a:lnTo>
                    <a:pt x="7659" y="691"/>
                  </a:lnTo>
                  <a:lnTo>
                    <a:pt x="7638" y="586"/>
                  </a:lnTo>
                  <a:lnTo>
                    <a:pt x="7387" y="586"/>
                  </a:lnTo>
                  <a:lnTo>
                    <a:pt x="7324" y="691"/>
                  </a:lnTo>
                  <a:lnTo>
                    <a:pt x="7094" y="732"/>
                  </a:lnTo>
                  <a:lnTo>
                    <a:pt x="7073" y="586"/>
                  </a:lnTo>
                  <a:lnTo>
                    <a:pt x="6906" y="649"/>
                  </a:lnTo>
                  <a:lnTo>
                    <a:pt x="6655" y="795"/>
                  </a:lnTo>
                  <a:lnTo>
                    <a:pt x="6571" y="858"/>
                  </a:lnTo>
                  <a:lnTo>
                    <a:pt x="6550" y="984"/>
                  </a:lnTo>
                  <a:lnTo>
                    <a:pt x="6424" y="1067"/>
                  </a:lnTo>
                  <a:lnTo>
                    <a:pt x="6257" y="1151"/>
                  </a:lnTo>
                  <a:lnTo>
                    <a:pt x="6236" y="1193"/>
                  </a:lnTo>
                  <a:lnTo>
                    <a:pt x="6132" y="1277"/>
                  </a:lnTo>
                  <a:lnTo>
                    <a:pt x="5985" y="1277"/>
                  </a:lnTo>
                  <a:lnTo>
                    <a:pt x="5880" y="1256"/>
                  </a:lnTo>
                  <a:lnTo>
                    <a:pt x="5880" y="1172"/>
                  </a:lnTo>
                  <a:lnTo>
                    <a:pt x="5776" y="1046"/>
                  </a:lnTo>
                  <a:lnTo>
                    <a:pt x="5776" y="837"/>
                  </a:lnTo>
                  <a:lnTo>
                    <a:pt x="5755" y="691"/>
                  </a:lnTo>
                  <a:lnTo>
                    <a:pt x="5776" y="565"/>
                  </a:lnTo>
                  <a:lnTo>
                    <a:pt x="5734" y="460"/>
                  </a:lnTo>
                  <a:lnTo>
                    <a:pt x="5629" y="460"/>
                  </a:lnTo>
                  <a:lnTo>
                    <a:pt x="5608" y="356"/>
                  </a:lnTo>
                  <a:lnTo>
                    <a:pt x="5629" y="209"/>
                  </a:lnTo>
                  <a:lnTo>
                    <a:pt x="5629" y="126"/>
                  </a:lnTo>
                  <a:lnTo>
                    <a:pt x="5525" y="63"/>
                  </a:lnTo>
                  <a:lnTo>
                    <a:pt x="542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0" name="Google Shape;4780;p76"/>
            <p:cNvSpPr/>
            <p:nvPr/>
          </p:nvSpPr>
          <p:spPr>
            <a:xfrm>
              <a:off x="3978150" y="2401100"/>
              <a:ext cx="237525" cy="148050"/>
            </a:xfrm>
            <a:custGeom>
              <a:avLst/>
              <a:gdLst/>
              <a:ahLst/>
              <a:cxnLst/>
              <a:rect l="l" t="t" r="r" b="b"/>
              <a:pathLst>
                <a:path w="9501" h="5922" extrusionOk="0">
                  <a:moveTo>
                    <a:pt x="5064" y="0"/>
                  </a:moveTo>
                  <a:lnTo>
                    <a:pt x="4960" y="84"/>
                  </a:lnTo>
                  <a:lnTo>
                    <a:pt x="5002" y="209"/>
                  </a:lnTo>
                  <a:lnTo>
                    <a:pt x="4855" y="230"/>
                  </a:lnTo>
                  <a:lnTo>
                    <a:pt x="4751" y="209"/>
                  </a:lnTo>
                  <a:lnTo>
                    <a:pt x="4730" y="209"/>
                  </a:lnTo>
                  <a:lnTo>
                    <a:pt x="4500" y="272"/>
                  </a:lnTo>
                  <a:lnTo>
                    <a:pt x="4332" y="293"/>
                  </a:lnTo>
                  <a:lnTo>
                    <a:pt x="4228" y="502"/>
                  </a:lnTo>
                  <a:lnTo>
                    <a:pt x="4228" y="712"/>
                  </a:lnTo>
                  <a:lnTo>
                    <a:pt x="4102" y="712"/>
                  </a:lnTo>
                  <a:lnTo>
                    <a:pt x="3997" y="628"/>
                  </a:lnTo>
                  <a:lnTo>
                    <a:pt x="3851" y="691"/>
                  </a:lnTo>
                  <a:lnTo>
                    <a:pt x="3746" y="607"/>
                  </a:lnTo>
                  <a:lnTo>
                    <a:pt x="3642" y="628"/>
                  </a:lnTo>
                  <a:lnTo>
                    <a:pt x="3537" y="753"/>
                  </a:lnTo>
                  <a:lnTo>
                    <a:pt x="3432" y="732"/>
                  </a:lnTo>
                  <a:lnTo>
                    <a:pt x="3391" y="607"/>
                  </a:lnTo>
                  <a:lnTo>
                    <a:pt x="3244" y="607"/>
                  </a:lnTo>
                  <a:lnTo>
                    <a:pt x="3056" y="712"/>
                  </a:lnTo>
                  <a:lnTo>
                    <a:pt x="2972" y="649"/>
                  </a:lnTo>
                  <a:lnTo>
                    <a:pt x="2805" y="628"/>
                  </a:lnTo>
                  <a:lnTo>
                    <a:pt x="2763" y="691"/>
                  </a:lnTo>
                  <a:lnTo>
                    <a:pt x="2700" y="691"/>
                  </a:lnTo>
                  <a:lnTo>
                    <a:pt x="2595" y="607"/>
                  </a:lnTo>
                  <a:lnTo>
                    <a:pt x="2386" y="691"/>
                  </a:lnTo>
                  <a:lnTo>
                    <a:pt x="2344" y="628"/>
                  </a:lnTo>
                  <a:lnTo>
                    <a:pt x="2219" y="544"/>
                  </a:lnTo>
                  <a:lnTo>
                    <a:pt x="1884" y="502"/>
                  </a:lnTo>
                  <a:lnTo>
                    <a:pt x="1759" y="419"/>
                  </a:lnTo>
                  <a:lnTo>
                    <a:pt x="1675" y="419"/>
                  </a:lnTo>
                  <a:lnTo>
                    <a:pt x="1570" y="523"/>
                  </a:lnTo>
                  <a:lnTo>
                    <a:pt x="1382" y="523"/>
                  </a:lnTo>
                  <a:lnTo>
                    <a:pt x="963" y="586"/>
                  </a:lnTo>
                  <a:lnTo>
                    <a:pt x="859" y="628"/>
                  </a:lnTo>
                  <a:lnTo>
                    <a:pt x="671" y="544"/>
                  </a:lnTo>
                  <a:lnTo>
                    <a:pt x="608" y="544"/>
                  </a:lnTo>
                  <a:lnTo>
                    <a:pt x="566" y="649"/>
                  </a:lnTo>
                  <a:lnTo>
                    <a:pt x="608" y="921"/>
                  </a:lnTo>
                  <a:lnTo>
                    <a:pt x="650" y="1004"/>
                  </a:lnTo>
                  <a:lnTo>
                    <a:pt x="733" y="1151"/>
                  </a:lnTo>
                  <a:lnTo>
                    <a:pt x="859" y="1235"/>
                  </a:lnTo>
                  <a:lnTo>
                    <a:pt x="817" y="1318"/>
                  </a:lnTo>
                  <a:lnTo>
                    <a:pt x="838" y="1381"/>
                  </a:lnTo>
                  <a:lnTo>
                    <a:pt x="880" y="1465"/>
                  </a:lnTo>
                  <a:lnTo>
                    <a:pt x="838" y="1653"/>
                  </a:lnTo>
                  <a:lnTo>
                    <a:pt x="754" y="1653"/>
                  </a:lnTo>
                  <a:lnTo>
                    <a:pt x="650" y="1737"/>
                  </a:lnTo>
                  <a:lnTo>
                    <a:pt x="629" y="1904"/>
                  </a:lnTo>
                  <a:lnTo>
                    <a:pt x="252" y="2302"/>
                  </a:lnTo>
                  <a:lnTo>
                    <a:pt x="294" y="2469"/>
                  </a:lnTo>
                  <a:lnTo>
                    <a:pt x="294" y="2637"/>
                  </a:lnTo>
                  <a:lnTo>
                    <a:pt x="147" y="2616"/>
                  </a:lnTo>
                  <a:lnTo>
                    <a:pt x="43" y="2888"/>
                  </a:lnTo>
                  <a:lnTo>
                    <a:pt x="22" y="3097"/>
                  </a:lnTo>
                  <a:lnTo>
                    <a:pt x="1" y="3097"/>
                  </a:lnTo>
                  <a:lnTo>
                    <a:pt x="126" y="3222"/>
                  </a:lnTo>
                  <a:lnTo>
                    <a:pt x="294" y="3327"/>
                  </a:lnTo>
                  <a:lnTo>
                    <a:pt x="315" y="3432"/>
                  </a:lnTo>
                  <a:lnTo>
                    <a:pt x="440" y="3432"/>
                  </a:lnTo>
                  <a:lnTo>
                    <a:pt x="524" y="3348"/>
                  </a:lnTo>
                  <a:lnTo>
                    <a:pt x="629" y="3348"/>
                  </a:lnTo>
                  <a:lnTo>
                    <a:pt x="838" y="3453"/>
                  </a:lnTo>
                  <a:lnTo>
                    <a:pt x="984" y="3473"/>
                  </a:lnTo>
                  <a:lnTo>
                    <a:pt x="1152" y="3536"/>
                  </a:lnTo>
                  <a:lnTo>
                    <a:pt x="1194" y="3641"/>
                  </a:lnTo>
                  <a:lnTo>
                    <a:pt x="1340" y="3683"/>
                  </a:lnTo>
                  <a:lnTo>
                    <a:pt x="1487" y="3641"/>
                  </a:lnTo>
                  <a:lnTo>
                    <a:pt x="1612" y="3641"/>
                  </a:lnTo>
                  <a:lnTo>
                    <a:pt x="1717" y="3515"/>
                  </a:lnTo>
                  <a:lnTo>
                    <a:pt x="2114" y="3453"/>
                  </a:lnTo>
                  <a:lnTo>
                    <a:pt x="2240" y="3369"/>
                  </a:lnTo>
                  <a:lnTo>
                    <a:pt x="2386" y="3348"/>
                  </a:lnTo>
                  <a:lnTo>
                    <a:pt x="2344" y="3201"/>
                  </a:lnTo>
                  <a:lnTo>
                    <a:pt x="2386" y="3139"/>
                  </a:lnTo>
                  <a:lnTo>
                    <a:pt x="2344" y="2992"/>
                  </a:lnTo>
                  <a:lnTo>
                    <a:pt x="2428" y="3013"/>
                  </a:lnTo>
                  <a:lnTo>
                    <a:pt x="2449" y="2992"/>
                  </a:lnTo>
                  <a:lnTo>
                    <a:pt x="2554" y="3034"/>
                  </a:lnTo>
                  <a:lnTo>
                    <a:pt x="2616" y="2992"/>
                  </a:lnTo>
                  <a:lnTo>
                    <a:pt x="2742" y="2992"/>
                  </a:lnTo>
                  <a:lnTo>
                    <a:pt x="2763" y="2929"/>
                  </a:lnTo>
                  <a:lnTo>
                    <a:pt x="2867" y="3055"/>
                  </a:lnTo>
                  <a:lnTo>
                    <a:pt x="3014" y="3055"/>
                  </a:lnTo>
                  <a:lnTo>
                    <a:pt x="3181" y="3243"/>
                  </a:lnTo>
                  <a:lnTo>
                    <a:pt x="3370" y="3243"/>
                  </a:lnTo>
                  <a:lnTo>
                    <a:pt x="3391" y="3201"/>
                  </a:lnTo>
                  <a:lnTo>
                    <a:pt x="3453" y="3201"/>
                  </a:lnTo>
                  <a:lnTo>
                    <a:pt x="3642" y="3369"/>
                  </a:lnTo>
                  <a:lnTo>
                    <a:pt x="3788" y="3453"/>
                  </a:lnTo>
                  <a:lnTo>
                    <a:pt x="3809" y="3641"/>
                  </a:lnTo>
                  <a:lnTo>
                    <a:pt x="3809" y="3787"/>
                  </a:lnTo>
                  <a:lnTo>
                    <a:pt x="3956" y="3850"/>
                  </a:lnTo>
                  <a:lnTo>
                    <a:pt x="3956" y="3892"/>
                  </a:lnTo>
                  <a:lnTo>
                    <a:pt x="4102" y="4038"/>
                  </a:lnTo>
                  <a:lnTo>
                    <a:pt x="4269" y="4143"/>
                  </a:lnTo>
                  <a:lnTo>
                    <a:pt x="4290" y="4248"/>
                  </a:lnTo>
                  <a:lnTo>
                    <a:pt x="4269" y="4352"/>
                  </a:lnTo>
                  <a:lnTo>
                    <a:pt x="4332" y="4457"/>
                  </a:lnTo>
                  <a:lnTo>
                    <a:pt x="4311" y="4499"/>
                  </a:lnTo>
                  <a:lnTo>
                    <a:pt x="4123" y="4499"/>
                  </a:lnTo>
                  <a:lnTo>
                    <a:pt x="4060" y="4415"/>
                  </a:lnTo>
                  <a:lnTo>
                    <a:pt x="3893" y="4478"/>
                  </a:lnTo>
                  <a:lnTo>
                    <a:pt x="3788" y="4478"/>
                  </a:lnTo>
                  <a:lnTo>
                    <a:pt x="3767" y="4687"/>
                  </a:lnTo>
                  <a:lnTo>
                    <a:pt x="3767" y="4834"/>
                  </a:lnTo>
                  <a:lnTo>
                    <a:pt x="3704" y="4813"/>
                  </a:lnTo>
                  <a:lnTo>
                    <a:pt x="3600" y="5022"/>
                  </a:lnTo>
                  <a:lnTo>
                    <a:pt x="3600" y="5126"/>
                  </a:lnTo>
                  <a:lnTo>
                    <a:pt x="3495" y="5106"/>
                  </a:lnTo>
                  <a:lnTo>
                    <a:pt x="3432" y="5147"/>
                  </a:lnTo>
                  <a:lnTo>
                    <a:pt x="3537" y="5315"/>
                  </a:lnTo>
                  <a:lnTo>
                    <a:pt x="3684" y="5357"/>
                  </a:lnTo>
                  <a:lnTo>
                    <a:pt x="3893" y="5357"/>
                  </a:lnTo>
                  <a:lnTo>
                    <a:pt x="3976" y="5294"/>
                  </a:lnTo>
                  <a:lnTo>
                    <a:pt x="4165" y="5294"/>
                  </a:lnTo>
                  <a:lnTo>
                    <a:pt x="4269" y="5357"/>
                  </a:lnTo>
                  <a:lnTo>
                    <a:pt x="4290" y="5252"/>
                  </a:lnTo>
                  <a:lnTo>
                    <a:pt x="4228" y="5189"/>
                  </a:lnTo>
                  <a:lnTo>
                    <a:pt x="4228" y="5106"/>
                  </a:lnTo>
                  <a:lnTo>
                    <a:pt x="4228" y="5022"/>
                  </a:lnTo>
                  <a:lnTo>
                    <a:pt x="4290" y="5106"/>
                  </a:lnTo>
                  <a:lnTo>
                    <a:pt x="4374" y="5106"/>
                  </a:lnTo>
                  <a:lnTo>
                    <a:pt x="4583" y="4834"/>
                  </a:lnTo>
                  <a:lnTo>
                    <a:pt x="4541" y="4771"/>
                  </a:lnTo>
                  <a:lnTo>
                    <a:pt x="4604" y="4771"/>
                  </a:lnTo>
                  <a:lnTo>
                    <a:pt x="4730" y="4603"/>
                  </a:lnTo>
                  <a:lnTo>
                    <a:pt x="4730" y="4478"/>
                  </a:lnTo>
                  <a:lnTo>
                    <a:pt x="4813" y="4394"/>
                  </a:lnTo>
                  <a:lnTo>
                    <a:pt x="4939" y="4394"/>
                  </a:lnTo>
                  <a:lnTo>
                    <a:pt x="5064" y="4269"/>
                  </a:lnTo>
                  <a:lnTo>
                    <a:pt x="5127" y="4310"/>
                  </a:lnTo>
                  <a:lnTo>
                    <a:pt x="5127" y="4352"/>
                  </a:lnTo>
                  <a:lnTo>
                    <a:pt x="5232" y="4352"/>
                  </a:lnTo>
                  <a:lnTo>
                    <a:pt x="5274" y="4289"/>
                  </a:lnTo>
                  <a:lnTo>
                    <a:pt x="5336" y="4206"/>
                  </a:lnTo>
                  <a:lnTo>
                    <a:pt x="5357" y="4269"/>
                  </a:lnTo>
                  <a:lnTo>
                    <a:pt x="5441" y="4310"/>
                  </a:lnTo>
                  <a:lnTo>
                    <a:pt x="5525" y="4352"/>
                  </a:lnTo>
                  <a:lnTo>
                    <a:pt x="5692" y="4310"/>
                  </a:lnTo>
                  <a:lnTo>
                    <a:pt x="5567" y="4373"/>
                  </a:lnTo>
                  <a:lnTo>
                    <a:pt x="5483" y="4415"/>
                  </a:lnTo>
                  <a:lnTo>
                    <a:pt x="5378" y="4394"/>
                  </a:lnTo>
                  <a:lnTo>
                    <a:pt x="5211" y="4415"/>
                  </a:lnTo>
                  <a:lnTo>
                    <a:pt x="5064" y="4415"/>
                  </a:lnTo>
                  <a:lnTo>
                    <a:pt x="5127" y="4478"/>
                  </a:lnTo>
                  <a:lnTo>
                    <a:pt x="5336" y="4478"/>
                  </a:lnTo>
                  <a:lnTo>
                    <a:pt x="5483" y="4561"/>
                  </a:lnTo>
                  <a:lnTo>
                    <a:pt x="5462" y="4582"/>
                  </a:lnTo>
                  <a:lnTo>
                    <a:pt x="5420" y="4624"/>
                  </a:lnTo>
                  <a:lnTo>
                    <a:pt x="5483" y="4708"/>
                  </a:lnTo>
                  <a:lnTo>
                    <a:pt x="5567" y="4708"/>
                  </a:lnTo>
                  <a:lnTo>
                    <a:pt x="5671" y="4771"/>
                  </a:lnTo>
                  <a:lnTo>
                    <a:pt x="5797" y="4708"/>
                  </a:lnTo>
                  <a:lnTo>
                    <a:pt x="5943" y="4687"/>
                  </a:lnTo>
                  <a:lnTo>
                    <a:pt x="6069" y="4729"/>
                  </a:lnTo>
                  <a:lnTo>
                    <a:pt x="6173" y="4792"/>
                  </a:lnTo>
                  <a:lnTo>
                    <a:pt x="6194" y="4708"/>
                  </a:lnTo>
                  <a:lnTo>
                    <a:pt x="6257" y="4729"/>
                  </a:lnTo>
                  <a:lnTo>
                    <a:pt x="6278" y="4875"/>
                  </a:lnTo>
                  <a:lnTo>
                    <a:pt x="6362" y="4938"/>
                  </a:lnTo>
                  <a:lnTo>
                    <a:pt x="6299" y="4980"/>
                  </a:lnTo>
                  <a:lnTo>
                    <a:pt x="6111" y="5022"/>
                  </a:lnTo>
                  <a:lnTo>
                    <a:pt x="5943" y="5126"/>
                  </a:lnTo>
                  <a:lnTo>
                    <a:pt x="5797" y="5315"/>
                  </a:lnTo>
                  <a:lnTo>
                    <a:pt x="5901" y="5357"/>
                  </a:lnTo>
                  <a:lnTo>
                    <a:pt x="5985" y="5294"/>
                  </a:lnTo>
                  <a:lnTo>
                    <a:pt x="6111" y="5357"/>
                  </a:lnTo>
                  <a:lnTo>
                    <a:pt x="6173" y="5336"/>
                  </a:lnTo>
                  <a:lnTo>
                    <a:pt x="6362" y="5503"/>
                  </a:lnTo>
                  <a:lnTo>
                    <a:pt x="6383" y="5566"/>
                  </a:lnTo>
                  <a:lnTo>
                    <a:pt x="6299" y="5775"/>
                  </a:lnTo>
                  <a:lnTo>
                    <a:pt x="6278" y="5838"/>
                  </a:lnTo>
                  <a:lnTo>
                    <a:pt x="6383" y="5922"/>
                  </a:lnTo>
                  <a:lnTo>
                    <a:pt x="6592" y="5922"/>
                  </a:lnTo>
                  <a:lnTo>
                    <a:pt x="6780" y="5817"/>
                  </a:lnTo>
                  <a:lnTo>
                    <a:pt x="7031" y="5629"/>
                  </a:lnTo>
                  <a:lnTo>
                    <a:pt x="7220" y="5629"/>
                  </a:lnTo>
                  <a:lnTo>
                    <a:pt x="7324" y="5503"/>
                  </a:lnTo>
                  <a:lnTo>
                    <a:pt x="7450" y="5419"/>
                  </a:lnTo>
                  <a:lnTo>
                    <a:pt x="7680" y="5440"/>
                  </a:lnTo>
                  <a:lnTo>
                    <a:pt x="7889" y="5440"/>
                  </a:lnTo>
                  <a:lnTo>
                    <a:pt x="7952" y="5336"/>
                  </a:lnTo>
                  <a:lnTo>
                    <a:pt x="7889" y="5231"/>
                  </a:lnTo>
                  <a:lnTo>
                    <a:pt x="7952" y="5210"/>
                  </a:lnTo>
                  <a:lnTo>
                    <a:pt x="7994" y="5126"/>
                  </a:lnTo>
                  <a:lnTo>
                    <a:pt x="7847" y="5106"/>
                  </a:lnTo>
                  <a:lnTo>
                    <a:pt x="7659" y="5126"/>
                  </a:lnTo>
                  <a:lnTo>
                    <a:pt x="7638" y="5252"/>
                  </a:lnTo>
                  <a:lnTo>
                    <a:pt x="7513" y="5189"/>
                  </a:lnTo>
                  <a:lnTo>
                    <a:pt x="7450" y="5189"/>
                  </a:lnTo>
                  <a:lnTo>
                    <a:pt x="7345" y="5294"/>
                  </a:lnTo>
                  <a:lnTo>
                    <a:pt x="7303" y="5252"/>
                  </a:lnTo>
                  <a:lnTo>
                    <a:pt x="7010" y="4938"/>
                  </a:lnTo>
                  <a:lnTo>
                    <a:pt x="6948" y="4813"/>
                  </a:lnTo>
                  <a:lnTo>
                    <a:pt x="6885" y="4687"/>
                  </a:lnTo>
                  <a:lnTo>
                    <a:pt x="6822" y="4708"/>
                  </a:lnTo>
                  <a:lnTo>
                    <a:pt x="6885" y="4875"/>
                  </a:lnTo>
                  <a:lnTo>
                    <a:pt x="7094" y="5106"/>
                  </a:lnTo>
                  <a:lnTo>
                    <a:pt x="7261" y="5294"/>
                  </a:lnTo>
                  <a:lnTo>
                    <a:pt x="7220" y="5315"/>
                  </a:lnTo>
                  <a:lnTo>
                    <a:pt x="7094" y="5294"/>
                  </a:lnTo>
                  <a:lnTo>
                    <a:pt x="7031" y="5210"/>
                  </a:lnTo>
                  <a:lnTo>
                    <a:pt x="7010" y="5085"/>
                  </a:lnTo>
                  <a:lnTo>
                    <a:pt x="6927" y="5043"/>
                  </a:lnTo>
                  <a:lnTo>
                    <a:pt x="6885" y="5106"/>
                  </a:lnTo>
                  <a:lnTo>
                    <a:pt x="6885" y="5022"/>
                  </a:lnTo>
                  <a:lnTo>
                    <a:pt x="6822" y="5022"/>
                  </a:lnTo>
                  <a:lnTo>
                    <a:pt x="6780" y="5043"/>
                  </a:lnTo>
                  <a:lnTo>
                    <a:pt x="6780" y="5001"/>
                  </a:lnTo>
                  <a:lnTo>
                    <a:pt x="6822" y="4917"/>
                  </a:lnTo>
                  <a:lnTo>
                    <a:pt x="6801" y="4875"/>
                  </a:lnTo>
                  <a:lnTo>
                    <a:pt x="6717" y="4896"/>
                  </a:lnTo>
                  <a:lnTo>
                    <a:pt x="6676" y="4834"/>
                  </a:lnTo>
                  <a:lnTo>
                    <a:pt x="6592" y="4771"/>
                  </a:lnTo>
                  <a:lnTo>
                    <a:pt x="6404" y="4792"/>
                  </a:lnTo>
                  <a:lnTo>
                    <a:pt x="6320" y="4729"/>
                  </a:lnTo>
                  <a:lnTo>
                    <a:pt x="6362" y="4687"/>
                  </a:lnTo>
                  <a:lnTo>
                    <a:pt x="6487" y="4708"/>
                  </a:lnTo>
                  <a:lnTo>
                    <a:pt x="6529" y="4624"/>
                  </a:lnTo>
                  <a:lnTo>
                    <a:pt x="6634" y="4708"/>
                  </a:lnTo>
                  <a:lnTo>
                    <a:pt x="6738" y="4708"/>
                  </a:lnTo>
                  <a:lnTo>
                    <a:pt x="6780" y="4624"/>
                  </a:lnTo>
                  <a:lnTo>
                    <a:pt x="6885" y="4603"/>
                  </a:lnTo>
                  <a:lnTo>
                    <a:pt x="7052" y="4415"/>
                  </a:lnTo>
                  <a:lnTo>
                    <a:pt x="7052" y="4373"/>
                  </a:lnTo>
                  <a:lnTo>
                    <a:pt x="7136" y="4394"/>
                  </a:lnTo>
                  <a:lnTo>
                    <a:pt x="7136" y="4457"/>
                  </a:lnTo>
                  <a:lnTo>
                    <a:pt x="7031" y="4582"/>
                  </a:lnTo>
                  <a:lnTo>
                    <a:pt x="6989" y="4603"/>
                  </a:lnTo>
                  <a:lnTo>
                    <a:pt x="7010" y="4666"/>
                  </a:lnTo>
                  <a:lnTo>
                    <a:pt x="7094" y="4624"/>
                  </a:lnTo>
                  <a:lnTo>
                    <a:pt x="7220" y="4457"/>
                  </a:lnTo>
                  <a:lnTo>
                    <a:pt x="7241" y="4373"/>
                  </a:lnTo>
                  <a:lnTo>
                    <a:pt x="7157" y="4289"/>
                  </a:lnTo>
                  <a:lnTo>
                    <a:pt x="7136" y="4248"/>
                  </a:lnTo>
                  <a:lnTo>
                    <a:pt x="7199" y="4206"/>
                  </a:lnTo>
                  <a:lnTo>
                    <a:pt x="7261" y="4352"/>
                  </a:lnTo>
                  <a:lnTo>
                    <a:pt x="7345" y="4373"/>
                  </a:lnTo>
                  <a:lnTo>
                    <a:pt x="7450" y="4289"/>
                  </a:lnTo>
                  <a:lnTo>
                    <a:pt x="7617" y="4310"/>
                  </a:lnTo>
                  <a:lnTo>
                    <a:pt x="7722" y="4248"/>
                  </a:lnTo>
                  <a:lnTo>
                    <a:pt x="7868" y="4248"/>
                  </a:lnTo>
                  <a:lnTo>
                    <a:pt x="7973" y="4101"/>
                  </a:lnTo>
                  <a:lnTo>
                    <a:pt x="8057" y="4038"/>
                  </a:lnTo>
                  <a:lnTo>
                    <a:pt x="8182" y="4038"/>
                  </a:lnTo>
                  <a:lnTo>
                    <a:pt x="8203" y="3934"/>
                  </a:lnTo>
                  <a:lnTo>
                    <a:pt x="8287" y="3871"/>
                  </a:lnTo>
                  <a:lnTo>
                    <a:pt x="8454" y="3871"/>
                  </a:lnTo>
                  <a:lnTo>
                    <a:pt x="8580" y="3829"/>
                  </a:lnTo>
                  <a:lnTo>
                    <a:pt x="8663" y="3829"/>
                  </a:lnTo>
                  <a:lnTo>
                    <a:pt x="8663" y="3892"/>
                  </a:lnTo>
                  <a:lnTo>
                    <a:pt x="8768" y="3850"/>
                  </a:lnTo>
                  <a:lnTo>
                    <a:pt x="8789" y="3578"/>
                  </a:lnTo>
                  <a:lnTo>
                    <a:pt x="8873" y="3557"/>
                  </a:lnTo>
                  <a:lnTo>
                    <a:pt x="8998" y="3348"/>
                  </a:lnTo>
                  <a:lnTo>
                    <a:pt x="9291" y="3327"/>
                  </a:lnTo>
                  <a:lnTo>
                    <a:pt x="9396" y="3243"/>
                  </a:lnTo>
                  <a:lnTo>
                    <a:pt x="9354" y="3118"/>
                  </a:lnTo>
                  <a:lnTo>
                    <a:pt x="9438" y="2909"/>
                  </a:lnTo>
                  <a:lnTo>
                    <a:pt x="9417" y="2720"/>
                  </a:lnTo>
                  <a:lnTo>
                    <a:pt x="9228" y="2616"/>
                  </a:lnTo>
                  <a:lnTo>
                    <a:pt x="9291" y="2365"/>
                  </a:lnTo>
                  <a:lnTo>
                    <a:pt x="9396" y="2323"/>
                  </a:lnTo>
                  <a:lnTo>
                    <a:pt x="9500" y="2197"/>
                  </a:lnTo>
                  <a:lnTo>
                    <a:pt x="9500" y="2072"/>
                  </a:lnTo>
                  <a:lnTo>
                    <a:pt x="9417" y="2009"/>
                  </a:lnTo>
                  <a:lnTo>
                    <a:pt x="9354" y="1883"/>
                  </a:lnTo>
                  <a:lnTo>
                    <a:pt x="9291" y="1967"/>
                  </a:lnTo>
                  <a:lnTo>
                    <a:pt x="9103" y="1946"/>
                  </a:lnTo>
                  <a:lnTo>
                    <a:pt x="8935" y="1841"/>
                  </a:lnTo>
                  <a:lnTo>
                    <a:pt x="8810" y="1862"/>
                  </a:lnTo>
                  <a:lnTo>
                    <a:pt x="8705" y="1800"/>
                  </a:lnTo>
                  <a:lnTo>
                    <a:pt x="8559" y="1779"/>
                  </a:lnTo>
                  <a:lnTo>
                    <a:pt x="8349" y="1758"/>
                  </a:lnTo>
                  <a:lnTo>
                    <a:pt x="8266" y="1841"/>
                  </a:lnTo>
                  <a:lnTo>
                    <a:pt x="8203" y="1695"/>
                  </a:lnTo>
                  <a:lnTo>
                    <a:pt x="8057" y="1590"/>
                  </a:lnTo>
                  <a:lnTo>
                    <a:pt x="7931" y="1318"/>
                  </a:lnTo>
                  <a:lnTo>
                    <a:pt x="7826" y="1339"/>
                  </a:lnTo>
                  <a:lnTo>
                    <a:pt x="7638" y="1465"/>
                  </a:lnTo>
                  <a:lnTo>
                    <a:pt x="7513" y="1444"/>
                  </a:lnTo>
                  <a:lnTo>
                    <a:pt x="7366" y="1486"/>
                  </a:lnTo>
                  <a:lnTo>
                    <a:pt x="7220" y="1423"/>
                  </a:lnTo>
                  <a:lnTo>
                    <a:pt x="7115" y="1528"/>
                  </a:lnTo>
                  <a:lnTo>
                    <a:pt x="6843" y="1256"/>
                  </a:lnTo>
                  <a:lnTo>
                    <a:pt x="6780" y="1067"/>
                  </a:lnTo>
                  <a:lnTo>
                    <a:pt x="6780" y="921"/>
                  </a:lnTo>
                  <a:lnTo>
                    <a:pt x="6676" y="921"/>
                  </a:lnTo>
                  <a:lnTo>
                    <a:pt x="6676" y="795"/>
                  </a:lnTo>
                  <a:lnTo>
                    <a:pt x="6529" y="691"/>
                  </a:lnTo>
                  <a:lnTo>
                    <a:pt x="6215" y="732"/>
                  </a:lnTo>
                  <a:lnTo>
                    <a:pt x="6069" y="523"/>
                  </a:lnTo>
                  <a:lnTo>
                    <a:pt x="6111" y="398"/>
                  </a:lnTo>
                  <a:lnTo>
                    <a:pt x="6006" y="293"/>
                  </a:lnTo>
                  <a:lnTo>
                    <a:pt x="5901" y="21"/>
                  </a:lnTo>
                  <a:lnTo>
                    <a:pt x="5776" y="21"/>
                  </a:lnTo>
                  <a:lnTo>
                    <a:pt x="5650" y="105"/>
                  </a:lnTo>
                  <a:lnTo>
                    <a:pt x="5357" y="105"/>
                  </a:lnTo>
                  <a:lnTo>
                    <a:pt x="5064"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1" name="Google Shape;4781;p76"/>
            <p:cNvSpPr/>
            <p:nvPr/>
          </p:nvSpPr>
          <p:spPr>
            <a:xfrm>
              <a:off x="4036750" y="2474325"/>
              <a:ext cx="49725" cy="55475"/>
            </a:xfrm>
            <a:custGeom>
              <a:avLst/>
              <a:gdLst/>
              <a:ahLst/>
              <a:cxnLst/>
              <a:rect l="l" t="t" r="r" b="b"/>
              <a:pathLst>
                <a:path w="1989" h="2219" extrusionOk="0">
                  <a:moveTo>
                    <a:pt x="419" y="0"/>
                  </a:moveTo>
                  <a:lnTo>
                    <a:pt x="398" y="63"/>
                  </a:lnTo>
                  <a:lnTo>
                    <a:pt x="272" y="63"/>
                  </a:lnTo>
                  <a:lnTo>
                    <a:pt x="210" y="105"/>
                  </a:lnTo>
                  <a:lnTo>
                    <a:pt x="105" y="63"/>
                  </a:lnTo>
                  <a:lnTo>
                    <a:pt x="84" y="84"/>
                  </a:lnTo>
                  <a:lnTo>
                    <a:pt x="0" y="63"/>
                  </a:lnTo>
                  <a:lnTo>
                    <a:pt x="42" y="210"/>
                  </a:lnTo>
                  <a:lnTo>
                    <a:pt x="0" y="272"/>
                  </a:lnTo>
                  <a:lnTo>
                    <a:pt x="42" y="419"/>
                  </a:lnTo>
                  <a:lnTo>
                    <a:pt x="251" y="377"/>
                  </a:lnTo>
                  <a:lnTo>
                    <a:pt x="314" y="628"/>
                  </a:lnTo>
                  <a:lnTo>
                    <a:pt x="565" y="837"/>
                  </a:lnTo>
                  <a:lnTo>
                    <a:pt x="586" y="942"/>
                  </a:lnTo>
                  <a:lnTo>
                    <a:pt x="900" y="1214"/>
                  </a:lnTo>
                  <a:lnTo>
                    <a:pt x="921" y="1360"/>
                  </a:lnTo>
                  <a:lnTo>
                    <a:pt x="1026" y="1528"/>
                  </a:lnTo>
                  <a:lnTo>
                    <a:pt x="1005" y="2072"/>
                  </a:lnTo>
                  <a:lnTo>
                    <a:pt x="1088" y="2218"/>
                  </a:lnTo>
                  <a:lnTo>
                    <a:pt x="1151" y="2177"/>
                  </a:lnTo>
                  <a:lnTo>
                    <a:pt x="1256" y="2197"/>
                  </a:lnTo>
                  <a:lnTo>
                    <a:pt x="1256" y="2093"/>
                  </a:lnTo>
                  <a:lnTo>
                    <a:pt x="1360" y="1884"/>
                  </a:lnTo>
                  <a:lnTo>
                    <a:pt x="1423" y="1905"/>
                  </a:lnTo>
                  <a:lnTo>
                    <a:pt x="1423" y="1758"/>
                  </a:lnTo>
                  <a:lnTo>
                    <a:pt x="1444" y="1549"/>
                  </a:lnTo>
                  <a:lnTo>
                    <a:pt x="1549" y="1549"/>
                  </a:lnTo>
                  <a:lnTo>
                    <a:pt x="1716" y="1486"/>
                  </a:lnTo>
                  <a:lnTo>
                    <a:pt x="1779" y="1570"/>
                  </a:lnTo>
                  <a:lnTo>
                    <a:pt x="1967" y="1570"/>
                  </a:lnTo>
                  <a:lnTo>
                    <a:pt x="1988" y="1528"/>
                  </a:lnTo>
                  <a:lnTo>
                    <a:pt x="1925" y="1423"/>
                  </a:lnTo>
                  <a:lnTo>
                    <a:pt x="1946" y="1319"/>
                  </a:lnTo>
                  <a:lnTo>
                    <a:pt x="1925" y="1214"/>
                  </a:lnTo>
                  <a:lnTo>
                    <a:pt x="1758" y="1109"/>
                  </a:lnTo>
                  <a:lnTo>
                    <a:pt x="1612" y="963"/>
                  </a:lnTo>
                  <a:lnTo>
                    <a:pt x="1612" y="921"/>
                  </a:lnTo>
                  <a:lnTo>
                    <a:pt x="1465" y="858"/>
                  </a:lnTo>
                  <a:lnTo>
                    <a:pt x="1465" y="712"/>
                  </a:lnTo>
                  <a:lnTo>
                    <a:pt x="1444" y="524"/>
                  </a:lnTo>
                  <a:lnTo>
                    <a:pt x="1298" y="440"/>
                  </a:lnTo>
                  <a:lnTo>
                    <a:pt x="1109" y="272"/>
                  </a:lnTo>
                  <a:lnTo>
                    <a:pt x="1047" y="272"/>
                  </a:lnTo>
                  <a:lnTo>
                    <a:pt x="1026" y="314"/>
                  </a:lnTo>
                  <a:lnTo>
                    <a:pt x="837" y="314"/>
                  </a:lnTo>
                  <a:lnTo>
                    <a:pt x="670" y="126"/>
                  </a:lnTo>
                  <a:lnTo>
                    <a:pt x="523" y="126"/>
                  </a:lnTo>
                  <a:lnTo>
                    <a:pt x="41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2" name="Google Shape;4782;p76"/>
            <p:cNvSpPr/>
            <p:nvPr/>
          </p:nvSpPr>
          <p:spPr>
            <a:xfrm>
              <a:off x="3957250" y="2483750"/>
              <a:ext cx="127650" cy="81625"/>
            </a:xfrm>
            <a:custGeom>
              <a:avLst/>
              <a:gdLst/>
              <a:ahLst/>
              <a:cxnLst/>
              <a:rect l="l" t="t" r="r" b="b"/>
              <a:pathLst>
                <a:path w="5106" h="3265" extrusionOk="0">
                  <a:moveTo>
                    <a:pt x="3431" y="0"/>
                  </a:moveTo>
                  <a:lnTo>
                    <a:pt x="3076" y="63"/>
                  </a:lnTo>
                  <a:lnTo>
                    <a:pt x="2950" y="147"/>
                  </a:lnTo>
                  <a:lnTo>
                    <a:pt x="2553" y="209"/>
                  </a:lnTo>
                  <a:lnTo>
                    <a:pt x="2448" y="335"/>
                  </a:lnTo>
                  <a:lnTo>
                    <a:pt x="2323" y="335"/>
                  </a:lnTo>
                  <a:lnTo>
                    <a:pt x="2176" y="377"/>
                  </a:lnTo>
                  <a:lnTo>
                    <a:pt x="2030" y="335"/>
                  </a:lnTo>
                  <a:lnTo>
                    <a:pt x="1988" y="230"/>
                  </a:lnTo>
                  <a:lnTo>
                    <a:pt x="1820" y="167"/>
                  </a:lnTo>
                  <a:lnTo>
                    <a:pt x="1674" y="147"/>
                  </a:lnTo>
                  <a:lnTo>
                    <a:pt x="1465" y="42"/>
                  </a:lnTo>
                  <a:lnTo>
                    <a:pt x="1360" y="42"/>
                  </a:lnTo>
                  <a:lnTo>
                    <a:pt x="1276" y="126"/>
                  </a:lnTo>
                  <a:lnTo>
                    <a:pt x="1151" y="126"/>
                  </a:lnTo>
                  <a:lnTo>
                    <a:pt x="1172" y="147"/>
                  </a:lnTo>
                  <a:lnTo>
                    <a:pt x="1130" y="272"/>
                  </a:lnTo>
                  <a:lnTo>
                    <a:pt x="962" y="314"/>
                  </a:lnTo>
                  <a:lnTo>
                    <a:pt x="858" y="544"/>
                  </a:lnTo>
                  <a:lnTo>
                    <a:pt x="732" y="879"/>
                  </a:lnTo>
                  <a:lnTo>
                    <a:pt x="523" y="1193"/>
                  </a:lnTo>
                  <a:lnTo>
                    <a:pt x="544" y="1297"/>
                  </a:lnTo>
                  <a:lnTo>
                    <a:pt x="439" y="1402"/>
                  </a:lnTo>
                  <a:lnTo>
                    <a:pt x="293" y="1381"/>
                  </a:lnTo>
                  <a:lnTo>
                    <a:pt x="230" y="1486"/>
                  </a:lnTo>
                  <a:lnTo>
                    <a:pt x="126" y="1507"/>
                  </a:lnTo>
                  <a:lnTo>
                    <a:pt x="0" y="1632"/>
                  </a:lnTo>
                  <a:lnTo>
                    <a:pt x="126" y="1674"/>
                  </a:lnTo>
                  <a:lnTo>
                    <a:pt x="146" y="1737"/>
                  </a:lnTo>
                  <a:lnTo>
                    <a:pt x="335" y="1946"/>
                  </a:lnTo>
                  <a:lnTo>
                    <a:pt x="356" y="2051"/>
                  </a:lnTo>
                  <a:lnTo>
                    <a:pt x="523" y="2134"/>
                  </a:lnTo>
                  <a:lnTo>
                    <a:pt x="670" y="2260"/>
                  </a:lnTo>
                  <a:lnTo>
                    <a:pt x="607" y="2406"/>
                  </a:lnTo>
                  <a:lnTo>
                    <a:pt x="628" y="2448"/>
                  </a:lnTo>
                  <a:lnTo>
                    <a:pt x="837" y="2532"/>
                  </a:lnTo>
                  <a:lnTo>
                    <a:pt x="879" y="2616"/>
                  </a:lnTo>
                  <a:lnTo>
                    <a:pt x="983" y="2574"/>
                  </a:lnTo>
                  <a:lnTo>
                    <a:pt x="1088" y="2657"/>
                  </a:lnTo>
                  <a:lnTo>
                    <a:pt x="1172" y="2532"/>
                  </a:lnTo>
                  <a:lnTo>
                    <a:pt x="1381" y="2553"/>
                  </a:lnTo>
                  <a:lnTo>
                    <a:pt x="1276" y="2678"/>
                  </a:lnTo>
                  <a:lnTo>
                    <a:pt x="1297" y="2762"/>
                  </a:lnTo>
                  <a:lnTo>
                    <a:pt x="1339" y="2888"/>
                  </a:lnTo>
                  <a:lnTo>
                    <a:pt x="1486" y="2888"/>
                  </a:lnTo>
                  <a:lnTo>
                    <a:pt x="1569" y="2971"/>
                  </a:lnTo>
                  <a:lnTo>
                    <a:pt x="1569" y="3055"/>
                  </a:lnTo>
                  <a:lnTo>
                    <a:pt x="1507" y="3097"/>
                  </a:lnTo>
                  <a:lnTo>
                    <a:pt x="1590" y="3201"/>
                  </a:lnTo>
                  <a:lnTo>
                    <a:pt x="1716" y="3139"/>
                  </a:lnTo>
                  <a:lnTo>
                    <a:pt x="1883" y="3139"/>
                  </a:lnTo>
                  <a:lnTo>
                    <a:pt x="1925" y="3201"/>
                  </a:lnTo>
                  <a:lnTo>
                    <a:pt x="1988" y="3180"/>
                  </a:lnTo>
                  <a:lnTo>
                    <a:pt x="2197" y="3264"/>
                  </a:lnTo>
                  <a:lnTo>
                    <a:pt x="2343" y="3180"/>
                  </a:lnTo>
                  <a:lnTo>
                    <a:pt x="2490" y="3201"/>
                  </a:lnTo>
                  <a:lnTo>
                    <a:pt x="2553" y="3160"/>
                  </a:lnTo>
                  <a:lnTo>
                    <a:pt x="2699" y="3201"/>
                  </a:lnTo>
                  <a:lnTo>
                    <a:pt x="2804" y="3201"/>
                  </a:lnTo>
                  <a:lnTo>
                    <a:pt x="3013" y="3243"/>
                  </a:lnTo>
                  <a:lnTo>
                    <a:pt x="3076" y="3180"/>
                  </a:lnTo>
                  <a:lnTo>
                    <a:pt x="3222" y="3139"/>
                  </a:lnTo>
                  <a:lnTo>
                    <a:pt x="3264" y="3055"/>
                  </a:lnTo>
                  <a:lnTo>
                    <a:pt x="3599" y="2888"/>
                  </a:lnTo>
                  <a:lnTo>
                    <a:pt x="3766" y="2867"/>
                  </a:lnTo>
                  <a:lnTo>
                    <a:pt x="3955" y="2888"/>
                  </a:lnTo>
                  <a:lnTo>
                    <a:pt x="4122" y="2971"/>
                  </a:lnTo>
                  <a:lnTo>
                    <a:pt x="4185" y="3034"/>
                  </a:lnTo>
                  <a:lnTo>
                    <a:pt x="4289" y="2992"/>
                  </a:lnTo>
                  <a:lnTo>
                    <a:pt x="4436" y="3055"/>
                  </a:lnTo>
                  <a:lnTo>
                    <a:pt x="4478" y="3139"/>
                  </a:lnTo>
                  <a:lnTo>
                    <a:pt x="4603" y="3139"/>
                  </a:lnTo>
                  <a:lnTo>
                    <a:pt x="4582" y="2992"/>
                  </a:lnTo>
                  <a:lnTo>
                    <a:pt x="4624" y="2888"/>
                  </a:lnTo>
                  <a:lnTo>
                    <a:pt x="4624" y="2720"/>
                  </a:lnTo>
                  <a:lnTo>
                    <a:pt x="4603" y="2636"/>
                  </a:lnTo>
                  <a:lnTo>
                    <a:pt x="4645" y="2553"/>
                  </a:lnTo>
                  <a:lnTo>
                    <a:pt x="4708" y="2427"/>
                  </a:lnTo>
                  <a:lnTo>
                    <a:pt x="4896" y="2427"/>
                  </a:lnTo>
                  <a:lnTo>
                    <a:pt x="5022" y="2406"/>
                  </a:lnTo>
                  <a:lnTo>
                    <a:pt x="5105" y="2239"/>
                  </a:lnTo>
                  <a:lnTo>
                    <a:pt x="5105" y="2155"/>
                  </a:lnTo>
                  <a:lnTo>
                    <a:pt x="5043" y="2113"/>
                  </a:lnTo>
                  <a:lnTo>
                    <a:pt x="5105" y="2051"/>
                  </a:lnTo>
                  <a:lnTo>
                    <a:pt x="5001" y="1988"/>
                  </a:lnTo>
                  <a:lnTo>
                    <a:pt x="4812" y="1988"/>
                  </a:lnTo>
                  <a:lnTo>
                    <a:pt x="4729" y="2051"/>
                  </a:lnTo>
                  <a:lnTo>
                    <a:pt x="4520" y="2051"/>
                  </a:lnTo>
                  <a:lnTo>
                    <a:pt x="4373" y="2009"/>
                  </a:lnTo>
                  <a:lnTo>
                    <a:pt x="4268" y="1841"/>
                  </a:lnTo>
                  <a:lnTo>
                    <a:pt x="4185" y="1695"/>
                  </a:lnTo>
                  <a:lnTo>
                    <a:pt x="4206" y="1151"/>
                  </a:lnTo>
                  <a:lnTo>
                    <a:pt x="4101" y="983"/>
                  </a:lnTo>
                  <a:lnTo>
                    <a:pt x="4080" y="837"/>
                  </a:lnTo>
                  <a:lnTo>
                    <a:pt x="3766" y="565"/>
                  </a:lnTo>
                  <a:lnTo>
                    <a:pt x="3745" y="460"/>
                  </a:lnTo>
                  <a:lnTo>
                    <a:pt x="3494" y="251"/>
                  </a:lnTo>
                  <a:lnTo>
                    <a:pt x="3431"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3" name="Google Shape;4783;p76"/>
            <p:cNvSpPr/>
            <p:nvPr/>
          </p:nvSpPr>
          <p:spPr>
            <a:xfrm>
              <a:off x="3989150" y="2555400"/>
              <a:ext cx="83725" cy="52850"/>
            </a:xfrm>
            <a:custGeom>
              <a:avLst/>
              <a:gdLst/>
              <a:ahLst/>
              <a:cxnLst/>
              <a:rect l="l" t="t" r="r" b="b"/>
              <a:pathLst>
                <a:path w="3349" h="2114" extrusionOk="0">
                  <a:moveTo>
                    <a:pt x="2490" y="1"/>
                  </a:moveTo>
                  <a:lnTo>
                    <a:pt x="2323" y="22"/>
                  </a:lnTo>
                  <a:lnTo>
                    <a:pt x="1988" y="189"/>
                  </a:lnTo>
                  <a:lnTo>
                    <a:pt x="1946" y="273"/>
                  </a:lnTo>
                  <a:lnTo>
                    <a:pt x="1800" y="314"/>
                  </a:lnTo>
                  <a:lnTo>
                    <a:pt x="1737" y="377"/>
                  </a:lnTo>
                  <a:lnTo>
                    <a:pt x="1528" y="335"/>
                  </a:lnTo>
                  <a:lnTo>
                    <a:pt x="1423" y="335"/>
                  </a:lnTo>
                  <a:lnTo>
                    <a:pt x="1277" y="294"/>
                  </a:lnTo>
                  <a:lnTo>
                    <a:pt x="1214" y="335"/>
                  </a:lnTo>
                  <a:lnTo>
                    <a:pt x="1067" y="314"/>
                  </a:lnTo>
                  <a:lnTo>
                    <a:pt x="921" y="398"/>
                  </a:lnTo>
                  <a:lnTo>
                    <a:pt x="712" y="314"/>
                  </a:lnTo>
                  <a:lnTo>
                    <a:pt x="649" y="335"/>
                  </a:lnTo>
                  <a:lnTo>
                    <a:pt x="607" y="273"/>
                  </a:lnTo>
                  <a:lnTo>
                    <a:pt x="440" y="273"/>
                  </a:lnTo>
                  <a:lnTo>
                    <a:pt x="314" y="335"/>
                  </a:lnTo>
                  <a:lnTo>
                    <a:pt x="231" y="231"/>
                  </a:lnTo>
                  <a:lnTo>
                    <a:pt x="293" y="189"/>
                  </a:lnTo>
                  <a:lnTo>
                    <a:pt x="293" y="105"/>
                  </a:lnTo>
                  <a:lnTo>
                    <a:pt x="210" y="22"/>
                  </a:lnTo>
                  <a:lnTo>
                    <a:pt x="63" y="22"/>
                  </a:lnTo>
                  <a:lnTo>
                    <a:pt x="84" y="126"/>
                  </a:lnTo>
                  <a:lnTo>
                    <a:pt x="0" y="210"/>
                  </a:lnTo>
                  <a:lnTo>
                    <a:pt x="63" y="440"/>
                  </a:lnTo>
                  <a:lnTo>
                    <a:pt x="231" y="628"/>
                  </a:lnTo>
                  <a:lnTo>
                    <a:pt x="314" y="754"/>
                  </a:lnTo>
                  <a:lnTo>
                    <a:pt x="272" y="900"/>
                  </a:lnTo>
                  <a:lnTo>
                    <a:pt x="63" y="1068"/>
                  </a:lnTo>
                  <a:lnTo>
                    <a:pt x="84" y="1172"/>
                  </a:lnTo>
                  <a:lnTo>
                    <a:pt x="168" y="1277"/>
                  </a:lnTo>
                  <a:lnTo>
                    <a:pt x="105" y="1382"/>
                  </a:lnTo>
                  <a:lnTo>
                    <a:pt x="335" y="1570"/>
                  </a:lnTo>
                  <a:lnTo>
                    <a:pt x="503" y="1842"/>
                  </a:lnTo>
                  <a:lnTo>
                    <a:pt x="523" y="1988"/>
                  </a:lnTo>
                  <a:lnTo>
                    <a:pt x="523" y="2093"/>
                  </a:lnTo>
                  <a:lnTo>
                    <a:pt x="607" y="2114"/>
                  </a:lnTo>
                  <a:lnTo>
                    <a:pt x="795" y="2114"/>
                  </a:lnTo>
                  <a:lnTo>
                    <a:pt x="942" y="2093"/>
                  </a:lnTo>
                  <a:lnTo>
                    <a:pt x="1026" y="1988"/>
                  </a:lnTo>
                  <a:lnTo>
                    <a:pt x="1172" y="2009"/>
                  </a:lnTo>
                  <a:lnTo>
                    <a:pt x="1319" y="2009"/>
                  </a:lnTo>
                  <a:lnTo>
                    <a:pt x="1339" y="2114"/>
                  </a:lnTo>
                  <a:lnTo>
                    <a:pt x="1444" y="2114"/>
                  </a:lnTo>
                  <a:lnTo>
                    <a:pt x="1528" y="2051"/>
                  </a:lnTo>
                  <a:lnTo>
                    <a:pt x="1653" y="2051"/>
                  </a:lnTo>
                  <a:lnTo>
                    <a:pt x="1737" y="2114"/>
                  </a:lnTo>
                  <a:lnTo>
                    <a:pt x="1863" y="2072"/>
                  </a:lnTo>
                  <a:lnTo>
                    <a:pt x="2093" y="2072"/>
                  </a:lnTo>
                  <a:lnTo>
                    <a:pt x="2176" y="2009"/>
                  </a:lnTo>
                  <a:lnTo>
                    <a:pt x="2114" y="1905"/>
                  </a:lnTo>
                  <a:lnTo>
                    <a:pt x="2114" y="1779"/>
                  </a:lnTo>
                  <a:lnTo>
                    <a:pt x="2281" y="1675"/>
                  </a:lnTo>
                  <a:lnTo>
                    <a:pt x="2323" y="1675"/>
                  </a:lnTo>
                  <a:lnTo>
                    <a:pt x="2427" y="1570"/>
                  </a:lnTo>
                  <a:lnTo>
                    <a:pt x="2511" y="1570"/>
                  </a:lnTo>
                  <a:lnTo>
                    <a:pt x="2595" y="1486"/>
                  </a:lnTo>
                  <a:lnTo>
                    <a:pt x="2741" y="1486"/>
                  </a:lnTo>
                  <a:lnTo>
                    <a:pt x="2909" y="1633"/>
                  </a:lnTo>
                  <a:lnTo>
                    <a:pt x="3013" y="1549"/>
                  </a:lnTo>
                  <a:lnTo>
                    <a:pt x="3118" y="1570"/>
                  </a:lnTo>
                  <a:lnTo>
                    <a:pt x="3034" y="1444"/>
                  </a:lnTo>
                  <a:lnTo>
                    <a:pt x="2930" y="1256"/>
                  </a:lnTo>
                  <a:lnTo>
                    <a:pt x="2825" y="1256"/>
                  </a:lnTo>
                  <a:lnTo>
                    <a:pt x="2804" y="1172"/>
                  </a:lnTo>
                  <a:lnTo>
                    <a:pt x="2951" y="1068"/>
                  </a:lnTo>
                  <a:lnTo>
                    <a:pt x="3013" y="942"/>
                  </a:lnTo>
                  <a:lnTo>
                    <a:pt x="2992" y="712"/>
                  </a:lnTo>
                  <a:lnTo>
                    <a:pt x="3139" y="545"/>
                  </a:lnTo>
                  <a:lnTo>
                    <a:pt x="3244" y="586"/>
                  </a:lnTo>
                  <a:lnTo>
                    <a:pt x="3327" y="503"/>
                  </a:lnTo>
                  <a:lnTo>
                    <a:pt x="3348" y="294"/>
                  </a:lnTo>
                  <a:lnTo>
                    <a:pt x="3327" y="273"/>
                  </a:lnTo>
                  <a:lnTo>
                    <a:pt x="3202" y="273"/>
                  </a:lnTo>
                  <a:lnTo>
                    <a:pt x="3160" y="189"/>
                  </a:lnTo>
                  <a:lnTo>
                    <a:pt x="3013" y="126"/>
                  </a:lnTo>
                  <a:lnTo>
                    <a:pt x="2909" y="168"/>
                  </a:lnTo>
                  <a:lnTo>
                    <a:pt x="2846" y="105"/>
                  </a:lnTo>
                  <a:lnTo>
                    <a:pt x="2679" y="22"/>
                  </a:lnTo>
                  <a:lnTo>
                    <a:pt x="2490"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784" name="Google Shape;4784;p76"/>
            <p:cNvGrpSpPr/>
            <p:nvPr/>
          </p:nvGrpSpPr>
          <p:grpSpPr>
            <a:xfrm>
              <a:off x="3866750" y="2520350"/>
              <a:ext cx="78475" cy="60700"/>
              <a:chOff x="3866750" y="2520350"/>
              <a:chExt cx="78475" cy="60700"/>
            </a:xfrm>
          </p:grpSpPr>
          <p:sp>
            <p:nvSpPr>
              <p:cNvPr id="4785" name="Google Shape;4785;p76"/>
              <p:cNvSpPr/>
              <p:nvPr/>
            </p:nvSpPr>
            <p:spPr>
              <a:xfrm>
                <a:off x="3877200" y="2546500"/>
                <a:ext cx="4725" cy="6300"/>
              </a:xfrm>
              <a:custGeom>
                <a:avLst/>
                <a:gdLst/>
                <a:ahLst/>
                <a:cxnLst/>
                <a:rect l="l" t="t" r="r" b="b"/>
                <a:pathLst>
                  <a:path w="189" h="252" extrusionOk="0">
                    <a:moveTo>
                      <a:pt x="1" y="1"/>
                    </a:moveTo>
                    <a:lnTo>
                      <a:pt x="84" y="126"/>
                    </a:lnTo>
                    <a:lnTo>
                      <a:pt x="63" y="147"/>
                    </a:lnTo>
                    <a:lnTo>
                      <a:pt x="168" y="252"/>
                    </a:lnTo>
                    <a:lnTo>
                      <a:pt x="189" y="252"/>
                    </a:lnTo>
                    <a:lnTo>
                      <a:pt x="168" y="106"/>
                    </a:lnTo>
                    <a:lnTo>
                      <a:pt x="1"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6" name="Google Shape;4786;p76"/>
              <p:cNvSpPr/>
              <p:nvPr/>
            </p:nvSpPr>
            <p:spPr>
              <a:xfrm>
                <a:off x="3882425" y="2554350"/>
                <a:ext cx="2650" cy="3175"/>
              </a:xfrm>
              <a:custGeom>
                <a:avLst/>
                <a:gdLst/>
                <a:ahLst/>
                <a:cxnLst/>
                <a:rect l="l" t="t" r="r" b="b"/>
                <a:pathLst>
                  <a:path w="106" h="127" extrusionOk="0">
                    <a:moveTo>
                      <a:pt x="1" y="1"/>
                    </a:moveTo>
                    <a:lnTo>
                      <a:pt x="106" y="126"/>
                    </a:lnTo>
                    <a:lnTo>
                      <a:pt x="85" y="43"/>
                    </a:lnTo>
                    <a:lnTo>
                      <a:pt x="1"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7" name="Google Shape;4787;p76"/>
              <p:cNvSpPr/>
              <p:nvPr/>
            </p:nvSpPr>
            <p:spPr>
              <a:xfrm>
                <a:off x="3866750" y="2520350"/>
                <a:ext cx="78475" cy="60700"/>
              </a:xfrm>
              <a:custGeom>
                <a:avLst/>
                <a:gdLst/>
                <a:ahLst/>
                <a:cxnLst/>
                <a:rect l="l" t="t" r="r" b="b"/>
                <a:pathLst>
                  <a:path w="3139" h="2428" extrusionOk="0">
                    <a:moveTo>
                      <a:pt x="1653" y="1"/>
                    </a:moveTo>
                    <a:lnTo>
                      <a:pt x="1653" y="22"/>
                    </a:lnTo>
                    <a:lnTo>
                      <a:pt x="1402" y="22"/>
                    </a:lnTo>
                    <a:lnTo>
                      <a:pt x="1046" y="210"/>
                    </a:lnTo>
                    <a:lnTo>
                      <a:pt x="1025" y="356"/>
                    </a:lnTo>
                    <a:lnTo>
                      <a:pt x="837" y="440"/>
                    </a:lnTo>
                    <a:lnTo>
                      <a:pt x="816" y="649"/>
                    </a:lnTo>
                    <a:lnTo>
                      <a:pt x="691" y="649"/>
                    </a:lnTo>
                    <a:lnTo>
                      <a:pt x="481" y="545"/>
                    </a:lnTo>
                    <a:lnTo>
                      <a:pt x="356" y="587"/>
                    </a:lnTo>
                    <a:lnTo>
                      <a:pt x="209" y="691"/>
                    </a:lnTo>
                    <a:lnTo>
                      <a:pt x="0" y="691"/>
                    </a:lnTo>
                    <a:lnTo>
                      <a:pt x="0" y="733"/>
                    </a:lnTo>
                    <a:lnTo>
                      <a:pt x="42" y="942"/>
                    </a:lnTo>
                    <a:lnTo>
                      <a:pt x="168" y="1068"/>
                    </a:lnTo>
                    <a:lnTo>
                      <a:pt x="168" y="1110"/>
                    </a:lnTo>
                    <a:lnTo>
                      <a:pt x="209" y="1152"/>
                    </a:lnTo>
                    <a:lnTo>
                      <a:pt x="356" y="942"/>
                    </a:lnTo>
                    <a:lnTo>
                      <a:pt x="377" y="796"/>
                    </a:lnTo>
                    <a:lnTo>
                      <a:pt x="461" y="691"/>
                    </a:lnTo>
                    <a:lnTo>
                      <a:pt x="607" y="691"/>
                    </a:lnTo>
                    <a:lnTo>
                      <a:pt x="628" y="796"/>
                    </a:lnTo>
                    <a:lnTo>
                      <a:pt x="733" y="900"/>
                    </a:lnTo>
                    <a:lnTo>
                      <a:pt x="774" y="1068"/>
                    </a:lnTo>
                    <a:lnTo>
                      <a:pt x="879" y="1256"/>
                    </a:lnTo>
                    <a:lnTo>
                      <a:pt x="1025" y="1403"/>
                    </a:lnTo>
                    <a:lnTo>
                      <a:pt x="1088" y="1403"/>
                    </a:lnTo>
                    <a:lnTo>
                      <a:pt x="1193" y="1507"/>
                    </a:lnTo>
                    <a:lnTo>
                      <a:pt x="1088" y="1486"/>
                    </a:lnTo>
                    <a:lnTo>
                      <a:pt x="1005" y="1507"/>
                    </a:lnTo>
                    <a:lnTo>
                      <a:pt x="942" y="1591"/>
                    </a:lnTo>
                    <a:lnTo>
                      <a:pt x="1005" y="1696"/>
                    </a:lnTo>
                    <a:lnTo>
                      <a:pt x="1130" y="1696"/>
                    </a:lnTo>
                    <a:lnTo>
                      <a:pt x="1256" y="1821"/>
                    </a:lnTo>
                    <a:lnTo>
                      <a:pt x="1360" y="1842"/>
                    </a:lnTo>
                    <a:lnTo>
                      <a:pt x="1423" y="1947"/>
                    </a:lnTo>
                    <a:lnTo>
                      <a:pt x="1465" y="2030"/>
                    </a:lnTo>
                    <a:lnTo>
                      <a:pt x="1611" y="2009"/>
                    </a:lnTo>
                    <a:lnTo>
                      <a:pt x="1862" y="2030"/>
                    </a:lnTo>
                    <a:lnTo>
                      <a:pt x="1988" y="2093"/>
                    </a:lnTo>
                    <a:lnTo>
                      <a:pt x="2281" y="2365"/>
                    </a:lnTo>
                    <a:lnTo>
                      <a:pt x="2197" y="2407"/>
                    </a:lnTo>
                    <a:lnTo>
                      <a:pt x="2072" y="2323"/>
                    </a:lnTo>
                    <a:lnTo>
                      <a:pt x="2155" y="2407"/>
                    </a:lnTo>
                    <a:lnTo>
                      <a:pt x="2260" y="2428"/>
                    </a:lnTo>
                    <a:lnTo>
                      <a:pt x="2302" y="2344"/>
                    </a:lnTo>
                    <a:lnTo>
                      <a:pt x="1925" y="1884"/>
                    </a:lnTo>
                    <a:lnTo>
                      <a:pt x="1444" y="1486"/>
                    </a:lnTo>
                    <a:lnTo>
                      <a:pt x="1423" y="1403"/>
                    </a:lnTo>
                    <a:lnTo>
                      <a:pt x="1465" y="1382"/>
                    </a:lnTo>
                    <a:lnTo>
                      <a:pt x="1402" y="1277"/>
                    </a:lnTo>
                    <a:lnTo>
                      <a:pt x="1360" y="1172"/>
                    </a:lnTo>
                    <a:lnTo>
                      <a:pt x="1235" y="1047"/>
                    </a:lnTo>
                    <a:lnTo>
                      <a:pt x="1193" y="1047"/>
                    </a:lnTo>
                    <a:lnTo>
                      <a:pt x="1151" y="963"/>
                    </a:lnTo>
                    <a:lnTo>
                      <a:pt x="1214" y="900"/>
                    </a:lnTo>
                    <a:lnTo>
                      <a:pt x="1214" y="775"/>
                    </a:lnTo>
                    <a:lnTo>
                      <a:pt x="1256" y="733"/>
                    </a:lnTo>
                    <a:lnTo>
                      <a:pt x="1402" y="838"/>
                    </a:lnTo>
                    <a:lnTo>
                      <a:pt x="1444" y="900"/>
                    </a:lnTo>
                    <a:lnTo>
                      <a:pt x="1528" y="880"/>
                    </a:lnTo>
                    <a:lnTo>
                      <a:pt x="1528" y="796"/>
                    </a:lnTo>
                    <a:lnTo>
                      <a:pt x="1632" y="775"/>
                    </a:lnTo>
                    <a:lnTo>
                      <a:pt x="1716" y="796"/>
                    </a:lnTo>
                    <a:lnTo>
                      <a:pt x="1758" y="733"/>
                    </a:lnTo>
                    <a:lnTo>
                      <a:pt x="1841" y="775"/>
                    </a:lnTo>
                    <a:lnTo>
                      <a:pt x="1883" y="733"/>
                    </a:lnTo>
                    <a:lnTo>
                      <a:pt x="1988" y="754"/>
                    </a:lnTo>
                    <a:lnTo>
                      <a:pt x="2051" y="859"/>
                    </a:lnTo>
                    <a:lnTo>
                      <a:pt x="2093" y="796"/>
                    </a:lnTo>
                    <a:lnTo>
                      <a:pt x="2239" y="859"/>
                    </a:lnTo>
                    <a:lnTo>
                      <a:pt x="2344" y="796"/>
                    </a:lnTo>
                    <a:lnTo>
                      <a:pt x="2365" y="859"/>
                    </a:lnTo>
                    <a:lnTo>
                      <a:pt x="2490" y="838"/>
                    </a:lnTo>
                    <a:lnTo>
                      <a:pt x="2616" y="880"/>
                    </a:lnTo>
                    <a:lnTo>
                      <a:pt x="2699" y="859"/>
                    </a:lnTo>
                    <a:lnTo>
                      <a:pt x="2804" y="963"/>
                    </a:lnTo>
                    <a:lnTo>
                      <a:pt x="2971" y="963"/>
                    </a:lnTo>
                    <a:lnTo>
                      <a:pt x="2992" y="984"/>
                    </a:lnTo>
                    <a:lnTo>
                      <a:pt x="2971" y="880"/>
                    </a:lnTo>
                    <a:lnTo>
                      <a:pt x="3097" y="859"/>
                    </a:lnTo>
                    <a:lnTo>
                      <a:pt x="3139" y="859"/>
                    </a:lnTo>
                    <a:lnTo>
                      <a:pt x="3139" y="796"/>
                    </a:lnTo>
                    <a:lnTo>
                      <a:pt x="3034" y="775"/>
                    </a:lnTo>
                    <a:lnTo>
                      <a:pt x="2971" y="733"/>
                    </a:lnTo>
                    <a:lnTo>
                      <a:pt x="2930" y="566"/>
                    </a:lnTo>
                    <a:lnTo>
                      <a:pt x="2888" y="419"/>
                    </a:lnTo>
                    <a:lnTo>
                      <a:pt x="2804" y="356"/>
                    </a:lnTo>
                    <a:lnTo>
                      <a:pt x="2699" y="482"/>
                    </a:lnTo>
                    <a:lnTo>
                      <a:pt x="2490" y="419"/>
                    </a:lnTo>
                    <a:lnTo>
                      <a:pt x="2197" y="356"/>
                    </a:lnTo>
                    <a:lnTo>
                      <a:pt x="2093" y="273"/>
                    </a:lnTo>
                    <a:lnTo>
                      <a:pt x="1988" y="231"/>
                    </a:lnTo>
                    <a:lnTo>
                      <a:pt x="1737" y="22"/>
                    </a:lnTo>
                    <a:lnTo>
                      <a:pt x="1653"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88" name="Google Shape;4788;p76"/>
              <p:cNvSpPr/>
              <p:nvPr/>
            </p:nvSpPr>
            <p:spPr>
              <a:xfrm>
                <a:off x="3886100" y="2558550"/>
                <a:ext cx="3675" cy="5250"/>
              </a:xfrm>
              <a:custGeom>
                <a:avLst/>
                <a:gdLst/>
                <a:ahLst/>
                <a:cxnLst/>
                <a:rect l="l" t="t" r="r" b="b"/>
                <a:pathLst>
                  <a:path w="147" h="210" extrusionOk="0">
                    <a:moveTo>
                      <a:pt x="0" y="0"/>
                    </a:moveTo>
                    <a:lnTo>
                      <a:pt x="147" y="209"/>
                    </a:lnTo>
                    <a:lnTo>
                      <a:pt x="126" y="105"/>
                    </a:lnTo>
                    <a:lnTo>
                      <a:pt x="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789" name="Google Shape;4789;p76"/>
            <p:cNvSpPr/>
            <p:nvPr/>
          </p:nvSpPr>
          <p:spPr>
            <a:xfrm>
              <a:off x="3799775" y="2577900"/>
              <a:ext cx="14675" cy="29325"/>
            </a:xfrm>
            <a:custGeom>
              <a:avLst/>
              <a:gdLst/>
              <a:ahLst/>
              <a:cxnLst/>
              <a:rect l="l" t="t" r="r" b="b"/>
              <a:pathLst>
                <a:path w="587" h="1173" extrusionOk="0">
                  <a:moveTo>
                    <a:pt x="461" y="0"/>
                  </a:moveTo>
                  <a:lnTo>
                    <a:pt x="440" y="105"/>
                  </a:lnTo>
                  <a:lnTo>
                    <a:pt x="482" y="147"/>
                  </a:lnTo>
                  <a:lnTo>
                    <a:pt x="461" y="251"/>
                  </a:lnTo>
                  <a:lnTo>
                    <a:pt x="419" y="251"/>
                  </a:lnTo>
                  <a:lnTo>
                    <a:pt x="357" y="210"/>
                  </a:lnTo>
                  <a:lnTo>
                    <a:pt x="273" y="251"/>
                  </a:lnTo>
                  <a:lnTo>
                    <a:pt x="106" y="335"/>
                  </a:lnTo>
                  <a:lnTo>
                    <a:pt x="22" y="461"/>
                  </a:lnTo>
                  <a:lnTo>
                    <a:pt x="106" y="523"/>
                  </a:lnTo>
                  <a:lnTo>
                    <a:pt x="64" y="565"/>
                  </a:lnTo>
                  <a:lnTo>
                    <a:pt x="1" y="565"/>
                  </a:lnTo>
                  <a:lnTo>
                    <a:pt x="22" y="649"/>
                  </a:lnTo>
                  <a:lnTo>
                    <a:pt x="106" y="691"/>
                  </a:lnTo>
                  <a:lnTo>
                    <a:pt x="106" y="754"/>
                  </a:lnTo>
                  <a:lnTo>
                    <a:pt x="64" y="775"/>
                  </a:lnTo>
                  <a:lnTo>
                    <a:pt x="106" y="837"/>
                  </a:lnTo>
                  <a:lnTo>
                    <a:pt x="168" y="879"/>
                  </a:lnTo>
                  <a:lnTo>
                    <a:pt x="168" y="963"/>
                  </a:lnTo>
                  <a:lnTo>
                    <a:pt x="210" y="963"/>
                  </a:lnTo>
                  <a:lnTo>
                    <a:pt x="252" y="1005"/>
                  </a:lnTo>
                  <a:lnTo>
                    <a:pt x="210" y="984"/>
                  </a:lnTo>
                  <a:lnTo>
                    <a:pt x="147" y="1067"/>
                  </a:lnTo>
                  <a:lnTo>
                    <a:pt x="210" y="1109"/>
                  </a:lnTo>
                  <a:lnTo>
                    <a:pt x="357" y="1172"/>
                  </a:lnTo>
                  <a:lnTo>
                    <a:pt x="461" y="1109"/>
                  </a:lnTo>
                  <a:lnTo>
                    <a:pt x="545" y="942"/>
                  </a:lnTo>
                  <a:lnTo>
                    <a:pt x="545" y="795"/>
                  </a:lnTo>
                  <a:lnTo>
                    <a:pt x="587" y="544"/>
                  </a:lnTo>
                  <a:lnTo>
                    <a:pt x="545" y="314"/>
                  </a:lnTo>
                  <a:lnTo>
                    <a:pt x="545" y="147"/>
                  </a:lnTo>
                  <a:lnTo>
                    <a:pt x="524"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0" name="Google Shape;4790;p76"/>
            <p:cNvSpPr/>
            <p:nvPr/>
          </p:nvSpPr>
          <p:spPr>
            <a:xfrm>
              <a:off x="3567525" y="2564825"/>
              <a:ext cx="160625" cy="134450"/>
            </a:xfrm>
            <a:custGeom>
              <a:avLst/>
              <a:gdLst/>
              <a:ahLst/>
              <a:cxnLst/>
              <a:rect l="l" t="t" r="r" b="b"/>
              <a:pathLst>
                <a:path w="6425" h="5378" extrusionOk="0">
                  <a:moveTo>
                    <a:pt x="817" y="0"/>
                  </a:moveTo>
                  <a:lnTo>
                    <a:pt x="733" y="42"/>
                  </a:lnTo>
                  <a:lnTo>
                    <a:pt x="712" y="21"/>
                  </a:lnTo>
                  <a:lnTo>
                    <a:pt x="503" y="126"/>
                  </a:lnTo>
                  <a:lnTo>
                    <a:pt x="524" y="209"/>
                  </a:lnTo>
                  <a:lnTo>
                    <a:pt x="608" y="251"/>
                  </a:lnTo>
                  <a:lnTo>
                    <a:pt x="524" y="335"/>
                  </a:lnTo>
                  <a:lnTo>
                    <a:pt x="336" y="356"/>
                  </a:lnTo>
                  <a:lnTo>
                    <a:pt x="252" y="335"/>
                  </a:lnTo>
                  <a:lnTo>
                    <a:pt x="43" y="419"/>
                  </a:lnTo>
                  <a:lnTo>
                    <a:pt x="1" y="544"/>
                  </a:lnTo>
                  <a:lnTo>
                    <a:pt x="43" y="670"/>
                  </a:lnTo>
                  <a:lnTo>
                    <a:pt x="126" y="649"/>
                  </a:lnTo>
                  <a:lnTo>
                    <a:pt x="126" y="691"/>
                  </a:lnTo>
                  <a:lnTo>
                    <a:pt x="189" y="733"/>
                  </a:lnTo>
                  <a:lnTo>
                    <a:pt x="147" y="879"/>
                  </a:lnTo>
                  <a:lnTo>
                    <a:pt x="210" y="900"/>
                  </a:lnTo>
                  <a:lnTo>
                    <a:pt x="294" y="837"/>
                  </a:lnTo>
                  <a:lnTo>
                    <a:pt x="252" y="963"/>
                  </a:lnTo>
                  <a:lnTo>
                    <a:pt x="315" y="1005"/>
                  </a:lnTo>
                  <a:lnTo>
                    <a:pt x="252" y="1088"/>
                  </a:lnTo>
                  <a:lnTo>
                    <a:pt x="357" y="1109"/>
                  </a:lnTo>
                  <a:lnTo>
                    <a:pt x="231" y="1256"/>
                  </a:lnTo>
                  <a:lnTo>
                    <a:pt x="231" y="1277"/>
                  </a:lnTo>
                  <a:lnTo>
                    <a:pt x="482" y="1214"/>
                  </a:lnTo>
                  <a:lnTo>
                    <a:pt x="587" y="1256"/>
                  </a:lnTo>
                  <a:lnTo>
                    <a:pt x="566" y="1381"/>
                  </a:lnTo>
                  <a:lnTo>
                    <a:pt x="629" y="1465"/>
                  </a:lnTo>
                  <a:lnTo>
                    <a:pt x="796" y="1360"/>
                  </a:lnTo>
                  <a:lnTo>
                    <a:pt x="1110" y="1423"/>
                  </a:lnTo>
                  <a:lnTo>
                    <a:pt x="1214" y="1318"/>
                  </a:lnTo>
                  <a:lnTo>
                    <a:pt x="1486" y="1360"/>
                  </a:lnTo>
                  <a:lnTo>
                    <a:pt x="1507" y="1486"/>
                  </a:lnTo>
                  <a:lnTo>
                    <a:pt x="1612" y="1632"/>
                  </a:lnTo>
                  <a:lnTo>
                    <a:pt x="1591" y="1737"/>
                  </a:lnTo>
                  <a:lnTo>
                    <a:pt x="1445" y="1737"/>
                  </a:lnTo>
                  <a:lnTo>
                    <a:pt x="1235" y="1946"/>
                  </a:lnTo>
                  <a:lnTo>
                    <a:pt x="1256" y="2114"/>
                  </a:lnTo>
                  <a:lnTo>
                    <a:pt x="1235" y="2469"/>
                  </a:lnTo>
                  <a:lnTo>
                    <a:pt x="1089" y="2616"/>
                  </a:lnTo>
                  <a:lnTo>
                    <a:pt x="1194" y="2720"/>
                  </a:lnTo>
                  <a:lnTo>
                    <a:pt x="1047" y="2930"/>
                  </a:lnTo>
                  <a:lnTo>
                    <a:pt x="942" y="2888"/>
                  </a:lnTo>
                  <a:lnTo>
                    <a:pt x="817" y="2930"/>
                  </a:lnTo>
                  <a:lnTo>
                    <a:pt x="963" y="3202"/>
                  </a:lnTo>
                  <a:lnTo>
                    <a:pt x="1089" y="3285"/>
                  </a:lnTo>
                  <a:lnTo>
                    <a:pt x="1089" y="3515"/>
                  </a:lnTo>
                  <a:lnTo>
                    <a:pt x="922" y="3704"/>
                  </a:lnTo>
                  <a:lnTo>
                    <a:pt x="984" y="3871"/>
                  </a:lnTo>
                  <a:lnTo>
                    <a:pt x="1131" y="3871"/>
                  </a:lnTo>
                  <a:lnTo>
                    <a:pt x="1089" y="3976"/>
                  </a:lnTo>
                  <a:lnTo>
                    <a:pt x="963" y="4080"/>
                  </a:lnTo>
                  <a:lnTo>
                    <a:pt x="838" y="4331"/>
                  </a:lnTo>
                  <a:lnTo>
                    <a:pt x="922" y="4457"/>
                  </a:lnTo>
                  <a:lnTo>
                    <a:pt x="922" y="4603"/>
                  </a:lnTo>
                  <a:lnTo>
                    <a:pt x="1026" y="4624"/>
                  </a:lnTo>
                  <a:lnTo>
                    <a:pt x="1173" y="4645"/>
                  </a:lnTo>
                  <a:lnTo>
                    <a:pt x="1403" y="4875"/>
                  </a:lnTo>
                  <a:lnTo>
                    <a:pt x="1382" y="4917"/>
                  </a:lnTo>
                  <a:lnTo>
                    <a:pt x="1486" y="5168"/>
                  </a:lnTo>
                  <a:lnTo>
                    <a:pt x="1675" y="5357"/>
                  </a:lnTo>
                  <a:lnTo>
                    <a:pt x="1842" y="5378"/>
                  </a:lnTo>
                  <a:lnTo>
                    <a:pt x="2010" y="5273"/>
                  </a:lnTo>
                  <a:lnTo>
                    <a:pt x="2010" y="5168"/>
                  </a:lnTo>
                  <a:lnTo>
                    <a:pt x="2093" y="5085"/>
                  </a:lnTo>
                  <a:lnTo>
                    <a:pt x="2303" y="5064"/>
                  </a:lnTo>
                  <a:lnTo>
                    <a:pt x="2470" y="4875"/>
                  </a:lnTo>
                  <a:lnTo>
                    <a:pt x="2679" y="4855"/>
                  </a:lnTo>
                  <a:lnTo>
                    <a:pt x="2784" y="4813"/>
                  </a:lnTo>
                  <a:lnTo>
                    <a:pt x="3035" y="4875"/>
                  </a:lnTo>
                  <a:lnTo>
                    <a:pt x="3181" y="4917"/>
                  </a:lnTo>
                  <a:lnTo>
                    <a:pt x="3202" y="4855"/>
                  </a:lnTo>
                  <a:lnTo>
                    <a:pt x="3307" y="4855"/>
                  </a:lnTo>
                  <a:lnTo>
                    <a:pt x="3411" y="4938"/>
                  </a:lnTo>
                  <a:lnTo>
                    <a:pt x="3495" y="4855"/>
                  </a:lnTo>
                  <a:lnTo>
                    <a:pt x="3558" y="4750"/>
                  </a:lnTo>
                  <a:lnTo>
                    <a:pt x="3663" y="4855"/>
                  </a:lnTo>
                  <a:lnTo>
                    <a:pt x="3788" y="4917"/>
                  </a:lnTo>
                  <a:lnTo>
                    <a:pt x="3914" y="4708"/>
                  </a:lnTo>
                  <a:lnTo>
                    <a:pt x="3914" y="4603"/>
                  </a:lnTo>
                  <a:lnTo>
                    <a:pt x="4248" y="4436"/>
                  </a:lnTo>
                  <a:lnTo>
                    <a:pt x="4458" y="4436"/>
                  </a:lnTo>
                  <a:lnTo>
                    <a:pt x="4520" y="4352"/>
                  </a:lnTo>
                  <a:lnTo>
                    <a:pt x="4458" y="4311"/>
                  </a:lnTo>
                  <a:lnTo>
                    <a:pt x="4499" y="4143"/>
                  </a:lnTo>
                  <a:lnTo>
                    <a:pt x="4667" y="3892"/>
                  </a:lnTo>
                  <a:lnTo>
                    <a:pt x="4667" y="3766"/>
                  </a:lnTo>
                  <a:lnTo>
                    <a:pt x="4855" y="3704"/>
                  </a:lnTo>
                  <a:lnTo>
                    <a:pt x="4981" y="3578"/>
                  </a:lnTo>
                  <a:lnTo>
                    <a:pt x="4855" y="3390"/>
                  </a:lnTo>
                  <a:lnTo>
                    <a:pt x="4771" y="3348"/>
                  </a:lnTo>
                  <a:lnTo>
                    <a:pt x="4751" y="3243"/>
                  </a:lnTo>
                  <a:lnTo>
                    <a:pt x="4646" y="3076"/>
                  </a:lnTo>
                  <a:lnTo>
                    <a:pt x="4730" y="2992"/>
                  </a:lnTo>
                  <a:lnTo>
                    <a:pt x="4960" y="2637"/>
                  </a:lnTo>
                  <a:lnTo>
                    <a:pt x="5064" y="2574"/>
                  </a:lnTo>
                  <a:lnTo>
                    <a:pt x="5232" y="2302"/>
                  </a:lnTo>
                  <a:lnTo>
                    <a:pt x="5274" y="2323"/>
                  </a:lnTo>
                  <a:lnTo>
                    <a:pt x="5253" y="2344"/>
                  </a:lnTo>
                  <a:lnTo>
                    <a:pt x="5253" y="2365"/>
                  </a:lnTo>
                  <a:lnTo>
                    <a:pt x="5336" y="2323"/>
                  </a:lnTo>
                  <a:lnTo>
                    <a:pt x="5357" y="2197"/>
                  </a:lnTo>
                  <a:lnTo>
                    <a:pt x="5295" y="2134"/>
                  </a:lnTo>
                  <a:lnTo>
                    <a:pt x="5441" y="2051"/>
                  </a:lnTo>
                  <a:lnTo>
                    <a:pt x="5567" y="1946"/>
                  </a:lnTo>
                  <a:lnTo>
                    <a:pt x="5776" y="1946"/>
                  </a:lnTo>
                  <a:lnTo>
                    <a:pt x="5964" y="1883"/>
                  </a:lnTo>
                  <a:lnTo>
                    <a:pt x="6069" y="1737"/>
                  </a:lnTo>
                  <a:lnTo>
                    <a:pt x="6278" y="1611"/>
                  </a:lnTo>
                  <a:lnTo>
                    <a:pt x="6320" y="1507"/>
                  </a:lnTo>
                  <a:lnTo>
                    <a:pt x="6341" y="1381"/>
                  </a:lnTo>
                  <a:lnTo>
                    <a:pt x="6320" y="1193"/>
                  </a:lnTo>
                  <a:lnTo>
                    <a:pt x="6424" y="1151"/>
                  </a:lnTo>
                  <a:lnTo>
                    <a:pt x="6424" y="1088"/>
                  </a:lnTo>
                  <a:lnTo>
                    <a:pt x="6341" y="1067"/>
                  </a:lnTo>
                  <a:lnTo>
                    <a:pt x="6215" y="879"/>
                  </a:lnTo>
                  <a:lnTo>
                    <a:pt x="5964" y="900"/>
                  </a:lnTo>
                  <a:lnTo>
                    <a:pt x="5797" y="837"/>
                  </a:lnTo>
                  <a:lnTo>
                    <a:pt x="5629" y="837"/>
                  </a:lnTo>
                  <a:lnTo>
                    <a:pt x="5525" y="774"/>
                  </a:lnTo>
                  <a:lnTo>
                    <a:pt x="5253" y="774"/>
                  </a:lnTo>
                  <a:lnTo>
                    <a:pt x="5148" y="879"/>
                  </a:lnTo>
                  <a:lnTo>
                    <a:pt x="5064" y="837"/>
                  </a:lnTo>
                  <a:lnTo>
                    <a:pt x="4918" y="837"/>
                  </a:lnTo>
                  <a:lnTo>
                    <a:pt x="4792" y="691"/>
                  </a:lnTo>
                  <a:lnTo>
                    <a:pt x="4688" y="753"/>
                  </a:lnTo>
                  <a:lnTo>
                    <a:pt x="4583" y="649"/>
                  </a:lnTo>
                  <a:lnTo>
                    <a:pt x="4332" y="565"/>
                  </a:lnTo>
                  <a:lnTo>
                    <a:pt x="4186" y="586"/>
                  </a:lnTo>
                  <a:lnTo>
                    <a:pt x="4207" y="523"/>
                  </a:lnTo>
                  <a:lnTo>
                    <a:pt x="4186" y="377"/>
                  </a:lnTo>
                  <a:lnTo>
                    <a:pt x="4102" y="377"/>
                  </a:lnTo>
                  <a:lnTo>
                    <a:pt x="4102" y="356"/>
                  </a:lnTo>
                  <a:lnTo>
                    <a:pt x="3997" y="314"/>
                  </a:lnTo>
                  <a:lnTo>
                    <a:pt x="3955" y="335"/>
                  </a:lnTo>
                  <a:lnTo>
                    <a:pt x="3872" y="335"/>
                  </a:lnTo>
                  <a:lnTo>
                    <a:pt x="3809" y="419"/>
                  </a:lnTo>
                  <a:lnTo>
                    <a:pt x="3495" y="230"/>
                  </a:lnTo>
                  <a:lnTo>
                    <a:pt x="3391" y="230"/>
                  </a:lnTo>
                  <a:lnTo>
                    <a:pt x="3286" y="335"/>
                  </a:lnTo>
                  <a:lnTo>
                    <a:pt x="3077" y="272"/>
                  </a:lnTo>
                  <a:lnTo>
                    <a:pt x="3035" y="168"/>
                  </a:lnTo>
                  <a:lnTo>
                    <a:pt x="2826" y="147"/>
                  </a:lnTo>
                  <a:lnTo>
                    <a:pt x="2533" y="272"/>
                  </a:lnTo>
                  <a:lnTo>
                    <a:pt x="2344" y="230"/>
                  </a:lnTo>
                  <a:lnTo>
                    <a:pt x="1926" y="168"/>
                  </a:lnTo>
                  <a:lnTo>
                    <a:pt x="1779" y="105"/>
                  </a:lnTo>
                  <a:lnTo>
                    <a:pt x="1758" y="42"/>
                  </a:lnTo>
                  <a:lnTo>
                    <a:pt x="1570" y="105"/>
                  </a:lnTo>
                  <a:lnTo>
                    <a:pt x="1403" y="147"/>
                  </a:lnTo>
                  <a:lnTo>
                    <a:pt x="1277" y="105"/>
                  </a:lnTo>
                  <a:lnTo>
                    <a:pt x="1173" y="105"/>
                  </a:lnTo>
                  <a:lnTo>
                    <a:pt x="1068" y="168"/>
                  </a:lnTo>
                  <a:lnTo>
                    <a:pt x="942" y="21"/>
                  </a:lnTo>
                  <a:lnTo>
                    <a:pt x="81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1" name="Google Shape;4791;p76"/>
            <p:cNvSpPr/>
            <p:nvPr/>
          </p:nvSpPr>
          <p:spPr>
            <a:xfrm>
              <a:off x="4298300" y="2628625"/>
              <a:ext cx="25125" cy="19925"/>
            </a:xfrm>
            <a:custGeom>
              <a:avLst/>
              <a:gdLst/>
              <a:ahLst/>
              <a:cxnLst/>
              <a:rect l="l" t="t" r="r" b="b"/>
              <a:pathLst>
                <a:path w="1005" h="797" extrusionOk="0">
                  <a:moveTo>
                    <a:pt x="189" y="1"/>
                  </a:moveTo>
                  <a:lnTo>
                    <a:pt x="84" y="64"/>
                  </a:lnTo>
                  <a:lnTo>
                    <a:pt x="0" y="64"/>
                  </a:lnTo>
                  <a:lnTo>
                    <a:pt x="0" y="106"/>
                  </a:lnTo>
                  <a:lnTo>
                    <a:pt x="42" y="106"/>
                  </a:lnTo>
                  <a:lnTo>
                    <a:pt x="105" y="189"/>
                  </a:lnTo>
                  <a:lnTo>
                    <a:pt x="189" y="189"/>
                  </a:lnTo>
                  <a:lnTo>
                    <a:pt x="251" y="294"/>
                  </a:lnTo>
                  <a:lnTo>
                    <a:pt x="209" y="378"/>
                  </a:lnTo>
                  <a:lnTo>
                    <a:pt x="481" y="503"/>
                  </a:lnTo>
                  <a:lnTo>
                    <a:pt x="502" y="629"/>
                  </a:lnTo>
                  <a:lnTo>
                    <a:pt x="670" y="712"/>
                  </a:lnTo>
                  <a:lnTo>
                    <a:pt x="795" y="712"/>
                  </a:lnTo>
                  <a:lnTo>
                    <a:pt x="984" y="796"/>
                  </a:lnTo>
                  <a:lnTo>
                    <a:pt x="1005" y="712"/>
                  </a:lnTo>
                  <a:lnTo>
                    <a:pt x="733" y="315"/>
                  </a:lnTo>
                  <a:lnTo>
                    <a:pt x="586" y="273"/>
                  </a:lnTo>
                  <a:lnTo>
                    <a:pt x="502" y="85"/>
                  </a:lnTo>
                  <a:lnTo>
                    <a:pt x="398" y="85"/>
                  </a:lnTo>
                  <a:lnTo>
                    <a:pt x="356" y="126"/>
                  </a:lnTo>
                  <a:lnTo>
                    <a:pt x="189"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2" name="Google Shape;4792;p76"/>
            <p:cNvSpPr/>
            <p:nvPr/>
          </p:nvSpPr>
          <p:spPr>
            <a:xfrm>
              <a:off x="4292025" y="2631250"/>
              <a:ext cx="295050" cy="237500"/>
            </a:xfrm>
            <a:custGeom>
              <a:avLst/>
              <a:gdLst/>
              <a:ahLst/>
              <a:cxnLst/>
              <a:rect l="l" t="t" r="r" b="b"/>
              <a:pathLst>
                <a:path w="11802" h="9500" extrusionOk="0">
                  <a:moveTo>
                    <a:pt x="502" y="1863"/>
                  </a:moveTo>
                  <a:lnTo>
                    <a:pt x="502" y="1884"/>
                  </a:lnTo>
                  <a:lnTo>
                    <a:pt x="506" y="1864"/>
                  </a:lnTo>
                  <a:lnTo>
                    <a:pt x="506" y="1864"/>
                  </a:lnTo>
                  <a:lnTo>
                    <a:pt x="502" y="1863"/>
                  </a:lnTo>
                  <a:close/>
                  <a:moveTo>
                    <a:pt x="251" y="1"/>
                  </a:moveTo>
                  <a:lnTo>
                    <a:pt x="209" y="63"/>
                  </a:lnTo>
                  <a:lnTo>
                    <a:pt x="147" y="210"/>
                  </a:lnTo>
                  <a:lnTo>
                    <a:pt x="0" y="210"/>
                  </a:lnTo>
                  <a:lnTo>
                    <a:pt x="0" y="273"/>
                  </a:lnTo>
                  <a:lnTo>
                    <a:pt x="42" y="398"/>
                  </a:lnTo>
                  <a:lnTo>
                    <a:pt x="105" y="607"/>
                  </a:lnTo>
                  <a:lnTo>
                    <a:pt x="105" y="712"/>
                  </a:lnTo>
                  <a:lnTo>
                    <a:pt x="105" y="858"/>
                  </a:lnTo>
                  <a:lnTo>
                    <a:pt x="230" y="900"/>
                  </a:lnTo>
                  <a:lnTo>
                    <a:pt x="251" y="942"/>
                  </a:lnTo>
                  <a:lnTo>
                    <a:pt x="188" y="1130"/>
                  </a:lnTo>
                  <a:lnTo>
                    <a:pt x="209" y="1277"/>
                  </a:lnTo>
                  <a:lnTo>
                    <a:pt x="188" y="1361"/>
                  </a:lnTo>
                  <a:lnTo>
                    <a:pt x="335" y="1423"/>
                  </a:lnTo>
                  <a:lnTo>
                    <a:pt x="460" y="1654"/>
                  </a:lnTo>
                  <a:lnTo>
                    <a:pt x="523" y="1779"/>
                  </a:lnTo>
                  <a:lnTo>
                    <a:pt x="506" y="1864"/>
                  </a:lnTo>
                  <a:lnTo>
                    <a:pt x="506" y="1864"/>
                  </a:lnTo>
                  <a:lnTo>
                    <a:pt x="607" y="1884"/>
                  </a:lnTo>
                  <a:lnTo>
                    <a:pt x="670" y="2009"/>
                  </a:lnTo>
                  <a:lnTo>
                    <a:pt x="649" y="2114"/>
                  </a:lnTo>
                  <a:lnTo>
                    <a:pt x="712" y="2260"/>
                  </a:lnTo>
                  <a:lnTo>
                    <a:pt x="816" y="2260"/>
                  </a:lnTo>
                  <a:lnTo>
                    <a:pt x="858" y="2365"/>
                  </a:lnTo>
                  <a:lnTo>
                    <a:pt x="921" y="2490"/>
                  </a:lnTo>
                  <a:lnTo>
                    <a:pt x="1025" y="2532"/>
                  </a:lnTo>
                  <a:lnTo>
                    <a:pt x="1088" y="2574"/>
                  </a:lnTo>
                  <a:lnTo>
                    <a:pt x="1297" y="2679"/>
                  </a:lnTo>
                  <a:lnTo>
                    <a:pt x="1381" y="2700"/>
                  </a:lnTo>
                  <a:lnTo>
                    <a:pt x="1507" y="2679"/>
                  </a:lnTo>
                  <a:lnTo>
                    <a:pt x="1590" y="2721"/>
                  </a:lnTo>
                  <a:lnTo>
                    <a:pt x="1653" y="2742"/>
                  </a:lnTo>
                  <a:lnTo>
                    <a:pt x="1590" y="2783"/>
                  </a:lnTo>
                  <a:lnTo>
                    <a:pt x="1486" y="2825"/>
                  </a:lnTo>
                  <a:lnTo>
                    <a:pt x="1402" y="2825"/>
                  </a:lnTo>
                  <a:lnTo>
                    <a:pt x="1444" y="2993"/>
                  </a:lnTo>
                  <a:lnTo>
                    <a:pt x="1486" y="3014"/>
                  </a:lnTo>
                  <a:lnTo>
                    <a:pt x="1486" y="3223"/>
                  </a:lnTo>
                  <a:lnTo>
                    <a:pt x="1402" y="3244"/>
                  </a:lnTo>
                  <a:lnTo>
                    <a:pt x="1339" y="3244"/>
                  </a:lnTo>
                  <a:lnTo>
                    <a:pt x="1297" y="3432"/>
                  </a:lnTo>
                  <a:lnTo>
                    <a:pt x="1256" y="3474"/>
                  </a:lnTo>
                  <a:lnTo>
                    <a:pt x="1256" y="3683"/>
                  </a:lnTo>
                  <a:lnTo>
                    <a:pt x="1235" y="3767"/>
                  </a:lnTo>
                  <a:lnTo>
                    <a:pt x="1256" y="3830"/>
                  </a:lnTo>
                  <a:lnTo>
                    <a:pt x="1193" y="3871"/>
                  </a:lnTo>
                  <a:lnTo>
                    <a:pt x="1193" y="3955"/>
                  </a:lnTo>
                  <a:lnTo>
                    <a:pt x="1276" y="3976"/>
                  </a:lnTo>
                  <a:lnTo>
                    <a:pt x="1360" y="4060"/>
                  </a:lnTo>
                  <a:lnTo>
                    <a:pt x="1465" y="4081"/>
                  </a:lnTo>
                  <a:lnTo>
                    <a:pt x="1486" y="4164"/>
                  </a:lnTo>
                  <a:lnTo>
                    <a:pt x="1611" y="4269"/>
                  </a:lnTo>
                  <a:lnTo>
                    <a:pt x="1569" y="4394"/>
                  </a:lnTo>
                  <a:lnTo>
                    <a:pt x="1590" y="4415"/>
                  </a:lnTo>
                  <a:lnTo>
                    <a:pt x="1590" y="4499"/>
                  </a:lnTo>
                  <a:lnTo>
                    <a:pt x="1695" y="4583"/>
                  </a:lnTo>
                  <a:lnTo>
                    <a:pt x="1758" y="4562"/>
                  </a:lnTo>
                  <a:lnTo>
                    <a:pt x="1862" y="4520"/>
                  </a:lnTo>
                  <a:lnTo>
                    <a:pt x="2302" y="4813"/>
                  </a:lnTo>
                  <a:lnTo>
                    <a:pt x="2344" y="4792"/>
                  </a:lnTo>
                  <a:lnTo>
                    <a:pt x="2427" y="4834"/>
                  </a:lnTo>
                  <a:lnTo>
                    <a:pt x="2532" y="5043"/>
                  </a:lnTo>
                  <a:lnTo>
                    <a:pt x="2636" y="5106"/>
                  </a:lnTo>
                  <a:lnTo>
                    <a:pt x="2762" y="5357"/>
                  </a:lnTo>
                  <a:lnTo>
                    <a:pt x="2636" y="5462"/>
                  </a:lnTo>
                  <a:lnTo>
                    <a:pt x="2636" y="5650"/>
                  </a:lnTo>
                  <a:lnTo>
                    <a:pt x="2657" y="5817"/>
                  </a:lnTo>
                  <a:lnTo>
                    <a:pt x="2846" y="5817"/>
                  </a:lnTo>
                  <a:lnTo>
                    <a:pt x="2909" y="6152"/>
                  </a:lnTo>
                  <a:lnTo>
                    <a:pt x="3013" y="6236"/>
                  </a:lnTo>
                  <a:lnTo>
                    <a:pt x="3118" y="6278"/>
                  </a:lnTo>
                  <a:lnTo>
                    <a:pt x="3160" y="6299"/>
                  </a:lnTo>
                  <a:lnTo>
                    <a:pt x="3222" y="6278"/>
                  </a:lnTo>
                  <a:lnTo>
                    <a:pt x="3222" y="6340"/>
                  </a:lnTo>
                  <a:lnTo>
                    <a:pt x="3285" y="6445"/>
                  </a:lnTo>
                  <a:lnTo>
                    <a:pt x="3369" y="6445"/>
                  </a:lnTo>
                  <a:lnTo>
                    <a:pt x="3432" y="6382"/>
                  </a:lnTo>
                  <a:lnTo>
                    <a:pt x="3453" y="6257"/>
                  </a:lnTo>
                  <a:lnTo>
                    <a:pt x="3348" y="6194"/>
                  </a:lnTo>
                  <a:lnTo>
                    <a:pt x="3494" y="6194"/>
                  </a:lnTo>
                  <a:lnTo>
                    <a:pt x="3536" y="6173"/>
                  </a:lnTo>
                  <a:lnTo>
                    <a:pt x="3494" y="6236"/>
                  </a:lnTo>
                  <a:lnTo>
                    <a:pt x="3494" y="6299"/>
                  </a:lnTo>
                  <a:lnTo>
                    <a:pt x="3641" y="6361"/>
                  </a:lnTo>
                  <a:lnTo>
                    <a:pt x="3683" y="6340"/>
                  </a:lnTo>
                  <a:lnTo>
                    <a:pt x="3745" y="6445"/>
                  </a:lnTo>
                  <a:lnTo>
                    <a:pt x="3787" y="6445"/>
                  </a:lnTo>
                  <a:lnTo>
                    <a:pt x="3976" y="6299"/>
                  </a:lnTo>
                  <a:lnTo>
                    <a:pt x="4017" y="6340"/>
                  </a:lnTo>
                  <a:lnTo>
                    <a:pt x="4164" y="6487"/>
                  </a:lnTo>
                  <a:lnTo>
                    <a:pt x="4164" y="6591"/>
                  </a:lnTo>
                  <a:lnTo>
                    <a:pt x="4373" y="6863"/>
                  </a:lnTo>
                  <a:lnTo>
                    <a:pt x="4394" y="7031"/>
                  </a:lnTo>
                  <a:lnTo>
                    <a:pt x="4436" y="7073"/>
                  </a:lnTo>
                  <a:lnTo>
                    <a:pt x="4541" y="7073"/>
                  </a:lnTo>
                  <a:lnTo>
                    <a:pt x="4603" y="7177"/>
                  </a:lnTo>
                  <a:lnTo>
                    <a:pt x="4541" y="7177"/>
                  </a:lnTo>
                  <a:lnTo>
                    <a:pt x="4520" y="7135"/>
                  </a:lnTo>
                  <a:lnTo>
                    <a:pt x="4499" y="7177"/>
                  </a:lnTo>
                  <a:lnTo>
                    <a:pt x="4603" y="7240"/>
                  </a:lnTo>
                  <a:lnTo>
                    <a:pt x="4645" y="7219"/>
                  </a:lnTo>
                  <a:lnTo>
                    <a:pt x="4687" y="7324"/>
                  </a:lnTo>
                  <a:lnTo>
                    <a:pt x="4833" y="7721"/>
                  </a:lnTo>
                  <a:lnTo>
                    <a:pt x="4959" y="7763"/>
                  </a:lnTo>
                  <a:lnTo>
                    <a:pt x="5168" y="7763"/>
                  </a:lnTo>
                  <a:lnTo>
                    <a:pt x="5315" y="7805"/>
                  </a:lnTo>
                  <a:lnTo>
                    <a:pt x="5377" y="7868"/>
                  </a:lnTo>
                  <a:lnTo>
                    <a:pt x="5566" y="7868"/>
                  </a:lnTo>
                  <a:lnTo>
                    <a:pt x="5587" y="7931"/>
                  </a:lnTo>
                  <a:lnTo>
                    <a:pt x="5691" y="7931"/>
                  </a:lnTo>
                  <a:lnTo>
                    <a:pt x="5733" y="7972"/>
                  </a:lnTo>
                  <a:lnTo>
                    <a:pt x="5649" y="8035"/>
                  </a:lnTo>
                  <a:lnTo>
                    <a:pt x="5796" y="8224"/>
                  </a:lnTo>
                  <a:lnTo>
                    <a:pt x="5963" y="8244"/>
                  </a:lnTo>
                  <a:lnTo>
                    <a:pt x="6047" y="8328"/>
                  </a:lnTo>
                  <a:lnTo>
                    <a:pt x="6152" y="8328"/>
                  </a:lnTo>
                  <a:lnTo>
                    <a:pt x="6319" y="8496"/>
                  </a:lnTo>
                  <a:lnTo>
                    <a:pt x="6403" y="8475"/>
                  </a:lnTo>
                  <a:lnTo>
                    <a:pt x="6528" y="8454"/>
                  </a:lnTo>
                  <a:lnTo>
                    <a:pt x="6717" y="8496"/>
                  </a:lnTo>
                  <a:lnTo>
                    <a:pt x="6947" y="8663"/>
                  </a:lnTo>
                  <a:lnTo>
                    <a:pt x="7135" y="8475"/>
                  </a:lnTo>
                  <a:lnTo>
                    <a:pt x="7407" y="8349"/>
                  </a:lnTo>
                  <a:lnTo>
                    <a:pt x="7407" y="8328"/>
                  </a:lnTo>
                  <a:lnTo>
                    <a:pt x="7533" y="8328"/>
                  </a:lnTo>
                  <a:lnTo>
                    <a:pt x="7679" y="8224"/>
                  </a:lnTo>
                  <a:lnTo>
                    <a:pt x="7784" y="8161"/>
                  </a:lnTo>
                  <a:lnTo>
                    <a:pt x="7993" y="8182"/>
                  </a:lnTo>
                  <a:lnTo>
                    <a:pt x="7993" y="8244"/>
                  </a:lnTo>
                  <a:lnTo>
                    <a:pt x="8056" y="8244"/>
                  </a:lnTo>
                  <a:lnTo>
                    <a:pt x="8056" y="8286"/>
                  </a:lnTo>
                  <a:lnTo>
                    <a:pt x="8160" y="8454"/>
                  </a:lnTo>
                  <a:lnTo>
                    <a:pt x="8244" y="8663"/>
                  </a:lnTo>
                  <a:lnTo>
                    <a:pt x="8349" y="8872"/>
                  </a:lnTo>
                  <a:lnTo>
                    <a:pt x="8349" y="9019"/>
                  </a:lnTo>
                  <a:lnTo>
                    <a:pt x="8411" y="9081"/>
                  </a:lnTo>
                  <a:lnTo>
                    <a:pt x="8453" y="9123"/>
                  </a:lnTo>
                  <a:lnTo>
                    <a:pt x="8872" y="9123"/>
                  </a:lnTo>
                  <a:lnTo>
                    <a:pt x="8976" y="9207"/>
                  </a:lnTo>
                  <a:lnTo>
                    <a:pt x="9102" y="9081"/>
                  </a:lnTo>
                  <a:lnTo>
                    <a:pt x="9144" y="9102"/>
                  </a:lnTo>
                  <a:lnTo>
                    <a:pt x="9311" y="9228"/>
                  </a:lnTo>
                  <a:lnTo>
                    <a:pt x="9625" y="9207"/>
                  </a:lnTo>
                  <a:lnTo>
                    <a:pt x="9813" y="9291"/>
                  </a:lnTo>
                  <a:lnTo>
                    <a:pt x="10064" y="9312"/>
                  </a:lnTo>
                  <a:lnTo>
                    <a:pt x="10169" y="9332"/>
                  </a:lnTo>
                  <a:lnTo>
                    <a:pt x="10232" y="9312"/>
                  </a:lnTo>
                  <a:lnTo>
                    <a:pt x="10295" y="9395"/>
                  </a:lnTo>
                  <a:lnTo>
                    <a:pt x="10315" y="9395"/>
                  </a:lnTo>
                  <a:lnTo>
                    <a:pt x="10357" y="9291"/>
                  </a:lnTo>
                  <a:lnTo>
                    <a:pt x="10441" y="9291"/>
                  </a:lnTo>
                  <a:lnTo>
                    <a:pt x="10483" y="9374"/>
                  </a:lnTo>
                  <a:lnTo>
                    <a:pt x="10608" y="9416"/>
                  </a:lnTo>
                  <a:lnTo>
                    <a:pt x="10818" y="9500"/>
                  </a:lnTo>
                  <a:lnTo>
                    <a:pt x="10901" y="9437"/>
                  </a:lnTo>
                  <a:lnTo>
                    <a:pt x="10922" y="9395"/>
                  </a:lnTo>
                  <a:lnTo>
                    <a:pt x="10964" y="9395"/>
                  </a:lnTo>
                  <a:lnTo>
                    <a:pt x="10964" y="9312"/>
                  </a:lnTo>
                  <a:lnTo>
                    <a:pt x="10985" y="9102"/>
                  </a:lnTo>
                  <a:lnTo>
                    <a:pt x="10922" y="8977"/>
                  </a:lnTo>
                  <a:lnTo>
                    <a:pt x="11027" y="8851"/>
                  </a:lnTo>
                  <a:lnTo>
                    <a:pt x="10985" y="8747"/>
                  </a:lnTo>
                  <a:lnTo>
                    <a:pt x="11069" y="8642"/>
                  </a:lnTo>
                  <a:lnTo>
                    <a:pt x="11215" y="8558"/>
                  </a:lnTo>
                  <a:lnTo>
                    <a:pt x="11299" y="8496"/>
                  </a:lnTo>
                  <a:lnTo>
                    <a:pt x="11550" y="8433"/>
                  </a:lnTo>
                  <a:lnTo>
                    <a:pt x="11717" y="8475"/>
                  </a:lnTo>
                  <a:lnTo>
                    <a:pt x="11801" y="8391"/>
                  </a:lnTo>
                  <a:lnTo>
                    <a:pt x="11759" y="8161"/>
                  </a:lnTo>
                  <a:lnTo>
                    <a:pt x="11634" y="8056"/>
                  </a:lnTo>
                  <a:lnTo>
                    <a:pt x="11487" y="8077"/>
                  </a:lnTo>
                  <a:lnTo>
                    <a:pt x="11445" y="7972"/>
                  </a:lnTo>
                  <a:lnTo>
                    <a:pt x="11445" y="7826"/>
                  </a:lnTo>
                  <a:lnTo>
                    <a:pt x="11403" y="7700"/>
                  </a:lnTo>
                  <a:lnTo>
                    <a:pt x="11403" y="7491"/>
                  </a:lnTo>
                  <a:lnTo>
                    <a:pt x="11236" y="7491"/>
                  </a:lnTo>
                  <a:lnTo>
                    <a:pt x="11215" y="7408"/>
                  </a:lnTo>
                  <a:lnTo>
                    <a:pt x="11111" y="7387"/>
                  </a:lnTo>
                  <a:lnTo>
                    <a:pt x="10922" y="7345"/>
                  </a:lnTo>
                  <a:lnTo>
                    <a:pt x="10880" y="7303"/>
                  </a:lnTo>
                  <a:lnTo>
                    <a:pt x="10755" y="7219"/>
                  </a:lnTo>
                  <a:lnTo>
                    <a:pt x="10587" y="7073"/>
                  </a:lnTo>
                  <a:lnTo>
                    <a:pt x="10504" y="6926"/>
                  </a:lnTo>
                  <a:lnTo>
                    <a:pt x="10232" y="6508"/>
                  </a:lnTo>
                  <a:lnTo>
                    <a:pt x="10650" y="5943"/>
                  </a:lnTo>
                  <a:lnTo>
                    <a:pt x="10692" y="5859"/>
                  </a:lnTo>
                  <a:lnTo>
                    <a:pt x="10650" y="5629"/>
                  </a:lnTo>
                  <a:lnTo>
                    <a:pt x="10650" y="5462"/>
                  </a:lnTo>
                  <a:lnTo>
                    <a:pt x="10567" y="5294"/>
                  </a:lnTo>
                  <a:lnTo>
                    <a:pt x="10064" y="5252"/>
                  </a:lnTo>
                  <a:lnTo>
                    <a:pt x="10043" y="5043"/>
                  </a:lnTo>
                  <a:lnTo>
                    <a:pt x="9981" y="4939"/>
                  </a:lnTo>
                  <a:lnTo>
                    <a:pt x="10023" y="4876"/>
                  </a:lnTo>
                  <a:lnTo>
                    <a:pt x="9939" y="4604"/>
                  </a:lnTo>
                  <a:lnTo>
                    <a:pt x="9771" y="4311"/>
                  </a:lnTo>
                  <a:lnTo>
                    <a:pt x="9834" y="4164"/>
                  </a:lnTo>
                  <a:lnTo>
                    <a:pt x="9981" y="3934"/>
                  </a:lnTo>
                  <a:lnTo>
                    <a:pt x="9939" y="3934"/>
                  </a:lnTo>
                  <a:lnTo>
                    <a:pt x="9751" y="3892"/>
                  </a:lnTo>
                  <a:lnTo>
                    <a:pt x="9751" y="3767"/>
                  </a:lnTo>
                  <a:lnTo>
                    <a:pt x="9730" y="3558"/>
                  </a:lnTo>
                  <a:lnTo>
                    <a:pt x="9667" y="3558"/>
                  </a:lnTo>
                  <a:lnTo>
                    <a:pt x="9813" y="3411"/>
                  </a:lnTo>
                  <a:lnTo>
                    <a:pt x="9709" y="3327"/>
                  </a:lnTo>
                  <a:lnTo>
                    <a:pt x="9646" y="3244"/>
                  </a:lnTo>
                  <a:lnTo>
                    <a:pt x="9771" y="3223"/>
                  </a:lnTo>
                  <a:lnTo>
                    <a:pt x="9918" y="3118"/>
                  </a:lnTo>
                  <a:lnTo>
                    <a:pt x="9918" y="3034"/>
                  </a:lnTo>
                  <a:lnTo>
                    <a:pt x="9939" y="3014"/>
                  </a:lnTo>
                  <a:lnTo>
                    <a:pt x="9855" y="2909"/>
                  </a:lnTo>
                  <a:lnTo>
                    <a:pt x="9918" y="2825"/>
                  </a:lnTo>
                  <a:lnTo>
                    <a:pt x="9918" y="2742"/>
                  </a:lnTo>
                  <a:lnTo>
                    <a:pt x="9918" y="2574"/>
                  </a:lnTo>
                  <a:lnTo>
                    <a:pt x="9855" y="2470"/>
                  </a:lnTo>
                  <a:lnTo>
                    <a:pt x="9855" y="2386"/>
                  </a:lnTo>
                  <a:lnTo>
                    <a:pt x="9813" y="2260"/>
                  </a:lnTo>
                  <a:lnTo>
                    <a:pt x="9855" y="2156"/>
                  </a:lnTo>
                  <a:lnTo>
                    <a:pt x="9751" y="1988"/>
                  </a:lnTo>
                  <a:lnTo>
                    <a:pt x="9625" y="1946"/>
                  </a:lnTo>
                  <a:lnTo>
                    <a:pt x="9353" y="1905"/>
                  </a:lnTo>
                  <a:lnTo>
                    <a:pt x="9123" y="1591"/>
                  </a:lnTo>
                  <a:lnTo>
                    <a:pt x="8914" y="1549"/>
                  </a:lnTo>
                  <a:lnTo>
                    <a:pt x="8788" y="1570"/>
                  </a:lnTo>
                  <a:lnTo>
                    <a:pt x="8725" y="1528"/>
                  </a:lnTo>
                  <a:lnTo>
                    <a:pt x="8704" y="1361"/>
                  </a:lnTo>
                  <a:lnTo>
                    <a:pt x="8579" y="1340"/>
                  </a:lnTo>
                  <a:lnTo>
                    <a:pt x="8349" y="1235"/>
                  </a:lnTo>
                  <a:lnTo>
                    <a:pt x="8265" y="1319"/>
                  </a:lnTo>
                  <a:lnTo>
                    <a:pt x="8160" y="1319"/>
                  </a:lnTo>
                  <a:lnTo>
                    <a:pt x="7826" y="1109"/>
                  </a:lnTo>
                  <a:lnTo>
                    <a:pt x="7658" y="1047"/>
                  </a:lnTo>
                  <a:lnTo>
                    <a:pt x="7449" y="858"/>
                  </a:lnTo>
                  <a:lnTo>
                    <a:pt x="7323" y="900"/>
                  </a:lnTo>
                  <a:lnTo>
                    <a:pt x="7198" y="837"/>
                  </a:lnTo>
                  <a:lnTo>
                    <a:pt x="7093" y="858"/>
                  </a:lnTo>
                  <a:lnTo>
                    <a:pt x="7030" y="1005"/>
                  </a:lnTo>
                  <a:lnTo>
                    <a:pt x="6821" y="942"/>
                  </a:lnTo>
                  <a:lnTo>
                    <a:pt x="6591" y="1005"/>
                  </a:lnTo>
                  <a:lnTo>
                    <a:pt x="6361" y="1214"/>
                  </a:lnTo>
                  <a:lnTo>
                    <a:pt x="6256" y="1214"/>
                  </a:lnTo>
                  <a:lnTo>
                    <a:pt x="6173" y="1319"/>
                  </a:lnTo>
                  <a:lnTo>
                    <a:pt x="6110" y="1465"/>
                  </a:lnTo>
                  <a:lnTo>
                    <a:pt x="5838" y="1465"/>
                  </a:lnTo>
                  <a:lnTo>
                    <a:pt x="5733" y="1549"/>
                  </a:lnTo>
                  <a:lnTo>
                    <a:pt x="5775" y="1695"/>
                  </a:lnTo>
                  <a:lnTo>
                    <a:pt x="5859" y="1842"/>
                  </a:lnTo>
                  <a:lnTo>
                    <a:pt x="5838" y="1967"/>
                  </a:lnTo>
                  <a:lnTo>
                    <a:pt x="5691" y="1967"/>
                  </a:lnTo>
                  <a:lnTo>
                    <a:pt x="5357" y="1905"/>
                  </a:lnTo>
                  <a:lnTo>
                    <a:pt x="5064" y="1967"/>
                  </a:lnTo>
                  <a:lnTo>
                    <a:pt x="4708" y="2072"/>
                  </a:lnTo>
                  <a:lnTo>
                    <a:pt x="4520" y="2072"/>
                  </a:lnTo>
                  <a:lnTo>
                    <a:pt x="4185" y="1967"/>
                  </a:lnTo>
                  <a:lnTo>
                    <a:pt x="4059" y="1967"/>
                  </a:lnTo>
                  <a:lnTo>
                    <a:pt x="3766" y="1842"/>
                  </a:lnTo>
                  <a:lnTo>
                    <a:pt x="3662" y="1737"/>
                  </a:lnTo>
                  <a:lnTo>
                    <a:pt x="3641" y="1591"/>
                  </a:lnTo>
                  <a:lnTo>
                    <a:pt x="3557" y="1591"/>
                  </a:lnTo>
                  <a:lnTo>
                    <a:pt x="3432" y="1528"/>
                  </a:lnTo>
                  <a:lnTo>
                    <a:pt x="3264" y="1570"/>
                  </a:lnTo>
                  <a:lnTo>
                    <a:pt x="3181" y="1528"/>
                  </a:lnTo>
                  <a:lnTo>
                    <a:pt x="3055" y="1528"/>
                  </a:lnTo>
                  <a:lnTo>
                    <a:pt x="2929" y="1423"/>
                  </a:lnTo>
                  <a:lnTo>
                    <a:pt x="2846" y="1381"/>
                  </a:lnTo>
                  <a:lnTo>
                    <a:pt x="2804" y="1340"/>
                  </a:lnTo>
                  <a:lnTo>
                    <a:pt x="2825" y="1214"/>
                  </a:lnTo>
                  <a:lnTo>
                    <a:pt x="2825" y="1068"/>
                  </a:lnTo>
                  <a:lnTo>
                    <a:pt x="2741" y="942"/>
                  </a:lnTo>
                  <a:lnTo>
                    <a:pt x="2741" y="921"/>
                  </a:lnTo>
                  <a:lnTo>
                    <a:pt x="2699" y="942"/>
                  </a:lnTo>
                  <a:lnTo>
                    <a:pt x="2595" y="921"/>
                  </a:lnTo>
                  <a:lnTo>
                    <a:pt x="2553" y="858"/>
                  </a:lnTo>
                  <a:lnTo>
                    <a:pt x="2448" y="817"/>
                  </a:lnTo>
                  <a:lnTo>
                    <a:pt x="2281" y="607"/>
                  </a:lnTo>
                  <a:lnTo>
                    <a:pt x="2448" y="482"/>
                  </a:lnTo>
                  <a:lnTo>
                    <a:pt x="2323" y="398"/>
                  </a:lnTo>
                  <a:lnTo>
                    <a:pt x="2302" y="335"/>
                  </a:lnTo>
                  <a:lnTo>
                    <a:pt x="2344" y="293"/>
                  </a:lnTo>
                  <a:lnTo>
                    <a:pt x="2281" y="210"/>
                  </a:lnTo>
                  <a:lnTo>
                    <a:pt x="2218" y="105"/>
                  </a:lnTo>
                  <a:lnTo>
                    <a:pt x="2176" y="105"/>
                  </a:lnTo>
                  <a:lnTo>
                    <a:pt x="2176" y="84"/>
                  </a:lnTo>
                  <a:lnTo>
                    <a:pt x="2113" y="84"/>
                  </a:lnTo>
                  <a:lnTo>
                    <a:pt x="1988" y="168"/>
                  </a:lnTo>
                  <a:lnTo>
                    <a:pt x="1904" y="168"/>
                  </a:lnTo>
                  <a:lnTo>
                    <a:pt x="1862" y="273"/>
                  </a:lnTo>
                  <a:lnTo>
                    <a:pt x="1779" y="293"/>
                  </a:lnTo>
                  <a:lnTo>
                    <a:pt x="1674" y="419"/>
                  </a:lnTo>
                  <a:lnTo>
                    <a:pt x="1611" y="440"/>
                  </a:lnTo>
                  <a:lnTo>
                    <a:pt x="1569" y="503"/>
                  </a:lnTo>
                  <a:lnTo>
                    <a:pt x="1569" y="545"/>
                  </a:lnTo>
                  <a:lnTo>
                    <a:pt x="1465" y="607"/>
                  </a:lnTo>
                  <a:lnTo>
                    <a:pt x="1381" y="586"/>
                  </a:lnTo>
                  <a:lnTo>
                    <a:pt x="1256" y="607"/>
                  </a:lnTo>
                  <a:lnTo>
                    <a:pt x="1235" y="691"/>
                  </a:lnTo>
                  <a:lnTo>
                    <a:pt x="1046" y="607"/>
                  </a:lnTo>
                  <a:lnTo>
                    <a:pt x="921" y="607"/>
                  </a:lnTo>
                  <a:lnTo>
                    <a:pt x="753" y="524"/>
                  </a:lnTo>
                  <a:lnTo>
                    <a:pt x="732" y="398"/>
                  </a:lnTo>
                  <a:lnTo>
                    <a:pt x="460" y="273"/>
                  </a:lnTo>
                  <a:lnTo>
                    <a:pt x="502" y="189"/>
                  </a:lnTo>
                  <a:lnTo>
                    <a:pt x="440" y="84"/>
                  </a:lnTo>
                  <a:lnTo>
                    <a:pt x="356" y="84"/>
                  </a:lnTo>
                  <a:lnTo>
                    <a:pt x="293"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3" name="Google Shape;4793;p76"/>
            <p:cNvSpPr/>
            <p:nvPr/>
          </p:nvSpPr>
          <p:spPr>
            <a:xfrm>
              <a:off x="4277375" y="2602475"/>
              <a:ext cx="51800" cy="43975"/>
            </a:xfrm>
            <a:custGeom>
              <a:avLst/>
              <a:gdLst/>
              <a:ahLst/>
              <a:cxnLst/>
              <a:rect l="l" t="t" r="r" b="b"/>
              <a:pathLst>
                <a:path w="2072" h="1759" extrusionOk="0">
                  <a:moveTo>
                    <a:pt x="419" y="1"/>
                  </a:moveTo>
                  <a:lnTo>
                    <a:pt x="168" y="64"/>
                  </a:lnTo>
                  <a:lnTo>
                    <a:pt x="0" y="105"/>
                  </a:lnTo>
                  <a:lnTo>
                    <a:pt x="84" y="210"/>
                  </a:lnTo>
                  <a:lnTo>
                    <a:pt x="84" y="294"/>
                  </a:lnTo>
                  <a:lnTo>
                    <a:pt x="189" y="315"/>
                  </a:lnTo>
                  <a:lnTo>
                    <a:pt x="272" y="419"/>
                  </a:lnTo>
                  <a:lnTo>
                    <a:pt x="209" y="608"/>
                  </a:lnTo>
                  <a:lnTo>
                    <a:pt x="251" y="838"/>
                  </a:lnTo>
                  <a:lnTo>
                    <a:pt x="398" y="942"/>
                  </a:lnTo>
                  <a:lnTo>
                    <a:pt x="691" y="942"/>
                  </a:lnTo>
                  <a:lnTo>
                    <a:pt x="795" y="1026"/>
                  </a:lnTo>
                  <a:lnTo>
                    <a:pt x="837" y="1110"/>
                  </a:lnTo>
                  <a:lnTo>
                    <a:pt x="921" y="1110"/>
                  </a:lnTo>
                  <a:lnTo>
                    <a:pt x="1026" y="1047"/>
                  </a:lnTo>
                  <a:lnTo>
                    <a:pt x="1193" y="1172"/>
                  </a:lnTo>
                  <a:lnTo>
                    <a:pt x="1235" y="1131"/>
                  </a:lnTo>
                  <a:lnTo>
                    <a:pt x="1339" y="1131"/>
                  </a:lnTo>
                  <a:lnTo>
                    <a:pt x="1423" y="1319"/>
                  </a:lnTo>
                  <a:lnTo>
                    <a:pt x="1570" y="1361"/>
                  </a:lnTo>
                  <a:lnTo>
                    <a:pt x="1842" y="1758"/>
                  </a:lnTo>
                  <a:lnTo>
                    <a:pt x="1967" y="1737"/>
                  </a:lnTo>
                  <a:lnTo>
                    <a:pt x="1967" y="1591"/>
                  </a:lnTo>
                  <a:lnTo>
                    <a:pt x="1988" y="1549"/>
                  </a:lnTo>
                  <a:lnTo>
                    <a:pt x="1925" y="1382"/>
                  </a:lnTo>
                  <a:lnTo>
                    <a:pt x="2072" y="1361"/>
                  </a:lnTo>
                  <a:lnTo>
                    <a:pt x="1946" y="1235"/>
                  </a:lnTo>
                  <a:lnTo>
                    <a:pt x="1758" y="1235"/>
                  </a:lnTo>
                  <a:lnTo>
                    <a:pt x="1507" y="1110"/>
                  </a:lnTo>
                  <a:lnTo>
                    <a:pt x="1423" y="921"/>
                  </a:lnTo>
                  <a:lnTo>
                    <a:pt x="1507" y="838"/>
                  </a:lnTo>
                  <a:lnTo>
                    <a:pt x="1507" y="712"/>
                  </a:lnTo>
                  <a:lnTo>
                    <a:pt x="1256" y="524"/>
                  </a:lnTo>
                  <a:lnTo>
                    <a:pt x="1256" y="419"/>
                  </a:lnTo>
                  <a:lnTo>
                    <a:pt x="1298" y="294"/>
                  </a:lnTo>
                  <a:lnTo>
                    <a:pt x="1193" y="168"/>
                  </a:lnTo>
                  <a:lnTo>
                    <a:pt x="984" y="126"/>
                  </a:lnTo>
                  <a:lnTo>
                    <a:pt x="837"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4" name="Google Shape;4794;p76"/>
            <p:cNvSpPr/>
            <p:nvPr/>
          </p:nvSpPr>
          <p:spPr>
            <a:xfrm>
              <a:off x="4044600" y="2592025"/>
              <a:ext cx="260525" cy="107250"/>
            </a:xfrm>
            <a:custGeom>
              <a:avLst/>
              <a:gdLst/>
              <a:ahLst/>
              <a:cxnLst/>
              <a:rect l="l" t="t" r="r" b="b"/>
              <a:pathLst>
                <a:path w="10421" h="4290" extrusionOk="0">
                  <a:moveTo>
                    <a:pt x="4708" y="0"/>
                  </a:moveTo>
                  <a:lnTo>
                    <a:pt x="4562" y="63"/>
                  </a:lnTo>
                  <a:lnTo>
                    <a:pt x="4373" y="63"/>
                  </a:lnTo>
                  <a:lnTo>
                    <a:pt x="4290" y="21"/>
                  </a:lnTo>
                  <a:lnTo>
                    <a:pt x="4185" y="63"/>
                  </a:lnTo>
                  <a:lnTo>
                    <a:pt x="3913" y="63"/>
                  </a:lnTo>
                  <a:lnTo>
                    <a:pt x="3766" y="84"/>
                  </a:lnTo>
                  <a:lnTo>
                    <a:pt x="3494" y="189"/>
                  </a:lnTo>
                  <a:lnTo>
                    <a:pt x="3390" y="210"/>
                  </a:lnTo>
                  <a:lnTo>
                    <a:pt x="3181" y="230"/>
                  </a:lnTo>
                  <a:lnTo>
                    <a:pt x="3097" y="335"/>
                  </a:lnTo>
                  <a:lnTo>
                    <a:pt x="2992" y="377"/>
                  </a:lnTo>
                  <a:lnTo>
                    <a:pt x="2909" y="440"/>
                  </a:lnTo>
                  <a:lnTo>
                    <a:pt x="2867" y="502"/>
                  </a:lnTo>
                  <a:lnTo>
                    <a:pt x="2804" y="628"/>
                  </a:lnTo>
                  <a:lnTo>
                    <a:pt x="2762" y="649"/>
                  </a:lnTo>
                  <a:lnTo>
                    <a:pt x="2762" y="733"/>
                  </a:lnTo>
                  <a:lnTo>
                    <a:pt x="2553" y="733"/>
                  </a:lnTo>
                  <a:lnTo>
                    <a:pt x="2239" y="628"/>
                  </a:lnTo>
                  <a:lnTo>
                    <a:pt x="2155" y="628"/>
                  </a:lnTo>
                  <a:lnTo>
                    <a:pt x="2072" y="691"/>
                  </a:lnTo>
                  <a:lnTo>
                    <a:pt x="1946" y="649"/>
                  </a:lnTo>
                  <a:lnTo>
                    <a:pt x="1779" y="691"/>
                  </a:lnTo>
                  <a:lnTo>
                    <a:pt x="1674" y="649"/>
                  </a:lnTo>
                  <a:lnTo>
                    <a:pt x="1549" y="712"/>
                  </a:lnTo>
                  <a:lnTo>
                    <a:pt x="1528" y="795"/>
                  </a:lnTo>
                  <a:lnTo>
                    <a:pt x="1632" y="942"/>
                  </a:lnTo>
                  <a:lnTo>
                    <a:pt x="1779" y="963"/>
                  </a:lnTo>
                  <a:lnTo>
                    <a:pt x="1925" y="963"/>
                  </a:lnTo>
                  <a:lnTo>
                    <a:pt x="1883" y="1046"/>
                  </a:lnTo>
                  <a:lnTo>
                    <a:pt x="1653" y="1046"/>
                  </a:lnTo>
                  <a:lnTo>
                    <a:pt x="1444" y="1109"/>
                  </a:lnTo>
                  <a:lnTo>
                    <a:pt x="1402" y="1214"/>
                  </a:lnTo>
                  <a:lnTo>
                    <a:pt x="1423" y="1256"/>
                  </a:lnTo>
                  <a:lnTo>
                    <a:pt x="1528" y="1235"/>
                  </a:lnTo>
                  <a:lnTo>
                    <a:pt x="1570" y="1277"/>
                  </a:lnTo>
                  <a:lnTo>
                    <a:pt x="1507" y="1318"/>
                  </a:lnTo>
                  <a:lnTo>
                    <a:pt x="1214" y="1339"/>
                  </a:lnTo>
                  <a:lnTo>
                    <a:pt x="1109" y="1256"/>
                  </a:lnTo>
                  <a:lnTo>
                    <a:pt x="984" y="1339"/>
                  </a:lnTo>
                  <a:lnTo>
                    <a:pt x="900" y="1235"/>
                  </a:lnTo>
                  <a:lnTo>
                    <a:pt x="837" y="1235"/>
                  </a:lnTo>
                  <a:lnTo>
                    <a:pt x="733" y="1339"/>
                  </a:lnTo>
                  <a:lnTo>
                    <a:pt x="628" y="1339"/>
                  </a:lnTo>
                  <a:lnTo>
                    <a:pt x="502" y="1235"/>
                  </a:lnTo>
                  <a:lnTo>
                    <a:pt x="377" y="1235"/>
                  </a:lnTo>
                  <a:lnTo>
                    <a:pt x="105" y="1444"/>
                  </a:lnTo>
                  <a:lnTo>
                    <a:pt x="63" y="1549"/>
                  </a:lnTo>
                  <a:lnTo>
                    <a:pt x="0" y="1653"/>
                  </a:lnTo>
                  <a:lnTo>
                    <a:pt x="63" y="1695"/>
                  </a:lnTo>
                  <a:lnTo>
                    <a:pt x="63" y="1842"/>
                  </a:lnTo>
                  <a:lnTo>
                    <a:pt x="0" y="1883"/>
                  </a:lnTo>
                  <a:lnTo>
                    <a:pt x="63" y="1946"/>
                  </a:lnTo>
                  <a:lnTo>
                    <a:pt x="209" y="1883"/>
                  </a:lnTo>
                  <a:lnTo>
                    <a:pt x="251" y="1904"/>
                  </a:lnTo>
                  <a:lnTo>
                    <a:pt x="377" y="1883"/>
                  </a:lnTo>
                  <a:lnTo>
                    <a:pt x="502" y="1883"/>
                  </a:lnTo>
                  <a:lnTo>
                    <a:pt x="377" y="2009"/>
                  </a:lnTo>
                  <a:lnTo>
                    <a:pt x="398" y="2093"/>
                  </a:lnTo>
                  <a:lnTo>
                    <a:pt x="461" y="2197"/>
                  </a:lnTo>
                  <a:lnTo>
                    <a:pt x="461" y="2281"/>
                  </a:lnTo>
                  <a:lnTo>
                    <a:pt x="419" y="2302"/>
                  </a:lnTo>
                  <a:lnTo>
                    <a:pt x="481" y="2323"/>
                  </a:lnTo>
                  <a:lnTo>
                    <a:pt x="586" y="2281"/>
                  </a:lnTo>
                  <a:lnTo>
                    <a:pt x="586" y="2323"/>
                  </a:lnTo>
                  <a:lnTo>
                    <a:pt x="502" y="2406"/>
                  </a:lnTo>
                  <a:lnTo>
                    <a:pt x="377" y="2490"/>
                  </a:lnTo>
                  <a:lnTo>
                    <a:pt x="419" y="2532"/>
                  </a:lnTo>
                  <a:lnTo>
                    <a:pt x="502" y="2532"/>
                  </a:lnTo>
                  <a:lnTo>
                    <a:pt x="419" y="2595"/>
                  </a:lnTo>
                  <a:lnTo>
                    <a:pt x="377" y="2699"/>
                  </a:lnTo>
                  <a:lnTo>
                    <a:pt x="293" y="2699"/>
                  </a:lnTo>
                  <a:lnTo>
                    <a:pt x="251" y="2532"/>
                  </a:lnTo>
                  <a:lnTo>
                    <a:pt x="189" y="2511"/>
                  </a:lnTo>
                  <a:lnTo>
                    <a:pt x="189" y="2616"/>
                  </a:lnTo>
                  <a:lnTo>
                    <a:pt x="209" y="2720"/>
                  </a:lnTo>
                  <a:lnTo>
                    <a:pt x="168" y="2783"/>
                  </a:lnTo>
                  <a:lnTo>
                    <a:pt x="189" y="2846"/>
                  </a:lnTo>
                  <a:lnTo>
                    <a:pt x="293" y="2930"/>
                  </a:lnTo>
                  <a:lnTo>
                    <a:pt x="293" y="2888"/>
                  </a:lnTo>
                  <a:lnTo>
                    <a:pt x="419" y="2950"/>
                  </a:lnTo>
                  <a:lnTo>
                    <a:pt x="502" y="2950"/>
                  </a:lnTo>
                  <a:lnTo>
                    <a:pt x="628" y="3034"/>
                  </a:lnTo>
                  <a:lnTo>
                    <a:pt x="670" y="3160"/>
                  </a:lnTo>
                  <a:lnTo>
                    <a:pt x="586" y="3243"/>
                  </a:lnTo>
                  <a:lnTo>
                    <a:pt x="670" y="3327"/>
                  </a:lnTo>
                  <a:lnTo>
                    <a:pt x="670" y="3411"/>
                  </a:lnTo>
                  <a:lnTo>
                    <a:pt x="733" y="3411"/>
                  </a:lnTo>
                  <a:lnTo>
                    <a:pt x="879" y="3536"/>
                  </a:lnTo>
                  <a:lnTo>
                    <a:pt x="816" y="3641"/>
                  </a:lnTo>
                  <a:lnTo>
                    <a:pt x="733" y="3620"/>
                  </a:lnTo>
                  <a:lnTo>
                    <a:pt x="712" y="3662"/>
                  </a:lnTo>
                  <a:lnTo>
                    <a:pt x="795" y="3683"/>
                  </a:lnTo>
                  <a:lnTo>
                    <a:pt x="942" y="3662"/>
                  </a:lnTo>
                  <a:lnTo>
                    <a:pt x="1214" y="3662"/>
                  </a:lnTo>
                  <a:lnTo>
                    <a:pt x="1193" y="3725"/>
                  </a:lnTo>
                  <a:lnTo>
                    <a:pt x="1130" y="3767"/>
                  </a:lnTo>
                  <a:lnTo>
                    <a:pt x="1005" y="3829"/>
                  </a:lnTo>
                  <a:lnTo>
                    <a:pt x="816" y="3829"/>
                  </a:lnTo>
                  <a:lnTo>
                    <a:pt x="774" y="3871"/>
                  </a:lnTo>
                  <a:lnTo>
                    <a:pt x="837" y="3892"/>
                  </a:lnTo>
                  <a:lnTo>
                    <a:pt x="942" y="3871"/>
                  </a:lnTo>
                  <a:lnTo>
                    <a:pt x="1088" y="3871"/>
                  </a:lnTo>
                  <a:lnTo>
                    <a:pt x="1130" y="3829"/>
                  </a:lnTo>
                  <a:lnTo>
                    <a:pt x="1130" y="3934"/>
                  </a:lnTo>
                  <a:lnTo>
                    <a:pt x="1151" y="3955"/>
                  </a:lnTo>
                  <a:lnTo>
                    <a:pt x="1235" y="3871"/>
                  </a:lnTo>
                  <a:lnTo>
                    <a:pt x="1318" y="3767"/>
                  </a:lnTo>
                  <a:lnTo>
                    <a:pt x="1402" y="3767"/>
                  </a:lnTo>
                  <a:lnTo>
                    <a:pt x="1444" y="3829"/>
                  </a:lnTo>
                  <a:lnTo>
                    <a:pt x="1528" y="3829"/>
                  </a:lnTo>
                  <a:lnTo>
                    <a:pt x="1632" y="3892"/>
                  </a:lnTo>
                  <a:lnTo>
                    <a:pt x="1674" y="3829"/>
                  </a:lnTo>
                  <a:lnTo>
                    <a:pt x="1758" y="3850"/>
                  </a:lnTo>
                  <a:lnTo>
                    <a:pt x="1758" y="3892"/>
                  </a:lnTo>
                  <a:lnTo>
                    <a:pt x="1716" y="3934"/>
                  </a:lnTo>
                  <a:lnTo>
                    <a:pt x="1758" y="3997"/>
                  </a:lnTo>
                  <a:lnTo>
                    <a:pt x="1779" y="4080"/>
                  </a:lnTo>
                  <a:lnTo>
                    <a:pt x="1883" y="4185"/>
                  </a:lnTo>
                  <a:lnTo>
                    <a:pt x="1946" y="4164"/>
                  </a:lnTo>
                  <a:lnTo>
                    <a:pt x="2072" y="4206"/>
                  </a:lnTo>
                  <a:lnTo>
                    <a:pt x="2197" y="4185"/>
                  </a:lnTo>
                  <a:lnTo>
                    <a:pt x="2281" y="4143"/>
                  </a:lnTo>
                  <a:lnTo>
                    <a:pt x="2386" y="4143"/>
                  </a:lnTo>
                  <a:lnTo>
                    <a:pt x="2469" y="4080"/>
                  </a:lnTo>
                  <a:lnTo>
                    <a:pt x="2574" y="4143"/>
                  </a:lnTo>
                  <a:lnTo>
                    <a:pt x="2616" y="4080"/>
                  </a:lnTo>
                  <a:lnTo>
                    <a:pt x="2616" y="3955"/>
                  </a:lnTo>
                  <a:lnTo>
                    <a:pt x="2658" y="3871"/>
                  </a:lnTo>
                  <a:lnTo>
                    <a:pt x="2616" y="3767"/>
                  </a:lnTo>
                  <a:lnTo>
                    <a:pt x="2867" y="3746"/>
                  </a:lnTo>
                  <a:lnTo>
                    <a:pt x="3076" y="3746"/>
                  </a:lnTo>
                  <a:lnTo>
                    <a:pt x="3348" y="3892"/>
                  </a:lnTo>
                  <a:lnTo>
                    <a:pt x="3453" y="3892"/>
                  </a:lnTo>
                  <a:lnTo>
                    <a:pt x="3641" y="4143"/>
                  </a:lnTo>
                  <a:lnTo>
                    <a:pt x="3808" y="4248"/>
                  </a:lnTo>
                  <a:lnTo>
                    <a:pt x="4331" y="4185"/>
                  </a:lnTo>
                  <a:lnTo>
                    <a:pt x="4478" y="4101"/>
                  </a:lnTo>
                  <a:lnTo>
                    <a:pt x="4541" y="4101"/>
                  </a:lnTo>
                  <a:lnTo>
                    <a:pt x="4562" y="4143"/>
                  </a:lnTo>
                  <a:lnTo>
                    <a:pt x="4603" y="4080"/>
                  </a:lnTo>
                  <a:lnTo>
                    <a:pt x="4645" y="3976"/>
                  </a:lnTo>
                  <a:lnTo>
                    <a:pt x="4896" y="3725"/>
                  </a:lnTo>
                  <a:lnTo>
                    <a:pt x="4959" y="3683"/>
                  </a:lnTo>
                  <a:lnTo>
                    <a:pt x="5189" y="3767"/>
                  </a:lnTo>
                  <a:lnTo>
                    <a:pt x="5336" y="3850"/>
                  </a:lnTo>
                  <a:lnTo>
                    <a:pt x="5524" y="3787"/>
                  </a:lnTo>
                  <a:lnTo>
                    <a:pt x="5524" y="3746"/>
                  </a:lnTo>
                  <a:lnTo>
                    <a:pt x="5650" y="3662"/>
                  </a:lnTo>
                  <a:lnTo>
                    <a:pt x="5754" y="3683"/>
                  </a:lnTo>
                  <a:lnTo>
                    <a:pt x="5754" y="3767"/>
                  </a:lnTo>
                  <a:lnTo>
                    <a:pt x="5691" y="3934"/>
                  </a:lnTo>
                  <a:lnTo>
                    <a:pt x="5545" y="3997"/>
                  </a:lnTo>
                  <a:lnTo>
                    <a:pt x="5587" y="4059"/>
                  </a:lnTo>
                  <a:lnTo>
                    <a:pt x="5691" y="4185"/>
                  </a:lnTo>
                  <a:lnTo>
                    <a:pt x="5650" y="4269"/>
                  </a:lnTo>
                  <a:lnTo>
                    <a:pt x="5754" y="4290"/>
                  </a:lnTo>
                  <a:lnTo>
                    <a:pt x="5901" y="4269"/>
                  </a:lnTo>
                  <a:lnTo>
                    <a:pt x="6005" y="4206"/>
                  </a:lnTo>
                  <a:lnTo>
                    <a:pt x="5963" y="4080"/>
                  </a:lnTo>
                  <a:lnTo>
                    <a:pt x="6047" y="4059"/>
                  </a:lnTo>
                  <a:lnTo>
                    <a:pt x="6047" y="3829"/>
                  </a:lnTo>
                  <a:lnTo>
                    <a:pt x="6110" y="3746"/>
                  </a:lnTo>
                  <a:lnTo>
                    <a:pt x="6256" y="3787"/>
                  </a:lnTo>
                  <a:lnTo>
                    <a:pt x="6361" y="3829"/>
                  </a:lnTo>
                  <a:lnTo>
                    <a:pt x="6654" y="3683"/>
                  </a:lnTo>
                  <a:lnTo>
                    <a:pt x="6696" y="3683"/>
                  </a:lnTo>
                  <a:lnTo>
                    <a:pt x="6780" y="3641"/>
                  </a:lnTo>
                  <a:lnTo>
                    <a:pt x="7093" y="3620"/>
                  </a:lnTo>
                  <a:lnTo>
                    <a:pt x="7198" y="3641"/>
                  </a:lnTo>
                  <a:lnTo>
                    <a:pt x="7261" y="3683"/>
                  </a:lnTo>
                  <a:lnTo>
                    <a:pt x="7428" y="3746"/>
                  </a:lnTo>
                  <a:lnTo>
                    <a:pt x="7700" y="3746"/>
                  </a:lnTo>
                  <a:lnTo>
                    <a:pt x="7721" y="3683"/>
                  </a:lnTo>
                  <a:lnTo>
                    <a:pt x="7888" y="3641"/>
                  </a:lnTo>
                  <a:lnTo>
                    <a:pt x="7951" y="3557"/>
                  </a:lnTo>
                  <a:lnTo>
                    <a:pt x="8160" y="3474"/>
                  </a:lnTo>
                  <a:lnTo>
                    <a:pt x="8307" y="3474"/>
                  </a:lnTo>
                  <a:lnTo>
                    <a:pt x="8432" y="3453"/>
                  </a:lnTo>
                  <a:lnTo>
                    <a:pt x="8725" y="3474"/>
                  </a:lnTo>
                  <a:lnTo>
                    <a:pt x="8956" y="3411"/>
                  </a:lnTo>
                  <a:lnTo>
                    <a:pt x="9102" y="3411"/>
                  </a:lnTo>
                  <a:lnTo>
                    <a:pt x="9165" y="3432"/>
                  </a:lnTo>
                  <a:lnTo>
                    <a:pt x="9311" y="3306"/>
                  </a:lnTo>
                  <a:lnTo>
                    <a:pt x="9458" y="3306"/>
                  </a:lnTo>
                  <a:lnTo>
                    <a:pt x="9500" y="3264"/>
                  </a:lnTo>
                  <a:lnTo>
                    <a:pt x="9730" y="3264"/>
                  </a:lnTo>
                  <a:lnTo>
                    <a:pt x="9939" y="3327"/>
                  </a:lnTo>
                  <a:lnTo>
                    <a:pt x="10085" y="3264"/>
                  </a:lnTo>
                  <a:lnTo>
                    <a:pt x="10148" y="3327"/>
                  </a:lnTo>
                  <a:lnTo>
                    <a:pt x="10148" y="3432"/>
                  </a:lnTo>
                  <a:lnTo>
                    <a:pt x="10253" y="3474"/>
                  </a:lnTo>
                  <a:lnTo>
                    <a:pt x="10399" y="3453"/>
                  </a:lnTo>
                  <a:lnTo>
                    <a:pt x="10420" y="3348"/>
                  </a:lnTo>
                  <a:lnTo>
                    <a:pt x="10357" y="3223"/>
                  </a:lnTo>
                  <a:lnTo>
                    <a:pt x="10232" y="2992"/>
                  </a:lnTo>
                  <a:lnTo>
                    <a:pt x="10085" y="2930"/>
                  </a:lnTo>
                  <a:lnTo>
                    <a:pt x="10106" y="2846"/>
                  </a:lnTo>
                  <a:lnTo>
                    <a:pt x="10085" y="2699"/>
                  </a:lnTo>
                  <a:lnTo>
                    <a:pt x="10148" y="2511"/>
                  </a:lnTo>
                  <a:lnTo>
                    <a:pt x="10127" y="2469"/>
                  </a:lnTo>
                  <a:lnTo>
                    <a:pt x="10002" y="2427"/>
                  </a:lnTo>
                  <a:lnTo>
                    <a:pt x="10002" y="2281"/>
                  </a:lnTo>
                  <a:lnTo>
                    <a:pt x="10002" y="2176"/>
                  </a:lnTo>
                  <a:lnTo>
                    <a:pt x="9939" y="1967"/>
                  </a:lnTo>
                  <a:lnTo>
                    <a:pt x="9897" y="1842"/>
                  </a:lnTo>
                  <a:lnTo>
                    <a:pt x="9897" y="1779"/>
                  </a:lnTo>
                  <a:lnTo>
                    <a:pt x="10044" y="1779"/>
                  </a:lnTo>
                  <a:lnTo>
                    <a:pt x="10106" y="1632"/>
                  </a:lnTo>
                  <a:lnTo>
                    <a:pt x="10148" y="1570"/>
                  </a:lnTo>
                  <a:lnTo>
                    <a:pt x="10148" y="1528"/>
                  </a:lnTo>
                  <a:lnTo>
                    <a:pt x="10106" y="1444"/>
                  </a:lnTo>
                  <a:lnTo>
                    <a:pt x="10002" y="1360"/>
                  </a:lnTo>
                  <a:lnTo>
                    <a:pt x="9709" y="1360"/>
                  </a:lnTo>
                  <a:lnTo>
                    <a:pt x="9562" y="1256"/>
                  </a:lnTo>
                  <a:lnTo>
                    <a:pt x="9520" y="1026"/>
                  </a:lnTo>
                  <a:lnTo>
                    <a:pt x="9583" y="837"/>
                  </a:lnTo>
                  <a:lnTo>
                    <a:pt x="9500" y="733"/>
                  </a:lnTo>
                  <a:lnTo>
                    <a:pt x="9395" y="712"/>
                  </a:lnTo>
                  <a:lnTo>
                    <a:pt x="9395" y="628"/>
                  </a:lnTo>
                  <a:lnTo>
                    <a:pt x="9290" y="523"/>
                  </a:lnTo>
                  <a:lnTo>
                    <a:pt x="9186" y="502"/>
                  </a:lnTo>
                  <a:lnTo>
                    <a:pt x="8956" y="293"/>
                  </a:lnTo>
                  <a:lnTo>
                    <a:pt x="8851" y="272"/>
                  </a:lnTo>
                  <a:lnTo>
                    <a:pt x="8767" y="335"/>
                  </a:lnTo>
                  <a:lnTo>
                    <a:pt x="8725" y="335"/>
                  </a:lnTo>
                  <a:lnTo>
                    <a:pt x="8558" y="293"/>
                  </a:lnTo>
                  <a:lnTo>
                    <a:pt x="8516" y="377"/>
                  </a:lnTo>
                  <a:lnTo>
                    <a:pt x="8432" y="335"/>
                  </a:lnTo>
                  <a:lnTo>
                    <a:pt x="8412" y="230"/>
                  </a:lnTo>
                  <a:lnTo>
                    <a:pt x="8349" y="230"/>
                  </a:lnTo>
                  <a:lnTo>
                    <a:pt x="8328" y="272"/>
                  </a:lnTo>
                  <a:lnTo>
                    <a:pt x="8244" y="419"/>
                  </a:lnTo>
                  <a:lnTo>
                    <a:pt x="8098" y="502"/>
                  </a:lnTo>
                  <a:lnTo>
                    <a:pt x="7909" y="607"/>
                  </a:lnTo>
                  <a:lnTo>
                    <a:pt x="7888" y="691"/>
                  </a:lnTo>
                  <a:lnTo>
                    <a:pt x="7700" y="712"/>
                  </a:lnTo>
                  <a:lnTo>
                    <a:pt x="7616" y="754"/>
                  </a:lnTo>
                  <a:lnTo>
                    <a:pt x="7386" y="712"/>
                  </a:lnTo>
                  <a:lnTo>
                    <a:pt x="7324" y="649"/>
                  </a:lnTo>
                  <a:lnTo>
                    <a:pt x="7219" y="649"/>
                  </a:lnTo>
                  <a:lnTo>
                    <a:pt x="7198" y="628"/>
                  </a:lnTo>
                  <a:lnTo>
                    <a:pt x="7093" y="691"/>
                  </a:lnTo>
                  <a:lnTo>
                    <a:pt x="6884" y="691"/>
                  </a:lnTo>
                  <a:lnTo>
                    <a:pt x="6633" y="795"/>
                  </a:lnTo>
                  <a:lnTo>
                    <a:pt x="6445" y="754"/>
                  </a:lnTo>
                  <a:lnTo>
                    <a:pt x="6319" y="649"/>
                  </a:lnTo>
                  <a:lnTo>
                    <a:pt x="6235" y="712"/>
                  </a:lnTo>
                  <a:lnTo>
                    <a:pt x="6026" y="607"/>
                  </a:lnTo>
                  <a:lnTo>
                    <a:pt x="5901" y="586"/>
                  </a:lnTo>
                  <a:lnTo>
                    <a:pt x="5712" y="440"/>
                  </a:lnTo>
                  <a:lnTo>
                    <a:pt x="5629" y="440"/>
                  </a:lnTo>
                  <a:lnTo>
                    <a:pt x="5587" y="523"/>
                  </a:lnTo>
                  <a:lnTo>
                    <a:pt x="5503" y="502"/>
                  </a:lnTo>
                  <a:lnTo>
                    <a:pt x="5399" y="377"/>
                  </a:lnTo>
                  <a:lnTo>
                    <a:pt x="5378" y="210"/>
                  </a:lnTo>
                  <a:lnTo>
                    <a:pt x="5273" y="126"/>
                  </a:lnTo>
                  <a:lnTo>
                    <a:pt x="5210" y="168"/>
                  </a:lnTo>
                  <a:lnTo>
                    <a:pt x="5085" y="293"/>
                  </a:lnTo>
                  <a:lnTo>
                    <a:pt x="5022" y="272"/>
                  </a:lnTo>
                  <a:lnTo>
                    <a:pt x="4980" y="314"/>
                  </a:lnTo>
                  <a:lnTo>
                    <a:pt x="4771" y="105"/>
                  </a:lnTo>
                  <a:lnTo>
                    <a:pt x="475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5" name="Google Shape;4795;p76"/>
            <p:cNvSpPr/>
            <p:nvPr/>
          </p:nvSpPr>
          <p:spPr>
            <a:xfrm>
              <a:off x="4041450" y="2592550"/>
              <a:ext cx="39775" cy="35075"/>
            </a:xfrm>
            <a:custGeom>
              <a:avLst/>
              <a:gdLst/>
              <a:ahLst/>
              <a:cxnLst/>
              <a:rect l="l" t="t" r="r" b="b"/>
              <a:pathLst>
                <a:path w="1591" h="1403" extrusionOk="0">
                  <a:moveTo>
                    <a:pt x="503" y="0"/>
                  </a:moveTo>
                  <a:lnTo>
                    <a:pt x="419" y="84"/>
                  </a:lnTo>
                  <a:lnTo>
                    <a:pt x="335" y="84"/>
                  </a:lnTo>
                  <a:lnTo>
                    <a:pt x="231" y="189"/>
                  </a:lnTo>
                  <a:lnTo>
                    <a:pt x="210" y="356"/>
                  </a:lnTo>
                  <a:lnTo>
                    <a:pt x="335" y="398"/>
                  </a:lnTo>
                  <a:lnTo>
                    <a:pt x="335" y="523"/>
                  </a:lnTo>
                  <a:lnTo>
                    <a:pt x="189" y="628"/>
                  </a:lnTo>
                  <a:lnTo>
                    <a:pt x="210" y="733"/>
                  </a:lnTo>
                  <a:lnTo>
                    <a:pt x="126" y="879"/>
                  </a:lnTo>
                  <a:lnTo>
                    <a:pt x="1" y="921"/>
                  </a:lnTo>
                  <a:lnTo>
                    <a:pt x="22" y="921"/>
                  </a:lnTo>
                  <a:lnTo>
                    <a:pt x="84" y="1025"/>
                  </a:lnTo>
                  <a:lnTo>
                    <a:pt x="168" y="1088"/>
                  </a:lnTo>
                  <a:lnTo>
                    <a:pt x="231" y="1046"/>
                  </a:lnTo>
                  <a:lnTo>
                    <a:pt x="294" y="1088"/>
                  </a:lnTo>
                  <a:lnTo>
                    <a:pt x="398" y="1046"/>
                  </a:lnTo>
                  <a:lnTo>
                    <a:pt x="294" y="1130"/>
                  </a:lnTo>
                  <a:lnTo>
                    <a:pt x="231" y="1130"/>
                  </a:lnTo>
                  <a:lnTo>
                    <a:pt x="168" y="1318"/>
                  </a:lnTo>
                  <a:lnTo>
                    <a:pt x="189" y="1402"/>
                  </a:lnTo>
                  <a:lnTo>
                    <a:pt x="419" y="1193"/>
                  </a:lnTo>
                  <a:lnTo>
                    <a:pt x="712" y="1025"/>
                  </a:lnTo>
                  <a:lnTo>
                    <a:pt x="796" y="879"/>
                  </a:lnTo>
                  <a:lnTo>
                    <a:pt x="900" y="816"/>
                  </a:lnTo>
                  <a:lnTo>
                    <a:pt x="1110" y="837"/>
                  </a:lnTo>
                  <a:lnTo>
                    <a:pt x="1152" y="795"/>
                  </a:lnTo>
                  <a:lnTo>
                    <a:pt x="1277" y="795"/>
                  </a:lnTo>
                  <a:lnTo>
                    <a:pt x="1361" y="816"/>
                  </a:lnTo>
                  <a:lnTo>
                    <a:pt x="1486" y="837"/>
                  </a:lnTo>
                  <a:lnTo>
                    <a:pt x="1591" y="733"/>
                  </a:lnTo>
                  <a:lnTo>
                    <a:pt x="1591" y="670"/>
                  </a:lnTo>
                  <a:lnTo>
                    <a:pt x="1486" y="607"/>
                  </a:lnTo>
                  <a:lnTo>
                    <a:pt x="1361" y="481"/>
                  </a:lnTo>
                  <a:lnTo>
                    <a:pt x="1235" y="461"/>
                  </a:lnTo>
                  <a:lnTo>
                    <a:pt x="1047" y="293"/>
                  </a:lnTo>
                  <a:lnTo>
                    <a:pt x="1026" y="84"/>
                  </a:lnTo>
                  <a:lnTo>
                    <a:pt x="921" y="63"/>
                  </a:lnTo>
                  <a:lnTo>
                    <a:pt x="817" y="147"/>
                  </a:lnTo>
                  <a:lnTo>
                    <a:pt x="64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6" name="Google Shape;4796;p76"/>
            <p:cNvSpPr/>
            <p:nvPr/>
          </p:nvSpPr>
          <p:spPr>
            <a:xfrm>
              <a:off x="4231325" y="2673625"/>
              <a:ext cx="139700" cy="134450"/>
            </a:xfrm>
            <a:custGeom>
              <a:avLst/>
              <a:gdLst/>
              <a:ahLst/>
              <a:cxnLst/>
              <a:rect l="l" t="t" r="r" b="b"/>
              <a:pathLst>
                <a:path w="5588" h="5378" extrusionOk="0">
                  <a:moveTo>
                    <a:pt x="2031" y="0"/>
                  </a:moveTo>
                  <a:lnTo>
                    <a:pt x="1989" y="42"/>
                  </a:lnTo>
                  <a:lnTo>
                    <a:pt x="1842" y="42"/>
                  </a:lnTo>
                  <a:lnTo>
                    <a:pt x="1696" y="168"/>
                  </a:lnTo>
                  <a:lnTo>
                    <a:pt x="1717" y="189"/>
                  </a:lnTo>
                  <a:lnTo>
                    <a:pt x="1633" y="314"/>
                  </a:lnTo>
                  <a:lnTo>
                    <a:pt x="1591" y="314"/>
                  </a:lnTo>
                  <a:lnTo>
                    <a:pt x="1466" y="419"/>
                  </a:lnTo>
                  <a:lnTo>
                    <a:pt x="1215" y="482"/>
                  </a:lnTo>
                  <a:lnTo>
                    <a:pt x="1110" y="670"/>
                  </a:lnTo>
                  <a:lnTo>
                    <a:pt x="1110" y="837"/>
                  </a:lnTo>
                  <a:lnTo>
                    <a:pt x="1215" y="1047"/>
                  </a:lnTo>
                  <a:lnTo>
                    <a:pt x="1215" y="1235"/>
                  </a:lnTo>
                  <a:lnTo>
                    <a:pt x="1110" y="1444"/>
                  </a:lnTo>
                  <a:lnTo>
                    <a:pt x="1173" y="1549"/>
                  </a:lnTo>
                  <a:lnTo>
                    <a:pt x="1152" y="1716"/>
                  </a:lnTo>
                  <a:lnTo>
                    <a:pt x="1068" y="1842"/>
                  </a:lnTo>
                  <a:lnTo>
                    <a:pt x="1005" y="1925"/>
                  </a:lnTo>
                  <a:lnTo>
                    <a:pt x="1" y="2658"/>
                  </a:lnTo>
                  <a:lnTo>
                    <a:pt x="273" y="3411"/>
                  </a:lnTo>
                  <a:lnTo>
                    <a:pt x="775" y="3453"/>
                  </a:lnTo>
                  <a:lnTo>
                    <a:pt x="3474" y="5336"/>
                  </a:lnTo>
                  <a:lnTo>
                    <a:pt x="4562" y="5378"/>
                  </a:lnTo>
                  <a:lnTo>
                    <a:pt x="4709" y="5106"/>
                  </a:lnTo>
                  <a:lnTo>
                    <a:pt x="4834" y="4855"/>
                  </a:lnTo>
                  <a:lnTo>
                    <a:pt x="5085" y="4708"/>
                  </a:lnTo>
                  <a:lnTo>
                    <a:pt x="5274" y="4792"/>
                  </a:lnTo>
                  <a:lnTo>
                    <a:pt x="5399" y="4750"/>
                  </a:lnTo>
                  <a:lnTo>
                    <a:pt x="5462" y="4771"/>
                  </a:lnTo>
                  <a:lnTo>
                    <a:pt x="5546" y="4645"/>
                  </a:lnTo>
                  <a:lnTo>
                    <a:pt x="5588" y="4604"/>
                  </a:lnTo>
                  <a:lnTo>
                    <a:pt x="5546" y="4583"/>
                  </a:lnTo>
                  <a:lnTo>
                    <a:pt x="5441" y="4541"/>
                  </a:lnTo>
                  <a:lnTo>
                    <a:pt x="5337" y="4457"/>
                  </a:lnTo>
                  <a:lnTo>
                    <a:pt x="5274" y="4122"/>
                  </a:lnTo>
                  <a:lnTo>
                    <a:pt x="5085" y="4122"/>
                  </a:lnTo>
                  <a:lnTo>
                    <a:pt x="5064" y="3955"/>
                  </a:lnTo>
                  <a:lnTo>
                    <a:pt x="5064" y="3767"/>
                  </a:lnTo>
                  <a:lnTo>
                    <a:pt x="5190" y="3662"/>
                  </a:lnTo>
                  <a:lnTo>
                    <a:pt x="5064" y="3411"/>
                  </a:lnTo>
                  <a:lnTo>
                    <a:pt x="4960" y="3348"/>
                  </a:lnTo>
                  <a:lnTo>
                    <a:pt x="4855" y="3139"/>
                  </a:lnTo>
                  <a:lnTo>
                    <a:pt x="4772" y="3097"/>
                  </a:lnTo>
                  <a:lnTo>
                    <a:pt x="4730" y="3118"/>
                  </a:lnTo>
                  <a:lnTo>
                    <a:pt x="4290" y="2825"/>
                  </a:lnTo>
                  <a:lnTo>
                    <a:pt x="4186" y="2867"/>
                  </a:lnTo>
                  <a:lnTo>
                    <a:pt x="4123" y="2888"/>
                  </a:lnTo>
                  <a:lnTo>
                    <a:pt x="4018" y="2804"/>
                  </a:lnTo>
                  <a:lnTo>
                    <a:pt x="4018" y="2720"/>
                  </a:lnTo>
                  <a:lnTo>
                    <a:pt x="3997" y="2699"/>
                  </a:lnTo>
                  <a:lnTo>
                    <a:pt x="4039" y="2574"/>
                  </a:lnTo>
                  <a:lnTo>
                    <a:pt x="3914" y="2469"/>
                  </a:lnTo>
                  <a:lnTo>
                    <a:pt x="3893" y="2386"/>
                  </a:lnTo>
                  <a:lnTo>
                    <a:pt x="3788" y="2365"/>
                  </a:lnTo>
                  <a:lnTo>
                    <a:pt x="3704" y="2281"/>
                  </a:lnTo>
                  <a:lnTo>
                    <a:pt x="3621" y="2260"/>
                  </a:lnTo>
                  <a:lnTo>
                    <a:pt x="3621" y="2176"/>
                  </a:lnTo>
                  <a:lnTo>
                    <a:pt x="3684" y="2135"/>
                  </a:lnTo>
                  <a:lnTo>
                    <a:pt x="3663" y="2072"/>
                  </a:lnTo>
                  <a:lnTo>
                    <a:pt x="3684" y="1988"/>
                  </a:lnTo>
                  <a:lnTo>
                    <a:pt x="3684" y="1779"/>
                  </a:lnTo>
                  <a:lnTo>
                    <a:pt x="3725" y="1737"/>
                  </a:lnTo>
                  <a:lnTo>
                    <a:pt x="3767" y="1549"/>
                  </a:lnTo>
                  <a:lnTo>
                    <a:pt x="3830" y="1549"/>
                  </a:lnTo>
                  <a:lnTo>
                    <a:pt x="3914" y="1528"/>
                  </a:lnTo>
                  <a:lnTo>
                    <a:pt x="3914" y="1319"/>
                  </a:lnTo>
                  <a:lnTo>
                    <a:pt x="3872" y="1298"/>
                  </a:lnTo>
                  <a:lnTo>
                    <a:pt x="3830" y="1130"/>
                  </a:lnTo>
                  <a:lnTo>
                    <a:pt x="3914" y="1130"/>
                  </a:lnTo>
                  <a:lnTo>
                    <a:pt x="4018" y="1088"/>
                  </a:lnTo>
                  <a:lnTo>
                    <a:pt x="4081" y="1047"/>
                  </a:lnTo>
                  <a:lnTo>
                    <a:pt x="4018" y="1026"/>
                  </a:lnTo>
                  <a:lnTo>
                    <a:pt x="3935" y="984"/>
                  </a:lnTo>
                  <a:lnTo>
                    <a:pt x="3809" y="1005"/>
                  </a:lnTo>
                  <a:lnTo>
                    <a:pt x="3725" y="984"/>
                  </a:lnTo>
                  <a:lnTo>
                    <a:pt x="3516" y="879"/>
                  </a:lnTo>
                  <a:lnTo>
                    <a:pt x="3453" y="837"/>
                  </a:lnTo>
                  <a:lnTo>
                    <a:pt x="3349" y="795"/>
                  </a:lnTo>
                  <a:lnTo>
                    <a:pt x="3286" y="670"/>
                  </a:lnTo>
                  <a:lnTo>
                    <a:pt x="3244" y="565"/>
                  </a:lnTo>
                  <a:lnTo>
                    <a:pt x="3140" y="565"/>
                  </a:lnTo>
                  <a:lnTo>
                    <a:pt x="3077" y="419"/>
                  </a:lnTo>
                  <a:lnTo>
                    <a:pt x="3098" y="314"/>
                  </a:lnTo>
                  <a:lnTo>
                    <a:pt x="3035" y="189"/>
                  </a:lnTo>
                  <a:lnTo>
                    <a:pt x="2930" y="168"/>
                  </a:lnTo>
                  <a:lnTo>
                    <a:pt x="2784" y="210"/>
                  </a:lnTo>
                  <a:lnTo>
                    <a:pt x="2679" y="168"/>
                  </a:lnTo>
                  <a:lnTo>
                    <a:pt x="2679" y="63"/>
                  </a:lnTo>
                  <a:lnTo>
                    <a:pt x="2616" y="0"/>
                  </a:lnTo>
                  <a:lnTo>
                    <a:pt x="2470" y="63"/>
                  </a:lnTo>
                  <a:lnTo>
                    <a:pt x="2261"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7" name="Google Shape;4797;p76"/>
            <p:cNvSpPr/>
            <p:nvPr/>
          </p:nvSpPr>
          <p:spPr>
            <a:xfrm>
              <a:off x="4345375" y="2791325"/>
              <a:ext cx="25125" cy="25650"/>
            </a:xfrm>
            <a:custGeom>
              <a:avLst/>
              <a:gdLst/>
              <a:ahLst/>
              <a:cxnLst/>
              <a:rect l="l" t="t" r="r" b="b"/>
              <a:pathLst>
                <a:path w="1005" h="1026" extrusionOk="0">
                  <a:moveTo>
                    <a:pt x="523" y="0"/>
                  </a:moveTo>
                  <a:lnTo>
                    <a:pt x="272" y="147"/>
                  </a:lnTo>
                  <a:lnTo>
                    <a:pt x="147" y="398"/>
                  </a:lnTo>
                  <a:lnTo>
                    <a:pt x="0" y="670"/>
                  </a:lnTo>
                  <a:lnTo>
                    <a:pt x="84" y="670"/>
                  </a:lnTo>
                  <a:lnTo>
                    <a:pt x="607" y="816"/>
                  </a:lnTo>
                  <a:lnTo>
                    <a:pt x="628" y="1025"/>
                  </a:lnTo>
                  <a:lnTo>
                    <a:pt x="1005" y="879"/>
                  </a:lnTo>
                  <a:lnTo>
                    <a:pt x="942" y="795"/>
                  </a:lnTo>
                  <a:lnTo>
                    <a:pt x="942" y="774"/>
                  </a:lnTo>
                  <a:lnTo>
                    <a:pt x="984" y="774"/>
                  </a:lnTo>
                  <a:lnTo>
                    <a:pt x="921" y="691"/>
                  </a:lnTo>
                  <a:lnTo>
                    <a:pt x="921" y="607"/>
                  </a:lnTo>
                  <a:lnTo>
                    <a:pt x="879" y="502"/>
                  </a:lnTo>
                  <a:lnTo>
                    <a:pt x="837" y="565"/>
                  </a:lnTo>
                  <a:lnTo>
                    <a:pt x="607" y="419"/>
                  </a:lnTo>
                  <a:lnTo>
                    <a:pt x="942" y="356"/>
                  </a:lnTo>
                  <a:lnTo>
                    <a:pt x="900" y="84"/>
                  </a:lnTo>
                  <a:lnTo>
                    <a:pt x="900" y="63"/>
                  </a:lnTo>
                  <a:lnTo>
                    <a:pt x="837" y="42"/>
                  </a:lnTo>
                  <a:lnTo>
                    <a:pt x="712" y="84"/>
                  </a:lnTo>
                  <a:lnTo>
                    <a:pt x="523"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8" name="Google Shape;4798;p76"/>
            <p:cNvSpPr/>
            <p:nvPr/>
          </p:nvSpPr>
          <p:spPr>
            <a:xfrm>
              <a:off x="4136125" y="2704475"/>
              <a:ext cx="32475" cy="18350"/>
            </a:xfrm>
            <a:custGeom>
              <a:avLst/>
              <a:gdLst/>
              <a:ahLst/>
              <a:cxnLst/>
              <a:rect l="l" t="t" r="r" b="b"/>
              <a:pathLst>
                <a:path w="1299" h="734" extrusionOk="0">
                  <a:moveTo>
                    <a:pt x="1194" y="1"/>
                  </a:moveTo>
                  <a:lnTo>
                    <a:pt x="1005" y="105"/>
                  </a:lnTo>
                  <a:lnTo>
                    <a:pt x="775" y="210"/>
                  </a:lnTo>
                  <a:lnTo>
                    <a:pt x="608" y="210"/>
                  </a:lnTo>
                  <a:lnTo>
                    <a:pt x="482" y="168"/>
                  </a:lnTo>
                  <a:lnTo>
                    <a:pt x="378" y="168"/>
                  </a:lnTo>
                  <a:lnTo>
                    <a:pt x="378" y="231"/>
                  </a:lnTo>
                  <a:lnTo>
                    <a:pt x="357" y="315"/>
                  </a:lnTo>
                  <a:lnTo>
                    <a:pt x="273" y="336"/>
                  </a:lnTo>
                  <a:lnTo>
                    <a:pt x="147" y="294"/>
                  </a:lnTo>
                  <a:lnTo>
                    <a:pt x="85" y="377"/>
                  </a:lnTo>
                  <a:lnTo>
                    <a:pt x="1" y="398"/>
                  </a:lnTo>
                  <a:lnTo>
                    <a:pt x="1" y="524"/>
                  </a:lnTo>
                  <a:lnTo>
                    <a:pt x="85" y="629"/>
                  </a:lnTo>
                  <a:lnTo>
                    <a:pt x="210" y="712"/>
                  </a:lnTo>
                  <a:lnTo>
                    <a:pt x="378" y="691"/>
                  </a:lnTo>
                  <a:lnTo>
                    <a:pt x="461" y="733"/>
                  </a:lnTo>
                  <a:lnTo>
                    <a:pt x="503" y="691"/>
                  </a:lnTo>
                  <a:lnTo>
                    <a:pt x="629" y="649"/>
                  </a:lnTo>
                  <a:lnTo>
                    <a:pt x="775" y="545"/>
                  </a:lnTo>
                  <a:lnTo>
                    <a:pt x="838" y="503"/>
                  </a:lnTo>
                  <a:lnTo>
                    <a:pt x="1005" y="524"/>
                  </a:lnTo>
                  <a:lnTo>
                    <a:pt x="1005" y="419"/>
                  </a:lnTo>
                  <a:lnTo>
                    <a:pt x="984" y="315"/>
                  </a:lnTo>
                  <a:lnTo>
                    <a:pt x="1110" y="168"/>
                  </a:lnTo>
                  <a:lnTo>
                    <a:pt x="1235" y="85"/>
                  </a:lnTo>
                  <a:lnTo>
                    <a:pt x="1298" y="22"/>
                  </a:lnTo>
                  <a:lnTo>
                    <a:pt x="125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99" name="Google Shape;4799;p76"/>
            <p:cNvSpPr/>
            <p:nvPr/>
          </p:nvSpPr>
          <p:spPr>
            <a:xfrm>
              <a:off x="4184250" y="2677275"/>
              <a:ext cx="90000" cy="80075"/>
            </a:xfrm>
            <a:custGeom>
              <a:avLst/>
              <a:gdLst/>
              <a:ahLst/>
              <a:cxnLst/>
              <a:rect l="l" t="t" r="r" b="b"/>
              <a:pathLst>
                <a:path w="3600" h="3203" extrusionOk="0">
                  <a:moveTo>
                    <a:pt x="3370" y="1"/>
                  </a:moveTo>
                  <a:lnTo>
                    <a:pt x="3139" y="64"/>
                  </a:lnTo>
                  <a:lnTo>
                    <a:pt x="2846" y="43"/>
                  </a:lnTo>
                  <a:lnTo>
                    <a:pt x="2721" y="64"/>
                  </a:lnTo>
                  <a:lnTo>
                    <a:pt x="2574" y="64"/>
                  </a:lnTo>
                  <a:lnTo>
                    <a:pt x="2365" y="147"/>
                  </a:lnTo>
                  <a:lnTo>
                    <a:pt x="2302" y="231"/>
                  </a:lnTo>
                  <a:lnTo>
                    <a:pt x="2135" y="273"/>
                  </a:lnTo>
                  <a:lnTo>
                    <a:pt x="2114" y="336"/>
                  </a:lnTo>
                  <a:lnTo>
                    <a:pt x="1842" y="336"/>
                  </a:lnTo>
                  <a:lnTo>
                    <a:pt x="1675" y="273"/>
                  </a:lnTo>
                  <a:lnTo>
                    <a:pt x="1612" y="231"/>
                  </a:lnTo>
                  <a:lnTo>
                    <a:pt x="1507" y="210"/>
                  </a:lnTo>
                  <a:lnTo>
                    <a:pt x="1194" y="231"/>
                  </a:lnTo>
                  <a:lnTo>
                    <a:pt x="1110" y="273"/>
                  </a:lnTo>
                  <a:lnTo>
                    <a:pt x="1068" y="273"/>
                  </a:lnTo>
                  <a:lnTo>
                    <a:pt x="775" y="419"/>
                  </a:lnTo>
                  <a:lnTo>
                    <a:pt x="670" y="377"/>
                  </a:lnTo>
                  <a:lnTo>
                    <a:pt x="524" y="336"/>
                  </a:lnTo>
                  <a:lnTo>
                    <a:pt x="461" y="419"/>
                  </a:lnTo>
                  <a:lnTo>
                    <a:pt x="461" y="649"/>
                  </a:lnTo>
                  <a:lnTo>
                    <a:pt x="377" y="670"/>
                  </a:lnTo>
                  <a:lnTo>
                    <a:pt x="419" y="796"/>
                  </a:lnTo>
                  <a:lnTo>
                    <a:pt x="315" y="859"/>
                  </a:lnTo>
                  <a:lnTo>
                    <a:pt x="168" y="880"/>
                  </a:lnTo>
                  <a:lnTo>
                    <a:pt x="64" y="859"/>
                  </a:lnTo>
                  <a:lnTo>
                    <a:pt x="1" y="901"/>
                  </a:lnTo>
                  <a:lnTo>
                    <a:pt x="22" y="1068"/>
                  </a:lnTo>
                  <a:lnTo>
                    <a:pt x="105" y="1277"/>
                  </a:lnTo>
                  <a:lnTo>
                    <a:pt x="147" y="1403"/>
                  </a:lnTo>
                  <a:lnTo>
                    <a:pt x="126" y="1528"/>
                  </a:lnTo>
                  <a:lnTo>
                    <a:pt x="105" y="1779"/>
                  </a:lnTo>
                  <a:lnTo>
                    <a:pt x="336" y="1779"/>
                  </a:lnTo>
                  <a:lnTo>
                    <a:pt x="377" y="1905"/>
                  </a:lnTo>
                  <a:lnTo>
                    <a:pt x="482" y="1947"/>
                  </a:lnTo>
                  <a:lnTo>
                    <a:pt x="482" y="2114"/>
                  </a:lnTo>
                  <a:lnTo>
                    <a:pt x="545" y="2198"/>
                  </a:lnTo>
                  <a:lnTo>
                    <a:pt x="461" y="2219"/>
                  </a:lnTo>
                  <a:lnTo>
                    <a:pt x="419" y="2219"/>
                  </a:lnTo>
                  <a:lnTo>
                    <a:pt x="315" y="2302"/>
                  </a:lnTo>
                  <a:lnTo>
                    <a:pt x="252" y="2449"/>
                  </a:lnTo>
                  <a:lnTo>
                    <a:pt x="168" y="2574"/>
                  </a:lnTo>
                  <a:lnTo>
                    <a:pt x="147" y="2574"/>
                  </a:lnTo>
                  <a:lnTo>
                    <a:pt x="168" y="2616"/>
                  </a:lnTo>
                  <a:lnTo>
                    <a:pt x="252" y="2679"/>
                  </a:lnTo>
                  <a:lnTo>
                    <a:pt x="273" y="2888"/>
                  </a:lnTo>
                  <a:lnTo>
                    <a:pt x="252" y="2993"/>
                  </a:lnTo>
                  <a:lnTo>
                    <a:pt x="315" y="2993"/>
                  </a:lnTo>
                  <a:lnTo>
                    <a:pt x="482" y="3077"/>
                  </a:lnTo>
                  <a:lnTo>
                    <a:pt x="629" y="3181"/>
                  </a:lnTo>
                  <a:lnTo>
                    <a:pt x="649" y="3181"/>
                  </a:lnTo>
                  <a:lnTo>
                    <a:pt x="733" y="3202"/>
                  </a:lnTo>
                  <a:lnTo>
                    <a:pt x="1884" y="2512"/>
                  </a:lnTo>
                  <a:lnTo>
                    <a:pt x="2888" y="1779"/>
                  </a:lnTo>
                  <a:lnTo>
                    <a:pt x="2951" y="1696"/>
                  </a:lnTo>
                  <a:lnTo>
                    <a:pt x="3035" y="1570"/>
                  </a:lnTo>
                  <a:lnTo>
                    <a:pt x="3056" y="1403"/>
                  </a:lnTo>
                  <a:lnTo>
                    <a:pt x="2993" y="1298"/>
                  </a:lnTo>
                  <a:lnTo>
                    <a:pt x="3098" y="1089"/>
                  </a:lnTo>
                  <a:lnTo>
                    <a:pt x="3098" y="901"/>
                  </a:lnTo>
                  <a:lnTo>
                    <a:pt x="2993" y="691"/>
                  </a:lnTo>
                  <a:lnTo>
                    <a:pt x="2993" y="524"/>
                  </a:lnTo>
                  <a:lnTo>
                    <a:pt x="3098" y="336"/>
                  </a:lnTo>
                  <a:lnTo>
                    <a:pt x="3349" y="273"/>
                  </a:lnTo>
                  <a:lnTo>
                    <a:pt x="3474" y="168"/>
                  </a:lnTo>
                  <a:lnTo>
                    <a:pt x="3516" y="168"/>
                  </a:lnTo>
                  <a:lnTo>
                    <a:pt x="3600" y="43"/>
                  </a:lnTo>
                  <a:lnTo>
                    <a:pt x="3579" y="22"/>
                  </a:lnTo>
                  <a:lnTo>
                    <a:pt x="351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0" name="Google Shape;4800;p76"/>
            <p:cNvSpPr/>
            <p:nvPr/>
          </p:nvSpPr>
          <p:spPr>
            <a:xfrm>
              <a:off x="4165950" y="2741625"/>
              <a:ext cx="22000" cy="63850"/>
            </a:xfrm>
            <a:custGeom>
              <a:avLst/>
              <a:gdLst/>
              <a:ahLst/>
              <a:cxnLst/>
              <a:rect l="l" t="t" r="r" b="b"/>
              <a:pathLst>
                <a:path w="880" h="2554" extrusionOk="0">
                  <a:moveTo>
                    <a:pt x="837" y="0"/>
                  </a:moveTo>
                  <a:lnTo>
                    <a:pt x="754" y="105"/>
                  </a:lnTo>
                  <a:lnTo>
                    <a:pt x="565" y="147"/>
                  </a:lnTo>
                  <a:lnTo>
                    <a:pt x="524" y="105"/>
                  </a:lnTo>
                  <a:lnTo>
                    <a:pt x="377" y="252"/>
                  </a:lnTo>
                  <a:lnTo>
                    <a:pt x="335" y="670"/>
                  </a:lnTo>
                  <a:lnTo>
                    <a:pt x="168" y="1005"/>
                  </a:lnTo>
                  <a:lnTo>
                    <a:pt x="1" y="1235"/>
                  </a:lnTo>
                  <a:lnTo>
                    <a:pt x="63" y="1256"/>
                  </a:lnTo>
                  <a:lnTo>
                    <a:pt x="168" y="1444"/>
                  </a:lnTo>
                  <a:lnTo>
                    <a:pt x="231" y="1653"/>
                  </a:lnTo>
                  <a:lnTo>
                    <a:pt x="377" y="1884"/>
                  </a:lnTo>
                  <a:lnTo>
                    <a:pt x="524" y="2197"/>
                  </a:lnTo>
                  <a:lnTo>
                    <a:pt x="461" y="2344"/>
                  </a:lnTo>
                  <a:lnTo>
                    <a:pt x="545" y="2553"/>
                  </a:lnTo>
                  <a:lnTo>
                    <a:pt x="628" y="2448"/>
                  </a:lnTo>
                  <a:lnTo>
                    <a:pt x="628" y="2407"/>
                  </a:lnTo>
                  <a:lnTo>
                    <a:pt x="628" y="2344"/>
                  </a:lnTo>
                  <a:lnTo>
                    <a:pt x="670" y="2281"/>
                  </a:lnTo>
                  <a:lnTo>
                    <a:pt x="670" y="2156"/>
                  </a:lnTo>
                  <a:lnTo>
                    <a:pt x="733" y="1988"/>
                  </a:lnTo>
                  <a:lnTo>
                    <a:pt x="691" y="1842"/>
                  </a:lnTo>
                  <a:lnTo>
                    <a:pt x="754" y="1821"/>
                  </a:lnTo>
                  <a:lnTo>
                    <a:pt x="754" y="1674"/>
                  </a:lnTo>
                  <a:lnTo>
                    <a:pt x="775" y="1549"/>
                  </a:lnTo>
                  <a:lnTo>
                    <a:pt x="775" y="1465"/>
                  </a:lnTo>
                  <a:lnTo>
                    <a:pt x="775" y="1214"/>
                  </a:lnTo>
                  <a:lnTo>
                    <a:pt x="754" y="1235"/>
                  </a:lnTo>
                  <a:lnTo>
                    <a:pt x="670" y="1235"/>
                  </a:lnTo>
                  <a:lnTo>
                    <a:pt x="565" y="1298"/>
                  </a:lnTo>
                  <a:lnTo>
                    <a:pt x="524" y="1235"/>
                  </a:lnTo>
                  <a:lnTo>
                    <a:pt x="545" y="1047"/>
                  </a:lnTo>
                  <a:lnTo>
                    <a:pt x="545" y="796"/>
                  </a:lnTo>
                  <a:lnTo>
                    <a:pt x="524" y="712"/>
                  </a:lnTo>
                  <a:lnTo>
                    <a:pt x="545" y="565"/>
                  </a:lnTo>
                  <a:lnTo>
                    <a:pt x="670" y="565"/>
                  </a:lnTo>
                  <a:lnTo>
                    <a:pt x="691" y="670"/>
                  </a:lnTo>
                  <a:lnTo>
                    <a:pt x="754" y="670"/>
                  </a:lnTo>
                  <a:lnTo>
                    <a:pt x="837" y="607"/>
                  </a:lnTo>
                  <a:lnTo>
                    <a:pt x="837" y="524"/>
                  </a:lnTo>
                  <a:lnTo>
                    <a:pt x="796" y="482"/>
                  </a:lnTo>
                  <a:lnTo>
                    <a:pt x="775" y="377"/>
                  </a:lnTo>
                  <a:lnTo>
                    <a:pt x="837" y="210"/>
                  </a:lnTo>
                  <a:lnTo>
                    <a:pt x="858" y="63"/>
                  </a:lnTo>
                  <a:lnTo>
                    <a:pt x="87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1" name="Google Shape;4801;p76"/>
            <p:cNvSpPr/>
            <p:nvPr/>
          </p:nvSpPr>
          <p:spPr>
            <a:xfrm>
              <a:off x="4185300" y="2741625"/>
              <a:ext cx="5775" cy="13100"/>
            </a:xfrm>
            <a:custGeom>
              <a:avLst/>
              <a:gdLst/>
              <a:ahLst/>
              <a:cxnLst/>
              <a:rect l="l" t="t" r="r" b="b"/>
              <a:pathLst>
                <a:path w="231" h="524" extrusionOk="0">
                  <a:moveTo>
                    <a:pt x="105" y="0"/>
                  </a:moveTo>
                  <a:lnTo>
                    <a:pt x="84" y="63"/>
                  </a:lnTo>
                  <a:lnTo>
                    <a:pt x="63" y="210"/>
                  </a:lnTo>
                  <a:lnTo>
                    <a:pt x="1" y="377"/>
                  </a:lnTo>
                  <a:lnTo>
                    <a:pt x="22" y="482"/>
                  </a:lnTo>
                  <a:lnTo>
                    <a:pt x="63" y="524"/>
                  </a:lnTo>
                  <a:lnTo>
                    <a:pt x="84" y="524"/>
                  </a:lnTo>
                  <a:lnTo>
                    <a:pt x="126" y="482"/>
                  </a:lnTo>
                  <a:lnTo>
                    <a:pt x="210" y="419"/>
                  </a:lnTo>
                  <a:lnTo>
                    <a:pt x="231" y="314"/>
                  </a:lnTo>
                  <a:lnTo>
                    <a:pt x="210" y="105"/>
                  </a:lnTo>
                  <a:lnTo>
                    <a:pt x="126" y="42"/>
                  </a:lnTo>
                  <a:lnTo>
                    <a:pt x="105"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2" name="Google Shape;4802;p76"/>
            <p:cNvSpPr/>
            <p:nvPr/>
          </p:nvSpPr>
          <p:spPr>
            <a:xfrm>
              <a:off x="4179025" y="2755750"/>
              <a:ext cx="7875" cy="18325"/>
            </a:xfrm>
            <a:custGeom>
              <a:avLst/>
              <a:gdLst/>
              <a:ahLst/>
              <a:cxnLst/>
              <a:rect l="l" t="t" r="r" b="b"/>
              <a:pathLst>
                <a:path w="315" h="733" extrusionOk="0">
                  <a:moveTo>
                    <a:pt x="22" y="0"/>
                  </a:moveTo>
                  <a:lnTo>
                    <a:pt x="1" y="147"/>
                  </a:lnTo>
                  <a:lnTo>
                    <a:pt x="22" y="231"/>
                  </a:lnTo>
                  <a:lnTo>
                    <a:pt x="22" y="482"/>
                  </a:lnTo>
                  <a:lnTo>
                    <a:pt x="1" y="670"/>
                  </a:lnTo>
                  <a:lnTo>
                    <a:pt x="42" y="733"/>
                  </a:lnTo>
                  <a:lnTo>
                    <a:pt x="147" y="670"/>
                  </a:lnTo>
                  <a:lnTo>
                    <a:pt x="231" y="670"/>
                  </a:lnTo>
                  <a:lnTo>
                    <a:pt x="252" y="649"/>
                  </a:lnTo>
                  <a:lnTo>
                    <a:pt x="273" y="440"/>
                  </a:lnTo>
                  <a:lnTo>
                    <a:pt x="273" y="356"/>
                  </a:lnTo>
                  <a:lnTo>
                    <a:pt x="314" y="210"/>
                  </a:lnTo>
                  <a:lnTo>
                    <a:pt x="314" y="147"/>
                  </a:lnTo>
                  <a:lnTo>
                    <a:pt x="314" y="63"/>
                  </a:lnTo>
                  <a:lnTo>
                    <a:pt x="314" y="42"/>
                  </a:lnTo>
                  <a:lnTo>
                    <a:pt x="231" y="105"/>
                  </a:lnTo>
                  <a:lnTo>
                    <a:pt x="168" y="105"/>
                  </a:lnTo>
                  <a:lnTo>
                    <a:pt x="14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3" name="Google Shape;4803;p76"/>
            <p:cNvSpPr/>
            <p:nvPr/>
          </p:nvSpPr>
          <p:spPr>
            <a:xfrm>
              <a:off x="4179025" y="2721750"/>
              <a:ext cx="18850" cy="23550"/>
            </a:xfrm>
            <a:custGeom>
              <a:avLst/>
              <a:gdLst/>
              <a:ahLst/>
              <a:cxnLst/>
              <a:rect l="l" t="t" r="r" b="b"/>
              <a:pathLst>
                <a:path w="754" h="942" extrusionOk="0">
                  <a:moveTo>
                    <a:pt x="314" y="0"/>
                  </a:moveTo>
                  <a:lnTo>
                    <a:pt x="314" y="21"/>
                  </a:lnTo>
                  <a:lnTo>
                    <a:pt x="231" y="21"/>
                  </a:lnTo>
                  <a:lnTo>
                    <a:pt x="210" y="440"/>
                  </a:lnTo>
                  <a:lnTo>
                    <a:pt x="105" y="586"/>
                  </a:lnTo>
                  <a:lnTo>
                    <a:pt x="1" y="733"/>
                  </a:lnTo>
                  <a:lnTo>
                    <a:pt x="1" y="879"/>
                  </a:lnTo>
                  <a:lnTo>
                    <a:pt x="1" y="900"/>
                  </a:lnTo>
                  <a:lnTo>
                    <a:pt x="42" y="942"/>
                  </a:lnTo>
                  <a:lnTo>
                    <a:pt x="231" y="900"/>
                  </a:lnTo>
                  <a:lnTo>
                    <a:pt x="314" y="795"/>
                  </a:lnTo>
                  <a:lnTo>
                    <a:pt x="377" y="795"/>
                  </a:lnTo>
                  <a:lnTo>
                    <a:pt x="461" y="670"/>
                  </a:lnTo>
                  <a:lnTo>
                    <a:pt x="524" y="523"/>
                  </a:lnTo>
                  <a:lnTo>
                    <a:pt x="628" y="440"/>
                  </a:lnTo>
                  <a:lnTo>
                    <a:pt x="670" y="440"/>
                  </a:lnTo>
                  <a:lnTo>
                    <a:pt x="754" y="419"/>
                  </a:lnTo>
                  <a:lnTo>
                    <a:pt x="691" y="335"/>
                  </a:lnTo>
                  <a:lnTo>
                    <a:pt x="691" y="168"/>
                  </a:lnTo>
                  <a:lnTo>
                    <a:pt x="586" y="126"/>
                  </a:lnTo>
                  <a:lnTo>
                    <a:pt x="545"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4" name="Google Shape;4804;p76"/>
            <p:cNvSpPr/>
            <p:nvPr/>
          </p:nvSpPr>
          <p:spPr>
            <a:xfrm>
              <a:off x="4180075" y="2740050"/>
              <a:ext cx="58075" cy="71700"/>
            </a:xfrm>
            <a:custGeom>
              <a:avLst/>
              <a:gdLst/>
              <a:ahLst/>
              <a:cxnLst/>
              <a:rect l="l" t="t" r="r" b="b"/>
              <a:pathLst>
                <a:path w="2323" h="2868" extrusionOk="0">
                  <a:moveTo>
                    <a:pt x="2051" y="1"/>
                  </a:moveTo>
                  <a:lnTo>
                    <a:pt x="900" y="691"/>
                  </a:lnTo>
                  <a:lnTo>
                    <a:pt x="816" y="670"/>
                  </a:lnTo>
                  <a:lnTo>
                    <a:pt x="796" y="670"/>
                  </a:lnTo>
                  <a:lnTo>
                    <a:pt x="649" y="566"/>
                  </a:lnTo>
                  <a:lnTo>
                    <a:pt x="482" y="482"/>
                  </a:lnTo>
                  <a:lnTo>
                    <a:pt x="419" y="482"/>
                  </a:lnTo>
                  <a:lnTo>
                    <a:pt x="335" y="545"/>
                  </a:lnTo>
                  <a:lnTo>
                    <a:pt x="293" y="587"/>
                  </a:lnTo>
                  <a:lnTo>
                    <a:pt x="272" y="587"/>
                  </a:lnTo>
                  <a:lnTo>
                    <a:pt x="272" y="670"/>
                  </a:lnTo>
                  <a:lnTo>
                    <a:pt x="272" y="691"/>
                  </a:lnTo>
                  <a:lnTo>
                    <a:pt x="272" y="775"/>
                  </a:lnTo>
                  <a:lnTo>
                    <a:pt x="272" y="838"/>
                  </a:lnTo>
                  <a:lnTo>
                    <a:pt x="231" y="984"/>
                  </a:lnTo>
                  <a:lnTo>
                    <a:pt x="231" y="1068"/>
                  </a:lnTo>
                  <a:lnTo>
                    <a:pt x="210" y="1528"/>
                  </a:lnTo>
                  <a:lnTo>
                    <a:pt x="210" y="1612"/>
                  </a:lnTo>
                  <a:lnTo>
                    <a:pt x="189" y="1737"/>
                  </a:lnTo>
                  <a:lnTo>
                    <a:pt x="189" y="1884"/>
                  </a:lnTo>
                  <a:lnTo>
                    <a:pt x="126" y="1905"/>
                  </a:lnTo>
                  <a:lnTo>
                    <a:pt x="168" y="2051"/>
                  </a:lnTo>
                  <a:lnTo>
                    <a:pt x="105" y="2219"/>
                  </a:lnTo>
                  <a:lnTo>
                    <a:pt x="105" y="2344"/>
                  </a:lnTo>
                  <a:lnTo>
                    <a:pt x="63" y="2407"/>
                  </a:lnTo>
                  <a:lnTo>
                    <a:pt x="63" y="2470"/>
                  </a:lnTo>
                  <a:lnTo>
                    <a:pt x="63" y="2553"/>
                  </a:lnTo>
                  <a:lnTo>
                    <a:pt x="0" y="2679"/>
                  </a:lnTo>
                  <a:lnTo>
                    <a:pt x="0" y="2721"/>
                  </a:lnTo>
                  <a:lnTo>
                    <a:pt x="189" y="2721"/>
                  </a:lnTo>
                  <a:lnTo>
                    <a:pt x="754" y="2867"/>
                  </a:lnTo>
                  <a:lnTo>
                    <a:pt x="1172" y="2449"/>
                  </a:lnTo>
                  <a:lnTo>
                    <a:pt x="1633" y="2407"/>
                  </a:lnTo>
                  <a:lnTo>
                    <a:pt x="1653" y="2219"/>
                  </a:lnTo>
                  <a:lnTo>
                    <a:pt x="1884" y="1926"/>
                  </a:lnTo>
                  <a:lnTo>
                    <a:pt x="1235" y="1214"/>
                  </a:lnTo>
                  <a:lnTo>
                    <a:pt x="2093" y="963"/>
                  </a:lnTo>
                  <a:lnTo>
                    <a:pt x="2302" y="754"/>
                  </a:lnTo>
                  <a:lnTo>
                    <a:pt x="2323" y="754"/>
                  </a:lnTo>
                  <a:lnTo>
                    <a:pt x="2051"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5" name="Google Shape;4805;p76"/>
            <p:cNvSpPr/>
            <p:nvPr/>
          </p:nvSpPr>
          <p:spPr>
            <a:xfrm>
              <a:off x="4179025" y="2758875"/>
              <a:ext cx="299225" cy="252175"/>
            </a:xfrm>
            <a:custGeom>
              <a:avLst/>
              <a:gdLst/>
              <a:ahLst/>
              <a:cxnLst/>
              <a:rect l="l" t="t" r="r" b="b"/>
              <a:pathLst>
                <a:path w="11969" h="10087" extrusionOk="0">
                  <a:moveTo>
                    <a:pt x="2344" y="1"/>
                  </a:moveTo>
                  <a:lnTo>
                    <a:pt x="2135" y="210"/>
                  </a:lnTo>
                  <a:lnTo>
                    <a:pt x="1277" y="461"/>
                  </a:lnTo>
                  <a:lnTo>
                    <a:pt x="1926" y="1173"/>
                  </a:lnTo>
                  <a:lnTo>
                    <a:pt x="1695" y="1466"/>
                  </a:lnTo>
                  <a:lnTo>
                    <a:pt x="1675" y="1654"/>
                  </a:lnTo>
                  <a:lnTo>
                    <a:pt x="1214" y="1696"/>
                  </a:lnTo>
                  <a:lnTo>
                    <a:pt x="796" y="2114"/>
                  </a:lnTo>
                  <a:lnTo>
                    <a:pt x="231" y="1968"/>
                  </a:lnTo>
                  <a:lnTo>
                    <a:pt x="42" y="1968"/>
                  </a:lnTo>
                  <a:lnTo>
                    <a:pt x="42" y="2177"/>
                  </a:lnTo>
                  <a:lnTo>
                    <a:pt x="42" y="2407"/>
                  </a:lnTo>
                  <a:lnTo>
                    <a:pt x="1" y="2595"/>
                  </a:lnTo>
                  <a:lnTo>
                    <a:pt x="1" y="2637"/>
                  </a:lnTo>
                  <a:lnTo>
                    <a:pt x="63" y="2616"/>
                  </a:lnTo>
                  <a:lnTo>
                    <a:pt x="105" y="2637"/>
                  </a:lnTo>
                  <a:lnTo>
                    <a:pt x="168" y="2595"/>
                  </a:lnTo>
                  <a:lnTo>
                    <a:pt x="314" y="2658"/>
                  </a:lnTo>
                  <a:lnTo>
                    <a:pt x="273" y="2700"/>
                  </a:lnTo>
                  <a:lnTo>
                    <a:pt x="524" y="2972"/>
                  </a:lnTo>
                  <a:lnTo>
                    <a:pt x="545" y="3119"/>
                  </a:lnTo>
                  <a:lnTo>
                    <a:pt x="628" y="3139"/>
                  </a:lnTo>
                  <a:lnTo>
                    <a:pt x="628" y="3244"/>
                  </a:lnTo>
                  <a:lnTo>
                    <a:pt x="754" y="3349"/>
                  </a:lnTo>
                  <a:lnTo>
                    <a:pt x="838" y="3370"/>
                  </a:lnTo>
                  <a:lnTo>
                    <a:pt x="984" y="3663"/>
                  </a:lnTo>
                  <a:lnTo>
                    <a:pt x="984" y="3746"/>
                  </a:lnTo>
                  <a:lnTo>
                    <a:pt x="1047" y="3851"/>
                  </a:lnTo>
                  <a:lnTo>
                    <a:pt x="1110" y="3851"/>
                  </a:lnTo>
                  <a:lnTo>
                    <a:pt x="1151" y="3997"/>
                  </a:lnTo>
                  <a:lnTo>
                    <a:pt x="1193" y="4081"/>
                  </a:lnTo>
                  <a:lnTo>
                    <a:pt x="1319" y="4123"/>
                  </a:lnTo>
                  <a:lnTo>
                    <a:pt x="1423" y="4416"/>
                  </a:lnTo>
                  <a:lnTo>
                    <a:pt x="1528" y="4479"/>
                  </a:lnTo>
                  <a:lnTo>
                    <a:pt x="1570" y="4625"/>
                  </a:lnTo>
                  <a:lnTo>
                    <a:pt x="1528" y="4709"/>
                  </a:lnTo>
                  <a:lnTo>
                    <a:pt x="1528" y="4792"/>
                  </a:lnTo>
                  <a:lnTo>
                    <a:pt x="1633" y="4897"/>
                  </a:lnTo>
                  <a:lnTo>
                    <a:pt x="1633" y="4960"/>
                  </a:lnTo>
                  <a:lnTo>
                    <a:pt x="1716" y="5023"/>
                  </a:lnTo>
                  <a:lnTo>
                    <a:pt x="1821" y="4939"/>
                  </a:lnTo>
                  <a:lnTo>
                    <a:pt x="1926" y="5043"/>
                  </a:lnTo>
                  <a:lnTo>
                    <a:pt x="2114" y="5127"/>
                  </a:lnTo>
                  <a:lnTo>
                    <a:pt x="2260" y="5274"/>
                  </a:lnTo>
                  <a:lnTo>
                    <a:pt x="2323" y="5378"/>
                  </a:lnTo>
                  <a:lnTo>
                    <a:pt x="2344" y="5420"/>
                  </a:lnTo>
                  <a:lnTo>
                    <a:pt x="2365" y="5546"/>
                  </a:lnTo>
                  <a:lnTo>
                    <a:pt x="2428" y="5588"/>
                  </a:lnTo>
                  <a:lnTo>
                    <a:pt x="2470" y="5797"/>
                  </a:lnTo>
                  <a:lnTo>
                    <a:pt x="2574" y="5880"/>
                  </a:lnTo>
                  <a:lnTo>
                    <a:pt x="2637" y="6090"/>
                  </a:lnTo>
                  <a:lnTo>
                    <a:pt x="2658" y="6173"/>
                  </a:lnTo>
                  <a:lnTo>
                    <a:pt x="2616" y="6362"/>
                  </a:lnTo>
                  <a:lnTo>
                    <a:pt x="2574" y="6383"/>
                  </a:lnTo>
                  <a:lnTo>
                    <a:pt x="2616" y="6487"/>
                  </a:lnTo>
                  <a:lnTo>
                    <a:pt x="2658" y="6696"/>
                  </a:lnTo>
                  <a:lnTo>
                    <a:pt x="2679" y="6906"/>
                  </a:lnTo>
                  <a:lnTo>
                    <a:pt x="2783" y="7010"/>
                  </a:lnTo>
                  <a:lnTo>
                    <a:pt x="2825" y="7094"/>
                  </a:lnTo>
                  <a:lnTo>
                    <a:pt x="3097" y="7408"/>
                  </a:lnTo>
                  <a:lnTo>
                    <a:pt x="3202" y="7429"/>
                  </a:lnTo>
                  <a:lnTo>
                    <a:pt x="3307" y="7450"/>
                  </a:lnTo>
                  <a:lnTo>
                    <a:pt x="3390" y="7554"/>
                  </a:lnTo>
                  <a:lnTo>
                    <a:pt x="3474" y="7554"/>
                  </a:lnTo>
                  <a:lnTo>
                    <a:pt x="3620" y="7680"/>
                  </a:lnTo>
                  <a:lnTo>
                    <a:pt x="3620" y="7784"/>
                  </a:lnTo>
                  <a:lnTo>
                    <a:pt x="3788" y="7826"/>
                  </a:lnTo>
                  <a:lnTo>
                    <a:pt x="3767" y="7889"/>
                  </a:lnTo>
                  <a:lnTo>
                    <a:pt x="3830" y="7931"/>
                  </a:lnTo>
                  <a:lnTo>
                    <a:pt x="3976" y="8412"/>
                  </a:lnTo>
                  <a:lnTo>
                    <a:pt x="4102" y="8496"/>
                  </a:lnTo>
                  <a:lnTo>
                    <a:pt x="4102" y="8663"/>
                  </a:lnTo>
                  <a:lnTo>
                    <a:pt x="4541" y="9082"/>
                  </a:lnTo>
                  <a:lnTo>
                    <a:pt x="4604" y="9082"/>
                  </a:lnTo>
                  <a:lnTo>
                    <a:pt x="4646" y="9333"/>
                  </a:lnTo>
                  <a:lnTo>
                    <a:pt x="4834" y="9396"/>
                  </a:lnTo>
                  <a:lnTo>
                    <a:pt x="4939" y="9668"/>
                  </a:lnTo>
                  <a:lnTo>
                    <a:pt x="5043" y="9709"/>
                  </a:lnTo>
                  <a:lnTo>
                    <a:pt x="5127" y="9730"/>
                  </a:lnTo>
                  <a:lnTo>
                    <a:pt x="5169" y="9626"/>
                  </a:lnTo>
                  <a:lnTo>
                    <a:pt x="5336" y="9521"/>
                  </a:lnTo>
                  <a:lnTo>
                    <a:pt x="5232" y="9312"/>
                  </a:lnTo>
                  <a:lnTo>
                    <a:pt x="5294" y="9040"/>
                  </a:lnTo>
                  <a:lnTo>
                    <a:pt x="5462" y="8977"/>
                  </a:lnTo>
                  <a:lnTo>
                    <a:pt x="5650" y="9124"/>
                  </a:lnTo>
                  <a:lnTo>
                    <a:pt x="5985" y="9124"/>
                  </a:lnTo>
                  <a:lnTo>
                    <a:pt x="6487" y="9333"/>
                  </a:lnTo>
                  <a:lnTo>
                    <a:pt x="7010" y="9563"/>
                  </a:lnTo>
                  <a:lnTo>
                    <a:pt x="7031" y="10086"/>
                  </a:lnTo>
                  <a:lnTo>
                    <a:pt x="8077" y="8684"/>
                  </a:lnTo>
                  <a:lnTo>
                    <a:pt x="10253" y="8036"/>
                  </a:lnTo>
                  <a:lnTo>
                    <a:pt x="11885" y="7554"/>
                  </a:lnTo>
                  <a:lnTo>
                    <a:pt x="11969" y="6299"/>
                  </a:lnTo>
                  <a:lnTo>
                    <a:pt x="11843" y="5839"/>
                  </a:lnTo>
                  <a:lnTo>
                    <a:pt x="11655" y="5985"/>
                  </a:lnTo>
                  <a:lnTo>
                    <a:pt x="9960" y="5755"/>
                  </a:lnTo>
                  <a:lnTo>
                    <a:pt x="9835" y="5274"/>
                  </a:lnTo>
                  <a:lnTo>
                    <a:pt x="9688" y="5127"/>
                  </a:lnTo>
                  <a:lnTo>
                    <a:pt x="9688" y="4939"/>
                  </a:lnTo>
                  <a:lnTo>
                    <a:pt x="9688" y="4918"/>
                  </a:lnTo>
                  <a:lnTo>
                    <a:pt x="9667" y="4939"/>
                  </a:lnTo>
                  <a:lnTo>
                    <a:pt x="9625" y="4855"/>
                  </a:lnTo>
                  <a:lnTo>
                    <a:pt x="9625" y="4792"/>
                  </a:lnTo>
                  <a:lnTo>
                    <a:pt x="9667" y="4730"/>
                  </a:lnTo>
                  <a:lnTo>
                    <a:pt x="9563" y="4730"/>
                  </a:lnTo>
                  <a:lnTo>
                    <a:pt x="9563" y="4709"/>
                  </a:lnTo>
                  <a:lnTo>
                    <a:pt x="9458" y="4709"/>
                  </a:lnTo>
                  <a:lnTo>
                    <a:pt x="9270" y="4604"/>
                  </a:lnTo>
                  <a:lnTo>
                    <a:pt x="9249" y="4541"/>
                  </a:lnTo>
                  <a:lnTo>
                    <a:pt x="9228" y="4583"/>
                  </a:lnTo>
                  <a:lnTo>
                    <a:pt x="9123" y="4437"/>
                  </a:lnTo>
                  <a:lnTo>
                    <a:pt x="9102" y="4290"/>
                  </a:lnTo>
                  <a:lnTo>
                    <a:pt x="8809" y="3914"/>
                  </a:lnTo>
                  <a:lnTo>
                    <a:pt x="8726" y="3788"/>
                  </a:lnTo>
                  <a:lnTo>
                    <a:pt x="8809" y="3788"/>
                  </a:lnTo>
                  <a:lnTo>
                    <a:pt x="8809" y="3746"/>
                  </a:lnTo>
                  <a:lnTo>
                    <a:pt x="8705" y="3453"/>
                  </a:lnTo>
                  <a:lnTo>
                    <a:pt x="8705" y="3391"/>
                  </a:lnTo>
                  <a:lnTo>
                    <a:pt x="8621" y="3265"/>
                  </a:lnTo>
                  <a:lnTo>
                    <a:pt x="8579" y="3265"/>
                  </a:lnTo>
                  <a:lnTo>
                    <a:pt x="8391" y="3014"/>
                  </a:lnTo>
                  <a:lnTo>
                    <a:pt x="8307" y="3014"/>
                  </a:lnTo>
                  <a:lnTo>
                    <a:pt x="8224" y="2909"/>
                  </a:lnTo>
                  <a:lnTo>
                    <a:pt x="8224" y="2867"/>
                  </a:lnTo>
                  <a:lnTo>
                    <a:pt x="8286" y="2867"/>
                  </a:lnTo>
                  <a:lnTo>
                    <a:pt x="8307" y="2909"/>
                  </a:lnTo>
                  <a:lnTo>
                    <a:pt x="8286" y="2826"/>
                  </a:lnTo>
                  <a:lnTo>
                    <a:pt x="8182" y="2805"/>
                  </a:lnTo>
                  <a:lnTo>
                    <a:pt x="7973" y="2763"/>
                  </a:lnTo>
                  <a:lnTo>
                    <a:pt x="7868" y="2449"/>
                  </a:lnTo>
                  <a:lnTo>
                    <a:pt x="7805" y="2323"/>
                  </a:lnTo>
                  <a:lnTo>
                    <a:pt x="7742" y="2303"/>
                  </a:lnTo>
                  <a:lnTo>
                    <a:pt x="7742" y="2198"/>
                  </a:lnTo>
                  <a:lnTo>
                    <a:pt x="7701" y="2219"/>
                  </a:lnTo>
                  <a:lnTo>
                    <a:pt x="7659" y="2177"/>
                  </a:lnTo>
                  <a:lnTo>
                    <a:pt x="7282" y="2323"/>
                  </a:lnTo>
                  <a:lnTo>
                    <a:pt x="7261" y="2114"/>
                  </a:lnTo>
                  <a:lnTo>
                    <a:pt x="6738" y="1968"/>
                  </a:lnTo>
                  <a:lnTo>
                    <a:pt x="6654" y="1968"/>
                  </a:lnTo>
                  <a:lnTo>
                    <a:pt x="5566" y="1926"/>
                  </a:lnTo>
                  <a:lnTo>
                    <a:pt x="2867" y="43"/>
                  </a:lnTo>
                  <a:lnTo>
                    <a:pt x="2344"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6" name="Google Shape;4806;p76"/>
            <p:cNvSpPr/>
            <p:nvPr/>
          </p:nvSpPr>
          <p:spPr>
            <a:xfrm>
              <a:off x="4409700" y="2852525"/>
              <a:ext cx="11025" cy="24075"/>
            </a:xfrm>
            <a:custGeom>
              <a:avLst/>
              <a:gdLst/>
              <a:ahLst/>
              <a:cxnLst/>
              <a:rect l="l" t="t" r="r" b="b"/>
              <a:pathLst>
                <a:path w="441" h="963" extrusionOk="0">
                  <a:moveTo>
                    <a:pt x="147" y="0"/>
                  </a:moveTo>
                  <a:lnTo>
                    <a:pt x="147" y="42"/>
                  </a:lnTo>
                  <a:lnTo>
                    <a:pt x="106" y="42"/>
                  </a:lnTo>
                  <a:lnTo>
                    <a:pt x="106" y="105"/>
                  </a:lnTo>
                  <a:lnTo>
                    <a:pt x="43" y="126"/>
                  </a:lnTo>
                  <a:lnTo>
                    <a:pt x="85" y="209"/>
                  </a:lnTo>
                  <a:lnTo>
                    <a:pt x="43" y="209"/>
                  </a:lnTo>
                  <a:lnTo>
                    <a:pt x="85" y="377"/>
                  </a:lnTo>
                  <a:lnTo>
                    <a:pt x="43" y="356"/>
                  </a:lnTo>
                  <a:lnTo>
                    <a:pt x="1" y="356"/>
                  </a:lnTo>
                  <a:lnTo>
                    <a:pt x="1" y="544"/>
                  </a:lnTo>
                  <a:lnTo>
                    <a:pt x="22" y="628"/>
                  </a:lnTo>
                  <a:lnTo>
                    <a:pt x="43" y="670"/>
                  </a:lnTo>
                  <a:lnTo>
                    <a:pt x="43" y="795"/>
                  </a:lnTo>
                  <a:lnTo>
                    <a:pt x="22" y="795"/>
                  </a:lnTo>
                  <a:lnTo>
                    <a:pt x="43" y="858"/>
                  </a:lnTo>
                  <a:lnTo>
                    <a:pt x="231" y="963"/>
                  </a:lnTo>
                  <a:lnTo>
                    <a:pt x="336" y="963"/>
                  </a:lnTo>
                  <a:lnTo>
                    <a:pt x="398" y="942"/>
                  </a:lnTo>
                  <a:lnTo>
                    <a:pt x="440" y="670"/>
                  </a:lnTo>
                  <a:lnTo>
                    <a:pt x="398" y="544"/>
                  </a:lnTo>
                  <a:lnTo>
                    <a:pt x="336" y="544"/>
                  </a:lnTo>
                  <a:lnTo>
                    <a:pt x="315" y="356"/>
                  </a:lnTo>
                  <a:lnTo>
                    <a:pt x="336" y="356"/>
                  </a:lnTo>
                  <a:lnTo>
                    <a:pt x="398" y="168"/>
                  </a:lnTo>
                  <a:lnTo>
                    <a:pt x="357" y="126"/>
                  </a:lnTo>
                  <a:lnTo>
                    <a:pt x="315" y="126"/>
                  </a:lnTo>
                  <a:lnTo>
                    <a:pt x="315" y="63"/>
                  </a:lnTo>
                  <a:lnTo>
                    <a:pt x="21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7" name="Google Shape;4807;p76"/>
            <p:cNvSpPr/>
            <p:nvPr/>
          </p:nvSpPr>
          <p:spPr>
            <a:xfrm>
              <a:off x="4421225" y="2854100"/>
              <a:ext cx="69075" cy="54425"/>
            </a:xfrm>
            <a:custGeom>
              <a:avLst/>
              <a:gdLst/>
              <a:ahLst/>
              <a:cxnLst/>
              <a:rect l="l" t="t" r="r" b="b"/>
              <a:pathLst>
                <a:path w="2763" h="2177" extrusionOk="0">
                  <a:moveTo>
                    <a:pt x="2490" y="0"/>
                  </a:moveTo>
                  <a:lnTo>
                    <a:pt x="2490" y="84"/>
                  </a:lnTo>
                  <a:lnTo>
                    <a:pt x="2469" y="146"/>
                  </a:lnTo>
                  <a:lnTo>
                    <a:pt x="2093" y="356"/>
                  </a:lnTo>
                  <a:lnTo>
                    <a:pt x="2093" y="502"/>
                  </a:lnTo>
                  <a:lnTo>
                    <a:pt x="1779" y="795"/>
                  </a:lnTo>
                  <a:lnTo>
                    <a:pt x="1737" y="879"/>
                  </a:lnTo>
                  <a:lnTo>
                    <a:pt x="1779" y="900"/>
                  </a:lnTo>
                  <a:lnTo>
                    <a:pt x="1821" y="983"/>
                  </a:lnTo>
                  <a:lnTo>
                    <a:pt x="1653" y="1130"/>
                  </a:lnTo>
                  <a:lnTo>
                    <a:pt x="1611" y="1046"/>
                  </a:lnTo>
                  <a:lnTo>
                    <a:pt x="1549" y="1088"/>
                  </a:lnTo>
                  <a:lnTo>
                    <a:pt x="1465" y="1088"/>
                  </a:lnTo>
                  <a:lnTo>
                    <a:pt x="1507" y="1193"/>
                  </a:lnTo>
                  <a:lnTo>
                    <a:pt x="1444" y="1193"/>
                  </a:lnTo>
                  <a:lnTo>
                    <a:pt x="1423" y="1234"/>
                  </a:lnTo>
                  <a:lnTo>
                    <a:pt x="1256" y="1255"/>
                  </a:lnTo>
                  <a:lnTo>
                    <a:pt x="1130" y="1297"/>
                  </a:lnTo>
                  <a:lnTo>
                    <a:pt x="1088" y="1214"/>
                  </a:lnTo>
                  <a:lnTo>
                    <a:pt x="837" y="1214"/>
                  </a:lnTo>
                  <a:lnTo>
                    <a:pt x="628" y="1151"/>
                  </a:lnTo>
                  <a:lnTo>
                    <a:pt x="398" y="1339"/>
                  </a:lnTo>
                  <a:lnTo>
                    <a:pt x="314" y="1318"/>
                  </a:lnTo>
                  <a:lnTo>
                    <a:pt x="251" y="1318"/>
                  </a:lnTo>
                  <a:lnTo>
                    <a:pt x="147" y="1360"/>
                  </a:lnTo>
                  <a:lnTo>
                    <a:pt x="105" y="1109"/>
                  </a:lnTo>
                  <a:lnTo>
                    <a:pt x="63" y="1151"/>
                  </a:lnTo>
                  <a:lnTo>
                    <a:pt x="0" y="1130"/>
                  </a:lnTo>
                  <a:lnTo>
                    <a:pt x="0" y="1318"/>
                  </a:lnTo>
                  <a:lnTo>
                    <a:pt x="147" y="1465"/>
                  </a:lnTo>
                  <a:lnTo>
                    <a:pt x="272" y="1946"/>
                  </a:lnTo>
                  <a:lnTo>
                    <a:pt x="1967" y="2176"/>
                  </a:lnTo>
                  <a:lnTo>
                    <a:pt x="2155" y="2030"/>
                  </a:lnTo>
                  <a:lnTo>
                    <a:pt x="2658" y="502"/>
                  </a:lnTo>
                  <a:lnTo>
                    <a:pt x="2762" y="481"/>
                  </a:lnTo>
                  <a:lnTo>
                    <a:pt x="2762" y="314"/>
                  </a:lnTo>
                  <a:lnTo>
                    <a:pt x="2720" y="251"/>
                  </a:lnTo>
                  <a:lnTo>
                    <a:pt x="2678" y="272"/>
                  </a:lnTo>
                  <a:lnTo>
                    <a:pt x="2658" y="251"/>
                  </a:lnTo>
                  <a:lnTo>
                    <a:pt x="2595" y="209"/>
                  </a:lnTo>
                  <a:lnTo>
                    <a:pt x="2574" y="42"/>
                  </a:lnTo>
                  <a:lnTo>
                    <a:pt x="249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8" name="Google Shape;4808;p76"/>
            <p:cNvSpPr/>
            <p:nvPr/>
          </p:nvSpPr>
          <p:spPr>
            <a:xfrm>
              <a:off x="4434300" y="2866125"/>
              <a:ext cx="108300" cy="133400"/>
            </a:xfrm>
            <a:custGeom>
              <a:avLst/>
              <a:gdLst/>
              <a:ahLst/>
              <a:cxnLst/>
              <a:rect l="l" t="t" r="r" b="b"/>
              <a:pathLst>
                <a:path w="4332" h="5336" extrusionOk="0">
                  <a:moveTo>
                    <a:pt x="2239" y="0"/>
                  </a:moveTo>
                  <a:lnTo>
                    <a:pt x="2135" y="21"/>
                  </a:lnTo>
                  <a:lnTo>
                    <a:pt x="1632" y="1549"/>
                  </a:lnTo>
                  <a:lnTo>
                    <a:pt x="1758" y="2009"/>
                  </a:lnTo>
                  <a:lnTo>
                    <a:pt x="1674" y="3264"/>
                  </a:lnTo>
                  <a:lnTo>
                    <a:pt x="42" y="3746"/>
                  </a:lnTo>
                  <a:lnTo>
                    <a:pt x="0" y="4018"/>
                  </a:lnTo>
                  <a:lnTo>
                    <a:pt x="523" y="4708"/>
                  </a:lnTo>
                  <a:lnTo>
                    <a:pt x="461" y="4938"/>
                  </a:lnTo>
                  <a:lnTo>
                    <a:pt x="795" y="5336"/>
                  </a:lnTo>
                  <a:lnTo>
                    <a:pt x="879" y="5315"/>
                  </a:lnTo>
                  <a:lnTo>
                    <a:pt x="900" y="5336"/>
                  </a:lnTo>
                  <a:lnTo>
                    <a:pt x="1005" y="5336"/>
                  </a:lnTo>
                  <a:lnTo>
                    <a:pt x="1088" y="5231"/>
                  </a:lnTo>
                  <a:lnTo>
                    <a:pt x="1214" y="5231"/>
                  </a:lnTo>
                  <a:lnTo>
                    <a:pt x="1423" y="5127"/>
                  </a:lnTo>
                  <a:lnTo>
                    <a:pt x="1528" y="5127"/>
                  </a:lnTo>
                  <a:lnTo>
                    <a:pt x="1632" y="5106"/>
                  </a:lnTo>
                  <a:lnTo>
                    <a:pt x="1716" y="5147"/>
                  </a:lnTo>
                  <a:lnTo>
                    <a:pt x="1779" y="5147"/>
                  </a:lnTo>
                  <a:lnTo>
                    <a:pt x="1925" y="4938"/>
                  </a:lnTo>
                  <a:lnTo>
                    <a:pt x="1925" y="4917"/>
                  </a:lnTo>
                  <a:lnTo>
                    <a:pt x="1946" y="4917"/>
                  </a:lnTo>
                  <a:lnTo>
                    <a:pt x="1946" y="4834"/>
                  </a:lnTo>
                  <a:lnTo>
                    <a:pt x="1883" y="4813"/>
                  </a:lnTo>
                  <a:lnTo>
                    <a:pt x="1925" y="4750"/>
                  </a:lnTo>
                  <a:lnTo>
                    <a:pt x="1883" y="4687"/>
                  </a:lnTo>
                  <a:lnTo>
                    <a:pt x="1967" y="4603"/>
                  </a:lnTo>
                  <a:lnTo>
                    <a:pt x="2030" y="4541"/>
                  </a:lnTo>
                  <a:lnTo>
                    <a:pt x="2239" y="4541"/>
                  </a:lnTo>
                  <a:lnTo>
                    <a:pt x="2365" y="4520"/>
                  </a:lnTo>
                  <a:lnTo>
                    <a:pt x="2448" y="4583"/>
                  </a:lnTo>
                  <a:lnTo>
                    <a:pt x="2553" y="4436"/>
                  </a:lnTo>
                  <a:lnTo>
                    <a:pt x="2595" y="4415"/>
                  </a:lnTo>
                  <a:lnTo>
                    <a:pt x="2595" y="4227"/>
                  </a:lnTo>
                  <a:lnTo>
                    <a:pt x="2804" y="3976"/>
                  </a:lnTo>
                  <a:lnTo>
                    <a:pt x="2930" y="3955"/>
                  </a:lnTo>
                  <a:lnTo>
                    <a:pt x="3013" y="3976"/>
                  </a:lnTo>
                  <a:lnTo>
                    <a:pt x="3076" y="3913"/>
                  </a:lnTo>
                  <a:lnTo>
                    <a:pt x="3348" y="3913"/>
                  </a:lnTo>
                  <a:lnTo>
                    <a:pt x="3390" y="3850"/>
                  </a:lnTo>
                  <a:lnTo>
                    <a:pt x="3327" y="3808"/>
                  </a:lnTo>
                  <a:lnTo>
                    <a:pt x="3285" y="3599"/>
                  </a:lnTo>
                  <a:lnTo>
                    <a:pt x="3306" y="3599"/>
                  </a:lnTo>
                  <a:lnTo>
                    <a:pt x="3244" y="3494"/>
                  </a:lnTo>
                  <a:lnTo>
                    <a:pt x="3223" y="3474"/>
                  </a:lnTo>
                  <a:lnTo>
                    <a:pt x="3244" y="3390"/>
                  </a:lnTo>
                  <a:lnTo>
                    <a:pt x="3244" y="3285"/>
                  </a:lnTo>
                  <a:lnTo>
                    <a:pt x="3348" y="3118"/>
                  </a:lnTo>
                  <a:lnTo>
                    <a:pt x="3432" y="3076"/>
                  </a:lnTo>
                  <a:lnTo>
                    <a:pt x="3390" y="3013"/>
                  </a:lnTo>
                  <a:lnTo>
                    <a:pt x="3411" y="3013"/>
                  </a:lnTo>
                  <a:lnTo>
                    <a:pt x="3495" y="2867"/>
                  </a:lnTo>
                  <a:lnTo>
                    <a:pt x="3536" y="2846"/>
                  </a:lnTo>
                  <a:lnTo>
                    <a:pt x="3599" y="2846"/>
                  </a:lnTo>
                  <a:lnTo>
                    <a:pt x="3557" y="2909"/>
                  </a:lnTo>
                  <a:lnTo>
                    <a:pt x="3536" y="2971"/>
                  </a:lnTo>
                  <a:lnTo>
                    <a:pt x="3620" y="3013"/>
                  </a:lnTo>
                  <a:lnTo>
                    <a:pt x="3662" y="3013"/>
                  </a:lnTo>
                  <a:lnTo>
                    <a:pt x="3746" y="2804"/>
                  </a:lnTo>
                  <a:lnTo>
                    <a:pt x="3808" y="2741"/>
                  </a:lnTo>
                  <a:lnTo>
                    <a:pt x="3871" y="2616"/>
                  </a:lnTo>
                  <a:lnTo>
                    <a:pt x="4018" y="2490"/>
                  </a:lnTo>
                  <a:lnTo>
                    <a:pt x="4227" y="2134"/>
                  </a:lnTo>
                  <a:lnTo>
                    <a:pt x="4248" y="2072"/>
                  </a:lnTo>
                  <a:lnTo>
                    <a:pt x="4248" y="1988"/>
                  </a:lnTo>
                  <a:lnTo>
                    <a:pt x="4290" y="1862"/>
                  </a:lnTo>
                  <a:lnTo>
                    <a:pt x="4332" y="1758"/>
                  </a:lnTo>
                  <a:lnTo>
                    <a:pt x="4269" y="1695"/>
                  </a:lnTo>
                  <a:lnTo>
                    <a:pt x="4164" y="1674"/>
                  </a:lnTo>
                  <a:lnTo>
                    <a:pt x="3955" y="1507"/>
                  </a:lnTo>
                  <a:lnTo>
                    <a:pt x="3913" y="1402"/>
                  </a:lnTo>
                  <a:lnTo>
                    <a:pt x="3808" y="1298"/>
                  </a:lnTo>
                  <a:lnTo>
                    <a:pt x="3767" y="1151"/>
                  </a:lnTo>
                  <a:lnTo>
                    <a:pt x="3599" y="942"/>
                  </a:lnTo>
                  <a:lnTo>
                    <a:pt x="3516" y="942"/>
                  </a:lnTo>
                  <a:lnTo>
                    <a:pt x="3390" y="963"/>
                  </a:lnTo>
                  <a:lnTo>
                    <a:pt x="3118" y="921"/>
                  </a:lnTo>
                  <a:lnTo>
                    <a:pt x="3013" y="942"/>
                  </a:lnTo>
                  <a:lnTo>
                    <a:pt x="2930" y="963"/>
                  </a:lnTo>
                  <a:lnTo>
                    <a:pt x="2804" y="921"/>
                  </a:lnTo>
                  <a:lnTo>
                    <a:pt x="2469" y="649"/>
                  </a:lnTo>
                  <a:lnTo>
                    <a:pt x="2469" y="565"/>
                  </a:lnTo>
                  <a:lnTo>
                    <a:pt x="2260" y="335"/>
                  </a:lnTo>
                  <a:lnTo>
                    <a:pt x="223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09" name="Google Shape;4809;p76"/>
            <p:cNvSpPr/>
            <p:nvPr/>
          </p:nvSpPr>
          <p:spPr>
            <a:xfrm>
              <a:off x="4483475" y="2847275"/>
              <a:ext cx="5775" cy="13125"/>
            </a:xfrm>
            <a:custGeom>
              <a:avLst/>
              <a:gdLst/>
              <a:ahLst/>
              <a:cxnLst/>
              <a:rect l="l" t="t" r="r" b="b"/>
              <a:pathLst>
                <a:path w="231" h="525" extrusionOk="0">
                  <a:moveTo>
                    <a:pt x="209" y="1"/>
                  </a:moveTo>
                  <a:lnTo>
                    <a:pt x="168" y="22"/>
                  </a:lnTo>
                  <a:lnTo>
                    <a:pt x="105" y="22"/>
                  </a:lnTo>
                  <a:lnTo>
                    <a:pt x="84" y="168"/>
                  </a:lnTo>
                  <a:lnTo>
                    <a:pt x="63" y="210"/>
                  </a:lnTo>
                  <a:lnTo>
                    <a:pt x="21" y="168"/>
                  </a:lnTo>
                  <a:lnTo>
                    <a:pt x="0" y="231"/>
                  </a:lnTo>
                  <a:lnTo>
                    <a:pt x="0" y="273"/>
                  </a:lnTo>
                  <a:lnTo>
                    <a:pt x="84" y="315"/>
                  </a:lnTo>
                  <a:lnTo>
                    <a:pt x="105" y="482"/>
                  </a:lnTo>
                  <a:lnTo>
                    <a:pt x="168" y="524"/>
                  </a:lnTo>
                  <a:lnTo>
                    <a:pt x="168" y="440"/>
                  </a:lnTo>
                  <a:lnTo>
                    <a:pt x="209" y="336"/>
                  </a:lnTo>
                  <a:lnTo>
                    <a:pt x="209" y="168"/>
                  </a:lnTo>
                  <a:lnTo>
                    <a:pt x="188" y="168"/>
                  </a:lnTo>
                  <a:lnTo>
                    <a:pt x="209" y="106"/>
                  </a:lnTo>
                  <a:lnTo>
                    <a:pt x="188" y="64"/>
                  </a:lnTo>
                  <a:lnTo>
                    <a:pt x="209" y="43"/>
                  </a:lnTo>
                  <a:lnTo>
                    <a:pt x="230" y="43"/>
                  </a:lnTo>
                  <a:lnTo>
                    <a:pt x="209"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0" name="Google Shape;4810;p76"/>
            <p:cNvSpPr/>
            <p:nvPr/>
          </p:nvSpPr>
          <p:spPr>
            <a:xfrm>
              <a:off x="4300375" y="2959750"/>
              <a:ext cx="153825" cy="99925"/>
            </a:xfrm>
            <a:custGeom>
              <a:avLst/>
              <a:gdLst/>
              <a:ahLst/>
              <a:cxnLst/>
              <a:rect l="l" t="t" r="r" b="b"/>
              <a:pathLst>
                <a:path w="6153" h="3997" extrusionOk="0">
                  <a:moveTo>
                    <a:pt x="5399" y="1"/>
                  </a:moveTo>
                  <a:lnTo>
                    <a:pt x="3223" y="649"/>
                  </a:lnTo>
                  <a:lnTo>
                    <a:pt x="2177" y="2051"/>
                  </a:lnTo>
                  <a:lnTo>
                    <a:pt x="2156" y="1528"/>
                  </a:lnTo>
                  <a:lnTo>
                    <a:pt x="1633" y="1298"/>
                  </a:lnTo>
                  <a:lnTo>
                    <a:pt x="1131" y="1089"/>
                  </a:lnTo>
                  <a:lnTo>
                    <a:pt x="796" y="1089"/>
                  </a:lnTo>
                  <a:lnTo>
                    <a:pt x="608" y="942"/>
                  </a:lnTo>
                  <a:lnTo>
                    <a:pt x="440" y="1005"/>
                  </a:lnTo>
                  <a:lnTo>
                    <a:pt x="378" y="1277"/>
                  </a:lnTo>
                  <a:lnTo>
                    <a:pt x="482" y="1486"/>
                  </a:lnTo>
                  <a:lnTo>
                    <a:pt x="315" y="1591"/>
                  </a:lnTo>
                  <a:lnTo>
                    <a:pt x="273" y="1695"/>
                  </a:lnTo>
                  <a:lnTo>
                    <a:pt x="189" y="1674"/>
                  </a:lnTo>
                  <a:lnTo>
                    <a:pt x="85" y="1633"/>
                  </a:lnTo>
                  <a:lnTo>
                    <a:pt x="106" y="1737"/>
                  </a:lnTo>
                  <a:lnTo>
                    <a:pt x="168" y="2030"/>
                  </a:lnTo>
                  <a:lnTo>
                    <a:pt x="168" y="2218"/>
                  </a:lnTo>
                  <a:lnTo>
                    <a:pt x="85" y="2218"/>
                  </a:lnTo>
                  <a:lnTo>
                    <a:pt x="85" y="2260"/>
                  </a:lnTo>
                  <a:lnTo>
                    <a:pt x="1" y="2239"/>
                  </a:lnTo>
                  <a:lnTo>
                    <a:pt x="1" y="2239"/>
                  </a:lnTo>
                  <a:lnTo>
                    <a:pt x="22" y="2344"/>
                  </a:lnTo>
                  <a:lnTo>
                    <a:pt x="106" y="2344"/>
                  </a:lnTo>
                  <a:lnTo>
                    <a:pt x="106" y="2428"/>
                  </a:lnTo>
                  <a:lnTo>
                    <a:pt x="231" y="2616"/>
                  </a:lnTo>
                  <a:lnTo>
                    <a:pt x="315" y="3139"/>
                  </a:lnTo>
                  <a:lnTo>
                    <a:pt x="482" y="3265"/>
                  </a:lnTo>
                  <a:lnTo>
                    <a:pt x="482" y="3453"/>
                  </a:lnTo>
                  <a:lnTo>
                    <a:pt x="419" y="3474"/>
                  </a:lnTo>
                  <a:lnTo>
                    <a:pt x="482" y="3620"/>
                  </a:lnTo>
                  <a:lnTo>
                    <a:pt x="608" y="3767"/>
                  </a:lnTo>
                  <a:lnTo>
                    <a:pt x="608" y="3913"/>
                  </a:lnTo>
                  <a:lnTo>
                    <a:pt x="650" y="3997"/>
                  </a:lnTo>
                  <a:lnTo>
                    <a:pt x="796" y="3997"/>
                  </a:lnTo>
                  <a:lnTo>
                    <a:pt x="817" y="3934"/>
                  </a:lnTo>
                  <a:lnTo>
                    <a:pt x="963" y="3997"/>
                  </a:lnTo>
                  <a:lnTo>
                    <a:pt x="1068" y="3976"/>
                  </a:lnTo>
                  <a:lnTo>
                    <a:pt x="1173" y="3871"/>
                  </a:lnTo>
                  <a:lnTo>
                    <a:pt x="1319" y="3871"/>
                  </a:lnTo>
                  <a:lnTo>
                    <a:pt x="1361" y="3934"/>
                  </a:lnTo>
                  <a:lnTo>
                    <a:pt x="1466" y="3892"/>
                  </a:lnTo>
                  <a:lnTo>
                    <a:pt x="1570" y="3725"/>
                  </a:lnTo>
                  <a:lnTo>
                    <a:pt x="1633" y="3725"/>
                  </a:lnTo>
                  <a:lnTo>
                    <a:pt x="1696" y="3579"/>
                  </a:lnTo>
                  <a:lnTo>
                    <a:pt x="1842" y="3495"/>
                  </a:lnTo>
                  <a:lnTo>
                    <a:pt x="1905" y="3474"/>
                  </a:lnTo>
                  <a:lnTo>
                    <a:pt x="2010" y="3474"/>
                  </a:lnTo>
                  <a:lnTo>
                    <a:pt x="2051" y="3495"/>
                  </a:lnTo>
                  <a:lnTo>
                    <a:pt x="2198" y="3495"/>
                  </a:lnTo>
                  <a:lnTo>
                    <a:pt x="2219" y="3558"/>
                  </a:lnTo>
                  <a:lnTo>
                    <a:pt x="2365" y="3579"/>
                  </a:lnTo>
                  <a:lnTo>
                    <a:pt x="2616" y="3474"/>
                  </a:lnTo>
                  <a:lnTo>
                    <a:pt x="2826" y="3453"/>
                  </a:lnTo>
                  <a:lnTo>
                    <a:pt x="2909" y="3369"/>
                  </a:lnTo>
                  <a:lnTo>
                    <a:pt x="2930" y="3307"/>
                  </a:lnTo>
                  <a:lnTo>
                    <a:pt x="3119" y="3160"/>
                  </a:lnTo>
                  <a:lnTo>
                    <a:pt x="3223" y="3160"/>
                  </a:lnTo>
                  <a:lnTo>
                    <a:pt x="3307" y="3202"/>
                  </a:lnTo>
                  <a:lnTo>
                    <a:pt x="3370" y="3181"/>
                  </a:lnTo>
                  <a:lnTo>
                    <a:pt x="3432" y="3139"/>
                  </a:lnTo>
                  <a:lnTo>
                    <a:pt x="3453" y="3181"/>
                  </a:lnTo>
                  <a:lnTo>
                    <a:pt x="3537" y="3181"/>
                  </a:lnTo>
                  <a:lnTo>
                    <a:pt x="3725" y="3034"/>
                  </a:lnTo>
                  <a:lnTo>
                    <a:pt x="3830" y="2846"/>
                  </a:lnTo>
                  <a:lnTo>
                    <a:pt x="3935" y="2783"/>
                  </a:lnTo>
                  <a:lnTo>
                    <a:pt x="3997" y="2783"/>
                  </a:lnTo>
                  <a:lnTo>
                    <a:pt x="4625" y="2616"/>
                  </a:lnTo>
                  <a:lnTo>
                    <a:pt x="4688" y="2532"/>
                  </a:lnTo>
                  <a:lnTo>
                    <a:pt x="5043" y="2470"/>
                  </a:lnTo>
                  <a:lnTo>
                    <a:pt x="5253" y="2365"/>
                  </a:lnTo>
                  <a:lnTo>
                    <a:pt x="5399" y="2260"/>
                  </a:lnTo>
                  <a:lnTo>
                    <a:pt x="5629" y="2218"/>
                  </a:lnTo>
                  <a:lnTo>
                    <a:pt x="5608" y="2135"/>
                  </a:lnTo>
                  <a:lnTo>
                    <a:pt x="5629" y="2114"/>
                  </a:lnTo>
                  <a:lnTo>
                    <a:pt x="5567" y="2051"/>
                  </a:lnTo>
                  <a:lnTo>
                    <a:pt x="5608" y="1905"/>
                  </a:lnTo>
                  <a:lnTo>
                    <a:pt x="5776" y="1674"/>
                  </a:lnTo>
                  <a:lnTo>
                    <a:pt x="6027" y="1612"/>
                  </a:lnTo>
                  <a:lnTo>
                    <a:pt x="6152" y="1591"/>
                  </a:lnTo>
                  <a:lnTo>
                    <a:pt x="5818" y="1193"/>
                  </a:lnTo>
                  <a:lnTo>
                    <a:pt x="5880" y="963"/>
                  </a:lnTo>
                  <a:lnTo>
                    <a:pt x="5357" y="273"/>
                  </a:lnTo>
                  <a:lnTo>
                    <a:pt x="5399"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1" name="Google Shape;4811;p76"/>
            <p:cNvSpPr/>
            <p:nvPr/>
          </p:nvSpPr>
          <p:spPr>
            <a:xfrm>
              <a:off x="4035700" y="2769350"/>
              <a:ext cx="180500" cy="151725"/>
            </a:xfrm>
            <a:custGeom>
              <a:avLst/>
              <a:gdLst/>
              <a:ahLst/>
              <a:cxnLst/>
              <a:rect l="l" t="t" r="r" b="b"/>
              <a:pathLst>
                <a:path w="7220" h="6069" extrusionOk="0">
                  <a:moveTo>
                    <a:pt x="503" y="0"/>
                  </a:moveTo>
                  <a:lnTo>
                    <a:pt x="210" y="21"/>
                  </a:lnTo>
                  <a:lnTo>
                    <a:pt x="147" y="21"/>
                  </a:lnTo>
                  <a:lnTo>
                    <a:pt x="126" y="126"/>
                  </a:lnTo>
                  <a:lnTo>
                    <a:pt x="84" y="356"/>
                  </a:lnTo>
                  <a:lnTo>
                    <a:pt x="126" y="523"/>
                  </a:lnTo>
                  <a:lnTo>
                    <a:pt x="126" y="649"/>
                  </a:lnTo>
                  <a:lnTo>
                    <a:pt x="42" y="858"/>
                  </a:lnTo>
                  <a:lnTo>
                    <a:pt x="1" y="1047"/>
                  </a:lnTo>
                  <a:lnTo>
                    <a:pt x="42" y="1193"/>
                  </a:lnTo>
                  <a:lnTo>
                    <a:pt x="126" y="1486"/>
                  </a:lnTo>
                  <a:lnTo>
                    <a:pt x="314" y="6068"/>
                  </a:lnTo>
                  <a:lnTo>
                    <a:pt x="7219" y="6005"/>
                  </a:lnTo>
                  <a:lnTo>
                    <a:pt x="7219" y="5985"/>
                  </a:lnTo>
                  <a:lnTo>
                    <a:pt x="7115" y="5964"/>
                  </a:lnTo>
                  <a:lnTo>
                    <a:pt x="6989" y="5796"/>
                  </a:lnTo>
                  <a:lnTo>
                    <a:pt x="6947" y="5754"/>
                  </a:lnTo>
                  <a:lnTo>
                    <a:pt x="6822" y="5692"/>
                  </a:lnTo>
                  <a:lnTo>
                    <a:pt x="6738" y="5566"/>
                  </a:lnTo>
                  <a:lnTo>
                    <a:pt x="6675" y="5587"/>
                  </a:lnTo>
                  <a:lnTo>
                    <a:pt x="6571" y="5587"/>
                  </a:lnTo>
                  <a:lnTo>
                    <a:pt x="6403" y="5461"/>
                  </a:lnTo>
                  <a:lnTo>
                    <a:pt x="6299" y="5169"/>
                  </a:lnTo>
                  <a:lnTo>
                    <a:pt x="6319" y="5106"/>
                  </a:lnTo>
                  <a:lnTo>
                    <a:pt x="6319" y="4938"/>
                  </a:lnTo>
                  <a:lnTo>
                    <a:pt x="6278" y="4855"/>
                  </a:lnTo>
                  <a:lnTo>
                    <a:pt x="6299" y="4813"/>
                  </a:lnTo>
                  <a:lnTo>
                    <a:pt x="6319" y="4855"/>
                  </a:lnTo>
                  <a:lnTo>
                    <a:pt x="6508" y="4855"/>
                  </a:lnTo>
                  <a:lnTo>
                    <a:pt x="6424" y="4792"/>
                  </a:lnTo>
                  <a:lnTo>
                    <a:pt x="6382" y="4792"/>
                  </a:lnTo>
                  <a:lnTo>
                    <a:pt x="6299" y="4624"/>
                  </a:lnTo>
                  <a:lnTo>
                    <a:pt x="6257" y="4604"/>
                  </a:lnTo>
                  <a:lnTo>
                    <a:pt x="6257" y="4645"/>
                  </a:lnTo>
                  <a:lnTo>
                    <a:pt x="6173" y="4583"/>
                  </a:lnTo>
                  <a:lnTo>
                    <a:pt x="6110" y="4415"/>
                  </a:lnTo>
                  <a:lnTo>
                    <a:pt x="5901" y="4080"/>
                  </a:lnTo>
                  <a:lnTo>
                    <a:pt x="5796" y="4018"/>
                  </a:lnTo>
                  <a:lnTo>
                    <a:pt x="5775" y="3871"/>
                  </a:lnTo>
                  <a:lnTo>
                    <a:pt x="5420" y="3327"/>
                  </a:lnTo>
                  <a:lnTo>
                    <a:pt x="5420" y="3223"/>
                  </a:lnTo>
                  <a:lnTo>
                    <a:pt x="5357" y="3118"/>
                  </a:lnTo>
                  <a:lnTo>
                    <a:pt x="5336" y="2867"/>
                  </a:lnTo>
                  <a:lnTo>
                    <a:pt x="5273" y="2825"/>
                  </a:lnTo>
                  <a:lnTo>
                    <a:pt x="5273" y="2741"/>
                  </a:lnTo>
                  <a:lnTo>
                    <a:pt x="5064" y="2532"/>
                  </a:lnTo>
                  <a:lnTo>
                    <a:pt x="5064" y="2448"/>
                  </a:lnTo>
                  <a:lnTo>
                    <a:pt x="5106" y="2344"/>
                  </a:lnTo>
                  <a:lnTo>
                    <a:pt x="5043" y="2281"/>
                  </a:lnTo>
                  <a:lnTo>
                    <a:pt x="4708" y="1988"/>
                  </a:lnTo>
                  <a:lnTo>
                    <a:pt x="4687" y="1884"/>
                  </a:lnTo>
                  <a:lnTo>
                    <a:pt x="4478" y="1653"/>
                  </a:lnTo>
                  <a:lnTo>
                    <a:pt x="4478" y="1507"/>
                  </a:lnTo>
                  <a:lnTo>
                    <a:pt x="4332" y="1360"/>
                  </a:lnTo>
                  <a:lnTo>
                    <a:pt x="4374" y="1277"/>
                  </a:lnTo>
                  <a:lnTo>
                    <a:pt x="4374" y="1193"/>
                  </a:lnTo>
                  <a:lnTo>
                    <a:pt x="4395" y="1151"/>
                  </a:lnTo>
                  <a:lnTo>
                    <a:pt x="4395" y="1193"/>
                  </a:lnTo>
                  <a:lnTo>
                    <a:pt x="4478" y="1193"/>
                  </a:lnTo>
                  <a:lnTo>
                    <a:pt x="4499" y="1339"/>
                  </a:lnTo>
                  <a:lnTo>
                    <a:pt x="4541" y="1402"/>
                  </a:lnTo>
                  <a:lnTo>
                    <a:pt x="4583" y="1465"/>
                  </a:lnTo>
                  <a:lnTo>
                    <a:pt x="4792" y="1674"/>
                  </a:lnTo>
                  <a:lnTo>
                    <a:pt x="4792" y="1779"/>
                  </a:lnTo>
                  <a:lnTo>
                    <a:pt x="4834" y="1884"/>
                  </a:lnTo>
                  <a:lnTo>
                    <a:pt x="5001" y="1967"/>
                  </a:lnTo>
                  <a:lnTo>
                    <a:pt x="5022" y="2072"/>
                  </a:lnTo>
                  <a:lnTo>
                    <a:pt x="5315" y="2344"/>
                  </a:lnTo>
                  <a:lnTo>
                    <a:pt x="5462" y="2428"/>
                  </a:lnTo>
                  <a:lnTo>
                    <a:pt x="5462" y="2490"/>
                  </a:lnTo>
                  <a:lnTo>
                    <a:pt x="5483" y="2407"/>
                  </a:lnTo>
                  <a:lnTo>
                    <a:pt x="5566" y="2323"/>
                  </a:lnTo>
                  <a:lnTo>
                    <a:pt x="5629" y="2114"/>
                  </a:lnTo>
                  <a:lnTo>
                    <a:pt x="5566" y="2072"/>
                  </a:lnTo>
                  <a:lnTo>
                    <a:pt x="5650" y="1904"/>
                  </a:lnTo>
                  <a:lnTo>
                    <a:pt x="5650" y="1779"/>
                  </a:lnTo>
                  <a:lnTo>
                    <a:pt x="5734" y="1465"/>
                  </a:lnTo>
                  <a:lnTo>
                    <a:pt x="5755" y="1444"/>
                  </a:lnTo>
                  <a:lnTo>
                    <a:pt x="5671" y="1235"/>
                  </a:lnTo>
                  <a:lnTo>
                    <a:pt x="5734" y="1088"/>
                  </a:lnTo>
                  <a:lnTo>
                    <a:pt x="5587" y="775"/>
                  </a:lnTo>
                  <a:lnTo>
                    <a:pt x="5441" y="544"/>
                  </a:lnTo>
                  <a:lnTo>
                    <a:pt x="5378" y="335"/>
                  </a:lnTo>
                  <a:lnTo>
                    <a:pt x="5273" y="147"/>
                  </a:lnTo>
                  <a:lnTo>
                    <a:pt x="5211" y="126"/>
                  </a:lnTo>
                  <a:lnTo>
                    <a:pt x="5127" y="231"/>
                  </a:lnTo>
                  <a:lnTo>
                    <a:pt x="4959" y="293"/>
                  </a:lnTo>
                  <a:lnTo>
                    <a:pt x="4604" y="231"/>
                  </a:lnTo>
                  <a:lnTo>
                    <a:pt x="4311" y="314"/>
                  </a:lnTo>
                  <a:lnTo>
                    <a:pt x="4102" y="147"/>
                  </a:lnTo>
                  <a:lnTo>
                    <a:pt x="4081" y="251"/>
                  </a:lnTo>
                  <a:lnTo>
                    <a:pt x="4164" y="398"/>
                  </a:lnTo>
                  <a:lnTo>
                    <a:pt x="4164" y="461"/>
                  </a:lnTo>
                  <a:lnTo>
                    <a:pt x="4081" y="335"/>
                  </a:lnTo>
                  <a:lnTo>
                    <a:pt x="3976" y="293"/>
                  </a:lnTo>
                  <a:lnTo>
                    <a:pt x="3955" y="189"/>
                  </a:lnTo>
                  <a:lnTo>
                    <a:pt x="3997" y="147"/>
                  </a:lnTo>
                  <a:lnTo>
                    <a:pt x="3955" y="105"/>
                  </a:lnTo>
                  <a:lnTo>
                    <a:pt x="3850" y="105"/>
                  </a:lnTo>
                  <a:lnTo>
                    <a:pt x="3746" y="84"/>
                  </a:lnTo>
                  <a:lnTo>
                    <a:pt x="3537" y="21"/>
                  </a:lnTo>
                  <a:lnTo>
                    <a:pt x="3495" y="42"/>
                  </a:lnTo>
                  <a:lnTo>
                    <a:pt x="3578" y="84"/>
                  </a:lnTo>
                  <a:lnTo>
                    <a:pt x="3599" y="105"/>
                  </a:lnTo>
                  <a:lnTo>
                    <a:pt x="3495" y="126"/>
                  </a:lnTo>
                  <a:lnTo>
                    <a:pt x="3390" y="105"/>
                  </a:lnTo>
                  <a:lnTo>
                    <a:pt x="3265" y="147"/>
                  </a:lnTo>
                  <a:lnTo>
                    <a:pt x="3223" y="126"/>
                  </a:lnTo>
                  <a:lnTo>
                    <a:pt x="3223" y="105"/>
                  </a:lnTo>
                  <a:lnTo>
                    <a:pt x="3348" y="84"/>
                  </a:lnTo>
                  <a:lnTo>
                    <a:pt x="3432" y="42"/>
                  </a:lnTo>
                  <a:lnTo>
                    <a:pt x="3327" y="42"/>
                  </a:lnTo>
                  <a:lnTo>
                    <a:pt x="3139" y="84"/>
                  </a:lnTo>
                  <a:lnTo>
                    <a:pt x="3076" y="126"/>
                  </a:lnTo>
                  <a:lnTo>
                    <a:pt x="2930" y="210"/>
                  </a:lnTo>
                  <a:lnTo>
                    <a:pt x="2846" y="231"/>
                  </a:lnTo>
                  <a:lnTo>
                    <a:pt x="2700" y="293"/>
                  </a:lnTo>
                  <a:lnTo>
                    <a:pt x="2595" y="419"/>
                  </a:lnTo>
                  <a:lnTo>
                    <a:pt x="2553" y="461"/>
                  </a:lnTo>
                  <a:lnTo>
                    <a:pt x="2386" y="461"/>
                  </a:lnTo>
                  <a:lnTo>
                    <a:pt x="2177" y="335"/>
                  </a:lnTo>
                  <a:lnTo>
                    <a:pt x="2009" y="314"/>
                  </a:lnTo>
                  <a:lnTo>
                    <a:pt x="1821" y="335"/>
                  </a:lnTo>
                  <a:lnTo>
                    <a:pt x="1674" y="231"/>
                  </a:lnTo>
                  <a:lnTo>
                    <a:pt x="1591" y="231"/>
                  </a:lnTo>
                  <a:lnTo>
                    <a:pt x="1507" y="251"/>
                  </a:lnTo>
                  <a:lnTo>
                    <a:pt x="1361" y="147"/>
                  </a:lnTo>
                  <a:lnTo>
                    <a:pt x="1172" y="105"/>
                  </a:lnTo>
                  <a:lnTo>
                    <a:pt x="733" y="84"/>
                  </a:lnTo>
                  <a:lnTo>
                    <a:pt x="503"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2" name="Google Shape;4812;p76"/>
            <p:cNvSpPr/>
            <p:nvPr/>
          </p:nvSpPr>
          <p:spPr>
            <a:xfrm>
              <a:off x="4003800" y="2919475"/>
              <a:ext cx="238550" cy="273600"/>
            </a:xfrm>
            <a:custGeom>
              <a:avLst/>
              <a:gdLst/>
              <a:ahLst/>
              <a:cxnLst/>
              <a:rect l="l" t="t" r="r" b="b"/>
              <a:pathLst>
                <a:path w="9542" h="10944" extrusionOk="0">
                  <a:moveTo>
                    <a:pt x="8495" y="0"/>
                  </a:moveTo>
                  <a:lnTo>
                    <a:pt x="1590" y="63"/>
                  </a:lnTo>
                  <a:lnTo>
                    <a:pt x="1632" y="1193"/>
                  </a:lnTo>
                  <a:lnTo>
                    <a:pt x="1088" y="1235"/>
                  </a:lnTo>
                  <a:lnTo>
                    <a:pt x="1088" y="1444"/>
                  </a:lnTo>
                  <a:lnTo>
                    <a:pt x="1151" y="3725"/>
                  </a:lnTo>
                  <a:lnTo>
                    <a:pt x="1046" y="3746"/>
                  </a:lnTo>
                  <a:lnTo>
                    <a:pt x="942" y="3829"/>
                  </a:lnTo>
                  <a:lnTo>
                    <a:pt x="837" y="3767"/>
                  </a:lnTo>
                  <a:lnTo>
                    <a:pt x="691" y="3767"/>
                  </a:lnTo>
                  <a:lnTo>
                    <a:pt x="586" y="3850"/>
                  </a:lnTo>
                  <a:lnTo>
                    <a:pt x="586" y="3976"/>
                  </a:lnTo>
                  <a:lnTo>
                    <a:pt x="649" y="4060"/>
                  </a:lnTo>
                  <a:lnTo>
                    <a:pt x="586" y="4185"/>
                  </a:lnTo>
                  <a:lnTo>
                    <a:pt x="377" y="4457"/>
                  </a:lnTo>
                  <a:lnTo>
                    <a:pt x="335" y="4457"/>
                  </a:lnTo>
                  <a:lnTo>
                    <a:pt x="230" y="4541"/>
                  </a:lnTo>
                  <a:lnTo>
                    <a:pt x="251" y="4645"/>
                  </a:lnTo>
                  <a:lnTo>
                    <a:pt x="314" y="4687"/>
                  </a:lnTo>
                  <a:lnTo>
                    <a:pt x="251" y="4813"/>
                  </a:lnTo>
                  <a:lnTo>
                    <a:pt x="126" y="4897"/>
                  </a:lnTo>
                  <a:lnTo>
                    <a:pt x="105" y="4980"/>
                  </a:lnTo>
                  <a:lnTo>
                    <a:pt x="209" y="5022"/>
                  </a:lnTo>
                  <a:lnTo>
                    <a:pt x="230" y="5127"/>
                  </a:lnTo>
                  <a:lnTo>
                    <a:pt x="168" y="5231"/>
                  </a:lnTo>
                  <a:lnTo>
                    <a:pt x="0" y="5420"/>
                  </a:lnTo>
                  <a:lnTo>
                    <a:pt x="0" y="5545"/>
                  </a:lnTo>
                  <a:lnTo>
                    <a:pt x="63" y="5629"/>
                  </a:lnTo>
                  <a:lnTo>
                    <a:pt x="209" y="5524"/>
                  </a:lnTo>
                  <a:lnTo>
                    <a:pt x="251" y="5545"/>
                  </a:lnTo>
                  <a:lnTo>
                    <a:pt x="251" y="5629"/>
                  </a:lnTo>
                  <a:lnTo>
                    <a:pt x="209" y="5692"/>
                  </a:lnTo>
                  <a:lnTo>
                    <a:pt x="272" y="5734"/>
                  </a:lnTo>
                  <a:lnTo>
                    <a:pt x="230" y="5817"/>
                  </a:lnTo>
                  <a:lnTo>
                    <a:pt x="272" y="5922"/>
                  </a:lnTo>
                  <a:lnTo>
                    <a:pt x="272" y="6047"/>
                  </a:lnTo>
                  <a:lnTo>
                    <a:pt x="314" y="6152"/>
                  </a:lnTo>
                  <a:lnTo>
                    <a:pt x="544" y="6236"/>
                  </a:lnTo>
                  <a:lnTo>
                    <a:pt x="586" y="6319"/>
                  </a:lnTo>
                  <a:lnTo>
                    <a:pt x="544" y="6382"/>
                  </a:lnTo>
                  <a:lnTo>
                    <a:pt x="544" y="6466"/>
                  </a:lnTo>
                  <a:lnTo>
                    <a:pt x="523" y="6487"/>
                  </a:lnTo>
                  <a:lnTo>
                    <a:pt x="586" y="6570"/>
                  </a:lnTo>
                  <a:lnTo>
                    <a:pt x="586" y="6654"/>
                  </a:lnTo>
                  <a:lnTo>
                    <a:pt x="544" y="6675"/>
                  </a:lnTo>
                  <a:lnTo>
                    <a:pt x="670" y="6780"/>
                  </a:lnTo>
                  <a:lnTo>
                    <a:pt x="691" y="6863"/>
                  </a:lnTo>
                  <a:lnTo>
                    <a:pt x="858" y="7052"/>
                  </a:lnTo>
                  <a:lnTo>
                    <a:pt x="963" y="7282"/>
                  </a:lnTo>
                  <a:lnTo>
                    <a:pt x="984" y="7366"/>
                  </a:lnTo>
                  <a:lnTo>
                    <a:pt x="963" y="7491"/>
                  </a:lnTo>
                  <a:lnTo>
                    <a:pt x="942" y="7533"/>
                  </a:lnTo>
                  <a:lnTo>
                    <a:pt x="879" y="7638"/>
                  </a:lnTo>
                  <a:lnTo>
                    <a:pt x="879" y="7826"/>
                  </a:lnTo>
                  <a:lnTo>
                    <a:pt x="984" y="7910"/>
                  </a:lnTo>
                  <a:lnTo>
                    <a:pt x="1109" y="7910"/>
                  </a:lnTo>
                  <a:lnTo>
                    <a:pt x="1172" y="7847"/>
                  </a:lnTo>
                  <a:lnTo>
                    <a:pt x="1318" y="7847"/>
                  </a:lnTo>
                  <a:lnTo>
                    <a:pt x="1402" y="7889"/>
                  </a:lnTo>
                  <a:lnTo>
                    <a:pt x="1360" y="7951"/>
                  </a:lnTo>
                  <a:lnTo>
                    <a:pt x="1381" y="8098"/>
                  </a:lnTo>
                  <a:lnTo>
                    <a:pt x="1465" y="8140"/>
                  </a:lnTo>
                  <a:lnTo>
                    <a:pt x="1590" y="8223"/>
                  </a:lnTo>
                  <a:lnTo>
                    <a:pt x="1695" y="8223"/>
                  </a:lnTo>
                  <a:lnTo>
                    <a:pt x="1779" y="8265"/>
                  </a:lnTo>
                  <a:lnTo>
                    <a:pt x="1821" y="8349"/>
                  </a:lnTo>
                  <a:lnTo>
                    <a:pt x="1925" y="8412"/>
                  </a:lnTo>
                  <a:lnTo>
                    <a:pt x="2030" y="8412"/>
                  </a:lnTo>
                  <a:lnTo>
                    <a:pt x="2093" y="8475"/>
                  </a:lnTo>
                  <a:lnTo>
                    <a:pt x="2051" y="8558"/>
                  </a:lnTo>
                  <a:lnTo>
                    <a:pt x="1988" y="8621"/>
                  </a:lnTo>
                  <a:lnTo>
                    <a:pt x="1946" y="8663"/>
                  </a:lnTo>
                  <a:lnTo>
                    <a:pt x="1904" y="8726"/>
                  </a:lnTo>
                  <a:lnTo>
                    <a:pt x="2030" y="8830"/>
                  </a:lnTo>
                  <a:lnTo>
                    <a:pt x="2134" y="8851"/>
                  </a:lnTo>
                  <a:lnTo>
                    <a:pt x="2155" y="8830"/>
                  </a:lnTo>
                  <a:lnTo>
                    <a:pt x="2260" y="8872"/>
                  </a:lnTo>
                  <a:lnTo>
                    <a:pt x="2323" y="8851"/>
                  </a:lnTo>
                  <a:lnTo>
                    <a:pt x="2511" y="8977"/>
                  </a:lnTo>
                  <a:lnTo>
                    <a:pt x="2532" y="9039"/>
                  </a:lnTo>
                  <a:lnTo>
                    <a:pt x="2553" y="9207"/>
                  </a:lnTo>
                  <a:lnTo>
                    <a:pt x="2616" y="9270"/>
                  </a:lnTo>
                  <a:lnTo>
                    <a:pt x="2720" y="9291"/>
                  </a:lnTo>
                  <a:lnTo>
                    <a:pt x="2762" y="9353"/>
                  </a:lnTo>
                  <a:lnTo>
                    <a:pt x="2741" y="9458"/>
                  </a:lnTo>
                  <a:lnTo>
                    <a:pt x="2783" y="9521"/>
                  </a:lnTo>
                  <a:lnTo>
                    <a:pt x="2992" y="9563"/>
                  </a:lnTo>
                  <a:lnTo>
                    <a:pt x="3076" y="9625"/>
                  </a:lnTo>
                  <a:lnTo>
                    <a:pt x="3076" y="9688"/>
                  </a:lnTo>
                  <a:lnTo>
                    <a:pt x="3076" y="9876"/>
                  </a:lnTo>
                  <a:lnTo>
                    <a:pt x="3160" y="9918"/>
                  </a:lnTo>
                  <a:lnTo>
                    <a:pt x="3264" y="9981"/>
                  </a:lnTo>
                  <a:lnTo>
                    <a:pt x="3306" y="10044"/>
                  </a:lnTo>
                  <a:lnTo>
                    <a:pt x="3306" y="10086"/>
                  </a:lnTo>
                  <a:lnTo>
                    <a:pt x="3348" y="10190"/>
                  </a:lnTo>
                  <a:lnTo>
                    <a:pt x="3390" y="10232"/>
                  </a:lnTo>
                  <a:lnTo>
                    <a:pt x="3474" y="10253"/>
                  </a:lnTo>
                  <a:lnTo>
                    <a:pt x="3515" y="10337"/>
                  </a:lnTo>
                  <a:lnTo>
                    <a:pt x="3662" y="10420"/>
                  </a:lnTo>
                  <a:lnTo>
                    <a:pt x="3766" y="10462"/>
                  </a:lnTo>
                  <a:lnTo>
                    <a:pt x="3829" y="10441"/>
                  </a:lnTo>
                  <a:lnTo>
                    <a:pt x="3871" y="10399"/>
                  </a:lnTo>
                  <a:lnTo>
                    <a:pt x="3934" y="10337"/>
                  </a:lnTo>
                  <a:lnTo>
                    <a:pt x="4143" y="10337"/>
                  </a:lnTo>
                  <a:lnTo>
                    <a:pt x="4185" y="10399"/>
                  </a:lnTo>
                  <a:lnTo>
                    <a:pt x="4227" y="10399"/>
                  </a:lnTo>
                  <a:lnTo>
                    <a:pt x="4331" y="10337"/>
                  </a:lnTo>
                  <a:lnTo>
                    <a:pt x="4394" y="10295"/>
                  </a:lnTo>
                  <a:lnTo>
                    <a:pt x="4436" y="10211"/>
                  </a:lnTo>
                  <a:lnTo>
                    <a:pt x="4562" y="10211"/>
                  </a:lnTo>
                  <a:lnTo>
                    <a:pt x="4624" y="10232"/>
                  </a:lnTo>
                  <a:lnTo>
                    <a:pt x="4708" y="10399"/>
                  </a:lnTo>
                  <a:lnTo>
                    <a:pt x="4750" y="10462"/>
                  </a:lnTo>
                  <a:lnTo>
                    <a:pt x="4813" y="10525"/>
                  </a:lnTo>
                  <a:lnTo>
                    <a:pt x="4938" y="10567"/>
                  </a:lnTo>
                  <a:lnTo>
                    <a:pt x="5022" y="10630"/>
                  </a:lnTo>
                  <a:lnTo>
                    <a:pt x="5043" y="10734"/>
                  </a:lnTo>
                  <a:lnTo>
                    <a:pt x="5085" y="10755"/>
                  </a:lnTo>
                  <a:lnTo>
                    <a:pt x="5126" y="10839"/>
                  </a:lnTo>
                  <a:lnTo>
                    <a:pt x="5126" y="10923"/>
                  </a:lnTo>
                  <a:lnTo>
                    <a:pt x="5294" y="10923"/>
                  </a:lnTo>
                  <a:lnTo>
                    <a:pt x="5336" y="10944"/>
                  </a:lnTo>
                  <a:lnTo>
                    <a:pt x="5357" y="10923"/>
                  </a:lnTo>
                  <a:lnTo>
                    <a:pt x="5336" y="10860"/>
                  </a:lnTo>
                  <a:lnTo>
                    <a:pt x="5336" y="10776"/>
                  </a:lnTo>
                  <a:lnTo>
                    <a:pt x="5398" y="10713"/>
                  </a:lnTo>
                  <a:lnTo>
                    <a:pt x="5503" y="10755"/>
                  </a:lnTo>
                  <a:lnTo>
                    <a:pt x="5671" y="10818"/>
                  </a:lnTo>
                  <a:lnTo>
                    <a:pt x="5754" y="10776"/>
                  </a:lnTo>
                  <a:lnTo>
                    <a:pt x="5859" y="10818"/>
                  </a:lnTo>
                  <a:lnTo>
                    <a:pt x="5859" y="10923"/>
                  </a:lnTo>
                  <a:lnTo>
                    <a:pt x="6005" y="10944"/>
                  </a:lnTo>
                  <a:lnTo>
                    <a:pt x="6068" y="10944"/>
                  </a:lnTo>
                  <a:lnTo>
                    <a:pt x="6068" y="10860"/>
                  </a:lnTo>
                  <a:lnTo>
                    <a:pt x="6131" y="10776"/>
                  </a:lnTo>
                  <a:lnTo>
                    <a:pt x="6215" y="10818"/>
                  </a:lnTo>
                  <a:lnTo>
                    <a:pt x="6235" y="10776"/>
                  </a:lnTo>
                  <a:lnTo>
                    <a:pt x="6340" y="10776"/>
                  </a:lnTo>
                  <a:lnTo>
                    <a:pt x="6487" y="10734"/>
                  </a:lnTo>
                  <a:lnTo>
                    <a:pt x="6696" y="10713"/>
                  </a:lnTo>
                  <a:lnTo>
                    <a:pt x="6821" y="10755"/>
                  </a:lnTo>
                  <a:lnTo>
                    <a:pt x="6947" y="10713"/>
                  </a:lnTo>
                  <a:lnTo>
                    <a:pt x="7010" y="10609"/>
                  </a:lnTo>
                  <a:lnTo>
                    <a:pt x="7135" y="10525"/>
                  </a:lnTo>
                  <a:lnTo>
                    <a:pt x="7219" y="10420"/>
                  </a:lnTo>
                  <a:lnTo>
                    <a:pt x="7261" y="10399"/>
                  </a:lnTo>
                  <a:lnTo>
                    <a:pt x="7323" y="10337"/>
                  </a:lnTo>
                  <a:lnTo>
                    <a:pt x="7428" y="10232"/>
                  </a:lnTo>
                  <a:lnTo>
                    <a:pt x="7470" y="10232"/>
                  </a:lnTo>
                  <a:lnTo>
                    <a:pt x="7595" y="10023"/>
                  </a:lnTo>
                  <a:lnTo>
                    <a:pt x="7805" y="9814"/>
                  </a:lnTo>
                  <a:lnTo>
                    <a:pt x="7763" y="9604"/>
                  </a:lnTo>
                  <a:lnTo>
                    <a:pt x="7700" y="9563"/>
                  </a:lnTo>
                  <a:lnTo>
                    <a:pt x="7679" y="9353"/>
                  </a:lnTo>
                  <a:lnTo>
                    <a:pt x="7595" y="9249"/>
                  </a:lnTo>
                  <a:lnTo>
                    <a:pt x="7554" y="9144"/>
                  </a:lnTo>
                  <a:lnTo>
                    <a:pt x="7470" y="9060"/>
                  </a:lnTo>
                  <a:lnTo>
                    <a:pt x="7365" y="9060"/>
                  </a:lnTo>
                  <a:lnTo>
                    <a:pt x="7323" y="8998"/>
                  </a:lnTo>
                  <a:lnTo>
                    <a:pt x="7323" y="8956"/>
                  </a:lnTo>
                  <a:lnTo>
                    <a:pt x="7219" y="8893"/>
                  </a:lnTo>
                  <a:lnTo>
                    <a:pt x="7114" y="8726"/>
                  </a:lnTo>
                  <a:lnTo>
                    <a:pt x="7072" y="8684"/>
                  </a:lnTo>
                  <a:lnTo>
                    <a:pt x="7051" y="8621"/>
                  </a:lnTo>
                  <a:lnTo>
                    <a:pt x="6947" y="8516"/>
                  </a:lnTo>
                  <a:lnTo>
                    <a:pt x="6905" y="8433"/>
                  </a:lnTo>
                  <a:lnTo>
                    <a:pt x="6633" y="8433"/>
                  </a:lnTo>
                  <a:lnTo>
                    <a:pt x="6549" y="8412"/>
                  </a:lnTo>
                  <a:lnTo>
                    <a:pt x="6507" y="8328"/>
                  </a:lnTo>
                  <a:lnTo>
                    <a:pt x="6591" y="8203"/>
                  </a:lnTo>
                  <a:lnTo>
                    <a:pt x="6654" y="8161"/>
                  </a:lnTo>
                  <a:lnTo>
                    <a:pt x="6654" y="8035"/>
                  </a:lnTo>
                  <a:lnTo>
                    <a:pt x="6800" y="8056"/>
                  </a:lnTo>
                  <a:lnTo>
                    <a:pt x="6905" y="8035"/>
                  </a:lnTo>
                  <a:lnTo>
                    <a:pt x="6947" y="8098"/>
                  </a:lnTo>
                  <a:lnTo>
                    <a:pt x="7031" y="8098"/>
                  </a:lnTo>
                  <a:lnTo>
                    <a:pt x="7051" y="8035"/>
                  </a:lnTo>
                  <a:lnTo>
                    <a:pt x="7135" y="7951"/>
                  </a:lnTo>
                  <a:lnTo>
                    <a:pt x="7156" y="7700"/>
                  </a:lnTo>
                  <a:lnTo>
                    <a:pt x="7135" y="7470"/>
                  </a:lnTo>
                  <a:lnTo>
                    <a:pt x="7177" y="7303"/>
                  </a:lnTo>
                  <a:lnTo>
                    <a:pt x="7282" y="7177"/>
                  </a:lnTo>
                  <a:lnTo>
                    <a:pt x="7282" y="7052"/>
                  </a:lnTo>
                  <a:lnTo>
                    <a:pt x="7240" y="6968"/>
                  </a:lnTo>
                  <a:lnTo>
                    <a:pt x="7282" y="6863"/>
                  </a:lnTo>
                  <a:lnTo>
                    <a:pt x="7386" y="6696"/>
                  </a:lnTo>
                  <a:lnTo>
                    <a:pt x="7428" y="6633"/>
                  </a:lnTo>
                  <a:lnTo>
                    <a:pt x="7470" y="6633"/>
                  </a:lnTo>
                  <a:lnTo>
                    <a:pt x="7533" y="6654"/>
                  </a:lnTo>
                  <a:lnTo>
                    <a:pt x="7658" y="6215"/>
                  </a:lnTo>
                  <a:lnTo>
                    <a:pt x="7700" y="6026"/>
                  </a:lnTo>
                  <a:lnTo>
                    <a:pt x="7888" y="5922"/>
                  </a:lnTo>
                  <a:lnTo>
                    <a:pt x="7888" y="5817"/>
                  </a:lnTo>
                  <a:lnTo>
                    <a:pt x="8014" y="5608"/>
                  </a:lnTo>
                  <a:lnTo>
                    <a:pt x="8056" y="5503"/>
                  </a:lnTo>
                  <a:lnTo>
                    <a:pt x="8160" y="5482"/>
                  </a:lnTo>
                  <a:lnTo>
                    <a:pt x="8202" y="5482"/>
                  </a:lnTo>
                  <a:lnTo>
                    <a:pt x="8265" y="5294"/>
                  </a:lnTo>
                  <a:lnTo>
                    <a:pt x="8412" y="5022"/>
                  </a:lnTo>
                  <a:lnTo>
                    <a:pt x="8412" y="4813"/>
                  </a:lnTo>
                  <a:lnTo>
                    <a:pt x="8495" y="4666"/>
                  </a:lnTo>
                  <a:lnTo>
                    <a:pt x="8516" y="4604"/>
                  </a:lnTo>
                  <a:lnTo>
                    <a:pt x="8495" y="4604"/>
                  </a:lnTo>
                  <a:lnTo>
                    <a:pt x="8474" y="4478"/>
                  </a:lnTo>
                  <a:lnTo>
                    <a:pt x="8391" y="4248"/>
                  </a:lnTo>
                  <a:lnTo>
                    <a:pt x="8412" y="4122"/>
                  </a:lnTo>
                  <a:lnTo>
                    <a:pt x="8474" y="4039"/>
                  </a:lnTo>
                  <a:lnTo>
                    <a:pt x="8474" y="3934"/>
                  </a:lnTo>
                  <a:lnTo>
                    <a:pt x="8579" y="3809"/>
                  </a:lnTo>
                  <a:lnTo>
                    <a:pt x="8621" y="3516"/>
                  </a:lnTo>
                  <a:lnTo>
                    <a:pt x="8684" y="3327"/>
                  </a:lnTo>
                  <a:lnTo>
                    <a:pt x="8725" y="3285"/>
                  </a:lnTo>
                  <a:lnTo>
                    <a:pt x="8684" y="3223"/>
                  </a:lnTo>
                  <a:lnTo>
                    <a:pt x="8621" y="3202"/>
                  </a:lnTo>
                  <a:lnTo>
                    <a:pt x="8704" y="3076"/>
                  </a:lnTo>
                  <a:lnTo>
                    <a:pt x="8704" y="2930"/>
                  </a:lnTo>
                  <a:lnTo>
                    <a:pt x="8746" y="2909"/>
                  </a:lnTo>
                  <a:lnTo>
                    <a:pt x="8914" y="2909"/>
                  </a:lnTo>
                  <a:lnTo>
                    <a:pt x="8914" y="2825"/>
                  </a:lnTo>
                  <a:lnTo>
                    <a:pt x="8914" y="2783"/>
                  </a:lnTo>
                  <a:lnTo>
                    <a:pt x="8914" y="2721"/>
                  </a:lnTo>
                  <a:lnTo>
                    <a:pt x="9018" y="2700"/>
                  </a:lnTo>
                  <a:lnTo>
                    <a:pt x="9102" y="2658"/>
                  </a:lnTo>
                  <a:lnTo>
                    <a:pt x="9228" y="2658"/>
                  </a:lnTo>
                  <a:lnTo>
                    <a:pt x="9248" y="2574"/>
                  </a:lnTo>
                  <a:lnTo>
                    <a:pt x="9353" y="2553"/>
                  </a:lnTo>
                  <a:lnTo>
                    <a:pt x="9458" y="2490"/>
                  </a:lnTo>
                  <a:lnTo>
                    <a:pt x="9541" y="2386"/>
                  </a:lnTo>
                  <a:lnTo>
                    <a:pt x="9479" y="2386"/>
                  </a:lnTo>
                  <a:lnTo>
                    <a:pt x="9479" y="2302"/>
                  </a:lnTo>
                  <a:lnTo>
                    <a:pt x="9353" y="2239"/>
                  </a:lnTo>
                  <a:lnTo>
                    <a:pt x="9248" y="2239"/>
                  </a:lnTo>
                  <a:lnTo>
                    <a:pt x="9248" y="2135"/>
                  </a:lnTo>
                  <a:lnTo>
                    <a:pt x="8997" y="1946"/>
                  </a:lnTo>
                  <a:lnTo>
                    <a:pt x="8914" y="1946"/>
                  </a:lnTo>
                  <a:lnTo>
                    <a:pt x="8809" y="1737"/>
                  </a:lnTo>
                  <a:lnTo>
                    <a:pt x="8725" y="1507"/>
                  </a:lnTo>
                  <a:lnTo>
                    <a:pt x="8746" y="1256"/>
                  </a:lnTo>
                  <a:lnTo>
                    <a:pt x="8725" y="1047"/>
                  </a:lnTo>
                  <a:lnTo>
                    <a:pt x="8579" y="628"/>
                  </a:lnTo>
                  <a:lnTo>
                    <a:pt x="8579" y="524"/>
                  </a:lnTo>
                  <a:lnTo>
                    <a:pt x="8600" y="503"/>
                  </a:lnTo>
                  <a:lnTo>
                    <a:pt x="8621" y="565"/>
                  </a:lnTo>
                  <a:lnTo>
                    <a:pt x="8642" y="607"/>
                  </a:lnTo>
                  <a:lnTo>
                    <a:pt x="8684" y="607"/>
                  </a:lnTo>
                  <a:lnTo>
                    <a:pt x="8684" y="565"/>
                  </a:lnTo>
                  <a:lnTo>
                    <a:pt x="8579" y="419"/>
                  </a:lnTo>
                  <a:lnTo>
                    <a:pt x="8516" y="252"/>
                  </a:lnTo>
                  <a:lnTo>
                    <a:pt x="8495" y="210"/>
                  </a:lnTo>
                  <a:lnTo>
                    <a:pt x="8495" y="189"/>
                  </a:lnTo>
                  <a:lnTo>
                    <a:pt x="8495" y="168"/>
                  </a:lnTo>
                  <a:lnTo>
                    <a:pt x="8495" y="147"/>
                  </a:lnTo>
                  <a:lnTo>
                    <a:pt x="8474" y="84"/>
                  </a:lnTo>
                  <a:lnTo>
                    <a:pt x="8495" y="42"/>
                  </a:lnTo>
                  <a:lnTo>
                    <a:pt x="8495"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3" name="Google Shape;4813;p76"/>
            <p:cNvSpPr/>
            <p:nvPr/>
          </p:nvSpPr>
          <p:spPr>
            <a:xfrm>
              <a:off x="4166475" y="3025650"/>
              <a:ext cx="219725" cy="166900"/>
            </a:xfrm>
            <a:custGeom>
              <a:avLst/>
              <a:gdLst/>
              <a:ahLst/>
              <a:cxnLst/>
              <a:rect l="l" t="t" r="r" b="b"/>
              <a:pathLst>
                <a:path w="8789" h="6676" extrusionOk="0">
                  <a:moveTo>
                    <a:pt x="2511" y="1"/>
                  </a:moveTo>
                  <a:lnTo>
                    <a:pt x="2344" y="336"/>
                  </a:lnTo>
                  <a:lnTo>
                    <a:pt x="2239" y="336"/>
                  </a:lnTo>
                  <a:lnTo>
                    <a:pt x="2218" y="419"/>
                  </a:lnTo>
                  <a:lnTo>
                    <a:pt x="2093" y="398"/>
                  </a:lnTo>
                  <a:lnTo>
                    <a:pt x="2009" y="357"/>
                  </a:lnTo>
                  <a:lnTo>
                    <a:pt x="1988" y="419"/>
                  </a:lnTo>
                  <a:lnTo>
                    <a:pt x="1905" y="566"/>
                  </a:lnTo>
                  <a:lnTo>
                    <a:pt x="1905" y="775"/>
                  </a:lnTo>
                  <a:lnTo>
                    <a:pt x="1758" y="1047"/>
                  </a:lnTo>
                  <a:lnTo>
                    <a:pt x="1695" y="1235"/>
                  </a:lnTo>
                  <a:lnTo>
                    <a:pt x="1653" y="1235"/>
                  </a:lnTo>
                  <a:lnTo>
                    <a:pt x="1549" y="1256"/>
                  </a:lnTo>
                  <a:lnTo>
                    <a:pt x="1507" y="1361"/>
                  </a:lnTo>
                  <a:lnTo>
                    <a:pt x="1381" y="1570"/>
                  </a:lnTo>
                  <a:lnTo>
                    <a:pt x="1381" y="1675"/>
                  </a:lnTo>
                  <a:lnTo>
                    <a:pt x="1193" y="1779"/>
                  </a:lnTo>
                  <a:lnTo>
                    <a:pt x="1151" y="1968"/>
                  </a:lnTo>
                  <a:lnTo>
                    <a:pt x="1026" y="2407"/>
                  </a:lnTo>
                  <a:lnTo>
                    <a:pt x="963" y="2386"/>
                  </a:lnTo>
                  <a:lnTo>
                    <a:pt x="921" y="2386"/>
                  </a:lnTo>
                  <a:lnTo>
                    <a:pt x="879" y="2449"/>
                  </a:lnTo>
                  <a:lnTo>
                    <a:pt x="775" y="2616"/>
                  </a:lnTo>
                  <a:lnTo>
                    <a:pt x="733" y="2721"/>
                  </a:lnTo>
                  <a:lnTo>
                    <a:pt x="775" y="2805"/>
                  </a:lnTo>
                  <a:lnTo>
                    <a:pt x="775" y="2930"/>
                  </a:lnTo>
                  <a:lnTo>
                    <a:pt x="670" y="3056"/>
                  </a:lnTo>
                  <a:lnTo>
                    <a:pt x="628" y="3223"/>
                  </a:lnTo>
                  <a:lnTo>
                    <a:pt x="649" y="3453"/>
                  </a:lnTo>
                  <a:lnTo>
                    <a:pt x="628" y="3704"/>
                  </a:lnTo>
                  <a:lnTo>
                    <a:pt x="544" y="3788"/>
                  </a:lnTo>
                  <a:lnTo>
                    <a:pt x="524" y="3851"/>
                  </a:lnTo>
                  <a:lnTo>
                    <a:pt x="440" y="3851"/>
                  </a:lnTo>
                  <a:lnTo>
                    <a:pt x="398" y="3788"/>
                  </a:lnTo>
                  <a:lnTo>
                    <a:pt x="293" y="3809"/>
                  </a:lnTo>
                  <a:lnTo>
                    <a:pt x="147" y="3788"/>
                  </a:lnTo>
                  <a:lnTo>
                    <a:pt x="147" y="3914"/>
                  </a:lnTo>
                  <a:lnTo>
                    <a:pt x="84" y="3956"/>
                  </a:lnTo>
                  <a:lnTo>
                    <a:pt x="0" y="4081"/>
                  </a:lnTo>
                  <a:lnTo>
                    <a:pt x="42" y="4165"/>
                  </a:lnTo>
                  <a:lnTo>
                    <a:pt x="126" y="4186"/>
                  </a:lnTo>
                  <a:lnTo>
                    <a:pt x="398" y="4186"/>
                  </a:lnTo>
                  <a:lnTo>
                    <a:pt x="440" y="4269"/>
                  </a:lnTo>
                  <a:lnTo>
                    <a:pt x="544" y="4374"/>
                  </a:lnTo>
                  <a:lnTo>
                    <a:pt x="565" y="4437"/>
                  </a:lnTo>
                  <a:lnTo>
                    <a:pt x="607" y="4479"/>
                  </a:lnTo>
                  <a:lnTo>
                    <a:pt x="712" y="4646"/>
                  </a:lnTo>
                  <a:lnTo>
                    <a:pt x="816" y="4709"/>
                  </a:lnTo>
                  <a:lnTo>
                    <a:pt x="816" y="4751"/>
                  </a:lnTo>
                  <a:lnTo>
                    <a:pt x="858" y="4813"/>
                  </a:lnTo>
                  <a:lnTo>
                    <a:pt x="963" y="4813"/>
                  </a:lnTo>
                  <a:lnTo>
                    <a:pt x="1047" y="4897"/>
                  </a:lnTo>
                  <a:lnTo>
                    <a:pt x="1088" y="5002"/>
                  </a:lnTo>
                  <a:lnTo>
                    <a:pt x="1172" y="5106"/>
                  </a:lnTo>
                  <a:lnTo>
                    <a:pt x="1193" y="5316"/>
                  </a:lnTo>
                  <a:lnTo>
                    <a:pt x="1256" y="5357"/>
                  </a:lnTo>
                  <a:lnTo>
                    <a:pt x="1298" y="5567"/>
                  </a:lnTo>
                  <a:lnTo>
                    <a:pt x="1340" y="5525"/>
                  </a:lnTo>
                  <a:lnTo>
                    <a:pt x="1402" y="5629"/>
                  </a:lnTo>
                  <a:lnTo>
                    <a:pt x="1507" y="5588"/>
                  </a:lnTo>
                  <a:lnTo>
                    <a:pt x="1612" y="5629"/>
                  </a:lnTo>
                  <a:lnTo>
                    <a:pt x="1612" y="5964"/>
                  </a:lnTo>
                  <a:lnTo>
                    <a:pt x="1695" y="6069"/>
                  </a:lnTo>
                  <a:lnTo>
                    <a:pt x="1821" y="6090"/>
                  </a:lnTo>
                  <a:lnTo>
                    <a:pt x="1967" y="6048"/>
                  </a:lnTo>
                  <a:lnTo>
                    <a:pt x="2093" y="6090"/>
                  </a:lnTo>
                  <a:lnTo>
                    <a:pt x="2386" y="6069"/>
                  </a:lnTo>
                  <a:lnTo>
                    <a:pt x="2490" y="6152"/>
                  </a:lnTo>
                  <a:lnTo>
                    <a:pt x="2721" y="6383"/>
                  </a:lnTo>
                  <a:lnTo>
                    <a:pt x="2867" y="6466"/>
                  </a:lnTo>
                  <a:lnTo>
                    <a:pt x="2951" y="6571"/>
                  </a:lnTo>
                  <a:lnTo>
                    <a:pt x="3055" y="6613"/>
                  </a:lnTo>
                  <a:lnTo>
                    <a:pt x="3244" y="6613"/>
                  </a:lnTo>
                  <a:lnTo>
                    <a:pt x="3369" y="6676"/>
                  </a:lnTo>
                  <a:lnTo>
                    <a:pt x="3537" y="6634"/>
                  </a:lnTo>
                  <a:lnTo>
                    <a:pt x="3641" y="6676"/>
                  </a:lnTo>
                  <a:lnTo>
                    <a:pt x="3850" y="6676"/>
                  </a:lnTo>
                  <a:lnTo>
                    <a:pt x="3997" y="6424"/>
                  </a:lnTo>
                  <a:lnTo>
                    <a:pt x="4060" y="6362"/>
                  </a:lnTo>
                  <a:lnTo>
                    <a:pt x="4164" y="6299"/>
                  </a:lnTo>
                  <a:lnTo>
                    <a:pt x="4269" y="6299"/>
                  </a:lnTo>
                  <a:lnTo>
                    <a:pt x="4311" y="6278"/>
                  </a:lnTo>
                  <a:lnTo>
                    <a:pt x="4583" y="6257"/>
                  </a:lnTo>
                  <a:lnTo>
                    <a:pt x="4645" y="6278"/>
                  </a:lnTo>
                  <a:lnTo>
                    <a:pt x="4729" y="6404"/>
                  </a:lnTo>
                  <a:lnTo>
                    <a:pt x="4834" y="6466"/>
                  </a:lnTo>
                  <a:lnTo>
                    <a:pt x="5043" y="6424"/>
                  </a:lnTo>
                  <a:lnTo>
                    <a:pt x="5210" y="6424"/>
                  </a:lnTo>
                  <a:lnTo>
                    <a:pt x="5252" y="6320"/>
                  </a:lnTo>
                  <a:lnTo>
                    <a:pt x="5441" y="6257"/>
                  </a:lnTo>
                  <a:lnTo>
                    <a:pt x="5629" y="6215"/>
                  </a:lnTo>
                  <a:lnTo>
                    <a:pt x="5775" y="6152"/>
                  </a:lnTo>
                  <a:lnTo>
                    <a:pt x="5880" y="6069"/>
                  </a:lnTo>
                  <a:lnTo>
                    <a:pt x="5943" y="5964"/>
                  </a:lnTo>
                  <a:lnTo>
                    <a:pt x="6068" y="5880"/>
                  </a:lnTo>
                  <a:lnTo>
                    <a:pt x="6173" y="5880"/>
                  </a:lnTo>
                  <a:lnTo>
                    <a:pt x="6278" y="5797"/>
                  </a:lnTo>
                  <a:lnTo>
                    <a:pt x="7010" y="5797"/>
                  </a:lnTo>
                  <a:lnTo>
                    <a:pt x="8788" y="4018"/>
                  </a:lnTo>
                  <a:lnTo>
                    <a:pt x="8056" y="4018"/>
                  </a:lnTo>
                  <a:lnTo>
                    <a:pt x="6361" y="3495"/>
                  </a:lnTo>
                  <a:lnTo>
                    <a:pt x="6215" y="3370"/>
                  </a:lnTo>
                  <a:lnTo>
                    <a:pt x="6006" y="3349"/>
                  </a:lnTo>
                  <a:lnTo>
                    <a:pt x="5943" y="3160"/>
                  </a:lnTo>
                  <a:lnTo>
                    <a:pt x="5964" y="3014"/>
                  </a:lnTo>
                  <a:lnTo>
                    <a:pt x="5796" y="2930"/>
                  </a:lnTo>
                  <a:lnTo>
                    <a:pt x="5692" y="2616"/>
                  </a:lnTo>
                  <a:lnTo>
                    <a:pt x="5650" y="2386"/>
                  </a:lnTo>
                  <a:lnTo>
                    <a:pt x="5692" y="2323"/>
                  </a:lnTo>
                  <a:lnTo>
                    <a:pt x="5587" y="2282"/>
                  </a:lnTo>
                  <a:lnTo>
                    <a:pt x="5441" y="2303"/>
                  </a:lnTo>
                  <a:lnTo>
                    <a:pt x="5315" y="2386"/>
                  </a:lnTo>
                  <a:lnTo>
                    <a:pt x="5106" y="2386"/>
                  </a:lnTo>
                  <a:lnTo>
                    <a:pt x="5022" y="2323"/>
                  </a:lnTo>
                  <a:lnTo>
                    <a:pt x="5127" y="2198"/>
                  </a:lnTo>
                  <a:lnTo>
                    <a:pt x="5127" y="2093"/>
                  </a:lnTo>
                  <a:lnTo>
                    <a:pt x="5169" y="1989"/>
                  </a:lnTo>
                  <a:lnTo>
                    <a:pt x="5169" y="1821"/>
                  </a:lnTo>
                  <a:lnTo>
                    <a:pt x="5210" y="1717"/>
                  </a:lnTo>
                  <a:lnTo>
                    <a:pt x="5252" y="1591"/>
                  </a:lnTo>
                  <a:lnTo>
                    <a:pt x="5357" y="1570"/>
                  </a:lnTo>
                  <a:lnTo>
                    <a:pt x="5210" y="1361"/>
                  </a:lnTo>
                  <a:lnTo>
                    <a:pt x="5127" y="1361"/>
                  </a:lnTo>
                  <a:lnTo>
                    <a:pt x="5106" y="1277"/>
                  </a:lnTo>
                  <a:lnTo>
                    <a:pt x="5064" y="1173"/>
                  </a:lnTo>
                  <a:lnTo>
                    <a:pt x="4959" y="1026"/>
                  </a:lnTo>
                  <a:lnTo>
                    <a:pt x="4855" y="984"/>
                  </a:lnTo>
                  <a:lnTo>
                    <a:pt x="4687" y="838"/>
                  </a:lnTo>
                  <a:lnTo>
                    <a:pt x="4541" y="733"/>
                  </a:lnTo>
                  <a:lnTo>
                    <a:pt x="4520" y="671"/>
                  </a:lnTo>
                  <a:lnTo>
                    <a:pt x="4415" y="671"/>
                  </a:lnTo>
                  <a:lnTo>
                    <a:pt x="4394" y="629"/>
                  </a:lnTo>
                  <a:lnTo>
                    <a:pt x="4227" y="629"/>
                  </a:lnTo>
                  <a:lnTo>
                    <a:pt x="4185" y="524"/>
                  </a:lnTo>
                  <a:lnTo>
                    <a:pt x="3976" y="336"/>
                  </a:lnTo>
                  <a:lnTo>
                    <a:pt x="3871" y="315"/>
                  </a:lnTo>
                  <a:lnTo>
                    <a:pt x="3788" y="231"/>
                  </a:lnTo>
                  <a:lnTo>
                    <a:pt x="3662" y="210"/>
                  </a:lnTo>
                  <a:lnTo>
                    <a:pt x="3578" y="231"/>
                  </a:lnTo>
                  <a:lnTo>
                    <a:pt x="3557" y="252"/>
                  </a:lnTo>
                  <a:lnTo>
                    <a:pt x="3369" y="106"/>
                  </a:lnTo>
                  <a:lnTo>
                    <a:pt x="3265" y="106"/>
                  </a:lnTo>
                  <a:lnTo>
                    <a:pt x="3223" y="147"/>
                  </a:lnTo>
                  <a:lnTo>
                    <a:pt x="3139" y="85"/>
                  </a:lnTo>
                  <a:lnTo>
                    <a:pt x="3034" y="106"/>
                  </a:lnTo>
                  <a:lnTo>
                    <a:pt x="2930" y="189"/>
                  </a:lnTo>
                  <a:lnTo>
                    <a:pt x="2825" y="189"/>
                  </a:lnTo>
                  <a:lnTo>
                    <a:pt x="2595" y="106"/>
                  </a:lnTo>
                  <a:lnTo>
                    <a:pt x="2553" y="43"/>
                  </a:lnTo>
                  <a:lnTo>
                    <a:pt x="2511"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4" name="Google Shape;4814;p76"/>
            <p:cNvSpPr/>
            <p:nvPr/>
          </p:nvSpPr>
          <p:spPr>
            <a:xfrm>
              <a:off x="4213550" y="2979100"/>
              <a:ext cx="96800" cy="85825"/>
            </a:xfrm>
            <a:custGeom>
              <a:avLst/>
              <a:gdLst/>
              <a:ahLst/>
              <a:cxnLst/>
              <a:rect l="l" t="t" r="r" b="b"/>
              <a:pathLst>
                <a:path w="3872" h="3433" extrusionOk="0">
                  <a:moveTo>
                    <a:pt x="1151" y="1"/>
                  </a:moveTo>
                  <a:lnTo>
                    <a:pt x="1068" y="105"/>
                  </a:lnTo>
                  <a:lnTo>
                    <a:pt x="963" y="168"/>
                  </a:lnTo>
                  <a:lnTo>
                    <a:pt x="858" y="189"/>
                  </a:lnTo>
                  <a:lnTo>
                    <a:pt x="838" y="273"/>
                  </a:lnTo>
                  <a:lnTo>
                    <a:pt x="712" y="273"/>
                  </a:lnTo>
                  <a:lnTo>
                    <a:pt x="628" y="315"/>
                  </a:lnTo>
                  <a:lnTo>
                    <a:pt x="524" y="336"/>
                  </a:lnTo>
                  <a:lnTo>
                    <a:pt x="524" y="398"/>
                  </a:lnTo>
                  <a:lnTo>
                    <a:pt x="524" y="440"/>
                  </a:lnTo>
                  <a:lnTo>
                    <a:pt x="524" y="524"/>
                  </a:lnTo>
                  <a:lnTo>
                    <a:pt x="356" y="524"/>
                  </a:lnTo>
                  <a:lnTo>
                    <a:pt x="314" y="545"/>
                  </a:lnTo>
                  <a:lnTo>
                    <a:pt x="314" y="691"/>
                  </a:lnTo>
                  <a:lnTo>
                    <a:pt x="231" y="817"/>
                  </a:lnTo>
                  <a:lnTo>
                    <a:pt x="294" y="838"/>
                  </a:lnTo>
                  <a:lnTo>
                    <a:pt x="335" y="900"/>
                  </a:lnTo>
                  <a:lnTo>
                    <a:pt x="294" y="942"/>
                  </a:lnTo>
                  <a:lnTo>
                    <a:pt x="231" y="1131"/>
                  </a:lnTo>
                  <a:lnTo>
                    <a:pt x="189" y="1424"/>
                  </a:lnTo>
                  <a:lnTo>
                    <a:pt x="84" y="1549"/>
                  </a:lnTo>
                  <a:lnTo>
                    <a:pt x="84" y="1654"/>
                  </a:lnTo>
                  <a:lnTo>
                    <a:pt x="22" y="1737"/>
                  </a:lnTo>
                  <a:lnTo>
                    <a:pt x="1" y="1863"/>
                  </a:lnTo>
                  <a:lnTo>
                    <a:pt x="84" y="2093"/>
                  </a:lnTo>
                  <a:lnTo>
                    <a:pt x="105" y="2219"/>
                  </a:lnTo>
                  <a:lnTo>
                    <a:pt x="126" y="2219"/>
                  </a:lnTo>
                  <a:lnTo>
                    <a:pt x="210" y="2260"/>
                  </a:lnTo>
                  <a:lnTo>
                    <a:pt x="335" y="2281"/>
                  </a:lnTo>
                  <a:lnTo>
                    <a:pt x="356" y="2198"/>
                  </a:lnTo>
                  <a:lnTo>
                    <a:pt x="461" y="2198"/>
                  </a:lnTo>
                  <a:lnTo>
                    <a:pt x="628" y="1863"/>
                  </a:lnTo>
                  <a:lnTo>
                    <a:pt x="670" y="1905"/>
                  </a:lnTo>
                  <a:lnTo>
                    <a:pt x="712" y="1968"/>
                  </a:lnTo>
                  <a:lnTo>
                    <a:pt x="942" y="2051"/>
                  </a:lnTo>
                  <a:lnTo>
                    <a:pt x="1047" y="2051"/>
                  </a:lnTo>
                  <a:lnTo>
                    <a:pt x="1151" y="1968"/>
                  </a:lnTo>
                  <a:lnTo>
                    <a:pt x="1256" y="1947"/>
                  </a:lnTo>
                  <a:lnTo>
                    <a:pt x="1340" y="2009"/>
                  </a:lnTo>
                  <a:lnTo>
                    <a:pt x="1382" y="1968"/>
                  </a:lnTo>
                  <a:lnTo>
                    <a:pt x="1486" y="1968"/>
                  </a:lnTo>
                  <a:lnTo>
                    <a:pt x="1674" y="2114"/>
                  </a:lnTo>
                  <a:lnTo>
                    <a:pt x="1695" y="2093"/>
                  </a:lnTo>
                  <a:lnTo>
                    <a:pt x="1779" y="2072"/>
                  </a:lnTo>
                  <a:lnTo>
                    <a:pt x="1905" y="2093"/>
                  </a:lnTo>
                  <a:lnTo>
                    <a:pt x="1988" y="2177"/>
                  </a:lnTo>
                  <a:lnTo>
                    <a:pt x="2093" y="2198"/>
                  </a:lnTo>
                  <a:lnTo>
                    <a:pt x="2302" y="2386"/>
                  </a:lnTo>
                  <a:lnTo>
                    <a:pt x="2344" y="2491"/>
                  </a:lnTo>
                  <a:lnTo>
                    <a:pt x="2511" y="2491"/>
                  </a:lnTo>
                  <a:lnTo>
                    <a:pt x="2532" y="2533"/>
                  </a:lnTo>
                  <a:lnTo>
                    <a:pt x="2637" y="2533"/>
                  </a:lnTo>
                  <a:lnTo>
                    <a:pt x="2658" y="2595"/>
                  </a:lnTo>
                  <a:lnTo>
                    <a:pt x="2804" y="2700"/>
                  </a:lnTo>
                  <a:lnTo>
                    <a:pt x="2972" y="2846"/>
                  </a:lnTo>
                  <a:lnTo>
                    <a:pt x="3076" y="2888"/>
                  </a:lnTo>
                  <a:lnTo>
                    <a:pt x="3181" y="3035"/>
                  </a:lnTo>
                  <a:lnTo>
                    <a:pt x="3223" y="3139"/>
                  </a:lnTo>
                  <a:lnTo>
                    <a:pt x="3244" y="3223"/>
                  </a:lnTo>
                  <a:lnTo>
                    <a:pt x="3327" y="3223"/>
                  </a:lnTo>
                  <a:lnTo>
                    <a:pt x="3474" y="3432"/>
                  </a:lnTo>
                  <a:lnTo>
                    <a:pt x="3599" y="3369"/>
                  </a:lnTo>
                  <a:lnTo>
                    <a:pt x="3662" y="3328"/>
                  </a:lnTo>
                  <a:lnTo>
                    <a:pt x="3746" y="3307"/>
                  </a:lnTo>
                  <a:lnTo>
                    <a:pt x="3871" y="3202"/>
                  </a:lnTo>
                  <a:lnTo>
                    <a:pt x="3809" y="3160"/>
                  </a:lnTo>
                  <a:lnTo>
                    <a:pt x="3809" y="3139"/>
                  </a:lnTo>
                  <a:lnTo>
                    <a:pt x="3767" y="3202"/>
                  </a:lnTo>
                  <a:lnTo>
                    <a:pt x="3683" y="3139"/>
                  </a:lnTo>
                  <a:lnTo>
                    <a:pt x="3641" y="3139"/>
                  </a:lnTo>
                  <a:lnTo>
                    <a:pt x="3579" y="3035"/>
                  </a:lnTo>
                  <a:lnTo>
                    <a:pt x="3599" y="3014"/>
                  </a:lnTo>
                  <a:lnTo>
                    <a:pt x="3537" y="2909"/>
                  </a:lnTo>
                  <a:lnTo>
                    <a:pt x="3453" y="2888"/>
                  </a:lnTo>
                  <a:lnTo>
                    <a:pt x="3348" y="2637"/>
                  </a:lnTo>
                  <a:lnTo>
                    <a:pt x="3327" y="2595"/>
                  </a:lnTo>
                  <a:lnTo>
                    <a:pt x="3327" y="2616"/>
                  </a:lnTo>
                  <a:lnTo>
                    <a:pt x="3265" y="2616"/>
                  </a:lnTo>
                  <a:lnTo>
                    <a:pt x="3181" y="2512"/>
                  </a:lnTo>
                  <a:lnTo>
                    <a:pt x="3055" y="2470"/>
                  </a:lnTo>
                  <a:lnTo>
                    <a:pt x="2972" y="2323"/>
                  </a:lnTo>
                  <a:lnTo>
                    <a:pt x="2804" y="2093"/>
                  </a:lnTo>
                  <a:lnTo>
                    <a:pt x="2742" y="2051"/>
                  </a:lnTo>
                  <a:lnTo>
                    <a:pt x="2595" y="2009"/>
                  </a:lnTo>
                  <a:lnTo>
                    <a:pt x="2532" y="1947"/>
                  </a:lnTo>
                  <a:lnTo>
                    <a:pt x="2428" y="1800"/>
                  </a:lnTo>
                  <a:lnTo>
                    <a:pt x="2344" y="1842"/>
                  </a:lnTo>
                  <a:lnTo>
                    <a:pt x="2218" y="1842"/>
                  </a:lnTo>
                  <a:lnTo>
                    <a:pt x="2177" y="1863"/>
                  </a:lnTo>
                  <a:lnTo>
                    <a:pt x="2114" y="1800"/>
                  </a:lnTo>
                  <a:lnTo>
                    <a:pt x="2009" y="1654"/>
                  </a:lnTo>
                  <a:lnTo>
                    <a:pt x="2072" y="1633"/>
                  </a:lnTo>
                  <a:lnTo>
                    <a:pt x="1967" y="1465"/>
                  </a:lnTo>
                  <a:lnTo>
                    <a:pt x="1905" y="1486"/>
                  </a:lnTo>
                  <a:lnTo>
                    <a:pt x="1905" y="1591"/>
                  </a:lnTo>
                  <a:lnTo>
                    <a:pt x="1926" y="1591"/>
                  </a:lnTo>
                  <a:lnTo>
                    <a:pt x="1926" y="1758"/>
                  </a:lnTo>
                  <a:lnTo>
                    <a:pt x="1821" y="1737"/>
                  </a:lnTo>
                  <a:lnTo>
                    <a:pt x="1800" y="1549"/>
                  </a:lnTo>
                  <a:lnTo>
                    <a:pt x="1758" y="1444"/>
                  </a:lnTo>
                  <a:lnTo>
                    <a:pt x="1674" y="1424"/>
                  </a:lnTo>
                  <a:lnTo>
                    <a:pt x="1674" y="1361"/>
                  </a:lnTo>
                  <a:lnTo>
                    <a:pt x="1654" y="1214"/>
                  </a:lnTo>
                  <a:lnTo>
                    <a:pt x="1591" y="1172"/>
                  </a:lnTo>
                  <a:lnTo>
                    <a:pt x="1507" y="754"/>
                  </a:lnTo>
                  <a:lnTo>
                    <a:pt x="1277" y="126"/>
                  </a:lnTo>
                  <a:lnTo>
                    <a:pt x="1151"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5" name="Google Shape;4815;p76"/>
            <p:cNvSpPr/>
            <p:nvPr/>
          </p:nvSpPr>
          <p:spPr>
            <a:xfrm>
              <a:off x="4292025" y="3059150"/>
              <a:ext cx="21975" cy="26175"/>
            </a:xfrm>
            <a:custGeom>
              <a:avLst/>
              <a:gdLst/>
              <a:ahLst/>
              <a:cxnLst/>
              <a:rect l="l" t="t" r="r" b="b"/>
              <a:pathLst>
                <a:path w="879" h="1047" extrusionOk="0">
                  <a:moveTo>
                    <a:pt x="732" y="0"/>
                  </a:moveTo>
                  <a:lnTo>
                    <a:pt x="607" y="105"/>
                  </a:lnTo>
                  <a:lnTo>
                    <a:pt x="523" y="126"/>
                  </a:lnTo>
                  <a:lnTo>
                    <a:pt x="460" y="167"/>
                  </a:lnTo>
                  <a:lnTo>
                    <a:pt x="230" y="251"/>
                  </a:lnTo>
                  <a:lnTo>
                    <a:pt x="188" y="377"/>
                  </a:lnTo>
                  <a:lnTo>
                    <a:pt x="147" y="481"/>
                  </a:lnTo>
                  <a:lnTo>
                    <a:pt x="147" y="649"/>
                  </a:lnTo>
                  <a:lnTo>
                    <a:pt x="105" y="753"/>
                  </a:lnTo>
                  <a:lnTo>
                    <a:pt x="105" y="858"/>
                  </a:lnTo>
                  <a:lnTo>
                    <a:pt x="0" y="983"/>
                  </a:lnTo>
                  <a:lnTo>
                    <a:pt x="84" y="1046"/>
                  </a:lnTo>
                  <a:lnTo>
                    <a:pt x="293" y="1046"/>
                  </a:lnTo>
                  <a:lnTo>
                    <a:pt x="419" y="963"/>
                  </a:lnTo>
                  <a:lnTo>
                    <a:pt x="565" y="942"/>
                  </a:lnTo>
                  <a:lnTo>
                    <a:pt x="670" y="983"/>
                  </a:lnTo>
                  <a:lnTo>
                    <a:pt x="670" y="963"/>
                  </a:lnTo>
                  <a:lnTo>
                    <a:pt x="837" y="732"/>
                  </a:lnTo>
                  <a:lnTo>
                    <a:pt x="816" y="670"/>
                  </a:lnTo>
                  <a:lnTo>
                    <a:pt x="649" y="670"/>
                  </a:lnTo>
                  <a:lnTo>
                    <a:pt x="565" y="732"/>
                  </a:lnTo>
                  <a:lnTo>
                    <a:pt x="523" y="691"/>
                  </a:lnTo>
                  <a:lnTo>
                    <a:pt x="460" y="628"/>
                  </a:lnTo>
                  <a:lnTo>
                    <a:pt x="565" y="628"/>
                  </a:lnTo>
                  <a:lnTo>
                    <a:pt x="649" y="544"/>
                  </a:lnTo>
                  <a:lnTo>
                    <a:pt x="732" y="544"/>
                  </a:lnTo>
                  <a:lnTo>
                    <a:pt x="837" y="419"/>
                  </a:lnTo>
                  <a:lnTo>
                    <a:pt x="879" y="377"/>
                  </a:lnTo>
                  <a:lnTo>
                    <a:pt x="858" y="230"/>
                  </a:lnTo>
                  <a:lnTo>
                    <a:pt x="879" y="147"/>
                  </a:lnTo>
                  <a:lnTo>
                    <a:pt x="858" y="147"/>
                  </a:lnTo>
                  <a:lnTo>
                    <a:pt x="732" y="21"/>
                  </a:lnTo>
                  <a:lnTo>
                    <a:pt x="732"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6" name="Google Shape;4816;p76"/>
            <p:cNvSpPr/>
            <p:nvPr/>
          </p:nvSpPr>
          <p:spPr>
            <a:xfrm>
              <a:off x="4282600" y="3069600"/>
              <a:ext cx="148050" cy="196175"/>
            </a:xfrm>
            <a:custGeom>
              <a:avLst/>
              <a:gdLst/>
              <a:ahLst/>
              <a:cxnLst/>
              <a:rect l="l" t="t" r="r" b="b"/>
              <a:pathLst>
                <a:path w="5922" h="7847" extrusionOk="0">
                  <a:moveTo>
                    <a:pt x="5587" y="1"/>
                  </a:moveTo>
                  <a:lnTo>
                    <a:pt x="5587" y="21"/>
                  </a:lnTo>
                  <a:lnTo>
                    <a:pt x="5545" y="21"/>
                  </a:lnTo>
                  <a:lnTo>
                    <a:pt x="5482" y="105"/>
                  </a:lnTo>
                  <a:lnTo>
                    <a:pt x="5441" y="210"/>
                  </a:lnTo>
                  <a:lnTo>
                    <a:pt x="5420" y="168"/>
                  </a:lnTo>
                  <a:lnTo>
                    <a:pt x="5315" y="273"/>
                  </a:lnTo>
                  <a:lnTo>
                    <a:pt x="5127" y="314"/>
                  </a:lnTo>
                  <a:lnTo>
                    <a:pt x="5127" y="335"/>
                  </a:lnTo>
                  <a:lnTo>
                    <a:pt x="5085" y="314"/>
                  </a:lnTo>
                  <a:lnTo>
                    <a:pt x="4897" y="335"/>
                  </a:lnTo>
                  <a:lnTo>
                    <a:pt x="4792" y="419"/>
                  </a:lnTo>
                  <a:lnTo>
                    <a:pt x="4499" y="461"/>
                  </a:lnTo>
                  <a:lnTo>
                    <a:pt x="4457" y="461"/>
                  </a:lnTo>
                  <a:lnTo>
                    <a:pt x="4394" y="440"/>
                  </a:lnTo>
                  <a:lnTo>
                    <a:pt x="4227" y="440"/>
                  </a:lnTo>
                  <a:lnTo>
                    <a:pt x="4060" y="524"/>
                  </a:lnTo>
                  <a:lnTo>
                    <a:pt x="3913" y="524"/>
                  </a:lnTo>
                  <a:lnTo>
                    <a:pt x="3830" y="545"/>
                  </a:lnTo>
                  <a:lnTo>
                    <a:pt x="3704" y="482"/>
                  </a:lnTo>
                  <a:lnTo>
                    <a:pt x="3599" y="524"/>
                  </a:lnTo>
                  <a:lnTo>
                    <a:pt x="3244" y="733"/>
                  </a:lnTo>
                  <a:lnTo>
                    <a:pt x="3076" y="754"/>
                  </a:lnTo>
                  <a:lnTo>
                    <a:pt x="2972" y="691"/>
                  </a:lnTo>
                  <a:lnTo>
                    <a:pt x="2909" y="733"/>
                  </a:lnTo>
                  <a:lnTo>
                    <a:pt x="2762" y="733"/>
                  </a:lnTo>
                  <a:lnTo>
                    <a:pt x="2700" y="691"/>
                  </a:lnTo>
                  <a:lnTo>
                    <a:pt x="2658" y="691"/>
                  </a:lnTo>
                  <a:lnTo>
                    <a:pt x="2469" y="858"/>
                  </a:lnTo>
                  <a:lnTo>
                    <a:pt x="2365" y="858"/>
                  </a:lnTo>
                  <a:lnTo>
                    <a:pt x="2239" y="942"/>
                  </a:lnTo>
                  <a:lnTo>
                    <a:pt x="2177" y="1005"/>
                  </a:lnTo>
                  <a:lnTo>
                    <a:pt x="1988" y="1047"/>
                  </a:lnTo>
                  <a:lnTo>
                    <a:pt x="1863" y="984"/>
                  </a:lnTo>
                  <a:lnTo>
                    <a:pt x="1716" y="858"/>
                  </a:lnTo>
                  <a:lnTo>
                    <a:pt x="1653" y="858"/>
                  </a:lnTo>
                  <a:lnTo>
                    <a:pt x="1633" y="754"/>
                  </a:lnTo>
                  <a:lnTo>
                    <a:pt x="1256" y="377"/>
                  </a:lnTo>
                  <a:lnTo>
                    <a:pt x="1235" y="356"/>
                  </a:lnTo>
                  <a:lnTo>
                    <a:pt x="1214" y="314"/>
                  </a:lnTo>
                  <a:lnTo>
                    <a:pt x="1047" y="545"/>
                  </a:lnTo>
                  <a:lnTo>
                    <a:pt x="1005" y="628"/>
                  </a:lnTo>
                  <a:lnTo>
                    <a:pt x="1047" y="858"/>
                  </a:lnTo>
                  <a:lnTo>
                    <a:pt x="1151" y="1172"/>
                  </a:lnTo>
                  <a:lnTo>
                    <a:pt x="1319" y="1256"/>
                  </a:lnTo>
                  <a:lnTo>
                    <a:pt x="1298" y="1402"/>
                  </a:lnTo>
                  <a:lnTo>
                    <a:pt x="1361" y="1591"/>
                  </a:lnTo>
                  <a:lnTo>
                    <a:pt x="1570" y="1612"/>
                  </a:lnTo>
                  <a:lnTo>
                    <a:pt x="1716" y="1737"/>
                  </a:lnTo>
                  <a:lnTo>
                    <a:pt x="3411" y="2260"/>
                  </a:lnTo>
                  <a:lnTo>
                    <a:pt x="4143" y="2260"/>
                  </a:lnTo>
                  <a:lnTo>
                    <a:pt x="2365" y="4039"/>
                  </a:lnTo>
                  <a:lnTo>
                    <a:pt x="1633" y="4039"/>
                  </a:lnTo>
                  <a:lnTo>
                    <a:pt x="1528" y="4122"/>
                  </a:lnTo>
                  <a:lnTo>
                    <a:pt x="1423" y="4122"/>
                  </a:lnTo>
                  <a:lnTo>
                    <a:pt x="1298" y="4206"/>
                  </a:lnTo>
                  <a:lnTo>
                    <a:pt x="1235" y="4311"/>
                  </a:lnTo>
                  <a:lnTo>
                    <a:pt x="1130" y="4394"/>
                  </a:lnTo>
                  <a:lnTo>
                    <a:pt x="984" y="4457"/>
                  </a:lnTo>
                  <a:lnTo>
                    <a:pt x="796" y="4499"/>
                  </a:lnTo>
                  <a:lnTo>
                    <a:pt x="607" y="4562"/>
                  </a:lnTo>
                  <a:lnTo>
                    <a:pt x="565" y="4666"/>
                  </a:lnTo>
                  <a:lnTo>
                    <a:pt x="0" y="5169"/>
                  </a:lnTo>
                  <a:lnTo>
                    <a:pt x="0" y="7449"/>
                  </a:lnTo>
                  <a:lnTo>
                    <a:pt x="419" y="7847"/>
                  </a:lnTo>
                  <a:lnTo>
                    <a:pt x="419" y="7805"/>
                  </a:lnTo>
                  <a:lnTo>
                    <a:pt x="900" y="7261"/>
                  </a:lnTo>
                  <a:lnTo>
                    <a:pt x="942" y="7156"/>
                  </a:lnTo>
                  <a:lnTo>
                    <a:pt x="1089" y="7031"/>
                  </a:lnTo>
                  <a:lnTo>
                    <a:pt x="1193" y="7010"/>
                  </a:lnTo>
                  <a:lnTo>
                    <a:pt x="1235" y="6926"/>
                  </a:lnTo>
                  <a:lnTo>
                    <a:pt x="1298" y="6905"/>
                  </a:lnTo>
                  <a:lnTo>
                    <a:pt x="1633" y="6529"/>
                  </a:lnTo>
                  <a:lnTo>
                    <a:pt x="1716" y="6508"/>
                  </a:lnTo>
                  <a:lnTo>
                    <a:pt x="2093" y="6089"/>
                  </a:lnTo>
                  <a:lnTo>
                    <a:pt x="2302" y="5922"/>
                  </a:lnTo>
                  <a:lnTo>
                    <a:pt x="2469" y="5817"/>
                  </a:lnTo>
                  <a:lnTo>
                    <a:pt x="2658" y="5796"/>
                  </a:lnTo>
                  <a:lnTo>
                    <a:pt x="2930" y="5566"/>
                  </a:lnTo>
                  <a:lnTo>
                    <a:pt x="3558" y="4980"/>
                  </a:lnTo>
                  <a:lnTo>
                    <a:pt x="3871" y="4625"/>
                  </a:lnTo>
                  <a:lnTo>
                    <a:pt x="4060" y="4436"/>
                  </a:lnTo>
                  <a:lnTo>
                    <a:pt x="4081" y="4311"/>
                  </a:lnTo>
                  <a:lnTo>
                    <a:pt x="4478" y="3788"/>
                  </a:lnTo>
                  <a:lnTo>
                    <a:pt x="4478" y="3683"/>
                  </a:lnTo>
                  <a:lnTo>
                    <a:pt x="4687" y="3390"/>
                  </a:lnTo>
                  <a:lnTo>
                    <a:pt x="4708" y="3202"/>
                  </a:lnTo>
                  <a:lnTo>
                    <a:pt x="5022" y="2574"/>
                  </a:lnTo>
                  <a:lnTo>
                    <a:pt x="5106" y="2532"/>
                  </a:lnTo>
                  <a:lnTo>
                    <a:pt x="5064" y="2449"/>
                  </a:lnTo>
                  <a:lnTo>
                    <a:pt x="5064" y="2365"/>
                  </a:lnTo>
                  <a:lnTo>
                    <a:pt x="5190" y="2239"/>
                  </a:lnTo>
                  <a:lnTo>
                    <a:pt x="5231" y="2239"/>
                  </a:lnTo>
                  <a:lnTo>
                    <a:pt x="5315" y="2135"/>
                  </a:lnTo>
                  <a:lnTo>
                    <a:pt x="5441" y="1842"/>
                  </a:lnTo>
                  <a:lnTo>
                    <a:pt x="5650" y="1591"/>
                  </a:lnTo>
                  <a:lnTo>
                    <a:pt x="5650" y="1423"/>
                  </a:lnTo>
                  <a:lnTo>
                    <a:pt x="5692" y="1381"/>
                  </a:lnTo>
                  <a:lnTo>
                    <a:pt x="5713" y="1214"/>
                  </a:lnTo>
                  <a:lnTo>
                    <a:pt x="5650" y="1151"/>
                  </a:lnTo>
                  <a:lnTo>
                    <a:pt x="5734" y="1005"/>
                  </a:lnTo>
                  <a:lnTo>
                    <a:pt x="5796" y="984"/>
                  </a:lnTo>
                  <a:lnTo>
                    <a:pt x="5859" y="984"/>
                  </a:lnTo>
                  <a:lnTo>
                    <a:pt x="5901" y="1005"/>
                  </a:lnTo>
                  <a:lnTo>
                    <a:pt x="5922" y="1005"/>
                  </a:lnTo>
                  <a:lnTo>
                    <a:pt x="5901" y="942"/>
                  </a:lnTo>
                  <a:lnTo>
                    <a:pt x="5838" y="942"/>
                  </a:lnTo>
                  <a:lnTo>
                    <a:pt x="5859" y="963"/>
                  </a:lnTo>
                  <a:lnTo>
                    <a:pt x="5796" y="963"/>
                  </a:lnTo>
                  <a:lnTo>
                    <a:pt x="5817" y="879"/>
                  </a:lnTo>
                  <a:lnTo>
                    <a:pt x="5817" y="775"/>
                  </a:lnTo>
                  <a:lnTo>
                    <a:pt x="5754" y="691"/>
                  </a:lnTo>
                  <a:lnTo>
                    <a:pt x="5817" y="586"/>
                  </a:lnTo>
                  <a:lnTo>
                    <a:pt x="5859" y="545"/>
                  </a:lnTo>
                  <a:lnTo>
                    <a:pt x="5859" y="482"/>
                  </a:lnTo>
                  <a:lnTo>
                    <a:pt x="5796" y="482"/>
                  </a:lnTo>
                  <a:lnTo>
                    <a:pt x="5754" y="440"/>
                  </a:lnTo>
                  <a:lnTo>
                    <a:pt x="5796" y="377"/>
                  </a:lnTo>
                  <a:lnTo>
                    <a:pt x="5796" y="314"/>
                  </a:lnTo>
                  <a:lnTo>
                    <a:pt x="5838" y="210"/>
                  </a:lnTo>
                  <a:lnTo>
                    <a:pt x="5901" y="126"/>
                  </a:lnTo>
                  <a:lnTo>
                    <a:pt x="5859" y="105"/>
                  </a:lnTo>
                  <a:lnTo>
                    <a:pt x="5796" y="105"/>
                  </a:lnTo>
                  <a:lnTo>
                    <a:pt x="5650" y="42"/>
                  </a:lnTo>
                  <a:lnTo>
                    <a:pt x="5587"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7" name="Google Shape;4817;p76"/>
            <p:cNvSpPr/>
            <p:nvPr/>
          </p:nvSpPr>
          <p:spPr>
            <a:xfrm>
              <a:off x="4175375" y="3163750"/>
              <a:ext cx="121375" cy="147025"/>
            </a:xfrm>
            <a:custGeom>
              <a:avLst/>
              <a:gdLst/>
              <a:ahLst/>
              <a:cxnLst/>
              <a:rect l="l" t="t" r="r" b="b"/>
              <a:pathLst>
                <a:path w="4855" h="5881" extrusionOk="0">
                  <a:moveTo>
                    <a:pt x="984" y="1"/>
                  </a:moveTo>
                  <a:lnTo>
                    <a:pt x="942" y="43"/>
                  </a:lnTo>
                  <a:lnTo>
                    <a:pt x="732" y="252"/>
                  </a:lnTo>
                  <a:lnTo>
                    <a:pt x="607" y="461"/>
                  </a:lnTo>
                  <a:lnTo>
                    <a:pt x="565" y="461"/>
                  </a:lnTo>
                  <a:lnTo>
                    <a:pt x="460" y="566"/>
                  </a:lnTo>
                  <a:lnTo>
                    <a:pt x="398" y="628"/>
                  </a:lnTo>
                  <a:lnTo>
                    <a:pt x="356" y="649"/>
                  </a:lnTo>
                  <a:lnTo>
                    <a:pt x="272" y="754"/>
                  </a:lnTo>
                  <a:lnTo>
                    <a:pt x="293" y="733"/>
                  </a:lnTo>
                  <a:lnTo>
                    <a:pt x="356" y="796"/>
                  </a:lnTo>
                  <a:lnTo>
                    <a:pt x="377" y="963"/>
                  </a:lnTo>
                  <a:lnTo>
                    <a:pt x="419" y="984"/>
                  </a:lnTo>
                  <a:lnTo>
                    <a:pt x="419" y="1089"/>
                  </a:lnTo>
                  <a:lnTo>
                    <a:pt x="502" y="1089"/>
                  </a:lnTo>
                  <a:lnTo>
                    <a:pt x="523" y="1214"/>
                  </a:lnTo>
                  <a:lnTo>
                    <a:pt x="523" y="1361"/>
                  </a:lnTo>
                  <a:lnTo>
                    <a:pt x="670" y="1486"/>
                  </a:lnTo>
                  <a:lnTo>
                    <a:pt x="732" y="1633"/>
                  </a:lnTo>
                  <a:lnTo>
                    <a:pt x="816" y="1696"/>
                  </a:lnTo>
                  <a:lnTo>
                    <a:pt x="900" y="1737"/>
                  </a:lnTo>
                  <a:lnTo>
                    <a:pt x="837" y="1800"/>
                  </a:lnTo>
                  <a:lnTo>
                    <a:pt x="921" y="1884"/>
                  </a:lnTo>
                  <a:lnTo>
                    <a:pt x="942" y="2009"/>
                  </a:lnTo>
                  <a:lnTo>
                    <a:pt x="942" y="2114"/>
                  </a:lnTo>
                  <a:lnTo>
                    <a:pt x="816" y="2261"/>
                  </a:lnTo>
                  <a:lnTo>
                    <a:pt x="816" y="2365"/>
                  </a:lnTo>
                  <a:lnTo>
                    <a:pt x="774" y="2512"/>
                  </a:lnTo>
                  <a:lnTo>
                    <a:pt x="565" y="2512"/>
                  </a:lnTo>
                  <a:lnTo>
                    <a:pt x="565" y="2553"/>
                  </a:lnTo>
                  <a:lnTo>
                    <a:pt x="502" y="2616"/>
                  </a:lnTo>
                  <a:lnTo>
                    <a:pt x="460" y="2721"/>
                  </a:lnTo>
                  <a:lnTo>
                    <a:pt x="377" y="2784"/>
                  </a:lnTo>
                  <a:lnTo>
                    <a:pt x="293" y="2930"/>
                  </a:lnTo>
                  <a:lnTo>
                    <a:pt x="188" y="3056"/>
                  </a:lnTo>
                  <a:lnTo>
                    <a:pt x="168" y="3202"/>
                  </a:lnTo>
                  <a:lnTo>
                    <a:pt x="0" y="3767"/>
                  </a:lnTo>
                  <a:lnTo>
                    <a:pt x="188" y="3767"/>
                  </a:lnTo>
                  <a:lnTo>
                    <a:pt x="2281" y="4981"/>
                  </a:lnTo>
                  <a:lnTo>
                    <a:pt x="2406" y="5169"/>
                  </a:lnTo>
                  <a:lnTo>
                    <a:pt x="2385" y="5253"/>
                  </a:lnTo>
                  <a:lnTo>
                    <a:pt x="2406" y="5294"/>
                  </a:lnTo>
                  <a:lnTo>
                    <a:pt x="2469" y="5378"/>
                  </a:lnTo>
                  <a:lnTo>
                    <a:pt x="3181" y="5880"/>
                  </a:lnTo>
                  <a:lnTo>
                    <a:pt x="3222" y="5880"/>
                  </a:lnTo>
                  <a:lnTo>
                    <a:pt x="3327" y="5818"/>
                  </a:lnTo>
                  <a:lnTo>
                    <a:pt x="3536" y="5546"/>
                  </a:lnTo>
                  <a:lnTo>
                    <a:pt x="3641" y="5357"/>
                  </a:lnTo>
                  <a:lnTo>
                    <a:pt x="3641" y="5232"/>
                  </a:lnTo>
                  <a:lnTo>
                    <a:pt x="3725" y="5085"/>
                  </a:lnTo>
                  <a:lnTo>
                    <a:pt x="3829" y="4939"/>
                  </a:lnTo>
                  <a:lnTo>
                    <a:pt x="3808" y="4918"/>
                  </a:lnTo>
                  <a:lnTo>
                    <a:pt x="3808" y="4855"/>
                  </a:lnTo>
                  <a:lnTo>
                    <a:pt x="3871" y="4750"/>
                  </a:lnTo>
                  <a:lnTo>
                    <a:pt x="3871" y="4730"/>
                  </a:lnTo>
                  <a:lnTo>
                    <a:pt x="3955" y="4709"/>
                  </a:lnTo>
                  <a:lnTo>
                    <a:pt x="4122" y="4709"/>
                  </a:lnTo>
                  <a:lnTo>
                    <a:pt x="4227" y="4541"/>
                  </a:lnTo>
                  <a:lnTo>
                    <a:pt x="4436" y="4458"/>
                  </a:lnTo>
                  <a:lnTo>
                    <a:pt x="4394" y="4416"/>
                  </a:lnTo>
                  <a:lnTo>
                    <a:pt x="4457" y="4332"/>
                  </a:lnTo>
                  <a:lnTo>
                    <a:pt x="4499" y="4332"/>
                  </a:lnTo>
                  <a:lnTo>
                    <a:pt x="4687" y="4102"/>
                  </a:lnTo>
                  <a:lnTo>
                    <a:pt x="4708" y="4081"/>
                  </a:lnTo>
                  <a:lnTo>
                    <a:pt x="4289" y="3683"/>
                  </a:lnTo>
                  <a:lnTo>
                    <a:pt x="4289" y="1403"/>
                  </a:lnTo>
                  <a:lnTo>
                    <a:pt x="4854" y="900"/>
                  </a:lnTo>
                  <a:lnTo>
                    <a:pt x="4687" y="900"/>
                  </a:lnTo>
                  <a:lnTo>
                    <a:pt x="4478" y="942"/>
                  </a:lnTo>
                  <a:lnTo>
                    <a:pt x="4373" y="880"/>
                  </a:lnTo>
                  <a:lnTo>
                    <a:pt x="4289" y="754"/>
                  </a:lnTo>
                  <a:lnTo>
                    <a:pt x="4227" y="733"/>
                  </a:lnTo>
                  <a:lnTo>
                    <a:pt x="3955" y="754"/>
                  </a:lnTo>
                  <a:lnTo>
                    <a:pt x="3913" y="775"/>
                  </a:lnTo>
                  <a:lnTo>
                    <a:pt x="3808" y="775"/>
                  </a:lnTo>
                  <a:lnTo>
                    <a:pt x="3704" y="838"/>
                  </a:lnTo>
                  <a:lnTo>
                    <a:pt x="3641" y="900"/>
                  </a:lnTo>
                  <a:lnTo>
                    <a:pt x="3494" y="1152"/>
                  </a:lnTo>
                  <a:lnTo>
                    <a:pt x="3285" y="1152"/>
                  </a:lnTo>
                  <a:lnTo>
                    <a:pt x="3181" y="1110"/>
                  </a:lnTo>
                  <a:lnTo>
                    <a:pt x="3013" y="1152"/>
                  </a:lnTo>
                  <a:lnTo>
                    <a:pt x="2888" y="1089"/>
                  </a:lnTo>
                  <a:lnTo>
                    <a:pt x="2699" y="1089"/>
                  </a:lnTo>
                  <a:lnTo>
                    <a:pt x="2595" y="1047"/>
                  </a:lnTo>
                  <a:lnTo>
                    <a:pt x="2511" y="942"/>
                  </a:lnTo>
                  <a:lnTo>
                    <a:pt x="2365" y="859"/>
                  </a:lnTo>
                  <a:lnTo>
                    <a:pt x="2134" y="628"/>
                  </a:lnTo>
                  <a:lnTo>
                    <a:pt x="2030" y="545"/>
                  </a:lnTo>
                  <a:lnTo>
                    <a:pt x="1737" y="566"/>
                  </a:lnTo>
                  <a:lnTo>
                    <a:pt x="1611" y="524"/>
                  </a:lnTo>
                  <a:lnTo>
                    <a:pt x="1465" y="566"/>
                  </a:lnTo>
                  <a:lnTo>
                    <a:pt x="1339" y="545"/>
                  </a:lnTo>
                  <a:lnTo>
                    <a:pt x="1256" y="440"/>
                  </a:lnTo>
                  <a:lnTo>
                    <a:pt x="1256" y="105"/>
                  </a:lnTo>
                  <a:lnTo>
                    <a:pt x="1151" y="64"/>
                  </a:lnTo>
                  <a:lnTo>
                    <a:pt x="1046" y="105"/>
                  </a:lnTo>
                  <a:lnTo>
                    <a:pt x="984"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8" name="Google Shape;4818;p76"/>
            <p:cNvSpPr/>
            <p:nvPr/>
          </p:nvSpPr>
          <p:spPr>
            <a:xfrm>
              <a:off x="4145025" y="3258950"/>
              <a:ext cx="11000" cy="25"/>
            </a:xfrm>
            <a:custGeom>
              <a:avLst/>
              <a:gdLst/>
              <a:ahLst/>
              <a:cxnLst/>
              <a:rect l="l" t="t" r="r" b="b"/>
              <a:pathLst>
                <a:path w="440" h="1" extrusionOk="0">
                  <a:moveTo>
                    <a:pt x="1" y="1"/>
                  </a:moveTo>
                  <a:lnTo>
                    <a:pt x="210" y="1"/>
                  </a:lnTo>
                  <a:lnTo>
                    <a:pt x="440" y="1"/>
                  </a:lnTo>
                  <a:lnTo>
                    <a:pt x="22"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19" name="Google Shape;4819;p76"/>
            <p:cNvSpPr/>
            <p:nvPr/>
          </p:nvSpPr>
          <p:spPr>
            <a:xfrm>
              <a:off x="4115200" y="3182075"/>
              <a:ext cx="83725" cy="82675"/>
            </a:xfrm>
            <a:custGeom>
              <a:avLst/>
              <a:gdLst/>
              <a:ahLst/>
              <a:cxnLst/>
              <a:rect l="l" t="t" r="r" b="b"/>
              <a:pathLst>
                <a:path w="3349" h="3307" extrusionOk="0">
                  <a:moveTo>
                    <a:pt x="2700" y="0"/>
                  </a:moveTo>
                  <a:lnTo>
                    <a:pt x="2679" y="21"/>
                  </a:lnTo>
                  <a:lnTo>
                    <a:pt x="2554" y="105"/>
                  </a:lnTo>
                  <a:lnTo>
                    <a:pt x="2491" y="209"/>
                  </a:lnTo>
                  <a:lnTo>
                    <a:pt x="2365" y="251"/>
                  </a:lnTo>
                  <a:lnTo>
                    <a:pt x="2240" y="209"/>
                  </a:lnTo>
                  <a:lnTo>
                    <a:pt x="2031" y="230"/>
                  </a:lnTo>
                  <a:lnTo>
                    <a:pt x="1884" y="272"/>
                  </a:lnTo>
                  <a:lnTo>
                    <a:pt x="1779" y="272"/>
                  </a:lnTo>
                  <a:lnTo>
                    <a:pt x="1759" y="314"/>
                  </a:lnTo>
                  <a:lnTo>
                    <a:pt x="1675" y="272"/>
                  </a:lnTo>
                  <a:lnTo>
                    <a:pt x="1612" y="356"/>
                  </a:lnTo>
                  <a:lnTo>
                    <a:pt x="1612" y="440"/>
                  </a:lnTo>
                  <a:lnTo>
                    <a:pt x="1549" y="440"/>
                  </a:lnTo>
                  <a:lnTo>
                    <a:pt x="1403" y="419"/>
                  </a:lnTo>
                  <a:lnTo>
                    <a:pt x="1403" y="314"/>
                  </a:lnTo>
                  <a:lnTo>
                    <a:pt x="1298" y="272"/>
                  </a:lnTo>
                  <a:lnTo>
                    <a:pt x="1215" y="314"/>
                  </a:lnTo>
                  <a:lnTo>
                    <a:pt x="1047" y="251"/>
                  </a:lnTo>
                  <a:lnTo>
                    <a:pt x="942" y="209"/>
                  </a:lnTo>
                  <a:lnTo>
                    <a:pt x="880" y="272"/>
                  </a:lnTo>
                  <a:lnTo>
                    <a:pt x="880" y="356"/>
                  </a:lnTo>
                  <a:lnTo>
                    <a:pt x="901" y="419"/>
                  </a:lnTo>
                  <a:lnTo>
                    <a:pt x="880" y="440"/>
                  </a:lnTo>
                  <a:lnTo>
                    <a:pt x="838" y="544"/>
                  </a:lnTo>
                  <a:lnTo>
                    <a:pt x="796" y="628"/>
                  </a:lnTo>
                  <a:lnTo>
                    <a:pt x="796" y="774"/>
                  </a:lnTo>
                  <a:lnTo>
                    <a:pt x="775" y="984"/>
                  </a:lnTo>
                  <a:lnTo>
                    <a:pt x="733" y="1109"/>
                  </a:lnTo>
                  <a:lnTo>
                    <a:pt x="817" y="1172"/>
                  </a:lnTo>
                  <a:lnTo>
                    <a:pt x="880" y="1256"/>
                  </a:lnTo>
                  <a:lnTo>
                    <a:pt x="922" y="1318"/>
                  </a:lnTo>
                  <a:lnTo>
                    <a:pt x="901" y="1402"/>
                  </a:lnTo>
                  <a:lnTo>
                    <a:pt x="608" y="1800"/>
                  </a:lnTo>
                  <a:lnTo>
                    <a:pt x="419" y="2009"/>
                  </a:lnTo>
                  <a:lnTo>
                    <a:pt x="378" y="2092"/>
                  </a:lnTo>
                  <a:lnTo>
                    <a:pt x="147" y="2511"/>
                  </a:lnTo>
                  <a:lnTo>
                    <a:pt x="106" y="2553"/>
                  </a:lnTo>
                  <a:lnTo>
                    <a:pt x="106" y="2720"/>
                  </a:lnTo>
                  <a:lnTo>
                    <a:pt x="85" y="2929"/>
                  </a:lnTo>
                  <a:lnTo>
                    <a:pt x="1" y="3139"/>
                  </a:lnTo>
                  <a:lnTo>
                    <a:pt x="43" y="3264"/>
                  </a:lnTo>
                  <a:lnTo>
                    <a:pt x="1" y="3285"/>
                  </a:lnTo>
                  <a:lnTo>
                    <a:pt x="43" y="3306"/>
                  </a:lnTo>
                  <a:lnTo>
                    <a:pt x="106" y="3285"/>
                  </a:lnTo>
                  <a:lnTo>
                    <a:pt x="210" y="3201"/>
                  </a:lnTo>
                  <a:lnTo>
                    <a:pt x="273" y="3243"/>
                  </a:lnTo>
                  <a:lnTo>
                    <a:pt x="315" y="3285"/>
                  </a:lnTo>
                  <a:lnTo>
                    <a:pt x="398" y="3285"/>
                  </a:lnTo>
                  <a:lnTo>
                    <a:pt x="461" y="3243"/>
                  </a:lnTo>
                  <a:lnTo>
                    <a:pt x="461" y="3160"/>
                  </a:lnTo>
                  <a:lnTo>
                    <a:pt x="566" y="3160"/>
                  </a:lnTo>
                  <a:lnTo>
                    <a:pt x="566" y="3180"/>
                  </a:lnTo>
                  <a:lnTo>
                    <a:pt x="608" y="3139"/>
                  </a:lnTo>
                  <a:lnTo>
                    <a:pt x="670" y="3139"/>
                  </a:lnTo>
                  <a:lnTo>
                    <a:pt x="712" y="3076"/>
                  </a:lnTo>
                  <a:lnTo>
                    <a:pt x="1633" y="3076"/>
                  </a:lnTo>
                  <a:lnTo>
                    <a:pt x="2407" y="3034"/>
                  </a:lnTo>
                  <a:lnTo>
                    <a:pt x="2575" y="2469"/>
                  </a:lnTo>
                  <a:lnTo>
                    <a:pt x="2595" y="2323"/>
                  </a:lnTo>
                  <a:lnTo>
                    <a:pt x="2700" y="2197"/>
                  </a:lnTo>
                  <a:lnTo>
                    <a:pt x="2784" y="2051"/>
                  </a:lnTo>
                  <a:lnTo>
                    <a:pt x="2867" y="1988"/>
                  </a:lnTo>
                  <a:lnTo>
                    <a:pt x="2909" y="1883"/>
                  </a:lnTo>
                  <a:lnTo>
                    <a:pt x="2972" y="1820"/>
                  </a:lnTo>
                  <a:lnTo>
                    <a:pt x="2972" y="1779"/>
                  </a:lnTo>
                  <a:lnTo>
                    <a:pt x="3181" y="1779"/>
                  </a:lnTo>
                  <a:lnTo>
                    <a:pt x="3223" y="1632"/>
                  </a:lnTo>
                  <a:lnTo>
                    <a:pt x="3223" y="1528"/>
                  </a:lnTo>
                  <a:lnTo>
                    <a:pt x="3349" y="1381"/>
                  </a:lnTo>
                  <a:lnTo>
                    <a:pt x="3349" y="1276"/>
                  </a:lnTo>
                  <a:lnTo>
                    <a:pt x="3328" y="1151"/>
                  </a:lnTo>
                  <a:lnTo>
                    <a:pt x="3244" y="1067"/>
                  </a:lnTo>
                  <a:lnTo>
                    <a:pt x="3307" y="1004"/>
                  </a:lnTo>
                  <a:lnTo>
                    <a:pt x="3223" y="963"/>
                  </a:lnTo>
                  <a:lnTo>
                    <a:pt x="3139" y="900"/>
                  </a:lnTo>
                  <a:lnTo>
                    <a:pt x="3077" y="753"/>
                  </a:lnTo>
                  <a:lnTo>
                    <a:pt x="2930" y="628"/>
                  </a:lnTo>
                  <a:lnTo>
                    <a:pt x="2930" y="481"/>
                  </a:lnTo>
                  <a:lnTo>
                    <a:pt x="2909" y="356"/>
                  </a:lnTo>
                  <a:lnTo>
                    <a:pt x="2826" y="356"/>
                  </a:lnTo>
                  <a:lnTo>
                    <a:pt x="2826" y="251"/>
                  </a:lnTo>
                  <a:lnTo>
                    <a:pt x="2784" y="230"/>
                  </a:lnTo>
                  <a:lnTo>
                    <a:pt x="2763" y="63"/>
                  </a:lnTo>
                  <a:lnTo>
                    <a:pt x="270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0" name="Google Shape;4820;p76"/>
            <p:cNvSpPr/>
            <p:nvPr/>
          </p:nvSpPr>
          <p:spPr>
            <a:xfrm>
              <a:off x="3898125" y="3081625"/>
              <a:ext cx="188350" cy="127150"/>
            </a:xfrm>
            <a:custGeom>
              <a:avLst/>
              <a:gdLst/>
              <a:ahLst/>
              <a:cxnLst/>
              <a:rect l="l" t="t" r="r" b="b"/>
              <a:pathLst>
                <a:path w="7534" h="5086" extrusionOk="0">
                  <a:moveTo>
                    <a:pt x="4750" y="1"/>
                  </a:moveTo>
                  <a:lnTo>
                    <a:pt x="4708" y="64"/>
                  </a:lnTo>
                  <a:lnTo>
                    <a:pt x="4583" y="147"/>
                  </a:lnTo>
                  <a:lnTo>
                    <a:pt x="4499" y="84"/>
                  </a:lnTo>
                  <a:lnTo>
                    <a:pt x="4374" y="84"/>
                  </a:lnTo>
                  <a:lnTo>
                    <a:pt x="4269" y="168"/>
                  </a:lnTo>
                  <a:lnTo>
                    <a:pt x="4123" y="252"/>
                  </a:lnTo>
                  <a:lnTo>
                    <a:pt x="4081" y="315"/>
                  </a:lnTo>
                  <a:lnTo>
                    <a:pt x="4123" y="398"/>
                  </a:lnTo>
                  <a:lnTo>
                    <a:pt x="4039" y="419"/>
                  </a:lnTo>
                  <a:lnTo>
                    <a:pt x="3934" y="587"/>
                  </a:lnTo>
                  <a:lnTo>
                    <a:pt x="3872" y="587"/>
                  </a:lnTo>
                  <a:lnTo>
                    <a:pt x="3830" y="566"/>
                  </a:lnTo>
                  <a:lnTo>
                    <a:pt x="3746" y="670"/>
                  </a:lnTo>
                  <a:lnTo>
                    <a:pt x="3746" y="733"/>
                  </a:lnTo>
                  <a:lnTo>
                    <a:pt x="3662" y="796"/>
                  </a:lnTo>
                  <a:lnTo>
                    <a:pt x="3641" y="900"/>
                  </a:lnTo>
                  <a:lnTo>
                    <a:pt x="3662" y="984"/>
                  </a:lnTo>
                  <a:lnTo>
                    <a:pt x="3641" y="1089"/>
                  </a:lnTo>
                  <a:lnTo>
                    <a:pt x="3537" y="1131"/>
                  </a:lnTo>
                  <a:lnTo>
                    <a:pt x="3432" y="1214"/>
                  </a:lnTo>
                  <a:lnTo>
                    <a:pt x="3202" y="1235"/>
                  </a:lnTo>
                  <a:lnTo>
                    <a:pt x="3035" y="1256"/>
                  </a:lnTo>
                  <a:lnTo>
                    <a:pt x="2909" y="1235"/>
                  </a:lnTo>
                  <a:lnTo>
                    <a:pt x="2804" y="1193"/>
                  </a:lnTo>
                  <a:lnTo>
                    <a:pt x="2679" y="1214"/>
                  </a:lnTo>
                  <a:lnTo>
                    <a:pt x="2595" y="1193"/>
                  </a:lnTo>
                  <a:lnTo>
                    <a:pt x="2511" y="1235"/>
                  </a:lnTo>
                  <a:lnTo>
                    <a:pt x="2491" y="1340"/>
                  </a:lnTo>
                  <a:lnTo>
                    <a:pt x="2595" y="1445"/>
                  </a:lnTo>
                  <a:lnTo>
                    <a:pt x="2658" y="1445"/>
                  </a:lnTo>
                  <a:lnTo>
                    <a:pt x="2679" y="1528"/>
                  </a:lnTo>
                  <a:lnTo>
                    <a:pt x="2511" y="1633"/>
                  </a:lnTo>
                  <a:lnTo>
                    <a:pt x="2449" y="1737"/>
                  </a:lnTo>
                  <a:lnTo>
                    <a:pt x="2281" y="1737"/>
                  </a:lnTo>
                  <a:lnTo>
                    <a:pt x="1947" y="1821"/>
                  </a:lnTo>
                  <a:lnTo>
                    <a:pt x="1821" y="1926"/>
                  </a:lnTo>
                  <a:lnTo>
                    <a:pt x="1633" y="1968"/>
                  </a:lnTo>
                  <a:lnTo>
                    <a:pt x="1507" y="2072"/>
                  </a:lnTo>
                  <a:lnTo>
                    <a:pt x="1403" y="2093"/>
                  </a:lnTo>
                  <a:lnTo>
                    <a:pt x="1340" y="2051"/>
                  </a:lnTo>
                  <a:lnTo>
                    <a:pt x="1298" y="1926"/>
                  </a:lnTo>
                  <a:lnTo>
                    <a:pt x="1235" y="1863"/>
                  </a:lnTo>
                  <a:lnTo>
                    <a:pt x="1151" y="1926"/>
                  </a:lnTo>
                  <a:lnTo>
                    <a:pt x="1151" y="2051"/>
                  </a:lnTo>
                  <a:lnTo>
                    <a:pt x="1110" y="2177"/>
                  </a:lnTo>
                  <a:lnTo>
                    <a:pt x="942" y="2177"/>
                  </a:lnTo>
                  <a:lnTo>
                    <a:pt x="838" y="2198"/>
                  </a:lnTo>
                  <a:lnTo>
                    <a:pt x="733" y="2198"/>
                  </a:lnTo>
                  <a:lnTo>
                    <a:pt x="712" y="2072"/>
                  </a:lnTo>
                  <a:lnTo>
                    <a:pt x="670" y="2030"/>
                  </a:lnTo>
                  <a:lnTo>
                    <a:pt x="670" y="2051"/>
                  </a:lnTo>
                  <a:lnTo>
                    <a:pt x="566" y="2198"/>
                  </a:lnTo>
                  <a:lnTo>
                    <a:pt x="461" y="2240"/>
                  </a:lnTo>
                  <a:lnTo>
                    <a:pt x="398" y="2365"/>
                  </a:lnTo>
                  <a:lnTo>
                    <a:pt x="294" y="2553"/>
                  </a:lnTo>
                  <a:lnTo>
                    <a:pt x="252" y="2679"/>
                  </a:lnTo>
                  <a:lnTo>
                    <a:pt x="147" y="2867"/>
                  </a:lnTo>
                  <a:lnTo>
                    <a:pt x="63" y="2867"/>
                  </a:lnTo>
                  <a:lnTo>
                    <a:pt x="1" y="2930"/>
                  </a:lnTo>
                  <a:lnTo>
                    <a:pt x="42" y="3077"/>
                  </a:lnTo>
                  <a:lnTo>
                    <a:pt x="84" y="3223"/>
                  </a:lnTo>
                  <a:lnTo>
                    <a:pt x="63" y="3349"/>
                  </a:lnTo>
                  <a:lnTo>
                    <a:pt x="84" y="3516"/>
                  </a:lnTo>
                  <a:lnTo>
                    <a:pt x="105" y="3641"/>
                  </a:lnTo>
                  <a:lnTo>
                    <a:pt x="105" y="3872"/>
                  </a:lnTo>
                  <a:lnTo>
                    <a:pt x="168" y="3934"/>
                  </a:lnTo>
                  <a:lnTo>
                    <a:pt x="314" y="4018"/>
                  </a:lnTo>
                  <a:lnTo>
                    <a:pt x="419" y="4123"/>
                  </a:lnTo>
                  <a:lnTo>
                    <a:pt x="461" y="4248"/>
                  </a:lnTo>
                  <a:lnTo>
                    <a:pt x="607" y="4458"/>
                  </a:lnTo>
                  <a:lnTo>
                    <a:pt x="691" y="4604"/>
                  </a:lnTo>
                  <a:lnTo>
                    <a:pt x="775" y="4688"/>
                  </a:lnTo>
                  <a:lnTo>
                    <a:pt x="942" y="4813"/>
                  </a:lnTo>
                  <a:lnTo>
                    <a:pt x="942" y="4960"/>
                  </a:lnTo>
                  <a:lnTo>
                    <a:pt x="942" y="5022"/>
                  </a:lnTo>
                  <a:lnTo>
                    <a:pt x="984" y="5085"/>
                  </a:lnTo>
                  <a:lnTo>
                    <a:pt x="1005" y="5085"/>
                  </a:lnTo>
                  <a:lnTo>
                    <a:pt x="1256" y="4667"/>
                  </a:lnTo>
                  <a:lnTo>
                    <a:pt x="1403" y="4499"/>
                  </a:lnTo>
                  <a:lnTo>
                    <a:pt x="1507" y="4478"/>
                  </a:lnTo>
                  <a:lnTo>
                    <a:pt x="1549" y="4437"/>
                  </a:lnTo>
                  <a:lnTo>
                    <a:pt x="1779" y="4332"/>
                  </a:lnTo>
                  <a:lnTo>
                    <a:pt x="1884" y="4353"/>
                  </a:lnTo>
                  <a:lnTo>
                    <a:pt x="1947" y="4290"/>
                  </a:lnTo>
                  <a:lnTo>
                    <a:pt x="2135" y="4290"/>
                  </a:lnTo>
                  <a:lnTo>
                    <a:pt x="2156" y="4353"/>
                  </a:lnTo>
                  <a:lnTo>
                    <a:pt x="2260" y="4395"/>
                  </a:lnTo>
                  <a:lnTo>
                    <a:pt x="2302" y="4374"/>
                  </a:lnTo>
                  <a:lnTo>
                    <a:pt x="2386" y="4353"/>
                  </a:lnTo>
                  <a:lnTo>
                    <a:pt x="2386" y="4269"/>
                  </a:lnTo>
                  <a:lnTo>
                    <a:pt x="2407" y="4185"/>
                  </a:lnTo>
                  <a:lnTo>
                    <a:pt x="2470" y="4144"/>
                  </a:lnTo>
                  <a:lnTo>
                    <a:pt x="2365" y="4018"/>
                  </a:lnTo>
                  <a:lnTo>
                    <a:pt x="2365" y="3955"/>
                  </a:lnTo>
                  <a:lnTo>
                    <a:pt x="2449" y="3955"/>
                  </a:lnTo>
                  <a:lnTo>
                    <a:pt x="2491" y="3913"/>
                  </a:lnTo>
                  <a:lnTo>
                    <a:pt x="2491" y="3851"/>
                  </a:lnTo>
                  <a:lnTo>
                    <a:pt x="2553" y="3767"/>
                  </a:lnTo>
                  <a:lnTo>
                    <a:pt x="2553" y="3704"/>
                  </a:lnTo>
                  <a:lnTo>
                    <a:pt x="2595" y="3662"/>
                  </a:lnTo>
                  <a:lnTo>
                    <a:pt x="2679" y="3662"/>
                  </a:lnTo>
                  <a:lnTo>
                    <a:pt x="2763" y="3558"/>
                  </a:lnTo>
                  <a:lnTo>
                    <a:pt x="2867" y="3600"/>
                  </a:lnTo>
                  <a:lnTo>
                    <a:pt x="2867" y="3537"/>
                  </a:lnTo>
                  <a:lnTo>
                    <a:pt x="2930" y="3537"/>
                  </a:lnTo>
                  <a:lnTo>
                    <a:pt x="3014" y="3600"/>
                  </a:lnTo>
                  <a:lnTo>
                    <a:pt x="3076" y="3621"/>
                  </a:lnTo>
                  <a:lnTo>
                    <a:pt x="3244" y="3746"/>
                  </a:lnTo>
                  <a:lnTo>
                    <a:pt x="3327" y="3767"/>
                  </a:lnTo>
                  <a:lnTo>
                    <a:pt x="3495" y="3913"/>
                  </a:lnTo>
                  <a:lnTo>
                    <a:pt x="3516" y="3955"/>
                  </a:lnTo>
                  <a:lnTo>
                    <a:pt x="3641" y="3934"/>
                  </a:lnTo>
                  <a:lnTo>
                    <a:pt x="3767" y="4018"/>
                  </a:lnTo>
                  <a:lnTo>
                    <a:pt x="3913" y="4018"/>
                  </a:lnTo>
                  <a:lnTo>
                    <a:pt x="3976" y="4039"/>
                  </a:lnTo>
                  <a:lnTo>
                    <a:pt x="4060" y="3976"/>
                  </a:lnTo>
                  <a:lnTo>
                    <a:pt x="4144" y="3976"/>
                  </a:lnTo>
                  <a:lnTo>
                    <a:pt x="4248" y="4039"/>
                  </a:lnTo>
                  <a:lnTo>
                    <a:pt x="4374" y="4060"/>
                  </a:lnTo>
                  <a:lnTo>
                    <a:pt x="4436" y="4081"/>
                  </a:lnTo>
                  <a:lnTo>
                    <a:pt x="4562" y="4060"/>
                  </a:lnTo>
                  <a:lnTo>
                    <a:pt x="4583" y="4018"/>
                  </a:lnTo>
                  <a:lnTo>
                    <a:pt x="4541" y="3955"/>
                  </a:lnTo>
                  <a:lnTo>
                    <a:pt x="4499" y="3913"/>
                  </a:lnTo>
                  <a:lnTo>
                    <a:pt x="4604" y="3809"/>
                  </a:lnTo>
                  <a:lnTo>
                    <a:pt x="4688" y="3704"/>
                  </a:lnTo>
                  <a:lnTo>
                    <a:pt x="4792" y="3704"/>
                  </a:lnTo>
                  <a:lnTo>
                    <a:pt x="4897" y="3725"/>
                  </a:lnTo>
                  <a:lnTo>
                    <a:pt x="4980" y="3809"/>
                  </a:lnTo>
                  <a:lnTo>
                    <a:pt x="5064" y="3767"/>
                  </a:lnTo>
                  <a:lnTo>
                    <a:pt x="5294" y="3746"/>
                  </a:lnTo>
                  <a:lnTo>
                    <a:pt x="5336" y="3704"/>
                  </a:lnTo>
                  <a:lnTo>
                    <a:pt x="5420" y="3641"/>
                  </a:lnTo>
                  <a:lnTo>
                    <a:pt x="5650" y="3537"/>
                  </a:lnTo>
                  <a:lnTo>
                    <a:pt x="5734" y="3558"/>
                  </a:lnTo>
                  <a:lnTo>
                    <a:pt x="5755" y="3600"/>
                  </a:lnTo>
                  <a:lnTo>
                    <a:pt x="5796" y="3600"/>
                  </a:lnTo>
                  <a:lnTo>
                    <a:pt x="5817" y="3662"/>
                  </a:lnTo>
                  <a:lnTo>
                    <a:pt x="5859" y="3662"/>
                  </a:lnTo>
                  <a:lnTo>
                    <a:pt x="5943" y="3621"/>
                  </a:lnTo>
                  <a:lnTo>
                    <a:pt x="6068" y="3621"/>
                  </a:lnTo>
                  <a:lnTo>
                    <a:pt x="6152" y="3600"/>
                  </a:lnTo>
                  <a:lnTo>
                    <a:pt x="6236" y="3600"/>
                  </a:lnTo>
                  <a:lnTo>
                    <a:pt x="6320" y="3495"/>
                  </a:lnTo>
                  <a:lnTo>
                    <a:pt x="6278" y="3453"/>
                  </a:lnTo>
                  <a:lnTo>
                    <a:pt x="6278" y="3411"/>
                  </a:lnTo>
                  <a:lnTo>
                    <a:pt x="6361" y="3411"/>
                  </a:lnTo>
                  <a:lnTo>
                    <a:pt x="6445" y="3453"/>
                  </a:lnTo>
                  <a:lnTo>
                    <a:pt x="6633" y="3453"/>
                  </a:lnTo>
                  <a:lnTo>
                    <a:pt x="6675" y="3495"/>
                  </a:lnTo>
                  <a:lnTo>
                    <a:pt x="6759" y="3516"/>
                  </a:lnTo>
                  <a:lnTo>
                    <a:pt x="6843" y="3558"/>
                  </a:lnTo>
                  <a:lnTo>
                    <a:pt x="7073" y="3558"/>
                  </a:lnTo>
                  <a:lnTo>
                    <a:pt x="7094" y="3600"/>
                  </a:lnTo>
                  <a:lnTo>
                    <a:pt x="7282" y="3516"/>
                  </a:lnTo>
                  <a:lnTo>
                    <a:pt x="7408" y="3516"/>
                  </a:lnTo>
                  <a:lnTo>
                    <a:pt x="7512" y="3558"/>
                  </a:lnTo>
                  <a:lnTo>
                    <a:pt x="7533" y="3600"/>
                  </a:lnTo>
                  <a:lnTo>
                    <a:pt x="7533" y="3558"/>
                  </a:lnTo>
                  <a:lnTo>
                    <a:pt x="7491" y="3495"/>
                  </a:lnTo>
                  <a:lnTo>
                    <a:pt x="7387" y="3432"/>
                  </a:lnTo>
                  <a:lnTo>
                    <a:pt x="7303" y="3390"/>
                  </a:lnTo>
                  <a:lnTo>
                    <a:pt x="7303" y="3202"/>
                  </a:lnTo>
                  <a:lnTo>
                    <a:pt x="7303" y="3139"/>
                  </a:lnTo>
                  <a:lnTo>
                    <a:pt x="7219" y="3077"/>
                  </a:lnTo>
                  <a:lnTo>
                    <a:pt x="7010" y="3035"/>
                  </a:lnTo>
                  <a:lnTo>
                    <a:pt x="6968" y="2972"/>
                  </a:lnTo>
                  <a:lnTo>
                    <a:pt x="6989" y="2867"/>
                  </a:lnTo>
                  <a:lnTo>
                    <a:pt x="6947" y="2805"/>
                  </a:lnTo>
                  <a:lnTo>
                    <a:pt x="6843" y="2784"/>
                  </a:lnTo>
                  <a:lnTo>
                    <a:pt x="6780" y="2721"/>
                  </a:lnTo>
                  <a:lnTo>
                    <a:pt x="6759" y="2553"/>
                  </a:lnTo>
                  <a:lnTo>
                    <a:pt x="6738" y="2491"/>
                  </a:lnTo>
                  <a:lnTo>
                    <a:pt x="6550" y="2365"/>
                  </a:lnTo>
                  <a:lnTo>
                    <a:pt x="6487" y="2386"/>
                  </a:lnTo>
                  <a:lnTo>
                    <a:pt x="6382" y="2344"/>
                  </a:lnTo>
                  <a:lnTo>
                    <a:pt x="6361" y="2365"/>
                  </a:lnTo>
                  <a:lnTo>
                    <a:pt x="6257" y="2344"/>
                  </a:lnTo>
                  <a:lnTo>
                    <a:pt x="6131" y="2240"/>
                  </a:lnTo>
                  <a:lnTo>
                    <a:pt x="6173" y="2177"/>
                  </a:lnTo>
                  <a:lnTo>
                    <a:pt x="6215" y="2135"/>
                  </a:lnTo>
                  <a:lnTo>
                    <a:pt x="6278" y="2072"/>
                  </a:lnTo>
                  <a:lnTo>
                    <a:pt x="6320" y="1989"/>
                  </a:lnTo>
                  <a:lnTo>
                    <a:pt x="6257" y="1926"/>
                  </a:lnTo>
                  <a:lnTo>
                    <a:pt x="6152" y="1926"/>
                  </a:lnTo>
                  <a:lnTo>
                    <a:pt x="6048" y="1863"/>
                  </a:lnTo>
                  <a:lnTo>
                    <a:pt x="6006" y="1779"/>
                  </a:lnTo>
                  <a:lnTo>
                    <a:pt x="5922" y="1737"/>
                  </a:lnTo>
                  <a:lnTo>
                    <a:pt x="5817" y="1737"/>
                  </a:lnTo>
                  <a:lnTo>
                    <a:pt x="5692" y="1654"/>
                  </a:lnTo>
                  <a:lnTo>
                    <a:pt x="5608" y="1612"/>
                  </a:lnTo>
                  <a:lnTo>
                    <a:pt x="5587" y="1465"/>
                  </a:lnTo>
                  <a:lnTo>
                    <a:pt x="5629" y="1403"/>
                  </a:lnTo>
                  <a:lnTo>
                    <a:pt x="5545" y="1361"/>
                  </a:lnTo>
                  <a:lnTo>
                    <a:pt x="5399" y="1361"/>
                  </a:lnTo>
                  <a:lnTo>
                    <a:pt x="5336" y="1424"/>
                  </a:lnTo>
                  <a:lnTo>
                    <a:pt x="5211" y="1424"/>
                  </a:lnTo>
                  <a:lnTo>
                    <a:pt x="5106" y="1340"/>
                  </a:lnTo>
                  <a:lnTo>
                    <a:pt x="5106" y="1152"/>
                  </a:lnTo>
                  <a:lnTo>
                    <a:pt x="5169" y="1047"/>
                  </a:lnTo>
                  <a:lnTo>
                    <a:pt x="5190" y="1005"/>
                  </a:lnTo>
                  <a:lnTo>
                    <a:pt x="5211" y="880"/>
                  </a:lnTo>
                  <a:lnTo>
                    <a:pt x="5190" y="796"/>
                  </a:lnTo>
                  <a:lnTo>
                    <a:pt x="5085" y="566"/>
                  </a:lnTo>
                  <a:lnTo>
                    <a:pt x="4918" y="377"/>
                  </a:lnTo>
                  <a:lnTo>
                    <a:pt x="4897" y="294"/>
                  </a:lnTo>
                  <a:lnTo>
                    <a:pt x="4771" y="189"/>
                  </a:lnTo>
                  <a:lnTo>
                    <a:pt x="4813" y="168"/>
                  </a:lnTo>
                  <a:lnTo>
                    <a:pt x="4813" y="84"/>
                  </a:lnTo>
                  <a:lnTo>
                    <a:pt x="4750"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1" name="Google Shape;4821;p76"/>
            <p:cNvSpPr/>
            <p:nvPr/>
          </p:nvSpPr>
          <p:spPr>
            <a:xfrm>
              <a:off x="3821225" y="2747900"/>
              <a:ext cx="223400" cy="207700"/>
            </a:xfrm>
            <a:custGeom>
              <a:avLst/>
              <a:gdLst/>
              <a:ahLst/>
              <a:cxnLst/>
              <a:rect l="l" t="t" r="r" b="b"/>
              <a:pathLst>
                <a:path w="8936" h="8308" extrusionOk="0">
                  <a:moveTo>
                    <a:pt x="1068" y="1"/>
                  </a:moveTo>
                  <a:lnTo>
                    <a:pt x="1047" y="42"/>
                  </a:lnTo>
                  <a:lnTo>
                    <a:pt x="1089" y="252"/>
                  </a:lnTo>
                  <a:lnTo>
                    <a:pt x="1152" y="314"/>
                  </a:lnTo>
                  <a:lnTo>
                    <a:pt x="1026" y="482"/>
                  </a:lnTo>
                  <a:lnTo>
                    <a:pt x="670" y="691"/>
                  </a:lnTo>
                  <a:lnTo>
                    <a:pt x="670" y="775"/>
                  </a:lnTo>
                  <a:lnTo>
                    <a:pt x="566" y="900"/>
                  </a:lnTo>
                  <a:lnTo>
                    <a:pt x="440" y="900"/>
                  </a:lnTo>
                  <a:lnTo>
                    <a:pt x="357" y="963"/>
                  </a:lnTo>
                  <a:lnTo>
                    <a:pt x="357" y="1047"/>
                  </a:lnTo>
                  <a:lnTo>
                    <a:pt x="336" y="1109"/>
                  </a:lnTo>
                  <a:lnTo>
                    <a:pt x="398" y="1298"/>
                  </a:lnTo>
                  <a:lnTo>
                    <a:pt x="398" y="1423"/>
                  </a:lnTo>
                  <a:lnTo>
                    <a:pt x="357" y="1465"/>
                  </a:lnTo>
                  <a:lnTo>
                    <a:pt x="357" y="1507"/>
                  </a:lnTo>
                  <a:lnTo>
                    <a:pt x="336" y="1570"/>
                  </a:lnTo>
                  <a:lnTo>
                    <a:pt x="294" y="1674"/>
                  </a:lnTo>
                  <a:lnTo>
                    <a:pt x="189" y="1716"/>
                  </a:lnTo>
                  <a:lnTo>
                    <a:pt x="147" y="1737"/>
                  </a:lnTo>
                  <a:lnTo>
                    <a:pt x="85" y="1737"/>
                  </a:lnTo>
                  <a:lnTo>
                    <a:pt x="22" y="1800"/>
                  </a:lnTo>
                  <a:lnTo>
                    <a:pt x="22" y="2009"/>
                  </a:lnTo>
                  <a:lnTo>
                    <a:pt x="85" y="2030"/>
                  </a:lnTo>
                  <a:lnTo>
                    <a:pt x="147" y="2156"/>
                  </a:lnTo>
                  <a:lnTo>
                    <a:pt x="147" y="2553"/>
                  </a:lnTo>
                  <a:lnTo>
                    <a:pt x="189" y="2762"/>
                  </a:lnTo>
                  <a:lnTo>
                    <a:pt x="189" y="2825"/>
                  </a:lnTo>
                  <a:lnTo>
                    <a:pt x="189" y="3139"/>
                  </a:lnTo>
                  <a:lnTo>
                    <a:pt x="252" y="3286"/>
                  </a:lnTo>
                  <a:lnTo>
                    <a:pt x="210" y="3599"/>
                  </a:lnTo>
                  <a:lnTo>
                    <a:pt x="189" y="3662"/>
                  </a:lnTo>
                  <a:lnTo>
                    <a:pt x="231" y="3788"/>
                  </a:lnTo>
                  <a:lnTo>
                    <a:pt x="252" y="3997"/>
                  </a:lnTo>
                  <a:lnTo>
                    <a:pt x="210" y="4081"/>
                  </a:lnTo>
                  <a:lnTo>
                    <a:pt x="85" y="4185"/>
                  </a:lnTo>
                  <a:lnTo>
                    <a:pt x="43" y="4227"/>
                  </a:lnTo>
                  <a:lnTo>
                    <a:pt x="1" y="4290"/>
                  </a:lnTo>
                  <a:lnTo>
                    <a:pt x="85" y="4353"/>
                  </a:lnTo>
                  <a:lnTo>
                    <a:pt x="210" y="4541"/>
                  </a:lnTo>
                  <a:lnTo>
                    <a:pt x="315" y="4771"/>
                  </a:lnTo>
                  <a:lnTo>
                    <a:pt x="357" y="4813"/>
                  </a:lnTo>
                  <a:lnTo>
                    <a:pt x="398" y="4938"/>
                  </a:lnTo>
                  <a:lnTo>
                    <a:pt x="357" y="5022"/>
                  </a:lnTo>
                  <a:lnTo>
                    <a:pt x="398" y="5169"/>
                  </a:lnTo>
                  <a:lnTo>
                    <a:pt x="440" y="5252"/>
                  </a:lnTo>
                  <a:lnTo>
                    <a:pt x="461" y="5357"/>
                  </a:lnTo>
                  <a:lnTo>
                    <a:pt x="545" y="5441"/>
                  </a:lnTo>
                  <a:lnTo>
                    <a:pt x="984" y="5441"/>
                  </a:lnTo>
                  <a:lnTo>
                    <a:pt x="1089" y="5503"/>
                  </a:lnTo>
                  <a:lnTo>
                    <a:pt x="1173" y="5650"/>
                  </a:lnTo>
                  <a:lnTo>
                    <a:pt x="1277" y="5880"/>
                  </a:lnTo>
                  <a:lnTo>
                    <a:pt x="1340" y="5922"/>
                  </a:lnTo>
                  <a:lnTo>
                    <a:pt x="1403" y="6006"/>
                  </a:lnTo>
                  <a:lnTo>
                    <a:pt x="1486" y="6089"/>
                  </a:lnTo>
                  <a:lnTo>
                    <a:pt x="2491" y="6319"/>
                  </a:lnTo>
                  <a:lnTo>
                    <a:pt x="2595" y="6424"/>
                  </a:lnTo>
                  <a:lnTo>
                    <a:pt x="3118" y="6215"/>
                  </a:lnTo>
                  <a:lnTo>
                    <a:pt x="3746" y="5964"/>
                  </a:lnTo>
                  <a:lnTo>
                    <a:pt x="8391" y="8307"/>
                  </a:lnTo>
                  <a:lnTo>
                    <a:pt x="8391" y="8098"/>
                  </a:lnTo>
                  <a:lnTo>
                    <a:pt x="8935" y="8056"/>
                  </a:lnTo>
                  <a:lnTo>
                    <a:pt x="8705" y="2344"/>
                  </a:lnTo>
                  <a:lnTo>
                    <a:pt x="8621" y="2051"/>
                  </a:lnTo>
                  <a:lnTo>
                    <a:pt x="8580" y="1905"/>
                  </a:lnTo>
                  <a:lnTo>
                    <a:pt x="8621" y="1716"/>
                  </a:lnTo>
                  <a:lnTo>
                    <a:pt x="8705" y="1507"/>
                  </a:lnTo>
                  <a:lnTo>
                    <a:pt x="8705" y="1381"/>
                  </a:lnTo>
                  <a:lnTo>
                    <a:pt x="8663" y="1214"/>
                  </a:lnTo>
                  <a:lnTo>
                    <a:pt x="8705" y="984"/>
                  </a:lnTo>
                  <a:lnTo>
                    <a:pt x="8726" y="879"/>
                  </a:lnTo>
                  <a:lnTo>
                    <a:pt x="8684" y="733"/>
                  </a:lnTo>
                  <a:lnTo>
                    <a:pt x="8600" y="649"/>
                  </a:lnTo>
                  <a:lnTo>
                    <a:pt x="8496" y="628"/>
                  </a:lnTo>
                  <a:lnTo>
                    <a:pt x="8391" y="649"/>
                  </a:lnTo>
                  <a:lnTo>
                    <a:pt x="7994" y="586"/>
                  </a:lnTo>
                  <a:lnTo>
                    <a:pt x="7931" y="524"/>
                  </a:lnTo>
                  <a:lnTo>
                    <a:pt x="7764" y="524"/>
                  </a:lnTo>
                  <a:lnTo>
                    <a:pt x="7575" y="461"/>
                  </a:lnTo>
                  <a:lnTo>
                    <a:pt x="7533" y="377"/>
                  </a:lnTo>
                  <a:lnTo>
                    <a:pt x="7575" y="356"/>
                  </a:lnTo>
                  <a:lnTo>
                    <a:pt x="7554" y="314"/>
                  </a:lnTo>
                  <a:lnTo>
                    <a:pt x="7324" y="168"/>
                  </a:lnTo>
                  <a:lnTo>
                    <a:pt x="7199" y="168"/>
                  </a:lnTo>
                  <a:lnTo>
                    <a:pt x="7010" y="126"/>
                  </a:lnTo>
                  <a:lnTo>
                    <a:pt x="6948" y="105"/>
                  </a:lnTo>
                  <a:lnTo>
                    <a:pt x="6885" y="147"/>
                  </a:lnTo>
                  <a:lnTo>
                    <a:pt x="6780" y="63"/>
                  </a:lnTo>
                  <a:lnTo>
                    <a:pt x="6717" y="63"/>
                  </a:lnTo>
                  <a:lnTo>
                    <a:pt x="6529" y="168"/>
                  </a:lnTo>
                  <a:lnTo>
                    <a:pt x="6257" y="210"/>
                  </a:lnTo>
                  <a:lnTo>
                    <a:pt x="6006" y="314"/>
                  </a:lnTo>
                  <a:lnTo>
                    <a:pt x="5880" y="440"/>
                  </a:lnTo>
                  <a:lnTo>
                    <a:pt x="5839" y="586"/>
                  </a:lnTo>
                  <a:lnTo>
                    <a:pt x="5776" y="670"/>
                  </a:lnTo>
                  <a:lnTo>
                    <a:pt x="5755" y="963"/>
                  </a:lnTo>
                  <a:lnTo>
                    <a:pt x="5859" y="1109"/>
                  </a:lnTo>
                  <a:lnTo>
                    <a:pt x="5943" y="1361"/>
                  </a:lnTo>
                  <a:lnTo>
                    <a:pt x="5880" y="1486"/>
                  </a:lnTo>
                  <a:lnTo>
                    <a:pt x="5734" y="1633"/>
                  </a:lnTo>
                  <a:lnTo>
                    <a:pt x="5692" y="1695"/>
                  </a:lnTo>
                  <a:lnTo>
                    <a:pt x="5525" y="1842"/>
                  </a:lnTo>
                  <a:lnTo>
                    <a:pt x="5378" y="1905"/>
                  </a:lnTo>
                  <a:lnTo>
                    <a:pt x="5148" y="1800"/>
                  </a:lnTo>
                  <a:lnTo>
                    <a:pt x="4918" y="1612"/>
                  </a:lnTo>
                  <a:lnTo>
                    <a:pt x="4730" y="1486"/>
                  </a:lnTo>
                  <a:lnTo>
                    <a:pt x="4479" y="1319"/>
                  </a:lnTo>
                  <a:lnTo>
                    <a:pt x="4060" y="1172"/>
                  </a:lnTo>
                  <a:lnTo>
                    <a:pt x="3872" y="1151"/>
                  </a:lnTo>
                  <a:lnTo>
                    <a:pt x="3788" y="1172"/>
                  </a:lnTo>
                  <a:lnTo>
                    <a:pt x="3579" y="1172"/>
                  </a:lnTo>
                  <a:lnTo>
                    <a:pt x="3390" y="1068"/>
                  </a:lnTo>
                  <a:lnTo>
                    <a:pt x="3223" y="733"/>
                  </a:lnTo>
                  <a:lnTo>
                    <a:pt x="3223" y="545"/>
                  </a:lnTo>
                  <a:lnTo>
                    <a:pt x="3056" y="356"/>
                  </a:lnTo>
                  <a:lnTo>
                    <a:pt x="2700" y="314"/>
                  </a:lnTo>
                  <a:lnTo>
                    <a:pt x="2512" y="168"/>
                  </a:lnTo>
                  <a:lnTo>
                    <a:pt x="2198" y="168"/>
                  </a:lnTo>
                  <a:lnTo>
                    <a:pt x="2010" y="105"/>
                  </a:lnTo>
                  <a:lnTo>
                    <a:pt x="1591" y="168"/>
                  </a:lnTo>
                  <a:lnTo>
                    <a:pt x="1298" y="126"/>
                  </a:lnTo>
                  <a:lnTo>
                    <a:pt x="1194" y="21"/>
                  </a:lnTo>
                  <a:lnTo>
                    <a:pt x="1068"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2" name="Google Shape;4822;p76"/>
            <p:cNvSpPr/>
            <p:nvPr/>
          </p:nvSpPr>
          <p:spPr>
            <a:xfrm>
              <a:off x="3792975" y="2679900"/>
              <a:ext cx="57050" cy="111450"/>
            </a:xfrm>
            <a:custGeom>
              <a:avLst/>
              <a:gdLst/>
              <a:ahLst/>
              <a:cxnLst/>
              <a:rect l="l" t="t" r="r" b="b"/>
              <a:pathLst>
                <a:path w="2282" h="4458" extrusionOk="0">
                  <a:moveTo>
                    <a:pt x="1235" y="0"/>
                  </a:moveTo>
                  <a:lnTo>
                    <a:pt x="1110" y="21"/>
                  </a:lnTo>
                  <a:lnTo>
                    <a:pt x="1110" y="105"/>
                  </a:lnTo>
                  <a:lnTo>
                    <a:pt x="1026" y="21"/>
                  </a:lnTo>
                  <a:lnTo>
                    <a:pt x="859" y="42"/>
                  </a:lnTo>
                  <a:lnTo>
                    <a:pt x="650" y="147"/>
                  </a:lnTo>
                  <a:lnTo>
                    <a:pt x="524" y="272"/>
                  </a:lnTo>
                  <a:lnTo>
                    <a:pt x="503" y="356"/>
                  </a:lnTo>
                  <a:lnTo>
                    <a:pt x="524" y="440"/>
                  </a:lnTo>
                  <a:lnTo>
                    <a:pt x="503" y="586"/>
                  </a:lnTo>
                  <a:lnTo>
                    <a:pt x="503" y="775"/>
                  </a:lnTo>
                  <a:lnTo>
                    <a:pt x="399" y="1047"/>
                  </a:lnTo>
                  <a:lnTo>
                    <a:pt x="440" y="1193"/>
                  </a:lnTo>
                  <a:lnTo>
                    <a:pt x="503" y="1298"/>
                  </a:lnTo>
                  <a:lnTo>
                    <a:pt x="524" y="1319"/>
                  </a:lnTo>
                  <a:lnTo>
                    <a:pt x="482" y="1381"/>
                  </a:lnTo>
                  <a:lnTo>
                    <a:pt x="419" y="1465"/>
                  </a:lnTo>
                  <a:lnTo>
                    <a:pt x="503" y="1528"/>
                  </a:lnTo>
                  <a:lnTo>
                    <a:pt x="440" y="1591"/>
                  </a:lnTo>
                  <a:lnTo>
                    <a:pt x="419" y="1800"/>
                  </a:lnTo>
                  <a:lnTo>
                    <a:pt x="336" y="1842"/>
                  </a:lnTo>
                  <a:lnTo>
                    <a:pt x="294" y="1925"/>
                  </a:lnTo>
                  <a:lnTo>
                    <a:pt x="210" y="1946"/>
                  </a:lnTo>
                  <a:lnTo>
                    <a:pt x="85" y="2114"/>
                  </a:lnTo>
                  <a:lnTo>
                    <a:pt x="1" y="2365"/>
                  </a:lnTo>
                  <a:lnTo>
                    <a:pt x="64" y="2407"/>
                  </a:lnTo>
                  <a:lnTo>
                    <a:pt x="106" y="2553"/>
                  </a:lnTo>
                  <a:lnTo>
                    <a:pt x="85" y="2616"/>
                  </a:lnTo>
                  <a:lnTo>
                    <a:pt x="168" y="2741"/>
                  </a:lnTo>
                  <a:lnTo>
                    <a:pt x="210" y="2741"/>
                  </a:lnTo>
                  <a:lnTo>
                    <a:pt x="399" y="2888"/>
                  </a:lnTo>
                  <a:lnTo>
                    <a:pt x="419" y="3034"/>
                  </a:lnTo>
                  <a:lnTo>
                    <a:pt x="545" y="3076"/>
                  </a:lnTo>
                  <a:lnTo>
                    <a:pt x="608" y="3139"/>
                  </a:lnTo>
                  <a:lnTo>
                    <a:pt x="712" y="3160"/>
                  </a:lnTo>
                  <a:lnTo>
                    <a:pt x="838" y="3306"/>
                  </a:lnTo>
                  <a:lnTo>
                    <a:pt x="1215" y="4457"/>
                  </a:lnTo>
                  <a:lnTo>
                    <a:pt x="1277" y="4457"/>
                  </a:lnTo>
                  <a:lnTo>
                    <a:pt x="1319" y="4436"/>
                  </a:lnTo>
                  <a:lnTo>
                    <a:pt x="1424" y="4394"/>
                  </a:lnTo>
                  <a:lnTo>
                    <a:pt x="1466" y="4290"/>
                  </a:lnTo>
                  <a:lnTo>
                    <a:pt x="1487" y="4227"/>
                  </a:lnTo>
                  <a:lnTo>
                    <a:pt x="1487" y="4185"/>
                  </a:lnTo>
                  <a:lnTo>
                    <a:pt x="1528" y="4143"/>
                  </a:lnTo>
                  <a:lnTo>
                    <a:pt x="1528" y="4018"/>
                  </a:lnTo>
                  <a:lnTo>
                    <a:pt x="1466" y="3829"/>
                  </a:lnTo>
                  <a:lnTo>
                    <a:pt x="1487" y="3767"/>
                  </a:lnTo>
                  <a:lnTo>
                    <a:pt x="1487" y="3683"/>
                  </a:lnTo>
                  <a:lnTo>
                    <a:pt x="1570" y="3620"/>
                  </a:lnTo>
                  <a:lnTo>
                    <a:pt x="1696" y="3620"/>
                  </a:lnTo>
                  <a:lnTo>
                    <a:pt x="1800" y="3495"/>
                  </a:lnTo>
                  <a:lnTo>
                    <a:pt x="1800" y="3411"/>
                  </a:lnTo>
                  <a:lnTo>
                    <a:pt x="2156" y="3202"/>
                  </a:lnTo>
                  <a:lnTo>
                    <a:pt x="2282" y="3034"/>
                  </a:lnTo>
                  <a:lnTo>
                    <a:pt x="2219" y="2972"/>
                  </a:lnTo>
                  <a:lnTo>
                    <a:pt x="2177" y="2762"/>
                  </a:lnTo>
                  <a:lnTo>
                    <a:pt x="2198" y="2721"/>
                  </a:lnTo>
                  <a:lnTo>
                    <a:pt x="2156" y="2679"/>
                  </a:lnTo>
                  <a:lnTo>
                    <a:pt x="1968" y="2574"/>
                  </a:lnTo>
                  <a:lnTo>
                    <a:pt x="1947" y="2532"/>
                  </a:lnTo>
                  <a:lnTo>
                    <a:pt x="1947" y="2448"/>
                  </a:lnTo>
                  <a:lnTo>
                    <a:pt x="1863" y="2407"/>
                  </a:lnTo>
                  <a:lnTo>
                    <a:pt x="1842" y="2428"/>
                  </a:lnTo>
                  <a:lnTo>
                    <a:pt x="1842" y="2469"/>
                  </a:lnTo>
                  <a:lnTo>
                    <a:pt x="1779" y="2511"/>
                  </a:lnTo>
                  <a:lnTo>
                    <a:pt x="1696" y="2469"/>
                  </a:lnTo>
                  <a:lnTo>
                    <a:pt x="1675" y="2365"/>
                  </a:lnTo>
                  <a:lnTo>
                    <a:pt x="1591" y="2407"/>
                  </a:lnTo>
                  <a:lnTo>
                    <a:pt x="1424" y="2260"/>
                  </a:lnTo>
                  <a:lnTo>
                    <a:pt x="1340" y="2114"/>
                  </a:lnTo>
                  <a:lnTo>
                    <a:pt x="1382" y="1925"/>
                  </a:lnTo>
                  <a:lnTo>
                    <a:pt x="1675" y="1737"/>
                  </a:lnTo>
                  <a:lnTo>
                    <a:pt x="1842" y="1570"/>
                  </a:lnTo>
                  <a:lnTo>
                    <a:pt x="1884" y="1507"/>
                  </a:lnTo>
                  <a:lnTo>
                    <a:pt x="1842" y="1465"/>
                  </a:lnTo>
                  <a:lnTo>
                    <a:pt x="1884" y="1381"/>
                  </a:lnTo>
                  <a:lnTo>
                    <a:pt x="1863" y="1298"/>
                  </a:lnTo>
                  <a:lnTo>
                    <a:pt x="1842" y="1277"/>
                  </a:lnTo>
                  <a:lnTo>
                    <a:pt x="1842" y="1088"/>
                  </a:lnTo>
                  <a:lnTo>
                    <a:pt x="1654" y="1005"/>
                  </a:lnTo>
                  <a:lnTo>
                    <a:pt x="1528" y="837"/>
                  </a:lnTo>
                  <a:lnTo>
                    <a:pt x="1549" y="670"/>
                  </a:lnTo>
                  <a:lnTo>
                    <a:pt x="1675" y="586"/>
                  </a:lnTo>
                  <a:lnTo>
                    <a:pt x="1696" y="482"/>
                  </a:lnTo>
                  <a:lnTo>
                    <a:pt x="1800" y="314"/>
                  </a:lnTo>
                  <a:lnTo>
                    <a:pt x="1800" y="210"/>
                  </a:lnTo>
                  <a:lnTo>
                    <a:pt x="1759" y="147"/>
                  </a:lnTo>
                  <a:lnTo>
                    <a:pt x="1549" y="335"/>
                  </a:lnTo>
                  <a:lnTo>
                    <a:pt x="1487" y="419"/>
                  </a:lnTo>
                  <a:lnTo>
                    <a:pt x="1424" y="377"/>
                  </a:lnTo>
                  <a:lnTo>
                    <a:pt x="1340" y="168"/>
                  </a:lnTo>
                  <a:lnTo>
                    <a:pt x="1277" y="168"/>
                  </a:lnTo>
                  <a:lnTo>
                    <a:pt x="1277" y="63"/>
                  </a:lnTo>
                  <a:lnTo>
                    <a:pt x="1235"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3" name="Google Shape;4823;p76"/>
            <p:cNvSpPr/>
            <p:nvPr/>
          </p:nvSpPr>
          <p:spPr>
            <a:xfrm>
              <a:off x="3568575" y="2683550"/>
              <a:ext cx="289825" cy="280400"/>
            </a:xfrm>
            <a:custGeom>
              <a:avLst/>
              <a:gdLst/>
              <a:ahLst/>
              <a:cxnLst/>
              <a:rect l="l" t="t" r="r" b="b"/>
              <a:pathLst>
                <a:path w="11593" h="11216" extrusionOk="0">
                  <a:moveTo>
                    <a:pt x="8307" y="1"/>
                  </a:moveTo>
                  <a:lnTo>
                    <a:pt x="8161" y="22"/>
                  </a:lnTo>
                  <a:lnTo>
                    <a:pt x="8140" y="106"/>
                  </a:lnTo>
                  <a:lnTo>
                    <a:pt x="8035" y="126"/>
                  </a:lnTo>
                  <a:lnTo>
                    <a:pt x="7994" y="210"/>
                  </a:lnTo>
                  <a:lnTo>
                    <a:pt x="7910" y="189"/>
                  </a:lnTo>
                  <a:lnTo>
                    <a:pt x="7805" y="189"/>
                  </a:lnTo>
                  <a:lnTo>
                    <a:pt x="7701" y="294"/>
                  </a:lnTo>
                  <a:lnTo>
                    <a:pt x="7575" y="294"/>
                  </a:lnTo>
                  <a:lnTo>
                    <a:pt x="7491" y="168"/>
                  </a:lnTo>
                  <a:lnTo>
                    <a:pt x="7324" y="168"/>
                  </a:lnTo>
                  <a:lnTo>
                    <a:pt x="7261" y="126"/>
                  </a:lnTo>
                  <a:lnTo>
                    <a:pt x="7115" y="168"/>
                  </a:lnTo>
                  <a:lnTo>
                    <a:pt x="6989" y="126"/>
                  </a:lnTo>
                  <a:lnTo>
                    <a:pt x="6947" y="168"/>
                  </a:lnTo>
                  <a:lnTo>
                    <a:pt x="6843" y="106"/>
                  </a:lnTo>
                  <a:lnTo>
                    <a:pt x="6759" y="126"/>
                  </a:lnTo>
                  <a:lnTo>
                    <a:pt x="6696" y="273"/>
                  </a:lnTo>
                  <a:lnTo>
                    <a:pt x="6571" y="273"/>
                  </a:lnTo>
                  <a:lnTo>
                    <a:pt x="6466" y="210"/>
                  </a:lnTo>
                  <a:lnTo>
                    <a:pt x="6320" y="336"/>
                  </a:lnTo>
                  <a:lnTo>
                    <a:pt x="6236" y="336"/>
                  </a:lnTo>
                  <a:lnTo>
                    <a:pt x="6110" y="273"/>
                  </a:lnTo>
                  <a:lnTo>
                    <a:pt x="5964" y="315"/>
                  </a:lnTo>
                  <a:lnTo>
                    <a:pt x="5629" y="315"/>
                  </a:lnTo>
                  <a:lnTo>
                    <a:pt x="5336" y="524"/>
                  </a:lnTo>
                  <a:lnTo>
                    <a:pt x="5190" y="545"/>
                  </a:lnTo>
                  <a:lnTo>
                    <a:pt x="5106" y="545"/>
                  </a:lnTo>
                  <a:lnTo>
                    <a:pt x="4981" y="629"/>
                  </a:lnTo>
                  <a:lnTo>
                    <a:pt x="4960" y="712"/>
                  </a:lnTo>
                  <a:lnTo>
                    <a:pt x="4897" y="817"/>
                  </a:lnTo>
                  <a:lnTo>
                    <a:pt x="4813" y="817"/>
                  </a:lnTo>
                  <a:lnTo>
                    <a:pt x="4792" y="796"/>
                  </a:lnTo>
                  <a:lnTo>
                    <a:pt x="4709" y="796"/>
                  </a:lnTo>
                  <a:lnTo>
                    <a:pt x="4646" y="817"/>
                  </a:lnTo>
                  <a:lnTo>
                    <a:pt x="4604" y="859"/>
                  </a:lnTo>
                  <a:lnTo>
                    <a:pt x="4457" y="901"/>
                  </a:lnTo>
                  <a:lnTo>
                    <a:pt x="4332" y="942"/>
                  </a:lnTo>
                  <a:lnTo>
                    <a:pt x="4248" y="1026"/>
                  </a:lnTo>
                  <a:lnTo>
                    <a:pt x="4227" y="1068"/>
                  </a:lnTo>
                  <a:lnTo>
                    <a:pt x="4123" y="1214"/>
                  </a:lnTo>
                  <a:lnTo>
                    <a:pt x="3934" y="1256"/>
                  </a:lnTo>
                  <a:lnTo>
                    <a:pt x="3767" y="1256"/>
                  </a:lnTo>
                  <a:lnTo>
                    <a:pt x="3830" y="1340"/>
                  </a:lnTo>
                  <a:lnTo>
                    <a:pt x="3851" y="1382"/>
                  </a:lnTo>
                  <a:lnTo>
                    <a:pt x="3913" y="1486"/>
                  </a:lnTo>
                  <a:lnTo>
                    <a:pt x="3934" y="1591"/>
                  </a:lnTo>
                  <a:lnTo>
                    <a:pt x="3955" y="1633"/>
                  </a:lnTo>
                  <a:lnTo>
                    <a:pt x="3955" y="1800"/>
                  </a:lnTo>
                  <a:lnTo>
                    <a:pt x="3955" y="2051"/>
                  </a:lnTo>
                  <a:lnTo>
                    <a:pt x="3976" y="2114"/>
                  </a:lnTo>
                  <a:lnTo>
                    <a:pt x="4039" y="2575"/>
                  </a:lnTo>
                  <a:lnTo>
                    <a:pt x="4123" y="2721"/>
                  </a:lnTo>
                  <a:lnTo>
                    <a:pt x="4144" y="2847"/>
                  </a:lnTo>
                  <a:lnTo>
                    <a:pt x="4227" y="2847"/>
                  </a:lnTo>
                  <a:lnTo>
                    <a:pt x="4269" y="2909"/>
                  </a:lnTo>
                  <a:lnTo>
                    <a:pt x="4353" y="2930"/>
                  </a:lnTo>
                  <a:lnTo>
                    <a:pt x="4395" y="2951"/>
                  </a:lnTo>
                  <a:lnTo>
                    <a:pt x="4332" y="3119"/>
                  </a:lnTo>
                  <a:lnTo>
                    <a:pt x="4353" y="3160"/>
                  </a:lnTo>
                  <a:lnTo>
                    <a:pt x="4269" y="3265"/>
                  </a:lnTo>
                  <a:lnTo>
                    <a:pt x="3600" y="3265"/>
                  </a:lnTo>
                  <a:lnTo>
                    <a:pt x="3453" y="3307"/>
                  </a:lnTo>
                  <a:lnTo>
                    <a:pt x="3307" y="3516"/>
                  </a:lnTo>
                  <a:lnTo>
                    <a:pt x="3202" y="3621"/>
                  </a:lnTo>
                  <a:lnTo>
                    <a:pt x="3118" y="3746"/>
                  </a:lnTo>
                  <a:lnTo>
                    <a:pt x="3139" y="3935"/>
                  </a:lnTo>
                  <a:lnTo>
                    <a:pt x="3097" y="4060"/>
                  </a:lnTo>
                  <a:lnTo>
                    <a:pt x="2700" y="4311"/>
                  </a:lnTo>
                  <a:lnTo>
                    <a:pt x="2072" y="4688"/>
                  </a:lnTo>
                  <a:lnTo>
                    <a:pt x="1612" y="4939"/>
                  </a:lnTo>
                  <a:lnTo>
                    <a:pt x="1361" y="5002"/>
                  </a:lnTo>
                  <a:lnTo>
                    <a:pt x="1152" y="5002"/>
                  </a:lnTo>
                  <a:lnTo>
                    <a:pt x="1047" y="5043"/>
                  </a:lnTo>
                  <a:lnTo>
                    <a:pt x="880" y="5043"/>
                  </a:lnTo>
                  <a:lnTo>
                    <a:pt x="587" y="5106"/>
                  </a:lnTo>
                  <a:lnTo>
                    <a:pt x="398" y="5211"/>
                  </a:lnTo>
                  <a:lnTo>
                    <a:pt x="294" y="5357"/>
                  </a:lnTo>
                  <a:lnTo>
                    <a:pt x="43" y="5546"/>
                  </a:lnTo>
                  <a:lnTo>
                    <a:pt x="43" y="6048"/>
                  </a:lnTo>
                  <a:lnTo>
                    <a:pt x="1" y="6194"/>
                  </a:lnTo>
                  <a:lnTo>
                    <a:pt x="2093" y="7617"/>
                  </a:lnTo>
                  <a:lnTo>
                    <a:pt x="5901" y="10128"/>
                  </a:lnTo>
                  <a:lnTo>
                    <a:pt x="5943" y="10379"/>
                  </a:lnTo>
                  <a:lnTo>
                    <a:pt x="6069" y="10484"/>
                  </a:lnTo>
                  <a:lnTo>
                    <a:pt x="6278" y="10484"/>
                  </a:lnTo>
                  <a:lnTo>
                    <a:pt x="6445" y="10546"/>
                  </a:lnTo>
                  <a:lnTo>
                    <a:pt x="6550" y="10672"/>
                  </a:lnTo>
                  <a:lnTo>
                    <a:pt x="6696" y="10735"/>
                  </a:lnTo>
                  <a:lnTo>
                    <a:pt x="6801" y="10797"/>
                  </a:lnTo>
                  <a:lnTo>
                    <a:pt x="6801" y="10902"/>
                  </a:lnTo>
                  <a:lnTo>
                    <a:pt x="6738" y="11090"/>
                  </a:lnTo>
                  <a:lnTo>
                    <a:pt x="6780" y="11174"/>
                  </a:lnTo>
                  <a:lnTo>
                    <a:pt x="6906" y="11216"/>
                  </a:lnTo>
                  <a:lnTo>
                    <a:pt x="7178" y="11195"/>
                  </a:lnTo>
                  <a:lnTo>
                    <a:pt x="7408" y="11111"/>
                  </a:lnTo>
                  <a:lnTo>
                    <a:pt x="8266" y="10902"/>
                  </a:lnTo>
                  <a:lnTo>
                    <a:pt x="8998" y="10253"/>
                  </a:lnTo>
                  <a:lnTo>
                    <a:pt x="11592" y="8663"/>
                  </a:lnTo>
                  <a:lnTo>
                    <a:pt x="11509" y="8580"/>
                  </a:lnTo>
                  <a:lnTo>
                    <a:pt x="11446" y="8496"/>
                  </a:lnTo>
                  <a:lnTo>
                    <a:pt x="11383" y="8454"/>
                  </a:lnTo>
                  <a:lnTo>
                    <a:pt x="11279" y="8224"/>
                  </a:lnTo>
                  <a:lnTo>
                    <a:pt x="11195" y="8077"/>
                  </a:lnTo>
                  <a:lnTo>
                    <a:pt x="11090" y="8015"/>
                  </a:lnTo>
                  <a:lnTo>
                    <a:pt x="10651" y="8015"/>
                  </a:lnTo>
                  <a:lnTo>
                    <a:pt x="10567" y="7931"/>
                  </a:lnTo>
                  <a:lnTo>
                    <a:pt x="10546" y="7826"/>
                  </a:lnTo>
                  <a:lnTo>
                    <a:pt x="10504" y="7743"/>
                  </a:lnTo>
                  <a:lnTo>
                    <a:pt x="10463" y="7596"/>
                  </a:lnTo>
                  <a:lnTo>
                    <a:pt x="10504" y="7512"/>
                  </a:lnTo>
                  <a:lnTo>
                    <a:pt x="10463" y="7387"/>
                  </a:lnTo>
                  <a:lnTo>
                    <a:pt x="10421" y="7345"/>
                  </a:lnTo>
                  <a:lnTo>
                    <a:pt x="10316" y="7115"/>
                  </a:lnTo>
                  <a:lnTo>
                    <a:pt x="10191" y="6927"/>
                  </a:lnTo>
                  <a:lnTo>
                    <a:pt x="10107" y="6864"/>
                  </a:lnTo>
                  <a:lnTo>
                    <a:pt x="10149" y="6801"/>
                  </a:lnTo>
                  <a:lnTo>
                    <a:pt x="10191" y="6759"/>
                  </a:lnTo>
                  <a:lnTo>
                    <a:pt x="10316" y="6655"/>
                  </a:lnTo>
                  <a:lnTo>
                    <a:pt x="10358" y="6571"/>
                  </a:lnTo>
                  <a:lnTo>
                    <a:pt x="10337" y="6362"/>
                  </a:lnTo>
                  <a:lnTo>
                    <a:pt x="10295" y="6236"/>
                  </a:lnTo>
                  <a:lnTo>
                    <a:pt x="10316" y="6173"/>
                  </a:lnTo>
                  <a:lnTo>
                    <a:pt x="10358" y="5860"/>
                  </a:lnTo>
                  <a:lnTo>
                    <a:pt x="10295" y="5713"/>
                  </a:lnTo>
                  <a:lnTo>
                    <a:pt x="10295" y="5399"/>
                  </a:lnTo>
                  <a:lnTo>
                    <a:pt x="10295" y="5336"/>
                  </a:lnTo>
                  <a:lnTo>
                    <a:pt x="10253" y="5127"/>
                  </a:lnTo>
                  <a:lnTo>
                    <a:pt x="10253" y="4730"/>
                  </a:lnTo>
                  <a:lnTo>
                    <a:pt x="10191" y="4604"/>
                  </a:lnTo>
                  <a:lnTo>
                    <a:pt x="10128" y="4583"/>
                  </a:lnTo>
                  <a:lnTo>
                    <a:pt x="10128" y="4374"/>
                  </a:lnTo>
                  <a:lnTo>
                    <a:pt x="10191" y="4311"/>
                  </a:lnTo>
                  <a:lnTo>
                    <a:pt x="9814" y="3160"/>
                  </a:lnTo>
                  <a:lnTo>
                    <a:pt x="9688" y="3014"/>
                  </a:lnTo>
                  <a:lnTo>
                    <a:pt x="9584" y="2993"/>
                  </a:lnTo>
                  <a:lnTo>
                    <a:pt x="9521" y="2930"/>
                  </a:lnTo>
                  <a:lnTo>
                    <a:pt x="9395" y="2888"/>
                  </a:lnTo>
                  <a:lnTo>
                    <a:pt x="9375" y="2742"/>
                  </a:lnTo>
                  <a:lnTo>
                    <a:pt x="9186" y="2595"/>
                  </a:lnTo>
                  <a:lnTo>
                    <a:pt x="9144" y="2595"/>
                  </a:lnTo>
                  <a:lnTo>
                    <a:pt x="9061" y="2470"/>
                  </a:lnTo>
                  <a:lnTo>
                    <a:pt x="9082" y="2407"/>
                  </a:lnTo>
                  <a:lnTo>
                    <a:pt x="9040" y="2261"/>
                  </a:lnTo>
                  <a:lnTo>
                    <a:pt x="8977" y="2219"/>
                  </a:lnTo>
                  <a:lnTo>
                    <a:pt x="9061" y="1968"/>
                  </a:lnTo>
                  <a:lnTo>
                    <a:pt x="9186" y="1800"/>
                  </a:lnTo>
                  <a:lnTo>
                    <a:pt x="9270" y="1779"/>
                  </a:lnTo>
                  <a:lnTo>
                    <a:pt x="9312" y="1696"/>
                  </a:lnTo>
                  <a:lnTo>
                    <a:pt x="9395" y="1654"/>
                  </a:lnTo>
                  <a:lnTo>
                    <a:pt x="9416" y="1445"/>
                  </a:lnTo>
                  <a:lnTo>
                    <a:pt x="9479" y="1382"/>
                  </a:lnTo>
                  <a:lnTo>
                    <a:pt x="9395" y="1319"/>
                  </a:lnTo>
                  <a:lnTo>
                    <a:pt x="9458" y="1235"/>
                  </a:lnTo>
                  <a:lnTo>
                    <a:pt x="9500" y="1173"/>
                  </a:lnTo>
                  <a:lnTo>
                    <a:pt x="9479" y="1152"/>
                  </a:lnTo>
                  <a:lnTo>
                    <a:pt x="9416" y="1047"/>
                  </a:lnTo>
                  <a:lnTo>
                    <a:pt x="9375" y="901"/>
                  </a:lnTo>
                  <a:lnTo>
                    <a:pt x="9479" y="629"/>
                  </a:lnTo>
                  <a:lnTo>
                    <a:pt x="9479" y="440"/>
                  </a:lnTo>
                  <a:lnTo>
                    <a:pt x="9500" y="294"/>
                  </a:lnTo>
                  <a:lnTo>
                    <a:pt x="9479" y="210"/>
                  </a:lnTo>
                  <a:lnTo>
                    <a:pt x="9500" y="126"/>
                  </a:lnTo>
                  <a:lnTo>
                    <a:pt x="9479" y="106"/>
                  </a:lnTo>
                  <a:lnTo>
                    <a:pt x="9291" y="126"/>
                  </a:lnTo>
                  <a:lnTo>
                    <a:pt x="9207" y="106"/>
                  </a:lnTo>
                  <a:lnTo>
                    <a:pt x="8977" y="189"/>
                  </a:lnTo>
                  <a:lnTo>
                    <a:pt x="8851" y="85"/>
                  </a:lnTo>
                  <a:lnTo>
                    <a:pt x="8684" y="22"/>
                  </a:lnTo>
                  <a:lnTo>
                    <a:pt x="8684" y="85"/>
                  </a:lnTo>
                  <a:lnTo>
                    <a:pt x="8579" y="189"/>
                  </a:lnTo>
                  <a:lnTo>
                    <a:pt x="8370" y="168"/>
                  </a:lnTo>
                  <a:lnTo>
                    <a:pt x="8370" y="64"/>
                  </a:lnTo>
                  <a:lnTo>
                    <a:pt x="8307"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4" name="Google Shape;4824;p76"/>
            <p:cNvSpPr/>
            <p:nvPr/>
          </p:nvSpPr>
          <p:spPr>
            <a:xfrm>
              <a:off x="3511050" y="2702400"/>
              <a:ext cx="167400" cy="132350"/>
            </a:xfrm>
            <a:custGeom>
              <a:avLst/>
              <a:gdLst/>
              <a:ahLst/>
              <a:cxnLst/>
              <a:rect l="l" t="t" r="r" b="b"/>
              <a:pathLst>
                <a:path w="6696" h="5294" extrusionOk="0">
                  <a:moveTo>
                    <a:pt x="4269" y="0"/>
                  </a:moveTo>
                  <a:lnTo>
                    <a:pt x="4164" y="42"/>
                  </a:lnTo>
                  <a:lnTo>
                    <a:pt x="4122" y="84"/>
                  </a:lnTo>
                  <a:lnTo>
                    <a:pt x="4038" y="84"/>
                  </a:lnTo>
                  <a:lnTo>
                    <a:pt x="3913" y="188"/>
                  </a:lnTo>
                  <a:lnTo>
                    <a:pt x="3871" y="502"/>
                  </a:lnTo>
                  <a:lnTo>
                    <a:pt x="3766" y="691"/>
                  </a:lnTo>
                  <a:lnTo>
                    <a:pt x="3745" y="921"/>
                  </a:lnTo>
                  <a:lnTo>
                    <a:pt x="3662" y="1046"/>
                  </a:lnTo>
                  <a:lnTo>
                    <a:pt x="3411" y="1318"/>
                  </a:lnTo>
                  <a:lnTo>
                    <a:pt x="3327" y="1318"/>
                  </a:lnTo>
                  <a:lnTo>
                    <a:pt x="3222" y="1402"/>
                  </a:lnTo>
                  <a:lnTo>
                    <a:pt x="2992" y="1465"/>
                  </a:lnTo>
                  <a:lnTo>
                    <a:pt x="2825" y="1632"/>
                  </a:lnTo>
                  <a:lnTo>
                    <a:pt x="2783" y="1632"/>
                  </a:lnTo>
                  <a:lnTo>
                    <a:pt x="2553" y="1779"/>
                  </a:lnTo>
                  <a:lnTo>
                    <a:pt x="2406" y="1841"/>
                  </a:lnTo>
                  <a:lnTo>
                    <a:pt x="2344" y="1967"/>
                  </a:lnTo>
                  <a:lnTo>
                    <a:pt x="2072" y="2155"/>
                  </a:lnTo>
                  <a:lnTo>
                    <a:pt x="2155" y="2365"/>
                  </a:lnTo>
                  <a:lnTo>
                    <a:pt x="2155" y="2490"/>
                  </a:lnTo>
                  <a:lnTo>
                    <a:pt x="1925" y="2699"/>
                  </a:lnTo>
                  <a:lnTo>
                    <a:pt x="1758" y="3013"/>
                  </a:lnTo>
                  <a:lnTo>
                    <a:pt x="1758" y="3118"/>
                  </a:lnTo>
                  <a:lnTo>
                    <a:pt x="1862" y="3327"/>
                  </a:lnTo>
                  <a:lnTo>
                    <a:pt x="1779" y="3536"/>
                  </a:lnTo>
                  <a:lnTo>
                    <a:pt x="1841" y="3599"/>
                  </a:lnTo>
                  <a:lnTo>
                    <a:pt x="1883" y="3662"/>
                  </a:lnTo>
                  <a:lnTo>
                    <a:pt x="1862" y="3829"/>
                  </a:lnTo>
                  <a:lnTo>
                    <a:pt x="1507" y="4248"/>
                  </a:lnTo>
                  <a:lnTo>
                    <a:pt x="1444" y="4394"/>
                  </a:lnTo>
                  <a:lnTo>
                    <a:pt x="1297" y="4582"/>
                  </a:lnTo>
                  <a:lnTo>
                    <a:pt x="1109" y="4603"/>
                  </a:lnTo>
                  <a:lnTo>
                    <a:pt x="712" y="4959"/>
                  </a:lnTo>
                  <a:lnTo>
                    <a:pt x="147" y="5064"/>
                  </a:lnTo>
                  <a:lnTo>
                    <a:pt x="0" y="5273"/>
                  </a:lnTo>
                  <a:lnTo>
                    <a:pt x="2344" y="5294"/>
                  </a:lnTo>
                  <a:lnTo>
                    <a:pt x="2344" y="4792"/>
                  </a:lnTo>
                  <a:lnTo>
                    <a:pt x="2595" y="4603"/>
                  </a:lnTo>
                  <a:lnTo>
                    <a:pt x="2699" y="4457"/>
                  </a:lnTo>
                  <a:lnTo>
                    <a:pt x="2888" y="4352"/>
                  </a:lnTo>
                  <a:lnTo>
                    <a:pt x="3181" y="4289"/>
                  </a:lnTo>
                  <a:lnTo>
                    <a:pt x="3348" y="4289"/>
                  </a:lnTo>
                  <a:lnTo>
                    <a:pt x="3453" y="4248"/>
                  </a:lnTo>
                  <a:lnTo>
                    <a:pt x="3662" y="4248"/>
                  </a:lnTo>
                  <a:lnTo>
                    <a:pt x="3913" y="4185"/>
                  </a:lnTo>
                  <a:lnTo>
                    <a:pt x="4373" y="3934"/>
                  </a:lnTo>
                  <a:lnTo>
                    <a:pt x="5001" y="3557"/>
                  </a:lnTo>
                  <a:lnTo>
                    <a:pt x="5398" y="3306"/>
                  </a:lnTo>
                  <a:lnTo>
                    <a:pt x="5440" y="3181"/>
                  </a:lnTo>
                  <a:lnTo>
                    <a:pt x="5419" y="2992"/>
                  </a:lnTo>
                  <a:lnTo>
                    <a:pt x="5503" y="2867"/>
                  </a:lnTo>
                  <a:lnTo>
                    <a:pt x="5608" y="2762"/>
                  </a:lnTo>
                  <a:lnTo>
                    <a:pt x="5754" y="2553"/>
                  </a:lnTo>
                  <a:lnTo>
                    <a:pt x="5901" y="2511"/>
                  </a:lnTo>
                  <a:lnTo>
                    <a:pt x="6570" y="2511"/>
                  </a:lnTo>
                  <a:lnTo>
                    <a:pt x="6654" y="2406"/>
                  </a:lnTo>
                  <a:lnTo>
                    <a:pt x="6633" y="2365"/>
                  </a:lnTo>
                  <a:lnTo>
                    <a:pt x="6696" y="2197"/>
                  </a:lnTo>
                  <a:lnTo>
                    <a:pt x="6654" y="2176"/>
                  </a:lnTo>
                  <a:lnTo>
                    <a:pt x="6570" y="2155"/>
                  </a:lnTo>
                  <a:lnTo>
                    <a:pt x="6528" y="2093"/>
                  </a:lnTo>
                  <a:lnTo>
                    <a:pt x="6445" y="2093"/>
                  </a:lnTo>
                  <a:lnTo>
                    <a:pt x="6424" y="1967"/>
                  </a:lnTo>
                  <a:lnTo>
                    <a:pt x="6340" y="1821"/>
                  </a:lnTo>
                  <a:lnTo>
                    <a:pt x="6277" y="1360"/>
                  </a:lnTo>
                  <a:lnTo>
                    <a:pt x="6256" y="1297"/>
                  </a:lnTo>
                  <a:lnTo>
                    <a:pt x="6256" y="1046"/>
                  </a:lnTo>
                  <a:lnTo>
                    <a:pt x="6256" y="879"/>
                  </a:lnTo>
                  <a:lnTo>
                    <a:pt x="6235" y="837"/>
                  </a:lnTo>
                  <a:lnTo>
                    <a:pt x="6214" y="732"/>
                  </a:lnTo>
                  <a:lnTo>
                    <a:pt x="6152" y="628"/>
                  </a:lnTo>
                  <a:lnTo>
                    <a:pt x="6131" y="586"/>
                  </a:lnTo>
                  <a:lnTo>
                    <a:pt x="6068" y="502"/>
                  </a:lnTo>
                  <a:lnTo>
                    <a:pt x="6005" y="523"/>
                  </a:lnTo>
                  <a:lnTo>
                    <a:pt x="5691" y="502"/>
                  </a:lnTo>
                  <a:lnTo>
                    <a:pt x="5608" y="419"/>
                  </a:lnTo>
                  <a:lnTo>
                    <a:pt x="5587" y="314"/>
                  </a:lnTo>
                  <a:lnTo>
                    <a:pt x="5524" y="293"/>
                  </a:lnTo>
                  <a:lnTo>
                    <a:pt x="5419" y="398"/>
                  </a:lnTo>
                  <a:lnTo>
                    <a:pt x="5231" y="460"/>
                  </a:lnTo>
                  <a:lnTo>
                    <a:pt x="5064" y="398"/>
                  </a:lnTo>
                  <a:lnTo>
                    <a:pt x="4959" y="398"/>
                  </a:lnTo>
                  <a:lnTo>
                    <a:pt x="4854" y="460"/>
                  </a:lnTo>
                  <a:lnTo>
                    <a:pt x="4666" y="481"/>
                  </a:lnTo>
                  <a:lnTo>
                    <a:pt x="4541" y="460"/>
                  </a:lnTo>
                  <a:lnTo>
                    <a:pt x="4373" y="293"/>
                  </a:lnTo>
                  <a:lnTo>
                    <a:pt x="4331" y="251"/>
                  </a:lnTo>
                  <a:lnTo>
                    <a:pt x="4290" y="147"/>
                  </a:lnTo>
                  <a:lnTo>
                    <a:pt x="4290" y="84"/>
                  </a:lnTo>
                  <a:lnTo>
                    <a:pt x="4290" y="42"/>
                  </a:lnTo>
                  <a:lnTo>
                    <a:pt x="426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5" name="Google Shape;4825;p76"/>
            <p:cNvSpPr/>
            <p:nvPr/>
          </p:nvSpPr>
          <p:spPr>
            <a:xfrm>
              <a:off x="3450875" y="2834200"/>
              <a:ext cx="118775" cy="95225"/>
            </a:xfrm>
            <a:custGeom>
              <a:avLst/>
              <a:gdLst/>
              <a:ahLst/>
              <a:cxnLst/>
              <a:rect l="l" t="t" r="r" b="b"/>
              <a:pathLst>
                <a:path w="4751" h="3809" extrusionOk="0">
                  <a:moveTo>
                    <a:pt x="2407" y="1"/>
                  </a:moveTo>
                  <a:lnTo>
                    <a:pt x="2177" y="315"/>
                  </a:lnTo>
                  <a:lnTo>
                    <a:pt x="2177" y="524"/>
                  </a:lnTo>
                  <a:lnTo>
                    <a:pt x="2072" y="545"/>
                  </a:lnTo>
                  <a:lnTo>
                    <a:pt x="1675" y="754"/>
                  </a:lnTo>
                  <a:lnTo>
                    <a:pt x="1633" y="859"/>
                  </a:lnTo>
                  <a:lnTo>
                    <a:pt x="1466" y="942"/>
                  </a:lnTo>
                  <a:lnTo>
                    <a:pt x="1528" y="1089"/>
                  </a:lnTo>
                  <a:lnTo>
                    <a:pt x="1194" y="1612"/>
                  </a:lnTo>
                  <a:lnTo>
                    <a:pt x="1152" y="1779"/>
                  </a:lnTo>
                  <a:lnTo>
                    <a:pt x="901" y="2030"/>
                  </a:lnTo>
                  <a:lnTo>
                    <a:pt x="796" y="2093"/>
                  </a:lnTo>
                  <a:lnTo>
                    <a:pt x="671" y="2365"/>
                  </a:lnTo>
                  <a:lnTo>
                    <a:pt x="671" y="2470"/>
                  </a:lnTo>
                  <a:lnTo>
                    <a:pt x="461" y="2763"/>
                  </a:lnTo>
                  <a:lnTo>
                    <a:pt x="419" y="2847"/>
                  </a:lnTo>
                  <a:lnTo>
                    <a:pt x="503" y="2888"/>
                  </a:lnTo>
                  <a:lnTo>
                    <a:pt x="398" y="2930"/>
                  </a:lnTo>
                  <a:lnTo>
                    <a:pt x="210" y="3265"/>
                  </a:lnTo>
                  <a:lnTo>
                    <a:pt x="147" y="3286"/>
                  </a:lnTo>
                  <a:lnTo>
                    <a:pt x="64" y="3370"/>
                  </a:lnTo>
                  <a:lnTo>
                    <a:pt x="85" y="3495"/>
                  </a:lnTo>
                  <a:lnTo>
                    <a:pt x="1" y="3621"/>
                  </a:lnTo>
                  <a:lnTo>
                    <a:pt x="43" y="3809"/>
                  </a:lnTo>
                  <a:lnTo>
                    <a:pt x="2344" y="3809"/>
                  </a:lnTo>
                  <a:lnTo>
                    <a:pt x="2303" y="2742"/>
                  </a:lnTo>
                  <a:lnTo>
                    <a:pt x="2386" y="2575"/>
                  </a:lnTo>
                  <a:lnTo>
                    <a:pt x="2512" y="2512"/>
                  </a:lnTo>
                  <a:lnTo>
                    <a:pt x="2658" y="2470"/>
                  </a:lnTo>
                  <a:lnTo>
                    <a:pt x="2867" y="2470"/>
                  </a:lnTo>
                  <a:lnTo>
                    <a:pt x="2888" y="963"/>
                  </a:lnTo>
                  <a:lnTo>
                    <a:pt x="4709" y="984"/>
                  </a:lnTo>
                  <a:lnTo>
                    <a:pt x="4709" y="168"/>
                  </a:lnTo>
                  <a:lnTo>
                    <a:pt x="4751" y="22"/>
                  </a:lnTo>
                  <a:lnTo>
                    <a:pt x="2407"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6" name="Google Shape;4826;p76"/>
            <p:cNvSpPr/>
            <p:nvPr/>
          </p:nvSpPr>
          <p:spPr>
            <a:xfrm>
              <a:off x="3450375" y="2838400"/>
              <a:ext cx="170550" cy="187800"/>
            </a:xfrm>
            <a:custGeom>
              <a:avLst/>
              <a:gdLst/>
              <a:ahLst/>
              <a:cxnLst/>
              <a:rect l="l" t="t" r="r" b="b"/>
              <a:pathLst>
                <a:path w="6822" h="7512" extrusionOk="0">
                  <a:moveTo>
                    <a:pt x="4729" y="0"/>
                  </a:moveTo>
                  <a:lnTo>
                    <a:pt x="4729" y="816"/>
                  </a:lnTo>
                  <a:lnTo>
                    <a:pt x="2908" y="795"/>
                  </a:lnTo>
                  <a:lnTo>
                    <a:pt x="2887" y="2302"/>
                  </a:lnTo>
                  <a:lnTo>
                    <a:pt x="2678" y="2302"/>
                  </a:lnTo>
                  <a:lnTo>
                    <a:pt x="2532" y="2344"/>
                  </a:lnTo>
                  <a:lnTo>
                    <a:pt x="2406" y="2407"/>
                  </a:lnTo>
                  <a:lnTo>
                    <a:pt x="2323" y="2574"/>
                  </a:lnTo>
                  <a:lnTo>
                    <a:pt x="2364" y="3641"/>
                  </a:lnTo>
                  <a:lnTo>
                    <a:pt x="63" y="3641"/>
                  </a:lnTo>
                  <a:lnTo>
                    <a:pt x="63" y="3662"/>
                  </a:lnTo>
                  <a:lnTo>
                    <a:pt x="0" y="3808"/>
                  </a:lnTo>
                  <a:lnTo>
                    <a:pt x="0" y="4039"/>
                  </a:lnTo>
                  <a:lnTo>
                    <a:pt x="126" y="3871"/>
                  </a:lnTo>
                  <a:lnTo>
                    <a:pt x="188" y="4018"/>
                  </a:lnTo>
                  <a:lnTo>
                    <a:pt x="209" y="4039"/>
                  </a:lnTo>
                  <a:lnTo>
                    <a:pt x="293" y="3976"/>
                  </a:lnTo>
                  <a:lnTo>
                    <a:pt x="439" y="4248"/>
                  </a:lnTo>
                  <a:lnTo>
                    <a:pt x="398" y="4331"/>
                  </a:lnTo>
                  <a:lnTo>
                    <a:pt x="418" y="4436"/>
                  </a:lnTo>
                  <a:lnTo>
                    <a:pt x="398" y="4645"/>
                  </a:lnTo>
                  <a:lnTo>
                    <a:pt x="314" y="4645"/>
                  </a:lnTo>
                  <a:lnTo>
                    <a:pt x="230" y="4687"/>
                  </a:lnTo>
                  <a:lnTo>
                    <a:pt x="418" y="4917"/>
                  </a:lnTo>
                  <a:lnTo>
                    <a:pt x="523" y="5524"/>
                  </a:lnTo>
                  <a:lnTo>
                    <a:pt x="481" y="5943"/>
                  </a:lnTo>
                  <a:lnTo>
                    <a:pt x="335" y="6131"/>
                  </a:lnTo>
                  <a:lnTo>
                    <a:pt x="272" y="6487"/>
                  </a:lnTo>
                  <a:lnTo>
                    <a:pt x="209" y="6738"/>
                  </a:lnTo>
                  <a:lnTo>
                    <a:pt x="314" y="6654"/>
                  </a:lnTo>
                  <a:lnTo>
                    <a:pt x="398" y="6654"/>
                  </a:lnTo>
                  <a:lnTo>
                    <a:pt x="523" y="6549"/>
                  </a:lnTo>
                  <a:lnTo>
                    <a:pt x="837" y="6487"/>
                  </a:lnTo>
                  <a:lnTo>
                    <a:pt x="1130" y="6382"/>
                  </a:lnTo>
                  <a:lnTo>
                    <a:pt x="1235" y="6382"/>
                  </a:lnTo>
                  <a:lnTo>
                    <a:pt x="1486" y="6466"/>
                  </a:lnTo>
                  <a:lnTo>
                    <a:pt x="1653" y="6487"/>
                  </a:lnTo>
                  <a:lnTo>
                    <a:pt x="1779" y="6654"/>
                  </a:lnTo>
                  <a:lnTo>
                    <a:pt x="1779" y="6738"/>
                  </a:lnTo>
                  <a:lnTo>
                    <a:pt x="1862" y="6759"/>
                  </a:lnTo>
                  <a:lnTo>
                    <a:pt x="1946" y="6696"/>
                  </a:lnTo>
                  <a:lnTo>
                    <a:pt x="1988" y="6738"/>
                  </a:lnTo>
                  <a:lnTo>
                    <a:pt x="2071" y="6738"/>
                  </a:lnTo>
                  <a:lnTo>
                    <a:pt x="2113" y="6780"/>
                  </a:lnTo>
                  <a:lnTo>
                    <a:pt x="2155" y="6905"/>
                  </a:lnTo>
                  <a:lnTo>
                    <a:pt x="2281" y="7010"/>
                  </a:lnTo>
                  <a:lnTo>
                    <a:pt x="2281" y="7156"/>
                  </a:lnTo>
                  <a:lnTo>
                    <a:pt x="2406" y="7177"/>
                  </a:lnTo>
                  <a:lnTo>
                    <a:pt x="2427" y="7303"/>
                  </a:lnTo>
                  <a:lnTo>
                    <a:pt x="2532" y="7324"/>
                  </a:lnTo>
                  <a:lnTo>
                    <a:pt x="2699" y="7428"/>
                  </a:lnTo>
                  <a:lnTo>
                    <a:pt x="2720" y="7512"/>
                  </a:lnTo>
                  <a:lnTo>
                    <a:pt x="2846" y="7407"/>
                  </a:lnTo>
                  <a:lnTo>
                    <a:pt x="3034" y="7407"/>
                  </a:lnTo>
                  <a:lnTo>
                    <a:pt x="3097" y="7261"/>
                  </a:lnTo>
                  <a:lnTo>
                    <a:pt x="3097" y="7177"/>
                  </a:lnTo>
                  <a:lnTo>
                    <a:pt x="3097" y="6947"/>
                  </a:lnTo>
                  <a:lnTo>
                    <a:pt x="3264" y="6884"/>
                  </a:lnTo>
                  <a:lnTo>
                    <a:pt x="3411" y="6884"/>
                  </a:lnTo>
                  <a:lnTo>
                    <a:pt x="3431" y="7052"/>
                  </a:lnTo>
                  <a:lnTo>
                    <a:pt x="3515" y="7219"/>
                  </a:lnTo>
                  <a:lnTo>
                    <a:pt x="3578" y="7282"/>
                  </a:lnTo>
                  <a:lnTo>
                    <a:pt x="3724" y="6989"/>
                  </a:lnTo>
                  <a:lnTo>
                    <a:pt x="3996" y="6863"/>
                  </a:lnTo>
                  <a:lnTo>
                    <a:pt x="4143" y="6905"/>
                  </a:lnTo>
                  <a:lnTo>
                    <a:pt x="4164" y="7093"/>
                  </a:lnTo>
                  <a:lnTo>
                    <a:pt x="4206" y="7156"/>
                  </a:lnTo>
                  <a:lnTo>
                    <a:pt x="4310" y="7052"/>
                  </a:lnTo>
                  <a:lnTo>
                    <a:pt x="4394" y="7052"/>
                  </a:lnTo>
                  <a:lnTo>
                    <a:pt x="4457" y="7114"/>
                  </a:lnTo>
                  <a:lnTo>
                    <a:pt x="4520" y="7156"/>
                  </a:lnTo>
                  <a:lnTo>
                    <a:pt x="6570" y="7156"/>
                  </a:lnTo>
                  <a:lnTo>
                    <a:pt x="6758" y="6633"/>
                  </a:lnTo>
                  <a:lnTo>
                    <a:pt x="6570" y="6528"/>
                  </a:lnTo>
                  <a:lnTo>
                    <a:pt x="6131" y="1423"/>
                  </a:lnTo>
                  <a:lnTo>
                    <a:pt x="6821" y="1423"/>
                  </a:lnTo>
                  <a:lnTo>
                    <a:pt x="472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7" name="Google Shape;4827;p76"/>
            <p:cNvSpPr/>
            <p:nvPr/>
          </p:nvSpPr>
          <p:spPr>
            <a:xfrm>
              <a:off x="3518375" y="2873975"/>
              <a:ext cx="235400" cy="218150"/>
            </a:xfrm>
            <a:custGeom>
              <a:avLst/>
              <a:gdLst/>
              <a:ahLst/>
              <a:cxnLst/>
              <a:rect l="l" t="t" r="r" b="b"/>
              <a:pathLst>
                <a:path w="9416" h="8726" extrusionOk="0">
                  <a:moveTo>
                    <a:pt x="3411" y="0"/>
                  </a:moveTo>
                  <a:lnTo>
                    <a:pt x="3850" y="5105"/>
                  </a:lnTo>
                  <a:lnTo>
                    <a:pt x="4038" y="5210"/>
                  </a:lnTo>
                  <a:lnTo>
                    <a:pt x="3850" y="5733"/>
                  </a:lnTo>
                  <a:lnTo>
                    <a:pt x="1800" y="5733"/>
                  </a:lnTo>
                  <a:lnTo>
                    <a:pt x="1737" y="5691"/>
                  </a:lnTo>
                  <a:lnTo>
                    <a:pt x="1674" y="5629"/>
                  </a:lnTo>
                  <a:lnTo>
                    <a:pt x="1590" y="5629"/>
                  </a:lnTo>
                  <a:lnTo>
                    <a:pt x="1486" y="5733"/>
                  </a:lnTo>
                  <a:lnTo>
                    <a:pt x="1444" y="5670"/>
                  </a:lnTo>
                  <a:lnTo>
                    <a:pt x="1423" y="5482"/>
                  </a:lnTo>
                  <a:lnTo>
                    <a:pt x="1276" y="5440"/>
                  </a:lnTo>
                  <a:lnTo>
                    <a:pt x="1004" y="5566"/>
                  </a:lnTo>
                  <a:lnTo>
                    <a:pt x="858" y="5859"/>
                  </a:lnTo>
                  <a:lnTo>
                    <a:pt x="795" y="5796"/>
                  </a:lnTo>
                  <a:lnTo>
                    <a:pt x="711" y="5629"/>
                  </a:lnTo>
                  <a:lnTo>
                    <a:pt x="691" y="5461"/>
                  </a:lnTo>
                  <a:lnTo>
                    <a:pt x="544" y="5461"/>
                  </a:lnTo>
                  <a:lnTo>
                    <a:pt x="377" y="5524"/>
                  </a:lnTo>
                  <a:lnTo>
                    <a:pt x="377" y="5754"/>
                  </a:lnTo>
                  <a:lnTo>
                    <a:pt x="377" y="5838"/>
                  </a:lnTo>
                  <a:lnTo>
                    <a:pt x="314" y="5984"/>
                  </a:lnTo>
                  <a:lnTo>
                    <a:pt x="126" y="5984"/>
                  </a:lnTo>
                  <a:lnTo>
                    <a:pt x="0" y="6089"/>
                  </a:lnTo>
                  <a:lnTo>
                    <a:pt x="84" y="6173"/>
                  </a:lnTo>
                  <a:lnTo>
                    <a:pt x="84" y="6277"/>
                  </a:lnTo>
                  <a:lnTo>
                    <a:pt x="105" y="6361"/>
                  </a:lnTo>
                  <a:lnTo>
                    <a:pt x="63" y="6591"/>
                  </a:lnTo>
                  <a:lnTo>
                    <a:pt x="84" y="6675"/>
                  </a:lnTo>
                  <a:lnTo>
                    <a:pt x="209" y="6800"/>
                  </a:lnTo>
                  <a:lnTo>
                    <a:pt x="272" y="6926"/>
                  </a:lnTo>
                  <a:lnTo>
                    <a:pt x="335" y="7010"/>
                  </a:lnTo>
                  <a:lnTo>
                    <a:pt x="398" y="6989"/>
                  </a:lnTo>
                  <a:lnTo>
                    <a:pt x="481" y="7030"/>
                  </a:lnTo>
                  <a:lnTo>
                    <a:pt x="502" y="7114"/>
                  </a:lnTo>
                  <a:lnTo>
                    <a:pt x="586" y="7219"/>
                  </a:lnTo>
                  <a:lnTo>
                    <a:pt x="586" y="7261"/>
                  </a:lnTo>
                  <a:lnTo>
                    <a:pt x="523" y="7344"/>
                  </a:lnTo>
                  <a:lnTo>
                    <a:pt x="544" y="7428"/>
                  </a:lnTo>
                  <a:lnTo>
                    <a:pt x="691" y="7512"/>
                  </a:lnTo>
                  <a:lnTo>
                    <a:pt x="691" y="7616"/>
                  </a:lnTo>
                  <a:lnTo>
                    <a:pt x="649" y="7679"/>
                  </a:lnTo>
                  <a:lnTo>
                    <a:pt x="732" y="7721"/>
                  </a:lnTo>
                  <a:lnTo>
                    <a:pt x="837" y="7658"/>
                  </a:lnTo>
                  <a:lnTo>
                    <a:pt x="921" y="7679"/>
                  </a:lnTo>
                  <a:lnTo>
                    <a:pt x="1046" y="7784"/>
                  </a:lnTo>
                  <a:lnTo>
                    <a:pt x="1214" y="7784"/>
                  </a:lnTo>
                  <a:lnTo>
                    <a:pt x="1318" y="7721"/>
                  </a:lnTo>
                  <a:lnTo>
                    <a:pt x="1381" y="7679"/>
                  </a:lnTo>
                  <a:lnTo>
                    <a:pt x="1486" y="7533"/>
                  </a:lnTo>
                  <a:lnTo>
                    <a:pt x="1632" y="7533"/>
                  </a:lnTo>
                  <a:lnTo>
                    <a:pt x="1779" y="7616"/>
                  </a:lnTo>
                  <a:lnTo>
                    <a:pt x="1800" y="7554"/>
                  </a:lnTo>
                  <a:lnTo>
                    <a:pt x="1904" y="7533"/>
                  </a:lnTo>
                  <a:lnTo>
                    <a:pt x="1946" y="7574"/>
                  </a:lnTo>
                  <a:lnTo>
                    <a:pt x="2072" y="7679"/>
                  </a:lnTo>
                  <a:lnTo>
                    <a:pt x="2113" y="7826"/>
                  </a:lnTo>
                  <a:lnTo>
                    <a:pt x="2092" y="7972"/>
                  </a:lnTo>
                  <a:lnTo>
                    <a:pt x="2155" y="8035"/>
                  </a:lnTo>
                  <a:lnTo>
                    <a:pt x="2281" y="8056"/>
                  </a:lnTo>
                  <a:lnTo>
                    <a:pt x="2281" y="8098"/>
                  </a:lnTo>
                  <a:lnTo>
                    <a:pt x="2176" y="8265"/>
                  </a:lnTo>
                  <a:lnTo>
                    <a:pt x="2113" y="8411"/>
                  </a:lnTo>
                  <a:lnTo>
                    <a:pt x="2113" y="8411"/>
                  </a:lnTo>
                  <a:lnTo>
                    <a:pt x="2218" y="8390"/>
                  </a:lnTo>
                  <a:lnTo>
                    <a:pt x="2281" y="8307"/>
                  </a:lnTo>
                  <a:lnTo>
                    <a:pt x="2364" y="8307"/>
                  </a:lnTo>
                  <a:lnTo>
                    <a:pt x="2364" y="8411"/>
                  </a:lnTo>
                  <a:lnTo>
                    <a:pt x="2385" y="8495"/>
                  </a:lnTo>
                  <a:lnTo>
                    <a:pt x="2385" y="8558"/>
                  </a:lnTo>
                  <a:lnTo>
                    <a:pt x="2532" y="8579"/>
                  </a:lnTo>
                  <a:lnTo>
                    <a:pt x="2595" y="8621"/>
                  </a:lnTo>
                  <a:lnTo>
                    <a:pt x="2595" y="8704"/>
                  </a:lnTo>
                  <a:lnTo>
                    <a:pt x="2783" y="8600"/>
                  </a:lnTo>
                  <a:lnTo>
                    <a:pt x="2846" y="8600"/>
                  </a:lnTo>
                  <a:lnTo>
                    <a:pt x="2992" y="8683"/>
                  </a:lnTo>
                  <a:lnTo>
                    <a:pt x="3222" y="8683"/>
                  </a:lnTo>
                  <a:lnTo>
                    <a:pt x="3264" y="8662"/>
                  </a:lnTo>
                  <a:lnTo>
                    <a:pt x="3264" y="8600"/>
                  </a:lnTo>
                  <a:lnTo>
                    <a:pt x="3452" y="8558"/>
                  </a:lnTo>
                  <a:lnTo>
                    <a:pt x="3620" y="8579"/>
                  </a:lnTo>
                  <a:lnTo>
                    <a:pt x="3578" y="8621"/>
                  </a:lnTo>
                  <a:lnTo>
                    <a:pt x="3620" y="8683"/>
                  </a:lnTo>
                  <a:lnTo>
                    <a:pt x="3787" y="8725"/>
                  </a:lnTo>
                  <a:lnTo>
                    <a:pt x="3892" y="8579"/>
                  </a:lnTo>
                  <a:lnTo>
                    <a:pt x="3976" y="8516"/>
                  </a:lnTo>
                  <a:lnTo>
                    <a:pt x="3997" y="8390"/>
                  </a:lnTo>
                  <a:lnTo>
                    <a:pt x="3976" y="8307"/>
                  </a:lnTo>
                  <a:lnTo>
                    <a:pt x="3976" y="8181"/>
                  </a:lnTo>
                  <a:lnTo>
                    <a:pt x="4080" y="8160"/>
                  </a:lnTo>
                  <a:lnTo>
                    <a:pt x="4059" y="7993"/>
                  </a:lnTo>
                  <a:lnTo>
                    <a:pt x="4038" y="7888"/>
                  </a:lnTo>
                  <a:lnTo>
                    <a:pt x="4143" y="7826"/>
                  </a:lnTo>
                  <a:lnTo>
                    <a:pt x="4269" y="7679"/>
                  </a:lnTo>
                  <a:lnTo>
                    <a:pt x="4457" y="7407"/>
                  </a:lnTo>
                  <a:lnTo>
                    <a:pt x="4561" y="7219"/>
                  </a:lnTo>
                  <a:lnTo>
                    <a:pt x="4582" y="7135"/>
                  </a:lnTo>
                  <a:lnTo>
                    <a:pt x="4708" y="6926"/>
                  </a:lnTo>
                  <a:lnTo>
                    <a:pt x="4792" y="6905"/>
                  </a:lnTo>
                  <a:lnTo>
                    <a:pt x="4813" y="6821"/>
                  </a:lnTo>
                  <a:lnTo>
                    <a:pt x="4980" y="6800"/>
                  </a:lnTo>
                  <a:lnTo>
                    <a:pt x="5043" y="6821"/>
                  </a:lnTo>
                  <a:lnTo>
                    <a:pt x="5336" y="6738"/>
                  </a:lnTo>
                  <a:lnTo>
                    <a:pt x="5398" y="6612"/>
                  </a:lnTo>
                  <a:lnTo>
                    <a:pt x="5712" y="6403"/>
                  </a:lnTo>
                  <a:lnTo>
                    <a:pt x="6152" y="6173"/>
                  </a:lnTo>
                  <a:lnTo>
                    <a:pt x="6277" y="6047"/>
                  </a:lnTo>
                  <a:lnTo>
                    <a:pt x="6465" y="5942"/>
                  </a:lnTo>
                  <a:lnTo>
                    <a:pt x="6758" y="5901"/>
                  </a:lnTo>
                  <a:lnTo>
                    <a:pt x="6884" y="5880"/>
                  </a:lnTo>
                  <a:lnTo>
                    <a:pt x="7072" y="5942"/>
                  </a:lnTo>
                  <a:lnTo>
                    <a:pt x="7177" y="5942"/>
                  </a:lnTo>
                  <a:lnTo>
                    <a:pt x="7198" y="5984"/>
                  </a:lnTo>
                  <a:lnTo>
                    <a:pt x="7219" y="5963"/>
                  </a:lnTo>
                  <a:lnTo>
                    <a:pt x="7344" y="5984"/>
                  </a:lnTo>
                  <a:lnTo>
                    <a:pt x="7742" y="5963"/>
                  </a:lnTo>
                  <a:lnTo>
                    <a:pt x="7867" y="5963"/>
                  </a:lnTo>
                  <a:lnTo>
                    <a:pt x="8035" y="5880"/>
                  </a:lnTo>
                  <a:lnTo>
                    <a:pt x="8390" y="5880"/>
                  </a:lnTo>
                  <a:lnTo>
                    <a:pt x="8558" y="5775"/>
                  </a:lnTo>
                  <a:lnTo>
                    <a:pt x="8746" y="5775"/>
                  </a:lnTo>
                  <a:lnTo>
                    <a:pt x="8893" y="5670"/>
                  </a:lnTo>
                  <a:lnTo>
                    <a:pt x="9186" y="5524"/>
                  </a:lnTo>
                  <a:lnTo>
                    <a:pt x="9227" y="5377"/>
                  </a:lnTo>
                  <a:lnTo>
                    <a:pt x="9269" y="5210"/>
                  </a:lnTo>
                  <a:lnTo>
                    <a:pt x="9332" y="5126"/>
                  </a:lnTo>
                  <a:lnTo>
                    <a:pt x="9395" y="4624"/>
                  </a:lnTo>
                  <a:lnTo>
                    <a:pt x="9416" y="3494"/>
                  </a:lnTo>
                  <a:lnTo>
                    <a:pt x="9186" y="3578"/>
                  </a:lnTo>
                  <a:lnTo>
                    <a:pt x="8914" y="3599"/>
                  </a:lnTo>
                  <a:lnTo>
                    <a:pt x="8788" y="3557"/>
                  </a:lnTo>
                  <a:lnTo>
                    <a:pt x="8746" y="3473"/>
                  </a:lnTo>
                  <a:lnTo>
                    <a:pt x="8809" y="3285"/>
                  </a:lnTo>
                  <a:lnTo>
                    <a:pt x="8809" y="3180"/>
                  </a:lnTo>
                  <a:lnTo>
                    <a:pt x="8704" y="3118"/>
                  </a:lnTo>
                  <a:lnTo>
                    <a:pt x="8558" y="3055"/>
                  </a:lnTo>
                  <a:lnTo>
                    <a:pt x="8453" y="2929"/>
                  </a:lnTo>
                  <a:lnTo>
                    <a:pt x="8286" y="2867"/>
                  </a:lnTo>
                  <a:lnTo>
                    <a:pt x="8077" y="2867"/>
                  </a:lnTo>
                  <a:lnTo>
                    <a:pt x="7951" y="2762"/>
                  </a:lnTo>
                  <a:lnTo>
                    <a:pt x="7909" y="2511"/>
                  </a:lnTo>
                  <a:lnTo>
                    <a:pt x="4101"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8" name="Google Shape;4828;p76"/>
            <p:cNvSpPr/>
            <p:nvPr/>
          </p:nvSpPr>
          <p:spPr>
            <a:xfrm>
              <a:off x="3617750" y="3020950"/>
              <a:ext cx="108825" cy="79025"/>
            </a:xfrm>
            <a:custGeom>
              <a:avLst/>
              <a:gdLst/>
              <a:ahLst/>
              <a:cxnLst/>
              <a:rect l="l" t="t" r="r" b="b"/>
              <a:pathLst>
                <a:path w="4353" h="3161" extrusionOk="0">
                  <a:moveTo>
                    <a:pt x="2909" y="1"/>
                  </a:moveTo>
                  <a:lnTo>
                    <a:pt x="2783" y="22"/>
                  </a:lnTo>
                  <a:lnTo>
                    <a:pt x="2490" y="63"/>
                  </a:lnTo>
                  <a:lnTo>
                    <a:pt x="2302" y="168"/>
                  </a:lnTo>
                  <a:lnTo>
                    <a:pt x="2177" y="294"/>
                  </a:lnTo>
                  <a:lnTo>
                    <a:pt x="1737" y="524"/>
                  </a:lnTo>
                  <a:lnTo>
                    <a:pt x="1423" y="733"/>
                  </a:lnTo>
                  <a:lnTo>
                    <a:pt x="1361" y="859"/>
                  </a:lnTo>
                  <a:lnTo>
                    <a:pt x="1068" y="942"/>
                  </a:lnTo>
                  <a:lnTo>
                    <a:pt x="1005" y="921"/>
                  </a:lnTo>
                  <a:lnTo>
                    <a:pt x="838" y="942"/>
                  </a:lnTo>
                  <a:lnTo>
                    <a:pt x="817" y="1026"/>
                  </a:lnTo>
                  <a:lnTo>
                    <a:pt x="733" y="1047"/>
                  </a:lnTo>
                  <a:lnTo>
                    <a:pt x="607" y="1256"/>
                  </a:lnTo>
                  <a:lnTo>
                    <a:pt x="586" y="1340"/>
                  </a:lnTo>
                  <a:lnTo>
                    <a:pt x="482" y="1528"/>
                  </a:lnTo>
                  <a:lnTo>
                    <a:pt x="294" y="1800"/>
                  </a:lnTo>
                  <a:lnTo>
                    <a:pt x="168" y="1947"/>
                  </a:lnTo>
                  <a:lnTo>
                    <a:pt x="63" y="2009"/>
                  </a:lnTo>
                  <a:lnTo>
                    <a:pt x="84" y="2114"/>
                  </a:lnTo>
                  <a:lnTo>
                    <a:pt x="105" y="2281"/>
                  </a:lnTo>
                  <a:lnTo>
                    <a:pt x="1" y="2302"/>
                  </a:lnTo>
                  <a:lnTo>
                    <a:pt x="1" y="2428"/>
                  </a:lnTo>
                  <a:lnTo>
                    <a:pt x="22" y="2511"/>
                  </a:lnTo>
                  <a:lnTo>
                    <a:pt x="1" y="2637"/>
                  </a:lnTo>
                  <a:lnTo>
                    <a:pt x="22" y="2637"/>
                  </a:lnTo>
                  <a:lnTo>
                    <a:pt x="189" y="2783"/>
                  </a:lnTo>
                  <a:lnTo>
                    <a:pt x="398" y="2888"/>
                  </a:lnTo>
                  <a:lnTo>
                    <a:pt x="503" y="2888"/>
                  </a:lnTo>
                  <a:lnTo>
                    <a:pt x="545" y="2930"/>
                  </a:lnTo>
                  <a:lnTo>
                    <a:pt x="649" y="2930"/>
                  </a:lnTo>
                  <a:lnTo>
                    <a:pt x="754" y="2993"/>
                  </a:lnTo>
                  <a:lnTo>
                    <a:pt x="838" y="3097"/>
                  </a:lnTo>
                  <a:lnTo>
                    <a:pt x="1026" y="3160"/>
                  </a:lnTo>
                  <a:lnTo>
                    <a:pt x="1151" y="3139"/>
                  </a:lnTo>
                  <a:lnTo>
                    <a:pt x="1256" y="3055"/>
                  </a:lnTo>
                  <a:lnTo>
                    <a:pt x="1340" y="3055"/>
                  </a:lnTo>
                  <a:lnTo>
                    <a:pt x="1423" y="3139"/>
                  </a:lnTo>
                  <a:lnTo>
                    <a:pt x="1549" y="3139"/>
                  </a:lnTo>
                  <a:lnTo>
                    <a:pt x="1549" y="2993"/>
                  </a:lnTo>
                  <a:lnTo>
                    <a:pt x="1465" y="2825"/>
                  </a:lnTo>
                  <a:lnTo>
                    <a:pt x="1423" y="2783"/>
                  </a:lnTo>
                  <a:lnTo>
                    <a:pt x="1361" y="2595"/>
                  </a:lnTo>
                  <a:lnTo>
                    <a:pt x="1382" y="2470"/>
                  </a:lnTo>
                  <a:lnTo>
                    <a:pt x="1591" y="2428"/>
                  </a:lnTo>
                  <a:lnTo>
                    <a:pt x="2365" y="2428"/>
                  </a:lnTo>
                  <a:lnTo>
                    <a:pt x="2574" y="2386"/>
                  </a:lnTo>
                  <a:lnTo>
                    <a:pt x="2721" y="2386"/>
                  </a:lnTo>
                  <a:lnTo>
                    <a:pt x="2846" y="2323"/>
                  </a:lnTo>
                  <a:lnTo>
                    <a:pt x="2930" y="2323"/>
                  </a:lnTo>
                  <a:lnTo>
                    <a:pt x="3537" y="2491"/>
                  </a:lnTo>
                  <a:lnTo>
                    <a:pt x="3558" y="2428"/>
                  </a:lnTo>
                  <a:lnTo>
                    <a:pt x="3683" y="2386"/>
                  </a:lnTo>
                  <a:lnTo>
                    <a:pt x="3683" y="2281"/>
                  </a:lnTo>
                  <a:lnTo>
                    <a:pt x="3767" y="2198"/>
                  </a:lnTo>
                  <a:lnTo>
                    <a:pt x="3767" y="2093"/>
                  </a:lnTo>
                  <a:lnTo>
                    <a:pt x="3871" y="2051"/>
                  </a:lnTo>
                  <a:lnTo>
                    <a:pt x="3955" y="2072"/>
                  </a:lnTo>
                  <a:lnTo>
                    <a:pt x="4143" y="1967"/>
                  </a:lnTo>
                  <a:lnTo>
                    <a:pt x="4206" y="1967"/>
                  </a:lnTo>
                  <a:lnTo>
                    <a:pt x="4353" y="1800"/>
                  </a:lnTo>
                  <a:lnTo>
                    <a:pt x="4353" y="1737"/>
                  </a:lnTo>
                  <a:lnTo>
                    <a:pt x="4311" y="1737"/>
                  </a:lnTo>
                  <a:lnTo>
                    <a:pt x="4185" y="1570"/>
                  </a:lnTo>
                  <a:lnTo>
                    <a:pt x="4248" y="1465"/>
                  </a:lnTo>
                  <a:lnTo>
                    <a:pt x="4248" y="1361"/>
                  </a:lnTo>
                  <a:lnTo>
                    <a:pt x="4185" y="1319"/>
                  </a:lnTo>
                  <a:lnTo>
                    <a:pt x="4185" y="1256"/>
                  </a:lnTo>
                  <a:lnTo>
                    <a:pt x="4102" y="1214"/>
                  </a:lnTo>
                  <a:lnTo>
                    <a:pt x="3871" y="1340"/>
                  </a:lnTo>
                  <a:lnTo>
                    <a:pt x="3662" y="1214"/>
                  </a:lnTo>
                  <a:lnTo>
                    <a:pt x="3662" y="963"/>
                  </a:lnTo>
                  <a:lnTo>
                    <a:pt x="3118" y="607"/>
                  </a:lnTo>
                  <a:lnTo>
                    <a:pt x="3118" y="419"/>
                  </a:lnTo>
                  <a:lnTo>
                    <a:pt x="3202" y="314"/>
                  </a:lnTo>
                  <a:lnTo>
                    <a:pt x="3202" y="168"/>
                  </a:lnTo>
                  <a:lnTo>
                    <a:pt x="3223" y="105"/>
                  </a:lnTo>
                  <a:lnTo>
                    <a:pt x="3202" y="63"/>
                  </a:lnTo>
                  <a:lnTo>
                    <a:pt x="3097" y="63"/>
                  </a:lnTo>
                  <a:lnTo>
                    <a:pt x="2909"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29" name="Google Shape;4829;p76"/>
            <p:cNvSpPr/>
            <p:nvPr/>
          </p:nvSpPr>
          <p:spPr>
            <a:xfrm>
              <a:off x="3442525" y="2997925"/>
              <a:ext cx="93125" cy="68050"/>
            </a:xfrm>
            <a:custGeom>
              <a:avLst/>
              <a:gdLst/>
              <a:ahLst/>
              <a:cxnLst/>
              <a:rect l="l" t="t" r="r" b="b"/>
              <a:pathLst>
                <a:path w="3725" h="2722" extrusionOk="0">
                  <a:moveTo>
                    <a:pt x="1444" y="1"/>
                  </a:moveTo>
                  <a:lnTo>
                    <a:pt x="1151" y="106"/>
                  </a:lnTo>
                  <a:lnTo>
                    <a:pt x="837" y="168"/>
                  </a:lnTo>
                  <a:lnTo>
                    <a:pt x="712" y="273"/>
                  </a:lnTo>
                  <a:lnTo>
                    <a:pt x="628" y="273"/>
                  </a:lnTo>
                  <a:lnTo>
                    <a:pt x="523" y="357"/>
                  </a:lnTo>
                  <a:lnTo>
                    <a:pt x="502" y="524"/>
                  </a:lnTo>
                  <a:lnTo>
                    <a:pt x="377" y="817"/>
                  </a:lnTo>
                  <a:lnTo>
                    <a:pt x="0" y="1131"/>
                  </a:lnTo>
                  <a:lnTo>
                    <a:pt x="188" y="1298"/>
                  </a:lnTo>
                  <a:lnTo>
                    <a:pt x="314" y="1528"/>
                  </a:lnTo>
                  <a:lnTo>
                    <a:pt x="419" y="1528"/>
                  </a:lnTo>
                  <a:lnTo>
                    <a:pt x="419" y="1654"/>
                  </a:lnTo>
                  <a:lnTo>
                    <a:pt x="398" y="1654"/>
                  </a:lnTo>
                  <a:lnTo>
                    <a:pt x="523" y="1759"/>
                  </a:lnTo>
                  <a:lnTo>
                    <a:pt x="440" y="1821"/>
                  </a:lnTo>
                  <a:lnTo>
                    <a:pt x="481" y="1863"/>
                  </a:lnTo>
                  <a:lnTo>
                    <a:pt x="732" y="1863"/>
                  </a:lnTo>
                  <a:lnTo>
                    <a:pt x="795" y="1842"/>
                  </a:lnTo>
                  <a:lnTo>
                    <a:pt x="900" y="1842"/>
                  </a:lnTo>
                  <a:lnTo>
                    <a:pt x="1109" y="1675"/>
                  </a:lnTo>
                  <a:lnTo>
                    <a:pt x="1256" y="1612"/>
                  </a:lnTo>
                  <a:lnTo>
                    <a:pt x="1360" y="1633"/>
                  </a:lnTo>
                  <a:lnTo>
                    <a:pt x="1486" y="1633"/>
                  </a:lnTo>
                  <a:lnTo>
                    <a:pt x="1674" y="1759"/>
                  </a:lnTo>
                  <a:lnTo>
                    <a:pt x="1779" y="1759"/>
                  </a:lnTo>
                  <a:lnTo>
                    <a:pt x="2051" y="1926"/>
                  </a:lnTo>
                  <a:lnTo>
                    <a:pt x="2093" y="1884"/>
                  </a:lnTo>
                  <a:lnTo>
                    <a:pt x="2155" y="1968"/>
                  </a:lnTo>
                  <a:lnTo>
                    <a:pt x="2093" y="2052"/>
                  </a:lnTo>
                  <a:lnTo>
                    <a:pt x="1967" y="2052"/>
                  </a:lnTo>
                  <a:lnTo>
                    <a:pt x="1779" y="1968"/>
                  </a:lnTo>
                  <a:lnTo>
                    <a:pt x="1632" y="1926"/>
                  </a:lnTo>
                  <a:lnTo>
                    <a:pt x="1528" y="1926"/>
                  </a:lnTo>
                  <a:lnTo>
                    <a:pt x="1381" y="1821"/>
                  </a:lnTo>
                  <a:lnTo>
                    <a:pt x="1318" y="1842"/>
                  </a:lnTo>
                  <a:lnTo>
                    <a:pt x="1235" y="1926"/>
                  </a:lnTo>
                  <a:lnTo>
                    <a:pt x="1214" y="1884"/>
                  </a:lnTo>
                  <a:lnTo>
                    <a:pt x="1130" y="1863"/>
                  </a:lnTo>
                  <a:lnTo>
                    <a:pt x="1005" y="1947"/>
                  </a:lnTo>
                  <a:lnTo>
                    <a:pt x="900" y="1968"/>
                  </a:lnTo>
                  <a:lnTo>
                    <a:pt x="795" y="2093"/>
                  </a:lnTo>
                  <a:lnTo>
                    <a:pt x="419" y="2093"/>
                  </a:lnTo>
                  <a:lnTo>
                    <a:pt x="377" y="2156"/>
                  </a:lnTo>
                  <a:lnTo>
                    <a:pt x="377" y="2282"/>
                  </a:lnTo>
                  <a:lnTo>
                    <a:pt x="314" y="2344"/>
                  </a:lnTo>
                  <a:lnTo>
                    <a:pt x="335" y="2386"/>
                  </a:lnTo>
                  <a:lnTo>
                    <a:pt x="481" y="2303"/>
                  </a:lnTo>
                  <a:lnTo>
                    <a:pt x="691" y="2386"/>
                  </a:lnTo>
                  <a:lnTo>
                    <a:pt x="544" y="2470"/>
                  </a:lnTo>
                  <a:lnTo>
                    <a:pt x="502" y="2449"/>
                  </a:lnTo>
                  <a:lnTo>
                    <a:pt x="398" y="2407"/>
                  </a:lnTo>
                  <a:lnTo>
                    <a:pt x="398" y="2407"/>
                  </a:lnTo>
                  <a:lnTo>
                    <a:pt x="440" y="2470"/>
                  </a:lnTo>
                  <a:lnTo>
                    <a:pt x="419" y="2575"/>
                  </a:lnTo>
                  <a:lnTo>
                    <a:pt x="586" y="2616"/>
                  </a:lnTo>
                  <a:lnTo>
                    <a:pt x="753" y="2512"/>
                  </a:lnTo>
                  <a:lnTo>
                    <a:pt x="1151" y="2554"/>
                  </a:lnTo>
                  <a:lnTo>
                    <a:pt x="1256" y="2407"/>
                  </a:lnTo>
                  <a:lnTo>
                    <a:pt x="1465" y="2344"/>
                  </a:lnTo>
                  <a:lnTo>
                    <a:pt x="1988" y="2344"/>
                  </a:lnTo>
                  <a:lnTo>
                    <a:pt x="2113" y="2386"/>
                  </a:lnTo>
                  <a:lnTo>
                    <a:pt x="2113" y="2365"/>
                  </a:lnTo>
                  <a:lnTo>
                    <a:pt x="2260" y="2344"/>
                  </a:lnTo>
                  <a:lnTo>
                    <a:pt x="2595" y="2365"/>
                  </a:lnTo>
                  <a:lnTo>
                    <a:pt x="2825" y="2470"/>
                  </a:lnTo>
                  <a:lnTo>
                    <a:pt x="2929" y="2554"/>
                  </a:lnTo>
                  <a:lnTo>
                    <a:pt x="3118" y="2554"/>
                  </a:lnTo>
                  <a:lnTo>
                    <a:pt x="3306" y="2616"/>
                  </a:lnTo>
                  <a:lnTo>
                    <a:pt x="3411" y="2554"/>
                  </a:lnTo>
                  <a:lnTo>
                    <a:pt x="3515" y="2575"/>
                  </a:lnTo>
                  <a:lnTo>
                    <a:pt x="3557" y="2616"/>
                  </a:lnTo>
                  <a:lnTo>
                    <a:pt x="3683" y="2616"/>
                  </a:lnTo>
                  <a:lnTo>
                    <a:pt x="3683" y="2721"/>
                  </a:lnTo>
                  <a:lnTo>
                    <a:pt x="3725" y="2658"/>
                  </a:lnTo>
                  <a:lnTo>
                    <a:pt x="3725" y="2554"/>
                  </a:lnTo>
                  <a:lnTo>
                    <a:pt x="3578" y="2470"/>
                  </a:lnTo>
                  <a:lnTo>
                    <a:pt x="3557" y="2386"/>
                  </a:lnTo>
                  <a:lnTo>
                    <a:pt x="3620" y="2303"/>
                  </a:lnTo>
                  <a:lnTo>
                    <a:pt x="3620" y="2261"/>
                  </a:lnTo>
                  <a:lnTo>
                    <a:pt x="3536" y="2156"/>
                  </a:lnTo>
                  <a:lnTo>
                    <a:pt x="3515" y="2072"/>
                  </a:lnTo>
                  <a:lnTo>
                    <a:pt x="3432" y="2031"/>
                  </a:lnTo>
                  <a:lnTo>
                    <a:pt x="3369" y="2052"/>
                  </a:lnTo>
                  <a:lnTo>
                    <a:pt x="3306" y="1968"/>
                  </a:lnTo>
                  <a:lnTo>
                    <a:pt x="3243" y="1842"/>
                  </a:lnTo>
                  <a:lnTo>
                    <a:pt x="3118" y="1717"/>
                  </a:lnTo>
                  <a:lnTo>
                    <a:pt x="3097" y="1633"/>
                  </a:lnTo>
                  <a:lnTo>
                    <a:pt x="3139" y="1403"/>
                  </a:lnTo>
                  <a:lnTo>
                    <a:pt x="3118" y="1319"/>
                  </a:lnTo>
                  <a:lnTo>
                    <a:pt x="3118" y="1215"/>
                  </a:lnTo>
                  <a:lnTo>
                    <a:pt x="3034" y="1131"/>
                  </a:lnTo>
                  <a:lnTo>
                    <a:pt x="3013" y="1047"/>
                  </a:lnTo>
                  <a:lnTo>
                    <a:pt x="2846" y="943"/>
                  </a:lnTo>
                  <a:lnTo>
                    <a:pt x="2741" y="922"/>
                  </a:lnTo>
                  <a:lnTo>
                    <a:pt x="2720" y="796"/>
                  </a:lnTo>
                  <a:lnTo>
                    <a:pt x="2595" y="775"/>
                  </a:lnTo>
                  <a:lnTo>
                    <a:pt x="2595" y="629"/>
                  </a:lnTo>
                  <a:lnTo>
                    <a:pt x="2469" y="524"/>
                  </a:lnTo>
                  <a:lnTo>
                    <a:pt x="2427" y="399"/>
                  </a:lnTo>
                  <a:lnTo>
                    <a:pt x="2385" y="357"/>
                  </a:lnTo>
                  <a:lnTo>
                    <a:pt x="2302" y="357"/>
                  </a:lnTo>
                  <a:lnTo>
                    <a:pt x="2260" y="315"/>
                  </a:lnTo>
                  <a:lnTo>
                    <a:pt x="2176" y="378"/>
                  </a:lnTo>
                  <a:lnTo>
                    <a:pt x="2093" y="357"/>
                  </a:lnTo>
                  <a:lnTo>
                    <a:pt x="2093" y="273"/>
                  </a:lnTo>
                  <a:lnTo>
                    <a:pt x="1967" y="106"/>
                  </a:lnTo>
                  <a:lnTo>
                    <a:pt x="1800" y="85"/>
                  </a:lnTo>
                  <a:lnTo>
                    <a:pt x="1549"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0" name="Google Shape;4830;p76"/>
            <p:cNvSpPr/>
            <p:nvPr/>
          </p:nvSpPr>
          <p:spPr>
            <a:xfrm>
              <a:off x="3452975" y="3056525"/>
              <a:ext cx="44500" cy="26700"/>
            </a:xfrm>
            <a:custGeom>
              <a:avLst/>
              <a:gdLst/>
              <a:ahLst/>
              <a:cxnLst/>
              <a:rect l="l" t="t" r="r" b="b"/>
              <a:pathLst>
                <a:path w="1780" h="1068" extrusionOk="0">
                  <a:moveTo>
                    <a:pt x="1047" y="0"/>
                  </a:moveTo>
                  <a:lnTo>
                    <a:pt x="838" y="63"/>
                  </a:lnTo>
                  <a:lnTo>
                    <a:pt x="733" y="210"/>
                  </a:lnTo>
                  <a:lnTo>
                    <a:pt x="335" y="168"/>
                  </a:lnTo>
                  <a:lnTo>
                    <a:pt x="168" y="272"/>
                  </a:lnTo>
                  <a:lnTo>
                    <a:pt x="1" y="231"/>
                  </a:lnTo>
                  <a:lnTo>
                    <a:pt x="1" y="231"/>
                  </a:lnTo>
                  <a:lnTo>
                    <a:pt x="63" y="314"/>
                  </a:lnTo>
                  <a:lnTo>
                    <a:pt x="273" y="335"/>
                  </a:lnTo>
                  <a:lnTo>
                    <a:pt x="335" y="335"/>
                  </a:lnTo>
                  <a:lnTo>
                    <a:pt x="231" y="419"/>
                  </a:lnTo>
                  <a:lnTo>
                    <a:pt x="335" y="524"/>
                  </a:lnTo>
                  <a:lnTo>
                    <a:pt x="440" y="524"/>
                  </a:lnTo>
                  <a:lnTo>
                    <a:pt x="482" y="586"/>
                  </a:lnTo>
                  <a:lnTo>
                    <a:pt x="545" y="586"/>
                  </a:lnTo>
                  <a:lnTo>
                    <a:pt x="691" y="544"/>
                  </a:lnTo>
                  <a:lnTo>
                    <a:pt x="838" y="524"/>
                  </a:lnTo>
                  <a:lnTo>
                    <a:pt x="1005" y="586"/>
                  </a:lnTo>
                  <a:lnTo>
                    <a:pt x="942" y="649"/>
                  </a:lnTo>
                  <a:lnTo>
                    <a:pt x="649" y="649"/>
                  </a:lnTo>
                  <a:lnTo>
                    <a:pt x="691" y="691"/>
                  </a:lnTo>
                  <a:lnTo>
                    <a:pt x="796" y="691"/>
                  </a:lnTo>
                  <a:lnTo>
                    <a:pt x="838" y="754"/>
                  </a:lnTo>
                  <a:lnTo>
                    <a:pt x="817" y="796"/>
                  </a:lnTo>
                  <a:lnTo>
                    <a:pt x="859" y="796"/>
                  </a:lnTo>
                  <a:lnTo>
                    <a:pt x="733" y="963"/>
                  </a:lnTo>
                  <a:lnTo>
                    <a:pt x="963" y="942"/>
                  </a:lnTo>
                  <a:lnTo>
                    <a:pt x="963" y="1047"/>
                  </a:lnTo>
                  <a:lnTo>
                    <a:pt x="1005" y="1068"/>
                  </a:lnTo>
                  <a:lnTo>
                    <a:pt x="1131" y="1047"/>
                  </a:lnTo>
                  <a:lnTo>
                    <a:pt x="1214" y="879"/>
                  </a:lnTo>
                  <a:lnTo>
                    <a:pt x="1319" y="858"/>
                  </a:lnTo>
                  <a:lnTo>
                    <a:pt x="1465" y="775"/>
                  </a:lnTo>
                  <a:lnTo>
                    <a:pt x="1675" y="733"/>
                  </a:lnTo>
                  <a:lnTo>
                    <a:pt x="1758" y="670"/>
                  </a:lnTo>
                  <a:lnTo>
                    <a:pt x="1779" y="565"/>
                  </a:lnTo>
                  <a:lnTo>
                    <a:pt x="1695" y="482"/>
                  </a:lnTo>
                  <a:lnTo>
                    <a:pt x="1695" y="314"/>
                  </a:lnTo>
                  <a:lnTo>
                    <a:pt x="1737" y="210"/>
                  </a:lnTo>
                  <a:lnTo>
                    <a:pt x="1695" y="42"/>
                  </a:lnTo>
                  <a:lnTo>
                    <a:pt x="1570"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4831" name="Google Shape;4831;p76"/>
            <p:cNvGrpSpPr/>
            <p:nvPr/>
          </p:nvGrpSpPr>
          <p:grpSpPr>
            <a:xfrm>
              <a:off x="3450375" y="3038225"/>
              <a:ext cx="132875" cy="99400"/>
              <a:chOff x="3450375" y="3038225"/>
              <a:chExt cx="132875" cy="99400"/>
            </a:xfrm>
          </p:grpSpPr>
          <p:sp>
            <p:nvSpPr>
              <p:cNvPr id="4832" name="Google Shape;4832;p76"/>
              <p:cNvSpPr/>
              <p:nvPr/>
            </p:nvSpPr>
            <p:spPr>
              <a:xfrm>
                <a:off x="3450375" y="3038225"/>
                <a:ext cx="46050" cy="13625"/>
              </a:xfrm>
              <a:custGeom>
                <a:avLst/>
                <a:gdLst/>
                <a:ahLst/>
                <a:cxnLst/>
                <a:rect l="l" t="t" r="r" b="b"/>
                <a:pathLst>
                  <a:path w="1842" h="545" extrusionOk="0">
                    <a:moveTo>
                      <a:pt x="942" y="0"/>
                    </a:moveTo>
                    <a:lnTo>
                      <a:pt x="795" y="63"/>
                    </a:lnTo>
                    <a:lnTo>
                      <a:pt x="586" y="230"/>
                    </a:lnTo>
                    <a:lnTo>
                      <a:pt x="481" y="230"/>
                    </a:lnTo>
                    <a:lnTo>
                      <a:pt x="418" y="251"/>
                    </a:lnTo>
                    <a:lnTo>
                      <a:pt x="167" y="251"/>
                    </a:lnTo>
                    <a:lnTo>
                      <a:pt x="188" y="335"/>
                    </a:lnTo>
                    <a:lnTo>
                      <a:pt x="314" y="419"/>
                    </a:lnTo>
                    <a:lnTo>
                      <a:pt x="439" y="377"/>
                    </a:lnTo>
                    <a:lnTo>
                      <a:pt x="439" y="377"/>
                    </a:lnTo>
                    <a:lnTo>
                      <a:pt x="377" y="460"/>
                    </a:lnTo>
                    <a:lnTo>
                      <a:pt x="209" y="460"/>
                    </a:lnTo>
                    <a:lnTo>
                      <a:pt x="105" y="314"/>
                    </a:lnTo>
                    <a:lnTo>
                      <a:pt x="0" y="419"/>
                    </a:lnTo>
                    <a:lnTo>
                      <a:pt x="63" y="481"/>
                    </a:lnTo>
                    <a:lnTo>
                      <a:pt x="63" y="544"/>
                    </a:lnTo>
                    <a:lnTo>
                      <a:pt x="105" y="481"/>
                    </a:lnTo>
                    <a:lnTo>
                      <a:pt x="481" y="481"/>
                    </a:lnTo>
                    <a:lnTo>
                      <a:pt x="586" y="356"/>
                    </a:lnTo>
                    <a:lnTo>
                      <a:pt x="691" y="335"/>
                    </a:lnTo>
                    <a:lnTo>
                      <a:pt x="816" y="251"/>
                    </a:lnTo>
                    <a:lnTo>
                      <a:pt x="900" y="272"/>
                    </a:lnTo>
                    <a:lnTo>
                      <a:pt x="921" y="314"/>
                    </a:lnTo>
                    <a:lnTo>
                      <a:pt x="1004" y="230"/>
                    </a:lnTo>
                    <a:lnTo>
                      <a:pt x="1067" y="209"/>
                    </a:lnTo>
                    <a:lnTo>
                      <a:pt x="1214" y="314"/>
                    </a:lnTo>
                    <a:lnTo>
                      <a:pt x="1318" y="314"/>
                    </a:lnTo>
                    <a:lnTo>
                      <a:pt x="1465" y="356"/>
                    </a:lnTo>
                    <a:lnTo>
                      <a:pt x="1653" y="440"/>
                    </a:lnTo>
                    <a:lnTo>
                      <a:pt x="1779" y="440"/>
                    </a:lnTo>
                    <a:lnTo>
                      <a:pt x="1841" y="356"/>
                    </a:lnTo>
                    <a:lnTo>
                      <a:pt x="1779" y="272"/>
                    </a:lnTo>
                    <a:lnTo>
                      <a:pt x="1737" y="314"/>
                    </a:lnTo>
                    <a:lnTo>
                      <a:pt x="1465" y="147"/>
                    </a:lnTo>
                    <a:lnTo>
                      <a:pt x="1360" y="147"/>
                    </a:lnTo>
                    <a:lnTo>
                      <a:pt x="1172" y="21"/>
                    </a:lnTo>
                    <a:lnTo>
                      <a:pt x="1046" y="21"/>
                    </a:lnTo>
                    <a:lnTo>
                      <a:pt x="942"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3" name="Google Shape;4833;p76"/>
              <p:cNvSpPr/>
              <p:nvPr/>
            </p:nvSpPr>
            <p:spPr>
              <a:xfrm>
                <a:off x="3481225" y="3056525"/>
                <a:ext cx="102025" cy="81100"/>
              </a:xfrm>
              <a:custGeom>
                <a:avLst/>
                <a:gdLst/>
                <a:ahLst/>
                <a:cxnLst/>
                <a:rect l="l" t="t" r="r" b="b"/>
                <a:pathLst>
                  <a:path w="4081" h="3244" extrusionOk="0">
                    <a:moveTo>
                      <a:pt x="712" y="0"/>
                    </a:moveTo>
                    <a:lnTo>
                      <a:pt x="565" y="21"/>
                    </a:lnTo>
                    <a:lnTo>
                      <a:pt x="565" y="42"/>
                    </a:lnTo>
                    <a:lnTo>
                      <a:pt x="607" y="210"/>
                    </a:lnTo>
                    <a:lnTo>
                      <a:pt x="565" y="314"/>
                    </a:lnTo>
                    <a:lnTo>
                      <a:pt x="565" y="482"/>
                    </a:lnTo>
                    <a:lnTo>
                      <a:pt x="649" y="565"/>
                    </a:lnTo>
                    <a:lnTo>
                      <a:pt x="628" y="670"/>
                    </a:lnTo>
                    <a:lnTo>
                      <a:pt x="545" y="733"/>
                    </a:lnTo>
                    <a:lnTo>
                      <a:pt x="335" y="775"/>
                    </a:lnTo>
                    <a:lnTo>
                      <a:pt x="189" y="858"/>
                    </a:lnTo>
                    <a:lnTo>
                      <a:pt x="84" y="879"/>
                    </a:lnTo>
                    <a:lnTo>
                      <a:pt x="1" y="1046"/>
                    </a:lnTo>
                    <a:lnTo>
                      <a:pt x="21" y="1005"/>
                    </a:lnTo>
                    <a:lnTo>
                      <a:pt x="105" y="1109"/>
                    </a:lnTo>
                    <a:lnTo>
                      <a:pt x="42" y="1319"/>
                    </a:lnTo>
                    <a:lnTo>
                      <a:pt x="189" y="1507"/>
                    </a:lnTo>
                    <a:lnTo>
                      <a:pt x="314" y="1528"/>
                    </a:lnTo>
                    <a:lnTo>
                      <a:pt x="398" y="1570"/>
                    </a:lnTo>
                    <a:lnTo>
                      <a:pt x="440" y="1486"/>
                    </a:lnTo>
                    <a:lnTo>
                      <a:pt x="545" y="1528"/>
                    </a:lnTo>
                    <a:lnTo>
                      <a:pt x="503" y="1570"/>
                    </a:lnTo>
                    <a:lnTo>
                      <a:pt x="503" y="1674"/>
                    </a:lnTo>
                    <a:lnTo>
                      <a:pt x="545" y="1716"/>
                    </a:lnTo>
                    <a:lnTo>
                      <a:pt x="670" y="1716"/>
                    </a:lnTo>
                    <a:lnTo>
                      <a:pt x="733" y="1904"/>
                    </a:lnTo>
                    <a:lnTo>
                      <a:pt x="879" y="1988"/>
                    </a:lnTo>
                    <a:lnTo>
                      <a:pt x="963" y="2051"/>
                    </a:lnTo>
                    <a:lnTo>
                      <a:pt x="1047" y="2030"/>
                    </a:lnTo>
                    <a:lnTo>
                      <a:pt x="1235" y="1946"/>
                    </a:lnTo>
                    <a:lnTo>
                      <a:pt x="1235" y="1884"/>
                    </a:lnTo>
                    <a:lnTo>
                      <a:pt x="1381" y="1716"/>
                    </a:lnTo>
                    <a:lnTo>
                      <a:pt x="1486" y="1632"/>
                    </a:lnTo>
                    <a:lnTo>
                      <a:pt x="1612" y="1570"/>
                    </a:lnTo>
                    <a:lnTo>
                      <a:pt x="2114" y="1570"/>
                    </a:lnTo>
                    <a:lnTo>
                      <a:pt x="2197" y="1716"/>
                    </a:lnTo>
                    <a:lnTo>
                      <a:pt x="2239" y="1821"/>
                    </a:lnTo>
                    <a:lnTo>
                      <a:pt x="2407" y="2093"/>
                    </a:lnTo>
                    <a:lnTo>
                      <a:pt x="2386" y="2156"/>
                    </a:lnTo>
                    <a:lnTo>
                      <a:pt x="2490" y="2260"/>
                    </a:lnTo>
                    <a:lnTo>
                      <a:pt x="2490" y="2365"/>
                    </a:lnTo>
                    <a:lnTo>
                      <a:pt x="2407" y="2407"/>
                    </a:lnTo>
                    <a:lnTo>
                      <a:pt x="2407" y="2511"/>
                    </a:lnTo>
                    <a:lnTo>
                      <a:pt x="2449" y="2532"/>
                    </a:lnTo>
                    <a:lnTo>
                      <a:pt x="2449" y="2574"/>
                    </a:lnTo>
                    <a:lnTo>
                      <a:pt x="2595" y="2532"/>
                    </a:lnTo>
                    <a:lnTo>
                      <a:pt x="2637" y="2532"/>
                    </a:lnTo>
                    <a:lnTo>
                      <a:pt x="2867" y="2449"/>
                    </a:lnTo>
                    <a:lnTo>
                      <a:pt x="3014" y="2511"/>
                    </a:lnTo>
                    <a:lnTo>
                      <a:pt x="3055" y="2637"/>
                    </a:lnTo>
                    <a:lnTo>
                      <a:pt x="3181" y="2721"/>
                    </a:lnTo>
                    <a:lnTo>
                      <a:pt x="3160" y="2930"/>
                    </a:lnTo>
                    <a:lnTo>
                      <a:pt x="3139" y="3055"/>
                    </a:lnTo>
                    <a:lnTo>
                      <a:pt x="3286" y="3202"/>
                    </a:lnTo>
                    <a:lnTo>
                      <a:pt x="3369" y="3202"/>
                    </a:lnTo>
                    <a:lnTo>
                      <a:pt x="3537" y="3076"/>
                    </a:lnTo>
                    <a:lnTo>
                      <a:pt x="3578" y="3076"/>
                    </a:lnTo>
                    <a:lnTo>
                      <a:pt x="3683" y="3181"/>
                    </a:lnTo>
                    <a:lnTo>
                      <a:pt x="3704" y="3244"/>
                    </a:lnTo>
                    <a:lnTo>
                      <a:pt x="3704" y="3202"/>
                    </a:lnTo>
                    <a:lnTo>
                      <a:pt x="3809" y="3181"/>
                    </a:lnTo>
                    <a:lnTo>
                      <a:pt x="3976" y="2846"/>
                    </a:lnTo>
                    <a:lnTo>
                      <a:pt x="3976" y="2721"/>
                    </a:lnTo>
                    <a:lnTo>
                      <a:pt x="3955" y="2658"/>
                    </a:lnTo>
                    <a:lnTo>
                      <a:pt x="3850" y="2553"/>
                    </a:lnTo>
                    <a:lnTo>
                      <a:pt x="3850" y="2469"/>
                    </a:lnTo>
                    <a:lnTo>
                      <a:pt x="3913" y="2428"/>
                    </a:lnTo>
                    <a:lnTo>
                      <a:pt x="3997" y="2449"/>
                    </a:lnTo>
                    <a:lnTo>
                      <a:pt x="4018" y="2365"/>
                    </a:lnTo>
                    <a:lnTo>
                      <a:pt x="3955" y="2239"/>
                    </a:lnTo>
                    <a:lnTo>
                      <a:pt x="3871" y="2218"/>
                    </a:lnTo>
                    <a:lnTo>
                      <a:pt x="3871" y="2009"/>
                    </a:lnTo>
                    <a:lnTo>
                      <a:pt x="3892" y="1925"/>
                    </a:lnTo>
                    <a:lnTo>
                      <a:pt x="3871" y="1674"/>
                    </a:lnTo>
                    <a:lnTo>
                      <a:pt x="3809" y="1612"/>
                    </a:lnTo>
                    <a:lnTo>
                      <a:pt x="3809" y="1507"/>
                    </a:lnTo>
                    <a:lnTo>
                      <a:pt x="4060" y="1423"/>
                    </a:lnTo>
                    <a:lnTo>
                      <a:pt x="4081" y="1402"/>
                    </a:lnTo>
                    <a:lnTo>
                      <a:pt x="4081" y="1319"/>
                    </a:lnTo>
                    <a:lnTo>
                      <a:pt x="4018" y="1277"/>
                    </a:lnTo>
                    <a:lnTo>
                      <a:pt x="3871" y="1256"/>
                    </a:lnTo>
                    <a:lnTo>
                      <a:pt x="3871" y="1193"/>
                    </a:lnTo>
                    <a:lnTo>
                      <a:pt x="3850" y="1109"/>
                    </a:lnTo>
                    <a:lnTo>
                      <a:pt x="3850" y="1005"/>
                    </a:lnTo>
                    <a:lnTo>
                      <a:pt x="3767" y="1005"/>
                    </a:lnTo>
                    <a:lnTo>
                      <a:pt x="3704" y="1088"/>
                    </a:lnTo>
                    <a:lnTo>
                      <a:pt x="3599" y="1109"/>
                    </a:lnTo>
                    <a:lnTo>
                      <a:pt x="3599" y="1109"/>
                    </a:lnTo>
                    <a:lnTo>
                      <a:pt x="3662" y="963"/>
                    </a:lnTo>
                    <a:lnTo>
                      <a:pt x="3767" y="796"/>
                    </a:lnTo>
                    <a:lnTo>
                      <a:pt x="3767" y="754"/>
                    </a:lnTo>
                    <a:lnTo>
                      <a:pt x="3641" y="733"/>
                    </a:lnTo>
                    <a:lnTo>
                      <a:pt x="3578" y="670"/>
                    </a:lnTo>
                    <a:lnTo>
                      <a:pt x="3599" y="524"/>
                    </a:lnTo>
                    <a:lnTo>
                      <a:pt x="3558" y="377"/>
                    </a:lnTo>
                    <a:lnTo>
                      <a:pt x="3432" y="272"/>
                    </a:lnTo>
                    <a:lnTo>
                      <a:pt x="3390" y="231"/>
                    </a:lnTo>
                    <a:lnTo>
                      <a:pt x="3286" y="252"/>
                    </a:lnTo>
                    <a:lnTo>
                      <a:pt x="3265" y="314"/>
                    </a:lnTo>
                    <a:lnTo>
                      <a:pt x="3118" y="231"/>
                    </a:lnTo>
                    <a:lnTo>
                      <a:pt x="2972" y="231"/>
                    </a:lnTo>
                    <a:lnTo>
                      <a:pt x="2867" y="377"/>
                    </a:lnTo>
                    <a:lnTo>
                      <a:pt x="2804" y="419"/>
                    </a:lnTo>
                    <a:lnTo>
                      <a:pt x="2700" y="482"/>
                    </a:lnTo>
                    <a:lnTo>
                      <a:pt x="2532" y="482"/>
                    </a:lnTo>
                    <a:lnTo>
                      <a:pt x="2407" y="377"/>
                    </a:lnTo>
                    <a:lnTo>
                      <a:pt x="2323" y="356"/>
                    </a:lnTo>
                    <a:lnTo>
                      <a:pt x="2218" y="419"/>
                    </a:lnTo>
                    <a:lnTo>
                      <a:pt x="2135" y="377"/>
                    </a:lnTo>
                    <a:lnTo>
                      <a:pt x="2135" y="272"/>
                    </a:lnTo>
                    <a:lnTo>
                      <a:pt x="2009" y="272"/>
                    </a:lnTo>
                    <a:lnTo>
                      <a:pt x="1967" y="231"/>
                    </a:lnTo>
                    <a:lnTo>
                      <a:pt x="1863" y="210"/>
                    </a:lnTo>
                    <a:lnTo>
                      <a:pt x="1758" y="272"/>
                    </a:lnTo>
                    <a:lnTo>
                      <a:pt x="1570" y="210"/>
                    </a:lnTo>
                    <a:lnTo>
                      <a:pt x="1381" y="210"/>
                    </a:lnTo>
                    <a:lnTo>
                      <a:pt x="1277" y="126"/>
                    </a:lnTo>
                    <a:lnTo>
                      <a:pt x="1047" y="21"/>
                    </a:lnTo>
                    <a:lnTo>
                      <a:pt x="712"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4834" name="Google Shape;4834;p76"/>
            <p:cNvSpPr/>
            <p:nvPr/>
          </p:nvSpPr>
          <p:spPr>
            <a:xfrm>
              <a:off x="3503200" y="3095750"/>
              <a:ext cx="40300" cy="48150"/>
            </a:xfrm>
            <a:custGeom>
              <a:avLst/>
              <a:gdLst/>
              <a:ahLst/>
              <a:cxnLst/>
              <a:rect l="l" t="t" r="r" b="b"/>
              <a:pathLst>
                <a:path w="1612" h="1926" extrusionOk="0">
                  <a:moveTo>
                    <a:pt x="733" y="1"/>
                  </a:moveTo>
                  <a:lnTo>
                    <a:pt x="607" y="63"/>
                  </a:lnTo>
                  <a:lnTo>
                    <a:pt x="502" y="147"/>
                  </a:lnTo>
                  <a:lnTo>
                    <a:pt x="356" y="315"/>
                  </a:lnTo>
                  <a:lnTo>
                    <a:pt x="356" y="377"/>
                  </a:lnTo>
                  <a:lnTo>
                    <a:pt x="168" y="461"/>
                  </a:lnTo>
                  <a:lnTo>
                    <a:pt x="84" y="482"/>
                  </a:lnTo>
                  <a:lnTo>
                    <a:pt x="42" y="587"/>
                  </a:lnTo>
                  <a:lnTo>
                    <a:pt x="0" y="670"/>
                  </a:lnTo>
                  <a:lnTo>
                    <a:pt x="105" y="733"/>
                  </a:lnTo>
                  <a:lnTo>
                    <a:pt x="42" y="880"/>
                  </a:lnTo>
                  <a:lnTo>
                    <a:pt x="63" y="963"/>
                  </a:lnTo>
                  <a:lnTo>
                    <a:pt x="168" y="984"/>
                  </a:lnTo>
                  <a:lnTo>
                    <a:pt x="251" y="1172"/>
                  </a:lnTo>
                  <a:lnTo>
                    <a:pt x="251" y="1298"/>
                  </a:lnTo>
                  <a:lnTo>
                    <a:pt x="377" y="1424"/>
                  </a:lnTo>
                  <a:lnTo>
                    <a:pt x="482" y="1382"/>
                  </a:lnTo>
                  <a:lnTo>
                    <a:pt x="482" y="1403"/>
                  </a:lnTo>
                  <a:lnTo>
                    <a:pt x="419" y="1507"/>
                  </a:lnTo>
                  <a:lnTo>
                    <a:pt x="502" y="1591"/>
                  </a:lnTo>
                  <a:lnTo>
                    <a:pt x="586" y="1675"/>
                  </a:lnTo>
                  <a:lnTo>
                    <a:pt x="565" y="1737"/>
                  </a:lnTo>
                  <a:lnTo>
                    <a:pt x="691" y="1779"/>
                  </a:lnTo>
                  <a:lnTo>
                    <a:pt x="1005" y="1926"/>
                  </a:lnTo>
                  <a:lnTo>
                    <a:pt x="1046" y="1926"/>
                  </a:lnTo>
                  <a:lnTo>
                    <a:pt x="1088" y="1842"/>
                  </a:lnTo>
                  <a:lnTo>
                    <a:pt x="1151" y="1696"/>
                  </a:lnTo>
                  <a:lnTo>
                    <a:pt x="1298" y="1633"/>
                  </a:lnTo>
                  <a:lnTo>
                    <a:pt x="1402" y="1507"/>
                  </a:lnTo>
                  <a:lnTo>
                    <a:pt x="1402" y="1403"/>
                  </a:lnTo>
                  <a:lnTo>
                    <a:pt x="1444" y="1256"/>
                  </a:lnTo>
                  <a:lnTo>
                    <a:pt x="1528" y="1214"/>
                  </a:lnTo>
                  <a:lnTo>
                    <a:pt x="1528" y="1152"/>
                  </a:lnTo>
                  <a:lnTo>
                    <a:pt x="1549" y="1005"/>
                  </a:lnTo>
                  <a:lnTo>
                    <a:pt x="1570" y="1005"/>
                  </a:lnTo>
                  <a:lnTo>
                    <a:pt x="1570" y="963"/>
                  </a:lnTo>
                  <a:lnTo>
                    <a:pt x="1528" y="942"/>
                  </a:lnTo>
                  <a:lnTo>
                    <a:pt x="1528" y="838"/>
                  </a:lnTo>
                  <a:lnTo>
                    <a:pt x="1611" y="796"/>
                  </a:lnTo>
                  <a:lnTo>
                    <a:pt x="1611" y="691"/>
                  </a:lnTo>
                  <a:lnTo>
                    <a:pt x="1507" y="587"/>
                  </a:lnTo>
                  <a:lnTo>
                    <a:pt x="1528" y="524"/>
                  </a:lnTo>
                  <a:lnTo>
                    <a:pt x="1360" y="252"/>
                  </a:lnTo>
                  <a:lnTo>
                    <a:pt x="1318" y="147"/>
                  </a:lnTo>
                  <a:lnTo>
                    <a:pt x="1235"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5" name="Google Shape;4835;p76"/>
            <p:cNvSpPr/>
            <p:nvPr/>
          </p:nvSpPr>
          <p:spPr>
            <a:xfrm>
              <a:off x="3529350" y="3117725"/>
              <a:ext cx="58600" cy="62800"/>
            </a:xfrm>
            <a:custGeom>
              <a:avLst/>
              <a:gdLst/>
              <a:ahLst/>
              <a:cxnLst/>
              <a:rect l="l" t="t" r="r" b="b"/>
              <a:pathLst>
                <a:path w="2344" h="2512" extrusionOk="0">
                  <a:moveTo>
                    <a:pt x="942" y="1"/>
                  </a:moveTo>
                  <a:lnTo>
                    <a:pt x="712" y="84"/>
                  </a:lnTo>
                  <a:lnTo>
                    <a:pt x="670" y="84"/>
                  </a:lnTo>
                  <a:lnTo>
                    <a:pt x="524" y="126"/>
                  </a:lnTo>
                  <a:lnTo>
                    <a:pt x="503" y="126"/>
                  </a:lnTo>
                  <a:lnTo>
                    <a:pt x="482" y="273"/>
                  </a:lnTo>
                  <a:lnTo>
                    <a:pt x="482" y="335"/>
                  </a:lnTo>
                  <a:lnTo>
                    <a:pt x="398" y="377"/>
                  </a:lnTo>
                  <a:lnTo>
                    <a:pt x="356" y="524"/>
                  </a:lnTo>
                  <a:lnTo>
                    <a:pt x="356" y="628"/>
                  </a:lnTo>
                  <a:lnTo>
                    <a:pt x="252" y="754"/>
                  </a:lnTo>
                  <a:lnTo>
                    <a:pt x="105" y="817"/>
                  </a:lnTo>
                  <a:lnTo>
                    <a:pt x="42" y="963"/>
                  </a:lnTo>
                  <a:lnTo>
                    <a:pt x="0" y="1047"/>
                  </a:lnTo>
                  <a:lnTo>
                    <a:pt x="168" y="1047"/>
                  </a:lnTo>
                  <a:lnTo>
                    <a:pt x="252" y="1109"/>
                  </a:lnTo>
                  <a:lnTo>
                    <a:pt x="210" y="1172"/>
                  </a:lnTo>
                  <a:lnTo>
                    <a:pt x="293" y="1235"/>
                  </a:lnTo>
                  <a:lnTo>
                    <a:pt x="461" y="1444"/>
                  </a:lnTo>
                  <a:lnTo>
                    <a:pt x="524" y="1444"/>
                  </a:lnTo>
                  <a:lnTo>
                    <a:pt x="775" y="1591"/>
                  </a:lnTo>
                  <a:lnTo>
                    <a:pt x="796" y="1591"/>
                  </a:lnTo>
                  <a:lnTo>
                    <a:pt x="1130" y="1967"/>
                  </a:lnTo>
                  <a:lnTo>
                    <a:pt x="1256" y="1988"/>
                  </a:lnTo>
                  <a:lnTo>
                    <a:pt x="1716" y="2302"/>
                  </a:lnTo>
                  <a:lnTo>
                    <a:pt x="2260" y="2511"/>
                  </a:lnTo>
                  <a:lnTo>
                    <a:pt x="2260" y="2386"/>
                  </a:lnTo>
                  <a:lnTo>
                    <a:pt x="2197" y="2281"/>
                  </a:lnTo>
                  <a:lnTo>
                    <a:pt x="2260" y="2156"/>
                  </a:lnTo>
                  <a:lnTo>
                    <a:pt x="2239" y="2072"/>
                  </a:lnTo>
                  <a:lnTo>
                    <a:pt x="2260" y="1967"/>
                  </a:lnTo>
                  <a:lnTo>
                    <a:pt x="2302" y="1884"/>
                  </a:lnTo>
                  <a:lnTo>
                    <a:pt x="2260" y="1800"/>
                  </a:lnTo>
                  <a:lnTo>
                    <a:pt x="2344" y="1758"/>
                  </a:lnTo>
                  <a:lnTo>
                    <a:pt x="2302" y="1653"/>
                  </a:lnTo>
                  <a:lnTo>
                    <a:pt x="2239" y="1633"/>
                  </a:lnTo>
                  <a:lnTo>
                    <a:pt x="2156" y="1570"/>
                  </a:lnTo>
                  <a:lnTo>
                    <a:pt x="2093" y="1465"/>
                  </a:lnTo>
                  <a:lnTo>
                    <a:pt x="2030" y="1444"/>
                  </a:lnTo>
                  <a:lnTo>
                    <a:pt x="1967" y="1444"/>
                  </a:lnTo>
                  <a:lnTo>
                    <a:pt x="1884" y="1361"/>
                  </a:lnTo>
                  <a:lnTo>
                    <a:pt x="1779" y="1361"/>
                  </a:lnTo>
                  <a:lnTo>
                    <a:pt x="1758" y="1381"/>
                  </a:lnTo>
                  <a:lnTo>
                    <a:pt x="1653" y="1361"/>
                  </a:lnTo>
                  <a:lnTo>
                    <a:pt x="1633" y="1256"/>
                  </a:lnTo>
                  <a:lnTo>
                    <a:pt x="1716" y="1151"/>
                  </a:lnTo>
                  <a:lnTo>
                    <a:pt x="1821" y="942"/>
                  </a:lnTo>
                  <a:lnTo>
                    <a:pt x="1758" y="837"/>
                  </a:lnTo>
                  <a:lnTo>
                    <a:pt x="1779" y="796"/>
                  </a:lnTo>
                  <a:lnTo>
                    <a:pt x="1758" y="733"/>
                  </a:lnTo>
                  <a:lnTo>
                    <a:pt x="1653" y="628"/>
                  </a:lnTo>
                  <a:lnTo>
                    <a:pt x="1612" y="628"/>
                  </a:lnTo>
                  <a:lnTo>
                    <a:pt x="1444" y="754"/>
                  </a:lnTo>
                  <a:lnTo>
                    <a:pt x="1361" y="754"/>
                  </a:lnTo>
                  <a:lnTo>
                    <a:pt x="1214" y="607"/>
                  </a:lnTo>
                  <a:lnTo>
                    <a:pt x="1235" y="482"/>
                  </a:lnTo>
                  <a:lnTo>
                    <a:pt x="1256" y="273"/>
                  </a:lnTo>
                  <a:lnTo>
                    <a:pt x="1130" y="189"/>
                  </a:lnTo>
                  <a:lnTo>
                    <a:pt x="1089" y="63"/>
                  </a:lnTo>
                  <a:lnTo>
                    <a:pt x="942"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6" name="Google Shape;4836;p76"/>
            <p:cNvSpPr/>
            <p:nvPr/>
          </p:nvSpPr>
          <p:spPr>
            <a:xfrm>
              <a:off x="3570150" y="3086875"/>
              <a:ext cx="89475" cy="94175"/>
            </a:xfrm>
            <a:custGeom>
              <a:avLst/>
              <a:gdLst/>
              <a:ahLst/>
              <a:cxnLst/>
              <a:rect l="l" t="t" r="r" b="b"/>
              <a:pathLst>
                <a:path w="3579" h="3767" extrusionOk="0">
                  <a:moveTo>
                    <a:pt x="1905" y="0"/>
                  </a:moveTo>
                  <a:lnTo>
                    <a:pt x="1821" y="63"/>
                  </a:lnTo>
                  <a:lnTo>
                    <a:pt x="1716" y="209"/>
                  </a:lnTo>
                  <a:lnTo>
                    <a:pt x="1549" y="167"/>
                  </a:lnTo>
                  <a:lnTo>
                    <a:pt x="1507" y="105"/>
                  </a:lnTo>
                  <a:lnTo>
                    <a:pt x="1549" y="63"/>
                  </a:lnTo>
                  <a:lnTo>
                    <a:pt x="1381" y="42"/>
                  </a:lnTo>
                  <a:lnTo>
                    <a:pt x="1193" y="84"/>
                  </a:lnTo>
                  <a:lnTo>
                    <a:pt x="1193" y="146"/>
                  </a:lnTo>
                  <a:lnTo>
                    <a:pt x="1151" y="167"/>
                  </a:lnTo>
                  <a:lnTo>
                    <a:pt x="921" y="167"/>
                  </a:lnTo>
                  <a:lnTo>
                    <a:pt x="775" y="84"/>
                  </a:lnTo>
                  <a:lnTo>
                    <a:pt x="712" y="84"/>
                  </a:lnTo>
                  <a:lnTo>
                    <a:pt x="503" y="209"/>
                  </a:lnTo>
                  <a:lnTo>
                    <a:pt x="252" y="293"/>
                  </a:lnTo>
                  <a:lnTo>
                    <a:pt x="252" y="398"/>
                  </a:lnTo>
                  <a:lnTo>
                    <a:pt x="314" y="460"/>
                  </a:lnTo>
                  <a:lnTo>
                    <a:pt x="335" y="711"/>
                  </a:lnTo>
                  <a:lnTo>
                    <a:pt x="314" y="795"/>
                  </a:lnTo>
                  <a:lnTo>
                    <a:pt x="314" y="1004"/>
                  </a:lnTo>
                  <a:lnTo>
                    <a:pt x="398" y="1025"/>
                  </a:lnTo>
                  <a:lnTo>
                    <a:pt x="461" y="1151"/>
                  </a:lnTo>
                  <a:lnTo>
                    <a:pt x="440" y="1235"/>
                  </a:lnTo>
                  <a:lnTo>
                    <a:pt x="356" y="1214"/>
                  </a:lnTo>
                  <a:lnTo>
                    <a:pt x="293" y="1255"/>
                  </a:lnTo>
                  <a:lnTo>
                    <a:pt x="293" y="1339"/>
                  </a:lnTo>
                  <a:lnTo>
                    <a:pt x="398" y="1444"/>
                  </a:lnTo>
                  <a:lnTo>
                    <a:pt x="419" y="1507"/>
                  </a:lnTo>
                  <a:lnTo>
                    <a:pt x="419" y="1632"/>
                  </a:lnTo>
                  <a:lnTo>
                    <a:pt x="252" y="1967"/>
                  </a:lnTo>
                  <a:lnTo>
                    <a:pt x="147" y="1988"/>
                  </a:lnTo>
                  <a:lnTo>
                    <a:pt x="147" y="2030"/>
                  </a:lnTo>
                  <a:lnTo>
                    <a:pt x="126" y="2071"/>
                  </a:lnTo>
                  <a:lnTo>
                    <a:pt x="189" y="2176"/>
                  </a:lnTo>
                  <a:lnTo>
                    <a:pt x="84" y="2385"/>
                  </a:lnTo>
                  <a:lnTo>
                    <a:pt x="1" y="2490"/>
                  </a:lnTo>
                  <a:lnTo>
                    <a:pt x="21" y="2595"/>
                  </a:lnTo>
                  <a:lnTo>
                    <a:pt x="126" y="2615"/>
                  </a:lnTo>
                  <a:lnTo>
                    <a:pt x="147" y="2595"/>
                  </a:lnTo>
                  <a:lnTo>
                    <a:pt x="252" y="2595"/>
                  </a:lnTo>
                  <a:lnTo>
                    <a:pt x="335" y="2678"/>
                  </a:lnTo>
                  <a:lnTo>
                    <a:pt x="398" y="2678"/>
                  </a:lnTo>
                  <a:lnTo>
                    <a:pt x="461" y="2699"/>
                  </a:lnTo>
                  <a:lnTo>
                    <a:pt x="524" y="2804"/>
                  </a:lnTo>
                  <a:lnTo>
                    <a:pt x="607" y="2867"/>
                  </a:lnTo>
                  <a:lnTo>
                    <a:pt x="670" y="2887"/>
                  </a:lnTo>
                  <a:lnTo>
                    <a:pt x="712" y="2992"/>
                  </a:lnTo>
                  <a:lnTo>
                    <a:pt x="628" y="3034"/>
                  </a:lnTo>
                  <a:lnTo>
                    <a:pt x="670" y="3118"/>
                  </a:lnTo>
                  <a:lnTo>
                    <a:pt x="628" y="3201"/>
                  </a:lnTo>
                  <a:lnTo>
                    <a:pt x="607" y="3306"/>
                  </a:lnTo>
                  <a:lnTo>
                    <a:pt x="628" y="3390"/>
                  </a:lnTo>
                  <a:lnTo>
                    <a:pt x="565" y="3515"/>
                  </a:lnTo>
                  <a:lnTo>
                    <a:pt x="628" y="3620"/>
                  </a:lnTo>
                  <a:lnTo>
                    <a:pt x="628" y="3745"/>
                  </a:lnTo>
                  <a:lnTo>
                    <a:pt x="712" y="3766"/>
                  </a:lnTo>
                  <a:lnTo>
                    <a:pt x="879" y="3599"/>
                  </a:lnTo>
                  <a:lnTo>
                    <a:pt x="1026" y="3599"/>
                  </a:lnTo>
                  <a:lnTo>
                    <a:pt x="1068" y="3536"/>
                  </a:lnTo>
                  <a:lnTo>
                    <a:pt x="1465" y="3390"/>
                  </a:lnTo>
                  <a:lnTo>
                    <a:pt x="1465" y="3327"/>
                  </a:lnTo>
                  <a:lnTo>
                    <a:pt x="1674" y="3306"/>
                  </a:lnTo>
                  <a:lnTo>
                    <a:pt x="2449" y="3306"/>
                  </a:lnTo>
                  <a:lnTo>
                    <a:pt x="2742" y="3201"/>
                  </a:lnTo>
                  <a:lnTo>
                    <a:pt x="3014" y="3327"/>
                  </a:lnTo>
                  <a:lnTo>
                    <a:pt x="3034" y="3201"/>
                  </a:lnTo>
                  <a:lnTo>
                    <a:pt x="3139" y="3180"/>
                  </a:lnTo>
                  <a:lnTo>
                    <a:pt x="3223" y="3306"/>
                  </a:lnTo>
                  <a:lnTo>
                    <a:pt x="3244" y="3285"/>
                  </a:lnTo>
                  <a:lnTo>
                    <a:pt x="3348" y="3285"/>
                  </a:lnTo>
                  <a:lnTo>
                    <a:pt x="3453" y="3243"/>
                  </a:lnTo>
                  <a:lnTo>
                    <a:pt x="3453" y="3097"/>
                  </a:lnTo>
                  <a:lnTo>
                    <a:pt x="3390" y="2992"/>
                  </a:lnTo>
                  <a:lnTo>
                    <a:pt x="3265" y="2971"/>
                  </a:lnTo>
                  <a:lnTo>
                    <a:pt x="3244" y="2804"/>
                  </a:lnTo>
                  <a:lnTo>
                    <a:pt x="3160" y="2595"/>
                  </a:lnTo>
                  <a:lnTo>
                    <a:pt x="3076" y="2511"/>
                  </a:lnTo>
                  <a:lnTo>
                    <a:pt x="3118" y="2469"/>
                  </a:lnTo>
                  <a:lnTo>
                    <a:pt x="3139" y="2448"/>
                  </a:lnTo>
                  <a:lnTo>
                    <a:pt x="3139" y="2176"/>
                  </a:lnTo>
                  <a:lnTo>
                    <a:pt x="3181" y="2092"/>
                  </a:lnTo>
                  <a:lnTo>
                    <a:pt x="3223" y="1967"/>
                  </a:lnTo>
                  <a:lnTo>
                    <a:pt x="3244" y="1883"/>
                  </a:lnTo>
                  <a:lnTo>
                    <a:pt x="3244" y="1758"/>
                  </a:lnTo>
                  <a:lnTo>
                    <a:pt x="3432" y="1507"/>
                  </a:lnTo>
                  <a:lnTo>
                    <a:pt x="3537" y="1423"/>
                  </a:lnTo>
                  <a:lnTo>
                    <a:pt x="3537" y="1318"/>
                  </a:lnTo>
                  <a:lnTo>
                    <a:pt x="3578" y="1193"/>
                  </a:lnTo>
                  <a:lnTo>
                    <a:pt x="3537" y="1025"/>
                  </a:lnTo>
                  <a:lnTo>
                    <a:pt x="3453" y="942"/>
                  </a:lnTo>
                  <a:lnTo>
                    <a:pt x="3453" y="879"/>
                  </a:lnTo>
                  <a:lnTo>
                    <a:pt x="3390" y="732"/>
                  </a:lnTo>
                  <a:lnTo>
                    <a:pt x="3453" y="565"/>
                  </a:lnTo>
                  <a:lnTo>
                    <a:pt x="3453" y="502"/>
                  </a:lnTo>
                  <a:lnTo>
                    <a:pt x="3327" y="502"/>
                  </a:lnTo>
                  <a:lnTo>
                    <a:pt x="3244" y="418"/>
                  </a:lnTo>
                  <a:lnTo>
                    <a:pt x="3160" y="418"/>
                  </a:lnTo>
                  <a:lnTo>
                    <a:pt x="3055" y="502"/>
                  </a:lnTo>
                  <a:lnTo>
                    <a:pt x="2930" y="523"/>
                  </a:lnTo>
                  <a:lnTo>
                    <a:pt x="2742" y="460"/>
                  </a:lnTo>
                  <a:lnTo>
                    <a:pt x="2658" y="356"/>
                  </a:lnTo>
                  <a:lnTo>
                    <a:pt x="2553" y="293"/>
                  </a:lnTo>
                  <a:lnTo>
                    <a:pt x="2449" y="293"/>
                  </a:lnTo>
                  <a:lnTo>
                    <a:pt x="2407" y="251"/>
                  </a:lnTo>
                  <a:lnTo>
                    <a:pt x="2302" y="251"/>
                  </a:lnTo>
                  <a:lnTo>
                    <a:pt x="2093" y="146"/>
                  </a:lnTo>
                  <a:lnTo>
                    <a:pt x="1926"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7" name="Google Shape;4837;p76"/>
            <p:cNvSpPr/>
            <p:nvPr/>
          </p:nvSpPr>
          <p:spPr>
            <a:xfrm>
              <a:off x="3647050" y="3079025"/>
              <a:ext cx="61225" cy="95750"/>
            </a:xfrm>
            <a:custGeom>
              <a:avLst/>
              <a:gdLst/>
              <a:ahLst/>
              <a:cxnLst/>
              <a:rect l="l" t="t" r="r" b="b"/>
              <a:pathLst>
                <a:path w="2449" h="3830" extrusionOk="0">
                  <a:moveTo>
                    <a:pt x="1674" y="0"/>
                  </a:moveTo>
                  <a:lnTo>
                    <a:pt x="1549" y="63"/>
                  </a:lnTo>
                  <a:lnTo>
                    <a:pt x="1402" y="63"/>
                  </a:lnTo>
                  <a:lnTo>
                    <a:pt x="1193" y="105"/>
                  </a:lnTo>
                  <a:lnTo>
                    <a:pt x="419" y="105"/>
                  </a:lnTo>
                  <a:lnTo>
                    <a:pt x="210" y="147"/>
                  </a:lnTo>
                  <a:lnTo>
                    <a:pt x="189" y="272"/>
                  </a:lnTo>
                  <a:lnTo>
                    <a:pt x="251" y="460"/>
                  </a:lnTo>
                  <a:lnTo>
                    <a:pt x="293" y="502"/>
                  </a:lnTo>
                  <a:lnTo>
                    <a:pt x="377" y="670"/>
                  </a:lnTo>
                  <a:lnTo>
                    <a:pt x="377" y="816"/>
                  </a:lnTo>
                  <a:lnTo>
                    <a:pt x="377" y="879"/>
                  </a:lnTo>
                  <a:lnTo>
                    <a:pt x="314" y="1046"/>
                  </a:lnTo>
                  <a:lnTo>
                    <a:pt x="377" y="1193"/>
                  </a:lnTo>
                  <a:lnTo>
                    <a:pt x="377" y="1256"/>
                  </a:lnTo>
                  <a:lnTo>
                    <a:pt x="461" y="1339"/>
                  </a:lnTo>
                  <a:lnTo>
                    <a:pt x="502" y="1507"/>
                  </a:lnTo>
                  <a:lnTo>
                    <a:pt x="461" y="1632"/>
                  </a:lnTo>
                  <a:lnTo>
                    <a:pt x="461" y="1737"/>
                  </a:lnTo>
                  <a:lnTo>
                    <a:pt x="356" y="1821"/>
                  </a:lnTo>
                  <a:lnTo>
                    <a:pt x="168" y="2072"/>
                  </a:lnTo>
                  <a:lnTo>
                    <a:pt x="168" y="2197"/>
                  </a:lnTo>
                  <a:lnTo>
                    <a:pt x="147" y="2281"/>
                  </a:lnTo>
                  <a:lnTo>
                    <a:pt x="105" y="2406"/>
                  </a:lnTo>
                  <a:lnTo>
                    <a:pt x="63" y="2490"/>
                  </a:lnTo>
                  <a:lnTo>
                    <a:pt x="63" y="2762"/>
                  </a:lnTo>
                  <a:lnTo>
                    <a:pt x="42" y="2783"/>
                  </a:lnTo>
                  <a:lnTo>
                    <a:pt x="0" y="2825"/>
                  </a:lnTo>
                  <a:lnTo>
                    <a:pt x="84" y="2909"/>
                  </a:lnTo>
                  <a:lnTo>
                    <a:pt x="168" y="3118"/>
                  </a:lnTo>
                  <a:lnTo>
                    <a:pt x="189" y="3285"/>
                  </a:lnTo>
                  <a:lnTo>
                    <a:pt x="314" y="3306"/>
                  </a:lnTo>
                  <a:lnTo>
                    <a:pt x="377" y="3411"/>
                  </a:lnTo>
                  <a:lnTo>
                    <a:pt x="377" y="3557"/>
                  </a:lnTo>
                  <a:lnTo>
                    <a:pt x="272" y="3599"/>
                  </a:lnTo>
                  <a:lnTo>
                    <a:pt x="168" y="3599"/>
                  </a:lnTo>
                  <a:lnTo>
                    <a:pt x="147" y="3620"/>
                  </a:lnTo>
                  <a:lnTo>
                    <a:pt x="168" y="3662"/>
                  </a:lnTo>
                  <a:lnTo>
                    <a:pt x="482" y="3725"/>
                  </a:lnTo>
                  <a:lnTo>
                    <a:pt x="712" y="3829"/>
                  </a:lnTo>
                  <a:lnTo>
                    <a:pt x="1214" y="3599"/>
                  </a:lnTo>
                  <a:lnTo>
                    <a:pt x="1549" y="3557"/>
                  </a:lnTo>
                  <a:lnTo>
                    <a:pt x="1863" y="3306"/>
                  </a:lnTo>
                  <a:lnTo>
                    <a:pt x="2135" y="3181"/>
                  </a:lnTo>
                  <a:lnTo>
                    <a:pt x="2448" y="3118"/>
                  </a:lnTo>
                  <a:lnTo>
                    <a:pt x="2386" y="3034"/>
                  </a:lnTo>
                  <a:lnTo>
                    <a:pt x="2302" y="2971"/>
                  </a:lnTo>
                  <a:lnTo>
                    <a:pt x="2260" y="2929"/>
                  </a:lnTo>
                  <a:lnTo>
                    <a:pt x="2197" y="2804"/>
                  </a:lnTo>
                  <a:lnTo>
                    <a:pt x="2176" y="2657"/>
                  </a:lnTo>
                  <a:lnTo>
                    <a:pt x="2197" y="2490"/>
                  </a:lnTo>
                  <a:lnTo>
                    <a:pt x="2197" y="2448"/>
                  </a:lnTo>
                  <a:lnTo>
                    <a:pt x="2260" y="2302"/>
                  </a:lnTo>
                  <a:lnTo>
                    <a:pt x="2260" y="1967"/>
                  </a:lnTo>
                  <a:lnTo>
                    <a:pt x="2197" y="1883"/>
                  </a:lnTo>
                  <a:lnTo>
                    <a:pt x="2239" y="1674"/>
                  </a:lnTo>
                  <a:lnTo>
                    <a:pt x="2176" y="1611"/>
                  </a:lnTo>
                  <a:lnTo>
                    <a:pt x="2239" y="1528"/>
                  </a:lnTo>
                  <a:lnTo>
                    <a:pt x="2197" y="1423"/>
                  </a:lnTo>
                  <a:lnTo>
                    <a:pt x="2155" y="1360"/>
                  </a:lnTo>
                  <a:lnTo>
                    <a:pt x="2176" y="1297"/>
                  </a:lnTo>
                  <a:lnTo>
                    <a:pt x="2197" y="1214"/>
                  </a:lnTo>
                  <a:lnTo>
                    <a:pt x="2197" y="1004"/>
                  </a:lnTo>
                  <a:lnTo>
                    <a:pt x="2155" y="1004"/>
                  </a:lnTo>
                  <a:lnTo>
                    <a:pt x="2093" y="942"/>
                  </a:lnTo>
                  <a:lnTo>
                    <a:pt x="2093" y="732"/>
                  </a:lnTo>
                  <a:lnTo>
                    <a:pt x="2135" y="586"/>
                  </a:lnTo>
                  <a:lnTo>
                    <a:pt x="1988" y="502"/>
                  </a:lnTo>
                  <a:lnTo>
                    <a:pt x="1946" y="419"/>
                  </a:lnTo>
                  <a:lnTo>
                    <a:pt x="1821" y="293"/>
                  </a:lnTo>
                  <a:lnTo>
                    <a:pt x="1821" y="209"/>
                  </a:lnTo>
                  <a:lnTo>
                    <a:pt x="1758" y="168"/>
                  </a:lnTo>
                  <a:lnTo>
                    <a:pt x="1716"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8" name="Google Shape;4838;p76"/>
            <p:cNvSpPr/>
            <p:nvPr/>
          </p:nvSpPr>
          <p:spPr>
            <a:xfrm>
              <a:off x="3689950" y="3079025"/>
              <a:ext cx="29300" cy="77950"/>
            </a:xfrm>
            <a:custGeom>
              <a:avLst/>
              <a:gdLst/>
              <a:ahLst/>
              <a:cxnLst/>
              <a:rect l="l" t="t" r="r" b="b"/>
              <a:pathLst>
                <a:path w="1172" h="3118" extrusionOk="0">
                  <a:moveTo>
                    <a:pt x="0" y="0"/>
                  </a:moveTo>
                  <a:lnTo>
                    <a:pt x="42" y="168"/>
                  </a:lnTo>
                  <a:lnTo>
                    <a:pt x="105" y="209"/>
                  </a:lnTo>
                  <a:lnTo>
                    <a:pt x="105" y="293"/>
                  </a:lnTo>
                  <a:lnTo>
                    <a:pt x="230" y="419"/>
                  </a:lnTo>
                  <a:lnTo>
                    <a:pt x="272" y="502"/>
                  </a:lnTo>
                  <a:lnTo>
                    <a:pt x="419" y="586"/>
                  </a:lnTo>
                  <a:lnTo>
                    <a:pt x="377" y="732"/>
                  </a:lnTo>
                  <a:lnTo>
                    <a:pt x="377" y="942"/>
                  </a:lnTo>
                  <a:lnTo>
                    <a:pt x="439" y="1004"/>
                  </a:lnTo>
                  <a:lnTo>
                    <a:pt x="481" y="1004"/>
                  </a:lnTo>
                  <a:lnTo>
                    <a:pt x="481" y="1214"/>
                  </a:lnTo>
                  <a:lnTo>
                    <a:pt x="460" y="1297"/>
                  </a:lnTo>
                  <a:lnTo>
                    <a:pt x="439" y="1360"/>
                  </a:lnTo>
                  <a:lnTo>
                    <a:pt x="481" y="1423"/>
                  </a:lnTo>
                  <a:lnTo>
                    <a:pt x="523" y="1528"/>
                  </a:lnTo>
                  <a:lnTo>
                    <a:pt x="460" y="1611"/>
                  </a:lnTo>
                  <a:lnTo>
                    <a:pt x="523" y="1674"/>
                  </a:lnTo>
                  <a:lnTo>
                    <a:pt x="481" y="1883"/>
                  </a:lnTo>
                  <a:lnTo>
                    <a:pt x="544" y="1967"/>
                  </a:lnTo>
                  <a:lnTo>
                    <a:pt x="544" y="2302"/>
                  </a:lnTo>
                  <a:lnTo>
                    <a:pt x="481" y="2448"/>
                  </a:lnTo>
                  <a:lnTo>
                    <a:pt x="481" y="2490"/>
                  </a:lnTo>
                  <a:lnTo>
                    <a:pt x="460" y="2657"/>
                  </a:lnTo>
                  <a:lnTo>
                    <a:pt x="481" y="2804"/>
                  </a:lnTo>
                  <a:lnTo>
                    <a:pt x="544" y="2929"/>
                  </a:lnTo>
                  <a:lnTo>
                    <a:pt x="586" y="2971"/>
                  </a:lnTo>
                  <a:lnTo>
                    <a:pt x="670" y="3034"/>
                  </a:lnTo>
                  <a:lnTo>
                    <a:pt x="732" y="3118"/>
                  </a:lnTo>
                  <a:lnTo>
                    <a:pt x="774" y="3118"/>
                  </a:lnTo>
                  <a:lnTo>
                    <a:pt x="1088" y="2929"/>
                  </a:lnTo>
                  <a:lnTo>
                    <a:pt x="1151" y="2929"/>
                  </a:lnTo>
                  <a:lnTo>
                    <a:pt x="1172" y="2825"/>
                  </a:lnTo>
                  <a:lnTo>
                    <a:pt x="1088" y="2699"/>
                  </a:lnTo>
                  <a:lnTo>
                    <a:pt x="1088" y="2553"/>
                  </a:lnTo>
                  <a:lnTo>
                    <a:pt x="1046" y="2385"/>
                  </a:lnTo>
                  <a:lnTo>
                    <a:pt x="1067" y="1716"/>
                  </a:lnTo>
                  <a:lnTo>
                    <a:pt x="1067" y="1611"/>
                  </a:lnTo>
                  <a:lnTo>
                    <a:pt x="1109" y="1528"/>
                  </a:lnTo>
                  <a:lnTo>
                    <a:pt x="1109" y="1402"/>
                  </a:lnTo>
                  <a:lnTo>
                    <a:pt x="1088" y="1297"/>
                  </a:lnTo>
                  <a:lnTo>
                    <a:pt x="1088" y="1130"/>
                  </a:lnTo>
                  <a:lnTo>
                    <a:pt x="1046" y="900"/>
                  </a:lnTo>
                  <a:lnTo>
                    <a:pt x="900" y="586"/>
                  </a:lnTo>
                  <a:lnTo>
                    <a:pt x="858" y="565"/>
                  </a:lnTo>
                  <a:lnTo>
                    <a:pt x="774" y="481"/>
                  </a:lnTo>
                  <a:lnTo>
                    <a:pt x="649" y="398"/>
                  </a:lnTo>
                  <a:lnTo>
                    <a:pt x="628" y="209"/>
                  </a:lnTo>
                  <a:lnTo>
                    <a:pt x="649" y="168"/>
                  </a:lnTo>
                  <a:lnTo>
                    <a:pt x="42"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39" name="Google Shape;4839;p76"/>
            <p:cNvSpPr/>
            <p:nvPr/>
          </p:nvSpPr>
          <p:spPr>
            <a:xfrm>
              <a:off x="3705625" y="3059150"/>
              <a:ext cx="45025" cy="94175"/>
            </a:xfrm>
            <a:custGeom>
              <a:avLst/>
              <a:gdLst/>
              <a:ahLst/>
              <a:cxnLst/>
              <a:rect l="l" t="t" r="r" b="b"/>
              <a:pathLst>
                <a:path w="1801" h="3767" extrusionOk="0">
                  <a:moveTo>
                    <a:pt x="1047" y="0"/>
                  </a:moveTo>
                  <a:lnTo>
                    <a:pt x="984" y="105"/>
                  </a:lnTo>
                  <a:lnTo>
                    <a:pt x="1005" y="147"/>
                  </a:lnTo>
                  <a:lnTo>
                    <a:pt x="900" y="209"/>
                  </a:lnTo>
                  <a:lnTo>
                    <a:pt x="838" y="209"/>
                  </a:lnTo>
                  <a:lnTo>
                    <a:pt x="838" y="272"/>
                  </a:lnTo>
                  <a:lnTo>
                    <a:pt x="691" y="439"/>
                  </a:lnTo>
                  <a:lnTo>
                    <a:pt x="628" y="439"/>
                  </a:lnTo>
                  <a:lnTo>
                    <a:pt x="440" y="544"/>
                  </a:lnTo>
                  <a:lnTo>
                    <a:pt x="356" y="523"/>
                  </a:lnTo>
                  <a:lnTo>
                    <a:pt x="252" y="565"/>
                  </a:lnTo>
                  <a:lnTo>
                    <a:pt x="252" y="670"/>
                  </a:lnTo>
                  <a:lnTo>
                    <a:pt x="168" y="753"/>
                  </a:lnTo>
                  <a:lnTo>
                    <a:pt x="168" y="858"/>
                  </a:lnTo>
                  <a:lnTo>
                    <a:pt x="43" y="900"/>
                  </a:lnTo>
                  <a:lnTo>
                    <a:pt x="22" y="963"/>
                  </a:lnTo>
                  <a:lnTo>
                    <a:pt x="1" y="1004"/>
                  </a:lnTo>
                  <a:lnTo>
                    <a:pt x="22" y="1193"/>
                  </a:lnTo>
                  <a:lnTo>
                    <a:pt x="147" y="1276"/>
                  </a:lnTo>
                  <a:lnTo>
                    <a:pt x="231" y="1360"/>
                  </a:lnTo>
                  <a:lnTo>
                    <a:pt x="273" y="1381"/>
                  </a:lnTo>
                  <a:lnTo>
                    <a:pt x="419" y="1695"/>
                  </a:lnTo>
                  <a:lnTo>
                    <a:pt x="461" y="1925"/>
                  </a:lnTo>
                  <a:lnTo>
                    <a:pt x="461" y="2092"/>
                  </a:lnTo>
                  <a:lnTo>
                    <a:pt x="482" y="2197"/>
                  </a:lnTo>
                  <a:lnTo>
                    <a:pt x="482" y="2323"/>
                  </a:lnTo>
                  <a:lnTo>
                    <a:pt x="440" y="2406"/>
                  </a:lnTo>
                  <a:lnTo>
                    <a:pt x="440" y="2511"/>
                  </a:lnTo>
                  <a:lnTo>
                    <a:pt x="419" y="3180"/>
                  </a:lnTo>
                  <a:lnTo>
                    <a:pt x="461" y="3348"/>
                  </a:lnTo>
                  <a:lnTo>
                    <a:pt x="461" y="3494"/>
                  </a:lnTo>
                  <a:lnTo>
                    <a:pt x="545" y="3620"/>
                  </a:lnTo>
                  <a:lnTo>
                    <a:pt x="524" y="3724"/>
                  </a:lnTo>
                  <a:lnTo>
                    <a:pt x="733" y="3766"/>
                  </a:lnTo>
                  <a:lnTo>
                    <a:pt x="1110" y="3620"/>
                  </a:lnTo>
                  <a:lnTo>
                    <a:pt x="1152" y="3620"/>
                  </a:lnTo>
                  <a:lnTo>
                    <a:pt x="1110" y="3515"/>
                  </a:lnTo>
                  <a:lnTo>
                    <a:pt x="1152" y="3243"/>
                  </a:lnTo>
                  <a:lnTo>
                    <a:pt x="1110" y="3139"/>
                  </a:lnTo>
                  <a:lnTo>
                    <a:pt x="1152" y="3055"/>
                  </a:lnTo>
                  <a:lnTo>
                    <a:pt x="1110" y="2825"/>
                  </a:lnTo>
                  <a:lnTo>
                    <a:pt x="1110" y="2720"/>
                  </a:lnTo>
                  <a:lnTo>
                    <a:pt x="1110" y="2657"/>
                  </a:lnTo>
                  <a:lnTo>
                    <a:pt x="1089" y="2616"/>
                  </a:lnTo>
                  <a:lnTo>
                    <a:pt x="1110" y="2553"/>
                  </a:lnTo>
                  <a:lnTo>
                    <a:pt x="1089" y="2469"/>
                  </a:lnTo>
                  <a:lnTo>
                    <a:pt x="1089" y="2427"/>
                  </a:lnTo>
                  <a:lnTo>
                    <a:pt x="1089" y="2302"/>
                  </a:lnTo>
                  <a:lnTo>
                    <a:pt x="1110" y="2218"/>
                  </a:lnTo>
                  <a:lnTo>
                    <a:pt x="1110" y="2113"/>
                  </a:lnTo>
                  <a:lnTo>
                    <a:pt x="1152" y="2051"/>
                  </a:lnTo>
                  <a:lnTo>
                    <a:pt x="1256" y="2009"/>
                  </a:lnTo>
                  <a:lnTo>
                    <a:pt x="1298" y="2009"/>
                  </a:lnTo>
                  <a:lnTo>
                    <a:pt x="1361" y="1946"/>
                  </a:lnTo>
                  <a:lnTo>
                    <a:pt x="1403" y="1841"/>
                  </a:lnTo>
                  <a:lnTo>
                    <a:pt x="1486" y="1716"/>
                  </a:lnTo>
                  <a:lnTo>
                    <a:pt x="1528" y="1611"/>
                  </a:lnTo>
                  <a:lnTo>
                    <a:pt x="1612" y="1569"/>
                  </a:lnTo>
                  <a:lnTo>
                    <a:pt x="1696" y="1569"/>
                  </a:lnTo>
                  <a:lnTo>
                    <a:pt x="1716" y="1507"/>
                  </a:lnTo>
                  <a:lnTo>
                    <a:pt x="1591" y="1381"/>
                  </a:lnTo>
                  <a:lnTo>
                    <a:pt x="1591" y="1318"/>
                  </a:lnTo>
                  <a:lnTo>
                    <a:pt x="1633" y="1255"/>
                  </a:lnTo>
                  <a:lnTo>
                    <a:pt x="1779" y="1255"/>
                  </a:lnTo>
                  <a:lnTo>
                    <a:pt x="1800" y="1172"/>
                  </a:lnTo>
                  <a:lnTo>
                    <a:pt x="1737" y="963"/>
                  </a:lnTo>
                  <a:lnTo>
                    <a:pt x="1716" y="837"/>
                  </a:lnTo>
                  <a:lnTo>
                    <a:pt x="1570" y="691"/>
                  </a:lnTo>
                  <a:lnTo>
                    <a:pt x="1528" y="628"/>
                  </a:lnTo>
                  <a:lnTo>
                    <a:pt x="1570" y="481"/>
                  </a:lnTo>
                  <a:lnTo>
                    <a:pt x="1591" y="481"/>
                  </a:lnTo>
                  <a:lnTo>
                    <a:pt x="1465" y="314"/>
                  </a:lnTo>
                  <a:lnTo>
                    <a:pt x="1319" y="272"/>
                  </a:lnTo>
                  <a:lnTo>
                    <a:pt x="1214" y="147"/>
                  </a:lnTo>
                  <a:lnTo>
                    <a:pt x="104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0" name="Google Shape;4840;p76"/>
            <p:cNvSpPr/>
            <p:nvPr/>
          </p:nvSpPr>
          <p:spPr>
            <a:xfrm>
              <a:off x="3881925" y="2896975"/>
              <a:ext cx="150650" cy="239600"/>
            </a:xfrm>
            <a:custGeom>
              <a:avLst/>
              <a:gdLst/>
              <a:ahLst/>
              <a:cxnLst/>
              <a:rect l="l" t="t" r="r" b="b"/>
              <a:pathLst>
                <a:path w="6026" h="9584" extrusionOk="0">
                  <a:moveTo>
                    <a:pt x="1318" y="1"/>
                  </a:moveTo>
                  <a:lnTo>
                    <a:pt x="690" y="252"/>
                  </a:lnTo>
                  <a:lnTo>
                    <a:pt x="732" y="336"/>
                  </a:lnTo>
                  <a:lnTo>
                    <a:pt x="1025" y="1110"/>
                  </a:lnTo>
                  <a:lnTo>
                    <a:pt x="1004" y="1277"/>
                  </a:lnTo>
                  <a:lnTo>
                    <a:pt x="962" y="1361"/>
                  </a:lnTo>
                  <a:lnTo>
                    <a:pt x="1360" y="1821"/>
                  </a:lnTo>
                  <a:lnTo>
                    <a:pt x="1339" y="2030"/>
                  </a:lnTo>
                  <a:lnTo>
                    <a:pt x="1255" y="2114"/>
                  </a:lnTo>
                  <a:lnTo>
                    <a:pt x="1109" y="3202"/>
                  </a:lnTo>
                  <a:lnTo>
                    <a:pt x="1130" y="4039"/>
                  </a:lnTo>
                  <a:lnTo>
                    <a:pt x="167" y="5022"/>
                  </a:lnTo>
                  <a:lnTo>
                    <a:pt x="126" y="5085"/>
                  </a:lnTo>
                  <a:lnTo>
                    <a:pt x="0" y="5085"/>
                  </a:lnTo>
                  <a:lnTo>
                    <a:pt x="0" y="5169"/>
                  </a:lnTo>
                  <a:lnTo>
                    <a:pt x="21" y="5901"/>
                  </a:lnTo>
                  <a:lnTo>
                    <a:pt x="105" y="5922"/>
                  </a:lnTo>
                  <a:lnTo>
                    <a:pt x="272" y="6131"/>
                  </a:lnTo>
                  <a:lnTo>
                    <a:pt x="335" y="6278"/>
                  </a:lnTo>
                  <a:lnTo>
                    <a:pt x="628" y="6424"/>
                  </a:lnTo>
                  <a:lnTo>
                    <a:pt x="753" y="6529"/>
                  </a:lnTo>
                  <a:lnTo>
                    <a:pt x="795" y="6717"/>
                  </a:lnTo>
                  <a:lnTo>
                    <a:pt x="837" y="6759"/>
                  </a:lnTo>
                  <a:lnTo>
                    <a:pt x="858" y="6864"/>
                  </a:lnTo>
                  <a:lnTo>
                    <a:pt x="942" y="7031"/>
                  </a:lnTo>
                  <a:lnTo>
                    <a:pt x="942" y="7115"/>
                  </a:lnTo>
                  <a:lnTo>
                    <a:pt x="921" y="7157"/>
                  </a:lnTo>
                  <a:lnTo>
                    <a:pt x="900" y="7219"/>
                  </a:lnTo>
                  <a:lnTo>
                    <a:pt x="962" y="7282"/>
                  </a:lnTo>
                  <a:lnTo>
                    <a:pt x="921" y="7429"/>
                  </a:lnTo>
                  <a:lnTo>
                    <a:pt x="837" y="7491"/>
                  </a:lnTo>
                  <a:lnTo>
                    <a:pt x="858" y="7596"/>
                  </a:lnTo>
                  <a:lnTo>
                    <a:pt x="962" y="7763"/>
                  </a:lnTo>
                  <a:lnTo>
                    <a:pt x="1046" y="7805"/>
                  </a:lnTo>
                  <a:lnTo>
                    <a:pt x="1067" y="7910"/>
                  </a:lnTo>
                  <a:lnTo>
                    <a:pt x="1234" y="8056"/>
                  </a:lnTo>
                  <a:lnTo>
                    <a:pt x="1276" y="8077"/>
                  </a:lnTo>
                  <a:lnTo>
                    <a:pt x="1234" y="8119"/>
                  </a:lnTo>
                  <a:lnTo>
                    <a:pt x="1151" y="8098"/>
                  </a:lnTo>
                  <a:lnTo>
                    <a:pt x="1067" y="8077"/>
                  </a:lnTo>
                  <a:lnTo>
                    <a:pt x="942" y="8056"/>
                  </a:lnTo>
                  <a:lnTo>
                    <a:pt x="900" y="8077"/>
                  </a:lnTo>
                  <a:lnTo>
                    <a:pt x="795" y="8056"/>
                  </a:lnTo>
                  <a:lnTo>
                    <a:pt x="690" y="8077"/>
                  </a:lnTo>
                  <a:lnTo>
                    <a:pt x="628" y="8056"/>
                  </a:lnTo>
                  <a:lnTo>
                    <a:pt x="439" y="8056"/>
                  </a:lnTo>
                  <a:lnTo>
                    <a:pt x="439" y="8161"/>
                  </a:lnTo>
                  <a:lnTo>
                    <a:pt x="418" y="8203"/>
                  </a:lnTo>
                  <a:lnTo>
                    <a:pt x="418" y="8307"/>
                  </a:lnTo>
                  <a:lnTo>
                    <a:pt x="418" y="8370"/>
                  </a:lnTo>
                  <a:lnTo>
                    <a:pt x="502" y="8412"/>
                  </a:lnTo>
                  <a:lnTo>
                    <a:pt x="502" y="8496"/>
                  </a:lnTo>
                  <a:lnTo>
                    <a:pt x="607" y="8517"/>
                  </a:lnTo>
                  <a:lnTo>
                    <a:pt x="816" y="8705"/>
                  </a:lnTo>
                  <a:lnTo>
                    <a:pt x="1025" y="8914"/>
                  </a:lnTo>
                  <a:lnTo>
                    <a:pt x="1109" y="8998"/>
                  </a:lnTo>
                  <a:lnTo>
                    <a:pt x="1214" y="9144"/>
                  </a:lnTo>
                  <a:lnTo>
                    <a:pt x="1276" y="9312"/>
                  </a:lnTo>
                  <a:lnTo>
                    <a:pt x="1318" y="9416"/>
                  </a:lnTo>
                  <a:lnTo>
                    <a:pt x="1360" y="9458"/>
                  </a:lnTo>
                  <a:lnTo>
                    <a:pt x="1381" y="9584"/>
                  </a:lnTo>
                  <a:lnTo>
                    <a:pt x="1486" y="9584"/>
                  </a:lnTo>
                  <a:lnTo>
                    <a:pt x="1590" y="9563"/>
                  </a:lnTo>
                  <a:lnTo>
                    <a:pt x="1758" y="9563"/>
                  </a:lnTo>
                  <a:lnTo>
                    <a:pt x="1799" y="9437"/>
                  </a:lnTo>
                  <a:lnTo>
                    <a:pt x="1799" y="9312"/>
                  </a:lnTo>
                  <a:lnTo>
                    <a:pt x="1883" y="9249"/>
                  </a:lnTo>
                  <a:lnTo>
                    <a:pt x="1946" y="9312"/>
                  </a:lnTo>
                  <a:lnTo>
                    <a:pt x="1988" y="9437"/>
                  </a:lnTo>
                  <a:lnTo>
                    <a:pt x="2051" y="9479"/>
                  </a:lnTo>
                  <a:lnTo>
                    <a:pt x="2155" y="9458"/>
                  </a:lnTo>
                  <a:lnTo>
                    <a:pt x="2281" y="9354"/>
                  </a:lnTo>
                  <a:lnTo>
                    <a:pt x="2469" y="9312"/>
                  </a:lnTo>
                  <a:lnTo>
                    <a:pt x="2595" y="9207"/>
                  </a:lnTo>
                  <a:lnTo>
                    <a:pt x="2929" y="9123"/>
                  </a:lnTo>
                  <a:lnTo>
                    <a:pt x="3097" y="9123"/>
                  </a:lnTo>
                  <a:lnTo>
                    <a:pt x="3159" y="9019"/>
                  </a:lnTo>
                  <a:lnTo>
                    <a:pt x="3327" y="8914"/>
                  </a:lnTo>
                  <a:lnTo>
                    <a:pt x="3306" y="8831"/>
                  </a:lnTo>
                  <a:lnTo>
                    <a:pt x="3243" y="8831"/>
                  </a:lnTo>
                  <a:lnTo>
                    <a:pt x="3139" y="8726"/>
                  </a:lnTo>
                  <a:lnTo>
                    <a:pt x="3159" y="8621"/>
                  </a:lnTo>
                  <a:lnTo>
                    <a:pt x="3243" y="8579"/>
                  </a:lnTo>
                  <a:lnTo>
                    <a:pt x="3327" y="8600"/>
                  </a:lnTo>
                  <a:lnTo>
                    <a:pt x="3452" y="8579"/>
                  </a:lnTo>
                  <a:lnTo>
                    <a:pt x="3557" y="8621"/>
                  </a:lnTo>
                  <a:lnTo>
                    <a:pt x="3683" y="8642"/>
                  </a:lnTo>
                  <a:lnTo>
                    <a:pt x="3850" y="8621"/>
                  </a:lnTo>
                  <a:lnTo>
                    <a:pt x="4080" y="8600"/>
                  </a:lnTo>
                  <a:lnTo>
                    <a:pt x="4185" y="8517"/>
                  </a:lnTo>
                  <a:lnTo>
                    <a:pt x="4289" y="8475"/>
                  </a:lnTo>
                  <a:lnTo>
                    <a:pt x="4310" y="8370"/>
                  </a:lnTo>
                  <a:lnTo>
                    <a:pt x="4289" y="8286"/>
                  </a:lnTo>
                  <a:lnTo>
                    <a:pt x="4310" y="8182"/>
                  </a:lnTo>
                  <a:lnTo>
                    <a:pt x="4394" y="8119"/>
                  </a:lnTo>
                  <a:lnTo>
                    <a:pt x="4394" y="8056"/>
                  </a:lnTo>
                  <a:lnTo>
                    <a:pt x="4478" y="7952"/>
                  </a:lnTo>
                  <a:lnTo>
                    <a:pt x="4520" y="7973"/>
                  </a:lnTo>
                  <a:lnTo>
                    <a:pt x="4582" y="7973"/>
                  </a:lnTo>
                  <a:lnTo>
                    <a:pt x="4687" y="7805"/>
                  </a:lnTo>
                  <a:lnTo>
                    <a:pt x="4771" y="7784"/>
                  </a:lnTo>
                  <a:lnTo>
                    <a:pt x="4729" y="7701"/>
                  </a:lnTo>
                  <a:lnTo>
                    <a:pt x="4771" y="7638"/>
                  </a:lnTo>
                  <a:lnTo>
                    <a:pt x="4917" y="7554"/>
                  </a:lnTo>
                  <a:lnTo>
                    <a:pt x="5022" y="7470"/>
                  </a:lnTo>
                  <a:lnTo>
                    <a:pt x="5147" y="7470"/>
                  </a:lnTo>
                  <a:lnTo>
                    <a:pt x="5231" y="7533"/>
                  </a:lnTo>
                  <a:lnTo>
                    <a:pt x="5356" y="7450"/>
                  </a:lnTo>
                  <a:lnTo>
                    <a:pt x="5398" y="7387"/>
                  </a:lnTo>
                  <a:lnTo>
                    <a:pt x="5419" y="7366"/>
                  </a:lnTo>
                  <a:lnTo>
                    <a:pt x="5419" y="7282"/>
                  </a:lnTo>
                  <a:lnTo>
                    <a:pt x="5461" y="7219"/>
                  </a:lnTo>
                  <a:lnTo>
                    <a:pt x="5419" y="7136"/>
                  </a:lnTo>
                  <a:lnTo>
                    <a:pt x="5189" y="7052"/>
                  </a:lnTo>
                  <a:lnTo>
                    <a:pt x="5147" y="6947"/>
                  </a:lnTo>
                  <a:lnTo>
                    <a:pt x="5147" y="6822"/>
                  </a:lnTo>
                  <a:lnTo>
                    <a:pt x="5105" y="6717"/>
                  </a:lnTo>
                  <a:lnTo>
                    <a:pt x="5147" y="6634"/>
                  </a:lnTo>
                  <a:lnTo>
                    <a:pt x="5084" y="6592"/>
                  </a:lnTo>
                  <a:lnTo>
                    <a:pt x="5126" y="6529"/>
                  </a:lnTo>
                  <a:lnTo>
                    <a:pt x="5126" y="6445"/>
                  </a:lnTo>
                  <a:lnTo>
                    <a:pt x="5084" y="6424"/>
                  </a:lnTo>
                  <a:lnTo>
                    <a:pt x="4938" y="6529"/>
                  </a:lnTo>
                  <a:lnTo>
                    <a:pt x="4875" y="6445"/>
                  </a:lnTo>
                  <a:lnTo>
                    <a:pt x="4875" y="6320"/>
                  </a:lnTo>
                  <a:lnTo>
                    <a:pt x="5043" y="6131"/>
                  </a:lnTo>
                  <a:lnTo>
                    <a:pt x="5105" y="6027"/>
                  </a:lnTo>
                  <a:lnTo>
                    <a:pt x="5084" y="5922"/>
                  </a:lnTo>
                  <a:lnTo>
                    <a:pt x="4980" y="5880"/>
                  </a:lnTo>
                  <a:lnTo>
                    <a:pt x="5001" y="5797"/>
                  </a:lnTo>
                  <a:lnTo>
                    <a:pt x="5126" y="5713"/>
                  </a:lnTo>
                  <a:lnTo>
                    <a:pt x="5189" y="5587"/>
                  </a:lnTo>
                  <a:lnTo>
                    <a:pt x="5126" y="5545"/>
                  </a:lnTo>
                  <a:lnTo>
                    <a:pt x="5105" y="5441"/>
                  </a:lnTo>
                  <a:lnTo>
                    <a:pt x="5210" y="5357"/>
                  </a:lnTo>
                  <a:lnTo>
                    <a:pt x="5252" y="5357"/>
                  </a:lnTo>
                  <a:lnTo>
                    <a:pt x="5461" y="5085"/>
                  </a:lnTo>
                  <a:lnTo>
                    <a:pt x="5524" y="4960"/>
                  </a:lnTo>
                  <a:lnTo>
                    <a:pt x="5461" y="4876"/>
                  </a:lnTo>
                  <a:lnTo>
                    <a:pt x="5461" y="4750"/>
                  </a:lnTo>
                  <a:lnTo>
                    <a:pt x="5566" y="4667"/>
                  </a:lnTo>
                  <a:lnTo>
                    <a:pt x="5712" y="4667"/>
                  </a:lnTo>
                  <a:lnTo>
                    <a:pt x="5817" y="4729"/>
                  </a:lnTo>
                  <a:lnTo>
                    <a:pt x="5921" y="4646"/>
                  </a:lnTo>
                  <a:lnTo>
                    <a:pt x="6026" y="4625"/>
                  </a:lnTo>
                  <a:lnTo>
                    <a:pt x="5963" y="2344"/>
                  </a:lnTo>
                  <a:lnTo>
                    <a:pt x="1318"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1" name="Google Shape;4841;p76"/>
            <p:cNvSpPr/>
            <p:nvPr/>
          </p:nvSpPr>
          <p:spPr>
            <a:xfrm>
              <a:off x="3863600" y="3051825"/>
              <a:ext cx="4725" cy="2625"/>
            </a:xfrm>
            <a:custGeom>
              <a:avLst/>
              <a:gdLst/>
              <a:ahLst/>
              <a:cxnLst/>
              <a:rect l="l" t="t" r="r" b="b"/>
              <a:pathLst>
                <a:path w="189" h="105" extrusionOk="0">
                  <a:moveTo>
                    <a:pt x="189" y="0"/>
                  </a:moveTo>
                  <a:lnTo>
                    <a:pt x="1" y="42"/>
                  </a:lnTo>
                  <a:lnTo>
                    <a:pt x="63" y="105"/>
                  </a:lnTo>
                  <a:lnTo>
                    <a:pt x="168" y="84"/>
                  </a:lnTo>
                  <a:lnTo>
                    <a:pt x="189"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2" name="Google Shape;4842;p76"/>
            <p:cNvSpPr/>
            <p:nvPr/>
          </p:nvSpPr>
          <p:spPr>
            <a:xfrm>
              <a:off x="3695700" y="2900125"/>
              <a:ext cx="220250" cy="171075"/>
            </a:xfrm>
            <a:custGeom>
              <a:avLst/>
              <a:gdLst/>
              <a:ahLst/>
              <a:cxnLst/>
              <a:rect l="l" t="t" r="r" b="b"/>
              <a:pathLst>
                <a:path w="8810" h="6843" extrusionOk="0">
                  <a:moveTo>
                    <a:pt x="6507" y="0"/>
                  </a:moveTo>
                  <a:lnTo>
                    <a:pt x="3913" y="1590"/>
                  </a:lnTo>
                  <a:lnTo>
                    <a:pt x="3181" y="2239"/>
                  </a:lnTo>
                  <a:lnTo>
                    <a:pt x="2323" y="2448"/>
                  </a:lnTo>
                  <a:lnTo>
                    <a:pt x="2302" y="3578"/>
                  </a:lnTo>
                  <a:lnTo>
                    <a:pt x="2239" y="4080"/>
                  </a:lnTo>
                  <a:lnTo>
                    <a:pt x="2176" y="4164"/>
                  </a:lnTo>
                  <a:lnTo>
                    <a:pt x="2134" y="4331"/>
                  </a:lnTo>
                  <a:lnTo>
                    <a:pt x="2093" y="4478"/>
                  </a:lnTo>
                  <a:lnTo>
                    <a:pt x="1800" y="4624"/>
                  </a:lnTo>
                  <a:lnTo>
                    <a:pt x="1653" y="4729"/>
                  </a:lnTo>
                  <a:lnTo>
                    <a:pt x="1465" y="4729"/>
                  </a:lnTo>
                  <a:lnTo>
                    <a:pt x="1297" y="4834"/>
                  </a:lnTo>
                  <a:lnTo>
                    <a:pt x="942" y="4834"/>
                  </a:lnTo>
                  <a:lnTo>
                    <a:pt x="774" y="4917"/>
                  </a:lnTo>
                  <a:lnTo>
                    <a:pt x="649" y="4917"/>
                  </a:lnTo>
                  <a:lnTo>
                    <a:pt x="251" y="4938"/>
                  </a:lnTo>
                  <a:lnTo>
                    <a:pt x="126" y="4917"/>
                  </a:lnTo>
                  <a:lnTo>
                    <a:pt x="84" y="5001"/>
                  </a:lnTo>
                  <a:lnTo>
                    <a:pt x="84" y="5147"/>
                  </a:lnTo>
                  <a:lnTo>
                    <a:pt x="0" y="5252"/>
                  </a:lnTo>
                  <a:lnTo>
                    <a:pt x="0" y="5440"/>
                  </a:lnTo>
                  <a:lnTo>
                    <a:pt x="544" y="5796"/>
                  </a:lnTo>
                  <a:lnTo>
                    <a:pt x="544" y="6047"/>
                  </a:lnTo>
                  <a:lnTo>
                    <a:pt x="753" y="6173"/>
                  </a:lnTo>
                  <a:lnTo>
                    <a:pt x="984" y="6047"/>
                  </a:lnTo>
                  <a:lnTo>
                    <a:pt x="1067" y="6089"/>
                  </a:lnTo>
                  <a:lnTo>
                    <a:pt x="1067" y="6152"/>
                  </a:lnTo>
                  <a:lnTo>
                    <a:pt x="1130" y="6194"/>
                  </a:lnTo>
                  <a:lnTo>
                    <a:pt x="1130" y="6298"/>
                  </a:lnTo>
                  <a:lnTo>
                    <a:pt x="1067" y="6403"/>
                  </a:lnTo>
                  <a:lnTo>
                    <a:pt x="1193" y="6570"/>
                  </a:lnTo>
                  <a:lnTo>
                    <a:pt x="1297" y="6570"/>
                  </a:lnTo>
                  <a:lnTo>
                    <a:pt x="1402" y="6508"/>
                  </a:lnTo>
                  <a:lnTo>
                    <a:pt x="1381" y="6466"/>
                  </a:lnTo>
                  <a:lnTo>
                    <a:pt x="1444" y="6361"/>
                  </a:lnTo>
                  <a:lnTo>
                    <a:pt x="1611" y="6508"/>
                  </a:lnTo>
                  <a:lnTo>
                    <a:pt x="1716" y="6633"/>
                  </a:lnTo>
                  <a:lnTo>
                    <a:pt x="1862" y="6675"/>
                  </a:lnTo>
                  <a:lnTo>
                    <a:pt x="1988" y="6842"/>
                  </a:lnTo>
                  <a:lnTo>
                    <a:pt x="2072" y="6780"/>
                  </a:lnTo>
                  <a:lnTo>
                    <a:pt x="2072" y="6717"/>
                  </a:lnTo>
                  <a:lnTo>
                    <a:pt x="2009" y="6696"/>
                  </a:lnTo>
                  <a:lnTo>
                    <a:pt x="1925" y="6528"/>
                  </a:lnTo>
                  <a:lnTo>
                    <a:pt x="1967" y="6487"/>
                  </a:lnTo>
                  <a:lnTo>
                    <a:pt x="1967" y="6403"/>
                  </a:lnTo>
                  <a:lnTo>
                    <a:pt x="2072" y="6298"/>
                  </a:lnTo>
                  <a:lnTo>
                    <a:pt x="2176" y="6298"/>
                  </a:lnTo>
                  <a:lnTo>
                    <a:pt x="2176" y="6215"/>
                  </a:lnTo>
                  <a:lnTo>
                    <a:pt x="2113" y="6173"/>
                  </a:lnTo>
                  <a:lnTo>
                    <a:pt x="2093" y="6068"/>
                  </a:lnTo>
                  <a:lnTo>
                    <a:pt x="2113" y="6005"/>
                  </a:lnTo>
                  <a:lnTo>
                    <a:pt x="2134" y="5984"/>
                  </a:lnTo>
                  <a:lnTo>
                    <a:pt x="2113" y="5943"/>
                  </a:lnTo>
                  <a:lnTo>
                    <a:pt x="2113" y="5880"/>
                  </a:lnTo>
                  <a:lnTo>
                    <a:pt x="2239" y="5775"/>
                  </a:lnTo>
                  <a:lnTo>
                    <a:pt x="2323" y="5754"/>
                  </a:lnTo>
                  <a:lnTo>
                    <a:pt x="2385" y="5733"/>
                  </a:lnTo>
                  <a:lnTo>
                    <a:pt x="2490" y="5692"/>
                  </a:lnTo>
                  <a:lnTo>
                    <a:pt x="2804" y="5692"/>
                  </a:lnTo>
                  <a:lnTo>
                    <a:pt x="2846" y="5650"/>
                  </a:lnTo>
                  <a:lnTo>
                    <a:pt x="2930" y="5650"/>
                  </a:lnTo>
                  <a:lnTo>
                    <a:pt x="3013" y="5671"/>
                  </a:lnTo>
                  <a:lnTo>
                    <a:pt x="3160" y="5692"/>
                  </a:lnTo>
                  <a:lnTo>
                    <a:pt x="3243" y="5733"/>
                  </a:lnTo>
                  <a:lnTo>
                    <a:pt x="3327" y="5754"/>
                  </a:lnTo>
                  <a:lnTo>
                    <a:pt x="3494" y="5796"/>
                  </a:lnTo>
                  <a:lnTo>
                    <a:pt x="3557" y="5880"/>
                  </a:lnTo>
                  <a:lnTo>
                    <a:pt x="3683" y="6068"/>
                  </a:lnTo>
                  <a:lnTo>
                    <a:pt x="3787" y="6152"/>
                  </a:lnTo>
                  <a:lnTo>
                    <a:pt x="3850" y="6110"/>
                  </a:lnTo>
                  <a:lnTo>
                    <a:pt x="3913" y="6047"/>
                  </a:lnTo>
                  <a:lnTo>
                    <a:pt x="3997" y="6005"/>
                  </a:lnTo>
                  <a:lnTo>
                    <a:pt x="4080" y="5984"/>
                  </a:lnTo>
                  <a:lnTo>
                    <a:pt x="4227" y="5964"/>
                  </a:lnTo>
                  <a:lnTo>
                    <a:pt x="4269" y="5943"/>
                  </a:lnTo>
                  <a:lnTo>
                    <a:pt x="4373" y="5943"/>
                  </a:lnTo>
                  <a:lnTo>
                    <a:pt x="4478" y="6005"/>
                  </a:lnTo>
                  <a:lnTo>
                    <a:pt x="4478" y="6068"/>
                  </a:lnTo>
                  <a:lnTo>
                    <a:pt x="4582" y="6089"/>
                  </a:lnTo>
                  <a:lnTo>
                    <a:pt x="4750" y="6194"/>
                  </a:lnTo>
                  <a:lnTo>
                    <a:pt x="4896" y="6215"/>
                  </a:lnTo>
                  <a:lnTo>
                    <a:pt x="5126" y="6298"/>
                  </a:lnTo>
                  <a:lnTo>
                    <a:pt x="5231" y="6319"/>
                  </a:lnTo>
                  <a:lnTo>
                    <a:pt x="5357" y="6256"/>
                  </a:lnTo>
                  <a:lnTo>
                    <a:pt x="5524" y="6047"/>
                  </a:lnTo>
                  <a:lnTo>
                    <a:pt x="5629" y="5984"/>
                  </a:lnTo>
                  <a:lnTo>
                    <a:pt x="5943" y="6005"/>
                  </a:lnTo>
                  <a:lnTo>
                    <a:pt x="6068" y="5964"/>
                  </a:lnTo>
                  <a:lnTo>
                    <a:pt x="6319" y="5984"/>
                  </a:lnTo>
                  <a:lnTo>
                    <a:pt x="6507" y="6068"/>
                  </a:lnTo>
                  <a:lnTo>
                    <a:pt x="6675" y="6089"/>
                  </a:lnTo>
                  <a:lnTo>
                    <a:pt x="6717" y="6110"/>
                  </a:lnTo>
                  <a:lnTo>
                    <a:pt x="6905" y="6068"/>
                  </a:lnTo>
                  <a:lnTo>
                    <a:pt x="6926" y="6047"/>
                  </a:lnTo>
                  <a:lnTo>
                    <a:pt x="7031" y="5984"/>
                  </a:lnTo>
                  <a:lnTo>
                    <a:pt x="7093" y="5943"/>
                  </a:lnTo>
                  <a:lnTo>
                    <a:pt x="7156" y="5901"/>
                  </a:lnTo>
                  <a:lnTo>
                    <a:pt x="7240" y="5943"/>
                  </a:lnTo>
                  <a:lnTo>
                    <a:pt x="7303" y="5901"/>
                  </a:lnTo>
                  <a:lnTo>
                    <a:pt x="7323" y="5838"/>
                  </a:lnTo>
                  <a:lnTo>
                    <a:pt x="7365" y="5733"/>
                  </a:lnTo>
                  <a:lnTo>
                    <a:pt x="7470" y="5775"/>
                  </a:lnTo>
                  <a:lnTo>
                    <a:pt x="7470" y="5775"/>
                  </a:lnTo>
                  <a:lnTo>
                    <a:pt x="7449" y="5043"/>
                  </a:lnTo>
                  <a:lnTo>
                    <a:pt x="7449" y="4959"/>
                  </a:lnTo>
                  <a:lnTo>
                    <a:pt x="7575" y="4959"/>
                  </a:lnTo>
                  <a:lnTo>
                    <a:pt x="7616" y="4896"/>
                  </a:lnTo>
                  <a:lnTo>
                    <a:pt x="8579" y="3913"/>
                  </a:lnTo>
                  <a:lnTo>
                    <a:pt x="8558" y="3076"/>
                  </a:lnTo>
                  <a:lnTo>
                    <a:pt x="8704" y="1988"/>
                  </a:lnTo>
                  <a:lnTo>
                    <a:pt x="8788" y="1904"/>
                  </a:lnTo>
                  <a:lnTo>
                    <a:pt x="8809" y="1695"/>
                  </a:lnTo>
                  <a:lnTo>
                    <a:pt x="8411" y="1235"/>
                  </a:lnTo>
                  <a:lnTo>
                    <a:pt x="8453" y="1151"/>
                  </a:lnTo>
                  <a:lnTo>
                    <a:pt x="8474" y="984"/>
                  </a:lnTo>
                  <a:lnTo>
                    <a:pt x="8181" y="210"/>
                  </a:lnTo>
                  <a:lnTo>
                    <a:pt x="8139" y="126"/>
                  </a:lnTo>
                  <a:lnTo>
                    <a:pt x="7616" y="335"/>
                  </a:lnTo>
                  <a:lnTo>
                    <a:pt x="7512" y="230"/>
                  </a:lnTo>
                  <a:lnTo>
                    <a:pt x="6507"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3" name="Google Shape;4843;p76"/>
            <p:cNvSpPr/>
            <p:nvPr/>
          </p:nvSpPr>
          <p:spPr>
            <a:xfrm>
              <a:off x="3732825" y="3041350"/>
              <a:ext cx="165325" cy="141775"/>
            </a:xfrm>
            <a:custGeom>
              <a:avLst/>
              <a:gdLst/>
              <a:ahLst/>
              <a:cxnLst/>
              <a:rect l="l" t="t" r="r" b="b"/>
              <a:pathLst>
                <a:path w="6613" h="5671" extrusionOk="0">
                  <a:moveTo>
                    <a:pt x="1361" y="1"/>
                  </a:moveTo>
                  <a:lnTo>
                    <a:pt x="1319" y="43"/>
                  </a:lnTo>
                  <a:lnTo>
                    <a:pt x="1005" y="43"/>
                  </a:lnTo>
                  <a:lnTo>
                    <a:pt x="900" y="84"/>
                  </a:lnTo>
                  <a:lnTo>
                    <a:pt x="838" y="105"/>
                  </a:lnTo>
                  <a:lnTo>
                    <a:pt x="754" y="126"/>
                  </a:lnTo>
                  <a:lnTo>
                    <a:pt x="628" y="231"/>
                  </a:lnTo>
                  <a:lnTo>
                    <a:pt x="628" y="294"/>
                  </a:lnTo>
                  <a:lnTo>
                    <a:pt x="649" y="335"/>
                  </a:lnTo>
                  <a:lnTo>
                    <a:pt x="628" y="356"/>
                  </a:lnTo>
                  <a:lnTo>
                    <a:pt x="608" y="419"/>
                  </a:lnTo>
                  <a:lnTo>
                    <a:pt x="628" y="524"/>
                  </a:lnTo>
                  <a:lnTo>
                    <a:pt x="691" y="566"/>
                  </a:lnTo>
                  <a:lnTo>
                    <a:pt x="691" y="649"/>
                  </a:lnTo>
                  <a:lnTo>
                    <a:pt x="587" y="649"/>
                  </a:lnTo>
                  <a:lnTo>
                    <a:pt x="482" y="754"/>
                  </a:lnTo>
                  <a:lnTo>
                    <a:pt x="482" y="838"/>
                  </a:lnTo>
                  <a:lnTo>
                    <a:pt x="440" y="879"/>
                  </a:lnTo>
                  <a:lnTo>
                    <a:pt x="524" y="1047"/>
                  </a:lnTo>
                  <a:lnTo>
                    <a:pt x="587" y="1068"/>
                  </a:lnTo>
                  <a:lnTo>
                    <a:pt x="587" y="1131"/>
                  </a:lnTo>
                  <a:lnTo>
                    <a:pt x="503" y="1193"/>
                  </a:lnTo>
                  <a:lnTo>
                    <a:pt x="482" y="1193"/>
                  </a:lnTo>
                  <a:lnTo>
                    <a:pt x="440" y="1340"/>
                  </a:lnTo>
                  <a:lnTo>
                    <a:pt x="482" y="1403"/>
                  </a:lnTo>
                  <a:lnTo>
                    <a:pt x="628" y="1549"/>
                  </a:lnTo>
                  <a:lnTo>
                    <a:pt x="649" y="1675"/>
                  </a:lnTo>
                  <a:lnTo>
                    <a:pt x="712" y="1884"/>
                  </a:lnTo>
                  <a:lnTo>
                    <a:pt x="691" y="1967"/>
                  </a:lnTo>
                  <a:lnTo>
                    <a:pt x="545" y="1967"/>
                  </a:lnTo>
                  <a:lnTo>
                    <a:pt x="503" y="2030"/>
                  </a:lnTo>
                  <a:lnTo>
                    <a:pt x="503" y="2093"/>
                  </a:lnTo>
                  <a:lnTo>
                    <a:pt x="628" y="2219"/>
                  </a:lnTo>
                  <a:lnTo>
                    <a:pt x="608" y="2281"/>
                  </a:lnTo>
                  <a:lnTo>
                    <a:pt x="524" y="2281"/>
                  </a:lnTo>
                  <a:lnTo>
                    <a:pt x="440" y="2323"/>
                  </a:lnTo>
                  <a:lnTo>
                    <a:pt x="398" y="2428"/>
                  </a:lnTo>
                  <a:lnTo>
                    <a:pt x="315" y="2553"/>
                  </a:lnTo>
                  <a:lnTo>
                    <a:pt x="273" y="2658"/>
                  </a:lnTo>
                  <a:lnTo>
                    <a:pt x="210" y="2721"/>
                  </a:lnTo>
                  <a:lnTo>
                    <a:pt x="168" y="2721"/>
                  </a:lnTo>
                  <a:lnTo>
                    <a:pt x="64" y="2763"/>
                  </a:lnTo>
                  <a:lnTo>
                    <a:pt x="22" y="2825"/>
                  </a:lnTo>
                  <a:lnTo>
                    <a:pt x="22" y="2930"/>
                  </a:lnTo>
                  <a:lnTo>
                    <a:pt x="1" y="3014"/>
                  </a:lnTo>
                  <a:lnTo>
                    <a:pt x="1" y="3139"/>
                  </a:lnTo>
                  <a:lnTo>
                    <a:pt x="1" y="3181"/>
                  </a:lnTo>
                  <a:lnTo>
                    <a:pt x="22" y="3265"/>
                  </a:lnTo>
                  <a:lnTo>
                    <a:pt x="1" y="3328"/>
                  </a:lnTo>
                  <a:lnTo>
                    <a:pt x="22" y="3369"/>
                  </a:lnTo>
                  <a:lnTo>
                    <a:pt x="22" y="3432"/>
                  </a:lnTo>
                  <a:lnTo>
                    <a:pt x="22" y="3537"/>
                  </a:lnTo>
                  <a:lnTo>
                    <a:pt x="64" y="3767"/>
                  </a:lnTo>
                  <a:lnTo>
                    <a:pt x="22" y="3851"/>
                  </a:lnTo>
                  <a:lnTo>
                    <a:pt x="64" y="3955"/>
                  </a:lnTo>
                  <a:lnTo>
                    <a:pt x="22" y="4227"/>
                  </a:lnTo>
                  <a:lnTo>
                    <a:pt x="64" y="4332"/>
                  </a:lnTo>
                  <a:lnTo>
                    <a:pt x="294" y="4395"/>
                  </a:lnTo>
                  <a:lnTo>
                    <a:pt x="482" y="4311"/>
                  </a:lnTo>
                  <a:lnTo>
                    <a:pt x="900" y="4541"/>
                  </a:lnTo>
                  <a:lnTo>
                    <a:pt x="1131" y="4750"/>
                  </a:lnTo>
                  <a:lnTo>
                    <a:pt x="1256" y="5043"/>
                  </a:lnTo>
                  <a:lnTo>
                    <a:pt x="1256" y="5232"/>
                  </a:lnTo>
                  <a:lnTo>
                    <a:pt x="1340" y="5273"/>
                  </a:lnTo>
                  <a:lnTo>
                    <a:pt x="1424" y="5462"/>
                  </a:lnTo>
                  <a:lnTo>
                    <a:pt x="1549" y="5587"/>
                  </a:lnTo>
                  <a:lnTo>
                    <a:pt x="1758" y="5671"/>
                  </a:lnTo>
                  <a:lnTo>
                    <a:pt x="2323" y="5629"/>
                  </a:lnTo>
                  <a:lnTo>
                    <a:pt x="2428" y="5566"/>
                  </a:lnTo>
                  <a:lnTo>
                    <a:pt x="2512" y="5587"/>
                  </a:lnTo>
                  <a:lnTo>
                    <a:pt x="2784" y="5483"/>
                  </a:lnTo>
                  <a:lnTo>
                    <a:pt x="2888" y="5545"/>
                  </a:lnTo>
                  <a:lnTo>
                    <a:pt x="3014" y="5524"/>
                  </a:lnTo>
                  <a:lnTo>
                    <a:pt x="3056" y="5357"/>
                  </a:lnTo>
                  <a:lnTo>
                    <a:pt x="3160" y="5462"/>
                  </a:lnTo>
                  <a:lnTo>
                    <a:pt x="3223" y="5441"/>
                  </a:lnTo>
                  <a:lnTo>
                    <a:pt x="3223" y="5357"/>
                  </a:lnTo>
                  <a:lnTo>
                    <a:pt x="3369" y="5211"/>
                  </a:lnTo>
                  <a:lnTo>
                    <a:pt x="3432" y="5043"/>
                  </a:lnTo>
                  <a:lnTo>
                    <a:pt x="3432" y="4918"/>
                  </a:lnTo>
                  <a:lnTo>
                    <a:pt x="3411" y="4792"/>
                  </a:lnTo>
                  <a:lnTo>
                    <a:pt x="3474" y="4729"/>
                  </a:lnTo>
                  <a:lnTo>
                    <a:pt x="3474" y="4646"/>
                  </a:lnTo>
                  <a:lnTo>
                    <a:pt x="3558" y="4583"/>
                  </a:lnTo>
                  <a:lnTo>
                    <a:pt x="3662" y="4499"/>
                  </a:lnTo>
                  <a:lnTo>
                    <a:pt x="3725" y="4436"/>
                  </a:lnTo>
                  <a:lnTo>
                    <a:pt x="3893" y="4311"/>
                  </a:lnTo>
                  <a:lnTo>
                    <a:pt x="3872" y="4206"/>
                  </a:lnTo>
                  <a:lnTo>
                    <a:pt x="3893" y="4123"/>
                  </a:lnTo>
                  <a:lnTo>
                    <a:pt x="4039" y="4123"/>
                  </a:lnTo>
                  <a:lnTo>
                    <a:pt x="4081" y="4060"/>
                  </a:lnTo>
                  <a:lnTo>
                    <a:pt x="4102" y="4081"/>
                  </a:lnTo>
                  <a:lnTo>
                    <a:pt x="4269" y="4123"/>
                  </a:lnTo>
                  <a:lnTo>
                    <a:pt x="4353" y="4123"/>
                  </a:lnTo>
                  <a:lnTo>
                    <a:pt x="4458" y="4185"/>
                  </a:lnTo>
                  <a:lnTo>
                    <a:pt x="4499" y="4311"/>
                  </a:lnTo>
                  <a:lnTo>
                    <a:pt x="4604" y="4374"/>
                  </a:lnTo>
                  <a:lnTo>
                    <a:pt x="4688" y="4395"/>
                  </a:lnTo>
                  <a:lnTo>
                    <a:pt x="4792" y="4332"/>
                  </a:lnTo>
                  <a:lnTo>
                    <a:pt x="4876" y="4206"/>
                  </a:lnTo>
                  <a:lnTo>
                    <a:pt x="4876" y="4164"/>
                  </a:lnTo>
                  <a:lnTo>
                    <a:pt x="4918" y="4081"/>
                  </a:lnTo>
                  <a:lnTo>
                    <a:pt x="5002" y="4060"/>
                  </a:lnTo>
                  <a:lnTo>
                    <a:pt x="5085" y="3955"/>
                  </a:lnTo>
                  <a:lnTo>
                    <a:pt x="5085" y="3872"/>
                  </a:lnTo>
                  <a:lnTo>
                    <a:pt x="5106" y="3746"/>
                  </a:lnTo>
                  <a:lnTo>
                    <a:pt x="5294" y="3558"/>
                  </a:lnTo>
                  <a:lnTo>
                    <a:pt x="5315" y="3453"/>
                  </a:lnTo>
                  <a:lnTo>
                    <a:pt x="5294" y="3369"/>
                  </a:lnTo>
                  <a:lnTo>
                    <a:pt x="5336" y="3286"/>
                  </a:lnTo>
                  <a:lnTo>
                    <a:pt x="5504" y="3139"/>
                  </a:lnTo>
                  <a:lnTo>
                    <a:pt x="5608" y="3056"/>
                  </a:lnTo>
                  <a:lnTo>
                    <a:pt x="5629" y="2930"/>
                  </a:lnTo>
                  <a:lnTo>
                    <a:pt x="5650" y="2846"/>
                  </a:lnTo>
                  <a:lnTo>
                    <a:pt x="5629" y="2658"/>
                  </a:lnTo>
                  <a:lnTo>
                    <a:pt x="5734" y="2595"/>
                  </a:lnTo>
                  <a:lnTo>
                    <a:pt x="5880" y="2553"/>
                  </a:lnTo>
                  <a:lnTo>
                    <a:pt x="5964" y="2428"/>
                  </a:lnTo>
                  <a:lnTo>
                    <a:pt x="5985" y="2302"/>
                  </a:lnTo>
                  <a:lnTo>
                    <a:pt x="5985" y="2135"/>
                  </a:lnTo>
                  <a:lnTo>
                    <a:pt x="5985" y="2030"/>
                  </a:lnTo>
                  <a:lnTo>
                    <a:pt x="6048" y="1926"/>
                  </a:lnTo>
                  <a:lnTo>
                    <a:pt x="6152" y="1758"/>
                  </a:lnTo>
                  <a:lnTo>
                    <a:pt x="6194" y="1695"/>
                  </a:lnTo>
                  <a:lnTo>
                    <a:pt x="6236" y="1654"/>
                  </a:lnTo>
                  <a:lnTo>
                    <a:pt x="6341" y="1570"/>
                  </a:lnTo>
                  <a:lnTo>
                    <a:pt x="6382" y="1570"/>
                  </a:lnTo>
                  <a:lnTo>
                    <a:pt x="6466" y="1465"/>
                  </a:lnTo>
                  <a:lnTo>
                    <a:pt x="6592" y="1403"/>
                  </a:lnTo>
                  <a:lnTo>
                    <a:pt x="6613" y="1340"/>
                  </a:lnTo>
                  <a:lnTo>
                    <a:pt x="6571" y="1193"/>
                  </a:lnTo>
                  <a:lnTo>
                    <a:pt x="6571" y="1131"/>
                  </a:lnTo>
                  <a:lnTo>
                    <a:pt x="6550" y="1047"/>
                  </a:lnTo>
                  <a:lnTo>
                    <a:pt x="6445" y="984"/>
                  </a:lnTo>
                  <a:lnTo>
                    <a:pt x="6382" y="921"/>
                  </a:lnTo>
                  <a:lnTo>
                    <a:pt x="6382" y="733"/>
                  </a:lnTo>
                  <a:lnTo>
                    <a:pt x="6362" y="628"/>
                  </a:lnTo>
                  <a:lnTo>
                    <a:pt x="6299" y="503"/>
                  </a:lnTo>
                  <a:lnTo>
                    <a:pt x="6236" y="356"/>
                  </a:lnTo>
                  <a:lnTo>
                    <a:pt x="6069" y="147"/>
                  </a:lnTo>
                  <a:lnTo>
                    <a:pt x="5985" y="126"/>
                  </a:lnTo>
                  <a:lnTo>
                    <a:pt x="5880" y="84"/>
                  </a:lnTo>
                  <a:lnTo>
                    <a:pt x="5838" y="189"/>
                  </a:lnTo>
                  <a:lnTo>
                    <a:pt x="5818" y="252"/>
                  </a:lnTo>
                  <a:lnTo>
                    <a:pt x="5755" y="294"/>
                  </a:lnTo>
                  <a:lnTo>
                    <a:pt x="5671" y="252"/>
                  </a:lnTo>
                  <a:lnTo>
                    <a:pt x="5608" y="294"/>
                  </a:lnTo>
                  <a:lnTo>
                    <a:pt x="5546" y="335"/>
                  </a:lnTo>
                  <a:lnTo>
                    <a:pt x="5441" y="398"/>
                  </a:lnTo>
                  <a:lnTo>
                    <a:pt x="5399" y="503"/>
                  </a:lnTo>
                  <a:lnTo>
                    <a:pt x="5294" y="524"/>
                  </a:lnTo>
                  <a:lnTo>
                    <a:pt x="5232" y="461"/>
                  </a:lnTo>
                  <a:lnTo>
                    <a:pt x="5190" y="440"/>
                  </a:lnTo>
                  <a:lnTo>
                    <a:pt x="5022" y="419"/>
                  </a:lnTo>
                  <a:lnTo>
                    <a:pt x="4834" y="335"/>
                  </a:lnTo>
                  <a:lnTo>
                    <a:pt x="4583" y="315"/>
                  </a:lnTo>
                  <a:lnTo>
                    <a:pt x="4458" y="356"/>
                  </a:lnTo>
                  <a:lnTo>
                    <a:pt x="4144" y="335"/>
                  </a:lnTo>
                  <a:lnTo>
                    <a:pt x="4039" y="398"/>
                  </a:lnTo>
                  <a:lnTo>
                    <a:pt x="3872" y="607"/>
                  </a:lnTo>
                  <a:lnTo>
                    <a:pt x="3746" y="670"/>
                  </a:lnTo>
                  <a:lnTo>
                    <a:pt x="3641" y="649"/>
                  </a:lnTo>
                  <a:lnTo>
                    <a:pt x="3411" y="566"/>
                  </a:lnTo>
                  <a:lnTo>
                    <a:pt x="3265" y="545"/>
                  </a:lnTo>
                  <a:lnTo>
                    <a:pt x="3097" y="440"/>
                  </a:lnTo>
                  <a:lnTo>
                    <a:pt x="2993" y="419"/>
                  </a:lnTo>
                  <a:lnTo>
                    <a:pt x="2993" y="356"/>
                  </a:lnTo>
                  <a:lnTo>
                    <a:pt x="2888" y="294"/>
                  </a:lnTo>
                  <a:lnTo>
                    <a:pt x="2784" y="294"/>
                  </a:lnTo>
                  <a:lnTo>
                    <a:pt x="2742" y="315"/>
                  </a:lnTo>
                  <a:lnTo>
                    <a:pt x="2595" y="335"/>
                  </a:lnTo>
                  <a:lnTo>
                    <a:pt x="2512" y="356"/>
                  </a:lnTo>
                  <a:lnTo>
                    <a:pt x="2428" y="398"/>
                  </a:lnTo>
                  <a:lnTo>
                    <a:pt x="2365" y="461"/>
                  </a:lnTo>
                  <a:lnTo>
                    <a:pt x="2302" y="503"/>
                  </a:lnTo>
                  <a:lnTo>
                    <a:pt x="2198" y="419"/>
                  </a:lnTo>
                  <a:lnTo>
                    <a:pt x="2072" y="231"/>
                  </a:lnTo>
                  <a:lnTo>
                    <a:pt x="2009" y="147"/>
                  </a:lnTo>
                  <a:lnTo>
                    <a:pt x="1842" y="105"/>
                  </a:lnTo>
                  <a:lnTo>
                    <a:pt x="1758" y="84"/>
                  </a:lnTo>
                  <a:lnTo>
                    <a:pt x="1675" y="43"/>
                  </a:lnTo>
                  <a:lnTo>
                    <a:pt x="1528" y="22"/>
                  </a:lnTo>
                  <a:lnTo>
                    <a:pt x="1445"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4" name="Google Shape;4844;p76"/>
            <p:cNvSpPr/>
            <p:nvPr/>
          </p:nvSpPr>
          <p:spPr>
            <a:xfrm>
              <a:off x="3813400" y="3053900"/>
              <a:ext cx="109850" cy="164800"/>
            </a:xfrm>
            <a:custGeom>
              <a:avLst/>
              <a:gdLst/>
              <a:ahLst/>
              <a:cxnLst/>
              <a:rect l="l" t="t" r="r" b="b"/>
              <a:pathLst>
                <a:path w="4394" h="6592" extrusionOk="0">
                  <a:moveTo>
                    <a:pt x="3076" y="1"/>
                  </a:moveTo>
                  <a:lnTo>
                    <a:pt x="3139" y="126"/>
                  </a:lnTo>
                  <a:lnTo>
                    <a:pt x="3159" y="231"/>
                  </a:lnTo>
                  <a:lnTo>
                    <a:pt x="3159" y="419"/>
                  </a:lnTo>
                  <a:lnTo>
                    <a:pt x="3222" y="482"/>
                  </a:lnTo>
                  <a:lnTo>
                    <a:pt x="3327" y="545"/>
                  </a:lnTo>
                  <a:lnTo>
                    <a:pt x="3348" y="629"/>
                  </a:lnTo>
                  <a:lnTo>
                    <a:pt x="3348" y="691"/>
                  </a:lnTo>
                  <a:lnTo>
                    <a:pt x="3390" y="838"/>
                  </a:lnTo>
                  <a:lnTo>
                    <a:pt x="3369" y="901"/>
                  </a:lnTo>
                  <a:lnTo>
                    <a:pt x="3243" y="963"/>
                  </a:lnTo>
                  <a:lnTo>
                    <a:pt x="3159" y="1068"/>
                  </a:lnTo>
                  <a:lnTo>
                    <a:pt x="3118" y="1068"/>
                  </a:lnTo>
                  <a:lnTo>
                    <a:pt x="3013" y="1152"/>
                  </a:lnTo>
                  <a:lnTo>
                    <a:pt x="2971" y="1193"/>
                  </a:lnTo>
                  <a:lnTo>
                    <a:pt x="2929" y="1256"/>
                  </a:lnTo>
                  <a:lnTo>
                    <a:pt x="2825" y="1424"/>
                  </a:lnTo>
                  <a:lnTo>
                    <a:pt x="2762" y="1528"/>
                  </a:lnTo>
                  <a:lnTo>
                    <a:pt x="2762" y="1633"/>
                  </a:lnTo>
                  <a:lnTo>
                    <a:pt x="2762" y="1800"/>
                  </a:lnTo>
                  <a:lnTo>
                    <a:pt x="2741" y="1926"/>
                  </a:lnTo>
                  <a:lnTo>
                    <a:pt x="2657" y="2051"/>
                  </a:lnTo>
                  <a:lnTo>
                    <a:pt x="2511" y="2093"/>
                  </a:lnTo>
                  <a:lnTo>
                    <a:pt x="2406" y="2156"/>
                  </a:lnTo>
                  <a:lnTo>
                    <a:pt x="2427" y="2344"/>
                  </a:lnTo>
                  <a:lnTo>
                    <a:pt x="2406" y="2428"/>
                  </a:lnTo>
                  <a:lnTo>
                    <a:pt x="2385" y="2554"/>
                  </a:lnTo>
                  <a:lnTo>
                    <a:pt x="2281" y="2637"/>
                  </a:lnTo>
                  <a:lnTo>
                    <a:pt x="2113" y="2784"/>
                  </a:lnTo>
                  <a:lnTo>
                    <a:pt x="2071" y="2867"/>
                  </a:lnTo>
                  <a:lnTo>
                    <a:pt x="2092" y="2951"/>
                  </a:lnTo>
                  <a:lnTo>
                    <a:pt x="2071" y="3056"/>
                  </a:lnTo>
                  <a:lnTo>
                    <a:pt x="1883" y="3244"/>
                  </a:lnTo>
                  <a:lnTo>
                    <a:pt x="1862" y="3370"/>
                  </a:lnTo>
                  <a:lnTo>
                    <a:pt x="1862" y="3453"/>
                  </a:lnTo>
                  <a:lnTo>
                    <a:pt x="1779" y="3558"/>
                  </a:lnTo>
                  <a:lnTo>
                    <a:pt x="1695" y="3579"/>
                  </a:lnTo>
                  <a:lnTo>
                    <a:pt x="1653" y="3662"/>
                  </a:lnTo>
                  <a:lnTo>
                    <a:pt x="1653" y="3704"/>
                  </a:lnTo>
                  <a:lnTo>
                    <a:pt x="1569" y="3830"/>
                  </a:lnTo>
                  <a:lnTo>
                    <a:pt x="1465" y="3893"/>
                  </a:lnTo>
                  <a:lnTo>
                    <a:pt x="1381" y="3872"/>
                  </a:lnTo>
                  <a:lnTo>
                    <a:pt x="1276" y="3809"/>
                  </a:lnTo>
                  <a:lnTo>
                    <a:pt x="1235" y="3683"/>
                  </a:lnTo>
                  <a:lnTo>
                    <a:pt x="1130" y="3621"/>
                  </a:lnTo>
                  <a:lnTo>
                    <a:pt x="1046" y="3621"/>
                  </a:lnTo>
                  <a:lnTo>
                    <a:pt x="879" y="3579"/>
                  </a:lnTo>
                  <a:lnTo>
                    <a:pt x="858" y="3558"/>
                  </a:lnTo>
                  <a:lnTo>
                    <a:pt x="816" y="3621"/>
                  </a:lnTo>
                  <a:lnTo>
                    <a:pt x="670" y="3621"/>
                  </a:lnTo>
                  <a:lnTo>
                    <a:pt x="649" y="3704"/>
                  </a:lnTo>
                  <a:lnTo>
                    <a:pt x="670" y="3809"/>
                  </a:lnTo>
                  <a:lnTo>
                    <a:pt x="502" y="3934"/>
                  </a:lnTo>
                  <a:lnTo>
                    <a:pt x="439" y="3997"/>
                  </a:lnTo>
                  <a:lnTo>
                    <a:pt x="335" y="4081"/>
                  </a:lnTo>
                  <a:lnTo>
                    <a:pt x="251" y="4144"/>
                  </a:lnTo>
                  <a:lnTo>
                    <a:pt x="251" y="4227"/>
                  </a:lnTo>
                  <a:lnTo>
                    <a:pt x="188" y="4290"/>
                  </a:lnTo>
                  <a:lnTo>
                    <a:pt x="209" y="4416"/>
                  </a:lnTo>
                  <a:lnTo>
                    <a:pt x="209" y="4541"/>
                  </a:lnTo>
                  <a:lnTo>
                    <a:pt x="146" y="4709"/>
                  </a:lnTo>
                  <a:lnTo>
                    <a:pt x="0" y="4855"/>
                  </a:lnTo>
                  <a:lnTo>
                    <a:pt x="0" y="4939"/>
                  </a:lnTo>
                  <a:lnTo>
                    <a:pt x="84" y="4960"/>
                  </a:lnTo>
                  <a:lnTo>
                    <a:pt x="188" y="4918"/>
                  </a:lnTo>
                  <a:lnTo>
                    <a:pt x="230" y="5274"/>
                  </a:lnTo>
                  <a:lnTo>
                    <a:pt x="335" y="5274"/>
                  </a:lnTo>
                  <a:lnTo>
                    <a:pt x="398" y="5357"/>
                  </a:lnTo>
                  <a:lnTo>
                    <a:pt x="565" y="5274"/>
                  </a:lnTo>
                  <a:lnTo>
                    <a:pt x="649" y="5399"/>
                  </a:lnTo>
                  <a:lnTo>
                    <a:pt x="628" y="5483"/>
                  </a:lnTo>
                  <a:lnTo>
                    <a:pt x="628" y="5650"/>
                  </a:lnTo>
                  <a:lnTo>
                    <a:pt x="732" y="5797"/>
                  </a:lnTo>
                  <a:lnTo>
                    <a:pt x="732" y="6006"/>
                  </a:lnTo>
                  <a:lnTo>
                    <a:pt x="649" y="6215"/>
                  </a:lnTo>
                  <a:lnTo>
                    <a:pt x="753" y="6299"/>
                  </a:lnTo>
                  <a:lnTo>
                    <a:pt x="649" y="6403"/>
                  </a:lnTo>
                  <a:lnTo>
                    <a:pt x="649" y="6403"/>
                  </a:lnTo>
                  <a:lnTo>
                    <a:pt x="732" y="6383"/>
                  </a:lnTo>
                  <a:lnTo>
                    <a:pt x="816" y="6383"/>
                  </a:lnTo>
                  <a:lnTo>
                    <a:pt x="837" y="6403"/>
                  </a:lnTo>
                  <a:lnTo>
                    <a:pt x="1507" y="6403"/>
                  </a:lnTo>
                  <a:lnTo>
                    <a:pt x="1548" y="6383"/>
                  </a:lnTo>
                  <a:lnTo>
                    <a:pt x="1590" y="6341"/>
                  </a:lnTo>
                  <a:lnTo>
                    <a:pt x="1653" y="6383"/>
                  </a:lnTo>
                  <a:lnTo>
                    <a:pt x="1695" y="6320"/>
                  </a:lnTo>
                  <a:lnTo>
                    <a:pt x="1862" y="6341"/>
                  </a:lnTo>
                  <a:lnTo>
                    <a:pt x="1904" y="6320"/>
                  </a:lnTo>
                  <a:lnTo>
                    <a:pt x="2092" y="6320"/>
                  </a:lnTo>
                  <a:lnTo>
                    <a:pt x="2134" y="6341"/>
                  </a:lnTo>
                  <a:lnTo>
                    <a:pt x="2239" y="6320"/>
                  </a:lnTo>
                  <a:lnTo>
                    <a:pt x="2323" y="6320"/>
                  </a:lnTo>
                  <a:lnTo>
                    <a:pt x="2323" y="6341"/>
                  </a:lnTo>
                  <a:lnTo>
                    <a:pt x="2490" y="6383"/>
                  </a:lnTo>
                  <a:lnTo>
                    <a:pt x="2511" y="6341"/>
                  </a:lnTo>
                  <a:lnTo>
                    <a:pt x="2553" y="6341"/>
                  </a:lnTo>
                  <a:lnTo>
                    <a:pt x="2595" y="6403"/>
                  </a:lnTo>
                  <a:lnTo>
                    <a:pt x="3327" y="6403"/>
                  </a:lnTo>
                  <a:lnTo>
                    <a:pt x="3390" y="6424"/>
                  </a:lnTo>
                  <a:lnTo>
                    <a:pt x="3431" y="6403"/>
                  </a:lnTo>
                  <a:lnTo>
                    <a:pt x="3452" y="6403"/>
                  </a:lnTo>
                  <a:lnTo>
                    <a:pt x="3536" y="6487"/>
                  </a:lnTo>
                  <a:lnTo>
                    <a:pt x="3578" y="6445"/>
                  </a:lnTo>
                  <a:lnTo>
                    <a:pt x="3662" y="6487"/>
                  </a:lnTo>
                  <a:lnTo>
                    <a:pt x="3683" y="6529"/>
                  </a:lnTo>
                  <a:lnTo>
                    <a:pt x="3745" y="6508"/>
                  </a:lnTo>
                  <a:lnTo>
                    <a:pt x="3766" y="6487"/>
                  </a:lnTo>
                  <a:lnTo>
                    <a:pt x="3808" y="6487"/>
                  </a:lnTo>
                  <a:lnTo>
                    <a:pt x="3892" y="6550"/>
                  </a:lnTo>
                  <a:lnTo>
                    <a:pt x="3955" y="6529"/>
                  </a:lnTo>
                  <a:lnTo>
                    <a:pt x="4059" y="6529"/>
                  </a:lnTo>
                  <a:lnTo>
                    <a:pt x="4101" y="6550"/>
                  </a:lnTo>
                  <a:lnTo>
                    <a:pt x="4206" y="6550"/>
                  </a:lnTo>
                  <a:lnTo>
                    <a:pt x="4206" y="6592"/>
                  </a:lnTo>
                  <a:lnTo>
                    <a:pt x="4289" y="6592"/>
                  </a:lnTo>
                  <a:lnTo>
                    <a:pt x="4310" y="6529"/>
                  </a:lnTo>
                  <a:lnTo>
                    <a:pt x="4268" y="6424"/>
                  </a:lnTo>
                  <a:lnTo>
                    <a:pt x="4268" y="6403"/>
                  </a:lnTo>
                  <a:lnTo>
                    <a:pt x="4331" y="6299"/>
                  </a:lnTo>
                  <a:lnTo>
                    <a:pt x="4373" y="6215"/>
                  </a:lnTo>
                  <a:lnTo>
                    <a:pt x="4394" y="6194"/>
                  </a:lnTo>
                  <a:lnTo>
                    <a:pt x="4373" y="6194"/>
                  </a:lnTo>
                  <a:lnTo>
                    <a:pt x="4331" y="6131"/>
                  </a:lnTo>
                  <a:lnTo>
                    <a:pt x="4331" y="6069"/>
                  </a:lnTo>
                  <a:lnTo>
                    <a:pt x="4331" y="5922"/>
                  </a:lnTo>
                  <a:lnTo>
                    <a:pt x="4164" y="5797"/>
                  </a:lnTo>
                  <a:lnTo>
                    <a:pt x="4080" y="5713"/>
                  </a:lnTo>
                  <a:lnTo>
                    <a:pt x="3996" y="5567"/>
                  </a:lnTo>
                  <a:lnTo>
                    <a:pt x="3850" y="5357"/>
                  </a:lnTo>
                  <a:lnTo>
                    <a:pt x="3808" y="5232"/>
                  </a:lnTo>
                  <a:lnTo>
                    <a:pt x="3703" y="5127"/>
                  </a:lnTo>
                  <a:lnTo>
                    <a:pt x="3557" y="5043"/>
                  </a:lnTo>
                  <a:lnTo>
                    <a:pt x="3494" y="4981"/>
                  </a:lnTo>
                  <a:lnTo>
                    <a:pt x="3494" y="4750"/>
                  </a:lnTo>
                  <a:lnTo>
                    <a:pt x="3473" y="4625"/>
                  </a:lnTo>
                  <a:lnTo>
                    <a:pt x="3452" y="4458"/>
                  </a:lnTo>
                  <a:lnTo>
                    <a:pt x="3473" y="4332"/>
                  </a:lnTo>
                  <a:lnTo>
                    <a:pt x="3431" y="4186"/>
                  </a:lnTo>
                  <a:lnTo>
                    <a:pt x="3390" y="4039"/>
                  </a:lnTo>
                  <a:lnTo>
                    <a:pt x="3452" y="3976"/>
                  </a:lnTo>
                  <a:lnTo>
                    <a:pt x="3536" y="3976"/>
                  </a:lnTo>
                  <a:lnTo>
                    <a:pt x="3641" y="3788"/>
                  </a:lnTo>
                  <a:lnTo>
                    <a:pt x="3683" y="3662"/>
                  </a:lnTo>
                  <a:lnTo>
                    <a:pt x="3787" y="3474"/>
                  </a:lnTo>
                  <a:lnTo>
                    <a:pt x="3850" y="3349"/>
                  </a:lnTo>
                  <a:lnTo>
                    <a:pt x="3955" y="3307"/>
                  </a:lnTo>
                  <a:lnTo>
                    <a:pt x="4059" y="3160"/>
                  </a:lnTo>
                  <a:lnTo>
                    <a:pt x="4059" y="3139"/>
                  </a:lnTo>
                  <a:lnTo>
                    <a:pt x="4017" y="3035"/>
                  </a:lnTo>
                  <a:lnTo>
                    <a:pt x="3955" y="2867"/>
                  </a:lnTo>
                  <a:lnTo>
                    <a:pt x="3850" y="2721"/>
                  </a:lnTo>
                  <a:lnTo>
                    <a:pt x="3766" y="2637"/>
                  </a:lnTo>
                  <a:lnTo>
                    <a:pt x="3557" y="2428"/>
                  </a:lnTo>
                  <a:lnTo>
                    <a:pt x="3348" y="2240"/>
                  </a:lnTo>
                  <a:lnTo>
                    <a:pt x="3243" y="2219"/>
                  </a:lnTo>
                  <a:lnTo>
                    <a:pt x="3243" y="2135"/>
                  </a:lnTo>
                  <a:lnTo>
                    <a:pt x="3159" y="2093"/>
                  </a:lnTo>
                  <a:lnTo>
                    <a:pt x="3159" y="2030"/>
                  </a:lnTo>
                  <a:lnTo>
                    <a:pt x="3159" y="1926"/>
                  </a:lnTo>
                  <a:lnTo>
                    <a:pt x="3180" y="1884"/>
                  </a:lnTo>
                  <a:lnTo>
                    <a:pt x="3180" y="1779"/>
                  </a:lnTo>
                  <a:lnTo>
                    <a:pt x="3369" y="1779"/>
                  </a:lnTo>
                  <a:lnTo>
                    <a:pt x="3431" y="1800"/>
                  </a:lnTo>
                  <a:lnTo>
                    <a:pt x="3536" y="1779"/>
                  </a:lnTo>
                  <a:lnTo>
                    <a:pt x="3641" y="1800"/>
                  </a:lnTo>
                  <a:lnTo>
                    <a:pt x="3683" y="1779"/>
                  </a:lnTo>
                  <a:lnTo>
                    <a:pt x="3808" y="1800"/>
                  </a:lnTo>
                  <a:lnTo>
                    <a:pt x="3892" y="1821"/>
                  </a:lnTo>
                  <a:lnTo>
                    <a:pt x="3975" y="1842"/>
                  </a:lnTo>
                  <a:lnTo>
                    <a:pt x="4017" y="1800"/>
                  </a:lnTo>
                  <a:lnTo>
                    <a:pt x="3975" y="1779"/>
                  </a:lnTo>
                  <a:lnTo>
                    <a:pt x="3808" y="1633"/>
                  </a:lnTo>
                  <a:lnTo>
                    <a:pt x="3787" y="1528"/>
                  </a:lnTo>
                  <a:lnTo>
                    <a:pt x="3703" y="1486"/>
                  </a:lnTo>
                  <a:lnTo>
                    <a:pt x="3599" y="1319"/>
                  </a:lnTo>
                  <a:lnTo>
                    <a:pt x="3578" y="1214"/>
                  </a:lnTo>
                  <a:lnTo>
                    <a:pt x="3662" y="1152"/>
                  </a:lnTo>
                  <a:lnTo>
                    <a:pt x="3703" y="1005"/>
                  </a:lnTo>
                  <a:lnTo>
                    <a:pt x="3641" y="942"/>
                  </a:lnTo>
                  <a:lnTo>
                    <a:pt x="3662" y="880"/>
                  </a:lnTo>
                  <a:lnTo>
                    <a:pt x="3683" y="838"/>
                  </a:lnTo>
                  <a:lnTo>
                    <a:pt x="3683" y="754"/>
                  </a:lnTo>
                  <a:lnTo>
                    <a:pt x="3599" y="587"/>
                  </a:lnTo>
                  <a:lnTo>
                    <a:pt x="3578" y="482"/>
                  </a:lnTo>
                  <a:lnTo>
                    <a:pt x="3536" y="440"/>
                  </a:lnTo>
                  <a:lnTo>
                    <a:pt x="3494" y="252"/>
                  </a:lnTo>
                  <a:lnTo>
                    <a:pt x="3369" y="147"/>
                  </a:lnTo>
                  <a:lnTo>
                    <a:pt x="307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5" name="Google Shape;4845;p76"/>
            <p:cNvSpPr/>
            <p:nvPr/>
          </p:nvSpPr>
          <p:spPr>
            <a:xfrm>
              <a:off x="3813900" y="3211875"/>
              <a:ext cx="82675" cy="89475"/>
            </a:xfrm>
            <a:custGeom>
              <a:avLst/>
              <a:gdLst/>
              <a:ahLst/>
              <a:cxnLst/>
              <a:rect l="l" t="t" r="r" b="b"/>
              <a:pathLst>
                <a:path w="3307" h="3579" extrusionOk="0">
                  <a:moveTo>
                    <a:pt x="1675" y="1"/>
                  </a:moveTo>
                  <a:lnTo>
                    <a:pt x="1633" y="64"/>
                  </a:lnTo>
                  <a:lnTo>
                    <a:pt x="1570" y="22"/>
                  </a:lnTo>
                  <a:lnTo>
                    <a:pt x="1528" y="64"/>
                  </a:lnTo>
                  <a:lnTo>
                    <a:pt x="1487" y="84"/>
                  </a:lnTo>
                  <a:lnTo>
                    <a:pt x="1487" y="754"/>
                  </a:lnTo>
                  <a:lnTo>
                    <a:pt x="712" y="754"/>
                  </a:lnTo>
                  <a:lnTo>
                    <a:pt x="691" y="733"/>
                  </a:lnTo>
                  <a:lnTo>
                    <a:pt x="608" y="754"/>
                  </a:lnTo>
                  <a:lnTo>
                    <a:pt x="524" y="817"/>
                  </a:lnTo>
                  <a:lnTo>
                    <a:pt x="482" y="796"/>
                  </a:lnTo>
                  <a:lnTo>
                    <a:pt x="482" y="921"/>
                  </a:lnTo>
                  <a:lnTo>
                    <a:pt x="336" y="942"/>
                  </a:lnTo>
                  <a:lnTo>
                    <a:pt x="440" y="1131"/>
                  </a:lnTo>
                  <a:lnTo>
                    <a:pt x="629" y="1172"/>
                  </a:lnTo>
                  <a:lnTo>
                    <a:pt x="378" y="1235"/>
                  </a:lnTo>
                  <a:lnTo>
                    <a:pt x="315" y="1152"/>
                  </a:lnTo>
                  <a:lnTo>
                    <a:pt x="294" y="1340"/>
                  </a:lnTo>
                  <a:lnTo>
                    <a:pt x="273" y="1654"/>
                  </a:lnTo>
                  <a:lnTo>
                    <a:pt x="168" y="1737"/>
                  </a:lnTo>
                  <a:lnTo>
                    <a:pt x="22" y="1675"/>
                  </a:lnTo>
                  <a:lnTo>
                    <a:pt x="1" y="1758"/>
                  </a:lnTo>
                  <a:lnTo>
                    <a:pt x="126" y="1988"/>
                  </a:lnTo>
                  <a:lnTo>
                    <a:pt x="210" y="2051"/>
                  </a:lnTo>
                  <a:lnTo>
                    <a:pt x="210" y="2156"/>
                  </a:lnTo>
                  <a:lnTo>
                    <a:pt x="315" y="2281"/>
                  </a:lnTo>
                  <a:lnTo>
                    <a:pt x="315" y="2470"/>
                  </a:lnTo>
                  <a:lnTo>
                    <a:pt x="398" y="2533"/>
                  </a:lnTo>
                  <a:lnTo>
                    <a:pt x="440" y="2679"/>
                  </a:lnTo>
                  <a:lnTo>
                    <a:pt x="608" y="2805"/>
                  </a:lnTo>
                  <a:lnTo>
                    <a:pt x="545" y="2825"/>
                  </a:lnTo>
                  <a:lnTo>
                    <a:pt x="712" y="2993"/>
                  </a:lnTo>
                  <a:lnTo>
                    <a:pt x="963" y="3202"/>
                  </a:lnTo>
                  <a:lnTo>
                    <a:pt x="1026" y="3328"/>
                  </a:lnTo>
                  <a:lnTo>
                    <a:pt x="1235" y="3432"/>
                  </a:lnTo>
                  <a:lnTo>
                    <a:pt x="1256" y="3537"/>
                  </a:lnTo>
                  <a:lnTo>
                    <a:pt x="1361" y="3558"/>
                  </a:lnTo>
                  <a:lnTo>
                    <a:pt x="1382" y="3579"/>
                  </a:lnTo>
                  <a:lnTo>
                    <a:pt x="1466" y="3474"/>
                  </a:lnTo>
                  <a:lnTo>
                    <a:pt x="1466" y="3411"/>
                  </a:lnTo>
                  <a:lnTo>
                    <a:pt x="1528" y="3369"/>
                  </a:lnTo>
                  <a:lnTo>
                    <a:pt x="1633" y="3369"/>
                  </a:lnTo>
                  <a:lnTo>
                    <a:pt x="1675" y="3307"/>
                  </a:lnTo>
                  <a:lnTo>
                    <a:pt x="1696" y="3307"/>
                  </a:lnTo>
                  <a:lnTo>
                    <a:pt x="1884" y="3432"/>
                  </a:lnTo>
                  <a:lnTo>
                    <a:pt x="1884" y="3328"/>
                  </a:lnTo>
                  <a:lnTo>
                    <a:pt x="1863" y="3035"/>
                  </a:lnTo>
                  <a:lnTo>
                    <a:pt x="1779" y="2951"/>
                  </a:lnTo>
                  <a:lnTo>
                    <a:pt x="1696" y="2930"/>
                  </a:lnTo>
                  <a:lnTo>
                    <a:pt x="1633" y="2951"/>
                  </a:lnTo>
                  <a:lnTo>
                    <a:pt x="1549" y="2993"/>
                  </a:lnTo>
                  <a:lnTo>
                    <a:pt x="1549" y="2846"/>
                  </a:lnTo>
                  <a:lnTo>
                    <a:pt x="1528" y="2784"/>
                  </a:lnTo>
                  <a:lnTo>
                    <a:pt x="1570" y="2721"/>
                  </a:lnTo>
                  <a:lnTo>
                    <a:pt x="1675" y="2721"/>
                  </a:lnTo>
                  <a:lnTo>
                    <a:pt x="1800" y="2784"/>
                  </a:lnTo>
                  <a:lnTo>
                    <a:pt x="1863" y="2721"/>
                  </a:lnTo>
                  <a:lnTo>
                    <a:pt x="1884" y="2679"/>
                  </a:lnTo>
                  <a:lnTo>
                    <a:pt x="1968" y="2679"/>
                  </a:lnTo>
                  <a:lnTo>
                    <a:pt x="2177" y="2637"/>
                  </a:lnTo>
                  <a:lnTo>
                    <a:pt x="2198" y="2574"/>
                  </a:lnTo>
                  <a:lnTo>
                    <a:pt x="2177" y="2407"/>
                  </a:lnTo>
                  <a:lnTo>
                    <a:pt x="2219" y="2365"/>
                  </a:lnTo>
                  <a:lnTo>
                    <a:pt x="2365" y="2365"/>
                  </a:lnTo>
                  <a:lnTo>
                    <a:pt x="2428" y="2595"/>
                  </a:lnTo>
                  <a:lnTo>
                    <a:pt x="2512" y="2700"/>
                  </a:lnTo>
                  <a:lnTo>
                    <a:pt x="2637" y="2637"/>
                  </a:lnTo>
                  <a:lnTo>
                    <a:pt x="2721" y="2679"/>
                  </a:lnTo>
                  <a:lnTo>
                    <a:pt x="2805" y="2616"/>
                  </a:lnTo>
                  <a:lnTo>
                    <a:pt x="2909" y="2616"/>
                  </a:lnTo>
                  <a:lnTo>
                    <a:pt x="3035" y="2679"/>
                  </a:lnTo>
                  <a:lnTo>
                    <a:pt x="3056" y="2742"/>
                  </a:lnTo>
                  <a:lnTo>
                    <a:pt x="3119" y="2742"/>
                  </a:lnTo>
                  <a:lnTo>
                    <a:pt x="3119" y="2637"/>
                  </a:lnTo>
                  <a:lnTo>
                    <a:pt x="3098" y="2533"/>
                  </a:lnTo>
                  <a:lnTo>
                    <a:pt x="3244" y="2114"/>
                  </a:lnTo>
                  <a:lnTo>
                    <a:pt x="3307" y="1884"/>
                  </a:lnTo>
                  <a:lnTo>
                    <a:pt x="3307" y="1779"/>
                  </a:lnTo>
                  <a:lnTo>
                    <a:pt x="3244" y="1696"/>
                  </a:lnTo>
                  <a:lnTo>
                    <a:pt x="3223" y="1654"/>
                  </a:lnTo>
                  <a:lnTo>
                    <a:pt x="3139" y="1570"/>
                  </a:lnTo>
                  <a:lnTo>
                    <a:pt x="3119" y="1528"/>
                  </a:lnTo>
                  <a:lnTo>
                    <a:pt x="3035" y="1486"/>
                  </a:lnTo>
                  <a:lnTo>
                    <a:pt x="3014" y="1444"/>
                  </a:lnTo>
                  <a:lnTo>
                    <a:pt x="2993" y="1382"/>
                  </a:lnTo>
                  <a:lnTo>
                    <a:pt x="2993" y="1340"/>
                  </a:lnTo>
                  <a:lnTo>
                    <a:pt x="3035" y="1319"/>
                  </a:lnTo>
                  <a:lnTo>
                    <a:pt x="3056" y="1277"/>
                  </a:lnTo>
                  <a:lnTo>
                    <a:pt x="3119" y="1277"/>
                  </a:lnTo>
                  <a:lnTo>
                    <a:pt x="3098" y="1214"/>
                  </a:lnTo>
                  <a:lnTo>
                    <a:pt x="3056" y="1172"/>
                  </a:lnTo>
                  <a:lnTo>
                    <a:pt x="3056" y="1110"/>
                  </a:lnTo>
                  <a:lnTo>
                    <a:pt x="3202" y="1026"/>
                  </a:lnTo>
                  <a:lnTo>
                    <a:pt x="3307" y="1005"/>
                  </a:lnTo>
                  <a:lnTo>
                    <a:pt x="3307" y="900"/>
                  </a:lnTo>
                  <a:lnTo>
                    <a:pt x="3265" y="838"/>
                  </a:lnTo>
                  <a:lnTo>
                    <a:pt x="3307" y="754"/>
                  </a:lnTo>
                  <a:lnTo>
                    <a:pt x="3307" y="587"/>
                  </a:lnTo>
                  <a:lnTo>
                    <a:pt x="3244" y="545"/>
                  </a:lnTo>
                  <a:lnTo>
                    <a:pt x="3056" y="524"/>
                  </a:lnTo>
                  <a:lnTo>
                    <a:pt x="2930" y="587"/>
                  </a:lnTo>
                  <a:lnTo>
                    <a:pt x="2805" y="628"/>
                  </a:lnTo>
                  <a:lnTo>
                    <a:pt x="2721" y="608"/>
                  </a:lnTo>
                  <a:lnTo>
                    <a:pt x="2616" y="649"/>
                  </a:lnTo>
                  <a:lnTo>
                    <a:pt x="2575" y="608"/>
                  </a:lnTo>
                  <a:lnTo>
                    <a:pt x="2595" y="545"/>
                  </a:lnTo>
                  <a:lnTo>
                    <a:pt x="2575" y="440"/>
                  </a:lnTo>
                  <a:lnTo>
                    <a:pt x="2575" y="315"/>
                  </a:lnTo>
                  <a:lnTo>
                    <a:pt x="2533" y="189"/>
                  </a:lnTo>
                  <a:lnTo>
                    <a:pt x="2575" y="84"/>
                  </a:lnTo>
                  <a:lnTo>
                    <a:pt x="2533" y="22"/>
                  </a:lnTo>
                  <a:lnTo>
                    <a:pt x="2491" y="22"/>
                  </a:lnTo>
                  <a:lnTo>
                    <a:pt x="2470" y="64"/>
                  </a:lnTo>
                  <a:lnTo>
                    <a:pt x="2303" y="22"/>
                  </a:lnTo>
                  <a:lnTo>
                    <a:pt x="2303" y="1"/>
                  </a:lnTo>
                  <a:lnTo>
                    <a:pt x="2219" y="1"/>
                  </a:lnTo>
                  <a:lnTo>
                    <a:pt x="2114" y="22"/>
                  </a:lnTo>
                  <a:lnTo>
                    <a:pt x="2072" y="1"/>
                  </a:lnTo>
                  <a:lnTo>
                    <a:pt x="1884" y="1"/>
                  </a:lnTo>
                  <a:lnTo>
                    <a:pt x="1842" y="22"/>
                  </a:lnTo>
                  <a:lnTo>
                    <a:pt x="1675"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6" name="Google Shape;4846;p76"/>
            <p:cNvSpPr/>
            <p:nvPr/>
          </p:nvSpPr>
          <p:spPr>
            <a:xfrm>
              <a:off x="3821750" y="3213450"/>
              <a:ext cx="29325" cy="18850"/>
            </a:xfrm>
            <a:custGeom>
              <a:avLst/>
              <a:gdLst/>
              <a:ahLst/>
              <a:cxnLst/>
              <a:rect l="l" t="t" r="r" b="b"/>
              <a:pathLst>
                <a:path w="1173" h="754" extrusionOk="0">
                  <a:moveTo>
                    <a:pt x="398" y="1"/>
                  </a:moveTo>
                  <a:lnTo>
                    <a:pt x="315" y="21"/>
                  </a:lnTo>
                  <a:lnTo>
                    <a:pt x="294" y="42"/>
                  </a:lnTo>
                  <a:lnTo>
                    <a:pt x="336" y="147"/>
                  </a:lnTo>
                  <a:lnTo>
                    <a:pt x="168" y="335"/>
                  </a:lnTo>
                  <a:lnTo>
                    <a:pt x="1" y="628"/>
                  </a:lnTo>
                  <a:lnTo>
                    <a:pt x="168" y="691"/>
                  </a:lnTo>
                  <a:lnTo>
                    <a:pt x="168" y="733"/>
                  </a:lnTo>
                  <a:lnTo>
                    <a:pt x="210" y="754"/>
                  </a:lnTo>
                  <a:lnTo>
                    <a:pt x="294" y="691"/>
                  </a:lnTo>
                  <a:lnTo>
                    <a:pt x="377" y="670"/>
                  </a:lnTo>
                  <a:lnTo>
                    <a:pt x="398" y="691"/>
                  </a:lnTo>
                  <a:lnTo>
                    <a:pt x="1173" y="691"/>
                  </a:lnTo>
                  <a:lnTo>
                    <a:pt x="1173" y="21"/>
                  </a:lnTo>
                  <a:lnTo>
                    <a:pt x="503" y="21"/>
                  </a:lnTo>
                  <a:lnTo>
                    <a:pt x="482"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7" name="Google Shape;4847;p76"/>
            <p:cNvSpPr/>
            <p:nvPr/>
          </p:nvSpPr>
          <p:spPr>
            <a:xfrm>
              <a:off x="3848425" y="3188875"/>
              <a:ext cx="110925" cy="129750"/>
            </a:xfrm>
            <a:custGeom>
              <a:avLst/>
              <a:gdLst/>
              <a:ahLst/>
              <a:cxnLst/>
              <a:rect l="l" t="t" r="r" b="b"/>
              <a:pathLst>
                <a:path w="4437" h="5190" extrusionOk="0">
                  <a:moveTo>
                    <a:pt x="3935" y="0"/>
                  </a:moveTo>
                  <a:lnTo>
                    <a:pt x="3872" y="63"/>
                  </a:lnTo>
                  <a:lnTo>
                    <a:pt x="3767" y="42"/>
                  </a:lnTo>
                  <a:lnTo>
                    <a:pt x="3537" y="147"/>
                  </a:lnTo>
                  <a:lnTo>
                    <a:pt x="3495" y="188"/>
                  </a:lnTo>
                  <a:lnTo>
                    <a:pt x="3391" y="209"/>
                  </a:lnTo>
                  <a:lnTo>
                    <a:pt x="3244" y="377"/>
                  </a:lnTo>
                  <a:lnTo>
                    <a:pt x="2972" y="816"/>
                  </a:lnTo>
                  <a:lnTo>
                    <a:pt x="2930" y="900"/>
                  </a:lnTo>
                  <a:lnTo>
                    <a:pt x="2867" y="1004"/>
                  </a:lnTo>
                  <a:lnTo>
                    <a:pt x="2867" y="1025"/>
                  </a:lnTo>
                  <a:lnTo>
                    <a:pt x="2909" y="1130"/>
                  </a:lnTo>
                  <a:lnTo>
                    <a:pt x="2888" y="1193"/>
                  </a:lnTo>
                  <a:lnTo>
                    <a:pt x="2805" y="1193"/>
                  </a:lnTo>
                  <a:lnTo>
                    <a:pt x="2805" y="1151"/>
                  </a:lnTo>
                  <a:lnTo>
                    <a:pt x="2700" y="1151"/>
                  </a:lnTo>
                  <a:lnTo>
                    <a:pt x="2658" y="1130"/>
                  </a:lnTo>
                  <a:lnTo>
                    <a:pt x="2554" y="1130"/>
                  </a:lnTo>
                  <a:lnTo>
                    <a:pt x="2491" y="1151"/>
                  </a:lnTo>
                  <a:lnTo>
                    <a:pt x="2407" y="1088"/>
                  </a:lnTo>
                  <a:lnTo>
                    <a:pt x="2365" y="1088"/>
                  </a:lnTo>
                  <a:lnTo>
                    <a:pt x="2344" y="1109"/>
                  </a:lnTo>
                  <a:lnTo>
                    <a:pt x="2282" y="1130"/>
                  </a:lnTo>
                  <a:lnTo>
                    <a:pt x="2261" y="1088"/>
                  </a:lnTo>
                  <a:lnTo>
                    <a:pt x="2177" y="1046"/>
                  </a:lnTo>
                  <a:lnTo>
                    <a:pt x="2135" y="1088"/>
                  </a:lnTo>
                  <a:lnTo>
                    <a:pt x="2051" y="1004"/>
                  </a:lnTo>
                  <a:lnTo>
                    <a:pt x="2030" y="1004"/>
                  </a:lnTo>
                  <a:lnTo>
                    <a:pt x="1989" y="1025"/>
                  </a:lnTo>
                  <a:lnTo>
                    <a:pt x="1926" y="1004"/>
                  </a:lnTo>
                  <a:lnTo>
                    <a:pt x="1194" y="1004"/>
                  </a:lnTo>
                  <a:lnTo>
                    <a:pt x="1152" y="1109"/>
                  </a:lnTo>
                  <a:lnTo>
                    <a:pt x="1194" y="1235"/>
                  </a:lnTo>
                  <a:lnTo>
                    <a:pt x="1194" y="1360"/>
                  </a:lnTo>
                  <a:lnTo>
                    <a:pt x="1214" y="1465"/>
                  </a:lnTo>
                  <a:lnTo>
                    <a:pt x="1194" y="1528"/>
                  </a:lnTo>
                  <a:lnTo>
                    <a:pt x="1235" y="1569"/>
                  </a:lnTo>
                  <a:lnTo>
                    <a:pt x="1340" y="1528"/>
                  </a:lnTo>
                  <a:lnTo>
                    <a:pt x="1424" y="1548"/>
                  </a:lnTo>
                  <a:lnTo>
                    <a:pt x="1549" y="1507"/>
                  </a:lnTo>
                  <a:lnTo>
                    <a:pt x="1675" y="1444"/>
                  </a:lnTo>
                  <a:lnTo>
                    <a:pt x="1863" y="1465"/>
                  </a:lnTo>
                  <a:lnTo>
                    <a:pt x="1926" y="1507"/>
                  </a:lnTo>
                  <a:lnTo>
                    <a:pt x="1926" y="1674"/>
                  </a:lnTo>
                  <a:lnTo>
                    <a:pt x="1884" y="1758"/>
                  </a:lnTo>
                  <a:lnTo>
                    <a:pt x="1926" y="1820"/>
                  </a:lnTo>
                  <a:lnTo>
                    <a:pt x="1926" y="1925"/>
                  </a:lnTo>
                  <a:lnTo>
                    <a:pt x="1821" y="1946"/>
                  </a:lnTo>
                  <a:lnTo>
                    <a:pt x="1675" y="2030"/>
                  </a:lnTo>
                  <a:lnTo>
                    <a:pt x="1675" y="2092"/>
                  </a:lnTo>
                  <a:lnTo>
                    <a:pt x="1717" y="2134"/>
                  </a:lnTo>
                  <a:lnTo>
                    <a:pt x="1738" y="2197"/>
                  </a:lnTo>
                  <a:lnTo>
                    <a:pt x="1675" y="2197"/>
                  </a:lnTo>
                  <a:lnTo>
                    <a:pt x="1654" y="2239"/>
                  </a:lnTo>
                  <a:lnTo>
                    <a:pt x="1612" y="2260"/>
                  </a:lnTo>
                  <a:lnTo>
                    <a:pt x="1612" y="2302"/>
                  </a:lnTo>
                  <a:lnTo>
                    <a:pt x="1633" y="2364"/>
                  </a:lnTo>
                  <a:lnTo>
                    <a:pt x="1654" y="2406"/>
                  </a:lnTo>
                  <a:lnTo>
                    <a:pt x="1738" y="2448"/>
                  </a:lnTo>
                  <a:lnTo>
                    <a:pt x="1758" y="2490"/>
                  </a:lnTo>
                  <a:lnTo>
                    <a:pt x="1842" y="2574"/>
                  </a:lnTo>
                  <a:lnTo>
                    <a:pt x="1863" y="2616"/>
                  </a:lnTo>
                  <a:lnTo>
                    <a:pt x="1926" y="2699"/>
                  </a:lnTo>
                  <a:lnTo>
                    <a:pt x="1926" y="2804"/>
                  </a:lnTo>
                  <a:lnTo>
                    <a:pt x="1863" y="3034"/>
                  </a:lnTo>
                  <a:lnTo>
                    <a:pt x="1717" y="3453"/>
                  </a:lnTo>
                  <a:lnTo>
                    <a:pt x="1738" y="3557"/>
                  </a:lnTo>
                  <a:lnTo>
                    <a:pt x="1738" y="3662"/>
                  </a:lnTo>
                  <a:lnTo>
                    <a:pt x="1675" y="3662"/>
                  </a:lnTo>
                  <a:lnTo>
                    <a:pt x="1654" y="3599"/>
                  </a:lnTo>
                  <a:lnTo>
                    <a:pt x="1528" y="3536"/>
                  </a:lnTo>
                  <a:lnTo>
                    <a:pt x="1424" y="3536"/>
                  </a:lnTo>
                  <a:lnTo>
                    <a:pt x="1340" y="3599"/>
                  </a:lnTo>
                  <a:lnTo>
                    <a:pt x="1256" y="3557"/>
                  </a:lnTo>
                  <a:lnTo>
                    <a:pt x="1131" y="3620"/>
                  </a:lnTo>
                  <a:lnTo>
                    <a:pt x="1047" y="3515"/>
                  </a:lnTo>
                  <a:lnTo>
                    <a:pt x="984" y="3285"/>
                  </a:lnTo>
                  <a:lnTo>
                    <a:pt x="838" y="3285"/>
                  </a:lnTo>
                  <a:lnTo>
                    <a:pt x="796" y="3327"/>
                  </a:lnTo>
                  <a:lnTo>
                    <a:pt x="817" y="3494"/>
                  </a:lnTo>
                  <a:lnTo>
                    <a:pt x="796" y="3557"/>
                  </a:lnTo>
                  <a:lnTo>
                    <a:pt x="587" y="3599"/>
                  </a:lnTo>
                  <a:lnTo>
                    <a:pt x="503" y="3599"/>
                  </a:lnTo>
                  <a:lnTo>
                    <a:pt x="482" y="3641"/>
                  </a:lnTo>
                  <a:lnTo>
                    <a:pt x="419" y="3704"/>
                  </a:lnTo>
                  <a:lnTo>
                    <a:pt x="294" y="3641"/>
                  </a:lnTo>
                  <a:lnTo>
                    <a:pt x="189" y="3641"/>
                  </a:lnTo>
                  <a:lnTo>
                    <a:pt x="147" y="3704"/>
                  </a:lnTo>
                  <a:lnTo>
                    <a:pt x="168" y="3766"/>
                  </a:lnTo>
                  <a:lnTo>
                    <a:pt x="168" y="3913"/>
                  </a:lnTo>
                  <a:lnTo>
                    <a:pt x="252" y="3871"/>
                  </a:lnTo>
                  <a:lnTo>
                    <a:pt x="315" y="3850"/>
                  </a:lnTo>
                  <a:lnTo>
                    <a:pt x="398" y="3871"/>
                  </a:lnTo>
                  <a:lnTo>
                    <a:pt x="482" y="3955"/>
                  </a:lnTo>
                  <a:lnTo>
                    <a:pt x="503" y="4248"/>
                  </a:lnTo>
                  <a:lnTo>
                    <a:pt x="503" y="4352"/>
                  </a:lnTo>
                  <a:lnTo>
                    <a:pt x="315" y="4227"/>
                  </a:lnTo>
                  <a:lnTo>
                    <a:pt x="294" y="4227"/>
                  </a:lnTo>
                  <a:lnTo>
                    <a:pt x="252" y="4289"/>
                  </a:lnTo>
                  <a:lnTo>
                    <a:pt x="147" y="4289"/>
                  </a:lnTo>
                  <a:lnTo>
                    <a:pt x="85" y="4331"/>
                  </a:lnTo>
                  <a:lnTo>
                    <a:pt x="85" y="4394"/>
                  </a:lnTo>
                  <a:lnTo>
                    <a:pt x="1" y="4499"/>
                  </a:lnTo>
                  <a:lnTo>
                    <a:pt x="106" y="4603"/>
                  </a:lnTo>
                  <a:lnTo>
                    <a:pt x="168" y="4687"/>
                  </a:lnTo>
                  <a:lnTo>
                    <a:pt x="315" y="4792"/>
                  </a:lnTo>
                  <a:lnTo>
                    <a:pt x="315" y="4896"/>
                  </a:lnTo>
                  <a:lnTo>
                    <a:pt x="419" y="5001"/>
                  </a:lnTo>
                  <a:lnTo>
                    <a:pt x="419" y="5126"/>
                  </a:lnTo>
                  <a:lnTo>
                    <a:pt x="482" y="5189"/>
                  </a:lnTo>
                  <a:lnTo>
                    <a:pt x="524" y="5168"/>
                  </a:lnTo>
                  <a:lnTo>
                    <a:pt x="608" y="5022"/>
                  </a:lnTo>
                  <a:lnTo>
                    <a:pt x="629" y="5022"/>
                  </a:lnTo>
                  <a:lnTo>
                    <a:pt x="712" y="4980"/>
                  </a:lnTo>
                  <a:lnTo>
                    <a:pt x="775" y="4875"/>
                  </a:lnTo>
                  <a:lnTo>
                    <a:pt x="838" y="4854"/>
                  </a:lnTo>
                  <a:lnTo>
                    <a:pt x="942" y="4771"/>
                  </a:lnTo>
                  <a:lnTo>
                    <a:pt x="1005" y="4771"/>
                  </a:lnTo>
                  <a:lnTo>
                    <a:pt x="1047" y="4813"/>
                  </a:lnTo>
                  <a:lnTo>
                    <a:pt x="1110" y="4896"/>
                  </a:lnTo>
                  <a:lnTo>
                    <a:pt x="1110" y="5001"/>
                  </a:lnTo>
                  <a:lnTo>
                    <a:pt x="1131" y="4980"/>
                  </a:lnTo>
                  <a:lnTo>
                    <a:pt x="1194" y="5001"/>
                  </a:lnTo>
                  <a:lnTo>
                    <a:pt x="1298" y="4959"/>
                  </a:lnTo>
                  <a:lnTo>
                    <a:pt x="1319" y="5001"/>
                  </a:lnTo>
                  <a:lnTo>
                    <a:pt x="1319" y="5064"/>
                  </a:lnTo>
                  <a:lnTo>
                    <a:pt x="1424" y="5064"/>
                  </a:lnTo>
                  <a:lnTo>
                    <a:pt x="1507" y="4980"/>
                  </a:lnTo>
                  <a:lnTo>
                    <a:pt x="1507" y="4875"/>
                  </a:lnTo>
                  <a:lnTo>
                    <a:pt x="1570" y="4854"/>
                  </a:lnTo>
                  <a:lnTo>
                    <a:pt x="1654" y="4875"/>
                  </a:lnTo>
                  <a:lnTo>
                    <a:pt x="1758" y="4771"/>
                  </a:lnTo>
                  <a:lnTo>
                    <a:pt x="1947" y="4708"/>
                  </a:lnTo>
                  <a:lnTo>
                    <a:pt x="1947" y="4771"/>
                  </a:lnTo>
                  <a:lnTo>
                    <a:pt x="1863" y="4896"/>
                  </a:lnTo>
                  <a:lnTo>
                    <a:pt x="1884" y="4917"/>
                  </a:lnTo>
                  <a:lnTo>
                    <a:pt x="1947" y="5022"/>
                  </a:lnTo>
                  <a:lnTo>
                    <a:pt x="2072" y="5105"/>
                  </a:lnTo>
                  <a:lnTo>
                    <a:pt x="2198" y="5022"/>
                  </a:lnTo>
                  <a:lnTo>
                    <a:pt x="2282" y="4917"/>
                  </a:lnTo>
                  <a:lnTo>
                    <a:pt x="2512" y="4687"/>
                  </a:lnTo>
                  <a:lnTo>
                    <a:pt x="2574" y="4603"/>
                  </a:lnTo>
                  <a:lnTo>
                    <a:pt x="2658" y="4541"/>
                  </a:lnTo>
                  <a:lnTo>
                    <a:pt x="2763" y="4499"/>
                  </a:lnTo>
                  <a:lnTo>
                    <a:pt x="2867" y="4352"/>
                  </a:lnTo>
                  <a:lnTo>
                    <a:pt x="2867" y="4248"/>
                  </a:lnTo>
                  <a:lnTo>
                    <a:pt x="2888" y="4080"/>
                  </a:lnTo>
                  <a:lnTo>
                    <a:pt x="2909" y="3766"/>
                  </a:lnTo>
                  <a:lnTo>
                    <a:pt x="2888" y="3745"/>
                  </a:lnTo>
                  <a:lnTo>
                    <a:pt x="2867" y="3557"/>
                  </a:lnTo>
                  <a:lnTo>
                    <a:pt x="2909" y="3453"/>
                  </a:lnTo>
                  <a:lnTo>
                    <a:pt x="3098" y="3285"/>
                  </a:lnTo>
                  <a:lnTo>
                    <a:pt x="3098" y="3139"/>
                  </a:lnTo>
                  <a:lnTo>
                    <a:pt x="3202" y="3013"/>
                  </a:lnTo>
                  <a:lnTo>
                    <a:pt x="3328" y="2908"/>
                  </a:lnTo>
                  <a:lnTo>
                    <a:pt x="3411" y="2929"/>
                  </a:lnTo>
                  <a:lnTo>
                    <a:pt x="3516" y="2867"/>
                  </a:lnTo>
                  <a:lnTo>
                    <a:pt x="3621" y="2825"/>
                  </a:lnTo>
                  <a:lnTo>
                    <a:pt x="3809" y="2511"/>
                  </a:lnTo>
                  <a:lnTo>
                    <a:pt x="3809" y="2344"/>
                  </a:lnTo>
                  <a:lnTo>
                    <a:pt x="3851" y="2155"/>
                  </a:lnTo>
                  <a:lnTo>
                    <a:pt x="3935" y="2092"/>
                  </a:lnTo>
                  <a:lnTo>
                    <a:pt x="3955" y="1946"/>
                  </a:lnTo>
                  <a:lnTo>
                    <a:pt x="3935" y="1925"/>
                  </a:lnTo>
                  <a:lnTo>
                    <a:pt x="3955" y="1737"/>
                  </a:lnTo>
                  <a:lnTo>
                    <a:pt x="3955" y="1653"/>
                  </a:lnTo>
                  <a:lnTo>
                    <a:pt x="3955" y="1507"/>
                  </a:lnTo>
                  <a:lnTo>
                    <a:pt x="4060" y="1402"/>
                  </a:lnTo>
                  <a:lnTo>
                    <a:pt x="4060" y="1256"/>
                  </a:lnTo>
                  <a:lnTo>
                    <a:pt x="4081" y="1130"/>
                  </a:lnTo>
                  <a:lnTo>
                    <a:pt x="4039" y="921"/>
                  </a:lnTo>
                  <a:lnTo>
                    <a:pt x="4290" y="607"/>
                  </a:lnTo>
                  <a:lnTo>
                    <a:pt x="4332" y="502"/>
                  </a:lnTo>
                  <a:lnTo>
                    <a:pt x="4437" y="460"/>
                  </a:lnTo>
                  <a:lnTo>
                    <a:pt x="4437" y="209"/>
                  </a:lnTo>
                  <a:lnTo>
                    <a:pt x="4374" y="105"/>
                  </a:lnTo>
                  <a:lnTo>
                    <a:pt x="4374" y="63"/>
                  </a:lnTo>
                  <a:lnTo>
                    <a:pt x="4290" y="84"/>
                  </a:lnTo>
                  <a:lnTo>
                    <a:pt x="4248" y="105"/>
                  </a:lnTo>
                  <a:lnTo>
                    <a:pt x="4144" y="63"/>
                  </a:lnTo>
                  <a:lnTo>
                    <a:pt x="4123"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8" name="Google Shape;4848;p76"/>
            <p:cNvSpPr/>
            <p:nvPr/>
          </p:nvSpPr>
          <p:spPr>
            <a:xfrm>
              <a:off x="3860475" y="3308125"/>
              <a:ext cx="15700" cy="21475"/>
            </a:xfrm>
            <a:custGeom>
              <a:avLst/>
              <a:gdLst/>
              <a:ahLst/>
              <a:cxnLst/>
              <a:rect l="l" t="t" r="r" b="b"/>
              <a:pathLst>
                <a:path w="628" h="859" extrusionOk="0">
                  <a:moveTo>
                    <a:pt x="460" y="1"/>
                  </a:moveTo>
                  <a:lnTo>
                    <a:pt x="356" y="84"/>
                  </a:lnTo>
                  <a:lnTo>
                    <a:pt x="293" y="105"/>
                  </a:lnTo>
                  <a:lnTo>
                    <a:pt x="230" y="210"/>
                  </a:lnTo>
                  <a:lnTo>
                    <a:pt x="147" y="252"/>
                  </a:lnTo>
                  <a:lnTo>
                    <a:pt x="126" y="252"/>
                  </a:lnTo>
                  <a:lnTo>
                    <a:pt x="42" y="398"/>
                  </a:lnTo>
                  <a:lnTo>
                    <a:pt x="0" y="419"/>
                  </a:lnTo>
                  <a:lnTo>
                    <a:pt x="84" y="503"/>
                  </a:lnTo>
                  <a:lnTo>
                    <a:pt x="105" y="670"/>
                  </a:lnTo>
                  <a:lnTo>
                    <a:pt x="42" y="775"/>
                  </a:lnTo>
                  <a:lnTo>
                    <a:pt x="84" y="859"/>
                  </a:lnTo>
                  <a:lnTo>
                    <a:pt x="188" y="775"/>
                  </a:lnTo>
                  <a:lnTo>
                    <a:pt x="293" y="775"/>
                  </a:lnTo>
                  <a:lnTo>
                    <a:pt x="356" y="712"/>
                  </a:lnTo>
                  <a:lnTo>
                    <a:pt x="335" y="503"/>
                  </a:lnTo>
                  <a:lnTo>
                    <a:pt x="398" y="440"/>
                  </a:lnTo>
                  <a:lnTo>
                    <a:pt x="523" y="335"/>
                  </a:lnTo>
                  <a:lnTo>
                    <a:pt x="628" y="231"/>
                  </a:lnTo>
                  <a:lnTo>
                    <a:pt x="628" y="126"/>
                  </a:lnTo>
                  <a:lnTo>
                    <a:pt x="565" y="43"/>
                  </a:lnTo>
                  <a:lnTo>
                    <a:pt x="523"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49" name="Google Shape;4849;p76"/>
            <p:cNvSpPr/>
            <p:nvPr/>
          </p:nvSpPr>
          <p:spPr>
            <a:xfrm>
              <a:off x="4111550" y="3257925"/>
              <a:ext cx="161650" cy="164775"/>
            </a:xfrm>
            <a:custGeom>
              <a:avLst/>
              <a:gdLst/>
              <a:ahLst/>
              <a:cxnLst/>
              <a:rect l="l" t="t" r="r" b="b"/>
              <a:pathLst>
                <a:path w="6466" h="6591" extrusionOk="0">
                  <a:moveTo>
                    <a:pt x="2553" y="0"/>
                  </a:moveTo>
                  <a:lnTo>
                    <a:pt x="1779" y="42"/>
                  </a:lnTo>
                  <a:lnTo>
                    <a:pt x="858" y="42"/>
                  </a:lnTo>
                  <a:lnTo>
                    <a:pt x="816" y="105"/>
                  </a:lnTo>
                  <a:lnTo>
                    <a:pt x="754" y="105"/>
                  </a:lnTo>
                  <a:lnTo>
                    <a:pt x="712" y="146"/>
                  </a:lnTo>
                  <a:lnTo>
                    <a:pt x="775" y="230"/>
                  </a:lnTo>
                  <a:lnTo>
                    <a:pt x="858" y="314"/>
                  </a:lnTo>
                  <a:lnTo>
                    <a:pt x="858" y="356"/>
                  </a:lnTo>
                  <a:lnTo>
                    <a:pt x="921" y="439"/>
                  </a:lnTo>
                  <a:lnTo>
                    <a:pt x="963" y="628"/>
                  </a:lnTo>
                  <a:lnTo>
                    <a:pt x="984" y="732"/>
                  </a:lnTo>
                  <a:lnTo>
                    <a:pt x="942" y="795"/>
                  </a:lnTo>
                  <a:lnTo>
                    <a:pt x="942" y="879"/>
                  </a:lnTo>
                  <a:lnTo>
                    <a:pt x="879" y="942"/>
                  </a:lnTo>
                  <a:lnTo>
                    <a:pt x="816" y="963"/>
                  </a:lnTo>
                  <a:lnTo>
                    <a:pt x="754" y="963"/>
                  </a:lnTo>
                  <a:lnTo>
                    <a:pt x="733" y="942"/>
                  </a:lnTo>
                  <a:lnTo>
                    <a:pt x="733" y="983"/>
                  </a:lnTo>
                  <a:lnTo>
                    <a:pt x="754" y="1046"/>
                  </a:lnTo>
                  <a:lnTo>
                    <a:pt x="754" y="1109"/>
                  </a:lnTo>
                  <a:lnTo>
                    <a:pt x="858" y="1151"/>
                  </a:lnTo>
                  <a:lnTo>
                    <a:pt x="858" y="1214"/>
                  </a:lnTo>
                  <a:lnTo>
                    <a:pt x="942" y="1214"/>
                  </a:lnTo>
                  <a:lnTo>
                    <a:pt x="963" y="1402"/>
                  </a:lnTo>
                  <a:lnTo>
                    <a:pt x="963" y="1486"/>
                  </a:lnTo>
                  <a:lnTo>
                    <a:pt x="858" y="1590"/>
                  </a:lnTo>
                  <a:lnTo>
                    <a:pt x="775" y="1674"/>
                  </a:lnTo>
                  <a:lnTo>
                    <a:pt x="733" y="1716"/>
                  </a:lnTo>
                  <a:lnTo>
                    <a:pt x="565" y="1883"/>
                  </a:lnTo>
                  <a:lnTo>
                    <a:pt x="461" y="2030"/>
                  </a:lnTo>
                  <a:lnTo>
                    <a:pt x="293" y="2092"/>
                  </a:lnTo>
                  <a:lnTo>
                    <a:pt x="0" y="2092"/>
                  </a:lnTo>
                  <a:lnTo>
                    <a:pt x="84" y="2553"/>
                  </a:lnTo>
                  <a:lnTo>
                    <a:pt x="210" y="3243"/>
                  </a:lnTo>
                  <a:lnTo>
                    <a:pt x="628" y="3808"/>
                  </a:lnTo>
                  <a:lnTo>
                    <a:pt x="754" y="4248"/>
                  </a:lnTo>
                  <a:lnTo>
                    <a:pt x="942" y="4352"/>
                  </a:lnTo>
                  <a:lnTo>
                    <a:pt x="1026" y="4352"/>
                  </a:lnTo>
                  <a:lnTo>
                    <a:pt x="1130" y="4394"/>
                  </a:lnTo>
                  <a:lnTo>
                    <a:pt x="1172" y="4394"/>
                  </a:lnTo>
                  <a:lnTo>
                    <a:pt x="1256" y="4436"/>
                  </a:lnTo>
                  <a:lnTo>
                    <a:pt x="1256" y="4499"/>
                  </a:lnTo>
                  <a:lnTo>
                    <a:pt x="1340" y="4561"/>
                  </a:lnTo>
                  <a:lnTo>
                    <a:pt x="1444" y="4561"/>
                  </a:lnTo>
                  <a:lnTo>
                    <a:pt x="1695" y="4645"/>
                  </a:lnTo>
                  <a:lnTo>
                    <a:pt x="1779" y="4645"/>
                  </a:lnTo>
                  <a:lnTo>
                    <a:pt x="1821" y="4708"/>
                  </a:lnTo>
                  <a:lnTo>
                    <a:pt x="1884" y="4729"/>
                  </a:lnTo>
                  <a:lnTo>
                    <a:pt x="1925" y="4812"/>
                  </a:lnTo>
                  <a:lnTo>
                    <a:pt x="2030" y="4917"/>
                  </a:lnTo>
                  <a:lnTo>
                    <a:pt x="2093" y="4917"/>
                  </a:lnTo>
                  <a:lnTo>
                    <a:pt x="2093" y="4938"/>
                  </a:lnTo>
                  <a:lnTo>
                    <a:pt x="2114" y="4917"/>
                  </a:lnTo>
                  <a:lnTo>
                    <a:pt x="2177" y="4917"/>
                  </a:lnTo>
                  <a:lnTo>
                    <a:pt x="2197" y="4980"/>
                  </a:lnTo>
                  <a:lnTo>
                    <a:pt x="2281" y="4980"/>
                  </a:lnTo>
                  <a:lnTo>
                    <a:pt x="2302" y="5022"/>
                  </a:lnTo>
                  <a:lnTo>
                    <a:pt x="2323" y="4980"/>
                  </a:lnTo>
                  <a:lnTo>
                    <a:pt x="2407" y="5022"/>
                  </a:lnTo>
                  <a:lnTo>
                    <a:pt x="2428" y="5043"/>
                  </a:lnTo>
                  <a:lnTo>
                    <a:pt x="2490" y="5043"/>
                  </a:lnTo>
                  <a:lnTo>
                    <a:pt x="2511" y="5084"/>
                  </a:lnTo>
                  <a:lnTo>
                    <a:pt x="2553" y="5126"/>
                  </a:lnTo>
                  <a:lnTo>
                    <a:pt x="2637" y="5189"/>
                  </a:lnTo>
                  <a:lnTo>
                    <a:pt x="2825" y="5398"/>
                  </a:lnTo>
                  <a:lnTo>
                    <a:pt x="2846" y="5608"/>
                  </a:lnTo>
                  <a:lnTo>
                    <a:pt x="2846" y="6591"/>
                  </a:lnTo>
                  <a:lnTo>
                    <a:pt x="2951" y="6193"/>
                  </a:lnTo>
                  <a:lnTo>
                    <a:pt x="3495" y="6173"/>
                  </a:lnTo>
                  <a:lnTo>
                    <a:pt x="3599" y="6131"/>
                  </a:lnTo>
                  <a:lnTo>
                    <a:pt x="3641" y="6110"/>
                  </a:lnTo>
                  <a:lnTo>
                    <a:pt x="3704" y="6089"/>
                  </a:lnTo>
                  <a:lnTo>
                    <a:pt x="3704" y="6131"/>
                  </a:lnTo>
                  <a:lnTo>
                    <a:pt x="3788" y="6173"/>
                  </a:lnTo>
                  <a:lnTo>
                    <a:pt x="3871" y="6214"/>
                  </a:lnTo>
                  <a:lnTo>
                    <a:pt x="3955" y="6214"/>
                  </a:lnTo>
                  <a:lnTo>
                    <a:pt x="3997" y="6298"/>
                  </a:lnTo>
                  <a:lnTo>
                    <a:pt x="3976" y="6319"/>
                  </a:lnTo>
                  <a:lnTo>
                    <a:pt x="4164" y="6298"/>
                  </a:lnTo>
                  <a:lnTo>
                    <a:pt x="4269" y="6193"/>
                  </a:lnTo>
                  <a:lnTo>
                    <a:pt x="4332" y="6193"/>
                  </a:lnTo>
                  <a:lnTo>
                    <a:pt x="4394" y="6131"/>
                  </a:lnTo>
                  <a:lnTo>
                    <a:pt x="4436" y="6173"/>
                  </a:lnTo>
                  <a:lnTo>
                    <a:pt x="4436" y="6214"/>
                  </a:lnTo>
                  <a:lnTo>
                    <a:pt x="4520" y="6214"/>
                  </a:lnTo>
                  <a:lnTo>
                    <a:pt x="4604" y="6277"/>
                  </a:lnTo>
                  <a:lnTo>
                    <a:pt x="4729" y="6214"/>
                  </a:lnTo>
                  <a:lnTo>
                    <a:pt x="4897" y="6193"/>
                  </a:lnTo>
                  <a:lnTo>
                    <a:pt x="4918" y="6110"/>
                  </a:lnTo>
                  <a:lnTo>
                    <a:pt x="4897" y="6068"/>
                  </a:lnTo>
                  <a:lnTo>
                    <a:pt x="4938" y="6005"/>
                  </a:lnTo>
                  <a:lnTo>
                    <a:pt x="5043" y="6026"/>
                  </a:lnTo>
                  <a:lnTo>
                    <a:pt x="5127" y="6026"/>
                  </a:lnTo>
                  <a:lnTo>
                    <a:pt x="5210" y="6089"/>
                  </a:lnTo>
                  <a:lnTo>
                    <a:pt x="5315" y="6068"/>
                  </a:lnTo>
                  <a:lnTo>
                    <a:pt x="5357" y="6026"/>
                  </a:lnTo>
                  <a:lnTo>
                    <a:pt x="5566" y="5963"/>
                  </a:lnTo>
                  <a:lnTo>
                    <a:pt x="5650" y="5984"/>
                  </a:lnTo>
                  <a:lnTo>
                    <a:pt x="5754" y="5963"/>
                  </a:lnTo>
                  <a:lnTo>
                    <a:pt x="5775" y="5900"/>
                  </a:lnTo>
                  <a:lnTo>
                    <a:pt x="5901" y="5900"/>
                  </a:lnTo>
                  <a:lnTo>
                    <a:pt x="5985" y="5817"/>
                  </a:lnTo>
                  <a:lnTo>
                    <a:pt x="6110" y="5796"/>
                  </a:lnTo>
                  <a:lnTo>
                    <a:pt x="6194" y="5712"/>
                  </a:lnTo>
                  <a:lnTo>
                    <a:pt x="6278" y="5649"/>
                  </a:lnTo>
                  <a:lnTo>
                    <a:pt x="6382" y="5670"/>
                  </a:lnTo>
                  <a:lnTo>
                    <a:pt x="6424" y="5608"/>
                  </a:lnTo>
                  <a:lnTo>
                    <a:pt x="6466" y="5587"/>
                  </a:lnTo>
                  <a:lnTo>
                    <a:pt x="6424" y="5587"/>
                  </a:lnTo>
                  <a:lnTo>
                    <a:pt x="6424" y="5545"/>
                  </a:lnTo>
                  <a:lnTo>
                    <a:pt x="6298" y="5440"/>
                  </a:lnTo>
                  <a:lnTo>
                    <a:pt x="6173" y="5398"/>
                  </a:lnTo>
                  <a:lnTo>
                    <a:pt x="5964" y="5189"/>
                  </a:lnTo>
                  <a:lnTo>
                    <a:pt x="5985" y="5126"/>
                  </a:lnTo>
                  <a:lnTo>
                    <a:pt x="5901" y="4938"/>
                  </a:lnTo>
                  <a:lnTo>
                    <a:pt x="5859" y="4875"/>
                  </a:lnTo>
                  <a:lnTo>
                    <a:pt x="5901" y="4771"/>
                  </a:lnTo>
                  <a:lnTo>
                    <a:pt x="5859" y="4729"/>
                  </a:lnTo>
                  <a:lnTo>
                    <a:pt x="5838" y="4624"/>
                  </a:lnTo>
                  <a:lnTo>
                    <a:pt x="5796" y="4540"/>
                  </a:lnTo>
                  <a:lnTo>
                    <a:pt x="5838" y="4540"/>
                  </a:lnTo>
                  <a:lnTo>
                    <a:pt x="5775" y="4394"/>
                  </a:lnTo>
                  <a:lnTo>
                    <a:pt x="5754" y="4248"/>
                  </a:lnTo>
                  <a:lnTo>
                    <a:pt x="5838" y="4206"/>
                  </a:lnTo>
                  <a:lnTo>
                    <a:pt x="5838" y="4038"/>
                  </a:lnTo>
                  <a:lnTo>
                    <a:pt x="5754" y="3976"/>
                  </a:lnTo>
                  <a:lnTo>
                    <a:pt x="5754" y="3766"/>
                  </a:lnTo>
                  <a:lnTo>
                    <a:pt x="5775" y="3620"/>
                  </a:lnTo>
                  <a:lnTo>
                    <a:pt x="5859" y="3578"/>
                  </a:lnTo>
                  <a:lnTo>
                    <a:pt x="5880" y="3599"/>
                  </a:lnTo>
                  <a:lnTo>
                    <a:pt x="5943" y="3515"/>
                  </a:lnTo>
                  <a:lnTo>
                    <a:pt x="5859" y="3306"/>
                  </a:lnTo>
                  <a:lnTo>
                    <a:pt x="5775" y="3306"/>
                  </a:lnTo>
                  <a:lnTo>
                    <a:pt x="5650" y="3180"/>
                  </a:lnTo>
                  <a:lnTo>
                    <a:pt x="5482" y="3055"/>
                  </a:lnTo>
                  <a:lnTo>
                    <a:pt x="5482" y="2929"/>
                  </a:lnTo>
                  <a:lnTo>
                    <a:pt x="5566" y="2657"/>
                  </a:lnTo>
                  <a:lnTo>
                    <a:pt x="5692" y="2302"/>
                  </a:lnTo>
                  <a:lnTo>
                    <a:pt x="5754" y="2239"/>
                  </a:lnTo>
                  <a:lnTo>
                    <a:pt x="5734" y="2134"/>
                  </a:lnTo>
                  <a:lnTo>
                    <a:pt x="5692" y="2113"/>
                  </a:lnTo>
                  <a:lnTo>
                    <a:pt x="5734" y="2113"/>
                  </a:lnTo>
                  <a:lnTo>
                    <a:pt x="5022" y="1611"/>
                  </a:lnTo>
                  <a:lnTo>
                    <a:pt x="4959" y="1527"/>
                  </a:lnTo>
                  <a:lnTo>
                    <a:pt x="4938" y="1486"/>
                  </a:lnTo>
                  <a:lnTo>
                    <a:pt x="4959" y="1402"/>
                  </a:lnTo>
                  <a:lnTo>
                    <a:pt x="4834" y="1214"/>
                  </a:lnTo>
                  <a:lnTo>
                    <a:pt x="2741"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0" name="Google Shape;4850;p76"/>
            <p:cNvSpPr/>
            <p:nvPr/>
          </p:nvSpPr>
          <p:spPr>
            <a:xfrm>
              <a:off x="4106850" y="3261050"/>
              <a:ext cx="29300" cy="24100"/>
            </a:xfrm>
            <a:custGeom>
              <a:avLst/>
              <a:gdLst/>
              <a:ahLst/>
              <a:cxnLst/>
              <a:rect l="l" t="t" r="r" b="b"/>
              <a:pathLst>
                <a:path w="1172" h="964" extrusionOk="0">
                  <a:moveTo>
                    <a:pt x="795" y="1"/>
                  </a:moveTo>
                  <a:lnTo>
                    <a:pt x="795" y="84"/>
                  </a:lnTo>
                  <a:lnTo>
                    <a:pt x="732" y="126"/>
                  </a:lnTo>
                  <a:lnTo>
                    <a:pt x="649" y="126"/>
                  </a:lnTo>
                  <a:lnTo>
                    <a:pt x="607" y="84"/>
                  </a:lnTo>
                  <a:lnTo>
                    <a:pt x="544" y="42"/>
                  </a:lnTo>
                  <a:lnTo>
                    <a:pt x="440" y="126"/>
                  </a:lnTo>
                  <a:lnTo>
                    <a:pt x="377" y="147"/>
                  </a:lnTo>
                  <a:lnTo>
                    <a:pt x="335" y="126"/>
                  </a:lnTo>
                  <a:lnTo>
                    <a:pt x="209" y="231"/>
                  </a:lnTo>
                  <a:lnTo>
                    <a:pt x="105" y="356"/>
                  </a:lnTo>
                  <a:lnTo>
                    <a:pt x="0" y="733"/>
                  </a:lnTo>
                  <a:lnTo>
                    <a:pt x="0" y="817"/>
                  </a:lnTo>
                  <a:lnTo>
                    <a:pt x="209" y="817"/>
                  </a:lnTo>
                  <a:lnTo>
                    <a:pt x="272" y="921"/>
                  </a:lnTo>
                  <a:lnTo>
                    <a:pt x="335" y="963"/>
                  </a:lnTo>
                  <a:lnTo>
                    <a:pt x="398" y="921"/>
                  </a:lnTo>
                  <a:lnTo>
                    <a:pt x="419" y="921"/>
                  </a:lnTo>
                  <a:lnTo>
                    <a:pt x="481" y="963"/>
                  </a:lnTo>
                  <a:lnTo>
                    <a:pt x="607" y="921"/>
                  </a:lnTo>
                  <a:lnTo>
                    <a:pt x="607" y="858"/>
                  </a:lnTo>
                  <a:lnTo>
                    <a:pt x="691" y="670"/>
                  </a:lnTo>
                  <a:lnTo>
                    <a:pt x="649" y="566"/>
                  </a:lnTo>
                  <a:lnTo>
                    <a:pt x="712" y="566"/>
                  </a:lnTo>
                  <a:lnTo>
                    <a:pt x="753" y="628"/>
                  </a:lnTo>
                  <a:lnTo>
                    <a:pt x="816" y="628"/>
                  </a:lnTo>
                  <a:lnTo>
                    <a:pt x="858" y="733"/>
                  </a:lnTo>
                  <a:lnTo>
                    <a:pt x="921" y="754"/>
                  </a:lnTo>
                  <a:lnTo>
                    <a:pt x="921" y="817"/>
                  </a:lnTo>
                  <a:lnTo>
                    <a:pt x="942" y="838"/>
                  </a:lnTo>
                  <a:lnTo>
                    <a:pt x="1004" y="838"/>
                  </a:lnTo>
                  <a:lnTo>
                    <a:pt x="1067" y="817"/>
                  </a:lnTo>
                  <a:lnTo>
                    <a:pt x="1130" y="754"/>
                  </a:lnTo>
                  <a:lnTo>
                    <a:pt x="1130" y="670"/>
                  </a:lnTo>
                  <a:lnTo>
                    <a:pt x="1172" y="607"/>
                  </a:lnTo>
                  <a:lnTo>
                    <a:pt x="1151" y="503"/>
                  </a:lnTo>
                  <a:lnTo>
                    <a:pt x="1109" y="314"/>
                  </a:lnTo>
                  <a:lnTo>
                    <a:pt x="1046" y="231"/>
                  </a:lnTo>
                  <a:lnTo>
                    <a:pt x="1046" y="189"/>
                  </a:lnTo>
                  <a:lnTo>
                    <a:pt x="963" y="105"/>
                  </a:lnTo>
                  <a:lnTo>
                    <a:pt x="900" y="21"/>
                  </a:lnTo>
                  <a:lnTo>
                    <a:pt x="900"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1" name="Google Shape;4851;p76"/>
            <p:cNvSpPr/>
            <p:nvPr/>
          </p:nvSpPr>
          <p:spPr>
            <a:xfrm>
              <a:off x="4106850" y="3275175"/>
              <a:ext cx="28775" cy="35075"/>
            </a:xfrm>
            <a:custGeom>
              <a:avLst/>
              <a:gdLst/>
              <a:ahLst/>
              <a:cxnLst/>
              <a:rect l="l" t="t" r="r" b="b"/>
              <a:pathLst>
                <a:path w="1151" h="1403" extrusionOk="0">
                  <a:moveTo>
                    <a:pt x="649" y="1"/>
                  </a:moveTo>
                  <a:lnTo>
                    <a:pt x="691" y="105"/>
                  </a:lnTo>
                  <a:lnTo>
                    <a:pt x="607" y="293"/>
                  </a:lnTo>
                  <a:lnTo>
                    <a:pt x="607" y="356"/>
                  </a:lnTo>
                  <a:lnTo>
                    <a:pt x="481" y="398"/>
                  </a:lnTo>
                  <a:lnTo>
                    <a:pt x="419" y="356"/>
                  </a:lnTo>
                  <a:lnTo>
                    <a:pt x="398" y="356"/>
                  </a:lnTo>
                  <a:lnTo>
                    <a:pt x="335" y="398"/>
                  </a:lnTo>
                  <a:lnTo>
                    <a:pt x="272" y="356"/>
                  </a:lnTo>
                  <a:lnTo>
                    <a:pt x="209" y="252"/>
                  </a:lnTo>
                  <a:lnTo>
                    <a:pt x="0" y="252"/>
                  </a:lnTo>
                  <a:lnTo>
                    <a:pt x="0" y="314"/>
                  </a:lnTo>
                  <a:lnTo>
                    <a:pt x="63" y="419"/>
                  </a:lnTo>
                  <a:lnTo>
                    <a:pt x="84" y="565"/>
                  </a:lnTo>
                  <a:lnTo>
                    <a:pt x="84" y="712"/>
                  </a:lnTo>
                  <a:lnTo>
                    <a:pt x="188" y="1402"/>
                  </a:lnTo>
                  <a:lnTo>
                    <a:pt x="481" y="1402"/>
                  </a:lnTo>
                  <a:lnTo>
                    <a:pt x="649" y="1340"/>
                  </a:lnTo>
                  <a:lnTo>
                    <a:pt x="753" y="1193"/>
                  </a:lnTo>
                  <a:lnTo>
                    <a:pt x="921" y="1026"/>
                  </a:lnTo>
                  <a:lnTo>
                    <a:pt x="963" y="984"/>
                  </a:lnTo>
                  <a:lnTo>
                    <a:pt x="1046" y="900"/>
                  </a:lnTo>
                  <a:lnTo>
                    <a:pt x="1151" y="796"/>
                  </a:lnTo>
                  <a:lnTo>
                    <a:pt x="1151" y="712"/>
                  </a:lnTo>
                  <a:lnTo>
                    <a:pt x="1130" y="524"/>
                  </a:lnTo>
                  <a:lnTo>
                    <a:pt x="1046" y="524"/>
                  </a:lnTo>
                  <a:lnTo>
                    <a:pt x="1046" y="461"/>
                  </a:lnTo>
                  <a:lnTo>
                    <a:pt x="942" y="419"/>
                  </a:lnTo>
                  <a:lnTo>
                    <a:pt x="942" y="356"/>
                  </a:lnTo>
                  <a:lnTo>
                    <a:pt x="921" y="293"/>
                  </a:lnTo>
                  <a:lnTo>
                    <a:pt x="921" y="252"/>
                  </a:lnTo>
                  <a:lnTo>
                    <a:pt x="921" y="189"/>
                  </a:lnTo>
                  <a:lnTo>
                    <a:pt x="858" y="168"/>
                  </a:lnTo>
                  <a:lnTo>
                    <a:pt x="816" y="63"/>
                  </a:lnTo>
                  <a:lnTo>
                    <a:pt x="753" y="63"/>
                  </a:lnTo>
                  <a:lnTo>
                    <a:pt x="712"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2" name="Google Shape;4852;p76"/>
            <p:cNvSpPr/>
            <p:nvPr/>
          </p:nvSpPr>
          <p:spPr>
            <a:xfrm>
              <a:off x="3862550" y="3166900"/>
              <a:ext cx="275700" cy="273075"/>
            </a:xfrm>
            <a:custGeom>
              <a:avLst/>
              <a:gdLst/>
              <a:ahLst/>
              <a:cxnLst/>
              <a:rect l="l" t="t" r="r" b="b"/>
              <a:pathLst>
                <a:path w="11028" h="10923" extrusionOk="0">
                  <a:moveTo>
                    <a:pt x="7701" y="0"/>
                  </a:moveTo>
                  <a:lnTo>
                    <a:pt x="7701" y="42"/>
                  </a:lnTo>
                  <a:lnTo>
                    <a:pt x="7743" y="84"/>
                  </a:lnTo>
                  <a:lnTo>
                    <a:pt x="7659" y="189"/>
                  </a:lnTo>
                  <a:lnTo>
                    <a:pt x="7575" y="189"/>
                  </a:lnTo>
                  <a:lnTo>
                    <a:pt x="7491" y="210"/>
                  </a:lnTo>
                  <a:lnTo>
                    <a:pt x="7366" y="210"/>
                  </a:lnTo>
                  <a:lnTo>
                    <a:pt x="7282" y="251"/>
                  </a:lnTo>
                  <a:lnTo>
                    <a:pt x="7240" y="251"/>
                  </a:lnTo>
                  <a:lnTo>
                    <a:pt x="7219" y="189"/>
                  </a:lnTo>
                  <a:lnTo>
                    <a:pt x="7178" y="189"/>
                  </a:lnTo>
                  <a:lnTo>
                    <a:pt x="7157" y="147"/>
                  </a:lnTo>
                  <a:lnTo>
                    <a:pt x="7073" y="126"/>
                  </a:lnTo>
                  <a:lnTo>
                    <a:pt x="6843" y="230"/>
                  </a:lnTo>
                  <a:lnTo>
                    <a:pt x="6759" y="293"/>
                  </a:lnTo>
                  <a:lnTo>
                    <a:pt x="6717" y="335"/>
                  </a:lnTo>
                  <a:lnTo>
                    <a:pt x="6487" y="356"/>
                  </a:lnTo>
                  <a:lnTo>
                    <a:pt x="6403" y="398"/>
                  </a:lnTo>
                  <a:lnTo>
                    <a:pt x="6320" y="314"/>
                  </a:lnTo>
                  <a:lnTo>
                    <a:pt x="6215" y="293"/>
                  </a:lnTo>
                  <a:lnTo>
                    <a:pt x="6111" y="293"/>
                  </a:lnTo>
                  <a:lnTo>
                    <a:pt x="6027" y="398"/>
                  </a:lnTo>
                  <a:lnTo>
                    <a:pt x="5922" y="502"/>
                  </a:lnTo>
                  <a:lnTo>
                    <a:pt x="5964" y="544"/>
                  </a:lnTo>
                  <a:lnTo>
                    <a:pt x="6006" y="607"/>
                  </a:lnTo>
                  <a:lnTo>
                    <a:pt x="5985" y="649"/>
                  </a:lnTo>
                  <a:lnTo>
                    <a:pt x="5859" y="670"/>
                  </a:lnTo>
                  <a:lnTo>
                    <a:pt x="5797" y="649"/>
                  </a:lnTo>
                  <a:lnTo>
                    <a:pt x="5671" y="628"/>
                  </a:lnTo>
                  <a:lnTo>
                    <a:pt x="5567" y="565"/>
                  </a:lnTo>
                  <a:lnTo>
                    <a:pt x="5483" y="565"/>
                  </a:lnTo>
                  <a:lnTo>
                    <a:pt x="5399" y="628"/>
                  </a:lnTo>
                  <a:lnTo>
                    <a:pt x="5336" y="607"/>
                  </a:lnTo>
                  <a:lnTo>
                    <a:pt x="5190" y="607"/>
                  </a:lnTo>
                  <a:lnTo>
                    <a:pt x="5064" y="523"/>
                  </a:lnTo>
                  <a:lnTo>
                    <a:pt x="4939" y="544"/>
                  </a:lnTo>
                  <a:lnTo>
                    <a:pt x="4918" y="502"/>
                  </a:lnTo>
                  <a:lnTo>
                    <a:pt x="4750" y="356"/>
                  </a:lnTo>
                  <a:lnTo>
                    <a:pt x="4667" y="335"/>
                  </a:lnTo>
                  <a:lnTo>
                    <a:pt x="4499" y="210"/>
                  </a:lnTo>
                  <a:lnTo>
                    <a:pt x="4437" y="189"/>
                  </a:lnTo>
                  <a:lnTo>
                    <a:pt x="4353" y="126"/>
                  </a:lnTo>
                  <a:lnTo>
                    <a:pt x="4290" y="126"/>
                  </a:lnTo>
                  <a:lnTo>
                    <a:pt x="4290" y="189"/>
                  </a:lnTo>
                  <a:lnTo>
                    <a:pt x="4186" y="147"/>
                  </a:lnTo>
                  <a:lnTo>
                    <a:pt x="4102" y="251"/>
                  </a:lnTo>
                  <a:lnTo>
                    <a:pt x="4018" y="251"/>
                  </a:lnTo>
                  <a:lnTo>
                    <a:pt x="3976" y="293"/>
                  </a:lnTo>
                  <a:lnTo>
                    <a:pt x="3976" y="356"/>
                  </a:lnTo>
                  <a:lnTo>
                    <a:pt x="3914" y="440"/>
                  </a:lnTo>
                  <a:lnTo>
                    <a:pt x="3914" y="502"/>
                  </a:lnTo>
                  <a:lnTo>
                    <a:pt x="3872" y="544"/>
                  </a:lnTo>
                  <a:lnTo>
                    <a:pt x="3788" y="544"/>
                  </a:lnTo>
                  <a:lnTo>
                    <a:pt x="3788" y="607"/>
                  </a:lnTo>
                  <a:lnTo>
                    <a:pt x="3893" y="733"/>
                  </a:lnTo>
                  <a:lnTo>
                    <a:pt x="3830" y="774"/>
                  </a:lnTo>
                  <a:lnTo>
                    <a:pt x="3809" y="858"/>
                  </a:lnTo>
                  <a:lnTo>
                    <a:pt x="3809" y="984"/>
                  </a:lnTo>
                  <a:lnTo>
                    <a:pt x="3872" y="1088"/>
                  </a:lnTo>
                  <a:lnTo>
                    <a:pt x="3872" y="1339"/>
                  </a:lnTo>
                  <a:lnTo>
                    <a:pt x="3767" y="1381"/>
                  </a:lnTo>
                  <a:lnTo>
                    <a:pt x="3725" y="1486"/>
                  </a:lnTo>
                  <a:lnTo>
                    <a:pt x="3474" y="1800"/>
                  </a:lnTo>
                  <a:lnTo>
                    <a:pt x="3516" y="2009"/>
                  </a:lnTo>
                  <a:lnTo>
                    <a:pt x="3495" y="2135"/>
                  </a:lnTo>
                  <a:lnTo>
                    <a:pt x="3495" y="2281"/>
                  </a:lnTo>
                  <a:lnTo>
                    <a:pt x="3390" y="2386"/>
                  </a:lnTo>
                  <a:lnTo>
                    <a:pt x="3390" y="2532"/>
                  </a:lnTo>
                  <a:lnTo>
                    <a:pt x="3390" y="2616"/>
                  </a:lnTo>
                  <a:lnTo>
                    <a:pt x="3370" y="2804"/>
                  </a:lnTo>
                  <a:lnTo>
                    <a:pt x="3390" y="2825"/>
                  </a:lnTo>
                  <a:lnTo>
                    <a:pt x="3370" y="2971"/>
                  </a:lnTo>
                  <a:lnTo>
                    <a:pt x="3286" y="3034"/>
                  </a:lnTo>
                  <a:lnTo>
                    <a:pt x="3244" y="3223"/>
                  </a:lnTo>
                  <a:lnTo>
                    <a:pt x="3244" y="3390"/>
                  </a:lnTo>
                  <a:lnTo>
                    <a:pt x="3056" y="3704"/>
                  </a:lnTo>
                  <a:lnTo>
                    <a:pt x="2951" y="3746"/>
                  </a:lnTo>
                  <a:lnTo>
                    <a:pt x="2846" y="3808"/>
                  </a:lnTo>
                  <a:lnTo>
                    <a:pt x="2763" y="3787"/>
                  </a:lnTo>
                  <a:lnTo>
                    <a:pt x="2637" y="3892"/>
                  </a:lnTo>
                  <a:lnTo>
                    <a:pt x="2533" y="4018"/>
                  </a:lnTo>
                  <a:lnTo>
                    <a:pt x="2533" y="4164"/>
                  </a:lnTo>
                  <a:lnTo>
                    <a:pt x="2344" y="4332"/>
                  </a:lnTo>
                  <a:lnTo>
                    <a:pt x="2302" y="4436"/>
                  </a:lnTo>
                  <a:lnTo>
                    <a:pt x="2323" y="4624"/>
                  </a:lnTo>
                  <a:lnTo>
                    <a:pt x="2344" y="4645"/>
                  </a:lnTo>
                  <a:lnTo>
                    <a:pt x="2323" y="4959"/>
                  </a:lnTo>
                  <a:lnTo>
                    <a:pt x="2302" y="5127"/>
                  </a:lnTo>
                  <a:lnTo>
                    <a:pt x="2302" y="5231"/>
                  </a:lnTo>
                  <a:lnTo>
                    <a:pt x="2198" y="5378"/>
                  </a:lnTo>
                  <a:lnTo>
                    <a:pt x="2093" y="5420"/>
                  </a:lnTo>
                  <a:lnTo>
                    <a:pt x="2009" y="5482"/>
                  </a:lnTo>
                  <a:lnTo>
                    <a:pt x="1947" y="5566"/>
                  </a:lnTo>
                  <a:lnTo>
                    <a:pt x="1717" y="5796"/>
                  </a:lnTo>
                  <a:lnTo>
                    <a:pt x="1633" y="5901"/>
                  </a:lnTo>
                  <a:lnTo>
                    <a:pt x="1507" y="5984"/>
                  </a:lnTo>
                  <a:lnTo>
                    <a:pt x="1382" y="5901"/>
                  </a:lnTo>
                  <a:lnTo>
                    <a:pt x="1319" y="5796"/>
                  </a:lnTo>
                  <a:lnTo>
                    <a:pt x="1298" y="5775"/>
                  </a:lnTo>
                  <a:lnTo>
                    <a:pt x="1382" y="5650"/>
                  </a:lnTo>
                  <a:lnTo>
                    <a:pt x="1382" y="5587"/>
                  </a:lnTo>
                  <a:lnTo>
                    <a:pt x="1193" y="5650"/>
                  </a:lnTo>
                  <a:lnTo>
                    <a:pt x="1089" y="5754"/>
                  </a:lnTo>
                  <a:lnTo>
                    <a:pt x="1005" y="5733"/>
                  </a:lnTo>
                  <a:lnTo>
                    <a:pt x="942" y="5754"/>
                  </a:lnTo>
                  <a:lnTo>
                    <a:pt x="942" y="5859"/>
                  </a:lnTo>
                  <a:lnTo>
                    <a:pt x="859" y="5943"/>
                  </a:lnTo>
                  <a:lnTo>
                    <a:pt x="754" y="5943"/>
                  </a:lnTo>
                  <a:lnTo>
                    <a:pt x="754" y="5880"/>
                  </a:lnTo>
                  <a:lnTo>
                    <a:pt x="733" y="5838"/>
                  </a:lnTo>
                  <a:lnTo>
                    <a:pt x="629" y="5880"/>
                  </a:lnTo>
                  <a:lnTo>
                    <a:pt x="566" y="5859"/>
                  </a:lnTo>
                  <a:lnTo>
                    <a:pt x="440" y="5984"/>
                  </a:lnTo>
                  <a:lnTo>
                    <a:pt x="315" y="6089"/>
                  </a:lnTo>
                  <a:lnTo>
                    <a:pt x="252" y="6152"/>
                  </a:lnTo>
                  <a:lnTo>
                    <a:pt x="273" y="6361"/>
                  </a:lnTo>
                  <a:lnTo>
                    <a:pt x="210" y="6424"/>
                  </a:lnTo>
                  <a:lnTo>
                    <a:pt x="105" y="6424"/>
                  </a:lnTo>
                  <a:lnTo>
                    <a:pt x="1" y="6508"/>
                  </a:lnTo>
                  <a:lnTo>
                    <a:pt x="22" y="6570"/>
                  </a:lnTo>
                  <a:lnTo>
                    <a:pt x="210" y="6591"/>
                  </a:lnTo>
                  <a:lnTo>
                    <a:pt x="252" y="6633"/>
                  </a:lnTo>
                  <a:lnTo>
                    <a:pt x="273" y="6633"/>
                  </a:lnTo>
                  <a:lnTo>
                    <a:pt x="273" y="6612"/>
                  </a:lnTo>
                  <a:lnTo>
                    <a:pt x="315" y="6591"/>
                  </a:lnTo>
                  <a:lnTo>
                    <a:pt x="377" y="6591"/>
                  </a:lnTo>
                  <a:lnTo>
                    <a:pt x="482" y="6570"/>
                  </a:lnTo>
                  <a:lnTo>
                    <a:pt x="566" y="6528"/>
                  </a:lnTo>
                  <a:lnTo>
                    <a:pt x="1256" y="6528"/>
                  </a:lnTo>
                  <a:lnTo>
                    <a:pt x="1424" y="6570"/>
                  </a:lnTo>
                  <a:lnTo>
                    <a:pt x="1633" y="6528"/>
                  </a:lnTo>
                  <a:lnTo>
                    <a:pt x="2637" y="6528"/>
                  </a:lnTo>
                  <a:lnTo>
                    <a:pt x="2637" y="6612"/>
                  </a:lnTo>
                  <a:lnTo>
                    <a:pt x="2637" y="6633"/>
                  </a:lnTo>
                  <a:lnTo>
                    <a:pt x="2637" y="6717"/>
                  </a:lnTo>
                  <a:lnTo>
                    <a:pt x="2679" y="6780"/>
                  </a:lnTo>
                  <a:lnTo>
                    <a:pt x="2721" y="6842"/>
                  </a:lnTo>
                  <a:lnTo>
                    <a:pt x="2679" y="6905"/>
                  </a:lnTo>
                  <a:lnTo>
                    <a:pt x="2679" y="6989"/>
                  </a:lnTo>
                  <a:lnTo>
                    <a:pt x="2742" y="7093"/>
                  </a:lnTo>
                  <a:lnTo>
                    <a:pt x="2763" y="7219"/>
                  </a:lnTo>
                  <a:lnTo>
                    <a:pt x="2784" y="7261"/>
                  </a:lnTo>
                  <a:lnTo>
                    <a:pt x="2784" y="7345"/>
                  </a:lnTo>
                  <a:lnTo>
                    <a:pt x="2846" y="7365"/>
                  </a:lnTo>
                  <a:lnTo>
                    <a:pt x="2888" y="7449"/>
                  </a:lnTo>
                  <a:lnTo>
                    <a:pt x="2972" y="7554"/>
                  </a:lnTo>
                  <a:lnTo>
                    <a:pt x="2993" y="7763"/>
                  </a:lnTo>
                  <a:lnTo>
                    <a:pt x="3056" y="7784"/>
                  </a:lnTo>
                  <a:lnTo>
                    <a:pt x="3202" y="7784"/>
                  </a:lnTo>
                  <a:lnTo>
                    <a:pt x="3307" y="7763"/>
                  </a:lnTo>
                  <a:lnTo>
                    <a:pt x="3390" y="7784"/>
                  </a:lnTo>
                  <a:lnTo>
                    <a:pt x="3579" y="7826"/>
                  </a:lnTo>
                  <a:lnTo>
                    <a:pt x="3662" y="7763"/>
                  </a:lnTo>
                  <a:lnTo>
                    <a:pt x="4102" y="7742"/>
                  </a:lnTo>
                  <a:lnTo>
                    <a:pt x="4102" y="7575"/>
                  </a:lnTo>
                  <a:lnTo>
                    <a:pt x="4081" y="7470"/>
                  </a:lnTo>
                  <a:lnTo>
                    <a:pt x="4123" y="7449"/>
                  </a:lnTo>
                  <a:lnTo>
                    <a:pt x="4186" y="7345"/>
                  </a:lnTo>
                  <a:lnTo>
                    <a:pt x="4186" y="7198"/>
                  </a:lnTo>
                  <a:lnTo>
                    <a:pt x="4750" y="7156"/>
                  </a:lnTo>
                  <a:lnTo>
                    <a:pt x="4750" y="7114"/>
                  </a:lnTo>
                  <a:lnTo>
                    <a:pt x="4939" y="7135"/>
                  </a:lnTo>
                  <a:lnTo>
                    <a:pt x="4918" y="7219"/>
                  </a:lnTo>
                  <a:lnTo>
                    <a:pt x="4876" y="7261"/>
                  </a:lnTo>
                  <a:lnTo>
                    <a:pt x="4918" y="7324"/>
                  </a:lnTo>
                  <a:lnTo>
                    <a:pt x="5567" y="7365"/>
                  </a:lnTo>
                  <a:lnTo>
                    <a:pt x="5587" y="7449"/>
                  </a:lnTo>
                  <a:lnTo>
                    <a:pt x="5587" y="7533"/>
                  </a:lnTo>
                  <a:lnTo>
                    <a:pt x="5587" y="7617"/>
                  </a:lnTo>
                  <a:lnTo>
                    <a:pt x="5546" y="7721"/>
                  </a:lnTo>
                  <a:lnTo>
                    <a:pt x="5504" y="7826"/>
                  </a:lnTo>
                  <a:lnTo>
                    <a:pt x="5567" y="7889"/>
                  </a:lnTo>
                  <a:lnTo>
                    <a:pt x="5567" y="7972"/>
                  </a:lnTo>
                  <a:lnTo>
                    <a:pt x="5546" y="8035"/>
                  </a:lnTo>
                  <a:lnTo>
                    <a:pt x="5546" y="8056"/>
                  </a:lnTo>
                  <a:lnTo>
                    <a:pt x="5567" y="8140"/>
                  </a:lnTo>
                  <a:lnTo>
                    <a:pt x="5567" y="8349"/>
                  </a:lnTo>
                  <a:lnTo>
                    <a:pt x="5504" y="8453"/>
                  </a:lnTo>
                  <a:lnTo>
                    <a:pt x="5567" y="8495"/>
                  </a:lnTo>
                  <a:lnTo>
                    <a:pt x="5567" y="8579"/>
                  </a:lnTo>
                  <a:lnTo>
                    <a:pt x="5608" y="8621"/>
                  </a:lnTo>
                  <a:lnTo>
                    <a:pt x="5608" y="8705"/>
                  </a:lnTo>
                  <a:lnTo>
                    <a:pt x="5650" y="8725"/>
                  </a:lnTo>
                  <a:lnTo>
                    <a:pt x="5671" y="8788"/>
                  </a:lnTo>
                  <a:lnTo>
                    <a:pt x="5713" y="8809"/>
                  </a:lnTo>
                  <a:lnTo>
                    <a:pt x="5755" y="8872"/>
                  </a:lnTo>
                  <a:lnTo>
                    <a:pt x="5713" y="8935"/>
                  </a:lnTo>
                  <a:lnTo>
                    <a:pt x="5713" y="9018"/>
                  </a:lnTo>
                  <a:lnTo>
                    <a:pt x="5797" y="9081"/>
                  </a:lnTo>
                  <a:lnTo>
                    <a:pt x="5797" y="9144"/>
                  </a:lnTo>
                  <a:lnTo>
                    <a:pt x="5776" y="9186"/>
                  </a:lnTo>
                  <a:lnTo>
                    <a:pt x="5776" y="9311"/>
                  </a:lnTo>
                  <a:lnTo>
                    <a:pt x="5859" y="9353"/>
                  </a:lnTo>
                  <a:lnTo>
                    <a:pt x="5818" y="9437"/>
                  </a:lnTo>
                  <a:lnTo>
                    <a:pt x="5818" y="9458"/>
                  </a:lnTo>
                  <a:lnTo>
                    <a:pt x="5776" y="9500"/>
                  </a:lnTo>
                  <a:lnTo>
                    <a:pt x="5776" y="9625"/>
                  </a:lnTo>
                  <a:lnTo>
                    <a:pt x="5797" y="9646"/>
                  </a:lnTo>
                  <a:lnTo>
                    <a:pt x="5859" y="9646"/>
                  </a:lnTo>
                  <a:lnTo>
                    <a:pt x="5901" y="9625"/>
                  </a:lnTo>
                  <a:lnTo>
                    <a:pt x="5964" y="9604"/>
                  </a:lnTo>
                  <a:lnTo>
                    <a:pt x="5985" y="9562"/>
                  </a:lnTo>
                  <a:lnTo>
                    <a:pt x="6027" y="9562"/>
                  </a:lnTo>
                  <a:lnTo>
                    <a:pt x="6111" y="9625"/>
                  </a:lnTo>
                  <a:lnTo>
                    <a:pt x="6173" y="9646"/>
                  </a:lnTo>
                  <a:lnTo>
                    <a:pt x="6320" y="9646"/>
                  </a:lnTo>
                  <a:lnTo>
                    <a:pt x="6383" y="9667"/>
                  </a:lnTo>
                  <a:lnTo>
                    <a:pt x="6424" y="9646"/>
                  </a:lnTo>
                  <a:lnTo>
                    <a:pt x="6508" y="9625"/>
                  </a:lnTo>
                  <a:lnTo>
                    <a:pt x="6592" y="9562"/>
                  </a:lnTo>
                  <a:lnTo>
                    <a:pt x="6696" y="9541"/>
                  </a:lnTo>
                  <a:lnTo>
                    <a:pt x="6801" y="9541"/>
                  </a:lnTo>
                  <a:lnTo>
                    <a:pt x="6843" y="9604"/>
                  </a:lnTo>
                  <a:lnTo>
                    <a:pt x="6906" y="9562"/>
                  </a:lnTo>
                  <a:lnTo>
                    <a:pt x="7010" y="9625"/>
                  </a:lnTo>
                  <a:lnTo>
                    <a:pt x="7031" y="9646"/>
                  </a:lnTo>
                  <a:lnTo>
                    <a:pt x="7031" y="9751"/>
                  </a:lnTo>
                  <a:lnTo>
                    <a:pt x="7052" y="9772"/>
                  </a:lnTo>
                  <a:lnTo>
                    <a:pt x="7073" y="9814"/>
                  </a:lnTo>
                  <a:lnTo>
                    <a:pt x="7157" y="9751"/>
                  </a:lnTo>
                  <a:lnTo>
                    <a:pt x="7240" y="9709"/>
                  </a:lnTo>
                  <a:lnTo>
                    <a:pt x="7324" y="9709"/>
                  </a:lnTo>
                  <a:lnTo>
                    <a:pt x="7345" y="9667"/>
                  </a:lnTo>
                  <a:lnTo>
                    <a:pt x="7491" y="9625"/>
                  </a:lnTo>
                  <a:lnTo>
                    <a:pt x="7554" y="9625"/>
                  </a:lnTo>
                  <a:lnTo>
                    <a:pt x="7554" y="9751"/>
                  </a:lnTo>
                  <a:lnTo>
                    <a:pt x="7575" y="9814"/>
                  </a:lnTo>
                  <a:lnTo>
                    <a:pt x="7575" y="9876"/>
                  </a:lnTo>
                  <a:lnTo>
                    <a:pt x="7575" y="9939"/>
                  </a:lnTo>
                  <a:lnTo>
                    <a:pt x="7638" y="9939"/>
                  </a:lnTo>
                  <a:lnTo>
                    <a:pt x="7743" y="9981"/>
                  </a:lnTo>
                  <a:lnTo>
                    <a:pt x="7784" y="9981"/>
                  </a:lnTo>
                  <a:lnTo>
                    <a:pt x="7910" y="10065"/>
                  </a:lnTo>
                  <a:lnTo>
                    <a:pt x="8056" y="10086"/>
                  </a:lnTo>
                  <a:lnTo>
                    <a:pt x="8182" y="10127"/>
                  </a:lnTo>
                  <a:lnTo>
                    <a:pt x="8182" y="10148"/>
                  </a:lnTo>
                  <a:lnTo>
                    <a:pt x="8287" y="10148"/>
                  </a:lnTo>
                  <a:lnTo>
                    <a:pt x="8433" y="10086"/>
                  </a:lnTo>
                  <a:lnTo>
                    <a:pt x="8475" y="10044"/>
                  </a:lnTo>
                  <a:lnTo>
                    <a:pt x="8517" y="9876"/>
                  </a:lnTo>
                  <a:lnTo>
                    <a:pt x="8600" y="9876"/>
                  </a:lnTo>
                  <a:lnTo>
                    <a:pt x="8642" y="9855"/>
                  </a:lnTo>
                  <a:lnTo>
                    <a:pt x="8684" y="9855"/>
                  </a:lnTo>
                  <a:lnTo>
                    <a:pt x="8684" y="10023"/>
                  </a:lnTo>
                  <a:lnTo>
                    <a:pt x="8789" y="10127"/>
                  </a:lnTo>
                  <a:lnTo>
                    <a:pt x="8789" y="10190"/>
                  </a:lnTo>
                  <a:lnTo>
                    <a:pt x="8935" y="10274"/>
                  </a:lnTo>
                  <a:lnTo>
                    <a:pt x="9144" y="10337"/>
                  </a:lnTo>
                  <a:lnTo>
                    <a:pt x="9270" y="10441"/>
                  </a:lnTo>
                  <a:lnTo>
                    <a:pt x="9375" y="10588"/>
                  </a:lnTo>
                  <a:lnTo>
                    <a:pt x="9479" y="10671"/>
                  </a:lnTo>
                  <a:lnTo>
                    <a:pt x="9584" y="10797"/>
                  </a:lnTo>
                  <a:lnTo>
                    <a:pt x="9730" y="10922"/>
                  </a:lnTo>
                  <a:lnTo>
                    <a:pt x="9793" y="10922"/>
                  </a:lnTo>
                  <a:lnTo>
                    <a:pt x="9898" y="10902"/>
                  </a:lnTo>
                  <a:lnTo>
                    <a:pt x="9981" y="10860"/>
                  </a:lnTo>
                  <a:lnTo>
                    <a:pt x="10002" y="10881"/>
                  </a:lnTo>
                  <a:lnTo>
                    <a:pt x="10044" y="10902"/>
                  </a:lnTo>
                  <a:lnTo>
                    <a:pt x="10107" y="10922"/>
                  </a:lnTo>
                  <a:lnTo>
                    <a:pt x="10170" y="10881"/>
                  </a:lnTo>
                  <a:lnTo>
                    <a:pt x="10107" y="10253"/>
                  </a:lnTo>
                  <a:lnTo>
                    <a:pt x="10065" y="10232"/>
                  </a:lnTo>
                  <a:lnTo>
                    <a:pt x="9940" y="10253"/>
                  </a:lnTo>
                  <a:lnTo>
                    <a:pt x="9940" y="10337"/>
                  </a:lnTo>
                  <a:lnTo>
                    <a:pt x="9981" y="10378"/>
                  </a:lnTo>
                  <a:lnTo>
                    <a:pt x="9688" y="10378"/>
                  </a:lnTo>
                  <a:lnTo>
                    <a:pt x="9647" y="10295"/>
                  </a:lnTo>
                  <a:lnTo>
                    <a:pt x="9626" y="10232"/>
                  </a:lnTo>
                  <a:lnTo>
                    <a:pt x="9458" y="10065"/>
                  </a:lnTo>
                  <a:lnTo>
                    <a:pt x="9375" y="9981"/>
                  </a:lnTo>
                  <a:lnTo>
                    <a:pt x="9375" y="9855"/>
                  </a:lnTo>
                  <a:lnTo>
                    <a:pt x="9375" y="9521"/>
                  </a:lnTo>
                  <a:lnTo>
                    <a:pt x="9375" y="9437"/>
                  </a:lnTo>
                  <a:lnTo>
                    <a:pt x="9479" y="9332"/>
                  </a:lnTo>
                  <a:lnTo>
                    <a:pt x="9542" y="9290"/>
                  </a:lnTo>
                  <a:lnTo>
                    <a:pt x="9521" y="9249"/>
                  </a:lnTo>
                  <a:lnTo>
                    <a:pt x="9563" y="9228"/>
                  </a:lnTo>
                  <a:lnTo>
                    <a:pt x="9563" y="9102"/>
                  </a:lnTo>
                  <a:lnTo>
                    <a:pt x="9563" y="9018"/>
                  </a:lnTo>
                  <a:lnTo>
                    <a:pt x="9563" y="8935"/>
                  </a:lnTo>
                  <a:lnTo>
                    <a:pt x="9563" y="8872"/>
                  </a:lnTo>
                  <a:lnTo>
                    <a:pt x="9584" y="8809"/>
                  </a:lnTo>
                  <a:lnTo>
                    <a:pt x="9626" y="8767"/>
                  </a:lnTo>
                  <a:lnTo>
                    <a:pt x="9542" y="8725"/>
                  </a:lnTo>
                  <a:lnTo>
                    <a:pt x="9479" y="8663"/>
                  </a:lnTo>
                  <a:lnTo>
                    <a:pt x="9458" y="8558"/>
                  </a:lnTo>
                  <a:lnTo>
                    <a:pt x="9688" y="8077"/>
                  </a:lnTo>
                  <a:lnTo>
                    <a:pt x="10630" y="7868"/>
                  </a:lnTo>
                  <a:lnTo>
                    <a:pt x="10714" y="7889"/>
                  </a:lnTo>
                  <a:lnTo>
                    <a:pt x="10588" y="7449"/>
                  </a:lnTo>
                  <a:lnTo>
                    <a:pt x="10170" y="6884"/>
                  </a:lnTo>
                  <a:lnTo>
                    <a:pt x="10044" y="6194"/>
                  </a:lnTo>
                  <a:lnTo>
                    <a:pt x="9960" y="5733"/>
                  </a:lnTo>
                  <a:lnTo>
                    <a:pt x="9856" y="5043"/>
                  </a:lnTo>
                  <a:lnTo>
                    <a:pt x="9856" y="4896"/>
                  </a:lnTo>
                  <a:lnTo>
                    <a:pt x="9835" y="4750"/>
                  </a:lnTo>
                  <a:lnTo>
                    <a:pt x="9772" y="4645"/>
                  </a:lnTo>
                  <a:lnTo>
                    <a:pt x="9772" y="4583"/>
                  </a:lnTo>
                  <a:lnTo>
                    <a:pt x="9772" y="4499"/>
                  </a:lnTo>
                  <a:lnTo>
                    <a:pt x="9877" y="4122"/>
                  </a:lnTo>
                  <a:lnTo>
                    <a:pt x="9981" y="3997"/>
                  </a:lnTo>
                  <a:lnTo>
                    <a:pt x="10107" y="3892"/>
                  </a:lnTo>
                  <a:lnTo>
                    <a:pt x="10149" y="3871"/>
                  </a:lnTo>
                  <a:lnTo>
                    <a:pt x="10107" y="3746"/>
                  </a:lnTo>
                  <a:lnTo>
                    <a:pt x="10191" y="3536"/>
                  </a:lnTo>
                  <a:lnTo>
                    <a:pt x="10212" y="3327"/>
                  </a:lnTo>
                  <a:lnTo>
                    <a:pt x="10212" y="3160"/>
                  </a:lnTo>
                  <a:lnTo>
                    <a:pt x="10253" y="3118"/>
                  </a:lnTo>
                  <a:lnTo>
                    <a:pt x="10484" y="2699"/>
                  </a:lnTo>
                  <a:lnTo>
                    <a:pt x="10525" y="2616"/>
                  </a:lnTo>
                  <a:lnTo>
                    <a:pt x="10714" y="2407"/>
                  </a:lnTo>
                  <a:lnTo>
                    <a:pt x="11007" y="2009"/>
                  </a:lnTo>
                  <a:lnTo>
                    <a:pt x="11028" y="1925"/>
                  </a:lnTo>
                  <a:lnTo>
                    <a:pt x="10986" y="1863"/>
                  </a:lnTo>
                  <a:lnTo>
                    <a:pt x="10923" y="1779"/>
                  </a:lnTo>
                  <a:lnTo>
                    <a:pt x="10839" y="1716"/>
                  </a:lnTo>
                  <a:lnTo>
                    <a:pt x="10881" y="1591"/>
                  </a:lnTo>
                  <a:lnTo>
                    <a:pt x="10902" y="1381"/>
                  </a:lnTo>
                  <a:lnTo>
                    <a:pt x="10902" y="1235"/>
                  </a:lnTo>
                  <a:lnTo>
                    <a:pt x="10944" y="1151"/>
                  </a:lnTo>
                  <a:lnTo>
                    <a:pt x="10986" y="1047"/>
                  </a:lnTo>
                  <a:lnTo>
                    <a:pt x="10944" y="1026"/>
                  </a:lnTo>
                  <a:lnTo>
                    <a:pt x="10776" y="1026"/>
                  </a:lnTo>
                  <a:lnTo>
                    <a:pt x="10776" y="942"/>
                  </a:lnTo>
                  <a:lnTo>
                    <a:pt x="10735" y="858"/>
                  </a:lnTo>
                  <a:lnTo>
                    <a:pt x="10693" y="837"/>
                  </a:lnTo>
                  <a:lnTo>
                    <a:pt x="10672" y="733"/>
                  </a:lnTo>
                  <a:lnTo>
                    <a:pt x="10588" y="670"/>
                  </a:lnTo>
                  <a:lnTo>
                    <a:pt x="10463" y="628"/>
                  </a:lnTo>
                  <a:lnTo>
                    <a:pt x="10400" y="565"/>
                  </a:lnTo>
                  <a:lnTo>
                    <a:pt x="10358" y="502"/>
                  </a:lnTo>
                  <a:lnTo>
                    <a:pt x="10274" y="335"/>
                  </a:lnTo>
                  <a:lnTo>
                    <a:pt x="10212" y="314"/>
                  </a:lnTo>
                  <a:lnTo>
                    <a:pt x="10086" y="314"/>
                  </a:lnTo>
                  <a:lnTo>
                    <a:pt x="10044" y="398"/>
                  </a:lnTo>
                  <a:lnTo>
                    <a:pt x="9981" y="440"/>
                  </a:lnTo>
                  <a:lnTo>
                    <a:pt x="9877" y="502"/>
                  </a:lnTo>
                  <a:lnTo>
                    <a:pt x="9835" y="502"/>
                  </a:lnTo>
                  <a:lnTo>
                    <a:pt x="9793" y="440"/>
                  </a:lnTo>
                  <a:lnTo>
                    <a:pt x="9584" y="440"/>
                  </a:lnTo>
                  <a:lnTo>
                    <a:pt x="9521" y="502"/>
                  </a:lnTo>
                  <a:lnTo>
                    <a:pt x="9479" y="544"/>
                  </a:lnTo>
                  <a:lnTo>
                    <a:pt x="9416" y="565"/>
                  </a:lnTo>
                  <a:lnTo>
                    <a:pt x="9312" y="523"/>
                  </a:lnTo>
                  <a:lnTo>
                    <a:pt x="9165" y="440"/>
                  </a:lnTo>
                  <a:lnTo>
                    <a:pt x="9124" y="356"/>
                  </a:lnTo>
                  <a:lnTo>
                    <a:pt x="9040" y="335"/>
                  </a:lnTo>
                  <a:lnTo>
                    <a:pt x="8998" y="293"/>
                  </a:lnTo>
                  <a:lnTo>
                    <a:pt x="8956" y="189"/>
                  </a:lnTo>
                  <a:lnTo>
                    <a:pt x="8935" y="147"/>
                  </a:lnTo>
                  <a:lnTo>
                    <a:pt x="8831" y="105"/>
                  </a:lnTo>
                  <a:lnTo>
                    <a:pt x="8705" y="105"/>
                  </a:lnTo>
                  <a:lnTo>
                    <a:pt x="8517" y="189"/>
                  </a:lnTo>
                  <a:lnTo>
                    <a:pt x="8496" y="147"/>
                  </a:lnTo>
                  <a:lnTo>
                    <a:pt x="8266" y="147"/>
                  </a:lnTo>
                  <a:lnTo>
                    <a:pt x="8182" y="105"/>
                  </a:lnTo>
                  <a:lnTo>
                    <a:pt x="8098" y="84"/>
                  </a:lnTo>
                  <a:lnTo>
                    <a:pt x="8056" y="42"/>
                  </a:lnTo>
                  <a:lnTo>
                    <a:pt x="7868" y="42"/>
                  </a:lnTo>
                  <a:lnTo>
                    <a:pt x="7784"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3" name="Google Shape;4853;p76"/>
            <p:cNvSpPr/>
            <p:nvPr/>
          </p:nvSpPr>
          <p:spPr>
            <a:xfrm>
              <a:off x="4159150" y="3380850"/>
              <a:ext cx="46050" cy="116150"/>
            </a:xfrm>
            <a:custGeom>
              <a:avLst/>
              <a:gdLst/>
              <a:ahLst/>
              <a:cxnLst/>
              <a:rect l="l" t="t" r="r" b="b"/>
              <a:pathLst>
                <a:path w="1842" h="4646" extrusionOk="0">
                  <a:moveTo>
                    <a:pt x="210" y="0"/>
                  </a:moveTo>
                  <a:lnTo>
                    <a:pt x="189" y="21"/>
                  </a:lnTo>
                  <a:lnTo>
                    <a:pt x="210" y="105"/>
                  </a:lnTo>
                  <a:lnTo>
                    <a:pt x="231" y="126"/>
                  </a:lnTo>
                  <a:lnTo>
                    <a:pt x="273" y="209"/>
                  </a:lnTo>
                  <a:lnTo>
                    <a:pt x="377" y="251"/>
                  </a:lnTo>
                  <a:lnTo>
                    <a:pt x="419" y="272"/>
                  </a:lnTo>
                  <a:lnTo>
                    <a:pt x="419" y="314"/>
                  </a:lnTo>
                  <a:lnTo>
                    <a:pt x="377" y="460"/>
                  </a:lnTo>
                  <a:lnTo>
                    <a:pt x="377" y="523"/>
                  </a:lnTo>
                  <a:lnTo>
                    <a:pt x="482" y="586"/>
                  </a:lnTo>
                  <a:lnTo>
                    <a:pt x="503" y="670"/>
                  </a:lnTo>
                  <a:lnTo>
                    <a:pt x="503" y="795"/>
                  </a:lnTo>
                  <a:lnTo>
                    <a:pt x="482" y="837"/>
                  </a:lnTo>
                  <a:lnTo>
                    <a:pt x="482" y="879"/>
                  </a:lnTo>
                  <a:lnTo>
                    <a:pt x="335" y="1004"/>
                  </a:lnTo>
                  <a:lnTo>
                    <a:pt x="335" y="1088"/>
                  </a:lnTo>
                  <a:lnTo>
                    <a:pt x="377" y="1193"/>
                  </a:lnTo>
                  <a:lnTo>
                    <a:pt x="377" y="1276"/>
                  </a:lnTo>
                  <a:lnTo>
                    <a:pt x="398" y="1360"/>
                  </a:lnTo>
                  <a:lnTo>
                    <a:pt x="335" y="1423"/>
                  </a:lnTo>
                  <a:lnTo>
                    <a:pt x="398" y="1507"/>
                  </a:lnTo>
                  <a:lnTo>
                    <a:pt x="398" y="1590"/>
                  </a:lnTo>
                  <a:lnTo>
                    <a:pt x="335" y="1611"/>
                  </a:lnTo>
                  <a:lnTo>
                    <a:pt x="377" y="1695"/>
                  </a:lnTo>
                  <a:lnTo>
                    <a:pt x="398" y="1737"/>
                  </a:lnTo>
                  <a:lnTo>
                    <a:pt x="440" y="1779"/>
                  </a:lnTo>
                  <a:lnTo>
                    <a:pt x="440" y="1820"/>
                  </a:lnTo>
                  <a:lnTo>
                    <a:pt x="398" y="1820"/>
                  </a:lnTo>
                  <a:lnTo>
                    <a:pt x="377" y="1904"/>
                  </a:lnTo>
                  <a:lnTo>
                    <a:pt x="293" y="1925"/>
                  </a:lnTo>
                  <a:lnTo>
                    <a:pt x="168" y="2030"/>
                  </a:lnTo>
                  <a:lnTo>
                    <a:pt x="126" y="2051"/>
                  </a:lnTo>
                  <a:lnTo>
                    <a:pt x="126" y="2134"/>
                  </a:lnTo>
                  <a:lnTo>
                    <a:pt x="168" y="2197"/>
                  </a:lnTo>
                  <a:lnTo>
                    <a:pt x="126" y="2260"/>
                  </a:lnTo>
                  <a:lnTo>
                    <a:pt x="126" y="2344"/>
                  </a:lnTo>
                  <a:lnTo>
                    <a:pt x="63" y="2448"/>
                  </a:lnTo>
                  <a:lnTo>
                    <a:pt x="1" y="2469"/>
                  </a:lnTo>
                  <a:lnTo>
                    <a:pt x="1" y="2532"/>
                  </a:lnTo>
                  <a:lnTo>
                    <a:pt x="84" y="2636"/>
                  </a:lnTo>
                  <a:lnTo>
                    <a:pt x="126" y="2741"/>
                  </a:lnTo>
                  <a:lnTo>
                    <a:pt x="168" y="2783"/>
                  </a:lnTo>
                  <a:lnTo>
                    <a:pt x="314" y="2762"/>
                  </a:lnTo>
                  <a:lnTo>
                    <a:pt x="335" y="2825"/>
                  </a:lnTo>
                  <a:lnTo>
                    <a:pt x="377" y="2867"/>
                  </a:lnTo>
                  <a:lnTo>
                    <a:pt x="419" y="2929"/>
                  </a:lnTo>
                  <a:lnTo>
                    <a:pt x="419" y="2992"/>
                  </a:lnTo>
                  <a:lnTo>
                    <a:pt x="524" y="3055"/>
                  </a:lnTo>
                  <a:lnTo>
                    <a:pt x="586" y="3034"/>
                  </a:lnTo>
                  <a:lnTo>
                    <a:pt x="628" y="3034"/>
                  </a:lnTo>
                  <a:lnTo>
                    <a:pt x="691" y="2971"/>
                  </a:lnTo>
                  <a:lnTo>
                    <a:pt x="817" y="2971"/>
                  </a:lnTo>
                  <a:lnTo>
                    <a:pt x="963" y="2992"/>
                  </a:lnTo>
                  <a:lnTo>
                    <a:pt x="1026" y="3097"/>
                  </a:lnTo>
                  <a:lnTo>
                    <a:pt x="1026" y="3264"/>
                  </a:lnTo>
                  <a:lnTo>
                    <a:pt x="1005" y="3390"/>
                  </a:lnTo>
                  <a:lnTo>
                    <a:pt x="900" y="3515"/>
                  </a:lnTo>
                  <a:lnTo>
                    <a:pt x="837" y="3662"/>
                  </a:lnTo>
                  <a:lnTo>
                    <a:pt x="796" y="3766"/>
                  </a:lnTo>
                  <a:lnTo>
                    <a:pt x="796" y="3871"/>
                  </a:lnTo>
                  <a:lnTo>
                    <a:pt x="837" y="3996"/>
                  </a:lnTo>
                  <a:lnTo>
                    <a:pt x="837" y="4080"/>
                  </a:lnTo>
                  <a:lnTo>
                    <a:pt x="942" y="4206"/>
                  </a:lnTo>
                  <a:lnTo>
                    <a:pt x="1047" y="4289"/>
                  </a:lnTo>
                  <a:lnTo>
                    <a:pt x="1130" y="4331"/>
                  </a:lnTo>
                  <a:lnTo>
                    <a:pt x="1172" y="4394"/>
                  </a:lnTo>
                  <a:lnTo>
                    <a:pt x="1256" y="4499"/>
                  </a:lnTo>
                  <a:lnTo>
                    <a:pt x="1235" y="4541"/>
                  </a:lnTo>
                  <a:lnTo>
                    <a:pt x="1256" y="4645"/>
                  </a:lnTo>
                  <a:lnTo>
                    <a:pt x="1361" y="4624"/>
                  </a:lnTo>
                  <a:lnTo>
                    <a:pt x="1381" y="4499"/>
                  </a:lnTo>
                  <a:lnTo>
                    <a:pt x="1361" y="4352"/>
                  </a:lnTo>
                  <a:lnTo>
                    <a:pt x="1423" y="4248"/>
                  </a:lnTo>
                  <a:lnTo>
                    <a:pt x="1423" y="4143"/>
                  </a:lnTo>
                  <a:lnTo>
                    <a:pt x="1486" y="3996"/>
                  </a:lnTo>
                  <a:lnTo>
                    <a:pt x="1591" y="3976"/>
                  </a:lnTo>
                  <a:lnTo>
                    <a:pt x="1674" y="3913"/>
                  </a:lnTo>
                  <a:lnTo>
                    <a:pt x="1695" y="3808"/>
                  </a:lnTo>
                  <a:lnTo>
                    <a:pt x="1737" y="3599"/>
                  </a:lnTo>
                  <a:lnTo>
                    <a:pt x="1653" y="3515"/>
                  </a:lnTo>
                  <a:lnTo>
                    <a:pt x="1674" y="3473"/>
                  </a:lnTo>
                  <a:lnTo>
                    <a:pt x="1653" y="3452"/>
                  </a:lnTo>
                  <a:lnTo>
                    <a:pt x="1674" y="3390"/>
                  </a:lnTo>
                  <a:lnTo>
                    <a:pt x="1737" y="3390"/>
                  </a:lnTo>
                  <a:lnTo>
                    <a:pt x="1758" y="3306"/>
                  </a:lnTo>
                  <a:lnTo>
                    <a:pt x="1842" y="3306"/>
                  </a:lnTo>
                  <a:lnTo>
                    <a:pt x="1842" y="3243"/>
                  </a:lnTo>
                  <a:lnTo>
                    <a:pt x="1779" y="3160"/>
                  </a:lnTo>
                  <a:lnTo>
                    <a:pt x="1737" y="3034"/>
                  </a:lnTo>
                  <a:lnTo>
                    <a:pt x="1591" y="2846"/>
                  </a:lnTo>
                  <a:lnTo>
                    <a:pt x="1570" y="2741"/>
                  </a:lnTo>
                  <a:lnTo>
                    <a:pt x="1361" y="2553"/>
                  </a:lnTo>
                  <a:lnTo>
                    <a:pt x="1319" y="2532"/>
                  </a:lnTo>
                  <a:lnTo>
                    <a:pt x="1277" y="2469"/>
                  </a:lnTo>
                  <a:lnTo>
                    <a:pt x="1172" y="2406"/>
                  </a:lnTo>
                  <a:lnTo>
                    <a:pt x="1005" y="2323"/>
                  </a:lnTo>
                  <a:lnTo>
                    <a:pt x="921" y="1779"/>
                  </a:lnTo>
                  <a:lnTo>
                    <a:pt x="942" y="1674"/>
                  </a:lnTo>
                  <a:lnTo>
                    <a:pt x="942" y="691"/>
                  </a:lnTo>
                  <a:lnTo>
                    <a:pt x="921" y="481"/>
                  </a:lnTo>
                  <a:lnTo>
                    <a:pt x="733" y="272"/>
                  </a:lnTo>
                  <a:lnTo>
                    <a:pt x="649" y="209"/>
                  </a:lnTo>
                  <a:lnTo>
                    <a:pt x="607" y="167"/>
                  </a:lnTo>
                  <a:lnTo>
                    <a:pt x="586" y="126"/>
                  </a:lnTo>
                  <a:lnTo>
                    <a:pt x="524" y="126"/>
                  </a:lnTo>
                  <a:lnTo>
                    <a:pt x="503" y="105"/>
                  </a:lnTo>
                  <a:lnTo>
                    <a:pt x="419" y="63"/>
                  </a:lnTo>
                  <a:lnTo>
                    <a:pt x="398" y="105"/>
                  </a:lnTo>
                  <a:lnTo>
                    <a:pt x="377" y="63"/>
                  </a:lnTo>
                  <a:lnTo>
                    <a:pt x="293" y="63"/>
                  </a:lnTo>
                  <a:lnTo>
                    <a:pt x="273"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4" name="Google Shape;4854;p76"/>
            <p:cNvSpPr/>
            <p:nvPr/>
          </p:nvSpPr>
          <p:spPr>
            <a:xfrm>
              <a:off x="4001175" y="3363575"/>
              <a:ext cx="170550" cy="145450"/>
            </a:xfrm>
            <a:custGeom>
              <a:avLst/>
              <a:gdLst/>
              <a:ahLst/>
              <a:cxnLst/>
              <a:rect l="l" t="t" r="r" b="b"/>
              <a:pathLst>
                <a:path w="6822" h="5818" extrusionOk="0">
                  <a:moveTo>
                    <a:pt x="5085" y="1"/>
                  </a:moveTo>
                  <a:lnTo>
                    <a:pt x="4143" y="210"/>
                  </a:lnTo>
                  <a:lnTo>
                    <a:pt x="3913" y="691"/>
                  </a:lnTo>
                  <a:lnTo>
                    <a:pt x="3934" y="796"/>
                  </a:lnTo>
                  <a:lnTo>
                    <a:pt x="3997" y="858"/>
                  </a:lnTo>
                  <a:lnTo>
                    <a:pt x="4081" y="900"/>
                  </a:lnTo>
                  <a:lnTo>
                    <a:pt x="4039" y="942"/>
                  </a:lnTo>
                  <a:lnTo>
                    <a:pt x="4018" y="1005"/>
                  </a:lnTo>
                  <a:lnTo>
                    <a:pt x="4018" y="1068"/>
                  </a:lnTo>
                  <a:lnTo>
                    <a:pt x="4018" y="1151"/>
                  </a:lnTo>
                  <a:lnTo>
                    <a:pt x="4018" y="1235"/>
                  </a:lnTo>
                  <a:lnTo>
                    <a:pt x="4018" y="1361"/>
                  </a:lnTo>
                  <a:lnTo>
                    <a:pt x="3976" y="1382"/>
                  </a:lnTo>
                  <a:lnTo>
                    <a:pt x="3997" y="1423"/>
                  </a:lnTo>
                  <a:lnTo>
                    <a:pt x="3934" y="1465"/>
                  </a:lnTo>
                  <a:lnTo>
                    <a:pt x="3830" y="1570"/>
                  </a:lnTo>
                  <a:lnTo>
                    <a:pt x="3830" y="1654"/>
                  </a:lnTo>
                  <a:lnTo>
                    <a:pt x="3830" y="1988"/>
                  </a:lnTo>
                  <a:lnTo>
                    <a:pt x="3830" y="2114"/>
                  </a:lnTo>
                  <a:lnTo>
                    <a:pt x="3913" y="2198"/>
                  </a:lnTo>
                  <a:lnTo>
                    <a:pt x="4081" y="2365"/>
                  </a:lnTo>
                  <a:lnTo>
                    <a:pt x="4102" y="2428"/>
                  </a:lnTo>
                  <a:lnTo>
                    <a:pt x="4143" y="2511"/>
                  </a:lnTo>
                  <a:lnTo>
                    <a:pt x="4436" y="2511"/>
                  </a:lnTo>
                  <a:lnTo>
                    <a:pt x="4395" y="2470"/>
                  </a:lnTo>
                  <a:lnTo>
                    <a:pt x="4395" y="2386"/>
                  </a:lnTo>
                  <a:lnTo>
                    <a:pt x="4520" y="2365"/>
                  </a:lnTo>
                  <a:lnTo>
                    <a:pt x="4562" y="2386"/>
                  </a:lnTo>
                  <a:lnTo>
                    <a:pt x="4625" y="3014"/>
                  </a:lnTo>
                  <a:lnTo>
                    <a:pt x="4562" y="3055"/>
                  </a:lnTo>
                  <a:lnTo>
                    <a:pt x="4499" y="3035"/>
                  </a:lnTo>
                  <a:lnTo>
                    <a:pt x="4457" y="3014"/>
                  </a:lnTo>
                  <a:lnTo>
                    <a:pt x="4436" y="2993"/>
                  </a:lnTo>
                  <a:lnTo>
                    <a:pt x="4353" y="3035"/>
                  </a:lnTo>
                  <a:lnTo>
                    <a:pt x="4248" y="3055"/>
                  </a:lnTo>
                  <a:lnTo>
                    <a:pt x="4185" y="3055"/>
                  </a:lnTo>
                  <a:lnTo>
                    <a:pt x="4039" y="2930"/>
                  </a:lnTo>
                  <a:lnTo>
                    <a:pt x="3934" y="2804"/>
                  </a:lnTo>
                  <a:lnTo>
                    <a:pt x="3830" y="2721"/>
                  </a:lnTo>
                  <a:lnTo>
                    <a:pt x="3725" y="2574"/>
                  </a:lnTo>
                  <a:lnTo>
                    <a:pt x="3599" y="2470"/>
                  </a:lnTo>
                  <a:lnTo>
                    <a:pt x="3390" y="2407"/>
                  </a:lnTo>
                  <a:lnTo>
                    <a:pt x="3244" y="2323"/>
                  </a:lnTo>
                  <a:lnTo>
                    <a:pt x="3244" y="2260"/>
                  </a:lnTo>
                  <a:lnTo>
                    <a:pt x="3139" y="2156"/>
                  </a:lnTo>
                  <a:lnTo>
                    <a:pt x="3139" y="1988"/>
                  </a:lnTo>
                  <a:lnTo>
                    <a:pt x="3097" y="1988"/>
                  </a:lnTo>
                  <a:lnTo>
                    <a:pt x="3055" y="2009"/>
                  </a:lnTo>
                  <a:lnTo>
                    <a:pt x="2972" y="2009"/>
                  </a:lnTo>
                  <a:lnTo>
                    <a:pt x="2930" y="2177"/>
                  </a:lnTo>
                  <a:lnTo>
                    <a:pt x="2888" y="2219"/>
                  </a:lnTo>
                  <a:lnTo>
                    <a:pt x="2742" y="2281"/>
                  </a:lnTo>
                  <a:lnTo>
                    <a:pt x="2637" y="2281"/>
                  </a:lnTo>
                  <a:lnTo>
                    <a:pt x="2637" y="2260"/>
                  </a:lnTo>
                  <a:lnTo>
                    <a:pt x="2511" y="2219"/>
                  </a:lnTo>
                  <a:lnTo>
                    <a:pt x="2365" y="2198"/>
                  </a:lnTo>
                  <a:lnTo>
                    <a:pt x="2239" y="2114"/>
                  </a:lnTo>
                  <a:lnTo>
                    <a:pt x="2198" y="2114"/>
                  </a:lnTo>
                  <a:lnTo>
                    <a:pt x="2093" y="2072"/>
                  </a:lnTo>
                  <a:lnTo>
                    <a:pt x="2030" y="2072"/>
                  </a:lnTo>
                  <a:lnTo>
                    <a:pt x="2030" y="2009"/>
                  </a:lnTo>
                  <a:lnTo>
                    <a:pt x="2030" y="1947"/>
                  </a:lnTo>
                  <a:lnTo>
                    <a:pt x="2009" y="1884"/>
                  </a:lnTo>
                  <a:lnTo>
                    <a:pt x="2009" y="1758"/>
                  </a:lnTo>
                  <a:lnTo>
                    <a:pt x="1946" y="1758"/>
                  </a:lnTo>
                  <a:lnTo>
                    <a:pt x="1800" y="1800"/>
                  </a:lnTo>
                  <a:lnTo>
                    <a:pt x="1779" y="1842"/>
                  </a:lnTo>
                  <a:lnTo>
                    <a:pt x="1695" y="1842"/>
                  </a:lnTo>
                  <a:lnTo>
                    <a:pt x="1612" y="1884"/>
                  </a:lnTo>
                  <a:lnTo>
                    <a:pt x="1528" y="1947"/>
                  </a:lnTo>
                  <a:lnTo>
                    <a:pt x="1507" y="1905"/>
                  </a:lnTo>
                  <a:lnTo>
                    <a:pt x="1486" y="1884"/>
                  </a:lnTo>
                  <a:lnTo>
                    <a:pt x="1486" y="1779"/>
                  </a:lnTo>
                  <a:lnTo>
                    <a:pt x="1465" y="1758"/>
                  </a:lnTo>
                  <a:lnTo>
                    <a:pt x="1361" y="1695"/>
                  </a:lnTo>
                  <a:lnTo>
                    <a:pt x="1298" y="1737"/>
                  </a:lnTo>
                  <a:lnTo>
                    <a:pt x="1256" y="1674"/>
                  </a:lnTo>
                  <a:lnTo>
                    <a:pt x="1256" y="1695"/>
                  </a:lnTo>
                  <a:lnTo>
                    <a:pt x="1256" y="1758"/>
                  </a:lnTo>
                  <a:lnTo>
                    <a:pt x="1214" y="1779"/>
                  </a:lnTo>
                  <a:lnTo>
                    <a:pt x="1256" y="2009"/>
                  </a:lnTo>
                  <a:lnTo>
                    <a:pt x="1256" y="2219"/>
                  </a:lnTo>
                  <a:lnTo>
                    <a:pt x="1256" y="2365"/>
                  </a:lnTo>
                  <a:lnTo>
                    <a:pt x="1298" y="2470"/>
                  </a:lnTo>
                  <a:lnTo>
                    <a:pt x="1298" y="2574"/>
                  </a:lnTo>
                  <a:lnTo>
                    <a:pt x="1277" y="2616"/>
                  </a:lnTo>
                  <a:lnTo>
                    <a:pt x="1256" y="2783"/>
                  </a:lnTo>
                  <a:lnTo>
                    <a:pt x="1277" y="2825"/>
                  </a:lnTo>
                  <a:lnTo>
                    <a:pt x="42" y="2825"/>
                  </a:lnTo>
                  <a:lnTo>
                    <a:pt x="1" y="4771"/>
                  </a:lnTo>
                  <a:lnTo>
                    <a:pt x="22" y="4813"/>
                  </a:lnTo>
                  <a:lnTo>
                    <a:pt x="105" y="4918"/>
                  </a:lnTo>
                  <a:lnTo>
                    <a:pt x="168" y="4980"/>
                  </a:lnTo>
                  <a:lnTo>
                    <a:pt x="231" y="5043"/>
                  </a:lnTo>
                  <a:lnTo>
                    <a:pt x="314" y="5085"/>
                  </a:lnTo>
                  <a:lnTo>
                    <a:pt x="419" y="5232"/>
                  </a:lnTo>
                  <a:lnTo>
                    <a:pt x="482" y="5294"/>
                  </a:lnTo>
                  <a:lnTo>
                    <a:pt x="566" y="5336"/>
                  </a:lnTo>
                  <a:lnTo>
                    <a:pt x="628" y="5399"/>
                  </a:lnTo>
                  <a:lnTo>
                    <a:pt x="670" y="5462"/>
                  </a:lnTo>
                  <a:lnTo>
                    <a:pt x="754" y="5504"/>
                  </a:lnTo>
                  <a:lnTo>
                    <a:pt x="775" y="5608"/>
                  </a:lnTo>
                  <a:lnTo>
                    <a:pt x="1319" y="5462"/>
                  </a:lnTo>
                  <a:lnTo>
                    <a:pt x="1402" y="5504"/>
                  </a:lnTo>
                  <a:lnTo>
                    <a:pt x="1528" y="5441"/>
                  </a:lnTo>
                  <a:lnTo>
                    <a:pt x="1570" y="5462"/>
                  </a:lnTo>
                  <a:lnTo>
                    <a:pt x="1591" y="5462"/>
                  </a:lnTo>
                  <a:lnTo>
                    <a:pt x="1612" y="5504"/>
                  </a:lnTo>
                  <a:lnTo>
                    <a:pt x="1695" y="5504"/>
                  </a:lnTo>
                  <a:lnTo>
                    <a:pt x="1716" y="5524"/>
                  </a:lnTo>
                  <a:lnTo>
                    <a:pt x="1737" y="5524"/>
                  </a:lnTo>
                  <a:lnTo>
                    <a:pt x="1821" y="5629"/>
                  </a:lnTo>
                  <a:lnTo>
                    <a:pt x="1884" y="5629"/>
                  </a:lnTo>
                  <a:lnTo>
                    <a:pt x="2030" y="5650"/>
                  </a:lnTo>
                  <a:lnTo>
                    <a:pt x="2135" y="5713"/>
                  </a:lnTo>
                  <a:lnTo>
                    <a:pt x="2198" y="5755"/>
                  </a:lnTo>
                  <a:lnTo>
                    <a:pt x="2239" y="5755"/>
                  </a:lnTo>
                  <a:lnTo>
                    <a:pt x="2344" y="5671"/>
                  </a:lnTo>
                  <a:lnTo>
                    <a:pt x="2470" y="5650"/>
                  </a:lnTo>
                  <a:lnTo>
                    <a:pt x="2532" y="5713"/>
                  </a:lnTo>
                  <a:lnTo>
                    <a:pt x="2553" y="5671"/>
                  </a:lnTo>
                  <a:lnTo>
                    <a:pt x="2574" y="5713"/>
                  </a:lnTo>
                  <a:lnTo>
                    <a:pt x="2616" y="5713"/>
                  </a:lnTo>
                  <a:lnTo>
                    <a:pt x="2679" y="5776"/>
                  </a:lnTo>
                  <a:lnTo>
                    <a:pt x="2783" y="5817"/>
                  </a:lnTo>
                  <a:lnTo>
                    <a:pt x="2951" y="5755"/>
                  </a:lnTo>
                  <a:lnTo>
                    <a:pt x="3139" y="5504"/>
                  </a:lnTo>
                  <a:lnTo>
                    <a:pt x="3390" y="5190"/>
                  </a:lnTo>
                  <a:lnTo>
                    <a:pt x="3725" y="4939"/>
                  </a:lnTo>
                  <a:lnTo>
                    <a:pt x="3934" y="4876"/>
                  </a:lnTo>
                  <a:lnTo>
                    <a:pt x="3976" y="4834"/>
                  </a:lnTo>
                  <a:lnTo>
                    <a:pt x="3997" y="4792"/>
                  </a:lnTo>
                  <a:lnTo>
                    <a:pt x="3976" y="4729"/>
                  </a:lnTo>
                  <a:lnTo>
                    <a:pt x="3997" y="4687"/>
                  </a:lnTo>
                  <a:lnTo>
                    <a:pt x="3997" y="4625"/>
                  </a:lnTo>
                  <a:lnTo>
                    <a:pt x="4039" y="4562"/>
                  </a:lnTo>
                  <a:lnTo>
                    <a:pt x="4206" y="4457"/>
                  </a:lnTo>
                  <a:lnTo>
                    <a:pt x="4290" y="4415"/>
                  </a:lnTo>
                  <a:lnTo>
                    <a:pt x="4353" y="4395"/>
                  </a:lnTo>
                  <a:lnTo>
                    <a:pt x="4499" y="4353"/>
                  </a:lnTo>
                  <a:lnTo>
                    <a:pt x="4646" y="4353"/>
                  </a:lnTo>
                  <a:lnTo>
                    <a:pt x="4667" y="4395"/>
                  </a:lnTo>
                  <a:lnTo>
                    <a:pt x="4729" y="4374"/>
                  </a:lnTo>
                  <a:lnTo>
                    <a:pt x="4855" y="4395"/>
                  </a:lnTo>
                  <a:lnTo>
                    <a:pt x="4918" y="4395"/>
                  </a:lnTo>
                  <a:lnTo>
                    <a:pt x="4918" y="4311"/>
                  </a:lnTo>
                  <a:lnTo>
                    <a:pt x="4876" y="4143"/>
                  </a:lnTo>
                  <a:lnTo>
                    <a:pt x="4918" y="4060"/>
                  </a:lnTo>
                  <a:lnTo>
                    <a:pt x="5148" y="3955"/>
                  </a:lnTo>
                  <a:lnTo>
                    <a:pt x="5273" y="3955"/>
                  </a:lnTo>
                  <a:lnTo>
                    <a:pt x="5859" y="3683"/>
                  </a:lnTo>
                  <a:lnTo>
                    <a:pt x="5964" y="3662"/>
                  </a:lnTo>
                  <a:lnTo>
                    <a:pt x="6299" y="3537"/>
                  </a:lnTo>
                  <a:lnTo>
                    <a:pt x="6487" y="3474"/>
                  </a:lnTo>
                  <a:lnTo>
                    <a:pt x="6445" y="3432"/>
                  </a:lnTo>
                  <a:lnTo>
                    <a:pt x="6403" y="3327"/>
                  </a:lnTo>
                  <a:lnTo>
                    <a:pt x="6320" y="3223"/>
                  </a:lnTo>
                  <a:lnTo>
                    <a:pt x="6320" y="3160"/>
                  </a:lnTo>
                  <a:lnTo>
                    <a:pt x="6382" y="3139"/>
                  </a:lnTo>
                  <a:lnTo>
                    <a:pt x="6445" y="3035"/>
                  </a:lnTo>
                  <a:lnTo>
                    <a:pt x="6445" y="2951"/>
                  </a:lnTo>
                  <a:lnTo>
                    <a:pt x="6487" y="2888"/>
                  </a:lnTo>
                  <a:lnTo>
                    <a:pt x="6445" y="2825"/>
                  </a:lnTo>
                  <a:lnTo>
                    <a:pt x="6445" y="2742"/>
                  </a:lnTo>
                  <a:lnTo>
                    <a:pt x="6487" y="2721"/>
                  </a:lnTo>
                  <a:lnTo>
                    <a:pt x="6612" y="2616"/>
                  </a:lnTo>
                  <a:lnTo>
                    <a:pt x="6696" y="2595"/>
                  </a:lnTo>
                  <a:lnTo>
                    <a:pt x="6717" y="2511"/>
                  </a:lnTo>
                  <a:lnTo>
                    <a:pt x="6759" y="2511"/>
                  </a:lnTo>
                  <a:lnTo>
                    <a:pt x="6759" y="2470"/>
                  </a:lnTo>
                  <a:lnTo>
                    <a:pt x="6717" y="2428"/>
                  </a:lnTo>
                  <a:lnTo>
                    <a:pt x="6696" y="2386"/>
                  </a:lnTo>
                  <a:lnTo>
                    <a:pt x="6654" y="2302"/>
                  </a:lnTo>
                  <a:lnTo>
                    <a:pt x="6717" y="2281"/>
                  </a:lnTo>
                  <a:lnTo>
                    <a:pt x="6717" y="2198"/>
                  </a:lnTo>
                  <a:lnTo>
                    <a:pt x="6654" y="2114"/>
                  </a:lnTo>
                  <a:lnTo>
                    <a:pt x="6717" y="2051"/>
                  </a:lnTo>
                  <a:lnTo>
                    <a:pt x="6696" y="1967"/>
                  </a:lnTo>
                  <a:lnTo>
                    <a:pt x="6696" y="1884"/>
                  </a:lnTo>
                  <a:lnTo>
                    <a:pt x="6654" y="1779"/>
                  </a:lnTo>
                  <a:lnTo>
                    <a:pt x="6654" y="1695"/>
                  </a:lnTo>
                  <a:lnTo>
                    <a:pt x="6801" y="1570"/>
                  </a:lnTo>
                  <a:lnTo>
                    <a:pt x="6801" y="1528"/>
                  </a:lnTo>
                  <a:lnTo>
                    <a:pt x="6822" y="1486"/>
                  </a:lnTo>
                  <a:lnTo>
                    <a:pt x="6822" y="1361"/>
                  </a:lnTo>
                  <a:lnTo>
                    <a:pt x="6801" y="1277"/>
                  </a:lnTo>
                  <a:lnTo>
                    <a:pt x="6696" y="1214"/>
                  </a:lnTo>
                  <a:lnTo>
                    <a:pt x="6696" y="1151"/>
                  </a:lnTo>
                  <a:lnTo>
                    <a:pt x="6738" y="1005"/>
                  </a:lnTo>
                  <a:lnTo>
                    <a:pt x="6738" y="963"/>
                  </a:lnTo>
                  <a:lnTo>
                    <a:pt x="6696" y="942"/>
                  </a:lnTo>
                  <a:lnTo>
                    <a:pt x="6592" y="900"/>
                  </a:lnTo>
                  <a:lnTo>
                    <a:pt x="6550" y="817"/>
                  </a:lnTo>
                  <a:lnTo>
                    <a:pt x="6529" y="796"/>
                  </a:lnTo>
                  <a:lnTo>
                    <a:pt x="6508" y="712"/>
                  </a:lnTo>
                  <a:lnTo>
                    <a:pt x="6508" y="691"/>
                  </a:lnTo>
                  <a:lnTo>
                    <a:pt x="6445" y="691"/>
                  </a:lnTo>
                  <a:lnTo>
                    <a:pt x="6340" y="586"/>
                  </a:lnTo>
                  <a:lnTo>
                    <a:pt x="6299" y="503"/>
                  </a:lnTo>
                  <a:lnTo>
                    <a:pt x="6236" y="482"/>
                  </a:lnTo>
                  <a:lnTo>
                    <a:pt x="6194" y="419"/>
                  </a:lnTo>
                  <a:lnTo>
                    <a:pt x="6110" y="419"/>
                  </a:lnTo>
                  <a:lnTo>
                    <a:pt x="5859" y="335"/>
                  </a:lnTo>
                  <a:lnTo>
                    <a:pt x="5755" y="335"/>
                  </a:lnTo>
                  <a:lnTo>
                    <a:pt x="5671" y="273"/>
                  </a:lnTo>
                  <a:lnTo>
                    <a:pt x="5671" y="210"/>
                  </a:lnTo>
                  <a:lnTo>
                    <a:pt x="5587" y="168"/>
                  </a:lnTo>
                  <a:lnTo>
                    <a:pt x="5545" y="168"/>
                  </a:lnTo>
                  <a:lnTo>
                    <a:pt x="5441" y="126"/>
                  </a:lnTo>
                  <a:lnTo>
                    <a:pt x="5357" y="126"/>
                  </a:lnTo>
                  <a:lnTo>
                    <a:pt x="5169" y="22"/>
                  </a:lnTo>
                  <a:lnTo>
                    <a:pt x="5085"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5" name="Google Shape;4855;p76"/>
            <p:cNvSpPr/>
            <p:nvPr/>
          </p:nvSpPr>
          <p:spPr>
            <a:xfrm>
              <a:off x="3852625" y="3330100"/>
              <a:ext cx="181000" cy="178925"/>
            </a:xfrm>
            <a:custGeom>
              <a:avLst/>
              <a:gdLst/>
              <a:ahLst/>
              <a:cxnLst/>
              <a:rect l="l" t="t" r="r" b="b"/>
              <a:pathLst>
                <a:path w="7240" h="7157" extrusionOk="0">
                  <a:moveTo>
                    <a:pt x="963" y="0"/>
                  </a:moveTo>
                  <a:lnTo>
                    <a:pt x="879" y="42"/>
                  </a:lnTo>
                  <a:lnTo>
                    <a:pt x="774" y="63"/>
                  </a:lnTo>
                  <a:lnTo>
                    <a:pt x="712" y="63"/>
                  </a:lnTo>
                  <a:lnTo>
                    <a:pt x="670" y="84"/>
                  </a:lnTo>
                  <a:lnTo>
                    <a:pt x="670" y="105"/>
                  </a:lnTo>
                  <a:lnTo>
                    <a:pt x="649" y="105"/>
                  </a:lnTo>
                  <a:lnTo>
                    <a:pt x="502" y="189"/>
                  </a:lnTo>
                  <a:lnTo>
                    <a:pt x="544" y="273"/>
                  </a:lnTo>
                  <a:lnTo>
                    <a:pt x="544" y="356"/>
                  </a:lnTo>
                  <a:lnTo>
                    <a:pt x="858" y="712"/>
                  </a:lnTo>
                  <a:lnTo>
                    <a:pt x="879" y="1151"/>
                  </a:lnTo>
                  <a:lnTo>
                    <a:pt x="1046" y="1402"/>
                  </a:lnTo>
                  <a:lnTo>
                    <a:pt x="1026" y="1633"/>
                  </a:lnTo>
                  <a:lnTo>
                    <a:pt x="837" y="1863"/>
                  </a:lnTo>
                  <a:lnTo>
                    <a:pt x="942" y="1925"/>
                  </a:lnTo>
                  <a:lnTo>
                    <a:pt x="942" y="2135"/>
                  </a:lnTo>
                  <a:lnTo>
                    <a:pt x="1046" y="2260"/>
                  </a:lnTo>
                  <a:lnTo>
                    <a:pt x="1046" y="2407"/>
                  </a:lnTo>
                  <a:lnTo>
                    <a:pt x="1256" y="2783"/>
                  </a:lnTo>
                  <a:lnTo>
                    <a:pt x="1256" y="2867"/>
                  </a:lnTo>
                  <a:lnTo>
                    <a:pt x="1339" y="2972"/>
                  </a:lnTo>
                  <a:lnTo>
                    <a:pt x="1339" y="3453"/>
                  </a:lnTo>
                  <a:lnTo>
                    <a:pt x="1088" y="3871"/>
                  </a:lnTo>
                  <a:lnTo>
                    <a:pt x="1026" y="3871"/>
                  </a:lnTo>
                  <a:lnTo>
                    <a:pt x="754" y="4081"/>
                  </a:lnTo>
                  <a:lnTo>
                    <a:pt x="754" y="4227"/>
                  </a:lnTo>
                  <a:lnTo>
                    <a:pt x="440" y="4499"/>
                  </a:lnTo>
                  <a:lnTo>
                    <a:pt x="440" y="4687"/>
                  </a:lnTo>
                  <a:lnTo>
                    <a:pt x="398" y="4750"/>
                  </a:lnTo>
                  <a:lnTo>
                    <a:pt x="398" y="5210"/>
                  </a:lnTo>
                  <a:lnTo>
                    <a:pt x="230" y="5399"/>
                  </a:lnTo>
                  <a:lnTo>
                    <a:pt x="210" y="5608"/>
                  </a:lnTo>
                  <a:lnTo>
                    <a:pt x="42" y="5796"/>
                  </a:lnTo>
                  <a:lnTo>
                    <a:pt x="42" y="6006"/>
                  </a:lnTo>
                  <a:lnTo>
                    <a:pt x="21" y="6173"/>
                  </a:lnTo>
                  <a:lnTo>
                    <a:pt x="21" y="6466"/>
                  </a:lnTo>
                  <a:lnTo>
                    <a:pt x="0" y="6654"/>
                  </a:lnTo>
                  <a:lnTo>
                    <a:pt x="21" y="6696"/>
                  </a:lnTo>
                  <a:lnTo>
                    <a:pt x="105" y="6738"/>
                  </a:lnTo>
                  <a:lnTo>
                    <a:pt x="126" y="6759"/>
                  </a:lnTo>
                  <a:lnTo>
                    <a:pt x="189" y="6738"/>
                  </a:lnTo>
                  <a:lnTo>
                    <a:pt x="210" y="6654"/>
                  </a:lnTo>
                  <a:lnTo>
                    <a:pt x="398" y="6654"/>
                  </a:lnTo>
                  <a:lnTo>
                    <a:pt x="461" y="6696"/>
                  </a:lnTo>
                  <a:lnTo>
                    <a:pt x="523" y="6675"/>
                  </a:lnTo>
                  <a:lnTo>
                    <a:pt x="523" y="6591"/>
                  </a:lnTo>
                  <a:lnTo>
                    <a:pt x="712" y="6466"/>
                  </a:lnTo>
                  <a:lnTo>
                    <a:pt x="754" y="6466"/>
                  </a:lnTo>
                  <a:lnTo>
                    <a:pt x="858" y="6529"/>
                  </a:lnTo>
                  <a:lnTo>
                    <a:pt x="879" y="6529"/>
                  </a:lnTo>
                  <a:lnTo>
                    <a:pt x="921" y="6487"/>
                  </a:lnTo>
                  <a:lnTo>
                    <a:pt x="963" y="6466"/>
                  </a:lnTo>
                  <a:lnTo>
                    <a:pt x="1046" y="6529"/>
                  </a:lnTo>
                  <a:lnTo>
                    <a:pt x="1046" y="6550"/>
                  </a:lnTo>
                  <a:lnTo>
                    <a:pt x="1130" y="6571"/>
                  </a:lnTo>
                  <a:lnTo>
                    <a:pt x="1088" y="6633"/>
                  </a:lnTo>
                  <a:lnTo>
                    <a:pt x="1151" y="6654"/>
                  </a:lnTo>
                  <a:lnTo>
                    <a:pt x="1256" y="6759"/>
                  </a:lnTo>
                  <a:lnTo>
                    <a:pt x="1381" y="6801"/>
                  </a:lnTo>
                  <a:lnTo>
                    <a:pt x="1486" y="6759"/>
                  </a:lnTo>
                  <a:lnTo>
                    <a:pt x="1507" y="6759"/>
                  </a:lnTo>
                  <a:lnTo>
                    <a:pt x="1590" y="6696"/>
                  </a:lnTo>
                  <a:lnTo>
                    <a:pt x="1653" y="6696"/>
                  </a:lnTo>
                  <a:lnTo>
                    <a:pt x="1674" y="6738"/>
                  </a:lnTo>
                  <a:lnTo>
                    <a:pt x="3850" y="6738"/>
                  </a:lnTo>
                  <a:lnTo>
                    <a:pt x="3871" y="6759"/>
                  </a:lnTo>
                  <a:lnTo>
                    <a:pt x="3913" y="6863"/>
                  </a:lnTo>
                  <a:lnTo>
                    <a:pt x="3976" y="6905"/>
                  </a:lnTo>
                  <a:lnTo>
                    <a:pt x="4101" y="6968"/>
                  </a:lnTo>
                  <a:lnTo>
                    <a:pt x="4206" y="6989"/>
                  </a:lnTo>
                  <a:lnTo>
                    <a:pt x="4311" y="6968"/>
                  </a:lnTo>
                  <a:lnTo>
                    <a:pt x="4373" y="6989"/>
                  </a:lnTo>
                  <a:lnTo>
                    <a:pt x="4394" y="7052"/>
                  </a:lnTo>
                  <a:lnTo>
                    <a:pt x="4478" y="7073"/>
                  </a:lnTo>
                  <a:lnTo>
                    <a:pt x="4541" y="7010"/>
                  </a:lnTo>
                  <a:lnTo>
                    <a:pt x="4645" y="6989"/>
                  </a:lnTo>
                  <a:lnTo>
                    <a:pt x="4792" y="7010"/>
                  </a:lnTo>
                  <a:lnTo>
                    <a:pt x="4855" y="7010"/>
                  </a:lnTo>
                  <a:lnTo>
                    <a:pt x="4896" y="6947"/>
                  </a:lnTo>
                  <a:lnTo>
                    <a:pt x="4917" y="6968"/>
                  </a:lnTo>
                  <a:lnTo>
                    <a:pt x="4959" y="6968"/>
                  </a:lnTo>
                  <a:lnTo>
                    <a:pt x="5106" y="7094"/>
                  </a:lnTo>
                  <a:lnTo>
                    <a:pt x="5210" y="7115"/>
                  </a:lnTo>
                  <a:lnTo>
                    <a:pt x="5357" y="7115"/>
                  </a:lnTo>
                  <a:lnTo>
                    <a:pt x="5357" y="7073"/>
                  </a:lnTo>
                  <a:lnTo>
                    <a:pt x="5440" y="7052"/>
                  </a:lnTo>
                  <a:lnTo>
                    <a:pt x="5482" y="7073"/>
                  </a:lnTo>
                  <a:lnTo>
                    <a:pt x="5545" y="7094"/>
                  </a:lnTo>
                  <a:lnTo>
                    <a:pt x="5587" y="7073"/>
                  </a:lnTo>
                  <a:lnTo>
                    <a:pt x="5629" y="7115"/>
                  </a:lnTo>
                  <a:lnTo>
                    <a:pt x="5671" y="7115"/>
                  </a:lnTo>
                  <a:lnTo>
                    <a:pt x="5692" y="7156"/>
                  </a:lnTo>
                  <a:lnTo>
                    <a:pt x="5838" y="7156"/>
                  </a:lnTo>
                  <a:lnTo>
                    <a:pt x="6717" y="6947"/>
                  </a:lnTo>
                  <a:lnTo>
                    <a:pt x="6696" y="6843"/>
                  </a:lnTo>
                  <a:lnTo>
                    <a:pt x="6612" y="6801"/>
                  </a:lnTo>
                  <a:lnTo>
                    <a:pt x="6570" y="6738"/>
                  </a:lnTo>
                  <a:lnTo>
                    <a:pt x="6508" y="6675"/>
                  </a:lnTo>
                  <a:lnTo>
                    <a:pt x="6424" y="6633"/>
                  </a:lnTo>
                  <a:lnTo>
                    <a:pt x="6361" y="6571"/>
                  </a:lnTo>
                  <a:lnTo>
                    <a:pt x="6256" y="6424"/>
                  </a:lnTo>
                  <a:lnTo>
                    <a:pt x="6173" y="6382"/>
                  </a:lnTo>
                  <a:lnTo>
                    <a:pt x="6110" y="6319"/>
                  </a:lnTo>
                  <a:lnTo>
                    <a:pt x="6047" y="6257"/>
                  </a:lnTo>
                  <a:lnTo>
                    <a:pt x="5964" y="6152"/>
                  </a:lnTo>
                  <a:lnTo>
                    <a:pt x="5943" y="6110"/>
                  </a:lnTo>
                  <a:lnTo>
                    <a:pt x="5984" y="4164"/>
                  </a:lnTo>
                  <a:lnTo>
                    <a:pt x="7219" y="4164"/>
                  </a:lnTo>
                  <a:lnTo>
                    <a:pt x="7198" y="4122"/>
                  </a:lnTo>
                  <a:lnTo>
                    <a:pt x="7219" y="3955"/>
                  </a:lnTo>
                  <a:lnTo>
                    <a:pt x="7240" y="3913"/>
                  </a:lnTo>
                  <a:lnTo>
                    <a:pt x="7240" y="3809"/>
                  </a:lnTo>
                  <a:lnTo>
                    <a:pt x="7198" y="3704"/>
                  </a:lnTo>
                  <a:lnTo>
                    <a:pt x="7198" y="3558"/>
                  </a:lnTo>
                  <a:lnTo>
                    <a:pt x="7198" y="3348"/>
                  </a:lnTo>
                  <a:lnTo>
                    <a:pt x="7156" y="3118"/>
                  </a:lnTo>
                  <a:lnTo>
                    <a:pt x="7198" y="3097"/>
                  </a:lnTo>
                  <a:lnTo>
                    <a:pt x="7198" y="3034"/>
                  </a:lnTo>
                  <a:lnTo>
                    <a:pt x="7198" y="3013"/>
                  </a:lnTo>
                  <a:lnTo>
                    <a:pt x="7093" y="3013"/>
                  </a:lnTo>
                  <a:lnTo>
                    <a:pt x="6989" y="3034"/>
                  </a:lnTo>
                  <a:lnTo>
                    <a:pt x="6905" y="3097"/>
                  </a:lnTo>
                  <a:lnTo>
                    <a:pt x="6821" y="3118"/>
                  </a:lnTo>
                  <a:lnTo>
                    <a:pt x="6780" y="3139"/>
                  </a:lnTo>
                  <a:lnTo>
                    <a:pt x="6717" y="3118"/>
                  </a:lnTo>
                  <a:lnTo>
                    <a:pt x="6570" y="3118"/>
                  </a:lnTo>
                  <a:lnTo>
                    <a:pt x="6508" y="3097"/>
                  </a:lnTo>
                  <a:lnTo>
                    <a:pt x="6424" y="3034"/>
                  </a:lnTo>
                  <a:lnTo>
                    <a:pt x="6382" y="3034"/>
                  </a:lnTo>
                  <a:lnTo>
                    <a:pt x="6361" y="3076"/>
                  </a:lnTo>
                  <a:lnTo>
                    <a:pt x="6298" y="3097"/>
                  </a:lnTo>
                  <a:lnTo>
                    <a:pt x="6256" y="3118"/>
                  </a:lnTo>
                  <a:lnTo>
                    <a:pt x="6194" y="3118"/>
                  </a:lnTo>
                  <a:lnTo>
                    <a:pt x="6173" y="3097"/>
                  </a:lnTo>
                  <a:lnTo>
                    <a:pt x="6173" y="2972"/>
                  </a:lnTo>
                  <a:lnTo>
                    <a:pt x="6215" y="2930"/>
                  </a:lnTo>
                  <a:lnTo>
                    <a:pt x="6215" y="2909"/>
                  </a:lnTo>
                  <a:lnTo>
                    <a:pt x="6256" y="2825"/>
                  </a:lnTo>
                  <a:lnTo>
                    <a:pt x="6173" y="2783"/>
                  </a:lnTo>
                  <a:lnTo>
                    <a:pt x="6173" y="2658"/>
                  </a:lnTo>
                  <a:lnTo>
                    <a:pt x="6194" y="2616"/>
                  </a:lnTo>
                  <a:lnTo>
                    <a:pt x="6194" y="2553"/>
                  </a:lnTo>
                  <a:lnTo>
                    <a:pt x="6110" y="2490"/>
                  </a:lnTo>
                  <a:lnTo>
                    <a:pt x="6110" y="2407"/>
                  </a:lnTo>
                  <a:lnTo>
                    <a:pt x="6152" y="2344"/>
                  </a:lnTo>
                  <a:lnTo>
                    <a:pt x="6110" y="2281"/>
                  </a:lnTo>
                  <a:lnTo>
                    <a:pt x="6068" y="2260"/>
                  </a:lnTo>
                  <a:lnTo>
                    <a:pt x="6047" y="2197"/>
                  </a:lnTo>
                  <a:lnTo>
                    <a:pt x="6005" y="2177"/>
                  </a:lnTo>
                  <a:lnTo>
                    <a:pt x="6005" y="2093"/>
                  </a:lnTo>
                  <a:lnTo>
                    <a:pt x="5964" y="2051"/>
                  </a:lnTo>
                  <a:lnTo>
                    <a:pt x="5964" y="1967"/>
                  </a:lnTo>
                  <a:lnTo>
                    <a:pt x="5901" y="1925"/>
                  </a:lnTo>
                  <a:lnTo>
                    <a:pt x="5964" y="1821"/>
                  </a:lnTo>
                  <a:lnTo>
                    <a:pt x="5964" y="1612"/>
                  </a:lnTo>
                  <a:lnTo>
                    <a:pt x="5943" y="1528"/>
                  </a:lnTo>
                  <a:lnTo>
                    <a:pt x="5943" y="1507"/>
                  </a:lnTo>
                  <a:lnTo>
                    <a:pt x="5964" y="1444"/>
                  </a:lnTo>
                  <a:lnTo>
                    <a:pt x="5964" y="1361"/>
                  </a:lnTo>
                  <a:lnTo>
                    <a:pt x="5901" y="1298"/>
                  </a:lnTo>
                  <a:lnTo>
                    <a:pt x="5943" y="1193"/>
                  </a:lnTo>
                  <a:lnTo>
                    <a:pt x="5984" y="1089"/>
                  </a:lnTo>
                  <a:lnTo>
                    <a:pt x="5984" y="1005"/>
                  </a:lnTo>
                  <a:lnTo>
                    <a:pt x="5984" y="921"/>
                  </a:lnTo>
                  <a:lnTo>
                    <a:pt x="5964" y="837"/>
                  </a:lnTo>
                  <a:lnTo>
                    <a:pt x="5315" y="796"/>
                  </a:lnTo>
                  <a:lnTo>
                    <a:pt x="5273" y="733"/>
                  </a:lnTo>
                  <a:lnTo>
                    <a:pt x="5315" y="691"/>
                  </a:lnTo>
                  <a:lnTo>
                    <a:pt x="5336" y="607"/>
                  </a:lnTo>
                  <a:lnTo>
                    <a:pt x="5147" y="586"/>
                  </a:lnTo>
                  <a:lnTo>
                    <a:pt x="5147" y="628"/>
                  </a:lnTo>
                  <a:lnTo>
                    <a:pt x="4583" y="670"/>
                  </a:lnTo>
                  <a:lnTo>
                    <a:pt x="4583" y="817"/>
                  </a:lnTo>
                  <a:lnTo>
                    <a:pt x="4520" y="921"/>
                  </a:lnTo>
                  <a:lnTo>
                    <a:pt x="4478" y="942"/>
                  </a:lnTo>
                  <a:lnTo>
                    <a:pt x="4499" y="1047"/>
                  </a:lnTo>
                  <a:lnTo>
                    <a:pt x="4499" y="1214"/>
                  </a:lnTo>
                  <a:lnTo>
                    <a:pt x="4059" y="1235"/>
                  </a:lnTo>
                  <a:lnTo>
                    <a:pt x="3976" y="1298"/>
                  </a:lnTo>
                  <a:lnTo>
                    <a:pt x="3787" y="1256"/>
                  </a:lnTo>
                  <a:lnTo>
                    <a:pt x="3704" y="1235"/>
                  </a:lnTo>
                  <a:lnTo>
                    <a:pt x="3599" y="1256"/>
                  </a:lnTo>
                  <a:lnTo>
                    <a:pt x="3453" y="1256"/>
                  </a:lnTo>
                  <a:lnTo>
                    <a:pt x="3390" y="1235"/>
                  </a:lnTo>
                  <a:lnTo>
                    <a:pt x="3369" y="1026"/>
                  </a:lnTo>
                  <a:lnTo>
                    <a:pt x="3285" y="921"/>
                  </a:lnTo>
                  <a:lnTo>
                    <a:pt x="3243" y="837"/>
                  </a:lnTo>
                  <a:lnTo>
                    <a:pt x="3181" y="817"/>
                  </a:lnTo>
                  <a:lnTo>
                    <a:pt x="3181" y="733"/>
                  </a:lnTo>
                  <a:lnTo>
                    <a:pt x="3160" y="691"/>
                  </a:lnTo>
                  <a:lnTo>
                    <a:pt x="3139" y="565"/>
                  </a:lnTo>
                  <a:lnTo>
                    <a:pt x="3076" y="461"/>
                  </a:lnTo>
                  <a:lnTo>
                    <a:pt x="3076" y="377"/>
                  </a:lnTo>
                  <a:lnTo>
                    <a:pt x="3118" y="314"/>
                  </a:lnTo>
                  <a:lnTo>
                    <a:pt x="3076" y="252"/>
                  </a:lnTo>
                  <a:lnTo>
                    <a:pt x="3034" y="189"/>
                  </a:lnTo>
                  <a:lnTo>
                    <a:pt x="3034" y="105"/>
                  </a:lnTo>
                  <a:lnTo>
                    <a:pt x="3034" y="84"/>
                  </a:lnTo>
                  <a:lnTo>
                    <a:pt x="3034" y="0"/>
                  </a:lnTo>
                  <a:lnTo>
                    <a:pt x="2030" y="0"/>
                  </a:lnTo>
                  <a:lnTo>
                    <a:pt x="1821" y="42"/>
                  </a:lnTo>
                  <a:lnTo>
                    <a:pt x="1653"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6" name="Google Shape;4856;p76"/>
            <p:cNvSpPr/>
            <p:nvPr/>
          </p:nvSpPr>
          <p:spPr>
            <a:xfrm>
              <a:off x="4046675" y="3472375"/>
              <a:ext cx="113025" cy="103075"/>
            </a:xfrm>
            <a:custGeom>
              <a:avLst/>
              <a:gdLst/>
              <a:ahLst/>
              <a:cxnLst/>
              <a:rect l="l" t="t" r="r" b="b"/>
              <a:pathLst>
                <a:path w="4521" h="4123" extrusionOk="0">
                  <a:moveTo>
                    <a:pt x="2679" y="1"/>
                  </a:moveTo>
                  <a:lnTo>
                    <a:pt x="2533" y="43"/>
                  </a:lnTo>
                  <a:lnTo>
                    <a:pt x="2470" y="63"/>
                  </a:lnTo>
                  <a:lnTo>
                    <a:pt x="2386" y="105"/>
                  </a:lnTo>
                  <a:lnTo>
                    <a:pt x="2219" y="210"/>
                  </a:lnTo>
                  <a:lnTo>
                    <a:pt x="2177" y="273"/>
                  </a:lnTo>
                  <a:lnTo>
                    <a:pt x="2177" y="335"/>
                  </a:lnTo>
                  <a:lnTo>
                    <a:pt x="2156" y="377"/>
                  </a:lnTo>
                  <a:lnTo>
                    <a:pt x="2177" y="440"/>
                  </a:lnTo>
                  <a:lnTo>
                    <a:pt x="2156" y="482"/>
                  </a:lnTo>
                  <a:lnTo>
                    <a:pt x="2114" y="524"/>
                  </a:lnTo>
                  <a:lnTo>
                    <a:pt x="1905" y="587"/>
                  </a:lnTo>
                  <a:lnTo>
                    <a:pt x="1570" y="838"/>
                  </a:lnTo>
                  <a:lnTo>
                    <a:pt x="1319" y="1152"/>
                  </a:lnTo>
                  <a:lnTo>
                    <a:pt x="1131" y="1403"/>
                  </a:lnTo>
                  <a:lnTo>
                    <a:pt x="963" y="1465"/>
                  </a:lnTo>
                  <a:lnTo>
                    <a:pt x="859" y="1424"/>
                  </a:lnTo>
                  <a:lnTo>
                    <a:pt x="796" y="1361"/>
                  </a:lnTo>
                  <a:lnTo>
                    <a:pt x="754" y="1361"/>
                  </a:lnTo>
                  <a:lnTo>
                    <a:pt x="733" y="1319"/>
                  </a:lnTo>
                  <a:lnTo>
                    <a:pt x="712" y="1361"/>
                  </a:lnTo>
                  <a:lnTo>
                    <a:pt x="650" y="1298"/>
                  </a:lnTo>
                  <a:lnTo>
                    <a:pt x="524" y="1319"/>
                  </a:lnTo>
                  <a:lnTo>
                    <a:pt x="419" y="1403"/>
                  </a:lnTo>
                  <a:lnTo>
                    <a:pt x="378" y="1403"/>
                  </a:lnTo>
                  <a:lnTo>
                    <a:pt x="315" y="1361"/>
                  </a:lnTo>
                  <a:lnTo>
                    <a:pt x="210" y="1298"/>
                  </a:lnTo>
                  <a:lnTo>
                    <a:pt x="64" y="1277"/>
                  </a:lnTo>
                  <a:lnTo>
                    <a:pt x="1" y="1277"/>
                  </a:lnTo>
                  <a:lnTo>
                    <a:pt x="22" y="1319"/>
                  </a:lnTo>
                  <a:lnTo>
                    <a:pt x="22" y="1382"/>
                  </a:lnTo>
                  <a:lnTo>
                    <a:pt x="22" y="1424"/>
                  </a:lnTo>
                  <a:lnTo>
                    <a:pt x="22" y="1486"/>
                  </a:lnTo>
                  <a:lnTo>
                    <a:pt x="106" y="1570"/>
                  </a:lnTo>
                  <a:lnTo>
                    <a:pt x="168" y="1591"/>
                  </a:lnTo>
                  <a:lnTo>
                    <a:pt x="231" y="1633"/>
                  </a:lnTo>
                  <a:lnTo>
                    <a:pt x="294" y="1716"/>
                  </a:lnTo>
                  <a:lnTo>
                    <a:pt x="294" y="1779"/>
                  </a:lnTo>
                  <a:lnTo>
                    <a:pt x="315" y="1800"/>
                  </a:lnTo>
                  <a:lnTo>
                    <a:pt x="378" y="1884"/>
                  </a:lnTo>
                  <a:lnTo>
                    <a:pt x="398" y="1988"/>
                  </a:lnTo>
                  <a:lnTo>
                    <a:pt x="440" y="2030"/>
                  </a:lnTo>
                  <a:lnTo>
                    <a:pt x="503" y="2114"/>
                  </a:lnTo>
                  <a:lnTo>
                    <a:pt x="545" y="2156"/>
                  </a:lnTo>
                  <a:lnTo>
                    <a:pt x="587" y="2156"/>
                  </a:lnTo>
                  <a:lnTo>
                    <a:pt x="629" y="2240"/>
                  </a:lnTo>
                  <a:lnTo>
                    <a:pt x="796" y="2512"/>
                  </a:lnTo>
                  <a:lnTo>
                    <a:pt x="901" y="2574"/>
                  </a:lnTo>
                  <a:lnTo>
                    <a:pt x="1005" y="2637"/>
                  </a:lnTo>
                  <a:lnTo>
                    <a:pt x="1047" y="2679"/>
                  </a:lnTo>
                  <a:lnTo>
                    <a:pt x="1131" y="2742"/>
                  </a:lnTo>
                  <a:lnTo>
                    <a:pt x="1131" y="2763"/>
                  </a:lnTo>
                  <a:lnTo>
                    <a:pt x="1131" y="2825"/>
                  </a:lnTo>
                  <a:lnTo>
                    <a:pt x="1152" y="2867"/>
                  </a:lnTo>
                  <a:lnTo>
                    <a:pt x="1256" y="2888"/>
                  </a:lnTo>
                  <a:lnTo>
                    <a:pt x="1340" y="2972"/>
                  </a:lnTo>
                  <a:lnTo>
                    <a:pt x="1319" y="3056"/>
                  </a:lnTo>
                  <a:lnTo>
                    <a:pt x="1340" y="3181"/>
                  </a:lnTo>
                  <a:lnTo>
                    <a:pt x="1340" y="3265"/>
                  </a:lnTo>
                  <a:lnTo>
                    <a:pt x="1382" y="3369"/>
                  </a:lnTo>
                  <a:lnTo>
                    <a:pt x="1487" y="3453"/>
                  </a:lnTo>
                  <a:lnTo>
                    <a:pt x="1549" y="3558"/>
                  </a:lnTo>
                  <a:lnTo>
                    <a:pt x="1675" y="3579"/>
                  </a:lnTo>
                  <a:lnTo>
                    <a:pt x="1759" y="3558"/>
                  </a:lnTo>
                  <a:lnTo>
                    <a:pt x="1884" y="3600"/>
                  </a:lnTo>
                  <a:lnTo>
                    <a:pt x="1968" y="3600"/>
                  </a:lnTo>
                  <a:lnTo>
                    <a:pt x="2093" y="3683"/>
                  </a:lnTo>
                  <a:lnTo>
                    <a:pt x="2156" y="3683"/>
                  </a:lnTo>
                  <a:lnTo>
                    <a:pt x="2198" y="3725"/>
                  </a:lnTo>
                  <a:lnTo>
                    <a:pt x="2198" y="3788"/>
                  </a:lnTo>
                  <a:lnTo>
                    <a:pt x="2261" y="3830"/>
                  </a:lnTo>
                  <a:lnTo>
                    <a:pt x="2303" y="3893"/>
                  </a:lnTo>
                  <a:lnTo>
                    <a:pt x="2491" y="3872"/>
                  </a:lnTo>
                  <a:lnTo>
                    <a:pt x="2616" y="3893"/>
                  </a:lnTo>
                  <a:lnTo>
                    <a:pt x="2679" y="3976"/>
                  </a:lnTo>
                  <a:lnTo>
                    <a:pt x="2742" y="3976"/>
                  </a:lnTo>
                  <a:lnTo>
                    <a:pt x="2888" y="4018"/>
                  </a:lnTo>
                  <a:lnTo>
                    <a:pt x="2909" y="4039"/>
                  </a:lnTo>
                  <a:lnTo>
                    <a:pt x="3014" y="4018"/>
                  </a:lnTo>
                  <a:lnTo>
                    <a:pt x="3160" y="3997"/>
                  </a:lnTo>
                  <a:lnTo>
                    <a:pt x="3349" y="4039"/>
                  </a:lnTo>
                  <a:lnTo>
                    <a:pt x="3453" y="4123"/>
                  </a:lnTo>
                  <a:lnTo>
                    <a:pt x="4081" y="3474"/>
                  </a:lnTo>
                  <a:lnTo>
                    <a:pt x="4081" y="3286"/>
                  </a:lnTo>
                  <a:lnTo>
                    <a:pt x="4102" y="3202"/>
                  </a:lnTo>
                  <a:lnTo>
                    <a:pt x="4144" y="3056"/>
                  </a:lnTo>
                  <a:lnTo>
                    <a:pt x="4165" y="2972"/>
                  </a:lnTo>
                  <a:lnTo>
                    <a:pt x="4144" y="2867"/>
                  </a:lnTo>
                  <a:lnTo>
                    <a:pt x="4165" y="2784"/>
                  </a:lnTo>
                  <a:lnTo>
                    <a:pt x="4248" y="2784"/>
                  </a:lnTo>
                  <a:lnTo>
                    <a:pt x="4269" y="2742"/>
                  </a:lnTo>
                  <a:lnTo>
                    <a:pt x="4374" y="2637"/>
                  </a:lnTo>
                  <a:lnTo>
                    <a:pt x="4458" y="2532"/>
                  </a:lnTo>
                  <a:lnTo>
                    <a:pt x="4416" y="2449"/>
                  </a:lnTo>
                  <a:lnTo>
                    <a:pt x="4374" y="2407"/>
                  </a:lnTo>
                  <a:lnTo>
                    <a:pt x="4374" y="2302"/>
                  </a:lnTo>
                  <a:lnTo>
                    <a:pt x="4416" y="2240"/>
                  </a:lnTo>
                  <a:lnTo>
                    <a:pt x="4395" y="2135"/>
                  </a:lnTo>
                  <a:lnTo>
                    <a:pt x="4290" y="2051"/>
                  </a:lnTo>
                  <a:lnTo>
                    <a:pt x="4290" y="2009"/>
                  </a:lnTo>
                  <a:lnTo>
                    <a:pt x="4374" y="1988"/>
                  </a:lnTo>
                  <a:lnTo>
                    <a:pt x="4374" y="1842"/>
                  </a:lnTo>
                  <a:lnTo>
                    <a:pt x="4374" y="1737"/>
                  </a:lnTo>
                  <a:lnTo>
                    <a:pt x="4479" y="1696"/>
                  </a:lnTo>
                  <a:lnTo>
                    <a:pt x="4500" y="1612"/>
                  </a:lnTo>
                  <a:lnTo>
                    <a:pt x="4416" y="1612"/>
                  </a:lnTo>
                  <a:lnTo>
                    <a:pt x="4374" y="1570"/>
                  </a:lnTo>
                  <a:lnTo>
                    <a:pt x="4416" y="1465"/>
                  </a:lnTo>
                  <a:lnTo>
                    <a:pt x="4458" y="1298"/>
                  </a:lnTo>
                  <a:lnTo>
                    <a:pt x="4500" y="1214"/>
                  </a:lnTo>
                  <a:lnTo>
                    <a:pt x="4500" y="1152"/>
                  </a:lnTo>
                  <a:lnTo>
                    <a:pt x="4479" y="1068"/>
                  </a:lnTo>
                  <a:lnTo>
                    <a:pt x="4500" y="984"/>
                  </a:lnTo>
                  <a:lnTo>
                    <a:pt x="4479" y="900"/>
                  </a:lnTo>
                  <a:lnTo>
                    <a:pt x="4520" y="796"/>
                  </a:lnTo>
                  <a:lnTo>
                    <a:pt x="4520" y="733"/>
                  </a:lnTo>
                  <a:lnTo>
                    <a:pt x="4395" y="691"/>
                  </a:lnTo>
                  <a:lnTo>
                    <a:pt x="4353" y="628"/>
                  </a:lnTo>
                  <a:lnTo>
                    <a:pt x="4248" y="545"/>
                  </a:lnTo>
                  <a:lnTo>
                    <a:pt x="4060" y="545"/>
                  </a:lnTo>
                  <a:lnTo>
                    <a:pt x="3956" y="524"/>
                  </a:lnTo>
                  <a:lnTo>
                    <a:pt x="3851" y="377"/>
                  </a:lnTo>
                  <a:lnTo>
                    <a:pt x="3683" y="273"/>
                  </a:lnTo>
                  <a:lnTo>
                    <a:pt x="3537" y="252"/>
                  </a:lnTo>
                  <a:lnTo>
                    <a:pt x="3474" y="315"/>
                  </a:lnTo>
                  <a:lnTo>
                    <a:pt x="3432" y="335"/>
                  </a:lnTo>
                  <a:lnTo>
                    <a:pt x="3411" y="252"/>
                  </a:lnTo>
                  <a:lnTo>
                    <a:pt x="3328" y="252"/>
                  </a:lnTo>
                  <a:lnTo>
                    <a:pt x="3119" y="231"/>
                  </a:lnTo>
                  <a:lnTo>
                    <a:pt x="3098" y="43"/>
                  </a:lnTo>
                  <a:lnTo>
                    <a:pt x="3035" y="43"/>
                  </a:lnTo>
                  <a:lnTo>
                    <a:pt x="2909" y="22"/>
                  </a:lnTo>
                  <a:lnTo>
                    <a:pt x="2847" y="43"/>
                  </a:lnTo>
                  <a:lnTo>
                    <a:pt x="282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7" name="Google Shape;4857;p76"/>
            <p:cNvSpPr/>
            <p:nvPr/>
          </p:nvSpPr>
          <p:spPr>
            <a:xfrm>
              <a:off x="3968750" y="3504300"/>
              <a:ext cx="135500" cy="135500"/>
            </a:xfrm>
            <a:custGeom>
              <a:avLst/>
              <a:gdLst/>
              <a:ahLst/>
              <a:cxnLst/>
              <a:rect l="l" t="t" r="r" b="b"/>
              <a:pathLst>
                <a:path w="5420" h="5420" extrusionOk="0">
                  <a:moveTo>
                    <a:pt x="3118" y="0"/>
                  </a:moveTo>
                  <a:lnTo>
                    <a:pt x="3013" y="21"/>
                  </a:lnTo>
                  <a:lnTo>
                    <a:pt x="2825" y="105"/>
                  </a:lnTo>
                  <a:lnTo>
                    <a:pt x="2762" y="147"/>
                  </a:lnTo>
                  <a:lnTo>
                    <a:pt x="2679" y="126"/>
                  </a:lnTo>
                  <a:lnTo>
                    <a:pt x="2658" y="105"/>
                  </a:lnTo>
                  <a:lnTo>
                    <a:pt x="2511" y="105"/>
                  </a:lnTo>
                  <a:lnTo>
                    <a:pt x="2407" y="230"/>
                  </a:lnTo>
                  <a:lnTo>
                    <a:pt x="2281" y="356"/>
                  </a:lnTo>
                  <a:lnTo>
                    <a:pt x="2093" y="502"/>
                  </a:lnTo>
                  <a:lnTo>
                    <a:pt x="2051" y="502"/>
                  </a:lnTo>
                  <a:lnTo>
                    <a:pt x="2072" y="419"/>
                  </a:lnTo>
                  <a:lnTo>
                    <a:pt x="2093" y="356"/>
                  </a:lnTo>
                  <a:lnTo>
                    <a:pt x="2051" y="335"/>
                  </a:lnTo>
                  <a:lnTo>
                    <a:pt x="2030" y="251"/>
                  </a:lnTo>
                  <a:lnTo>
                    <a:pt x="1988" y="230"/>
                  </a:lnTo>
                  <a:lnTo>
                    <a:pt x="1883" y="230"/>
                  </a:lnTo>
                  <a:lnTo>
                    <a:pt x="1716" y="293"/>
                  </a:lnTo>
                  <a:lnTo>
                    <a:pt x="1151" y="419"/>
                  </a:lnTo>
                  <a:lnTo>
                    <a:pt x="733" y="419"/>
                  </a:lnTo>
                  <a:lnTo>
                    <a:pt x="628" y="2490"/>
                  </a:lnTo>
                  <a:lnTo>
                    <a:pt x="105" y="2490"/>
                  </a:lnTo>
                  <a:lnTo>
                    <a:pt x="0" y="4310"/>
                  </a:lnTo>
                  <a:lnTo>
                    <a:pt x="210" y="4436"/>
                  </a:lnTo>
                  <a:lnTo>
                    <a:pt x="272" y="4624"/>
                  </a:lnTo>
                  <a:lnTo>
                    <a:pt x="419" y="4938"/>
                  </a:lnTo>
                  <a:lnTo>
                    <a:pt x="398" y="5105"/>
                  </a:lnTo>
                  <a:lnTo>
                    <a:pt x="314" y="5273"/>
                  </a:lnTo>
                  <a:lnTo>
                    <a:pt x="314" y="5377"/>
                  </a:lnTo>
                  <a:lnTo>
                    <a:pt x="482" y="5357"/>
                  </a:lnTo>
                  <a:lnTo>
                    <a:pt x="628" y="5419"/>
                  </a:lnTo>
                  <a:lnTo>
                    <a:pt x="712" y="5357"/>
                  </a:lnTo>
                  <a:lnTo>
                    <a:pt x="879" y="5377"/>
                  </a:lnTo>
                  <a:lnTo>
                    <a:pt x="942" y="5294"/>
                  </a:lnTo>
                  <a:lnTo>
                    <a:pt x="1088" y="5273"/>
                  </a:lnTo>
                  <a:lnTo>
                    <a:pt x="1193" y="5210"/>
                  </a:lnTo>
                  <a:lnTo>
                    <a:pt x="1235" y="5126"/>
                  </a:lnTo>
                  <a:lnTo>
                    <a:pt x="1423" y="5043"/>
                  </a:lnTo>
                  <a:lnTo>
                    <a:pt x="1528" y="4938"/>
                  </a:lnTo>
                  <a:lnTo>
                    <a:pt x="1611" y="4708"/>
                  </a:lnTo>
                  <a:lnTo>
                    <a:pt x="1758" y="4582"/>
                  </a:lnTo>
                  <a:lnTo>
                    <a:pt x="1925" y="4540"/>
                  </a:lnTo>
                  <a:lnTo>
                    <a:pt x="2093" y="4603"/>
                  </a:lnTo>
                  <a:lnTo>
                    <a:pt x="2155" y="4645"/>
                  </a:lnTo>
                  <a:lnTo>
                    <a:pt x="2239" y="4687"/>
                  </a:lnTo>
                  <a:lnTo>
                    <a:pt x="2448" y="4771"/>
                  </a:lnTo>
                  <a:lnTo>
                    <a:pt x="2511" y="4771"/>
                  </a:lnTo>
                  <a:lnTo>
                    <a:pt x="2616" y="4812"/>
                  </a:lnTo>
                  <a:lnTo>
                    <a:pt x="2762" y="4771"/>
                  </a:lnTo>
                  <a:lnTo>
                    <a:pt x="2888" y="4771"/>
                  </a:lnTo>
                  <a:lnTo>
                    <a:pt x="2992" y="4750"/>
                  </a:lnTo>
                  <a:lnTo>
                    <a:pt x="3013" y="4812"/>
                  </a:lnTo>
                  <a:lnTo>
                    <a:pt x="3097" y="4854"/>
                  </a:lnTo>
                  <a:lnTo>
                    <a:pt x="3223" y="4750"/>
                  </a:lnTo>
                  <a:lnTo>
                    <a:pt x="3202" y="4729"/>
                  </a:lnTo>
                  <a:lnTo>
                    <a:pt x="3223" y="4624"/>
                  </a:lnTo>
                  <a:lnTo>
                    <a:pt x="3223" y="4540"/>
                  </a:lnTo>
                  <a:lnTo>
                    <a:pt x="3285" y="4499"/>
                  </a:lnTo>
                  <a:lnTo>
                    <a:pt x="3285" y="4331"/>
                  </a:lnTo>
                  <a:lnTo>
                    <a:pt x="3327" y="4227"/>
                  </a:lnTo>
                  <a:lnTo>
                    <a:pt x="3432" y="4206"/>
                  </a:lnTo>
                  <a:lnTo>
                    <a:pt x="3515" y="4164"/>
                  </a:lnTo>
                  <a:lnTo>
                    <a:pt x="3599" y="4164"/>
                  </a:lnTo>
                  <a:lnTo>
                    <a:pt x="3641" y="4101"/>
                  </a:lnTo>
                  <a:lnTo>
                    <a:pt x="3662" y="4080"/>
                  </a:lnTo>
                  <a:lnTo>
                    <a:pt x="3704" y="3996"/>
                  </a:lnTo>
                  <a:lnTo>
                    <a:pt x="3767" y="3955"/>
                  </a:lnTo>
                  <a:lnTo>
                    <a:pt x="3850" y="3913"/>
                  </a:lnTo>
                  <a:lnTo>
                    <a:pt x="3871" y="3871"/>
                  </a:lnTo>
                  <a:lnTo>
                    <a:pt x="3955" y="3850"/>
                  </a:lnTo>
                  <a:lnTo>
                    <a:pt x="3955" y="3766"/>
                  </a:lnTo>
                  <a:lnTo>
                    <a:pt x="3934" y="3704"/>
                  </a:lnTo>
                  <a:lnTo>
                    <a:pt x="3955" y="3578"/>
                  </a:lnTo>
                  <a:lnTo>
                    <a:pt x="4080" y="3369"/>
                  </a:lnTo>
                  <a:lnTo>
                    <a:pt x="4185" y="3327"/>
                  </a:lnTo>
                  <a:lnTo>
                    <a:pt x="4248" y="3327"/>
                  </a:lnTo>
                  <a:lnTo>
                    <a:pt x="4290" y="3264"/>
                  </a:lnTo>
                  <a:lnTo>
                    <a:pt x="4373" y="3243"/>
                  </a:lnTo>
                  <a:lnTo>
                    <a:pt x="4394" y="3180"/>
                  </a:lnTo>
                  <a:lnTo>
                    <a:pt x="4457" y="3139"/>
                  </a:lnTo>
                  <a:lnTo>
                    <a:pt x="4541" y="3076"/>
                  </a:lnTo>
                  <a:lnTo>
                    <a:pt x="4645" y="2971"/>
                  </a:lnTo>
                  <a:lnTo>
                    <a:pt x="4771" y="2950"/>
                  </a:lnTo>
                  <a:lnTo>
                    <a:pt x="4792" y="2971"/>
                  </a:lnTo>
                  <a:lnTo>
                    <a:pt x="4855" y="2950"/>
                  </a:lnTo>
                  <a:lnTo>
                    <a:pt x="4959" y="2950"/>
                  </a:lnTo>
                  <a:lnTo>
                    <a:pt x="5022" y="2867"/>
                  </a:lnTo>
                  <a:lnTo>
                    <a:pt x="5106" y="2867"/>
                  </a:lnTo>
                  <a:lnTo>
                    <a:pt x="5127" y="2762"/>
                  </a:lnTo>
                  <a:lnTo>
                    <a:pt x="5127" y="2720"/>
                  </a:lnTo>
                  <a:lnTo>
                    <a:pt x="5189" y="2657"/>
                  </a:lnTo>
                  <a:lnTo>
                    <a:pt x="5294" y="2657"/>
                  </a:lnTo>
                  <a:lnTo>
                    <a:pt x="5336" y="2616"/>
                  </a:lnTo>
                  <a:lnTo>
                    <a:pt x="5420" y="2616"/>
                  </a:lnTo>
                  <a:lnTo>
                    <a:pt x="5378" y="2553"/>
                  </a:lnTo>
                  <a:lnTo>
                    <a:pt x="5315" y="2511"/>
                  </a:lnTo>
                  <a:lnTo>
                    <a:pt x="5315" y="2448"/>
                  </a:lnTo>
                  <a:lnTo>
                    <a:pt x="5273" y="2406"/>
                  </a:lnTo>
                  <a:lnTo>
                    <a:pt x="5210" y="2406"/>
                  </a:lnTo>
                  <a:lnTo>
                    <a:pt x="5085" y="2323"/>
                  </a:lnTo>
                  <a:lnTo>
                    <a:pt x="5001" y="2323"/>
                  </a:lnTo>
                  <a:lnTo>
                    <a:pt x="4876" y="2281"/>
                  </a:lnTo>
                  <a:lnTo>
                    <a:pt x="4792" y="2302"/>
                  </a:lnTo>
                  <a:lnTo>
                    <a:pt x="4666" y="2281"/>
                  </a:lnTo>
                  <a:lnTo>
                    <a:pt x="4604" y="2176"/>
                  </a:lnTo>
                  <a:lnTo>
                    <a:pt x="4499" y="2092"/>
                  </a:lnTo>
                  <a:lnTo>
                    <a:pt x="4457" y="1988"/>
                  </a:lnTo>
                  <a:lnTo>
                    <a:pt x="4457" y="1904"/>
                  </a:lnTo>
                  <a:lnTo>
                    <a:pt x="4436" y="1779"/>
                  </a:lnTo>
                  <a:lnTo>
                    <a:pt x="4457" y="1695"/>
                  </a:lnTo>
                  <a:lnTo>
                    <a:pt x="4373" y="1611"/>
                  </a:lnTo>
                  <a:lnTo>
                    <a:pt x="4269" y="1590"/>
                  </a:lnTo>
                  <a:lnTo>
                    <a:pt x="4248" y="1548"/>
                  </a:lnTo>
                  <a:lnTo>
                    <a:pt x="4248" y="1486"/>
                  </a:lnTo>
                  <a:lnTo>
                    <a:pt x="4248" y="1465"/>
                  </a:lnTo>
                  <a:lnTo>
                    <a:pt x="4164" y="1402"/>
                  </a:lnTo>
                  <a:lnTo>
                    <a:pt x="4122" y="1360"/>
                  </a:lnTo>
                  <a:lnTo>
                    <a:pt x="4018" y="1297"/>
                  </a:lnTo>
                  <a:lnTo>
                    <a:pt x="3913" y="1235"/>
                  </a:lnTo>
                  <a:lnTo>
                    <a:pt x="3746" y="963"/>
                  </a:lnTo>
                  <a:lnTo>
                    <a:pt x="3704" y="879"/>
                  </a:lnTo>
                  <a:lnTo>
                    <a:pt x="3662" y="879"/>
                  </a:lnTo>
                  <a:lnTo>
                    <a:pt x="3620" y="837"/>
                  </a:lnTo>
                  <a:lnTo>
                    <a:pt x="3557" y="753"/>
                  </a:lnTo>
                  <a:lnTo>
                    <a:pt x="3515" y="711"/>
                  </a:lnTo>
                  <a:lnTo>
                    <a:pt x="3495" y="607"/>
                  </a:lnTo>
                  <a:lnTo>
                    <a:pt x="3432" y="523"/>
                  </a:lnTo>
                  <a:lnTo>
                    <a:pt x="3411" y="502"/>
                  </a:lnTo>
                  <a:lnTo>
                    <a:pt x="3411" y="439"/>
                  </a:lnTo>
                  <a:lnTo>
                    <a:pt x="3348" y="356"/>
                  </a:lnTo>
                  <a:lnTo>
                    <a:pt x="3285" y="314"/>
                  </a:lnTo>
                  <a:lnTo>
                    <a:pt x="3223" y="293"/>
                  </a:lnTo>
                  <a:lnTo>
                    <a:pt x="3139" y="209"/>
                  </a:lnTo>
                  <a:lnTo>
                    <a:pt x="3139" y="147"/>
                  </a:lnTo>
                  <a:lnTo>
                    <a:pt x="3139" y="105"/>
                  </a:lnTo>
                  <a:lnTo>
                    <a:pt x="3139" y="42"/>
                  </a:lnTo>
                  <a:lnTo>
                    <a:pt x="3118"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8" name="Google Shape;4858;p76"/>
            <p:cNvSpPr/>
            <p:nvPr/>
          </p:nvSpPr>
          <p:spPr>
            <a:xfrm>
              <a:off x="3853150" y="3491725"/>
              <a:ext cx="193550" cy="182075"/>
            </a:xfrm>
            <a:custGeom>
              <a:avLst/>
              <a:gdLst/>
              <a:ahLst/>
              <a:cxnLst/>
              <a:rect l="l" t="t" r="r" b="b"/>
              <a:pathLst>
                <a:path w="7742" h="7283" extrusionOk="0">
                  <a:moveTo>
                    <a:pt x="691" y="1"/>
                  </a:moveTo>
                  <a:lnTo>
                    <a:pt x="502" y="126"/>
                  </a:lnTo>
                  <a:lnTo>
                    <a:pt x="502" y="210"/>
                  </a:lnTo>
                  <a:lnTo>
                    <a:pt x="440" y="231"/>
                  </a:lnTo>
                  <a:lnTo>
                    <a:pt x="377" y="189"/>
                  </a:lnTo>
                  <a:lnTo>
                    <a:pt x="189" y="189"/>
                  </a:lnTo>
                  <a:lnTo>
                    <a:pt x="168" y="273"/>
                  </a:lnTo>
                  <a:lnTo>
                    <a:pt x="105" y="294"/>
                  </a:lnTo>
                  <a:lnTo>
                    <a:pt x="84" y="273"/>
                  </a:lnTo>
                  <a:lnTo>
                    <a:pt x="0" y="231"/>
                  </a:lnTo>
                  <a:lnTo>
                    <a:pt x="21" y="733"/>
                  </a:lnTo>
                  <a:lnTo>
                    <a:pt x="377" y="1068"/>
                  </a:lnTo>
                  <a:lnTo>
                    <a:pt x="544" y="1382"/>
                  </a:lnTo>
                  <a:lnTo>
                    <a:pt x="837" y="2051"/>
                  </a:lnTo>
                  <a:lnTo>
                    <a:pt x="858" y="2302"/>
                  </a:lnTo>
                  <a:lnTo>
                    <a:pt x="1151" y="2700"/>
                  </a:lnTo>
                  <a:lnTo>
                    <a:pt x="1151" y="2847"/>
                  </a:lnTo>
                  <a:lnTo>
                    <a:pt x="1465" y="3307"/>
                  </a:lnTo>
                  <a:lnTo>
                    <a:pt x="1465" y="3537"/>
                  </a:lnTo>
                  <a:lnTo>
                    <a:pt x="1381" y="3579"/>
                  </a:lnTo>
                  <a:lnTo>
                    <a:pt x="1465" y="3872"/>
                  </a:lnTo>
                  <a:lnTo>
                    <a:pt x="1486" y="4311"/>
                  </a:lnTo>
                  <a:lnTo>
                    <a:pt x="1674" y="4751"/>
                  </a:lnTo>
                  <a:lnTo>
                    <a:pt x="1653" y="5023"/>
                  </a:lnTo>
                  <a:lnTo>
                    <a:pt x="1695" y="5190"/>
                  </a:lnTo>
                  <a:lnTo>
                    <a:pt x="1632" y="5232"/>
                  </a:lnTo>
                  <a:lnTo>
                    <a:pt x="1674" y="5315"/>
                  </a:lnTo>
                  <a:lnTo>
                    <a:pt x="1737" y="5629"/>
                  </a:lnTo>
                  <a:lnTo>
                    <a:pt x="1800" y="5650"/>
                  </a:lnTo>
                  <a:lnTo>
                    <a:pt x="1862" y="5755"/>
                  </a:lnTo>
                  <a:lnTo>
                    <a:pt x="1800" y="5797"/>
                  </a:lnTo>
                  <a:lnTo>
                    <a:pt x="1800" y="5943"/>
                  </a:lnTo>
                  <a:lnTo>
                    <a:pt x="1883" y="6027"/>
                  </a:lnTo>
                  <a:lnTo>
                    <a:pt x="1904" y="6257"/>
                  </a:lnTo>
                  <a:lnTo>
                    <a:pt x="2009" y="6383"/>
                  </a:lnTo>
                  <a:lnTo>
                    <a:pt x="2155" y="6676"/>
                  </a:lnTo>
                  <a:lnTo>
                    <a:pt x="2281" y="6801"/>
                  </a:lnTo>
                  <a:lnTo>
                    <a:pt x="2302" y="6885"/>
                  </a:lnTo>
                  <a:lnTo>
                    <a:pt x="2511" y="7031"/>
                  </a:lnTo>
                  <a:lnTo>
                    <a:pt x="2595" y="6989"/>
                  </a:lnTo>
                  <a:lnTo>
                    <a:pt x="2720" y="6968"/>
                  </a:lnTo>
                  <a:lnTo>
                    <a:pt x="2720" y="6885"/>
                  </a:lnTo>
                  <a:lnTo>
                    <a:pt x="2678" y="6843"/>
                  </a:lnTo>
                  <a:lnTo>
                    <a:pt x="2720" y="6759"/>
                  </a:lnTo>
                  <a:lnTo>
                    <a:pt x="2888" y="6696"/>
                  </a:lnTo>
                  <a:lnTo>
                    <a:pt x="2930" y="6801"/>
                  </a:lnTo>
                  <a:lnTo>
                    <a:pt x="3055" y="6822"/>
                  </a:lnTo>
                  <a:lnTo>
                    <a:pt x="3013" y="6927"/>
                  </a:lnTo>
                  <a:lnTo>
                    <a:pt x="3097" y="7115"/>
                  </a:lnTo>
                  <a:lnTo>
                    <a:pt x="3264" y="7136"/>
                  </a:lnTo>
                  <a:lnTo>
                    <a:pt x="3411" y="7220"/>
                  </a:lnTo>
                  <a:lnTo>
                    <a:pt x="3515" y="7199"/>
                  </a:lnTo>
                  <a:lnTo>
                    <a:pt x="3557" y="7220"/>
                  </a:lnTo>
                  <a:lnTo>
                    <a:pt x="3662" y="7240"/>
                  </a:lnTo>
                  <a:lnTo>
                    <a:pt x="3725" y="7199"/>
                  </a:lnTo>
                  <a:lnTo>
                    <a:pt x="3787" y="7199"/>
                  </a:lnTo>
                  <a:lnTo>
                    <a:pt x="3850" y="7282"/>
                  </a:lnTo>
                  <a:lnTo>
                    <a:pt x="3976" y="7282"/>
                  </a:lnTo>
                  <a:lnTo>
                    <a:pt x="3997" y="7178"/>
                  </a:lnTo>
                  <a:lnTo>
                    <a:pt x="4038" y="7115"/>
                  </a:lnTo>
                  <a:lnTo>
                    <a:pt x="4101" y="7094"/>
                  </a:lnTo>
                  <a:lnTo>
                    <a:pt x="4164" y="6968"/>
                  </a:lnTo>
                  <a:lnTo>
                    <a:pt x="4310" y="6885"/>
                  </a:lnTo>
                  <a:lnTo>
                    <a:pt x="4499" y="6906"/>
                  </a:lnTo>
                  <a:lnTo>
                    <a:pt x="4562" y="6906"/>
                  </a:lnTo>
                  <a:lnTo>
                    <a:pt x="4624" y="4813"/>
                  </a:lnTo>
                  <a:lnTo>
                    <a:pt x="4729" y="2993"/>
                  </a:lnTo>
                  <a:lnTo>
                    <a:pt x="5252" y="2993"/>
                  </a:lnTo>
                  <a:lnTo>
                    <a:pt x="5357" y="922"/>
                  </a:lnTo>
                  <a:lnTo>
                    <a:pt x="5775" y="922"/>
                  </a:lnTo>
                  <a:lnTo>
                    <a:pt x="6340" y="796"/>
                  </a:lnTo>
                  <a:lnTo>
                    <a:pt x="6507" y="733"/>
                  </a:lnTo>
                  <a:lnTo>
                    <a:pt x="6612" y="733"/>
                  </a:lnTo>
                  <a:lnTo>
                    <a:pt x="6654" y="754"/>
                  </a:lnTo>
                  <a:lnTo>
                    <a:pt x="6675" y="838"/>
                  </a:lnTo>
                  <a:lnTo>
                    <a:pt x="6717" y="859"/>
                  </a:lnTo>
                  <a:lnTo>
                    <a:pt x="6696" y="922"/>
                  </a:lnTo>
                  <a:lnTo>
                    <a:pt x="6675" y="1005"/>
                  </a:lnTo>
                  <a:lnTo>
                    <a:pt x="6717" y="1005"/>
                  </a:lnTo>
                  <a:lnTo>
                    <a:pt x="6905" y="859"/>
                  </a:lnTo>
                  <a:lnTo>
                    <a:pt x="7031" y="733"/>
                  </a:lnTo>
                  <a:lnTo>
                    <a:pt x="7135" y="608"/>
                  </a:lnTo>
                  <a:lnTo>
                    <a:pt x="7282" y="608"/>
                  </a:lnTo>
                  <a:lnTo>
                    <a:pt x="7303" y="629"/>
                  </a:lnTo>
                  <a:lnTo>
                    <a:pt x="7386" y="650"/>
                  </a:lnTo>
                  <a:lnTo>
                    <a:pt x="7449" y="608"/>
                  </a:lnTo>
                  <a:lnTo>
                    <a:pt x="7637" y="524"/>
                  </a:lnTo>
                  <a:lnTo>
                    <a:pt x="7742" y="503"/>
                  </a:lnTo>
                  <a:lnTo>
                    <a:pt x="7658" y="398"/>
                  </a:lnTo>
                  <a:lnTo>
                    <a:pt x="7637" y="398"/>
                  </a:lnTo>
                  <a:lnTo>
                    <a:pt x="7616" y="378"/>
                  </a:lnTo>
                  <a:lnTo>
                    <a:pt x="7533" y="378"/>
                  </a:lnTo>
                  <a:lnTo>
                    <a:pt x="7512" y="336"/>
                  </a:lnTo>
                  <a:lnTo>
                    <a:pt x="7491" y="336"/>
                  </a:lnTo>
                  <a:lnTo>
                    <a:pt x="7449" y="315"/>
                  </a:lnTo>
                  <a:lnTo>
                    <a:pt x="7323" y="378"/>
                  </a:lnTo>
                  <a:lnTo>
                    <a:pt x="7240" y="336"/>
                  </a:lnTo>
                  <a:lnTo>
                    <a:pt x="6696" y="482"/>
                  </a:lnTo>
                  <a:lnTo>
                    <a:pt x="5817" y="691"/>
                  </a:lnTo>
                  <a:lnTo>
                    <a:pt x="5671" y="691"/>
                  </a:lnTo>
                  <a:lnTo>
                    <a:pt x="5650" y="650"/>
                  </a:lnTo>
                  <a:lnTo>
                    <a:pt x="5608" y="650"/>
                  </a:lnTo>
                  <a:lnTo>
                    <a:pt x="5566" y="608"/>
                  </a:lnTo>
                  <a:lnTo>
                    <a:pt x="5524" y="629"/>
                  </a:lnTo>
                  <a:lnTo>
                    <a:pt x="5461" y="608"/>
                  </a:lnTo>
                  <a:lnTo>
                    <a:pt x="5419" y="587"/>
                  </a:lnTo>
                  <a:lnTo>
                    <a:pt x="5336" y="608"/>
                  </a:lnTo>
                  <a:lnTo>
                    <a:pt x="5336" y="650"/>
                  </a:lnTo>
                  <a:lnTo>
                    <a:pt x="5189" y="650"/>
                  </a:lnTo>
                  <a:lnTo>
                    <a:pt x="5085" y="629"/>
                  </a:lnTo>
                  <a:lnTo>
                    <a:pt x="4938" y="503"/>
                  </a:lnTo>
                  <a:lnTo>
                    <a:pt x="4896" y="503"/>
                  </a:lnTo>
                  <a:lnTo>
                    <a:pt x="4875" y="482"/>
                  </a:lnTo>
                  <a:lnTo>
                    <a:pt x="4834" y="545"/>
                  </a:lnTo>
                  <a:lnTo>
                    <a:pt x="4771" y="545"/>
                  </a:lnTo>
                  <a:lnTo>
                    <a:pt x="4624" y="524"/>
                  </a:lnTo>
                  <a:lnTo>
                    <a:pt x="4520" y="545"/>
                  </a:lnTo>
                  <a:lnTo>
                    <a:pt x="4457" y="608"/>
                  </a:lnTo>
                  <a:lnTo>
                    <a:pt x="4373" y="587"/>
                  </a:lnTo>
                  <a:lnTo>
                    <a:pt x="4352" y="524"/>
                  </a:lnTo>
                  <a:lnTo>
                    <a:pt x="4290" y="503"/>
                  </a:lnTo>
                  <a:lnTo>
                    <a:pt x="4185" y="524"/>
                  </a:lnTo>
                  <a:lnTo>
                    <a:pt x="4080" y="503"/>
                  </a:lnTo>
                  <a:lnTo>
                    <a:pt x="3955" y="440"/>
                  </a:lnTo>
                  <a:lnTo>
                    <a:pt x="3892" y="398"/>
                  </a:lnTo>
                  <a:lnTo>
                    <a:pt x="3850" y="294"/>
                  </a:lnTo>
                  <a:lnTo>
                    <a:pt x="3829" y="273"/>
                  </a:lnTo>
                  <a:lnTo>
                    <a:pt x="1653" y="273"/>
                  </a:lnTo>
                  <a:lnTo>
                    <a:pt x="1632" y="231"/>
                  </a:lnTo>
                  <a:lnTo>
                    <a:pt x="1569" y="231"/>
                  </a:lnTo>
                  <a:lnTo>
                    <a:pt x="1486" y="294"/>
                  </a:lnTo>
                  <a:lnTo>
                    <a:pt x="1465" y="294"/>
                  </a:lnTo>
                  <a:lnTo>
                    <a:pt x="1360" y="336"/>
                  </a:lnTo>
                  <a:lnTo>
                    <a:pt x="1235" y="294"/>
                  </a:lnTo>
                  <a:lnTo>
                    <a:pt x="1130" y="189"/>
                  </a:lnTo>
                  <a:lnTo>
                    <a:pt x="1067" y="168"/>
                  </a:lnTo>
                  <a:lnTo>
                    <a:pt x="1109" y="106"/>
                  </a:lnTo>
                  <a:lnTo>
                    <a:pt x="1025" y="85"/>
                  </a:lnTo>
                  <a:lnTo>
                    <a:pt x="1025" y="64"/>
                  </a:lnTo>
                  <a:lnTo>
                    <a:pt x="942" y="1"/>
                  </a:lnTo>
                  <a:lnTo>
                    <a:pt x="900" y="22"/>
                  </a:lnTo>
                  <a:lnTo>
                    <a:pt x="858" y="64"/>
                  </a:lnTo>
                  <a:lnTo>
                    <a:pt x="837" y="64"/>
                  </a:lnTo>
                  <a:lnTo>
                    <a:pt x="733"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59" name="Google Shape;4859;p76"/>
            <p:cNvSpPr/>
            <p:nvPr/>
          </p:nvSpPr>
          <p:spPr>
            <a:xfrm>
              <a:off x="4123050" y="3397575"/>
              <a:ext cx="150675" cy="242750"/>
            </a:xfrm>
            <a:custGeom>
              <a:avLst/>
              <a:gdLst/>
              <a:ahLst/>
              <a:cxnLst/>
              <a:rect l="l" t="t" r="r" b="b"/>
              <a:pathLst>
                <a:path w="6027" h="9710" extrusionOk="0">
                  <a:moveTo>
                    <a:pt x="6006" y="1"/>
                  </a:moveTo>
                  <a:lnTo>
                    <a:pt x="5964" y="22"/>
                  </a:lnTo>
                  <a:lnTo>
                    <a:pt x="5922" y="84"/>
                  </a:lnTo>
                  <a:lnTo>
                    <a:pt x="5818" y="63"/>
                  </a:lnTo>
                  <a:lnTo>
                    <a:pt x="5734" y="126"/>
                  </a:lnTo>
                  <a:lnTo>
                    <a:pt x="5650" y="210"/>
                  </a:lnTo>
                  <a:lnTo>
                    <a:pt x="5525" y="231"/>
                  </a:lnTo>
                  <a:lnTo>
                    <a:pt x="5441" y="314"/>
                  </a:lnTo>
                  <a:lnTo>
                    <a:pt x="5315" y="314"/>
                  </a:lnTo>
                  <a:lnTo>
                    <a:pt x="5294" y="377"/>
                  </a:lnTo>
                  <a:lnTo>
                    <a:pt x="5190" y="398"/>
                  </a:lnTo>
                  <a:lnTo>
                    <a:pt x="5106" y="377"/>
                  </a:lnTo>
                  <a:lnTo>
                    <a:pt x="4897" y="440"/>
                  </a:lnTo>
                  <a:lnTo>
                    <a:pt x="4855" y="482"/>
                  </a:lnTo>
                  <a:lnTo>
                    <a:pt x="4750" y="503"/>
                  </a:lnTo>
                  <a:lnTo>
                    <a:pt x="4667" y="440"/>
                  </a:lnTo>
                  <a:lnTo>
                    <a:pt x="4583" y="440"/>
                  </a:lnTo>
                  <a:lnTo>
                    <a:pt x="4478" y="419"/>
                  </a:lnTo>
                  <a:lnTo>
                    <a:pt x="4437" y="482"/>
                  </a:lnTo>
                  <a:lnTo>
                    <a:pt x="4458" y="524"/>
                  </a:lnTo>
                  <a:lnTo>
                    <a:pt x="4437" y="607"/>
                  </a:lnTo>
                  <a:lnTo>
                    <a:pt x="4269" y="628"/>
                  </a:lnTo>
                  <a:lnTo>
                    <a:pt x="4144" y="691"/>
                  </a:lnTo>
                  <a:lnTo>
                    <a:pt x="4060" y="628"/>
                  </a:lnTo>
                  <a:lnTo>
                    <a:pt x="3976" y="628"/>
                  </a:lnTo>
                  <a:lnTo>
                    <a:pt x="3976" y="587"/>
                  </a:lnTo>
                  <a:lnTo>
                    <a:pt x="3934" y="545"/>
                  </a:lnTo>
                  <a:lnTo>
                    <a:pt x="3872" y="607"/>
                  </a:lnTo>
                  <a:lnTo>
                    <a:pt x="3809" y="607"/>
                  </a:lnTo>
                  <a:lnTo>
                    <a:pt x="3704" y="712"/>
                  </a:lnTo>
                  <a:lnTo>
                    <a:pt x="3516" y="733"/>
                  </a:lnTo>
                  <a:lnTo>
                    <a:pt x="3537" y="712"/>
                  </a:lnTo>
                  <a:lnTo>
                    <a:pt x="3495" y="628"/>
                  </a:lnTo>
                  <a:lnTo>
                    <a:pt x="3411" y="628"/>
                  </a:lnTo>
                  <a:lnTo>
                    <a:pt x="3328" y="587"/>
                  </a:lnTo>
                  <a:lnTo>
                    <a:pt x="3244" y="545"/>
                  </a:lnTo>
                  <a:lnTo>
                    <a:pt x="3244" y="503"/>
                  </a:lnTo>
                  <a:lnTo>
                    <a:pt x="3181" y="524"/>
                  </a:lnTo>
                  <a:lnTo>
                    <a:pt x="3139" y="545"/>
                  </a:lnTo>
                  <a:lnTo>
                    <a:pt x="3035" y="587"/>
                  </a:lnTo>
                  <a:lnTo>
                    <a:pt x="2491" y="607"/>
                  </a:lnTo>
                  <a:lnTo>
                    <a:pt x="2365" y="1110"/>
                  </a:lnTo>
                  <a:lnTo>
                    <a:pt x="2449" y="1654"/>
                  </a:lnTo>
                  <a:lnTo>
                    <a:pt x="2616" y="1737"/>
                  </a:lnTo>
                  <a:lnTo>
                    <a:pt x="2721" y="1800"/>
                  </a:lnTo>
                  <a:lnTo>
                    <a:pt x="2763" y="1863"/>
                  </a:lnTo>
                  <a:lnTo>
                    <a:pt x="2805" y="1884"/>
                  </a:lnTo>
                  <a:lnTo>
                    <a:pt x="3014" y="2072"/>
                  </a:lnTo>
                  <a:lnTo>
                    <a:pt x="3035" y="2177"/>
                  </a:lnTo>
                  <a:lnTo>
                    <a:pt x="3181" y="2365"/>
                  </a:lnTo>
                  <a:lnTo>
                    <a:pt x="3223" y="2491"/>
                  </a:lnTo>
                  <a:lnTo>
                    <a:pt x="3286" y="2574"/>
                  </a:lnTo>
                  <a:lnTo>
                    <a:pt x="3286" y="2637"/>
                  </a:lnTo>
                  <a:lnTo>
                    <a:pt x="3202" y="2637"/>
                  </a:lnTo>
                  <a:lnTo>
                    <a:pt x="3181" y="2721"/>
                  </a:lnTo>
                  <a:lnTo>
                    <a:pt x="3118" y="2721"/>
                  </a:lnTo>
                  <a:lnTo>
                    <a:pt x="3097" y="2783"/>
                  </a:lnTo>
                  <a:lnTo>
                    <a:pt x="3118" y="2804"/>
                  </a:lnTo>
                  <a:lnTo>
                    <a:pt x="3097" y="2846"/>
                  </a:lnTo>
                  <a:lnTo>
                    <a:pt x="3181" y="2930"/>
                  </a:lnTo>
                  <a:lnTo>
                    <a:pt x="3139" y="3139"/>
                  </a:lnTo>
                  <a:lnTo>
                    <a:pt x="3118" y="3244"/>
                  </a:lnTo>
                  <a:lnTo>
                    <a:pt x="3035" y="3307"/>
                  </a:lnTo>
                  <a:lnTo>
                    <a:pt x="2930" y="3327"/>
                  </a:lnTo>
                  <a:lnTo>
                    <a:pt x="2867" y="3474"/>
                  </a:lnTo>
                  <a:lnTo>
                    <a:pt x="2867" y="3579"/>
                  </a:lnTo>
                  <a:lnTo>
                    <a:pt x="2805" y="3683"/>
                  </a:lnTo>
                  <a:lnTo>
                    <a:pt x="2825" y="3830"/>
                  </a:lnTo>
                  <a:lnTo>
                    <a:pt x="2805" y="3955"/>
                  </a:lnTo>
                  <a:lnTo>
                    <a:pt x="2700" y="3976"/>
                  </a:lnTo>
                  <a:lnTo>
                    <a:pt x="2679" y="3872"/>
                  </a:lnTo>
                  <a:lnTo>
                    <a:pt x="2700" y="3830"/>
                  </a:lnTo>
                  <a:lnTo>
                    <a:pt x="2616" y="3725"/>
                  </a:lnTo>
                  <a:lnTo>
                    <a:pt x="2574" y="3662"/>
                  </a:lnTo>
                  <a:lnTo>
                    <a:pt x="2491" y="3620"/>
                  </a:lnTo>
                  <a:lnTo>
                    <a:pt x="2386" y="3537"/>
                  </a:lnTo>
                  <a:lnTo>
                    <a:pt x="2281" y="3411"/>
                  </a:lnTo>
                  <a:lnTo>
                    <a:pt x="2281" y="3327"/>
                  </a:lnTo>
                  <a:lnTo>
                    <a:pt x="2240" y="3202"/>
                  </a:lnTo>
                  <a:lnTo>
                    <a:pt x="2240" y="3097"/>
                  </a:lnTo>
                  <a:lnTo>
                    <a:pt x="2281" y="2993"/>
                  </a:lnTo>
                  <a:lnTo>
                    <a:pt x="2344" y="2846"/>
                  </a:lnTo>
                  <a:lnTo>
                    <a:pt x="2449" y="2721"/>
                  </a:lnTo>
                  <a:lnTo>
                    <a:pt x="2470" y="2595"/>
                  </a:lnTo>
                  <a:lnTo>
                    <a:pt x="2470" y="2428"/>
                  </a:lnTo>
                  <a:lnTo>
                    <a:pt x="2407" y="2323"/>
                  </a:lnTo>
                  <a:lnTo>
                    <a:pt x="2261" y="2302"/>
                  </a:lnTo>
                  <a:lnTo>
                    <a:pt x="2135" y="2302"/>
                  </a:lnTo>
                  <a:lnTo>
                    <a:pt x="2072" y="2365"/>
                  </a:lnTo>
                  <a:lnTo>
                    <a:pt x="2030" y="2365"/>
                  </a:lnTo>
                  <a:lnTo>
                    <a:pt x="1968" y="2386"/>
                  </a:lnTo>
                  <a:lnTo>
                    <a:pt x="1863" y="2323"/>
                  </a:lnTo>
                  <a:lnTo>
                    <a:pt x="1863" y="2260"/>
                  </a:lnTo>
                  <a:lnTo>
                    <a:pt x="1821" y="2198"/>
                  </a:lnTo>
                  <a:lnTo>
                    <a:pt x="1779" y="2156"/>
                  </a:lnTo>
                  <a:lnTo>
                    <a:pt x="1758" y="2093"/>
                  </a:lnTo>
                  <a:lnTo>
                    <a:pt x="1612" y="2114"/>
                  </a:lnTo>
                  <a:lnTo>
                    <a:pt x="1424" y="2177"/>
                  </a:lnTo>
                  <a:lnTo>
                    <a:pt x="1089" y="2302"/>
                  </a:lnTo>
                  <a:lnTo>
                    <a:pt x="984" y="2323"/>
                  </a:lnTo>
                  <a:lnTo>
                    <a:pt x="398" y="2595"/>
                  </a:lnTo>
                  <a:lnTo>
                    <a:pt x="273" y="2595"/>
                  </a:lnTo>
                  <a:lnTo>
                    <a:pt x="43" y="2700"/>
                  </a:lnTo>
                  <a:lnTo>
                    <a:pt x="1" y="2783"/>
                  </a:lnTo>
                  <a:lnTo>
                    <a:pt x="43" y="2951"/>
                  </a:lnTo>
                  <a:lnTo>
                    <a:pt x="43" y="3035"/>
                  </a:lnTo>
                  <a:lnTo>
                    <a:pt x="64" y="3223"/>
                  </a:lnTo>
                  <a:lnTo>
                    <a:pt x="273" y="3244"/>
                  </a:lnTo>
                  <a:lnTo>
                    <a:pt x="356" y="3244"/>
                  </a:lnTo>
                  <a:lnTo>
                    <a:pt x="377" y="3327"/>
                  </a:lnTo>
                  <a:lnTo>
                    <a:pt x="419" y="3307"/>
                  </a:lnTo>
                  <a:lnTo>
                    <a:pt x="482" y="3244"/>
                  </a:lnTo>
                  <a:lnTo>
                    <a:pt x="628" y="3265"/>
                  </a:lnTo>
                  <a:lnTo>
                    <a:pt x="796" y="3369"/>
                  </a:lnTo>
                  <a:lnTo>
                    <a:pt x="901" y="3516"/>
                  </a:lnTo>
                  <a:lnTo>
                    <a:pt x="1005" y="3537"/>
                  </a:lnTo>
                  <a:lnTo>
                    <a:pt x="1193" y="3537"/>
                  </a:lnTo>
                  <a:lnTo>
                    <a:pt x="1298" y="3620"/>
                  </a:lnTo>
                  <a:lnTo>
                    <a:pt x="1340" y="3683"/>
                  </a:lnTo>
                  <a:lnTo>
                    <a:pt x="1465" y="3725"/>
                  </a:lnTo>
                  <a:lnTo>
                    <a:pt x="1465" y="3788"/>
                  </a:lnTo>
                  <a:lnTo>
                    <a:pt x="1424" y="3892"/>
                  </a:lnTo>
                  <a:lnTo>
                    <a:pt x="1445" y="3976"/>
                  </a:lnTo>
                  <a:lnTo>
                    <a:pt x="1424" y="4060"/>
                  </a:lnTo>
                  <a:lnTo>
                    <a:pt x="1445" y="4144"/>
                  </a:lnTo>
                  <a:lnTo>
                    <a:pt x="1445" y="4206"/>
                  </a:lnTo>
                  <a:lnTo>
                    <a:pt x="1403" y="4290"/>
                  </a:lnTo>
                  <a:lnTo>
                    <a:pt x="1361" y="4457"/>
                  </a:lnTo>
                  <a:lnTo>
                    <a:pt x="1319" y="4562"/>
                  </a:lnTo>
                  <a:lnTo>
                    <a:pt x="1361" y="4604"/>
                  </a:lnTo>
                  <a:lnTo>
                    <a:pt x="1445" y="4604"/>
                  </a:lnTo>
                  <a:lnTo>
                    <a:pt x="1424" y="4688"/>
                  </a:lnTo>
                  <a:lnTo>
                    <a:pt x="1319" y="4729"/>
                  </a:lnTo>
                  <a:lnTo>
                    <a:pt x="1319" y="4834"/>
                  </a:lnTo>
                  <a:lnTo>
                    <a:pt x="1319" y="4980"/>
                  </a:lnTo>
                  <a:lnTo>
                    <a:pt x="1235" y="5001"/>
                  </a:lnTo>
                  <a:lnTo>
                    <a:pt x="1235" y="5043"/>
                  </a:lnTo>
                  <a:lnTo>
                    <a:pt x="1340" y="5127"/>
                  </a:lnTo>
                  <a:lnTo>
                    <a:pt x="1361" y="5232"/>
                  </a:lnTo>
                  <a:lnTo>
                    <a:pt x="1319" y="5294"/>
                  </a:lnTo>
                  <a:lnTo>
                    <a:pt x="1319" y="5399"/>
                  </a:lnTo>
                  <a:lnTo>
                    <a:pt x="1361" y="5441"/>
                  </a:lnTo>
                  <a:lnTo>
                    <a:pt x="1403" y="5524"/>
                  </a:lnTo>
                  <a:lnTo>
                    <a:pt x="1319" y="5629"/>
                  </a:lnTo>
                  <a:lnTo>
                    <a:pt x="1214" y="5734"/>
                  </a:lnTo>
                  <a:lnTo>
                    <a:pt x="1193" y="5776"/>
                  </a:lnTo>
                  <a:lnTo>
                    <a:pt x="1110" y="5776"/>
                  </a:lnTo>
                  <a:lnTo>
                    <a:pt x="1089" y="5859"/>
                  </a:lnTo>
                  <a:lnTo>
                    <a:pt x="1110" y="5964"/>
                  </a:lnTo>
                  <a:lnTo>
                    <a:pt x="1089" y="6048"/>
                  </a:lnTo>
                  <a:lnTo>
                    <a:pt x="1047" y="6194"/>
                  </a:lnTo>
                  <a:lnTo>
                    <a:pt x="1026" y="6278"/>
                  </a:lnTo>
                  <a:lnTo>
                    <a:pt x="1026" y="6466"/>
                  </a:lnTo>
                  <a:lnTo>
                    <a:pt x="398" y="7115"/>
                  </a:lnTo>
                  <a:lnTo>
                    <a:pt x="461" y="7282"/>
                  </a:lnTo>
                  <a:lnTo>
                    <a:pt x="482" y="7429"/>
                  </a:lnTo>
                  <a:lnTo>
                    <a:pt x="566" y="7554"/>
                  </a:lnTo>
                  <a:lnTo>
                    <a:pt x="566" y="7847"/>
                  </a:lnTo>
                  <a:lnTo>
                    <a:pt x="524" y="7868"/>
                  </a:lnTo>
                  <a:lnTo>
                    <a:pt x="524" y="7973"/>
                  </a:lnTo>
                  <a:lnTo>
                    <a:pt x="587" y="8077"/>
                  </a:lnTo>
                  <a:lnTo>
                    <a:pt x="608" y="8224"/>
                  </a:lnTo>
                  <a:lnTo>
                    <a:pt x="608" y="8684"/>
                  </a:lnTo>
                  <a:lnTo>
                    <a:pt x="566" y="8851"/>
                  </a:lnTo>
                  <a:lnTo>
                    <a:pt x="566" y="9019"/>
                  </a:lnTo>
                  <a:lnTo>
                    <a:pt x="566" y="9207"/>
                  </a:lnTo>
                  <a:lnTo>
                    <a:pt x="566" y="9228"/>
                  </a:lnTo>
                  <a:lnTo>
                    <a:pt x="628" y="9270"/>
                  </a:lnTo>
                  <a:lnTo>
                    <a:pt x="691" y="9333"/>
                  </a:lnTo>
                  <a:lnTo>
                    <a:pt x="733" y="9395"/>
                  </a:lnTo>
                  <a:lnTo>
                    <a:pt x="712" y="9437"/>
                  </a:lnTo>
                  <a:lnTo>
                    <a:pt x="712" y="9521"/>
                  </a:lnTo>
                  <a:lnTo>
                    <a:pt x="691" y="9626"/>
                  </a:lnTo>
                  <a:lnTo>
                    <a:pt x="691" y="9646"/>
                  </a:lnTo>
                  <a:lnTo>
                    <a:pt x="733" y="9646"/>
                  </a:lnTo>
                  <a:lnTo>
                    <a:pt x="942" y="9709"/>
                  </a:lnTo>
                  <a:lnTo>
                    <a:pt x="1047" y="9709"/>
                  </a:lnTo>
                  <a:lnTo>
                    <a:pt x="1089" y="9605"/>
                  </a:lnTo>
                  <a:lnTo>
                    <a:pt x="1131" y="9500"/>
                  </a:lnTo>
                  <a:lnTo>
                    <a:pt x="1152" y="9333"/>
                  </a:lnTo>
                  <a:lnTo>
                    <a:pt x="1131" y="9291"/>
                  </a:lnTo>
                  <a:lnTo>
                    <a:pt x="1110" y="9291"/>
                  </a:lnTo>
                  <a:lnTo>
                    <a:pt x="1089" y="9395"/>
                  </a:lnTo>
                  <a:lnTo>
                    <a:pt x="1005" y="9374"/>
                  </a:lnTo>
                  <a:lnTo>
                    <a:pt x="942" y="9437"/>
                  </a:lnTo>
                  <a:lnTo>
                    <a:pt x="942" y="9333"/>
                  </a:lnTo>
                  <a:lnTo>
                    <a:pt x="901" y="9228"/>
                  </a:lnTo>
                  <a:lnTo>
                    <a:pt x="880" y="9207"/>
                  </a:lnTo>
                  <a:lnTo>
                    <a:pt x="921" y="9165"/>
                  </a:lnTo>
                  <a:lnTo>
                    <a:pt x="984" y="9165"/>
                  </a:lnTo>
                  <a:lnTo>
                    <a:pt x="1026" y="9019"/>
                  </a:lnTo>
                  <a:lnTo>
                    <a:pt x="1110" y="8977"/>
                  </a:lnTo>
                  <a:lnTo>
                    <a:pt x="1131" y="8893"/>
                  </a:lnTo>
                  <a:lnTo>
                    <a:pt x="1298" y="8872"/>
                  </a:lnTo>
                  <a:lnTo>
                    <a:pt x="1465" y="8663"/>
                  </a:lnTo>
                  <a:lnTo>
                    <a:pt x="1989" y="8579"/>
                  </a:lnTo>
                  <a:lnTo>
                    <a:pt x="2365" y="8391"/>
                  </a:lnTo>
                  <a:lnTo>
                    <a:pt x="2574" y="8182"/>
                  </a:lnTo>
                  <a:lnTo>
                    <a:pt x="2616" y="8035"/>
                  </a:lnTo>
                  <a:lnTo>
                    <a:pt x="2679" y="7931"/>
                  </a:lnTo>
                  <a:lnTo>
                    <a:pt x="2679" y="7847"/>
                  </a:lnTo>
                  <a:lnTo>
                    <a:pt x="2574" y="7910"/>
                  </a:lnTo>
                  <a:lnTo>
                    <a:pt x="2553" y="7805"/>
                  </a:lnTo>
                  <a:lnTo>
                    <a:pt x="2595" y="7805"/>
                  </a:lnTo>
                  <a:lnTo>
                    <a:pt x="2595" y="7701"/>
                  </a:lnTo>
                  <a:lnTo>
                    <a:pt x="2658" y="7617"/>
                  </a:lnTo>
                  <a:lnTo>
                    <a:pt x="2658" y="7533"/>
                  </a:lnTo>
                  <a:lnTo>
                    <a:pt x="2721" y="7345"/>
                  </a:lnTo>
                  <a:lnTo>
                    <a:pt x="2700" y="7324"/>
                  </a:lnTo>
                  <a:lnTo>
                    <a:pt x="2700" y="7177"/>
                  </a:lnTo>
                  <a:lnTo>
                    <a:pt x="2763" y="7115"/>
                  </a:lnTo>
                  <a:lnTo>
                    <a:pt x="2763" y="6968"/>
                  </a:lnTo>
                  <a:lnTo>
                    <a:pt x="2721" y="6968"/>
                  </a:lnTo>
                  <a:lnTo>
                    <a:pt x="2721" y="6822"/>
                  </a:lnTo>
                  <a:lnTo>
                    <a:pt x="2658" y="6968"/>
                  </a:lnTo>
                  <a:lnTo>
                    <a:pt x="2658" y="7073"/>
                  </a:lnTo>
                  <a:lnTo>
                    <a:pt x="2595" y="7094"/>
                  </a:lnTo>
                  <a:lnTo>
                    <a:pt x="2574" y="6968"/>
                  </a:lnTo>
                  <a:lnTo>
                    <a:pt x="2595" y="6592"/>
                  </a:lnTo>
                  <a:lnTo>
                    <a:pt x="2553" y="6466"/>
                  </a:lnTo>
                  <a:lnTo>
                    <a:pt x="2553" y="6340"/>
                  </a:lnTo>
                  <a:lnTo>
                    <a:pt x="2470" y="6236"/>
                  </a:lnTo>
                  <a:lnTo>
                    <a:pt x="2407" y="6194"/>
                  </a:lnTo>
                  <a:lnTo>
                    <a:pt x="2491" y="6152"/>
                  </a:lnTo>
                  <a:lnTo>
                    <a:pt x="2491" y="6068"/>
                  </a:lnTo>
                  <a:lnTo>
                    <a:pt x="2302" y="5838"/>
                  </a:lnTo>
                  <a:lnTo>
                    <a:pt x="2386" y="5755"/>
                  </a:lnTo>
                  <a:lnTo>
                    <a:pt x="2365" y="5650"/>
                  </a:lnTo>
                  <a:lnTo>
                    <a:pt x="2407" y="5608"/>
                  </a:lnTo>
                  <a:lnTo>
                    <a:pt x="2407" y="5524"/>
                  </a:lnTo>
                  <a:lnTo>
                    <a:pt x="2365" y="5441"/>
                  </a:lnTo>
                  <a:lnTo>
                    <a:pt x="2365" y="5399"/>
                  </a:lnTo>
                  <a:lnTo>
                    <a:pt x="2407" y="5399"/>
                  </a:lnTo>
                  <a:lnTo>
                    <a:pt x="2512" y="5462"/>
                  </a:lnTo>
                  <a:lnTo>
                    <a:pt x="2574" y="5399"/>
                  </a:lnTo>
                  <a:lnTo>
                    <a:pt x="2721" y="5399"/>
                  </a:lnTo>
                  <a:lnTo>
                    <a:pt x="2825" y="5315"/>
                  </a:lnTo>
                  <a:lnTo>
                    <a:pt x="2805" y="5190"/>
                  </a:lnTo>
                  <a:lnTo>
                    <a:pt x="3118" y="4980"/>
                  </a:lnTo>
                  <a:lnTo>
                    <a:pt x="3244" y="4980"/>
                  </a:lnTo>
                  <a:lnTo>
                    <a:pt x="3244" y="4897"/>
                  </a:lnTo>
                  <a:lnTo>
                    <a:pt x="3307" y="4876"/>
                  </a:lnTo>
                  <a:lnTo>
                    <a:pt x="3349" y="4813"/>
                  </a:lnTo>
                  <a:lnTo>
                    <a:pt x="3349" y="4771"/>
                  </a:lnTo>
                  <a:lnTo>
                    <a:pt x="3600" y="4625"/>
                  </a:lnTo>
                  <a:lnTo>
                    <a:pt x="3621" y="4562"/>
                  </a:lnTo>
                  <a:lnTo>
                    <a:pt x="3662" y="4520"/>
                  </a:lnTo>
                  <a:lnTo>
                    <a:pt x="3704" y="4374"/>
                  </a:lnTo>
                  <a:lnTo>
                    <a:pt x="3746" y="4478"/>
                  </a:lnTo>
                  <a:lnTo>
                    <a:pt x="3830" y="4416"/>
                  </a:lnTo>
                  <a:lnTo>
                    <a:pt x="3955" y="4269"/>
                  </a:lnTo>
                  <a:lnTo>
                    <a:pt x="3955" y="4185"/>
                  </a:lnTo>
                  <a:lnTo>
                    <a:pt x="4018" y="4248"/>
                  </a:lnTo>
                  <a:lnTo>
                    <a:pt x="4248" y="4081"/>
                  </a:lnTo>
                  <a:lnTo>
                    <a:pt x="4437" y="3997"/>
                  </a:lnTo>
                  <a:lnTo>
                    <a:pt x="4437" y="3976"/>
                  </a:lnTo>
                  <a:lnTo>
                    <a:pt x="4562" y="3976"/>
                  </a:lnTo>
                  <a:lnTo>
                    <a:pt x="4918" y="3788"/>
                  </a:lnTo>
                  <a:lnTo>
                    <a:pt x="4960" y="3725"/>
                  </a:lnTo>
                  <a:lnTo>
                    <a:pt x="5022" y="3683"/>
                  </a:lnTo>
                  <a:lnTo>
                    <a:pt x="5399" y="3474"/>
                  </a:lnTo>
                  <a:lnTo>
                    <a:pt x="5399" y="3369"/>
                  </a:lnTo>
                  <a:lnTo>
                    <a:pt x="5504" y="3369"/>
                  </a:lnTo>
                  <a:lnTo>
                    <a:pt x="5608" y="3223"/>
                  </a:lnTo>
                  <a:lnTo>
                    <a:pt x="5608" y="3139"/>
                  </a:lnTo>
                  <a:lnTo>
                    <a:pt x="5734" y="2993"/>
                  </a:lnTo>
                  <a:lnTo>
                    <a:pt x="5818" y="2951"/>
                  </a:lnTo>
                  <a:lnTo>
                    <a:pt x="5818" y="2846"/>
                  </a:lnTo>
                  <a:lnTo>
                    <a:pt x="5859" y="2783"/>
                  </a:lnTo>
                  <a:lnTo>
                    <a:pt x="5797" y="2783"/>
                  </a:lnTo>
                  <a:lnTo>
                    <a:pt x="5755" y="2804"/>
                  </a:lnTo>
                  <a:lnTo>
                    <a:pt x="5734" y="2742"/>
                  </a:lnTo>
                  <a:lnTo>
                    <a:pt x="5838" y="2679"/>
                  </a:lnTo>
                  <a:lnTo>
                    <a:pt x="5901" y="2679"/>
                  </a:lnTo>
                  <a:lnTo>
                    <a:pt x="5922" y="2616"/>
                  </a:lnTo>
                  <a:lnTo>
                    <a:pt x="5901" y="2574"/>
                  </a:lnTo>
                  <a:lnTo>
                    <a:pt x="5943" y="2532"/>
                  </a:lnTo>
                  <a:lnTo>
                    <a:pt x="6006" y="2470"/>
                  </a:lnTo>
                  <a:lnTo>
                    <a:pt x="5964" y="2219"/>
                  </a:lnTo>
                  <a:lnTo>
                    <a:pt x="5943" y="2198"/>
                  </a:lnTo>
                  <a:lnTo>
                    <a:pt x="5838" y="2198"/>
                  </a:lnTo>
                  <a:lnTo>
                    <a:pt x="5797" y="2177"/>
                  </a:lnTo>
                  <a:lnTo>
                    <a:pt x="5818" y="2114"/>
                  </a:lnTo>
                  <a:lnTo>
                    <a:pt x="5901" y="2114"/>
                  </a:lnTo>
                  <a:lnTo>
                    <a:pt x="5901" y="1863"/>
                  </a:lnTo>
                  <a:lnTo>
                    <a:pt x="5859" y="1800"/>
                  </a:lnTo>
                  <a:lnTo>
                    <a:pt x="5901" y="1800"/>
                  </a:lnTo>
                  <a:lnTo>
                    <a:pt x="5922" y="1528"/>
                  </a:lnTo>
                  <a:lnTo>
                    <a:pt x="5901" y="1361"/>
                  </a:lnTo>
                  <a:lnTo>
                    <a:pt x="5964" y="1319"/>
                  </a:lnTo>
                  <a:lnTo>
                    <a:pt x="5943" y="1151"/>
                  </a:lnTo>
                  <a:lnTo>
                    <a:pt x="5922" y="1131"/>
                  </a:lnTo>
                  <a:lnTo>
                    <a:pt x="5922" y="963"/>
                  </a:lnTo>
                  <a:lnTo>
                    <a:pt x="5964" y="942"/>
                  </a:lnTo>
                  <a:lnTo>
                    <a:pt x="5901" y="817"/>
                  </a:lnTo>
                  <a:lnTo>
                    <a:pt x="5859" y="628"/>
                  </a:lnTo>
                  <a:lnTo>
                    <a:pt x="5922" y="587"/>
                  </a:lnTo>
                  <a:lnTo>
                    <a:pt x="5901" y="545"/>
                  </a:lnTo>
                  <a:lnTo>
                    <a:pt x="5901" y="503"/>
                  </a:lnTo>
                  <a:lnTo>
                    <a:pt x="5901" y="440"/>
                  </a:lnTo>
                  <a:lnTo>
                    <a:pt x="6027" y="273"/>
                  </a:lnTo>
                  <a:lnTo>
                    <a:pt x="5964" y="231"/>
                  </a:lnTo>
                  <a:lnTo>
                    <a:pt x="6027" y="168"/>
                  </a:lnTo>
                  <a:lnTo>
                    <a:pt x="6027" y="22"/>
                  </a:lnTo>
                  <a:lnTo>
                    <a:pt x="6006"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0" name="Google Shape;4860;p76"/>
            <p:cNvSpPr/>
            <p:nvPr/>
          </p:nvSpPr>
          <p:spPr>
            <a:xfrm>
              <a:off x="4120450" y="3622500"/>
              <a:ext cx="20950" cy="23575"/>
            </a:xfrm>
            <a:custGeom>
              <a:avLst/>
              <a:gdLst/>
              <a:ahLst/>
              <a:cxnLst/>
              <a:rect l="l" t="t" r="r" b="b"/>
              <a:pathLst>
                <a:path w="838" h="943" extrusionOk="0">
                  <a:moveTo>
                    <a:pt x="314" y="1"/>
                  </a:moveTo>
                  <a:lnTo>
                    <a:pt x="209" y="43"/>
                  </a:lnTo>
                  <a:lnTo>
                    <a:pt x="188" y="189"/>
                  </a:lnTo>
                  <a:lnTo>
                    <a:pt x="63" y="440"/>
                  </a:lnTo>
                  <a:lnTo>
                    <a:pt x="0" y="566"/>
                  </a:lnTo>
                  <a:lnTo>
                    <a:pt x="42" y="649"/>
                  </a:lnTo>
                  <a:lnTo>
                    <a:pt x="105" y="712"/>
                  </a:lnTo>
                  <a:lnTo>
                    <a:pt x="168" y="817"/>
                  </a:lnTo>
                  <a:lnTo>
                    <a:pt x="377" y="921"/>
                  </a:lnTo>
                  <a:lnTo>
                    <a:pt x="586" y="942"/>
                  </a:lnTo>
                  <a:lnTo>
                    <a:pt x="670" y="921"/>
                  </a:lnTo>
                  <a:lnTo>
                    <a:pt x="712" y="817"/>
                  </a:lnTo>
                  <a:lnTo>
                    <a:pt x="691" y="712"/>
                  </a:lnTo>
                  <a:lnTo>
                    <a:pt x="774" y="691"/>
                  </a:lnTo>
                  <a:lnTo>
                    <a:pt x="795" y="649"/>
                  </a:lnTo>
                  <a:lnTo>
                    <a:pt x="795" y="629"/>
                  </a:lnTo>
                  <a:lnTo>
                    <a:pt x="816" y="524"/>
                  </a:lnTo>
                  <a:lnTo>
                    <a:pt x="816" y="440"/>
                  </a:lnTo>
                  <a:lnTo>
                    <a:pt x="837" y="398"/>
                  </a:lnTo>
                  <a:lnTo>
                    <a:pt x="795" y="336"/>
                  </a:lnTo>
                  <a:lnTo>
                    <a:pt x="732" y="273"/>
                  </a:lnTo>
                  <a:lnTo>
                    <a:pt x="670" y="231"/>
                  </a:lnTo>
                  <a:lnTo>
                    <a:pt x="670" y="210"/>
                  </a:lnTo>
                  <a:lnTo>
                    <a:pt x="565" y="189"/>
                  </a:lnTo>
                  <a:lnTo>
                    <a:pt x="481" y="105"/>
                  </a:lnTo>
                  <a:lnTo>
                    <a:pt x="314"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1" name="Google Shape;4861;p76"/>
            <p:cNvSpPr/>
            <p:nvPr/>
          </p:nvSpPr>
          <p:spPr>
            <a:xfrm>
              <a:off x="4064475" y="3669050"/>
              <a:ext cx="33500" cy="31425"/>
            </a:xfrm>
            <a:custGeom>
              <a:avLst/>
              <a:gdLst/>
              <a:ahLst/>
              <a:cxnLst/>
              <a:rect l="l" t="t" r="r" b="b"/>
              <a:pathLst>
                <a:path w="1340" h="1257" extrusionOk="0">
                  <a:moveTo>
                    <a:pt x="775" y="1"/>
                  </a:moveTo>
                  <a:lnTo>
                    <a:pt x="754" y="43"/>
                  </a:lnTo>
                  <a:lnTo>
                    <a:pt x="670" y="106"/>
                  </a:lnTo>
                  <a:lnTo>
                    <a:pt x="628" y="147"/>
                  </a:lnTo>
                  <a:lnTo>
                    <a:pt x="419" y="189"/>
                  </a:lnTo>
                  <a:lnTo>
                    <a:pt x="293" y="315"/>
                  </a:lnTo>
                  <a:lnTo>
                    <a:pt x="231" y="440"/>
                  </a:lnTo>
                  <a:lnTo>
                    <a:pt x="84" y="566"/>
                  </a:lnTo>
                  <a:lnTo>
                    <a:pt x="0" y="629"/>
                  </a:lnTo>
                  <a:lnTo>
                    <a:pt x="42" y="733"/>
                  </a:lnTo>
                  <a:lnTo>
                    <a:pt x="126" y="796"/>
                  </a:lnTo>
                  <a:lnTo>
                    <a:pt x="126" y="859"/>
                  </a:lnTo>
                  <a:lnTo>
                    <a:pt x="210" y="943"/>
                  </a:lnTo>
                  <a:lnTo>
                    <a:pt x="210" y="1047"/>
                  </a:lnTo>
                  <a:lnTo>
                    <a:pt x="293" y="1131"/>
                  </a:lnTo>
                  <a:lnTo>
                    <a:pt x="356" y="1194"/>
                  </a:lnTo>
                  <a:lnTo>
                    <a:pt x="503" y="1256"/>
                  </a:lnTo>
                  <a:lnTo>
                    <a:pt x="607" y="1256"/>
                  </a:lnTo>
                  <a:lnTo>
                    <a:pt x="628" y="1194"/>
                  </a:lnTo>
                  <a:lnTo>
                    <a:pt x="670" y="1152"/>
                  </a:lnTo>
                  <a:lnTo>
                    <a:pt x="712" y="1026"/>
                  </a:lnTo>
                  <a:lnTo>
                    <a:pt x="816" y="984"/>
                  </a:lnTo>
                  <a:lnTo>
                    <a:pt x="879" y="943"/>
                  </a:lnTo>
                  <a:lnTo>
                    <a:pt x="984" y="922"/>
                  </a:lnTo>
                  <a:lnTo>
                    <a:pt x="1067" y="943"/>
                  </a:lnTo>
                  <a:lnTo>
                    <a:pt x="1172" y="859"/>
                  </a:lnTo>
                  <a:lnTo>
                    <a:pt x="1193" y="775"/>
                  </a:lnTo>
                  <a:lnTo>
                    <a:pt x="1151" y="733"/>
                  </a:lnTo>
                  <a:lnTo>
                    <a:pt x="1130" y="650"/>
                  </a:lnTo>
                  <a:lnTo>
                    <a:pt x="1235" y="608"/>
                  </a:lnTo>
                  <a:lnTo>
                    <a:pt x="1339" y="524"/>
                  </a:lnTo>
                  <a:lnTo>
                    <a:pt x="1339" y="399"/>
                  </a:lnTo>
                  <a:lnTo>
                    <a:pt x="1256" y="147"/>
                  </a:lnTo>
                  <a:lnTo>
                    <a:pt x="1130" y="43"/>
                  </a:lnTo>
                  <a:lnTo>
                    <a:pt x="1026" y="85"/>
                  </a:lnTo>
                  <a:lnTo>
                    <a:pt x="942" y="22"/>
                  </a:lnTo>
                  <a:lnTo>
                    <a:pt x="921" y="43"/>
                  </a:lnTo>
                  <a:lnTo>
                    <a:pt x="858" y="22"/>
                  </a:lnTo>
                  <a:lnTo>
                    <a:pt x="775"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2" name="Google Shape;4862;p76"/>
            <p:cNvSpPr/>
            <p:nvPr/>
          </p:nvSpPr>
          <p:spPr>
            <a:xfrm>
              <a:off x="4697400" y="2660025"/>
              <a:ext cx="105175" cy="86850"/>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3" name="Google Shape;4863;p76"/>
            <p:cNvSpPr/>
            <p:nvPr/>
          </p:nvSpPr>
          <p:spPr>
            <a:xfrm>
              <a:off x="4697400" y="2660025"/>
              <a:ext cx="105175" cy="86850"/>
            </a:xfrm>
            <a:custGeom>
              <a:avLst/>
              <a:gdLst/>
              <a:ahLst/>
              <a:cxnLst/>
              <a:rect l="l" t="t" r="r" b="b"/>
              <a:pathLst>
                <a:path w="4207" h="3474" extrusionOk="0">
                  <a:moveTo>
                    <a:pt x="1507" y="0"/>
                  </a:moveTo>
                  <a:lnTo>
                    <a:pt x="1466" y="63"/>
                  </a:lnTo>
                  <a:lnTo>
                    <a:pt x="1403" y="105"/>
                  </a:lnTo>
                  <a:lnTo>
                    <a:pt x="1298" y="105"/>
                  </a:lnTo>
                  <a:lnTo>
                    <a:pt x="1256" y="126"/>
                  </a:lnTo>
                  <a:lnTo>
                    <a:pt x="1152" y="63"/>
                  </a:lnTo>
                  <a:lnTo>
                    <a:pt x="1068" y="63"/>
                  </a:lnTo>
                  <a:lnTo>
                    <a:pt x="1026" y="105"/>
                  </a:lnTo>
                  <a:lnTo>
                    <a:pt x="880" y="293"/>
                  </a:lnTo>
                  <a:lnTo>
                    <a:pt x="629" y="398"/>
                  </a:lnTo>
                  <a:lnTo>
                    <a:pt x="231" y="503"/>
                  </a:lnTo>
                  <a:lnTo>
                    <a:pt x="252" y="586"/>
                  </a:lnTo>
                  <a:lnTo>
                    <a:pt x="1" y="754"/>
                  </a:lnTo>
                  <a:lnTo>
                    <a:pt x="22" y="1005"/>
                  </a:lnTo>
                  <a:lnTo>
                    <a:pt x="106" y="1067"/>
                  </a:lnTo>
                  <a:lnTo>
                    <a:pt x="189" y="1047"/>
                  </a:lnTo>
                  <a:lnTo>
                    <a:pt x="294" y="1005"/>
                  </a:lnTo>
                  <a:lnTo>
                    <a:pt x="419" y="1151"/>
                  </a:lnTo>
                  <a:lnTo>
                    <a:pt x="566" y="1277"/>
                  </a:lnTo>
                  <a:lnTo>
                    <a:pt x="733" y="1360"/>
                  </a:lnTo>
                  <a:lnTo>
                    <a:pt x="754" y="1486"/>
                  </a:lnTo>
                  <a:lnTo>
                    <a:pt x="901" y="1549"/>
                  </a:lnTo>
                  <a:lnTo>
                    <a:pt x="901" y="1674"/>
                  </a:lnTo>
                  <a:lnTo>
                    <a:pt x="754" y="1779"/>
                  </a:lnTo>
                  <a:lnTo>
                    <a:pt x="754" y="1904"/>
                  </a:lnTo>
                  <a:lnTo>
                    <a:pt x="650" y="1946"/>
                  </a:lnTo>
                  <a:lnTo>
                    <a:pt x="650" y="2114"/>
                  </a:lnTo>
                  <a:lnTo>
                    <a:pt x="754" y="2302"/>
                  </a:lnTo>
                  <a:lnTo>
                    <a:pt x="859" y="2679"/>
                  </a:lnTo>
                  <a:lnTo>
                    <a:pt x="880" y="2846"/>
                  </a:lnTo>
                  <a:lnTo>
                    <a:pt x="1089" y="3034"/>
                  </a:lnTo>
                  <a:lnTo>
                    <a:pt x="1298" y="3097"/>
                  </a:lnTo>
                  <a:lnTo>
                    <a:pt x="1507" y="3160"/>
                  </a:lnTo>
                  <a:lnTo>
                    <a:pt x="1570" y="3327"/>
                  </a:lnTo>
                  <a:lnTo>
                    <a:pt x="1759" y="3348"/>
                  </a:lnTo>
                  <a:lnTo>
                    <a:pt x="1884" y="3306"/>
                  </a:lnTo>
                  <a:lnTo>
                    <a:pt x="2031" y="3348"/>
                  </a:lnTo>
                  <a:lnTo>
                    <a:pt x="2031" y="3474"/>
                  </a:lnTo>
                  <a:lnTo>
                    <a:pt x="2093" y="3432"/>
                  </a:lnTo>
                  <a:lnTo>
                    <a:pt x="2240" y="3139"/>
                  </a:lnTo>
                  <a:lnTo>
                    <a:pt x="2428" y="2992"/>
                  </a:lnTo>
                  <a:lnTo>
                    <a:pt x="2554" y="2992"/>
                  </a:lnTo>
                  <a:lnTo>
                    <a:pt x="2637" y="2846"/>
                  </a:lnTo>
                  <a:lnTo>
                    <a:pt x="2763" y="2846"/>
                  </a:lnTo>
                  <a:lnTo>
                    <a:pt x="3077" y="3055"/>
                  </a:lnTo>
                  <a:lnTo>
                    <a:pt x="3244" y="2951"/>
                  </a:lnTo>
                  <a:lnTo>
                    <a:pt x="3391" y="3034"/>
                  </a:lnTo>
                  <a:lnTo>
                    <a:pt x="3453" y="3202"/>
                  </a:lnTo>
                  <a:lnTo>
                    <a:pt x="3600" y="3202"/>
                  </a:lnTo>
                  <a:lnTo>
                    <a:pt x="3851" y="3327"/>
                  </a:lnTo>
                  <a:lnTo>
                    <a:pt x="3997" y="3139"/>
                  </a:lnTo>
                  <a:lnTo>
                    <a:pt x="4102" y="3202"/>
                  </a:lnTo>
                  <a:lnTo>
                    <a:pt x="4123" y="3264"/>
                  </a:lnTo>
                  <a:lnTo>
                    <a:pt x="4207" y="3139"/>
                  </a:lnTo>
                  <a:lnTo>
                    <a:pt x="4165" y="2930"/>
                  </a:lnTo>
                  <a:lnTo>
                    <a:pt x="4102" y="2679"/>
                  </a:lnTo>
                  <a:lnTo>
                    <a:pt x="3955" y="2637"/>
                  </a:lnTo>
                  <a:lnTo>
                    <a:pt x="3851" y="2386"/>
                  </a:lnTo>
                  <a:lnTo>
                    <a:pt x="3851" y="2114"/>
                  </a:lnTo>
                  <a:lnTo>
                    <a:pt x="3767" y="1967"/>
                  </a:lnTo>
                  <a:lnTo>
                    <a:pt x="3579" y="1863"/>
                  </a:lnTo>
                  <a:lnTo>
                    <a:pt x="3432" y="1695"/>
                  </a:lnTo>
                  <a:lnTo>
                    <a:pt x="3328" y="1423"/>
                  </a:lnTo>
                  <a:lnTo>
                    <a:pt x="3139" y="1319"/>
                  </a:lnTo>
                  <a:lnTo>
                    <a:pt x="2909" y="1235"/>
                  </a:lnTo>
                  <a:lnTo>
                    <a:pt x="2867" y="1109"/>
                  </a:lnTo>
                  <a:lnTo>
                    <a:pt x="2763" y="1067"/>
                  </a:lnTo>
                  <a:lnTo>
                    <a:pt x="2554" y="1067"/>
                  </a:lnTo>
                  <a:lnTo>
                    <a:pt x="2323" y="1047"/>
                  </a:lnTo>
                  <a:lnTo>
                    <a:pt x="2240" y="963"/>
                  </a:lnTo>
                  <a:lnTo>
                    <a:pt x="2177" y="900"/>
                  </a:lnTo>
                  <a:lnTo>
                    <a:pt x="2135" y="733"/>
                  </a:lnTo>
                  <a:lnTo>
                    <a:pt x="2010" y="649"/>
                  </a:lnTo>
                  <a:lnTo>
                    <a:pt x="1759" y="272"/>
                  </a:lnTo>
                  <a:lnTo>
                    <a:pt x="1675" y="84"/>
                  </a:lnTo>
                  <a:lnTo>
                    <a:pt x="1591"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4" name="Google Shape;4864;p76"/>
            <p:cNvSpPr/>
            <p:nvPr/>
          </p:nvSpPr>
          <p:spPr>
            <a:xfrm>
              <a:off x="4252775" y="2586800"/>
              <a:ext cx="70650" cy="19900"/>
            </a:xfrm>
            <a:custGeom>
              <a:avLst/>
              <a:gdLst/>
              <a:ahLst/>
              <a:cxnLst/>
              <a:rect l="l" t="t" r="r" b="b"/>
              <a:pathLst>
                <a:path w="2826" h="796" extrusionOk="0">
                  <a:moveTo>
                    <a:pt x="2240" y="0"/>
                  </a:moveTo>
                  <a:cubicBezTo>
                    <a:pt x="2240" y="0"/>
                    <a:pt x="1717" y="230"/>
                    <a:pt x="1612" y="230"/>
                  </a:cubicBezTo>
                  <a:cubicBezTo>
                    <a:pt x="1507" y="230"/>
                    <a:pt x="1382" y="105"/>
                    <a:pt x="1382" y="105"/>
                  </a:cubicBezTo>
                  <a:lnTo>
                    <a:pt x="733" y="126"/>
                  </a:lnTo>
                  <a:lnTo>
                    <a:pt x="754" y="293"/>
                  </a:lnTo>
                  <a:cubicBezTo>
                    <a:pt x="775" y="419"/>
                    <a:pt x="231" y="419"/>
                    <a:pt x="22" y="419"/>
                  </a:cubicBezTo>
                  <a:lnTo>
                    <a:pt x="22" y="439"/>
                  </a:lnTo>
                  <a:lnTo>
                    <a:pt x="1" y="481"/>
                  </a:lnTo>
                  <a:lnTo>
                    <a:pt x="85" y="481"/>
                  </a:lnTo>
                  <a:lnTo>
                    <a:pt x="105" y="586"/>
                  </a:lnTo>
                  <a:lnTo>
                    <a:pt x="189" y="586"/>
                  </a:lnTo>
                  <a:lnTo>
                    <a:pt x="231" y="502"/>
                  </a:lnTo>
                  <a:lnTo>
                    <a:pt x="398" y="544"/>
                  </a:lnTo>
                  <a:lnTo>
                    <a:pt x="461" y="544"/>
                  </a:lnTo>
                  <a:lnTo>
                    <a:pt x="545" y="460"/>
                  </a:lnTo>
                  <a:lnTo>
                    <a:pt x="649" y="502"/>
                  </a:lnTo>
                  <a:lnTo>
                    <a:pt x="880" y="711"/>
                  </a:lnTo>
                  <a:lnTo>
                    <a:pt x="984" y="732"/>
                  </a:lnTo>
                  <a:lnTo>
                    <a:pt x="1173" y="691"/>
                  </a:lnTo>
                  <a:lnTo>
                    <a:pt x="1424" y="628"/>
                  </a:lnTo>
                  <a:lnTo>
                    <a:pt x="1507" y="649"/>
                  </a:lnTo>
                  <a:lnTo>
                    <a:pt x="1821" y="649"/>
                  </a:lnTo>
                  <a:lnTo>
                    <a:pt x="1863" y="691"/>
                  </a:lnTo>
                  <a:lnTo>
                    <a:pt x="1863" y="586"/>
                  </a:lnTo>
                  <a:lnTo>
                    <a:pt x="2072" y="502"/>
                  </a:lnTo>
                  <a:lnTo>
                    <a:pt x="2386" y="691"/>
                  </a:lnTo>
                  <a:lnTo>
                    <a:pt x="2595" y="691"/>
                  </a:lnTo>
                  <a:lnTo>
                    <a:pt x="2805" y="795"/>
                  </a:lnTo>
                  <a:lnTo>
                    <a:pt x="2826" y="586"/>
                  </a:lnTo>
                  <a:lnTo>
                    <a:pt x="2742" y="481"/>
                  </a:lnTo>
                  <a:lnTo>
                    <a:pt x="2595" y="377"/>
                  </a:lnTo>
                  <a:lnTo>
                    <a:pt x="2637" y="188"/>
                  </a:lnTo>
                  <a:cubicBezTo>
                    <a:pt x="2628" y="188"/>
                    <a:pt x="2594" y="197"/>
                    <a:pt x="2555" y="197"/>
                  </a:cubicBezTo>
                  <a:cubicBezTo>
                    <a:pt x="2507" y="197"/>
                    <a:pt x="2451" y="184"/>
                    <a:pt x="2428" y="126"/>
                  </a:cubicBezTo>
                  <a:cubicBezTo>
                    <a:pt x="2386" y="21"/>
                    <a:pt x="2240" y="0"/>
                    <a:pt x="2240" y="0"/>
                  </a:cubicBez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5" name="Google Shape;4865;p76"/>
            <p:cNvSpPr/>
            <p:nvPr/>
          </p:nvSpPr>
          <p:spPr>
            <a:xfrm>
              <a:off x="4298825" y="2603000"/>
              <a:ext cx="2625" cy="2650"/>
            </a:xfrm>
            <a:custGeom>
              <a:avLst/>
              <a:gdLst/>
              <a:ahLst/>
              <a:cxnLst/>
              <a:rect l="l" t="t" r="r" b="b"/>
              <a:pathLst>
                <a:path w="105" h="106" fill="none" extrusionOk="0">
                  <a:moveTo>
                    <a:pt x="105" y="105"/>
                  </a:moveTo>
                  <a:lnTo>
                    <a:pt x="0" y="1"/>
                  </a:lnTo>
                </a:path>
              </a:pathLst>
            </a:custGeom>
            <a:solidFill>
              <a:srgbClr val="BAC8D3"/>
            </a:solidFill>
            <a:ln w="25" cap="rnd" cmpd="sng">
              <a:solidFill>
                <a:srgbClr val="0000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6" name="Google Shape;4866;p76"/>
            <p:cNvSpPr/>
            <p:nvPr/>
          </p:nvSpPr>
          <p:spPr>
            <a:xfrm>
              <a:off x="4949025" y="2811200"/>
              <a:ext cx="44475" cy="26175"/>
            </a:xfrm>
            <a:custGeom>
              <a:avLst/>
              <a:gdLst/>
              <a:ahLst/>
              <a:cxnLst/>
              <a:rect l="l" t="t" r="r" b="b"/>
              <a:pathLst>
                <a:path w="1779" h="1047" extrusionOk="0">
                  <a:moveTo>
                    <a:pt x="753" y="0"/>
                  </a:moveTo>
                  <a:lnTo>
                    <a:pt x="586" y="21"/>
                  </a:lnTo>
                  <a:lnTo>
                    <a:pt x="314" y="189"/>
                  </a:lnTo>
                  <a:lnTo>
                    <a:pt x="188" y="440"/>
                  </a:lnTo>
                  <a:lnTo>
                    <a:pt x="63" y="502"/>
                  </a:lnTo>
                  <a:lnTo>
                    <a:pt x="63" y="628"/>
                  </a:lnTo>
                  <a:lnTo>
                    <a:pt x="0" y="733"/>
                  </a:lnTo>
                  <a:lnTo>
                    <a:pt x="105" y="921"/>
                  </a:lnTo>
                  <a:lnTo>
                    <a:pt x="314" y="942"/>
                  </a:lnTo>
                  <a:lnTo>
                    <a:pt x="398" y="879"/>
                  </a:lnTo>
                  <a:lnTo>
                    <a:pt x="691" y="1046"/>
                  </a:lnTo>
                  <a:lnTo>
                    <a:pt x="837" y="1046"/>
                  </a:lnTo>
                  <a:lnTo>
                    <a:pt x="942" y="921"/>
                  </a:lnTo>
                  <a:lnTo>
                    <a:pt x="1067" y="879"/>
                  </a:lnTo>
                  <a:lnTo>
                    <a:pt x="1172" y="942"/>
                  </a:lnTo>
                  <a:lnTo>
                    <a:pt x="1381" y="879"/>
                  </a:lnTo>
                  <a:lnTo>
                    <a:pt x="1549" y="921"/>
                  </a:lnTo>
                  <a:lnTo>
                    <a:pt x="1779" y="837"/>
                  </a:lnTo>
                  <a:lnTo>
                    <a:pt x="1779" y="733"/>
                  </a:lnTo>
                  <a:lnTo>
                    <a:pt x="1779" y="565"/>
                  </a:lnTo>
                  <a:lnTo>
                    <a:pt x="1590" y="502"/>
                  </a:lnTo>
                  <a:lnTo>
                    <a:pt x="1590" y="398"/>
                  </a:lnTo>
                  <a:lnTo>
                    <a:pt x="1632" y="230"/>
                  </a:lnTo>
                  <a:lnTo>
                    <a:pt x="1590" y="230"/>
                  </a:lnTo>
                  <a:lnTo>
                    <a:pt x="1528" y="126"/>
                  </a:lnTo>
                  <a:lnTo>
                    <a:pt x="1360" y="105"/>
                  </a:lnTo>
                  <a:lnTo>
                    <a:pt x="1214" y="189"/>
                  </a:lnTo>
                  <a:lnTo>
                    <a:pt x="1109" y="126"/>
                  </a:lnTo>
                  <a:lnTo>
                    <a:pt x="837" y="105"/>
                  </a:lnTo>
                  <a:lnTo>
                    <a:pt x="753"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7" name="Google Shape;4867;p76"/>
            <p:cNvSpPr/>
            <p:nvPr/>
          </p:nvSpPr>
          <p:spPr>
            <a:xfrm>
              <a:off x="3967175" y="2589925"/>
              <a:ext cx="35075" cy="29850"/>
            </a:xfrm>
            <a:custGeom>
              <a:avLst/>
              <a:gdLst/>
              <a:ahLst/>
              <a:cxnLst/>
              <a:rect l="l" t="t" r="r" b="b"/>
              <a:pathLst>
                <a:path w="1403" h="1194" extrusionOk="0">
                  <a:moveTo>
                    <a:pt x="900" y="1"/>
                  </a:moveTo>
                  <a:lnTo>
                    <a:pt x="754" y="42"/>
                  </a:lnTo>
                  <a:lnTo>
                    <a:pt x="628" y="42"/>
                  </a:lnTo>
                  <a:lnTo>
                    <a:pt x="419" y="84"/>
                  </a:lnTo>
                  <a:lnTo>
                    <a:pt x="314" y="168"/>
                  </a:lnTo>
                  <a:lnTo>
                    <a:pt x="210" y="189"/>
                  </a:lnTo>
                  <a:lnTo>
                    <a:pt x="42" y="273"/>
                  </a:lnTo>
                  <a:lnTo>
                    <a:pt x="63" y="356"/>
                  </a:lnTo>
                  <a:lnTo>
                    <a:pt x="21" y="398"/>
                  </a:lnTo>
                  <a:lnTo>
                    <a:pt x="21" y="377"/>
                  </a:lnTo>
                  <a:lnTo>
                    <a:pt x="1" y="586"/>
                  </a:lnTo>
                  <a:lnTo>
                    <a:pt x="21" y="796"/>
                  </a:lnTo>
                  <a:lnTo>
                    <a:pt x="126" y="942"/>
                  </a:lnTo>
                  <a:lnTo>
                    <a:pt x="168" y="1089"/>
                  </a:lnTo>
                  <a:lnTo>
                    <a:pt x="314" y="1193"/>
                  </a:lnTo>
                  <a:lnTo>
                    <a:pt x="314" y="1151"/>
                  </a:lnTo>
                  <a:lnTo>
                    <a:pt x="524" y="1026"/>
                  </a:lnTo>
                  <a:lnTo>
                    <a:pt x="691" y="984"/>
                  </a:lnTo>
                  <a:lnTo>
                    <a:pt x="691" y="921"/>
                  </a:lnTo>
                  <a:lnTo>
                    <a:pt x="837" y="838"/>
                  </a:lnTo>
                  <a:lnTo>
                    <a:pt x="1110" y="879"/>
                  </a:lnTo>
                  <a:lnTo>
                    <a:pt x="1256" y="796"/>
                  </a:lnTo>
                  <a:lnTo>
                    <a:pt x="1361" y="775"/>
                  </a:lnTo>
                  <a:lnTo>
                    <a:pt x="1402" y="712"/>
                  </a:lnTo>
                  <a:lnTo>
                    <a:pt x="1402" y="607"/>
                  </a:lnTo>
                  <a:lnTo>
                    <a:pt x="1382" y="461"/>
                  </a:lnTo>
                  <a:lnTo>
                    <a:pt x="1214" y="189"/>
                  </a:lnTo>
                  <a:lnTo>
                    <a:pt x="984" y="1"/>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68" name="Google Shape;4868;p76"/>
            <p:cNvSpPr/>
            <p:nvPr/>
          </p:nvSpPr>
          <p:spPr>
            <a:xfrm>
              <a:off x="3938400" y="2522975"/>
              <a:ext cx="58625" cy="76925"/>
            </a:xfrm>
            <a:custGeom>
              <a:avLst/>
              <a:gdLst/>
              <a:ahLst/>
              <a:cxnLst/>
              <a:rect l="l" t="t" r="r" b="b"/>
              <a:pathLst>
                <a:path w="2345" h="3077" extrusionOk="0">
                  <a:moveTo>
                    <a:pt x="461" y="0"/>
                  </a:moveTo>
                  <a:lnTo>
                    <a:pt x="336" y="105"/>
                  </a:lnTo>
                  <a:lnTo>
                    <a:pt x="315" y="147"/>
                  </a:lnTo>
                  <a:lnTo>
                    <a:pt x="210" y="147"/>
                  </a:lnTo>
                  <a:lnTo>
                    <a:pt x="64" y="210"/>
                  </a:lnTo>
                  <a:lnTo>
                    <a:pt x="1" y="272"/>
                  </a:lnTo>
                  <a:lnTo>
                    <a:pt x="22" y="314"/>
                  </a:lnTo>
                  <a:lnTo>
                    <a:pt x="64" y="461"/>
                  </a:lnTo>
                  <a:lnTo>
                    <a:pt x="105" y="628"/>
                  </a:lnTo>
                  <a:lnTo>
                    <a:pt x="168" y="670"/>
                  </a:lnTo>
                  <a:lnTo>
                    <a:pt x="273" y="691"/>
                  </a:lnTo>
                  <a:lnTo>
                    <a:pt x="273" y="754"/>
                  </a:lnTo>
                  <a:lnTo>
                    <a:pt x="231" y="754"/>
                  </a:lnTo>
                  <a:lnTo>
                    <a:pt x="105" y="775"/>
                  </a:lnTo>
                  <a:lnTo>
                    <a:pt x="126" y="879"/>
                  </a:lnTo>
                  <a:lnTo>
                    <a:pt x="147" y="900"/>
                  </a:lnTo>
                  <a:lnTo>
                    <a:pt x="210" y="879"/>
                  </a:lnTo>
                  <a:lnTo>
                    <a:pt x="273" y="879"/>
                  </a:lnTo>
                  <a:lnTo>
                    <a:pt x="252" y="1047"/>
                  </a:lnTo>
                  <a:lnTo>
                    <a:pt x="147" y="1193"/>
                  </a:lnTo>
                  <a:lnTo>
                    <a:pt x="147" y="1277"/>
                  </a:lnTo>
                  <a:lnTo>
                    <a:pt x="315" y="1402"/>
                  </a:lnTo>
                  <a:lnTo>
                    <a:pt x="419" y="1423"/>
                  </a:lnTo>
                  <a:lnTo>
                    <a:pt x="461" y="1486"/>
                  </a:lnTo>
                  <a:lnTo>
                    <a:pt x="440" y="1570"/>
                  </a:lnTo>
                  <a:lnTo>
                    <a:pt x="336" y="1507"/>
                  </a:lnTo>
                  <a:lnTo>
                    <a:pt x="273" y="1528"/>
                  </a:lnTo>
                  <a:lnTo>
                    <a:pt x="273" y="1674"/>
                  </a:lnTo>
                  <a:lnTo>
                    <a:pt x="419" y="1821"/>
                  </a:lnTo>
                  <a:lnTo>
                    <a:pt x="356" y="1842"/>
                  </a:lnTo>
                  <a:lnTo>
                    <a:pt x="482" y="1988"/>
                  </a:lnTo>
                  <a:lnTo>
                    <a:pt x="482" y="2051"/>
                  </a:lnTo>
                  <a:lnTo>
                    <a:pt x="545" y="2135"/>
                  </a:lnTo>
                  <a:lnTo>
                    <a:pt x="670" y="2135"/>
                  </a:lnTo>
                  <a:lnTo>
                    <a:pt x="754" y="2218"/>
                  </a:lnTo>
                  <a:lnTo>
                    <a:pt x="900" y="2239"/>
                  </a:lnTo>
                  <a:lnTo>
                    <a:pt x="900" y="2365"/>
                  </a:lnTo>
                  <a:lnTo>
                    <a:pt x="838" y="2448"/>
                  </a:lnTo>
                  <a:lnTo>
                    <a:pt x="796" y="2511"/>
                  </a:lnTo>
                  <a:lnTo>
                    <a:pt x="859" y="2532"/>
                  </a:lnTo>
                  <a:lnTo>
                    <a:pt x="942" y="2658"/>
                  </a:lnTo>
                  <a:lnTo>
                    <a:pt x="984" y="2658"/>
                  </a:lnTo>
                  <a:lnTo>
                    <a:pt x="1089" y="2741"/>
                  </a:lnTo>
                  <a:lnTo>
                    <a:pt x="1152" y="2846"/>
                  </a:lnTo>
                  <a:lnTo>
                    <a:pt x="1152" y="2992"/>
                  </a:lnTo>
                  <a:lnTo>
                    <a:pt x="1172" y="3076"/>
                  </a:lnTo>
                  <a:lnTo>
                    <a:pt x="1214" y="3034"/>
                  </a:lnTo>
                  <a:lnTo>
                    <a:pt x="1193" y="2951"/>
                  </a:lnTo>
                  <a:lnTo>
                    <a:pt x="1361" y="2867"/>
                  </a:lnTo>
                  <a:lnTo>
                    <a:pt x="1465" y="2846"/>
                  </a:lnTo>
                  <a:lnTo>
                    <a:pt x="1570" y="2762"/>
                  </a:lnTo>
                  <a:lnTo>
                    <a:pt x="1779" y="2720"/>
                  </a:lnTo>
                  <a:lnTo>
                    <a:pt x="1905" y="2720"/>
                  </a:lnTo>
                  <a:lnTo>
                    <a:pt x="2051" y="2679"/>
                  </a:lnTo>
                  <a:lnTo>
                    <a:pt x="2135" y="2679"/>
                  </a:lnTo>
                  <a:lnTo>
                    <a:pt x="2198" y="2574"/>
                  </a:lnTo>
                  <a:lnTo>
                    <a:pt x="2114" y="2469"/>
                  </a:lnTo>
                  <a:lnTo>
                    <a:pt x="2093" y="2365"/>
                  </a:lnTo>
                  <a:lnTo>
                    <a:pt x="2302" y="2197"/>
                  </a:lnTo>
                  <a:lnTo>
                    <a:pt x="2344" y="2051"/>
                  </a:lnTo>
                  <a:lnTo>
                    <a:pt x="2261" y="1925"/>
                  </a:lnTo>
                  <a:lnTo>
                    <a:pt x="2093" y="1737"/>
                  </a:lnTo>
                  <a:lnTo>
                    <a:pt x="2030" y="1507"/>
                  </a:lnTo>
                  <a:lnTo>
                    <a:pt x="2114" y="1423"/>
                  </a:lnTo>
                  <a:lnTo>
                    <a:pt x="2093" y="1319"/>
                  </a:lnTo>
                  <a:lnTo>
                    <a:pt x="2051" y="1193"/>
                  </a:lnTo>
                  <a:lnTo>
                    <a:pt x="2030" y="1109"/>
                  </a:lnTo>
                  <a:lnTo>
                    <a:pt x="2135" y="984"/>
                  </a:lnTo>
                  <a:lnTo>
                    <a:pt x="1926" y="963"/>
                  </a:lnTo>
                  <a:lnTo>
                    <a:pt x="1842" y="1088"/>
                  </a:lnTo>
                  <a:lnTo>
                    <a:pt x="1737" y="1005"/>
                  </a:lnTo>
                  <a:lnTo>
                    <a:pt x="1633" y="1047"/>
                  </a:lnTo>
                  <a:lnTo>
                    <a:pt x="1591" y="963"/>
                  </a:lnTo>
                  <a:lnTo>
                    <a:pt x="1382" y="879"/>
                  </a:lnTo>
                  <a:lnTo>
                    <a:pt x="1361" y="837"/>
                  </a:lnTo>
                  <a:lnTo>
                    <a:pt x="1424" y="691"/>
                  </a:lnTo>
                  <a:lnTo>
                    <a:pt x="1277" y="565"/>
                  </a:lnTo>
                  <a:lnTo>
                    <a:pt x="1110" y="482"/>
                  </a:lnTo>
                  <a:lnTo>
                    <a:pt x="1089" y="377"/>
                  </a:lnTo>
                  <a:lnTo>
                    <a:pt x="900" y="168"/>
                  </a:lnTo>
                  <a:lnTo>
                    <a:pt x="880" y="105"/>
                  </a:lnTo>
                  <a:lnTo>
                    <a:pt x="754" y="63"/>
                  </a:lnTo>
                  <a:lnTo>
                    <a:pt x="670" y="42"/>
                  </a:lnTo>
                  <a:lnTo>
                    <a:pt x="566" y="21"/>
                  </a:lnTo>
                  <a:lnTo>
                    <a:pt x="461" y="0"/>
                  </a:lnTo>
                  <a:close/>
                </a:path>
              </a:pathLst>
            </a:custGeom>
            <a:solidFill>
              <a:srgbClr val="BAC8D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869" name="Google Shape;4869;p76"/>
          <p:cNvGrpSpPr/>
          <p:nvPr/>
        </p:nvGrpSpPr>
        <p:grpSpPr>
          <a:xfrm>
            <a:off x="4073623" y="3195884"/>
            <a:ext cx="1990503" cy="1173794"/>
            <a:chOff x="4714886" y="3271938"/>
            <a:chExt cx="1202721" cy="709241"/>
          </a:xfrm>
        </p:grpSpPr>
        <p:grpSp>
          <p:nvGrpSpPr>
            <p:cNvPr id="4870" name="Google Shape;4870;p76"/>
            <p:cNvGrpSpPr/>
            <p:nvPr/>
          </p:nvGrpSpPr>
          <p:grpSpPr>
            <a:xfrm>
              <a:off x="4714886" y="3271938"/>
              <a:ext cx="1202721" cy="709241"/>
              <a:chOff x="2514225" y="4239175"/>
              <a:chExt cx="2084800" cy="1229400"/>
            </a:xfrm>
          </p:grpSpPr>
          <p:sp>
            <p:nvSpPr>
              <p:cNvPr id="4871" name="Google Shape;4871;p76"/>
              <p:cNvSpPr/>
              <p:nvPr/>
            </p:nvSpPr>
            <p:spPr>
              <a:xfrm>
                <a:off x="4176650" y="5109975"/>
                <a:ext cx="242800" cy="213275"/>
              </a:xfrm>
              <a:custGeom>
                <a:avLst/>
                <a:gdLst/>
                <a:ahLst/>
                <a:cxnLst/>
                <a:rect l="l" t="t" r="r" b="b"/>
                <a:pathLst>
                  <a:path w="9712" h="8531" extrusionOk="0">
                    <a:moveTo>
                      <a:pt x="7051" y="0"/>
                    </a:moveTo>
                    <a:cubicBezTo>
                      <a:pt x="7036" y="0"/>
                      <a:pt x="7009" y="41"/>
                      <a:pt x="7001" y="75"/>
                    </a:cubicBezTo>
                    <a:cubicBezTo>
                      <a:pt x="7013" y="149"/>
                      <a:pt x="7001" y="235"/>
                      <a:pt x="6964" y="309"/>
                    </a:cubicBezTo>
                    <a:cubicBezTo>
                      <a:pt x="6902" y="396"/>
                      <a:pt x="6828" y="469"/>
                      <a:pt x="6853" y="482"/>
                    </a:cubicBezTo>
                    <a:cubicBezTo>
                      <a:pt x="6877" y="506"/>
                      <a:pt x="6951" y="506"/>
                      <a:pt x="6914" y="556"/>
                    </a:cubicBezTo>
                    <a:cubicBezTo>
                      <a:pt x="6877" y="617"/>
                      <a:pt x="6853" y="679"/>
                      <a:pt x="6865" y="753"/>
                    </a:cubicBezTo>
                    <a:cubicBezTo>
                      <a:pt x="6865" y="827"/>
                      <a:pt x="6803" y="876"/>
                      <a:pt x="6828" y="901"/>
                    </a:cubicBezTo>
                    <a:cubicBezTo>
                      <a:pt x="6840" y="962"/>
                      <a:pt x="6853" y="1012"/>
                      <a:pt x="6853" y="1073"/>
                    </a:cubicBezTo>
                    <a:cubicBezTo>
                      <a:pt x="6853" y="1110"/>
                      <a:pt x="6853" y="1246"/>
                      <a:pt x="6828" y="1431"/>
                    </a:cubicBezTo>
                    <a:cubicBezTo>
                      <a:pt x="6803" y="1615"/>
                      <a:pt x="6730" y="1886"/>
                      <a:pt x="6631" y="1973"/>
                    </a:cubicBezTo>
                    <a:cubicBezTo>
                      <a:pt x="6594" y="1999"/>
                      <a:pt x="6552" y="2012"/>
                      <a:pt x="6511" y="2012"/>
                    </a:cubicBezTo>
                    <a:cubicBezTo>
                      <a:pt x="6458" y="2012"/>
                      <a:pt x="6407" y="1990"/>
                      <a:pt x="6372" y="1948"/>
                    </a:cubicBezTo>
                    <a:cubicBezTo>
                      <a:pt x="6286" y="1874"/>
                      <a:pt x="6261" y="1776"/>
                      <a:pt x="6212" y="1739"/>
                    </a:cubicBezTo>
                    <a:cubicBezTo>
                      <a:pt x="6101" y="1714"/>
                      <a:pt x="5990" y="1665"/>
                      <a:pt x="5904" y="1591"/>
                    </a:cubicBezTo>
                    <a:cubicBezTo>
                      <a:pt x="5830" y="1504"/>
                      <a:pt x="5793" y="1455"/>
                      <a:pt x="5744" y="1455"/>
                    </a:cubicBezTo>
                    <a:cubicBezTo>
                      <a:pt x="5695" y="1455"/>
                      <a:pt x="5621" y="1369"/>
                      <a:pt x="5584" y="1320"/>
                    </a:cubicBezTo>
                    <a:cubicBezTo>
                      <a:pt x="5534" y="1283"/>
                      <a:pt x="5485" y="1246"/>
                      <a:pt x="5424" y="1209"/>
                    </a:cubicBezTo>
                    <a:cubicBezTo>
                      <a:pt x="5399" y="1184"/>
                      <a:pt x="5337" y="1172"/>
                      <a:pt x="5374" y="1122"/>
                    </a:cubicBezTo>
                    <a:cubicBezTo>
                      <a:pt x="5411" y="1049"/>
                      <a:pt x="5460" y="975"/>
                      <a:pt x="5510" y="901"/>
                    </a:cubicBezTo>
                    <a:cubicBezTo>
                      <a:pt x="5547" y="864"/>
                      <a:pt x="5596" y="851"/>
                      <a:pt x="5547" y="827"/>
                    </a:cubicBezTo>
                    <a:cubicBezTo>
                      <a:pt x="5497" y="802"/>
                      <a:pt x="5522" y="704"/>
                      <a:pt x="5596" y="704"/>
                    </a:cubicBezTo>
                    <a:cubicBezTo>
                      <a:pt x="5658" y="704"/>
                      <a:pt x="5596" y="654"/>
                      <a:pt x="5645" y="580"/>
                    </a:cubicBezTo>
                    <a:cubicBezTo>
                      <a:pt x="5695" y="519"/>
                      <a:pt x="5769" y="457"/>
                      <a:pt x="5732" y="432"/>
                    </a:cubicBezTo>
                    <a:cubicBezTo>
                      <a:pt x="5712" y="413"/>
                      <a:pt x="5685" y="356"/>
                      <a:pt x="5657" y="356"/>
                    </a:cubicBezTo>
                    <a:cubicBezTo>
                      <a:pt x="5649" y="356"/>
                      <a:pt x="5641" y="360"/>
                      <a:pt x="5633" y="371"/>
                    </a:cubicBezTo>
                    <a:cubicBezTo>
                      <a:pt x="5601" y="403"/>
                      <a:pt x="5597" y="474"/>
                      <a:pt x="5571" y="474"/>
                    </a:cubicBezTo>
                    <a:cubicBezTo>
                      <a:pt x="5567" y="474"/>
                      <a:pt x="5564" y="472"/>
                      <a:pt x="5559" y="469"/>
                    </a:cubicBezTo>
                    <a:cubicBezTo>
                      <a:pt x="5534" y="432"/>
                      <a:pt x="5485" y="432"/>
                      <a:pt x="5497" y="383"/>
                    </a:cubicBezTo>
                    <a:cubicBezTo>
                      <a:pt x="5505" y="359"/>
                      <a:pt x="5503" y="335"/>
                      <a:pt x="5486" y="335"/>
                    </a:cubicBezTo>
                    <a:cubicBezTo>
                      <a:pt x="5478" y="335"/>
                      <a:pt x="5465" y="342"/>
                      <a:pt x="5448" y="359"/>
                    </a:cubicBezTo>
                    <a:cubicBezTo>
                      <a:pt x="5412" y="404"/>
                      <a:pt x="5361" y="430"/>
                      <a:pt x="5313" y="430"/>
                    </a:cubicBezTo>
                    <a:cubicBezTo>
                      <a:pt x="5296" y="430"/>
                      <a:pt x="5279" y="427"/>
                      <a:pt x="5263" y="420"/>
                    </a:cubicBezTo>
                    <a:cubicBezTo>
                      <a:pt x="5177" y="408"/>
                      <a:pt x="4931" y="272"/>
                      <a:pt x="4832" y="272"/>
                    </a:cubicBezTo>
                    <a:cubicBezTo>
                      <a:pt x="4734" y="260"/>
                      <a:pt x="4734" y="223"/>
                      <a:pt x="4697" y="186"/>
                    </a:cubicBezTo>
                    <a:cubicBezTo>
                      <a:pt x="4658" y="157"/>
                      <a:pt x="4582" y="113"/>
                      <a:pt x="4550" y="113"/>
                    </a:cubicBezTo>
                    <a:cubicBezTo>
                      <a:pt x="4542" y="113"/>
                      <a:pt x="4536" y="116"/>
                      <a:pt x="4536" y="124"/>
                    </a:cubicBezTo>
                    <a:cubicBezTo>
                      <a:pt x="4536" y="161"/>
                      <a:pt x="4549" y="198"/>
                      <a:pt x="4610" y="211"/>
                    </a:cubicBezTo>
                    <a:cubicBezTo>
                      <a:pt x="4623" y="213"/>
                      <a:pt x="4633" y="214"/>
                      <a:pt x="4643" y="214"/>
                    </a:cubicBezTo>
                    <a:cubicBezTo>
                      <a:pt x="4649" y="214"/>
                      <a:pt x="4655" y="213"/>
                      <a:pt x="4660" y="213"/>
                    </a:cubicBezTo>
                    <a:cubicBezTo>
                      <a:pt x="4686" y="213"/>
                      <a:pt x="4697" y="219"/>
                      <a:pt x="4697" y="285"/>
                    </a:cubicBezTo>
                    <a:cubicBezTo>
                      <a:pt x="4697" y="383"/>
                      <a:pt x="4746" y="408"/>
                      <a:pt x="4684" y="432"/>
                    </a:cubicBezTo>
                    <a:cubicBezTo>
                      <a:pt x="4641" y="445"/>
                      <a:pt x="4601" y="451"/>
                      <a:pt x="4561" y="451"/>
                    </a:cubicBezTo>
                    <a:cubicBezTo>
                      <a:pt x="4521" y="451"/>
                      <a:pt x="4481" y="445"/>
                      <a:pt x="4438" y="432"/>
                    </a:cubicBezTo>
                    <a:cubicBezTo>
                      <a:pt x="4424" y="423"/>
                      <a:pt x="4413" y="419"/>
                      <a:pt x="4403" y="419"/>
                    </a:cubicBezTo>
                    <a:cubicBezTo>
                      <a:pt x="4388" y="419"/>
                      <a:pt x="4374" y="430"/>
                      <a:pt x="4352" y="445"/>
                    </a:cubicBezTo>
                    <a:cubicBezTo>
                      <a:pt x="4315" y="482"/>
                      <a:pt x="4265" y="469"/>
                      <a:pt x="4241" y="494"/>
                    </a:cubicBezTo>
                    <a:cubicBezTo>
                      <a:pt x="4216" y="506"/>
                      <a:pt x="4191" y="580"/>
                      <a:pt x="4167" y="630"/>
                    </a:cubicBezTo>
                    <a:cubicBezTo>
                      <a:pt x="4130" y="679"/>
                      <a:pt x="4117" y="753"/>
                      <a:pt x="4093" y="765"/>
                    </a:cubicBezTo>
                    <a:cubicBezTo>
                      <a:pt x="4068" y="814"/>
                      <a:pt x="4031" y="864"/>
                      <a:pt x="4007" y="925"/>
                    </a:cubicBezTo>
                    <a:cubicBezTo>
                      <a:pt x="3982" y="987"/>
                      <a:pt x="3945" y="987"/>
                      <a:pt x="3957" y="1024"/>
                    </a:cubicBezTo>
                    <a:cubicBezTo>
                      <a:pt x="3970" y="1073"/>
                      <a:pt x="4031" y="1147"/>
                      <a:pt x="4019" y="1184"/>
                    </a:cubicBezTo>
                    <a:cubicBezTo>
                      <a:pt x="4011" y="1214"/>
                      <a:pt x="4004" y="1230"/>
                      <a:pt x="3986" y="1230"/>
                    </a:cubicBezTo>
                    <a:cubicBezTo>
                      <a:pt x="3974" y="1230"/>
                      <a:pt x="3957" y="1223"/>
                      <a:pt x="3933" y="1209"/>
                    </a:cubicBezTo>
                    <a:cubicBezTo>
                      <a:pt x="3892" y="1176"/>
                      <a:pt x="3845" y="1159"/>
                      <a:pt x="3800" y="1159"/>
                    </a:cubicBezTo>
                    <a:cubicBezTo>
                      <a:pt x="3778" y="1159"/>
                      <a:pt x="3756" y="1164"/>
                      <a:pt x="3735" y="1172"/>
                    </a:cubicBezTo>
                    <a:cubicBezTo>
                      <a:pt x="3704" y="1204"/>
                      <a:pt x="3645" y="1344"/>
                      <a:pt x="3629" y="1344"/>
                    </a:cubicBezTo>
                    <a:cubicBezTo>
                      <a:pt x="3626" y="1344"/>
                      <a:pt x="3625" y="1341"/>
                      <a:pt x="3625" y="1332"/>
                    </a:cubicBezTo>
                    <a:cubicBezTo>
                      <a:pt x="3612" y="1209"/>
                      <a:pt x="3575" y="1098"/>
                      <a:pt x="3526" y="999"/>
                    </a:cubicBezTo>
                    <a:cubicBezTo>
                      <a:pt x="3464" y="925"/>
                      <a:pt x="3427" y="962"/>
                      <a:pt x="3403" y="913"/>
                    </a:cubicBezTo>
                    <a:cubicBezTo>
                      <a:pt x="3375" y="885"/>
                      <a:pt x="3375" y="835"/>
                      <a:pt x="3366" y="835"/>
                    </a:cubicBezTo>
                    <a:cubicBezTo>
                      <a:pt x="3363" y="835"/>
                      <a:pt x="3359" y="840"/>
                      <a:pt x="3354" y="851"/>
                    </a:cubicBezTo>
                    <a:cubicBezTo>
                      <a:pt x="3317" y="901"/>
                      <a:pt x="3341" y="962"/>
                      <a:pt x="3292" y="962"/>
                    </a:cubicBezTo>
                    <a:cubicBezTo>
                      <a:pt x="3259" y="962"/>
                      <a:pt x="3226" y="929"/>
                      <a:pt x="3201" y="929"/>
                    </a:cubicBezTo>
                    <a:cubicBezTo>
                      <a:pt x="3188" y="929"/>
                      <a:pt x="3177" y="938"/>
                      <a:pt x="3169" y="962"/>
                    </a:cubicBezTo>
                    <a:cubicBezTo>
                      <a:pt x="3146" y="1020"/>
                      <a:pt x="3155" y="1099"/>
                      <a:pt x="3116" y="1099"/>
                    </a:cubicBezTo>
                    <a:cubicBezTo>
                      <a:pt x="3113" y="1099"/>
                      <a:pt x="3110" y="1099"/>
                      <a:pt x="3107" y="1098"/>
                    </a:cubicBezTo>
                    <a:cubicBezTo>
                      <a:pt x="3070" y="1073"/>
                      <a:pt x="3070" y="1061"/>
                      <a:pt x="3058" y="1036"/>
                    </a:cubicBezTo>
                    <a:cubicBezTo>
                      <a:pt x="3056" y="1033"/>
                      <a:pt x="3054" y="1031"/>
                      <a:pt x="3052" y="1031"/>
                    </a:cubicBezTo>
                    <a:cubicBezTo>
                      <a:pt x="3038" y="1031"/>
                      <a:pt x="3017" y="1086"/>
                      <a:pt x="2996" y="1086"/>
                    </a:cubicBezTo>
                    <a:cubicBezTo>
                      <a:pt x="2994" y="1087"/>
                      <a:pt x="2992" y="1088"/>
                      <a:pt x="2990" y="1088"/>
                    </a:cubicBezTo>
                    <a:cubicBezTo>
                      <a:pt x="2981" y="1088"/>
                      <a:pt x="2968" y="1077"/>
                      <a:pt x="2954" y="1077"/>
                    </a:cubicBezTo>
                    <a:cubicBezTo>
                      <a:pt x="2947" y="1077"/>
                      <a:pt x="2941" y="1079"/>
                      <a:pt x="2935" y="1086"/>
                    </a:cubicBezTo>
                    <a:cubicBezTo>
                      <a:pt x="2910" y="1122"/>
                      <a:pt x="2898" y="1196"/>
                      <a:pt x="2935" y="1196"/>
                    </a:cubicBezTo>
                    <a:cubicBezTo>
                      <a:pt x="2959" y="1196"/>
                      <a:pt x="2984" y="1233"/>
                      <a:pt x="2935" y="1233"/>
                    </a:cubicBezTo>
                    <a:cubicBezTo>
                      <a:pt x="2885" y="1233"/>
                      <a:pt x="2848" y="1270"/>
                      <a:pt x="2873" y="1283"/>
                    </a:cubicBezTo>
                    <a:cubicBezTo>
                      <a:pt x="2898" y="1295"/>
                      <a:pt x="2935" y="1332"/>
                      <a:pt x="2873" y="1332"/>
                    </a:cubicBezTo>
                    <a:cubicBezTo>
                      <a:pt x="2866" y="1331"/>
                      <a:pt x="2860" y="1330"/>
                      <a:pt x="2855" y="1330"/>
                    </a:cubicBezTo>
                    <a:cubicBezTo>
                      <a:pt x="2809" y="1330"/>
                      <a:pt x="2799" y="1373"/>
                      <a:pt x="2799" y="1406"/>
                    </a:cubicBezTo>
                    <a:cubicBezTo>
                      <a:pt x="2799" y="1455"/>
                      <a:pt x="2787" y="1554"/>
                      <a:pt x="2836" y="1566"/>
                    </a:cubicBezTo>
                    <a:cubicBezTo>
                      <a:pt x="2873" y="1578"/>
                      <a:pt x="2898" y="1615"/>
                      <a:pt x="2824" y="1615"/>
                    </a:cubicBezTo>
                    <a:cubicBezTo>
                      <a:pt x="2737" y="1615"/>
                      <a:pt x="2664" y="1603"/>
                      <a:pt x="2590" y="1566"/>
                    </a:cubicBezTo>
                    <a:cubicBezTo>
                      <a:pt x="2586" y="1563"/>
                      <a:pt x="2581" y="1562"/>
                      <a:pt x="2577" y="1562"/>
                    </a:cubicBezTo>
                    <a:cubicBezTo>
                      <a:pt x="2543" y="1562"/>
                      <a:pt x="2507" y="1644"/>
                      <a:pt x="2540" y="1677"/>
                    </a:cubicBezTo>
                    <a:cubicBezTo>
                      <a:pt x="2565" y="1714"/>
                      <a:pt x="2627" y="1739"/>
                      <a:pt x="2627" y="1788"/>
                    </a:cubicBezTo>
                    <a:cubicBezTo>
                      <a:pt x="2627" y="1824"/>
                      <a:pt x="2613" y="1847"/>
                      <a:pt x="2601" y="1847"/>
                    </a:cubicBezTo>
                    <a:cubicBezTo>
                      <a:pt x="2597" y="1847"/>
                      <a:pt x="2593" y="1844"/>
                      <a:pt x="2590" y="1837"/>
                    </a:cubicBezTo>
                    <a:cubicBezTo>
                      <a:pt x="2583" y="1828"/>
                      <a:pt x="2578" y="1824"/>
                      <a:pt x="2573" y="1824"/>
                    </a:cubicBezTo>
                    <a:cubicBezTo>
                      <a:pt x="2560" y="1824"/>
                      <a:pt x="2553" y="1859"/>
                      <a:pt x="2553" y="1886"/>
                    </a:cubicBezTo>
                    <a:cubicBezTo>
                      <a:pt x="2553" y="1897"/>
                      <a:pt x="2548" y="1901"/>
                      <a:pt x="2540" y="1901"/>
                    </a:cubicBezTo>
                    <a:cubicBezTo>
                      <a:pt x="2522" y="1901"/>
                      <a:pt x="2488" y="1872"/>
                      <a:pt x="2479" y="1837"/>
                    </a:cubicBezTo>
                    <a:cubicBezTo>
                      <a:pt x="2454" y="1788"/>
                      <a:pt x="2429" y="1665"/>
                      <a:pt x="2405" y="1665"/>
                    </a:cubicBezTo>
                    <a:cubicBezTo>
                      <a:pt x="2368" y="1665"/>
                      <a:pt x="2282" y="1751"/>
                      <a:pt x="2245" y="1837"/>
                    </a:cubicBezTo>
                    <a:cubicBezTo>
                      <a:pt x="2220" y="1923"/>
                      <a:pt x="2195" y="1997"/>
                      <a:pt x="2208" y="2047"/>
                    </a:cubicBezTo>
                    <a:cubicBezTo>
                      <a:pt x="2220" y="2084"/>
                      <a:pt x="2245" y="2121"/>
                      <a:pt x="2220" y="2145"/>
                    </a:cubicBezTo>
                    <a:cubicBezTo>
                      <a:pt x="2195" y="2157"/>
                      <a:pt x="2097" y="2305"/>
                      <a:pt x="2035" y="2392"/>
                    </a:cubicBezTo>
                    <a:cubicBezTo>
                      <a:pt x="1949" y="2490"/>
                      <a:pt x="1850" y="2564"/>
                      <a:pt x="1727" y="2601"/>
                    </a:cubicBezTo>
                    <a:cubicBezTo>
                      <a:pt x="1629" y="2626"/>
                      <a:pt x="1505" y="2626"/>
                      <a:pt x="1456" y="2650"/>
                    </a:cubicBezTo>
                    <a:cubicBezTo>
                      <a:pt x="1407" y="2663"/>
                      <a:pt x="1431" y="2687"/>
                      <a:pt x="1357" y="2724"/>
                    </a:cubicBezTo>
                    <a:cubicBezTo>
                      <a:pt x="1296" y="2761"/>
                      <a:pt x="1173" y="2786"/>
                      <a:pt x="1123" y="2811"/>
                    </a:cubicBezTo>
                    <a:cubicBezTo>
                      <a:pt x="1086" y="2835"/>
                      <a:pt x="1086" y="2835"/>
                      <a:pt x="1025" y="2835"/>
                    </a:cubicBezTo>
                    <a:cubicBezTo>
                      <a:pt x="914" y="2860"/>
                      <a:pt x="803" y="2909"/>
                      <a:pt x="717" y="2983"/>
                    </a:cubicBezTo>
                    <a:cubicBezTo>
                      <a:pt x="643" y="3057"/>
                      <a:pt x="581" y="3119"/>
                      <a:pt x="532" y="3119"/>
                    </a:cubicBezTo>
                    <a:cubicBezTo>
                      <a:pt x="458" y="3131"/>
                      <a:pt x="384" y="3192"/>
                      <a:pt x="359" y="3266"/>
                    </a:cubicBezTo>
                    <a:cubicBezTo>
                      <a:pt x="350" y="3312"/>
                      <a:pt x="348" y="3379"/>
                      <a:pt x="337" y="3379"/>
                    </a:cubicBezTo>
                    <a:cubicBezTo>
                      <a:pt x="333" y="3379"/>
                      <a:pt x="329" y="3371"/>
                      <a:pt x="322" y="3353"/>
                    </a:cubicBezTo>
                    <a:cubicBezTo>
                      <a:pt x="302" y="3290"/>
                      <a:pt x="325" y="3166"/>
                      <a:pt x="303" y="3166"/>
                    </a:cubicBezTo>
                    <a:cubicBezTo>
                      <a:pt x="299" y="3166"/>
                      <a:pt x="293" y="3171"/>
                      <a:pt x="285" y="3180"/>
                    </a:cubicBezTo>
                    <a:cubicBezTo>
                      <a:pt x="236" y="3254"/>
                      <a:pt x="199" y="3353"/>
                      <a:pt x="199" y="3451"/>
                    </a:cubicBezTo>
                    <a:cubicBezTo>
                      <a:pt x="199" y="3501"/>
                      <a:pt x="236" y="3488"/>
                      <a:pt x="199" y="3562"/>
                    </a:cubicBezTo>
                    <a:cubicBezTo>
                      <a:pt x="162" y="3661"/>
                      <a:pt x="138" y="3759"/>
                      <a:pt x="138" y="3870"/>
                    </a:cubicBezTo>
                    <a:cubicBezTo>
                      <a:pt x="162" y="3993"/>
                      <a:pt x="212" y="4117"/>
                      <a:pt x="261" y="4240"/>
                    </a:cubicBezTo>
                    <a:cubicBezTo>
                      <a:pt x="283" y="4340"/>
                      <a:pt x="315" y="4530"/>
                      <a:pt x="285" y="4530"/>
                    </a:cubicBezTo>
                    <a:cubicBezTo>
                      <a:pt x="282" y="4530"/>
                      <a:pt x="278" y="4528"/>
                      <a:pt x="273" y="4523"/>
                    </a:cubicBezTo>
                    <a:cubicBezTo>
                      <a:pt x="239" y="4466"/>
                      <a:pt x="150" y="4311"/>
                      <a:pt x="139" y="4311"/>
                    </a:cubicBezTo>
                    <a:cubicBezTo>
                      <a:pt x="138" y="4311"/>
                      <a:pt x="138" y="4312"/>
                      <a:pt x="138" y="4314"/>
                    </a:cubicBezTo>
                    <a:cubicBezTo>
                      <a:pt x="138" y="4351"/>
                      <a:pt x="224" y="4499"/>
                      <a:pt x="224" y="4523"/>
                    </a:cubicBezTo>
                    <a:cubicBezTo>
                      <a:pt x="224" y="4532"/>
                      <a:pt x="203" y="4577"/>
                      <a:pt x="177" y="4577"/>
                    </a:cubicBezTo>
                    <a:cubicBezTo>
                      <a:pt x="168" y="4577"/>
                      <a:pt x="159" y="4572"/>
                      <a:pt x="150" y="4560"/>
                    </a:cubicBezTo>
                    <a:cubicBezTo>
                      <a:pt x="116" y="4516"/>
                      <a:pt x="12" y="4319"/>
                      <a:pt x="2" y="4319"/>
                    </a:cubicBezTo>
                    <a:lnTo>
                      <a:pt x="2" y="4319"/>
                    </a:lnTo>
                    <a:cubicBezTo>
                      <a:pt x="1" y="4319"/>
                      <a:pt x="1" y="4321"/>
                      <a:pt x="2" y="4326"/>
                    </a:cubicBezTo>
                    <a:cubicBezTo>
                      <a:pt x="39" y="4437"/>
                      <a:pt x="101" y="4548"/>
                      <a:pt x="175" y="4634"/>
                    </a:cubicBezTo>
                    <a:cubicBezTo>
                      <a:pt x="249" y="4720"/>
                      <a:pt x="285" y="4819"/>
                      <a:pt x="298" y="4930"/>
                    </a:cubicBezTo>
                    <a:cubicBezTo>
                      <a:pt x="298" y="5016"/>
                      <a:pt x="310" y="5102"/>
                      <a:pt x="347" y="5176"/>
                    </a:cubicBezTo>
                    <a:cubicBezTo>
                      <a:pt x="384" y="5238"/>
                      <a:pt x="507" y="5361"/>
                      <a:pt x="507" y="5484"/>
                    </a:cubicBezTo>
                    <a:cubicBezTo>
                      <a:pt x="483" y="5595"/>
                      <a:pt x="495" y="5694"/>
                      <a:pt x="520" y="5805"/>
                    </a:cubicBezTo>
                    <a:cubicBezTo>
                      <a:pt x="594" y="5915"/>
                      <a:pt x="643" y="6051"/>
                      <a:pt x="667" y="6174"/>
                    </a:cubicBezTo>
                    <a:cubicBezTo>
                      <a:pt x="667" y="6285"/>
                      <a:pt x="630" y="6408"/>
                      <a:pt x="630" y="6482"/>
                    </a:cubicBezTo>
                    <a:cubicBezTo>
                      <a:pt x="630" y="6569"/>
                      <a:pt x="667" y="6655"/>
                      <a:pt x="643" y="6679"/>
                    </a:cubicBezTo>
                    <a:cubicBezTo>
                      <a:pt x="630" y="6692"/>
                      <a:pt x="581" y="6679"/>
                      <a:pt x="532" y="6741"/>
                    </a:cubicBezTo>
                    <a:cubicBezTo>
                      <a:pt x="470" y="6815"/>
                      <a:pt x="458" y="6926"/>
                      <a:pt x="495" y="6938"/>
                    </a:cubicBezTo>
                    <a:cubicBezTo>
                      <a:pt x="569" y="6975"/>
                      <a:pt x="643" y="7024"/>
                      <a:pt x="704" y="7074"/>
                    </a:cubicBezTo>
                    <a:cubicBezTo>
                      <a:pt x="791" y="7148"/>
                      <a:pt x="902" y="7197"/>
                      <a:pt x="1012" y="7197"/>
                    </a:cubicBezTo>
                    <a:cubicBezTo>
                      <a:pt x="1148" y="7172"/>
                      <a:pt x="1271" y="7123"/>
                      <a:pt x="1382" y="7049"/>
                    </a:cubicBezTo>
                    <a:cubicBezTo>
                      <a:pt x="1493" y="6987"/>
                      <a:pt x="1530" y="7024"/>
                      <a:pt x="1542" y="6987"/>
                    </a:cubicBezTo>
                    <a:cubicBezTo>
                      <a:pt x="1555" y="6950"/>
                      <a:pt x="1592" y="6864"/>
                      <a:pt x="1665" y="6864"/>
                    </a:cubicBezTo>
                    <a:cubicBezTo>
                      <a:pt x="1727" y="6864"/>
                      <a:pt x="1826" y="6815"/>
                      <a:pt x="1949" y="6815"/>
                    </a:cubicBezTo>
                    <a:cubicBezTo>
                      <a:pt x="2040" y="6815"/>
                      <a:pt x="2282" y="6873"/>
                      <a:pt x="2413" y="6873"/>
                    </a:cubicBezTo>
                    <a:cubicBezTo>
                      <a:pt x="2441" y="6873"/>
                      <a:pt x="2463" y="6871"/>
                      <a:pt x="2479" y="6864"/>
                    </a:cubicBezTo>
                    <a:cubicBezTo>
                      <a:pt x="2553" y="6827"/>
                      <a:pt x="2577" y="6753"/>
                      <a:pt x="2627" y="6667"/>
                    </a:cubicBezTo>
                    <a:cubicBezTo>
                      <a:pt x="2688" y="6581"/>
                      <a:pt x="2787" y="6544"/>
                      <a:pt x="2898" y="6482"/>
                    </a:cubicBezTo>
                    <a:cubicBezTo>
                      <a:pt x="3009" y="6408"/>
                      <a:pt x="3082" y="6359"/>
                      <a:pt x="3144" y="6359"/>
                    </a:cubicBezTo>
                    <a:cubicBezTo>
                      <a:pt x="3165" y="6361"/>
                      <a:pt x="3186" y="6362"/>
                      <a:pt x="3206" y="6362"/>
                    </a:cubicBezTo>
                    <a:cubicBezTo>
                      <a:pt x="3305" y="6362"/>
                      <a:pt x="3397" y="6338"/>
                      <a:pt x="3489" y="6297"/>
                    </a:cubicBezTo>
                    <a:cubicBezTo>
                      <a:pt x="3637" y="6211"/>
                      <a:pt x="3797" y="6150"/>
                      <a:pt x="3982" y="6137"/>
                    </a:cubicBezTo>
                    <a:cubicBezTo>
                      <a:pt x="4150" y="6137"/>
                      <a:pt x="4277" y="6086"/>
                      <a:pt x="4336" y="6086"/>
                    </a:cubicBezTo>
                    <a:cubicBezTo>
                      <a:pt x="4342" y="6086"/>
                      <a:pt x="4347" y="6087"/>
                      <a:pt x="4352" y="6088"/>
                    </a:cubicBezTo>
                    <a:cubicBezTo>
                      <a:pt x="4413" y="6113"/>
                      <a:pt x="4573" y="6248"/>
                      <a:pt x="4660" y="6260"/>
                    </a:cubicBezTo>
                    <a:cubicBezTo>
                      <a:pt x="4758" y="6273"/>
                      <a:pt x="4844" y="6285"/>
                      <a:pt x="4931" y="6322"/>
                    </a:cubicBezTo>
                    <a:cubicBezTo>
                      <a:pt x="5005" y="6359"/>
                      <a:pt x="5115" y="6334"/>
                      <a:pt x="5079" y="6421"/>
                    </a:cubicBezTo>
                    <a:cubicBezTo>
                      <a:pt x="5055" y="6502"/>
                      <a:pt x="5043" y="6594"/>
                      <a:pt x="5073" y="6594"/>
                    </a:cubicBezTo>
                    <a:cubicBezTo>
                      <a:pt x="5074" y="6594"/>
                      <a:pt x="5076" y="6594"/>
                      <a:pt x="5079" y="6593"/>
                    </a:cubicBezTo>
                    <a:cubicBezTo>
                      <a:pt x="5097" y="6581"/>
                      <a:pt x="5100" y="6572"/>
                      <a:pt x="5105" y="6572"/>
                    </a:cubicBezTo>
                    <a:cubicBezTo>
                      <a:pt x="5109" y="6572"/>
                      <a:pt x="5115" y="6581"/>
                      <a:pt x="5140" y="6605"/>
                    </a:cubicBezTo>
                    <a:cubicBezTo>
                      <a:pt x="5189" y="6655"/>
                      <a:pt x="5226" y="6667"/>
                      <a:pt x="5251" y="6729"/>
                    </a:cubicBezTo>
                    <a:cubicBezTo>
                      <a:pt x="5276" y="6790"/>
                      <a:pt x="5325" y="6790"/>
                      <a:pt x="5325" y="6840"/>
                    </a:cubicBezTo>
                    <a:cubicBezTo>
                      <a:pt x="5337" y="6889"/>
                      <a:pt x="5337" y="6938"/>
                      <a:pt x="5337" y="6987"/>
                    </a:cubicBezTo>
                    <a:cubicBezTo>
                      <a:pt x="5374" y="7061"/>
                      <a:pt x="5411" y="7135"/>
                      <a:pt x="5473" y="7185"/>
                    </a:cubicBezTo>
                    <a:cubicBezTo>
                      <a:pt x="5477" y="7188"/>
                      <a:pt x="5480" y="7189"/>
                      <a:pt x="5481" y="7189"/>
                    </a:cubicBezTo>
                    <a:cubicBezTo>
                      <a:pt x="5491" y="7189"/>
                      <a:pt x="5431" y="7116"/>
                      <a:pt x="5485" y="7061"/>
                    </a:cubicBezTo>
                    <a:cubicBezTo>
                      <a:pt x="5571" y="6963"/>
                      <a:pt x="5658" y="6877"/>
                      <a:pt x="5756" y="6790"/>
                    </a:cubicBezTo>
                    <a:cubicBezTo>
                      <a:pt x="5793" y="6766"/>
                      <a:pt x="5781" y="6716"/>
                      <a:pt x="5842" y="6655"/>
                    </a:cubicBezTo>
                    <a:cubicBezTo>
                      <a:pt x="5892" y="6605"/>
                      <a:pt x="5929" y="6544"/>
                      <a:pt x="5953" y="6470"/>
                    </a:cubicBezTo>
                    <a:cubicBezTo>
                      <a:pt x="5953" y="6464"/>
                      <a:pt x="5953" y="6461"/>
                      <a:pt x="5953" y="6461"/>
                    </a:cubicBezTo>
                    <a:cubicBezTo>
                      <a:pt x="5954" y="6461"/>
                      <a:pt x="5956" y="6491"/>
                      <a:pt x="5966" y="6556"/>
                    </a:cubicBezTo>
                    <a:cubicBezTo>
                      <a:pt x="5978" y="6630"/>
                      <a:pt x="5953" y="6630"/>
                      <a:pt x="5966" y="6704"/>
                    </a:cubicBezTo>
                    <a:cubicBezTo>
                      <a:pt x="5966" y="6790"/>
                      <a:pt x="6003" y="6741"/>
                      <a:pt x="5941" y="6815"/>
                    </a:cubicBezTo>
                    <a:cubicBezTo>
                      <a:pt x="5904" y="6889"/>
                      <a:pt x="5879" y="6963"/>
                      <a:pt x="5867" y="7049"/>
                    </a:cubicBezTo>
                    <a:cubicBezTo>
                      <a:pt x="5879" y="7098"/>
                      <a:pt x="5842" y="7160"/>
                      <a:pt x="5781" y="7185"/>
                    </a:cubicBezTo>
                    <a:cubicBezTo>
                      <a:pt x="5732" y="7209"/>
                      <a:pt x="5744" y="7246"/>
                      <a:pt x="5781" y="7246"/>
                    </a:cubicBezTo>
                    <a:cubicBezTo>
                      <a:pt x="5796" y="7246"/>
                      <a:pt x="5815" y="7249"/>
                      <a:pt x="5834" y="7249"/>
                    </a:cubicBezTo>
                    <a:cubicBezTo>
                      <a:pt x="5877" y="7249"/>
                      <a:pt x="5924" y="7237"/>
                      <a:pt x="5941" y="7160"/>
                    </a:cubicBezTo>
                    <a:cubicBezTo>
                      <a:pt x="5963" y="7051"/>
                      <a:pt x="5956" y="6932"/>
                      <a:pt x="5971" y="6932"/>
                    </a:cubicBezTo>
                    <a:cubicBezTo>
                      <a:pt x="5973" y="6932"/>
                      <a:pt x="5975" y="6934"/>
                      <a:pt x="5978" y="6938"/>
                    </a:cubicBezTo>
                    <a:cubicBezTo>
                      <a:pt x="6003" y="6975"/>
                      <a:pt x="6138" y="7111"/>
                      <a:pt x="6113" y="7197"/>
                    </a:cubicBezTo>
                    <a:cubicBezTo>
                      <a:pt x="6089" y="7283"/>
                      <a:pt x="5978" y="7382"/>
                      <a:pt x="6064" y="7394"/>
                    </a:cubicBezTo>
                    <a:cubicBezTo>
                      <a:pt x="6113" y="7394"/>
                      <a:pt x="6135" y="7372"/>
                      <a:pt x="6170" y="7372"/>
                    </a:cubicBezTo>
                    <a:cubicBezTo>
                      <a:pt x="6187" y="7372"/>
                      <a:pt x="6208" y="7378"/>
                      <a:pt x="6237" y="7394"/>
                    </a:cubicBezTo>
                    <a:cubicBezTo>
                      <a:pt x="6311" y="7443"/>
                      <a:pt x="6434" y="7640"/>
                      <a:pt x="6397" y="7727"/>
                    </a:cubicBezTo>
                    <a:cubicBezTo>
                      <a:pt x="6348" y="7801"/>
                      <a:pt x="6360" y="7899"/>
                      <a:pt x="6422" y="7961"/>
                    </a:cubicBezTo>
                    <a:cubicBezTo>
                      <a:pt x="6458" y="8022"/>
                      <a:pt x="6520" y="8084"/>
                      <a:pt x="6582" y="8121"/>
                    </a:cubicBezTo>
                    <a:cubicBezTo>
                      <a:pt x="6705" y="8195"/>
                      <a:pt x="6779" y="8183"/>
                      <a:pt x="6828" y="8232"/>
                    </a:cubicBezTo>
                    <a:cubicBezTo>
                      <a:pt x="6846" y="8246"/>
                      <a:pt x="6855" y="8250"/>
                      <a:pt x="6863" y="8250"/>
                    </a:cubicBezTo>
                    <a:cubicBezTo>
                      <a:pt x="6873" y="8250"/>
                      <a:pt x="6879" y="8243"/>
                      <a:pt x="6897" y="8243"/>
                    </a:cubicBezTo>
                    <a:cubicBezTo>
                      <a:pt x="6912" y="8243"/>
                      <a:pt x="6935" y="8248"/>
                      <a:pt x="6976" y="8269"/>
                    </a:cubicBezTo>
                    <a:cubicBezTo>
                      <a:pt x="7087" y="8313"/>
                      <a:pt x="7207" y="8447"/>
                      <a:pt x="7284" y="8447"/>
                    </a:cubicBezTo>
                    <a:cubicBezTo>
                      <a:pt x="7293" y="8447"/>
                      <a:pt x="7301" y="8445"/>
                      <a:pt x="7309" y="8441"/>
                    </a:cubicBezTo>
                    <a:cubicBezTo>
                      <a:pt x="7407" y="8392"/>
                      <a:pt x="7481" y="8318"/>
                      <a:pt x="7530" y="8232"/>
                    </a:cubicBezTo>
                    <a:cubicBezTo>
                      <a:pt x="7569" y="8165"/>
                      <a:pt x="7615" y="8105"/>
                      <a:pt x="7639" y="8105"/>
                    </a:cubicBezTo>
                    <a:cubicBezTo>
                      <a:pt x="7646" y="8105"/>
                      <a:pt x="7651" y="8110"/>
                      <a:pt x="7654" y="8121"/>
                    </a:cubicBezTo>
                    <a:cubicBezTo>
                      <a:pt x="7678" y="8183"/>
                      <a:pt x="7617" y="8220"/>
                      <a:pt x="7629" y="8257"/>
                    </a:cubicBezTo>
                    <a:cubicBezTo>
                      <a:pt x="7629" y="8283"/>
                      <a:pt x="7654" y="8309"/>
                      <a:pt x="7668" y="8309"/>
                    </a:cubicBezTo>
                    <a:cubicBezTo>
                      <a:pt x="7674" y="8309"/>
                      <a:pt x="7678" y="8304"/>
                      <a:pt x="7678" y="8294"/>
                    </a:cubicBezTo>
                    <a:cubicBezTo>
                      <a:pt x="7688" y="8265"/>
                      <a:pt x="7697" y="8200"/>
                      <a:pt x="7712" y="8200"/>
                    </a:cubicBezTo>
                    <a:cubicBezTo>
                      <a:pt x="7717" y="8200"/>
                      <a:pt x="7722" y="8206"/>
                      <a:pt x="7728" y="8220"/>
                    </a:cubicBezTo>
                    <a:cubicBezTo>
                      <a:pt x="7752" y="8281"/>
                      <a:pt x="7875" y="8343"/>
                      <a:pt x="7937" y="8441"/>
                    </a:cubicBezTo>
                    <a:cubicBezTo>
                      <a:pt x="7968" y="8496"/>
                      <a:pt x="7984" y="8530"/>
                      <a:pt x="7992" y="8530"/>
                    </a:cubicBezTo>
                    <a:cubicBezTo>
                      <a:pt x="7997" y="8530"/>
                      <a:pt x="7999" y="8518"/>
                      <a:pt x="7999" y="8491"/>
                    </a:cubicBezTo>
                    <a:cubicBezTo>
                      <a:pt x="8011" y="8417"/>
                      <a:pt x="8097" y="8417"/>
                      <a:pt x="8171" y="8318"/>
                    </a:cubicBezTo>
                    <a:cubicBezTo>
                      <a:pt x="8245" y="8232"/>
                      <a:pt x="8270" y="8121"/>
                      <a:pt x="8418" y="8109"/>
                    </a:cubicBezTo>
                    <a:cubicBezTo>
                      <a:pt x="8578" y="8109"/>
                      <a:pt x="8812" y="8072"/>
                      <a:pt x="8837" y="7998"/>
                    </a:cubicBezTo>
                    <a:cubicBezTo>
                      <a:pt x="8849" y="7912"/>
                      <a:pt x="8849" y="7776"/>
                      <a:pt x="8861" y="7702"/>
                    </a:cubicBezTo>
                    <a:cubicBezTo>
                      <a:pt x="8873" y="7616"/>
                      <a:pt x="8984" y="7295"/>
                      <a:pt x="9034" y="7172"/>
                    </a:cubicBezTo>
                    <a:cubicBezTo>
                      <a:pt x="9071" y="6987"/>
                      <a:pt x="9145" y="6803"/>
                      <a:pt x="9243" y="6655"/>
                    </a:cubicBezTo>
                    <a:cubicBezTo>
                      <a:pt x="9379" y="6495"/>
                      <a:pt x="9440" y="6421"/>
                      <a:pt x="9440" y="6347"/>
                    </a:cubicBezTo>
                    <a:cubicBezTo>
                      <a:pt x="9453" y="6260"/>
                      <a:pt x="9490" y="6174"/>
                      <a:pt x="9539" y="6100"/>
                    </a:cubicBezTo>
                    <a:cubicBezTo>
                      <a:pt x="9576" y="6039"/>
                      <a:pt x="9551" y="5866"/>
                      <a:pt x="9576" y="5755"/>
                    </a:cubicBezTo>
                    <a:cubicBezTo>
                      <a:pt x="9600" y="5657"/>
                      <a:pt x="9674" y="5558"/>
                      <a:pt x="9662" y="5497"/>
                    </a:cubicBezTo>
                    <a:cubicBezTo>
                      <a:pt x="9637" y="5435"/>
                      <a:pt x="9625" y="5398"/>
                      <a:pt x="9662" y="5373"/>
                    </a:cubicBezTo>
                    <a:cubicBezTo>
                      <a:pt x="9699" y="5287"/>
                      <a:pt x="9711" y="5189"/>
                      <a:pt x="9699" y="5090"/>
                    </a:cubicBezTo>
                    <a:cubicBezTo>
                      <a:pt x="9650" y="5004"/>
                      <a:pt x="9625" y="4905"/>
                      <a:pt x="9613" y="4807"/>
                    </a:cubicBezTo>
                    <a:cubicBezTo>
                      <a:pt x="9600" y="4720"/>
                      <a:pt x="9588" y="4646"/>
                      <a:pt x="9563" y="4572"/>
                    </a:cubicBezTo>
                    <a:cubicBezTo>
                      <a:pt x="9539" y="4474"/>
                      <a:pt x="9613" y="4388"/>
                      <a:pt x="9600" y="4363"/>
                    </a:cubicBezTo>
                    <a:cubicBezTo>
                      <a:pt x="9588" y="4338"/>
                      <a:pt x="9613" y="4301"/>
                      <a:pt x="9613" y="4264"/>
                    </a:cubicBezTo>
                    <a:cubicBezTo>
                      <a:pt x="9637" y="4215"/>
                      <a:pt x="9637" y="4154"/>
                      <a:pt x="9637" y="4104"/>
                    </a:cubicBezTo>
                    <a:lnTo>
                      <a:pt x="9637" y="4104"/>
                    </a:lnTo>
                    <a:cubicBezTo>
                      <a:pt x="9628" y="4122"/>
                      <a:pt x="9593" y="4227"/>
                      <a:pt x="9540" y="4227"/>
                    </a:cubicBezTo>
                    <a:cubicBezTo>
                      <a:pt x="9521" y="4227"/>
                      <a:pt x="9500" y="4214"/>
                      <a:pt x="9477" y="4178"/>
                    </a:cubicBezTo>
                    <a:cubicBezTo>
                      <a:pt x="9379" y="4030"/>
                      <a:pt x="9342" y="3870"/>
                      <a:pt x="9292" y="3845"/>
                    </a:cubicBezTo>
                    <a:cubicBezTo>
                      <a:pt x="9206" y="3809"/>
                      <a:pt x="9120" y="3735"/>
                      <a:pt x="9071" y="3661"/>
                    </a:cubicBezTo>
                    <a:cubicBezTo>
                      <a:pt x="9021" y="3562"/>
                      <a:pt x="9071" y="3414"/>
                      <a:pt x="9009" y="3390"/>
                    </a:cubicBezTo>
                    <a:cubicBezTo>
                      <a:pt x="8966" y="3368"/>
                      <a:pt x="8885" y="3299"/>
                      <a:pt x="8865" y="3299"/>
                    </a:cubicBezTo>
                    <a:cubicBezTo>
                      <a:pt x="8863" y="3299"/>
                      <a:pt x="8861" y="3300"/>
                      <a:pt x="8861" y="3303"/>
                    </a:cubicBezTo>
                    <a:cubicBezTo>
                      <a:pt x="8861" y="3322"/>
                      <a:pt x="8848" y="3354"/>
                      <a:pt x="8825" y="3354"/>
                    </a:cubicBezTo>
                    <a:cubicBezTo>
                      <a:pt x="8818" y="3354"/>
                      <a:pt x="8809" y="3350"/>
                      <a:pt x="8800" y="3340"/>
                    </a:cubicBezTo>
                    <a:cubicBezTo>
                      <a:pt x="8763" y="3316"/>
                      <a:pt x="8787" y="3180"/>
                      <a:pt x="8726" y="3082"/>
                    </a:cubicBezTo>
                    <a:cubicBezTo>
                      <a:pt x="8652" y="2983"/>
                      <a:pt x="8565" y="2884"/>
                      <a:pt x="8565" y="2847"/>
                    </a:cubicBezTo>
                    <a:cubicBezTo>
                      <a:pt x="8565" y="2811"/>
                      <a:pt x="8578" y="2786"/>
                      <a:pt x="8602" y="2786"/>
                    </a:cubicBezTo>
                    <a:cubicBezTo>
                      <a:pt x="8627" y="2786"/>
                      <a:pt x="8541" y="2749"/>
                      <a:pt x="8467" y="2663"/>
                    </a:cubicBezTo>
                    <a:cubicBezTo>
                      <a:pt x="8381" y="2576"/>
                      <a:pt x="8368" y="2613"/>
                      <a:pt x="8319" y="2564"/>
                    </a:cubicBezTo>
                    <a:cubicBezTo>
                      <a:pt x="8257" y="2515"/>
                      <a:pt x="8257" y="2515"/>
                      <a:pt x="8196" y="2515"/>
                    </a:cubicBezTo>
                    <a:cubicBezTo>
                      <a:pt x="8147" y="2502"/>
                      <a:pt x="7986" y="2429"/>
                      <a:pt x="7974" y="2355"/>
                    </a:cubicBezTo>
                    <a:cubicBezTo>
                      <a:pt x="7962" y="2281"/>
                      <a:pt x="7986" y="2244"/>
                      <a:pt x="7949" y="2157"/>
                    </a:cubicBezTo>
                    <a:cubicBezTo>
                      <a:pt x="7900" y="2084"/>
                      <a:pt x="7949" y="2096"/>
                      <a:pt x="7925" y="1997"/>
                    </a:cubicBezTo>
                    <a:cubicBezTo>
                      <a:pt x="7912" y="1899"/>
                      <a:pt x="7925" y="1800"/>
                      <a:pt x="7863" y="1739"/>
                    </a:cubicBezTo>
                    <a:cubicBezTo>
                      <a:pt x="7789" y="1665"/>
                      <a:pt x="7777" y="1702"/>
                      <a:pt x="7765" y="1591"/>
                    </a:cubicBezTo>
                    <a:cubicBezTo>
                      <a:pt x="7765" y="1467"/>
                      <a:pt x="7752" y="1344"/>
                      <a:pt x="7715" y="1233"/>
                    </a:cubicBezTo>
                    <a:cubicBezTo>
                      <a:pt x="7678" y="1159"/>
                      <a:pt x="7580" y="1061"/>
                      <a:pt x="7543" y="1012"/>
                    </a:cubicBezTo>
                    <a:cubicBezTo>
                      <a:pt x="7536" y="995"/>
                      <a:pt x="7531" y="989"/>
                      <a:pt x="7525" y="989"/>
                    </a:cubicBezTo>
                    <a:cubicBezTo>
                      <a:pt x="7510" y="989"/>
                      <a:pt x="7496" y="1036"/>
                      <a:pt x="7469" y="1036"/>
                    </a:cubicBezTo>
                    <a:cubicBezTo>
                      <a:pt x="7383" y="975"/>
                      <a:pt x="7321" y="864"/>
                      <a:pt x="7321" y="741"/>
                    </a:cubicBezTo>
                    <a:cubicBezTo>
                      <a:pt x="7309" y="605"/>
                      <a:pt x="7272" y="482"/>
                      <a:pt x="7198" y="371"/>
                    </a:cubicBezTo>
                    <a:cubicBezTo>
                      <a:pt x="7148" y="260"/>
                      <a:pt x="7099" y="149"/>
                      <a:pt x="7062" y="26"/>
                    </a:cubicBezTo>
                    <a:cubicBezTo>
                      <a:pt x="7062" y="7"/>
                      <a:pt x="7058" y="0"/>
                      <a:pt x="70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2" name="Google Shape;4872;p76"/>
              <p:cNvSpPr/>
              <p:nvPr/>
            </p:nvSpPr>
            <p:spPr>
              <a:xfrm>
                <a:off x="3480600" y="4568475"/>
                <a:ext cx="46475" cy="82950"/>
              </a:xfrm>
              <a:custGeom>
                <a:avLst/>
                <a:gdLst/>
                <a:ahLst/>
                <a:cxnLst/>
                <a:rect l="l" t="t" r="r" b="b"/>
                <a:pathLst>
                  <a:path w="1859" h="3318" extrusionOk="0">
                    <a:moveTo>
                      <a:pt x="528" y="0"/>
                    </a:moveTo>
                    <a:cubicBezTo>
                      <a:pt x="492" y="18"/>
                      <a:pt x="455" y="30"/>
                      <a:pt x="419" y="30"/>
                    </a:cubicBezTo>
                    <a:cubicBezTo>
                      <a:pt x="406" y="30"/>
                      <a:pt x="393" y="28"/>
                      <a:pt x="380" y="25"/>
                    </a:cubicBezTo>
                    <a:cubicBezTo>
                      <a:pt x="330" y="25"/>
                      <a:pt x="287" y="3"/>
                      <a:pt x="263" y="3"/>
                    </a:cubicBezTo>
                    <a:cubicBezTo>
                      <a:pt x="251" y="3"/>
                      <a:pt x="244" y="8"/>
                      <a:pt x="244" y="25"/>
                    </a:cubicBezTo>
                    <a:cubicBezTo>
                      <a:pt x="232" y="74"/>
                      <a:pt x="269" y="136"/>
                      <a:pt x="195" y="136"/>
                    </a:cubicBezTo>
                    <a:cubicBezTo>
                      <a:pt x="133" y="136"/>
                      <a:pt x="195" y="148"/>
                      <a:pt x="195" y="173"/>
                    </a:cubicBezTo>
                    <a:cubicBezTo>
                      <a:pt x="195" y="185"/>
                      <a:pt x="195" y="271"/>
                      <a:pt x="158" y="284"/>
                    </a:cubicBezTo>
                    <a:cubicBezTo>
                      <a:pt x="96" y="284"/>
                      <a:pt x="59" y="333"/>
                      <a:pt x="72" y="382"/>
                    </a:cubicBezTo>
                    <a:cubicBezTo>
                      <a:pt x="84" y="444"/>
                      <a:pt x="121" y="444"/>
                      <a:pt x="121" y="505"/>
                    </a:cubicBezTo>
                    <a:cubicBezTo>
                      <a:pt x="121" y="567"/>
                      <a:pt x="109" y="641"/>
                      <a:pt x="84" y="703"/>
                    </a:cubicBezTo>
                    <a:cubicBezTo>
                      <a:pt x="72" y="727"/>
                      <a:pt x="84" y="789"/>
                      <a:pt x="121" y="789"/>
                    </a:cubicBezTo>
                    <a:cubicBezTo>
                      <a:pt x="128" y="791"/>
                      <a:pt x="134" y="792"/>
                      <a:pt x="140" y="792"/>
                    </a:cubicBezTo>
                    <a:cubicBezTo>
                      <a:pt x="167" y="792"/>
                      <a:pt x="187" y="772"/>
                      <a:pt x="207" y="752"/>
                    </a:cubicBezTo>
                    <a:cubicBezTo>
                      <a:pt x="212" y="749"/>
                      <a:pt x="214" y="748"/>
                      <a:pt x="215" y="748"/>
                    </a:cubicBezTo>
                    <a:cubicBezTo>
                      <a:pt x="219" y="748"/>
                      <a:pt x="195" y="766"/>
                      <a:pt x="195" y="776"/>
                    </a:cubicBezTo>
                    <a:cubicBezTo>
                      <a:pt x="183" y="776"/>
                      <a:pt x="170" y="838"/>
                      <a:pt x="195" y="850"/>
                    </a:cubicBezTo>
                    <a:cubicBezTo>
                      <a:pt x="220" y="850"/>
                      <a:pt x="220" y="875"/>
                      <a:pt x="183" y="875"/>
                    </a:cubicBezTo>
                    <a:cubicBezTo>
                      <a:pt x="146" y="887"/>
                      <a:pt x="146" y="961"/>
                      <a:pt x="121" y="986"/>
                    </a:cubicBezTo>
                    <a:cubicBezTo>
                      <a:pt x="84" y="998"/>
                      <a:pt x="35" y="998"/>
                      <a:pt x="22" y="1035"/>
                    </a:cubicBezTo>
                    <a:cubicBezTo>
                      <a:pt x="11" y="1058"/>
                      <a:pt x="0" y="1111"/>
                      <a:pt x="17" y="1111"/>
                    </a:cubicBezTo>
                    <a:cubicBezTo>
                      <a:pt x="18" y="1111"/>
                      <a:pt x="20" y="1110"/>
                      <a:pt x="22" y="1109"/>
                    </a:cubicBezTo>
                    <a:cubicBezTo>
                      <a:pt x="41" y="1090"/>
                      <a:pt x="81" y="1043"/>
                      <a:pt x="99" y="1043"/>
                    </a:cubicBezTo>
                    <a:cubicBezTo>
                      <a:pt x="105" y="1043"/>
                      <a:pt x="109" y="1048"/>
                      <a:pt x="109" y="1060"/>
                    </a:cubicBezTo>
                    <a:cubicBezTo>
                      <a:pt x="109" y="1097"/>
                      <a:pt x="146" y="1171"/>
                      <a:pt x="109" y="1183"/>
                    </a:cubicBezTo>
                    <a:cubicBezTo>
                      <a:pt x="74" y="1195"/>
                      <a:pt x="50" y="1295"/>
                      <a:pt x="68" y="1295"/>
                    </a:cubicBezTo>
                    <a:cubicBezTo>
                      <a:pt x="69" y="1295"/>
                      <a:pt x="70" y="1295"/>
                      <a:pt x="72" y="1294"/>
                    </a:cubicBezTo>
                    <a:cubicBezTo>
                      <a:pt x="106" y="1282"/>
                      <a:pt x="151" y="1207"/>
                      <a:pt x="167" y="1207"/>
                    </a:cubicBezTo>
                    <a:cubicBezTo>
                      <a:pt x="169" y="1207"/>
                      <a:pt x="169" y="1207"/>
                      <a:pt x="170" y="1208"/>
                    </a:cubicBezTo>
                    <a:cubicBezTo>
                      <a:pt x="189" y="1226"/>
                      <a:pt x="215" y="1274"/>
                      <a:pt x="226" y="1274"/>
                    </a:cubicBezTo>
                    <a:cubicBezTo>
                      <a:pt x="230" y="1274"/>
                      <a:pt x="232" y="1269"/>
                      <a:pt x="232" y="1257"/>
                    </a:cubicBezTo>
                    <a:cubicBezTo>
                      <a:pt x="244" y="1208"/>
                      <a:pt x="232" y="1220"/>
                      <a:pt x="220" y="1158"/>
                    </a:cubicBezTo>
                    <a:cubicBezTo>
                      <a:pt x="220" y="1097"/>
                      <a:pt x="183" y="1084"/>
                      <a:pt x="170" y="1048"/>
                    </a:cubicBezTo>
                    <a:cubicBezTo>
                      <a:pt x="167" y="1042"/>
                      <a:pt x="168" y="1039"/>
                      <a:pt x="171" y="1039"/>
                    </a:cubicBezTo>
                    <a:cubicBezTo>
                      <a:pt x="180" y="1039"/>
                      <a:pt x="213" y="1063"/>
                      <a:pt x="232" y="1072"/>
                    </a:cubicBezTo>
                    <a:cubicBezTo>
                      <a:pt x="257" y="1072"/>
                      <a:pt x="269" y="1072"/>
                      <a:pt x="306" y="1048"/>
                    </a:cubicBezTo>
                    <a:lnTo>
                      <a:pt x="318" y="1048"/>
                    </a:lnTo>
                    <a:cubicBezTo>
                      <a:pt x="306" y="1060"/>
                      <a:pt x="294" y="1072"/>
                      <a:pt x="294" y="1084"/>
                    </a:cubicBezTo>
                    <a:cubicBezTo>
                      <a:pt x="281" y="1121"/>
                      <a:pt x="281" y="1158"/>
                      <a:pt x="294" y="1183"/>
                    </a:cubicBezTo>
                    <a:cubicBezTo>
                      <a:pt x="318" y="1245"/>
                      <a:pt x="343" y="1306"/>
                      <a:pt x="294" y="1343"/>
                    </a:cubicBezTo>
                    <a:cubicBezTo>
                      <a:pt x="257" y="1380"/>
                      <a:pt x="244" y="1442"/>
                      <a:pt x="269" y="1491"/>
                    </a:cubicBezTo>
                    <a:cubicBezTo>
                      <a:pt x="275" y="1503"/>
                      <a:pt x="287" y="1510"/>
                      <a:pt x="303" y="1510"/>
                    </a:cubicBezTo>
                    <a:cubicBezTo>
                      <a:pt x="318" y="1510"/>
                      <a:pt x="337" y="1503"/>
                      <a:pt x="355" y="1491"/>
                    </a:cubicBezTo>
                    <a:cubicBezTo>
                      <a:pt x="372" y="1487"/>
                      <a:pt x="381" y="1486"/>
                      <a:pt x="389" y="1486"/>
                    </a:cubicBezTo>
                    <a:cubicBezTo>
                      <a:pt x="404" y="1486"/>
                      <a:pt x="413" y="1491"/>
                      <a:pt x="454" y="1491"/>
                    </a:cubicBezTo>
                    <a:cubicBezTo>
                      <a:pt x="511" y="1491"/>
                      <a:pt x="515" y="1428"/>
                      <a:pt x="593" y="1428"/>
                    </a:cubicBezTo>
                    <a:cubicBezTo>
                      <a:pt x="599" y="1428"/>
                      <a:pt x="606" y="1429"/>
                      <a:pt x="614" y="1429"/>
                    </a:cubicBezTo>
                    <a:cubicBezTo>
                      <a:pt x="700" y="1429"/>
                      <a:pt x="737" y="1429"/>
                      <a:pt x="688" y="1466"/>
                    </a:cubicBezTo>
                    <a:cubicBezTo>
                      <a:pt x="639" y="1503"/>
                      <a:pt x="614" y="1577"/>
                      <a:pt x="639" y="1639"/>
                    </a:cubicBezTo>
                    <a:cubicBezTo>
                      <a:pt x="650" y="1694"/>
                      <a:pt x="670" y="1778"/>
                      <a:pt x="683" y="1778"/>
                    </a:cubicBezTo>
                    <a:cubicBezTo>
                      <a:pt x="685" y="1778"/>
                      <a:pt x="686" y="1777"/>
                      <a:pt x="688" y="1774"/>
                    </a:cubicBezTo>
                    <a:cubicBezTo>
                      <a:pt x="696" y="1766"/>
                      <a:pt x="708" y="1764"/>
                      <a:pt x="721" y="1764"/>
                    </a:cubicBezTo>
                    <a:cubicBezTo>
                      <a:pt x="747" y="1764"/>
                      <a:pt x="774" y="1774"/>
                      <a:pt x="774" y="1774"/>
                    </a:cubicBezTo>
                    <a:cubicBezTo>
                      <a:pt x="749" y="1836"/>
                      <a:pt x="737" y="1898"/>
                      <a:pt x="737" y="1972"/>
                    </a:cubicBezTo>
                    <a:cubicBezTo>
                      <a:pt x="737" y="2033"/>
                      <a:pt x="799" y="2058"/>
                      <a:pt x="749" y="2070"/>
                    </a:cubicBezTo>
                    <a:cubicBezTo>
                      <a:pt x="675" y="2095"/>
                      <a:pt x="614" y="2119"/>
                      <a:pt x="540" y="2119"/>
                    </a:cubicBezTo>
                    <a:cubicBezTo>
                      <a:pt x="499" y="2119"/>
                      <a:pt x="469" y="2103"/>
                      <a:pt x="450" y="2103"/>
                    </a:cubicBezTo>
                    <a:cubicBezTo>
                      <a:pt x="440" y="2103"/>
                      <a:pt x="433" y="2107"/>
                      <a:pt x="429" y="2119"/>
                    </a:cubicBezTo>
                    <a:cubicBezTo>
                      <a:pt x="417" y="2169"/>
                      <a:pt x="367" y="2181"/>
                      <a:pt x="380" y="2206"/>
                    </a:cubicBezTo>
                    <a:cubicBezTo>
                      <a:pt x="392" y="2243"/>
                      <a:pt x="454" y="2218"/>
                      <a:pt x="491" y="2255"/>
                    </a:cubicBezTo>
                    <a:cubicBezTo>
                      <a:pt x="528" y="2304"/>
                      <a:pt x="441" y="2304"/>
                      <a:pt x="417" y="2329"/>
                    </a:cubicBezTo>
                    <a:cubicBezTo>
                      <a:pt x="380" y="2354"/>
                      <a:pt x="417" y="2329"/>
                      <a:pt x="441" y="2366"/>
                    </a:cubicBezTo>
                    <a:cubicBezTo>
                      <a:pt x="466" y="2403"/>
                      <a:pt x="429" y="2452"/>
                      <a:pt x="380" y="2501"/>
                    </a:cubicBezTo>
                    <a:cubicBezTo>
                      <a:pt x="330" y="2551"/>
                      <a:pt x="281" y="2588"/>
                      <a:pt x="220" y="2625"/>
                    </a:cubicBezTo>
                    <a:cubicBezTo>
                      <a:pt x="185" y="2659"/>
                      <a:pt x="237" y="2737"/>
                      <a:pt x="284" y="2737"/>
                    </a:cubicBezTo>
                    <a:cubicBezTo>
                      <a:pt x="287" y="2737"/>
                      <a:pt x="290" y="2736"/>
                      <a:pt x="294" y="2736"/>
                    </a:cubicBezTo>
                    <a:cubicBezTo>
                      <a:pt x="343" y="2723"/>
                      <a:pt x="380" y="2662"/>
                      <a:pt x="404" y="2649"/>
                    </a:cubicBezTo>
                    <a:cubicBezTo>
                      <a:pt x="409" y="2648"/>
                      <a:pt x="413" y="2647"/>
                      <a:pt x="415" y="2647"/>
                    </a:cubicBezTo>
                    <a:cubicBezTo>
                      <a:pt x="430" y="2647"/>
                      <a:pt x="397" y="2677"/>
                      <a:pt x="429" y="2699"/>
                    </a:cubicBezTo>
                    <a:cubicBezTo>
                      <a:pt x="466" y="2723"/>
                      <a:pt x="454" y="2711"/>
                      <a:pt x="552" y="2748"/>
                    </a:cubicBezTo>
                    <a:cubicBezTo>
                      <a:pt x="615" y="2766"/>
                      <a:pt x="639" y="2777"/>
                      <a:pt x="666" y="2777"/>
                    </a:cubicBezTo>
                    <a:cubicBezTo>
                      <a:pt x="676" y="2777"/>
                      <a:pt x="687" y="2776"/>
                      <a:pt x="700" y="2773"/>
                    </a:cubicBezTo>
                    <a:cubicBezTo>
                      <a:pt x="739" y="2753"/>
                      <a:pt x="816" y="2664"/>
                      <a:pt x="835" y="2664"/>
                    </a:cubicBezTo>
                    <a:cubicBezTo>
                      <a:pt x="840" y="2664"/>
                      <a:pt x="841" y="2671"/>
                      <a:pt x="836" y="2686"/>
                    </a:cubicBezTo>
                    <a:cubicBezTo>
                      <a:pt x="823" y="2736"/>
                      <a:pt x="799" y="2773"/>
                      <a:pt x="774" y="2822"/>
                    </a:cubicBezTo>
                    <a:cubicBezTo>
                      <a:pt x="737" y="2859"/>
                      <a:pt x="725" y="2883"/>
                      <a:pt x="663" y="2883"/>
                    </a:cubicBezTo>
                    <a:cubicBezTo>
                      <a:pt x="621" y="2883"/>
                      <a:pt x="615" y="2856"/>
                      <a:pt x="583" y="2856"/>
                    </a:cubicBezTo>
                    <a:cubicBezTo>
                      <a:pt x="578" y="2856"/>
                      <a:pt x="572" y="2857"/>
                      <a:pt x="565" y="2859"/>
                    </a:cubicBezTo>
                    <a:cubicBezTo>
                      <a:pt x="522" y="2876"/>
                      <a:pt x="485" y="2899"/>
                      <a:pt x="450" y="2899"/>
                    </a:cubicBezTo>
                    <a:cubicBezTo>
                      <a:pt x="434" y="2899"/>
                      <a:pt x="419" y="2895"/>
                      <a:pt x="404" y="2883"/>
                    </a:cubicBezTo>
                    <a:cubicBezTo>
                      <a:pt x="366" y="2864"/>
                      <a:pt x="380" y="2823"/>
                      <a:pt x="376" y="2823"/>
                    </a:cubicBezTo>
                    <a:lnTo>
                      <a:pt x="376" y="2823"/>
                    </a:lnTo>
                    <a:cubicBezTo>
                      <a:pt x="375" y="2823"/>
                      <a:pt x="373" y="2826"/>
                      <a:pt x="367" y="2834"/>
                    </a:cubicBezTo>
                    <a:cubicBezTo>
                      <a:pt x="343" y="2871"/>
                      <a:pt x="392" y="2970"/>
                      <a:pt x="330" y="3031"/>
                    </a:cubicBezTo>
                    <a:cubicBezTo>
                      <a:pt x="269" y="3093"/>
                      <a:pt x="220" y="3204"/>
                      <a:pt x="170" y="3216"/>
                    </a:cubicBezTo>
                    <a:cubicBezTo>
                      <a:pt x="121" y="3241"/>
                      <a:pt x="72" y="3278"/>
                      <a:pt x="121" y="3278"/>
                    </a:cubicBezTo>
                    <a:cubicBezTo>
                      <a:pt x="170" y="3278"/>
                      <a:pt x="232" y="3290"/>
                      <a:pt x="207" y="3290"/>
                    </a:cubicBezTo>
                    <a:cubicBezTo>
                      <a:pt x="183" y="3290"/>
                      <a:pt x="185" y="3317"/>
                      <a:pt x="201" y="3317"/>
                    </a:cubicBezTo>
                    <a:cubicBezTo>
                      <a:pt x="209" y="3317"/>
                      <a:pt x="220" y="3311"/>
                      <a:pt x="232" y="3290"/>
                    </a:cubicBezTo>
                    <a:cubicBezTo>
                      <a:pt x="269" y="3228"/>
                      <a:pt x="330" y="3191"/>
                      <a:pt x="392" y="3179"/>
                    </a:cubicBezTo>
                    <a:cubicBezTo>
                      <a:pt x="411" y="3167"/>
                      <a:pt x="429" y="3161"/>
                      <a:pt x="446" y="3161"/>
                    </a:cubicBezTo>
                    <a:cubicBezTo>
                      <a:pt x="463" y="3161"/>
                      <a:pt x="478" y="3167"/>
                      <a:pt x="491" y="3179"/>
                    </a:cubicBezTo>
                    <a:cubicBezTo>
                      <a:pt x="500" y="3182"/>
                      <a:pt x="510" y="3184"/>
                      <a:pt x="520" y="3184"/>
                    </a:cubicBezTo>
                    <a:cubicBezTo>
                      <a:pt x="551" y="3184"/>
                      <a:pt x="583" y="3170"/>
                      <a:pt x="602" y="3142"/>
                    </a:cubicBezTo>
                    <a:cubicBezTo>
                      <a:pt x="626" y="3093"/>
                      <a:pt x="626" y="3019"/>
                      <a:pt x="725" y="3019"/>
                    </a:cubicBezTo>
                    <a:cubicBezTo>
                      <a:pt x="806" y="3019"/>
                      <a:pt x="854" y="3077"/>
                      <a:pt x="889" y="3077"/>
                    </a:cubicBezTo>
                    <a:cubicBezTo>
                      <a:pt x="896" y="3077"/>
                      <a:pt x="903" y="3075"/>
                      <a:pt x="910" y="3068"/>
                    </a:cubicBezTo>
                    <a:cubicBezTo>
                      <a:pt x="940" y="3048"/>
                      <a:pt x="970" y="3028"/>
                      <a:pt x="1014" y="3028"/>
                    </a:cubicBezTo>
                    <a:cubicBezTo>
                      <a:pt x="1023" y="3028"/>
                      <a:pt x="1034" y="3029"/>
                      <a:pt x="1045" y="3031"/>
                    </a:cubicBezTo>
                    <a:cubicBezTo>
                      <a:pt x="1083" y="3041"/>
                      <a:pt x="1084" y="3064"/>
                      <a:pt x="1110" y="3064"/>
                    </a:cubicBezTo>
                    <a:cubicBezTo>
                      <a:pt x="1118" y="3064"/>
                      <a:pt x="1129" y="3062"/>
                      <a:pt x="1144" y="3056"/>
                    </a:cubicBezTo>
                    <a:cubicBezTo>
                      <a:pt x="1242" y="3031"/>
                      <a:pt x="1353" y="3007"/>
                      <a:pt x="1452" y="2994"/>
                    </a:cubicBezTo>
                    <a:cubicBezTo>
                      <a:pt x="1464" y="2996"/>
                      <a:pt x="1477" y="2997"/>
                      <a:pt x="1489" y="2997"/>
                    </a:cubicBezTo>
                    <a:cubicBezTo>
                      <a:pt x="1572" y="2997"/>
                      <a:pt x="1646" y="2962"/>
                      <a:pt x="1710" y="2908"/>
                    </a:cubicBezTo>
                    <a:cubicBezTo>
                      <a:pt x="1760" y="2846"/>
                      <a:pt x="1797" y="2834"/>
                      <a:pt x="1735" y="2809"/>
                    </a:cubicBezTo>
                    <a:cubicBezTo>
                      <a:pt x="1674" y="2797"/>
                      <a:pt x="1513" y="2809"/>
                      <a:pt x="1563" y="2773"/>
                    </a:cubicBezTo>
                    <a:cubicBezTo>
                      <a:pt x="1600" y="2736"/>
                      <a:pt x="1674" y="2649"/>
                      <a:pt x="1723" y="2588"/>
                    </a:cubicBezTo>
                    <a:cubicBezTo>
                      <a:pt x="1784" y="2526"/>
                      <a:pt x="1858" y="2415"/>
                      <a:pt x="1834" y="2354"/>
                    </a:cubicBezTo>
                    <a:cubicBezTo>
                      <a:pt x="1822" y="2286"/>
                      <a:pt x="1749" y="2229"/>
                      <a:pt x="1699" y="2229"/>
                    </a:cubicBezTo>
                    <a:cubicBezTo>
                      <a:pt x="1695" y="2229"/>
                      <a:pt x="1690" y="2229"/>
                      <a:pt x="1686" y="2230"/>
                    </a:cubicBezTo>
                    <a:cubicBezTo>
                      <a:pt x="1631" y="2230"/>
                      <a:pt x="1576" y="2269"/>
                      <a:pt x="1522" y="2269"/>
                    </a:cubicBezTo>
                    <a:cubicBezTo>
                      <a:pt x="1515" y="2269"/>
                      <a:pt x="1508" y="2269"/>
                      <a:pt x="1501" y="2267"/>
                    </a:cubicBezTo>
                    <a:cubicBezTo>
                      <a:pt x="1439" y="2255"/>
                      <a:pt x="1452" y="2230"/>
                      <a:pt x="1476" y="2193"/>
                    </a:cubicBezTo>
                    <a:cubicBezTo>
                      <a:pt x="1501" y="2132"/>
                      <a:pt x="1489" y="2058"/>
                      <a:pt x="1439" y="2009"/>
                    </a:cubicBezTo>
                    <a:cubicBezTo>
                      <a:pt x="1378" y="1959"/>
                      <a:pt x="1329" y="1959"/>
                      <a:pt x="1292" y="1935"/>
                    </a:cubicBezTo>
                    <a:cubicBezTo>
                      <a:pt x="1269" y="1912"/>
                      <a:pt x="1296" y="1908"/>
                      <a:pt x="1329" y="1908"/>
                    </a:cubicBezTo>
                    <a:cubicBezTo>
                      <a:pt x="1351" y="1908"/>
                      <a:pt x="1375" y="1910"/>
                      <a:pt x="1390" y="1910"/>
                    </a:cubicBezTo>
                    <a:cubicBezTo>
                      <a:pt x="1427" y="1898"/>
                      <a:pt x="1439" y="1811"/>
                      <a:pt x="1365" y="1750"/>
                    </a:cubicBezTo>
                    <a:cubicBezTo>
                      <a:pt x="1292" y="1688"/>
                      <a:pt x="1205" y="1664"/>
                      <a:pt x="1144" y="1590"/>
                    </a:cubicBezTo>
                    <a:cubicBezTo>
                      <a:pt x="1094" y="1442"/>
                      <a:pt x="1033" y="1306"/>
                      <a:pt x="959" y="1183"/>
                    </a:cubicBezTo>
                    <a:cubicBezTo>
                      <a:pt x="890" y="1103"/>
                      <a:pt x="854" y="1034"/>
                      <a:pt x="809" y="1034"/>
                    </a:cubicBezTo>
                    <a:cubicBezTo>
                      <a:pt x="806" y="1034"/>
                      <a:pt x="802" y="1034"/>
                      <a:pt x="799" y="1035"/>
                    </a:cubicBezTo>
                    <a:cubicBezTo>
                      <a:pt x="765" y="1052"/>
                      <a:pt x="737" y="1081"/>
                      <a:pt x="690" y="1081"/>
                    </a:cubicBezTo>
                    <a:cubicBezTo>
                      <a:pt x="669" y="1081"/>
                      <a:pt x="644" y="1075"/>
                      <a:pt x="614" y="1060"/>
                    </a:cubicBezTo>
                    <a:cubicBezTo>
                      <a:pt x="515" y="1011"/>
                      <a:pt x="565" y="1011"/>
                      <a:pt x="626" y="1011"/>
                    </a:cubicBezTo>
                    <a:cubicBezTo>
                      <a:pt x="675" y="1011"/>
                      <a:pt x="836" y="912"/>
                      <a:pt x="774" y="912"/>
                    </a:cubicBezTo>
                    <a:cubicBezTo>
                      <a:pt x="754" y="912"/>
                      <a:pt x="725" y="913"/>
                      <a:pt x="700" y="913"/>
                    </a:cubicBezTo>
                    <a:cubicBezTo>
                      <a:pt x="649" y="913"/>
                      <a:pt x="614" y="908"/>
                      <a:pt x="688" y="875"/>
                    </a:cubicBezTo>
                    <a:cubicBezTo>
                      <a:pt x="786" y="813"/>
                      <a:pt x="811" y="912"/>
                      <a:pt x="885" y="727"/>
                    </a:cubicBezTo>
                    <a:cubicBezTo>
                      <a:pt x="947" y="542"/>
                      <a:pt x="1033" y="493"/>
                      <a:pt x="996" y="431"/>
                    </a:cubicBezTo>
                    <a:cubicBezTo>
                      <a:pt x="971" y="382"/>
                      <a:pt x="922" y="358"/>
                      <a:pt x="873" y="358"/>
                    </a:cubicBezTo>
                    <a:cubicBezTo>
                      <a:pt x="774" y="358"/>
                      <a:pt x="675" y="358"/>
                      <a:pt x="589" y="370"/>
                    </a:cubicBezTo>
                    <a:cubicBezTo>
                      <a:pt x="552" y="370"/>
                      <a:pt x="478" y="431"/>
                      <a:pt x="441" y="431"/>
                    </a:cubicBezTo>
                    <a:cubicBezTo>
                      <a:pt x="417" y="431"/>
                      <a:pt x="392" y="431"/>
                      <a:pt x="441" y="394"/>
                    </a:cubicBezTo>
                    <a:cubicBezTo>
                      <a:pt x="503" y="370"/>
                      <a:pt x="565" y="382"/>
                      <a:pt x="503" y="333"/>
                    </a:cubicBezTo>
                    <a:cubicBezTo>
                      <a:pt x="466" y="314"/>
                      <a:pt x="432" y="314"/>
                      <a:pt x="415" y="314"/>
                    </a:cubicBezTo>
                    <a:cubicBezTo>
                      <a:pt x="398" y="314"/>
                      <a:pt x="398" y="314"/>
                      <a:pt x="429" y="296"/>
                    </a:cubicBezTo>
                    <a:cubicBezTo>
                      <a:pt x="491" y="259"/>
                      <a:pt x="577" y="185"/>
                      <a:pt x="626" y="148"/>
                    </a:cubicBezTo>
                    <a:cubicBezTo>
                      <a:pt x="675" y="111"/>
                      <a:pt x="786" y="25"/>
                      <a:pt x="675" y="13"/>
                    </a:cubicBezTo>
                    <a:cubicBezTo>
                      <a:pt x="626" y="0"/>
                      <a:pt x="577" y="0"/>
                      <a:pt x="52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3" name="Google Shape;4873;p76"/>
              <p:cNvSpPr/>
              <p:nvPr/>
            </p:nvSpPr>
            <p:spPr>
              <a:xfrm>
                <a:off x="3371275" y="4481975"/>
                <a:ext cx="64300" cy="35375"/>
              </a:xfrm>
              <a:custGeom>
                <a:avLst/>
                <a:gdLst/>
                <a:ahLst/>
                <a:cxnLst/>
                <a:rect l="l" t="t" r="r" b="b"/>
                <a:pathLst>
                  <a:path w="2572" h="1415" extrusionOk="0">
                    <a:moveTo>
                      <a:pt x="1888" y="1"/>
                    </a:moveTo>
                    <a:cubicBezTo>
                      <a:pt x="1866" y="1"/>
                      <a:pt x="1857" y="10"/>
                      <a:pt x="1870" y="35"/>
                    </a:cubicBezTo>
                    <a:cubicBezTo>
                      <a:pt x="1882" y="96"/>
                      <a:pt x="1894" y="146"/>
                      <a:pt x="1882" y="170"/>
                    </a:cubicBezTo>
                    <a:cubicBezTo>
                      <a:pt x="1864" y="188"/>
                      <a:pt x="1847" y="205"/>
                      <a:pt x="1830" y="205"/>
                    </a:cubicBezTo>
                    <a:cubicBezTo>
                      <a:pt x="1822" y="205"/>
                      <a:pt x="1815" y="202"/>
                      <a:pt x="1808" y="195"/>
                    </a:cubicBezTo>
                    <a:cubicBezTo>
                      <a:pt x="1794" y="182"/>
                      <a:pt x="1781" y="172"/>
                      <a:pt x="1767" y="172"/>
                    </a:cubicBezTo>
                    <a:cubicBezTo>
                      <a:pt x="1756" y="172"/>
                      <a:pt x="1745" y="178"/>
                      <a:pt x="1734" y="195"/>
                    </a:cubicBezTo>
                    <a:cubicBezTo>
                      <a:pt x="1714" y="215"/>
                      <a:pt x="1678" y="251"/>
                      <a:pt x="1652" y="251"/>
                    </a:cubicBezTo>
                    <a:cubicBezTo>
                      <a:pt x="1646" y="251"/>
                      <a:pt x="1640" y="249"/>
                      <a:pt x="1635" y="244"/>
                    </a:cubicBezTo>
                    <a:cubicBezTo>
                      <a:pt x="1613" y="222"/>
                      <a:pt x="1562" y="181"/>
                      <a:pt x="1525" y="181"/>
                    </a:cubicBezTo>
                    <a:cubicBezTo>
                      <a:pt x="1521" y="181"/>
                      <a:pt x="1516" y="181"/>
                      <a:pt x="1512" y="183"/>
                    </a:cubicBezTo>
                    <a:cubicBezTo>
                      <a:pt x="1475" y="207"/>
                      <a:pt x="1537" y="368"/>
                      <a:pt x="1549" y="405"/>
                    </a:cubicBezTo>
                    <a:cubicBezTo>
                      <a:pt x="1527" y="360"/>
                      <a:pt x="1373" y="164"/>
                      <a:pt x="1289" y="164"/>
                    </a:cubicBezTo>
                    <a:cubicBezTo>
                      <a:pt x="1281" y="164"/>
                      <a:pt x="1273" y="166"/>
                      <a:pt x="1266" y="170"/>
                    </a:cubicBezTo>
                    <a:cubicBezTo>
                      <a:pt x="1204" y="220"/>
                      <a:pt x="1253" y="232"/>
                      <a:pt x="1229" y="257"/>
                    </a:cubicBezTo>
                    <a:cubicBezTo>
                      <a:pt x="1204" y="294"/>
                      <a:pt x="1241" y="380"/>
                      <a:pt x="1192" y="380"/>
                    </a:cubicBezTo>
                    <a:cubicBezTo>
                      <a:pt x="1143" y="380"/>
                      <a:pt x="1118" y="306"/>
                      <a:pt x="1093" y="269"/>
                    </a:cubicBezTo>
                    <a:cubicBezTo>
                      <a:pt x="1056" y="232"/>
                      <a:pt x="1032" y="207"/>
                      <a:pt x="1007" y="207"/>
                    </a:cubicBezTo>
                    <a:cubicBezTo>
                      <a:pt x="982" y="207"/>
                      <a:pt x="1007" y="269"/>
                      <a:pt x="1019" y="306"/>
                    </a:cubicBezTo>
                    <a:cubicBezTo>
                      <a:pt x="1032" y="331"/>
                      <a:pt x="1069" y="417"/>
                      <a:pt x="1019" y="429"/>
                    </a:cubicBezTo>
                    <a:cubicBezTo>
                      <a:pt x="1007" y="441"/>
                      <a:pt x="992" y="448"/>
                      <a:pt x="976" y="448"/>
                    </a:cubicBezTo>
                    <a:cubicBezTo>
                      <a:pt x="961" y="448"/>
                      <a:pt x="945" y="441"/>
                      <a:pt x="933" y="429"/>
                    </a:cubicBezTo>
                    <a:cubicBezTo>
                      <a:pt x="928" y="426"/>
                      <a:pt x="923" y="424"/>
                      <a:pt x="918" y="424"/>
                    </a:cubicBezTo>
                    <a:cubicBezTo>
                      <a:pt x="883" y="424"/>
                      <a:pt x="842" y="488"/>
                      <a:pt x="810" y="552"/>
                    </a:cubicBezTo>
                    <a:cubicBezTo>
                      <a:pt x="802" y="576"/>
                      <a:pt x="799" y="586"/>
                      <a:pt x="797" y="586"/>
                    </a:cubicBezTo>
                    <a:cubicBezTo>
                      <a:pt x="792" y="586"/>
                      <a:pt x="790" y="541"/>
                      <a:pt x="748" y="491"/>
                    </a:cubicBezTo>
                    <a:cubicBezTo>
                      <a:pt x="687" y="417"/>
                      <a:pt x="625" y="380"/>
                      <a:pt x="662" y="380"/>
                    </a:cubicBezTo>
                    <a:cubicBezTo>
                      <a:pt x="711" y="380"/>
                      <a:pt x="798" y="380"/>
                      <a:pt x="748" y="318"/>
                    </a:cubicBezTo>
                    <a:cubicBezTo>
                      <a:pt x="711" y="257"/>
                      <a:pt x="527" y="35"/>
                      <a:pt x="453" y="35"/>
                    </a:cubicBezTo>
                    <a:cubicBezTo>
                      <a:pt x="417" y="28"/>
                      <a:pt x="386" y="13"/>
                      <a:pt x="370" y="13"/>
                    </a:cubicBezTo>
                    <a:cubicBezTo>
                      <a:pt x="359" y="13"/>
                      <a:pt x="356" y="21"/>
                      <a:pt x="366" y="47"/>
                    </a:cubicBezTo>
                    <a:cubicBezTo>
                      <a:pt x="391" y="121"/>
                      <a:pt x="403" y="96"/>
                      <a:pt x="428" y="121"/>
                    </a:cubicBezTo>
                    <a:cubicBezTo>
                      <a:pt x="465" y="146"/>
                      <a:pt x="453" y="158"/>
                      <a:pt x="416" y="158"/>
                    </a:cubicBezTo>
                    <a:cubicBezTo>
                      <a:pt x="379" y="158"/>
                      <a:pt x="403" y="183"/>
                      <a:pt x="428" y="183"/>
                    </a:cubicBezTo>
                    <a:cubicBezTo>
                      <a:pt x="465" y="183"/>
                      <a:pt x="490" y="207"/>
                      <a:pt x="477" y="257"/>
                    </a:cubicBezTo>
                    <a:cubicBezTo>
                      <a:pt x="468" y="295"/>
                      <a:pt x="480" y="363"/>
                      <a:pt x="469" y="363"/>
                    </a:cubicBezTo>
                    <a:cubicBezTo>
                      <a:pt x="466" y="363"/>
                      <a:pt x="461" y="357"/>
                      <a:pt x="453" y="343"/>
                    </a:cubicBezTo>
                    <a:cubicBezTo>
                      <a:pt x="428" y="306"/>
                      <a:pt x="391" y="269"/>
                      <a:pt x="354" y="244"/>
                    </a:cubicBezTo>
                    <a:cubicBezTo>
                      <a:pt x="317" y="220"/>
                      <a:pt x="305" y="170"/>
                      <a:pt x="268" y="170"/>
                    </a:cubicBezTo>
                    <a:cubicBezTo>
                      <a:pt x="231" y="170"/>
                      <a:pt x="169" y="170"/>
                      <a:pt x="194" y="207"/>
                    </a:cubicBezTo>
                    <a:cubicBezTo>
                      <a:pt x="219" y="244"/>
                      <a:pt x="255" y="244"/>
                      <a:pt x="219" y="257"/>
                    </a:cubicBezTo>
                    <a:cubicBezTo>
                      <a:pt x="182" y="257"/>
                      <a:pt x="108" y="257"/>
                      <a:pt x="157" y="281"/>
                    </a:cubicBezTo>
                    <a:cubicBezTo>
                      <a:pt x="206" y="318"/>
                      <a:pt x="292" y="331"/>
                      <a:pt x="243" y="331"/>
                    </a:cubicBezTo>
                    <a:cubicBezTo>
                      <a:pt x="201" y="331"/>
                      <a:pt x="249" y="385"/>
                      <a:pt x="233" y="385"/>
                    </a:cubicBezTo>
                    <a:cubicBezTo>
                      <a:pt x="230" y="385"/>
                      <a:pt x="226" y="383"/>
                      <a:pt x="219" y="380"/>
                    </a:cubicBezTo>
                    <a:cubicBezTo>
                      <a:pt x="169" y="355"/>
                      <a:pt x="157" y="355"/>
                      <a:pt x="120" y="355"/>
                    </a:cubicBezTo>
                    <a:cubicBezTo>
                      <a:pt x="71" y="355"/>
                      <a:pt x="108" y="441"/>
                      <a:pt x="46" y="441"/>
                    </a:cubicBezTo>
                    <a:cubicBezTo>
                      <a:pt x="39" y="440"/>
                      <a:pt x="34" y="440"/>
                      <a:pt x="30" y="440"/>
                    </a:cubicBezTo>
                    <a:cubicBezTo>
                      <a:pt x="0" y="440"/>
                      <a:pt x="65" y="480"/>
                      <a:pt x="120" y="491"/>
                    </a:cubicBezTo>
                    <a:cubicBezTo>
                      <a:pt x="145" y="497"/>
                      <a:pt x="172" y="500"/>
                      <a:pt x="202" y="500"/>
                    </a:cubicBezTo>
                    <a:cubicBezTo>
                      <a:pt x="231" y="500"/>
                      <a:pt x="262" y="497"/>
                      <a:pt x="292" y="491"/>
                    </a:cubicBezTo>
                    <a:lnTo>
                      <a:pt x="453" y="491"/>
                    </a:lnTo>
                    <a:cubicBezTo>
                      <a:pt x="477" y="491"/>
                      <a:pt x="539" y="491"/>
                      <a:pt x="563" y="515"/>
                    </a:cubicBezTo>
                    <a:cubicBezTo>
                      <a:pt x="576" y="540"/>
                      <a:pt x="674" y="528"/>
                      <a:pt x="588" y="552"/>
                    </a:cubicBezTo>
                    <a:cubicBezTo>
                      <a:pt x="502" y="577"/>
                      <a:pt x="502" y="626"/>
                      <a:pt x="539" y="663"/>
                    </a:cubicBezTo>
                    <a:cubicBezTo>
                      <a:pt x="588" y="700"/>
                      <a:pt x="588" y="688"/>
                      <a:pt x="502" y="700"/>
                    </a:cubicBezTo>
                    <a:cubicBezTo>
                      <a:pt x="440" y="725"/>
                      <a:pt x="366" y="737"/>
                      <a:pt x="292" y="737"/>
                    </a:cubicBezTo>
                    <a:cubicBezTo>
                      <a:pt x="182" y="737"/>
                      <a:pt x="58" y="799"/>
                      <a:pt x="182" y="799"/>
                    </a:cubicBezTo>
                    <a:cubicBezTo>
                      <a:pt x="292" y="811"/>
                      <a:pt x="527" y="836"/>
                      <a:pt x="514" y="885"/>
                    </a:cubicBezTo>
                    <a:cubicBezTo>
                      <a:pt x="514" y="926"/>
                      <a:pt x="523" y="950"/>
                      <a:pt x="547" y="950"/>
                    </a:cubicBezTo>
                    <a:cubicBezTo>
                      <a:pt x="552" y="950"/>
                      <a:pt x="557" y="949"/>
                      <a:pt x="563" y="947"/>
                    </a:cubicBezTo>
                    <a:cubicBezTo>
                      <a:pt x="594" y="936"/>
                      <a:pt x="694" y="892"/>
                      <a:pt x="697" y="892"/>
                    </a:cubicBezTo>
                    <a:lnTo>
                      <a:pt x="697" y="892"/>
                    </a:lnTo>
                    <a:cubicBezTo>
                      <a:pt x="698" y="892"/>
                      <a:pt x="695" y="893"/>
                      <a:pt x="687" y="897"/>
                    </a:cubicBezTo>
                    <a:cubicBezTo>
                      <a:pt x="650" y="934"/>
                      <a:pt x="563" y="984"/>
                      <a:pt x="625" y="984"/>
                    </a:cubicBezTo>
                    <a:cubicBezTo>
                      <a:pt x="655" y="984"/>
                      <a:pt x="702" y="970"/>
                      <a:pt x="722" y="970"/>
                    </a:cubicBezTo>
                    <a:cubicBezTo>
                      <a:pt x="735" y="970"/>
                      <a:pt x="736" y="976"/>
                      <a:pt x="711" y="996"/>
                    </a:cubicBezTo>
                    <a:cubicBezTo>
                      <a:pt x="674" y="1045"/>
                      <a:pt x="625" y="1082"/>
                      <a:pt x="563" y="1119"/>
                    </a:cubicBezTo>
                    <a:cubicBezTo>
                      <a:pt x="514" y="1144"/>
                      <a:pt x="453" y="1168"/>
                      <a:pt x="453" y="1205"/>
                    </a:cubicBezTo>
                    <a:cubicBezTo>
                      <a:pt x="453" y="1242"/>
                      <a:pt x="440" y="1255"/>
                      <a:pt x="551" y="1255"/>
                    </a:cubicBezTo>
                    <a:cubicBezTo>
                      <a:pt x="636" y="1255"/>
                      <a:pt x="707" y="1218"/>
                      <a:pt x="763" y="1218"/>
                    </a:cubicBezTo>
                    <a:cubicBezTo>
                      <a:pt x="780" y="1218"/>
                      <a:pt x="796" y="1222"/>
                      <a:pt x="810" y="1230"/>
                    </a:cubicBezTo>
                    <a:cubicBezTo>
                      <a:pt x="884" y="1255"/>
                      <a:pt x="1007" y="1255"/>
                      <a:pt x="982" y="1267"/>
                    </a:cubicBezTo>
                    <a:cubicBezTo>
                      <a:pt x="958" y="1279"/>
                      <a:pt x="945" y="1316"/>
                      <a:pt x="995" y="1329"/>
                    </a:cubicBezTo>
                    <a:cubicBezTo>
                      <a:pt x="1118" y="1390"/>
                      <a:pt x="1253" y="1415"/>
                      <a:pt x="1389" y="1415"/>
                    </a:cubicBezTo>
                    <a:cubicBezTo>
                      <a:pt x="1451" y="1415"/>
                      <a:pt x="1512" y="1378"/>
                      <a:pt x="1549" y="1329"/>
                    </a:cubicBezTo>
                    <a:cubicBezTo>
                      <a:pt x="1562" y="1304"/>
                      <a:pt x="1771" y="1329"/>
                      <a:pt x="1870" y="1242"/>
                    </a:cubicBezTo>
                    <a:cubicBezTo>
                      <a:pt x="1980" y="1156"/>
                      <a:pt x="2030" y="1033"/>
                      <a:pt x="2128" y="1021"/>
                    </a:cubicBezTo>
                    <a:cubicBezTo>
                      <a:pt x="2215" y="1008"/>
                      <a:pt x="2288" y="971"/>
                      <a:pt x="2338" y="897"/>
                    </a:cubicBezTo>
                    <a:cubicBezTo>
                      <a:pt x="2362" y="848"/>
                      <a:pt x="2412" y="823"/>
                      <a:pt x="2461" y="811"/>
                    </a:cubicBezTo>
                    <a:cubicBezTo>
                      <a:pt x="2498" y="799"/>
                      <a:pt x="2510" y="762"/>
                      <a:pt x="2473" y="725"/>
                    </a:cubicBezTo>
                    <a:cubicBezTo>
                      <a:pt x="2436" y="676"/>
                      <a:pt x="2486" y="676"/>
                      <a:pt x="2523" y="676"/>
                    </a:cubicBezTo>
                    <a:cubicBezTo>
                      <a:pt x="2560" y="676"/>
                      <a:pt x="2572" y="639"/>
                      <a:pt x="2523" y="614"/>
                    </a:cubicBezTo>
                    <a:cubicBezTo>
                      <a:pt x="2486" y="589"/>
                      <a:pt x="2473" y="565"/>
                      <a:pt x="2486" y="552"/>
                    </a:cubicBezTo>
                    <a:cubicBezTo>
                      <a:pt x="2498" y="528"/>
                      <a:pt x="2560" y="491"/>
                      <a:pt x="2523" y="478"/>
                    </a:cubicBezTo>
                    <a:cubicBezTo>
                      <a:pt x="2469" y="452"/>
                      <a:pt x="2422" y="432"/>
                      <a:pt x="2396" y="432"/>
                    </a:cubicBezTo>
                    <a:cubicBezTo>
                      <a:pt x="2385" y="432"/>
                      <a:pt x="2378" y="435"/>
                      <a:pt x="2375" y="441"/>
                    </a:cubicBezTo>
                    <a:cubicBezTo>
                      <a:pt x="2372" y="445"/>
                      <a:pt x="2369" y="446"/>
                      <a:pt x="2366" y="446"/>
                    </a:cubicBezTo>
                    <a:cubicBezTo>
                      <a:pt x="2357" y="446"/>
                      <a:pt x="2350" y="432"/>
                      <a:pt x="2350" y="405"/>
                    </a:cubicBezTo>
                    <a:cubicBezTo>
                      <a:pt x="2362" y="380"/>
                      <a:pt x="2387" y="380"/>
                      <a:pt x="2325" y="380"/>
                    </a:cubicBezTo>
                    <a:cubicBezTo>
                      <a:pt x="2264" y="380"/>
                      <a:pt x="2264" y="355"/>
                      <a:pt x="2288" y="318"/>
                    </a:cubicBezTo>
                    <a:cubicBezTo>
                      <a:pt x="2325" y="281"/>
                      <a:pt x="2338" y="257"/>
                      <a:pt x="2288" y="232"/>
                    </a:cubicBezTo>
                    <a:cubicBezTo>
                      <a:pt x="2252" y="195"/>
                      <a:pt x="2153" y="220"/>
                      <a:pt x="2215" y="170"/>
                    </a:cubicBezTo>
                    <a:cubicBezTo>
                      <a:pt x="2257" y="139"/>
                      <a:pt x="2300" y="79"/>
                      <a:pt x="2287" y="79"/>
                    </a:cubicBezTo>
                    <a:cubicBezTo>
                      <a:pt x="2285" y="79"/>
                      <a:pt x="2281" y="81"/>
                      <a:pt x="2276" y="84"/>
                    </a:cubicBezTo>
                    <a:cubicBezTo>
                      <a:pt x="2256" y="104"/>
                      <a:pt x="2156" y="156"/>
                      <a:pt x="2105" y="156"/>
                    </a:cubicBezTo>
                    <a:cubicBezTo>
                      <a:pt x="2093" y="156"/>
                      <a:pt x="2084" y="153"/>
                      <a:pt x="2079" y="146"/>
                    </a:cubicBezTo>
                    <a:cubicBezTo>
                      <a:pt x="2054" y="109"/>
                      <a:pt x="2054" y="47"/>
                      <a:pt x="1980" y="23"/>
                    </a:cubicBezTo>
                    <a:cubicBezTo>
                      <a:pt x="1943" y="10"/>
                      <a:pt x="1910" y="1"/>
                      <a:pt x="18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4" name="Google Shape;4874;p76"/>
              <p:cNvSpPr/>
              <p:nvPr/>
            </p:nvSpPr>
            <p:spPr>
              <a:xfrm>
                <a:off x="3579900" y="4298275"/>
                <a:ext cx="63600" cy="52600"/>
              </a:xfrm>
              <a:custGeom>
                <a:avLst/>
                <a:gdLst/>
                <a:ahLst/>
                <a:cxnLst/>
                <a:rect l="l" t="t" r="r" b="b"/>
                <a:pathLst>
                  <a:path w="2544" h="2104" extrusionOk="0">
                    <a:moveTo>
                      <a:pt x="1292" y="0"/>
                    </a:moveTo>
                    <a:cubicBezTo>
                      <a:pt x="1289" y="0"/>
                      <a:pt x="1287" y="4"/>
                      <a:pt x="1287" y="15"/>
                    </a:cubicBezTo>
                    <a:cubicBezTo>
                      <a:pt x="1287" y="76"/>
                      <a:pt x="1336" y="126"/>
                      <a:pt x="1287" y="126"/>
                    </a:cubicBezTo>
                    <a:cubicBezTo>
                      <a:pt x="1271" y="126"/>
                      <a:pt x="1260" y="124"/>
                      <a:pt x="1252" y="124"/>
                    </a:cubicBezTo>
                    <a:cubicBezTo>
                      <a:pt x="1238" y="124"/>
                      <a:pt x="1238" y="130"/>
                      <a:pt x="1238" y="163"/>
                    </a:cubicBezTo>
                    <a:lnTo>
                      <a:pt x="1238" y="323"/>
                    </a:lnTo>
                    <a:cubicBezTo>
                      <a:pt x="1238" y="382"/>
                      <a:pt x="1351" y="645"/>
                      <a:pt x="1328" y="645"/>
                    </a:cubicBezTo>
                    <a:cubicBezTo>
                      <a:pt x="1327" y="645"/>
                      <a:pt x="1326" y="644"/>
                      <a:pt x="1324" y="643"/>
                    </a:cubicBezTo>
                    <a:cubicBezTo>
                      <a:pt x="1287" y="631"/>
                      <a:pt x="1262" y="643"/>
                      <a:pt x="1225" y="606"/>
                    </a:cubicBezTo>
                    <a:cubicBezTo>
                      <a:pt x="1176" y="520"/>
                      <a:pt x="1115" y="434"/>
                      <a:pt x="1078" y="335"/>
                    </a:cubicBezTo>
                    <a:cubicBezTo>
                      <a:pt x="1045" y="281"/>
                      <a:pt x="984" y="207"/>
                      <a:pt x="944" y="207"/>
                    </a:cubicBezTo>
                    <a:cubicBezTo>
                      <a:pt x="939" y="207"/>
                      <a:pt x="934" y="209"/>
                      <a:pt x="930" y="212"/>
                    </a:cubicBezTo>
                    <a:cubicBezTo>
                      <a:pt x="905" y="236"/>
                      <a:pt x="880" y="310"/>
                      <a:pt x="831" y="323"/>
                    </a:cubicBezTo>
                    <a:cubicBezTo>
                      <a:pt x="782" y="335"/>
                      <a:pt x="831" y="384"/>
                      <a:pt x="856" y="421"/>
                    </a:cubicBezTo>
                    <a:cubicBezTo>
                      <a:pt x="872" y="446"/>
                      <a:pt x="867" y="486"/>
                      <a:pt x="833" y="486"/>
                    </a:cubicBezTo>
                    <a:cubicBezTo>
                      <a:pt x="816" y="486"/>
                      <a:pt x="791" y="475"/>
                      <a:pt x="757" y="446"/>
                    </a:cubicBezTo>
                    <a:cubicBezTo>
                      <a:pt x="659" y="360"/>
                      <a:pt x="683" y="323"/>
                      <a:pt x="585" y="286"/>
                    </a:cubicBezTo>
                    <a:cubicBezTo>
                      <a:pt x="542" y="273"/>
                      <a:pt x="523" y="273"/>
                      <a:pt x="528" y="273"/>
                    </a:cubicBezTo>
                    <a:cubicBezTo>
                      <a:pt x="532" y="273"/>
                      <a:pt x="560" y="273"/>
                      <a:pt x="609" y="261"/>
                    </a:cubicBezTo>
                    <a:cubicBezTo>
                      <a:pt x="708" y="236"/>
                      <a:pt x="843" y="150"/>
                      <a:pt x="757" y="150"/>
                    </a:cubicBezTo>
                    <a:cubicBezTo>
                      <a:pt x="683" y="150"/>
                      <a:pt x="671" y="187"/>
                      <a:pt x="572" y="187"/>
                    </a:cubicBezTo>
                    <a:cubicBezTo>
                      <a:pt x="507" y="187"/>
                      <a:pt x="452" y="165"/>
                      <a:pt x="423" y="165"/>
                    </a:cubicBezTo>
                    <a:cubicBezTo>
                      <a:pt x="408" y="165"/>
                      <a:pt x="400" y="171"/>
                      <a:pt x="400" y="187"/>
                    </a:cubicBezTo>
                    <a:cubicBezTo>
                      <a:pt x="400" y="232"/>
                      <a:pt x="432" y="290"/>
                      <a:pt x="422" y="290"/>
                    </a:cubicBezTo>
                    <a:cubicBezTo>
                      <a:pt x="418" y="290"/>
                      <a:pt x="408" y="281"/>
                      <a:pt x="388" y="261"/>
                    </a:cubicBezTo>
                    <a:cubicBezTo>
                      <a:pt x="329" y="213"/>
                      <a:pt x="302" y="179"/>
                      <a:pt x="263" y="179"/>
                    </a:cubicBezTo>
                    <a:cubicBezTo>
                      <a:pt x="252" y="179"/>
                      <a:pt x="241" y="182"/>
                      <a:pt x="227" y="187"/>
                    </a:cubicBezTo>
                    <a:cubicBezTo>
                      <a:pt x="186" y="208"/>
                      <a:pt x="170" y="282"/>
                      <a:pt x="144" y="282"/>
                    </a:cubicBezTo>
                    <a:cubicBezTo>
                      <a:pt x="140" y="282"/>
                      <a:pt x="135" y="279"/>
                      <a:pt x="129" y="273"/>
                    </a:cubicBezTo>
                    <a:cubicBezTo>
                      <a:pt x="103" y="248"/>
                      <a:pt x="77" y="216"/>
                      <a:pt x="68" y="216"/>
                    </a:cubicBezTo>
                    <a:cubicBezTo>
                      <a:pt x="64" y="216"/>
                      <a:pt x="64" y="222"/>
                      <a:pt x="67" y="236"/>
                    </a:cubicBezTo>
                    <a:cubicBezTo>
                      <a:pt x="80" y="286"/>
                      <a:pt x="116" y="323"/>
                      <a:pt x="67" y="347"/>
                    </a:cubicBezTo>
                    <a:cubicBezTo>
                      <a:pt x="59" y="351"/>
                      <a:pt x="51" y="352"/>
                      <a:pt x="43" y="352"/>
                    </a:cubicBezTo>
                    <a:cubicBezTo>
                      <a:pt x="20" y="352"/>
                      <a:pt x="3" y="338"/>
                      <a:pt x="2" y="338"/>
                    </a:cubicBezTo>
                    <a:lnTo>
                      <a:pt x="2" y="338"/>
                    </a:lnTo>
                    <a:cubicBezTo>
                      <a:pt x="0" y="338"/>
                      <a:pt x="12" y="350"/>
                      <a:pt x="43" y="397"/>
                    </a:cubicBezTo>
                    <a:cubicBezTo>
                      <a:pt x="117" y="493"/>
                      <a:pt x="127" y="589"/>
                      <a:pt x="161" y="589"/>
                    </a:cubicBezTo>
                    <a:cubicBezTo>
                      <a:pt x="166" y="589"/>
                      <a:pt x="172" y="586"/>
                      <a:pt x="178" y="581"/>
                    </a:cubicBezTo>
                    <a:cubicBezTo>
                      <a:pt x="209" y="551"/>
                      <a:pt x="248" y="486"/>
                      <a:pt x="296" y="486"/>
                    </a:cubicBezTo>
                    <a:cubicBezTo>
                      <a:pt x="305" y="486"/>
                      <a:pt x="315" y="489"/>
                      <a:pt x="326" y="495"/>
                    </a:cubicBezTo>
                    <a:cubicBezTo>
                      <a:pt x="388" y="532"/>
                      <a:pt x="351" y="532"/>
                      <a:pt x="326" y="569"/>
                    </a:cubicBezTo>
                    <a:cubicBezTo>
                      <a:pt x="301" y="606"/>
                      <a:pt x="338" y="655"/>
                      <a:pt x="375" y="692"/>
                    </a:cubicBezTo>
                    <a:cubicBezTo>
                      <a:pt x="405" y="715"/>
                      <a:pt x="412" y="719"/>
                      <a:pt x="387" y="719"/>
                    </a:cubicBezTo>
                    <a:cubicBezTo>
                      <a:pt x="370" y="719"/>
                      <a:pt x="338" y="717"/>
                      <a:pt x="289" y="717"/>
                    </a:cubicBezTo>
                    <a:cubicBezTo>
                      <a:pt x="222" y="709"/>
                      <a:pt x="141" y="697"/>
                      <a:pt x="107" y="697"/>
                    </a:cubicBezTo>
                    <a:cubicBezTo>
                      <a:pt x="85" y="697"/>
                      <a:pt x="83" y="702"/>
                      <a:pt x="116" y="717"/>
                    </a:cubicBezTo>
                    <a:cubicBezTo>
                      <a:pt x="203" y="742"/>
                      <a:pt x="178" y="791"/>
                      <a:pt x="227" y="840"/>
                    </a:cubicBezTo>
                    <a:cubicBezTo>
                      <a:pt x="264" y="889"/>
                      <a:pt x="289" y="889"/>
                      <a:pt x="363" y="902"/>
                    </a:cubicBezTo>
                    <a:cubicBezTo>
                      <a:pt x="437" y="902"/>
                      <a:pt x="572" y="988"/>
                      <a:pt x="498" y="988"/>
                    </a:cubicBezTo>
                    <a:cubicBezTo>
                      <a:pt x="425" y="1000"/>
                      <a:pt x="326" y="1025"/>
                      <a:pt x="412" y="1087"/>
                    </a:cubicBezTo>
                    <a:cubicBezTo>
                      <a:pt x="476" y="1129"/>
                      <a:pt x="559" y="1163"/>
                      <a:pt x="636" y="1163"/>
                    </a:cubicBezTo>
                    <a:cubicBezTo>
                      <a:pt x="648" y="1163"/>
                      <a:pt x="660" y="1162"/>
                      <a:pt x="671" y="1161"/>
                    </a:cubicBezTo>
                    <a:cubicBezTo>
                      <a:pt x="745" y="1136"/>
                      <a:pt x="905" y="1062"/>
                      <a:pt x="880" y="1000"/>
                    </a:cubicBezTo>
                    <a:cubicBezTo>
                      <a:pt x="856" y="926"/>
                      <a:pt x="831" y="877"/>
                      <a:pt x="868" y="853"/>
                    </a:cubicBezTo>
                    <a:cubicBezTo>
                      <a:pt x="871" y="851"/>
                      <a:pt x="874" y="851"/>
                      <a:pt x="878" y="851"/>
                    </a:cubicBezTo>
                    <a:cubicBezTo>
                      <a:pt x="902" y="851"/>
                      <a:pt x="943" y="872"/>
                      <a:pt x="971" y="872"/>
                    </a:cubicBezTo>
                    <a:cubicBezTo>
                      <a:pt x="979" y="872"/>
                      <a:pt x="986" y="870"/>
                      <a:pt x="991" y="865"/>
                    </a:cubicBezTo>
                    <a:cubicBezTo>
                      <a:pt x="1016" y="840"/>
                      <a:pt x="1028" y="779"/>
                      <a:pt x="1053" y="766"/>
                    </a:cubicBezTo>
                    <a:cubicBezTo>
                      <a:pt x="1055" y="765"/>
                      <a:pt x="1057" y="765"/>
                      <a:pt x="1060" y="765"/>
                    </a:cubicBezTo>
                    <a:cubicBezTo>
                      <a:pt x="1084" y="765"/>
                      <a:pt x="1112" y="819"/>
                      <a:pt x="1090" y="853"/>
                    </a:cubicBezTo>
                    <a:cubicBezTo>
                      <a:pt x="1065" y="889"/>
                      <a:pt x="991" y="976"/>
                      <a:pt x="1053" y="976"/>
                    </a:cubicBezTo>
                    <a:cubicBezTo>
                      <a:pt x="1061" y="977"/>
                      <a:pt x="1070" y="978"/>
                      <a:pt x="1079" y="978"/>
                    </a:cubicBezTo>
                    <a:cubicBezTo>
                      <a:pt x="1157" y="978"/>
                      <a:pt x="1277" y="935"/>
                      <a:pt x="1299" y="902"/>
                    </a:cubicBezTo>
                    <a:cubicBezTo>
                      <a:pt x="1315" y="871"/>
                      <a:pt x="1349" y="850"/>
                      <a:pt x="1372" y="850"/>
                    </a:cubicBezTo>
                    <a:cubicBezTo>
                      <a:pt x="1387" y="850"/>
                      <a:pt x="1398" y="858"/>
                      <a:pt x="1398" y="877"/>
                    </a:cubicBezTo>
                    <a:cubicBezTo>
                      <a:pt x="1386" y="939"/>
                      <a:pt x="1299" y="1037"/>
                      <a:pt x="1373" y="1037"/>
                    </a:cubicBezTo>
                    <a:cubicBezTo>
                      <a:pt x="1435" y="1037"/>
                      <a:pt x="1570" y="1037"/>
                      <a:pt x="1472" y="1050"/>
                    </a:cubicBezTo>
                    <a:cubicBezTo>
                      <a:pt x="1386" y="1050"/>
                      <a:pt x="1287" y="1050"/>
                      <a:pt x="1201" y="1074"/>
                    </a:cubicBezTo>
                    <a:cubicBezTo>
                      <a:pt x="1127" y="1136"/>
                      <a:pt x="1053" y="1185"/>
                      <a:pt x="979" y="1210"/>
                    </a:cubicBezTo>
                    <a:cubicBezTo>
                      <a:pt x="964" y="1212"/>
                      <a:pt x="945" y="1213"/>
                      <a:pt x="923" y="1213"/>
                    </a:cubicBezTo>
                    <a:cubicBezTo>
                      <a:pt x="909" y="1213"/>
                      <a:pt x="894" y="1213"/>
                      <a:pt x="878" y="1213"/>
                    </a:cubicBezTo>
                    <a:cubicBezTo>
                      <a:pt x="800" y="1213"/>
                      <a:pt x="712" y="1218"/>
                      <a:pt x="696" y="1284"/>
                    </a:cubicBezTo>
                    <a:cubicBezTo>
                      <a:pt x="673" y="1363"/>
                      <a:pt x="630" y="1421"/>
                      <a:pt x="689" y="1421"/>
                    </a:cubicBezTo>
                    <a:cubicBezTo>
                      <a:pt x="694" y="1421"/>
                      <a:pt x="701" y="1420"/>
                      <a:pt x="708" y="1419"/>
                    </a:cubicBezTo>
                    <a:cubicBezTo>
                      <a:pt x="794" y="1407"/>
                      <a:pt x="930" y="1382"/>
                      <a:pt x="1078" y="1358"/>
                    </a:cubicBezTo>
                    <a:cubicBezTo>
                      <a:pt x="1188" y="1345"/>
                      <a:pt x="1299" y="1345"/>
                      <a:pt x="1398" y="1345"/>
                    </a:cubicBezTo>
                    <a:cubicBezTo>
                      <a:pt x="1435" y="1345"/>
                      <a:pt x="1423" y="1370"/>
                      <a:pt x="1361" y="1382"/>
                    </a:cubicBezTo>
                    <a:cubicBezTo>
                      <a:pt x="1275" y="1407"/>
                      <a:pt x="1201" y="1432"/>
                      <a:pt x="1115" y="1432"/>
                    </a:cubicBezTo>
                    <a:cubicBezTo>
                      <a:pt x="1028" y="1444"/>
                      <a:pt x="942" y="1456"/>
                      <a:pt x="991" y="1493"/>
                    </a:cubicBezTo>
                    <a:cubicBezTo>
                      <a:pt x="1028" y="1530"/>
                      <a:pt x="1201" y="1530"/>
                      <a:pt x="1238" y="1555"/>
                    </a:cubicBezTo>
                    <a:cubicBezTo>
                      <a:pt x="1274" y="1573"/>
                      <a:pt x="1257" y="1584"/>
                      <a:pt x="1192" y="1584"/>
                    </a:cubicBezTo>
                    <a:cubicBezTo>
                      <a:pt x="1169" y="1584"/>
                      <a:pt x="1139" y="1583"/>
                      <a:pt x="1102" y="1579"/>
                    </a:cubicBezTo>
                    <a:cubicBezTo>
                      <a:pt x="982" y="1569"/>
                      <a:pt x="871" y="1528"/>
                      <a:pt x="822" y="1528"/>
                    </a:cubicBezTo>
                    <a:cubicBezTo>
                      <a:pt x="816" y="1528"/>
                      <a:pt x="811" y="1529"/>
                      <a:pt x="806" y="1530"/>
                    </a:cubicBezTo>
                    <a:cubicBezTo>
                      <a:pt x="757" y="1530"/>
                      <a:pt x="720" y="1579"/>
                      <a:pt x="782" y="1629"/>
                    </a:cubicBezTo>
                    <a:cubicBezTo>
                      <a:pt x="856" y="1690"/>
                      <a:pt x="868" y="1826"/>
                      <a:pt x="979" y="1826"/>
                    </a:cubicBezTo>
                    <a:cubicBezTo>
                      <a:pt x="998" y="1828"/>
                      <a:pt x="1017" y="1829"/>
                      <a:pt x="1036" y="1829"/>
                    </a:cubicBezTo>
                    <a:cubicBezTo>
                      <a:pt x="1110" y="1829"/>
                      <a:pt x="1185" y="1817"/>
                      <a:pt x="1228" y="1817"/>
                    </a:cubicBezTo>
                    <a:cubicBezTo>
                      <a:pt x="1247" y="1817"/>
                      <a:pt x="1259" y="1819"/>
                      <a:pt x="1262" y="1826"/>
                    </a:cubicBezTo>
                    <a:cubicBezTo>
                      <a:pt x="1275" y="1863"/>
                      <a:pt x="1188" y="1888"/>
                      <a:pt x="1164" y="1900"/>
                    </a:cubicBezTo>
                    <a:cubicBezTo>
                      <a:pt x="1127" y="1900"/>
                      <a:pt x="1188" y="1937"/>
                      <a:pt x="1238" y="1974"/>
                    </a:cubicBezTo>
                    <a:cubicBezTo>
                      <a:pt x="1278" y="1994"/>
                      <a:pt x="1326" y="2104"/>
                      <a:pt x="1369" y="2104"/>
                    </a:cubicBezTo>
                    <a:cubicBezTo>
                      <a:pt x="1379" y="2104"/>
                      <a:pt x="1389" y="2098"/>
                      <a:pt x="1398" y="2085"/>
                    </a:cubicBezTo>
                    <a:cubicBezTo>
                      <a:pt x="1460" y="1998"/>
                      <a:pt x="1423" y="1961"/>
                      <a:pt x="1484" y="1875"/>
                    </a:cubicBezTo>
                    <a:cubicBezTo>
                      <a:pt x="1546" y="1777"/>
                      <a:pt x="1595" y="1604"/>
                      <a:pt x="1657" y="1567"/>
                    </a:cubicBezTo>
                    <a:cubicBezTo>
                      <a:pt x="1731" y="1506"/>
                      <a:pt x="1780" y="1419"/>
                      <a:pt x="1792" y="1321"/>
                    </a:cubicBezTo>
                    <a:cubicBezTo>
                      <a:pt x="1792" y="1210"/>
                      <a:pt x="1854" y="1259"/>
                      <a:pt x="1878" y="1234"/>
                    </a:cubicBezTo>
                    <a:cubicBezTo>
                      <a:pt x="1915" y="1210"/>
                      <a:pt x="1854" y="1124"/>
                      <a:pt x="1915" y="1050"/>
                    </a:cubicBezTo>
                    <a:cubicBezTo>
                      <a:pt x="1965" y="988"/>
                      <a:pt x="2039" y="939"/>
                      <a:pt x="2113" y="902"/>
                    </a:cubicBezTo>
                    <a:cubicBezTo>
                      <a:pt x="2186" y="877"/>
                      <a:pt x="2273" y="853"/>
                      <a:pt x="2371" y="853"/>
                    </a:cubicBezTo>
                    <a:cubicBezTo>
                      <a:pt x="2458" y="853"/>
                      <a:pt x="2544" y="816"/>
                      <a:pt x="2482" y="766"/>
                    </a:cubicBezTo>
                    <a:cubicBezTo>
                      <a:pt x="2433" y="717"/>
                      <a:pt x="2310" y="742"/>
                      <a:pt x="2285" y="692"/>
                    </a:cubicBezTo>
                    <a:cubicBezTo>
                      <a:pt x="2273" y="643"/>
                      <a:pt x="2334" y="606"/>
                      <a:pt x="2310" y="606"/>
                    </a:cubicBezTo>
                    <a:cubicBezTo>
                      <a:pt x="2291" y="606"/>
                      <a:pt x="2257" y="643"/>
                      <a:pt x="2215" y="643"/>
                    </a:cubicBezTo>
                    <a:cubicBezTo>
                      <a:pt x="2202" y="643"/>
                      <a:pt x="2188" y="639"/>
                      <a:pt x="2174" y="631"/>
                    </a:cubicBezTo>
                    <a:cubicBezTo>
                      <a:pt x="2100" y="594"/>
                      <a:pt x="2026" y="557"/>
                      <a:pt x="1940" y="557"/>
                    </a:cubicBezTo>
                    <a:cubicBezTo>
                      <a:pt x="1854" y="557"/>
                      <a:pt x="1891" y="471"/>
                      <a:pt x="1854" y="384"/>
                    </a:cubicBezTo>
                    <a:cubicBezTo>
                      <a:pt x="1822" y="320"/>
                      <a:pt x="1808" y="283"/>
                      <a:pt x="1772" y="283"/>
                    </a:cubicBezTo>
                    <a:cubicBezTo>
                      <a:pt x="1767" y="283"/>
                      <a:pt x="1761" y="284"/>
                      <a:pt x="1755" y="286"/>
                    </a:cubicBezTo>
                    <a:cubicBezTo>
                      <a:pt x="1725" y="296"/>
                      <a:pt x="1686" y="399"/>
                      <a:pt x="1659" y="399"/>
                    </a:cubicBezTo>
                    <a:cubicBezTo>
                      <a:pt x="1654" y="399"/>
                      <a:pt x="1649" y="395"/>
                      <a:pt x="1644" y="384"/>
                    </a:cubicBezTo>
                    <a:cubicBezTo>
                      <a:pt x="1632" y="347"/>
                      <a:pt x="1632" y="298"/>
                      <a:pt x="1644" y="261"/>
                    </a:cubicBezTo>
                    <a:cubicBezTo>
                      <a:pt x="1657" y="199"/>
                      <a:pt x="1620" y="138"/>
                      <a:pt x="1570" y="113"/>
                    </a:cubicBezTo>
                    <a:cubicBezTo>
                      <a:pt x="1521" y="80"/>
                      <a:pt x="1494" y="58"/>
                      <a:pt x="1474" y="58"/>
                    </a:cubicBezTo>
                    <a:cubicBezTo>
                      <a:pt x="1464" y="58"/>
                      <a:pt x="1455" y="64"/>
                      <a:pt x="1447" y="76"/>
                    </a:cubicBezTo>
                    <a:cubicBezTo>
                      <a:pt x="1422" y="102"/>
                      <a:pt x="1437" y="145"/>
                      <a:pt x="1429" y="145"/>
                    </a:cubicBezTo>
                    <a:cubicBezTo>
                      <a:pt x="1425" y="145"/>
                      <a:pt x="1417" y="136"/>
                      <a:pt x="1398" y="113"/>
                    </a:cubicBezTo>
                    <a:cubicBezTo>
                      <a:pt x="1339" y="64"/>
                      <a:pt x="1304" y="0"/>
                      <a:pt x="129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5" name="Google Shape;4875;p76"/>
              <p:cNvSpPr/>
              <p:nvPr/>
            </p:nvSpPr>
            <p:spPr>
              <a:xfrm>
                <a:off x="3633325" y="4321125"/>
                <a:ext cx="13275" cy="5900"/>
              </a:xfrm>
              <a:custGeom>
                <a:avLst/>
                <a:gdLst/>
                <a:ahLst/>
                <a:cxnLst/>
                <a:rect l="l" t="t" r="r" b="b"/>
                <a:pathLst>
                  <a:path w="531" h="236" extrusionOk="0">
                    <a:moveTo>
                      <a:pt x="308" y="0"/>
                    </a:moveTo>
                    <a:cubicBezTo>
                      <a:pt x="247" y="0"/>
                      <a:pt x="0" y="86"/>
                      <a:pt x="37" y="99"/>
                    </a:cubicBezTo>
                    <a:cubicBezTo>
                      <a:pt x="86" y="99"/>
                      <a:pt x="173" y="222"/>
                      <a:pt x="197" y="222"/>
                    </a:cubicBezTo>
                    <a:cubicBezTo>
                      <a:pt x="220" y="222"/>
                      <a:pt x="317" y="235"/>
                      <a:pt x="397" y="235"/>
                    </a:cubicBezTo>
                    <a:cubicBezTo>
                      <a:pt x="450" y="235"/>
                      <a:pt x="496" y="229"/>
                      <a:pt x="505" y="210"/>
                    </a:cubicBezTo>
                    <a:cubicBezTo>
                      <a:pt x="530" y="160"/>
                      <a:pt x="493" y="12"/>
                      <a:pt x="468" y="12"/>
                    </a:cubicBezTo>
                    <a:cubicBezTo>
                      <a:pt x="419" y="0"/>
                      <a:pt x="358" y="0"/>
                      <a:pt x="3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6" name="Google Shape;4876;p76"/>
              <p:cNvSpPr/>
              <p:nvPr/>
            </p:nvSpPr>
            <p:spPr>
              <a:xfrm>
                <a:off x="3637950" y="4327275"/>
                <a:ext cx="24050" cy="13375"/>
              </a:xfrm>
              <a:custGeom>
                <a:avLst/>
                <a:gdLst/>
                <a:ahLst/>
                <a:cxnLst/>
                <a:rect l="l" t="t" r="r" b="b"/>
                <a:pathLst>
                  <a:path w="962" h="535" extrusionOk="0">
                    <a:moveTo>
                      <a:pt x="604" y="1"/>
                    </a:moveTo>
                    <a:lnTo>
                      <a:pt x="123" y="13"/>
                    </a:lnTo>
                    <a:cubicBezTo>
                      <a:pt x="74" y="13"/>
                      <a:pt x="25" y="13"/>
                      <a:pt x="86" y="62"/>
                    </a:cubicBezTo>
                    <a:cubicBezTo>
                      <a:pt x="136" y="124"/>
                      <a:pt x="185" y="148"/>
                      <a:pt x="160" y="185"/>
                    </a:cubicBezTo>
                    <a:cubicBezTo>
                      <a:pt x="136" y="210"/>
                      <a:pt x="0" y="407"/>
                      <a:pt x="62" y="407"/>
                    </a:cubicBezTo>
                    <a:cubicBezTo>
                      <a:pt x="91" y="411"/>
                      <a:pt x="118" y="412"/>
                      <a:pt x="146" y="412"/>
                    </a:cubicBezTo>
                    <a:cubicBezTo>
                      <a:pt x="212" y="412"/>
                      <a:pt x="275" y="404"/>
                      <a:pt x="345" y="395"/>
                    </a:cubicBezTo>
                    <a:cubicBezTo>
                      <a:pt x="388" y="383"/>
                      <a:pt x="416" y="373"/>
                      <a:pt x="433" y="373"/>
                    </a:cubicBezTo>
                    <a:cubicBezTo>
                      <a:pt x="450" y="373"/>
                      <a:pt x="456" y="383"/>
                      <a:pt x="456" y="407"/>
                    </a:cubicBezTo>
                    <a:cubicBezTo>
                      <a:pt x="445" y="461"/>
                      <a:pt x="367" y="535"/>
                      <a:pt x="416" y="535"/>
                    </a:cubicBezTo>
                    <a:cubicBezTo>
                      <a:pt x="423" y="535"/>
                      <a:pt x="432" y="533"/>
                      <a:pt x="444" y="530"/>
                    </a:cubicBezTo>
                    <a:cubicBezTo>
                      <a:pt x="542" y="493"/>
                      <a:pt x="678" y="493"/>
                      <a:pt x="739" y="407"/>
                    </a:cubicBezTo>
                    <a:cubicBezTo>
                      <a:pt x="789" y="321"/>
                      <a:pt x="752" y="309"/>
                      <a:pt x="826" y="272"/>
                    </a:cubicBezTo>
                    <a:cubicBezTo>
                      <a:pt x="912" y="235"/>
                      <a:pt x="961" y="235"/>
                      <a:pt x="912" y="222"/>
                    </a:cubicBezTo>
                    <a:cubicBezTo>
                      <a:pt x="863" y="210"/>
                      <a:pt x="579" y="185"/>
                      <a:pt x="579" y="99"/>
                    </a:cubicBezTo>
                    <a:cubicBezTo>
                      <a:pt x="579" y="13"/>
                      <a:pt x="653" y="1"/>
                      <a:pt x="6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7" name="Google Shape;4877;p76"/>
              <p:cNvSpPr/>
              <p:nvPr/>
            </p:nvSpPr>
            <p:spPr>
              <a:xfrm>
                <a:off x="3618525" y="4291175"/>
                <a:ext cx="58250" cy="19875"/>
              </a:xfrm>
              <a:custGeom>
                <a:avLst/>
                <a:gdLst/>
                <a:ahLst/>
                <a:cxnLst/>
                <a:rect l="l" t="t" r="r" b="b"/>
                <a:pathLst>
                  <a:path w="2330" h="795" extrusionOk="0">
                    <a:moveTo>
                      <a:pt x="512" y="0"/>
                    </a:moveTo>
                    <a:cubicBezTo>
                      <a:pt x="479" y="0"/>
                      <a:pt x="474" y="28"/>
                      <a:pt x="506" y="28"/>
                    </a:cubicBezTo>
                    <a:cubicBezTo>
                      <a:pt x="543" y="28"/>
                      <a:pt x="592" y="77"/>
                      <a:pt x="580" y="89"/>
                    </a:cubicBezTo>
                    <a:cubicBezTo>
                      <a:pt x="559" y="100"/>
                      <a:pt x="582" y="144"/>
                      <a:pt x="554" y="144"/>
                    </a:cubicBezTo>
                    <a:cubicBezTo>
                      <a:pt x="548" y="144"/>
                      <a:pt x="541" y="143"/>
                      <a:pt x="531" y="138"/>
                    </a:cubicBezTo>
                    <a:cubicBezTo>
                      <a:pt x="477" y="106"/>
                      <a:pt x="424" y="74"/>
                      <a:pt x="403" y="74"/>
                    </a:cubicBezTo>
                    <a:cubicBezTo>
                      <a:pt x="399" y="74"/>
                      <a:pt x="397" y="75"/>
                      <a:pt x="395" y="77"/>
                    </a:cubicBezTo>
                    <a:cubicBezTo>
                      <a:pt x="383" y="89"/>
                      <a:pt x="370" y="77"/>
                      <a:pt x="407" y="138"/>
                    </a:cubicBezTo>
                    <a:cubicBezTo>
                      <a:pt x="438" y="189"/>
                      <a:pt x="451" y="231"/>
                      <a:pt x="428" y="231"/>
                    </a:cubicBezTo>
                    <a:cubicBezTo>
                      <a:pt x="423" y="231"/>
                      <a:pt x="416" y="229"/>
                      <a:pt x="407" y="225"/>
                    </a:cubicBezTo>
                    <a:cubicBezTo>
                      <a:pt x="370" y="200"/>
                      <a:pt x="333" y="175"/>
                      <a:pt x="284" y="163"/>
                    </a:cubicBezTo>
                    <a:cubicBezTo>
                      <a:pt x="260" y="163"/>
                      <a:pt x="223" y="138"/>
                      <a:pt x="272" y="126"/>
                    </a:cubicBezTo>
                    <a:cubicBezTo>
                      <a:pt x="309" y="126"/>
                      <a:pt x="309" y="102"/>
                      <a:pt x="247" y="102"/>
                    </a:cubicBezTo>
                    <a:cubicBezTo>
                      <a:pt x="198" y="102"/>
                      <a:pt x="112" y="102"/>
                      <a:pt x="173" y="114"/>
                    </a:cubicBezTo>
                    <a:cubicBezTo>
                      <a:pt x="223" y="126"/>
                      <a:pt x="260" y="151"/>
                      <a:pt x="210" y="163"/>
                    </a:cubicBezTo>
                    <a:cubicBezTo>
                      <a:pt x="173" y="175"/>
                      <a:pt x="1" y="163"/>
                      <a:pt x="62" y="200"/>
                    </a:cubicBezTo>
                    <a:cubicBezTo>
                      <a:pt x="112" y="225"/>
                      <a:pt x="272" y="249"/>
                      <a:pt x="247" y="262"/>
                    </a:cubicBezTo>
                    <a:cubicBezTo>
                      <a:pt x="235" y="274"/>
                      <a:pt x="247" y="348"/>
                      <a:pt x="235" y="360"/>
                    </a:cubicBezTo>
                    <a:cubicBezTo>
                      <a:pt x="210" y="373"/>
                      <a:pt x="173" y="373"/>
                      <a:pt x="235" y="410"/>
                    </a:cubicBezTo>
                    <a:cubicBezTo>
                      <a:pt x="333" y="447"/>
                      <a:pt x="420" y="471"/>
                      <a:pt x="518" y="471"/>
                    </a:cubicBezTo>
                    <a:cubicBezTo>
                      <a:pt x="629" y="471"/>
                      <a:pt x="728" y="459"/>
                      <a:pt x="826" y="434"/>
                    </a:cubicBezTo>
                    <a:cubicBezTo>
                      <a:pt x="876" y="428"/>
                      <a:pt x="922" y="425"/>
                      <a:pt x="968" y="425"/>
                    </a:cubicBezTo>
                    <a:cubicBezTo>
                      <a:pt x="1014" y="425"/>
                      <a:pt x="1060" y="428"/>
                      <a:pt x="1110" y="434"/>
                    </a:cubicBezTo>
                    <a:cubicBezTo>
                      <a:pt x="1060" y="447"/>
                      <a:pt x="888" y="496"/>
                      <a:pt x="851" y="508"/>
                    </a:cubicBezTo>
                    <a:cubicBezTo>
                      <a:pt x="802" y="520"/>
                      <a:pt x="839" y="582"/>
                      <a:pt x="863" y="582"/>
                    </a:cubicBezTo>
                    <a:cubicBezTo>
                      <a:pt x="893" y="582"/>
                      <a:pt x="899" y="598"/>
                      <a:pt x="818" y="598"/>
                    </a:cubicBezTo>
                    <a:cubicBezTo>
                      <a:pt x="798" y="598"/>
                      <a:pt x="772" y="597"/>
                      <a:pt x="740" y="594"/>
                    </a:cubicBezTo>
                    <a:cubicBezTo>
                      <a:pt x="675" y="590"/>
                      <a:pt x="620" y="585"/>
                      <a:pt x="587" y="585"/>
                    </a:cubicBezTo>
                    <a:cubicBezTo>
                      <a:pt x="534" y="585"/>
                      <a:pt x="539" y="598"/>
                      <a:pt x="654" y="644"/>
                    </a:cubicBezTo>
                    <a:cubicBezTo>
                      <a:pt x="781" y="695"/>
                      <a:pt x="827" y="722"/>
                      <a:pt x="891" y="722"/>
                    </a:cubicBezTo>
                    <a:cubicBezTo>
                      <a:pt x="920" y="722"/>
                      <a:pt x="953" y="717"/>
                      <a:pt x="999" y="705"/>
                    </a:cubicBezTo>
                    <a:cubicBezTo>
                      <a:pt x="1034" y="700"/>
                      <a:pt x="1061" y="697"/>
                      <a:pt x="1082" y="697"/>
                    </a:cubicBezTo>
                    <a:cubicBezTo>
                      <a:pt x="1160" y="697"/>
                      <a:pt x="1171" y="728"/>
                      <a:pt x="1258" y="767"/>
                    </a:cubicBezTo>
                    <a:cubicBezTo>
                      <a:pt x="1313" y="785"/>
                      <a:pt x="1372" y="795"/>
                      <a:pt x="1429" y="795"/>
                    </a:cubicBezTo>
                    <a:cubicBezTo>
                      <a:pt x="1486" y="795"/>
                      <a:pt x="1541" y="785"/>
                      <a:pt x="1590" y="767"/>
                    </a:cubicBezTo>
                    <a:cubicBezTo>
                      <a:pt x="1676" y="730"/>
                      <a:pt x="1763" y="705"/>
                      <a:pt x="1849" y="693"/>
                    </a:cubicBezTo>
                    <a:cubicBezTo>
                      <a:pt x="1935" y="681"/>
                      <a:pt x="1985" y="533"/>
                      <a:pt x="2034" y="508"/>
                    </a:cubicBezTo>
                    <a:cubicBezTo>
                      <a:pt x="2095" y="471"/>
                      <a:pt x="2330" y="373"/>
                      <a:pt x="2305" y="323"/>
                    </a:cubicBezTo>
                    <a:cubicBezTo>
                      <a:pt x="2280" y="262"/>
                      <a:pt x="2231" y="212"/>
                      <a:pt x="2157" y="212"/>
                    </a:cubicBezTo>
                    <a:cubicBezTo>
                      <a:pt x="2034" y="212"/>
                      <a:pt x="1911" y="188"/>
                      <a:pt x="1787" y="151"/>
                    </a:cubicBezTo>
                    <a:cubicBezTo>
                      <a:pt x="1717" y="115"/>
                      <a:pt x="1659" y="87"/>
                      <a:pt x="1618" y="87"/>
                    </a:cubicBezTo>
                    <a:cubicBezTo>
                      <a:pt x="1602" y="87"/>
                      <a:pt x="1588" y="91"/>
                      <a:pt x="1578" y="102"/>
                    </a:cubicBezTo>
                    <a:cubicBezTo>
                      <a:pt x="1541" y="126"/>
                      <a:pt x="1504" y="175"/>
                      <a:pt x="1455" y="188"/>
                    </a:cubicBezTo>
                    <a:cubicBezTo>
                      <a:pt x="1425" y="195"/>
                      <a:pt x="1395" y="207"/>
                      <a:pt x="1376" y="207"/>
                    </a:cubicBezTo>
                    <a:cubicBezTo>
                      <a:pt x="1364" y="207"/>
                      <a:pt x="1356" y="202"/>
                      <a:pt x="1356" y="188"/>
                    </a:cubicBezTo>
                    <a:cubicBezTo>
                      <a:pt x="1356" y="163"/>
                      <a:pt x="1418" y="102"/>
                      <a:pt x="1393" y="65"/>
                    </a:cubicBezTo>
                    <a:cubicBezTo>
                      <a:pt x="1375" y="38"/>
                      <a:pt x="1351" y="18"/>
                      <a:pt x="1325" y="18"/>
                    </a:cubicBezTo>
                    <a:cubicBezTo>
                      <a:pt x="1315" y="18"/>
                      <a:pt x="1305" y="21"/>
                      <a:pt x="1295" y="28"/>
                    </a:cubicBezTo>
                    <a:cubicBezTo>
                      <a:pt x="1258" y="52"/>
                      <a:pt x="1122" y="28"/>
                      <a:pt x="1159" y="77"/>
                    </a:cubicBezTo>
                    <a:cubicBezTo>
                      <a:pt x="1196" y="114"/>
                      <a:pt x="1233" y="126"/>
                      <a:pt x="1196" y="175"/>
                    </a:cubicBezTo>
                    <a:cubicBezTo>
                      <a:pt x="1174" y="218"/>
                      <a:pt x="1200" y="318"/>
                      <a:pt x="1174" y="318"/>
                    </a:cubicBezTo>
                    <a:cubicBezTo>
                      <a:pt x="1170" y="318"/>
                      <a:pt x="1165" y="316"/>
                      <a:pt x="1159" y="311"/>
                    </a:cubicBezTo>
                    <a:cubicBezTo>
                      <a:pt x="1110" y="286"/>
                      <a:pt x="1073" y="249"/>
                      <a:pt x="1048" y="200"/>
                    </a:cubicBezTo>
                    <a:cubicBezTo>
                      <a:pt x="1048" y="188"/>
                      <a:pt x="1011" y="151"/>
                      <a:pt x="986" y="151"/>
                    </a:cubicBezTo>
                    <a:cubicBezTo>
                      <a:pt x="959" y="151"/>
                      <a:pt x="896" y="172"/>
                      <a:pt x="851" y="172"/>
                    </a:cubicBezTo>
                    <a:cubicBezTo>
                      <a:pt x="836" y="172"/>
                      <a:pt x="823" y="169"/>
                      <a:pt x="814" y="163"/>
                    </a:cubicBezTo>
                    <a:cubicBezTo>
                      <a:pt x="728" y="102"/>
                      <a:pt x="641" y="40"/>
                      <a:pt x="531" y="3"/>
                    </a:cubicBezTo>
                    <a:cubicBezTo>
                      <a:pt x="524" y="1"/>
                      <a:pt x="517" y="0"/>
                      <a:pt x="5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8" name="Google Shape;4878;p76"/>
              <p:cNvSpPr/>
              <p:nvPr/>
            </p:nvSpPr>
            <p:spPr>
              <a:xfrm>
                <a:off x="3579300" y="4317650"/>
                <a:ext cx="9900" cy="9125"/>
              </a:xfrm>
              <a:custGeom>
                <a:avLst/>
                <a:gdLst/>
                <a:ahLst/>
                <a:cxnLst/>
                <a:rect l="l" t="t" r="r" b="b"/>
                <a:pathLst>
                  <a:path w="396" h="365" extrusionOk="0">
                    <a:moveTo>
                      <a:pt x="39" y="0"/>
                    </a:moveTo>
                    <a:cubicBezTo>
                      <a:pt x="13" y="0"/>
                      <a:pt x="0" y="23"/>
                      <a:pt x="17" y="41"/>
                    </a:cubicBezTo>
                    <a:cubicBezTo>
                      <a:pt x="42" y="65"/>
                      <a:pt x="104" y="151"/>
                      <a:pt x="140" y="201"/>
                    </a:cubicBezTo>
                    <a:cubicBezTo>
                      <a:pt x="190" y="262"/>
                      <a:pt x="239" y="299"/>
                      <a:pt x="301" y="336"/>
                    </a:cubicBezTo>
                    <a:cubicBezTo>
                      <a:pt x="322" y="350"/>
                      <a:pt x="360" y="365"/>
                      <a:pt x="378" y="365"/>
                    </a:cubicBezTo>
                    <a:cubicBezTo>
                      <a:pt x="392" y="365"/>
                      <a:pt x="395" y="357"/>
                      <a:pt x="375" y="336"/>
                    </a:cubicBezTo>
                    <a:cubicBezTo>
                      <a:pt x="301" y="275"/>
                      <a:pt x="239" y="213"/>
                      <a:pt x="177" y="139"/>
                    </a:cubicBezTo>
                    <a:cubicBezTo>
                      <a:pt x="165" y="90"/>
                      <a:pt x="128" y="41"/>
                      <a:pt x="79" y="16"/>
                    </a:cubicBezTo>
                    <a:cubicBezTo>
                      <a:pt x="64" y="5"/>
                      <a:pt x="50" y="0"/>
                      <a:pt x="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79" name="Google Shape;4879;p76"/>
              <p:cNvSpPr/>
              <p:nvPr/>
            </p:nvSpPr>
            <p:spPr>
              <a:xfrm>
                <a:off x="3832625" y="4430150"/>
                <a:ext cx="950" cy="25"/>
              </a:xfrm>
              <a:custGeom>
                <a:avLst/>
                <a:gdLst/>
                <a:ahLst/>
                <a:cxnLst/>
                <a:rect l="l" t="t" r="r" b="b"/>
                <a:pathLst>
                  <a:path w="38" h="1" extrusionOk="0">
                    <a:moveTo>
                      <a:pt x="37" y="1"/>
                    </a:moveTo>
                    <a:lnTo>
                      <a:pt x="37" y="1"/>
                    </a:lnTo>
                    <a:cubicBezTo>
                      <a:pt x="0" y="1"/>
                      <a:pt x="12" y="1"/>
                      <a:pt x="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0" name="Google Shape;4880;p76"/>
              <p:cNvSpPr/>
              <p:nvPr/>
            </p:nvSpPr>
            <p:spPr>
              <a:xfrm>
                <a:off x="3821225" y="4347250"/>
                <a:ext cx="106600" cy="86250"/>
              </a:xfrm>
              <a:custGeom>
                <a:avLst/>
                <a:gdLst/>
                <a:ahLst/>
                <a:cxnLst/>
                <a:rect l="l" t="t" r="r" b="b"/>
                <a:pathLst>
                  <a:path w="4264" h="3450" extrusionOk="0">
                    <a:moveTo>
                      <a:pt x="3842" y="1"/>
                    </a:moveTo>
                    <a:cubicBezTo>
                      <a:pt x="3818" y="1"/>
                      <a:pt x="3795" y="4"/>
                      <a:pt x="3771" y="15"/>
                    </a:cubicBezTo>
                    <a:cubicBezTo>
                      <a:pt x="3684" y="52"/>
                      <a:pt x="3598" y="101"/>
                      <a:pt x="3512" y="150"/>
                    </a:cubicBezTo>
                    <a:cubicBezTo>
                      <a:pt x="3463" y="187"/>
                      <a:pt x="3500" y="200"/>
                      <a:pt x="3512" y="200"/>
                    </a:cubicBezTo>
                    <a:cubicBezTo>
                      <a:pt x="3536" y="200"/>
                      <a:pt x="3536" y="200"/>
                      <a:pt x="3463" y="224"/>
                    </a:cubicBezTo>
                    <a:cubicBezTo>
                      <a:pt x="3401" y="237"/>
                      <a:pt x="3241" y="286"/>
                      <a:pt x="3142" y="310"/>
                    </a:cubicBezTo>
                    <a:cubicBezTo>
                      <a:pt x="2982" y="372"/>
                      <a:pt x="2822" y="409"/>
                      <a:pt x="2662" y="434"/>
                    </a:cubicBezTo>
                    <a:cubicBezTo>
                      <a:pt x="2551" y="409"/>
                      <a:pt x="2378" y="384"/>
                      <a:pt x="2354" y="384"/>
                    </a:cubicBezTo>
                    <a:cubicBezTo>
                      <a:pt x="2317" y="384"/>
                      <a:pt x="2169" y="471"/>
                      <a:pt x="2230" y="471"/>
                    </a:cubicBezTo>
                    <a:cubicBezTo>
                      <a:pt x="2304" y="483"/>
                      <a:pt x="2329" y="495"/>
                      <a:pt x="2230" y="495"/>
                    </a:cubicBezTo>
                    <a:cubicBezTo>
                      <a:pt x="2132" y="495"/>
                      <a:pt x="2169" y="582"/>
                      <a:pt x="2058" y="582"/>
                    </a:cubicBezTo>
                    <a:cubicBezTo>
                      <a:pt x="1976" y="582"/>
                      <a:pt x="1943" y="593"/>
                      <a:pt x="1919" y="593"/>
                    </a:cubicBezTo>
                    <a:cubicBezTo>
                      <a:pt x="1907" y="593"/>
                      <a:pt x="1898" y="590"/>
                      <a:pt x="1885" y="582"/>
                    </a:cubicBezTo>
                    <a:cubicBezTo>
                      <a:pt x="1868" y="570"/>
                      <a:pt x="1862" y="561"/>
                      <a:pt x="1852" y="561"/>
                    </a:cubicBezTo>
                    <a:cubicBezTo>
                      <a:pt x="1841" y="561"/>
                      <a:pt x="1827" y="573"/>
                      <a:pt x="1787" y="606"/>
                    </a:cubicBezTo>
                    <a:cubicBezTo>
                      <a:pt x="1725" y="668"/>
                      <a:pt x="1738" y="754"/>
                      <a:pt x="1639" y="754"/>
                    </a:cubicBezTo>
                    <a:cubicBezTo>
                      <a:pt x="1595" y="754"/>
                      <a:pt x="1566" y="749"/>
                      <a:pt x="1544" y="749"/>
                    </a:cubicBezTo>
                    <a:cubicBezTo>
                      <a:pt x="1516" y="749"/>
                      <a:pt x="1499" y="757"/>
                      <a:pt x="1479" y="791"/>
                    </a:cubicBezTo>
                    <a:cubicBezTo>
                      <a:pt x="1454" y="853"/>
                      <a:pt x="1454" y="902"/>
                      <a:pt x="1393" y="902"/>
                    </a:cubicBezTo>
                    <a:cubicBezTo>
                      <a:pt x="1375" y="902"/>
                      <a:pt x="1360" y="901"/>
                      <a:pt x="1348" y="901"/>
                    </a:cubicBezTo>
                    <a:cubicBezTo>
                      <a:pt x="1317" y="901"/>
                      <a:pt x="1299" y="907"/>
                      <a:pt x="1282" y="951"/>
                    </a:cubicBezTo>
                    <a:cubicBezTo>
                      <a:pt x="1257" y="1025"/>
                      <a:pt x="1282" y="1050"/>
                      <a:pt x="1220" y="1050"/>
                    </a:cubicBezTo>
                    <a:cubicBezTo>
                      <a:pt x="1171" y="1050"/>
                      <a:pt x="1137" y="1002"/>
                      <a:pt x="1113" y="1002"/>
                    </a:cubicBezTo>
                    <a:cubicBezTo>
                      <a:pt x="1107" y="1002"/>
                      <a:pt x="1102" y="1005"/>
                      <a:pt x="1097" y="1013"/>
                    </a:cubicBezTo>
                    <a:cubicBezTo>
                      <a:pt x="1072" y="1050"/>
                      <a:pt x="1097" y="1099"/>
                      <a:pt x="1134" y="1099"/>
                    </a:cubicBezTo>
                    <a:cubicBezTo>
                      <a:pt x="1171" y="1099"/>
                      <a:pt x="1306" y="1099"/>
                      <a:pt x="1232" y="1124"/>
                    </a:cubicBezTo>
                    <a:cubicBezTo>
                      <a:pt x="1158" y="1148"/>
                      <a:pt x="1023" y="1222"/>
                      <a:pt x="1097" y="1222"/>
                    </a:cubicBezTo>
                    <a:cubicBezTo>
                      <a:pt x="1171" y="1222"/>
                      <a:pt x="1368" y="1272"/>
                      <a:pt x="1306" y="1272"/>
                    </a:cubicBezTo>
                    <a:cubicBezTo>
                      <a:pt x="1208" y="1272"/>
                      <a:pt x="1109" y="1284"/>
                      <a:pt x="1011" y="1309"/>
                    </a:cubicBezTo>
                    <a:cubicBezTo>
                      <a:pt x="986" y="1321"/>
                      <a:pt x="1011" y="1345"/>
                      <a:pt x="1048" y="1358"/>
                    </a:cubicBezTo>
                    <a:cubicBezTo>
                      <a:pt x="1085" y="1370"/>
                      <a:pt x="1109" y="1382"/>
                      <a:pt x="1048" y="1382"/>
                    </a:cubicBezTo>
                    <a:cubicBezTo>
                      <a:pt x="986" y="1382"/>
                      <a:pt x="900" y="1444"/>
                      <a:pt x="949" y="1469"/>
                    </a:cubicBezTo>
                    <a:cubicBezTo>
                      <a:pt x="1011" y="1506"/>
                      <a:pt x="1023" y="1518"/>
                      <a:pt x="949" y="1518"/>
                    </a:cubicBezTo>
                    <a:cubicBezTo>
                      <a:pt x="887" y="1518"/>
                      <a:pt x="838" y="1543"/>
                      <a:pt x="924" y="1567"/>
                    </a:cubicBezTo>
                    <a:cubicBezTo>
                      <a:pt x="998" y="1580"/>
                      <a:pt x="1035" y="1580"/>
                      <a:pt x="924" y="1580"/>
                    </a:cubicBezTo>
                    <a:cubicBezTo>
                      <a:pt x="813" y="1592"/>
                      <a:pt x="813" y="1617"/>
                      <a:pt x="776" y="1666"/>
                    </a:cubicBezTo>
                    <a:cubicBezTo>
                      <a:pt x="740" y="1715"/>
                      <a:pt x="715" y="1690"/>
                      <a:pt x="666" y="1715"/>
                    </a:cubicBezTo>
                    <a:cubicBezTo>
                      <a:pt x="604" y="1752"/>
                      <a:pt x="579" y="1801"/>
                      <a:pt x="616" y="1814"/>
                    </a:cubicBezTo>
                    <a:cubicBezTo>
                      <a:pt x="647" y="1820"/>
                      <a:pt x="678" y="1823"/>
                      <a:pt x="709" y="1823"/>
                    </a:cubicBezTo>
                    <a:cubicBezTo>
                      <a:pt x="740" y="1823"/>
                      <a:pt x="770" y="1820"/>
                      <a:pt x="801" y="1814"/>
                    </a:cubicBezTo>
                    <a:cubicBezTo>
                      <a:pt x="887" y="1814"/>
                      <a:pt x="961" y="1851"/>
                      <a:pt x="875" y="1851"/>
                    </a:cubicBezTo>
                    <a:cubicBezTo>
                      <a:pt x="789" y="1851"/>
                      <a:pt x="752" y="1851"/>
                      <a:pt x="715" y="1912"/>
                    </a:cubicBezTo>
                    <a:cubicBezTo>
                      <a:pt x="678" y="1974"/>
                      <a:pt x="727" y="1986"/>
                      <a:pt x="690" y="2023"/>
                    </a:cubicBezTo>
                    <a:cubicBezTo>
                      <a:pt x="673" y="2036"/>
                      <a:pt x="665" y="2040"/>
                      <a:pt x="658" y="2040"/>
                    </a:cubicBezTo>
                    <a:cubicBezTo>
                      <a:pt x="649" y="2040"/>
                      <a:pt x="643" y="2033"/>
                      <a:pt x="620" y="2033"/>
                    </a:cubicBezTo>
                    <a:cubicBezTo>
                      <a:pt x="612" y="2033"/>
                      <a:pt x="603" y="2034"/>
                      <a:pt x="592" y="2035"/>
                    </a:cubicBezTo>
                    <a:cubicBezTo>
                      <a:pt x="505" y="2048"/>
                      <a:pt x="407" y="2085"/>
                      <a:pt x="419" y="2134"/>
                    </a:cubicBezTo>
                    <a:cubicBezTo>
                      <a:pt x="431" y="2183"/>
                      <a:pt x="468" y="2220"/>
                      <a:pt x="419" y="2220"/>
                    </a:cubicBezTo>
                    <a:cubicBezTo>
                      <a:pt x="358" y="2220"/>
                      <a:pt x="296" y="2245"/>
                      <a:pt x="247" y="2282"/>
                    </a:cubicBezTo>
                    <a:cubicBezTo>
                      <a:pt x="234" y="2307"/>
                      <a:pt x="210" y="2319"/>
                      <a:pt x="271" y="2344"/>
                    </a:cubicBezTo>
                    <a:cubicBezTo>
                      <a:pt x="283" y="2348"/>
                      <a:pt x="294" y="2350"/>
                      <a:pt x="304" y="2350"/>
                    </a:cubicBezTo>
                    <a:cubicBezTo>
                      <a:pt x="326" y="2350"/>
                      <a:pt x="344" y="2343"/>
                      <a:pt x="355" y="2343"/>
                    </a:cubicBezTo>
                    <a:cubicBezTo>
                      <a:pt x="365" y="2343"/>
                      <a:pt x="368" y="2350"/>
                      <a:pt x="358" y="2380"/>
                    </a:cubicBezTo>
                    <a:cubicBezTo>
                      <a:pt x="333" y="2454"/>
                      <a:pt x="296" y="2454"/>
                      <a:pt x="296" y="2504"/>
                    </a:cubicBezTo>
                    <a:cubicBezTo>
                      <a:pt x="308" y="2541"/>
                      <a:pt x="284" y="2578"/>
                      <a:pt x="259" y="2590"/>
                    </a:cubicBezTo>
                    <a:cubicBezTo>
                      <a:pt x="222" y="2627"/>
                      <a:pt x="259" y="2639"/>
                      <a:pt x="160" y="2639"/>
                    </a:cubicBezTo>
                    <a:cubicBezTo>
                      <a:pt x="154" y="2638"/>
                      <a:pt x="148" y="2637"/>
                      <a:pt x="141" y="2637"/>
                    </a:cubicBezTo>
                    <a:cubicBezTo>
                      <a:pt x="84" y="2637"/>
                      <a:pt x="24" y="2684"/>
                      <a:pt x="13" y="2750"/>
                    </a:cubicBezTo>
                    <a:cubicBezTo>
                      <a:pt x="0" y="2812"/>
                      <a:pt x="13" y="2984"/>
                      <a:pt x="99" y="2984"/>
                    </a:cubicBezTo>
                    <a:cubicBezTo>
                      <a:pt x="149" y="2976"/>
                      <a:pt x="183" y="2956"/>
                      <a:pt x="218" y="2956"/>
                    </a:cubicBezTo>
                    <a:cubicBezTo>
                      <a:pt x="235" y="2956"/>
                      <a:pt x="252" y="2960"/>
                      <a:pt x="271" y="2972"/>
                    </a:cubicBezTo>
                    <a:cubicBezTo>
                      <a:pt x="333" y="2997"/>
                      <a:pt x="284" y="3009"/>
                      <a:pt x="358" y="3009"/>
                    </a:cubicBezTo>
                    <a:cubicBezTo>
                      <a:pt x="444" y="3009"/>
                      <a:pt x="444" y="2972"/>
                      <a:pt x="444" y="2972"/>
                    </a:cubicBezTo>
                    <a:lnTo>
                      <a:pt x="468" y="3009"/>
                    </a:lnTo>
                    <a:cubicBezTo>
                      <a:pt x="486" y="3027"/>
                      <a:pt x="511" y="3038"/>
                      <a:pt x="538" y="3038"/>
                    </a:cubicBezTo>
                    <a:cubicBezTo>
                      <a:pt x="547" y="3038"/>
                      <a:pt x="557" y="3037"/>
                      <a:pt x="567" y="3034"/>
                    </a:cubicBezTo>
                    <a:cubicBezTo>
                      <a:pt x="592" y="3034"/>
                      <a:pt x="555" y="3058"/>
                      <a:pt x="542" y="3070"/>
                    </a:cubicBezTo>
                    <a:cubicBezTo>
                      <a:pt x="518" y="3083"/>
                      <a:pt x="493" y="3107"/>
                      <a:pt x="579" y="3107"/>
                    </a:cubicBezTo>
                    <a:cubicBezTo>
                      <a:pt x="653" y="3107"/>
                      <a:pt x="579" y="3157"/>
                      <a:pt x="542" y="3157"/>
                    </a:cubicBezTo>
                    <a:cubicBezTo>
                      <a:pt x="518" y="3169"/>
                      <a:pt x="518" y="3218"/>
                      <a:pt x="518" y="3255"/>
                    </a:cubicBezTo>
                    <a:cubicBezTo>
                      <a:pt x="518" y="3292"/>
                      <a:pt x="518" y="3317"/>
                      <a:pt x="493" y="3317"/>
                    </a:cubicBezTo>
                    <a:lnTo>
                      <a:pt x="579" y="3342"/>
                    </a:lnTo>
                    <a:cubicBezTo>
                      <a:pt x="666" y="3366"/>
                      <a:pt x="764" y="3391"/>
                      <a:pt x="850" y="3428"/>
                    </a:cubicBezTo>
                    <a:cubicBezTo>
                      <a:pt x="875" y="3440"/>
                      <a:pt x="883" y="3444"/>
                      <a:pt x="887" y="3444"/>
                    </a:cubicBezTo>
                    <a:cubicBezTo>
                      <a:pt x="894" y="3444"/>
                      <a:pt x="883" y="3428"/>
                      <a:pt x="949" y="3428"/>
                    </a:cubicBezTo>
                    <a:cubicBezTo>
                      <a:pt x="1048" y="3415"/>
                      <a:pt x="1183" y="3403"/>
                      <a:pt x="1232" y="3403"/>
                    </a:cubicBezTo>
                    <a:cubicBezTo>
                      <a:pt x="1282" y="3403"/>
                      <a:pt x="1282" y="3403"/>
                      <a:pt x="1343" y="3428"/>
                    </a:cubicBezTo>
                    <a:cubicBezTo>
                      <a:pt x="1372" y="3442"/>
                      <a:pt x="1398" y="3449"/>
                      <a:pt x="1416" y="3449"/>
                    </a:cubicBezTo>
                    <a:cubicBezTo>
                      <a:pt x="1445" y="3449"/>
                      <a:pt x="1457" y="3433"/>
                      <a:pt x="1442" y="3403"/>
                    </a:cubicBezTo>
                    <a:cubicBezTo>
                      <a:pt x="1430" y="3366"/>
                      <a:pt x="1393" y="3354"/>
                      <a:pt x="1319" y="3292"/>
                    </a:cubicBezTo>
                    <a:cubicBezTo>
                      <a:pt x="1183" y="3169"/>
                      <a:pt x="1072" y="3009"/>
                      <a:pt x="998" y="2824"/>
                    </a:cubicBezTo>
                    <a:cubicBezTo>
                      <a:pt x="998" y="2738"/>
                      <a:pt x="986" y="2713"/>
                      <a:pt x="986" y="2676"/>
                    </a:cubicBezTo>
                    <a:cubicBezTo>
                      <a:pt x="974" y="2615"/>
                      <a:pt x="961" y="2565"/>
                      <a:pt x="924" y="2528"/>
                    </a:cubicBezTo>
                    <a:cubicBezTo>
                      <a:pt x="887" y="2479"/>
                      <a:pt x="900" y="2479"/>
                      <a:pt x="924" y="2454"/>
                    </a:cubicBezTo>
                    <a:cubicBezTo>
                      <a:pt x="961" y="2430"/>
                      <a:pt x="1048" y="2380"/>
                      <a:pt x="1011" y="2368"/>
                    </a:cubicBezTo>
                    <a:cubicBezTo>
                      <a:pt x="974" y="2344"/>
                      <a:pt x="974" y="2307"/>
                      <a:pt x="1060" y="2294"/>
                    </a:cubicBezTo>
                    <a:cubicBezTo>
                      <a:pt x="1134" y="2282"/>
                      <a:pt x="1208" y="2294"/>
                      <a:pt x="1146" y="2245"/>
                    </a:cubicBezTo>
                    <a:cubicBezTo>
                      <a:pt x="1085" y="2196"/>
                      <a:pt x="1023" y="2208"/>
                      <a:pt x="1085" y="2171"/>
                    </a:cubicBezTo>
                    <a:cubicBezTo>
                      <a:pt x="1158" y="2134"/>
                      <a:pt x="1356" y="2146"/>
                      <a:pt x="1245" y="2097"/>
                    </a:cubicBezTo>
                    <a:cubicBezTo>
                      <a:pt x="1183" y="2060"/>
                      <a:pt x="1121" y="2035"/>
                      <a:pt x="1048" y="2023"/>
                    </a:cubicBezTo>
                    <a:cubicBezTo>
                      <a:pt x="1011" y="2014"/>
                      <a:pt x="1015" y="1985"/>
                      <a:pt x="1054" y="1985"/>
                    </a:cubicBezTo>
                    <a:cubicBezTo>
                      <a:pt x="1068" y="1985"/>
                      <a:pt x="1086" y="1989"/>
                      <a:pt x="1109" y="1999"/>
                    </a:cubicBezTo>
                    <a:cubicBezTo>
                      <a:pt x="1157" y="2019"/>
                      <a:pt x="1185" y="2028"/>
                      <a:pt x="1214" y="2028"/>
                    </a:cubicBezTo>
                    <a:cubicBezTo>
                      <a:pt x="1237" y="2028"/>
                      <a:pt x="1261" y="2022"/>
                      <a:pt x="1294" y="2011"/>
                    </a:cubicBezTo>
                    <a:cubicBezTo>
                      <a:pt x="1305" y="2006"/>
                      <a:pt x="1317" y="2005"/>
                      <a:pt x="1329" y="2005"/>
                    </a:cubicBezTo>
                    <a:cubicBezTo>
                      <a:pt x="1359" y="2005"/>
                      <a:pt x="1388" y="2015"/>
                      <a:pt x="1401" y="2015"/>
                    </a:cubicBezTo>
                    <a:cubicBezTo>
                      <a:pt x="1410" y="2015"/>
                      <a:pt x="1410" y="2008"/>
                      <a:pt x="1393" y="1986"/>
                    </a:cubicBezTo>
                    <a:cubicBezTo>
                      <a:pt x="1359" y="1919"/>
                      <a:pt x="1294" y="1861"/>
                      <a:pt x="1330" y="1861"/>
                    </a:cubicBezTo>
                    <a:cubicBezTo>
                      <a:pt x="1334" y="1861"/>
                      <a:pt x="1338" y="1862"/>
                      <a:pt x="1343" y="1863"/>
                    </a:cubicBezTo>
                    <a:cubicBezTo>
                      <a:pt x="1403" y="1873"/>
                      <a:pt x="1454" y="1907"/>
                      <a:pt x="1472" y="1907"/>
                    </a:cubicBezTo>
                    <a:cubicBezTo>
                      <a:pt x="1476" y="1907"/>
                      <a:pt x="1479" y="1905"/>
                      <a:pt x="1479" y="1900"/>
                    </a:cubicBezTo>
                    <a:cubicBezTo>
                      <a:pt x="1479" y="1863"/>
                      <a:pt x="1553" y="1838"/>
                      <a:pt x="1442" y="1801"/>
                    </a:cubicBezTo>
                    <a:cubicBezTo>
                      <a:pt x="1343" y="1764"/>
                      <a:pt x="1245" y="1727"/>
                      <a:pt x="1331" y="1727"/>
                    </a:cubicBezTo>
                    <a:cubicBezTo>
                      <a:pt x="1407" y="1737"/>
                      <a:pt x="1491" y="1776"/>
                      <a:pt x="1531" y="1776"/>
                    </a:cubicBezTo>
                    <a:cubicBezTo>
                      <a:pt x="1542" y="1776"/>
                      <a:pt x="1550" y="1773"/>
                      <a:pt x="1553" y="1764"/>
                    </a:cubicBezTo>
                    <a:cubicBezTo>
                      <a:pt x="1577" y="1727"/>
                      <a:pt x="1602" y="1727"/>
                      <a:pt x="1540" y="1666"/>
                    </a:cubicBezTo>
                    <a:cubicBezTo>
                      <a:pt x="1484" y="1619"/>
                      <a:pt x="1464" y="1579"/>
                      <a:pt x="1484" y="1579"/>
                    </a:cubicBezTo>
                    <a:cubicBezTo>
                      <a:pt x="1491" y="1579"/>
                      <a:pt x="1501" y="1583"/>
                      <a:pt x="1516" y="1592"/>
                    </a:cubicBezTo>
                    <a:cubicBezTo>
                      <a:pt x="1536" y="1604"/>
                      <a:pt x="1558" y="1609"/>
                      <a:pt x="1581" y="1609"/>
                    </a:cubicBezTo>
                    <a:cubicBezTo>
                      <a:pt x="1629" y="1609"/>
                      <a:pt x="1679" y="1584"/>
                      <a:pt x="1713" y="1543"/>
                    </a:cubicBezTo>
                    <a:cubicBezTo>
                      <a:pt x="1725" y="1481"/>
                      <a:pt x="1848" y="1506"/>
                      <a:pt x="1787" y="1456"/>
                    </a:cubicBezTo>
                    <a:cubicBezTo>
                      <a:pt x="1725" y="1407"/>
                      <a:pt x="1639" y="1419"/>
                      <a:pt x="1725" y="1407"/>
                    </a:cubicBezTo>
                    <a:cubicBezTo>
                      <a:pt x="1824" y="1407"/>
                      <a:pt x="1910" y="1358"/>
                      <a:pt x="1898" y="1309"/>
                    </a:cubicBezTo>
                    <a:cubicBezTo>
                      <a:pt x="1898" y="1270"/>
                      <a:pt x="1903" y="1251"/>
                      <a:pt x="1915" y="1251"/>
                    </a:cubicBezTo>
                    <a:cubicBezTo>
                      <a:pt x="1923" y="1251"/>
                      <a:pt x="1933" y="1258"/>
                      <a:pt x="1947" y="1272"/>
                    </a:cubicBezTo>
                    <a:cubicBezTo>
                      <a:pt x="1974" y="1290"/>
                      <a:pt x="2007" y="1327"/>
                      <a:pt x="2024" y="1327"/>
                    </a:cubicBezTo>
                    <a:cubicBezTo>
                      <a:pt x="2030" y="1327"/>
                      <a:pt x="2033" y="1322"/>
                      <a:pt x="2033" y="1309"/>
                    </a:cubicBezTo>
                    <a:cubicBezTo>
                      <a:pt x="2021" y="1247"/>
                      <a:pt x="1947" y="1222"/>
                      <a:pt x="2021" y="1222"/>
                    </a:cubicBezTo>
                    <a:cubicBezTo>
                      <a:pt x="2095" y="1222"/>
                      <a:pt x="2181" y="1222"/>
                      <a:pt x="2193" y="1185"/>
                    </a:cubicBezTo>
                    <a:cubicBezTo>
                      <a:pt x="2218" y="1148"/>
                      <a:pt x="2206" y="1111"/>
                      <a:pt x="2169" y="1111"/>
                    </a:cubicBezTo>
                    <a:cubicBezTo>
                      <a:pt x="2120" y="1099"/>
                      <a:pt x="2120" y="1111"/>
                      <a:pt x="2193" y="1062"/>
                    </a:cubicBezTo>
                    <a:cubicBezTo>
                      <a:pt x="2292" y="1000"/>
                      <a:pt x="2391" y="939"/>
                      <a:pt x="2501" y="890"/>
                    </a:cubicBezTo>
                    <a:cubicBezTo>
                      <a:pt x="2625" y="840"/>
                      <a:pt x="2994" y="742"/>
                      <a:pt x="3105" y="692"/>
                    </a:cubicBezTo>
                    <a:cubicBezTo>
                      <a:pt x="3216" y="631"/>
                      <a:pt x="3771" y="495"/>
                      <a:pt x="3931" y="409"/>
                    </a:cubicBezTo>
                    <a:cubicBezTo>
                      <a:pt x="4079" y="323"/>
                      <a:pt x="4263" y="175"/>
                      <a:pt x="4239" y="126"/>
                    </a:cubicBezTo>
                    <a:cubicBezTo>
                      <a:pt x="4206" y="50"/>
                      <a:pt x="4136" y="12"/>
                      <a:pt x="4062" y="12"/>
                    </a:cubicBezTo>
                    <a:cubicBezTo>
                      <a:pt x="4051" y="12"/>
                      <a:pt x="4040" y="13"/>
                      <a:pt x="4029" y="15"/>
                    </a:cubicBezTo>
                    <a:cubicBezTo>
                      <a:pt x="4018" y="16"/>
                      <a:pt x="4007" y="17"/>
                      <a:pt x="3996" y="17"/>
                    </a:cubicBezTo>
                    <a:cubicBezTo>
                      <a:pt x="3940" y="17"/>
                      <a:pt x="3891" y="1"/>
                      <a:pt x="38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1" name="Google Shape;4881;p76"/>
              <p:cNvSpPr/>
              <p:nvPr/>
            </p:nvSpPr>
            <p:spPr>
              <a:xfrm>
                <a:off x="4097525" y="4309975"/>
                <a:ext cx="36675" cy="21750"/>
              </a:xfrm>
              <a:custGeom>
                <a:avLst/>
                <a:gdLst/>
                <a:ahLst/>
                <a:cxnLst/>
                <a:rect l="l" t="t" r="r" b="b"/>
                <a:pathLst>
                  <a:path w="1467" h="870" extrusionOk="0">
                    <a:moveTo>
                      <a:pt x="757" y="0"/>
                    </a:moveTo>
                    <a:cubicBezTo>
                      <a:pt x="751" y="0"/>
                      <a:pt x="745" y="1"/>
                      <a:pt x="740" y="3"/>
                    </a:cubicBezTo>
                    <a:cubicBezTo>
                      <a:pt x="703" y="3"/>
                      <a:pt x="691" y="27"/>
                      <a:pt x="703" y="64"/>
                    </a:cubicBezTo>
                    <a:cubicBezTo>
                      <a:pt x="712" y="82"/>
                      <a:pt x="727" y="120"/>
                      <a:pt x="711" y="120"/>
                    </a:cubicBezTo>
                    <a:cubicBezTo>
                      <a:pt x="705" y="120"/>
                      <a:pt x="695" y="114"/>
                      <a:pt x="678" y="101"/>
                    </a:cubicBezTo>
                    <a:cubicBezTo>
                      <a:pt x="642" y="65"/>
                      <a:pt x="619" y="42"/>
                      <a:pt x="590" y="42"/>
                    </a:cubicBezTo>
                    <a:cubicBezTo>
                      <a:pt x="580" y="42"/>
                      <a:pt x="568" y="45"/>
                      <a:pt x="555" y="52"/>
                    </a:cubicBezTo>
                    <a:cubicBezTo>
                      <a:pt x="530" y="64"/>
                      <a:pt x="493" y="89"/>
                      <a:pt x="469" y="113"/>
                    </a:cubicBezTo>
                    <a:cubicBezTo>
                      <a:pt x="444" y="150"/>
                      <a:pt x="370" y="187"/>
                      <a:pt x="432" y="212"/>
                    </a:cubicBezTo>
                    <a:cubicBezTo>
                      <a:pt x="493" y="237"/>
                      <a:pt x="617" y="249"/>
                      <a:pt x="530" y="249"/>
                    </a:cubicBezTo>
                    <a:cubicBezTo>
                      <a:pt x="522" y="247"/>
                      <a:pt x="512" y="246"/>
                      <a:pt x="503" y="246"/>
                    </a:cubicBezTo>
                    <a:cubicBezTo>
                      <a:pt x="460" y="246"/>
                      <a:pt x="411" y="268"/>
                      <a:pt x="370" y="298"/>
                    </a:cubicBezTo>
                    <a:cubicBezTo>
                      <a:pt x="346" y="323"/>
                      <a:pt x="309" y="335"/>
                      <a:pt x="358" y="385"/>
                    </a:cubicBezTo>
                    <a:cubicBezTo>
                      <a:pt x="393" y="411"/>
                      <a:pt x="461" y="431"/>
                      <a:pt x="459" y="431"/>
                    </a:cubicBezTo>
                    <a:cubicBezTo>
                      <a:pt x="458" y="431"/>
                      <a:pt x="447" y="428"/>
                      <a:pt x="419" y="421"/>
                    </a:cubicBezTo>
                    <a:cubicBezTo>
                      <a:pt x="402" y="418"/>
                      <a:pt x="387" y="416"/>
                      <a:pt x="373" y="416"/>
                    </a:cubicBezTo>
                    <a:cubicBezTo>
                      <a:pt x="294" y="416"/>
                      <a:pt x="255" y="470"/>
                      <a:pt x="235" y="532"/>
                    </a:cubicBezTo>
                    <a:cubicBezTo>
                      <a:pt x="185" y="606"/>
                      <a:pt x="136" y="680"/>
                      <a:pt x="74" y="754"/>
                    </a:cubicBezTo>
                    <a:cubicBezTo>
                      <a:pt x="50" y="779"/>
                      <a:pt x="1" y="853"/>
                      <a:pt x="37" y="865"/>
                    </a:cubicBezTo>
                    <a:cubicBezTo>
                      <a:pt x="54" y="865"/>
                      <a:pt x="102" y="870"/>
                      <a:pt x="156" y="870"/>
                    </a:cubicBezTo>
                    <a:cubicBezTo>
                      <a:pt x="223" y="870"/>
                      <a:pt x="299" y="862"/>
                      <a:pt x="333" y="828"/>
                    </a:cubicBezTo>
                    <a:cubicBezTo>
                      <a:pt x="395" y="779"/>
                      <a:pt x="469" y="754"/>
                      <a:pt x="555" y="754"/>
                    </a:cubicBezTo>
                    <a:cubicBezTo>
                      <a:pt x="598" y="757"/>
                      <a:pt x="642" y="759"/>
                      <a:pt x="686" y="759"/>
                    </a:cubicBezTo>
                    <a:cubicBezTo>
                      <a:pt x="807" y="759"/>
                      <a:pt x="931" y="748"/>
                      <a:pt x="1048" y="730"/>
                    </a:cubicBezTo>
                    <a:cubicBezTo>
                      <a:pt x="1245" y="668"/>
                      <a:pt x="1405" y="680"/>
                      <a:pt x="1430" y="606"/>
                    </a:cubicBezTo>
                    <a:cubicBezTo>
                      <a:pt x="1454" y="520"/>
                      <a:pt x="1467" y="446"/>
                      <a:pt x="1417" y="385"/>
                    </a:cubicBezTo>
                    <a:cubicBezTo>
                      <a:pt x="1356" y="335"/>
                      <a:pt x="1344" y="385"/>
                      <a:pt x="1257" y="298"/>
                    </a:cubicBezTo>
                    <a:cubicBezTo>
                      <a:pt x="1178" y="219"/>
                      <a:pt x="1120" y="161"/>
                      <a:pt x="1064" y="161"/>
                    </a:cubicBezTo>
                    <a:cubicBezTo>
                      <a:pt x="1058" y="161"/>
                      <a:pt x="1053" y="162"/>
                      <a:pt x="1048" y="163"/>
                    </a:cubicBezTo>
                    <a:cubicBezTo>
                      <a:pt x="988" y="175"/>
                      <a:pt x="803" y="324"/>
                      <a:pt x="768" y="324"/>
                    </a:cubicBezTo>
                    <a:cubicBezTo>
                      <a:pt x="766" y="324"/>
                      <a:pt x="765" y="323"/>
                      <a:pt x="764" y="323"/>
                    </a:cubicBezTo>
                    <a:cubicBezTo>
                      <a:pt x="740" y="323"/>
                      <a:pt x="875" y="126"/>
                      <a:pt x="875" y="76"/>
                    </a:cubicBezTo>
                    <a:cubicBezTo>
                      <a:pt x="875" y="34"/>
                      <a:pt x="801" y="0"/>
                      <a:pt x="7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2" name="Google Shape;4882;p76"/>
              <p:cNvSpPr/>
              <p:nvPr/>
            </p:nvSpPr>
            <p:spPr>
              <a:xfrm>
                <a:off x="4065175" y="4298200"/>
                <a:ext cx="37300" cy="21250"/>
              </a:xfrm>
              <a:custGeom>
                <a:avLst/>
                <a:gdLst/>
                <a:ahLst/>
                <a:cxnLst/>
                <a:rect l="l" t="t" r="r" b="b"/>
                <a:pathLst>
                  <a:path w="1492" h="850" extrusionOk="0">
                    <a:moveTo>
                      <a:pt x="823" y="1"/>
                    </a:moveTo>
                    <a:cubicBezTo>
                      <a:pt x="808" y="1"/>
                      <a:pt x="792" y="2"/>
                      <a:pt x="777" y="5"/>
                    </a:cubicBezTo>
                    <a:cubicBezTo>
                      <a:pt x="728" y="18"/>
                      <a:pt x="531" y="30"/>
                      <a:pt x="518" y="67"/>
                    </a:cubicBezTo>
                    <a:cubicBezTo>
                      <a:pt x="518" y="85"/>
                      <a:pt x="494" y="89"/>
                      <a:pt x="469" y="89"/>
                    </a:cubicBezTo>
                    <a:cubicBezTo>
                      <a:pt x="457" y="89"/>
                      <a:pt x="444" y="88"/>
                      <a:pt x="435" y="88"/>
                    </a:cubicBezTo>
                    <a:cubicBezTo>
                      <a:pt x="426" y="88"/>
                      <a:pt x="420" y="89"/>
                      <a:pt x="420" y="92"/>
                    </a:cubicBezTo>
                    <a:cubicBezTo>
                      <a:pt x="420" y="104"/>
                      <a:pt x="235" y="202"/>
                      <a:pt x="321" y="202"/>
                    </a:cubicBezTo>
                    <a:cubicBezTo>
                      <a:pt x="420" y="202"/>
                      <a:pt x="407" y="227"/>
                      <a:pt x="346" y="227"/>
                    </a:cubicBezTo>
                    <a:cubicBezTo>
                      <a:pt x="284" y="239"/>
                      <a:pt x="235" y="264"/>
                      <a:pt x="186" y="313"/>
                    </a:cubicBezTo>
                    <a:cubicBezTo>
                      <a:pt x="161" y="350"/>
                      <a:pt x="112" y="375"/>
                      <a:pt x="75" y="387"/>
                    </a:cubicBezTo>
                    <a:cubicBezTo>
                      <a:pt x="38" y="400"/>
                      <a:pt x="1" y="412"/>
                      <a:pt x="87" y="424"/>
                    </a:cubicBezTo>
                    <a:cubicBezTo>
                      <a:pt x="173" y="437"/>
                      <a:pt x="272" y="449"/>
                      <a:pt x="284" y="511"/>
                    </a:cubicBezTo>
                    <a:cubicBezTo>
                      <a:pt x="296" y="584"/>
                      <a:pt x="346" y="646"/>
                      <a:pt x="420" y="683"/>
                    </a:cubicBezTo>
                    <a:cubicBezTo>
                      <a:pt x="448" y="695"/>
                      <a:pt x="466" y="698"/>
                      <a:pt x="481" y="698"/>
                    </a:cubicBezTo>
                    <a:cubicBezTo>
                      <a:pt x="493" y="698"/>
                      <a:pt x="504" y="696"/>
                      <a:pt x="516" y="696"/>
                    </a:cubicBezTo>
                    <a:cubicBezTo>
                      <a:pt x="536" y="696"/>
                      <a:pt x="560" y="700"/>
                      <a:pt x="605" y="720"/>
                    </a:cubicBezTo>
                    <a:cubicBezTo>
                      <a:pt x="715" y="782"/>
                      <a:pt x="839" y="819"/>
                      <a:pt x="974" y="843"/>
                    </a:cubicBezTo>
                    <a:cubicBezTo>
                      <a:pt x="1019" y="843"/>
                      <a:pt x="1106" y="849"/>
                      <a:pt x="1193" y="849"/>
                    </a:cubicBezTo>
                    <a:cubicBezTo>
                      <a:pt x="1324" y="849"/>
                      <a:pt x="1452" y="836"/>
                      <a:pt x="1430" y="769"/>
                    </a:cubicBezTo>
                    <a:cubicBezTo>
                      <a:pt x="1396" y="678"/>
                      <a:pt x="1255" y="533"/>
                      <a:pt x="1275" y="533"/>
                    </a:cubicBezTo>
                    <a:cubicBezTo>
                      <a:pt x="1276" y="533"/>
                      <a:pt x="1279" y="533"/>
                      <a:pt x="1282" y="535"/>
                    </a:cubicBezTo>
                    <a:cubicBezTo>
                      <a:pt x="1303" y="542"/>
                      <a:pt x="1333" y="557"/>
                      <a:pt x="1356" y="557"/>
                    </a:cubicBezTo>
                    <a:cubicBezTo>
                      <a:pt x="1374" y="557"/>
                      <a:pt x="1388" y="549"/>
                      <a:pt x="1393" y="523"/>
                    </a:cubicBezTo>
                    <a:cubicBezTo>
                      <a:pt x="1381" y="461"/>
                      <a:pt x="1381" y="400"/>
                      <a:pt x="1393" y="338"/>
                    </a:cubicBezTo>
                    <a:cubicBezTo>
                      <a:pt x="1405" y="289"/>
                      <a:pt x="1492" y="252"/>
                      <a:pt x="1430" y="202"/>
                    </a:cubicBezTo>
                    <a:cubicBezTo>
                      <a:pt x="1381" y="153"/>
                      <a:pt x="1295" y="79"/>
                      <a:pt x="1221" y="79"/>
                    </a:cubicBezTo>
                    <a:cubicBezTo>
                      <a:pt x="1134" y="79"/>
                      <a:pt x="1134" y="104"/>
                      <a:pt x="1110" y="141"/>
                    </a:cubicBezTo>
                    <a:cubicBezTo>
                      <a:pt x="1073" y="178"/>
                      <a:pt x="986" y="153"/>
                      <a:pt x="950" y="178"/>
                    </a:cubicBezTo>
                    <a:cubicBezTo>
                      <a:pt x="923" y="187"/>
                      <a:pt x="870" y="221"/>
                      <a:pt x="857" y="221"/>
                    </a:cubicBezTo>
                    <a:cubicBezTo>
                      <a:pt x="852" y="221"/>
                      <a:pt x="853" y="216"/>
                      <a:pt x="863" y="202"/>
                    </a:cubicBezTo>
                    <a:cubicBezTo>
                      <a:pt x="900" y="153"/>
                      <a:pt x="999" y="79"/>
                      <a:pt x="950" y="42"/>
                    </a:cubicBezTo>
                    <a:cubicBezTo>
                      <a:pt x="913" y="15"/>
                      <a:pt x="869" y="1"/>
                      <a:pt x="82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3" name="Google Shape;4883;p76"/>
              <p:cNvSpPr/>
              <p:nvPr/>
            </p:nvSpPr>
            <p:spPr>
              <a:xfrm>
                <a:off x="4055325" y="4299550"/>
                <a:ext cx="14800" cy="6200"/>
              </a:xfrm>
              <a:custGeom>
                <a:avLst/>
                <a:gdLst/>
                <a:ahLst/>
                <a:cxnLst/>
                <a:rect l="l" t="t" r="r" b="b"/>
                <a:pathLst>
                  <a:path w="592" h="248" extrusionOk="0">
                    <a:moveTo>
                      <a:pt x="61" y="1"/>
                    </a:moveTo>
                    <a:cubicBezTo>
                      <a:pt x="33" y="1"/>
                      <a:pt x="16" y="8"/>
                      <a:pt x="25" y="25"/>
                    </a:cubicBezTo>
                    <a:cubicBezTo>
                      <a:pt x="62" y="75"/>
                      <a:pt x="0" y="148"/>
                      <a:pt x="62" y="161"/>
                    </a:cubicBezTo>
                    <a:cubicBezTo>
                      <a:pt x="124" y="173"/>
                      <a:pt x="185" y="198"/>
                      <a:pt x="247" y="235"/>
                    </a:cubicBezTo>
                    <a:cubicBezTo>
                      <a:pt x="269" y="243"/>
                      <a:pt x="292" y="248"/>
                      <a:pt x="316" y="248"/>
                    </a:cubicBezTo>
                    <a:cubicBezTo>
                      <a:pt x="361" y="248"/>
                      <a:pt x="409" y="234"/>
                      <a:pt x="456" y="210"/>
                    </a:cubicBezTo>
                    <a:cubicBezTo>
                      <a:pt x="506" y="173"/>
                      <a:pt x="592" y="136"/>
                      <a:pt x="567" y="124"/>
                    </a:cubicBezTo>
                    <a:cubicBezTo>
                      <a:pt x="530" y="87"/>
                      <a:pt x="493" y="75"/>
                      <a:pt x="456" y="50"/>
                    </a:cubicBezTo>
                    <a:cubicBezTo>
                      <a:pt x="382" y="50"/>
                      <a:pt x="309" y="50"/>
                      <a:pt x="247" y="38"/>
                    </a:cubicBezTo>
                    <a:cubicBezTo>
                      <a:pt x="200" y="22"/>
                      <a:pt x="112" y="1"/>
                      <a:pt x="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4" name="Google Shape;4884;p76"/>
              <p:cNvSpPr/>
              <p:nvPr/>
            </p:nvSpPr>
            <p:spPr>
              <a:xfrm>
                <a:off x="4058100" y="4279675"/>
                <a:ext cx="31125" cy="20875"/>
              </a:xfrm>
              <a:custGeom>
                <a:avLst/>
                <a:gdLst/>
                <a:ahLst/>
                <a:cxnLst/>
                <a:rect l="l" t="t" r="r" b="b"/>
                <a:pathLst>
                  <a:path w="1245" h="835" extrusionOk="0">
                    <a:moveTo>
                      <a:pt x="898" y="0"/>
                    </a:moveTo>
                    <a:cubicBezTo>
                      <a:pt x="876" y="0"/>
                      <a:pt x="843" y="18"/>
                      <a:pt x="801" y="32"/>
                    </a:cubicBezTo>
                    <a:cubicBezTo>
                      <a:pt x="715" y="81"/>
                      <a:pt x="616" y="118"/>
                      <a:pt x="530" y="155"/>
                    </a:cubicBezTo>
                    <a:cubicBezTo>
                      <a:pt x="444" y="167"/>
                      <a:pt x="358" y="217"/>
                      <a:pt x="296" y="266"/>
                    </a:cubicBezTo>
                    <a:cubicBezTo>
                      <a:pt x="261" y="310"/>
                      <a:pt x="263" y="316"/>
                      <a:pt x="286" y="316"/>
                    </a:cubicBezTo>
                    <a:cubicBezTo>
                      <a:pt x="295" y="316"/>
                      <a:pt x="307" y="315"/>
                      <a:pt x="321" y="315"/>
                    </a:cubicBezTo>
                    <a:cubicBezTo>
                      <a:pt x="370" y="315"/>
                      <a:pt x="345" y="340"/>
                      <a:pt x="308" y="389"/>
                    </a:cubicBezTo>
                    <a:cubicBezTo>
                      <a:pt x="271" y="438"/>
                      <a:pt x="259" y="488"/>
                      <a:pt x="185" y="512"/>
                    </a:cubicBezTo>
                    <a:cubicBezTo>
                      <a:pt x="124" y="537"/>
                      <a:pt x="111" y="549"/>
                      <a:pt x="173" y="562"/>
                    </a:cubicBezTo>
                    <a:cubicBezTo>
                      <a:pt x="222" y="574"/>
                      <a:pt x="185" y="586"/>
                      <a:pt x="111" y="586"/>
                    </a:cubicBezTo>
                    <a:cubicBezTo>
                      <a:pt x="50" y="586"/>
                      <a:pt x="0" y="660"/>
                      <a:pt x="111" y="660"/>
                    </a:cubicBezTo>
                    <a:cubicBezTo>
                      <a:pt x="210" y="660"/>
                      <a:pt x="284" y="672"/>
                      <a:pt x="234" y="672"/>
                    </a:cubicBezTo>
                    <a:cubicBezTo>
                      <a:pt x="198" y="672"/>
                      <a:pt x="161" y="672"/>
                      <a:pt x="185" y="709"/>
                    </a:cubicBezTo>
                    <a:cubicBezTo>
                      <a:pt x="198" y="746"/>
                      <a:pt x="321" y="783"/>
                      <a:pt x="370" y="808"/>
                    </a:cubicBezTo>
                    <a:cubicBezTo>
                      <a:pt x="404" y="825"/>
                      <a:pt x="444" y="834"/>
                      <a:pt x="485" y="834"/>
                    </a:cubicBezTo>
                    <a:cubicBezTo>
                      <a:pt x="533" y="834"/>
                      <a:pt x="583" y="822"/>
                      <a:pt x="629" y="796"/>
                    </a:cubicBezTo>
                    <a:cubicBezTo>
                      <a:pt x="690" y="771"/>
                      <a:pt x="814" y="734"/>
                      <a:pt x="851" y="734"/>
                    </a:cubicBezTo>
                    <a:cubicBezTo>
                      <a:pt x="900" y="722"/>
                      <a:pt x="1011" y="660"/>
                      <a:pt x="1085" y="648"/>
                    </a:cubicBezTo>
                    <a:cubicBezTo>
                      <a:pt x="1146" y="635"/>
                      <a:pt x="1122" y="562"/>
                      <a:pt x="1048" y="488"/>
                    </a:cubicBezTo>
                    <a:cubicBezTo>
                      <a:pt x="986" y="426"/>
                      <a:pt x="1060" y="401"/>
                      <a:pt x="1109" y="401"/>
                    </a:cubicBezTo>
                    <a:cubicBezTo>
                      <a:pt x="1159" y="401"/>
                      <a:pt x="1245" y="401"/>
                      <a:pt x="1245" y="377"/>
                    </a:cubicBezTo>
                    <a:cubicBezTo>
                      <a:pt x="1245" y="340"/>
                      <a:pt x="1072" y="266"/>
                      <a:pt x="974" y="192"/>
                    </a:cubicBezTo>
                    <a:cubicBezTo>
                      <a:pt x="888" y="118"/>
                      <a:pt x="937" y="106"/>
                      <a:pt x="924" y="44"/>
                    </a:cubicBezTo>
                    <a:cubicBezTo>
                      <a:pt x="924" y="11"/>
                      <a:pt x="915" y="0"/>
                      <a:pt x="8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5" name="Google Shape;4885;p76"/>
              <p:cNvSpPr/>
              <p:nvPr/>
            </p:nvSpPr>
            <p:spPr>
              <a:xfrm>
                <a:off x="4376000" y="4367675"/>
                <a:ext cx="29575" cy="11400"/>
              </a:xfrm>
              <a:custGeom>
                <a:avLst/>
                <a:gdLst/>
                <a:ahLst/>
                <a:cxnLst/>
                <a:rect l="l" t="t" r="r" b="b"/>
                <a:pathLst>
                  <a:path w="1183" h="456" extrusionOk="0">
                    <a:moveTo>
                      <a:pt x="178" y="0"/>
                    </a:moveTo>
                    <a:cubicBezTo>
                      <a:pt x="170" y="0"/>
                      <a:pt x="157" y="10"/>
                      <a:pt x="136" y="36"/>
                    </a:cubicBezTo>
                    <a:cubicBezTo>
                      <a:pt x="86" y="97"/>
                      <a:pt x="0" y="196"/>
                      <a:pt x="74" y="208"/>
                    </a:cubicBezTo>
                    <a:cubicBezTo>
                      <a:pt x="148" y="208"/>
                      <a:pt x="136" y="208"/>
                      <a:pt x="197" y="257"/>
                    </a:cubicBezTo>
                    <a:cubicBezTo>
                      <a:pt x="246" y="319"/>
                      <a:pt x="246" y="319"/>
                      <a:pt x="333" y="331"/>
                    </a:cubicBezTo>
                    <a:cubicBezTo>
                      <a:pt x="419" y="381"/>
                      <a:pt x="518" y="418"/>
                      <a:pt x="616" y="442"/>
                    </a:cubicBezTo>
                    <a:cubicBezTo>
                      <a:pt x="663" y="452"/>
                      <a:pt x="712" y="456"/>
                      <a:pt x="761" y="456"/>
                    </a:cubicBezTo>
                    <a:cubicBezTo>
                      <a:pt x="841" y="456"/>
                      <a:pt x="922" y="445"/>
                      <a:pt x="998" y="430"/>
                    </a:cubicBezTo>
                    <a:cubicBezTo>
                      <a:pt x="1097" y="405"/>
                      <a:pt x="1183" y="307"/>
                      <a:pt x="1171" y="270"/>
                    </a:cubicBezTo>
                    <a:cubicBezTo>
                      <a:pt x="1165" y="261"/>
                      <a:pt x="1161" y="258"/>
                      <a:pt x="1157" y="258"/>
                    </a:cubicBezTo>
                    <a:cubicBezTo>
                      <a:pt x="1144" y="258"/>
                      <a:pt x="1138" y="297"/>
                      <a:pt x="1109" y="307"/>
                    </a:cubicBezTo>
                    <a:cubicBezTo>
                      <a:pt x="1072" y="307"/>
                      <a:pt x="1047" y="257"/>
                      <a:pt x="1023" y="245"/>
                    </a:cubicBezTo>
                    <a:cubicBezTo>
                      <a:pt x="949" y="208"/>
                      <a:pt x="875" y="183"/>
                      <a:pt x="801" y="171"/>
                    </a:cubicBezTo>
                    <a:cubicBezTo>
                      <a:pt x="782" y="171"/>
                      <a:pt x="757" y="192"/>
                      <a:pt x="725" y="192"/>
                    </a:cubicBezTo>
                    <a:cubicBezTo>
                      <a:pt x="714" y="192"/>
                      <a:pt x="702" y="190"/>
                      <a:pt x="690" y="183"/>
                    </a:cubicBezTo>
                    <a:cubicBezTo>
                      <a:pt x="641" y="147"/>
                      <a:pt x="653" y="110"/>
                      <a:pt x="604" y="110"/>
                    </a:cubicBezTo>
                    <a:cubicBezTo>
                      <a:pt x="551" y="101"/>
                      <a:pt x="499" y="92"/>
                      <a:pt x="451" y="92"/>
                    </a:cubicBezTo>
                    <a:cubicBezTo>
                      <a:pt x="431" y="92"/>
                      <a:pt x="412" y="94"/>
                      <a:pt x="394" y="97"/>
                    </a:cubicBezTo>
                    <a:cubicBezTo>
                      <a:pt x="345" y="110"/>
                      <a:pt x="296" y="122"/>
                      <a:pt x="246" y="122"/>
                    </a:cubicBezTo>
                    <a:cubicBezTo>
                      <a:pt x="197" y="122"/>
                      <a:pt x="234" y="60"/>
                      <a:pt x="209" y="48"/>
                    </a:cubicBezTo>
                    <a:cubicBezTo>
                      <a:pt x="194" y="32"/>
                      <a:pt x="193" y="0"/>
                      <a:pt x="1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6" name="Google Shape;4886;p76"/>
              <p:cNvSpPr/>
              <p:nvPr/>
            </p:nvSpPr>
            <p:spPr>
              <a:xfrm>
                <a:off x="4339650" y="4390975"/>
                <a:ext cx="24350" cy="9650"/>
              </a:xfrm>
              <a:custGeom>
                <a:avLst/>
                <a:gdLst/>
                <a:ahLst/>
                <a:cxnLst/>
                <a:rect l="l" t="t" r="r" b="b"/>
                <a:pathLst>
                  <a:path w="974" h="386" extrusionOk="0">
                    <a:moveTo>
                      <a:pt x="483" y="1"/>
                    </a:moveTo>
                    <a:cubicBezTo>
                      <a:pt x="474" y="1"/>
                      <a:pt x="465" y="1"/>
                      <a:pt x="456" y="3"/>
                    </a:cubicBezTo>
                    <a:cubicBezTo>
                      <a:pt x="370" y="15"/>
                      <a:pt x="296" y="52"/>
                      <a:pt x="234" y="102"/>
                    </a:cubicBezTo>
                    <a:cubicBezTo>
                      <a:pt x="210" y="126"/>
                      <a:pt x="185" y="200"/>
                      <a:pt x="99" y="200"/>
                    </a:cubicBezTo>
                    <a:cubicBezTo>
                      <a:pt x="0" y="213"/>
                      <a:pt x="0" y="286"/>
                      <a:pt x="86" y="286"/>
                    </a:cubicBezTo>
                    <a:cubicBezTo>
                      <a:pt x="127" y="286"/>
                      <a:pt x="179" y="270"/>
                      <a:pt x="239" y="270"/>
                    </a:cubicBezTo>
                    <a:cubicBezTo>
                      <a:pt x="268" y="270"/>
                      <a:pt x="300" y="274"/>
                      <a:pt x="333" y="286"/>
                    </a:cubicBezTo>
                    <a:cubicBezTo>
                      <a:pt x="481" y="348"/>
                      <a:pt x="641" y="373"/>
                      <a:pt x="789" y="385"/>
                    </a:cubicBezTo>
                    <a:cubicBezTo>
                      <a:pt x="900" y="360"/>
                      <a:pt x="973" y="311"/>
                      <a:pt x="875" y="225"/>
                    </a:cubicBezTo>
                    <a:cubicBezTo>
                      <a:pt x="772" y="145"/>
                      <a:pt x="605" y="1"/>
                      <a:pt x="4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7" name="Google Shape;4887;p76"/>
              <p:cNvSpPr/>
              <p:nvPr/>
            </p:nvSpPr>
            <p:spPr>
              <a:xfrm>
                <a:off x="4340900" y="4385450"/>
                <a:ext cx="7700" cy="5025"/>
              </a:xfrm>
              <a:custGeom>
                <a:avLst/>
                <a:gdLst/>
                <a:ahLst/>
                <a:cxnLst/>
                <a:rect l="l" t="t" r="r" b="b"/>
                <a:pathLst>
                  <a:path w="308" h="201" extrusionOk="0">
                    <a:moveTo>
                      <a:pt x="104" y="0"/>
                    </a:moveTo>
                    <a:cubicBezTo>
                      <a:pt x="56" y="0"/>
                      <a:pt x="35" y="42"/>
                      <a:pt x="24" y="64"/>
                    </a:cubicBezTo>
                    <a:cubicBezTo>
                      <a:pt x="1" y="87"/>
                      <a:pt x="11" y="200"/>
                      <a:pt x="86" y="200"/>
                    </a:cubicBezTo>
                    <a:cubicBezTo>
                      <a:pt x="90" y="200"/>
                      <a:pt x="94" y="200"/>
                      <a:pt x="98" y="199"/>
                    </a:cubicBezTo>
                    <a:cubicBezTo>
                      <a:pt x="172" y="187"/>
                      <a:pt x="233" y="150"/>
                      <a:pt x="270" y="101"/>
                    </a:cubicBezTo>
                    <a:cubicBezTo>
                      <a:pt x="307" y="64"/>
                      <a:pt x="184" y="15"/>
                      <a:pt x="123" y="2"/>
                    </a:cubicBezTo>
                    <a:cubicBezTo>
                      <a:pt x="116" y="1"/>
                      <a:pt x="110" y="0"/>
                      <a:pt x="1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8" name="Google Shape;4888;p76"/>
              <p:cNvSpPr/>
              <p:nvPr/>
            </p:nvSpPr>
            <p:spPr>
              <a:xfrm>
                <a:off x="4313800" y="4365375"/>
                <a:ext cx="3675" cy="5850"/>
              </a:xfrm>
              <a:custGeom>
                <a:avLst/>
                <a:gdLst/>
                <a:ahLst/>
                <a:cxnLst/>
                <a:rect l="l" t="t" r="r" b="b"/>
                <a:pathLst>
                  <a:path w="147" h="234" extrusionOk="0">
                    <a:moveTo>
                      <a:pt x="64" y="0"/>
                    </a:moveTo>
                    <a:cubicBezTo>
                      <a:pt x="38" y="0"/>
                      <a:pt x="0" y="81"/>
                      <a:pt x="11" y="103"/>
                    </a:cubicBezTo>
                    <a:cubicBezTo>
                      <a:pt x="36" y="140"/>
                      <a:pt x="48" y="177"/>
                      <a:pt x="24" y="214"/>
                    </a:cubicBezTo>
                    <a:cubicBezTo>
                      <a:pt x="21" y="228"/>
                      <a:pt x="23" y="234"/>
                      <a:pt x="29" y="234"/>
                    </a:cubicBezTo>
                    <a:cubicBezTo>
                      <a:pt x="47" y="234"/>
                      <a:pt x="103" y="166"/>
                      <a:pt x="122" y="128"/>
                    </a:cubicBezTo>
                    <a:cubicBezTo>
                      <a:pt x="147" y="78"/>
                      <a:pt x="122" y="29"/>
                      <a:pt x="73" y="4"/>
                    </a:cubicBezTo>
                    <a:cubicBezTo>
                      <a:pt x="70" y="2"/>
                      <a:pt x="67" y="0"/>
                      <a:pt x="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89" name="Google Shape;4889;p76"/>
              <p:cNvSpPr/>
              <p:nvPr/>
            </p:nvSpPr>
            <p:spPr>
              <a:xfrm>
                <a:off x="4313225" y="4386350"/>
                <a:ext cx="4850" cy="4525"/>
              </a:xfrm>
              <a:custGeom>
                <a:avLst/>
                <a:gdLst/>
                <a:ahLst/>
                <a:cxnLst/>
                <a:rect l="l" t="t" r="r" b="b"/>
                <a:pathLst>
                  <a:path w="194" h="181" extrusionOk="0">
                    <a:moveTo>
                      <a:pt x="41" y="1"/>
                    </a:moveTo>
                    <a:cubicBezTo>
                      <a:pt x="38" y="1"/>
                      <a:pt x="36" y="2"/>
                      <a:pt x="34" y="3"/>
                    </a:cubicBezTo>
                    <a:cubicBezTo>
                      <a:pt x="1" y="26"/>
                      <a:pt x="140" y="181"/>
                      <a:pt x="175" y="181"/>
                    </a:cubicBezTo>
                    <a:cubicBezTo>
                      <a:pt x="179" y="181"/>
                      <a:pt x="181" y="179"/>
                      <a:pt x="182" y="176"/>
                    </a:cubicBezTo>
                    <a:cubicBezTo>
                      <a:pt x="194" y="141"/>
                      <a:pt x="78" y="1"/>
                      <a:pt x="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0" name="Google Shape;4890;p76"/>
              <p:cNvSpPr/>
              <p:nvPr/>
            </p:nvSpPr>
            <p:spPr>
              <a:xfrm>
                <a:off x="4391175" y="4350500"/>
                <a:ext cx="5650" cy="1850"/>
              </a:xfrm>
              <a:custGeom>
                <a:avLst/>
                <a:gdLst/>
                <a:ahLst/>
                <a:cxnLst/>
                <a:rect l="l" t="t" r="r" b="b"/>
                <a:pathLst>
                  <a:path w="226" h="74" extrusionOk="0">
                    <a:moveTo>
                      <a:pt x="166" y="1"/>
                    </a:moveTo>
                    <a:cubicBezTo>
                      <a:pt x="101" y="1"/>
                      <a:pt x="1" y="40"/>
                      <a:pt x="9" y="57"/>
                    </a:cubicBezTo>
                    <a:cubicBezTo>
                      <a:pt x="9" y="67"/>
                      <a:pt x="47" y="73"/>
                      <a:pt x="91" y="73"/>
                    </a:cubicBezTo>
                    <a:cubicBezTo>
                      <a:pt x="153" y="73"/>
                      <a:pt x="226" y="61"/>
                      <a:pt x="219" y="33"/>
                    </a:cubicBezTo>
                    <a:cubicBezTo>
                      <a:pt x="219" y="9"/>
                      <a:pt x="196" y="1"/>
                      <a:pt x="1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1" name="Google Shape;4891;p76"/>
              <p:cNvSpPr/>
              <p:nvPr/>
            </p:nvSpPr>
            <p:spPr>
              <a:xfrm>
                <a:off x="4322400" y="4358825"/>
                <a:ext cx="49925" cy="21475"/>
              </a:xfrm>
              <a:custGeom>
                <a:avLst/>
                <a:gdLst/>
                <a:ahLst/>
                <a:cxnLst/>
                <a:rect l="l" t="t" r="r" b="b"/>
                <a:pathLst>
                  <a:path w="1997" h="859" extrusionOk="0">
                    <a:moveTo>
                      <a:pt x="1084" y="1"/>
                    </a:moveTo>
                    <a:cubicBezTo>
                      <a:pt x="1076" y="1"/>
                      <a:pt x="1092" y="34"/>
                      <a:pt x="1084" y="57"/>
                    </a:cubicBezTo>
                    <a:cubicBezTo>
                      <a:pt x="1072" y="94"/>
                      <a:pt x="998" y="82"/>
                      <a:pt x="961" y="143"/>
                    </a:cubicBezTo>
                    <a:cubicBezTo>
                      <a:pt x="937" y="205"/>
                      <a:pt x="961" y="291"/>
                      <a:pt x="937" y="316"/>
                    </a:cubicBezTo>
                    <a:cubicBezTo>
                      <a:pt x="933" y="318"/>
                      <a:pt x="929" y="319"/>
                      <a:pt x="924" y="319"/>
                    </a:cubicBezTo>
                    <a:cubicBezTo>
                      <a:pt x="885" y="319"/>
                      <a:pt x="820" y="228"/>
                      <a:pt x="764" y="217"/>
                    </a:cubicBezTo>
                    <a:cubicBezTo>
                      <a:pt x="690" y="205"/>
                      <a:pt x="702" y="143"/>
                      <a:pt x="592" y="94"/>
                    </a:cubicBezTo>
                    <a:cubicBezTo>
                      <a:pt x="490" y="60"/>
                      <a:pt x="482" y="6"/>
                      <a:pt x="443" y="6"/>
                    </a:cubicBezTo>
                    <a:cubicBezTo>
                      <a:pt x="440" y="6"/>
                      <a:pt x="436" y="7"/>
                      <a:pt x="431" y="8"/>
                    </a:cubicBezTo>
                    <a:cubicBezTo>
                      <a:pt x="394" y="20"/>
                      <a:pt x="296" y="69"/>
                      <a:pt x="222" y="94"/>
                    </a:cubicBezTo>
                    <a:cubicBezTo>
                      <a:pt x="136" y="119"/>
                      <a:pt x="148" y="131"/>
                      <a:pt x="148" y="192"/>
                    </a:cubicBezTo>
                    <a:cubicBezTo>
                      <a:pt x="148" y="242"/>
                      <a:pt x="123" y="229"/>
                      <a:pt x="62" y="254"/>
                    </a:cubicBezTo>
                    <a:cubicBezTo>
                      <a:pt x="12" y="279"/>
                      <a:pt x="25" y="279"/>
                      <a:pt x="62" y="328"/>
                    </a:cubicBezTo>
                    <a:cubicBezTo>
                      <a:pt x="99" y="377"/>
                      <a:pt x="62" y="464"/>
                      <a:pt x="25" y="513"/>
                    </a:cubicBezTo>
                    <a:cubicBezTo>
                      <a:pt x="0" y="562"/>
                      <a:pt x="148" y="648"/>
                      <a:pt x="185" y="685"/>
                    </a:cubicBezTo>
                    <a:cubicBezTo>
                      <a:pt x="296" y="759"/>
                      <a:pt x="431" y="821"/>
                      <a:pt x="567" y="858"/>
                    </a:cubicBezTo>
                    <a:cubicBezTo>
                      <a:pt x="571" y="858"/>
                      <a:pt x="575" y="859"/>
                      <a:pt x="578" y="859"/>
                    </a:cubicBezTo>
                    <a:cubicBezTo>
                      <a:pt x="651" y="859"/>
                      <a:pt x="630" y="746"/>
                      <a:pt x="653" y="722"/>
                    </a:cubicBezTo>
                    <a:cubicBezTo>
                      <a:pt x="661" y="717"/>
                      <a:pt x="668" y="714"/>
                      <a:pt x="673" y="714"/>
                    </a:cubicBezTo>
                    <a:cubicBezTo>
                      <a:pt x="691" y="714"/>
                      <a:pt x="693" y="745"/>
                      <a:pt x="702" y="784"/>
                    </a:cubicBezTo>
                    <a:cubicBezTo>
                      <a:pt x="708" y="795"/>
                      <a:pt x="719" y="799"/>
                      <a:pt x="733" y="799"/>
                    </a:cubicBezTo>
                    <a:cubicBezTo>
                      <a:pt x="783" y="799"/>
                      <a:pt x="879" y="744"/>
                      <a:pt x="937" y="735"/>
                    </a:cubicBezTo>
                    <a:cubicBezTo>
                      <a:pt x="1010" y="710"/>
                      <a:pt x="1097" y="685"/>
                      <a:pt x="1183" y="685"/>
                    </a:cubicBezTo>
                    <a:cubicBezTo>
                      <a:pt x="1257" y="685"/>
                      <a:pt x="1245" y="747"/>
                      <a:pt x="1282" y="759"/>
                    </a:cubicBezTo>
                    <a:cubicBezTo>
                      <a:pt x="1298" y="768"/>
                      <a:pt x="1314" y="771"/>
                      <a:pt x="1330" y="771"/>
                    </a:cubicBezTo>
                    <a:cubicBezTo>
                      <a:pt x="1386" y="771"/>
                      <a:pt x="1442" y="732"/>
                      <a:pt x="1528" y="722"/>
                    </a:cubicBezTo>
                    <a:cubicBezTo>
                      <a:pt x="1627" y="722"/>
                      <a:pt x="1565" y="710"/>
                      <a:pt x="1565" y="661"/>
                    </a:cubicBezTo>
                    <a:cubicBezTo>
                      <a:pt x="1565" y="645"/>
                      <a:pt x="1585" y="640"/>
                      <a:pt x="1616" y="640"/>
                    </a:cubicBezTo>
                    <a:cubicBezTo>
                      <a:pt x="1658" y="640"/>
                      <a:pt x="1718" y="648"/>
                      <a:pt x="1774" y="648"/>
                    </a:cubicBezTo>
                    <a:cubicBezTo>
                      <a:pt x="1885" y="648"/>
                      <a:pt x="1824" y="599"/>
                      <a:pt x="1861" y="550"/>
                    </a:cubicBezTo>
                    <a:cubicBezTo>
                      <a:pt x="1898" y="513"/>
                      <a:pt x="1898" y="501"/>
                      <a:pt x="1861" y="501"/>
                    </a:cubicBezTo>
                    <a:cubicBezTo>
                      <a:pt x="1836" y="488"/>
                      <a:pt x="1861" y="451"/>
                      <a:pt x="1910" y="439"/>
                    </a:cubicBezTo>
                    <a:cubicBezTo>
                      <a:pt x="1959" y="427"/>
                      <a:pt x="1947" y="377"/>
                      <a:pt x="1972" y="365"/>
                    </a:cubicBezTo>
                    <a:cubicBezTo>
                      <a:pt x="1996" y="353"/>
                      <a:pt x="1713" y="242"/>
                      <a:pt x="1614" y="205"/>
                    </a:cubicBezTo>
                    <a:cubicBezTo>
                      <a:pt x="1597" y="200"/>
                      <a:pt x="1583" y="199"/>
                      <a:pt x="1572" y="199"/>
                    </a:cubicBezTo>
                    <a:cubicBezTo>
                      <a:pt x="1536" y="199"/>
                      <a:pt x="1527" y="217"/>
                      <a:pt x="1501" y="217"/>
                    </a:cubicBezTo>
                    <a:cubicBezTo>
                      <a:pt x="1489" y="217"/>
                      <a:pt x="1475" y="214"/>
                      <a:pt x="1454" y="205"/>
                    </a:cubicBezTo>
                    <a:cubicBezTo>
                      <a:pt x="1343" y="168"/>
                      <a:pt x="1232" y="106"/>
                      <a:pt x="1134" y="45"/>
                    </a:cubicBezTo>
                    <a:cubicBezTo>
                      <a:pt x="1102" y="12"/>
                      <a:pt x="1088" y="1"/>
                      <a:pt x="10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2" name="Google Shape;4892;p76"/>
              <p:cNvSpPr/>
              <p:nvPr/>
            </p:nvSpPr>
            <p:spPr>
              <a:xfrm>
                <a:off x="4506900" y="4442125"/>
                <a:ext cx="10075" cy="5200"/>
              </a:xfrm>
              <a:custGeom>
                <a:avLst/>
                <a:gdLst/>
                <a:ahLst/>
                <a:cxnLst/>
                <a:rect l="l" t="t" r="r" b="b"/>
                <a:pathLst>
                  <a:path w="403" h="208" extrusionOk="0">
                    <a:moveTo>
                      <a:pt x="100" y="1"/>
                    </a:moveTo>
                    <a:cubicBezTo>
                      <a:pt x="40" y="1"/>
                      <a:pt x="47" y="45"/>
                      <a:pt x="25" y="89"/>
                    </a:cubicBezTo>
                    <a:cubicBezTo>
                      <a:pt x="1" y="138"/>
                      <a:pt x="75" y="138"/>
                      <a:pt x="136" y="187"/>
                    </a:cubicBezTo>
                    <a:cubicBezTo>
                      <a:pt x="157" y="203"/>
                      <a:pt x="181" y="208"/>
                      <a:pt x="206" y="208"/>
                    </a:cubicBezTo>
                    <a:cubicBezTo>
                      <a:pt x="240" y="208"/>
                      <a:pt x="279" y="200"/>
                      <a:pt x="321" y="200"/>
                    </a:cubicBezTo>
                    <a:cubicBezTo>
                      <a:pt x="327" y="200"/>
                      <a:pt x="332" y="201"/>
                      <a:pt x="336" y="201"/>
                    </a:cubicBezTo>
                    <a:cubicBezTo>
                      <a:pt x="403" y="201"/>
                      <a:pt x="370" y="123"/>
                      <a:pt x="370" y="89"/>
                    </a:cubicBezTo>
                    <a:cubicBezTo>
                      <a:pt x="383" y="39"/>
                      <a:pt x="222" y="15"/>
                      <a:pt x="124" y="2"/>
                    </a:cubicBezTo>
                    <a:cubicBezTo>
                      <a:pt x="115" y="1"/>
                      <a:pt x="107" y="1"/>
                      <a:pt x="1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3" name="Google Shape;4893;p76"/>
              <p:cNvSpPr/>
              <p:nvPr/>
            </p:nvSpPr>
            <p:spPr>
              <a:xfrm>
                <a:off x="4571600" y="4422125"/>
                <a:ext cx="24275" cy="9350"/>
              </a:xfrm>
              <a:custGeom>
                <a:avLst/>
                <a:gdLst/>
                <a:ahLst/>
                <a:cxnLst/>
                <a:rect l="l" t="t" r="r" b="b"/>
                <a:pathLst>
                  <a:path w="971" h="374" extrusionOk="0">
                    <a:moveTo>
                      <a:pt x="515" y="0"/>
                    </a:moveTo>
                    <a:cubicBezTo>
                      <a:pt x="343" y="0"/>
                      <a:pt x="177" y="73"/>
                      <a:pt x="74" y="199"/>
                    </a:cubicBezTo>
                    <a:cubicBezTo>
                      <a:pt x="0" y="322"/>
                      <a:pt x="37" y="359"/>
                      <a:pt x="148" y="371"/>
                    </a:cubicBezTo>
                    <a:cubicBezTo>
                      <a:pt x="160" y="373"/>
                      <a:pt x="172" y="373"/>
                      <a:pt x="182" y="373"/>
                    </a:cubicBezTo>
                    <a:cubicBezTo>
                      <a:pt x="266" y="373"/>
                      <a:pt x="297" y="334"/>
                      <a:pt x="407" y="334"/>
                    </a:cubicBezTo>
                    <a:cubicBezTo>
                      <a:pt x="438" y="336"/>
                      <a:pt x="468" y="336"/>
                      <a:pt x="496" y="336"/>
                    </a:cubicBezTo>
                    <a:cubicBezTo>
                      <a:pt x="971" y="336"/>
                      <a:pt x="949" y="149"/>
                      <a:pt x="949" y="149"/>
                    </a:cubicBezTo>
                    <a:cubicBezTo>
                      <a:pt x="813" y="88"/>
                      <a:pt x="690" y="39"/>
                      <a:pt x="555" y="2"/>
                    </a:cubicBezTo>
                    <a:cubicBezTo>
                      <a:pt x="541" y="1"/>
                      <a:pt x="528" y="0"/>
                      <a:pt x="5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4" name="Google Shape;4894;p76"/>
              <p:cNvSpPr/>
              <p:nvPr/>
            </p:nvSpPr>
            <p:spPr>
              <a:xfrm>
                <a:off x="4482575" y="4565050"/>
                <a:ext cx="6725" cy="4675"/>
              </a:xfrm>
              <a:custGeom>
                <a:avLst/>
                <a:gdLst/>
                <a:ahLst/>
                <a:cxnLst/>
                <a:rect l="l" t="t" r="r" b="b"/>
                <a:pathLst>
                  <a:path w="269" h="187" extrusionOk="0">
                    <a:moveTo>
                      <a:pt x="167" y="1"/>
                    </a:moveTo>
                    <a:cubicBezTo>
                      <a:pt x="165" y="1"/>
                      <a:pt x="163" y="1"/>
                      <a:pt x="160" y="2"/>
                    </a:cubicBezTo>
                    <a:cubicBezTo>
                      <a:pt x="123" y="14"/>
                      <a:pt x="13" y="2"/>
                      <a:pt x="13" y="76"/>
                    </a:cubicBezTo>
                    <a:cubicBezTo>
                      <a:pt x="0" y="113"/>
                      <a:pt x="0" y="150"/>
                      <a:pt x="13" y="186"/>
                    </a:cubicBezTo>
                    <a:cubicBezTo>
                      <a:pt x="74" y="137"/>
                      <a:pt x="148" y="113"/>
                      <a:pt x="222" y="100"/>
                    </a:cubicBezTo>
                    <a:cubicBezTo>
                      <a:pt x="268" y="89"/>
                      <a:pt x="206" y="1"/>
                      <a:pt x="1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5" name="Google Shape;4895;p76"/>
              <p:cNvSpPr/>
              <p:nvPr/>
            </p:nvSpPr>
            <p:spPr>
              <a:xfrm>
                <a:off x="4481475" y="4569700"/>
                <a:ext cx="1125" cy="725"/>
              </a:xfrm>
              <a:custGeom>
                <a:avLst/>
                <a:gdLst/>
                <a:ahLst/>
                <a:cxnLst/>
                <a:rect l="l" t="t" r="r" b="b"/>
                <a:pathLst>
                  <a:path w="45" h="29" extrusionOk="0">
                    <a:moveTo>
                      <a:pt x="44" y="0"/>
                    </a:moveTo>
                    <a:cubicBezTo>
                      <a:pt x="14" y="10"/>
                      <a:pt x="1" y="28"/>
                      <a:pt x="3" y="28"/>
                    </a:cubicBezTo>
                    <a:cubicBezTo>
                      <a:pt x="3" y="28"/>
                      <a:pt x="5" y="27"/>
                      <a:pt x="7" y="25"/>
                    </a:cubicBezTo>
                    <a:cubicBezTo>
                      <a:pt x="32" y="25"/>
                      <a:pt x="44" y="13"/>
                      <a:pt x="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6" name="Google Shape;4896;p76"/>
              <p:cNvSpPr/>
              <p:nvPr/>
            </p:nvSpPr>
            <p:spPr>
              <a:xfrm>
                <a:off x="4323625" y="4604825"/>
                <a:ext cx="4950" cy="4025"/>
              </a:xfrm>
              <a:custGeom>
                <a:avLst/>
                <a:gdLst/>
                <a:ahLst/>
                <a:cxnLst/>
                <a:rect l="l" t="t" r="r" b="b"/>
                <a:pathLst>
                  <a:path w="198" h="161" extrusionOk="0">
                    <a:moveTo>
                      <a:pt x="148" y="0"/>
                    </a:moveTo>
                    <a:cubicBezTo>
                      <a:pt x="111" y="0"/>
                      <a:pt x="74" y="0"/>
                      <a:pt x="37" y="62"/>
                    </a:cubicBezTo>
                    <a:cubicBezTo>
                      <a:pt x="0" y="123"/>
                      <a:pt x="62" y="160"/>
                      <a:pt x="124" y="160"/>
                    </a:cubicBezTo>
                    <a:cubicBezTo>
                      <a:pt x="161" y="160"/>
                      <a:pt x="198" y="0"/>
                      <a:pt x="1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7" name="Google Shape;4897;p76"/>
              <p:cNvSpPr/>
              <p:nvPr/>
            </p:nvSpPr>
            <p:spPr>
              <a:xfrm>
                <a:off x="4431425" y="4647300"/>
                <a:ext cx="5875" cy="5800"/>
              </a:xfrm>
              <a:custGeom>
                <a:avLst/>
                <a:gdLst/>
                <a:ahLst/>
                <a:cxnLst/>
                <a:rect l="l" t="t" r="r" b="b"/>
                <a:pathLst>
                  <a:path w="235" h="232" extrusionOk="0">
                    <a:moveTo>
                      <a:pt x="215" y="0"/>
                    </a:moveTo>
                    <a:cubicBezTo>
                      <a:pt x="213" y="0"/>
                      <a:pt x="212" y="1"/>
                      <a:pt x="210" y="1"/>
                    </a:cubicBezTo>
                    <a:cubicBezTo>
                      <a:pt x="173" y="26"/>
                      <a:pt x="124" y="75"/>
                      <a:pt x="99" y="88"/>
                    </a:cubicBezTo>
                    <a:cubicBezTo>
                      <a:pt x="89" y="88"/>
                      <a:pt x="1" y="232"/>
                      <a:pt x="14" y="232"/>
                    </a:cubicBezTo>
                    <a:cubicBezTo>
                      <a:pt x="16" y="232"/>
                      <a:pt x="20" y="229"/>
                      <a:pt x="26" y="223"/>
                    </a:cubicBezTo>
                    <a:cubicBezTo>
                      <a:pt x="87" y="186"/>
                      <a:pt x="124" y="149"/>
                      <a:pt x="186" y="112"/>
                    </a:cubicBezTo>
                    <a:cubicBezTo>
                      <a:pt x="232" y="78"/>
                      <a:pt x="235" y="0"/>
                      <a:pt x="2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8" name="Google Shape;4898;p76"/>
              <p:cNvSpPr/>
              <p:nvPr/>
            </p:nvSpPr>
            <p:spPr>
              <a:xfrm>
                <a:off x="4426775" y="4657375"/>
                <a:ext cx="2125" cy="1725"/>
              </a:xfrm>
              <a:custGeom>
                <a:avLst/>
                <a:gdLst/>
                <a:ahLst/>
                <a:cxnLst/>
                <a:rect l="l" t="t" r="r" b="b"/>
                <a:pathLst>
                  <a:path w="85" h="69" extrusionOk="0">
                    <a:moveTo>
                      <a:pt x="72" y="0"/>
                    </a:moveTo>
                    <a:cubicBezTo>
                      <a:pt x="70" y="0"/>
                      <a:pt x="67" y="2"/>
                      <a:pt x="64" y="5"/>
                    </a:cubicBezTo>
                    <a:cubicBezTo>
                      <a:pt x="42" y="27"/>
                      <a:pt x="0" y="69"/>
                      <a:pt x="26" y="69"/>
                    </a:cubicBezTo>
                    <a:cubicBezTo>
                      <a:pt x="30" y="69"/>
                      <a:pt x="34" y="68"/>
                      <a:pt x="39" y="67"/>
                    </a:cubicBezTo>
                    <a:cubicBezTo>
                      <a:pt x="71" y="56"/>
                      <a:pt x="84" y="0"/>
                      <a:pt x="7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99" name="Google Shape;4899;p76"/>
              <p:cNvSpPr/>
              <p:nvPr/>
            </p:nvSpPr>
            <p:spPr>
              <a:xfrm>
                <a:off x="4410500" y="4679350"/>
                <a:ext cx="3325" cy="1600"/>
              </a:xfrm>
              <a:custGeom>
                <a:avLst/>
                <a:gdLst/>
                <a:ahLst/>
                <a:cxnLst/>
                <a:rect l="l" t="t" r="r" b="b"/>
                <a:pathLst>
                  <a:path w="133" h="64" extrusionOk="0">
                    <a:moveTo>
                      <a:pt x="99" y="1"/>
                    </a:moveTo>
                    <a:cubicBezTo>
                      <a:pt x="62" y="1"/>
                      <a:pt x="0" y="63"/>
                      <a:pt x="25" y="63"/>
                    </a:cubicBezTo>
                    <a:cubicBezTo>
                      <a:pt x="28" y="63"/>
                      <a:pt x="31" y="64"/>
                      <a:pt x="34" y="64"/>
                    </a:cubicBezTo>
                    <a:cubicBezTo>
                      <a:pt x="72" y="64"/>
                      <a:pt x="133" y="1"/>
                      <a:pt x="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0" name="Google Shape;4900;p76"/>
              <p:cNvSpPr/>
              <p:nvPr/>
            </p:nvSpPr>
            <p:spPr>
              <a:xfrm>
                <a:off x="4396050" y="4687050"/>
                <a:ext cx="7575" cy="4475"/>
              </a:xfrm>
              <a:custGeom>
                <a:avLst/>
                <a:gdLst/>
                <a:ahLst/>
                <a:cxnLst/>
                <a:rect l="l" t="t" r="r" b="b"/>
                <a:pathLst>
                  <a:path w="303" h="179" extrusionOk="0">
                    <a:moveTo>
                      <a:pt x="251" y="0"/>
                    </a:moveTo>
                    <a:cubicBezTo>
                      <a:pt x="192" y="0"/>
                      <a:pt x="0" y="138"/>
                      <a:pt x="36" y="173"/>
                    </a:cubicBezTo>
                    <a:cubicBezTo>
                      <a:pt x="39" y="177"/>
                      <a:pt x="44" y="178"/>
                      <a:pt x="49" y="178"/>
                    </a:cubicBezTo>
                    <a:cubicBezTo>
                      <a:pt x="111" y="178"/>
                      <a:pt x="303" y="12"/>
                      <a:pt x="258" y="1"/>
                    </a:cubicBezTo>
                    <a:cubicBezTo>
                      <a:pt x="256" y="0"/>
                      <a:pt x="253" y="0"/>
                      <a:pt x="25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1" name="Google Shape;4901;p76"/>
              <p:cNvSpPr/>
              <p:nvPr/>
            </p:nvSpPr>
            <p:spPr>
              <a:xfrm>
                <a:off x="4387475" y="4693175"/>
                <a:ext cx="5875" cy="3650"/>
              </a:xfrm>
              <a:custGeom>
                <a:avLst/>
                <a:gdLst/>
                <a:ahLst/>
                <a:cxnLst/>
                <a:rect l="l" t="t" r="r" b="b"/>
                <a:pathLst>
                  <a:path w="235" h="146" extrusionOk="0">
                    <a:moveTo>
                      <a:pt x="214" y="1"/>
                    </a:moveTo>
                    <a:cubicBezTo>
                      <a:pt x="212" y="1"/>
                      <a:pt x="210" y="1"/>
                      <a:pt x="206" y="2"/>
                    </a:cubicBezTo>
                    <a:cubicBezTo>
                      <a:pt x="194" y="2"/>
                      <a:pt x="157" y="39"/>
                      <a:pt x="145" y="39"/>
                    </a:cubicBezTo>
                    <a:cubicBezTo>
                      <a:pt x="108" y="39"/>
                      <a:pt x="83" y="52"/>
                      <a:pt x="46" y="52"/>
                    </a:cubicBezTo>
                    <a:cubicBezTo>
                      <a:pt x="46" y="62"/>
                      <a:pt x="1" y="145"/>
                      <a:pt x="19" y="145"/>
                    </a:cubicBezTo>
                    <a:cubicBezTo>
                      <a:pt x="22" y="145"/>
                      <a:pt x="27" y="143"/>
                      <a:pt x="34" y="138"/>
                    </a:cubicBezTo>
                    <a:cubicBezTo>
                      <a:pt x="83" y="89"/>
                      <a:pt x="120" y="101"/>
                      <a:pt x="157" y="76"/>
                    </a:cubicBezTo>
                    <a:cubicBezTo>
                      <a:pt x="191" y="54"/>
                      <a:pt x="235" y="1"/>
                      <a:pt x="21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2" name="Google Shape;4902;p76"/>
              <p:cNvSpPr/>
              <p:nvPr/>
            </p:nvSpPr>
            <p:spPr>
              <a:xfrm>
                <a:off x="4380175" y="4696600"/>
                <a:ext cx="6125" cy="5850"/>
              </a:xfrm>
              <a:custGeom>
                <a:avLst/>
                <a:gdLst/>
                <a:ahLst/>
                <a:cxnLst/>
                <a:rect l="l" t="t" r="r" b="b"/>
                <a:pathLst>
                  <a:path w="245" h="234" extrusionOk="0">
                    <a:moveTo>
                      <a:pt x="218" y="0"/>
                    </a:moveTo>
                    <a:cubicBezTo>
                      <a:pt x="217" y="0"/>
                      <a:pt x="216" y="1"/>
                      <a:pt x="215" y="1"/>
                    </a:cubicBezTo>
                    <a:cubicBezTo>
                      <a:pt x="178" y="1"/>
                      <a:pt x="42" y="210"/>
                      <a:pt x="18" y="210"/>
                    </a:cubicBezTo>
                    <a:cubicBezTo>
                      <a:pt x="1" y="219"/>
                      <a:pt x="13" y="233"/>
                      <a:pt x="35" y="233"/>
                    </a:cubicBezTo>
                    <a:cubicBezTo>
                      <a:pt x="44" y="233"/>
                      <a:pt x="56" y="230"/>
                      <a:pt x="67" y="223"/>
                    </a:cubicBezTo>
                    <a:cubicBezTo>
                      <a:pt x="115" y="199"/>
                      <a:pt x="244" y="0"/>
                      <a:pt x="2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3" name="Google Shape;4903;p76"/>
              <p:cNvSpPr/>
              <p:nvPr/>
            </p:nvSpPr>
            <p:spPr>
              <a:xfrm>
                <a:off x="4379400" y="4707025"/>
                <a:ext cx="1525" cy="1050"/>
              </a:xfrm>
              <a:custGeom>
                <a:avLst/>
                <a:gdLst/>
                <a:ahLst/>
                <a:cxnLst/>
                <a:rect l="l" t="t" r="r" b="b"/>
                <a:pathLst>
                  <a:path w="61" h="42" extrusionOk="0">
                    <a:moveTo>
                      <a:pt x="44" y="1"/>
                    </a:moveTo>
                    <a:cubicBezTo>
                      <a:pt x="42" y="1"/>
                      <a:pt x="39" y="1"/>
                      <a:pt x="37" y="3"/>
                    </a:cubicBezTo>
                    <a:cubicBezTo>
                      <a:pt x="4" y="3"/>
                      <a:pt x="0" y="42"/>
                      <a:pt x="26" y="42"/>
                    </a:cubicBezTo>
                    <a:cubicBezTo>
                      <a:pt x="29" y="42"/>
                      <a:pt x="32" y="41"/>
                      <a:pt x="37" y="40"/>
                    </a:cubicBezTo>
                    <a:cubicBezTo>
                      <a:pt x="58" y="40"/>
                      <a:pt x="61" y="1"/>
                      <a:pt x="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4" name="Google Shape;4904;p76"/>
              <p:cNvSpPr/>
              <p:nvPr/>
            </p:nvSpPr>
            <p:spPr>
              <a:xfrm>
                <a:off x="4372775" y="4702050"/>
                <a:ext cx="5000" cy="5250"/>
              </a:xfrm>
              <a:custGeom>
                <a:avLst/>
                <a:gdLst/>
                <a:ahLst/>
                <a:cxnLst/>
                <a:rect l="l" t="t" r="r" b="b"/>
                <a:pathLst>
                  <a:path w="200" h="210" extrusionOk="0">
                    <a:moveTo>
                      <a:pt x="196" y="0"/>
                    </a:moveTo>
                    <a:cubicBezTo>
                      <a:pt x="195" y="0"/>
                      <a:pt x="194" y="2"/>
                      <a:pt x="191" y="5"/>
                    </a:cubicBezTo>
                    <a:cubicBezTo>
                      <a:pt x="141" y="42"/>
                      <a:pt x="117" y="42"/>
                      <a:pt x="80" y="79"/>
                    </a:cubicBezTo>
                    <a:cubicBezTo>
                      <a:pt x="59" y="121"/>
                      <a:pt x="1" y="209"/>
                      <a:pt x="9" y="209"/>
                    </a:cubicBezTo>
                    <a:cubicBezTo>
                      <a:pt x="10" y="209"/>
                      <a:pt x="13" y="207"/>
                      <a:pt x="18" y="202"/>
                    </a:cubicBezTo>
                    <a:cubicBezTo>
                      <a:pt x="52" y="168"/>
                      <a:pt x="199" y="0"/>
                      <a:pt x="1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5" name="Google Shape;4905;p76"/>
              <p:cNvSpPr/>
              <p:nvPr/>
            </p:nvSpPr>
            <p:spPr>
              <a:xfrm>
                <a:off x="4328850" y="4753275"/>
                <a:ext cx="2200" cy="3425"/>
              </a:xfrm>
              <a:custGeom>
                <a:avLst/>
                <a:gdLst/>
                <a:ahLst/>
                <a:cxnLst/>
                <a:rect l="l" t="t" r="r" b="b"/>
                <a:pathLst>
                  <a:path w="88" h="137" extrusionOk="0">
                    <a:moveTo>
                      <a:pt x="76" y="0"/>
                    </a:moveTo>
                    <a:cubicBezTo>
                      <a:pt x="76" y="0"/>
                      <a:pt x="75" y="1"/>
                      <a:pt x="75" y="1"/>
                    </a:cubicBezTo>
                    <a:cubicBezTo>
                      <a:pt x="50" y="1"/>
                      <a:pt x="1" y="137"/>
                      <a:pt x="50" y="137"/>
                    </a:cubicBezTo>
                    <a:cubicBezTo>
                      <a:pt x="86" y="137"/>
                      <a:pt x="87" y="0"/>
                      <a:pt x="7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6" name="Google Shape;4906;p76"/>
              <p:cNvSpPr/>
              <p:nvPr/>
            </p:nvSpPr>
            <p:spPr>
              <a:xfrm>
                <a:off x="4338100" y="4693500"/>
                <a:ext cx="37000" cy="33700"/>
              </a:xfrm>
              <a:custGeom>
                <a:avLst/>
                <a:gdLst/>
                <a:ahLst/>
                <a:cxnLst/>
                <a:rect l="l" t="t" r="r" b="b"/>
                <a:pathLst>
                  <a:path w="1480" h="1348" extrusionOk="0">
                    <a:moveTo>
                      <a:pt x="507" y="1"/>
                    </a:moveTo>
                    <a:cubicBezTo>
                      <a:pt x="442" y="1"/>
                      <a:pt x="421" y="103"/>
                      <a:pt x="456" y="162"/>
                    </a:cubicBezTo>
                    <a:cubicBezTo>
                      <a:pt x="481" y="236"/>
                      <a:pt x="481" y="310"/>
                      <a:pt x="481" y="396"/>
                    </a:cubicBezTo>
                    <a:cubicBezTo>
                      <a:pt x="456" y="470"/>
                      <a:pt x="432" y="532"/>
                      <a:pt x="395" y="605"/>
                    </a:cubicBezTo>
                    <a:cubicBezTo>
                      <a:pt x="370" y="655"/>
                      <a:pt x="407" y="778"/>
                      <a:pt x="358" y="778"/>
                    </a:cubicBezTo>
                    <a:cubicBezTo>
                      <a:pt x="321" y="778"/>
                      <a:pt x="272" y="766"/>
                      <a:pt x="235" y="753"/>
                    </a:cubicBezTo>
                    <a:cubicBezTo>
                      <a:pt x="223" y="748"/>
                      <a:pt x="214" y="745"/>
                      <a:pt x="205" y="745"/>
                    </a:cubicBezTo>
                    <a:cubicBezTo>
                      <a:pt x="176" y="745"/>
                      <a:pt x="163" y="774"/>
                      <a:pt x="173" y="803"/>
                    </a:cubicBezTo>
                    <a:cubicBezTo>
                      <a:pt x="173" y="827"/>
                      <a:pt x="247" y="877"/>
                      <a:pt x="198" y="877"/>
                    </a:cubicBezTo>
                    <a:cubicBezTo>
                      <a:pt x="148" y="877"/>
                      <a:pt x="13" y="963"/>
                      <a:pt x="13" y="1024"/>
                    </a:cubicBezTo>
                    <a:cubicBezTo>
                      <a:pt x="0" y="1086"/>
                      <a:pt x="87" y="1148"/>
                      <a:pt x="87" y="1172"/>
                    </a:cubicBezTo>
                    <a:cubicBezTo>
                      <a:pt x="87" y="1209"/>
                      <a:pt x="62" y="1234"/>
                      <a:pt x="50" y="1283"/>
                    </a:cubicBezTo>
                    <a:cubicBezTo>
                      <a:pt x="41" y="1318"/>
                      <a:pt x="95" y="1347"/>
                      <a:pt x="136" y="1347"/>
                    </a:cubicBezTo>
                    <a:cubicBezTo>
                      <a:pt x="152" y="1347"/>
                      <a:pt x="166" y="1343"/>
                      <a:pt x="173" y="1332"/>
                    </a:cubicBezTo>
                    <a:cubicBezTo>
                      <a:pt x="198" y="1308"/>
                      <a:pt x="198" y="1258"/>
                      <a:pt x="222" y="1258"/>
                    </a:cubicBezTo>
                    <a:cubicBezTo>
                      <a:pt x="224" y="1257"/>
                      <a:pt x="227" y="1256"/>
                      <a:pt x="232" y="1256"/>
                    </a:cubicBezTo>
                    <a:cubicBezTo>
                      <a:pt x="248" y="1256"/>
                      <a:pt x="278" y="1267"/>
                      <a:pt x="296" y="1267"/>
                    </a:cubicBezTo>
                    <a:cubicBezTo>
                      <a:pt x="303" y="1267"/>
                      <a:pt x="309" y="1265"/>
                      <a:pt x="309" y="1258"/>
                    </a:cubicBezTo>
                    <a:cubicBezTo>
                      <a:pt x="309" y="1234"/>
                      <a:pt x="185" y="1111"/>
                      <a:pt x="173" y="1061"/>
                    </a:cubicBezTo>
                    <a:cubicBezTo>
                      <a:pt x="155" y="1025"/>
                      <a:pt x="190" y="1002"/>
                      <a:pt x="219" y="1002"/>
                    </a:cubicBezTo>
                    <a:cubicBezTo>
                      <a:pt x="230" y="1002"/>
                      <a:pt x="240" y="1005"/>
                      <a:pt x="247" y="1012"/>
                    </a:cubicBezTo>
                    <a:cubicBezTo>
                      <a:pt x="275" y="1031"/>
                      <a:pt x="267" y="1057"/>
                      <a:pt x="284" y="1057"/>
                    </a:cubicBezTo>
                    <a:cubicBezTo>
                      <a:pt x="290" y="1057"/>
                      <a:pt x="297" y="1055"/>
                      <a:pt x="309" y="1049"/>
                    </a:cubicBezTo>
                    <a:cubicBezTo>
                      <a:pt x="352" y="1027"/>
                      <a:pt x="433" y="958"/>
                      <a:pt x="485" y="958"/>
                    </a:cubicBezTo>
                    <a:cubicBezTo>
                      <a:pt x="493" y="958"/>
                      <a:pt x="500" y="960"/>
                      <a:pt x="506" y="963"/>
                    </a:cubicBezTo>
                    <a:cubicBezTo>
                      <a:pt x="552" y="986"/>
                      <a:pt x="786" y="1174"/>
                      <a:pt x="832" y="1174"/>
                    </a:cubicBezTo>
                    <a:cubicBezTo>
                      <a:pt x="835" y="1174"/>
                      <a:pt x="837" y="1174"/>
                      <a:pt x="838" y="1172"/>
                    </a:cubicBezTo>
                    <a:cubicBezTo>
                      <a:pt x="875" y="1148"/>
                      <a:pt x="925" y="852"/>
                      <a:pt x="1023" y="852"/>
                    </a:cubicBezTo>
                    <a:cubicBezTo>
                      <a:pt x="1048" y="855"/>
                      <a:pt x="1074" y="857"/>
                      <a:pt x="1099" y="857"/>
                    </a:cubicBezTo>
                    <a:cubicBezTo>
                      <a:pt x="1160" y="857"/>
                      <a:pt x="1221" y="848"/>
                      <a:pt x="1282" y="840"/>
                    </a:cubicBezTo>
                    <a:cubicBezTo>
                      <a:pt x="1307" y="827"/>
                      <a:pt x="1479" y="766"/>
                      <a:pt x="1417" y="766"/>
                    </a:cubicBezTo>
                    <a:cubicBezTo>
                      <a:pt x="1368" y="766"/>
                      <a:pt x="1307" y="741"/>
                      <a:pt x="1319" y="716"/>
                    </a:cubicBezTo>
                    <a:cubicBezTo>
                      <a:pt x="1331" y="679"/>
                      <a:pt x="1405" y="605"/>
                      <a:pt x="1368" y="605"/>
                    </a:cubicBezTo>
                    <a:cubicBezTo>
                      <a:pt x="1331" y="605"/>
                      <a:pt x="1294" y="605"/>
                      <a:pt x="1294" y="593"/>
                    </a:cubicBezTo>
                    <a:cubicBezTo>
                      <a:pt x="1294" y="568"/>
                      <a:pt x="1294" y="544"/>
                      <a:pt x="1307" y="532"/>
                    </a:cubicBezTo>
                    <a:cubicBezTo>
                      <a:pt x="1347" y="410"/>
                      <a:pt x="1350" y="374"/>
                      <a:pt x="1344" y="374"/>
                    </a:cubicBezTo>
                    <a:cubicBezTo>
                      <a:pt x="1341" y="374"/>
                      <a:pt x="1335" y="383"/>
                      <a:pt x="1331" y="396"/>
                    </a:cubicBezTo>
                    <a:cubicBezTo>
                      <a:pt x="1319" y="433"/>
                      <a:pt x="1282" y="519"/>
                      <a:pt x="1208" y="519"/>
                    </a:cubicBezTo>
                    <a:cubicBezTo>
                      <a:pt x="1134" y="519"/>
                      <a:pt x="1122" y="482"/>
                      <a:pt x="1072" y="458"/>
                    </a:cubicBezTo>
                    <a:cubicBezTo>
                      <a:pt x="1011" y="445"/>
                      <a:pt x="925" y="458"/>
                      <a:pt x="875" y="396"/>
                    </a:cubicBezTo>
                    <a:cubicBezTo>
                      <a:pt x="826" y="322"/>
                      <a:pt x="592" y="26"/>
                      <a:pt x="518" y="2"/>
                    </a:cubicBezTo>
                    <a:cubicBezTo>
                      <a:pt x="514" y="1"/>
                      <a:pt x="510" y="1"/>
                      <a:pt x="5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7" name="Google Shape;4907;p76"/>
              <p:cNvSpPr/>
              <p:nvPr/>
            </p:nvSpPr>
            <p:spPr>
              <a:xfrm>
                <a:off x="4284800" y="4727150"/>
                <a:ext cx="67175" cy="64150"/>
              </a:xfrm>
              <a:custGeom>
                <a:avLst/>
                <a:gdLst/>
                <a:ahLst/>
                <a:cxnLst/>
                <a:rect l="l" t="t" r="r" b="b"/>
                <a:pathLst>
                  <a:path w="2687" h="2566" extrusionOk="0">
                    <a:moveTo>
                      <a:pt x="2430" y="1"/>
                    </a:moveTo>
                    <a:cubicBezTo>
                      <a:pt x="2425" y="1"/>
                      <a:pt x="2421" y="4"/>
                      <a:pt x="2416" y="11"/>
                    </a:cubicBezTo>
                    <a:cubicBezTo>
                      <a:pt x="2391" y="36"/>
                      <a:pt x="2404" y="85"/>
                      <a:pt x="2416" y="85"/>
                    </a:cubicBezTo>
                    <a:cubicBezTo>
                      <a:pt x="2441" y="85"/>
                      <a:pt x="2490" y="97"/>
                      <a:pt x="2490" y="134"/>
                    </a:cubicBezTo>
                    <a:cubicBezTo>
                      <a:pt x="2477" y="171"/>
                      <a:pt x="2502" y="184"/>
                      <a:pt x="2441" y="184"/>
                    </a:cubicBezTo>
                    <a:cubicBezTo>
                      <a:pt x="2379" y="184"/>
                      <a:pt x="2367" y="171"/>
                      <a:pt x="2354" y="147"/>
                    </a:cubicBezTo>
                    <a:cubicBezTo>
                      <a:pt x="2344" y="127"/>
                      <a:pt x="2334" y="75"/>
                      <a:pt x="2318" y="75"/>
                    </a:cubicBezTo>
                    <a:cubicBezTo>
                      <a:pt x="2314" y="75"/>
                      <a:pt x="2310" y="78"/>
                      <a:pt x="2305" y="85"/>
                    </a:cubicBezTo>
                    <a:cubicBezTo>
                      <a:pt x="2280" y="122"/>
                      <a:pt x="2256" y="159"/>
                      <a:pt x="2243" y="196"/>
                    </a:cubicBezTo>
                    <a:cubicBezTo>
                      <a:pt x="2231" y="221"/>
                      <a:pt x="2169" y="282"/>
                      <a:pt x="2157" y="319"/>
                    </a:cubicBezTo>
                    <a:cubicBezTo>
                      <a:pt x="2157" y="341"/>
                      <a:pt x="2157" y="383"/>
                      <a:pt x="2175" y="383"/>
                    </a:cubicBezTo>
                    <a:cubicBezTo>
                      <a:pt x="2177" y="383"/>
                      <a:pt x="2179" y="382"/>
                      <a:pt x="2182" y="381"/>
                    </a:cubicBezTo>
                    <a:cubicBezTo>
                      <a:pt x="2188" y="375"/>
                      <a:pt x="2194" y="365"/>
                      <a:pt x="2199" y="365"/>
                    </a:cubicBezTo>
                    <a:cubicBezTo>
                      <a:pt x="2203" y="365"/>
                      <a:pt x="2206" y="375"/>
                      <a:pt x="2206" y="405"/>
                    </a:cubicBezTo>
                    <a:cubicBezTo>
                      <a:pt x="2194" y="455"/>
                      <a:pt x="2182" y="479"/>
                      <a:pt x="2182" y="516"/>
                    </a:cubicBezTo>
                    <a:cubicBezTo>
                      <a:pt x="2182" y="566"/>
                      <a:pt x="2243" y="553"/>
                      <a:pt x="2206" y="627"/>
                    </a:cubicBezTo>
                    <a:cubicBezTo>
                      <a:pt x="2169" y="713"/>
                      <a:pt x="2108" y="898"/>
                      <a:pt x="2071" y="984"/>
                    </a:cubicBezTo>
                    <a:cubicBezTo>
                      <a:pt x="2034" y="1058"/>
                      <a:pt x="1997" y="1132"/>
                      <a:pt x="1935" y="1206"/>
                    </a:cubicBezTo>
                    <a:cubicBezTo>
                      <a:pt x="1886" y="1268"/>
                      <a:pt x="1738" y="1453"/>
                      <a:pt x="1701" y="1453"/>
                    </a:cubicBezTo>
                    <a:cubicBezTo>
                      <a:pt x="1670" y="1453"/>
                      <a:pt x="1620" y="1480"/>
                      <a:pt x="1575" y="1480"/>
                    </a:cubicBezTo>
                    <a:cubicBezTo>
                      <a:pt x="1568" y="1480"/>
                      <a:pt x="1560" y="1479"/>
                      <a:pt x="1553" y="1477"/>
                    </a:cubicBezTo>
                    <a:cubicBezTo>
                      <a:pt x="1529" y="1477"/>
                      <a:pt x="1492" y="1465"/>
                      <a:pt x="1479" y="1428"/>
                    </a:cubicBezTo>
                    <a:cubicBezTo>
                      <a:pt x="1467" y="1403"/>
                      <a:pt x="1479" y="1379"/>
                      <a:pt x="1504" y="1366"/>
                    </a:cubicBezTo>
                    <a:cubicBezTo>
                      <a:pt x="1529" y="1354"/>
                      <a:pt x="1578" y="1292"/>
                      <a:pt x="1529" y="1292"/>
                    </a:cubicBezTo>
                    <a:cubicBezTo>
                      <a:pt x="1492" y="1292"/>
                      <a:pt x="1455" y="1354"/>
                      <a:pt x="1418" y="1366"/>
                    </a:cubicBezTo>
                    <a:cubicBezTo>
                      <a:pt x="1381" y="1379"/>
                      <a:pt x="1393" y="1366"/>
                      <a:pt x="1393" y="1403"/>
                    </a:cubicBezTo>
                    <a:cubicBezTo>
                      <a:pt x="1393" y="1465"/>
                      <a:pt x="1393" y="1514"/>
                      <a:pt x="1369" y="1576"/>
                    </a:cubicBezTo>
                    <a:cubicBezTo>
                      <a:pt x="1332" y="1650"/>
                      <a:pt x="1282" y="1724"/>
                      <a:pt x="1221" y="1798"/>
                    </a:cubicBezTo>
                    <a:cubicBezTo>
                      <a:pt x="1171" y="1822"/>
                      <a:pt x="1233" y="1785"/>
                      <a:pt x="1221" y="1847"/>
                    </a:cubicBezTo>
                    <a:cubicBezTo>
                      <a:pt x="1208" y="1896"/>
                      <a:pt x="1208" y="1896"/>
                      <a:pt x="1171" y="1909"/>
                    </a:cubicBezTo>
                    <a:cubicBezTo>
                      <a:pt x="1139" y="1920"/>
                      <a:pt x="1106" y="1960"/>
                      <a:pt x="1090" y="1960"/>
                    </a:cubicBezTo>
                    <a:cubicBezTo>
                      <a:pt x="1088" y="1960"/>
                      <a:pt x="1087" y="1959"/>
                      <a:pt x="1085" y="1958"/>
                    </a:cubicBezTo>
                    <a:cubicBezTo>
                      <a:pt x="1061" y="1958"/>
                      <a:pt x="1098" y="1909"/>
                      <a:pt x="1061" y="1909"/>
                    </a:cubicBezTo>
                    <a:cubicBezTo>
                      <a:pt x="1030" y="1896"/>
                      <a:pt x="996" y="1890"/>
                      <a:pt x="960" y="1890"/>
                    </a:cubicBezTo>
                    <a:cubicBezTo>
                      <a:pt x="925" y="1890"/>
                      <a:pt x="888" y="1896"/>
                      <a:pt x="851" y="1909"/>
                    </a:cubicBezTo>
                    <a:cubicBezTo>
                      <a:pt x="811" y="1928"/>
                      <a:pt x="747" y="1965"/>
                      <a:pt x="685" y="1965"/>
                    </a:cubicBezTo>
                    <a:cubicBezTo>
                      <a:pt x="670" y="1965"/>
                      <a:pt x="656" y="1963"/>
                      <a:pt x="642" y="1958"/>
                    </a:cubicBezTo>
                    <a:cubicBezTo>
                      <a:pt x="578" y="1940"/>
                      <a:pt x="568" y="1928"/>
                      <a:pt x="548" y="1928"/>
                    </a:cubicBezTo>
                    <a:cubicBezTo>
                      <a:pt x="540" y="1928"/>
                      <a:pt x="532" y="1930"/>
                      <a:pt x="518" y="1933"/>
                    </a:cubicBezTo>
                    <a:cubicBezTo>
                      <a:pt x="408" y="2007"/>
                      <a:pt x="297" y="2093"/>
                      <a:pt x="210" y="2192"/>
                    </a:cubicBezTo>
                    <a:cubicBezTo>
                      <a:pt x="161" y="2229"/>
                      <a:pt x="112" y="2266"/>
                      <a:pt x="50" y="2303"/>
                    </a:cubicBezTo>
                    <a:cubicBezTo>
                      <a:pt x="26" y="2315"/>
                      <a:pt x="1" y="2340"/>
                      <a:pt x="13" y="2377"/>
                    </a:cubicBezTo>
                    <a:cubicBezTo>
                      <a:pt x="24" y="2398"/>
                      <a:pt x="25" y="2428"/>
                      <a:pt x="49" y="2428"/>
                    </a:cubicBezTo>
                    <a:cubicBezTo>
                      <a:pt x="53" y="2428"/>
                      <a:pt x="57" y="2428"/>
                      <a:pt x="63" y="2426"/>
                    </a:cubicBezTo>
                    <a:cubicBezTo>
                      <a:pt x="93" y="2406"/>
                      <a:pt x="98" y="2386"/>
                      <a:pt x="119" y="2386"/>
                    </a:cubicBezTo>
                    <a:cubicBezTo>
                      <a:pt x="124" y="2386"/>
                      <a:pt x="130" y="2387"/>
                      <a:pt x="136" y="2389"/>
                    </a:cubicBezTo>
                    <a:cubicBezTo>
                      <a:pt x="169" y="2400"/>
                      <a:pt x="212" y="2440"/>
                      <a:pt x="247" y="2440"/>
                    </a:cubicBezTo>
                    <a:cubicBezTo>
                      <a:pt x="251" y="2440"/>
                      <a:pt x="256" y="2440"/>
                      <a:pt x="260" y="2438"/>
                    </a:cubicBezTo>
                    <a:cubicBezTo>
                      <a:pt x="284" y="2426"/>
                      <a:pt x="297" y="2389"/>
                      <a:pt x="358" y="2364"/>
                    </a:cubicBezTo>
                    <a:cubicBezTo>
                      <a:pt x="408" y="2352"/>
                      <a:pt x="481" y="2364"/>
                      <a:pt x="531" y="2327"/>
                    </a:cubicBezTo>
                    <a:cubicBezTo>
                      <a:pt x="592" y="2291"/>
                      <a:pt x="666" y="2266"/>
                      <a:pt x="740" y="2254"/>
                    </a:cubicBezTo>
                    <a:cubicBezTo>
                      <a:pt x="783" y="2232"/>
                      <a:pt x="789" y="2175"/>
                      <a:pt x="836" y="2175"/>
                    </a:cubicBezTo>
                    <a:cubicBezTo>
                      <a:pt x="844" y="2175"/>
                      <a:pt x="853" y="2176"/>
                      <a:pt x="863" y="2180"/>
                    </a:cubicBezTo>
                    <a:cubicBezTo>
                      <a:pt x="937" y="2204"/>
                      <a:pt x="1036" y="2204"/>
                      <a:pt x="1073" y="2217"/>
                    </a:cubicBezTo>
                    <a:cubicBezTo>
                      <a:pt x="1098" y="2229"/>
                      <a:pt x="1073" y="2266"/>
                      <a:pt x="1048" y="2303"/>
                    </a:cubicBezTo>
                    <a:cubicBezTo>
                      <a:pt x="1024" y="2340"/>
                      <a:pt x="1011" y="2389"/>
                      <a:pt x="1036" y="2426"/>
                    </a:cubicBezTo>
                    <a:cubicBezTo>
                      <a:pt x="1058" y="2491"/>
                      <a:pt x="1089" y="2566"/>
                      <a:pt x="1138" y="2566"/>
                    </a:cubicBezTo>
                    <a:cubicBezTo>
                      <a:pt x="1145" y="2566"/>
                      <a:pt x="1152" y="2565"/>
                      <a:pt x="1159" y="2562"/>
                    </a:cubicBezTo>
                    <a:cubicBezTo>
                      <a:pt x="1208" y="2537"/>
                      <a:pt x="1295" y="2352"/>
                      <a:pt x="1344" y="2340"/>
                    </a:cubicBezTo>
                    <a:cubicBezTo>
                      <a:pt x="1362" y="2332"/>
                      <a:pt x="1379" y="2331"/>
                      <a:pt x="1394" y="2331"/>
                    </a:cubicBezTo>
                    <a:cubicBezTo>
                      <a:pt x="1410" y="2331"/>
                      <a:pt x="1423" y="2333"/>
                      <a:pt x="1432" y="2333"/>
                    </a:cubicBezTo>
                    <a:cubicBezTo>
                      <a:pt x="1443" y="2333"/>
                      <a:pt x="1447" y="2329"/>
                      <a:pt x="1443" y="2315"/>
                    </a:cubicBezTo>
                    <a:cubicBezTo>
                      <a:pt x="1418" y="2278"/>
                      <a:pt x="1369" y="2278"/>
                      <a:pt x="1381" y="2217"/>
                    </a:cubicBezTo>
                    <a:cubicBezTo>
                      <a:pt x="1390" y="2161"/>
                      <a:pt x="1392" y="2113"/>
                      <a:pt x="1414" y="2113"/>
                    </a:cubicBezTo>
                    <a:cubicBezTo>
                      <a:pt x="1421" y="2113"/>
                      <a:pt x="1430" y="2118"/>
                      <a:pt x="1443" y="2130"/>
                    </a:cubicBezTo>
                    <a:cubicBezTo>
                      <a:pt x="1467" y="2155"/>
                      <a:pt x="1492" y="2192"/>
                      <a:pt x="1504" y="2241"/>
                    </a:cubicBezTo>
                    <a:cubicBezTo>
                      <a:pt x="1510" y="2247"/>
                      <a:pt x="1517" y="2250"/>
                      <a:pt x="1525" y="2250"/>
                    </a:cubicBezTo>
                    <a:cubicBezTo>
                      <a:pt x="1548" y="2250"/>
                      <a:pt x="1578" y="2229"/>
                      <a:pt x="1615" y="2229"/>
                    </a:cubicBezTo>
                    <a:cubicBezTo>
                      <a:pt x="1677" y="2229"/>
                      <a:pt x="1738" y="2204"/>
                      <a:pt x="1787" y="2167"/>
                    </a:cubicBezTo>
                    <a:cubicBezTo>
                      <a:pt x="1798" y="2146"/>
                      <a:pt x="1826" y="2073"/>
                      <a:pt x="1849" y="2073"/>
                    </a:cubicBezTo>
                    <a:cubicBezTo>
                      <a:pt x="1853" y="2073"/>
                      <a:pt x="1858" y="2075"/>
                      <a:pt x="1861" y="2081"/>
                    </a:cubicBezTo>
                    <a:cubicBezTo>
                      <a:pt x="1884" y="2126"/>
                      <a:pt x="1906" y="2232"/>
                      <a:pt x="1929" y="2232"/>
                    </a:cubicBezTo>
                    <a:cubicBezTo>
                      <a:pt x="1931" y="2232"/>
                      <a:pt x="1933" y="2231"/>
                      <a:pt x="1935" y="2229"/>
                    </a:cubicBezTo>
                    <a:cubicBezTo>
                      <a:pt x="1972" y="2155"/>
                      <a:pt x="1997" y="2093"/>
                      <a:pt x="2009" y="2019"/>
                    </a:cubicBezTo>
                    <a:cubicBezTo>
                      <a:pt x="2014" y="2005"/>
                      <a:pt x="2028" y="2002"/>
                      <a:pt x="2045" y="2002"/>
                    </a:cubicBezTo>
                    <a:cubicBezTo>
                      <a:pt x="2059" y="2002"/>
                      <a:pt x="2074" y="2004"/>
                      <a:pt x="2088" y="2004"/>
                    </a:cubicBezTo>
                    <a:cubicBezTo>
                      <a:pt x="2101" y="2004"/>
                      <a:pt x="2113" y="2002"/>
                      <a:pt x="2120" y="1995"/>
                    </a:cubicBezTo>
                    <a:cubicBezTo>
                      <a:pt x="2130" y="1965"/>
                      <a:pt x="2140" y="1911"/>
                      <a:pt x="2150" y="1911"/>
                    </a:cubicBezTo>
                    <a:cubicBezTo>
                      <a:pt x="2152" y="1911"/>
                      <a:pt x="2155" y="1914"/>
                      <a:pt x="2157" y="1921"/>
                    </a:cubicBezTo>
                    <a:cubicBezTo>
                      <a:pt x="2157" y="1970"/>
                      <a:pt x="2132" y="2106"/>
                      <a:pt x="2169" y="2106"/>
                    </a:cubicBezTo>
                    <a:cubicBezTo>
                      <a:pt x="2194" y="2093"/>
                      <a:pt x="2305" y="2044"/>
                      <a:pt x="2317" y="1995"/>
                    </a:cubicBezTo>
                    <a:cubicBezTo>
                      <a:pt x="2330" y="1933"/>
                      <a:pt x="2330" y="1933"/>
                      <a:pt x="2367" y="1909"/>
                    </a:cubicBezTo>
                    <a:cubicBezTo>
                      <a:pt x="2404" y="1884"/>
                      <a:pt x="2428" y="1884"/>
                      <a:pt x="2404" y="1835"/>
                    </a:cubicBezTo>
                    <a:cubicBezTo>
                      <a:pt x="2367" y="1785"/>
                      <a:pt x="2305" y="1773"/>
                      <a:pt x="2354" y="1637"/>
                    </a:cubicBezTo>
                    <a:cubicBezTo>
                      <a:pt x="2391" y="1551"/>
                      <a:pt x="2428" y="1465"/>
                      <a:pt x="2441" y="1366"/>
                    </a:cubicBezTo>
                    <a:cubicBezTo>
                      <a:pt x="2441" y="1305"/>
                      <a:pt x="2416" y="1194"/>
                      <a:pt x="2416" y="1132"/>
                    </a:cubicBezTo>
                    <a:cubicBezTo>
                      <a:pt x="2416" y="1077"/>
                      <a:pt x="2465" y="993"/>
                      <a:pt x="2493" y="993"/>
                    </a:cubicBezTo>
                    <a:cubicBezTo>
                      <a:pt x="2496" y="993"/>
                      <a:pt x="2499" y="994"/>
                      <a:pt x="2502" y="997"/>
                    </a:cubicBezTo>
                    <a:cubicBezTo>
                      <a:pt x="2522" y="1017"/>
                      <a:pt x="2535" y="1029"/>
                      <a:pt x="2544" y="1029"/>
                    </a:cubicBezTo>
                    <a:cubicBezTo>
                      <a:pt x="2552" y="1029"/>
                      <a:pt x="2558" y="1020"/>
                      <a:pt x="2564" y="997"/>
                    </a:cubicBezTo>
                    <a:cubicBezTo>
                      <a:pt x="2601" y="923"/>
                      <a:pt x="2638" y="837"/>
                      <a:pt x="2662" y="763"/>
                    </a:cubicBezTo>
                    <a:cubicBezTo>
                      <a:pt x="2687" y="639"/>
                      <a:pt x="2675" y="516"/>
                      <a:pt x="2625" y="393"/>
                    </a:cubicBezTo>
                    <a:cubicBezTo>
                      <a:pt x="2588" y="331"/>
                      <a:pt x="2551" y="245"/>
                      <a:pt x="2539" y="171"/>
                    </a:cubicBezTo>
                    <a:cubicBezTo>
                      <a:pt x="2539" y="110"/>
                      <a:pt x="2502" y="36"/>
                      <a:pt x="2477" y="36"/>
                    </a:cubicBezTo>
                    <a:cubicBezTo>
                      <a:pt x="2476" y="37"/>
                      <a:pt x="2474" y="37"/>
                      <a:pt x="2472" y="37"/>
                    </a:cubicBezTo>
                    <a:cubicBezTo>
                      <a:pt x="2455" y="37"/>
                      <a:pt x="2444" y="1"/>
                      <a:pt x="243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8" name="Google Shape;4908;p76"/>
              <p:cNvSpPr/>
              <p:nvPr/>
            </p:nvSpPr>
            <p:spPr>
              <a:xfrm>
                <a:off x="4307925" y="4783125"/>
                <a:ext cx="1850" cy="2350"/>
              </a:xfrm>
              <a:custGeom>
                <a:avLst/>
                <a:gdLst/>
                <a:ahLst/>
                <a:cxnLst/>
                <a:rect l="l" t="t" r="r" b="b"/>
                <a:pathLst>
                  <a:path w="74" h="94" extrusionOk="0">
                    <a:moveTo>
                      <a:pt x="70" y="1"/>
                    </a:moveTo>
                    <a:cubicBezTo>
                      <a:pt x="51" y="1"/>
                      <a:pt x="0" y="54"/>
                      <a:pt x="0" y="76"/>
                    </a:cubicBezTo>
                    <a:cubicBezTo>
                      <a:pt x="9" y="85"/>
                      <a:pt x="30" y="94"/>
                      <a:pt x="46" y="94"/>
                    </a:cubicBezTo>
                    <a:cubicBezTo>
                      <a:pt x="52" y="94"/>
                      <a:pt x="58" y="92"/>
                      <a:pt x="62" y="88"/>
                    </a:cubicBezTo>
                    <a:cubicBezTo>
                      <a:pt x="74" y="52"/>
                      <a:pt x="74" y="27"/>
                      <a:pt x="74" y="2"/>
                    </a:cubicBezTo>
                    <a:cubicBezTo>
                      <a:pt x="73" y="1"/>
                      <a:pt x="71" y="1"/>
                      <a:pt x="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09" name="Google Shape;4909;p76"/>
              <p:cNvSpPr/>
              <p:nvPr/>
            </p:nvSpPr>
            <p:spPr>
              <a:xfrm>
                <a:off x="4292825" y="4784450"/>
                <a:ext cx="15100" cy="12025"/>
              </a:xfrm>
              <a:custGeom>
                <a:avLst/>
                <a:gdLst/>
                <a:ahLst/>
                <a:cxnLst/>
                <a:rect l="l" t="t" r="r" b="b"/>
                <a:pathLst>
                  <a:path w="604" h="481" extrusionOk="0">
                    <a:moveTo>
                      <a:pt x="435" y="1"/>
                    </a:moveTo>
                    <a:cubicBezTo>
                      <a:pt x="406" y="1"/>
                      <a:pt x="375" y="21"/>
                      <a:pt x="358" y="48"/>
                    </a:cubicBezTo>
                    <a:cubicBezTo>
                      <a:pt x="323" y="71"/>
                      <a:pt x="279" y="135"/>
                      <a:pt x="262" y="135"/>
                    </a:cubicBezTo>
                    <a:cubicBezTo>
                      <a:pt x="261" y="135"/>
                      <a:pt x="260" y="135"/>
                      <a:pt x="259" y="134"/>
                    </a:cubicBezTo>
                    <a:cubicBezTo>
                      <a:pt x="238" y="123"/>
                      <a:pt x="235" y="95"/>
                      <a:pt x="227" y="95"/>
                    </a:cubicBezTo>
                    <a:cubicBezTo>
                      <a:pt x="225" y="95"/>
                      <a:pt x="224" y="95"/>
                      <a:pt x="222" y="97"/>
                    </a:cubicBezTo>
                    <a:cubicBezTo>
                      <a:pt x="197" y="109"/>
                      <a:pt x="123" y="257"/>
                      <a:pt x="87" y="257"/>
                    </a:cubicBezTo>
                    <a:cubicBezTo>
                      <a:pt x="50" y="257"/>
                      <a:pt x="0" y="257"/>
                      <a:pt x="37" y="282"/>
                    </a:cubicBezTo>
                    <a:cubicBezTo>
                      <a:pt x="74" y="294"/>
                      <a:pt x="87" y="380"/>
                      <a:pt x="111" y="405"/>
                    </a:cubicBezTo>
                    <a:cubicBezTo>
                      <a:pt x="122" y="438"/>
                      <a:pt x="143" y="481"/>
                      <a:pt x="165" y="481"/>
                    </a:cubicBezTo>
                    <a:cubicBezTo>
                      <a:pt x="167" y="481"/>
                      <a:pt x="170" y="480"/>
                      <a:pt x="173" y="479"/>
                    </a:cubicBezTo>
                    <a:cubicBezTo>
                      <a:pt x="185" y="454"/>
                      <a:pt x="247" y="319"/>
                      <a:pt x="296" y="294"/>
                    </a:cubicBezTo>
                    <a:cubicBezTo>
                      <a:pt x="322" y="284"/>
                      <a:pt x="350" y="280"/>
                      <a:pt x="375" y="280"/>
                    </a:cubicBezTo>
                    <a:cubicBezTo>
                      <a:pt x="409" y="280"/>
                      <a:pt x="437" y="287"/>
                      <a:pt x="444" y="294"/>
                    </a:cubicBezTo>
                    <a:cubicBezTo>
                      <a:pt x="444" y="298"/>
                      <a:pt x="449" y="299"/>
                      <a:pt x="457" y="299"/>
                    </a:cubicBezTo>
                    <a:cubicBezTo>
                      <a:pt x="476" y="299"/>
                      <a:pt x="509" y="291"/>
                      <a:pt x="518" y="282"/>
                    </a:cubicBezTo>
                    <a:cubicBezTo>
                      <a:pt x="530" y="257"/>
                      <a:pt x="579" y="196"/>
                      <a:pt x="592" y="171"/>
                    </a:cubicBezTo>
                    <a:cubicBezTo>
                      <a:pt x="604" y="146"/>
                      <a:pt x="567" y="72"/>
                      <a:pt x="542" y="60"/>
                    </a:cubicBezTo>
                    <a:cubicBezTo>
                      <a:pt x="518" y="48"/>
                      <a:pt x="493" y="35"/>
                      <a:pt x="468" y="11"/>
                    </a:cubicBezTo>
                    <a:cubicBezTo>
                      <a:pt x="458" y="4"/>
                      <a:pt x="447" y="1"/>
                      <a:pt x="4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0" name="Google Shape;4910;p76"/>
              <p:cNvSpPr/>
              <p:nvPr/>
            </p:nvSpPr>
            <p:spPr>
              <a:xfrm>
                <a:off x="4277425" y="4788400"/>
                <a:ext cx="13575" cy="22150"/>
              </a:xfrm>
              <a:custGeom>
                <a:avLst/>
                <a:gdLst/>
                <a:ahLst/>
                <a:cxnLst/>
                <a:rect l="l" t="t" r="r" b="b"/>
                <a:pathLst>
                  <a:path w="543" h="886" extrusionOk="0">
                    <a:moveTo>
                      <a:pt x="284" y="1"/>
                    </a:moveTo>
                    <a:cubicBezTo>
                      <a:pt x="247" y="13"/>
                      <a:pt x="210" y="38"/>
                      <a:pt x="197" y="62"/>
                    </a:cubicBezTo>
                    <a:cubicBezTo>
                      <a:pt x="173" y="87"/>
                      <a:pt x="99" y="112"/>
                      <a:pt x="86" y="124"/>
                    </a:cubicBezTo>
                    <a:cubicBezTo>
                      <a:pt x="86" y="136"/>
                      <a:pt x="74" y="149"/>
                      <a:pt x="62" y="161"/>
                    </a:cubicBezTo>
                    <a:cubicBezTo>
                      <a:pt x="49" y="161"/>
                      <a:pt x="0" y="198"/>
                      <a:pt x="13" y="222"/>
                    </a:cubicBezTo>
                    <a:cubicBezTo>
                      <a:pt x="25" y="235"/>
                      <a:pt x="25" y="235"/>
                      <a:pt x="37" y="284"/>
                    </a:cubicBezTo>
                    <a:cubicBezTo>
                      <a:pt x="37" y="326"/>
                      <a:pt x="28" y="376"/>
                      <a:pt x="33" y="376"/>
                    </a:cubicBezTo>
                    <a:cubicBezTo>
                      <a:pt x="34" y="376"/>
                      <a:pt x="35" y="374"/>
                      <a:pt x="37" y="370"/>
                    </a:cubicBezTo>
                    <a:cubicBezTo>
                      <a:pt x="57" y="350"/>
                      <a:pt x="69" y="314"/>
                      <a:pt x="79" y="314"/>
                    </a:cubicBezTo>
                    <a:cubicBezTo>
                      <a:pt x="82" y="314"/>
                      <a:pt x="84" y="316"/>
                      <a:pt x="86" y="321"/>
                    </a:cubicBezTo>
                    <a:cubicBezTo>
                      <a:pt x="95" y="330"/>
                      <a:pt x="109" y="344"/>
                      <a:pt x="117" y="344"/>
                    </a:cubicBezTo>
                    <a:cubicBezTo>
                      <a:pt x="121" y="344"/>
                      <a:pt x="123" y="341"/>
                      <a:pt x="123" y="333"/>
                    </a:cubicBezTo>
                    <a:cubicBezTo>
                      <a:pt x="136" y="309"/>
                      <a:pt x="111" y="259"/>
                      <a:pt x="123" y="247"/>
                    </a:cubicBezTo>
                    <a:cubicBezTo>
                      <a:pt x="130" y="245"/>
                      <a:pt x="136" y="244"/>
                      <a:pt x="143" y="244"/>
                    </a:cubicBezTo>
                    <a:cubicBezTo>
                      <a:pt x="172" y="244"/>
                      <a:pt x="197" y="266"/>
                      <a:pt x="197" y="296"/>
                    </a:cubicBezTo>
                    <a:cubicBezTo>
                      <a:pt x="197" y="346"/>
                      <a:pt x="222" y="370"/>
                      <a:pt x="197" y="407"/>
                    </a:cubicBezTo>
                    <a:cubicBezTo>
                      <a:pt x="185" y="469"/>
                      <a:pt x="160" y="531"/>
                      <a:pt x="136" y="580"/>
                    </a:cubicBezTo>
                    <a:cubicBezTo>
                      <a:pt x="123" y="617"/>
                      <a:pt x="173" y="617"/>
                      <a:pt x="173" y="666"/>
                    </a:cubicBezTo>
                    <a:cubicBezTo>
                      <a:pt x="173" y="703"/>
                      <a:pt x="136" y="814"/>
                      <a:pt x="160" y="814"/>
                    </a:cubicBezTo>
                    <a:cubicBezTo>
                      <a:pt x="185" y="814"/>
                      <a:pt x="197" y="814"/>
                      <a:pt x="210" y="777"/>
                    </a:cubicBezTo>
                    <a:cubicBezTo>
                      <a:pt x="210" y="740"/>
                      <a:pt x="234" y="666"/>
                      <a:pt x="247" y="666"/>
                    </a:cubicBezTo>
                    <a:cubicBezTo>
                      <a:pt x="259" y="666"/>
                      <a:pt x="259" y="691"/>
                      <a:pt x="247" y="703"/>
                    </a:cubicBezTo>
                    <a:cubicBezTo>
                      <a:pt x="234" y="728"/>
                      <a:pt x="234" y="703"/>
                      <a:pt x="247" y="752"/>
                    </a:cubicBezTo>
                    <a:cubicBezTo>
                      <a:pt x="259" y="789"/>
                      <a:pt x="271" y="826"/>
                      <a:pt x="271" y="863"/>
                    </a:cubicBezTo>
                    <a:cubicBezTo>
                      <a:pt x="271" y="879"/>
                      <a:pt x="278" y="886"/>
                      <a:pt x="285" y="886"/>
                    </a:cubicBezTo>
                    <a:cubicBezTo>
                      <a:pt x="296" y="886"/>
                      <a:pt x="308" y="872"/>
                      <a:pt x="308" y="851"/>
                    </a:cubicBezTo>
                    <a:cubicBezTo>
                      <a:pt x="321" y="814"/>
                      <a:pt x="333" y="765"/>
                      <a:pt x="358" y="752"/>
                    </a:cubicBezTo>
                    <a:cubicBezTo>
                      <a:pt x="394" y="715"/>
                      <a:pt x="431" y="654"/>
                      <a:pt x="444" y="604"/>
                    </a:cubicBezTo>
                    <a:cubicBezTo>
                      <a:pt x="468" y="518"/>
                      <a:pt x="493" y="432"/>
                      <a:pt x="530" y="358"/>
                    </a:cubicBezTo>
                    <a:cubicBezTo>
                      <a:pt x="542" y="296"/>
                      <a:pt x="530" y="222"/>
                      <a:pt x="493" y="173"/>
                    </a:cubicBezTo>
                    <a:cubicBezTo>
                      <a:pt x="468" y="161"/>
                      <a:pt x="493" y="136"/>
                      <a:pt x="468" y="99"/>
                    </a:cubicBezTo>
                    <a:cubicBezTo>
                      <a:pt x="462" y="87"/>
                      <a:pt x="444" y="87"/>
                      <a:pt x="424" y="87"/>
                    </a:cubicBezTo>
                    <a:cubicBezTo>
                      <a:pt x="404" y="87"/>
                      <a:pt x="382" y="87"/>
                      <a:pt x="370" y="75"/>
                    </a:cubicBezTo>
                    <a:cubicBezTo>
                      <a:pt x="358" y="50"/>
                      <a:pt x="345" y="25"/>
                      <a:pt x="3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1" name="Google Shape;4911;p76"/>
              <p:cNvSpPr/>
              <p:nvPr/>
            </p:nvSpPr>
            <p:spPr>
              <a:xfrm>
                <a:off x="4265425" y="4842925"/>
                <a:ext cx="4325" cy="4175"/>
              </a:xfrm>
              <a:custGeom>
                <a:avLst/>
                <a:gdLst/>
                <a:ahLst/>
                <a:cxnLst/>
                <a:rect l="l" t="t" r="r" b="b"/>
                <a:pathLst>
                  <a:path w="173" h="167" extrusionOk="0">
                    <a:moveTo>
                      <a:pt x="172" y="1"/>
                    </a:moveTo>
                    <a:cubicBezTo>
                      <a:pt x="111" y="1"/>
                      <a:pt x="86" y="1"/>
                      <a:pt x="61" y="25"/>
                    </a:cubicBezTo>
                    <a:cubicBezTo>
                      <a:pt x="50" y="47"/>
                      <a:pt x="0" y="167"/>
                      <a:pt x="7" y="167"/>
                    </a:cubicBezTo>
                    <a:cubicBezTo>
                      <a:pt x="8" y="167"/>
                      <a:pt x="9" y="165"/>
                      <a:pt x="12" y="161"/>
                    </a:cubicBezTo>
                    <a:cubicBezTo>
                      <a:pt x="49" y="124"/>
                      <a:pt x="86" y="111"/>
                      <a:pt x="111" y="75"/>
                    </a:cubicBezTo>
                    <a:cubicBezTo>
                      <a:pt x="135" y="50"/>
                      <a:pt x="172" y="1"/>
                      <a:pt x="1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2" name="Google Shape;4912;p76"/>
              <p:cNvSpPr/>
              <p:nvPr/>
            </p:nvSpPr>
            <p:spPr>
              <a:xfrm>
                <a:off x="4275250" y="4830000"/>
                <a:ext cx="2500" cy="1375"/>
              </a:xfrm>
              <a:custGeom>
                <a:avLst/>
                <a:gdLst/>
                <a:ahLst/>
                <a:cxnLst/>
                <a:rect l="l" t="t" r="r" b="b"/>
                <a:pathLst>
                  <a:path w="100" h="55" extrusionOk="0">
                    <a:moveTo>
                      <a:pt x="100" y="0"/>
                    </a:moveTo>
                    <a:cubicBezTo>
                      <a:pt x="75" y="0"/>
                      <a:pt x="1" y="37"/>
                      <a:pt x="13" y="49"/>
                    </a:cubicBezTo>
                    <a:cubicBezTo>
                      <a:pt x="13" y="53"/>
                      <a:pt x="15" y="54"/>
                      <a:pt x="18" y="54"/>
                    </a:cubicBezTo>
                    <a:cubicBezTo>
                      <a:pt x="36" y="54"/>
                      <a:pt x="100" y="0"/>
                      <a:pt x="1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3" name="Google Shape;4913;p76"/>
              <p:cNvSpPr/>
              <p:nvPr/>
            </p:nvSpPr>
            <p:spPr>
              <a:xfrm>
                <a:off x="4243525" y="4858950"/>
                <a:ext cx="2200" cy="1875"/>
              </a:xfrm>
              <a:custGeom>
                <a:avLst/>
                <a:gdLst/>
                <a:ahLst/>
                <a:cxnLst/>
                <a:rect l="l" t="t" r="r" b="b"/>
                <a:pathLst>
                  <a:path w="88" h="75" extrusionOk="0">
                    <a:moveTo>
                      <a:pt x="62" y="0"/>
                    </a:moveTo>
                    <a:cubicBezTo>
                      <a:pt x="25" y="0"/>
                      <a:pt x="1" y="74"/>
                      <a:pt x="38" y="74"/>
                    </a:cubicBezTo>
                    <a:cubicBezTo>
                      <a:pt x="75" y="74"/>
                      <a:pt x="87" y="0"/>
                      <a:pt x="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4" name="Google Shape;4914;p76"/>
              <p:cNvSpPr/>
              <p:nvPr/>
            </p:nvSpPr>
            <p:spPr>
              <a:xfrm>
                <a:off x="4219200" y="4854550"/>
                <a:ext cx="11425" cy="23025"/>
              </a:xfrm>
              <a:custGeom>
                <a:avLst/>
                <a:gdLst/>
                <a:ahLst/>
                <a:cxnLst/>
                <a:rect l="l" t="t" r="r" b="b"/>
                <a:pathLst>
                  <a:path w="457" h="921" extrusionOk="0">
                    <a:moveTo>
                      <a:pt x="391" y="0"/>
                    </a:moveTo>
                    <a:cubicBezTo>
                      <a:pt x="335" y="0"/>
                      <a:pt x="230" y="97"/>
                      <a:pt x="185" y="164"/>
                    </a:cubicBezTo>
                    <a:cubicBezTo>
                      <a:pt x="136" y="250"/>
                      <a:pt x="0" y="509"/>
                      <a:pt x="50" y="644"/>
                    </a:cubicBezTo>
                    <a:cubicBezTo>
                      <a:pt x="94" y="767"/>
                      <a:pt x="180" y="921"/>
                      <a:pt x="195" y="921"/>
                    </a:cubicBezTo>
                    <a:cubicBezTo>
                      <a:pt x="197" y="921"/>
                      <a:pt x="198" y="919"/>
                      <a:pt x="198" y="916"/>
                    </a:cubicBezTo>
                    <a:cubicBezTo>
                      <a:pt x="210" y="891"/>
                      <a:pt x="321" y="608"/>
                      <a:pt x="358" y="546"/>
                    </a:cubicBezTo>
                    <a:cubicBezTo>
                      <a:pt x="382" y="472"/>
                      <a:pt x="419" y="275"/>
                      <a:pt x="432" y="226"/>
                    </a:cubicBezTo>
                    <a:cubicBezTo>
                      <a:pt x="456" y="176"/>
                      <a:pt x="456" y="28"/>
                      <a:pt x="407" y="4"/>
                    </a:cubicBezTo>
                    <a:cubicBezTo>
                      <a:pt x="402" y="1"/>
                      <a:pt x="397" y="0"/>
                      <a:pt x="3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5" name="Google Shape;4915;p76"/>
              <p:cNvSpPr/>
              <p:nvPr/>
            </p:nvSpPr>
            <p:spPr>
              <a:xfrm>
                <a:off x="4151425" y="4892200"/>
                <a:ext cx="15750" cy="12950"/>
              </a:xfrm>
              <a:custGeom>
                <a:avLst/>
                <a:gdLst/>
                <a:ahLst/>
                <a:cxnLst/>
                <a:rect l="l" t="t" r="r" b="b"/>
                <a:pathLst>
                  <a:path w="630" h="518" extrusionOk="0">
                    <a:moveTo>
                      <a:pt x="359" y="1"/>
                    </a:moveTo>
                    <a:cubicBezTo>
                      <a:pt x="316" y="1"/>
                      <a:pt x="272" y="13"/>
                      <a:pt x="235" y="50"/>
                    </a:cubicBezTo>
                    <a:cubicBezTo>
                      <a:pt x="124" y="149"/>
                      <a:pt x="1" y="247"/>
                      <a:pt x="13" y="334"/>
                    </a:cubicBezTo>
                    <a:cubicBezTo>
                      <a:pt x="34" y="417"/>
                      <a:pt x="98" y="517"/>
                      <a:pt x="207" y="517"/>
                    </a:cubicBezTo>
                    <a:cubicBezTo>
                      <a:pt x="227" y="517"/>
                      <a:pt x="249" y="514"/>
                      <a:pt x="272" y="506"/>
                    </a:cubicBezTo>
                    <a:cubicBezTo>
                      <a:pt x="407" y="445"/>
                      <a:pt x="444" y="395"/>
                      <a:pt x="481" y="297"/>
                    </a:cubicBezTo>
                    <a:cubicBezTo>
                      <a:pt x="506" y="198"/>
                      <a:pt x="629" y="50"/>
                      <a:pt x="568" y="50"/>
                    </a:cubicBezTo>
                    <a:cubicBezTo>
                      <a:pt x="535" y="50"/>
                      <a:pt x="447" y="1"/>
                      <a:pt x="3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6" name="Google Shape;4916;p76"/>
              <p:cNvSpPr/>
              <p:nvPr/>
            </p:nvSpPr>
            <p:spPr>
              <a:xfrm>
                <a:off x="4218575" y="4903425"/>
                <a:ext cx="21600" cy="37650"/>
              </a:xfrm>
              <a:custGeom>
                <a:avLst/>
                <a:gdLst/>
                <a:ahLst/>
                <a:cxnLst/>
                <a:rect l="l" t="t" r="r" b="b"/>
                <a:pathLst>
                  <a:path w="864" h="1506" extrusionOk="0">
                    <a:moveTo>
                      <a:pt x="318" y="0"/>
                    </a:moveTo>
                    <a:cubicBezTo>
                      <a:pt x="255" y="0"/>
                      <a:pt x="203" y="36"/>
                      <a:pt x="173" y="94"/>
                    </a:cubicBezTo>
                    <a:cubicBezTo>
                      <a:pt x="149" y="156"/>
                      <a:pt x="173" y="341"/>
                      <a:pt x="149" y="439"/>
                    </a:cubicBezTo>
                    <a:cubicBezTo>
                      <a:pt x="136" y="501"/>
                      <a:pt x="124" y="575"/>
                      <a:pt x="124" y="636"/>
                    </a:cubicBezTo>
                    <a:cubicBezTo>
                      <a:pt x="136" y="686"/>
                      <a:pt x="124" y="698"/>
                      <a:pt x="75" y="698"/>
                    </a:cubicBezTo>
                    <a:cubicBezTo>
                      <a:pt x="34" y="698"/>
                      <a:pt x="14" y="660"/>
                      <a:pt x="6" y="660"/>
                    </a:cubicBezTo>
                    <a:cubicBezTo>
                      <a:pt x="2" y="660"/>
                      <a:pt x="1" y="669"/>
                      <a:pt x="1" y="698"/>
                    </a:cubicBezTo>
                    <a:cubicBezTo>
                      <a:pt x="13" y="821"/>
                      <a:pt x="50" y="932"/>
                      <a:pt x="87" y="1043"/>
                    </a:cubicBezTo>
                    <a:cubicBezTo>
                      <a:pt x="97" y="1102"/>
                      <a:pt x="91" y="1168"/>
                      <a:pt x="107" y="1168"/>
                    </a:cubicBezTo>
                    <a:cubicBezTo>
                      <a:pt x="111" y="1168"/>
                      <a:pt x="116" y="1164"/>
                      <a:pt x="124" y="1154"/>
                    </a:cubicBezTo>
                    <a:cubicBezTo>
                      <a:pt x="156" y="1122"/>
                      <a:pt x="179" y="1063"/>
                      <a:pt x="208" y="1063"/>
                    </a:cubicBezTo>
                    <a:cubicBezTo>
                      <a:pt x="213" y="1063"/>
                      <a:pt x="217" y="1064"/>
                      <a:pt x="223" y="1068"/>
                    </a:cubicBezTo>
                    <a:cubicBezTo>
                      <a:pt x="257" y="1091"/>
                      <a:pt x="347" y="1179"/>
                      <a:pt x="306" y="1179"/>
                    </a:cubicBezTo>
                    <a:cubicBezTo>
                      <a:pt x="303" y="1179"/>
                      <a:pt x="300" y="1179"/>
                      <a:pt x="297" y="1178"/>
                    </a:cubicBezTo>
                    <a:cubicBezTo>
                      <a:pt x="223" y="1178"/>
                      <a:pt x="186" y="1191"/>
                      <a:pt x="186" y="1240"/>
                    </a:cubicBezTo>
                    <a:cubicBezTo>
                      <a:pt x="186" y="1302"/>
                      <a:pt x="260" y="1413"/>
                      <a:pt x="321" y="1413"/>
                    </a:cubicBezTo>
                    <a:cubicBezTo>
                      <a:pt x="395" y="1413"/>
                      <a:pt x="432" y="1314"/>
                      <a:pt x="457" y="1314"/>
                    </a:cubicBezTo>
                    <a:cubicBezTo>
                      <a:pt x="494" y="1314"/>
                      <a:pt x="543" y="1363"/>
                      <a:pt x="617" y="1425"/>
                    </a:cubicBezTo>
                    <a:cubicBezTo>
                      <a:pt x="660" y="1459"/>
                      <a:pt x="703" y="1505"/>
                      <a:pt x="712" y="1505"/>
                    </a:cubicBezTo>
                    <a:cubicBezTo>
                      <a:pt x="716" y="1505"/>
                      <a:pt x="714" y="1497"/>
                      <a:pt x="703" y="1474"/>
                    </a:cubicBezTo>
                    <a:cubicBezTo>
                      <a:pt x="662" y="1412"/>
                      <a:pt x="612" y="1342"/>
                      <a:pt x="626" y="1342"/>
                    </a:cubicBezTo>
                    <a:cubicBezTo>
                      <a:pt x="628" y="1342"/>
                      <a:pt x="633" y="1345"/>
                      <a:pt x="642" y="1351"/>
                    </a:cubicBezTo>
                    <a:cubicBezTo>
                      <a:pt x="693" y="1382"/>
                      <a:pt x="710" y="1446"/>
                      <a:pt x="735" y="1446"/>
                    </a:cubicBezTo>
                    <a:cubicBezTo>
                      <a:pt x="741" y="1446"/>
                      <a:pt x="746" y="1443"/>
                      <a:pt x="752" y="1437"/>
                    </a:cubicBezTo>
                    <a:cubicBezTo>
                      <a:pt x="777" y="1413"/>
                      <a:pt x="863" y="1425"/>
                      <a:pt x="789" y="1314"/>
                    </a:cubicBezTo>
                    <a:cubicBezTo>
                      <a:pt x="748" y="1246"/>
                      <a:pt x="715" y="1230"/>
                      <a:pt x="685" y="1230"/>
                    </a:cubicBezTo>
                    <a:cubicBezTo>
                      <a:pt x="661" y="1230"/>
                      <a:pt x="639" y="1240"/>
                      <a:pt x="617" y="1240"/>
                    </a:cubicBezTo>
                    <a:cubicBezTo>
                      <a:pt x="591" y="1240"/>
                      <a:pt x="555" y="1257"/>
                      <a:pt x="521" y="1257"/>
                    </a:cubicBezTo>
                    <a:cubicBezTo>
                      <a:pt x="490" y="1257"/>
                      <a:pt x="462" y="1243"/>
                      <a:pt x="444" y="1191"/>
                    </a:cubicBezTo>
                    <a:cubicBezTo>
                      <a:pt x="407" y="1104"/>
                      <a:pt x="395" y="1018"/>
                      <a:pt x="407" y="932"/>
                    </a:cubicBezTo>
                    <a:cubicBezTo>
                      <a:pt x="407" y="846"/>
                      <a:pt x="395" y="833"/>
                      <a:pt x="432" y="772"/>
                    </a:cubicBezTo>
                    <a:cubicBezTo>
                      <a:pt x="469" y="710"/>
                      <a:pt x="518" y="735"/>
                      <a:pt x="555" y="673"/>
                    </a:cubicBezTo>
                    <a:cubicBezTo>
                      <a:pt x="580" y="599"/>
                      <a:pt x="666" y="476"/>
                      <a:pt x="629" y="414"/>
                    </a:cubicBezTo>
                    <a:cubicBezTo>
                      <a:pt x="592" y="353"/>
                      <a:pt x="568" y="279"/>
                      <a:pt x="568" y="217"/>
                    </a:cubicBezTo>
                    <a:cubicBezTo>
                      <a:pt x="568" y="156"/>
                      <a:pt x="605" y="69"/>
                      <a:pt x="568" y="57"/>
                    </a:cubicBezTo>
                    <a:cubicBezTo>
                      <a:pt x="563" y="55"/>
                      <a:pt x="559" y="54"/>
                      <a:pt x="555" y="54"/>
                    </a:cubicBezTo>
                    <a:cubicBezTo>
                      <a:pt x="520" y="54"/>
                      <a:pt x="491" y="130"/>
                      <a:pt x="469" y="130"/>
                    </a:cubicBezTo>
                    <a:cubicBezTo>
                      <a:pt x="465" y="130"/>
                      <a:pt x="461" y="126"/>
                      <a:pt x="457" y="119"/>
                    </a:cubicBezTo>
                    <a:cubicBezTo>
                      <a:pt x="432" y="69"/>
                      <a:pt x="432" y="20"/>
                      <a:pt x="370" y="8"/>
                    </a:cubicBezTo>
                    <a:cubicBezTo>
                      <a:pt x="352" y="3"/>
                      <a:pt x="335" y="0"/>
                      <a:pt x="3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7" name="Google Shape;4917;p76"/>
              <p:cNvSpPr/>
              <p:nvPr/>
            </p:nvSpPr>
            <p:spPr>
              <a:xfrm>
                <a:off x="4237675" y="4936625"/>
                <a:ext cx="7125" cy="9350"/>
              </a:xfrm>
              <a:custGeom>
                <a:avLst/>
                <a:gdLst/>
                <a:ahLst/>
                <a:cxnLst/>
                <a:rect l="l" t="t" r="r" b="b"/>
                <a:pathLst>
                  <a:path w="285" h="374" extrusionOk="0">
                    <a:moveTo>
                      <a:pt x="108" y="1"/>
                    </a:moveTo>
                    <a:cubicBezTo>
                      <a:pt x="99" y="1"/>
                      <a:pt x="91" y="6"/>
                      <a:pt x="87" y="23"/>
                    </a:cubicBezTo>
                    <a:cubicBezTo>
                      <a:pt x="62" y="60"/>
                      <a:pt x="38" y="97"/>
                      <a:pt x="1" y="121"/>
                    </a:cubicBezTo>
                    <a:cubicBezTo>
                      <a:pt x="1" y="121"/>
                      <a:pt x="50" y="134"/>
                      <a:pt x="50" y="171"/>
                    </a:cubicBezTo>
                    <a:cubicBezTo>
                      <a:pt x="50" y="195"/>
                      <a:pt x="75" y="232"/>
                      <a:pt x="75" y="257"/>
                    </a:cubicBezTo>
                    <a:cubicBezTo>
                      <a:pt x="75" y="282"/>
                      <a:pt x="124" y="269"/>
                      <a:pt x="149" y="282"/>
                    </a:cubicBezTo>
                    <a:cubicBezTo>
                      <a:pt x="161" y="282"/>
                      <a:pt x="198" y="343"/>
                      <a:pt x="235" y="368"/>
                    </a:cubicBezTo>
                    <a:cubicBezTo>
                      <a:pt x="243" y="372"/>
                      <a:pt x="251" y="373"/>
                      <a:pt x="259" y="373"/>
                    </a:cubicBezTo>
                    <a:cubicBezTo>
                      <a:pt x="273" y="373"/>
                      <a:pt x="284" y="368"/>
                      <a:pt x="284" y="368"/>
                    </a:cubicBezTo>
                    <a:cubicBezTo>
                      <a:pt x="272" y="319"/>
                      <a:pt x="259" y="269"/>
                      <a:pt x="247" y="220"/>
                    </a:cubicBezTo>
                    <a:cubicBezTo>
                      <a:pt x="223" y="195"/>
                      <a:pt x="210" y="220"/>
                      <a:pt x="173" y="183"/>
                    </a:cubicBezTo>
                    <a:cubicBezTo>
                      <a:pt x="136" y="134"/>
                      <a:pt x="149" y="121"/>
                      <a:pt x="161" y="72"/>
                    </a:cubicBezTo>
                    <a:cubicBezTo>
                      <a:pt x="173" y="23"/>
                      <a:pt x="198" y="11"/>
                      <a:pt x="173" y="11"/>
                    </a:cubicBezTo>
                    <a:cubicBezTo>
                      <a:pt x="169" y="12"/>
                      <a:pt x="164" y="13"/>
                      <a:pt x="160" y="13"/>
                    </a:cubicBezTo>
                    <a:cubicBezTo>
                      <a:pt x="141" y="13"/>
                      <a:pt x="122" y="1"/>
                      <a:pt x="1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8" name="Google Shape;4918;p76"/>
              <p:cNvSpPr/>
              <p:nvPr/>
            </p:nvSpPr>
            <p:spPr>
              <a:xfrm>
                <a:off x="4245075" y="4945400"/>
                <a:ext cx="10200" cy="17675"/>
              </a:xfrm>
              <a:custGeom>
                <a:avLst/>
                <a:gdLst/>
                <a:ahLst/>
                <a:cxnLst/>
                <a:rect l="l" t="t" r="r" b="b"/>
                <a:pathLst>
                  <a:path w="408" h="707" extrusionOk="0">
                    <a:moveTo>
                      <a:pt x="70" y="0"/>
                    </a:moveTo>
                    <a:cubicBezTo>
                      <a:pt x="65" y="0"/>
                      <a:pt x="62" y="5"/>
                      <a:pt x="62" y="17"/>
                    </a:cubicBezTo>
                    <a:cubicBezTo>
                      <a:pt x="50" y="66"/>
                      <a:pt x="13" y="54"/>
                      <a:pt x="13" y="91"/>
                    </a:cubicBezTo>
                    <a:cubicBezTo>
                      <a:pt x="0" y="128"/>
                      <a:pt x="62" y="165"/>
                      <a:pt x="74" y="177"/>
                    </a:cubicBezTo>
                    <a:cubicBezTo>
                      <a:pt x="99" y="177"/>
                      <a:pt x="148" y="276"/>
                      <a:pt x="111" y="276"/>
                    </a:cubicBezTo>
                    <a:cubicBezTo>
                      <a:pt x="87" y="276"/>
                      <a:pt x="62" y="300"/>
                      <a:pt x="37" y="325"/>
                    </a:cubicBezTo>
                    <a:cubicBezTo>
                      <a:pt x="37" y="350"/>
                      <a:pt x="13" y="424"/>
                      <a:pt x="37" y="473"/>
                    </a:cubicBezTo>
                    <a:cubicBezTo>
                      <a:pt x="52" y="493"/>
                      <a:pt x="65" y="494"/>
                      <a:pt x="76" y="494"/>
                    </a:cubicBezTo>
                    <a:cubicBezTo>
                      <a:pt x="79" y="494"/>
                      <a:pt x="81" y="494"/>
                      <a:pt x="84" y="494"/>
                    </a:cubicBezTo>
                    <a:cubicBezTo>
                      <a:pt x="96" y="494"/>
                      <a:pt x="105" y="497"/>
                      <a:pt x="111" y="534"/>
                    </a:cubicBezTo>
                    <a:cubicBezTo>
                      <a:pt x="111" y="608"/>
                      <a:pt x="111" y="670"/>
                      <a:pt x="124" y="695"/>
                    </a:cubicBezTo>
                    <a:cubicBezTo>
                      <a:pt x="124" y="701"/>
                      <a:pt x="142" y="707"/>
                      <a:pt x="161" y="707"/>
                    </a:cubicBezTo>
                    <a:cubicBezTo>
                      <a:pt x="179" y="707"/>
                      <a:pt x="198" y="701"/>
                      <a:pt x="198" y="682"/>
                    </a:cubicBezTo>
                    <a:cubicBezTo>
                      <a:pt x="198" y="633"/>
                      <a:pt x="185" y="584"/>
                      <a:pt x="161" y="547"/>
                    </a:cubicBezTo>
                    <a:cubicBezTo>
                      <a:pt x="161" y="500"/>
                      <a:pt x="150" y="410"/>
                      <a:pt x="169" y="410"/>
                    </a:cubicBezTo>
                    <a:cubicBezTo>
                      <a:pt x="170" y="410"/>
                      <a:pt x="172" y="410"/>
                      <a:pt x="173" y="411"/>
                    </a:cubicBezTo>
                    <a:cubicBezTo>
                      <a:pt x="198" y="424"/>
                      <a:pt x="247" y="460"/>
                      <a:pt x="284" y="460"/>
                    </a:cubicBezTo>
                    <a:cubicBezTo>
                      <a:pt x="333" y="460"/>
                      <a:pt x="358" y="448"/>
                      <a:pt x="321" y="399"/>
                    </a:cubicBezTo>
                    <a:cubicBezTo>
                      <a:pt x="284" y="362"/>
                      <a:pt x="247" y="337"/>
                      <a:pt x="284" y="313"/>
                    </a:cubicBezTo>
                    <a:cubicBezTo>
                      <a:pt x="308" y="288"/>
                      <a:pt x="407" y="325"/>
                      <a:pt x="345" y="263"/>
                    </a:cubicBezTo>
                    <a:cubicBezTo>
                      <a:pt x="272" y="189"/>
                      <a:pt x="235" y="140"/>
                      <a:pt x="235" y="103"/>
                    </a:cubicBezTo>
                    <a:cubicBezTo>
                      <a:pt x="235" y="79"/>
                      <a:pt x="272" y="29"/>
                      <a:pt x="247" y="17"/>
                    </a:cubicBezTo>
                    <a:lnTo>
                      <a:pt x="124" y="17"/>
                    </a:lnTo>
                    <a:cubicBezTo>
                      <a:pt x="99" y="17"/>
                      <a:pt x="80" y="0"/>
                      <a:pt x="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19" name="Google Shape;4919;p76"/>
              <p:cNvSpPr/>
              <p:nvPr/>
            </p:nvSpPr>
            <p:spPr>
              <a:xfrm>
                <a:off x="4221525" y="4939250"/>
                <a:ext cx="7250" cy="8425"/>
              </a:xfrm>
              <a:custGeom>
                <a:avLst/>
                <a:gdLst/>
                <a:ahLst/>
                <a:cxnLst/>
                <a:rect l="l" t="t" r="r" b="b"/>
                <a:pathLst>
                  <a:path w="290" h="337" extrusionOk="0">
                    <a:moveTo>
                      <a:pt x="82" y="1"/>
                    </a:moveTo>
                    <a:cubicBezTo>
                      <a:pt x="35" y="1"/>
                      <a:pt x="1" y="19"/>
                      <a:pt x="31" y="29"/>
                    </a:cubicBezTo>
                    <a:cubicBezTo>
                      <a:pt x="80" y="90"/>
                      <a:pt x="117" y="152"/>
                      <a:pt x="142" y="226"/>
                    </a:cubicBezTo>
                    <a:cubicBezTo>
                      <a:pt x="142" y="263"/>
                      <a:pt x="191" y="337"/>
                      <a:pt x="228" y="337"/>
                    </a:cubicBezTo>
                    <a:cubicBezTo>
                      <a:pt x="252" y="337"/>
                      <a:pt x="277" y="251"/>
                      <a:pt x="265" y="214"/>
                    </a:cubicBezTo>
                    <a:cubicBezTo>
                      <a:pt x="265" y="177"/>
                      <a:pt x="289" y="127"/>
                      <a:pt x="240" y="90"/>
                    </a:cubicBezTo>
                    <a:cubicBezTo>
                      <a:pt x="191" y="41"/>
                      <a:pt x="166" y="16"/>
                      <a:pt x="117" y="4"/>
                    </a:cubicBezTo>
                    <a:cubicBezTo>
                      <a:pt x="105" y="2"/>
                      <a:pt x="93" y="1"/>
                      <a:pt x="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0" name="Google Shape;4920;p76"/>
              <p:cNvSpPr/>
              <p:nvPr/>
            </p:nvSpPr>
            <p:spPr>
              <a:xfrm>
                <a:off x="4229950" y="4949500"/>
                <a:ext cx="8375" cy="11650"/>
              </a:xfrm>
              <a:custGeom>
                <a:avLst/>
                <a:gdLst/>
                <a:ahLst/>
                <a:cxnLst/>
                <a:rect l="l" t="t" r="r" b="b"/>
                <a:pathLst>
                  <a:path w="335" h="466" extrusionOk="0">
                    <a:moveTo>
                      <a:pt x="62" y="1"/>
                    </a:moveTo>
                    <a:cubicBezTo>
                      <a:pt x="22" y="1"/>
                      <a:pt x="1" y="49"/>
                      <a:pt x="26" y="75"/>
                    </a:cubicBezTo>
                    <a:cubicBezTo>
                      <a:pt x="51" y="124"/>
                      <a:pt x="113" y="124"/>
                      <a:pt x="100" y="186"/>
                    </a:cubicBezTo>
                    <a:cubicBezTo>
                      <a:pt x="76" y="260"/>
                      <a:pt x="39" y="346"/>
                      <a:pt x="39" y="370"/>
                    </a:cubicBezTo>
                    <a:cubicBezTo>
                      <a:pt x="39" y="401"/>
                      <a:pt x="13" y="466"/>
                      <a:pt x="33" y="466"/>
                    </a:cubicBezTo>
                    <a:cubicBezTo>
                      <a:pt x="37" y="466"/>
                      <a:pt x="43" y="463"/>
                      <a:pt x="51" y="457"/>
                    </a:cubicBezTo>
                    <a:cubicBezTo>
                      <a:pt x="100" y="420"/>
                      <a:pt x="162" y="383"/>
                      <a:pt x="199" y="346"/>
                    </a:cubicBezTo>
                    <a:cubicBezTo>
                      <a:pt x="248" y="321"/>
                      <a:pt x="260" y="272"/>
                      <a:pt x="285" y="272"/>
                    </a:cubicBezTo>
                    <a:cubicBezTo>
                      <a:pt x="322" y="260"/>
                      <a:pt x="334" y="210"/>
                      <a:pt x="297" y="186"/>
                    </a:cubicBezTo>
                    <a:cubicBezTo>
                      <a:pt x="236" y="136"/>
                      <a:pt x="187" y="87"/>
                      <a:pt x="125" y="38"/>
                    </a:cubicBezTo>
                    <a:cubicBezTo>
                      <a:pt x="102" y="11"/>
                      <a:pt x="80" y="1"/>
                      <a:pt x="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1" name="Google Shape;4921;p76"/>
              <p:cNvSpPr/>
              <p:nvPr/>
            </p:nvSpPr>
            <p:spPr>
              <a:xfrm>
                <a:off x="4233050" y="4957200"/>
                <a:ext cx="6800" cy="13300"/>
              </a:xfrm>
              <a:custGeom>
                <a:avLst/>
                <a:gdLst/>
                <a:ahLst/>
                <a:cxnLst/>
                <a:rect l="l" t="t" r="r" b="b"/>
                <a:pathLst>
                  <a:path w="272" h="532" extrusionOk="0">
                    <a:moveTo>
                      <a:pt x="235" y="1"/>
                    </a:moveTo>
                    <a:cubicBezTo>
                      <a:pt x="186" y="1"/>
                      <a:pt x="186" y="13"/>
                      <a:pt x="173" y="62"/>
                    </a:cubicBezTo>
                    <a:cubicBezTo>
                      <a:pt x="149" y="99"/>
                      <a:pt x="149" y="173"/>
                      <a:pt x="124" y="223"/>
                    </a:cubicBezTo>
                    <a:cubicBezTo>
                      <a:pt x="99" y="284"/>
                      <a:pt x="1" y="284"/>
                      <a:pt x="26" y="346"/>
                    </a:cubicBezTo>
                    <a:cubicBezTo>
                      <a:pt x="50" y="407"/>
                      <a:pt x="161" y="494"/>
                      <a:pt x="173" y="518"/>
                    </a:cubicBezTo>
                    <a:cubicBezTo>
                      <a:pt x="182" y="527"/>
                      <a:pt x="191" y="531"/>
                      <a:pt x="199" y="531"/>
                    </a:cubicBezTo>
                    <a:cubicBezTo>
                      <a:pt x="212" y="531"/>
                      <a:pt x="223" y="518"/>
                      <a:pt x="223" y="494"/>
                    </a:cubicBezTo>
                    <a:cubicBezTo>
                      <a:pt x="223" y="444"/>
                      <a:pt x="186" y="407"/>
                      <a:pt x="198" y="358"/>
                    </a:cubicBezTo>
                    <a:cubicBezTo>
                      <a:pt x="210" y="309"/>
                      <a:pt x="247" y="210"/>
                      <a:pt x="260" y="173"/>
                    </a:cubicBezTo>
                    <a:cubicBezTo>
                      <a:pt x="272" y="136"/>
                      <a:pt x="272" y="1"/>
                      <a:pt x="2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2" name="Google Shape;4922;p76"/>
              <p:cNvSpPr/>
              <p:nvPr/>
            </p:nvSpPr>
            <p:spPr>
              <a:xfrm>
                <a:off x="4238925" y="4956250"/>
                <a:ext cx="4950" cy="10525"/>
              </a:xfrm>
              <a:custGeom>
                <a:avLst/>
                <a:gdLst/>
                <a:ahLst/>
                <a:cxnLst/>
                <a:rect l="l" t="t" r="r" b="b"/>
                <a:pathLst>
                  <a:path w="198" h="421" extrusionOk="0">
                    <a:moveTo>
                      <a:pt x="162" y="1"/>
                    </a:moveTo>
                    <a:cubicBezTo>
                      <a:pt x="161" y="1"/>
                      <a:pt x="161" y="1"/>
                      <a:pt x="160" y="2"/>
                    </a:cubicBezTo>
                    <a:cubicBezTo>
                      <a:pt x="99" y="137"/>
                      <a:pt x="37" y="273"/>
                      <a:pt x="0" y="421"/>
                    </a:cubicBezTo>
                    <a:cubicBezTo>
                      <a:pt x="25" y="396"/>
                      <a:pt x="197" y="236"/>
                      <a:pt x="185" y="162"/>
                    </a:cubicBezTo>
                    <a:cubicBezTo>
                      <a:pt x="185" y="104"/>
                      <a:pt x="174" y="1"/>
                      <a:pt x="1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3" name="Google Shape;4923;p76"/>
              <p:cNvSpPr/>
              <p:nvPr/>
            </p:nvSpPr>
            <p:spPr>
              <a:xfrm>
                <a:off x="4242300" y="4963525"/>
                <a:ext cx="4950" cy="3250"/>
              </a:xfrm>
              <a:custGeom>
                <a:avLst/>
                <a:gdLst/>
                <a:ahLst/>
                <a:cxnLst/>
                <a:rect l="l" t="t" r="r" b="b"/>
                <a:pathLst>
                  <a:path w="198" h="130" extrusionOk="0">
                    <a:moveTo>
                      <a:pt x="70" y="1"/>
                    </a:moveTo>
                    <a:cubicBezTo>
                      <a:pt x="63" y="1"/>
                      <a:pt x="56" y="3"/>
                      <a:pt x="50" y="7"/>
                    </a:cubicBezTo>
                    <a:cubicBezTo>
                      <a:pt x="13" y="44"/>
                      <a:pt x="1" y="130"/>
                      <a:pt x="25" y="130"/>
                    </a:cubicBezTo>
                    <a:cubicBezTo>
                      <a:pt x="74" y="130"/>
                      <a:pt x="198" y="130"/>
                      <a:pt x="185" y="93"/>
                    </a:cubicBezTo>
                    <a:cubicBezTo>
                      <a:pt x="175" y="51"/>
                      <a:pt x="112" y="1"/>
                      <a:pt x="7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4" name="Google Shape;4924;p76"/>
              <p:cNvSpPr/>
              <p:nvPr/>
            </p:nvSpPr>
            <p:spPr>
              <a:xfrm>
                <a:off x="4242600" y="4966750"/>
                <a:ext cx="16350" cy="27400"/>
              </a:xfrm>
              <a:custGeom>
                <a:avLst/>
                <a:gdLst/>
                <a:ahLst/>
                <a:cxnLst/>
                <a:rect l="l" t="t" r="r" b="b"/>
                <a:pathLst>
                  <a:path w="654" h="1096" extrusionOk="0">
                    <a:moveTo>
                      <a:pt x="420" y="1"/>
                    </a:moveTo>
                    <a:cubicBezTo>
                      <a:pt x="395" y="1"/>
                      <a:pt x="383" y="38"/>
                      <a:pt x="383" y="75"/>
                    </a:cubicBezTo>
                    <a:cubicBezTo>
                      <a:pt x="395" y="112"/>
                      <a:pt x="420" y="161"/>
                      <a:pt x="371" y="173"/>
                    </a:cubicBezTo>
                    <a:cubicBezTo>
                      <a:pt x="309" y="186"/>
                      <a:pt x="247" y="198"/>
                      <a:pt x="223" y="260"/>
                    </a:cubicBezTo>
                    <a:cubicBezTo>
                      <a:pt x="198" y="309"/>
                      <a:pt x="136" y="309"/>
                      <a:pt x="112" y="333"/>
                    </a:cubicBezTo>
                    <a:cubicBezTo>
                      <a:pt x="75" y="370"/>
                      <a:pt x="75" y="420"/>
                      <a:pt x="38" y="432"/>
                    </a:cubicBezTo>
                    <a:cubicBezTo>
                      <a:pt x="1" y="444"/>
                      <a:pt x="1" y="469"/>
                      <a:pt x="13" y="506"/>
                    </a:cubicBezTo>
                    <a:cubicBezTo>
                      <a:pt x="13" y="555"/>
                      <a:pt x="112" y="629"/>
                      <a:pt x="87" y="678"/>
                    </a:cubicBezTo>
                    <a:cubicBezTo>
                      <a:pt x="38" y="728"/>
                      <a:pt x="26" y="814"/>
                      <a:pt x="50" y="888"/>
                    </a:cubicBezTo>
                    <a:cubicBezTo>
                      <a:pt x="75" y="962"/>
                      <a:pt x="149" y="1023"/>
                      <a:pt x="235" y="1036"/>
                    </a:cubicBezTo>
                    <a:cubicBezTo>
                      <a:pt x="297" y="1036"/>
                      <a:pt x="309" y="1060"/>
                      <a:pt x="346" y="1060"/>
                    </a:cubicBezTo>
                    <a:cubicBezTo>
                      <a:pt x="369" y="1060"/>
                      <a:pt x="413" y="1095"/>
                      <a:pt x="435" y="1095"/>
                    </a:cubicBezTo>
                    <a:cubicBezTo>
                      <a:pt x="448" y="1095"/>
                      <a:pt x="453" y="1084"/>
                      <a:pt x="444" y="1048"/>
                    </a:cubicBezTo>
                    <a:cubicBezTo>
                      <a:pt x="420" y="950"/>
                      <a:pt x="346" y="876"/>
                      <a:pt x="358" y="814"/>
                    </a:cubicBezTo>
                    <a:cubicBezTo>
                      <a:pt x="368" y="774"/>
                      <a:pt x="402" y="670"/>
                      <a:pt x="428" y="670"/>
                    </a:cubicBezTo>
                    <a:cubicBezTo>
                      <a:pt x="434" y="670"/>
                      <a:pt x="440" y="676"/>
                      <a:pt x="444" y="691"/>
                    </a:cubicBezTo>
                    <a:cubicBezTo>
                      <a:pt x="466" y="755"/>
                      <a:pt x="506" y="924"/>
                      <a:pt x="533" y="924"/>
                    </a:cubicBezTo>
                    <a:cubicBezTo>
                      <a:pt x="536" y="924"/>
                      <a:pt x="540" y="920"/>
                      <a:pt x="543" y="913"/>
                    </a:cubicBezTo>
                    <a:cubicBezTo>
                      <a:pt x="543" y="851"/>
                      <a:pt x="568" y="802"/>
                      <a:pt x="580" y="752"/>
                    </a:cubicBezTo>
                    <a:cubicBezTo>
                      <a:pt x="605" y="703"/>
                      <a:pt x="654" y="617"/>
                      <a:pt x="617" y="555"/>
                    </a:cubicBezTo>
                    <a:cubicBezTo>
                      <a:pt x="592" y="457"/>
                      <a:pt x="580" y="358"/>
                      <a:pt x="568" y="260"/>
                    </a:cubicBezTo>
                    <a:cubicBezTo>
                      <a:pt x="543" y="186"/>
                      <a:pt x="518" y="124"/>
                      <a:pt x="481" y="62"/>
                    </a:cubicBezTo>
                    <a:cubicBezTo>
                      <a:pt x="469" y="25"/>
                      <a:pt x="457" y="13"/>
                      <a:pt x="4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5" name="Google Shape;4925;p76"/>
              <p:cNvSpPr/>
              <p:nvPr/>
            </p:nvSpPr>
            <p:spPr>
              <a:xfrm>
                <a:off x="4230350" y="4973525"/>
                <a:ext cx="14750" cy="12125"/>
              </a:xfrm>
              <a:custGeom>
                <a:avLst/>
                <a:gdLst/>
                <a:ahLst/>
                <a:cxnLst/>
                <a:rect l="l" t="t" r="r" b="b"/>
                <a:pathLst>
                  <a:path w="590" h="485" extrusionOk="0">
                    <a:moveTo>
                      <a:pt x="385" y="0"/>
                    </a:moveTo>
                    <a:cubicBezTo>
                      <a:pt x="333" y="0"/>
                      <a:pt x="300" y="38"/>
                      <a:pt x="281" y="75"/>
                    </a:cubicBezTo>
                    <a:cubicBezTo>
                      <a:pt x="244" y="124"/>
                      <a:pt x="195" y="149"/>
                      <a:pt x="134" y="173"/>
                    </a:cubicBezTo>
                    <a:cubicBezTo>
                      <a:pt x="109" y="173"/>
                      <a:pt x="72" y="297"/>
                      <a:pt x="47" y="346"/>
                    </a:cubicBezTo>
                    <a:cubicBezTo>
                      <a:pt x="14" y="390"/>
                      <a:pt x="1" y="485"/>
                      <a:pt x="16" y="485"/>
                    </a:cubicBezTo>
                    <a:cubicBezTo>
                      <a:pt x="18" y="485"/>
                      <a:pt x="20" y="484"/>
                      <a:pt x="23" y="481"/>
                    </a:cubicBezTo>
                    <a:cubicBezTo>
                      <a:pt x="35" y="469"/>
                      <a:pt x="109" y="321"/>
                      <a:pt x="134" y="297"/>
                    </a:cubicBezTo>
                    <a:cubicBezTo>
                      <a:pt x="149" y="281"/>
                      <a:pt x="180" y="265"/>
                      <a:pt x="200" y="265"/>
                    </a:cubicBezTo>
                    <a:cubicBezTo>
                      <a:pt x="211" y="265"/>
                      <a:pt x="220" y="271"/>
                      <a:pt x="220" y="284"/>
                    </a:cubicBezTo>
                    <a:cubicBezTo>
                      <a:pt x="220" y="312"/>
                      <a:pt x="248" y="326"/>
                      <a:pt x="267" y="326"/>
                    </a:cubicBezTo>
                    <a:cubicBezTo>
                      <a:pt x="273" y="326"/>
                      <a:pt x="278" y="324"/>
                      <a:pt x="281" y="321"/>
                    </a:cubicBezTo>
                    <a:cubicBezTo>
                      <a:pt x="292" y="316"/>
                      <a:pt x="304" y="313"/>
                      <a:pt x="315" y="313"/>
                    </a:cubicBezTo>
                    <a:cubicBezTo>
                      <a:pt x="330" y="313"/>
                      <a:pt x="343" y="319"/>
                      <a:pt x="343" y="334"/>
                    </a:cubicBezTo>
                    <a:cubicBezTo>
                      <a:pt x="350" y="340"/>
                      <a:pt x="364" y="351"/>
                      <a:pt x="377" y="351"/>
                    </a:cubicBezTo>
                    <a:cubicBezTo>
                      <a:pt x="388" y="351"/>
                      <a:pt x="399" y="344"/>
                      <a:pt x="405" y="321"/>
                    </a:cubicBezTo>
                    <a:cubicBezTo>
                      <a:pt x="417" y="260"/>
                      <a:pt x="392" y="247"/>
                      <a:pt x="417" y="198"/>
                    </a:cubicBezTo>
                    <a:cubicBezTo>
                      <a:pt x="454" y="161"/>
                      <a:pt x="589" y="87"/>
                      <a:pt x="442" y="13"/>
                    </a:cubicBezTo>
                    <a:cubicBezTo>
                      <a:pt x="421" y="4"/>
                      <a:pt x="402" y="0"/>
                      <a:pt x="3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6" name="Google Shape;4926;p76"/>
              <p:cNvSpPr/>
              <p:nvPr/>
            </p:nvSpPr>
            <p:spPr>
              <a:xfrm>
                <a:off x="4202275" y="4957775"/>
                <a:ext cx="14100" cy="17375"/>
              </a:xfrm>
              <a:custGeom>
                <a:avLst/>
                <a:gdLst/>
                <a:ahLst/>
                <a:cxnLst/>
                <a:rect l="l" t="t" r="r" b="b"/>
                <a:pathLst>
                  <a:path w="564" h="695" extrusionOk="0">
                    <a:moveTo>
                      <a:pt x="546" y="0"/>
                    </a:moveTo>
                    <a:cubicBezTo>
                      <a:pt x="545" y="0"/>
                      <a:pt x="543" y="1"/>
                      <a:pt x="542" y="2"/>
                    </a:cubicBezTo>
                    <a:cubicBezTo>
                      <a:pt x="456" y="89"/>
                      <a:pt x="382" y="187"/>
                      <a:pt x="320" y="286"/>
                    </a:cubicBezTo>
                    <a:cubicBezTo>
                      <a:pt x="283" y="335"/>
                      <a:pt x="209" y="446"/>
                      <a:pt x="160" y="471"/>
                    </a:cubicBezTo>
                    <a:cubicBezTo>
                      <a:pt x="113" y="494"/>
                      <a:pt x="0" y="694"/>
                      <a:pt x="20" y="694"/>
                    </a:cubicBezTo>
                    <a:cubicBezTo>
                      <a:pt x="21" y="694"/>
                      <a:pt x="22" y="694"/>
                      <a:pt x="24" y="692"/>
                    </a:cubicBezTo>
                    <a:cubicBezTo>
                      <a:pt x="61" y="668"/>
                      <a:pt x="123" y="631"/>
                      <a:pt x="172" y="594"/>
                    </a:cubicBezTo>
                    <a:cubicBezTo>
                      <a:pt x="259" y="532"/>
                      <a:pt x="320" y="458"/>
                      <a:pt x="369" y="372"/>
                    </a:cubicBezTo>
                    <a:cubicBezTo>
                      <a:pt x="419" y="286"/>
                      <a:pt x="419" y="237"/>
                      <a:pt x="480" y="200"/>
                    </a:cubicBezTo>
                    <a:cubicBezTo>
                      <a:pt x="538" y="165"/>
                      <a:pt x="563" y="0"/>
                      <a:pt x="5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7" name="Google Shape;4927;p76"/>
              <p:cNvSpPr/>
              <p:nvPr/>
            </p:nvSpPr>
            <p:spPr>
              <a:xfrm>
                <a:off x="4243625" y="4936550"/>
                <a:ext cx="3025" cy="2225"/>
              </a:xfrm>
              <a:custGeom>
                <a:avLst/>
                <a:gdLst/>
                <a:ahLst/>
                <a:cxnLst/>
                <a:rect l="l" t="t" r="r" b="b"/>
                <a:pathLst>
                  <a:path w="121" h="89" extrusionOk="0">
                    <a:moveTo>
                      <a:pt x="61" y="0"/>
                    </a:moveTo>
                    <a:cubicBezTo>
                      <a:pt x="11" y="0"/>
                      <a:pt x="1" y="88"/>
                      <a:pt x="39" y="88"/>
                    </a:cubicBezTo>
                    <a:cubicBezTo>
                      <a:pt x="41" y="88"/>
                      <a:pt x="44" y="88"/>
                      <a:pt x="46" y="88"/>
                    </a:cubicBezTo>
                    <a:cubicBezTo>
                      <a:pt x="71" y="88"/>
                      <a:pt x="120" y="1"/>
                      <a:pt x="71" y="1"/>
                    </a:cubicBezTo>
                    <a:cubicBezTo>
                      <a:pt x="68" y="1"/>
                      <a:pt x="64" y="0"/>
                      <a:pt x="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8" name="Google Shape;4928;p76"/>
              <p:cNvSpPr/>
              <p:nvPr/>
            </p:nvSpPr>
            <p:spPr>
              <a:xfrm>
                <a:off x="4072275" y="4994675"/>
                <a:ext cx="65325" cy="79450"/>
              </a:xfrm>
              <a:custGeom>
                <a:avLst/>
                <a:gdLst/>
                <a:ahLst/>
                <a:cxnLst/>
                <a:rect l="l" t="t" r="r" b="b"/>
                <a:pathLst>
                  <a:path w="2613" h="3178" extrusionOk="0">
                    <a:moveTo>
                      <a:pt x="34" y="0"/>
                    </a:moveTo>
                    <a:cubicBezTo>
                      <a:pt x="6" y="0"/>
                      <a:pt x="1" y="29"/>
                      <a:pt x="37" y="116"/>
                    </a:cubicBezTo>
                    <a:cubicBezTo>
                      <a:pt x="148" y="362"/>
                      <a:pt x="222" y="461"/>
                      <a:pt x="284" y="498"/>
                    </a:cubicBezTo>
                    <a:cubicBezTo>
                      <a:pt x="357" y="535"/>
                      <a:pt x="370" y="535"/>
                      <a:pt x="456" y="658"/>
                    </a:cubicBezTo>
                    <a:cubicBezTo>
                      <a:pt x="542" y="769"/>
                      <a:pt x="567" y="892"/>
                      <a:pt x="641" y="941"/>
                    </a:cubicBezTo>
                    <a:cubicBezTo>
                      <a:pt x="715" y="991"/>
                      <a:pt x="789" y="1028"/>
                      <a:pt x="813" y="1102"/>
                    </a:cubicBezTo>
                    <a:cubicBezTo>
                      <a:pt x="838" y="1225"/>
                      <a:pt x="875" y="1348"/>
                      <a:pt x="924" y="1459"/>
                    </a:cubicBezTo>
                    <a:cubicBezTo>
                      <a:pt x="974" y="1521"/>
                      <a:pt x="1011" y="1533"/>
                      <a:pt x="1060" y="1607"/>
                    </a:cubicBezTo>
                    <a:cubicBezTo>
                      <a:pt x="1134" y="1705"/>
                      <a:pt x="1195" y="1816"/>
                      <a:pt x="1245" y="1927"/>
                    </a:cubicBezTo>
                    <a:cubicBezTo>
                      <a:pt x="1257" y="2038"/>
                      <a:pt x="1294" y="2137"/>
                      <a:pt x="1343" y="2235"/>
                    </a:cubicBezTo>
                    <a:cubicBezTo>
                      <a:pt x="1417" y="2346"/>
                      <a:pt x="1614" y="2519"/>
                      <a:pt x="1651" y="2580"/>
                    </a:cubicBezTo>
                    <a:cubicBezTo>
                      <a:pt x="1688" y="2654"/>
                      <a:pt x="1737" y="2716"/>
                      <a:pt x="1799" y="2777"/>
                    </a:cubicBezTo>
                    <a:cubicBezTo>
                      <a:pt x="1910" y="2876"/>
                      <a:pt x="2033" y="2974"/>
                      <a:pt x="2132" y="3085"/>
                    </a:cubicBezTo>
                    <a:cubicBezTo>
                      <a:pt x="2158" y="3138"/>
                      <a:pt x="2184" y="3153"/>
                      <a:pt x="2215" y="3153"/>
                    </a:cubicBezTo>
                    <a:cubicBezTo>
                      <a:pt x="2227" y="3153"/>
                      <a:pt x="2241" y="3151"/>
                      <a:pt x="2255" y="3147"/>
                    </a:cubicBezTo>
                    <a:cubicBezTo>
                      <a:pt x="2280" y="3147"/>
                      <a:pt x="2310" y="3142"/>
                      <a:pt x="2331" y="3142"/>
                    </a:cubicBezTo>
                    <a:cubicBezTo>
                      <a:pt x="2341" y="3142"/>
                      <a:pt x="2349" y="3143"/>
                      <a:pt x="2354" y="3147"/>
                    </a:cubicBezTo>
                    <a:cubicBezTo>
                      <a:pt x="2356" y="3150"/>
                      <a:pt x="2361" y="3151"/>
                      <a:pt x="2367" y="3151"/>
                    </a:cubicBezTo>
                    <a:cubicBezTo>
                      <a:pt x="2384" y="3151"/>
                      <a:pt x="2413" y="3143"/>
                      <a:pt x="2438" y="3143"/>
                    </a:cubicBezTo>
                    <a:cubicBezTo>
                      <a:pt x="2448" y="3143"/>
                      <a:pt x="2457" y="3144"/>
                      <a:pt x="2464" y="3147"/>
                    </a:cubicBezTo>
                    <a:cubicBezTo>
                      <a:pt x="2488" y="3155"/>
                      <a:pt x="2501" y="3177"/>
                      <a:pt x="2511" y="3177"/>
                    </a:cubicBezTo>
                    <a:cubicBezTo>
                      <a:pt x="2517" y="3177"/>
                      <a:pt x="2521" y="3170"/>
                      <a:pt x="2526" y="3147"/>
                    </a:cubicBezTo>
                    <a:cubicBezTo>
                      <a:pt x="2526" y="3098"/>
                      <a:pt x="2489" y="2593"/>
                      <a:pt x="2538" y="2531"/>
                    </a:cubicBezTo>
                    <a:cubicBezTo>
                      <a:pt x="2575" y="2482"/>
                      <a:pt x="2612" y="2469"/>
                      <a:pt x="2575" y="2408"/>
                    </a:cubicBezTo>
                    <a:cubicBezTo>
                      <a:pt x="2553" y="2362"/>
                      <a:pt x="2372" y="2232"/>
                      <a:pt x="2325" y="2232"/>
                    </a:cubicBezTo>
                    <a:cubicBezTo>
                      <a:pt x="2321" y="2232"/>
                      <a:pt x="2318" y="2233"/>
                      <a:pt x="2317" y="2235"/>
                    </a:cubicBezTo>
                    <a:cubicBezTo>
                      <a:pt x="2307" y="2254"/>
                      <a:pt x="2283" y="2332"/>
                      <a:pt x="2267" y="2332"/>
                    </a:cubicBezTo>
                    <a:cubicBezTo>
                      <a:pt x="2262" y="2332"/>
                      <a:pt x="2258" y="2326"/>
                      <a:pt x="2255" y="2309"/>
                    </a:cubicBezTo>
                    <a:cubicBezTo>
                      <a:pt x="2243" y="2248"/>
                      <a:pt x="2267" y="2223"/>
                      <a:pt x="2267" y="2186"/>
                    </a:cubicBezTo>
                    <a:cubicBezTo>
                      <a:pt x="2267" y="2161"/>
                      <a:pt x="2206" y="2100"/>
                      <a:pt x="2193" y="2050"/>
                    </a:cubicBezTo>
                    <a:cubicBezTo>
                      <a:pt x="2169" y="2001"/>
                      <a:pt x="2206" y="1952"/>
                      <a:pt x="2144" y="1903"/>
                    </a:cubicBezTo>
                    <a:cubicBezTo>
                      <a:pt x="2082" y="1853"/>
                      <a:pt x="1947" y="1792"/>
                      <a:pt x="1935" y="1730"/>
                    </a:cubicBezTo>
                    <a:cubicBezTo>
                      <a:pt x="1922" y="1668"/>
                      <a:pt x="1984" y="1681"/>
                      <a:pt x="1947" y="1619"/>
                    </a:cubicBezTo>
                    <a:cubicBezTo>
                      <a:pt x="1922" y="1570"/>
                      <a:pt x="1947" y="1558"/>
                      <a:pt x="1984" y="1558"/>
                    </a:cubicBezTo>
                    <a:cubicBezTo>
                      <a:pt x="2009" y="1558"/>
                      <a:pt x="2046" y="1558"/>
                      <a:pt x="2009" y="1508"/>
                    </a:cubicBezTo>
                    <a:cubicBezTo>
                      <a:pt x="1976" y="1475"/>
                      <a:pt x="1937" y="1448"/>
                      <a:pt x="1897" y="1448"/>
                    </a:cubicBezTo>
                    <a:cubicBezTo>
                      <a:pt x="1877" y="1448"/>
                      <a:pt x="1857" y="1455"/>
                      <a:pt x="1836" y="1471"/>
                    </a:cubicBezTo>
                    <a:cubicBezTo>
                      <a:pt x="1803" y="1498"/>
                      <a:pt x="1770" y="1510"/>
                      <a:pt x="1754" y="1510"/>
                    </a:cubicBezTo>
                    <a:cubicBezTo>
                      <a:pt x="1740" y="1510"/>
                      <a:pt x="1739" y="1501"/>
                      <a:pt x="1762" y="1484"/>
                    </a:cubicBezTo>
                    <a:cubicBezTo>
                      <a:pt x="1824" y="1459"/>
                      <a:pt x="1898" y="1385"/>
                      <a:pt x="1824" y="1373"/>
                    </a:cubicBezTo>
                    <a:cubicBezTo>
                      <a:pt x="1750" y="1348"/>
                      <a:pt x="1688" y="1348"/>
                      <a:pt x="1676" y="1286"/>
                    </a:cubicBezTo>
                    <a:cubicBezTo>
                      <a:pt x="1664" y="1237"/>
                      <a:pt x="1762" y="1237"/>
                      <a:pt x="1701" y="1225"/>
                    </a:cubicBezTo>
                    <a:cubicBezTo>
                      <a:pt x="1651" y="1200"/>
                      <a:pt x="1614" y="1213"/>
                      <a:pt x="1627" y="1188"/>
                    </a:cubicBezTo>
                    <a:cubicBezTo>
                      <a:pt x="1651" y="1176"/>
                      <a:pt x="1627" y="1139"/>
                      <a:pt x="1590" y="1126"/>
                    </a:cubicBezTo>
                    <a:cubicBezTo>
                      <a:pt x="1583" y="1124"/>
                      <a:pt x="1577" y="1123"/>
                      <a:pt x="1572" y="1123"/>
                    </a:cubicBezTo>
                    <a:cubicBezTo>
                      <a:pt x="1564" y="1123"/>
                      <a:pt x="1557" y="1125"/>
                      <a:pt x="1550" y="1125"/>
                    </a:cubicBezTo>
                    <a:cubicBezTo>
                      <a:pt x="1535" y="1125"/>
                      <a:pt x="1519" y="1118"/>
                      <a:pt x="1491" y="1077"/>
                    </a:cubicBezTo>
                    <a:cubicBezTo>
                      <a:pt x="1437" y="1023"/>
                      <a:pt x="1365" y="922"/>
                      <a:pt x="1347" y="922"/>
                    </a:cubicBezTo>
                    <a:cubicBezTo>
                      <a:pt x="1345" y="922"/>
                      <a:pt x="1343" y="924"/>
                      <a:pt x="1343" y="929"/>
                    </a:cubicBezTo>
                    <a:cubicBezTo>
                      <a:pt x="1333" y="961"/>
                      <a:pt x="1393" y="1063"/>
                      <a:pt x="1374" y="1063"/>
                    </a:cubicBezTo>
                    <a:cubicBezTo>
                      <a:pt x="1371" y="1063"/>
                      <a:pt x="1365" y="1060"/>
                      <a:pt x="1356" y="1052"/>
                    </a:cubicBezTo>
                    <a:cubicBezTo>
                      <a:pt x="1269" y="978"/>
                      <a:pt x="1195" y="892"/>
                      <a:pt x="1146" y="806"/>
                    </a:cubicBezTo>
                    <a:cubicBezTo>
                      <a:pt x="1121" y="732"/>
                      <a:pt x="1072" y="670"/>
                      <a:pt x="1023" y="621"/>
                    </a:cubicBezTo>
                    <a:cubicBezTo>
                      <a:pt x="949" y="559"/>
                      <a:pt x="887" y="559"/>
                      <a:pt x="826" y="486"/>
                    </a:cubicBezTo>
                    <a:cubicBezTo>
                      <a:pt x="752" y="424"/>
                      <a:pt x="629" y="165"/>
                      <a:pt x="542" y="153"/>
                    </a:cubicBezTo>
                    <a:cubicBezTo>
                      <a:pt x="521" y="156"/>
                      <a:pt x="498" y="157"/>
                      <a:pt x="475" y="157"/>
                    </a:cubicBezTo>
                    <a:cubicBezTo>
                      <a:pt x="407" y="157"/>
                      <a:pt x="333" y="144"/>
                      <a:pt x="259" y="116"/>
                    </a:cubicBezTo>
                    <a:cubicBezTo>
                      <a:pt x="189" y="85"/>
                      <a:pt x="80" y="0"/>
                      <a:pt x="3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29" name="Google Shape;4929;p76"/>
              <p:cNvSpPr/>
              <p:nvPr/>
            </p:nvSpPr>
            <p:spPr>
              <a:xfrm>
                <a:off x="4083450" y="5024025"/>
                <a:ext cx="4825" cy="5450"/>
              </a:xfrm>
              <a:custGeom>
                <a:avLst/>
                <a:gdLst/>
                <a:ahLst/>
                <a:cxnLst/>
                <a:rect l="l" t="t" r="r" b="b"/>
                <a:pathLst>
                  <a:path w="193" h="218" extrusionOk="0">
                    <a:moveTo>
                      <a:pt x="39" y="1"/>
                    </a:moveTo>
                    <a:cubicBezTo>
                      <a:pt x="37" y="1"/>
                      <a:pt x="35" y="1"/>
                      <a:pt x="34" y="2"/>
                    </a:cubicBezTo>
                    <a:cubicBezTo>
                      <a:pt x="0" y="13"/>
                      <a:pt x="89" y="218"/>
                      <a:pt x="142" y="218"/>
                    </a:cubicBezTo>
                    <a:cubicBezTo>
                      <a:pt x="147" y="218"/>
                      <a:pt x="152" y="215"/>
                      <a:pt x="157" y="211"/>
                    </a:cubicBezTo>
                    <a:cubicBezTo>
                      <a:pt x="193" y="163"/>
                      <a:pt x="90" y="1"/>
                      <a:pt x="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0" name="Google Shape;4930;p76"/>
              <p:cNvSpPr/>
              <p:nvPr/>
            </p:nvSpPr>
            <p:spPr>
              <a:xfrm>
                <a:off x="4091750" y="5040975"/>
                <a:ext cx="5150" cy="5450"/>
              </a:xfrm>
              <a:custGeom>
                <a:avLst/>
                <a:gdLst/>
                <a:ahLst/>
                <a:cxnLst/>
                <a:rect l="l" t="t" r="r" b="b"/>
                <a:pathLst>
                  <a:path w="206" h="218" extrusionOk="0">
                    <a:moveTo>
                      <a:pt x="39" y="1"/>
                    </a:moveTo>
                    <a:cubicBezTo>
                      <a:pt x="37" y="1"/>
                      <a:pt x="36" y="1"/>
                      <a:pt x="34" y="1"/>
                    </a:cubicBezTo>
                    <a:cubicBezTo>
                      <a:pt x="1" y="12"/>
                      <a:pt x="89" y="217"/>
                      <a:pt x="143" y="217"/>
                    </a:cubicBezTo>
                    <a:cubicBezTo>
                      <a:pt x="148" y="217"/>
                      <a:pt x="153" y="215"/>
                      <a:pt x="158" y="211"/>
                    </a:cubicBezTo>
                    <a:cubicBezTo>
                      <a:pt x="205" y="163"/>
                      <a:pt x="80" y="1"/>
                      <a:pt x="3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1" name="Google Shape;4931;p76"/>
              <p:cNvSpPr/>
              <p:nvPr/>
            </p:nvSpPr>
            <p:spPr>
              <a:xfrm>
                <a:off x="4130800" y="5045000"/>
                <a:ext cx="9250" cy="9800"/>
              </a:xfrm>
              <a:custGeom>
                <a:avLst/>
                <a:gdLst/>
                <a:ahLst/>
                <a:cxnLst/>
                <a:rect l="l" t="t" r="r" b="b"/>
                <a:pathLst>
                  <a:path w="370" h="392" extrusionOk="0">
                    <a:moveTo>
                      <a:pt x="110" y="1"/>
                    </a:moveTo>
                    <a:cubicBezTo>
                      <a:pt x="100" y="1"/>
                      <a:pt x="92" y="4"/>
                      <a:pt x="86" y="13"/>
                    </a:cubicBezTo>
                    <a:cubicBezTo>
                      <a:pt x="74" y="50"/>
                      <a:pt x="0" y="99"/>
                      <a:pt x="62" y="136"/>
                    </a:cubicBezTo>
                    <a:cubicBezTo>
                      <a:pt x="123" y="173"/>
                      <a:pt x="148" y="136"/>
                      <a:pt x="160" y="185"/>
                    </a:cubicBezTo>
                    <a:cubicBezTo>
                      <a:pt x="185" y="247"/>
                      <a:pt x="148" y="259"/>
                      <a:pt x="185" y="296"/>
                    </a:cubicBezTo>
                    <a:cubicBezTo>
                      <a:pt x="205" y="327"/>
                      <a:pt x="319" y="391"/>
                      <a:pt x="357" y="391"/>
                    </a:cubicBezTo>
                    <a:cubicBezTo>
                      <a:pt x="365" y="391"/>
                      <a:pt x="370" y="389"/>
                      <a:pt x="370" y="382"/>
                    </a:cubicBezTo>
                    <a:cubicBezTo>
                      <a:pt x="370" y="333"/>
                      <a:pt x="358" y="284"/>
                      <a:pt x="321" y="247"/>
                    </a:cubicBezTo>
                    <a:cubicBezTo>
                      <a:pt x="271" y="185"/>
                      <a:pt x="271" y="185"/>
                      <a:pt x="271" y="136"/>
                    </a:cubicBezTo>
                    <a:cubicBezTo>
                      <a:pt x="271" y="87"/>
                      <a:pt x="259" y="37"/>
                      <a:pt x="222" y="37"/>
                    </a:cubicBezTo>
                    <a:cubicBezTo>
                      <a:pt x="194" y="37"/>
                      <a:pt x="143" y="1"/>
                      <a:pt x="1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2" name="Google Shape;4932;p76"/>
              <p:cNvSpPr/>
              <p:nvPr/>
            </p:nvSpPr>
            <p:spPr>
              <a:xfrm>
                <a:off x="4145600" y="5052000"/>
                <a:ext cx="4625" cy="4475"/>
              </a:xfrm>
              <a:custGeom>
                <a:avLst/>
                <a:gdLst/>
                <a:ahLst/>
                <a:cxnLst/>
                <a:rect l="l" t="t" r="r" b="b"/>
                <a:pathLst>
                  <a:path w="185" h="179" extrusionOk="0">
                    <a:moveTo>
                      <a:pt x="84" y="1"/>
                    </a:moveTo>
                    <a:cubicBezTo>
                      <a:pt x="58" y="1"/>
                      <a:pt x="22" y="26"/>
                      <a:pt x="12" y="78"/>
                    </a:cubicBezTo>
                    <a:cubicBezTo>
                      <a:pt x="1" y="133"/>
                      <a:pt x="10" y="178"/>
                      <a:pt x="56" y="178"/>
                    </a:cubicBezTo>
                    <a:cubicBezTo>
                      <a:pt x="61" y="178"/>
                      <a:pt x="67" y="178"/>
                      <a:pt x="74" y="176"/>
                    </a:cubicBezTo>
                    <a:cubicBezTo>
                      <a:pt x="135" y="152"/>
                      <a:pt x="123" y="152"/>
                      <a:pt x="160" y="115"/>
                    </a:cubicBezTo>
                    <a:cubicBezTo>
                      <a:pt x="184" y="65"/>
                      <a:pt x="123" y="16"/>
                      <a:pt x="98" y="4"/>
                    </a:cubicBezTo>
                    <a:cubicBezTo>
                      <a:pt x="94" y="2"/>
                      <a:pt x="89" y="1"/>
                      <a:pt x="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3" name="Google Shape;4933;p76"/>
              <p:cNvSpPr/>
              <p:nvPr/>
            </p:nvSpPr>
            <p:spPr>
              <a:xfrm>
                <a:off x="4132950" y="5075775"/>
                <a:ext cx="55150" cy="18975"/>
              </a:xfrm>
              <a:custGeom>
                <a:avLst/>
                <a:gdLst/>
                <a:ahLst/>
                <a:cxnLst/>
                <a:rect l="l" t="t" r="r" b="b"/>
                <a:pathLst>
                  <a:path w="2206" h="759" extrusionOk="0">
                    <a:moveTo>
                      <a:pt x="449" y="0"/>
                    </a:moveTo>
                    <a:cubicBezTo>
                      <a:pt x="447" y="0"/>
                      <a:pt x="445" y="1"/>
                      <a:pt x="444" y="2"/>
                    </a:cubicBezTo>
                    <a:cubicBezTo>
                      <a:pt x="419" y="14"/>
                      <a:pt x="382" y="39"/>
                      <a:pt x="345" y="39"/>
                    </a:cubicBezTo>
                    <a:cubicBezTo>
                      <a:pt x="308" y="39"/>
                      <a:pt x="185" y="2"/>
                      <a:pt x="161" y="2"/>
                    </a:cubicBezTo>
                    <a:cubicBezTo>
                      <a:pt x="136" y="2"/>
                      <a:pt x="87" y="63"/>
                      <a:pt x="74" y="88"/>
                    </a:cubicBezTo>
                    <a:cubicBezTo>
                      <a:pt x="62" y="112"/>
                      <a:pt x="0" y="174"/>
                      <a:pt x="0" y="211"/>
                    </a:cubicBezTo>
                    <a:cubicBezTo>
                      <a:pt x="13" y="236"/>
                      <a:pt x="124" y="223"/>
                      <a:pt x="173" y="236"/>
                    </a:cubicBezTo>
                    <a:cubicBezTo>
                      <a:pt x="210" y="260"/>
                      <a:pt x="247" y="285"/>
                      <a:pt x="247" y="334"/>
                    </a:cubicBezTo>
                    <a:cubicBezTo>
                      <a:pt x="272" y="371"/>
                      <a:pt x="333" y="371"/>
                      <a:pt x="419" y="396"/>
                    </a:cubicBezTo>
                    <a:cubicBezTo>
                      <a:pt x="493" y="420"/>
                      <a:pt x="567" y="494"/>
                      <a:pt x="617" y="494"/>
                    </a:cubicBezTo>
                    <a:cubicBezTo>
                      <a:pt x="652" y="494"/>
                      <a:pt x="662" y="468"/>
                      <a:pt x="717" y="468"/>
                    </a:cubicBezTo>
                    <a:cubicBezTo>
                      <a:pt x="738" y="468"/>
                      <a:pt x="764" y="472"/>
                      <a:pt x="801" y="482"/>
                    </a:cubicBezTo>
                    <a:cubicBezTo>
                      <a:pt x="937" y="507"/>
                      <a:pt x="1072" y="556"/>
                      <a:pt x="1233" y="605"/>
                    </a:cubicBezTo>
                    <a:cubicBezTo>
                      <a:pt x="1380" y="630"/>
                      <a:pt x="1528" y="642"/>
                      <a:pt x="1676" y="642"/>
                    </a:cubicBezTo>
                    <a:cubicBezTo>
                      <a:pt x="1702" y="652"/>
                      <a:pt x="1719" y="655"/>
                      <a:pt x="1732" y="655"/>
                    </a:cubicBezTo>
                    <a:cubicBezTo>
                      <a:pt x="1755" y="655"/>
                      <a:pt x="1766" y="647"/>
                      <a:pt x="1788" y="647"/>
                    </a:cubicBezTo>
                    <a:cubicBezTo>
                      <a:pt x="1804" y="647"/>
                      <a:pt x="1826" y="651"/>
                      <a:pt x="1861" y="667"/>
                    </a:cubicBezTo>
                    <a:cubicBezTo>
                      <a:pt x="1946" y="699"/>
                      <a:pt x="2077" y="758"/>
                      <a:pt x="2127" y="758"/>
                    </a:cubicBezTo>
                    <a:cubicBezTo>
                      <a:pt x="2135" y="758"/>
                      <a:pt x="2141" y="757"/>
                      <a:pt x="2144" y="753"/>
                    </a:cubicBezTo>
                    <a:cubicBezTo>
                      <a:pt x="2169" y="741"/>
                      <a:pt x="2206" y="704"/>
                      <a:pt x="2157" y="655"/>
                    </a:cubicBezTo>
                    <a:cubicBezTo>
                      <a:pt x="2107" y="605"/>
                      <a:pt x="2132" y="568"/>
                      <a:pt x="2120" y="531"/>
                    </a:cubicBezTo>
                    <a:cubicBezTo>
                      <a:pt x="2109" y="498"/>
                      <a:pt x="2088" y="456"/>
                      <a:pt x="2048" y="456"/>
                    </a:cubicBezTo>
                    <a:cubicBezTo>
                      <a:pt x="2044" y="456"/>
                      <a:pt x="2039" y="456"/>
                      <a:pt x="2033" y="457"/>
                    </a:cubicBezTo>
                    <a:cubicBezTo>
                      <a:pt x="2003" y="457"/>
                      <a:pt x="1946" y="500"/>
                      <a:pt x="1893" y="500"/>
                    </a:cubicBezTo>
                    <a:cubicBezTo>
                      <a:pt x="1882" y="500"/>
                      <a:pt x="1871" y="499"/>
                      <a:pt x="1861" y="494"/>
                    </a:cubicBezTo>
                    <a:cubicBezTo>
                      <a:pt x="1799" y="482"/>
                      <a:pt x="1738" y="457"/>
                      <a:pt x="1725" y="408"/>
                    </a:cubicBezTo>
                    <a:cubicBezTo>
                      <a:pt x="1725" y="334"/>
                      <a:pt x="1676" y="273"/>
                      <a:pt x="1615" y="248"/>
                    </a:cubicBezTo>
                    <a:cubicBezTo>
                      <a:pt x="1553" y="223"/>
                      <a:pt x="1393" y="174"/>
                      <a:pt x="1343" y="149"/>
                    </a:cubicBezTo>
                    <a:cubicBezTo>
                      <a:pt x="1315" y="138"/>
                      <a:pt x="1294" y="129"/>
                      <a:pt x="1277" y="129"/>
                    </a:cubicBezTo>
                    <a:cubicBezTo>
                      <a:pt x="1256" y="129"/>
                      <a:pt x="1240" y="141"/>
                      <a:pt x="1220" y="174"/>
                    </a:cubicBezTo>
                    <a:cubicBezTo>
                      <a:pt x="1195" y="226"/>
                      <a:pt x="1145" y="247"/>
                      <a:pt x="1075" y="247"/>
                    </a:cubicBezTo>
                    <a:cubicBezTo>
                      <a:pt x="1045" y="247"/>
                      <a:pt x="1011" y="243"/>
                      <a:pt x="974" y="236"/>
                    </a:cubicBezTo>
                    <a:cubicBezTo>
                      <a:pt x="875" y="223"/>
                      <a:pt x="789" y="186"/>
                      <a:pt x="727" y="125"/>
                    </a:cubicBezTo>
                    <a:cubicBezTo>
                      <a:pt x="690" y="97"/>
                      <a:pt x="653" y="83"/>
                      <a:pt x="617" y="83"/>
                    </a:cubicBezTo>
                    <a:cubicBezTo>
                      <a:pt x="604" y="83"/>
                      <a:pt x="592" y="85"/>
                      <a:pt x="580" y="88"/>
                    </a:cubicBezTo>
                    <a:cubicBezTo>
                      <a:pt x="522" y="88"/>
                      <a:pt x="475" y="0"/>
                      <a:pt x="4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4" name="Google Shape;4934;p76"/>
              <p:cNvSpPr/>
              <p:nvPr/>
            </p:nvSpPr>
            <p:spPr>
              <a:xfrm>
                <a:off x="4176375" y="5082375"/>
                <a:ext cx="7125" cy="2450"/>
              </a:xfrm>
              <a:custGeom>
                <a:avLst/>
                <a:gdLst/>
                <a:ahLst/>
                <a:cxnLst/>
                <a:rect l="l" t="t" r="r" b="b"/>
                <a:pathLst>
                  <a:path w="285" h="98" extrusionOk="0">
                    <a:moveTo>
                      <a:pt x="173" y="1"/>
                    </a:moveTo>
                    <a:cubicBezTo>
                      <a:pt x="120" y="1"/>
                      <a:pt x="69" y="7"/>
                      <a:pt x="25" y="21"/>
                    </a:cubicBezTo>
                    <a:cubicBezTo>
                      <a:pt x="1" y="33"/>
                      <a:pt x="13" y="83"/>
                      <a:pt x="62" y="95"/>
                    </a:cubicBezTo>
                    <a:cubicBezTo>
                      <a:pt x="68" y="97"/>
                      <a:pt x="73" y="97"/>
                      <a:pt x="79" y="97"/>
                    </a:cubicBezTo>
                    <a:cubicBezTo>
                      <a:pt x="113" y="97"/>
                      <a:pt x="154" y="70"/>
                      <a:pt x="186" y="70"/>
                    </a:cubicBezTo>
                    <a:cubicBezTo>
                      <a:pt x="210" y="70"/>
                      <a:pt x="284" y="33"/>
                      <a:pt x="284" y="9"/>
                    </a:cubicBezTo>
                    <a:cubicBezTo>
                      <a:pt x="248" y="4"/>
                      <a:pt x="211" y="1"/>
                      <a:pt x="1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5" name="Google Shape;4935;p76"/>
              <p:cNvSpPr/>
              <p:nvPr/>
            </p:nvSpPr>
            <p:spPr>
              <a:xfrm>
                <a:off x="4186850" y="5090275"/>
                <a:ext cx="7125" cy="5675"/>
              </a:xfrm>
              <a:custGeom>
                <a:avLst/>
                <a:gdLst/>
                <a:ahLst/>
                <a:cxnLst/>
                <a:rect l="l" t="t" r="r" b="b"/>
                <a:pathLst>
                  <a:path w="285" h="227" extrusionOk="0">
                    <a:moveTo>
                      <a:pt x="149" y="1"/>
                    </a:moveTo>
                    <a:cubicBezTo>
                      <a:pt x="62" y="1"/>
                      <a:pt x="1" y="13"/>
                      <a:pt x="13" y="50"/>
                    </a:cubicBezTo>
                    <a:cubicBezTo>
                      <a:pt x="38" y="75"/>
                      <a:pt x="13" y="62"/>
                      <a:pt x="75" y="124"/>
                    </a:cubicBezTo>
                    <a:cubicBezTo>
                      <a:pt x="122" y="171"/>
                      <a:pt x="111" y="226"/>
                      <a:pt x="132" y="226"/>
                    </a:cubicBezTo>
                    <a:cubicBezTo>
                      <a:pt x="138" y="226"/>
                      <a:pt x="147" y="221"/>
                      <a:pt x="161" y="210"/>
                    </a:cubicBezTo>
                    <a:cubicBezTo>
                      <a:pt x="222" y="149"/>
                      <a:pt x="284" y="124"/>
                      <a:pt x="247" y="87"/>
                    </a:cubicBezTo>
                    <a:cubicBezTo>
                      <a:pt x="222" y="50"/>
                      <a:pt x="161" y="1"/>
                      <a:pt x="1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6" name="Google Shape;4936;p76"/>
              <p:cNvSpPr/>
              <p:nvPr/>
            </p:nvSpPr>
            <p:spPr>
              <a:xfrm>
                <a:off x="4193950" y="5092400"/>
                <a:ext cx="6175" cy="3475"/>
              </a:xfrm>
              <a:custGeom>
                <a:avLst/>
                <a:gdLst/>
                <a:ahLst/>
                <a:cxnLst/>
                <a:rect l="l" t="t" r="r" b="b"/>
                <a:pathLst>
                  <a:path w="247" h="139" extrusionOk="0">
                    <a:moveTo>
                      <a:pt x="124" y="1"/>
                    </a:moveTo>
                    <a:cubicBezTo>
                      <a:pt x="114" y="1"/>
                      <a:pt x="105" y="5"/>
                      <a:pt x="99" y="14"/>
                    </a:cubicBezTo>
                    <a:cubicBezTo>
                      <a:pt x="62" y="39"/>
                      <a:pt x="0" y="113"/>
                      <a:pt x="25" y="113"/>
                    </a:cubicBezTo>
                    <a:cubicBezTo>
                      <a:pt x="52" y="113"/>
                      <a:pt x="72" y="139"/>
                      <a:pt x="95" y="139"/>
                    </a:cubicBezTo>
                    <a:cubicBezTo>
                      <a:pt x="104" y="139"/>
                      <a:pt x="113" y="135"/>
                      <a:pt x="123" y="125"/>
                    </a:cubicBezTo>
                    <a:cubicBezTo>
                      <a:pt x="160" y="88"/>
                      <a:pt x="247" y="76"/>
                      <a:pt x="210" y="51"/>
                    </a:cubicBezTo>
                    <a:cubicBezTo>
                      <a:pt x="191" y="33"/>
                      <a:pt x="152" y="1"/>
                      <a:pt x="12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7" name="Google Shape;4937;p76"/>
              <p:cNvSpPr/>
              <p:nvPr/>
            </p:nvSpPr>
            <p:spPr>
              <a:xfrm>
                <a:off x="4199800" y="5092175"/>
                <a:ext cx="7725" cy="5525"/>
              </a:xfrm>
              <a:custGeom>
                <a:avLst/>
                <a:gdLst/>
                <a:ahLst/>
                <a:cxnLst/>
                <a:rect l="l" t="t" r="r" b="b"/>
                <a:pathLst>
                  <a:path w="309" h="221" extrusionOk="0">
                    <a:moveTo>
                      <a:pt x="164" y="1"/>
                    </a:moveTo>
                    <a:cubicBezTo>
                      <a:pt x="156" y="1"/>
                      <a:pt x="147" y="4"/>
                      <a:pt x="136" y="11"/>
                    </a:cubicBezTo>
                    <a:cubicBezTo>
                      <a:pt x="99" y="23"/>
                      <a:pt x="74" y="48"/>
                      <a:pt x="49" y="60"/>
                    </a:cubicBezTo>
                    <a:cubicBezTo>
                      <a:pt x="25" y="73"/>
                      <a:pt x="0" y="97"/>
                      <a:pt x="0" y="134"/>
                    </a:cubicBezTo>
                    <a:cubicBezTo>
                      <a:pt x="0" y="171"/>
                      <a:pt x="0" y="220"/>
                      <a:pt x="49" y="220"/>
                    </a:cubicBezTo>
                    <a:cubicBezTo>
                      <a:pt x="111" y="220"/>
                      <a:pt x="210" y="220"/>
                      <a:pt x="222" y="183"/>
                    </a:cubicBezTo>
                    <a:cubicBezTo>
                      <a:pt x="247" y="134"/>
                      <a:pt x="308" y="183"/>
                      <a:pt x="247" y="122"/>
                    </a:cubicBezTo>
                    <a:cubicBezTo>
                      <a:pt x="185" y="60"/>
                      <a:pt x="185" y="60"/>
                      <a:pt x="185" y="36"/>
                    </a:cubicBezTo>
                    <a:cubicBezTo>
                      <a:pt x="194" y="18"/>
                      <a:pt x="184" y="1"/>
                      <a:pt x="1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8" name="Google Shape;4938;p76"/>
              <p:cNvSpPr/>
              <p:nvPr/>
            </p:nvSpPr>
            <p:spPr>
              <a:xfrm>
                <a:off x="4204500" y="5091150"/>
                <a:ext cx="11325" cy="5600"/>
              </a:xfrm>
              <a:custGeom>
                <a:avLst/>
                <a:gdLst/>
                <a:ahLst/>
                <a:cxnLst/>
                <a:rect l="l" t="t" r="r" b="b"/>
                <a:pathLst>
                  <a:path w="453" h="224" extrusionOk="0">
                    <a:moveTo>
                      <a:pt x="40" y="0"/>
                    </a:moveTo>
                    <a:cubicBezTo>
                      <a:pt x="7" y="0"/>
                      <a:pt x="0" y="29"/>
                      <a:pt x="22" y="40"/>
                    </a:cubicBezTo>
                    <a:cubicBezTo>
                      <a:pt x="46" y="40"/>
                      <a:pt x="120" y="52"/>
                      <a:pt x="120" y="101"/>
                    </a:cubicBezTo>
                    <a:cubicBezTo>
                      <a:pt x="120" y="163"/>
                      <a:pt x="71" y="200"/>
                      <a:pt x="182" y="200"/>
                    </a:cubicBezTo>
                    <a:cubicBezTo>
                      <a:pt x="243" y="200"/>
                      <a:pt x="295" y="224"/>
                      <a:pt x="326" y="224"/>
                    </a:cubicBezTo>
                    <a:cubicBezTo>
                      <a:pt x="344" y="224"/>
                      <a:pt x="354" y="215"/>
                      <a:pt x="354" y="187"/>
                    </a:cubicBezTo>
                    <a:cubicBezTo>
                      <a:pt x="354" y="114"/>
                      <a:pt x="453" y="101"/>
                      <a:pt x="330" y="64"/>
                    </a:cubicBezTo>
                    <a:cubicBezTo>
                      <a:pt x="243" y="27"/>
                      <a:pt x="145" y="3"/>
                      <a:pt x="59" y="3"/>
                    </a:cubicBezTo>
                    <a:cubicBezTo>
                      <a:pt x="52" y="1"/>
                      <a:pt x="46" y="0"/>
                      <a:pt x="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39" name="Google Shape;4939;p76"/>
              <p:cNvSpPr/>
              <p:nvPr/>
            </p:nvSpPr>
            <p:spPr>
              <a:xfrm>
                <a:off x="4217350" y="5092075"/>
                <a:ext cx="14700" cy="3875"/>
              </a:xfrm>
              <a:custGeom>
                <a:avLst/>
                <a:gdLst/>
                <a:ahLst/>
                <a:cxnLst/>
                <a:rect l="l" t="t" r="r" b="b"/>
                <a:pathLst>
                  <a:path w="588" h="155" extrusionOk="0">
                    <a:moveTo>
                      <a:pt x="116" y="1"/>
                    </a:moveTo>
                    <a:cubicBezTo>
                      <a:pt x="88" y="1"/>
                      <a:pt x="36" y="54"/>
                      <a:pt x="25" y="77"/>
                    </a:cubicBezTo>
                    <a:cubicBezTo>
                      <a:pt x="1" y="113"/>
                      <a:pt x="13" y="113"/>
                      <a:pt x="74" y="113"/>
                    </a:cubicBezTo>
                    <a:cubicBezTo>
                      <a:pt x="148" y="113"/>
                      <a:pt x="222" y="126"/>
                      <a:pt x="296" y="138"/>
                    </a:cubicBezTo>
                    <a:cubicBezTo>
                      <a:pt x="354" y="138"/>
                      <a:pt x="433" y="155"/>
                      <a:pt x="494" y="155"/>
                    </a:cubicBezTo>
                    <a:cubicBezTo>
                      <a:pt x="525" y="155"/>
                      <a:pt x="551" y="150"/>
                      <a:pt x="567" y="138"/>
                    </a:cubicBezTo>
                    <a:cubicBezTo>
                      <a:pt x="588" y="97"/>
                      <a:pt x="583" y="73"/>
                      <a:pt x="559" y="73"/>
                    </a:cubicBezTo>
                    <a:cubicBezTo>
                      <a:pt x="555" y="73"/>
                      <a:pt x="549" y="74"/>
                      <a:pt x="543" y="77"/>
                    </a:cubicBezTo>
                    <a:cubicBezTo>
                      <a:pt x="511" y="77"/>
                      <a:pt x="525" y="104"/>
                      <a:pt x="475" y="104"/>
                    </a:cubicBezTo>
                    <a:cubicBezTo>
                      <a:pt x="466" y="104"/>
                      <a:pt x="456" y="103"/>
                      <a:pt x="444" y="101"/>
                    </a:cubicBezTo>
                    <a:cubicBezTo>
                      <a:pt x="382" y="89"/>
                      <a:pt x="321" y="77"/>
                      <a:pt x="259" y="52"/>
                    </a:cubicBezTo>
                    <a:cubicBezTo>
                      <a:pt x="210" y="40"/>
                      <a:pt x="173" y="15"/>
                      <a:pt x="124" y="3"/>
                    </a:cubicBezTo>
                    <a:cubicBezTo>
                      <a:pt x="122" y="1"/>
                      <a:pt x="119" y="1"/>
                      <a:pt x="1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0" name="Google Shape;4940;p76"/>
              <p:cNvSpPr/>
              <p:nvPr/>
            </p:nvSpPr>
            <p:spPr>
              <a:xfrm>
                <a:off x="4211800" y="5100450"/>
                <a:ext cx="13575" cy="5600"/>
              </a:xfrm>
              <a:custGeom>
                <a:avLst/>
                <a:gdLst/>
                <a:ahLst/>
                <a:cxnLst/>
                <a:rect l="l" t="t" r="r" b="b"/>
                <a:pathLst>
                  <a:path w="543" h="224" extrusionOk="0">
                    <a:moveTo>
                      <a:pt x="50" y="0"/>
                    </a:moveTo>
                    <a:cubicBezTo>
                      <a:pt x="1" y="0"/>
                      <a:pt x="99" y="25"/>
                      <a:pt x="186" y="87"/>
                    </a:cubicBezTo>
                    <a:cubicBezTo>
                      <a:pt x="266" y="144"/>
                      <a:pt x="379" y="223"/>
                      <a:pt x="414" y="223"/>
                    </a:cubicBezTo>
                    <a:cubicBezTo>
                      <a:pt x="416" y="223"/>
                      <a:pt x="418" y="223"/>
                      <a:pt x="420" y="222"/>
                    </a:cubicBezTo>
                    <a:cubicBezTo>
                      <a:pt x="543" y="160"/>
                      <a:pt x="407" y="62"/>
                      <a:pt x="309" y="37"/>
                    </a:cubicBezTo>
                    <a:cubicBezTo>
                      <a:pt x="223" y="13"/>
                      <a:pt x="136" y="0"/>
                      <a:pt x="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1" name="Google Shape;4941;p76"/>
              <p:cNvSpPr/>
              <p:nvPr/>
            </p:nvSpPr>
            <p:spPr>
              <a:xfrm>
                <a:off x="4255600" y="5056000"/>
                <a:ext cx="5825" cy="4450"/>
              </a:xfrm>
              <a:custGeom>
                <a:avLst/>
                <a:gdLst/>
                <a:ahLst/>
                <a:cxnLst/>
                <a:rect l="l" t="t" r="r" b="b"/>
                <a:pathLst>
                  <a:path w="233" h="178" extrusionOk="0">
                    <a:moveTo>
                      <a:pt x="146" y="1"/>
                    </a:moveTo>
                    <a:cubicBezTo>
                      <a:pt x="101" y="1"/>
                      <a:pt x="46" y="16"/>
                      <a:pt x="23" y="53"/>
                    </a:cubicBezTo>
                    <a:cubicBezTo>
                      <a:pt x="0" y="110"/>
                      <a:pt x="51" y="178"/>
                      <a:pt x="118" y="178"/>
                    </a:cubicBezTo>
                    <a:cubicBezTo>
                      <a:pt x="123" y="178"/>
                      <a:pt x="128" y="177"/>
                      <a:pt x="134" y="176"/>
                    </a:cubicBezTo>
                    <a:cubicBezTo>
                      <a:pt x="220" y="176"/>
                      <a:pt x="232" y="41"/>
                      <a:pt x="208" y="16"/>
                    </a:cubicBezTo>
                    <a:cubicBezTo>
                      <a:pt x="198" y="7"/>
                      <a:pt x="174" y="1"/>
                      <a:pt x="1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2" name="Google Shape;4942;p76"/>
              <p:cNvSpPr/>
              <p:nvPr/>
            </p:nvSpPr>
            <p:spPr>
              <a:xfrm>
                <a:off x="4266775" y="5054100"/>
                <a:ext cx="17700" cy="6950"/>
              </a:xfrm>
              <a:custGeom>
                <a:avLst/>
                <a:gdLst/>
                <a:ahLst/>
                <a:cxnLst/>
                <a:rect l="l" t="t" r="r" b="b"/>
                <a:pathLst>
                  <a:path w="708" h="278" extrusionOk="0">
                    <a:moveTo>
                      <a:pt x="368" y="0"/>
                    </a:moveTo>
                    <a:cubicBezTo>
                      <a:pt x="315" y="0"/>
                      <a:pt x="280" y="24"/>
                      <a:pt x="233" y="24"/>
                    </a:cubicBezTo>
                    <a:cubicBezTo>
                      <a:pt x="220" y="24"/>
                      <a:pt x="207" y="23"/>
                      <a:pt x="192" y="18"/>
                    </a:cubicBezTo>
                    <a:cubicBezTo>
                      <a:pt x="169" y="12"/>
                      <a:pt x="150" y="9"/>
                      <a:pt x="135" y="9"/>
                    </a:cubicBezTo>
                    <a:cubicBezTo>
                      <a:pt x="92" y="9"/>
                      <a:pt x="71" y="32"/>
                      <a:pt x="44" y="68"/>
                    </a:cubicBezTo>
                    <a:cubicBezTo>
                      <a:pt x="0" y="123"/>
                      <a:pt x="45" y="168"/>
                      <a:pt x="90" y="168"/>
                    </a:cubicBezTo>
                    <a:cubicBezTo>
                      <a:pt x="95" y="168"/>
                      <a:pt x="101" y="168"/>
                      <a:pt x="106" y="166"/>
                    </a:cubicBezTo>
                    <a:cubicBezTo>
                      <a:pt x="180" y="154"/>
                      <a:pt x="266" y="142"/>
                      <a:pt x="340" y="142"/>
                    </a:cubicBezTo>
                    <a:cubicBezTo>
                      <a:pt x="451" y="142"/>
                      <a:pt x="562" y="191"/>
                      <a:pt x="648" y="265"/>
                    </a:cubicBezTo>
                    <a:cubicBezTo>
                      <a:pt x="662" y="273"/>
                      <a:pt x="673" y="277"/>
                      <a:pt x="681" y="277"/>
                    </a:cubicBezTo>
                    <a:cubicBezTo>
                      <a:pt x="708" y="277"/>
                      <a:pt x="701" y="235"/>
                      <a:pt x="673" y="179"/>
                    </a:cubicBezTo>
                    <a:cubicBezTo>
                      <a:pt x="611" y="92"/>
                      <a:pt x="512" y="31"/>
                      <a:pt x="414" y="6"/>
                    </a:cubicBezTo>
                    <a:cubicBezTo>
                      <a:pt x="397" y="2"/>
                      <a:pt x="382" y="0"/>
                      <a:pt x="3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3" name="Google Shape;4943;p76"/>
              <p:cNvSpPr/>
              <p:nvPr/>
            </p:nvSpPr>
            <p:spPr>
              <a:xfrm>
                <a:off x="4212125" y="5023400"/>
                <a:ext cx="38425" cy="49100"/>
              </a:xfrm>
              <a:custGeom>
                <a:avLst/>
                <a:gdLst/>
                <a:ahLst/>
                <a:cxnLst/>
                <a:rect l="l" t="t" r="r" b="b"/>
                <a:pathLst>
                  <a:path w="1537" h="1964" extrusionOk="0">
                    <a:moveTo>
                      <a:pt x="1511" y="0"/>
                    </a:moveTo>
                    <a:cubicBezTo>
                      <a:pt x="1483" y="0"/>
                      <a:pt x="1425" y="26"/>
                      <a:pt x="1368" y="76"/>
                    </a:cubicBezTo>
                    <a:cubicBezTo>
                      <a:pt x="1294" y="150"/>
                      <a:pt x="1195" y="187"/>
                      <a:pt x="1097" y="199"/>
                    </a:cubicBezTo>
                    <a:cubicBezTo>
                      <a:pt x="1023" y="199"/>
                      <a:pt x="863" y="187"/>
                      <a:pt x="764" y="187"/>
                    </a:cubicBezTo>
                    <a:cubicBezTo>
                      <a:pt x="653" y="174"/>
                      <a:pt x="616" y="100"/>
                      <a:pt x="530" y="88"/>
                    </a:cubicBezTo>
                    <a:cubicBezTo>
                      <a:pt x="525" y="87"/>
                      <a:pt x="521" y="87"/>
                      <a:pt x="516" y="87"/>
                    </a:cubicBezTo>
                    <a:cubicBezTo>
                      <a:pt x="457" y="87"/>
                      <a:pt x="467" y="165"/>
                      <a:pt x="456" y="199"/>
                    </a:cubicBezTo>
                    <a:cubicBezTo>
                      <a:pt x="446" y="213"/>
                      <a:pt x="426" y="217"/>
                      <a:pt x="403" y="217"/>
                    </a:cubicBezTo>
                    <a:cubicBezTo>
                      <a:pt x="384" y="217"/>
                      <a:pt x="363" y="214"/>
                      <a:pt x="346" y="214"/>
                    </a:cubicBezTo>
                    <a:cubicBezTo>
                      <a:pt x="329" y="214"/>
                      <a:pt x="315" y="216"/>
                      <a:pt x="308" y="224"/>
                    </a:cubicBezTo>
                    <a:cubicBezTo>
                      <a:pt x="271" y="273"/>
                      <a:pt x="234" y="335"/>
                      <a:pt x="210" y="409"/>
                    </a:cubicBezTo>
                    <a:cubicBezTo>
                      <a:pt x="185" y="482"/>
                      <a:pt x="222" y="519"/>
                      <a:pt x="210" y="606"/>
                    </a:cubicBezTo>
                    <a:cubicBezTo>
                      <a:pt x="197" y="692"/>
                      <a:pt x="123" y="717"/>
                      <a:pt x="99" y="840"/>
                    </a:cubicBezTo>
                    <a:cubicBezTo>
                      <a:pt x="86" y="926"/>
                      <a:pt x="62" y="1025"/>
                      <a:pt x="37" y="1111"/>
                    </a:cubicBezTo>
                    <a:cubicBezTo>
                      <a:pt x="12" y="1160"/>
                      <a:pt x="0" y="1222"/>
                      <a:pt x="0" y="1283"/>
                    </a:cubicBezTo>
                    <a:cubicBezTo>
                      <a:pt x="0" y="1345"/>
                      <a:pt x="37" y="1394"/>
                      <a:pt x="99" y="1407"/>
                    </a:cubicBezTo>
                    <a:cubicBezTo>
                      <a:pt x="148" y="1431"/>
                      <a:pt x="148" y="1480"/>
                      <a:pt x="185" y="1579"/>
                    </a:cubicBezTo>
                    <a:cubicBezTo>
                      <a:pt x="234" y="1678"/>
                      <a:pt x="148" y="1801"/>
                      <a:pt x="123" y="1887"/>
                    </a:cubicBezTo>
                    <a:cubicBezTo>
                      <a:pt x="107" y="1953"/>
                      <a:pt x="145" y="1964"/>
                      <a:pt x="194" y="1964"/>
                    </a:cubicBezTo>
                    <a:cubicBezTo>
                      <a:pt x="219" y="1964"/>
                      <a:pt x="246" y="1961"/>
                      <a:pt x="271" y="1961"/>
                    </a:cubicBezTo>
                    <a:cubicBezTo>
                      <a:pt x="357" y="1961"/>
                      <a:pt x="320" y="1924"/>
                      <a:pt x="320" y="1887"/>
                    </a:cubicBezTo>
                    <a:cubicBezTo>
                      <a:pt x="333" y="1825"/>
                      <a:pt x="345" y="1776"/>
                      <a:pt x="382" y="1739"/>
                    </a:cubicBezTo>
                    <a:cubicBezTo>
                      <a:pt x="407" y="1678"/>
                      <a:pt x="345" y="1604"/>
                      <a:pt x="345" y="1579"/>
                    </a:cubicBezTo>
                    <a:cubicBezTo>
                      <a:pt x="345" y="1567"/>
                      <a:pt x="382" y="1468"/>
                      <a:pt x="382" y="1431"/>
                    </a:cubicBezTo>
                    <a:cubicBezTo>
                      <a:pt x="357" y="1370"/>
                      <a:pt x="357" y="1308"/>
                      <a:pt x="370" y="1246"/>
                    </a:cubicBezTo>
                    <a:cubicBezTo>
                      <a:pt x="376" y="1200"/>
                      <a:pt x="404" y="1189"/>
                      <a:pt x="442" y="1189"/>
                    </a:cubicBezTo>
                    <a:cubicBezTo>
                      <a:pt x="475" y="1189"/>
                      <a:pt x="515" y="1197"/>
                      <a:pt x="555" y="1197"/>
                    </a:cubicBezTo>
                    <a:cubicBezTo>
                      <a:pt x="628" y="1197"/>
                      <a:pt x="542" y="1357"/>
                      <a:pt x="518" y="1431"/>
                    </a:cubicBezTo>
                    <a:cubicBezTo>
                      <a:pt x="493" y="1505"/>
                      <a:pt x="591" y="1567"/>
                      <a:pt x="641" y="1616"/>
                    </a:cubicBezTo>
                    <a:cubicBezTo>
                      <a:pt x="690" y="1653"/>
                      <a:pt x="604" y="1702"/>
                      <a:pt x="641" y="1752"/>
                    </a:cubicBezTo>
                    <a:cubicBezTo>
                      <a:pt x="658" y="1769"/>
                      <a:pt x="683" y="1778"/>
                      <a:pt x="709" y="1778"/>
                    </a:cubicBezTo>
                    <a:cubicBezTo>
                      <a:pt x="738" y="1778"/>
                      <a:pt x="769" y="1766"/>
                      <a:pt x="789" y="1739"/>
                    </a:cubicBezTo>
                    <a:cubicBezTo>
                      <a:pt x="813" y="1715"/>
                      <a:pt x="826" y="1708"/>
                      <a:pt x="835" y="1708"/>
                    </a:cubicBezTo>
                    <a:cubicBezTo>
                      <a:pt x="844" y="1708"/>
                      <a:pt x="850" y="1715"/>
                      <a:pt x="863" y="1715"/>
                    </a:cubicBezTo>
                    <a:cubicBezTo>
                      <a:pt x="900" y="1715"/>
                      <a:pt x="924" y="1628"/>
                      <a:pt x="998" y="1616"/>
                    </a:cubicBezTo>
                    <a:cubicBezTo>
                      <a:pt x="1072" y="1604"/>
                      <a:pt x="1010" y="1591"/>
                      <a:pt x="949" y="1579"/>
                    </a:cubicBezTo>
                    <a:cubicBezTo>
                      <a:pt x="900" y="1567"/>
                      <a:pt x="900" y="1505"/>
                      <a:pt x="863" y="1505"/>
                    </a:cubicBezTo>
                    <a:cubicBezTo>
                      <a:pt x="838" y="1505"/>
                      <a:pt x="838" y="1394"/>
                      <a:pt x="850" y="1333"/>
                    </a:cubicBezTo>
                    <a:cubicBezTo>
                      <a:pt x="850" y="1283"/>
                      <a:pt x="789" y="1197"/>
                      <a:pt x="715" y="1135"/>
                    </a:cubicBezTo>
                    <a:cubicBezTo>
                      <a:pt x="665" y="1086"/>
                      <a:pt x="628" y="1025"/>
                      <a:pt x="604" y="951"/>
                    </a:cubicBezTo>
                    <a:cubicBezTo>
                      <a:pt x="604" y="937"/>
                      <a:pt x="607" y="932"/>
                      <a:pt x="611" y="932"/>
                    </a:cubicBezTo>
                    <a:cubicBezTo>
                      <a:pt x="623" y="932"/>
                      <a:pt x="648" y="966"/>
                      <a:pt x="665" y="975"/>
                    </a:cubicBezTo>
                    <a:cubicBezTo>
                      <a:pt x="690" y="975"/>
                      <a:pt x="813" y="852"/>
                      <a:pt x="863" y="815"/>
                    </a:cubicBezTo>
                    <a:cubicBezTo>
                      <a:pt x="900" y="778"/>
                      <a:pt x="936" y="741"/>
                      <a:pt x="973" y="692"/>
                    </a:cubicBezTo>
                    <a:cubicBezTo>
                      <a:pt x="979" y="671"/>
                      <a:pt x="968" y="663"/>
                      <a:pt x="951" y="663"/>
                    </a:cubicBezTo>
                    <a:cubicBezTo>
                      <a:pt x="928" y="663"/>
                      <a:pt x="891" y="678"/>
                      <a:pt x="863" y="692"/>
                    </a:cubicBezTo>
                    <a:cubicBezTo>
                      <a:pt x="789" y="692"/>
                      <a:pt x="715" y="704"/>
                      <a:pt x="653" y="704"/>
                    </a:cubicBezTo>
                    <a:cubicBezTo>
                      <a:pt x="591" y="704"/>
                      <a:pt x="604" y="815"/>
                      <a:pt x="542" y="840"/>
                    </a:cubicBezTo>
                    <a:cubicBezTo>
                      <a:pt x="539" y="840"/>
                      <a:pt x="535" y="841"/>
                      <a:pt x="532" y="841"/>
                    </a:cubicBezTo>
                    <a:cubicBezTo>
                      <a:pt x="467" y="841"/>
                      <a:pt x="452" y="727"/>
                      <a:pt x="382" y="692"/>
                    </a:cubicBezTo>
                    <a:cubicBezTo>
                      <a:pt x="320" y="667"/>
                      <a:pt x="283" y="606"/>
                      <a:pt x="283" y="532"/>
                    </a:cubicBezTo>
                    <a:cubicBezTo>
                      <a:pt x="283" y="458"/>
                      <a:pt x="296" y="396"/>
                      <a:pt x="333" y="347"/>
                    </a:cubicBezTo>
                    <a:cubicBezTo>
                      <a:pt x="343" y="331"/>
                      <a:pt x="367" y="327"/>
                      <a:pt x="396" y="327"/>
                    </a:cubicBezTo>
                    <a:cubicBezTo>
                      <a:pt x="435" y="327"/>
                      <a:pt x="482" y="335"/>
                      <a:pt x="518" y="335"/>
                    </a:cubicBezTo>
                    <a:cubicBezTo>
                      <a:pt x="579" y="335"/>
                      <a:pt x="826" y="310"/>
                      <a:pt x="912" y="310"/>
                    </a:cubicBezTo>
                    <a:cubicBezTo>
                      <a:pt x="998" y="310"/>
                      <a:pt x="1084" y="359"/>
                      <a:pt x="1195" y="359"/>
                    </a:cubicBezTo>
                    <a:cubicBezTo>
                      <a:pt x="1318" y="359"/>
                      <a:pt x="1318" y="310"/>
                      <a:pt x="1368" y="273"/>
                    </a:cubicBezTo>
                    <a:cubicBezTo>
                      <a:pt x="1417" y="236"/>
                      <a:pt x="1466" y="88"/>
                      <a:pt x="1516" y="39"/>
                    </a:cubicBezTo>
                    <a:cubicBezTo>
                      <a:pt x="1536" y="13"/>
                      <a:pt x="1531" y="0"/>
                      <a:pt x="15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4" name="Google Shape;4944;p76"/>
              <p:cNvSpPr/>
              <p:nvPr/>
            </p:nvSpPr>
            <p:spPr>
              <a:xfrm>
                <a:off x="4263550" y="5019150"/>
                <a:ext cx="8625" cy="20825"/>
              </a:xfrm>
              <a:custGeom>
                <a:avLst/>
                <a:gdLst/>
                <a:ahLst/>
                <a:cxnLst/>
                <a:rect l="l" t="t" r="r" b="b"/>
                <a:pathLst>
                  <a:path w="345" h="833" extrusionOk="0">
                    <a:moveTo>
                      <a:pt x="106" y="1"/>
                    </a:moveTo>
                    <a:cubicBezTo>
                      <a:pt x="101" y="1"/>
                      <a:pt x="92" y="14"/>
                      <a:pt x="75" y="49"/>
                    </a:cubicBezTo>
                    <a:cubicBezTo>
                      <a:pt x="25" y="123"/>
                      <a:pt x="1" y="209"/>
                      <a:pt x="1" y="295"/>
                    </a:cubicBezTo>
                    <a:cubicBezTo>
                      <a:pt x="13" y="344"/>
                      <a:pt x="25" y="381"/>
                      <a:pt x="25" y="431"/>
                    </a:cubicBezTo>
                    <a:cubicBezTo>
                      <a:pt x="25" y="542"/>
                      <a:pt x="62" y="652"/>
                      <a:pt x="112" y="751"/>
                    </a:cubicBezTo>
                    <a:cubicBezTo>
                      <a:pt x="147" y="795"/>
                      <a:pt x="213" y="833"/>
                      <a:pt x="226" y="833"/>
                    </a:cubicBezTo>
                    <a:cubicBezTo>
                      <a:pt x="231" y="833"/>
                      <a:pt x="228" y="827"/>
                      <a:pt x="210" y="813"/>
                    </a:cubicBezTo>
                    <a:cubicBezTo>
                      <a:pt x="149" y="739"/>
                      <a:pt x="124" y="652"/>
                      <a:pt x="136" y="566"/>
                    </a:cubicBezTo>
                    <a:cubicBezTo>
                      <a:pt x="149" y="480"/>
                      <a:pt x="136" y="480"/>
                      <a:pt x="210" y="480"/>
                    </a:cubicBezTo>
                    <a:cubicBezTo>
                      <a:pt x="265" y="480"/>
                      <a:pt x="326" y="527"/>
                      <a:pt x="339" y="527"/>
                    </a:cubicBezTo>
                    <a:cubicBezTo>
                      <a:pt x="344" y="527"/>
                      <a:pt x="343" y="521"/>
                      <a:pt x="333" y="505"/>
                    </a:cubicBezTo>
                    <a:cubicBezTo>
                      <a:pt x="296" y="431"/>
                      <a:pt x="198" y="418"/>
                      <a:pt x="247" y="369"/>
                    </a:cubicBezTo>
                    <a:cubicBezTo>
                      <a:pt x="284" y="332"/>
                      <a:pt x="284" y="320"/>
                      <a:pt x="284" y="258"/>
                    </a:cubicBezTo>
                    <a:cubicBezTo>
                      <a:pt x="284" y="228"/>
                      <a:pt x="256" y="207"/>
                      <a:pt x="228" y="207"/>
                    </a:cubicBezTo>
                    <a:cubicBezTo>
                      <a:pt x="212" y="207"/>
                      <a:pt x="195" y="215"/>
                      <a:pt x="186" y="234"/>
                    </a:cubicBezTo>
                    <a:cubicBezTo>
                      <a:pt x="156" y="263"/>
                      <a:pt x="94" y="333"/>
                      <a:pt x="77" y="333"/>
                    </a:cubicBezTo>
                    <a:cubicBezTo>
                      <a:pt x="74" y="333"/>
                      <a:pt x="72" y="329"/>
                      <a:pt x="75" y="320"/>
                    </a:cubicBezTo>
                    <a:cubicBezTo>
                      <a:pt x="99" y="283"/>
                      <a:pt x="173" y="184"/>
                      <a:pt x="149" y="147"/>
                    </a:cubicBezTo>
                    <a:cubicBezTo>
                      <a:pt x="112" y="73"/>
                      <a:pt x="112" y="73"/>
                      <a:pt x="112" y="36"/>
                    </a:cubicBezTo>
                    <a:cubicBezTo>
                      <a:pt x="112" y="17"/>
                      <a:pt x="112" y="1"/>
                      <a:pt x="1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5" name="Google Shape;4945;p76"/>
              <p:cNvSpPr/>
              <p:nvPr/>
            </p:nvSpPr>
            <p:spPr>
              <a:xfrm>
                <a:off x="4268175" y="5016400"/>
                <a:ext cx="3725" cy="3375"/>
              </a:xfrm>
              <a:custGeom>
                <a:avLst/>
                <a:gdLst/>
                <a:ahLst/>
                <a:cxnLst/>
                <a:rect l="l" t="t" r="r" b="b"/>
                <a:pathLst>
                  <a:path w="149" h="135" extrusionOk="0">
                    <a:moveTo>
                      <a:pt x="89" y="1"/>
                    </a:moveTo>
                    <a:cubicBezTo>
                      <a:pt x="84" y="1"/>
                      <a:pt x="78" y="8"/>
                      <a:pt x="62" y="23"/>
                    </a:cubicBezTo>
                    <a:cubicBezTo>
                      <a:pt x="25" y="48"/>
                      <a:pt x="1" y="134"/>
                      <a:pt x="50" y="134"/>
                    </a:cubicBezTo>
                    <a:cubicBezTo>
                      <a:pt x="87" y="134"/>
                      <a:pt x="148" y="85"/>
                      <a:pt x="111" y="35"/>
                    </a:cubicBezTo>
                    <a:cubicBezTo>
                      <a:pt x="97" y="14"/>
                      <a:pt x="95" y="1"/>
                      <a:pt x="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6" name="Google Shape;4946;p76"/>
              <p:cNvSpPr/>
              <p:nvPr/>
            </p:nvSpPr>
            <p:spPr>
              <a:xfrm>
                <a:off x="4281425" y="5035025"/>
                <a:ext cx="5775" cy="1925"/>
              </a:xfrm>
              <a:custGeom>
                <a:avLst/>
                <a:gdLst/>
                <a:ahLst/>
                <a:cxnLst/>
                <a:rect l="l" t="t" r="r" b="b"/>
                <a:pathLst>
                  <a:path w="231" h="77" extrusionOk="0">
                    <a:moveTo>
                      <a:pt x="57" y="0"/>
                    </a:moveTo>
                    <a:cubicBezTo>
                      <a:pt x="24" y="0"/>
                      <a:pt x="0" y="6"/>
                      <a:pt x="0" y="17"/>
                    </a:cubicBezTo>
                    <a:cubicBezTo>
                      <a:pt x="0" y="54"/>
                      <a:pt x="113" y="76"/>
                      <a:pt x="178" y="76"/>
                    </a:cubicBezTo>
                    <a:cubicBezTo>
                      <a:pt x="201" y="76"/>
                      <a:pt x="219" y="73"/>
                      <a:pt x="222" y="67"/>
                    </a:cubicBezTo>
                    <a:cubicBezTo>
                      <a:pt x="231" y="25"/>
                      <a:pt x="125" y="0"/>
                      <a:pt x="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7" name="Google Shape;4947;p76"/>
              <p:cNvSpPr/>
              <p:nvPr/>
            </p:nvSpPr>
            <p:spPr>
              <a:xfrm>
                <a:off x="4282650" y="5037000"/>
                <a:ext cx="21900" cy="13250"/>
              </a:xfrm>
              <a:custGeom>
                <a:avLst/>
                <a:gdLst/>
                <a:ahLst/>
                <a:cxnLst/>
                <a:rect l="l" t="t" r="r" b="b"/>
                <a:pathLst>
                  <a:path w="876" h="530" extrusionOk="0">
                    <a:moveTo>
                      <a:pt x="457" y="0"/>
                    </a:moveTo>
                    <a:cubicBezTo>
                      <a:pt x="407" y="12"/>
                      <a:pt x="358" y="25"/>
                      <a:pt x="321" y="49"/>
                    </a:cubicBezTo>
                    <a:cubicBezTo>
                      <a:pt x="222" y="86"/>
                      <a:pt x="136" y="136"/>
                      <a:pt x="136" y="173"/>
                    </a:cubicBezTo>
                    <a:cubicBezTo>
                      <a:pt x="136" y="190"/>
                      <a:pt x="130" y="213"/>
                      <a:pt x="114" y="213"/>
                    </a:cubicBezTo>
                    <a:cubicBezTo>
                      <a:pt x="107" y="213"/>
                      <a:pt x="98" y="208"/>
                      <a:pt x="87" y="197"/>
                    </a:cubicBezTo>
                    <a:cubicBezTo>
                      <a:pt x="69" y="170"/>
                      <a:pt x="37" y="130"/>
                      <a:pt x="22" y="130"/>
                    </a:cubicBezTo>
                    <a:cubicBezTo>
                      <a:pt x="16" y="130"/>
                      <a:pt x="13" y="135"/>
                      <a:pt x="13" y="148"/>
                    </a:cubicBezTo>
                    <a:cubicBezTo>
                      <a:pt x="1" y="185"/>
                      <a:pt x="62" y="246"/>
                      <a:pt x="87" y="283"/>
                    </a:cubicBezTo>
                    <a:cubicBezTo>
                      <a:pt x="99" y="333"/>
                      <a:pt x="112" y="345"/>
                      <a:pt x="185" y="345"/>
                    </a:cubicBezTo>
                    <a:cubicBezTo>
                      <a:pt x="210" y="345"/>
                      <a:pt x="233" y="344"/>
                      <a:pt x="254" y="344"/>
                    </a:cubicBezTo>
                    <a:cubicBezTo>
                      <a:pt x="295" y="344"/>
                      <a:pt x="325" y="349"/>
                      <a:pt x="333" y="382"/>
                    </a:cubicBezTo>
                    <a:cubicBezTo>
                      <a:pt x="358" y="444"/>
                      <a:pt x="383" y="530"/>
                      <a:pt x="457" y="530"/>
                    </a:cubicBezTo>
                    <a:cubicBezTo>
                      <a:pt x="543" y="530"/>
                      <a:pt x="715" y="530"/>
                      <a:pt x="765" y="518"/>
                    </a:cubicBezTo>
                    <a:cubicBezTo>
                      <a:pt x="826" y="505"/>
                      <a:pt x="826" y="456"/>
                      <a:pt x="826" y="394"/>
                    </a:cubicBezTo>
                    <a:cubicBezTo>
                      <a:pt x="826" y="333"/>
                      <a:pt x="875" y="333"/>
                      <a:pt x="863" y="271"/>
                    </a:cubicBezTo>
                    <a:cubicBezTo>
                      <a:pt x="839" y="222"/>
                      <a:pt x="863" y="160"/>
                      <a:pt x="802" y="111"/>
                    </a:cubicBezTo>
                    <a:cubicBezTo>
                      <a:pt x="784" y="93"/>
                      <a:pt x="762" y="90"/>
                      <a:pt x="738" y="90"/>
                    </a:cubicBezTo>
                    <a:cubicBezTo>
                      <a:pt x="723" y="90"/>
                      <a:pt x="706" y="91"/>
                      <a:pt x="691" y="91"/>
                    </a:cubicBezTo>
                    <a:cubicBezTo>
                      <a:pt x="663" y="91"/>
                      <a:pt x="637" y="87"/>
                      <a:pt x="617" y="62"/>
                    </a:cubicBezTo>
                    <a:cubicBezTo>
                      <a:pt x="567" y="25"/>
                      <a:pt x="518" y="0"/>
                      <a:pt x="4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8" name="Google Shape;4948;p76"/>
              <p:cNvSpPr/>
              <p:nvPr/>
            </p:nvSpPr>
            <p:spPr>
              <a:xfrm>
                <a:off x="4389225" y="5064700"/>
                <a:ext cx="23125" cy="14200"/>
              </a:xfrm>
              <a:custGeom>
                <a:avLst/>
                <a:gdLst/>
                <a:ahLst/>
                <a:cxnLst/>
                <a:rect l="l" t="t" r="r" b="b"/>
                <a:pathLst>
                  <a:path w="925" h="568" extrusionOk="0">
                    <a:moveTo>
                      <a:pt x="863" y="1"/>
                    </a:moveTo>
                    <a:cubicBezTo>
                      <a:pt x="814" y="1"/>
                      <a:pt x="789" y="1"/>
                      <a:pt x="777" y="63"/>
                    </a:cubicBezTo>
                    <a:cubicBezTo>
                      <a:pt x="777" y="112"/>
                      <a:pt x="789" y="173"/>
                      <a:pt x="715" y="186"/>
                    </a:cubicBezTo>
                    <a:cubicBezTo>
                      <a:pt x="642" y="198"/>
                      <a:pt x="666" y="235"/>
                      <a:pt x="605" y="297"/>
                    </a:cubicBezTo>
                    <a:cubicBezTo>
                      <a:pt x="574" y="315"/>
                      <a:pt x="537" y="324"/>
                      <a:pt x="501" y="324"/>
                    </a:cubicBezTo>
                    <a:cubicBezTo>
                      <a:pt x="466" y="324"/>
                      <a:pt x="432" y="315"/>
                      <a:pt x="407" y="297"/>
                    </a:cubicBezTo>
                    <a:cubicBezTo>
                      <a:pt x="394" y="283"/>
                      <a:pt x="385" y="278"/>
                      <a:pt x="378" y="278"/>
                    </a:cubicBezTo>
                    <a:cubicBezTo>
                      <a:pt x="360" y="278"/>
                      <a:pt x="357" y="316"/>
                      <a:pt x="321" y="334"/>
                    </a:cubicBezTo>
                    <a:cubicBezTo>
                      <a:pt x="299" y="350"/>
                      <a:pt x="262" y="357"/>
                      <a:pt x="222" y="357"/>
                    </a:cubicBezTo>
                    <a:cubicBezTo>
                      <a:pt x="173" y="357"/>
                      <a:pt x="121" y="347"/>
                      <a:pt x="87" y="334"/>
                    </a:cubicBezTo>
                    <a:cubicBezTo>
                      <a:pt x="71" y="330"/>
                      <a:pt x="57" y="329"/>
                      <a:pt x="45" y="329"/>
                    </a:cubicBezTo>
                    <a:cubicBezTo>
                      <a:pt x="14" y="329"/>
                      <a:pt x="1" y="340"/>
                      <a:pt x="1" y="358"/>
                    </a:cubicBezTo>
                    <a:cubicBezTo>
                      <a:pt x="1" y="494"/>
                      <a:pt x="297" y="568"/>
                      <a:pt x="420" y="568"/>
                    </a:cubicBezTo>
                    <a:cubicBezTo>
                      <a:pt x="518" y="568"/>
                      <a:pt x="617" y="506"/>
                      <a:pt x="679" y="420"/>
                    </a:cubicBezTo>
                    <a:cubicBezTo>
                      <a:pt x="703" y="358"/>
                      <a:pt x="765" y="321"/>
                      <a:pt x="826" y="321"/>
                    </a:cubicBezTo>
                    <a:cubicBezTo>
                      <a:pt x="900" y="309"/>
                      <a:pt x="863" y="260"/>
                      <a:pt x="863" y="235"/>
                    </a:cubicBezTo>
                    <a:cubicBezTo>
                      <a:pt x="863" y="210"/>
                      <a:pt x="925" y="149"/>
                      <a:pt x="925" y="100"/>
                    </a:cubicBezTo>
                    <a:cubicBezTo>
                      <a:pt x="925" y="63"/>
                      <a:pt x="913" y="1"/>
                      <a:pt x="8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49" name="Google Shape;4949;p76"/>
              <p:cNvSpPr/>
              <p:nvPr/>
            </p:nvSpPr>
            <p:spPr>
              <a:xfrm>
                <a:off x="4425275" y="5071150"/>
                <a:ext cx="8650" cy="11750"/>
              </a:xfrm>
              <a:custGeom>
                <a:avLst/>
                <a:gdLst/>
                <a:ahLst/>
                <a:cxnLst/>
                <a:rect l="l" t="t" r="r" b="b"/>
                <a:pathLst>
                  <a:path w="346" h="470" extrusionOk="0">
                    <a:moveTo>
                      <a:pt x="31" y="0"/>
                    </a:moveTo>
                    <a:cubicBezTo>
                      <a:pt x="29" y="0"/>
                      <a:pt x="27" y="1"/>
                      <a:pt x="25" y="2"/>
                    </a:cubicBezTo>
                    <a:cubicBezTo>
                      <a:pt x="0" y="14"/>
                      <a:pt x="50" y="150"/>
                      <a:pt x="87" y="236"/>
                    </a:cubicBezTo>
                    <a:cubicBezTo>
                      <a:pt x="111" y="310"/>
                      <a:pt x="210" y="458"/>
                      <a:pt x="259" y="470"/>
                    </a:cubicBezTo>
                    <a:cubicBezTo>
                      <a:pt x="308" y="470"/>
                      <a:pt x="345" y="470"/>
                      <a:pt x="345" y="408"/>
                    </a:cubicBezTo>
                    <a:cubicBezTo>
                      <a:pt x="345" y="334"/>
                      <a:pt x="308" y="273"/>
                      <a:pt x="247" y="236"/>
                    </a:cubicBezTo>
                    <a:cubicBezTo>
                      <a:pt x="198" y="187"/>
                      <a:pt x="148" y="150"/>
                      <a:pt x="99" y="100"/>
                    </a:cubicBezTo>
                    <a:cubicBezTo>
                      <a:pt x="54" y="55"/>
                      <a:pt x="50" y="0"/>
                      <a:pt x="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0" name="Google Shape;4950;p76"/>
              <p:cNvSpPr/>
              <p:nvPr/>
            </p:nvSpPr>
            <p:spPr>
              <a:xfrm>
                <a:off x="4456375" y="5100400"/>
                <a:ext cx="6500" cy="5025"/>
              </a:xfrm>
              <a:custGeom>
                <a:avLst/>
                <a:gdLst/>
                <a:ahLst/>
                <a:cxnLst/>
                <a:rect l="l" t="t" r="r" b="b"/>
                <a:pathLst>
                  <a:path w="260" h="201" extrusionOk="0">
                    <a:moveTo>
                      <a:pt x="3" y="0"/>
                    </a:moveTo>
                    <a:cubicBezTo>
                      <a:pt x="2" y="0"/>
                      <a:pt x="1" y="1"/>
                      <a:pt x="1" y="2"/>
                    </a:cubicBezTo>
                    <a:cubicBezTo>
                      <a:pt x="1" y="27"/>
                      <a:pt x="1" y="125"/>
                      <a:pt x="75" y="125"/>
                    </a:cubicBezTo>
                    <a:cubicBezTo>
                      <a:pt x="137" y="134"/>
                      <a:pt x="205" y="200"/>
                      <a:pt x="239" y="200"/>
                    </a:cubicBezTo>
                    <a:cubicBezTo>
                      <a:pt x="252" y="200"/>
                      <a:pt x="260" y="190"/>
                      <a:pt x="260" y="162"/>
                    </a:cubicBezTo>
                    <a:cubicBezTo>
                      <a:pt x="235" y="101"/>
                      <a:pt x="186" y="39"/>
                      <a:pt x="124" y="39"/>
                    </a:cubicBezTo>
                    <a:cubicBezTo>
                      <a:pt x="69" y="39"/>
                      <a:pt x="15" y="0"/>
                      <a:pt x="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1" name="Google Shape;4951;p76"/>
              <p:cNvSpPr/>
              <p:nvPr/>
            </p:nvSpPr>
            <p:spPr>
              <a:xfrm>
                <a:off x="4447800" y="5088300"/>
                <a:ext cx="11000" cy="6325"/>
              </a:xfrm>
              <a:custGeom>
                <a:avLst/>
                <a:gdLst/>
                <a:ahLst/>
                <a:cxnLst/>
                <a:rect l="l" t="t" r="r" b="b"/>
                <a:pathLst>
                  <a:path w="440" h="253" extrusionOk="0">
                    <a:moveTo>
                      <a:pt x="42" y="1"/>
                    </a:moveTo>
                    <a:cubicBezTo>
                      <a:pt x="0" y="1"/>
                      <a:pt x="76" y="58"/>
                      <a:pt x="97" y="80"/>
                    </a:cubicBezTo>
                    <a:cubicBezTo>
                      <a:pt x="196" y="141"/>
                      <a:pt x="307" y="191"/>
                      <a:pt x="406" y="252"/>
                    </a:cubicBezTo>
                    <a:cubicBezTo>
                      <a:pt x="407" y="252"/>
                      <a:pt x="408" y="253"/>
                      <a:pt x="408" y="253"/>
                    </a:cubicBezTo>
                    <a:cubicBezTo>
                      <a:pt x="440" y="253"/>
                      <a:pt x="145" y="18"/>
                      <a:pt x="73" y="6"/>
                    </a:cubicBezTo>
                    <a:cubicBezTo>
                      <a:pt x="59" y="2"/>
                      <a:pt x="49" y="1"/>
                      <a:pt x="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2" name="Google Shape;4952;p76"/>
              <p:cNvSpPr/>
              <p:nvPr/>
            </p:nvSpPr>
            <p:spPr>
              <a:xfrm>
                <a:off x="4437850" y="5081100"/>
                <a:ext cx="4725" cy="5325"/>
              </a:xfrm>
              <a:custGeom>
                <a:avLst/>
                <a:gdLst/>
                <a:ahLst/>
                <a:cxnLst/>
                <a:rect l="l" t="t" r="r" b="b"/>
                <a:pathLst>
                  <a:path w="189" h="213" extrusionOk="0">
                    <a:moveTo>
                      <a:pt x="8" y="1"/>
                    </a:moveTo>
                    <a:cubicBezTo>
                      <a:pt x="3" y="1"/>
                      <a:pt x="1" y="4"/>
                      <a:pt x="3" y="10"/>
                    </a:cubicBezTo>
                    <a:cubicBezTo>
                      <a:pt x="3" y="66"/>
                      <a:pt x="164" y="213"/>
                      <a:pt x="186" y="213"/>
                    </a:cubicBezTo>
                    <a:cubicBezTo>
                      <a:pt x="188" y="213"/>
                      <a:pt x="189" y="211"/>
                      <a:pt x="187" y="207"/>
                    </a:cubicBezTo>
                    <a:cubicBezTo>
                      <a:pt x="177" y="122"/>
                      <a:pt x="38" y="1"/>
                      <a:pt x="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3" name="Google Shape;4953;p76"/>
              <p:cNvSpPr/>
              <p:nvPr/>
            </p:nvSpPr>
            <p:spPr>
              <a:xfrm>
                <a:off x="4481650" y="5179000"/>
                <a:ext cx="19125" cy="15125"/>
              </a:xfrm>
              <a:custGeom>
                <a:avLst/>
                <a:gdLst/>
                <a:ahLst/>
                <a:cxnLst/>
                <a:rect l="l" t="t" r="r" b="b"/>
                <a:pathLst>
                  <a:path w="765" h="605" extrusionOk="0">
                    <a:moveTo>
                      <a:pt x="87" y="0"/>
                    </a:moveTo>
                    <a:cubicBezTo>
                      <a:pt x="0" y="0"/>
                      <a:pt x="358" y="468"/>
                      <a:pt x="715" y="604"/>
                    </a:cubicBezTo>
                    <a:cubicBezTo>
                      <a:pt x="716" y="604"/>
                      <a:pt x="717" y="605"/>
                      <a:pt x="718" y="605"/>
                    </a:cubicBezTo>
                    <a:cubicBezTo>
                      <a:pt x="765" y="605"/>
                      <a:pt x="159" y="0"/>
                      <a:pt x="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4" name="Google Shape;4954;p76"/>
              <p:cNvSpPr/>
              <p:nvPr/>
            </p:nvSpPr>
            <p:spPr>
              <a:xfrm>
                <a:off x="4533575" y="5285350"/>
                <a:ext cx="13100" cy="18725"/>
              </a:xfrm>
              <a:custGeom>
                <a:avLst/>
                <a:gdLst/>
                <a:ahLst/>
                <a:cxnLst/>
                <a:rect l="l" t="t" r="r" b="b"/>
                <a:pathLst>
                  <a:path w="524" h="749" extrusionOk="0">
                    <a:moveTo>
                      <a:pt x="7" y="0"/>
                    </a:moveTo>
                    <a:cubicBezTo>
                      <a:pt x="2" y="0"/>
                      <a:pt x="1" y="7"/>
                      <a:pt x="6" y="22"/>
                    </a:cubicBezTo>
                    <a:cubicBezTo>
                      <a:pt x="43" y="96"/>
                      <a:pt x="153" y="170"/>
                      <a:pt x="153" y="244"/>
                    </a:cubicBezTo>
                    <a:cubicBezTo>
                      <a:pt x="153" y="317"/>
                      <a:pt x="153" y="305"/>
                      <a:pt x="215" y="404"/>
                    </a:cubicBezTo>
                    <a:cubicBezTo>
                      <a:pt x="277" y="490"/>
                      <a:pt x="314" y="539"/>
                      <a:pt x="363" y="564"/>
                    </a:cubicBezTo>
                    <a:cubicBezTo>
                      <a:pt x="424" y="576"/>
                      <a:pt x="388" y="564"/>
                      <a:pt x="388" y="638"/>
                    </a:cubicBezTo>
                    <a:cubicBezTo>
                      <a:pt x="375" y="724"/>
                      <a:pt x="498" y="749"/>
                      <a:pt x="498" y="749"/>
                    </a:cubicBezTo>
                    <a:cubicBezTo>
                      <a:pt x="486" y="638"/>
                      <a:pt x="523" y="625"/>
                      <a:pt x="461" y="564"/>
                    </a:cubicBezTo>
                    <a:cubicBezTo>
                      <a:pt x="400" y="490"/>
                      <a:pt x="388" y="502"/>
                      <a:pt x="388" y="453"/>
                    </a:cubicBezTo>
                    <a:cubicBezTo>
                      <a:pt x="400" y="404"/>
                      <a:pt x="449" y="379"/>
                      <a:pt x="388" y="317"/>
                    </a:cubicBezTo>
                    <a:cubicBezTo>
                      <a:pt x="326" y="244"/>
                      <a:pt x="277" y="244"/>
                      <a:pt x="190" y="157"/>
                    </a:cubicBezTo>
                    <a:cubicBezTo>
                      <a:pt x="122" y="98"/>
                      <a:pt x="29" y="0"/>
                      <a:pt x="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5" name="Google Shape;4955;p76"/>
              <p:cNvSpPr/>
              <p:nvPr/>
            </p:nvSpPr>
            <p:spPr>
              <a:xfrm>
                <a:off x="4539550" y="5303200"/>
                <a:ext cx="28675" cy="39475"/>
              </a:xfrm>
              <a:custGeom>
                <a:avLst/>
                <a:gdLst/>
                <a:ahLst/>
                <a:cxnLst/>
                <a:rect l="l" t="t" r="r" b="b"/>
                <a:pathLst>
                  <a:path w="1147" h="1579" extrusionOk="0">
                    <a:moveTo>
                      <a:pt x="407" y="0"/>
                    </a:moveTo>
                    <a:cubicBezTo>
                      <a:pt x="400" y="0"/>
                      <a:pt x="406" y="19"/>
                      <a:pt x="420" y="59"/>
                    </a:cubicBezTo>
                    <a:cubicBezTo>
                      <a:pt x="429" y="116"/>
                      <a:pt x="424" y="158"/>
                      <a:pt x="405" y="158"/>
                    </a:cubicBezTo>
                    <a:cubicBezTo>
                      <a:pt x="399" y="158"/>
                      <a:pt x="391" y="154"/>
                      <a:pt x="383" y="146"/>
                    </a:cubicBezTo>
                    <a:cubicBezTo>
                      <a:pt x="351" y="103"/>
                      <a:pt x="328" y="69"/>
                      <a:pt x="290" y="69"/>
                    </a:cubicBezTo>
                    <a:cubicBezTo>
                      <a:pt x="284" y="69"/>
                      <a:pt x="278" y="70"/>
                      <a:pt x="272" y="72"/>
                    </a:cubicBezTo>
                    <a:cubicBezTo>
                      <a:pt x="235" y="84"/>
                      <a:pt x="247" y="380"/>
                      <a:pt x="247" y="466"/>
                    </a:cubicBezTo>
                    <a:cubicBezTo>
                      <a:pt x="235" y="540"/>
                      <a:pt x="222" y="614"/>
                      <a:pt x="185" y="688"/>
                    </a:cubicBezTo>
                    <a:cubicBezTo>
                      <a:pt x="173" y="737"/>
                      <a:pt x="99" y="737"/>
                      <a:pt x="62" y="774"/>
                    </a:cubicBezTo>
                    <a:cubicBezTo>
                      <a:pt x="25" y="823"/>
                      <a:pt x="1" y="934"/>
                      <a:pt x="50" y="934"/>
                    </a:cubicBezTo>
                    <a:cubicBezTo>
                      <a:pt x="87" y="934"/>
                      <a:pt x="346" y="1057"/>
                      <a:pt x="346" y="1131"/>
                    </a:cubicBezTo>
                    <a:cubicBezTo>
                      <a:pt x="346" y="1230"/>
                      <a:pt x="321" y="1316"/>
                      <a:pt x="284" y="1402"/>
                    </a:cubicBezTo>
                    <a:cubicBezTo>
                      <a:pt x="247" y="1464"/>
                      <a:pt x="247" y="1563"/>
                      <a:pt x="284" y="1563"/>
                    </a:cubicBezTo>
                    <a:cubicBezTo>
                      <a:pt x="300" y="1563"/>
                      <a:pt x="350" y="1579"/>
                      <a:pt x="395" y="1579"/>
                    </a:cubicBezTo>
                    <a:cubicBezTo>
                      <a:pt x="418" y="1579"/>
                      <a:pt x="440" y="1575"/>
                      <a:pt x="457" y="1563"/>
                    </a:cubicBezTo>
                    <a:cubicBezTo>
                      <a:pt x="494" y="1513"/>
                      <a:pt x="654" y="1242"/>
                      <a:pt x="703" y="1181"/>
                    </a:cubicBezTo>
                    <a:cubicBezTo>
                      <a:pt x="752" y="1131"/>
                      <a:pt x="789" y="1057"/>
                      <a:pt x="777" y="996"/>
                    </a:cubicBezTo>
                    <a:cubicBezTo>
                      <a:pt x="777" y="922"/>
                      <a:pt x="752" y="922"/>
                      <a:pt x="777" y="860"/>
                    </a:cubicBezTo>
                    <a:cubicBezTo>
                      <a:pt x="809" y="807"/>
                      <a:pt x="832" y="772"/>
                      <a:pt x="878" y="772"/>
                    </a:cubicBezTo>
                    <a:cubicBezTo>
                      <a:pt x="885" y="772"/>
                      <a:pt x="892" y="772"/>
                      <a:pt x="900" y="774"/>
                    </a:cubicBezTo>
                    <a:cubicBezTo>
                      <a:pt x="927" y="781"/>
                      <a:pt x="950" y="791"/>
                      <a:pt x="968" y="791"/>
                    </a:cubicBezTo>
                    <a:cubicBezTo>
                      <a:pt x="982" y="791"/>
                      <a:pt x="993" y="784"/>
                      <a:pt x="999" y="762"/>
                    </a:cubicBezTo>
                    <a:cubicBezTo>
                      <a:pt x="1023" y="725"/>
                      <a:pt x="1060" y="663"/>
                      <a:pt x="1097" y="577"/>
                    </a:cubicBezTo>
                    <a:cubicBezTo>
                      <a:pt x="1134" y="491"/>
                      <a:pt x="1097" y="429"/>
                      <a:pt x="1110" y="367"/>
                    </a:cubicBezTo>
                    <a:cubicBezTo>
                      <a:pt x="1134" y="318"/>
                      <a:pt x="1147" y="306"/>
                      <a:pt x="1097" y="306"/>
                    </a:cubicBezTo>
                    <a:cubicBezTo>
                      <a:pt x="1023" y="306"/>
                      <a:pt x="962" y="330"/>
                      <a:pt x="912" y="380"/>
                    </a:cubicBezTo>
                    <a:cubicBezTo>
                      <a:pt x="882" y="410"/>
                      <a:pt x="870" y="431"/>
                      <a:pt x="846" y="431"/>
                    </a:cubicBezTo>
                    <a:cubicBezTo>
                      <a:pt x="830" y="431"/>
                      <a:pt x="810" y="423"/>
                      <a:pt x="777" y="404"/>
                    </a:cubicBezTo>
                    <a:cubicBezTo>
                      <a:pt x="691" y="367"/>
                      <a:pt x="530" y="318"/>
                      <a:pt x="530" y="256"/>
                    </a:cubicBezTo>
                    <a:cubicBezTo>
                      <a:pt x="530" y="170"/>
                      <a:pt x="506" y="96"/>
                      <a:pt x="457" y="35"/>
                    </a:cubicBezTo>
                    <a:cubicBezTo>
                      <a:pt x="429" y="13"/>
                      <a:pt x="414" y="0"/>
                      <a:pt x="4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6" name="Google Shape;4956;p76"/>
              <p:cNvSpPr/>
              <p:nvPr/>
            </p:nvSpPr>
            <p:spPr>
              <a:xfrm>
                <a:off x="4496425" y="5334750"/>
                <a:ext cx="46050" cy="51025"/>
              </a:xfrm>
              <a:custGeom>
                <a:avLst/>
                <a:gdLst/>
                <a:ahLst/>
                <a:cxnLst/>
                <a:rect l="l" t="t" r="r" b="b"/>
                <a:pathLst>
                  <a:path w="1842" h="2041" extrusionOk="0">
                    <a:moveTo>
                      <a:pt x="1489" y="1"/>
                    </a:moveTo>
                    <a:cubicBezTo>
                      <a:pt x="1479" y="1"/>
                      <a:pt x="1465" y="6"/>
                      <a:pt x="1442" y="17"/>
                    </a:cubicBezTo>
                    <a:cubicBezTo>
                      <a:pt x="1356" y="66"/>
                      <a:pt x="1294" y="128"/>
                      <a:pt x="1294" y="202"/>
                    </a:cubicBezTo>
                    <a:cubicBezTo>
                      <a:pt x="1294" y="264"/>
                      <a:pt x="1344" y="288"/>
                      <a:pt x="1270" y="338"/>
                    </a:cubicBezTo>
                    <a:cubicBezTo>
                      <a:pt x="1208" y="399"/>
                      <a:pt x="1171" y="572"/>
                      <a:pt x="1122" y="633"/>
                    </a:cubicBezTo>
                    <a:cubicBezTo>
                      <a:pt x="1048" y="732"/>
                      <a:pt x="949" y="818"/>
                      <a:pt x="851" y="904"/>
                    </a:cubicBezTo>
                    <a:cubicBezTo>
                      <a:pt x="752" y="941"/>
                      <a:pt x="666" y="1003"/>
                      <a:pt x="604" y="1077"/>
                    </a:cubicBezTo>
                    <a:cubicBezTo>
                      <a:pt x="555" y="1138"/>
                      <a:pt x="518" y="1151"/>
                      <a:pt x="432" y="1188"/>
                    </a:cubicBezTo>
                    <a:cubicBezTo>
                      <a:pt x="346" y="1225"/>
                      <a:pt x="309" y="1409"/>
                      <a:pt x="259" y="1446"/>
                    </a:cubicBezTo>
                    <a:cubicBezTo>
                      <a:pt x="198" y="1483"/>
                      <a:pt x="149" y="1471"/>
                      <a:pt x="112" y="1508"/>
                    </a:cubicBezTo>
                    <a:cubicBezTo>
                      <a:pt x="87" y="1570"/>
                      <a:pt x="75" y="1644"/>
                      <a:pt x="87" y="1718"/>
                    </a:cubicBezTo>
                    <a:cubicBezTo>
                      <a:pt x="87" y="1754"/>
                      <a:pt x="99" y="1791"/>
                      <a:pt x="50" y="1791"/>
                    </a:cubicBezTo>
                    <a:cubicBezTo>
                      <a:pt x="1" y="1791"/>
                      <a:pt x="50" y="1915"/>
                      <a:pt x="50" y="1915"/>
                    </a:cubicBezTo>
                    <a:cubicBezTo>
                      <a:pt x="112" y="1915"/>
                      <a:pt x="173" y="1915"/>
                      <a:pt x="235" y="1927"/>
                    </a:cubicBezTo>
                    <a:cubicBezTo>
                      <a:pt x="346" y="1952"/>
                      <a:pt x="383" y="2013"/>
                      <a:pt x="457" y="2038"/>
                    </a:cubicBezTo>
                    <a:cubicBezTo>
                      <a:pt x="472" y="2039"/>
                      <a:pt x="488" y="2040"/>
                      <a:pt x="504" y="2040"/>
                    </a:cubicBezTo>
                    <a:cubicBezTo>
                      <a:pt x="616" y="2040"/>
                      <a:pt x="740" y="2002"/>
                      <a:pt x="826" y="1927"/>
                    </a:cubicBezTo>
                    <a:cubicBezTo>
                      <a:pt x="949" y="1841"/>
                      <a:pt x="1036" y="1705"/>
                      <a:pt x="1060" y="1557"/>
                    </a:cubicBezTo>
                    <a:cubicBezTo>
                      <a:pt x="1097" y="1336"/>
                      <a:pt x="1110" y="1249"/>
                      <a:pt x="1233" y="1212"/>
                    </a:cubicBezTo>
                    <a:cubicBezTo>
                      <a:pt x="1348" y="1189"/>
                      <a:pt x="1334" y="1113"/>
                      <a:pt x="1402" y="1113"/>
                    </a:cubicBezTo>
                    <a:cubicBezTo>
                      <a:pt x="1407" y="1113"/>
                      <a:pt x="1412" y="1113"/>
                      <a:pt x="1418" y="1114"/>
                    </a:cubicBezTo>
                    <a:cubicBezTo>
                      <a:pt x="1516" y="1114"/>
                      <a:pt x="1627" y="1114"/>
                      <a:pt x="1578" y="1040"/>
                    </a:cubicBezTo>
                    <a:cubicBezTo>
                      <a:pt x="1516" y="966"/>
                      <a:pt x="1479" y="1028"/>
                      <a:pt x="1504" y="929"/>
                    </a:cubicBezTo>
                    <a:cubicBezTo>
                      <a:pt x="1541" y="818"/>
                      <a:pt x="1664" y="732"/>
                      <a:pt x="1713" y="621"/>
                    </a:cubicBezTo>
                    <a:cubicBezTo>
                      <a:pt x="1750" y="498"/>
                      <a:pt x="1824" y="411"/>
                      <a:pt x="1824" y="338"/>
                    </a:cubicBezTo>
                    <a:cubicBezTo>
                      <a:pt x="1824" y="264"/>
                      <a:pt x="1800" y="264"/>
                      <a:pt x="1824" y="214"/>
                    </a:cubicBezTo>
                    <a:cubicBezTo>
                      <a:pt x="1841" y="172"/>
                      <a:pt x="1841" y="159"/>
                      <a:pt x="1822" y="159"/>
                    </a:cubicBezTo>
                    <a:cubicBezTo>
                      <a:pt x="1814" y="159"/>
                      <a:pt x="1803" y="161"/>
                      <a:pt x="1787" y="165"/>
                    </a:cubicBezTo>
                    <a:cubicBezTo>
                      <a:pt x="1782" y="166"/>
                      <a:pt x="1777" y="167"/>
                      <a:pt x="1774" y="167"/>
                    </a:cubicBezTo>
                    <a:cubicBezTo>
                      <a:pt x="1741" y="167"/>
                      <a:pt x="1753" y="124"/>
                      <a:pt x="1775" y="91"/>
                    </a:cubicBezTo>
                    <a:cubicBezTo>
                      <a:pt x="1777" y="85"/>
                      <a:pt x="1777" y="83"/>
                      <a:pt x="1775" y="83"/>
                    </a:cubicBezTo>
                    <a:cubicBezTo>
                      <a:pt x="1765" y="83"/>
                      <a:pt x="1708" y="158"/>
                      <a:pt x="1676" y="190"/>
                    </a:cubicBezTo>
                    <a:cubicBezTo>
                      <a:pt x="1661" y="206"/>
                      <a:pt x="1642" y="210"/>
                      <a:pt x="1627" y="210"/>
                    </a:cubicBezTo>
                    <a:cubicBezTo>
                      <a:pt x="1606" y="210"/>
                      <a:pt x="1590" y="202"/>
                      <a:pt x="1590" y="202"/>
                    </a:cubicBezTo>
                    <a:cubicBezTo>
                      <a:pt x="1553" y="153"/>
                      <a:pt x="1590" y="140"/>
                      <a:pt x="1541" y="91"/>
                    </a:cubicBezTo>
                    <a:cubicBezTo>
                      <a:pt x="1494" y="53"/>
                      <a:pt x="1519" y="1"/>
                      <a:pt x="14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7" name="Google Shape;4957;p76"/>
              <p:cNvSpPr/>
              <p:nvPr/>
            </p:nvSpPr>
            <p:spPr>
              <a:xfrm>
                <a:off x="4503825" y="5386300"/>
                <a:ext cx="2475" cy="3100"/>
              </a:xfrm>
              <a:custGeom>
                <a:avLst/>
                <a:gdLst/>
                <a:ahLst/>
                <a:cxnLst/>
                <a:rect l="l" t="t" r="r" b="b"/>
                <a:pathLst>
                  <a:path w="99" h="124" extrusionOk="0">
                    <a:moveTo>
                      <a:pt x="13" y="1"/>
                    </a:moveTo>
                    <a:lnTo>
                      <a:pt x="0" y="124"/>
                    </a:lnTo>
                    <a:lnTo>
                      <a:pt x="99" y="124"/>
                    </a:lnTo>
                    <a:cubicBezTo>
                      <a:pt x="62" y="87"/>
                      <a:pt x="25" y="50"/>
                      <a:pt x="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8" name="Google Shape;4958;p76"/>
              <p:cNvSpPr/>
              <p:nvPr/>
            </p:nvSpPr>
            <p:spPr>
              <a:xfrm>
                <a:off x="4365525" y="5336500"/>
                <a:ext cx="23125" cy="23050"/>
              </a:xfrm>
              <a:custGeom>
                <a:avLst/>
                <a:gdLst/>
                <a:ahLst/>
                <a:cxnLst/>
                <a:rect l="l" t="t" r="r" b="b"/>
                <a:pathLst>
                  <a:path w="925" h="922" extrusionOk="0">
                    <a:moveTo>
                      <a:pt x="69" y="0"/>
                    </a:moveTo>
                    <a:cubicBezTo>
                      <a:pt x="48" y="0"/>
                      <a:pt x="32" y="6"/>
                      <a:pt x="25" y="21"/>
                    </a:cubicBezTo>
                    <a:cubicBezTo>
                      <a:pt x="0" y="107"/>
                      <a:pt x="185" y="452"/>
                      <a:pt x="197" y="502"/>
                    </a:cubicBezTo>
                    <a:cubicBezTo>
                      <a:pt x="210" y="551"/>
                      <a:pt x="185" y="526"/>
                      <a:pt x="173" y="551"/>
                    </a:cubicBezTo>
                    <a:cubicBezTo>
                      <a:pt x="173" y="625"/>
                      <a:pt x="197" y="711"/>
                      <a:pt x="247" y="773"/>
                    </a:cubicBezTo>
                    <a:cubicBezTo>
                      <a:pt x="293" y="819"/>
                      <a:pt x="429" y="922"/>
                      <a:pt x="495" y="922"/>
                    </a:cubicBezTo>
                    <a:cubicBezTo>
                      <a:pt x="499" y="922"/>
                      <a:pt x="502" y="921"/>
                      <a:pt x="505" y="921"/>
                    </a:cubicBezTo>
                    <a:cubicBezTo>
                      <a:pt x="567" y="921"/>
                      <a:pt x="555" y="834"/>
                      <a:pt x="579" y="797"/>
                    </a:cubicBezTo>
                    <a:cubicBezTo>
                      <a:pt x="582" y="792"/>
                      <a:pt x="586" y="790"/>
                      <a:pt x="589" y="790"/>
                    </a:cubicBezTo>
                    <a:cubicBezTo>
                      <a:pt x="612" y="790"/>
                      <a:pt x="638" y="872"/>
                      <a:pt x="641" y="872"/>
                    </a:cubicBezTo>
                    <a:cubicBezTo>
                      <a:pt x="641" y="872"/>
                      <a:pt x="641" y="872"/>
                      <a:pt x="641" y="871"/>
                    </a:cubicBezTo>
                    <a:cubicBezTo>
                      <a:pt x="653" y="822"/>
                      <a:pt x="653" y="773"/>
                      <a:pt x="653" y="736"/>
                    </a:cubicBezTo>
                    <a:cubicBezTo>
                      <a:pt x="653" y="712"/>
                      <a:pt x="664" y="703"/>
                      <a:pt x="679" y="703"/>
                    </a:cubicBezTo>
                    <a:cubicBezTo>
                      <a:pt x="703" y="703"/>
                      <a:pt x="737" y="725"/>
                      <a:pt x="752" y="748"/>
                    </a:cubicBezTo>
                    <a:cubicBezTo>
                      <a:pt x="769" y="760"/>
                      <a:pt x="781" y="774"/>
                      <a:pt x="789" y="774"/>
                    </a:cubicBezTo>
                    <a:cubicBezTo>
                      <a:pt x="798" y="774"/>
                      <a:pt x="801" y="757"/>
                      <a:pt x="801" y="699"/>
                    </a:cubicBezTo>
                    <a:cubicBezTo>
                      <a:pt x="789" y="613"/>
                      <a:pt x="801" y="514"/>
                      <a:pt x="838" y="428"/>
                    </a:cubicBezTo>
                    <a:cubicBezTo>
                      <a:pt x="863" y="391"/>
                      <a:pt x="863" y="428"/>
                      <a:pt x="863" y="341"/>
                    </a:cubicBezTo>
                    <a:cubicBezTo>
                      <a:pt x="863" y="255"/>
                      <a:pt x="924" y="58"/>
                      <a:pt x="863" y="21"/>
                    </a:cubicBezTo>
                    <a:cubicBezTo>
                      <a:pt x="846" y="10"/>
                      <a:pt x="824" y="4"/>
                      <a:pt x="802" y="4"/>
                    </a:cubicBezTo>
                    <a:cubicBezTo>
                      <a:pt x="775" y="4"/>
                      <a:pt x="747" y="13"/>
                      <a:pt x="727" y="33"/>
                    </a:cubicBezTo>
                    <a:cubicBezTo>
                      <a:pt x="628" y="83"/>
                      <a:pt x="518" y="107"/>
                      <a:pt x="394" y="107"/>
                    </a:cubicBezTo>
                    <a:cubicBezTo>
                      <a:pt x="325" y="97"/>
                      <a:pt x="153" y="0"/>
                      <a:pt x="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59" name="Google Shape;4959;p76"/>
              <p:cNvSpPr/>
              <p:nvPr/>
            </p:nvSpPr>
            <p:spPr>
              <a:xfrm>
                <a:off x="4384375" y="5328275"/>
                <a:ext cx="3850" cy="5850"/>
              </a:xfrm>
              <a:custGeom>
                <a:avLst/>
                <a:gdLst/>
                <a:ahLst/>
                <a:cxnLst/>
                <a:rect l="l" t="t" r="r" b="b"/>
                <a:pathLst>
                  <a:path w="154" h="234" extrusionOk="0">
                    <a:moveTo>
                      <a:pt x="47" y="0"/>
                    </a:moveTo>
                    <a:cubicBezTo>
                      <a:pt x="42" y="0"/>
                      <a:pt x="38" y="2"/>
                      <a:pt x="35" y="5"/>
                    </a:cubicBezTo>
                    <a:cubicBezTo>
                      <a:pt x="1" y="16"/>
                      <a:pt x="90" y="233"/>
                      <a:pt x="116" y="233"/>
                    </a:cubicBezTo>
                    <a:cubicBezTo>
                      <a:pt x="118" y="233"/>
                      <a:pt x="120" y="231"/>
                      <a:pt x="121" y="227"/>
                    </a:cubicBezTo>
                    <a:cubicBezTo>
                      <a:pt x="153" y="76"/>
                      <a:pt x="82" y="0"/>
                      <a:pt x="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0" name="Google Shape;4960;p76"/>
              <p:cNvSpPr/>
              <p:nvPr/>
            </p:nvSpPr>
            <p:spPr>
              <a:xfrm>
                <a:off x="4359650" y="5328050"/>
                <a:ext cx="2775" cy="3125"/>
              </a:xfrm>
              <a:custGeom>
                <a:avLst/>
                <a:gdLst/>
                <a:ahLst/>
                <a:cxnLst/>
                <a:rect l="l" t="t" r="r" b="b"/>
                <a:pathLst>
                  <a:path w="111" h="125" extrusionOk="0">
                    <a:moveTo>
                      <a:pt x="58" y="1"/>
                    </a:moveTo>
                    <a:cubicBezTo>
                      <a:pt x="55" y="1"/>
                      <a:pt x="53" y="1"/>
                      <a:pt x="50" y="2"/>
                    </a:cubicBezTo>
                    <a:cubicBezTo>
                      <a:pt x="1" y="14"/>
                      <a:pt x="26" y="125"/>
                      <a:pt x="63" y="125"/>
                    </a:cubicBezTo>
                    <a:cubicBezTo>
                      <a:pt x="98" y="125"/>
                      <a:pt x="111" y="1"/>
                      <a:pt x="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1" name="Google Shape;4961;p76"/>
              <p:cNvSpPr/>
              <p:nvPr/>
            </p:nvSpPr>
            <p:spPr>
              <a:xfrm>
                <a:off x="3987250" y="4966150"/>
                <a:ext cx="12350" cy="25575"/>
              </a:xfrm>
              <a:custGeom>
                <a:avLst/>
                <a:gdLst/>
                <a:ahLst/>
                <a:cxnLst/>
                <a:rect l="l" t="t" r="r" b="b"/>
                <a:pathLst>
                  <a:path w="494" h="1023" extrusionOk="0">
                    <a:moveTo>
                      <a:pt x="99" y="0"/>
                    </a:moveTo>
                    <a:cubicBezTo>
                      <a:pt x="62" y="0"/>
                      <a:pt x="87" y="0"/>
                      <a:pt x="87" y="49"/>
                    </a:cubicBezTo>
                    <a:cubicBezTo>
                      <a:pt x="87" y="136"/>
                      <a:pt x="74" y="222"/>
                      <a:pt x="50" y="320"/>
                    </a:cubicBezTo>
                    <a:cubicBezTo>
                      <a:pt x="25" y="394"/>
                      <a:pt x="13" y="481"/>
                      <a:pt x="13" y="579"/>
                    </a:cubicBezTo>
                    <a:cubicBezTo>
                      <a:pt x="0" y="690"/>
                      <a:pt x="25" y="813"/>
                      <a:pt x="87" y="924"/>
                    </a:cubicBezTo>
                    <a:cubicBezTo>
                      <a:pt x="128" y="990"/>
                      <a:pt x="169" y="1023"/>
                      <a:pt x="217" y="1023"/>
                    </a:cubicBezTo>
                    <a:cubicBezTo>
                      <a:pt x="241" y="1023"/>
                      <a:pt x="267" y="1015"/>
                      <a:pt x="296" y="998"/>
                    </a:cubicBezTo>
                    <a:cubicBezTo>
                      <a:pt x="382" y="961"/>
                      <a:pt x="444" y="887"/>
                      <a:pt x="469" y="801"/>
                    </a:cubicBezTo>
                    <a:cubicBezTo>
                      <a:pt x="493" y="702"/>
                      <a:pt x="469" y="604"/>
                      <a:pt x="432" y="530"/>
                    </a:cubicBezTo>
                    <a:cubicBezTo>
                      <a:pt x="395" y="407"/>
                      <a:pt x="308" y="222"/>
                      <a:pt x="272" y="160"/>
                    </a:cubicBezTo>
                    <a:cubicBezTo>
                      <a:pt x="235" y="86"/>
                      <a:pt x="148" y="0"/>
                      <a:pt x="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2" name="Google Shape;4962;p76"/>
              <p:cNvSpPr/>
              <p:nvPr/>
            </p:nvSpPr>
            <p:spPr>
              <a:xfrm>
                <a:off x="3767300" y="5117100"/>
                <a:ext cx="43150" cy="97475"/>
              </a:xfrm>
              <a:custGeom>
                <a:avLst/>
                <a:gdLst/>
                <a:ahLst/>
                <a:cxnLst/>
                <a:rect l="l" t="t" r="r" b="b"/>
                <a:pathLst>
                  <a:path w="1726" h="3899" extrusionOk="0">
                    <a:moveTo>
                      <a:pt x="1415" y="1"/>
                    </a:moveTo>
                    <a:cubicBezTo>
                      <a:pt x="1411" y="1"/>
                      <a:pt x="1408" y="4"/>
                      <a:pt x="1406" y="12"/>
                    </a:cubicBezTo>
                    <a:cubicBezTo>
                      <a:pt x="1393" y="49"/>
                      <a:pt x="1369" y="111"/>
                      <a:pt x="1356" y="160"/>
                    </a:cubicBezTo>
                    <a:cubicBezTo>
                      <a:pt x="1344" y="234"/>
                      <a:pt x="1319" y="308"/>
                      <a:pt x="1295" y="394"/>
                    </a:cubicBezTo>
                    <a:cubicBezTo>
                      <a:pt x="1273" y="394"/>
                      <a:pt x="1261" y="460"/>
                      <a:pt x="1225" y="460"/>
                    </a:cubicBezTo>
                    <a:cubicBezTo>
                      <a:pt x="1220" y="460"/>
                      <a:pt x="1215" y="459"/>
                      <a:pt x="1208" y="456"/>
                    </a:cubicBezTo>
                    <a:cubicBezTo>
                      <a:pt x="1185" y="448"/>
                      <a:pt x="1158" y="431"/>
                      <a:pt x="1137" y="431"/>
                    </a:cubicBezTo>
                    <a:cubicBezTo>
                      <a:pt x="1124" y="431"/>
                      <a:pt x="1115" y="437"/>
                      <a:pt x="1110" y="456"/>
                    </a:cubicBezTo>
                    <a:cubicBezTo>
                      <a:pt x="1110" y="492"/>
                      <a:pt x="1147" y="480"/>
                      <a:pt x="1135" y="542"/>
                    </a:cubicBezTo>
                    <a:cubicBezTo>
                      <a:pt x="1122" y="591"/>
                      <a:pt x="1110" y="591"/>
                      <a:pt x="1085" y="628"/>
                    </a:cubicBezTo>
                    <a:cubicBezTo>
                      <a:pt x="1061" y="665"/>
                      <a:pt x="1061" y="690"/>
                      <a:pt x="1085" y="714"/>
                    </a:cubicBezTo>
                    <a:cubicBezTo>
                      <a:pt x="1098" y="727"/>
                      <a:pt x="1159" y="751"/>
                      <a:pt x="1098" y="751"/>
                    </a:cubicBezTo>
                    <a:cubicBezTo>
                      <a:pt x="1089" y="750"/>
                      <a:pt x="1082" y="749"/>
                      <a:pt x="1074" y="749"/>
                    </a:cubicBezTo>
                    <a:cubicBezTo>
                      <a:pt x="1023" y="749"/>
                      <a:pt x="983" y="782"/>
                      <a:pt x="962" y="825"/>
                    </a:cubicBezTo>
                    <a:cubicBezTo>
                      <a:pt x="937" y="862"/>
                      <a:pt x="925" y="862"/>
                      <a:pt x="851" y="924"/>
                    </a:cubicBezTo>
                    <a:cubicBezTo>
                      <a:pt x="790" y="973"/>
                      <a:pt x="691" y="973"/>
                      <a:pt x="716" y="1022"/>
                    </a:cubicBezTo>
                    <a:cubicBezTo>
                      <a:pt x="735" y="1051"/>
                      <a:pt x="746" y="1080"/>
                      <a:pt x="734" y="1080"/>
                    </a:cubicBezTo>
                    <a:cubicBezTo>
                      <a:pt x="730" y="1080"/>
                      <a:pt x="724" y="1077"/>
                      <a:pt x="716" y="1072"/>
                    </a:cubicBezTo>
                    <a:cubicBezTo>
                      <a:pt x="691" y="1063"/>
                      <a:pt x="682" y="1038"/>
                      <a:pt x="657" y="1038"/>
                    </a:cubicBezTo>
                    <a:cubicBezTo>
                      <a:pt x="645" y="1038"/>
                      <a:pt x="628" y="1043"/>
                      <a:pt x="605" y="1059"/>
                    </a:cubicBezTo>
                    <a:cubicBezTo>
                      <a:pt x="531" y="1096"/>
                      <a:pt x="457" y="1133"/>
                      <a:pt x="371" y="1158"/>
                    </a:cubicBezTo>
                    <a:cubicBezTo>
                      <a:pt x="342" y="1158"/>
                      <a:pt x="318" y="1150"/>
                      <a:pt x="303" y="1150"/>
                    </a:cubicBezTo>
                    <a:cubicBezTo>
                      <a:pt x="291" y="1150"/>
                      <a:pt x="284" y="1154"/>
                      <a:pt x="284" y="1170"/>
                    </a:cubicBezTo>
                    <a:cubicBezTo>
                      <a:pt x="272" y="1219"/>
                      <a:pt x="210" y="1466"/>
                      <a:pt x="173" y="1577"/>
                    </a:cubicBezTo>
                    <a:cubicBezTo>
                      <a:pt x="186" y="1749"/>
                      <a:pt x="210" y="1922"/>
                      <a:pt x="260" y="2082"/>
                    </a:cubicBezTo>
                    <a:cubicBezTo>
                      <a:pt x="272" y="2193"/>
                      <a:pt x="272" y="2316"/>
                      <a:pt x="235" y="2415"/>
                    </a:cubicBezTo>
                    <a:cubicBezTo>
                      <a:pt x="161" y="2526"/>
                      <a:pt x="87" y="2636"/>
                      <a:pt x="38" y="2760"/>
                    </a:cubicBezTo>
                    <a:cubicBezTo>
                      <a:pt x="13" y="2871"/>
                      <a:pt x="1" y="2981"/>
                      <a:pt x="26" y="3092"/>
                    </a:cubicBezTo>
                    <a:cubicBezTo>
                      <a:pt x="63" y="3142"/>
                      <a:pt x="161" y="3228"/>
                      <a:pt x="124" y="3314"/>
                    </a:cubicBezTo>
                    <a:cubicBezTo>
                      <a:pt x="87" y="3388"/>
                      <a:pt x="75" y="3388"/>
                      <a:pt x="87" y="3450"/>
                    </a:cubicBezTo>
                    <a:cubicBezTo>
                      <a:pt x="100" y="3573"/>
                      <a:pt x="161" y="3684"/>
                      <a:pt x="235" y="3782"/>
                    </a:cubicBezTo>
                    <a:cubicBezTo>
                      <a:pt x="310" y="3836"/>
                      <a:pt x="366" y="3898"/>
                      <a:pt x="459" y="3898"/>
                    </a:cubicBezTo>
                    <a:cubicBezTo>
                      <a:pt x="474" y="3898"/>
                      <a:pt x="490" y="3897"/>
                      <a:pt x="506" y="3893"/>
                    </a:cubicBezTo>
                    <a:cubicBezTo>
                      <a:pt x="605" y="3869"/>
                      <a:pt x="703" y="3844"/>
                      <a:pt x="790" y="3807"/>
                    </a:cubicBezTo>
                    <a:cubicBezTo>
                      <a:pt x="851" y="3782"/>
                      <a:pt x="1011" y="3536"/>
                      <a:pt x="1073" y="3228"/>
                    </a:cubicBezTo>
                    <a:cubicBezTo>
                      <a:pt x="1135" y="2895"/>
                      <a:pt x="1208" y="2562"/>
                      <a:pt x="1319" y="2230"/>
                    </a:cubicBezTo>
                    <a:cubicBezTo>
                      <a:pt x="1406" y="1983"/>
                      <a:pt x="1480" y="1725"/>
                      <a:pt x="1517" y="1466"/>
                    </a:cubicBezTo>
                    <a:cubicBezTo>
                      <a:pt x="1517" y="1306"/>
                      <a:pt x="1566" y="1306"/>
                      <a:pt x="1566" y="1256"/>
                    </a:cubicBezTo>
                    <a:cubicBezTo>
                      <a:pt x="1566" y="1207"/>
                      <a:pt x="1529" y="1084"/>
                      <a:pt x="1529" y="1022"/>
                    </a:cubicBezTo>
                    <a:cubicBezTo>
                      <a:pt x="1529" y="987"/>
                      <a:pt x="1554" y="958"/>
                      <a:pt x="1578" y="958"/>
                    </a:cubicBezTo>
                    <a:cubicBezTo>
                      <a:pt x="1587" y="958"/>
                      <a:pt x="1596" y="963"/>
                      <a:pt x="1603" y="973"/>
                    </a:cubicBezTo>
                    <a:cubicBezTo>
                      <a:pt x="1623" y="1014"/>
                      <a:pt x="1652" y="1081"/>
                      <a:pt x="1676" y="1081"/>
                    </a:cubicBezTo>
                    <a:cubicBezTo>
                      <a:pt x="1680" y="1081"/>
                      <a:pt x="1685" y="1078"/>
                      <a:pt x="1689" y="1072"/>
                    </a:cubicBezTo>
                    <a:cubicBezTo>
                      <a:pt x="1714" y="998"/>
                      <a:pt x="1726" y="911"/>
                      <a:pt x="1714" y="837"/>
                    </a:cubicBezTo>
                    <a:cubicBezTo>
                      <a:pt x="1677" y="751"/>
                      <a:pt x="1677" y="529"/>
                      <a:pt x="1627" y="406"/>
                    </a:cubicBezTo>
                    <a:cubicBezTo>
                      <a:pt x="1590" y="295"/>
                      <a:pt x="1541" y="184"/>
                      <a:pt x="1492" y="86"/>
                    </a:cubicBezTo>
                    <a:cubicBezTo>
                      <a:pt x="1453" y="47"/>
                      <a:pt x="1430" y="1"/>
                      <a:pt x="14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3" name="Google Shape;4963;p76"/>
              <p:cNvSpPr/>
              <p:nvPr/>
            </p:nvSpPr>
            <p:spPr>
              <a:xfrm>
                <a:off x="3862800" y="4434725"/>
                <a:ext cx="13200" cy="9650"/>
              </a:xfrm>
              <a:custGeom>
                <a:avLst/>
                <a:gdLst/>
                <a:ahLst/>
                <a:cxnLst/>
                <a:rect l="l" t="t" r="r" b="b"/>
                <a:pathLst>
                  <a:path w="528" h="386" extrusionOk="0">
                    <a:moveTo>
                      <a:pt x="132" y="0"/>
                    </a:moveTo>
                    <a:cubicBezTo>
                      <a:pt x="120" y="0"/>
                      <a:pt x="109" y="5"/>
                      <a:pt x="99" y="15"/>
                    </a:cubicBezTo>
                    <a:cubicBezTo>
                      <a:pt x="75" y="64"/>
                      <a:pt x="1" y="138"/>
                      <a:pt x="99" y="225"/>
                    </a:cubicBezTo>
                    <a:cubicBezTo>
                      <a:pt x="198" y="298"/>
                      <a:pt x="259" y="286"/>
                      <a:pt x="284" y="335"/>
                    </a:cubicBezTo>
                    <a:cubicBezTo>
                      <a:pt x="321" y="360"/>
                      <a:pt x="370" y="385"/>
                      <a:pt x="432" y="385"/>
                    </a:cubicBezTo>
                    <a:cubicBezTo>
                      <a:pt x="435" y="385"/>
                      <a:pt x="438" y="386"/>
                      <a:pt x="442" y="386"/>
                    </a:cubicBezTo>
                    <a:cubicBezTo>
                      <a:pt x="487" y="386"/>
                      <a:pt x="527" y="308"/>
                      <a:pt x="481" y="261"/>
                    </a:cubicBezTo>
                    <a:cubicBezTo>
                      <a:pt x="383" y="212"/>
                      <a:pt x="296" y="151"/>
                      <a:pt x="235" y="77"/>
                    </a:cubicBezTo>
                    <a:cubicBezTo>
                      <a:pt x="199" y="32"/>
                      <a:pt x="163" y="0"/>
                      <a:pt x="1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4" name="Google Shape;4964;p76"/>
              <p:cNvSpPr/>
              <p:nvPr/>
            </p:nvSpPr>
            <p:spPr>
              <a:xfrm>
                <a:off x="3801200" y="4447075"/>
                <a:ext cx="13275" cy="9500"/>
              </a:xfrm>
              <a:custGeom>
                <a:avLst/>
                <a:gdLst/>
                <a:ahLst/>
                <a:cxnLst/>
                <a:rect l="l" t="t" r="r" b="b"/>
                <a:pathLst>
                  <a:path w="531" h="380" extrusionOk="0">
                    <a:moveTo>
                      <a:pt x="153" y="1"/>
                    </a:moveTo>
                    <a:cubicBezTo>
                      <a:pt x="36" y="1"/>
                      <a:pt x="24" y="103"/>
                      <a:pt x="13" y="162"/>
                    </a:cubicBezTo>
                    <a:cubicBezTo>
                      <a:pt x="0" y="236"/>
                      <a:pt x="62" y="322"/>
                      <a:pt x="173" y="371"/>
                    </a:cubicBezTo>
                    <a:cubicBezTo>
                      <a:pt x="184" y="377"/>
                      <a:pt x="197" y="379"/>
                      <a:pt x="211" y="379"/>
                    </a:cubicBezTo>
                    <a:cubicBezTo>
                      <a:pt x="315" y="379"/>
                      <a:pt x="471" y="229"/>
                      <a:pt x="493" y="174"/>
                    </a:cubicBezTo>
                    <a:cubicBezTo>
                      <a:pt x="530" y="112"/>
                      <a:pt x="321" y="14"/>
                      <a:pt x="173" y="2"/>
                    </a:cubicBezTo>
                    <a:cubicBezTo>
                      <a:pt x="166" y="1"/>
                      <a:pt x="159" y="1"/>
                      <a:pt x="1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5" name="Google Shape;4965;p76"/>
              <p:cNvSpPr/>
              <p:nvPr/>
            </p:nvSpPr>
            <p:spPr>
              <a:xfrm>
                <a:off x="3931500" y="4395725"/>
                <a:ext cx="10500" cy="5875"/>
              </a:xfrm>
              <a:custGeom>
                <a:avLst/>
                <a:gdLst/>
                <a:ahLst/>
                <a:cxnLst/>
                <a:rect l="l" t="t" r="r" b="b"/>
                <a:pathLst>
                  <a:path w="420" h="235" extrusionOk="0">
                    <a:moveTo>
                      <a:pt x="179" y="1"/>
                    </a:moveTo>
                    <a:cubicBezTo>
                      <a:pt x="139" y="1"/>
                      <a:pt x="99" y="4"/>
                      <a:pt x="62" y="10"/>
                    </a:cubicBezTo>
                    <a:cubicBezTo>
                      <a:pt x="0" y="35"/>
                      <a:pt x="50" y="170"/>
                      <a:pt x="74" y="220"/>
                    </a:cubicBezTo>
                    <a:cubicBezTo>
                      <a:pt x="82" y="230"/>
                      <a:pt x="100" y="235"/>
                      <a:pt x="123" y="235"/>
                    </a:cubicBezTo>
                    <a:cubicBezTo>
                      <a:pt x="209" y="235"/>
                      <a:pt x="371" y="177"/>
                      <a:pt x="419" y="158"/>
                    </a:cubicBezTo>
                    <a:cubicBezTo>
                      <a:pt x="419" y="158"/>
                      <a:pt x="321" y="35"/>
                      <a:pt x="296" y="10"/>
                    </a:cubicBezTo>
                    <a:cubicBezTo>
                      <a:pt x="259" y="4"/>
                      <a:pt x="219" y="1"/>
                      <a:pt x="1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6" name="Google Shape;4966;p76"/>
              <p:cNvSpPr/>
              <p:nvPr/>
            </p:nvSpPr>
            <p:spPr>
              <a:xfrm>
                <a:off x="4169200" y="4381825"/>
                <a:ext cx="12450" cy="6250"/>
              </a:xfrm>
              <a:custGeom>
                <a:avLst/>
                <a:gdLst/>
                <a:ahLst/>
                <a:cxnLst/>
                <a:rect l="l" t="t" r="r" b="b"/>
                <a:pathLst>
                  <a:path w="498" h="250" extrusionOk="0">
                    <a:moveTo>
                      <a:pt x="255" y="1"/>
                    </a:moveTo>
                    <a:cubicBezTo>
                      <a:pt x="243" y="1"/>
                      <a:pt x="230" y="4"/>
                      <a:pt x="214" y="12"/>
                    </a:cubicBezTo>
                    <a:cubicBezTo>
                      <a:pt x="152" y="24"/>
                      <a:pt x="140" y="86"/>
                      <a:pt x="66" y="135"/>
                    </a:cubicBezTo>
                    <a:cubicBezTo>
                      <a:pt x="0" y="168"/>
                      <a:pt x="169" y="250"/>
                      <a:pt x="276" y="250"/>
                    </a:cubicBezTo>
                    <a:cubicBezTo>
                      <a:pt x="289" y="250"/>
                      <a:pt x="302" y="249"/>
                      <a:pt x="312" y="246"/>
                    </a:cubicBezTo>
                    <a:cubicBezTo>
                      <a:pt x="386" y="209"/>
                      <a:pt x="436" y="147"/>
                      <a:pt x="473" y="86"/>
                    </a:cubicBezTo>
                    <a:cubicBezTo>
                      <a:pt x="497" y="20"/>
                      <a:pt x="478" y="9"/>
                      <a:pt x="437" y="9"/>
                    </a:cubicBezTo>
                    <a:cubicBezTo>
                      <a:pt x="416" y="9"/>
                      <a:pt x="390" y="12"/>
                      <a:pt x="362" y="12"/>
                    </a:cubicBezTo>
                    <a:cubicBezTo>
                      <a:pt x="304" y="12"/>
                      <a:pt x="280" y="1"/>
                      <a:pt x="2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7" name="Google Shape;4967;p76"/>
              <p:cNvSpPr/>
              <p:nvPr/>
            </p:nvSpPr>
            <p:spPr>
              <a:xfrm>
                <a:off x="3889150" y="4281450"/>
                <a:ext cx="16800" cy="7275"/>
              </a:xfrm>
              <a:custGeom>
                <a:avLst/>
                <a:gdLst/>
                <a:ahLst/>
                <a:cxnLst/>
                <a:rect l="l" t="t" r="r" b="b"/>
                <a:pathLst>
                  <a:path w="672" h="291" extrusionOk="0">
                    <a:moveTo>
                      <a:pt x="446" y="0"/>
                    </a:moveTo>
                    <a:cubicBezTo>
                      <a:pt x="431" y="0"/>
                      <a:pt x="413" y="6"/>
                      <a:pt x="388" y="22"/>
                    </a:cubicBezTo>
                    <a:cubicBezTo>
                      <a:pt x="339" y="72"/>
                      <a:pt x="277" y="96"/>
                      <a:pt x="203" y="109"/>
                    </a:cubicBezTo>
                    <a:cubicBezTo>
                      <a:pt x="166" y="121"/>
                      <a:pt x="93" y="232"/>
                      <a:pt x="43" y="232"/>
                    </a:cubicBezTo>
                    <a:cubicBezTo>
                      <a:pt x="1" y="232"/>
                      <a:pt x="22" y="286"/>
                      <a:pt x="99" y="286"/>
                    </a:cubicBezTo>
                    <a:cubicBezTo>
                      <a:pt x="112" y="286"/>
                      <a:pt x="126" y="285"/>
                      <a:pt x="142" y="281"/>
                    </a:cubicBezTo>
                    <a:cubicBezTo>
                      <a:pt x="175" y="288"/>
                      <a:pt x="209" y="291"/>
                      <a:pt x="243" y="291"/>
                    </a:cubicBezTo>
                    <a:cubicBezTo>
                      <a:pt x="336" y="291"/>
                      <a:pt x="430" y="268"/>
                      <a:pt x="511" y="232"/>
                    </a:cubicBezTo>
                    <a:cubicBezTo>
                      <a:pt x="610" y="158"/>
                      <a:pt x="672" y="219"/>
                      <a:pt x="672" y="109"/>
                    </a:cubicBezTo>
                    <a:cubicBezTo>
                      <a:pt x="672" y="30"/>
                      <a:pt x="632" y="22"/>
                      <a:pt x="579" y="22"/>
                    </a:cubicBezTo>
                    <a:cubicBezTo>
                      <a:pt x="565" y="22"/>
                      <a:pt x="551" y="22"/>
                      <a:pt x="536" y="22"/>
                    </a:cubicBezTo>
                    <a:cubicBezTo>
                      <a:pt x="495" y="22"/>
                      <a:pt x="476" y="0"/>
                      <a:pt x="4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8" name="Google Shape;4968;p76"/>
              <p:cNvSpPr/>
              <p:nvPr/>
            </p:nvSpPr>
            <p:spPr>
              <a:xfrm>
                <a:off x="3867725" y="4286200"/>
                <a:ext cx="19400" cy="7850"/>
              </a:xfrm>
              <a:custGeom>
                <a:avLst/>
                <a:gdLst/>
                <a:ahLst/>
                <a:cxnLst/>
                <a:rect l="l" t="t" r="r" b="b"/>
                <a:pathLst>
                  <a:path w="776" h="314" extrusionOk="0">
                    <a:moveTo>
                      <a:pt x="659" y="1"/>
                    </a:moveTo>
                    <a:cubicBezTo>
                      <a:pt x="620" y="1"/>
                      <a:pt x="573" y="15"/>
                      <a:pt x="531" y="29"/>
                    </a:cubicBezTo>
                    <a:cubicBezTo>
                      <a:pt x="494" y="42"/>
                      <a:pt x="404" y="42"/>
                      <a:pt x="320" y="42"/>
                    </a:cubicBezTo>
                    <a:cubicBezTo>
                      <a:pt x="235" y="42"/>
                      <a:pt x="155" y="42"/>
                      <a:pt x="136" y="54"/>
                    </a:cubicBezTo>
                    <a:cubicBezTo>
                      <a:pt x="99" y="66"/>
                      <a:pt x="1" y="214"/>
                      <a:pt x="124" y="264"/>
                    </a:cubicBezTo>
                    <a:cubicBezTo>
                      <a:pt x="235" y="301"/>
                      <a:pt x="370" y="301"/>
                      <a:pt x="432" y="313"/>
                    </a:cubicBezTo>
                    <a:cubicBezTo>
                      <a:pt x="434" y="313"/>
                      <a:pt x="436" y="313"/>
                      <a:pt x="438" y="313"/>
                    </a:cubicBezTo>
                    <a:cubicBezTo>
                      <a:pt x="509" y="313"/>
                      <a:pt x="776" y="113"/>
                      <a:pt x="728" y="29"/>
                    </a:cubicBezTo>
                    <a:cubicBezTo>
                      <a:pt x="712" y="9"/>
                      <a:pt x="688" y="1"/>
                      <a:pt x="6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69" name="Google Shape;4969;p76"/>
              <p:cNvSpPr/>
              <p:nvPr/>
            </p:nvSpPr>
            <p:spPr>
              <a:xfrm>
                <a:off x="3856025" y="4292475"/>
                <a:ext cx="11425" cy="5875"/>
              </a:xfrm>
              <a:custGeom>
                <a:avLst/>
                <a:gdLst/>
                <a:ahLst/>
                <a:cxnLst/>
                <a:rect l="l" t="t" r="r" b="b"/>
                <a:pathLst>
                  <a:path w="457" h="235" extrusionOk="0">
                    <a:moveTo>
                      <a:pt x="99" y="0"/>
                    </a:moveTo>
                    <a:cubicBezTo>
                      <a:pt x="38" y="13"/>
                      <a:pt x="1" y="25"/>
                      <a:pt x="38" y="74"/>
                    </a:cubicBezTo>
                    <a:cubicBezTo>
                      <a:pt x="62" y="136"/>
                      <a:pt x="50" y="185"/>
                      <a:pt x="74" y="234"/>
                    </a:cubicBezTo>
                    <a:cubicBezTo>
                      <a:pt x="74" y="234"/>
                      <a:pt x="235" y="173"/>
                      <a:pt x="272" y="99"/>
                    </a:cubicBezTo>
                    <a:cubicBezTo>
                      <a:pt x="282" y="67"/>
                      <a:pt x="304" y="58"/>
                      <a:pt x="331" y="58"/>
                    </a:cubicBezTo>
                    <a:cubicBezTo>
                      <a:pt x="368" y="58"/>
                      <a:pt x="414" y="74"/>
                      <a:pt x="456" y="74"/>
                    </a:cubicBezTo>
                    <a:cubicBezTo>
                      <a:pt x="346" y="37"/>
                      <a:pt x="222" y="13"/>
                      <a:pt x="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0" name="Google Shape;4970;p76"/>
              <p:cNvSpPr/>
              <p:nvPr/>
            </p:nvSpPr>
            <p:spPr>
              <a:xfrm>
                <a:off x="3847550" y="4294350"/>
                <a:ext cx="8200" cy="5475"/>
              </a:xfrm>
              <a:custGeom>
                <a:avLst/>
                <a:gdLst/>
                <a:ahLst/>
                <a:cxnLst/>
                <a:rect l="l" t="t" r="r" b="b"/>
                <a:pathLst>
                  <a:path w="328" h="219" extrusionOk="0">
                    <a:moveTo>
                      <a:pt x="275" y="0"/>
                    </a:moveTo>
                    <a:cubicBezTo>
                      <a:pt x="238" y="0"/>
                      <a:pt x="184" y="11"/>
                      <a:pt x="130" y="11"/>
                    </a:cubicBezTo>
                    <a:cubicBezTo>
                      <a:pt x="44" y="11"/>
                      <a:pt x="81" y="48"/>
                      <a:pt x="32" y="135"/>
                    </a:cubicBezTo>
                    <a:cubicBezTo>
                      <a:pt x="1" y="188"/>
                      <a:pt x="66" y="218"/>
                      <a:pt x="140" y="218"/>
                    </a:cubicBezTo>
                    <a:cubicBezTo>
                      <a:pt x="185" y="218"/>
                      <a:pt x="233" y="207"/>
                      <a:pt x="266" y="184"/>
                    </a:cubicBezTo>
                    <a:cubicBezTo>
                      <a:pt x="303" y="147"/>
                      <a:pt x="315" y="85"/>
                      <a:pt x="327" y="36"/>
                    </a:cubicBezTo>
                    <a:cubicBezTo>
                      <a:pt x="327" y="8"/>
                      <a:pt x="307" y="0"/>
                      <a:pt x="2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1" name="Google Shape;4971;p76"/>
              <p:cNvSpPr/>
              <p:nvPr/>
            </p:nvSpPr>
            <p:spPr>
              <a:xfrm>
                <a:off x="3827650" y="4292850"/>
                <a:ext cx="7150" cy="4150"/>
              </a:xfrm>
              <a:custGeom>
                <a:avLst/>
                <a:gdLst/>
                <a:ahLst/>
                <a:cxnLst/>
                <a:rect l="l" t="t" r="r" b="b"/>
                <a:pathLst>
                  <a:path w="286" h="166" extrusionOk="0">
                    <a:moveTo>
                      <a:pt x="108" y="0"/>
                    </a:moveTo>
                    <a:cubicBezTo>
                      <a:pt x="71" y="0"/>
                      <a:pt x="57" y="60"/>
                      <a:pt x="27" y="121"/>
                    </a:cubicBezTo>
                    <a:cubicBezTo>
                      <a:pt x="0" y="154"/>
                      <a:pt x="31" y="166"/>
                      <a:pt x="76" y="166"/>
                    </a:cubicBezTo>
                    <a:cubicBezTo>
                      <a:pt x="115" y="166"/>
                      <a:pt x="165" y="157"/>
                      <a:pt x="199" y="145"/>
                    </a:cubicBezTo>
                    <a:cubicBezTo>
                      <a:pt x="285" y="133"/>
                      <a:pt x="199" y="47"/>
                      <a:pt x="138" y="10"/>
                    </a:cubicBezTo>
                    <a:cubicBezTo>
                      <a:pt x="126" y="3"/>
                      <a:pt x="117" y="0"/>
                      <a:pt x="1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2" name="Google Shape;4972;p76"/>
              <p:cNvSpPr/>
              <p:nvPr/>
            </p:nvSpPr>
            <p:spPr>
              <a:xfrm>
                <a:off x="3794725" y="4285250"/>
                <a:ext cx="28050" cy="12225"/>
              </a:xfrm>
              <a:custGeom>
                <a:avLst/>
                <a:gdLst/>
                <a:ahLst/>
                <a:cxnLst/>
                <a:rect l="l" t="t" r="r" b="b"/>
                <a:pathLst>
                  <a:path w="1122" h="489" extrusionOk="0">
                    <a:moveTo>
                      <a:pt x="681" y="0"/>
                    </a:moveTo>
                    <a:cubicBezTo>
                      <a:pt x="627" y="0"/>
                      <a:pt x="588" y="43"/>
                      <a:pt x="506" y="43"/>
                    </a:cubicBezTo>
                    <a:cubicBezTo>
                      <a:pt x="407" y="43"/>
                      <a:pt x="567" y="104"/>
                      <a:pt x="641" y="154"/>
                    </a:cubicBezTo>
                    <a:cubicBezTo>
                      <a:pt x="703" y="203"/>
                      <a:pt x="604" y="178"/>
                      <a:pt x="543" y="228"/>
                    </a:cubicBezTo>
                    <a:cubicBezTo>
                      <a:pt x="456" y="265"/>
                      <a:pt x="370" y="277"/>
                      <a:pt x="284" y="277"/>
                    </a:cubicBezTo>
                    <a:cubicBezTo>
                      <a:pt x="271" y="274"/>
                      <a:pt x="257" y="272"/>
                      <a:pt x="242" y="272"/>
                    </a:cubicBezTo>
                    <a:cubicBezTo>
                      <a:pt x="203" y="272"/>
                      <a:pt x="160" y="284"/>
                      <a:pt x="124" y="302"/>
                    </a:cubicBezTo>
                    <a:cubicBezTo>
                      <a:pt x="87" y="314"/>
                      <a:pt x="210" y="314"/>
                      <a:pt x="259" y="314"/>
                    </a:cubicBezTo>
                    <a:cubicBezTo>
                      <a:pt x="321" y="314"/>
                      <a:pt x="259" y="363"/>
                      <a:pt x="198" y="363"/>
                    </a:cubicBezTo>
                    <a:cubicBezTo>
                      <a:pt x="148" y="363"/>
                      <a:pt x="99" y="351"/>
                      <a:pt x="50" y="339"/>
                    </a:cubicBezTo>
                    <a:cubicBezTo>
                      <a:pt x="1" y="339"/>
                      <a:pt x="1" y="388"/>
                      <a:pt x="1" y="437"/>
                    </a:cubicBezTo>
                    <a:cubicBezTo>
                      <a:pt x="1" y="474"/>
                      <a:pt x="5" y="484"/>
                      <a:pt x="16" y="484"/>
                    </a:cubicBezTo>
                    <a:cubicBezTo>
                      <a:pt x="24" y="484"/>
                      <a:pt x="35" y="479"/>
                      <a:pt x="50" y="474"/>
                    </a:cubicBezTo>
                    <a:cubicBezTo>
                      <a:pt x="87" y="474"/>
                      <a:pt x="99" y="425"/>
                      <a:pt x="185" y="425"/>
                    </a:cubicBezTo>
                    <a:cubicBezTo>
                      <a:pt x="272" y="425"/>
                      <a:pt x="222" y="474"/>
                      <a:pt x="247" y="486"/>
                    </a:cubicBezTo>
                    <a:cubicBezTo>
                      <a:pt x="251" y="488"/>
                      <a:pt x="256" y="489"/>
                      <a:pt x="262" y="489"/>
                    </a:cubicBezTo>
                    <a:cubicBezTo>
                      <a:pt x="299" y="489"/>
                      <a:pt x="377" y="462"/>
                      <a:pt x="420" y="462"/>
                    </a:cubicBezTo>
                    <a:cubicBezTo>
                      <a:pt x="469" y="462"/>
                      <a:pt x="493" y="425"/>
                      <a:pt x="432" y="388"/>
                    </a:cubicBezTo>
                    <a:cubicBezTo>
                      <a:pt x="404" y="371"/>
                      <a:pt x="409" y="364"/>
                      <a:pt x="429" y="364"/>
                    </a:cubicBezTo>
                    <a:cubicBezTo>
                      <a:pt x="454" y="364"/>
                      <a:pt x="502" y="374"/>
                      <a:pt x="543" y="388"/>
                    </a:cubicBezTo>
                    <a:cubicBezTo>
                      <a:pt x="552" y="389"/>
                      <a:pt x="561" y="390"/>
                      <a:pt x="568" y="390"/>
                    </a:cubicBezTo>
                    <a:cubicBezTo>
                      <a:pt x="618" y="390"/>
                      <a:pt x="623" y="357"/>
                      <a:pt x="666" y="314"/>
                    </a:cubicBezTo>
                    <a:cubicBezTo>
                      <a:pt x="699" y="281"/>
                      <a:pt x="737" y="276"/>
                      <a:pt x="810" y="276"/>
                    </a:cubicBezTo>
                    <a:cubicBezTo>
                      <a:pt x="847" y="276"/>
                      <a:pt x="892" y="277"/>
                      <a:pt x="949" y="277"/>
                    </a:cubicBezTo>
                    <a:cubicBezTo>
                      <a:pt x="986" y="277"/>
                      <a:pt x="1036" y="154"/>
                      <a:pt x="1085" y="154"/>
                    </a:cubicBezTo>
                    <a:cubicBezTo>
                      <a:pt x="1122" y="154"/>
                      <a:pt x="1036" y="92"/>
                      <a:pt x="949" y="80"/>
                    </a:cubicBezTo>
                    <a:cubicBezTo>
                      <a:pt x="875" y="67"/>
                      <a:pt x="851" y="67"/>
                      <a:pt x="826" y="67"/>
                    </a:cubicBezTo>
                    <a:cubicBezTo>
                      <a:pt x="814" y="67"/>
                      <a:pt x="789" y="43"/>
                      <a:pt x="715" y="6"/>
                    </a:cubicBezTo>
                    <a:cubicBezTo>
                      <a:pt x="703" y="2"/>
                      <a:pt x="692" y="0"/>
                      <a:pt x="6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3" name="Google Shape;4973;p76"/>
              <p:cNvSpPr/>
              <p:nvPr/>
            </p:nvSpPr>
            <p:spPr>
              <a:xfrm>
                <a:off x="3780875" y="4285675"/>
                <a:ext cx="23650" cy="7475"/>
              </a:xfrm>
              <a:custGeom>
                <a:avLst/>
                <a:gdLst/>
                <a:ahLst/>
                <a:cxnLst/>
                <a:rect l="l" t="t" r="r" b="b"/>
                <a:pathLst>
                  <a:path w="946" h="299" extrusionOk="0">
                    <a:moveTo>
                      <a:pt x="645" y="0"/>
                    </a:moveTo>
                    <a:cubicBezTo>
                      <a:pt x="602" y="0"/>
                      <a:pt x="587" y="88"/>
                      <a:pt x="505" y="100"/>
                    </a:cubicBezTo>
                    <a:cubicBezTo>
                      <a:pt x="431" y="112"/>
                      <a:pt x="345" y="137"/>
                      <a:pt x="271" y="137"/>
                    </a:cubicBezTo>
                    <a:cubicBezTo>
                      <a:pt x="197" y="137"/>
                      <a:pt x="136" y="137"/>
                      <a:pt x="74" y="161"/>
                    </a:cubicBezTo>
                    <a:cubicBezTo>
                      <a:pt x="0" y="198"/>
                      <a:pt x="173" y="211"/>
                      <a:pt x="234" y="211"/>
                    </a:cubicBezTo>
                    <a:cubicBezTo>
                      <a:pt x="296" y="211"/>
                      <a:pt x="308" y="223"/>
                      <a:pt x="345" y="285"/>
                    </a:cubicBezTo>
                    <a:cubicBezTo>
                      <a:pt x="352" y="294"/>
                      <a:pt x="358" y="298"/>
                      <a:pt x="362" y="298"/>
                    </a:cubicBezTo>
                    <a:cubicBezTo>
                      <a:pt x="380" y="298"/>
                      <a:pt x="382" y="230"/>
                      <a:pt x="431" y="211"/>
                    </a:cubicBezTo>
                    <a:cubicBezTo>
                      <a:pt x="493" y="186"/>
                      <a:pt x="555" y="174"/>
                      <a:pt x="616" y="161"/>
                    </a:cubicBezTo>
                    <a:lnTo>
                      <a:pt x="752" y="124"/>
                    </a:lnTo>
                    <a:cubicBezTo>
                      <a:pt x="801" y="124"/>
                      <a:pt x="826" y="149"/>
                      <a:pt x="875" y="174"/>
                    </a:cubicBezTo>
                    <a:cubicBezTo>
                      <a:pt x="889" y="181"/>
                      <a:pt x="901" y="184"/>
                      <a:pt x="910" y="184"/>
                    </a:cubicBezTo>
                    <a:cubicBezTo>
                      <a:pt x="935" y="184"/>
                      <a:pt x="945" y="163"/>
                      <a:pt x="937" y="137"/>
                    </a:cubicBezTo>
                    <a:cubicBezTo>
                      <a:pt x="937" y="100"/>
                      <a:pt x="937" y="87"/>
                      <a:pt x="838" y="50"/>
                    </a:cubicBezTo>
                    <a:cubicBezTo>
                      <a:pt x="727" y="26"/>
                      <a:pt x="715" y="13"/>
                      <a:pt x="653" y="1"/>
                    </a:cubicBezTo>
                    <a:cubicBezTo>
                      <a:pt x="650" y="0"/>
                      <a:pt x="648" y="0"/>
                      <a:pt x="6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4" name="Google Shape;4974;p76"/>
              <p:cNvSpPr/>
              <p:nvPr/>
            </p:nvSpPr>
            <p:spPr>
              <a:xfrm>
                <a:off x="3844625" y="4287550"/>
                <a:ext cx="9300" cy="2200"/>
              </a:xfrm>
              <a:custGeom>
                <a:avLst/>
                <a:gdLst/>
                <a:ahLst/>
                <a:cxnLst/>
                <a:rect l="l" t="t" r="r" b="b"/>
                <a:pathLst>
                  <a:path w="372" h="88" extrusionOk="0">
                    <a:moveTo>
                      <a:pt x="185" y="0"/>
                    </a:moveTo>
                    <a:cubicBezTo>
                      <a:pt x="1" y="0"/>
                      <a:pt x="136" y="74"/>
                      <a:pt x="272" y="86"/>
                    </a:cubicBezTo>
                    <a:cubicBezTo>
                      <a:pt x="277" y="87"/>
                      <a:pt x="282" y="87"/>
                      <a:pt x="286" y="87"/>
                    </a:cubicBezTo>
                    <a:cubicBezTo>
                      <a:pt x="360" y="87"/>
                      <a:pt x="371" y="0"/>
                      <a:pt x="1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5" name="Google Shape;4975;p76"/>
              <p:cNvSpPr/>
              <p:nvPr/>
            </p:nvSpPr>
            <p:spPr>
              <a:xfrm>
                <a:off x="3834125" y="4285375"/>
                <a:ext cx="15450" cy="3125"/>
              </a:xfrm>
              <a:custGeom>
                <a:avLst/>
                <a:gdLst/>
                <a:ahLst/>
                <a:cxnLst/>
                <a:rect l="l" t="t" r="r" b="b"/>
                <a:pathLst>
                  <a:path w="618" h="125" extrusionOk="0">
                    <a:moveTo>
                      <a:pt x="236" y="1"/>
                    </a:moveTo>
                    <a:cubicBezTo>
                      <a:pt x="0" y="1"/>
                      <a:pt x="227" y="125"/>
                      <a:pt x="333" y="125"/>
                    </a:cubicBezTo>
                    <a:cubicBezTo>
                      <a:pt x="338" y="125"/>
                      <a:pt x="342" y="125"/>
                      <a:pt x="347" y="124"/>
                    </a:cubicBezTo>
                    <a:cubicBezTo>
                      <a:pt x="618" y="99"/>
                      <a:pt x="482" y="13"/>
                      <a:pt x="2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6" name="Google Shape;4976;p76"/>
              <p:cNvSpPr/>
              <p:nvPr/>
            </p:nvSpPr>
            <p:spPr>
              <a:xfrm>
                <a:off x="3838150" y="4282400"/>
                <a:ext cx="22525" cy="5475"/>
              </a:xfrm>
              <a:custGeom>
                <a:avLst/>
                <a:gdLst/>
                <a:ahLst/>
                <a:cxnLst/>
                <a:rect l="l" t="t" r="r" b="b"/>
                <a:pathLst>
                  <a:path w="901" h="219" extrusionOk="0">
                    <a:moveTo>
                      <a:pt x="518" y="0"/>
                    </a:moveTo>
                    <a:cubicBezTo>
                      <a:pt x="471" y="0"/>
                      <a:pt x="432" y="21"/>
                      <a:pt x="358" y="21"/>
                    </a:cubicBezTo>
                    <a:cubicBezTo>
                      <a:pt x="329" y="17"/>
                      <a:pt x="301" y="16"/>
                      <a:pt x="272" y="16"/>
                    </a:cubicBezTo>
                    <a:cubicBezTo>
                      <a:pt x="214" y="16"/>
                      <a:pt x="157" y="21"/>
                      <a:pt x="99" y="21"/>
                    </a:cubicBezTo>
                    <a:cubicBezTo>
                      <a:pt x="1" y="34"/>
                      <a:pt x="149" y="58"/>
                      <a:pt x="223" y="71"/>
                    </a:cubicBezTo>
                    <a:cubicBezTo>
                      <a:pt x="309" y="108"/>
                      <a:pt x="383" y="132"/>
                      <a:pt x="469" y="144"/>
                    </a:cubicBezTo>
                    <a:cubicBezTo>
                      <a:pt x="543" y="157"/>
                      <a:pt x="642" y="218"/>
                      <a:pt x="703" y="218"/>
                    </a:cubicBezTo>
                    <a:cubicBezTo>
                      <a:pt x="765" y="218"/>
                      <a:pt x="740" y="169"/>
                      <a:pt x="789" y="169"/>
                    </a:cubicBezTo>
                    <a:cubicBezTo>
                      <a:pt x="851" y="169"/>
                      <a:pt x="789" y="95"/>
                      <a:pt x="740" y="83"/>
                    </a:cubicBezTo>
                    <a:cubicBezTo>
                      <a:pt x="679" y="58"/>
                      <a:pt x="900" y="71"/>
                      <a:pt x="876" y="58"/>
                    </a:cubicBezTo>
                    <a:cubicBezTo>
                      <a:pt x="839" y="46"/>
                      <a:pt x="629" y="21"/>
                      <a:pt x="568" y="9"/>
                    </a:cubicBezTo>
                    <a:cubicBezTo>
                      <a:pt x="549" y="3"/>
                      <a:pt x="533" y="0"/>
                      <a:pt x="5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7" name="Google Shape;4977;p76"/>
              <p:cNvSpPr/>
              <p:nvPr/>
            </p:nvSpPr>
            <p:spPr>
              <a:xfrm>
                <a:off x="3861275" y="4286000"/>
                <a:ext cx="6175" cy="1875"/>
              </a:xfrm>
              <a:custGeom>
                <a:avLst/>
                <a:gdLst/>
                <a:ahLst/>
                <a:cxnLst/>
                <a:rect l="l" t="t" r="r" b="b"/>
                <a:pathLst>
                  <a:path w="247" h="75" extrusionOk="0">
                    <a:moveTo>
                      <a:pt x="62" y="0"/>
                    </a:moveTo>
                    <a:cubicBezTo>
                      <a:pt x="0" y="0"/>
                      <a:pt x="49" y="62"/>
                      <a:pt x="136" y="74"/>
                    </a:cubicBezTo>
                    <a:cubicBezTo>
                      <a:pt x="246" y="74"/>
                      <a:pt x="123" y="0"/>
                      <a:pt x="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8" name="Google Shape;4978;p76"/>
              <p:cNvSpPr/>
              <p:nvPr/>
            </p:nvSpPr>
            <p:spPr>
              <a:xfrm>
                <a:off x="3861700" y="4282975"/>
                <a:ext cx="2675" cy="2150"/>
              </a:xfrm>
              <a:custGeom>
                <a:avLst/>
                <a:gdLst/>
                <a:ahLst/>
                <a:cxnLst/>
                <a:rect l="l" t="t" r="r" b="b"/>
                <a:pathLst>
                  <a:path w="107" h="86" extrusionOk="0">
                    <a:moveTo>
                      <a:pt x="65" y="1"/>
                    </a:moveTo>
                    <a:cubicBezTo>
                      <a:pt x="35" y="1"/>
                      <a:pt x="0" y="14"/>
                      <a:pt x="8" y="35"/>
                    </a:cubicBezTo>
                    <a:cubicBezTo>
                      <a:pt x="20" y="48"/>
                      <a:pt x="45" y="60"/>
                      <a:pt x="57" y="72"/>
                    </a:cubicBezTo>
                    <a:cubicBezTo>
                      <a:pt x="66" y="81"/>
                      <a:pt x="74" y="85"/>
                      <a:pt x="80" y="85"/>
                    </a:cubicBezTo>
                    <a:cubicBezTo>
                      <a:pt x="99" y="85"/>
                      <a:pt x="106" y="51"/>
                      <a:pt x="106" y="23"/>
                    </a:cubicBezTo>
                    <a:cubicBezTo>
                      <a:pt x="106" y="7"/>
                      <a:pt x="87" y="1"/>
                      <a:pt x="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79" name="Google Shape;4979;p76"/>
              <p:cNvSpPr/>
              <p:nvPr/>
            </p:nvSpPr>
            <p:spPr>
              <a:xfrm>
                <a:off x="3847550" y="4276025"/>
                <a:ext cx="17750" cy="5375"/>
              </a:xfrm>
              <a:custGeom>
                <a:avLst/>
                <a:gdLst/>
                <a:ahLst/>
                <a:cxnLst/>
                <a:rect l="l" t="t" r="r" b="b"/>
                <a:pathLst>
                  <a:path w="710" h="215" extrusionOk="0">
                    <a:moveTo>
                      <a:pt x="433" y="0"/>
                    </a:moveTo>
                    <a:cubicBezTo>
                      <a:pt x="410" y="0"/>
                      <a:pt x="387" y="2"/>
                      <a:pt x="364" y="5"/>
                    </a:cubicBezTo>
                    <a:cubicBezTo>
                      <a:pt x="278" y="5"/>
                      <a:pt x="352" y="30"/>
                      <a:pt x="401" y="30"/>
                    </a:cubicBezTo>
                    <a:cubicBezTo>
                      <a:pt x="438" y="30"/>
                      <a:pt x="438" y="67"/>
                      <a:pt x="352" y="67"/>
                    </a:cubicBezTo>
                    <a:cubicBezTo>
                      <a:pt x="278" y="67"/>
                      <a:pt x="204" y="116"/>
                      <a:pt x="118" y="116"/>
                    </a:cubicBezTo>
                    <a:cubicBezTo>
                      <a:pt x="44" y="116"/>
                      <a:pt x="19" y="128"/>
                      <a:pt x="7" y="165"/>
                    </a:cubicBezTo>
                    <a:cubicBezTo>
                      <a:pt x="1" y="172"/>
                      <a:pt x="4" y="174"/>
                      <a:pt x="13" y="174"/>
                    </a:cubicBezTo>
                    <a:cubicBezTo>
                      <a:pt x="39" y="174"/>
                      <a:pt x="118" y="153"/>
                      <a:pt x="155" y="153"/>
                    </a:cubicBezTo>
                    <a:cubicBezTo>
                      <a:pt x="204" y="153"/>
                      <a:pt x="241" y="153"/>
                      <a:pt x="290" y="128"/>
                    </a:cubicBezTo>
                    <a:cubicBezTo>
                      <a:pt x="292" y="128"/>
                      <a:pt x="295" y="127"/>
                      <a:pt x="297" y="127"/>
                    </a:cubicBezTo>
                    <a:cubicBezTo>
                      <a:pt x="330" y="127"/>
                      <a:pt x="355" y="215"/>
                      <a:pt x="401" y="215"/>
                    </a:cubicBezTo>
                    <a:lnTo>
                      <a:pt x="487" y="215"/>
                    </a:lnTo>
                    <a:cubicBezTo>
                      <a:pt x="438" y="215"/>
                      <a:pt x="364" y="128"/>
                      <a:pt x="401" y="128"/>
                    </a:cubicBezTo>
                    <a:cubicBezTo>
                      <a:pt x="438" y="128"/>
                      <a:pt x="549" y="79"/>
                      <a:pt x="611" y="67"/>
                    </a:cubicBezTo>
                    <a:cubicBezTo>
                      <a:pt x="685" y="54"/>
                      <a:pt x="709" y="54"/>
                      <a:pt x="611" y="30"/>
                    </a:cubicBezTo>
                    <a:cubicBezTo>
                      <a:pt x="557" y="12"/>
                      <a:pt x="496" y="0"/>
                      <a:pt x="4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0" name="Google Shape;4980;p76"/>
              <p:cNvSpPr/>
              <p:nvPr/>
            </p:nvSpPr>
            <p:spPr>
              <a:xfrm>
                <a:off x="3884750" y="4272750"/>
                <a:ext cx="13200" cy="1675"/>
              </a:xfrm>
              <a:custGeom>
                <a:avLst/>
                <a:gdLst/>
                <a:ahLst/>
                <a:cxnLst/>
                <a:rect l="l" t="t" r="r" b="b"/>
                <a:pathLst>
                  <a:path w="528" h="67" extrusionOk="0">
                    <a:moveTo>
                      <a:pt x="108" y="1"/>
                    </a:moveTo>
                    <a:cubicBezTo>
                      <a:pt x="1" y="1"/>
                      <a:pt x="279" y="67"/>
                      <a:pt x="384" y="67"/>
                    </a:cubicBezTo>
                    <a:cubicBezTo>
                      <a:pt x="399" y="67"/>
                      <a:pt x="410" y="65"/>
                      <a:pt x="416" y="62"/>
                    </a:cubicBezTo>
                    <a:cubicBezTo>
                      <a:pt x="527" y="13"/>
                      <a:pt x="244" y="1"/>
                      <a:pt x="1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1" name="Google Shape;4981;p76"/>
              <p:cNvSpPr/>
              <p:nvPr/>
            </p:nvSpPr>
            <p:spPr>
              <a:xfrm>
                <a:off x="3861875" y="4270250"/>
                <a:ext cx="7725" cy="1500"/>
              </a:xfrm>
              <a:custGeom>
                <a:avLst/>
                <a:gdLst/>
                <a:ahLst/>
                <a:cxnLst/>
                <a:rect l="l" t="t" r="r" b="b"/>
                <a:pathLst>
                  <a:path w="309" h="60" extrusionOk="0">
                    <a:moveTo>
                      <a:pt x="150" y="1"/>
                    </a:moveTo>
                    <a:cubicBezTo>
                      <a:pt x="77" y="1"/>
                      <a:pt x="1" y="6"/>
                      <a:pt x="1" y="39"/>
                    </a:cubicBezTo>
                    <a:cubicBezTo>
                      <a:pt x="1" y="55"/>
                      <a:pt x="26" y="59"/>
                      <a:pt x="58" y="59"/>
                    </a:cubicBezTo>
                    <a:cubicBezTo>
                      <a:pt x="101" y="59"/>
                      <a:pt x="157" y="51"/>
                      <a:pt x="185" y="51"/>
                    </a:cubicBezTo>
                    <a:cubicBezTo>
                      <a:pt x="222" y="51"/>
                      <a:pt x="309" y="2"/>
                      <a:pt x="247" y="2"/>
                    </a:cubicBezTo>
                    <a:cubicBezTo>
                      <a:pt x="222" y="2"/>
                      <a:pt x="187" y="1"/>
                      <a:pt x="1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2" name="Google Shape;4982;p76"/>
              <p:cNvSpPr/>
              <p:nvPr/>
            </p:nvSpPr>
            <p:spPr>
              <a:xfrm>
                <a:off x="3871725" y="4282375"/>
                <a:ext cx="11750" cy="2725"/>
              </a:xfrm>
              <a:custGeom>
                <a:avLst/>
                <a:gdLst/>
                <a:ahLst/>
                <a:cxnLst/>
                <a:rect l="l" t="t" r="r" b="b"/>
                <a:pathLst>
                  <a:path w="470" h="109" extrusionOk="0">
                    <a:moveTo>
                      <a:pt x="427" y="0"/>
                    </a:moveTo>
                    <a:cubicBezTo>
                      <a:pt x="361" y="0"/>
                      <a:pt x="192" y="20"/>
                      <a:pt x="112" y="47"/>
                    </a:cubicBezTo>
                    <a:cubicBezTo>
                      <a:pt x="1" y="84"/>
                      <a:pt x="161" y="109"/>
                      <a:pt x="297" y="109"/>
                    </a:cubicBezTo>
                    <a:cubicBezTo>
                      <a:pt x="469" y="109"/>
                      <a:pt x="383" y="35"/>
                      <a:pt x="445" y="10"/>
                    </a:cubicBezTo>
                    <a:cubicBezTo>
                      <a:pt x="462" y="3"/>
                      <a:pt x="452" y="0"/>
                      <a:pt x="4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3" name="Google Shape;4983;p76"/>
              <p:cNvSpPr/>
              <p:nvPr/>
            </p:nvSpPr>
            <p:spPr>
              <a:xfrm>
                <a:off x="3865875" y="4299225"/>
                <a:ext cx="6700" cy="1925"/>
              </a:xfrm>
              <a:custGeom>
                <a:avLst/>
                <a:gdLst/>
                <a:ahLst/>
                <a:cxnLst/>
                <a:rect l="l" t="t" r="r" b="b"/>
                <a:pathLst>
                  <a:path w="268" h="77" extrusionOk="0">
                    <a:moveTo>
                      <a:pt x="117" y="0"/>
                    </a:moveTo>
                    <a:cubicBezTo>
                      <a:pt x="111" y="0"/>
                      <a:pt x="105" y="1"/>
                      <a:pt x="99" y="1"/>
                    </a:cubicBezTo>
                    <a:cubicBezTo>
                      <a:pt x="1" y="14"/>
                      <a:pt x="87" y="75"/>
                      <a:pt x="149" y="75"/>
                    </a:cubicBezTo>
                    <a:cubicBezTo>
                      <a:pt x="157" y="76"/>
                      <a:pt x="164" y="76"/>
                      <a:pt x="170" y="76"/>
                    </a:cubicBezTo>
                    <a:cubicBezTo>
                      <a:pt x="268" y="76"/>
                      <a:pt x="202" y="0"/>
                      <a:pt x="1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4" name="Google Shape;4984;p76"/>
              <p:cNvSpPr/>
              <p:nvPr/>
            </p:nvSpPr>
            <p:spPr>
              <a:xfrm>
                <a:off x="3985450" y="4285300"/>
                <a:ext cx="9175" cy="2900"/>
              </a:xfrm>
              <a:custGeom>
                <a:avLst/>
                <a:gdLst/>
                <a:ahLst/>
                <a:cxnLst/>
                <a:rect l="l" t="t" r="r" b="b"/>
                <a:pathLst>
                  <a:path w="367" h="116" extrusionOk="0">
                    <a:moveTo>
                      <a:pt x="240" y="0"/>
                    </a:moveTo>
                    <a:cubicBezTo>
                      <a:pt x="188" y="0"/>
                      <a:pt x="126" y="8"/>
                      <a:pt x="85" y="28"/>
                    </a:cubicBezTo>
                    <a:cubicBezTo>
                      <a:pt x="0" y="75"/>
                      <a:pt x="44" y="115"/>
                      <a:pt x="119" y="115"/>
                    </a:cubicBezTo>
                    <a:cubicBezTo>
                      <a:pt x="143" y="115"/>
                      <a:pt x="169" y="111"/>
                      <a:pt x="196" y="102"/>
                    </a:cubicBezTo>
                    <a:cubicBezTo>
                      <a:pt x="196" y="102"/>
                      <a:pt x="270" y="65"/>
                      <a:pt x="331" y="28"/>
                    </a:cubicBezTo>
                    <a:cubicBezTo>
                      <a:pt x="367" y="14"/>
                      <a:pt x="312" y="0"/>
                      <a:pt x="24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5" name="Google Shape;4985;p76"/>
              <p:cNvSpPr/>
              <p:nvPr/>
            </p:nvSpPr>
            <p:spPr>
              <a:xfrm>
                <a:off x="4050100" y="4281175"/>
                <a:ext cx="6800" cy="2125"/>
              </a:xfrm>
              <a:custGeom>
                <a:avLst/>
                <a:gdLst/>
                <a:ahLst/>
                <a:cxnLst/>
                <a:rect l="l" t="t" r="r" b="b"/>
                <a:pathLst>
                  <a:path w="272" h="85" extrusionOk="0">
                    <a:moveTo>
                      <a:pt x="121" y="1"/>
                    </a:moveTo>
                    <a:cubicBezTo>
                      <a:pt x="59" y="1"/>
                      <a:pt x="0" y="10"/>
                      <a:pt x="0" y="33"/>
                    </a:cubicBezTo>
                    <a:cubicBezTo>
                      <a:pt x="0" y="66"/>
                      <a:pt x="74" y="84"/>
                      <a:pt x="145" y="84"/>
                    </a:cubicBezTo>
                    <a:cubicBezTo>
                      <a:pt x="209" y="84"/>
                      <a:pt x="271" y="69"/>
                      <a:pt x="271" y="33"/>
                    </a:cubicBezTo>
                    <a:cubicBezTo>
                      <a:pt x="271" y="14"/>
                      <a:pt x="193" y="1"/>
                      <a:pt x="1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6" name="Google Shape;4986;p76"/>
              <p:cNvSpPr/>
              <p:nvPr/>
            </p:nvSpPr>
            <p:spPr>
              <a:xfrm>
                <a:off x="3983250" y="4402150"/>
                <a:ext cx="6500" cy="4000"/>
              </a:xfrm>
              <a:custGeom>
                <a:avLst/>
                <a:gdLst/>
                <a:ahLst/>
                <a:cxnLst/>
                <a:rect l="l" t="t" r="r" b="b"/>
                <a:pathLst>
                  <a:path w="260" h="160" extrusionOk="0">
                    <a:moveTo>
                      <a:pt x="129" y="0"/>
                    </a:moveTo>
                    <a:cubicBezTo>
                      <a:pt x="100" y="0"/>
                      <a:pt x="75" y="19"/>
                      <a:pt x="50" y="61"/>
                    </a:cubicBezTo>
                    <a:cubicBezTo>
                      <a:pt x="0" y="135"/>
                      <a:pt x="136" y="160"/>
                      <a:pt x="210" y="160"/>
                    </a:cubicBezTo>
                    <a:cubicBezTo>
                      <a:pt x="259" y="160"/>
                      <a:pt x="210" y="24"/>
                      <a:pt x="173" y="12"/>
                    </a:cubicBezTo>
                    <a:cubicBezTo>
                      <a:pt x="157" y="4"/>
                      <a:pt x="143" y="0"/>
                      <a:pt x="1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7" name="Google Shape;4987;p76"/>
              <p:cNvSpPr/>
              <p:nvPr/>
            </p:nvSpPr>
            <p:spPr>
              <a:xfrm>
                <a:off x="4560200" y="5158325"/>
                <a:ext cx="9550" cy="5750"/>
              </a:xfrm>
              <a:custGeom>
                <a:avLst/>
                <a:gdLst/>
                <a:ahLst/>
                <a:cxnLst/>
                <a:rect l="l" t="t" r="r" b="b"/>
                <a:pathLst>
                  <a:path w="382" h="230" extrusionOk="0">
                    <a:moveTo>
                      <a:pt x="253" y="1"/>
                    </a:moveTo>
                    <a:cubicBezTo>
                      <a:pt x="247" y="1"/>
                      <a:pt x="241" y="1"/>
                      <a:pt x="234" y="2"/>
                    </a:cubicBezTo>
                    <a:cubicBezTo>
                      <a:pt x="136" y="2"/>
                      <a:pt x="0" y="88"/>
                      <a:pt x="62" y="150"/>
                    </a:cubicBezTo>
                    <a:cubicBezTo>
                      <a:pt x="110" y="189"/>
                      <a:pt x="214" y="229"/>
                      <a:pt x="288" y="229"/>
                    </a:cubicBezTo>
                    <a:cubicBezTo>
                      <a:pt x="329" y="229"/>
                      <a:pt x="361" y="217"/>
                      <a:pt x="370" y="187"/>
                    </a:cubicBezTo>
                    <a:cubicBezTo>
                      <a:pt x="381" y="83"/>
                      <a:pt x="339" y="1"/>
                      <a:pt x="2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8" name="Google Shape;4988;p76"/>
              <p:cNvSpPr/>
              <p:nvPr/>
            </p:nvSpPr>
            <p:spPr>
              <a:xfrm>
                <a:off x="4569425" y="5149350"/>
                <a:ext cx="8975" cy="5525"/>
              </a:xfrm>
              <a:custGeom>
                <a:avLst/>
                <a:gdLst/>
                <a:ahLst/>
                <a:cxnLst/>
                <a:rect l="l" t="t" r="r" b="b"/>
                <a:pathLst>
                  <a:path w="359" h="221" extrusionOk="0">
                    <a:moveTo>
                      <a:pt x="327" y="0"/>
                    </a:moveTo>
                    <a:cubicBezTo>
                      <a:pt x="306" y="0"/>
                      <a:pt x="272" y="10"/>
                      <a:pt x="247" y="28"/>
                    </a:cubicBezTo>
                    <a:cubicBezTo>
                      <a:pt x="186" y="77"/>
                      <a:pt x="1" y="139"/>
                      <a:pt x="13" y="201"/>
                    </a:cubicBezTo>
                    <a:cubicBezTo>
                      <a:pt x="16" y="215"/>
                      <a:pt x="25" y="221"/>
                      <a:pt x="38" y="221"/>
                    </a:cubicBezTo>
                    <a:cubicBezTo>
                      <a:pt x="80" y="221"/>
                      <a:pt x="160" y="164"/>
                      <a:pt x="198" y="164"/>
                    </a:cubicBezTo>
                    <a:cubicBezTo>
                      <a:pt x="247" y="164"/>
                      <a:pt x="358" y="102"/>
                      <a:pt x="346" y="90"/>
                    </a:cubicBezTo>
                    <a:cubicBezTo>
                      <a:pt x="334" y="77"/>
                      <a:pt x="297" y="65"/>
                      <a:pt x="334" y="28"/>
                    </a:cubicBezTo>
                    <a:cubicBezTo>
                      <a:pt x="358" y="10"/>
                      <a:pt x="349" y="0"/>
                      <a:pt x="3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89" name="Google Shape;4989;p76"/>
              <p:cNvSpPr/>
              <p:nvPr/>
            </p:nvSpPr>
            <p:spPr>
              <a:xfrm>
                <a:off x="3567400" y="4713200"/>
                <a:ext cx="6175" cy="13600"/>
              </a:xfrm>
              <a:custGeom>
                <a:avLst/>
                <a:gdLst/>
                <a:ahLst/>
                <a:cxnLst/>
                <a:rect l="l" t="t" r="r" b="b"/>
                <a:pathLst>
                  <a:path w="247" h="544" extrusionOk="0">
                    <a:moveTo>
                      <a:pt x="207" y="0"/>
                    </a:moveTo>
                    <a:cubicBezTo>
                      <a:pt x="165" y="0"/>
                      <a:pt x="56" y="119"/>
                      <a:pt x="25" y="212"/>
                    </a:cubicBezTo>
                    <a:cubicBezTo>
                      <a:pt x="0" y="323"/>
                      <a:pt x="37" y="446"/>
                      <a:pt x="136" y="520"/>
                    </a:cubicBezTo>
                    <a:cubicBezTo>
                      <a:pt x="155" y="536"/>
                      <a:pt x="167" y="543"/>
                      <a:pt x="176" y="543"/>
                    </a:cubicBezTo>
                    <a:cubicBezTo>
                      <a:pt x="210" y="543"/>
                      <a:pt x="168" y="419"/>
                      <a:pt x="198" y="360"/>
                    </a:cubicBezTo>
                    <a:cubicBezTo>
                      <a:pt x="235" y="249"/>
                      <a:pt x="247" y="125"/>
                      <a:pt x="222" y="15"/>
                    </a:cubicBezTo>
                    <a:cubicBezTo>
                      <a:pt x="220" y="5"/>
                      <a:pt x="215" y="0"/>
                      <a:pt x="2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0" name="Google Shape;4990;p76"/>
              <p:cNvSpPr/>
              <p:nvPr/>
            </p:nvSpPr>
            <p:spPr>
              <a:xfrm>
                <a:off x="3564925" y="4728475"/>
                <a:ext cx="9900" cy="18300"/>
              </a:xfrm>
              <a:custGeom>
                <a:avLst/>
                <a:gdLst/>
                <a:ahLst/>
                <a:cxnLst/>
                <a:rect l="l" t="t" r="r" b="b"/>
                <a:pathLst>
                  <a:path w="396" h="732" extrusionOk="0">
                    <a:moveTo>
                      <a:pt x="285" y="0"/>
                    </a:moveTo>
                    <a:cubicBezTo>
                      <a:pt x="279" y="0"/>
                      <a:pt x="271" y="3"/>
                      <a:pt x="260" y="7"/>
                    </a:cubicBezTo>
                    <a:cubicBezTo>
                      <a:pt x="190" y="37"/>
                      <a:pt x="137" y="123"/>
                      <a:pt x="93" y="123"/>
                    </a:cubicBezTo>
                    <a:cubicBezTo>
                      <a:pt x="82" y="123"/>
                      <a:pt x="72" y="118"/>
                      <a:pt x="62" y="106"/>
                    </a:cubicBezTo>
                    <a:cubicBezTo>
                      <a:pt x="34" y="70"/>
                      <a:pt x="18" y="43"/>
                      <a:pt x="9" y="43"/>
                    </a:cubicBezTo>
                    <a:cubicBezTo>
                      <a:pt x="3" y="43"/>
                      <a:pt x="1" y="57"/>
                      <a:pt x="1" y="94"/>
                    </a:cubicBezTo>
                    <a:cubicBezTo>
                      <a:pt x="1" y="180"/>
                      <a:pt x="50" y="192"/>
                      <a:pt x="50" y="303"/>
                    </a:cubicBezTo>
                    <a:cubicBezTo>
                      <a:pt x="50" y="414"/>
                      <a:pt x="99" y="525"/>
                      <a:pt x="99" y="599"/>
                    </a:cubicBezTo>
                    <a:cubicBezTo>
                      <a:pt x="89" y="669"/>
                      <a:pt x="96" y="732"/>
                      <a:pt x="125" y="732"/>
                    </a:cubicBezTo>
                    <a:cubicBezTo>
                      <a:pt x="132" y="732"/>
                      <a:pt x="140" y="729"/>
                      <a:pt x="149" y="722"/>
                    </a:cubicBezTo>
                    <a:cubicBezTo>
                      <a:pt x="198" y="673"/>
                      <a:pt x="358" y="673"/>
                      <a:pt x="370" y="525"/>
                    </a:cubicBezTo>
                    <a:cubicBezTo>
                      <a:pt x="370" y="377"/>
                      <a:pt x="395" y="94"/>
                      <a:pt x="346" y="94"/>
                    </a:cubicBezTo>
                    <a:cubicBezTo>
                      <a:pt x="271" y="94"/>
                      <a:pt x="326" y="0"/>
                      <a:pt x="2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1" name="Google Shape;4991;p76"/>
              <p:cNvSpPr/>
              <p:nvPr/>
            </p:nvSpPr>
            <p:spPr>
              <a:xfrm>
                <a:off x="3589200" y="4752375"/>
                <a:ext cx="19800" cy="11100"/>
              </a:xfrm>
              <a:custGeom>
                <a:avLst/>
                <a:gdLst/>
                <a:ahLst/>
                <a:cxnLst/>
                <a:rect l="l" t="t" r="r" b="b"/>
                <a:pathLst>
                  <a:path w="792" h="444" extrusionOk="0">
                    <a:moveTo>
                      <a:pt x="730" y="0"/>
                    </a:moveTo>
                    <a:cubicBezTo>
                      <a:pt x="669" y="0"/>
                      <a:pt x="484" y="49"/>
                      <a:pt x="422" y="49"/>
                    </a:cubicBezTo>
                    <a:cubicBezTo>
                      <a:pt x="361" y="49"/>
                      <a:pt x="299" y="12"/>
                      <a:pt x="225" y="12"/>
                    </a:cubicBezTo>
                    <a:cubicBezTo>
                      <a:pt x="213" y="12"/>
                      <a:pt x="196" y="12"/>
                      <a:pt x="177" y="12"/>
                    </a:cubicBezTo>
                    <a:cubicBezTo>
                      <a:pt x="103" y="12"/>
                      <a:pt x="1" y="20"/>
                      <a:pt x="40" y="99"/>
                    </a:cubicBezTo>
                    <a:cubicBezTo>
                      <a:pt x="89" y="197"/>
                      <a:pt x="114" y="210"/>
                      <a:pt x="237" y="234"/>
                    </a:cubicBezTo>
                    <a:cubicBezTo>
                      <a:pt x="373" y="259"/>
                      <a:pt x="508" y="444"/>
                      <a:pt x="595" y="444"/>
                    </a:cubicBezTo>
                    <a:cubicBezTo>
                      <a:pt x="681" y="444"/>
                      <a:pt x="718" y="419"/>
                      <a:pt x="693" y="370"/>
                    </a:cubicBezTo>
                    <a:cubicBezTo>
                      <a:pt x="669" y="320"/>
                      <a:pt x="582" y="247"/>
                      <a:pt x="632" y="197"/>
                    </a:cubicBezTo>
                    <a:cubicBezTo>
                      <a:pt x="669" y="148"/>
                      <a:pt x="792" y="0"/>
                      <a:pt x="7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2" name="Google Shape;4992;p76"/>
              <p:cNvSpPr/>
              <p:nvPr/>
            </p:nvSpPr>
            <p:spPr>
              <a:xfrm>
                <a:off x="3703550" y="4771950"/>
                <a:ext cx="14550" cy="8150"/>
              </a:xfrm>
              <a:custGeom>
                <a:avLst/>
                <a:gdLst/>
                <a:ahLst/>
                <a:cxnLst/>
                <a:rect l="l" t="t" r="r" b="b"/>
                <a:pathLst>
                  <a:path w="582" h="326" extrusionOk="0">
                    <a:moveTo>
                      <a:pt x="577" y="0"/>
                    </a:moveTo>
                    <a:lnTo>
                      <a:pt x="577" y="0"/>
                    </a:lnTo>
                    <a:cubicBezTo>
                      <a:pt x="577" y="0"/>
                      <a:pt x="574" y="2"/>
                      <a:pt x="567" y="6"/>
                    </a:cubicBezTo>
                    <a:cubicBezTo>
                      <a:pt x="481" y="67"/>
                      <a:pt x="382" y="104"/>
                      <a:pt x="284" y="117"/>
                    </a:cubicBezTo>
                    <a:cubicBezTo>
                      <a:pt x="210" y="129"/>
                      <a:pt x="136" y="166"/>
                      <a:pt x="62" y="203"/>
                    </a:cubicBezTo>
                    <a:cubicBezTo>
                      <a:pt x="0" y="240"/>
                      <a:pt x="136" y="326"/>
                      <a:pt x="185" y="326"/>
                    </a:cubicBezTo>
                    <a:cubicBezTo>
                      <a:pt x="247" y="326"/>
                      <a:pt x="345" y="215"/>
                      <a:pt x="432" y="215"/>
                    </a:cubicBezTo>
                    <a:cubicBezTo>
                      <a:pt x="530" y="215"/>
                      <a:pt x="469" y="178"/>
                      <a:pt x="419" y="154"/>
                    </a:cubicBezTo>
                    <a:cubicBezTo>
                      <a:pt x="386" y="131"/>
                      <a:pt x="581" y="0"/>
                      <a:pt x="5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3" name="Google Shape;4993;p76"/>
              <p:cNvSpPr/>
              <p:nvPr/>
            </p:nvSpPr>
            <p:spPr>
              <a:xfrm>
                <a:off x="3651775" y="4772975"/>
                <a:ext cx="18175" cy="5050"/>
              </a:xfrm>
              <a:custGeom>
                <a:avLst/>
                <a:gdLst/>
                <a:ahLst/>
                <a:cxnLst/>
                <a:rect l="l" t="t" r="r" b="b"/>
                <a:pathLst>
                  <a:path w="727" h="202" extrusionOk="0">
                    <a:moveTo>
                      <a:pt x="47" y="0"/>
                    </a:moveTo>
                    <a:cubicBezTo>
                      <a:pt x="0" y="0"/>
                      <a:pt x="58" y="56"/>
                      <a:pt x="137" y="113"/>
                    </a:cubicBezTo>
                    <a:cubicBezTo>
                      <a:pt x="191" y="166"/>
                      <a:pt x="263" y="201"/>
                      <a:pt x="338" y="201"/>
                    </a:cubicBezTo>
                    <a:cubicBezTo>
                      <a:pt x="349" y="201"/>
                      <a:pt x="360" y="200"/>
                      <a:pt x="371" y="199"/>
                    </a:cubicBezTo>
                    <a:cubicBezTo>
                      <a:pt x="433" y="186"/>
                      <a:pt x="482" y="186"/>
                      <a:pt x="544" y="186"/>
                    </a:cubicBezTo>
                    <a:cubicBezTo>
                      <a:pt x="618" y="186"/>
                      <a:pt x="679" y="100"/>
                      <a:pt x="716" y="76"/>
                    </a:cubicBezTo>
                    <a:cubicBezTo>
                      <a:pt x="725" y="69"/>
                      <a:pt x="727" y="67"/>
                      <a:pt x="722" y="67"/>
                    </a:cubicBezTo>
                    <a:cubicBezTo>
                      <a:pt x="709" y="67"/>
                      <a:pt x="642" y="88"/>
                      <a:pt x="568" y="88"/>
                    </a:cubicBezTo>
                    <a:cubicBezTo>
                      <a:pt x="482" y="88"/>
                      <a:pt x="383" y="26"/>
                      <a:pt x="273" y="26"/>
                    </a:cubicBezTo>
                    <a:cubicBezTo>
                      <a:pt x="211" y="26"/>
                      <a:pt x="137" y="14"/>
                      <a:pt x="63" y="2"/>
                    </a:cubicBezTo>
                    <a:cubicBezTo>
                      <a:pt x="57" y="1"/>
                      <a:pt x="51" y="0"/>
                      <a:pt x="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4" name="Google Shape;4994;p76"/>
              <p:cNvSpPr/>
              <p:nvPr/>
            </p:nvSpPr>
            <p:spPr>
              <a:xfrm>
                <a:off x="3643475" y="4567350"/>
                <a:ext cx="9050" cy="6625"/>
              </a:xfrm>
              <a:custGeom>
                <a:avLst/>
                <a:gdLst/>
                <a:ahLst/>
                <a:cxnLst/>
                <a:rect l="l" t="t" r="r" b="b"/>
                <a:pathLst>
                  <a:path w="362" h="265" extrusionOk="0">
                    <a:moveTo>
                      <a:pt x="310" y="0"/>
                    </a:moveTo>
                    <a:cubicBezTo>
                      <a:pt x="266" y="0"/>
                      <a:pt x="190" y="13"/>
                      <a:pt x="124" y="33"/>
                    </a:cubicBezTo>
                    <a:cubicBezTo>
                      <a:pt x="1" y="70"/>
                      <a:pt x="38" y="21"/>
                      <a:pt x="62" y="218"/>
                    </a:cubicBezTo>
                    <a:cubicBezTo>
                      <a:pt x="68" y="251"/>
                      <a:pt x="79" y="265"/>
                      <a:pt x="94" y="265"/>
                    </a:cubicBezTo>
                    <a:cubicBezTo>
                      <a:pt x="150" y="265"/>
                      <a:pt x="263" y="72"/>
                      <a:pt x="321" y="33"/>
                    </a:cubicBezTo>
                    <a:cubicBezTo>
                      <a:pt x="361" y="10"/>
                      <a:pt x="348" y="0"/>
                      <a:pt x="3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5" name="Google Shape;4995;p76"/>
              <p:cNvSpPr/>
              <p:nvPr/>
            </p:nvSpPr>
            <p:spPr>
              <a:xfrm>
                <a:off x="3642875" y="4563250"/>
                <a:ext cx="7725" cy="3000"/>
              </a:xfrm>
              <a:custGeom>
                <a:avLst/>
                <a:gdLst/>
                <a:ahLst/>
                <a:cxnLst/>
                <a:rect l="l" t="t" r="r" b="b"/>
                <a:pathLst>
                  <a:path w="309" h="120" extrusionOk="0">
                    <a:moveTo>
                      <a:pt x="230" y="0"/>
                    </a:moveTo>
                    <a:cubicBezTo>
                      <a:pt x="191" y="0"/>
                      <a:pt x="134" y="21"/>
                      <a:pt x="86" y="37"/>
                    </a:cubicBezTo>
                    <a:cubicBezTo>
                      <a:pt x="0" y="49"/>
                      <a:pt x="136" y="86"/>
                      <a:pt x="197" y="111"/>
                    </a:cubicBezTo>
                    <a:cubicBezTo>
                      <a:pt x="218" y="117"/>
                      <a:pt x="235" y="120"/>
                      <a:pt x="247" y="120"/>
                    </a:cubicBezTo>
                    <a:cubicBezTo>
                      <a:pt x="309" y="120"/>
                      <a:pt x="281" y="55"/>
                      <a:pt x="271" y="24"/>
                    </a:cubicBezTo>
                    <a:cubicBezTo>
                      <a:pt x="267" y="7"/>
                      <a:pt x="251" y="0"/>
                      <a:pt x="2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6" name="Google Shape;4996;p76"/>
              <p:cNvSpPr/>
              <p:nvPr/>
            </p:nvSpPr>
            <p:spPr>
              <a:xfrm>
                <a:off x="3622475" y="4574650"/>
                <a:ext cx="4400" cy="10550"/>
              </a:xfrm>
              <a:custGeom>
                <a:avLst/>
                <a:gdLst/>
                <a:ahLst/>
                <a:cxnLst/>
                <a:rect l="l" t="t" r="r" b="b"/>
                <a:pathLst>
                  <a:path w="176" h="422" extrusionOk="0">
                    <a:moveTo>
                      <a:pt x="169" y="1"/>
                    </a:moveTo>
                    <a:cubicBezTo>
                      <a:pt x="138" y="1"/>
                      <a:pt x="15" y="171"/>
                      <a:pt x="15" y="246"/>
                    </a:cubicBezTo>
                    <a:cubicBezTo>
                      <a:pt x="15" y="323"/>
                      <a:pt x="0" y="421"/>
                      <a:pt x="17" y="421"/>
                    </a:cubicBezTo>
                    <a:cubicBezTo>
                      <a:pt x="22" y="421"/>
                      <a:pt x="29" y="413"/>
                      <a:pt x="40" y="394"/>
                    </a:cubicBezTo>
                    <a:cubicBezTo>
                      <a:pt x="102" y="283"/>
                      <a:pt x="151" y="147"/>
                      <a:pt x="175" y="12"/>
                    </a:cubicBezTo>
                    <a:cubicBezTo>
                      <a:pt x="175" y="4"/>
                      <a:pt x="173" y="1"/>
                      <a:pt x="1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7" name="Google Shape;4997;p76"/>
              <p:cNvSpPr/>
              <p:nvPr/>
            </p:nvSpPr>
            <p:spPr>
              <a:xfrm>
                <a:off x="3630775" y="4549300"/>
                <a:ext cx="4100" cy="3575"/>
              </a:xfrm>
              <a:custGeom>
                <a:avLst/>
                <a:gdLst/>
                <a:ahLst/>
                <a:cxnLst/>
                <a:rect l="l" t="t" r="r" b="b"/>
                <a:pathLst>
                  <a:path w="164" h="143" extrusionOk="0">
                    <a:moveTo>
                      <a:pt x="140" y="1"/>
                    </a:moveTo>
                    <a:cubicBezTo>
                      <a:pt x="112" y="1"/>
                      <a:pt x="64" y="30"/>
                      <a:pt x="28" y="65"/>
                    </a:cubicBezTo>
                    <a:cubicBezTo>
                      <a:pt x="0" y="93"/>
                      <a:pt x="44" y="143"/>
                      <a:pt x="93" y="143"/>
                    </a:cubicBezTo>
                    <a:cubicBezTo>
                      <a:pt x="109" y="143"/>
                      <a:pt x="125" y="138"/>
                      <a:pt x="139" y="126"/>
                    </a:cubicBezTo>
                    <a:cubicBezTo>
                      <a:pt x="164" y="90"/>
                      <a:pt x="164" y="65"/>
                      <a:pt x="164" y="16"/>
                    </a:cubicBezTo>
                    <a:cubicBezTo>
                      <a:pt x="160" y="5"/>
                      <a:pt x="152" y="1"/>
                      <a:pt x="1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8" name="Google Shape;4998;p76"/>
              <p:cNvSpPr/>
              <p:nvPr/>
            </p:nvSpPr>
            <p:spPr>
              <a:xfrm>
                <a:off x="3581950" y="4594225"/>
                <a:ext cx="7950" cy="11175"/>
              </a:xfrm>
              <a:custGeom>
                <a:avLst/>
                <a:gdLst/>
                <a:ahLst/>
                <a:cxnLst/>
                <a:rect l="l" t="t" r="r" b="b"/>
                <a:pathLst>
                  <a:path w="318" h="447" extrusionOk="0">
                    <a:moveTo>
                      <a:pt x="303" y="0"/>
                    </a:moveTo>
                    <a:cubicBezTo>
                      <a:pt x="301" y="0"/>
                      <a:pt x="297" y="6"/>
                      <a:pt x="293" y="18"/>
                    </a:cubicBezTo>
                    <a:cubicBezTo>
                      <a:pt x="293" y="57"/>
                      <a:pt x="261" y="130"/>
                      <a:pt x="229" y="130"/>
                    </a:cubicBezTo>
                    <a:cubicBezTo>
                      <a:pt x="222" y="130"/>
                      <a:pt x="214" y="126"/>
                      <a:pt x="207" y="116"/>
                    </a:cubicBezTo>
                    <a:cubicBezTo>
                      <a:pt x="176" y="85"/>
                      <a:pt x="146" y="21"/>
                      <a:pt x="122" y="21"/>
                    </a:cubicBezTo>
                    <a:cubicBezTo>
                      <a:pt x="117" y="21"/>
                      <a:pt x="113" y="24"/>
                      <a:pt x="108" y="30"/>
                    </a:cubicBezTo>
                    <a:cubicBezTo>
                      <a:pt x="86" y="52"/>
                      <a:pt x="55" y="93"/>
                      <a:pt x="31" y="93"/>
                    </a:cubicBezTo>
                    <a:cubicBezTo>
                      <a:pt x="28" y="93"/>
                      <a:pt x="25" y="93"/>
                      <a:pt x="22" y="91"/>
                    </a:cubicBezTo>
                    <a:cubicBezTo>
                      <a:pt x="20" y="90"/>
                      <a:pt x="17" y="90"/>
                      <a:pt x="16" y="90"/>
                    </a:cubicBezTo>
                    <a:cubicBezTo>
                      <a:pt x="0" y="90"/>
                      <a:pt x="12" y="134"/>
                      <a:pt x="34" y="178"/>
                    </a:cubicBezTo>
                    <a:cubicBezTo>
                      <a:pt x="71" y="227"/>
                      <a:pt x="96" y="289"/>
                      <a:pt x="133" y="338"/>
                    </a:cubicBezTo>
                    <a:cubicBezTo>
                      <a:pt x="195" y="387"/>
                      <a:pt x="219" y="412"/>
                      <a:pt x="256" y="436"/>
                    </a:cubicBezTo>
                    <a:cubicBezTo>
                      <a:pt x="263" y="443"/>
                      <a:pt x="267" y="446"/>
                      <a:pt x="270" y="446"/>
                    </a:cubicBezTo>
                    <a:cubicBezTo>
                      <a:pt x="281" y="446"/>
                      <a:pt x="259" y="388"/>
                      <a:pt x="269" y="338"/>
                    </a:cubicBezTo>
                    <a:cubicBezTo>
                      <a:pt x="281" y="276"/>
                      <a:pt x="318" y="264"/>
                      <a:pt x="318" y="190"/>
                    </a:cubicBezTo>
                    <a:cubicBezTo>
                      <a:pt x="318" y="138"/>
                      <a:pt x="318" y="0"/>
                      <a:pt x="3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99" name="Google Shape;4999;p76"/>
              <p:cNvSpPr/>
              <p:nvPr/>
            </p:nvSpPr>
            <p:spPr>
              <a:xfrm>
                <a:off x="3574800" y="4598325"/>
                <a:ext cx="7400" cy="7000"/>
              </a:xfrm>
              <a:custGeom>
                <a:avLst/>
                <a:gdLst/>
                <a:ahLst/>
                <a:cxnLst/>
                <a:rect l="l" t="t" r="r" b="b"/>
                <a:pathLst>
                  <a:path w="296" h="280" extrusionOk="0">
                    <a:moveTo>
                      <a:pt x="74" y="1"/>
                    </a:moveTo>
                    <a:cubicBezTo>
                      <a:pt x="51" y="1"/>
                      <a:pt x="34" y="41"/>
                      <a:pt x="25" y="88"/>
                    </a:cubicBezTo>
                    <a:cubicBezTo>
                      <a:pt x="0" y="137"/>
                      <a:pt x="49" y="162"/>
                      <a:pt x="99" y="199"/>
                    </a:cubicBezTo>
                    <a:cubicBezTo>
                      <a:pt x="126" y="226"/>
                      <a:pt x="126" y="261"/>
                      <a:pt x="135" y="261"/>
                    </a:cubicBezTo>
                    <a:cubicBezTo>
                      <a:pt x="138" y="261"/>
                      <a:pt x="142" y="257"/>
                      <a:pt x="148" y="248"/>
                    </a:cubicBezTo>
                    <a:cubicBezTo>
                      <a:pt x="152" y="242"/>
                      <a:pt x="156" y="240"/>
                      <a:pt x="160" y="240"/>
                    </a:cubicBezTo>
                    <a:cubicBezTo>
                      <a:pt x="177" y="240"/>
                      <a:pt x="199" y="279"/>
                      <a:pt x="222" y="279"/>
                    </a:cubicBezTo>
                    <a:cubicBezTo>
                      <a:pt x="230" y="279"/>
                      <a:pt x="238" y="274"/>
                      <a:pt x="247" y="260"/>
                    </a:cubicBezTo>
                    <a:cubicBezTo>
                      <a:pt x="296" y="211"/>
                      <a:pt x="234" y="112"/>
                      <a:pt x="222" y="63"/>
                    </a:cubicBezTo>
                    <a:cubicBezTo>
                      <a:pt x="197" y="1"/>
                      <a:pt x="148" y="38"/>
                      <a:pt x="99" y="14"/>
                    </a:cubicBezTo>
                    <a:cubicBezTo>
                      <a:pt x="90" y="5"/>
                      <a:pt x="82" y="1"/>
                      <a:pt x="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0" name="Google Shape;5000;p76"/>
              <p:cNvSpPr/>
              <p:nvPr/>
            </p:nvSpPr>
            <p:spPr>
              <a:xfrm>
                <a:off x="3530700" y="4738200"/>
                <a:ext cx="6725" cy="4825"/>
              </a:xfrm>
              <a:custGeom>
                <a:avLst/>
                <a:gdLst/>
                <a:ahLst/>
                <a:cxnLst/>
                <a:rect l="l" t="t" r="r" b="b"/>
                <a:pathLst>
                  <a:path w="269" h="193" extrusionOk="0">
                    <a:moveTo>
                      <a:pt x="190" y="0"/>
                    </a:moveTo>
                    <a:cubicBezTo>
                      <a:pt x="162" y="0"/>
                      <a:pt x="78" y="85"/>
                      <a:pt x="27" y="136"/>
                    </a:cubicBezTo>
                    <a:cubicBezTo>
                      <a:pt x="0" y="152"/>
                      <a:pt x="1" y="156"/>
                      <a:pt x="15" y="156"/>
                    </a:cubicBezTo>
                    <a:cubicBezTo>
                      <a:pt x="32" y="156"/>
                      <a:pt x="73" y="148"/>
                      <a:pt x="101" y="148"/>
                    </a:cubicBezTo>
                    <a:cubicBezTo>
                      <a:pt x="162" y="148"/>
                      <a:pt x="150" y="160"/>
                      <a:pt x="175" y="185"/>
                    </a:cubicBezTo>
                    <a:cubicBezTo>
                      <a:pt x="178" y="190"/>
                      <a:pt x="182" y="192"/>
                      <a:pt x="186" y="192"/>
                    </a:cubicBezTo>
                    <a:cubicBezTo>
                      <a:pt x="217" y="192"/>
                      <a:pt x="268" y="99"/>
                      <a:pt x="236" y="99"/>
                    </a:cubicBezTo>
                    <a:cubicBezTo>
                      <a:pt x="230" y="100"/>
                      <a:pt x="224" y="100"/>
                      <a:pt x="219" y="100"/>
                    </a:cubicBezTo>
                    <a:cubicBezTo>
                      <a:pt x="167" y="100"/>
                      <a:pt x="188" y="46"/>
                      <a:pt x="199" y="13"/>
                    </a:cubicBezTo>
                    <a:cubicBezTo>
                      <a:pt x="199" y="4"/>
                      <a:pt x="196" y="0"/>
                      <a:pt x="1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1" name="Google Shape;5001;p76"/>
              <p:cNvSpPr/>
              <p:nvPr/>
            </p:nvSpPr>
            <p:spPr>
              <a:xfrm>
                <a:off x="3473450" y="4569550"/>
                <a:ext cx="6500" cy="6725"/>
              </a:xfrm>
              <a:custGeom>
                <a:avLst/>
                <a:gdLst/>
                <a:ahLst/>
                <a:cxnLst/>
                <a:rect l="l" t="t" r="r" b="b"/>
                <a:pathLst>
                  <a:path w="260" h="269" extrusionOk="0">
                    <a:moveTo>
                      <a:pt x="205" y="1"/>
                    </a:moveTo>
                    <a:cubicBezTo>
                      <a:pt x="151" y="1"/>
                      <a:pt x="59" y="132"/>
                      <a:pt x="37" y="154"/>
                    </a:cubicBezTo>
                    <a:cubicBezTo>
                      <a:pt x="0" y="191"/>
                      <a:pt x="37" y="204"/>
                      <a:pt x="62" y="253"/>
                    </a:cubicBezTo>
                    <a:cubicBezTo>
                      <a:pt x="70" y="265"/>
                      <a:pt x="76" y="269"/>
                      <a:pt x="83" y="269"/>
                    </a:cubicBezTo>
                    <a:cubicBezTo>
                      <a:pt x="96" y="269"/>
                      <a:pt x="107" y="249"/>
                      <a:pt x="124" y="241"/>
                    </a:cubicBezTo>
                    <a:cubicBezTo>
                      <a:pt x="148" y="228"/>
                      <a:pt x="148" y="191"/>
                      <a:pt x="173" y="167"/>
                    </a:cubicBezTo>
                    <a:cubicBezTo>
                      <a:pt x="198" y="142"/>
                      <a:pt x="259" y="56"/>
                      <a:pt x="222" y="6"/>
                    </a:cubicBezTo>
                    <a:cubicBezTo>
                      <a:pt x="217" y="3"/>
                      <a:pt x="211" y="1"/>
                      <a:pt x="2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2" name="Google Shape;5002;p76"/>
              <p:cNvSpPr/>
              <p:nvPr/>
            </p:nvSpPr>
            <p:spPr>
              <a:xfrm>
                <a:off x="3475300" y="4578875"/>
                <a:ext cx="4950" cy="3800"/>
              </a:xfrm>
              <a:custGeom>
                <a:avLst/>
                <a:gdLst/>
                <a:ahLst/>
                <a:cxnLst/>
                <a:rect l="l" t="t" r="r" b="b"/>
                <a:pathLst>
                  <a:path w="198" h="152" extrusionOk="0">
                    <a:moveTo>
                      <a:pt x="145" y="0"/>
                    </a:moveTo>
                    <a:cubicBezTo>
                      <a:pt x="139" y="0"/>
                      <a:pt x="130" y="3"/>
                      <a:pt x="111" y="15"/>
                    </a:cubicBezTo>
                    <a:cubicBezTo>
                      <a:pt x="74" y="52"/>
                      <a:pt x="0" y="52"/>
                      <a:pt x="50" y="89"/>
                    </a:cubicBezTo>
                    <a:cubicBezTo>
                      <a:pt x="87" y="117"/>
                      <a:pt x="103" y="152"/>
                      <a:pt x="124" y="152"/>
                    </a:cubicBezTo>
                    <a:cubicBezTo>
                      <a:pt x="131" y="152"/>
                      <a:pt x="139" y="148"/>
                      <a:pt x="148" y="139"/>
                    </a:cubicBezTo>
                    <a:cubicBezTo>
                      <a:pt x="197" y="102"/>
                      <a:pt x="185" y="3"/>
                      <a:pt x="161" y="3"/>
                    </a:cubicBezTo>
                    <a:cubicBezTo>
                      <a:pt x="154" y="3"/>
                      <a:pt x="151" y="0"/>
                      <a:pt x="1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3" name="Google Shape;5003;p76"/>
              <p:cNvSpPr/>
              <p:nvPr/>
            </p:nvSpPr>
            <p:spPr>
              <a:xfrm>
                <a:off x="3480225" y="4582325"/>
                <a:ext cx="2500" cy="1250"/>
              </a:xfrm>
              <a:custGeom>
                <a:avLst/>
                <a:gdLst/>
                <a:ahLst/>
                <a:cxnLst/>
                <a:rect l="l" t="t" r="r" b="b"/>
                <a:pathLst>
                  <a:path w="100" h="50" extrusionOk="0">
                    <a:moveTo>
                      <a:pt x="74" y="1"/>
                    </a:moveTo>
                    <a:cubicBezTo>
                      <a:pt x="37" y="1"/>
                      <a:pt x="0" y="38"/>
                      <a:pt x="37" y="50"/>
                    </a:cubicBezTo>
                    <a:cubicBezTo>
                      <a:pt x="62" y="50"/>
                      <a:pt x="99" y="1"/>
                      <a:pt x="7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4" name="Google Shape;5004;p76"/>
              <p:cNvSpPr/>
              <p:nvPr/>
            </p:nvSpPr>
            <p:spPr>
              <a:xfrm>
                <a:off x="3479500" y="4586625"/>
                <a:ext cx="1900" cy="2525"/>
              </a:xfrm>
              <a:custGeom>
                <a:avLst/>
                <a:gdLst/>
                <a:ahLst/>
                <a:cxnLst/>
                <a:rect l="l" t="t" r="r" b="b"/>
                <a:pathLst>
                  <a:path w="76" h="101" extrusionOk="0">
                    <a:moveTo>
                      <a:pt x="68" y="0"/>
                    </a:moveTo>
                    <a:cubicBezTo>
                      <a:pt x="68" y="0"/>
                      <a:pt x="67" y="0"/>
                      <a:pt x="66" y="1"/>
                    </a:cubicBezTo>
                    <a:cubicBezTo>
                      <a:pt x="55" y="24"/>
                      <a:pt x="0" y="101"/>
                      <a:pt x="23" y="101"/>
                    </a:cubicBezTo>
                    <a:cubicBezTo>
                      <a:pt x="25" y="101"/>
                      <a:pt x="27" y="101"/>
                      <a:pt x="29" y="100"/>
                    </a:cubicBezTo>
                    <a:cubicBezTo>
                      <a:pt x="53" y="88"/>
                      <a:pt x="76" y="0"/>
                      <a:pt x="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5" name="Google Shape;5005;p76"/>
              <p:cNvSpPr/>
              <p:nvPr/>
            </p:nvSpPr>
            <p:spPr>
              <a:xfrm>
                <a:off x="3480225" y="4589725"/>
                <a:ext cx="2500" cy="1250"/>
              </a:xfrm>
              <a:custGeom>
                <a:avLst/>
                <a:gdLst/>
                <a:ahLst/>
                <a:cxnLst/>
                <a:rect l="l" t="t" r="r" b="b"/>
                <a:pathLst>
                  <a:path w="100" h="50" extrusionOk="0">
                    <a:moveTo>
                      <a:pt x="62" y="0"/>
                    </a:moveTo>
                    <a:cubicBezTo>
                      <a:pt x="25" y="0"/>
                      <a:pt x="0" y="50"/>
                      <a:pt x="37" y="50"/>
                    </a:cubicBezTo>
                    <a:cubicBezTo>
                      <a:pt x="74" y="50"/>
                      <a:pt x="99" y="0"/>
                      <a:pt x="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6" name="Google Shape;5006;p76"/>
              <p:cNvSpPr/>
              <p:nvPr/>
            </p:nvSpPr>
            <p:spPr>
              <a:xfrm>
                <a:off x="3489150" y="4610325"/>
                <a:ext cx="900" cy="2525"/>
              </a:xfrm>
              <a:custGeom>
                <a:avLst/>
                <a:gdLst/>
                <a:ahLst/>
                <a:cxnLst/>
                <a:rect l="l" t="t" r="r" b="b"/>
                <a:pathLst>
                  <a:path w="36" h="101" extrusionOk="0">
                    <a:moveTo>
                      <a:pt x="27" y="1"/>
                    </a:moveTo>
                    <a:cubicBezTo>
                      <a:pt x="27" y="1"/>
                      <a:pt x="26" y="1"/>
                      <a:pt x="25" y="2"/>
                    </a:cubicBezTo>
                    <a:cubicBezTo>
                      <a:pt x="1" y="51"/>
                      <a:pt x="1" y="88"/>
                      <a:pt x="1" y="100"/>
                    </a:cubicBezTo>
                    <a:cubicBezTo>
                      <a:pt x="12" y="100"/>
                      <a:pt x="35" y="1"/>
                      <a:pt x="2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7" name="Google Shape;5007;p76"/>
              <p:cNvSpPr/>
              <p:nvPr/>
            </p:nvSpPr>
            <p:spPr>
              <a:xfrm>
                <a:off x="3506725" y="4548250"/>
                <a:ext cx="2775" cy="4300"/>
              </a:xfrm>
              <a:custGeom>
                <a:avLst/>
                <a:gdLst/>
                <a:ahLst/>
                <a:cxnLst/>
                <a:rect l="l" t="t" r="r" b="b"/>
                <a:pathLst>
                  <a:path w="111" h="172" extrusionOk="0">
                    <a:moveTo>
                      <a:pt x="105" y="0"/>
                    </a:moveTo>
                    <a:cubicBezTo>
                      <a:pt x="94" y="0"/>
                      <a:pt x="72" y="35"/>
                      <a:pt x="37" y="70"/>
                    </a:cubicBezTo>
                    <a:cubicBezTo>
                      <a:pt x="0" y="119"/>
                      <a:pt x="37" y="144"/>
                      <a:pt x="74" y="168"/>
                    </a:cubicBezTo>
                    <a:cubicBezTo>
                      <a:pt x="77" y="171"/>
                      <a:pt x="80" y="171"/>
                      <a:pt x="82" y="171"/>
                    </a:cubicBezTo>
                    <a:cubicBezTo>
                      <a:pt x="111" y="171"/>
                      <a:pt x="111" y="55"/>
                      <a:pt x="111" y="21"/>
                    </a:cubicBezTo>
                    <a:cubicBezTo>
                      <a:pt x="111" y="6"/>
                      <a:pt x="109" y="0"/>
                      <a:pt x="1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8" name="Google Shape;5008;p76"/>
              <p:cNvSpPr/>
              <p:nvPr/>
            </p:nvSpPr>
            <p:spPr>
              <a:xfrm>
                <a:off x="3163250" y="5426750"/>
                <a:ext cx="6800" cy="5475"/>
              </a:xfrm>
              <a:custGeom>
                <a:avLst/>
                <a:gdLst/>
                <a:ahLst/>
                <a:cxnLst/>
                <a:rect l="l" t="t" r="r" b="b"/>
                <a:pathLst>
                  <a:path w="272" h="219" extrusionOk="0">
                    <a:moveTo>
                      <a:pt x="81" y="1"/>
                    </a:moveTo>
                    <a:cubicBezTo>
                      <a:pt x="74" y="1"/>
                      <a:pt x="68" y="3"/>
                      <a:pt x="62" y="9"/>
                    </a:cubicBezTo>
                    <a:cubicBezTo>
                      <a:pt x="38" y="21"/>
                      <a:pt x="25" y="34"/>
                      <a:pt x="13" y="95"/>
                    </a:cubicBezTo>
                    <a:cubicBezTo>
                      <a:pt x="1" y="157"/>
                      <a:pt x="13" y="218"/>
                      <a:pt x="87" y="218"/>
                    </a:cubicBezTo>
                    <a:cubicBezTo>
                      <a:pt x="149" y="206"/>
                      <a:pt x="272" y="71"/>
                      <a:pt x="235" y="46"/>
                    </a:cubicBezTo>
                    <a:cubicBezTo>
                      <a:pt x="232" y="43"/>
                      <a:pt x="228" y="41"/>
                      <a:pt x="225" y="41"/>
                    </a:cubicBezTo>
                    <a:cubicBezTo>
                      <a:pt x="210" y="41"/>
                      <a:pt x="194" y="74"/>
                      <a:pt x="178" y="74"/>
                    </a:cubicBezTo>
                    <a:cubicBezTo>
                      <a:pt x="172" y="74"/>
                      <a:pt x="167" y="70"/>
                      <a:pt x="161" y="58"/>
                    </a:cubicBezTo>
                    <a:cubicBezTo>
                      <a:pt x="132" y="30"/>
                      <a:pt x="104" y="1"/>
                      <a:pt x="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09" name="Google Shape;5009;p76"/>
              <p:cNvSpPr/>
              <p:nvPr/>
            </p:nvSpPr>
            <p:spPr>
              <a:xfrm>
                <a:off x="3158250" y="5430650"/>
                <a:ext cx="7200" cy="3775"/>
              </a:xfrm>
              <a:custGeom>
                <a:avLst/>
                <a:gdLst/>
                <a:ahLst/>
                <a:cxnLst/>
                <a:rect l="l" t="t" r="r" b="b"/>
                <a:pathLst>
                  <a:path w="288" h="151" extrusionOk="0">
                    <a:moveTo>
                      <a:pt x="156" y="0"/>
                    </a:moveTo>
                    <a:cubicBezTo>
                      <a:pt x="140" y="0"/>
                      <a:pt x="105" y="35"/>
                      <a:pt x="78" y="62"/>
                    </a:cubicBezTo>
                    <a:cubicBezTo>
                      <a:pt x="55" y="85"/>
                      <a:pt x="0" y="150"/>
                      <a:pt x="41" y="150"/>
                    </a:cubicBezTo>
                    <a:cubicBezTo>
                      <a:pt x="44" y="150"/>
                      <a:pt x="48" y="150"/>
                      <a:pt x="53" y="149"/>
                    </a:cubicBezTo>
                    <a:cubicBezTo>
                      <a:pt x="115" y="149"/>
                      <a:pt x="287" y="124"/>
                      <a:pt x="225" y="87"/>
                    </a:cubicBezTo>
                    <a:cubicBezTo>
                      <a:pt x="176" y="50"/>
                      <a:pt x="164" y="38"/>
                      <a:pt x="164" y="13"/>
                    </a:cubicBezTo>
                    <a:cubicBezTo>
                      <a:pt x="164" y="4"/>
                      <a:pt x="161" y="0"/>
                      <a:pt x="1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0" name="Google Shape;5010;p76"/>
              <p:cNvSpPr/>
              <p:nvPr/>
            </p:nvSpPr>
            <p:spPr>
              <a:xfrm>
                <a:off x="3150225" y="5426475"/>
                <a:ext cx="11175" cy="8325"/>
              </a:xfrm>
              <a:custGeom>
                <a:avLst/>
                <a:gdLst/>
                <a:ahLst/>
                <a:cxnLst/>
                <a:rect l="l" t="t" r="r" b="b"/>
                <a:pathLst>
                  <a:path w="447" h="333" extrusionOk="0">
                    <a:moveTo>
                      <a:pt x="263" y="1"/>
                    </a:moveTo>
                    <a:cubicBezTo>
                      <a:pt x="262" y="1"/>
                      <a:pt x="258" y="3"/>
                      <a:pt x="251" y="8"/>
                    </a:cubicBezTo>
                    <a:cubicBezTo>
                      <a:pt x="226" y="20"/>
                      <a:pt x="189" y="32"/>
                      <a:pt x="152" y="32"/>
                    </a:cubicBezTo>
                    <a:cubicBezTo>
                      <a:pt x="128" y="32"/>
                      <a:pt x="103" y="45"/>
                      <a:pt x="152" y="69"/>
                    </a:cubicBezTo>
                    <a:cubicBezTo>
                      <a:pt x="214" y="94"/>
                      <a:pt x="251" y="119"/>
                      <a:pt x="201" y="131"/>
                    </a:cubicBezTo>
                    <a:cubicBezTo>
                      <a:pt x="152" y="131"/>
                      <a:pt x="91" y="131"/>
                      <a:pt x="115" y="143"/>
                    </a:cubicBezTo>
                    <a:cubicBezTo>
                      <a:pt x="140" y="168"/>
                      <a:pt x="189" y="205"/>
                      <a:pt x="140" y="242"/>
                    </a:cubicBezTo>
                    <a:cubicBezTo>
                      <a:pt x="106" y="255"/>
                      <a:pt x="87" y="265"/>
                      <a:pt x="73" y="265"/>
                    </a:cubicBezTo>
                    <a:cubicBezTo>
                      <a:pt x="61" y="265"/>
                      <a:pt x="52" y="258"/>
                      <a:pt x="41" y="242"/>
                    </a:cubicBezTo>
                    <a:cubicBezTo>
                      <a:pt x="31" y="221"/>
                      <a:pt x="19" y="211"/>
                      <a:pt x="11" y="211"/>
                    </a:cubicBezTo>
                    <a:cubicBezTo>
                      <a:pt x="1" y="211"/>
                      <a:pt x="0" y="230"/>
                      <a:pt x="29" y="266"/>
                    </a:cubicBezTo>
                    <a:cubicBezTo>
                      <a:pt x="58" y="314"/>
                      <a:pt x="57" y="332"/>
                      <a:pt x="89" y="332"/>
                    </a:cubicBezTo>
                    <a:cubicBezTo>
                      <a:pt x="99" y="332"/>
                      <a:pt x="111" y="331"/>
                      <a:pt x="128" y="328"/>
                    </a:cubicBezTo>
                    <a:cubicBezTo>
                      <a:pt x="189" y="328"/>
                      <a:pt x="251" y="303"/>
                      <a:pt x="288" y="254"/>
                    </a:cubicBezTo>
                    <a:cubicBezTo>
                      <a:pt x="345" y="208"/>
                      <a:pt x="447" y="42"/>
                      <a:pt x="408" y="42"/>
                    </a:cubicBezTo>
                    <a:cubicBezTo>
                      <a:pt x="406" y="42"/>
                      <a:pt x="402" y="43"/>
                      <a:pt x="399" y="45"/>
                    </a:cubicBezTo>
                    <a:cubicBezTo>
                      <a:pt x="358" y="69"/>
                      <a:pt x="329" y="88"/>
                      <a:pt x="303" y="88"/>
                    </a:cubicBezTo>
                    <a:cubicBezTo>
                      <a:pt x="289" y="88"/>
                      <a:pt x="276" y="82"/>
                      <a:pt x="263" y="69"/>
                    </a:cubicBezTo>
                    <a:cubicBezTo>
                      <a:pt x="243" y="39"/>
                      <a:pt x="272" y="1"/>
                      <a:pt x="26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1" name="Google Shape;5011;p76"/>
              <p:cNvSpPr/>
              <p:nvPr/>
            </p:nvSpPr>
            <p:spPr>
              <a:xfrm>
                <a:off x="3075475" y="5438350"/>
                <a:ext cx="15425" cy="6125"/>
              </a:xfrm>
              <a:custGeom>
                <a:avLst/>
                <a:gdLst/>
                <a:ahLst/>
                <a:cxnLst/>
                <a:rect l="l" t="t" r="r" b="b"/>
                <a:pathLst>
                  <a:path w="617" h="245" extrusionOk="0">
                    <a:moveTo>
                      <a:pt x="181" y="0"/>
                    </a:moveTo>
                    <a:cubicBezTo>
                      <a:pt x="169" y="0"/>
                      <a:pt x="157" y="4"/>
                      <a:pt x="148" y="13"/>
                    </a:cubicBezTo>
                    <a:cubicBezTo>
                      <a:pt x="123" y="50"/>
                      <a:pt x="111" y="87"/>
                      <a:pt x="86" y="87"/>
                    </a:cubicBezTo>
                    <a:cubicBezTo>
                      <a:pt x="49" y="87"/>
                      <a:pt x="0" y="112"/>
                      <a:pt x="62" y="124"/>
                    </a:cubicBezTo>
                    <a:cubicBezTo>
                      <a:pt x="123" y="149"/>
                      <a:pt x="86" y="161"/>
                      <a:pt x="111" y="198"/>
                    </a:cubicBezTo>
                    <a:cubicBezTo>
                      <a:pt x="148" y="223"/>
                      <a:pt x="123" y="235"/>
                      <a:pt x="173" y="235"/>
                    </a:cubicBezTo>
                    <a:cubicBezTo>
                      <a:pt x="197" y="241"/>
                      <a:pt x="222" y="244"/>
                      <a:pt x="245" y="244"/>
                    </a:cubicBezTo>
                    <a:cubicBezTo>
                      <a:pt x="268" y="244"/>
                      <a:pt x="290" y="241"/>
                      <a:pt x="308" y="235"/>
                    </a:cubicBezTo>
                    <a:cubicBezTo>
                      <a:pt x="370" y="223"/>
                      <a:pt x="616" y="87"/>
                      <a:pt x="505" y="87"/>
                    </a:cubicBezTo>
                    <a:cubicBezTo>
                      <a:pt x="468" y="87"/>
                      <a:pt x="505" y="38"/>
                      <a:pt x="444" y="38"/>
                    </a:cubicBezTo>
                    <a:cubicBezTo>
                      <a:pt x="370" y="38"/>
                      <a:pt x="358" y="50"/>
                      <a:pt x="321" y="50"/>
                    </a:cubicBezTo>
                    <a:cubicBezTo>
                      <a:pt x="291" y="50"/>
                      <a:pt x="270" y="63"/>
                      <a:pt x="256" y="63"/>
                    </a:cubicBezTo>
                    <a:cubicBezTo>
                      <a:pt x="246" y="63"/>
                      <a:pt x="239" y="58"/>
                      <a:pt x="234" y="38"/>
                    </a:cubicBezTo>
                    <a:cubicBezTo>
                      <a:pt x="226" y="14"/>
                      <a:pt x="203" y="0"/>
                      <a:pt x="1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2" name="Google Shape;5012;p76"/>
              <p:cNvSpPr/>
              <p:nvPr/>
            </p:nvSpPr>
            <p:spPr>
              <a:xfrm>
                <a:off x="3074300" y="5446250"/>
                <a:ext cx="10750" cy="6625"/>
              </a:xfrm>
              <a:custGeom>
                <a:avLst/>
                <a:gdLst/>
                <a:ahLst/>
                <a:cxnLst/>
                <a:rect l="l" t="t" r="r" b="b"/>
                <a:pathLst>
                  <a:path w="430" h="265" extrusionOk="0">
                    <a:moveTo>
                      <a:pt x="77" y="0"/>
                    </a:moveTo>
                    <a:cubicBezTo>
                      <a:pt x="33" y="0"/>
                      <a:pt x="0" y="9"/>
                      <a:pt x="35" y="18"/>
                    </a:cubicBezTo>
                    <a:cubicBezTo>
                      <a:pt x="96" y="42"/>
                      <a:pt x="133" y="104"/>
                      <a:pt x="133" y="128"/>
                    </a:cubicBezTo>
                    <a:cubicBezTo>
                      <a:pt x="122" y="162"/>
                      <a:pt x="81" y="255"/>
                      <a:pt x="100" y="255"/>
                    </a:cubicBezTo>
                    <a:cubicBezTo>
                      <a:pt x="102" y="255"/>
                      <a:pt x="105" y="254"/>
                      <a:pt x="109" y="252"/>
                    </a:cubicBezTo>
                    <a:cubicBezTo>
                      <a:pt x="141" y="241"/>
                      <a:pt x="182" y="212"/>
                      <a:pt x="192" y="212"/>
                    </a:cubicBezTo>
                    <a:cubicBezTo>
                      <a:pt x="194" y="212"/>
                      <a:pt x="195" y="213"/>
                      <a:pt x="195" y="215"/>
                    </a:cubicBezTo>
                    <a:cubicBezTo>
                      <a:pt x="195" y="233"/>
                      <a:pt x="202" y="265"/>
                      <a:pt x="221" y="265"/>
                    </a:cubicBezTo>
                    <a:cubicBezTo>
                      <a:pt x="227" y="265"/>
                      <a:pt x="235" y="261"/>
                      <a:pt x="244" y="252"/>
                    </a:cubicBezTo>
                    <a:cubicBezTo>
                      <a:pt x="257" y="239"/>
                      <a:pt x="294" y="227"/>
                      <a:pt x="331" y="227"/>
                    </a:cubicBezTo>
                    <a:cubicBezTo>
                      <a:pt x="368" y="227"/>
                      <a:pt x="429" y="153"/>
                      <a:pt x="380" y="116"/>
                    </a:cubicBezTo>
                    <a:cubicBezTo>
                      <a:pt x="318" y="54"/>
                      <a:pt x="355" y="54"/>
                      <a:pt x="281" y="54"/>
                    </a:cubicBezTo>
                    <a:cubicBezTo>
                      <a:pt x="232" y="42"/>
                      <a:pt x="183" y="30"/>
                      <a:pt x="133" y="5"/>
                    </a:cubicBezTo>
                    <a:cubicBezTo>
                      <a:pt x="115" y="2"/>
                      <a:pt x="95" y="0"/>
                      <a:pt x="7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3" name="Google Shape;5013;p76"/>
              <p:cNvSpPr/>
              <p:nvPr/>
            </p:nvSpPr>
            <p:spPr>
              <a:xfrm>
                <a:off x="3072375" y="5434050"/>
                <a:ext cx="11125" cy="5225"/>
              </a:xfrm>
              <a:custGeom>
                <a:avLst/>
                <a:gdLst/>
                <a:ahLst/>
                <a:cxnLst/>
                <a:rect l="l" t="t" r="r" b="b"/>
                <a:pathLst>
                  <a:path w="445" h="209" extrusionOk="0">
                    <a:moveTo>
                      <a:pt x="346" y="0"/>
                    </a:moveTo>
                    <a:cubicBezTo>
                      <a:pt x="309" y="0"/>
                      <a:pt x="309" y="25"/>
                      <a:pt x="272" y="37"/>
                    </a:cubicBezTo>
                    <a:cubicBezTo>
                      <a:pt x="254" y="43"/>
                      <a:pt x="238" y="47"/>
                      <a:pt x="223" y="47"/>
                    </a:cubicBezTo>
                    <a:cubicBezTo>
                      <a:pt x="207" y="47"/>
                      <a:pt x="192" y="43"/>
                      <a:pt x="173" y="37"/>
                    </a:cubicBezTo>
                    <a:cubicBezTo>
                      <a:pt x="166" y="34"/>
                      <a:pt x="159" y="32"/>
                      <a:pt x="152" y="32"/>
                    </a:cubicBezTo>
                    <a:cubicBezTo>
                      <a:pt x="134" y="32"/>
                      <a:pt x="117" y="41"/>
                      <a:pt x="100" y="50"/>
                    </a:cubicBezTo>
                    <a:cubicBezTo>
                      <a:pt x="75" y="62"/>
                      <a:pt x="1" y="50"/>
                      <a:pt x="38" y="74"/>
                    </a:cubicBezTo>
                    <a:cubicBezTo>
                      <a:pt x="75" y="111"/>
                      <a:pt x="87" y="148"/>
                      <a:pt x="63" y="161"/>
                    </a:cubicBezTo>
                    <a:cubicBezTo>
                      <a:pt x="38" y="173"/>
                      <a:pt x="26" y="197"/>
                      <a:pt x="63" y="197"/>
                    </a:cubicBezTo>
                    <a:cubicBezTo>
                      <a:pt x="95" y="197"/>
                      <a:pt x="139" y="208"/>
                      <a:pt x="176" y="208"/>
                    </a:cubicBezTo>
                    <a:cubicBezTo>
                      <a:pt x="194" y="208"/>
                      <a:pt x="210" y="206"/>
                      <a:pt x="223" y="197"/>
                    </a:cubicBezTo>
                    <a:cubicBezTo>
                      <a:pt x="247" y="173"/>
                      <a:pt x="284" y="148"/>
                      <a:pt x="321" y="124"/>
                    </a:cubicBezTo>
                    <a:cubicBezTo>
                      <a:pt x="346" y="99"/>
                      <a:pt x="445" y="13"/>
                      <a:pt x="3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4" name="Google Shape;5014;p76"/>
              <p:cNvSpPr/>
              <p:nvPr/>
            </p:nvSpPr>
            <p:spPr>
              <a:xfrm>
                <a:off x="3070550" y="5441125"/>
                <a:ext cx="7175" cy="3950"/>
              </a:xfrm>
              <a:custGeom>
                <a:avLst/>
                <a:gdLst/>
                <a:ahLst/>
                <a:cxnLst/>
                <a:rect l="l" t="t" r="r" b="b"/>
                <a:pathLst>
                  <a:path w="287" h="158" extrusionOk="0">
                    <a:moveTo>
                      <a:pt x="0" y="1"/>
                    </a:moveTo>
                    <a:cubicBezTo>
                      <a:pt x="32" y="33"/>
                      <a:pt x="241" y="158"/>
                      <a:pt x="279" y="158"/>
                    </a:cubicBezTo>
                    <a:cubicBezTo>
                      <a:pt x="285" y="158"/>
                      <a:pt x="287" y="155"/>
                      <a:pt x="283" y="149"/>
                    </a:cubicBezTo>
                    <a:cubicBezTo>
                      <a:pt x="197" y="87"/>
                      <a:pt x="99" y="38"/>
                      <a:pt x="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5" name="Google Shape;5015;p76"/>
              <p:cNvSpPr/>
              <p:nvPr/>
            </p:nvSpPr>
            <p:spPr>
              <a:xfrm>
                <a:off x="3066250" y="5430475"/>
                <a:ext cx="3400" cy="3250"/>
              </a:xfrm>
              <a:custGeom>
                <a:avLst/>
                <a:gdLst/>
                <a:ahLst/>
                <a:cxnLst/>
                <a:rect l="l" t="t" r="r" b="b"/>
                <a:pathLst>
                  <a:path w="136" h="130" extrusionOk="0">
                    <a:moveTo>
                      <a:pt x="49" y="0"/>
                    </a:moveTo>
                    <a:cubicBezTo>
                      <a:pt x="21" y="0"/>
                      <a:pt x="0" y="33"/>
                      <a:pt x="49" y="82"/>
                    </a:cubicBezTo>
                    <a:cubicBezTo>
                      <a:pt x="81" y="114"/>
                      <a:pt x="93" y="130"/>
                      <a:pt x="101" y="130"/>
                    </a:cubicBezTo>
                    <a:cubicBezTo>
                      <a:pt x="108" y="130"/>
                      <a:pt x="111" y="117"/>
                      <a:pt x="123" y="94"/>
                    </a:cubicBezTo>
                    <a:cubicBezTo>
                      <a:pt x="135" y="45"/>
                      <a:pt x="98" y="20"/>
                      <a:pt x="73" y="8"/>
                    </a:cubicBezTo>
                    <a:cubicBezTo>
                      <a:pt x="66" y="3"/>
                      <a:pt x="57" y="0"/>
                      <a:pt x="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6" name="Google Shape;5016;p76"/>
              <p:cNvSpPr/>
              <p:nvPr/>
            </p:nvSpPr>
            <p:spPr>
              <a:xfrm>
                <a:off x="3066600" y="5418325"/>
                <a:ext cx="8275" cy="9350"/>
              </a:xfrm>
              <a:custGeom>
                <a:avLst/>
                <a:gdLst/>
                <a:ahLst/>
                <a:cxnLst/>
                <a:rect l="l" t="t" r="r" b="b"/>
                <a:pathLst>
                  <a:path w="331" h="374" extrusionOk="0">
                    <a:moveTo>
                      <a:pt x="121" y="1"/>
                    </a:moveTo>
                    <a:cubicBezTo>
                      <a:pt x="72" y="1"/>
                      <a:pt x="72" y="26"/>
                      <a:pt x="109" y="63"/>
                    </a:cubicBezTo>
                    <a:cubicBezTo>
                      <a:pt x="146" y="100"/>
                      <a:pt x="146" y="124"/>
                      <a:pt x="121" y="136"/>
                    </a:cubicBezTo>
                    <a:cubicBezTo>
                      <a:pt x="115" y="140"/>
                      <a:pt x="111" y="141"/>
                      <a:pt x="108" y="141"/>
                    </a:cubicBezTo>
                    <a:cubicBezTo>
                      <a:pt x="99" y="141"/>
                      <a:pt x="96" y="127"/>
                      <a:pt x="59" y="100"/>
                    </a:cubicBezTo>
                    <a:cubicBezTo>
                      <a:pt x="29" y="87"/>
                      <a:pt x="10" y="81"/>
                      <a:pt x="6" y="81"/>
                    </a:cubicBezTo>
                    <a:cubicBezTo>
                      <a:pt x="1" y="81"/>
                      <a:pt x="10" y="87"/>
                      <a:pt x="35" y="100"/>
                    </a:cubicBezTo>
                    <a:cubicBezTo>
                      <a:pt x="84" y="136"/>
                      <a:pt x="96" y="161"/>
                      <a:pt x="96" y="210"/>
                    </a:cubicBezTo>
                    <a:cubicBezTo>
                      <a:pt x="96" y="260"/>
                      <a:pt x="121" y="284"/>
                      <a:pt x="96" y="309"/>
                    </a:cubicBezTo>
                    <a:cubicBezTo>
                      <a:pt x="84" y="321"/>
                      <a:pt x="66" y="321"/>
                      <a:pt x="49" y="321"/>
                    </a:cubicBezTo>
                    <a:cubicBezTo>
                      <a:pt x="32" y="321"/>
                      <a:pt x="16" y="321"/>
                      <a:pt x="10" y="334"/>
                    </a:cubicBezTo>
                    <a:cubicBezTo>
                      <a:pt x="0" y="354"/>
                      <a:pt x="23" y="374"/>
                      <a:pt x="45" y="374"/>
                    </a:cubicBezTo>
                    <a:cubicBezTo>
                      <a:pt x="50" y="374"/>
                      <a:pt x="55" y="373"/>
                      <a:pt x="59" y="371"/>
                    </a:cubicBezTo>
                    <a:cubicBezTo>
                      <a:pt x="96" y="346"/>
                      <a:pt x="146" y="346"/>
                      <a:pt x="146" y="321"/>
                    </a:cubicBezTo>
                    <a:cubicBezTo>
                      <a:pt x="146" y="297"/>
                      <a:pt x="121" y="284"/>
                      <a:pt x="146" y="260"/>
                    </a:cubicBezTo>
                    <a:cubicBezTo>
                      <a:pt x="170" y="247"/>
                      <a:pt x="183" y="210"/>
                      <a:pt x="183" y="186"/>
                    </a:cubicBezTo>
                    <a:cubicBezTo>
                      <a:pt x="183" y="160"/>
                      <a:pt x="171" y="117"/>
                      <a:pt x="172" y="117"/>
                    </a:cubicBezTo>
                    <a:lnTo>
                      <a:pt x="172" y="117"/>
                    </a:lnTo>
                    <a:cubicBezTo>
                      <a:pt x="172" y="117"/>
                      <a:pt x="175" y="126"/>
                      <a:pt x="183" y="149"/>
                    </a:cubicBezTo>
                    <a:cubicBezTo>
                      <a:pt x="199" y="197"/>
                      <a:pt x="184" y="224"/>
                      <a:pt x="184" y="224"/>
                    </a:cubicBezTo>
                    <a:cubicBezTo>
                      <a:pt x="185" y="224"/>
                      <a:pt x="190" y="216"/>
                      <a:pt x="207" y="198"/>
                    </a:cubicBezTo>
                    <a:cubicBezTo>
                      <a:pt x="269" y="149"/>
                      <a:pt x="331" y="124"/>
                      <a:pt x="257" y="112"/>
                    </a:cubicBezTo>
                    <a:cubicBezTo>
                      <a:pt x="220" y="112"/>
                      <a:pt x="183" y="13"/>
                      <a:pt x="1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7" name="Google Shape;5017;p76"/>
              <p:cNvSpPr/>
              <p:nvPr/>
            </p:nvSpPr>
            <p:spPr>
              <a:xfrm>
                <a:off x="3065300" y="5403200"/>
                <a:ext cx="5875" cy="10225"/>
              </a:xfrm>
              <a:custGeom>
                <a:avLst/>
                <a:gdLst/>
                <a:ahLst/>
                <a:cxnLst/>
                <a:rect l="l" t="t" r="r" b="b"/>
                <a:pathLst>
                  <a:path w="235" h="409" extrusionOk="0">
                    <a:moveTo>
                      <a:pt x="126" y="0"/>
                    </a:moveTo>
                    <a:cubicBezTo>
                      <a:pt x="99" y="0"/>
                      <a:pt x="99" y="44"/>
                      <a:pt x="99" y="88"/>
                    </a:cubicBezTo>
                    <a:cubicBezTo>
                      <a:pt x="99" y="150"/>
                      <a:pt x="124" y="212"/>
                      <a:pt x="75" y="212"/>
                    </a:cubicBezTo>
                    <a:cubicBezTo>
                      <a:pt x="25" y="224"/>
                      <a:pt x="1" y="212"/>
                      <a:pt x="13" y="261"/>
                    </a:cubicBezTo>
                    <a:cubicBezTo>
                      <a:pt x="23" y="303"/>
                      <a:pt x="7" y="380"/>
                      <a:pt x="25" y="380"/>
                    </a:cubicBezTo>
                    <a:cubicBezTo>
                      <a:pt x="28" y="380"/>
                      <a:pt x="32" y="377"/>
                      <a:pt x="38" y="372"/>
                    </a:cubicBezTo>
                    <a:cubicBezTo>
                      <a:pt x="58" y="332"/>
                      <a:pt x="86" y="276"/>
                      <a:pt x="102" y="276"/>
                    </a:cubicBezTo>
                    <a:cubicBezTo>
                      <a:pt x="106" y="276"/>
                      <a:pt x="109" y="279"/>
                      <a:pt x="111" y="286"/>
                    </a:cubicBezTo>
                    <a:cubicBezTo>
                      <a:pt x="111" y="310"/>
                      <a:pt x="99" y="409"/>
                      <a:pt x="148" y="409"/>
                    </a:cubicBezTo>
                    <a:cubicBezTo>
                      <a:pt x="210" y="409"/>
                      <a:pt x="235" y="335"/>
                      <a:pt x="235" y="261"/>
                    </a:cubicBezTo>
                    <a:cubicBezTo>
                      <a:pt x="222" y="199"/>
                      <a:pt x="198" y="224"/>
                      <a:pt x="198" y="162"/>
                    </a:cubicBezTo>
                    <a:cubicBezTo>
                      <a:pt x="198" y="113"/>
                      <a:pt x="235" y="88"/>
                      <a:pt x="210" y="76"/>
                    </a:cubicBezTo>
                    <a:cubicBezTo>
                      <a:pt x="185" y="39"/>
                      <a:pt x="185" y="2"/>
                      <a:pt x="136" y="2"/>
                    </a:cubicBezTo>
                    <a:cubicBezTo>
                      <a:pt x="132" y="1"/>
                      <a:pt x="129" y="0"/>
                      <a:pt x="1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8" name="Google Shape;5018;p76"/>
              <p:cNvSpPr/>
              <p:nvPr/>
            </p:nvSpPr>
            <p:spPr>
              <a:xfrm>
                <a:off x="3064550" y="5414875"/>
                <a:ext cx="3250" cy="6125"/>
              </a:xfrm>
              <a:custGeom>
                <a:avLst/>
                <a:gdLst/>
                <a:ahLst/>
                <a:cxnLst/>
                <a:rect l="l" t="t" r="r" b="b"/>
                <a:pathLst>
                  <a:path w="130" h="245" extrusionOk="0">
                    <a:moveTo>
                      <a:pt x="87" y="0"/>
                    </a:moveTo>
                    <a:cubicBezTo>
                      <a:pt x="81" y="0"/>
                      <a:pt x="75" y="4"/>
                      <a:pt x="68" y="16"/>
                    </a:cubicBezTo>
                    <a:cubicBezTo>
                      <a:pt x="34" y="49"/>
                      <a:pt x="1" y="244"/>
                      <a:pt x="13" y="244"/>
                    </a:cubicBezTo>
                    <a:cubicBezTo>
                      <a:pt x="14" y="244"/>
                      <a:pt x="16" y="242"/>
                      <a:pt x="18" y="238"/>
                    </a:cubicBezTo>
                    <a:cubicBezTo>
                      <a:pt x="43" y="188"/>
                      <a:pt x="129" y="65"/>
                      <a:pt x="117" y="40"/>
                    </a:cubicBezTo>
                    <a:cubicBezTo>
                      <a:pt x="108" y="23"/>
                      <a:pt x="100" y="0"/>
                      <a:pt x="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19" name="Google Shape;5019;p76"/>
              <p:cNvSpPr/>
              <p:nvPr/>
            </p:nvSpPr>
            <p:spPr>
              <a:xfrm>
                <a:off x="3063950" y="5395175"/>
                <a:ext cx="6300" cy="8900"/>
              </a:xfrm>
              <a:custGeom>
                <a:avLst/>
                <a:gdLst/>
                <a:ahLst/>
                <a:cxnLst/>
                <a:rect l="l" t="t" r="r" b="b"/>
                <a:pathLst>
                  <a:path w="252" h="356" extrusionOk="0">
                    <a:moveTo>
                      <a:pt x="180" y="0"/>
                    </a:moveTo>
                    <a:cubicBezTo>
                      <a:pt x="179" y="0"/>
                      <a:pt x="179" y="1"/>
                      <a:pt x="178" y="3"/>
                    </a:cubicBezTo>
                    <a:cubicBezTo>
                      <a:pt x="153" y="27"/>
                      <a:pt x="178" y="64"/>
                      <a:pt x="153" y="126"/>
                    </a:cubicBezTo>
                    <a:cubicBezTo>
                      <a:pt x="131" y="156"/>
                      <a:pt x="131" y="172"/>
                      <a:pt x="126" y="172"/>
                    </a:cubicBezTo>
                    <a:cubicBezTo>
                      <a:pt x="123" y="172"/>
                      <a:pt x="118" y="165"/>
                      <a:pt x="104" y="151"/>
                    </a:cubicBezTo>
                    <a:cubicBezTo>
                      <a:pt x="86" y="116"/>
                      <a:pt x="75" y="81"/>
                      <a:pt x="70" y="81"/>
                    </a:cubicBezTo>
                    <a:cubicBezTo>
                      <a:pt x="68" y="81"/>
                      <a:pt x="67" y="87"/>
                      <a:pt x="67" y="101"/>
                    </a:cubicBezTo>
                    <a:cubicBezTo>
                      <a:pt x="67" y="138"/>
                      <a:pt x="67" y="126"/>
                      <a:pt x="42" y="188"/>
                    </a:cubicBezTo>
                    <a:cubicBezTo>
                      <a:pt x="21" y="240"/>
                      <a:pt x="1" y="292"/>
                      <a:pt x="17" y="292"/>
                    </a:cubicBezTo>
                    <a:cubicBezTo>
                      <a:pt x="20" y="292"/>
                      <a:pt x="24" y="290"/>
                      <a:pt x="30" y="286"/>
                    </a:cubicBezTo>
                    <a:cubicBezTo>
                      <a:pt x="51" y="272"/>
                      <a:pt x="69" y="258"/>
                      <a:pt x="79" y="258"/>
                    </a:cubicBezTo>
                    <a:cubicBezTo>
                      <a:pt x="87" y="258"/>
                      <a:pt x="92" y="265"/>
                      <a:pt x="92" y="286"/>
                    </a:cubicBezTo>
                    <a:cubicBezTo>
                      <a:pt x="100" y="321"/>
                      <a:pt x="78" y="356"/>
                      <a:pt x="82" y="356"/>
                    </a:cubicBezTo>
                    <a:cubicBezTo>
                      <a:pt x="83" y="356"/>
                      <a:pt x="89" y="350"/>
                      <a:pt x="104" y="336"/>
                    </a:cubicBezTo>
                    <a:cubicBezTo>
                      <a:pt x="153" y="299"/>
                      <a:pt x="227" y="323"/>
                      <a:pt x="227" y="286"/>
                    </a:cubicBezTo>
                    <a:cubicBezTo>
                      <a:pt x="239" y="262"/>
                      <a:pt x="252" y="225"/>
                      <a:pt x="252" y="200"/>
                    </a:cubicBezTo>
                    <a:cubicBezTo>
                      <a:pt x="252" y="169"/>
                      <a:pt x="218" y="105"/>
                      <a:pt x="192" y="105"/>
                    </a:cubicBezTo>
                    <a:cubicBezTo>
                      <a:pt x="187" y="105"/>
                      <a:pt x="182" y="107"/>
                      <a:pt x="178" y="114"/>
                    </a:cubicBezTo>
                    <a:cubicBezTo>
                      <a:pt x="175" y="116"/>
                      <a:pt x="173" y="116"/>
                      <a:pt x="171" y="116"/>
                    </a:cubicBezTo>
                    <a:cubicBezTo>
                      <a:pt x="149" y="116"/>
                      <a:pt x="183" y="0"/>
                      <a:pt x="1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0" name="Google Shape;5020;p76"/>
              <p:cNvSpPr/>
              <p:nvPr/>
            </p:nvSpPr>
            <p:spPr>
              <a:xfrm>
                <a:off x="3070075" y="5366825"/>
                <a:ext cx="5725" cy="6200"/>
              </a:xfrm>
              <a:custGeom>
                <a:avLst/>
                <a:gdLst/>
                <a:ahLst/>
                <a:cxnLst/>
                <a:rect l="l" t="t" r="r" b="b"/>
                <a:pathLst>
                  <a:path w="229" h="248" extrusionOk="0">
                    <a:moveTo>
                      <a:pt x="45" y="0"/>
                    </a:moveTo>
                    <a:cubicBezTo>
                      <a:pt x="19" y="0"/>
                      <a:pt x="1" y="3"/>
                      <a:pt x="19" y="16"/>
                    </a:cubicBezTo>
                    <a:cubicBezTo>
                      <a:pt x="56" y="53"/>
                      <a:pt x="93" y="53"/>
                      <a:pt x="93" y="90"/>
                    </a:cubicBezTo>
                    <a:cubicBezTo>
                      <a:pt x="93" y="126"/>
                      <a:pt x="130" y="139"/>
                      <a:pt x="130" y="163"/>
                    </a:cubicBezTo>
                    <a:cubicBezTo>
                      <a:pt x="140" y="193"/>
                      <a:pt x="126" y="247"/>
                      <a:pt x="139" y="247"/>
                    </a:cubicBezTo>
                    <a:cubicBezTo>
                      <a:pt x="143" y="247"/>
                      <a:pt x="148" y="244"/>
                      <a:pt x="155" y="237"/>
                    </a:cubicBezTo>
                    <a:cubicBezTo>
                      <a:pt x="192" y="188"/>
                      <a:pt x="229" y="151"/>
                      <a:pt x="204" y="126"/>
                    </a:cubicBezTo>
                    <a:cubicBezTo>
                      <a:pt x="167" y="102"/>
                      <a:pt x="118" y="102"/>
                      <a:pt x="118" y="77"/>
                    </a:cubicBezTo>
                    <a:cubicBezTo>
                      <a:pt x="118" y="40"/>
                      <a:pt x="155" y="16"/>
                      <a:pt x="118" y="3"/>
                    </a:cubicBezTo>
                    <a:cubicBezTo>
                      <a:pt x="105" y="3"/>
                      <a:pt x="71" y="0"/>
                      <a:pt x="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1" name="Google Shape;5021;p76"/>
              <p:cNvSpPr/>
              <p:nvPr/>
            </p:nvSpPr>
            <p:spPr>
              <a:xfrm>
                <a:off x="3071175" y="5343350"/>
                <a:ext cx="6175" cy="13150"/>
              </a:xfrm>
              <a:custGeom>
                <a:avLst/>
                <a:gdLst/>
                <a:ahLst/>
                <a:cxnLst/>
                <a:rect l="l" t="t" r="r" b="b"/>
                <a:pathLst>
                  <a:path w="247" h="526" extrusionOk="0">
                    <a:moveTo>
                      <a:pt x="189" y="1"/>
                    </a:moveTo>
                    <a:cubicBezTo>
                      <a:pt x="174" y="1"/>
                      <a:pt x="159" y="6"/>
                      <a:pt x="148" y="6"/>
                    </a:cubicBezTo>
                    <a:cubicBezTo>
                      <a:pt x="111" y="6"/>
                      <a:pt x="61" y="18"/>
                      <a:pt x="61" y="55"/>
                    </a:cubicBezTo>
                    <a:cubicBezTo>
                      <a:pt x="49" y="203"/>
                      <a:pt x="37" y="339"/>
                      <a:pt x="12" y="486"/>
                    </a:cubicBezTo>
                    <a:cubicBezTo>
                      <a:pt x="1" y="515"/>
                      <a:pt x="24" y="525"/>
                      <a:pt x="56" y="525"/>
                    </a:cubicBezTo>
                    <a:cubicBezTo>
                      <a:pt x="92" y="525"/>
                      <a:pt x="140" y="512"/>
                      <a:pt x="160" y="499"/>
                    </a:cubicBezTo>
                    <a:cubicBezTo>
                      <a:pt x="197" y="462"/>
                      <a:pt x="246" y="351"/>
                      <a:pt x="234" y="351"/>
                    </a:cubicBezTo>
                    <a:cubicBezTo>
                      <a:pt x="221" y="339"/>
                      <a:pt x="209" y="277"/>
                      <a:pt x="209" y="215"/>
                    </a:cubicBezTo>
                    <a:cubicBezTo>
                      <a:pt x="209" y="166"/>
                      <a:pt x="221" y="104"/>
                      <a:pt x="221" y="43"/>
                    </a:cubicBezTo>
                    <a:cubicBezTo>
                      <a:pt x="221" y="9"/>
                      <a:pt x="206" y="1"/>
                      <a:pt x="1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2" name="Google Shape;5022;p76"/>
              <p:cNvSpPr/>
              <p:nvPr/>
            </p:nvSpPr>
            <p:spPr>
              <a:xfrm>
                <a:off x="3095800" y="4947650"/>
                <a:ext cx="5575" cy="4000"/>
              </a:xfrm>
              <a:custGeom>
                <a:avLst/>
                <a:gdLst/>
                <a:ahLst/>
                <a:cxnLst/>
                <a:rect l="l" t="t" r="r" b="b"/>
                <a:pathLst>
                  <a:path w="223" h="160" extrusionOk="0">
                    <a:moveTo>
                      <a:pt x="37" y="1"/>
                    </a:moveTo>
                    <a:cubicBezTo>
                      <a:pt x="0" y="1"/>
                      <a:pt x="13" y="38"/>
                      <a:pt x="25" y="112"/>
                    </a:cubicBezTo>
                    <a:cubicBezTo>
                      <a:pt x="31" y="147"/>
                      <a:pt x="39" y="160"/>
                      <a:pt x="55" y="160"/>
                    </a:cubicBezTo>
                    <a:cubicBezTo>
                      <a:pt x="72" y="160"/>
                      <a:pt x="97" y="144"/>
                      <a:pt x="136" y="124"/>
                    </a:cubicBezTo>
                    <a:cubicBezTo>
                      <a:pt x="222" y="87"/>
                      <a:pt x="74" y="1"/>
                      <a:pt x="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3" name="Google Shape;5023;p76"/>
              <p:cNvSpPr/>
              <p:nvPr/>
            </p:nvSpPr>
            <p:spPr>
              <a:xfrm>
                <a:off x="3146625" y="4957200"/>
                <a:ext cx="6500" cy="6275"/>
              </a:xfrm>
              <a:custGeom>
                <a:avLst/>
                <a:gdLst/>
                <a:ahLst/>
                <a:cxnLst/>
                <a:rect l="l" t="t" r="r" b="b"/>
                <a:pathLst>
                  <a:path w="260" h="251" extrusionOk="0">
                    <a:moveTo>
                      <a:pt x="161" y="1"/>
                    </a:moveTo>
                    <a:cubicBezTo>
                      <a:pt x="111" y="1"/>
                      <a:pt x="124" y="62"/>
                      <a:pt x="124" y="112"/>
                    </a:cubicBezTo>
                    <a:cubicBezTo>
                      <a:pt x="124" y="161"/>
                      <a:pt x="0" y="112"/>
                      <a:pt x="37" y="198"/>
                    </a:cubicBezTo>
                    <a:cubicBezTo>
                      <a:pt x="60" y="236"/>
                      <a:pt x="92" y="250"/>
                      <a:pt x="127" y="250"/>
                    </a:cubicBezTo>
                    <a:cubicBezTo>
                      <a:pt x="150" y="250"/>
                      <a:pt x="174" y="244"/>
                      <a:pt x="198" y="235"/>
                    </a:cubicBezTo>
                    <a:cubicBezTo>
                      <a:pt x="259" y="198"/>
                      <a:pt x="210" y="1"/>
                      <a:pt x="1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4" name="Google Shape;5024;p76"/>
              <p:cNvSpPr/>
              <p:nvPr/>
            </p:nvSpPr>
            <p:spPr>
              <a:xfrm>
                <a:off x="3212850" y="5031000"/>
                <a:ext cx="16050" cy="16925"/>
              </a:xfrm>
              <a:custGeom>
                <a:avLst/>
                <a:gdLst/>
                <a:ahLst/>
                <a:cxnLst/>
                <a:rect l="l" t="t" r="r" b="b"/>
                <a:pathLst>
                  <a:path w="642" h="677" extrusionOk="0">
                    <a:moveTo>
                      <a:pt x="189" y="1"/>
                    </a:moveTo>
                    <a:cubicBezTo>
                      <a:pt x="176" y="1"/>
                      <a:pt x="163" y="2"/>
                      <a:pt x="148" y="6"/>
                    </a:cubicBezTo>
                    <a:cubicBezTo>
                      <a:pt x="111" y="18"/>
                      <a:pt x="87" y="31"/>
                      <a:pt x="62" y="68"/>
                    </a:cubicBezTo>
                    <a:cubicBezTo>
                      <a:pt x="37" y="117"/>
                      <a:pt x="1" y="178"/>
                      <a:pt x="37" y="178"/>
                    </a:cubicBezTo>
                    <a:cubicBezTo>
                      <a:pt x="46" y="176"/>
                      <a:pt x="53" y="174"/>
                      <a:pt x="58" y="174"/>
                    </a:cubicBezTo>
                    <a:cubicBezTo>
                      <a:pt x="73" y="174"/>
                      <a:pt x="69" y="190"/>
                      <a:pt x="50" y="228"/>
                    </a:cubicBezTo>
                    <a:cubicBezTo>
                      <a:pt x="25" y="265"/>
                      <a:pt x="25" y="351"/>
                      <a:pt x="37" y="388"/>
                    </a:cubicBezTo>
                    <a:cubicBezTo>
                      <a:pt x="37" y="437"/>
                      <a:pt x="37" y="499"/>
                      <a:pt x="50" y="523"/>
                    </a:cubicBezTo>
                    <a:cubicBezTo>
                      <a:pt x="60" y="553"/>
                      <a:pt x="86" y="592"/>
                      <a:pt x="109" y="592"/>
                    </a:cubicBezTo>
                    <a:cubicBezTo>
                      <a:pt x="114" y="592"/>
                      <a:pt x="119" y="590"/>
                      <a:pt x="124" y="585"/>
                    </a:cubicBezTo>
                    <a:cubicBezTo>
                      <a:pt x="132" y="568"/>
                      <a:pt x="153" y="545"/>
                      <a:pt x="177" y="545"/>
                    </a:cubicBezTo>
                    <a:cubicBezTo>
                      <a:pt x="188" y="545"/>
                      <a:pt x="199" y="549"/>
                      <a:pt x="210" y="560"/>
                    </a:cubicBezTo>
                    <a:cubicBezTo>
                      <a:pt x="247" y="585"/>
                      <a:pt x="259" y="647"/>
                      <a:pt x="284" y="647"/>
                    </a:cubicBezTo>
                    <a:cubicBezTo>
                      <a:pt x="307" y="654"/>
                      <a:pt x="326" y="677"/>
                      <a:pt x="342" y="677"/>
                    </a:cubicBezTo>
                    <a:cubicBezTo>
                      <a:pt x="352" y="677"/>
                      <a:pt x="361" y="669"/>
                      <a:pt x="370" y="647"/>
                    </a:cubicBezTo>
                    <a:cubicBezTo>
                      <a:pt x="395" y="597"/>
                      <a:pt x="370" y="573"/>
                      <a:pt x="432" y="536"/>
                    </a:cubicBezTo>
                    <a:cubicBezTo>
                      <a:pt x="493" y="486"/>
                      <a:pt x="641" y="425"/>
                      <a:pt x="567" y="228"/>
                    </a:cubicBezTo>
                    <a:cubicBezTo>
                      <a:pt x="530" y="105"/>
                      <a:pt x="444" y="141"/>
                      <a:pt x="382" y="105"/>
                    </a:cubicBezTo>
                    <a:cubicBezTo>
                      <a:pt x="333" y="80"/>
                      <a:pt x="309" y="43"/>
                      <a:pt x="272" y="18"/>
                    </a:cubicBezTo>
                    <a:cubicBezTo>
                      <a:pt x="245" y="10"/>
                      <a:pt x="219" y="1"/>
                      <a:pt x="1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5" name="Google Shape;5025;p76"/>
              <p:cNvSpPr/>
              <p:nvPr/>
            </p:nvSpPr>
            <p:spPr>
              <a:xfrm>
                <a:off x="3113350" y="4902375"/>
                <a:ext cx="13575" cy="3725"/>
              </a:xfrm>
              <a:custGeom>
                <a:avLst/>
                <a:gdLst/>
                <a:ahLst/>
                <a:cxnLst/>
                <a:rect l="l" t="t" r="r" b="b"/>
                <a:pathLst>
                  <a:path w="543" h="149" extrusionOk="0">
                    <a:moveTo>
                      <a:pt x="235" y="1"/>
                    </a:moveTo>
                    <a:cubicBezTo>
                      <a:pt x="99" y="1"/>
                      <a:pt x="1" y="148"/>
                      <a:pt x="136" y="148"/>
                    </a:cubicBezTo>
                    <a:cubicBezTo>
                      <a:pt x="272" y="148"/>
                      <a:pt x="543" y="148"/>
                      <a:pt x="469" y="111"/>
                    </a:cubicBezTo>
                    <a:cubicBezTo>
                      <a:pt x="346" y="50"/>
                      <a:pt x="370" y="13"/>
                      <a:pt x="23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6" name="Google Shape;5026;p76"/>
              <p:cNvSpPr/>
              <p:nvPr/>
            </p:nvSpPr>
            <p:spPr>
              <a:xfrm>
                <a:off x="3046350" y="4902225"/>
                <a:ext cx="13750" cy="5250"/>
              </a:xfrm>
              <a:custGeom>
                <a:avLst/>
                <a:gdLst/>
                <a:ahLst/>
                <a:cxnLst/>
                <a:rect l="l" t="t" r="r" b="b"/>
                <a:pathLst>
                  <a:path w="550" h="210" extrusionOk="0">
                    <a:moveTo>
                      <a:pt x="207" y="1"/>
                    </a:moveTo>
                    <a:cubicBezTo>
                      <a:pt x="115" y="1"/>
                      <a:pt x="0" y="18"/>
                      <a:pt x="81" y="81"/>
                    </a:cubicBezTo>
                    <a:cubicBezTo>
                      <a:pt x="175" y="154"/>
                      <a:pt x="216" y="209"/>
                      <a:pt x="279" y="209"/>
                    </a:cubicBezTo>
                    <a:cubicBezTo>
                      <a:pt x="290" y="209"/>
                      <a:pt x="302" y="207"/>
                      <a:pt x="315" y="204"/>
                    </a:cubicBezTo>
                    <a:cubicBezTo>
                      <a:pt x="370" y="188"/>
                      <a:pt x="399" y="173"/>
                      <a:pt x="423" y="173"/>
                    </a:cubicBezTo>
                    <a:cubicBezTo>
                      <a:pt x="437" y="173"/>
                      <a:pt x="449" y="178"/>
                      <a:pt x="463" y="191"/>
                    </a:cubicBezTo>
                    <a:cubicBezTo>
                      <a:pt x="475" y="200"/>
                      <a:pt x="489" y="204"/>
                      <a:pt x="502" y="204"/>
                    </a:cubicBezTo>
                    <a:cubicBezTo>
                      <a:pt x="527" y="204"/>
                      <a:pt x="549" y="187"/>
                      <a:pt x="549" y="154"/>
                    </a:cubicBezTo>
                    <a:cubicBezTo>
                      <a:pt x="524" y="81"/>
                      <a:pt x="364" y="7"/>
                      <a:pt x="290" y="7"/>
                    </a:cubicBezTo>
                    <a:cubicBezTo>
                      <a:pt x="273" y="3"/>
                      <a:pt x="242" y="1"/>
                      <a:pt x="2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7" name="Google Shape;5027;p76"/>
              <p:cNvSpPr/>
              <p:nvPr/>
            </p:nvSpPr>
            <p:spPr>
              <a:xfrm>
                <a:off x="3010175" y="4868800"/>
                <a:ext cx="62225" cy="23750"/>
              </a:xfrm>
              <a:custGeom>
                <a:avLst/>
                <a:gdLst/>
                <a:ahLst/>
                <a:cxnLst/>
                <a:rect l="l" t="t" r="r" b="b"/>
                <a:pathLst>
                  <a:path w="2489" h="950" extrusionOk="0">
                    <a:moveTo>
                      <a:pt x="641" y="1"/>
                    </a:moveTo>
                    <a:cubicBezTo>
                      <a:pt x="505" y="1"/>
                      <a:pt x="370" y="38"/>
                      <a:pt x="246" y="99"/>
                    </a:cubicBezTo>
                    <a:cubicBezTo>
                      <a:pt x="160" y="136"/>
                      <a:pt x="86" y="210"/>
                      <a:pt x="25" y="296"/>
                    </a:cubicBezTo>
                    <a:cubicBezTo>
                      <a:pt x="2" y="324"/>
                      <a:pt x="0" y="332"/>
                      <a:pt x="13" y="332"/>
                    </a:cubicBezTo>
                    <a:cubicBezTo>
                      <a:pt x="28" y="332"/>
                      <a:pt x="64" y="321"/>
                      <a:pt x="111" y="321"/>
                    </a:cubicBezTo>
                    <a:cubicBezTo>
                      <a:pt x="234" y="284"/>
                      <a:pt x="357" y="222"/>
                      <a:pt x="468" y="161"/>
                    </a:cubicBezTo>
                    <a:cubicBezTo>
                      <a:pt x="511" y="148"/>
                      <a:pt x="561" y="142"/>
                      <a:pt x="610" y="142"/>
                    </a:cubicBezTo>
                    <a:cubicBezTo>
                      <a:pt x="659" y="142"/>
                      <a:pt x="709" y="148"/>
                      <a:pt x="752" y="161"/>
                    </a:cubicBezTo>
                    <a:cubicBezTo>
                      <a:pt x="813" y="185"/>
                      <a:pt x="727" y="210"/>
                      <a:pt x="690" y="259"/>
                    </a:cubicBezTo>
                    <a:cubicBezTo>
                      <a:pt x="653" y="296"/>
                      <a:pt x="863" y="284"/>
                      <a:pt x="973" y="296"/>
                    </a:cubicBezTo>
                    <a:cubicBezTo>
                      <a:pt x="1060" y="309"/>
                      <a:pt x="1134" y="370"/>
                      <a:pt x="1195" y="432"/>
                    </a:cubicBezTo>
                    <a:cubicBezTo>
                      <a:pt x="1223" y="460"/>
                      <a:pt x="1259" y="467"/>
                      <a:pt x="1296" y="467"/>
                    </a:cubicBezTo>
                    <a:cubicBezTo>
                      <a:pt x="1341" y="467"/>
                      <a:pt x="1389" y="456"/>
                      <a:pt x="1429" y="456"/>
                    </a:cubicBezTo>
                    <a:cubicBezTo>
                      <a:pt x="1516" y="456"/>
                      <a:pt x="1466" y="493"/>
                      <a:pt x="1503" y="580"/>
                    </a:cubicBezTo>
                    <a:cubicBezTo>
                      <a:pt x="1553" y="678"/>
                      <a:pt x="1553" y="666"/>
                      <a:pt x="1651" y="703"/>
                    </a:cubicBezTo>
                    <a:cubicBezTo>
                      <a:pt x="1750" y="752"/>
                      <a:pt x="1787" y="728"/>
                      <a:pt x="1824" y="764"/>
                    </a:cubicBezTo>
                    <a:cubicBezTo>
                      <a:pt x="1873" y="801"/>
                      <a:pt x="1799" y="826"/>
                      <a:pt x="1725" y="863"/>
                    </a:cubicBezTo>
                    <a:cubicBezTo>
                      <a:pt x="1663" y="912"/>
                      <a:pt x="1676" y="949"/>
                      <a:pt x="1725" y="949"/>
                    </a:cubicBezTo>
                    <a:cubicBezTo>
                      <a:pt x="1774" y="949"/>
                      <a:pt x="2033" y="912"/>
                      <a:pt x="2082" y="912"/>
                    </a:cubicBezTo>
                    <a:cubicBezTo>
                      <a:pt x="2119" y="912"/>
                      <a:pt x="2156" y="912"/>
                      <a:pt x="2193" y="925"/>
                    </a:cubicBezTo>
                    <a:cubicBezTo>
                      <a:pt x="2204" y="932"/>
                      <a:pt x="2214" y="935"/>
                      <a:pt x="2223" y="935"/>
                    </a:cubicBezTo>
                    <a:cubicBezTo>
                      <a:pt x="2246" y="935"/>
                      <a:pt x="2266" y="917"/>
                      <a:pt x="2292" y="900"/>
                    </a:cubicBezTo>
                    <a:cubicBezTo>
                      <a:pt x="2298" y="897"/>
                      <a:pt x="2305" y="896"/>
                      <a:pt x="2313" y="896"/>
                    </a:cubicBezTo>
                    <a:cubicBezTo>
                      <a:pt x="2350" y="896"/>
                      <a:pt x="2406" y="920"/>
                      <a:pt x="2445" y="920"/>
                    </a:cubicBezTo>
                    <a:cubicBezTo>
                      <a:pt x="2471" y="920"/>
                      <a:pt x="2489" y="910"/>
                      <a:pt x="2489" y="875"/>
                    </a:cubicBezTo>
                    <a:cubicBezTo>
                      <a:pt x="2477" y="777"/>
                      <a:pt x="2403" y="715"/>
                      <a:pt x="2316" y="703"/>
                    </a:cubicBezTo>
                    <a:cubicBezTo>
                      <a:pt x="2243" y="703"/>
                      <a:pt x="2169" y="604"/>
                      <a:pt x="2144" y="580"/>
                    </a:cubicBezTo>
                    <a:cubicBezTo>
                      <a:pt x="2119" y="555"/>
                      <a:pt x="1984" y="555"/>
                      <a:pt x="1885" y="456"/>
                    </a:cubicBezTo>
                    <a:cubicBezTo>
                      <a:pt x="1838" y="415"/>
                      <a:pt x="1831" y="408"/>
                      <a:pt x="1827" y="408"/>
                    </a:cubicBezTo>
                    <a:cubicBezTo>
                      <a:pt x="1825" y="408"/>
                      <a:pt x="1824" y="409"/>
                      <a:pt x="1821" y="409"/>
                    </a:cubicBezTo>
                    <a:cubicBezTo>
                      <a:pt x="1814" y="409"/>
                      <a:pt x="1795" y="404"/>
                      <a:pt x="1737" y="370"/>
                    </a:cubicBezTo>
                    <a:cubicBezTo>
                      <a:pt x="1663" y="333"/>
                      <a:pt x="1590" y="284"/>
                      <a:pt x="1540" y="222"/>
                    </a:cubicBezTo>
                    <a:cubicBezTo>
                      <a:pt x="1525" y="197"/>
                      <a:pt x="1512" y="189"/>
                      <a:pt x="1502" y="189"/>
                    </a:cubicBezTo>
                    <a:cubicBezTo>
                      <a:pt x="1487" y="189"/>
                      <a:pt x="1479" y="208"/>
                      <a:pt x="1479" y="222"/>
                    </a:cubicBezTo>
                    <a:cubicBezTo>
                      <a:pt x="1368" y="185"/>
                      <a:pt x="1269" y="136"/>
                      <a:pt x="1171" y="62"/>
                    </a:cubicBezTo>
                    <a:cubicBezTo>
                      <a:pt x="1097" y="13"/>
                      <a:pt x="801" y="13"/>
                      <a:pt x="6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8" name="Google Shape;5028;p76"/>
              <p:cNvSpPr/>
              <p:nvPr/>
            </p:nvSpPr>
            <p:spPr>
              <a:xfrm>
                <a:off x="3048050" y="4853725"/>
                <a:ext cx="4025" cy="5250"/>
              </a:xfrm>
              <a:custGeom>
                <a:avLst/>
                <a:gdLst/>
                <a:ahLst/>
                <a:cxnLst/>
                <a:rect l="l" t="t" r="r" b="b"/>
                <a:pathLst>
                  <a:path w="161" h="210" extrusionOk="0">
                    <a:moveTo>
                      <a:pt x="48" y="1"/>
                    </a:moveTo>
                    <a:cubicBezTo>
                      <a:pt x="29" y="1"/>
                      <a:pt x="36" y="90"/>
                      <a:pt x="25" y="111"/>
                    </a:cubicBezTo>
                    <a:cubicBezTo>
                      <a:pt x="1" y="160"/>
                      <a:pt x="38" y="209"/>
                      <a:pt x="87" y="209"/>
                    </a:cubicBezTo>
                    <a:cubicBezTo>
                      <a:pt x="161" y="197"/>
                      <a:pt x="99" y="61"/>
                      <a:pt x="62" y="12"/>
                    </a:cubicBezTo>
                    <a:cubicBezTo>
                      <a:pt x="56" y="4"/>
                      <a:pt x="51" y="1"/>
                      <a:pt x="4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29" name="Google Shape;5029;p76"/>
              <p:cNvSpPr/>
              <p:nvPr/>
            </p:nvSpPr>
            <p:spPr>
              <a:xfrm>
                <a:off x="3076900" y="4882600"/>
                <a:ext cx="2600" cy="2050"/>
              </a:xfrm>
              <a:custGeom>
                <a:avLst/>
                <a:gdLst/>
                <a:ahLst/>
                <a:cxnLst/>
                <a:rect l="l" t="t" r="r" b="b"/>
                <a:pathLst>
                  <a:path w="104" h="82" extrusionOk="0">
                    <a:moveTo>
                      <a:pt x="32" y="1"/>
                    </a:moveTo>
                    <a:cubicBezTo>
                      <a:pt x="13" y="1"/>
                      <a:pt x="0" y="9"/>
                      <a:pt x="5" y="28"/>
                    </a:cubicBezTo>
                    <a:cubicBezTo>
                      <a:pt x="5" y="52"/>
                      <a:pt x="42" y="82"/>
                      <a:pt x="71" y="82"/>
                    </a:cubicBezTo>
                    <a:cubicBezTo>
                      <a:pt x="86" y="82"/>
                      <a:pt x="99" y="73"/>
                      <a:pt x="103" y="52"/>
                    </a:cubicBezTo>
                    <a:cubicBezTo>
                      <a:pt x="103" y="22"/>
                      <a:pt x="61" y="1"/>
                      <a:pt x="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0" name="Google Shape;5030;p76"/>
              <p:cNvSpPr/>
              <p:nvPr/>
            </p:nvSpPr>
            <p:spPr>
              <a:xfrm>
                <a:off x="3149100" y="4679950"/>
                <a:ext cx="7825" cy="10125"/>
              </a:xfrm>
              <a:custGeom>
                <a:avLst/>
                <a:gdLst/>
                <a:ahLst/>
                <a:cxnLst/>
                <a:rect l="l" t="t" r="r" b="b"/>
                <a:pathLst>
                  <a:path w="313" h="405" extrusionOk="0">
                    <a:moveTo>
                      <a:pt x="254" y="0"/>
                    </a:moveTo>
                    <a:cubicBezTo>
                      <a:pt x="238" y="0"/>
                      <a:pt x="222" y="2"/>
                      <a:pt x="209" y="2"/>
                    </a:cubicBezTo>
                    <a:cubicBezTo>
                      <a:pt x="173" y="14"/>
                      <a:pt x="86" y="186"/>
                      <a:pt x="49" y="236"/>
                    </a:cubicBezTo>
                    <a:cubicBezTo>
                      <a:pt x="0" y="285"/>
                      <a:pt x="37" y="322"/>
                      <a:pt x="37" y="371"/>
                    </a:cubicBezTo>
                    <a:cubicBezTo>
                      <a:pt x="37" y="392"/>
                      <a:pt x="51" y="404"/>
                      <a:pt x="68" y="404"/>
                    </a:cubicBezTo>
                    <a:cubicBezTo>
                      <a:pt x="91" y="404"/>
                      <a:pt x="122" y="383"/>
                      <a:pt x="136" y="334"/>
                    </a:cubicBezTo>
                    <a:cubicBezTo>
                      <a:pt x="123" y="310"/>
                      <a:pt x="234" y="223"/>
                      <a:pt x="271" y="174"/>
                    </a:cubicBezTo>
                    <a:cubicBezTo>
                      <a:pt x="283" y="125"/>
                      <a:pt x="271" y="75"/>
                      <a:pt x="296" y="39"/>
                    </a:cubicBezTo>
                    <a:cubicBezTo>
                      <a:pt x="312" y="6"/>
                      <a:pt x="285" y="0"/>
                      <a:pt x="2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1" name="Google Shape;5031;p76"/>
              <p:cNvSpPr/>
              <p:nvPr/>
            </p:nvSpPr>
            <p:spPr>
              <a:xfrm>
                <a:off x="3154325" y="4685125"/>
                <a:ext cx="5875" cy="4725"/>
              </a:xfrm>
              <a:custGeom>
                <a:avLst/>
                <a:gdLst/>
                <a:ahLst/>
                <a:cxnLst/>
                <a:rect l="l" t="t" r="r" b="b"/>
                <a:pathLst>
                  <a:path w="235" h="189" extrusionOk="0">
                    <a:moveTo>
                      <a:pt x="141" y="1"/>
                    </a:moveTo>
                    <a:cubicBezTo>
                      <a:pt x="88" y="1"/>
                      <a:pt x="33" y="27"/>
                      <a:pt x="13" y="78"/>
                    </a:cubicBezTo>
                    <a:cubicBezTo>
                      <a:pt x="13" y="103"/>
                      <a:pt x="0" y="177"/>
                      <a:pt x="87" y="189"/>
                    </a:cubicBezTo>
                    <a:cubicBezTo>
                      <a:pt x="136" y="189"/>
                      <a:pt x="136" y="127"/>
                      <a:pt x="173" y="103"/>
                    </a:cubicBezTo>
                    <a:cubicBezTo>
                      <a:pt x="198" y="78"/>
                      <a:pt x="235" y="29"/>
                      <a:pt x="173" y="4"/>
                    </a:cubicBezTo>
                    <a:cubicBezTo>
                      <a:pt x="163" y="2"/>
                      <a:pt x="152" y="1"/>
                      <a:pt x="1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2" name="Google Shape;5032;p76"/>
              <p:cNvSpPr/>
              <p:nvPr/>
            </p:nvSpPr>
            <p:spPr>
              <a:xfrm>
                <a:off x="3131950" y="4678425"/>
                <a:ext cx="14075" cy="8825"/>
              </a:xfrm>
              <a:custGeom>
                <a:avLst/>
                <a:gdLst/>
                <a:ahLst/>
                <a:cxnLst/>
                <a:rect l="l" t="t" r="r" b="b"/>
                <a:pathLst>
                  <a:path w="563" h="353" extrusionOk="0">
                    <a:moveTo>
                      <a:pt x="33" y="1"/>
                    </a:moveTo>
                    <a:cubicBezTo>
                      <a:pt x="14" y="1"/>
                      <a:pt x="0" y="86"/>
                      <a:pt x="21" y="136"/>
                    </a:cubicBezTo>
                    <a:cubicBezTo>
                      <a:pt x="33" y="186"/>
                      <a:pt x="58" y="173"/>
                      <a:pt x="95" y="198"/>
                    </a:cubicBezTo>
                    <a:cubicBezTo>
                      <a:pt x="132" y="198"/>
                      <a:pt x="156" y="223"/>
                      <a:pt x="169" y="247"/>
                    </a:cubicBezTo>
                    <a:cubicBezTo>
                      <a:pt x="205" y="272"/>
                      <a:pt x="205" y="297"/>
                      <a:pt x="242" y="309"/>
                    </a:cubicBezTo>
                    <a:cubicBezTo>
                      <a:pt x="250" y="314"/>
                      <a:pt x="256" y="316"/>
                      <a:pt x="262" y="316"/>
                    </a:cubicBezTo>
                    <a:cubicBezTo>
                      <a:pt x="285" y="316"/>
                      <a:pt x="299" y="282"/>
                      <a:pt x="329" y="272"/>
                    </a:cubicBezTo>
                    <a:cubicBezTo>
                      <a:pt x="330" y="271"/>
                      <a:pt x="332" y="271"/>
                      <a:pt x="333" y="271"/>
                    </a:cubicBezTo>
                    <a:cubicBezTo>
                      <a:pt x="357" y="271"/>
                      <a:pt x="330" y="353"/>
                      <a:pt x="375" y="353"/>
                    </a:cubicBezTo>
                    <a:cubicBezTo>
                      <a:pt x="382" y="353"/>
                      <a:pt x="391" y="351"/>
                      <a:pt x="403" y="346"/>
                    </a:cubicBezTo>
                    <a:cubicBezTo>
                      <a:pt x="464" y="321"/>
                      <a:pt x="514" y="210"/>
                      <a:pt x="563" y="198"/>
                    </a:cubicBezTo>
                    <a:cubicBezTo>
                      <a:pt x="464" y="173"/>
                      <a:pt x="366" y="173"/>
                      <a:pt x="267" y="173"/>
                    </a:cubicBezTo>
                    <a:cubicBezTo>
                      <a:pt x="205" y="173"/>
                      <a:pt x="242" y="149"/>
                      <a:pt x="205" y="124"/>
                    </a:cubicBezTo>
                    <a:cubicBezTo>
                      <a:pt x="198" y="119"/>
                      <a:pt x="193" y="117"/>
                      <a:pt x="189" y="117"/>
                    </a:cubicBezTo>
                    <a:cubicBezTo>
                      <a:pt x="178" y="117"/>
                      <a:pt x="183" y="138"/>
                      <a:pt x="167" y="138"/>
                    </a:cubicBezTo>
                    <a:cubicBezTo>
                      <a:pt x="164" y="138"/>
                      <a:pt x="160" y="138"/>
                      <a:pt x="156" y="136"/>
                    </a:cubicBezTo>
                    <a:cubicBezTo>
                      <a:pt x="132" y="136"/>
                      <a:pt x="70" y="50"/>
                      <a:pt x="45" y="13"/>
                    </a:cubicBezTo>
                    <a:cubicBezTo>
                      <a:pt x="41" y="5"/>
                      <a:pt x="37" y="1"/>
                      <a:pt x="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3" name="Google Shape;5033;p76"/>
              <p:cNvSpPr/>
              <p:nvPr/>
            </p:nvSpPr>
            <p:spPr>
              <a:xfrm>
                <a:off x="3131850" y="4652950"/>
                <a:ext cx="17250" cy="6950"/>
              </a:xfrm>
              <a:custGeom>
                <a:avLst/>
                <a:gdLst/>
                <a:ahLst/>
                <a:cxnLst/>
                <a:rect l="l" t="t" r="r" b="b"/>
                <a:pathLst>
                  <a:path w="690" h="278" extrusionOk="0">
                    <a:moveTo>
                      <a:pt x="138" y="0"/>
                    </a:moveTo>
                    <a:cubicBezTo>
                      <a:pt x="105" y="0"/>
                      <a:pt x="71" y="3"/>
                      <a:pt x="37" y="10"/>
                    </a:cubicBezTo>
                    <a:cubicBezTo>
                      <a:pt x="0" y="34"/>
                      <a:pt x="136" y="133"/>
                      <a:pt x="234" y="170"/>
                    </a:cubicBezTo>
                    <a:cubicBezTo>
                      <a:pt x="316" y="211"/>
                      <a:pt x="500" y="277"/>
                      <a:pt x="581" y="277"/>
                    </a:cubicBezTo>
                    <a:cubicBezTo>
                      <a:pt x="598" y="277"/>
                      <a:pt x="610" y="275"/>
                      <a:pt x="616" y="268"/>
                    </a:cubicBezTo>
                    <a:cubicBezTo>
                      <a:pt x="690" y="219"/>
                      <a:pt x="567" y="194"/>
                      <a:pt x="419" y="84"/>
                    </a:cubicBezTo>
                    <a:cubicBezTo>
                      <a:pt x="336" y="28"/>
                      <a:pt x="239" y="0"/>
                      <a:pt x="1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4" name="Google Shape;5034;p76"/>
              <p:cNvSpPr/>
              <p:nvPr/>
            </p:nvSpPr>
            <p:spPr>
              <a:xfrm>
                <a:off x="3161725" y="4636800"/>
                <a:ext cx="38475" cy="42175"/>
              </a:xfrm>
              <a:custGeom>
                <a:avLst/>
                <a:gdLst/>
                <a:ahLst/>
                <a:cxnLst/>
                <a:rect l="l" t="t" r="r" b="b"/>
                <a:pathLst>
                  <a:path w="1539" h="1687" extrusionOk="0">
                    <a:moveTo>
                      <a:pt x="814" y="0"/>
                    </a:moveTo>
                    <a:cubicBezTo>
                      <a:pt x="761" y="0"/>
                      <a:pt x="710" y="34"/>
                      <a:pt x="678" y="76"/>
                    </a:cubicBezTo>
                    <a:cubicBezTo>
                      <a:pt x="641" y="138"/>
                      <a:pt x="530" y="335"/>
                      <a:pt x="493" y="372"/>
                    </a:cubicBezTo>
                    <a:cubicBezTo>
                      <a:pt x="456" y="409"/>
                      <a:pt x="456" y="372"/>
                      <a:pt x="456" y="446"/>
                    </a:cubicBezTo>
                    <a:cubicBezTo>
                      <a:pt x="419" y="582"/>
                      <a:pt x="370" y="705"/>
                      <a:pt x="308" y="840"/>
                    </a:cubicBezTo>
                    <a:cubicBezTo>
                      <a:pt x="271" y="890"/>
                      <a:pt x="210" y="964"/>
                      <a:pt x="173" y="1025"/>
                    </a:cubicBezTo>
                    <a:cubicBezTo>
                      <a:pt x="136" y="1075"/>
                      <a:pt x="62" y="1075"/>
                      <a:pt x="99" y="1099"/>
                    </a:cubicBezTo>
                    <a:cubicBezTo>
                      <a:pt x="117" y="1111"/>
                      <a:pt x="142" y="1111"/>
                      <a:pt x="162" y="1111"/>
                    </a:cubicBezTo>
                    <a:cubicBezTo>
                      <a:pt x="182" y="1111"/>
                      <a:pt x="197" y="1111"/>
                      <a:pt x="197" y="1124"/>
                    </a:cubicBezTo>
                    <a:cubicBezTo>
                      <a:pt x="197" y="1198"/>
                      <a:pt x="148" y="1272"/>
                      <a:pt x="86" y="1309"/>
                    </a:cubicBezTo>
                    <a:cubicBezTo>
                      <a:pt x="25" y="1333"/>
                      <a:pt x="0" y="1383"/>
                      <a:pt x="37" y="1420"/>
                    </a:cubicBezTo>
                    <a:cubicBezTo>
                      <a:pt x="61" y="1435"/>
                      <a:pt x="90" y="1456"/>
                      <a:pt x="123" y="1456"/>
                    </a:cubicBezTo>
                    <a:cubicBezTo>
                      <a:pt x="142" y="1456"/>
                      <a:pt x="163" y="1450"/>
                      <a:pt x="185" y="1432"/>
                    </a:cubicBezTo>
                    <a:cubicBezTo>
                      <a:pt x="204" y="1417"/>
                      <a:pt x="230" y="1411"/>
                      <a:pt x="260" y="1411"/>
                    </a:cubicBezTo>
                    <a:cubicBezTo>
                      <a:pt x="326" y="1411"/>
                      <a:pt x="409" y="1439"/>
                      <a:pt x="468" y="1456"/>
                    </a:cubicBezTo>
                    <a:cubicBezTo>
                      <a:pt x="524" y="1463"/>
                      <a:pt x="582" y="1466"/>
                      <a:pt x="642" y="1466"/>
                    </a:cubicBezTo>
                    <a:cubicBezTo>
                      <a:pt x="702" y="1466"/>
                      <a:pt x="764" y="1463"/>
                      <a:pt x="826" y="1456"/>
                    </a:cubicBezTo>
                    <a:cubicBezTo>
                      <a:pt x="891" y="1456"/>
                      <a:pt x="879" y="1495"/>
                      <a:pt x="910" y="1495"/>
                    </a:cubicBezTo>
                    <a:cubicBezTo>
                      <a:pt x="914" y="1495"/>
                      <a:pt x="919" y="1495"/>
                      <a:pt x="924" y="1493"/>
                    </a:cubicBezTo>
                    <a:cubicBezTo>
                      <a:pt x="966" y="1473"/>
                      <a:pt x="1024" y="1426"/>
                      <a:pt x="1042" y="1426"/>
                    </a:cubicBezTo>
                    <a:cubicBezTo>
                      <a:pt x="1046" y="1426"/>
                      <a:pt x="1047" y="1428"/>
                      <a:pt x="1047" y="1432"/>
                    </a:cubicBezTo>
                    <a:cubicBezTo>
                      <a:pt x="1060" y="1469"/>
                      <a:pt x="1060" y="1493"/>
                      <a:pt x="1011" y="1555"/>
                    </a:cubicBezTo>
                    <a:cubicBezTo>
                      <a:pt x="969" y="1607"/>
                      <a:pt x="909" y="1686"/>
                      <a:pt x="930" y="1686"/>
                    </a:cubicBezTo>
                    <a:cubicBezTo>
                      <a:pt x="933" y="1686"/>
                      <a:pt x="940" y="1684"/>
                      <a:pt x="949" y="1678"/>
                    </a:cubicBezTo>
                    <a:cubicBezTo>
                      <a:pt x="1023" y="1641"/>
                      <a:pt x="1035" y="1580"/>
                      <a:pt x="1121" y="1530"/>
                    </a:cubicBezTo>
                    <a:cubicBezTo>
                      <a:pt x="1195" y="1493"/>
                      <a:pt x="1257" y="1481"/>
                      <a:pt x="1294" y="1444"/>
                    </a:cubicBezTo>
                    <a:cubicBezTo>
                      <a:pt x="1319" y="1407"/>
                      <a:pt x="1343" y="1370"/>
                      <a:pt x="1356" y="1333"/>
                    </a:cubicBezTo>
                    <a:cubicBezTo>
                      <a:pt x="1380" y="1272"/>
                      <a:pt x="1429" y="1210"/>
                      <a:pt x="1491" y="1161"/>
                    </a:cubicBezTo>
                    <a:cubicBezTo>
                      <a:pt x="1532" y="1120"/>
                      <a:pt x="1539" y="1096"/>
                      <a:pt x="1498" y="1096"/>
                    </a:cubicBezTo>
                    <a:cubicBezTo>
                      <a:pt x="1490" y="1096"/>
                      <a:pt x="1479" y="1097"/>
                      <a:pt x="1466" y="1099"/>
                    </a:cubicBezTo>
                    <a:cubicBezTo>
                      <a:pt x="1427" y="1099"/>
                      <a:pt x="1416" y="1113"/>
                      <a:pt x="1402" y="1113"/>
                    </a:cubicBezTo>
                    <a:cubicBezTo>
                      <a:pt x="1391" y="1113"/>
                      <a:pt x="1378" y="1102"/>
                      <a:pt x="1343" y="1062"/>
                    </a:cubicBezTo>
                    <a:cubicBezTo>
                      <a:pt x="1282" y="988"/>
                      <a:pt x="1220" y="1001"/>
                      <a:pt x="1257" y="964"/>
                    </a:cubicBezTo>
                    <a:cubicBezTo>
                      <a:pt x="1306" y="939"/>
                      <a:pt x="1491" y="853"/>
                      <a:pt x="1380" y="828"/>
                    </a:cubicBezTo>
                    <a:cubicBezTo>
                      <a:pt x="1369" y="827"/>
                      <a:pt x="1358" y="826"/>
                      <a:pt x="1348" y="826"/>
                    </a:cubicBezTo>
                    <a:cubicBezTo>
                      <a:pt x="1303" y="826"/>
                      <a:pt x="1273" y="838"/>
                      <a:pt x="1252" y="838"/>
                    </a:cubicBezTo>
                    <a:cubicBezTo>
                      <a:pt x="1239" y="838"/>
                      <a:pt x="1229" y="833"/>
                      <a:pt x="1220" y="816"/>
                    </a:cubicBezTo>
                    <a:cubicBezTo>
                      <a:pt x="1201" y="769"/>
                      <a:pt x="1190" y="708"/>
                      <a:pt x="1169" y="708"/>
                    </a:cubicBezTo>
                    <a:cubicBezTo>
                      <a:pt x="1163" y="708"/>
                      <a:pt x="1155" y="715"/>
                      <a:pt x="1146" y="730"/>
                    </a:cubicBezTo>
                    <a:cubicBezTo>
                      <a:pt x="1123" y="800"/>
                      <a:pt x="1032" y="915"/>
                      <a:pt x="1023" y="915"/>
                    </a:cubicBezTo>
                    <a:cubicBezTo>
                      <a:pt x="1023" y="915"/>
                      <a:pt x="1023" y="915"/>
                      <a:pt x="1023" y="914"/>
                    </a:cubicBezTo>
                    <a:cubicBezTo>
                      <a:pt x="1023" y="890"/>
                      <a:pt x="1035" y="816"/>
                      <a:pt x="961" y="791"/>
                    </a:cubicBezTo>
                    <a:cubicBezTo>
                      <a:pt x="875" y="754"/>
                      <a:pt x="813" y="730"/>
                      <a:pt x="826" y="705"/>
                    </a:cubicBezTo>
                    <a:cubicBezTo>
                      <a:pt x="838" y="668"/>
                      <a:pt x="961" y="631"/>
                      <a:pt x="887" y="606"/>
                    </a:cubicBezTo>
                    <a:cubicBezTo>
                      <a:pt x="833" y="588"/>
                      <a:pt x="825" y="530"/>
                      <a:pt x="800" y="530"/>
                    </a:cubicBezTo>
                    <a:cubicBezTo>
                      <a:pt x="791" y="530"/>
                      <a:pt x="780" y="537"/>
                      <a:pt x="764" y="557"/>
                    </a:cubicBezTo>
                    <a:cubicBezTo>
                      <a:pt x="717" y="614"/>
                      <a:pt x="677" y="692"/>
                      <a:pt x="661" y="692"/>
                    </a:cubicBezTo>
                    <a:cubicBezTo>
                      <a:pt x="656" y="692"/>
                      <a:pt x="653" y="685"/>
                      <a:pt x="653" y="668"/>
                    </a:cubicBezTo>
                    <a:cubicBezTo>
                      <a:pt x="641" y="594"/>
                      <a:pt x="666" y="520"/>
                      <a:pt x="702" y="471"/>
                    </a:cubicBezTo>
                    <a:cubicBezTo>
                      <a:pt x="764" y="385"/>
                      <a:pt x="813" y="311"/>
                      <a:pt x="850" y="224"/>
                    </a:cubicBezTo>
                    <a:cubicBezTo>
                      <a:pt x="887" y="163"/>
                      <a:pt x="887" y="126"/>
                      <a:pt x="850" y="126"/>
                    </a:cubicBezTo>
                    <a:cubicBezTo>
                      <a:pt x="826" y="126"/>
                      <a:pt x="912" y="76"/>
                      <a:pt x="949" y="40"/>
                    </a:cubicBezTo>
                    <a:cubicBezTo>
                      <a:pt x="986" y="3"/>
                      <a:pt x="912" y="3"/>
                      <a:pt x="838" y="3"/>
                    </a:cubicBezTo>
                    <a:cubicBezTo>
                      <a:pt x="830" y="1"/>
                      <a:pt x="822" y="0"/>
                      <a:pt x="8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5" name="Google Shape;5035;p76"/>
              <p:cNvSpPr/>
              <p:nvPr/>
            </p:nvSpPr>
            <p:spPr>
              <a:xfrm>
                <a:off x="3194025" y="4668200"/>
                <a:ext cx="8900" cy="13200"/>
              </a:xfrm>
              <a:custGeom>
                <a:avLst/>
                <a:gdLst/>
                <a:ahLst/>
                <a:cxnLst/>
                <a:rect l="l" t="t" r="r" b="b"/>
                <a:pathLst>
                  <a:path w="356" h="528" extrusionOk="0">
                    <a:moveTo>
                      <a:pt x="265" y="1"/>
                    </a:moveTo>
                    <a:cubicBezTo>
                      <a:pt x="264" y="1"/>
                      <a:pt x="262" y="2"/>
                      <a:pt x="261" y="3"/>
                    </a:cubicBezTo>
                    <a:cubicBezTo>
                      <a:pt x="199" y="53"/>
                      <a:pt x="150" y="127"/>
                      <a:pt x="100" y="200"/>
                    </a:cubicBezTo>
                    <a:cubicBezTo>
                      <a:pt x="66" y="258"/>
                      <a:pt x="0" y="463"/>
                      <a:pt x="10" y="463"/>
                    </a:cubicBezTo>
                    <a:cubicBezTo>
                      <a:pt x="11" y="463"/>
                      <a:pt x="12" y="462"/>
                      <a:pt x="14" y="459"/>
                    </a:cubicBezTo>
                    <a:cubicBezTo>
                      <a:pt x="34" y="429"/>
                      <a:pt x="126" y="344"/>
                      <a:pt x="154" y="344"/>
                    </a:cubicBezTo>
                    <a:cubicBezTo>
                      <a:pt x="161" y="344"/>
                      <a:pt x="164" y="349"/>
                      <a:pt x="162" y="361"/>
                    </a:cubicBezTo>
                    <a:cubicBezTo>
                      <a:pt x="151" y="415"/>
                      <a:pt x="112" y="527"/>
                      <a:pt x="145" y="527"/>
                    </a:cubicBezTo>
                    <a:cubicBezTo>
                      <a:pt x="149" y="527"/>
                      <a:pt x="155" y="525"/>
                      <a:pt x="162" y="521"/>
                    </a:cubicBezTo>
                    <a:cubicBezTo>
                      <a:pt x="183" y="504"/>
                      <a:pt x="198" y="500"/>
                      <a:pt x="210" y="500"/>
                    </a:cubicBezTo>
                    <a:cubicBezTo>
                      <a:pt x="221" y="500"/>
                      <a:pt x="230" y="504"/>
                      <a:pt x="238" y="504"/>
                    </a:cubicBezTo>
                    <a:cubicBezTo>
                      <a:pt x="246" y="504"/>
                      <a:pt x="252" y="500"/>
                      <a:pt x="261" y="484"/>
                    </a:cubicBezTo>
                    <a:cubicBezTo>
                      <a:pt x="273" y="435"/>
                      <a:pt x="261" y="348"/>
                      <a:pt x="285" y="299"/>
                    </a:cubicBezTo>
                    <a:cubicBezTo>
                      <a:pt x="320" y="252"/>
                      <a:pt x="355" y="150"/>
                      <a:pt x="338" y="150"/>
                    </a:cubicBezTo>
                    <a:cubicBezTo>
                      <a:pt x="337" y="150"/>
                      <a:pt x="336" y="151"/>
                      <a:pt x="335" y="151"/>
                    </a:cubicBezTo>
                    <a:cubicBezTo>
                      <a:pt x="316" y="160"/>
                      <a:pt x="248" y="205"/>
                      <a:pt x="227" y="205"/>
                    </a:cubicBezTo>
                    <a:cubicBezTo>
                      <a:pt x="220" y="205"/>
                      <a:pt x="218" y="200"/>
                      <a:pt x="224" y="188"/>
                    </a:cubicBezTo>
                    <a:cubicBezTo>
                      <a:pt x="247" y="154"/>
                      <a:pt x="280" y="1"/>
                      <a:pt x="2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6" name="Google Shape;5036;p76"/>
              <p:cNvSpPr/>
              <p:nvPr/>
            </p:nvSpPr>
            <p:spPr>
              <a:xfrm>
                <a:off x="3125050" y="4534025"/>
                <a:ext cx="5275" cy="5900"/>
              </a:xfrm>
              <a:custGeom>
                <a:avLst/>
                <a:gdLst/>
                <a:ahLst/>
                <a:cxnLst/>
                <a:rect l="l" t="t" r="r" b="b"/>
                <a:pathLst>
                  <a:path w="211" h="236" extrusionOk="0">
                    <a:moveTo>
                      <a:pt x="83" y="1"/>
                    </a:moveTo>
                    <a:cubicBezTo>
                      <a:pt x="69" y="1"/>
                      <a:pt x="66" y="14"/>
                      <a:pt x="87" y="35"/>
                    </a:cubicBezTo>
                    <a:cubicBezTo>
                      <a:pt x="124" y="60"/>
                      <a:pt x="124" y="84"/>
                      <a:pt x="87" y="84"/>
                    </a:cubicBezTo>
                    <a:cubicBezTo>
                      <a:pt x="63" y="84"/>
                      <a:pt x="1" y="84"/>
                      <a:pt x="63" y="121"/>
                    </a:cubicBezTo>
                    <a:cubicBezTo>
                      <a:pt x="99" y="149"/>
                      <a:pt x="142" y="236"/>
                      <a:pt x="172" y="236"/>
                    </a:cubicBezTo>
                    <a:cubicBezTo>
                      <a:pt x="182" y="236"/>
                      <a:pt x="192" y="225"/>
                      <a:pt x="198" y="195"/>
                    </a:cubicBezTo>
                    <a:cubicBezTo>
                      <a:pt x="210" y="134"/>
                      <a:pt x="149" y="60"/>
                      <a:pt x="124" y="23"/>
                    </a:cubicBezTo>
                    <a:cubicBezTo>
                      <a:pt x="109" y="7"/>
                      <a:pt x="93" y="1"/>
                      <a:pt x="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7" name="Google Shape;5037;p76"/>
              <p:cNvSpPr/>
              <p:nvPr/>
            </p:nvSpPr>
            <p:spPr>
              <a:xfrm>
                <a:off x="3108175" y="4548425"/>
                <a:ext cx="4050" cy="2450"/>
              </a:xfrm>
              <a:custGeom>
                <a:avLst/>
                <a:gdLst/>
                <a:ahLst/>
                <a:cxnLst/>
                <a:rect l="l" t="t" r="r" b="b"/>
                <a:pathLst>
                  <a:path w="162" h="98" extrusionOk="0">
                    <a:moveTo>
                      <a:pt x="91" y="0"/>
                    </a:moveTo>
                    <a:cubicBezTo>
                      <a:pt x="47" y="0"/>
                      <a:pt x="1" y="68"/>
                      <a:pt x="11" y="88"/>
                    </a:cubicBezTo>
                    <a:cubicBezTo>
                      <a:pt x="18" y="95"/>
                      <a:pt x="28" y="98"/>
                      <a:pt x="39" y="98"/>
                    </a:cubicBezTo>
                    <a:cubicBezTo>
                      <a:pt x="88" y="98"/>
                      <a:pt x="161" y="44"/>
                      <a:pt x="121" y="14"/>
                    </a:cubicBezTo>
                    <a:cubicBezTo>
                      <a:pt x="112" y="4"/>
                      <a:pt x="101" y="0"/>
                      <a:pt x="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8" name="Google Shape;5038;p76"/>
              <p:cNvSpPr/>
              <p:nvPr/>
            </p:nvSpPr>
            <p:spPr>
              <a:xfrm>
                <a:off x="3026175" y="4621675"/>
                <a:ext cx="7975" cy="4075"/>
              </a:xfrm>
              <a:custGeom>
                <a:avLst/>
                <a:gdLst/>
                <a:ahLst/>
                <a:cxnLst/>
                <a:rect l="l" t="t" r="r" b="b"/>
                <a:pathLst>
                  <a:path w="319" h="163" extrusionOk="0">
                    <a:moveTo>
                      <a:pt x="153" y="0"/>
                    </a:moveTo>
                    <a:cubicBezTo>
                      <a:pt x="137" y="0"/>
                      <a:pt x="123" y="2"/>
                      <a:pt x="112" y="4"/>
                    </a:cubicBezTo>
                    <a:cubicBezTo>
                      <a:pt x="50" y="16"/>
                      <a:pt x="1" y="16"/>
                      <a:pt x="62" y="78"/>
                    </a:cubicBezTo>
                    <a:cubicBezTo>
                      <a:pt x="107" y="114"/>
                      <a:pt x="218" y="163"/>
                      <a:pt x="274" y="163"/>
                    </a:cubicBezTo>
                    <a:cubicBezTo>
                      <a:pt x="295" y="163"/>
                      <a:pt x="309" y="156"/>
                      <a:pt x="309" y="139"/>
                    </a:cubicBezTo>
                    <a:cubicBezTo>
                      <a:pt x="319" y="29"/>
                      <a:pt x="222" y="0"/>
                      <a:pt x="15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39" name="Google Shape;5039;p76"/>
              <p:cNvSpPr/>
              <p:nvPr/>
            </p:nvSpPr>
            <p:spPr>
              <a:xfrm>
                <a:off x="3038500" y="4589675"/>
                <a:ext cx="7425" cy="5650"/>
              </a:xfrm>
              <a:custGeom>
                <a:avLst/>
                <a:gdLst/>
                <a:ahLst/>
                <a:cxnLst/>
                <a:rect l="l" t="t" r="r" b="b"/>
                <a:pathLst>
                  <a:path w="297" h="226" extrusionOk="0">
                    <a:moveTo>
                      <a:pt x="184" y="0"/>
                    </a:moveTo>
                    <a:cubicBezTo>
                      <a:pt x="162" y="0"/>
                      <a:pt x="145" y="21"/>
                      <a:pt x="99" y="52"/>
                    </a:cubicBezTo>
                    <a:cubicBezTo>
                      <a:pt x="13" y="89"/>
                      <a:pt x="1" y="101"/>
                      <a:pt x="38" y="101"/>
                    </a:cubicBezTo>
                    <a:cubicBezTo>
                      <a:pt x="87" y="101"/>
                      <a:pt x="99" y="163"/>
                      <a:pt x="148" y="200"/>
                    </a:cubicBezTo>
                    <a:cubicBezTo>
                      <a:pt x="174" y="218"/>
                      <a:pt x="192" y="225"/>
                      <a:pt x="205" y="225"/>
                    </a:cubicBezTo>
                    <a:cubicBezTo>
                      <a:pt x="238" y="225"/>
                      <a:pt x="246" y="181"/>
                      <a:pt x="272" y="138"/>
                    </a:cubicBezTo>
                    <a:cubicBezTo>
                      <a:pt x="296" y="76"/>
                      <a:pt x="284" y="64"/>
                      <a:pt x="235" y="27"/>
                    </a:cubicBezTo>
                    <a:cubicBezTo>
                      <a:pt x="211" y="8"/>
                      <a:pt x="197" y="0"/>
                      <a:pt x="18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0" name="Google Shape;5040;p76"/>
              <p:cNvSpPr/>
              <p:nvPr/>
            </p:nvSpPr>
            <p:spPr>
              <a:xfrm>
                <a:off x="3036100" y="4528675"/>
                <a:ext cx="6750" cy="7800"/>
              </a:xfrm>
              <a:custGeom>
                <a:avLst/>
                <a:gdLst/>
                <a:ahLst/>
                <a:cxnLst/>
                <a:rect l="l" t="t" r="r" b="b"/>
                <a:pathLst>
                  <a:path w="270" h="312" extrusionOk="0">
                    <a:moveTo>
                      <a:pt x="149" y="0"/>
                    </a:moveTo>
                    <a:cubicBezTo>
                      <a:pt x="105" y="0"/>
                      <a:pt x="90" y="37"/>
                      <a:pt x="47" y="101"/>
                    </a:cubicBezTo>
                    <a:cubicBezTo>
                      <a:pt x="0" y="184"/>
                      <a:pt x="55" y="312"/>
                      <a:pt x="124" y="312"/>
                    </a:cubicBezTo>
                    <a:cubicBezTo>
                      <a:pt x="127" y="312"/>
                      <a:pt x="130" y="311"/>
                      <a:pt x="134" y="311"/>
                    </a:cubicBezTo>
                    <a:cubicBezTo>
                      <a:pt x="269" y="286"/>
                      <a:pt x="244" y="27"/>
                      <a:pt x="171" y="3"/>
                    </a:cubicBezTo>
                    <a:cubicBezTo>
                      <a:pt x="163" y="1"/>
                      <a:pt x="156" y="0"/>
                      <a:pt x="1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1" name="Google Shape;5041;p76"/>
              <p:cNvSpPr/>
              <p:nvPr/>
            </p:nvSpPr>
            <p:spPr>
              <a:xfrm>
                <a:off x="3015100" y="4521975"/>
                <a:ext cx="11425" cy="8325"/>
              </a:xfrm>
              <a:custGeom>
                <a:avLst/>
                <a:gdLst/>
                <a:ahLst/>
                <a:cxnLst/>
                <a:rect l="l" t="t" r="r" b="b"/>
                <a:pathLst>
                  <a:path w="457" h="333" extrusionOk="0">
                    <a:moveTo>
                      <a:pt x="418" y="1"/>
                    </a:moveTo>
                    <a:cubicBezTo>
                      <a:pt x="356" y="1"/>
                      <a:pt x="235" y="47"/>
                      <a:pt x="173" y="74"/>
                    </a:cubicBezTo>
                    <a:cubicBezTo>
                      <a:pt x="111" y="98"/>
                      <a:pt x="49" y="148"/>
                      <a:pt x="25" y="221"/>
                    </a:cubicBezTo>
                    <a:cubicBezTo>
                      <a:pt x="0" y="283"/>
                      <a:pt x="123" y="332"/>
                      <a:pt x="173" y="332"/>
                    </a:cubicBezTo>
                    <a:cubicBezTo>
                      <a:pt x="259" y="332"/>
                      <a:pt x="444" y="86"/>
                      <a:pt x="456" y="24"/>
                    </a:cubicBezTo>
                    <a:cubicBezTo>
                      <a:pt x="456" y="7"/>
                      <a:pt x="441" y="1"/>
                      <a:pt x="41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2" name="Google Shape;5042;p76"/>
              <p:cNvSpPr/>
              <p:nvPr/>
            </p:nvSpPr>
            <p:spPr>
              <a:xfrm>
                <a:off x="3046275" y="4516250"/>
                <a:ext cx="7300" cy="4525"/>
              </a:xfrm>
              <a:custGeom>
                <a:avLst/>
                <a:gdLst/>
                <a:ahLst/>
                <a:cxnLst/>
                <a:rect l="l" t="t" r="r" b="b"/>
                <a:pathLst>
                  <a:path w="292" h="181" extrusionOk="0">
                    <a:moveTo>
                      <a:pt x="119" y="0"/>
                    </a:moveTo>
                    <a:cubicBezTo>
                      <a:pt x="102" y="0"/>
                      <a:pt x="85" y="2"/>
                      <a:pt x="72" y="7"/>
                    </a:cubicBezTo>
                    <a:cubicBezTo>
                      <a:pt x="1" y="42"/>
                      <a:pt x="134" y="180"/>
                      <a:pt x="199" y="180"/>
                    </a:cubicBezTo>
                    <a:cubicBezTo>
                      <a:pt x="202" y="180"/>
                      <a:pt x="205" y="180"/>
                      <a:pt x="207" y="179"/>
                    </a:cubicBezTo>
                    <a:cubicBezTo>
                      <a:pt x="281" y="167"/>
                      <a:pt x="269" y="105"/>
                      <a:pt x="281" y="68"/>
                    </a:cubicBezTo>
                    <a:cubicBezTo>
                      <a:pt x="291" y="38"/>
                      <a:pt x="195" y="0"/>
                      <a:pt x="1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3" name="Google Shape;5043;p76"/>
              <p:cNvSpPr/>
              <p:nvPr/>
            </p:nvSpPr>
            <p:spPr>
              <a:xfrm>
                <a:off x="2996000" y="4489475"/>
                <a:ext cx="40075" cy="31475"/>
              </a:xfrm>
              <a:custGeom>
                <a:avLst/>
                <a:gdLst/>
                <a:ahLst/>
                <a:cxnLst/>
                <a:rect l="l" t="t" r="r" b="b"/>
                <a:pathLst>
                  <a:path w="1603" h="1259" extrusionOk="0">
                    <a:moveTo>
                      <a:pt x="381" y="0"/>
                    </a:moveTo>
                    <a:cubicBezTo>
                      <a:pt x="351" y="0"/>
                      <a:pt x="299" y="56"/>
                      <a:pt x="247" y="129"/>
                    </a:cubicBezTo>
                    <a:cubicBezTo>
                      <a:pt x="185" y="203"/>
                      <a:pt x="222" y="511"/>
                      <a:pt x="197" y="573"/>
                    </a:cubicBezTo>
                    <a:cubicBezTo>
                      <a:pt x="197" y="634"/>
                      <a:pt x="197" y="696"/>
                      <a:pt x="222" y="758"/>
                    </a:cubicBezTo>
                    <a:cubicBezTo>
                      <a:pt x="222" y="807"/>
                      <a:pt x="123" y="905"/>
                      <a:pt x="62" y="942"/>
                    </a:cubicBezTo>
                    <a:cubicBezTo>
                      <a:pt x="0" y="979"/>
                      <a:pt x="13" y="1016"/>
                      <a:pt x="25" y="1029"/>
                    </a:cubicBezTo>
                    <a:cubicBezTo>
                      <a:pt x="55" y="1032"/>
                      <a:pt x="83" y="1033"/>
                      <a:pt x="112" y="1033"/>
                    </a:cubicBezTo>
                    <a:cubicBezTo>
                      <a:pt x="189" y="1033"/>
                      <a:pt x="261" y="1022"/>
                      <a:pt x="333" y="1004"/>
                    </a:cubicBezTo>
                    <a:cubicBezTo>
                      <a:pt x="382" y="1004"/>
                      <a:pt x="382" y="1127"/>
                      <a:pt x="382" y="1213"/>
                    </a:cubicBezTo>
                    <a:cubicBezTo>
                      <a:pt x="382" y="1248"/>
                      <a:pt x="392" y="1259"/>
                      <a:pt x="407" y="1259"/>
                    </a:cubicBezTo>
                    <a:cubicBezTo>
                      <a:pt x="431" y="1259"/>
                      <a:pt x="468" y="1233"/>
                      <a:pt x="505" y="1226"/>
                    </a:cubicBezTo>
                    <a:cubicBezTo>
                      <a:pt x="555" y="1213"/>
                      <a:pt x="641" y="1041"/>
                      <a:pt x="690" y="1029"/>
                    </a:cubicBezTo>
                    <a:cubicBezTo>
                      <a:pt x="752" y="1029"/>
                      <a:pt x="826" y="905"/>
                      <a:pt x="863" y="868"/>
                    </a:cubicBezTo>
                    <a:cubicBezTo>
                      <a:pt x="870" y="861"/>
                      <a:pt x="878" y="858"/>
                      <a:pt x="885" y="858"/>
                    </a:cubicBezTo>
                    <a:cubicBezTo>
                      <a:pt x="915" y="858"/>
                      <a:pt x="947" y="905"/>
                      <a:pt x="986" y="905"/>
                    </a:cubicBezTo>
                    <a:cubicBezTo>
                      <a:pt x="991" y="907"/>
                      <a:pt x="997" y="907"/>
                      <a:pt x="1002" y="907"/>
                    </a:cubicBezTo>
                    <a:cubicBezTo>
                      <a:pt x="1043" y="907"/>
                      <a:pt x="1075" y="868"/>
                      <a:pt x="1097" y="868"/>
                    </a:cubicBezTo>
                    <a:cubicBezTo>
                      <a:pt x="1099" y="868"/>
                      <a:pt x="1101" y="867"/>
                      <a:pt x="1103" y="867"/>
                    </a:cubicBezTo>
                    <a:cubicBezTo>
                      <a:pt x="1129" y="867"/>
                      <a:pt x="1100" y="946"/>
                      <a:pt x="1146" y="992"/>
                    </a:cubicBezTo>
                    <a:cubicBezTo>
                      <a:pt x="1245" y="1041"/>
                      <a:pt x="1343" y="1090"/>
                      <a:pt x="1454" y="1127"/>
                    </a:cubicBezTo>
                    <a:cubicBezTo>
                      <a:pt x="1461" y="1131"/>
                      <a:pt x="1467" y="1133"/>
                      <a:pt x="1472" y="1133"/>
                    </a:cubicBezTo>
                    <a:cubicBezTo>
                      <a:pt x="1523" y="1133"/>
                      <a:pt x="1555" y="1000"/>
                      <a:pt x="1577" y="967"/>
                    </a:cubicBezTo>
                    <a:cubicBezTo>
                      <a:pt x="1602" y="942"/>
                      <a:pt x="1540" y="918"/>
                      <a:pt x="1516" y="856"/>
                    </a:cubicBezTo>
                    <a:cubicBezTo>
                      <a:pt x="1501" y="836"/>
                      <a:pt x="1476" y="830"/>
                      <a:pt x="1447" y="830"/>
                    </a:cubicBezTo>
                    <a:cubicBezTo>
                      <a:pt x="1404" y="830"/>
                      <a:pt x="1351" y="844"/>
                      <a:pt x="1306" y="844"/>
                    </a:cubicBezTo>
                    <a:cubicBezTo>
                      <a:pt x="1245" y="844"/>
                      <a:pt x="1306" y="770"/>
                      <a:pt x="1294" y="671"/>
                    </a:cubicBezTo>
                    <a:cubicBezTo>
                      <a:pt x="1294" y="560"/>
                      <a:pt x="1134" y="511"/>
                      <a:pt x="1085" y="511"/>
                    </a:cubicBezTo>
                    <a:cubicBezTo>
                      <a:pt x="1023" y="511"/>
                      <a:pt x="875" y="339"/>
                      <a:pt x="826" y="339"/>
                    </a:cubicBezTo>
                    <a:cubicBezTo>
                      <a:pt x="752" y="326"/>
                      <a:pt x="690" y="289"/>
                      <a:pt x="641" y="228"/>
                    </a:cubicBezTo>
                    <a:cubicBezTo>
                      <a:pt x="618" y="205"/>
                      <a:pt x="605" y="196"/>
                      <a:pt x="596" y="196"/>
                    </a:cubicBezTo>
                    <a:cubicBezTo>
                      <a:pt x="575" y="196"/>
                      <a:pt x="576" y="239"/>
                      <a:pt x="542" y="265"/>
                    </a:cubicBezTo>
                    <a:cubicBezTo>
                      <a:pt x="535" y="269"/>
                      <a:pt x="528" y="270"/>
                      <a:pt x="523" y="270"/>
                    </a:cubicBezTo>
                    <a:cubicBezTo>
                      <a:pt x="493" y="270"/>
                      <a:pt x="493" y="220"/>
                      <a:pt x="493" y="178"/>
                    </a:cubicBezTo>
                    <a:cubicBezTo>
                      <a:pt x="481" y="117"/>
                      <a:pt x="444" y="55"/>
                      <a:pt x="395" y="6"/>
                    </a:cubicBezTo>
                    <a:cubicBezTo>
                      <a:pt x="391" y="2"/>
                      <a:pt x="386" y="0"/>
                      <a:pt x="3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4" name="Google Shape;5044;p76"/>
              <p:cNvSpPr/>
              <p:nvPr/>
            </p:nvSpPr>
            <p:spPr>
              <a:xfrm>
                <a:off x="3011225" y="4486150"/>
                <a:ext cx="7900" cy="5425"/>
              </a:xfrm>
              <a:custGeom>
                <a:avLst/>
                <a:gdLst/>
                <a:ahLst/>
                <a:cxnLst/>
                <a:rect l="l" t="t" r="r" b="b"/>
                <a:pathLst>
                  <a:path w="316" h="217" extrusionOk="0">
                    <a:moveTo>
                      <a:pt x="15" y="0"/>
                    </a:moveTo>
                    <a:cubicBezTo>
                      <a:pt x="0" y="0"/>
                      <a:pt x="109" y="216"/>
                      <a:pt x="198" y="216"/>
                    </a:cubicBezTo>
                    <a:cubicBezTo>
                      <a:pt x="205" y="216"/>
                      <a:pt x="211" y="215"/>
                      <a:pt x="217" y="213"/>
                    </a:cubicBezTo>
                    <a:cubicBezTo>
                      <a:pt x="315" y="176"/>
                      <a:pt x="57" y="40"/>
                      <a:pt x="20" y="3"/>
                    </a:cubicBezTo>
                    <a:cubicBezTo>
                      <a:pt x="17" y="1"/>
                      <a:pt x="16" y="0"/>
                      <a:pt x="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5" name="Google Shape;5045;p76"/>
              <p:cNvSpPr/>
              <p:nvPr/>
            </p:nvSpPr>
            <p:spPr>
              <a:xfrm>
                <a:off x="3008625" y="4488750"/>
                <a:ext cx="3600" cy="4000"/>
              </a:xfrm>
              <a:custGeom>
                <a:avLst/>
                <a:gdLst/>
                <a:ahLst/>
                <a:cxnLst/>
                <a:rect l="l" t="t" r="r" b="b"/>
                <a:pathLst>
                  <a:path w="144" h="160" extrusionOk="0">
                    <a:moveTo>
                      <a:pt x="7" y="1"/>
                    </a:moveTo>
                    <a:cubicBezTo>
                      <a:pt x="3" y="1"/>
                      <a:pt x="0" y="4"/>
                      <a:pt x="0" y="10"/>
                    </a:cubicBezTo>
                    <a:cubicBezTo>
                      <a:pt x="0" y="41"/>
                      <a:pt x="35" y="160"/>
                      <a:pt x="83" y="160"/>
                    </a:cubicBezTo>
                    <a:cubicBezTo>
                      <a:pt x="92" y="160"/>
                      <a:pt x="102" y="156"/>
                      <a:pt x="111" y="146"/>
                    </a:cubicBezTo>
                    <a:cubicBezTo>
                      <a:pt x="143" y="124"/>
                      <a:pt x="36" y="1"/>
                      <a:pt x="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6" name="Google Shape;5046;p76"/>
              <p:cNvSpPr/>
              <p:nvPr/>
            </p:nvSpPr>
            <p:spPr>
              <a:xfrm>
                <a:off x="2997225" y="4461925"/>
                <a:ext cx="4025" cy="6225"/>
              </a:xfrm>
              <a:custGeom>
                <a:avLst/>
                <a:gdLst/>
                <a:ahLst/>
                <a:cxnLst/>
                <a:rect l="l" t="t" r="r" b="b"/>
                <a:pathLst>
                  <a:path w="161" h="249" extrusionOk="0">
                    <a:moveTo>
                      <a:pt x="74" y="0"/>
                    </a:moveTo>
                    <a:cubicBezTo>
                      <a:pt x="60" y="0"/>
                      <a:pt x="50" y="7"/>
                      <a:pt x="50" y="24"/>
                    </a:cubicBezTo>
                    <a:cubicBezTo>
                      <a:pt x="50" y="73"/>
                      <a:pt x="1" y="172"/>
                      <a:pt x="38" y="184"/>
                    </a:cubicBezTo>
                    <a:cubicBezTo>
                      <a:pt x="65" y="193"/>
                      <a:pt x="85" y="248"/>
                      <a:pt x="109" y="248"/>
                    </a:cubicBezTo>
                    <a:cubicBezTo>
                      <a:pt x="117" y="248"/>
                      <a:pt x="126" y="241"/>
                      <a:pt x="136" y="221"/>
                    </a:cubicBezTo>
                    <a:cubicBezTo>
                      <a:pt x="161" y="159"/>
                      <a:pt x="161" y="85"/>
                      <a:pt x="136" y="24"/>
                    </a:cubicBezTo>
                    <a:cubicBezTo>
                      <a:pt x="116" y="10"/>
                      <a:pt x="92" y="0"/>
                      <a:pt x="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7" name="Google Shape;5047;p76"/>
              <p:cNvSpPr/>
              <p:nvPr/>
            </p:nvSpPr>
            <p:spPr>
              <a:xfrm>
                <a:off x="2979350" y="4390425"/>
                <a:ext cx="171425" cy="144375"/>
              </a:xfrm>
              <a:custGeom>
                <a:avLst/>
                <a:gdLst/>
                <a:ahLst/>
                <a:cxnLst/>
                <a:rect l="l" t="t" r="r" b="b"/>
                <a:pathLst>
                  <a:path w="6857" h="5775" extrusionOk="0">
                    <a:moveTo>
                      <a:pt x="1011" y="0"/>
                    </a:moveTo>
                    <a:cubicBezTo>
                      <a:pt x="839" y="13"/>
                      <a:pt x="666" y="50"/>
                      <a:pt x="506" y="111"/>
                    </a:cubicBezTo>
                    <a:cubicBezTo>
                      <a:pt x="444" y="161"/>
                      <a:pt x="247" y="333"/>
                      <a:pt x="186" y="395"/>
                    </a:cubicBezTo>
                    <a:cubicBezTo>
                      <a:pt x="112" y="506"/>
                      <a:pt x="63" y="629"/>
                      <a:pt x="26" y="764"/>
                    </a:cubicBezTo>
                    <a:cubicBezTo>
                      <a:pt x="1" y="925"/>
                      <a:pt x="1" y="1085"/>
                      <a:pt x="13" y="1245"/>
                    </a:cubicBezTo>
                    <a:cubicBezTo>
                      <a:pt x="13" y="1356"/>
                      <a:pt x="334" y="1368"/>
                      <a:pt x="481" y="1368"/>
                    </a:cubicBezTo>
                    <a:cubicBezTo>
                      <a:pt x="492" y="1367"/>
                      <a:pt x="503" y="1366"/>
                      <a:pt x="514" y="1366"/>
                    </a:cubicBezTo>
                    <a:cubicBezTo>
                      <a:pt x="586" y="1366"/>
                      <a:pt x="648" y="1402"/>
                      <a:pt x="691" y="1467"/>
                    </a:cubicBezTo>
                    <a:cubicBezTo>
                      <a:pt x="740" y="1516"/>
                      <a:pt x="592" y="1541"/>
                      <a:pt x="469" y="1541"/>
                    </a:cubicBezTo>
                    <a:cubicBezTo>
                      <a:pt x="371" y="1528"/>
                      <a:pt x="284" y="1504"/>
                      <a:pt x="186" y="1467"/>
                    </a:cubicBezTo>
                    <a:cubicBezTo>
                      <a:pt x="136" y="1467"/>
                      <a:pt x="173" y="1528"/>
                      <a:pt x="198" y="1602"/>
                    </a:cubicBezTo>
                    <a:cubicBezTo>
                      <a:pt x="223" y="1676"/>
                      <a:pt x="284" y="1725"/>
                      <a:pt x="358" y="1750"/>
                    </a:cubicBezTo>
                    <a:cubicBezTo>
                      <a:pt x="432" y="1775"/>
                      <a:pt x="420" y="1812"/>
                      <a:pt x="531" y="1836"/>
                    </a:cubicBezTo>
                    <a:cubicBezTo>
                      <a:pt x="546" y="1839"/>
                      <a:pt x="560" y="1841"/>
                      <a:pt x="572" y="1841"/>
                    </a:cubicBezTo>
                    <a:cubicBezTo>
                      <a:pt x="655" y="1841"/>
                      <a:pt x="660" y="1775"/>
                      <a:pt x="703" y="1775"/>
                    </a:cubicBezTo>
                    <a:cubicBezTo>
                      <a:pt x="753" y="1775"/>
                      <a:pt x="802" y="1799"/>
                      <a:pt x="826" y="1836"/>
                    </a:cubicBezTo>
                    <a:cubicBezTo>
                      <a:pt x="888" y="1898"/>
                      <a:pt x="950" y="1935"/>
                      <a:pt x="1024" y="1947"/>
                    </a:cubicBezTo>
                    <a:cubicBezTo>
                      <a:pt x="1085" y="1947"/>
                      <a:pt x="1147" y="1935"/>
                      <a:pt x="1184" y="1935"/>
                    </a:cubicBezTo>
                    <a:cubicBezTo>
                      <a:pt x="1208" y="1935"/>
                      <a:pt x="1258" y="1984"/>
                      <a:pt x="1344" y="1984"/>
                    </a:cubicBezTo>
                    <a:cubicBezTo>
                      <a:pt x="1492" y="1984"/>
                      <a:pt x="1627" y="1997"/>
                      <a:pt x="1763" y="2033"/>
                    </a:cubicBezTo>
                    <a:cubicBezTo>
                      <a:pt x="1784" y="2055"/>
                      <a:pt x="1814" y="2068"/>
                      <a:pt x="1845" y="2068"/>
                    </a:cubicBezTo>
                    <a:cubicBezTo>
                      <a:pt x="1867" y="2068"/>
                      <a:pt x="1890" y="2061"/>
                      <a:pt x="1911" y="2046"/>
                    </a:cubicBezTo>
                    <a:cubicBezTo>
                      <a:pt x="1960" y="2033"/>
                      <a:pt x="1911" y="1997"/>
                      <a:pt x="1861" y="1972"/>
                    </a:cubicBezTo>
                    <a:cubicBezTo>
                      <a:pt x="1831" y="1941"/>
                      <a:pt x="1759" y="1919"/>
                      <a:pt x="1769" y="1919"/>
                    </a:cubicBezTo>
                    <a:cubicBezTo>
                      <a:pt x="1771" y="1919"/>
                      <a:pt x="1777" y="1920"/>
                      <a:pt x="1788" y="1923"/>
                    </a:cubicBezTo>
                    <a:cubicBezTo>
                      <a:pt x="1861" y="1935"/>
                      <a:pt x="1911" y="1997"/>
                      <a:pt x="2046" y="2033"/>
                    </a:cubicBezTo>
                    <a:cubicBezTo>
                      <a:pt x="2194" y="2070"/>
                      <a:pt x="2293" y="2218"/>
                      <a:pt x="2354" y="2255"/>
                    </a:cubicBezTo>
                    <a:cubicBezTo>
                      <a:pt x="2370" y="2266"/>
                      <a:pt x="2382" y="2270"/>
                      <a:pt x="2390" y="2270"/>
                    </a:cubicBezTo>
                    <a:cubicBezTo>
                      <a:pt x="2421" y="2270"/>
                      <a:pt x="2414" y="2213"/>
                      <a:pt x="2453" y="2194"/>
                    </a:cubicBezTo>
                    <a:cubicBezTo>
                      <a:pt x="2478" y="2169"/>
                      <a:pt x="2502" y="2132"/>
                      <a:pt x="2478" y="2095"/>
                    </a:cubicBezTo>
                    <a:cubicBezTo>
                      <a:pt x="2478" y="2092"/>
                      <a:pt x="2469" y="2090"/>
                      <a:pt x="2454" y="2090"/>
                    </a:cubicBezTo>
                    <a:cubicBezTo>
                      <a:pt x="2414" y="2090"/>
                      <a:pt x="2331" y="2102"/>
                      <a:pt x="2268" y="2120"/>
                    </a:cubicBezTo>
                    <a:cubicBezTo>
                      <a:pt x="2262" y="2121"/>
                      <a:pt x="2256" y="2121"/>
                      <a:pt x="2251" y="2121"/>
                    </a:cubicBezTo>
                    <a:cubicBezTo>
                      <a:pt x="2196" y="2121"/>
                      <a:pt x="2199" y="2065"/>
                      <a:pt x="2120" y="2009"/>
                    </a:cubicBezTo>
                    <a:cubicBezTo>
                      <a:pt x="2074" y="1976"/>
                      <a:pt x="2099" y="1964"/>
                      <a:pt x="2147" y="1964"/>
                    </a:cubicBezTo>
                    <a:cubicBezTo>
                      <a:pt x="2188" y="1964"/>
                      <a:pt x="2247" y="1973"/>
                      <a:pt x="2293" y="1984"/>
                    </a:cubicBezTo>
                    <a:cubicBezTo>
                      <a:pt x="2367" y="2021"/>
                      <a:pt x="2465" y="2046"/>
                      <a:pt x="2564" y="2046"/>
                    </a:cubicBezTo>
                    <a:cubicBezTo>
                      <a:pt x="2601" y="2033"/>
                      <a:pt x="2650" y="2046"/>
                      <a:pt x="2675" y="1984"/>
                    </a:cubicBezTo>
                    <a:cubicBezTo>
                      <a:pt x="2699" y="1923"/>
                      <a:pt x="2613" y="1849"/>
                      <a:pt x="2539" y="1824"/>
                    </a:cubicBezTo>
                    <a:cubicBezTo>
                      <a:pt x="2478" y="1799"/>
                      <a:pt x="2502" y="1775"/>
                      <a:pt x="2576" y="1775"/>
                    </a:cubicBezTo>
                    <a:cubicBezTo>
                      <a:pt x="2638" y="1775"/>
                      <a:pt x="2625" y="1775"/>
                      <a:pt x="2601" y="1738"/>
                    </a:cubicBezTo>
                    <a:cubicBezTo>
                      <a:pt x="2585" y="1714"/>
                      <a:pt x="2579" y="1700"/>
                      <a:pt x="2590" y="1700"/>
                    </a:cubicBezTo>
                    <a:cubicBezTo>
                      <a:pt x="2597" y="1700"/>
                      <a:pt x="2608" y="1704"/>
                      <a:pt x="2625" y="1713"/>
                    </a:cubicBezTo>
                    <a:cubicBezTo>
                      <a:pt x="2687" y="1750"/>
                      <a:pt x="2736" y="1836"/>
                      <a:pt x="2786" y="1886"/>
                    </a:cubicBezTo>
                    <a:cubicBezTo>
                      <a:pt x="2801" y="1901"/>
                      <a:pt x="2813" y="1907"/>
                      <a:pt x="2823" y="1907"/>
                    </a:cubicBezTo>
                    <a:cubicBezTo>
                      <a:pt x="2845" y="1907"/>
                      <a:pt x="2859" y="1878"/>
                      <a:pt x="2884" y="1861"/>
                    </a:cubicBezTo>
                    <a:cubicBezTo>
                      <a:pt x="2887" y="1859"/>
                      <a:pt x="2890" y="1859"/>
                      <a:pt x="2893" y="1859"/>
                    </a:cubicBezTo>
                    <a:cubicBezTo>
                      <a:pt x="2936" y="1859"/>
                      <a:pt x="2957" y="2025"/>
                      <a:pt x="2946" y="2083"/>
                    </a:cubicBezTo>
                    <a:cubicBezTo>
                      <a:pt x="2942" y="2100"/>
                      <a:pt x="2946" y="2107"/>
                      <a:pt x="2953" y="2107"/>
                    </a:cubicBezTo>
                    <a:cubicBezTo>
                      <a:pt x="2972" y="2107"/>
                      <a:pt x="3018" y="2064"/>
                      <a:pt x="3044" y="2046"/>
                    </a:cubicBezTo>
                    <a:cubicBezTo>
                      <a:pt x="3047" y="2045"/>
                      <a:pt x="3049" y="2045"/>
                      <a:pt x="3051" y="2045"/>
                    </a:cubicBezTo>
                    <a:cubicBezTo>
                      <a:pt x="3083" y="2045"/>
                      <a:pt x="3094" y="2122"/>
                      <a:pt x="3094" y="2157"/>
                    </a:cubicBezTo>
                    <a:cubicBezTo>
                      <a:pt x="3094" y="2194"/>
                      <a:pt x="3155" y="2169"/>
                      <a:pt x="3217" y="2231"/>
                    </a:cubicBezTo>
                    <a:cubicBezTo>
                      <a:pt x="3266" y="2280"/>
                      <a:pt x="3328" y="2317"/>
                      <a:pt x="3389" y="2342"/>
                    </a:cubicBezTo>
                    <a:cubicBezTo>
                      <a:pt x="3439" y="2366"/>
                      <a:pt x="3414" y="2391"/>
                      <a:pt x="3389" y="2440"/>
                    </a:cubicBezTo>
                    <a:cubicBezTo>
                      <a:pt x="3365" y="2473"/>
                      <a:pt x="3324" y="2478"/>
                      <a:pt x="3281" y="2478"/>
                    </a:cubicBezTo>
                    <a:cubicBezTo>
                      <a:pt x="3259" y="2478"/>
                      <a:pt x="3237" y="2477"/>
                      <a:pt x="3217" y="2477"/>
                    </a:cubicBezTo>
                    <a:cubicBezTo>
                      <a:pt x="3155" y="2477"/>
                      <a:pt x="3204" y="2576"/>
                      <a:pt x="3204" y="2637"/>
                    </a:cubicBezTo>
                    <a:cubicBezTo>
                      <a:pt x="3204" y="2651"/>
                      <a:pt x="3213" y="2657"/>
                      <a:pt x="3228" y="2657"/>
                    </a:cubicBezTo>
                    <a:cubicBezTo>
                      <a:pt x="3279" y="2657"/>
                      <a:pt x="3400" y="2584"/>
                      <a:pt x="3439" y="2526"/>
                    </a:cubicBezTo>
                    <a:cubicBezTo>
                      <a:pt x="3500" y="2465"/>
                      <a:pt x="3562" y="2489"/>
                      <a:pt x="3611" y="2477"/>
                    </a:cubicBezTo>
                    <a:cubicBezTo>
                      <a:pt x="3615" y="2476"/>
                      <a:pt x="3618" y="2475"/>
                      <a:pt x="3621" y="2475"/>
                    </a:cubicBezTo>
                    <a:cubicBezTo>
                      <a:pt x="3646" y="2475"/>
                      <a:pt x="3636" y="2523"/>
                      <a:pt x="3636" y="2600"/>
                    </a:cubicBezTo>
                    <a:cubicBezTo>
                      <a:pt x="3636" y="2637"/>
                      <a:pt x="3660" y="2687"/>
                      <a:pt x="3697" y="2711"/>
                    </a:cubicBezTo>
                    <a:cubicBezTo>
                      <a:pt x="3722" y="2736"/>
                      <a:pt x="3722" y="2822"/>
                      <a:pt x="3759" y="2871"/>
                    </a:cubicBezTo>
                    <a:cubicBezTo>
                      <a:pt x="3769" y="2882"/>
                      <a:pt x="3777" y="2886"/>
                      <a:pt x="3781" y="2886"/>
                    </a:cubicBezTo>
                    <a:cubicBezTo>
                      <a:pt x="3799" y="2886"/>
                      <a:pt x="3784" y="2827"/>
                      <a:pt x="3784" y="2797"/>
                    </a:cubicBezTo>
                    <a:cubicBezTo>
                      <a:pt x="3771" y="2773"/>
                      <a:pt x="3771" y="2748"/>
                      <a:pt x="3784" y="2723"/>
                    </a:cubicBezTo>
                    <a:cubicBezTo>
                      <a:pt x="3808" y="2699"/>
                      <a:pt x="3833" y="2674"/>
                      <a:pt x="3845" y="2637"/>
                    </a:cubicBezTo>
                    <a:cubicBezTo>
                      <a:pt x="3850" y="2631"/>
                      <a:pt x="3854" y="2628"/>
                      <a:pt x="3857" y="2628"/>
                    </a:cubicBezTo>
                    <a:cubicBezTo>
                      <a:pt x="3880" y="2628"/>
                      <a:pt x="3871" y="2766"/>
                      <a:pt x="3882" y="2810"/>
                    </a:cubicBezTo>
                    <a:cubicBezTo>
                      <a:pt x="3890" y="2832"/>
                      <a:pt x="3919" y="2836"/>
                      <a:pt x="3952" y="2836"/>
                    </a:cubicBezTo>
                    <a:cubicBezTo>
                      <a:pt x="3974" y="2836"/>
                      <a:pt x="3998" y="2834"/>
                      <a:pt x="4018" y="2834"/>
                    </a:cubicBezTo>
                    <a:cubicBezTo>
                      <a:pt x="4020" y="2834"/>
                      <a:pt x="4022" y="2833"/>
                      <a:pt x="4024" y="2833"/>
                    </a:cubicBezTo>
                    <a:cubicBezTo>
                      <a:pt x="4056" y="2833"/>
                      <a:pt x="4069" y="2926"/>
                      <a:pt x="4104" y="3007"/>
                    </a:cubicBezTo>
                    <a:cubicBezTo>
                      <a:pt x="4153" y="3105"/>
                      <a:pt x="4215" y="3278"/>
                      <a:pt x="4227" y="3327"/>
                    </a:cubicBezTo>
                    <a:cubicBezTo>
                      <a:pt x="4239" y="3377"/>
                      <a:pt x="4190" y="3401"/>
                      <a:pt x="4141" y="3450"/>
                    </a:cubicBezTo>
                    <a:cubicBezTo>
                      <a:pt x="4079" y="3500"/>
                      <a:pt x="4042" y="3512"/>
                      <a:pt x="4067" y="3561"/>
                    </a:cubicBezTo>
                    <a:cubicBezTo>
                      <a:pt x="4092" y="3598"/>
                      <a:pt x="4400" y="3623"/>
                      <a:pt x="4412" y="3623"/>
                    </a:cubicBezTo>
                    <a:cubicBezTo>
                      <a:pt x="4424" y="3623"/>
                      <a:pt x="4498" y="3487"/>
                      <a:pt x="4523" y="3463"/>
                    </a:cubicBezTo>
                    <a:cubicBezTo>
                      <a:pt x="4527" y="3459"/>
                      <a:pt x="4531" y="3457"/>
                      <a:pt x="4537" y="3457"/>
                    </a:cubicBezTo>
                    <a:cubicBezTo>
                      <a:pt x="4567" y="3457"/>
                      <a:pt x="4619" y="3509"/>
                      <a:pt x="4671" y="3561"/>
                    </a:cubicBezTo>
                    <a:cubicBezTo>
                      <a:pt x="4732" y="3635"/>
                      <a:pt x="4856" y="3660"/>
                      <a:pt x="4905" y="3685"/>
                    </a:cubicBezTo>
                    <a:cubicBezTo>
                      <a:pt x="4942" y="3722"/>
                      <a:pt x="4929" y="3771"/>
                      <a:pt x="4880" y="3808"/>
                    </a:cubicBezTo>
                    <a:cubicBezTo>
                      <a:pt x="4860" y="3820"/>
                      <a:pt x="4830" y="3824"/>
                      <a:pt x="4797" y="3824"/>
                    </a:cubicBezTo>
                    <a:cubicBezTo>
                      <a:pt x="4731" y="3824"/>
                      <a:pt x="4654" y="3808"/>
                      <a:pt x="4621" y="3808"/>
                    </a:cubicBezTo>
                    <a:cubicBezTo>
                      <a:pt x="4560" y="3808"/>
                      <a:pt x="4560" y="3894"/>
                      <a:pt x="4511" y="3931"/>
                    </a:cubicBezTo>
                    <a:cubicBezTo>
                      <a:pt x="4502" y="3938"/>
                      <a:pt x="4494" y="3941"/>
                      <a:pt x="4489" y="3941"/>
                    </a:cubicBezTo>
                    <a:cubicBezTo>
                      <a:pt x="4461" y="3941"/>
                      <a:pt x="4461" y="3876"/>
                      <a:pt x="4461" y="3795"/>
                    </a:cubicBezTo>
                    <a:cubicBezTo>
                      <a:pt x="4437" y="3709"/>
                      <a:pt x="4363" y="3648"/>
                      <a:pt x="4276" y="3648"/>
                    </a:cubicBezTo>
                    <a:cubicBezTo>
                      <a:pt x="4226" y="3633"/>
                      <a:pt x="4171" y="3627"/>
                      <a:pt x="4115" y="3627"/>
                    </a:cubicBezTo>
                    <a:cubicBezTo>
                      <a:pt x="4075" y="3627"/>
                      <a:pt x="4034" y="3630"/>
                      <a:pt x="3993" y="3635"/>
                    </a:cubicBezTo>
                    <a:cubicBezTo>
                      <a:pt x="3894" y="3697"/>
                      <a:pt x="3821" y="3771"/>
                      <a:pt x="3747" y="3857"/>
                    </a:cubicBezTo>
                    <a:cubicBezTo>
                      <a:pt x="3697" y="3919"/>
                      <a:pt x="3882" y="4067"/>
                      <a:pt x="3907" y="4140"/>
                    </a:cubicBezTo>
                    <a:cubicBezTo>
                      <a:pt x="3944" y="4214"/>
                      <a:pt x="3858" y="4165"/>
                      <a:pt x="3734" y="4214"/>
                    </a:cubicBezTo>
                    <a:cubicBezTo>
                      <a:pt x="3611" y="4264"/>
                      <a:pt x="3488" y="4288"/>
                      <a:pt x="3352" y="4288"/>
                    </a:cubicBezTo>
                    <a:cubicBezTo>
                      <a:pt x="3217" y="4276"/>
                      <a:pt x="3155" y="4202"/>
                      <a:pt x="3069" y="4202"/>
                    </a:cubicBezTo>
                    <a:cubicBezTo>
                      <a:pt x="2970" y="4202"/>
                      <a:pt x="3007" y="4214"/>
                      <a:pt x="2995" y="4264"/>
                    </a:cubicBezTo>
                    <a:cubicBezTo>
                      <a:pt x="2983" y="4313"/>
                      <a:pt x="2896" y="4375"/>
                      <a:pt x="2847" y="4412"/>
                    </a:cubicBezTo>
                    <a:cubicBezTo>
                      <a:pt x="2810" y="4485"/>
                      <a:pt x="2810" y="4559"/>
                      <a:pt x="2847" y="4633"/>
                    </a:cubicBezTo>
                    <a:cubicBezTo>
                      <a:pt x="2921" y="4683"/>
                      <a:pt x="2995" y="4720"/>
                      <a:pt x="3081" y="4744"/>
                    </a:cubicBezTo>
                    <a:cubicBezTo>
                      <a:pt x="3098" y="4752"/>
                      <a:pt x="3116" y="4755"/>
                      <a:pt x="3133" y="4755"/>
                    </a:cubicBezTo>
                    <a:cubicBezTo>
                      <a:pt x="3234" y="4755"/>
                      <a:pt x="3346" y="4652"/>
                      <a:pt x="3377" y="4621"/>
                    </a:cubicBezTo>
                    <a:cubicBezTo>
                      <a:pt x="3402" y="4596"/>
                      <a:pt x="3439" y="4596"/>
                      <a:pt x="3476" y="4596"/>
                    </a:cubicBezTo>
                    <a:cubicBezTo>
                      <a:pt x="3500" y="4596"/>
                      <a:pt x="3562" y="4646"/>
                      <a:pt x="3623" y="4658"/>
                    </a:cubicBezTo>
                    <a:cubicBezTo>
                      <a:pt x="3629" y="4659"/>
                      <a:pt x="3634" y="4660"/>
                      <a:pt x="3639" y="4660"/>
                    </a:cubicBezTo>
                    <a:cubicBezTo>
                      <a:pt x="3687" y="4660"/>
                      <a:pt x="3697" y="4605"/>
                      <a:pt x="3697" y="4572"/>
                    </a:cubicBezTo>
                    <a:cubicBezTo>
                      <a:pt x="3700" y="4565"/>
                      <a:pt x="3703" y="4562"/>
                      <a:pt x="3708" y="4562"/>
                    </a:cubicBezTo>
                    <a:cubicBezTo>
                      <a:pt x="3729" y="4562"/>
                      <a:pt x="3770" y="4610"/>
                      <a:pt x="3800" y="4610"/>
                    </a:cubicBezTo>
                    <a:cubicBezTo>
                      <a:pt x="3803" y="4610"/>
                      <a:pt x="3806" y="4609"/>
                      <a:pt x="3808" y="4609"/>
                    </a:cubicBezTo>
                    <a:cubicBezTo>
                      <a:pt x="3835" y="4609"/>
                      <a:pt x="3842" y="4583"/>
                      <a:pt x="3882" y="4583"/>
                    </a:cubicBezTo>
                    <a:cubicBezTo>
                      <a:pt x="3897" y="4583"/>
                      <a:pt x="3917" y="4586"/>
                      <a:pt x="3944" y="4596"/>
                    </a:cubicBezTo>
                    <a:cubicBezTo>
                      <a:pt x="4042" y="4646"/>
                      <a:pt x="3968" y="4633"/>
                      <a:pt x="4005" y="4670"/>
                    </a:cubicBezTo>
                    <a:cubicBezTo>
                      <a:pt x="4042" y="4707"/>
                      <a:pt x="4030" y="4720"/>
                      <a:pt x="4116" y="4793"/>
                    </a:cubicBezTo>
                    <a:cubicBezTo>
                      <a:pt x="4166" y="4843"/>
                      <a:pt x="4215" y="4880"/>
                      <a:pt x="4276" y="4917"/>
                    </a:cubicBezTo>
                    <a:cubicBezTo>
                      <a:pt x="4338" y="4941"/>
                      <a:pt x="4400" y="4978"/>
                      <a:pt x="4449" y="5028"/>
                    </a:cubicBezTo>
                    <a:cubicBezTo>
                      <a:pt x="4486" y="5077"/>
                      <a:pt x="4449" y="5089"/>
                      <a:pt x="4387" y="5101"/>
                    </a:cubicBezTo>
                    <a:cubicBezTo>
                      <a:pt x="4326" y="5126"/>
                      <a:pt x="4313" y="5101"/>
                      <a:pt x="4350" y="5151"/>
                    </a:cubicBezTo>
                    <a:cubicBezTo>
                      <a:pt x="4387" y="5200"/>
                      <a:pt x="4424" y="5225"/>
                      <a:pt x="4486" y="5249"/>
                    </a:cubicBezTo>
                    <a:cubicBezTo>
                      <a:pt x="4548" y="5274"/>
                      <a:pt x="4597" y="5311"/>
                      <a:pt x="4634" y="5360"/>
                    </a:cubicBezTo>
                    <a:cubicBezTo>
                      <a:pt x="4683" y="5410"/>
                      <a:pt x="4806" y="5385"/>
                      <a:pt x="4893" y="5410"/>
                    </a:cubicBezTo>
                    <a:cubicBezTo>
                      <a:pt x="4966" y="5434"/>
                      <a:pt x="4929" y="5459"/>
                      <a:pt x="5003" y="5533"/>
                    </a:cubicBezTo>
                    <a:cubicBezTo>
                      <a:pt x="5102" y="5594"/>
                      <a:pt x="5225" y="5644"/>
                      <a:pt x="5361" y="5644"/>
                    </a:cubicBezTo>
                    <a:cubicBezTo>
                      <a:pt x="5472" y="5656"/>
                      <a:pt x="5583" y="5705"/>
                      <a:pt x="5681" y="5767"/>
                    </a:cubicBezTo>
                    <a:cubicBezTo>
                      <a:pt x="5688" y="5772"/>
                      <a:pt x="5693" y="5775"/>
                      <a:pt x="5696" y="5775"/>
                    </a:cubicBezTo>
                    <a:cubicBezTo>
                      <a:pt x="5722" y="5775"/>
                      <a:pt x="5640" y="5608"/>
                      <a:pt x="5607" y="5520"/>
                    </a:cubicBezTo>
                    <a:cubicBezTo>
                      <a:pt x="5509" y="5410"/>
                      <a:pt x="5398" y="5323"/>
                      <a:pt x="5262" y="5237"/>
                    </a:cubicBezTo>
                    <a:cubicBezTo>
                      <a:pt x="5176" y="5175"/>
                      <a:pt x="5201" y="5212"/>
                      <a:pt x="5176" y="5138"/>
                    </a:cubicBezTo>
                    <a:cubicBezTo>
                      <a:pt x="5139" y="5077"/>
                      <a:pt x="5090" y="5077"/>
                      <a:pt x="5040" y="5015"/>
                    </a:cubicBezTo>
                    <a:cubicBezTo>
                      <a:pt x="4979" y="4954"/>
                      <a:pt x="5053" y="4978"/>
                      <a:pt x="5102" y="4966"/>
                    </a:cubicBezTo>
                    <a:cubicBezTo>
                      <a:pt x="5140" y="4958"/>
                      <a:pt x="5140" y="4941"/>
                      <a:pt x="5141" y="4941"/>
                    </a:cubicBezTo>
                    <a:cubicBezTo>
                      <a:pt x="5141" y="4941"/>
                      <a:pt x="5142" y="4947"/>
                      <a:pt x="5151" y="4966"/>
                    </a:cubicBezTo>
                    <a:cubicBezTo>
                      <a:pt x="5188" y="5015"/>
                      <a:pt x="5213" y="5065"/>
                      <a:pt x="5238" y="5114"/>
                    </a:cubicBezTo>
                    <a:cubicBezTo>
                      <a:pt x="5246" y="5130"/>
                      <a:pt x="5253" y="5137"/>
                      <a:pt x="5259" y="5137"/>
                    </a:cubicBezTo>
                    <a:cubicBezTo>
                      <a:pt x="5281" y="5137"/>
                      <a:pt x="5295" y="5054"/>
                      <a:pt x="5324" y="5015"/>
                    </a:cubicBezTo>
                    <a:cubicBezTo>
                      <a:pt x="5331" y="5008"/>
                      <a:pt x="5336" y="5005"/>
                      <a:pt x="5342" y="5005"/>
                    </a:cubicBezTo>
                    <a:cubicBezTo>
                      <a:pt x="5375" y="5005"/>
                      <a:pt x="5388" y="5126"/>
                      <a:pt x="5484" y="5200"/>
                    </a:cubicBezTo>
                    <a:cubicBezTo>
                      <a:pt x="5523" y="5231"/>
                      <a:pt x="5542" y="5243"/>
                      <a:pt x="5550" y="5243"/>
                    </a:cubicBezTo>
                    <a:cubicBezTo>
                      <a:pt x="5563" y="5243"/>
                      <a:pt x="5537" y="5203"/>
                      <a:pt x="5521" y="5163"/>
                    </a:cubicBezTo>
                    <a:cubicBezTo>
                      <a:pt x="5518" y="5149"/>
                      <a:pt x="5518" y="5143"/>
                      <a:pt x="5521" y="5143"/>
                    </a:cubicBezTo>
                    <a:cubicBezTo>
                      <a:pt x="5531" y="5143"/>
                      <a:pt x="5569" y="5211"/>
                      <a:pt x="5607" y="5249"/>
                    </a:cubicBezTo>
                    <a:cubicBezTo>
                      <a:pt x="5635" y="5277"/>
                      <a:pt x="5655" y="5293"/>
                      <a:pt x="5665" y="5293"/>
                    </a:cubicBezTo>
                    <a:cubicBezTo>
                      <a:pt x="5672" y="5293"/>
                      <a:pt x="5674" y="5283"/>
                      <a:pt x="5669" y="5262"/>
                    </a:cubicBezTo>
                    <a:cubicBezTo>
                      <a:pt x="5662" y="5249"/>
                      <a:pt x="5662" y="5244"/>
                      <a:pt x="5665" y="5244"/>
                    </a:cubicBezTo>
                    <a:cubicBezTo>
                      <a:pt x="5676" y="5244"/>
                      <a:pt x="5725" y="5290"/>
                      <a:pt x="5780" y="5336"/>
                    </a:cubicBezTo>
                    <a:cubicBezTo>
                      <a:pt x="5866" y="5397"/>
                      <a:pt x="5964" y="5471"/>
                      <a:pt x="6063" y="5520"/>
                    </a:cubicBezTo>
                    <a:cubicBezTo>
                      <a:pt x="6090" y="5538"/>
                      <a:pt x="6103" y="5546"/>
                      <a:pt x="6107" y="5546"/>
                    </a:cubicBezTo>
                    <a:cubicBezTo>
                      <a:pt x="6117" y="5546"/>
                      <a:pt x="6033" y="5472"/>
                      <a:pt x="5977" y="5397"/>
                    </a:cubicBezTo>
                    <a:cubicBezTo>
                      <a:pt x="5923" y="5335"/>
                      <a:pt x="5915" y="5291"/>
                      <a:pt x="5933" y="5291"/>
                    </a:cubicBezTo>
                    <a:cubicBezTo>
                      <a:pt x="5940" y="5291"/>
                      <a:pt x="5951" y="5297"/>
                      <a:pt x="5964" y="5311"/>
                    </a:cubicBezTo>
                    <a:cubicBezTo>
                      <a:pt x="5981" y="5339"/>
                      <a:pt x="5993" y="5351"/>
                      <a:pt x="6001" y="5351"/>
                    </a:cubicBezTo>
                    <a:cubicBezTo>
                      <a:pt x="6010" y="5351"/>
                      <a:pt x="6014" y="5332"/>
                      <a:pt x="6014" y="5299"/>
                    </a:cubicBezTo>
                    <a:cubicBezTo>
                      <a:pt x="6014" y="5225"/>
                      <a:pt x="5964" y="5163"/>
                      <a:pt x="5952" y="5028"/>
                    </a:cubicBezTo>
                    <a:cubicBezTo>
                      <a:pt x="5949" y="4989"/>
                      <a:pt x="5948" y="4972"/>
                      <a:pt x="5951" y="4972"/>
                    </a:cubicBezTo>
                    <a:cubicBezTo>
                      <a:pt x="5958" y="4972"/>
                      <a:pt x="5986" y="5074"/>
                      <a:pt x="6038" y="5188"/>
                    </a:cubicBezTo>
                    <a:cubicBezTo>
                      <a:pt x="6061" y="5234"/>
                      <a:pt x="6073" y="5252"/>
                      <a:pt x="6077" y="5252"/>
                    </a:cubicBezTo>
                    <a:cubicBezTo>
                      <a:pt x="6086" y="5252"/>
                      <a:pt x="6063" y="5162"/>
                      <a:pt x="6063" y="5077"/>
                    </a:cubicBezTo>
                    <a:cubicBezTo>
                      <a:pt x="6063" y="5021"/>
                      <a:pt x="6060" y="4998"/>
                      <a:pt x="6062" y="4998"/>
                    </a:cubicBezTo>
                    <a:lnTo>
                      <a:pt x="6062" y="4998"/>
                    </a:lnTo>
                    <a:cubicBezTo>
                      <a:pt x="6065" y="4998"/>
                      <a:pt x="6073" y="5030"/>
                      <a:pt x="6100" y="5077"/>
                    </a:cubicBezTo>
                    <a:cubicBezTo>
                      <a:pt x="6113" y="5103"/>
                      <a:pt x="6121" y="5115"/>
                      <a:pt x="6125" y="5115"/>
                    </a:cubicBezTo>
                    <a:cubicBezTo>
                      <a:pt x="6134" y="5115"/>
                      <a:pt x="6111" y="5031"/>
                      <a:pt x="6075" y="4941"/>
                    </a:cubicBezTo>
                    <a:cubicBezTo>
                      <a:pt x="6026" y="4818"/>
                      <a:pt x="5989" y="4818"/>
                      <a:pt x="5915" y="4769"/>
                    </a:cubicBezTo>
                    <a:cubicBezTo>
                      <a:pt x="5841" y="4720"/>
                      <a:pt x="5903" y="4707"/>
                      <a:pt x="5891" y="4584"/>
                    </a:cubicBezTo>
                    <a:cubicBezTo>
                      <a:pt x="5886" y="4539"/>
                      <a:pt x="5885" y="4522"/>
                      <a:pt x="5883" y="4522"/>
                    </a:cubicBezTo>
                    <a:cubicBezTo>
                      <a:pt x="5879" y="4522"/>
                      <a:pt x="5873" y="4574"/>
                      <a:pt x="5841" y="4621"/>
                    </a:cubicBezTo>
                    <a:cubicBezTo>
                      <a:pt x="5834" y="4639"/>
                      <a:pt x="5828" y="4646"/>
                      <a:pt x="5824" y="4646"/>
                    </a:cubicBezTo>
                    <a:cubicBezTo>
                      <a:pt x="5808" y="4646"/>
                      <a:pt x="5814" y="4537"/>
                      <a:pt x="5804" y="4498"/>
                    </a:cubicBezTo>
                    <a:cubicBezTo>
                      <a:pt x="5799" y="4482"/>
                      <a:pt x="5794" y="4475"/>
                      <a:pt x="5787" y="4475"/>
                    </a:cubicBezTo>
                    <a:cubicBezTo>
                      <a:pt x="5777" y="4475"/>
                      <a:pt x="5764" y="4489"/>
                      <a:pt x="5743" y="4510"/>
                    </a:cubicBezTo>
                    <a:cubicBezTo>
                      <a:pt x="5733" y="4523"/>
                      <a:pt x="5725" y="4528"/>
                      <a:pt x="5719" y="4528"/>
                    </a:cubicBezTo>
                    <a:cubicBezTo>
                      <a:pt x="5699" y="4528"/>
                      <a:pt x="5687" y="4482"/>
                      <a:pt x="5669" y="4436"/>
                    </a:cubicBezTo>
                    <a:cubicBezTo>
                      <a:pt x="5659" y="4407"/>
                      <a:pt x="5651" y="4397"/>
                      <a:pt x="5645" y="4397"/>
                    </a:cubicBezTo>
                    <a:cubicBezTo>
                      <a:pt x="5634" y="4397"/>
                      <a:pt x="5627" y="4421"/>
                      <a:pt x="5619" y="4436"/>
                    </a:cubicBezTo>
                    <a:cubicBezTo>
                      <a:pt x="5619" y="4439"/>
                      <a:pt x="5616" y="4441"/>
                      <a:pt x="5610" y="4441"/>
                    </a:cubicBezTo>
                    <a:cubicBezTo>
                      <a:pt x="5592" y="4441"/>
                      <a:pt x="5552" y="4425"/>
                      <a:pt x="5533" y="4387"/>
                    </a:cubicBezTo>
                    <a:cubicBezTo>
                      <a:pt x="5496" y="4338"/>
                      <a:pt x="5472" y="4288"/>
                      <a:pt x="5447" y="4227"/>
                    </a:cubicBezTo>
                    <a:cubicBezTo>
                      <a:pt x="5410" y="4128"/>
                      <a:pt x="5398" y="4116"/>
                      <a:pt x="5361" y="4116"/>
                    </a:cubicBezTo>
                    <a:cubicBezTo>
                      <a:pt x="5324" y="4116"/>
                      <a:pt x="5299" y="4103"/>
                      <a:pt x="5213" y="3943"/>
                    </a:cubicBezTo>
                    <a:cubicBezTo>
                      <a:pt x="5166" y="3868"/>
                      <a:pt x="5153" y="3841"/>
                      <a:pt x="5157" y="3841"/>
                    </a:cubicBezTo>
                    <a:cubicBezTo>
                      <a:pt x="5161" y="3841"/>
                      <a:pt x="5187" y="3874"/>
                      <a:pt x="5213" y="3906"/>
                    </a:cubicBezTo>
                    <a:cubicBezTo>
                      <a:pt x="5250" y="3943"/>
                      <a:pt x="5299" y="3980"/>
                      <a:pt x="5361" y="3980"/>
                    </a:cubicBezTo>
                    <a:cubicBezTo>
                      <a:pt x="5410" y="3980"/>
                      <a:pt x="5459" y="3956"/>
                      <a:pt x="5435" y="3882"/>
                    </a:cubicBezTo>
                    <a:cubicBezTo>
                      <a:pt x="5410" y="3808"/>
                      <a:pt x="5324" y="3795"/>
                      <a:pt x="5385" y="3795"/>
                    </a:cubicBezTo>
                    <a:cubicBezTo>
                      <a:pt x="5394" y="3797"/>
                      <a:pt x="5399" y="3798"/>
                      <a:pt x="5403" y="3798"/>
                    </a:cubicBezTo>
                    <a:cubicBezTo>
                      <a:pt x="5426" y="3798"/>
                      <a:pt x="5366" y="3766"/>
                      <a:pt x="5398" y="3734"/>
                    </a:cubicBezTo>
                    <a:cubicBezTo>
                      <a:pt x="5435" y="3709"/>
                      <a:pt x="5398" y="3672"/>
                      <a:pt x="5447" y="3672"/>
                    </a:cubicBezTo>
                    <a:cubicBezTo>
                      <a:pt x="5509" y="3672"/>
                      <a:pt x="5521" y="3697"/>
                      <a:pt x="5570" y="3771"/>
                    </a:cubicBezTo>
                    <a:cubicBezTo>
                      <a:pt x="5619" y="3845"/>
                      <a:pt x="5644" y="3795"/>
                      <a:pt x="5693" y="3845"/>
                    </a:cubicBezTo>
                    <a:cubicBezTo>
                      <a:pt x="5705" y="3864"/>
                      <a:pt x="5717" y="3871"/>
                      <a:pt x="5729" y="3871"/>
                    </a:cubicBezTo>
                    <a:cubicBezTo>
                      <a:pt x="5755" y="3871"/>
                      <a:pt x="5783" y="3837"/>
                      <a:pt x="5817" y="3820"/>
                    </a:cubicBezTo>
                    <a:cubicBezTo>
                      <a:pt x="5833" y="3808"/>
                      <a:pt x="5845" y="3802"/>
                      <a:pt x="5853" y="3802"/>
                    </a:cubicBezTo>
                    <a:cubicBezTo>
                      <a:pt x="5867" y="3802"/>
                      <a:pt x="5862" y="3824"/>
                      <a:pt x="5829" y="3857"/>
                    </a:cubicBezTo>
                    <a:cubicBezTo>
                      <a:pt x="5767" y="3919"/>
                      <a:pt x="5792" y="3894"/>
                      <a:pt x="5743" y="3943"/>
                    </a:cubicBezTo>
                    <a:cubicBezTo>
                      <a:pt x="5730" y="3956"/>
                      <a:pt x="5733" y="3962"/>
                      <a:pt x="5749" y="3962"/>
                    </a:cubicBezTo>
                    <a:cubicBezTo>
                      <a:pt x="5781" y="3962"/>
                      <a:pt x="5866" y="3935"/>
                      <a:pt x="5989" y="3869"/>
                    </a:cubicBezTo>
                    <a:cubicBezTo>
                      <a:pt x="6051" y="3835"/>
                      <a:pt x="6081" y="3822"/>
                      <a:pt x="6091" y="3822"/>
                    </a:cubicBezTo>
                    <a:cubicBezTo>
                      <a:pt x="6114" y="3822"/>
                      <a:pt x="6040" y="3885"/>
                      <a:pt x="5989" y="3919"/>
                    </a:cubicBezTo>
                    <a:cubicBezTo>
                      <a:pt x="5928" y="3956"/>
                      <a:pt x="5866" y="3931"/>
                      <a:pt x="5854" y="4042"/>
                    </a:cubicBezTo>
                    <a:cubicBezTo>
                      <a:pt x="5848" y="4086"/>
                      <a:pt x="5857" y="4098"/>
                      <a:pt x="5874" y="4098"/>
                    </a:cubicBezTo>
                    <a:cubicBezTo>
                      <a:pt x="5896" y="4098"/>
                      <a:pt x="5930" y="4079"/>
                      <a:pt x="5964" y="4079"/>
                    </a:cubicBezTo>
                    <a:cubicBezTo>
                      <a:pt x="6026" y="4079"/>
                      <a:pt x="5964" y="4128"/>
                      <a:pt x="5964" y="4190"/>
                    </a:cubicBezTo>
                    <a:cubicBezTo>
                      <a:pt x="5964" y="4229"/>
                      <a:pt x="5978" y="4244"/>
                      <a:pt x="5995" y="4244"/>
                    </a:cubicBezTo>
                    <a:cubicBezTo>
                      <a:pt x="6010" y="4244"/>
                      <a:pt x="6027" y="4232"/>
                      <a:pt x="6038" y="4214"/>
                    </a:cubicBezTo>
                    <a:cubicBezTo>
                      <a:pt x="6048" y="4204"/>
                      <a:pt x="6053" y="4200"/>
                      <a:pt x="6054" y="4200"/>
                    </a:cubicBezTo>
                    <a:lnTo>
                      <a:pt x="6054" y="4200"/>
                    </a:lnTo>
                    <a:cubicBezTo>
                      <a:pt x="6057" y="4200"/>
                      <a:pt x="6035" y="4234"/>
                      <a:pt x="6026" y="4288"/>
                    </a:cubicBezTo>
                    <a:cubicBezTo>
                      <a:pt x="6020" y="4319"/>
                      <a:pt x="6029" y="4334"/>
                      <a:pt x="6043" y="4334"/>
                    </a:cubicBezTo>
                    <a:cubicBezTo>
                      <a:pt x="6057" y="4334"/>
                      <a:pt x="6075" y="4319"/>
                      <a:pt x="6088" y="4288"/>
                    </a:cubicBezTo>
                    <a:cubicBezTo>
                      <a:pt x="6102" y="4260"/>
                      <a:pt x="6112" y="4250"/>
                      <a:pt x="6123" y="4250"/>
                    </a:cubicBezTo>
                    <a:cubicBezTo>
                      <a:pt x="6141" y="4250"/>
                      <a:pt x="6160" y="4278"/>
                      <a:pt x="6199" y="4301"/>
                    </a:cubicBezTo>
                    <a:cubicBezTo>
                      <a:pt x="6260" y="4338"/>
                      <a:pt x="6273" y="4362"/>
                      <a:pt x="6334" y="4412"/>
                    </a:cubicBezTo>
                    <a:cubicBezTo>
                      <a:pt x="6346" y="4417"/>
                      <a:pt x="6354" y="4420"/>
                      <a:pt x="6359" y="4420"/>
                    </a:cubicBezTo>
                    <a:cubicBezTo>
                      <a:pt x="6387" y="4420"/>
                      <a:pt x="6334" y="4341"/>
                      <a:pt x="6334" y="4227"/>
                    </a:cubicBezTo>
                    <a:cubicBezTo>
                      <a:pt x="6334" y="4172"/>
                      <a:pt x="6334" y="4154"/>
                      <a:pt x="6337" y="4154"/>
                    </a:cubicBezTo>
                    <a:cubicBezTo>
                      <a:pt x="6341" y="4154"/>
                      <a:pt x="6351" y="4182"/>
                      <a:pt x="6371" y="4202"/>
                    </a:cubicBezTo>
                    <a:cubicBezTo>
                      <a:pt x="6379" y="4208"/>
                      <a:pt x="6386" y="4211"/>
                      <a:pt x="6391" y="4211"/>
                    </a:cubicBezTo>
                    <a:cubicBezTo>
                      <a:pt x="6419" y="4211"/>
                      <a:pt x="6412" y="4139"/>
                      <a:pt x="6371" y="4067"/>
                    </a:cubicBezTo>
                    <a:cubicBezTo>
                      <a:pt x="6351" y="4026"/>
                      <a:pt x="6342" y="4008"/>
                      <a:pt x="6348" y="4008"/>
                    </a:cubicBezTo>
                    <a:cubicBezTo>
                      <a:pt x="6353" y="4008"/>
                      <a:pt x="6368" y="4020"/>
                      <a:pt x="6396" y="4042"/>
                    </a:cubicBezTo>
                    <a:cubicBezTo>
                      <a:pt x="6416" y="4068"/>
                      <a:pt x="6446" y="4081"/>
                      <a:pt x="6476" y="4081"/>
                    </a:cubicBezTo>
                    <a:cubicBezTo>
                      <a:pt x="6501" y="4081"/>
                      <a:pt x="6526" y="4071"/>
                      <a:pt x="6544" y="4054"/>
                    </a:cubicBezTo>
                    <a:cubicBezTo>
                      <a:pt x="6593" y="4030"/>
                      <a:pt x="6568" y="4005"/>
                      <a:pt x="6507" y="3943"/>
                    </a:cubicBezTo>
                    <a:cubicBezTo>
                      <a:pt x="6474" y="3917"/>
                      <a:pt x="6476" y="3902"/>
                      <a:pt x="6494" y="3902"/>
                    </a:cubicBezTo>
                    <a:cubicBezTo>
                      <a:pt x="6510" y="3902"/>
                      <a:pt x="6539" y="3914"/>
                      <a:pt x="6568" y="3943"/>
                    </a:cubicBezTo>
                    <a:cubicBezTo>
                      <a:pt x="6593" y="3964"/>
                      <a:pt x="6605" y="3971"/>
                      <a:pt x="6612" y="3971"/>
                    </a:cubicBezTo>
                    <a:cubicBezTo>
                      <a:pt x="6624" y="3971"/>
                      <a:pt x="6613" y="3943"/>
                      <a:pt x="6630" y="3943"/>
                    </a:cubicBezTo>
                    <a:cubicBezTo>
                      <a:pt x="6654" y="3943"/>
                      <a:pt x="6679" y="3919"/>
                      <a:pt x="6618" y="3869"/>
                    </a:cubicBezTo>
                    <a:cubicBezTo>
                      <a:pt x="6568" y="3808"/>
                      <a:pt x="6667" y="3795"/>
                      <a:pt x="6753" y="3795"/>
                    </a:cubicBezTo>
                    <a:cubicBezTo>
                      <a:pt x="6839" y="3795"/>
                      <a:pt x="6827" y="3771"/>
                      <a:pt x="6778" y="3734"/>
                    </a:cubicBezTo>
                    <a:cubicBezTo>
                      <a:pt x="6731" y="3696"/>
                      <a:pt x="6748" y="3680"/>
                      <a:pt x="6770" y="3680"/>
                    </a:cubicBezTo>
                    <a:cubicBezTo>
                      <a:pt x="6777" y="3680"/>
                      <a:pt x="6784" y="3682"/>
                      <a:pt x="6790" y="3685"/>
                    </a:cubicBezTo>
                    <a:cubicBezTo>
                      <a:pt x="6798" y="3688"/>
                      <a:pt x="6808" y="3691"/>
                      <a:pt x="6817" y="3691"/>
                    </a:cubicBezTo>
                    <a:cubicBezTo>
                      <a:pt x="6838" y="3691"/>
                      <a:pt x="6856" y="3678"/>
                      <a:pt x="6839" y="3635"/>
                    </a:cubicBezTo>
                    <a:cubicBezTo>
                      <a:pt x="6827" y="3561"/>
                      <a:pt x="6753" y="3524"/>
                      <a:pt x="6728" y="3450"/>
                    </a:cubicBezTo>
                    <a:cubicBezTo>
                      <a:pt x="6720" y="3426"/>
                      <a:pt x="6712" y="3418"/>
                      <a:pt x="6703" y="3418"/>
                    </a:cubicBezTo>
                    <a:cubicBezTo>
                      <a:pt x="6684" y="3418"/>
                      <a:pt x="6659" y="3454"/>
                      <a:pt x="6618" y="3463"/>
                    </a:cubicBezTo>
                    <a:cubicBezTo>
                      <a:pt x="6593" y="3469"/>
                      <a:pt x="6571" y="3475"/>
                      <a:pt x="6561" y="3475"/>
                    </a:cubicBezTo>
                    <a:cubicBezTo>
                      <a:pt x="6550" y="3475"/>
                      <a:pt x="6550" y="3469"/>
                      <a:pt x="6568" y="3450"/>
                    </a:cubicBezTo>
                    <a:cubicBezTo>
                      <a:pt x="6589" y="3429"/>
                      <a:pt x="6602" y="3399"/>
                      <a:pt x="6581" y="3399"/>
                    </a:cubicBezTo>
                    <a:cubicBezTo>
                      <a:pt x="6577" y="3399"/>
                      <a:pt x="6573" y="3399"/>
                      <a:pt x="6568" y="3401"/>
                    </a:cubicBezTo>
                    <a:cubicBezTo>
                      <a:pt x="6562" y="3403"/>
                      <a:pt x="6556" y="3404"/>
                      <a:pt x="6549" y="3404"/>
                    </a:cubicBezTo>
                    <a:cubicBezTo>
                      <a:pt x="6514" y="3404"/>
                      <a:pt x="6470" y="3379"/>
                      <a:pt x="6408" y="3327"/>
                    </a:cubicBezTo>
                    <a:cubicBezTo>
                      <a:pt x="6377" y="3303"/>
                      <a:pt x="6359" y="3296"/>
                      <a:pt x="6331" y="3296"/>
                    </a:cubicBezTo>
                    <a:cubicBezTo>
                      <a:pt x="6303" y="3296"/>
                      <a:pt x="6266" y="3303"/>
                      <a:pt x="6199" y="3303"/>
                    </a:cubicBezTo>
                    <a:cubicBezTo>
                      <a:pt x="6063" y="3290"/>
                      <a:pt x="6125" y="3303"/>
                      <a:pt x="6149" y="3253"/>
                    </a:cubicBezTo>
                    <a:cubicBezTo>
                      <a:pt x="6174" y="3216"/>
                      <a:pt x="6174" y="3216"/>
                      <a:pt x="6125" y="3167"/>
                    </a:cubicBezTo>
                    <a:cubicBezTo>
                      <a:pt x="6102" y="3137"/>
                      <a:pt x="6066" y="3121"/>
                      <a:pt x="6031" y="3121"/>
                    </a:cubicBezTo>
                    <a:cubicBezTo>
                      <a:pt x="6007" y="3121"/>
                      <a:pt x="5984" y="3128"/>
                      <a:pt x="5964" y="3142"/>
                    </a:cubicBezTo>
                    <a:cubicBezTo>
                      <a:pt x="5953" y="3149"/>
                      <a:pt x="5944" y="3152"/>
                      <a:pt x="5938" y="3152"/>
                    </a:cubicBezTo>
                    <a:cubicBezTo>
                      <a:pt x="5911" y="3152"/>
                      <a:pt x="5928" y="3096"/>
                      <a:pt x="5928" y="3056"/>
                    </a:cubicBezTo>
                    <a:cubicBezTo>
                      <a:pt x="5928" y="3038"/>
                      <a:pt x="5924" y="3030"/>
                      <a:pt x="5919" y="3030"/>
                    </a:cubicBezTo>
                    <a:cubicBezTo>
                      <a:pt x="5906" y="3030"/>
                      <a:pt x="5883" y="3071"/>
                      <a:pt x="5866" y="3105"/>
                    </a:cubicBezTo>
                    <a:cubicBezTo>
                      <a:pt x="5862" y="3113"/>
                      <a:pt x="5859" y="3116"/>
                      <a:pt x="5856" y="3116"/>
                    </a:cubicBezTo>
                    <a:cubicBezTo>
                      <a:pt x="5838" y="3116"/>
                      <a:pt x="5831" y="3015"/>
                      <a:pt x="5841" y="2995"/>
                    </a:cubicBezTo>
                    <a:cubicBezTo>
                      <a:pt x="5841" y="2992"/>
                      <a:pt x="5839" y="2991"/>
                      <a:pt x="5836" y="2991"/>
                    </a:cubicBezTo>
                    <a:cubicBezTo>
                      <a:pt x="5820" y="2991"/>
                      <a:pt x="5771" y="3015"/>
                      <a:pt x="5730" y="3056"/>
                    </a:cubicBezTo>
                    <a:cubicBezTo>
                      <a:pt x="5724" y="3063"/>
                      <a:pt x="5718" y="3065"/>
                      <a:pt x="5712" y="3065"/>
                    </a:cubicBezTo>
                    <a:cubicBezTo>
                      <a:pt x="5674" y="3065"/>
                      <a:pt x="5650" y="2939"/>
                      <a:pt x="5607" y="2896"/>
                    </a:cubicBezTo>
                    <a:cubicBezTo>
                      <a:pt x="5533" y="2847"/>
                      <a:pt x="5459" y="2810"/>
                      <a:pt x="5373" y="2810"/>
                    </a:cubicBezTo>
                    <a:cubicBezTo>
                      <a:pt x="5287" y="2785"/>
                      <a:pt x="5238" y="2711"/>
                      <a:pt x="5164" y="2711"/>
                    </a:cubicBezTo>
                    <a:cubicBezTo>
                      <a:pt x="5102" y="2711"/>
                      <a:pt x="5077" y="2637"/>
                      <a:pt x="5127" y="2600"/>
                    </a:cubicBezTo>
                    <a:cubicBezTo>
                      <a:pt x="5176" y="2576"/>
                      <a:pt x="5213" y="2539"/>
                      <a:pt x="5262" y="2514"/>
                    </a:cubicBezTo>
                    <a:cubicBezTo>
                      <a:pt x="5299" y="2477"/>
                      <a:pt x="5225" y="2477"/>
                      <a:pt x="5139" y="2477"/>
                    </a:cubicBezTo>
                    <a:cubicBezTo>
                      <a:pt x="5053" y="2477"/>
                      <a:pt x="5053" y="2477"/>
                      <a:pt x="5090" y="2452"/>
                    </a:cubicBezTo>
                    <a:cubicBezTo>
                      <a:pt x="5127" y="2425"/>
                      <a:pt x="5171" y="2411"/>
                      <a:pt x="5221" y="2411"/>
                    </a:cubicBezTo>
                    <a:cubicBezTo>
                      <a:pt x="5238" y="2411"/>
                      <a:pt x="5256" y="2412"/>
                      <a:pt x="5274" y="2415"/>
                    </a:cubicBezTo>
                    <a:cubicBezTo>
                      <a:pt x="5324" y="2422"/>
                      <a:pt x="5370" y="2425"/>
                      <a:pt x="5416" y="2425"/>
                    </a:cubicBezTo>
                    <a:cubicBezTo>
                      <a:pt x="5462" y="2425"/>
                      <a:pt x="5509" y="2422"/>
                      <a:pt x="5558" y="2415"/>
                    </a:cubicBezTo>
                    <a:cubicBezTo>
                      <a:pt x="5632" y="2403"/>
                      <a:pt x="5533" y="2342"/>
                      <a:pt x="5472" y="2329"/>
                    </a:cubicBezTo>
                    <a:cubicBezTo>
                      <a:pt x="5398" y="2305"/>
                      <a:pt x="5262" y="2305"/>
                      <a:pt x="5213" y="2280"/>
                    </a:cubicBezTo>
                    <a:cubicBezTo>
                      <a:pt x="5141" y="2262"/>
                      <a:pt x="5069" y="2250"/>
                      <a:pt x="4996" y="2250"/>
                    </a:cubicBezTo>
                    <a:cubicBezTo>
                      <a:pt x="4970" y="2250"/>
                      <a:pt x="4944" y="2252"/>
                      <a:pt x="4917" y="2255"/>
                    </a:cubicBezTo>
                    <a:cubicBezTo>
                      <a:pt x="4782" y="2255"/>
                      <a:pt x="5053" y="2218"/>
                      <a:pt x="5127" y="2218"/>
                    </a:cubicBezTo>
                    <a:cubicBezTo>
                      <a:pt x="5188" y="2218"/>
                      <a:pt x="5188" y="2181"/>
                      <a:pt x="5274" y="2157"/>
                    </a:cubicBezTo>
                    <a:cubicBezTo>
                      <a:pt x="5303" y="2142"/>
                      <a:pt x="5336" y="2136"/>
                      <a:pt x="5369" y="2136"/>
                    </a:cubicBezTo>
                    <a:cubicBezTo>
                      <a:pt x="5392" y="2136"/>
                      <a:pt x="5414" y="2139"/>
                      <a:pt x="5435" y="2144"/>
                    </a:cubicBezTo>
                    <a:cubicBezTo>
                      <a:pt x="5509" y="2144"/>
                      <a:pt x="5299" y="1898"/>
                      <a:pt x="5250" y="1861"/>
                    </a:cubicBezTo>
                    <a:cubicBezTo>
                      <a:pt x="5241" y="1856"/>
                      <a:pt x="5232" y="1854"/>
                      <a:pt x="5225" y="1854"/>
                    </a:cubicBezTo>
                    <a:cubicBezTo>
                      <a:pt x="5192" y="1854"/>
                      <a:pt x="5176" y="1893"/>
                      <a:pt x="5176" y="1923"/>
                    </a:cubicBezTo>
                    <a:cubicBezTo>
                      <a:pt x="5176" y="1960"/>
                      <a:pt x="5151" y="1984"/>
                      <a:pt x="4905" y="2095"/>
                    </a:cubicBezTo>
                    <a:cubicBezTo>
                      <a:pt x="4836" y="2129"/>
                      <a:pt x="4807" y="2142"/>
                      <a:pt x="4801" y="2142"/>
                    </a:cubicBezTo>
                    <a:cubicBezTo>
                      <a:pt x="4786" y="2142"/>
                      <a:pt x="4931" y="2058"/>
                      <a:pt x="4966" y="2058"/>
                    </a:cubicBezTo>
                    <a:cubicBezTo>
                      <a:pt x="5003" y="2046"/>
                      <a:pt x="5090" y="1972"/>
                      <a:pt x="5077" y="1947"/>
                    </a:cubicBezTo>
                    <a:cubicBezTo>
                      <a:pt x="5070" y="1940"/>
                      <a:pt x="5029" y="1898"/>
                      <a:pt x="4965" y="1898"/>
                    </a:cubicBezTo>
                    <a:cubicBezTo>
                      <a:pt x="4921" y="1898"/>
                      <a:pt x="4867" y="1918"/>
                      <a:pt x="4806" y="1984"/>
                    </a:cubicBezTo>
                    <a:cubicBezTo>
                      <a:pt x="4751" y="2044"/>
                      <a:pt x="4722" y="2066"/>
                      <a:pt x="4713" y="2066"/>
                    </a:cubicBezTo>
                    <a:cubicBezTo>
                      <a:pt x="4699" y="2066"/>
                      <a:pt x="4726" y="2021"/>
                      <a:pt x="4769" y="1984"/>
                    </a:cubicBezTo>
                    <a:cubicBezTo>
                      <a:pt x="4843" y="1923"/>
                      <a:pt x="4917" y="1873"/>
                      <a:pt x="4991" y="1849"/>
                    </a:cubicBezTo>
                    <a:cubicBezTo>
                      <a:pt x="5065" y="1836"/>
                      <a:pt x="5127" y="1799"/>
                      <a:pt x="5102" y="1738"/>
                    </a:cubicBezTo>
                    <a:cubicBezTo>
                      <a:pt x="5085" y="1687"/>
                      <a:pt x="5033" y="1654"/>
                      <a:pt x="4943" y="1654"/>
                    </a:cubicBezTo>
                    <a:cubicBezTo>
                      <a:pt x="4901" y="1654"/>
                      <a:pt x="4852" y="1661"/>
                      <a:pt x="4794" y="1676"/>
                    </a:cubicBezTo>
                    <a:cubicBezTo>
                      <a:pt x="4752" y="1687"/>
                      <a:pt x="4727" y="1692"/>
                      <a:pt x="4716" y="1692"/>
                    </a:cubicBezTo>
                    <a:cubicBezTo>
                      <a:pt x="4675" y="1692"/>
                      <a:pt x="4775" y="1637"/>
                      <a:pt x="4794" y="1590"/>
                    </a:cubicBezTo>
                    <a:cubicBezTo>
                      <a:pt x="4801" y="1568"/>
                      <a:pt x="4795" y="1559"/>
                      <a:pt x="4782" y="1559"/>
                    </a:cubicBezTo>
                    <a:cubicBezTo>
                      <a:pt x="4751" y="1559"/>
                      <a:pt x="4677" y="1608"/>
                      <a:pt x="4634" y="1652"/>
                    </a:cubicBezTo>
                    <a:cubicBezTo>
                      <a:pt x="4572" y="1713"/>
                      <a:pt x="4511" y="1713"/>
                      <a:pt x="4461" y="1886"/>
                    </a:cubicBezTo>
                    <a:cubicBezTo>
                      <a:pt x="4446" y="1932"/>
                      <a:pt x="4437" y="1949"/>
                      <a:pt x="4434" y="1949"/>
                    </a:cubicBezTo>
                    <a:cubicBezTo>
                      <a:pt x="4422" y="1949"/>
                      <a:pt x="4452" y="1787"/>
                      <a:pt x="4461" y="1750"/>
                    </a:cubicBezTo>
                    <a:cubicBezTo>
                      <a:pt x="4468" y="1736"/>
                      <a:pt x="4468" y="1730"/>
                      <a:pt x="4463" y="1730"/>
                    </a:cubicBezTo>
                    <a:cubicBezTo>
                      <a:pt x="4450" y="1730"/>
                      <a:pt x="4403" y="1768"/>
                      <a:pt x="4350" y="1812"/>
                    </a:cubicBezTo>
                    <a:cubicBezTo>
                      <a:pt x="4333" y="1823"/>
                      <a:pt x="4324" y="1828"/>
                      <a:pt x="4321" y="1828"/>
                    </a:cubicBezTo>
                    <a:cubicBezTo>
                      <a:pt x="4310" y="1828"/>
                      <a:pt x="4364" y="1773"/>
                      <a:pt x="4412" y="1725"/>
                    </a:cubicBezTo>
                    <a:cubicBezTo>
                      <a:pt x="4486" y="1676"/>
                      <a:pt x="4498" y="1713"/>
                      <a:pt x="4572" y="1627"/>
                    </a:cubicBezTo>
                    <a:cubicBezTo>
                      <a:pt x="4634" y="1541"/>
                      <a:pt x="4597" y="1541"/>
                      <a:pt x="4572" y="1479"/>
                    </a:cubicBezTo>
                    <a:cubicBezTo>
                      <a:pt x="4562" y="1459"/>
                      <a:pt x="4553" y="1451"/>
                      <a:pt x="4544" y="1451"/>
                    </a:cubicBezTo>
                    <a:cubicBezTo>
                      <a:pt x="4521" y="1451"/>
                      <a:pt x="4501" y="1511"/>
                      <a:pt x="4474" y="1565"/>
                    </a:cubicBezTo>
                    <a:cubicBezTo>
                      <a:pt x="4437" y="1627"/>
                      <a:pt x="4326" y="1602"/>
                      <a:pt x="4239" y="1652"/>
                    </a:cubicBezTo>
                    <a:cubicBezTo>
                      <a:pt x="4224" y="1660"/>
                      <a:pt x="4215" y="1664"/>
                      <a:pt x="4211" y="1664"/>
                    </a:cubicBezTo>
                    <a:cubicBezTo>
                      <a:pt x="4191" y="1664"/>
                      <a:pt x="4275" y="1586"/>
                      <a:pt x="4326" y="1565"/>
                    </a:cubicBezTo>
                    <a:cubicBezTo>
                      <a:pt x="4387" y="1528"/>
                      <a:pt x="4449" y="1516"/>
                      <a:pt x="4387" y="1504"/>
                    </a:cubicBezTo>
                    <a:cubicBezTo>
                      <a:pt x="4375" y="1502"/>
                      <a:pt x="4362" y="1501"/>
                      <a:pt x="4350" y="1501"/>
                    </a:cubicBezTo>
                    <a:cubicBezTo>
                      <a:pt x="4285" y="1501"/>
                      <a:pt x="4217" y="1526"/>
                      <a:pt x="4166" y="1578"/>
                    </a:cubicBezTo>
                    <a:cubicBezTo>
                      <a:pt x="4142" y="1595"/>
                      <a:pt x="4130" y="1602"/>
                      <a:pt x="4125" y="1602"/>
                    </a:cubicBezTo>
                    <a:cubicBezTo>
                      <a:pt x="4110" y="1602"/>
                      <a:pt x="4171" y="1532"/>
                      <a:pt x="4190" y="1504"/>
                    </a:cubicBezTo>
                    <a:cubicBezTo>
                      <a:pt x="4212" y="1481"/>
                      <a:pt x="4252" y="1477"/>
                      <a:pt x="4291" y="1477"/>
                    </a:cubicBezTo>
                    <a:cubicBezTo>
                      <a:pt x="4317" y="1477"/>
                      <a:pt x="4343" y="1479"/>
                      <a:pt x="4363" y="1479"/>
                    </a:cubicBezTo>
                    <a:cubicBezTo>
                      <a:pt x="4412" y="1479"/>
                      <a:pt x="4449" y="1442"/>
                      <a:pt x="4449" y="1368"/>
                    </a:cubicBezTo>
                    <a:cubicBezTo>
                      <a:pt x="4449" y="1294"/>
                      <a:pt x="4215" y="1208"/>
                      <a:pt x="4166" y="1208"/>
                    </a:cubicBezTo>
                    <a:cubicBezTo>
                      <a:pt x="4116" y="1220"/>
                      <a:pt x="4067" y="1233"/>
                      <a:pt x="4030" y="1270"/>
                    </a:cubicBezTo>
                    <a:cubicBezTo>
                      <a:pt x="4005" y="1307"/>
                      <a:pt x="4005" y="1368"/>
                      <a:pt x="3968" y="1467"/>
                    </a:cubicBezTo>
                    <a:cubicBezTo>
                      <a:pt x="3959" y="1489"/>
                      <a:pt x="3953" y="1497"/>
                      <a:pt x="3950" y="1497"/>
                    </a:cubicBezTo>
                    <a:cubicBezTo>
                      <a:pt x="3936" y="1497"/>
                      <a:pt x="3966" y="1349"/>
                      <a:pt x="3956" y="1319"/>
                    </a:cubicBezTo>
                    <a:cubicBezTo>
                      <a:pt x="3953" y="1311"/>
                      <a:pt x="3950" y="1307"/>
                      <a:pt x="3945" y="1307"/>
                    </a:cubicBezTo>
                    <a:cubicBezTo>
                      <a:pt x="3928" y="1307"/>
                      <a:pt x="3899" y="1358"/>
                      <a:pt x="3870" y="1454"/>
                    </a:cubicBezTo>
                    <a:cubicBezTo>
                      <a:pt x="3862" y="1477"/>
                      <a:pt x="3857" y="1486"/>
                      <a:pt x="3854" y="1486"/>
                    </a:cubicBezTo>
                    <a:cubicBezTo>
                      <a:pt x="3843" y="1486"/>
                      <a:pt x="3863" y="1348"/>
                      <a:pt x="3882" y="1319"/>
                    </a:cubicBezTo>
                    <a:cubicBezTo>
                      <a:pt x="3907" y="1282"/>
                      <a:pt x="3894" y="1233"/>
                      <a:pt x="3858" y="1220"/>
                    </a:cubicBezTo>
                    <a:cubicBezTo>
                      <a:pt x="3852" y="1215"/>
                      <a:pt x="3846" y="1212"/>
                      <a:pt x="3840" y="1212"/>
                    </a:cubicBezTo>
                    <a:cubicBezTo>
                      <a:pt x="3818" y="1212"/>
                      <a:pt x="3793" y="1252"/>
                      <a:pt x="3784" y="1368"/>
                    </a:cubicBezTo>
                    <a:cubicBezTo>
                      <a:pt x="3780" y="1411"/>
                      <a:pt x="3775" y="1428"/>
                      <a:pt x="3771" y="1428"/>
                    </a:cubicBezTo>
                    <a:cubicBezTo>
                      <a:pt x="3761" y="1428"/>
                      <a:pt x="3754" y="1330"/>
                      <a:pt x="3771" y="1270"/>
                    </a:cubicBezTo>
                    <a:cubicBezTo>
                      <a:pt x="3796" y="1183"/>
                      <a:pt x="3771" y="1183"/>
                      <a:pt x="3771" y="1159"/>
                    </a:cubicBezTo>
                    <a:cubicBezTo>
                      <a:pt x="3768" y="1147"/>
                      <a:pt x="3759" y="1143"/>
                      <a:pt x="3748" y="1143"/>
                    </a:cubicBezTo>
                    <a:cubicBezTo>
                      <a:pt x="3724" y="1143"/>
                      <a:pt x="3686" y="1166"/>
                      <a:pt x="3660" y="1183"/>
                    </a:cubicBezTo>
                    <a:cubicBezTo>
                      <a:pt x="3623" y="1208"/>
                      <a:pt x="3611" y="1294"/>
                      <a:pt x="3586" y="1343"/>
                    </a:cubicBezTo>
                    <a:cubicBezTo>
                      <a:pt x="3582" y="1350"/>
                      <a:pt x="3578" y="1353"/>
                      <a:pt x="3576" y="1353"/>
                    </a:cubicBezTo>
                    <a:cubicBezTo>
                      <a:pt x="3562" y="1353"/>
                      <a:pt x="3602" y="1228"/>
                      <a:pt x="3623" y="1196"/>
                    </a:cubicBezTo>
                    <a:cubicBezTo>
                      <a:pt x="3656" y="1153"/>
                      <a:pt x="3632" y="1119"/>
                      <a:pt x="3609" y="1119"/>
                    </a:cubicBezTo>
                    <a:cubicBezTo>
                      <a:pt x="3605" y="1119"/>
                      <a:pt x="3602" y="1120"/>
                      <a:pt x="3599" y="1122"/>
                    </a:cubicBezTo>
                    <a:cubicBezTo>
                      <a:pt x="3581" y="1139"/>
                      <a:pt x="3563" y="1183"/>
                      <a:pt x="3555" y="1183"/>
                    </a:cubicBezTo>
                    <a:cubicBezTo>
                      <a:pt x="3551" y="1183"/>
                      <a:pt x="3549" y="1176"/>
                      <a:pt x="3549" y="1159"/>
                    </a:cubicBezTo>
                    <a:cubicBezTo>
                      <a:pt x="3562" y="1097"/>
                      <a:pt x="3623" y="1109"/>
                      <a:pt x="3660" y="1085"/>
                    </a:cubicBezTo>
                    <a:cubicBezTo>
                      <a:pt x="3710" y="1060"/>
                      <a:pt x="3759" y="1048"/>
                      <a:pt x="3771" y="998"/>
                    </a:cubicBezTo>
                    <a:cubicBezTo>
                      <a:pt x="3784" y="949"/>
                      <a:pt x="3648" y="937"/>
                      <a:pt x="3549" y="937"/>
                    </a:cubicBezTo>
                    <a:cubicBezTo>
                      <a:pt x="3451" y="937"/>
                      <a:pt x="3513" y="937"/>
                      <a:pt x="3439" y="1023"/>
                    </a:cubicBezTo>
                    <a:cubicBezTo>
                      <a:pt x="3402" y="1066"/>
                      <a:pt x="3377" y="1082"/>
                      <a:pt x="3365" y="1082"/>
                    </a:cubicBezTo>
                    <a:cubicBezTo>
                      <a:pt x="3352" y="1082"/>
                      <a:pt x="3352" y="1066"/>
                      <a:pt x="3365" y="1048"/>
                    </a:cubicBezTo>
                    <a:cubicBezTo>
                      <a:pt x="3402" y="1011"/>
                      <a:pt x="3439" y="925"/>
                      <a:pt x="3402" y="925"/>
                    </a:cubicBezTo>
                    <a:cubicBezTo>
                      <a:pt x="3352" y="937"/>
                      <a:pt x="3291" y="974"/>
                      <a:pt x="3241" y="1011"/>
                    </a:cubicBezTo>
                    <a:cubicBezTo>
                      <a:pt x="3238" y="1014"/>
                      <a:pt x="3236" y="1016"/>
                      <a:pt x="3235" y="1016"/>
                    </a:cubicBezTo>
                    <a:cubicBezTo>
                      <a:pt x="3228" y="1016"/>
                      <a:pt x="3335" y="875"/>
                      <a:pt x="3402" y="875"/>
                    </a:cubicBezTo>
                    <a:cubicBezTo>
                      <a:pt x="3451" y="875"/>
                      <a:pt x="3500" y="863"/>
                      <a:pt x="3549" y="851"/>
                    </a:cubicBezTo>
                    <a:cubicBezTo>
                      <a:pt x="3562" y="838"/>
                      <a:pt x="3513" y="740"/>
                      <a:pt x="3451" y="727"/>
                    </a:cubicBezTo>
                    <a:cubicBezTo>
                      <a:pt x="3389" y="703"/>
                      <a:pt x="3328" y="690"/>
                      <a:pt x="3266" y="690"/>
                    </a:cubicBezTo>
                    <a:cubicBezTo>
                      <a:pt x="3229" y="690"/>
                      <a:pt x="3081" y="580"/>
                      <a:pt x="2995" y="567"/>
                    </a:cubicBezTo>
                    <a:cubicBezTo>
                      <a:pt x="2988" y="566"/>
                      <a:pt x="2982" y="566"/>
                      <a:pt x="2974" y="566"/>
                    </a:cubicBezTo>
                    <a:cubicBezTo>
                      <a:pt x="2904" y="566"/>
                      <a:pt x="2818" y="618"/>
                      <a:pt x="2773" y="629"/>
                    </a:cubicBezTo>
                    <a:cubicBezTo>
                      <a:pt x="2736" y="641"/>
                      <a:pt x="2712" y="690"/>
                      <a:pt x="2736" y="727"/>
                    </a:cubicBezTo>
                    <a:cubicBezTo>
                      <a:pt x="2749" y="777"/>
                      <a:pt x="2958" y="838"/>
                      <a:pt x="3007" y="863"/>
                    </a:cubicBezTo>
                    <a:cubicBezTo>
                      <a:pt x="3057" y="875"/>
                      <a:pt x="3007" y="888"/>
                      <a:pt x="2970" y="888"/>
                    </a:cubicBezTo>
                    <a:cubicBezTo>
                      <a:pt x="2909" y="875"/>
                      <a:pt x="2859" y="863"/>
                      <a:pt x="2810" y="838"/>
                    </a:cubicBezTo>
                    <a:cubicBezTo>
                      <a:pt x="2749" y="801"/>
                      <a:pt x="2687" y="777"/>
                      <a:pt x="2613" y="764"/>
                    </a:cubicBezTo>
                    <a:cubicBezTo>
                      <a:pt x="2576" y="764"/>
                      <a:pt x="2638" y="814"/>
                      <a:pt x="2687" y="863"/>
                    </a:cubicBezTo>
                    <a:cubicBezTo>
                      <a:pt x="2724" y="925"/>
                      <a:pt x="2859" y="1023"/>
                      <a:pt x="2884" y="1060"/>
                    </a:cubicBezTo>
                    <a:cubicBezTo>
                      <a:pt x="2890" y="1071"/>
                      <a:pt x="2884" y="1075"/>
                      <a:pt x="2872" y="1075"/>
                    </a:cubicBezTo>
                    <a:cubicBezTo>
                      <a:pt x="2829" y="1075"/>
                      <a:pt x="2698" y="1020"/>
                      <a:pt x="2650" y="1011"/>
                    </a:cubicBezTo>
                    <a:cubicBezTo>
                      <a:pt x="2588" y="998"/>
                      <a:pt x="2576" y="974"/>
                      <a:pt x="2601" y="937"/>
                    </a:cubicBezTo>
                    <a:cubicBezTo>
                      <a:pt x="2625" y="900"/>
                      <a:pt x="2613" y="888"/>
                      <a:pt x="2564" y="801"/>
                    </a:cubicBezTo>
                    <a:cubicBezTo>
                      <a:pt x="2551" y="780"/>
                      <a:pt x="2539" y="771"/>
                      <a:pt x="2527" y="771"/>
                    </a:cubicBezTo>
                    <a:cubicBezTo>
                      <a:pt x="2491" y="771"/>
                      <a:pt x="2456" y="848"/>
                      <a:pt x="2428" y="875"/>
                    </a:cubicBezTo>
                    <a:cubicBezTo>
                      <a:pt x="2420" y="888"/>
                      <a:pt x="2412" y="892"/>
                      <a:pt x="2402" y="892"/>
                    </a:cubicBezTo>
                    <a:cubicBezTo>
                      <a:pt x="2383" y="892"/>
                      <a:pt x="2358" y="875"/>
                      <a:pt x="2317" y="875"/>
                    </a:cubicBezTo>
                    <a:cubicBezTo>
                      <a:pt x="2256" y="875"/>
                      <a:pt x="2256" y="937"/>
                      <a:pt x="2206" y="962"/>
                    </a:cubicBezTo>
                    <a:cubicBezTo>
                      <a:pt x="2202" y="965"/>
                      <a:pt x="2198" y="966"/>
                      <a:pt x="2195" y="966"/>
                    </a:cubicBezTo>
                    <a:cubicBezTo>
                      <a:pt x="2162" y="966"/>
                      <a:pt x="2185" y="806"/>
                      <a:pt x="2219" y="727"/>
                    </a:cubicBezTo>
                    <a:cubicBezTo>
                      <a:pt x="2228" y="710"/>
                      <a:pt x="2229" y="703"/>
                      <a:pt x="2226" y="703"/>
                    </a:cubicBezTo>
                    <a:cubicBezTo>
                      <a:pt x="2216" y="703"/>
                      <a:pt x="2155" y="773"/>
                      <a:pt x="2108" y="801"/>
                    </a:cubicBezTo>
                    <a:cubicBezTo>
                      <a:pt x="2095" y="812"/>
                      <a:pt x="2087" y="816"/>
                      <a:pt x="2084" y="816"/>
                    </a:cubicBezTo>
                    <a:cubicBezTo>
                      <a:pt x="2071" y="816"/>
                      <a:pt x="2116" y="754"/>
                      <a:pt x="2145" y="715"/>
                    </a:cubicBezTo>
                    <a:cubicBezTo>
                      <a:pt x="2194" y="678"/>
                      <a:pt x="2256" y="641"/>
                      <a:pt x="2268" y="567"/>
                    </a:cubicBezTo>
                    <a:cubicBezTo>
                      <a:pt x="2280" y="481"/>
                      <a:pt x="2243" y="407"/>
                      <a:pt x="2169" y="358"/>
                    </a:cubicBezTo>
                    <a:cubicBezTo>
                      <a:pt x="2133" y="333"/>
                      <a:pt x="2096" y="284"/>
                      <a:pt x="2083" y="173"/>
                    </a:cubicBezTo>
                    <a:cubicBezTo>
                      <a:pt x="2071" y="62"/>
                      <a:pt x="1948" y="37"/>
                      <a:pt x="1800" y="37"/>
                    </a:cubicBezTo>
                    <a:cubicBezTo>
                      <a:pt x="1689" y="37"/>
                      <a:pt x="1578" y="87"/>
                      <a:pt x="1504" y="173"/>
                    </a:cubicBezTo>
                    <a:cubicBezTo>
                      <a:pt x="1455" y="210"/>
                      <a:pt x="1504" y="185"/>
                      <a:pt x="1516" y="247"/>
                    </a:cubicBezTo>
                    <a:cubicBezTo>
                      <a:pt x="1520" y="260"/>
                      <a:pt x="1520" y="265"/>
                      <a:pt x="1517" y="265"/>
                    </a:cubicBezTo>
                    <a:cubicBezTo>
                      <a:pt x="1510" y="265"/>
                      <a:pt x="1485" y="228"/>
                      <a:pt x="1467" y="210"/>
                    </a:cubicBezTo>
                    <a:cubicBezTo>
                      <a:pt x="1458" y="196"/>
                      <a:pt x="1449" y="191"/>
                      <a:pt x="1438" y="191"/>
                    </a:cubicBezTo>
                    <a:cubicBezTo>
                      <a:pt x="1419" y="191"/>
                      <a:pt x="1395" y="207"/>
                      <a:pt x="1356" y="222"/>
                    </a:cubicBezTo>
                    <a:cubicBezTo>
                      <a:pt x="1295" y="253"/>
                      <a:pt x="1318" y="275"/>
                      <a:pt x="1300" y="275"/>
                    </a:cubicBezTo>
                    <a:cubicBezTo>
                      <a:pt x="1297" y="275"/>
                      <a:pt x="1291" y="274"/>
                      <a:pt x="1282" y="272"/>
                    </a:cubicBezTo>
                    <a:cubicBezTo>
                      <a:pt x="1255" y="253"/>
                      <a:pt x="1248" y="242"/>
                      <a:pt x="1227" y="242"/>
                    </a:cubicBezTo>
                    <a:cubicBezTo>
                      <a:pt x="1219" y="242"/>
                      <a:pt x="1209" y="244"/>
                      <a:pt x="1196" y="247"/>
                    </a:cubicBezTo>
                    <a:cubicBezTo>
                      <a:pt x="1147" y="247"/>
                      <a:pt x="1208" y="321"/>
                      <a:pt x="1332" y="382"/>
                    </a:cubicBezTo>
                    <a:cubicBezTo>
                      <a:pt x="1373" y="403"/>
                      <a:pt x="1371" y="410"/>
                      <a:pt x="1349" y="410"/>
                    </a:cubicBezTo>
                    <a:cubicBezTo>
                      <a:pt x="1304" y="410"/>
                      <a:pt x="1176" y="382"/>
                      <a:pt x="1134" y="382"/>
                    </a:cubicBezTo>
                    <a:cubicBezTo>
                      <a:pt x="1061" y="382"/>
                      <a:pt x="1221" y="456"/>
                      <a:pt x="1344" y="530"/>
                    </a:cubicBezTo>
                    <a:cubicBezTo>
                      <a:pt x="1379" y="551"/>
                      <a:pt x="1383" y="559"/>
                      <a:pt x="1370" y="559"/>
                    </a:cubicBezTo>
                    <a:cubicBezTo>
                      <a:pt x="1335" y="559"/>
                      <a:pt x="1187" y="507"/>
                      <a:pt x="1134" y="481"/>
                    </a:cubicBezTo>
                    <a:cubicBezTo>
                      <a:pt x="1115" y="468"/>
                      <a:pt x="1100" y="463"/>
                      <a:pt x="1089" y="463"/>
                    </a:cubicBezTo>
                    <a:cubicBezTo>
                      <a:pt x="1059" y="463"/>
                      <a:pt x="1054" y="503"/>
                      <a:pt x="1036" y="530"/>
                    </a:cubicBezTo>
                    <a:cubicBezTo>
                      <a:pt x="999" y="580"/>
                      <a:pt x="1036" y="580"/>
                      <a:pt x="1048" y="641"/>
                    </a:cubicBezTo>
                    <a:cubicBezTo>
                      <a:pt x="1073" y="715"/>
                      <a:pt x="1184" y="752"/>
                      <a:pt x="1245" y="752"/>
                    </a:cubicBezTo>
                    <a:cubicBezTo>
                      <a:pt x="1295" y="752"/>
                      <a:pt x="1307" y="777"/>
                      <a:pt x="1282" y="789"/>
                    </a:cubicBezTo>
                    <a:cubicBezTo>
                      <a:pt x="1270" y="801"/>
                      <a:pt x="1332" y="912"/>
                      <a:pt x="1381" y="974"/>
                    </a:cubicBezTo>
                    <a:cubicBezTo>
                      <a:pt x="1387" y="980"/>
                      <a:pt x="1389" y="982"/>
                      <a:pt x="1389" y="982"/>
                    </a:cubicBezTo>
                    <a:cubicBezTo>
                      <a:pt x="1386" y="982"/>
                      <a:pt x="1229" y="838"/>
                      <a:pt x="1196" y="838"/>
                    </a:cubicBezTo>
                    <a:cubicBezTo>
                      <a:pt x="1190" y="836"/>
                      <a:pt x="1183" y="835"/>
                      <a:pt x="1176" y="835"/>
                    </a:cubicBezTo>
                    <a:cubicBezTo>
                      <a:pt x="1143" y="835"/>
                      <a:pt x="1108" y="857"/>
                      <a:pt x="1098" y="888"/>
                    </a:cubicBezTo>
                    <a:cubicBezTo>
                      <a:pt x="1061" y="937"/>
                      <a:pt x="1036" y="937"/>
                      <a:pt x="950" y="949"/>
                    </a:cubicBezTo>
                    <a:cubicBezTo>
                      <a:pt x="876" y="962"/>
                      <a:pt x="1159" y="1146"/>
                      <a:pt x="1233" y="1171"/>
                    </a:cubicBezTo>
                    <a:cubicBezTo>
                      <a:pt x="1307" y="1196"/>
                      <a:pt x="1307" y="1208"/>
                      <a:pt x="1295" y="1257"/>
                    </a:cubicBezTo>
                    <a:cubicBezTo>
                      <a:pt x="1270" y="1294"/>
                      <a:pt x="1233" y="1307"/>
                      <a:pt x="1233" y="1331"/>
                    </a:cubicBezTo>
                    <a:cubicBezTo>
                      <a:pt x="1258" y="1368"/>
                      <a:pt x="1258" y="1417"/>
                      <a:pt x="1258" y="1467"/>
                    </a:cubicBezTo>
                    <a:cubicBezTo>
                      <a:pt x="1253" y="1498"/>
                      <a:pt x="1247" y="1509"/>
                      <a:pt x="1241" y="1509"/>
                    </a:cubicBezTo>
                    <a:cubicBezTo>
                      <a:pt x="1233" y="1509"/>
                      <a:pt x="1223" y="1488"/>
                      <a:pt x="1208" y="1467"/>
                    </a:cubicBezTo>
                    <a:cubicBezTo>
                      <a:pt x="1171" y="1430"/>
                      <a:pt x="1122" y="1405"/>
                      <a:pt x="1073" y="1405"/>
                    </a:cubicBezTo>
                    <a:cubicBezTo>
                      <a:pt x="1024" y="1393"/>
                      <a:pt x="1098" y="1368"/>
                      <a:pt x="1134" y="1368"/>
                    </a:cubicBezTo>
                    <a:cubicBezTo>
                      <a:pt x="1184" y="1356"/>
                      <a:pt x="1196" y="1343"/>
                      <a:pt x="1196" y="1307"/>
                    </a:cubicBezTo>
                    <a:cubicBezTo>
                      <a:pt x="1110" y="1208"/>
                      <a:pt x="1024" y="1109"/>
                      <a:pt x="925" y="1035"/>
                    </a:cubicBezTo>
                    <a:cubicBezTo>
                      <a:pt x="876" y="986"/>
                      <a:pt x="839" y="912"/>
                      <a:pt x="839" y="851"/>
                    </a:cubicBezTo>
                    <a:cubicBezTo>
                      <a:pt x="839" y="777"/>
                      <a:pt x="888" y="727"/>
                      <a:pt x="863" y="690"/>
                    </a:cubicBezTo>
                    <a:cubicBezTo>
                      <a:pt x="851" y="666"/>
                      <a:pt x="789" y="592"/>
                      <a:pt x="789" y="543"/>
                    </a:cubicBezTo>
                    <a:cubicBezTo>
                      <a:pt x="863" y="345"/>
                      <a:pt x="1011" y="185"/>
                      <a:pt x="1196" y="74"/>
                    </a:cubicBezTo>
                    <a:cubicBezTo>
                      <a:pt x="1233" y="62"/>
                      <a:pt x="1098" y="0"/>
                      <a:pt x="10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8" name="Google Shape;5048;p76"/>
              <p:cNvSpPr/>
              <p:nvPr/>
            </p:nvSpPr>
            <p:spPr>
              <a:xfrm>
                <a:off x="3090475" y="4524650"/>
                <a:ext cx="6475" cy="2725"/>
              </a:xfrm>
              <a:custGeom>
                <a:avLst/>
                <a:gdLst/>
                <a:ahLst/>
                <a:cxnLst/>
                <a:rect l="l" t="t" r="r" b="b"/>
                <a:pathLst>
                  <a:path w="259" h="109" extrusionOk="0">
                    <a:moveTo>
                      <a:pt x="108" y="1"/>
                    </a:moveTo>
                    <a:cubicBezTo>
                      <a:pt x="93" y="1"/>
                      <a:pt x="79" y="2"/>
                      <a:pt x="66" y="4"/>
                    </a:cubicBezTo>
                    <a:cubicBezTo>
                      <a:pt x="0" y="4"/>
                      <a:pt x="164" y="109"/>
                      <a:pt x="222" y="109"/>
                    </a:cubicBezTo>
                    <a:cubicBezTo>
                      <a:pt x="229" y="109"/>
                      <a:pt x="235" y="107"/>
                      <a:pt x="238" y="102"/>
                    </a:cubicBezTo>
                    <a:cubicBezTo>
                      <a:pt x="259" y="30"/>
                      <a:pt x="184" y="1"/>
                      <a:pt x="1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49" name="Google Shape;5049;p76"/>
              <p:cNvSpPr/>
              <p:nvPr/>
            </p:nvSpPr>
            <p:spPr>
              <a:xfrm>
                <a:off x="3069925" y="4463150"/>
                <a:ext cx="8600" cy="3750"/>
              </a:xfrm>
              <a:custGeom>
                <a:avLst/>
                <a:gdLst/>
                <a:ahLst/>
                <a:cxnLst/>
                <a:rect l="l" t="t" r="r" b="b"/>
                <a:pathLst>
                  <a:path w="344" h="150" extrusionOk="0">
                    <a:moveTo>
                      <a:pt x="107" y="0"/>
                    </a:moveTo>
                    <a:cubicBezTo>
                      <a:pt x="88" y="0"/>
                      <a:pt x="72" y="4"/>
                      <a:pt x="62" y="12"/>
                    </a:cubicBezTo>
                    <a:cubicBezTo>
                      <a:pt x="13" y="49"/>
                      <a:pt x="0" y="86"/>
                      <a:pt x="62" y="123"/>
                    </a:cubicBezTo>
                    <a:cubicBezTo>
                      <a:pt x="81" y="141"/>
                      <a:pt x="128" y="149"/>
                      <a:pt x="178" y="149"/>
                    </a:cubicBezTo>
                    <a:cubicBezTo>
                      <a:pt x="258" y="149"/>
                      <a:pt x="344" y="128"/>
                      <a:pt x="321" y="98"/>
                    </a:cubicBezTo>
                    <a:cubicBezTo>
                      <a:pt x="292" y="49"/>
                      <a:pt x="178" y="0"/>
                      <a:pt x="1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0" name="Google Shape;5050;p76"/>
              <p:cNvSpPr/>
              <p:nvPr/>
            </p:nvSpPr>
            <p:spPr>
              <a:xfrm>
                <a:off x="3054550" y="4460875"/>
                <a:ext cx="14775" cy="12775"/>
              </a:xfrm>
              <a:custGeom>
                <a:avLst/>
                <a:gdLst/>
                <a:ahLst/>
                <a:cxnLst/>
                <a:rect l="l" t="t" r="r" b="b"/>
                <a:pathLst>
                  <a:path w="591" h="511" extrusionOk="0">
                    <a:moveTo>
                      <a:pt x="395" y="1"/>
                    </a:moveTo>
                    <a:cubicBezTo>
                      <a:pt x="335" y="1"/>
                      <a:pt x="264" y="16"/>
                      <a:pt x="209" y="29"/>
                    </a:cubicBezTo>
                    <a:cubicBezTo>
                      <a:pt x="98" y="53"/>
                      <a:pt x="24" y="189"/>
                      <a:pt x="12" y="312"/>
                    </a:cubicBezTo>
                    <a:cubicBezTo>
                      <a:pt x="0" y="438"/>
                      <a:pt x="169" y="511"/>
                      <a:pt x="262" y="511"/>
                    </a:cubicBezTo>
                    <a:cubicBezTo>
                      <a:pt x="270" y="511"/>
                      <a:pt x="277" y="510"/>
                      <a:pt x="283" y="509"/>
                    </a:cubicBezTo>
                    <a:cubicBezTo>
                      <a:pt x="357" y="472"/>
                      <a:pt x="431" y="435"/>
                      <a:pt x="492" y="374"/>
                    </a:cubicBezTo>
                    <a:cubicBezTo>
                      <a:pt x="591" y="300"/>
                      <a:pt x="529" y="177"/>
                      <a:pt x="517" y="66"/>
                    </a:cubicBezTo>
                    <a:cubicBezTo>
                      <a:pt x="505" y="16"/>
                      <a:pt x="455" y="1"/>
                      <a:pt x="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1" name="Google Shape;5051;p76"/>
              <p:cNvSpPr/>
              <p:nvPr/>
            </p:nvSpPr>
            <p:spPr>
              <a:xfrm>
                <a:off x="3041975" y="4448550"/>
                <a:ext cx="7650" cy="5650"/>
              </a:xfrm>
              <a:custGeom>
                <a:avLst/>
                <a:gdLst/>
                <a:ahLst/>
                <a:cxnLst/>
                <a:rect l="l" t="t" r="r" b="b"/>
                <a:pathLst>
                  <a:path w="306" h="226" extrusionOk="0">
                    <a:moveTo>
                      <a:pt x="228" y="1"/>
                    </a:moveTo>
                    <a:cubicBezTo>
                      <a:pt x="148" y="1"/>
                      <a:pt x="0" y="226"/>
                      <a:pt x="46" y="226"/>
                    </a:cubicBezTo>
                    <a:cubicBezTo>
                      <a:pt x="108" y="226"/>
                      <a:pt x="305" y="29"/>
                      <a:pt x="244" y="4"/>
                    </a:cubicBezTo>
                    <a:cubicBezTo>
                      <a:pt x="239" y="2"/>
                      <a:pt x="233" y="1"/>
                      <a:pt x="2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2" name="Google Shape;5052;p76"/>
              <p:cNvSpPr/>
              <p:nvPr/>
            </p:nvSpPr>
            <p:spPr>
              <a:xfrm>
                <a:off x="3053600" y="4447700"/>
                <a:ext cx="6600" cy="3125"/>
              </a:xfrm>
              <a:custGeom>
                <a:avLst/>
                <a:gdLst/>
                <a:ahLst/>
                <a:cxnLst/>
                <a:rect l="l" t="t" r="r" b="b"/>
                <a:pathLst>
                  <a:path w="264" h="125" extrusionOk="0">
                    <a:moveTo>
                      <a:pt x="97" y="0"/>
                    </a:moveTo>
                    <a:cubicBezTo>
                      <a:pt x="94" y="0"/>
                      <a:pt x="90" y="1"/>
                      <a:pt x="87" y="1"/>
                    </a:cubicBezTo>
                    <a:cubicBezTo>
                      <a:pt x="0" y="14"/>
                      <a:pt x="62" y="124"/>
                      <a:pt x="99" y="124"/>
                    </a:cubicBezTo>
                    <a:cubicBezTo>
                      <a:pt x="263" y="113"/>
                      <a:pt x="170" y="0"/>
                      <a:pt x="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3" name="Google Shape;5053;p76"/>
              <p:cNvSpPr/>
              <p:nvPr/>
            </p:nvSpPr>
            <p:spPr>
              <a:xfrm>
                <a:off x="3046250" y="4444500"/>
                <a:ext cx="5675" cy="1450"/>
              </a:xfrm>
              <a:custGeom>
                <a:avLst/>
                <a:gdLst/>
                <a:ahLst/>
                <a:cxnLst/>
                <a:rect l="l" t="t" r="r" b="b"/>
                <a:pathLst>
                  <a:path w="227" h="58" extrusionOk="0">
                    <a:moveTo>
                      <a:pt x="138" y="1"/>
                    </a:moveTo>
                    <a:cubicBezTo>
                      <a:pt x="71" y="1"/>
                      <a:pt x="0" y="55"/>
                      <a:pt x="11" y="55"/>
                    </a:cubicBezTo>
                    <a:cubicBezTo>
                      <a:pt x="18" y="57"/>
                      <a:pt x="26" y="57"/>
                      <a:pt x="34" y="57"/>
                    </a:cubicBezTo>
                    <a:cubicBezTo>
                      <a:pt x="105" y="57"/>
                      <a:pt x="226" y="17"/>
                      <a:pt x="171" y="6"/>
                    </a:cubicBezTo>
                    <a:cubicBezTo>
                      <a:pt x="161" y="2"/>
                      <a:pt x="150" y="1"/>
                      <a:pt x="1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4" name="Google Shape;5054;p76"/>
              <p:cNvSpPr/>
              <p:nvPr/>
            </p:nvSpPr>
            <p:spPr>
              <a:xfrm>
                <a:off x="3033275" y="4391625"/>
                <a:ext cx="29275" cy="13925"/>
              </a:xfrm>
              <a:custGeom>
                <a:avLst/>
                <a:gdLst/>
                <a:ahLst/>
                <a:cxnLst/>
                <a:rect l="l" t="t" r="r" b="b"/>
                <a:pathLst>
                  <a:path w="1171" h="557" extrusionOk="0">
                    <a:moveTo>
                      <a:pt x="81" y="1"/>
                    </a:moveTo>
                    <a:cubicBezTo>
                      <a:pt x="79" y="1"/>
                      <a:pt x="76" y="1"/>
                      <a:pt x="74" y="2"/>
                    </a:cubicBezTo>
                    <a:cubicBezTo>
                      <a:pt x="12" y="26"/>
                      <a:pt x="0" y="174"/>
                      <a:pt x="25" y="236"/>
                    </a:cubicBezTo>
                    <a:cubicBezTo>
                      <a:pt x="37" y="297"/>
                      <a:pt x="74" y="236"/>
                      <a:pt x="148" y="310"/>
                    </a:cubicBezTo>
                    <a:cubicBezTo>
                      <a:pt x="222" y="396"/>
                      <a:pt x="259" y="482"/>
                      <a:pt x="333" y="544"/>
                    </a:cubicBezTo>
                    <a:cubicBezTo>
                      <a:pt x="346" y="553"/>
                      <a:pt x="361" y="556"/>
                      <a:pt x="377" y="556"/>
                    </a:cubicBezTo>
                    <a:cubicBezTo>
                      <a:pt x="454" y="556"/>
                      <a:pt x="562" y="476"/>
                      <a:pt x="653" y="445"/>
                    </a:cubicBezTo>
                    <a:cubicBezTo>
                      <a:pt x="693" y="442"/>
                      <a:pt x="733" y="441"/>
                      <a:pt x="771" y="441"/>
                    </a:cubicBezTo>
                    <a:cubicBezTo>
                      <a:pt x="888" y="441"/>
                      <a:pt x="1001" y="455"/>
                      <a:pt x="1121" y="482"/>
                    </a:cubicBezTo>
                    <a:cubicBezTo>
                      <a:pt x="1171" y="482"/>
                      <a:pt x="900" y="150"/>
                      <a:pt x="789" y="88"/>
                    </a:cubicBezTo>
                    <a:cubicBezTo>
                      <a:pt x="727" y="63"/>
                      <a:pt x="659" y="51"/>
                      <a:pt x="592" y="51"/>
                    </a:cubicBezTo>
                    <a:cubicBezTo>
                      <a:pt x="524" y="51"/>
                      <a:pt x="456" y="63"/>
                      <a:pt x="394" y="88"/>
                    </a:cubicBezTo>
                    <a:cubicBezTo>
                      <a:pt x="386" y="92"/>
                      <a:pt x="375" y="94"/>
                      <a:pt x="363" y="94"/>
                    </a:cubicBezTo>
                    <a:cubicBezTo>
                      <a:pt x="279" y="94"/>
                      <a:pt x="133" y="1"/>
                      <a:pt x="8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5" name="Google Shape;5055;p76"/>
              <p:cNvSpPr/>
              <p:nvPr/>
            </p:nvSpPr>
            <p:spPr>
              <a:xfrm>
                <a:off x="2750500" y="4644475"/>
                <a:ext cx="32200" cy="23225"/>
              </a:xfrm>
              <a:custGeom>
                <a:avLst/>
                <a:gdLst/>
                <a:ahLst/>
                <a:cxnLst/>
                <a:rect l="l" t="t" r="r" b="b"/>
                <a:pathLst>
                  <a:path w="1288" h="929" extrusionOk="0">
                    <a:moveTo>
                      <a:pt x="90" y="0"/>
                    </a:moveTo>
                    <a:cubicBezTo>
                      <a:pt x="80" y="0"/>
                      <a:pt x="70" y="1"/>
                      <a:pt x="62" y="4"/>
                    </a:cubicBezTo>
                    <a:cubicBezTo>
                      <a:pt x="12" y="28"/>
                      <a:pt x="0" y="53"/>
                      <a:pt x="62" y="90"/>
                    </a:cubicBezTo>
                    <a:cubicBezTo>
                      <a:pt x="86" y="102"/>
                      <a:pt x="106" y="105"/>
                      <a:pt x="122" y="105"/>
                    </a:cubicBezTo>
                    <a:cubicBezTo>
                      <a:pt x="136" y="105"/>
                      <a:pt x="148" y="103"/>
                      <a:pt x="160" y="103"/>
                    </a:cubicBezTo>
                    <a:cubicBezTo>
                      <a:pt x="179" y="103"/>
                      <a:pt x="197" y="107"/>
                      <a:pt x="222" y="127"/>
                    </a:cubicBezTo>
                    <a:cubicBezTo>
                      <a:pt x="270" y="156"/>
                      <a:pt x="281" y="216"/>
                      <a:pt x="259" y="216"/>
                    </a:cubicBezTo>
                    <a:cubicBezTo>
                      <a:pt x="253" y="216"/>
                      <a:pt x="245" y="211"/>
                      <a:pt x="234" y="201"/>
                    </a:cubicBezTo>
                    <a:cubicBezTo>
                      <a:pt x="196" y="163"/>
                      <a:pt x="173" y="111"/>
                      <a:pt x="164" y="111"/>
                    </a:cubicBezTo>
                    <a:cubicBezTo>
                      <a:pt x="162" y="111"/>
                      <a:pt x="160" y="115"/>
                      <a:pt x="160" y="127"/>
                    </a:cubicBezTo>
                    <a:cubicBezTo>
                      <a:pt x="160" y="176"/>
                      <a:pt x="123" y="250"/>
                      <a:pt x="210" y="287"/>
                    </a:cubicBezTo>
                    <a:cubicBezTo>
                      <a:pt x="296" y="312"/>
                      <a:pt x="333" y="299"/>
                      <a:pt x="394" y="349"/>
                    </a:cubicBezTo>
                    <a:cubicBezTo>
                      <a:pt x="444" y="410"/>
                      <a:pt x="468" y="459"/>
                      <a:pt x="518" y="459"/>
                    </a:cubicBezTo>
                    <a:cubicBezTo>
                      <a:pt x="528" y="456"/>
                      <a:pt x="536" y="455"/>
                      <a:pt x="542" y="455"/>
                    </a:cubicBezTo>
                    <a:cubicBezTo>
                      <a:pt x="559" y="455"/>
                      <a:pt x="560" y="466"/>
                      <a:pt x="542" y="484"/>
                    </a:cubicBezTo>
                    <a:cubicBezTo>
                      <a:pt x="530" y="509"/>
                      <a:pt x="419" y="521"/>
                      <a:pt x="542" y="546"/>
                    </a:cubicBezTo>
                    <a:cubicBezTo>
                      <a:pt x="678" y="558"/>
                      <a:pt x="702" y="558"/>
                      <a:pt x="702" y="607"/>
                    </a:cubicBezTo>
                    <a:cubicBezTo>
                      <a:pt x="702" y="644"/>
                      <a:pt x="629" y="681"/>
                      <a:pt x="715" y="681"/>
                    </a:cubicBezTo>
                    <a:cubicBezTo>
                      <a:pt x="764" y="681"/>
                      <a:pt x="826" y="669"/>
                      <a:pt x="875" y="657"/>
                    </a:cubicBezTo>
                    <a:lnTo>
                      <a:pt x="875" y="657"/>
                    </a:lnTo>
                    <a:cubicBezTo>
                      <a:pt x="863" y="669"/>
                      <a:pt x="863" y="681"/>
                      <a:pt x="863" y="706"/>
                    </a:cubicBezTo>
                    <a:cubicBezTo>
                      <a:pt x="863" y="755"/>
                      <a:pt x="974" y="829"/>
                      <a:pt x="1060" y="866"/>
                    </a:cubicBezTo>
                    <a:cubicBezTo>
                      <a:pt x="1110" y="895"/>
                      <a:pt x="1195" y="928"/>
                      <a:pt x="1241" y="928"/>
                    </a:cubicBezTo>
                    <a:cubicBezTo>
                      <a:pt x="1274" y="928"/>
                      <a:pt x="1287" y="912"/>
                      <a:pt x="1257" y="866"/>
                    </a:cubicBezTo>
                    <a:cubicBezTo>
                      <a:pt x="1195" y="792"/>
                      <a:pt x="1183" y="731"/>
                      <a:pt x="1121" y="632"/>
                    </a:cubicBezTo>
                    <a:cubicBezTo>
                      <a:pt x="1047" y="533"/>
                      <a:pt x="924" y="558"/>
                      <a:pt x="887" y="496"/>
                    </a:cubicBezTo>
                    <a:cubicBezTo>
                      <a:pt x="838" y="423"/>
                      <a:pt x="801" y="275"/>
                      <a:pt x="752" y="238"/>
                    </a:cubicBezTo>
                    <a:cubicBezTo>
                      <a:pt x="727" y="188"/>
                      <a:pt x="678" y="164"/>
                      <a:pt x="629" y="151"/>
                    </a:cubicBezTo>
                    <a:cubicBezTo>
                      <a:pt x="518" y="127"/>
                      <a:pt x="419" y="102"/>
                      <a:pt x="321" y="65"/>
                    </a:cubicBezTo>
                    <a:cubicBezTo>
                      <a:pt x="218" y="24"/>
                      <a:pt x="142" y="0"/>
                      <a:pt x="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6" name="Google Shape;5056;p76"/>
              <p:cNvSpPr/>
              <p:nvPr/>
            </p:nvSpPr>
            <p:spPr>
              <a:xfrm>
                <a:off x="2723575" y="4613150"/>
                <a:ext cx="13600" cy="18925"/>
              </a:xfrm>
              <a:custGeom>
                <a:avLst/>
                <a:gdLst/>
                <a:ahLst/>
                <a:cxnLst/>
                <a:rect l="l" t="t" r="r" b="b"/>
                <a:pathLst>
                  <a:path w="544" h="757" extrusionOk="0">
                    <a:moveTo>
                      <a:pt x="39" y="0"/>
                    </a:moveTo>
                    <a:cubicBezTo>
                      <a:pt x="15" y="0"/>
                      <a:pt x="1" y="9"/>
                      <a:pt x="5" y="37"/>
                    </a:cubicBezTo>
                    <a:cubicBezTo>
                      <a:pt x="18" y="148"/>
                      <a:pt x="67" y="259"/>
                      <a:pt x="128" y="345"/>
                    </a:cubicBezTo>
                    <a:cubicBezTo>
                      <a:pt x="215" y="443"/>
                      <a:pt x="338" y="702"/>
                      <a:pt x="473" y="751"/>
                    </a:cubicBezTo>
                    <a:cubicBezTo>
                      <a:pt x="484" y="755"/>
                      <a:pt x="491" y="757"/>
                      <a:pt x="496" y="757"/>
                    </a:cubicBezTo>
                    <a:cubicBezTo>
                      <a:pt x="544" y="757"/>
                      <a:pt x="360" y="610"/>
                      <a:pt x="338" y="554"/>
                    </a:cubicBezTo>
                    <a:cubicBezTo>
                      <a:pt x="313" y="505"/>
                      <a:pt x="289" y="480"/>
                      <a:pt x="301" y="456"/>
                    </a:cubicBezTo>
                    <a:cubicBezTo>
                      <a:pt x="301" y="431"/>
                      <a:pt x="350" y="443"/>
                      <a:pt x="301" y="382"/>
                    </a:cubicBezTo>
                    <a:cubicBezTo>
                      <a:pt x="252" y="320"/>
                      <a:pt x="227" y="357"/>
                      <a:pt x="239" y="283"/>
                    </a:cubicBezTo>
                    <a:cubicBezTo>
                      <a:pt x="252" y="222"/>
                      <a:pt x="190" y="209"/>
                      <a:pt x="252" y="172"/>
                    </a:cubicBezTo>
                    <a:cubicBezTo>
                      <a:pt x="317" y="129"/>
                      <a:pt x="324" y="57"/>
                      <a:pt x="292" y="57"/>
                    </a:cubicBezTo>
                    <a:cubicBezTo>
                      <a:pt x="287" y="57"/>
                      <a:pt x="282" y="58"/>
                      <a:pt x="276" y="61"/>
                    </a:cubicBezTo>
                    <a:cubicBezTo>
                      <a:pt x="227" y="74"/>
                      <a:pt x="227" y="135"/>
                      <a:pt x="202" y="160"/>
                    </a:cubicBezTo>
                    <a:cubicBezTo>
                      <a:pt x="180" y="175"/>
                      <a:pt x="148" y="199"/>
                      <a:pt x="135" y="199"/>
                    </a:cubicBezTo>
                    <a:cubicBezTo>
                      <a:pt x="127" y="199"/>
                      <a:pt x="126" y="189"/>
                      <a:pt x="141" y="160"/>
                    </a:cubicBezTo>
                    <a:cubicBezTo>
                      <a:pt x="190" y="86"/>
                      <a:pt x="276" y="24"/>
                      <a:pt x="202" y="24"/>
                    </a:cubicBezTo>
                    <a:cubicBezTo>
                      <a:pt x="148" y="24"/>
                      <a:pt x="80" y="0"/>
                      <a:pt x="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7" name="Google Shape;5057;p76"/>
              <p:cNvSpPr/>
              <p:nvPr/>
            </p:nvSpPr>
            <p:spPr>
              <a:xfrm>
                <a:off x="2718275" y="4593500"/>
                <a:ext cx="11075" cy="14650"/>
              </a:xfrm>
              <a:custGeom>
                <a:avLst/>
                <a:gdLst/>
                <a:ahLst/>
                <a:cxnLst/>
                <a:rect l="l" t="t" r="r" b="b"/>
                <a:pathLst>
                  <a:path w="443" h="586" extrusionOk="0">
                    <a:moveTo>
                      <a:pt x="160" y="0"/>
                    </a:moveTo>
                    <a:cubicBezTo>
                      <a:pt x="149" y="0"/>
                      <a:pt x="143" y="7"/>
                      <a:pt x="143" y="22"/>
                    </a:cubicBezTo>
                    <a:cubicBezTo>
                      <a:pt x="131" y="47"/>
                      <a:pt x="143" y="71"/>
                      <a:pt x="94" y="71"/>
                    </a:cubicBezTo>
                    <a:cubicBezTo>
                      <a:pt x="85" y="68"/>
                      <a:pt x="74" y="67"/>
                      <a:pt x="64" y="67"/>
                    </a:cubicBezTo>
                    <a:cubicBezTo>
                      <a:pt x="30" y="67"/>
                      <a:pt x="1" y="83"/>
                      <a:pt x="57" y="120"/>
                    </a:cubicBezTo>
                    <a:cubicBezTo>
                      <a:pt x="131" y="157"/>
                      <a:pt x="193" y="133"/>
                      <a:pt x="193" y="207"/>
                    </a:cubicBezTo>
                    <a:cubicBezTo>
                      <a:pt x="193" y="276"/>
                      <a:pt x="160" y="356"/>
                      <a:pt x="186" y="356"/>
                    </a:cubicBezTo>
                    <a:cubicBezTo>
                      <a:pt x="188" y="356"/>
                      <a:pt x="190" y="355"/>
                      <a:pt x="193" y="355"/>
                    </a:cubicBezTo>
                    <a:cubicBezTo>
                      <a:pt x="200" y="347"/>
                      <a:pt x="208" y="344"/>
                      <a:pt x="216" y="344"/>
                    </a:cubicBezTo>
                    <a:cubicBezTo>
                      <a:pt x="234" y="344"/>
                      <a:pt x="247" y="362"/>
                      <a:pt x="230" y="379"/>
                    </a:cubicBezTo>
                    <a:cubicBezTo>
                      <a:pt x="193" y="404"/>
                      <a:pt x="156" y="379"/>
                      <a:pt x="193" y="453"/>
                    </a:cubicBezTo>
                    <a:cubicBezTo>
                      <a:pt x="229" y="517"/>
                      <a:pt x="279" y="574"/>
                      <a:pt x="293" y="574"/>
                    </a:cubicBezTo>
                    <a:cubicBezTo>
                      <a:pt x="297" y="574"/>
                      <a:pt x="297" y="568"/>
                      <a:pt x="291" y="552"/>
                    </a:cubicBezTo>
                    <a:cubicBezTo>
                      <a:pt x="266" y="478"/>
                      <a:pt x="193" y="428"/>
                      <a:pt x="266" y="428"/>
                    </a:cubicBezTo>
                    <a:cubicBezTo>
                      <a:pt x="273" y="427"/>
                      <a:pt x="279" y="426"/>
                      <a:pt x="286" y="426"/>
                    </a:cubicBezTo>
                    <a:cubicBezTo>
                      <a:pt x="328" y="426"/>
                      <a:pt x="367" y="460"/>
                      <a:pt x="377" y="502"/>
                    </a:cubicBezTo>
                    <a:cubicBezTo>
                      <a:pt x="396" y="530"/>
                      <a:pt x="428" y="586"/>
                      <a:pt x="438" y="586"/>
                    </a:cubicBezTo>
                    <a:cubicBezTo>
                      <a:pt x="441" y="586"/>
                      <a:pt x="442" y="579"/>
                      <a:pt x="439" y="564"/>
                    </a:cubicBezTo>
                    <a:cubicBezTo>
                      <a:pt x="427" y="490"/>
                      <a:pt x="414" y="404"/>
                      <a:pt x="390" y="330"/>
                    </a:cubicBezTo>
                    <a:cubicBezTo>
                      <a:pt x="365" y="219"/>
                      <a:pt x="316" y="120"/>
                      <a:pt x="242" y="47"/>
                    </a:cubicBezTo>
                    <a:cubicBezTo>
                      <a:pt x="205" y="17"/>
                      <a:pt x="176" y="0"/>
                      <a:pt x="1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8" name="Google Shape;5058;p76"/>
              <p:cNvSpPr/>
              <p:nvPr/>
            </p:nvSpPr>
            <p:spPr>
              <a:xfrm>
                <a:off x="2724000" y="4591650"/>
                <a:ext cx="4350" cy="3650"/>
              </a:xfrm>
              <a:custGeom>
                <a:avLst/>
                <a:gdLst/>
                <a:ahLst/>
                <a:cxnLst/>
                <a:rect l="l" t="t" r="r" b="b"/>
                <a:pathLst>
                  <a:path w="174" h="146" extrusionOk="0">
                    <a:moveTo>
                      <a:pt x="115" y="0"/>
                    </a:moveTo>
                    <a:cubicBezTo>
                      <a:pt x="100" y="0"/>
                      <a:pt x="80" y="17"/>
                      <a:pt x="50" y="47"/>
                    </a:cubicBezTo>
                    <a:cubicBezTo>
                      <a:pt x="1" y="84"/>
                      <a:pt x="87" y="96"/>
                      <a:pt x="136" y="133"/>
                    </a:cubicBezTo>
                    <a:cubicBezTo>
                      <a:pt x="145" y="141"/>
                      <a:pt x="151" y="145"/>
                      <a:pt x="155" y="145"/>
                    </a:cubicBezTo>
                    <a:cubicBezTo>
                      <a:pt x="173" y="145"/>
                      <a:pt x="146" y="63"/>
                      <a:pt x="136" y="22"/>
                    </a:cubicBezTo>
                    <a:cubicBezTo>
                      <a:pt x="131" y="7"/>
                      <a:pt x="124" y="0"/>
                      <a:pt x="11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59" name="Google Shape;5059;p76"/>
              <p:cNvSpPr/>
              <p:nvPr/>
            </p:nvSpPr>
            <p:spPr>
              <a:xfrm>
                <a:off x="2717850" y="4584975"/>
                <a:ext cx="7100" cy="6525"/>
              </a:xfrm>
              <a:custGeom>
                <a:avLst/>
                <a:gdLst/>
                <a:ahLst/>
                <a:cxnLst/>
                <a:rect l="l" t="t" r="r" b="b"/>
                <a:pathLst>
                  <a:path w="284" h="261" extrusionOk="0">
                    <a:moveTo>
                      <a:pt x="26" y="1"/>
                    </a:moveTo>
                    <a:cubicBezTo>
                      <a:pt x="20" y="1"/>
                      <a:pt x="15" y="2"/>
                      <a:pt x="12" y="6"/>
                    </a:cubicBezTo>
                    <a:cubicBezTo>
                      <a:pt x="0" y="30"/>
                      <a:pt x="49" y="43"/>
                      <a:pt x="62" y="67"/>
                    </a:cubicBezTo>
                    <a:cubicBezTo>
                      <a:pt x="74" y="92"/>
                      <a:pt x="62" y="79"/>
                      <a:pt x="25" y="92"/>
                    </a:cubicBezTo>
                    <a:cubicBezTo>
                      <a:pt x="0" y="116"/>
                      <a:pt x="62" y="116"/>
                      <a:pt x="62" y="153"/>
                    </a:cubicBezTo>
                    <a:cubicBezTo>
                      <a:pt x="62" y="194"/>
                      <a:pt x="53" y="261"/>
                      <a:pt x="64" y="261"/>
                    </a:cubicBezTo>
                    <a:cubicBezTo>
                      <a:pt x="67" y="261"/>
                      <a:pt x="70" y="258"/>
                      <a:pt x="74" y="252"/>
                    </a:cubicBezTo>
                    <a:cubicBezTo>
                      <a:pt x="96" y="230"/>
                      <a:pt x="118" y="188"/>
                      <a:pt x="149" y="188"/>
                    </a:cubicBezTo>
                    <a:cubicBezTo>
                      <a:pt x="152" y="188"/>
                      <a:pt x="156" y="189"/>
                      <a:pt x="160" y="190"/>
                    </a:cubicBezTo>
                    <a:cubicBezTo>
                      <a:pt x="181" y="197"/>
                      <a:pt x="215" y="213"/>
                      <a:pt x="230" y="213"/>
                    </a:cubicBezTo>
                    <a:cubicBezTo>
                      <a:pt x="242" y="213"/>
                      <a:pt x="243" y="204"/>
                      <a:pt x="222" y="178"/>
                    </a:cubicBezTo>
                    <a:cubicBezTo>
                      <a:pt x="173" y="129"/>
                      <a:pt x="136" y="129"/>
                      <a:pt x="185" y="129"/>
                    </a:cubicBezTo>
                    <a:cubicBezTo>
                      <a:pt x="222" y="129"/>
                      <a:pt x="283" y="79"/>
                      <a:pt x="234" y="79"/>
                    </a:cubicBezTo>
                    <a:cubicBezTo>
                      <a:pt x="185" y="67"/>
                      <a:pt x="210" y="79"/>
                      <a:pt x="136" y="43"/>
                    </a:cubicBezTo>
                    <a:cubicBezTo>
                      <a:pt x="80" y="15"/>
                      <a:pt x="46" y="1"/>
                      <a:pt x="2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0" name="Google Shape;5060;p76"/>
              <p:cNvSpPr/>
              <p:nvPr/>
            </p:nvSpPr>
            <p:spPr>
              <a:xfrm>
                <a:off x="2714750" y="4586650"/>
                <a:ext cx="3725" cy="7550"/>
              </a:xfrm>
              <a:custGeom>
                <a:avLst/>
                <a:gdLst/>
                <a:ahLst/>
                <a:cxnLst/>
                <a:rect l="l" t="t" r="r" b="b"/>
                <a:pathLst>
                  <a:path w="149" h="302" extrusionOk="0">
                    <a:moveTo>
                      <a:pt x="62" y="0"/>
                    </a:moveTo>
                    <a:cubicBezTo>
                      <a:pt x="13" y="0"/>
                      <a:pt x="1" y="25"/>
                      <a:pt x="26" y="49"/>
                    </a:cubicBezTo>
                    <a:cubicBezTo>
                      <a:pt x="50" y="74"/>
                      <a:pt x="99" y="99"/>
                      <a:pt x="62" y="136"/>
                    </a:cubicBezTo>
                    <a:cubicBezTo>
                      <a:pt x="41" y="180"/>
                      <a:pt x="38" y="302"/>
                      <a:pt x="55" y="302"/>
                    </a:cubicBezTo>
                    <a:cubicBezTo>
                      <a:pt x="57" y="302"/>
                      <a:pt x="60" y="300"/>
                      <a:pt x="62" y="296"/>
                    </a:cubicBezTo>
                    <a:cubicBezTo>
                      <a:pt x="87" y="259"/>
                      <a:pt x="149" y="259"/>
                      <a:pt x="124" y="197"/>
                    </a:cubicBezTo>
                    <a:cubicBezTo>
                      <a:pt x="99" y="136"/>
                      <a:pt x="124" y="111"/>
                      <a:pt x="136" y="86"/>
                    </a:cubicBezTo>
                    <a:cubicBezTo>
                      <a:pt x="149" y="37"/>
                      <a:pt x="99" y="0"/>
                      <a:pt x="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1" name="Google Shape;5061;p76"/>
              <p:cNvSpPr/>
              <p:nvPr/>
            </p:nvSpPr>
            <p:spPr>
              <a:xfrm>
                <a:off x="2707375" y="4581400"/>
                <a:ext cx="6175" cy="10575"/>
              </a:xfrm>
              <a:custGeom>
                <a:avLst/>
                <a:gdLst/>
                <a:ahLst/>
                <a:cxnLst/>
                <a:rect l="l" t="t" r="r" b="b"/>
                <a:pathLst>
                  <a:path w="247" h="423" extrusionOk="0">
                    <a:moveTo>
                      <a:pt x="99" y="1"/>
                    </a:moveTo>
                    <a:cubicBezTo>
                      <a:pt x="25" y="1"/>
                      <a:pt x="0" y="25"/>
                      <a:pt x="25" y="50"/>
                    </a:cubicBezTo>
                    <a:cubicBezTo>
                      <a:pt x="62" y="62"/>
                      <a:pt x="86" y="87"/>
                      <a:pt x="111" y="112"/>
                    </a:cubicBezTo>
                    <a:cubicBezTo>
                      <a:pt x="148" y="149"/>
                      <a:pt x="111" y="149"/>
                      <a:pt x="99" y="186"/>
                    </a:cubicBezTo>
                    <a:cubicBezTo>
                      <a:pt x="86" y="235"/>
                      <a:pt x="99" y="247"/>
                      <a:pt x="136" y="284"/>
                    </a:cubicBezTo>
                    <a:cubicBezTo>
                      <a:pt x="173" y="321"/>
                      <a:pt x="160" y="383"/>
                      <a:pt x="197" y="420"/>
                    </a:cubicBezTo>
                    <a:cubicBezTo>
                      <a:pt x="199" y="422"/>
                      <a:pt x="201" y="423"/>
                      <a:pt x="203" y="423"/>
                    </a:cubicBezTo>
                    <a:cubicBezTo>
                      <a:pt x="224" y="423"/>
                      <a:pt x="234" y="305"/>
                      <a:pt x="234" y="259"/>
                    </a:cubicBezTo>
                    <a:cubicBezTo>
                      <a:pt x="247" y="210"/>
                      <a:pt x="210" y="186"/>
                      <a:pt x="197" y="112"/>
                    </a:cubicBezTo>
                    <a:cubicBezTo>
                      <a:pt x="185" y="25"/>
                      <a:pt x="160" y="1"/>
                      <a:pt x="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2" name="Google Shape;5062;p76"/>
              <p:cNvSpPr/>
              <p:nvPr/>
            </p:nvSpPr>
            <p:spPr>
              <a:xfrm>
                <a:off x="2701825" y="4573400"/>
                <a:ext cx="10500" cy="7575"/>
              </a:xfrm>
              <a:custGeom>
                <a:avLst/>
                <a:gdLst/>
                <a:ahLst/>
                <a:cxnLst/>
                <a:rect l="l" t="t" r="r" b="b"/>
                <a:pathLst>
                  <a:path w="420" h="303" extrusionOk="0">
                    <a:moveTo>
                      <a:pt x="185" y="0"/>
                    </a:moveTo>
                    <a:cubicBezTo>
                      <a:pt x="148" y="0"/>
                      <a:pt x="87" y="37"/>
                      <a:pt x="50" y="62"/>
                    </a:cubicBezTo>
                    <a:cubicBezTo>
                      <a:pt x="0" y="87"/>
                      <a:pt x="74" y="74"/>
                      <a:pt x="99" y="99"/>
                    </a:cubicBezTo>
                    <a:cubicBezTo>
                      <a:pt x="124" y="111"/>
                      <a:pt x="99" y="99"/>
                      <a:pt x="74" y="136"/>
                    </a:cubicBezTo>
                    <a:cubicBezTo>
                      <a:pt x="50" y="173"/>
                      <a:pt x="136" y="222"/>
                      <a:pt x="185" y="284"/>
                    </a:cubicBezTo>
                    <a:cubicBezTo>
                      <a:pt x="198" y="297"/>
                      <a:pt x="208" y="302"/>
                      <a:pt x="215" y="302"/>
                    </a:cubicBezTo>
                    <a:cubicBezTo>
                      <a:pt x="229" y="302"/>
                      <a:pt x="234" y="283"/>
                      <a:pt x="234" y="259"/>
                    </a:cubicBezTo>
                    <a:cubicBezTo>
                      <a:pt x="225" y="231"/>
                      <a:pt x="230" y="218"/>
                      <a:pt x="248" y="218"/>
                    </a:cubicBezTo>
                    <a:cubicBezTo>
                      <a:pt x="255" y="218"/>
                      <a:pt x="262" y="219"/>
                      <a:pt x="271" y="222"/>
                    </a:cubicBezTo>
                    <a:cubicBezTo>
                      <a:pt x="283" y="230"/>
                      <a:pt x="291" y="233"/>
                      <a:pt x="298" y="233"/>
                    </a:cubicBezTo>
                    <a:cubicBezTo>
                      <a:pt x="313" y="233"/>
                      <a:pt x="324" y="218"/>
                      <a:pt x="358" y="210"/>
                    </a:cubicBezTo>
                    <a:cubicBezTo>
                      <a:pt x="419" y="197"/>
                      <a:pt x="271" y="148"/>
                      <a:pt x="222" y="111"/>
                    </a:cubicBezTo>
                    <a:cubicBezTo>
                      <a:pt x="173" y="62"/>
                      <a:pt x="198" y="50"/>
                      <a:pt x="234" y="37"/>
                    </a:cubicBezTo>
                    <a:cubicBezTo>
                      <a:pt x="259" y="25"/>
                      <a:pt x="234" y="13"/>
                      <a:pt x="1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3" name="Google Shape;5063;p76"/>
              <p:cNvSpPr/>
              <p:nvPr/>
            </p:nvSpPr>
            <p:spPr>
              <a:xfrm>
                <a:off x="2711375" y="4574050"/>
                <a:ext cx="7100" cy="9975"/>
              </a:xfrm>
              <a:custGeom>
                <a:avLst/>
                <a:gdLst/>
                <a:ahLst/>
                <a:cxnLst/>
                <a:rect l="l" t="t" r="r" b="b"/>
                <a:pathLst>
                  <a:path w="284" h="399" extrusionOk="0">
                    <a:moveTo>
                      <a:pt x="100" y="1"/>
                    </a:moveTo>
                    <a:cubicBezTo>
                      <a:pt x="92" y="1"/>
                      <a:pt x="81" y="4"/>
                      <a:pt x="62" y="11"/>
                    </a:cubicBezTo>
                    <a:cubicBezTo>
                      <a:pt x="0" y="36"/>
                      <a:pt x="62" y="61"/>
                      <a:pt x="87" y="110"/>
                    </a:cubicBezTo>
                    <a:cubicBezTo>
                      <a:pt x="111" y="159"/>
                      <a:pt x="62" y="159"/>
                      <a:pt x="87" y="196"/>
                    </a:cubicBezTo>
                    <a:cubicBezTo>
                      <a:pt x="111" y="245"/>
                      <a:pt x="124" y="196"/>
                      <a:pt x="161" y="270"/>
                    </a:cubicBezTo>
                    <a:cubicBezTo>
                      <a:pt x="197" y="344"/>
                      <a:pt x="148" y="319"/>
                      <a:pt x="124" y="369"/>
                    </a:cubicBezTo>
                    <a:cubicBezTo>
                      <a:pt x="114" y="390"/>
                      <a:pt x="115" y="399"/>
                      <a:pt x="122" y="399"/>
                    </a:cubicBezTo>
                    <a:cubicBezTo>
                      <a:pt x="143" y="399"/>
                      <a:pt x="219" y="325"/>
                      <a:pt x="247" y="307"/>
                    </a:cubicBezTo>
                    <a:cubicBezTo>
                      <a:pt x="284" y="282"/>
                      <a:pt x="271" y="233"/>
                      <a:pt x="259" y="196"/>
                    </a:cubicBezTo>
                    <a:cubicBezTo>
                      <a:pt x="234" y="147"/>
                      <a:pt x="197" y="135"/>
                      <a:pt x="234" y="110"/>
                    </a:cubicBezTo>
                    <a:cubicBezTo>
                      <a:pt x="271" y="85"/>
                      <a:pt x="222" y="36"/>
                      <a:pt x="161" y="24"/>
                    </a:cubicBezTo>
                    <a:cubicBezTo>
                      <a:pt x="118" y="15"/>
                      <a:pt x="117" y="1"/>
                      <a:pt x="1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4" name="Google Shape;5064;p76"/>
              <p:cNvSpPr/>
              <p:nvPr/>
            </p:nvSpPr>
            <p:spPr>
              <a:xfrm>
                <a:off x="2707050" y="4574975"/>
                <a:ext cx="4525" cy="1525"/>
              </a:xfrm>
              <a:custGeom>
                <a:avLst/>
                <a:gdLst/>
                <a:ahLst/>
                <a:cxnLst/>
                <a:rect l="l" t="t" r="r" b="b"/>
                <a:pathLst>
                  <a:path w="181" h="61" extrusionOk="0">
                    <a:moveTo>
                      <a:pt x="169" y="1"/>
                    </a:moveTo>
                    <a:cubicBezTo>
                      <a:pt x="148" y="1"/>
                      <a:pt x="96" y="15"/>
                      <a:pt x="62" y="24"/>
                    </a:cubicBezTo>
                    <a:cubicBezTo>
                      <a:pt x="1" y="36"/>
                      <a:pt x="62" y="61"/>
                      <a:pt x="124" y="61"/>
                    </a:cubicBezTo>
                    <a:cubicBezTo>
                      <a:pt x="161" y="61"/>
                      <a:pt x="149" y="36"/>
                      <a:pt x="173" y="11"/>
                    </a:cubicBezTo>
                    <a:cubicBezTo>
                      <a:pt x="181" y="4"/>
                      <a:pt x="178" y="1"/>
                      <a:pt x="1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5" name="Google Shape;5065;p76"/>
              <p:cNvSpPr/>
              <p:nvPr/>
            </p:nvSpPr>
            <p:spPr>
              <a:xfrm>
                <a:off x="2593700" y="4577575"/>
                <a:ext cx="15125" cy="8775"/>
              </a:xfrm>
              <a:custGeom>
                <a:avLst/>
                <a:gdLst/>
                <a:ahLst/>
                <a:cxnLst/>
                <a:rect l="l" t="t" r="r" b="b"/>
                <a:pathLst>
                  <a:path w="605" h="351" extrusionOk="0">
                    <a:moveTo>
                      <a:pt x="491" y="1"/>
                    </a:moveTo>
                    <a:cubicBezTo>
                      <a:pt x="485" y="1"/>
                      <a:pt x="477" y="2"/>
                      <a:pt x="469" y="6"/>
                    </a:cubicBezTo>
                    <a:cubicBezTo>
                      <a:pt x="432" y="18"/>
                      <a:pt x="383" y="30"/>
                      <a:pt x="333" y="30"/>
                    </a:cubicBezTo>
                    <a:cubicBezTo>
                      <a:pt x="294" y="30"/>
                      <a:pt x="270" y="15"/>
                      <a:pt x="243" y="15"/>
                    </a:cubicBezTo>
                    <a:cubicBezTo>
                      <a:pt x="237" y="15"/>
                      <a:pt x="230" y="16"/>
                      <a:pt x="222" y="18"/>
                    </a:cubicBezTo>
                    <a:cubicBezTo>
                      <a:pt x="185" y="43"/>
                      <a:pt x="148" y="92"/>
                      <a:pt x="198" y="117"/>
                    </a:cubicBezTo>
                    <a:cubicBezTo>
                      <a:pt x="226" y="145"/>
                      <a:pt x="255" y="210"/>
                      <a:pt x="244" y="210"/>
                    </a:cubicBezTo>
                    <a:cubicBezTo>
                      <a:pt x="240" y="210"/>
                      <a:pt x="234" y="205"/>
                      <a:pt x="222" y="191"/>
                    </a:cubicBezTo>
                    <a:cubicBezTo>
                      <a:pt x="185" y="135"/>
                      <a:pt x="121" y="108"/>
                      <a:pt x="85" y="108"/>
                    </a:cubicBezTo>
                    <a:cubicBezTo>
                      <a:pt x="74" y="108"/>
                      <a:pt x="65" y="111"/>
                      <a:pt x="62" y="117"/>
                    </a:cubicBezTo>
                    <a:cubicBezTo>
                      <a:pt x="50" y="129"/>
                      <a:pt x="1" y="129"/>
                      <a:pt x="13" y="178"/>
                    </a:cubicBezTo>
                    <a:cubicBezTo>
                      <a:pt x="13" y="240"/>
                      <a:pt x="38" y="339"/>
                      <a:pt x="99" y="351"/>
                    </a:cubicBezTo>
                    <a:cubicBezTo>
                      <a:pt x="143" y="351"/>
                      <a:pt x="138" y="312"/>
                      <a:pt x="180" y="312"/>
                    </a:cubicBezTo>
                    <a:cubicBezTo>
                      <a:pt x="185" y="312"/>
                      <a:pt x="191" y="313"/>
                      <a:pt x="198" y="314"/>
                    </a:cubicBezTo>
                    <a:cubicBezTo>
                      <a:pt x="206" y="316"/>
                      <a:pt x="215" y="317"/>
                      <a:pt x="224" y="317"/>
                    </a:cubicBezTo>
                    <a:cubicBezTo>
                      <a:pt x="264" y="317"/>
                      <a:pt x="303" y="295"/>
                      <a:pt x="333" y="265"/>
                    </a:cubicBezTo>
                    <a:cubicBezTo>
                      <a:pt x="339" y="259"/>
                      <a:pt x="345" y="257"/>
                      <a:pt x="351" y="257"/>
                    </a:cubicBezTo>
                    <a:cubicBezTo>
                      <a:pt x="360" y="257"/>
                      <a:pt x="371" y="260"/>
                      <a:pt x="384" y="260"/>
                    </a:cubicBezTo>
                    <a:cubicBezTo>
                      <a:pt x="401" y="260"/>
                      <a:pt x="424" y="255"/>
                      <a:pt x="456" y="228"/>
                    </a:cubicBezTo>
                    <a:cubicBezTo>
                      <a:pt x="518" y="178"/>
                      <a:pt x="518" y="166"/>
                      <a:pt x="469" y="154"/>
                    </a:cubicBezTo>
                    <a:cubicBezTo>
                      <a:pt x="420" y="141"/>
                      <a:pt x="481" y="141"/>
                      <a:pt x="530" y="141"/>
                    </a:cubicBezTo>
                    <a:cubicBezTo>
                      <a:pt x="547" y="141"/>
                      <a:pt x="562" y="143"/>
                      <a:pt x="573" y="143"/>
                    </a:cubicBezTo>
                    <a:cubicBezTo>
                      <a:pt x="596" y="143"/>
                      <a:pt x="604" y="137"/>
                      <a:pt x="580" y="104"/>
                    </a:cubicBezTo>
                    <a:cubicBezTo>
                      <a:pt x="548" y="62"/>
                      <a:pt x="534" y="1"/>
                      <a:pt x="4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6" name="Google Shape;5066;p76"/>
              <p:cNvSpPr/>
              <p:nvPr/>
            </p:nvSpPr>
            <p:spPr>
              <a:xfrm>
                <a:off x="2600550" y="4569850"/>
                <a:ext cx="8875" cy="6800"/>
              </a:xfrm>
              <a:custGeom>
                <a:avLst/>
                <a:gdLst/>
                <a:ahLst/>
                <a:cxnLst/>
                <a:rect l="l" t="t" r="r" b="b"/>
                <a:pathLst>
                  <a:path w="355" h="272" extrusionOk="0">
                    <a:moveTo>
                      <a:pt x="265" y="1"/>
                    </a:moveTo>
                    <a:cubicBezTo>
                      <a:pt x="262" y="1"/>
                      <a:pt x="259" y="3"/>
                      <a:pt x="256" y="7"/>
                    </a:cubicBezTo>
                    <a:cubicBezTo>
                      <a:pt x="222" y="29"/>
                      <a:pt x="1" y="271"/>
                      <a:pt x="52" y="271"/>
                    </a:cubicBezTo>
                    <a:cubicBezTo>
                      <a:pt x="56" y="271"/>
                      <a:pt x="63" y="269"/>
                      <a:pt x="72" y="266"/>
                    </a:cubicBezTo>
                    <a:cubicBezTo>
                      <a:pt x="133" y="229"/>
                      <a:pt x="195" y="204"/>
                      <a:pt x="256" y="179"/>
                    </a:cubicBezTo>
                    <a:cubicBezTo>
                      <a:pt x="269" y="176"/>
                      <a:pt x="282" y="175"/>
                      <a:pt x="294" y="175"/>
                    </a:cubicBezTo>
                    <a:cubicBezTo>
                      <a:pt x="306" y="175"/>
                      <a:pt x="318" y="176"/>
                      <a:pt x="327" y="176"/>
                    </a:cubicBezTo>
                    <a:cubicBezTo>
                      <a:pt x="346" y="176"/>
                      <a:pt x="355" y="173"/>
                      <a:pt x="343" y="155"/>
                    </a:cubicBezTo>
                    <a:cubicBezTo>
                      <a:pt x="321" y="122"/>
                      <a:pt x="289" y="1"/>
                      <a:pt x="26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7" name="Google Shape;5067;p76"/>
              <p:cNvSpPr/>
              <p:nvPr/>
            </p:nvSpPr>
            <p:spPr>
              <a:xfrm>
                <a:off x="2529625" y="4606350"/>
                <a:ext cx="13675" cy="4800"/>
              </a:xfrm>
              <a:custGeom>
                <a:avLst/>
                <a:gdLst/>
                <a:ahLst/>
                <a:cxnLst/>
                <a:rect l="l" t="t" r="r" b="b"/>
                <a:pathLst>
                  <a:path w="547" h="192" extrusionOk="0">
                    <a:moveTo>
                      <a:pt x="407" y="1"/>
                    </a:moveTo>
                    <a:cubicBezTo>
                      <a:pt x="346" y="1"/>
                      <a:pt x="1" y="149"/>
                      <a:pt x="161" y="186"/>
                    </a:cubicBezTo>
                    <a:cubicBezTo>
                      <a:pt x="179" y="189"/>
                      <a:pt x="196" y="191"/>
                      <a:pt x="213" y="191"/>
                    </a:cubicBezTo>
                    <a:cubicBezTo>
                      <a:pt x="342" y="191"/>
                      <a:pt x="426" y="84"/>
                      <a:pt x="490" y="84"/>
                    </a:cubicBezTo>
                    <a:cubicBezTo>
                      <a:pt x="495" y="84"/>
                      <a:pt x="501" y="85"/>
                      <a:pt x="506" y="87"/>
                    </a:cubicBezTo>
                    <a:cubicBezTo>
                      <a:pt x="509" y="88"/>
                      <a:pt x="511" y="88"/>
                      <a:pt x="513" y="88"/>
                    </a:cubicBezTo>
                    <a:cubicBezTo>
                      <a:pt x="546" y="88"/>
                      <a:pt x="477" y="1"/>
                      <a:pt x="4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8" name="Google Shape;5068;p76"/>
              <p:cNvSpPr/>
              <p:nvPr/>
            </p:nvSpPr>
            <p:spPr>
              <a:xfrm>
                <a:off x="2516375" y="4615600"/>
                <a:ext cx="8350" cy="6250"/>
              </a:xfrm>
              <a:custGeom>
                <a:avLst/>
                <a:gdLst/>
                <a:ahLst/>
                <a:cxnLst/>
                <a:rect l="l" t="t" r="r" b="b"/>
                <a:pathLst>
                  <a:path w="334" h="250" extrusionOk="0">
                    <a:moveTo>
                      <a:pt x="269" y="0"/>
                    </a:moveTo>
                    <a:cubicBezTo>
                      <a:pt x="235" y="0"/>
                      <a:pt x="198" y="19"/>
                      <a:pt x="186" y="50"/>
                    </a:cubicBezTo>
                    <a:cubicBezTo>
                      <a:pt x="161" y="111"/>
                      <a:pt x="198" y="124"/>
                      <a:pt x="149" y="161"/>
                    </a:cubicBezTo>
                    <a:cubicBezTo>
                      <a:pt x="112" y="185"/>
                      <a:pt x="1" y="247"/>
                      <a:pt x="50" y="247"/>
                    </a:cubicBezTo>
                    <a:cubicBezTo>
                      <a:pt x="61" y="249"/>
                      <a:pt x="72" y="250"/>
                      <a:pt x="84" y="250"/>
                    </a:cubicBezTo>
                    <a:cubicBezTo>
                      <a:pt x="137" y="250"/>
                      <a:pt x="194" y="228"/>
                      <a:pt x="235" y="198"/>
                    </a:cubicBezTo>
                    <a:cubicBezTo>
                      <a:pt x="284" y="136"/>
                      <a:pt x="334" y="99"/>
                      <a:pt x="334" y="62"/>
                    </a:cubicBezTo>
                    <a:cubicBezTo>
                      <a:pt x="334" y="19"/>
                      <a:pt x="303" y="0"/>
                      <a:pt x="2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69" name="Google Shape;5069;p76"/>
              <p:cNvSpPr/>
              <p:nvPr/>
            </p:nvSpPr>
            <p:spPr>
              <a:xfrm>
                <a:off x="2923000" y="4442075"/>
                <a:ext cx="24625" cy="16550"/>
              </a:xfrm>
              <a:custGeom>
                <a:avLst/>
                <a:gdLst/>
                <a:ahLst/>
                <a:cxnLst/>
                <a:rect l="l" t="t" r="r" b="b"/>
                <a:pathLst>
                  <a:path w="985" h="662" extrusionOk="0">
                    <a:moveTo>
                      <a:pt x="361" y="0"/>
                    </a:moveTo>
                    <a:cubicBezTo>
                      <a:pt x="355" y="0"/>
                      <a:pt x="350" y="1"/>
                      <a:pt x="345" y="4"/>
                    </a:cubicBezTo>
                    <a:cubicBezTo>
                      <a:pt x="296" y="41"/>
                      <a:pt x="296" y="202"/>
                      <a:pt x="259" y="263"/>
                    </a:cubicBezTo>
                    <a:cubicBezTo>
                      <a:pt x="222" y="312"/>
                      <a:pt x="74" y="337"/>
                      <a:pt x="49" y="362"/>
                    </a:cubicBezTo>
                    <a:cubicBezTo>
                      <a:pt x="25" y="399"/>
                      <a:pt x="0" y="460"/>
                      <a:pt x="111" y="485"/>
                    </a:cubicBezTo>
                    <a:cubicBezTo>
                      <a:pt x="210" y="522"/>
                      <a:pt x="308" y="559"/>
                      <a:pt x="407" y="621"/>
                    </a:cubicBezTo>
                    <a:cubicBezTo>
                      <a:pt x="468" y="645"/>
                      <a:pt x="493" y="621"/>
                      <a:pt x="592" y="657"/>
                    </a:cubicBezTo>
                    <a:cubicBezTo>
                      <a:pt x="612" y="660"/>
                      <a:pt x="633" y="662"/>
                      <a:pt x="654" y="662"/>
                    </a:cubicBezTo>
                    <a:cubicBezTo>
                      <a:pt x="723" y="662"/>
                      <a:pt x="794" y="646"/>
                      <a:pt x="850" y="608"/>
                    </a:cubicBezTo>
                    <a:cubicBezTo>
                      <a:pt x="894" y="565"/>
                      <a:pt x="985" y="493"/>
                      <a:pt x="947" y="493"/>
                    </a:cubicBezTo>
                    <a:cubicBezTo>
                      <a:pt x="942" y="493"/>
                      <a:pt x="935" y="494"/>
                      <a:pt x="924" y="497"/>
                    </a:cubicBezTo>
                    <a:cubicBezTo>
                      <a:pt x="900" y="506"/>
                      <a:pt x="879" y="510"/>
                      <a:pt x="863" y="510"/>
                    </a:cubicBezTo>
                    <a:cubicBezTo>
                      <a:pt x="830" y="510"/>
                      <a:pt x="813" y="493"/>
                      <a:pt x="813" y="460"/>
                    </a:cubicBezTo>
                    <a:cubicBezTo>
                      <a:pt x="826" y="423"/>
                      <a:pt x="900" y="436"/>
                      <a:pt x="838" y="374"/>
                    </a:cubicBezTo>
                    <a:cubicBezTo>
                      <a:pt x="801" y="337"/>
                      <a:pt x="764" y="288"/>
                      <a:pt x="727" y="239"/>
                    </a:cubicBezTo>
                    <a:cubicBezTo>
                      <a:pt x="727" y="239"/>
                      <a:pt x="747" y="188"/>
                      <a:pt x="705" y="188"/>
                    </a:cubicBezTo>
                    <a:cubicBezTo>
                      <a:pt x="701" y="188"/>
                      <a:pt x="696" y="188"/>
                      <a:pt x="690" y="189"/>
                    </a:cubicBezTo>
                    <a:cubicBezTo>
                      <a:pt x="616" y="189"/>
                      <a:pt x="604" y="165"/>
                      <a:pt x="542" y="115"/>
                    </a:cubicBezTo>
                    <a:cubicBezTo>
                      <a:pt x="477" y="72"/>
                      <a:pt x="403" y="0"/>
                      <a:pt x="3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0" name="Google Shape;5070;p76"/>
              <p:cNvSpPr/>
              <p:nvPr/>
            </p:nvSpPr>
            <p:spPr>
              <a:xfrm>
                <a:off x="2916250" y="4451325"/>
                <a:ext cx="4075" cy="3525"/>
              </a:xfrm>
              <a:custGeom>
                <a:avLst/>
                <a:gdLst/>
                <a:ahLst/>
                <a:cxnLst/>
                <a:rect l="l" t="t" r="r" b="b"/>
                <a:pathLst>
                  <a:path w="163" h="141" extrusionOk="0">
                    <a:moveTo>
                      <a:pt x="145" y="0"/>
                    </a:moveTo>
                    <a:cubicBezTo>
                      <a:pt x="126" y="0"/>
                      <a:pt x="89" y="14"/>
                      <a:pt x="61" y="29"/>
                    </a:cubicBezTo>
                    <a:cubicBezTo>
                      <a:pt x="15" y="63"/>
                      <a:pt x="1" y="141"/>
                      <a:pt x="49" y="141"/>
                    </a:cubicBezTo>
                    <a:cubicBezTo>
                      <a:pt x="53" y="141"/>
                      <a:pt x="57" y="140"/>
                      <a:pt x="61" y="140"/>
                    </a:cubicBezTo>
                    <a:cubicBezTo>
                      <a:pt x="122" y="140"/>
                      <a:pt x="98" y="78"/>
                      <a:pt x="147" y="29"/>
                    </a:cubicBezTo>
                    <a:cubicBezTo>
                      <a:pt x="163" y="8"/>
                      <a:pt x="158" y="0"/>
                      <a:pt x="1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1" name="Google Shape;5071;p76"/>
              <p:cNvSpPr/>
              <p:nvPr/>
            </p:nvSpPr>
            <p:spPr>
              <a:xfrm>
                <a:off x="2907275" y="4455250"/>
                <a:ext cx="2650" cy="2350"/>
              </a:xfrm>
              <a:custGeom>
                <a:avLst/>
                <a:gdLst/>
                <a:ahLst/>
                <a:cxnLst/>
                <a:rect l="l" t="t" r="r" b="b"/>
                <a:pathLst>
                  <a:path w="106" h="94" extrusionOk="0">
                    <a:moveTo>
                      <a:pt x="70" y="0"/>
                    </a:moveTo>
                    <a:cubicBezTo>
                      <a:pt x="65" y="0"/>
                      <a:pt x="58" y="2"/>
                      <a:pt x="50" y="7"/>
                    </a:cubicBezTo>
                    <a:cubicBezTo>
                      <a:pt x="1" y="57"/>
                      <a:pt x="25" y="94"/>
                      <a:pt x="62" y="94"/>
                    </a:cubicBezTo>
                    <a:cubicBezTo>
                      <a:pt x="84" y="94"/>
                      <a:pt x="105" y="0"/>
                      <a:pt x="7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2" name="Google Shape;5072;p76"/>
              <p:cNvSpPr/>
              <p:nvPr/>
            </p:nvSpPr>
            <p:spPr>
              <a:xfrm>
                <a:off x="2805700" y="4397475"/>
                <a:ext cx="109925" cy="60625"/>
              </a:xfrm>
              <a:custGeom>
                <a:avLst/>
                <a:gdLst/>
                <a:ahLst/>
                <a:cxnLst/>
                <a:rect l="l" t="t" r="r" b="b"/>
                <a:pathLst>
                  <a:path w="4397" h="2425" extrusionOk="0">
                    <a:moveTo>
                      <a:pt x="2950" y="0"/>
                    </a:moveTo>
                    <a:cubicBezTo>
                      <a:pt x="2899" y="0"/>
                      <a:pt x="2928" y="53"/>
                      <a:pt x="2906" y="76"/>
                    </a:cubicBezTo>
                    <a:cubicBezTo>
                      <a:pt x="2903" y="77"/>
                      <a:pt x="2900" y="77"/>
                      <a:pt x="2897" y="77"/>
                    </a:cubicBezTo>
                    <a:cubicBezTo>
                      <a:pt x="2853" y="77"/>
                      <a:pt x="2743" y="2"/>
                      <a:pt x="2708" y="2"/>
                    </a:cubicBezTo>
                    <a:cubicBezTo>
                      <a:pt x="2704" y="1"/>
                      <a:pt x="2700" y="0"/>
                      <a:pt x="2696" y="0"/>
                    </a:cubicBezTo>
                    <a:cubicBezTo>
                      <a:pt x="2657" y="0"/>
                      <a:pt x="2645" y="56"/>
                      <a:pt x="2622" y="113"/>
                    </a:cubicBezTo>
                    <a:cubicBezTo>
                      <a:pt x="2597" y="162"/>
                      <a:pt x="2844" y="704"/>
                      <a:pt x="2869" y="778"/>
                    </a:cubicBezTo>
                    <a:cubicBezTo>
                      <a:pt x="2878" y="836"/>
                      <a:pt x="2774" y="856"/>
                      <a:pt x="2693" y="856"/>
                    </a:cubicBezTo>
                    <a:cubicBezTo>
                      <a:pt x="2671" y="856"/>
                      <a:pt x="2650" y="855"/>
                      <a:pt x="2634" y="852"/>
                    </a:cubicBezTo>
                    <a:cubicBezTo>
                      <a:pt x="2573" y="852"/>
                      <a:pt x="2524" y="519"/>
                      <a:pt x="2524" y="458"/>
                    </a:cubicBezTo>
                    <a:cubicBezTo>
                      <a:pt x="2524" y="384"/>
                      <a:pt x="2388" y="298"/>
                      <a:pt x="2351" y="273"/>
                    </a:cubicBezTo>
                    <a:cubicBezTo>
                      <a:pt x="2265" y="236"/>
                      <a:pt x="2166" y="199"/>
                      <a:pt x="2080" y="174"/>
                    </a:cubicBezTo>
                    <a:cubicBezTo>
                      <a:pt x="2071" y="173"/>
                      <a:pt x="2064" y="173"/>
                      <a:pt x="2059" y="173"/>
                    </a:cubicBezTo>
                    <a:cubicBezTo>
                      <a:pt x="2005" y="173"/>
                      <a:pt x="2125" y="228"/>
                      <a:pt x="2203" y="273"/>
                    </a:cubicBezTo>
                    <a:cubicBezTo>
                      <a:pt x="2302" y="335"/>
                      <a:pt x="2252" y="396"/>
                      <a:pt x="2252" y="458"/>
                    </a:cubicBezTo>
                    <a:cubicBezTo>
                      <a:pt x="2250" y="471"/>
                      <a:pt x="2244" y="476"/>
                      <a:pt x="2236" y="476"/>
                    </a:cubicBezTo>
                    <a:cubicBezTo>
                      <a:pt x="2207" y="476"/>
                      <a:pt x="2154" y="408"/>
                      <a:pt x="2154" y="408"/>
                    </a:cubicBezTo>
                    <a:cubicBezTo>
                      <a:pt x="2139" y="423"/>
                      <a:pt x="2125" y="429"/>
                      <a:pt x="2111" y="429"/>
                    </a:cubicBezTo>
                    <a:cubicBezTo>
                      <a:pt x="2100" y="429"/>
                      <a:pt x="2090" y="426"/>
                      <a:pt x="2080" y="421"/>
                    </a:cubicBezTo>
                    <a:cubicBezTo>
                      <a:pt x="2069" y="415"/>
                      <a:pt x="2061" y="413"/>
                      <a:pt x="2055" y="413"/>
                    </a:cubicBezTo>
                    <a:cubicBezTo>
                      <a:pt x="2032" y="413"/>
                      <a:pt x="2027" y="444"/>
                      <a:pt x="1969" y="482"/>
                    </a:cubicBezTo>
                    <a:cubicBezTo>
                      <a:pt x="1907" y="532"/>
                      <a:pt x="1907" y="507"/>
                      <a:pt x="1821" y="544"/>
                    </a:cubicBezTo>
                    <a:cubicBezTo>
                      <a:pt x="1814" y="546"/>
                      <a:pt x="1808" y="547"/>
                      <a:pt x="1804" y="547"/>
                    </a:cubicBezTo>
                    <a:cubicBezTo>
                      <a:pt x="1753" y="547"/>
                      <a:pt x="1848" y="431"/>
                      <a:pt x="1871" y="408"/>
                    </a:cubicBezTo>
                    <a:cubicBezTo>
                      <a:pt x="1895" y="371"/>
                      <a:pt x="1883" y="310"/>
                      <a:pt x="1846" y="285"/>
                    </a:cubicBezTo>
                    <a:cubicBezTo>
                      <a:pt x="1739" y="232"/>
                      <a:pt x="1622" y="197"/>
                      <a:pt x="1504" y="197"/>
                    </a:cubicBezTo>
                    <a:cubicBezTo>
                      <a:pt x="1487" y="197"/>
                      <a:pt x="1469" y="197"/>
                      <a:pt x="1452" y="199"/>
                    </a:cubicBezTo>
                    <a:cubicBezTo>
                      <a:pt x="1402" y="224"/>
                      <a:pt x="1390" y="310"/>
                      <a:pt x="1365" y="347"/>
                    </a:cubicBezTo>
                    <a:cubicBezTo>
                      <a:pt x="1356" y="375"/>
                      <a:pt x="1250" y="388"/>
                      <a:pt x="1187" y="388"/>
                    </a:cubicBezTo>
                    <a:cubicBezTo>
                      <a:pt x="1166" y="388"/>
                      <a:pt x="1150" y="387"/>
                      <a:pt x="1144" y="384"/>
                    </a:cubicBezTo>
                    <a:cubicBezTo>
                      <a:pt x="1107" y="371"/>
                      <a:pt x="1181" y="298"/>
                      <a:pt x="1217" y="236"/>
                    </a:cubicBezTo>
                    <a:cubicBezTo>
                      <a:pt x="1242" y="174"/>
                      <a:pt x="1242" y="100"/>
                      <a:pt x="1217" y="39"/>
                    </a:cubicBezTo>
                    <a:cubicBezTo>
                      <a:pt x="1212" y="12"/>
                      <a:pt x="1168" y="1"/>
                      <a:pt x="1114" y="1"/>
                    </a:cubicBezTo>
                    <a:cubicBezTo>
                      <a:pt x="1045" y="1"/>
                      <a:pt x="958" y="18"/>
                      <a:pt x="909" y="39"/>
                    </a:cubicBezTo>
                    <a:cubicBezTo>
                      <a:pt x="823" y="63"/>
                      <a:pt x="638" y="174"/>
                      <a:pt x="527" y="224"/>
                    </a:cubicBezTo>
                    <a:cubicBezTo>
                      <a:pt x="404" y="285"/>
                      <a:pt x="293" y="371"/>
                      <a:pt x="195" y="470"/>
                    </a:cubicBezTo>
                    <a:cubicBezTo>
                      <a:pt x="133" y="519"/>
                      <a:pt x="219" y="495"/>
                      <a:pt x="244" y="532"/>
                    </a:cubicBezTo>
                    <a:cubicBezTo>
                      <a:pt x="269" y="556"/>
                      <a:pt x="232" y="569"/>
                      <a:pt x="170" y="593"/>
                    </a:cubicBezTo>
                    <a:cubicBezTo>
                      <a:pt x="109" y="655"/>
                      <a:pt x="59" y="741"/>
                      <a:pt x="22" y="827"/>
                    </a:cubicBezTo>
                    <a:cubicBezTo>
                      <a:pt x="0" y="872"/>
                      <a:pt x="58" y="881"/>
                      <a:pt x="129" y="881"/>
                    </a:cubicBezTo>
                    <a:cubicBezTo>
                      <a:pt x="176" y="881"/>
                      <a:pt x="229" y="877"/>
                      <a:pt x="269" y="877"/>
                    </a:cubicBezTo>
                    <a:cubicBezTo>
                      <a:pt x="367" y="877"/>
                      <a:pt x="293" y="926"/>
                      <a:pt x="256" y="963"/>
                    </a:cubicBezTo>
                    <a:cubicBezTo>
                      <a:pt x="244" y="988"/>
                      <a:pt x="269" y="994"/>
                      <a:pt x="315" y="994"/>
                    </a:cubicBezTo>
                    <a:cubicBezTo>
                      <a:pt x="361" y="994"/>
                      <a:pt x="429" y="988"/>
                      <a:pt x="503" y="988"/>
                    </a:cubicBezTo>
                    <a:cubicBezTo>
                      <a:pt x="638" y="988"/>
                      <a:pt x="860" y="963"/>
                      <a:pt x="946" y="963"/>
                    </a:cubicBezTo>
                    <a:cubicBezTo>
                      <a:pt x="749" y="1000"/>
                      <a:pt x="552" y="1061"/>
                      <a:pt x="367" y="1135"/>
                    </a:cubicBezTo>
                    <a:cubicBezTo>
                      <a:pt x="22" y="1283"/>
                      <a:pt x="330" y="1345"/>
                      <a:pt x="417" y="1406"/>
                    </a:cubicBezTo>
                    <a:cubicBezTo>
                      <a:pt x="453" y="1429"/>
                      <a:pt x="493" y="1437"/>
                      <a:pt x="535" y="1437"/>
                    </a:cubicBezTo>
                    <a:cubicBezTo>
                      <a:pt x="609" y="1437"/>
                      <a:pt x="693" y="1414"/>
                      <a:pt x="786" y="1406"/>
                    </a:cubicBezTo>
                    <a:cubicBezTo>
                      <a:pt x="893" y="1391"/>
                      <a:pt x="999" y="1381"/>
                      <a:pt x="1109" y="1381"/>
                    </a:cubicBezTo>
                    <a:cubicBezTo>
                      <a:pt x="1177" y="1381"/>
                      <a:pt x="1245" y="1385"/>
                      <a:pt x="1316" y="1394"/>
                    </a:cubicBezTo>
                    <a:cubicBezTo>
                      <a:pt x="1489" y="1419"/>
                      <a:pt x="1661" y="1468"/>
                      <a:pt x="1834" y="1542"/>
                    </a:cubicBezTo>
                    <a:cubicBezTo>
                      <a:pt x="1957" y="1604"/>
                      <a:pt x="1673" y="1567"/>
                      <a:pt x="1575" y="1591"/>
                    </a:cubicBezTo>
                    <a:cubicBezTo>
                      <a:pt x="1561" y="1593"/>
                      <a:pt x="1546" y="1594"/>
                      <a:pt x="1531" y="1594"/>
                    </a:cubicBezTo>
                    <a:cubicBezTo>
                      <a:pt x="1437" y="1594"/>
                      <a:pt x="1309" y="1567"/>
                      <a:pt x="1045" y="1567"/>
                    </a:cubicBezTo>
                    <a:cubicBezTo>
                      <a:pt x="1024" y="1565"/>
                      <a:pt x="1003" y="1565"/>
                      <a:pt x="982" y="1565"/>
                    </a:cubicBezTo>
                    <a:cubicBezTo>
                      <a:pt x="794" y="1565"/>
                      <a:pt x="609" y="1614"/>
                      <a:pt x="454" y="1702"/>
                    </a:cubicBezTo>
                    <a:cubicBezTo>
                      <a:pt x="404" y="1751"/>
                      <a:pt x="589" y="1899"/>
                      <a:pt x="725" y="2010"/>
                    </a:cubicBezTo>
                    <a:cubicBezTo>
                      <a:pt x="799" y="2077"/>
                      <a:pt x="966" y="2090"/>
                      <a:pt x="1098" y="2090"/>
                    </a:cubicBezTo>
                    <a:cubicBezTo>
                      <a:pt x="1186" y="2090"/>
                      <a:pt x="1259" y="2084"/>
                      <a:pt x="1279" y="2084"/>
                    </a:cubicBezTo>
                    <a:cubicBezTo>
                      <a:pt x="1316" y="2084"/>
                      <a:pt x="1365" y="2183"/>
                      <a:pt x="1365" y="2257"/>
                    </a:cubicBezTo>
                    <a:cubicBezTo>
                      <a:pt x="1365" y="2331"/>
                      <a:pt x="1439" y="2355"/>
                      <a:pt x="1513" y="2405"/>
                    </a:cubicBezTo>
                    <a:cubicBezTo>
                      <a:pt x="1533" y="2419"/>
                      <a:pt x="1568" y="2425"/>
                      <a:pt x="1611" y="2425"/>
                    </a:cubicBezTo>
                    <a:cubicBezTo>
                      <a:pt x="1751" y="2425"/>
                      <a:pt x="1979" y="2365"/>
                      <a:pt x="2092" y="2355"/>
                    </a:cubicBezTo>
                    <a:cubicBezTo>
                      <a:pt x="2228" y="2331"/>
                      <a:pt x="2363" y="2294"/>
                      <a:pt x="2487" y="2244"/>
                    </a:cubicBezTo>
                    <a:cubicBezTo>
                      <a:pt x="2548" y="2207"/>
                      <a:pt x="2610" y="2195"/>
                      <a:pt x="2684" y="2195"/>
                    </a:cubicBezTo>
                    <a:cubicBezTo>
                      <a:pt x="2782" y="2195"/>
                      <a:pt x="2930" y="2023"/>
                      <a:pt x="3016" y="1986"/>
                    </a:cubicBezTo>
                    <a:cubicBezTo>
                      <a:pt x="3030" y="1980"/>
                      <a:pt x="3040" y="1977"/>
                      <a:pt x="3049" y="1977"/>
                    </a:cubicBezTo>
                    <a:cubicBezTo>
                      <a:pt x="3096" y="1977"/>
                      <a:pt x="3080" y="2055"/>
                      <a:pt x="3090" y="2096"/>
                    </a:cubicBezTo>
                    <a:cubicBezTo>
                      <a:pt x="3103" y="2146"/>
                      <a:pt x="3251" y="2158"/>
                      <a:pt x="3337" y="2158"/>
                    </a:cubicBezTo>
                    <a:cubicBezTo>
                      <a:pt x="3411" y="2158"/>
                      <a:pt x="3386" y="2183"/>
                      <a:pt x="3435" y="2244"/>
                    </a:cubicBezTo>
                    <a:cubicBezTo>
                      <a:pt x="3454" y="2269"/>
                      <a:pt x="3549" y="2278"/>
                      <a:pt x="3656" y="2278"/>
                    </a:cubicBezTo>
                    <a:cubicBezTo>
                      <a:pt x="3762" y="2278"/>
                      <a:pt x="3879" y="2269"/>
                      <a:pt x="3941" y="2257"/>
                    </a:cubicBezTo>
                    <a:cubicBezTo>
                      <a:pt x="4051" y="2232"/>
                      <a:pt x="4064" y="2232"/>
                      <a:pt x="4101" y="2195"/>
                    </a:cubicBezTo>
                    <a:cubicBezTo>
                      <a:pt x="4138" y="2170"/>
                      <a:pt x="4175" y="2146"/>
                      <a:pt x="4199" y="2133"/>
                    </a:cubicBezTo>
                    <a:cubicBezTo>
                      <a:pt x="4236" y="2109"/>
                      <a:pt x="4113" y="2096"/>
                      <a:pt x="4076" y="2084"/>
                    </a:cubicBezTo>
                    <a:cubicBezTo>
                      <a:pt x="4039" y="2084"/>
                      <a:pt x="4076" y="2023"/>
                      <a:pt x="4076" y="1986"/>
                    </a:cubicBezTo>
                    <a:cubicBezTo>
                      <a:pt x="4076" y="1963"/>
                      <a:pt x="4072" y="1959"/>
                      <a:pt x="4060" y="1959"/>
                    </a:cubicBezTo>
                    <a:cubicBezTo>
                      <a:pt x="4052" y="1959"/>
                      <a:pt x="4042" y="1961"/>
                      <a:pt x="4027" y="1961"/>
                    </a:cubicBezTo>
                    <a:cubicBezTo>
                      <a:pt x="3990" y="1961"/>
                      <a:pt x="3941" y="1998"/>
                      <a:pt x="3941" y="2023"/>
                    </a:cubicBezTo>
                    <a:cubicBezTo>
                      <a:pt x="3941" y="2035"/>
                      <a:pt x="3854" y="2060"/>
                      <a:pt x="3830" y="2084"/>
                    </a:cubicBezTo>
                    <a:cubicBezTo>
                      <a:pt x="3828" y="2087"/>
                      <a:pt x="3827" y="2089"/>
                      <a:pt x="3827" y="2089"/>
                    </a:cubicBezTo>
                    <a:cubicBezTo>
                      <a:pt x="3826" y="2089"/>
                      <a:pt x="3853" y="2018"/>
                      <a:pt x="3842" y="1986"/>
                    </a:cubicBezTo>
                    <a:cubicBezTo>
                      <a:pt x="3842" y="1961"/>
                      <a:pt x="3793" y="1936"/>
                      <a:pt x="3793" y="1924"/>
                    </a:cubicBezTo>
                    <a:cubicBezTo>
                      <a:pt x="3793" y="1918"/>
                      <a:pt x="3803" y="1915"/>
                      <a:pt x="3818" y="1915"/>
                    </a:cubicBezTo>
                    <a:cubicBezTo>
                      <a:pt x="3851" y="1915"/>
                      <a:pt x="3909" y="1927"/>
                      <a:pt x="3931" y="1927"/>
                    </a:cubicBezTo>
                    <a:cubicBezTo>
                      <a:pt x="3937" y="1927"/>
                      <a:pt x="3941" y="1926"/>
                      <a:pt x="3941" y="1924"/>
                    </a:cubicBezTo>
                    <a:lnTo>
                      <a:pt x="3941" y="1739"/>
                    </a:lnTo>
                    <a:cubicBezTo>
                      <a:pt x="3941" y="1739"/>
                      <a:pt x="4322" y="1838"/>
                      <a:pt x="4359" y="1838"/>
                    </a:cubicBezTo>
                    <a:cubicBezTo>
                      <a:pt x="4396" y="1838"/>
                      <a:pt x="4359" y="1751"/>
                      <a:pt x="4359" y="1690"/>
                    </a:cubicBezTo>
                    <a:cubicBezTo>
                      <a:pt x="4359" y="1628"/>
                      <a:pt x="4187" y="1604"/>
                      <a:pt x="4051" y="1530"/>
                    </a:cubicBezTo>
                    <a:cubicBezTo>
                      <a:pt x="3916" y="1456"/>
                      <a:pt x="3941" y="1419"/>
                      <a:pt x="3793" y="1419"/>
                    </a:cubicBezTo>
                    <a:cubicBezTo>
                      <a:pt x="3645" y="1419"/>
                      <a:pt x="3534" y="1222"/>
                      <a:pt x="3509" y="1160"/>
                    </a:cubicBezTo>
                    <a:cubicBezTo>
                      <a:pt x="3497" y="1111"/>
                      <a:pt x="3497" y="1049"/>
                      <a:pt x="3534" y="1012"/>
                    </a:cubicBezTo>
                    <a:cubicBezTo>
                      <a:pt x="3546" y="1000"/>
                      <a:pt x="3571" y="951"/>
                      <a:pt x="3509" y="840"/>
                    </a:cubicBezTo>
                    <a:cubicBezTo>
                      <a:pt x="3423" y="680"/>
                      <a:pt x="3361" y="519"/>
                      <a:pt x="3300" y="359"/>
                    </a:cubicBezTo>
                    <a:cubicBezTo>
                      <a:pt x="3287" y="298"/>
                      <a:pt x="3287" y="236"/>
                      <a:pt x="3214" y="211"/>
                    </a:cubicBezTo>
                    <a:cubicBezTo>
                      <a:pt x="3152" y="187"/>
                      <a:pt x="3029" y="26"/>
                      <a:pt x="2967" y="2"/>
                    </a:cubicBezTo>
                    <a:cubicBezTo>
                      <a:pt x="2961" y="1"/>
                      <a:pt x="2955" y="0"/>
                      <a:pt x="29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3" name="Google Shape;5073;p76"/>
              <p:cNvSpPr/>
              <p:nvPr/>
            </p:nvSpPr>
            <p:spPr>
              <a:xfrm>
                <a:off x="2877100" y="4391225"/>
                <a:ext cx="16950" cy="11550"/>
              </a:xfrm>
              <a:custGeom>
                <a:avLst/>
                <a:gdLst/>
                <a:ahLst/>
                <a:cxnLst/>
                <a:rect l="l" t="t" r="r" b="b"/>
                <a:pathLst>
                  <a:path w="678" h="462" extrusionOk="0">
                    <a:moveTo>
                      <a:pt x="362" y="1"/>
                    </a:moveTo>
                    <a:cubicBezTo>
                      <a:pt x="301" y="1"/>
                      <a:pt x="239" y="10"/>
                      <a:pt x="185" y="30"/>
                    </a:cubicBezTo>
                    <a:cubicBezTo>
                      <a:pt x="148" y="55"/>
                      <a:pt x="136" y="104"/>
                      <a:pt x="62" y="129"/>
                    </a:cubicBezTo>
                    <a:cubicBezTo>
                      <a:pt x="0" y="166"/>
                      <a:pt x="197" y="203"/>
                      <a:pt x="259" y="252"/>
                    </a:cubicBezTo>
                    <a:cubicBezTo>
                      <a:pt x="321" y="289"/>
                      <a:pt x="407" y="449"/>
                      <a:pt x="444" y="461"/>
                    </a:cubicBezTo>
                    <a:cubicBezTo>
                      <a:pt x="481" y="461"/>
                      <a:pt x="592" y="240"/>
                      <a:pt x="641" y="178"/>
                    </a:cubicBezTo>
                    <a:cubicBezTo>
                      <a:pt x="678" y="104"/>
                      <a:pt x="579" y="67"/>
                      <a:pt x="505" y="18"/>
                    </a:cubicBezTo>
                    <a:cubicBezTo>
                      <a:pt x="461" y="7"/>
                      <a:pt x="412" y="1"/>
                      <a:pt x="3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4" name="Google Shape;5074;p76"/>
              <p:cNvSpPr/>
              <p:nvPr/>
            </p:nvSpPr>
            <p:spPr>
              <a:xfrm>
                <a:off x="2904200" y="4386125"/>
                <a:ext cx="37925" cy="37600"/>
              </a:xfrm>
              <a:custGeom>
                <a:avLst/>
                <a:gdLst/>
                <a:ahLst/>
                <a:cxnLst/>
                <a:rect l="l" t="t" r="r" b="b"/>
                <a:pathLst>
                  <a:path w="1517" h="1504" extrusionOk="0">
                    <a:moveTo>
                      <a:pt x="1166" y="0"/>
                    </a:moveTo>
                    <a:cubicBezTo>
                      <a:pt x="1116" y="0"/>
                      <a:pt x="1026" y="21"/>
                      <a:pt x="986" y="37"/>
                    </a:cubicBezTo>
                    <a:cubicBezTo>
                      <a:pt x="925" y="62"/>
                      <a:pt x="863" y="74"/>
                      <a:pt x="801" y="111"/>
                    </a:cubicBezTo>
                    <a:cubicBezTo>
                      <a:pt x="764" y="135"/>
                      <a:pt x="949" y="148"/>
                      <a:pt x="888" y="160"/>
                    </a:cubicBezTo>
                    <a:cubicBezTo>
                      <a:pt x="838" y="172"/>
                      <a:pt x="888" y="185"/>
                      <a:pt x="925" y="209"/>
                    </a:cubicBezTo>
                    <a:cubicBezTo>
                      <a:pt x="935" y="225"/>
                      <a:pt x="919" y="232"/>
                      <a:pt x="893" y="232"/>
                    </a:cubicBezTo>
                    <a:cubicBezTo>
                      <a:pt x="857" y="232"/>
                      <a:pt x="800" y="219"/>
                      <a:pt x="764" y="197"/>
                    </a:cubicBezTo>
                    <a:cubicBezTo>
                      <a:pt x="727" y="160"/>
                      <a:pt x="678" y="148"/>
                      <a:pt x="629" y="135"/>
                    </a:cubicBezTo>
                    <a:cubicBezTo>
                      <a:pt x="580" y="135"/>
                      <a:pt x="629" y="160"/>
                      <a:pt x="654" y="185"/>
                    </a:cubicBezTo>
                    <a:cubicBezTo>
                      <a:pt x="661" y="196"/>
                      <a:pt x="659" y="201"/>
                      <a:pt x="650" y="201"/>
                    </a:cubicBezTo>
                    <a:cubicBezTo>
                      <a:pt x="631" y="201"/>
                      <a:pt x="581" y="181"/>
                      <a:pt x="530" y="172"/>
                    </a:cubicBezTo>
                    <a:cubicBezTo>
                      <a:pt x="513" y="170"/>
                      <a:pt x="499" y="169"/>
                      <a:pt x="487" y="169"/>
                    </a:cubicBezTo>
                    <a:cubicBezTo>
                      <a:pt x="438" y="169"/>
                      <a:pt x="422" y="185"/>
                      <a:pt x="382" y="185"/>
                    </a:cubicBezTo>
                    <a:cubicBezTo>
                      <a:pt x="333" y="185"/>
                      <a:pt x="432" y="209"/>
                      <a:pt x="493" y="234"/>
                    </a:cubicBezTo>
                    <a:cubicBezTo>
                      <a:pt x="555" y="259"/>
                      <a:pt x="530" y="271"/>
                      <a:pt x="518" y="283"/>
                    </a:cubicBezTo>
                    <a:cubicBezTo>
                      <a:pt x="493" y="308"/>
                      <a:pt x="493" y="333"/>
                      <a:pt x="481" y="370"/>
                    </a:cubicBezTo>
                    <a:cubicBezTo>
                      <a:pt x="481" y="375"/>
                      <a:pt x="480" y="377"/>
                      <a:pt x="479" y="377"/>
                    </a:cubicBezTo>
                    <a:cubicBezTo>
                      <a:pt x="473" y="377"/>
                      <a:pt x="455" y="346"/>
                      <a:pt x="407" y="308"/>
                    </a:cubicBezTo>
                    <a:cubicBezTo>
                      <a:pt x="386" y="292"/>
                      <a:pt x="378" y="283"/>
                      <a:pt x="369" y="283"/>
                    </a:cubicBezTo>
                    <a:cubicBezTo>
                      <a:pt x="358" y="283"/>
                      <a:pt x="345" y="298"/>
                      <a:pt x="296" y="333"/>
                    </a:cubicBezTo>
                    <a:cubicBezTo>
                      <a:pt x="198" y="394"/>
                      <a:pt x="407" y="431"/>
                      <a:pt x="481" y="468"/>
                    </a:cubicBezTo>
                    <a:cubicBezTo>
                      <a:pt x="555" y="493"/>
                      <a:pt x="567" y="554"/>
                      <a:pt x="604" y="591"/>
                    </a:cubicBezTo>
                    <a:cubicBezTo>
                      <a:pt x="619" y="611"/>
                      <a:pt x="616" y="617"/>
                      <a:pt x="605" y="617"/>
                    </a:cubicBezTo>
                    <a:cubicBezTo>
                      <a:pt x="588" y="617"/>
                      <a:pt x="553" y="604"/>
                      <a:pt x="530" y="604"/>
                    </a:cubicBezTo>
                    <a:cubicBezTo>
                      <a:pt x="493" y="604"/>
                      <a:pt x="555" y="678"/>
                      <a:pt x="530" y="739"/>
                    </a:cubicBezTo>
                    <a:cubicBezTo>
                      <a:pt x="525" y="759"/>
                      <a:pt x="509" y="765"/>
                      <a:pt x="485" y="765"/>
                    </a:cubicBezTo>
                    <a:cubicBezTo>
                      <a:pt x="449" y="765"/>
                      <a:pt x="397" y="752"/>
                      <a:pt x="346" y="752"/>
                    </a:cubicBezTo>
                    <a:cubicBezTo>
                      <a:pt x="272" y="752"/>
                      <a:pt x="173" y="616"/>
                      <a:pt x="87" y="579"/>
                    </a:cubicBezTo>
                    <a:cubicBezTo>
                      <a:pt x="76" y="574"/>
                      <a:pt x="66" y="572"/>
                      <a:pt x="58" y="572"/>
                    </a:cubicBezTo>
                    <a:cubicBezTo>
                      <a:pt x="1" y="572"/>
                      <a:pt x="1" y="673"/>
                      <a:pt x="1" y="727"/>
                    </a:cubicBezTo>
                    <a:cubicBezTo>
                      <a:pt x="1" y="789"/>
                      <a:pt x="1" y="789"/>
                      <a:pt x="136" y="850"/>
                    </a:cubicBezTo>
                    <a:cubicBezTo>
                      <a:pt x="284" y="924"/>
                      <a:pt x="210" y="936"/>
                      <a:pt x="284" y="949"/>
                    </a:cubicBezTo>
                    <a:cubicBezTo>
                      <a:pt x="395" y="1010"/>
                      <a:pt x="506" y="1084"/>
                      <a:pt x="592" y="1170"/>
                    </a:cubicBezTo>
                    <a:cubicBezTo>
                      <a:pt x="666" y="1281"/>
                      <a:pt x="764" y="1380"/>
                      <a:pt x="863" y="1466"/>
                    </a:cubicBezTo>
                    <a:cubicBezTo>
                      <a:pt x="914" y="1494"/>
                      <a:pt x="953" y="1504"/>
                      <a:pt x="983" y="1504"/>
                    </a:cubicBezTo>
                    <a:cubicBezTo>
                      <a:pt x="1059" y="1504"/>
                      <a:pt x="1069" y="1435"/>
                      <a:pt x="1060" y="1417"/>
                    </a:cubicBezTo>
                    <a:cubicBezTo>
                      <a:pt x="1036" y="1355"/>
                      <a:pt x="1011" y="1306"/>
                      <a:pt x="999" y="1244"/>
                    </a:cubicBezTo>
                    <a:cubicBezTo>
                      <a:pt x="999" y="1224"/>
                      <a:pt x="1007" y="1216"/>
                      <a:pt x="1017" y="1216"/>
                    </a:cubicBezTo>
                    <a:cubicBezTo>
                      <a:pt x="1029" y="1216"/>
                      <a:pt x="1043" y="1230"/>
                      <a:pt x="1036" y="1244"/>
                    </a:cubicBezTo>
                    <a:cubicBezTo>
                      <a:pt x="1023" y="1269"/>
                      <a:pt x="1097" y="1318"/>
                      <a:pt x="1146" y="1331"/>
                    </a:cubicBezTo>
                    <a:cubicBezTo>
                      <a:pt x="1220" y="1306"/>
                      <a:pt x="1294" y="1281"/>
                      <a:pt x="1368" y="1244"/>
                    </a:cubicBezTo>
                    <a:cubicBezTo>
                      <a:pt x="1417" y="1220"/>
                      <a:pt x="1454" y="1158"/>
                      <a:pt x="1442" y="1097"/>
                    </a:cubicBezTo>
                    <a:cubicBezTo>
                      <a:pt x="1430" y="1035"/>
                      <a:pt x="1417" y="986"/>
                      <a:pt x="1454" y="936"/>
                    </a:cubicBezTo>
                    <a:cubicBezTo>
                      <a:pt x="1504" y="899"/>
                      <a:pt x="1516" y="850"/>
                      <a:pt x="1491" y="813"/>
                    </a:cubicBezTo>
                    <a:cubicBezTo>
                      <a:pt x="1467" y="764"/>
                      <a:pt x="1430" y="789"/>
                      <a:pt x="1417" y="715"/>
                    </a:cubicBezTo>
                    <a:cubicBezTo>
                      <a:pt x="1393" y="641"/>
                      <a:pt x="1417" y="628"/>
                      <a:pt x="1430" y="591"/>
                    </a:cubicBezTo>
                    <a:cubicBezTo>
                      <a:pt x="1442" y="554"/>
                      <a:pt x="1405" y="530"/>
                      <a:pt x="1368" y="530"/>
                    </a:cubicBezTo>
                    <a:cubicBezTo>
                      <a:pt x="1331" y="530"/>
                      <a:pt x="1319" y="579"/>
                      <a:pt x="1331" y="616"/>
                    </a:cubicBezTo>
                    <a:cubicBezTo>
                      <a:pt x="1368" y="665"/>
                      <a:pt x="1393" y="715"/>
                      <a:pt x="1393" y="776"/>
                    </a:cubicBezTo>
                    <a:cubicBezTo>
                      <a:pt x="1393" y="801"/>
                      <a:pt x="1390" y="807"/>
                      <a:pt x="1384" y="807"/>
                    </a:cubicBezTo>
                    <a:cubicBezTo>
                      <a:pt x="1377" y="807"/>
                      <a:pt x="1368" y="801"/>
                      <a:pt x="1356" y="801"/>
                    </a:cubicBezTo>
                    <a:cubicBezTo>
                      <a:pt x="1355" y="801"/>
                      <a:pt x="1354" y="801"/>
                      <a:pt x="1353" y="801"/>
                    </a:cubicBezTo>
                    <a:cubicBezTo>
                      <a:pt x="1325" y="801"/>
                      <a:pt x="1218" y="615"/>
                      <a:pt x="1159" y="591"/>
                    </a:cubicBezTo>
                    <a:cubicBezTo>
                      <a:pt x="1154" y="590"/>
                      <a:pt x="1150" y="590"/>
                      <a:pt x="1146" y="590"/>
                    </a:cubicBezTo>
                    <a:cubicBezTo>
                      <a:pt x="1099" y="590"/>
                      <a:pt x="1045" y="646"/>
                      <a:pt x="1011" y="702"/>
                    </a:cubicBezTo>
                    <a:cubicBezTo>
                      <a:pt x="1006" y="707"/>
                      <a:pt x="1003" y="709"/>
                      <a:pt x="1001" y="709"/>
                    </a:cubicBezTo>
                    <a:cubicBezTo>
                      <a:pt x="987" y="709"/>
                      <a:pt x="1100" y="526"/>
                      <a:pt x="1122" y="493"/>
                    </a:cubicBezTo>
                    <a:cubicBezTo>
                      <a:pt x="1146" y="444"/>
                      <a:pt x="1208" y="444"/>
                      <a:pt x="1245" y="444"/>
                    </a:cubicBezTo>
                    <a:cubicBezTo>
                      <a:pt x="1294" y="444"/>
                      <a:pt x="1331" y="370"/>
                      <a:pt x="1282" y="370"/>
                    </a:cubicBezTo>
                    <a:cubicBezTo>
                      <a:pt x="1233" y="370"/>
                      <a:pt x="1220" y="320"/>
                      <a:pt x="1245" y="320"/>
                    </a:cubicBezTo>
                    <a:cubicBezTo>
                      <a:pt x="1282" y="308"/>
                      <a:pt x="1307" y="271"/>
                      <a:pt x="1331" y="246"/>
                    </a:cubicBezTo>
                    <a:cubicBezTo>
                      <a:pt x="1368" y="185"/>
                      <a:pt x="1208" y="160"/>
                      <a:pt x="1134" y="148"/>
                    </a:cubicBezTo>
                    <a:cubicBezTo>
                      <a:pt x="1072" y="148"/>
                      <a:pt x="1171" y="62"/>
                      <a:pt x="1196" y="25"/>
                    </a:cubicBezTo>
                    <a:cubicBezTo>
                      <a:pt x="1209" y="7"/>
                      <a:pt x="1194" y="0"/>
                      <a:pt x="11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5" name="Google Shape;5075;p76"/>
              <p:cNvSpPr/>
              <p:nvPr/>
            </p:nvSpPr>
            <p:spPr>
              <a:xfrm>
                <a:off x="2944550" y="4386050"/>
                <a:ext cx="31750" cy="29675"/>
              </a:xfrm>
              <a:custGeom>
                <a:avLst/>
                <a:gdLst/>
                <a:ahLst/>
                <a:cxnLst/>
                <a:rect l="l" t="t" r="r" b="b"/>
                <a:pathLst>
                  <a:path w="1270" h="1187" extrusionOk="0">
                    <a:moveTo>
                      <a:pt x="450" y="1"/>
                    </a:moveTo>
                    <a:cubicBezTo>
                      <a:pt x="354" y="1"/>
                      <a:pt x="259" y="34"/>
                      <a:pt x="173" y="77"/>
                    </a:cubicBezTo>
                    <a:cubicBezTo>
                      <a:pt x="112" y="126"/>
                      <a:pt x="235" y="151"/>
                      <a:pt x="296" y="212"/>
                    </a:cubicBezTo>
                    <a:cubicBezTo>
                      <a:pt x="312" y="228"/>
                      <a:pt x="304" y="234"/>
                      <a:pt x="285" y="234"/>
                    </a:cubicBezTo>
                    <a:cubicBezTo>
                      <a:pt x="244" y="234"/>
                      <a:pt x="153" y="208"/>
                      <a:pt x="136" y="200"/>
                    </a:cubicBezTo>
                    <a:cubicBezTo>
                      <a:pt x="134" y="199"/>
                      <a:pt x="131" y="198"/>
                      <a:pt x="128" y="198"/>
                    </a:cubicBezTo>
                    <a:cubicBezTo>
                      <a:pt x="102" y="198"/>
                      <a:pt x="61" y="245"/>
                      <a:pt x="50" y="311"/>
                    </a:cubicBezTo>
                    <a:cubicBezTo>
                      <a:pt x="38" y="385"/>
                      <a:pt x="62" y="594"/>
                      <a:pt x="38" y="644"/>
                    </a:cubicBezTo>
                    <a:cubicBezTo>
                      <a:pt x="1" y="681"/>
                      <a:pt x="50" y="755"/>
                      <a:pt x="112" y="828"/>
                    </a:cubicBezTo>
                    <a:cubicBezTo>
                      <a:pt x="161" y="890"/>
                      <a:pt x="185" y="964"/>
                      <a:pt x="173" y="1038"/>
                    </a:cubicBezTo>
                    <a:cubicBezTo>
                      <a:pt x="173" y="1098"/>
                      <a:pt x="173" y="1129"/>
                      <a:pt x="186" y="1129"/>
                    </a:cubicBezTo>
                    <a:cubicBezTo>
                      <a:pt x="191" y="1129"/>
                      <a:pt x="199" y="1123"/>
                      <a:pt x="210" y="1112"/>
                    </a:cubicBezTo>
                    <a:cubicBezTo>
                      <a:pt x="214" y="1105"/>
                      <a:pt x="219" y="1103"/>
                      <a:pt x="223" y="1103"/>
                    </a:cubicBezTo>
                    <a:cubicBezTo>
                      <a:pt x="245" y="1103"/>
                      <a:pt x="274" y="1165"/>
                      <a:pt x="346" y="1186"/>
                    </a:cubicBezTo>
                    <a:cubicBezTo>
                      <a:pt x="346" y="1186"/>
                      <a:pt x="347" y="1186"/>
                      <a:pt x="348" y="1186"/>
                    </a:cubicBezTo>
                    <a:cubicBezTo>
                      <a:pt x="389" y="1186"/>
                      <a:pt x="519" y="926"/>
                      <a:pt x="543" y="878"/>
                    </a:cubicBezTo>
                    <a:cubicBezTo>
                      <a:pt x="580" y="828"/>
                      <a:pt x="493" y="792"/>
                      <a:pt x="469" y="767"/>
                    </a:cubicBezTo>
                    <a:cubicBezTo>
                      <a:pt x="457" y="730"/>
                      <a:pt x="530" y="693"/>
                      <a:pt x="580" y="693"/>
                    </a:cubicBezTo>
                    <a:cubicBezTo>
                      <a:pt x="613" y="693"/>
                      <a:pt x="800" y="744"/>
                      <a:pt x="861" y="744"/>
                    </a:cubicBezTo>
                    <a:cubicBezTo>
                      <a:pt x="867" y="744"/>
                      <a:pt x="872" y="743"/>
                      <a:pt x="875" y="742"/>
                    </a:cubicBezTo>
                    <a:cubicBezTo>
                      <a:pt x="925" y="742"/>
                      <a:pt x="1085" y="447"/>
                      <a:pt x="1122" y="410"/>
                    </a:cubicBezTo>
                    <a:cubicBezTo>
                      <a:pt x="1147" y="360"/>
                      <a:pt x="1270" y="237"/>
                      <a:pt x="1270" y="188"/>
                    </a:cubicBezTo>
                    <a:cubicBezTo>
                      <a:pt x="1270" y="126"/>
                      <a:pt x="986" y="89"/>
                      <a:pt x="900" y="89"/>
                    </a:cubicBezTo>
                    <a:cubicBezTo>
                      <a:pt x="802" y="89"/>
                      <a:pt x="617" y="3"/>
                      <a:pt x="493" y="3"/>
                    </a:cubicBezTo>
                    <a:cubicBezTo>
                      <a:pt x="479" y="1"/>
                      <a:pt x="464" y="1"/>
                      <a:pt x="4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6" name="Google Shape;5076;p76"/>
              <p:cNvSpPr/>
              <p:nvPr/>
            </p:nvSpPr>
            <p:spPr>
              <a:xfrm>
                <a:off x="2764650" y="4380875"/>
                <a:ext cx="65025" cy="45475"/>
              </a:xfrm>
              <a:custGeom>
                <a:avLst/>
                <a:gdLst/>
                <a:ahLst/>
                <a:cxnLst/>
                <a:rect l="l" t="t" r="r" b="b"/>
                <a:pathLst>
                  <a:path w="2601" h="1819" extrusionOk="0">
                    <a:moveTo>
                      <a:pt x="1073" y="0"/>
                    </a:moveTo>
                    <a:cubicBezTo>
                      <a:pt x="987" y="0"/>
                      <a:pt x="445" y="111"/>
                      <a:pt x="383" y="124"/>
                    </a:cubicBezTo>
                    <a:cubicBezTo>
                      <a:pt x="334" y="136"/>
                      <a:pt x="518" y="309"/>
                      <a:pt x="518" y="382"/>
                    </a:cubicBezTo>
                    <a:cubicBezTo>
                      <a:pt x="506" y="456"/>
                      <a:pt x="481" y="530"/>
                      <a:pt x="432" y="592"/>
                    </a:cubicBezTo>
                    <a:cubicBezTo>
                      <a:pt x="371" y="666"/>
                      <a:pt x="309" y="703"/>
                      <a:pt x="334" y="764"/>
                    </a:cubicBezTo>
                    <a:cubicBezTo>
                      <a:pt x="371" y="838"/>
                      <a:pt x="383" y="888"/>
                      <a:pt x="334" y="900"/>
                    </a:cubicBezTo>
                    <a:cubicBezTo>
                      <a:pt x="284" y="900"/>
                      <a:pt x="235" y="937"/>
                      <a:pt x="235" y="962"/>
                    </a:cubicBezTo>
                    <a:cubicBezTo>
                      <a:pt x="223" y="1035"/>
                      <a:pt x="186" y="1122"/>
                      <a:pt x="149" y="1196"/>
                    </a:cubicBezTo>
                    <a:cubicBezTo>
                      <a:pt x="124" y="1233"/>
                      <a:pt x="1" y="1393"/>
                      <a:pt x="50" y="1393"/>
                    </a:cubicBezTo>
                    <a:cubicBezTo>
                      <a:pt x="173" y="1405"/>
                      <a:pt x="284" y="1442"/>
                      <a:pt x="383" y="1491"/>
                    </a:cubicBezTo>
                    <a:cubicBezTo>
                      <a:pt x="469" y="1541"/>
                      <a:pt x="605" y="1725"/>
                      <a:pt x="679" y="1775"/>
                    </a:cubicBezTo>
                    <a:cubicBezTo>
                      <a:pt x="713" y="1802"/>
                      <a:pt x="724" y="1818"/>
                      <a:pt x="743" y="1818"/>
                    </a:cubicBezTo>
                    <a:cubicBezTo>
                      <a:pt x="757" y="1818"/>
                      <a:pt x="776" y="1809"/>
                      <a:pt x="814" y="1787"/>
                    </a:cubicBezTo>
                    <a:cubicBezTo>
                      <a:pt x="888" y="1725"/>
                      <a:pt x="974" y="1676"/>
                      <a:pt x="1073" y="1664"/>
                    </a:cubicBezTo>
                    <a:cubicBezTo>
                      <a:pt x="1103" y="1664"/>
                      <a:pt x="1137" y="1666"/>
                      <a:pt x="1170" y="1666"/>
                    </a:cubicBezTo>
                    <a:cubicBezTo>
                      <a:pt x="1244" y="1666"/>
                      <a:pt x="1315" y="1654"/>
                      <a:pt x="1332" y="1578"/>
                    </a:cubicBezTo>
                    <a:cubicBezTo>
                      <a:pt x="1369" y="1467"/>
                      <a:pt x="1319" y="1331"/>
                      <a:pt x="1443" y="1245"/>
                    </a:cubicBezTo>
                    <a:cubicBezTo>
                      <a:pt x="1529" y="1196"/>
                      <a:pt x="1615" y="1122"/>
                      <a:pt x="1664" y="1035"/>
                    </a:cubicBezTo>
                    <a:cubicBezTo>
                      <a:pt x="1837" y="925"/>
                      <a:pt x="2009" y="826"/>
                      <a:pt x="2182" y="752"/>
                    </a:cubicBezTo>
                    <a:cubicBezTo>
                      <a:pt x="2305" y="678"/>
                      <a:pt x="2601" y="617"/>
                      <a:pt x="2539" y="555"/>
                    </a:cubicBezTo>
                    <a:cubicBezTo>
                      <a:pt x="2428" y="432"/>
                      <a:pt x="2305" y="333"/>
                      <a:pt x="2169" y="247"/>
                    </a:cubicBezTo>
                    <a:cubicBezTo>
                      <a:pt x="2083" y="185"/>
                      <a:pt x="1972" y="161"/>
                      <a:pt x="1849" y="161"/>
                    </a:cubicBezTo>
                    <a:cubicBezTo>
                      <a:pt x="1792" y="183"/>
                      <a:pt x="1725" y="248"/>
                      <a:pt x="1695" y="248"/>
                    </a:cubicBezTo>
                    <a:cubicBezTo>
                      <a:pt x="1693" y="248"/>
                      <a:pt x="1691" y="248"/>
                      <a:pt x="1689" y="247"/>
                    </a:cubicBezTo>
                    <a:cubicBezTo>
                      <a:pt x="1652" y="198"/>
                      <a:pt x="1603" y="173"/>
                      <a:pt x="1541" y="161"/>
                    </a:cubicBezTo>
                    <a:cubicBezTo>
                      <a:pt x="1381" y="99"/>
                      <a:pt x="1233" y="50"/>
                      <a:pt x="10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7" name="Google Shape;5077;p76"/>
              <p:cNvSpPr/>
              <p:nvPr/>
            </p:nvSpPr>
            <p:spPr>
              <a:xfrm>
                <a:off x="2890950" y="4368250"/>
                <a:ext cx="7725" cy="6175"/>
              </a:xfrm>
              <a:custGeom>
                <a:avLst/>
                <a:gdLst/>
                <a:ahLst/>
                <a:cxnLst/>
                <a:rect l="l" t="t" r="r" b="b"/>
                <a:pathLst>
                  <a:path w="309" h="247" extrusionOk="0">
                    <a:moveTo>
                      <a:pt x="161" y="0"/>
                    </a:moveTo>
                    <a:cubicBezTo>
                      <a:pt x="136" y="0"/>
                      <a:pt x="75" y="74"/>
                      <a:pt x="38" y="124"/>
                    </a:cubicBezTo>
                    <a:cubicBezTo>
                      <a:pt x="1" y="160"/>
                      <a:pt x="50" y="210"/>
                      <a:pt x="198" y="247"/>
                    </a:cubicBezTo>
                    <a:cubicBezTo>
                      <a:pt x="272" y="247"/>
                      <a:pt x="272" y="173"/>
                      <a:pt x="296" y="148"/>
                    </a:cubicBezTo>
                    <a:cubicBezTo>
                      <a:pt x="309" y="136"/>
                      <a:pt x="186" y="0"/>
                      <a:pt x="1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8" name="Google Shape;5078;p76"/>
              <p:cNvSpPr/>
              <p:nvPr/>
            </p:nvSpPr>
            <p:spPr>
              <a:xfrm>
                <a:off x="2816400" y="4345900"/>
                <a:ext cx="71800" cy="36400"/>
              </a:xfrm>
              <a:custGeom>
                <a:avLst/>
                <a:gdLst/>
                <a:ahLst/>
                <a:cxnLst/>
                <a:rect l="l" t="t" r="r" b="b"/>
                <a:pathLst>
                  <a:path w="2872" h="1456" extrusionOk="0">
                    <a:moveTo>
                      <a:pt x="2036" y="0"/>
                    </a:moveTo>
                    <a:cubicBezTo>
                      <a:pt x="1967" y="0"/>
                      <a:pt x="1849" y="170"/>
                      <a:pt x="1849" y="217"/>
                    </a:cubicBezTo>
                    <a:cubicBezTo>
                      <a:pt x="1837" y="291"/>
                      <a:pt x="1812" y="291"/>
                      <a:pt x="1751" y="352"/>
                    </a:cubicBezTo>
                    <a:cubicBezTo>
                      <a:pt x="1689" y="414"/>
                      <a:pt x="1849" y="426"/>
                      <a:pt x="1960" y="512"/>
                    </a:cubicBezTo>
                    <a:cubicBezTo>
                      <a:pt x="2059" y="586"/>
                      <a:pt x="1972" y="599"/>
                      <a:pt x="1837" y="611"/>
                    </a:cubicBezTo>
                    <a:cubicBezTo>
                      <a:pt x="1714" y="623"/>
                      <a:pt x="1837" y="636"/>
                      <a:pt x="1948" y="709"/>
                    </a:cubicBezTo>
                    <a:cubicBezTo>
                      <a:pt x="2046" y="783"/>
                      <a:pt x="1837" y="870"/>
                      <a:pt x="1689" y="870"/>
                    </a:cubicBezTo>
                    <a:lnTo>
                      <a:pt x="1516" y="870"/>
                    </a:lnTo>
                    <a:cubicBezTo>
                      <a:pt x="1455" y="870"/>
                      <a:pt x="1467" y="759"/>
                      <a:pt x="1430" y="722"/>
                    </a:cubicBezTo>
                    <a:cubicBezTo>
                      <a:pt x="1393" y="685"/>
                      <a:pt x="1344" y="697"/>
                      <a:pt x="1344" y="660"/>
                    </a:cubicBezTo>
                    <a:cubicBezTo>
                      <a:pt x="1270" y="574"/>
                      <a:pt x="1171" y="512"/>
                      <a:pt x="1073" y="463"/>
                    </a:cubicBezTo>
                    <a:cubicBezTo>
                      <a:pt x="1044" y="451"/>
                      <a:pt x="1018" y="447"/>
                      <a:pt x="993" y="447"/>
                    </a:cubicBezTo>
                    <a:cubicBezTo>
                      <a:pt x="944" y="447"/>
                      <a:pt x="900" y="463"/>
                      <a:pt x="851" y="463"/>
                    </a:cubicBezTo>
                    <a:cubicBezTo>
                      <a:pt x="789" y="463"/>
                      <a:pt x="802" y="315"/>
                      <a:pt x="765" y="278"/>
                    </a:cubicBezTo>
                    <a:cubicBezTo>
                      <a:pt x="756" y="269"/>
                      <a:pt x="738" y="265"/>
                      <a:pt x="715" y="265"/>
                    </a:cubicBezTo>
                    <a:cubicBezTo>
                      <a:pt x="644" y="265"/>
                      <a:pt x="522" y="303"/>
                      <a:pt x="457" y="340"/>
                    </a:cubicBezTo>
                    <a:cubicBezTo>
                      <a:pt x="358" y="389"/>
                      <a:pt x="555" y="438"/>
                      <a:pt x="642" y="451"/>
                    </a:cubicBezTo>
                    <a:cubicBezTo>
                      <a:pt x="728" y="475"/>
                      <a:pt x="457" y="488"/>
                      <a:pt x="395" y="488"/>
                    </a:cubicBezTo>
                    <a:cubicBezTo>
                      <a:pt x="321" y="488"/>
                      <a:pt x="260" y="512"/>
                      <a:pt x="223" y="574"/>
                    </a:cubicBezTo>
                    <a:cubicBezTo>
                      <a:pt x="173" y="648"/>
                      <a:pt x="531" y="648"/>
                      <a:pt x="605" y="648"/>
                    </a:cubicBezTo>
                    <a:cubicBezTo>
                      <a:pt x="469" y="685"/>
                      <a:pt x="334" y="709"/>
                      <a:pt x="198" y="709"/>
                    </a:cubicBezTo>
                    <a:cubicBezTo>
                      <a:pt x="112" y="709"/>
                      <a:pt x="63" y="759"/>
                      <a:pt x="112" y="796"/>
                    </a:cubicBezTo>
                    <a:cubicBezTo>
                      <a:pt x="160" y="804"/>
                      <a:pt x="209" y="809"/>
                      <a:pt x="259" y="809"/>
                    </a:cubicBezTo>
                    <a:cubicBezTo>
                      <a:pt x="351" y="809"/>
                      <a:pt x="443" y="795"/>
                      <a:pt x="531" y="771"/>
                    </a:cubicBezTo>
                    <a:cubicBezTo>
                      <a:pt x="536" y="770"/>
                      <a:pt x="541" y="770"/>
                      <a:pt x="546" y="770"/>
                    </a:cubicBezTo>
                    <a:cubicBezTo>
                      <a:pt x="612" y="770"/>
                      <a:pt x="474" y="859"/>
                      <a:pt x="358" y="894"/>
                    </a:cubicBezTo>
                    <a:cubicBezTo>
                      <a:pt x="294" y="922"/>
                      <a:pt x="222" y="936"/>
                      <a:pt x="149" y="936"/>
                    </a:cubicBezTo>
                    <a:cubicBezTo>
                      <a:pt x="124" y="936"/>
                      <a:pt x="99" y="934"/>
                      <a:pt x="75" y="931"/>
                    </a:cubicBezTo>
                    <a:cubicBezTo>
                      <a:pt x="1" y="931"/>
                      <a:pt x="26" y="993"/>
                      <a:pt x="38" y="1042"/>
                    </a:cubicBezTo>
                    <a:cubicBezTo>
                      <a:pt x="43" y="1070"/>
                      <a:pt x="75" y="1078"/>
                      <a:pt x="115" y="1078"/>
                    </a:cubicBezTo>
                    <a:cubicBezTo>
                      <a:pt x="163" y="1078"/>
                      <a:pt x="225" y="1067"/>
                      <a:pt x="272" y="1067"/>
                    </a:cubicBezTo>
                    <a:cubicBezTo>
                      <a:pt x="346" y="1067"/>
                      <a:pt x="321" y="1079"/>
                      <a:pt x="395" y="1165"/>
                    </a:cubicBezTo>
                    <a:cubicBezTo>
                      <a:pt x="414" y="1187"/>
                      <a:pt x="424" y="1196"/>
                      <a:pt x="431" y="1196"/>
                    </a:cubicBezTo>
                    <a:cubicBezTo>
                      <a:pt x="447" y="1196"/>
                      <a:pt x="440" y="1147"/>
                      <a:pt x="457" y="1104"/>
                    </a:cubicBezTo>
                    <a:cubicBezTo>
                      <a:pt x="466" y="1091"/>
                      <a:pt x="476" y="1087"/>
                      <a:pt x="486" y="1087"/>
                    </a:cubicBezTo>
                    <a:cubicBezTo>
                      <a:pt x="515" y="1087"/>
                      <a:pt x="543" y="1128"/>
                      <a:pt x="543" y="1128"/>
                    </a:cubicBezTo>
                    <a:cubicBezTo>
                      <a:pt x="592" y="1104"/>
                      <a:pt x="642" y="1067"/>
                      <a:pt x="691" y="1042"/>
                    </a:cubicBezTo>
                    <a:cubicBezTo>
                      <a:pt x="740" y="993"/>
                      <a:pt x="789" y="956"/>
                      <a:pt x="851" y="919"/>
                    </a:cubicBezTo>
                    <a:cubicBezTo>
                      <a:pt x="865" y="908"/>
                      <a:pt x="880" y="904"/>
                      <a:pt x="893" y="904"/>
                    </a:cubicBezTo>
                    <a:cubicBezTo>
                      <a:pt x="926" y="904"/>
                      <a:pt x="948" y="933"/>
                      <a:pt x="913" y="968"/>
                    </a:cubicBezTo>
                    <a:cubicBezTo>
                      <a:pt x="863" y="1030"/>
                      <a:pt x="876" y="1079"/>
                      <a:pt x="950" y="1079"/>
                    </a:cubicBezTo>
                    <a:cubicBezTo>
                      <a:pt x="956" y="1080"/>
                      <a:pt x="964" y="1081"/>
                      <a:pt x="971" y="1081"/>
                    </a:cubicBezTo>
                    <a:cubicBezTo>
                      <a:pt x="1048" y="1081"/>
                      <a:pt x="1166" y="1030"/>
                      <a:pt x="1233" y="1030"/>
                    </a:cubicBezTo>
                    <a:cubicBezTo>
                      <a:pt x="1319" y="1030"/>
                      <a:pt x="1406" y="1030"/>
                      <a:pt x="1492" y="1018"/>
                    </a:cubicBezTo>
                    <a:cubicBezTo>
                      <a:pt x="1498" y="1017"/>
                      <a:pt x="1503" y="1016"/>
                      <a:pt x="1507" y="1016"/>
                    </a:cubicBezTo>
                    <a:cubicBezTo>
                      <a:pt x="1576" y="1016"/>
                      <a:pt x="1461" y="1105"/>
                      <a:pt x="1356" y="1128"/>
                    </a:cubicBezTo>
                    <a:cubicBezTo>
                      <a:pt x="1336" y="1130"/>
                      <a:pt x="1316" y="1131"/>
                      <a:pt x="1296" y="1131"/>
                    </a:cubicBezTo>
                    <a:cubicBezTo>
                      <a:pt x="1256" y="1131"/>
                      <a:pt x="1219" y="1128"/>
                      <a:pt x="1184" y="1128"/>
                    </a:cubicBezTo>
                    <a:cubicBezTo>
                      <a:pt x="1131" y="1128"/>
                      <a:pt x="1085" y="1135"/>
                      <a:pt x="1048" y="1165"/>
                    </a:cubicBezTo>
                    <a:cubicBezTo>
                      <a:pt x="962" y="1227"/>
                      <a:pt x="863" y="1239"/>
                      <a:pt x="765" y="1289"/>
                    </a:cubicBezTo>
                    <a:cubicBezTo>
                      <a:pt x="654" y="1350"/>
                      <a:pt x="814" y="1412"/>
                      <a:pt x="913" y="1449"/>
                    </a:cubicBezTo>
                    <a:cubicBezTo>
                      <a:pt x="925" y="1454"/>
                      <a:pt x="942" y="1456"/>
                      <a:pt x="960" y="1456"/>
                    </a:cubicBezTo>
                    <a:cubicBezTo>
                      <a:pt x="1087" y="1456"/>
                      <a:pt x="1334" y="1359"/>
                      <a:pt x="1430" y="1338"/>
                    </a:cubicBezTo>
                    <a:cubicBezTo>
                      <a:pt x="1541" y="1313"/>
                      <a:pt x="1590" y="1301"/>
                      <a:pt x="1714" y="1264"/>
                    </a:cubicBezTo>
                    <a:cubicBezTo>
                      <a:pt x="1837" y="1239"/>
                      <a:pt x="1960" y="1141"/>
                      <a:pt x="2022" y="1141"/>
                    </a:cubicBezTo>
                    <a:cubicBezTo>
                      <a:pt x="2037" y="1138"/>
                      <a:pt x="2049" y="1136"/>
                      <a:pt x="2058" y="1136"/>
                    </a:cubicBezTo>
                    <a:cubicBezTo>
                      <a:pt x="2087" y="1136"/>
                      <a:pt x="2099" y="1150"/>
                      <a:pt x="2145" y="1178"/>
                    </a:cubicBezTo>
                    <a:cubicBezTo>
                      <a:pt x="2162" y="1188"/>
                      <a:pt x="2172" y="1192"/>
                      <a:pt x="2180" y="1192"/>
                    </a:cubicBezTo>
                    <a:cubicBezTo>
                      <a:pt x="2202" y="1192"/>
                      <a:pt x="2209" y="1161"/>
                      <a:pt x="2280" y="1116"/>
                    </a:cubicBezTo>
                    <a:cubicBezTo>
                      <a:pt x="2315" y="1090"/>
                      <a:pt x="2328" y="1081"/>
                      <a:pt x="2335" y="1081"/>
                    </a:cubicBezTo>
                    <a:cubicBezTo>
                      <a:pt x="2347" y="1081"/>
                      <a:pt x="2335" y="1112"/>
                      <a:pt x="2391" y="1128"/>
                    </a:cubicBezTo>
                    <a:cubicBezTo>
                      <a:pt x="2514" y="1128"/>
                      <a:pt x="2638" y="1091"/>
                      <a:pt x="2749" y="1030"/>
                    </a:cubicBezTo>
                    <a:cubicBezTo>
                      <a:pt x="2835" y="981"/>
                      <a:pt x="2786" y="845"/>
                      <a:pt x="2835" y="796"/>
                    </a:cubicBezTo>
                    <a:cubicBezTo>
                      <a:pt x="2872" y="722"/>
                      <a:pt x="2847" y="636"/>
                      <a:pt x="2773" y="599"/>
                    </a:cubicBezTo>
                    <a:cubicBezTo>
                      <a:pt x="2724" y="562"/>
                      <a:pt x="2650" y="549"/>
                      <a:pt x="2588" y="549"/>
                    </a:cubicBezTo>
                    <a:cubicBezTo>
                      <a:pt x="2514" y="549"/>
                      <a:pt x="2551" y="660"/>
                      <a:pt x="2539" y="697"/>
                    </a:cubicBezTo>
                    <a:cubicBezTo>
                      <a:pt x="2535" y="709"/>
                      <a:pt x="2530" y="713"/>
                      <a:pt x="2524" y="713"/>
                    </a:cubicBezTo>
                    <a:cubicBezTo>
                      <a:pt x="2510" y="713"/>
                      <a:pt x="2490" y="693"/>
                      <a:pt x="2465" y="685"/>
                    </a:cubicBezTo>
                    <a:cubicBezTo>
                      <a:pt x="2416" y="673"/>
                      <a:pt x="2280" y="611"/>
                      <a:pt x="2280" y="549"/>
                    </a:cubicBezTo>
                    <a:cubicBezTo>
                      <a:pt x="2274" y="512"/>
                      <a:pt x="2259" y="503"/>
                      <a:pt x="2240" y="503"/>
                    </a:cubicBezTo>
                    <a:cubicBezTo>
                      <a:pt x="2222" y="503"/>
                      <a:pt x="2200" y="512"/>
                      <a:pt x="2182" y="512"/>
                    </a:cubicBezTo>
                    <a:cubicBezTo>
                      <a:pt x="2157" y="512"/>
                      <a:pt x="2120" y="475"/>
                      <a:pt x="2157" y="463"/>
                    </a:cubicBezTo>
                    <a:cubicBezTo>
                      <a:pt x="2206" y="438"/>
                      <a:pt x="2182" y="389"/>
                      <a:pt x="2157" y="328"/>
                    </a:cubicBezTo>
                    <a:cubicBezTo>
                      <a:pt x="2120" y="241"/>
                      <a:pt x="2096" y="155"/>
                      <a:pt x="2083" y="69"/>
                    </a:cubicBezTo>
                    <a:cubicBezTo>
                      <a:pt x="2077" y="19"/>
                      <a:pt x="2059" y="0"/>
                      <a:pt x="203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79" name="Google Shape;5079;p76"/>
              <p:cNvSpPr/>
              <p:nvPr/>
            </p:nvSpPr>
            <p:spPr>
              <a:xfrm>
                <a:off x="2804400" y="4359600"/>
                <a:ext cx="12150" cy="7950"/>
              </a:xfrm>
              <a:custGeom>
                <a:avLst/>
                <a:gdLst/>
                <a:ahLst/>
                <a:cxnLst/>
                <a:rect l="l" t="t" r="r" b="b"/>
                <a:pathLst>
                  <a:path w="486" h="318" extrusionOk="0">
                    <a:moveTo>
                      <a:pt x="436" y="1"/>
                    </a:moveTo>
                    <a:cubicBezTo>
                      <a:pt x="435" y="1"/>
                      <a:pt x="433" y="1"/>
                      <a:pt x="432" y="1"/>
                    </a:cubicBezTo>
                    <a:cubicBezTo>
                      <a:pt x="370" y="14"/>
                      <a:pt x="0" y="223"/>
                      <a:pt x="50" y="260"/>
                    </a:cubicBezTo>
                    <a:cubicBezTo>
                      <a:pt x="84" y="286"/>
                      <a:pt x="161" y="318"/>
                      <a:pt x="221" y="318"/>
                    </a:cubicBezTo>
                    <a:cubicBezTo>
                      <a:pt x="246" y="318"/>
                      <a:pt x="269" y="312"/>
                      <a:pt x="284" y="297"/>
                    </a:cubicBezTo>
                    <a:cubicBezTo>
                      <a:pt x="332" y="237"/>
                      <a:pt x="486" y="1"/>
                      <a:pt x="4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0" name="Google Shape;5080;p76"/>
              <p:cNvSpPr/>
              <p:nvPr/>
            </p:nvSpPr>
            <p:spPr>
              <a:xfrm>
                <a:off x="2783525" y="4338000"/>
                <a:ext cx="44300" cy="23900"/>
              </a:xfrm>
              <a:custGeom>
                <a:avLst/>
                <a:gdLst/>
                <a:ahLst/>
                <a:cxnLst/>
                <a:rect l="l" t="t" r="r" b="b"/>
                <a:pathLst>
                  <a:path w="1772" h="956" extrusionOk="0">
                    <a:moveTo>
                      <a:pt x="1474" y="0"/>
                    </a:moveTo>
                    <a:cubicBezTo>
                      <a:pt x="1426" y="0"/>
                      <a:pt x="1462" y="38"/>
                      <a:pt x="1451" y="114"/>
                    </a:cubicBezTo>
                    <a:cubicBezTo>
                      <a:pt x="1451" y="147"/>
                      <a:pt x="1415" y="158"/>
                      <a:pt x="1357" y="158"/>
                    </a:cubicBezTo>
                    <a:cubicBezTo>
                      <a:pt x="1264" y="158"/>
                      <a:pt x="1115" y="129"/>
                      <a:pt x="971" y="114"/>
                    </a:cubicBezTo>
                    <a:cubicBezTo>
                      <a:pt x="967" y="113"/>
                      <a:pt x="962" y="113"/>
                      <a:pt x="958" y="113"/>
                    </a:cubicBezTo>
                    <a:cubicBezTo>
                      <a:pt x="746" y="113"/>
                      <a:pt x="660" y="411"/>
                      <a:pt x="540" y="471"/>
                    </a:cubicBezTo>
                    <a:cubicBezTo>
                      <a:pt x="404" y="533"/>
                      <a:pt x="441" y="570"/>
                      <a:pt x="380" y="619"/>
                    </a:cubicBezTo>
                    <a:cubicBezTo>
                      <a:pt x="306" y="668"/>
                      <a:pt x="219" y="644"/>
                      <a:pt x="108" y="693"/>
                    </a:cubicBezTo>
                    <a:cubicBezTo>
                      <a:pt x="29" y="728"/>
                      <a:pt x="0" y="757"/>
                      <a:pt x="22" y="757"/>
                    </a:cubicBezTo>
                    <a:cubicBezTo>
                      <a:pt x="30" y="757"/>
                      <a:pt x="47" y="753"/>
                      <a:pt x="71" y="742"/>
                    </a:cubicBezTo>
                    <a:cubicBezTo>
                      <a:pt x="84" y="739"/>
                      <a:pt x="94" y="737"/>
                      <a:pt x="102" y="737"/>
                    </a:cubicBezTo>
                    <a:cubicBezTo>
                      <a:pt x="151" y="737"/>
                      <a:pt x="90" y="806"/>
                      <a:pt x="47" y="902"/>
                    </a:cubicBezTo>
                    <a:cubicBezTo>
                      <a:pt x="32" y="942"/>
                      <a:pt x="33" y="955"/>
                      <a:pt x="44" y="955"/>
                    </a:cubicBezTo>
                    <a:cubicBezTo>
                      <a:pt x="61" y="955"/>
                      <a:pt x="101" y="924"/>
                      <a:pt x="145" y="902"/>
                    </a:cubicBezTo>
                    <a:cubicBezTo>
                      <a:pt x="177" y="881"/>
                      <a:pt x="199" y="874"/>
                      <a:pt x="219" y="874"/>
                    </a:cubicBezTo>
                    <a:cubicBezTo>
                      <a:pt x="247" y="874"/>
                      <a:pt x="270" y="888"/>
                      <a:pt x="306" y="902"/>
                    </a:cubicBezTo>
                    <a:cubicBezTo>
                      <a:pt x="322" y="908"/>
                      <a:pt x="336" y="910"/>
                      <a:pt x="348" y="910"/>
                    </a:cubicBezTo>
                    <a:cubicBezTo>
                      <a:pt x="392" y="910"/>
                      <a:pt x="418" y="879"/>
                      <a:pt x="466" y="841"/>
                    </a:cubicBezTo>
                    <a:cubicBezTo>
                      <a:pt x="483" y="830"/>
                      <a:pt x="494" y="826"/>
                      <a:pt x="502" y="826"/>
                    </a:cubicBezTo>
                    <a:cubicBezTo>
                      <a:pt x="524" y="826"/>
                      <a:pt x="525" y="858"/>
                      <a:pt x="552" y="902"/>
                    </a:cubicBezTo>
                    <a:cubicBezTo>
                      <a:pt x="573" y="936"/>
                      <a:pt x="589" y="944"/>
                      <a:pt x="615" y="944"/>
                    </a:cubicBezTo>
                    <a:cubicBezTo>
                      <a:pt x="635" y="944"/>
                      <a:pt x="662" y="939"/>
                      <a:pt x="700" y="939"/>
                    </a:cubicBezTo>
                    <a:cubicBezTo>
                      <a:pt x="798" y="939"/>
                      <a:pt x="774" y="878"/>
                      <a:pt x="786" y="816"/>
                    </a:cubicBezTo>
                    <a:cubicBezTo>
                      <a:pt x="796" y="775"/>
                      <a:pt x="815" y="751"/>
                      <a:pt x="835" y="751"/>
                    </a:cubicBezTo>
                    <a:cubicBezTo>
                      <a:pt x="839" y="751"/>
                      <a:pt x="843" y="752"/>
                      <a:pt x="848" y="754"/>
                    </a:cubicBezTo>
                    <a:cubicBezTo>
                      <a:pt x="865" y="772"/>
                      <a:pt x="888" y="795"/>
                      <a:pt x="913" y="795"/>
                    </a:cubicBezTo>
                    <a:cubicBezTo>
                      <a:pt x="924" y="795"/>
                      <a:pt x="935" y="790"/>
                      <a:pt x="946" y="779"/>
                    </a:cubicBezTo>
                    <a:cubicBezTo>
                      <a:pt x="983" y="742"/>
                      <a:pt x="983" y="693"/>
                      <a:pt x="983" y="594"/>
                    </a:cubicBezTo>
                    <a:cubicBezTo>
                      <a:pt x="983" y="529"/>
                      <a:pt x="983" y="506"/>
                      <a:pt x="986" y="506"/>
                    </a:cubicBezTo>
                    <a:cubicBezTo>
                      <a:pt x="988" y="506"/>
                      <a:pt x="990" y="517"/>
                      <a:pt x="996" y="533"/>
                    </a:cubicBezTo>
                    <a:cubicBezTo>
                      <a:pt x="1004" y="545"/>
                      <a:pt x="1016" y="550"/>
                      <a:pt x="1029" y="550"/>
                    </a:cubicBezTo>
                    <a:cubicBezTo>
                      <a:pt x="1054" y="550"/>
                      <a:pt x="1082" y="529"/>
                      <a:pt x="1082" y="496"/>
                    </a:cubicBezTo>
                    <a:cubicBezTo>
                      <a:pt x="1091" y="460"/>
                      <a:pt x="1118" y="431"/>
                      <a:pt x="1161" y="431"/>
                    </a:cubicBezTo>
                    <a:cubicBezTo>
                      <a:pt x="1177" y="431"/>
                      <a:pt x="1196" y="436"/>
                      <a:pt x="1217" y="446"/>
                    </a:cubicBezTo>
                    <a:cubicBezTo>
                      <a:pt x="1304" y="483"/>
                      <a:pt x="1193" y="545"/>
                      <a:pt x="1193" y="668"/>
                    </a:cubicBezTo>
                    <a:cubicBezTo>
                      <a:pt x="1188" y="716"/>
                      <a:pt x="1216" y="732"/>
                      <a:pt x="1255" y="732"/>
                    </a:cubicBezTo>
                    <a:cubicBezTo>
                      <a:pt x="1316" y="732"/>
                      <a:pt x="1404" y="691"/>
                      <a:pt x="1427" y="668"/>
                    </a:cubicBezTo>
                    <a:cubicBezTo>
                      <a:pt x="1451" y="631"/>
                      <a:pt x="1464" y="582"/>
                      <a:pt x="1464" y="533"/>
                    </a:cubicBezTo>
                    <a:cubicBezTo>
                      <a:pt x="1464" y="533"/>
                      <a:pt x="1599" y="520"/>
                      <a:pt x="1649" y="508"/>
                    </a:cubicBezTo>
                    <a:cubicBezTo>
                      <a:pt x="1698" y="508"/>
                      <a:pt x="1624" y="446"/>
                      <a:pt x="1612" y="422"/>
                    </a:cubicBezTo>
                    <a:cubicBezTo>
                      <a:pt x="1612" y="385"/>
                      <a:pt x="1612" y="385"/>
                      <a:pt x="1673" y="372"/>
                    </a:cubicBezTo>
                    <a:cubicBezTo>
                      <a:pt x="1723" y="360"/>
                      <a:pt x="1673" y="262"/>
                      <a:pt x="1624" y="225"/>
                    </a:cubicBezTo>
                    <a:cubicBezTo>
                      <a:pt x="1587" y="200"/>
                      <a:pt x="1686" y="126"/>
                      <a:pt x="1723" y="101"/>
                    </a:cubicBezTo>
                    <a:cubicBezTo>
                      <a:pt x="1772" y="64"/>
                      <a:pt x="1587" y="27"/>
                      <a:pt x="1501" y="3"/>
                    </a:cubicBezTo>
                    <a:cubicBezTo>
                      <a:pt x="1490" y="1"/>
                      <a:pt x="1481" y="0"/>
                      <a:pt x="14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1" name="Google Shape;5081;p76"/>
              <p:cNvSpPr/>
              <p:nvPr/>
            </p:nvSpPr>
            <p:spPr>
              <a:xfrm>
                <a:off x="2831200" y="4348125"/>
                <a:ext cx="9875" cy="1975"/>
              </a:xfrm>
              <a:custGeom>
                <a:avLst/>
                <a:gdLst/>
                <a:ahLst/>
                <a:cxnLst/>
                <a:rect l="l" t="t" r="r" b="b"/>
                <a:pathLst>
                  <a:path w="395" h="79" extrusionOk="0">
                    <a:moveTo>
                      <a:pt x="166" y="0"/>
                    </a:moveTo>
                    <a:cubicBezTo>
                      <a:pt x="151" y="0"/>
                      <a:pt x="137" y="2"/>
                      <a:pt x="124" y="4"/>
                    </a:cubicBezTo>
                    <a:cubicBezTo>
                      <a:pt x="0" y="17"/>
                      <a:pt x="185" y="78"/>
                      <a:pt x="296" y="78"/>
                    </a:cubicBezTo>
                    <a:cubicBezTo>
                      <a:pt x="395" y="78"/>
                      <a:pt x="279" y="0"/>
                      <a:pt x="1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2" name="Google Shape;5082;p76"/>
              <p:cNvSpPr/>
              <p:nvPr/>
            </p:nvSpPr>
            <p:spPr>
              <a:xfrm>
                <a:off x="2841050" y="4328500"/>
                <a:ext cx="23450" cy="12675"/>
              </a:xfrm>
              <a:custGeom>
                <a:avLst/>
                <a:gdLst/>
                <a:ahLst/>
                <a:cxnLst/>
                <a:rect l="l" t="t" r="r" b="b"/>
                <a:pathLst>
                  <a:path w="938" h="507" extrusionOk="0">
                    <a:moveTo>
                      <a:pt x="789" y="1"/>
                    </a:moveTo>
                    <a:cubicBezTo>
                      <a:pt x="580" y="25"/>
                      <a:pt x="358" y="62"/>
                      <a:pt x="161" y="136"/>
                    </a:cubicBezTo>
                    <a:cubicBezTo>
                      <a:pt x="99" y="161"/>
                      <a:pt x="1" y="210"/>
                      <a:pt x="13" y="272"/>
                    </a:cubicBezTo>
                    <a:cubicBezTo>
                      <a:pt x="75" y="370"/>
                      <a:pt x="173" y="457"/>
                      <a:pt x="284" y="506"/>
                    </a:cubicBezTo>
                    <a:cubicBezTo>
                      <a:pt x="289" y="507"/>
                      <a:pt x="295" y="507"/>
                      <a:pt x="301" y="507"/>
                    </a:cubicBezTo>
                    <a:cubicBezTo>
                      <a:pt x="417" y="507"/>
                      <a:pt x="633" y="393"/>
                      <a:pt x="715" y="358"/>
                    </a:cubicBezTo>
                    <a:cubicBezTo>
                      <a:pt x="802" y="321"/>
                      <a:pt x="715" y="223"/>
                      <a:pt x="654" y="223"/>
                    </a:cubicBezTo>
                    <a:cubicBezTo>
                      <a:pt x="580" y="223"/>
                      <a:pt x="654" y="161"/>
                      <a:pt x="789" y="149"/>
                    </a:cubicBezTo>
                    <a:cubicBezTo>
                      <a:pt x="937" y="124"/>
                      <a:pt x="900" y="25"/>
                      <a:pt x="78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3" name="Google Shape;5083;p76"/>
              <p:cNvSpPr/>
              <p:nvPr/>
            </p:nvSpPr>
            <p:spPr>
              <a:xfrm>
                <a:off x="2828625" y="4330650"/>
                <a:ext cx="9625" cy="5325"/>
              </a:xfrm>
              <a:custGeom>
                <a:avLst/>
                <a:gdLst/>
                <a:ahLst/>
                <a:cxnLst/>
                <a:rect l="l" t="t" r="r" b="b"/>
                <a:pathLst>
                  <a:path w="385" h="213" extrusionOk="0">
                    <a:moveTo>
                      <a:pt x="166" y="1"/>
                    </a:moveTo>
                    <a:cubicBezTo>
                      <a:pt x="162" y="1"/>
                      <a:pt x="157" y="1"/>
                      <a:pt x="153" y="1"/>
                    </a:cubicBezTo>
                    <a:cubicBezTo>
                      <a:pt x="0" y="1"/>
                      <a:pt x="171" y="212"/>
                      <a:pt x="283" y="212"/>
                    </a:cubicBezTo>
                    <a:cubicBezTo>
                      <a:pt x="289" y="212"/>
                      <a:pt x="295" y="212"/>
                      <a:pt x="300" y="211"/>
                    </a:cubicBezTo>
                    <a:cubicBezTo>
                      <a:pt x="384" y="187"/>
                      <a:pt x="306" y="1"/>
                      <a:pt x="1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4" name="Google Shape;5084;p76"/>
              <p:cNvSpPr/>
              <p:nvPr/>
            </p:nvSpPr>
            <p:spPr>
              <a:xfrm>
                <a:off x="2841675" y="4318950"/>
                <a:ext cx="24650" cy="8150"/>
              </a:xfrm>
              <a:custGeom>
                <a:avLst/>
                <a:gdLst/>
                <a:ahLst/>
                <a:cxnLst/>
                <a:rect l="l" t="t" r="r" b="b"/>
                <a:pathLst>
                  <a:path w="986" h="326" extrusionOk="0">
                    <a:moveTo>
                      <a:pt x="594" y="0"/>
                    </a:moveTo>
                    <a:cubicBezTo>
                      <a:pt x="516" y="0"/>
                      <a:pt x="366" y="126"/>
                      <a:pt x="271" y="161"/>
                    </a:cubicBezTo>
                    <a:cubicBezTo>
                      <a:pt x="173" y="198"/>
                      <a:pt x="0" y="223"/>
                      <a:pt x="50" y="260"/>
                    </a:cubicBezTo>
                    <a:cubicBezTo>
                      <a:pt x="64" y="274"/>
                      <a:pt x="82" y="279"/>
                      <a:pt x="104" y="279"/>
                    </a:cubicBezTo>
                    <a:cubicBezTo>
                      <a:pt x="137" y="279"/>
                      <a:pt x="177" y="267"/>
                      <a:pt x="222" y="260"/>
                    </a:cubicBezTo>
                    <a:cubicBezTo>
                      <a:pt x="298" y="260"/>
                      <a:pt x="316" y="326"/>
                      <a:pt x="394" y="326"/>
                    </a:cubicBezTo>
                    <a:cubicBezTo>
                      <a:pt x="405" y="326"/>
                      <a:pt x="418" y="324"/>
                      <a:pt x="432" y="321"/>
                    </a:cubicBezTo>
                    <a:cubicBezTo>
                      <a:pt x="481" y="309"/>
                      <a:pt x="542" y="297"/>
                      <a:pt x="604" y="297"/>
                    </a:cubicBezTo>
                    <a:cubicBezTo>
                      <a:pt x="621" y="299"/>
                      <a:pt x="639" y="300"/>
                      <a:pt x="657" y="300"/>
                    </a:cubicBezTo>
                    <a:cubicBezTo>
                      <a:pt x="741" y="300"/>
                      <a:pt x="831" y="278"/>
                      <a:pt x="912" y="247"/>
                    </a:cubicBezTo>
                    <a:cubicBezTo>
                      <a:pt x="986" y="210"/>
                      <a:pt x="666" y="13"/>
                      <a:pt x="604" y="1"/>
                    </a:cubicBezTo>
                    <a:cubicBezTo>
                      <a:pt x="601" y="0"/>
                      <a:pt x="597" y="0"/>
                      <a:pt x="5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5" name="Google Shape;5085;p76"/>
              <p:cNvSpPr/>
              <p:nvPr/>
            </p:nvSpPr>
            <p:spPr>
              <a:xfrm>
                <a:off x="2904200" y="4349150"/>
                <a:ext cx="33175" cy="25100"/>
              </a:xfrm>
              <a:custGeom>
                <a:avLst/>
                <a:gdLst/>
                <a:ahLst/>
                <a:cxnLst/>
                <a:rect l="l" t="t" r="r" b="b"/>
                <a:pathLst>
                  <a:path w="1327" h="1004" extrusionOk="0">
                    <a:moveTo>
                      <a:pt x="553" y="1"/>
                    </a:moveTo>
                    <a:cubicBezTo>
                      <a:pt x="506" y="1"/>
                      <a:pt x="393" y="20"/>
                      <a:pt x="309" y="62"/>
                    </a:cubicBezTo>
                    <a:cubicBezTo>
                      <a:pt x="267" y="83"/>
                      <a:pt x="261" y="89"/>
                      <a:pt x="272" y="89"/>
                    </a:cubicBezTo>
                    <a:cubicBezTo>
                      <a:pt x="295" y="89"/>
                      <a:pt x="391" y="62"/>
                      <a:pt x="432" y="62"/>
                    </a:cubicBezTo>
                    <a:cubicBezTo>
                      <a:pt x="493" y="62"/>
                      <a:pt x="456" y="87"/>
                      <a:pt x="444" y="124"/>
                    </a:cubicBezTo>
                    <a:cubicBezTo>
                      <a:pt x="419" y="161"/>
                      <a:pt x="493" y="210"/>
                      <a:pt x="617" y="234"/>
                    </a:cubicBezTo>
                    <a:cubicBezTo>
                      <a:pt x="740" y="271"/>
                      <a:pt x="715" y="345"/>
                      <a:pt x="617" y="358"/>
                    </a:cubicBezTo>
                    <a:cubicBezTo>
                      <a:pt x="530" y="370"/>
                      <a:pt x="617" y="382"/>
                      <a:pt x="715" y="382"/>
                    </a:cubicBezTo>
                    <a:cubicBezTo>
                      <a:pt x="801" y="382"/>
                      <a:pt x="752" y="456"/>
                      <a:pt x="715" y="469"/>
                    </a:cubicBezTo>
                    <a:cubicBezTo>
                      <a:pt x="712" y="470"/>
                      <a:pt x="709" y="471"/>
                      <a:pt x="704" y="471"/>
                    </a:cubicBezTo>
                    <a:cubicBezTo>
                      <a:pt x="642" y="471"/>
                      <a:pt x="462" y="302"/>
                      <a:pt x="358" y="198"/>
                    </a:cubicBezTo>
                    <a:cubicBezTo>
                      <a:pt x="322" y="162"/>
                      <a:pt x="298" y="149"/>
                      <a:pt x="277" y="149"/>
                    </a:cubicBezTo>
                    <a:cubicBezTo>
                      <a:pt x="239" y="149"/>
                      <a:pt x="211" y="191"/>
                      <a:pt x="148" y="222"/>
                    </a:cubicBezTo>
                    <a:cubicBezTo>
                      <a:pt x="62" y="271"/>
                      <a:pt x="136" y="271"/>
                      <a:pt x="247" y="271"/>
                    </a:cubicBezTo>
                    <a:cubicBezTo>
                      <a:pt x="370" y="271"/>
                      <a:pt x="210" y="308"/>
                      <a:pt x="148" y="382"/>
                    </a:cubicBezTo>
                    <a:cubicBezTo>
                      <a:pt x="87" y="444"/>
                      <a:pt x="173" y="407"/>
                      <a:pt x="296" y="432"/>
                    </a:cubicBezTo>
                    <a:cubicBezTo>
                      <a:pt x="432" y="469"/>
                      <a:pt x="296" y="543"/>
                      <a:pt x="222" y="543"/>
                    </a:cubicBezTo>
                    <a:cubicBezTo>
                      <a:pt x="136" y="543"/>
                      <a:pt x="1" y="604"/>
                      <a:pt x="1" y="678"/>
                    </a:cubicBezTo>
                    <a:cubicBezTo>
                      <a:pt x="1" y="707"/>
                      <a:pt x="1" y="716"/>
                      <a:pt x="8" y="716"/>
                    </a:cubicBezTo>
                    <a:cubicBezTo>
                      <a:pt x="22" y="716"/>
                      <a:pt x="66" y="678"/>
                      <a:pt x="198" y="678"/>
                    </a:cubicBezTo>
                    <a:cubicBezTo>
                      <a:pt x="346" y="666"/>
                      <a:pt x="481" y="641"/>
                      <a:pt x="617" y="604"/>
                    </a:cubicBezTo>
                    <a:cubicBezTo>
                      <a:pt x="656" y="596"/>
                      <a:pt x="685" y="592"/>
                      <a:pt x="707" y="592"/>
                    </a:cubicBezTo>
                    <a:cubicBezTo>
                      <a:pt x="784" y="592"/>
                      <a:pt x="774" y="632"/>
                      <a:pt x="764" y="641"/>
                    </a:cubicBezTo>
                    <a:cubicBezTo>
                      <a:pt x="678" y="678"/>
                      <a:pt x="604" y="715"/>
                      <a:pt x="518" y="764"/>
                    </a:cubicBezTo>
                    <a:cubicBezTo>
                      <a:pt x="493" y="801"/>
                      <a:pt x="543" y="801"/>
                      <a:pt x="641" y="863"/>
                    </a:cubicBezTo>
                    <a:cubicBezTo>
                      <a:pt x="740" y="912"/>
                      <a:pt x="617" y="900"/>
                      <a:pt x="592" y="961"/>
                    </a:cubicBezTo>
                    <a:cubicBezTo>
                      <a:pt x="585" y="996"/>
                      <a:pt x="670" y="1003"/>
                      <a:pt x="771" y="1003"/>
                    </a:cubicBezTo>
                    <a:cubicBezTo>
                      <a:pt x="853" y="1003"/>
                      <a:pt x="945" y="998"/>
                      <a:pt x="1011" y="998"/>
                    </a:cubicBezTo>
                    <a:cubicBezTo>
                      <a:pt x="1060" y="998"/>
                      <a:pt x="1220" y="949"/>
                      <a:pt x="1196" y="912"/>
                    </a:cubicBezTo>
                    <a:cubicBezTo>
                      <a:pt x="1183" y="875"/>
                      <a:pt x="1097" y="752"/>
                      <a:pt x="1134" y="715"/>
                    </a:cubicBezTo>
                    <a:cubicBezTo>
                      <a:pt x="1138" y="712"/>
                      <a:pt x="1141" y="710"/>
                      <a:pt x="1145" y="710"/>
                    </a:cubicBezTo>
                    <a:cubicBezTo>
                      <a:pt x="1170" y="710"/>
                      <a:pt x="1204" y="766"/>
                      <a:pt x="1257" y="777"/>
                    </a:cubicBezTo>
                    <a:cubicBezTo>
                      <a:pt x="1260" y="777"/>
                      <a:pt x="1262" y="777"/>
                      <a:pt x="1264" y="777"/>
                    </a:cubicBezTo>
                    <a:cubicBezTo>
                      <a:pt x="1326" y="777"/>
                      <a:pt x="1256" y="616"/>
                      <a:pt x="1220" y="604"/>
                    </a:cubicBezTo>
                    <a:cubicBezTo>
                      <a:pt x="1171" y="592"/>
                      <a:pt x="1208" y="432"/>
                      <a:pt x="1220" y="345"/>
                    </a:cubicBezTo>
                    <a:cubicBezTo>
                      <a:pt x="1220" y="259"/>
                      <a:pt x="1196" y="259"/>
                      <a:pt x="1196" y="234"/>
                    </a:cubicBezTo>
                    <a:cubicBezTo>
                      <a:pt x="1146" y="161"/>
                      <a:pt x="1097" y="99"/>
                      <a:pt x="1036" y="50"/>
                    </a:cubicBezTo>
                    <a:cubicBezTo>
                      <a:pt x="1029" y="44"/>
                      <a:pt x="1021" y="42"/>
                      <a:pt x="1013" y="42"/>
                    </a:cubicBezTo>
                    <a:cubicBezTo>
                      <a:pt x="966" y="42"/>
                      <a:pt x="904" y="127"/>
                      <a:pt x="851" y="148"/>
                    </a:cubicBezTo>
                    <a:cubicBezTo>
                      <a:pt x="839" y="152"/>
                      <a:pt x="826" y="154"/>
                      <a:pt x="813" y="154"/>
                    </a:cubicBezTo>
                    <a:cubicBezTo>
                      <a:pt x="748" y="154"/>
                      <a:pt x="674" y="109"/>
                      <a:pt x="592" y="99"/>
                    </a:cubicBezTo>
                    <a:cubicBezTo>
                      <a:pt x="493" y="87"/>
                      <a:pt x="506" y="25"/>
                      <a:pt x="567" y="13"/>
                    </a:cubicBezTo>
                    <a:cubicBezTo>
                      <a:pt x="583" y="5"/>
                      <a:pt x="575" y="1"/>
                      <a:pt x="5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6" name="Google Shape;5086;p76"/>
              <p:cNvSpPr/>
              <p:nvPr/>
            </p:nvSpPr>
            <p:spPr>
              <a:xfrm>
                <a:off x="2900225" y="4360550"/>
                <a:ext cx="10475" cy="3425"/>
              </a:xfrm>
              <a:custGeom>
                <a:avLst/>
                <a:gdLst/>
                <a:ahLst/>
                <a:cxnLst/>
                <a:rect l="l" t="t" r="r" b="b"/>
                <a:pathLst>
                  <a:path w="419" h="137" extrusionOk="0">
                    <a:moveTo>
                      <a:pt x="295" y="0"/>
                    </a:moveTo>
                    <a:cubicBezTo>
                      <a:pt x="165" y="0"/>
                      <a:pt x="1" y="137"/>
                      <a:pt x="31" y="137"/>
                    </a:cubicBezTo>
                    <a:cubicBezTo>
                      <a:pt x="33" y="137"/>
                      <a:pt x="34" y="136"/>
                      <a:pt x="36" y="136"/>
                    </a:cubicBezTo>
                    <a:cubicBezTo>
                      <a:pt x="160" y="111"/>
                      <a:pt x="418" y="0"/>
                      <a:pt x="2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7" name="Google Shape;5087;p76"/>
              <p:cNvSpPr/>
              <p:nvPr/>
            </p:nvSpPr>
            <p:spPr>
              <a:xfrm>
                <a:off x="2897125" y="4359275"/>
                <a:ext cx="9000" cy="2225"/>
              </a:xfrm>
              <a:custGeom>
                <a:avLst/>
                <a:gdLst/>
                <a:ahLst/>
                <a:cxnLst/>
                <a:rect l="l" t="t" r="r" b="b"/>
                <a:pathLst>
                  <a:path w="360" h="89" extrusionOk="0">
                    <a:moveTo>
                      <a:pt x="298" y="1"/>
                    </a:moveTo>
                    <a:cubicBezTo>
                      <a:pt x="294" y="1"/>
                      <a:pt x="289" y="1"/>
                      <a:pt x="284" y="2"/>
                    </a:cubicBezTo>
                    <a:cubicBezTo>
                      <a:pt x="185" y="2"/>
                      <a:pt x="0" y="88"/>
                      <a:pt x="49" y="88"/>
                    </a:cubicBezTo>
                    <a:cubicBezTo>
                      <a:pt x="177" y="88"/>
                      <a:pt x="359" y="1"/>
                      <a:pt x="29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8" name="Google Shape;5088;p76"/>
              <p:cNvSpPr/>
              <p:nvPr/>
            </p:nvSpPr>
            <p:spPr>
              <a:xfrm>
                <a:off x="2892575" y="4355650"/>
                <a:ext cx="11650" cy="4025"/>
              </a:xfrm>
              <a:custGeom>
                <a:avLst/>
                <a:gdLst/>
                <a:ahLst/>
                <a:cxnLst/>
                <a:rect l="l" t="t" r="r" b="b"/>
                <a:pathLst>
                  <a:path w="466" h="161" extrusionOk="0">
                    <a:moveTo>
                      <a:pt x="432" y="0"/>
                    </a:moveTo>
                    <a:cubicBezTo>
                      <a:pt x="325" y="0"/>
                      <a:pt x="1" y="93"/>
                      <a:pt x="84" y="135"/>
                    </a:cubicBezTo>
                    <a:cubicBezTo>
                      <a:pt x="122" y="152"/>
                      <a:pt x="164" y="161"/>
                      <a:pt x="206" y="161"/>
                    </a:cubicBezTo>
                    <a:cubicBezTo>
                      <a:pt x="310" y="161"/>
                      <a:pt x="413" y="108"/>
                      <a:pt x="466" y="11"/>
                    </a:cubicBezTo>
                    <a:cubicBezTo>
                      <a:pt x="466" y="3"/>
                      <a:pt x="453" y="0"/>
                      <a:pt x="4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89" name="Google Shape;5089;p76"/>
              <p:cNvSpPr/>
              <p:nvPr/>
            </p:nvSpPr>
            <p:spPr>
              <a:xfrm>
                <a:off x="2892800" y="4350375"/>
                <a:ext cx="11125" cy="5325"/>
              </a:xfrm>
              <a:custGeom>
                <a:avLst/>
                <a:gdLst/>
                <a:ahLst/>
                <a:cxnLst/>
                <a:rect l="l" t="t" r="r" b="b"/>
                <a:pathLst>
                  <a:path w="445" h="213" extrusionOk="0">
                    <a:moveTo>
                      <a:pt x="75" y="1"/>
                    </a:moveTo>
                    <a:cubicBezTo>
                      <a:pt x="1" y="1"/>
                      <a:pt x="13" y="198"/>
                      <a:pt x="87" y="210"/>
                    </a:cubicBezTo>
                    <a:cubicBezTo>
                      <a:pt x="99" y="211"/>
                      <a:pt x="111" y="212"/>
                      <a:pt x="121" y="212"/>
                    </a:cubicBezTo>
                    <a:cubicBezTo>
                      <a:pt x="207" y="212"/>
                      <a:pt x="246" y="173"/>
                      <a:pt x="333" y="173"/>
                    </a:cubicBezTo>
                    <a:cubicBezTo>
                      <a:pt x="444" y="173"/>
                      <a:pt x="148" y="1"/>
                      <a:pt x="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0" name="Google Shape;5090;p76"/>
              <p:cNvSpPr/>
              <p:nvPr/>
            </p:nvSpPr>
            <p:spPr>
              <a:xfrm>
                <a:off x="2882725" y="4334175"/>
                <a:ext cx="13500" cy="10075"/>
              </a:xfrm>
              <a:custGeom>
                <a:avLst/>
                <a:gdLst/>
                <a:ahLst/>
                <a:cxnLst/>
                <a:rect l="l" t="t" r="r" b="b"/>
                <a:pathLst>
                  <a:path w="540" h="403" extrusionOk="0">
                    <a:moveTo>
                      <a:pt x="82" y="0"/>
                    </a:moveTo>
                    <a:cubicBezTo>
                      <a:pt x="0" y="0"/>
                      <a:pt x="249" y="402"/>
                      <a:pt x="317" y="402"/>
                    </a:cubicBezTo>
                    <a:cubicBezTo>
                      <a:pt x="539" y="378"/>
                      <a:pt x="256" y="70"/>
                      <a:pt x="108" y="8"/>
                    </a:cubicBezTo>
                    <a:cubicBezTo>
                      <a:pt x="97" y="3"/>
                      <a:pt x="89" y="0"/>
                      <a:pt x="8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1" name="Google Shape;5091;p76"/>
              <p:cNvSpPr/>
              <p:nvPr/>
            </p:nvSpPr>
            <p:spPr>
              <a:xfrm>
                <a:off x="2904425" y="4332100"/>
                <a:ext cx="10625" cy="2625"/>
              </a:xfrm>
              <a:custGeom>
                <a:avLst/>
                <a:gdLst/>
                <a:ahLst/>
                <a:cxnLst/>
                <a:rect l="l" t="t" r="r" b="b"/>
                <a:pathLst>
                  <a:path w="425" h="105" extrusionOk="0">
                    <a:moveTo>
                      <a:pt x="139" y="0"/>
                    </a:moveTo>
                    <a:cubicBezTo>
                      <a:pt x="122" y="0"/>
                      <a:pt x="105" y="2"/>
                      <a:pt x="90" y="5"/>
                    </a:cubicBezTo>
                    <a:cubicBezTo>
                      <a:pt x="1" y="35"/>
                      <a:pt x="88" y="104"/>
                      <a:pt x="235" y="104"/>
                    </a:cubicBezTo>
                    <a:cubicBezTo>
                      <a:pt x="270" y="104"/>
                      <a:pt x="308" y="100"/>
                      <a:pt x="349" y="91"/>
                    </a:cubicBezTo>
                    <a:cubicBezTo>
                      <a:pt x="424" y="69"/>
                      <a:pt x="263" y="0"/>
                      <a:pt x="13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2" name="Google Shape;5092;p76"/>
              <p:cNvSpPr/>
              <p:nvPr/>
            </p:nvSpPr>
            <p:spPr>
              <a:xfrm>
                <a:off x="2886025" y="4309800"/>
                <a:ext cx="40375" cy="23475"/>
              </a:xfrm>
              <a:custGeom>
                <a:avLst/>
                <a:gdLst/>
                <a:ahLst/>
                <a:cxnLst/>
                <a:rect l="l" t="t" r="r" b="b"/>
                <a:pathLst>
                  <a:path w="1615" h="939" extrusionOk="0">
                    <a:moveTo>
                      <a:pt x="557" y="0"/>
                    </a:moveTo>
                    <a:cubicBezTo>
                      <a:pt x="469" y="0"/>
                      <a:pt x="376" y="16"/>
                      <a:pt x="358" y="34"/>
                    </a:cubicBezTo>
                    <a:cubicBezTo>
                      <a:pt x="341" y="42"/>
                      <a:pt x="317" y="45"/>
                      <a:pt x="288" y="45"/>
                    </a:cubicBezTo>
                    <a:cubicBezTo>
                      <a:pt x="231" y="45"/>
                      <a:pt x="157" y="34"/>
                      <a:pt x="99" y="34"/>
                    </a:cubicBezTo>
                    <a:cubicBezTo>
                      <a:pt x="1" y="34"/>
                      <a:pt x="50" y="108"/>
                      <a:pt x="50" y="182"/>
                    </a:cubicBezTo>
                    <a:cubicBezTo>
                      <a:pt x="50" y="231"/>
                      <a:pt x="66" y="236"/>
                      <a:pt x="92" y="236"/>
                    </a:cubicBezTo>
                    <a:cubicBezTo>
                      <a:pt x="100" y="236"/>
                      <a:pt x="109" y="236"/>
                      <a:pt x="119" y="236"/>
                    </a:cubicBezTo>
                    <a:cubicBezTo>
                      <a:pt x="135" y="236"/>
                      <a:pt x="153" y="237"/>
                      <a:pt x="173" y="244"/>
                    </a:cubicBezTo>
                    <a:cubicBezTo>
                      <a:pt x="237" y="276"/>
                      <a:pt x="199" y="308"/>
                      <a:pt x="236" y="308"/>
                    </a:cubicBezTo>
                    <a:cubicBezTo>
                      <a:pt x="242" y="308"/>
                      <a:pt x="249" y="307"/>
                      <a:pt x="259" y="305"/>
                    </a:cubicBezTo>
                    <a:cubicBezTo>
                      <a:pt x="321" y="293"/>
                      <a:pt x="296" y="268"/>
                      <a:pt x="370" y="268"/>
                    </a:cubicBezTo>
                    <a:cubicBezTo>
                      <a:pt x="444" y="268"/>
                      <a:pt x="419" y="268"/>
                      <a:pt x="419" y="367"/>
                    </a:cubicBezTo>
                    <a:cubicBezTo>
                      <a:pt x="415" y="396"/>
                      <a:pt x="422" y="405"/>
                      <a:pt x="435" y="405"/>
                    </a:cubicBezTo>
                    <a:cubicBezTo>
                      <a:pt x="459" y="405"/>
                      <a:pt x="506" y="367"/>
                      <a:pt x="530" y="367"/>
                    </a:cubicBezTo>
                    <a:cubicBezTo>
                      <a:pt x="580" y="367"/>
                      <a:pt x="530" y="404"/>
                      <a:pt x="493" y="416"/>
                    </a:cubicBezTo>
                    <a:cubicBezTo>
                      <a:pt x="444" y="428"/>
                      <a:pt x="493" y="453"/>
                      <a:pt x="530" y="502"/>
                    </a:cubicBezTo>
                    <a:cubicBezTo>
                      <a:pt x="547" y="523"/>
                      <a:pt x="543" y="530"/>
                      <a:pt x="525" y="530"/>
                    </a:cubicBezTo>
                    <a:cubicBezTo>
                      <a:pt x="491" y="530"/>
                      <a:pt x="403" y="502"/>
                      <a:pt x="321" y="502"/>
                    </a:cubicBezTo>
                    <a:cubicBezTo>
                      <a:pt x="261" y="502"/>
                      <a:pt x="235" y="498"/>
                      <a:pt x="223" y="498"/>
                    </a:cubicBezTo>
                    <a:cubicBezTo>
                      <a:pt x="208" y="498"/>
                      <a:pt x="217" y="505"/>
                      <a:pt x="210" y="539"/>
                    </a:cubicBezTo>
                    <a:cubicBezTo>
                      <a:pt x="210" y="601"/>
                      <a:pt x="333" y="663"/>
                      <a:pt x="370" y="663"/>
                    </a:cubicBezTo>
                    <a:cubicBezTo>
                      <a:pt x="407" y="663"/>
                      <a:pt x="629" y="626"/>
                      <a:pt x="728" y="626"/>
                    </a:cubicBezTo>
                    <a:cubicBezTo>
                      <a:pt x="814" y="626"/>
                      <a:pt x="728" y="663"/>
                      <a:pt x="604" y="724"/>
                    </a:cubicBezTo>
                    <a:cubicBezTo>
                      <a:pt x="572" y="746"/>
                      <a:pt x="569" y="754"/>
                      <a:pt x="583" y="754"/>
                    </a:cubicBezTo>
                    <a:cubicBezTo>
                      <a:pt x="618" y="754"/>
                      <a:pt x="759" y="705"/>
                      <a:pt x="838" y="687"/>
                    </a:cubicBezTo>
                    <a:cubicBezTo>
                      <a:pt x="865" y="679"/>
                      <a:pt x="888" y="676"/>
                      <a:pt x="910" y="676"/>
                    </a:cubicBezTo>
                    <a:cubicBezTo>
                      <a:pt x="990" y="676"/>
                      <a:pt x="1047" y="722"/>
                      <a:pt x="1134" y="761"/>
                    </a:cubicBezTo>
                    <a:cubicBezTo>
                      <a:pt x="1245" y="823"/>
                      <a:pt x="1171" y="860"/>
                      <a:pt x="1257" y="909"/>
                    </a:cubicBezTo>
                    <a:cubicBezTo>
                      <a:pt x="1293" y="929"/>
                      <a:pt x="1332" y="939"/>
                      <a:pt x="1371" y="939"/>
                    </a:cubicBezTo>
                    <a:cubicBezTo>
                      <a:pt x="1450" y="939"/>
                      <a:pt x="1528" y="898"/>
                      <a:pt x="1578" y="823"/>
                    </a:cubicBezTo>
                    <a:cubicBezTo>
                      <a:pt x="1615" y="737"/>
                      <a:pt x="1528" y="687"/>
                      <a:pt x="1491" y="650"/>
                    </a:cubicBezTo>
                    <a:cubicBezTo>
                      <a:pt x="1430" y="564"/>
                      <a:pt x="1393" y="478"/>
                      <a:pt x="1368" y="392"/>
                    </a:cubicBezTo>
                    <a:cubicBezTo>
                      <a:pt x="1345" y="337"/>
                      <a:pt x="1296" y="327"/>
                      <a:pt x="1236" y="327"/>
                    </a:cubicBezTo>
                    <a:cubicBezTo>
                      <a:pt x="1201" y="327"/>
                      <a:pt x="1162" y="330"/>
                      <a:pt x="1122" y="330"/>
                    </a:cubicBezTo>
                    <a:cubicBezTo>
                      <a:pt x="1023" y="330"/>
                      <a:pt x="1085" y="318"/>
                      <a:pt x="1011" y="244"/>
                    </a:cubicBezTo>
                    <a:cubicBezTo>
                      <a:pt x="957" y="199"/>
                      <a:pt x="949" y="167"/>
                      <a:pt x="920" y="167"/>
                    </a:cubicBezTo>
                    <a:cubicBezTo>
                      <a:pt x="910" y="167"/>
                      <a:pt x="896" y="172"/>
                      <a:pt x="875" y="182"/>
                    </a:cubicBezTo>
                    <a:cubicBezTo>
                      <a:pt x="801" y="219"/>
                      <a:pt x="826" y="244"/>
                      <a:pt x="728" y="268"/>
                    </a:cubicBezTo>
                    <a:cubicBezTo>
                      <a:pt x="716" y="272"/>
                      <a:pt x="707" y="274"/>
                      <a:pt x="700" y="274"/>
                    </a:cubicBezTo>
                    <a:cubicBezTo>
                      <a:pt x="638" y="274"/>
                      <a:pt x="728" y="136"/>
                      <a:pt x="728" y="59"/>
                    </a:cubicBezTo>
                    <a:cubicBezTo>
                      <a:pt x="728" y="16"/>
                      <a:pt x="644" y="0"/>
                      <a:pt x="5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3" name="Google Shape;5093;p76"/>
              <p:cNvSpPr/>
              <p:nvPr/>
            </p:nvSpPr>
            <p:spPr>
              <a:xfrm>
                <a:off x="2917750" y="4297575"/>
                <a:ext cx="11725" cy="5700"/>
              </a:xfrm>
              <a:custGeom>
                <a:avLst/>
                <a:gdLst/>
                <a:ahLst/>
                <a:cxnLst/>
                <a:rect l="l" t="t" r="r" b="b"/>
                <a:pathLst>
                  <a:path w="469" h="228" extrusionOk="0">
                    <a:moveTo>
                      <a:pt x="245" y="0"/>
                    </a:moveTo>
                    <a:cubicBezTo>
                      <a:pt x="177" y="0"/>
                      <a:pt x="105" y="58"/>
                      <a:pt x="62" y="92"/>
                    </a:cubicBezTo>
                    <a:cubicBezTo>
                      <a:pt x="1" y="154"/>
                      <a:pt x="50" y="154"/>
                      <a:pt x="198" y="166"/>
                    </a:cubicBezTo>
                    <a:cubicBezTo>
                      <a:pt x="333" y="191"/>
                      <a:pt x="259" y="227"/>
                      <a:pt x="346" y="227"/>
                    </a:cubicBezTo>
                    <a:cubicBezTo>
                      <a:pt x="469" y="227"/>
                      <a:pt x="432" y="129"/>
                      <a:pt x="333" y="43"/>
                    </a:cubicBezTo>
                    <a:cubicBezTo>
                      <a:pt x="307" y="12"/>
                      <a:pt x="276" y="0"/>
                      <a:pt x="2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4" name="Google Shape;5094;p76"/>
              <p:cNvSpPr/>
              <p:nvPr/>
            </p:nvSpPr>
            <p:spPr>
              <a:xfrm>
                <a:off x="2927600" y="4318950"/>
                <a:ext cx="24675" cy="14300"/>
              </a:xfrm>
              <a:custGeom>
                <a:avLst/>
                <a:gdLst/>
                <a:ahLst/>
                <a:cxnLst/>
                <a:rect l="l" t="t" r="r" b="b"/>
                <a:pathLst>
                  <a:path w="987" h="572" extrusionOk="0">
                    <a:moveTo>
                      <a:pt x="136" y="1"/>
                    </a:moveTo>
                    <a:lnTo>
                      <a:pt x="136" y="1"/>
                    </a:lnTo>
                    <a:cubicBezTo>
                      <a:pt x="1" y="13"/>
                      <a:pt x="149" y="62"/>
                      <a:pt x="198" y="99"/>
                    </a:cubicBezTo>
                    <a:cubicBezTo>
                      <a:pt x="247" y="136"/>
                      <a:pt x="173" y="124"/>
                      <a:pt x="124" y="186"/>
                    </a:cubicBezTo>
                    <a:cubicBezTo>
                      <a:pt x="63" y="247"/>
                      <a:pt x="247" y="334"/>
                      <a:pt x="408" y="371"/>
                    </a:cubicBezTo>
                    <a:cubicBezTo>
                      <a:pt x="494" y="383"/>
                      <a:pt x="297" y="420"/>
                      <a:pt x="235" y="420"/>
                    </a:cubicBezTo>
                    <a:cubicBezTo>
                      <a:pt x="161" y="432"/>
                      <a:pt x="334" y="506"/>
                      <a:pt x="420" y="555"/>
                    </a:cubicBezTo>
                    <a:cubicBezTo>
                      <a:pt x="436" y="567"/>
                      <a:pt x="458" y="571"/>
                      <a:pt x="484" y="571"/>
                    </a:cubicBezTo>
                    <a:cubicBezTo>
                      <a:pt x="600" y="571"/>
                      <a:pt x="791" y="481"/>
                      <a:pt x="851" y="481"/>
                    </a:cubicBezTo>
                    <a:cubicBezTo>
                      <a:pt x="937" y="481"/>
                      <a:pt x="839" y="383"/>
                      <a:pt x="814" y="321"/>
                    </a:cubicBezTo>
                    <a:cubicBezTo>
                      <a:pt x="777" y="272"/>
                      <a:pt x="863" y="272"/>
                      <a:pt x="925" y="223"/>
                    </a:cubicBezTo>
                    <a:cubicBezTo>
                      <a:pt x="987" y="173"/>
                      <a:pt x="679" y="173"/>
                      <a:pt x="605" y="136"/>
                    </a:cubicBezTo>
                    <a:cubicBezTo>
                      <a:pt x="457" y="62"/>
                      <a:pt x="297" y="26"/>
                      <a:pt x="13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5" name="Google Shape;5095;p76"/>
              <p:cNvSpPr/>
              <p:nvPr/>
            </p:nvSpPr>
            <p:spPr>
              <a:xfrm>
                <a:off x="2942100" y="4333250"/>
                <a:ext cx="20350" cy="5450"/>
              </a:xfrm>
              <a:custGeom>
                <a:avLst/>
                <a:gdLst/>
                <a:ahLst/>
                <a:cxnLst/>
                <a:rect l="l" t="t" r="r" b="b"/>
                <a:pathLst>
                  <a:path w="814" h="218" extrusionOk="0">
                    <a:moveTo>
                      <a:pt x="180" y="0"/>
                    </a:moveTo>
                    <a:cubicBezTo>
                      <a:pt x="92" y="0"/>
                      <a:pt x="29" y="9"/>
                      <a:pt x="25" y="33"/>
                    </a:cubicBezTo>
                    <a:cubicBezTo>
                      <a:pt x="0" y="94"/>
                      <a:pt x="0" y="205"/>
                      <a:pt x="111" y="205"/>
                    </a:cubicBezTo>
                    <a:cubicBezTo>
                      <a:pt x="271" y="217"/>
                      <a:pt x="444" y="217"/>
                      <a:pt x="604" y="217"/>
                    </a:cubicBezTo>
                    <a:cubicBezTo>
                      <a:pt x="702" y="193"/>
                      <a:pt x="813" y="57"/>
                      <a:pt x="715" y="45"/>
                    </a:cubicBezTo>
                    <a:cubicBezTo>
                      <a:pt x="648" y="37"/>
                      <a:pt x="362" y="0"/>
                      <a:pt x="18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6" name="Google Shape;5096;p76"/>
              <p:cNvSpPr/>
              <p:nvPr/>
            </p:nvSpPr>
            <p:spPr>
              <a:xfrm>
                <a:off x="2940025" y="4365650"/>
                <a:ext cx="19950" cy="13950"/>
              </a:xfrm>
              <a:custGeom>
                <a:avLst/>
                <a:gdLst/>
                <a:ahLst/>
                <a:cxnLst/>
                <a:rect l="l" t="t" r="r" b="b"/>
                <a:pathLst>
                  <a:path w="798" h="558" extrusionOk="0">
                    <a:moveTo>
                      <a:pt x="326" y="0"/>
                    </a:moveTo>
                    <a:cubicBezTo>
                      <a:pt x="207" y="0"/>
                      <a:pt x="1" y="255"/>
                      <a:pt x="46" y="289"/>
                    </a:cubicBezTo>
                    <a:cubicBezTo>
                      <a:pt x="132" y="375"/>
                      <a:pt x="231" y="437"/>
                      <a:pt x="342" y="486"/>
                    </a:cubicBezTo>
                    <a:cubicBezTo>
                      <a:pt x="406" y="505"/>
                      <a:pt x="546" y="557"/>
                      <a:pt x="633" y="557"/>
                    </a:cubicBezTo>
                    <a:cubicBezTo>
                      <a:pt x="663" y="557"/>
                      <a:pt x="687" y="551"/>
                      <a:pt x="699" y="536"/>
                    </a:cubicBezTo>
                    <a:cubicBezTo>
                      <a:pt x="748" y="462"/>
                      <a:pt x="699" y="388"/>
                      <a:pt x="711" y="338"/>
                    </a:cubicBezTo>
                    <a:cubicBezTo>
                      <a:pt x="736" y="277"/>
                      <a:pt x="798" y="264"/>
                      <a:pt x="724" y="203"/>
                    </a:cubicBezTo>
                    <a:cubicBezTo>
                      <a:pt x="613" y="129"/>
                      <a:pt x="490" y="55"/>
                      <a:pt x="354" y="6"/>
                    </a:cubicBezTo>
                    <a:cubicBezTo>
                      <a:pt x="346" y="2"/>
                      <a:pt x="336" y="0"/>
                      <a:pt x="3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7" name="Google Shape;5097;p76"/>
              <p:cNvSpPr/>
              <p:nvPr/>
            </p:nvSpPr>
            <p:spPr>
              <a:xfrm>
                <a:off x="2949300" y="4361050"/>
                <a:ext cx="4975" cy="2400"/>
              </a:xfrm>
              <a:custGeom>
                <a:avLst/>
                <a:gdLst/>
                <a:ahLst/>
                <a:cxnLst/>
                <a:rect l="l" t="t" r="r" b="b"/>
                <a:pathLst>
                  <a:path w="199" h="96" extrusionOk="0">
                    <a:moveTo>
                      <a:pt x="66" y="1"/>
                    </a:moveTo>
                    <a:cubicBezTo>
                      <a:pt x="59" y="1"/>
                      <a:pt x="52" y="2"/>
                      <a:pt x="45" y="5"/>
                    </a:cubicBezTo>
                    <a:cubicBezTo>
                      <a:pt x="1" y="16"/>
                      <a:pt x="55" y="95"/>
                      <a:pt x="119" y="95"/>
                    </a:cubicBezTo>
                    <a:cubicBezTo>
                      <a:pt x="127" y="95"/>
                      <a:pt x="135" y="94"/>
                      <a:pt x="143" y="91"/>
                    </a:cubicBezTo>
                    <a:cubicBezTo>
                      <a:pt x="198" y="80"/>
                      <a:pt x="126" y="1"/>
                      <a:pt x="6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8" name="Google Shape;5098;p76"/>
              <p:cNvSpPr/>
              <p:nvPr/>
            </p:nvSpPr>
            <p:spPr>
              <a:xfrm>
                <a:off x="2971525" y="4335750"/>
                <a:ext cx="11875" cy="7950"/>
              </a:xfrm>
              <a:custGeom>
                <a:avLst/>
                <a:gdLst/>
                <a:ahLst/>
                <a:cxnLst/>
                <a:rect l="l" t="t" r="r" b="b"/>
                <a:pathLst>
                  <a:path w="475" h="318" extrusionOk="0">
                    <a:moveTo>
                      <a:pt x="56" y="0"/>
                    </a:moveTo>
                    <a:cubicBezTo>
                      <a:pt x="1" y="0"/>
                      <a:pt x="45" y="48"/>
                      <a:pt x="55" y="130"/>
                    </a:cubicBezTo>
                    <a:cubicBezTo>
                      <a:pt x="68" y="228"/>
                      <a:pt x="6" y="216"/>
                      <a:pt x="43" y="265"/>
                    </a:cubicBezTo>
                    <a:cubicBezTo>
                      <a:pt x="69" y="291"/>
                      <a:pt x="77" y="318"/>
                      <a:pt x="101" y="318"/>
                    </a:cubicBezTo>
                    <a:cubicBezTo>
                      <a:pt x="111" y="318"/>
                      <a:pt x="123" y="313"/>
                      <a:pt x="141" y="302"/>
                    </a:cubicBezTo>
                    <a:cubicBezTo>
                      <a:pt x="215" y="253"/>
                      <a:pt x="302" y="228"/>
                      <a:pt x="388" y="179"/>
                    </a:cubicBezTo>
                    <a:cubicBezTo>
                      <a:pt x="474" y="117"/>
                      <a:pt x="228" y="31"/>
                      <a:pt x="104" y="7"/>
                    </a:cubicBezTo>
                    <a:cubicBezTo>
                      <a:pt x="83" y="2"/>
                      <a:pt x="68" y="0"/>
                      <a:pt x="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99" name="Google Shape;5099;p76"/>
              <p:cNvSpPr/>
              <p:nvPr/>
            </p:nvSpPr>
            <p:spPr>
              <a:xfrm>
                <a:off x="2976600" y="4348375"/>
                <a:ext cx="4100" cy="3975"/>
              </a:xfrm>
              <a:custGeom>
                <a:avLst/>
                <a:gdLst/>
                <a:ahLst/>
                <a:cxnLst/>
                <a:rect l="l" t="t" r="r" b="b"/>
                <a:pathLst>
                  <a:path w="164" h="159" extrusionOk="0">
                    <a:moveTo>
                      <a:pt x="60" y="1"/>
                    </a:moveTo>
                    <a:cubicBezTo>
                      <a:pt x="7" y="1"/>
                      <a:pt x="1" y="124"/>
                      <a:pt x="62" y="155"/>
                    </a:cubicBezTo>
                    <a:cubicBezTo>
                      <a:pt x="69" y="158"/>
                      <a:pt x="76" y="159"/>
                      <a:pt x="83" y="159"/>
                    </a:cubicBezTo>
                    <a:cubicBezTo>
                      <a:pt x="133" y="159"/>
                      <a:pt x="164" y="84"/>
                      <a:pt x="99" y="19"/>
                    </a:cubicBezTo>
                    <a:cubicBezTo>
                      <a:pt x="84" y="6"/>
                      <a:pt x="71" y="1"/>
                      <a:pt x="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0" name="Google Shape;5100;p76"/>
              <p:cNvSpPr/>
              <p:nvPr/>
            </p:nvSpPr>
            <p:spPr>
              <a:xfrm>
                <a:off x="2936225" y="4344775"/>
                <a:ext cx="106300" cy="36600"/>
              </a:xfrm>
              <a:custGeom>
                <a:avLst/>
                <a:gdLst/>
                <a:ahLst/>
                <a:cxnLst/>
                <a:rect l="l" t="t" r="r" b="b"/>
                <a:pathLst>
                  <a:path w="4252" h="1464" extrusionOk="0">
                    <a:moveTo>
                      <a:pt x="368" y="1"/>
                    </a:moveTo>
                    <a:cubicBezTo>
                      <a:pt x="248" y="1"/>
                      <a:pt x="62" y="44"/>
                      <a:pt x="161" y="77"/>
                    </a:cubicBezTo>
                    <a:cubicBezTo>
                      <a:pt x="272" y="114"/>
                      <a:pt x="223" y="126"/>
                      <a:pt x="136" y="151"/>
                    </a:cubicBezTo>
                    <a:cubicBezTo>
                      <a:pt x="50" y="163"/>
                      <a:pt x="1" y="188"/>
                      <a:pt x="136" y="212"/>
                    </a:cubicBezTo>
                    <a:cubicBezTo>
                      <a:pt x="210" y="237"/>
                      <a:pt x="297" y="262"/>
                      <a:pt x="371" y="299"/>
                    </a:cubicBezTo>
                    <a:cubicBezTo>
                      <a:pt x="420" y="311"/>
                      <a:pt x="371" y="360"/>
                      <a:pt x="346" y="360"/>
                    </a:cubicBezTo>
                    <a:cubicBezTo>
                      <a:pt x="321" y="360"/>
                      <a:pt x="383" y="397"/>
                      <a:pt x="481" y="409"/>
                    </a:cubicBezTo>
                    <a:cubicBezTo>
                      <a:pt x="568" y="434"/>
                      <a:pt x="654" y="434"/>
                      <a:pt x="740" y="434"/>
                    </a:cubicBezTo>
                    <a:cubicBezTo>
                      <a:pt x="833" y="434"/>
                      <a:pt x="849" y="413"/>
                      <a:pt x="882" y="413"/>
                    </a:cubicBezTo>
                    <a:cubicBezTo>
                      <a:pt x="893" y="413"/>
                      <a:pt x="907" y="416"/>
                      <a:pt x="925" y="422"/>
                    </a:cubicBezTo>
                    <a:cubicBezTo>
                      <a:pt x="1011" y="446"/>
                      <a:pt x="1024" y="508"/>
                      <a:pt x="1110" y="545"/>
                    </a:cubicBezTo>
                    <a:cubicBezTo>
                      <a:pt x="1196" y="582"/>
                      <a:pt x="1171" y="668"/>
                      <a:pt x="1208" y="730"/>
                    </a:cubicBezTo>
                    <a:cubicBezTo>
                      <a:pt x="1245" y="791"/>
                      <a:pt x="1307" y="816"/>
                      <a:pt x="1270" y="865"/>
                    </a:cubicBezTo>
                    <a:cubicBezTo>
                      <a:pt x="1221" y="915"/>
                      <a:pt x="1159" y="939"/>
                      <a:pt x="1171" y="1026"/>
                    </a:cubicBezTo>
                    <a:cubicBezTo>
                      <a:pt x="1171" y="1099"/>
                      <a:pt x="1208" y="1173"/>
                      <a:pt x="1258" y="1235"/>
                    </a:cubicBezTo>
                    <a:cubicBezTo>
                      <a:pt x="1312" y="1311"/>
                      <a:pt x="1271" y="1387"/>
                      <a:pt x="1336" y="1387"/>
                    </a:cubicBezTo>
                    <a:cubicBezTo>
                      <a:pt x="1345" y="1387"/>
                      <a:pt x="1356" y="1386"/>
                      <a:pt x="1369" y="1383"/>
                    </a:cubicBezTo>
                    <a:cubicBezTo>
                      <a:pt x="1454" y="1354"/>
                      <a:pt x="1488" y="1289"/>
                      <a:pt x="1511" y="1289"/>
                    </a:cubicBezTo>
                    <a:cubicBezTo>
                      <a:pt x="1518" y="1289"/>
                      <a:pt x="1523" y="1295"/>
                      <a:pt x="1529" y="1309"/>
                    </a:cubicBezTo>
                    <a:cubicBezTo>
                      <a:pt x="1560" y="1382"/>
                      <a:pt x="1636" y="1438"/>
                      <a:pt x="1718" y="1438"/>
                    </a:cubicBezTo>
                    <a:cubicBezTo>
                      <a:pt x="1733" y="1438"/>
                      <a:pt x="1748" y="1436"/>
                      <a:pt x="1763" y="1432"/>
                    </a:cubicBezTo>
                    <a:cubicBezTo>
                      <a:pt x="1886" y="1408"/>
                      <a:pt x="1849" y="1383"/>
                      <a:pt x="1960" y="1334"/>
                    </a:cubicBezTo>
                    <a:cubicBezTo>
                      <a:pt x="2037" y="1300"/>
                      <a:pt x="2072" y="1242"/>
                      <a:pt x="2087" y="1242"/>
                    </a:cubicBezTo>
                    <a:cubicBezTo>
                      <a:pt x="2093" y="1242"/>
                      <a:pt x="2096" y="1254"/>
                      <a:pt x="2096" y="1284"/>
                    </a:cubicBezTo>
                    <a:cubicBezTo>
                      <a:pt x="2108" y="1395"/>
                      <a:pt x="2182" y="1444"/>
                      <a:pt x="2280" y="1444"/>
                    </a:cubicBezTo>
                    <a:cubicBezTo>
                      <a:pt x="2347" y="1444"/>
                      <a:pt x="2635" y="1458"/>
                      <a:pt x="2869" y="1458"/>
                    </a:cubicBezTo>
                    <a:cubicBezTo>
                      <a:pt x="3024" y="1458"/>
                      <a:pt x="3155" y="1452"/>
                      <a:pt x="3180" y="1432"/>
                    </a:cubicBezTo>
                    <a:cubicBezTo>
                      <a:pt x="3254" y="1383"/>
                      <a:pt x="3229" y="1309"/>
                      <a:pt x="3266" y="1284"/>
                    </a:cubicBezTo>
                    <a:cubicBezTo>
                      <a:pt x="3282" y="1274"/>
                      <a:pt x="3287" y="1265"/>
                      <a:pt x="3293" y="1265"/>
                    </a:cubicBezTo>
                    <a:cubicBezTo>
                      <a:pt x="3300" y="1265"/>
                      <a:pt x="3311" y="1279"/>
                      <a:pt x="3352" y="1321"/>
                    </a:cubicBezTo>
                    <a:cubicBezTo>
                      <a:pt x="3434" y="1413"/>
                      <a:pt x="3542" y="1463"/>
                      <a:pt x="3653" y="1463"/>
                    </a:cubicBezTo>
                    <a:cubicBezTo>
                      <a:pt x="3676" y="1463"/>
                      <a:pt x="3699" y="1461"/>
                      <a:pt x="3722" y="1457"/>
                    </a:cubicBezTo>
                    <a:cubicBezTo>
                      <a:pt x="3845" y="1420"/>
                      <a:pt x="4005" y="1457"/>
                      <a:pt x="4042" y="1395"/>
                    </a:cubicBezTo>
                    <a:cubicBezTo>
                      <a:pt x="4079" y="1321"/>
                      <a:pt x="4018" y="1321"/>
                      <a:pt x="4104" y="1297"/>
                    </a:cubicBezTo>
                    <a:cubicBezTo>
                      <a:pt x="4178" y="1272"/>
                      <a:pt x="4203" y="1161"/>
                      <a:pt x="4153" y="1161"/>
                    </a:cubicBezTo>
                    <a:cubicBezTo>
                      <a:pt x="4129" y="1161"/>
                      <a:pt x="4027" y="1183"/>
                      <a:pt x="3992" y="1183"/>
                    </a:cubicBezTo>
                    <a:cubicBezTo>
                      <a:pt x="3974" y="1183"/>
                      <a:pt x="3973" y="1178"/>
                      <a:pt x="4005" y="1161"/>
                    </a:cubicBezTo>
                    <a:cubicBezTo>
                      <a:pt x="4104" y="1112"/>
                      <a:pt x="4252" y="927"/>
                      <a:pt x="4178" y="927"/>
                    </a:cubicBezTo>
                    <a:cubicBezTo>
                      <a:pt x="4104" y="927"/>
                      <a:pt x="4141" y="902"/>
                      <a:pt x="4042" y="865"/>
                    </a:cubicBezTo>
                    <a:cubicBezTo>
                      <a:pt x="4004" y="851"/>
                      <a:pt x="3975" y="848"/>
                      <a:pt x="3950" y="848"/>
                    </a:cubicBezTo>
                    <a:cubicBezTo>
                      <a:pt x="3930" y="848"/>
                      <a:pt x="3913" y="850"/>
                      <a:pt x="3896" y="850"/>
                    </a:cubicBezTo>
                    <a:cubicBezTo>
                      <a:pt x="3880" y="850"/>
                      <a:pt x="3864" y="848"/>
                      <a:pt x="3845" y="841"/>
                    </a:cubicBezTo>
                    <a:cubicBezTo>
                      <a:pt x="3784" y="816"/>
                      <a:pt x="3882" y="754"/>
                      <a:pt x="3771" y="754"/>
                    </a:cubicBezTo>
                    <a:lnTo>
                      <a:pt x="3402" y="754"/>
                    </a:lnTo>
                    <a:cubicBezTo>
                      <a:pt x="3313" y="754"/>
                      <a:pt x="3264" y="723"/>
                      <a:pt x="3210" y="723"/>
                    </a:cubicBezTo>
                    <a:cubicBezTo>
                      <a:pt x="3196" y="723"/>
                      <a:pt x="3182" y="725"/>
                      <a:pt x="3168" y="730"/>
                    </a:cubicBezTo>
                    <a:cubicBezTo>
                      <a:pt x="3032" y="791"/>
                      <a:pt x="2884" y="841"/>
                      <a:pt x="2736" y="878"/>
                    </a:cubicBezTo>
                    <a:cubicBezTo>
                      <a:pt x="2650" y="878"/>
                      <a:pt x="2650" y="915"/>
                      <a:pt x="2712" y="939"/>
                    </a:cubicBezTo>
                    <a:cubicBezTo>
                      <a:pt x="2786" y="952"/>
                      <a:pt x="2712" y="976"/>
                      <a:pt x="2662" y="976"/>
                    </a:cubicBezTo>
                    <a:cubicBezTo>
                      <a:pt x="2636" y="976"/>
                      <a:pt x="2621" y="983"/>
                      <a:pt x="2602" y="983"/>
                    </a:cubicBezTo>
                    <a:cubicBezTo>
                      <a:pt x="2576" y="983"/>
                      <a:pt x="2543" y="971"/>
                      <a:pt x="2465" y="915"/>
                    </a:cubicBezTo>
                    <a:cubicBezTo>
                      <a:pt x="2409" y="879"/>
                      <a:pt x="2377" y="869"/>
                      <a:pt x="2351" y="869"/>
                    </a:cubicBezTo>
                    <a:cubicBezTo>
                      <a:pt x="2315" y="869"/>
                      <a:pt x="2294" y="890"/>
                      <a:pt x="2243" y="890"/>
                    </a:cubicBezTo>
                    <a:cubicBezTo>
                      <a:pt x="2169" y="890"/>
                      <a:pt x="2132" y="863"/>
                      <a:pt x="2091" y="863"/>
                    </a:cubicBezTo>
                    <a:cubicBezTo>
                      <a:pt x="2085" y="863"/>
                      <a:pt x="2078" y="864"/>
                      <a:pt x="2071" y="865"/>
                    </a:cubicBezTo>
                    <a:cubicBezTo>
                      <a:pt x="2034" y="878"/>
                      <a:pt x="2083" y="952"/>
                      <a:pt x="2022" y="952"/>
                    </a:cubicBezTo>
                    <a:cubicBezTo>
                      <a:pt x="1960" y="952"/>
                      <a:pt x="1935" y="865"/>
                      <a:pt x="1886" y="865"/>
                    </a:cubicBezTo>
                    <a:cubicBezTo>
                      <a:pt x="1825" y="865"/>
                      <a:pt x="1788" y="853"/>
                      <a:pt x="1849" y="804"/>
                    </a:cubicBezTo>
                    <a:cubicBezTo>
                      <a:pt x="1911" y="767"/>
                      <a:pt x="1923" y="767"/>
                      <a:pt x="1849" y="705"/>
                    </a:cubicBezTo>
                    <a:cubicBezTo>
                      <a:pt x="1791" y="657"/>
                      <a:pt x="1771" y="624"/>
                      <a:pt x="1735" y="624"/>
                    </a:cubicBezTo>
                    <a:cubicBezTo>
                      <a:pt x="1725" y="624"/>
                      <a:pt x="1714" y="626"/>
                      <a:pt x="1701" y="631"/>
                    </a:cubicBezTo>
                    <a:cubicBezTo>
                      <a:pt x="1657" y="658"/>
                      <a:pt x="1542" y="678"/>
                      <a:pt x="1500" y="678"/>
                    </a:cubicBezTo>
                    <a:cubicBezTo>
                      <a:pt x="1484" y="678"/>
                      <a:pt x="1478" y="675"/>
                      <a:pt x="1492" y="668"/>
                    </a:cubicBezTo>
                    <a:cubicBezTo>
                      <a:pt x="1553" y="631"/>
                      <a:pt x="1640" y="619"/>
                      <a:pt x="1566" y="594"/>
                    </a:cubicBezTo>
                    <a:cubicBezTo>
                      <a:pt x="1492" y="582"/>
                      <a:pt x="1332" y="483"/>
                      <a:pt x="1393" y="483"/>
                    </a:cubicBezTo>
                    <a:cubicBezTo>
                      <a:pt x="1438" y="483"/>
                      <a:pt x="1698" y="509"/>
                      <a:pt x="1808" y="509"/>
                    </a:cubicBezTo>
                    <a:cubicBezTo>
                      <a:pt x="1849" y="509"/>
                      <a:pt x="1869" y="506"/>
                      <a:pt x="1849" y="496"/>
                    </a:cubicBezTo>
                    <a:cubicBezTo>
                      <a:pt x="1800" y="459"/>
                      <a:pt x="1738" y="422"/>
                      <a:pt x="1677" y="397"/>
                    </a:cubicBezTo>
                    <a:cubicBezTo>
                      <a:pt x="1603" y="360"/>
                      <a:pt x="1516" y="348"/>
                      <a:pt x="1430" y="348"/>
                    </a:cubicBezTo>
                    <a:cubicBezTo>
                      <a:pt x="1504" y="348"/>
                      <a:pt x="1603" y="323"/>
                      <a:pt x="1553" y="274"/>
                    </a:cubicBezTo>
                    <a:cubicBezTo>
                      <a:pt x="1492" y="237"/>
                      <a:pt x="1443" y="225"/>
                      <a:pt x="1319" y="225"/>
                    </a:cubicBezTo>
                    <a:cubicBezTo>
                      <a:pt x="1208" y="237"/>
                      <a:pt x="1098" y="262"/>
                      <a:pt x="987" y="274"/>
                    </a:cubicBezTo>
                    <a:cubicBezTo>
                      <a:pt x="962" y="274"/>
                      <a:pt x="913" y="323"/>
                      <a:pt x="876" y="336"/>
                    </a:cubicBezTo>
                    <a:cubicBezTo>
                      <a:pt x="876" y="336"/>
                      <a:pt x="1011" y="249"/>
                      <a:pt x="950" y="188"/>
                    </a:cubicBezTo>
                    <a:cubicBezTo>
                      <a:pt x="893" y="142"/>
                      <a:pt x="836" y="75"/>
                      <a:pt x="779" y="75"/>
                    </a:cubicBezTo>
                    <a:cubicBezTo>
                      <a:pt x="774" y="75"/>
                      <a:pt x="769" y="76"/>
                      <a:pt x="765" y="77"/>
                    </a:cubicBezTo>
                    <a:cubicBezTo>
                      <a:pt x="642" y="64"/>
                      <a:pt x="531" y="40"/>
                      <a:pt x="408" y="3"/>
                    </a:cubicBezTo>
                    <a:cubicBezTo>
                      <a:pt x="396" y="2"/>
                      <a:pt x="382" y="1"/>
                      <a:pt x="36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1" name="Google Shape;5101;p76"/>
              <p:cNvSpPr/>
              <p:nvPr/>
            </p:nvSpPr>
            <p:spPr>
              <a:xfrm>
                <a:off x="2940000" y="4277325"/>
                <a:ext cx="69575" cy="51025"/>
              </a:xfrm>
              <a:custGeom>
                <a:avLst/>
                <a:gdLst/>
                <a:ahLst/>
                <a:cxnLst/>
                <a:rect l="l" t="t" r="r" b="b"/>
                <a:pathLst>
                  <a:path w="2783" h="2041" extrusionOk="0">
                    <a:moveTo>
                      <a:pt x="673" y="0"/>
                    </a:moveTo>
                    <a:cubicBezTo>
                      <a:pt x="553" y="0"/>
                      <a:pt x="522" y="30"/>
                      <a:pt x="565" y="52"/>
                    </a:cubicBezTo>
                    <a:cubicBezTo>
                      <a:pt x="602" y="64"/>
                      <a:pt x="811" y="101"/>
                      <a:pt x="811" y="126"/>
                    </a:cubicBezTo>
                    <a:cubicBezTo>
                      <a:pt x="811" y="163"/>
                      <a:pt x="811" y="187"/>
                      <a:pt x="762" y="187"/>
                    </a:cubicBezTo>
                    <a:cubicBezTo>
                      <a:pt x="700" y="187"/>
                      <a:pt x="577" y="163"/>
                      <a:pt x="552" y="163"/>
                    </a:cubicBezTo>
                    <a:cubicBezTo>
                      <a:pt x="540" y="163"/>
                      <a:pt x="675" y="212"/>
                      <a:pt x="614" y="212"/>
                    </a:cubicBezTo>
                    <a:lnTo>
                      <a:pt x="429" y="212"/>
                    </a:lnTo>
                    <a:cubicBezTo>
                      <a:pt x="367" y="212"/>
                      <a:pt x="330" y="224"/>
                      <a:pt x="306" y="261"/>
                    </a:cubicBezTo>
                    <a:cubicBezTo>
                      <a:pt x="294" y="311"/>
                      <a:pt x="257" y="323"/>
                      <a:pt x="330" y="323"/>
                    </a:cubicBezTo>
                    <a:cubicBezTo>
                      <a:pt x="404" y="335"/>
                      <a:pt x="429" y="397"/>
                      <a:pt x="515" y="421"/>
                    </a:cubicBezTo>
                    <a:cubicBezTo>
                      <a:pt x="602" y="434"/>
                      <a:pt x="491" y="434"/>
                      <a:pt x="491" y="458"/>
                    </a:cubicBezTo>
                    <a:cubicBezTo>
                      <a:pt x="491" y="481"/>
                      <a:pt x="562" y="534"/>
                      <a:pt x="519" y="534"/>
                    </a:cubicBezTo>
                    <a:cubicBezTo>
                      <a:pt x="515" y="534"/>
                      <a:pt x="510" y="533"/>
                      <a:pt x="503" y="532"/>
                    </a:cubicBezTo>
                    <a:cubicBezTo>
                      <a:pt x="441" y="520"/>
                      <a:pt x="330" y="458"/>
                      <a:pt x="281" y="458"/>
                    </a:cubicBezTo>
                    <a:cubicBezTo>
                      <a:pt x="250" y="458"/>
                      <a:pt x="127" y="431"/>
                      <a:pt x="124" y="431"/>
                    </a:cubicBezTo>
                    <a:lnTo>
                      <a:pt x="124" y="431"/>
                    </a:lnTo>
                    <a:cubicBezTo>
                      <a:pt x="124" y="431"/>
                      <a:pt x="126" y="432"/>
                      <a:pt x="133" y="434"/>
                    </a:cubicBezTo>
                    <a:cubicBezTo>
                      <a:pt x="183" y="458"/>
                      <a:pt x="318" y="495"/>
                      <a:pt x="269" y="495"/>
                    </a:cubicBezTo>
                    <a:cubicBezTo>
                      <a:pt x="232" y="495"/>
                      <a:pt x="146" y="495"/>
                      <a:pt x="170" y="545"/>
                    </a:cubicBezTo>
                    <a:cubicBezTo>
                      <a:pt x="207" y="594"/>
                      <a:pt x="330" y="656"/>
                      <a:pt x="244" y="656"/>
                    </a:cubicBezTo>
                    <a:cubicBezTo>
                      <a:pt x="170" y="656"/>
                      <a:pt x="109" y="668"/>
                      <a:pt x="47" y="692"/>
                    </a:cubicBezTo>
                    <a:cubicBezTo>
                      <a:pt x="72" y="692"/>
                      <a:pt x="84" y="729"/>
                      <a:pt x="158" y="754"/>
                    </a:cubicBezTo>
                    <a:cubicBezTo>
                      <a:pt x="201" y="769"/>
                      <a:pt x="249" y="775"/>
                      <a:pt x="296" y="775"/>
                    </a:cubicBezTo>
                    <a:cubicBezTo>
                      <a:pt x="329" y="775"/>
                      <a:pt x="361" y="772"/>
                      <a:pt x="392" y="766"/>
                    </a:cubicBezTo>
                    <a:cubicBezTo>
                      <a:pt x="435" y="759"/>
                      <a:pt x="494" y="752"/>
                      <a:pt x="529" y="752"/>
                    </a:cubicBezTo>
                    <a:cubicBezTo>
                      <a:pt x="555" y="752"/>
                      <a:pt x="568" y="756"/>
                      <a:pt x="552" y="766"/>
                    </a:cubicBezTo>
                    <a:cubicBezTo>
                      <a:pt x="515" y="791"/>
                      <a:pt x="454" y="828"/>
                      <a:pt x="478" y="840"/>
                    </a:cubicBezTo>
                    <a:cubicBezTo>
                      <a:pt x="503" y="853"/>
                      <a:pt x="528" y="890"/>
                      <a:pt x="503" y="890"/>
                    </a:cubicBezTo>
                    <a:lnTo>
                      <a:pt x="269" y="890"/>
                    </a:lnTo>
                    <a:cubicBezTo>
                      <a:pt x="195" y="890"/>
                      <a:pt x="121" y="877"/>
                      <a:pt x="59" y="853"/>
                    </a:cubicBezTo>
                    <a:cubicBezTo>
                      <a:pt x="44" y="842"/>
                      <a:pt x="29" y="836"/>
                      <a:pt x="19" y="836"/>
                    </a:cubicBezTo>
                    <a:cubicBezTo>
                      <a:pt x="4" y="836"/>
                      <a:pt x="1" y="848"/>
                      <a:pt x="22" y="877"/>
                    </a:cubicBezTo>
                    <a:cubicBezTo>
                      <a:pt x="59" y="939"/>
                      <a:pt x="109" y="1111"/>
                      <a:pt x="220" y="1111"/>
                    </a:cubicBezTo>
                    <a:cubicBezTo>
                      <a:pt x="343" y="1124"/>
                      <a:pt x="392" y="1161"/>
                      <a:pt x="330" y="1161"/>
                    </a:cubicBezTo>
                    <a:cubicBezTo>
                      <a:pt x="257" y="1161"/>
                      <a:pt x="257" y="1247"/>
                      <a:pt x="281" y="1259"/>
                    </a:cubicBezTo>
                    <a:cubicBezTo>
                      <a:pt x="293" y="1259"/>
                      <a:pt x="369" y="1334"/>
                      <a:pt x="419" y="1334"/>
                    </a:cubicBezTo>
                    <a:cubicBezTo>
                      <a:pt x="422" y="1334"/>
                      <a:pt x="426" y="1334"/>
                      <a:pt x="429" y="1333"/>
                    </a:cubicBezTo>
                    <a:cubicBezTo>
                      <a:pt x="479" y="1313"/>
                      <a:pt x="521" y="1277"/>
                      <a:pt x="561" y="1277"/>
                    </a:cubicBezTo>
                    <a:cubicBezTo>
                      <a:pt x="570" y="1277"/>
                      <a:pt x="580" y="1279"/>
                      <a:pt x="589" y="1284"/>
                    </a:cubicBezTo>
                    <a:cubicBezTo>
                      <a:pt x="619" y="1304"/>
                      <a:pt x="633" y="1340"/>
                      <a:pt x="657" y="1340"/>
                    </a:cubicBezTo>
                    <a:cubicBezTo>
                      <a:pt x="662" y="1340"/>
                      <a:pt x="668" y="1338"/>
                      <a:pt x="675" y="1333"/>
                    </a:cubicBezTo>
                    <a:cubicBezTo>
                      <a:pt x="719" y="1301"/>
                      <a:pt x="829" y="1230"/>
                      <a:pt x="905" y="1230"/>
                    </a:cubicBezTo>
                    <a:cubicBezTo>
                      <a:pt x="915" y="1230"/>
                      <a:pt x="925" y="1232"/>
                      <a:pt x="934" y="1235"/>
                    </a:cubicBezTo>
                    <a:cubicBezTo>
                      <a:pt x="1008" y="1247"/>
                      <a:pt x="1070" y="1296"/>
                      <a:pt x="1057" y="1296"/>
                    </a:cubicBezTo>
                    <a:cubicBezTo>
                      <a:pt x="1119" y="1309"/>
                      <a:pt x="1181" y="1309"/>
                      <a:pt x="1242" y="1309"/>
                    </a:cubicBezTo>
                    <a:cubicBezTo>
                      <a:pt x="1316" y="1309"/>
                      <a:pt x="1008" y="1333"/>
                      <a:pt x="1020" y="1333"/>
                    </a:cubicBezTo>
                    <a:cubicBezTo>
                      <a:pt x="1131" y="1346"/>
                      <a:pt x="1242" y="1358"/>
                      <a:pt x="1353" y="1382"/>
                    </a:cubicBezTo>
                    <a:cubicBezTo>
                      <a:pt x="1316" y="1395"/>
                      <a:pt x="836" y="1419"/>
                      <a:pt x="774" y="1444"/>
                    </a:cubicBezTo>
                    <a:cubicBezTo>
                      <a:pt x="712" y="1456"/>
                      <a:pt x="589" y="1506"/>
                      <a:pt x="626" y="1555"/>
                    </a:cubicBezTo>
                    <a:cubicBezTo>
                      <a:pt x="651" y="1580"/>
                      <a:pt x="688" y="1604"/>
                      <a:pt x="725" y="1629"/>
                    </a:cubicBezTo>
                    <a:cubicBezTo>
                      <a:pt x="749" y="1629"/>
                      <a:pt x="725" y="1703"/>
                      <a:pt x="786" y="1727"/>
                    </a:cubicBezTo>
                    <a:cubicBezTo>
                      <a:pt x="836" y="1752"/>
                      <a:pt x="996" y="1752"/>
                      <a:pt x="1082" y="1789"/>
                    </a:cubicBezTo>
                    <a:cubicBezTo>
                      <a:pt x="1168" y="1814"/>
                      <a:pt x="1082" y="1814"/>
                      <a:pt x="1020" y="1814"/>
                    </a:cubicBezTo>
                    <a:cubicBezTo>
                      <a:pt x="959" y="1814"/>
                      <a:pt x="860" y="1838"/>
                      <a:pt x="947" y="1875"/>
                    </a:cubicBezTo>
                    <a:cubicBezTo>
                      <a:pt x="1008" y="1937"/>
                      <a:pt x="1094" y="1974"/>
                      <a:pt x="1168" y="1999"/>
                    </a:cubicBezTo>
                    <a:cubicBezTo>
                      <a:pt x="1224" y="2026"/>
                      <a:pt x="1286" y="2040"/>
                      <a:pt x="1350" y="2040"/>
                    </a:cubicBezTo>
                    <a:cubicBezTo>
                      <a:pt x="1372" y="2040"/>
                      <a:pt x="1393" y="2039"/>
                      <a:pt x="1415" y="2036"/>
                    </a:cubicBezTo>
                    <a:cubicBezTo>
                      <a:pt x="1464" y="2011"/>
                      <a:pt x="1600" y="2011"/>
                      <a:pt x="1513" y="1974"/>
                    </a:cubicBezTo>
                    <a:cubicBezTo>
                      <a:pt x="1462" y="1952"/>
                      <a:pt x="1476" y="1934"/>
                      <a:pt x="1507" y="1934"/>
                    </a:cubicBezTo>
                    <a:cubicBezTo>
                      <a:pt x="1528" y="1934"/>
                      <a:pt x="1555" y="1942"/>
                      <a:pt x="1575" y="1962"/>
                    </a:cubicBezTo>
                    <a:cubicBezTo>
                      <a:pt x="1610" y="1988"/>
                      <a:pt x="1638" y="2014"/>
                      <a:pt x="1652" y="2014"/>
                    </a:cubicBezTo>
                    <a:cubicBezTo>
                      <a:pt x="1658" y="2014"/>
                      <a:pt x="1661" y="2009"/>
                      <a:pt x="1661" y="1999"/>
                    </a:cubicBezTo>
                    <a:cubicBezTo>
                      <a:pt x="1661" y="1967"/>
                      <a:pt x="1573" y="1822"/>
                      <a:pt x="1605" y="1822"/>
                    </a:cubicBezTo>
                    <a:cubicBezTo>
                      <a:pt x="1611" y="1822"/>
                      <a:pt x="1621" y="1827"/>
                      <a:pt x="1637" y="1838"/>
                    </a:cubicBezTo>
                    <a:cubicBezTo>
                      <a:pt x="1724" y="1904"/>
                      <a:pt x="1801" y="2017"/>
                      <a:pt x="1835" y="2017"/>
                    </a:cubicBezTo>
                    <a:cubicBezTo>
                      <a:pt x="1839" y="2017"/>
                      <a:pt x="1843" y="2015"/>
                      <a:pt x="1846" y="2011"/>
                    </a:cubicBezTo>
                    <a:cubicBezTo>
                      <a:pt x="1871" y="1986"/>
                      <a:pt x="1945" y="1937"/>
                      <a:pt x="1920" y="1888"/>
                    </a:cubicBezTo>
                    <a:cubicBezTo>
                      <a:pt x="1883" y="1851"/>
                      <a:pt x="1871" y="1801"/>
                      <a:pt x="1920" y="1801"/>
                    </a:cubicBezTo>
                    <a:cubicBezTo>
                      <a:pt x="1965" y="1801"/>
                      <a:pt x="1948" y="1954"/>
                      <a:pt x="1973" y="1954"/>
                    </a:cubicBezTo>
                    <a:cubicBezTo>
                      <a:pt x="1975" y="1954"/>
                      <a:pt x="1978" y="1953"/>
                      <a:pt x="1982" y="1949"/>
                    </a:cubicBezTo>
                    <a:cubicBezTo>
                      <a:pt x="2018" y="1900"/>
                      <a:pt x="2043" y="1826"/>
                      <a:pt x="2031" y="1764"/>
                    </a:cubicBezTo>
                    <a:cubicBezTo>
                      <a:pt x="2018" y="1727"/>
                      <a:pt x="1957" y="1629"/>
                      <a:pt x="1982" y="1580"/>
                    </a:cubicBezTo>
                    <a:cubicBezTo>
                      <a:pt x="1997" y="1556"/>
                      <a:pt x="2018" y="1518"/>
                      <a:pt x="2031" y="1518"/>
                    </a:cubicBezTo>
                    <a:cubicBezTo>
                      <a:pt x="2038" y="1518"/>
                      <a:pt x="2043" y="1531"/>
                      <a:pt x="2043" y="1567"/>
                    </a:cubicBezTo>
                    <a:cubicBezTo>
                      <a:pt x="2043" y="1654"/>
                      <a:pt x="2072" y="1732"/>
                      <a:pt x="2113" y="1732"/>
                    </a:cubicBezTo>
                    <a:cubicBezTo>
                      <a:pt x="2118" y="1732"/>
                      <a:pt x="2124" y="1730"/>
                      <a:pt x="2129" y="1727"/>
                    </a:cubicBezTo>
                    <a:cubicBezTo>
                      <a:pt x="2203" y="1654"/>
                      <a:pt x="2277" y="1580"/>
                      <a:pt x="2363" y="1518"/>
                    </a:cubicBezTo>
                    <a:cubicBezTo>
                      <a:pt x="2397" y="1504"/>
                      <a:pt x="2429" y="1498"/>
                      <a:pt x="2454" y="1498"/>
                    </a:cubicBezTo>
                    <a:cubicBezTo>
                      <a:pt x="2493" y="1498"/>
                      <a:pt x="2514" y="1511"/>
                      <a:pt x="2499" y="1518"/>
                    </a:cubicBezTo>
                    <a:cubicBezTo>
                      <a:pt x="2477" y="1529"/>
                      <a:pt x="2426" y="1569"/>
                      <a:pt x="2450" y="1569"/>
                    </a:cubicBezTo>
                    <a:cubicBezTo>
                      <a:pt x="2453" y="1569"/>
                      <a:pt x="2457" y="1569"/>
                      <a:pt x="2462" y="1567"/>
                    </a:cubicBezTo>
                    <a:cubicBezTo>
                      <a:pt x="2511" y="1543"/>
                      <a:pt x="2721" y="1506"/>
                      <a:pt x="2672" y="1493"/>
                    </a:cubicBezTo>
                    <a:cubicBezTo>
                      <a:pt x="2622" y="1493"/>
                      <a:pt x="2536" y="1493"/>
                      <a:pt x="2598" y="1469"/>
                    </a:cubicBezTo>
                    <a:cubicBezTo>
                      <a:pt x="2659" y="1432"/>
                      <a:pt x="2782" y="1395"/>
                      <a:pt x="2782" y="1346"/>
                    </a:cubicBezTo>
                    <a:cubicBezTo>
                      <a:pt x="2770" y="1284"/>
                      <a:pt x="2647" y="1235"/>
                      <a:pt x="2622" y="1185"/>
                    </a:cubicBezTo>
                    <a:cubicBezTo>
                      <a:pt x="2611" y="1169"/>
                      <a:pt x="2608" y="1162"/>
                      <a:pt x="2601" y="1162"/>
                    </a:cubicBezTo>
                    <a:cubicBezTo>
                      <a:pt x="2594" y="1162"/>
                      <a:pt x="2582" y="1172"/>
                      <a:pt x="2548" y="1185"/>
                    </a:cubicBezTo>
                    <a:cubicBezTo>
                      <a:pt x="2538" y="1189"/>
                      <a:pt x="2530" y="1191"/>
                      <a:pt x="2523" y="1191"/>
                    </a:cubicBezTo>
                    <a:cubicBezTo>
                      <a:pt x="2485" y="1191"/>
                      <a:pt x="2475" y="1144"/>
                      <a:pt x="2413" y="1124"/>
                    </a:cubicBezTo>
                    <a:cubicBezTo>
                      <a:pt x="2395" y="1120"/>
                      <a:pt x="2386" y="1119"/>
                      <a:pt x="2380" y="1119"/>
                    </a:cubicBezTo>
                    <a:cubicBezTo>
                      <a:pt x="2366" y="1119"/>
                      <a:pt x="2368" y="1127"/>
                      <a:pt x="2290" y="1136"/>
                    </a:cubicBezTo>
                    <a:cubicBezTo>
                      <a:pt x="2240" y="1142"/>
                      <a:pt x="2206" y="1148"/>
                      <a:pt x="2191" y="1148"/>
                    </a:cubicBezTo>
                    <a:cubicBezTo>
                      <a:pt x="2176" y="1148"/>
                      <a:pt x="2179" y="1142"/>
                      <a:pt x="2203" y="1124"/>
                    </a:cubicBezTo>
                    <a:cubicBezTo>
                      <a:pt x="2240" y="1087"/>
                      <a:pt x="2327" y="1025"/>
                      <a:pt x="2253" y="1013"/>
                    </a:cubicBezTo>
                    <a:cubicBezTo>
                      <a:pt x="2246" y="1012"/>
                      <a:pt x="2239" y="1011"/>
                      <a:pt x="2233" y="1011"/>
                    </a:cubicBezTo>
                    <a:cubicBezTo>
                      <a:pt x="2198" y="1011"/>
                      <a:pt x="2182" y="1028"/>
                      <a:pt x="2180" y="1028"/>
                    </a:cubicBezTo>
                    <a:cubicBezTo>
                      <a:pt x="2178" y="1028"/>
                      <a:pt x="2182" y="1022"/>
                      <a:pt x="2191" y="1001"/>
                    </a:cubicBezTo>
                    <a:cubicBezTo>
                      <a:pt x="2216" y="951"/>
                      <a:pt x="2277" y="939"/>
                      <a:pt x="2228" y="902"/>
                    </a:cubicBezTo>
                    <a:cubicBezTo>
                      <a:pt x="2191" y="890"/>
                      <a:pt x="2142" y="865"/>
                      <a:pt x="2092" y="865"/>
                    </a:cubicBezTo>
                    <a:cubicBezTo>
                      <a:pt x="2068" y="865"/>
                      <a:pt x="2055" y="853"/>
                      <a:pt x="2105" y="816"/>
                    </a:cubicBezTo>
                    <a:cubicBezTo>
                      <a:pt x="2142" y="779"/>
                      <a:pt x="2179" y="742"/>
                      <a:pt x="2129" y="705"/>
                    </a:cubicBezTo>
                    <a:cubicBezTo>
                      <a:pt x="2084" y="660"/>
                      <a:pt x="2091" y="605"/>
                      <a:pt x="1999" y="605"/>
                    </a:cubicBezTo>
                    <a:cubicBezTo>
                      <a:pt x="1990" y="605"/>
                      <a:pt x="1980" y="605"/>
                      <a:pt x="1969" y="606"/>
                    </a:cubicBezTo>
                    <a:cubicBezTo>
                      <a:pt x="1858" y="606"/>
                      <a:pt x="1760" y="643"/>
                      <a:pt x="1846" y="680"/>
                    </a:cubicBezTo>
                    <a:cubicBezTo>
                      <a:pt x="1920" y="717"/>
                      <a:pt x="2080" y="828"/>
                      <a:pt x="2018" y="828"/>
                    </a:cubicBezTo>
                    <a:cubicBezTo>
                      <a:pt x="1973" y="828"/>
                      <a:pt x="1951" y="847"/>
                      <a:pt x="1929" y="847"/>
                    </a:cubicBezTo>
                    <a:cubicBezTo>
                      <a:pt x="1915" y="847"/>
                      <a:pt x="1902" y="839"/>
                      <a:pt x="1883" y="816"/>
                    </a:cubicBezTo>
                    <a:cubicBezTo>
                      <a:pt x="1821" y="766"/>
                      <a:pt x="1784" y="766"/>
                      <a:pt x="1760" y="692"/>
                    </a:cubicBezTo>
                    <a:cubicBezTo>
                      <a:pt x="1747" y="631"/>
                      <a:pt x="1809" y="569"/>
                      <a:pt x="1723" y="569"/>
                    </a:cubicBezTo>
                    <a:cubicBezTo>
                      <a:pt x="1649" y="557"/>
                      <a:pt x="1439" y="569"/>
                      <a:pt x="1390" y="495"/>
                    </a:cubicBezTo>
                    <a:cubicBezTo>
                      <a:pt x="1329" y="360"/>
                      <a:pt x="1230" y="237"/>
                      <a:pt x="1119" y="126"/>
                    </a:cubicBezTo>
                    <a:cubicBezTo>
                      <a:pt x="996" y="52"/>
                      <a:pt x="873" y="15"/>
                      <a:pt x="737" y="2"/>
                    </a:cubicBezTo>
                    <a:cubicBezTo>
                      <a:pt x="713" y="1"/>
                      <a:pt x="692" y="0"/>
                      <a:pt x="67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2" name="Google Shape;5102;p76"/>
              <p:cNvSpPr/>
              <p:nvPr/>
            </p:nvSpPr>
            <p:spPr>
              <a:xfrm>
                <a:off x="2967975" y="4247825"/>
                <a:ext cx="183600" cy="109350"/>
              </a:xfrm>
              <a:custGeom>
                <a:avLst/>
                <a:gdLst/>
                <a:ahLst/>
                <a:cxnLst/>
                <a:rect l="l" t="t" r="r" b="b"/>
                <a:pathLst>
                  <a:path w="7344" h="4374" extrusionOk="0">
                    <a:moveTo>
                      <a:pt x="4978" y="1"/>
                    </a:moveTo>
                    <a:cubicBezTo>
                      <a:pt x="4927" y="1"/>
                      <a:pt x="4894" y="9"/>
                      <a:pt x="4916" y="37"/>
                    </a:cubicBezTo>
                    <a:cubicBezTo>
                      <a:pt x="4962" y="82"/>
                      <a:pt x="5071" y="149"/>
                      <a:pt x="4999" y="149"/>
                    </a:cubicBezTo>
                    <a:cubicBezTo>
                      <a:pt x="4993" y="149"/>
                      <a:pt x="4986" y="148"/>
                      <a:pt x="4978" y="147"/>
                    </a:cubicBezTo>
                    <a:cubicBezTo>
                      <a:pt x="4879" y="135"/>
                      <a:pt x="4830" y="24"/>
                      <a:pt x="4731" y="12"/>
                    </a:cubicBezTo>
                    <a:cubicBezTo>
                      <a:pt x="4721" y="11"/>
                      <a:pt x="4708" y="10"/>
                      <a:pt x="4693" y="10"/>
                    </a:cubicBezTo>
                    <a:cubicBezTo>
                      <a:pt x="4571" y="10"/>
                      <a:pt x="4329" y="53"/>
                      <a:pt x="4362" y="86"/>
                    </a:cubicBezTo>
                    <a:cubicBezTo>
                      <a:pt x="4399" y="111"/>
                      <a:pt x="4423" y="209"/>
                      <a:pt x="4534" y="234"/>
                    </a:cubicBezTo>
                    <a:cubicBezTo>
                      <a:pt x="4564" y="240"/>
                      <a:pt x="4566" y="243"/>
                      <a:pt x="4552" y="243"/>
                    </a:cubicBezTo>
                    <a:cubicBezTo>
                      <a:pt x="4514" y="243"/>
                      <a:pt x="4354" y="221"/>
                      <a:pt x="4300" y="184"/>
                    </a:cubicBezTo>
                    <a:cubicBezTo>
                      <a:pt x="4226" y="135"/>
                      <a:pt x="4152" y="12"/>
                      <a:pt x="4078" y="12"/>
                    </a:cubicBezTo>
                    <a:cubicBezTo>
                      <a:pt x="3992" y="12"/>
                      <a:pt x="3339" y="12"/>
                      <a:pt x="3475" y="86"/>
                    </a:cubicBezTo>
                    <a:cubicBezTo>
                      <a:pt x="3610" y="147"/>
                      <a:pt x="3894" y="369"/>
                      <a:pt x="3844" y="369"/>
                    </a:cubicBezTo>
                    <a:cubicBezTo>
                      <a:pt x="3804" y="379"/>
                      <a:pt x="3715" y="472"/>
                      <a:pt x="3696" y="472"/>
                    </a:cubicBezTo>
                    <a:cubicBezTo>
                      <a:pt x="3692" y="472"/>
                      <a:pt x="3692" y="467"/>
                      <a:pt x="3696" y="456"/>
                    </a:cubicBezTo>
                    <a:cubicBezTo>
                      <a:pt x="3709" y="406"/>
                      <a:pt x="3820" y="406"/>
                      <a:pt x="3696" y="357"/>
                    </a:cubicBezTo>
                    <a:cubicBezTo>
                      <a:pt x="3573" y="295"/>
                      <a:pt x="3499" y="172"/>
                      <a:pt x="3425" y="160"/>
                    </a:cubicBezTo>
                    <a:cubicBezTo>
                      <a:pt x="3314" y="160"/>
                      <a:pt x="3216" y="147"/>
                      <a:pt x="3105" y="135"/>
                    </a:cubicBezTo>
                    <a:cubicBezTo>
                      <a:pt x="3036" y="120"/>
                      <a:pt x="2973" y="109"/>
                      <a:pt x="2908" y="109"/>
                    </a:cubicBezTo>
                    <a:cubicBezTo>
                      <a:pt x="2868" y="109"/>
                      <a:pt x="2827" y="113"/>
                      <a:pt x="2785" y="123"/>
                    </a:cubicBezTo>
                    <a:cubicBezTo>
                      <a:pt x="2809" y="135"/>
                      <a:pt x="2834" y="246"/>
                      <a:pt x="2933" y="246"/>
                    </a:cubicBezTo>
                    <a:cubicBezTo>
                      <a:pt x="3019" y="246"/>
                      <a:pt x="3216" y="271"/>
                      <a:pt x="3117" y="271"/>
                    </a:cubicBezTo>
                    <a:cubicBezTo>
                      <a:pt x="3052" y="271"/>
                      <a:pt x="2936" y="328"/>
                      <a:pt x="2846" y="328"/>
                    </a:cubicBezTo>
                    <a:cubicBezTo>
                      <a:pt x="2818" y="328"/>
                      <a:pt x="2793" y="322"/>
                      <a:pt x="2772" y="308"/>
                    </a:cubicBezTo>
                    <a:cubicBezTo>
                      <a:pt x="2711" y="246"/>
                      <a:pt x="2624" y="197"/>
                      <a:pt x="2538" y="184"/>
                    </a:cubicBezTo>
                    <a:cubicBezTo>
                      <a:pt x="2517" y="184"/>
                      <a:pt x="2502" y="183"/>
                      <a:pt x="2493" y="183"/>
                    </a:cubicBezTo>
                    <a:cubicBezTo>
                      <a:pt x="2470" y="183"/>
                      <a:pt x="2485" y="190"/>
                      <a:pt x="2538" y="234"/>
                    </a:cubicBezTo>
                    <a:cubicBezTo>
                      <a:pt x="2614" y="288"/>
                      <a:pt x="2643" y="400"/>
                      <a:pt x="2589" y="400"/>
                    </a:cubicBezTo>
                    <a:cubicBezTo>
                      <a:pt x="2582" y="400"/>
                      <a:pt x="2573" y="398"/>
                      <a:pt x="2563" y="394"/>
                    </a:cubicBezTo>
                    <a:cubicBezTo>
                      <a:pt x="2477" y="357"/>
                      <a:pt x="2378" y="332"/>
                      <a:pt x="2279" y="332"/>
                    </a:cubicBezTo>
                    <a:cubicBezTo>
                      <a:pt x="2304" y="345"/>
                      <a:pt x="2501" y="406"/>
                      <a:pt x="2427" y="406"/>
                    </a:cubicBezTo>
                    <a:cubicBezTo>
                      <a:pt x="2366" y="406"/>
                      <a:pt x="2169" y="406"/>
                      <a:pt x="2218" y="480"/>
                    </a:cubicBezTo>
                    <a:cubicBezTo>
                      <a:pt x="2267" y="554"/>
                      <a:pt x="2674" y="677"/>
                      <a:pt x="2748" y="702"/>
                    </a:cubicBezTo>
                    <a:cubicBezTo>
                      <a:pt x="2822" y="713"/>
                      <a:pt x="2950" y="877"/>
                      <a:pt x="2938" y="877"/>
                    </a:cubicBezTo>
                    <a:cubicBezTo>
                      <a:pt x="2937" y="877"/>
                      <a:pt x="2931" y="873"/>
                      <a:pt x="2920" y="862"/>
                    </a:cubicBezTo>
                    <a:cubicBezTo>
                      <a:pt x="2834" y="801"/>
                      <a:pt x="2723" y="751"/>
                      <a:pt x="2612" y="739"/>
                    </a:cubicBezTo>
                    <a:cubicBezTo>
                      <a:pt x="2535" y="728"/>
                      <a:pt x="2172" y="559"/>
                      <a:pt x="2149" y="559"/>
                    </a:cubicBezTo>
                    <a:cubicBezTo>
                      <a:pt x="2146" y="559"/>
                      <a:pt x="2149" y="561"/>
                      <a:pt x="2156" y="566"/>
                    </a:cubicBezTo>
                    <a:cubicBezTo>
                      <a:pt x="2222" y="621"/>
                      <a:pt x="2357" y="706"/>
                      <a:pt x="2315" y="706"/>
                    </a:cubicBezTo>
                    <a:cubicBezTo>
                      <a:pt x="2310" y="706"/>
                      <a:pt x="2302" y="705"/>
                      <a:pt x="2292" y="702"/>
                    </a:cubicBezTo>
                    <a:cubicBezTo>
                      <a:pt x="2281" y="701"/>
                      <a:pt x="2272" y="700"/>
                      <a:pt x="2263" y="700"/>
                    </a:cubicBezTo>
                    <a:cubicBezTo>
                      <a:pt x="2219" y="700"/>
                      <a:pt x="2204" y="714"/>
                      <a:pt x="2187" y="714"/>
                    </a:cubicBezTo>
                    <a:cubicBezTo>
                      <a:pt x="2174" y="714"/>
                      <a:pt x="2161" y="706"/>
                      <a:pt x="2132" y="677"/>
                    </a:cubicBezTo>
                    <a:cubicBezTo>
                      <a:pt x="2058" y="603"/>
                      <a:pt x="1959" y="505"/>
                      <a:pt x="1873" y="492"/>
                    </a:cubicBezTo>
                    <a:cubicBezTo>
                      <a:pt x="1808" y="492"/>
                      <a:pt x="1593" y="426"/>
                      <a:pt x="1515" y="426"/>
                    </a:cubicBezTo>
                    <a:cubicBezTo>
                      <a:pt x="1504" y="426"/>
                      <a:pt x="1496" y="428"/>
                      <a:pt x="1491" y="431"/>
                    </a:cubicBezTo>
                    <a:cubicBezTo>
                      <a:pt x="1454" y="468"/>
                      <a:pt x="1639" y="492"/>
                      <a:pt x="1565" y="529"/>
                    </a:cubicBezTo>
                    <a:cubicBezTo>
                      <a:pt x="1491" y="566"/>
                      <a:pt x="1158" y="665"/>
                      <a:pt x="1232" y="665"/>
                    </a:cubicBezTo>
                    <a:cubicBezTo>
                      <a:pt x="1239" y="666"/>
                      <a:pt x="1246" y="667"/>
                      <a:pt x="1253" y="667"/>
                    </a:cubicBezTo>
                    <a:cubicBezTo>
                      <a:pt x="1295" y="667"/>
                      <a:pt x="1338" y="649"/>
                      <a:pt x="1388" y="649"/>
                    </a:cubicBezTo>
                    <a:cubicBezTo>
                      <a:pt x="1419" y="649"/>
                      <a:pt x="1453" y="656"/>
                      <a:pt x="1491" y="677"/>
                    </a:cubicBezTo>
                    <a:cubicBezTo>
                      <a:pt x="1590" y="744"/>
                      <a:pt x="1690" y="790"/>
                      <a:pt x="1647" y="790"/>
                    </a:cubicBezTo>
                    <a:cubicBezTo>
                      <a:pt x="1642" y="790"/>
                      <a:pt x="1635" y="789"/>
                      <a:pt x="1626" y="788"/>
                    </a:cubicBezTo>
                    <a:cubicBezTo>
                      <a:pt x="1540" y="788"/>
                      <a:pt x="1479" y="788"/>
                      <a:pt x="1516" y="813"/>
                    </a:cubicBezTo>
                    <a:cubicBezTo>
                      <a:pt x="1549" y="830"/>
                      <a:pt x="1537" y="864"/>
                      <a:pt x="1510" y="864"/>
                    </a:cubicBezTo>
                    <a:cubicBezTo>
                      <a:pt x="1497" y="864"/>
                      <a:pt x="1482" y="857"/>
                      <a:pt x="1466" y="837"/>
                    </a:cubicBezTo>
                    <a:cubicBezTo>
                      <a:pt x="1417" y="788"/>
                      <a:pt x="1380" y="702"/>
                      <a:pt x="1294" y="702"/>
                    </a:cubicBezTo>
                    <a:cubicBezTo>
                      <a:pt x="1233" y="712"/>
                      <a:pt x="1197" y="831"/>
                      <a:pt x="1145" y="831"/>
                    </a:cubicBezTo>
                    <a:cubicBezTo>
                      <a:pt x="1134" y="831"/>
                      <a:pt x="1122" y="826"/>
                      <a:pt x="1109" y="813"/>
                    </a:cubicBezTo>
                    <a:cubicBezTo>
                      <a:pt x="1035" y="739"/>
                      <a:pt x="1072" y="702"/>
                      <a:pt x="961" y="702"/>
                    </a:cubicBezTo>
                    <a:cubicBezTo>
                      <a:pt x="838" y="702"/>
                      <a:pt x="653" y="776"/>
                      <a:pt x="653" y="825"/>
                    </a:cubicBezTo>
                    <a:cubicBezTo>
                      <a:pt x="653" y="860"/>
                      <a:pt x="615" y="889"/>
                      <a:pt x="580" y="889"/>
                    </a:cubicBezTo>
                    <a:cubicBezTo>
                      <a:pt x="566" y="889"/>
                      <a:pt x="553" y="885"/>
                      <a:pt x="542" y="874"/>
                    </a:cubicBezTo>
                    <a:cubicBezTo>
                      <a:pt x="505" y="837"/>
                      <a:pt x="456" y="825"/>
                      <a:pt x="394" y="825"/>
                    </a:cubicBezTo>
                    <a:cubicBezTo>
                      <a:pt x="320" y="825"/>
                      <a:pt x="210" y="911"/>
                      <a:pt x="148" y="911"/>
                    </a:cubicBezTo>
                    <a:cubicBezTo>
                      <a:pt x="74" y="911"/>
                      <a:pt x="0" y="961"/>
                      <a:pt x="49" y="985"/>
                    </a:cubicBezTo>
                    <a:cubicBezTo>
                      <a:pt x="76" y="1003"/>
                      <a:pt x="110" y="1015"/>
                      <a:pt x="145" y="1015"/>
                    </a:cubicBezTo>
                    <a:cubicBezTo>
                      <a:pt x="158" y="1015"/>
                      <a:pt x="172" y="1013"/>
                      <a:pt x="185" y="1010"/>
                    </a:cubicBezTo>
                    <a:cubicBezTo>
                      <a:pt x="250" y="1001"/>
                      <a:pt x="323" y="977"/>
                      <a:pt x="381" y="977"/>
                    </a:cubicBezTo>
                    <a:cubicBezTo>
                      <a:pt x="400" y="977"/>
                      <a:pt x="416" y="979"/>
                      <a:pt x="431" y="985"/>
                    </a:cubicBezTo>
                    <a:cubicBezTo>
                      <a:pt x="481" y="1022"/>
                      <a:pt x="431" y="1035"/>
                      <a:pt x="370" y="1047"/>
                    </a:cubicBezTo>
                    <a:cubicBezTo>
                      <a:pt x="327" y="1058"/>
                      <a:pt x="221" y="1114"/>
                      <a:pt x="263" y="1114"/>
                    </a:cubicBezTo>
                    <a:cubicBezTo>
                      <a:pt x="269" y="1114"/>
                      <a:pt x="280" y="1112"/>
                      <a:pt x="296" y="1109"/>
                    </a:cubicBezTo>
                    <a:cubicBezTo>
                      <a:pt x="407" y="1096"/>
                      <a:pt x="702" y="1084"/>
                      <a:pt x="813" y="1059"/>
                    </a:cubicBezTo>
                    <a:cubicBezTo>
                      <a:pt x="824" y="1058"/>
                      <a:pt x="833" y="1058"/>
                      <a:pt x="839" y="1058"/>
                    </a:cubicBezTo>
                    <a:cubicBezTo>
                      <a:pt x="904" y="1058"/>
                      <a:pt x="743" y="1110"/>
                      <a:pt x="653" y="1121"/>
                    </a:cubicBezTo>
                    <a:cubicBezTo>
                      <a:pt x="542" y="1133"/>
                      <a:pt x="370" y="1281"/>
                      <a:pt x="394" y="1306"/>
                    </a:cubicBezTo>
                    <a:cubicBezTo>
                      <a:pt x="419" y="1343"/>
                      <a:pt x="468" y="1380"/>
                      <a:pt x="579" y="1380"/>
                    </a:cubicBezTo>
                    <a:cubicBezTo>
                      <a:pt x="653" y="1386"/>
                      <a:pt x="724" y="1389"/>
                      <a:pt x="795" y="1389"/>
                    </a:cubicBezTo>
                    <a:cubicBezTo>
                      <a:pt x="866" y="1389"/>
                      <a:pt x="936" y="1386"/>
                      <a:pt x="1010" y="1380"/>
                    </a:cubicBezTo>
                    <a:cubicBezTo>
                      <a:pt x="1109" y="1367"/>
                      <a:pt x="1380" y="1219"/>
                      <a:pt x="1503" y="1219"/>
                    </a:cubicBezTo>
                    <a:cubicBezTo>
                      <a:pt x="1626" y="1219"/>
                      <a:pt x="1688" y="1219"/>
                      <a:pt x="1602" y="1256"/>
                    </a:cubicBezTo>
                    <a:cubicBezTo>
                      <a:pt x="1503" y="1306"/>
                      <a:pt x="1392" y="1343"/>
                      <a:pt x="1281" y="1367"/>
                    </a:cubicBezTo>
                    <a:cubicBezTo>
                      <a:pt x="1072" y="1404"/>
                      <a:pt x="863" y="1429"/>
                      <a:pt x="665" y="1454"/>
                    </a:cubicBezTo>
                    <a:cubicBezTo>
                      <a:pt x="654" y="1452"/>
                      <a:pt x="644" y="1452"/>
                      <a:pt x="637" y="1452"/>
                    </a:cubicBezTo>
                    <a:cubicBezTo>
                      <a:pt x="578" y="1452"/>
                      <a:pt x="676" y="1494"/>
                      <a:pt x="764" y="1527"/>
                    </a:cubicBezTo>
                    <a:cubicBezTo>
                      <a:pt x="845" y="1558"/>
                      <a:pt x="876" y="1638"/>
                      <a:pt x="967" y="1638"/>
                    </a:cubicBezTo>
                    <a:cubicBezTo>
                      <a:pt x="987" y="1638"/>
                      <a:pt x="1009" y="1635"/>
                      <a:pt x="1035" y="1626"/>
                    </a:cubicBezTo>
                    <a:cubicBezTo>
                      <a:pt x="1183" y="1577"/>
                      <a:pt x="1306" y="1441"/>
                      <a:pt x="1405" y="1429"/>
                    </a:cubicBezTo>
                    <a:cubicBezTo>
                      <a:pt x="1491" y="1404"/>
                      <a:pt x="2033" y="1306"/>
                      <a:pt x="2144" y="1306"/>
                    </a:cubicBezTo>
                    <a:cubicBezTo>
                      <a:pt x="2150" y="1305"/>
                      <a:pt x="2153" y="1305"/>
                      <a:pt x="2154" y="1305"/>
                    </a:cubicBezTo>
                    <a:cubicBezTo>
                      <a:pt x="2173" y="1305"/>
                      <a:pt x="1618" y="1396"/>
                      <a:pt x="1479" y="1454"/>
                    </a:cubicBezTo>
                    <a:cubicBezTo>
                      <a:pt x="1318" y="1515"/>
                      <a:pt x="1183" y="1651"/>
                      <a:pt x="1269" y="1688"/>
                    </a:cubicBezTo>
                    <a:cubicBezTo>
                      <a:pt x="1301" y="1697"/>
                      <a:pt x="1316" y="1699"/>
                      <a:pt x="1332" y="1699"/>
                    </a:cubicBezTo>
                    <a:cubicBezTo>
                      <a:pt x="1350" y="1699"/>
                      <a:pt x="1369" y="1696"/>
                      <a:pt x="1413" y="1696"/>
                    </a:cubicBezTo>
                    <a:cubicBezTo>
                      <a:pt x="1438" y="1696"/>
                      <a:pt x="1471" y="1697"/>
                      <a:pt x="1516" y="1700"/>
                    </a:cubicBezTo>
                    <a:cubicBezTo>
                      <a:pt x="1581" y="1704"/>
                      <a:pt x="1635" y="1709"/>
                      <a:pt x="1683" y="1709"/>
                    </a:cubicBezTo>
                    <a:cubicBezTo>
                      <a:pt x="1769" y="1709"/>
                      <a:pt x="1829" y="1694"/>
                      <a:pt x="1885" y="1638"/>
                    </a:cubicBezTo>
                    <a:cubicBezTo>
                      <a:pt x="1961" y="1574"/>
                      <a:pt x="1942" y="1537"/>
                      <a:pt x="1993" y="1537"/>
                    </a:cubicBezTo>
                    <a:cubicBezTo>
                      <a:pt x="2001" y="1537"/>
                      <a:pt x="2010" y="1538"/>
                      <a:pt x="2021" y="1540"/>
                    </a:cubicBezTo>
                    <a:cubicBezTo>
                      <a:pt x="2082" y="1557"/>
                      <a:pt x="1989" y="1575"/>
                      <a:pt x="2007" y="1575"/>
                    </a:cubicBezTo>
                    <a:cubicBezTo>
                      <a:pt x="2015" y="1575"/>
                      <a:pt x="2042" y="1572"/>
                      <a:pt x="2107" y="1564"/>
                    </a:cubicBezTo>
                    <a:cubicBezTo>
                      <a:pt x="2264" y="1538"/>
                      <a:pt x="2384" y="1512"/>
                      <a:pt x="2410" y="1512"/>
                    </a:cubicBezTo>
                    <a:cubicBezTo>
                      <a:pt x="2421" y="1512"/>
                      <a:pt x="2416" y="1517"/>
                      <a:pt x="2390" y="1527"/>
                    </a:cubicBezTo>
                    <a:cubicBezTo>
                      <a:pt x="2308" y="1563"/>
                      <a:pt x="2002" y="1676"/>
                      <a:pt x="2101" y="1676"/>
                    </a:cubicBezTo>
                    <a:cubicBezTo>
                      <a:pt x="2106" y="1676"/>
                      <a:pt x="2112" y="1676"/>
                      <a:pt x="2119" y="1675"/>
                    </a:cubicBezTo>
                    <a:cubicBezTo>
                      <a:pt x="2267" y="1663"/>
                      <a:pt x="2649" y="1675"/>
                      <a:pt x="2760" y="1589"/>
                    </a:cubicBezTo>
                    <a:cubicBezTo>
                      <a:pt x="2871" y="1503"/>
                      <a:pt x="3019" y="1429"/>
                      <a:pt x="2994" y="1355"/>
                    </a:cubicBezTo>
                    <a:cubicBezTo>
                      <a:pt x="2974" y="1309"/>
                      <a:pt x="2983" y="1298"/>
                      <a:pt x="3003" y="1298"/>
                    </a:cubicBezTo>
                    <a:cubicBezTo>
                      <a:pt x="3020" y="1298"/>
                      <a:pt x="3045" y="1306"/>
                      <a:pt x="3068" y="1306"/>
                    </a:cubicBezTo>
                    <a:cubicBezTo>
                      <a:pt x="3117" y="1306"/>
                      <a:pt x="3130" y="1256"/>
                      <a:pt x="3241" y="1170"/>
                    </a:cubicBezTo>
                    <a:cubicBezTo>
                      <a:pt x="3320" y="1117"/>
                      <a:pt x="3471" y="1076"/>
                      <a:pt x="3507" y="1076"/>
                    </a:cubicBezTo>
                    <a:cubicBezTo>
                      <a:pt x="3521" y="1076"/>
                      <a:pt x="3518" y="1082"/>
                      <a:pt x="3487" y="1096"/>
                    </a:cubicBezTo>
                    <a:cubicBezTo>
                      <a:pt x="3376" y="1158"/>
                      <a:pt x="3314" y="1269"/>
                      <a:pt x="3228" y="1343"/>
                    </a:cubicBezTo>
                    <a:cubicBezTo>
                      <a:pt x="3130" y="1417"/>
                      <a:pt x="3019" y="1491"/>
                      <a:pt x="3154" y="1491"/>
                    </a:cubicBezTo>
                    <a:cubicBezTo>
                      <a:pt x="3222" y="1491"/>
                      <a:pt x="3373" y="1487"/>
                      <a:pt x="3485" y="1487"/>
                    </a:cubicBezTo>
                    <a:cubicBezTo>
                      <a:pt x="3598" y="1487"/>
                      <a:pt x="3672" y="1491"/>
                      <a:pt x="3586" y="1503"/>
                    </a:cubicBezTo>
                    <a:cubicBezTo>
                      <a:pt x="3425" y="1540"/>
                      <a:pt x="2748" y="1651"/>
                      <a:pt x="2933" y="1651"/>
                    </a:cubicBezTo>
                    <a:cubicBezTo>
                      <a:pt x="3105" y="1651"/>
                      <a:pt x="3401" y="1700"/>
                      <a:pt x="3253" y="1712"/>
                    </a:cubicBezTo>
                    <a:cubicBezTo>
                      <a:pt x="3117" y="1725"/>
                      <a:pt x="2649" y="1799"/>
                      <a:pt x="2538" y="1799"/>
                    </a:cubicBezTo>
                    <a:cubicBezTo>
                      <a:pt x="2415" y="1799"/>
                      <a:pt x="1996" y="1823"/>
                      <a:pt x="2095" y="1885"/>
                    </a:cubicBezTo>
                    <a:cubicBezTo>
                      <a:pt x="2193" y="1959"/>
                      <a:pt x="2464" y="2082"/>
                      <a:pt x="2440" y="2131"/>
                    </a:cubicBezTo>
                    <a:cubicBezTo>
                      <a:pt x="2427" y="2193"/>
                      <a:pt x="2440" y="2279"/>
                      <a:pt x="2514" y="2279"/>
                    </a:cubicBezTo>
                    <a:cubicBezTo>
                      <a:pt x="2557" y="2273"/>
                      <a:pt x="2603" y="2270"/>
                      <a:pt x="2649" y="2270"/>
                    </a:cubicBezTo>
                    <a:cubicBezTo>
                      <a:pt x="2695" y="2270"/>
                      <a:pt x="2742" y="2273"/>
                      <a:pt x="2785" y="2279"/>
                    </a:cubicBezTo>
                    <a:cubicBezTo>
                      <a:pt x="2739" y="2288"/>
                      <a:pt x="2612" y="2338"/>
                      <a:pt x="2519" y="2338"/>
                    </a:cubicBezTo>
                    <a:cubicBezTo>
                      <a:pt x="2487" y="2338"/>
                      <a:pt x="2459" y="2332"/>
                      <a:pt x="2440" y="2316"/>
                    </a:cubicBezTo>
                    <a:cubicBezTo>
                      <a:pt x="2353" y="2242"/>
                      <a:pt x="2267" y="2181"/>
                      <a:pt x="2169" y="2119"/>
                    </a:cubicBezTo>
                    <a:cubicBezTo>
                      <a:pt x="2070" y="2057"/>
                      <a:pt x="1984" y="1922"/>
                      <a:pt x="1885" y="1909"/>
                    </a:cubicBezTo>
                    <a:cubicBezTo>
                      <a:pt x="1774" y="1897"/>
                      <a:pt x="1479" y="1885"/>
                      <a:pt x="1405" y="1860"/>
                    </a:cubicBezTo>
                    <a:cubicBezTo>
                      <a:pt x="1380" y="1855"/>
                      <a:pt x="1356" y="1850"/>
                      <a:pt x="1337" y="1850"/>
                    </a:cubicBezTo>
                    <a:cubicBezTo>
                      <a:pt x="1309" y="1850"/>
                      <a:pt x="1289" y="1861"/>
                      <a:pt x="1281" y="1897"/>
                    </a:cubicBezTo>
                    <a:cubicBezTo>
                      <a:pt x="1269" y="1971"/>
                      <a:pt x="1134" y="2045"/>
                      <a:pt x="1306" y="2045"/>
                    </a:cubicBezTo>
                    <a:cubicBezTo>
                      <a:pt x="1479" y="2045"/>
                      <a:pt x="1626" y="2070"/>
                      <a:pt x="1491" y="2070"/>
                    </a:cubicBezTo>
                    <a:cubicBezTo>
                      <a:pt x="1343" y="2070"/>
                      <a:pt x="1158" y="2230"/>
                      <a:pt x="1331" y="2242"/>
                    </a:cubicBezTo>
                    <a:cubicBezTo>
                      <a:pt x="1503" y="2254"/>
                      <a:pt x="1589" y="2254"/>
                      <a:pt x="1651" y="2328"/>
                    </a:cubicBezTo>
                    <a:cubicBezTo>
                      <a:pt x="1725" y="2439"/>
                      <a:pt x="1811" y="2538"/>
                      <a:pt x="1922" y="2599"/>
                    </a:cubicBezTo>
                    <a:cubicBezTo>
                      <a:pt x="2037" y="2673"/>
                      <a:pt x="2090" y="2728"/>
                      <a:pt x="2171" y="2728"/>
                    </a:cubicBezTo>
                    <a:cubicBezTo>
                      <a:pt x="2186" y="2728"/>
                      <a:pt x="2201" y="2726"/>
                      <a:pt x="2218" y="2723"/>
                    </a:cubicBezTo>
                    <a:cubicBezTo>
                      <a:pt x="2299" y="2714"/>
                      <a:pt x="2408" y="2685"/>
                      <a:pt x="2445" y="2685"/>
                    </a:cubicBezTo>
                    <a:cubicBezTo>
                      <a:pt x="2458" y="2685"/>
                      <a:pt x="2462" y="2688"/>
                      <a:pt x="2452" y="2698"/>
                    </a:cubicBezTo>
                    <a:cubicBezTo>
                      <a:pt x="2415" y="2735"/>
                      <a:pt x="2477" y="2809"/>
                      <a:pt x="2341" y="2809"/>
                    </a:cubicBezTo>
                    <a:cubicBezTo>
                      <a:pt x="2264" y="2801"/>
                      <a:pt x="2164" y="2784"/>
                      <a:pt x="2123" y="2784"/>
                    </a:cubicBezTo>
                    <a:cubicBezTo>
                      <a:pt x="2098" y="2784"/>
                      <a:pt x="2094" y="2790"/>
                      <a:pt x="2132" y="2809"/>
                    </a:cubicBezTo>
                    <a:cubicBezTo>
                      <a:pt x="2201" y="2849"/>
                      <a:pt x="2343" y="2952"/>
                      <a:pt x="2305" y="2952"/>
                    </a:cubicBezTo>
                    <a:cubicBezTo>
                      <a:pt x="2296" y="2952"/>
                      <a:pt x="2276" y="2946"/>
                      <a:pt x="2243" y="2932"/>
                    </a:cubicBezTo>
                    <a:cubicBezTo>
                      <a:pt x="2070" y="2871"/>
                      <a:pt x="2045" y="2797"/>
                      <a:pt x="1885" y="2784"/>
                    </a:cubicBezTo>
                    <a:cubicBezTo>
                      <a:pt x="1802" y="2757"/>
                      <a:pt x="1719" y="2743"/>
                      <a:pt x="1631" y="2743"/>
                    </a:cubicBezTo>
                    <a:cubicBezTo>
                      <a:pt x="1601" y="2743"/>
                      <a:pt x="1571" y="2744"/>
                      <a:pt x="1540" y="2747"/>
                    </a:cubicBezTo>
                    <a:cubicBezTo>
                      <a:pt x="1491" y="2784"/>
                      <a:pt x="1429" y="2858"/>
                      <a:pt x="1343" y="2858"/>
                    </a:cubicBezTo>
                    <a:cubicBezTo>
                      <a:pt x="1257" y="2858"/>
                      <a:pt x="1232" y="2883"/>
                      <a:pt x="1208" y="2944"/>
                    </a:cubicBezTo>
                    <a:cubicBezTo>
                      <a:pt x="1195" y="2994"/>
                      <a:pt x="1146" y="3006"/>
                      <a:pt x="1097" y="3031"/>
                    </a:cubicBezTo>
                    <a:cubicBezTo>
                      <a:pt x="1035" y="3043"/>
                      <a:pt x="1072" y="3179"/>
                      <a:pt x="1134" y="3191"/>
                    </a:cubicBezTo>
                    <a:cubicBezTo>
                      <a:pt x="1158" y="3203"/>
                      <a:pt x="1186" y="3209"/>
                      <a:pt x="1215" y="3209"/>
                    </a:cubicBezTo>
                    <a:cubicBezTo>
                      <a:pt x="1244" y="3209"/>
                      <a:pt x="1275" y="3203"/>
                      <a:pt x="1306" y="3191"/>
                    </a:cubicBezTo>
                    <a:cubicBezTo>
                      <a:pt x="1313" y="3188"/>
                      <a:pt x="1318" y="3187"/>
                      <a:pt x="1322" y="3187"/>
                    </a:cubicBezTo>
                    <a:cubicBezTo>
                      <a:pt x="1349" y="3187"/>
                      <a:pt x="1300" y="3254"/>
                      <a:pt x="1364" y="3254"/>
                    </a:cubicBezTo>
                    <a:cubicBezTo>
                      <a:pt x="1369" y="3254"/>
                      <a:pt x="1374" y="3253"/>
                      <a:pt x="1380" y="3252"/>
                    </a:cubicBezTo>
                    <a:cubicBezTo>
                      <a:pt x="1434" y="3252"/>
                      <a:pt x="1458" y="3263"/>
                      <a:pt x="1483" y="3263"/>
                    </a:cubicBezTo>
                    <a:cubicBezTo>
                      <a:pt x="1504" y="3263"/>
                      <a:pt x="1526" y="3256"/>
                      <a:pt x="1565" y="3228"/>
                    </a:cubicBezTo>
                    <a:cubicBezTo>
                      <a:pt x="1638" y="3186"/>
                      <a:pt x="1685" y="3000"/>
                      <a:pt x="1697" y="3000"/>
                    </a:cubicBezTo>
                    <a:cubicBezTo>
                      <a:pt x="1699" y="3000"/>
                      <a:pt x="1700" y="3006"/>
                      <a:pt x="1700" y="3018"/>
                    </a:cubicBezTo>
                    <a:cubicBezTo>
                      <a:pt x="1700" y="3092"/>
                      <a:pt x="1651" y="3105"/>
                      <a:pt x="1725" y="3105"/>
                    </a:cubicBezTo>
                    <a:cubicBezTo>
                      <a:pt x="1799" y="3105"/>
                      <a:pt x="1651" y="3191"/>
                      <a:pt x="1713" y="3191"/>
                    </a:cubicBezTo>
                    <a:cubicBezTo>
                      <a:pt x="1774" y="3191"/>
                      <a:pt x="1565" y="3277"/>
                      <a:pt x="1651" y="3277"/>
                    </a:cubicBezTo>
                    <a:cubicBezTo>
                      <a:pt x="1737" y="3277"/>
                      <a:pt x="1368" y="3351"/>
                      <a:pt x="1516" y="3351"/>
                    </a:cubicBezTo>
                    <a:cubicBezTo>
                      <a:pt x="1549" y="3351"/>
                      <a:pt x="1584" y="3350"/>
                      <a:pt x="1615" y="3350"/>
                    </a:cubicBezTo>
                    <a:cubicBezTo>
                      <a:pt x="1710" y="3350"/>
                      <a:pt x="1774" y="3357"/>
                      <a:pt x="1700" y="3413"/>
                    </a:cubicBezTo>
                    <a:cubicBezTo>
                      <a:pt x="1605" y="3476"/>
                      <a:pt x="1518" y="3568"/>
                      <a:pt x="1552" y="3568"/>
                    </a:cubicBezTo>
                    <a:cubicBezTo>
                      <a:pt x="1557" y="3568"/>
                      <a:pt x="1565" y="3566"/>
                      <a:pt x="1577" y="3561"/>
                    </a:cubicBezTo>
                    <a:cubicBezTo>
                      <a:pt x="1642" y="3533"/>
                      <a:pt x="1755" y="3519"/>
                      <a:pt x="1787" y="3519"/>
                    </a:cubicBezTo>
                    <a:cubicBezTo>
                      <a:pt x="1797" y="3519"/>
                      <a:pt x="1799" y="3520"/>
                      <a:pt x="1787" y="3524"/>
                    </a:cubicBezTo>
                    <a:cubicBezTo>
                      <a:pt x="1725" y="3548"/>
                      <a:pt x="1688" y="3561"/>
                      <a:pt x="1811" y="3573"/>
                    </a:cubicBezTo>
                    <a:cubicBezTo>
                      <a:pt x="1947" y="3561"/>
                      <a:pt x="2070" y="3487"/>
                      <a:pt x="2144" y="3363"/>
                    </a:cubicBezTo>
                    <a:cubicBezTo>
                      <a:pt x="2190" y="3297"/>
                      <a:pt x="2241" y="3263"/>
                      <a:pt x="2265" y="3263"/>
                    </a:cubicBezTo>
                    <a:cubicBezTo>
                      <a:pt x="2286" y="3263"/>
                      <a:pt x="2289" y="3288"/>
                      <a:pt x="2255" y="3339"/>
                    </a:cubicBezTo>
                    <a:cubicBezTo>
                      <a:pt x="2181" y="3437"/>
                      <a:pt x="2021" y="3536"/>
                      <a:pt x="1971" y="3610"/>
                    </a:cubicBezTo>
                    <a:cubicBezTo>
                      <a:pt x="1922" y="3684"/>
                      <a:pt x="1885" y="3671"/>
                      <a:pt x="1799" y="3684"/>
                    </a:cubicBezTo>
                    <a:cubicBezTo>
                      <a:pt x="1741" y="3684"/>
                      <a:pt x="1684" y="3706"/>
                      <a:pt x="1626" y="3706"/>
                    </a:cubicBezTo>
                    <a:cubicBezTo>
                      <a:pt x="1598" y="3706"/>
                      <a:pt x="1569" y="3700"/>
                      <a:pt x="1540" y="3684"/>
                    </a:cubicBezTo>
                    <a:cubicBezTo>
                      <a:pt x="1442" y="3634"/>
                      <a:pt x="1442" y="3622"/>
                      <a:pt x="1405" y="3548"/>
                    </a:cubicBezTo>
                    <a:cubicBezTo>
                      <a:pt x="1355" y="3450"/>
                      <a:pt x="1257" y="3388"/>
                      <a:pt x="1146" y="3388"/>
                    </a:cubicBezTo>
                    <a:cubicBezTo>
                      <a:pt x="1124" y="3388"/>
                      <a:pt x="1097" y="3388"/>
                      <a:pt x="1070" y="3388"/>
                    </a:cubicBezTo>
                    <a:cubicBezTo>
                      <a:pt x="949" y="3388"/>
                      <a:pt x="807" y="3396"/>
                      <a:pt x="887" y="3487"/>
                    </a:cubicBezTo>
                    <a:cubicBezTo>
                      <a:pt x="998" y="3597"/>
                      <a:pt x="924" y="3634"/>
                      <a:pt x="1072" y="3647"/>
                    </a:cubicBezTo>
                    <a:cubicBezTo>
                      <a:pt x="1232" y="3671"/>
                      <a:pt x="1047" y="3708"/>
                      <a:pt x="1109" y="3721"/>
                    </a:cubicBezTo>
                    <a:cubicBezTo>
                      <a:pt x="1171" y="3745"/>
                      <a:pt x="1306" y="3807"/>
                      <a:pt x="1257" y="3807"/>
                    </a:cubicBezTo>
                    <a:cubicBezTo>
                      <a:pt x="1121" y="3807"/>
                      <a:pt x="986" y="3819"/>
                      <a:pt x="863" y="3844"/>
                    </a:cubicBezTo>
                    <a:cubicBezTo>
                      <a:pt x="789" y="3856"/>
                      <a:pt x="579" y="3893"/>
                      <a:pt x="579" y="3992"/>
                    </a:cubicBezTo>
                    <a:cubicBezTo>
                      <a:pt x="579" y="4103"/>
                      <a:pt x="579" y="4177"/>
                      <a:pt x="628" y="4201"/>
                    </a:cubicBezTo>
                    <a:cubicBezTo>
                      <a:pt x="660" y="4217"/>
                      <a:pt x="703" y="4249"/>
                      <a:pt x="739" y="4249"/>
                    </a:cubicBezTo>
                    <a:cubicBezTo>
                      <a:pt x="758" y="4249"/>
                      <a:pt x="776" y="4240"/>
                      <a:pt x="789" y="4214"/>
                    </a:cubicBezTo>
                    <a:cubicBezTo>
                      <a:pt x="829" y="4163"/>
                      <a:pt x="804" y="4105"/>
                      <a:pt x="819" y="4105"/>
                    </a:cubicBezTo>
                    <a:cubicBezTo>
                      <a:pt x="823" y="4105"/>
                      <a:pt x="829" y="4108"/>
                      <a:pt x="838" y="4115"/>
                    </a:cubicBezTo>
                    <a:cubicBezTo>
                      <a:pt x="875" y="4152"/>
                      <a:pt x="801" y="4263"/>
                      <a:pt x="887" y="4263"/>
                    </a:cubicBezTo>
                    <a:lnTo>
                      <a:pt x="1097" y="4263"/>
                    </a:lnTo>
                    <a:cubicBezTo>
                      <a:pt x="1143" y="4276"/>
                      <a:pt x="1178" y="4289"/>
                      <a:pt x="1205" y="4289"/>
                    </a:cubicBezTo>
                    <a:cubicBezTo>
                      <a:pt x="1229" y="4289"/>
                      <a:pt x="1245" y="4279"/>
                      <a:pt x="1257" y="4251"/>
                    </a:cubicBezTo>
                    <a:cubicBezTo>
                      <a:pt x="1265" y="4207"/>
                      <a:pt x="1298" y="4158"/>
                      <a:pt x="1322" y="4158"/>
                    </a:cubicBezTo>
                    <a:cubicBezTo>
                      <a:pt x="1331" y="4158"/>
                      <a:pt x="1339" y="4167"/>
                      <a:pt x="1343" y="4189"/>
                    </a:cubicBezTo>
                    <a:cubicBezTo>
                      <a:pt x="1355" y="4275"/>
                      <a:pt x="1220" y="4263"/>
                      <a:pt x="1405" y="4275"/>
                    </a:cubicBezTo>
                    <a:cubicBezTo>
                      <a:pt x="1515" y="4290"/>
                      <a:pt x="1638" y="4309"/>
                      <a:pt x="1709" y="4309"/>
                    </a:cubicBezTo>
                    <a:cubicBezTo>
                      <a:pt x="1758" y="4309"/>
                      <a:pt x="1782" y="4300"/>
                      <a:pt x="1762" y="4275"/>
                    </a:cubicBezTo>
                    <a:cubicBezTo>
                      <a:pt x="1731" y="4234"/>
                      <a:pt x="1638" y="4183"/>
                      <a:pt x="1669" y="4183"/>
                    </a:cubicBezTo>
                    <a:cubicBezTo>
                      <a:pt x="1675" y="4183"/>
                      <a:pt x="1685" y="4185"/>
                      <a:pt x="1700" y="4189"/>
                    </a:cubicBezTo>
                    <a:cubicBezTo>
                      <a:pt x="1785" y="4198"/>
                      <a:pt x="1805" y="4258"/>
                      <a:pt x="1810" y="4258"/>
                    </a:cubicBezTo>
                    <a:cubicBezTo>
                      <a:pt x="1811" y="4258"/>
                      <a:pt x="1811" y="4253"/>
                      <a:pt x="1811" y="4238"/>
                    </a:cubicBezTo>
                    <a:cubicBezTo>
                      <a:pt x="1820" y="4194"/>
                      <a:pt x="1816" y="4162"/>
                      <a:pt x="1832" y="4162"/>
                    </a:cubicBezTo>
                    <a:cubicBezTo>
                      <a:pt x="1838" y="4162"/>
                      <a:pt x="1847" y="4166"/>
                      <a:pt x="1861" y="4177"/>
                    </a:cubicBezTo>
                    <a:cubicBezTo>
                      <a:pt x="1905" y="4210"/>
                      <a:pt x="2002" y="4264"/>
                      <a:pt x="2028" y="4264"/>
                    </a:cubicBezTo>
                    <a:cubicBezTo>
                      <a:pt x="2030" y="4264"/>
                      <a:pt x="2032" y="4264"/>
                      <a:pt x="2033" y="4263"/>
                    </a:cubicBezTo>
                    <a:cubicBezTo>
                      <a:pt x="2044" y="4240"/>
                      <a:pt x="1983" y="4124"/>
                      <a:pt x="2030" y="4124"/>
                    </a:cubicBezTo>
                    <a:cubicBezTo>
                      <a:pt x="2034" y="4124"/>
                      <a:pt x="2039" y="4125"/>
                      <a:pt x="2045" y="4127"/>
                    </a:cubicBezTo>
                    <a:cubicBezTo>
                      <a:pt x="2107" y="4152"/>
                      <a:pt x="2132" y="4226"/>
                      <a:pt x="2193" y="4226"/>
                    </a:cubicBezTo>
                    <a:cubicBezTo>
                      <a:pt x="2214" y="4226"/>
                      <a:pt x="2236" y="4227"/>
                      <a:pt x="2256" y="4227"/>
                    </a:cubicBezTo>
                    <a:cubicBezTo>
                      <a:pt x="2303" y="4227"/>
                      <a:pt x="2332" y="4221"/>
                      <a:pt x="2279" y="4177"/>
                    </a:cubicBezTo>
                    <a:cubicBezTo>
                      <a:pt x="2234" y="4122"/>
                      <a:pt x="2216" y="4088"/>
                      <a:pt x="2238" y="4088"/>
                    </a:cubicBezTo>
                    <a:cubicBezTo>
                      <a:pt x="2246" y="4088"/>
                      <a:pt x="2260" y="4093"/>
                      <a:pt x="2279" y="4103"/>
                    </a:cubicBezTo>
                    <a:cubicBezTo>
                      <a:pt x="2366" y="4127"/>
                      <a:pt x="2255" y="4103"/>
                      <a:pt x="2403" y="4164"/>
                    </a:cubicBezTo>
                    <a:cubicBezTo>
                      <a:pt x="2453" y="4187"/>
                      <a:pt x="2497" y="4191"/>
                      <a:pt x="2532" y="4191"/>
                    </a:cubicBezTo>
                    <a:cubicBezTo>
                      <a:pt x="2552" y="4191"/>
                      <a:pt x="2569" y="4190"/>
                      <a:pt x="2583" y="4190"/>
                    </a:cubicBezTo>
                    <a:cubicBezTo>
                      <a:pt x="2610" y="4190"/>
                      <a:pt x="2624" y="4195"/>
                      <a:pt x="2624" y="4226"/>
                    </a:cubicBezTo>
                    <a:cubicBezTo>
                      <a:pt x="2624" y="4287"/>
                      <a:pt x="2452" y="4374"/>
                      <a:pt x="2501" y="4374"/>
                    </a:cubicBezTo>
                    <a:cubicBezTo>
                      <a:pt x="2637" y="4361"/>
                      <a:pt x="2772" y="4337"/>
                      <a:pt x="2896" y="4275"/>
                    </a:cubicBezTo>
                    <a:cubicBezTo>
                      <a:pt x="3006" y="4226"/>
                      <a:pt x="3043" y="4189"/>
                      <a:pt x="3142" y="4177"/>
                    </a:cubicBezTo>
                    <a:cubicBezTo>
                      <a:pt x="3241" y="4164"/>
                      <a:pt x="3314" y="4127"/>
                      <a:pt x="3327" y="4041"/>
                    </a:cubicBezTo>
                    <a:cubicBezTo>
                      <a:pt x="3339" y="3955"/>
                      <a:pt x="3290" y="3918"/>
                      <a:pt x="3241" y="3918"/>
                    </a:cubicBezTo>
                    <a:cubicBezTo>
                      <a:pt x="3209" y="3928"/>
                      <a:pt x="3186" y="3957"/>
                      <a:pt x="3141" y="3957"/>
                    </a:cubicBezTo>
                    <a:cubicBezTo>
                      <a:pt x="3134" y="3957"/>
                      <a:pt x="3126" y="3957"/>
                      <a:pt x="3117" y="3955"/>
                    </a:cubicBezTo>
                    <a:cubicBezTo>
                      <a:pt x="3095" y="3947"/>
                      <a:pt x="3070" y="3946"/>
                      <a:pt x="3046" y="3946"/>
                    </a:cubicBezTo>
                    <a:cubicBezTo>
                      <a:pt x="3021" y="3946"/>
                      <a:pt x="2997" y="3948"/>
                      <a:pt x="2980" y="3948"/>
                    </a:cubicBezTo>
                    <a:cubicBezTo>
                      <a:pt x="2958" y="3948"/>
                      <a:pt x="2948" y="3945"/>
                      <a:pt x="2957" y="3930"/>
                    </a:cubicBezTo>
                    <a:cubicBezTo>
                      <a:pt x="2994" y="3893"/>
                      <a:pt x="3093" y="3819"/>
                      <a:pt x="3031" y="3807"/>
                    </a:cubicBezTo>
                    <a:cubicBezTo>
                      <a:pt x="2969" y="3795"/>
                      <a:pt x="2908" y="3795"/>
                      <a:pt x="2859" y="3795"/>
                    </a:cubicBezTo>
                    <a:cubicBezTo>
                      <a:pt x="2823" y="3802"/>
                      <a:pt x="2796" y="3817"/>
                      <a:pt x="2768" y="3817"/>
                    </a:cubicBezTo>
                    <a:cubicBezTo>
                      <a:pt x="2746" y="3817"/>
                      <a:pt x="2725" y="3809"/>
                      <a:pt x="2698" y="3782"/>
                    </a:cubicBezTo>
                    <a:cubicBezTo>
                      <a:pt x="2681" y="3756"/>
                      <a:pt x="2644" y="3735"/>
                      <a:pt x="2611" y="3735"/>
                    </a:cubicBezTo>
                    <a:cubicBezTo>
                      <a:pt x="2598" y="3735"/>
                      <a:pt x="2586" y="3738"/>
                      <a:pt x="2575" y="3745"/>
                    </a:cubicBezTo>
                    <a:cubicBezTo>
                      <a:pt x="2489" y="3758"/>
                      <a:pt x="2415" y="3758"/>
                      <a:pt x="2341" y="3758"/>
                    </a:cubicBezTo>
                    <a:cubicBezTo>
                      <a:pt x="2390" y="3758"/>
                      <a:pt x="2489" y="3758"/>
                      <a:pt x="2452" y="3684"/>
                    </a:cubicBezTo>
                    <a:cubicBezTo>
                      <a:pt x="2409" y="3630"/>
                      <a:pt x="2375" y="3556"/>
                      <a:pt x="2401" y="3556"/>
                    </a:cubicBezTo>
                    <a:cubicBezTo>
                      <a:pt x="2404" y="3556"/>
                      <a:pt x="2409" y="3558"/>
                      <a:pt x="2415" y="3561"/>
                    </a:cubicBezTo>
                    <a:cubicBezTo>
                      <a:pt x="2514" y="3659"/>
                      <a:pt x="2649" y="3708"/>
                      <a:pt x="2797" y="3708"/>
                    </a:cubicBezTo>
                    <a:cubicBezTo>
                      <a:pt x="2909" y="3708"/>
                      <a:pt x="2989" y="3722"/>
                      <a:pt x="3052" y="3722"/>
                    </a:cubicBezTo>
                    <a:cubicBezTo>
                      <a:pt x="3108" y="3722"/>
                      <a:pt x="3151" y="3712"/>
                      <a:pt x="3191" y="3671"/>
                    </a:cubicBezTo>
                    <a:cubicBezTo>
                      <a:pt x="3278" y="3585"/>
                      <a:pt x="3314" y="3511"/>
                      <a:pt x="3265" y="3462"/>
                    </a:cubicBezTo>
                    <a:cubicBezTo>
                      <a:pt x="3216" y="3413"/>
                      <a:pt x="3191" y="3351"/>
                      <a:pt x="3278" y="3339"/>
                    </a:cubicBezTo>
                    <a:cubicBezTo>
                      <a:pt x="3376" y="3326"/>
                      <a:pt x="3968" y="3302"/>
                      <a:pt x="3820" y="3252"/>
                    </a:cubicBezTo>
                    <a:cubicBezTo>
                      <a:pt x="3672" y="3216"/>
                      <a:pt x="3524" y="3166"/>
                      <a:pt x="3623" y="3166"/>
                    </a:cubicBezTo>
                    <a:cubicBezTo>
                      <a:pt x="3721" y="3166"/>
                      <a:pt x="4004" y="3129"/>
                      <a:pt x="3918" y="3068"/>
                    </a:cubicBezTo>
                    <a:cubicBezTo>
                      <a:pt x="3832" y="3018"/>
                      <a:pt x="3573" y="2981"/>
                      <a:pt x="3672" y="2969"/>
                    </a:cubicBezTo>
                    <a:cubicBezTo>
                      <a:pt x="3770" y="2944"/>
                      <a:pt x="4165" y="2944"/>
                      <a:pt x="4078" y="2858"/>
                    </a:cubicBezTo>
                    <a:cubicBezTo>
                      <a:pt x="4047" y="2796"/>
                      <a:pt x="3991" y="2769"/>
                      <a:pt x="3929" y="2769"/>
                    </a:cubicBezTo>
                    <a:cubicBezTo>
                      <a:pt x="3918" y="2769"/>
                      <a:pt x="3906" y="2770"/>
                      <a:pt x="3894" y="2772"/>
                    </a:cubicBezTo>
                    <a:cubicBezTo>
                      <a:pt x="3874" y="2772"/>
                      <a:pt x="3829" y="2774"/>
                      <a:pt x="3785" y="2774"/>
                    </a:cubicBezTo>
                    <a:cubicBezTo>
                      <a:pt x="3720" y="2774"/>
                      <a:pt x="3659" y="2769"/>
                      <a:pt x="3696" y="2747"/>
                    </a:cubicBezTo>
                    <a:cubicBezTo>
                      <a:pt x="3746" y="2710"/>
                      <a:pt x="3844" y="2673"/>
                      <a:pt x="3770" y="2673"/>
                    </a:cubicBezTo>
                    <a:cubicBezTo>
                      <a:pt x="3684" y="2673"/>
                      <a:pt x="3425" y="2698"/>
                      <a:pt x="3376" y="2698"/>
                    </a:cubicBezTo>
                    <a:cubicBezTo>
                      <a:pt x="3335" y="2698"/>
                      <a:pt x="3188" y="2838"/>
                      <a:pt x="3187" y="2838"/>
                    </a:cubicBezTo>
                    <a:cubicBezTo>
                      <a:pt x="3187" y="2838"/>
                      <a:pt x="3192" y="2833"/>
                      <a:pt x="3204" y="2821"/>
                    </a:cubicBezTo>
                    <a:cubicBezTo>
                      <a:pt x="3265" y="2760"/>
                      <a:pt x="3351" y="2673"/>
                      <a:pt x="3290" y="2673"/>
                    </a:cubicBezTo>
                    <a:cubicBezTo>
                      <a:pt x="3216" y="2673"/>
                      <a:pt x="3031" y="2624"/>
                      <a:pt x="3080" y="2624"/>
                    </a:cubicBezTo>
                    <a:lnTo>
                      <a:pt x="3425" y="2624"/>
                    </a:lnTo>
                    <a:cubicBezTo>
                      <a:pt x="3376" y="2624"/>
                      <a:pt x="3216" y="2550"/>
                      <a:pt x="3290" y="2550"/>
                    </a:cubicBezTo>
                    <a:cubicBezTo>
                      <a:pt x="3339" y="2550"/>
                      <a:pt x="3460" y="2561"/>
                      <a:pt x="3509" y="2561"/>
                    </a:cubicBezTo>
                    <a:cubicBezTo>
                      <a:pt x="3534" y="2561"/>
                      <a:pt x="3540" y="2558"/>
                      <a:pt x="3512" y="2550"/>
                    </a:cubicBezTo>
                    <a:cubicBezTo>
                      <a:pt x="3425" y="2513"/>
                      <a:pt x="3228" y="2501"/>
                      <a:pt x="3364" y="2476"/>
                    </a:cubicBezTo>
                    <a:cubicBezTo>
                      <a:pt x="3499" y="2464"/>
                      <a:pt x="3770" y="2476"/>
                      <a:pt x="3733" y="2452"/>
                    </a:cubicBezTo>
                    <a:cubicBezTo>
                      <a:pt x="3684" y="2427"/>
                      <a:pt x="3499" y="2353"/>
                      <a:pt x="3610" y="2353"/>
                    </a:cubicBezTo>
                    <a:cubicBezTo>
                      <a:pt x="3709" y="2365"/>
                      <a:pt x="3758" y="2476"/>
                      <a:pt x="3931" y="2476"/>
                    </a:cubicBezTo>
                    <a:cubicBezTo>
                      <a:pt x="4103" y="2476"/>
                      <a:pt x="4029" y="2439"/>
                      <a:pt x="4152" y="2427"/>
                    </a:cubicBezTo>
                    <a:cubicBezTo>
                      <a:pt x="4276" y="2402"/>
                      <a:pt x="4497" y="2378"/>
                      <a:pt x="4423" y="2328"/>
                    </a:cubicBezTo>
                    <a:cubicBezTo>
                      <a:pt x="4337" y="2279"/>
                      <a:pt x="3955" y="2181"/>
                      <a:pt x="4054" y="2156"/>
                    </a:cubicBezTo>
                    <a:cubicBezTo>
                      <a:pt x="4133" y="2146"/>
                      <a:pt x="4093" y="2112"/>
                      <a:pt x="4151" y="2112"/>
                    </a:cubicBezTo>
                    <a:cubicBezTo>
                      <a:pt x="4165" y="2112"/>
                      <a:pt x="4185" y="2114"/>
                      <a:pt x="4214" y="2119"/>
                    </a:cubicBezTo>
                    <a:cubicBezTo>
                      <a:pt x="4313" y="2131"/>
                      <a:pt x="4411" y="2156"/>
                      <a:pt x="4510" y="2193"/>
                    </a:cubicBezTo>
                    <a:cubicBezTo>
                      <a:pt x="4547" y="2221"/>
                      <a:pt x="4584" y="2276"/>
                      <a:pt x="4652" y="2276"/>
                    </a:cubicBezTo>
                    <a:cubicBezTo>
                      <a:pt x="4674" y="2276"/>
                      <a:pt x="4701" y="2270"/>
                      <a:pt x="4731" y="2254"/>
                    </a:cubicBezTo>
                    <a:cubicBezTo>
                      <a:pt x="4830" y="2217"/>
                      <a:pt x="4916" y="2156"/>
                      <a:pt x="5003" y="2082"/>
                    </a:cubicBezTo>
                    <a:cubicBezTo>
                      <a:pt x="5049" y="2036"/>
                      <a:pt x="5073" y="1958"/>
                      <a:pt x="5046" y="1958"/>
                    </a:cubicBezTo>
                    <a:cubicBezTo>
                      <a:pt x="5044" y="1958"/>
                      <a:pt x="5042" y="1958"/>
                      <a:pt x="5039" y="1959"/>
                    </a:cubicBezTo>
                    <a:cubicBezTo>
                      <a:pt x="4999" y="1979"/>
                      <a:pt x="4767" y="2057"/>
                      <a:pt x="4686" y="2057"/>
                    </a:cubicBezTo>
                    <a:cubicBezTo>
                      <a:pt x="4668" y="2057"/>
                      <a:pt x="4658" y="2054"/>
                      <a:pt x="4658" y="2045"/>
                    </a:cubicBezTo>
                    <a:cubicBezTo>
                      <a:pt x="4647" y="2001"/>
                      <a:pt x="4636" y="1918"/>
                      <a:pt x="4651" y="1918"/>
                    </a:cubicBezTo>
                    <a:cubicBezTo>
                      <a:pt x="4653" y="1918"/>
                      <a:pt x="4655" y="1919"/>
                      <a:pt x="4658" y="1922"/>
                    </a:cubicBezTo>
                    <a:cubicBezTo>
                      <a:pt x="4687" y="1951"/>
                      <a:pt x="4700" y="2011"/>
                      <a:pt x="4759" y="2011"/>
                    </a:cubicBezTo>
                    <a:cubicBezTo>
                      <a:pt x="4775" y="2011"/>
                      <a:pt x="4794" y="2006"/>
                      <a:pt x="4818" y="1996"/>
                    </a:cubicBezTo>
                    <a:cubicBezTo>
                      <a:pt x="4929" y="1959"/>
                      <a:pt x="5175" y="1909"/>
                      <a:pt x="5175" y="1909"/>
                    </a:cubicBezTo>
                    <a:cubicBezTo>
                      <a:pt x="5175" y="1909"/>
                      <a:pt x="4999" y="1723"/>
                      <a:pt x="5042" y="1723"/>
                    </a:cubicBezTo>
                    <a:cubicBezTo>
                      <a:pt x="5044" y="1723"/>
                      <a:pt x="5048" y="1723"/>
                      <a:pt x="5052" y="1725"/>
                    </a:cubicBezTo>
                    <a:cubicBezTo>
                      <a:pt x="5123" y="1755"/>
                      <a:pt x="5127" y="1836"/>
                      <a:pt x="5202" y="1836"/>
                    </a:cubicBezTo>
                    <a:cubicBezTo>
                      <a:pt x="5218" y="1836"/>
                      <a:pt x="5237" y="1832"/>
                      <a:pt x="5261" y="1823"/>
                    </a:cubicBezTo>
                    <a:cubicBezTo>
                      <a:pt x="5397" y="1774"/>
                      <a:pt x="5434" y="1663"/>
                      <a:pt x="5569" y="1601"/>
                    </a:cubicBezTo>
                    <a:cubicBezTo>
                      <a:pt x="5693" y="1552"/>
                      <a:pt x="6050" y="1330"/>
                      <a:pt x="6198" y="1256"/>
                    </a:cubicBezTo>
                    <a:cubicBezTo>
                      <a:pt x="6358" y="1195"/>
                      <a:pt x="6543" y="1084"/>
                      <a:pt x="6493" y="1084"/>
                    </a:cubicBezTo>
                    <a:cubicBezTo>
                      <a:pt x="6438" y="1084"/>
                      <a:pt x="5244" y="1341"/>
                      <a:pt x="5157" y="1341"/>
                    </a:cubicBezTo>
                    <a:cubicBezTo>
                      <a:pt x="5147" y="1341"/>
                      <a:pt x="5152" y="1338"/>
                      <a:pt x="5175" y="1330"/>
                    </a:cubicBezTo>
                    <a:cubicBezTo>
                      <a:pt x="5409" y="1256"/>
                      <a:pt x="5939" y="1084"/>
                      <a:pt x="5890" y="1084"/>
                    </a:cubicBezTo>
                    <a:cubicBezTo>
                      <a:pt x="5860" y="1087"/>
                      <a:pt x="5830" y="1089"/>
                      <a:pt x="5801" y="1089"/>
                    </a:cubicBezTo>
                    <a:cubicBezTo>
                      <a:pt x="5719" y="1089"/>
                      <a:pt x="5638" y="1077"/>
                      <a:pt x="5557" y="1059"/>
                    </a:cubicBezTo>
                    <a:cubicBezTo>
                      <a:pt x="5477" y="1025"/>
                      <a:pt x="5429" y="959"/>
                      <a:pt x="5461" y="959"/>
                    </a:cubicBezTo>
                    <a:cubicBezTo>
                      <a:pt x="5464" y="959"/>
                      <a:pt x="5467" y="960"/>
                      <a:pt x="5471" y="961"/>
                    </a:cubicBezTo>
                    <a:cubicBezTo>
                      <a:pt x="5520" y="985"/>
                      <a:pt x="5582" y="998"/>
                      <a:pt x="5643" y="998"/>
                    </a:cubicBezTo>
                    <a:cubicBezTo>
                      <a:pt x="5717" y="998"/>
                      <a:pt x="5939" y="1010"/>
                      <a:pt x="6050" y="1010"/>
                    </a:cubicBezTo>
                    <a:cubicBezTo>
                      <a:pt x="6161" y="998"/>
                      <a:pt x="6309" y="936"/>
                      <a:pt x="6383" y="936"/>
                    </a:cubicBezTo>
                    <a:lnTo>
                      <a:pt x="6580" y="936"/>
                    </a:lnTo>
                    <a:cubicBezTo>
                      <a:pt x="6691" y="924"/>
                      <a:pt x="7344" y="690"/>
                      <a:pt x="7344" y="579"/>
                    </a:cubicBezTo>
                    <a:cubicBezTo>
                      <a:pt x="7344" y="488"/>
                      <a:pt x="7344" y="480"/>
                      <a:pt x="7290" y="480"/>
                    </a:cubicBezTo>
                    <a:cubicBezTo>
                      <a:pt x="7278" y="480"/>
                      <a:pt x="7263" y="480"/>
                      <a:pt x="7245" y="480"/>
                    </a:cubicBezTo>
                    <a:cubicBezTo>
                      <a:pt x="7134" y="468"/>
                      <a:pt x="7011" y="456"/>
                      <a:pt x="6900" y="456"/>
                    </a:cubicBezTo>
                    <a:cubicBezTo>
                      <a:pt x="6889" y="461"/>
                      <a:pt x="6882" y="470"/>
                      <a:pt x="6878" y="470"/>
                    </a:cubicBezTo>
                    <a:cubicBezTo>
                      <a:pt x="6873" y="470"/>
                      <a:pt x="6870" y="458"/>
                      <a:pt x="6863" y="419"/>
                    </a:cubicBezTo>
                    <a:cubicBezTo>
                      <a:pt x="6863" y="332"/>
                      <a:pt x="6752" y="295"/>
                      <a:pt x="6752" y="258"/>
                    </a:cubicBezTo>
                    <a:cubicBezTo>
                      <a:pt x="6752" y="230"/>
                      <a:pt x="6774" y="201"/>
                      <a:pt x="6739" y="201"/>
                    </a:cubicBezTo>
                    <a:cubicBezTo>
                      <a:pt x="6728" y="201"/>
                      <a:pt x="6713" y="204"/>
                      <a:pt x="6691" y="209"/>
                    </a:cubicBezTo>
                    <a:cubicBezTo>
                      <a:pt x="6630" y="232"/>
                      <a:pt x="6593" y="254"/>
                      <a:pt x="6559" y="254"/>
                    </a:cubicBezTo>
                    <a:cubicBezTo>
                      <a:pt x="6537" y="254"/>
                      <a:pt x="6517" y="245"/>
                      <a:pt x="6493" y="221"/>
                    </a:cubicBezTo>
                    <a:cubicBezTo>
                      <a:pt x="6457" y="175"/>
                      <a:pt x="6440" y="130"/>
                      <a:pt x="6419" y="130"/>
                    </a:cubicBezTo>
                    <a:cubicBezTo>
                      <a:pt x="6412" y="130"/>
                      <a:pt x="6404" y="135"/>
                      <a:pt x="6395" y="147"/>
                    </a:cubicBezTo>
                    <a:cubicBezTo>
                      <a:pt x="6378" y="180"/>
                      <a:pt x="6395" y="180"/>
                      <a:pt x="6375" y="180"/>
                    </a:cubicBezTo>
                    <a:cubicBezTo>
                      <a:pt x="6365" y="180"/>
                      <a:pt x="6346" y="180"/>
                      <a:pt x="6309" y="184"/>
                    </a:cubicBezTo>
                    <a:cubicBezTo>
                      <a:pt x="6185" y="209"/>
                      <a:pt x="6050" y="258"/>
                      <a:pt x="5927" y="283"/>
                    </a:cubicBezTo>
                    <a:cubicBezTo>
                      <a:pt x="5848" y="300"/>
                      <a:pt x="5647" y="318"/>
                      <a:pt x="5583" y="318"/>
                    </a:cubicBezTo>
                    <a:cubicBezTo>
                      <a:pt x="5557" y="318"/>
                      <a:pt x="5554" y="315"/>
                      <a:pt x="5594" y="308"/>
                    </a:cubicBezTo>
                    <a:cubicBezTo>
                      <a:pt x="5742" y="258"/>
                      <a:pt x="5902" y="184"/>
                      <a:pt x="6038" y="111"/>
                    </a:cubicBezTo>
                    <a:lnTo>
                      <a:pt x="6038" y="111"/>
                    </a:lnTo>
                    <a:cubicBezTo>
                      <a:pt x="5998" y="114"/>
                      <a:pt x="5957" y="115"/>
                      <a:pt x="5916" y="115"/>
                    </a:cubicBezTo>
                    <a:cubicBezTo>
                      <a:pt x="5805" y="115"/>
                      <a:pt x="5690" y="104"/>
                      <a:pt x="5582" y="86"/>
                    </a:cubicBezTo>
                    <a:cubicBezTo>
                      <a:pt x="5564" y="88"/>
                      <a:pt x="5546" y="89"/>
                      <a:pt x="5529" y="89"/>
                    </a:cubicBezTo>
                    <a:cubicBezTo>
                      <a:pt x="5451" y="89"/>
                      <a:pt x="5381" y="69"/>
                      <a:pt x="5311" y="49"/>
                    </a:cubicBezTo>
                    <a:cubicBezTo>
                      <a:pt x="5283" y="21"/>
                      <a:pt x="5241" y="7"/>
                      <a:pt x="5201" y="7"/>
                    </a:cubicBezTo>
                    <a:cubicBezTo>
                      <a:pt x="5188" y="7"/>
                      <a:pt x="5175" y="9"/>
                      <a:pt x="5163" y="12"/>
                    </a:cubicBezTo>
                    <a:cubicBezTo>
                      <a:pt x="5122" y="12"/>
                      <a:pt x="5038" y="1"/>
                      <a:pt x="497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3" name="Google Shape;5103;p76"/>
              <p:cNvSpPr/>
              <p:nvPr/>
            </p:nvSpPr>
            <p:spPr>
              <a:xfrm>
                <a:off x="3052675" y="4310100"/>
                <a:ext cx="19325" cy="4775"/>
              </a:xfrm>
              <a:custGeom>
                <a:avLst/>
                <a:gdLst/>
                <a:ahLst/>
                <a:cxnLst/>
                <a:rect l="l" t="t" r="r" b="b"/>
                <a:pathLst>
                  <a:path w="773" h="191" extrusionOk="0">
                    <a:moveTo>
                      <a:pt x="205" y="0"/>
                    </a:moveTo>
                    <a:cubicBezTo>
                      <a:pt x="172" y="0"/>
                      <a:pt x="163" y="7"/>
                      <a:pt x="198" y="22"/>
                    </a:cubicBezTo>
                    <a:cubicBezTo>
                      <a:pt x="333" y="96"/>
                      <a:pt x="0" y="121"/>
                      <a:pt x="136" y="121"/>
                    </a:cubicBezTo>
                    <a:cubicBezTo>
                      <a:pt x="164" y="118"/>
                      <a:pt x="191" y="116"/>
                      <a:pt x="219" y="116"/>
                    </a:cubicBezTo>
                    <a:cubicBezTo>
                      <a:pt x="302" y="116"/>
                      <a:pt x="382" y="130"/>
                      <a:pt x="456" y="158"/>
                    </a:cubicBezTo>
                    <a:cubicBezTo>
                      <a:pt x="502" y="181"/>
                      <a:pt x="580" y="190"/>
                      <a:pt x="644" y="190"/>
                    </a:cubicBezTo>
                    <a:cubicBezTo>
                      <a:pt x="717" y="190"/>
                      <a:pt x="773" y="178"/>
                      <a:pt x="740" y="158"/>
                    </a:cubicBezTo>
                    <a:cubicBezTo>
                      <a:pt x="678" y="121"/>
                      <a:pt x="764" y="96"/>
                      <a:pt x="678" y="71"/>
                    </a:cubicBezTo>
                    <a:cubicBezTo>
                      <a:pt x="614" y="53"/>
                      <a:pt x="303" y="0"/>
                      <a:pt x="2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4" name="Google Shape;5104;p76"/>
              <p:cNvSpPr/>
              <p:nvPr/>
            </p:nvSpPr>
            <p:spPr>
              <a:xfrm>
                <a:off x="3010000" y="4314025"/>
                <a:ext cx="6650" cy="1975"/>
              </a:xfrm>
              <a:custGeom>
                <a:avLst/>
                <a:gdLst/>
                <a:ahLst/>
                <a:cxnLst/>
                <a:rect l="l" t="t" r="r" b="b"/>
                <a:pathLst>
                  <a:path w="266" h="79" extrusionOk="0">
                    <a:moveTo>
                      <a:pt x="44" y="1"/>
                    </a:moveTo>
                    <a:cubicBezTo>
                      <a:pt x="0" y="1"/>
                      <a:pt x="141" y="79"/>
                      <a:pt x="208" y="79"/>
                    </a:cubicBezTo>
                    <a:cubicBezTo>
                      <a:pt x="216" y="79"/>
                      <a:pt x="223" y="77"/>
                      <a:pt x="229" y="75"/>
                    </a:cubicBezTo>
                    <a:cubicBezTo>
                      <a:pt x="266" y="38"/>
                      <a:pt x="106" y="1"/>
                      <a:pt x="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5" name="Google Shape;5105;p76"/>
              <p:cNvSpPr/>
              <p:nvPr/>
            </p:nvSpPr>
            <p:spPr>
              <a:xfrm>
                <a:off x="3040450" y="4358350"/>
                <a:ext cx="6275" cy="2450"/>
              </a:xfrm>
              <a:custGeom>
                <a:avLst/>
                <a:gdLst/>
                <a:ahLst/>
                <a:cxnLst/>
                <a:rect l="l" t="t" r="r" b="b"/>
                <a:pathLst>
                  <a:path w="251" h="98" extrusionOk="0">
                    <a:moveTo>
                      <a:pt x="159" y="1"/>
                    </a:moveTo>
                    <a:cubicBezTo>
                      <a:pt x="113" y="1"/>
                      <a:pt x="0" y="65"/>
                      <a:pt x="46" y="88"/>
                    </a:cubicBezTo>
                    <a:cubicBezTo>
                      <a:pt x="54" y="95"/>
                      <a:pt x="66" y="97"/>
                      <a:pt x="80" y="97"/>
                    </a:cubicBezTo>
                    <a:cubicBezTo>
                      <a:pt x="146" y="97"/>
                      <a:pt x="251" y="33"/>
                      <a:pt x="169" y="2"/>
                    </a:cubicBezTo>
                    <a:cubicBezTo>
                      <a:pt x="166" y="1"/>
                      <a:pt x="163" y="1"/>
                      <a:pt x="1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6" name="Google Shape;5106;p76"/>
              <p:cNvSpPr/>
              <p:nvPr/>
            </p:nvSpPr>
            <p:spPr>
              <a:xfrm>
                <a:off x="2634700" y="4552700"/>
                <a:ext cx="4900" cy="4450"/>
              </a:xfrm>
              <a:custGeom>
                <a:avLst/>
                <a:gdLst/>
                <a:ahLst/>
                <a:cxnLst/>
                <a:rect l="l" t="t" r="r" b="b"/>
                <a:pathLst>
                  <a:path w="196" h="178" extrusionOk="0">
                    <a:moveTo>
                      <a:pt x="178" y="0"/>
                    </a:moveTo>
                    <a:cubicBezTo>
                      <a:pt x="139" y="0"/>
                      <a:pt x="1" y="152"/>
                      <a:pt x="24" y="175"/>
                    </a:cubicBezTo>
                    <a:cubicBezTo>
                      <a:pt x="25" y="177"/>
                      <a:pt x="26" y="178"/>
                      <a:pt x="28" y="178"/>
                    </a:cubicBezTo>
                    <a:cubicBezTo>
                      <a:pt x="56" y="178"/>
                      <a:pt x="196" y="14"/>
                      <a:pt x="184" y="3"/>
                    </a:cubicBezTo>
                    <a:cubicBezTo>
                      <a:pt x="183" y="1"/>
                      <a:pt x="180" y="0"/>
                      <a:pt x="17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7" name="Google Shape;5107;p76"/>
              <p:cNvSpPr/>
              <p:nvPr/>
            </p:nvSpPr>
            <p:spPr>
              <a:xfrm>
                <a:off x="2642075" y="4549800"/>
                <a:ext cx="2175" cy="1550"/>
              </a:xfrm>
              <a:custGeom>
                <a:avLst/>
                <a:gdLst/>
                <a:ahLst/>
                <a:cxnLst/>
                <a:rect l="l" t="t" r="r" b="b"/>
                <a:pathLst>
                  <a:path w="87" h="62" extrusionOk="0">
                    <a:moveTo>
                      <a:pt x="48" y="0"/>
                    </a:moveTo>
                    <a:cubicBezTo>
                      <a:pt x="25" y="0"/>
                      <a:pt x="0" y="13"/>
                      <a:pt x="0" y="33"/>
                    </a:cubicBezTo>
                    <a:cubicBezTo>
                      <a:pt x="0" y="47"/>
                      <a:pt x="29" y="61"/>
                      <a:pt x="53" y="61"/>
                    </a:cubicBezTo>
                    <a:cubicBezTo>
                      <a:pt x="71" y="61"/>
                      <a:pt x="86" y="53"/>
                      <a:pt x="86" y="33"/>
                    </a:cubicBezTo>
                    <a:cubicBezTo>
                      <a:pt x="86" y="10"/>
                      <a:pt x="68" y="0"/>
                      <a:pt x="4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8" name="Google Shape;5108;p76"/>
              <p:cNvSpPr/>
              <p:nvPr/>
            </p:nvSpPr>
            <p:spPr>
              <a:xfrm>
                <a:off x="2521625" y="4551775"/>
                <a:ext cx="6075" cy="5175"/>
              </a:xfrm>
              <a:custGeom>
                <a:avLst/>
                <a:gdLst/>
                <a:ahLst/>
                <a:cxnLst/>
                <a:rect l="l" t="t" r="r" b="b"/>
                <a:pathLst>
                  <a:path w="243" h="207" extrusionOk="0">
                    <a:moveTo>
                      <a:pt x="133" y="1"/>
                    </a:moveTo>
                    <a:cubicBezTo>
                      <a:pt x="129" y="1"/>
                      <a:pt x="126" y="2"/>
                      <a:pt x="124" y="3"/>
                    </a:cubicBezTo>
                    <a:cubicBezTo>
                      <a:pt x="99" y="3"/>
                      <a:pt x="0" y="77"/>
                      <a:pt x="13" y="101"/>
                    </a:cubicBezTo>
                    <a:cubicBezTo>
                      <a:pt x="21" y="110"/>
                      <a:pt x="57" y="206"/>
                      <a:pt x="113" y="206"/>
                    </a:cubicBezTo>
                    <a:cubicBezTo>
                      <a:pt x="141" y="206"/>
                      <a:pt x="173" y="183"/>
                      <a:pt x="210" y="114"/>
                    </a:cubicBezTo>
                    <a:cubicBezTo>
                      <a:pt x="243" y="47"/>
                      <a:pt x="167" y="1"/>
                      <a:pt x="1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09" name="Google Shape;5109;p76"/>
              <p:cNvSpPr/>
              <p:nvPr/>
            </p:nvSpPr>
            <p:spPr>
              <a:xfrm>
                <a:off x="3835800" y="4290900"/>
                <a:ext cx="3000" cy="2050"/>
              </a:xfrm>
              <a:custGeom>
                <a:avLst/>
                <a:gdLst/>
                <a:ahLst/>
                <a:cxnLst/>
                <a:rect l="l" t="t" r="r" b="b"/>
                <a:pathLst>
                  <a:path w="120" h="82" extrusionOk="0">
                    <a:moveTo>
                      <a:pt x="74" y="0"/>
                    </a:moveTo>
                    <a:cubicBezTo>
                      <a:pt x="62" y="0"/>
                      <a:pt x="48" y="7"/>
                      <a:pt x="33" y="26"/>
                    </a:cubicBezTo>
                    <a:cubicBezTo>
                      <a:pt x="0" y="59"/>
                      <a:pt x="50" y="81"/>
                      <a:pt x="86" y="81"/>
                    </a:cubicBezTo>
                    <a:cubicBezTo>
                      <a:pt x="104" y="81"/>
                      <a:pt x="120" y="76"/>
                      <a:pt x="120" y="63"/>
                    </a:cubicBezTo>
                    <a:cubicBezTo>
                      <a:pt x="120" y="38"/>
                      <a:pt x="102" y="0"/>
                      <a:pt x="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0" name="Google Shape;5110;p76"/>
              <p:cNvSpPr/>
              <p:nvPr/>
            </p:nvSpPr>
            <p:spPr>
              <a:xfrm>
                <a:off x="4279075" y="5047225"/>
                <a:ext cx="2075" cy="875"/>
              </a:xfrm>
              <a:custGeom>
                <a:avLst/>
                <a:gdLst/>
                <a:ahLst/>
                <a:cxnLst/>
                <a:rect l="l" t="t" r="r" b="b"/>
                <a:pathLst>
                  <a:path w="83" h="35" extrusionOk="0">
                    <a:moveTo>
                      <a:pt x="50" y="1"/>
                    </a:moveTo>
                    <a:cubicBezTo>
                      <a:pt x="33" y="1"/>
                      <a:pt x="14" y="4"/>
                      <a:pt x="8" y="10"/>
                    </a:cubicBezTo>
                    <a:cubicBezTo>
                      <a:pt x="0" y="18"/>
                      <a:pt x="31" y="35"/>
                      <a:pt x="55" y="35"/>
                    </a:cubicBezTo>
                    <a:cubicBezTo>
                      <a:pt x="70" y="35"/>
                      <a:pt x="82" y="29"/>
                      <a:pt x="82" y="10"/>
                    </a:cubicBezTo>
                    <a:cubicBezTo>
                      <a:pt x="82" y="4"/>
                      <a:pt x="67"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1" name="Google Shape;5111;p76"/>
              <p:cNvSpPr/>
              <p:nvPr/>
            </p:nvSpPr>
            <p:spPr>
              <a:xfrm>
                <a:off x="4263550" y="5044100"/>
                <a:ext cx="2500" cy="2150"/>
              </a:xfrm>
              <a:custGeom>
                <a:avLst/>
                <a:gdLst/>
                <a:ahLst/>
                <a:cxnLst/>
                <a:rect l="l" t="t" r="r" b="b"/>
                <a:pathLst>
                  <a:path w="100" h="86" extrusionOk="0">
                    <a:moveTo>
                      <a:pt x="54" y="1"/>
                    </a:moveTo>
                    <a:cubicBezTo>
                      <a:pt x="28" y="1"/>
                      <a:pt x="1" y="16"/>
                      <a:pt x="1" y="49"/>
                    </a:cubicBezTo>
                    <a:cubicBezTo>
                      <a:pt x="1" y="75"/>
                      <a:pt x="18" y="85"/>
                      <a:pt x="38" y="85"/>
                    </a:cubicBezTo>
                    <a:cubicBezTo>
                      <a:pt x="66" y="85"/>
                      <a:pt x="99" y="65"/>
                      <a:pt x="99" y="36"/>
                    </a:cubicBezTo>
                    <a:cubicBezTo>
                      <a:pt x="99" y="13"/>
                      <a:pt x="77" y="1"/>
                      <a:pt x="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2" name="Google Shape;5112;p76"/>
              <p:cNvSpPr/>
              <p:nvPr/>
            </p:nvSpPr>
            <p:spPr>
              <a:xfrm>
                <a:off x="4317725" y="5293925"/>
                <a:ext cx="7375" cy="3825"/>
              </a:xfrm>
              <a:custGeom>
                <a:avLst/>
                <a:gdLst/>
                <a:ahLst/>
                <a:cxnLst/>
                <a:rect l="l" t="t" r="r" b="b"/>
                <a:pathLst>
                  <a:path w="295" h="153" extrusionOk="0">
                    <a:moveTo>
                      <a:pt x="182" y="1"/>
                    </a:moveTo>
                    <a:cubicBezTo>
                      <a:pt x="101" y="1"/>
                      <a:pt x="1" y="33"/>
                      <a:pt x="15" y="61"/>
                    </a:cubicBezTo>
                    <a:cubicBezTo>
                      <a:pt x="22" y="92"/>
                      <a:pt x="104" y="153"/>
                      <a:pt x="175" y="153"/>
                    </a:cubicBezTo>
                    <a:cubicBezTo>
                      <a:pt x="217" y="153"/>
                      <a:pt x="255" y="132"/>
                      <a:pt x="273" y="73"/>
                    </a:cubicBezTo>
                    <a:cubicBezTo>
                      <a:pt x="295" y="20"/>
                      <a:pt x="244" y="1"/>
                      <a:pt x="1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3" name="Google Shape;5113;p76"/>
              <p:cNvSpPr/>
              <p:nvPr/>
            </p:nvSpPr>
            <p:spPr>
              <a:xfrm>
                <a:off x="3612075" y="4460050"/>
                <a:ext cx="625" cy="25"/>
              </a:xfrm>
              <a:custGeom>
                <a:avLst/>
                <a:gdLst/>
                <a:ahLst/>
                <a:cxnLst/>
                <a:rect l="l" t="t" r="r" b="b"/>
                <a:pathLst>
                  <a:path w="25" h="1" extrusionOk="0">
                    <a:moveTo>
                      <a:pt x="25" y="0"/>
                    </a:moveTo>
                    <a:cubicBezTo>
                      <a:pt x="0" y="0"/>
                      <a:pt x="12" y="0"/>
                      <a:pt x="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4" name="Google Shape;5114;p76"/>
              <p:cNvSpPr/>
              <p:nvPr/>
            </p:nvSpPr>
            <p:spPr>
              <a:xfrm>
                <a:off x="3020575" y="4688050"/>
                <a:ext cx="8150" cy="2825"/>
              </a:xfrm>
              <a:custGeom>
                <a:avLst/>
                <a:gdLst/>
                <a:ahLst/>
                <a:cxnLst/>
                <a:rect l="l" t="t" r="r" b="b"/>
                <a:pathLst>
                  <a:path w="326" h="113" extrusionOk="0">
                    <a:moveTo>
                      <a:pt x="114" y="0"/>
                    </a:moveTo>
                    <a:cubicBezTo>
                      <a:pt x="51" y="0"/>
                      <a:pt x="0" y="5"/>
                      <a:pt x="15" y="10"/>
                    </a:cubicBezTo>
                    <a:cubicBezTo>
                      <a:pt x="41" y="19"/>
                      <a:pt x="152" y="112"/>
                      <a:pt x="233" y="112"/>
                    </a:cubicBezTo>
                    <a:cubicBezTo>
                      <a:pt x="267" y="112"/>
                      <a:pt x="296" y="95"/>
                      <a:pt x="311" y="47"/>
                    </a:cubicBezTo>
                    <a:cubicBezTo>
                      <a:pt x="326" y="11"/>
                      <a:pt x="206" y="0"/>
                      <a:pt x="11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5" name="Google Shape;5115;p76"/>
              <p:cNvSpPr/>
              <p:nvPr/>
            </p:nvSpPr>
            <p:spPr>
              <a:xfrm>
                <a:off x="3081625" y="5437625"/>
                <a:ext cx="46550" cy="30950"/>
              </a:xfrm>
              <a:custGeom>
                <a:avLst/>
                <a:gdLst/>
                <a:ahLst/>
                <a:cxnLst/>
                <a:rect l="l" t="t" r="r" b="b"/>
                <a:pathLst>
                  <a:path w="1862" h="1238" extrusionOk="0">
                    <a:moveTo>
                      <a:pt x="761" y="1"/>
                    </a:moveTo>
                    <a:cubicBezTo>
                      <a:pt x="755" y="1"/>
                      <a:pt x="749" y="5"/>
                      <a:pt x="740" y="18"/>
                    </a:cubicBezTo>
                    <a:cubicBezTo>
                      <a:pt x="715" y="67"/>
                      <a:pt x="715" y="91"/>
                      <a:pt x="666" y="91"/>
                    </a:cubicBezTo>
                    <a:cubicBezTo>
                      <a:pt x="625" y="91"/>
                      <a:pt x="611" y="80"/>
                      <a:pt x="599" y="80"/>
                    </a:cubicBezTo>
                    <a:cubicBezTo>
                      <a:pt x="593" y="80"/>
                      <a:pt x="588" y="83"/>
                      <a:pt x="580" y="91"/>
                    </a:cubicBezTo>
                    <a:cubicBezTo>
                      <a:pt x="567" y="116"/>
                      <a:pt x="592" y="153"/>
                      <a:pt x="567" y="190"/>
                    </a:cubicBezTo>
                    <a:cubicBezTo>
                      <a:pt x="543" y="239"/>
                      <a:pt x="530" y="289"/>
                      <a:pt x="530" y="338"/>
                    </a:cubicBezTo>
                    <a:cubicBezTo>
                      <a:pt x="538" y="353"/>
                      <a:pt x="546" y="364"/>
                      <a:pt x="556" y="364"/>
                    </a:cubicBezTo>
                    <a:cubicBezTo>
                      <a:pt x="563" y="364"/>
                      <a:pt x="570" y="360"/>
                      <a:pt x="580" y="350"/>
                    </a:cubicBezTo>
                    <a:cubicBezTo>
                      <a:pt x="597" y="333"/>
                      <a:pt x="680" y="310"/>
                      <a:pt x="724" y="310"/>
                    </a:cubicBezTo>
                    <a:cubicBezTo>
                      <a:pt x="744" y="310"/>
                      <a:pt x="756" y="314"/>
                      <a:pt x="752" y="326"/>
                    </a:cubicBezTo>
                    <a:cubicBezTo>
                      <a:pt x="752" y="350"/>
                      <a:pt x="740" y="412"/>
                      <a:pt x="691" y="424"/>
                    </a:cubicBezTo>
                    <a:cubicBezTo>
                      <a:pt x="629" y="436"/>
                      <a:pt x="604" y="486"/>
                      <a:pt x="604" y="547"/>
                    </a:cubicBezTo>
                    <a:cubicBezTo>
                      <a:pt x="604" y="597"/>
                      <a:pt x="654" y="609"/>
                      <a:pt x="703" y="646"/>
                    </a:cubicBezTo>
                    <a:cubicBezTo>
                      <a:pt x="746" y="678"/>
                      <a:pt x="807" y="710"/>
                      <a:pt x="790" y="710"/>
                    </a:cubicBezTo>
                    <a:cubicBezTo>
                      <a:pt x="788" y="710"/>
                      <a:pt x="783" y="709"/>
                      <a:pt x="777" y="708"/>
                    </a:cubicBezTo>
                    <a:cubicBezTo>
                      <a:pt x="741" y="693"/>
                      <a:pt x="705" y="687"/>
                      <a:pt x="669" y="687"/>
                    </a:cubicBezTo>
                    <a:cubicBezTo>
                      <a:pt x="643" y="687"/>
                      <a:pt x="618" y="690"/>
                      <a:pt x="592" y="695"/>
                    </a:cubicBezTo>
                    <a:cubicBezTo>
                      <a:pt x="567" y="708"/>
                      <a:pt x="552" y="714"/>
                      <a:pt x="538" y="714"/>
                    </a:cubicBezTo>
                    <a:cubicBezTo>
                      <a:pt x="524" y="714"/>
                      <a:pt x="512" y="708"/>
                      <a:pt x="493" y="695"/>
                    </a:cubicBezTo>
                    <a:cubicBezTo>
                      <a:pt x="457" y="671"/>
                      <a:pt x="407" y="658"/>
                      <a:pt x="469" y="658"/>
                    </a:cubicBezTo>
                    <a:cubicBezTo>
                      <a:pt x="518" y="646"/>
                      <a:pt x="481" y="621"/>
                      <a:pt x="493" y="572"/>
                    </a:cubicBezTo>
                    <a:cubicBezTo>
                      <a:pt x="493" y="535"/>
                      <a:pt x="518" y="510"/>
                      <a:pt x="493" y="486"/>
                    </a:cubicBezTo>
                    <a:cubicBezTo>
                      <a:pt x="490" y="479"/>
                      <a:pt x="488" y="476"/>
                      <a:pt x="485" y="476"/>
                    </a:cubicBezTo>
                    <a:cubicBezTo>
                      <a:pt x="478" y="476"/>
                      <a:pt x="471" y="496"/>
                      <a:pt x="444" y="523"/>
                    </a:cubicBezTo>
                    <a:cubicBezTo>
                      <a:pt x="407" y="560"/>
                      <a:pt x="407" y="597"/>
                      <a:pt x="395" y="609"/>
                    </a:cubicBezTo>
                    <a:cubicBezTo>
                      <a:pt x="391" y="613"/>
                      <a:pt x="387" y="614"/>
                      <a:pt x="382" y="614"/>
                    </a:cubicBezTo>
                    <a:cubicBezTo>
                      <a:pt x="373" y="614"/>
                      <a:pt x="362" y="609"/>
                      <a:pt x="346" y="609"/>
                    </a:cubicBezTo>
                    <a:cubicBezTo>
                      <a:pt x="321" y="597"/>
                      <a:pt x="296" y="584"/>
                      <a:pt x="259" y="584"/>
                    </a:cubicBezTo>
                    <a:cubicBezTo>
                      <a:pt x="232" y="584"/>
                      <a:pt x="190" y="564"/>
                      <a:pt x="161" y="564"/>
                    </a:cubicBezTo>
                    <a:cubicBezTo>
                      <a:pt x="151" y="564"/>
                      <a:pt x="142" y="566"/>
                      <a:pt x="136" y="572"/>
                    </a:cubicBezTo>
                    <a:cubicBezTo>
                      <a:pt x="112" y="584"/>
                      <a:pt x="1" y="671"/>
                      <a:pt x="50" y="671"/>
                    </a:cubicBezTo>
                    <a:cubicBezTo>
                      <a:pt x="80" y="671"/>
                      <a:pt x="111" y="612"/>
                      <a:pt x="134" y="612"/>
                    </a:cubicBezTo>
                    <a:cubicBezTo>
                      <a:pt x="139" y="612"/>
                      <a:pt x="144" y="615"/>
                      <a:pt x="148" y="621"/>
                    </a:cubicBezTo>
                    <a:cubicBezTo>
                      <a:pt x="157" y="638"/>
                      <a:pt x="160" y="667"/>
                      <a:pt x="173" y="667"/>
                    </a:cubicBezTo>
                    <a:cubicBezTo>
                      <a:pt x="178" y="667"/>
                      <a:pt x="186" y="661"/>
                      <a:pt x="198" y="646"/>
                    </a:cubicBezTo>
                    <a:cubicBezTo>
                      <a:pt x="206" y="633"/>
                      <a:pt x="215" y="628"/>
                      <a:pt x="223" y="628"/>
                    </a:cubicBezTo>
                    <a:cubicBezTo>
                      <a:pt x="238" y="628"/>
                      <a:pt x="251" y="646"/>
                      <a:pt x="259" y="671"/>
                    </a:cubicBezTo>
                    <a:cubicBezTo>
                      <a:pt x="284" y="695"/>
                      <a:pt x="358" y="695"/>
                      <a:pt x="309" y="720"/>
                    </a:cubicBezTo>
                    <a:cubicBezTo>
                      <a:pt x="290" y="726"/>
                      <a:pt x="266" y="726"/>
                      <a:pt x="244" y="726"/>
                    </a:cubicBezTo>
                    <a:cubicBezTo>
                      <a:pt x="222" y="726"/>
                      <a:pt x="204" y="726"/>
                      <a:pt x="198" y="732"/>
                    </a:cubicBezTo>
                    <a:cubicBezTo>
                      <a:pt x="186" y="755"/>
                      <a:pt x="164" y="820"/>
                      <a:pt x="220" y="820"/>
                    </a:cubicBezTo>
                    <a:cubicBezTo>
                      <a:pt x="224" y="820"/>
                      <a:pt x="229" y="819"/>
                      <a:pt x="235" y="818"/>
                    </a:cubicBezTo>
                    <a:cubicBezTo>
                      <a:pt x="271" y="804"/>
                      <a:pt x="286" y="785"/>
                      <a:pt x="305" y="785"/>
                    </a:cubicBezTo>
                    <a:cubicBezTo>
                      <a:pt x="318" y="785"/>
                      <a:pt x="333" y="793"/>
                      <a:pt x="358" y="818"/>
                    </a:cubicBezTo>
                    <a:cubicBezTo>
                      <a:pt x="420" y="880"/>
                      <a:pt x="444" y="868"/>
                      <a:pt x="395" y="880"/>
                    </a:cubicBezTo>
                    <a:cubicBezTo>
                      <a:pt x="346" y="880"/>
                      <a:pt x="346" y="917"/>
                      <a:pt x="395" y="917"/>
                    </a:cubicBezTo>
                    <a:cubicBezTo>
                      <a:pt x="417" y="924"/>
                      <a:pt x="458" y="936"/>
                      <a:pt x="489" y="936"/>
                    </a:cubicBezTo>
                    <a:cubicBezTo>
                      <a:pt x="509" y="936"/>
                      <a:pt x="526" y="931"/>
                      <a:pt x="530" y="917"/>
                    </a:cubicBezTo>
                    <a:cubicBezTo>
                      <a:pt x="530" y="895"/>
                      <a:pt x="539" y="877"/>
                      <a:pt x="557" y="877"/>
                    </a:cubicBezTo>
                    <a:cubicBezTo>
                      <a:pt x="569" y="877"/>
                      <a:pt x="585" y="885"/>
                      <a:pt x="604" y="905"/>
                    </a:cubicBezTo>
                    <a:cubicBezTo>
                      <a:pt x="629" y="942"/>
                      <a:pt x="654" y="991"/>
                      <a:pt x="678" y="1040"/>
                    </a:cubicBezTo>
                    <a:cubicBezTo>
                      <a:pt x="699" y="1071"/>
                      <a:pt x="811" y="1151"/>
                      <a:pt x="829" y="1151"/>
                    </a:cubicBezTo>
                    <a:cubicBezTo>
                      <a:pt x="833" y="1151"/>
                      <a:pt x="833" y="1147"/>
                      <a:pt x="826" y="1139"/>
                    </a:cubicBezTo>
                    <a:cubicBezTo>
                      <a:pt x="806" y="1098"/>
                      <a:pt x="777" y="1074"/>
                      <a:pt x="796" y="1074"/>
                    </a:cubicBezTo>
                    <a:cubicBezTo>
                      <a:pt x="799" y="1074"/>
                      <a:pt x="805" y="1075"/>
                      <a:pt x="814" y="1077"/>
                    </a:cubicBezTo>
                    <a:cubicBezTo>
                      <a:pt x="844" y="1087"/>
                      <a:pt x="1048" y="1238"/>
                      <a:pt x="1094" y="1238"/>
                    </a:cubicBezTo>
                    <a:cubicBezTo>
                      <a:pt x="1104" y="1238"/>
                      <a:pt x="1106" y="1231"/>
                      <a:pt x="1097" y="1213"/>
                    </a:cubicBezTo>
                    <a:cubicBezTo>
                      <a:pt x="1048" y="1114"/>
                      <a:pt x="900" y="979"/>
                      <a:pt x="962" y="979"/>
                    </a:cubicBezTo>
                    <a:cubicBezTo>
                      <a:pt x="1023" y="979"/>
                      <a:pt x="1183" y="1028"/>
                      <a:pt x="1257" y="1028"/>
                    </a:cubicBezTo>
                    <a:cubicBezTo>
                      <a:pt x="1319" y="1028"/>
                      <a:pt x="1381" y="1016"/>
                      <a:pt x="1442" y="991"/>
                    </a:cubicBezTo>
                    <a:lnTo>
                      <a:pt x="1467" y="991"/>
                    </a:lnTo>
                    <a:cubicBezTo>
                      <a:pt x="1504" y="966"/>
                      <a:pt x="1565" y="942"/>
                      <a:pt x="1615" y="942"/>
                    </a:cubicBezTo>
                    <a:cubicBezTo>
                      <a:pt x="1676" y="929"/>
                      <a:pt x="1861" y="831"/>
                      <a:pt x="1750" y="831"/>
                    </a:cubicBezTo>
                    <a:cubicBezTo>
                      <a:pt x="1627" y="831"/>
                      <a:pt x="1504" y="781"/>
                      <a:pt x="1430" y="695"/>
                    </a:cubicBezTo>
                    <a:cubicBezTo>
                      <a:pt x="1294" y="572"/>
                      <a:pt x="1134" y="363"/>
                      <a:pt x="1060" y="326"/>
                    </a:cubicBezTo>
                    <a:cubicBezTo>
                      <a:pt x="999" y="276"/>
                      <a:pt x="949" y="276"/>
                      <a:pt x="974" y="252"/>
                    </a:cubicBezTo>
                    <a:cubicBezTo>
                      <a:pt x="1011" y="215"/>
                      <a:pt x="1060" y="227"/>
                      <a:pt x="1023" y="178"/>
                    </a:cubicBezTo>
                    <a:cubicBezTo>
                      <a:pt x="986" y="128"/>
                      <a:pt x="974" y="128"/>
                      <a:pt x="949" y="91"/>
                    </a:cubicBezTo>
                    <a:cubicBezTo>
                      <a:pt x="912" y="67"/>
                      <a:pt x="875" y="42"/>
                      <a:pt x="838" y="42"/>
                    </a:cubicBezTo>
                    <a:cubicBezTo>
                      <a:pt x="783" y="42"/>
                      <a:pt x="776" y="1"/>
                      <a:pt x="76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6" name="Google Shape;5116;p76"/>
              <p:cNvSpPr/>
              <p:nvPr/>
            </p:nvSpPr>
            <p:spPr>
              <a:xfrm>
                <a:off x="2514225" y="4416925"/>
                <a:ext cx="794450" cy="1036075"/>
              </a:xfrm>
              <a:custGeom>
                <a:avLst/>
                <a:gdLst/>
                <a:ahLst/>
                <a:cxnLst/>
                <a:rect l="l" t="t" r="r" b="b"/>
                <a:pathLst>
                  <a:path w="31778" h="41443" extrusionOk="0">
                    <a:moveTo>
                      <a:pt x="11520" y="2406"/>
                    </a:moveTo>
                    <a:cubicBezTo>
                      <a:pt x="11577" y="2406"/>
                      <a:pt x="11622" y="2422"/>
                      <a:pt x="11644" y="2452"/>
                    </a:cubicBezTo>
                    <a:cubicBezTo>
                      <a:pt x="11681" y="2501"/>
                      <a:pt x="11583" y="2538"/>
                      <a:pt x="11521" y="2588"/>
                    </a:cubicBezTo>
                    <a:cubicBezTo>
                      <a:pt x="11447" y="2625"/>
                      <a:pt x="11460" y="2600"/>
                      <a:pt x="11447" y="2674"/>
                    </a:cubicBezTo>
                    <a:cubicBezTo>
                      <a:pt x="11442" y="2700"/>
                      <a:pt x="11510" y="2708"/>
                      <a:pt x="11594" y="2708"/>
                    </a:cubicBezTo>
                    <a:cubicBezTo>
                      <a:pt x="11706" y="2708"/>
                      <a:pt x="11845" y="2693"/>
                      <a:pt x="11866" y="2686"/>
                    </a:cubicBezTo>
                    <a:cubicBezTo>
                      <a:pt x="11896" y="2686"/>
                      <a:pt x="11967" y="2565"/>
                      <a:pt x="12018" y="2565"/>
                    </a:cubicBezTo>
                    <a:cubicBezTo>
                      <a:pt x="12031" y="2565"/>
                      <a:pt x="12042" y="2571"/>
                      <a:pt x="12051" y="2588"/>
                    </a:cubicBezTo>
                    <a:cubicBezTo>
                      <a:pt x="12076" y="2637"/>
                      <a:pt x="11903" y="2957"/>
                      <a:pt x="11805" y="2982"/>
                    </a:cubicBezTo>
                    <a:lnTo>
                      <a:pt x="11805" y="2970"/>
                    </a:lnTo>
                    <a:cubicBezTo>
                      <a:pt x="11780" y="2976"/>
                      <a:pt x="11763" y="2978"/>
                      <a:pt x="11750" y="2978"/>
                    </a:cubicBezTo>
                    <a:cubicBezTo>
                      <a:pt x="11711" y="2978"/>
                      <a:pt x="11709" y="2957"/>
                      <a:pt x="11644" y="2957"/>
                    </a:cubicBezTo>
                    <a:cubicBezTo>
                      <a:pt x="11558" y="2970"/>
                      <a:pt x="11558" y="2982"/>
                      <a:pt x="11521" y="3043"/>
                    </a:cubicBezTo>
                    <a:cubicBezTo>
                      <a:pt x="11484" y="3117"/>
                      <a:pt x="11570" y="3105"/>
                      <a:pt x="11607" y="3142"/>
                    </a:cubicBezTo>
                    <a:cubicBezTo>
                      <a:pt x="11632" y="3167"/>
                      <a:pt x="11632" y="3173"/>
                      <a:pt x="11617" y="3173"/>
                    </a:cubicBezTo>
                    <a:cubicBezTo>
                      <a:pt x="11601" y="3173"/>
                      <a:pt x="11570" y="3167"/>
                      <a:pt x="11533" y="3167"/>
                    </a:cubicBezTo>
                    <a:cubicBezTo>
                      <a:pt x="11447" y="3167"/>
                      <a:pt x="11349" y="3265"/>
                      <a:pt x="11287" y="3327"/>
                    </a:cubicBezTo>
                    <a:cubicBezTo>
                      <a:pt x="11268" y="3346"/>
                      <a:pt x="11253" y="3353"/>
                      <a:pt x="11242" y="3353"/>
                    </a:cubicBezTo>
                    <a:cubicBezTo>
                      <a:pt x="11217" y="3353"/>
                      <a:pt x="11216" y="3316"/>
                      <a:pt x="11250" y="3290"/>
                    </a:cubicBezTo>
                    <a:cubicBezTo>
                      <a:pt x="11287" y="3253"/>
                      <a:pt x="11398" y="3105"/>
                      <a:pt x="11373" y="3056"/>
                    </a:cubicBezTo>
                    <a:cubicBezTo>
                      <a:pt x="11366" y="3049"/>
                      <a:pt x="11356" y="3046"/>
                      <a:pt x="11345" y="3046"/>
                    </a:cubicBezTo>
                    <a:cubicBezTo>
                      <a:pt x="11295" y="3046"/>
                      <a:pt x="11209" y="3100"/>
                      <a:pt x="11139" y="3130"/>
                    </a:cubicBezTo>
                    <a:cubicBezTo>
                      <a:pt x="11053" y="3154"/>
                      <a:pt x="11090" y="3228"/>
                      <a:pt x="11065" y="3278"/>
                    </a:cubicBezTo>
                    <a:cubicBezTo>
                      <a:pt x="11052" y="3295"/>
                      <a:pt x="11024" y="3301"/>
                      <a:pt x="10987" y="3301"/>
                    </a:cubicBezTo>
                    <a:cubicBezTo>
                      <a:pt x="10916" y="3301"/>
                      <a:pt x="10817" y="3277"/>
                      <a:pt x="10745" y="3253"/>
                    </a:cubicBezTo>
                    <a:cubicBezTo>
                      <a:pt x="10634" y="3228"/>
                      <a:pt x="10708" y="3216"/>
                      <a:pt x="10770" y="3216"/>
                    </a:cubicBezTo>
                    <a:cubicBezTo>
                      <a:pt x="10776" y="3217"/>
                      <a:pt x="10782" y="3218"/>
                      <a:pt x="10788" y="3218"/>
                    </a:cubicBezTo>
                    <a:cubicBezTo>
                      <a:pt x="10836" y="3218"/>
                      <a:pt x="10856" y="3174"/>
                      <a:pt x="10856" y="3130"/>
                    </a:cubicBezTo>
                    <a:cubicBezTo>
                      <a:pt x="10856" y="3080"/>
                      <a:pt x="10917" y="3031"/>
                      <a:pt x="10954" y="2982"/>
                    </a:cubicBezTo>
                    <a:cubicBezTo>
                      <a:pt x="10991" y="2945"/>
                      <a:pt x="10905" y="2896"/>
                      <a:pt x="10893" y="2859"/>
                    </a:cubicBezTo>
                    <a:cubicBezTo>
                      <a:pt x="10886" y="2849"/>
                      <a:pt x="10895" y="2845"/>
                      <a:pt x="10913" y="2845"/>
                    </a:cubicBezTo>
                    <a:cubicBezTo>
                      <a:pt x="10961" y="2845"/>
                      <a:pt x="11073" y="2871"/>
                      <a:pt x="11127" y="2871"/>
                    </a:cubicBezTo>
                    <a:cubicBezTo>
                      <a:pt x="11188" y="2871"/>
                      <a:pt x="11102" y="2797"/>
                      <a:pt x="10991" y="2760"/>
                    </a:cubicBezTo>
                    <a:cubicBezTo>
                      <a:pt x="10967" y="2752"/>
                      <a:pt x="10941" y="2748"/>
                      <a:pt x="10915" y="2748"/>
                    </a:cubicBezTo>
                    <a:cubicBezTo>
                      <a:pt x="10863" y="2748"/>
                      <a:pt x="10811" y="2764"/>
                      <a:pt x="10770" y="2797"/>
                    </a:cubicBezTo>
                    <a:cubicBezTo>
                      <a:pt x="10714" y="2803"/>
                      <a:pt x="10656" y="2806"/>
                      <a:pt x="10597" y="2806"/>
                    </a:cubicBezTo>
                    <a:cubicBezTo>
                      <a:pt x="10539" y="2806"/>
                      <a:pt x="10480" y="2803"/>
                      <a:pt x="10425" y="2797"/>
                    </a:cubicBezTo>
                    <a:cubicBezTo>
                      <a:pt x="10338" y="2797"/>
                      <a:pt x="10388" y="2822"/>
                      <a:pt x="10314" y="2859"/>
                    </a:cubicBezTo>
                    <a:cubicBezTo>
                      <a:pt x="10303" y="2867"/>
                      <a:pt x="10295" y="2871"/>
                      <a:pt x="10290" y="2871"/>
                    </a:cubicBezTo>
                    <a:cubicBezTo>
                      <a:pt x="10265" y="2871"/>
                      <a:pt x="10293" y="2791"/>
                      <a:pt x="10314" y="2760"/>
                    </a:cubicBezTo>
                    <a:cubicBezTo>
                      <a:pt x="10330" y="2727"/>
                      <a:pt x="10363" y="2722"/>
                      <a:pt x="10412" y="2722"/>
                    </a:cubicBezTo>
                    <a:cubicBezTo>
                      <a:pt x="10437" y="2722"/>
                      <a:pt x="10466" y="2723"/>
                      <a:pt x="10498" y="2723"/>
                    </a:cubicBezTo>
                    <a:cubicBezTo>
                      <a:pt x="10597" y="2711"/>
                      <a:pt x="10609" y="2662"/>
                      <a:pt x="10720" y="2625"/>
                    </a:cubicBezTo>
                    <a:cubicBezTo>
                      <a:pt x="10794" y="2600"/>
                      <a:pt x="10868" y="2575"/>
                      <a:pt x="10954" y="2563"/>
                    </a:cubicBezTo>
                    <a:cubicBezTo>
                      <a:pt x="11102" y="2526"/>
                      <a:pt x="11250" y="2489"/>
                      <a:pt x="11398" y="2427"/>
                    </a:cubicBezTo>
                    <a:cubicBezTo>
                      <a:pt x="11442" y="2413"/>
                      <a:pt x="11483" y="2406"/>
                      <a:pt x="11520" y="2406"/>
                    </a:cubicBezTo>
                    <a:close/>
                    <a:moveTo>
                      <a:pt x="13827" y="4223"/>
                    </a:moveTo>
                    <a:cubicBezTo>
                      <a:pt x="13929" y="4223"/>
                      <a:pt x="14029" y="4247"/>
                      <a:pt x="14121" y="4288"/>
                    </a:cubicBezTo>
                    <a:cubicBezTo>
                      <a:pt x="14158" y="4313"/>
                      <a:pt x="14035" y="4313"/>
                      <a:pt x="13985" y="4313"/>
                    </a:cubicBezTo>
                    <a:cubicBezTo>
                      <a:pt x="13948" y="4306"/>
                      <a:pt x="13911" y="4303"/>
                      <a:pt x="13876" y="4303"/>
                    </a:cubicBezTo>
                    <a:cubicBezTo>
                      <a:pt x="13841" y="4303"/>
                      <a:pt x="13807" y="4306"/>
                      <a:pt x="13776" y="4313"/>
                    </a:cubicBezTo>
                    <a:cubicBezTo>
                      <a:pt x="13727" y="4337"/>
                      <a:pt x="13899" y="4337"/>
                      <a:pt x="13899" y="4362"/>
                    </a:cubicBezTo>
                    <a:cubicBezTo>
                      <a:pt x="13899" y="4399"/>
                      <a:pt x="13776" y="4448"/>
                      <a:pt x="13677" y="4460"/>
                    </a:cubicBezTo>
                    <a:cubicBezTo>
                      <a:pt x="13603" y="4473"/>
                      <a:pt x="13542" y="4497"/>
                      <a:pt x="13493" y="4559"/>
                    </a:cubicBezTo>
                    <a:cubicBezTo>
                      <a:pt x="13443" y="4596"/>
                      <a:pt x="13419" y="4658"/>
                      <a:pt x="13357" y="4670"/>
                    </a:cubicBezTo>
                    <a:cubicBezTo>
                      <a:pt x="13348" y="4672"/>
                      <a:pt x="13340" y="4672"/>
                      <a:pt x="13333" y="4672"/>
                    </a:cubicBezTo>
                    <a:cubicBezTo>
                      <a:pt x="13306" y="4672"/>
                      <a:pt x="13296" y="4661"/>
                      <a:pt x="13282" y="4661"/>
                    </a:cubicBezTo>
                    <a:cubicBezTo>
                      <a:pt x="13275" y="4661"/>
                      <a:pt x="13268" y="4663"/>
                      <a:pt x="13258" y="4670"/>
                    </a:cubicBezTo>
                    <a:cubicBezTo>
                      <a:pt x="13221" y="4682"/>
                      <a:pt x="13234" y="4719"/>
                      <a:pt x="13258" y="4731"/>
                    </a:cubicBezTo>
                    <a:cubicBezTo>
                      <a:pt x="13283" y="4731"/>
                      <a:pt x="13382" y="4768"/>
                      <a:pt x="13320" y="4818"/>
                    </a:cubicBezTo>
                    <a:cubicBezTo>
                      <a:pt x="13246" y="4879"/>
                      <a:pt x="13172" y="4867"/>
                      <a:pt x="13061" y="4892"/>
                    </a:cubicBezTo>
                    <a:cubicBezTo>
                      <a:pt x="12950" y="4916"/>
                      <a:pt x="13012" y="4929"/>
                      <a:pt x="13000" y="5003"/>
                    </a:cubicBezTo>
                    <a:cubicBezTo>
                      <a:pt x="13000" y="5064"/>
                      <a:pt x="12876" y="5113"/>
                      <a:pt x="12741" y="5138"/>
                    </a:cubicBezTo>
                    <a:cubicBezTo>
                      <a:pt x="12700" y="5146"/>
                      <a:pt x="12658" y="5150"/>
                      <a:pt x="12615" y="5150"/>
                    </a:cubicBezTo>
                    <a:cubicBezTo>
                      <a:pt x="12518" y="5150"/>
                      <a:pt x="12420" y="5128"/>
                      <a:pt x="12334" y="5076"/>
                    </a:cubicBezTo>
                    <a:cubicBezTo>
                      <a:pt x="12270" y="5001"/>
                      <a:pt x="12196" y="4963"/>
                      <a:pt x="12219" y="4963"/>
                    </a:cubicBezTo>
                    <a:cubicBezTo>
                      <a:pt x="12223" y="4963"/>
                      <a:pt x="12228" y="4964"/>
                      <a:pt x="12236" y="4966"/>
                    </a:cubicBezTo>
                    <a:cubicBezTo>
                      <a:pt x="12241" y="4967"/>
                      <a:pt x="12245" y="4967"/>
                      <a:pt x="12249" y="4967"/>
                    </a:cubicBezTo>
                    <a:cubicBezTo>
                      <a:pt x="12287" y="4967"/>
                      <a:pt x="12301" y="4931"/>
                      <a:pt x="12359" y="4931"/>
                    </a:cubicBezTo>
                    <a:cubicBezTo>
                      <a:pt x="12376" y="4931"/>
                      <a:pt x="12396" y="4933"/>
                      <a:pt x="12421" y="4941"/>
                    </a:cubicBezTo>
                    <a:cubicBezTo>
                      <a:pt x="12438" y="4949"/>
                      <a:pt x="12452" y="4952"/>
                      <a:pt x="12463" y="4952"/>
                    </a:cubicBezTo>
                    <a:cubicBezTo>
                      <a:pt x="12522" y="4952"/>
                      <a:pt x="12500" y="4855"/>
                      <a:pt x="12531" y="4793"/>
                    </a:cubicBezTo>
                    <a:cubicBezTo>
                      <a:pt x="12581" y="4719"/>
                      <a:pt x="12667" y="4744"/>
                      <a:pt x="12729" y="4707"/>
                    </a:cubicBezTo>
                    <a:cubicBezTo>
                      <a:pt x="12790" y="4682"/>
                      <a:pt x="12704" y="4608"/>
                      <a:pt x="12630" y="4584"/>
                    </a:cubicBezTo>
                    <a:cubicBezTo>
                      <a:pt x="12556" y="4547"/>
                      <a:pt x="12581" y="4522"/>
                      <a:pt x="12581" y="4460"/>
                    </a:cubicBezTo>
                    <a:cubicBezTo>
                      <a:pt x="12581" y="4411"/>
                      <a:pt x="12581" y="4436"/>
                      <a:pt x="12519" y="4423"/>
                    </a:cubicBezTo>
                    <a:cubicBezTo>
                      <a:pt x="12476" y="4413"/>
                      <a:pt x="12452" y="4345"/>
                      <a:pt x="12496" y="4345"/>
                    </a:cubicBezTo>
                    <a:cubicBezTo>
                      <a:pt x="12502" y="4345"/>
                      <a:pt x="12510" y="4346"/>
                      <a:pt x="12519" y="4350"/>
                    </a:cubicBezTo>
                    <a:cubicBezTo>
                      <a:pt x="12605" y="4374"/>
                      <a:pt x="12778" y="4448"/>
                      <a:pt x="12852" y="4473"/>
                    </a:cubicBezTo>
                    <a:cubicBezTo>
                      <a:pt x="12913" y="4497"/>
                      <a:pt x="12950" y="4547"/>
                      <a:pt x="13000" y="4596"/>
                    </a:cubicBezTo>
                    <a:cubicBezTo>
                      <a:pt x="13012" y="4605"/>
                      <a:pt x="13035" y="4609"/>
                      <a:pt x="13064" y="4609"/>
                    </a:cubicBezTo>
                    <a:cubicBezTo>
                      <a:pt x="13150" y="4609"/>
                      <a:pt x="13286" y="4574"/>
                      <a:pt x="13332" y="4547"/>
                    </a:cubicBezTo>
                    <a:cubicBezTo>
                      <a:pt x="13394" y="4510"/>
                      <a:pt x="13456" y="4460"/>
                      <a:pt x="13493" y="4399"/>
                    </a:cubicBezTo>
                    <a:cubicBezTo>
                      <a:pt x="13566" y="4313"/>
                      <a:pt x="13665" y="4251"/>
                      <a:pt x="13764" y="4226"/>
                    </a:cubicBezTo>
                    <a:cubicBezTo>
                      <a:pt x="13785" y="4224"/>
                      <a:pt x="13806" y="4223"/>
                      <a:pt x="13827" y="4223"/>
                    </a:cubicBezTo>
                    <a:close/>
                    <a:moveTo>
                      <a:pt x="16544" y="7899"/>
                    </a:moveTo>
                    <a:cubicBezTo>
                      <a:pt x="16575" y="7899"/>
                      <a:pt x="16628" y="7948"/>
                      <a:pt x="16696" y="7997"/>
                    </a:cubicBezTo>
                    <a:cubicBezTo>
                      <a:pt x="16795" y="8046"/>
                      <a:pt x="16782" y="8108"/>
                      <a:pt x="16807" y="8145"/>
                    </a:cubicBezTo>
                    <a:cubicBezTo>
                      <a:pt x="16844" y="8194"/>
                      <a:pt x="16856" y="8305"/>
                      <a:pt x="16881" y="8354"/>
                    </a:cubicBezTo>
                    <a:cubicBezTo>
                      <a:pt x="16930" y="8416"/>
                      <a:pt x="16955" y="8502"/>
                      <a:pt x="16943" y="8576"/>
                    </a:cubicBezTo>
                    <a:cubicBezTo>
                      <a:pt x="16930" y="8687"/>
                      <a:pt x="17029" y="8625"/>
                      <a:pt x="17029" y="8699"/>
                    </a:cubicBezTo>
                    <a:cubicBezTo>
                      <a:pt x="17029" y="8871"/>
                      <a:pt x="17066" y="8773"/>
                      <a:pt x="17103" y="8884"/>
                    </a:cubicBezTo>
                    <a:cubicBezTo>
                      <a:pt x="17127" y="8982"/>
                      <a:pt x="17103" y="9093"/>
                      <a:pt x="17066" y="9180"/>
                    </a:cubicBezTo>
                    <a:cubicBezTo>
                      <a:pt x="17057" y="9198"/>
                      <a:pt x="17048" y="9205"/>
                      <a:pt x="17039" y="9205"/>
                    </a:cubicBezTo>
                    <a:cubicBezTo>
                      <a:pt x="17011" y="9205"/>
                      <a:pt x="16983" y="9131"/>
                      <a:pt x="16955" y="9056"/>
                    </a:cubicBezTo>
                    <a:cubicBezTo>
                      <a:pt x="16918" y="8958"/>
                      <a:pt x="17016" y="8871"/>
                      <a:pt x="17016" y="8798"/>
                    </a:cubicBezTo>
                    <a:cubicBezTo>
                      <a:pt x="17016" y="8755"/>
                      <a:pt x="17005" y="8736"/>
                      <a:pt x="16990" y="8736"/>
                    </a:cubicBezTo>
                    <a:cubicBezTo>
                      <a:pt x="16983" y="8736"/>
                      <a:pt x="16975" y="8740"/>
                      <a:pt x="16967" y="8748"/>
                    </a:cubicBezTo>
                    <a:cubicBezTo>
                      <a:pt x="16946" y="8770"/>
                      <a:pt x="16929" y="8799"/>
                      <a:pt x="16918" y="8799"/>
                    </a:cubicBezTo>
                    <a:cubicBezTo>
                      <a:pt x="16910" y="8799"/>
                      <a:pt x="16906" y="8783"/>
                      <a:pt x="16906" y="8736"/>
                    </a:cubicBezTo>
                    <a:cubicBezTo>
                      <a:pt x="16906" y="8637"/>
                      <a:pt x="16881" y="8650"/>
                      <a:pt x="16819" y="8588"/>
                    </a:cubicBezTo>
                    <a:cubicBezTo>
                      <a:pt x="16809" y="8575"/>
                      <a:pt x="16802" y="8570"/>
                      <a:pt x="16798" y="8570"/>
                    </a:cubicBezTo>
                    <a:cubicBezTo>
                      <a:pt x="16783" y="8570"/>
                      <a:pt x="16802" y="8643"/>
                      <a:pt x="16782" y="8662"/>
                    </a:cubicBezTo>
                    <a:cubicBezTo>
                      <a:pt x="16781" y="8662"/>
                      <a:pt x="16780" y="8662"/>
                      <a:pt x="16779" y="8662"/>
                    </a:cubicBezTo>
                    <a:cubicBezTo>
                      <a:pt x="16739" y="8662"/>
                      <a:pt x="16608" y="8438"/>
                      <a:pt x="16524" y="8366"/>
                    </a:cubicBezTo>
                    <a:lnTo>
                      <a:pt x="16524" y="8354"/>
                    </a:lnTo>
                    <a:cubicBezTo>
                      <a:pt x="16450" y="8280"/>
                      <a:pt x="16524" y="8280"/>
                      <a:pt x="16573" y="8243"/>
                    </a:cubicBezTo>
                    <a:cubicBezTo>
                      <a:pt x="16602" y="8221"/>
                      <a:pt x="16588" y="8216"/>
                      <a:pt x="16558" y="8216"/>
                    </a:cubicBezTo>
                    <a:cubicBezTo>
                      <a:pt x="16538" y="8216"/>
                      <a:pt x="16511" y="8218"/>
                      <a:pt x="16487" y="8218"/>
                    </a:cubicBezTo>
                    <a:cubicBezTo>
                      <a:pt x="16437" y="8218"/>
                      <a:pt x="16450" y="8095"/>
                      <a:pt x="16474" y="8046"/>
                    </a:cubicBezTo>
                    <a:cubicBezTo>
                      <a:pt x="16499" y="7997"/>
                      <a:pt x="16487" y="7947"/>
                      <a:pt x="16524" y="7910"/>
                    </a:cubicBezTo>
                    <a:cubicBezTo>
                      <a:pt x="16529" y="7903"/>
                      <a:pt x="16536" y="7899"/>
                      <a:pt x="16544" y="7899"/>
                    </a:cubicBezTo>
                    <a:close/>
                    <a:moveTo>
                      <a:pt x="21750" y="11406"/>
                    </a:moveTo>
                    <a:cubicBezTo>
                      <a:pt x="21757" y="11406"/>
                      <a:pt x="21764" y="11407"/>
                      <a:pt x="21773" y="11410"/>
                    </a:cubicBezTo>
                    <a:cubicBezTo>
                      <a:pt x="21797" y="11422"/>
                      <a:pt x="21834" y="11447"/>
                      <a:pt x="21846" y="11471"/>
                    </a:cubicBezTo>
                    <a:cubicBezTo>
                      <a:pt x="21859" y="11508"/>
                      <a:pt x="21871" y="11533"/>
                      <a:pt x="21871" y="11570"/>
                    </a:cubicBezTo>
                    <a:cubicBezTo>
                      <a:pt x="21846" y="11644"/>
                      <a:pt x="21809" y="11693"/>
                      <a:pt x="21748" y="11730"/>
                    </a:cubicBezTo>
                    <a:cubicBezTo>
                      <a:pt x="21705" y="11736"/>
                      <a:pt x="21659" y="11739"/>
                      <a:pt x="21612" y="11739"/>
                    </a:cubicBezTo>
                    <a:cubicBezTo>
                      <a:pt x="21566" y="11739"/>
                      <a:pt x="21520" y="11736"/>
                      <a:pt x="21477" y="11730"/>
                    </a:cubicBezTo>
                    <a:cubicBezTo>
                      <a:pt x="21462" y="11724"/>
                      <a:pt x="21445" y="11722"/>
                      <a:pt x="21425" y="11722"/>
                    </a:cubicBezTo>
                    <a:cubicBezTo>
                      <a:pt x="21361" y="11722"/>
                      <a:pt x="21275" y="11748"/>
                      <a:pt x="21218" y="11767"/>
                    </a:cubicBezTo>
                    <a:lnTo>
                      <a:pt x="21181" y="11767"/>
                    </a:lnTo>
                    <a:cubicBezTo>
                      <a:pt x="21119" y="11767"/>
                      <a:pt x="21070" y="11767"/>
                      <a:pt x="21058" y="11730"/>
                    </a:cubicBezTo>
                    <a:cubicBezTo>
                      <a:pt x="21046" y="11705"/>
                      <a:pt x="21169" y="11533"/>
                      <a:pt x="21243" y="11521"/>
                    </a:cubicBezTo>
                    <a:cubicBezTo>
                      <a:pt x="21341" y="11508"/>
                      <a:pt x="21452" y="11496"/>
                      <a:pt x="21551" y="11471"/>
                    </a:cubicBezTo>
                    <a:cubicBezTo>
                      <a:pt x="21569" y="11465"/>
                      <a:pt x="21581" y="11463"/>
                      <a:pt x="21588" y="11463"/>
                    </a:cubicBezTo>
                    <a:cubicBezTo>
                      <a:pt x="21612" y="11463"/>
                      <a:pt x="21600" y="11484"/>
                      <a:pt x="21637" y="11484"/>
                    </a:cubicBezTo>
                    <a:cubicBezTo>
                      <a:pt x="21681" y="11484"/>
                      <a:pt x="21695" y="11406"/>
                      <a:pt x="21750" y="11406"/>
                    </a:cubicBezTo>
                    <a:close/>
                    <a:moveTo>
                      <a:pt x="19080" y="9740"/>
                    </a:moveTo>
                    <a:cubicBezTo>
                      <a:pt x="19083" y="9740"/>
                      <a:pt x="19085" y="9742"/>
                      <a:pt x="19086" y="9746"/>
                    </a:cubicBezTo>
                    <a:cubicBezTo>
                      <a:pt x="19086" y="9796"/>
                      <a:pt x="19111" y="9820"/>
                      <a:pt x="19197" y="9820"/>
                    </a:cubicBezTo>
                    <a:cubicBezTo>
                      <a:pt x="19243" y="9820"/>
                      <a:pt x="19296" y="9812"/>
                      <a:pt x="19344" y="9812"/>
                    </a:cubicBezTo>
                    <a:cubicBezTo>
                      <a:pt x="19400" y="9812"/>
                      <a:pt x="19449" y="9823"/>
                      <a:pt x="19468" y="9870"/>
                    </a:cubicBezTo>
                    <a:cubicBezTo>
                      <a:pt x="19505" y="9943"/>
                      <a:pt x="19530" y="10079"/>
                      <a:pt x="19592" y="10091"/>
                    </a:cubicBezTo>
                    <a:cubicBezTo>
                      <a:pt x="19653" y="10091"/>
                      <a:pt x="19789" y="10104"/>
                      <a:pt x="19801" y="10178"/>
                    </a:cubicBezTo>
                    <a:cubicBezTo>
                      <a:pt x="19801" y="10251"/>
                      <a:pt x="19875" y="10424"/>
                      <a:pt x="19875" y="10486"/>
                    </a:cubicBezTo>
                    <a:cubicBezTo>
                      <a:pt x="19875" y="10596"/>
                      <a:pt x="19949" y="10695"/>
                      <a:pt x="20048" y="10720"/>
                    </a:cubicBezTo>
                    <a:cubicBezTo>
                      <a:pt x="20195" y="10757"/>
                      <a:pt x="20590" y="10781"/>
                      <a:pt x="20688" y="10818"/>
                    </a:cubicBezTo>
                    <a:cubicBezTo>
                      <a:pt x="20774" y="10855"/>
                      <a:pt x="20799" y="10917"/>
                      <a:pt x="20873" y="11003"/>
                    </a:cubicBezTo>
                    <a:cubicBezTo>
                      <a:pt x="20935" y="11089"/>
                      <a:pt x="21021" y="11188"/>
                      <a:pt x="20984" y="11225"/>
                    </a:cubicBezTo>
                    <a:cubicBezTo>
                      <a:pt x="20964" y="11245"/>
                      <a:pt x="20943" y="11308"/>
                      <a:pt x="20909" y="11308"/>
                    </a:cubicBezTo>
                    <a:cubicBezTo>
                      <a:pt x="20902" y="11308"/>
                      <a:pt x="20894" y="11305"/>
                      <a:pt x="20885" y="11299"/>
                    </a:cubicBezTo>
                    <a:cubicBezTo>
                      <a:pt x="20832" y="11267"/>
                      <a:pt x="20604" y="11087"/>
                      <a:pt x="20575" y="11087"/>
                    </a:cubicBezTo>
                    <a:cubicBezTo>
                      <a:pt x="20570" y="11087"/>
                      <a:pt x="20571" y="11092"/>
                      <a:pt x="20577" y="11102"/>
                    </a:cubicBezTo>
                    <a:cubicBezTo>
                      <a:pt x="20614" y="11176"/>
                      <a:pt x="20676" y="11237"/>
                      <a:pt x="20639" y="11286"/>
                    </a:cubicBezTo>
                    <a:cubicBezTo>
                      <a:pt x="20602" y="11348"/>
                      <a:pt x="20577" y="11422"/>
                      <a:pt x="20577" y="11496"/>
                    </a:cubicBezTo>
                    <a:cubicBezTo>
                      <a:pt x="20590" y="11582"/>
                      <a:pt x="20577" y="11668"/>
                      <a:pt x="20540" y="11755"/>
                    </a:cubicBezTo>
                    <a:cubicBezTo>
                      <a:pt x="20491" y="11792"/>
                      <a:pt x="20442" y="11829"/>
                      <a:pt x="20380" y="11866"/>
                    </a:cubicBezTo>
                    <a:cubicBezTo>
                      <a:pt x="20380" y="11866"/>
                      <a:pt x="20368" y="11866"/>
                      <a:pt x="20368" y="11841"/>
                    </a:cubicBezTo>
                    <a:cubicBezTo>
                      <a:pt x="20356" y="11779"/>
                      <a:pt x="20343" y="11718"/>
                      <a:pt x="20343" y="11644"/>
                    </a:cubicBezTo>
                    <a:cubicBezTo>
                      <a:pt x="20343" y="11610"/>
                      <a:pt x="20323" y="11505"/>
                      <a:pt x="20291" y="11505"/>
                    </a:cubicBezTo>
                    <a:cubicBezTo>
                      <a:pt x="20288" y="11505"/>
                      <a:pt x="20285" y="11506"/>
                      <a:pt x="20282" y="11508"/>
                    </a:cubicBezTo>
                    <a:cubicBezTo>
                      <a:pt x="20239" y="11530"/>
                      <a:pt x="20149" y="11626"/>
                      <a:pt x="20102" y="11626"/>
                    </a:cubicBezTo>
                    <a:cubicBezTo>
                      <a:pt x="20095" y="11626"/>
                      <a:pt x="20089" y="11624"/>
                      <a:pt x="20084" y="11619"/>
                    </a:cubicBezTo>
                    <a:cubicBezTo>
                      <a:pt x="20035" y="11570"/>
                      <a:pt x="19998" y="11570"/>
                      <a:pt x="20048" y="11521"/>
                    </a:cubicBezTo>
                    <a:cubicBezTo>
                      <a:pt x="20097" y="11471"/>
                      <a:pt x="20195" y="11348"/>
                      <a:pt x="20183" y="11274"/>
                    </a:cubicBezTo>
                    <a:cubicBezTo>
                      <a:pt x="20158" y="11188"/>
                      <a:pt x="20183" y="11102"/>
                      <a:pt x="20109" y="11052"/>
                    </a:cubicBezTo>
                    <a:cubicBezTo>
                      <a:pt x="20045" y="11010"/>
                      <a:pt x="19899" y="10922"/>
                      <a:pt x="19837" y="10922"/>
                    </a:cubicBezTo>
                    <a:cubicBezTo>
                      <a:pt x="19827" y="10922"/>
                      <a:pt x="19819" y="10924"/>
                      <a:pt x="19813" y="10929"/>
                    </a:cubicBezTo>
                    <a:cubicBezTo>
                      <a:pt x="19789" y="10966"/>
                      <a:pt x="19752" y="11003"/>
                      <a:pt x="19715" y="11028"/>
                    </a:cubicBezTo>
                    <a:cubicBezTo>
                      <a:pt x="19668" y="11063"/>
                      <a:pt x="19710" y="11176"/>
                      <a:pt x="19672" y="11176"/>
                    </a:cubicBezTo>
                    <a:cubicBezTo>
                      <a:pt x="19670" y="11176"/>
                      <a:pt x="19668" y="11176"/>
                      <a:pt x="19666" y="11176"/>
                    </a:cubicBezTo>
                    <a:cubicBezTo>
                      <a:pt x="19641" y="11151"/>
                      <a:pt x="19604" y="11151"/>
                      <a:pt x="19579" y="11151"/>
                    </a:cubicBezTo>
                    <a:cubicBezTo>
                      <a:pt x="19530" y="11225"/>
                      <a:pt x="19493" y="11311"/>
                      <a:pt x="19468" y="11385"/>
                    </a:cubicBezTo>
                    <a:cubicBezTo>
                      <a:pt x="19444" y="11484"/>
                      <a:pt x="19431" y="11570"/>
                      <a:pt x="19431" y="11668"/>
                    </a:cubicBezTo>
                    <a:cubicBezTo>
                      <a:pt x="19444" y="11730"/>
                      <a:pt x="19493" y="12013"/>
                      <a:pt x="19456" y="12075"/>
                    </a:cubicBezTo>
                    <a:cubicBezTo>
                      <a:pt x="19419" y="12137"/>
                      <a:pt x="19333" y="12223"/>
                      <a:pt x="19308" y="12223"/>
                    </a:cubicBezTo>
                    <a:cubicBezTo>
                      <a:pt x="19284" y="12223"/>
                      <a:pt x="19232" y="12261"/>
                      <a:pt x="19200" y="12261"/>
                    </a:cubicBezTo>
                    <a:cubicBezTo>
                      <a:pt x="19184" y="12261"/>
                      <a:pt x="19173" y="12252"/>
                      <a:pt x="19173" y="12223"/>
                    </a:cubicBezTo>
                    <a:cubicBezTo>
                      <a:pt x="19173" y="12149"/>
                      <a:pt x="19111" y="12001"/>
                      <a:pt x="19111" y="11915"/>
                    </a:cubicBezTo>
                    <a:cubicBezTo>
                      <a:pt x="19123" y="11755"/>
                      <a:pt x="19136" y="11582"/>
                      <a:pt x="19173" y="11410"/>
                    </a:cubicBezTo>
                    <a:cubicBezTo>
                      <a:pt x="19193" y="11327"/>
                      <a:pt x="19214" y="11226"/>
                      <a:pt x="19191" y="11226"/>
                    </a:cubicBezTo>
                    <a:cubicBezTo>
                      <a:pt x="19186" y="11226"/>
                      <a:pt x="19180" y="11229"/>
                      <a:pt x="19173" y="11237"/>
                    </a:cubicBezTo>
                    <a:cubicBezTo>
                      <a:pt x="19140" y="11270"/>
                      <a:pt x="19096" y="11314"/>
                      <a:pt x="19081" y="11314"/>
                    </a:cubicBezTo>
                    <a:cubicBezTo>
                      <a:pt x="19074" y="11314"/>
                      <a:pt x="19074" y="11303"/>
                      <a:pt x="19086" y="11274"/>
                    </a:cubicBezTo>
                    <a:cubicBezTo>
                      <a:pt x="19136" y="11151"/>
                      <a:pt x="19197" y="11028"/>
                      <a:pt x="19271" y="10929"/>
                    </a:cubicBezTo>
                    <a:cubicBezTo>
                      <a:pt x="19321" y="10880"/>
                      <a:pt x="19296" y="10892"/>
                      <a:pt x="19407" y="10868"/>
                    </a:cubicBezTo>
                    <a:cubicBezTo>
                      <a:pt x="19521" y="10856"/>
                      <a:pt x="19592" y="10792"/>
                      <a:pt x="19690" y="10792"/>
                    </a:cubicBezTo>
                    <a:cubicBezTo>
                      <a:pt x="19698" y="10792"/>
                      <a:pt x="19706" y="10793"/>
                      <a:pt x="19715" y="10794"/>
                    </a:cubicBezTo>
                    <a:cubicBezTo>
                      <a:pt x="19793" y="10801"/>
                      <a:pt x="19917" y="10829"/>
                      <a:pt x="19984" y="10829"/>
                    </a:cubicBezTo>
                    <a:cubicBezTo>
                      <a:pt x="20021" y="10829"/>
                      <a:pt x="20041" y="10820"/>
                      <a:pt x="20023" y="10794"/>
                    </a:cubicBezTo>
                    <a:cubicBezTo>
                      <a:pt x="19986" y="10732"/>
                      <a:pt x="19961" y="10683"/>
                      <a:pt x="19924" y="10670"/>
                    </a:cubicBezTo>
                    <a:cubicBezTo>
                      <a:pt x="19911" y="10670"/>
                      <a:pt x="19875" y="10681"/>
                      <a:pt x="19846" y="10681"/>
                    </a:cubicBezTo>
                    <a:cubicBezTo>
                      <a:pt x="19821" y="10681"/>
                      <a:pt x="19801" y="10674"/>
                      <a:pt x="19801" y="10646"/>
                    </a:cubicBezTo>
                    <a:cubicBezTo>
                      <a:pt x="19801" y="10572"/>
                      <a:pt x="19813" y="10535"/>
                      <a:pt x="19764" y="10535"/>
                    </a:cubicBezTo>
                    <a:cubicBezTo>
                      <a:pt x="19703" y="10547"/>
                      <a:pt x="19407" y="10633"/>
                      <a:pt x="19345" y="10633"/>
                    </a:cubicBezTo>
                    <a:cubicBezTo>
                      <a:pt x="19259" y="10596"/>
                      <a:pt x="19173" y="10547"/>
                      <a:pt x="19099" y="10486"/>
                    </a:cubicBezTo>
                    <a:cubicBezTo>
                      <a:pt x="19049" y="10449"/>
                      <a:pt x="18963" y="10461"/>
                      <a:pt x="18988" y="10436"/>
                    </a:cubicBezTo>
                    <a:cubicBezTo>
                      <a:pt x="19013" y="10399"/>
                      <a:pt x="19148" y="10276"/>
                      <a:pt x="19099" y="10276"/>
                    </a:cubicBezTo>
                    <a:cubicBezTo>
                      <a:pt x="19013" y="10313"/>
                      <a:pt x="18926" y="10350"/>
                      <a:pt x="18865" y="10412"/>
                    </a:cubicBezTo>
                    <a:cubicBezTo>
                      <a:pt x="18803" y="10449"/>
                      <a:pt x="18741" y="10473"/>
                      <a:pt x="18680" y="10498"/>
                    </a:cubicBezTo>
                    <a:cubicBezTo>
                      <a:pt x="18648" y="10519"/>
                      <a:pt x="18616" y="10577"/>
                      <a:pt x="18553" y="10577"/>
                    </a:cubicBezTo>
                    <a:cubicBezTo>
                      <a:pt x="18543" y="10577"/>
                      <a:pt x="18532" y="10575"/>
                      <a:pt x="18520" y="10572"/>
                    </a:cubicBezTo>
                    <a:cubicBezTo>
                      <a:pt x="18433" y="10560"/>
                      <a:pt x="18421" y="10473"/>
                      <a:pt x="18372" y="10473"/>
                    </a:cubicBezTo>
                    <a:cubicBezTo>
                      <a:pt x="18335" y="10483"/>
                      <a:pt x="18241" y="10527"/>
                      <a:pt x="18187" y="10527"/>
                    </a:cubicBezTo>
                    <a:cubicBezTo>
                      <a:pt x="18170" y="10527"/>
                      <a:pt x="18156" y="10522"/>
                      <a:pt x="18150" y="10510"/>
                    </a:cubicBezTo>
                    <a:cubicBezTo>
                      <a:pt x="18138" y="10473"/>
                      <a:pt x="18372" y="10276"/>
                      <a:pt x="18470" y="10215"/>
                    </a:cubicBezTo>
                    <a:lnTo>
                      <a:pt x="18668" y="10104"/>
                    </a:lnTo>
                    <a:cubicBezTo>
                      <a:pt x="18717" y="10079"/>
                      <a:pt x="18766" y="10042"/>
                      <a:pt x="18815" y="9993"/>
                    </a:cubicBezTo>
                    <a:cubicBezTo>
                      <a:pt x="18865" y="9931"/>
                      <a:pt x="18889" y="9943"/>
                      <a:pt x="18939" y="9894"/>
                    </a:cubicBezTo>
                    <a:cubicBezTo>
                      <a:pt x="18993" y="9851"/>
                      <a:pt x="19057" y="9740"/>
                      <a:pt x="19080" y="9740"/>
                    </a:cubicBezTo>
                    <a:close/>
                    <a:moveTo>
                      <a:pt x="21181" y="11890"/>
                    </a:moveTo>
                    <a:cubicBezTo>
                      <a:pt x="21206" y="11890"/>
                      <a:pt x="21218" y="11890"/>
                      <a:pt x="21218" y="11903"/>
                    </a:cubicBezTo>
                    <a:cubicBezTo>
                      <a:pt x="21169" y="12038"/>
                      <a:pt x="20898" y="12149"/>
                      <a:pt x="20725" y="12260"/>
                    </a:cubicBezTo>
                    <a:cubicBezTo>
                      <a:pt x="20640" y="12311"/>
                      <a:pt x="20537" y="12338"/>
                      <a:pt x="20433" y="12338"/>
                    </a:cubicBezTo>
                    <a:cubicBezTo>
                      <a:pt x="20387" y="12338"/>
                      <a:pt x="20340" y="12333"/>
                      <a:pt x="20294" y="12321"/>
                    </a:cubicBezTo>
                    <a:cubicBezTo>
                      <a:pt x="20195" y="12272"/>
                      <a:pt x="20134" y="12223"/>
                      <a:pt x="20146" y="12174"/>
                    </a:cubicBezTo>
                    <a:cubicBezTo>
                      <a:pt x="20167" y="12132"/>
                      <a:pt x="20265" y="12039"/>
                      <a:pt x="20282" y="12039"/>
                    </a:cubicBezTo>
                    <a:cubicBezTo>
                      <a:pt x="20285" y="12039"/>
                      <a:pt x="20286" y="12042"/>
                      <a:pt x="20282" y="12050"/>
                    </a:cubicBezTo>
                    <a:cubicBezTo>
                      <a:pt x="20257" y="12063"/>
                      <a:pt x="20257" y="12087"/>
                      <a:pt x="20269" y="12112"/>
                    </a:cubicBezTo>
                    <a:cubicBezTo>
                      <a:pt x="20282" y="12149"/>
                      <a:pt x="20306" y="12174"/>
                      <a:pt x="20331" y="12186"/>
                    </a:cubicBezTo>
                    <a:cubicBezTo>
                      <a:pt x="20337" y="12188"/>
                      <a:pt x="20343" y="12190"/>
                      <a:pt x="20349" y="12190"/>
                    </a:cubicBezTo>
                    <a:cubicBezTo>
                      <a:pt x="20441" y="12190"/>
                      <a:pt x="20604" y="11963"/>
                      <a:pt x="20639" y="11952"/>
                    </a:cubicBezTo>
                    <a:cubicBezTo>
                      <a:pt x="20644" y="11950"/>
                      <a:pt x="20650" y="11949"/>
                      <a:pt x="20656" y="11949"/>
                    </a:cubicBezTo>
                    <a:cubicBezTo>
                      <a:pt x="20697" y="11949"/>
                      <a:pt x="20760" y="11978"/>
                      <a:pt x="20824" y="11989"/>
                    </a:cubicBezTo>
                    <a:cubicBezTo>
                      <a:pt x="20832" y="11992"/>
                      <a:pt x="20840" y="11993"/>
                      <a:pt x="20847" y="11993"/>
                    </a:cubicBezTo>
                    <a:cubicBezTo>
                      <a:pt x="20909" y="11993"/>
                      <a:pt x="20952" y="11914"/>
                      <a:pt x="20996" y="11903"/>
                    </a:cubicBezTo>
                    <a:cubicBezTo>
                      <a:pt x="21058" y="11890"/>
                      <a:pt x="21119" y="11890"/>
                      <a:pt x="21181" y="11890"/>
                    </a:cubicBezTo>
                    <a:close/>
                    <a:moveTo>
                      <a:pt x="17460" y="0"/>
                    </a:moveTo>
                    <a:cubicBezTo>
                      <a:pt x="17411" y="0"/>
                      <a:pt x="17325" y="0"/>
                      <a:pt x="17325" y="62"/>
                    </a:cubicBezTo>
                    <a:cubicBezTo>
                      <a:pt x="17325" y="111"/>
                      <a:pt x="17337" y="123"/>
                      <a:pt x="17300" y="123"/>
                    </a:cubicBezTo>
                    <a:cubicBezTo>
                      <a:pt x="17251" y="123"/>
                      <a:pt x="17152" y="185"/>
                      <a:pt x="17251" y="185"/>
                    </a:cubicBezTo>
                    <a:cubicBezTo>
                      <a:pt x="17349" y="185"/>
                      <a:pt x="17374" y="222"/>
                      <a:pt x="17337" y="222"/>
                    </a:cubicBezTo>
                    <a:cubicBezTo>
                      <a:pt x="17300" y="222"/>
                      <a:pt x="17312" y="234"/>
                      <a:pt x="17300" y="259"/>
                    </a:cubicBezTo>
                    <a:cubicBezTo>
                      <a:pt x="17291" y="277"/>
                      <a:pt x="17269" y="288"/>
                      <a:pt x="17243" y="288"/>
                    </a:cubicBezTo>
                    <a:cubicBezTo>
                      <a:pt x="17233" y="288"/>
                      <a:pt x="17224" y="287"/>
                      <a:pt x="17214" y="283"/>
                    </a:cubicBezTo>
                    <a:cubicBezTo>
                      <a:pt x="17194" y="270"/>
                      <a:pt x="17175" y="254"/>
                      <a:pt x="17153" y="254"/>
                    </a:cubicBezTo>
                    <a:cubicBezTo>
                      <a:pt x="17134" y="254"/>
                      <a:pt x="17114" y="267"/>
                      <a:pt x="17090" y="308"/>
                    </a:cubicBezTo>
                    <a:cubicBezTo>
                      <a:pt x="17029" y="407"/>
                      <a:pt x="17004" y="505"/>
                      <a:pt x="17029" y="530"/>
                    </a:cubicBezTo>
                    <a:cubicBezTo>
                      <a:pt x="17078" y="567"/>
                      <a:pt x="17127" y="592"/>
                      <a:pt x="17177" y="616"/>
                    </a:cubicBezTo>
                    <a:cubicBezTo>
                      <a:pt x="17189" y="628"/>
                      <a:pt x="17189" y="628"/>
                      <a:pt x="17127" y="653"/>
                    </a:cubicBezTo>
                    <a:cubicBezTo>
                      <a:pt x="17078" y="690"/>
                      <a:pt x="17041" y="752"/>
                      <a:pt x="17041" y="826"/>
                    </a:cubicBezTo>
                    <a:cubicBezTo>
                      <a:pt x="17078" y="924"/>
                      <a:pt x="17152" y="1010"/>
                      <a:pt x="17238" y="1072"/>
                    </a:cubicBezTo>
                    <a:cubicBezTo>
                      <a:pt x="17273" y="1072"/>
                      <a:pt x="17330" y="1159"/>
                      <a:pt x="17377" y="1159"/>
                    </a:cubicBezTo>
                    <a:cubicBezTo>
                      <a:pt x="17380" y="1159"/>
                      <a:pt x="17383" y="1159"/>
                      <a:pt x="17386" y="1158"/>
                    </a:cubicBezTo>
                    <a:cubicBezTo>
                      <a:pt x="17422" y="1149"/>
                      <a:pt x="17445" y="1120"/>
                      <a:pt x="17475" y="1120"/>
                    </a:cubicBezTo>
                    <a:cubicBezTo>
                      <a:pt x="17485" y="1120"/>
                      <a:pt x="17496" y="1124"/>
                      <a:pt x="17509" y="1134"/>
                    </a:cubicBezTo>
                    <a:cubicBezTo>
                      <a:pt x="17546" y="1183"/>
                      <a:pt x="17583" y="1220"/>
                      <a:pt x="17633" y="1245"/>
                    </a:cubicBezTo>
                    <a:cubicBezTo>
                      <a:pt x="17694" y="1257"/>
                      <a:pt x="17706" y="1282"/>
                      <a:pt x="17645" y="1294"/>
                    </a:cubicBezTo>
                    <a:cubicBezTo>
                      <a:pt x="17596" y="1294"/>
                      <a:pt x="17583" y="1294"/>
                      <a:pt x="17583" y="1343"/>
                    </a:cubicBezTo>
                    <a:cubicBezTo>
                      <a:pt x="17608" y="1392"/>
                      <a:pt x="17583" y="1442"/>
                      <a:pt x="17546" y="1454"/>
                    </a:cubicBezTo>
                    <a:cubicBezTo>
                      <a:pt x="17511" y="1478"/>
                      <a:pt x="17487" y="1603"/>
                      <a:pt x="17539" y="1603"/>
                    </a:cubicBezTo>
                    <a:cubicBezTo>
                      <a:pt x="17541" y="1603"/>
                      <a:pt x="17544" y="1602"/>
                      <a:pt x="17546" y="1602"/>
                    </a:cubicBezTo>
                    <a:cubicBezTo>
                      <a:pt x="17608" y="1590"/>
                      <a:pt x="17670" y="1565"/>
                      <a:pt x="17657" y="1516"/>
                    </a:cubicBezTo>
                    <a:cubicBezTo>
                      <a:pt x="17649" y="1474"/>
                      <a:pt x="17680" y="1449"/>
                      <a:pt x="17705" y="1449"/>
                    </a:cubicBezTo>
                    <a:cubicBezTo>
                      <a:pt x="17717" y="1449"/>
                      <a:pt x="17727" y="1454"/>
                      <a:pt x="17731" y="1466"/>
                    </a:cubicBezTo>
                    <a:cubicBezTo>
                      <a:pt x="17756" y="1516"/>
                      <a:pt x="17731" y="1651"/>
                      <a:pt x="17694" y="1688"/>
                    </a:cubicBezTo>
                    <a:cubicBezTo>
                      <a:pt x="17645" y="1713"/>
                      <a:pt x="17583" y="1750"/>
                      <a:pt x="17571" y="1799"/>
                    </a:cubicBezTo>
                    <a:cubicBezTo>
                      <a:pt x="17571" y="1848"/>
                      <a:pt x="17522" y="1885"/>
                      <a:pt x="17472" y="1885"/>
                    </a:cubicBezTo>
                    <a:cubicBezTo>
                      <a:pt x="17423" y="1898"/>
                      <a:pt x="17300" y="1910"/>
                      <a:pt x="17288" y="1984"/>
                    </a:cubicBezTo>
                    <a:cubicBezTo>
                      <a:pt x="17288" y="2045"/>
                      <a:pt x="17226" y="2045"/>
                      <a:pt x="17251" y="2070"/>
                    </a:cubicBezTo>
                    <a:cubicBezTo>
                      <a:pt x="17288" y="2107"/>
                      <a:pt x="17349" y="2169"/>
                      <a:pt x="17349" y="2230"/>
                    </a:cubicBezTo>
                    <a:cubicBezTo>
                      <a:pt x="17349" y="2279"/>
                      <a:pt x="17349" y="2312"/>
                      <a:pt x="17319" y="2312"/>
                    </a:cubicBezTo>
                    <a:cubicBezTo>
                      <a:pt x="17311" y="2312"/>
                      <a:pt x="17301" y="2309"/>
                      <a:pt x="17288" y="2304"/>
                    </a:cubicBezTo>
                    <a:cubicBezTo>
                      <a:pt x="17249" y="2275"/>
                      <a:pt x="17248" y="2231"/>
                      <a:pt x="17232" y="2231"/>
                    </a:cubicBezTo>
                    <a:cubicBezTo>
                      <a:pt x="17227" y="2231"/>
                      <a:pt x="17222" y="2235"/>
                      <a:pt x="17214" y="2243"/>
                    </a:cubicBezTo>
                    <a:cubicBezTo>
                      <a:pt x="17192" y="2264"/>
                      <a:pt x="17179" y="2277"/>
                      <a:pt x="17164" y="2277"/>
                    </a:cubicBezTo>
                    <a:cubicBezTo>
                      <a:pt x="17154" y="2277"/>
                      <a:pt x="17143" y="2270"/>
                      <a:pt x="17127" y="2255"/>
                    </a:cubicBezTo>
                    <a:cubicBezTo>
                      <a:pt x="17090" y="2218"/>
                      <a:pt x="17016" y="2193"/>
                      <a:pt x="17066" y="2132"/>
                    </a:cubicBezTo>
                    <a:cubicBezTo>
                      <a:pt x="17090" y="2095"/>
                      <a:pt x="17115" y="2033"/>
                      <a:pt x="17115" y="1984"/>
                    </a:cubicBezTo>
                    <a:cubicBezTo>
                      <a:pt x="17115" y="1935"/>
                      <a:pt x="17152" y="1885"/>
                      <a:pt x="17152" y="1848"/>
                    </a:cubicBezTo>
                    <a:cubicBezTo>
                      <a:pt x="17152" y="1835"/>
                      <a:pt x="17148" y="1825"/>
                      <a:pt x="17139" y="1825"/>
                    </a:cubicBezTo>
                    <a:cubicBezTo>
                      <a:pt x="17131" y="1825"/>
                      <a:pt x="17119" y="1832"/>
                      <a:pt x="17103" y="1848"/>
                    </a:cubicBezTo>
                    <a:cubicBezTo>
                      <a:pt x="17079" y="1872"/>
                      <a:pt x="17060" y="1891"/>
                      <a:pt x="17043" y="1891"/>
                    </a:cubicBezTo>
                    <a:cubicBezTo>
                      <a:pt x="17034" y="1891"/>
                      <a:pt x="17025" y="1886"/>
                      <a:pt x="17016" y="1873"/>
                    </a:cubicBezTo>
                    <a:cubicBezTo>
                      <a:pt x="17004" y="1824"/>
                      <a:pt x="16955" y="1836"/>
                      <a:pt x="16918" y="1787"/>
                    </a:cubicBezTo>
                    <a:cubicBezTo>
                      <a:pt x="16881" y="1737"/>
                      <a:pt x="16819" y="1700"/>
                      <a:pt x="16758" y="1688"/>
                    </a:cubicBezTo>
                    <a:cubicBezTo>
                      <a:pt x="16721" y="1688"/>
                      <a:pt x="16708" y="1762"/>
                      <a:pt x="16659" y="1762"/>
                    </a:cubicBezTo>
                    <a:cubicBezTo>
                      <a:pt x="16635" y="1762"/>
                      <a:pt x="16610" y="1750"/>
                      <a:pt x="16573" y="1737"/>
                    </a:cubicBezTo>
                    <a:cubicBezTo>
                      <a:pt x="16570" y="1734"/>
                      <a:pt x="16566" y="1733"/>
                      <a:pt x="16562" y="1733"/>
                    </a:cubicBezTo>
                    <a:cubicBezTo>
                      <a:pt x="16550" y="1733"/>
                      <a:pt x="16536" y="1747"/>
                      <a:pt x="16536" y="1774"/>
                    </a:cubicBezTo>
                    <a:cubicBezTo>
                      <a:pt x="16548" y="1824"/>
                      <a:pt x="16573" y="1799"/>
                      <a:pt x="16585" y="1848"/>
                    </a:cubicBezTo>
                    <a:cubicBezTo>
                      <a:pt x="16598" y="1910"/>
                      <a:pt x="16647" y="1947"/>
                      <a:pt x="16708" y="1947"/>
                    </a:cubicBezTo>
                    <a:cubicBezTo>
                      <a:pt x="16782" y="1947"/>
                      <a:pt x="16844" y="1972"/>
                      <a:pt x="16881" y="2033"/>
                    </a:cubicBezTo>
                    <a:cubicBezTo>
                      <a:pt x="16893" y="2082"/>
                      <a:pt x="16930" y="2132"/>
                      <a:pt x="16844" y="2132"/>
                    </a:cubicBezTo>
                    <a:cubicBezTo>
                      <a:pt x="16758" y="2132"/>
                      <a:pt x="16671" y="2008"/>
                      <a:pt x="16622" y="1984"/>
                    </a:cubicBezTo>
                    <a:cubicBezTo>
                      <a:pt x="16601" y="1968"/>
                      <a:pt x="16589" y="1959"/>
                      <a:pt x="16577" y="1959"/>
                    </a:cubicBezTo>
                    <a:cubicBezTo>
                      <a:pt x="16561" y="1959"/>
                      <a:pt x="16546" y="1974"/>
                      <a:pt x="16511" y="2008"/>
                    </a:cubicBezTo>
                    <a:cubicBezTo>
                      <a:pt x="16487" y="2028"/>
                      <a:pt x="16466" y="2034"/>
                      <a:pt x="16444" y="2034"/>
                    </a:cubicBezTo>
                    <a:cubicBezTo>
                      <a:pt x="16410" y="2034"/>
                      <a:pt x="16373" y="2021"/>
                      <a:pt x="16314" y="2021"/>
                    </a:cubicBezTo>
                    <a:cubicBezTo>
                      <a:pt x="16303" y="2019"/>
                      <a:pt x="16291" y="2019"/>
                      <a:pt x="16277" y="2019"/>
                    </a:cubicBezTo>
                    <a:cubicBezTo>
                      <a:pt x="16170" y="2019"/>
                      <a:pt x="15995" y="2058"/>
                      <a:pt x="15908" y="2058"/>
                    </a:cubicBezTo>
                    <a:cubicBezTo>
                      <a:pt x="15797" y="2058"/>
                      <a:pt x="15686" y="2045"/>
                      <a:pt x="15575" y="1996"/>
                    </a:cubicBezTo>
                    <a:cubicBezTo>
                      <a:pt x="15427" y="1922"/>
                      <a:pt x="15267" y="1922"/>
                      <a:pt x="15205" y="1885"/>
                    </a:cubicBezTo>
                    <a:cubicBezTo>
                      <a:pt x="15144" y="1848"/>
                      <a:pt x="14983" y="1836"/>
                      <a:pt x="14946" y="1750"/>
                    </a:cubicBezTo>
                    <a:cubicBezTo>
                      <a:pt x="14910" y="1663"/>
                      <a:pt x="14922" y="1540"/>
                      <a:pt x="14811" y="1516"/>
                    </a:cubicBezTo>
                    <a:cubicBezTo>
                      <a:pt x="14688" y="1528"/>
                      <a:pt x="14565" y="1553"/>
                      <a:pt x="14441" y="1602"/>
                    </a:cubicBezTo>
                    <a:cubicBezTo>
                      <a:pt x="14343" y="1614"/>
                      <a:pt x="14256" y="1627"/>
                      <a:pt x="14220" y="1676"/>
                    </a:cubicBezTo>
                    <a:cubicBezTo>
                      <a:pt x="14183" y="1725"/>
                      <a:pt x="14146" y="1762"/>
                      <a:pt x="14146" y="1787"/>
                    </a:cubicBezTo>
                    <a:cubicBezTo>
                      <a:pt x="14146" y="1811"/>
                      <a:pt x="14244" y="1811"/>
                      <a:pt x="14306" y="1836"/>
                    </a:cubicBezTo>
                    <a:cubicBezTo>
                      <a:pt x="14348" y="1844"/>
                      <a:pt x="14367" y="1870"/>
                      <a:pt x="14375" y="1870"/>
                    </a:cubicBezTo>
                    <a:cubicBezTo>
                      <a:pt x="14378" y="1870"/>
                      <a:pt x="14380" y="1864"/>
                      <a:pt x="14380" y="1848"/>
                    </a:cubicBezTo>
                    <a:cubicBezTo>
                      <a:pt x="14380" y="1804"/>
                      <a:pt x="14380" y="1760"/>
                      <a:pt x="14406" y="1760"/>
                    </a:cubicBezTo>
                    <a:cubicBezTo>
                      <a:pt x="14409" y="1760"/>
                      <a:pt x="14413" y="1761"/>
                      <a:pt x="14417" y="1762"/>
                    </a:cubicBezTo>
                    <a:cubicBezTo>
                      <a:pt x="14455" y="1772"/>
                      <a:pt x="14463" y="1811"/>
                      <a:pt x="14494" y="1811"/>
                    </a:cubicBezTo>
                    <a:cubicBezTo>
                      <a:pt x="14503" y="1811"/>
                      <a:pt x="14514" y="1807"/>
                      <a:pt x="14528" y="1799"/>
                    </a:cubicBezTo>
                    <a:cubicBezTo>
                      <a:pt x="14589" y="1750"/>
                      <a:pt x="14638" y="1713"/>
                      <a:pt x="14712" y="1676"/>
                    </a:cubicBezTo>
                    <a:cubicBezTo>
                      <a:pt x="14759" y="1656"/>
                      <a:pt x="14805" y="1643"/>
                      <a:pt x="14832" y="1643"/>
                    </a:cubicBezTo>
                    <a:cubicBezTo>
                      <a:pt x="14856" y="1643"/>
                      <a:pt x="14865" y="1653"/>
                      <a:pt x="14848" y="1676"/>
                    </a:cubicBezTo>
                    <a:cubicBezTo>
                      <a:pt x="14799" y="1737"/>
                      <a:pt x="14725" y="1750"/>
                      <a:pt x="14688" y="1811"/>
                    </a:cubicBezTo>
                    <a:cubicBezTo>
                      <a:pt x="14656" y="1854"/>
                      <a:pt x="14605" y="1888"/>
                      <a:pt x="14560" y="1888"/>
                    </a:cubicBezTo>
                    <a:cubicBezTo>
                      <a:pt x="14553" y="1888"/>
                      <a:pt x="14546" y="1887"/>
                      <a:pt x="14540" y="1885"/>
                    </a:cubicBezTo>
                    <a:cubicBezTo>
                      <a:pt x="14491" y="1898"/>
                      <a:pt x="14441" y="1910"/>
                      <a:pt x="14392" y="1935"/>
                    </a:cubicBezTo>
                    <a:cubicBezTo>
                      <a:pt x="14355" y="1972"/>
                      <a:pt x="14318" y="1996"/>
                      <a:pt x="14343" y="2070"/>
                    </a:cubicBezTo>
                    <a:cubicBezTo>
                      <a:pt x="14351" y="2091"/>
                      <a:pt x="14362" y="2095"/>
                      <a:pt x="14373" y="2095"/>
                    </a:cubicBezTo>
                    <a:cubicBezTo>
                      <a:pt x="14380" y="2095"/>
                      <a:pt x="14387" y="2093"/>
                      <a:pt x="14394" y="2093"/>
                    </a:cubicBezTo>
                    <a:cubicBezTo>
                      <a:pt x="14407" y="2093"/>
                      <a:pt x="14417" y="2100"/>
                      <a:pt x="14417" y="2144"/>
                    </a:cubicBezTo>
                    <a:cubicBezTo>
                      <a:pt x="14429" y="2243"/>
                      <a:pt x="14380" y="2280"/>
                      <a:pt x="14441" y="2317"/>
                    </a:cubicBezTo>
                    <a:cubicBezTo>
                      <a:pt x="14503" y="2366"/>
                      <a:pt x="14491" y="2341"/>
                      <a:pt x="14515" y="2403"/>
                    </a:cubicBezTo>
                    <a:cubicBezTo>
                      <a:pt x="14542" y="2457"/>
                      <a:pt x="14530" y="2491"/>
                      <a:pt x="14507" y="2491"/>
                    </a:cubicBezTo>
                    <a:cubicBezTo>
                      <a:pt x="14498" y="2491"/>
                      <a:pt x="14488" y="2487"/>
                      <a:pt x="14478" y="2477"/>
                    </a:cubicBezTo>
                    <a:cubicBezTo>
                      <a:pt x="14440" y="2448"/>
                      <a:pt x="14417" y="2419"/>
                      <a:pt x="14408" y="2419"/>
                    </a:cubicBezTo>
                    <a:cubicBezTo>
                      <a:pt x="14406" y="2419"/>
                      <a:pt x="14404" y="2422"/>
                      <a:pt x="14404" y="2427"/>
                    </a:cubicBezTo>
                    <a:cubicBezTo>
                      <a:pt x="14392" y="2452"/>
                      <a:pt x="14404" y="2514"/>
                      <a:pt x="14392" y="2526"/>
                    </a:cubicBezTo>
                    <a:cubicBezTo>
                      <a:pt x="14390" y="2530"/>
                      <a:pt x="14387" y="2532"/>
                      <a:pt x="14383" y="2532"/>
                    </a:cubicBezTo>
                    <a:cubicBezTo>
                      <a:pt x="14361" y="2532"/>
                      <a:pt x="14314" y="2483"/>
                      <a:pt x="14293" y="2452"/>
                    </a:cubicBezTo>
                    <a:cubicBezTo>
                      <a:pt x="14281" y="2427"/>
                      <a:pt x="14256" y="2403"/>
                      <a:pt x="14220" y="2390"/>
                    </a:cubicBezTo>
                    <a:cubicBezTo>
                      <a:pt x="14207" y="2378"/>
                      <a:pt x="14195" y="2366"/>
                      <a:pt x="14244" y="2366"/>
                    </a:cubicBezTo>
                    <a:cubicBezTo>
                      <a:pt x="14293" y="2366"/>
                      <a:pt x="14367" y="2366"/>
                      <a:pt x="14330" y="2304"/>
                    </a:cubicBezTo>
                    <a:cubicBezTo>
                      <a:pt x="14306" y="2243"/>
                      <a:pt x="14256" y="2267"/>
                      <a:pt x="14281" y="2243"/>
                    </a:cubicBezTo>
                    <a:cubicBezTo>
                      <a:pt x="14318" y="2230"/>
                      <a:pt x="14367" y="2243"/>
                      <a:pt x="14343" y="2206"/>
                    </a:cubicBezTo>
                    <a:cubicBezTo>
                      <a:pt x="14316" y="2170"/>
                      <a:pt x="14295" y="2147"/>
                      <a:pt x="14291" y="2147"/>
                    </a:cubicBezTo>
                    <a:cubicBezTo>
                      <a:pt x="14290" y="2147"/>
                      <a:pt x="14290" y="2150"/>
                      <a:pt x="14293" y="2156"/>
                    </a:cubicBezTo>
                    <a:cubicBezTo>
                      <a:pt x="14306" y="2181"/>
                      <a:pt x="14318" y="2230"/>
                      <a:pt x="14269" y="2230"/>
                    </a:cubicBezTo>
                    <a:cubicBezTo>
                      <a:pt x="14232" y="2218"/>
                      <a:pt x="14170" y="2230"/>
                      <a:pt x="14183" y="2206"/>
                    </a:cubicBezTo>
                    <a:cubicBezTo>
                      <a:pt x="14207" y="2181"/>
                      <a:pt x="14269" y="2132"/>
                      <a:pt x="14232" y="2132"/>
                    </a:cubicBezTo>
                    <a:cubicBezTo>
                      <a:pt x="14195" y="2132"/>
                      <a:pt x="14195" y="2156"/>
                      <a:pt x="14158" y="2169"/>
                    </a:cubicBezTo>
                    <a:cubicBezTo>
                      <a:pt x="14125" y="2169"/>
                      <a:pt x="14098" y="2196"/>
                      <a:pt x="14083" y="2196"/>
                    </a:cubicBezTo>
                    <a:cubicBezTo>
                      <a:pt x="14076" y="2196"/>
                      <a:pt x="14072" y="2189"/>
                      <a:pt x="14072" y="2169"/>
                    </a:cubicBezTo>
                    <a:cubicBezTo>
                      <a:pt x="14072" y="2095"/>
                      <a:pt x="14072" y="2058"/>
                      <a:pt x="14047" y="2058"/>
                    </a:cubicBezTo>
                    <a:cubicBezTo>
                      <a:pt x="14010" y="2058"/>
                      <a:pt x="13961" y="2058"/>
                      <a:pt x="13924" y="2033"/>
                    </a:cubicBezTo>
                    <a:cubicBezTo>
                      <a:pt x="13889" y="2010"/>
                      <a:pt x="13865" y="1921"/>
                      <a:pt x="13832" y="1921"/>
                    </a:cubicBezTo>
                    <a:cubicBezTo>
                      <a:pt x="13830" y="1921"/>
                      <a:pt x="13827" y="1921"/>
                      <a:pt x="13825" y="1922"/>
                    </a:cubicBezTo>
                    <a:cubicBezTo>
                      <a:pt x="13788" y="1935"/>
                      <a:pt x="13677" y="2045"/>
                      <a:pt x="13640" y="2058"/>
                    </a:cubicBezTo>
                    <a:cubicBezTo>
                      <a:pt x="13532" y="2067"/>
                      <a:pt x="13424" y="2071"/>
                      <a:pt x="13316" y="2071"/>
                    </a:cubicBezTo>
                    <a:cubicBezTo>
                      <a:pt x="13141" y="2071"/>
                      <a:pt x="12965" y="2061"/>
                      <a:pt x="12790" y="2045"/>
                    </a:cubicBezTo>
                    <a:cubicBezTo>
                      <a:pt x="12679" y="1996"/>
                      <a:pt x="12482" y="2045"/>
                      <a:pt x="12581" y="1972"/>
                    </a:cubicBezTo>
                    <a:cubicBezTo>
                      <a:pt x="12686" y="1901"/>
                      <a:pt x="12714" y="1798"/>
                      <a:pt x="12779" y="1798"/>
                    </a:cubicBezTo>
                    <a:cubicBezTo>
                      <a:pt x="12783" y="1798"/>
                      <a:pt x="12786" y="1798"/>
                      <a:pt x="12790" y="1799"/>
                    </a:cubicBezTo>
                    <a:cubicBezTo>
                      <a:pt x="12815" y="1807"/>
                      <a:pt x="12845" y="1813"/>
                      <a:pt x="12870" y="1813"/>
                    </a:cubicBezTo>
                    <a:cubicBezTo>
                      <a:pt x="12920" y="1813"/>
                      <a:pt x="12950" y="1791"/>
                      <a:pt x="12876" y="1725"/>
                    </a:cubicBezTo>
                    <a:cubicBezTo>
                      <a:pt x="12778" y="1627"/>
                      <a:pt x="12753" y="1516"/>
                      <a:pt x="12630" y="1516"/>
                    </a:cubicBezTo>
                    <a:cubicBezTo>
                      <a:pt x="12535" y="1506"/>
                      <a:pt x="12491" y="1467"/>
                      <a:pt x="12459" y="1467"/>
                    </a:cubicBezTo>
                    <a:cubicBezTo>
                      <a:pt x="12450" y="1467"/>
                      <a:pt x="12441" y="1470"/>
                      <a:pt x="12433" y="1479"/>
                    </a:cubicBezTo>
                    <a:cubicBezTo>
                      <a:pt x="12396" y="1516"/>
                      <a:pt x="12445" y="1540"/>
                      <a:pt x="12347" y="1540"/>
                    </a:cubicBezTo>
                    <a:cubicBezTo>
                      <a:pt x="12248" y="1540"/>
                      <a:pt x="12273" y="1516"/>
                      <a:pt x="12211" y="1503"/>
                    </a:cubicBezTo>
                    <a:cubicBezTo>
                      <a:pt x="12063" y="1466"/>
                      <a:pt x="11928" y="1429"/>
                      <a:pt x="11780" y="1368"/>
                    </a:cubicBezTo>
                    <a:cubicBezTo>
                      <a:pt x="11694" y="1318"/>
                      <a:pt x="11583" y="1355"/>
                      <a:pt x="11496" y="1318"/>
                    </a:cubicBezTo>
                    <a:cubicBezTo>
                      <a:pt x="11410" y="1269"/>
                      <a:pt x="11238" y="1109"/>
                      <a:pt x="11152" y="1084"/>
                    </a:cubicBezTo>
                    <a:cubicBezTo>
                      <a:pt x="11075" y="1069"/>
                      <a:pt x="10994" y="1059"/>
                      <a:pt x="10915" y="1059"/>
                    </a:cubicBezTo>
                    <a:cubicBezTo>
                      <a:pt x="10865" y="1059"/>
                      <a:pt x="10817" y="1063"/>
                      <a:pt x="10770" y="1072"/>
                    </a:cubicBezTo>
                    <a:cubicBezTo>
                      <a:pt x="10720" y="1097"/>
                      <a:pt x="10659" y="1257"/>
                      <a:pt x="10609" y="1269"/>
                    </a:cubicBezTo>
                    <a:cubicBezTo>
                      <a:pt x="10591" y="1275"/>
                      <a:pt x="10539" y="1282"/>
                      <a:pt x="10492" y="1282"/>
                    </a:cubicBezTo>
                    <a:cubicBezTo>
                      <a:pt x="10446" y="1282"/>
                      <a:pt x="10406" y="1275"/>
                      <a:pt x="10412" y="1257"/>
                    </a:cubicBezTo>
                    <a:cubicBezTo>
                      <a:pt x="10412" y="1208"/>
                      <a:pt x="10560" y="1109"/>
                      <a:pt x="10498" y="1109"/>
                    </a:cubicBezTo>
                    <a:cubicBezTo>
                      <a:pt x="10478" y="1105"/>
                      <a:pt x="10459" y="1105"/>
                      <a:pt x="10442" y="1105"/>
                    </a:cubicBezTo>
                    <a:cubicBezTo>
                      <a:pt x="10409" y="1105"/>
                      <a:pt x="10388" y="1105"/>
                      <a:pt x="10388" y="1072"/>
                    </a:cubicBezTo>
                    <a:cubicBezTo>
                      <a:pt x="10399" y="1025"/>
                      <a:pt x="10388" y="874"/>
                      <a:pt x="10377" y="874"/>
                    </a:cubicBezTo>
                    <a:cubicBezTo>
                      <a:pt x="10376" y="874"/>
                      <a:pt x="10376" y="874"/>
                      <a:pt x="10375" y="875"/>
                    </a:cubicBezTo>
                    <a:cubicBezTo>
                      <a:pt x="10351" y="900"/>
                      <a:pt x="10314" y="924"/>
                      <a:pt x="10277" y="924"/>
                    </a:cubicBezTo>
                    <a:cubicBezTo>
                      <a:pt x="10252" y="924"/>
                      <a:pt x="10190" y="961"/>
                      <a:pt x="10190" y="998"/>
                    </a:cubicBezTo>
                    <a:cubicBezTo>
                      <a:pt x="10193" y="1003"/>
                      <a:pt x="10194" y="1005"/>
                      <a:pt x="10195" y="1005"/>
                    </a:cubicBezTo>
                    <a:cubicBezTo>
                      <a:pt x="10200" y="1005"/>
                      <a:pt x="10198" y="971"/>
                      <a:pt x="10227" y="961"/>
                    </a:cubicBezTo>
                    <a:cubicBezTo>
                      <a:pt x="10242" y="961"/>
                      <a:pt x="10259" y="959"/>
                      <a:pt x="10272" y="959"/>
                    </a:cubicBezTo>
                    <a:cubicBezTo>
                      <a:pt x="10292" y="959"/>
                      <a:pt x="10304" y="964"/>
                      <a:pt x="10289" y="986"/>
                    </a:cubicBezTo>
                    <a:cubicBezTo>
                      <a:pt x="10277" y="1023"/>
                      <a:pt x="10203" y="1072"/>
                      <a:pt x="10227" y="1072"/>
                    </a:cubicBezTo>
                    <a:cubicBezTo>
                      <a:pt x="10252" y="1084"/>
                      <a:pt x="10326" y="1109"/>
                      <a:pt x="10301" y="1109"/>
                    </a:cubicBezTo>
                    <a:cubicBezTo>
                      <a:pt x="10277" y="1109"/>
                      <a:pt x="10190" y="1109"/>
                      <a:pt x="10190" y="1158"/>
                    </a:cubicBezTo>
                    <a:cubicBezTo>
                      <a:pt x="10190" y="1208"/>
                      <a:pt x="10166" y="1294"/>
                      <a:pt x="10129" y="1294"/>
                    </a:cubicBezTo>
                    <a:cubicBezTo>
                      <a:pt x="10104" y="1282"/>
                      <a:pt x="9895" y="1183"/>
                      <a:pt x="9882" y="1121"/>
                    </a:cubicBezTo>
                    <a:cubicBezTo>
                      <a:pt x="9858" y="1035"/>
                      <a:pt x="9821" y="937"/>
                      <a:pt x="9772" y="863"/>
                    </a:cubicBezTo>
                    <a:cubicBezTo>
                      <a:pt x="9685" y="776"/>
                      <a:pt x="9599" y="715"/>
                      <a:pt x="9500" y="653"/>
                    </a:cubicBezTo>
                    <a:cubicBezTo>
                      <a:pt x="9463" y="653"/>
                      <a:pt x="9463" y="690"/>
                      <a:pt x="9513" y="739"/>
                    </a:cubicBezTo>
                    <a:cubicBezTo>
                      <a:pt x="9562" y="801"/>
                      <a:pt x="9648" y="850"/>
                      <a:pt x="9648" y="863"/>
                    </a:cubicBezTo>
                    <a:cubicBezTo>
                      <a:pt x="9652" y="867"/>
                      <a:pt x="9644" y="868"/>
                      <a:pt x="9631" y="868"/>
                    </a:cubicBezTo>
                    <a:cubicBezTo>
                      <a:pt x="9604" y="868"/>
                      <a:pt x="9558" y="863"/>
                      <a:pt x="9550" y="863"/>
                    </a:cubicBezTo>
                    <a:cubicBezTo>
                      <a:pt x="9525" y="863"/>
                      <a:pt x="9451" y="887"/>
                      <a:pt x="9451" y="924"/>
                    </a:cubicBezTo>
                    <a:cubicBezTo>
                      <a:pt x="9439" y="961"/>
                      <a:pt x="9463" y="1023"/>
                      <a:pt x="9427" y="1023"/>
                    </a:cubicBezTo>
                    <a:cubicBezTo>
                      <a:pt x="9393" y="1034"/>
                      <a:pt x="9320" y="1125"/>
                      <a:pt x="9288" y="1125"/>
                    </a:cubicBezTo>
                    <a:cubicBezTo>
                      <a:pt x="9284" y="1125"/>
                      <a:pt x="9281" y="1124"/>
                      <a:pt x="9279" y="1121"/>
                    </a:cubicBezTo>
                    <a:cubicBezTo>
                      <a:pt x="9246" y="1111"/>
                      <a:pt x="9290" y="1043"/>
                      <a:pt x="9284" y="1043"/>
                    </a:cubicBezTo>
                    <a:cubicBezTo>
                      <a:pt x="9283" y="1043"/>
                      <a:pt x="9282" y="1044"/>
                      <a:pt x="9279" y="1047"/>
                    </a:cubicBezTo>
                    <a:cubicBezTo>
                      <a:pt x="9242" y="1072"/>
                      <a:pt x="9106" y="1060"/>
                      <a:pt x="9069" y="1097"/>
                    </a:cubicBezTo>
                    <a:cubicBezTo>
                      <a:pt x="9008" y="1158"/>
                      <a:pt x="8946" y="1232"/>
                      <a:pt x="8897" y="1306"/>
                    </a:cubicBezTo>
                    <a:cubicBezTo>
                      <a:pt x="8865" y="1330"/>
                      <a:pt x="8848" y="1344"/>
                      <a:pt x="8837" y="1344"/>
                    </a:cubicBezTo>
                    <a:cubicBezTo>
                      <a:pt x="8831" y="1344"/>
                      <a:pt x="8827" y="1340"/>
                      <a:pt x="8823" y="1331"/>
                    </a:cubicBezTo>
                    <a:cubicBezTo>
                      <a:pt x="8810" y="1318"/>
                      <a:pt x="8810" y="1269"/>
                      <a:pt x="8798" y="1257"/>
                    </a:cubicBezTo>
                    <a:cubicBezTo>
                      <a:pt x="8798" y="1245"/>
                      <a:pt x="8795" y="1238"/>
                      <a:pt x="8790" y="1238"/>
                    </a:cubicBezTo>
                    <a:cubicBezTo>
                      <a:pt x="8786" y="1238"/>
                      <a:pt x="8780" y="1245"/>
                      <a:pt x="8773" y="1257"/>
                    </a:cubicBezTo>
                    <a:cubicBezTo>
                      <a:pt x="8767" y="1269"/>
                      <a:pt x="8730" y="1269"/>
                      <a:pt x="8692" y="1269"/>
                    </a:cubicBezTo>
                    <a:cubicBezTo>
                      <a:pt x="8653" y="1269"/>
                      <a:pt x="8613" y="1269"/>
                      <a:pt x="8601" y="1282"/>
                    </a:cubicBezTo>
                    <a:cubicBezTo>
                      <a:pt x="8576" y="1318"/>
                      <a:pt x="8576" y="1368"/>
                      <a:pt x="8539" y="1368"/>
                    </a:cubicBezTo>
                    <a:cubicBezTo>
                      <a:pt x="8502" y="1368"/>
                      <a:pt x="8428" y="1442"/>
                      <a:pt x="8404" y="1479"/>
                    </a:cubicBezTo>
                    <a:cubicBezTo>
                      <a:pt x="8367" y="1503"/>
                      <a:pt x="8441" y="1516"/>
                      <a:pt x="8453" y="1540"/>
                    </a:cubicBezTo>
                    <a:cubicBezTo>
                      <a:pt x="8453" y="1577"/>
                      <a:pt x="8367" y="1602"/>
                      <a:pt x="8330" y="1602"/>
                    </a:cubicBezTo>
                    <a:cubicBezTo>
                      <a:pt x="8281" y="1602"/>
                      <a:pt x="8182" y="1590"/>
                      <a:pt x="8244" y="1516"/>
                    </a:cubicBezTo>
                    <a:cubicBezTo>
                      <a:pt x="8293" y="1442"/>
                      <a:pt x="8342" y="1442"/>
                      <a:pt x="8379" y="1405"/>
                    </a:cubicBezTo>
                    <a:cubicBezTo>
                      <a:pt x="8404" y="1368"/>
                      <a:pt x="8453" y="1380"/>
                      <a:pt x="8502" y="1318"/>
                    </a:cubicBezTo>
                    <a:cubicBezTo>
                      <a:pt x="8539" y="1257"/>
                      <a:pt x="8576" y="1195"/>
                      <a:pt x="8638" y="1183"/>
                    </a:cubicBezTo>
                    <a:cubicBezTo>
                      <a:pt x="8675" y="1175"/>
                      <a:pt x="8717" y="1163"/>
                      <a:pt x="8745" y="1163"/>
                    </a:cubicBezTo>
                    <a:cubicBezTo>
                      <a:pt x="8762" y="1163"/>
                      <a:pt x="8773" y="1168"/>
                      <a:pt x="8773" y="1183"/>
                    </a:cubicBezTo>
                    <a:cubicBezTo>
                      <a:pt x="8773" y="1200"/>
                      <a:pt x="8779" y="1209"/>
                      <a:pt x="8787" y="1209"/>
                    </a:cubicBezTo>
                    <a:cubicBezTo>
                      <a:pt x="8796" y="1209"/>
                      <a:pt x="8810" y="1197"/>
                      <a:pt x="8823" y="1171"/>
                    </a:cubicBezTo>
                    <a:cubicBezTo>
                      <a:pt x="8884" y="1097"/>
                      <a:pt x="8958" y="1047"/>
                      <a:pt x="9045" y="1010"/>
                    </a:cubicBezTo>
                    <a:cubicBezTo>
                      <a:pt x="9106" y="973"/>
                      <a:pt x="9168" y="973"/>
                      <a:pt x="9180" y="949"/>
                    </a:cubicBezTo>
                    <a:cubicBezTo>
                      <a:pt x="9180" y="924"/>
                      <a:pt x="9192" y="875"/>
                      <a:pt x="9155" y="875"/>
                    </a:cubicBezTo>
                    <a:cubicBezTo>
                      <a:pt x="9106" y="887"/>
                      <a:pt x="9057" y="900"/>
                      <a:pt x="8995" y="900"/>
                    </a:cubicBezTo>
                    <a:cubicBezTo>
                      <a:pt x="8934" y="900"/>
                      <a:pt x="8872" y="912"/>
                      <a:pt x="8823" y="949"/>
                    </a:cubicBezTo>
                    <a:cubicBezTo>
                      <a:pt x="8798" y="986"/>
                      <a:pt x="8773" y="1035"/>
                      <a:pt x="8712" y="1035"/>
                    </a:cubicBezTo>
                    <a:cubicBezTo>
                      <a:pt x="8638" y="1035"/>
                      <a:pt x="8576" y="1097"/>
                      <a:pt x="8527" y="1097"/>
                    </a:cubicBezTo>
                    <a:cubicBezTo>
                      <a:pt x="8465" y="1097"/>
                      <a:pt x="8404" y="1121"/>
                      <a:pt x="8367" y="1171"/>
                    </a:cubicBezTo>
                    <a:cubicBezTo>
                      <a:pt x="8330" y="1232"/>
                      <a:pt x="8219" y="1257"/>
                      <a:pt x="8194" y="1282"/>
                    </a:cubicBezTo>
                    <a:cubicBezTo>
                      <a:pt x="8172" y="1304"/>
                      <a:pt x="8135" y="1327"/>
                      <a:pt x="8116" y="1327"/>
                    </a:cubicBezTo>
                    <a:cubicBezTo>
                      <a:pt x="8104" y="1327"/>
                      <a:pt x="8099" y="1318"/>
                      <a:pt x="8108" y="1294"/>
                    </a:cubicBezTo>
                    <a:cubicBezTo>
                      <a:pt x="8133" y="1245"/>
                      <a:pt x="8207" y="1220"/>
                      <a:pt x="8157" y="1220"/>
                    </a:cubicBezTo>
                    <a:cubicBezTo>
                      <a:pt x="8108" y="1208"/>
                      <a:pt x="8059" y="1183"/>
                      <a:pt x="8022" y="1146"/>
                    </a:cubicBezTo>
                    <a:cubicBezTo>
                      <a:pt x="8020" y="1142"/>
                      <a:pt x="8018" y="1140"/>
                      <a:pt x="8016" y="1140"/>
                    </a:cubicBezTo>
                    <a:cubicBezTo>
                      <a:pt x="8006" y="1140"/>
                      <a:pt x="7995" y="1185"/>
                      <a:pt x="7985" y="1195"/>
                    </a:cubicBezTo>
                    <a:cubicBezTo>
                      <a:pt x="7948" y="1232"/>
                      <a:pt x="7899" y="1245"/>
                      <a:pt x="7849" y="1257"/>
                    </a:cubicBezTo>
                    <a:cubicBezTo>
                      <a:pt x="7812" y="1257"/>
                      <a:pt x="7763" y="1282"/>
                      <a:pt x="7726" y="1318"/>
                    </a:cubicBezTo>
                    <a:cubicBezTo>
                      <a:pt x="7714" y="1343"/>
                      <a:pt x="7615" y="1355"/>
                      <a:pt x="7640" y="1392"/>
                    </a:cubicBezTo>
                    <a:cubicBezTo>
                      <a:pt x="7652" y="1417"/>
                      <a:pt x="7714" y="1392"/>
                      <a:pt x="7702" y="1429"/>
                    </a:cubicBezTo>
                    <a:cubicBezTo>
                      <a:pt x="7689" y="1479"/>
                      <a:pt x="7652" y="1491"/>
                      <a:pt x="7714" y="1491"/>
                    </a:cubicBezTo>
                    <a:cubicBezTo>
                      <a:pt x="7738" y="1491"/>
                      <a:pt x="7775" y="1497"/>
                      <a:pt x="7811" y="1497"/>
                    </a:cubicBezTo>
                    <a:cubicBezTo>
                      <a:pt x="7846" y="1497"/>
                      <a:pt x="7880" y="1491"/>
                      <a:pt x="7899" y="1466"/>
                    </a:cubicBezTo>
                    <a:cubicBezTo>
                      <a:pt x="7948" y="1417"/>
                      <a:pt x="7997" y="1380"/>
                      <a:pt x="8047" y="1355"/>
                    </a:cubicBezTo>
                    <a:lnTo>
                      <a:pt x="8047" y="1355"/>
                    </a:lnTo>
                    <a:cubicBezTo>
                      <a:pt x="8010" y="1380"/>
                      <a:pt x="7948" y="1454"/>
                      <a:pt x="7948" y="1479"/>
                    </a:cubicBezTo>
                    <a:cubicBezTo>
                      <a:pt x="7959" y="1511"/>
                      <a:pt x="8026" y="1609"/>
                      <a:pt x="8018" y="1609"/>
                    </a:cubicBezTo>
                    <a:cubicBezTo>
                      <a:pt x="8017" y="1609"/>
                      <a:pt x="8014" y="1607"/>
                      <a:pt x="8010" y="1602"/>
                    </a:cubicBezTo>
                    <a:cubicBezTo>
                      <a:pt x="7960" y="1577"/>
                      <a:pt x="8010" y="1540"/>
                      <a:pt x="7923" y="1540"/>
                    </a:cubicBezTo>
                    <a:cubicBezTo>
                      <a:pt x="7914" y="1539"/>
                      <a:pt x="7906" y="1539"/>
                      <a:pt x="7898" y="1539"/>
                    </a:cubicBezTo>
                    <a:cubicBezTo>
                      <a:pt x="7818" y="1539"/>
                      <a:pt x="7786" y="1591"/>
                      <a:pt x="7763" y="1602"/>
                    </a:cubicBezTo>
                    <a:cubicBezTo>
                      <a:pt x="7738" y="1602"/>
                      <a:pt x="7665" y="1565"/>
                      <a:pt x="7615" y="1540"/>
                    </a:cubicBezTo>
                    <a:cubicBezTo>
                      <a:pt x="7554" y="1528"/>
                      <a:pt x="7381" y="1540"/>
                      <a:pt x="7307" y="1503"/>
                    </a:cubicBezTo>
                    <a:cubicBezTo>
                      <a:pt x="7221" y="1454"/>
                      <a:pt x="6999" y="1331"/>
                      <a:pt x="6938" y="1282"/>
                    </a:cubicBezTo>
                    <a:cubicBezTo>
                      <a:pt x="6876" y="1245"/>
                      <a:pt x="6864" y="1195"/>
                      <a:pt x="6901" y="1183"/>
                    </a:cubicBezTo>
                    <a:cubicBezTo>
                      <a:pt x="6925" y="1183"/>
                      <a:pt x="6888" y="1171"/>
                      <a:pt x="6839" y="1171"/>
                    </a:cubicBezTo>
                    <a:cubicBezTo>
                      <a:pt x="6771" y="1183"/>
                      <a:pt x="6703" y="1189"/>
                      <a:pt x="6636" y="1189"/>
                    </a:cubicBezTo>
                    <a:cubicBezTo>
                      <a:pt x="6568" y="1189"/>
                      <a:pt x="6500" y="1183"/>
                      <a:pt x="6432" y="1171"/>
                    </a:cubicBezTo>
                    <a:cubicBezTo>
                      <a:pt x="6420" y="1171"/>
                      <a:pt x="6395" y="1171"/>
                      <a:pt x="6383" y="1158"/>
                    </a:cubicBezTo>
                    <a:cubicBezTo>
                      <a:pt x="6285" y="1109"/>
                      <a:pt x="6137" y="1023"/>
                      <a:pt x="6038" y="986"/>
                    </a:cubicBezTo>
                    <a:cubicBezTo>
                      <a:pt x="6015" y="976"/>
                      <a:pt x="5973" y="972"/>
                      <a:pt x="5923" y="972"/>
                    </a:cubicBezTo>
                    <a:cubicBezTo>
                      <a:pt x="5789" y="972"/>
                      <a:pt x="5596" y="998"/>
                      <a:pt x="5533" y="998"/>
                    </a:cubicBezTo>
                    <a:cubicBezTo>
                      <a:pt x="5447" y="998"/>
                      <a:pt x="5250" y="912"/>
                      <a:pt x="5077" y="900"/>
                    </a:cubicBezTo>
                    <a:cubicBezTo>
                      <a:pt x="4892" y="875"/>
                      <a:pt x="4720" y="838"/>
                      <a:pt x="4547" y="776"/>
                    </a:cubicBezTo>
                    <a:cubicBezTo>
                      <a:pt x="4436" y="752"/>
                      <a:pt x="4313" y="752"/>
                      <a:pt x="4190" y="752"/>
                    </a:cubicBezTo>
                    <a:cubicBezTo>
                      <a:pt x="4116" y="764"/>
                      <a:pt x="4030" y="776"/>
                      <a:pt x="3956" y="776"/>
                    </a:cubicBezTo>
                    <a:cubicBezTo>
                      <a:pt x="3907" y="776"/>
                      <a:pt x="3820" y="715"/>
                      <a:pt x="3771" y="715"/>
                    </a:cubicBezTo>
                    <a:cubicBezTo>
                      <a:pt x="3734" y="702"/>
                      <a:pt x="3623" y="715"/>
                      <a:pt x="3660" y="678"/>
                    </a:cubicBezTo>
                    <a:cubicBezTo>
                      <a:pt x="3697" y="653"/>
                      <a:pt x="3709" y="604"/>
                      <a:pt x="3709" y="567"/>
                    </a:cubicBezTo>
                    <a:cubicBezTo>
                      <a:pt x="3709" y="542"/>
                      <a:pt x="3549" y="555"/>
                      <a:pt x="3537" y="542"/>
                    </a:cubicBezTo>
                    <a:lnTo>
                      <a:pt x="3389" y="542"/>
                    </a:lnTo>
                    <a:cubicBezTo>
                      <a:pt x="3335" y="550"/>
                      <a:pt x="3265" y="573"/>
                      <a:pt x="3222" y="573"/>
                    </a:cubicBezTo>
                    <a:cubicBezTo>
                      <a:pt x="3196" y="573"/>
                      <a:pt x="3180" y="565"/>
                      <a:pt x="3180" y="542"/>
                    </a:cubicBezTo>
                    <a:cubicBezTo>
                      <a:pt x="3180" y="493"/>
                      <a:pt x="3180" y="456"/>
                      <a:pt x="3118" y="456"/>
                    </a:cubicBezTo>
                    <a:cubicBezTo>
                      <a:pt x="3102" y="456"/>
                      <a:pt x="3088" y="455"/>
                      <a:pt x="3076" y="455"/>
                    </a:cubicBezTo>
                    <a:cubicBezTo>
                      <a:pt x="3051" y="455"/>
                      <a:pt x="3032" y="460"/>
                      <a:pt x="3007" y="493"/>
                    </a:cubicBezTo>
                    <a:cubicBezTo>
                      <a:pt x="2978" y="531"/>
                      <a:pt x="2957" y="562"/>
                      <a:pt x="2925" y="562"/>
                    </a:cubicBezTo>
                    <a:cubicBezTo>
                      <a:pt x="2917" y="562"/>
                      <a:pt x="2907" y="560"/>
                      <a:pt x="2896" y="555"/>
                    </a:cubicBezTo>
                    <a:cubicBezTo>
                      <a:pt x="2847" y="530"/>
                      <a:pt x="2798" y="493"/>
                      <a:pt x="2822" y="468"/>
                    </a:cubicBezTo>
                    <a:cubicBezTo>
                      <a:pt x="2859" y="456"/>
                      <a:pt x="2970" y="444"/>
                      <a:pt x="2945" y="407"/>
                    </a:cubicBezTo>
                    <a:cubicBezTo>
                      <a:pt x="2933" y="382"/>
                      <a:pt x="2859" y="370"/>
                      <a:pt x="2699" y="333"/>
                    </a:cubicBezTo>
                    <a:cubicBezTo>
                      <a:pt x="2693" y="331"/>
                      <a:pt x="2688" y="331"/>
                      <a:pt x="2682" y="331"/>
                    </a:cubicBezTo>
                    <a:cubicBezTo>
                      <a:pt x="2596" y="331"/>
                      <a:pt x="2556" y="508"/>
                      <a:pt x="2428" y="555"/>
                    </a:cubicBezTo>
                    <a:cubicBezTo>
                      <a:pt x="2395" y="568"/>
                      <a:pt x="2360" y="572"/>
                      <a:pt x="2324" y="572"/>
                    </a:cubicBezTo>
                    <a:cubicBezTo>
                      <a:pt x="2255" y="572"/>
                      <a:pt x="2182" y="556"/>
                      <a:pt x="2110" y="556"/>
                    </a:cubicBezTo>
                    <a:cubicBezTo>
                      <a:pt x="2080" y="556"/>
                      <a:pt x="2051" y="559"/>
                      <a:pt x="2021" y="567"/>
                    </a:cubicBezTo>
                    <a:cubicBezTo>
                      <a:pt x="1898" y="604"/>
                      <a:pt x="1874" y="678"/>
                      <a:pt x="1910" y="702"/>
                    </a:cubicBezTo>
                    <a:cubicBezTo>
                      <a:pt x="1960" y="715"/>
                      <a:pt x="2009" y="739"/>
                      <a:pt x="1984" y="764"/>
                    </a:cubicBezTo>
                    <a:cubicBezTo>
                      <a:pt x="1980" y="768"/>
                      <a:pt x="1974" y="770"/>
                      <a:pt x="1968" y="770"/>
                    </a:cubicBezTo>
                    <a:cubicBezTo>
                      <a:pt x="1943" y="770"/>
                      <a:pt x="1906" y="746"/>
                      <a:pt x="1892" y="746"/>
                    </a:cubicBezTo>
                    <a:cubicBezTo>
                      <a:pt x="1888" y="746"/>
                      <a:pt x="1886" y="747"/>
                      <a:pt x="1886" y="752"/>
                    </a:cubicBezTo>
                    <a:cubicBezTo>
                      <a:pt x="1886" y="776"/>
                      <a:pt x="1935" y="863"/>
                      <a:pt x="1910" y="863"/>
                    </a:cubicBezTo>
                    <a:cubicBezTo>
                      <a:pt x="1888" y="863"/>
                      <a:pt x="1865" y="724"/>
                      <a:pt x="1822" y="724"/>
                    </a:cubicBezTo>
                    <a:cubicBezTo>
                      <a:pt x="1819" y="724"/>
                      <a:pt x="1815" y="725"/>
                      <a:pt x="1812" y="727"/>
                    </a:cubicBezTo>
                    <a:cubicBezTo>
                      <a:pt x="1763" y="752"/>
                      <a:pt x="1701" y="863"/>
                      <a:pt x="1615" y="875"/>
                    </a:cubicBezTo>
                    <a:cubicBezTo>
                      <a:pt x="1598" y="880"/>
                      <a:pt x="1583" y="881"/>
                      <a:pt x="1567" y="881"/>
                    </a:cubicBezTo>
                    <a:cubicBezTo>
                      <a:pt x="1534" y="881"/>
                      <a:pt x="1502" y="874"/>
                      <a:pt x="1470" y="874"/>
                    </a:cubicBezTo>
                    <a:cubicBezTo>
                      <a:pt x="1437" y="874"/>
                      <a:pt x="1404" y="881"/>
                      <a:pt x="1368" y="912"/>
                    </a:cubicBezTo>
                    <a:cubicBezTo>
                      <a:pt x="1282" y="998"/>
                      <a:pt x="1171" y="1084"/>
                      <a:pt x="1159" y="1171"/>
                    </a:cubicBezTo>
                    <a:cubicBezTo>
                      <a:pt x="1134" y="1257"/>
                      <a:pt x="1159" y="1355"/>
                      <a:pt x="1036" y="1442"/>
                    </a:cubicBezTo>
                    <a:cubicBezTo>
                      <a:pt x="974" y="1503"/>
                      <a:pt x="888" y="1540"/>
                      <a:pt x="802" y="1553"/>
                    </a:cubicBezTo>
                    <a:cubicBezTo>
                      <a:pt x="765" y="1553"/>
                      <a:pt x="530" y="1577"/>
                      <a:pt x="481" y="1577"/>
                    </a:cubicBezTo>
                    <a:cubicBezTo>
                      <a:pt x="420" y="1590"/>
                      <a:pt x="457" y="1663"/>
                      <a:pt x="420" y="1713"/>
                    </a:cubicBezTo>
                    <a:cubicBezTo>
                      <a:pt x="383" y="1762"/>
                      <a:pt x="333" y="1799"/>
                      <a:pt x="346" y="1811"/>
                    </a:cubicBezTo>
                    <a:cubicBezTo>
                      <a:pt x="370" y="1836"/>
                      <a:pt x="457" y="1848"/>
                      <a:pt x="481" y="1885"/>
                    </a:cubicBezTo>
                    <a:cubicBezTo>
                      <a:pt x="518" y="1922"/>
                      <a:pt x="555" y="1935"/>
                      <a:pt x="629" y="1972"/>
                    </a:cubicBezTo>
                    <a:cubicBezTo>
                      <a:pt x="691" y="2021"/>
                      <a:pt x="974" y="2206"/>
                      <a:pt x="999" y="2280"/>
                    </a:cubicBezTo>
                    <a:cubicBezTo>
                      <a:pt x="1023" y="2366"/>
                      <a:pt x="1036" y="2403"/>
                      <a:pt x="1073" y="2427"/>
                    </a:cubicBezTo>
                    <a:cubicBezTo>
                      <a:pt x="1106" y="2436"/>
                      <a:pt x="1174" y="2456"/>
                      <a:pt x="1226" y="2456"/>
                    </a:cubicBezTo>
                    <a:cubicBezTo>
                      <a:pt x="1250" y="2456"/>
                      <a:pt x="1270" y="2451"/>
                      <a:pt x="1282" y="2440"/>
                    </a:cubicBezTo>
                    <a:cubicBezTo>
                      <a:pt x="1301" y="2415"/>
                      <a:pt x="1313" y="2406"/>
                      <a:pt x="1324" y="2406"/>
                    </a:cubicBezTo>
                    <a:cubicBezTo>
                      <a:pt x="1334" y="2406"/>
                      <a:pt x="1344" y="2415"/>
                      <a:pt x="1356" y="2427"/>
                    </a:cubicBezTo>
                    <a:cubicBezTo>
                      <a:pt x="1359" y="2430"/>
                      <a:pt x="1368" y="2431"/>
                      <a:pt x="1379" y="2431"/>
                    </a:cubicBezTo>
                    <a:cubicBezTo>
                      <a:pt x="1390" y="2431"/>
                      <a:pt x="1405" y="2430"/>
                      <a:pt x="1419" y="2430"/>
                    </a:cubicBezTo>
                    <a:cubicBezTo>
                      <a:pt x="1448" y="2430"/>
                      <a:pt x="1479" y="2434"/>
                      <a:pt x="1492" y="2452"/>
                    </a:cubicBezTo>
                    <a:cubicBezTo>
                      <a:pt x="1513" y="2474"/>
                      <a:pt x="1487" y="2555"/>
                      <a:pt x="1446" y="2555"/>
                    </a:cubicBezTo>
                    <a:cubicBezTo>
                      <a:pt x="1441" y="2555"/>
                      <a:pt x="1435" y="2553"/>
                      <a:pt x="1430" y="2551"/>
                    </a:cubicBezTo>
                    <a:cubicBezTo>
                      <a:pt x="1403" y="2542"/>
                      <a:pt x="1362" y="2512"/>
                      <a:pt x="1333" y="2512"/>
                    </a:cubicBezTo>
                    <a:cubicBezTo>
                      <a:pt x="1322" y="2512"/>
                      <a:pt x="1313" y="2516"/>
                      <a:pt x="1307" y="2526"/>
                    </a:cubicBezTo>
                    <a:cubicBezTo>
                      <a:pt x="1270" y="2563"/>
                      <a:pt x="1307" y="2563"/>
                      <a:pt x="1368" y="2612"/>
                    </a:cubicBezTo>
                    <a:cubicBezTo>
                      <a:pt x="1430" y="2662"/>
                      <a:pt x="1455" y="2735"/>
                      <a:pt x="1504" y="2735"/>
                    </a:cubicBezTo>
                    <a:cubicBezTo>
                      <a:pt x="1541" y="2723"/>
                      <a:pt x="1565" y="2698"/>
                      <a:pt x="1602" y="2662"/>
                    </a:cubicBezTo>
                    <a:cubicBezTo>
                      <a:pt x="1627" y="2643"/>
                      <a:pt x="1667" y="2637"/>
                      <a:pt x="1707" y="2637"/>
                    </a:cubicBezTo>
                    <a:cubicBezTo>
                      <a:pt x="1747" y="2637"/>
                      <a:pt x="1787" y="2643"/>
                      <a:pt x="1812" y="2649"/>
                    </a:cubicBezTo>
                    <a:cubicBezTo>
                      <a:pt x="1874" y="2649"/>
                      <a:pt x="1874" y="2735"/>
                      <a:pt x="1787" y="2735"/>
                    </a:cubicBezTo>
                    <a:cubicBezTo>
                      <a:pt x="1701" y="2748"/>
                      <a:pt x="1627" y="2760"/>
                      <a:pt x="1652" y="2809"/>
                    </a:cubicBezTo>
                    <a:cubicBezTo>
                      <a:pt x="1659" y="2839"/>
                      <a:pt x="1658" y="2855"/>
                      <a:pt x="1647" y="2855"/>
                    </a:cubicBezTo>
                    <a:cubicBezTo>
                      <a:pt x="1640" y="2855"/>
                      <a:pt x="1629" y="2849"/>
                      <a:pt x="1615" y="2834"/>
                    </a:cubicBezTo>
                    <a:cubicBezTo>
                      <a:pt x="1606" y="2828"/>
                      <a:pt x="1599" y="2826"/>
                      <a:pt x="1591" y="2826"/>
                    </a:cubicBezTo>
                    <a:cubicBezTo>
                      <a:pt x="1565" y="2826"/>
                      <a:pt x="1539" y="2855"/>
                      <a:pt x="1492" y="2883"/>
                    </a:cubicBezTo>
                    <a:cubicBezTo>
                      <a:pt x="1411" y="2900"/>
                      <a:pt x="1331" y="2910"/>
                      <a:pt x="1253" y="2910"/>
                    </a:cubicBezTo>
                    <a:cubicBezTo>
                      <a:pt x="1162" y="2910"/>
                      <a:pt x="1072" y="2897"/>
                      <a:pt x="986" y="2871"/>
                    </a:cubicBezTo>
                    <a:cubicBezTo>
                      <a:pt x="925" y="2834"/>
                      <a:pt x="949" y="2785"/>
                      <a:pt x="986" y="2735"/>
                    </a:cubicBezTo>
                    <a:cubicBezTo>
                      <a:pt x="1023" y="2698"/>
                      <a:pt x="1011" y="2674"/>
                      <a:pt x="962" y="2674"/>
                    </a:cubicBezTo>
                    <a:cubicBezTo>
                      <a:pt x="839" y="2686"/>
                      <a:pt x="715" y="2723"/>
                      <a:pt x="592" y="2760"/>
                    </a:cubicBezTo>
                    <a:cubicBezTo>
                      <a:pt x="543" y="2785"/>
                      <a:pt x="518" y="2797"/>
                      <a:pt x="555" y="2834"/>
                    </a:cubicBezTo>
                    <a:cubicBezTo>
                      <a:pt x="583" y="2852"/>
                      <a:pt x="576" y="2884"/>
                      <a:pt x="546" y="2884"/>
                    </a:cubicBezTo>
                    <a:cubicBezTo>
                      <a:pt x="535" y="2884"/>
                      <a:pt x="522" y="2880"/>
                      <a:pt x="506" y="2871"/>
                    </a:cubicBezTo>
                    <a:cubicBezTo>
                      <a:pt x="485" y="2863"/>
                      <a:pt x="462" y="2859"/>
                      <a:pt x="438" y="2859"/>
                    </a:cubicBezTo>
                    <a:cubicBezTo>
                      <a:pt x="389" y="2859"/>
                      <a:pt x="337" y="2875"/>
                      <a:pt x="296" y="2908"/>
                    </a:cubicBezTo>
                    <a:cubicBezTo>
                      <a:pt x="247" y="2945"/>
                      <a:pt x="272" y="2970"/>
                      <a:pt x="210" y="2982"/>
                    </a:cubicBezTo>
                    <a:cubicBezTo>
                      <a:pt x="149" y="3007"/>
                      <a:pt x="87" y="3068"/>
                      <a:pt x="50" y="3093"/>
                    </a:cubicBezTo>
                    <a:cubicBezTo>
                      <a:pt x="13" y="3117"/>
                      <a:pt x="1" y="3142"/>
                      <a:pt x="87" y="3179"/>
                    </a:cubicBezTo>
                    <a:cubicBezTo>
                      <a:pt x="173" y="3204"/>
                      <a:pt x="259" y="3228"/>
                      <a:pt x="346" y="3241"/>
                    </a:cubicBezTo>
                    <a:cubicBezTo>
                      <a:pt x="420" y="3241"/>
                      <a:pt x="432" y="3265"/>
                      <a:pt x="383" y="3302"/>
                    </a:cubicBezTo>
                    <a:cubicBezTo>
                      <a:pt x="333" y="3339"/>
                      <a:pt x="247" y="3364"/>
                      <a:pt x="309" y="3401"/>
                    </a:cubicBezTo>
                    <a:cubicBezTo>
                      <a:pt x="346" y="3438"/>
                      <a:pt x="383" y="3487"/>
                      <a:pt x="395" y="3549"/>
                    </a:cubicBezTo>
                    <a:cubicBezTo>
                      <a:pt x="407" y="3586"/>
                      <a:pt x="543" y="3598"/>
                      <a:pt x="617" y="3610"/>
                    </a:cubicBezTo>
                    <a:cubicBezTo>
                      <a:pt x="628" y="3614"/>
                      <a:pt x="638" y="3615"/>
                      <a:pt x="649" y="3615"/>
                    </a:cubicBezTo>
                    <a:cubicBezTo>
                      <a:pt x="700" y="3615"/>
                      <a:pt x="751" y="3581"/>
                      <a:pt x="833" y="3581"/>
                    </a:cubicBezTo>
                    <a:cubicBezTo>
                      <a:pt x="850" y="3581"/>
                      <a:pt x="868" y="3582"/>
                      <a:pt x="888" y="3586"/>
                    </a:cubicBezTo>
                    <a:cubicBezTo>
                      <a:pt x="962" y="3598"/>
                      <a:pt x="1023" y="3598"/>
                      <a:pt x="1097" y="3598"/>
                    </a:cubicBezTo>
                    <a:cubicBezTo>
                      <a:pt x="1116" y="3598"/>
                      <a:pt x="1120" y="3577"/>
                      <a:pt x="1137" y="3577"/>
                    </a:cubicBezTo>
                    <a:cubicBezTo>
                      <a:pt x="1143" y="3577"/>
                      <a:pt x="1150" y="3579"/>
                      <a:pt x="1159" y="3586"/>
                    </a:cubicBezTo>
                    <a:cubicBezTo>
                      <a:pt x="1182" y="3597"/>
                      <a:pt x="1215" y="3661"/>
                      <a:pt x="1239" y="3661"/>
                    </a:cubicBezTo>
                    <a:cubicBezTo>
                      <a:pt x="1241" y="3661"/>
                      <a:pt x="1243" y="3660"/>
                      <a:pt x="1245" y="3660"/>
                    </a:cubicBezTo>
                    <a:cubicBezTo>
                      <a:pt x="1257" y="3660"/>
                      <a:pt x="1319" y="3561"/>
                      <a:pt x="1381" y="3536"/>
                    </a:cubicBezTo>
                    <a:lnTo>
                      <a:pt x="1553" y="3475"/>
                    </a:lnTo>
                    <a:cubicBezTo>
                      <a:pt x="1590" y="3462"/>
                      <a:pt x="1602" y="3413"/>
                      <a:pt x="1627" y="3413"/>
                    </a:cubicBezTo>
                    <a:cubicBezTo>
                      <a:pt x="1676" y="3438"/>
                      <a:pt x="1701" y="3475"/>
                      <a:pt x="1701" y="3512"/>
                    </a:cubicBezTo>
                    <a:cubicBezTo>
                      <a:pt x="1701" y="3549"/>
                      <a:pt x="1652" y="3610"/>
                      <a:pt x="1615" y="3610"/>
                    </a:cubicBezTo>
                    <a:cubicBezTo>
                      <a:pt x="1578" y="3623"/>
                      <a:pt x="1652" y="3721"/>
                      <a:pt x="1664" y="3770"/>
                    </a:cubicBezTo>
                    <a:cubicBezTo>
                      <a:pt x="1701" y="3807"/>
                      <a:pt x="1713" y="3869"/>
                      <a:pt x="1713" y="3918"/>
                    </a:cubicBezTo>
                    <a:cubicBezTo>
                      <a:pt x="1689" y="4017"/>
                      <a:pt x="1602" y="4091"/>
                      <a:pt x="1504" y="4091"/>
                    </a:cubicBezTo>
                    <a:cubicBezTo>
                      <a:pt x="1415" y="4091"/>
                      <a:pt x="1374" y="4059"/>
                      <a:pt x="1354" y="4059"/>
                    </a:cubicBezTo>
                    <a:cubicBezTo>
                      <a:pt x="1350" y="4059"/>
                      <a:pt x="1346" y="4061"/>
                      <a:pt x="1344" y="4066"/>
                    </a:cubicBezTo>
                    <a:cubicBezTo>
                      <a:pt x="1331" y="4078"/>
                      <a:pt x="1257" y="4226"/>
                      <a:pt x="1196" y="4251"/>
                    </a:cubicBezTo>
                    <a:cubicBezTo>
                      <a:pt x="1177" y="4254"/>
                      <a:pt x="1159" y="4256"/>
                      <a:pt x="1141" y="4256"/>
                    </a:cubicBezTo>
                    <a:cubicBezTo>
                      <a:pt x="1086" y="4256"/>
                      <a:pt x="1033" y="4242"/>
                      <a:pt x="986" y="4214"/>
                    </a:cubicBezTo>
                    <a:cubicBezTo>
                      <a:pt x="971" y="4199"/>
                      <a:pt x="951" y="4192"/>
                      <a:pt x="931" y="4192"/>
                    </a:cubicBezTo>
                    <a:cubicBezTo>
                      <a:pt x="902" y="4192"/>
                      <a:pt x="872" y="4205"/>
                      <a:pt x="851" y="4226"/>
                    </a:cubicBezTo>
                    <a:cubicBezTo>
                      <a:pt x="814" y="4276"/>
                      <a:pt x="888" y="4276"/>
                      <a:pt x="851" y="4288"/>
                    </a:cubicBezTo>
                    <a:cubicBezTo>
                      <a:pt x="814" y="4300"/>
                      <a:pt x="777" y="4350"/>
                      <a:pt x="752" y="4374"/>
                    </a:cubicBezTo>
                    <a:cubicBezTo>
                      <a:pt x="734" y="4393"/>
                      <a:pt x="752" y="4393"/>
                      <a:pt x="777" y="4393"/>
                    </a:cubicBezTo>
                    <a:cubicBezTo>
                      <a:pt x="802" y="4393"/>
                      <a:pt x="832" y="4393"/>
                      <a:pt x="839" y="4411"/>
                    </a:cubicBezTo>
                    <a:cubicBezTo>
                      <a:pt x="839" y="4448"/>
                      <a:pt x="789" y="4423"/>
                      <a:pt x="789" y="4460"/>
                    </a:cubicBezTo>
                    <a:cubicBezTo>
                      <a:pt x="789" y="4497"/>
                      <a:pt x="789" y="4510"/>
                      <a:pt x="728" y="4522"/>
                    </a:cubicBezTo>
                    <a:cubicBezTo>
                      <a:pt x="654" y="4559"/>
                      <a:pt x="592" y="4621"/>
                      <a:pt x="555" y="4695"/>
                    </a:cubicBezTo>
                    <a:cubicBezTo>
                      <a:pt x="555" y="4756"/>
                      <a:pt x="580" y="4744"/>
                      <a:pt x="580" y="4781"/>
                    </a:cubicBezTo>
                    <a:cubicBezTo>
                      <a:pt x="567" y="4818"/>
                      <a:pt x="481" y="4867"/>
                      <a:pt x="469" y="4892"/>
                    </a:cubicBezTo>
                    <a:cubicBezTo>
                      <a:pt x="494" y="4966"/>
                      <a:pt x="530" y="5027"/>
                      <a:pt x="580" y="5089"/>
                    </a:cubicBezTo>
                    <a:cubicBezTo>
                      <a:pt x="582" y="5093"/>
                      <a:pt x="585" y="5094"/>
                      <a:pt x="588" y="5094"/>
                    </a:cubicBezTo>
                    <a:cubicBezTo>
                      <a:pt x="614" y="5094"/>
                      <a:pt x="657" y="4962"/>
                      <a:pt x="691" y="4929"/>
                    </a:cubicBezTo>
                    <a:cubicBezTo>
                      <a:pt x="719" y="4900"/>
                      <a:pt x="764" y="4872"/>
                      <a:pt x="780" y="4872"/>
                    </a:cubicBezTo>
                    <a:cubicBezTo>
                      <a:pt x="792" y="4872"/>
                      <a:pt x="789" y="4887"/>
                      <a:pt x="752" y="4929"/>
                    </a:cubicBezTo>
                    <a:cubicBezTo>
                      <a:pt x="654" y="5027"/>
                      <a:pt x="654" y="5052"/>
                      <a:pt x="703" y="5113"/>
                    </a:cubicBezTo>
                    <a:cubicBezTo>
                      <a:pt x="752" y="5175"/>
                      <a:pt x="814" y="5224"/>
                      <a:pt x="888" y="5249"/>
                    </a:cubicBezTo>
                    <a:cubicBezTo>
                      <a:pt x="910" y="5249"/>
                      <a:pt x="1016" y="5135"/>
                      <a:pt x="1024" y="5135"/>
                    </a:cubicBezTo>
                    <a:cubicBezTo>
                      <a:pt x="1024" y="5135"/>
                      <a:pt x="1024" y="5136"/>
                      <a:pt x="1023" y="5138"/>
                    </a:cubicBezTo>
                    <a:cubicBezTo>
                      <a:pt x="1011" y="5163"/>
                      <a:pt x="999" y="5237"/>
                      <a:pt x="1023" y="5237"/>
                    </a:cubicBezTo>
                    <a:cubicBezTo>
                      <a:pt x="1048" y="5249"/>
                      <a:pt x="1110" y="5274"/>
                      <a:pt x="1085" y="5298"/>
                    </a:cubicBezTo>
                    <a:cubicBezTo>
                      <a:pt x="1062" y="5314"/>
                      <a:pt x="1039" y="5324"/>
                      <a:pt x="1016" y="5324"/>
                    </a:cubicBezTo>
                    <a:cubicBezTo>
                      <a:pt x="1002" y="5324"/>
                      <a:pt x="988" y="5320"/>
                      <a:pt x="974" y="5311"/>
                    </a:cubicBezTo>
                    <a:cubicBezTo>
                      <a:pt x="960" y="5303"/>
                      <a:pt x="954" y="5296"/>
                      <a:pt x="942" y="5296"/>
                    </a:cubicBezTo>
                    <a:cubicBezTo>
                      <a:pt x="933" y="5296"/>
                      <a:pt x="921" y="5300"/>
                      <a:pt x="900" y="5311"/>
                    </a:cubicBezTo>
                    <a:cubicBezTo>
                      <a:pt x="896" y="5314"/>
                      <a:pt x="891" y="5316"/>
                      <a:pt x="886" y="5316"/>
                    </a:cubicBezTo>
                    <a:cubicBezTo>
                      <a:pt x="846" y="5316"/>
                      <a:pt x="799" y="5204"/>
                      <a:pt x="758" y="5204"/>
                    </a:cubicBezTo>
                    <a:cubicBezTo>
                      <a:pt x="752" y="5204"/>
                      <a:pt x="746" y="5206"/>
                      <a:pt x="740" y="5212"/>
                    </a:cubicBezTo>
                    <a:cubicBezTo>
                      <a:pt x="703" y="5261"/>
                      <a:pt x="654" y="5372"/>
                      <a:pt x="666" y="5385"/>
                    </a:cubicBezTo>
                    <a:cubicBezTo>
                      <a:pt x="691" y="5397"/>
                      <a:pt x="740" y="5421"/>
                      <a:pt x="789" y="5446"/>
                    </a:cubicBezTo>
                    <a:cubicBezTo>
                      <a:pt x="839" y="5471"/>
                      <a:pt x="900" y="5619"/>
                      <a:pt x="962" y="5643"/>
                    </a:cubicBezTo>
                    <a:cubicBezTo>
                      <a:pt x="971" y="5648"/>
                      <a:pt x="982" y="5650"/>
                      <a:pt x="994" y="5650"/>
                    </a:cubicBezTo>
                    <a:cubicBezTo>
                      <a:pt x="1044" y="5650"/>
                      <a:pt x="1112" y="5616"/>
                      <a:pt x="1171" y="5606"/>
                    </a:cubicBezTo>
                    <a:cubicBezTo>
                      <a:pt x="1245" y="5594"/>
                      <a:pt x="1307" y="5606"/>
                      <a:pt x="1307" y="5545"/>
                    </a:cubicBezTo>
                    <a:cubicBezTo>
                      <a:pt x="1294" y="5471"/>
                      <a:pt x="1319" y="5385"/>
                      <a:pt x="1356" y="5323"/>
                    </a:cubicBezTo>
                    <a:cubicBezTo>
                      <a:pt x="1388" y="5291"/>
                      <a:pt x="1430" y="5272"/>
                      <a:pt x="1451" y="5272"/>
                    </a:cubicBezTo>
                    <a:cubicBezTo>
                      <a:pt x="1470" y="5272"/>
                      <a:pt x="1471" y="5288"/>
                      <a:pt x="1430" y="5323"/>
                    </a:cubicBezTo>
                    <a:cubicBezTo>
                      <a:pt x="1356" y="5385"/>
                      <a:pt x="1294" y="5458"/>
                      <a:pt x="1368" y="5557"/>
                    </a:cubicBezTo>
                    <a:cubicBezTo>
                      <a:pt x="1442" y="5668"/>
                      <a:pt x="1492" y="5754"/>
                      <a:pt x="1479" y="5791"/>
                    </a:cubicBezTo>
                    <a:cubicBezTo>
                      <a:pt x="1467" y="5816"/>
                      <a:pt x="1418" y="5865"/>
                      <a:pt x="1430" y="5890"/>
                    </a:cubicBezTo>
                    <a:cubicBezTo>
                      <a:pt x="1430" y="5914"/>
                      <a:pt x="1516" y="5951"/>
                      <a:pt x="1504" y="5976"/>
                    </a:cubicBezTo>
                    <a:cubicBezTo>
                      <a:pt x="1504" y="5988"/>
                      <a:pt x="1479" y="6050"/>
                      <a:pt x="1442" y="6075"/>
                    </a:cubicBezTo>
                    <a:cubicBezTo>
                      <a:pt x="1422" y="6094"/>
                      <a:pt x="1379" y="6162"/>
                      <a:pt x="1414" y="6162"/>
                    </a:cubicBezTo>
                    <a:cubicBezTo>
                      <a:pt x="1422" y="6162"/>
                      <a:pt x="1435" y="6158"/>
                      <a:pt x="1455" y="6148"/>
                    </a:cubicBezTo>
                    <a:cubicBezTo>
                      <a:pt x="1555" y="6104"/>
                      <a:pt x="1645" y="6009"/>
                      <a:pt x="1661" y="6009"/>
                    </a:cubicBezTo>
                    <a:cubicBezTo>
                      <a:pt x="1663" y="6009"/>
                      <a:pt x="1664" y="6011"/>
                      <a:pt x="1664" y="6013"/>
                    </a:cubicBezTo>
                    <a:cubicBezTo>
                      <a:pt x="1664" y="6036"/>
                      <a:pt x="1633" y="6151"/>
                      <a:pt x="1637" y="6151"/>
                    </a:cubicBezTo>
                    <a:cubicBezTo>
                      <a:pt x="1638" y="6151"/>
                      <a:pt x="1638" y="6150"/>
                      <a:pt x="1639" y="6148"/>
                    </a:cubicBezTo>
                    <a:cubicBezTo>
                      <a:pt x="1664" y="6124"/>
                      <a:pt x="1713" y="6013"/>
                      <a:pt x="1763" y="6001"/>
                    </a:cubicBezTo>
                    <a:cubicBezTo>
                      <a:pt x="1781" y="5993"/>
                      <a:pt x="1794" y="5990"/>
                      <a:pt x="1806" y="5990"/>
                    </a:cubicBezTo>
                    <a:cubicBezTo>
                      <a:pt x="1835" y="5990"/>
                      <a:pt x="1851" y="6008"/>
                      <a:pt x="1886" y="6025"/>
                    </a:cubicBezTo>
                    <a:cubicBezTo>
                      <a:pt x="1935" y="6038"/>
                      <a:pt x="1972" y="6050"/>
                      <a:pt x="2009" y="6062"/>
                    </a:cubicBezTo>
                    <a:cubicBezTo>
                      <a:pt x="2034" y="6087"/>
                      <a:pt x="2095" y="6198"/>
                      <a:pt x="2120" y="6210"/>
                    </a:cubicBezTo>
                    <a:cubicBezTo>
                      <a:pt x="2127" y="6215"/>
                      <a:pt x="2132" y="6217"/>
                      <a:pt x="2138" y="6217"/>
                    </a:cubicBezTo>
                    <a:cubicBezTo>
                      <a:pt x="2161" y="6217"/>
                      <a:pt x="2169" y="6174"/>
                      <a:pt x="2169" y="6124"/>
                    </a:cubicBezTo>
                    <a:cubicBezTo>
                      <a:pt x="2169" y="6075"/>
                      <a:pt x="2243" y="6013"/>
                      <a:pt x="2243" y="5964"/>
                    </a:cubicBezTo>
                    <a:cubicBezTo>
                      <a:pt x="2251" y="5922"/>
                      <a:pt x="2254" y="5892"/>
                      <a:pt x="2259" y="5892"/>
                    </a:cubicBezTo>
                    <a:cubicBezTo>
                      <a:pt x="2261" y="5892"/>
                      <a:pt x="2264" y="5898"/>
                      <a:pt x="2268" y="5914"/>
                    </a:cubicBezTo>
                    <a:cubicBezTo>
                      <a:pt x="2268" y="5964"/>
                      <a:pt x="2317" y="5964"/>
                      <a:pt x="2354" y="5976"/>
                    </a:cubicBezTo>
                    <a:cubicBezTo>
                      <a:pt x="2373" y="5982"/>
                      <a:pt x="2376" y="5982"/>
                      <a:pt x="2368" y="5982"/>
                    </a:cubicBezTo>
                    <a:cubicBezTo>
                      <a:pt x="2360" y="5982"/>
                      <a:pt x="2342" y="5982"/>
                      <a:pt x="2317" y="5988"/>
                    </a:cubicBezTo>
                    <a:cubicBezTo>
                      <a:pt x="2255" y="6013"/>
                      <a:pt x="2243" y="6050"/>
                      <a:pt x="2268" y="6087"/>
                    </a:cubicBezTo>
                    <a:cubicBezTo>
                      <a:pt x="2286" y="6111"/>
                      <a:pt x="2317" y="6124"/>
                      <a:pt x="2348" y="6124"/>
                    </a:cubicBezTo>
                    <a:cubicBezTo>
                      <a:pt x="2379" y="6124"/>
                      <a:pt x="2409" y="6111"/>
                      <a:pt x="2428" y="6087"/>
                    </a:cubicBezTo>
                    <a:cubicBezTo>
                      <a:pt x="2455" y="6060"/>
                      <a:pt x="2478" y="6052"/>
                      <a:pt x="2496" y="6052"/>
                    </a:cubicBezTo>
                    <a:cubicBezTo>
                      <a:pt x="2516" y="6052"/>
                      <a:pt x="2532" y="6061"/>
                      <a:pt x="2545" y="6061"/>
                    </a:cubicBezTo>
                    <a:cubicBezTo>
                      <a:pt x="2552" y="6061"/>
                      <a:pt x="2558" y="6058"/>
                      <a:pt x="2564" y="6050"/>
                    </a:cubicBezTo>
                    <a:cubicBezTo>
                      <a:pt x="2587" y="6015"/>
                      <a:pt x="2665" y="5926"/>
                      <a:pt x="2684" y="5926"/>
                    </a:cubicBezTo>
                    <a:cubicBezTo>
                      <a:pt x="2685" y="5926"/>
                      <a:pt x="2686" y="5926"/>
                      <a:pt x="2687" y="5927"/>
                    </a:cubicBezTo>
                    <a:cubicBezTo>
                      <a:pt x="2687" y="5939"/>
                      <a:pt x="2637" y="5976"/>
                      <a:pt x="2613" y="6025"/>
                    </a:cubicBezTo>
                    <a:cubicBezTo>
                      <a:pt x="2588" y="6075"/>
                      <a:pt x="2539" y="6173"/>
                      <a:pt x="2514" y="6222"/>
                    </a:cubicBezTo>
                    <a:cubicBezTo>
                      <a:pt x="2502" y="6259"/>
                      <a:pt x="2490" y="6309"/>
                      <a:pt x="2527" y="6309"/>
                    </a:cubicBezTo>
                    <a:cubicBezTo>
                      <a:pt x="2576" y="6309"/>
                      <a:pt x="2551" y="6346"/>
                      <a:pt x="2514" y="6346"/>
                    </a:cubicBezTo>
                    <a:cubicBezTo>
                      <a:pt x="2477" y="6346"/>
                      <a:pt x="2477" y="6370"/>
                      <a:pt x="2465" y="6420"/>
                    </a:cubicBezTo>
                    <a:cubicBezTo>
                      <a:pt x="2440" y="6456"/>
                      <a:pt x="2428" y="6567"/>
                      <a:pt x="2465" y="6567"/>
                    </a:cubicBezTo>
                    <a:cubicBezTo>
                      <a:pt x="2514" y="6567"/>
                      <a:pt x="2527" y="6592"/>
                      <a:pt x="2453" y="6604"/>
                    </a:cubicBezTo>
                    <a:cubicBezTo>
                      <a:pt x="2354" y="6654"/>
                      <a:pt x="2280" y="6728"/>
                      <a:pt x="2231" y="6814"/>
                    </a:cubicBezTo>
                    <a:cubicBezTo>
                      <a:pt x="2182" y="6912"/>
                      <a:pt x="2120" y="6888"/>
                      <a:pt x="2046" y="6937"/>
                    </a:cubicBezTo>
                    <a:cubicBezTo>
                      <a:pt x="1947" y="6999"/>
                      <a:pt x="1861" y="7073"/>
                      <a:pt x="1800" y="7171"/>
                    </a:cubicBezTo>
                    <a:cubicBezTo>
                      <a:pt x="1775" y="7220"/>
                      <a:pt x="1787" y="7245"/>
                      <a:pt x="1800" y="7257"/>
                    </a:cubicBezTo>
                    <a:cubicBezTo>
                      <a:pt x="1812" y="7257"/>
                      <a:pt x="1812" y="7282"/>
                      <a:pt x="1775" y="7282"/>
                    </a:cubicBezTo>
                    <a:cubicBezTo>
                      <a:pt x="1750" y="7282"/>
                      <a:pt x="1726" y="7293"/>
                      <a:pt x="1705" y="7293"/>
                    </a:cubicBezTo>
                    <a:cubicBezTo>
                      <a:pt x="1694" y="7293"/>
                      <a:pt x="1685" y="7290"/>
                      <a:pt x="1676" y="7282"/>
                    </a:cubicBezTo>
                    <a:cubicBezTo>
                      <a:pt x="1652" y="7257"/>
                      <a:pt x="1664" y="7245"/>
                      <a:pt x="1615" y="7245"/>
                    </a:cubicBezTo>
                    <a:cubicBezTo>
                      <a:pt x="1529" y="7245"/>
                      <a:pt x="1455" y="7270"/>
                      <a:pt x="1393" y="7331"/>
                    </a:cubicBezTo>
                    <a:cubicBezTo>
                      <a:pt x="1344" y="7381"/>
                      <a:pt x="1319" y="7430"/>
                      <a:pt x="1282" y="7491"/>
                    </a:cubicBezTo>
                    <a:cubicBezTo>
                      <a:pt x="1282" y="7501"/>
                      <a:pt x="1266" y="7583"/>
                      <a:pt x="1311" y="7583"/>
                    </a:cubicBezTo>
                    <a:cubicBezTo>
                      <a:pt x="1322" y="7583"/>
                      <a:pt x="1336" y="7578"/>
                      <a:pt x="1356" y="7565"/>
                    </a:cubicBezTo>
                    <a:cubicBezTo>
                      <a:pt x="1418" y="7504"/>
                      <a:pt x="1479" y="7442"/>
                      <a:pt x="1529" y="7368"/>
                    </a:cubicBezTo>
                    <a:cubicBezTo>
                      <a:pt x="1541" y="7362"/>
                      <a:pt x="1559" y="7359"/>
                      <a:pt x="1573" y="7359"/>
                    </a:cubicBezTo>
                    <a:cubicBezTo>
                      <a:pt x="1587" y="7359"/>
                      <a:pt x="1596" y="7362"/>
                      <a:pt x="1590" y="7368"/>
                    </a:cubicBezTo>
                    <a:cubicBezTo>
                      <a:pt x="1565" y="7393"/>
                      <a:pt x="1516" y="7467"/>
                      <a:pt x="1578" y="7467"/>
                    </a:cubicBezTo>
                    <a:cubicBezTo>
                      <a:pt x="1623" y="7456"/>
                      <a:pt x="1647" y="7404"/>
                      <a:pt x="1660" y="7404"/>
                    </a:cubicBezTo>
                    <a:cubicBezTo>
                      <a:pt x="1662" y="7404"/>
                      <a:pt x="1663" y="7404"/>
                      <a:pt x="1664" y="7405"/>
                    </a:cubicBezTo>
                    <a:cubicBezTo>
                      <a:pt x="1689" y="7418"/>
                      <a:pt x="1689" y="7467"/>
                      <a:pt x="1713" y="7479"/>
                    </a:cubicBezTo>
                    <a:cubicBezTo>
                      <a:pt x="1720" y="7481"/>
                      <a:pt x="1727" y="7482"/>
                      <a:pt x="1736" y="7482"/>
                    </a:cubicBezTo>
                    <a:cubicBezTo>
                      <a:pt x="1777" y="7482"/>
                      <a:pt x="1832" y="7458"/>
                      <a:pt x="1812" y="7418"/>
                    </a:cubicBezTo>
                    <a:cubicBezTo>
                      <a:pt x="1787" y="7368"/>
                      <a:pt x="1824" y="7393"/>
                      <a:pt x="1861" y="7356"/>
                    </a:cubicBezTo>
                    <a:cubicBezTo>
                      <a:pt x="1870" y="7328"/>
                      <a:pt x="1900" y="7314"/>
                      <a:pt x="1925" y="7314"/>
                    </a:cubicBezTo>
                    <a:cubicBezTo>
                      <a:pt x="1934" y="7314"/>
                      <a:pt x="1941" y="7316"/>
                      <a:pt x="1947" y="7319"/>
                    </a:cubicBezTo>
                    <a:cubicBezTo>
                      <a:pt x="1984" y="7319"/>
                      <a:pt x="2009" y="7294"/>
                      <a:pt x="2034" y="7257"/>
                    </a:cubicBezTo>
                    <a:cubicBezTo>
                      <a:pt x="2071" y="7220"/>
                      <a:pt x="2317" y="7171"/>
                      <a:pt x="2305" y="7134"/>
                    </a:cubicBezTo>
                    <a:cubicBezTo>
                      <a:pt x="2280" y="7097"/>
                      <a:pt x="2243" y="7073"/>
                      <a:pt x="2280" y="7036"/>
                    </a:cubicBezTo>
                    <a:cubicBezTo>
                      <a:pt x="2329" y="6999"/>
                      <a:pt x="2761" y="6777"/>
                      <a:pt x="2761" y="6752"/>
                    </a:cubicBezTo>
                    <a:cubicBezTo>
                      <a:pt x="2761" y="6715"/>
                      <a:pt x="2662" y="6691"/>
                      <a:pt x="2724" y="6666"/>
                    </a:cubicBezTo>
                    <a:cubicBezTo>
                      <a:pt x="2810" y="6641"/>
                      <a:pt x="2884" y="6604"/>
                      <a:pt x="2945" y="6555"/>
                    </a:cubicBezTo>
                    <a:cubicBezTo>
                      <a:pt x="3007" y="6493"/>
                      <a:pt x="3155" y="6370"/>
                      <a:pt x="3217" y="6358"/>
                    </a:cubicBezTo>
                    <a:cubicBezTo>
                      <a:pt x="3266" y="6358"/>
                      <a:pt x="3290" y="6358"/>
                      <a:pt x="3290" y="6247"/>
                    </a:cubicBezTo>
                    <a:cubicBezTo>
                      <a:pt x="3303" y="6148"/>
                      <a:pt x="3414" y="6185"/>
                      <a:pt x="3451" y="6124"/>
                    </a:cubicBezTo>
                    <a:cubicBezTo>
                      <a:pt x="3475" y="6050"/>
                      <a:pt x="3364" y="5988"/>
                      <a:pt x="3315" y="5976"/>
                    </a:cubicBezTo>
                    <a:cubicBezTo>
                      <a:pt x="3266" y="5964"/>
                      <a:pt x="3290" y="5840"/>
                      <a:pt x="3352" y="5791"/>
                    </a:cubicBezTo>
                    <a:cubicBezTo>
                      <a:pt x="3414" y="5742"/>
                      <a:pt x="3500" y="5717"/>
                      <a:pt x="3549" y="5668"/>
                    </a:cubicBezTo>
                    <a:cubicBezTo>
                      <a:pt x="3611" y="5619"/>
                      <a:pt x="3660" y="5545"/>
                      <a:pt x="3586" y="5471"/>
                    </a:cubicBezTo>
                    <a:cubicBezTo>
                      <a:pt x="3554" y="5448"/>
                      <a:pt x="3546" y="5440"/>
                      <a:pt x="3549" y="5440"/>
                    </a:cubicBezTo>
                    <a:cubicBezTo>
                      <a:pt x="3555" y="5440"/>
                      <a:pt x="3595" y="5463"/>
                      <a:pt x="3611" y="5471"/>
                    </a:cubicBezTo>
                    <a:cubicBezTo>
                      <a:pt x="3615" y="5473"/>
                      <a:pt x="3620" y="5474"/>
                      <a:pt x="3627" y="5474"/>
                    </a:cubicBezTo>
                    <a:cubicBezTo>
                      <a:pt x="3659" y="5474"/>
                      <a:pt x="3713" y="5448"/>
                      <a:pt x="3734" y="5397"/>
                    </a:cubicBezTo>
                    <a:cubicBezTo>
                      <a:pt x="3783" y="5323"/>
                      <a:pt x="3845" y="5249"/>
                      <a:pt x="3907" y="5200"/>
                    </a:cubicBezTo>
                    <a:cubicBezTo>
                      <a:pt x="3968" y="5138"/>
                      <a:pt x="4042" y="5076"/>
                      <a:pt x="4128" y="5040"/>
                    </a:cubicBezTo>
                    <a:cubicBezTo>
                      <a:pt x="4135" y="5038"/>
                      <a:pt x="4142" y="5038"/>
                      <a:pt x="4148" y="5038"/>
                    </a:cubicBezTo>
                    <a:cubicBezTo>
                      <a:pt x="4201" y="5038"/>
                      <a:pt x="4246" y="5076"/>
                      <a:pt x="4301" y="5076"/>
                    </a:cubicBezTo>
                    <a:cubicBezTo>
                      <a:pt x="4375" y="5089"/>
                      <a:pt x="4362" y="5175"/>
                      <a:pt x="4276" y="5175"/>
                    </a:cubicBezTo>
                    <a:cubicBezTo>
                      <a:pt x="4219" y="5175"/>
                      <a:pt x="4189" y="5159"/>
                      <a:pt x="4160" y="5159"/>
                    </a:cubicBezTo>
                    <a:cubicBezTo>
                      <a:pt x="4146" y="5159"/>
                      <a:pt x="4132" y="5163"/>
                      <a:pt x="4116" y="5175"/>
                    </a:cubicBezTo>
                    <a:cubicBezTo>
                      <a:pt x="4079" y="5212"/>
                      <a:pt x="3968" y="5274"/>
                      <a:pt x="3980" y="5372"/>
                    </a:cubicBezTo>
                    <a:cubicBezTo>
                      <a:pt x="3980" y="5458"/>
                      <a:pt x="3882" y="5545"/>
                      <a:pt x="3857" y="5643"/>
                    </a:cubicBezTo>
                    <a:cubicBezTo>
                      <a:pt x="3839" y="5716"/>
                      <a:pt x="3828" y="5735"/>
                      <a:pt x="3853" y="5735"/>
                    </a:cubicBezTo>
                    <a:cubicBezTo>
                      <a:pt x="3861" y="5735"/>
                      <a:pt x="3875" y="5733"/>
                      <a:pt x="3894" y="5730"/>
                    </a:cubicBezTo>
                    <a:cubicBezTo>
                      <a:pt x="3904" y="5728"/>
                      <a:pt x="3914" y="5727"/>
                      <a:pt x="3923" y="5727"/>
                    </a:cubicBezTo>
                    <a:cubicBezTo>
                      <a:pt x="3982" y="5727"/>
                      <a:pt x="4018" y="5758"/>
                      <a:pt x="3943" y="5779"/>
                    </a:cubicBezTo>
                    <a:cubicBezTo>
                      <a:pt x="3870" y="5816"/>
                      <a:pt x="3820" y="5877"/>
                      <a:pt x="3833" y="5890"/>
                    </a:cubicBezTo>
                    <a:cubicBezTo>
                      <a:pt x="3857" y="5898"/>
                      <a:pt x="3883" y="5902"/>
                      <a:pt x="3909" y="5902"/>
                    </a:cubicBezTo>
                    <a:cubicBezTo>
                      <a:pt x="3961" y="5902"/>
                      <a:pt x="4013" y="5886"/>
                      <a:pt x="4054" y="5853"/>
                    </a:cubicBezTo>
                    <a:cubicBezTo>
                      <a:pt x="4128" y="5791"/>
                      <a:pt x="4178" y="5766"/>
                      <a:pt x="4239" y="5730"/>
                    </a:cubicBezTo>
                    <a:cubicBezTo>
                      <a:pt x="4313" y="5668"/>
                      <a:pt x="4399" y="5619"/>
                      <a:pt x="4486" y="5594"/>
                    </a:cubicBezTo>
                    <a:cubicBezTo>
                      <a:pt x="4535" y="5569"/>
                      <a:pt x="4658" y="5569"/>
                      <a:pt x="4695" y="5508"/>
                    </a:cubicBezTo>
                    <a:cubicBezTo>
                      <a:pt x="4720" y="5458"/>
                      <a:pt x="4658" y="5323"/>
                      <a:pt x="4658" y="5286"/>
                    </a:cubicBezTo>
                    <a:cubicBezTo>
                      <a:pt x="4658" y="5251"/>
                      <a:pt x="4725" y="5149"/>
                      <a:pt x="4763" y="5149"/>
                    </a:cubicBezTo>
                    <a:cubicBezTo>
                      <a:pt x="4765" y="5149"/>
                      <a:pt x="4767" y="5150"/>
                      <a:pt x="4769" y="5150"/>
                    </a:cubicBezTo>
                    <a:cubicBezTo>
                      <a:pt x="4818" y="5163"/>
                      <a:pt x="4880" y="5163"/>
                      <a:pt x="4929" y="5163"/>
                    </a:cubicBezTo>
                    <a:cubicBezTo>
                      <a:pt x="5040" y="5187"/>
                      <a:pt x="5126" y="5224"/>
                      <a:pt x="5213" y="5286"/>
                    </a:cubicBezTo>
                    <a:cubicBezTo>
                      <a:pt x="5235" y="5320"/>
                      <a:pt x="5360" y="5425"/>
                      <a:pt x="5400" y="5425"/>
                    </a:cubicBezTo>
                    <a:cubicBezTo>
                      <a:pt x="5404" y="5425"/>
                      <a:pt x="5408" y="5424"/>
                      <a:pt x="5410" y="5421"/>
                    </a:cubicBezTo>
                    <a:cubicBezTo>
                      <a:pt x="5420" y="5412"/>
                      <a:pt x="5493" y="5315"/>
                      <a:pt x="5515" y="5315"/>
                    </a:cubicBezTo>
                    <a:cubicBezTo>
                      <a:pt x="5521" y="5315"/>
                      <a:pt x="5523" y="5321"/>
                      <a:pt x="5521" y="5335"/>
                    </a:cubicBezTo>
                    <a:cubicBezTo>
                      <a:pt x="5496" y="5421"/>
                      <a:pt x="5570" y="5495"/>
                      <a:pt x="5619" y="5532"/>
                    </a:cubicBezTo>
                    <a:cubicBezTo>
                      <a:pt x="5682" y="5556"/>
                      <a:pt x="5749" y="5564"/>
                      <a:pt x="5815" y="5564"/>
                    </a:cubicBezTo>
                    <a:cubicBezTo>
                      <a:pt x="5853" y="5564"/>
                      <a:pt x="5891" y="5562"/>
                      <a:pt x="5927" y="5557"/>
                    </a:cubicBezTo>
                    <a:cubicBezTo>
                      <a:pt x="6013" y="5557"/>
                      <a:pt x="6038" y="5532"/>
                      <a:pt x="6063" y="5532"/>
                    </a:cubicBezTo>
                    <a:cubicBezTo>
                      <a:pt x="6094" y="5532"/>
                      <a:pt x="6176" y="5575"/>
                      <a:pt x="6231" y="5575"/>
                    </a:cubicBezTo>
                    <a:cubicBezTo>
                      <a:pt x="6242" y="5575"/>
                      <a:pt x="6252" y="5573"/>
                      <a:pt x="6260" y="5569"/>
                    </a:cubicBezTo>
                    <a:cubicBezTo>
                      <a:pt x="6269" y="5565"/>
                      <a:pt x="6275" y="5563"/>
                      <a:pt x="6278" y="5563"/>
                    </a:cubicBezTo>
                    <a:cubicBezTo>
                      <a:pt x="6295" y="5563"/>
                      <a:pt x="6271" y="5603"/>
                      <a:pt x="6322" y="5643"/>
                    </a:cubicBezTo>
                    <a:cubicBezTo>
                      <a:pt x="6368" y="5674"/>
                      <a:pt x="6464" y="5706"/>
                      <a:pt x="6544" y="5706"/>
                    </a:cubicBezTo>
                    <a:cubicBezTo>
                      <a:pt x="6591" y="5706"/>
                      <a:pt x="6632" y="5695"/>
                      <a:pt x="6654" y="5668"/>
                    </a:cubicBezTo>
                    <a:cubicBezTo>
                      <a:pt x="6701" y="5629"/>
                      <a:pt x="6744" y="5599"/>
                      <a:pt x="6768" y="5599"/>
                    </a:cubicBezTo>
                    <a:cubicBezTo>
                      <a:pt x="6782" y="5599"/>
                      <a:pt x="6790" y="5609"/>
                      <a:pt x="6790" y="5631"/>
                    </a:cubicBezTo>
                    <a:cubicBezTo>
                      <a:pt x="6790" y="5680"/>
                      <a:pt x="6716" y="5754"/>
                      <a:pt x="6740" y="5791"/>
                    </a:cubicBezTo>
                    <a:cubicBezTo>
                      <a:pt x="6851" y="5840"/>
                      <a:pt x="6962" y="5914"/>
                      <a:pt x="7073" y="5976"/>
                    </a:cubicBezTo>
                    <a:cubicBezTo>
                      <a:pt x="7184" y="6087"/>
                      <a:pt x="7295" y="6198"/>
                      <a:pt x="7418" y="6284"/>
                    </a:cubicBezTo>
                    <a:cubicBezTo>
                      <a:pt x="7421" y="6285"/>
                      <a:pt x="7424" y="6285"/>
                      <a:pt x="7428" y="6285"/>
                    </a:cubicBezTo>
                    <a:cubicBezTo>
                      <a:pt x="7469" y="6285"/>
                      <a:pt x="7554" y="6221"/>
                      <a:pt x="7554" y="6198"/>
                    </a:cubicBezTo>
                    <a:cubicBezTo>
                      <a:pt x="7554" y="6173"/>
                      <a:pt x="7504" y="6099"/>
                      <a:pt x="7504" y="6075"/>
                    </a:cubicBezTo>
                    <a:cubicBezTo>
                      <a:pt x="7504" y="6070"/>
                      <a:pt x="7509" y="6068"/>
                      <a:pt x="7515" y="6068"/>
                    </a:cubicBezTo>
                    <a:cubicBezTo>
                      <a:pt x="7543" y="6068"/>
                      <a:pt x="7615" y="6102"/>
                      <a:pt x="7615" y="6111"/>
                    </a:cubicBezTo>
                    <a:cubicBezTo>
                      <a:pt x="7628" y="6124"/>
                      <a:pt x="7665" y="6222"/>
                      <a:pt x="7689" y="6222"/>
                    </a:cubicBezTo>
                    <a:cubicBezTo>
                      <a:pt x="7726" y="6235"/>
                      <a:pt x="7775" y="6235"/>
                      <a:pt x="7812" y="6235"/>
                    </a:cubicBezTo>
                    <a:cubicBezTo>
                      <a:pt x="7812" y="6222"/>
                      <a:pt x="7763" y="6050"/>
                      <a:pt x="7751" y="5988"/>
                    </a:cubicBezTo>
                    <a:cubicBezTo>
                      <a:pt x="7742" y="5943"/>
                      <a:pt x="7733" y="5891"/>
                      <a:pt x="7743" y="5891"/>
                    </a:cubicBezTo>
                    <a:cubicBezTo>
                      <a:pt x="7747" y="5891"/>
                      <a:pt x="7753" y="5898"/>
                      <a:pt x="7763" y="5914"/>
                    </a:cubicBezTo>
                    <a:cubicBezTo>
                      <a:pt x="7825" y="6025"/>
                      <a:pt x="7886" y="6148"/>
                      <a:pt x="7948" y="6259"/>
                    </a:cubicBezTo>
                    <a:cubicBezTo>
                      <a:pt x="7985" y="6306"/>
                      <a:pt x="8009" y="6346"/>
                      <a:pt x="8034" y="6346"/>
                    </a:cubicBezTo>
                    <a:cubicBezTo>
                      <a:pt x="8042" y="6346"/>
                      <a:pt x="8050" y="6342"/>
                      <a:pt x="8059" y="6333"/>
                    </a:cubicBezTo>
                    <a:cubicBezTo>
                      <a:pt x="8088" y="6294"/>
                      <a:pt x="8125" y="6232"/>
                      <a:pt x="8127" y="6232"/>
                    </a:cubicBezTo>
                    <a:lnTo>
                      <a:pt x="8127" y="6232"/>
                    </a:lnTo>
                    <a:cubicBezTo>
                      <a:pt x="8128" y="6232"/>
                      <a:pt x="8126" y="6237"/>
                      <a:pt x="8120" y="6247"/>
                    </a:cubicBezTo>
                    <a:cubicBezTo>
                      <a:pt x="8108" y="6321"/>
                      <a:pt x="8133" y="6395"/>
                      <a:pt x="8194" y="6456"/>
                    </a:cubicBezTo>
                    <a:cubicBezTo>
                      <a:pt x="8256" y="6506"/>
                      <a:pt x="8256" y="6543"/>
                      <a:pt x="8281" y="6543"/>
                    </a:cubicBezTo>
                    <a:cubicBezTo>
                      <a:pt x="8305" y="6543"/>
                      <a:pt x="8281" y="6580"/>
                      <a:pt x="8268" y="6592"/>
                    </a:cubicBezTo>
                    <a:cubicBezTo>
                      <a:pt x="8244" y="6617"/>
                      <a:pt x="8268" y="6654"/>
                      <a:pt x="8293" y="6654"/>
                    </a:cubicBezTo>
                    <a:cubicBezTo>
                      <a:pt x="8318" y="6666"/>
                      <a:pt x="8318" y="6678"/>
                      <a:pt x="8293" y="6691"/>
                    </a:cubicBezTo>
                    <a:cubicBezTo>
                      <a:pt x="8268" y="6703"/>
                      <a:pt x="8231" y="6740"/>
                      <a:pt x="8268" y="6752"/>
                    </a:cubicBezTo>
                    <a:cubicBezTo>
                      <a:pt x="8318" y="6777"/>
                      <a:pt x="8367" y="6814"/>
                      <a:pt x="8404" y="6863"/>
                    </a:cubicBezTo>
                    <a:cubicBezTo>
                      <a:pt x="8465" y="6949"/>
                      <a:pt x="8527" y="7036"/>
                      <a:pt x="8613" y="7110"/>
                    </a:cubicBezTo>
                    <a:cubicBezTo>
                      <a:pt x="8619" y="7110"/>
                      <a:pt x="8635" y="7106"/>
                      <a:pt x="8647" y="7106"/>
                    </a:cubicBezTo>
                    <a:cubicBezTo>
                      <a:pt x="8660" y="7106"/>
                      <a:pt x="8669" y="7110"/>
                      <a:pt x="8663" y="7122"/>
                    </a:cubicBezTo>
                    <a:cubicBezTo>
                      <a:pt x="8613" y="7183"/>
                      <a:pt x="8589" y="7257"/>
                      <a:pt x="8576" y="7331"/>
                    </a:cubicBezTo>
                    <a:cubicBezTo>
                      <a:pt x="8576" y="7353"/>
                      <a:pt x="8583" y="7363"/>
                      <a:pt x="8592" y="7363"/>
                    </a:cubicBezTo>
                    <a:cubicBezTo>
                      <a:pt x="8604" y="7363"/>
                      <a:pt x="8619" y="7347"/>
                      <a:pt x="8626" y="7319"/>
                    </a:cubicBezTo>
                    <a:cubicBezTo>
                      <a:pt x="8633" y="7291"/>
                      <a:pt x="8644" y="7262"/>
                      <a:pt x="8657" y="7262"/>
                    </a:cubicBezTo>
                    <a:cubicBezTo>
                      <a:pt x="8666" y="7262"/>
                      <a:pt x="8677" y="7277"/>
                      <a:pt x="8687" y="7319"/>
                    </a:cubicBezTo>
                    <a:cubicBezTo>
                      <a:pt x="8706" y="7405"/>
                      <a:pt x="8726" y="7454"/>
                      <a:pt x="8733" y="7454"/>
                    </a:cubicBezTo>
                    <a:cubicBezTo>
                      <a:pt x="8735" y="7454"/>
                      <a:pt x="8737" y="7450"/>
                      <a:pt x="8737" y="7442"/>
                    </a:cubicBezTo>
                    <a:cubicBezTo>
                      <a:pt x="8746" y="7413"/>
                      <a:pt x="8741" y="7369"/>
                      <a:pt x="8744" y="7369"/>
                    </a:cubicBezTo>
                    <a:lnTo>
                      <a:pt x="8744" y="7369"/>
                    </a:lnTo>
                    <a:cubicBezTo>
                      <a:pt x="8745" y="7369"/>
                      <a:pt x="8746" y="7373"/>
                      <a:pt x="8749" y="7381"/>
                    </a:cubicBezTo>
                    <a:cubicBezTo>
                      <a:pt x="8761" y="7405"/>
                      <a:pt x="8773" y="7479"/>
                      <a:pt x="8823" y="7479"/>
                    </a:cubicBezTo>
                    <a:cubicBezTo>
                      <a:pt x="8829" y="7481"/>
                      <a:pt x="8833" y="7482"/>
                      <a:pt x="8836" y="7482"/>
                    </a:cubicBezTo>
                    <a:cubicBezTo>
                      <a:pt x="8845" y="7482"/>
                      <a:pt x="8847" y="7477"/>
                      <a:pt x="8851" y="7477"/>
                    </a:cubicBezTo>
                    <a:cubicBezTo>
                      <a:pt x="8856" y="7477"/>
                      <a:pt x="8863" y="7482"/>
                      <a:pt x="8884" y="7504"/>
                    </a:cubicBezTo>
                    <a:cubicBezTo>
                      <a:pt x="8914" y="7534"/>
                      <a:pt x="8958" y="7550"/>
                      <a:pt x="8990" y="7550"/>
                    </a:cubicBezTo>
                    <a:cubicBezTo>
                      <a:pt x="9011" y="7550"/>
                      <a:pt x="9027" y="7543"/>
                      <a:pt x="9032" y="7528"/>
                    </a:cubicBezTo>
                    <a:cubicBezTo>
                      <a:pt x="9053" y="7508"/>
                      <a:pt x="9048" y="7461"/>
                      <a:pt x="9053" y="7461"/>
                    </a:cubicBezTo>
                    <a:cubicBezTo>
                      <a:pt x="9054" y="7461"/>
                      <a:pt x="9055" y="7463"/>
                      <a:pt x="9057" y="7467"/>
                    </a:cubicBezTo>
                    <a:cubicBezTo>
                      <a:pt x="9069" y="7491"/>
                      <a:pt x="9069" y="7504"/>
                      <a:pt x="9082" y="7516"/>
                    </a:cubicBezTo>
                    <a:cubicBezTo>
                      <a:pt x="9082" y="7541"/>
                      <a:pt x="9106" y="7565"/>
                      <a:pt x="9118" y="7578"/>
                    </a:cubicBezTo>
                    <a:cubicBezTo>
                      <a:pt x="9143" y="7578"/>
                      <a:pt x="9082" y="7602"/>
                      <a:pt x="9045" y="7639"/>
                    </a:cubicBezTo>
                    <a:cubicBezTo>
                      <a:pt x="9008" y="7676"/>
                      <a:pt x="8946" y="7750"/>
                      <a:pt x="8971" y="7775"/>
                    </a:cubicBezTo>
                    <a:cubicBezTo>
                      <a:pt x="8995" y="7812"/>
                      <a:pt x="9057" y="7935"/>
                      <a:pt x="9082" y="7935"/>
                    </a:cubicBezTo>
                    <a:cubicBezTo>
                      <a:pt x="9118" y="7935"/>
                      <a:pt x="9106" y="7935"/>
                      <a:pt x="9082" y="7960"/>
                    </a:cubicBezTo>
                    <a:cubicBezTo>
                      <a:pt x="9062" y="7988"/>
                      <a:pt x="9043" y="8017"/>
                      <a:pt x="9024" y="8017"/>
                    </a:cubicBezTo>
                    <a:cubicBezTo>
                      <a:pt x="9019" y="8017"/>
                      <a:pt x="9013" y="8015"/>
                      <a:pt x="9008" y="8009"/>
                    </a:cubicBezTo>
                    <a:cubicBezTo>
                      <a:pt x="8988" y="7980"/>
                      <a:pt x="8977" y="7936"/>
                      <a:pt x="8961" y="7936"/>
                    </a:cubicBezTo>
                    <a:cubicBezTo>
                      <a:pt x="8956" y="7936"/>
                      <a:pt x="8951" y="7939"/>
                      <a:pt x="8946" y="7947"/>
                    </a:cubicBezTo>
                    <a:cubicBezTo>
                      <a:pt x="8934" y="7997"/>
                      <a:pt x="8971" y="7997"/>
                      <a:pt x="8995" y="8034"/>
                    </a:cubicBezTo>
                    <a:cubicBezTo>
                      <a:pt x="9020" y="8058"/>
                      <a:pt x="8995" y="8108"/>
                      <a:pt x="8995" y="8120"/>
                    </a:cubicBezTo>
                    <a:cubicBezTo>
                      <a:pt x="8995" y="8145"/>
                      <a:pt x="9032" y="8231"/>
                      <a:pt x="9069" y="8280"/>
                    </a:cubicBezTo>
                    <a:cubicBezTo>
                      <a:pt x="9079" y="8290"/>
                      <a:pt x="9087" y="8293"/>
                      <a:pt x="9093" y="8293"/>
                    </a:cubicBezTo>
                    <a:cubicBezTo>
                      <a:pt x="9113" y="8293"/>
                      <a:pt x="9125" y="8261"/>
                      <a:pt x="9143" y="8243"/>
                    </a:cubicBezTo>
                    <a:cubicBezTo>
                      <a:pt x="9180" y="8231"/>
                      <a:pt x="9229" y="8243"/>
                      <a:pt x="9242" y="8218"/>
                    </a:cubicBezTo>
                    <a:cubicBezTo>
                      <a:pt x="9242" y="8189"/>
                      <a:pt x="9258" y="8134"/>
                      <a:pt x="9264" y="8134"/>
                    </a:cubicBezTo>
                    <a:cubicBezTo>
                      <a:pt x="9265" y="8134"/>
                      <a:pt x="9266" y="8137"/>
                      <a:pt x="9266" y="8145"/>
                    </a:cubicBezTo>
                    <a:cubicBezTo>
                      <a:pt x="9266" y="8194"/>
                      <a:pt x="9316" y="8206"/>
                      <a:pt x="9340" y="8243"/>
                    </a:cubicBezTo>
                    <a:cubicBezTo>
                      <a:pt x="9353" y="8280"/>
                      <a:pt x="9340" y="8268"/>
                      <a:pt x="9316" y="8317"/>
                    </a:cubicBezTo>
                    <a:cubicBezTo>
                      <a:pt x="9316" y="8366"/>
                      <a:pt x="9303" y="8416"/>
                      <a:pt x="9279" y="8465"/>
                    </a:cubicBezTo>
                    <a:cubicBezTo>
                      <a:pt x="9262" y="8498"/>
                      <a:pt x="9268" y="8514"/>
                      <a:pt x="9284" y="8514"/>
                    </a:cubicBezTo>
                    <a:cubicBezTo>
                      <a:pt x="9292" y="8514"/>
                      <a:pt x="9303" y="8510"/>
                      <a:pt x="9316" y="8502"/>
                    </a:cubicBezTo>
                    <a:cubicBezTo>
                      <a:pt x="9340" y="8477"/>
                      <a:pt x="9365" y="8440"/>
                      <a:pt x="9402" y="8440"/>
                    </a:cubicBezTo>
                    <a:cubicBezTo>
                      <a:pt x="9427" y="8440"/>
                      <a:pt x="9439" y="8428"/>
                      <a:pt x="9427" y="8391"/>
                    </a:cubicBezTo>
                    <a:cubicBezTo>
                      <a:pt x="9427" y="8374"/>
                      <a:pt x="9427" y="8351"/>
                      <a:pt x="9435" y="8351"/>
                    </a:cubicBezTo>
                    <a:cubicBezTo>
                      <a:pt x="9438" y="8351"/>
                      <a:pt x="9444" y="8355"/>
                      <a:pt x="9451" y="8366"/>
                    </a:cubicBezTo>
                    <a:cubicBezTo>
                      <a:pt x="9463" y="8391"/>
                      <a:pt x="9488" y="8428"/>
                      <a:pt x="9513" y="8440"/>
                    </a:cubicBezTo>
                    <a:cubicBezTo>
                      <a:pt x="9537" y="8465"/>
                      <a:pt x="9463" y="8453"/>
                      <a:pt x="9500" y="8526"/>
                    </a:cubicBezTo>
                    <a:cubicBezTo>
                      <a:pt x="9525" y="8588"/>
                      <a:pt x="9525" y="8600"/>
                      <a:pt x="9562" y="8625"/>
                    </a:cubicBezTo>
                    <a:cubicBezTo>
                      <a:pt x="9574" y="8634"/>
                      <a:pt x="9588" y="8638"/>
                      <a:pt x="9601" y="8638"/>
                    </a:cubicBezTo>
                    <a:cubicBezTo>
                      <a:pt x="9644" y="8638"/>
                      <a:pt x="9691" y="8601"/>
                      <a:pt x="9710" y="8563"/>
                    </a:cubicBezTo>
                    <a:cubicBezTo>
                      <a:pt x="9723" y="8546"/>
                      <a:pt x="9730" y="8540"/>
                      <a:pt x="9732" y="8540"/>
                    </a:cubicBezTo>
                    <a:cubicBezTo>
                      <a:pt x="9737" y="8540"/>
                      <a:pt x="9726" y="8564"/>
                      <a:pt x="9710" y="8588"/>
                    </a:cubicBezTo>
                    <a:cubicBezTo>
                      <a:pt x="9693" y="8621"/>
                      <a:pt x="9693" y="8621"/>
                      <a:pt x="9710" y="8621"/>
                    </a:cubicBezTo>
                    <a:cubicBezTo>
                      <a:pt x="9718" y="8621"/>
                      <a:pt x="9730" y="8621"/>
                      <a:pt x="9747" y="8625"/>
                    </a:cubicBezTo>
                    <a:cubicBezTo>
                      <a:pt x="9808" y="8625"/>
                      <a:pt x="9821" y="8637"/>
                      <a:pt x="9747" y="8650"/>
                    </a:cubicBezTo>
                    <a:cubicBezTo>
                      <a:pt x="9685" y="8650"/>
                      <a:pt x="9685" y="8687"/>
                      <a:pt x="9636" y="8711"/>
                    </a:cubicBezTo>
                    <a:cubicBezTo>
                      <a:pt x="9587" y="8736"/>
                      <a:pt x="9537" y="8773"/>
                      <a:pt x="9562" y="8835"/>
                    </a:cubicBezTo>
                    <a:cubicBezTo>
                      <a:pt x="9574" y="8863"/>
                      <a:pt x="9596" y="8873"/>
                      <a:pt x="9619" y="8873"/>
                    </a:cubicBezTo>
                    <a:cubicBezTo>
                      <a:pt x="9645" y="8873"/>
                      <a:pt x="9672" y="8860"/>
                      <a:pt x="9685" y="8847"/>
                    </a:cubicBezTo>
                    <a:cubicBezTo>
                      <a:pt x="9693" y="8839"/>
                      <a:pt x="9706" y="8836"/>
                      <a:pt x="9720" y="8836"/>
                    </a:cubicBezTo>
                    <a:cubicBezTo>
                      <a:pt x="9748" y="8836"/>
                      <a:pt x="9784" y="8847"/>
                      <a:pt x="9808" y="8847"/>
                    </a:cubicBezTo>
                    <a:cubicBezTo>
                      <a:pt x="9845" y="8847"/>
                      <a:pt x="9870" y="8871"/>
                      <a:pt x="9821" y="8871"/>
                    </a:cubicBezTo>
                    <a:cubicBezTo>
                      <a:pt x="9772" y="8871"/>
                      <a:pt x="9722" y="8884"/>
                      <a:pt x="9673" y="8908"/>
                    </a:cubicBezTo>
                    <a:cubicBezTo>
                      <a:pt x="9636" y="8945"/>
                      <a:pt x="9599" y="8995"/>
                      <a:pt x="9661" y="8995"/>
                    </a:cubicBezTo>
                    <a:cubicBezTo>
                      <a:pt x="9722" y="8995"/>
                      <a:pt x="9772" y="9019"/>
                      <a:pt x="9698" y="9019"/>
                    </a:cubicBezTo>
                    <a:cubicBezTo>
                      <a:pt x="9624" y="9019"/>
                      <a:pt x="9636" y="9093"/>
                      <a:pt x="9710" y="9130"/>
                    </a:cubicBezTo>
                    <a:cubicBezTo>
                      <a:pt x="9755" y="9148"/>
                      <a:pt x="9807" y="9160"/>
                      <a:pt x="9855" y="9160"/>
                    </a:cubicBezTo>
                    <a:cubicBezTo>
                      <a:pt x="9873" y="9160"/>
                      <a:pt x="9891" y="9158"/>
                      <a:pt x="9907" y="9155"/>
                    </a:cubicBezTo>
                    <a:cubicBezTo>
                      <a:pt x="9969" y="9155"/>
                      <a:pt x="9944" y="9216"/>
                      <a:pt x="9993" y="9229"/>
                    </a:cubicBezTo>
                    <a:cubicBezTo>
                      <a:pt x="10002" y="9232"/>
                      <a:pt x="10010" y="9234"/>
                      <a:pt x="10018" y="9234"/>
                    </a:cubicBezTo>
                    <a:cubicBezTo>
                      <a:pt x="10071" y="9234"/>
                      <a:pt x="10117" y="9173"/>
                      <a:pt x="10117" y="9130"/>
                    </a:cubicBezTo>
                    <a:cubicBezTo>
                      <a:pt x="10121" y="9113"/>
                      <a:pt x="10125" y="9106"/>
                      <a:pt x="10129" y="9106"/>
                    </a:cubicBezTo>
                    <a:cubicBezTo>
                      <a:pt x="10136" y="9106"/>
                      <a:pt x="10141" y="9127"/>
                      <a:pt x="10141" y="9143"/>
                    </a:cubicBezTo>
                    <a:cubicBezTo>
                      <a:pt x="10141" y="9180"/>
                      <a:pt x="10092" y="9229"/>
                      <a:pt x="10080" y="9253"/>
                    </a:cubicBezTo>
                    <a:cubicBezTo>
                      <a:pt x="10055" y="9278"/>
                      <a:pt x="10104" y="9290"/>
                      <a:pt x="10129" y="9315"/>
                    </a:cubicBezTo>
                    <a:cubicBezTo>
                      <a:pt x="10145" y="9325"/>
                      <a:pt x="10163" y="9330"/>
                      <a:pt x="10179" y="9330"/>
                    </a:cubicBezTo>
                    <a:cubicBezTo>
                      <a:pt x="10225" y="9330"/>
                      <a:pt x="10264" y="9295"/>
                      <a:pt x="10264" y="9241"/>
                    </a:cubicBezTo>
                    <a:cubicBezTo>
                      <a:pt x="10264" y="9182"/>
                      <a:pt x="10282" y="9140"/>
                      <a:pt x="10293" y="9140"/>
                    </a:cubicBezTo>
                    <a:cubicBezTo>
                      <a:pt x="10298" y="9140"/>
                      <a:pt x="10301" y="9148"/>
                      <a:pt x="10301" y="9167"/>
                    </a:cubicBezTo>
                    <a:cubicBezTo>
                      <a:pt x="10301" y="9216"/>
                      <a:pt x="10289" y="9266"/>
                      <a:pt x="10277" y="9315"/>
                    </a:cubicBezTo>
                    <a:cubicBezTo>
                      <a:pt x="10270" y="9335"/>
                      <a:pt x="10282" y="9345"/>
                      <a:pt x="10300" y="9345"/>
                    </a:cubicBezTo>
                    <a:cubicBezTo>
                      <a:pt x="10315" y="9345"/>
                      <a:pt x="10334" y="9338"/>
                      <a:pt x="10351" y="9327"/>
                    </a:cubicBezTo>
                    <a:cubicBezTo>
                      <a:pt x="10364" y="9314"/>
                      <a:pt x="10378" y="9304"/>
                      <a:pt x="10381" y="9304"/>
                    </a:cubicBezTo>
                    <a:cubicBezTo>
                      <a:pt x="10384" y="9304"/>
                      <a:pt x="10380" y="9311"/>
                      <a:pt x="10363" y="9327"/>
                    </a:cubicBezTo>
                    <a:cubicBezTo>
                      <a:pt x="10338" y="9377"/>
                      <a:pt x="10326" y="9426"/>
                      <a:pt x="10363" y="9475"/>
                    </a:cubicBezTo>
                    <a:cubicBezTo>
                      <a:pt x="10371" y="9517"/>
                      <a:pt x="10430" y="9575"/>
                      <a:pt x="10471" y="9575"/>
                    </a:cubicBezTo>
                    <a:cubicBezTo>
                      <a:pt x="10491" y="9575"/>
                      <a:pt x="10507" y="9561"/>
                      <a:pt x="10511" y="9525"/>
                    </a:cubicBezTo>
                    <a:cubicBezTo>
                      <a:pt x="10519" y="9450"/>
                      <a:pt x="10527" y="9409"/>
                      <a:pt x="10532" y="9409"/>
                    </a:cubicBezTo>
                    <a:cubicBezTo>
                      <a:pt x="10534" y="9409"/>
                      <a:pt x="10535" y="9418"/>
                      <a:pt x="10535" y="9438"/>
                    </a:cubicBezTo>
                    <a:cubicBezTo>
                      <a:pt x="10548" y="9488"/>
                      <a:pt x="10548" y="9537"/>
                      <a:pt x="10572" y="9586"/>
                    </a:cubicBezTo>
                    <a:cubicBezTo>
                      <a:pt x="10572" y="9635"/>
                      <a:pt x="10523" y="9623"/>
                      <a:pt x="10511" y="9635"/>
                    </a:cubicBezTo>
                    <a:cubicBezTo>
                      <a:pt x="10511" y="9648"/>
                      <a:pt x="10535" y="9660"/>
                      <a:pt x="10585" y="9672"/>
                    </a:cubicBezTo>
                    <a:cubicBezTo>
                      <a:pt x="10604" y="9672"/>
                      <a:pt x="10626" y="9674"/>
                      <a:pt x="10646" y="9674"/>
                    </a:cubicBezTo>
                    <a:cubicBezTo>
                      <a:pt x="10675" y="9674"/>
                      <a:pt x="10701" y="9670"/>
                      <a:pt x="10708" y="9648"/>
                    </a:cubicBezTo>
                    <a:cubicBezTo>
                      <a:pt x="10708" y="9628"/>
                      <a:pt x="10708" y="9615"/>
                      <a:pt x="10710" y="9615"/>
                    </a:cubicBezTo>
                    <a:cubicBezTo>
                      <a:pt x="10711" y="9615"/>
                      <a:pt x="10715" y="9625"/>
                      <a:pt x="10720" y="9648"/>
                    </a:cubicBezTo>
                    <a:cubicBezTo>
                      <a:pt x="10745" y="9697"/>
                      <a:pt x="10757" y="9734"/>
                      <a:pt x="10770" y="9783"/>
                    </a:cubicBezTo>
                    <a:cubicBezTo>
                      <a:pt x="10782" y="9808"/>
                      <a:pt x="10794" y="9833"/>
                      <a:pt x="10819" y="9857"/>
                    </a:cubicBezTo>
                    <a:cubicBezTo>
                      <a:pt x="10843" y="9882"/>
                      <a:pt x="10868" y="9906"/>
                      <a:pt x="10868" y="9931"/>
                    </a:cubicBezTo>
                    <a:cubicBezTo>
                      <a:pt x="10868" y="9956"/>
                      <a:pt x="10905" y="10079"/>
                      <a:pt x="10905" y="10153"/>
                    </a:cubicBezTo>
                    <a:cubicBezTo>
                      <a:pt x="10905" y="10227"/>
                      <a:pt x="10942" y="10412"/>
                      <a:pt x="10880" y="10424"/>
                    </a:cubicBezTo>
                    <a:cubicBezTo>
                      <a:pt x="10852" y="10435"/>
                      <a:pt x="10810" y="10444"/>
                      <a:pt x="10777" y="10444"/>
                    </a:cubicBezTo>
                    <a:cubicBezTo>
                      <a:pt x="10739" y="10444"/>
                      <a:pt x="10713" y="10432"/>
                      <a:pt x="10733" y="10399"/>
                    </a:cubicBezTo>
                    <a:cubicBezTo>
                      <a:pt x="10782" y="10338"/>
                      <a:pt x="10868" y="10215"/>
                      <a:pt x="10819" y="10190"/>
                    </a:cubicBezTo>
                    <a:cubicBezTo>
                      <a:pt x="10770" y="10153"/>
                      <a:pt x="10609" y="10178"/>
                      <a:pt x="10535" y="10141"/>
                    </a:cubicBezTo>
                    <a:cubicBezTo>
                      <a:pt x="10482" y="10114"/>
                      <a:pt x="10417" y="10062"/>
                      <a:pt x="10379" y="10062"/>
                    </a:cubicBezTo>
                    <a:cubicBezTo>
                      <a:pt x="10365" y="10062"/>
                      <a:pt x="10354" y="10070"/>
                      <a:pt x="10351" y="10091"/>
                    </a:cubicBezTo>
                    <a:cubicBezTo>
                      <a:pt x="10363" y="10227"/>
                      <a:pt x="10412" y="10375"/>
                      <a:pt x="10486" y="10498"/>
                    </a:cubicBezTo>
                    <a:cubicBezTo>
                      <a:pt x="10560" y="10609"/>
                      <a:pt x="10462" y="10695"/>
                      <a:pt x="10523" y="10744"/>
                    </a:cubicBezTo>
                    <a:cubicBezTo>
                      <a:pt x="10585" y="10794"/>
                      <a:pt x="10745" y="10806"/>
                      <a:pt x="10683" y="10818"/>
                    </a:cubicBezTo>
                    <a:cubicBezTo>
                      <a:pt x="10597" y="10818"/>
                      <a:pt x="10535" y="10880"/>
                      <a:pt x="10535" y="10966"/>
                    </a:cubicBezTo>
                    <a:cubicBezTo>
                      <a:pt x="10535" y="11065"/>
                      <a:pt x="10560" y="11225"/>
                      <a:pt x="10560" y="11274"/>
                    </a:cubicBezTo>
                    <a:cubicBezTo>
                      <a:pt x="10548" y="11422"/>
                      <a:pt x="10535" y="11558"/>
                      <a:pt x="10498" y="11705"/>
                    </a:cubicBezTo>
                    <a:cubicBezTo>
                      <a:pt x="10474" y="11816"/>
                      <a:pt x="10412" y="11890"/>
                      <a:pt x="10425" y="11989"/>
                    </a:cubicBezTo>
                    <a:cubicBezTo>
                      <a:pt x="10412" y="12075"/>
                      <a:pt x="10425" y="12161"/>
                      <a:pt x="10462" y="12248"/>
                    </a:cubicBezTo>
                    <a:cubicBezTo>
                      <a:pt x="10498" y="12346"/>
                      <a:pt x="10523" y="12445"/>
                      <a:pt x="10511" y="12556"/>
                    </a:cubicBezTo>
                    <a:cubicBezTo>
                      <a:pt x="10511" y="12630"/>
                      <a:pt x="10449" y="12765"/>
                      <a:pt x="10462" y="12814"/>
                    </a:cubicBezTo>
                    <a:cubicBezTo>
                      <a:pt x="10474" y="12864"/>
                      <a:pt x="10560" y="12938"/>
                      <a:pt x="10560" y="13036"/>
                    </a:cubicBezTo>
                    <a:cubicBezTo>
                      <a:pt x="10560" y="13135"/>
                      <a:pt x="10585" y="13233"/>
                      <a:pt x="10634" y="13320"/>
                    </a:cubicBezTo>
                    <a:cubicBezTo>
                      <a:pt x="10696" y="13393"/>
                      <a:pt x="10720" y="13393"/>
                      <a:pt x="10770" y="13480"/>
                    </a:cubicBezTo>
                    <a:cubicBezTo>
                      <a:pt x="10807" y="13566"/>
                      <a:pt x="10807" y="13628"/>
                      <a:pt x="10831" y="13628"/>
                    </a:cubicBezTo>
                    <a:cubicBezTo>
                      <a:pt x="10851" y="13628"/>
                      <a:pt x="10871" y="13580"/>
                      <a:pt x="10884" y="13580"/>
                    </a:cubicBezTo>
                    <a:cubicBezTo>
                      <a:pt x="10887" y="13580"/>
                      <a:pt x="10890" y="13583"/>
                      <a:pt x="10893" y="13591"/>
                    </a:cubicBezTo>
                    <a:cubicBezTo>
                      <a:pt x="10917" y="13628"/>
                      <a:pt x="10979" y="13714"/>
                      <a:pt x="10954" y="13726"/>
                    </a:cubicBezTo>
                    <a:cubicBezTo>
                      <a:pt x="10951" y="13728"/>
                      <a:pt x="10948" y="13728"/>
                      <a:pt x="10945" y="13728"/>
                    </a:cubicBezTo>
                    <a:cubicBezTo>
                      <a:pt x="10927" y="13728"/>
                      <a:pt x="10905" y="13712"/>
                      <a:pt x="10895" y="13712"/>
                    </a:cubicBezTo>
                    <a:cubicBezTo>
                      <a:pt x="10891" y="13712"/>
                      <a:pt x="10889" y="13716"/>
                      <a:pt x="10893" y="13726"/>
                    </a:cubicBezTo>
                    <a:cubicBezTo>
                      <a:pt x="10905" y="13800"/>
                      <a:pt x="10930" y="13862"/>
                      <a:pt x="10967" y="13923"/>
                    </a:cubicBezTo>
                    <a:cubicBezTo>
                      <a:pt x="11016" y="13960"/>
                      <a:pt x="11065" y="13960"/>
                      <a:pt x="11065" y="13997"/>
                    </a:cubicBezTo>
                    <a:cubicBezTo>
                      <a:pt x="11065" y="14046"/>
                      <a:pt x="11016" y="14108"/>
                      <a:pt x="11041" y="14157"/>
                    </a:cubicBezTo>
                    <a:cubicBezTo>
                      <a:pt x="11078" y="14207"/>
                      <a:pt x="11287" y="14453"/>
                      <a:pt x="11324" y="14539"/>
                    </a:cubicBezTo>
                    <a:cubicBezTo>
                      <a:pt x="11349" y="14626"/>
                      <a:pt x="11324" y="14675"/>
                      <a:pt x="11386" y="14687"/>
                    </a:cubicBezTo>
                    <a:cubicBezTo>
                      <a:pt x="11509" y="14736"/>
                      <a:pt x="11620" y="14786"/>
                      <a:pt x="11718" y="14847"/>
                    </a:cubicBezTo>
                    <a:cubicBezTo>
                      <a:pt x="11780" y="14884"/>
                      <a:pt x="11817" y="14847"/>
                      <a:pt x="11891" y="14897"/>
                    </a:cubicBezTo>
                    <a:cubicBezTo>
                      <a:pt x="11952" y="14946"/>
                      <a:pt x="12137" y="15131"/>
                      <a:pt x="12137" y="15205"/>
                    </a:cubicBezTo>
                    <a:cubicBezTo>
                      <a:pt x="12150" y="15242"/>
                      <a:pt x="12150" y="15291"/>
                      <a:pt x="12174" y="15328"/>
                    </a:cubicBezTo>
                    <a:cubicBezTo>
                      <a:pt x="12186" y="15402"/>
                      <a:pt x="12211" y="15463"/>
                      <a:pt x="12248" y="15525"/>
                    </a:cubicBezTo>
                    <a:cubicBezTo>
                      <a:pt x="12310" y="15599"/>
                      <a:pt x="12421" y="15895"/>
                      <a:pt x="12482" y="16018"/>
                    </a:cubicBezTo>
                    <a:cubicBezTo>
                      <a:pt x="12531" y="16141"/>
                      <a:pt x="12507" y="16166"/>
                      <a:pt x="12568" y="16227"/>
                    </a:cubicBezTo>
                    <a:cubicBezTo>
                      <a:pt x="12679" y="16314"/>
                      <a:pt x="12778" y="16412"/>
                      <a:pt x="12864" y="16535"/>
                    </a:cubicBezTo>
                    <a:cubicBezTo>
                      <a:pt x="12889" y="16622"/>
                      <a:pt x="12901" y="16708"/>
                      <a:pt x="12901" y="16794"/>
                    </a:cubicBezTo>
                    <a:cubicBezTo>
                      <a:pt x="12912" y="16828"/>
                      <a:pt x="12913" y="16841"/>
                      <a:pt x="12907" y="16841"/>
                    </a:cubicBezTo>
                    <a:cubicBezTo>
                      <a:pt x="12899" y="16841"/>
                      <a:pt x="12879" y="16821"/>
                      <a:pt x="12852" y="16794"/>
                    </a:cubicBezTo>
                    <a:cubicBezTo>
                      <a:pt x="12834" y="16777"/>
                      <a:pt x="12795" y="16765"/>
                      <a:pt x="12761" y="16765"/>
                    </a:cubicBezTo>
                    <a:cubicBezTo>
                      <a:pt x="12723" y="16765"/>
                      <a:pt x="12691" y="16780"/>
                      <a:pt x="12704" y="16819"/>
                    </a:cubicBezTo>
                    <a:cubicBezTo>
                      <a:pt x="12766" y="16917"/>
                      <a:pt x="12864" y="17004"/>
                      <a:pt x="12975" y="17053"/>
                    </a:cubicBezTo>
                    <a:cubicBezTo>
                      <a:pt x="13024" y="17053"/>
                      <a:pt x="13086" y="17065"/>
                      <a:pt x="13123" y="17102"/>
                    </a:cubicBezTo>
                    <a:cubicBezTo>
                      <a:pt x="13209" y="17188"/>
                      <a:pt x="13295" y="17275"/>
                      <a:pt x="13369" y="17373"/>
                    </a:cubicBezTo>
                    <a:cubicBezTo>
                      <a:pt x="13394" y="17423"/>
                      <a:pt x="13394" y="17484"/>
                      <a:pt x="13369" y="17546"/>
                    </a:cubicBezTo>
                    <a:cubicBezTo>
                      <a:pt x="13332" y="17595"/>
                      <a:pt x="13295" y="17620"/>
                      <a:pt x="13345" y="17657"/>
                    </a:cubicBezTo>
                    <a:cubicBezTo>
                      <a:pt x="13382" y="17706"/>
                      <a:pt x="13542" y="17817"/>
                      <a:pt x="13591" y="17878"/>
                    </a:cubicBezTo>
                    <a:cubicBezTo>
                      <a:pt x="13653" y="17940"/>
                      <a:pt x="13776" y="18063"/>
                      <a:pt x="13825" y="18137"/>
                    </a:cubicBezTo>
                    <a:cubicBezTo>
                      <a:pt x="13859" y="18188"/>
                      <a:pt x="13876" y="18216"/>
                      <a:pt x="13895" y="18216"/>
                    </a:cubicBezTo>
                    <a:cubicBezTo>
                      <a:pt x="13903" y="18216"/>
                      <a:pt x="13912" y="18210"/>
                      <a:pt x="13924" y="18199"/>
                    </a:cubicBezTo>
                    <a:cubicBezTo>
                      <a:pt x="13948" y="18162"/>
                      <a:pt x="14010" y="18088"/>
                      <a:pt x="13973" y="18051"/>
                    </a:cubicBezTo>
                    <a:cubicBezTo>
                      <a:pt x="13936" y="18002"/>
                      <a:pt x="13911" y="17989"/>
                      <a:pt x="13899" y="17940"/>
                    </a:cubicBezTo>
                    <a:cubicBezTo>
                      <a:pt x="13899" y="17891"/>
                      <a:pt x="13899" y="17854"/>
                      <a:pt x="13850" y="17841"/>
                    </a:cubicBezTo>
                    <a:cubicBezTo>
                      <a:pt x="13788" y="17817"/>
                      <a:pt x="13690" y="17854"/>
                      <a:pt x="13677" y="17768"/>
                    </a:cubicBezTo>
                    <a:cubicBezTo>
                      <a:pt x="13653" y="17669"/>
                      <a:pt x="13702" y="17644"/>
                      <a:pt x="13702" y="17620"/>
                    </a:cubicBezTo>
                    <a:cubicBezTo>
                      <a:pt x="13702" y="17595"/>
                      <a:pt x="13677" y="17607"/>
                      <a:pt x="13665" y="17583"/>
                    </a:cubicBezTo>
                    <a:cubicBezTo>
                      <a:pt x="13603" y="17484"/>
                      <a:pt x="13566" y="17386"/>
                      <a:pt x="13542" y="17287"/>
                    </a:cubicBezTo>
                    <a:cubicBezTo>
                      <a:pt x="13530" y="17213"/>
                      <a:pt x="13505" y="17151"/>
                      <a:pt x="13456" y="17090"/>
                    </a:cubicBezTo>
                    <a:cubicBezTo>
                      <a:pt x="13419" y="17053"/>
                      <a:pt x="13258" y="16843"/>
                      <a:pt x="13221" y="16806"/>
                    </a:cubicBezTo>
                    <a:cubicBezTo>
                      <a:pt x="13197" y="16770"/>
                      <a:pt x="13172" y="16597"/>
                      <a:pt x="13123" y="16535"/>
                    </a:cubicBezTo>
                    <a:cubicBezTo>
                      <a:pt x="13086" y="16486"/>
                      <a:pt x="13037" y="16461"/>
                      <a:pt x="13012" y="16425"/>
                    </a:cubicBezTo>
                    <a:cubicBezTo>
                      <a:pt x="12987" y="16351"/>
                      <a:pt x="12950" y="16289"/>
                      <a:pt x="12901" y="16227"/>
                    </a:cubicBezTo>
                    <a:cubicBezTo>
                      <a:pt x="12827" y="16166"/>
                      <a:pt x="12778" y="16129"/>
                      <a:pt x="12766" y="16055"/>
                    </a:cubicBezTo>
                    <a:cubicBezTo>
                      <a:pt x="12753" y="15981"/>
                      <a:pt x="12704" y="15661"/>
                      <a:pt x="12692" y="15611"/>
                    </a:cubicBezTo>
                    <a:cubicBezTo>
                      <a:pt x="12692" y="15574"/>
                      <a:pt x="12692" y="15537"/>
                      <a:pt x="12724" y="15537"/>
                    </a:cubicBezTo>
                    <a:cubicBezTo>
                      <a:pt x="12734" y="15537"/>
                      <a:pt x="12748" y="15541"/>
                      <a:pt x="12766" y="15550"/>
                    </a:cubicBezTo>
                    <a:cubicBezTo>
                      <a:pt x="12832" y="15594"/>
                      <a:pt x="12839" y="15638"/>
                      <a:pt x="12866" y="15638"/>
                    </a:cubicBezTo>
                    <a:cubicBezTo>
                      <a:pt x="12869" y="15638"/>
                      <a:pt x="12873" y="15637"/>
                      <a:pt x="12876" y="15636"/>
                    </a:cubicBezTo>
                    <a:cubicBezTo>
                      <a:pt x="12897" y="15629"/>
                      <a:pt x="12921" y="15619"/>
                      <a:pt x="12942" y="15619"/>
                    </a:cubicBezTo>
                    <a:cubicBezTo>
                      <a:pt x="12960" y="15619"/>
                      <a:pt x="12976" y="15626"/>
                      <a:pt x="12987" y="15648"/>
                    </a:cubicBezTo>
                    <a:cubicBezTo>
                      <a:pt x="13024" y="15698"/>
                      <a:pt x="13098" y="15673"/>
                      <a:pt x="13123" y="15710"/>
                    </a:cubicBezTo>
                    <a:cubicBezTo>
                      <a:pt x="13148" y="15747"/>
                      <a:pt x="13148" y="15919"/>
                      <a:pt x="13209" y="16092"/>
                    </a:cubicBezTo>
                    <a:cubicBezTo>
                      <a:pt x="13283" y="16264"/>
                      <a:pt x="13295" y="16314"/>
                      <a:pt x="13283" y="16351"/>
                    </a:cubicBezTo>
                    <a:cubicBezTo>
                      <a:pt x="13272" y="16383"/>
                      <a:pt x="13223" y="16454"/>
                      <a:pt x="13245" y="16454"/>
                    </a:cubicBezTo>
                    <a:cubicBezTo>
                      <a:pt x="13248" y="16454"/>
                      <a:pt x="13252" y="16452"/>
                      <a:pt x="13258" y="16449"/>
                    </a:cubicBezTo>
                    <a:cubicBezTo>
                      <a:pt x="13305" y="16421"/>
                      <a:pt x="13295" y="16345"/>
                      <a:pt x="13314" y="16345"/>
                    </a:cubicBezTo>
                    <a:cubicBezTo>
                      <a:pt x="13320" y="16345"/>
                      <a:pt x="13329" y="16354"/>
                      <a:pt x="13345" y="16375"/>
                    </a:cubicBezTo>
                    <a:cubicBezTo>
                      <a:pt x="13382" y="16449"/>
                      <a:pt x="13443" y="16523"/>
                      <a:pt x="13493" y="16585"/>
                    </a:cubicBezTo>
                    <a:cubicBezTo>
                      <a:pt x="13542" y="16646"/>
                      <a:pt x="13603" y="16696"/>
                      <a:pt x="13665" y="16720"/>
                    </a:cubicBezTo>
                    <a:cubicBezTo>
                      <a:pt x="13714" y="16745"/>
                      <a:pt x="13665" y="16794"/>
                      <a:pt x="13714" y="16868"/>
                    </a:cubicBezTo>
                    <a:cubicBezTo>
                      <a:pt x="13764" y="16930"/>
                      <a:pt x="13838" y="16942"/>
                      <a:pt x="13862" y="16991"/>
                    </a:cubicBezTo>
                    <a:cubicBezTo>
                      <a:pt x="13875" y="17041"/>
                      <a:pt x="13887" y="17102"/>
                      <a:pt x="13924" y="17115"/>
                    </a:cubicBezTo>
                    <a:cubicBezTo>
                      <a:pt x="13934" y="17115"/>
                      <a:pt x="13951" y="17111"/>
                      <a:pt x="13968" y="17111"/>
                    </a:cubicBezTo>
                    <a:cubicBezTo>
                      <a:pt x="13994" y="17111"/>
                      <a:pt x="14017" y="17119"/>
                      <a:pt x="14010" y="17164"/>
                    </a:cubicBezTo>
                    <a:cubicBezTo>
                      <a:pt x="14010" y="17225"/>
                      <a:pt x="13973" y="17250"/>
                      <a:pt x="13985" y="17312"/>
                    </a:cubicBezTo>
                    <a:cubicBezTo>
                      <a:pt x="14010" y="17386"/>
                      <a:pt x="14084" y="17423"/>
                      <a:pt x="14133" y="17447"/>
                    </a:cubicBezTo>
                    <a:cubicBezTo>
                      <a:pt x="14170" y="17484"/>
                      <a:pt x="14183" y="17521"/>
                      <a:pt x="14207" y="17521"/>
                    </a:cubicBezTo>
                    <a:cubicBezTo>
                      <a:pt x="14256" y="17546"/>
                      <a:pt x="14293" y="17595"/>
                      <a:pt x="14306" y="17644"/>
                    </a:cubicBezTo>
                    <a:cubicBezTo>
                      <a:pt x="14318" y="17681"/>
                      <a:pt x="14343" y="17706"/>
                      <a:pt x="14380" y="17731"/>
                    </a:cubicBezTo>
                    <a:cubicBezTo>
                      <a:pt x="14429" y="17792"/>
                      <a:pt x="14478" y="17841"/>
                      <a:pt x="14528" y="17903"/>
                    </a:cubicBezTo>
                    <a:cubicBezTo>
                      <a:pt x="14577" y="17977"/>
                      <a:pt x="14749" y="18162"/>
                      <a:pt x="14799" y="18236"/>
                    </a:cubicBezTo>
                    <a:cubicBezTo>
                      <a:pt x="14860" y="18322"/>
                      <a:pt x="14922" y="18396"/>
                      <a:pt x="14910" y="18458"/>
                    </a:cubicBezTo>
                    <a:cubicBezTo>
                      <a:pt x="14910" y="18519"/>
                      <a:pt x="14836" y="18556"/>
                      <a:pt x="14885" y="18568"/>
                    </a:cubicBezTo>
                    <a:cubicBezTo>
                      <a:pt x="14922" y="18568"/>
                      <a:pt x="14959" y="18568"/>
                      <a:pt x="14971" y="18618"/>
                    </a:cubicBezTo>
                    <a:cubicBezTo>
                      <a:pt x="14996" y="18667"/>
                      <a:pt x="14946" y="18753"/>
                      <a:pt x="14922" y="18803"/>
                    </a:cubicBezTo>
                    <a:cubicBezTo>
                      <a:pt x="14910" y="18852"/>
                      <a:pt x="14971" y="18839"/>
                      <a:pt x="14959" y="18864"/>
                    </a:cubicBezTo>
                    <a:cubicBezTo>
                      <a:pt x="14946" y="18901"/>
                      <a:pt x="14873" y="18975"/>
                      <a:pt x="14897" y="19024"/>
                    </a:cubicBezTo>
                    <a:cubicBezTo>
                      <a:pt x="14959" y="19135"/>
                      <a:pt x="15033" y="19234"/>
                      <a:pt x="15131" y="19332"/>
                    </a:cubicBezTo>
                    <a:cubicBezTo>
                      <a:pt x="15181" y="19357"/>
                      <a:pt x="15255" y="19357"/>
                      <a:pt x="15316" y="19443"/>
                    </a:cubicBezTo>
                    <a:cubicBezTo>
                      <a:pt x="15365" y="19517"/>
                      <a:pt x="15439" y="19591"/>
                      <a:pt x="15526" y="19628"/>
                    </a:cubicBezTo>
                    <a:cubicBezTo>
                      <a:pt x="15600" y="19653"/>
                      <a:pt x="15747" y="19665"/>
                      <a:pt x="15784" y="19690"/>
                    </a:cubicBezTo>
                    <a:cubicBezTo>
                      <a:pt x="15920" y="19788"/>
                      <a:pt x="16055" y="19887"/>
                      <a:pt x="16203" y="19973"/>
                    </a:cubicBezTo>
                    <a:cubicBezTo>
                      <a:pt x="16339" y="20035"/>
                      <a:pt x="16474" y="20096"/>
                      <a:pt x="16598" y="20158"/>
                    </a:cubicBezTo>
                    <a:cubicBezTo>
                      <a:pt x="16721" y="20219"/>
                      <a:pt x="16869" y="20244"/>
                      <a:pt x="16930" y="20293"/>
                    </a:cubicBezTo>
                    <a:cubicBezTo>
                      <a:pt x="16966" y="20309"/>
                      <a:pt x="17007" y="20316"/>
                      <a:pt x="17048" y="20316"/>
                    </a:cubicBezTo>
                    <a:cubicBezTo>
                      <a:pt x="17105" y="20316"/>
                      <a:pt x="17163" y="20303"/>
                      <a:pt x="17214" y="20281"/>
                    </a:cubicBezTo>
                    <a:cubicBezTo>
                      <a:pt x="17275" y="20232"/>
                      <a:pt x="17325" y="20170"/>
                      <a:pt x="17411" y="20170"/>
                    </a:cubicBezTo>
                    <a:cubicBezTo>
                      <a:pt x="17425" y="20168"/>
                      <a:pt x="17440" y="20167"/>
                      <a:pt x="17454" y="20167"/>
                    </a:cubicBezTo>
                    <a:cubicBezTo>
                      <a:pt x="17525" y="20167"/>
                      <a:pt x="17596" y="20193"/>
                      <a:pt x="17657" y="20244"/>
                    </a:cubicBezTo>
                    <a:cubicBezTo>
                      <a:pt x="17756" y="20318"/>
                      <a:pt x="17830" y="20343"/>
                      <a:pt x="17879" y="20404"/>
                    </a:cubicBezTo>
                    <a:cubicBezTo>
                      <a:pt x="17928" y="20478"/>
                      <a:pt x="17990" y="20564"/>
                      <a:pt x="18051" y="20626"/>
                    </a:cubicBezTo>
                    <a:cubicBezTo>
                      <a:pt x="18064" y="20638"/>
                      <a:pt x="18076" y="20651"/>
                      <a:pt x="18088" y="20663"/>
                    </a:cubicBezTo>
                    <a:cubicBezTo>
                      <a:pt x="18162" y="20737"/>
                      <a:pt x="18224" y="20799"/>
                      <a:pt x="18286" y="20823"/>
                    </a:cubicBezTo>
                    <a:cubicBezTo>
                      <a:pt x="18372" y="20823"/>
                      <a:pt x="18470" y="20836"/>
                      <a:pt x="18557" y="20873"/>
                    </a:cubicBezTo>
                    <a:lnTo>
                      <a:pt x="18581" y="20885"/>
                    </a:lnTo>
                    <a:cubicBezTo>
                      <a:pt x="18668" y="20934"/>
                      <a:pt x="18766" y="20983"/>
                      <a:pt x="18865" y="21020"/>
                    </a:cubicBezTo>
                    <a:cubicBezTo>
                      <a:pt x="18903" y="21036"/>
                      <a:pt x="18950" y="21046"/>
                      <a:pt x="18996" y="21046"/>
                    </a:cubicBezTo>
                    <a:cubicBezTo>
                      <a:pt x="19023" y="21046"/>
                      <a:pt x="19051" y="21042"/>
                      <a:pt x="19074" y="21033"/>
                    </a:cubicBezTo>
                    <a:lnTo>
                      <a:pt x="19099" y="21020"/>
                    </a:lnTo>
                    <a:cubicBezTo>
                      <a:pt x="19123" y="21008"/>
                      <a:pt x="19157" y="21002"/>
                      <a:pt x="19182" y="21002"/>
                    </a:cubicBezTo>
                    <a:cubicBezTo>
                      <a:pt x="19207" y="21002"/>
                      <a:pt x="19222" y="21008"/>
                      <a:pt x="19210" y="21020"/>
                    </a:cubicBezTo>
                    <a:cubicBezTo>
                      <a:pt x="19185" y="21045"/>
                      <a:pt x="19148" y="21107"/>
                      <a:pt x="19160" y="21144"/>
                    </a:cubicBezTo>
                    <a:lnTo>
                      <a:pt x="19173" y="21156"/>
                    </a:lnTo>
                    <a:cubicBezTo>
                      <a:pt x="19210" y="21181"/>
                      <a:pt x="19308" y="21353"/>
                      <a:pt x="19394" y="21452"/>
                    </a:cubicBezTo>
                    <a:cubicBezTo>
                      <a:pt x="19481" y="21538"/>
                      <a:pt x="19567" y="21587"/>
                      <a:pt x="19616" y="21636"/>
                    </a:cubicBezTo>
                    <a:cubicBezTo>
                      <a:pt x="19629" y="21649"/>
                      <a:pt x="19641" y="21661"/>
                      <a:pt x="19653" y="21673"/>
                    </a:cubicBezTo>
                    <a:cubicBezTo>
                      <a:pt x="19678" y="21710"/>
                      <a:pt x="19616" y="21723"/>
                      <a:pt x="19616" y="21760"/>
                    </a:cubicBezTo>
                    <a:cubicBezTo>
                      <a:pt x="19604" y="21797"/>
                      <a:pt x="19555" y="21846"/>
                      <a:pt x="19567" y="21895"/>
                    </a:cubicBezTo>
                    <a:cubicBezTo>
                      <a:pt x="19567" y="21932"/>
                      <a:pt x="19567" y="21969"/>
                      <a:pt x="19604" y="21969"/>
                    </a:cubicBezTo>
                    <a:cubicBezTo>
                      <a:pt x="19653" y="21981"/>
                      <a:pt x="19641" y="22018"/>
                      <a:pt x="19678" y="22031"/>
                    </a:cubicBezTo>
                    <a:cubicBezTo>
                      <a:pt x="19689" y="22042"/>
                      <a:pt x="19702" y="22046"/>
                      <a:pt x="19715" y="22046"/>
                    </a:cubicBezTo>
                    <a:cubicBezTo>
                      <a:pt x="19746" y="22046"/>
                      <a:pt x="19776" y="22020"/>
                      <a:pt x="19776" y="21994"/>
                    </a:cubicBezTo>
                    <a:cubicBezTo>
                      <a:pt x="19776" y="21969"/>
                      <a:pt x="19690" y="21920"/>
                      <a:pt x="19678" y="21895"/>
                    </a:cubicBezTo>
                    <a:cubicBezTo>
                      <a:pt x="19675" y="21889"/>
                      <a:pt x="19675" y="21887"/>
                      <a:pt x="19678" y="21887"/>
                    </a:cubicBezTo>
                    <a:cubicBezTo>
                      <a:pt x="19687" y="21887"/>
                      <a:pt x="19721" y="21913"/>
                      <a:pt x="19739" y="21932"/>
                    </a:cubicBezTo>
                    <a:cubicBezTo>
                      <a:pt x="19764" y="21944"/>
                      <a:pt x="19813" y="21969"/>
                      <a:pt x="19838" y="22043"/>
                    </a:cubicBezTo>
                    <a:cubicBezTo>
                      <a:pt x="19863" y="22105"/>
                      <a:pt x="19875" y="22105"/>
                      <a:pt x="19912" y="22105"/>
                    </a:cubicBezTo>
                    <a:cubicBezTo>
                      <a:pt x="19974" y="22117"/>
                      <a:pt x="20023" y="22154"/>
                      <a:pt x="20048" y="22203"/>
                    </a:cubicBezTo>
                    <a:cubicBezTo>
                      <a:pt x="20072" y="22277"/>
                      <a:pt x="20084" y="22339"/>
                      <a:pt x="20121" y="22388"/>
                    </a:cubicBezTo>
                    <a:cubicBezTo>
                      <a:pt x="20149" y="22406"/>
                      <a:pt x="20182" y="22418"/>
                      <a:pt x="20213" y="22418"/>
                    </a:cubicBezTo>
                    <a:cubicBezTo>
                      <a:pt x="20224" y="22418"/>
                      <a:pt x="20235" y="22416"/>
                      <a:pt x="20245" y="22413"/>
                    </a:cubicBezTo>
                    <a:cubicBezTo>
                      <a:pt x="20269" y="22413"/>
                      <a:pt x="20282" y="22413"/>
                      <a:pt x="20306" y="22425"/>
                    </a:cubicBezTo>
                    <a:cubicBezTo>
                      <a:pt x="20393" y="22437"/>
                      <a:pt x="20466" y="22462"/>
                      <a:pt x="20540" y="22511"/>
                    </a:cubicBezTo>
                    <a:cubicBezTo>
                      <a:pt x="20574" y="22556"/>
                      <a:pt x="20628" y="22611"/>
                      <a:pt x="20638" y="22611"/>
                    </a:cubicBezTo>
                    <a:cubicBezTo>
                      <a:pt x="20638" y="22611"/>
                      <a:pt x="20639" y="22611"/>
                      <a:pt x="20639" y="22610"/>
                    </a:cubicBezTo>
                    <a:cubicBezTo>
                      <a:pt x="20639" y="22592"/>
                      <a:pt x="20653" y="22560"/>
                      <a:pt x="20665" y="22560"/>
                    </a:cubicBezTo>
                    <a:cubicBezTo>
                      <a:pt x="20669" y="22560"/>
                      <a:pt x="20673" y="22563"/>
                      <a:pt x="20676" y="22573"/>
                    </a:cubicBezTo>
                    <a:cubicBezTo>
                      <a:pt x="20688" y="22610"/>
                      <a:pt x="20676" y="22708"/>
                      <a:pt x="20738" y="22721"/>
                    </a:cubicBezTo>
                    <a:cubicBezTo>
                      <a:pt x="20811" y="22721"/>
                      <a:pt x="20836" y="22696"/>
                      <a:pt x="20861" y="22684"/>
                    </a:cubicBezTo>
                    <a:cubicBezTo>
                      <a:pt x="20898" y="22671"/>
                      <a:pt x="20947" y="22671"/>
                      <a:pt x="20910" y="22622"/>
                    </a:cubicBezTo>
                    <a:cubicBezTo>
                      <a:pt x="20873" y="22573"/>
                      <a:pt x="20811" y="22524"/>
                      <a:pt x="20824" y="22487"/>
                    </a:cubicBezTo>
                    <a:cubicBezTo>
                      <a:pt x="20848" y="22450"/>
                      <a:pt x="20885" y="22425"/>
                      <a:pt x="20910" y="22400"/>
                    </a:cubicBezTo>
                    <a:cubicBezTo>
                      <a:pt x="20947" y="22351"/>
                      <a:pt x="20984" y="22302"/>
                      <a:pt x="21033" y="22265"/>
                    </a:cubicBezTo>
                    <a:cubicBezTo>
                      <a:pt x="21054" y="22234"/>
                      <a:pt x="21090" y="22212"/>
                      <a:pt x="21124" y="22212"/>
                    </a:cubicBezTo>
                    <a:cubicBezTo>
                      <a:pt x="21131" y="22212"/>
                      <a:pt x="21138" y="22213"/>
                      <a:pt x="21144" y="22216"/>
                    </a:cubicBezTo>
                    <a:cubicBezTo>
                      <a:pt x="21181" y="22216"/>
                      <a:pt x="21206" y="22277"/>
                      <a:pt x="21230" y="22302"/>
                    </a:cubicBezTo>
                    <a:cubicBezTo>
                      <a:pt x="21237" y="22305"/>
                      <a:pt x="21243" y="22306"/>
                      <a:pt x="21249" y="22306"/>
                    </a:cubicBezTo>
                    <a:cubicBezTo>
                      <a:pt x="21255" y="22306"/>
                      <a:pt x="21260" y="22305"/>
                      <a:pt x="21266" y="22305"/>
                    </a:cubicBezTo>
                    <a:cubicBezTo>
                      <a:pt x="21277" y="22305"/>
                      <a:pt x="21286" y="22308"/>
                      <a:pt x="21292" y="22326"/>
                    </a:cubicBezTo>
                    <a:cubicBezTo>
                      <a:pt x="21292" y="22376"/>
                      <a:pt x="21341" y="22376"/>
                      <a:pt x="21341" y="22413"/>
                    </a:cubicBezTo>
                    <a:cubicBezTo>
                      <a:pt x="21341" y="22450"/>
                      <a:pt x="21317" y="22450"/>
                      <a:pt x="21317" y="22487"/>
                    </a:cubicBezTo>
                    <a:cubicBezTo>
                      <a:pt x="21341" y="22573"/>
                      <a:pt x="21391" y="22659"/>
                      <a:pt x="21452" y="22733"/>
                    </a:cubicBezTo>
                    <a:cubicBezTo>
                      <a:pt x="21526" y="22795"/>
                      <a:pt x="21563" y="22869"/>
                      <a:pt x="21588" y="22967"/>
                    </a:cubicBezTo>
                    <a:lnTo>
                      <a:pt x="21588" y="23177"/>
                    </a:lnTo>
                    <a:cubicBezTo>
                      <a:pt x="21588" y="23226"/>
                      <a:pt x="21575" y="23497"/>
                      <a:pt x="21563" y="23559"/>
                    </a:cubicBezTo>
                    <a:cubicBezTo>
                      <a:pt x="21551" y="23633"/>
                      <a:pt x="21637" y="23682"/>
                      <a:pt x="21612" y="23731"/>
                    </a:cubicBezTo>
                    <a:cubicBezTo>
                      <a:pt x="21588" y="23780"/>
                      <a:pt x="21489" y="24027"/>
                      <a:pt x="21428" y="24051"/>
                    </a:cubicBezTo>
                    <a:cubicBezTo>
                      <a:pt x="21366" y="24076"/>
                      <a:pt x="21317" y="24051"/>
                      <a:pt x="21280" y="24101"/>
                    </a:cubicBezTo>
                    <a:cubicBezTo>
                      <a:pt x="21243" y="24150"/>
                      <a:pt x="21255" y="24212"/>
                      <a:pt x="21243" y="24236"/>
                    </a:cubicBezTo>
                    <a:cubicBezTo>
                      <a:pt x="21218" y="24261"/>
                      <a:pt x="21193" y="24261"/>
                      <a:pt x="21181" y="24298"/>
                    </a:cubicBezTo>
                    <a:cubicBezTo>
                      <a:pt x="21181" y="24323"/>
                      <a:pt x="21181" y="24335"/>
                      <a:pt x="21181" y="24347"/>
                    </a:cubicBezTo>
                    <a:cubicBezTo>
                      <a:pt x="21181" y="24396"/>
                      <a:pt x="21193" y="24446"/>
                      <a:pt x="21169" y="24458"/>
                    </a:cubicBezTo>
                    <a:cubicBezTo>
                      <a:pt x="21119" y="24458"/>
                      <a:pt x="21070" y="24470"/>
                      <a:pt x="21033" y="24495"/>
                    </a:cubicBezTo>
                    <a:cubicBezTo>
                      <a:pt x="20996" y="24532"/>
                      <a:pt x="20935" y="24520"/>
                      <a:pt x="20935" y="24557"/>
                    </a:cubicBezTo>
                    <a:cubicBezTo>
                      <a:pt x="20935" y="24618"/>
                      <a:pt x="20935" y="24668"/>
                      <a:pt x="20910" y="24729"/>
                    </a:cubicBezTo>
                    <a:cubicBezTo>
                      <a:pt x="20898" y="24766"/>
                      <a:pt x="20799" y="24815"/>
                      <a:pt x="20811" y="24852"/>
                    </a:cubicBezTo>
                    <a:cubicBezTo>
                      <a:pt x="20824" y="24889"/>
                      <a:pt x="20824" y="24926"/>
                      <a:pt x="20811" y="24963"/>
                    </a:cubicBezTo>
                    <a:cubicBezTo>
                      <a:pt x="20774" y="25000"/>
                      <a:pt x="20750" y="25037"/>
                      <a:pt x="20738" y="25086"/>
                    </a:cubicBezTo>
                    <a:cubicBezTo>
                      <a:pt x="20713" y="25123"/>
                      <a:pt x="20750" y="25197"/>
                      <a:pt x="20738" y="25247"/>
                    </a:cubicBezTo>
                    <a:cubicBezTo>
                      <a:pt x="20713" y="25284"/>
                      <a:pt x="20688" y="25370"/>
                      <a:pt x="20713" y="25394"/>
                    </a:cubicBezTo>
                    <a:cubicBezTo>
                      <a:pt x="20747" y="25429"/>
                      <a:pt x="20782" y="25507"/>
                      <a:pt x="20816" y="25507"/>
                    </a:cubicBezTo>
                    <a:cubicBezTo>
                      <a:pt x="20819" y="25507"/>
                      <a:pt x="20821" y="25506"/>
                      <a:pt x="20824" y="25505"/>
                    </a:cubicBezTo>
                    <a:cubicBezTo>
                      <a:pt x="20848" y="25505"/>
                      <a:pt x="20898" y="25407"/>
                      <a:pt x="20922" y="25382"/>
                    </a:cubicBezTo>
                    <a:cubicBezTo>
                      <a:pt x="20935" y="25364"/>
                      <a:pt x="20941" y="25354"/>
                      <a:pt x="20942" y="25354"/>
                    </a:cubicBezTo>
                    <a:lnTo>
                      <a:pt x="20942" y="25354"/>
                    </a:lnTo>
                    <a:cubicBezTo>
                      <a:pt x="20944" y="25354"/>
                      <a:pt x="20941" y="25364"/>
                      <a:pt x="20935" y="25382"/>
                    </a:cubicBezTo>
                    <a:cubicBezTo>
                      <a:pt x="20922" y="25419"/>
                      <a:pt x="20935" y="25431"/>
                      <a:pt x="20959" y="25431"/>
                    </a:cubicBezTo>
                    <a:cubicBezTo>
                      <a:pt x="20972" y="25444"/>
                      <a:pt x="20996" y="25431"/>
                      <a:pt x="20972" y="25493"/>
                    </a:cubicBezTo>
                    <a:cubicBezTo>
                      <a:pt x="20959" y="25542"/>
                      <a:pt x="20947" y="25592"/>
                      <a:pt x="20935" y="25653"/>
                    </a:cubicBezTo>
                    <a:cubicBezTo>
                      <a:pt x="20918" y="25686"/>
                      <a:pt x="20907" y="25686"/>
                      <a:pt x="20895" y="25686"/>
                    </a:cubicBezTo>
                    <a:cubicBezTo>
                      <a:pt x="20888" y="25686"/>
                      <a:pt x="20881" y="25686"/>
                      <a:pt x="20873" y="25690"/>
                    </a:cubicBezTo>
                    <a:cubicBezTo>
                      <a:pt x="20861" y="25690"/>
                      <a:pt x="20861" y="25690"/>
                      <a:pt x="20848" y="25703"/>
                    </a:cubicBezTo>
                    <a:cubicBezTo>
                      <a:pt x="20799" y="25739"/>
                      <a:pt x="20762" y="25776"/>
                      <a:pt x="20725" y="25826"/>
                    </a:cubicBezTo>
                    <a:cubicBezTo>
                      <a:pt x="20688" y="25875"/>
                      <a:pt x="20590" y="25974"/>
                      <a:pt x="20627" y="26072"/>
                    </a:cubicBezTo>
                    <a:cubicBezTo>
                      <a:pt x="20651" y="26183"/>
                      <a:pt x="20750" y="26319"/>
                      <a:pt x="20713" y="26356"/>
                    </a:cubicBezTo>
                    <a:cubicBezTo>
                      <a:pt x="20688" y="26380"/>
                      <a:pt x="20639" y="26380"/>
                      <a:pt x="20651" y="26429"/>
                    </a:cubicBezTo>
                    <a:cubicBezTo>
                      <a:pt x="20651" y="26479"/>
                      <a:pt x="20861" y="26516"/>
                      <a:pt x="20959" y="26713"/>
                    </a:cubicBezTo>
                    <a:cubicBezTo>
                      <a:pt x="21009" y="26824"/>
                      <a:pt x="21070" y="26947"/>
                      <a:pt x="21144" y="27058"/>
                    </a:cubicBezTo>
                    <a:cubicBezTo>
                      <a:pt x="21181" y="27107"/>
                      <a:pt x="21304" y="27440"/>
                      <a:pt x="21354" y="27575"/>
                    </a:cubicBezTo>
                    <a:cubicBezTo>
                      <a:pt x="21391" y="27723"/>
                      <a:pt x="21723" y="28352"/>
                      <a:pt x="21760" y="28413"/>
                    </a:cubicBezTo>
                    <a:cubicBezTo>
                      <a:pt x="21809" y="28487"/>
                      <a:pt x="21834" y="28586"/>
                      <a:pt x="21809" y="28610"/>
                    </a:cubicBezTo>
                    <a:cubicBezTo>
                      <a:pt x="21807" y="28616"/>
                      <a:pt x="21804" y="28618"/>
                      <a:pt x="21802" y="28618"/>
                    </a:cubicBezTo>
                    <a:cubicBezTo>
                      <a:pt x="21796" y="28618"/>
                      <a:pt x="21791" y="28608"/>
                      <a:pt x="21788" y="28608"/>
                    </a:cubicBezTo>
                    <a:cubicBezTo>
                      <a:pt x="21786" y="28608"/>
                      <a:pt x="21785" y="28612"/>
                      <a:pt x="21785" y="28623"/>
                    </a:cubicBezTo>
                    <a:cubicBezTo>
                      <a:pt x="21834" y="28746"/>
                      <a:pt x="21908" y="28857"/>
                      <a:pt x="21994" y="28955"/>
                    </a:cubicBezTo>
                    <a:cubicBezTo>
                      <a:pt x="22019" y="28992"/>
                      <a:pt x="22044" y="29029"/>
                      <a:pt x="22068" y="29066"/>
                    </a:cubicBezTo>
                    <a:cubicBezTo>
                      <a:pt x="22093" y="29103"/>
                      <a:pt x="22499" y="29313"/>
                      <a:pt x="22573" y="29387"/>
                    </a:cubicBezTo>
                    <a:cubicBezTo>
                      <a:pt x="22660" y="29473"/>
                      <a:pt x="22980" y="29645"/>
                      <a:pt x="22980" y="29695"/>
                    </a:cubicBezTo>
                    <a:cubicBezTo>
                      <a:pt x="22980" y="29732"/>
                      <a:pt x="23017" y="29756"/>
                      <a:pt x="23054" y="29793"/>
                    </a:cubicBezTo>
                    <a:cubicBezTo>
                      <a:pt x="23103" y="29843"/>
                      <a:pt x="23214" y="29892"/>
                      <a:pt x="23226" y="29929"/>
                    </a:cubicBezTo>
                    <a:cubicBezTo>
                      <a:pt x="23239" y="29966"/>
                      <a:pt x="23239" y="30126"/>
                      <a:pt x="23239" y="30200"/>
                    </a:cubicBezTo>
                    <a:cubicBezTo>
                      <a:pt x="23251" y="30360"/>
                      <a:pt x="23263" y="30520"/>
                      <a:pt x="23263" y="30680"/>
                    </a:cubicBezTo>
                    <a:cubicBezTo>
                      <a:pt x="23276" y="30878"/>
                      <a:pt x="23263" y="31087"/>
                      <a:pt x="23214" y="31284"/>
                    </a:cubicBezTo>
                    <a:cubicBezTo>
                      <a:pt x="23177" y="31333"/>
                      <a:pt x="23140" y="31370"/>
                      <a:pt x="23153" y="31395"/>
                    </a:cubicBezTo>
                    <a:cubicBezTo>
                      <a:pt x="23177" y="31543"/>
                      <a:pt x="23189" y="31691"/>
                      <a:pt x="23189" y="31839"/>
                    </a:cubicBezTo>
                    <a:cubicBezTo>
                      <a:pt x="23177" y="31986"/>
                      <a:pt x="23140" y="32110"/>
                      <a:pt x="23128" y="32196"/>
                    </a:cubicBezTo>
                    <a:cubicBezTo>
                      <a:pt x="23128" y="32282"/>
                      <a:pt x="22992" y="32911"/>
                      <a:pt x="22955" y="33009"/>
                    </a:cubicBezTo>
                    <a:cubicBezTo>
                      <a:pt x="22931" y="33120"/>
                      <a:pt x="23029" y="33317"/>
                      <a:pt x="23005" y="33366"/>
                    </a:cubicBezTo>
                    <a:cubicBezTo>
                      <a:pt x="22980" y="33428"/>
                      <a:pt x="22894" y="33465"/>
                      <a:pt x="22894" y="33539"/>
                    </a:cubicBezTo>
                    <a:cubicBezTo>
                      <a:pt x="22894" y="33601"/>
                      <a:pt x="22931" y="34069"/>
                      <a:pt x="22931" y="34130"/>
                    </a:cubicBezTo>
                    <a:cubicBezTo>
                      <a:pt x="22918" y="34217"/>
                      <a:pt x="22906" y="34303"/>
                      <a:pt x="22894" y="34389"/>
                    </a:cubicBezTo>
                    <a:cubicBezTo>
                      <a:pt x="22906" y="34438"/>
                      <a:pt x="22906" y="34500"/>
                      <a:pt x="22894" y="34549"/>
                    </a:cubicBezTo>
                    <a:cubicBezTo>
                      <a:pt x="22857" y="34623"/>
                      <a:pt x="22598" y="35375"/>
                      <a:pt x="22561" y="35486"/>
                    </a:cubicBezTo>
                    <a:cubicBezTo>
                      <a:pt x="22536" y="35535"/>
                      <a:pt x="22499" y="35597"/>
                      <a:pt x="22450" y="35634"/>
                    </a:cubicBezTo>
                    <a:cubicBezTo>
                      <a:pt x="22413" y="35671"/>
                      <a:pt x="22401" y="35732"/>
                      <a:pt x="22413" y="35781"/>
                    </a:cubicBezTo>
                    <a:cubicBezTo>
                      <a:pt x="22438" y="35843"/>
                      <a:pt x="22475" y="36028"/>
                      <a:pt x="22499" y="36102"/>
                    </a:cubicBezTo>
                    <a:cubicBezTo>
                      <a:pt x="22524" y="36200"/>
                      <a:pt x="22524" y="36299"/>
                      <a:pt x="22499" y="36385"/>
                    </a:cubicBezTo>
                    <a:cubicBezTo>
                      <a:pt x="22463" y="36447"/>
                      <a:pt x="22438" y="36521"/>
                      <a:pt x="22413" y="36582"/>
                    </a:cubicBezTo>
                    <a:cubicBezTo>
                      <a:pt x="22376" y="36693"/>
                      <a:pt x="22352" y="36816"/>
                      <a:pt x="22352" y="36927"/>
                    </a:cubicBezTo>
                    <a:cubicBezTo>
                      <a:pt x="22364" y="37001"/>
                      <a:pt x="22401" y="37075"/>
                      <a:pt x="22450" y="37124"/>
                    </a:cubicBezTo>
                    <a:cubicBezTo>
                      <a:pt x="22455" y="37128"/>
                      <a:pt x="22459" y="37129"/>
                      <a:pt x="22464" y="37129"/>
                    </a:cubicBezTo>
                    <a:cubicBezTo>
                      <a:pt x="22497" y="37129"/>
                      <a:pt x="22530" y="37061"/>
                      <a:pt x="22573" y="37051"/>
                    </a:cubicBezTo>
                    <a:cubicBezTo>
                      <a:pt x="22593" y="37043"/>
                      <a:pt x="22616" y="37040"/>
                      <a:pt x="22640" y="37040"/>
                    </a:cubicBezTo>
                    <a:cubicBezTo>
                      <a:pt x="22692" y="37040"/>
                      <a:pt x="22742" y="37054"/>
                      <a:pt x="22734" y="37063"/>
                    </a:cubicBezTo>
                    <a:cubicBezTo>
                      <a:pt x="22721" y="37087"/>
                      <a:pt x="22610" y="37137"/>
                      <a:pt x="22635" y="37174"/>
                    </a:cubicBezTo>
                    <a:cubicBezTo>
                      <a:pt x="22660" y="37223"/>
                      <a:pt x="22684" y="37260"/>
                      <a:pt x="22660" y="37272"/>
                    </a:cubicBezTo>
                    <a:cubicBezTo>
                      <a:pt x="22647" y="37297"/>
                      <a:pt x="22623" y="37297"/>
                      <a:pt x="22623" y="37371"/>
                    </a:cubicBezTo>
                    <a:cubicBezTo>
                      <a:pt x="22610" y="37445"/>
                      <a:pt x="22573" y="37617"/>
                      <a:pt x="22561" y="37654"/>
                    </a:cubicBezTo>
                    <a:cubicBezTo>
                      <a:pt x="22561" y="37704"/>
                      <a:pt x="22598" y="37790"/>
                      <a:pt x="22586" y="37827"/>
                    </a:cubicBezTo>
                    <a:cubicBezTo>
                      <a:pt x="22573" y="37864"/>
                      <a:pt x="22524" y="37913"/>
                      <a:pt x="22524" y="37938"/>
                    </a:cubicBezTo>
                    <a:cubicBezTo>
                      <a:pt x="22524" y="37962"/>
                      <a:pt x="22647" y="38036"/>
                      <a:pt x="22623" y="38049"/>
                    </a:cubicBezTo>
                    <a:cubicBezTo>
                      <a:pt x="22610" y="38073"/>
                      <a:pt x="22499" y="38086"/>
                      <a:pt x="22499" y="38122"/>
                    </a:cubicBezTo>
                    <a:cubicBezTo>
                      <a:pt x="22512" y="38159"/>
                      <a:pt x="22512" y="38172"/>
                      <a:pt x="22524" y="38184"/>
                    </a:cubicBezTo>
                    <a:cubicBezTo>
                      <a:pt x="22512" y="38184"/>
                      <a:pt x="22512" y="38196"/>
                      <a:pt x="22499" y="38209"/>
                    </a:cubicBezTo>
                    <a:cubicBezTo>
                      <a:pt x="22487" y="38246"/>
                      <a:pt x="22475" y="38307"/>
                      <a:pt x="22524" y="38320"/>
                    </a:cubicBezTo>
                    <a:cubicBezTo>
                      <a:pt x="22554" y="38340"/>
                      <a:pt x="22576" y="38360"/>
                      <a:pt x="22550" y="38360"/>
                    </a:cubicBezTo>
                    <a:cubicBezTo>
                      <a:pt x="22544" y="38360"/>
                      <a:pt x="22535" y="38359"/>
                      <a:pt x="22524" y="38357"/>
                    </a:cubicBezTo>
                    <a:cubicBezTo>
                      <a:pt x="22516" y="38355"/>
                      <a:pt x="22508" y="38354"/>
                      <a:pt x="22501" y="38354"/>
                    </a:cubicBezTo>
                    <a:cubicBezTo>
                      <a:pt x="22453" y="38354"/>
                      <a:pt x="22424" y="38388"/>
                      <a:pt x="22413" y="38431"/>
                    </a:cubicBezTo>
                    <a:cubicBezTo>
                      <a:pt x="22413" y="38455"/>
                      <a:pt x="22450" y="38517"/>
                      <a:pt x="22450" y="38554"/>
                    </a:cubicBezTo>
                    <a:cubicBezTo>
                      <a:pt x="22463" y="38615"/>
                      <a:pt x="22450" y="38665"/>
                      <a:pt x="22426" y="38714"/>
                    </a:cubicBezTo>
                    <a:cubicBezTo>
                      <a:pt x="22418" y="38724"/>
                      <a:pt x="22412" y="38728"/>
                      <a:pt x="22405" y="38728"/>
                    </a:cubicBezTo>
                    <a:cubicBezTo>
                      <a:pt x="22379" y="38728"/>
                      <a:pt x="22362" y="38660"/>
                      <a:pt x="22352" y="38640"/>
                    </a:cubicBezTo>
                    <a:cubicBezTo>
                      <a:pt x="22352" y="38615"/>
                      <a:pt x="22241" y="38554"/>
                      <a:pt x="22241" y="38504"/>
                    </a:cubicBezTo>
                    <a:cubicBezTo>
                      <a:pt x="22241" y="38474"/>
                      <a:pt x="22249" y="38452"/>
                      <a:pt x="22238" y="38452"/>
                    </a:cubicBezTo>
                    <a:cubicBezTo>
                      <a:pt x="22236" y="38452"/>
                      <a:pt x="22233" y="38453"/>
                      <a:pt x="22228" y="38455"/>
                    </a:cubicBezTo>
                    <a:cubicBezTo>
                      <a:pt x="22191" y="38480"/>
                      <a:pt x="22142" y="38504"/>
                      <a:pt x="22118" y="38554"/>
                    </a:cubicBezTo>
                    <a:cubicBezTo>
                      <a:pt x="22093" y="38566"/>
                      <a:pt x="22130" y="38603"/>
                      <a:pt x="22130" y="38628"/>
                    </a:cubicBezTo>
                    <a:cubicBezTo>
                      <a:pt x="22130" y="38665"/>
                      <a:pt x="22105" y="38665"/>
                      <a:pt x="22056" y="38689"/>
                    </a:cubicBezTo>
                    <a:cubicBezTo>
                      <a:pt x="22019" y="38702"/>
                      <a:pt x="21933" y="38763"/>
                      <a:pt x="21933" y="38800"/>
                    </a:cubicBezTo>
                    <a:cubicBezTo>
                      <a:pt x="21933" y="38843"/>
                      <a:pt x="21961" y="38876"/>
                      <a:pt x="21976" y="38876"/>
                    </a:cubicBezTo>
                    <a:cubicBezTo>
                      <a:pt x="21978" y="38876"/>
                      <a:pt x="21980" y="38876"/>
                      <a:pt x="21982" y="38874"/>
                    </a:cubicBezTo>
                    <a:cubicBezTo>
                      <a:pt x="22007" y="38862"/>
                      <a:pt x="21970" y="38812"/>
                      <a:pt x="21982" y="38788"/>
                    </a:cubicBezTo>
                    <a:cubicBezTo>
                      <a:pt x="21985" y="38781"/>
                      <a:pt x="21992" y="38778"/>
                      <a:pt x="22000" y="38778"/>
                    </a:cubicBezTo>
                    <a:cubicBezTo>
                      <a:pt x="22022" y="38778"/>
                      <a:pt x="22057" y="38798"/>
                      <a:pt x="22093" y="38825"/>
                    </a:cubicBezTo>
                    <a:cubicBezTo>
                      <a:pt x="22105" y="38849"/>
                      <a:pt x="22142" y="38862"/>
                      <a:pt x="22179" y="38862"/>
                    </a:cubicBezTo>
                    <a:cubicBezTo>
                      <a:pt x="22204" y="38862"/>
                      <a:pt x="22241" y="38837"/>
                      <a:pt x="22265" y="38837"/>
                    </a:cubicBezTo>
                    <a:cubicBezTo>
                      <a:pt x="22278" y="38837"/>
                      <a:pt x="22315" y="38923"/>
                      <a:pt x="22302" y="38960"/>
                    </a:cubicBezTo>
                    <a:cubicBezTo>
                      <a:pt x="22302" y="38997"/>
                      <a:pt x="22228" y="39022"/>
                      <a:pt x="22228" y="39059"/>
                    </a:cubicBezTo>
                    <a:cubicBezTo>
                      <a:pt x="22228" y="39096"/>
                      <a:pt x="22191" y="39157"/>
                      <a:pt x="22204" y="39182"/>
                    </a:cubicBezTo>
                    <a:cubicBezTo>
                      <a:pt x="22209" y="39193"/>
                      <a:pt x="22230" y="39196"/>
                      <a:pt x="22254" y="39196"/>
                    </a:cubicBezTo>
                    <a:cubicBezTo>
                      <a:pt x="22288" y="39196"/>
                      <a:pt x="22330" y="39189"/>
                      <a:pt x="22352" y="39182"/>
                    </a:cubicBezTo>
                    <a:cubicBezTo>
                      <a:pt x="22354" y="39181"/>
                      <a:pt x="22357" y="39181"/>
                      <a:pt x="22360" y="39181"/>
                    </a:cubicBezTo>
                    <a:cubicBezTo>
                      <a:pt x="22399" y="39181"/>
                      <a:pt x="22510" y="39238"/>
                      <a:pt x="22487" y="39305"/>
                    </a:cubicBezTo>
                    <a:cubicBezTo>
                      <a:pt x="22476" y="39346"/>
                      <a:pt x="22469" y="39359"/>
                      <a:pt x="22462" y="39359"/>
                    </a:cubicBezTo>
                    <a:cubicBezTo>
                      <a:pt x="22454" y="39359"/>
                      <a:pt x="22445" y="39343"/>
                      <a:pt x="22426" y="39330"/>
                    </a:cubicBezTo>
                    <a:cubicBezTo>
                      <a:pt x="22396" y="39320"/>
                      <a:pt x="22326" y="39286"/>
                      <a:pt x="22294" y="39286"/>
                    </a:cubicBezTo>
                    <a:cubicBezTo>
                      <a:pt x="22286" y="39286"/>
                      <a:pt x="22280" y="39288"/>
                      <a:pt x="22278" y="39293"/>
                    </a:cubicBezTo>
                    <a:cubicBezTo>
                      <a:pt x="22253" y="39330"/>
                      <a:pt x="22204" y="39367"/>
                      <a:pt x="22241" y="39404"/>
                    </a:cubicBezTo>
                    <a:cubicBezTo>
                      <a:pt x="22290" y="39441"/>
                      <a:pt x="22302" y="39490"/>
                      <a:pt x="22290" y="39502"/>
                    </a:cubicBezTo>
                    <a:cubicBezTo>
                      <a:pt x="22265" y="39515"/>
                      <a:pt x="22278" y="39576"/>
                      <a:pt x="22265" y="39601"/>
                    </a:cubicBezTo>
                    <a:cubicBezTo>
                      <a:pt x="22253" y="39626"/>
                      <a:pt x="22204" y="39737"/>
                      <a:pt x="22241" y="39749"/>
                    </a:cubicBezTo>
                    <a:cubicBezTo>
                      <a:pt x="22243" y="39750"/>
                      <a:pt x="22246" y="39751"/>
                      <a:pt x="22248" y="39751"/>
                    </a:cubicBezTo>
                    <a:cubicBezTo>
                      <a:pt x="22268" y="39751"/>
                      <a:pt x="22279" y="39708"/>
                      <a:pt x="22290" y="39675"/>
                    </a:cubicBezTo>
                    <a:cubicBezTo>
                      <a:pt x="22298" y="39659"/>
                      <a:pt x="22321" y="39633"/>
                      <a:pt x="22337" y="39633"/>
                    </a:cubicBezTo>
                    <a:cubicBezTo>
                      <a:pt x="22345" y="39633"/>
                      <a:pt x="22352" y="39641"/>
                      <a:pt x="22352" y="39663"/>
                    </a:cubicBezTo>
                    <a:cubicBezTo>
                      <a:pt x="22352" y="39724"/>
                      <a:pt x="22290" y="39823"/>
                      <a:pt x="22327" y="39823"/>
                    </a:cubicBezTo>
                    <a:cubicBezTo>
                      <a:pt x="22364" y="39823"/>
                      <a:pt x="22389" y="39835"/>
                      <a:pt x="22327" y="39847"/>
                    </a:cubicBezTo>
                    <a:cubicBezTo>
                      <a:pt x="22265" y="39872"/>
                      <a:pt x="22265" y="39872"/>
                      <a:pt x="22278" y="39934"/>
                    </a:cubicBezTo>
                    <a:cubicBezTo>
                      <a:pt x="22290" y="39983"/>
                      <a:pt x="22327" y="39983"/>
                      <a:pt x="22327" y="39995"/>
                    </a:cubicBezTo>
                    <a:cubicBezTo>
                      <a:pt x="22339" y="40008"/>
                      <a:pt x="22327" y="40020"/>
                      <a:pt x="22290" y="40020"/>
                    </a:cubicBezTo>
                    <a:cubicBezTo>
                      <a:pt x="22241" y="40020"/>
                      <a:pt x="22204" y="40057"/>
                      <a:pt x="22241" y="40082"/>
                    </a:cubicBezTo>
                    <a:cubicBezTo>
                      <a:pt x="22265" y="40106"/>
                      <a:pt x="22241" y="40119"/>
                      <a:pt x="22241" y="40143"/>
                    </a:cubicBezTo>
                    <a:cubicBezTo>
                      <a:pt x="22228" y="40168"/>
                      <a:pt x="22278" y="40180"/>
                      <a:pt x="22315" y="40205"/>
                    </a:cubicBezTo>
                    <a:cubicBezTo>
                      <a:pt x="22329" y="40212"/>
                      <a:pt x="22339" y="40219"/>
                      <a:pt x="22350" y="40219"/>
                    </a:cubicBezTo>
                    <a:cubicBezTo>
                      <a:pt x="22358" y="40219"/>
                      <a:pt x="22366" y="40215"/>
                      <a:pt x="22376" y="40205"/>
                    </a:cubicBezTo>
                    <a:cubicBezTo>
                      <a:pt x="22389" y="40199"/>
                      <a:pt x="22398" y="40196"/>
                      <a:pt x="22401" y="40196"/>
                    </a:cubicBezTo>
                    <a:cubicBezTo>
                      <a:pt x="22404" y="40196"/>
                      <a:pt x="22401" y="40199"/>
                      <a:pt x="22389" y="40205"/>
                    </a:cubicBezTo>
                    <a:cubicBezTo>
                      <a:pt x="22369" y="40225"/>
                      <a:pt x="22365" y="40261"/>
                      <a:pt x="22377" y="40261"/>
                    </a:cubicBezTo>
                    <a:cubicBezTo>
                      <a:pt x="22380" y="40261"/>
                      <a:pt x="22384" y="40259"/>
                      <a:pt x="22389" y="40254"/>
                    </a:cubicBezTo>
                    <a:cubicBezTo>
                      <a:pt x="22398" y="40251"/>
                      <a:pt x="22405" y="40249"/>
                      <a:pt x="22408" y="40249"/>
                    </a:cubicBezTo>
                    <a:cubicBezTo>
                      <a:pt x="22417" y="40249"/>
                      <a:pt x="22403" y="40261"/>
                      <a:pt x="22376" y="40279"/>
                    </a:cubicBezTo>
                    <a:cubicBezTo>
                      <a:pt x="22352" y="40303"/>
                      <a:pt x="22364" y="40340"/>
                      <a:pt x="22339" y="40353"/>
                    </a:cubicBezTo>
                    <a:cubicBezTo>
                      <a:pt x="22302" y="40377"/>
                      <a:pt x="22278" y="40402"/>
                      <a:pt x="22278" y="40427"/>
                    </a:cubicBezTo>
                    <a:cubicBezTo>
                      <a:pt x="22278" y="40451"/>
                      <a:pt x="22265" y="40501"/>
                      <a:pt x="22278" y="40501"/>
                    </a:cubicBezTo>
                    <a:cubicBezTo>
                      <a:pt x="22315" y="40476"/>
                      <a:pt x="22352" y="40464"/>
                      <a:pt x="22376" y="40439"/>
                    </a:cubicBezTo>
                    <a:cubicBezTo>
                      <a:pt x="22402" y="40422"/>
                      <a:pt x="22416" y="40393"/>
                      <a:pt x="22418" y="40393"/>
                    </a:cubicBezTo>
                    <a:lnTo>
                      <a:pt x="22418" y="40393"/>
                    </a:lnTo>
                    <a:cubicBezTo>
                      <a:pt x="22419" y="40393"/>
                      <a:pt x="22417" y="40399"/>
                      <a:pt x="22413" y="40414"/>
                    </a:cubicBezTo>
                    <a:cubicBezTo>
                      <a:pt x="22401" y="40451"/>
                      <a:pt x="22463" y="40525"/>
                      <a:pt x="22413" y="40550"/>
                    </a:cubicBezTo>
                    <a:cubicBezTo>
                      <a:pt x="22364" y="40562"/>
                      <a:pt x="22352" y="40587"/>
                      <a:pt x="22315" y="40599"/>
                    </a:cubicBezTo>
                    <a:cubicBezTo>
                      <a:pt x="22265" y="40624"/>
                      <a:pt x="22253" y="40624"/>
                      <a:pt x="22315" y="40624"/>
                    </a:cubicBezTo>
                    <a:cubicBezTo>
                      <a:pt x="22330" y="40624"/>
                      <a:pt x="22342" y="40623"/>
                      <a:pt x="22353" y="40623"/>
                    </a:cubicBezTo>
                    <a:cubicBezTo>
                      <a:pt x="22384" y="40623"/>
                      <a:pt x="22398" y="40630"/>
                      <a:pt x="22426" y="40685"/>
                    </a:cubicBezTo>
                    <a:cubicBezTo>
                      <a:pt x="22445" y="40734"/>
                      <a:pt x="22457" y="40767"/>
                      <a:pt x="22473" y="40767"/>
                    </a:cubicBezTo>
                    <a:cubicBezTo>
                      <a:pt x="22477" y="40767"/>
                      <a:pt x="22482" y="40765"/>
                      <a:pt x="22487" y="40759"/>
                    </a:cubicBezTo>
                    <a:cubicBezTo>
                      <a:pt x="22524" y="40722"/>
                      <a:pt x="22536" y="40685"/>
                      <a:pt x="22536" y="40636"/>
                    </a:cubicBezTo>
                    <a:cubicBezTo>
                      <a:pt x="22536" y="40599"/>
                      <a:pt x="22536" y="40574"/>
                      <a:pt x="22536" y="40537"/>
                    </a:cubicBezTo>
                    <a:cubicBezTo>
                      <a:pt x="22549" y="40550"/>
                      <a:pt x="22561" y="40562"/>
                      <a:pt x="22573" y="40587"/>
                    </a:cubicBezTo>
                    <a:cubicBezTo>
                      <a:pt x="22583" y="40607"/>
                      <a:pt x="22601" y="40659"/>
                      <a:pt x="22608" y="40659"/>
                    </a:cubicBezTo>
                    <a:cubicBezTo>
                      <a:pt x="22609" y="40659"/>
                      <a:pt x="22610" y="40656"/>
                      <a:pt x="22610" y="40648"/>
                    </a:cubicBezTo>
                    <a:cubicBezTo>
                      <a:pt x="22610" y="40627"/>
                      <a:pt x="22619" y="40569"/>
                      <a:pt x="22622" y="40569"/>
                    </a:cubicBezTo>
                    <a:cubicBezTo>
                      <a:pt x="22622" y="40569"/>
                      <a:pt x="22623" y="40571"/>
                      <a:pt x="22623" y="40574"/>
                    </a:cubicBezTo>
                    <a:cubicBezTo>
                      <a:pt x="22623" y="40596"/>
                      <a:pt x="22614" y="40653"/>
                      <a:pt x="22619" y="40653"/>
                    </a:cubicBezTo>
                    <a:cubicBezTo>
                      <a:pt x="22620" y="40653"/>
                      <a:pt x="22621" y="40652"/>
                      <a:pt x="22623" y="40648"/>
                    </a:cubicBezTo>
                    <a:cubicBezTo>
                      <a:pt x="22644" y="40638"/>
                      <a:pt x="22675" y="40570"/>
                      <a:pt x="22683" y="40570"/>
                    </a:cubicBezTo>
                    <a:cubicBezTo>
                      <a:pt x="22684" y="40570"/>
                      <a:pt x="22684" y="40571"/>
                      <a:pt x="22684" y="40574"/>
                    </a:cubicBezTo>
                    <a:cubicBezTo>
                      <a:pt x="22684" y="40599"/>
                      <a:pt x="22721" y="40574"/>
                      <a:pt x="22697" y="40611"/>
                    </a:cubicBezTo>
                    <a:cubicBezTo>
                      <a:pt x="22675" y="40644"/>
                      <a:pt x="22653" y="40714"/>
                      <a:pt x="22665" y="40714"/>
                    </a:cubicBezTo>
                    <a:cubicBezTo>
                      <a:pt x="22667" y="40714"/>
                      <a:pt x="22669" y="40713"/>
                      <a:pt x="22672" y="40710"/>
                    </a:cubicBezTo>
                    <a:cubicBezTo>
                      <a:pt x="22673" y="40709"/>
                      <a:pt x="22674" y="40708"/>
                      <a:pt x="22674" y="40708"/>
                    </a:cubicBezTo>
                    <a:lnTo>
                      <a:pt x="22674" y="40708"/>
                    </a:lnTo>
                    <a:cubicBezTo>
                      <a:pt x="22677" y="40708"/>
                      <a:pt x="22650" y="40750"/>
                      <a:pt x="22672" y="40772"/>
                    </a:cubicBezTo>
                    <a:cubicBezTo>
                      <a:pt x="22684" y="40796"/>
                      <a:pt x="22709" y="40821"/>
                      <a:pt x="22684" y="40833"/>
                    </a:cubicBezTo>
                    <a:cubicBezTo>
                      <a:pt x="22672" y="40846"/>
                      <a:pt x="22635" y="40919"/>
                      <a:pt x="22660" y="40919"/>
                    </a:cubicBezTo>
                    <a:cubicBezTo>
                      <a:pt x="22734" y="40919"/>
                      <a:pt x="22808" y="40919"/>
                      <a:pt x="22881" y="40932"/>
                    </a:cubicBezTo>
                    <a:cubicBezTo>
                      <a:pt x="22906" y="40944"/>
                      <a:pt x="22918" y="41006"/>
                      <a:pt x="22955" y="41018"/>
                    </a:cubicBezTo>
                    <a:cubicBezTo>
                      <a:pt x="22980" y="41030"/>
                      <a:pt x="23005" y="41055"/>
                      <a:pt x="22992" y="41092"/>
                    </a:cubicBezTo>
                    <a:cubicBezTo>
                      <a:pt x="22955" y="41129"/>
                      <a:pt x="22918" y="41166"/>
                      <a:pt x="22881" y="41203"/>
                    </a:cubicBezTo>
                    <a:cubicBezTo>
                      <a:pt x="22862" y="41213"/>
                      <a:pt x="22825" y="41231"/>
                      <a:pt x="22806" y="41231"/>
                    </a:cubicBezTo>
                    <a:cubicBezTo>
                      <a:pt x="22801" y="41231"/>
                      <a:pt x="22798" y="41230"/>
                      <a:pt x="22795" y="41227"/>
                    </a:cubicBezTo>
                    <a:cubicBezTo>
                      <a:pt x="22777" y="41215"/>
                      <a:pt x="22761" y="41209"/>
                      <a:pt x="22747" y="41209"/>
                    </a:cubicBezTo>
                    <a:cubicBezTo>
                      <a:pt x="22734" y="41209"/>
                      <a:pt x="22721" y="41215"/>
                      <a:pt x="22709" y="41227"/>
                    </a:cubicBezTo>
                    <a:cubicBezTo>
                      <a:pt x="22672" y="41227"/>
                      <a:pt x="22647" y="41301"/>
                      <a:pt x="22660" y="41301"/>
                    </a:cubicBezTo>
                    <a:cubicBezTo>
                      <a:pt x="22681" y="41301"/>
                      <a:pt x="22693" y="41329"/>
                      <a:pt x="22719" y="41329"/>
                    </a:cubicBezTo>
                    <a:cubicBezTo>
                      <a:pt x="22724" y="41329"/>
                      <a:pt x="22728" y="41328"/>
                      <a:pt x="22734" y="41326"/>
                    </a:cubicBezTo>
                    <a:lnTo>
                      <a:pt x="22783" y="41326"/>
                    </a:lnTo>
                    <a:cubicBezTo>
                      <a:pt x="22746" y="41326"/>
                      <a:pt x="22734" y="41363"/>
                      <a:pt x="22771" y="41363"/>
                    </a:cubicBezTo>
                    <a:cubicBezTo>
                      <a:pt x="22792" y="41363"/>
                      <a:pt x="22814" y="41402"/>
                      <a:pt x="22845" y="41402"/>
                    </a:cubicBezTo>
                    <a:cubicBezTo>
                      <a:pt x="22849" y="41402"/>
                      <a:pt x="22853" y="41401"/>
                      <a:pt x="22857" y="41400"/>
                    </a:cubicBezTo>
                    <a:cubicBezTo>
                      <a:pt x="22894" y="41400"/>
                      <a:pt x="22894" y="41400"/>
                      <a:pt x="22894" y="41425"/>
                    </a:cubicBezTo>
                    <a:cubicBezTo>
                      <a:pt x="22894" y="41433"/>
                      <a:pt x="22894" y="41442"/>
                      <a:pt x="22907" y="41442"/>
                    </a:cubicBezTo>
                    <a:cubicBezTo>
                      <a:pt x="22912" y="41442"/>
                      <a:pt x="22920" y="41441"/>
                      <a:pt x="22931" y="41437"/>
                    </a:cubicBezTo>
                    <a:cubicBezTo>
                      <a:pt x="22968" y="41425"/>
                      <a:pt x="23017" y="41437"/>
                      <a:pt x="23042" y="41363"/>
                    </a:cubicBezTo>
                    <a:cubicBezTo>
                      <a:pt x="23079" y="41301"/>
                      <a:pt x="23017" y="41203"/>
                      <a:pt x="23079" y="41092"/>
                    </a:cubicBezTo>
                    <a:cubicBezTo>
                      <a:pt x="23128" y="40981"/>
                      <a:pt x="23153" y="40993"/>
                      <a:pt x="23214" y="40981"/>
                    </a:cubicBezTo>
                    <a:cubicBezTo>
                      <a:pt x="23276" y="40956"/>
                      <a:pt x="23387" y="40932"/>
                      <a:pt x="23399" y="40882"/>
                    </a:cubicBezTo>
                    <a:cubicBezTo>
                      <a:pt x="23399" y="40858"/>
                      <a:pt x="23411" y="40833"/>
                      <a:pt x="23424" y="40809"/>
                    </a:cubicBezTo>
                    <a:cubicBezTo>
                      <a:pt x="23431" y="40793"/>
                      <a:pt x="23453" y="40783"/>
                      <a:pt x="23474" y="40783"/>
                    </a:cubicBezTo>
                    <a:cubicBezTo>
                      <a:pt x="23487" y="40783"/>
                      <a:pt x="23500" y="40787"/>
                      <a:pt x="23510" y="40796"/>
                    </a:cubicBezTo>
                    <a:cubicBezTo>
                      <a:pt x="23568" y="40835"/>
                      <a:pt x="23626" y="40881"/>
                      <a:pt x="23642" y="40881"/>
                    </a:cubicBezTo>
                    <a:cubicBezTo>
                      <a:pt x="23647" y="40881"/>
                      <a:pt x="23648" y="40878"/>
                      <a:pt x="23645" y="40870"/>
                    </a:cubicBezTo>
                    <a:cubicBezTo>
                      <a:pt x="23633" y="40821"/>
                      <a:pt x="23485" y="40636"/>
                      <a:pt x="23485" y="40513"/>
                    </a:cubicBezTo>
                    <a:cubicBezTo>
                      <a:pt x="23485" y="40402"/>
                      <a:pt x="23424" y="40229"/>
                      <a:pt x="23510" y="40143"/>
                    </a:cubicBezTo>
                    <a:cubicBezTo>
                      <a:pt x="23596" y="40069"/>
                      <a:pt x="23658" y="40069"/>
                      <a:pt x="23621" y="40020"/>
                    </a:cubicBezTo>
                    <a:cubicBezTo>
                      <a:pt x="23608" y="40003"/>
                      <a:pt x="23596" y="39998"/>
                      <a:pt x="23586" y="39998"/>
                    </a:cubicBezTo>
                    <a:cubicBezTo>
                      <a:pt x="23570" y="39998"/>
                      <a:pt x="23556" y="40010"/>
                      <a:pt x="23543" y="40010"/>
                    </a:cubicBezTo>
                    <a:cubicBezTo>
                      <a:pt x="23540" y="40010"/>
                      <a:pt x="23537" y="40009"/>
                      <a:pt x="23534" y="40008"/>
                    </a:cubicBezTo>
                    <a:cubicBezTo>
                      <a:pt x="23498" y="39995"/>
                      <a:pt x="23510" y="39971"/>
                      <a:pt x="23534" y="39971"/>
                    </a:cubicBezTo>
                    <a:cubicBezTo>
                      <a:pt x="23571" y="39971"/>
                      <a:pt x="23584" y="39971"/>
                      <a:pt x="23584" y="39946"/>
                    </a:cubicBezTo>
                    <a:cubicBezTo>
                      <a:pt x="23584" y="39928"/>
                      <a:pt x="23587" y="39918"/>
                      <a:pt x="23590" y="39918"/>
                    </a:cubicBezTo>
                    <a:cubicBezTo>
                      <a:pt x="23593" y="39918"/>
                      <a:pt x="23596" y="39928"/>
                      <a:pt x="23596" y="39946"/>
                    </a:cubicBezTo>
                    <a:cubicBezTo>
                      <a:pt x="23596" y="39983"/>
                      <a:pt x="23621" y="40008"/>
                      <a:pt x="23658" y="40020"/>
                    </a:cubicBezTo>
                    <a:cubicBezTo>
                      <a:pt x="23671" y="40027"/>
                      <a:pt x="23685" y="40030"/>
                      <a:pt x="23699" y="40030"/>
                    </a:cubicBezTo>
                    <a:cubicBezTo>
                      <a:pt x="23734" y="40030"/>
                      <a:pt x="23767" y="40010"/>
                      <a:pt x="23793" y="39983"/>
                    </a:cubicBezTo>
                    <a:cubicBezTo>
                      <a:pt x="23818" y="39934"/>
                      <a:pt x="23793" y="39749"/>
                      <a:pt x="23818" y="39700"/>
                    </a:cubicBezTo>
                    <a:cubicBezTo>
                      <a:pt x="23843" y="39601"/>
                      <a:pt x="23904" y="39527"/>
                      <a:pt x="23978" y="39478"/>
                    </a:cubicBezTo>
                    <a:cubicBezTo>
                      <a:pt x="24077" y="39429"/>
                      <a:pt x="24237" y="39330"/>
                      <a:pt x="24237" y="39293"/>
                    </a:cubicBezTo>
                    <a:cubicBezTo>
                      <a:pt x="24249" y="39268"/>
                      <a:pt x="24224" y="39219"/>
                      <a:pt x="24200" y="39219"/>
                    </a:cubicBezTo>
                    <a:cubicBezTo>
                      <a:pt x="24175" y="39219"/>
                      <a:pt x="24175" y="39219"/>
                      <a:pt x="24200" y="39194"/>
                    </a:cubicBezTo>
                    <a:cubicBezTo>
                      <a:pt x="24237" y="39170"/>
                      <a:pt x="24274" y="39133"/>
                      <a:pt x="24286" y="39084"/>
                    </a:cubicBezTo>
                    <a:cubicBezTo>
                      <a:pt x="24298" y="39034"/>
                      <a:pt x="24261" y="38973"/>
                      <a:pt x="24212" y="38960"/>
                    </a:cubicBezTo>
                    <a:cubicBezTo>
                      <a:pt x="24151" y="38936"/>
                      <a:pt x="24064" y="38948"/>
                      <a:pt x="24027" y="38923"/>
                    </a:cubicBezTo>
                    <a:cubicBezTo>
                      <a:pt x="23990" y="38899"/>
                      <a:pt x="24003" y="38874"/>
                      <a:pt x="23978" y="38862"/>
                    </a:cubicBezTo>
                    <a:cubicBezTo>
                      <a:pt x="23904" y="38825"/>
                      <a:pt x="23843" y="38751"/>
                      <a:pt x="23843" y="38665"/>
                    </a:cubicBezTo>
                    <a:cubicBezTo>
                      <a:pt x="23843" y="38554"/>
                      <a:pt x="23892" y="38443"/>
                      <a:pt x="23966" y="38357"/>
                    </a:cubicBezTo>
                    <a:cubicBezTo>
                      <a:pt x="24035" y="38299"/>
                      <a:pt x="24160" y="38208"/>
                      <a:pt x="24215" y="38208"/>
                    </a:cubicBezTo>
                    <a:cubicBezTo>
                      <a:pt x="24218" y="38208"/>
                      <a:pt x="24222" y="38208"/>
                      <a:pt x="24224" y="38209"/>
                    </a:cubicBezTo>
                    <a:cubicBezTo>
                      <a:pt x="24262" y="38218"/>
                      <a:pt x="24278" y="38242"/>
                      <a:pt x="24294" y="38242"/>
                    </a:cubicBezTo>
                    <a:cubicBezTo>
                      <a:pt x="24300" y="38242"/>
                      <a:pt x="24305" y="38239"/>
                      <a:pt x="24311" y="38233"/>
                    </a:cubicBezTo>
                    <a:cubicBezTo>
                      <a:pt x="24335" y="38209"/>
                      <a:pt x="24298" y="38086"/>
                      <a:pt x="24348" y="38036"/>
                    </a:cubicBezTo>
                    <a:cubicBezTo>
                      <a:pt x="24385" y="37987"/>
                      <a:pt x="24409" y="37925"/>
                      <a:pt x="24409" y="37864"/>
                    </a:cubicBezTo>
                    <a:cubicBezTo>
                      <a:pt x="24385" y="37814"/>
                      <a:pt x="24360" y="37777"/>
                      <a:pt x="24385" y="37741"/>
                    </a:cubicBezTo>
                    <a:cubicBezTo>
                      <a:pt x="24434" y="37691"/>
                      <a:pt x="24471" y="37642"/>
                      <a:pt x="24520" y="37605"/>
                    </a:cubicBezTo>
                    <a:cubicBezTo>
                      <a:pt x="24569" y="37556"/>
                      <a:pt x="24619" y="37568"/>
                      <a:pt x="24582" y="37531"/>
                    </a:cubicBezTo>
                    <a:cubicBezTo>
                      <a:pt x="24545" y="37494"/>
                      <a:pt x="24496" y="37482"/>
                      <a:pt x="24496" y="37432"/>
                    </a:cubicBezTo>
                    <a:cubicBezTo>
                      <a:pt x="24502" y="37405"/>
                      <a:pt x="24532" y="37397"/>
                      <a:pt x="24561" y="37397"/>
                    </a:cubicBezTo>
                    <a:cubicBezTo>
                      <a:pt x="24584" y="37397"/>
                      <a:pt x="24608" y="37402"/>
                      <a:pt x="24619" y="37408"/>
                    </a:cubicBezTo>
                    <a:cubicBezTo>
                      <a:pt x="24643" y="37420"/>
                      <a:pt x="24693" y="37494"/>
                      <a:pt x="24730" y="37494"/>
                    </a:cubicBezTo>
                    <a:cubicBezTo>
                      <a:pt x="24779" y="37482"/>
                      <a:pt x="24816" y="37420"/>
                      <a:pt x="24804" y="37371"/>
                    </a:cubicBezTo>
                    <a:cubicBezTo>
                      <a:pt x="24791" y="37309"/>
                      <a:pt x="24791" y="37272"/>
                      <a:pt x="24754" y="37272"/>
                    </a:cubicBezTo>
                    <a:cubicBezTo>
                      <a:pt x="24717" y="37272"/>
                      <a:pt x="24693" y="37334"/>
                      <a:pt x="24656" y="37334"/>
                    </a:cubicBezTo>
                    <a:cubicBezTo>
                      <a:pt x="24606" y="37334"/>
                      <a:pt x="24569" y="37322"/>
                      <a:pt x="24533" y="37297"/>
                    </a:cubicBezTo>
                    <a:cubicBezTo>
                      <a:pt x="24483" y="37260"/>
                      <a:pt x="24459" y="37198"/>
                      <a:pt x="24459" y="37137"/>
                    </a:cubicBezTo>
                    <a:cubicBezTo>
                      <a:pt x="24459" y="37038"/>
                      <a:pt x="24422" y="36890"/>
                      <a:pt x="24434" y="36829"/>
                    </a:cubicBezTo>
                    <a:cubicBezTo>
                      <a:pt x="24434" y="36800"/>
                      <a:pt x="24447" y="36788"/>
                      <a:pt x="24467" y="36788"/>
                    </a:cubicBezTo>
                    <a:cubicBezTo>
                      <a:pt x="24481" y="36788"/>
                      <a:pt x="24500" y="36794"/>
                      <a:pt x="24520" y="36804"/>
                    </a:cubicBezTo>
                    <a:cubicBezTo>
                      <a:pt x="24606" y="36866"/>
                      <a:pt x="24717" y="36903"/>
                      <a:pt x="24828" y="36927"/>
                    </a:cubicBezTo>
                    <a:cubicBezTo>
                      <a:pt x="24902" y="36927"/>
                      <a:pt x="24988" y="36903"/>
                      <a:pt x="25050" y="36853"/>
                    </a:cubicBezTo>
                    <a:cubicBezTo>
                      <a:pt x="25087" y="36829"/>
                      <a:pt x="25099" y="36792"/>
                      <a:pt x="25099" y="36755"/>
                    </a:cubicBezTo>
                    <a:cubicBezTo>
                      <a:pt x="25087" y="36706"/>
                      <a:pt x="25075" y="36669"/>
                      <a:pt x="25075" y="36619"/>
                    </a:cubicBezTo>
                    <a:cubicBezTo>
                      <a:pt x="25075" y="36570"/>
                      <a:pt x="25173" y="36447"/>
                      <a:pt x="25173" y="36410"/>
                    </a:cubicBezTo>
                    <a:cubicBezTo>
                      <a:pt x="25173" y="36385"/>
                      <a:pt x="25087" y="36287"/>
                      <a:pt x="25099" y="36213"/>
                    </a:cubicBezTo>
                    <a:cubicBezTo>
                      <a:pt x="25113" y="36165"/>
                      <a:pt x="25138" y="36148"/>
                      <a:pt x="25159" y="36148"/>
                    </a:cubicBezTo>
                    <a:cubicBezTo>
                      <a:pt x="25177" y="36148"/>
                      <a:pt x="25192" y="36159"/>
                      <a:pt x="25198" y="36176"/>
                    </a:cubicBezTo>
                    <a:cubicBezTo>
                      <a:pt x="25198" y="36215"/>
                      <a:pt x="25206" y="36277"/>
                      <a:pt x="25209" y="36277"/>
                    </a:cubicBezTo>
                    <a:cubicBezTo>
                      <a:pt x="25210" y="36277"/>
                      <a:pt x="25210" y="36272"/>
                      <a:pt x="25210" y="36262"/>
                    </a:cubicBezTo>
                    <a:cubicBezTo>
                      <a:pt x="25223" y="36213"/>
                      <a:pt x="25210" y="36213"/>
                      <a:pt x="25309" y="36213"/>
                    </a:cubicBezTo>
                    <a:cubicBezTo>
                      <a:pt x="25444" y="36213"/>
                      <a:pt x="25568" y="36188"/>
                      <a:pt x="25703" y="36139"/>
                    </a:cubicBezTo>
                    <a:cubicBezTo>
                      <a:pt x="25826" y="36114"/>
                      <a:pt x="25962" y="36065"/>
                      <a:pt x="26085" y="36016"/>
                    </a:cubicBezTo>
                    <a:cubicBezTo>
                      <a:pt x="26147" y="35966"/>
                      <a:pt x="26233" y="35954"/>
                      <a:pt x="26245" y="35880"/>
                    </a:cubicBezTo>
                    <a:cubicBezTo>
                      <a:pt x="26270" y="35794"/>
                      <a:pt x="26319" y="35720"/>
                      <a:pt x="26393" y="35658"/>
                    </a:cubicBezTo>
                    <a:cubicBezTo>
                      <a:pt x="26442" y="35621"/>
                      <a:pt x="26467" y="35560"/>
                      <a:pt x="26467" y="35498"/>
                    </a:cubicBezTo>
                    <a:cubicBezTo>
                      <a:pt x="26467" y="35424"/>
                      <a:pt x="26467" y="35375"/>
                      <a:pt x="26405" y="35350"/>
                    </a:cubicBezTo>
                    <a:cubicBezTo>
                      <a:pt x="26356" y="35338"/>
                      <a:pt x="26282" y="35301"/>
                      <a:pt x="26282" y="35239"/>
                    </a:cubicBezTo>
                    <a:cubicBezTo>
                      <a:pt x="26282" y="35178"/>
                      <a:pt x="26356" y="35067"/>
                      <a:pt x="26344" y="35042"/>
                    </a:cubicBezTo>
                    <a:cubicBezTo>
                      <a:pt x="26307" y="34968"/>
                      <a:pt x="26245" y="34907"/>
                      <a:pt x="26159" y="34857"/>
                    </a:cubicBezTo>
                    <a:cubicBezTo>
                      <a:pt x="26085" y="34833"/>
                      <a:pt x="26023" y="34833"/>
                      <a:pt x="26036" y="34771"/>
                    </a:cubicBezTo>
                    <a:cubicBezTo>
                      <a:pt x="26036" y="34734"/>
                      <a:pt x="26060" y="34709"/>
                      <a:pt x="26085" y="34697"/>
                    </a:cubicBezTo>
                    <a:lnTo>
                      <a:pt x="26147" y="34697"/>
                    </a:lnTo>
                    <a:cubicBezTo>
                      <a:pt x="26221" y="34734"/>
                      <a:pt x="26294" y="34746"/>
                      <a:pt x="26381" y="34759"/>
                    </a:cubicBezTo>
                    <a:cubicBezTo>
                      <a:pt x="26405" y="34759"/>
                      <a:pt x="26467" y="34820"/>
                      <a:pt x="26516" y="34845"/>
                    </a:cubicBezTo>
                    <a:cubicBezTo>
                      <a:pt x="26556" y="34865"/>
                      <a:pt x="26572" y="34901"/>
                      <a:pt x="26609" y="34901"/>
                    </a:cubicBezTo>
                    <a:cubicBezTo>
                      <a:pt x="26618" y="34901"/>
                      <a:pt x="26628" y="34899"/>
                      <a:pt x="26639" y="34894"/>
                    </a:cubicBezTo>
                    <a:cubicBezTo>
                      <a:pt x="26689" y="34882"/>
                      <a:pt x="26689" y="34870"/>
                      <a:pt x="26763" y="34870"/>
                    </a:cubicBezTo>
                    <a:cubicBezTo>
                      <a:pt x="26824" y="34870"/>
                      <a:pt x="26854" y="34901"/>
                      <a:pt x="26894" y="34901"/>
                    </a:cubicBezTo>
                    <a:cubicBezTo>
                      <a:pt x="26909" y="34901"/>
                      <a:pt x="26926" y="34896"/>
                      <a:pt x="26947" y="34882"/>
                    </a:cubicBezTo>
                    <a:cubicBezTo>
                      <a:pt x="27021" y="34833"/>
                      <a:pt x="27145" y="34783"/>
                      <a:pt x="27182" y="34697"/>
                    </a:cubicBezTo>
                    <a:cubicBezTo>
                      <a:pt x="27206" y="34648"/>
                      <a:pt x="27231" y="34599"/>
                      <a:pt x="27268" y="34549"/>
                    </a:cubicBezTo>
                    <a:cubicBezTo>
                      <a:pt x="27305" y="34500"/>
                      <a:pt x="27329" y="34463"/>
                      <a:pt x="27366" y="34426"/>
                    </a:cubicBezTo>
                    <a:cubicBezTo>
                      <a:pt x="27428" y="34340"/>
                      <a:pt x="27465" y="34143"/>
                      <a:pt x="27514" y="34069"/>
                    </a:cubicBezTo>
                    <a:cubicBezTo>
                      <a:pt x="27564" y="34007"/>
                      <a:pt x="27613" y="33946"/>
                      <a:pt x="27687" y="33909"/>
                    </a:cubicBezTo>
                    <a:cubicBezTo>
                      <a:pt x="27798" y="33810"/>
                      <a:pt x="27884" y="33699"/>
                      <a:pt x="27958" y="33564"/>
                    </a:cubicBezTo>
                    <a:cubicBezTo>
                      <a:pt x="27995" y="33477"/>
                      <a:pt x="28032" y="33231"/>
                      <a:pt x="28143" y="33132"/>
                    </a:cubicBezTo>
                    <a:cubicBezTo>
                      <a:pt x="28254" y="33021"/>
                      <a:pt x="28364" y="32960"/>
                      <a:pt x="28389" y="32886"/>
                    </a:cubicBezTo>
                    <a:cubicBezTo>
                      <a:pt x="28401" y="32787"/>
                      <a:pt x="28414" y="32701"/>
                      <a:pt x="28426" y="32602"/>
                    </a:cubicBezTo>
                    <a:cubicBezTo>
                      <a:pt x="28438" y="32516"/>
                      <a:pt x="28377" y="32430"/>
                      <a:pt x="28401" y="32307"/>
                    </a:cubicBezTo>
                    <a:cubicBezTo>
                      <a:pt x="28426" y="32233"/>
                      <a:pt x="28438" y="32159"/>
                      <a:pt x="28438" y="32085"/>
                    </a:cubicBezTo>
                    <a:cubicBezTo>
                      <a:pt x="28438" y="32036"/>
                      <a:pt x="28401" y="32060"/>
                      <a:pt x="28426" y="32011"/>
                    </a:cubicBezTo>
                    <a:cubicBezTo>
                      <a:pt x="28451" y="31974"/>
                      <a:pt x="28500" y="32011"/>
                      <a:pt x="28549" y="31962"/>
                    </a:cubicBezTo>
                    <a:cubicBezTo>
                      <a:pt x="28611" y="31876"/>
                      <a:pt x="28672" y="31789"/>
                      <a:pt x="28746" y="31715"/>
                    </a:cubicBezTo>
                    <a:cubicBezTo>
                      <a:pt x="28783" y="31691"/>
                      <a:pt x="28820" y="31654"/>
                      <a:pt x="28857" y="31629"/>
                    </a:cubicBezTo>
                    <a:cubicBezTo>
                      <a:pt x="28894" y="31617"/>
                      <a:pt x="29017" y="31506"/>
                      <a:pt x="29079" y="31506"/>
                    </a:cubicBezTo>
                    <a:cubicBezTo>
                      <a:pt x="29137" y="31506"/>
                      <a:pt x="29202" y="31558"/>
                      <a:pt x="29222" y="31558"/>
                    </a:cubicBezTo>
                    <a:cubicBezTo>
                      <a:pt x="29228" y="31558"/>
                      <a:pt x="29230" y="31554"/>
                      <a:pt x="29227" y="31543"/>
                    </a:cubicBezTo>
                    <a:cubicBezTo>
                      <a:pt x="29215" y="31494"/>
                      <a:pt x="29165" y="31494"/>
                      <a:pt x="29190" y="31457"/>
                    </a:cubicBezTo>
                    <a:cubicBezTo>
                      <a:pt x="29215" y="31432"/>
                      <a:pt x="29276" y="31432"/>
                      <a:pt x="29338" y="31395"/>
                    </a:cubicBezTo>
                    <a:cubicBezTo>
                      <a:pt x="29412" y="31370"/>
                      <a:pt x="29412" y="31346"/>
                      <a:pt x="29387" y="31321"/>
                    </a:cubicBezTo>
                    <a:cubicBezTo>
                      <a:pt x="29375" y="31296"/>
                      <a:pt x="29436" y="31284"/>
                      <a:pt x="29449" y="31272"/>
                    </a:cubicBezTo>
                    <a:cubicBezTo>
                      <a:pt x="29453" y="31264"/>
                      <a:pt x="29455" y="31261"/>
                      <a:pt x="29457" y="31261"/>
                    </a:cubicBezTo>
                    <a:cubicBezTo>
                      <a:pt x="29461" y="31261"/>
                      <a:pt x="29461" y="31276"/>
                      <a:pt x="29461" y="31284"/>
                    </a:cubicBezTo>
                    <a:cubicBezTo>
                      <a:pt x="29461" y="31299"/>
                      <a:pt x="29478" y="31305"/>
                      <a:pt x="29507" y="31305"/>
                    </a:cubicBezTo>
                    <a:cubicBezTo>
                      <a:pt x="29527" y="31305"/>
                      <a:pt x="29554" y="31302"/>
                      <a:pt x="29584" y="31296"/>
                    </a:cubicBezTo>
                    <a:cubicBezTo>
                      <a:pt x="29658" y="31284"/>
                      <a:pt x="29695" y="31223"/>
                      <a:pt x="29732" y="31210"/>
                    </a:cubicBezTo>
                    <a:cubicBezTo>
                      <a:pt x="29739" y="31208"/>
                      <a:pt x="29744" y="31208"/>
                      <a:pt x="29747" y="31208"/>
                    </a:cubicBezTo>
                    <a:cubicBezTo>
                      <a:pt x="29769" y="31208"/>
                      <a:pt x="29734" y="31237"/>
                      <a:pt x="29744" y="31247"/>
                    </a:cubicBezTo>
                    <a:cubicBezTo>
                      <a:pt x="29753" y="31265"/>
                      <a:pt x="29787" y="31282"/>
                      <a:pt x="29836" y="31282"/>
                    </a:cubicBezTo>
                    <a:cubicBezTo>
                      <a:pt x="29856" y="31282"/>
                      <a:pt x="29879" y="31279"/>
                      <a:pt x="29905" y="31272"/>
                    </a:cubicBezTo>
                    <a:cubicBezTo>
                      <a:pt x="29991" y="31235"/>
                      <a:pt x="30040" y="31272"/>
                      <a:pt x="30040" y="31198"/>
                    </a:cubicBezTo>
                    <a:cubicBezTo>
                      <a:pt x="30040" y="31124"/>
                      <a:pt x="30139" y="31050"/>
                      <a:pt x="30176" y="31025"/>
                    </a:cubicBezTo>
                    <a:cubicBezTo>
                      <a:pt x="30225" y="30976"/>
                      <a:pt x="30250" y="30914"/>
                      <a:pt x="30250" y="30841"/>
                    </a:cubicBezTo>
                    <a:cubicBezTo>
                      <a:pt x="30262" y="30754"/>
                      <a:pt x="30299" y="30680"/>
                      <a:pt x="30373" y="30619"/>
                    </a:cubicBezTo>
                    <a:cubicBezTo>
                      <a:pt x="30422" y="30557"/>
                      <a:pt x="30459" y="30483"/>
                      <a:pt x="30496" y="30409"/>
                    </a:cubicBezTo>
                    <a:cubicBezTo>
                      <a:pt x="30521" y="30360"/>
                      <a:pt x="30533" y="30360"/>
                      <a:pt x="30558" y="30311"/>
                    </a:cubicBezTo>
                    <a:cubicBezTo>
                      <a:pt x="30570" y="30212"/>
                      <a:pt x="30570" y="30126"/>
                      <a:pt x="30558" y="30040"/>
                    </a:cubicBezTo>
                    <a:cubicBezTo>
                      <a:pt x="30558" y="29966"/>
                      <a:pt x="30582" y="29892"/>
                      <a:pt x="30632" y="29830"/>
                    </a:cubicBezTo>
                    <a:cubicBezTo>
                      <a:pt x="30656" y="29806"/>
                      <a:pt x="30718" y="29806"/>
                      <a:pt x="30718" y="29695"/>
                    </a:cubicBezTo>
                    <a:cubicBezTo>
                      <a:pt x="30706" y="29559"/>
                      <a:pt x="30718" y="29436"/>
                      <a:pt x="30742" y="29313"/>
                    </a:cubicBezTo>
                    <a:cubicBezTo>
                      <a:pt x="30792" y="29202"/>
                      <a:pt x="30742" y="28968"/>
                      <a:pt x="30742" y="28832"/>
                    </a:cubicBezTo>
                    <a:cubicBezTo>
                      <a:pt x="30742" y="28709"/>
                      <a:pt x="30742" y="28598"/>
                      <a:pt x="30755" y="28475"/>
                    </a:cubicBezTo>
                    <a:cubicBezTo>
                      <a:pt x="30779" y="28426"/>
                      <a:pt x="30829" y="28426"/>
                      <a:pt x="30792" y="28389"/>
                    </a:cubicBezTo>
                    <a:cubicBezTo>
                      <a:pt x="30761" y="28348"/>
                      <a:pt x="30739" y="28324"/>
                      <a:pt x="30746" y="28324"/>
                    </a:cubicBezTo>
                    <a:cubicBezTo>
                      <a:pt x="30748" y="28324"/>
                      <a:pt x="30751" y="28325"/>
                      <a:pt x="30755" y="28327"/>
                    </a:cubicBezTo>
                    <a:cubicBezTo>
                      <a:pt x="30785" y="28327"/>
                      <a:pt x="30832" y="28385"/>
                      <a:pt x="30841" y="28385"/>
                    </a:cubicBezTo>
                    <a:cubicBezTo>
                      <a:pt x="30843" y="28385"/>
                      <a:pt x="30843" y="28383"/>
                      <a:pt x="30841" y="28376"/>
                    </a:cubicBezTo>
                    <a:cubicBezTo>
                      <a:pt x="30831" y="28346"/>
                      <a:pt x="30837" y="28308"/>
                      <a:pt x="30840" y="28308"/>
                    </a:cubicBezTo>
                    <a:lnTo>
                      <a:pt x="30840" y="28308"/>
                    </a:lnTo>
                    <a:cubicBezTo>
                      <a:pt x="30841" y="28308"/>
                      <a:pt x="30841" y="28310"/>
                      <a:pt x="30841" y="28315"/>
                    </a:cubicBezTo>
                    <a:cubicBezTo>
                      <a:pt x="30841" y="28324"/>
                      <a:pt x="30843" y="28326"/>
                      <a:pt x="30846" y="28326"/>
                    </a:cubicBezTo>
                    <a:cubicBezTo>
                      <a:pt x="30850" y="28326"/>
                      <a:pt x="30855" y="28323"/>
                      <a:pt x="30863" y="28323"/>
                    </a:cubicBezTo>
                    <a:cubicBezTo>
                      <a:pt x="30867" y="28323"/>
                      <a:pt x="30872" y="28324"/>
                      <a:pt x="30878" y="28327"/>
                    </a:cubicBezTo>
                    <a:cubicBezTo>
                      <a:pt x="30890" y="28339"/>
                      <a:pt x="30899" y="28350"/>
                      <a:pt x="30910" y="28350"/>
                    </a:cubicBezTo>
                    <a:cubicBezTo>
                      <a:pt x="30922" y="28350"/>
                      <a:pt x="30938" y="28336"/>
                      <a:pt x="30964" y="28290"/>
                    </a:cubicBezTo>
                    <a:cubicBezTo>
                      <a:pt x="31014" y="28204"/>
                      <a:pt x="31063" y="28105"/>
                      <a:pt x="31124" y="27982"/>
                    </a:cubicBezTo>
                    <a:cubicBezTo>
                      <a:pt x="31149" y="27871"/>
                      <a:pt x="31223" y="27773"/>
                      <a:pt x="31309" y="27711"/>
                    </a:cubicBezTo>
                    <a:cubicBezTo>
                      <a:pt x="31383" y="27662"/>
                      <a:pt x="31445" y="27600"/>
                      <a:pt x="31482" y="27526"/>
                    </a:cubicBezTo>
                    <a:cubicBezTo>
                      <a:pt x="31593" y="27378"/>
                      <a:pt x="31679" y="27230"/>
                      <a:pt x="31728" y="27058"/>
                    </a:cubicBezTo>
                    <a:cubicBezTo>
                      <a:pt x="31777" y="26861"/>
                      <a:pt x="31753" y="26651"/>
                      <a:pt x="31691" y="26466"/>
                    </a:cubicBezTo>
                    <a:cubicBezTo>
                      <a:pt x="31630" y="26146"/>
                      <a:pt x="31667" y="26084"/>
                      <a:pt x="31531" y="26084"/>
                    </a:cubicBezTo>
                    <a:cubicBezTo>
                      <a:pt x="31517" y="26086"/>
                      <a:pt x="31503" y="26086"/>
                      <a:pt x="31490" y="26086"/>
                    </a:cubicBezTo>
                    <a:cubicBezTo>
                      <a:pt x="31368" y="26086"/>
                      <a:pt x="31250" y="26039"/>
                      <a:pt x="31161" y="25961"/>
                    </a:cubicBezTo>
                    <a:cubicBezTo>
                      <a:pt x="31087" y="25850"/>
                      <a:pt x="30989" y="25764"/>
                      <a:pt x="30890" y="25678"/>
                    </a:cubicBezTo>
                    <a:cubicBezTo>
                      <a:pt x="30792" y="25616"/>
                      <a:pt x="30582" y="25456"/>
                      <a:pt x="30471" y="25444"/>
                    </a:cubicBezTo>
                    <a:cubicBezTo>
                      <a:pt x="30382" y="25444"/>
                      <a:pt x="30343" y="25495"/>
                      <a:pt x="30253" y="25495"/>
                    </a:cubicBezTo>
                    <a:cubicBezTo>
                      <a:pt x="30245" y="25495"/>
                      <a:pt x="30235" y="25494"/>
                      <a:pt x="30225" y="25493"/>
                    </a:cubicBezTo>
                    <a:cubicBezTo>
                      <a:pt x="30077" y="25456"/>
                      <a:pt x="29942" y="25407"/>
                      <a:pt x="29818" y="25345"/>
                    </a:cubicBezTo>
                    <a:cubicBezTo>
                      <a:pt x="29802" y="25337"/>
                      <a:pt x="29786" y="25334"/>
                      <a:pt x="29770" y="25334"/>
                    </a:cubicBezTo>
                    <a:cubicBezTo>
                      <a:pt x="29718" y="25334"/>
                      <a:pt x="29674" y="25373"/>
                      <a:pt x="29646" y="25382"/>
                    </a:cubicBezTo>
                    <a:cubicBezTo>
                      <a:pt x="29609" y="25382"/>
                      <a:pt x="29498" y="25284"/>
                      <a:pt x="29473" y="25247"/>
                    </a:cubicBezTo>
                    <a:cubicBezTo>
                      <a:pt x="29436" y="25173"/>
                      <a:pt x="29375" y="25123"/>
                      <a:pt x="29301" y="25086"/>
                    </a:cubicBezTo>
                    <a:cubicBezTo>
                      <a:pt x="29190" y="25037"/>
                      <a:pt x="28919" y="24889"/>
                      <a:pt x="28845" y="24865"/>
                    </a:cubicBezTo>
                    <a:cubicBezTo>
                      <a:pt x="28808" y="24858"/>
                      <a:pt x="28756" y="24846"/>
                      <a:pt x="28706" y="24846"/>
                    </a:cubicBezTo>
                    <a:cubicBezTo>
                      <a:pt x="28657" y="24846"/>
                      <a:pt x="28611" y="24858"/>
                      <a:pt x="28586" y="24902"/>
                    </a:cubicBezTo>
                    <a:cubicBezTo>
                      <a:pt x="28549" y="25000"/>
                      <a:pt x="28488" y="25086"/>
                      <a:pt x="28414" y="25160"/>
                    </a:cubicBezTo>
                    <a:cubicBezTo>
                      <a:pt x="28364" y="25197"/>
                      <a:pt x="28327" y="25259"/>
                      <a:pt x="28315" y="25321"/>
                    </a:cubicBezTo>
                    <a:cubicBezTo>
                      <a:pt x="28302" y="25340"/>
                      <a:pt x="28289" y="25353"/>
                      <a:pt x="28279" y="25353"/>
                    </a:cubicBezTo>
                    <a:cubicBezTo>
                      <a:pt x="28271" y="25353"/>
                      <a:pt x="28266" y="25343"/>
                      <a:pt x="28266" y="25321"/>
                    </a:cubicBezTo>
                    <a:cubicBezTo>
                      <a:pt x="28254" y="25284"/>
                      <a:pt x="28241" y="25259"/>
                      <a:pt x="28217" y="25247"/>
                    </a:cubicBezTo>
                    <a:cubicBezTo>
                      <a:pt x="28192" y="25222"/>
                      <a:pt x="28180" y="25197"/>
                      <a:pt x="28167" y="25185"/>
                    </a:cubicBezTo>
                    <a:cubicBezTo>
                      <a:pt x="28153" y="25170"/>
                      <a:pt x="28129" y="25151"/>
                      <a:pt x="28110" y="25151"/>
                    </a:cubicBezTo>
                    <a:cubicBezTo>
                      <a:pt x="28097" y="25151"/>
                      <a:pt x="28086" y="25160"/>
                      <a:pt x="28081" y="25185"/>
                    </a:cubicBezTo>
                    <a:cubicBezTo>
                      <a:pt x="28072" y="25222"/>
                      <a:pt x="28076" y="25265"/>
                      <a:pt x="28069" y="25265"/>
                    </a:cubicBezTo>
                    <a:cubicBezTo>
                      <a:pt x="28067" y="25265"/>
                      <a:pt x="28063" y="25259"/>
                      <a:pt x="28056" y="25247"/>
                    </a:cubicBezTo>
                    <a:cubicBezTo>
                      <a:pt x="28044" y="25222"/>
                      <a:pt x="28019" y="25197"/>
                      <a:pt x="28007" y="25173"/>
                    </a:cubicBezTo>
                    <a:cubicBezTo>
                      <a:pt x="27982" y="25148"/>
                      <a:pt x="27982" y="25136"/>
                      <a:pt x="27958" y="25099"/>
                    </a:cubicBezTo>
                    <a:cubicBezTo>
                      <a:pt x="27933" y="25049"/>
                      <a:pt x="27921" y="25013"/>
                      <a:pt x="27933" y="24963"/>
                    </a:cubicBezTo>
                    <a:cubicBezTo>
                      <a:pt x="27933" y="24926"/>
                      <a:pt x="27933" y="24852"/>
                      <a:pt x="27917" y="24852"/>
                    </a:cubicBezTo>
                    <a:cubicBezTo>
                      <a:pt x="27912" y="24852"/>
                      <a:pt x="27905" y="24859"/>
                      <a:pt x="27896" y="24877"/>
                    </a:cubicBezTo>
                    <a:cubicBezTo>
                      <a:pt x="27859" y="24939"/>
                      <a:pt x="27810" y="25049"/>
                      <a:pt x="27748" y="25074"/>
                    </a:cubicBezTo>
                    <a:cubicBezTo>
                      <a:pt x="27732" y="25078"/>
                      <a:pt x="27721" y="25081"/>
                      <a:pt x="27716" y="25081"/>
                    </a:cubicBezTo>
                    <a:cubicBezTo>
                      <a:pt x="27705" y="25081"/>
                      <a:pt x="27716" y="25070"/>
                      <a:pt x="27748" y="25037"/>
                    </a:cubicBezTo>
                    <a:cubicBezTo>
                      <a:pt x="27810" y="25000"/>
                      <a:pt x="27847" y="24939"/>
                      <a:pt x="27872" y="24865"/>
                    </a:cubicBezTo>
                    <a:cubicBezTo>
                      <a:pt x="27872" y="24836"/>
                      <a:pt x="27850" y="24824"/>
                      <a:pt x="27830" y="24824"/>
                    </a:cubicBezTo>
                    <a:cubicBezTo>
                      <a:pt x="27816" y="24824"/>
                      <a:pt x="27803" y="24830"/>
                      <a:pt x="27798" y="24840"/>
                    </a:cubicBezTo>
                    <a:cubicBezTo>
                      <a:pt x="27785" y="24877"/>
                      <a:pt x="27748" y="25000"/>
                      <a:pt x="27687" y="25025"/>
                    </a:cubicBezTo>
                    <a:cubicBezTo>
                      <a:pt x="27669" y="25035"/>
                      <a:pt x="27659" y="25040"/>
                      <a:pt x="27654" y="25040"/>
                    </a:cubicBezTo>
                    <a:cubicBezTo>
                      <a:pt x="27641" y="25040"/>
                      <a:pt x="27664" y="25011"/>
                      <a:pt x="27699" y="24976"/>
                    </a:cubicBezTo>
                    <a:cubicBezTo>
                      <a:pt x="27748" y="24939"/>
                      <a:pt x="27736" y="24889"/>
                      <a:pt x="27761" y="24828"/>
                    </a:cubicBezTo>
                    <a:cubicBezTo>
                      <a:pt x="27785" y="24766"/>
                      <a:pt x="27822" y="24778"/>
                      <a:pt x="27847" y="24717"/>
                    </a:cubicBezTo>
                    <a:cubicBezTo>
                      <a:pt x="27872" y="24655"/>
                      <a:pt x="27847" y="24643"/>
                      <a:pt x="27884" y="24631"/>
                    </a:cubicBezTo>
                    <a:cubicBezTo>
                      <a:pt x="27921" y="24631"/>
                      <a:pt x="27958" y="24594"/>
                      <a:pt x="27982" y="24557"/>
                    </a:cubicBezTo>
                    <a:cubicBezTo>
                      <a:pt x="27990" y="24541"/>
                      <a:pt x="28013" y="24525"/>
                      <a:pt x="28032" y="24525"/>
                    </a:cubicBezTo>
                    <a:cubicBezTo>
                      <a:pt x="28042" y="24525"/>
                      <a:pt x="28052" y="24531"/>
                      <a:pt x="28056" y="24544"/>
                    </a:cubicBezTo>
                    <a:cubicBezTo>
                      <a:pt x="28061" y="24557"/>
                      <a:pt x="28068" y="24563"/>
                      <a:pt x="28076" y="24563"/>
                    </a:cubicBezTo>
                    <a:cubicBezTo>
                      <a:pt x="28092" y="24563"/>
                      <a:pt x="28110" y="24544"/>
                      <a:pt x="28118" y="24520"/>
                    </a:cubicBezTo>
                    <a:cubicBezTo>
                      <a:pt x="28143" y="24495"/>
                      <a:pt x="28143" y="24446"/>
                      <a:pt x="28118" y="24421"/>
                    </a:cubicBezTo>
                    <a:cubicBezTo>
                      <a:pt x="28093" y="24384"/>
                      <a:pt x="28167" y="24323"/>
                      <a:pt x="28167" y="24249"/>
                    </a:cubicBezTo>
                    <a:cubicBezTo>
                      <a:pt x="28167" y="24175"/>
                      <a:pt x="28081" y="24125"/>
                      <a:pt x="28007" y="24101"/>
                    </a:cubicBezTo>
                    <a:cubicBezTo>
                      <a:pt x="27933" y="24064"/>
                      <a:pt x="27921" y="23891"/>
                      <a:pt x="27909" y="23793"/>
                    </a:cubicBezTo>
                    <a:cubicBezTo>
                      <a:pt x="27896" y="23682"/>
                      <a:pt x="27909" y="23559"/>
                      <a:pt x="27847" y="23509"/>
                    </a:cubicBezTo>
                    <a:cubicBezTo>
                      <a:pt x="27835" y="23485"/>
                      <a:pt x="27810" y="23472"/>
                      <a:pt x="27798" y="23460"/>
                    </a:cubicBezTo>
                    <a:cubicBezTo>
                      <a:pt x="27736" y="23423"/>
                      <a:pt x="27674" y="23374"/>
                      <a:pt x="27613" y="23324"/>
                    </a:cubicBezTo>
                    <a:cubicBezTo>
                      <a:pt x="27551" y="23263"/>
                      <a:pt x="27477" y="23140"/>
                      <a:pt x="27391" y="23103"/>
                    </a:cubicBezTo>
                    <a:cubicBezTo>
                      <a:pt x="27342" y="23078"/>
                      <a:pt x="27292" y="23066"/>
                      <a:pt x="27231" y="23041"/>
                    </a:cubicBezTo>
                    <a:cubicBezTo>
                      <a:pt x="27157" y="23016"/>
                      <a:pt x="27083" y="22992"/>
                      <a:pt x="27009" y="22979"/>
                    </a:cubicBezTo>
                    <a:lnTo>
                      <a:pt x="26837" y="22979"/>
                    </a:lnTo>
                    <a:cubicBezTo>
                      <a:pt x="26760" y="23001"/>
                      <a:pt x="26751" y="23043"/>
                      <a:pt x="26724" y="23043"/>
                    </a:cubicBezTo>
                    <a:cubicBezTo>
                      <a:pt x="26721" y="23043"/>
                      <a:pt x="26717" y="23042"/>
                      <a:pt x="26713" y="23041"/>
                    </a:cubicBezTo>
                    <a:cubicBezTo>
                      <a:pt x="26708" y="23043"/>
                      <a:pt x="26703" y="23044"/>
                      <a:pt x="26699" y="23044"/>
                    </a:cubicBezTo>
                    <a:cubicBezTo>
                      <a:pt x="26667" y="23044"/>
                      <a:pt x="26638" y="23011"/>
                      <a:pt x="26627" y="22979"/>
                    </a:cubicBezTo>
                    <a:cubicBezTo>
                      <a:pt x="26609" y="22944"/>
                      <a:pt x="26598" y="22915"/>
                      <a:pt x="26584" y="22915"/>
                    </a:cubicBezTo>
                    <a:cubicBezTo>
                      <a:pt x="26579" y="22915"/>
                      <a:pt x="26573" y="22920"/>
                      <a:pt x="26566" y="22930"/>
                    </a:cubicBezTo>
                    <a:cubicBezTo>
                      <a:pt x="26556" y="22958"/>
                      <a:pt x="26540" y="22993"/>
                      <a:pt x="26512" y="22993"/>
                    </a:cubicBezTo>
                    <a:cubicBezTo>
                      <a:pt x="26502" y="22993"/>
                      <a:pt x="26492" y="22989"/>
                      <a:pt x="26479" y="22979"/>
                    </a:cubicBezTo>
                    <a:lnTo>
                      <a:pt x="26455" y="22967"/>
                    </a:lnTo>
                    <a:cubicBezTo>
                      <a:pt x="26405" y="22943"/>
                      <a:pt x="26368" y="22906"/>
                      <a:pt x="26344" y="22856"/>
                    </a:cubicBezTo>
                    <a:cubicBezTo>
                      <a:pt x="26270" y="22770"/>
                      <a:pt x="26221" y="22782"/>
                      <a:pt x="26171" y="22733"/>
                    </a:cubicBezTo>
                    <a:cubicBezTo>
                      <a:pt x="26122" y="22684"/>
                      <a:pt x="26134" y="22634"/>
                      <a:pt x="26085" y="22573"/>
                    </a:cubicBezTo>
                    <a:cubicBezTo>
                      <a:pt x="26011" y="22437"/>
                      <a:pt x="25913" y="22339"/>
                      <a:pt x="25777" y="22265"/>
                    </a:cubicBezTo>
                    <a:cubicBezTo>
                      <a:pt x="25771" y="22259"/>
                      <a:pt x="25765" y="22256"/>
                      <a:pt x="25758" y="22256"/>
                    </a:cubicBezTo>
                    <a:cubicBezTo>
                      <a:pt x="25752" y="22256"/>
                      <a:pt x="25746" y="22259"/>
                      <a:pt x="25740" y="22265"/>
                    </a:cubicBezTo>
                    <a:cubicBezTo>
                      <a:pt x="25703" y="22259"/>
                      <a:pt x="25666" y="22256"/>
                      <a:pt x="25629" y="22256"/>
                    </a:cubicBezTo>
                    <a:cubicBezTo>
                      <a:pt x="25592" y="22256"/>
                      <a:pt x="25555" y="22259"/>
                      <a:pt x="25518" y="22265"/>
                    </a:cubicBezTo>
                    <a:cubicBezTo>
                      <a:pt x="25500" y="22269"/>
                      <a:pt x="25466" y="22272"/>
                      <a:pt x="25433" y="22272"/>
                    </a:cubicBezTo>
                    <a:cubicBezTo>
                      <a:pt x="25376" y="22272"/>
                      <a:pt x="25323" y="22264"/>
                      <a:pt x="25370" y="22240"/>
                    </a:cubicBezTo>
                    <a:cubicBezTo>
                      <a:pt x="25444" y="22203"/>
                      <a:pt x="25481" y="22228"/>
                      <a:pt x="25494" y="22142"/>
                    </a:cubicBezTo>
                    <a:cubicBezTo>
                      <a:pt x="25506" y="22068"/>
                      <a:pt x="25555" y="22031"/>
                      <a:pt x="25494" y="21994"/>
                    </a:cubicBezTo>
                    <a:cubicBezTo>
                      <a:pt x="25437" y="21949"/>
                      <a:pt x="25391" y="21894"/>
                      <a:pt x="25365" y="21894"/>
                    </a:cubicBezTo>
                    <a:cubicBezTo>
                      <a:pt x="25363" y="21894"/>
                      <a:pt x="25360" y="21894"/>
                      <a:pt x="25358" y="21895"/>
                    </a:cubicBezTo>
                    <a:cubicBezTo>
                      <a:pt x="25326" y="21906"/>
                      <a:pt x="25349" y="21935"/>
                      <a:pt x="25340" y="21935"/>
                    </a:cubicBezTo>
                    <a:cubicBezTo>
                      <a:pt x="25339" y="21935"/>
                      <a:pt x="25337" y="21934"/>
                      <a:pt x="25333" y="21932"/>
                    </a:cubicBezTo>
                    <a:cubicBezTo>
                      <a:pt x="25321" y="21920"/>
                      <a:pt x="25284" y="21908"/>
                      <a:pt x="25272" y="21871"/>
                    </a:cubicBezTo>
                    <a:cubicBezTo>
                      <a:pt x="25269" y="21865"/>
                      <a:pt x="25266" y="21862"/>
                      <a:pt x="25263" y="21862"/>
                    </a:cubicBezTo>
                    <a:cubicBezTo>
                      <a:pt x="25253" y="21862"/>
                      <a:pt x="25241" y="21889"/>
                      <a:pt x="25223" y="21908"/>
                    </a:cubicBezTo>
                    <a:cubicBezTo>
                      <a:pt x="25218" y="21917"/>
                      <a:pt x="25215" y="21921"/>
                      <a:pt x="25213" y="21921"/>
                    </a:cubicBezTo>
                    <a:cubicBezTo>
                      <a:pt x="25210" y="21921"/>
                      <a:pt x="25210" y="21910"/>
                      <a:pt x="25210" y="21895"/>
                    </a:cubicBezTo>
                    <a:cubicBezTo>
                      <a:pt x="25198" y="21846"/>
                      <a:pt x="25173" y="21809"/>
                      <a:pt x="25136" y="21797"/>
                    </a:cubicBezTo>
                    <a:cubicBezTo>
                      <a:pt x="25103" y="21797"/>
                      <a:pt x="25079" y="21848"/>
                      <a:pt x="25066" y="21848"/>
                    </a:cubicBezTo>
                    <a:cubicBezTo>
                      <a:pt x="25065" y="21848"/>
                      <a:pt x="25063" y="21847"/>
                      <a:pt x="25062" y="21846"/>
                    </a:cubicBezTo>
                    <a:cubicBezTo>
                      <a:pt x="25038" y="21834"/>
                      <a:pt x="25050" y="21809"/>
                      <a:pt x="25062" y="21772"/>
                    </a:cubicBezTo>
                    <a:cubicBezTo>
                      <a:pt x="25087" y="21735"/>
                      <a:pt x="25013" y="21735"/>
                      <a:pt x="25062" y="21698"/>
                    </a:cubicBezTo>
                    <a:cubicBezTo>
                      <a:pt x="25124" y="21661"/>
                      <a:pt x="25259" y="21698"/>
                      <a:pt x="25235" y="21649"/>
                    </a:cubicBezTo>
                    <a:cubicBezTo>
                      <a:pt x="25220" y="21627"/>
                      <a:pt x="25210" y="21622"/>
                      <a:pt x="25188" y="21622"/>
                    </a:cubicBezTo>
                    <a:cubicBezTo>
                      <a:pt x="25173" y="21622"/>
                      <a:pt x="25154" y="21624"/>
                      <a:pt x="25124" y="21624"/>
                    </a:cubicBezTo>
                    <a:cubicBezTo>
                      <a:pt x="25084" y="21624"/>
                      <a:pt x="25026" y="21616"/>
                      <a:pt x="24966" y="21616"/>
                    </a:cubicBezTo>
                    <a:cubicBezTo>
                      <a:pt x="24897" y="21616"/>
                      <a:pt x="24825" y="21627"/>
                      <a:pt x="24779" y="21673"/>
                    </a:cubicBezTo>
                    <a:cubicBezTo>
                      <a:pt x="24704" y="21748"/>
                      <a:pt x="24639" y="21814"/>
                      <a:pt x="24582" y="21814"/>
                    </a:cubicBezTo>
                    <a:cubicBezTo>
                      <a:pt x="24574" y="21814"/>
                      <a:pt x="24565" y="21812"/>
                      <a:pt x="24557" y="21809"/>
                    </a:cubicBezTo>
                    <a:cubicBezTo>
                      <a:pt x="24483" y="21809"/>
                      <a:pt x="24409" y="21784"/>
                      <a:pt x="24348" y="21747"/>
                    </a:cubicBezTo>
                    <a:cubicBezTo>
                      <a:pt x="24311" y="21710"/>
                      <a:pt x="24274" y="21649"/>
                      <a:pt x="24224" y="21649"/>
                    </a:cubicBezTo>
                    <a:cubicBezTo>
                      <a:pt x="24163" y="21649"/>
                      <a:pt x="23929" y="21686"/>
                      <a:pt x="23855" y="21686"/>
                    </a:cubicBezTo>
                    <a:cubicBezTo>
                      <a:pt x="23769" y="21686"/>
                      <a:pt x="23744" y="21686"/>
                      <a:pt x="23732" y="21624"/>
                    </a:cubicBezTo>
                    <a:cubicBezTo>
                      <a:pt x="23719" y="21550"/>
                      <a:pt x="23682" y="21415"/>
                      <a:pt x="23608" y="21415"/>
                    </a:cubicBezTo>
                    <a:cubicBezTo>
                      <a:pt x="23559" y="21409"/>
                      <a:pt x="23513" y="21405"/>
                      <a:pt x="23467" y="21405"/>
                    </a:cubicBezTo>
                    <a:cubicBezTo>
                      <a:pt x="23421" y="21405"/>
                      <a:pt x="23374" y="21409"/>
                      <a:pt x="23325" y="21415"/>
                    </a:cubicBezTo>
                    <a:cubicBezTo>
                      <a:pt x="23239" y="21439"/>
                      <a:pt x="23128" y="21501"/>
                      <a:pt x="23103" y="21513"/>
                    </a:cubicBezTo>
                    <a:cubicBezTo>
                      <a:pt x="23079" y="21526"/>
                      <a:pt x="22968" y="21587"/>
                      <a:pt x="22968" y="21636"/>
                    </a:cubicBezTo>
                    <a:cubicBezTo>
                      <a:pt x="22968" y="21698"/>
                      <a:pt x="23103" y="21858"/>
                      <a:pt x="23091" y="21908"/>
                    </a:cubicBezTo>
                    <a:cubicBezTo>
                      <a:pt x="23091" y="21957"/>
                      <a:pt x="23079" y="22105"/>
                      <a:pt x="23017" y="22105"/>
                    </a:cubicBezTo>
                    <a:cubicBezTo>
                      <a:pt x="22955" y="22105"/>
                      <a:pt x="22820" y="21932"/>
                      <a:pt x="22820" y="21895"/>
                    </a:cubicBezTo>
                    <a:cubicBezTo>
                      <a:pt x="22820" y="21846"/>
                      <a:pt x="22943" y="21686"/>
                      <a:pt x="22943" y="21649"/>
                    </a:cubicBezTo>
                    <a:cubicBezTo>
                      <a:pt x="22943" y="21599"/>
                      <a:pt x="22857" y="21513"/>
                      <a:pt x="22844" y="21476"/>
                    </a:cubicBezTo>
                    <a:lnTo>
                      <a:pt x="22844" y="21464"/>
                    </a:lnTo>
                    <a:cubicBezTo>
                      <a:pt x="22857" y="21402"/>
                      <a:pt x="22906" y="21365"/>
                      <a:pt x="22955" y="21341"/>
                    </a:cubicBezTo>
                    <a:cubicBezTo>
                      <a:pt x="23005" y="21328"/>
                      <a:pt x="23103" y="21230"/>
                      <a:pt x="23054" y="21193"/>
                    </a:cubicBezTo>
                    <a:cubicBezTo>
                      <a:pt x="23029" y="21168"/>
                      <a:pt x="22995" y="21156"/>
                      <a:pt x="22962" y="21156"/>
                    </a:cubicBezTo>
                    <a:cubicBezTo>
                      <a:pt x="22928" y="21156"/>
                      <a:pt x="22894" y="21168"/>
                      <a:pt x="22869" y="21193"/>
                    </a:cubicBezTo>
                    <a:cubicBezTo>
                      <a:pt x="22832" y="21230"/>
                      <a:pt x="22795" y="21291"/>
                      <a:pt x="22771" y="21304"/>
                    </a:cubicBezTo>
                    <a:cubicBezTo>
                      <a:pt x="22746" y="21316"/>
                      <a:pt x="22709" y="21341"/>
                      <a:pt x="22684" y="21365"/>
                    </a:cubicBezTo>
                    <a:cubicBezTo>
                      <a:pt x="22660" y="21378"/>
                      <a:pt x="22610" y="21476"/>
                      <a:pt x="22573" y="21489"/>
                    </a:cubicBezTo>
                    <a:cubicBezTo>
                      <a:pt x="22567" y="21490"/>
                      <a:pt x="22560" y="21491"/>
                      <a:pt x="22552" y="21491"/>
                    </a:cubicBezTo>
                    <a:cubicBezTo>
                      <a:pt x="22520" y="21491"/>
                      <a:pt x="22474" y="21481"/>
                      <a:pt x="22433" y="21481"/>
                    </a:cubicBezTo>
                    <a:cubicBezTo>
                      <a:pt x="22398" y="21481"/>
                      <a:pt x="22367" y="21488"/>
                      <a:pt x="22352" y="21513"/>
                    </a:cubicBezTo>
                    <a:cubicBezTo>
                      <a:pt x="22331" y="21566"/>
                      <a:pt x="22310" y="21645"/>
                      <a:pt x="22281" y="21645"/>
                    </a:cubicBezTo>
                    <a:cubicBezTo>
                      <a:pt x="22276" y="21645"/>
                      <a:pt x="22271" y="21642"/>
                      <a:pt x="22265" y="21636"/>
                    </a:cubicBezTo>
                    <a:cubicBezTo>
                      <a:pt x="22241" y="21599"/>
                      <a:pt x="22253" y="21563"/>
                      <a:pt x="22216" y="21550"/>
                    </a:cubicBezTo>
                    <a:cubicBezTo>
                      <a:pt x="22209" y="21548"/>
                      <a:pt x="22203" y="21547"/>
                      <a:pt x="22196" y="21547"/>
                    </a:cubicBezTo>
                    <a:cubicBezTo>
                      <a:pt x="22166" y="21547"/>
                      <a:pt x="22138" y="21567"/>
                      <a:pt x="22118" y="21587"/>
                    </a:cubicBezTo>
                    <a:cubicBezTo>
                      <a:pt x="22068" y="21636"/>
                      <a:pt x="22031" y="21698"/>
                      <a:pt x="22007" y="21772"/>
                    </a:cubicBezTo>
                    <a:cubicBezTo>
                      <a:pt x="21994" y="21858"/>
                      <a:pt x="22019" y="21932"/>
                      <a:pt x="21970" y="21994"/>
                    </a:cubicBezTo>
                    <a:cubicBezTo>
                      <a:pt x="21883" y="22068"/>
                      <a:pt x="21809" y="22154"/>
                      <a:pt x="21760" y="22240"/>
                    </a:cubicBezTo>
                    <a:cubicBezTo>
                      <a:pt x="21725" y="22322"/>
                      <a:pt x="21723" y="22426"/>
                      <a:pt x="21702" y="22426"/>
                    </a:cubicBezTo>
                    <a:cubicBezTo>
                      <a:pt x="21701" y="22426"/>
                      <a:pt x="21700" y="22426"/>
                      <a:pt x="21699" y="22425"/>
                    </a:cubicBezTo>
                    <a:cubicBezTo>
                      <a:pt x="21674" y="22413"/>
                      <a:pt x="21588" y="22228"/>
                      <a:pt x="21538" y="22166"/>
                    </a:cubicBezTo>
                    <a:cubicBezTo>
                      <a:pt x="21490" y="22118"/>
                      <a:pt x="21433" y="22069"/>
                      <a:pt x="21412" y="22069"/>
                    </a:cubicBezTo>
                    <a:cubicBezTo>
                      <a:pt x="21406" y="22069"/>
                      <a:pt x="21403" y="22072"/>
                      <a:pt x="21403" y="22080"/>
                    </a:cubicBezTo>
                    <a:cubicBezTo>
                      <a:pt x="21403" y="22087"/>
                      <a:pt x="21398" y="22090"/>
                      <a:pt x="21390" y="22090"/>
                    </a:cubicBezTo>
                    <a:cubicBezTo>
                      <a:pt x="21370" y="22090"/>
                      <a:pt x="21331" y="22070"/>
                      <a:pt x="21304" y="22043"/>
                    </a:cubicBezTo>
                    <a:cubicBezTo>
                      <a:pt x="21230" y="22006"/>
                      <a:pt x="21156" y="21981"/>
                      <a:pt x="21083" y="21969"/>
                    </a:cubicBezTo>
                    <a:cubicBezTo>
                      <a:pt x="21074" y="21967"/>
                      <a:pt x="21065" y="21966"/>
                      <a:pt x="21057" y="21966"/>
                    </a:cubicBezTo>
                    <a:cubicBezTo>
                      <a:pt x="21021" y="21966"/>
                      <a:pt x="20992" y="21988"/>
                      <a:pt x="20972" y="22018"/>
                    </a:cubicBezTo>
                    <a:cubicBezTo>
                      <a:pt x="20922" y="22055"/>
                      <a:pt x="20873" y="22080"/>
                      <a:pt x="20824" y="22117"/>
                    </a:cubicBezTo>
                    <a:cubicBezTo>
                      <a:pt x="20799" y="22117"/>
                      <a:pt x="20799" y="22154"/>
                      <a:pt x="20738" y="22154"/>
                    </a:cubicBezTo>
                    <a:cubicBezTo>
                      <a:pt x="20721" y="22158"/>
                      <a:pt x="20698" y="22161"/>
                      <a:pt x="20673" y="22161"/>
                    </a:cubicBezTo>
                    <a:cubicBezTo>
                      <a:pt x="20623" y="22161"/>
                      <a:pt x="20565" y="22150"/>
                      <a:pt x="20540" y="22117"/>
                    </a:cubicBezTo>
                    <a:cubicBezTo>
                      <a:pt x="20491" y="22080"/>
                      <a:pt x="20442" y="22068"/>
                      <a:pt x="20393" y="22055"/>
                    </a:cubicBezTo>
                    <a:cubicBezTo>
                      <a:pt x="20368" y="22055"/>
                      <a:pt x="20343" y="22018"/>
                      <a:pt x="20306" y="21969"/>
                    </a:cubicBezTo>
                    <a:cubicBezTo>
                      <a:pt x="20294" y="21944"/>
                      <a:pt x="20269" y="21908"/>
                      <a:pt x="20257" y="21871"/>
                    </a:cubicBezTo>
                    <a:cubicBezTo>
                      <a:pt x="20220" y="21821"/>
                      <a:pt x="20121" y="21723"/>
                      <a:pt x="20060" y="21624"/>
                    </a:cubicBezTo>
                    <a:cubicBezTo>
                      <a:pt x="20035" y="21599"/>
                      <a:pt x="20023" y="21563"/>
                      <a:pt x="20011" y="21538"/>
                    </a:cubicBezTo>
                    <a:cubicBezTo>
                      <a:pt x="19986" y="21464"/>
                      <a:pt x="20060" y="21378"/>
                      <a:pt x="20072" y="21267"/>
                    </a:cubicBezTo>
                    <a:cubicBezTo>
                      <a:pt x="20097" y="21131"/>
                      <a:pt x="20109" y="20996"/>
                      <a:pt x="20121" y="20860"/>
                    </a:cubicBezTo>
                    <a:cubicBezTo>
                      <a:pt x="20121" y="20762"/>
                      <a:pt x="20195" y="20675"/>
                      <a:pt x="20195" y="20589"/>
                    </a:cubicBezTo>
                    <a:cubicBezTo>
                      <a:pt x="20183" y="20503"/>
                      <a:pt x="20195" y="20491"/>
                      <a:pt x="20195" y="20454"/>
                    </a:cubicBezTo>
                    <a:cubicBezTo>
                      <a:pt x="20195" y="20429"/>
                      <a:pt x="20195" y="20429"/>
                      <a:pt x="20171" y="20417"/>
                    </a:cubicBezTo>
                    <a:cubicBezTo>
                      <a:pt x="20158" y="20417"/>
                      <a:pt x="20146" y="20404"/>
                      <a:pt x="20134" y="20404"/>
                    </a:cubicBezTo>
                    <a:cubicBezTo>
                      <a:pt x="20072" y="20392"/>
                      <a:pt x="19998" y="20269"/>
                      <a:pt x="19924" y="20219"/>
                    </a:cubicBezTo>
                    <a:cubicBezTo>
                      <a:pt x="19859" y="20187"/>
                      <a:pt x="19787" y="20170"/>
                      <a:pt x="19718" y="20170"/>
                    </a:cubicBezTo>
                    <a:cubicBezTo>
                      <a:pt x="19683" y="20170"/>
                      <a:pt x="19649" y="20174"/>
                      <a:pt x="19616" y="20183"/>
                    </a:cubicBezTo>
                    <a:cubicBezTo>
                      <a:pt x="19510" y="20204"/>
                      <a:pt x="19450" y="20261"/>
                      <a:pt x="19380" y="20261"/>
                    </a:cubicBezTo>
                    <a:cubicBezTo>
                      <a:pt x="19369" y="20261"/>
                      <a:pt x="19357" y="20260"/>
                      <a:pt x="19345" y="20256"/>
                    </a:cubicBezTo>
                    <a:cubicBezTo>
                      <a:pt x="19268" y="20234"/>
                      <a:pt x="19250" y="20193"/>
                      <a:pt x="19186" y="20193"/>
                    </a:cubicBezTo>
                    <a:cubicBezTo>
                      <a:pt x="19178" y="20193"/>
                      <a:pt x="19170" y="20194"/>
                      <a:pt x="19160" y="20195"/>
                    </a:cubicBezTo>
                    <a:cubicBezTo>
                      <a:pt x="19073" y="20206"/>
                      <a:pt x="19034" y="20246"/>
                      <a:pt x="18974" y="20246"/>
                    </a:cubicBezTo>
                    <a:cubicBezTo>
                      <a:pt x="18967" y="20246"/>
                      <a:pt x="18959" y="20245"/>
                      <a:pt x="18951" y="20244"/>
                    </a:cubicBezTo>
                    <a:lnTo>
                      <a:pt x="18926" y="20232"/>
                    </a:lnTo>
                    <a:cubicBezTo>
                      <a:pt x="18889" y="20219"/>
                      <a:pt x="18865" y="20195"/>
                      <a:pt x="18840" y="20183"/>
                    </a:cubicBezTo>
                    <a:cubicBezTo>
                      <a:pt x="18815" y="20158"/>
                      <a:pt x="18815" y="20133"/>
                      <a:pt x="18865" y="20109"/>
                    </a:cubicBezTo>
                    <a:cubicBezTo>
                      <a:pt x="18951" y="20022"/>
                      <a:pt x="19000" y="19899"/>
                      <a:pt x="19000" y="19764"/>
                    </a:cubicBezTo>
                    <a:cubicBezTo>
                      <a:pt x="18988" y="19677"/>
                      <a:pt x="19013" y="19591"/>
                      <a:pt x="19062" y="19517"/>
                    </a:cubicBezTo>
                    <a:cubicBezTo>
                      <a:pt x="19111" y="19443"/>
                      <a:pt x="19136" y="19357"/>
                      <a:pt x="19148" y="19271"/>
                    </a:cubicBezTo>
                    <a:cubicBezTo>
                      <a:pt x="19148" y="19209"/>
                      <a:pt x="19111" y="19012"/>
                      <a:pt x="19185" y="18901"/>
                    </a:cubicBezTo>
                    <a:cubicBezTo>
                      <a:pt x="19259" y="18803"/>
                      <a:pt x="19333" y="18741"/>
                      <a:pt x="19333" y="18679"/>
                    </a:cubicBezTo>
                    <a:cubicBezTo>
                      <a:pt x="19321" y="18618"/>
                      <a:pt x="19333" y="18556"/>
                      <a:pt x="19197" y="18556"/>
                    </a:cubicBezTo>
                    <a:cubicBezTo>
                      <a:pt x="19049" y="18568"/>
                      <a:pt x="18606" y="18605"/>
                      <a:pt x="18520" y="18716"/>
                    </a:cubicBezTo>
                    <a:cubicBezTo>
                      <a:pt x="18446" y="18815"/>
                      <a:pt x="18483" y="19024"/>
                      <a:pt x="18446" y="19086"/>
                    </a:cubicBezTo>
                    <a:cubicBezTo>
                      <a:pt x="18384" y="19172"/>
                      <a:pt x="18323" y="19246"/>
                      <a:pt x="18261" y="19332"/>
                    </a:cubicBezTo>
                    <a:cubicBezTo>
                      <a:pt x="18249" y="19345"/>
                      <a:pt x="18273" y="19406"/>
                      <a:pt x="18236" y="19431"/>
                    </a:cubicBezTo>
                    <a:cubicBezTo>
                      <a:pt x="18232" y="19432"/>
                      <a:pt x="18228" y="19433"/>
                      <a:pt x="18224" y="19433"/>
                    </a:cubicBezTo>
                    <a:cubicBezTo>
                      <a:pt x="18191" y="19433"/>
                      <a:pt x="18156" y="19393"/>
                      <a:pt x="18101" y="19382"/>
                    </a:cubicBezTo>
                    <a:cubicBezTo>
                      <a:pt x="17978" y="19382"/>
                      <a:pt x="17854" y="19406"/>
                      <a:pt x="17743" y="19456"/>
                    </a:cubicBezTo>
                    <a:cubicBezTo>
                      <a:pt x="17667" y="19481"/>
                      <a:pt x="17613" y="19519"/>
                      <a:pt x="17571" y="19519"/>
                    </a:cubicBezTo>
                    <a:cubicBezTo>
                      <a:pt x="17553" y="19519"/>
                      <a:pt x="17537" y="19511"/>
                      <a:pt x="17522" y="19493"/>
                    </a:cubicBezTo>
                    <a:cubicBezTo>
                      <a:pt x="17460" y="19443"/>
                      <a:pt x="17435" y="19382"/>
                      <a:pt x="17349" y="19357"/>
                    </a:cubicBezTo>
                    <a:cubicBezTo>
                      <a:pt x="17263" y="19345"/>
                      <a:pt x="17127" y="19345"/>
                      <a:pt x="17090" y="19184"/>
                    </a:cubicBezTo>
                    <a:cubicBezTo>
                      <a:pt x="17053" y="19061"/>
                      <a:pt x="17004" y="18950"/>
                      <a:pt x="16930" y="18852"/>
                    </a:cubicBezTo>
                    <a:cubicBezTo>
                      <a:pt x="16856" y="18704"/>
                      <a:pt x="16807" y="18556"/>
                      <a:pt x="16782" y="18396"/>
                    </a:cubicBezTo>
                    <a:cubicBezTo>
                      <a:pt x="16745" y="18248"/>
                      <a:pt x="16733" y="18088"/>
                      <a:pt x="16758" y="17940"/>
                    </a:cubicBezTo>
                    <a:cubicBezTo>
                      <a:pt x="16745" y="17829"/>
                      <a:pt x="16745" y="17706"/>
                      <a:pt x="16745" y="17595"/>
                    </a:cubicBezTo>
                    <a:cubicBezTo>
                      <a:pt x="16758" y="17509"/>
                      <a:pt x="16869" y="17423"/>
                      <a:pt x="16881" y="17312"/>
                    </a:cubicBezTo>
                    <a:cubicBezTo>
                      <a:pt x="16881" y="17275"/>
                      <a:pt x="16881" y="17250"/>
                      <a:pt x="16881" y="17225"/>
                    </a:cubicBezTo>
                    <a:cubicBezTo>
                      <a:pt x="16869" y="17102"/>
                      <a:pt x="16795" y="16917"/>
                      <a:pt x="16782" y="16856"/>
                    </a:cubicBezTo>
                    <a:cubicBezTo>
                      <a:pt x="16777" y="16825"/>
                      <a:pt x="16779" y="16820"/>
                      <a:pt x="16784" y="16820"/>
                    </a:cubicBezTo>
                    <a:cubicBezTo>
                      <a:pt x="16787" y="16820"/>
                      <a:pt x="16792" y="16821"/>
                      <a:pt x="16797" y="16821"/>
                    </a:cubicBezTo>
                    <a:cubicBezTo>
                      <a:pt x="16806" y="16821"/>
                      <a:pt x="16818" y="16817"/>
                      <a:pt x="16832" y="16794"/>
                    </a:cubicBezTo>
                    <a:cubicBezTo>
                      <a:pt x="16869" y="16733"/>
                      <a:pt x="16819" y="16708"/>
                      <a:pt x="16844" y="16671"/>
                    </a:cubicBezTo>
                    <a:cubicBezTo>
                      <a:pt x="16869" y="16646"/>
                      <a:pt x="16893" y="16659"/>
                      <a:pt x="16918" y="16622"/>
                    </a:cubicBezTo>
                    <a:cubicBezTo>
                      <a:pt x="16955" y="16597"/>
                      <a:pt x="17078" y="16535"/>
                      <a:pt x="17078" y="16474"/>
                    </a:cubicBezTo>
                    <a:cubicBezTo>
                      <a:pt x="17078" y="16435"/>
                      <a:pt x="17085" y="16420"/>
                      <a:pt x="17095" y="16420"/>
                    </a:cubicBezTo>
                    <a:cubicBezTo>
                      <a:pt x="17104" y="16420"/>
                      <a:pt x="17116" y="16432"/>
                      <a:pt x="17127" y="16449"/>
                    </a:cubicBezTo>
                    <a:cubicBezTo>
                      <a:pt x="17130" y="16452"/>
                      <a:pt x="17135" y="16453"/>
                      <a:pt x="17141" y="16453"/>
                    </a:cubicBezTo>
                    <a:cubicBezTo>
                      <a:pt x="17184" y="16453"/>
                      <a:pt x="17298" y="16380"/>
                      <a:pt x="17374" y="16326"/>
                    </a:cubicBezTo>
                    <a:cubicBezTo>
                      <a:pt x="17448" y="16277"/>
                      <a:pt x="17509" y="16215"/>
                      <a:pt x="17460" y="16190"/>
                    </a:cubicBezTo>
                    <a:cubicBezTo>
                      <a:pt x="17429" y="16170"/>
                      <a:pt x="17372" y="16123"/>
                      <a:pt x="17398" y="16123"/>
                    </a:cubicBezTo>
                    <a:cubicBezTo>
                      <a:pt x="17403" y="16123"/>
                      <a:pt x="17411" y="16125"/>
                      <a:pt x="17423" y="16129"/>
                    </a:cubicBezTo>
                    <a:cubicBezTo>
                      <a:pt x="17477" y="16138"/>
                      <a:pt x="17492" y="16167"/>
                      <a:pt x="17520" y="16167"/>
                    </a:cubicBezTo>
                    <a:cubicBezTo>
                      <a:pt x="17530" y="16167"/>
                      <a:pt x="17542" y="16163"/>
                      <a:pt x="17559" y="16153"/>
                    </a:cubicBezTo>
                    <a:cubicBezTo>
                      <a:pt x="17620" y="16116"/>
                      <a:pt x="17633" y="16067"/>
                      <a:pt x="17719" y="16067"/>
                    </a:cubicBezTo>
                    <a:cubicBezTo>
                      <a:pt x="17817" y="16067"/>
                      <a:pt x="17891" y="16067"/>
                      <a:pt x="17941" y="16129"/>
                    </a:cubicBezTo>
                    <a:cubicBezTo>
                      <a:pt x="17974" y="16162"/>
                      <a:pt x="17996" y="16174"/>
                      <a:pt x="18015" y="16174"/>
                    </a:cubicBezTo>
                    <a:cubicBezTo>
                      <a:pt x="18032" y="16174"/>
                      <a:pt x="18047" y="16165"/>
                      <a:pt x="18064" y="16153"/>
                    </a:cubicBezTo>
                    <a:cubicBezTo>
                      <a:pt x="18090" y="16136"/>
                      <a:pt x="18121" y="16113"/>
                      <a:pt x="18159" y="16113"/>
                    </a:cubicBezTo>
                    <a:cubicBezTo>
                      <a:pt x="18175" y="16113"/>
                      <a:pt x="18193" y="16118"/>
                      <a:pt x="18212" y="16129"/>
                    </a:cubicBezTo>
                    <a:cubicBezTo>
                      <a:pt x="18282" y="16164"/>
                      <a:pt x="18330" y="16265"/>
                      <a:pt x="18387" y="16265"/>
                    </a:cubicBezTo>
                    <a:cubicBezTo>
                      <a:pt x="18390" y="16265"/>
                      <a:pt x="18393" y="16265"/>
                      <a:pt x="18396" y="16264"/>
                    </a:cubicBezTo>
                    <a:cubicBezTo>
                      <a:pt x="18455" y="16264"/>
                      <a:pt x="18548" y="16140"/>
                      <a:pt x="18588" y="16140"/>
                    </a:cubicBezTo>
                    <a:cubicBezTo>
                      <a:pt x="18590" y="16140"/>
                      <a:pt x="18592" y="16141"/>
                      <a:pt x="18594" y="16141"/>
                    </a:cubicBezTo>
                    <a:cubicBezTo>
                      <a:pt x="18631" y="16166"/>
                      <a:pt x="18754" y="16289"/>
                      <a:pt x="18741" y="16314"/>
                    </a:cubicBezTo>
                    <a:cubicBezTo>
                      <a:pt x="18739" y="16318"/>
                      <a:pt x="18739" y="16320"/>
                      <a:pt x="18742" y="16320"/>
                    </a:cubicBezTo>
                    <a:cubicBezTo>
                      <a:pt x="18751" y="16320"/>
                      <a:pt x="18793" y="16284"/>
                      <a:pt x="18803" y="16264"/>
                    </a:cubicBezTo>
                    <a:cubicBezTo>
                      <a:pt x="18815" y="16252"/>
                      <a:pt x="18803" y="16264"/>
                      <a:pt x="18778" y="16227"/>
                    </a:cubicBezTo>
                    <a:cubicBezTo>
                      <a:pt x="18741" y="16190"/>
                      <a:pt x="18655" y="16141"/>
                      <a:pt x="18692" y="16116"/>
                    </a:cubicBezTo>
                    <a:cubicBezTo>
                      <a:pt x="18729" y="16092"/>
                      <a:pt x="18741" y="16116"/>
                      <a:pt x="18705" y="16080"/>
                    </a:cubicBezTo>
                    <a:cubicBezTo>
                      <a:pt x="18692" y="16055"/>
                      <a:pt x="18680" y="16030"/>
                      <a:pt x="18680" y="15993"/>
                    </a:cubicBezTo>
                    <a:cubicBezTo>
                      <a:pt x="18680" y="15978"/>
                      <a:pt x="18670" y="15968"/>
                      <a:pt x="18657" y="15968"/>
                    </a:cubicBezTo>
                    <a:cubicBezTo>
                      <a:pt x="18649" y="15968"/>
                      <a:pt x="18640" y="15972"/>
                      <a:pt x="18631" y="15981"/>
                    </a:cubicBezTo>
                    <a:cubicBezTo>
                      <a:pt x="18620" y="15986"/>
                      <a:pt x="18586" y="15992"/>
                      <a:pt x="18553" y="15992"/>
                    </a:cubicBezTo>
                    <a:cubicBezTo>
                      <a:pt x="18512" y="15992"/>
                      <a:pt x="18470" y="15984"/>
                      <a:pt x="18470" y="15956"/>
                    </a:cubicBezTo>
                    <a:cubicBezTo>
                      <a:pt x="18481" y="15926"/>
                      <a:pt x="18516" y="15904"/>
                      <a:pt x="18548" y="15904"/>
                    </a:cubicBezTo>
                    <a:cubicBezTo>
                      <a:pt x="18555" y="15904"/>
                      <a:pt x="18562" y="15905"/>
                      <a:pt x="18569" y="15907"/>
                    </a:cubicBezTo>
                    <a:cubicBezTo>
                      <a:pt x="18596" y="15925"/>
                      <a:pt x="18603" y="15957"/>
                      <a:pt x="18641" y="15957"/>
                    </a:cubicBezTo>
                    <a:cubicBezTo>
                      <a:pt x="18654" y="15957"/>
                      <a:pt x="18670" y="15953"/>
                      <a:pt x="18692" y="15944"/>
                    </a:cubicBezTo>
                    <a:cubicBezTo>
                      <a:pt x="18766" y="15919"/>
                      <a:pt x="18852" y="15907"/>
                      <a:pt x="18939" y="15907"/>
                    </a:cubicBezTo>
                    <a:cubicBezTo>
                      <a:pt x="18991" y="15907"/>
                      <a:pt x="19035" y="15880"/>
                      <a:pt x="19062" y="15880"/>
                    </a:cubicBezTo>
                    <a:cubicBezTo>
                      <a:pt x="19067" y="15880"/>
                      <a:pt x="19071" y="15881"/>
                      <a:pt x="19074" y="15882"/>
                    </a:cubicBezTo>
                    <a:cubicBezTo>
                      <a:pt x="19099" y="15895"/>
                      <a:pt x="19074" y="15932"/>
                      <a:pt x="19111" y="15932"/>
                    </a:cubicBezTo>
                    <a:cubicBezTo>
                      <a:pt x="19148" y="15932"/>
                      <a:pt x="19210" y="15907"/>
                      <a:pt x="19296" y="15907"/>
                    </a:cubicBezTo>
                    <a:cubicBezTo>
                      <a:pt x="19333" y="15907"/>
                      <a:pt x="19385" y="15901"/>
                      <a:pt x="19436" y="15901"/>
                    </a:cubicBezTo>
                    <a:cubicBezTo>
                      <a:pt x="19487" y="15901"/>
                      <a:pt x="19536" y="15907"/>
                      <a:pt x="19567" y="15932"/>
                    </a:cubicBezTo>
                    <a:cubicBezTo>
                      <a:pt x="19629" y="15981"/>
                      <a:pt x="19653" y="16055"/>
                      <a:pt x="19690" y="16080"/>
                    </a:cubicBezTo>
                    <a:cubicBezTo>
                      <a:pt x="19716" y="16097"/>
                      <a:pt x="19730" y="16114"/>
                      <a:pt x="19758" y="16114"/>
                    </a:cubicBezTo>
                    <a:cubicBezTo>
                      <a:pt x="19769" y="16114"/>
                      <a:pt x="19783" y="16111"/>
                      <a:pt x="19801" y="16104"/>
                    </a:cubicBezTo>
                    <a:cubicBezTo>
                      <a:pt x="19863" y="16080"/>
                      <a:pt x="19961" y="15993"/>
                      <a:pt x="19986" y="15993"/>
                    </a:cubicBezTo>
                    <a:cubicBezTo>
                      <a:pt x="20011" y="16006"/>
                      <a:pt x="20097" y="16153"/>
                      <a:pt x="20158" y="16203"/>
                    </a:cubicBezTo>
                    <a:cubicBezTo>
                      <a:pt x="20220" y="16252"/>
                      <a:pt x="20331" y="16351"/>
                      <a:pt x="20319" y="16400"/>
                    </a:cubicBezTo>
                    <a:cubicBezTo>
                      <a:pt x="20319" y="16461"/>
                      <a:pt x="20294" y="16560"/>
                      <a:pt x="20294" y="16597"/>
                    </a:cubicBezTo>
                    <a:cubicBezTo>
                      <a:pt x="20294" y="16634"/>
                      <a:pt x="20343" y="16671"/>
                      <a:pt x="20356" y="16696"/>
                    </a:cubicBezTo>
                    <a:cubicBezTo>
                      <a:pt x="20359" y="16702"/>
                      <a:pt x="20359" y="16703"/>
                      <a:pt x="20357" y="16703"/>
                    </a:cubicBezTo>
                    <a:cubicBezTo>
                      <a:pt x="20355" y="16703"/>
                      <a:pt x="20352" y="16702"/>
                      <a:pt x="20348" y="16702"/>
                    </a:cubicBezTo>
                    <a:cubicBezTo>
                      <a:pt x="20340" y="16702"/>
                      <a:pt x="20331" y="16708"/>
                      <a:pt x="20331" y="16745"/>
                    </a:cubicBezTo>
                    <a:cubicBezTo>
                      <a:pt x="20331" y="16819"/>
                      <a:pt x="20331" y="16880"/>
                      <a:pt x="20380" y="16930"/>
                    </a:cubicBezTo>
                    <a:cubicBezTo>
                      <a:pt x="20429" y="16979"/>
                      <a:pt x="20466" y="16954"/>
                      <a:pt x="20466" y="16991"/>
                    </a:cubicBezTo>
                    <a:cubicBezTo>
                      <a:pt x="20466" y="17011"/>
                      <a:pt x="20470" y="17015"/>
                      <a:pt x="20476" y="17015"/>
                    </a:cubicBezTo>
                    <a:cubicBezTo>
                      <a:pt x="20480" y="17015"/>
                      <a:pt x="20484" y="17013"/>
                      <a:pt x="20488" y="17013"/>
                    </a:cubicBezTo>
                    <a:cubicBezTo>
                      <a:pt x="20494" y="17013"/>
                      <a:pt x="20499" y="17016"/>
                      <a:pt x="20503" y="17028"/>
                    </a:cubicBezTo>
                    <a:cubicBezTo>
                      <a:pt x="20516" y="17053"/>
                      <a:pt x="20491" y="17115"/>
                      <a:pt x="20503" y="17176"/>
                    </a:cubicBezTo>
                    <a:cubicBezTo>
                      <a:pt x="20528" y="17250"/>
                      <a:pt x="20602" y="17250"/>
                      <a:pt x="20627" y="17287"/>
                    </a:cubicBezTo>
                    <a:cubicBezTo>
                      <a:pt x="20651" y="17361"/>
                      <a:pt x="20688" y="17435"/>
                      <a:pt x="20725" y="17496"/>
                    </a:cubicBezTo>
                    <a:cubicBezTo>
                      <a:pt x="20727" y="17497"/>
                      <a:pt x="20729" y="17498"/>
                      <a:pt x="20731" y="17498"/>
                    </a:cubicBezTo>
                    <a:cubicBezTo>
                      <a:pt x="20755" y="17498"/>
                      <a:pt x="20793" y="17446"/>
                      <a:pt x="20808" y="17446"/>
                    </a:cubicBezTo>
                    <a:cubicBezTo>
                      <a:pt x="20809" y="17446"/>
                      <a:pt x="20811" y="17446"/>
                      <a:pt x="20811" y="17447"/>
                    </a:cubicBezTo>
                    <a:cubicBezTo>
                      <a:pt x="20836" y="17460"/>
                      <a:pt x="20811" y="17509"/>
                      <a:pt x="20811" y="17533"/>
                    </a:cubicBezTo>
                    <a:cubicBezTo>
                      <a:pt x="20811" y="17538"/>
                      <a:pt x="20816" y="17541"/>
                      <a:pt x="20823" y="17541"/>
                    </a:cubicBezTo>
                    <a:cubicBezTo>
                      <a:pt x="20834" y="17541"/>
                      <a:pt x="20848" y="17532"/>
                      <a:pt x="20848" y="17509"/>
                    </a:cubicBezTo>
                    <a:cubicBezTo>
                      <a:pt x="20848" y="17423"/>
                      <a:pt x="20861" y="17349"/>
                      <a:pt x="20898" y="17262"/>
                    </a:cubicBezTo>
                    <a:cubicBezTo>
                      <a:pt x="20947" y="17115"/>
                      <a:pt x="20947" y="16942"/>
                      <a:pt x="20885" y="16794"/>
                    </a:cubicBezTo>
                    <a:cubicBezTo>
                      <a:pt x="20836" y="16696"/>
                      <a:pt x="20799" y="16597"/>
                      <a:pt x="20774" y="16486"/>
                    </a:cubicBezTo>
                    <a:cubicBezTo>
                      <a:pt x="20750" y="16363"/>
                      <a:pt x="20713" y="16252"/>
                      <a:pt x="20664" y="16129"/>
                    </a:cubicBezTo>
                    <a:cubicBezTo>
                      <a:pt x="20602" y="15993"/>
                      <a:pt x="20577" y="15833"/>
                      <a:pt x="20577" y="15685"/>
                    </a:cubicBezTo>
                    <a:cubicBezTo>
                      <a:pt x="20602" y="15562"/>
                      <a:pt x="20651" y="15463"/>
                      <a:pt x="20725" y="15365"/>
                    </a:cubicBezTo>
                    <a:cubicBezTo>
                      <a:pt x="20774" y="15266"/>
                      <a:pt x="20898" y="15217"/>
                      <a:pt x="20935" y="15168"/>
                    </a:cubicBezTo>
                    <a:cubicBezTo>
                      <a:pt x="20996" y="15131"/>
                      <a:pt x="21046" y="15069"/>
                      <a:pt x="21095" y="15020"/>
                    </a:cubicBezTo>
                    <a:cubicBezTo>
                      <a:pt x="21132" y="14971"/>
                      <a:pt x="21107" y="14958"/>
                      <a:pt x="21144" y="14934"/>
                    </a:cubicBezTo>
                    <a:cubicBezTo>
                      <a:pt x="21193" y="14884"/>
                      <a:pt x="21243" y="14847"/>
                      <a:pt x="21304" y="14823"/>
                    </a:cubicBezTo>
                    <a:cubicBezTo>
                      <a:pt x="21354" y="14786"/>
                      <a:pt x="21403" y="14786"/>
                      <a:pt x="21428" y="14761"/>
                    </a:cubicBezTo>
                    <a:cubicBezTo>
                      <a:pt x="21489" y="14687"/>
                      <a:pt x="21551" y="14626"/>
                      <a:pt x="21625" y="14564"/>
                    </a:cubicBezTo>
                    <a:cubicBezTo>
                      <a:pt x="21686" y="14539"/>
                      <a:pt x="21773" y="14564"/>
                      <a:pt x="21809" y="14527"/>
                    </a:cubicBezTo>
                    <a:cubicBezTo>
                      <a:pt x="21831" y="14494"/>
                      <a:pt x="21854" y="14451"/>
                      <a:pt x="21832" y="14451"/>
                    </a:cubicBezTo>
                    <a:cubicBezTo>
                      <a:pt x="21829" y="14451"/>
                      <a:pt x="21826" y="14452"/>
                      <a:pt x="21822" y="14453"/>
                    </a:cubicBezTo>
                    <a:cubicBezTo>
                      <a:pt x="21782" y="14473"/>
                      <a:pt x="21692" y="14493"/>
                      <a:pt x="21667" y="14493"/>
                    </a:cubicBezTo>
                    <a:cubicBezTo>
                      <a:pt x="21662" y="14493"/>
                      <a:pt x="21659" y="14492"/>
                      <a:pt x="21662" y="14490"/>
                    </a:cubicBezTo>
                    <a:cubicBezTo>
                      <a:pt x="21674" y="14465"/>
                      <a:pt x="21723" y="14465"/>
                      <a:pt x="21736" y="14441"/>
                    </a:cubicBezTo>
                    <a:cubicBezTo>
                      <a:pt x="21736" y="14404"/>
                      <a:pt x="21736" y="14367"/>
                      <a:pt x="21711" y="14342"/>
                    </a:cubicBezTo>
                    <a:cubicBezTo>
                      <a:pt x="21691" y="14322"/>
                      <a:pt x="21687" y="14302"/>
                      <a:pt x="21707" y="14302"/>
                    </a:cubicBezTo>
                    <a:cubicBezTo>
                      <a:pt x="21711" y="14302"/>
                      <a:pt x="21716" y="14303"/>
                      <a:pt x="21723" y="14305"/>
                    </a:cubicBezTo>
                    <a:cubicBezTo>
                      <a:pt x="21740" y="14305"/>
                      <a:pt x="21745" y="14311"/>
                      <a:pt x="21747" y="14311"/>
                    </a:cubicBezTo>
                    <a:cubicBezTo>
                      <a:pt x="21748" y="14311"/>
                      <a:pt x="21748" y="14309"/>
                      <a:pt x="21748" y="14305"/>
                    </a:cubicBezTo>
                    <a:cubicBezTo>
                      <a:pt x="21757" y="14288"/>
                      <a:pt x="21765" y="14270"/>
                      <a:pt x="21770" y="14270"/>
                    </a:cubicBezTo>
                    <a:cubicBezTo>
                      <a:pt x="21771" y="14270"/>
                      <a:pt x="21773" y="14273"/>
                      <a:pt x="21773" y="14281"/>
                    </a:cubicBezTo>
                    <a:cubicBezTo>
                      <a:pt x="21773" y="14318"/>
                      <a:pt x="21785" y="14342"/>
                      <a:pt x="21809" y="14342"/>
                    </a:cubicBezTo>
                    <a:cubicBezTo>
                      <a:pt x="21834" y="14342"/>
                      <a:pt x="21871" y="14318"/>
                      <a:pt x="21920" y="14268"/>
                    </a:cubicBezTo>
                    <a:cubicBezTo>
                      <a:pt x="21945" y="14231"/>
                      <a:pt x="21970" y="14194"/>
                      <a:pt x="21982" y="14145"/>
                    </a:cubicBezTo>
                    <a:cubicBezTo>
                      <a:pt x="21982" y="14142"/>
                      <a:pt x="21978" y="14140"/>
                      <a:pt x="21973" y="14140"/>
                    </a:cubicBezTo>
                    <a:cubicBezTo>
                      <a:pt x="21958" y="14140"/>
                      <a:pt x="21929" y="14152"/>
                      <a:pt x="21920" y="14170"/>
                    </a:cubicBezTo>
                    <a:cubicBezTo>
                      <a:pt x="21913" y="14184"/>
                      <a:pt x="21897" y="14190"/>
                      <a:pt x="21883" y="14190"/>
                    </a:cubicBezTo>
                    <a:cubicBezTo>
                      <a:pt x="21873" y="14190"/>
                      <a:pt x="21864" y="14187"/>
                      <a:pt x="21859" y="14182"/>
                    </a:cubicBezTo>
                    <a:cubicBezTo>
                      <a:pt x="21846" y="14157"/>
                      <a:pt x="21871" y="14157"/>
                      <a:pt x="21822" y="14157"/>
                    </a:cubicBezTo>
                    <a:cubicBezTo>
                      <a:pt x="21789" y="14157"/>
                      <a:pt x="21756" y="14163"/>
                      <a:pt x="21734" y="14163"/>
                    </a:cubicBezTo>
                    <a:cubicBezTo>
                      <a:pt x="21723" y="14163"/>
                      <a:pt x="21715" y="14161"/>
                      <a:pt x="21711" y="14157"/>
                    </a:cubicBezTo>
                    <a:cubicBezTo>
                      <a:pt x="21701" y="14147"/>
                      <a:pt x="21690" y="14102"/>
                      <a:pt x="21709" y="14102"/>
                    </a:cubicBezTo>
                    <a:cubicBezTo>
                      <a:pt x="21712" y="14102"/>
                      <a:pt x="21717" y="14104"/>
                      <a:pt x="21723" y="14108"/>
                    </a:cubicBezTo>
                    <a:cubicBezTo>
                      <a:pt x="21747" y="14124"/>
                      <a:pt x="21771" y="14145"/>
                      <a:pt x="21791" y="14145"/>
                    </a:cubicBezTo>
                    <a:cubicBezTo>
                      <a:pt x="21802" y="14145"/>
                      <a:pt x="21813" y="14138"/>
                      <a:pt x="21822" y="14120"/>
                    </a:cubicBezTo>
                    <a:cubicBezTo>
                      <a:pt x="21846" y="14088"/>
                      <a:pt x="21855" y="14077"/>
                      <a:pt x="21868" y="14077"/>
                    </a:cubicBezTo>
                    <a:cubicBezTo>
                      <a:pt x="21875" y="14077"/>
                      <a:pt x="21883" y="14079"/>
                      <a:pt x="21896" y="14083"/>
                    </a:cubicBezTo>
                    <a:cubicBezTo>
                      <a:pt x="21911" y="14083"/>
                      <a:pt x="21919" y="14085"/>
                      <a:pt x="21924" y="14085"/>
                    </a:cubicBezTo>
                    <a:cubicBezTo>
                      <a:pt x="21931" y="14085"/>
                      <a:pt x="21928" y="14081"/>
                      <a:pt x="21920" y="14059"/>
                    </a:cubicBezTo>
                    <a:cubicBezTo>
                      <a:pt x="21896" y="14010"/>
                      <a:pt x="21871" y="14010"/>
                      <a:pt x="21896" y="13960"/>
                    </a:cubicBezTo>
                    <a:cubicBezTo>
                      <a:pt x="21908" y="13923"/>
                      <a:pt x="21908" y="13862"/>
                      <a:pt x="21871" y="13849"/>
                    </a:cubicBezTo>
                    <a:cubicBezTo>
                      <a:pt x="21846" y="13837"/>
                      <a:pt x="21760" y="13849"/>
                      <a:pt x="21723" y="13812"/>
                    </a:cubicBezTo>
                    <a:cubicBezTo>
                      <a:pt x="21686" y="13775"/>
                      <a:pt x="21662" y="13751"/>
                      <a:pt x="21625" y="13726"/>
                    </a:cubicBezTo>
                    <a:cubicBezTo>
                      <a:pt x="21588" y="13714"/>
                      <a:pt x="21637" y="13701"/>
                      <a:pt x="21662" y="13701"/>
                    </a:cubicBezTo>
                    <a:cubicBezTo>
                      <a:pt x="21678" y="13701"/>
                      <a:pt x="21716" y="13712"/>
                      <a:pt x="21747" y="13712"/>
                    </a:cubicBezTo>
                    <a:cubicBezTo>
                      <a:pt x="21763" y="13712"/>
                      <a:pt x="21777" y="13710"/>
                      <a:pt x="21785" y="13701"/>
                    </a:cubicBezTo>
                    <a:cubicBezTo>
                      <a:pt x="21809" y="13677"/>
                      <a:pt x="21785" y="13652"/>
                      <a:pt x="21760" y="13628"/>
                    </a:cubicBezTo>
                    <a:cubicBezTo>
                      <a:pt x="21686" y="13566"/>
                      <a:pt x="21625" y="13504"/>
                      <a:pt x="21575" y="13430"/>
                    </a:cubicBezTo>
                    <a:cubicBezTo>
                      <a:pt x="21551" y="13381"/>
                      <a:pt x="21551" y="13332"/>
                      <a:pt x="21588" y="13295"/>
                    </a:cubicBezTo>
                    <a:cubicBezTo>
                      <a:pt x="21612" y="13258"/>
                      <a:pt x="21625" y="13221"/>
                      <a:pt x="21625" y="13184"/>
                    </a:cubicBezTo>
                    <a:cubicBezTo>
                      <a:pt x="21625" y="13176"/>
                      <a:pt x="21626" y="13173"/>
                      <a:pt x="21629" y="13173"/>
                    </a:cubicBezTo>
                    <a:cubicBezTo>
                      <a:pt x="21638" y="13173"/>
                      <a:pt x="21659" y="13217"/>
                      <a:pt x="21649" y="13246"/>
                    </a:cubicBezTo>
                    <a:cubicBezTo>
                      <a:pt x="21637" y="13270"/>
                      <a:pt x="21612" y="13270"/>
                      <a:pt x="21625" y="13307"/>
                    </a:cubicBezTo>
                    <a:cubicBezTo>
                      <a:pt x="21636" y="13353"/>
                      <a:pt x="21711" y="13419"/>
                      <a:pt x="21732" y="13419"/>
                    </a:cubicBezTo>
                    <a:cubicBezTo>
                      <a:pt x="21733" y="13419"/>
                      <a:pt x="21735" y="13419"/>
                      <a:pt x="21736" y="13418"/>
                    </a:cubicBezTo>
                    <a:cubicBezTo>
                      <a:pt x="21748" y="13406"/>
                      <a:pt x="21748" y="13332"/>
                      <a:pt x="21760" y="13270"/>
                    </a:cubicBezTo>
                    <a:cubicBezTo>
                      <a:pt x="21760" y="13209"/>
                      <a:pt x="21760" y="13122"/>
                      <a:pt x="21773" y="13098"/>
                    </a:cubicBezTo>
                    <a:cubicBezTo>
                      <a:pt x="21793" y="13077"/>
                      <a:pt x="21857" y="12988"/>
                      <a:pt x="21877" y="12988"/>
                    </a:cubicBezTo>
                    <a:cubicBezTo>
                      <a:pt x="21881" y="12988"/>
                      <a:pt x="21883" y="12991"/>
                      <a:pt x="21883" y="12999"/>
                    </a:cubicBezTo>
                    <a:cubicBezTo>
                      <a:pt x="21871" y="13036"/>
                      <a:pt x="21809" y="13024"/>
                      <a:pt x="21834" y="13147"/>
                    </a:cubicBezTo>
                    <a:cubicBezTo>
                      <a:pt x="21846" y="13270"/>
                      <a:pt x="21809" y="13320"/>
                      <a:pt x="21871" y="13381"/>
                    </a:cubicBezTo>
                    <a:cubicBezTo>
                      <a:pt x="21920" y="13418"/>
                      <a:pt x="21957" y="13492"/>
                      <a:pt x="21970" y="13566"/>
                    </a:cubicBezTo>
                    <a:cubicBezTo>
                      <a:pt x="21957" y="13615"/>
                      <a:pt x="21896" y="13665"/>
                      <a:pt x="21883" y="13726"/>
                    </a:cubicBezTo>
                    <a:cubicBezTo>
                      <a:pt x="21883" y="13752"/>
                      <a:pt x="21883" y="13774"/>
                      <a:pt x="21883" y="13788"/>
                    </a:cubicBezTo>
                    <a:cubicBezTo>
                      <a:pt x="21883" y="13763"/>
                      <a:pt x="21957" y="13665"/>
                      <a:pt x="21994" y="13615"/>
                    </a:cubicBezTo>
                    <a:cubicBezTo>
                      <a:pt x="22019" y="13578"/>
                      <a:pt x="22130" y="13393"/>
                      <a:pt x="22105" y="13332"/>
                    </a:cubicBezTo>
                    <a:cubicBezTo>
                      <a:pt x="22093" y="13258"/>
                      <a:pt x="21994" y="13098"/>
                      <a:pt x="21982" y="13036"/>
                    </a:cubicBezTo>
                    <a:cubicBezTo>
                      <a:pt x="21970" y="12975"/>
                      <a:pt x="21970" y="12950"/>
                      <a:pt x="22007" y="12913"/>
                    </a:cubicBezTo>
                    <a:cubicBezTo>
                      <a:pt x="22030" y="12897"/>
                      <a:pt x="22073" y="12882"/>
                      <a:pt x="22092" y="12882"/>
                    </a:cubicBezTo>
                    <a:cubicBezTo>
                      <a:pt x="22103" y="12882"/>
                      <a:pt x="22106" y="12887"/>
                      <a:pt x="22093" y="12901"/>
                    </a:cubicBezTo>
                    <a:cubicBezTo>
                      <a:pt x="22044" y="12938"/>
                      <a:pt x="22007" y="12913"/>
                      <a:pt x="22019" y="12975"/>
                    </a:cubicBezTo>
                    <a:cubicBezTo>
                      <a:pt x="22019" y="13036"/>
                      <a:pt x="22044" y="13073"/>
                      <a:pt x="22093" y="13110"/>
                    </a:cubicBezTo>
                    <a:cubicBezTo>
                      <a:pt x="22120" y="13137"/>
                      <a:pt x="22134" y="13178"/>
                      <a:pt x="22149" y="13178"/>
                    </a:cubicBezTo>
                    <a:cubicBezTo>
                      <a:pt x="22155" y="13178"/>
                      <a:pt x="22160" y="13172"/>
                      <a:pt x="22167" y="13159"/>
                    </a:cubicBezTo>
                    <a:cubicBezTo>
                      <a:pt x="22204" y="13110"/>
                      <a:pt x="22253" y="13048"/>
                      <a:pt x="22302" y="12962"/>
                    </a:cubicBezTo>
                    <a:cubicBezTo>
                      <a:pt x="22339" y="12901"/>
                      <a:pt x="22364" y="12814"/>
                      <a:pt x="22352" y="12740"/>
                    </a:cubicBezTo>
                    <a:cubicBezTo>
                      <a:pt x="22327" y="12679"/>
                      <a:pt x="22302" y="12630"/>
                      <a:pt x="22327" y="12617"/>
                    </a:cubicBezTo>
                    <a:cubicBezTo>
                      <a:pt x="22339" y="12580"/>
                      <a:pt x="22352" y="12556"/>
                      <a:pt x="22364" y="12519"/>
                    </a:cubicBezTo>
                    <a:cubicBezTo>
                      <a:pt x="22368" y="12505"/>
                      <a:pt x="22371" y="12500"/>
                      <a:pt x="22373" y="12500"/>
                    </a:cubicBezTo>
                    <a:cubicBezTo>
                      <a:pt x="22376" y="12500"/>
                      <a:pt x="22376" y="12515"/>
                      <a:pt x="22376" y="12531"/>
                    </a:cubicBezTo>
                    <a:cubicBezTo>
                      <a:pt x="22376" y="12560"/>
                      <a:pt x="22354" y="12604"/>
                      <a:pt x="22362" y="12604"/>
                    </a:cubicBezTo>
                    <a:cubicBezTo>
                      <a:pt x="22364" y="12604"/>
                      <a:pt x="22368" y="12601"/>
                      <a:pt x="22376" y="12593"/>
                    </a:cubicBezTo>
                    <a:cubicBezTo>
                      <a:pt x="22426" y="12556"/>
                      <a:pt x="22475" y="12519"/>
                      <a:pt x="22524" y="12482"/>
                    </a:cubicBezTo>
                    <a:cubicBezTo>
                      <a:pt x="22586" y="12432"/>
                      <a:pt x="22660" y="12408"/>
                      <a:pt x="22746" y="12408"/>
                    </a:cubicBezTo>
                    <a:cubicBezTo>
                      <a:pt x="22795" y="12408"/>
                      <a:pt x="22848" y="12414"/>
                      <a:pt x="22889" y="12414"/>
                    </a:cubicBezTo>
                    <a:cubicBezTo>
                      <a:pt x="22931" y="12414"/>
                      <a:pt x="22962" y="12408"/>
                      <a:pt x="22968" y="12383"/>
                    </a:cubicBezTo>
                    <a:cubicBezTo>
                      <a:pt x="22978" y="12332"/>
                      <a:pt x="22963" y="12263"/>
                      <a:pt x="22979" y="12263"/>
                    </a:cubicBezTo>
                    <a:cubicBezTo>
                      <a:pt x="22982" y="12263"/>
                      <a:pt x="22986" y="12266"/>
                      <a:pt x="22992" y="12272"/>
                    </a:cubicBezTo>
                    <a:cubicBezTo>
                      <a:pt x="23029" y="12309"/>
                      <a:pt x="22980" y="12358"/>
                      <a:pt x="23029" y="12358"/>
                    </a:cubicBezTo>
                    <a:cubicBezTo>
                      <a:pt x="23066" y="12358"/>
                      <a:pt x="23116" y="12346"/>
                      <a:pt x="23140" y="12309"/>
                    </a:cubicBezTo>
                    <a:cubicBezTo>
                      <a:pt x="23147" y="12302"/>
                      <a:pt x="23153" y="12299"/>
                      <a:pt x="23156" y="12299"/>
                    </a:cubicBezTo>
                    <a:cubicBezTo>
                      <a:pt x="23165" y="12299"/>
                      <a:pt x="23165" y="12316"/>
                      <a:pt x="23165" y="12334"/>
                    </a:cubicBezTo>
                    <a:cubicBezTo>
                      <a:pt x="23165" y="12344"/>
                      <a:pt x="23169" y="12348"/>
                      <a:pt x="23177" y="12348"/>
                    </a:cubicBezTo>
                    <a:cubicBezTo>
                      <a:pt x="23188" y="12348"/>
                      <a:pt x="23205" y="12341"/>
                      <a:pt x="23226" y="12334"/>
                    </a:cubicBezTo>
                    <a:cubicBezTo>
                      <a:pt x="23263" y="12321"/>
                      <a:pt x="23337" y="12285"/>
                      <a:pt x="23337" y="12260"/>
                    </a:cubicBezTo>
                    <a:cubicBezTo>
                      <a:pt x="23350" y="12235"/>
                      <a:pt x="23362" y="12198"/>
                      <a:pt x="23313" y="12186"/>
                    </a:cubicBezTo>
                    <a:cubicBezTo>
                      <a:pt x="23300" y="12182"/>
                      <a:pt x="23289" y="12180"/>
                      <a:pt x="23281" y="12180"/>
                    </a:cubicBezTo>
                    <a:cubicBezTo>
                      <a:pt x="23265" y="12180"/>
                      <a:pt x="23259" y="12186"/>
                      <a:pt x="23276" y="12186"/>
                    </a:cubicBezTo>
                    <a:cubicBezTo>
                      <a:pt x="23288" y="12186"/>
                      <a:pt x="23288" y="12248"/>
                      <a:pt x="23263" y="12260"/>
                    </a:cubicBezTo>
                    <a:cubicBezTo>
                      <a:pt x="23250" y="12264"/>
                      <a:pt x="23238" y="12267"/>
                      <a:pt x="23228" y="12267"/>
                    </a:cubicBezTo>
                    <a:cubicBezTo>
                      <a:pt x="23212" y="12267"/>
                      <a:pt x="23202" y="12259"/>
                      <a:pt x="23202" y="12235"/>
                    </a:cubicBezTo>
                    <a:cubicBezTo>
                      <a:pt x="23177" y="12186"/>
                      <a:pt x="23153" y="12137"/>
                      <a:pt x="23116" y="12100"/>
                    </a:cubicBezTo>
                    <a:cubicBezTo>
                      <a:pt x="23091" y="12075"/>
                      <a:pt x="23091" y="12063"/>
                      <a:pt x="23116" y="12038"/>
                    </a:cubicBezTo>
                    <a:cubicBezTo>
                      <a:pt x="23140" y="12013"/>
                      <a:pt x="23153" y="11976"/>
                      <a:pt x="23140" y="11952"/>
                    </a:cubicBezTo>
                    <a:cubicBezTo>
                      <a:pt x="23128" y="11915"/>
                      <a:pt x="23103" y="11927"/>
                      <a:pt x="23140" y="11866"/>
                    </a:cubicBezTo>
                    <a:cubicBezTo>
                      <a:pt x="23165" y="11829"/>
                      <a:pt x="23177" y="11792"/>
                      <a:pt x="23202" y="11742"/>
                    </a:cubicBezTo>
                    <a:cubicBezTo>
                      <a:pt x="23226" y="11693"/>
                      <a:pt x="23239" y="11681"/>
                      <a:pt x="23263" y="11644"/>
                    </a:cubicBezTo>
                    <a:cubicBezTo>
                      <a:pt x="23276" y="11595"/>
                      <a:pt x="23300" y="11582"/>
                      <a:pt x="23325" y="11582"/>
                    </a:cubicBezTo>
                    <a:cubicBezTo>
                      <a:pt x="23350" y="11582"/>
                      <a:pt x="23374" y="11545"/>
                      <a:pt x="23387" y="11533"/>
                    </a:cubicBezTo>
                    <a:cubicBezTo>
                      <a:pt x="23393" y="11527"/>
                      <a:pt x="23393" y="11524"/>
                      <a:pt x="23393" y="11524"/>
                    </a:cubicBezTo>
                    <a:cubicBezTo>
                      <a:pt x="23393" y="11524"/>
                      <a:pt x="23393" y="11527"/>
                      <a:pt x="23399" y="11533"/>
                    </a:cubicBezTo>
                    <a:cubicBezTo>
                      <a:pt x="23406" y="11536"/>
                      <a:pt x="23416" y="11539"/>
                      <a:pt x="23428" y="11539"/>
                    </a:cubicBezTo>
                    <a:cubicBezTo>
                      <a:pt x="23458" y="11539"/>
                      <a:pt x="23499" y="11524"/>
                      <a:pt x="23534" y="11471"/>
                    </a:cubicBezTo>
                    <a:cubicBezTo>
                      <a:pt x="23566" y="11398"/>
                      <a:pt x="23562" y="11343"/>
                      <a:pt x="23582" y="11343"/>
                    </a:cubicBezTo>
                    <a:cubicBezTo>
                      <a:pt x="23586" y="11343"/>
                      <a:pt x="23591" y="11344"/>
                      <a:pt x="23596" y="11348"/>
                    </a:cubicBezTo>
                    <a:cubicBezTo>
                      <a:pt x="23621" y="11373"/>
                      <a:pt x="23621" y="11434"/>
                      <a:pt x="23658" y="11434"/>
                    </a:cubicBezTo>
                    <a:cubicBezTo>
                      <a:pt x="23707" y="11434"/>
                      <a:pt x="23732" y="11397"/>
                      <a:pt x="23769" y="11373"/>
                    </a:cubicBezTo>
                    <a:cubicBezTo>
                      <a:pt x="23806" y="11348"/>
                      <a:pt x="23843" y="11373"/>
                      <a:pt x="23904" y="11311"/>
                    </a:cubicBezTo>
                    <a:cubicBezTo>
                      <a:pt x="23978" y="11250"/>
                      <a:pt x="24015" y="11262"/>
                      <a:pt x="24052" y="11213"/>
                    </a:cubicBezTo>
                    <a:cubicBezTo>
                      <a:pt x="24052" y="11213"/>
                      <a:pt x="24052" y="11200"/>
                      <a:pt x="24052" y="11188"/>
                    </a:cubicBezTo>
                    <a:cubicBezTo>
                      <a:pt x="24077" y="11163"/>
                      <a:pt x="24052" y="11163"/>
                      <a:pt x="24101" y="11139"/>
                    </a:cubicBezTo>
                    <a:cubicBezTo>
                      <a:pt x="24163" y="11126"/>
                      <a:pt x="24200" y="11102"/>
                      <a:pt x="24249" y="11065"/>
                    </a:cubicBezTo>
                    <a:cubicBezTo>
                      <a:pt x="24268" y="11052"/>
                      <a:pt x="24268" y="11046"/>
                      <a:pt x="24269" y="11046"/>
                    </a:cubicBezTo>
                    <a:cubicBezTo>
                      <a:pt x="24271" y="11046"/>
                      <a:pt x="24274" y="11052"/>
                      <a:pt x="24298" y="11065"/>
                    </a:cubicBezTo>
                    <a:cubicBezTo>
                      <a:pt x="24304" y="11068"/>
                      <a:pt x="24311" y="11069"/>
                      <a:pt x="24317" y="11069"/>
                    </a:cubicBezTo>
                    <a:cubicBezTo>
                      <a:pt x="24363" y="11069"/>
                      <a:pt x="24417" y="11000"/>
                      <a:pt x="24471" y="10978"/>
                    </a:cubicBezTo>
                    <a:cubicBezTo>
                      <a:pt x="24502" y="10960"/>
                      <a:pt x="24523" y="10960"/>
                      <a:pt x="24543" y="10960"/>
                    </a:cubicBezTo>
                    <a:cubicBezTo>
                      <a:pt x="24563" y="10960"/>
                      <a:pt x="24582" y="10960"/>
                      <a:pt x="24606" y="10941"/>
                    </a:cubicBezTo>
                    <a:cubicBezTo>
                      <a:pt x="24643" y="10917"/>
                      <a:pt x="24656" y="10941"/>
                      <a:pt x="24619" y="10905"/>
                    </a:cubicBezTo>
                    <a:cubicBezTo>
                      <a:pt x="24598" y="10863"/>
                      <a:pt x="24568" y="10813"/>
                      <a:pt x="24574" y="10813"/>
                    </a:cubicBezTo>
                    <a:cubicBezTo>
                      <a:pt x="24576" y="10813"/>
                      <a:pt x="24578" y="10814"/>
                      <a:pt x="24582" y="10818"/>
                    </a:cubicBezTo>
                    <a:cubicBezTo>
                      <a:pt x="24606" y="10843"/>
                      <a:pt x="24619" y="10892"/>
                      <a:pt x="24656" y="10892"/>
                    </a:cubicBezTo>
                    <a:cubicBezTo>
                      <a:pt x="24693" y="10892"/>
                      <a:pt x="24717" y="10892"/>
                      <a:pt x="24656" y="10941"/>
                    </a:cubicBezTo>
                    <a:cubicBezTo>
                      <a:pt x="24606" y="10991"/>
                      <a:pt x="24533" y="11003"/>
                      <a:pt x="24557" y="11015"/>
                    </a:cubicBezTo>
                    <a:cubicBezTo>
                      <a:pt x="24594" y="11028"/>
                      <a:pt x="24594" y="11028"/>
                      <a:pt x="24643" y="11028"/>
                    </a:cubicBezTo>
                    <a:cubicBezTo>
                      <a:pt x="24676" y="11028"/>
                      <a:pt x="24747" y="11022"/>
                      <a:pt x="24799" y="11022"/>
                    </a:cubicBezTo>
                    <a:cubicBezTo>
                      <a:pt x="24824" y="11022"/>
                      <a:pt x="24845" y="11024"/>
                      <a:pt x="24853" y="11028"/>
                    </a:cubicBezTo>
                    <a:cubicBezTo>
                      <a:pt x="24878" y="11040"/>
                      <a:pt x="24878" y="11052"/>
                      <a:pt x="24865" y="11065"/>
                    </a:cubicBezTo>
                    <a:cubicBezTo>
                      <a:pt x="24853" y="11065"/>
                      <a:pt x="24841" y="11077"/>
                      <a:pt x="24878" y="11089"/>
                    </a:cubicBezTo>
                    <a:cubicBezTo>
                      <a:pt x="24902" y="11089"/>
                      <a:pt x="24828" y="11102"/>
                      <a:pt x="24804" y="11102"/>
                    </a:cubicBezTo>
                    <a:cubicBezTo>
                      <a:pt x="24779" y="11102"/>
                      <a:pt x="24767" y="11102"/>
                      <a:pt x="24742" y="11126"/>
                    </a:cubicBezTo>
                    <a:cubicBezTo>
                      <a:pt x="24724" y="11145"/>
                      <a:pt x="24726" y="11177"/>
                      <a:pt x="24723" y="11177"/>
                    </a:cubicBezTo>
                    <a:cubicBezTo>
                      <a:pt x="24722" y="11177"/>
                      <a:pt x="24720" y="11173"/>
                      <a:pt x="24717" y="11163"/>
                    </a:cubicBezTo>
                    <a:cubicBezTo>
                      <a:pt x="24693" y="11139"/>
                      <a:pt x="24668" y="11114"/>
                      <a:pt x="24668" y="11089"/>
                    </a:cubicBezTo>
                    <a:cubicBezTo>
                      <a:pt x="24659" y="11080"/>
                      <a:pt x="24664" y="11056"/>
                      <a:pt x="24656" y="11056"/>
                    </a:cubicBezTo>
                    <a:cubicBezTo>
                      <a:pt x="24653" y="11056"/>
                      <a:pt x="24649" y="11059"/>
                      <a:pt x="24643" y="11065"/>
                    </a:cubicBezTo>
                    <a:cubicBezTo>
                      <a:pt x="24627" y="11089"/>
                      <a:pt x="24622" y="11102"/>
                      <a:pt x="24617" y="11102"/>
                    </a:cubicBezTo>
                    <a:cubicBezTo>
                      <a:pt x="24614" y="11102"/>
                      <a:pt x="24611" y="11098"/>
                      <a:pt x="24606" y="11089"/>
                    </a:cubicBezTo>
                    <a:cubicBezTo>
                      <a:pt x="24600" y="11071"/>
                      <a:pt x="24597" y="11059"/>
                      <a:pt x="24591" y="11059"/>
                    </a:cubicBezTo>
                    <a:cubicBezTo>
                      <a:pt x="24585" y="11059"/>
                      <a:pt x="24576" y="11071"/>
                      <a:pt x="24557" y="11102"/>
                    </a:cubicBezTo>
                    <a:cubicBezTo>
                      <a:pt x="24520" y="11151"/>
                      <a:pt x="24520" y="11151"/>
                      <a:pt x="24483" y="11176"/>
                    </a:cubicBezTo>
                    <a:cubicBezTo>
                      <a:pt x="24434" y="11213"/>
                      <a:pt x="24372" y="11237"/>
                      <a:pt x="24323" y="11274"/>
                    </a:cubicBezTo>
                    <a:cubicBezTo>
                      <a:pt x="24286" y="11323"/>
                      <a:pt x="24261" y="11373"/>
                      <a:pt x="24249" y="11434"/>
                    </a:cubicBezTo>
                    <a:cubicBezTo>
                      <a:pt x="24224" y="11484"/>
                      <a:pt x="24237" y="11545"/>
                      <a:pt x="24261" y="11595"/>
                    </a:cubicBezTo>
                    <a:cubicBezTo>
                      <a:pt x="24298" y="11631"/>
                      <a:pt x="24335" y="11656"/>
                      <a:pt x="24385" y="11668"/>
                    </a:cubicBezTo>
                    <a:cubicBezTo>
                      <a:pt x="24409" y="11668"/>
                      <a:pt x="24422" y="11644"/>
                      <a:pt x="24459" y="11619"/>
                    </a:cubicBezTo>
                    <a:cubicBezTo>
                      <a:pt x="24520" y="11558"/>
                      <a:pt x="24582" y="11496"/>
                      <a:pt x="24631" y="11434"/>
                    </a:cubicBezTo>
                    <a:cubicBezTo>
                      <a:pt x="24675" y="11391"/>
                      <a:pt x="24766" y="11280"/>
                      <a:pt x="24778" y="11280"/>
                    </a:cubicBezTo>
                    <a:cubicBezTo>
                      <a:pt x="24780" y="11280"/>
                      <a:pt x="24780" y="11282"/>
                      <a:pt x="24779" y="11286"/>
                    </a:cubicBezTo>
                    <a:cubicBezTo>
                      <a:pt x="24767" y="11311"/>
                      <a:pt x="24754" y="11336"/>
                      <a:pt x="24779" y="11348"/>
                    </a:cubicBezTo>
                    <a:cubicBezTo>
                      <a:pt x="24789" y="11348"/>
                      <a:pt x="24807" y="11350"/>
                      <a:pt x="24825" y="11350"/>
                    </a:cubicBezTo>
                    <a:cubicBezTo>
                      <a:pt x="24853" y="11350"/>
                      <a:pt x="24882" y="11346"/>
                      <a:pt x="24890" y="11323"/>
                    </a:cubicBezTo>
                    <a:cubicBezTo>
                      <a:pt x="24914" y="11286"/>
                      <a:pt x="24902" y="11299"/>
                      <a:pt x="24964" y="11274"/>
                    </a:cubicBezTo>
                    <a:cubicBezTo>
                      <a:pt x="25062" y="11250"/>
                      <a:pt x="25161" y="11200"/>
                      <a:pt x="25247" y="11151"/>
                    </a:cubicBezTo>
                    <a:cubicBezTo>
                      <a:pt x="25321" y="11114"/>
                      <a:pt x="25407" y="11114"/>
                      <a:pt x="25432" y="11089"/>
                    </a:cubicBezTo>
                    <a:cubicBezTo>
                      <a:pt x="25457" y="11077"/>
                      <a:pt x="25444" y="11065"/>
                      <a:pt x="25432" y="11040"/>
                    </a:cubicBezTo>
                    <a:cubicBezTo>
                      <a:pt x="25420" y="11028"/>
                      <a:pt x="25395" y="11028"/>
                      <a:pt x="25420" y="11003"/>
                    </a:cubicBezTo>
                    <a:cubicBezTo>
                      <a:pt x="25444" y="10978"/>
                      <a:pt x="25457" y="10966"/>
                      <a:pt x="25420" y="10966"/>
                    </a:cubicBezTo>
                    <a:cubicBezTo>
                      <a:pt x="25403" y="10966"/>
                      <a:pt x="25377" y="10971"/>
                      <a:pt x="25352" y="10971"/>
                    </a:cubicBezTo>
                    <a:cubicBezTo>
                      <a:pt x="25321" y="10971"/>
                      <a:pt x="25291" y="10963"/>
                      <a:pt x="25284" y="10929"/>
                    </a:cubicBezTo>
                    <a:cubicBezTo>
                      <a:pt x="25278" y="10900"/>
                      <a:pt x="25267" y="10890"/>
                      <a:pt x="25253" y="10890"/>
                    </a:cubicBezTo>
                    <a:cubicBezTo>
                      <a:pt x="25237" y="10890"/>
                      <a:pt x="25218" y="10904"/>
                      <a:pt x="25198" y="10917"/>
                    </a:cubicBezTo>
                    <a:cubicBezTo>
                      <a:pt x="25180" y="10935"/>
                      <a:pt x="25155" y="10946"/>
                      <a:pt x="25124" y="10946"/>
                    </a:cubicBezTo>
                    <a:cubicBezTo>
                      <a:pt x="25112" y="10946"/>
                      <a:pt x="25100" y="10945"/>
                      <a:pt x="25087" y="10941"/>
                    </a:cubicBezTo>
                    <a:cubicBezTo>
                      <a:pt x="25050" y="10941"/>
                      <a:pt x="25050" y="10917"/>
                      <a:pt x="24988" y="10905"/>
                    </a:cubicBezTo>
                    <a:cubicBezTo>
                      <a:pt x="24914" y="10892"/>
                      <a:pt x="24804" y="10905"/>
                      <a:pt x="24791" y="10868"/>
                    </a:cubicBezTo>
                    <a:cubicBezTo>
                      <a:pt x="24779" y="10818"/>
                      <a:pt x="24779" y="10818"/>
                      <a:pt x="24791" y="10794"/>
                    </a:cubicBezTo>
                    <a:cubicBezTo>
                      <a:pt x="24804" y="10781"/>
                      <a:pt x="24779" y="10769"/>
                      <a:pt x="24742" y="10757"/>
                    </a:cubicBezTo>
                    <a:cubicBezTo>
                      <a:pt x="24717" y="10757"/>
                      <a:pt x="24643" y="10757"/>
                      <a:pt x="24619" y="10695"/>
                    </a:cubicBezTo>
                    <a:cubicBezTo>
                      <a:pt x="24594" y="10633"/>
                      <a:pt x="24582" y="10572"/>
                      <a:pt x="24569" y="10510"/>
                    </a:cubicBezTo>
                    <a:cubicBezTo>
                      <a:pt x="24569" y="10449"/>
                      <a:pt x="24508" y="10449"/>
                      <a:pt x="24483" y="10449"/>
                    </a:cubicBezTo>
                    <a:cubicBezTo>
                      <a:pt x="24459" y="10449"/>
                      <a:pt x="24409" y="10449"/>
                      <a:pt x="24446" y="10424"/>
                    </a:cubicBezTo>
                    <a:cubicBezTo>
                      <a:pt x="24496" y="10399"/>
                      <a:pt x="24533" y="10350"/>
                      <a:pt x="24545" y="10301"/>
                    </a:cubicBezTo>
                    <a:cubicBezTo>
                      <a:pt x="24569" y="10251"/>
                      <a:pt x="24569" y="10239"/>
                      <a:pt x="24545" y="10215"/>
                    </a:cubicBezTo>
                    <a:cubicBezTo>
                      <a:pt x="24520" y="10178"/>
                      <a:pt x="24520" y="10141"/>
                      <a:pt x="24508" y="10128"/>
                    </a:cubicBezTo>
                    <a:cubicBezTo>
                      <a:pt x="24503" y="10124"/>
                      <a:pt x="24497" y="10121"/>
                      <a:pt x="24490" y="10121"/>
                    </a:cubicBezTo>
                    <a:cubicBezTo>
                      <a:pt x="24478" y="10121"/>
                      <a:pt x="24462" y="10129"/>
                      <a:pt x="24446" y="10153"/>
                    </a:cubicBezTo>
                    <a:cubicBezTo>
                      <a:pt x="24434" y="10190"/>
                      <a:pt x="24446" y="10227"/>
                      <a:pt x="24409" y="10227"/>
                    </a:cubicBezTo>
                    <a:cubicBezTo>
                      <a:pt x="24385" y="10227"/>
                      <a:pt x="24348" y="10227"/>
                      <a:pt x="24335" y="10190"/>
                    </a:cubicBezTo>
                    <a:cubicBezTo>
                      <a:pt x="24335" y="10165"/>
                      <a:pt x="24372" y="10165"/>
                      <a:pt x="24323" y="10141"/>
                    </a:cubicBezTo>
                    <a:cubicBezTo>
                      <a:pt x="24261" y="10116"/>
                      <a:pt x="24224" y="10079"/>
                      <a:pt x="24261" y="10079"/>
                    </a:cubicBezTo>
                    <a:cubicBezTo>
                      <a:pt x="24278" y="10079"/>
                      <a:pt x="24300" y="10074"/>
                      <a:pt x="24320" y="10074"/>
                    </a:cubicBezTo>
                    <a:cubicBezTo>
                      <a:pt x="24330" y="10074"/>
                      <a:pt x="24339" y="10075"/>
                      <a:pt x="24348" y="10079"/>
                    </a:cubicBezTo>
                    <a:cubicBezTo>
                      <a:pt x="24368" y="10089"/>
                      <a:pt x="24396" y="10107"/>
                      <a:pt x="24425" y="10107"/>
                    </a:cubicBezTo>
                    <a:cubicBezTo>
                      <a:pt x="24432" y="10107"/>
                      <a:pt x="24439" y="10106"/>
                      <a:pt x="24446" y="10104"/>
                    </a:cubicBezTo>
                    <a:cubicBezTo>
                      <a:pt x="24483" y="10079"/>
                      <a:pt x="24582" y="10017"/>
                      <a:pt x="24606" y="9993"/>
                    </a:cubicBezTo>
                    <a:cubicBezTo>
                      <a:pt x="24631" y="9980"/>
                      <a:pt x="24705" y="9968"/>
                      <a:pt x="24705" y="9931"/>
                    </a:cubicBezTo>
                    <a:cubicBezTo>
                      <a:pt x="24705" y="9906"/>
                      <a:pt x="24693" y="9882"/>
                      <a:pt x="24680" y="9857"/>
                    </a:cubicBezTo>
                    <a:cubicBezTo>
                      <a:pt x="24656" y="9833"/>
                      <a:pt x="24631" y="9820"/>
                      <a:pt x="24656" y="9820"/>
                    </a:cubicBezTo>
                    <a:cubicBezTo>
                      <a:pt x="24680" y="9808"/>
                      <a:pt x="24730" y="9820"/>
                      <a:pt x="24693" y="9796"/>
                    </a:cubicBezTo>
                    <a:cubicBezTo>
                      <a:pt x="24594" y="9722"/>
                      <a:pt x="24471" y="9685"/>
                      <a:pt x="24335" y="9672"/>
                    </a:cubicBezTo>
                    <a:cubicBezTo>
                      <a:pt x="24151" y="9709"/>
                      <a:pt x="23966" y="9771"/>
                      <a:pt x="23793" y="9870"/>
                    </a:cubicBezTo>
                    <a:cubicBezTo>
                      <a:pt x="23732" y="9919"/>
                      <a:pt x="23547" y="10042"/>
                      <a:pt x="23510" y="10067"/>
                    </a:cubicBezTo>
                    <a:cubicBezTo>
                      <a:pt x="23411" y="10178"/>
                      <a:pt x="23313" y="10301"/>
                      <a:pt x="23226" y="10424"/>
                    </a:cubicBezTo>
                    <a:cubicBezTo>
                      <a:pt x="23189" y="10486"/>
                      <a:pt x="23153" y="10473"/>
                      <a:pt x="23079" y="10510"/>
                    </a:cubicBezTo>
                    <a:cubicBezTo>
                      <a:pt x="23053" y="10523"/>
                      <a:pt x="23038" y="10529"/>
                      <a:pt x="23030" y="10529"/>
                    </a:cubicBezTo>
                    <a:cubicBezTo>
                      <a:pt x="23016" y="10529"/>
                      <a:pt x="23030" y="10510"/>
                      <a:pt x="23054" y="10486"/>
                    </a:cubicBezTo>
                    <a:cubicBezTo>
                      <a:pt x="23165" y="10399"/>
                      <a:pt x="23251" y="10288"/>
                      <a:pt x="23337" y="10165"/>
                    </a:cubicBezTo>
                    <a:cubicBezTo>
                      <a:pt x="23350" y="10116"/>
                      <a:pt x="23399" y="10104"/>
                      <a:pt x="23337" y="10067"/>
                    </a:cubicBezTo>
                    <a:cubicBezTo>
                      <a:pt x="23288" y="10030"/>
                      <a:pt x="23239" y="10005"/>
                      <a:pt x="23202" y="9968"/>
                    </a:cubicBezTo>
                    <a:cubicBezTo>
                      <a:pt x="23198" y="9965"/>
                      <a:pt x="23197" y="9964"/>
                      <a:pt x="23198" y="9964"/>
                    </a:cubicBezTo>
                    <a:cubicBezTo>
                      <a:pt x="23210" y="9964"/>
                      <a:pt x="23381" y="10042"/>
                      <a:pt x="23436" y="10042"/>
                    </a:cubicBezTo>
                    <a:cubicBezTo>
                      <a:pt x="23498" y="10042"/>
                      <a:pt x="23571" y="9906"/>
                      <a:pt x="23608" y="9857"/>
                    </a:cubicBezTo>
                    <a:cubicBezTo>
                      <a:pt x="23658" y="9796"/>
                      <a:pt x="23744" y="9672"/>
                      <a:pt x="23806" y="9660"/>
                    </a:cubicBezTo>
                    <a:cubicBezTo>
                      <a:pt x="23855" y="9635"/>
                      <a:pt x="24015" y="9660"/>
                      <a:pt x="24027" y="9598"/>
                    </a:cubicBezTo>
                    <a:cubicBezTo>
                      <a:pt x="24052" y="9500"/>
                      <a:pt x="24101" y="9426"/>
                      <a:pt x="24151" y="9352"/>
                    </a:cubicBezTo>
                    <a:cubicBezTo>
                      <a:pt x="24200" y="9315"/>
                      <a:pt x="24249" y="9303"/>
                      <a:pt x="24311" y="9290"/>
                    </a:cubicBezTo>
                    <a:cubicBezTo>
                      <a:pt x="24323" y="9286"/>
                      <a:pt x="24422" y="9285"/>
                      <a:pt x="24551" y="9285"/>
                    </a:cubicBezTo>
                    <a:cubicBezTo>
                      <a:pt x="24810" y="9285"/>
                      <a:pt x="25194" y="9290"/>
                      <a:pt x="25259" y="9290"/>
                    </a:cubicBezTo>
                    <a:cubicBezTo>
                      <a:pt x="25336" y="9290"/>
                      <a:pt x="25364" y="9329"/>
                      <a:pt x="25413" y="9329"/>
                    </a:cubicBezTo>
                    <a:cubicBezTo>
                      <a:pt x="25419" y="9329"/>
                      <a:pt x="25425" y="9329"/>
                      <a:pt x="25432" y="9327"/>
                    </a:cubicBezTo>
                    <a:cubicBezTo>
                      <a:pt x="25506" y="9315"/>
                      <a:pt x="25641" y="9290"/>
                      <a:pt x="25715" y="9266"/>
                    </a:cubicBezTo>
                    <a:cubicBezTo>
                      <a:pt x="25802" y="9253"/>
                      <a:pt x="25888" y="9216"/>
                      <a:pt x="25949" y="9155"/>
                    </a:cubicBezTo>
                    <a:cubicBezTo>
                      <a:pt x="26036" y="9069"/>
                      <a:pt x="26085" y="8958"/>
                      <a:pt x="26147" y="8908"/>
                    </a:cubicBezTo>
                    <a:cubicBezTo>
                      <a:pt x="26177" y="8883"/>
                      <a:pt x="26223" y="8879"/>
                      <a:pt x="26275" y="8879"/>
                    </a:cubicBezTo>
                    <a:cubicBezTo>
                      <a:pt x="26304" y="8879"/>
                      <a:pt x="26336" y="8880"/>
                      <a:pt x="26366" y="8880"/>
                    </a:cubicBezTo>
                    <a:cubicBezTo>
                      <a:pt x="26412" y="8880"/>
                      <a:pt x="26457" y="8877"/>
                      <a:pt x="26492" y="8859"/>
                    </a:cubicBezTo>
                    <a:cubicBezTo>
                      <a:pt x="26615" y="8798"/>
                      <a:pt x="26726" y="8711"/>
                      <a:pt x="26800" y="8600"/>
                    </a:cubicBezTo>
                    <a:cubicBezTo>
                      <a:pt x="26824" y="8551"/>
                      <a:pt x="26837" y="8514"/>
                      <a:pt x="26763" y="8490"/>
                    </a:cubicBezTo>
                    <a:cubicBezTo>
                      <a:pt x="26701" y="8465"/>
                      <a:pt x="26602" y="8440"/>
                      <a:pt x="26652" y="8428"/>
                    </a:cubicBezTo>
                    <a:cubicBezTo>
                      <a:pt x="26701" y="8403"/>
                      <a:pt x="26763" y="8440"/>
                      <a:pt x="26763" y="8366"/>
                    </a:cubicBezTo>
                    <a:cubicBezTo>
                      <a:pt x="26750" y="8292"/>
                      <a:pt x="26763" y="8268"/>
                      <a:pt x="26738" y="8255"/>
                    </a:cubicBezTo>
                    <a:cubicBezTo>
                      <a:pt x="26713" y="8243"/>
                      <a:pt x="26726" y="8255"/>
                      <a:pt x="26763" y="8218"/>
                    </a:cubicBezTo>
                    <a:cubicBezTo>
                      <a:pt x="26800" y="8194"/>
                      <a:pt x="26824" y="8181"/>
                      <a:pt x="26763" y="8120"/>
                    </a:cubicBezTo>
                    <a:cubicBezTo>
                      <a:pt x="26689" y="8046"/>
                      <a:pt x="26664" y="8046"/>
                      <a:pt x="26639" y="8021"/>
                    </a:cubicBezTo>
                    <a:cubicBezTo>
                      <a:pt x="26614" y="8004"/>
                      <a:pt x="26606" y="7981"/>
                      <a:pt x="26591" y="7981"/>
                    </a:cubicBezTo>
                    <a:cubicBezTo>
                      <a:pt x="26585" y="7981"/>
                      <a:pt x="26577" y="7985"/>
                      <a:pt x="26566" y="7997"/>
                    </a:cubicBezTo>
                    <a:cubicBezTo>
                      <a:pt x="26541" y="8034"/>
                      <a:pt x="26492" y="8046"/>
                      <a:pt x="26455" y="8046"/>
                    </a:cubicBezTo>
                    <a:cubicBezTo>
                      <a:pt x="26405" y="8046"/>
                      <a:pt x="26442" y="8009"/>
                      <a:pt x="26467" y="7972"/>
                    </a:cubicBezTo>
                    <a:cubicBezTo>
                      <a:pt x="26504" y="7935"/>
                      <a:pt x="26467" y="7910"/>
                      <a:pt x="26442" y="7886"/>
                    </a:cubicBezTo>
                    <a:cubicBezTo>
                      <a:pt x="26405" y="7849"/>
                      <a:pt x="26393" y="7812"/>
                      <a:pt x="26319" y="7812"/>
                    </a:cubicBezTo>
                    <a:cubicBezTo>
                      <a:pt x="26270" y="7812"/>
                      <a:pt x="26208" y="7824"/>
                      <a:pt x="26171" y="7861"/>
                    </a:cubicBezTo>
                    <a:cubicBezTo>
                      <a:pt x="26134" y="7886"/>
                      <a:pt x="26110" y="7873"/>
                      <a:pt x="26085" y="7910"/>
                    </a:cubicBezTo>
                    <a:cubicBezTo>
                      <a:pt x="26048" y="7984"/>
                      <a:pt x="25999" y="8021"/>
                      <a:pt x="25925" y="8046"/>
                    </a:cubicBezTo>
                    <a:cubicBezTo>
                      <a:pt x="25869" y="8057"/>
                      <a:pt x="25813" y="8109"/>
                      <a:pt x="25775" y="8109"/>
                    </a:cubicBezTo>
                    <a:cubicBezTo>
                      <a:pt x="25772" y="8109"/>
                      <a:pt x="25768" y="8109"/>
                      <a:pt x="25765" y="8108"/>
                    </a:cubicBezTo>
                    <a:cubicBezTo>
                      <a:pt x="25728" y="8095"/>
                      <a:pt x="25641" y="7997"/>
                      <a:pt x="25604" y="7972"/>
                    </a:cubicBezTo>
                    <a:cubicBezTo>
                      <a:pt x="25576" y="7958"/>
                      <a:pt x="25572" y="7944"/>
                      <a:pt x="25586" y="7944"/>
                    </a:cubicBezTo>
                    <a:cubicBezTo>
                      <a:pt x="25596" y="7944"/>
                      <a:pt x="25615" y="7951"/>
                      <a:pt x="25641" y="7972"/>
                    </a:cubicBezTo>
                    <a:cubicBezTo>
                      <a:pt x="25687" y="8009"/>
                      <a:pt x="25719" y="8052"/>
                      <a:pt x="25748" y="8052"/>
                    </a:cubicBezTo>
                    <a:cubicBezTo>
                      <a:pt x="25758" y="8052"/>
                      <a:pt x="25767" y="8046"/>
                      <a:pt x="25777" y="8034"/>
                    </a:cubicBezTo>
                    <a:cubicBezTo>
                      <a:pt x="25826" y="7972"/>
                      <a:pt x="25888" y="7923"/>
                      <a:pt x="25949" y="7898"/>
                    </a:cubicBezTo>
                    <a:cubicBezTo>
                      <a:pt x="26011" y="7861"/>
                      <a:pt x="25925" y="7873"/>
                      <a:pt x="25900" y="7861"/>
                    </a:cubicBezTo>
                    <a:cubicBezTo>
                      <a:pt x="25876" y="7849"/>
                      <a:pt x="25925" y="7849"/>
                      <a:pt x="25999" y="7849"/>
                    </a:cubicBezTo>
                    <a:cubicBezTo>
                      <a:pt x="26060" y="7824"/>
                      <a:pt x="26122" y="7800"/>
                      <a:pt x="26184" y="7775"/>
                    </a:cubicBezTo>
                    <a:cubicBezTo>
                      <a:pt x="26270" y="7738"/>
                      <a:pt x="26381" y="7701"/>
                      <a:pt x="26381" y="7676"/>
                    </a:cubicBezTo>
                    <a:cubicBezTo>
                      <a:pt x="26381" y="7664"/>
                      <a:pt x="26344" y="7639"/>
                      <a:pt x="26319" y="7615"/>
                    </a:cubicBezTo>
                    <a:cubicBezTo>
                      <a:pt x="26282" y="7590"/>
                      <a:pt x="26294" y="7553"/>
                      <a:pt x="26282" y="7541"/>
                    </a:cubicBezTo>
                    <a:cubicBezTo>
                      <a:pt x="26278" y="7533"/>
                      <a:pt x="26275" y="7530"/>
                      <a:pt x="26270" y="7530"/>
                    </a:cubicBezTo>
                    <a:cubicBezTo>
                      <a:pt x="26260" y="7530"/>
                      <a:pt x="26246" y="7545"/>
                      <a:pt x="26221" y="7553"/>
                    </a:cubicBezTo>
                    <a:cubicBezTo>
                      <a:pt x="26208" y="7555"/>
                      <a:pt x="26195" y="7556"/>
                      <a:pt x="26183" y="7556"/>
                    </a:cubicBezTo>
                    <a:cubicBezTo>
                      <a:pt x="26122" y="7556"/>
                      <a:pt x="26064" y="7532"/>
                      <a:pt x="26023" y="7491"/>
                    </a:cubicBezTo>
                    <a:cubicBezTo>
                      <a:pt x="26001" y="7463"/>
                      <a:pt x="25994" y="7448"/>
                      <a:pt x="25984" y="7448"/>
                    </a:cubicBezTo>
                    <a:cubicBezTo>
                      <a:pt x="25973" y="7448"/>
                      <a:pt x="25959" y="7469"/>
                      <a:pt x="25913" y="7516"/>
                    </a:cubicBezTo>
                    <a:cubicBezTo>
                      <a:pt x="25859" y="7569"/>
                      <a:pt x="25811" y="7594"/>
                      <a:pt x="25793" y="7594"/>
                    </a:cubicBezTo>
                    <a:cubicBezTo>
                      <a:pt x="25782" y="7594"/>
                      <a:pt x="25783" y="7584"/>
                      <a:pt x="25802" y="7565"/>
                    </a:cubicBezTo>
                    <a:cubicBezTo>
                      <a:pt x="25839" y="7516"/>
                      <a:pt x="25888" y="7479"/>
                      <a:pt x="25851" y="7442"/>
                    </a:cubicBezTo>
                    <a:cubicBezTo>
                      <a:pt x="25847" y="7436"/>
                      <a:pt x="25839" y="7433"/>
                      <a:pt x="25829" y="7433"/>
                    </a:cubicBezTo>
                    <a:cubicBezTo>
                      <a:pt x="25781" y="7433"/>
                      <a:pt x="25684" y="7491"/>
                      <a:pt x="25654" y="7491"/>
                    </a:cubicBezTo>
                    <a:cubicBezTo>
                      <a:pt x="25645" y="7495"/>
                      <a:pt x="25637" y="7496"/>
                      <a:pt x="25631" y="7496"/>
                    </a:cubicBezTo>
                    <a:cubicBezTo>
                      <a:pt x="25614" y="7496"/>
                      <a:pt x="25614" y="7482"/>
                      <a:pt x="25641" y="7455"/>
                    </a:cubicBezTo>
                    <a:cubicBezTo>
                      <a:pt x="25678" y="7405"/>
                      <a:pt x="25691" y="7393"/>
                      <a:pt x="25703" y="7356"/>
                    </a:cubicBezTo>
                    <a:cubicBezTo>
                      <a:pt x="25728" y="7331"/>
                      <a:pt x="25703" y="7233"/>
                      <a:pt x="25666" y="7220"/>
                    </a:cubicBezTo>
                    <a:cubicBezTo>
                      <a:pt x="25629" y="7220"/>
                      <a:pt x="25555" y="7196"/>
                      <a:pt x="25543" y="7146"/>
                    </a:cubicBezTo>
                    <a:cubicBezTo>
                      <a:pt x="25535" y="7114"/>
                      <a:pt x="25510" y="7108"/>
                      <a:pt x="25487" y="7108"/>
                    </a:cubicBezTo>
                    <a:cubicBezTo>
                      <a:pt x="25476" y="7108"/>
                      <a:pt x="25465" y="7110"/>
                      <a:pt x="25457" y="7110"/>
                    </a:cubicBezTo>
                    <a:cubicBezTo>
                      <a:pt x="25407" y="7085"/>
                      <a:pt x="25383" y="7048"/>
                      <a:pt x="25370" y="6999"/>
                    </a:cubicBezTo>
                    <a:cubicBezTo>
                      <a:pt x="25370" y="6990"/>
                      <a:pt x="25368" y="6988"/>
                      <a:pt x="25363" y="6988"/>
                    </a:cubicBezTo>
                    <a:cubicBezTo>
                      <a:pt x="25354" y="6988"/>
                      <a:pt x="25338" y="6999"/>
                      <a:pt x="25321" y="6999"/>
                    </a:cubicBezTo>
                    <a:cubicBezTo>
                      <a:pt x="25296" y="6999"/>
                      <a:pt x="25296" y="6999"/>
                      <a:pt x="25296" y="6962"/>
                    </a:cubicBezTo>
                    <a:cubicBezTo>
                      <a:pt x="25309" y="6912"/>
                      <a:pt x="25272" y="6900"/>
                      <a:pt x="25247" y="6863"/>
                    </a:cubicBezTo>
                    <a:cubicBezTo>
                      <a:pt x="25217" y="6843"/>
                      <a:pt x="25186" y="6780"/>
                      <a:pt x="25197" y="6780"/>
                    </a:cubicBezTo>
                    <a:cubicBezTo>
                      <a:pt x="25200" y="6780"/>
                      <a:pt x="25204" y="6783"/>
                      <a:pt x="25210" y="6789"/>
                    </a:cubicBezTo>
                    <a:cubicBezTo>
                      <a:pt x="25240" y="6819"/>
                      <a:pt x="25270" y="6873"/>
                      <a:pt x="25300" y="6873"/>
                    </a:cubicBezTo>
                    <a:cubicBezTo>
                      <a:pt x="25307" y="6873"/>
                      <a:pt x="25314" y="6870"/>
                      <a:pt x="25321" y="6863"/>
                    </a:cubicBezTo>
                    <a:cubicBezTo>
                      <a:pt x="25358" y="6838"/>
                      <a:pt x="25321" y="6814"/>
                      <a:pt x="25383" y="6801"/>
                    </a:cubicBezTo>
                    <a:cubicBezTo>
                      <a:pt x="25444" y="6789"/>
                      <a:pt x="25481" y="6752"/>
                      <a:pt x="25444" y="6691"/>
                    </a:cubicBezTo>
                    <a:cubicBezTo>
                      <a:pt x="25407" y="6641"/>
                      <a:pt x="25358" y="6592"/>
                      <a:pt x="25296" y="6567"/>
                    </a:cubicBezTo>
                    <a:cubicBezTo>
                      <a:pt x="25247" y="6543"/>
                      <a:pt x="25186" y="6543"/>
                      <a:pt x="25223" y="6530"/>
                    </a:cubicBezTo>
                    <a:cubicBezTo>
                      <a:pt x="25259" y="6518"/>
                      <a:pt x="25321" y="6481"/>
                      <a:pt x="25321" y="6444"/>
                    </a:cubicBezTo>
                    <a:cubicBezTo>
                      <a:pt x="25321" y="6407"/>
                      <a:pt x="25223" y="6370"/>
                      <a:pt x="25198" y="6346"/>
                    </a:cubicBezTo>
                    <a:cubicBezTo>
                      <a:pt x="25186" y="6333"/>
                      <a:pt x="25173" y="6309"/>
                      <a:pt x="25161" y="6284"/>
                    </a:cubicBezTo>
                    <a:cubicBezTo>
                      <a:pt x="25153" y="6276"/>
                      <a:pt x="25144" y="6273"/>
                      <a:pt x="25135" y="6273"/>
                    </a:cubicBezTo>
                    <a:cubicBezTo>
                      <a:pt x="25115" y="6273"/>
                      <a:pt x="25092" y="6288"/>
                      <a:pt x="25075" y="6296"/>
                    </a:cubicBezTo>
                    <a:cubicBezTo>
                      <a:pt x="25058" y="6302"/>
                      <a:pt x="25037" y="6307"/>
                      <a:pt x="25023" y="6307"/>
                    </a:cubicBezTo>
                    <a:cubicBezTo>
                      <a:pt x="25007" y="6307"/>
                      <a:pt x="25004" y="6299"/>
                      <a:pt x="25038" y="6272"/>
                    </a:cubicBezTo>
                    <a:cubicBezTo>
                      <a:pt x="25099" y="6235"/>
                      <a:pt x="25161" y="6222"/>
                      <a:pt x="25124" y="6185"/>
                    </a:cubicBezTo>
                    <a:cubicBezTo>
                      <a:pt x="25106" y="6149"/>
                      <a:pt x="25108" y="6126"/>
                      <a:pt x="25091" y="6126"/>
                    </a:cubicBezTo>
                    <a:cubicBezTo>
                      <a:pt x="25084" y="6126"/>
                      <a:pt x="25076" y="6130"/>
                      <a:pt x="25062" y="6136"/>
                    </a:cubicBezTo>
                    <a:cubicBezTo>
                      <a:pt x="25023" y="6152"/>
                      <a:pt x="24968" y="6173"/>
                      <a:pt x="24944" y="6173"/>
                    </a:cubicBezTo>
                    <a:cubicBezTo>
                      <a:pt x="24930" y="6173"/>
                      <a:pt x="24926" y="6166"/>
                      <a:pt x="24939" y="6148"/>
                    </a:cubicBezTo>
                    <a:cubicBezTo>
                      <a:pt x="24988" y="6111"/>
                      <a:pt x="25038" y="6111"/>
                      <a:pt x="25038" y="6062"/>
                    </a:cubicBezTo>
                    <a:cubicBezTo>
                      <a:pt x="25050" y="6013"/>
                      <a:pt x="25038" y="6013"/>
                      <a:pt x="25013" y="5964"/>
                    </a:cubicBezTo>
                    <a:cubicBezTo>
                      <a:pt x="24992" y="5912"/>
                      <a:pt x="24998" y="5860"/>
                      <a:pt x="24978" y="5860"/>
                    </a:cubicBezTo>
                    <a:cubicBezTo>
                      <a:pt x="24974" y="5860"/>
                      <a:pt x="24969" y="5861"/>
                      <a:pt x="24964" y="5865"/>
                    </a:cubicBezTo>
                    <a:cubicBezTo>
                      <a:pt x="24945" y="5871"/>
                      <a:pt x="24927" y="5874"/>
                      <a:pt x="24914" y="5874"/>
                    </a:cubicBezTo>
                    <a:cubicBezTo>
                      <a:pt x="24902" y="5874"/>
                      <a:pt x="24896" y="5871"/>
                      <a:pt x="24902" y="5865"/>
                    </a:cubicBezTo>
                    <a:cubicBezTo>
                      <a:pt x="24927" y="5840"/>
                      <a:pt x="24865" y="5754"/>
                      <a:pt x="24816" y="5656"/>
                    </a:cubicBezTo>
                    <a:cubicBezTo>
                      <a:pt x="24767" y="5569"/>
                      <a:pt x="24767" y="5545"/>
                      <a:pt x="24742" y="5508"/>
                    </a:cubicBezTo>
                    <a:cubicBezTo>
                      <a:pt x="24717" y="5446"/>
                      <a:pt x="24705" y="5372"/>
                      <a:pt x="24693" y="5311"/>
                    </a:cubicBezTo>
                    <a:cubicBezTo>
                      <a:pt x="24684" y="5298"/>
                      <a:pt x="24678" y="5293"/>
                      <a:pt x="24671" y="5293"/>
                    </a:cubicBezTo>
                    <a:cubicBezTo>
                      <a:pt x="24658" y="5293"/>
                      <a:pt x="24648" y="5315"/>
                      <a:pt x="24631" y="5348"/>
                    </a:cubicBezTo>
                    <a:cubicBezTo>
                      <a:pt x="24606" y="5397"/>
                      <a:pt x="24582" y="5446"/>
                      <a:pt x="24569" y="5483"/>
                    </a:cubicBezTo>
                    <a:cubicBezTo>
                      <a:pt x="24545" y="5508"/>
                      <a:pt x="24545" y="5545"/>
                      <a:pt x="24569" y="5569"/>
                    </a:cubicBezTo>
                    <a:cubicBezTo>
                      <a:pt x="24594" y="5569"/>
                      <a:pt x="24557" y="5582"/>
                      <a:pt x="24520" y="5582"/>
                    </a:cubicBezTo>
                    <a:cubicBezTo>
                      <a:pt x="24483" y="5582"/>
                      <a:pt x="24446" y="5668"/>
                      <a:pt x="24483" y="5693"/>
                    </a:cubicBezTo>
                    <a:cubicBezTo>
                      <a:pt x="24514" y="5703"/>
                      <a:pt x="24561" y="5763"/>
                      <a:pt x="24556" y="5763"/>
                    </a:cubicBezTo>
                    <a:cubicBezTo>
                      <a:pt x="24555" y="5763"/>
                      <a:pt x="24551" y="5761"/>
                      <a:pt x="24545" y="5754"/>
                    </a:cubicBezTo>
                    <a:cubicBezTo>
                      <a:pt x="24528" y="5737"/>
                      <a:pt x="24516" y="5728"/>
                      <a:pt x="24506" y="5728"/>
                    </a:cubicBezTo>
                    <a:cubicBezTo>
                      <a:pt x="24494" y="5728"/>
                      <a:pt x="24484" y="5740"/>
                      <a:pt x="24471" y="5766"/>
                    </a:cubicBezTo>
                    <a:cubicBezTo>
                      <a:pt x="24446" y="5816"/>
                      <a:pt x="24385" y="5828"/>
                      <a:pt x="24434" y="5865"/>
                    </a:cubicBezTo>
                    <a:cubicBezTo>
                      <a:pt x="24483" y="5890"/>
                      <a:pt x="24508" y="5902"/>
                      <a:pt x="24434" y="5927"/>
                    </a:cubicBezTo>
                    <a:cubicBezTo>
                      <a:pt x="24372" y="5939"/>
                      <a:pt x="24323" y="5939"/>
                      <a:pt x="24335" y="6001"/>
                    </a:cubicBezTo>
                    <a:cubicBezTo>
                      <a:pt x="24348" y="6050"/>
                      <a:pt x="24372" y="6124"/>
                      <a:pt x="24335" y="6161"/>
                    </a:cubicBezTo>
                    <a:cubicBezTo>
                      <a:pt x="24326" y="6175"/>
                      <a:pt x="24322" y="6182"/>
                      <a:pt x="24320" y="6182"/>
                    </a:cubicBezTo>
                    <a:cubicBezTo>
                      <a:pt x="24316" y="6182"/>
                      <a:pt x="24318" y="6162"/>
                      <a:pt x="24311" y="6124"/>
                    </a:cubicBezTo>
                    <a:cubicBezTo>
                      <a:pt x="24301" y="6077"/>
                      <a:pt x="24249" y="6037"/>
                      <a:pt x="24214" y="6037"/>
                    </a:cubicBezTo>
                    <a:cubicBezTo>
                      <a:pt x="24203" y="6037"/>
                      <a:pt x="24193" y="6041"/>
                      <a:pt x="24188" y="6050"/>
                    </a:cubicBezTo>
                    <a:cubicBezTo>
                      <a:pt x="24163" y="6075"/>
                      <a:pt x="24126" y="6148"/>
                      <a:pt x="24077" y="6173"/>
                    </a:cubicBezTo>
                    <a:cubicBezTo>
                      <a:pt x="24027" y="6198"/>
                      <a:pt x="23953" y="6235"/>
                      <a:pt x="23953" y="6272"/>
                    </a:cubicBezTo>
                    <a:cubicBezTo>
                      <a:pt x="23953" y="6287"/>
                      <a:pt x="23949" y="6294"/>
                      <a:pt x="23944" y="6294"/>
                    </a:cubicBezTo>
                    <a:cubicBezTo>
                      <a:pt x="23937" y="6294"/>
                      <a:pt x="23929" y="6281"/>
                      <a:pt x="23929" y="6259"/>
                    </a:cubicBezTo>
                    <a:cubicBezTo>
                      <a:pt x="23919" y="6240"/>
                      <a:pt x="23910" y="6199"/>
                      <a:pt x="23894" y="6199"/>
                    </a:cubicBezTo>
                    <a:cubicBezTo>
                      <a:pt x="23890" y="6199"/>
                      <a:pt x="23885" y="6202"/>
                      <a:pt x="23879" y="6210"/>
                    </a:cubicBezTo>
                    <a:cubicBezTo>
                      <a:pt x="23867" y="6222"/>
                      <a:pt x="23855" y="6232"/>
                      <a:pt x="23847" y="6232"/>
                    </a:cubicBezTo>
                    <a:cubicBezTo>
                      <a:pt x="23839" y="6232"/>
                      <a:pt x="23836" y="6222"/>
                      <a:pt x="23843" y="6198"/>
                    </a:cubicBezTo>
                    <a:cubicBezTo>
                      <a:pt x="23862" y="6159"/>
                      <a:pt x="23858" y="6113"/>
                      <a:pt x="23850" y="6113"/>
                    </a:cubicBezTo>
                    <a:cubicBezTo>
                      <a:pt x="23848" y="6113"/>
                      <a:pt x="23845" y="6116"/>
                      <a:pt x="23843" y="6124"/>
                    </a:cubicBezTo>
                    <a:cubicBezTo>
                      <a:pt x="23793" y="6210"/>
                      <a:pt x="23732" y="6284"/>
                      <a:pt x="23658" y="6333"/>
                    </a:cubicBezTo>
                    <a:cubicBezTo>
                      <a:pt x="23608" y="6358"/>
                      <a:pt x="23559" y="6383"/>
                      <a:pt x="23522" y="6420"/>
                    </a:cubicBezTo>
                    <a:cubicBezTo>
                      <a:pt x="23517" y="6424"/>
                      <a:pt x="23514" y="6426"/>
                      <a:pt x="23511" y="6426"/>
                    </a:cubicBezTo>
                    <a:cubicBezTo>
                      <a:pt x="23498" y="6426"/>
                      <a:pt x="23502" y="6390"/>
                      <a:pt x="23522" y="6370"/>
                    </a:cubicBezTo>
                    <a:cubicBezTo>
                      <a:pt x="23596" y="6333"/>
                      <a:pt x="23658" y="6296"/>
                      <a:pt x="23719" y="6247"/>
                    </a:cubicBezTo>
                    <a:cubicBezTo>
                      <a:pt x="23756" y="6210"/>
                      <a:pt x="23818" y="6161"/>
                      <a:pt x="23793" y="6111"/>
                    </a:cubicBezTo>
                    <a:cubicBezTo>
                      <a:pt x="23769" y="6062"/>
                      <a:pt x="23744" y="5951"/>
                      <a:pt x="23707" y="5951"/>
                    </a:cubicBezTo>
                    <a:cubicBezTo>
                      <a:pt x="23621" y="5951"/>
                      <a:pt x="23547" y="5964"/>
                      <a:pt x="23473" y="5976"/>
                    </a:cubicBezTo>
                    <a:cubicBezTo>
                      <a:pt x="23461" y="6001"/>
                      <a:pt x="23473" y="6038"/>
                      <a:pt x="23436" y="6038"/>
                    </a:cubicBezTo>
                    <a:cubicBezTo>
                      <a:pt x="23399" y="6038"/>
                      <a:pt x="23362" y="6038"/>
                      <a:pt x="23325" y="6013"/>
                    </a:cubicBezTo>
                    <a:cubicBezTo>
                      <a:pt x="23288" y="6001"/>
                      <a:pt x="23300" y="6001"/>
                      <a:pt x="23337" y="5976"/>
                    </a:cubicBezTo>
                    <a:cubicBezTo>
                      <a:pt x="23374" y="5964"/>
                      <a:pt x="23387" y="5939"/>
                      <a:pt x="23399" y="5902"/>
                    </a:cubicBezTo>
                    <a:cubicBezTo>
                      <a:pt x="23403" y="5890"/>
                      <a:pt x="23408" y="5886"/>
                      <a:pt x="23414" y="5886"/>
                    </a:cubicBezTo>
                    <a:cubicBezTo>
                      <a:pt x="23427" y="5886"/>
                      <a:pt x="23444" y="5906"/>
                      <a:pt x="23461" y="5914"/>
                    </a:cubicBezTo>
                    <a:cubicBezTo>
                      <a:pt x="23469" y="5932"/>
                      <a:pt x="23478" y="5955"/>
                      <a:pt x="23482" y="5955"/>
                    </a:cubicBezTo>
                    <a:cubicBezTo>
                      <a:pt x="23484" y="5955"/>
                      <a:pt x="23485" y="5950"/>
                      <a:pt x="23485" y="5939"/>
                    </a:cubicBezTo>
                    <a:cubicBezTo>
                      <a:pt x="23485" y="5902"/>
                      <a:pt x="23485" y="5877"/>
                      <a:pt x="23510" y="5853"/>
                    </a:cubicBezTo>
                    <a:cubicBezTo>
                      <a:pt x="23534" y="5828"/>
                      <a:pt x="23547" y="5766"/>
                      <a:pt x="23510" y="5754"/>
                    </a:cubicBezTo>
                    <a:cubicBezTo>
                      <a:pt x="23473" y="5742"/>
                      <a:pt x="23424" y="5754"/>
                      <a:pt x="23436" y="5717"/>
                    </a:cubicBezTo>
                    <a:cubicBezTo>
                      <a:pt x="23461" y="5668"/>
                      <a:pt x="23461" y="5606"/>
                      <a:pt x="23448" y="5557"/>
                    </a:cubicBezTo>
                    <a:cubicBezTo>
                      <a:pt x="23424" y="5520"/>
                      <a:pt x="23424" y="5508"/>
                      <a:pt x="23374" y="5495"/>
                    </a:cubicBezTo>
                    <a:cubicBezTo>
                      <a:pt x="23337" y="5483"/>
                      <a:pt x="23374" y="5495"/>
                      <a:pt x="23399" y="5471"/>
                    </a:cubicBezTo>
                    <a:cubicBezTo>
                      <a:pt x="23424" y="5446"/>
                      <a:pt x="23473" y="5434"/>
                      <a:pt x="23448" y="5397"/>
                    </a:cubicBezTo>
                    <a:cubicBezTo>
                      <a:pt x="23424" y="5372"/>
                      <a:pt x="23387" y="5323"/>
                      <a:pt x="23387" y="5298"/>
                    </a:cubicBezTo>
                    <a:cubicBezTo>
                      <a:pt x="23411" y="5261"/>
                      <a:pt x="23436" y="5224"/>
                      <a:pt x="23461" y="5187"/>
                    </a:cubicBezTo>
                    <a:cubicBezTo>
                      <a:pt x="23498" y="5163"/>
                      <a:pt x="23498" y="5113"/>
                      <a:pt x="23461" y="5076"/>
                    </a:cubicBezTo>
                    <a:cubicBezTo>
                      <a:pt x="23459" y="5075"/>
                      <a:pt x="23458" y="5075"/>
                      <a:pt x="23456" y="5075"/>
                    </a:cubicBezTo>
                    <a:cubicBezTo>
                      <a:pt x="23439" y="5075"/>
                      <a:pt x="23396" y="5126"/>
                      <a:pt x="23362" y="5126"/>
                    </a:cubicBezTo>
                    <a:cubicBezTo>
                      <a:pt x="23337" y="5126"/>
                      <a:pt x="23350" y="5089"/>
                      <a:pt x="23300" y="5076"/>
                    </a:cubicBezTo>
                    <a:cubicBezTo>
                      <a:pt x="23251" y="5064"/>
                      <a:pt x="23042" y="5040"/>
                      <a:pt x="22992" y="4978"/>
                    </a:cubicBezTo>
                    <a:cubicBezTo>
                      <a:pt x="22943" y="4916"/>
                      <a:pt x="22980" y="4879"/>
                      <a:pt x="22931" y="4842"/>
                    </a:cubicBezTo>
                    <a:cubicBezTo>
                      <a:pt x="22881" y="4805"/>
                      <a:pt x="22869" y="4818"/>
                      <a:pt x="22832" y="4793"/>
                    </a:cubicBezTo>
                    <a:cubicBezTo>
                      <a:pt x="22795" y="4768"/>
                      <a:pt x="22808" y="4719"/>
                      <a:pt x="22795" y="4707"/>
                    </a:cubicBezTo>
                    <a:cubicBezTo>
                      <a:pt x="22793" y="4705"/>
                      <a:pt x="22792" y="4704"/>
                      <a:pt x="22790" y="4704"/>
                    </a:cubicBezTo>
                    <a:cubicBezTo>
                      <a:pt x="22779" y="4704"/>
                      <a:pt x="22765" y="4731"/>
                      <a:pt x="22734" y="4731"/>
                    </a:cubicBezTo>
                    <a:cubicBezTo>
                      <a:pt x="22717" y="4731"/>
                      <a:pt x="22708" y="4733"/>
                      <a:pt x="22703" y="4733"/>
                    </a:cubicBezTo>
                    <a:cubicBezTo>
                      <a:pt x="22693" y="4733"/>
                      <a:pt x="22701" y="4727"/>
                      <a:pt x="22709" y="4695"/>
                    </a:cubicBezTo>
                    <a:cubicBezTo>
                      <a:pt x="22734" y="4670"/>
                      <a:pt x="22721" y="4621"/>
                      <a:pt x="22684" y="4608"/>
                    </a:cubicBezTo>
                    <a:cubicBezTo>
                      <a:pt x="22635" y="4571"/>
                      <a:pt x="22635" y="4571"/>
                      <a:pt x="22586" y="4547"/>
                    </a:cubicBezTo>
                    <a:cubicBezTo>
                      <a:pt x="22556" y="4517"/>
                      <a:pt x="22558" y="4463"/>
                      <a:pt x="22508" y="4463"/>
                    </a:cubicBezTo>
                    <a:cubicBezTo>
                      <a:pt x="22496" y="4463"/>
                      <a:pt x="22481" y="4466"/>
                      <a:pt x="22463" y="4473"/>
                    </a:cubicBezTo>
                    <a:cubicBezTo>
                      <a:pt x="22382" y="4507"/>
                      <a:pt x="22323" y="4585"/>
                      <a:pt x="22255" y="4585"/>
                    </a:cubicBezTo>
                    <a:cubicBezTo>
                      <a:pt x="22250" y="4585"/>
                      <a:pt x="22246" y="4584"/>
                      <a:pt x="22241" y="4584"/>
                    </a:cubicBezTo>
                    <a:cubicBezTo>
                      <a:pt x="22186" y="4573"/>
                      <a:pt x="22151" y="4532"/>
                      <a:pt x="22100" y="4532"/>
                    </a:cubicBezTo>
                    <a:cubicBezTo>
                      <a:pt x="22094" y="4532"/>
                      <a:pt x="22087" y="4533"/>
                      <a:pt x="22081" y="4534"/>
                    </a:cubicBezTo>
                    <a:cubicBezTo>
                      <a:pt x="22035" y="4543"/>
                      <a:pt x="22023" y="4573"/>
                      <a:pt x="22000" y="4573"/>
                    </a:cubicBezTo>
                    <a:cubicBezTo>
                      <a:pt x="21992" y="4573"/>
                      <a:pt x="21983" y="4569"/>
                      <a:pt x="21970" y="4559"/>
                    </a:cubicBezTo>
                    <a:cubicBezTo>
                      <a:pt x="21920" y="4522"/>
                      <a:pt x="21896" y="4485"/>
                      <a:pt x="21809" y="4460"/>
                    </a:cubicBezTo>
                    <a:cubicBezTo>
                      <a:pt x="21750" y="4443"/>
                      <a:pt x="21702" y="4415"/>
                      <a:pt x="21646" y="4415"/>
                    </a:cubicBezTo>
                    <a:cubicBezTo>
                      <a:pt x="21621" y="4415"/>
                      <a:pt x="21594" y="4420"/>
                      <a:pt x="21563" y="4436"/>
                    </a:cubicBezTo>
                    <a:cubicBezTo>
                      <a:pt x="21477" y="4473"/>
                      <a:pt x="21366" y="4497"/>
                      <a:pt x="21428" y="4633"/>
                    </a:cubicBezTo>
                    <a:cubicBezTo>
                      <a:pt x="21477" y="4768"/>
                      <a:pt x="21551" y="4768"/>
                      <a:pt x="21514" y="4855"/>
                    </a:cubicBezTo>
                    <a:cubicBezTo>
                      <a:pt x="21489" y="4916"/>
                      <a:pt x="21477" y="4978"/>
                      <a:pt x="21477" y="5052"/>
                    </a:cubicBezTo>
                    <a:cubicBezTo>
                      <a:pt x="21464" y="5113"/>
                      <a:pt x="21415" y="5076"/>
                      <a:pt x="21440" y="5126"/>
                    </a:cubicBezTo>
                    <a:cubicBezTo>
                      <a:pt x="21452" y="5175"/>
                      <a:pt x="21489" y="5187"/>
                      <a:pt x="21501" y="5249"/>
                    </a:cubicBezTo>
                    <a:cubicBezTo>
                      <a:pt x="21526" y="5311"/>
                      <a:pt x="21501" y="5311"/>
                      <a:pt x="21526" y="5348"/>
                    </a:cubicBezTo>
                    <a:cubicBezTo>
                      <a:pt x="21538" y="5385"/>
                      <a:pt x="21563" y="5434"/>
                      <a:pt x="21563" y="5471"/>
                    </a:cubicBezTo>
                    <a:cubicBezTo>
                      <a:pt x="21563" y="5495"/>
                      <a:pt x="21551" y="5643"/>
                      <a:pt x="21526" y="5643"/>
                    </a:cubicBezTo>
                    <a:cubicBezTo>
                      <a:pt x="21520" y="5643"/>
                      <a:pt x="21512" y="5635"/>
                      <a:pt x="21504" y="5635"/>
                    </a:cubicBezTo>
                    <a:cubicBezTo>
                      <a:pt x="21494" y="5635"/>
                      <a:pt x="21483" y="5646"/>
                      <a:pt x="21477" y="5693"/>
                    </a:cubicBezTo>
                    <a:cubicBezTo>
                      <a:pt x="21464" y="5766"/>
                      <a:pt x="21428" y="5840"/>
                      <a:pt x="21378" y="5902"/>
                    </a:cubicBezTo>
                    <a:cubicBezTo>
                      <a:pt x="21317" y="5964"/>
                      <a:pt x="21280" y="6050"/>
                      <a:pt x="21317" y="6075"/>
                    </a:cubicBezTo>
                    <a:cubicBezTo>
                      <a:pt x="21366" y="6111"/>
                      <a:pt x="21773" y="6383"/>
                      <a:pt x="21773" y="6604"/>
                    </a:cubicBezTo>
                    <a:cubicBezTo>
                      <a:pt x="21773" y="6814"/>
                      <a:pt x="21883" y="7048"/>
                      <a:pt x="21612" y="7257"/>
                    </a:cubicBezTo>
                    <a:cubicBezTo>
                      <a:pt x="21477" y="7393"/>
                      <a:pt x="21304" y="7504"/>
                      <a:pt x="21132" y="7590"/>
                    </a:cubicBezTo>
                    <a:cubicBezTo>
                      <a:pt x="21058" y="7602"/>
                      <a:pt x="21033" y="7701"/>
                      <a:pt x="21119" y="7836"/>
                    </a:cubicBezTo>
                    <a:cubicBezTo>
                      <a:pt x="21206" y="7960"/>
                      <a:pt x="21169" y="7997"/>
                      <a:pt x="21156" y="8034"/>
                    </a:cubicBezTo>
                    <a:cubicBezTo>
                      <a:pt x="21156" y="8071"/>
                      <a:pt x="21193" y="8095"/>
                      <a:pt x="21193" y="8120"/>
                    </a:cubicBezTo>
                    <a:cubicBezTo>
                      <a:pt x="21181" y="8194"/>
                      <a:pt x="21193" y="8280"/>
                      <a:pt x="21218" y="8342"/>
                    </a:cubicBezTo>
                    <a:cubicBezTo>
                      <a:pt x="21280" y="8477"/>
                      <a:pt x="21292" y="8613"/>
                      <a:pt x="21255" y="8650"/>
                    </a:cubicBezTo>
                    <a:cubicBezTo>
                      <a:pt x="21218" y="8687"/>
                      <a:pt x="21169" y="8724"/>
                      <a:pt x="21206" y="8761"/>
                    </a:cubicBezTo>
                    <a:cubicBezTo>
                      <a:pt x="21243" y="8798"/>
                      <a:pt x="21230" y="8884"/>
                      <a:pt x="21218" y="8921"/>
                    </a:cubicBezTo>
                    <a:cubicBezTo>
                      <a:pt x="21218" y="8940"/>
                      <a:pt x="21216" y="8948"/>
                      <a:pt x="21213" y="8948"/>
                    </a:cubicBezTo>
                    <a:cubicBezTo>
                      <a:pt x="21207" y="8948"/>
                      <a:pt x="21196" y="8927"/>
                      <a:pt x="21181" y="8896"/>
                    </a:cubicBezTo>
                    <a:cubicBezTo>
                      <a:pt x="21156" y="8859"/>
                      <a:pt x="21132" y="8835"/>
                      <a:pt x="21095" y="8835"/>
                    </a:cubicBezTo>
                    <a:cubicBezTo>
                      <a:pt x="21058" y="8835"/>
                      <a:pt x="21021" y="8921"/>
                      <a:pt x="21033" y="8970"/>
                    </a:cubicBezTo>
                    <a:cubicBezTo>
                      <a:pt x="21044" y="9024"/>
                      <a:pt x="21113" y="9137"/>
                      <a:pt x="21103" y="9137"/>
                    </a:cubicBezTo>
                    <a:cubicBezTo>
                      <a:pt x="21102" y="9137"/>
                      <a:pt x="21099" y="9135"/>
                      <a:pt x="21095" y="9130"/>
                    </a:cubicBezTo>
                    <a:cubicBezTo>
                      <a:pt x="21046" y="9081"/>
                      <a:pt x="20898" y="8908"/>
                      <a:pt x="20848" y="8908"/>
                    </a:cubicBezTo>
                    <a:cubicBezTo>
                      <a:pt x="20807" y="8919"/>
                      <a:pt x="20697" y="9006"/>
                      <a:pt x="20691" y="9006"/>
                    </a:cubicBezTo>
                    <a:cubicBezTo>
                      <a:pt x="20690" y="9006"/>
                      <a:pt x="20692" y="9003"/>
                      <a:pt x="20701" y="8995"/>
                    </a:cubicBezTo>
                    <a:cubicBezTo>
                      <a:pt x="20750" y="8945"/>
                      <a:pt x="20824" y="8847"/>
                      <a:pt x="20774" y="8773"/>
                    </a:cubicBezTo>
                    <a:cubicBezTo>
                      <a:pt x="20725" y="8687"/>
                      <a:pt x="20651" y="8625"/>
                      <a:pt x="20565" y="8588"/>
                    </a:cubicBezTo>
                    <a:cubicBezTo>
                      <a:pt x="20491" y="8576"/>
                      <a:pt x="20491" y="8576"/>
                      <a:pt x="20528" y="8539"/>
                    </a:cubicBezTo>
                    <a:cubicBezTo>
                      <a:pt x="20553" y="8502"/>
                      <a:pt x="20479" y="8440"/>
                      <a:pt x="20429" y="8366"/>
                    </a:cubicBezTo>
                    <a:cubicBezTo>
                      <a:pt x="20393" y="8305"/>
                      <a:pt x="20393" y="8218"/>
                      <a:pt x="20417" y="8145"/>
                    </a:cubicBezTo>
                    <a:cubicBezTo>
                      <a:pt x="20429" y="8083"/>
                      <a:pt x="20429" y="8009"/>
                      <a:pt x="20405" y="7935"/>
                    </a:cubicBezTo>
                    <a:cubicBezTo>
                      <a:pt x="20380" y="7898"/>
                      <a:pt x="20306" y="7824"/>
                      <a:pt x="20343" y="7775"/>
                    </a:cubicBezTo>
                    <a:cubicBezTo>
                      <a:pt x="20393" y="7713"/>
                      <a:pt x="20405" y="7639"/>
                      <a:pt x="20393" y="7565"/>
                    </a:cubicBezTo>
                    <a:cubicBezTo>
                      <a:pt x="20380" y="7504"/>
                      <a:pt x="20319" y="7455"/>
                      <a:pt x="20245" y="7455"/>
                    </a:cubicBezTo>
                    <a:cubicBezTo>
                      <a:pt x="20084" y="7418"/>
                      <a:pt x="19924" y="7418"/>
                      <a:pt x="19764" y="7418"/>
                    </a:cubicBezTo>
                    <a:cubicBezTo>
                      <a:pt x="19736" y="7445"/>
                      <a:pt x="19674" y="7522"/>
                      <a:pt x="19660" y="7522"/>
                    </a:cubicBezTo>
                    <a:cubicBezTo>
                      <a:pt x="19656" y="7522"/>
                      <a:pt x="19656" y="7513"/>
                      <a:pt x="19666" y="7491"/>
                    </a:cubicBezTo>
                    <a:cubicBezTo>
                      <a:pt x="19690" y="7405"/>
                      <a:pt x="19666" y="7393"/>
                      <a:pt x="19592" y="7331"/>
                    </a:cubicBezTo>
                    <a:cubicBezTo>
                      <a:pt x="19456" y="7257"/>
                      <a:pt x="19308" y="7183"/>
                      <a:pt x="19160" y="7122"/>
                    </a:cubicBezTo>
                    <a:cubicBezTo>
                      <a:pt x="19099" y="7085"/>
                      <a:pt x="19099" y="7048"/>
                      <a:pt x="19074" y="7011"/>
                    </a:cubicBezTo>
                    <a:cubicBezTo>
                      <a:pt x="19037" y="6962"/>
                      <a:pt x="18976" y="6925"/>
                      <a:pt x="18914" y="6875"/>
                    </a:cubicBezTo>
                    <a:cubicBezTo>
                      <a:pt x="18877" y="6838"/>
                      <a:pt x="18840" y="6814"/>
                      <a:pt x="18791" y="6789"/>
                    </a:cubicBezTo>
                    <a:cubicBezTo>
                      <a:pt x="18717" y="6765"/>
                      <a:pt x="18643" y="6752"/>
                      <a:pt x="18581" y="6740"/>
                    </a:cubicBezTo>
                    <a:cubicBezTo>
                      <a:pt x="18532" y="6715"/>
                      <a:pt x="18458" y="6641"/>
                      <a:pt x="18372" y="6641"/>
                    </a:cubicBezTo>
                    <a:cubicBezTo>
                      <a:pt x="18286" y="6654"/>
                      <a:pt x="18212" y="6678"/>
                      <a:pt x="18125" y="6703"/>
                    </a:cubicBezTo>
                    <a:cubicBezTo>
                      <a:pt x="18072" y="6712"/>
                      <a:pt x="17948" y="6746"/>
                      <a:pt x="17906" y="6746"/>
                    </a:cubicBezTo>
                    <a:cubicBezTo>
                      <a:pt x="17890" y="6746"/>
                      <a:pt x="17886" y="6741"/>
                      <a:pt x="17904" y="6728"/>
                    </a:cubicBezTo>
                    <a:cubicBezTo>
                      <a:pt x="17953" y="6678"/>
                      <a:pt x="18015" y="6666"/>
                      <a:pt x="17978" y="6567"/>
                    </a:cubicBezTo>
                    <a:cubicBezTo>
                      <a:pt x="17953" y="6469"/>
                      <a:pt x="17830" y="6148"/>
                      <a:pt x="17793" y="6111"/>
                    </a:cubicBezTo>
                    <a:cubicBezTo>
                      <a:pt x="17768" y="6062"/>
                      <a:pt x="17657" y="6025"/>
                      <a:pt x="17608" y="6025"/>
                    </a:cubicBezTo>
                    <a:cubicBezTo>
                      <a:pt x="17559" y="6025"/>
                      <a:pt x="17435" y="6025"/>
                      <a:pt x="17411" y="5964"/>
                    </a:cubicBezTo>
                    <a:cubicBezTo>
                      <a:pt x="17398" y="5914"/>
                      <a:pt x="17423" y="5902"/>
                      <a:pt x="17435" y="5865"/>
                    </a:cubicBezTo>
                    <a:cubicBezTo>
                      <a:pt x="17423" y="5705"/>
                      <a:pt x="17435" y="5545"/>
                      <a:pt x="17460" y="5385"/>
                    </a:cubicBezTo>
                    <a:cubicBezTo>
                      <a:pt x="17509" y="5224"/>
                      <a:pt x="17633" y="5003"/>
                      <a:pt x="17645" y="4929"/>
                    </a:cubicBezTo>
                    <a:cubicBezTo>
                      <a:pt x="17657" y="4867"/>
                      <a:pt x="17670" y="4855"/>
                      <a:pt x="17731" y="4830"/>
                    </a:cubicBezTo>
                    <a:cubicBezTo>
                      <a:pt x="17780" y="4818"/>
                      <a:pt x="17793" y="4818"/>
                      <a:pt x="17780" y="4768"/>
                    </a:cubicBezTo>
                    <a:cubicBezTo>
                      <a:pt x="17756" y="4731"/>
                      <a:pt x="17793" y="4633"/>
                      <a:pt x="17867" y="4621"/>
                    </a:cubicBezTo>
                    <a:cubicBezTo>
                      <a:pt x="17928" y="4608"/>
                      <a:pt x="17941" y="4584"/>
                      <a:pt x="17891" y="4571"/>
                    </a:cubicBezTo>
                    <a:cubicBezTo>
                      <a:pt x="17842" y="4559"/>
                      <a:pt x="17854" y="4534"/>
                      <a:pt x="17904" y="4534"/>
                    </a:cubicBezTo>
                    <a:cubicBezTo>
                      <a:pt x="17953" y="4522"/>
                      <a:pt x="17891" y="4485"/>
                      <a:pt x="17953" y="4460"/>
                    </a:cubicBezTo>
                    <a:cubicBezTo>
                      <a:pt x="17965" y="4456"/>
                      <a:pt x="17974" y="4454"/>
                      <a:pt x="17981" y="4454"/>
                    </a:cubicBezTo>
                    <a:cubicBezTo>
                      <a:pt x="18012" y="4454"/>
                      <a:pt x="18009" y="4487"/>
                      <a:pt x="18039" y="4497"/>
                    </a:cubicBezTo>
                    <a:cubicBezTo>
                      <a:pt x="18064" y="4497"/>
                      <a:pt x="18138" y="4362"/>
                      <a:pt x="18101" y="4362"/>
                    </a:cubicBezTo>
                    <a:cubicBezTo>
                      <a:pt x="18064" y="4350"/>
                      <a:pt x="17978" y="4337"/>
                      <a:pt x="18002" y="4313"/>
                    </a:cubicBezTo>
                    <a:cubicBezTo>
                      <a:pt x="18031" y="4291"/>
                      <a:pt x="18064" y="4278"/>
                      <a:pt x="18096" y="4278"/>
                    </a:cubicBezTo>
                    <a:cubicBezTo>
                      <a:pt x="18119" y="4278"/>
                      <a:pt x="18142" y="4285"/>
                      <a:pt x="18162" y="4300"/>
                    </a:cubicBezTo>
                    <a:cubicBezTo>
                      <a:pt x="18214" y="4331"/>
                      <a:pt x="18257" y="4380"/>
                      <a:pt x="18277" y="4380"/>
                    </a:cubicBezTo>
                    <a:cubicBezTo>
                      <a:pt x="18281" y="4380"/>
                      <a:pt x="18284" y="4378"/>
                      <a:pt x="18286" y="4374"/>
                    </a:cubicBezTo>
                    <a:cubicBezTo>
                      <a:pt x="18298" y="4350"/>
                      <a:pt x="18310" y="4276"/>
                      <a:pt x="18347" y="4276"/>
                    </a:cubicBezTo>
                    <a:cubicBezTo>
                      <a:pt x="18421" y="4251"/>
                      <a:pt x="18433" y="4165"/>
                      <a:pt x="18384" y="4115"/>
                    </a:cubicBezTo>
                    <a:cubicBezTo>
                      <a:pt x="18335" y="4066"/>
                      <a:pt x="18261" y="4017"/>
                      <a:pt x="18187" y="3992"/>
                    </a:cubicBezTo>
                    <a:cubicBezTo>
                      <a:pt x="18165" y="3989"/>
                      <a:pt x="18144" y="3987"/>
                      <a:pt x="18122" y="3987"/>
                    </a:cubicBezTo>
                    <a:cubicBezTo>
                      <a:pt x="18070" y="3987"/>
                      <a:pt x="18017" y="3996"/>
                      <a:pt x="17965" y="4005"/>
                    </a:cubicBezTo>
                    <a:cubicBezTo>
                      <a:pt x="17961" y="4005"/>
                      <a:pt x="17956" y="4006"/>
                      <a:pt x="17953" y="4006"/>
                    </a:cubicBezTo>
                    <a:cubicBezTo>
                      <a:pt x="17911" y="4006"/>
                      <a:pt x="17956" y="3941"/>
                      <a:pt x="17990" y="3918"/>
                    </a:cubicBezTo>
                    <a:cubicBezTo>
                      <a:pt x="18015" y="3894"/>
                      <a:pt x="17854" y="3844"/>
                      <a:pt x="17830" y="3844"/>
                    </a:cubicBezTo>
                    <a:cubicBezTo>
                      <a:pt x="17805" y="3844"/>
                      <a:pt x="17780" y="3857"/>
                      <a:pt x="17743" y="3857"/>
                    </a:cubicBezTo>
                    <a:cubicBezTo>
                      <a:pt x="17719" y="3857"/>
                      <a:pt x="17682" y="3820"/>
                      <a:pt x="17645" y="3807"/>
                    </a:cubicBezTo>
                    <a:cubicBezTo>
                      <a:pt x="17596" y="3807"/>
                      <a:pt x="17645" y="3770"/>
                      <a:pt x="17670" y="3770"/>
                    </a:cubicBezTo>
                    <a:cubicBezTo>
                      <a:pt x="17706" y="3770"/>
                      <a:pt x="17694" y="3770"/>
                      <a:pt x="17731" y="3746"/>
                    </a:cubicBezTo>
                    <a:cubicBezTo>
                      <a:pt x="17741" y="3736"/>
                      <a:pt x="17752" y="3732"/>
                      <a:pt x="17761" y="3732"/>
                    </a:cubicBezTo>
                    <a:cubicBezTo>
                      <a:pt x="17777" y="3732"/>
                      <a:pt x="17788" y="3743"/>
                      <a:pt x="17780" y="3758"/>
                    </a:cubicBezTo>
                    <a:cubicBezTo>
                      <a:pt x="17768" y="3795"/>
                      <a:pt x="17805" y="3807"/>
                      <a:pt x="17842" y="3807"/>
                    </a:cubicBezTo>
                    <a:cubicBezTo>
                      <a:pt x="17859" y="3804"/>
                      <a:pt x="17874" y="3803"/>
                      <a:pt x="17889" y="3803"/>
                    </a:cubicBezTo>
                    <a:cubicBezTo>
                      <a:pt x="17930" y="3803"/>
                      <a:pt x="17966" y="3814"/>
                      <a:pt x="18002" y="3832"/>
                    </a:cubicBezTo>
                    <a:cubicBezTo>
                      <a:pt x="18051" y="3857"/>
                      <a:pt x="18088" y="3869"/>
                      <a:pt x="18138" y="3894"/>
                    </a:cubicBezTo>
                    <a:cubicBezTo>
                      <a:pt x="18175" y="3894"/>
                      <a:pt x="18125" y="3918"/>
                      <a:pt x="18162" y="3931"/>
                    </a:cubicBezTo>
                    <a:cubicBezTo>
                      <a:pt x="18182" y="3931"/>
                      <a:pt x="18186" y="3915"/>
                      <a:pt x="18212" y="3915"/>
                    </a:cubicBezTo>
                    <a:cubicBezTo>
                      <a:pt x="18219" y="3915"/>
                      <a:pt x="18226" y="3916"/>
                      <a:pt x="18236" y="3918"/>
                    </a:cubicBezTo>
                    <a:cubicBezTo>
                      <a:pt x="18282" y="3930"/>
                      <a:pt x="18350" y="4006"/>
                      <a:pt x="18389" y="4006"/>
                    </a:cubicBezTo>
                    <a:cubicBezTo>
                      <a:pt x="18391" y="4006"/>
                      <a:pt x="18394" y="4005"/>
                      <a:pt x="18396" y="4005"/>
                    </a:cubicBezTo>
                    <a:cubicBezTo>
                      <a:pt x="18421" y="3980"/>
                      <a:pt x="18372" y="3955"/>
                      <a:pt x="18446" y="3955"/>
                    </a:cubicBezTo>
                    <a:cubicBezTo>
                      <a:pt x="18456" y="3953"/>
                      <a:pt x="18466" y="3953"/>
                      <a:pt x="18477" y="3953"/>
                    </a:cubicBezTo>
                    <a:cubicBezTo>
                      <a:pt x="18504" y="3953"/>
                      <a:pt x="18532" y="3957"/>
                      <a:pt x="18552" y="3957"/>
                    </a:cubicBezTo>
                    <a:cubicBezTo>
                      <a:pt x="18573" y="3957"/>
                      <a:pt x="18587" y="3952"/>
                      <a:pt x="18581" y="3931"/>
                    </a:cubicBezTo>
                    <a:cubicBezTo>
                      <a:pt x="18569" y="3881"/>
                      <a:pt x="18532" y="3869"/>
                      <a:pt x="18557" y="3820"/>
                    </a:cubicBezTo>
                    <a:cubicBezTo>
                      <a:pt x="18577" y="3779"/>
                      <a:pt x="18615" y="3712"/>
                      <a:pt x="18620" y="3712"/>
                    </a:cubicBezTo>
                    <a:lnTo>
                      <a:pt x="18620" y="3712"/>
                    </a:lnTo>
                    <a:cubicBezTo>
                      <a:pt x="18621" y="3712"/>
                      <a:pt x="18620" y="3715"/>
                      <a:pt x="18618" y="3721"/>
                    </a:cubicBezTo>
                    <a:cubicBezTo>
                      <a:pt x="18608" y="3752"/>
                      <a:pt x="18737" y="3801"/>
                      <a:pt x="18822" y="3801"/>
                    </a:cubicBezTo>
                    <a:cubicBezTo>
                      <a:pt x="18838" y="3801"/>
                      <a:pt x="18853" y="3799"/>
                      <a:pt x="18865" y="3795"/>
                    </a:cubicBezTo>
                    <a:cubicBezTo>
                      <a:pt x="18939" y="3770"/>
                      <a:pt x="19037" y="3721"/>
                      <a:pt x="19049" y="3647"/>
                    </a:cubicBezTo>
                    <a:cubicBezTo>
                      <a:pt x="19062" y="3573"/>
                      <a:pt x="19222" y="3462"/>
                      <a:pt x="19234" y="3401"/>
                    </a:cubicBezTo>
                    <a:cubicBezTo>
                      <a:pt x="19259" y="3339"/>
                      <a:pt x="19247" y="3278"/>
                      <a:pt x="19197" y="3228"/>
                    </a:cubicBezTo>
                    <a:cubicBezTo>
                      <a:pt x="19185" y="3216"/>
                      <a:pt x="19166" y="3212"/>
                      <a:pt x="19141" y="3212"/>
                    </a:cubicBezTo>
                    <a:cubicBezTo>
                      <a:pt x="19092" y="3212"/>
                      <a:pt x="19021" y="3228"/>
                      <a:pt x="18939" y="3228"/>
                    </a:cubicBezTo>
                    <a:cubicBezTo>
                      <a:pt x="18815" y="3216"/>
                      <a:pt x="18705" y="3142"/>
                      <a:pt x="18631" y="3056"/>
                    </a:cubicBezTo>
                    <a:cubicBezTo>
                      <a:pt x="18594" y="3007"/>
                      <a:pt x="18544" y="2970"/>
                      <a:pt x="18495" y="2957"/>
                    </a:cubicBezTo>
                    <a:cubicBezTo>
                      <a:pt x="18452" y="2945"/>
                      <a:pt x="18378" y="2945"/>
                      <a:pt x="18321" y="2945"/>
                    </a:cubicBezTo>
                    <a:cubicBezTo>
                      <a:pt x="18264" y="2945"/>
                      <a:pt x="18224" y="2945"/>
                      <a:pt x="18249" y="2933"/>
                    </a:cubicBezTo>
                    <a:cubicBezTo>
                      <a:pt x="18265" y="2920"/>
                      <a:pt x="18292" y="2916"/>
                      <a:pt x="18324" y="2916"/>
                    </a:cubicBezTo>
                    <a:cubicBezTo>
                      <a:pt x="18388" y="2916"/>
                      <a:pt x="18470" y="2933"/>
                      <a:pt x="18520" y="2933"/>
                    </a:cubicBezTo>
                    <a:cubicBezTo>
                      <a:pt x="18581" y="2933"/>
                      <a:pt x="18532" y="2908"/>
                      <a:pt x="18594" y="2908"/>
                    </a:cubicBezTo>
                    <a:cubicBezTo>
                      <a:pt x="18626" y="2908"/>
                      <a:pt x="18642" y="2903"/>
                      <a:pt x="18655" y="2903"/>
                    </a:cubicBezTo>
                    <a:cubicBezTo>
                      <a:pt x="18671" y="2903"/>
                      <a:pt x="18683" y="2911"/>
                      <a:pt x="18717" y="2945"/>
                    </a:cubicBezTo>
                    <a:cubicBezTo>
                      <a:pt x="18815" y="3019"/>
                      <a:pt x="18914" y="3093"/>
                      <a:pt x="19025" y="3154"/>
                    </a:cubicBezTo>
                    <a:cubicBezTo>
                      <a:pt x="19057" y="3162"/>
                      <a:pt x="19103" y="3196"/>
                      <a:pt x="19156" y="3196"/>
                    </a:cubicBezTo>
                    <a:cubicBezTo>
                      <a:pt x="19185" y="3196"/>
                      <a:pt x="19216" y="3185"/>
                      <a:pt x="19247" y="3154"/>
                    </a:cubicBezTo>
                    <a:cubicBezTo>
                      <a:pt x="19321" y="3093"/>
                      <a:pt x="19382" y="3019"/>
                      <a:pt x="19431" y="2933"/>
                    </a:cubicBezTo>
                    <a:cubicBezTo>
                      <a:pt x="19444" y="2896"/>
                      <a:pt x="19518" y="2846"/>
                      <a:pt x="19493" y="2822"/>
                    </a:cubicBezTo>
                    <a:cubicBezTo>
                      <a:pt x="19481" y="2797"/>
                      <a:pt x="19370" y="2785"/>
                      <a:pt x="19345" y="2735"/>
                    </a:cubicBezTo>
                    <a:cubicBezTo>
                      <a:pt x="19333" y="2686"/>
                      <a:pt x="19358" y="2637"/>
                      <a:pt x="19407" y="2637"/>
                    </a:cubicBezTo>
                    <a:cubicBezTo>
                      <a:pt x="19424" y="2635"/>
                      <a:pt x="19441" y="2634"/>
                      <a:pt x="19459" y="2634"/>
                    </a:cubicBezTo>
                    <a:cubicBezTo>
                      <a:pt x="19543" y="2634"/>
                      <a:pt x="19633" y="2658"/>
                      <a:pt x="19715" y="2698"/>
                    </a:cubicBezTo>
                    <a:cubicBezTo>
                      <a:pt x="19758" y="2734"/>
                      <a:pt x="19784" y="2754"/>
                      <a:pt x="19811" y="2754"/>
                    </a:cubicBezTo>
                    <a:cubicBezTo>
                      <a:pt x="19830" y="2754"/>
                      <a:pt x="19849" y="2744"/>
                      <a:pt x="19875" y="2723"/>
                    </a:cubicBezTo>
                    <a:cubicBezTo>
                      <a:pt x="19912" y="2705"/>
                      <a:pt x="19918" y="2699"/>
                      <a:pt x="19918" y="2698"/>
                    </a:cubicBezTo>
                    <a:lnTo>
                      <a:pt x="19918" y="2698"/>
                    </a:lnTo>
                    <a:cubicBezTo>
                      <a:pt x="19918" y="2699"/>
                      <a:pt x="19912" y="2705"/>
                      <a:pt x="19924" y="2711"/>
                    </a:cubicBezTo>
                    <a:cubicBezTo>
                      <a:pt x="19930" y="2722"/>
                      <a:pt x="19948" y="2728"/>
                      <a:pt x="19965" y="2728"/>
                    </a:cubicBezTo>
                    <a:cubicBezTo>
                      <a:pt x="19986" y="2728"/>
                      <a:pt x="20005" y="2719"/>
                      <a:pt x="19998" y="2698"/>
                    </a:cubicBezTo>
                    <a:cubicBezTo>
                      <a:pt x="19998" y="2649"/>
                      <a:pt x="19998" y="2625"/>
                      <a:pt x="19924" y="2563"/>
                    </a:cubicBezTo>
                    <a:cubicBezTo>
                      <a:pt x="19863" y="2526"/>
                      <a:pt x="19801" y="2489"/>
                      <a:pt x="19715" y="2477"/>
                    </a:cubicBezTo>
                    <a:cubicBezTo>
                      <a:pt x="19690" y="2477"/>
                      <a:pt x="19764" y="2440"/>
                      <a:pt x="19789" y="2427"/>
                    </a:cubicBezTo>
                    <a:cubicBezTo>
                      <a:pt x="19791" y="2426"/>
                      <a:pt x="19795" y="2425"/>
                      <a:pt x="19799" y="2425"/>
                    </a:cubicBezTo>
                    <a:cubicBezTo>
                      <a:pt x="19831" y="2425"/>
                      <a:pt x="19904" y="2468"/>
                      <a:pt x="19937" y="2501"/>
                    </a:cubicBezTo>
                    <a:cubicBezTo>
                      <a:pt x="19974" y="2538"/>
                      <a:pt x="20023" y="2501"/>
                      <a:pt x="20023" y="2551"/>
                    </a:cubicBezTo>
                    <a:cubicBezTo>
                      <a:pt x="20023" y="2612"/>
                      <a:pt x="20060" y="2637"/>
                      <a:pt x="20109" y="2674"/>
                    </a:cubicBezTo>
                    <a:cubicBezTo>
                      <a:pt x="20158" y="2703"/>
                      <a:pt x="20221" y="2763"/>
                      <a:pt x="20228" y="2763"/>
                    </a:cubicBezTo>
                    <a:cubicBezTo>
                      <a:pt x="20230" y="2763"/>
                      <a:pt x="20228" y="2758"/>
                      <a:pt x="20220" y="2748"/>
                    </a:cubicBezTo>
                    <a:cubicBezTo>
                      <a:pt x="20195" y="2686"/>
                      <a:pt x="20171" y="2711"/>
                      <a:pt x="20245" y="2649"/>
                    </a:cubicBezTo>
                    <a:cubicBezTo>
                      <a:pt x="20306" y="2588"/>
                      <a:pt x="20429" y="2526"/>
                      <a:pt x="20466" y="2464"/>
                    </a:cubicBezTo>
                    <a:cubicBezTo>
                      <a:pt x="20491" y="2403"/>
                      <a:pt x="20540" y="2378"/>
                      <a:pt x="20590" y="2317"/>
                    </a:cubicBezTo>
                    <a:cubicBezTo>
                      <a:pt x="20627" y="2243"/>
                      <a:pt x="20614" y="2144"/>
                      <a:pt x="20577" y="2119"/>
                    </a:cubicBezTo>
                    <a:cubicBezTo>
                      <a:pt x="20503" y="2082"/>
                      <a:pt x="20454" y="2021"/>
                      <a:pt x="20417" y="1947"/>
                    </a:cubicBezTo>
                    <a:cubicBezTo>
                      <a:pt x="20417" y="1873"/>
                      <a:pt x="20393" y="1824"/>
                      <a:pt x="20343" y="1774"/>
                    </a:cubicBezTo>
                    <a:cubicBezTo>
                      <a:pt x="20306" y="1713"/>
                      <a:pt x="20282" y="1700"/>
                      <a:pt x="20331" y="1700"/>
                    </a:cubicBezTo>
                    <a:cubicBezTo>
                      <a:pt x="20393" y="1700"/>
                      <a:pt x="20614" y="1676"/>
                      <a:pt x="20614" y="1627"/>
                    </a:cubicBezTo>
                    <a:cubicBezTo>
                      <a:pt x="20627" y="1577"/>
                      <a:pt x="20651" y="1577"/>
                      <a:pt x="20553" y="1540"/>
                    </a:cubicBezTo>
                    <a:cubicBezTo>
                      <a:pt x="20466" y="1503"/>
                      <a:pt x="20454" y="1503"/>
                      <a:pt x="20528" y="1454"/>
                    </a:cubicBezTo>
                    <a:cubicBezTo>
                      <a:pt x="20590" y="1405"/>
                      <a:pt x="20651" y="1405"/>
                      <a:pt x="20602" y="1380"/>
                    </a:cubicBezTo>
                    <a:cubicBezTo>
                      <a:pt x="20553" y="1355"/>
                      <a:pt x="20491" y="1343"/>
                      <a:pt x="20442" y="1343"/>
                    </a:cubicBezTo>
                    <a:cubicBezTo>
                      <a:pt x="20368" y="1343"/>
                      <a:pt x="20356" y="1245"/>
                      <a:pt x="20282" y="1220"/>
                    </a:cubicBezTo>
                    <a:cubicBezTo>
                      <a:pt x="20208" y="1208"/>
                      <a:pt x="20134" y="1183"/>
                      <a:pt x="20208" y="1158"/>
                    </a:cubicBezTo>
                    <a:cubicBezTo>
                      <a:pt x="20282" y="1134"/>
                      <a:pt x="20405" y="1121"/>
                      <a:pt x="20282" y="1121"/>
                    </a:cubicBezTo>
                    <a:cubicBezTo>
                      <a:pt x="20171" y="1121"/>
                      <a:pt x="20060" y="1097"/>
                      <a:pt x="19961" y="1072"/>
                    </a:cubicBezTo>
                    <a:cubicBezTo>
                      <a:pt x="19918" y="1058"/>
                      <a:pt x="19870" y="1052"/>
                      <a:pt x="19824" y="1052"/>
                    </a:cubicBezTo>
                    <a:cubicBezTo>
                      <a:pt x="19791" y="1052"/>
                      <a:pt x="19758" y="1055"/>
                      <a:pt x="19727" y="1060"/>
                    </a:cubicBezTo>
                    <a:cubicBezTo>
                      <a:pt x="19703" y="1060"/>
                      <a:pt x="19678" y="1023"/>
                      <a:pt x="19641" y="1023"/>
                    </a:cubicBezTo>
                    <a:cubicBezTo>
                      <a:pt x="19592" y="1035"/>
                      <a:pt x="19653" y="1023"/>
                      <a:pt x="19666" y="1084"/>
                    </a:cubicBezTo>
                    <a:cubicBezTo>
                      <a:pt x="19666" y="1134"/>
                      <a:pt x="19616" y="1195"/>
                      <a:pt x="19629" y="1257"/>
                    </a:cubicBezTo>
                    <a:cubicBezTo>
                      <a:pt x="19641" y="1306"/>
                      <a:pt x="19690" y="1306"/>
                      <a:pt x="19764" y="1380"/>
                    </a:cubicBezTo>
                    <a:cubicBezTo>
                      <a:pt x="19850" y="1454"/>
                      <a:pt x="19863" y="1454"/>
                      <a:pt x="19826" y="1466"/>
                    </a:cubicBezTo>
                    <a:cubicBezTo>
                      <a:pt x="19776" y="1466"/>
                      <a:pt x="19690" y="1503"/>
                      <a:pt x="19727" y="1503"/>
                    </a:cubicBezTo>
                    <a:cubicBezTo>
                      <a:pt x="19764" y="1516"/>
                      <a:pt x="19850" y="1553"/>
                      <a:pt x="19764" y="1565"/>
                    </a:cubicBezTo>
                    <a:cubicBezTo>
                      <a:pt x="19678" y="1565"/>
                      <a:pt x="19641" y="1565"/>
                      <a:pt x="19604" y="1663"/>
                    </a:cubicBezTo>
                    <a:cubicBezTo>
                      <a:pt x="19592" y="1774"/>
                      <a:pt x="19555" y="1885"/>
                      <a:pt x="19505" y="1996"/>
                    </a:cubicBezTo>
                    <a:cubicBezTo>
                      <a:pt x="19456" y="2045"/>
                      <a:pt x="19431" y="2119"/>
                      <a:pt x="19419" y="2193"/>
                    </a:cubicBezTo>
                    <a:cubicBezTo>
                      <a:pt x="19419" y="2255"/>
                      <a:pt x="19407" y="2206"/>
                      <a:pt x="19333" y="2255"/>
                    </a:cubicBezTo>
                    <a:cubicBezTo>
                      <a:pt x="19268" y="2298"/>
                      <a:pt x="19241" y="2370"/>
                      <a:pt x="19219" y="2370"/>
                    </a:cubicBezTo>
                    <a:cubicBezTo>
                      <a:pt x="19216" y="2370"/>
                      <a:pt x="19213" y="2369"/>
                      <a:pt x="19210" y="2366"/>
                    </a:cubicBezTo>
                    <a:cubicBezTo>
                      <a:pt x="19185" y="2341"/>
                      <a:pt x="19185" y="2267"/>
                      <a:pt x="19136" y="2193"/>
                    </a:cubicBezTo>
                    <a:cubicBezTo>
                      <a:pt x="19074" y="2119"/>
                      <a:pt x="18963" y="2058"/>
                      <a:pt x="18963" y="1972"/>
                    </a:cubicBezTo>
                    <a:cubicBezTo>
                      <a:pt x="18963" y="1885"/>
                      <a:pt x="18976" y="1774"/>
                      <a:pt x="19013" y="1774"/>
                    </a:cubicBezTo>
                    <a:cubicBezTo>
                      <a:pt x="19031" y="1774"/>
                      <a:pt x="19059" y="1784"/>
                      <a:pt x="19079" y="1784"/>
                    </a:cubicBezTo>
                    <a:cubicBezTo>
                      <a:pt x="19099" y="1784"/>
                      <a:pt x="19111" y="1774"/>
                      <a:pt x="19099" y="1737"/>
                    </a:cubicBezTo>
                    <a:cubicBezTo>
                      <a:pt x="19086" y="1663"/>
                      <a:pt x="19086" y="1614"/>
                      <a:pt x="19062" y="1565"/>
                    </a:cubicBezTo>
                    <a:cubicBezTo>
                      <a:pt x="19000" y="1479"/>
                      <a:pt x="18914" y="1392"/>
                      <a:pt x="18815" y="1331"/>
                    </a:cubicBezTo>
                    <a:cubicBezTo>
                      <a:pt x="18807" y="1329"/>
                      <a:pt x="18800" y="1328"/>
                      <a:pt x="18792" y="1328"/>
                    </a:cubicBezTo>
                    <a:cubicBezTo>
                      <a:pt x="18741" y="1328"/>
                      <a:pt x="18700" y="1363"/>
                      <a:pt x="18668" y="1417"/>
                    </a:cubicBezTo>
                    <a:cubicBezTo>
                      <a:pt x="18631" y="1466"/>
                      <a:pt x="18655" y="1663"/>
                      <a:pt x="18618" y="1688"/>
                    </a:cubicBezTo>
                    <a:cubicBezTo>
                      <a:pt x="18608" y="1704"/>
                      <a:pt x="18580" y="1710"/>
                      <a:pt x="18551" y="1710"/>
                    </a:cubicBezTo>
                    <a:cubicBezTo>
                      <a:pt x="18510" y="1710"/>
                      <a:pt x="18465" y="1697"/>
                      <a:pt x="18458" y="1676"/>
                    </a:cubicBezTo>
                    <a:cubicBezTo>
                      <a:pt x="18446" y="1577"/>
                      <a:pt x="18421" y="1479"/>
                      <a:pt x="18384" y="1392"/>
                    </a:cubicBezTo>
                    <a:cubicBezTo>
                      <a:pt x="18347" y="1355"/>
                      <a:pt x="18286" y="1318"/>
                      <a:pt x="18323" y="1306"/>
                    </a:cubicBezTo>
                    <a:cubicBezTo>
                      <a:pt x="18335" y="1300"/>
                      <a:pt x="18347" y="1297"/>
                      <a:pt x="18360" y="1297"/>
                    </a:cubicBezTo>
                    <a:cubicBezTo>
                      <a:pt x="18372" y="1297"/>
                      <a:pt x="18384" y="1300"/>
                      <a:pt x="18396" y="1306"/>
                    </a:cubicBezTo>
                    <a:cubicBezTo>
                      <a:pt x="18416" y="1306"/>
                      <a:pt x="18428" y="1338"/>
                      <a:pt x="18451" y="1338"/>
                    </a:cubicBezTo>
                    <a:cubicBezTo>
                      <a:pt x="18457" y="1338"/>
                      <a:pt x="18463" y="1336"/>
                      <a:pt x="18470" y="1331"/>
                    </a:cubicBezTo>
                    <a:cubicBezTo>
                      <a:pt x="18495" y="1306"/>
                      <a:pt x="18532" y="1306"/>
                      <a:pt x="18495" y="1269"/>
                    </a:cubicBezTo>
                    <a:cubicBezTo>
                      <a:pt x="18463" y="1226"/>
                      <a:pt x="18477" y="1193"/>
                      <a:pt x="18457" y="1193"/>
                    </a:cubicBezTo>
                    <a:cubicBezTo>
                      <a:pt x="18454" y="1193"/>
                      <a:pt x="18451" y="1194"/>
                      <a:pt x="18446" y="1195"/>
                    </a:cubicBezTo>
                    <a:cubicBezTo>
                      <a:pt x="18416" y="1195"/>
                      <a:pt x="18402" y="1243"/>
                      <a:pt x="18379" y="1243"/>
                    </a:cubicBezTo>
                    <a:cubicBezTo>
                      <a:pt x="18373" y="1243"/>
                      <a:pt x="18367" y="1240"/>
                      <a:pt x="18360" y="1232"/>
                    </a:cubicBezTo>
                    <a:cubicBezTo>
                      <a:pt x="18337" y="1199"/>
                      <a:pt x="18296" y="1156"/>
                      <a:pt x="18261" y="1156"/>
                    </a:cubicBezTo>
                    <a:cubicBezTo>
                      <a:pt x="18257" y="1156"/>
                      <a:pt x="18253" y="1157"/>
                      <a:pt x="18249" y="1158"/>
                    </a:cubicBezTo>
                    <a:cubicBezTo>
                      <a:pt x="18223" y="1167"/>
                      <a:pt x="18204" y="1187"/>
                      <a:pt x="18178" y="1187"/>
                    </a:cubicBezTo>
                    <a:cubicBezTo>
                      <a:pt x="18166" y="1187"/>
                      <a:pt x="18153" y="1182"/>
                      <a:pt x="18138" y="1171"/>
                    </a:cubicBezTo>
                    <a:cubicBezTo>
                      <a:pt x="18088" y="1134"/>
                      <a:pt x="18064" y="1109"/>
                      <a:pt x="18027" y="1109"/>
                    </a:cubicBezTo>
                    <a:cubicBezTo>
                      <a:pt x="18025" y="1110"/>
                      <a:pt x="18023" y="1110"/>
                      <a:pt x="18022" y="1110"/>
                    </a:cubicBezTo>
                    <a:cubicBezTo>
                      <a:pt x="17997" y="1110"/>
                      <a:pt x="18063" y="1010"/>
                      <a:pt x="18051" y="998"/>
                    </a:cubicBezTo>
                    <a:cubicBezTo>
                      <a:pt x="18027" y="998"/>
                      <a:pt x="18064" y="998"/>
                      <a:pt x="18088" y="986"/>
                    </a:cubicBezTo>
                    <a:cubicBezTo>
                      <a:pt x="18113" y="961"/>
                      <a:pt x="18088" y="924"/>
                      <a:pt x="18113" y="900"/>
                    </a:cubicBezTo>
                    <a:cubicBezTo>
                      <a:pt x="18122" y="890"/>
                      <a:pt x="18133" y="888"/>
                      <a:pt x="18144" y="888"/>
                    </a:cubicBezTo>
                    <a:cubicBezTo>
                      <a:pt x="18155" y="888"/>
                      <a:pt x="18167" y="891"/>
                      <a:pt x="18175" y="891"/>
                    </a:cubicBezTo>
                    <a:cubicBezTo>
                      <a:pt x="18180" y="891"/>
                      <a:pt x="18184" y="890"/>
                      <a:pt x="18187" y="887"/>
                    </a:cubicBezTo>
                    <a:cubicBezTo>
                      <a:pt x="18212" y="863"/>
                      <a:pt x="18138" y="838"/>
                      <a:pt x="18113" y="801"/>
                    </a:cubicBezTo>
                    <a:cubicBezTo>
                      <a:pt x="18101" y="752"/>
                      <a:pt x="18088" y="715"/>
                      <a:pt x="18076" y="665"/>
                    </a:cubicBezTo>
                    <a:cubicBezTo>
                      <a:pt x="18064" y="641"/>
                      <a:pt x="18039" y="641"/>
                      <a:pt x="18002" y="616"/>
                    </a:cubicBezTo>
                    <a:cubicBezTo>
                      <a:pt x="17965" y="592"/>
                      <a:pt x="17953" y="542"/>
                      <a:pt x="17916" y="542"/>
                    </a:cubicBezTo>
                    <a:cubicBezTo>
                      <a:pt x="17879" y="542"/>
                      <a:pt x="17904" y="407"/>
                      <a:pt x="17879" y="345"/>
                    </a:cubicBezTo>
                    <a:cubicBezTo>
                      <a:pt x="17854" y="296"/>
                      <a:pt x="17817" y="247"/>
                      <a:pt x="17780" y="210"/>
                    </a:cubicBezTo>
                    <a:cubicBezTo>
                      <a:pt x="17743" y="160"/>
                      <a:pt x="17756" y="99"/>
                      <a:pt x="17670" y="86"/>
                    </a:cubicBezTo>
                    <a:cubicBezTo>
                      <a:pt x="17583" y="62"/>
                      <a:pt x="17509" y="86"/>
                      <a:pt x="17497" y="49"/>
                    </a:cubicBezTo>
                    <a:cubicBezTo>
                      <a:pt x="17485" y="12"/>
                      <a:pt x="17497" y="0"/>
                      <a:pt x="1746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7" name="Google Shape;5117;p76"/>
              <p:cNvSpPr/>
              <p:nvPr/>
            </p:nvSpPr>
            <p:spPr>
              <a:xfrm>
                <a:off x="3071475" y="4890625"/>
                <a:ext cx="37600" cy="17125"/>
              </a:xfrm>
              <a:custGeom>
                <a:avLst/>
                <a:gdLst/>
                <a:ahLst/>
                <a:cxnLst/>
                <a:rect l="l" t="t" r="r" b="b"/>
                <a:pathLst>
                  <a:path w="1504" h="685" extrusionOk="0">
                    <a:moveTo>
                      <a:pt x="371" y="0"/>
                    </a:moveTo>
                    <a:cubicBezTo>
                      <a:pt x="333" y="0"/>
                      <a:pt x="299" y="21"/>
                      <a:pt x="283" y="52"/>
                    </a:cubicBezTo>
                    <a:cubicBezTo>
                      <a:pt x="271" y="76"/>
                      <a:pt x="283" y="113"/>
                      <a:pt x="333" y="138"/>
                    </a:cubicBezTo>
                    <a:cubicBezTo>
                      <a:pt x="382" y="163"/>
                      <a:pt x="382" y="212"/>
                      <a:pt x="407" y="261"/>
                    </a:cubicBezTo>
                    <a:cubicBezTo>
                      <a:pt x="419" y="298"/>
                      <a:pt x="481" y="372"/>
                      <a:pt x="493" y="409"/>
                    </a:cubicBezTo>
                    <a:cubicBezTo>
                      <a:pt x="505" y="446"/>
                      <a:pt x="456" y="495"/>
                      <a:pt x="407" y="495"/>
                    </a:cubicBezTo>
                    <a:cubicBezTo>
                      <a:pt x="397" y="498"/>
                      <a:pt x="386" y="499"/>
                      <a:pt x="375" y="499"/>
                    </a:cubicBezTo>
                    <a:cubicBezTo>
                      <a:pt x="328" y="499"/>
                      <a:pt x="276" y="481"/>
                      <a:pt x="296" y="471"/>
                    </a:cubicBezTo>
                    <a:cubicBezTo>
                      <a:pt x="320" y="471"/>
                      <a:pt x="308" y="409"/>
                      <a:pt x="246" y="409"/>
                    </a:cubicBezTo>
                    <a:cubicBezTo>
                      <a:pt x="197" y="409"/>
                      <a:pt x="160" y="446"/>
                      <a:pt x="86" y="446"/>
                    </a:cubicBezTo>
                    <a:cubicBezTo>
                      <a:pt x="0" y="446"/>
                      <a:pt x="49" y="520"/>
                      <a:pt x="49" y="520"/>
                    </a:cubicBezTo>
                    <a:cubicBezTo>
                      <a:pt x="49" y="520"/>
                      <a:pt x="101" y="563"/>
                      <a:pt x="139" y="563"/>
                    </a:cubicBezTo>
                    <a:cubicBezTo>
                      <a:pt x="147" y="563"/>
                      <a:pt x="154" y="561"/>
                      <a:pt x="160" y="557"/>
                    </a:cubicBezTo>
                    <a:cubicBezTo>
                      <a:pt x="166" y="553"/>
                      <a:pt x="177" y="552"/>
                      <a:pt x="194" y="552"/>
                    </a:cubicBezTo>
                    <a:cubicBezTo>
                      <a:pt x="257" y="552"/>
                      <a:pt x="391" y="574"/>
                      <a:pt x="502" y="574"/>
                    </a:cubicBezTo>
                    <a:cubicBezTo>
                      <a:pt x="551" y="574"/>
                      <a:pt x="596" y="570"/>
                      <a:pt x="628" y="557"/>
                    </a:cubicBezTo>
                    <a:lnTo>
                      <a:pt x="653" y="557"/>
                    </a:lnTo>
                    <a:cubicBezTo>
                      <a:pt x="678" y="569"/>
                      <a:pt x="678" y="655"/>
                      <a:pt x="715" y="680"/>
                    </a:cubicBezTo>
                    <a:cubicBezTo>
                      <a:pt x="718" y="683"/>
                      <a:pt x="721" y="685"/>
                      <a:pt x="725" y="685"/>
                    </a:cubicBezTo>
                    <a:cubicBezTo>
                      <a:pt x="749" y="685"/>
                      <a:pt x="778" y="619"/>
                      <a:pt x="789" y="545"/>
                    </a:cubicBezTo>
                    <a:cubicBezTo>
                      <a:pt x="798" y="489"/>
                      <a:pt x="890" y="482"/>
                      <a:pt x="951" y="482"/>
                    </a:cubicBezTo>
                    <a:cubicBezTo>
                      <a:pt x="972" y="482"/>
                      <a:pt x="989" y="483"/>
                      <a:pt x="998" y="483"/>
                    </a:cubicBezTo>
                    <a:cubicBezTo>
                      <a:pt x="1047" y="483"/>
                      <a:pt x="1097" y="508"/>
                      <a:pt x="1158" y="520"/>
                    </a:cubicBezTo>
                    <a:cubicBezTo>
                      <a:pt x="1195" y="520"/>
                      <a:pt x="1228" y="507"/>
                      <a:pt x="1261" y="507"/>
                    </a:cubicBezTo>
                    <a:cubicBezTo>
                      <a:pt x="1283" y="507"/>
                      <a:pt x="1306" y="512"/>
                      <a:pt x="1331" y="532"/>
                    </a:cubicBezTo>
                    <a:cubicBezTo>
                      <a:pt x="1348" y="546"/>
                      <a:pt x="1360" y="552"/>
                      <a:pt x="1369" y="552"/>
                    </a:cubicBezTo>
                    <a:cubicBezTo>
                      <a:pt x="1391" y="552"/>
                      <a:pt x="1398" y="515"/>
                      <a:pt x="1442" y="471"/>
                    </a:cubicBezTo>
                    <a:cubicBezTo>
                      <a:pt x="1503" y="409"/>
                      <a:pt x="1392" y="360"/>
                      <a:pt x="1306" y="347"/>
                    </a:cubicBezTo>
                    <a:cubicBezTo>
                      <a:pt x="1208" y="323"/>
                      <a:pt x="1121" y="212"/>
                      <a:pt x="1035" y="138"/>
                    </a:cubicBezTo>
                    <a:cubicBezTo>
                      <a:pt x="961" y="76"/>
                      <a:pt x="863" y="27"/>
                      <a:pt x="764" y="27"/>
                    </a:cubicBezTo>
                    <a:cubicBezTo>
                      <a:pt x="721" y="27"/>
                      <a:pt x="690" y="24"/>
                      <a:pt x="673" y="24"/>
                    </a:cubicBezTo>
                    <a:cubicBezTo>
                      <a:pt x="656" y="24"/>
                      <a:pt x="653" y="27"/>
                      <a:pt x="665" y="39"/>
                    </a:cubicBezTo>
                    <a:cubicBezTo>
                      <a:pt x="690" y="64"/>
                      <a:pt x="715" y="89"/>
                      <a:pt x="678" y="113"/>
                    </a:cubicBezTo>
                    <a:lnTo>
                      <a:pt x="628" y="113"/>
                    </a:lnTo>
                    <a:cubicBezTo>
                      <a:pt x="567" y="89"/>
                      <a:pt x="493" y="64"/>
                      <a:pt x="444" y="27"/>
                    </a:cubicBezTo>
                    <a:cubicBezTo>
                      <a:pt x="420" y="8"/>
                      <a:pt x="395" y="0"/>
                      <a:pt x="37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8" name="Google Shape;5118;p76"/>
              <p:cNvSpPr/>
              <p:nvPr/>
            </p:nvSpPr>
            <p:spPr>
              <a:xfrm>
                <a:off x="4240150" y="5092650"/>
                <a:ext cx="23000" cy="13675"/>
              </a:xfrm>
              <a:custGeom>
                <a:avLst/>
                <a:gdLst/>
                <a:ahLst/>
                <a:cxnLst/>
                <a:rect l="l" t="t" r="r" b="b"/>
                <a:pathLst>
                  <a:path w="920" h="547" extrusionOk="0">
                    <a:moveTo>
                      <a:pt x="808" y="1"/>
                    </a:moveTo>
                    <a:cubicBezTo>
                      <a:pt x="796" y="1"/>
                      <a:pt x="786" y="2"/>
                      <a:pt x="777" y="4"/>
                    </a:cubicBezTo>
                    <a:cubicBezTo>
                      <a:pt x="690" y="17"/>
                      <a:pt x="616" y="17"/>
                      <a:pt x="542" y="17"/>
                    </a:cubicBezTo>
                    <a:cubicBezTo>
                      <a:pt x="469" y="29"/>
                      <a:pt x="407" y="66"/>
                      <a:pt x="370" y="127"/>
                    </a:cubicBezTo>
                    <a:lnTo>
                      <a:pt x="345" y="152"/>
                    </a:lnTo>
                    <a:cubicBezTo>
                      <a:pt x="308" y="177"/>
                      <a:pt x="271" y="201"/>
                      <a:pt x="234" y="226"/>
                    </a:cubicBezTo>
                    <a:cubicBezTo>
                      <a:pt x="197" y="263"/>
                      <a:pt x="50" y="325"/>
                      <a:pt x="37" y="374"/>
                    </a:cubicBezTo>
                    <a:cubicBezTo>
                      <a:pt x="13" y="411"/>
                      <a:pt x="0" y="546"/>
                      <a:pt x="37" y="546"/>
                    </a:cubicBezTo>
                    <a:cubicBezTo>
                      <a:pt x="87" y="534"/>
                      <a:pt x="160" y="509"/>
                      <a:pt x="197" y="509"/>
                    </a:cubicBezTo>
                    <a:cubicBezTo>
                      <a:pt x="234" y="509"/>
                      <a:pt x="321" y="362"/>
                      <a:pt x="382" y="325"/>
                    </a:cubicBezTo>
                    <a:cubicBezTo>
                      <a:pt x="395" y="312"/>
                      <a:pt x="407" y="300"/>
                      <a:pt x="419" y="288"/>
                    </a:cubicBezTo>
                    <a:cubicBezTo>
                      <a:pt x="505" y="238"/>
                      <a:pt x="653" y="164"/>
                      <a:pt x="715" y="152"/>
                    </a:cubicBezTo>
                    <a:cubicBezTo>
                      <a:pt x="777" y="115"/>
                      <a:pt x="838" y="78"/>
                      <a:pt x="900" y="41"/>
                    </a:cubicBezTo>
                    <a:cubicBezTo>
                      <a:pt x="920" y="21"/>
                      <a:pt x="858" y="1"/>
                      <a:pt x="8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19" name="Google Shape;5119;p76"/>
              <p:cNvSpPr/>
              <p:nvPr/>
            </p:nvSpPr>
            <p:spPr>
              <a:xfrm>
                <a:off x="4289750" y="5044975"/>
                <a:ext cx="113975" cy="64475"/>
              </a:xfrm>
              <a:custGeom>
                <a:avLst/>
                <a:gdLst/>
                <a:ahLst/>
                <a:cxnLst/>
                <a:rect l="l" t="t" r="r" b="b"/>
                <a:pathLst>
                  <a:path w="4559" h="2579" extrusionOk="0">
                    <a:moveTo>
                      <a:pt x="1425" y="0"/>
                    </a:moveTo>
                    <a:cubicBezTo>
                      <a:pt x="1360" y="0"/>
                      <a:pt x="1317" y="65"/>
                      <a:pt x="1306" y="88"/>
                    </a:cubicBezTo>
                    <a:cubicBezTo>
                      <a:pt x="1294" y="125"/>
                      <a:pt x="1318" y="174"/>
                      <a:pt x="1269" y="186"/>
                    </a:cubicBezTo>
                    <a:cubicBezTo>
                      <a:pt x="1220" y="186"/>
                      <a:pt x="1134" y="186"/>
                      <a:pt x="1097" y="223"/>
                    </a:cubicBezTo>
                    <a:cubicBezTo>
                      <a:pt x="1060" y="271"/>
                      <a:pt x="954" y="532"/>
                      <a:pt x="845" y="532"/>
                    </a:cubicBezTo>
                    <a:cubicBezTo>
                      <a:pt x="843" y="532"/>
                      <a:pt x="840" y="532"/>
                      <a:pt x="838" y="531"/>
                    </a:cubicBezTo>
                    <a:cubicBezTo>
                      <a:pt x="776" y="531"/>
                      <a:pt x="702" y="519"/>
                      <a:pt x="690" y="470"/>
                    </a:cubicBezTo>
                    <a:cubicBezTo>
                      <a:pt x="690" y="408"/>
                      <a:pt x="665" y="346"/>
                      <a:pt x="616" y="297"/>
                    </a:cubicBezTo>
                    <a:cubicBezTo>
                      <a:pt x="586" y="257"/>
                      <a:pt x="572" y="201"/>
                      <a:pt x="555" y="201"/>
                    </a:cubicBezTo>
                    <a:cubicBezTo>
                      <a:pt x="551" y="201"/>
                      <a:pt x="547" y="204"/>
                      <a:pt x="542" y="211"/>
                    </a:cubicBezTo>
                    <a:cubicBezTo>
                      <a:pt x="520" y="245"/>
                      <a:pt x="487" y="299"/>
                      <a:pt x="453" y="299"/>
                    </a:cubicBezTo>
                    <a:cubicBezTo>
                      <a:pt x="450" y="299"/>
                      <a:pt x="447" y="298"/>
                      <a:pt x="444" y="297"/>
                    </a:cubicBezTo>
                    <a:cubicBezTo>
                      <a:pt x="422" y="287"/>
                      <a:pt x="365" y="258"/>
                      <a:pt x="333" y="258"/>
                    </a:cubicBezTo>
                    <a:cubicBezTo>
                      <a:pt x="328" y="258"/>
                      <a:pt x="324" y="258"/>
                      <a:pt x="320" y="260"/>
                    </a:cubicBezTo>
                    <a:cubicBezTo>
                      <a:pt x="283" y="285"/>
                      <a:pt x="222" y="371"/>
                      <a:pt x="160" y="371"/>
                    </a:cubicBezTo>
                    <a:cubicBezTo>
                      <a:pt x="107" y="371"/>
                      <a:pt x="82" y="344"/>
                      <a:pt x="68" y="344"/>
                    </a:cubicBezTo>
                    <a:cubicBezTo>
                      <a:pt x="65" y="344"/>
                      <a:pt x="63" y="345"/>
                      <a:pt x="62" y="346"/>
                    </a:cubicBezTo>
                    <a:cubicBezTo>
                      <a:pt x="49" y="371"/>
                      <a:pt x="0" y="408"/>
                      <a:pt x="62" y="408"/>
                    </a:cubicBezTo>
                    <a:cubicBezTo>
                      <a:pt x="123" y="420"/>
                      <a:pt x="173" y="457"/>
                      <a:pt x="197" y="519"/>
                    </a:cubicBezTo>
                    <a:cubicBezTo>
                      <a:pt x="210" y="556"/>
                      <a:pt x="185" y="654"/>
                      <a:pt x="222" y="679"/>
                    </a:cubicBezTo>
                    <a:cubicBezTo>
                      <a:pt x="271" y="716"/>
                      <a:pt x="320" y="741"/>
                      <a:pt x="370" y="765"/>
                    </a:cubicBezTo>
                    <a:cubicBezTo>
                      <a:pt x="394" y="765"/>
                      <a:pt x="357" y="753"/>
                      <a:pt x="357" y="704"/>
                    </a:cubicBezTo>
                    <a:cubicBezTo>
                      <a:pt x="357" y="642"/>
                      <a:pt x="370" y="581"/>
                      <a:pt x="394" y="531"/>
                    </a:cubicBezTo>
                    <a:cubicBezTo>
                      <a:pt x="424" y="482"/>
                      <a:pt x="468" y="418"/>
                      <a:pt x="473" y="418"/>
                    </a:cubicBezTo>
                    <a:lnTo>
                      <a:pt x="473" y="418"/>
                    </a:lnTo>
                    <a:cubicBezTo>
                      <a:pt x="475" y="418"/>
                      <a:pt x="473" y="422"/>
                      <a:pt x="468" y="433"/>
                    </a:cubicBezTo>
                    <a:cubicBezTo>
                      <a:pt x="444" y="470"/>
                      <a:pt x="382" y="544"/>
                      <a:pt x="431" y="593"/>
                    </a:cubicBezTo>
                    <a:cubicBezTo>
                      <a:pt x="485" y="636"/>
                      <a:pt x="597" y="708"/>
                      <a:pt x="656" y="708"/>
                    </a:cubicBezTo>
                    <a:cubicBezTo>
                      <a:pt x="665" y="708"/>
                      <a:pt x="672" y="707"/>
                      <a:pt x="678" y="704"/>
                    </a:cubicBezTo>
                    <a:cubicBezTo>
                      <a:pt x="698" y="694"/>
                      <a:pt x="712" y="679"/>
                      <a:pt x="720" y="670"/>
                    </a:cubicBezTo>
                    <a:lnTo>
                      <a:pt x="720" y="670"/>
                    </a:lnTo>
                    <a:cubicBezTo>
                      <a:pt x="718" y="672"/>
                      <a:pt x="717" y="675"/>
                      <a:pt x="715" y="679"/>
                    </a:cubicBezTo>
                    <a:cubicBezTo>
                      <a:pt x="702" y="728"/>
                      <a:pt x="678" y="741"/>
                      <a:pt x="752" y="778"/>
                    </a:cubicBezTo>
                    <a:cubicBezTo>
                      <a:pt x="826" y="815"/>
                      <a:pt x="936" y="802"/>
                      <a:pt x="1072" y="901"/>
                    </a:cubicBezTo>
                    <a:cubicBezTo>
                      <a:pt x="1195" y="999"/>
                      <a:pt x="1405" y="1061"/>
                      <a:pt x="1466" y="1123"/>
                    </a:cubicBezTo>
                    <a:cubicBezTo>
                      <a:pt x="1540" y="1197"/>
                      <a:pt x="1528" y="1160"/>
                      <a:pt x="1553" y="1234"/>
                    </a:cubicBezTo>
                    <a:cubicBezTo>
                      <a:pt x="1565" y="1307"/>
                      <a:pt x="1589" y="1357"/>
                      <a:pt x="1626" y="1406"/>
                    </a:cubicBezTo>
                    <a:cubicBezTo>
                      <a:pt x="1676" y="1455"/>
                      <a:pt x="1799" y="1492"/>
                      <a:pt x="1737" y="1505"/>
                    </a:cubicBezTo>
                    <a:cubicBezTo>
                      <a:pt x="1663" y="1517"/>
                      <a:pt x="1614" y="1554"/>
                      <a:pt x="1676" y="1554"/>
                    </a:cubicBezTo>
                    <a:cubicBezTo>
                      <a:pt x="1737" y="1554"/>
                      <a:pt x="1762" y="1579"/>
                      <a:pt x="1725" y="1579"/>
                    </a:cubicBezTo>
                    <a:cubicBezTo>
                      <a:pt x="1676" y="1579"/>
                      <a:pt x="1688" y="1640"/>
                      <a:pt x="1663" y="1652"/>
                    </a:cubicBezTo>
                    <a:cubicBezTo>
                      <a:pt x="1639" y="1677"/>
                      <a:pt x="1602" y="1677"/>
                      <a:pt x="1577" y="1677"/>
                    </a:cubicBezTo>
                    <a:cubicBezTo>
                      <a:pt x="1528" y="1677"/>
                      <a:pt x="1540" y="1714"/>
                      <a:pt x="1491" y="1751"/>
                    </a:cubicBezTo>
                    <a:cubicBezTo>
                      <a:pt x="1442" y="1788"/>
                      <a:pt x="1368" y="1899"/>
                      <a:pt x="1417" y="1899"/>
                    </a:cubicBezTo>
                    <a:cubicBezTo>
                      <a:pt x="1439" y="1906"/>
                      <a:pt x="1517" y="1918"/>
                      <a:pt x="1576" y="1918"/>
                    </a:cubicBezTo>
                    <a:cubicBezTo>
                      <a:pt x="1615" y="1918"/>
                      <a:pt x="1646" y="1913"/>
                      <a:pt x="1651" y="1899"/>
                    </a:cubicBezTo>
                    <a:cubicBezTo>
                      <a:pt x="1663" y="1874"/>
                      <a:pt x="1676" y="1751"/>
                      <a:pt x="1676" y="1726"/>
                    </a:cubicBezTo>
                    <a:cubicBezTo>
                      <a:pt x="1676" y="1719"/>
                      <a:pt x="1704" y="1701"/>
                      <a:pt x="1720" y="1701"/>
                    </a:cubicBezTo>
                    <a:cubicBezTo>
                      <a:pt x="1730" y="1701"/>
                      <a:pt x="1734" y="1708"/>
                      <a:pt x="1725" y="1726"/>
                    </a:cubicBezTo>
                    <a:cubicBezTo>
                      <a:pt x="1700" y="1776"/>
                      <a:pt x="1663" y="1813"/>
                      <a:pt x="1700" y="1837"/>
                    </a:cubicBezTo>
                    <a:cubicBezTo>
                      <a:pt x="1728" y="1856"/>
                      <a:pt x="1810" y="1888"/>
                      <a:pt x="1865" y="1888"/>
                    </a:cubicBezTo>
                    <a:cubicBezTo>
                      <a:pt x="1884" y="1888"/>
                      <a:pt x="1900" y="1884"/>
                      <a:pt x="1910" y="1874"/>
                    </a:cubicBezTo>
                    <a:cubicBezTo>
                      <a:pt x="1938" y="1846"/>
                      <a:pt x="1945" y="1796"/>
                      <a:pt x="1952" y="1796"/>
                    </a:cubicBezTo>
                    <a:cubicBezTo>
                      <a:pt x="1954" y="1796"/>
                      <a:pt x="1956" y="1801"/>
                      <a:pt x="1959" y="1813"/>
                    </a:cubicBezTo>
                    <a:cubicBezTo>
                      <a:pt x="1959" y="1862"/>
                      <a:pt x="1885" y="1837"/>
                      <a:pt x="1984" y="1948"/>
                    </a:cubicBezTo>
                    <a:cubicBezTo>
                      <a:pt x="2045" y="2010"/>
                      <a:pt x="2107" y="2071"/>
                      <a:pt x="2181" y="2133"/>
                    </a:cubicBezTo>
                    <a:lnTo>
                      <a:pt x="2193" y="2133"/>
                    </a:lnTo>
                    <a:cubicBezTo>
                      <a:pt x="2279" y="2158"/>
                      <a:pt x="2378" y="2170"/>
                      <a:pt x="2477" y="2170"/>
                    </a:cubicBezTo>
                    <a:cubicBezTo>
                      <a:pt x="2575" y="2158"/>
                      <a:pt x="2674" y="2108"/>
                      <a:pt x="2748" y="2047"/>
                    </a:cubicBezTo>
                    <a:cubicBezTo>
                      <a:pt x="2772" y="2022"/>
                      <a:pt x="2686" y="2010"/>
                      <a:pt x="2624" y="1961"/>
                    </a:cubicBezTo>
                    <a:cubicBezTo>
                      <a:pt x="2581" y="1932"/>
                      <a:pt x="2546" y="1898"/>
                      <a:pt x="2562" y="1898"/>
                    </a:cubicBezTo>
                    <a:cubicBezTo>
                      <a:pt x="2573" y="1898"/>
                      <a:pt x="2610" y="1915"/>
                      <a:pt x="2686" y="1961"/>
                    </a:cubicBezTo>
                    <a:cubicBezTo>
                      <a:pt x="2730" y="1989"/>
                      <a:pt x="2758" y="1999"/>
                      <a:pt x="2775" y="1999"/>
                    </a:cubicBezTo>
                    <a:cubicBezTo>
                      <a:pt x="2825" y="1999"/>
                      <a:pt x="2782" y="1908"/>
                      <a:pt x="2772" y="1899"/>
                    </a:cubicBezTo>
                    <a:cubicBezTo>
                      <a:pt x="2762" y="1878"/>
                      <a:pt x="2742" y="1793"/>
                      <a:pt x="2752" y="1793"/>
                    </a:cubicBezTo>
                    <a:cubicBezTo>
                      <a:pt x="2754" y="1793"/>
                      <a:pt x="2757" y="1795"/>
                      <a:pt x="2760" y="1800"/>
                    </a:cubicBezTo>
                    <a:cubicBezTo>
                      <a:pt x="2788" y="1819"/>
                      <a:pt x="2831" y="1845"/>
                      <a:pt x="2855" y="1845"/>
                    </a:cubicBezTo>
                    <a:cubicBezTo>
                      <a:pt x="2863" y="1845"/>
                      <a:pt x="2868" y="1843"/>
                      <a:pt x="2871" y="1837"/>
                    </a:cubicBezTo>
                    <a:cubicBezTo>
                      <a:pt x="2871" y="1815"/>
                      <a:pt x="2842" y="1735"/>
                      <a:pt x="2861" y="1735"/>
                    </a:cubicBezTo>
                    <a:cubicBezTo>
                      <a:pt x="2864" y="1735"/>
                      <a:pt x="2867" y="1736"/>
                      <a:pt x="2871" y="1739"/>
                    </a:cubicBezTo>
                    <a:cubicBezTo>
                      <a:pt x="2882" y="1746"/>
                      <a:pt x="2895" y="1749"/>
                      <a:pt x="2909" y="1749"/>
                    </a:cubicBezTo>
                    <a:cubicBezTo>
                      <a:pt x="2942" y="1749"/>
                      <a:pt x="2980" y="1732"/>
                      <a:pt x="3006" y="1714"/>
                    </a:cubicBezTo>
                    <a:cubicBezTo>
                      <a:pt x="3013" y="1712"/>
                      <a:pt x="3018" y="1711"/>
                      <a:pt x="3022" y="1711"/>
                    </a:cubicBezTo>
                    <a:cubicBezTo>
                      <a:pt x="3046" y="1711"/>
                      <a:pt x="3060" y="1737"/>
                      <a:pt x="3142" y="1788"/>
                    </a:cubicBezTo>
                    <a:cubicBezTo>
                      <a:pt x="3210" y="1826"/>
                      <a:pt x="3273" y="1840"/>
                      <a:pt x="3315" y="1840"/>
                    </a:cubicBezTo>
                    <a:cubicBezTo>
                      <a:pt x="3341" y="1840"/>
                      <a:pt x="3359" y="1835"/>
                      <a:pt x="3364" y="1825"/>
                    </a:cubicBezTo>
                    <a:cubicBezTo>
                      <a:pt x="3364" y="1820"/>
                      <a:pt x="3364" y="1818"/>
                      <a:pt x="3364" y="1818"/>
                    </a:cubicBezTo>
                    <a:cubicBezTo>
                      <a:pt x="3365" y="1818"/>
                      <a:pt x="3371" y="1857"/>
                      <a:pt x="3401" y="1887"/>
                    </a:cubicBezTo>
                    <a:cubicBezTo>
                      <a:pt x="3450" y="1936"/>
                      <a:pt x="3487" y="1985"/>
                      <a:pt x="3524" y="2047"/>
                    </a:cubicBezTo>
                    <a:cubicBezTo>
                      <a:pt x="3561" y="2084"/>
                      <a:pt x="3586" y="2133"/>
                      <a:pt x="3610" y="2182"/>
                    </a:cubicBezTo>
                    <a:cubicBezTo>
                      <a:pt x="3647" y="2244"/>
                      <a:pt x="3758" y="2441"/>
                      <a:pt x="3844" y="2441"/>
                    </a:cubicBezTo>
                    <a:cubicBezTo>
                      <a:pt x="3869" y="2438"/>
                      <a:pt x="3894" y="2436"/>
                      <a:pt x="3920" y="2436"/>
                    </a:cubicBezTo>
                    <a:cubicBezTo>
                      <a:pt x="3998" y="2436"/>
                      <a:pt x="4078" y="2450"/>
                      <a:pt x="4152" y="2478"/>
                    </a:cubicBezTo>
                    <a:cubicBezTo>
                      <a:pt x="4253" y="2523"/>
                      <a:pt x="4334" y="2578"/>
                      <a:pt x="4385" y="2578"/>
                    </a:cubicBezTo>
                    <a:cubicBezTo>
                      <a:pt x="4390" y="2578"/>
                      <a:pt x="4394" y="2578"/>
                      <a:pt x="4399" y="2577"/>
                    </a:cubicBezTo>
                    <a:cubicBezTo>
                      <a:pt x="4448" y="2564"/>
                      <a:pt x="4423" y="2527"/>
                      <a:pt x="4460" y="2515"/>
                    </a:cubicBezTo>
                    <a:cubicBezTo>
                      <a:pt x="4485" y="2515"/>
                      <a:pt x="4559" y="2503"/>
                      <a:pt x="4510" y="2490"/>
                    </a:cubicBezTo>
                    <a:cubicBezTo>
                      <a:pt x="4460" y="2466"/>
                      <a:pt x="4288" y="2392"/>
                      <a:pt x="4276" y="2342"/>
                    </a:cubicBezTo>
                    <a:cubicBezTo>
                      <a:pt x="4276" y="2318"/>
                      <a:pt x="4316" y="2315"/>
                      <a:pt x="4345" y="2315"/>
                    </a:cubicBezTo>
                    <a:cubicBezTo>
                      <a:pt x="4355" y="2315"/>
                      <a:pt x="4363" y="2315"/>
                      <a:pt x="4369" y="2315"/>
                    </a:cubicBezTo>
                    <a:cubicBezTo>
                      <a:pt x="4380" y="2315"/>
                      <a:pt x="4378" y="2314"/>
                      <a:pt x="4349" y="2306"/>
                    </a:cubicBezTo>
                    <a:cubicBezTo>
                      <a:pt x="4313" y="2293"/>
                      <a:pt x="4263" y="2281"/>
                      <a:pt x="4226" y="2281"/>
                    </a:cubicBezTo>
                    <a:cubicBezTo>
                      <a:pt x="4165" y="2269"/>
                      <a:pt x="4128" y="2256"/>
                      <a:pt x="4128" y="2207"/>
                    </a:cubicBezTo>
                    <a:cubicBezTo>
                      <a:pt x="4128" y="2158"/>
                      <a:pt x="4140" y="2133"/>
                      <a:pt x="4078" y="2133"/>
                    </a:cubicBezTo>
                    <a:cubicBezTo>
                      <a:pt x="4017" y="2133"/>
                      <a:pt x="3918" y="2022"/>
                      <a:pt x="3918" y="1985"/>
                    </a:cubicBezTo>
                    <a:cubicBezTo>
                      <a:pt x="3918" y="1948"/>
                      <a:pt x="3943" y="1924"/>
                      <a:pt x="3894" y="1887"/>
                    </a:cubicBezTo>
                    <a:cubicBezTo>
                      <a:pt x="3795" y="1788"/>
                      <a:pt x="3709" y="1689"/>
                      <a:pt x="3635" y="1591"/>
                    </a:cubicBezTo>
                    <a:cubicBezTo>
                      <a:pt x="3573" y="1505"/>
                      <a:pt x="3512" y="1517"/>
                      <a:pt x="3573" y="1505"/>
                    </a:cubicBezTo>
                    <a:cubicBezTo>
                      <a:pt x="3581" y="1503"/>
                      <a:pt x="3592" y="1502"/>
                      <a:pt x="3605" y="1502"/>
                    </a:cubicBezTo>
                    <a:cubicBezTo>
                      <a:pt x="3640" y="1502"/>
                      <a:pt x="3689" y="1506"/>
                      <a:pt x="3733" y="1506"/>
                    </a:cubicBezTo>
                    <a:cubicBezTo>
                      <a:pt x="3805" y="1506"/>
                      <a:pt x="3865" y="1496"/>
                      <a:pt x="3832" y="1443"/>
                    </a:cubicBezTo>
                    <a:cubicBezTo>
                      <a:pt x="3758" y="1344"/>
                      <a:pt x="3795" y="1332"/>
                      <a:pt x="3746" y="1295"/>
                    </a:cubicBezTo>
                    <a:cubicBezTo>
                      <a:pt x="3731" y="1289"/>
                      <a:pt x="3720" y="1288"/>
                      <a:pt x="3711" y="1288"/>
                    </a:cubicBezTo>
                    <a:cubicBezTo>
                      <a:pt x="3697" y="1288"/>
                      <a:pt x="3688" y="1291"/>
                      <a:pt x="3676" y="1291"/>
                    </a:cubicBezTo>
                    <a:cubicBezTo>
                      <a:pt x="3661" y="1291"/>
                      <a:pt x="3642" y="1285"/>
                      <a:pt x="3610" y="1258"/>
                    </a:cubicBezTo>
                    <a:lnTo>
                      <a:pt x="3413" y="1110"/>
                    </a:lnTo>
                    <a:cubicBezTo>
                      <a:pt x="3351" y="1061"/>
                      <a:pt x="3327" y="950"/>
                      <a:pt x="3278" y="889"/>
                    </a:cubicBezTo>
                    <a:cubicBezTo>
                      <a:pt x="3216" y="815"/>
                      <a:pt x="3142" y="753"/>
                      <a:pt x="3068" y="704"/>
                    </a:cubicBezTo>
                    <a:cubicBezTo>
                      <a:pt x="3006" y="654"/>
                      <a:pt x="2945" y="679"/>
                      <a:pt x="2883" y="630"/>
                    </a:cubicBezTo>
                    <a:cubicBezTo>
                      <a:pt x="2822" y="581"/>
                      <a:pt x="2772" y="507"/>
                      <a:pt x="2735" y="507"/>
                    </a:cubicBezTo>
                    <a:cubicBezTo>
                      <a:pt x="2600" y="482"/>
                      <a:pt x="2477" y="433"/>
                      <a:pt x="2366" y="371"/>
                    </a:cubicBezTo>
                    <a:cubicBezTo>
                      <a:pt x="2316" y="346"/>
                      <a:pt x="2267" y="322"/>
                      <a:pt x="2206" y="309"/>
                    </a:cubicBezTo>
                    <a:cubicBezTo>
                      <a:pt x="2156" y="297"/>
                      <a:pt x="2107" y="285"/>
                      <a:pt x="2058" y="272"/>
                    </a:cubicBezTo>
                    <a:cubicBezTo>
                      <a:pt x="1971" y="260"/>
                      <a:pt x="1885" y="236"/>
                      <a:pt x="1811" y="199"/>
                    </a:cubicBezTo>
                    <a:cubicBezTo>
                      <a:pt x="1700" y="149"/>
                      <a:pt x="1503" y="14"/>
                      <a:pt x="1442" y="1"/>
                    </a:cubicBezTo>
                    <a:cubicBezTo>
                      <a:pt x="1436" y="0"/>
                      <a:pt x="1431" y="0"/>
                      <a:pt x="14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0" name="Google Shape;5120;p76"/>
              <p:cNvSpPr/>
              <p:nvPr/>
            </p:nvSpPr>
            <p:spPr>
              <a:xfrm>
                <a:off x="4153575" y="4985025"/>
                <a:ext cx="61950" cy="77900"/>
              </a:xfrm>
              <a:custGeom>
                <a:avLst/>
                <a:gdLst/>
                <a:ahLst/>
                <a:cxnLst/>
                <a:rect l="l" t="t" r="r" b="b"/>
                <a:pathLst>
                  <a:path w="2478" h="3116" extrusionOk="0">
                    <a:moveTo>
                      <a:pt x="1847" y="0"/>
                    </a:moveTo>
                    <a:cubicBezTo>
                      <a:pt x="1843" y="0"/>
                      <a:pt x="1836" y="6"/>
                      <a:pt x="1825" y="21"/>
                    </a:cubicBezTo>
                    <a:cubicBezTo>
                      <a:pt x="1775" y="71"/>
                      <a:pt x="1640" y="280"/>
                      <a:pt x="1615" y="317"/>
                    </a:cubicBezTo>
                    <a:cubicBezTo>
                      <a:pt x="1578" y="354"/>
                      <a:pt x="1492" y="453"/>
                      <a:pt x="1517" y="490"/>
                    </a:cubicBezTo>
                    <a:cubicBezTo>
                      <a:pt x="1529" y="527"/>
                      <a:pt x="1566" y="539"/>
                      <a:pt x="1504" y="551"/>
                    </a:cubicBezTo>
                    <a:cubicBezTo>
                      <a:pt x="1430" y="564"/>
                      <a:pt x="1356" y="588"/>
                      <a:pt x="1295" y="613"/>
                    </a:cubicBezTo>
                    <a:cubicBezTo>
                      <a:pt x="1282" y="625"/>
                      <a:pt x="1258" y="650"/>
                      <a:pt x="1233" y="662"/>
                    </a:cubicBezTo>
                    <a:lnTo>
                      <a:pt x="1147" y="761"/>
                    </a:lnTo>
                    <a:cubicBezTo>
                      <a:pt x="1073" y="872"/>
                      <a:pt x="999" y="970"/>
                      <a:pt x="900" y="1056"/>
                    </a:cubicBezTo>
                    <a:cubicBezTo>
                      <a:pt x="790" y="1081"/>
                      <a:pt x="679" y="1130"/>
                      <a:pt x="580" y="1192"/>
                    </a:cubicBezTo>
                    <a:cubicBezTo>
                      <a:pt x="543" y="1241"/>
                      <a:pt x="457" y="1451"/>
                      <a:pt x="494" y="1475"/>
                    </a:cubicBezTo>
                    <a:cubicBezTo>
                      <a:pt x="527" y="1497"/>
                      <a:pt x="570" y="1539"/>
                      <a:pt x="543" y="1539"/>
                    </a:cubicBezTo>
                    <a:cubicBezTo>
                      <a:pt x="540" y="1539"/>
                      <a:pt x="536" y="1538"/>
                      <a:pt x="531" y="1537"/>
                    </a:cubicBezTo>
                    <a:cubicBezTo>
                      <a:pt x="469" y="1525"/>
                      <a:pt x="395" y="1512"/>
                      <a:pt x="334" y="1475"/>
                    </a:cubicBezTo>
                    <a:cubicBezTo>
                      <a:pt x="297" y="1451"/>
                      <a:pt x="247" y="1426"/>
                      <a:pt x="210" y="1401"/>
                    </a:cubicBezTo>
                    <a:cubicBezTo>
                      <a:pt x="186" y="1389"/>
                      <a:pt x="173" y="1377"/>
                      <a:pt x="149" y="1377"/>
                    </a:cubicBezTo>
                    <a:cubicBezTo>
                      <a:pt x="137" y="1389"/>
                      <a:pt x="112" y="1401"/>
                      <a:pt x="124" y="1426"/>
                    </a:cubicBezTo>
                    <a:cubicBezTo>
                      <a:pt x="63" y="1537"/>
                      <a:pt x="26" y="1648"/>
                      <a:pt x="1" y="1771"/>
                    </a:cubicBezTo>
                    <a:cubicBezTo>
                      <a:pt x="1" y="1870"/>
                      <a:pt x="75" y="1931"/>
                      <a:pt x="75" y="2017"/>
                    </a:cubicBezTo>
                    <a:cubicBezTo>
                      <a:pt x="75" y="2104"/>
                      <a:pt x="87" y="2104"/>
                      <a:pt x="149" y="2190"/>
                    </a:cubicBezTo>
                    <a:cubicBezTo>
                      <a:pt x="210" y="2289"/>
                      <a:pt x="247" y="2399"/>
                      <a:pt x="247" y="2510"/>
                    </a:cubicBezTo>
                    <a:cubicBezTo>
                      <a:pt x="247" y="2584"/>
                      <a:pt x="284" y="2658"/>
                      <a:pt x="346" y="2707"/>
                    </a:cubicBezTo>
                    <a:cubicBezTo>
                      <a:pt x="420" y="2769"/>
                      <a:pt x="506" y="2794"/>
                      <a:pt x="592" y="2806"/>
                    </a:cubicBezTo>
                    <a:cubicBezTo>
                      <a:pt x="635" y="2806"/>
                      <a:pt x="661" y="2798"/>
                      <a:pt x="675" y="2798"/>
                    </a:cubicBezTo>
                    <a:cubicBezTo>
                      <a:pt x="686" y="2798"/>
                      <a:pt x="691" y="2802"/>
                      <a:pt x="691" y="2818"/>
                    </a:cubicBezTo>
                    <a:cubicBezTo>
                      <a:pt x="691" y="2868"/>
                      <a:pt x="642" y="2917"/>
                      <a:pt x="716" y="2917"/>
                    </a:cubicBezTo>
                    <a:cubicBezTo>
                      <a:pt x="763" y="2917"/>
                      <a:pt x="810" y="2928"/>
                      <a:pt x="849" y="2928"/>
                    </a:cubicBezTo>
                    <a:cubicBezTo>
                      <a:pt x="881" y="2928"/>
                      <a:pt x="908" y="2920"/>
                      <a:pt x="925" y="2892"/>
                    </a:cubicBezTo>
                    <a:cubicBezTo>
                      <a:pt x="953" y="2846"/>
                      <a:pt x="939" y="2800"/>
                      <a:pt x="956" y="2800"/>
                    </a:cubicBezTo>
                    <a:cubicBezTo>
                      <a:pt x="962" y="2800"/>
                      <a:pt x="971" y="2806"/>
                      <a:pt x="987" y="2818"/>
                    </a:cubicBezTo>
                    <a:cubicBezTo>
                      <a:pt x="1036" y="2868"/>
                      <a:pt x="1098" y="2905"/>
                      <a:pt x="1159" y="2905"/>
                    </a:cubicBezTo>
                    <a:cubicBezTo>
                      <a:pt x="1234" y="2905"/>
                      <a:pt x="1274" y="2847"/>
                      <a:pt x="1299" y="2847"/>
                    </a:cubicBezTo>
                    <a:cubicBezTo>
                      <a:pt x="1307" y="2847"/>
                      <a:pt x="1314" y="2853"/>
                      <a:pt x="1319" y="2868"/>
                    </a:cubicBezTo>
                    <a:cubicBezTo>
                      <a:pt x="1343" y="2914"/>
                      <a:pt x="1322" y="3116"/>
                      <a:pt x="1362" y="3116"/>
                    </a:cubicBezTo>
                    <a:cubicBezTo>
                      <a:pt x="1364" y="3116"/>
                      <a:pt x="1366" y="3115"/>
                      <a:pt x="1369" y="3114"/>
                    </a:cubicBezTo>
                    <a:cubicBezTo>
                      <a:pt x="1467" y="3052"/>
                      <a:pt x="1566" y="3015"/>
                      <a:pt x="1664" y="2979"/>
                    </a:cubicBezTo>
                    <a:cubicBezTo>
                      <a:pt x="1675" y="2979"/>
                      <a:pt x="1695" y="3072"/>
                      <a:pt x="1708" y="3072"/>
                    </a:cubicBezTo>
                    <a:cubicBezTo>
                      <a:pt x="1710" y="3072"/>
                      <a:pt x="1712" y="3070"/>
                      <a:pt x="1714" y="3065"/>
                    </a:cubicBezTo>
                    <a:cubicBezTo>
                      <a:pt x="1726" y="3040"/>
                      <a:pt x="1775" y="2954"/>
                      <a:pt x="1738" y="2917"/>
                    </a:cubicBezTo>
                    <a:cubicBezTo>
                      <a:pt x="1701" y="2880"/>
                      <a:pt x="1701" y="2818"/>
                      <a:pt x="1726" y="2781"/>
                    </a:cubicBezTo>
                    <a:cubicBezTo>
                      <a:pt x="1751" y="2707"/>
                      <a:pt x="1788" y="2683"/>
                      <a:pt x="1775" y="2621"/>
                    </a:cubicBezTo>
                    <a:cubicBezTo>
                      <a:pt x="1763" y="2560"/>
                      <a:pt x="1726" y="2510"/>
                      <a:pt x="1751" y="2461"/>
                    </a:cubicBezTo>
                    <a:cubicBezTo>
                      <a:pt x="1800" y="2399"/>
                      <a:pt x="1849" y="2338"/>
                      <a:pt x="1911" y="2276"/>
                    </a:cubicBezTo>
                    <a:cubicBezTo>
                      <a:pt x="1972" y="2202"/>
                      <a:pt x="2046" y="2104"/>
                      <a:pt x="2034" y="2042"/>
                    </a:cubicBezTo>
                    <a:cubicBezTo>
                      <a:pt x="2022" y="1980"/>
                      <a:pt x="1948" y="1882"/>
                      <a:pt x="2046" y="1796"/>
                    </a:cubicBezTo>
                    <a:cubicBezTo>
                      <a:pt x="2115" y="1727"/>
                      <a:pt x="2160" y="1690"/>
                      <a:pt x="2194" y="1690"/>
                    </a:cubicBezTo>
                    <a:cubicBezTo>
                      <a:pt x="2203" y="1690"/>
                      <a:pt x="2211" y="1692"/>
                      <a:pt x="2219" y="1697"/>
                    </a:cubicBezTo>
                    <a:cubicBezTo>
                      <a:pt x="2226" y="1704"/>
                      <a:pt x="2242" y="1707"/>
                      <a:pt x="2262" y="1707"/>
                    </a:cubicBezTo>
                    <a:cubicBezTo>
                      <a:pt x="2313" y="1707"/>
                      <a:pt x="2384" y="1687"/>
                      <a:pt x="2367" y="1660"/>
                    </a:cubicBezTo>
                    <a:cubicBezTo>
                      <a:pt x="2293" y="1586"/>
                      <a:pt x="2219" y="1500"/>
                      <a:pt x="2145" y="1401"/>
                    </a:cubicBezTo>
                    <a:cubicBezTo>
                      <a:pt x="2120" y="1340"/>
                      <a:pt x="2145" y="1290"/>
                      <a:pt x="2120" y="1254"/>
                    </a:cubicBezTo>
                    <a:cubicBezTo>
                      <a:pt x="2083" y="1204"/>
                      <a:pt x="1960" y="1007"/>
                      <a:pt x="1997" y="970"/>
                    </a:cubicBezTo>
                    <a:cubicBezTo>
                      <a:pt x="2001" y="965"/>
                      <a:pt x="2006" y="962"/>
                      <a:pt x="2013" y="962"/>
                    </a:cubicBezTo>
                    <a:cubicBezTo>
                      <a:pt x="2038" y="962"/>
                      <a:pt x="2079" y="996"/>
                      <a:pt x="2098" y="996"/>
                    </a:cubicBezTo>
                    <a:cubicBezTo>
                      <a:pt x="2107" y="996"/>
                      <a:pt x="2111" y="989"/>
                      <a:pt x="2108" y="970"/>
                    </a:cubicBezTo>
                    <a:cubicBezTo>
                      <a:pt x="2083" y="884"/>
                      <a:pt x="2009" y="896"/>
                      <a:pt x="2059" y="822"/>
                    </a:cubicBezTo>
                    <a:cubicBezTo>
                      <a:pt x="2071" y="798"/>
                      <a:pt x="2083" y="785"/>
                      <a:pt x="2108" y="773"/>
                    </a:cubicBezTo>
                    <a:cubicBezTo>
                      <a:pt x="2170" y="736"/>
                      <a:pt x="2293" y="724"/>
                      <a:pt x="2256" y="687"/>
                    </a:cubicBezTo>
                    <a:cubicBezTo>
                      <a:pt x="2231" y="650"/>
                      <a:pt x="2182" y="600"/>
                      <a:pt x="2194" y="564"/>
                    </a:cubicBezTo>
                    <a:cubicBezTo>
                      <a:pt x="2194" y="541"/>
                      <a:pt x="2203" y="537"/>
                      <a:pt x="2226" y="537"/>
                    </a:cubicBezTo>
                    <a:cubicBezTo>
                      <a:pt x="2242" y="537"/>
                      <a:pt x="2263" y="539"/>
                      <a:pt x="2293" y="539"/>
                    </a:cubicBezTo>
                    <a:cubicBezTo>
                      <a:pt x="2367" y="539"/>
                      <a:pt x="2478" y="477"/>
                      <a:pt x="2441" y="453"/>
                    </a:cubicBezTo>
                    <a:cubicBezTo>
                      <a:pt x="2397" y="420"/>
                      <a:pt x="2304" y="338"/>
                      <a:pt x="2258" y="338"/>
                    </a:cubicBezTo>
                    <a:cubicBezTo>
                      <a:pt x="2252" y="338"/>
                      <a:pt x="2248" y="339"/>
                      <a:pt x="2243" y="342"/>
                    </a:cubicBezTo>
                    <a:cubicBezTo>
                      <a:pt x="2227" y="350"/>
                      <a:pt x="2199" y="376"/>
                      <a:pt x="2178" y="376"/>
                    </a:cubicBezTo>
                    <a:cubicBezTo>
                      <a:pt x="2169" y="376"/>
                      <a:pt x="2161" y="370"/>
                      <a:pt x="2157" y="354"/>
                    </a:cubicBezTo>
                    <a:cubicBezTo>
                      <a:pt x="2147" y="313"/>
                      <a:pt x="2171" y="289"/>
                      <a:pt x="2151" y="289"/>
                    </a:cubicBezTo>
                    <a:cubicBezTo>
                      <a:pt x="2147" y="289"/>
                      <a:pt x="2141" y="290"/>
                      <a:pt x="2133" y="292"/>
                    </a:cubicBezTo>
                    <a:cubicBezTo>
                      <a:pt x="2108" y="292"/>
                      <a:pt x="2094" y="314"/>
                      <a:pt x="2088" y="314"/>
                    </a:cubicBezTo>
                    <a:cubicBezTo>
                      <a:pt x="2085" y="314"/>
                      <a:pt x="2083" y="309"/>
                      <a:pt x="2083" y="292"/>
                    </a:cubicBezTo>
                    <a:cubicBezTo>
                      <a:pt x="2083" y="231"/>
                      <a:pt x="2083" y="120"/>
                      <a:pt x="2046" y="95"/>
                    </a:cubicBezTo>
                    <a:cubicBezTo>
                      <a:pt x="2018" y="67"/>
                      <a:pt x="1960" y="2"/>
                      <a:pt x="1929" y="2"/>
                    </a:cubicBezTo>
                    <a:cubicBezTo>
                      <a:pt x="1920" y="2"/>
                      <a:pt x="1914" y="7"/>
                      <a:pt x="1911" y="21"/>
                    </a:cubicBezTo>
                    <a:cubicBezTo>
                      <a:pt x="1896" y="51"/>
                      <a:pt x="1876" y="68"/>
                      <a:pt x="1863" y="68"/>
                    </a:cubicBezTo>
                    <a:cubicBezTo>
                      <a:pt x="1855" y="68"/>
                      <a:pt x="1849" y="61"/>
                      <a:pt x="1849" y="46"/>
                    </a:cubicBezTo>
                    <a:cubicBezTo>
                      <a:pt x="1849" y="29"/>
                      <a:pt x="1855" y="0"/>
                      <a:pt x="18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1" name="Google Shape;5121;p76"/>
              <p:cNvSpPr/>
              <p:nvPr/>
            </p:nvSpPr>
            <p:spPr>
              <a:xfrm>
                <a:off x="3414925" y="4335800"/>
                <a:ext cx="1184100" cy="947650"/>
              </a:xfrm>
              <a:custGeom>
                <a:avLst/>
                <a:gdLst/>
                <a:ahLst/>
                <a:cxnLst/>
                <a:rect l="l" t="t" r="r" b="b"/>
                <a:pathLst>
                  <a:path w="47364" h="37906" extrusionOk="0">
                    <a:moveTo>
                      <a:pt x="4982" y="11975"/>
                    </a:moveTo>
                    <a:cubicBezTo>
                      <a:pt x="4980" y="11975"/>
                      <a:pt x="4982" y="11981"/>
                      <a:pt x="4991" y="11981"/>
                    </a:cubicBezTo>
                    <a:cubicBezTo>
                      <a:pt x="4986" y="11977"/>
                      <a:pt x="4984" y="11975"/>
                      <a:pt x="4982" y="11975"/>
                    </a:cubicBezTo>
                    <a:close/>
                    <a:moveTo>
                      <a:pt x="29767" y="10485"/>
                    </a:moveTo>
                    <a:cubicBezTo>
                      <a:pt x="29793" y="10485"/>
                      <a:pt x="29791" y="10621"/>
                      <a:pt x="29769" y="10687"/>
                    </a:cubicBezTo>
                    <a:cubicBezTo>
                      <a:pt x="29744" y="10761"/>
                      <a:pt x="29744" y="10921"/>
                      <a:pt x="29707" y="11118"/>
                    </a:cubicBezTo>
                    <a:cubicBezTo>
                      <a:pt x="29658" y="11316"/>
                      <a:pt x="29559" y="11266"/>
                      <a:pt x="29498" y="11316"/>
                    </a:cubicBezTo>
                    <a:cubicBezTo>
                      <a:pt x="29436" y="11377"/>
                      <a:pt x="29498" y="11340"/>
                      <a:pt x="29584" y="11365"/>
                    </a:cubicBezTo>
                    <a:cubicBezTo>
                      <a:pt x="29670" y="11377"/>
                      <a:pt x="29559" y="11414"/>
                      <a:pt x="29485" y="11476"/>
                    </a:cubicBezTo>
                    <a:cubicBezTo>
                      <a:pt x="29411" y="11550"/>
                      <a:pt x="29338" y="11599"/>
                      <a:pt x="29202" y="11698"/>
                    </a:cubicBezTo>
                    <a:cubicBezTo>
                      <a:pt x="29140" y="11747"/>
                      <a:pt x="29054" y="11796"/>
                      <a:pt x="28980" y="11833"/>
                    </a:cubicBezTo>
                    <a:cubicBezTo>
                      <a:pt x="28906" y="11882"/>
                      <a:pt x="28882" y="11969"/>
                      <a:pt x="28832" y="12043"/>
                    </a:cubicBezTo>
                    <a:cubicBezTo>
                      <a:pt x="28745" y="12091"/>
                      <a:pt x="28643" y="12124"/>
                      <a:pt x="28543" y="12124"/>
                    </a:cubicBezTo>
                    <a:cubicBezTo>
                      <a:pt x="28516" y="12124"/>
                      <a:pt x="28489" y="12122"/>
                      <a:pt x="28463" y="12116"/>
                    </a:cubicBezTo>
                    <a:cubicBezTo>
                      <a:pt x="28382" y="12105"/>
                      <a:pt x="28388" y="12017"/>
                      <a:pt x="28450" y="12017"/>
                    </a:cubicBezTo>
                    <a:cubicBezTo>
                      <a:pt x="28454" y="12017"/>
                      <a:pt x="28458" y="12017"/>
                      <a:pt x="28463" y="12018"/>
                    </a:cubicBezTo>
                    <a:cubicBezTo>
                      <a:pt x="28467" y="12019"/>
                      <a:pt x="28472" y="12019"/>
                      <a:pt x="28476" y="12019"/>
                    </a:cubicBezTo>
                    <a:cubicBezTo>
                      <a:pt x="28551" y="12019"/>
                      <a:pt x="28663" y="11930"/>
                      <a:pt x="28709" y="11907"/>
                    </a:cubicBezTo>
                    <a:cubicBezTo>
                      <a:pt x="28771" y="11870"/>
                      <a:pt x="28820" y="11821"/>
                      <a:pt x="28869" y="11759"/>
                    </a:cubicBezTo>
                    <a:cubicBezTo>
                      <a:pt x="28943" y="11673"/>
                      <a:pt x="28943" y="11710"/>
                      <a:pt x="29017" y="11624"/>
                    </a:cubicBezTo>
                    <a:cubicBezTo>
                      <a:pt x="29091" y="11537"/>
                      <a:pt x="29177" y="11500"/>
                      <a:pt x="29227" y="11451"/>
                    </a:cubicBezTo>
                    <a:cubicBezTo>
                      <a:pt x="29276" y="11402"/>
                      <a:pt x="29251" y="11402"/>
                      <a:pt x="29251" y="11353"/>
                    </a:cubicBezTo>
                    <a:cubicBezTo>
                      <a:pt x="29264" y="11316"/>
                      <a:pt x="29436" y="11094"/>
                      <a:pt x="29485" y="10995"/>
                    </a:cubicBezTo>
                    <a:cubicBezTo>
                      <a:pt x="29547" y="10872"/>
                      <a:pt x="29596" y="10749"/>
                      <a:pt x="29621" y="10613"/>
                    </a:cubicBezTo>
                    <a:cubicBezTo>
                      <a:pt x="29621" y="10564"/>
                      <a:pt x="29719" y="10527"/>
                      <a:pt x="29756" y="10490"/>
                    </a:cubicBezTo>
                    <a:cubicBezTo>
                      <a:pt x="29760" y="10486"/>
                      <a:pt x="29764" y="10485"/>
                      <a:pt x="29767" y="10485"/>
                    </a:cubicBezTo>
                    <a:close/>
                    <a:moveTo>
                      <a:pt x="22809" y="13816"/>
                    </a:moveTo>
                    <a:cubicBezTo>
                      <a:pt x="22819" y="13816"/>
                      <a:pt x="22818" y="13905"/>
                      <a:pt x="22795" y="13940"/>
                    </a:cubicBezTo>
                    <a:cubicBezTo>
                      <a:pt x="22784" y="13956"/>
                      <a:pt x="22758" y="13960"/>
                      <a:pt x="22723" y="13960"/>
                    </a:cubicBezTo>
                    <a:cubicBezTo>
                      <a:pt x="22677" y="13960"/>
                      <a:pt x="22617" y="13952"/>
                      <a:pt x="22561" y="13952"/>
                    </a:cubicBezTo>
                    <a:cubicBezTo>
                      <a:pt x="22450" y="13952"/>
                      <a:pt x="22401" y="13940"/>
                      <a:pt x="22364" y="13891"/>
                    </a:cubicBezTo>
                    <a:cubicBezTo>
                      <a:pt x="22358" y="13880"/>
                      <a:pt x="22397" y="13877"/>
                      <a:pt x="22446" y="13877"/>
                    </a:cubicBezTo>
                    <a:cubicBezTo>
                      <a:pt x="22512" y="13877"/>
                      <a:pt x="22596" y="13884"/>
                      <a:pt x="22610" y="13891"/>
                    </a:cubicBezTo>
                    <a:cubicBezTo>
                      <a:pt x="22615" y="13893"/>
                      <a:pt x="22621" y="13894"/>
                      <a:pt x="22628" y="13894"/>
                    </a:cubicBezTo>
                    <a:cubicBezTo>
                      <a:pt x="22655" y="13894"/>
                      <a:pt x="22696" y="13878"/>
                      <a:pt x="22746" y="13878"/>
                    </a:cubicBezTo>
                    <a:cubicBezTo>
                      <a:pt x="22795" y="13878"/>
                      <a:pt x="22783" y="13829"/>
                      <a:pt x="22807" y="13817"/>
                    </a:cubicBezTo>
                    <a:cubicBezTo>
                      <a:pt x="22808" y="13816"/>
                      <a:pt x="22809" y="13816"/>
                      <a:pt x="22809" y="13816"/>
                    </a:cubicBezTo>
                    <a:close/>
                    <a:moveTo>
                      <a:pt x="21992" y="13840"/>
                    </a:moveTo>
                    <a:cubicBezTo>
                      <a:pt x="22051" y="13840"/>
                      <a:pt x="22125" y="13846"/>
                      <a:pt x="22166" y="13878"/>
                    </a:cubicBezTo>
                    <a:cubicBezTo>
                      <a:pt x="22188" y="13893"/>
                      <a:pt x="22142" y="13899"/>
                      <a:pt x="22085" y="13899"/>
                    </a:cubicBezTo>
                    <a:cubicBezTo>
                      <a:pt x="22045" y="13899"/>
                      <a:pt x="22000" y="13896"/>
                      <a:pt x="21969" y="13891"/>
                    </a:cubicBezTo>
                    <a:lnTo>
                      <a:pt x="21957" y="13891"/>
                    </a:lnTo>
                    <a:cubicBezTo>
                      <a:pt x="21895" y="13891"/>
                      <a:pt x="21797" y="14039"/>
                      <a:pt x="21723" y="14063"/>
                    </a:cubicBezTo>
                    <a:cubicBezTo>
                      <a:pt x="21661" y="14076"/>
                      <a:pt x="21661" y="14162"/>
                      <a:pt x="21624" y="14248"/>
                    </a:cubicBezTo>
                    <a:cubicBezTo>
                      <a:pt x="21587" y="14334"/>
                      <a:pt x="21624" y="14297"/>
                      <a:pt x="21637" y="14371"/>
                    </a:cubicBezTo>
                    <a:cubicBezTo>
                      <a:pt x="21641" y="14395"/>
                      <a:pt x="21639" y="14405"/>
                      <a:pt x="21634" y="14405"/>
                    </a:cubicBezTo>
                    <a:cubicBezTo>
                      <a:pt x="21622" y="14405"/>
                      <a:pt x="21592" y="14364"/>
                      <a:pt x="21550" y="14322"/>
                    </a:cubicBezTo>
                    <a:cubicBezTo>
                      <a:pt x="21489" y="14248"/>
                      <a:pt x="21489" y="14150"/>
                      <a:pt x="21526" y="14063"/>
                    </a:cubicBezTo>
                    <a:cubicBezTo>
                      <a:pt x="21575" y="14002"/>
                      <a:pt x="21624" y="13952"/>
                      <a:pt x="21698" y="13915"/>
                    </a:cubicBezTo>
                    <a:cubicBezTo>
                      <a:pt x="21760" y="13866"/>
                      <a:pt x="21846" y="13841"/>
                      <a:pt x="21920" y="13841"/>
                    </a:cubicBezTo>
                    <a:cubicBezTo>
                      <a:pt x="21936" y="13841"/>
                      <a:pt x="21963" y="13840"/>
                      <a:pt x="21992" y="13840"/>
                    </a:cubicBezTo>
                    <a:close/>
                    <a:moveTo>
                      <a:pt x="18211" y="14051"/>
                    </a:moveTo>
                    <a:cubicBezTo>
                      <a:pt x="18285" y="14051"/>
                      <a:pt x="18335" y="14162"/>
                      <a:pt x="18335" y="14199"/>
                    </a:cubicBezTo>
                    <a:cubicBezTo>
                      <a:pt x="18322" y="14285"/>
                      <a:pt x="18335" y="14371"/>
                      <a:pt x="18347" y="14445"/>
                    </a:cubicBezTo>
                    <a:cubicBezTo>
                      <a:pt x="18384" y="14495"/>
                      <a:pt x="18396" y="14519"/>
                      <a:pt x="18384" y="14556"/>
                    </a:cubicBezTo>
                    <a:lnTo>
                      <a:pt x="18372" y="14556"/>
                    </a:lnTo>
                    <a:cubicBezTo>
                      <a:pt x="18372" y="14568"/>
                      <a:pt x="18359" y="14581"/>
                      <a:pt x="18359" y="14593"/>
                    </a:cubicBezTo>
                    <a:cubicBezTo>
                      <a:pt x="18310" y="14655"/>
                      <a:pt x="18310" y="14741"/>
                      <a:pt x="18224" y="14753"/>
                    </a:cubicBezTo>
                    <a:cubicBezTo>
                      <a:pt x="18154" y="14763"/>
                      <a:pt x="18132" y="14781"/>
                      <a:pt x="18101" y="14781"/>
                    </a:cubicBezTo>
                    <a:cubicBezTo>
                      <a:pt x="18093" y="14781"/>
                      <a:pt x="18085" y="14780"/>
                      <a:pt x="18076" y="14778"/>
                    </a:cubicBezTo>
                    <a:cubicBezTo>
                      <a:pt x="17977" y="14741"/>
                      <a:pt x="17990" y="14704"/>
                      <a:pt x="18002" y="14630"/>
                    </a:cubicBezTo>
                    <a:cubicBezTo>
                      <a:pt x="18027" y="14568"/>
                      <a:pt x="18076" y="14482"/>
                      <a:pt x="18076" y="14421"/>
                    </a:cubicBezTo>
                    <a:lnTo>
                      <a:pt x="18076" y="14359"/>
                    </a:lnTo>
                    <a:cubicBezTo>
                      <a:pt x="18076" y="14322"/>
                      <a:pt x="18076" y="14285"/>
                      <a:pt x="18063" y="14273"/>
                    </a:cubicBezTo>
                    <a:cubicBezTo>
                      <a:pt x="18054" y="14254"/>
                      <a:pt x="18014" y="14212"/>
                      <a:pt x="17986" y="14212"/>
                    </a:cubicBezTo>
                    <a:cubicBezTo>
                      <a:pt x="17978" y="14212"/>
                      <a:pt x="17970" y="14215"/>
                      <a:pt x="17965" y="14223"/>
                    </a:cubicBezTo>
                    <a:cubicBezTo>
                      <a:pt x="17965" y="14248"/>
                      <a:pt x="17953" y="14260"/>
                      <a:pt x="17953" y="14285"/>
                    </a:cubicBezTo>
                    <a:cubicBezTo>
                      <a:pt x="17940" y="14347"/>
                      <a:pt x="17928" y="14408"/>
                      <a:pt x="17928" y="14470"/>
                    </a:cubicBezTo>
                    <a:cubicBezTo>
                      <a:pt x="17928" y="14529"/>
                      <a:pt x="17951" y="14668"/>
                      <a:pt x="17931" y="14668"/>
                    </a:cubicBezTo>
                    <a:cubicBezTo>
                      <a:pt x="17930" y="14668"/>
                      <a:pt x="17929" y="14668"/>
                      <a:pt x="17928" y="14667"/>
                    </a:cubicBezTo>
                    <a:cubicBezTo>
                      <a:pt x="17903" y="14667"/>
                      <a:pt x="17829" y="14655"/>
                      <a:pt x="17817" y="14605"/>
                    </a:cubicBezTo>
                    <a:cubicBezTo>
                      <a:pt x="17805" y="14531"/>
                      <a:pt x="17805" y="14470"/>
                      <a:pt x="17817" y="14408"/>
                    </a:cubicBezTo>
                    <a:cubicBezTo>
                      <a:pt x="17829" y="14371"/>
                      <a:pt x="17866" y="14297"/>
                      <a:pt x="17879" y="14248"/>
                    </a:cubicBezTo>
                    <a:cubicBezTo>
                      <a:pt x="17891" y="14223"/>
                      <a:pt x="17903" y="14199"/>
                      <a:pt x="17903" y="14174"/>
                    </a:cubicBezTo>
                    <a:cubicBezTo>
                      <a:pt x="17903" y="14131"/>
                      <a:pt x="17903" y="14098"/>
                      <a:pt x="17936" y="14098"/>
                    </a:cubicBezTo>
                    <a:cubicBezTo>
                      <a:pt x="17940" y="14098"/>
                      <a:pt x="17946" y="14099"/>
                      <a:pt x="17953" y="14100"/>
                    </a:cubicBezTo>
                    <a:cubicBezTo>
                      <a:pt x="18002" y="14113"/>
                      <a:pt x="18039" y="14125"/>
                      <a:pt x="18063" y="14150"/>
                    </a:cubicBezTo>
                    <a:cubicBezTo>
                      <a:pt x="18091" y="14163"/>
                      <a:pt x="18103" y="14173"/>
                      <a:pt x="18114" y="14173"/>
                    </a:cubicBezTo>
                    <a:cubicBezTo>
                      <a:pt x="18124" y="14173"/>
                      <a:pt x="18133" y="14166"/>
                      <a:pt x="18150" y="14150"/>
                    </a:cubicBezTo>
                    <a:cubicBezTo>
                      <a:pt x="18174" y="14113"/>
                      <a:pt x="18150" y="14051"/>
                      <a:pt x="18211" y="14051"/>
                    </a:cubicBezTo>
                    <a:close/>
                    <a:moveTo>
                      <a:pt x="16141" y="13706"/>
                    </a:moveTo>
                    <a:cubicBezTo>
                      <a:pt x="16215" y="13706"/>
                      <a:pt x="16289" y="13731"/>
                      <a:pt x="16351" y="13780"/>
                    </a:cubicBezTo>
                    <a:cubicBezTo>
                      <a:pt x="16359" y="13784"/>
                      <a:pt x="16366" y="13786"/>
                      <a:pt x="16373" y="13786"/>
                    </a:cubicBezTo>
                    <a:cubicBezTo>
                      <a:pt x="16409" y="13786"/>
                      <a:pt x="16433" y="13741"/>
                      <a:pt x="16474" y="13731"/>
                    </a:cubicBezTo>
                    <a:cubicBezTo>
                      <a:pt x="16478" y="13730"/>
                      <a:pt x="16482" y="13729"/>
                      <a:pt x="16486" y="13729"/>
                    </a:cubicBezTo>
                    <a:cubicBezTo>
                      <a:pt x="16540" y="13729"/>
                      <a:pt x="16574" y="13809"/>
                      <a:pt x="16597" y="13866"/>
                    </a:cubicBezTo>
                    <a:cubicBezTo>
                      <a:pt x="16622" y="13940"/>
                      <a:pt x="16634" y="14014"/>
                      <a:pt x="16634" y="14088"/>
                    </a:cubicBezTo>
                    <a:cubicBezTo>
                      <a:pt x="16634" y="14174"/>
                      <a:pt x="16573" y="14162"/>
                      <a:pt x="16560" y="14211"/>
                    </a:cubicBezTo>
                    <a:cubicBezTo>
                      <a:pt x="16536" y="14248"/>
                      <a:pt x="16647" y="14211"/>
                      <a:pt x="16597" y="14297"/>
                    </a:cubicBezTo>
                    <a:cubicBezTo>
                      <a:pt x="16585" y="14322"/>
                      <a:pt x="16576" y="14328"/>
                      <a:pt x="16560" y="14328"/>
                    </a:cubicBezTo>
                    <a:cubicBezTo>
                      <a:pt x="16545" y="14328"/>
                      <a:pt x="16523" y="14322"/>
                      <a:pt x="16486" y="14322"/>
                    </a:cubicBezTo>
                    <a:cubicBezTo>
                      <a:pt x="16412" y="14322"/>
                      <a:pt x="16302" y="14285"/>
                      <a:pt x="16203" y="14285"/>
                    </a:cubicBezTo>
                    <a:cubicBezTo>
                      <a:pt x="16104" y="14285"/>
                      <a:pt x="16067" y="14396"/>
                      <a:pt x="16067" y="14445"/>
                    </a:cubicBezTo>
                    <a:cubicBezTo>
                      <a:pt x="16067" y="14507"/>
                      <a:pt x="16104" y="14556"/>
                      <a:pt x="16092" y="14581"/>
                    </a:cubicBezTo>
                    <a:cubicBezTo>
                      <a:pt x="16090" y="14588"/>
                      <a:pt x="16084" y="14591"/>
                      <a:pt x="16077" y="14591"/>
                    </a:cubicBezTo>
                    <a:cubicBezTo>
                      <a:pt x="16047" y="14591"/>
                      <a:pt x="15986" y="14544"/>
                      <a:pt x="15957" y="14544"/>
                    </a:cubicBezTo>
                    <a:cubicBezTo>
                      <a:pt x="15907" y="14544"/>
                      <a:pt x="15907" y="14568"/>
                      <a:pt x="15907" y="14605"/>
                    </a:cubicBezTo>
                    <a:cubicBezTo>
                      <a:pt x="15907" y="14642"/>
                      <a:pt x="15981" y="14642"/>
                      <a:pt x="16018" y="14679"/>
                    </a:cubicBezTo>
                    <a:cubicBezTo>
                      <a:pt x="16055" y="14704"/>
                      <a:pt x="16043" y="14803"/>
                      <a:pt x="16104" y="14864"/>
                    </a:cubicBezTo>
                    <a:cubicBezTo>
                      <a:pt x="16166" y="14926"/>
                      <a:pt x="16117" y="15024"/>
                      <a:pt x="16117" y="15037"/>
                    </a:cubicBezTo>
                    <a:cubicBezTo>
                      <a:pt x="16129" y="15061"/>
                      <a:pt x="16191" y="15061"/>
                      <a:pt x="16215" y="15061"/>
                    </a:cubicBezTo>
                    <a:cubicBezTo>
                      <a:pt x="16228" y="15061"/>
                      <a:pt x="16252" y="15111"/>
                      <a:pt x="16314" y="15160"/>
                    </a:cubicBezTo>
                    <a:cubicBezTo>
                      <a:pt x="16375" y="15221"/>
                      <a:pt x="16425" y="15197"/>
                      <a:pt x="16449" y="15246"/>
                    </a:cubicBezTo>
                    <a:cubicBezTo>
                      <a:pt x="16486" y="15308"/>
                      <a:pt x="16425" y="15345"/>
                      <a:pt x="16412" y="15443"/>
                    </a:cubicBezTo>
                    <a:cubicBezTo>
                      <a:pt x="16412" y="15456"/>
                      <a:pt x="16412" y="15480"/>
                      <a:pt x="16412" y="15493"/>
                    </a:cubicBezTo>
                    <a:cubicBezTo>
                      <a:pt x="16437" y="15603"/>
                      <a:pt x="16536" y="15739"/>
                      <a:pt x="16548" y="15801"/>
                    </a:cubicBezTo>
                    <a:cubicBezTo>
                      <a:pt x="16560" y="15862"/>
                      <a:pt x="16523" y="15862"/>
                      <a:pt x="16499" y="15911"/>
                    </a:cubicBezTo>
                    <a:cubicBezTo>
                      <a:pt x="16474" y="15948"/>
                      <a:pt x="16437" y="15985"/>
                      <a:pt x="16462" y="16047"/>
                    </a:cubicBezTo>
                    <a:cubicBezTo>
                      <a:pt x="16486" y="16109"/>
                      <a:pt x="16573" y="16084"/>
                      <a:pt x="16634" y="16121"/>
                    </a:cubicBezTo>
                    <a:cubicBezTo>
                      <a:pt x="16696" y="16146"/>
                      <a:pt x="16696" y="16256"/>
                      <a:pt x="16659" y="16306"/>
                    </a:cubicBezTo>
                    <a:cubicBezTo>
                      <a:pt x="16634" y="16367"/>
                      <a:pt x="16733" y="16417"/>
                      <a:pt x="16757" y="16466"/>
                    </a:cubicBezTo>
                    <a:cubicBezTo>
                      <a:pt x="16794" y="16515"/>
                      <a:pt x="16745" y="16540"/>
                      <a:pt x="16733" y="16577"/>
                    </a:cubicBezTo>
                    <a:cubicBezTo>
                      <a:pt x="16733" y="16626"/>
                      <a:pt x="16745" y="16811"/>
                      <a:pt x="16745" y="16946"/>
                    </a:cubicBezTo>
                    <a:cubicBezTo>
                      <a:pt x="16745" y="17033"/>
                      <a:pt x="16745" y="17082"/>
                      <a:pt x="16720" y="17107"/>
                    </a:cubicBezTo>
                    <a:cubicBezTo>
                      <a:pt x="16597" y="17168"/>
                      <a:pt x="16462" y="17205"/>
                      <a:pt x="16314" y="17218"/>
                    </a:cubicBezTo>
                    <a:cubicBezTo>
                      <a:pt x="16309" y="17218"/>
                      <a:pt x="16305" y="17218"/>
                      <a:pt x="16300" y="17218"/>
                    </a:cubicBezTo>
                    <a:cubicBezTo>
                      <a:pt x="16092" y="17218"/>
                      <a:pt x="15820" y="16958"/>
                      <a:pt x="15796" y="16922"/>
                    </a:cubicBezTo>
                    <a:cubicBezTo>
                      <a:pt x="15759" y="16885"/>
                      <a:pt x="15624" y="16922"/>
                      <a:pt x="15575" y="16873"/>
                    </a:cubicBezTo>
                    <a:cubicBezTo>
                      <a:pt x="15525" y="16823"/>
                      <a:pt x="15538" y="16712"/>
                      <a:pt x="15538" y="16626"/>
                    </a:cubicBezTo>
                    <a:lnTo>
                      <a:pt x="15538" y="16491"/>
                    </a:lnTo>
                    <a:cubicBezTo>
                      <a:pt x="15538" y="16404"/>
                      <a:pt x="15587" y="16441"/>
                      <a:pt x="15624" y="16380"/>
                    </a:cubicBezTo>
                    <a:cubicBezTo>
                      <a:pt x="15661" y="16293"/>
                      <a:pt x="15685" y="16195"/>
                      <a:pt x="15698" y="16096"/>
                    </a:cubicBezTo>
                    <a:cubicBezTo>
                      <a:pt x="15722" y="16035"/>
                      <a:pt x="15747" y="16084"/>
                      <a:pt x="15735" y="15998"/>
                    </a:cubicBezTo>
                    <a:cubicBezTo>
                      <a:pt x="15685" y="15838"/>
                      <a:pt x="15599" y="15677"/>
                      <a:pt x="15488" y="15542"/>
                    </a:cubicBezTo>
                    <a:cubicBezTo>
                      <a:pt x="15488" y="15530"/>
                      <a:pt x="15464" y="15517"/>
                      <a:pt x="15451" y="15493"/>
                    </a:cubicBezTo>
                    <a:cubicBezTo>
                      <a:pt x="15353" y="15369"/>
                      <a:pt x="15267" y="15221"/>
                      <a:pt x="15205" y="15061"/>
                    </a:cubicBezTo>
                    <a:cubicBezTo>
                      <a:pt x="15180" y="14975"/>
                      <a:pt x="15230" y="14803"/>
                      <a:pt x="15205" y="14778"/>
                    </a:cubicBezTo>
                    <a:cubicBezTo>
                      <a:pt x="15168" y="14753"/>
                      <a:pt x="15119" y="14679"/>
                      <a:pt x="15094" y="14655"/>
                    </a:cubicBezTo>
                    <a:cubicBezTo>
                      <a:pt x="15082" y="14630"/>
                      <a:pt x="14983" y="14593"/>
                      <a:pt x="15032" y="14556"/>
                    </a:cubicBezTo>
                    <a:cubicBezTo>
                      <a:pt x="15119" y="14445"/>
                      <a:pt x="15180" y="14322"/>
                      <a:pt x="15242" y="14199"/>
                    </a:cubicBezTo>
                    <a:cubicBezTo>
                      <a:pt x="15248" y="14174"/>
                      <a:pt x="15263" y="14168"/>
                      <a:pt x="15282" y="14168"/>
                    </a:cubicBezTo>
                    <a:cubicBezTo>
                      <a:pt x="15300" y="14168"/>
                      <a:pt x="15322" y="14174"/>
                      <a:pt x="15340" y="14174"/>
                    </a:cubicBezTo>
                    <a:cubicBezTo>
                      <a:pt x="15377" y="14174"/>
                      <a:pt x="15439" y="14113"/>
                      <a:pt x="15476" y="14063"/>
                    </a:cubicBezTo>
                    <a:cubicBezTo>
                      <a:pt x="15525" y="14002"/>
                      <a:pt x="15575" y="14026"/>
                      <a:pt x="15599" y="14002"/>
                    </a:cubicBezTo>
                    <a:cubicBezTo>
                      <a:pt x="15612" y="13989"/>
                      <a:pt x="15612" y="13965"/>
                      <a:pt x="15636" y="13940"/>
                    </a:cubicBezTo>
                    <a:cubicBezTo>
                      <a:pt x="15648" y="13915"/>
                      <a:pt x="15673" y="13878"/>
                      <a:pt x="15698" y="13854"/>
                    </a:cubicBezTo>
                    <a:cubicBezTo>
                      <a:pt x="15710" y="13848"/>
                      <a:pt x="15722" y="13848"/>
                      <a:pt x="15742" y="13848"/>
                    </a:cubicBezTo>
                    <a:cubicBezTo>
                      <a:pt x="15762" y="13848"/>
                      <a:pt x="15790" y="13848"/>
                      <a:pt x="15833" y="13841"/>
                    </a:cubicBezTo>
                    <a:cubicBezTo>
                      <a:pt x="15920" y="13817"/>
                      <a:pt x="16043" y="13706"/>
                      <a:pt x="16141" y="13706"/>
                    </a:cubicBezTo>
                    <a:close/>
                    <a:moveTo>
                      <a:pt x="11743" y="27762"/>
                    </a:moveTo>
                    <a:cubicBezTo>
                      <a:pt x="11751" y="27762"/>
                      <a:pt x="11759" y="27763"/>
                      <a:pt x="11767" y="27765"/>
                    </a:cubicBezTo>
                    <a:cubicBezTo>
                      <a:pt x="11775" y="27767"/>
                      <a:pt x="11783" y="27767"/>
                      <a:pt x="11791" y="27767"/>
                    </a:cubicBezTo>
                    <a:cubicBezTo>
                      <a:pt x="11806" y="27767"/>
                      <a:pt x="11820" y="27765"/>
                      <a:pt x="11833" y="27765"/>
                    </a:cubicBezTo>
                    <a:cubicBezTo>
                      <a:pt x="11854" y="27765"/>
                      <a:pt x="11872" y="27771"/>
                      <a:pt x="11890" y="27802"/>
                    </a:cubicBezTo>
                    <a:lnTo>
                      <a:pt x="11915" y="27851"/>
                    </a:lnTo>
                    <a:cubicBezTo>
                      <a:pt x="11940" y="27888"/>
                      <a:pt x="11952" y="27913"/>
                      <a:pt x="11977" y="27913"/>
                    </a:cubicBezTo>
                    <a:cubicBezTo>
                      <a:pt x="12014" y="27913"/>
                      <a:pt x="12075" y="27913"/>
                      <a:pt x="12026" y="27949"/>
                    </a:cubicBezTo>
                    <a:cubicBezTo>
                      <a:pt x="11964" y="27986"/>
                      <a:pt x="11964" y="28060"/>
                      <a:pt x="11952" y="28122"/>
                    </a:cubicBezTo>
                    <a:cubicBezTo>
                      <a:pt x="11952" y="28134"/>
                      <a:pt x="11952" y="28147"/>
                      <a:pt x="11952" y="28159"/>
                    </a:cubicBezTo>
                    <a:cubicBezTo>
                      <a:pt x="11927" y="28208"/>
                      <a:pt x="11903" y="28258"/>
                      <a:pt x="11866" y="28307"/>
                    </a:cubicBezTo>
                    <a:cubicBezTo>
                      <a:pt x="11829" y="28344"/>
                      <a:pt x="11767" y="28430"/>
                      <a:pt x="11706" y="28430"/>
                    </a:cubicBezTo>
                    <a:cubicBezTo>
                      <a:pt x="11689" y="28430"/>
                      <a:pt x="11667" y="28419"/>
                      <a:pt x="11658" y="28419"/>
                    </a:cubicBezTo>
                    <a:cubicBezTo>
                      <a:pt x="11654" y="28419"/>
                      <a:pt x="11652" y="28422"/>
                      <a:pt x="11656" y="28430"/>
                    </a:cubicBezTo>
                    <a:cubicBezTo>
                      <a:pt x="11718" y="28455"/>
                      <a:pt x="11780" y="28467"/>
                      <a:pt x="11841" y="28479"/>
                    </a:cubicBezTo>
                    <a:cubicBezTo>
                      <a:pt x="11878" y="28479"/>
                      <a:pt x="11854" y="28553"/>
                      <a:pt x="11792" y="28553"/>
                    </a:cubicBezTo>
                    <a:cubicBezTo>
                      <a:pt x="11737" y="28553"/>
                      <a:pt x="11673" y="28514"/>
                      <a:pt x="11607" y="28514"/>
                    </a:cubicBezTo>
                    <a:cubicBezTo>
                      <a:pt x="11599" y="28514"/>
                      <a:pt x="11591" y="28515"/>
                      <a:pt x="11582" y="28516"/>
                    </a:cubicBezTo>
                    <a:cubicBezTo>
                      <a:pt x="11523" y="28516"/>
                      <a:pt x="11511" y="28564"/>
                      <a:pt x="11484" y="28564"/>
                    </a:cubicBezTo>
                    <a:cubicBezTo>
                      <a:pt x="11477" y="28564"/>
                      <a:pt x="11469" y="28561"/>
                      <a:pt x="11459" y="28553"/>
                    </a:cubicBezTo>
                    <a:cubicBezTo>
                      <a:pt x="11410" y="28529"/>
                      <a:pt x="11348" y="28492"/>
                      <a:pt x="11373" y="28405"/>
                    </a:cubicBezTo>
                    <a:cubicBezTo>
                      <a:pt x="11385" y="28307"/>
                      <a:pt x="11447" y="28221"/>
                      <a:pt x="11435" y="28159"/>
                    </a:cubicBezTo>
                    <a:cubicBezTo>
                      <a:pt x="11422" y="28097"/>
                      <a:pt x="11398" y="28097"/>
                      <a:pt x="11422" y="28048"/>
                    </a:cubicBezTo>
                    <a:cubicBezTo>
                      <a:pt x="11435" y="28011"/>
                      <a:pt x="11447" y="27925"/>
                      <a:pt x="11484" y="27900"/>
                    </a:cubicBezTo>
                    <a:cubicBezTo>
                      <a:pt x="11521" y="27876"/>
                      <a:pt x="11595" y="27863"/>
                      <a:pt x="11644" y="27814"/>
                    </a:cubicBezTo>
                    <a:lnTo>
                      <a:pt x="11644" y="27814"/>
                    </a:lnTo>
                    <a:lnTo>
                      <a:pt x="11632" y="27826"/>
                    </a:lnTo>
                    <a:cubicBezTo>
                      <a:pt x="11673" y="27785"/>
                      <a:pt x="11705" y="27762"/>
                      <a:pt x="11743" y="27762"/>
                    </a:cubicBezTo>
                    <a:close/>
                    <a:moveTo>
                      <a:pt x="10797" y="28855"/>
                    </a:moveTo>
                    <a:cubicBezTo>
                      <a:pt x="10800" y="28855"/>
                      <a:pt x="10803" y="28857"/>
                      <a:pt x="10806" y="28861"/>
                    </a:cubicBezTo>
                    <a:cubicBezTo>
                      <a:pt x="10843" y="28923"/>
                      <a:pt x="10868" y="28997"/>
                      <a:pt x="10892" y="29083"/>
                    </a:cubicBezTo>
                    <a:cubicBezTo>
                      <a:pt x="10905" y="29132"/>
                      <a:pt x="10917" y="29194"/>
                      <a:pt x="10917" y="29256"/>
                    </a:cubicBezTo>
                    <a:cubicBezTo>
                      <a:pt x="10917" y="29354"/>
                      <a:pt x="10991" y="29539"/>
                      <a:pt x="10991" y="29588"/>
                    </a:cubicBezTo>
                    <a:cubicBezTo>
                      <a:pt x="10991" y="29638"/>
                      <a:pt x="11040" y="29674"/>
                      <a:pt x="11065" y="29711"/>
                    </a:cubicBezTo>
                    <a:cubicBezTo>
                      <a:pt x="11077" y="29736"/>
                      <a:pt x="11065" y="29859"/>
                      <a:pt x="11077" y="29909"/>
                    </a:cubicBezTo>
                    <a:cubicBezTo>
                      <a:pt x="11102" y="29958"/>
                      <a:pt x="11200" y="30118"/>
                      <a:pt x="11188" y="30155"/>
                    </a:cubicBezTo>
                    <a:cubicBezTo>
                      <a:pt x="11188" y="30158"/>
                      <a:pt x="11186" y="30160"/>
                      <a:pt x="11183" y="30160"/>
                    </a:cubicBezTo>
                    <a:cubicBezTo>
                      <a:pt x="11174" y="30160"/>
                      <a:pt x="11154" y="30148"/>
                      <a:pt x="11127" y="30130"/>
                    </a:cubicBezTo>
                    <a:cubicBezTo>
                      <a:pt x="11114" y="30130"/>
                      <a:pt x="11114" y="30130"/>
                      <a:pt x="11102" y="30118"/>
                    </a:cubicBezTo>
                    <a:cubicBezTo>
                      <a:pt x="11065" y="30081"/>
                      <a:pt x="11028" y="30032"/>
                      <a:pt x="11028" y="29970"/>
                    </a:cubicBezTo>
                    <a:cubicBezTo>
                      <a:pt x="11016" y="29909"/>
                      <a:pt x="11028" y="29921"/>
                      <a:pt x="10991" y="29884"/>
                    </a:cubicBezTo>
                    <a:cubicBezTo>
                      <a:pt x="10929" y="29835"/>
                      <a:pt x="10880" y="29785"/>
                      <a:pt x="10855" y="29711"/>
                    </a:cubicBezTo>
                    <a:cubicBezTo>
                      <a:pt x="10843" y="29638"/>
                      <a:pt x="10855" y="29477"/>
                      <a:pt x="10843" y="29428"/>
                    </a:cubicBezTo>
                    <a:cubicBezTo>
                      <a:pt x="10819" y="29366"/>
                      <a:pt x="10782" y="29379"/>
                      <a:pt x="10782" y="29293"/>
                    </a:cubicBezTo>
                    <a:cubicBezTo>
                      <a:pt x="10770" y="29212"/>
                      <a:pt x="10759" y="28855"/>
                      <a:pt x="10797" y="28855"/>
                    </a:cubicBezTo>
                    <a:close/>
                    <a:moveTo>
                      <a:pt x="11883" y="30597"/>
                    </a:moveTo>
                    <a:cubicBezTo>
                      <a:pt x="11897" y="30597"/>
                      <a:pt x="11918" y="30604"/>
                      <a:pt x="11940" y="30611"/>
                    </a:cubicBezTo>
                    <a:cubicBezTo>
                      <a:pt x="11952" y="30623"/>
                      <a:pt x="11964" y="30623"/>
                      <a:pt x="11977" y="30636"/>
                    </a:cubicBezTo>
                    <a:cubicBezTo>
                      <a:pt x="12001" y="30722"/>
                      <a:pt x="12026" y="30820"/>
                      <a:pt x="12026" y="30907"/>
                    </a:cubicBezTo>
                    <a:cubicBezTo>
                      <a:pt x="12063" y="30968"/>
                      <a:pt x="12063" y="30981"/>
                      <a:pt x="12075" y="31042"/>
                    </a:cubicBezTo>
                    <a:cubicBezTo>
                      <a:pt x="12075" y="31054"/>
                      <a:pt x="12088" y="31067"/>
                      <a:pt x="12088" y="31091"/>
                    </a:cubicBezTo>
                    <a:cubicBezTo>
                      <a:pt x="12088" y="31116"/>
                      <a:pt x="12088" y="31141"/>
                      <a:pt x="12088" y="31178"/>
                    </a:cubicBezTo>
                    <a:cubicBezTo>
                      <a:pt x="12088" y="31239"/>
                      <a:pt x="12088" y="31301"/>
                      <a:pt x="12075" y="31363"/>
                    </a:cubicBezTo>
                    <a:cubicBezTo>
                      <a:pt x="12063" y="31424"/>
                      <a:pt x="12075" y="31486"/>
                      <a:pt x="12100" y="31535"/>
                    </a:cubicBezTo>
                    <a:cubicBezTo>
                      <a:pt x="12137" y="31572"/>
                      <a:pt x="12149" y="31671"/>
                      <a:pt x="12174" y="31683"/>
                    </a:cubicBezTo>
                    <a:cubicBezTo>
                      <a:pt x="12199" y="31708"/>
                      <a:pt x="12186" y="31732"/>
                      <a:pt x="12174" y="31769"/>
                    </a:cubicBezTo>
                    <a:cubicBezTo>
                      <a:pt x="12165" y="31797"/>
                      <a:pt x="12148" y="31831"/>
                      <a:pt x="12136" y="31831"/>
                    </a:cubicBezTo>
                    <a:cubicBezTo>
                      <a:pt x="12132" y="31831"/>
                      <a:pt x="12128" y="31828"/>
                      <a:pt x="12125" y="31818"/>
                    </a:cubicBezTo>
                    <a:cubicBezTo>
                      <a:pt x="12088" y="31757"/>
                      <a:pt x="12051" y="31794"/>
                      <a:pt x="12038" y="31732"/>
                    </a:cubicBezTo>
                    <a:cubicBezTo>
                      <a:pt x="12026" y="31683"/>
                      <a:pt x="12026" y="31683"/>
                      <a:pt x="12014" y="31621"/>
                    </a:cubicBezTo>
                    <a:cubicBezTo>
                      <a:pt x="12001" y="31560"/>
                      <a:pt x="11989" y="31523"/>
                      <a:pt x="11989" y="31473"/>
                    </a:cubicBezTo>
                    <a:cubicBezTo>
                      <a:pt x="11989" y="31412"/>
                      <a:pt x="12014" y="31399"/>
                      <a:pt x="11989" y="31338"/>
                    </a:cubicBezTo>
                    <a:cubicBezTo>
                      <a:pt x="11986" y="31327"/>
                      <a:pt x="11982" y="31324"/>
                      <a:pt x="11977" y="31324"/>
                    </a:cubicBezTo>
                    <a:cubicBezTo>
                      <a:pt x="11964" y="31324"/>
                      <a:pt x="11946" y="31347"/>
                      <a:pt x="11936" y="31347"/>
                    </a:cubicBezTo>
                    <a:cubicBezTo>
                      <a:pt x="11931" y="31347"/>
                      <a:pt x="11927" y="31341"/>
                      <a:pt x="11927" y="31326"/>
                    </a:cubicBezTo>
                    <a:cubicBezTo>
                      <a:pt x="11915" y="31276"/>
                      <a:pt x="11927" y="31239"/>
                      <a:pt x="11940" y="31202"/>
                    </a:cubicBezTo>
                    <a:cubicBezTo>
                      <a:pt x="11964" y="31153"/>
                      <a:pt x="11977" y="31104"/>
                      <a:pt x="11964" y="31042"/>
                    </a:cubicBezTo>
                    <a:cubicBezTo>
                      <a:pt x="11977" y="30968"/>
                      <a:pt x="11977" y="30894"/>
                      <a:pt x="11964" y="30833"/>
                    </a:cubicBezTo>
                    <a:cubicBezTo>
                      <a:pt x="11940" y="30734"/>
                      <a:pt x="11878" y="30636"/>
                      <a:pt x="11866" y="30611"/>
                    </a:cubicBezTo>
                    <a:cubicBezTo>
                      <a:pt x="11866" y="30600"/>
                      <a:pt x="11872" y="30597"/>
                      <a:pt x="11883" y="30597"/>
                    </a:cubicBezTo>
                    <a:close/>
                    <a:moveTo>
                      <a:pt x="28447" y="0"/>
                    </a:moveTo>
                    <a:cubicBezTo>
                      <a:pt x="28439" y="0"/>
                      <a:pt x="28432" y="2"/>
                      <a:pt x="28426" y="5"/>
                    </a:cubicBezTo>
                    <a:cubicBezTo>
                      <a:pt x="28340" y="29"/>
                      <a:pt x="28253" y="66"/>
                      <a:pt x="28167" y="78"/>
                    </a:cubicBezTo>
                    <a:cubicBezTo>
                      <a:pt x="28056" y="128"/>
                      <a:pt x="27945" y="202"/>
                      <a:pt x="27847" y="300"/>
                    </a:cubicBezTo>
                    <a:cubicBezTo>
                      <a:pt x="27797" y="374"/>
                      <a:pt x="27674" y="448"/>
                      <a:pt x="27699" y="497"/>
                    </a:cubicBezTo>
                    <a:cubicBezTo>
                      <a:pt x="27711" y="534"/>
                      <a:pt x="27760" y="522"/>
                      <a:pt x="27760" y="571"/>
                    </a:cubicBezTo>
                    <a:cubicBezTo>
                      <a:pt x="27760" y="621"/>
                      <a:pt x="27723" y="682"/>
                      <a:pt x="27773" y="695"/>
                    </a:cubicBezTo>
                    <a:cubicBezTo>
                      <a:pt x="27825" y="705"/>
                      <a:pt x="27956" y="777"/>
                      <a:pt x="27936" y="777"/>
                    </a:cubicBezTo>
                    <a:cubicBezTo>
                      <a:pt x="27932" y="777"/>
                      <a:pt x="27924" y="774"/>
                      <a:pt x="27908" y="768"/>
                    </a:cubicBezTo>
                    <a:cubicBezTo>
                      <a:pt x="27736" y="744"/>
                      <a:pt x="27551" y="744"/>
                      <a:pt x="27378" y="744"/>
                    </a:cubicBezTo>
                    <a:cubicBezTo>
                      <a:pt x="27326" y="736"/>
                      <a:pt x="27283" y="724"/>
                      <a:pt x="27265" y="724"/>
                    </a:cubicBezTo>
                    <a:cubicBezTo>
                      <a:pt x="27254" y="724"/>
                      <a:pt x="27253" y="729"/>
                      <a:pt x="27268" y="744"/>
                    </a:cubicBezTo>
                    <a:cubicBezTo>
                      <a:pt x="27317" y="793"/>
                      <a:pt x="27366" y="855"/>
                      <a:pt x="27415" y="916"/>
                    </a:cubicBezTo>
                    <a:cubicBezTo>
                      <a:pt x="27422" y="936"/>
                      <a:pt x="27422" y="949"/>
                      <a:pt x="27408" y="949"/>
                    </a:cubicBezTo>
                    <a:cubicBezTo>
                      <a:pt x="27397" y="949"/>
                      <a:pt x="27376" y="939"/>
                      <a:pt x="27341" y="916"/>
                    </a:cubicBezTo>
                    <a:cubicBezTo>
                      <a:pt x="27280" y="892"/>
                      <a:pt x="27218" y="867"/>
                      <a:pt x="27144" y="867"/>
                    </a:cubicBezTo>
                    <a:cubicBezTo>
                      <a:pt x="27095" y="879"/>
                      <a:pt x="27070" y="867"/>
                      <a:pt x="27021" y="916"/>
                    </a:cubicBezTo>
                    <a:cubicBezTo>
                      <a:pt x="27009" y="941"/>
                      <a:pt x="26972" y="953"/>
                      <a:pt x="26935" y="953"/>
                    </a:cubicBezTo>
                    <a:cubicBezTo>
                      <a:pt x="26923" y="953"/>
                      <a:pt x="26923" y="990"/>
                      <a:pt x="26886" y="990"/>
                    </a:cubicBezTo>
                    <a:cubicBezTo>
                      <a:pt x="26864" y="990"/>
                      <a:pt x="26847" y="998"/>
                      <a:pt x="26837" y="998"/>
                    </a:cubicBezTo>
                    <a:cubicBezTo>
                      <a:pt x="26828" y="998"/>
                      <a:pt x="26824" y="994"/>
                      <a:pt x="26824" y="978"/>
                    </a:cubicBezTo>
                    <a:cubicBezTo>
                      <a:pt x="26824" y="959"/>
                      <a:pt x="26824" y="917"/>
                      <a:pt x="26818" y="917"/>
                    </a:cubicBezTo>
                    <a:cubicBezTo>
                      <a:pt x="26816" y="917"/>
                      <a:pt x="26814" y="920"/>
                      <a:pt x="26812" y="929"/>
                    </a:cubicBezTo>
                    <a:cubicBezTo>
                      <a:pt x="26787" y="966"/>
                      <a:pt x="26738" y="1003"/>
                      <a:pt x="26701" y="1015"/>
                    </a:cubicBezTo>
                    <a:cubicBezTo>
                      <a:pt x="26665" y="1024"/>
                      <a:pt x="26597" y="1058"/>
                      <a:pt x="26581" y="1058"/>
                    </a:cubicBezTo>
                    <a:cubicBezTo>
                      <a:pt x="26575" y="1058"/>
                      <a:pt x="26576" y="1053"/>
                      <a:pt x="26590" y="1040"/>
                    </a:cubicBezTo>
                    <a:cubicBezTo>
                      <a:pt x="26651" y="990"/>
                      <a:pt x="26725" y="953"/>
                      <a:pt x="26651" y="953"/>
                    </a:cubicBezTo>
                    <a:cubicBezTo>
                      <a:pt x="26590" y="941"/>
                      <a:pt x="26528" y="941"/>
                      <a:pt x="26442" y="941"/>
                    </a:cubicBezTo>
                    <a:cubicBezTo>
                      <a:pt x="26343" y="941"/>
                      <a:pt x="26442" y="916"/>
                      <a:pt x="26442" y="892"/>
                    </a:cubicBezTo>
                    <a:cubicBezTo>
                      <a:pt x="26442" y="882"/>
                      <a:pt x="26505" y="838"/>
                      <a:pt x="26488" y="838"/>
                    </a:cubicBezTo>
                    <a:cubicBezTo>
                      <a:pt x="26483" y="838"/>
                      <a:pt x="26469" y="843"/>
                      <a:pt x="26442" y="855"/>
                    </a:cubicBezTo>
                    <a:cubicBezTo>
                      <a:pt x="26356" y="904"/>
                      <a:pt x="26270" y="941"/>
                      <a:pt x="26171" y="966"/>
                    </a:cubicBezTo>
                    <a:cubicBezTo>
                      <a:pt x="26085" y="978"/>
                      <a:pt x="26011" y="978"/>
                      <a:pt x="26023" y="1015"/>
                    </a:cubicBezTo>
                    <a:cubicBezTo>
                      <a:pt x="26035" y="1040"/>
                      <a:pt x="26048" y="1052"/>
                      <a:pt x="26134" y="1052"/>
                    </a:cubicBezTo>
                    <a:cubicBezTo>
                      <a:pt x="26220" y="1052"/>
                      <a:pt x="26220" y="1064"/>
                      <a:pt x="26159" y="1077"/>
                    </a:cubicBezTo>
                    <a:cubicBezTo>
                      <a:pt x="26097" y="1077"/>
                      <a:pt x="25863" y="1138"/>
                      <a:pt x="25789" y="1163"/>
                    </a:cubicBezTo>
                    <a:cubicBezTo>
                      <a:pt x="25727" y="1187"/>
                      <a:pt x="25764" y="1212"/>
                      <a:pt x="25666" y="1212"/>
                    </a:cubicBezTo>
                    <a:cubicBezTo>
                      <a:pt x="25653" y="1214"/>
                      <a:pt x="25640" y="1215"/>
                      <a:pt x="25628" y="1215"/>
                    </a:cubicBezTo>
                    <a:cubicBezTo>
                      <a:pt x="25582" y="1215"/>
                      <a:pt x="25542" y="1203"/>
                      <a:pt x="25505" y="1203"/>
                    </a:cubicBezTo>
                    <a:cubicBezTo>
                      <a:pt x="25489" y="1203"/>
                      <a:pt x="25472" y="1206"/>
                      <a:pt x="25456" y="1212"/>
                    </a:cubicBezTo>
                    <a:cubicBezTo>
                      <a:pt x="25395" y="1237"/>
                      <a:pt x="25382" y="1298"/>
                      <a:pt x="25308" y="1323"/>
                    </a:cubicBezTo>
                    <a:cubicBezTo>
                      <a:pt x="25289" y="1329"/>
                      <a:pt x="25272" y="1330"/>
                      <a:pt x="25257" y="1330"/>
                    </a:cubicBezTo>
                    <a:cubicBezTo>
                      <a:pt x="25230" y="1330"/>
                      <a:pt x="25209" y="1325"/>
                      <a:pt x="25192" y="1325"/>
                    </a:cubicBezTo>
                    <a:cubicBezTo>
                      <a:pt x="25176" y="1325"/>
                      <a:pt x="25162" y="1329"/>
                      <a:pt x="25148" y="1348"/>
                    </a:cubicBezTo>
                    <a:cubicBezTo>
                      <a:pt x="25111" y="1385"/>
                      <a:pt x="25013" y="1483"/>
                      <a:pt x="24963" y="1495"/>
                    </a:cubicBezTo>
                    <a:cubicBezTo>
                      <a:pt x="24951" y="1500"/>
                      <a:pt x="24935" y="1501"/>
                      <a:pt x="24915" y="1501"/>
                    </a:cubicBezTo>
                    <a:cubicBezTo>
                      <a:pt x="24874" y="1501"/>
                      <a:pt x="24820" y="1495"/>
                      <a:pt x="24754" y="1495"/>
                    </a:cubicBezTo>
                    <a:cubicBezTo>
                      <a:pt x="24668" y="1495"/>
                      <a:pt x="24742" y="1520"/>
                      <a:pt x="24803" y="1545"/>
                    </a:cubicBezTo>
                    <a:cubicBezTo>
                      <a:pt x="24865" y="1569"/>
                      <a:pt x="24890" y="1594"/>
                      <a:pt x="24816" y="1606"/>
                    </a:cubicBezTo>
                    <a:cubicBezTo>
                      <a:pt x="24754" y="1606"/>
                      <a:pt x="24446" y="1619"/>
                      <a:pt x="24569" y="1619"/>
                    </a:cubicBezTo>
                    <a:cubicBezTo>
                      <a:pt x="24692" y="1631"/>
                      <a:pt x="24791" y="1643"/>
                      <a:pt x="24705" y="1643"/>
                    </a:cubicBezTo>
                    <a:cubicBezTo>
                      <a:pt x="24618" y="1643"/>
                      <a:pt x="24581" y="1643"/>
                      <a:pt x="24631" y="1656"/>
                    </a:cubicBezTo>
                    <a:cubicBezTo>
                      <a:pt x="24680" y="1656"/>
                      <a:pt x="24791" y="1705"/>
                      <a:pt x="24692" y="1705"/>
                    </a:cubicBezTo>
                    <a:cubicBezTo>
                      <a:pt x="24594" y="1717"/>
                      <a:pt x="24692" y="1730"/>
                      <a:pt x="24668" y="1754"/>
                    </a:cubicBezTo>
                    <a:cubicBezTo>
                      <a:pt x="24640" y="1764"/>
                      <a:pt x="24633" y="1787"/>
                      <a:pt x="24610" y="1787"/>
                    </a:cubicBezTo>
                    <a:cubicBezTo>
                      <a:pt x="24602" y="1787"/>
                      <a:pt x="24593" y="1785"/>
                      <a:pt x="24581" y="1779"/>
                    </a:cubicBezTo>
                    <a:cubicBezTo>
                      <a:pt x="24548" y="1765"/>
                      <a:pt x="24506" y="1756"/>
                      <a:pt x="24488" y="1756"/>
                    </a:cubicBezTo>
                    <a:cubicBezTo>
                      <a:pt x="24473" y="1756"/>
                      <a:pt x="24474" y="1762"/>
                      <a:pt x="24508" y="1779"/>
                    </a:cubicBezTo>
                    <a:cubicBezTo>
                      <a:pt x="24569" y="1828"/>
                      <a:pt x="24631" y="1853"/>
                      <a:pt x="24606" y="1865"/>
                    </a:cubicBezTo>
                    <a:cubicBezTo>
                      <a:pt x="24581" y="1877"/>
                      <a:pt x="24508" y="1865"/>
                      <a:pt x="24557" y="1902"/>
                    </a:cubicBezTo>
                    <a:cubicBezTo>
                      <a:pt x="24606" y="1927"/>
                      <a:pt x="24729" y="1951"/>
                      <a:pt x="24692" y="1964"/>
                    </a:cubicBezTo>
                    <a:cubicBezTo>
                      <a:pt x="24668" y="1988"/>
                      <a:pt x="24631" y="2013"/>
                      <a:pt x="24680" y="2062"/>
                    </a:cubicBezTo>
                    <a:cubicBezTo>
                      <a:pt x="24717" y="2112"/>
                      <a:pt x="24754" y="2161"/>
                      <a:pt x="24729" y="2185"/>
                    </a:cubicBezTo>
                    <a:cubicBezTo>
                      <a:pt x="24692" y="2198"/>
                      <a:pt x="24446" y="2198"/>
                      <a:pt x="24397" y="2235"/>
                    </a:cubicBezTo>
                    <a:cubicBezTo>
                      <a:pt x="24356" y="2265"/>
                      <a:pt x="24341" y="2287"/>
                      <a:pt x="24295" y="2287"/>
                    </a:cubicBezTo>
                    <a:cubicBezTo>
                      <a:pt x="24285" y="2287"/>
                      <a:pt x="24274" y="2286"/>
                      <a:pt x="24261" y="2284"/>
                    </a:cubicBezTo>
                    <a:cubicBezTo>
                      <a:pt x="24230" y="2278"/>
                      <a:pt x="24196" y="2275"/>
                      <a:pt x="24163" y="2275"/>
                    </a:cubicBezTo>
                    <a:cubicBezTo>
                      <a:pt x="24129" y="2275"/>
                      <a:pt x="24095" y="2278"/>
                      <a:pt x="24064" y="2284"/>
                    </a:cubicBezTo>
                    <a:cubicBezTo>
                      <a:pt x="23953" y="2284"/>
                      <a:pt x="23497" y="2321"/>
                      <a:pt x="23374" y="2333"/>
                    </a:cubicBezTo>
                    <a:cubicBezTo>
                      <a:pt x="23263" y="2358"/>
                      <a:pt x="23177" y="2506"/>
                      <a:pt x="23226" y="2592"/>
                    </a:cubicBezTo>
                    <a:cubicBezTo>
                      <a:pt x="23275" y="2666"/>
                      <a:pt x="23300" y="2703"/>
                      <a:pt x="23275" y="2740"/>
                    </a:cubicBezTo>
                    <a:cubicBezTo>
                      <a:pt x="23238" y="2838"/>
                      <a:pt x="23275" y="2949"/>
                      <a:pt x="23362" y="2999"/>
                    </a:cubicBezTo>
                    <a:cubicBezTo>
                      <a:pt x="23413" y="3024"/>
                      <a:pt x="23458" y="3026"/>
                      <a:pt x="23496" y="3026"/>
                    </a:cubicBezTo>
                    <a:cubicBezTo>
                      <a:pt x="23504" y="3026"/>
                      <a:pt x="23512" y="3026"/>
                      <a:pt x="23519" y="3026"/>
                    </a:cubicBezTo>
                    <a:cubicBezTo>
                      <a:pt x="23562" y="3026"/>
                      <a:pt x="23596" y="3029"/>
                      <a:pt x="23620" y="3073"/>
                    </a:cubicBezTo>
                    <a:cubicBezTo>
                      <a:pt x="23670" y="3159"/>
                      <a:pt x="23756" y="3319"/>
                      <a:pt x="23719" y="3319"/>
                    </a:cubicBezTo>
                    <a:cubicBezTo>
                      <a:pt x="23657" y="3331"/>
                      <a:pt x="23608" y="3331"/>
                      <a:pt x="23546" y="3331"/>
                    </a:cubicBezTo>
                    <a:cubicBezTo>
                      <a:pt x="23485" y="3331"/>
                      <a:pt x="23448" y="3294"/>
                      <a:pt x="23362" y="3220"/>
                    </a:cubicBezTo>
                    <a:cubicBezTo>
                      <a:pt x="23226" y="3122"/>
                      <a:pt x="23078" y="3048"/>
                      <a:pt x="22918" y="3011"/>
                    </a:cubicBezTo>
                    <a:cubicBezTo>
                      <a:pt x="22844" y="2999"/>
                      <a:pt x="22696" y="3011"/>
                      <a:pt x="22684" y="2974"/>
                    </a:cubicBezTo>
                    <a:cubicBezTo>
                      <a:pt x="22672" y="2937"/>
                      <a:pt x="22709" y="2925"/>
                      <a:pt x="22684" y="2912"/>
                    </a:cubicBezTo>
                    <a:cubicBezTo>
                      <a:pt x="22663" y="2898"/>
                      <a:pt x="22604" y="2884"/>
                      <a:pt x="22552" y="2884"/>
                    </a:cubicBezTo>
                    <a:cubicBezTo>
                      <a:pt x="22513" y="2884"/>
                      <a:pt x="22478" y="2892"/>
                      <a:pt x="22462" y="2912"/>
                    </a:cubicBezTo>
                    <a:cubicBezTo>
                      <a:pt x="22425" y="2962"/>
                      <a:pt x="22351" y="2974"/>
                      <a:pt x="22401" y="2986"/>
                    </a:cubicBezTo>
                    <a:cubicBezTo>
                      <a:pt x="22438" y="2999"/>
                      <a:pt x="22635" y="3036"/>
                      <a:pt x="22598" y="3048"/>
                    </a:cubicBezTo>
                    <a:cubicBezTo>
                      <a:pt x="22548" y="3060"/>
                      <a:pt x="22475" y="3060"/>
                      <a:pt x="22487" y="3097"/>
                    </a:cubicBezTo>
                    <a:cubicBezTo>
                      <a:pt x="22511" y="3122"/>
                      <a:pt x="22659" y="3110"/>
                      <a:pt x="22659" y="3159"/>
                    </a:cubicBezTo>
                    <a:cubicBezTo>
                      <a:pt x="22659" y="3208"/>
                      <a:pt x="22684" y="3282"/>
                      <a:pt x="22647" y="3282"/>
                    </a:cubicBezTo>
                    <a:cubicBezTo>
                      <a:pt x="22585" y="3282"/>
                      <a:pt x="22524" y="3270"/>
                      <a:pt x="22475" y="3233"/>
                    </a:cubicBezTo>
                    <a:cubicBezTo>
                      <a:pt x="22435" y="3213"/>
                      <a:pt x="22387" y="3177"/>
                      <a:pt x="22337" y="3177"/>
                    </a:cubicBezTo>
                    <a:cubicBezTo>
                      <a:pt x="22326" y="3177"/>
                      <a:pt x="22314" y="3179"/>
                      <a:pt x="22302" y="3183"/>
                    </a:cubicBezTo>
                    <a:cubicBezTo>
                      <a:pt x="22228" y="3208"/>
                      <a:pt x="22166" y="3183"/>
                      <a:pt x="22203" y="3319"/>
                    </a:cubicBezTo>
                    <a:cubicBezTo>
                      <a:pt x="22253" y="3455"/>
                      <a:pt x="22302" y="3430"/>
                      <a:pt x="22401" y="3479"/>
                    </a:cubicBezTo>
                    <a:cubicBezTo>
                      <a:pt x="22511" y="3516"/>
                      <a:pt x="22511" y="3492"/>
                      <a:pt x="22598" y="3553"/>
                    </a:cubicBezTo>
                    <a:cubicBezTo>
                      <a:pt x="22684" y="3602"/>
                      <a:pt x="22709" y="3627"/>
                      <a:pt x="22733" y="3664"/>
                    </a:cubicBezTo>
                    <a:cubicBezTo>
                      <a:pt x="22742" y="3691"/>
                      <a:pt x="22764" y="3711"/>
                      <a:pt x="22789" y="3711"/>
                    </a:cubicBezTo>
                    <a:cubicBezTo>
                      <a:pt x="22799" y="3711"/>
                      <a:pt x="22809" y="3708"/>
                      <a:pt x="22820" y="3701"/>
                    </a:cubicBezTo>
                    <a:cubicBezTo>
                      <a:pt x="22824" y="3700"/>
                      <a:pt x="22827" y="3699"/>
                      <a:pt x="22831" y="3699"/>
                    </a:cubicBezTo>
                    <a:cubicBezTo>
                      <a:pt x="22858" y="3699"/>
                      <a:pt x="22863" y="3738"/>
                      <a:pt x="22820" y="3738"/>
                    </a:cubicBezTo>
                    <a:cubicBezTo>
                      <a:pt x="22795" y="3738"/>
                      <a:pt x="22743" y="3754"/>
                      <a:pt x="22700" y="3754"/>
                    </a:cubicBezTo>
                    <a:cubicBezTo>
                      <a:pt x="22679" y="3754"/>
                      <a:pt x="22659" y="3750"/>
                      <a:pt x="22647" y="3738"/>
                    </a:cubicBezTo>
                    <a:cubicBezTo>
                      <a:pt x="22610" y="3676"/>
                      <a:pt x="22548" y="3627"/>
                      <a:pt x="22475" y="3615"/>
                    </a:cubicBezTo>
                    <a:cubicBezTo>
                      <a:pt x="22401" y="3590"/>
                      <a:pt x="22093" y="3590"/>
                      <a:pt x="22043" y="3553"/>
                    </a:cubicBezTo>
                    <a:cubicBezTo>
                      <a:pt x="21994" y="3504"/>
                      <a:pt x="21994" y="3479"/>
                      <a:pt x="22019" y="3455"/>
                    </a:cubicBezTo>
                    <a:cubicBezTo>
                      <a:pt x="22031" y="3430"/>
                      <a:pt x="22056" y="3430"/>
                      <a:pt x="22031" y="3381"/>
                    </a:cubicBezTo>
                    <a:cubicBezTo>
                      <a:pt x="22006" y="3319"/>
                      <a:pt x="21982" y="3319"/>
                      <a:pt x="21994" y="3257"/>
                    </a:cubicBezTo>
                    <a:cubicBezTo>
                      <a:pt x="22031" y="3171"/>
                      <a:pt x="22056" y="3085"/>
                      <a:pt x="22068" y="2999"/>
                    </a:cubicBezTo>
                    <a:cubicBezTo>
                      <a:pt x="22068" y="2925"/>
                      <a:pt x="22068" y="2814"/>
                      <a:pt x="22006" y="2789"/>
                    </a:cubicBezTo>
                    <a:cubicBezTo>
                      <a:pt x="21967" y="2766"/>
                      <a:pt x="21948" y="2757"/>
                      <a:pt x="21933" y="2757"/>
                    </a:cubicBezTo>
                    <a:cubicBezTo>
                      <a:pt x="21924" y="2757"/>
                      <a:pt x="21917" y="2760"/>
                      <a:pt x="21908" y="2765"/>
                    </a:cubicBezTo>
                    <a:cubicBezTo>
                      <a:pt x="21895" y="2789"/>
                      <a:pt x="21908" y="2814"/>
                      <a:pt x="21920" y="2863"/>
                    </a:cubicBezTo>
                    <a:cubicBezTo>
                      <a:pt x="21932" y="2925"/>
                      <a:pt x="21932" y="2986"/>
                      <a:pt x="21920" y="3048"/>
                    </a:cubicBezTo>
                    <a:cubicBezTo>
                      <a:pt x="21908" y="3110"/>
                      <a:pt x="21858" y="3171"/>
                      <a:pt x="21797" y="3196"/>
                    </a:cubicBezTo>
                    <a:cubicBezTo>
                      <a:pt x="21723" y="3233"/>
                      <a:pt x="21649" y="3233"/>
                      <a:pt x="21624" y="3282"/>
                    </a:cubicBezTo>
                    <a:cubicBezTo>
                      <a:pt x="21575" y="3356"/>
                      <a:pt x="21526" y="3418"/>
                      <a:pt x="21489" y="3492"/>
                    </a:cubicBezTo>
                    <a:cubicBezTo>
                      <a:pt x="21489" y="3528"/>
                      <a:pt x="21489" y="3492"/>
                      <a:pt x="21550" y="3553"/>
                    </a:cubicBezTo>
                    <a:cubicBezTo>
                      <a:pt x="21624" y="3652"/>
                      <a:pt x="21698" y="3763"/>
                      <a:pt x="21748" y="3873"/>
                    </a:cubicBezTo>
                    <a:cubicBezTo>
                      <a:pt x="21785" y="3923"/>
                      <a:pt x="21760" y="3935"/>
                      <a:pt x="21735" y="3972"/>
                    </a:cubicBezTo>
                    <a:cubicBezTo>
                      <a:pt x="21686" y="4058"/>
                      <a:pt x="21649" y="4145"/>
                      <a:pt x="21624" y="4231"/>
                    </a:cubicBezTo>
                    <a:cubicBezTo>
                      <a:pt x="21587" y="4329"/>
                      <a:pt x="21575" y="4391"/>
                      <a:pt x="21587" y="4403"/>
                    </a:cubicBezTo>
                    <a:cubicBezTo>
                      <a:pt x="21612" y="4428"/>
                      <a:pt x="21624" y="4465"/>
                      <a:pt x="21624" y="4502"/>
                    </a:cubicBezTo>
                    <a:cubicBezTo>
                      <a:pt x="21624" y="4537"/>
                      <a:pt x="21647" y="4651"/>
                      <a:pt x="21681" y="4651"/>
                    </a:cubicBezTo>
                    <a:cubicBezTo>
                      <a:pt x="21682" y="4651"/>
                      <a:pt x="21684" y="4650"/>
                      <a:pt x="21686" y="4650"/>
                    </a:cubicBezTo>
                    <a:cubicBezTo>
                      <a:pt x="21723" y="4637"/>
                      <a:pt x="21723" y="4625"/>
                      <a:pt x="21760" y="4625"/>
                    </a:cubicBezTo>
                    <a:cubicBezTo>
                      <a:pt x="21809" y="4625"/>
                      <a:pt x="21785" y="4650"/>
                      <a:pt x="21846" y="4650"/>
                    </a:cubicBezTo>
                    <a:cubicBezTo>
                      <a:pt x="21908" y="4637"/>
                      <a:pt x="21945" y="4563"/>
                      <a:pt x="22019" y="4563"/>
                    </a:cubicBezTo>
                    <a:cubicBezTo>
                      <a:pt x="22117" y="4576"/>
                      <a:pt x="22203" y="4588"/>
                      <a:pt x="22302" y="4625"/>
                    </a:cubicBezTo>
                    <a:cubicBezTo>
                      <a:pt x="22376" y="4637"/>
                      <a:pt x="22438" y="4674"/>
                      <a:pt x="22487" y="4736"/>
                    </a:cubicBezTo>
                    <a:cubicBezTo>
                      <a:pt x="22548" y="4785"/>
                      <a:pt x="22585" y="4859"/>
                      <a:pt x="22610" y="4933"/>
                    </a:cubicBezTo>
                    <a:cubicBezTo>
                      <a:pt x="22635" y="4970"/>
                      <a:pt x="22635" y="5007"/>
                      <a:pt x="22610" y="5044"/>
                    </a:cubicBezTo>
                    <a:cubicBezTo>
                      <a:pt x="22573" y="5093"/>
                      <a:pt x="22536" y="5143"/>
                      <a:pt x="22511" y="5204"/>
                    </a:cubicBezTo>
                    <a:cubicBezTo>
                      <a:pt x="22511" y="5229"/>
                      <a:pt x="22548" y="5253"/>
                      <a:pt x="22622" y="5290"/>
                    </a:cubicBezTo>
                    <a:cubicBezTo>
                      <a:pt x="22709" y="5327"/>
                      <a:pt x="22893" y="5377"/>
                      <a:pt x="22832" y="5377"/>
                    </a:cubicBezTo>
                    <a:cubicBezTo>
                      <a:pt x="22791" y="5377"/>
                      <a:pt x="22700" y="5388"/>
                      <a:pt x="22634" y="5388"/>
                    </a:cubicBezTo>
                    <a:cubicBezTo>
                      <a:pt x="22600" y="5388"/>
                      <a:pt x="22573" y="5385"/>
                      <a:pt x="22561" y="5377"/>
                    </a:cubicBezTo>
                    <a:cubicBezTo>
                      <a:pt x="22524" y="5352"/>
                      <a:pt x="22487" y="5340"/>
                      <a:pt x="22450" y="5327"/>
                    </a:cubicBezTo>
                    <a:cubicBezTo>
                      <a:pt x="22450" y="5303"/>
                      <a:pt x="22450" y="5278"/>
                      <a:pt x="22450" y="5266"/>
                    </a:cubicBezTo>
                    <a:cubicBezTo>
                      <a:pt x="22450" y="5204"/>
                      <a:pt x="22388" y="5192"/>
                      <a:pt x="22401" y="5155"/>
                    </a:cubicBezTo>
                    <a:cubicBezTo>
                      <a:pt x="22425" y="5118"/>
                      <a:pt x="22499" y="5032"/>
                      <a:pt x="22462" y="4970"/>
                    </a:cubicBezTo>
                    <a:cubicBezTo>
                      <a:pt x="22413" y="4908"/>
                      <a:pt x="22351" y="4933"/>
                      <a:pt x="22327" y="4859"/>
                    </a:cubicBezTo>
                    <a:cubicBezTo>
                      <a:pt x="22302" y="4798"/>
                      <a:pt x="22314" y="4748"/>
                      <a:pt x="22240" y="4736"/>
                    </a:cubicBezTo>
                    <a:cubicBezTo>
                      <a:pt x="22228" y="4732"/>
                      <a:pt x="22215" y="4730"/>
                      <a:pt x="22202" y="4730"/>
                    </a:cubicBezTo>
                    <a:cubicBezTo>
                      <a:pt x="22145" y="4730"/>
                      <a:pt x="22085" y="4762"/>
                      <a:pt x="22036" y="4762"/>
                    </a:cubicBezTo>
                    <a:cubicBezTo>
                      <a:pt x="22030" y="4762"/>
                      <a:pt x="22024" y="4762"/>
                      <a:pt x="22019" y="4761"/>
                    </a:cubicBezTo>
                    <a:cubicBezTo>
                      <a:pt x="21945" y="4761"/>
                      <a:pt x="21871" y="4785"/>
                      <a:pt x="21809" y="4835"/>
                    </a:cubicBezTo>
                    <a:cubicBezTo>
                      <a:pt x="21772" y="4872"/>
                      <a:pt x="21871" y="4884"/>
                      <a:pt x="21834" y="4908"/>
                    </a:cubicBezTo>
                    <a:cubicBezTo>
                      <a:pt x="21797" y="4921"/>
                      <a:pt x="21760" y="5007"/>
                      <a:pt x="21772" y="5032"/>
                    </a:cubicBezTo>
                    <a:cubicBezTo>
                      <a:pt x="21809" y="5044"/>
                      <a:pt x="21846" y="5081"/>
                      <a:pt x="21846" y="5118"/>
                    </a:cubicBezTo>
                    <a:cubicBezTo>
                      <a:pt x="21858" y="5180"/>
                      <a:pt x="21883" y="5266"/>
                      <a:pt x="21846" y="5303"/>
                    </a:cubicBezTo>
                    <a:cubicBezTo>
                      <a:pt x="21821" y="5352"/>
                      <a:pt x="21698" y="5463"/>
                      <a:pt x="21686" y="5500"/>
                    </a:cubicBezTo>
                    <a:cubicBezTo>
                      <a:pt x="21674" y="5525"/>
                      <a:pt x="21637" y="5648"/>
                      <a:pt x="21600" y="5697"/>
                    </a:cubicBezTo>
                    <a:cubicBezTo>
                      <a:pt x="21550" y="5734"/>
                      <a:pt x="21304" y="5820"/>
                      <a:pt x="21292" y="5870"/>
                    </a:cubicBezTo>
                    <a:cubicBezTo>
                      <a:pt x="21267" y="5931"/>
                      <a:pt x="21279" y="5993"/>
                      <a:pt x="21218" y="6005"/>
                    </a:cubicBezTo>
                    <a:cubicBezTo>
                      <a:pt x="21181" y="6005"/>
                      <a:pt x="21132" y="5993"/>
                      <a:pt x="21082" y="5980"/>
                    </a:cubicBezTo>
                    <a:cubicBezTo>
                      <a:pt x="21043" y="5957"/>
                      <a:pt x="20999" y="5948"/>
                      <a:pt x="20953" y="5948"/>
                    </a:cubicBezTo>
                    <a:cubicBezTo>
                      <a:pt x="20927" y="5948"/>
                      <a:pt x="20900" y="5951"/>
                      <a:pt x="20873" y="5956"/>
                    </a:cubicBezTo>
                    <a:cubicBezTo>
                      <a:pt x="20857" y="5959"/>
                      <a:pt x="20842" y="5960"/>
                      <a:pt x="20827" y="5960"/>
                    </a:cubicBezTo>
                    <a:cubicBezTo>
                      <a:pt x="20781" y="5960"/>
                      <a:pt x="20737" y="5947"/>
                      <a:pt x="20700" y="5919"/>
                    </a:cubicBezTo>
                    <a:cubicBezTo>
                      <a:pt x="20676" y="5900"/>
                      <a:pt x="20642" y="5900"/>
                      <a:pt x="20611" y="5900"/>
                    </a:cubicBezTo>
                    <a:cubicBezTo>
                      <a:pt x="20580" y="5900"/>
                      <a:pt x="20552" y="5900"/>
                      <a:pt x="20540" y="5882"/>
                    </a:cubicBezTo>
                    <a:cubicBezTo>
                      <a:pt x="20515" y="5845"/>
                      <a:pt x="20528" y="5796"/>
                      <a:pt x="20503" y="5771"/>
                    </a:cubicBezTo>
                    <a:cubicBezTo>
                      <a:pt x="20491" y="5752"/>
                      <a:pt x="20506" y="5746"/>
                      <a:pt x="20528" y="5746"/>
                    </a:cubicBezTo>
                    <a:cubicBezTo>
                      <a:pt x="20549" y="5746"/>
                      <a:pt x="20577" y="5752"/>
                      <a:pt x="20589" y="5759"/>
                    </a:cubicBezTo>
                    <a:cubicBezTo>
                      <a:pt x="20614" y="5771"/>
                      <a:pt x="20589" y="5783"/>
                      <a:pt x="20614" y="5833"/>
                    </a:cubicBezTo>
                    <a:cubicBezTo>
                      <a:pt x="20626" y="5870"/>
                      <a:pt x="20663" y="5882"/>
                      <a:pt x="20700" y="5882"/>
                    </a:cubicBezTo>
                    <a:cubicBezTo>
                      <a:pt x="20725" y="5882"/>
                      <a:pt x="20725" y="5820"/>
                      <a:pt x="20750" y="5796"/>
                    </a:cubicBezTo>
                    <a:cubicBezTo>
                      <a:pt x="20765" y="5791"/>
                      <a:pt x="20776" y="5788"/>
                      <a:pt x="20785" y="5788"/>
                    </a:cubicBezTo>
                    <a:cubicBezTo>
                      <a:pt x="20797" y="5788"/>
                      <a:pt x="20804" y="5793"/>
                      <a:pt x="20811" y="5808"/>
                    </a:cubicBezTo>
                    <a:cubicBezTo>
                      <a:pt x="20823" y="5833"/>
                      <a:pt x="20823" y="5870"/>
                      <a:pt x="20860" y="5870"/>
                    </a:cubicBezTo>
                    <a:cubicBezTo>
                      <a:pt x="20897" y="5870"/>
                      <a:pt x="21070" y="5845"/>
                      <a:pt x="21082" y="5808"/>
                    </a:cubicBezTo>
                    <a:cubicBezTo>
                      <a:pt x="21095" y="5771"/>
                      <a:pt x="21045" y="5746"/>
                      <a:pt x="21045" y="5746"/>
                    </a:cubicBezTo>
                    <a:cubicBezTo>
                      <a:pt x="21045" y="5746"/>
                      <a:pt x="21033" y="5709"/>
                      <a:pt x="21082" y="5697"/>
                    </a:cubicBezTo>
                    <a:cubicBezTo>
                      <a:pt x="21119" y="5672"/>
                      <a:pt x="21119" y="5672"/>
                      <a:pt x="21168" y="5623"/>
                    </a:cubicBezTo>
                    <a:cubicBezTo>
                      <a:pt x="21218" y="5574"/>
                      <a:pt x="21292" y="5549"/>
                      <a:pt x="21304" y="5488"/>
                    </a:cubicBezTo>
                    <a:cubicBezTo>
                      <a:pt x="21316" y="5426"/>
                      <a:pt x="21304" y="5414"/>
                      <a:pt x="21378" y="5401"/>
                    </a:cubicBezTo>
                    <a:cubicBezTo>
                      <a:pt x="21452" y="5389"/>
                      <a:pt x="21501" y="5315"/>
                      <a:pt x="21489" y="5241"/>
                    </a:cubicBezTo>
                    <a:cubicBezTo>
                      <a:pt x="21476" y="5155"/>
                      <a:pt x="21440" y="5093"/>
                      <a:pt x="21489" y="5044"/>
                    </a:cubicBezTo>
                    <a:cubicBezTo>
                      <a:pt x="21538" y="5007"/>
                      <a:pt x="21600" y="4995"/>
                      <a:pt x="21575" y="4945"/>
                    </a:cubicBezTo>
                    <a:cubicBezTo>
                      <a:pt x="21538" y="4908"/>
                      <a:pt x="21366" y="4884"/>
                      <a:pt x="21341" y="4699"/>
                    </a:cubicBezTo>
                    <a:cubicBezTo>
                      <a:pt x="21329" y="4551"/>
                      <a:pt x="21329" y="4416"/>
                      <a:pt x="21341" y="4280"/>
                    </a:cubicBezTo>
                    <a:cubicBezTo>
                      <a:pt x="21341" y="4120"/>
                      <a:pt x="21304" y="4046"/>
                      <a:pt x="21341" y="4021"/>
                    </a:cubicBezTo>
                    <a:cubicBezTo>
                      <a:pt x="21378" y="3984"/>
                      <a:pt x="21464" y="3861"/>
                      <a:pt x="21403" y="3763"/>
                    </a:cubicBezTo>
                    <a:cubicBezTo>
                      <a:pt x="21329" y="3652"/>
                      <a:pt x="21156" y="3528"/>
                      <a:pt x="21168" y="3467"/>
                    </a:cubicBezTo>
                    <a:cubicBezTo>
                      <a:pt x="21181" y="3418"/>
                      <a:pt x="21267" y="3405"/>
                      <a:pt x="21304" y="3294"/>
                    </a:cubicBezTo>
                    <a:cubicBezTo>
                      <a:pt x="21341" y="3220"/>
                      <a:pt x="21366" y="3134"/>
                      <a:pt x="21390" y="3060"/>
                    </a:cubicBezTo>
                    <a:cubicBezTo>
                      <a:pt x="21403" y="2974"/>
                      <a:pt x="21464" y="2851"/>
                      <a:pt x="21341" y="2814"/>
                    </a:cubicBezTo>
                    <a:cubicBezTo>
                      <a:pt x="21230" y="2777"/>
                      <a:pt x="21181" y="2715"/>
                      <a:pt x="21058" y="2715"/>
                    </a:cubicBezTo>
                    <a:cubicBezTo>
                      <a:pt x="20922" y="2715"/>
                      <a:pt x="20774" y="2715"/>
                      <a:pt x="20626" y="2691"/>
                    </a:cubicBezTo>
                    <a:cubicBezTo>
                      <a:pt x="20624" y="2690"/>
                      <a:pt x="20621" y="2690"/>
                      <a:pt x="20619" y="2690"/>
                    </a:cubicBezTo>
                    <a:cubicBezTo>
                      <a:pt x="20562" y="2690"/>
                      <a:pt x="20525" y="2820"/>
                      <a:pt x="20466" y="2962"/>
                    </a:cubicBezTo>
                    <a:cubicBezTo>
                      <a:pt x="20417" y="3110"/>
                      <a:pt x="20368" y="3294"/>
                      <a:pt x="20269" y="3381"/>
                    </a:cubicBezTo>
                    <a:cubicBezTo>
                      <a:pt x="20170" y="3455"/>
                      <a:pt x="19998" y="3578"/>
                      <a:pt x="19961" y="3615"/>
                    </a:cubicBezTo>
                    <a:cubicBezTo>
                      <a:pt x="19924" y="3639"/>
                      <a:pt x="19936" y="3664"/>
                      <a:pt x="19936" y="3701"/>
                    </a:cubicBezTo>
                    <a:cubicBezTo>
                      <a:pt x="19924" y="3738"/>
                      <a:pt x="19924" y="3775"/>
                      <a:pt x="19936" y="3775"/>
                    </a:cubicBezTo>
                    <a:cubicBezTo>
                      <a:pt x="19949" y="3775"/>
                      <a:pt x="19986" y="3769"/>
                      <a:pt x="20019" y="3769"/>
                    </a:cubicBezTo>
                    <a:cubicBezTo>
                      <a:pt x="20053" y="3769"/>
                      <a:pt x="20084" y="3775"/>
                      <a:pt x="20084" y="3800"/>
                    </a:cubicBezTo>
                    <a:cubicBezTo>
                      <a:pt x="20072" y="3849"/>
                      <a:pt x="20072" y="3898"/>
                      <a:pt x="20072" y="3947"/>
                    </a:cubicBezTo>
                    <a:cubicBezTo>
                      <a:pt x="20060" y="3997"/>
                      <a:pt x="20047" y="4046"/>
                      <a:pt x="20035" y="4108"/>
                    </a:cubicBezTo>
                    <a:cubicBezTo>
                      <a:pt x="20035" y="4120"/>
                      <a:pt x="20072" y="4157"/>
                      <a:pt x="20047" y="4194"/>
                    </a:cubicBezTo>
                    <a:cubicBezTo>
                      <a:pt x="20010" y="4243"/>
                      <a:pt x="19949" y="4231"/>
                      <a:pt x="19936" y="4280"/>
                    </a:cubicBezTo>
                    <a:cubicBezTo>
                      <a:pt x="19924" y="4342"/>
                      <a:pt x="19949" y="4379"/>
                      <a:pt x="19986" y="4379"/>
                    </a:cubicBezTo>
                    <a:cubicBezTo>
                      <a:pt x="20010" y="4372"/>
                      <a:pt x="20035" y="4369"/>
                      <a:pt x="20058" y="4369"/>
                    </a:cubicBezTo>
                    <a:cubicBezTo>
                      <a:pt x="20081" y="4369"/>
                      <a:pt x="20103" y="4372"/>
                      <a:pt x="20121" y="4379"/>
                    </a:cubicBezTo>
                    <a:cubicBezTo>
                      <a:pt x="20183" y="4403"/>
                      <a:pt x="20281" y="4391"/>
                      <a:pt x="20281" y="4453"/>
                    </a:cubicBezTo>
                    <a:cubicBezTo>
                      <a:pt x="20269" y="4539"/>
                      <a:pt x="20294" y="4625"/>
                      <a:pt x="20343" y="4699"/>
                    </a:cubicBezTo>
                    <a:cubicBezTo>
                      <a:pt x="20380" y="4727"/>
                      <a:pt x="20431" y="4741"/>
                      <a:pt x="20480" y="4741"/>
                    </a:cubicBezTo>
                    <a:cubicBezTo>
                      <a:pt x="20496" y="4741"/>
                      <a:pt x="20512" y="4739"/>
                      <a:pt x="20528" y="4736"/>
                    </a:cubicBezTo>
                    <a:cubicBezTo>
                      <a:pt x="20565" y="4736"/>
                      <a:pt x="20515" y="4798"/>
                      <a:pt x="20491" y="4835"/>
                    </a:cubicBezTo>
                    <a:cubicBezTo>
                      <a:pt x="20470" y="4877"/>
                      <a:pt x="20412" y="5101"/>
                      <a:pt x="20342" y="5101"/>
                    </a:cubicBezTo>
                    <a:cubicBezTo>
                      <a:pt x="20330" y="5101"/>
                      <a:pt x="20318" y="5095"/>
                      <a:pt x="20306" y="5081"/>
                    </a:cubicBezTo>
                    <a:cubicBezTo>
                      <a:pt x="20220" y="4982"/>
                      <a:pt x="20121" y="4896"/>
                      <a:pt x="20023" y="4810"/>
                    </a:cubicBezTo>
                    <a:cubicBezTo>
                      <a:pt x="19998" y="4785"/>
                      <a:pt x="19961" y="4761"/>
                      <a:pt x="19924" y="4748"/>
                    </a:cubicBezTo>
                    <a:cubicBezTo>
                      <a:pt x="19887" y="4736"/>
                      <a:pt x="19665" y="4650"/>
                      <a:pt x="19579" y="4613"/>
                    </a:cubicBezTo>
                    <a:cubicBezTo>
                      <a:pt x="19493" y="4576"/>
                      <a:pt x="19419" y="4527"/>
                      <a:pt x="19345" y="4465"/>
                    </a:cubicBezTo>
                    <a:cubicBezTo>
                      <a:pt x="19135" y="4403"/>
                      <a:pt x="18914" y="4366"/>
                      <a:pt x="18692" y="4342"/>
                    </a:cubicBezTo>
                    <a:cubicBezTo>
                      <a:pt x="18653" y="4334"/>
                      <a:pt x="18601" y="4317"/>
                      <a:pt x="18558" y="4317"/>
                    </a:cubicBezTo>
                    <a:cubicBezTo>
                      <a:pt x="18531" y="4317"/>
                      <a:pt x="18509" y="4323"/>
                      <a:pt x="18495" y="4342"/>
                    </a:cubicBezTo>
                    <a:cubicBezTo>
                      <a:pt x="18458" y="4379"/>
                      <a:pt x="18433" y="4379"/>
                      <a:pt x="18421" y="4416"/>
                    </a:cubicBezTo>
                    <a:cubicBezTo>
                      <a:pt x="18408" y="4453"/>
                      <a:pt x="18458" y="4551"/>
                      <a:pt x="18495" y="4600"/>
                    </a:cubicBezTo>
                    <a:cubicBezTo>
                      <a:pt x="18519" y="4650"/>
                      <a:pt x="18569" y="4687"/>
                      <a:pt x="18519" y="4736"/>
                    </a:cubicBezTo>
                    <a:cubicBezTo>
                      <a:pt x="18470" y="4785"/>
                      <a:pt x="18458" y="4859"/>
                      <a:pt x="18396" y="4859"/>
                    </a:cubicBezTo>
                    <a:cubicBezTo>
                      <a:pt x="18359" y="4859"/>
                      <a:pt x="18328" y="4853"/>
                      <a:pt x="18307" y="4853"/>
                    </a:cubicBezTo>
                    <a:cubicBezTo>
                      <a:pt x="18285" y="4853"/>
                      <a:pt x="18273" y="4859"/>
                      <a:pt x="18273" y="4884"/>
                    </a:cubicBezTo>
                    <a:cubicBezTo>
                      <a:pt x="18261" y="4921"/>
                      <a:pt x="18335" y="4982"/>
                      <a:pt x="18298" y="4995"/>
                    </a:cubicBezTo>
                    <a:cubicBezTo>
                      <a:pt x="18282" y="4998"/>
                      <a:pt x="18266" y="4999"/>
                      <a:pt x="18249" y="4999"/>
                    </a:cubicBezTo>
                    <a:cubicBezTo>
                      <a:pt x="18200" y="4999"/>
                      <a:pt x="18147" y="4985"/>
                      <a:pt x="18100" y="4958"/>
                    </a:cubicBezTo>
                    <a:cubicBezTo>
                      <a:pt x="18076" y="4921"/>
                      <a:pt x="18076" y="4872"/>
                      <a:pt x="18113" y="4859"/>
                    </a:cubicBezTo>
                    <a:cubicBezTo>
                      <a:pt x="18137" y="4835"/>
                      <a:pt x="18174" y="4810"/>
                      <a:pt x="18150" y="4773"/>
                    </a:cubicBezTo>
                    <a:cubicBezTo>
                      <a:pt x="18129" y="4742"/>
                      <a:pt x="18073" y="4693"/>
                      <a:pt x="18020" y="4693"/>
                    </a:cubicBezTo>
                    <a:cubicBezTo>
                      <a:pt x="18009" y="4693"/>
                      <a:pt x="17999" y="4695"/>
                      <a:pt x="17990" y="4699"/>
                    </a:cubicBezTo>
                    <a:cubicBezTo>
                      <a:pt x="17928" y="4736"/>
                      <a:pt x="17768" y="4835"/>
                      <a:pt x="17718" y="4872"/>
                    </a:cubicBezTo>
                    <a:cubicBezTo>
                      <a:pt x="17699" y="4886"/>
                      <a:pt x="17676" y="4891"/>
                      <a:pt x="17650" y="4891"/>
                    </a:cubicBezTo>
                    <a:cubicBezTo>
                      <a:pt x="17609" y="4891"/>
                      <a:pt x="17561" y="4879"/>
                      <a:pt x="17509" y="4872"/>
                    </a:cubicBezTo>
                    <a:cubicBezTo>
                      <a:pt x="17386" y="4872"/>
                      <a:pt x="17263" y="4908"/>
                      <a:pt x="17164" y="4982"/>
                    </a:cubicBezTo>
                    <a:cubicBezTo>
                      <a:pt x="17127" y="5007"/>
                      <a:pt x="17102" y="5069"/>
                      <a:pt x="17041" y="5069"/>
                    </a:cubicBezTo>
                    <a:cubicBezTo>
                      <a:pt x="16992" y="5069"/>
                      <a:pt x="16696" y="5069"/>
                      <a:pt x="16708" y="5032"/>
                    </a:cubicBezTo>
                    <a:cubicBezTo>
                      <a:pt x="16720" y="4995"/>
                      <a:pt x="16794" y="5007"/>
                      <a:pt x="16807" y="4995"/>
                    </a:cubicBezTo>
                    <a:cubicBezTo>
                      <a:pt x="16819" y="4982"/>
                      <a:pt x="16794" y="4896"/>
                      <a:pt x="16819" y="4835"/>
                    </a:cubicBezTo>
                    <a:cubicBezTo>
                      <a:pt x="16831" y="4785"/>
                      <a:pt x="16942" y="4736"/>
                      <a:pt x="16905" y="4724"/>
                    </a:cubicBezTo>
                    <a:cubicBezTo>
                      <a:pt x="16890" y="4721"/>
                      <a:pt x="16875" y="4720"/>
                      <a:pt x="16861" y="4720"/>
                    </a:cubicBezTo>
                    <a:cubicBezTo>
                      <a:pt x="16793" y="4720"/>
                      <a:pt x="16732" y="4743"/>
                      <a:pt x="16671" y="4773"/>
                    </a:cubicBezTo>
                    <a:cubicBezTo>
                      <a:pt x="16573" y="4810"/>
                      <a:pt x="16499" y="4810"/>
                      <a:pt x="16511" y="4896"/>
                    </a:cubicBezTo>
                    <a:cubicBezTo>
                      <a:pt x="16523" y="4982"/>
                      <a:pt x="16536" y="4982"/>
                      <a:pt x="16499" y="4982"/>
                    </a:cubicBezTo>
                    <a:cubicBezTo>
                      <a:pt x="16462" y="4982"/>
                      <a:pt x="16474" y="4970"/>
                      <a:pt x="16412" y="4945"/>
                    </a:cubicBezTo>
                    <a:cubicBezTo>
                      <a:pt x="16392" y="4943"/>
                      <a:pt x="16371" y="4942"/>
                      <a:pt x="16350" y="4942"/>
                    </a:cubicBezTo>
                    <a:cubicBezTo>
                      <a:pt x="16245" y="4942"/>
                      <a:pt x="16135" y="4968"/>
                      <a:pt x="16043" y="5019"/>
                    </a:cubicBezTo>
                    <a:cubicBezTo>
                      <a:pt x="15944" y="5081"/>
                      <a:pt x="15710" y="5241"/>
                      <a:pt x="15673" y="5241"/>
                    </a:cubicBezTo>
                    <a:cubicBezTo>
                      <a:pt x="15636" y="5253"/>
                      <a:pt x="15451" y="5278"/>
                      <a:pt x="15427" y="5352"/>
                    </a:cubicBezTo>
                    <a:cubicBezTo>
                      <a:pt x="15390" y="5414"/>
                      <a:pt x="15377" y="5672"/>
                      <a:pt x="15291" y="5685"/>
                    </a:cubicBezTo>
                    <a:cubicBezTo>
                      <a:pt x="15232" y="5693"/>
                      <a:pt x="15104" y="5713"/>
                      <a:pt x="15021" y="5713"/>
                    </a:cubicBezTo>
                    <a:cubicBezTo>
                      <a:pt x="14983" y="5713"/>
                      <a:pt x="14954" y="5709"/>
                      <a:pt x="14946" y="5697"/>
                    </a:cubicBezTo>
                    <a:cubicBezTo>
                      <a:pt x="14909" y="5623"/>
                      <a:pt x="14860" y="5562"/>
                      <a:pt x="14786" y="5525"/>
                    </a:cubicBezTo>
                    <a:cubicBezTo>
                      <a:pt x="14712" y="5475"/>
                      <a:pt x="14626" y="5475"/>
                      <a:pt x="14650" y="5426"/>
                    </a:cubicBezTo>
                    <a:cubicBezTo>
                      <a:pt x="14687" y="5377"/>
                      <a:pt x="14712" y="5315"/>
                      <a:pt x="14774" y="5278"/>
                    </a:cubicBezTo>
                    <a:cubicBezTo>
                      <a:pt x="14848" y="5241"/>
                      <a:pt x="15082" y="5266"/>
                      <a:pt x="15082" y="5217"/>
                    </a:cubicBezTo>
                    <a:cubicBezTo>
                      <a:pt x="15045" y="5118"/>
                      <a:pt x="14983" y="5032"/>
                      <a:pt x="14922" y="4945"/>
                    </a:cubicBezTo>
                    <a:cubicBezTo>
                      <a:pt x="14870" y="4894"/>
                      <a:pt x="14802" y="4868"/>
                      <a:pt x="14730" y="4868"/>
                    </a:cubicBezTo>
                    <a:cubicBezTo>
                      <a:pt x="14716" y="4868"/>
                      <a:pt x="14702" y="4869"/>
                      <a:pt x="14687" y="4872"/>
                    </a:cubicBezTo>
                    <a:cubicBezTo>
                      <a:pt x="14589" y="4872"/>
                      <a:pt x="14490" y="4872"/>
                      <a:pt x="14404" y="4859"/>
                    </a:cubicBezTo>
                    <a:cubicBezTo>
                      <a:pt x="14371" y="4851"/>
                      <a:pt x="14309" y="4825"/>
                      <a:pt x="14288" y="4825"/>
                    </a:cubicBezTo>
                    <a:cubicBezTo>
                      <a:pt x="14278" y="4825"/>
                      <a:pt x="14277" y="4831"/>
                      <a:pt x="14293" y="4847"/>
                    </a:cubicBezTo>
                    <a:cubicBezTo>
                      <a:pt x="14330" y="4896"/>
                      <a:pt x="14478" y="4921"/>
                      <a:pt x="14478" y="4982"/>
                    </a:cubicBezTo>
                    <a:cubicBezTo>
                      <a:pt x="14490" y="5069"/>
                      <a:pt x="14478" y="5167"/>
                      <a:pt x="14441" y="5266"/>
                    </a:cubicBezTo>
                    <a:cubicBezTo>
                      <a:pt x="14404" y="5327"/>
                      <a:pt x="14342" y="5463"/>
                      <a:pt x="14379" y="5488"/>
                    </a:cubicBezTo>
                    <a:cubicBezTo>
                      <a:pt x="14429" y="5500"/>
                      <a:pt x="14589" y="5623"/>
                      <a:pt x="14540" y="5734"/>
                    </a:cubicBezTo>
                    <a:cubicBezTo>
                      <a:pt x="14490" y="5820"/>
                      <a:pt x="14466" y="5907"/>
                      <a:pt x="14453" y="6005"/>
                    </a:cubicBezTo>
                    <a:cubicBezTo>
                      <a:pt x="14453" y="6055"/>
                      <a:pt x="14486" y="6145"/>
                      <a:pt x="14472" y="6145"/>
                    </a:cubicBezTo>
                    <a:cubicBezTo>
                      <a:pt x="14469" y="6145"/>
                      <a:pt x="14463" y="6140"/>
                      <a:pt x="14453" y="6128"/>
                    </a:cubicBezTo>
                    <a:cubicBezTo>
                      <a:pt x="14423" y="6087"/>
                      <a:pt x="14400" y="6021"/>
                      <a:pt x="14372" y="6021"/>
                    </a:cubicBezTo>
                    <a:cubicBezTo>
                      <a:pt x="14367" y="6021"/>
                      <a:pt x="14361" y="6023"/>
                      <a:pt x="14355" y="6030"/>
                    </a:cubicBezTo>
                    <a:cubicBezTo>
                      <a:pt x="14329" y="6047"/>
                      <a:pt x="14285" y="6070"/>
                      <a:pt x="14274" y="6070"/>
                    </a:cubicBezTo>
                    <a:cubicBezTo>
                      <a:pt x="14269" y="6070"/>
                      <a:pt x="14270" y="6066"/>
                      <a:pt x="14281" y="6054"/>
                    </a:cubicBezTo>
                    <a:cubicBezTo>
                      <a:pt x="14318" y="6005"/>
                      <a:pt x="14367" y="5980"/>
                      <a:pt x="14318" y="5943"/>
                    </a:cubicBezTo>
                    <a:cubicBezTo>
                      <a:pt x="14232" y="5907"/>
                      <a:pt x="14145" y="5894"/>
                      <a:pt x="14047" y="5870"/>
                    </a:cubicBezTo>
                    <a:cubicBezTo>
                      <a:pt x="14044" y="5869"/>
                      <a:pt x="14042" y="5868"/>
                      <a:pt x="14039" y="5868"/>
                    </a:cubicBezTo>
                    <a:cubicBezTo>
                      <a:pt x="13997" y="5868"/>
                      <a:pt x="13907" y="5947"/>
                      <a:pt x="13850" y="6005"/>
                    </a:cubicBezTo>
                    <a:cubicBezTo>
                      <a:pt x="13776" y="6042"/>
                      <a:pt x="13702" y="6091"/>
                      <a:pt x="13615" y="6128"/>
                    </a:cubicBezTo>
                    <a:cubicBezTo>
                      <a:pt x="13591" y="6153"/>
                      <a:pt x="13468" y="6288"/>
                      <a:pt x="13406" y="6338"/>
                    </a:cubicBezTo>
                    <a:cubicBezTo>
                      <a:pt x="13357" y="6387"/>
                      <a:pt x="13529" y="6498"/>
                      <a:pt x="13566" y="6572"/>
                    </a:cubicBezTo>
                    <a:cubicBezTo>
                      <a:pt x="13587" y="6646"/>
                      <a:pt x="13627" y="6766"/>
                      <a:pt x="13566" y="6766"/>
                    </a:cubicBezTo>
                    <a:cubicBezTo>
                      <a:pt x="13557" y="6766"/>
                      <a:pt x="13544" y="6763"/>
                      <a:pt x="13529" y="6757"/>
                    </a:cubicBezTo>
                    <a:cubicBezTo>
                      <a:pt x="13437" y="6716"/>
                      <a:pt x="13243" y="6649"/>
                      <a:pt x="13151" y="6649"/>
                    </a:cubicBezTo>
                    <a:cubicBezTo>
                      <a:pt x="13133" y="6649"/>
                      <a:pt x="13119" y="6652"/>
                      <a:pt x="13110" y="6658"/>
                    </a:cubicBezTo>
                    <a:cubicBezTo>
                      <a:pt x="13086" y="6670"/>
                      <a:pt x="13049" y="6677"/>
                      <a:pt x="13021" y="6677"/>
                    </a:cubicBezTo>
                    <a:cubicBezTo>
                      <a:pt x="12993" y="6677"/>
                      <a:pt x="12975" y="6670"/>
                      <a:pt x="12987" y="6658"/>
                    </a:cubicBezTo>
                    <a:cubicBezTo>
                      <a:pt x="13012" y="6633"/>
                      <a:pt x="13012" y="6621"/>
                      <a:pt x="12925" y="6560"/>
                    </a:cubicBezTo>
                    <a:cubicBezTo>
                      <a:pt x="12855" y="6509"/>
                      <a:pt x="12801" y="6467"/>
                      <a:pt x="12770" y="6467"/>
                    </a:cubicBezTo>
                    <a:cubicBezTo>
                      <a:pt x="12763" y="6467"/>
                      <a:pt x="12757" y="6469"/>
                      <a:pt x="12753" y="6473"/>
                    </a:cubicBezTo>
                    <a:cubicBezTo>
                      <a:pt x="12716" y="6498"/>
                      <a:pt x="12654" y="6572"/>
                      <a:pt x="12667" y="6609"/>
                    </a:cubicBezTo>
                    <a:cubicBezTo>
                      <a:pt x="12716" y="6683"/>
                      <a:pt x="12765" y="6744"/>
                      <a:pt x="12827" y="6794"/>
                    </a:cubicBezTo>
                    <a:cubicBezTo>
                      <a:pt x="12852" y="6818"/>
                      <a:pt x="13012" y="6818"/>
                      <a:pt x="13012" y="6855"/>
                    </a:cubicBezTo>
                    <a:cubicBezTo>
                      <a:pt x="13012" y="6929"/>
                      <a:pt x="12975" y="6991"/>
                      <a:pt x="12925" y="7028"/>
                    </a:cubicBezTo>
                    <a:cubicBezTo>
                      <a:pt x="12903" y="7039"/>
                      <a:pt x="12879" y="7045"/>
                      <a:pt x="12854" y="7045"/>
                    </a:cubicBezTo>
                    <a:cubicBezTo>
                      <a:pt x="12823" y="7045"/>
                      <a:pt x="12792" y="7036"/>
                      <a:pt x="12765" y="7015"/>
                    </a:cubicBezTo>
                    <a:cubicBezTo>
                      <a:pt x="12716" y="6978"/>
                      <a:pt x="12642" y="7003"/>
                      <a:pt x="12605" y="6978"/>
                    </a:cubicBezTo>
                    <a:cubicBezTo>
                      <a:pt x="12556" y="6941"/>
                      <a:pt x="12494" y="6855"/>
                      <a:pt x="12445" y="6818"/>
                    </a:cubicBezTo>
                    <a:cubicBezTo>
                      <a:pt x="12383" y="6781"/>
                      <a:pt x="12260" y="6769"/>
                      <a:pt x="12260" y="6707"/>
                    </a:cubicBezTo>
                    <a:cubicBezTo>
                      <a:pt x="12260" y="6621"/>
                      <a:pt x="12235" y="6535"/>
                      <a:pt x="12186" y="6461"/>
                    </a:cubicBezTo>
                    <a:cubicBezTo>
                      <a:pt x="12149" y="6412"/>
                      <a:pt x="12100" y="6399"/>
                      <a:pt x="12137" y="6362"/>
                    </a:cubicBezTo>
                    <a:cubicBezTo>
                      <a:pt x="12174" y="6313"/>
                      <a:pt x="12272" y="6215"/>
                      <a:pt x="12260" y="6178"/>
                    </a:cubicBezTo>
                    <a:cubicBezTo>
                      <a:pt x="12223" y="6116"/>
                      <a:pt x="12186" y="6067"/>
                      <a:pt x="12149" y="6017"/>
                    </a:cubicBezTo>
                    <a:cubicBezTo>
                      <a:pt x="12075" y="5968"/>
                      <a:pt x="12014" y="5931"/>
                      <a:pt x="11927" y="5907"/>
                    </a:cubicBezTo>
                    <a:cubicBezTo>
                      <a:pt x="11878" y="5882"/>
                      <a:pt x="11952" y="5894"/>
                      <a:pt x="11903" y="5833"/>
                    </a:cubicBezTo>
                    <a:cubicBezTo>
                      <a:pt x="11884" y="5805"/>
                      <a:pt x="11852" y="5791"/>
                      <a:pt x="11816" y="5791"/>
                    </a:cubicBezTo>
                    <a:cubicBezTo>
                      <a:pt x="11804" y="5791"/>
                      <a:pt x="11792" y="5793"/>
                      <a:pt x="11780" y="5796"/>
                    </a:cubicBezTo>
                    <a:cubicBezTo>
                      <a:pt x="11780" y="5796"/>
                      <a:pt x="11829" y="5783"/>
                      <a:pt x="11780" y="5734"/>
                    </a:cubicBezTo>
                    <a:cubicBezTo>
                      <a:pt x="11743" y="5672"/>
                      <a:pt x="11693" y="5623"/>
                      <a:pt x="11632" y="5586"/>
                    </a:cubicBezTo>
                    <a:cubicBezTo>
                      <a:pt x="11582" y="5549"/>
                      <a:pt x="11521" y="5525"/>
                      <a:pt x="11595" y="5525"/>
                    </a:cubicBezTo>
                    <a:cubicBezTo>
                      <a:pt x="11607" y="5522"/>
                      <a:pt x="11619" y="5521"/>
                      <a:pt x="11631" y="5521"/>
                    </a:cubicBezTo>
                    <a:cubicBezTo>
                      <a:pt x="11689" y="5521"/>
                      <a:pt x="11736" y="5547"/>
                      <a:pt x="11767" y="5598"/>
                    </a:cubicBezTo>
                    <a:cubicBezTo>
                      <a:pt x="11799" y="5661"/>
                      <a:pt x="11874" y="5715"/>
                      <a:pt x="11911" y="5715"/>
                    </a:cubicBezTo>
                    <a:cubicBezTo>
                      <a:pt x="11918" y="5715"/>
                      <a:pt x="11924" y="5713"/>
                      <a:pt x="11927" y="5709"/>
                    </a:cubicBezTo>
                    <a:cubicBezTo>
                      <a:pt x="11936" y="5692"/>
                      <a:pt x="11951" y="5675"/>
                      <a:pt x="11959" y="5675"/>
                    </a:cubicBezTo>
                    <a:cubicBezTo>
                      <a:pt x="11962" y="5675"/>
                      <a:pt x="11964" y="5677"/>
                      <a:pt x="11964" y="5685"/>
                    </a:cubicBezTo>
                    <a:cubicBezTo>
                      <a:pt x="11964" y="5709"/>
                      <a:pt x="12063" y="5734"/>
                      <a:pt x="12162" y="5759"/>
                    </a:cubicBezTo>
                    <a:cubicBezTo>
                      <a:pt x="12297" y="5833"/>
                      <a:pt x="12433" y="5882"/>
                      <a:pt x="12580" y="5907"/>
                    </a:cubicBezTo>
                    <a:cubicBezTo>
                      <a:pt x="12667" y="5907"/>
                      <a:pt x="12765" y="5931"/>
                      <a:pt x="12839" y="5980"/>
                    </a:cubicBezTo>
                    <a:cubicBezTo>
                      <a:pt x="12915" y="6022"/>
                      <a:pt x="13001" y="6047"/>
                      <a:pt x="13084" y="6047"/>
                    </a:cubicBezTo>
                    <a:cubicBezTo>
                      <a:pt x="13123" y="6047"/>
                      <a:pt x="13161" y="6042"/>
                      <a:pt x="13197" y="6030"/>
                    </a:cubicBezTo>
                    <a:cubicBezTo>
                      <a:pt x="13369" y="5968"/>
                      <a:pt x="13529" y="5870"/>
                      <a:pt x="13665" y="5746"/>
                    </a:cubicBezTo>
                    <a:cubicBezTo>
                      <a:pt x="13726" y="5672"/>
                      <a:pt x="13800" y="5697"/>
                      <a:pt x="13788" y="5611"/>
                    </a:cubicBezTo>
                    <a:cubicBezTo>
                      <a:pt x="13751" y="5537"/>
                      <a:pt x="13739" y="5451"/>
                      <a:pt x="13739" y="5377"/>
                    </a:cubicBezTo>
                    <a:cubicBezTo>
                      <a:pt x="13739" y="5290"/>
                      <a:pt x="13763" y="5303"/>
                      <a:pt x="13640" y="5253"/>
                    </a:cubicBezTo>
                    <a:cubicBezTo>
                      <a:pt x="13579" y="5229"/>
                      <a:pt x="13517" y="5192"/>
                      <a:pt x="13468" y="5143"/>
                    </a:cubicBezTo>
                    <a:cubicBezTo>
                      <a:pt x="13418" y="5093"/>
                      <a:pt x="13357" y="5106"/>
                      <a:pt x="13295" y="5044"/>
                    </a:cubicBezTo>
                    <a:cubicBezTo>
                      <a:pt x="13234" y="4982"/>
                      <a:pt x="13221" y="4921"/>
                      <a:pt x="13135" y="4921"/>
                    </a:cubicBezTo>
                    <a:cubicBezTo>
                      <a:pt x="13073" y="4908"/>
                      <a:pt x="13012" y="4884"/>
                      <a:pt x="12962" y="4835"/>
                    </a:cubicBezTo>
                    <a:cubicBezTo>
                      <a:pt x="12765" y="4711"/>
                      <a:pt x="12556" y="4613"/>
                      <a:pt x="12346" y="4527"/>
                    </a:cubicBezTo>
                    <a:cubicBezTo>
                      <a:pt x="12316" y="4536"/>
                      <a:pt x="12311" y="4555"/>
                      <a:pt x="12284" y="4555"/>
                    </a:cubicBezTo>
                    <a:cubicBezTo>
                      <a:pt x="12277" y="4555"/>
                      <a:pt x="12270" y="4554"/>
                      <a:pt x="12260" y="4551"/>
                    </a:cubicBezTo>
                    <a:cubicBezTo>
                      <a:pt x="12226" y="4540"/>
                      <a:pt x="12142" y="4488"/>
                      <a:pt x="12090" y="4488"/>
                    </a:cubicBezTo>
                    <a:cubicBezTo>
                      <a:pt x="12085" y="4488"/>
                      <a:pt x="12080" y="4488"/>
                      <a:pt x="12075" y="4490"/>
                    </a:cubicBezTo>
                    <a:cubicBezTo>
                      <a:pt x="12014" y="4490"/>
                      <a:pt x="11915" y="4613"/>
                      <a:pt x="11878" y="4637"/>
                    </a:cubicBezTo>
                    <a:cubicBezTo>
                      <a:pt x="11867" y="4643"/>
                      <a:pt x="11858" y="4645"/>
                      <a:pt x="11851" y="4645"/>
                    </a:cubicBezTo>
                    <a:cubicBezTo>
                      <a:pt x="11827" y="4645"/>
                      <a:pt x="11830" y="4617"/>
                      <a:pt x="11878" y="4588"/>
                    </a:cubicBezTo>
                    <a:cubicBezTo>
                      <a:pt x="11927" y="4539"/>
                      <a:pt x="11964" y="4527"/>
                      <a:pt x="11915" y="4490"/>
                    </a:cubicBezTo>
                    <a:cubicBezTo>
                      <a:pt x="11878" y="4453"/>
                      <a:pt x="11878" y="4465"/>
                      <a:pt x="11817" y="4453"/>
                    </a:cubicBezTo>
                    <a:cubicBezTo>
                      <a:pt x="11767" y="4440"/>
                      <a:pt x="11706" y="4416"/>
                      <a:pt x="11669" y="4379"/>
                    </a:cubicBezTo>
                    <a:cubicBezTo>
                      <a:pt x="11669" y="4379"/>
                      <a:pt x="11585" y="4316"/>
                      <a:pt x="11630" y="4316"/>
                    </a:cubicBezTo>
                    <a:cubicBezTo>
                      <a:pt x="11634" y="4316"/>
                      <a:pt x="11638" y="4316"/>
                      <a:pt x="11644" y="4317"/>
                    </a:cubicBezTo>
                    <a:cubicBezTo>
                      <a:pt x="11708" y="4326"/>
                      <a:pt x="11778" y="4355"/>
                      <a:pt x="11815" y="4355"/>
                    </a:cubicBezTo>
                    <a:cubicBezTo>
                      <a:pt x="11829" y="4355"/>
                      <a:pt x="11838" y="4351"/>
                      <a:pt x="11841" y="4342"/>
                    </a:cubicBezTo>
                    <a:cubicBezTo>
                      <a:pt x="11841" y="4292"/>
                      <a:pt x="11866" y="4317"/>
                      <a:pt x="11780" y="4280"/>
                    </a:cubicBezTo>
                    <a:cubicBezTo>
                      <a:pt x="11691" y="4236"/>
                      <a:pt x="11643" y="4192"/>
                      <a:pt x="11607" y="4192"/>
                    </a:cubicBezTo>
                    <a:cubicBezTo>
                      <a:pt x="11603" y="4192"/>
                      <a:pt x="11599" y="4193"/>
                      <a:pt x="11595" y="4194"/>
                    </a:cubicBezTo>
                    <a:cubicBezTo>
                      <a:pt x="11561" y="4217"/>
                      <a:pt x="11442" y="4344"/>
                      <a:pt x="11425" y="4344"/>
                    </a:cubicBezTo>
                    <a:cubicBezTo>
                      <a:pt x="11423" y="4344"/>
                      <a:pt x="11422" y="4344"/>
                      <a:pt x="11422" y="4342"/>
                    </a:cubicBezTo>
                    <a:cubicBezTo>
                      <a:pt x="11422" y="4305"/>
                      <a:pt x="11422" y="4280"/>
                      <a:pt x="11410" y="4268"/>
                    </a:cubicBezTo>
                    <a:cubicBezTo>
                      <a:pt x="11402" y="4260"/>
                      <a:pt x="11361" y="4243"/>
                      <a:pt x="11325" y="4243"/>
                    </a:cubicBezTo>
                    <a:cubicBezTo>
                      <a:pt x="11304" y="4243"/>
                      <a:pt x="11284" y="4249"/>
                      <a:pt x="11274" y="4268"/>
                    </a:cubicBezTo>
                    <a:cubicBezTo>
                      <a:pt x="11256" y="4304"/>
                      <a:pt x="11245" y="4347"/>
                      <a:pt x="11235" y="4347"/>
                    </a:cubicBezTo>
                    <a:cubicBezTo>
                      <a:pt x="11232" y="4347"/>
                      <a:pt x="11228" y="4342"/>
                      <a:pt x="11225" y="4329"/>
                    </a:cubicBezTo>
                    <a:cubicBezTo>
                      <a:pt x="11225" y="4317"/>
                      <a:pt x="11213" y="4305"/>
                      <a:pt x="11213" y="4292"/>
                    </a:cubicBezTo>
                    <a:cubicBezTo>
                      <a:pt x="11203" y="4254"/>
                      <a:pt x="11186" y="4207"/>
                      <a:pt x="11179" y="4207"/>
                    </a:cubicBezTo>
                    <a:cubicBezTo>
                      <a:pt x="11177" y="4207"/>
                      <a:pt x="11176" y="4211"/>
                      <a:pt x="11176" y="4218"/>
                    </a:cubicBezTo>
                    <a:cubicBezTo>
                      <a:pt x="11176" y="4241"/>
                      <a:pt x="11166" y="4294"/>
                      <a:pt x="11136" y="4294"/>
                    </a:cubicBezTo>
                    <a:cubicBezTo>
                      <a:pt x="11133" y="4294"/>
                      <a:pt x="11130" y="4293"/>
                      <a:pt x="11127" y="4292"/>
                    </a:cubicBezTo>
                    <a:cubicBezTo>
                      <a:pt x="11108" y="4286"/>
                      <a:pt x="11090" y="4283"/>
                      <a:pt x="11071" y="4283"/>
                    </a:cubicBezTo>
                    <a:cubicBezTo>
                      <a:pt x="11053" y="4283"/>
                      <a:pt x="11034" y="4286"/>
                      <a:pt x="11016" y="4292"/>
                    </a:cubicBezTo>
                    <a:lnTo>
                      <a:pt x="10991" y="4292"/>
                    </a:lnTo>
                    <a:cubicBezTo>
                      <a:pt x="11016" y="4280"/>
                      <a:pt x="11028" y="4280"/>
                      <a:pt x="11040" y="4268"/>
                    </a:cubicBezTo>
                    <a:cubicBezTo>
                      <a:pt x="11077" y="4231"/>
                      <a:pt x="11077" y="4218"/>
                      <a:pt x="11016" y="4182"/>
                    </a:cubicBezTo>
                    <a:cubicBezTo>
                      <a:pt x="10954" y="4132"/>
                      <a:pt x="10782" y="4108"/>
                      <a:pt x="10855" y="4095"/>
                    </a:cubicBezTo>
                    <a:cubicBezTo>
                      <a:pt x="10861" y="4094"/>
                      <a:pt x="10867" y="4094"/>
                      <a:pt x="10873" y="4094"/>
                    </a:cubicBezTo>
                    <a:cubicBezTo>
                      <a:pt x="10929" y="4094"/>
                      <a:pt x="10982" y="4130"/>
                      <a:pt x="11044" y="4130"/>
                    </a:cubicBezTo>
                    <a:cubicBezTo>
                      <a:pt x="11070" y="4130"/>
                      <a:pt x="11097" y="4124"/>
                      <a:pt x="11127" y="4108"/>
                    </a:cubicBezTo>
                    <a:cubicBezTo>
                      <a:pt x="11200" y="4083"/>
                      <a:pt x="11250" y="4046"/>
                      <a:pt x="11299" y="3997"/>
                    </a:cubicBezTo>
                    <a:cubicBezTo>
                      <a:pt x="11336" y="3960"/>
                      <a:pt x="11361" y="3923"/>
                      <a:pt x="11262" y="3873"/>
                    </a:cubicBezTo>
                    <a:cubicBezTo>
                      <a:pt x="11176" y="3824"/>
                      <a:pt x="11065" y="3800"/>
                      <a:pt x="11003" y="3750"/>
                    </a:cubicBezTo>
                    <a:cubicBezTo>
                      <a:pt x="10959" y="3720"/>
                      <a:pt x="10936" y="3704"/>
                      <a:pt x="10915" y="3704"/>
                    </a:cubicBezTo>
                    <a:cubicBezTo>
                      <a:pt x="10901" y="3704"/>
                      <a:pt x="10887" y="3711"/>
                      <a:pt x="10868" y="3726"/>
                    </a:cubicBezTo>
                    <a:cubicBezTo>
                      <a:pt x="10831" y="3763"/>
                      <a:pt x="10794" y="3812"/>
                      <a:pt x="10769" y="3873"/>
                    </a:cubicBezTo>
                    <a:cubicBezTo>
                      <a:pt x="10749" y="3924"/>
                      <a:pt x="10721" y="3966"/>
                      <a:pt x="10704" y="3966"/>
                    </a:cubicBezTo>
                    <a:cubicBezTo>
                      <a:pt x="10701" y="3966"/>
                      <a:pt x="10698" y="3964"/>
                      <a:pt x="10695" y="3960"/>
                    </a:cubicBezTo>
                    <a:cubicBezTo>
                      <a:pt x="10683" y="3923"/>
                      <a:pt x="10732" y="3849"/>
                      <a:pt x="10671" y="3837"/>
                    </a:cubicBezTo>
                    <a:cubicBezTo>
                      <a:pt x="10609" y="3837"/>
                      <a:pt x="10560" y="3812"/>
                      <a:pt x="10634" y="3812"/>
                    </a:cubicBezTo>
                    <a:cubicBezTo>
                      <a:pt x="10708" y="3800"/>
                      <a:pt x="10745" y="3812"/>
                      <a:pt x="10695" y="3787"/>
                    </a:cubicBezTo>
                    <a:cubicBezTo>
                      <a:pt x="10634" y="3750"/>
                      <a:pt x="10535" y="3775"/>
                      <a:pt x="10634" y="3738"/>
                    </a:cubicBezTo>
                    <a:cubicBezTo>
                      <a:pt x="10732" y="3713"/>
                      <a:pt x="10806" y="3726"/>
                      <a:pt x="10732" y="3664"/>
                    </a:cubicBezTo>
                    <a:cubicBezTo>
                      <a:pt x="10694" y="3634"/>
                      <a:pt x="10623" y="3613"/>
                      <a:pt x="10569" y="3613"/>
                    </a:cubicBezTo>
                    <a:cubicBezTo>
                      <a:pt x="10535" y="3613"/>
                      <a:pt x="10508" y="3621"/>
                      <a:pt x="10498" y="3639"/>
                    </a:cubicBezTo>
                    <a:cubicBezTo>
                      <a:pt x="10461" y="3689"/>
                      <a:pt x="10560" y="3726"/>
                      <a:pt x="10523" y="3750"/>
                    </a:cubicBezTo>
                    <a:cubicBezTo>
                      <a:pt x="10474" y="3787"/>
                      <a:pt x="10424" y="3837"/>
                      <a:pt x="10387" y="3886"/>
                    </a:cubicBezTo>
                    <a:cubicBezTo>
                      <a:pt x="10362" y="3911"/>
                      <a:pt x="10336" y="3949"/>
                      <a:pt x="10323" y="3949"/>
                    </a:cubicBezTo>
                    <a:cubicBezTo>
                      <a:pt x="10317" y="3949"/>
                      <a:pt x="10313" y="3942"/>
                      <a:pt x="10313" y="3923"/>
                    </a:cubicBezTo>
                    <a:cubicBezTo>
                      <a:pt x="10313" y="3861"/>
                      <a:pt x="10289" y="3800"/>
                      <a:pt x="10313" y="3750"/>
                    </a:cubicBezTo>
                    <a:cubicBezTo>
                      <a:pt x="10324" y="3709"/>
                      <a:pt x="10325" y="3686"/>
                      <a:pt x="10305" y="3686"/>
                    </a:cubicBezTo>
                    <a:cubicBezTo>
                      <a:pt x="10300" y="3686"/>
                      <a:pt x="10295" y="3687"/>
                      <a:pt x="10289" y="3689"/>
                    </a:cubicBezTo>
                    <a:cubicBezTo>
                      <a:pt x="10252" y="3701"/>
                      <a:pt x="10042" y="4058"/>
                      <a:pt x="9993" y="4058"/>
                    </a:cubicBezTo>
                    <a:cubicBezTo>
                      <a:pt x="9956" y="4058"/>
                      <a:pt x="9944" y="4058"/>
                      <a:pt x="9944" y="3997"/>
                    </a:cubicBezTo>
                    <a:cubicBezTo>
                      <a:pt x="9993" y="3910"/>
                      <a:pt x="10042" y="3824"/>
                      <a:pt x="10104" y="3738"/>
                    </a:cubicBezTo>
                    <a:cubicBezTo>
                      <a:pt x="10141" y="3701"/>
                      <a:pt x="10153" y="3676"/>
                      <a:pt x="10141" y="3639"/>
                    </a:cubicBezTo>
                    <a:cubicBezTo>
                      <a:pt x="10132" y="3612"/>
                      <a:pt x="10122" y="3598"/>
                      <a:pt x="10092" y="3598"/>
                    </a:cubicBezTo>
                    <a:cubicBezTo>
                      <a:pt x="10082" y="3598"/>
                      <a:pt x="10070" y="3599"/>
                      <a:pt x="10055" y="3602"/>
                    </a:cubicBezTo>
                    <a:cubicBezTo>
                      <a:pt x="9993" y="3615"/>
                      <a:pt x="9981" y="3627"/>
                      <a:pt x="10018" y="3627"/>
                    </a:cubicBezTo>
                    <a:cubicBezTo>
                      <a:pt x="10055" y="3639"/>
                      <a:pt x="10092" y="3652"/>
                      <a:pt x="10018" y="3664"/>
                    </a:cubicBezTo>
                    <a:cubicBezTo>
                      <a:pt x="9973" y="3664"/>
                      <a:pt x="9928" y="3690"/>
                      <a:pt x="9902" y="3690"/>
                    </a:cubicBezTo>
                    <a:cubicBezTo>
                      <a:pt x="9892" y="3690"/>
                      <a:pt x="9885" y="3686"/>
                      <a:pt x="9882" y="3676"/>
                    </a:cubicBezTo>
                    <a:cubicBezTo>
                      <a:pt x="9882" y="3656"/>
                      <a:pt x="9882" y="3609"/>
                      <a:pt x="9868" y="3609"/>
                    </a:cubicBezTo>
                    <a:cubicBezTo>
                      <a:pt x="9865" y="3609"/>
                      <a:pt x="9861" y="3611"/>
                      <a:pt x="9857" y="3615"/>
                    </a:cubicBezTo>
                    <a:cubicBezTo>
                      <a:pt x="9833" y="3639"/>
                      <a:pt x="9808" y="3676"/>
                      <a:pt x="9784" y="3713"/>
                    </a:cubicBezTo>
                    <a:cubicBezTo>
                      <a:pt x="9759" y="3738"/>
                      <a:pt x="9808" y="3812"/>
                      <a:pt x="9820" y="3837"/>
                    </a:cubicBezTo>
                    <a:cubicBezTo>
                      <a:pt x="9828" y="3852"/>
                      <a:pt x="9821" y="3868"/>
                      <a:pt x="9809" y="3868"/>
                    </a:cubicBezTo>
                    <a:cubicBezTo>
                      <a:pt x="9802" y="3868"/>
                      <a:pt x="9793" y="3862"/>
                      <a:pt x="9784" y="3849"/>
                    </a:cubicBezTo>
                    <a:cubicBezTo>
                      <a:pt x="9770" y="3835"/>
                      <a:pt x="9760" y="3825"/>
                      <a:pt x="9754" y="3825"/>
                    </a:cubicBezTo>
                    <a:cubicBezTo>
                      <a:pt x="9749" y="3825"/>
                      <a:pt x="9747" y="3832"/>
                      <a:pt x="9747" y="3849"/>
                    </a:cubicBezTo>
                    <a:cubicBezTo>
                      <a:pt x="9737" y="3888"/>
                      <a:pt x="9750" y="3934"/>
                      <a:pt x="9744" y="3934"/>
                    </a:cubicBezTo>
                    <a:cubicBezTo>
                      <a:pt x="9742" y="3934"/>
                      <a:pt x="9739" y="3931"/>
                      <a:pt x="9734" y="3923"/>
                    </a:cubicBezTo>
                    <a:cubicBezTo>
                      <a:pt x="9707" y="3895"/>
                      <a:pt x="9707" y="3881"/>
                      <a:pt x="9687" y="3881"/>
                    </a:cubicBezTo>
                    <a:cubicBezTo>
                      <a:pt x="9681" y="3881"/>
                      <a:pt x="9673" y="3883"/>
                      <a:pt x="9660" y="3886"/>
                    </a:cubicBezTo>
                    <a:cubicBezTo>
                      <a:pt x="9632" y="3900"/>
                      <a:pt x="9608" y="3914"/>
                      <a:pt x="9599" y="3914"/>
                    </a:cubicBezTo>
                    <a:cubicBezTo>
                      <a:pt x="9593" y="3914"/>
                      <a:pt x="9595" y="3907"/>
                      <a:pt x="9611" y="3886"/>
                    </a:cubicBezTo>
                    <a:cubicBezTo>
                      <a:pt x="9636" y="3824"/>
                      <a:pt x="9734" y="3800"/>
                      <a:pt x="9673" y="3800"/>
                    </a:cubicBezTo>
                    <a:cubicBezTo>
                      <a:pt x="9611" y="3800"/>
                      <a:pt x="9574" y="3873"/>
                      <a:pt x="9525" y="3886"/>
                    </a:cubicBezTo>
                    <a:cubicBezTo>
                      <a:pt x="9505" y="3886"/>
                      <a:pt x="9485" y="3884"/>
                      <a:pt x="9470" y="3884"/>
                    </a:cubicBezTo>
                    <a:cubicBezTo>
                      <a:pt x="9448" y="3884"/>
                      <a:pt x="9436" y="3888"/>
                      <a:pt x="9451" y="3910"/>
                    </a:cubicBezTo>
                    <a:cubicBezTo>
                      <a:pt x="9488" y="3960"/>
                      <a:pt x="9525" y="4021"/>
                      <a:pt x="9549" y="4021"/>
                    </a:cubicBezTo>
                    <a:cubicBezTo>
                      <a:pt x="9556" y="4019"/>
                      <a:pt x="9563" y="4018"/>
                      <a:pt x="9568" y="4018"/>
                    </a:cubicBezTo>
                    <a:cubicBezTo>
                      <a:pt x="9593" y="4018"/>
                      <a:pt x="9604" y="4038"/>
                      <a:pt x="9574" y="4058"/>
                    </a:cubicBezTo>
                    <a:cubicBezTo>
                      <a:pt x="9543" y="4079"/>
                      <a:pt x="9556" y="4153"/>
                      <a:pt x="9538" y="4153"/>
                    </a:cubicBezTo>
                    <a:cubicBezTo>
                      <a:pt x="9535" y="4153"/>
                      <a:pt x="9530" y="4150"/>
                      <a:pt x="9525" y="4145"/>
                    </a:cubicBezTo>
                    <a:cubicBezTo>
                      <a:pt x="9475" y="4108"/>
                      <a:pt x="9475" y="4083"/>
                      <a:pt x="9439" y="4083"/>
                    </a:cubicBezTo>
                    <a:cubicBezTo>
                      <a:pt x="9414" y="4083"/>
                      <a:pt x="9402" y="4046"/>
                      <a:pt x="9389" y="4021"/>
                    </a:cubicBezTo>
                    <a:cubicBezTo>
                      <a:pt x="9383" y="4003"/>
                      <a:pt x="9383" y="3991"/>
                      <a:pt x="9380" y="3991"/>
                    </a:cubicBezTo>
                    <a:cubicBezTo>
                      <a:pt x="9377" y="3991"/>
                      <a:pt x="9371" y="4003"/>
                      <a:pt x="9352" y="4034"/>
                    </a:cubicBezTo>
                    <a:cubicBezTo>
                      <a:pt x="9331" y="4063"/>
                      <a:pt x="9322" y="4074"/>
                      <a:pt x="9313" y="4074"/>
                    </a:cubicBezTo>
                    <a:cubicBezTo>
                      <a:pt x="9307" y="4074"/>
                      <a:pt x="9301" y="4069"/>
                      <a:pt x="9291" y="4058"/>
                    </a:cubicBezTo>
                    <a:cubicBezTo>
                      <a:pt x="9266" y="4034"/>
                      <a:pt x="9278" y="4009"/>
                      <a:pt x="9254" y="3997"/>
                    </a:cubicBezTo>
                    <a:cubicBezTo>
                      <a:pt x="9192" y="3997"/>
                      <a:pt x="9130" y="4009"/>
                      <a:pt x="9081" y="4021"/>
                    </a:cubicBezTo>
                    <a:cubicBezTo>
                      <a:pt x="9020" y="4021"/>
                      <a:pt x="9020" y="4021"/>
                      <a:pt x="9118" y="4046"/>
                    </a:cubicBezTo>
                    <a:cubicBezTo>
                      <a:pt x="9198" y="4069"/>
                      <a:pt x="9278" y="4134"/>
                      <a:pt x="9260" y="4134"/>
                    </a:cubicBezTo>
                    <a:cubicBezTo>
                      <a:pt x="9259" y="4134"/>
                      <a:pt x="9257" y="4133"/>
                      <a:pt x="9254" y="4132"/>
                    </a:cubicBezTo>
                    <a:cubicBezTo>
                      <a:pt x="9204" y="4132"/>
                      <a:pt x="9204" y="4132"/>
                      <a:pt x="9204" y="4182"/>
                    </a:cubicBezTo>
                    <a:cubicBezTo>
                      <a:pt x="9204" y="4214"/>
                      <a:pt x="9242" y="4284"/>
                      <a:pt x="9235" y="4284"/>
                    </a:cubicBezTo>
                    <a:cubicBezTo>
                      <a:pt x="9234" y="4284"/>
                      <a:pt x="9232" y="4283"/>
                      <a:pt x="9229" y="4280"/>
                    </a:cubicBezTo>
                    <a:cubicBezTo>
                      <a:pt x="9192" y="4243"/>
                      <a:pt x="9106" y="4218"/>
                      <a:pt x="9081" y="4194"/>
                    </a:cubicBezTo>
                    <a:cubicBezTo>
                      <a:pt x="9078" y="4191"/>
                      <a:pt x="9074" y="4189"/>
                      <a:pt x="9069" y="4189"/>
                    </a:cubicBezTo>
                    <a:cubicBezTo>
                      <a:pt x="9057" y="4189"/>
                      <a:pt x="9044" y="4200"/>
                      <a:pt x="9044" y="4218"/>
                    </a:cubicBezTo>
                    <a:cubicBezTo>
                      <a:pt x="9044" y="4240"/>
                      <a:pt x="9036" y="4253"/>
                      <a:pt x="9024" y="4253"/>
                    </a:cubicBezTo>
                    <a:cubicBezTo>
                      <a:pt x="9016" y="4253"/>
                      <a:pt x="9005" y="4246"/>
                      <a:pt x="8995" y="4231"/>
                    </a:cubicBezTo>
                    <a:cubicBezTo>
                      <a:pt x="8978" y="4205"/>
                      <a:pt x="8985" y="4179"/>
                      <a:pt x="8982" y="4179"/>
                    </a:cubicBezTo>
                    <a:lnTo>
                      <a:pt x="8982" y="4179"/>
                    </a:lnTo>
                    <a:cubicBezTo>
                      <a:pt x="8981" y="4179"/>
                      <a:pt x="8978" y="4183"/>
                      <a:pt x="8970" y="4194"/>
                    </a:cubicBezTo>
                    <a:cubicBezTo>
                      <a:pt x="8958" y="4231"/>
                      <a:pt x="8884" y="4280"/>
                      <a:pt x="8909" y="4329"/>
                    </a:cubicBezTo>
                    <a:cubicBezTo>
                      <a:pt x="8942" y="4362"/>
                      <a:pt x="8965" y="4405"/>
                      <a:pt x="8926" y="4405"/>
                    </a:cubicBezTo>
                    <a:cubicBezTo>
                      <a:pt x="8921" y="4405"/>
                      <a:pt x="8915" y="4405"/>
                      <a:pt x="8909" y="4403"/>
                    </a:cubicBezTo>
                    <a:cubicBezTo>
                      <a:pt x="8895" y="4403"/>
                      <a:pt x="8883" y="4404"/>
                      <a:pt x="8872" y="4404"/>
                    </a:cubicBezTo>
                    <a:cubicBezTo>
                      <a:pt x="8847" y="4404"/>
                      <a:pt x="8835" y="4398"/>
                      <a:pt x="8835" y="4354"/>
                    </a:cubicBezTo>
                    <a:cubicBezTo>
                      <a:pt x="8835" y="4297"/>
                      <a:pt x="8856" y="4229"/>
                      <a:pt x="8830" y="4229"/>
                    </a:cubicBezTo>
                    <a:cubicBezTo>
                      <a:pt x="8828" y="4229"/>
                      <a:pt x="8825" y="4230"/>
                      <a:pt x="8822" y="4231"/>
                    </a:cubicBezTo>
                    <a:cubicBezTo>
                      <a:pt x="8773" y="4243"/>
                      <a:pt x="8822" y="4268"/>
                      <a:pt x="8761" y="4280"/>
                    </a:cubicBezTo>
                    <a:cubicBezTo>
                      <a:pt x="8699" y="4292"/>
                      <a:pt x="8699" y="4329"/>
                      <a:pt x="8736" y="4342"/>
                    </a:cubicBezTo>
                    <a:cubicBezTo>
                      <a:pt x="8749" y="4342"/>
                      <a:pt x="8755" y="4340"/>
                      <a:pt x="8757" y="4340"/>
                    </a:cubicBezTo>
                    <a:cubicBezTo>
                      <a:pt x="8761" y="4340"/>
                      <a:pt x="8744" y="4346"/>
                      <a:pt x="8712" y="4379"/>
                    </a:cubicBezTo>
                    <a:cubicBezTo>
                      <a:pt x="8685" y="4405"/>
                      <a:pt x="8658" y="4452"/>
                      <a:pt x="8650" y="4452"/>
                    </a:cubicBezTo>
                    <a:cubicBezTo>
                      <a:pt x="8647" y="4452"/>
                      <a:pt x="8647" y="4445"/>
                      <a:pt x="8650" y="4428"/>
                    </a:cubicBezTo>
                    <a:cubicBezTo>
                      <a:pt x="8675" y="4354"/>
                      <a:pt x="8699" y="4342"/>
                      <a:pt x="8650" y="4317"/>
                    </a:cubicBezTo>
                    <a:cubicBezTo>
                      <a:pt x="8613" y="4280"/>
                      <a:pt x="8514" y="4243"/>
                      <a:pt x="8564" y="4231"/>
                    </a:cubicBezTo>
                    <a:cubicBezTo>
                      <a:pt x="8625" y="4231"/>
                      <a:pt x="8699" y="4231"/>
                      <a:pt x="8625" y="4182"/>
                    </a:cubicBezTo>
                    <a:cubicBezTo>
                      <a:pt x="8588" y="4157"/>
                      <a:pt x="8539" y="4145"/>
                      <a:pt x="8502" y="4145"/>
                    </a:cubicBezTo>
                    <a:cubicBezTo>
                      <a:pt x="8490" y="4141"/>
                      <a:pt x="8481" y="4140"/>
                      <a:pt x="8476" y="4140"/>
                    </a:cubicBezTo>
                    <a:cubicBezTo>
                      <a:pt x="8459" y="4140"/>
                      <a:pt x="8468" y="4154"/>
                      <a:pt x="8477" y="4182"/>
                    </a:cubicBezTo>
                    <a:cubicBezTo>
                      <a:pt x="8490" y="4218"/>
                      <a:pt x="8527" y="4292"/>
                      <a:pt x="8502" y="4292"/>
                    </a:cubicBezTo>
                    <a:cubicBezTo>
                      <a:pt x="8477" y="4305"/>
                      <a:pt x="8453" y="4305"/>
                      <a:pt x="8428" y="4305"/>
                    </a:cubicBezTo>
                    <a:cubicBezTo>
                      <a:pt x="8395" y="4305"/>
                      <a:pt x="8343" y="4344"/>
                      <a:pt x="8375" y="4344"/>
                    </a:cubicBezTo>
                    <a:cubicBezTo>
                      <a:pt x="8379" y="4344"/>
                      <a:pt x="8384" y="4343"/>
                      <a:pt x="8391" y="4342"/>
                    </a:cubicBezTo>
                    <a:cubicBezTo>
                      <a:pt x="8440" y="4342"/>
                      <a:pt x="8473" y="4336"/>
                      <a:pt x="8475" y="4336"/>
                    </a:cubicBezTo>
                    <a:cubicBezTo>
                      <a:pt x="8476" y="4336"/>
                      <a:pt x="8469" y="4338"/>
                      <a:pt x="8453" y="4342"/>
                    </a:cubicBezTo>
                    <a:cubicBezTo>
                      <a:pt x="8416" y="4366"/>
                      <a:pt x="8379" y="4366"/>
                      <a:pt x="8440" y="4391"/>
                    </a:cubicBezTo>
                    <a:cubicBezTo>
                      <a:pt x="8486" y="4406"/>
                      <a:pt x="8508" y="4417"/>
                      <a:pt x="8519" y="4417"/>
                    </a:cubicBezTo>
                    <a:cubicBezTo>
                      <a:pt x="8525" y="4417"/>
                      <a:pt x="8527" y="4413"/>
                      <a:pt x="8527" y="4403"/>
                    </a:cubicBezTo>
                    <a:cubicBezTo>
                      <a:pt x="8527" y="4381"/>
                      <a:pt x="8536" y="4363"/>
                      <a:pt x="8543" y="4363"/>
                    </a:cubicBezTo>
                    <a:cubicBezTo>
                      <a:pt x="8547" y="4363"/>
                      <a:pt x="8551" y="4371"/>
                      <a:pt x="8551" y="4391"/>
                    </a:cubicBezTo>
                    <a:cubicBezTo>
                      <a:pt x="8541" y="4423"/>
                      <a:pt x="8548" y="4482"/>
                      <a:pt x="8535" y="4482"/>
                    </a:cubicBezTo>
                    <a:cubicBezTo>
                      <a:pt x="8533" y="4482"/>
                      <a:pt x="8530" y="4481"/>
                      <a:pt x="8527" y="4477"/>
                    </a:cubicBezTo>
                    <a:cubicBezTo>
                      <a:pt x="8490" y="4453"/>
                      <a:pt x="8465" y="4428"/>
                      <a:pt x="8428" y="4416"/>
                    </a:cubicBezTo>
                    <a:cubicBezTo>
                      <a:pt x="8396" y="4405"/>
                      <a:pt x="8392" y="4349"/>
                      <a:pt x="8368" y="4349"/>
                    </a:cubicBezTo>
                    <a:cubicBezTo>
                      <a:pt x="8364" y="4349"/>
                      <a:pt x="8359" y="4351"/>
                      <a:pt x="8354" y="4354"/>
                    </a:cubicBezTo>
                    <a:cubicBezTo>
                      <a:pt x="8314" y="4374"/>
                      <a:pt x="8274" y="4410"/>
                      <a:pt x="8254" y="4410"/>
                    </a:cubicBezTo>
                    <a:cubicBezTo>
                      <a:pt x="8249" y="4410"/>
                      <a:pt x="8246" y="4408"/>
                      <a:pt x="8243" y="4403"/>
                    </a:cubicBezTo>
                    <a:cubicBezTo>
                      <a:pt x="8243" y="4384"/>
                      <a:pt x="8236" y="4371"/>
                      <a:pt x="8224" y="4371"/>
                    </a:cubicBezTo>
                    <a:cubicBezTo>
                      <a:pt x="8213" y="4371"/>
                      <a:pt x="8199" y="4380"/>
                      <a:pt x="8182" y="4403"/>
                    </a:cubicBezTo>
                    <a:cubicBezTo>
                      <a:pt x="8132" y="4440"/>
                      <a:pt x="8059" y="4465"/>
                      <a:pt x="8071" y="4502"/>
                    </a:cubicBezTo>
                    <a:cubicBezTo>
                      <a:pt x="8071" y="4551"/>
                      <a:pt x="8108" y="4563"/>
                      <a:pt x="8083" y="4576"/>
                    </a:cubicBezTo>
                    <a:cubicBezTo>
                      <a:pt x="8073" y="4596"/>
                      <a:pt x="8054" y="4643"/>
                      <a:pt x="8077" y="4643"/>
                    </a:cubicBezTo>
                    <a:cubicBezTo>
                      <a:pt x="8082" y="4643"/>
                      <a:pt x="8088" y="4641"/>
                      <a:pt x="8095" y="4637"/>
                    </a:cubicBezTo>
                    <a:cubicBezTo>
                      <a:pt x="8152" y="4615"/>
                      <a:pt x="8146" y="4562"/>
                      <a:pt x="8173" y="4562"/>
                    </a:cubicBezTo>
                    <a:cubicBezTo>
                      <a:pt x="8176" y="4562"/>
                      <a:pt x="8178" y="4562"/>
                      <a:pt x="8182" y="4563"/>
                    </a:cubicBezTo>
                    <a:cubicBezTo>
                      <a:pt x="8200" y="4572"/>
                      <a:pt x="8198" y="4607"/>
                      <a:pt x="8219" y="4607"/>
                    </a:cubicBezTo>
                    <a:cubicBezTo>
                      <a:pt x="8227" y="4607"/>
                      <a:pt x="8239" y="4602"/>
                      <a:pt x="8256" y="4588"/>
                    </a:cubicBezTo>
                    <a:cubicBezTo>
                      <a:pt x="8273" y="4575"/>
                      <a:pt x="8286" y="4570"/>
                      <a:pt x="8293" y="4570"/>
                    </a:cubicBezTo>
                    <a:cubicBezTo>
                      <a:pt x="8306" y="4570"/>
                      <a:pt x="8300" y="4589"/>
                      <a:pt x="8268" y="4613"/>
                    </a:cubicBezTo>
                    <a:cubicBezTo>
                      <a:pt x="8231" y="4650"/>
                      <a:pt x="8206" y="4650"/>
                      <a:pt x="8206" y="4699"/>
                    </a:cubicBezTo>
                    <a:cubicBezTo>
                      <a:pt x="8206" y="4741"/>
                      <a:pt x="8216" y="4830"/>
                      <a:pt x="8202" y="4830"/>
                    </a:cubicBezTo>
                    <a:cubicBezTo>
                      <a:pt x="8200" y="4830"/>
                      <a:pt x="8197" y="4827"/>
                      <a:pt x="8194" y="4822"/>
                    </a:cubicBezTo>
                    <a:cubicBezTo>
                      <a:pt x="8163" y="4802"/>
                      <a:pt x="8132" y="4755"/>
                      <a:pt x="8108" y="4755"/>
                    </a:cubicBezTo>
                    <a:cubicBezTo>
                      <a:pt x="8104" y="4755"/>
                      <a:pt x="8099" y="4757"/>
                      <a:pt x="8095" y="4761"/>
                    </a:cubicBezTo>
                    <a:cubicBezTo>
                      <a:pt x="8068" y="4779"/>
                      <a:pt x="8040" y="4832"/>
                      <a:pt x="8033" y="4832"/>
                    </a:cubicBezTo>
                    <a:cubicBezTo>
                      <a:pt x="8031" y="4832"/>
                      <a:pt x="8031" y="4826"/>
                      <a:pt x="8034" y="4810"/>
                    </a:cubicBezTo>
                    <a:cubicBezTo>
                      <a:pt x="8042" y="4768"/>
                      <a:pt x="8039" y="4749"/>
                      <a:pt x="8025" y="4749"/>
                    </a:cubicBezTo>
                    <a:cubicBezTo>
                      <a:pt x="8018" y="4749"/>
                      <a:pt x="8009" y="4753"/>
                      <a:pt x="7997" y="4761"/>
                    </a:cubicBezTo>
                    <a:cubicBezTo>
                      <a:pt x="7980" y="4778"/>
                      <a:pt x="7963" y="4812"/>
                      <a:pt x="7954" y="4812"/>
                    </a:cubicBezTo>
                    <a:cubicBezTo>
                      <a:pt x="7950" y="4812"/>
                      <a:pt x="7948" y="4805"/>
                      <a:pt x="7948" y="4785"/>
                    </a:cubicBezTo>
                    <a:cubicBezTo>
                      <a:pt x="7948" y="4737"/>
                      <a:pt x="7963" y="4667"/>
                      <a:pt x="7958" y="4667"/>
                    </a:cubicBezTo>
                    <a:lnTo>
                      <a:pt x="7958" y="4667"/>
                    </a:lnTo>
                    <a:cubicBezTo>
                      <a:pt x="7956" y="4667"/>
                      <a:pt x="7953" y="4673"/>
                      <a:pt x="7948" y="4687"/>
                    </a:cubicBezTo>
                    <a:cubicBezTo>
                      <a:pt x="7918" y="4726"/>
                      <a:pt x="7904" y="4814"/>
                      <a:pt x="7880" y="4814"/>
                    </a:cubicBezTo>
                    <a:cubicBezTo>
                      <a:pt x="7875" y="4814"/>
                      <a:pt x="7869" y="4809"/>
                      <a:pt x="7861" y="4798"/>
                    </a:cubicBezTo>
                    <a:cubicBezTo>
                      <a:pt x="7837" y="4748"/>
                      <a:pt x="7824" y="4699"/>
                      <a:pt x="7837" y="4637"/>
                    </a:cubicBezTo>
                    <a:cubicBezTo>
                      <a:pt x="7848" y="4604"/>
                      <a:pt x="7909" y="4511"/>
                      <a:pt x="7885" y="4511"/>
                    </a:cubicBezTo>
                    <a:cubicBezTo>
                      <a:pt x="7882" y="4511"/>
                      <a:pt x="7879" y="4512"/>
                      <a:pt x="7874" y="4514"/>
                    </a:cubicBezTo>
                    <a:cubicBezTo>
                      <a:pt x="7824" y="4551"/>
                      <a:pt x="7714" y="4613"/>
                      <a:pt x="7738" y="4637"/>
                    </a:cubicBezTo>
                    <a:cubicBezTo>
                      <a:pt x="7768" y="4667"/>
                      <a:pt x="7815" y="4706"/>
                      <a:pt x="7798" y="4706"/>
                    </a:cubicBezTo>
                    <a:cubicBezTo>
                      <a:pt x="7794" y="4706"/>
                      <a:pt x="7787" y="4704"/>
                      <a:pt x="7775" y="4699"/>
                    </a:cubicBezTo>
                    <a:cubicBezTo>
                      <a:pt x="7747" y="4688"/>
                      <a:pt x="7731" y="4679"/>
                      <a:pt x="7722" y="4679"/>
                    </a:cubicBezTo>
                    <a:cubicBezTo>
                      <a:pt x="7711" y="4679"/>
                      <a:pt x="7708" y="4691"/>
                      <a:pt x="7701" y="4724"/>
                    </a:cubicBezTo>
                    <a:cubicBezTo>
                      <a:pt x="7693" y="4757"/>
                      <a:pt x="7685" y="4773"/>
                      <a:pt x="7677" y="4773"/>
                    </a:cubicBezTo>
                    <a:cubicBezTo>
                      <a:pt x="7672" y="4773"/>
                      <a:pt x="7668" y="4769"/>
                      <a:pt x="7664" y="4761"/>
                    </a:cubicBezTo>
                    <a:cubicBezTo>
                      <a:pt x="7656" y="4737"/>
                      <a:pt x="7659" y="4723"/>
                      <a:pt x="7648" y="4723"/>
                    </a:cubicBezTo>
                    <a:cubicBezTo>
                      <a:pt x="7642" y="4723"/>
                      <a:pt x="7632" y="4727"/>
                      <a:pt x="7615" y="4736"/>
                    </a:cubicBezTo>
                    <a:cubicBezTo>
                      <a:pt x="7582" y="4769"/>
                      <a:pt x="7529" y="4812"/>
                      <a:pt x="7571" y="4812"/>
                    </a:cubicBezTo>
                    <a:cubicBezTo>
                      <a:pt x="7576" y="4812"/>
                      <a:pt x="7582" y="4811"/>
                      <a:pt x="7590" y="4810"/>
                    </a:cubicBezTo>
                    <a:cubicBezTo>
                      <a:pt x="7603" y="4807"/>
                      <a:pt x="7615" y="4806"/>
                      <a:pt x="7626" y="4806"/>
                    </a:cubicBezTo>
                    <a:cubicBezTo>
                      <a:pt x="7673" y="4806"/>
                      <a:pt x="7706" y="4822"/>
                      <a:pt x="7677" y="4822"/>
                    </a:cubicBezTo>
                    <a:cubicBezTo>
                      <a:pt x="7640" y="4822"/>
                      <a:pt x="7627" y="4847"/>
                      <a:pt x="7664" y="4847"/>
                    </a:cubicBezTo>
                    <a:cubicBezTo>
                      <a:pt x="7697" y="4847"/>
                      <a:pt x="7703" y="4825"/>
                      <a:pt x="7706" y="4825"/>
                    </a:cubicBezTo>
                    <a:cubicBezTo>
                      <a:pt x="7708" y="4825"/>
                      <a:pt x="7709" y="4830"/>
                      <a:pt x="7714" y="4847"/>
                    </a:cubicBezTo>
                    <a:cubicBezTo>
                      <a:pt x="7726" y="4896"/>
                      <a:pt x="7726" y="4908"/>
                      <a:pt x="7677" y="4908"/>
                    </a:cubicBezTo>
                    <a:cubicBezTo>
                      <a:pt x="7649" y="4908"/>
                      <a:pt x="7635" y="4867"/>
                      <a:pt x="7609" y="4867"/>
                    </a:cubicBezTo>
                    <a:cubicBezTo>
                      <a:pt x="7600" y="4867"/>
                      <a:pt x="7590" y="4872"/>
                      <a:pt x="7578" y="4884"/>
                    </a:cubicBezTo>
                    <a:cubicBezTo>
                      <a:pt x="7516" y="4945"/>
                      <a:pt x="7516" y="5019"/>
                      <a:pt x="7479" y="5019"/>
                    </a:cubicBezTo>
                    <a:cubicBezTo>
                      <a:pt x="7430" y="5032"/>
                      <a:pt x="7282" y="5044"/>
                      <a:pt x="7332" y="5056"/>
                    </a:cubicBezTo>
                    <a:cubicBezTo>
                      <a:pt x="7362" y="5069"/>
                      <a:pt x="7393" y="5075"/>
                      <a:pt x="7424" y="5075"/>
                    </a:cubicBezTo>
                    <a:cubicBezTo>
                      <a:pt x="7455" y="5075"/>
                      <a:pt x="7486" y="5069"/>
                      <a:pt x="7516" y="5056"/>
                    </a:cubicBezTo>
                    <a:cubicBezTo>
                      <a:pt x="7584" y="5023"/>
                      <a:pt x="7610" y="4968"/>
                      <a:pt x="7652" y="4968"/>
                    </a:cubicBezTo>
                    <a:cubicBezTo>
                      <a:pt x="7656" y="4968"/>
                      <a:pt x="7660" y="4969"/>
                      <a:pt x="7664" y="4970"/>
                    </a:cubicBezTo>
                    <a:cubicBezTo>
                      <a:pt x="7689" y="4976"/>
                      <a:pt x="7701" y="4982"/>
                      <a:pt x="7712" y="4982"/>
                    </a:cubicBezTo>
                    <a:cubicBezTo>
                      <a:pt x="7723" y="4982"/>
                      <a:pt x="7732" y="4976"/>
                      <a:pt x="7750" y="4958"/>
                    </a:cubicBezTo>
                    <a:cubicBezTo>
                      <a:pt x="7764" y="4949"/>
                      <a:pt x="7773" y="4946"/>
                      <a:pt x="7781" y="4946"/>
                    </a:cubicBezTo>
                    <a:cubicBezTo>
                      <a:pt x="7791" y="4946"/>
                      <a:pt x="7800" y="4949"/>
                      <a:pt x="7816" y="4949"/>
                    </a:cubicBezTo>
                    <a:cubicBezTo>
                      <a:pt x="7824" y="4949"/>
                      <a:pt x="7835" y="4948"/>
                      <a:pt x="7849" y="4945"/>
                    </a:cubicBezTo>
                    <a:cubicBezTo>
                      <a:pt x="7898" y="4921"/>
                      <a:pt x="7861" y="4896"/>
                      <a:pt x="7837" y="4859"/>
                    </a:cubicBezTo>
                    <a:cubicBezTo>
                      <a:pt x="7827" y="4849"/>
                      <a:pt x="7825" y="4845"/>
                      <a:pt x="7827" y="4845"/>
                    </a:cubicBezTo>
                    <a:cubicBezTo>
                      <a:pt x="7835" y="4845"/>
                      <a:pt x="7874" y="4872"/>
                      <a:pt x="7874" y="4872"/>
                    </a:cubicBezTo>
                    <a:cubicBezTo>
                      <a:pt x="7874" y="4872"/>
                      <a:pt x="7874" y="4921"/>
                      <a:pt x="7911" y="4921"/>
                    </a:cubicBezTo>
                    <a:cubicBezTo>
                      <a:pt x="7929" y="4911"/>
                      <a:pt x="7976" y="4867"/>
                      <a:pt x="7987" y="4867"/>
                    </a:cubicBezTo>
                    <a:cubicBezTo>
                      <a:pt x="7991" y="4867"/>
                      <a:pt x="7991" y="4872"/>
                      <a:pt x="7985" y="4884"/>
                    </a:cubicBezTo>
                    <a:cubicBezTo>
                      <a:pt x="7972" y="4933"/>
                      <a:pt x="7923" y="4921"/>
                      <a:pt x="7948" y="4958"/>
                    </a:cubicBezTo>
                    <a:cubicBezTo>
                      <a:pt x="7948" y="4982"/>
                      <a:pt x="7935" y="4982"/>
                      <a:pt x="7923" y="4995"/>
                    </a:cubicBezTo>
                    <a:cubicBezTo>
                      <a:pt x="7964" y="4995"/>
                      <a:pt x="8005" y="4984"/>
                      <a:pt x="8017" y="4984"/>
                    </a:cubicBezTo>
                    <a:cubicBezTo>
                      <a:pt x="8023" y="4984"/>
                      <a:pt x="8022" y="4987"/>
                      <a:pt x="8009" y="4995"/>
                    </a:cubicBezTo>
                    <a:cubicBezTo>
                      <a:pt x="7977" y="5016"/>
                      <a:pt x="7900" y="5074"/>
                      <a:pt x="7918" y="5074"/>
                    </a:cubicBezTo>
                    <a:cubicBezTo>
                      <a:pt x="7921" y="5074"/>
                      <a:pt x="7927" y="5072"/>
                      <a:pt x="7935" y="5069"/>
                    </a:cubicBezTo>
                    <a:cubicBezTo>
                      <a:pt x="7985" y="5069"/>
                      <a:pt x="8022" y="5044"/>
                      <a:pt x="8046" y="5019"/>
                    </a:cubicBezTo>
                    <a:cubicBezTo>
                      <a:pt x="8060" y="5009"/>
                      <a:pt x="8074" y="5005"/>
                      <a:pt x="8086" y="5005"/>
                    </a:cubicBezTo>
                    <a:cubicBezTo>
                      <a:pt x="8111" y="5005"/>
                      <a:pt x="8125" y="5021"/>
                      <a:pt x="8109" y="5021"/>
                    </a:cubicBezTo>
                    <a:cubicBezTo>
                      <a:pt x="8106" y="5021"/>
                      <a:pt x="8101" y="5021"/>
                      <a:pt x="8095" y="5019"/>
                    </a:cubicBezTo>
                    <a:cubicBezTo>
                      <a:pt x="8092" y="5018"/>
                      <a:pt x="8088" y="5018"/>
                      <a:pt x="8084" y="5018"/>
                    </a:cubicBezTo>
                    <a:cubicBezTo>
                      <a:pt x="8039" y="5018"/>
                      <a:pt x="7994" y="5082"/>
                      <a:pt x="7960" y="5093"/>
                    </a:cubicBezTo>
                    <a:cubicBezTo>
                      <a:pt x="7923" y="5106"/>
                      <a:pt x="7935" y="5143"/>
                      <a:pt x="7923" y="5167"/>
                    </a:cubicBezTo>
                    <a:cubicBezTo>
                      <a:pt x="7908" y="5182"/>
                      <a:pt x="7894" y="5201"/>
                      <a:pt x="7876" y="5201"/>
                    </a:cubicBezTo>
                    <a:cubicBezTo>
                      <a:pt x="7865" y="5201"/>
                      <a:pt x="7852" y="5192"/>
                      <a:pt x="7837" y="5167"/>
                    </a:cubicBezTo>
                    <a:cubicBezTo>
                      <a:pt x="7817" y="5118"/>
                      <a:pt x="7829" y="5054"/>
                      <a:pt x="7822" y="5054"/>
                    </a:cubicBezTo>
                    <a:cubicBezTo>
                      <a:pt x="7820" y="5054"/>
                      <a:pt x="7817" y="5058"/>
                      <a:pt x="7812" y="5069"/>
                    </a:cubicBezTo>
                    <a:cubicBezTo>
                      <a:pt x="7782" y="5109"/>
                      <a:pt x="7801" y="5181"/>
                      <a:pt x="7796" y="5181"/>
                    </a:cubicBezTo>
                    <a:cubicBezTo>
                      <a:pt x="7795" y="5181"/>
                      <a:pt x="7792" y="5177"/>
                      <a:pt x="7787" y="5167"/>
                    </a:cubicBezTo>
                    <a:cubicBezTo>
                      <a:pt x="7768" y="5138"/>
                      <a:pt x="7756" y="5094"/>
                      <a:pt x="7734" y="5094"/>
                    </a:cubicBezTo>
                    <a:cubicBezTo>
                      <a:pt x="7728" y="5094"/>
                      <a:pt x="7722" y="5098"/>
                      <a:pt x="7714" y="5106"/>
                    </a:cubicBezTo>
                    <a:cubicBezTo>
                      <a:pt x="7677" y="5143"/>
                      <a:pt x="7652" y="5180"/>
                      <a:pt x="7627" y="5217"/>
                    </a:cubicBezTo>
                    <a:cubicBezTo>
                      <a:pt x="7594" y="5250"/>
                      <a:pt x="7561" y="5292"/>
                      <a:pt x="7581" y="5292"/>
                    </a:cubicBezTo>
                    <a:cubicBezTo>
                      <a:pt x="7583" y="5292"/>
                      <a:pt x="7586" y="5292"/>
                      <a:pt x="7590" y="5290"/>
                    </a:cubicBezTo>
                    <a:cubicBezTo>
                      <a:pt x="7636" y="5290"/>
                      <a:pt x="7682" y="5215"/>
                      <a:pt x="7688" y="5215"/>
                    </a:cubicBezTo>
                    <a:cubicBezTo>
                      <a:pt x="7689" y="5215"/>
                      <a:pt x="7689" y="5216"/>
                      <a:pt x="7689" y="5217"/>
                    </a:cubicBezTo>
                    <a:cubicBezTo>
                      <a:pt x="7689" y="5241"/>
                      <a:pt x="7689" y="5266"/>
                      <a:pt x="7714" y="5266"/>
                    </a:cubicBezTo>
                    <a:cubicBezTo>
                      <a:pt x="7750" y="5266"/>
                      <a:pt x="7812" y="5278"/>
                      <a:pt x="7763" y="5278"/>
                    </a:cubicBezTo>
                    <a:cubicBezTo>
                      <a:pt x="7714" y="5278"/>
                      <a:pt x="7677" y="5290"/>
                      <a:pt x="7640" y="5303"/>
                    </a:cubicBezTo>
                    <a:cubicBezTo>
                      <a:pt x="7603" y="5327"/>
                      <a:pt x="7652" y="5352"/>
                      <a:pt x="7714" y="5352"/>
                    </a:cubicBezTo>
                    <a:cubicBezTo>
                      <a:pt x="7720" y="5350"/>
                      <a:pt x="7727" y="5350"/>
                      <a:pt x="7733" y="5350"/>
                    </a:cubicBezTo>
                    <a:cubicBezTo>
                      <a:pt x="7772" y="5350"/>
                      <a:pt x="7796" y="5382"/>
                      <a:pt x="7775" y="5414"/>
                    </a:cubicBezTo>
                    <a:cubicBezTo>
                      <a:pt x="7770" y="5429"/>
                      <a:pt x="7771" y="5436"/>
                      <a:pt x="7771" y="5436"/>
                    </a:cubicBezTo>
                    <a:cubicBezTo>
                      <a:pt x="7770" y="5436"/>
                      <a:pt x="7767" y="5423"/>
                      <a:pt x="7738" y="5401"/>
                    </a:cubicBezTo>
                    <a:cubicBezTo>
                      <a:pt x="7714" y="5377"/>
                      <a:pt x="7701" y="5371"/>
                      <a:pt x="7689" y="5371"/>
                    </a:cubicBezTo>
                    <a:cubicBezTo>
                      <a:pt x="7677" y="5371"/>
                      <a:pt x="7664" y="5377"/>
                      <a:pt x="7640" y="5377"/>
                    </a:cubicBezTo>
                    <a:cubicBezTo>
                      <a:pt x="7603" y="5377"/>
                      <a:pt x="7615" y="5414"/>
                      <a:pt x="7566" y="5438"/>
                    </a:cubicBezTo>
                    <a:cubicBezTo>
                      <a:pt x="7529" y="5451"/>
                      <a:pt x="7442" y="5488"/>
                      <a:pt x="7504" y="5488"/>
                    </a:cubicBezTo>
                    <a:cubicBezTo>
                      <a:pt x="7553" y="5488"/>
                      <a:pt x="7603" y="5471"/>
                      <a:pt x="7641" y="5471"/>
                    </a:cubicBezTo>
                    <a:cubicBezTo>
                      <a:pt x="7660" y="5471"/>
                      <a:pt x="7677" y="5475"/>
                      <a:pt x="7689" y="5488"/>
                    </a:cubicBezTo>
                    <a:cubicBezTo>
                      <a:pt x="7716" y="5506"/>
                      <a:pt x="7730" y="5538"/>
                      <a:pt x="7710" y="5538"/>
                    </a:cubicBezTo>
                    <a:cubicBezTo>
                      <a:pt x="7703" y="5538"/>
                      <a:pt x="7692" y="5534"/>
                      <a:pt x="7677" y="5525"/>
                    </a:cubicBezTo>
                    <a:cubicBezTo>
                      <a:pt x="7650" y="5509"/>
                      <a:pt x="7640" y="5504"/>
                      <a:pt x="7632" y="5504"/>
                    </a:cubicBezTo>
                    <a:cubicBezTo>
                      <a:pt x="7623" y="5504"/>
                      <a:pt x="7618" y="5512"/>
                      <a:pt x="7590" y="5512"/>
                    </a:cubicBezTo>
                    <a:cubicBezTo>
                      <a:pt x="7553" y="5512"/>
                      <a:pt x="7541" y="5525"/>
                      <a:pt x="7566" y="5525"/>
                    </a:cubicBezTo>
                    <a:cubicBezTo>
                      <a:pt x="7595" y="5525"/>
                      <a:pt x="7593" y="5556"/>
                      <a:pt x="7566" y="5556"/>
                    </a:cubicBezTo>
                    <a:cubicBezTo>
                      <a:pt x="7559" y="5556"/>
                      <a:pt x="7551" y="5554"/>
                      <a:pt x="7541" y="5549"/>
                    </a:cubicBezTo>
                    <a:cubicBezTo>
                      <a:pt x="7498" y="5532"/>
                      <a:pt x="7485" y="5509"/>
                      <a:pt x="7465" y="5509"/>
                    </a:cubicBezTo>
                    <a:cubicBezTo>
                      <a:pt x="7456" y="5509"/>
                      <a:pt x="7445" y="5513"/>
                      <a:pt x="7430" y="5525"/>
                    </a:cubicBezTo>
                    <a:cubicBezTo>
                      <a:pt x="7389" y="5557"/>
                      <a:pt x="7386" y="5563"/>
                      <a:pt x="7407" y="5563"/>
                    </a:cubicBezTo>
                    <a:cubicBezTo>
                      <a:pt x="7418" y="5563"/>
                      <a:pt x="7434" y="5562"/>
                      <a:pt x="7455" y="5562"/>
                    </a:cubicBezTo>
                    <a:cubicBezTo>
                      <a:pt x="7504" y="5562"/>
                      <a:pt x="7516" y="5598"/>
                      <a:pt x="7455" y="5598"/>
                    </a:cubicBezTo>
                    <a:cubicBezTo>
                      <a:pt x="7405" y="5598"/>
                      <a:pt x="7356" y="5635"/>
                      <a:pt x="7344" y="5685"/>
                    </a:cubicBezTo>
                    <a:cubicBezTo>
                      <a:pt x="7332" y="5722"/>
                      <a:pt x="7344" y="5709"/>
                      <a:pt x="7356" y="5734"/>
                    </a:cubicBezTo>
                    <a:cubicBezTo>
                      <a:pt x="7369" y="5759"/>
                      <a:pt x="7381" y="5771"/>
                      <a:pt x="7332" y="5771"/>
                    </a:cubicBezTo>
                    <a:cubicBezTo>
                      <a:pt x="7282" y="5771"/>
                      <a:pt x="7282" y="5783"/>
                      <a:pt x="7245" y="5808"/>
                    </a:cubicBezTo>
                    <a:cubicBezTo>
                      <a:pt x="7196" y="5845"/>
                      <a:pt x="7221" y="5870"/>
                      <a:pt x="7245" y="5870"/>
                    </a:cubicBezTo>
                    <a:cubicBezTo>
                      <a:pt x="7258" y="5870"/>
                      <a:pt x="7258" y="5894"/>
                      <a:pt x="7221" y="5894"/>
                    </a:cubicBezTo>
                    <a:cubicBezTo>
                      <a:pt x="7196" y="5894"/>
                      <a:pt x="7171" y="5931"/>
                      <a:pt x="7208" y="5931"/>
                    </a:cubicBezTo>
                    <a:cubicBezTo>
                      <a:pt x="7229" y="5931"/>
                      <a:pt x="7247" y="5923"/>
                      <a:pt x="7255" y="5923"/>
                    </a:cubicBezTo>
                    <a:cubicBezTo>
                      <a:pt x="7261" y="5923"/>
                      <a:pt x="7263" y="5928"/>
                      <a:pt x="7258" y="5943"/>
                    </a:cubicBezTo>
                    <a:cubicBezTo>
                      <a:pt x="7233" y="5980"/>
                      <a:pt x="7208" y="5993"/>
                      <a:pt x="7270" y="5993"/>
                    </a:cubicBezTo>
                    <a:cubicBezTo>
                      <a:pt x="7295" y="5987"/>
                      <a:pt x="7316" y="5984"/>
                      <a:pt x="7336" y="5984"/>
                    </a:cubicBezTo>
                    <a:cubicBezTo>
                      <a:pt x="7356" y="5984"/>
                      <a:pt x="7375" y="5987"/>
                      <a:pt x="7393" y="5993"/>
                    </a:cubicBezTo>
                    <a:cubicBezTo>
                      <a:pt x="7412" y="5999"/>
                      <a:pt x="7409" y="5999"/>
                      <a:pt x="7398" y="5999"/>
                    </a:cubicBezTo>
                    <a:cubicBezTo>
                      <a:pt x="7387" y="5999"/>
                      <a:pt x="7369" y="5999"/>
                      <a:pt x="7356" y="6005"/>
                    </a:cubicBezTo>
                    <a:cubicBezTo>
                      <a:pt x="7336" y="6025"/>
                      <a:pt x="7341" y="6045"/>
                      <a:pt x="7309" y="6045"/>
                    </a:cubicBezTo>
                    <a:cubicBezTo>
                      <a:pt x="7302" y="6045"/>
                      <a:pt x="7294" y="6044"/>
                      <a:pt x="7282" y="6042"/>
                    </a:cubicBezTo>
                    <a:cubicBezTo>
                      <a:pt x="7241" y="6042"/>
                      <a:pt x="7228" y="6037"/>
                      <a:pt x="7216" y="6037"/>
                    </a:cubicBezTo>
                    <a:cubicBezTo>
                      <a:pt x="7210" y="6037"/>
                      <a:pt x="7204" y="6038"/>
                      <a:pt x="7196" y="6042"/>
                    </a:cubicBezTo>
                    <a:cubicBezTo>
                      <a:pt x="7178" y="6048"/>
                      <a:pt x="7162" y="6051"/>
                      <a:pt x="7147" y="6051"/>
                    </a:cubicBezTo>
                    <a:cubicBezTo>
                      <a:pt x="7131" y="6051"/>
                      <a:pt x="7116" y="6048"/>
                      <a:pt x="7097" y="6042"/>
                    </a:cubicBezTo>
                    <a:cubicBezTo>
                      <a:pt x="7048" y="6042"/>
                      <a:pt x="7011" y="6067"/>
                      <a:pt x="7048" y="6067"/>
                    </a:cubicBezTo>
                    <a:cubicBezTo>
                      <a:pt x="7073" y="6079"/>
                      <a:pt x="7122" y="6116"/>
                      <a:pt x="7085" y="6116"/>
                    </a:cubicBezTo>
                    <a:cubicBezTo>
                      <a:pt x="7060" y="6116"/>
                      <a:pt x="6987" y="6141"/>
                      <a:pt x="7048" y="6141"/>
                    </a:cubicBezTo>
                    <a:cubicBezTo>
                      <a:pt x="7097" y="6141"/>
                      <a:pt x="7125" y="6124"/>
                      <a:pt x="7141" y="6124"/>
                    </a:cubicBezTo>
                    <a:cubicBezTo>
                      <a:pt x="7149" y="6124"/>
                      <a:pt x="7155" y="6128"/>
                      <a:pt x="7159" y="6141"/>
                    </a:cubicBezTo>
                    <a:cubicBezTo>
                      <a:pt x="7159" y="6178"/>
                      <a:pt x="7159" y="6178"/>
                      <a:pt x="7122" y="6178"/>
                    </a:cubicBezTo>
                    <a:cubicBezTo>
                      <a:pt x="7085" y="6178"/>
                      <a:pt x="7085" y="6239"/>
                      <a:pt x="7048" y="6264"/>
                    </a:cubicBezTo>
                    <a:cubicBezTo>
                      <a:pt x="7030" y="6276"/>
                      <a:pt x="7036" y="6276"/>
                      <a:pt x="7047" y="6276"/>
                    </a:cubicBezTo>
                    <a:cubicBezTo>
                      <a:pt x="7057" y="6276"/>
                      <a:pt x="7073" y="6276"/>
                      <a:pt x="7073" y="6288"/>
                    </a:cubicBezTo>
                    <a:cubicBezTo>
                      <a:pt x="7073" y="6313"/>
                      <a:pt x="7048" y="6301"/>
                      <a:pt x="7011" y="6325"/>
                    </a:cubicBezTo>
                    <a:cubicBezTo>
                      <a:pt x="6962" y="6338"/>
                      <a:pt x="7036" y="6350"/>
                      <a:pt x="7060" y="6350"/>
                    </a:cubicBezTo>
                    <a:cubicBezTo>
                      <a:pt x="7073" y="6362"/>
                      <a:pt x="7073" y="6362"/>
                      <a:pt x="7036" y="6362"/>
                    </a:cubicBezTo>
                    <a:cubicBezTo>
                      <a:pt x="6987" y="6362"/>
                      <a:pt x="6974" y="6362"/>
                      <a:pt x="6999" y="6424"/>
                    </a:cubicBezTo>
                    <a:cubicBezTo>
                      <a:pt x="7024" y="6461"/>
                      <a:pt x="7048" y="6486"/>
                      <a:pt x="7085" y="6498"/>
                    </a:cubicBezTo>
                    <a:lnTo>
                      <a:pt x="6987" y="6498"/>
                    </a:lnTo>
                    <a:cubicBezTo>
                      <a:pt x="6925" y="6498"/>
                      <a:pt x="6900" y="6498"/>
                      <a:pt x="6863" y="6560"/>
                    </a:cubicBezTo>
                    <a:cubicBezTo>
                      <a:pt x="6843" y="6600"/>
                      <a:pt x="6856" y="6624"/>
                      <a:pt x="6827" y="6624"/>
                    </a:cubicBezTo>
                    <a:cubicBezTo>
                      <a:pt x="6820" y="6624"/>
                      <a:pt x="6812" y="6623"/>
                      <a:pt x="6802" y="6621"/>
                    </a:cubicBezTo>
                    <a:cubicBezTo>
                      <a:pt x="6759" y="6614"/>
                      <a:pt x="6708" y="6607"/>
                      <a:pt x="6682" y="6607"/>
                    </a:cubicBezTo>
                    <a:cubicBezTo>
                      <a:pt x="6663" y="6607"/>
                      <a:pt x="6658" y="6611"/>
                      <a:pt x="6679" y="6621"/>
                    </a:cubicBezTo>
                    <a:cubicBezTo>
                      <a:pt x="6728" y="6646"/>
                      <a:pt x="6777" y="6658"/>
                      <a:pt x="6826" y="6658"/>
                    </a:cubicBezTo>
                    <a:cubicBezTo>
                      <a:pt x="6863" y="6658"/>
                      <a:pt x="6888" y="6597"/>
                      <a:pt x="6937" y="6584"/>
                    </a:cubicBezTo>
                    <a:cubicBezTo>
                      <a:pt x="6973" y="6577"/>
                      <a:pt x="6996" y="6570"/>
                      <a:pt x="7000" y="6570"/>
                    </a:cubicBezTo>
                    <a:cubicBezTo>
                      <a:pt x="7003" y="6570"/>
                      <a:pt x="6995" y="6574"/>
                      <a:pt x="6974" y="6584"/>
                    </a:cubicBezTo>
                    <a:cubicBezTo>
                      <a:pt x="6913" y="6609"/>
                      <a:pt x="6913" y="6670"/>
                      <a:pt x="6888" y="6683"/>
                    </a:cubicBezTo>
                    <a:cubicBezTo>
                      <a:pt x="6851" y="6683"/>
                      <a:pt x="6802" y="6683"/>
                      <a:pt x="6814" y="6720"/>
                    </a:cubicBezTo>
                    <a:cubicBezTo>
                      <a:pt x="6826" y="6757"/>
                      <a:pt x="6863" y="6794"/>
                      <a:pt x="6826" y="6806"/>
                    </a:cubicBezTo>
                    <a:cubicBezTo>
                      <a:pt x="6813" y="6819"/>
                      <a:pt x="6799" y="6829"/>
                      <a:pt x="6786" y="6829"/>
                    </a:cubicBezTo>
                    <a:cubicBezTo>
                      <a:pt x="6775" y="6829"/>
                      <a:pt x="6764" y="6823"/>
                      <a:pt x="6752" y="6806"/>
                    </a:cubicBezTo>
                    <a:cubicBezTo>
                      <a:pt x="6734" y="6788"/>
                      <a:pt x="6710" y="6776"/>
                      <a:pt x="6683" y="6776"/>
                    </a:cubicBezTo>
                    <a:cubicBezTo>
                      <a:pt x="6674" y="6776"/>
                      <a:pt x="6664" y="6778"/>
                      <a:pt x="6654" y="6781"/>
                    </a:cubicBezTo>
                    <a:cubicBezTo>
                      <a:pt x="6605" y="6831"/>
                      <a:pt x="6555" y="6880"/>
                      <a:pt x="6518" y="6941"/>
                    </a:cubicBezTo>
                    <a:cubicBezTo>
                      <a:pt x="6481" y="6978"/>
                      <a:pt x="6444" y="7003"/>
                      <a:pt x="6481" y="7003"/>
                    </a:cubicBezTo>
                    <a:cubicBezTo>
                      <a:pt x="6518" y="7003"/>
                      <a:pt x="6531" y="7028"/>
                      <a:pt x="6506" y="7028"/>
                    </a:cubicBezTo>
                    <a:cubicBezTo>
                      <a:pt x="6469" y="7040"/>
                      <a:pt x="6457" y="7065"/>
                      <a:pt x="6432" y="7077"/>
                    </a:cubicBezTo>
                    <a:cubicBezTo>
                      <a:pt x="6407" y="7077"/>
                      <a:pt x="6334" y="7102"/>
                      <a:pt x="6383" y="7114"/>
                    </a:cubicBezTo>
                    <a:cubicBezTo>
                      <a:pt x="6420" y="7126"/>
                      <a:pt x="6432" y="7126"/>
                      <a:pt x="6432" y="7176"/>
                    </a:cubicBezTo>
                    <a:cubicBezTo>
                      <a:pt x="6432" y="7198"/>
                      <a:pt x="6440" y="7206"/>
                      <a:pt x="6454" y="7206"/>
                    </a:cubicBezTo>
                    <a:cubicBezTo>
                      <a:pt x="6477" y="7206"/>
                      <a:pt x="6516" y="7183"/>
                      <a:pt x="6555" y="7176"/>
                    </a:cubicBezTo>
                    <a:cubicBezTo>
                      <a:pt x="6617" y="7151"/>
                      <a:pt x="6728" y="7151"/>
                      <a:pt x="6715" y="7114"/>
                    </a:cubicBezTo>
                    <a:cubicBezTo>
                      <a:pt x="6715" y="7077"/>
                      <a:pt x="6691" y="7114"/>
                      <a:pt x="6679" y="7065"/>
                    </a:cubicBezTo>
                    <a:cubicBezTo>
                      <a:pt x="6672" y="7032"/>
                      <a:pt x="6672" y="7017"/>
                      <a:pt x="6680" y="7017"/>
                    </a:cubicBezTo>
                    <a:cubicBezTo>
                      <a:pt x="6686" y="7017"/>
                      <a:pt x="6698" y="7029"/>
                      <a:pt x="6715" y="7052"/>
                    </a:cubicBezTo>
                    <a:cubicBezTo>
                      <a:pt x="6765" y="7089"/>
                      <a:pt x="6826" y="7114"/>
                      <a:pt x="6777" y="7114"/>
                    </a:cubicBezTo>
                    <a:cubicBezTo>
                      <a:pt x="6740" y="7126"/>
                      <a:pt x="6777" y="7151"/>
                      <a:pt x="6728" y="7188"/>
                    </a:cubicBezTo>
                    <a:cubicBezTo>
                      <a:pt x="6691" y="7200"/>
                      <a:pt x="6666" y="7225"/>
                      <a:pt x="6642" y="7250"/>
                    </a:cubicBezTo>
                    <a:cubicBezTo>
                      <a:pt x="6628" y="7263"/>
                      <a:pt x="6611" y="7273"/>
                      <a:pt x="6596" y="7273"/>
                    </a:cubicBezTo>
                    <a:cubicBezTo>
                      <a:pt x="6584" y="7273"/>
                      <a:pt x="6573" y="7266"/>
                      <a:pt x="6568" y="7250"/>
                    </a:cubicBezTo>
                    <a:cubicBezTo>
                      <a:pt x="6555" y="7237"/>
                      <a:pt x="6546" y="7231"/>
                      <a:pt x="6538" y="7231"/>
                    </a:cubicBezTo>
                    <a:cubicBezTo>
                      <a:pt x="6531" y="7231"/>
                      <a:pt x="6525" y="7237"/>
                      <a:pt x="6518" y="7250"/>
                    </a:cubicBezTo>
                    <a:cubicBezTo>
                      <a:pt x="6494" y="7274"/>
                      <a:pt x="6469" y="7286"/>
                      <a:pt x="6432" y="7286"/>
                    </a:cubicBezTo>
                    <a:cubicBezTo>
                      <a:pt x="6407" y="7286"/>
                      <a:pt x="6395" y="7274"/>
                      <a:pt x="6383" y="7237"/>
                    </a:cubicBezTo>
                    <a:cubicBezTo>
                      <a:pt x="6374" y="7219"/>
                      <a:pt x="6371" y="7182"/>
                      <a:pt x="6356" y="7182"/>
                    </a:cubicBezTo>
                    <a:cubicBezTo>
                      <a:pt x="6351" y="7182"/>
                      <a:pt x="6344" y="7187"/>
                      <a:pt x="6334" y="7200"/>
                    </a:cubicBezTo>
                    <a:cubicBezTo>
                      <a:pt x="6309" y="7250"/>
                      <a:pt x="6309" y="7311"/>
                      <a:pt x="6272" y="7311"/>
                    </a:cubicBezTo>
                    <a:cubicBezTo>
                      <a:pt x="6223" y="7311"/>
                      <a:pt x="6198" y="7311"/>
                      <a:pt x="6210" y="7250"/>
                    </a:cubicBezTo>
                    <a:cubicBezTo>
                      <a:pt x="6226" y="7202"/>
                      <a:pt x="6227" y="7175"/>
                      <a:pt x="6218" y="7175"/>
                    </a:cubicBezTo>
                    <a:cubicBezTo>
                      <a:pt x="6214" y="7175"/>
                      <a:pt x="6207" y="7183"/>
                      <a:pt x="6198" y="7200"/>
                    </a:cubicBezTo>
                    <a:cubicBezTo>
                      <a:pt x="6186" y="7237"/>
                      <a:pt x="6173" y="7274"/>
                      <a:pt x="6173" y="7311"/>
                    </a:cubicBezTo>
                    <a:cubicBezTo>
                      <a:pt x="6152" y="7354"/>
                      <a:pt x="6196" y="7387"/>
                      <a:pt x="6159" y="7387"/>
                    </a:cubicBezTo>
                    <a:cubicBezTo>
                      <a:pt x="6153" y="7387"/>
                      <a:pt x="6146" y="7387"/>
                      <a:pt x="6136" y="7385"/>
                    </a:cubicBezTo>
                    <a:cubicBezTo>
                      <a:pt x="6110" y="7377"/>
                      <a:pt x="6091" y="7375"/>
                      <a:pt x="6078" y="7375"/>
                    </a:cubicBezTo>
                    <a:cubicBezTo>
                      <a:pt x="6048" y="7375"/>
                      <a:pt x="6043" y="7389"/>
                      <a:pt x="6026" y="7397"/>
                    </a:cubicBezTo>
                    <a:cubicBezTo>
                      <a:pt x="6013" y="7422"/>
                      <a:pt x="6026" y="7447"/>
                      <a:pt x="6038" y="7496"/>
                    </a:cubicBezTo>
                    <a:cubicBezTo>
                      <a:pt x="6044" y="7516"/>
                      <a:pt x="6037" y="7528"/>
                      <a:pt x="6027" y="7528"/>
                    </a:cubicBezTo>
                    <a:cubicBezTo>
                      <a:pt x="6018" y="7528"/>
                      <a:pt x="6007" y="7519"/>
                      <a:pt x="6001" y="7496"/>
                    </a:cubicBezTo>
                    <a:cubicBezTo>
                      <a:pt x="5989" y="7447"/>
                      <a:pt x="6026" y="7422"/>
                      <a:pt x="5989" y="7422"/>
                    </a:cubicBezTo>
                    <a:cubicBezTo>
                      <a:pt x="5979" y="7419"/>
                      <a:pt x="5969" y="7417"/>
                      <a:pt x="5959" y="7417"/>
                    </a:cubicBezTo>
                    <a:cubicBezTo>
                      <a:pt x="5932" y="7417"/>
                      <a:pt x="5905" y="7429"/>
                      <a:pt x="5878" y="7447"/>
                    </a:cubicBezTo>
                    <a:cubicBezTo>
                      <a:pt x="5841" y="7471"/>
                      <a:pt x="5791" y="7447"/>
                      <a:pt x="5791" y="7508"/>
                    </a:cubicBezTo>
                    <a:cubicBezTo>
                      <a:pt x="5791" y="7558"/>
                      <a:pt x="5754" y="7570"/>
                      <a:pt x="5816" y="7570"/>
                    </a:cubicBezTo>
                    <a:cubicBezTo>
                      <a:pt x="5849" y="7570"/>
                      <a:pt x="5871" y="7581"/>
                      <a:pt x="5896" y="7581"/>
                    </a:cubicBezTo>
                    <a:cubicBezTo>
                      <a:pt x="5909" y="7581"/>
                      <a:pt x="5923" y="7578"/>
                      <a:pt x="5939" y="7570"/>
                    </a:cubicBezTo>
                    <a:cubicBezTo>
                      <a:pt x="5979" y="7560"/>
                      <a:pt x="6003" y="7542"/>
                      <a:pt x="6024" y="7542"/>
                    </a:cubicBezTo>
                    <a:cubicBezTo>
                      <a:pt x="6028" y="7542"/>
                      <a:pt x="6033" y="7543"/>
                      <a:pt x="6038" y="7545"/>
                    </a:cubicBezTo>
                    <a:cubicBezTo>
                      <a:pt x="6045" y="7559"/>
                      <a:pt x="6059" y="7569"/>
                      <a:pt x="6074" y="7569"/>
                    </a:cubicBezTo>
                    <a:cubicBezTo>
                      <a:pt x="6087" y="7569"/>
                      <a:pt x="6101" y="7562"/>
                      <a:pt x="6112" y="7545"/>
                    </a:cubicBezTo>
                    <a:cubicBezTo>
                      <a:pt x="6124" y="7527"/>
                      <a:pt x="6139" y="7518"/>
                      <a:pt x="6147" y="7518"/>
                    </a:cubicBezTo>
                    <a:cubicBezTo>
                      <a:pt x="6155" y="7518"/>
                      <a:pt x="6155" y="7527"/>
                      <a:pt x="6136" y="7545"/>
                    </a:cubicBezTo>
                    <a:cubicBezTo>
                      <a:pt x="6120" y="7578"/>
                      <a:pt x="6109" y="7589"/>
                      <a:pt x="6089" y="7589"/>
                    </a:cubicBezTo>
                    <a:cubicBezTo>
                      <a:pt x="6079" y="7589"/>
                      <a:pt x="6067" y="7586"/>
                      <a:pt x="6050" y="7582"/>
                    </a:cubicBezTo>
                    <a:cubicBezTo>
                      <a:pt x="6032" y="7576"/>
                      <a:pt x="6010" y="7573"/>
                      <a:pt x="5989" y="7573"/>
                    </a:cubicBezTo>
                    <a:cubicBezTo>
                      <a:pt x="5967" y="7573"/>
                      <a:pt x="5945" y="7576"/>
                      <a:pt x="5927" y="7582"/>
                    </a:cubicBezTo>
                    <a:cubicBezTo>
                      <a:pt x="5903" y="7606"/>
                      <a:pt x="5875" y="7614"/>
                      <a:pt x="5845" y="7614"/>
                    </a:cubicBezTo>
                    <a:cubicBezTo>
                      <a:pt x="5827" y="7614"/>
                      <a:pt x="5809" y="7611"/>
                      <a:pt x="5791" y="7607"/>
                    </a:cubicBezTo>
                    <a:cubicBezTo>
                      <a:pt x="5764" y="7601"/>
                      <a:pt x="5726" y="7596"/>
                      <a:pt x="5693" y="7596"/>
                    </a:cubicBezTo>
                    <a:cubicBezTo>
                      <a:pt x="5653" y="7596"/>
                      <a:pt x="5619" y="7604"/>
                      <a:pt x="5619" y="7631"/>
                    </a:cubicBezTo>
                    <a:cubicBezTo>
                      <a:pt x="5611" y="7664"/>
                      <a:pt x="5619" y="7664"/>
                      <a:pt x="5640" y="7664"/>
                    </a:cubicBezTo>
                    <a:cubicBezTo>
                      <a:pt x="5650" y="7664"/>
                      <a:pt x="5664" y="7664"/>
                      <a:pt x="5681" y="7668"/>
                    </a:cubicBezTo>
                    <a:cubicBezTo>
                      <a:pt x="5742" y="7681"/>
                      <a:pt x="5791" y="7705"/>
                      <a:pt x="5791" y="7767"/>
                    </a:cubicBezTo>
                    <a:cubicBezTo>
                      <a:pt x="5791" y="7817"/>
                      <a:pt x="5780" y="7867"/>
                      <a:pt x="5769" y="7867"/>
                    </a:cubicBezTo>
                    <a:cubicBezTo>
                      <a:pt x="5764" y="7867"/>
                      <a:pt x="5758" y="7856"/>
                      <a:pt x="5754" y="7829"/>
                    </a:cubicBezTo>
                    <a:cubicBezTo>
                      <a:pt x="5754" y="7755"/>
                      <a:pt x="5767" y="7718"/>
                      <a:pt x="5717" y="7705"/>
                    </a:cubicBezTo>
                    <a:cubicBezTo>
                      <a:pt x="5682" y="7705"/>
                      <a:pt x="5659" y="7697"/>
                      <a:pt x="5646" y="7697"/>
                    </a:cubicBezTo>
                    <a:cubicBezTo>
                      <a:pt x="5636" y="7697"/>
                      <a:pt x="5631" y="7702"/>
                      <a:pt x="5631" y="7718"/>
                    </a:cubicBezTo>
                    <a:cubicBezTo>
                      <a:pt x="5622" y="7756"/>
                      <a:pt x="5620" y="7824"/>
                      <a:pt x="5619" y="7824"/>
                    </a:cubicBezTo>
                    <a:cubicBezTo>
                      <a:pt x="5619" y="7824"/>
                      <a:pt x="5619" y="7818"/>
                      <a:pt x="5619" y="7804"/>
                    </a:cubicBezTo>
                    <a:cubicBezTo>
                      <a:pt x="5607" y="7742"/>
                      <a:pt x="5631" y="7718"/>
                      <a:pt x="5607" y="7681"/>
                    </a:cubicBezTo>
                    <a:cubicBezTo>
                      <a:pt x="5588" y="7653"/>
                      <a:pt x="5598" y="7603"/>
                      <a:pt x="5592" y="7603"/>
                    </a:cubicBezTo>
                    <a:lnTo>
                      <a:pt x="5592" y="7603"/>
                    </a:lnTo>
                    <a:cubicBezTo>
                      <a:pt x="5591" y="7603"/>
                      <a:pt x="5588" y="7608"/>
                      <a:pt x="5582" y="7619"/>
                    </a:cubicBezTo>
                    <a:cubicBezTo>
                      <a:pt x="5557" y="7668"/>
                      <a:pt x="5533" y="7681"/>
                      <a:pt x="5533" y="7718"/>
                    </a:cubicBezTo>
                    <a:cubicBezTo>
                      <a:pt x="5533" y="7755"/>
                      <a:pt x="5508" y="7829"/>
                      <a:pt x="5533" y="7829"/>
                    </a:cubicBezTo>
                    <a:cubicBezTo>
                      <a:pt x="5542" y="7829"/>
                      <a:pt x="5551" y="7849"/>
                      <a:pt x="5545" y="7849"/>
                    </a:cubicBezTo>
                    <a:cubicBezTo>
                      <a:pt x="5543" y="7849"/>
                      <a:pt x="5539" y="7847"/>
                      <a:pt x="5533" y="7841"/>
                    </a:cubicBezTo>
                    <a:cubicBezTo>
                      <a:pt x="5508" y="7816"/>
                      <a:pt x="5496" y="7816"/>
                      <a:pt x="5471" y="7767"/>
                    </a:cubicBezTo>
                    <a:cubicBezTo>
                      <a:pt x="5466" y="7746"/>
                      <a:pt x="5465" y="7739"/>
                      <a:pt x="5463" y="7739"/>
                    </a:cubicBezTo>
                    <a:cubicBezTo>
                      <a:pt x="5460" y="7739"/>
                      <a:pt x="5455" y="7753"/>
                      <a:pt x="5434" y="7767"/>
                    </a:cubicBezTo>
                    <a:cubicBezTo>
                      <a:pt x="5409" y="7779"/>
                      <a:pt x="5422" y="7841"/>
                      <a:pt x="5385" y="7841"/>
                    </a:cubicBezTo>
                    <a:cubicBezTo>
                      <a:pt x="5336" y="7841"/>
                      <a:pt x="5286" y="7878"/>
                      <a:pt x="5286" y="7890"/>
                    </a:cubicBezTo>
                    <a:cubicBezTo>
                      <a:pt x="5286" y="7915"/>
                      <a:pt x="5311" y="7927"/>
                      <a:pt x="5286" y="7952"/>
                    </a:cubicBezTo>
                    <a:cubicBezTo>
                      <a:pt x="5262" y="7976"/>
                      <a:pt x="5274" y="8026"/>
                      <a:pt x="5286" y="8026"/>
                    </a:cubicBezTo>
                    <a:cubicBezTo>
                      <a:pt x="5292" y="8026"/>
                      <a:pt x="5311" y="8023"/>
                      <a:pt x="5331" y="8023"/>
                    </a:cubicBezTo>
                    <a:cubicBezTo>
                      <a:pt x="5351" y="8023"/>
                      <a:pt x="5372" y="8026"/>
                      <a:pt x="5385" y="8038"/>
                    </a:cubicBezTo>
                    <a:cubicBezTo>
                      <a:pt x="5406" y="8059"/>
                      <a:pt x="5446" y="8090"/>
                      <a:pt x="5432" y="8090"/>
                    </a:cubicBezTo>
                    <a:cubicBezTo>
                      <a:pt x="5430" y="8090"/>
                      <a:pt x="5427" y="8089"/>
                      <a:pt x="5422" y="8087"/>
                    </a:cubicBezTo>
                    <a:cubicBezTo>
                      <a:pt x="5412" y="8085"/>
                      <a:pt x="5405" y="8084"/>
                      <a:pt x="5398" y="8084"/>
                    </a:cubicBezTo>
                    <a:cubicBezTo>
                      <a:pt x="5371" y="8084"/>
                      <a:pt x="5365" y="8102"/>
                      <a:pt x="5336" y="8112"/>
                    </a:cubicBezTo>
                    <a:cubicBezTo>
                      <a:pt x="5299" y="8124"/>
                      <a:pt x="5274" y="8174"/>
                      <a:pt x="5286" y="8186"/>
                    </a:cubicBezTo>
                    <a:cubicBezTo>
                      <a:pt x="5311" y="8211"/>
                      <a:pt x="5336" y="8223"/>
                      <a:pt x="5360" y="8235"/>
                    </a:cubicBezTo>
                    <a:cubicBezTo>
                      <a:pt x="5397" y="8235"/>
                      <a:pt x="5434" y="8235"/>
                      <a:pt x="5459" y="8211"/>
                    </a:cubicBezTo>
                    <a:cubicBezTo>
                      <a:pt x="5470" y="8203"/>
                      <a:pt x="5484" y="8200"/>
                      <a:pt x="5496" y="8200"/>
                    </a:cubicBezTo>
                    <a:cubicBezTo>
                      <a:pt x="5525" y="8200"/>
                      <a:pt x="5544" y="8218"/>
                      <a:pt x="5483" y="8235"/>
                    </a:cubicBezTo>
                    <a:cubicBezTo>
                      <a:pt x="5409" y="8248"/>
                      <a:pt x="5446" y="8248"/>
                      <a:pt x="5385" y="8272"/>
                    </a:cubicBezTo>
                    <a:cubicBezTo>
                      <a:pt x="5336" y="8272"/>
                      <a:pt x="5299" y="8309"/>
                      <a:pt x="5274" y="8346"/>
                    </a:cubicBezTo>
                    <a:cubicBezTo>
                      <a:pt x="5262" y="8371"/>
                      <a:pt x="5274" y="8383"/>
                      <a:pt x="5336" y="8395"/>
                    </a:cubicBezTo>
                    <a:cubicBezTo>
                      <a:pt x="5385" y="8408"/>
                      <a:pt x="5434" y="8408"/>
                      <a:pt x="5446" y="8457"/>
                    </a:cubicBezTo>
                    <a:cubicBezTo>
                      <a:pt x="5446" y="8485"/>
                      <a:pt x="5446" y="8535"/>
                      <a:pt x="5435" y="8535"/>
                    </a:cubicBezTo>
                    <a:cubicBezTo>
                      <a:pt x="5432" y="8535"/>
                      <a:pt x="5428" y="8530"/>
                      <a:pt x="5422" y="8519"/>
                    </a:cubicBezTo>
                    <a:cubicBezTo>
                      <a:pt x="5411" y="8475"/>
                      <a:pt x="5419" y="8430"/>
                      <a:pt x="5386" y="8430"/>
                    </a:cubicBezTo>
                    <a:cubicBezTo>
                      <a:pt x="5382" y="8430"/>
                      <a:pt x="5378" y="8431"/>
                      <a:pt x="5372" y="8432"/>
                    </a:cubicBezTo>
                    <a:cubicBezTo>
                      <a:pt x="5323" y="8432"/>
                      <a:pt x="5336" y="8457"/>
                      <a:pt x="5311" y="8482"/>
                    </a:cubicBezTo>
                    <a:cubicBezTo>
                      <a:pt x="5286" y="8519"/>
                      <a:pt x="5286" y="8556"/>
                      <a:pt x="5311" y="8593"/>
                    </a:cubicBezTo>
                    <a:cubicBezTo>
                      <a:pt x="5336" y="8617"/>
                      <a:pt x="5360" y="8617"/>
                      <a:pt x="5397" y="8617"/>
                    </a:cubicBezTo>
                    <a:cubicBezTo>
                      <a:pt x="5422" y="8617"/>
                      <a:pt x="5446" y="8630"/>
                      <a:pt x="5459" y="8642"/>
                    </a:cubicBezTo>
                    <a:cubicBezTo>
                      <a:pt x="5473" y="8656"/>
                      <a:pt x="5488" y="8662"/>
                      <a:pt x="5502" y="8662"/>
                    </a:cubicBezTo>
                    <a:cubicBezTo>
                      <a:pt x="5512" y="8662"/>
                      <a:pt x="5522" y="8659"/>
                      <a:pt x="5533" y="8654"/>
                    </a:cubicBezTo>
                    <a:cubicBezTo>
                      <a:pt x="5570" y="8642"/>
                      <a:pt x="5570" y="8642"/>
                      <a:pt x="5594" y="8593"/>
                    </a:cubicBezTo>
                    <a:cubicBezTo>
                      <a:pt x="5603" y="8556"/>
                      <a:pt x="5612" y="8534"/>
                      <a:pt x="5631" y="8534"/>
                    </a:cubicBezTo>
                    <a:cubicBezTo>
                      <a:pt x="5638" y="8534"/>
                      <a:pt x="5646" y="8537"/>
                      <a:pt x="5656" y="8543"/>
                    </a:cubicBezTo>
                    <a:cubicBezTo>
                      <a:pt x="5656" y="8543"/>
                      <a:pt x="5631" y="8543"/>
                      <a:pt x="5619" y="8580"/>
                    </a:cubicBezTo>
                    <a:cubicBezTo>
                      <a:pt x="5594" y="8642"/>
                      <a:pt x="5557" y="8703"/>
                      <a:pt x="5533" y="8703"/>
                    </a:cubicBezTo>
                    <a:lnTo>
                      <a:pt x="5459" y="8703"/>
                    </a:lnTo>
                    <a:cubicBezTo>
                      <a:pt x="5434" y="8703"/>
                      <a:pt x="5520" y="8740"/>
                      <a:pt x="5545" y="8753"/>
                    </a:cubicBezTo>
                    <a:cubicBezTo>
                      <a:pt x="5559" y="8767"/>
                      <a:pt x="5561" y="8781"/>
                      <a:pt x="5551" y="8781"/>
                    </a:cubicBezTo>
                    <a:cubicBezTo>
                      <a:pt x="5543" y="8781"/>
                      <a:pt x="5529" y="8774"/>
                      <a:pt x="5508" y="8753"/>
                    </a:cubicBezTo>
                    <a:cubicBezTo>
                      <a:pt x="5492" y="8740"/>
                      <a:pt x="5479" y="8735"/>
                      <a:pt x="5471" y="8735"/>
                    </a:cubicBezTo>
                    <a:cubicBezTo>
                      <a:pt x="5455" y="8735"/>
                      <a:pt x="5455" y="8757"/>
                      <a:pt x="5471" y="8790"/>
                    </a:cubicBezTo>
                    <a:cubicBezTo>
                      <a:pt x="5483" y="8851"/>
                      <a:pt x="5533" y="8839"/>
                      <a:pt x="5557" y="8851"/>
                    </a:cubicBezTo>
                    <a:cubicBezTo>
                      <a:pt x="5594" y="8864"/>
                      <a:pt x="5656" y="8888"/>
                      <a:pt x="5594" y="8888"/>
                    </a:cubicBezTo>
                    <a:cubicBezTo>
                      <a:pt x="5557" y="8888"/>
                      <a:pt x="5520" y="8876"/>
                      <a:pt x="5483" y="8864"/>
                    </a:cubicBezTo>
                    <a:cubicBezTo>
                      <a:pt x="5472" y="8864"/>
                      <a:pt x="5457" y="8869"/>
                      <a:pt x="5441" y="8869"/>
                    </a:cubicBezTo>
                    <a:cubicBezTo>
                      <a:pt x="5422" y="8869"/>
                      <a:pt x="5404" y="8861"/>
                      <a:pt x="5397" y="8827"/>
                    </a:cubicBezTo>
                    <a:cubicBezTo>
                      <a:pt x="5378" y="8778"/>
                      <a:pt x="5397" y="8698"/>
                      <a:pt x="5387" y="8698"/>
                    </a:cubicBezTo>
                    <a:cubicBezTo>
                      <a:pt x="5385" y="8698"/>
                      <a:pt x="5380" y="8703"/>
                      <a:pt x="5372" y="8716"/>
                    </a:cubicBezTo>
                    <a:cubicBezTo>
                      <a:pt x="5348" y="8753"/>
                      <a:pt x="5336" y="8802"/>
                      <a:pt x="5336" y="8839"/>
                    </a:cubicBezTo>
                    <a:cubicBezTo>
                      <a:pt x="5336" y="8876"/>
                      <a:pt x="5409" y="8888"/>
                      <a:pt x="5372" y="8913"/>
                    </a:cubicBezTo>
                    <a:cubicBezTo>
                      <a:pt x="5348" y="8925"/>
                      <a:pt x="5336" y="8962"/>
                      <a:pt x="5336" y="8999"/>
                    </a:cubicBezTo>
                    <a:cubicBezTo>
                      <a:pt x="5336" y="9013"/>
                      <a:pt x="5336" y="9023"/>
                      <a:pt x="5342" y="9023"/>
                    </a:cubicBezTo>
                    <a:cubicBezTo>
                      <a:pt x="5347" y="9023"/>
                      <a:pt x="5356" y="9016"/>
                      <a:pt x="5372" y="8999"/>
                    </a:cubicBezTo>
                    <a:cubicBezTo>
                      <a:pt x="5397" y="8975"/>
                      <a:pt x="5413" y="8975"/>
                      <a:pt x="5423" y="8975"/>
                    </a:cubicBezTo>
                    <a:cubicBezTo>
                      <a:pt x="5434" y="8975"/>
                      <a:pt x="5440" y="8975"/>
                      <a:pt x="5446" y="8950"/>
                    </a:cubicBezTo>
                    <a:cubicBezTo>
                      <a:pt x="5454" y="8921"/>
                      <a:pt x="5461" y="8909"/>
                      <a:pt x="5466" y="8909"/>
                    </a:cubicBezTo>
                    <a:cubicBezTo>
                      <a:pt x="5469" y="8909"/>
                      <a:pt x="5471" y="8915"/>
                      <a:pt x="5471" y="8925"/>
                    </a:cubicBezTo>
                    <a:cubicBezTo>
                      <a:pt x="5471" y="8950"/>
                      <a:pt x="5471" y="8962"/>
                      <a:pt x="5508" y="8962"/>
                    </a:cubicBezTo>
                    <a:cubicBezTo>
                      <a:pt x="5520" y="8950"/>
                      <a:pt x="5533" y="8950"/>
                      <a:pt x="5545" y="8938"/>
                    </a:cubicBezTo>
                    <a:cubicBezTo>
                      <a:pt x="5553" y="8929"/>
                      <a:pt x="5567" y="8904"/>
                      <a:pt x="5576" y="8904"/>
                    </a:cubicBezTo>
                    <a:cubicBezTo>
                      <a:pt x="5579" y="8904"/>
                      <a:pt x="5582" y="8909"/>
                      <a:pt x="5582" y="8925"/>
                    </a:cubicBezTo>
                    <a:cubicBezTo>
                      <a:pt x="5582" y="8944"/>
                      <a:pt x="5579" y="8944"/>
                      <a:pt x="5577" y="8944"/>
                    </a:cubicBezTo>
                    <a:cubicBezTo>
                      <a:pt x="5576" y="8944"/>
                      <a:pt x="5576" y="8944"/>
                      <a:pt x="5582" y="8962"/>
                    </a:cubicBezTo>
                    <a:cubicBezTo>
                      <a:pt x="5594" y="8999"/>
                      <a:pt x="5570" y="9011"/>
                      <a:pt x="5545" y="9024"/>
                    </a:cubicBezTo>
                    <a:cubicBezTo>
                      <a:pt x="5508" y="9036"/>
                      <a:pt x="5508" y="9085"/>
                      <a:pt x="5533" y="9110"/>
                    </a:cubicBezTo>
                    <a:cubicBezTo>
                      <a:pt x="5540" y="9125"/>
                      <a:pt x="5557" y="9136"/>
                      <a:pt x="5569" y="9136"/>
                    </a:cubicBezTo>
                    <a:cubicBezTo>
                      <a:pt x="5577" y="9136"/>
                      <a:pt x="5582" y="9132"/>
                      <a:pt x="5582" y="9122"/>
                    </a:cubicBezTo>
                    <a:cubicBezTo>
                      <a:pt x="5585" y="9113"/>
                      <a:pt x="5590" y="9109"/>
                      <a:pt x="5595" y="9109"/>
                    </a:cubicBezTo>
                    <a:cubicBezTo>
                      <a:pt x="5609" y="9109"/>
                      <a:pt x="5621" y="9138"/>
                      <a:pt x="5594" y="9147"/>
                    </a:cubicBezTo>
                    <a:cubicBezTo>
                      <a:pt x="5577" y="9156"/>
                      <a:pt x="5553" y="9164"/>
                      <a:pt x="5532" y="9164"/>
                    </a:cubicBezTo>
                    <a:cubicBezTo>
                      <a:pt x="5523" y="9164"/>
                      <a:pt x="5515" y="9163"/>
                      <a:pt x="5508" y="9159"/>
                    </a:cubicBezTo>
                    <a:cubicBezTo>
                      <a:pt x="5446" y="9159"/>
                      <a:pt x="5434" y="9196"/>
                      <a:pt x="5422" y="9233"/>
                    </a:cubicBezTo>
                    <a:cubicBezTo>
                      <a:pt x="5409" y="9258"/>
                      <a:pt x="5446" y="9283"/>
                      <a:pt x="5471" y="9283"/>
                    </a:cubicBezTo>
                    <a:cubicBezTo>
                      <a:pt x="5496" y="9295"/>
                      <a:pt x="5545" y="9356"/>
                      <a:pt x="5619" y="9393"/>
                    </a:cubicBezTo>
                    <a:cubicBezTo>
                      <a:pt x="5637" y="9404"/>
                      <a:pt x="5651" y="9408"/>
                      <a:pt x="5662" y="9408"/>
                    </a:cubicBezTo>
                    <a:cubicBezTo>
                      <a:pt x="5681" y="9408"/>
                      <a:pt x="5692" y="9399"/>
                      <a:pt x="5702" y="9399"/>
                    </a:cubicBezTo>
                    <a:cubicBezTo>
                      <a:pt x="5707" y="9399"/>
                      <a:pt x="5712" y="9400"/>
                      <a:pt x="5717" y="9406"/>
                    </a:cubicBezTo>
                    <a:cubicBezTo>
                      <a:pt x="5742" y="9430"/>
                      <a:pt x="5767" y="9455"/>
                      <a:pt x="5791" y="9467"/>
                    </a:cubicBezTo>
                    <a:cubicBezTo>
                      <a:pt x="5828" y="9474"/>
                      <a:pt x="5865" y="9477"/>
                      <a:pt x="5902" y="9477"/>
                    </a:cubicBezTo>
                    <a:cubicBezTo>
                      <a:pt x="5939" y="9477"/>
                      <a:pt x="5976" y="9474"/>
                      <a:pt x="6013" y="9467"/>
                    </a:cubicBezTo>
                    <a:cubicBezTo>
                      <a:pt x="6062" y="9430"/>
                      <a:pt x="6223" y="9295"/>
                      <a:pt x="6297" y="9246"/>
                    </a:cubicBezTo>
                    <a:cubicBezTo>
                      <a:pt x="6370" y="9196"/>
                      <a:pt x="6346" y="9159"/>
                      <a:pt x="6420" y="9110"/>
                    </a:cubicBezTo>
                    <a:cubicBezTo>
                      <a:pt x="6506" y="9061"/>
                      <a:pt x="6543" y="9073"/>
                      <a:pt x="6568" y="8999"/>
                    </a:cubicBezTo>
                    <a:cubicBezTo>
                      <a:pt x="6592" y="8925"/>
                      <a:pt x="6592" y="8876"/>
                      <a:pt x="6605" y="8851"/>
                    </a:cubicBezTo>
                    <a:cubicBezTo>
                      <a:pt x="6609" y="8843"/>
                      <a:pt x="6611" y="8838"/>
                      <a:pt x="6614" y="8838"/>
                    </a:cubicBezTo>
                    <a:cubicBezTo>
                      <a:pt x="6619" y="8838"/>
                      <a:pt x="6625" y="8862"/>
                      <a:pt x="6642" y="8938"/>
                    </a:cubicBezTo>
                    <a:cubicBezTo>
                      <a:pt x="6654" y="9048"/>
                      <a:pt x="6728" y="8999"/>
                      <a:pt x="6740" y="9036"/>
                    </a:cubicBezTo>
                    <a:cubicBezTo>
                      <a:pt x="6752" y="9073"/>
                      <a:pt x="6715" y="9048"/>
                      <a:pt x="6740" y="9135"/>
                    </a:cubicBezTo>
                    <a:cubicBezTo>
                      <a:pt x="6765" y="9209"/>
                      <a:pt x="6777" y="9184"/>
                      <a:pt x="6777" y="9258"/>
                    </a:cubicBezTo>
                    <a:cubicBezTo>
                      <a:pt x="6777" y="9332"/>
                      <a:pt x="6900" y="9393"/>
                      <a:pt x="6900" y="9455"/>
                    </a:cubicBezTo>
                    <a:cubicBezTo>
                      <a:pt x="6913" y="9504"/>
                      <a:pt x="6876" y="9529"/>
                      <a:pt x="6900" y="9578"/>
                    </a:cubicBezTo>
                    <a:cubicBezTo>
                      <a:pt x="6937" y="9701"/>
                      <a:pt x="6987" y="9825"/>
                      <a:pt x="7036" y="9948"/>
                    </a:cubicBezTo>
                    <a:cubicBezTo>
                      <a:pt x="7073" y="9973"/>
                      <a:pt x="7159" y="10034"/>
                      <a:pt x="7147" y="10071"/>
                    </a:cubicBezTo>
                    <a:cubicBezTo>
                      <a:pt x="7134" y="10133"/>
                      <a:pt x="7134" y="10194"/>
                      <a:pt x="7134" y="10256"/>
                    </a:cubicBezTo>
                    <a:cubicBezTo>
                      <a:pt x="7147" y="10281"/>
                      <a:pt x="7159" y="10355"/>
                      <a:pt x="7184" y="10416"/>
                    </a:cubicBezTo>
                    <a:cubicBezTo>
                      <a:pt x="7208" y="10478"/>
                      <a:pt x="7147" y="10527"/>
                      <a:pt x="7245" y="10527"/>
                    </a:cubicBezTo>
                    <a:cubicBezTo>
                      <a:pt x="7298" y="10527"/>
                      <a:pt x="7361" y="10541"/>
                      <a:pt x="7407" y="10541"/>
                    </a:cubicBezTo>
                    <a:cubicBezTo>
                      <a:pt x="7446" y="10541"/>
                      <a:pt x="7473" y="10530"/>
                      <a:pt x="7467" y="10490"/>
                    </a:cubicBezTo>
                    <a:cubicBezTo>
                      <a:pt x="7455" y="10404"/>
                      <a:pt x="7442" y="10293"/>
                      <a:pt x="7516" y="10281"/>
                    </a:cubicBezTo>
                    <a:cubicBezTo>
                      <a:pt x="7578" y="10281"/>
                      <a:pt x="7590" y="10231"/>
                      <a:pt x="7652" y="10231"/>
                    </a:cubicBezTo>
                    <a:cubicBezTo>
                      <a:pt x="7698" y="10231"/>
                      <a:pt x="7758" y="10273"/>
                      <a:pt x="7801" y="10273"/>
                    </a:cubicBezTo>
                    <a:cubicBezTo>
                      <a:pt x="7815" y="10273"/>
                      <a:pt x="7828" y="10268"/>
                      <a:pt x="7837" y="10256"/>
                    </a:cubicBezTo>
                    <a:cubicBezTo>
                      <a:pt x="7874" y="10207"/>
                      <a:pt x="7886" y="10133"/>
                      <a:pt x="7911" y="10083"/>
                    </a:cubicBezTo>
                    <a:cubicBezTo>
                      <a:pt x="7960" y="9936"/>
                      <a:pt x="7997" y="9775"/>
                      <a:pt x="8009" y="9603"/>
                    </a:cubicBezTo>
                    <a:cubicBezTo>
                      <a:pt x="8022" y="9529"/>
                      <a:pt x="8009" y="9455"/>
                      <a:pt x="7997" y="9369"/>
                    </a:cubicBezTo>
                    <a:cubicBezTo>
                      <a:pt x="7972" y="9320"/>
                      <a:pt x="7923" y="9270"/>
                      <a:pt x="7997" y="9270"/>
                    </a:cubicBezTo>
                    <a:cubicBezTo>
                      <a:pt x="8083" y="9246"/>
                      <a:pt x="8169" y="9196"/>
                      <a:pt x="8243" y="9135"/>
                    </a:cubicBezTo>
                    <a:cubicBezTo>
                      <a:pt x="8280" y="9098"/>
                      <a:pt x="8268" y="9085"/>
                      <a:pt x="8256" y="9061"/>
                    </a:cubicBezTo>
                    <a:cubicBezTo>
                      <a:pt x="8256" y="9055"/>
                      <a:pt x="8268" y="9055"/>
                      <a:pt x="8286" y="9055"/>
                    </a:cubicBezTo>
                    <a:cubicBezTo>
                      <a:pt x="8305" y="9055"/>
                      <a:pt x="8330" y="9055"/>
                      <a:pt x="8354" y="9048"/>
                    </a:cubicBezTo>
                    <a:cubicBezTo>
                      <a:pt x="8391" y="9036"/>
                      <a:pt x="8440" y="8975"/>
                      <a:pt x="8391" y="8950"/>
                    </a:cubicBezTo>
                    <a:cubicBezTo>
                      <a:pt x="8342" y="8913"/>
                      <a:pt x="8342" y="8925"/>
                      <a:pt x="8391" y="8876"/>
                    </a:cubicBezTo>
                    <a:cubicBezTo>
                      <a:pt x="8440" y="8839"/>
                      <a:pt x="8564" y="8777"/>
                      <a:pt x="8514" y="8716"/>
                    </a:cubicBezTo>
                    <a:cubicBezTo>
                      <a:pt x="8428" y="8617"/>
                      <a:pt x="8342" y="8519"/>
                      <a:pt x="8243" y="8445"/>
                    </a:cubicBezTo>
                    <a:cubicBezTo>
                      <a:pt x="8157" y="8383"/>
                      <a:pt x="8132" y="8383"/>
                      <a:pt x="8120" y="8297"/>
                    </a:cubicBezTo>
                    <a:cubicBezTo>
                      <a:pt x="8108" y="8161"/>
                      <a:pt x="8120" y="8013"/>
                      <a:pt x="8169" y="7866"/>
                    </a:cubicBezTo>
                    <a:cubicBezTo>
                      <a:pt x="8219" y="7742"/>
                      <a:pt x="8231" y="7742"/>
                      <a:pt x="8182" y="7705"/>
                    </a:cubicBezTo>
                    <a:cubicBezTo>
                      <a:pt x="8145" y="7668"/>
                      <a:pt x="8108" y="7656"/>
                      <a:pt x="8169" y="7607"/>
                    </a:cubicBezTo>
                    <a:cubicBezTo>
                      <a:pt x="8243" y="7558"/>
                      <a:pt x="8317" y="7496"/>
                      <a:pt x="8354" y="7422"/>
                    </a:cubicBezTo>
                    <a:cubicBezTo>
                      <a:pt x="8404" y="7348"/>
                      <a:pt x="8465" y="7286"/>
                      <a:pt x="8551" y="7250"/>
                    </a:cubicBezTo>
                    <a:cubicBezTo>
                      <a:pt x="8650" y="7200"/>
                      <a:pt x="8749" y="7126"/>
                      <a:pt x="8835" y="7052"/>
                    </a:cubicBezTo>
                    <a:cubicBezTo>
                      <a:pt x="8896" y="6991"/>
                      <a:pt x="8933" y="6978"/>
                      <a:pt x="8995" y="6917"/>
                    </a:cubicBezTo>
                    <a:cubicBezTo>
                      <a:pt x="9057" y="6880"/>
                      <a:pt x="9094" y="6806"/>
                      <a:pt x="9094" y="6744"/>
                    </a:cubicBezTo>
                    <a:cubicBezTo>
                      <a:pt x="9094" y="6707"/>
                      <a:pt x="9081" y="6707"/>
                      <a:pt x="9032" y="6633"/>
                    </a:cubicBezTo>
                    <a:cubicBezTo>
                      <a:pt x="8995" y="6560"/>
                      <a:pt x="9032" y="6523"/>
                      <a:pt x="9044" y="6498"/>
                    </a:cubicBezTo>
                    <a:cubicBezTo>
                      <a:pt x="9069" y="6486"/>
                      <a:pt x="9217" y="6449"/>
                      <a:pt x="9167" y="6387"/>
                    </a:cubicBezTo>
                    <a:cubicBezTo>
                      <a:pt x="9130" y="6338"/>
                      <a:pt x="9106" y="6301"/>
                      <a:pt x="9204" y="6252"/>
                    </a:cubicBezTo>
                    <a:cubicBezTo>
                      <a:pt x="9303" y="6215"/>
                      <a:pt x="9303" y="6178"/>
                      <a:pt x="9365" y="6128"/>
                    </a:cubicBezTo>
                    <a:cubicBezTo>
                      <a:pt x="9406" y="6101"/>
                      <a:pt x="9428" y="6085"/>
                      <a:pt x="9446" y="6085"/>
                    </a:cubicBezTo>
                    <a:cubicBezTo>
                      <a:pt x="9460" y="6085"/>
                      <a:pt x="9472" y="6094"/>
                      <a:pt x="9488" y="6116"/>
                    </a:cubicBezTo>
                    <a:cubicBezTo>
                      <a:pt x="9515" y="6136"/>
                      <a:pt x="9523" y="6145"/>
                      <a:pt x="9534" y="6145"/>
                    </a:cubicBezTo>
                    <a:cubicBezTo>
                      <a:pt x="9542" y="6145"/>
                      <a:pt x="9552" y="6139"/>
                      <a:pt x="9574" y="6128"/>
                    </a:cubicBezTo>
                    <a:cubicBezTo>
                      <a:pt x="9610" y="6107"/>
                      <a:pt x="9625" y="6094"/>
                      <a:pt x="9650" y="6094"/>
                    </a:cubicBezTo>
                    <a:cubicBezTo>
                      <a:pt x="9669" y="6094"/>
                      <a:pt x="9693" y="6100"/>
                      <a:pt x="9734" y="6116"/>
                    </a:cubicBezTo>
                    <a:lnTo>
                      <a:pt x="9747" y="6116"/>
                    </a:lnTo>
                    <a:cubicBezTo>
                      <a:pt x="9833" y="6153"/>
                      <a:pt x="9919" y="6227"/>
                      <a:pt x="9968" y="6239"/>
                    </a:cubicBezTo>
                    <a:cubicBezTo>
                      <a:pt x="10005" y="6252"/>
                      <a:pt x="9944" y="6399"/>
                      <a:pt x="9993" y="6436"/>
                    </a:cubicBezTo>
                    <a:cubicBezTo>
                      <a:pt x="10042" y="6486"/>
                      <a:pt x="10055" y="6535"/>
                      <a:pt x="10018" y="6535"/>
                    </a:cubicBezTo>
                    <a:cubicBezTo>
                      <a:pt x="9985" y="6535"/>
                      <a:pt x="9957" y="6551"/>
                      <a:pt x="9939" y="6551"/>
                    </a:cubicBezTo>
                    <a:cubicBezTo>
                      <a:pt x="9930" y="6551"/>
                      <a:pt x="9923" y="6547"/>
                      <a:pt x="9919" y="6535"/>
                    </a:cubicBezTo>
                    <a:cubicBezTo>
                      <a:pt x="9919" y="6519"/>
                      <a:pt x="9915" y="6513"/>
                      <a:pt x="9909" y="6513"/>
                    </a:cubicBezTo>
                    <a:cubicBezTo>
                      <a:pt x="9901" y="6513"/>
                      <a:pt x="9889" y="6526"/>
                      <a:pt x="9882" y="6547"/>
                    </a:cubicBezTo>
                    <a:cubicBezTo>
                      <a:pt x="9845" y="6597"/>
                      <a:pt x="9796" y="6646"/>
                      <a:pt x="9759" y="6695"/>
                    </a:cubicBezTo>
                    <a:cubicBezTo>
                      <a:pt x="9710" y="6744"/>
                      <a:pt x="9685" y="6880"/>
                      <a:pt x="9623" y="6892"/>
                    </a:cubicBezTo>
                    <a:cubicBezTo>
                      <a:pt x="9574" y="6905"/>
                      <a:pt x="9537" y="6929"/>
                      <a:pt x="9525" y="6978"/>
                    </a:cubicBezTo>
                    <a:cubicBezTo>
                      <a:pt x="9475" y="7028"/>
                      <a:pt x="9377" y="7102"/>
                      <a:pt x="9315" y="7163"/>
                    </a:cubicBezTo>
                    <a:cubicBezTo>
                      <a:pt x="9266" y="7237"/>
                      <a:pt x="9241" y="7262"/>
                      <a:pt x="9167" y="7262"/>
                    </a:cubicBezTo>
                    <a:cubicBezTo>
                      <a:pt x="9094" y="7262"/>
                      <a:pt x="9167" y="7286"/>
                      <a:pt x="9106" y="7360"/>
                    </a:cubicBezTo>
                    <a:cubicBezTo>
                      <a:pt x="9057" y="7422"/>
                      <a:pt x="9020" y="7422"/>
                      <a:pt x="9057" y="7558"/>
                    </a:cubicBezTo>
                    <a:cubicBezTo>
                      <a:pt x="9081" y="7705"/>
                      <a:pt x="9057" y="7718"/>
                      <a:pt x="9094" y="7792"/>
                    </a:cubicBezTo>
                    <a:cubicBezTo>
                      <a:pt x="9118" y="7853"/>
                      <a:pt x="9180" y="7792"/>
                      <a:pt x="9167" y="7890"/>
                    </a:cubicBezTo>
                    <a:cubicBezTo>
                      <a:pt x="9143" y="8001"/>
                      <a:pt x="9143" y="8223"/>
                      <a:pt x="9118" y="8321"/>
                    </a:cubicBezTo>
                    <a:cubicBezTo>
                      <a:pt x="9094" y="8420"/>
                      <a:pt x="9057" y="8383"/>
                      <a:pt x="9155" y="8420"/>
                    </a:cubicBezTo>
                    <a:cubicBezTo>
                      <a:pt x="9241" y="8457"/>
                      <a:pt x="9303" y="8494"/>
                      <a:pt x="9266" y="8519"/>
                    </a:cubicBezTo>
                    <a:cubicBezTo>
                      <a:pt x="9226" y="8539"/>
                      <a:pt x="9160" y="8617"/>
                      <a:pt x="9179" y="8617"/>
                    </a:cubicBezTo>
                    <a:cubicBezTo>
                      <a:pt x="9183" y="8617"/>
                      <a:pt x="9191" y="8614"/>
                      <a:pt x="9204" y="8605"/>
                    </a:cubicBezTo>
                    <a:cubicBezTo>
                      <a:pt x="9280" y="8572"/>
                      <a:pt x="9309" y="8463"/>
                      <a:pt x="9331" y="8463"/>
                    </a:cubicBezTo>
                    <a:cubicBezTo>
                      <a:pt x="9334" y="8463"/>
                      <a:pt x="9337" y="8465"/>
                      <a:pt x="9340" y="8469"/>
                    </a:cubicBezTo>
                    <a:cubicBezTo>
                      <a:pt x="9365" y="8519"/>
                      <a:pt x="9365" y="8568"/>
                      <a:pt x="9340" y="8617"/>
                    </a:cubicBezTo>
                    <a:cubicBezTo>
                      <a:pt x="9322" y="8644"/>
                      <a:pt x="9298" y="8690"/>
                      <a:pt x="9319" y="8690"/>
                    </a:cubicBezTo>
                    <a:cubicBezTo>
                      <a:pt x="9326" y="8690"/>
                      <a:pt x="9341" y="8683"/>
                      <a:pt x="9365" y="8666"/>
                    </a:cubicBezTo>
                    <a:cubicBezTo>
                      <a:pt x="9419" y="8613"/>
                      <a:pt x="9453" y="8552"/>
                      <a:pt x="9477" y="8552"/>
                    </a:cubicBezTo>
                    <a:cubicBezTo>
                      <a:pt x="9486" y="8552"/>
                      <a:pt x="9493" y="8560"/>
                      <a:pt x="9500" y="8580"/>
                    </a:cubicBezTo>
                    <a:cubicBezTo>
                      <a:pt x="9511" y="8643"/>
                      <a:pt x="9441" y="8697"/>
                      <a:pt x="9472" y="8697"/>
                    </a:cubicBezTo>
                    <a:cubicBezTo>
                      <a:pt x="9478" y="8697"/>
                      <a:pt x="9487" y="8695"/>
                      <a:pt x="9500" y="8691"/>
                    </a:cubicBezTo>
                    <a:cubicBezTo>
                      <a:pt x="9599" y="8691"/>
                      <a:pt x="9710" y="8666"/>
                      <a:pt x="9808" y="8630"/>
                    </a:cubicBezTo>
                    <a:cubicBezTo>
                      <a:pt x="9931" y="8568"/>
                      <a:pt x="10079" y="8519"/>
                      <a:pt x="10215" y="8482"/>
                    </a:cubicBezTo>
                    <a:cubicBezTo>
                      <a:pt x="10326" y="8469"/>
                      <a:pt x="10523" y="8445"/>
                      <a:pt x="10634" y="8420"/>
                    </a:cubicBezTo>
                    <a:lnTo>
                      <a:pt x="10658" y="8420"/>
                    </a:lnTo>
                    <a:cubicBezTo>
                      <a:pt x="10711" y="8413"/>
                      <a:pt x="10750" y="8401"/>
                      <a:pt x="10772" y="8401"/>
                    </a:cubicBezTo>
                    <a:cubicBezTo>
                      <a:pt x="10786" y="8401"/>
                      <a:pt x="10794" y="8406"/>
                      <a:pt x="10794" y="8420"/>
                    </a:cubicBezTo>
                    <a:cubicBezTo>
                      <a:pt x="10794" y="8482"/>
                      <a:pt x="10819" y="8531"/>
                      <a:pt x="10868" y="8556"/>
                    </a:cubicBezTo>
                    <a:cubicBezTo>
                      <a:pt x="10917" y="8593"/>
                      <a:pt x="11127" y="8642"/>
                      <a:pt x="11114" y="8666"/>
                    </a:cubicBezTo>
                    <a:cubicBezTo>
                      <a:pt x="11090" y="8691"/>
                      <a:pt x="11077" y="8716"/>
                      <a:pt x="10991" y="8716"/>
                    </a:cubicBezTo>
                    <a:cubicBezTo>
                      <a:pt x="10892" y="8716"/>
                      <a:pt x="10732" y="8716"/>
                      <a:pt x="10683" y="8777"/>
                    </a:cubicBezTo>
                    <a:cubicBezTo>
                      <a:pt x="10658" y="8802"/>
                      <a:pt x="10646" y="8827"/>
                      <a:pt x="10634" y="8839"/>
                    </a:cubicBezTo>
                    <a:cubicBezTo>
                      <a:pt x="10634" y="8864"/>
                      <a:pt x="10609" y="8888"/>
                      <a:pt x="10584" y="8901"/>
                    </a:cubicBezTo>
                    <a:cubicBezTo>
                      <a:pt x="10437" y="8901"/>
                      <a:pt x="10289" y="8888"/>
                      <a:pt x="10153" y="8864"/>
                    </a:cubicBezTo>
                    <a:cubicBezTo>
                      <a:pt x="10117" y="8857"/>
                      <a:pt x="10081" y="8854"/>
                      <a:pt x="10044" y="8854"/>
                    </a:cubicBezTo>
                    <a:cubicBezTo>
                      <a:pt x="9945" y="8854"/>
                      <a:pt x="9846" y="8877"/>
                      <a:pt x="9747" y="8913"/>
                    </a:cubicBezTo>
                    <a:cubicBezTo>
                      <a:pt x="9710" y="8950"/>
                      <a:pt x="9623" y="9048"/>
                      <a:pt x="9574" y="9048"/>
                    </a:cubicBezTo>
                    <a:cubicBezTo>
                      <a:pt x="9525" y="9061"/>
                      <a:pt x="9475" y="9122"/>
                      <a:pt x="9537" y="9122"/>
                    </a:cubicBezTo>
                    <a:cubicBezTo>
                      <a:pt x="9599" y="9122"/>
                      <a:pt x="9623" y="9159"/>
                      <a:pt x="9611" y="9184"/>
                    </a:cubicBezTo>
                    <a:cubicBezTo>
                      <a:pt x="9586" y="9221"/>
                      <a:pt x="9574" y="9233"/>
                      <a:pt x="9599" y="9283"/>
                    </a:cubicBezTo>
                    <a:cubicBezTo>
                      <a:pt x="9623" y="9332"/>
                      <a:pt x="9599" y="9356"/>
                      <a:pt x="9697" y="9369"/>
                    </a:cubicBezTo>
                    <a:cubicBezTo>
                      <a:pt x="9707" y="9370"/>
                      <a:pt x="9716" y="9371"/>
                      <a:pt x="9725" y="9371"/>
                    </a:cubicBezTo>
                    <a:cubicBezTo>
                      <a:pt x="9774" y="9371"/>
                      <a:pt x="9817" y="9356"/>
                      <a:pt x="9839" y="9356"/>
                    </a:cubicBezTo>
                    <a:cubicBezTo>
                      <a:pt x="9855" y="9356"/>
                      <a:pt x="9860" y="9365"/>
                      <a:pt x="9845" y="9393"/>
                    </a:cubicBezTo>
                    <a:cubicBezTo>
                      <a:pt x="9808" y="9443"/>
                      <a:pt x="9784" y="9492"/>
                      <a:pt x="9771" y="9541"/>
                    </a:cubicBezTo>
                    <a:cubicBezTo>
                      <a:pt x="9771" y="9566"/>
                      <a:pt x="9771" y="9591"/>
                      <a:pt x="9771" y="9615"/>
                    </a:cubicBezTo>
                    <a:cubicBezTo>
                      <a:pt x="9771" y="9689"/>
                      <a:pt x="9771" y="9775"/>
                      <a:pt x="9734" y="9800"/>
                    </a:cubicBezTo>
                    <a:cubicBezTo>
                      <a:pt x="9704" y="9820"/>
                      <a:pt x="9649" y="9899"/>
                      <a:pt x="9596" y="9899"/>
                    </a:cubicBezTo>
                    <a:cubicBezTo>
                      <a:pt x="9584" y="9899"/>
                      <a:pt x="9573" y="9895"/>
                      <a:pt x="9562" y="9886"/>
                    </a:cubicBezTo>
                    <a:cubicBezTo>
                      <a:pt x="9512" y="9837"/>
                      <a:pt x="9426" y="9726"/>
                      <a:pt x="9377" y="9677"/>
                    </a:cubicBezTo>
                    <a:cubicBezTo>
                      <a:pt x="9339" y="9639"/>
                      <a:pt x="9323" y="9623"/>
                      <a:pt x="9296" y="9623"/>
                    </a:cubicBezTo>
                    <a:cubicBezTo>
                      <a:pt x="9287" y="9623"/>
                      <a:pt x="9278" y="9625"/>
                      <a:pt x="9266" y="9628"/>
                    </a:cubicBezTo>
                    <a:cubicBezTo>
                      <a:pt x="9229" y="9640"/>
                      <a:pt x="9143" y="9652"/>
                      <a:pt x="9094" y="9763"/>
                    </a:cubicBezTo>
                    <a:cubicBezTo>
                      <a:pt x="9044" y="9849"/>
                      <a:pt x="9020" y="9936"/>
                      <a:pt x="8995" y="10034"/>
                    </a:cubicBezTo>
                    <a:cubicBezTo>
                      <a:pt x="8995" y="10120"/>
                      <a:pt x="8983" y="10194"/>
                      <a:pt x="8995" y="10281"/>
                    </a:cubicBezTo>
                    <a:cubicBezTo>
                      <a:pt x="8995" y="10330"/>
                      <a:pt x="8995" y="10379"/>
                      <a:pt x="9007" y="10428"/>
                    </a:cubicBezTo>
                    <a:cubicBezTo>
                      <a:pt x="9032" y="10478"/>
                      <a:pt x="9044" y="10527"/>
                      <a:pt x="9032" y="10589"/>
                    </a:cubicBezTo>
                    <a:cubicBezTo>
                      <a:pt x="9032" y="10650"/>
                      <a:pt x="9020" y="10712"/>
                      <a:pt x="9007" y="10712"/>
                    </a:cubicBezTo>
                    <a:cubicBezTo>
                      <a:pt x="8999" y="10712"/>
                      <a:pt x="8969" y="10723"/>
                      <a:pt x="8950" y="10723"/>
                    </a:cubicBezTo>
                    <a:cubicBezTo>
                      <a:pt x="8940" y="10723"/>
                      <a:pt x="8933" y="10720"/>
                      <a:pt x="8933" y="10712"/>
                    </a:cubicBezTo>
                    <a:cubicBezTo>
                      <a:pt x="8933" y="10692"/>
                      <a:pt x="8941" y="10656"/>
                      <a:pt x="8918" y="10656"/>
                    </a:cubicBezTo>
                    <a:cubicBezTo>
                      <a:pt x="8913" y="10656"/>
                      <a:pt x="8906" y="10658"/>
                      <a:pt x="8896" y="10663"/>
                    </a:cubicBezTo>
                    <a:cubicBezTo>
                      <a:pt x="8872" y="10687"/>
                      <a:pt x="8835" y="10700"/>
                      <a:pt x="8810" y="10700"/>
                    </a:cubicBezTo>
                    <a:cubicBezTo>
                      <a:pt x="8804" y="10698"/>
                      <a:pt x="8797" y="10698"/>
                      <a:pt x="8791" y="10698"/>
                    </a:cubicBezTo>
                    <a:cubicBezTo>
                      <a:pt x="8739" y="10698"/>
                      <a:pt x="8699" y="10742"/>
                      <a:pt x="8699" y="10786"/>
                    </a:cubicBezTo>
                    <a:cubicBezTo>
                      <a:pt x="8699" y="10837"/>
                      <a:pt x="8687" y="10864"/>
                      <a:pt x="8672" y="10864"/>
                    </a:cubicBezTo>
                    <a:cubicBezTo>
                      <a:pt x="8665" y="10864"/>
                      <a:pt x="8658" y="10859"/>
                      <a:pt x="8650" y="10847"/>
                    </a:cubicBezTo>
                    <a:cubicBezTo>
                      <a:pt x="8641" y="10834"/>
                      <a:pt x="8635" y="10827"/>
                      <a:pt x="8631" y="10827"/>
                    </a:cubicBezTo>
                    <a:cubicBezTo>
                      <a:pt x="8625" y="10827"/>
                      <a:pt x="8625" y="10846"/>
                      <a:pt x="8625" y="10884"/>
                    </a:cubicBezTo>
                    <a:cubicBezTo>
                      <a:pt x="8625" y="10926"/>
                      <a:pt x="8614" y="10951"/>
                      <a:pt x="8587" y="10951"/>
                    </a:cubicBezTo>
                    <a:cubicBezTo>
                      <a:pt x="8575" y="10951"/>
                      <a:pt x="8559" y="10945"/>
                      <a:pt x="8539" y="10934"/>
                    </a:cubicBezTo>
                    <a:cubicBezTo>
                      <a:pt x="8490" y="10909"/>
                      <a:pt x="8440" y="10860"/>
                      <a:pt x="8416" y="10810"/>
                    </a:cubicBezTo>
                    <a:cubicBezTo>
                      <a:pt x="8391" y="10761"/>
                      <a:pt x="8330" y="10736"/>
                      <a:pt x="8268" y="10736"/>
                    </a:cubicBezTo>
                    <a:cubicBezTo>
                      <a:pt x="8219" y="10749"/>
                      <a:pt x="8009" y="10884"/>
                      <a:pt x="7948" y="10921"/>
                    </a:cubicBezTo>
                    <a:cubicBezTo>
                      <a:pt x="7824" y="10995"/>
                      <a:pt x="7701" y="11045"/>
                      <a:pt x="7566" y="11081"/>
                    </a:cubicBezTo>
                    <a:cubicBezTo>
                      <a:pt x="7479" y="11094"/>
                      <a:pt x="7566" y="11155"/>
                      <a:pt x="7516" y="11155"/>
                    </a:cubicBezTo>
                    <a:lnTo>
                      <a:pt x="7479" y="11155"/>
                    </a:lnTo>
                    <a:cubicBezTo>
                      <a:pt x="7467" y="11155"/>
                      <a:pt x="7455" y="11143"/>
                      <a:pt x="7418" y="11106"/>
                    </a:cubicBezTo>
                    <a:cubicBezTo>
                      <a:pt x="7369" y="11057"/>
                      <a:pt x="7295" y="11020"/>
                      <a:pt x="7307" y="10983"/>
                    </a:cubicBezTo>
                    <a:cubicBezTo>
                      <a:pt x="7318" y="10951"/>
                      <a:pt x="7319" y="10853"/>
                      <a:pt x="7303" y="10853"/>
                    </a:cubicBezTo>
                    <a:cubicBezTo>
                      <a:pt x="7301" y="10853"/>
                      <a:pt x="7298" y="10855"/>
                      <a:pt x="7295" y="10860"/>
                    </a:cubicBezTo>
                    <a:cubicBezTo>
                      <a:pt x="7258" y="10897"/>
                      <a:pt x="7270" y="10995"/>
                      <a:pt x="7245" y="10995"/>
                    </a:cubicBezTo>
                    <a:cubicBezTo>
                      <a:pt x="7208" y="10995"/>
                      <a:pt x="7184" y="10958"/>
                      <a:pt x="7134" y="10946"/>
                    </a:cubicBezTo>
                    <a:cubicBezTo>
                      <a:pt x="7060" y="10958"/>
                      <a:pt x="6999" y="10983"/>
                      <a:pt x="6925" y="11020"/>
                    </a:cubicBezTo>
                    <a:cubicBezTo>
                      <a:pt x="6900" y="11032"/>
                      <a:pt x="6888" y="11081"/>
                      <a:pt x="6814" y="11094"/>
                    </a:cubicBezTo>
                    <a:cubicBezTo>
                      <a:pt x="6785" y="11098"/>
                      <a:pt x="6755" y="11101"/>
                      <a:pt x="6729" y="11101"/>
                    </a:cubicBezTo>
                    <a:cubicBezTo>
                      <a:pt x="6677" y="11101"/>
                      <a:pt x="6642" y="11090"/>
                      <a:pt x="6666" y="11057"/>
                    </a:cubicBezTo>
                    <a:cubicBezTo>
                      <a:pt x="6698" y="11003"/>
                      <a:pt x="6731" y="10968"/>
                      <a:pt x="6690" y="10968"/>
                    </a:cubicBezTo>
                    <a:cubicBezTo>
                      <a:pt x="6683" y="10968"/>
                      <a:pt x="6676" y="10969"/>
                      <a:pt x="6666" y="10971"/>
                    </a:cubicBezTo>
                    <a:cubicBezTo>
                      <a:pt x="6642" y="10971"/>
                      <a:pt x="6609" y="10973"/>
                      <a:pt x="6579" y="10973"/>
                    </a:cubicBezTo>
                    <a:cubicBezTo>
                      <a:pt x="6534" y="10973"/>
                      <a:pt x="6494" y="10968"/>
                      <a:pt x="6494" y="10946"/>
                    </a:cubicBezTo>
                    <a:cubicBezTo>
                      <a:pt x="6481" y="10897"/>
                      <a:pt x="6518" y="10847"/>
                      <a:pt x="6494" y="10786"/>
                    </a:cubicBezTo>
                    <a:cubicBezTo>
                      <a:pt x="6494" y="10773"/>
                      <a:pt x="6494" y="10761"/>
                      <a:pt x="6481" y="10749"/>
                    </a:cubicBezTo>
                    <a:cubicBezTo>
                      <a:pt x="6432" y="10675"/>
                      <a:pt x="6358" y="10663"/>
                      <a:pt x="6346" y="10613"/>
                    </a:cubicBezTo>
                    <a:cubicBezTo>
                      <a:pt x="6346" y="10564"/>
                      <a:pt x="6395" y="10589"/>
                      <a:pt x="6420" y="10527"/>
                    </a:cubicBezTo>
                    <a:cubicBezTo>
                      <a:pt x="6457" y="10478"/>
                      <a:pt x="6407" y="10478"/>
                      <a:pt x="6457" y="10416"/>
                    </a:cubicBezTo>
                    <a:cubicBezTo>
                      <a:pt x="6497" y="10376"/>
                      <a:pt x="6504" y="10304"/>
                      <a:pt x="6512" y="10304"/>
                    </a:cubicBezTo>
                    <a:cubicBezTo>
                      <a:pt x="6514" y="10304"/>
                      <a:pt x="6516" y="10308"/>
                      <a:pt x="6518" y="10318"/>
                    </a:cubicBezTo>
                    <a:cubicBezTo>
                      <a:pt x="6534" y="10342"/>
                      <a:pt x="6540" y="10360"/>
                      <a:pt x="6549" y="10360"/>
                    </a:cubicBezTo>
                    <a:cubicBezTo>
                      <a:pt x="6553" y="10360"/>
                      <a:pt x="6559" y="10355"/>
                      <a:pt x="6568" y="10342"/>
                    </a:cubicBezTo>
                    <a:cubicBezTo>
                      <a:pt x="6592" y="10305"/>
                      <a:pt x="6629" y="10268"/>
                      <a:pt x="6654" y="10244"/>
                    </a:cubicBezTo>
                    <a:cubicBezTo>
                      <a:pt x="6715" y="10194"/>
                      <a:pt x="6740" y="10170"/>
                      <a:pt x="6654" y="10120"/>
                    </a:cubicBezTo>
                    <a:cubicBezTo>
                      <a:pt x="6580" y="10083"/>
                      <a:pt x="6531" y="10083"/>
                      <a:pt x="6531" y="9997"/>
                    </a:cubicBezTo>
                    <a:cubicBezTo>
                      <a:pt x="6518" y="9923"/>
                      <a:pt x="6494" y="9923"/>
                      <a:pt x="6494" y="9886"/>
                    </a:cubicBezTo>
                    <a:cubicBezTo>
                      <a:pt x="6489" y="9867"/>
                      <a:pt x="6502" y="9863"/>
                      <a:pt x="6519" y="9863"/>
                    </a:cubicBezTo>
                    <a:cubicBezTo>
                      <a:pt x="6530" y="9863"/>
                      <a:pt x="6544" y="9864"/>
                      <a:pt x="6555" y="9864"/>
                    </a:cubicBezTo>
                    <a:cubicBezTo>
                      <a:pt x="6569" y="9864"/>
                      <a:pt x="6580" y="9862"/>
                      <a:pt x="6580" y="9849"/>
                    </a:cubicBezTo>
                    <a:cubicBezTo>
                      <a:pt x="6592" y="9788"/>
                      <a:pt x="6592" y="9726"/>
                      <a:pt x="6592" y="9665"/>
                    </a:cubicBezTo>
                    <a:cubicBezTo>
                      <a:pt x="6592" y="9658"/>
                      <a:pt x="6592" y="9656"/>
                      <a:pt x="6590" y="9656"/>
                    </a:cubicBezTo>
                    <a:cubicBezTo>
                      <a:pt x="6584" y="9656"/>
                      <a:pt x="6568" y="9677"/>
                      <a:pt x="6531" y="9677"/>
                    </a:cubicBezTo>
                    <a:cubicBezTo>
                      <a:pt x="6506" y="9677"/>
                      <a:pt x="6488" y="9668"/>
                      <a:pt x="6471" y="9668"/>
                    </a:cubicBezTo>
                    <a:cubicBezTo>
                      <a:pt x="6454" y="9668"/>
                      <a:pt x="6438" y="9677"/>
                      <a:pt x="6420" y="9714"/>
                    </a:cubicBezTo>
                    <a:cubicBezTo>
                      <a:pt x="6395" y="9788"/>
                      <a:pt x="6358" y="9849"/>
                      <a:pt x="6334" y="9849"/>
                    </a:cubicBezTo>
                    <a:lnTo>
                      <a:pt x="6161" y="9849"/>
                    </a:lnTo>
                    <a:cubicBezTo>
                      <a:pt x="6112" y="9862"/>
                      <a:pt x="6038" y="9973"/>
                      <a:pt x="6075" y="9985"/>
                    </a:cubicBezTo>
                    <a:cubicBezTo>
                      <a:pt x="6097" y="9992"/>
                      <a:pt x="6106" y="10004"/>
                      <a:pt x="6121" y="10004"/>
                    </a:cubicBezTo>
                    <a:cubicBezTo>
                      <a:pt x="6130" y="10004"/>
                      <a:pt x="6142" y="9999"/>
                      <a:pt x="6161" y="9985"/>
                    </a:cubicBezTo>
                    <a:cubicBezTo>
                      <a:pt x="6198" y="9948"/>
                      <a:pt x="6210" y="9948"/>
                      <a:pt x="6235" y="9923"/>
                    </a:cubicBezTo>
                    <a:cubicBezTo>
                      <a:pt x="6244" y="9915"/>
                      <a:pt x="6251" y="9910"/>
                      <a:pt x="6257" y="9910"/>
                    </a:cubicBezTo>
                    <a:cubicBezTo>
                      <a:pt x="6268" y="9910"/>
                      <a:pt x="6276" y="9924"/>
                      <a:pt x="6284" y="9948"/>
                    </a:cubicBezTo>
                    <a:cubicBezTo>
                      <a:pt x="6284" y="9979"/>
                      <a:pt x="6311" y="10055"/>
                      <a:pt x="6304" y="10055"/>
                    </a:cubicBezTo>
                    <a:cubicBezTo>
                      <a:pt x="6303" y="10055"/>
                      <a:pt x="6300" y="10052"/>
                      <a:pt x="6297" y="10046"/>
                    </a:cubicBezTo>
                    <a:cubicBezTo>
                      <a:pt x="6267" y="10027"/>
                      <a:pt x="6237" y="9990"/>
                      <a:pt x="6220" y="9990"/>
                    </a:cubicBezTo>
                    <a:cubicBezTo>
                      <a:pt x="6216" y="9990"/>
                      <a:pt x="6213" y="9992"/>
                      <a:pt x="6210" y="9997"/>
                    </a:cubicBezTo>
                    <a:cubicBezTo>
                      <a:pt x="6198" y="10034"/>
                      <a:pt x="6186" y="10059"/>
                      <a:pt x="6173" y="10083"/>
                    </a:cubicBezTo>
                    <a:cubicBezTo>
                      <a:pt x="6173" y="10083"/>
                      <a:pt x="6112" y="10083"/>
                      <a:pt x="6112" y="10059"/>
                    </a:cubicBezTo>
                    <a:cubicBezTo>
                      <a:pt x="6108" y="10052"/>
                      <a:pt x="6107" y="10049"/>
                      <a:pt x="6106" y="10049"/>
                    </a:cubicBezTo>
                    <a:cubicBezTo>
                      <a:pt x="6103" y="10049"/>
                      <a:pt x="6105" y="10066"/>
                      <a:pt x="6087" y="10083"/>
                    </a:cubicBezTo>
                    <a:cubicBezTo>
                      <a:pt x="6084" y="10085"/>
                      <a:pt x="6080" y="10085"/>
                      <a:pt x="6077" y="10085"/>
                    </a:cubicBezTo>
                    <a:cubicBezTo>
                      <a:pt x="6056" y="10085"/>
                      <a:pt x="6044" y="10059"/>
                      <a:pt x="6035" y="10059"/>
                    </a:cubicBezTo>
                    <a:cubicBezTo>
                      <a:pt x="6031" y="10059"/>
                      <a:pt x="6028" y="10062"/>
                      <a:pt x="6026" y="10071"/>
                    </a:cubicBezTo>
                    <a:cubicBezTo>
                      <a:pt x="6001" y="10096"/>
                      <a:pt x="6001" y="10083"/>
                      <a:pt x="6001" y="10194"/>
                    </a:cubicBezTo>
                    <a:cubicBezTo>
                      <a:pt x="6001" y="10281"/>
                      <a:pt x="6013" y="10367"/>
                      <a:pt x="6038" y="10441"/>
                    </a:cubicBezTo>
                    <a:cubicBezTo>
                      <a:pt x="6075" y="10502"/>
                      <a:pt x="6112" y="10465"/>
                      <a:pt x="6124" y="10527"/>
                    </a:cubicBezTo>
                    <a:cubicBezTo>
                      <a:pt x="6136" y="10589"/>
                      <a:pt x="6149" y="10613"/>
                      <a:pt x="6124" y="10650"/>
                    </a:cubicBezTo>
                    <a:cubicBezTo>
                      <a:pt x="6112" y="10687"/>
                      <a:pt x="6050" y="10687"/>
                      <a:pt x="6112" y="10749"/>
                    </a:cubicBezTo>
                    <a:cubicBezTo>
                      <a:pt x="6124" y="10749"/>
                      <a:pt x="6124" y="10749"/>
                      <a:pt x="6124" y="10761"/>
                    </a:cubicBezTo>
                    <a:cubicBezTo>
                      <a:pt x="6173" y="10798"/>
                      <a:pt x="6186" y="10773"/>
                      <a:pt x="6186" y="10847"/>
                    </a:cubicBezTo>
                    <a:cubicBezTo>
                      <a:pt x="6186" y="10921"/>
                      <a:pt x="6124" y="10884"/>
                      <a:pt x="6149" y="10971"/>
                    </a:cubicBezTo>
                    <a:cubicBezTo>
                      <a:pt x="6186" y="11057"/>
                      <a:pt x="6186" y="11057"/>
                      <a:pt x="6186" y="11106"/>
                    </a:cubicBezTo>
                    <a:cubicBezTo>
                      <a:pt x="6186" y="11123"/>
                      <a:pt x="6193" y="11128"/>
                      <a:pt x="6203" y="11128"/>
                    </a:cubicBezTo>
                    <a:cubicBezTo>
                      <a:pt x="6224" y="11128"/>
                      <a:pt x="6260" y="11106"/>
                      <a:pt x="6284" y="11106"/>
                    </a:cubicBezTo>
                    <a:cubicBezTo>
                      <a:pt x="6319" y="11106"/>
                      <a:pt x="6438" y="11244"/>
                      <a:pt x="6425" y="11244"/>
                    </a:cubicBezTo>
                    <a:cubicBezTo>
                      <a:pt x="6424" y="11244"/>
                      <a:pt x="6422" y="11243"/>
                      <a:pt x="6420" y="11242"/>
                    </a:cubicBezTo>
                    <a:cubicBezTo>
                      <a:pt x="6383" y="11217"/>
                      <a:pt x="6346" y="11192"/>
                      <a:pt x="6309" y="11180"/>
                    </a:cubicBezTo>
                    <a:cubicBezTo>
                      <a:pt x="6294" y="11166"/>
                      <a:pt x="6280" y="11160"/>
                      <a:pt x="6263" y="11160"/>
                    </a:cubicBezTo>
                    <a:cubicBezTo>
                      <a:pt x="6251" y="11160"/>
                      <a:pt x="6238" y="11163"/>
                      <a:pt x="6223" y="11168"/>
                    </a:cubicBezTo>
                    <a:cubicBezTo>
                      <a:pt x="6186" y="11168"/>
                      <a:pt x="6124" y="11168"/>
                      <a:pt x="6124" y="11229"/>
                    </a:cubicBezTo>
                    <a:cubicBezTo>
                      <a:pt x="6124" y="11291"/>
                      <a:pt x="6136" y="11303"/>
                      <a:pt x="6087" y="11303"/>
                    </a:cubicBezTo>
                    <a:cubicBezTo>
                      <a:pt x="6026" y="11303"/>
                      <a:pt x="5989" y="11242"/>
                      <a:pt x="5927" y="11242"/>
                    </a:cubicBezTo>
                    <a:cubicBezTo>
                      <a:pt x="5889" y="11234"/>
                      <a:pt x="5843" y="11222"/>
                      <a:pt x="5812" y="11222"/>
                    </a:cubicBezTo>
                    <a:cubicBezTo>
                      <a:pt x="5792" y="11222"/>
                      <a:pt x="5779" y="11227"/>
                      <a:pt x="5779" y="11242"/>
                    </a:cubicBezTo>
                    <a:cubicBezTo>
                      <a:pt x="5779" y="11266"/>
                      <a:pt x="5779" y="11279"/>
                      <a:pt x="5779" y="11303"/>
                    </a:cubicBezTo>
                    <a:cubicBezTo>
                      <a:pt x="5779" y="11316"/>
                      <a:pt x="5779" y="11328"/>
                      <a:pt x="5767" y="11328"/>
                    </a:cubicBezTo>
                    <a:cubicBezTo>
                      <a:pt x="5736" y="11328"/>
                      <a:pt x="5697" y="11285"/>
                      <a:pt x="5670" y="11285"/>
                    </a:cubicBezTo>
                    <a:cubicBezTo>
                      <a:pt x="5665" y="11285"/>
                      <a:pt x="5660" y="11287"/>
                      <a:pt x="5656" y="11291"/>
                    </a:cubicBezTo>
                    <a:cubicBezTo>
                      <a:pt x="5631" y="11303"/>
                      <a:pt x="5619" y="11328"/>
                      <a:pt x="5582" y="11328"/>
                    </a:cubicBezTo>
                    <a:cubicBezTo>
                      <a:pt x="5570" y="11324"/>
                      <a:pt x="5557" y="11322"/>
                      <a:pt x="5545" y="11322"/>
                    </a:cubicBezTo>
                    <a:cubicBezTo>
                      <a:pt x="5519" y="11322"/>
                      <a:pt x="5492" y="11328"/>
                      <a:pt x="5459" y="11328"/>
                    </a:cubicBezTo>
                    <a:cubicBezTo>
                      <a:pt x="5434" y="11365"/>
                      <a:pt x="5397" y="11402"/>
                      <a:pt x="5360" y="11439"/>
                    </a:cubicBezTo>
                    <a:cubicBezTo>
                      <a:pt x="5336" y="11463"/>
                      <a:pt x="5360" y="11476"/>
                      <a:pt x="5397" y="11488"/>
                    </a:cubicBezTo>
                    <a:cubicBezTo>
                      <a:pt x="5420" y="11511"/>
                      <a:pt x="5455" y="11612"/>
                      <a:pt x="5406" y="11612"/>
                    </a:cubicBezTo>
                    <a:cubicBezTo>
                      <a:pt x="5403" y="11612"/>
                      <a:pt x="5400" y="11612"/>
                      <a:pt x="5397" y="11611"/>
                    </a:cubicBezTo>
                    <a:cubicBezTo>
                      <a:pt x="5323" y="11599"/>
                      <a:pt x="5299" y="11611"/>
                      <a:pt x="5299" y="11574"/>
                    </a:cubicBezTo>
                    <a:cubicBezTo>
                      <a:pt x="5308" y="11545"/>
                      <a:pt x="5356" y="11486"/>
                      <a:pt x="5346" y="11486"/>
                    </a:cubicBezTo>
                    <a:cubicBezTo>
                      <a:pt x="5343" y="11486"/>
                      <a:pt x="5336" y="11490"/>
                      <a:pt x="5323" y="11500"/>
                    </a:cubicBezTo>
                    <a:cubicBezTo>
                      <a:pt x="5274" y="11550"/>
                      <a:pt x="5249" y="11537"/>
                      <a:pt x="5212" y="11562"/>
                    </a:cubicBezTo>
                    <a:cubicBezTo>
                      <a:pt x="5163" y="11599"/>
                      <a:pt x="5212" y="11673"/>
                      <a:pt x="5163" y="11698"/>
                    </a:cubicBezTo>
                    <a:cubicBezTo>
                      <a:pt x="5126" y="11735"/>
                      <a:pt x="5126" y="11735"/>
                      <a:pt x="5101" y="11808"/>
                    </a:cubicBezTo>
                    <a:cubicBezTo>
                      <a:pt x="5064" y="11882"/>
                      <a:pt x="5064" y="11833"/>
                      <a:pt x="5064" y="11870"/>
                    </a:cubicBezTo>
                    <a:cubicBezTo>
                      <a:pt x="5052" y="11919"/>
                      <a:pt x="5027" y="11944"/>
                      <a:pt x="5064" y="11944"/>
                    </a:cubicBezTo>
                    <a:cubicBezTo>
                      <a:pt x="5084" y="11944"/>
                      <a:pt x="5135" y="11960"/>
                      <a:pt x="5117" y="11960"/>
                    </a:cubicBezTo>
                    <a:cubicBezTo>
                      <a:pt x="5113" y="11960"/>
                      <a:pt x="5104" y="11959"/>
                      <a:pt x="5089" y="11956"/>
                    </a:cubicBezTo>
                    <a:cubicBezTo>
                      <a:pt x="5064" y="11952"/>
                      <a:pt x="5048" y="11951"/>
                      <a:pt x="5037" y="11951"/>
                    </a:cubicBezTo>
                    <a:cubicBezTo>
                      <a:pt x="5014" y="11951"/>
                      <a:pt x="5011" y="11956"/>
                      <a:pt x="5003" y="11956"/>
                    </a:cubicBezTo>
                    <a:cubicBezTo>
                      <a:pt x="5003" y="11956"/>
                      <a:pt x="5003" y="11956"/>
                      <a:pt x="5003" y="11969"/>
                    </a:cubicBezTo>
                    <a:cubicBezTo>
                      <a:pt x="5003" y="11969"/>
                      <a:pt x="5077" y="11981"/>
                      <a:pt x="5052" y="11981"/>
                    </a:cubicBezTo>
                    <a:lnTo>
                      <a:pt x="4991" y="11981"/>
                    </a:lnTo>
                    <a:cubicBezTo>
                      <a:pt x="4991" y="11981"/>
                      <a:pt x="5027" y="12030"/>
                      <a:pt x="5040" y="12030"/>
                    </a:cubicBezTo>
                    <a:cubicBezTo>
                      <a:pt x="5047" y="12034"/>
                      <a:pt x="5049" y="12035"/>
                      <a:pt x="5047" y="12035"/>
                    </a:cubicBezTo>
                    <a:cubicBezTo>
                      <a:pt x="5044" y="12035"/>
                      <a:pt x="5020" y="12027"/>
                      <a:pt x="5003" y="12018"/>
                    </a:cubicBezTo>
                    <a:cubicBezTo>
                      <a:pt x="4991" y="12012"/>
                      <a:pt x="4972" y="12006"/>
                      <a:pt x="4963" y="12006"/>
                    </a:cubicBezTo>
                    <a:cubicBezTo>
                      <a:pt x="4954" y="12006"/>
                      <a:pt x="4954" y="12012"/>
                      <a:pt x="4978" y="12030"/>
                    </a:cubicBezTo>
                    <a:cubicBezTo>
                      <a:pt x="5010" y="12054"/>
                      <a:pt x="5032" y="12068"/>
                      <a:pt x="5026" y="12068"/>
                    </a:cubicBezTo>
                    <a:cubicBezTo>
                      <a:pt x="5023" y="12068"/>
                      <a:pt x="5012" y="12064"/>
                      <a:pt x="4991" y="12055"/>
                    </a:cubicBezTo>
                    <a:cubicBezTo>
                      <a:pt x="4947" y="12040"/>
                      <a:pt x="4933" y="12034"/>
                      <a:pt x="4930" y="12034"/>
                    </a:cubicBezTo>
                    <a:cubicBezTo>
                      <a:pt x="4927" y="12034"/>
                      <a:pt x="4929" y="12037"/>
                      <a:pt x="4929" y="12043"/>
                    </a:cubicBezTo>
                    <a:cubicBezTo>
                      <a:pt x="4929" y="12055"/>
                      <a:pt x="4991" y="12104"/>
                      <a:pt x="4978" y="12104"/>
                    </a:cubicBezTo>
                    <a:cubicBezTo>
                      <a:pt x="4954" y="12092"/>
                      <a:pt x="4941" y="12080"/>
                      <a:pt x="4917" y="12080"/>
                    </a:cubicBezTo>
                    <a:lnTo>
                      <a:pt x="4867" y="12080"/>
                    </a:lnTo>
                    <a:cubicBezTo>
                      <a:pt x="4855" y="12080"/>
                      <a:pt x="4867" y="12080"/>
                      <a:pt x="4855" y="12092"/>
                    </a:cubicBezTo>
                    <a:cubicBezTo>
                      <a:pt x="4830" y="12104"/>
                      <a:pt x="4793" y="12116"/>
                      <a:pt x="4769" y="12129"/>
                    </a:cubicBezTo>
                    <a:cubicBezTo>
                      <a:pt x="4732" y="12141"/>
                      <a:pt x="4719" y="12190"/>
                      <a:pt x="4695" y="12190"/>
                    </a:cubicBezTo>
                    <a:cubicBezTo>
                      <a:pt x="4682" y="12190"/>
                      <a:pt x="4658" y="12187"/>
                      <a:pt x="4632" y="12187"/>
                    </a:cubicBezTo>
                    <a:cubicBezTo>
                      <a:pt x="4605" y="12187"/>
                      <a:pt x="4578" y="12190"/>
                      <a:pt x="4559" y="12203"/>
                    </a:cubicBezTo>
                    <a:cubicBezTo>
                      <a:pt x="4498" y="12252"/>
                      <a:pt x="4461" y="12326"/>
                      <a:pt x="4448" y="12400"/>
                    </a:cubicBezTo>
                    <a:cubicBezTo>
                      <a:pt x="4448" y="12474"/>
                      <a:pt x="4461" y="12486"/>
                      <a:pt x="4411" y="12535"/>
                    </a:cubicBezTo>
                    <a:cubicBezTo>
                      <a:pt x="4362" y="12585"/>
                      <a:pt x="4301" y="12622"/>
                      <a:pt x="4227" y="12646"/>
                    </a:cubicBezTo>
                    <a:cubicBezTo>
                      <a:pt x="4153" y="12659"/>
                      <a:pt x="4165" y="12708"/>
                      <a:pt x="4153" y="12745"/>
                    </a:cubicBezTo>
                    <a:cubicBezTo>
                      <a:pt x="4140" y="12770"/>
                      <a:pt x="4128" y="12831"/>
                      <a:pt x="4091" y="12831"/>
                    </a:cubicBezTo>
                    <a:cubicBezTo>
                      <a:pt x="4054" y="12831"/>
                      <a:pt x="3857" y="12831"/>
                      <a:pt x="3832" y="12794"/>
                    </a:cubicBezTo>
                    <a:cubicBezTo>
                      <a:pt x="3795" y="12745"/>
                      <a:pt x="3758" y="12708"/>
                      <a:pt x="3709" y="12708"/>
                    </a:cubicBezTo>
                    <a:cubicBezTo>
                      <a:pt x="3686" y="12708"/>
                      <a:pt x="3664" y="12700"/>
                      <a:pt x="3649" y="12700"/>
                    </a:cubicBezTo>
                    <a:cubicBezTo>
                      <a:pt x="3633" y="12700"/>
                      <a:pt x="3628" y="12711"/>
                      <a:pt x="3647" y="12757"/>
                    </a:cubicBezTo>
                    <a:cubicBezTo>
                      <a:pt x="3697" y="12843"/>
                      <a:pt x="3734" y="12979"/>
                      <a:pt x="3746" y="13004"/>
                    </a:cubicBezTo>
                    <a:cubicBezTo>
                      <a:pt x="3758" y="13041"/>
                      <a:pt x="3709" y="13078"/>
                      <a:pt x="3660" y="13078"/>
                    </a:cubicBezTo>
                    <a:cubicBezTo>
                      <a:pt x="3611" y="13078"/>
                      <a:pt x="3537" y="13065"/>
                      <a:pt x="3524" y="13065"/>
                    </a:cubicBezTo>
                    <a:cubicBezTo>
                      <a:pt x="3517" y="13073"/>
                      <a:pt x="3487" y="13085"/>
                      <a:pt x="3458" y="13085"/>
                    </a:cubicBezTo>
                    <a:cubicBezTo>
                      <a:pt x="3440" y="13085"/>
                      <a:pt x="3423" y="13080"/>
                      <a:pt x="3413" y="13065"/>
                    </a:cubicBezTo>
                    <a:cubicBezTo>
                      <a:pt x="3364" y="13028"/>
                      <a:pt x="3315" y="12991"/>
                      <a:pt x="3266" y="12967"/>
                    </a:cubicBezTo>
                    <a:cubicBezTo>
                      <a:pt x="3241" y="12967"/>
                      <a:pt x="3081" y="13065"/>
                      <a:pt x="3019" y="13090"/>
                    </a:cubicBezTo>
                    <a:cubicBezTo>
                      <a:pt x="2945" y="13102"/>
                      <a:pt x="2921" y="13115"/>
                      <a:pt x="2957" y="13139"/>
                    </a:cubicBezTo>
                    <a:cubicBezTo>
                      <a:pt x="3007" y="13151"/>
                      <a:pt x="3031" y="13213"/>
                      <a:pt x="3007" y="13225"/>
                    </a:cubicBezTo>
                    <a:cubicBezTo>
                      <a:pt x="2982" y="13250"/>
                      <a:pt x="2933" y="13262"/>
                      <a:pt x="2957" y="13287"/>
                    </a:cubicBezTo>
                    <a:cubicBezTo>
                      <a:pt x="3019" y="13324"/>
                      <a:pt x="3093" y="13361"/>
                      <a:pt x="3179" y="13386"/>
                    </a:cubicBezTo>
                    <a:cubicBezTo>
                      <a:pt x="3253" y="13398"/>
                      <a:pt x="3401" y="13460"/>
                      <a:pt x="3450" y="13460"/>
                    </a:cubicBezTo>
                    <a:cubicBezTo>
                      <a:pt x="3500" y="13472"/>
                      <a:pt x="3561" y="13509"/>
                      <a:pt x="3598" y="13533"/>
                    </a:cubicBezTo>
                    <a:cubicBezTo>
                      <a:pt x="3660" y="13558"/>
                      <a:pt x="3586" y="13570"/>
                      <a:pt x="3574" y="13583"/>
                    </a:cubicBezTo>
                    <a:cubicBezTo>
                      <a:pt x="3549" y="13632"/>
                      <a:pt x="3549" y="13694"/>
                      <a:pt x="3574" y="13743"/>
                    </a:cubicBezTo>
                    <a:cubicBezTo>
                      <a:pt x="3623" y="13805"/>
                      <a:pt x="3684" y="13854"/>
                      <a:pt x="3758" y="13878"/>
                    </a:cubicBezTo>
                    <a:cubicBezTo>
                      <a:pt x="3795" y="13878"/>
                      <a:pt x="3845" y="13965"/>
                      <a:pt x="3820" y="14014"/>
                    </a:cubicBezTo>
                    <a:cubicBezTo>
                      <a:pt x="3795" y="14076"/>
                      <a:pt x="3771" y="14088"/>
                      <a:pt x="3820" y="14137"/>
                    </a:cubicBezTo>
                    <a:cubicBezTo>
                      <a:pt x="3864" y="14170"/>
                      <a:pt x="3926" y="14318"/>
                      <a:pt x="3915" y="14318"/>
                    </a:cubicBezTo>
                    <a:cubicBezTo>
                      <a:pt x="3913" y="14318"/>
                      <a:pt x="3911" y="14315"/>
                      <a:pt x="3906" y="14310"/>
                    </a:cubicBezTo>
                    <a:cubicBezTo>
                      <a:pt x="3865" y="14269"/>
                      <a:pt x="3833" y="14159"/>
                      <a:pt x="3816" y="14159"/>
                    </a:cubicBezTo>
                    <a:cubicBezTo>
                      <a:pt x="3812" y="14159"/>
                      <a:pt x="3810" y="14164"/>
                      <a:pt x="3808" y="14174"/>
                    </a:cubicBezTo>
                    <a:cubicBezTo>
                      <a:pt x="3795" y="14236"/>
                      <a:pt x="3734" y="14729"/>
                      <a:pt x="3721" y="14803"/>
                    </a:cubicBezTo>
                    <a:cubicBezTo>
                      <a:pt x="3709" y="14852"/>
                      <a:pt x="3684" y="14889"/>
                      <a:pt x="3647" y="14913"/>
                    </a:cubicBezTo>
                    <a:cubicBezTo>
                      <a:pt x="3635" y="14926"/>
                      <a:pt x="3611" y="14926"/>
                      <a:pt x="3586" y="14926"/>
                    </a:cubicBezTo>
                    <a:cubicBezTo>
                      <a:pt x="3535" y="14926"/>
                      <a:pt x="3475" y="14883"/>
                      <a:pt x="3435" y="14883"/>
                    </a:cubicBezTo>
                    <a:cubicBezTo>
                      <a:pt x="3427" y="14883"/>
                      <a:pt x="3420" y="14885"/>
                      <a:pt x="3413" y="14889"/>
                    </a:cubicBezTo>
                    <a:cubicBezTo>
                      <a:pt x="3377" y="14907"/>
                      <a:pt x="3341" y="14918"/>
                      <a:pt x="3300" y="14918"/>
                    </a:cubicBezTo>
                    <a:cubicBezTo>
                      <a:pt x="3285" y="14918"/>
                      <a:pt x="3270" y="14917"/>
                      <a:pt x="3253" y="14913"/>
                    </a:cubicBezTo>
                    <a:cubicBezTo>
                      <a:pt x="3093" y="14889"/>
                      <a:pt x="2933" y="14876"/>
                      <a:pt x="2773" y="14864"/>
                    </a:cubicBezTo>
                    <a:cubicBezTo>
                      <a:pt x="2600" y="14864"/>
                      <a:pt x="2440" y="14840"/>
                      <a:pt x="2267" y="14815"/>
                    </a:cubicBezTo>
                    <a:cubicBezTo>
                      <a:pt x="2258" y="14812"/>
                      <a:pt x="2248" y="14811"/>
                      <a:pt x="2239" y="14811"/>
                    </a:cubicBezTo>
                    <a:cubicBezTo>
                      <a:pt x="2157" y="14811"/>
                      <a:pt x="2105" y="14901"/>
                      <a:pt x="2083" y="14901"/>
                    </a:cubicBezTo>
                    <a:cubicBezTo>
                      <a:pt x="2021" y="14926"/>
                      <a:pt x="1959" y="14963"/>
                      <a:pt x="1898" y="14987"/>
                    </a:cubicBezTo>
                    <a:cubicBezTo>
                      <a:pt x="1849" y="15012"/>
                      <a:pt x="1849" y="15086"/>
                      <a:pt x="1886" y="15123"/>
                    </a:cubicBezTo>
                    <a:cubicBezTo>
                      <a:pt x="1935" y="15185"/>
                      <a:pt x="1959" y="15271"/>
                      <a:pt x="1947" y="15357"/>
                    </a:cubicBezTo>
                    <a:lnTo>
                      <a:pt x="1947" y="15382"/>
                    </a:lnTo>
                    <a:cubicBezTo>
                      <a:pt x="1947" y="15456"/>
                      <a:pt x="1984" y="15554"/>
                      <a:pt x="1984" y="15579"/>
                    </a:cubicBezTo>
                    <a:cubicBezTo>
                      <a:pt x="1972" y="15764"/>
                      <a:pt x="1947" y="15936"/>
                      <a:pt x="1910" y="16096"/>
                    </a:cubicBezTo>
                    <a:cubicBezTo>
                      <a:pt x="1886" y="16183"/>
                      <a:pt x="1861" y="16269"/>
                      <a:pt x="1836" y="16343"/>
                    </a:cubicBezTo>
                    <a:cubicBezTo>
                      <a:pt x="1836" y="16387"/>
                      <a:pt x="1866" y="16533"/>
                      <a:pt x="1881" y="16533"/>
                    </a:cubicBezTo>
                    <a:cubicBezTo>
                      <a:pt x="1883" y="16533"/>
                      <a:pt x="1884" y="16531"/>
                      <a:pt x="1886" y="16528"/>
                    </a:cubicBezTo>
                    <a:cubicBezTo>
                      <a:pt x="1888" y="16518"/>
                      <a:pt x="1892" y="16514"/>
                      <a:pt x="1898" y="16514"/>
                    </a:cubicBezTo>
                    <a:cubicBezTo>
                      <a:pt x="1922" y="16514"/>
                      <a:pt x="1969" y="16593"/>
                      <a:pt x="1959" y="16663"/>
                    </a:cubicBezTo>
                    <a:cubicBezTo>
                      <a:pt x="1947" y="16762"/>
                      <a:pt x="1922" y="16971"/>
                      <a:pt x="1959" y="16983"/>
                    </a:cubicBezTo>
                    <a:cubicBezTo>
                      <a:pt x="1983" y="16991"/>
                      <a:pt x="2046" y="17014"/>
                      <a:pt x="2110" y="17014"/>
                    </a:cubicBezTo>
                    <a:cubicBezTo>
                      <a:pt x="2148" y="17014"/>
                      <a:pt x="2186" y="17006"/>
                      <a:pt x="2218" y="16983"/>
                    </a:cubicBezTo>
                    <a:cubicBezTo>
                      <a:pt x="2243" y="16959"/>
                      <a:pt x="2267" y="16946"/>
                      <a:pt x="2280" y="16934"/>
                    </a:cubicBezTo>
                    <a:cubicBezTo>
                      <a:pt x="2307" y="16921"/>
                      <a:pt x="2334" y="16911"/>
                      <a:pt x="2359" y="16911"/>
                    </a:cubicBezTo>
                    <a:cubicBezTo>
                      <a:pt x="2379" y="16911"/>
                      <a:pt x="2399" y="16917"/>
                      <a:pt x="2415" y="16934"/>
                    </a:cubicBezTo>
                    <a:cubicBezTo>
                      <a:pt x="2452" y="16971"/>
                      <a:pt x="2625" y="17291"/>
                      <a:pt x="2674" y="17316"/>
                    </a:cubicBezTo>
                    <a:cubicBezTo>
                      <a:pt x="2697" y="17324"/>
                      <a:pt x="2719" y="17336"/>
                      <a:pt x="2739" y="17336"/>
                    </a:cubicBezTo>
                    <a:cubicBezTo>
                      <a:pt x="2751" y="17336"/>
                      <a:pt x="2763" y="17331"/>
                      <a:pt x="2773" y="17316"/>
                    </a:cubicBezTo>
                    <a:cubicBezTo>
                      <a:pt x="2810" y="17291"/>
                      <a:pt x="2822" y="17193"/>
                      <a:pt x="2871" y="17181"/>
                    </a:cubicBezTo>
                    <a:cubicBezTo>
                      <a:pt x="2957" y="17144"/>
                      <a:pt x="3044" y="17119"/>
                      <a:pt x="3130" y="17107"/>
                    </a:cubicBezTo>
                    <a:cubicBezTo>
                      <a:pt x="3163" y="17110"/>
                      <a:pt x="3195" y="17111"/>
                      <a:pt x="3227" y="17111"/>
                    </a:cubicBezTo>
                    <a:cubicBezTo>
                      <a:pt x="3314" y="17111"/>
                      <a:pt x="3397" y="17100"/>
                      <a:pt x="3487" y="17082"/>
                    </a:cubicBezTo>
                    <a:cubicBezTo>
                      <a:pt x="3561" y="17057"/>
                      <a:pt x="3611" y="17033"/>
                      <a:pt x="3623" y="16971"/>
                    </a:cubicBezTo>
                    <a:cubicBezTo>
                      <a:pt x="3635" y="16910"/>
                      <a:pt x="3845" y="16848"/>
                      <a:pt x="3869" y="16762"/>
                    </a:cubicBezTo>
                    <a:cubicBezTo>
                      <a:pt x="3894" y="16675"/>
                      <a:pt x="3968" y="16528"/>
                      <a:pt x="4042" y="16491"/>
                    </a:cubicBezTo>
                    <a:cubicBezTo>
                      <a:pt x="4103" y="16454"/>
                      <a:pt x="4103" y="16429"/>
                      <a:pt x="4079" y="16380"/>
                    </a:cubicBezTo>
                    <a:cubicBezTo>
                      <a:pt x="4042" y="16330"/>
                      <a:pt x="3956" y="16244"/>
                      <a:pt x="4005" y="16158"/>
                    </a:cubicBezTo>
                    <a:cubicBezTo>
                      <a:pt x="4054" y="16047"/>
                      <a:pt x="4116" y="15948"/>
                      <a:pt x="4190" y="15862"/>
                    </a:cubicBezTo>
                    <a:cubicBezTo>
                      <a:pt x="4227" y="15825"/>
                      <a:pt x="4239" y="15776"/>
                      <a:pt x="4251" y="15727"/>
                    </a:cubicBezTo>
                    <a:cubicBezTo>
                      <a:pt x="4251" y="15702"/>
                      <a:pt x="4510" y="15616"/>
                      <a:pt x="4584" y="15566"/>
                    </a:cubicBezTo>
                    <a:cubicBezTo>
                      <a:pt x="4658" y="15505"/>
                      <a:pt x="4855" y="15406"/>
                      <a:pt x="4830" y="15308"/>
                    </a:cubicBezTo>
                    <a:cubicBezTo>
                      <a:pt x="4830" y="15283"/>
                      <a:pt x="4818" y="15258"/>
                      <a:pt x="4806" y="15221"/>
                    </a:cubicBezTo>
                    <a:cubicBezTo>
                      <a:pt x="4781" y="15160"/>
                      <a:pt x="4769" y="15086"/>
                      <a:pt x="4781" y="15024"/>
                    </a:cubicBezTo>
                    <a:cubicBezTo>
                      <a:pt x="4818" y="14950"/>
                      <a:pt x="4880" y="14852"/>
                      <a:pt x="4966" y="14827"/>
                    </a:cubicBezTo>
                    <a:cubicBezTo>
                      <a:pt x="4980" y="14825"/>
                      <a:pt x="4993" y="14824"/>
                      <a:pt x="5005" y="14824"/>
                    </a:cubicBezTo>
                    <a:cubicBezTo>
                      <a:pt x="5056" y="14824"/>
                      <a:pt x="5093" y="14842"/>
                      <a:pt x="5163" y="14852"/>
                    </a:cubicBezTo>
                    <a:cubicBezTo>
                      <a:pt x="5262" y="14876"/>
                      <a:pt x="5348" y="14987"/>
                      <a:pt x="5459" y="14987"/>
                    </a:cubicBezTo>
                    <a:cubicBezTo>
                      <a:pt x="5570" y="14975"/>
                      <a:pt x="5668" y="14913"/>
                      <a:pt x="5742" y="14840"/>
                    </a:cubicBezTo>
                    <a:cubicBezTo>
                      <a:pt x="5779" y="14815"/>
                      <a:pt x="5828" y="14778"/>
                      <a:pt x="5878" y="14766"/>
                    </a:cubicBezTo>
                    <a:cubicBezTo>
                      <a:pt x="5939" y="14741"/>
                      <a:pt x="6001" y="14704"/>
                      <a:pt x="6050" y="14667"/>
                    </a:cubicBezTo>
                    <a:cubicBezTo>
                      <a:pt x="6112" y="14605"/>
                      <a:pt x="6124" y="14556"/>
                      <a:pt x="6198" y="14544"/>
                    </a:cubicBezTo>
                    <a:cubicBezTo>
                      <a:pt x="6272" y="14544"/>
                      <a:pt x="6370" y="14667"/>
                      <a:pt x="6420" y="14667"/>
                    </a:cubicBezTo>
                    <a:cubicBezTo>
                      <a:pt x="6469" y="14667"/>
                      <a:pt x="6481" y="14778"/>
                      <a:pt x="6506" y="14827"/>
                    </a:cubicBezTo>
                    <a:cubicBezTo>
                      <a:pt x="6543" y="14901"/>
                      <a:pt x="6568" y="14975"/>
                      <a:pt x="6580" y="15061"/>
                    </a:cubicBezTo>
                    <a:cubicBezTo>
                      <a:pt x="6592" y="15111"/>
                      <a:pt x="6802" y="15271"/>
                      <a:pt x="6863" y="15332"/>
                    </a:cubicBezTo>
                    <a:cubicBezTo>
                      <a:pt x="6950" y="15443"/>
                      <a:pt x="7048" y="15530"/>
                      <a:pt x="7159" y="15616"/>
                    </a:cubicBezTo>
                    <a:cubicBezTo>
                      <a:pt x="7245" y="15628"/>
                      <a:pt x="7319" y="15677"/>
                      <a:pt x="7381" y="15751"/>
                    </a:cubicBezTo>
                    <a:cubicBezTo>
                      <a:pt x="7467" y="15850"/>
                      <a:pt x="7516" y="15875"/>
                      <a:pt x="7590" y="15948"/>
                    </a:cubicBezTo>
                    <a:cubicBezTo>
                      <a:pt x="7677" y="16035"/>
                      <a:pt x="7750" y="16022"/>
                      <a:pt x="7763" y="16072"/>
                    </a:cubicBezTo>
                    <a:cubicBezTo>
                      <a:pt x="7763" y="16121"/>
                      <a:pt x="7824" y="16269"/>
                      <a:pt x="7837" y="16330"/>
                    </a:cubicBezTo>
                    <a:cubicBezTo>
                      <a:pt x="7849" y="16392"/>
                      <a:pt x="7775" y="16503"/>
                      <a:pt x="7763" y="16540"/>
                    </a:cubicBezTo>
                    <a:cubicBezTo>
                      <a:pt x="7763" y="16584"/>
                      <a:pt x="7763" y="16730"/>
                      <a:pt x="7781" y="16730"/>
                    </a:cubicBezTo>
                    <a:cubicBezTo>
                      <a:pt x="7783" y="16730"/>
                      <a:pt x="7785" y="16728"/>
                      <a:pt x="7787" y="16725"/>
                    </a:cubicBezTo>
                    <a:cubicBezTo>
                      <a:pt x="7800" y="16700"/>
                      <a:pt x="7911" y="16552"/>
                      <a:pt x="7923" y="16503"/>
                    </a:cubicBezTo>
                    <a:cubicBezTo>
                      <a:pt x="7935" y="16454"/>
                      <a:pt x="7972" y="16417"/>
                      <a:pt x="8009" y="16392"/>
                    </a:cubicBezTo>
                    <a:cubicBezTo>
                      <a:pt x="8059" y="16380"/>
                      <a:pt x="8071" y="16330"/>
                      <a:pt x="8059" y="16293"/>
                    </a:cubicBezTo>
                    <a:cubicBezTo>
                      <a:pt x="8046" y="16244"/>
                      <a:pt x="7923" y="16158"/>
                      <a:pt x="7923" y="16109"/>
                    </a:cubicBezTo>
                    <a:cubicBezTo>
                      <a:pt x="7911" y="16059"/>
                      <a:pt x="7923" y="15998"/>
                      <a:pt x="7960" y="15961"/>
                    </a:cubicBezTo>
                    <a:cubicBezTo>
                      <a:pt x="7997" y="15924"/>
                      <a:pt x="8027" y="15886"/>
                      <a:pt x="8061" y="15886"/>
                    </a:cubicBezTo>
                    <a:cubicBezTo>
                      <a:pt x="8072" y="15886"/>
                      <a:pt x="8083" y="15890"/>
                      <a:pt x="8095" y="15899"/>
                    </a:cubicBezTo>
                    <a:cubicBezTo>
                      <a:pt x="8145" y="15936"/>
                      <a:pt x="8231" y="15936"/>
                      <a:pt x="8256" y="15998"/>
                    </a:cubicBezTo>
                    <a:cubicBezTo>
                      <a:pt x="8275" y="16046"/>
                      <a:pt x="8302" y="16079"/>
                      <a:pt x="8325" y="16079"/>
                    </a:cubicBezTo>
                    <a:cubicBezTo>
                      <a:pt x="8331" y="16079"/>
                      <a:pt x="8337" y="16077"/>
                      <a:pt x="8342" y="16072"/>
                    </a:cubicBezTo>
                    <a:cubicBezTo>
                      <a:pt x="8367" y="16010"/>
                      <a:pt x="8354" y="15924"/>
                      <a:pt x="8293" y="15875"/>
                    </a:cubicBezTo>
                    <a:cubicBezTo>
                      <a:pt x="8219" y="15801"/>
                      <a:pt x="8132" y="15739"/>
                      <a:pt x="8034" y="15690"/>
                    </a:cubicBezTo>
                    <a:cubicBezTo>
                      <a:pt x="7985" y="15665"/>
                      <a:pt x="7787" y="15591"/>
                      <a:pt x="7800" y="15542"/>
                    </a:cubicBezTo>
                    <a:cubicBezTo>
                      <a:pt x="7800" y="15505"/>
                      <a:pt x="7861" y="15456"/>
                      <a:pt x="7837" y="15431"/>
                    </a:cubicBezTo>
                    <a:cubicBezTo>
                      <a:pt x="7818" y="15419"/>
                      <a:pt x="7809" y="15416"/>
                      <a:pt x="7794" y="15416"/>
                    </a:cubicBezTo>
                    <a:cubicBezTo>
                      <a:pt x="7778" y="15416"/>
                      <a:pt x="7757" y="15419"/>
                      <a:pt x="7714" y="15419"/>
                    </a:cubicBezTo>
                    <a:cubicBezTo>
                      <a:pt x="7627" y="15419"/>
                      <a:pt x="7590" y="15369"/>
                      <a:pt x="7541" y="15332"/>
                    </a:cubicBezTo>
                    <a:cubicBezTo>
                      <a:pt x="7455" y="15246"/>
                      <a:pt x="7381" y="15135"/>
                      <a:pt x="7344" y="15024"/>
                    </a:cubicBezTo>
                    <a:cubicBezTo>
                      <a:pt x="7307" y="14926"/>
                      <a:pt x="7307" y="14876"/>
                      <a:pt x="7221" y="14827"/>
                    </a:cubicBezTo>
                    <a:cubicBezTo>
                      <a:pt x="7147" y="14766"/>
                      <a:pt x="7011" y="14704"/>
                      <a:pt x="6999" y="14630"/>
                    </a:cubicBezTo>
                    <a:cubicBezTo>
                      <a:pt x="6987" y="14556"/>
                      <a:pt x="6999" y="14495"/>
                      <a:pt x="7024" y="14433"/>
                    </a:cubicBezTo>
                    <a:cubicBezTo>
                      <a:pt x="7048" y="14421"/>
                      <a:pt x="7048" y="14384"/>
                      <a:pt x="7036" y="14359"/>
                    </a:cubicBezTo>
                    <a:cubicBezTo>
                      <a:pt x="7011" y="14310"/>
                      <a:pt x="7011" y="14236"/>
                      <a:pt x="7048" y="14211"/>
                    </a:cubicBezTo>
                    <a:cubicBezTo>
                      <a:pt x="7067" y="14199"/>
                      <a:pt x="7091" y="14199"/>
                      <a:pt x="7111" y="14199"/>
                    </a:cubicBezTo>
                    <a:cubicBezTo>
                      <a:pt x="7131" y="14199"/>
                      <a:pt x="7147" y="14199"/>
                      <a:pt x="7147" y="14186"/>
                    </a:cubicBezTo>
                    <a:cubicBezTo>
                      <a:pt x="7147" y="14150"/>
                      <a:pt x="7159" y="14100"/>
                      <a:pt x="7196" y="14100"/>
                    </a:cubicBezTo>
                    <a:cubicBezTo>
                      <a:pt x="7224" y="14100"/>
                      <a:pt x="7256" y="14092"/>
                      <a:pt x="7279" y="14092"/>
                    </a:cubicBezTo>
                    <a:cubicBezTo>
                      <a:pt x="7296" y="14092"/>
                      <a:pt x="7307" y="14097"/>
                      <a:pt x="7307" y="14113"/>
                    </a:cubicBezTo>
                    <a:cubicBezTo>
                      <a:pt x="7307" y="14150"/>
                      <a:pt x="7307" y="14199"/>
                      <a:pt x="7307" y="14236"/>
                    </a:cubicBezTo>
                    <a:lnTo>
                      <a:pt x="7307" y="14260"/>
                    </a:lnTo>
                    <a:cubicBezTo>
                      <a:pt x="7307" y="14313"/>
                      <a:pt x="7334" y="14430"/>
                      <a:pt x="7350" y="14430"/>
                    </a:cubicBezTo>
                    <a:cubicBezTo>
                      <a:pt x="7352" y="14430"/>
                      <a:pt x="7354" y="14427"/>
                      <a:pt x="7356" y="14421"/>
                    </a:cubicBezTo>
                    <a:cubicBezTo>
                      <a:pt x="7363" y="14395"/>
                      <a:pt x="7390" y="14379"/>
                      <a:pt x="7414" y="14379"/>
                    </a:cubicBezTo>
                    <a:cubicBezTo>
                      <a:pt x="7436" y="14379"/>
                      <a:pt x="7455" y="14391"/>
                      <a:pt x="7455" y="14421"/>
                    </a:cubicBezTo>
                    <a:cubicBezTo>
                      <a:pt x="7464" y="14468"/>
                      <a:pt x="7459" y="14523"/>
                      <a:pt x="7468" y="14523"/>
                    </a:cubicBezTo>
                    <a:cubicBezTo>
                      <a:pt x="7470" y="14523"/>
                      <a:pt x="7474" y="14518"/>
                      <a:pt x="7479" y="14507"/>
                    </a:cubicBezTo>
                    <a:cubicBezTo>
                      <a:pt x="7492" y="14458"/>
                      <a:pt x="7467" y="14396"/>
                      <a:pt x="7492" y="14371"/>
                    </a:cubicBezTo>
                    <a:cubicBezTo>
                      <a:pt x="7504" y="14359"/>
                      <a:pt x="7519" y="14347"/>
                      <a:pt x="7533" y="14347"/>
                    </a:cubicBezTo>
                    <a:cubicBezTo>
                      <a:pt x="7547" y="14347"/>
                      <a:pt x="7560" y="14359"/>
                      <a:pt x="7566" y="14396"/>
                    </a:cubicBezTo>
                    <a:cubicBezTo>
                      <a:pt x="7590" y="14470"/>
                      <a:pt x="7603" y="14556"/>
                      <a:pt x="7652" y="14593"/>
                    </a:cubicBezTo>
                    <a:cubicBezTo>
                      <a:pt x="7701" y="14642"/>
                      <a:pt x="7726" y="14716"/>
                      <a:pt x="7787" y="14778"/>
                    </a:cubicBezTo>
                    <a:cubicBezTo>
                      <a:pt x="7861" y="14840"/>
                      <a:pt x="7874" y="14876"/>
                      <a:pt x="7923" y="14889"/>
                    </a:cubicBezTo>
                    <a:cubicBezTo>
                      <a:pt x="7972" y="14901"/>
                      <a:pt x="7997" y="14950"/>
                      <a:pt x="8095" y="15024"/>
                    </a:cubicBezTo>
                    <a:cubicBezTo>
                      <a:pt x="8194" y="15086"/>
                      <a:pt x="8293" y="15160"/>
                      <a:pt x="8379" y="15234"/>
                    </a:cubicBezTo>
                    <a:cubicBezTo>
                      <a:pt x="8404" y="15258"/>
                      <a:pt x="8428" y="15283"/>
                      <a:pt x="8453" y="15308"/>
                    </a:cubicBezTo>
                    <a:cubicBezTo>
                      <a:pt x="8490" y="15357"/>
                      <a:pt x="8539" y="15394"/>
                      <a:pt x="8588" y="15419"/>
                    </a:cubicBezTo>
                    <a:cubicBezTo>
                      <a:pt x="8601" y="15443"/>
                      <a:pt x="8613" y="15456"/>
                      <a:pt x="8601" y="15480"/>
                    </a:cubicBezTo>
                    <a:cubicBezTo>
                      <a:pt x="8588" y="15603"/>
                      <a:pt x="8576" y="15727"/>
                      <a:pt x="8588" y="15850"/>
                    </a:cubicBezTo>
                    <a:cubicBezTo>
                      <a:pt x="8601" y="15936"/>
                      <a:pt x="8613" y="15998"/>
                      <a:pt x="8650" y="16010"/>
                    </a:cubicBezTo>
                    <a:cubicBezTo>
                      <a:pt x="8675" y="16022"/>
                      <a:pt x="8699" y="16022"/>
                      <a:pt x="8724" y="16096"/>
                    </a:cubicBezTo>
                    <a:cubicBezTo>
                      <a:pt x="8724" y="16133"/>
                      <a:pt x="8736" y="16158"/>
                      <a:pt x="8761" y="16170"/>
                    </a:cubicBezTo>
                    <a:cubicBezTo>
                      <a:pt x="8785" y="16220"/>
                      <a:pt x="8810" y="16256"/>
                      <a:pt x="8847" y="16281"/>
                    </a:cubicBezTo>
                    <a:cubicBezTo>
                      <a:pt x="8896" y="16330"/>
                      <a:pt x="8946" y="16343"/>
                      <a:pt x="8946" y="16404"/>
                    </a:cubicBezTo>
                    <a:cubicBezTo>
                      <a:pt x="8958" y="16503"/>
                      <a:pt x="8970" y="16589"/>
                      <a:pt x="9007" y="16675"/>
                    </a:cubicBezTo>
                    <a:cubicBezTo>
                      <a:pt x="9007" y="16737"/>
                      <a:pt x="9032" y="16786"/>
                      <a:pt x="9069" y="16836"/>
                    </a:cubicBezTo>
                    <a:cubicBezTo>
                      <a:pt x="9106" y="16860"/>
                      <a:pt x="9106" y="16897"/>
                      <a:pt x="9094" y="16922"/>
                    </a:cubicBezTo>
                    <a:cubicBezTo>
                      <a:pt x="9081" y="16946"/>
                      <a:pt x="9057" y="17020"/>
                      <a:pt x="9094" y="17045"/>
                    </a:cubicBezTo>
                    <a:cubicBezTo>
                      <a:pt x="9104" y="17055"/>
                      <a:pt x="9110" y="17059"/>
                      <a:pt x="9115" y="17059"/>
                    </a:cubicBezTo>
                    <a:cubicBezTo>
                      <a:pt x="9127" y="17059"/>
                      <a:pt x="9128" y="17033"/>
                      <a:pt x="9155" y="17033"/>
                    </a:cubicBezTo>
                    <a:cubicBezTo>
                      <a:pt x="9192" y="17045"/>
                      <a:pt x="9192" y="17033"/>
                      <a:pt x="9229" y="17094"/>
                    </a:cubicBezTo>
                    <a:cubicBezTo>
                      <a:pt x="9248" y="17132"/>
                      <a:pt x="9245" y="17169"/>
                      <a:pt x="9259" y="17169"/>
                    </a:cubicBezTo>
                    <a:cubicBezTo>
                      <a:pt x="9263" y="17169"/>
                      <a:pt x="9269" y="17165"/>
                      <a:pt x="9278" y="17156"/>
                    </a:cubicBezTo>
                    <a:cubicBezTo>
                      <a:pt x="9298" y="17136"/>
                      <a:pt x="9310" y="17100"/>
                      <a:pt x="9334" y="17100"/>
                    </a:cubicBezTo>
                    <a:cubicBezTo>
                      <a:pt x="9339" y="17100"/>
                      <a:pt x="9345" y="17102"/>
                      <a:pt x="9352" y="17107"/>
                    </a:cubicBezTo>
                    <a:cubicBezTo>
                      <a:pt x="9381" y="17135"/>
                      <a:pt x="9394" y="17185"/>
                      <a:pt x="9405" y="17185"/>
                    </a:cubicBezTo>
                    <a:cubicBezTo>
                      <a:pt x="9408" y="17185"/>
                      <a:pt x="9411" y="17180"/>
                      <a:pt x="9414" y="17168"/>
                    </a:cubicBezTo>
                    <a:cubicBezTo>
                      <a:pt x="9426" y="17119"/>
                      <a:pt x="9451" y="17119"/>
                      <a:pt x="9414" y="17045"/>
                    </a:cubicBezTo>
                    <a:cubicBezTo>
                      <a:pt x="9377" y="16971"/>
                      <a:pt x="9426" y="16959"/>
                      <a:pt x="9389" y="16897"/>
                    </a:cubicBezTo>
                    <a:cubicBezTo>
                      <a:pt x="9378" y="16869"/>
                      <a:pt x="9380" y="16862"/>
                      <a:pt x="9389" y="16862"/>
                    </a:cubicBezTo>
                    <a:cubicBezTo>
                      <a:pt x="9401" y="16862"/>
                      <a:pt x="9424" y="16873"/>
                      <a:pt x="9451" y="16873"/>
                    </a:cubicBezTo>
                    <a:cubicBezTo>
                      <a:pt x="9474" y="16873"/>
                      <a:pt x="9520" y="16891"/>
                      <a:pt x="9540" y="16891"/>
                    </a:cubicBezTo>
                    <a:cubicBezTo>
                      <a:pt x="9553" y="16891"/>
                      <a:pt x="9556" y="16884"/>
                      <a:pt x="9537" y="16860"/>
                    </a:cubicBezTo>
                    <a:cubicBezTo>
                      <a:pt x="9488" y="16799"/>
                      <a:pt x="9463" y="16786"/>
                      <a:pt x="9451" y="16749"/>
                    </a:cubicBezTo>
                    <a:cubicBezTo>
                      <a:pt x="9426" y="16700"/>
                      <a:pt x="9451" y="16725"/>
                      <a:pt x="9475" y="16700"/>
                    </a:cubicBezTo>
                    <a:cubicBezTo>
                      <a:pt x="9489" y="16687"/>
                      <a:pt x="9495" y="16677"/>
                      <a:pt x="9504" y="16677"/>
                    </a:cubicBezTo>
                    <a:cubicBezTo>
                      <a:pt x="9511" y="16677"/>
                      <a:pt x="9520" y="16683"/>
                      <a:pt x="9537" y="16700"/>
                    </a:cubicBezTo>
                    <a:cubicBezTo>
                      <a:pt x="9571" y="16723"/>
                      <a:pt x="9605" y="16788"/>
                      <a:pt x="9630" y="16788"/>
                    </a:cubicBezTo>
                    <a:cubicBezTo>
                      <a:pt x="9632" y="16788"/>
                      <a:pt x="9634" y="16787"/>
                      <a:pt x="9636" y="16786"/>
                    </a:cubicBezTo>
                    <a:cubicBezTo>
                      <a:pt x="9648" y="16762"/>
                      <a:pt x="9648" y="16725"/>
                      <a:pt x="9636" y="16700"/>
                    </a:cubicBezTo>
                    <a:cubicBezTo>
                      <a:pt x="9636" y="16680"/>
                      <a:pt x="9620" y="16644"/>
                      <a:pt x="9639" y="16644"/>
                    </a:cubicBezTo>
                    <a:cubicBezTo>
                      <a:pt x="9644" y="16644"/>
                      <a:pt x="9651" y="16646"/>
                      <a:pt x="9660" y="16651"/>
                    </a:cubicBezTo>
                    <a:cubicBezTo>
                      <a:pt x="9689" y="16670"/>
                      <a:pt x="9733" y="16712"/>
                      <a:pt x="9751" y="16712"/>
                    </a:cubicBezTo>
                    <a:cubicBezTo>
                      <a:pt x="9756" y="16712"/>
                      <a:pt x="9759" y="16708"/>
                      <a:pt x="9759" y="16700"/>
                    </a:cubicBezTo>
                    <a:cubicBezTo>
                      <a:pt x="9759" y="16663"/>
                      <a:pt x="9747" y="16663"/>
                      <a:pt x="9697" y="16589"/>
                    </a:cubicBezTo>
                    <a:cubicBezTo>
                      <a:pt x="9648" y="16503"/>
                      <a:pt x="9710" y="16528"/>
                      <a:pt x="9623" y="16478"/>
                    </a:cubicBezTo>
                    <a:cubicBezTo>
                      <a:pt x="9525" y="16417"/>
                      <a:pt x="9463" y="16380"/>
                      <a:pt x="9463" y="16330"/>
                    </a:cubicBezTo>
                    <a:cubicBezTo>
                      <a:pt x="9463" y="16320"/>
                      <a:pt x="9468" y="16318"/>
                      <a:pt x="9473" y="16318"/>
                    </a:cubicBezTo>
                    <a:cubicBezTo>
                      <a:pt x="9480" y="16318"/>
                      <a:pt x="9488" y="16322"/>
                      <a:pt x="9490" y="16322"/>
                    </a:cubicBezTo>
                    <a:cubicBezTo>
                      <a:pt x="9492" y="16322"/>
                      <a:pt x="9487" y="16317"/>
                      <a:pt x="9463" y="16293"/>
                    </a:cubicBezTo>
                    <a:cubicBezTo>
                      <a:pt x="9402" y="16220"/>
                      <a:pt x="9352" y="16146"/>
                      <a:pt x="9315" y="16059"/>
                    </a:cubicBezTo>
                    <a:cubicBezTo>
                      <a:pt x="9291" y="15973"/>
                      <a:pt x="9315" y="15911"/>
                      <a:pt x="9340" y="15899"/>
                    </a:cubicBezTo>
                    <a:cubicBezTo>
                      <a:pt x="9343" y="15898"/>
                      <a:pt x="9347" y="15897"/>
                      <a:pt x="9350" y="15897"/>
                    </a:cubicBezTo>
                    <a:cubicBezTo>
                      <a:pt x="9375" y="15897"/>
                      <a:pt x="9410" y="15930"/>
                      <a:pt x="9463" y="15973"/>
                    </a:cubicBezTo>
                    <a:cubicBezTo>
                      <a:pt x="9500" y="16010"/>
                      <a:pt x="9524" y="16048"/>
                      <a:pt x="9533" y="16048"/>
                    </a:cubicBezTo>
                    <a:cubicBezTo>
                      <a:pt x="9536" y="16048"/>
                      <a:pt x="9537" y="16044"/>
                      <a:pt x="9537" y="16035"/>
                    </a:cubicBezTo>
                    <a:cubicBezTo>
                      <a:pt x="9537" y="16003"/>
                      <a:pt x="9537" y="15971"/>
                      <a:pt x="9553" y="15971"/>
                    </a:cubicBezTo>
                    <a:cubicBezTo>
                      <a:pt x="9556" y="15971"/>
                      <a:pt x="9558" y="15971"/>
                      <a:pt x="9562" y="15973"/>
                    </a:cubicBezTo>
                    <a:cubicBezTo>
                      <a:pt x="9589" y="15991"/>
                      <a:pt x="9630" y="16023"/>
                      <a:pt x="9639" y="16023"/>
                    </a:cubicBezTo>
                    <a:cubicBezTo>
                      <a:pt x="9643" y="16023"/>
                      <a:pt x="9642" y="16020"/>
                      <a:pt x="9636" y="16010"/>
                    </a:cubicBezTo>
                    <a:cubicBezTo>
                      <a:pt x="9625" y="15978"/>
                      <a:pt x="9577" y="15946"/>
                      <a:pt x="9597" y="15946"/>
                    </a:cubicBezTo>
                    <a:cubicBezTo>
                      <a:pt x="9600" y="15946"/>
                      <a:pt x="9604" y="15947"/>
                      <a:pt x="9611" y="15948"/>
                    </a:cubicBezTo>
                    <a:cubicBezTo>
                      <a:pt x="9655" y="15957"/>
                      <a:pt x="9726" y="15992"/>
                      <a:pt x="9738" y="15992"/>
                    </a:cubicBezTo>
                    <a:cubicBezTo>
                      <a:pt x="9743" y="15992"/>
                      <a:pt x="9739" y="15987"/>
                      <a:pt x="9722" y="15973"/>
                    </a:cubicBezTo>
                    <a:cubicBezTo>
                      <a:pt x="9673" y="15911"/>
                      <a:pt x="9549" y="15875"/>
                      <a:pt x="9611" y="15813"/>
                    </a:cubicBezTo>
                    <a:cubicBezTo>
                      <a:pt x="9642" y="15782"/>
                      <a:pt x="9657" y="15779"/>
                      <a:pt x="9671" y="15779"/>
                    </a:cubicBezTo>
                    <a:cubicBezTo>
                      <a:pt x="9675" y="15779"/>
                      <a:pt x="9678" y="15779"/>
                      <a:pt x="9681" y="15779"/>
                    </a:cubicBezTo>
                    <a:cubicBezTo>
                      <a:pt x="9692" y="15779"/>
                      <a:pt x="9703" y="15777"/>
                      <a:pt x="9722" y="15764"/>
                    </a:cubicBezTo>
                    <a:cubicBezTo>
                      <a:pt x="9759" y="15745"/>
                      <a:pt x="9788" y="15713"/>
                      <a:pt x="9801" y="15713"/>
                    </a:cubicBezTo>
                    <a:cubicBezTo>
                      <a:pt x="9806" y="15713"/>
                      <a:pt x="9808" y="15717"/>
                      <a:pt x="9808" y="15727"/>
                    </a:cubicBezTo>
                    <a:cubicBezTo>
                      <a:pt x="9798" y="15758"/>
                      <a:pt x="9770" y="15849"/>
                      <a:pt x="9776" y="15849"/>
                    </a:cubicBezTo>
                    <a:cubicBezTo>
                      <a:pt x="9777" y="15849"/>
                      <a:pt x="9780" y="15846"/>
                      <a:pt x="9784" y="15838"/>
                    </a:cubicBezTo>
                    <a:cubicBezTo>
                      <a:pt x="9820" y="15801"/>
                      <a:pt x="9857" y="15727"/>
                      <a:pt x="9931" y="15727"/>
                    </a:cubicBezTo>
                    <a:cubicBezTo>
                      <a:pt x="10005" y="15739"/>
                      <a:pt x="10030" y="15764"/>
                      <a:pt x="10104" y="15813"/>
                    </a:cubicBezTo>
                    <a:lnTo>
                      <a:pt x="10129" y="15825"/>
                    </a:lnTo>
                    <a:cubicBezTo>
                      <a:pt x="10156" y="15853"/>
                      <a:pt x="10191" y="15867"/>
                      <a:pt x="10222" y="15867"/>
                    </a:cubicBezTo>
                    <a:cubicBezTo>
                      <a:pt x="10232" y="15867"/>
                      <a:pt x="10242" y="15865"/>
                      <a:pt x="10252" y="15862"/>
                    </a:cubicBezTo>
                    <a:cubicBezTo>
                      <a:pt x="10338" y="15862"/>
                      <a:pt x="10412" y="15825"/>
                      <a:pt x="10461" y="15764"/>
                    </a:cubicBezTo>
                    <a:cubicBezTo>
                      <a:pt x="10498" y="15727"/>
                      <a:pt x="10671" y="15702"/>
                      <a:pt x="10708" y="15702"/>
                    </a:cubicBezTo>
                    <a:cubicBezTo>
                      <a:pt x="10745" y="15702"/>
                      <a:pt x="10819" y="15702"/>
                      <a:pt x="10794" y="15677"/>
                    </a:cubicBezTo>
                    <a:cubicBezTo>
                      <a:pt x="10782" y="15640"/>
                      <a:pt x="10831" y="15653"/>
                      <a:pt x="10757" y="15603"/>
                    </a:cubicBezTo>
                    <a:cubicBezTo>
                      <a:pt x="10683" y="15554"/>
                      <a:pt x="10572" y="15542"/>
                      <a:pt x="10572" y="15456"/>
                    </a:cubicBezTo>
                    <a:cubicBezTo>
                      <a:pt x="10572" y="15431"/>
                      <a:pt x="10572" y="15406"/>
                      <a:pt x="10560" y="15394"/>
                    </a:cubicBezTo>
                    <a:cubicBezTo>
                      <a:pt x="10560" y="15357"/>
                      <a:pt x="10547" y="15320"/>
                      <a:pt x="10535" y="15283"/>
                    </a:cubicBezTo>
                    <a:cubicBezTo>
                      <a:pt x="10523" y="15258"/>
                      <a:pt x="10560" y="15123"/>
                      <a:pt x="10584" y="15049"/>
                    </a:cubicBezTo>
                    <a:cubicBezTo>
                      <a:pt x="10597" y="15000"/>
                      <a:pt x="10634" y="14950"/>
                      <a:pt x="10671" y="14913"/>
                    </a:cubicBezTo>
                    <a:cubicBezTo>
                      <a:pt x="10695" y="14876"/>
                      <a:pt x="10708" y="14840"/>
                      <a:pt x="10720" y="14803"/>
                    </a:cubicBezTo>
                    <a:cubicBezTo>
                      <a:pt x="10732" y="14729"/>
                      <a:pt x="10732" y="14618"/>
                      <a:pt x="10745" y="14568"/>
                    </a:cubicBezTo>
                    <a:cubicBezTo>
                      <a:pt x="10782" y="14482"/>
                      <a:pt x="10757" y="14445"/>
                      <a:pt x="10794" y="14421"/>
                    </a:cubicBezTo>
                    <a:cubicBezTo>
                      <a:pt x="10808" y="14410"/>
                      <a:pt x="10822" y="14408"/>
                      <a:pt x="10836" y="14408"/>
                    </a:cubicBezTo>
                    <a:cubicBezTo>
                      <a:pt x="10850" y="14408"/>
                      <a:pt x="10864" y="14410"/>
                      <a:pt x="10879" y="14410"/>
                    </a:cubicBezTo>
                    <a:cubicBezTo>
                      <a:pt x="10902" y="14410"/>
                      <a:pt x="10927" y="14404"/>
                      <a:pt x="10954" y="14371"/>
                    </a:cubicBezTo>
                    <a:cubicBezTo>
                      <a:pt x="10979" y="14347"/>
                      <a:pt x="10991" y="14310"/>
                      <a:pt x="11003" y="14273"/>
                    </a:cubicBezTo>
                    <a:cubicBezTo>
                      <a:pt x="11003" y="14248"/>
                      <a:pt x="11003" y="14211"/>
                      <a:pt x="11003" y="14186"/>
                    </a:cubicBezTo>
                    <a:cubicBezTo>
                      <a:pt x="10979" y="14150"/>
                      <a:pt x="10929" y="14137"/>
                      <a:pt x="10979" y="14113"/>
                    </a:cubicBezTo>
                    <a:cubicBezTo>
                      <a:pt x="11028" y="14076"/>
                      <a:pt x="11102" y="14002"/>
                      <a:pt x="11176" y="13940"/>
                    </a:cubicBezTo>
                    <a:cubicBezTo>
                      <a:pt x="11237" y="13878"/>
                      <a:pt x="11213" y="13817"/>
                      <a:pt x="11299" y="13780"/>
                    </a:cubicBezTo>
                    <a:cubicBezTo>
                      <a:pt x="11330" y="13772"/>
                      <a:pt x="11353" y="13768"/>
                      <a:pt x="11370" y="13768"/>
                    </a:cubicBezTo>
                    <a:cubicBezTo>
                      <a:pt x="11408" y="13768"/>
                      <a:pt x="11422" y="13787"/>
                      <a:pt x="11447" y="13829"/>
                    </a:cubicBezTo>
                    <a:cubicBezTo>
                      <a:pt x="11484" y="13891"/>
                      <a:pt x="11472" y="13928"/>
                      <a:pt x="11545" y="13928"/>
                    </a:cubicBezTo>
                    <a:cubicBezTo>
                      <a:pt x="11624" y="13928"/>
                      <a:pt x="11672" y="13979"/>
                      <a:pt x="11745" y="13979"/>
                    </a:cubicBezTo>
                    <a:cubicBezTo>
                      <a:pt x="11752" y="13979"/>
                      <a:pt x="11759" y="13978"/>
                      <a:pt x="11767" y="13977"/>
                    </a:cubicBezTo>
                    <a:cubicBezTo>
                      <a:pt x="11803" y="13972"/>
                      <a:pt x="11845" y="13969"/>
                      <a:pt x="11881" y="13969"/>
                    </a:cubicBezTo>
                    <a:cubicBezTo>
                      <a:pt x="11932" y="13969"/>
                      <a:pt x="11972" y="13975"/>
                      <a:pt x="11964" y="13989"/>
                    </a:cubicBezTo>
                    <a:cubicBezTo>
                      <a:pt x="11890" y="14051"/>
                      <a:pt x="11804" y="14113"/>
                      <a:pt x="11706" y="14150"/>
                    </a:cubicBezTo>
                    <a:cubicBezTo>
                      <a:pt x="11669" y="14174"/>
                      <a:pt x="11656" y="14186"/>
                      <a:pt x="11706" y="14211"/>
                    </a:cubicBezTo>
                    <a:cubicBezTo>
                      <a:pt x="11767" y="14236"/>
                      <a:pt x="11890" y="14260"/>
                      <a:pt x="11890" y="14310"/>
                    </a:cubicBezTo>
                    <a:cubicBezTo>
                      <a:pt x="11890" y="14371"/>
                      <a:pt x="11829" y="14421"/>
                      <a:pt x="11854" y="14470"/>
                    </a:cubicBezTo>
                    <a:cubicBezTo>
                      <a:pt x="11887" y="14503"/>
                      <a:pt x="11939" y="14546"/>
                      <a:pt x="11985" y="14546"/>
                    </a:cubicBezTo>
                    <a:cubicBezTo>
                      <a:pt x="11991" y="14546"/>
                      <a:pt x="11996" y="14545"/>
                      <a:pt x="12001" y="14544"/>
                    </a:cubicBezTo>
                    <a:cubicBezTo>
                      <a:pt x="12038" y="14531"/>
                      <a:pt x="12112" y="14433"/>
                      <a:pt x="12174" y="14421"/>
                    </a:cubicBezTo>
                    <a:cubicBezTo>
                      <a:pt x="12235" y="14396"/>
                      <a:pt x="12309" y="14310"/>
                      <a:pt x="12396" y="14310"/>
                    </a:cubicBezTo>
                    <a:cubicBezTo>
                      <a:pt x="12426" y="14315"/>
                      <a:pt x="12457" y="14318"/>
                      <a:pt x="12488" y="14318"/>
                    </a:cubicBezTo>
                    <a:cubicBezTo>
                      <a:pt x="12531" y="14318"/>
                      <a:pt x="12574" y="14312"/>
                      <a:pt x="12617" y="14297"/>
                    </a:cubicBezTo>
                    <a:cubicBezTo>
                      <a:pt x="12654" y="14285"/>
                      <a:pt x="12679" y="14260"/>
                      <a:pt x="12654" y="14248"/>
                    </a:cubicBezTo>
                    <a:cubicBezTo>
                      <a:pt x="12630" y="14236"/>
                      <a:pt x="12728" y="14211"/>
                      <a:pt x="12691" y="14199"/>
                    </a:cubicBezTo>
                    <a:lnTo>
                      <a:pt x="12507" y="14199"/>
                    </a:lnTo>
                    <a:cubicBezTo>
                      <a:pt x="12482" y="14199"/>
                      <a:pt x="12424" y="14232"/>
                      <a:pt x="12371" y="14232"/>
                    </a:cubicBezTo>
                    <a:cubicBezTo>
                      <a:pt x="12344" y="14232"/>
                      <a:pt x="12318" y="14223"/>
                      <a:pt x="12297" y="14199"/>
                    </a:cubicBezTo>
                    <a:cubicBezTo>
                      <a:pt x="12248" y="14137"/>
                      <a:pt x="12199" y="14088"/>
                      <a:pt x="12223" y="14014"/>
                    </a:cubicBezTo>
                    <a:cubicBezTo>
                      <a:pt x="12272" y="13940"/>
                      <a:pt x="12334" y="13866"/>
                      <a:pt x="12408" y="13817"/>
                    </a:cubicBezTo>
                    <a:cubicBezTo>
                      <a:pt x="12457" y="13768"/>
                      <a:pt x="12605" y="13768"/>
                      <a:pt x="12704" y="13706"/>
                    </a:cubicBezTo>
                    <a:cubicBezTo>
                      <a:pt x="12790" y="13657"/>
                      <a:pt x="12889" y="13620"/>
                      <a:pt x="12987" y="13607"/>
                    </a:cubicBezTo>
                    <a:lnTo>
                      <a:pt x="13012" y="13607"/>
                    </a:lnTo>
                    <a:cubicBezTo>
                      <a:pt x="13051" y="13604"/>
                      <a:pt x="13086" y="13603"/>
                      <a:pt x="13114" y="13603"/>
                    </a:cubicBezTo>
                    <a:cubicBezTo>
                      <a:pt x="13191" y="13603"/>
                      <a:pt x="13224" y="13614"/>
                      <a:pt x="13197" y="13632"/>
                    </a:cubicBezTo>
                    <a:cubicBezTo>
                      <a:pt x="13147" y="13657"/>
                      <a:pt x="13012" y="13780"/>
                      <a:pt x="12975" y="13780"/>
                    </a:cubicBezTo>
                    <a:cubicBezTo>
                      <a:pt x="12938" y="13780"/>
                      <a:pt x="12950" y="13817"/>
                      <a:pt x="13012" y="13854"/>
                    </a:cubicBezTo>
                    <a:cubicBezTo>
                      <a:pt x="13061" y="13903"/>
                      <a:pt x="13086" y="13965"/>
                      <a:pt x="13024" y="13977"/>
                    </a:cubicBezTo>
                    <a:cubicBezTo>
                      <a:pt x="12950" y="14002"/>
                      <a:pt x="12889" y="14063"/>
                      <a:pt x="12864" y="14150"/>
                    </a:cubicBezTo>
                    <a:cubicBezTo>
                      <a:pt x="12852" y="14223"/>
                      <a:pt x="12852" y="14236"/>
                      <a:pt x="12802" y="14248"/>
                    </a:cubicBezTo>
                    <a:cubicBezTo>
                      <a:pt x="12741" y="14260"/>
                      <a:pt x="12716" y="14260"/>
                      <a:pt x="12704" y="14285"/>
                    </a:cubicBezTo>
                    <a:cubicBezTo>
                      <a:pt x="12704" y="14322"/>
                      <a:pt x="12667" y="14310"/>
                      <a:pt x="12728" y="14347"/>
                    </a:cubicBezTo>
                    <a:cubicBezTo>
                      <a:pt x="12778" y="14384"/>
                      <a:pt x="12741" y="14421"/>
                      <a:pt x="12790" y="14445"/>
                    </a:cubicBezTo>
                    <a:cubicBezTo>
                      <a:pt x="12839" y="14470"/>
                      <a:pt x="12925" y="14495"/>
                      <a:pt x="12975" y="14531"/>
                    </a:cubicBezTo>
                    <a:cubicBezTo>
                      <a:pt x="13086" y="14618"/>
                      <a:pt x="13184" y="14692"/>
                      <a:pt x="13295" y="14790"/>
                    </a:cubicBezTo>
                    <a:cubicBezTo>
                      <a:pt x="13320" y="14815"/>
                      <a:pt x="13344" y="14852"/>
                      <a:pt x="13369" y="14889"/>
                    </a:cubicBezTo>
                    <a:cubicBezTo>
                      <a:pt x="13418" y="14938"/>
                      <a:pt x="13480" y="14987"/>
                      <a:pt x="13542" y="15012"/>
                    </a:cubicBezTo>
                    <a:cubicBezTo>
                      <a:pt x="13640" y="15074"/>
                      <a:pt x="13726" y="15148"/>
                      <a:pt x="13788" y="15234"/>
                    </a:cubicBezTo>
                    <a:cubicBezTo>
                      <a:pt x="13825" y="15332"/>
                      <a:pt x="13825" y="15419"/>
                      <a:pt x="13788" y="15517"/>
                    </a:cubicBezTo>
                    <a:cubicBezTo>
                      <a:pt x="13788" y="15530"/>
                      <a:pt x="13788" y="15542"/>
                      <a:pt x="13776" y="15554"/>
                    </a:cubicBezTo>
                    <a:cubicBezTo>
                      <a:pt x="13689" y="15628"/>
                      <a:pt x="13591" y="15690"/>
                      <a:pt x="13468" y="15727"/>
                    </a:cubicBezTo>
                    <a:cubicBezTo>
                      <a:pt x="13406" y="15727"/>
                      <a:pt x="13295" y="15714"/>
                      <a:pt x="13221" y="15714"/>
                    </a:cubicBezTo>
                    <a:cubicBezTo>
                      <a:pt x="13086" y="15714"/>
                      <a:pt x="12962" y="15714"/>
                      <a:pt x="12839" y="15690"/>
                    </a:cubicBezTo>
                    <a:cubicBezTo>
                      <a:pt x="12790" y="15677"/>
                      <a:pt x="12704" y="15591"/>
                      <a:pt x="12679" y="15591"/>
                    </a:cubicBezTo>
                    <a:cubicBezTo>
                      <a:pt x="12662" y="15600"/>
                      <a:pt x="12651" y="15614"/>
                      <a:pt x="12625" y="15614"/>
                    </a:cubicBezTo>
                    <a:cubicBezTo>
                      <a:pt x="12614" y="15614"/>
                      <a:pt x="12600" y="15611"/>
                      <a:pt x="12580" y="15603"/>
                    </a:cubicBezTo>
                    <a:cubicBezTo>
                      <a:pt x="12519" y="15579"/>
                      <a:pt x="12568" y="15542"/>
                      <a:pt x="12494" y="15517"/>
                    </a:cubicBezTo>
                    <a:cubicBezTo>
                      <a:pt x="12408" y="15480"/>
                      <a:pt x="12346" y="15505"/>
                      <a:pt x="12309" y="15456"/>
                    </a:cubicBezTo>
                    <a:cubicBezTo>
                      <a:pt x="12287" y="15422"/>
                      <a:pt x="12264" y="15368"/>
                      <a:pt x="12242" y="15368"/>
                    </a:cubicBezTo>
                    <a:cubicBezTo>
                      <a:pt x="12240" y="15368"/>
                      <a:pt x="12238" y="15368"/>
                      <a:pt x="12235" y="15369"/>
                    </a:cubicBezTo>
                    <a:cubicBezTo>
                      <a:pt x="12223" y="15375"/>
                      <a:pt x="12128" y="15375"/>
                      <a:pt x="12028" y="15375"/>
                    </a:cubicBezTo>
                    <a:cubicBezTo>
                      <a:pt x="11927" y="15375"/>
                      <a:pt x="11823" y="15375"/>
                      <a:pt x="11792" y="15382"/>
                    </a:cubicBezTo>
                    <a:cubicBezTo>
                      <a:pt x="11730" y="15406"/>
                      <a:pt x="11496" y="15579"/>
                      <a:pt x="11410" y="15616"/>
                    </a:cubicBezTo>
                    <a:cubicBezTo>
                      <a:pt x="11332" y="15639"/>
                      <a:pt x="11244" y="15648"/>
                      <a:pt x="11155" y="15648"/>
                    </a:cubicBezTo>
                    <a:cubicBezTo>
                      <a:pt x="11104" y="15648"/>
                      <a:pt x="11053" y="15645"/>
                      <a:pt x="11003" y="15640"/>
                    </a:cubicBezTo>
                    <a:cubicBezTo>
                      <a:pt x="10960" y="15640"/>
                      <a:pt x="10932" y="15637"/>
                      <a:pt x="10912" y="15637"/>
                    </a:cubicBezTo>
                    <a:cubicBezTo>
                      <a:pt x="10892" y="15637"/>
                      <a:pt x="10880" y="15640"/>
                      <a:pt x="10868" y="15653"/>
                    </a:cubicBezTo>
                    <a:cubicBezTo>
                      <a:pt x="10855" y="15690"/>
                      <a:pt x="10819" y="15702"/>
                      <a:pt x="10855" y="15714"/>
                    </a:cubicBezTo>
                    <a:cubicBezTo>
                      <a:pt x="10905" y="15739"/>
                      <a:pt x="10942" y="15751"/>
                      <a:pt x="10905" y="15764"/>
                    </a:cubicBezTo>
                    <a:cubicBezTo>
                      <a:pt x="10868" y="15788"/>
                      <a:pt x="10794" y="15764"/>
                      <a:pt x="10794" y="15801"/>
                    </a:cubicBezTo>
                    <a:cubicBezTo>
                      <a:pt x="10794" y="15850"/>
                      <a:pt x="10831" y="15875"/>
                      <a:pt x="10782" y="15875"/>
                    </a:cubicBezTo>
                    <a:lnTo>
                      <a:pt x="10510" y="15875"/>
                    </a:lnTo>
                    <a:cubicBezTo>
                      <a:pt x="10492" y="15881"/>
                      <a:pt x="10470" y="15884"/>
                      <a:pt x="10447" y="15884"/>
                    </a:cubicBezTo>
                    <a:cubicBezTo>
                      <a:pt x="10424" y="15884"/>
                      <a:pt x="10400" y="15881"/>
                      <a:pt x="10375" y="15875"/>
                    </a:cubicBezTo>
                    <a:cubicBezTo>
                      <a:pt x="10344" y="15868"/>
                      <a:pt x="10316" y="15865"/>
                      <a:pt x="10289" y="15865"/>
                    </a:cubicBezTo>
                    <a:cubicBezTo>
                      <a:pt x="10261" y="15865"/>
                      <a:pt x="10233" y="15868"/>
                      <a:pt x="10202" y="15875"/>
                    </a:cubicBezTo>
                    <a:cubicBezTo>
                      <a:pt x="10178" y="15899"/>
                      <a:pt x="10202" y="15998"/>
                      <a:pt x="10165" y="16035"/>
                    </a:cubicBezTo>
                    <a:cubicBezTo>
                      <a:pt x="10129" y="16072"/>
                      <a:pt x="10092" y="16146"/>
                      <a:pt x="10116" y="16158"/>
                    </a:cubicBezTo>
                    <a:cubicBezTo>
                      <a:pt x="10150" y="16169"/>
                      <a:pt x="10183" y="16221"/>
                      <a:pt x="10208" y="16221"/>
                    </a:cubicBezTo>
                    <a:cubicBezTo>
                      <a:pt x="10210" y="16221"/>
                      <a:pt x="10213" y="16221"/>
                      <a:pt x="10215" y="16220"/>
                    </a:cubicBezTo>
                    <a:cubicBezTo>
                      <a:pt x="10224" y="16200"/>
                      <a:pt x="10264" y="16159"/>
                      <a:pt x="10287" y="16159"/>
                    </a:cubicBezTo>
                    <a:cubicBezTo>
                      <a:pt x="10293" y="16159"/>
                      <a:pt x="10298" y="16162"/>
                      <a:pt x="10301" y="16170"/>
                    </a:cubicBezTo>
                    <a:cubicBezTo>
                      <a:pt x="10301" y="16195"/>
                      <a:pt x="10326" y="16220"/>
                      <a:pt x="10276" y="16232"/>
                    </a:cubicBezTo>
                    <a:cubicBezTo>
                      <a:pt x="10239" y="16256"/>
                      <a:pt x="10190" y="16306"/>
                      <a:pt x="10202" y="16318"/>
                    </a:cubicBezTo>
                    <a:cubicBezTo>
                      <a:pt x="10205" y="16321"/>
                      <a:pt x="10210" y="16322"/>
                      <a:pt x="10216" y="16322"/>
                    </a:cubicBezTo>
                    <a:cubicBezTo>
                      <a:pt x="10233" y="16322"/>
                      <a:pt x="10260" y="16315"/>
                      <a:pt x="10281" y="16315"/>
                    </a:cubicBezTo>
                    <a:cubicBezTo>
                      <a:pt x="10289" y="16315"/>
                      <a:pt x="10296" y="16315"/>
                      <a:pt x="10301" y="16318"/>
                    </a:cubicBezTo>
                    <a:cubicBezTo>
                      <a:pt x="10313" y="16330"/>
                      <a:pt x="10301" y="16355"/>
                      <a:pt x="10301" y="16417"/>
                    </a:cubicBezTo>
                    <a:cubicBezTo>
                      <a:pt x="10301" y="16478"/>
                      <a:pt x="10375" y="16528"/>
                      <a:pt x="10313" y="16540"/>
                    </a:cubicBezTo>
                    <a:cubicBezTo>
                      <a:pt x="10310" y="16541"/>
                      <a:pt x="10307" y="16541"/>
                      <a:pt x="10304" y="16541"/>
                    </a:cubicBezTo>
                    <a:cubicBezTo>
                      <a:pt x="10261" y="16541"/>
                      <a:pt x="10244" y="16478"/>
                      <a:pt x="10227" y="16478"/>
                    </a:cubicBezTo>
                    <a:cubicBezTo>
                      <a:pt x="10223" y="16478"/>
                      <a:pt x="10219" y="16482"/>
                      <a:pt x="10215" y="16491"/>
                    </a:cubicBezTo>
                    <a:cubicBezTo>
                      <a:pt x="10202" y="16540"/>
                      <a:pt x="10178" y="16577"/>
                      <a:pt x="10190" y="16614"/>
                    </a:cubicBezTo>
                    <a:cubicBezTo>
                      <a:pt x="10202" y="16626"/>
                      <a:pt x="10215" y="16626"/>
                      <a:pt x="10230" y="16626"/>
                    </a:cubicBezTo>
                    <a:cubicBezTo>
                      <a:pt x="10246" y="16626"/>
                      <a:pt x="10264" y="16626"/>
                      <a:pt x="10289" y="16638"/>
                    </a:cubicBezTo>
                    <a:cubicBezTo>
                      <a:pt x="10326" y="16663"/>
                      <a:pt x="10289" y="16663"/>
                      <a:pt x="10289" y="16725"/>
                    </a:cubicBezTo>
                    <a:cubicBezTo>
                      <a:pt x="10289" y="16786"/>
                      <a:pt x="10202" y="16774"/>
                      <a:pt x="10313" y="16823"/>
                    </a:cubicBezTo>
                    <a:cubicBezTo>
                      <a:pt x="10424" y="16860"/>
                      <a:pt x="10461" y="16873"/>
                      <a:pt x="10461" y="16897"/>
                    </a:cubicBezTo>
                    <a:cubicBezTo>
                      <a:pt x="10461" y="16922"/>
                      <a:pt x="10461" y="16971"/>
                      <a:pt x="10437" y="16983"/>
                    </a:cubicBezTo>
                    <a:cubicBezTo>
                      <a:pt x="10425" y="17006"/>
                      <a:pt x="10373" y="17059"/>
                      <a:pt x="10383" y="17059"/>
                    </a:cubicBezTo>
                    <a:cubicBezTo>
                      <a:pt x="10384" y="17059"/>
                      <a:pt x="10385" y="17058"/>
                      <a:pt x="10387" y="17057"/>
                    </a:cubicBezTo>
                    <a:cubicBezTo>
                      <a:pt x="10410" y="17057"/>
                      <a:pt x="10463" y="17006"/>
                      <a:pt x="10491" y="17006"/>
                    </a:cubicBezTo>
                    <a:cubicBezTo>
                      <a:pt x="10493" y="17006"/>
                      <a:pt x="10496" y="17007"/>
                      <a:pt x="10498" y="17008"/>
                    </a:cubicBezTo>
                    <a:cubicBezTo>
                      <a:pt x="10510" y="17020"/>
                      <a:pt x="10560" y="17070"/>
                      <a:pt x="10523" y="17070"/>
                    </a:cubicBezTo>
                    <a:cubicBezTo>
                      <a:pt x="10474" y="17070"/>
                      <a:pt x="10412" y="17094"/>
                      <a:pt x="10461" y="17094"/>
                    </a:cubicBezTo>
                    <a:cubicBezTo>
                      <a:pt x="10498" y="17094"/>
                      <a:pt x="10535" y="17094"/>
                      <a:pt x="10560" y="17082"/>
                    </a:cubicBezTo>
                    <a:lnTo>
                      <a:pt x="10560" y="17082"/>
                    </a:lnTo>
                    <a:cubicBezTo>
                      <a:pt x="10572" y="17119"/>
                      <a:pt x="10572" y="17168"/>
                      <a:pt x="10547" y="17205"/>
                    </a:cubicBezTo>
                    <a:cubicBezTo>
                      <a:pt x="10513" y="17262"/>
                      <a:pt x="10479" y="17330"/>
                      <a:pt x="10513" y="17330"/>
                    </a:cubicBezTo>
                    <a:cubicBezTo>
                      <a:pt x="10516" y="17330"/>
                      <a:pt x="10519" y="17329"/>
                      <a:pt x="10523" y="17328"/>
                    </a:cubicBezTo>
                    <a:cubicBezTo>
                      <a:pt x="10544" y="17328"/>
                      <a:pt x="10561" y="17335"/>
                      <a:pt x="10575" y="17335"/>
                    </a:cubicBezTo>
                    <a:cubicBezTo>
                      <a:pt x="10593" y="17335"/>
                      <a:pt x="10607" y="17323"/>
                      <a:pt x="10621" y="17267"/>
                    </a:cubicBezTo>
                    <a:cubicBezTo>
                      <a:pt x="10634" y="17168"/>
                      <a:pt x="10621" y="17094"/>
                      <a:pt x="10683" y="17094"/>
                    </a:cubicBezTo>
                    <a:cubicBezTo>
                      <a:pt x="10686" y="17094"/>
                      <a:pt x="10690" y="17093"/>
                      <a:pt x="10693" y="17093"/>
                    </a:cubicBezTo>
                    <a:cubicBezTo>
                      <a:pt x="10757" y="17093"/>
                      <a:pt x="10870" y="17195"/>
                      <a:pt x="10917" y="17242"/>
                    </a:cubicBezTo>
                    <a:cubicBezTo>
                      <a:pt x="10939" y="17260"/>
                      <a:pt x="10976" y="17268"/>
                      <a:pt x="11016" y="17268"/>
                    </a:cubicBezTo>
                    <a:cubicBezTo>
                      <a:pt x="11088" y="17268"/>
                      <a:pt x="11168" y="17241"/>
                      <a:pt x="11176" y="17193"/>
                    </a:cubicBezTo>
                    <a:cubicBezTo>
                      <a:pt x="11185" y="17145"/>
                      <a:pt x="11173" y="17075"/>
                      <a:pt x="11236" y="17075"/>
                    </a:cubicBezTo>
                    <a:cubicBezTo>
                      <a:pt x="11254" y="17075"/>
                      <a:pt x="11278" y="17081"/>
                      <a:pt x="11311" y="17094"/>
                    </a:cubicBezTo>
                    <a:cubicBezTo>
                      <a:pt x="11450" y="17152"/>
                      <a:pt x="11600" y="17318"/>
                      <a:pt x="11689" y="17318"/>
                    </a:cubicBezTo>
                    <a:cubicBezTo>
                      <a:pt x="11695" y="17318"/>
                      <a:pt x="11700" y="17318"/>
                      <a:pt x="11706" y="17316"/>
                    </a:cubicBezTo>
                    <a:cubicBezTo>
                      <a:pt x="11841" y="17279"/>
                      <a:pt x="11964" y="17218"/>
                      <a:pt x="12075" y="17144"/>
                    </a:cubicBezTo>
                    <a:cubicBezTo>
                      <a:pt x="12111" y="17099"/>
                      <a:pt x="12134" y="17067"/>
                      <a:pt x="12176" y="17067"/>
                    </a:cubicBezTo>
                    <a:cubicBezTo>
                      <a:pt x="12193" y="17067"/>
                      <a:pt x="12212" y="17072"/>
                      <a:pt x="12235" y="17082"/>
                    </a:cubicBezTo>
                    <a:cubicBezTo>
                      <a:pt x="12288" y="17108"/>
                      <a:pt x="12322" y="17134"/>
                      <a:pt x="12350" y="17134"/>
                    </a:cubicBezTo>
                    <a:cubicBezTo>
                      <a:pt x="12362" y="17134"/>
                      <a:pt x="12373" y="17130"/>
                      <a:pt x="12383" y="17119"/>
                    </a:cubicBezTo>
                    <a:cubicBezTo>
                      <a:pt x="12416" y="17086"/>
                      <a:pt x="12449" y="17064"/>
                      <a:pt x="12471" y="17064"/>
                    </a:cubicBezTo>
                    <a:cubicBezTo>
                      <a:pt x="12482" y="17064"/>
                      <a:pt x="12490" y="17070"/>
                      <a:pt x="12494" y="17082"/>
                    </a:cubicBezTo>
                    <a:cubicBezTo>
                      <a:pt x="12507" y="17107"/>
                      <a:pt x="12470" y="17156"/>
                      <a:pt x="12457" y="17193"/>
                    </a:cubicBezTo>
                    <a:cubicBezTo>
                      <a:pt x="12445" y="17230"/>
                      <a:pt x="12507" y="17279"/>
                      <a:pt x="12507" y="17304"/>
                    </a:cubicBezTo>
                    <a:cubicBezTo>
                      <a:pt x="12507" y="17328"/>
                      <a:pt x="12482" y="17328"/>
                      <a:pt x="12457" y="17328"/>
                    </a:cubicBezTo>
                    <a:cubicBezTo>
                      <a:pt x="12445" y="17341"/>
                      <a:pt x="12433" y="17365"/>
                      <a:pt x="12433" y="17378"/>
                    </a:cubicBezTo>
                    <a:cubicBezTo>
                      <a:pt x="12408" y="17427"/>
                      <a:pt x="12445" y="17452"/>
                      <a:pt x="12445" y="17538"/>
                    </a:cubicBezTo>
                    <a:cubicBezTo>
                      <a:pt x="12457" y="17612"/>
                      <a:pt x="12457" y="17673"/>
                      <a:pt x="12445" y="17747"/>
                    </a:cubicBezTo>
                    <a:cubicBezTo>
                      <a:pt x="12445" y="17760"/>
                      <a:pt x="12445" y="17784"/>
                      <a:pt x="12433" y="17797"/>
                    </a:cubicBezTo>
                    <a:cubicBezTo>
                      <a:pt x="12383" y="17871"/>
                      <a:pt x="12334" y="18105"/>
                      <a:pt x="12297" y="18154"/>
                    </a:cubicBezTo>
                    <a:cubicBezTo>
                      <a:pt x="12297" y="18179"/>
                      <a:pt x="12272" y="18203"/>
                      <a:pt x="12260" y="18216"/>
                    </a:cubicBezTo>
                    <a:cubicBezTo>
                      <a:pt x="12248" y="18240"/>
                      <a:pt x="12235" y="18277"/>
                      <a:pt x="12223" y="18339"/>
                    </a:cubicBezTo>
                    <a:cubicBezTo>
                      <a:pt x="12186" y="18462"/>
                      <a:pt x="12137" y="18598"/>
                      <a:pt x="12112" y="18659"/>
                    </a:cubicBezTo>
                    <a:cubicBezTo>
                      <a:pt x="12100" y="18696"/>
                      <a:pt x="12075" y="18733"/>
                      <a:pt x="12038" y="18770"/>
                    </a:cubicBezTo>
                    <a:cubicBezTo>
                      <a:pt x="12014" y="18795"/>
                      <a:pt x="11989" y="18807"/>
                      <a:pt x="11964" y="18819"/>
                    </a:cubicBezTo>
                    <a:cubicBezTo>
                      <a:pt x="11903" y="18832"/>
                      <a:pt x="11841" y="18844"/>
                      <a:pt x="11780" y="18844"/>
                    </a:cubicBezTo>
                    <a:cubicBezTo>
                      <a:pt x="11751" y="18851"/>
                      <a:pt x="11719" y="18858"/>
                      <a:pt x="11691" y="18858"/>
                    </a:cubicBezTo>
                    <a:cubicBezTo>
                      <a:pt x="11671" y="18858"/>
                      <a:pt x="11654" y="18854"/>
                      <a:pt x="11644" y="18844"/>
                    </a:cubicBezTo>
                    <a:cubicBezTo>
                      <a:pt x="11569" y="18779"/>
                      <a:pt x="11475" y="18743"/>
                      <a:pt x="11378" y="18743"/>
                    </a:cubicBezTo>
                    <a:cubicBezTo>
                      <a:pt x="11364" y="18743"/>
                      <a:pt x="11350" y="18744"/>
                      <a:pt x="11336" y="18745"/>
                    </a:cubicBezTo>
                    <a:cubicBezTo>
                      <a:pt x="11320" y="18743"/>
                      <a:pt x="11303" y="18742"/>
                      <a:pt x="11286" y="18742"/>
                    </a:cubicBezTo>
                    <a:cubicBezTo>
                      <a:pt x="11202" y="18742"/>
                      <a:pt x="11114" y="18768"/>
                      <a:pt x="11053" y="18819"/>
                    </a:cubicBezTo>
                    <a:cubicBezTo>
                      <a:pt x="10963" y="18882"/>
                      <a:pt x="10906" y="18925"/>
                      <a:pt x="10839" y="18925"/>
                    </a:cubicBezTo>
                    <a:cubicBezTo>
                      <a:pt x="10814" y="18925"/>
                      <a:pt x="10787" y="18919"/>
                      <a:pt x="10757" y="18906"/>
                    </a:cubicBezTo>
                    <a:cubicBezTo>
                      <a:pt x="10646" y="18869"/>
                      <a:pt x="10190" y="18758"/>
                      <a:pt x="10055" y="18733"/>
                    </a:cubicBezTo>
                    <a:cubicBezTo>
                      <a:pt x="10005" y="18733"/>
                      <a:pt x="9956" y="18708"/>
                      <a:pt x="9919" y="18671"/>
                    </a:cubicBezTo>
                    <a:cubicBezTo>
                      <a:pt x="9907" y="18659"/>
                      <a:pt x="9882" y="18635"/>
                      <a:pt x="9857" y="18635"/>
                    </a:cubicBezTo>
                    <a:cubicBezTo>
                      <a:pt x="9771" y="18585"/>
                      <a:pt x="9586" y="18573"/>
                      <a:pt x="9512" y="18524"/>
                    </a:cubicBezTo>
                    <a:cubicBezTo>
                      <a:pt x="9435" y="18468"/>
                      <a:pt x="9417" y="18333"/>
                      <a:pt x="9218" y="18333"/>
                    </a:cubicBezTo>
                    <a:cubicBezTo>
                      <a:pt x="9195" y="18333"/>
                      <a:pt x="9170" y="18335"/>
                      <a:pt x="9143" y="18339"/>
                    </a:cubicBezTo>
                    <a:cubicBezTo>
                      <a:pt x="8946" y="18339"/>
                      <a:pt x="8773" y="18462"/>
                      <a:pt x="8699" y="18647"/>
                    </a:cubicBezTo>
                    <a:cubicBezTo>
                      <a:pt x="8687" y="18733"/>
                      <a:pt x="8785" y="18819"/>
                      <a:pt x="8749" y="18893"/>
                    </a:cubicBezTo>
                    <a:cubicBezTo>
                      <a:pt x="8715" y="18949"/>
                      <a:pt x="8661" y="19108"/>
                      <a:pt x="8568" y="19108"/>
                    </a:cubicBezTo>
                    <a:cubicBezTo>
                      <a:pt x="8559" y="19108"/>
                      <a:pt x="8549" y="19106"/>
                      <a:pt x="8539" y="19103"/>
                    </a:cubicBezTo>
                    <a:cubicBezTo>
                      <a:pt x="8428" y="19078"/>
                      <a:pt x="8206" y="18930"/>
                      <a:pt x="8059" y="18881"/>
                    </a:cubicBezTo>
                    <a:cubicBezTo>
                      <a:pt x="7898" y="18832"/>
                      <a:pt x="7787" y="18881"/>
                      <a:pt x="7750" y="18758"/>
                    </a:cubicBezTo>
                    <a:cubicBezTo>
                      <a:pt x="7701" y="18635"/>
                      <a:pt x="7726" y="18573"/>
                      <a:pt x="7652" y="18524"/>
                    </a:cubicBezTo>
                    <a:cubicBezTo>
                      <a:pt x="7566" y="18474"/>
                      <a:pt x="7479" y="18437"/>
                      <a:pt x="7393" y="18413"/>
                    </a:cubicBezTo>
                    <a:cubicBezTo>
                      <a:pt x="7319" y="18376"/>
                      <a:pt x="7245" y="18351"/>
                      <a:pt x="7171" y="18339"/>
                    </a:cubicBezTo>
                    <a:cubicBezTo>
                      <a:pt x="7157" y="18341"/>
                      <a:pt x="7142" y="18342"/>
                      <a:pt x="7127" y="18342"/>
                    </a:cubicBezTo>
                    <a:cubicBezTo>
                      <a:pt x="7056" y="18342"/>
                      <a:pt x="6986" y="18318"/>
                      <a:pt x="6925" y="18277"/>
                    </a:cubicBezTo>
                    <a:cubicBezTo>
                      <a:pt x="6900" y="18265"/>
                      <a:pt x="6876" y="18240"/>
                      <a:pt x="6851" y="18240"/>
                    </a:cubicBezTo>
                    <a:cubicBezTo>
                      <a:pt x="6802" y="18228"/>
                      <a:pt x="6752" y="18240"/>
                      <a:pt x="6740" y="18191"/>
                    </a:cubicBezTo>
                    <a:cubicBezTo>
                      <a:pt x="6710" y="18131"/>
                      <a:pt x="6721" y="18070"/>
                      <a:pt x="6699" y="18070"/>
                    </a:cubicBezTo>
                    <a:cubicBezTo>
                      <a:pt x="6694" y="18070"/>
                      <a:pt x="6688" y="18073"/>
                      <a:pt x="6679" y="18080"/>
                    </a:cubicBezTo>
                    <a:cubicBezTo>
                      <a:pt x="6658" y="18088"/>
                      <a:pt x="6636" y="18092"/>
                      <a:pt x="6615" y="18092"/>
                    </a:cubicBezTo>
                    <a:cubicBezTo>
                      <a:pt x="6572" y="18092"/>
                      <a:pt x="6531" y="18076"/>
                      <a:pt x="6506" y="18043"/>
                    </a:cubicBezTo>
                    <a:cubicBezTo>
                      <a:pt x="6457" y="17981"/>
                      <a:pt x="6457" y="17957"/>
                      <a:pt x="6518" y="17908"/>
                    </a:cubicBezTo>
                    <a:cubicBezTo>
                      <a:pt x="6642" y="17871"/>
                      <a:pt x="6715" y="17760"/>
                      <a:pt x="6728" y="17624"/>
                    </a:cubicBezTo>
                    <a:cubicBezTo>
                      <a:pt x="6728" y="17464"/>
                      <a:pt x="6543" y="17365"/>
                      <a:pt x="6580" y="17291"/>
                    </a:cubicBezTo>
                    <a:cubicBezTo>
                      <a:pt x="6617" y="17230"/>
                      <a:pt x="6728" y="17230"/>
                      <a:pt x="6728" y="17144"/>
                    </a:cubicBezTo>
                    <a:cubicBezTo>
                      <a:pt x="6728" y="17077"/>
                      <a:pt x="6750" y="17017"/>
                      <a:pt x="6731" y="17017"/>
                    </a:cubicBezTo>
                    <a:cubicBezTo>
                      <a:pt x="6726" y="17017"/>
                      <a:pt x="6717" y="17022"/>
                      <a:pt x="6703" y="17033"/>
                    </a:cubicBezTo>
                    <a:cubicBezTo>
                      <a:pt x="6655" y="17071"/>
                      <a:pt x="6608" y="17139"/>
                      <a:pt x="6589" y="17139"/>
                    </a:cubicBezTo>
                    <a:cubicBezTo>
                      <a:pt x="6583" y="17139"/>
                      <a:pt x="6580" y="17133"/>
                      <a:pt x="6580" y="17119"/>
                    </a:cubicBezTo>
                    <a:cubicBezTo>
                      <a:pt x="6568" y="17033"/>
                      <a:pt x="6506" y="16971"/>
                      <a:pt x="6432" y="16946"/>
                    </a:cubicBezTo>
                    <a:cubicBezTo>
                      <a:pt x="6346" y="16946"/>
                      <a:pt x="6198" y="17057"/>
                      <a:pt x="6136" y="17082"/>
                    </a:cubicBezTo>
                    <a:cubicBezTo>
                      <a:pt x="6128" y="17084"/>
                      <a:pt x="6120" y="17085"/>
                      <a:pt x="6113" y="17085"/>
                    </a:cubicBezTo>
                    <a:cubicBezTo>
                      <a:pt x="6071" y="17085"/>
                      <a:pt x="6061" y="17057"/>
                      <a:pt x="6050" y="17057"/>
                    </a:cubicBezTo>
                    <a:cubicBezTo>
                      <a:pt x="6030" y="17057"/>
                      <a:pt x="6019" y="17073"/>
                      <a:pt x="5996" y="17073"/>
                    </a:cubicBezTo>
                    <a:cubicBezTo>
                      <a:pt x="5990" y="17073"/>
                      <a:pt x="5984" y="17072"/>
                      <a:pt x="5976" y="17070"/>
                    </a:cubicBezTo>
                    <a:cubicBezTo>
                      <a:pt x="5942" y="17058"/>
                      <a:pt x="5918" y="16994"/>
                      <a:pt x="5886" y="16994"/>
                    </a:cubicBezTo>
                    <a:cubicBezTo>
                      <a:pt x="5883" y="16994"/>
                      <a:pt x="5880" y="16995"/>
                      <a:pt x="5878" y="16996"/>
                    </a:cubicBezTo>
                    <a:cubicBezTo>
                      <a:pt x="5846" y="16996"/>
                      <a:pt x="5850" y="17050"/>
                      <a:pt x="5798" y="17050"/>
                    </a:cubicBezTo>
                    <a:cubicBezTo>
                      <a:pt x="5789" y="17050"/>
                      <a:pt x="5779" y="17049"/>
                      <a:pt x="5767" y="17045"/>
                    </a:cubicBezTo>
                    <a:cubicBezTo>
                      <a:pt x="5701" y="17034"/>
                      <a:pt x="5684" y="16994"/>
                      <a:pt x="5655" y="16994"/>
                    </a:cubicBezTo>
                    <a:cubicBezTo>
                      <a:pt x="5651" y="16994"/>
                      <a:pt x="5648" y="16994"/>
                      <a:pt x="5644" y="16996"/>
                    </a:cubicBezTo>
                    <a:cubicBezTo>
                      <a:pt x="5607" y="17020"/>
                      <a:pt x="5545" y="17094"/>
                      <a:pt x="5508" y="17094"/>
                    </a:cubicBezTo>
                    <a:cubicBezTo>
                      <a:pt x="5464" y="17094"/>
                      <a:pt x="5420" y="17133"/>
                      <a:pt x="5377" y="17133"/>
                    </a:cubicBezTo>
                    <a:cubicBezTo>
                      <a:pt x="5371" y="17133"/>
                      <a:pt x="5366" y="17133"/>
                      <a:pt x="5360" y="17131"/>
                    </a:cubicBezTo>
                    <a:cubicBezTo>
                      <a:pt x="5323" y="17131"/>
                      <a:pt x="5311" y="17082"/>
                      <a:pt x="5262" y="17070"/>
                    </a:cubicBezTo>
                    <a:cubicBezTo>
                      <a:pt x="5212" y="17064"/>
                      <a:pt x="5160" y="17060"/>
                      <a:pt x="5108" y="17060"/>
                    </a:cubicBezTo>
                    <a:cubicBezTo>
                      <a:pt x="5055" y="17060"/>
                      <a:pt x="5003" y="17064"/>
                      <a:pt x="4954" y="17070"/>
                    </a:cubicBezTo>
                    <a:cubicBezTo>
                      <a:pt x="4892" y="17094"/>
                      <a:pt x="4448" y="17181"/>
                      <a:pt x="4362" y="17218"/>
                    </a:cubicBezTo>
                    <a:cubicBezTo>
                      <a:pt x="4276" y="17242"/>
                      <a:pt x="4202" y="17291"/>
                      <a:pt x="4128" y="17341"/>
                    </a:cubicBezTo>
                    <a:cubicBezTo>
                      <a:pt x="4116" y="17378"/>
                      <a:pt x="4079" y="17402"/>
                      <a:pt x="4029" y="17402"/>
                    </a:cubicBezTo>
                    <a:cubicBezTo>
                      <a:pt x="3956" y="17415"/>
                      <a:pt x="3894" y="17452"/>
                      <a:pt x="3832" y="17489"/>
                    </a:cubicBezTo>
                    <a:cubicBezTo>
                      <a:pt x="3808" y="17513"/>
                      <a:pt x="3734" y="17661"/>
                      <a:pt x="3635" y="17661"/>
                    </a:cubicBezTo>
                    <a:lnTo>
                      <a:pt x="3623" y="17661"/>
                    </a:lnTo>
                    <a:cubicBezTo>
                      <a:pt x="3524" y="17649"/>
                      <a:pt x="3413" y="17587"/>
                      <a:pt x="3389" y="17587"/>
                    </a:cubicBezTo>
                    <a:cubicBezTo>
                      <a:pt x="3368" y="17587"/>
                      <a:pt x="3337" y="17614"/>
                      <a:pt x="3306" y="17614"/>
                    </a:cubicBezTo>
                    <a:cubicBezTo>
                      <a:pt x="3301" y="17614"/>
                      <a:pt x="3295" y="17614"/>
                      <a:pt x="3290" y="17612"/>
                    </a:cubicBezTo>
                    <a:cubicBezTo>
                      <a:pt x="3269" y="17601"/>
                      <a:pt x="3248" y="17572"/>
                      <a:pt x="3219" y="17572"/>
                    </a:cubicBezTo>
                    <a:cubicBezTo>
                      <a:pt x="3214" y="17572"/>
                      <a:pt x="3209" y="17573"/>
                      <a:pt x="3204" y="17575"/>
                    </a:cubicBezTo>
                    <a:cubicBezTo>
                      <a:pt x="3175" y="17584"/>
                      <a:pt x="3095" y="17623"/>
                      <a:pt x="3032" y="17623"/>
                    </a:cubicBezTo>
                    <a:cubicBezTo>
                      <a:pt x="3013" y="17623"/>
                      <a:pt x="2996" y="17620"/>
                      <a:pt x="2982" y="17612"/>
                    </a:cubicBezTo>
                    <a:cubicBezTo>
                      <a:pt x="2921" y="17563"/>
                      <a:pt x="2847" y="17452"/>
                      <a:pt x="2810" y="17427"/>
                    </a:cubicBezTo>
                    <a:cubicBezTo>
                      <a:pt x="2797" y="17419"/>
                      <a:pt x="2785" y="17416"/>
                      <a:pt x="2773" y="17416"/>
                    </a:cubicBezTo>
                    <a:cubicBezTo>
                      <a:pt x="2748" y="17416"/>
                      <a:pt x="2723" y="17427"/>
                      <a:pt x="2699" y="17427"/>
                    </a:cubicBezTo>
                    <a:cubicBezTo>
                      <a:pt x="2674" y="17427"/>
                      <a:pt x="2637" y="17735"/>
                      <a:pt x="2514" y="17895"/>
                    </a:cubicBezTo>
                    <a:cubicBezTo>
                      <a:pt x="2391" y="18043"/>
                      <a:pt x="2292" y="18142"/>
                      <a:pt x="2181" y="18166"/>
                    </a:cubicBezTo>
                    <a:cubicBezTo>
                      <a:pt x="2058" y="18228"/>
                      <a:pt x="1959" y="18314"/>
                      <a:pt x="1898" y="18437"/>
                    </a:cubicBezTo>
                    <a:cubicBezTo>
                      <a:pt x="1849" y="18524"/>
                      <a:pt x="1861" y="18659"/>
                      <a:pt x="1824" y="18684"/>
                    </a:cubicBezTo>
                    <a:cubicBezTo>
                      <a:pt x="1787" y="18782"/>
                      <a:pt x="1762" y="18893"/>
                      <a:pt x="1762" y="19004"/>
                    </a:cubicBezTo>
                    <a:cubicBezTo>
                      <a:pt x="1762" y="19053"/>
                      <a:pt x="1812" y="19090"/>
                      <a:pt x="1775" y="19152"/>
                    </a:cubicBezTo>
                    <a:cubicBezTo>
                      <a:pt x="1750" y="19226"/>
                      <a:pt x="1676" y="19497"/>
                      <a:pt x="1590" y="19534"/>
                    </a:cubicBezTo>
                    <a:cubicBezTo>
                      <a:pt x="1516" y="19571"/>
                      <a:pt x="1442" y="19620"/>
                      <a:pt x="1380" y="19682"/>
                    </a:cubicBezTo>
                    <a:cubicBezTo>
                      <a:pt x="1306" y="19743"/>
                      <a:pt x="1220" y="19793"/>
                      <a:pt x="1122" y="19830"/>
                    </a:cubicBezTo>
                    <a:cubicBezTo>
                      <a:pt x="1085" y="19830"/>
                      <a:pt x="1048" y="19879"/>
                      <a:pt x="1011" y="19928"/>
                    </a:cubicBezTo>
                    <a:cubicBezTo>
                      <a:pt x="949" y="20027"/>
                      <a:pt x="887" y="20175"/>
                      <a:pt x="863" y="20212"/>
                    </a:cubicBezTo>
                    <a:cubicBezTo>
                      <a:pt x="838" y="20236"/>
                      <a:pt x="666" y="20310"/>
                      <a:pt x="592" y="20483"/>
                    </a:cubicBezTo>
                    <a:cubicBezTo>
                      <a:pt x="530" y="20668"/>
                      <a:pt x="542" y="20852"/>
                      <a:pt x="506" y="20889"/>
                    </a:cubicBezTo>
                    <a:cubicBezTo>
                      <a:pt x="432" y="20963"/>
                      <a:pt x="382" y="21037"/>
                      <a:pt x="333" y="21123"/>
                    </a:cubicBezTo>
                    <a:cubicBezTo>
                      <a:pt x="247" y="21284"/>
                      <a:pt x="185" y="21493"/>
                      <a:pt x="136" y="21530"/>
                    </a:cubicBezTo>
                    <a:cubicBezTo>
                      <a:pt x="87" y="21629"/>
                      <a:pt x="50" y="21715"/>
                      <a:pt x="37" y="21826"/>
                    </a:cubicBezTo>
                    <a:cubicBezTo>
                      <a:pt x="25" y="21924"/>
                      <a:pt x="74" y="21937"/>
                      <a:pt x="124" y="21998"/>
                    </a:cubicBezTo>
                    <a:cubicBezTo>
                      <a:pt x="161" y="22060"/>
                      <a:pt x="210" y="22084"/>
                      <a:pt x="210" y="22171"/>
                    </a:cubicBezTo>
                    <a:cubicBezTo>
                      <a:pt x="185" y="22257"/>
                      <a:pt x="173" y="22343"/>
                      <a:pt x="161" y="22429"/>
                    </a:cubicBezTo>
                    <a:cubicBezTo>
                      <a:pt x="161" y="22479"/>
                      <a:pt x="345" y="22664"/>
                      <a:pt x="296" y="22824"/>
                    </a:cubicBezTo>
                    <a:cubicBezTo>
                      <a:pt x="247" y="22947"/>
                      <a:pt x="210" y="23070"/>
                      <a:pt x="173" y="23193"/>
                    </a:cubicBezTo>
                    <a:cubicBezTo>
                      <a:pt x="173" y="23230"/>
                      <a:pt x="161" y="23267"/>
                      <a:pt x="161" y="23304"/>
                    </a:cubicBezTo>
                    <a:cubicBezTo>
                      <a:pt x="148" y="23366"/>
                      <a:pt x="136" y="23415"/>
                      <a:pt x="111" y="23464"/>
                    </a:cubicBezTo>
                    <a:cubicBezTo>
                      <a:pt x="87" y="23514"/>
                      <a:pt x="136" y="23551"/>
                      <a:pt x="136" y="23600"/>
                    </a:cubicBezTo>
                    <a:cubicBezTo>
                      <a:pt x="136" y="23649"/>
                      <a:pt x="111" y="23649"/>
                      <a:pt x="87" y="23711"/>
                    </a:cubicBezTo>
                    <a:cubicBezTo>
                      <a:pt x="62" y="23760"/>
                      <a:pt x="0" y="23736"/>
                      <a:pt x="62" y="23785"/>
                    </a:cubicBezTo>
                    <a:cubicBezTo>
                      <a:pt x="111" y="23822"/>
                      <a:pt x="173" y="23871"/>
                      <a:pt x="148" y="23908"/>
                    </a:cubicBezTo>
                    <a:cubicBezTo>
                      <a:pt x="124" y="23945"/>
                      <a:pt x="74" y="23920"/>
                      <a:pt x="111" y="23970"/>
                    </a:cubicBezTo>
                    <a:cubicBezTo>
                      <a:pt x="161" y="24007"/>
                      <a:pt x="99" y="24007"/>
                      <a:pt x="161" y="24031"/>
                    </a:cubicBezTo>
                    <a:cubicBezTo>
                      <a:pt x="173" y="24031"/>
                      <a:pt x="173" y="24044"/>
                      <a:pt x="173" y="24056"/>
                    </a:cubicBezTo>
                    <a:cubicBezTo>
                      <a:pt x="173" y="24068"/>
                      <a:pt x="124" y="24118"/>
                      <a:pt x="124" y="24154"/>
                    </a:cubicBezTo>
                    <a:lnTo>
                      <a:pt x="124" y="24179"/>
                    </a:lnTo>
                    <a:cubicBezTo>
                      <a:pt x="111" y="24241"/>
                      <a:pt x="111" y="24302"/>
                      <a:pt x="136" y="24352"/>
                    </a:cubicBezTo>
                    <a:cubicBezTo>
                      <a:pt x="136" y="24364"/>
                      <a:pt x="148" y="24376"/>
                      <a:pt x="161" y="24389"/>
                    </a:cubicBezTo>
                    <a:cubicBezTo>
                      <a:pt x="185" y="24450"/>
                      <a:pt x="210" y="24524"/>
                      <a:pt x="259" y="24524"/>
                    </a:cubicBezTo>
                    <a:lnTo>
                      <a:pt x="481" y="24524"/>
                    </a:lnTo>
                    <a:cubicBezTo>
                      <a:pt x="506" y="24524"/>
                      <a:pt x="432" y="24536"/>
                      <a:pt x="432" y="24586"/>
                    </a:cubicBezTo>
                    <a:cubicBezTo>
                      <a:pt x="444" y="24647"/>
                      <a:pt x="493" y="24697"/>
                      <a:pt x="555" y="24758"/>
                    </a:cubicBezTo>
                    <a:lnTo>
                      <a:pt x="592" y="24795"/>
                    </a:lnTo>
                    <a:cubicBezTo>
                      <a:pt x="666" y="24881"/>
                      <a:pt x="653" y="24955"/>
                      <a:pt x="764" y="25066"/>
                    </a:cubicBezTo>
                    <a:cubicBezTo>
                      <a:pt x="838" y="25140"/>
                      <a:pt x="900" y="25226"/>
                      <a:pt x="937" y="25325"/>
                    </a:cubicBezTo>
                    <a:cubicBezTo>
                      <a:pt x="961" y="25362"/>
                      <a:pt x="974" y="25411"/>
                      <a:pt x="986" y="25448"/>
                    </a:cubicBezTo>
                    <a:cubicBezTo>
                      <a:pt x="998" y="25559"/>
                      <a:pt x="1011" y="25547"/>
                      <a:pt x="1085" y="25633"/>
                    </a:cubicBezTo>
                    <a:cubicBezTo>
                      <a:pt x="1171" y="25732"/>
                      <a:pt x="1109" y="25744"/>
                      <a:pt x="1196" y="25818"/>
                    </a:cubicBezTo>
                    <a:cubicBezTo>
                      <a:pt x="1232" y="25855"/>
                      <a:pt x="1294" y="25879"/>
                      <a:pt x="1356" y="25916"/>
                    </a:cubicBezTo>
                    <a:cubicBezTo>
                      <a:pt x="1430" y="25953"/>
                      <a:pt x="1504" y="26003"/>
                      <a:pt x="1565" y="26064"/>
                    </a:cubicBezTo>
                    <a:cubicBezTo>
                      <a:pt x="1676" y="26151"/>
                      <a:pt x="1787" y="26298"/>
                      <a:pt x="1898" y="26397"/>
                    </a:cubicBezTo>
                    <a:cubicBezTo>
                      <a:pt x="1986" y="26474"/>
                      <a:pt x="2103" y="26600"/>
                      <a:pt x="2250" y="26600"/>
                    </a:cubicBezTo>
                    <a:cubicBezTo>
                      <a:pt x="2268" y="26600"/>
                      <a:pt x="2286" y="26598"/>
                      <a:pt x="2304" y="26594"/>
                    </a:cubicBezTo>
                    <a:cubicBezTo>
                      <a:pt x="2317" y="26582"/>
                      <a:pt x="2329" y="26582"/>
                      <a:pt x="2341" y="26582"/>
                    </a:cubicBezTo>
                    <a:cubicBezTo>
                      <a:pt x="2551" y="26471"/>
                      <a:pt x="2797" y="26397"/>
                      <a:pt x="3044" y="26385"/>
                    </a:cubicBezTo>
                    <a:cubicBezTo>
                      <a:pt x="3179" y="26397"/>
                      <a:pt x="3302" y="26409"/>
                      <a:pt x="3426" y="26446"/>
                    </a:cubicBezTo>
                    <a:cubicBezTo>
                      <a:pt x="3500" y="26459"/>
                      <a:pt x="3549" y="26483"/>
                      <a:pt x="3586" y="26483"/>
                    </a:cubicBezTo>
                    <a:cubicBezTo>
                      <a:pt x="3590" y="26485"/>
                      <a:pt x="3596" y="26486"/>
                      <a:pt x="3603" y="26486"/>
                    </a:cubicBezTo>
                    <a:cubicBezTo>
                      <a:pt x="3688" y="26486"/>
                      <a:pt x="3934" y="26353"/>
                      <a:pt x="4128" y="26261"/>
                    </a:cubicBezTo>
                    <a:cubicBezTo>
                      <a:pt x="4214" y="26224"/>
                      <a:pt x="4313" y="26188"/>
                      <a:pt x="4399" y="26151"/>
                    </a:cubicBezTo>
                    <a:lnTo>
                      <a:pt x="4535" y="26101"/>
                    </a:lnTo>
                    <a:cubicBezTo>
                      <a:pt x="4596" y="26089"/>
                      <a:pt x="4658" y="26064"/>
                      <a:pt x="4682" y="26064"/>
                    </a:cubicBezTo>
                    <a:cubicBezTo>
                      <a:pt x="4732" y="26052"/>
                      <a:pt x="4781" y="26040"/>
                      <a:pt x="4818" y="26040"/>
                    </a:cubicBezTo>
                    <a:lnTo>
                      <a:pt x="4880" y="26040"/>
                    </a:lnTo>
                    <a:cubicBezTo>
                      <a:pt x="4900" y="26037"/>
                      <a:pt x="4920" y="26035"/>
                      <a:pt x="4940" y="26035"/>
                    </a:cubicBezTo>
                    <a:cubicBezTo>
                      <a:pt x="5005" y="26035"/>
                      <a:pt x="5067" y="26051"/>
                      <a:pt x="5114" y="26089"/>
                    </a:cubicBezTo>
                    <a:cubicBezTo>
                      <a:pt x="5212" y="26151"/>
                      <a:pt x="5372" y="26261"/>
                      <a:pt x="5385" y="26311"/>
                    </a:cubicBezTo>
                    <a:cubicBezTo>
                      <a:pt x="5385" y="26360"/>
                      <a:pt x="5311" y="26360"/>
                      <a:pt x="5397" y="26483"/>
                    </a:cubicBezTo>
                    <a:cubicBezTo>
                      <a:pt x="5474" y="26570"/>
                      <a:pt x="5476" y="26634"/>
                      <a:pt x="5520" y="26634"/>
                    </a:cubicBezTo>
                    <a:cubicBezTo>
                      <a:pt x="5533" y="26634"/>
                      <a:pt x="5548" y="26629"/>
                      <a:pt x="5570" y="26619"/>
                    </a:cubicBezTo>
                    <a:cubicBezTo>
                      <a:pt x="5644" y="26582"/>
                      <a:pt x="5705" y="26557"/>
                      <a:pt x="5779" y="26533"/>
                    </a:cubicBezTo>
                    <a:lnTo>
                      <a:pt x="5779" y="26533"/>
                    </a:lnTo>
                    <a:cubicBezTo>
                      <a:pt x="5791" y="26545"/>
                      <a:pt x="5717" y="26582"/>
                      <a:pt x="5754" y="26582"/>
                    </a:cubicBezTo>
                    <a:cubicBezTo>
                      <a:pt x="5804" y="26582"/>
                      <a:pt x="5841" y="26545"/>
                      <a:pt x="5915" y="26545"/>
                    </a:cubicBezTo>
                    <a:cubicBezTo>
                      <a:pt x="5976" y="26533"/>
                      <a:pt x="6062" y="26508"/>
                      <a:pt x="6050" y="26496"/>
                    </a:cubicBezTo>
                    <a:cubicBezTo>
                      <a:pt x="6040" y="26475"/>
                      <a:pt x="6071" y="26455"/>
                      <a:pt x="6090" y="26455"/>
                    </a:cubicBezTo>
                    <a:cubicBezTo>
                      <a:pt x="6094" y="26455"/>
                      <a:pt x="6097" y="26456"/>
                      <a:pt x="6099" y="26459"/>
                    </a:cubicBezTo>
                    <a:cubicBezTo>
                      <a:pt x="6112" y="26471"/>
                      <a:pt x="6112" y="26496"/>
                      <a:pt x="6124" y="26508"/>
                    </a:cubicBezTo>
                    <a:cubicBezTo>
                      <a:pt x="6136" y="26533"/>
                      <a:pt x="6161" y="26569"/>
                      <a:pt x="6173" y="26582"/>
                    </a:cubicBezTo>
                    <a:cubicBezTo>
                      <a:pt x="6186" y="26582"/>
                      <a:pt x="6260" y="26680"/>
                      <a:pt x="6272" y="26693"/>
                    </a:cubicBezTo>
                    <a:cubicBezTo>
                      <a:pt x="6273" y="26694"/>
                      <a:pt x="6274" y="26694"/>
                      <a:pt x="6276" y="26694"/>
                    </a:cubicBezTo>
                    <a:cubicBezTo>
                      <a:pt x="6286" y="26694"/>
                      <a:pt x="6301" y="26668"/>
                      <a:pt x="6322" y="26668"/>
                    </a:cubicBezTo>
                    <a:cubicBezTo>
                      <a:pt x="6329" y="26668"/>
                      <a:pt x="6337" y="26672"/>
                      <a:pt x="6346" y="26680"/>
                    </a:cubicBezTo>
                    <a:cubicBezTo>
                      <a:pt x="6370" y="26730"/>
                      <a:pt x="6358" y="26754"/>
                      <a:pt x="6407" y="26828"/>
                    </a:cubicBezTo>
                    <a:cubicBezTo>
                      <a:pt x="6444" y="26927"/>
                      <a:pt x="6457" y="27038"/>
                      <a:pt x="6432" y="27149"/>
                    </a:cubicBezTo>
                    <a:cubicBezTo>
                      <a:pt x="6420" y="27173"/>
                      <a:pt x="6420" y="27198"/>
                      <a:pt x="6432" y="27235"/>
                    </a:cubicBezTo>
                    <a:cubicBezTo>
                      <a:pt x="6432" y="27259"/>
                      <a:pt x="6432" y="27296"/>
                      <a:pt x="6407" y="27309"/>
                    </a:cubicBezTo>
                    <a:cubicBezTo>
                      <a:pt x="6358" y="27370"/>
                      <a:pt x="6260" y="27469"/>
                      <a:pt x="6297" y="27481"/>
                    </a:cubicBezTo>
                    <a:cubicBezTo>
                      <a:pt x="6334" y="27494"/>
                      <a:pt x="6358" y="27531"/>
                      <a:pt x="6370" y="27568"/>
                    </a:cubicBezTo>
                    <a:cubicBezTo>
                      <a:pt x="6370" y="27604"/>
                      <a:pt x="6309" y="27629"/>
                      <a:pt x="6309" y="27666"/>
                    </a:cubicBezTo>
                    <a:cubicBezTo>
                      <a:pt x="6297" y="27691"/>
                      <a:pt x="6309" y="27715"/>
                      <a:pt x="6334" y="27728"/>
                    </a:cubicBezTo>
                    <a:cubicBezTo>
                      <a:pt x="6358" y="27740"/>
                      <a:pt x="6358" y="27777"/>
                      <a:pt x="6334" y="27789"/>
                    </a:cubicBezTo>
                    <a:cubicBezTo>
                      <a:pt x="6309" y="27802"/>
                      <a:pt x="6321" y="27888"/>
                      <a:pt x="6297" y="27925"/>
                    </a:cubicBezTo>
                    <a:cubicBezTo>
                      <a:pt x="6272" y="27962"/>
                      <a:pt x="6223" y="28023"/>
                      <a:pt x="6210" y="28060"/>
                    </a:cubicBezTo>
                    <a:cubicBezTo>
                      <a:pt x="6210" y="28147"/>
                      <a:pt x="6235" y="28221"/>
                      <a:pt x="6284" y="28294"/>
                    </a:cubicBezTo>
                    <a:cubicBezTo>
                      <a:pt x="6346" y="28381"/>
                      <a:pt x="6555" y="28689"/>
                      <a:pt x="6592" y="28750"/>
                    </a:cubicBezTo>
                    <a:cubicBezTo>
                      <a:pt x="6617" y="28775"/>
                      <a:pt x="6654" y="28849"/>
                      <a:pt x="6715" y="28911"/>
                    </a:cubicBezTo>
                    <a:cubicBezTo>
                      <a:pt x="6802" y="29009"/>
                      <a:pt x="6876" y="29120"/>
                      <a:pt x="6950" y="29219"/>
                    </a:cubicBezTo>
                    <a:cubicBezTo>
                      <a:pt x="6950" y="29231"/>
                      <a:pt x="6950" y="29243"/>
                      <a:pt x="6950" y="29243"/>
                    </a:cubicBezTo>
                    <a:cubicBezTo>
                      <a:pt x="6950" y="29305"/>
                      <a:pt x="6962" y="29379"/>
                      <a:pt x="6962" y="29440"/>
                    </a:cubicBezTo>
                    <a:cubicBezTo>
                      <a:pt x="6962" y="29490"/>
                      <a:pt x="6962" y="29527"/>
                      <a:pt x="6974" y="29564"/>
                    </a:cubicBezTo>
                    <a:cubicBezTo>
                      <a:pt x="6974" y="29576"/>
                      <a:pt x="6987" y="29588"/>
                      <a:pt x="6987" y="29588"/>
                    </a:cubicBezTo>
                    <a:cubicBezTo>
                      <a:pt x="7036" y="29724"/>
                      <a:pt x="7159" y="30007"/>
                      <a:pt x="7196" y="30106"/>
                    </a:cubicBezTo>
                    <a:cubicBezTo>
                      <a:pt x="7221" y="30192"/>
                      <a:pt x="7221" y="30241"/>
                      <a:pt x="7196" y="30291"/>
                    </a:cubicBezTo>
                    <a:cubicBezTo>
                      <a:pt x="7159" y="30340"/>
                      <a:pt x="7085" y="30303"/>
                      <a:pt x="7196" y="30525"/>
                    </a:cubicBezTo>
                    <a:cubicBezTo>
                      <a:pt x="7295" y="30685"/>
                      <a:pt x="7344" y="30882"/>
                      <a:pt x="7332" y="31079"/>
                    </a:cubicBezTo>
                    <a:cubicBezTo>
                      <a:pt x="7307" y="31202"/>
                      <a:pt x="7245" y="31313"/>
                      <a:pt x="7159" y="31412"/>
                    </a:cubicBezTo>
                    <a:cubicBezTo>
                      <a:pt x="7110" y="31473"/>
                      <a:pt x="7097" y="31535"/>
                      <a:pt x="7060" y="31584"/>
                    </a:cubicBezTo>
                    <a:cubicBezTo>
                      <a:pt x="7024" y="31634"/>
                      <a:pt x="6950" y="32151"/>
                      <a:pt x="6900" y="32250"/>
                    </a:cubicBezTo>
                    <a:cubicBezTo>
                      <a:pt x="6876" y="32398"/>
                      <a:pt x="6863" y="32545"/>
                      <a:pt x="6863" y="32693"/>
                    </a:cubicBezTo>
                    <a:lnTo>
                      <a:pt x="6863" y="32853"/>
                    </a:lnTo>
                    <a:cubicBezTo>
                      <a:pt x="6863" y="32927"/>
                      <a:pt x="7073" y="33223"/>
                      <a:pt x="7110" y="33346"/>
                    </a:cubicBezTo>
                    <a:cubicBezTo>
                      <a:pt x="7147" y="33457"/>
                      <a:pt x="7245" y="33741"/>
                      <a:pt x="7307" y="33864"/>
                    </a:cubicBezTo>
                    <a:cubicBezTo>
                      <a:pt x="7356" y="33987"/>
                      <a:pt x="7479" y="34209"/>
                      <a:pt x="7455" y="34258"/>
                    </a:cubicBezTo>
                    <a:cubicBezTo>
                      <a:pt x="7442" y="34443"/>
                      <a:pt x="7455" y="34628"/>
                      <a:pt x="7492" y="34800"/>
                    </a:cubicBezTo>
                    <a:cubicBezTo>
                      <a:pt x="7529" y="34923"/>
                      <a:pt x="7541" y="35219"/>
                      <a:pt x="7578" y="35392"/>
                    </a:cubicBezTo>
                    <a:cubicBezTo>
                      <a:pt x="7640" y="35601"/>
                      <a:pt x="7738" y="35798"/>
                      <a:pt x="7861" y="35983"/>
                    </a:cubicBezTo>
                    <a:cubicBezTo>
                      <a:pt x="7861" y="35995"/>
                      <a:pt x="7874" y="36008"/>
                      <a:pt x="7886" y="36020"/>
                    </a:cubicBezTo>
                    <a:cubicBezTo>
                      <a:pt x="7972" y="36217"/>
                      <a:pt x="8046" y="36427"/>
                      <a:pt x="8095" y="36624"/>
                    </a:cubicBezTo>
                    <a:cubicBezTo>
                      <a:pt x="8120" y="36722"/>
                      <a:pt x="8293" y="36919"/>
                      <a:pt x="8305" y="37055"/>
                    </a:cubicBezTo>
                    <a:cubicBezTo>
                      <a:pt x="8305" y="37191"/>
                      <a:pt x="8293" y="37264"/>
                      <a:pt x="8243" y="37289"/>
                    </a:cubicBezTo>
                    <a:cubicBezTo>
                      <a:pt x="8206" y="37326"/>
                      <a:pt x="8219" y="37400"/>
                      <a:pt x="8243" y="37449"/>
                    </a:cubicBezTo>
                    <a:cubicBezTo>
                      <a:pt x="8280" y="37523"/>
                      <a:pt x="8305" y="37597"/>
                      <a:pt x="8305" y="37683"/>
                    </a:cubicBezTo>
                    <a:cubicBezTo>
                      <a:pt x="8295" y="37725"/>
                      <a:pt x="8302" y="37775"/>
                      <a:pt x="8312" y="37775"/>
                    </a:cubicBezTo>
                    <a:cubicBezTo>
                      <a:pt x="8313" y="37775"/>
                      <a:pt x="8315" y="37774"/>
                      <a:pt x="8317" y="37770"/>
                    </a:cubicBezTo>
                    <a:cubicBezTo>
                      <a:pt x="8326" y="37742"/>
                      <a:pt x="8336" y="37681"/>
                      <a:pt x="8350" y="37681"/>
                    </a:cubicBezTo>
                    <a:cubicBezTo>
                      <a:pt x="8355" y="37681"/>
                      <a:pt x="8360" y="37689"/>
                      <a:pt x="8367" y="37708"/>
                    </a:cubicBezTo>
                    <a:cubicBezTo>
                      <a:pt x="8404" y="37782"/>
                      <a:pt x="8428" y="37770"/>
                      <a:pt x="8477" y="37819"/>
                    </a:cubicBezTo>
                    <a:cubicBezTo>
                      <a:pt x="8527" y="37856"/>
                      <a:pt x="8527" y="37893"/>
                      <a:pt x="8588" y="37905"/>
                    </a:cubicBezTo>
                    <a:cubicBezTo>
                      <a:pt x="8591" y="37906"/>
                      <a:pt x="8593" y="37906"/>
                      <a:pt x="8596" y="37906"/>
                    </a:cubicBezTo>
                    <a:cubicBezTo>
                      <a:pt x="8660" y="37906"/>
                      <a:pt x="8777" y="37770"/>
                      <a:pt x="8872" y="37770"/>
                    </a:cubicBezTo>
                    <a:cubicBezTo>
                      <a:pt x="8946" y="37770"/>
                      <a:pt x="8987" y="37792"/>
                      <a:pt x="9024" y="37792"/>
                    </a:cubicBezTo>
                    <a:cubicBezTo>
                      <a:pt x="9043" y="37792"/>
                      <a:pt x="9061" y="37786"/>
                      <a:pt x="9081" y="37770"/>
                    </a:cubicBezTo>
                    <a:cubicBezTo>
                      <a:pt x="9147" y="37726"/>
                      <a:pt x="9105" y="37681"/>
                      <a:pt x="9201" y="37681"/>
                    </a:cubicBezTo>
                    <a:cubicBezTo>
                      <a:pt x="9212" y="37681"/>
                      <a:pt x="9226" y="37682"/>
                      <a:pt x="9241" y="37683"/>
                    </a:cubicBezTo>
                    <a:cubicBezTo>
                      <a:pt x="9321" y="37690"/>
                      <a:pt x="9405" y="37693"/>
                      <a:pt x="9488" y="37693"/>
                    </a:cubicBezTo>
                    <a:cubicBezTo>
                      <a:pt x="9571" y="37693"/>
                      <a:pt x="9654" y="37690"/>
                      <a:pt x="9734" y="37683"/>
                    </a:cubicBezTo>
                    <a:cubicBezTo>
                      <a:pt x="9784" y="37683"/>
                      <a:pt x="9771" y="37609"/>
                      <a:pt x="9796" y="37597"/>
                    </a:cubicBezTo>
                    <a:cubicBezTo>
                      <a:pt x="9812" y="37597"/>
                      <a:pt x="9823" y="37570"/>
                      <a:pt x="9836" y="37570"/>
                    </a:cubicBezTo>
                    <a:cubicBezTo>
                      <a:pt x="9842" y="37570"/>
                      <a:pt x="9849" y="37577"/>
                      <a:pt x="9857" y="37597"/>
                    </a:cubicBezTo>
                    <a:cubicBezTo>
                      <a:pt x="9886" y="37653"/>
                      <a:pt x="9914" y="37717"/>
                      <a:pt x="9936" y="37717"/>
                    </a:cubicBezTo>
                    <a:cubicBezTo>
                      <a:pt x="9944" y="37717"/>
                      <a:pt x="9950" y="37710"/>
                      <a:pt x="9956" y="37696"/>
                    </a:cubicBezTo>
                    <a:cubicBezTo>
                      <a:pt x="9981" y="37646"/>
                      <a:pt x="9919" y="37572"/>
                      <a:pt x="10005" y="37572"/>
                    </a:cubicBezTo>
                    <a:cubicBezTo>
                      <a:pt x="10053" y="37572"/>
                      <a:pt x="10086" y="37590"/>
                      <a:pt x="10126" y="37590"/>
                    </a:cubicBezTo>
                    <a:cubicBezTo>
                      <a:pt x="10171" y="37590"/>
                      <a:pt x="10224" y="37570"/>
                      <a:pt x="10313" y="37486"/>
                    </a:cubicBezTo>
                    <a:cubicBezTo>
                      <a:pt x="10535" y="37301"/>
                      <a:pt x="10720" y="37092"/>
                      <a:pt x="10905" y="36870"/>
                    </a:cubicBezTo>
                    <a:cubicBezTo>
                      <a:pt x="10966" y="36759"/>
                      <a:pt x="10979" y="36784"/>
                      <a:pt x="11040" y="36673"/>
                    </a:cubicBezTo>
                    <a:cubicBezTo>
                      <a:pt x="11114" y="36501"/>
                      <a:pt x="11200" y="36340"/>
                      <a:pt x="11299" y="36180"/>
                    </a:cubicBezTo>
                    <a:cubicBezTo>
                      <a:pt x="11385" y="36106"/>
                      <a:pt x="11459" y="36032"/>
                      <a:pt x="11533" y="35946"/>
                    </a:cubicBezTo>
                    <a:cubicBezTo>
                      <a:pt x="11582" y="35811"/>
                      <a:pt x="11619" y="35663"/>
                      <a:pt x="11644" y="35502"/>
                    </a:cubicBezTo>
                    <a:cubicBezTo>
                      <a:pt x="11656" y="35466"/>
                      <a:pt x="11656" y="35416"/>
                      <a:pt x="11656" y="35367"/>
                    </a:cubicBezTo>
                    <a:cubicBezTo>
                      <a:pt x="11656" y="35295"/>
                      <a:pt x="11652" y="35286"/>
                      <a:pt x="11642" y="35286"/>
                    </a:cubicBezTo>
                    <a:cubicBezTo>
                      <a:pt x="11638" y="35286"/>
                      <a:pt x="11633" y="35287"/>
                      <a:pt x="11628" y="35287"/>
                    </a:cubicBezTo>
                    <a:cubicBezTo>
                      <a:pt x="11622" y="35287"/>
                      <a:pt x="11615" y="35286"/>
                      <a:pt x="11607" y="35281"/>
                    </a:cubicBezTo>
                    <a:cubicBezTo>
                      <a:pt x="11558" y="35268"/>
                      <a:pt x="11570" y="35256"/>
                      <a:pt x="11619" y="35182"/>
                    </a:cubicBezTo>
                    <a:cubicBezTo>
                      <a:pt x="11669" y="35108"/>
                      <a:pt x="11656" y="35059"/>
                      <a:pt x="11755" y="34997"/>
                    </a:cubicBezTo>
                    <a:cubicBezTo>
                      <a:pt x="11878" y="34948"/>
                      <a:pt x="11989" y="34899"/>
                      <a:pt x="12100" y="34825"/>
                    </a:cubicBezTo>
                    <a:cubicBezTo>
                      <a:pt x="12186" y="34751"/>
                      <a:pt x="12235" y="34702"/>
                      <a:pt x="12235" y="34628"/>
                    </a:cubicBezTo>
                    <a:cubicBezTo>
                      <a:pt x="12235" y="34529"/>
                      <a:pt x="12235" y="34418"/>
                      <a:pt x="12248" y="34320"/>
                    </a:cubicBezTo>
                    <a:cubicBezTo>
                      <a:pt x="12248" y="34159"/>
                      <a:pt x="12223" y="34012"/>
                      <a:pt x="12174" y="33851"/>
                    </a:cubicBezTo>
                    <a:cubicBezTo>
                      <a:pt x="12137" y="33753"/>
                      <a:pt x="12100" y="33642"/>
                      <a:pt x="12088" y="33519"/>
                    </a:cubicBezTo>
                    <a:cubicBezTo>
                      <a:pt x="12077" y="33415"/>
                      <a:pt x="12014" y="33310"/>
                      <a:pt x="12039" y="33310"/>
                    </a:cubicBezTo>
                    <a:cubicBezTo>
                      <a:pt x="12044" y="33310"/>
                      <a:pt x="12052" y="33314"/>
                      <a:pt x="12063" y="33322"/>
                    </a:cubicBezTo>
                    <a:cubicBezTo>
                      <a:pt x="12094" y="33352"/>
                      <a:pt x="12109" y="33377"/>
                      <a:pt x="12129" y="33377"/>
                    </a:cubicBezTo>
                    <a:cubicBezTo>
                      <a:pt x="12149" y="33377"/>
                      <a:pt x="12174" y="33352"/>
                      <a:pt x="12223" y="33285"/>
                    </a:cubicBezTo>
                    <a:cubicBezTo>
                      <a:pt x="12322" y="33149"/>
                      <a:pt x="12396" y="33161"/>
                      <a:pt x="12457" y="33112"/>
                    </a:cubicBezTo>
                    <a:cubicBezTo>
                      <a:pt x="12519" y="33051"/>
                      <a:pt x="12593" y="32779"/>
                      <a:pt x="12654" y="32755"/>
                    </a:cubicBezTo>
                    <a:cubicBezTo>
                      <a:pt x="12665" y="32751"/>
                      <a:pt x="12673" y="32749"/>
                      <a:pt x="12680" y="32749"/>
                    </a:cubicBezTo>
                    <a:cubicBezTo>
                      <a:pt x="12695" y="32749"/>
                      <a:pt x="12706" y="32755"/>
                      <a:pt x="12724" y="32755"/>
                    </a:cubicBezTo>
                    <a:cubicBezTo>
                      <a:pt x="12750" y="32755"/>
                      <a:pt x="12790" y="32743"/>
                      <a:pt x="12876" y="32681"/>
                    </a:cubicBezTo>
                    <a:cubicBezTo>
                      <a:pt x="13049" y="32570"/>
                      <a:pt x="13160" y="32558"/>
                      <a:pt x="13258" y="32434"/>
                    </a:cubicBezTo>
                    <a:cubicBezTo>
                      <a:pt x="13381" y="32287"/>
                      <a:pt x="13480" y="32114"/>
                      <a:pt x="13542" y="31929"/>
                    </a:cubicBezTo>
                    <a:cubicBezTo>
                      <a:pt x="13505" y="31794"/>
                      <a:pt x="13468" y="31658"/>
                      <a:pt x="13455" y="31510"/>
                    </a:cubicBezTo>
                    <a:cubicBezTo>
                      <a:pt x="13443" y="31424"/>
                      <a:pt x="13455" y="31005"/>
                      <a:pt x="13443" y="30882"/>
                    </a:cubicBezTo>
                    <a:cubicBezTo>
                      <a:pt x="13431" y="30796"/>
                      <a:pt x="13455" y="30771"/>
                      <a:pt x="13431" y="30734"/>
                    </a:cubicBezTo>
                    <a:lnTo>
                      <a:pt x="13381" y="30697"/>
                    </a:lnTo>
                    <a:cubicBezTo>
                      <a:pt x="13320" y="30648"/>
                      <a:pt x="13270" y="30562"/>
                      <a:pt x="13270" y="30475"/>
                    </a:cubicBezTo>
                    <a:cubicBezTo>
                      <a:pt x="13246" y="30377"/>
                      <a:pt x="13197" y="30340"/>
                      <a:pt x="13197" y="30241"/>
                    </a:cubicBezTo>
                    <a:cubicBezTo>
                      <a:pt x="13197" y="30155"/>
                      <a:pt x="13197" y="30069"/>
                      <a:pt x="13184" y="29983"/>
                    </a:cubicBezTo>
                    <a:cubicBezTo>
                      <a:pt x="13160" y="29946"/>
                      <a:pt x="13172" y="29909"/>
                      <a:pt x="13184" y="29872"/>
                    </a:cubicBezTo>
                    <a:cubicBezTo>
                      <a:pt x="13221" y="29822"/>
                      <a:pt x="13258" y="29835"/>
                      <a:pt x="13209" y="29773"/>
                    </a:cubicBezTo>
                    <a:cubicBezTo>
                      <a:pt x="13160" y="29699"/>
                      <a:pt x="13036" y="29638"/>
                      <a:pt x="13049" y="29477"/>
                    </a:cubicBezTo>
                    <a:cubicBezTo>
                      <a:pt x="13073" y="29354"/>
                      <a:pt x="13110" y="29243"/>
                      <a:pt x="13172" y="29120"/>
                    </a:cubicBezTo>
                    <a:cubicBezTo>
                      <a:pt x="13184" y="29083"/>
                      <a:pt x="13209" y="29046"/>
                      <a:pt x="13234" y="28997"/>
                    </a:cubicBezTo>
                    <a:cubicBezTo>
                      <a:pt x="13344" y="28824"/>
                      <a:pt x="13344" y="28639"/>
                      <a:pt x="13406" y="28566"/>
                    </a:cubicBezTo>
                    <a:cubicBezTo>
                      <a:pt x="13468" y="28492"/>
                      <a:pt x="13492" y="28529"/>
                      <a:pt x="13529" y="28467"/>
                    </a:cubicBezTo>
                    <a:cubicBezTo>
                      <a:pt x="13566" y="28405"/>
                      <a:pt x="13529" y="28393"/>
                      <a:pt x="13628" y="28344"/>
                    </a:cubicBezTo>
                    <a:cubicBezTo>
                      <a:pt x="13739" y="28294"/>
                      <a:pt x="13862" y="28023"/>
                      <a:pt x="13948" y="27913"/>
                    </a:cubicBezTo>
                    <a:cubicBezTo>
                      <a:pt x="14121" y="27703"/>
                      <a:pt x="14293" y="27506"/>
                      <a:pt x="14503" y="27333"/>
                    </a:cubicBezTo>
                    <a:cubicBezTo>
                      <a:pt x="14786" y="27173"/>
                      <a:pt x="15020" y="26939"/>
                      <a:pt x="15193" y="26656"/>
                    </a:cubicBezTo>
                    <a:cubicBezTo>
                      <a:pt x="15340" y="26397"/>
                      <a:pt x="15488" y="26126"/>
                      <a:pt x="15612" y="25843"/>
                    </a:cubicBezTo>
                    <a:cubicBezTo>
                      <a:pt x="15661" y="25719"/>
                      <a:pt x="15870" y="25424"/>
                      <a:pt x="15920" y="25300"/>
                    </a:cubicBezTo>
                    <a:cubicBezTo>
                      <a:pt x="15969" y="25153"/>
                      <a:pt x="16006" y="25005"/>
                      <a:pt x="16030" y="24844"/>
                    </a:cubicBezTo>
                    <a:cubicBezTo>
                      <a:pt x="16043" y="24746"/>
                      <a:pt x="16030" y="24660"/>
                      <a:pt x="16018" y="24573"/>
                    </a:cubicBezTo>
                    <a:cubicBezTo>
                      <a:pt x="16030" y="24549"/>
                      <a:pt x="16055" y="24512"/>
                      <a:pt x="15993" y="24512"/>
                    </a:cubicBezTo>
                    <a:cubicBezTo>
                      <a:pt x="15975" y="24512"/>
                      <a:pt x="15960" y="24511"/>
                      <a:pt x="15946" y="24511"/>
                    </a:cubicBezTo>
                    <a:cubicBezTo>
                      <a:pt x="15906" y="24511"/>
                      <a:pt x="15883" y="24518"/>
                      <a:pt x="15846" y="24573"/>
                    </a:cubicBezTo>
                    <a:cubicBezTo>
                      <a:pt x="15809" y="24635"/>
                      <a:pt x="15735" y="24672"/>
                      <a:pt x="15538" y="24672"/>
                    </a:cubicBezTo>
                    <a:cubicBezTo>
                      <a:pt x="15358" y="24672"/>
                      <a:pt x="15281" y="24723"/>
                      <a:pt x="15222" y="24723"/>
                    </a:cubicBezTo>
                    <a:cubicBezTo>
                      <a:pt x="15216" y="24723"/>
                      <a:pt x="15211" y="24722"/>
                      <a:pt x="15205" y="24721"/>
                    </a:cubicBezTo>
                    <a:cubicBezTo>
                      <a:pt x="15170" y="24721"/>
                      <a:pt x="15184" y="24684"/>
                      <a:pt x="15157" y="24684"/>
                    </a:cubicBezTo>
                    <a:cubicBezTo>
                      <a:pt x="15145" y="24684"/>
                      <a:pt x="15127" y="24691"/>
                      <a:pt x="15094" y="24709"/>
                    </a:cubicBezTo>
                    <a:cubicBezTo>
                      <a:pt x="14971" y="24758"/>
                      <a:pt x="15008" y="24832"/>
                      <a:pt x="14897" y="24832"/>
                    </a:cubicBezTo>
                    <a:cubicBezTo>
                      <a:pt x="14828" y="24832"/>
                      <a:pt x="14831" y="24790"/>
                      <a:pt x="14789" y="24790"/>
                    </a:cubicBezTo>
                    <a:cubicBezTo>
                      <a:pt x="14771" y="24790"/>
                      <a:pt x="14744" y="24798"/>
                      <a:pt x="14700" y="24820"/>
                    </a:cubicBezTo>
                    <a:cubicBezTo>
                      <a:pt x="14554" y="24876"/>
                      <a:pt x="14520" y="24932"/>
                      <a:pt x="14469" y="24932"/>
                    </a:cubicBezTo>
                    <a:cubicBezTo>
                      <a:pt x="14464" y="24932"/>
                      <a:pt x="14459" y="24932"/>
                      <a:pt x="14453" y="24931"/>
                    </a:cubicBezTo>
                    <a:cubicBezTo>
                      <a:pt x="14355" y="24906"/>
                      <a:pt x="14268" y="24844"/>
                      <a:pt x="14219" y="24758"/>
                    </a:cubicBezTo>
                    <a:cubicBezTo>
                      <a:pt x="14207" y="24721"/>
                      <a:pt x="14195" y="24672"/>
                      <a:pt x="14170" y="24635"/>
                    </a:cubicBezTo>
                    <a:cubicBezTo>
                      <a:pt x="14158" y="24598"/>
                      <a:pt x="14121" y="24586"/>
                      <a:pt x="14084" y="24573"/>
                    </a:cubicBezTo>
                    <a:cubicBezTo>
                      <a:pt x="14041" y="24573"/>
                      <a:pt x="13997" y="24580"/>
                      <a:pt x="13976" y="24580"/>
                    </a:cubicBezTo>
                    <a:cubicBezTo>
                      <a:pt x="13954" y="24580"/>
                      <a:pt x="13954" y="24573"/>
                      <a:pt x="13997" y="24549"/>
                    </a:cubicBezTo>
                    <a:cubicBezTo>
                      <a:pt x="14084" y="24499"/>
                      <a:pt x="14207" y="24450"/>
                      <a:pt x="14170" y="24389"/>
                    </a:cubicBezTo>
                    <a:cubicBezTo>
                      <a:pt x="14145" y="24339"/>
                      <a:pt x="14096" y="24315"/>
                      <a:pt x="14047" y="24265"/>
                    </a:cubicBezTo>
                    <a:cubicBezTo>
                      <a:pt x="14034" y="24241"/>
                      <a:pt x="14022" y="24228"/>
                      <a:pt x="14010" y="24204"/>
                    </a:cubicBezTo>
                    <a:cubicBezTo>
                      <a:pt x="13948" y="24130"/>
                      <a:pt x="13813" y="23982"/>
                      <a:pt x="13751" y="23896"/>
                    </a:cubicBezTo>
                    <a:cubicBezTo>
                      <a:pt x="13689" y="23822"/>
                      <a:pt x="13677" y="23711"/>
                      <a:pt x="13554" y="23674"/>
                    </a:cubicBezTo>
                    <a:cubicBezTo>
                      <a:pt x="13443" y="23637"/>
                      <a:pt x="13468" y="23649"/>
                      <a:pt x="13418" y="23612"/>
                    </a:cubicBezTo>
                    <a:cubicBezTo>
                      <a:pt x="13387" y="23581"/>
                      <a:pt x="13338" y="23506"/>
                      <a:pt x="13324" y="23506"/>
                    </a:cubicBezTo>
                    <a:cubicBezTo>
                      <a:pt x="13321" y="23506"/>
                      <a:pt x="13320" y="23508"/>
                      <a:pt x="13320" y="23514"/>
                    </a:cubicBezTo>
                    <a:cubicBezTo>
                      <a:pt x="13320" y="23544"/>
                      <a:pt x="13337" y="23609"/>
                      <a:pt x="13328" y="23609"/>
                    </a:cubicBezTo>
                    <a:cubicBezTo>
                      <a:pt x="13327" y="23609"/>
                      <a:pt x="13324" y="23606"/>
                      <a:pt x="13320" y="23600"/>
                    </a:cubicBezTo>
                    <a:cubicBezTo>
                      <a:pt x="13246" y="23452"/>
                      <a:pt x="13197" y="23292"/>
                      <a:pt x="13172" y="23132"/>
                    </a:cubicBezTo>
                    <a:cubicBezTo>
                      <a:pt x="13147" y="22959"/>
                      <a:pt x="13135" y="22848"/>
                      <a:pt x="13061" y="22774"/>
                    </a:cubicBezTo>
                    <a:cubicBezTo>
                      <a:pt x="13036" y="22774"/>
                      <a:pt x="13024" y="22762"/>
                      <a:pt x="13012" y="22738"/>
                    </a:cubicBezTo>
                    <a:cubicBezTo>
                      <a:pt x="12901" y="22651"/>
                      <a:pt x="12802" y="22528"/>
                      <a:pt x="12741" y="22393"/>
                    </a:cubicBezTo>
                    <a:cubicBezTo>
                      <a:pt x="12716" y="22232"/>
                      <a:pt x="12704" y="22060"/>
                      <a:pt x="12716" y="21900"/>
                    </a:cubicBezTo>
                    <a:cubicBezTo>
                      <a:pt x="12716" y="21863"/>
                      <a:pt x="12778" y="21863"/>
                      <a:pt x="12753" y="21838"/>
                    </a:cubicBezTo>
                    <a:cubicBezTo>
                      <a:pt x="12716" y="21813"/>
                      <a:pt x="12654" y="21752"/>
                      <a:pt x="12654" y="21703"/>
                    </a:cubicBezTo>
                    <a:cubicBezTo>
                      <a:pt x="12654" y="21641"/>
                      <a:pt x="12630" y="21579"/>
                      <a:pt x="12593" y="21530"/>
                    </a:cubicBezTo>
                    <a:cubicBezTo>
                      <a:pt x="12544" y="21456"/>
                      <a:pt x="12396" y="21370"/>
                      <a:pt x="12371" y="21308"/>
                    </a:cubicBezTo>
                    <a:cubicBezTo>
                      <a:pt x="12359" y="21296"/>
                      <a:pt x="12359" y="21271"/>
                      <a:pt x="12359" y="21259"/>
                    </a:cubicBezTo>
                    <a:cubicBezTo>
                      <a:pt x="12334" y="21173"/>
                      <a:pt x="12322" y="21086"/>
                      <a:pt x="12309" y="21000"/>
                    </a:cubicBezTo>
                    <a:cubicBezTo>
                      <a:pt x="12309" y="20998"/>
                      <a:pt x="12311" y="20998"/>
                      <a:pt x="12315" y="20998"/>
                    </a:cubicBezTo>
                    <a:cubicBezTo>
                      <a:pt x="12326" y="20998"/>
                      <a:pt x="12350" y="21005"/>
                      <a:pt x="12364" y="21005"/>
                    </a:cubicBezTo>
                    <a:cubicBezTo>
                      <a:pt x="12375" y="21005"/>
                      <a:pt x="12380" y="21001"/>
                      <a:pt x="12371" y="20988"/>
                    </a:cubicBezTo>
                    <a:cubicBezTo>
                      <a:pt x="12359" y="20951"/>
                      <a:pt x="12223" y="20778"/>
                      <a:pt x="12186" y="20705"/>
                    </a:cubicBezTo>
                    <a:cubicBezTo>
                      <a:pt x="12162" y="20631"/>
                      <a:pt x="12100" y="20495"/>
                      <a:pt x="12038" y="20335"/>
                    </a:cubicBezTo>
                    <a:cubicBezTo>
                      <a:pt x="11964" y="20162"/>
                      <a:pt x="11915" y="20064"/>
                      <a:pt x="11903" y="20015"/>
                    </a:cubicBezTo>
                    <a:cubicBezTo>
                      <a:pt x="11890" y="19978"/>
                      <a:pt x="11878" y="19928"/>
                      <a:pt x="11866" y="19879"/>
                    </a:cubicBezTo>
                    <a:cubicBezTo>
                      <a:pt x="11829" y="19793"/>
                      <a:pt x="11780" y="19706"/>
                      <a:pt x="11718" y="19620"/>
                    </a:cubicBezTo>
                    <a:cubicBezTo>
                      <a:pt x="11693" y="19571"/>
                      <a:pt x="11669" y="19534"/>
                      <a:pt x="11644" y="19485"/>
                    </a:cubicBezTo>
                    <a:cubicBezTo>
                      <a:pt x="11607" y="19411"/>
                      <a:pt x="11595" y="19337"/>
                      <a:pt x="11582" y="19251"/>
                    </a:cubicBezTo>
                    <a:cubicBezTo>
                      <a:pt x="11582" y="19218"/>
                      <a:pt x="11573" y="19082"/>
                      <a:pt x="11579" y="19082"/>
                    </a:cubicBezTo>
                    <a:lnTo>
                      <a:pt x="11579" y="19082"/>
                    </a:lnTo>
                    <a:cubicBezTo>
                      <a:pt x="11580" y="19082"/>
                      <a:pt x="11581" y="19084"/>
                      <a:pt x="11582" y="19090"/>
                    </a:cubicBezTo>
                    <a:cubicBezTo>
                      <a:pt x="11595" y="19140"/>
                      <a:pt x="11780" y="19497"/>
                      <a:pt x="11804" y="19559"/>
                    </a:cubicBezTo>
                    <a:cubicBezTo>
                      <a:pt x="11817" y="19633"/>
                      <a:pt x="11866" y="19694"/>
                      <a:pt x="11915" y="19743"/>
                    </a:cubicBezTo>
                    <a:cubicBezTo>
                      <a:pt x="11964" y="19792"/>
                      <a:pt x="11990" y="19872"/>
                      <a:pt x="12010" y="19872"/>
                    </a:cubicBezTo>
                    <a:cubicBezTo>
                      <a:pt x="12016" y="19872"/>
                      <a:pt x="12021" y="19867"/>
                      <a:pt x="12026" y="19854"/>
                    </a:cubicBezTo>
                    <a:cubicBezTo>
                      <a:pt x="12051" y="19805"/>
                      <a:pt x="12063" y="19743"/>
                      <a:pt x="12088" y="19694"/>
                    </a:cubicBezTo>
                    <a:cubicBezTo>
                      <a:pt x="12088" y="19670"/>
                      <a:pt x="12088" y="19645"/>
                      <a:pt x="12100" y="19633"/>
                    </a:cubicBezTo>
                    <a:cubicBezTo>
                      <a:pt x="12107" y="19610"/>
                      <a:pt x="12115" y="19593"/>
                      <a:pt x="12119" y="19593"/>
                    </a:cubicBezTo>
                    <a:cubicBezTo>
                      <a:pt x="12123" y="19593"/>
                      <a:pt x="12125" y="19601"/>
                      <a:pt x="12125" y="19620"/>
                    </a:cubicBezTo>
                    <a:cubicBezTo>
                      <a:pt x="12114" y="19663"/>
                      <a:pt x="12122" y="19724"/>
                      <a:pt x="12148" y="19724"/>
                    </a:cubicBezTo>
                    <a:cubicBezTo>
                      <a:pt x="12152" y="19724"/>
                      <a:pt x="12156" y="19722"/>
                      <a:pt x="12162" y="19719"/>
                    </a:cubicBezTo>
                    <a:cubicBezTo>
                      <a:pt x="12164" y="19718"/>
                      <a:pt x="12166" y="19718"/>
                      <a:pt x="12168" y="19718"/>
                    </a:cubicBezTo>
                    <a:cubicBezTo>
                      <a:pt x="12207" y="19718"/>
                      <a:pt x="12275" y="19811"/>
                      <a:pt x="12322" y="19916"/>
                    </a:cubicBezTo>
                    <a:cubicBezTo>
                      <a:pt x="12383" y="20027"/>
                      <a:pt x="12654" y="20544"/>
                      <a:pt x="12667" y="20594"/>
                    </a:cubicBezTo>
                    <a:cubicBezTo>
                      <a:pt x="12704" y="20655"/>
                      <a:pt x="12728" y="20717"/>
                      <a:pt x="12741" y="20778"/>
                    </a:cubicBezTo>
                    <a:cubicBezTo>
                      <a:pt x="12753" y="20840"/>
                      <a:pt x="12901" y="20951"/>
                      <a:pt x="12962" y="21000"/>
                    </a:cubicBezTo>
                    <a:cubicBezTo>
                      <a:pt x="13061" y="21111"/>
                      <a:pt x="13123" y="21247"/>
                      <a:pt x="13147" y="21394"/>
                    </a:cubicBezTo>
                    <a:cubicBezTo>
                      <a:pt x="13184" y="21567"/>
                      <a:pt x="13147" y="21715"/>
                      <a:pt x="13209" y="21863"/>
                    </a:cubicBezTo>
                    <a:cubicBezTo>
                      <a:pt x="13295" y="21998"/>
                      <a:pt x="13394" y="22109"/>
                      <a:pt x="13517" y="22208"/>
                    </a:cubicBezTo>
                    <a:cubicBezTo>
                      <a:pt x="13566" y="22245"/>
                      <a:pt x="13702" y="22602"/>
                      <a:pt x="13776" y="22750"/>
                    </a:cubicBezTo>
                    <a:cubicBezTo>
                      <a:pt x="13862" y="22898"/>
                      <a:pt x="13985" y="23009"/>
                      <a:pt x="14010" y="23083"/>
                    </a:cubicBezTo>
                    <a:cubicBezTo>
                      <a:pt x="14022" y="23132"/>
                      <a:pt x="14034" y="23181"/>
                      <a:pt x="14034" y="23218"/>
                    </a:cubicBezTo>
                    <a:cubicBezTo>
                      <a:pt x="14034" y="23267"/>
                      <a:pt x="14034" y="23304"/>
                      <a:pt x="14022" y="23354"/>
                    </a:cubicBezTo>
                    <a:cubicBezTo>
                      <a:pt x="13985" y="23477"/>
                      <a:pt x="14071" y="23760"/>
                      <a:pt x="14133" y="23994"/>
                    </a:cubicBezTo>
                    <a:cubicBezTo>
                      <a:pt x="14195" y="24228"/>
                      <a:pt x="14158" y="24228"/>
                      <a:pt x="14244" y="24253"/>
                    </a:cubicBezTo>
                    <a:cubicBezTo>
                      <a:pt x="14289" y="24276"/>
                      <a:pt x="14338" y="24287"/>
                      <a:pt x="14386" y="24287"/>
                    </a:cubicBezTo>
                    <a:cubicBezTo>
                      <a:pt x="14469" y="24287"/>
                      <a:pt x="14551" y="24254"/>
                      <a:pt x="14613" y="24191"/>
                    </a:cubicBezTo>
                    <a:cubicBezTo>
                      <a:pt x="14731" y="24092"/>
                      <a:pt x="14749" y="24079"/>
                      <a:pt x="14809" y="24079"/>
                    </a:cubicBezTo>
                    <a:cubicBezTo>
                      <a:pt x="14830" y="24079"/>
                      <a:pt x="14857" y="24081"/>
                      <a:pt x="14897" y="24081"/>
                    </a:cubicBezTo>
                    <a:cubicBezTo>
                      <a:pt x="15045" y="24068"/>
                      <a:pt x="15069" y="23933"/>
                      <a:pt x="15217" y="23908"/>
                    </a:cubicBezTo>
                    <a:cubicBezTo>
                      <a:pt x="15365" y="23883"/>
                      <a:pt x="15513" y="23822"/>
                      <a:pt x="15624" y="23736"/>
                    </a:cubicBezTo>
                    <a:cubicBezTo>
                      <a:pt x="15735" y="23637"/>
                      <a:pt x="16104" y="23612"/>
                      <a:pt x="16203" y="23501"/>
                    </a:cubicBezTo>
                    <a:cubicBezTo>
                      <a:pt x="16314" y="23378"/>
                      <a:pt x="16228" y="23366"/>
                      <a:pt x="16326" y="23267"/>
                    </a:cubicBezTo>
                    <a:cubicBezTo>
                      <a:pt x="16388" y="23218"/>
                      <a:pt x="16449" y="23181"/>
                      <a:pt x="16511" y="23144"/>
                    </a:cubicBezTo>
                    <a:cubicBezTo>
                      <a:pt x="16597" y="23083"/>
                      <a:pt x="16696" y="23058"/>
                      <a:pt x="16794" y="23058"/>
                    </a:cubicBezTo>
                    <a:cubicBezTo>
                      <a:pt x="16812" y="23060"/>
                      <a:pt x="16830" y="23060"/>
                      <a:pt x="16847" y="23060"/>
                    </a:cubicBezTo>
                    <a:cubicBezTo>
                      <a:pt x="16963" y="23060"/>
                      <a:pt x="17062" y="23027"/>
                      <a:pt x="17041" y="22984"/>
                    </a:cubicBezTo>
                    <a:cubicBezTo>
                      <a:pt x="17028" y="22922"/>
                      <a:pt x="16992" y="22910"/>
                      <a:pt x="17053" y="22861"/>
                    </a:cubicBezTo>
                    <a:cubicBezTo>
                      <a:pt x="17127" y="22824"/>
                      <a:pt x="17287" y="22836"/>
                      <a:pt x="17349" y="22738"/>
                    </a:cubicBezTo>
                    <a:cubicBezTo>
                      <a:pt x="17398" y="22627"/>
                      <a:pt x="17410" y="22553"/>
                      <a:pt x="17521" y="22528"/>
                    </a:cubicBezTo>
                    <a:cubicBezTo>
                      <a:pt x="17632" y="22503"/>
                      <a:pt x="17645" y="22466"/>
                      <a:pt x="17632" y="22306"/>
                    </a:cubicBezTo>
                    <a:cubicBezTo>
                      <a:pt x="17620" y="22134"/>
                      <a:pt x="17583" y="22084"/>
                      <a:pt x="17706" y="22048"/>
                    </a:cubicBezTo>
                    <a:cubicBezTo>
                      <a:pt x="17817" y="22023"/>
                      <a:pt x="17866" y="22035"/>
                      <a:pt x="17891" y="21937"/>
                    </a:cubicBezTo>
                    <a:cubicBezTo>
                      <a:pt x="17965" y="21813"/>
                      <a:pt x="18027" y="21703"/>
                      <a:pt x="18100" y="21592"/>
                    </a:cubicBezTo>
                    <a:cubicBezTo>
                      <a:pt x="18162" y="21481"/>
                      <a:pt x="18150" y="21468"/>
                      <a:pt x="18100" y="21456"/>
                    </a:cubicBezTo>
                    <a:cubicBezTo>
                      <a:pt x="18039" y="21407"/>
                      <a:pt x="17977" y="21345"/>
                      <a:pt x="17928" y="21271"/>
                    </a:cubicBezTo>
                    <a:cubicBezTo>
                      <a:pt x="17879" y="21185"/>
                      <a:pt x="17891" y="21160"/>
                      <a:pt x="17817" y="21136"/>
                    </a:cubicBezTo>
                    <a:cubicBezTo>
                      <a:pt x="17743" y="21111"/>
                      <a:pt x="17509" y="21086"/>
                      <a:pt x="17410" y="20914"/>
                    </a:cubicBezTo>
                    <a:cubicBezTo>
                      <a:pt x="17337" y="20803"/>
                      <a:pt x="17287" y="20680"/>
                      <a:pt x="17275" y="20544"/>
                    </a:cubicBezTo>
                    <a:cubicBezTo>
                      <a:pt x="17285" y="20475"/>
                      <a:pt x="17334" y="20375"/>
                      <a:pt x="17328" y="20375"/>
                    </a:cubicBezTo>
                    <a:lnTo>
                      <a:pt x="17328" y="20375"/>
                    </a:lnTo>
                    <a:cubicBezTo>
                      <a:pt x="17327" y="20375"/>
                      <a:pt x="17322" y="20382"/>
                      <a:pt x="17312" y="20396"/>
                    </a:cubicBezTo>
                    <a:cubicBezTo>
                      <a:pt x="17238" y="20495"/>
                      <a:pt x="17152" y="20594"/>
                      <a:pt x="17065" y="20680"/>
                    </a:cubicBezTo>
                    <a:cubicBezTo>
                      <a:pt x="16979" y="20754"/>
                      <a:pt x="16844" y="20939"/>
                      <a:pt x="16745" y="20963"/>
                    </a:cubicBezTo>
                    <a:cubicBezTo>
                      <a:pt x="16714" y="20982"/>
                      <a:pt x="16680" y="20991"/>
                      <a:pt x="16647" y="20991"/>
                    </a:cubicBezTo>
                    <a:cubicBezTo>
                      <a:pt x="16613" y="20991"/>
                      <a:pt x="16579" y="20982"/>
                      <a:pt x="16548" y="20963"/>
                    </a:cubicBezTo>
                    <a:cubicBezTo>
                      <a:pt x="16536" y="20960"/>
                      <a:pt x="16525" y="20959"/>
                      <a:pt x="16514" y="20959"/>
                    </a:cubicBezTo>
                    <a:cubicBezTo>
                      <a:pt x="16483" y="20959"/>
                      <a:pt x="16456" y="20972"/>
                      <a:pt x="16400" y="21000"/>
                    </a:cubicBezTo>
                    <a:cubicBezTo>
                      <a:pt x="16340" y="21026"/>
                      <a:pt x="16322" y="21063"/>
                      <a:pt x="16296" y="21063"/>
                    </a:cubicBezTo>
                    <a:cubicBezTo>
                      <a:pt x="16284" y="21063"/>
                      <a:pt x="16271" y="21056"/>
                      <a:pt x="16252" y="21037"/>
                    </a:cubicBezTo>
                    <a:cubicBezTo>
                      <a:pt x="16252" y="21037"/>
                      <a:pt x="16240" y="21037"/>
                      <a:pt x="16240" y="21025"/>
                    </a:cubicBezTo>
                    <a:cubicBezTo>
                      <a:pt x="16191" y="20976"/>
                      <a:pt x="16166" y="20926"/>
                      <a:pt x="16104" y="20902"/>
                    </a:cubicBezTo>
                    <a:cubicBezTo>
                      <a:pt x="16080" y="20889"/>
                      <a:pt x="16080" y="20865"/>
                      <a:pt x="16104" y="20852"/>
                    </a:cubicBezTo>
                    <a:cubicBezTo>
                      <a:pt x="16141" y="20815"/>
                      <a:pt x="16154" y="20778"/>
                      <a:pt x="16166" y="20729"/>
                    </a:cubicBezTo>
                    <a:lnTo>
                      <a:pt x="16166" y="20520"/>
                    </a:lnTo>
                    <a:cubicBezTo>
                      <a:pt x="16166" y="20483"/>
                      <a:pt x="16104" y="20409"/>
                      <a:pt x="16080" y="20409"/>
                    </a:cubicBezTo>
                    <a:cubicBezTo>
                      <a:pt x="16043" y="20421"/>
                      <a:pt x="16006" y="20446"/>
                      <a:pt x="15993" y="20544"/>
                    </a:cubicBezTo>
                    <a:cubicBezTo>
                      <a:pt x="15981" y="20606"/>
                      <a:pt x="15969" y="20668"/>
                      <a:pt x="15969" y="20692"/>
                    </a:cubicBezTo>
                    <a:cubicBezTo>
                      <a:pt x="15961" y="20716"/>
                      <a:pt x="15958" y="20724"/>
                      <a:pt x="15957" y="20724"/>
                    </a:cubicBezTo>
                    <a:cubicBezTo>
                      <a:pt x="15957" y="20724"/>
                      <a:pt x="15957" y="20721"/>
                      <a:pt x="15957" y="20717"/>
                    </a:cubicBezTo>
                    <a:cubicBezTo>
                      <a:pt x="15883" y="20618"/>
                      <a:pt x="15821" y="20495"/>
                      <a:pt x="15759" y="20384"/>
                    </a:cubicBezTo>
                    <a:cubicBezTo>
                      <a:pt x="15759" y="20335"/>
                      <a:pt x="15833" y="20335"/>
                      <a:pt x="15833" y="20286"/>
                    </a:cubicBezTo>
                    <a:cubicBezTo>
                      <a:pt x="15846" y="20236"/>
                      <a:pt x="15883" y="20224"/>
                      <a:pt x="15821" y="20187"/>
                    </a:cubicBezTo>
                    <a:cubicBezTo>
                      <a:pt x="15759" y="20150"/>
                      <a:pt x="15685" y="20150"/>
                      <a:pt x="15685" y="20088"/>
                    </a:cubicBezTo>
                    <a:cubicBezTo>
                      <a:pt x="15685" y="20027"/>
                      <a:pt x="15636" y="20064"/>
                      <a:pt x="15599" y="20027"/>
                    </a:cubicBezTo>
                    <a:cubicBezTo>
                      <a:pt x="15525" y="19916"/>
                      <a:pt x="15464" y="19793"/>
                      <a:pt x="15414" y="19657"/>
                    </a:cubicBezTo>
                    <a:cubicBezTo>
                      <a:pt x="15414" y="19657"/>
                      <a:pt x="15414" y="19645"/>
                      <a:pt x="15402" y="19633"/>
                    </a:cubicBezTo>
                    <a:cubicBezTo>
                      <a:pt x="15353" y="19472"/>
                      <a:pt x="15291" y="19423"/>
                      <a:pt x="15291" y="19374"/>
                    </a:cubicBezTo>
                    <a:cubicBezTo>
                      <a:pt x="15291" y="19357"/>
                      <a:pt x="15296" y="19351"/>
                      <a:pt x="15303" y="19351"/>
                    </a:cubicBezTo>
                    <a:cubicBezTo>
                      <a:pt x="15314" y="19351"/>
                      <a:pt x="15333" y="19364"/>
                      <a:pt x="15352" y="19364"/>
                    </a:cubicBezTo>
                    <a:cubicBezTo>
                      <a:pt x="15356" y="19364"/>
                      <a:pt x="15361" y="19363"/>
                      <a:pt x="15365" y="19361"/>
                    </a:cubicBezTo>
                    <a:cubicBezTo>
                      <a:pt x="15390" y="19349"/>
                      <a:pt x="15390" y="19337"/>
                      <a:pt x="15340" y="19275"/>
                    </a:cubicBezTo>
                    <a:cubicBezTo>
                      <a:pt x="15316" y="19251"/>
                      <a:pt x="15303" y="19226"/>
                      <a:pt x="15279" y="19189"/>
                    </a:cubicBezTo>
                    <a:lnTo>
                      <a:pt x="15279" y="19189"/>
                    </a:lnTo>
                    <a:cubicBezTo>
                      <a:pt x="15279" y="19189"/>
                      <a:pt x="15291" y="19189"/>
                      <a:pt x="15303" y="19201"/>
                    </a:cubicBezTo>
                    <a:cubicBezTo>
                      <a:pt x="15350" y="19239"/>
                      <a:pt x="15404" y="19276"/>
                      <a:pt x="15438" y="19276"/>
                    </a:cubicBezTo>
                    <a:cubicBezTo>
                      <a:pt x="15449" y="19276"/>
                      <a:pt x="15458" y="19272"/>
                      <a:pt x="15464" y="19263"/>
                    </a:cubicBezTo>
                    <a:cubicBezTo>
                      <a:pt x="15488" y="19226"/>
                      <a:pt x="15513" y="19226"/>
                      <a:pt x="15513" y="19189"/>
                    </a:cubicBezTo>
                    <a:cubicBezTo>
                      <a:pt x="15513" y="19146"/>
                      <a:pt x="15522" y="19074"/>
                      <a:pt x="15533" y="19074"/>
                    </a:cubicBezTo>
                    <a:cubicBezTo>
                      <a:pt x="15535" y="19074"/>
                      <a:pt x="15536" y="19075"/>
                      <a:pt x="15538" y="19078"/>
                    </a:cubicBezTo>
                    <a:cubicBezTo>
                      <a:pt x="15550" y="19115"/>
                      <a:pt x="15587" y="19140"/>
                      <a:pt x="15624" y="19140"/>
                    </a:cubicBezTo>
                    <a:cubicBezTo>
                      <a:pt x="15656" y="19140"/>
                      <a:pt x="15615" y="19194"/>
                      <a:pt x="15641" y="19194"/>
                    </a:cubicBezTo>
                    <a:cubicBezTo>
                      <a:pt x="15646" y="19194"/>
                      <a:pt x="15652" y="19192"/>
                      <a:pt x="15661" y="19189"/>
                    </a:cubicBezTo>
                    <a:cubicBezTo>
                      <a:pt x="15722" y="19177"/>
                      <a:pt x="15722" y="19127"/>
                      <a:pt x="15759" y="19127"/>
                    </a:cubicBezTo>
                    <a:cubicBezTo>
                      <a:pt x="15784" y="19140"/>
                      <a:pt x="15772" y="19177"/>
                      <a:pt x="15833" y="19238"/>
                    </a:cubicBezTo>
                    <a:cubicBezTo>
                      <a:pt x="15920" y="19386"/>
                      <a:pt x="15993" y="19546"/>
                      <a:pt x="16055" y="19706"/>
                    </a:cubicBezTo>
                    <a:cubicBezTo>
                      <a:pt x="16080" y="19768"/>
                      <a:pt x="16129" y="19817"/>
                      <a:pt x="16191" y="19854"/>
                    </a:cubicBezTo>
                    <a:cubicBezTo>
                      <a:pt x="16252" y="19891"/>
                      <a:pt x="16388" y="20027"/>
                      <a:pt x="16511" y="20113"/>
                    </a:cubicBezTo>
                    <a:cubicBezTo>
                      <a:pt x="16617" y="20177"/>
                      <a:pt x="16843" y="20268"/>
                      <a:pt x="16927" y="20268"/>
                    </a:cubicBezTo>
                    <a:cubicBezTo>
                      <a:pt x="16940" y="20268"/>
                      <a:pt x="16950" y="20266"/>
                      <a:pt x="16955" y="20261"/>
                    </a:cubicBezTo>
                    <a:cubicBezTo>
                      <a:pt x="16985" y="20231"/>
                      <a:pt x="17057" y="20208"/>
                      <a:pt x="17075" y="20208"/>
                    </a:cubicBezTo>
                    <a:cubicBezTo>
                      <a:pt x="17079" y="20208"/>
                      <a:pt x="17080" y="20209"/>
                      <a:pt x="17078" y="20212"/>
                    </a:cubicBezTo>
                    <a:cubicBezTo>
                      <a:pt x="17078" y="20222"/>
                      <a:pt x="17038" y="20271"/>
                      <a:pt x="17054" y="20271"/>
                    </a:cubicBezTo>
                    <a:cubicBezTo>
                      <a:pt x="17058" y="20271"/>
                      <a:pt x="17066" y="20268"/>
                      <a:pt x="17078" y="20261"/>
                    </a:cubicBezTo>
                    <a:cubicBezTo>
                      <a:pt x="17152" y="20236"/>
                      <a:pt x="17213" y="20187"/>
                      <a:pt x="17263" y="20138"/>
                    </a:cubicBezTo>
                    <a:cubicBezTo>
                      <a:pt x="17279" y="20116"/>
                      <a:pt x="17281" y="20111"/>
                      <a:pt x="17277" y="20111"/>
                    </a:cubicBezTo>
                    <a:cubicBezTo>
                      <a:pt x="17274" y="20111"/>
                      <a:pt x="17265" y="20116"/>
                      <a:pt x="17258" y="20116"/>
                    </a:cubicBezTo>
                    <a:cubicBezTo>
                      <a:pt x="17255" y="20116"/>
                      <a:pt x="17252" y="20115"/>
                      <a:pt x="17250" y="20113"/>
                    </a:cubicBezTo>
                    <a:cubicBezTo>
                      <a:pt x="17226" y="20101"/>
                      <a:pt x="17250" y="20076"/>
                      <a:pt x="17287" y="20076"/>
                    </a:cubicBezTo>
                    <a:cubicBezTo>
                      <a:pt x="17349" y="20088"/>
                      <a:pt x="17410" y="20113"/>
                      <a:pt x="17435" y="20162"/>
                    </a:cubicBezTo>
                    <a:cubicBezTo>
                      <a:pt x="17472" y="20236"/>
                      <a:pt x="17497" y="20433"/>
                      <a:pt x="17546" y="20470"/>
                    </a:cubicBezTo>
                    <a:cubicBezTo>
                      <a:pt x="17768" y="20557"/>
                      <a:pt x="18002" y="20606"/>
                      <a:pt x="18236" y="20631"/>
                    </a:cubicBezTo>
                    <a:cubicBezTo>
                      <a:pt x="18347" y="20643"/>
                      <a:pt x="18458" y="20668"/>
                      <a:pt x="18569" y="20705"/>
                    </a:cubicBezTo>
                    <a:cubicBezTo>
                      <a:pt x="18585" y="20705"/>
                      <a:pt x="18602" y="20710"/>
                      <a:pt x="18618" y="20710"/>
                    </a:cubicBezTo>
                    <a:cubicBezTo>
                      <a:pt x="18626" y="20710"/>
                      <a:pt x="18634" y="20709"/>
                      <a:pt x="18643" y="20705"/>
                    </a:cubicBezTo>
                    <a:cubicBezTo>
                      <a:pt x="18803" y="20692"/>
                      <a:pt x="18951" y="20655"/>
                      <a:pt x="19098" y="20606"/>
                    </a:cubicBezTo>
                    <a:cubicBezTo>
                      <a:pt x="19102" y="20604"/>
                      <a:pt x="19106" y="20603"/>
                      <a:pt x="19110" y="20603"/>
                    </a:cubicBezTo>
                    <a:cubicBezTo>
                      <a:pt x="19135" y="20603"/>
                      <a:pt x="19172" y="20631"/>
                      <a:pt x="19246" y="20631"/>
                    </a:cubicBezTo>
                    <a:cubicBezTo>
                      <a:pt x="19308" y="20643"/>
                      <a:pt x="19370" y="20649"/>
                      <a:pt x="19431" y="20649"/>
                    </a:cubicBezTo>
                    <a:cubicBezTo>
                      <a:pt x="19493" y="20649"/>
                      <a:pt x="19554" y="20643"/>
                      <a:pt x="19616" y="20631"/>
                    </a:cubicBezTo>
                    <a:cubicBezTo>
                      <a:pt x="19670" y="20617"/>
                      <a:pt x="19709" y="20607"/>
                      <a:pt x="19738" y="20607"/>
                    </a:cubicBezTo>
                    <a:cubicBezTo>
                      <a:pt x="19761" y="20607"/>
                      <a:pt x="19777" y="20614"/>
                      <a:pt x="19788" y="20631"/>
                    </a:cubicBezTo>
                    <a:cubicBezTo>
                      <a:pt x="19813" y="20680"/>
                      <a:pt x="19801" y="20766"/>
                      <a:pt x="19838" y="20778"/>
                    </a:cubicBezTo>
                    <a:cubicBezTo>
                      <a:pt x="19887" y="20791"/>
                      <a:pt x="19924" y="20828"/>
                      <a:pt x="19936" y="20877"/>
                    </a:cubicBezTo>
                    <a:cubicBezTo>
                      <a:pt x="19949" y="20951"/>
                      <a:pt x="19986" y="21025"/>
                      <a:pt x="20035" y="21086"/>
                    </a:cubicBezTo>
                    <a:cubicBezTo>
                      <a:pt x="20048" y="21100"/>
                      <a:pt x="20059" y="21105"/>
                      <a:pt x="20066" y="21105"/>
                    </a:cubicBezTo>
                    <a:cubicBezTo>
                      <a:pt x="20079" y="21105"/>
                      <a:pt x="20084" y="21090"/>
                      <a:pt x="20084" y="21074"/>
                    </a:cubicBezTo>
                    <a:cubicBezTo>
                      <a:pt x="20084" y="21057"/>
                      <a:pt x="20072" y="21028"/>
                      <a:pt x="20077" y="21028"/>
                    </a:cubicBezTo>
                    <a:cubicBezTo>
                      <a:pt x="20080" y="21028"/>
                      <a:pt x="20085" y="21034"/>
                      <a:pt x="20097" y="21049"/>
                    </a:cubicBezTo>
                    <a:cubicBezTo>
                      <a:pt x="20106" y="21062"/>
                      <a:pt x="20110" y="21066"/>
                      <a:pt x="20111" y="21066"/>
                    </a:cubicBezTo>
                    <a:cubicBezTo>
                      <a:pt x="20113" y="21066"/>
                      <a:pt x="20111" y="21058"/>
                      <a:pt x="20113" y="21058"/>
                    </a:cubicBezTo>
                    <a:lnTo>
                      <a:pt x="20113" y="21058"/>
                    </a:lnTo>
                    <a:cubicBezTo>
                      <a:pt x="20115" y="21058"/>
                      <a:pt x="20123" y="21066"/>
                      <a:pt x="20146" y="21099"/>
                    </a:cubicBezTo>
                    <a:cubicBezTo>
                      <a:pt x="20158" y="21111"/>
                      <a:pt x="20170" y="21123"/>
                      <a:pt x="20170" y="21136"/>
                    </a:cubicBezTo>
                    <a:cubicBezTo>
                      <a:pt x="20220" y="21210"/>
                      <a:pt x="20244" y="21296"/>
                      <a:pt x="20294" y="21308"/>
                    </a:cubicBezTo>
                    <a:cubicBezTo>
                      <a:pt x="20352" y="21320"/>
                      <a:pt x="20377" y="21408"/>
                      <a:pt x="20441" y="21408"/>
                    </a:cubicBezTo>
                    <a:cubicBezTo>
                      <a:pt x="20445" y="21408"/>
                      <a:pt x="20449" y="21408"/>
                      <a:pt x="20454" y="21407"/>
                    </a:cubicBezTo>
                    <a:cubicBezTo>
                      <a:pt x="20528" y="21407"/>
                      <a:pt x="20552" y="21370"/>
                      <a:pt x="20626" y="21370"/>
                    </a:cubicBezTo>
                    <a:cubicBezTo>
                      <a:pt x="20700" y="21370"/>
                      <a:pt x="20700" y="21382"/>
                      <a:pt x="20663" y="21407"/>
                    </a:cubicBezTo>
                    <a:cubicBezTo>
                      <a:pt x="20626" y="21431"/>
                      <a:pt x="20565" y="21530"/>
                      <a:pt x="20515" y="21542"/>
                    </a:cubicBezTo>
                    <a:cubicBezTo>
                      <a:pt x="20466" y="21542"/>
                      <a:pt x="20429" y="21530"/>
                      <a:pt x="20392" y="21505"/>
                    </a:cubicBezTo>
                    <a:cubicBezTo>
                      <a:pt x="20390" y="21504"/>
                      <a:pt x="20389" y="21504"/>
                      <a:pt x="20387" y="21504"/>
                    </a:cubicBezTo>
                    <a:cubicBezTo>
                      <a:pt x="20368" y="21504"/>
                      <a:pt x="20369" y="21570"/>
                      <a:pt x="20380" y="21604"/>
                    </a:cubicBezTo>
                    <a:cubicBezTo>
                      <a:pt x="20454" y="21715"/>
                      <a:pt x="20540" y="21813"/>
                      <a:pt x="20626" y="21912"/>
                    </a:cubicBezTo>
                    <a:cubicBezTo>
                      <a:pt x="20687" y="21973"/>
                      <a:pt x="20731" y="22017"/>
                      <a:pt x="20793" y="22017"/>
                    </a:cubicBezTo>
                    <a:cubicBezTo>
                      <a:pt x="20806" y="22017"/>
                      <a:pt x="20821" y="22015"/>
                      <a:pt x="20836" y="22011"/>
                    </a:cubicBezTo>
                    <a:cubicBezTo>
                      <a:pt x="20922" y="21998"/>
                      <a:pt x="20984" y="21961"/>
                      <a:pt x="21045" y="21912"/>
                    </a:cubicBezTo>
                    <a:cubicBezTo>
                      <a:pt x="21107" y="21850"/>
                      <a:pt x="21181" y="21826"/>
                      <a:pt x="21144" y="21776"/>
                    </a:cubicBezTo>
                    <a:cubicBezTo>
                      <a:pt x="21119" y="21727"/>
                      <a:pt x="21082" y="21727"/>
                      <a:pt x="21107" y="21690"/>
                    </a:cubicBezTo>
                    <a:cubicBezTo>
                      <a:pt x="21119" y="21653"/>
                      <a:pt x="21144" y="21666"/>
                      <a:pt x="21144" y="21616"/>
                    </a:cubicBezTo>
                    <a:cubicBezTo>
                      <a:pt x="21144" y="21579"/>
                      <a:pt x="21156" y="21567"/>
                      <a:pt x="21205" y="21567"/>
                    </a:cubicBezTo>
                    <a:cubicBezTo>
                      <a:pt x="21242" y="21567"/>
                      <a:pt x="21267" y="21567"/>
                      <a:pt x="21230" y="21592"/>
                    </a:cubicBezTo>
                    <a:cubicBezTo>
                      <a:pt x="21193" y="21629"/>
                      <a:pt x="21218" y="21666"/>
                      <a:pt x="21230" y="21666"/>
                    </a:cubicBezTo>
                    <a:cubicBezTo>
                      <a:pt x="21237" y="21662"/>
                      <a:pt x="21242" y="21661"/>
                      <a:pt x="21247" y="21661"/>
                    </a:cubicBezTo>
                    <a:cubicBezTo>
                      <a:pt x="21259" y="21661"/>
                      <a:pt x="21260" y="21672"/>
                      <a:pt x="21242" y="21690"/>
                    </a:cubicBezTo>
                    <a:cubicBezTo>
                      <a:pt x="21205" y="21727"/>
                      <a:pt x="21156" y="21752"/>
                      <a:pt x="21205" y="21752"/>
                    </a:cubicBezTo>
                    <a:cubicBezTo>
                      <a:pt x="21230" y="21752"/>
                      <a:pt x="21245" y="21746"/>
                      <a:pt x="21252" y="21746"/>
                    </a:cubicBezTo>
                    <a:cubicBezTo>
                      <a:pt x="21258" y="21746"/>
                      <a:pt x="21255" y="21752"/>
                      <a:pt x="21242" y="21776"/>
                    </a:cubicBezTo>
                    <a:cubicBezTo>
                      <a:pt x="21205" y="21813"/>
                      <a:pt x="21156" y="21826"/>
                      <a:pt x="21218" y="21875"/>
                    </a:cubicBezTo>
                    <a:cubicBezTo>
                      <a:pt x="21267" y="21887"/>
                      <a:pt x="21304" y="21949"/>
                      <a:pt x="21292" y="21998"/>
                    </a:cubicBezTo>
                    <a:cubicBezTo>
                      <a:pt x="21292" y="22048"/>
                      <a:pt x="21279" y="22097"/>
                      <a:pt x="21255" y="22146"/>
                    </a:cubicBezTo>
                    <a:cubicBezTo>
                      <a:pt x="21255" y="22195"/>
                      <a:pt x="21181" y="22183"/>
                      <a:pt x="21255" y="22294"/>
                    </a:cubicBezTo>
                    <a:cubicBezTo>
                      <a:pt x="21292" y="22417"/>
                      <a:pt x="21304" y="22540"/>
                      <a:pt x="21292" y="22664"/>
                    </a:cubicBezTo>
                    <a:cubicBezTo>
                      <a:pt x="21292" y="22738"/>
                      <a:pt x="21292" y="22799"/>
                      <a:pt x="21279" y="22873"/>
                    </a:cubicBezTo>
                    <a:cubicBezTo>
                      <a:pt x="21279" y="22948"/>
                      <a:pt x="21261" y="23041"/>
                      <a:pt x="21272" y="23041"/>
                    </a:cubicBezTo>
                    <a:cubicBezTo>
                      <a:pt x="21274" y="23041"/>
                      <a:pt x="21276" y="23038"/>
                      <a:pt x="21279" y="23033"/>
                    </a:cubicBezTo>
                    <a:cubicBezTo>
                      <a:pt x="21299" y="22995"/>
                      <a:pt x="21303" y="22912"/>
                      <a:pt x="21315" y="22912"/>
                    </a:cubicBezTo>
                    <a:cubicBezTo>
                      <a:pt x="21319" y="22912"/>
                      <a:pt x="21323" y="22918"/>
                      <a:pt x="21329" y="22935"/>
                    </a:cubicBezTo>
                    <a:cubicBezTo>
                      <a:pt x="21366" y="23095"/>
                      <a:pt x="21403" y="23243"/>
                      <a:pt x="21452" y="23403"/>
                    </a:cubicBezTo>
                    <a:cubicBezTo>
                      <a:pt x="21563" y="23600"/>
                      <a:pt x="21637" y="23822"/>
                      <a:pt x="21686" y="24056"/>
                    </a:cubicBezTo>
                    <a:cubicBezTo>
                      <a:pt x="21711" y="24278"/>
                      <a:pt x="21698" y="24302"/>
                      <a:pt x="21809" y="24450"/>
                    </a:cubicBezTo>
                    <a:cubicBezTo>
                      <a:pt x="21908" y="24598"/>
                      <a:pt x="21982" y="24771"/>
                      <a:pt x="22031" y="24943"/>
                    </a:cubicBezTo>
                    <a:cubicBezTo>
                      <a:pt x="22105" y="25128"/>
                      <a:pt x="22031" y="25189"/>
                      <a:pt x="22093" y="25300"/>
                    </a:cubicBezTo>
                    <a:cubicBezTo>
                      <a:pt x="22142" y="25399"/>
                      <a:pt x="22191" y="25498"/>
                      <a:pt x="22265" y="25584"/>
                    </a:cubicBezTo>
                    <a:cubicBezTo>
                      <a:pt x="22281" y="25600"/>
                      <a:pt x="22302" y="25606"/>
                      <a:pt x="22325" y="25606"/>
                    </a:cubicBezTo>
                    <a:cubicBezTo>
                      <a:pt x="22410" y="25606"/>
                      <a:pt x="22526" y="25516"/>
                      <a:pt x="22536" y="25448"/>
                    </a:cubicBezTo>
                    <a:cubicBezTo>
                      <a:pt x="22561" y="25362"/>
                      <a:pt x="22548" y="25337"/>
                      <a:pt x="22598" y="25263"/>
                    </a:cubicBezTo>
                    <a:cubicBezTo>
                      <a:pt x="22635" y="25202"/>
                      <a:pt x="22684" y="25140"/>
                      <a:pt x="22746" y="25103"/>
                    </a:cubicBezTo>
                    <a:cubicBezTo>
                      <a:pt x="22820" y="25054"/>
                      <a:pt x="22918" y="25054"/>
                      <a:pt x="22918" y="24968"/>
                    </a:cubicBezTo>
                    <a:cubicBezTo>
                      <a:pt x="22893" y="24869"/>
                      <a:pt x="22881" y="24758"/>
                      <a:pt x="22869" y="24647"/>
                    </a:cubicBezTo>
                    <a:cubicBezTo>
                      <a:pt x="22881" y="24536"/>
                      <a:pt x="22918" y="24438"/>
                      <a:pt x="22992" y="24352"/>
                    </a:cubicBezTo>
                    <a:cubicBezTo>
                      <a:pt x="23041" y="24278"/>
                      <a:pt x="23041" y="24179"/>
                      <a:pt x="23017" y="24105"/>
                    </a:cubicBezTo>
                    <a:cubicBezTo>
                      <a:pt x="22967" y="23945"/>
                      <a:pt x="22943" y="23785"/>
                      <a:pt x="22943" y="23625"/>
                    </a:cubicBezTo>
                    <a:cubicBezTo>
                      <a:pt x="22967" y="23551"/>
                      <a:pt x="23017" y="23452"/>
                      <a:pt x="23078" y="23428"/>
                    </a:cubicBezTo>
                    <a:cubicBezTo>
                      <a:pt x="23128" y="23415"/>
                      <a:pt x="23189" y="23366"/>
                      <a:pt x="23263" y="23329"/>
                    </a:cubicBezTo>
                    <a:cubicBezTo>
                      <a:pt x="23337" y="23292"/>
                      <a:pt x="23411" y="23292"/>
                      <a:pt x="23448" y="23255"/>
                    </a:cubicBezTo>
                    <a:cubicBezTo>
                      <a:pt x="23485" y="23206"/>
                      <a:pt x="23448" y="23144"/>
                      <a:pt x="23534" y="23095"/>
                    </a:cubicBezTo>
                    <a:cubicBezTo>
                      <a:pt x="23620" y="23046"/>
                      <a:pt x="23670" y="22910"/>
                      <a:pt x="23768" y="22824"/>
                    </a:cubicBezTo>
                    <a:cubicBezTo>
                      <a:pt x="23879" y="22713"/>
                      <a:pt x="23990" y="22590"/>
                      <a:pt x="24076" y="22466"/>
                    </a:cubicBezTo>
                    <a:cubicBezTo>
                      <a:pt x="24150" y="22380"/>
                      <a:pt x="24150" y="22356"/>
                      <a:pt x="24249" y="22306"/>
                    </a:cubicBezTo>
                    <a:cubicBezTo>
                      <a:pt x="24347" y="22269"/>
                      <a:pt x="24508" y="22109"/>
                      <a:pt x="24520" y="22035"/>
                    </a:cubicBezTo>
                    <a:cubicBezTo>
                      <a:pt x="24532" y="21949"/>
                      <a:pt x="24446" y="21875"/>
                      <a:pt x="24520" y="21838"/>
                    </a:cubicBezTo>
                    <a:cubicBezTo>
                      <a:pt x="24606" y="21813"/>
                      <a:pt x="24680" y="21752"/>
                      <a:pt x="24742" y="21690"/>
                    </a:cubicBezTo>
                    <a:cubicBezTo>
                      <a:pt x="24780" y="21613"/>
                      <a:pt x="24842" y="21520"/>
                      <a:pt x="24849" y="21520"/>
                    </a:cubicBezTo>
                    <a:lnTo>
                      <a:pt x="24849" y="21520"/>
                    </a:lnTo>
                    <a:cubicBezTo>
                      <a:pt x="24850" y="21520"/>
                      <a:pt x="24848" y="21527"/>
                      <a:pt x="24840" y="21542"/>
                    </a:cubicBezTo>
                    <a:cubicBezTo>
                      <a:pt x="24791" y="21616"/>
                      <a:pt x="24754" y="21690"/>
                      <a:pt x="24791" y="21690"/>
                    </a:cubicBezTo>
                    <a:cubicBezTo>
                      <a:pt x="24825" y="21690"/>
                      <a:pt x="24824" y="21749"/>
                      <a:pt x="24844" y="21749"/>
                    </a:cubicBezTo>
                    <a:cubicBezTo>
                      <a:pt x="24853" y="21749"/>
                      <a:pt x="24867" y="21737"/>
                      <a:pt x="24890" y="21703"/>
                    </a:cubicBezTo>
                    <a:cubicBezTo>
                      <a:pt x="24928" y="21645"/>
                      <a:pt x="24946" y="21624"/>
                      <a:pt x="24955" y="21624"/>
                    </a:cubicBezTo>
                    <a:cubicBezTo>
                      <a:pt x="24963" y="21624"/>
                      <a:pt x="24963" y="21642"/>
                      <a:pt x="24963" y="21666"/>
                    </a:cubicBezTo>
                    <a:cubicBezTo>
                      <a:pt x="24963" y="21690"/>
                      <a:pt x="24976" y="21715"/>
                      <a:pt x="25000" y="21739"/>
                    </a:cubicBezTo>
                    <a:cubicBezTo>
                      <a:pt x="25000" y="21739"/>
                      <a:pt x="25013" y="21739"/>
                      <a:pt x="25013" y="21727"/>
                    </a:cubicBezTo>
                    <a:cubicBezTo>
                      <a:pt x="25033" y="21687"/>
                      <a:pt x="25028" y="21584"/>
                      <a:pt x="25033" y="21584"/>
                    </a:cubicBezTo>
                    <a:lnTo>
                      <a:pt x="25033" y="21584"/>
                    </a:lnTo>
                    <a:cubicBezTo>
                      <a:pt x="25034" y="21584"/>
                      <a:pt x="25035" y="21590"/>
                      <a:pt x="25037" y="21604"/>
                    </a:cubicBezTo>
                    <a:cubicBezTo>
                      <a:pt x="25051" y="21652"/>
                      <a:pt x="25065" y="21669"/>
                      <a:pt x="25074" y="21669"/>
                    </a:cubicBezTo>
                    <a:cubicBezTo>
                      <a:pt x="25082" y="21669"/>
                      <a:pt x="25087" y="21658"/>
                      <a:pt x="25087" y="21641"/>
                    </a:cubicBezTo>
                    <a:cubicBezTo>
                      <a:pt x="25087" y="21625"/>
                      <a:pt x="25082" y="21607"/>
                      <a:pt x="25079" y="21596"/>
                    </a:cubicBezTo>
                    <a:lnTo>
                      <a:pt x="25079" y="21596"/>
                    </a:lnTo>
                    <a:cubicBezTo>
                      <a:pt x="25081" y="21601"/>
                      <a:pt x="25083" y="21607"/>
                      <a:pt x="25087" y="21616"/>
                    </a:cubicBezTo>
                    <a:cubicBezTo>
                      <a:pt x="25101" y="21659"/>
                      <a:pt x="25115" y="21686"/>
                      <a:pt x="25127" y="21686"/>
                    </a:cubicBezTo>
                    <a:cubicBezTo>
                      <a:pt x="25136" y="21686"/>
                      <a:pt x="25143" y="21672"/>
                      <a:pt x="25148" y="21641"/>
                    </a:cubicBezTo>
                    <a:cubicBezTo>
                      <a:pt x="25167" y="21594"/>
                      <a:pt x="25143" y="21497"/>
                      <a:pt x="25152" y="21497"/>
                    </a:cubicBezTo>
                    <a:cubicBezTo>
                      <a:pt x="25155" y="21497"/>
                      <a:pt x="25161" y="21507"/>
                      <a:pt x="25173" y="21530"/>
                    </a:cubicBezTo>
                    <a:cubicBezTo>
                      <a:pt x="25215" y="21605"/>
                      <a:pt x="25251" y="21640"/>
                      <a:pt x="25285" y="21640"/>
                    </a:cubicBezTo>
                    <a:cubicBezTo>
                      <a:pt x="25301" y="21640"/>
                      <a:pt x="25317" y="21632"/>
                      <a:pt x="25333" y="21616"/>
                    </a:cubicBezTo>
                    <a:cubicBezTo>
                      <a:pt x="25370" y="21555"/>
                      <a:pt x="25296" y="21407"/>
                      <a:pt x="25296" y="21333"/>
                    </a:cubicBezTo>
                    <a:cubicBezTo>
                      <a:pt x="25296" y="21271"/>
                      <a:pt x="25296" y="21271"/>
                      <a:pt x="25259" y="21222"/>
                    </a:cubicBezTo>
                    <a:cubicBezTo>
                      <a:pt x="25251" y="21214"/>
                      <a:pt x="25248" y="21211"/>
                      <a:pt x="25249" y="21211"/>
                    </a:cubicBezTo>
                    <a:lnTo>
                      <a:pt x="25249" y="21211"/>
                    </a:lnTo>
                    <a:cubicBezTo>
                      <a:pt x="25252" y="21211"/>
                      <a:pt x="25304" y="21257"/>
                      <a:pt x="25333" y="21296"/>
                    </a:cubicBezTo>
                    <a:cubicBezTo>
                      <a:pt x="25358" y="21333"/>
                      <a:pt x="25358" y="21407"/>
                      <a:pt x="25407" y="21407"/>
                    </a:cubicBezTo>
                    <a:cubicBezTo>
                      <a:pt x="25417" y="21409"/>
                      <a:pt x="25426" y="21410"/>
                      <a:pt x="25434" y="21410"/>
                    </a:cubicBezTo>
                    <a:cubicBezTo>
                      <a:pt x="25466" y="21410"/>
                      <a:pt x="25486" y="21394"/>
                      <a:pt x="25506" y="21394"/>
                    </a:cubicBezTo>
                    <a:cubicBezTo>
                      <a:pt x="25530" y="21394"/>
                      <a:pt x="25543" y="21394"/>
                      <a:pt x="25543" y="21431"/>
                    </a:cubicBezTo>
                    <a:cubicBezTo>
                      <a:pt x="25543" y="21468"/>
                      <a:pt x="25616" y="21444"/>
                      <a:pt x="25616" y="21542"/>
                    </a:cubicBezTo>
                    <a:cubicBezTo>
                      <a:pt x="25604" y="21616"/>
                      <a:pt x="25604" y="21703"/>
                      <a:pt x="25616" y="21776"/>
                    </a:cubicBezTo>
                    <a:cubicBezTo>
                      <a:pt x="25629" y="21813"/>
                      <a:pt x="25641" y="21850"/>
                      <a:pt x="25653" y="21887"/>
                    </a:cubicBezTo>
                    <a:cubicBezTo>
                      <a:pt x="25666" y="21937"/>
                      <a:pt x="25690" y="21986"/>
                      <a:pt x="25715" y="22023"/>
                    </a:cubicBezTo>
                    <a:cubicBezTo>
                      <a:pt x="25778" y="22118"/>
                      <a:pt x="25851" y="22258"/>
                      <a:pt x="25870" y="22258"/>
                    </a:cubicBezTo>
                    <a:cubicBezTo>
                      <a:pt x="25873" y="22258"/>
                      <a:pt x="25875" y="22254"/>
                      <a:pt x="25875" y="22245"/>
                    </a:cubicBezTo>
                    <a:cubicBezTo>
                      <a:pt x="25875" y="22195"/>
                      <a:pt x="25826" y="22136"/>
                      <a:pt x="25835" y="22136"/>
                    </a:cubicBezTo>
                    <a:cubicBezTo>
                      <a:pt x="25837" y="22136"/>
                      <a:pt x="25841" y="22139"/>
                      <a:pt x="25851" y="22146"/>
                    </a:cubicBezTo>
                    <a:cubicBezTo>
                      <a:pt x="25900" y="22195"/>
                      <a:pt x="26048" y="22405"/>
                      <a:pt x="25998" y="22454"/>
                    </a:cubicBezTo>
                    <a:cubicBezTo>
                      <a:pt x="25967" y="22497"/>
                      <a:pt x="25953" y="22585"/>
                      <a:pt x="25966" y="22585"/>
                    </a:cubicBezTo>
                    <a:cubicBezTo>
                      <a:pt x="25968" y="22585"/>
                      <a:pt x="25970" y="22582"/>
                      <a:pt x="25974" y="22577"/>
                    </a:cubicBezTo>
                    <a:cubicBezTo>
                      <a:pt x="25982" y="22552"/>
                      <a:pt x="26003" y="22509"/>
                      <a:pt x="26026" y="22509"/>
                    </a:cubicBezTo>
                    <a:cubicBezTo>
                      <a:pt x="26037" y="22509"/>
                      <a:pt x="26049" y="22517"/>
                      <a:pt x="26060" y="22540"/>
                    </a:cubicBezTo>
                    <a:cubicBezTo>
                      <a:pt x="26122" y="22664"/>
                      <a:pt x="26159" y="22811"/>
                      <a:pt x="26146" y="22947"/>
                    </a:cubicBezTo>
                    <a:cubicBezTo>
                      <a:pt x="26134" y="23070"/>
                      <a:pt x="26122" y="23206"/>
                      <a:pt x="26122" y="23329"/>
                    </a:cubicBezTo>
                    <a:cubicBezTo>
                      <a:pt x="26114" y="23366"/>
                      <a:pt x="26116" y="23395"/>
                      <a:pt x="26124" y="23395"/>
                    </a:cubicBezTo>
                    <a:cubicBezTo>
                      <a:pt x="26129" y="23395"/>
                      <a:pt x="26137" y="23383"/>
                      <a:pt x="26146" y="23354"/>
                    </a:cubicBezTo>
                    <a:cubicBezTo>
                      <a:pt x="26165" y="23297"/>
                      <a:pt x="26184" y="23234"/>
                      <a:pt x="26186" y="23234"/>
                    </a:cubicBezTo>
                    <a:lnTo>
                      <a:pt x="26186" y="23234"/>
                    </a:lnTo>
                    <a:cubicBezTo>
                      <a:pt x="26187" y="23234"/>
                      <a:pt x="26186" y="23240"/>
                      <a:pt x="26183" y="23255"/>
                    </a:cubicBezTo>
                    <a:cubicBezTo>
                      <a:pt x="26172" y="23310"/>
                      <a:pt x="26171" y="23394"/>
                      <a:pt x="26180" y="23394"/>
                    </a:cubicBezTo>
                    <a:cubicBezTo>
                      <a:pt x="26181" y="23394"/>
                      <a:pt x="26182" y="23393"/>
                      <a:pt x="26183" y="23391"/>
                    </a:cubicBezTo>
                    <a:cubicBezTo>
                      <a:pt x="26192" y="23373"/>
                      <a:pt x="26208" y="23335"/>
                      <a:pt x="26220" y="23335"/>
                    </a:cubicBezTo>
                    <a:cubicBezTo>
                      <a:pt x="26225" y="23335"/>
                      <a:pt x="26229" y="23340"/>
                      <a:pt x="26233" y="23354"/>
                    </a:cubicBezTo>
                    <a:cubicBezTo>
                      <a:pt x="26242" y="23393"/>
                      <a:pt x="26237" y="23455"/>
                      <a:pt x="26246" y="23455"/>
                    </a:cubicBezTo>
                    <a:cubicBezTo>
                      <a:pt x="26248" y="23455"/>
                      <a:pt x="26252" y="23450"/>
                      <a:pt x="26257" y="23440"/>
                    </a:cubicBezTo>
                    <a:cubicBezTo>
                      <a:pt x="26277" y="23401"/>
                      <a:pt x="26304" y="23339"/>
                      <a:pt x="26314" y="23339"/>
                    </a:cubicBezTo>
                    <a:cubicBezTo>
                      <a:pt x="26317" y="23339"/>
                      <a:pt x="26319" y="23343"/>
                      <a:pt x="26319" y="23354"/>
                    </a:cubicBezTo>
                    <a:cubicBezTo>
                      <a:pt x="26319" y="23386"/>
                      <a:pt x="26297" y="23414"/>
                      <a:pt x="26304" y="23414"/>
                    </a:cubicBezTo>
                    <a:cubicBezTo>
                      <a:pt x="26308" y="23414"/>
                      <a:pt x="26319" y="23407"/>
                      <a:pt x="26343" y="23391"/>
                    </a:cubicBezTo>
                    <a:cubicBezTo>
                      <a:pt x="26417" y="23354"/>
                      <a:pt x="26331" y="23366"/>
                      <a:pt x="26417" y="23329"/>
                    </a:cubicBezTo>
                    <a:cubicBezTo>
                      <a:pt x="26479" y="23317"/>
                      <a:pt x="26541" y="23267"/>
                      <a:pt x="26590" y="23218"/>
                    </a:cubicBezTo>
                    <a:cubicBezTo>
                      <a:pt x="26627" y="23181"/>
                      <a:pt x="26651" y="23132"/>
                      <a:pt x="26664" y="23095"/>
                    </a:cubicBezTo>
                    <a:cubicBezTo>
                      <a:pt x="26672" y="23071"/>
                      <a:pt x="26669" y="23046"/>
                      <a:pt x="26674" y="23046"/>
                    </a:cubicBezTo>
                    <a:cubicBezTo>
                      <a:pt x="26676" y="23046"/>
                      <a:pt x="26680" y="23053"/>
                      <a:pt x="26688" y="23070"/>
                    </a:cubicBezTo>
                    <a:cubicBezTo>
                      <a:pt x="26701" y="23132"/>
                      <a:pt x="26676" y="23193"/>
                      <a:pt x="26713" y="23206"/>
                    </a:cubicBezTo>
                    <a:cubicBezTo>
                      <a:pt x="26727" y="23206"/>
                      <a:pt x="26742" y="23202"/>
                      <a:pt x="26756" y="23202"/>
                    </a:cubicBezTo>
                    <a:cubicBezTo>
                      <a:pt x="26781" y="23202"/>
                      <a:pt x="26804" y="23212"/>
                      <a:pt x="26812" y="23267"/>
                    </a:cubicBezTo>
                    <a:cubicBezTo>
                      <a:pt x="26812" y="23354"/>
                      <a:pt x="26861" y="23883"/>
                      <a:pt x="26935" y="23994"/>
                    </a:cubicBezTo>
                    <a:cubicBezTo>
                      <a:pt x="27021" y="24118"/>
                      <a:pt x="27033" y="24093"/>
                      <a:pt x="27033" y="24154"/>
                    </a:cubicBezTo>
                    <a:cubicBezTo>
                      <a:pt x="27033" y="24203"/>
                      <a:pt x="27072" y="24252"/>
                      <a:pt x="27088" y="24252"/>
                    </a:cubicBezTo>
                    <a:cubicBezTo>
                      <a:pt x="27092" y="24252"/>
                      <a:pt x="27095" y="24248"/>
                      <a:pt x="27095" y="24241"/>
                    </a:cubicBezTo>
                    <a:cubicBezTo>
                      <a:pt x="27095" y="24249"/>
                      <a:pt x="27095" y="24262"/>
                      <a:pt x="27095" y="24278"/>
                    </a:cubicBezTo>
                    <a:cubicBezTo>
                      <a:pt x="27083" y="24315"/>
                      <a:pt x="27083" y="24352"/>
                      <a:pt x="27083" y="24401"/>
                    </a:cubicBezTo>
                    <a:cubicBezTo>
                      <a:pt x="27083" y="24424"/>
                      <a:pt x="27088" y="24433"/>
                      <a:pt x="27094" y="24433"/>
                    </a:cubicBezTo>
                    <a:cubicBezTo>
                      <a:pt x="27098" y="24433"/>
                      <a:pt x="27103" y="24430"/>
                      <a:pt x="27107" y="24426"/>
                    </a:cubicBezTo>
                    <a:cubicBezTo>
                      <a:pt x="27112" y="24421"/>
                      <a:pt x="27116" y="24419"/>
                      <a:pt x="27118" y="24419"/>
                    </a:cubicBezTo>
                    <a:cubicBezTo>
                      <a:pt x="27127" y="24419"/>
                      <a:pt x="27115" y="24453"/>
                      <a:pt x="27095" y="24463"/>
                    </a:cubicBezTo>
                    <a:cubicBezTo>
                      <a:pt x="27058" y="24499"/>
                      <a:pt x="27033" y="24549"/>
                      <a:pt x="27033" y="24598"/>
                    </a:cubicBezTo>
                    <a:cubicBezTo>
                      <a:pt x="27033" y="24627"/>
                      <a:pt x="27048" y="24655"/>
                      <a:pt x="27055" y="24655"/>
                    </a:cubicBezTo>
                    <a:cubicBezTo>
                      <a:pt x="27057" y="24655"/>
                      <a:pt x="27058" y="24653"/>
                      <a:pt x="27058" y="24647"/>
                    </a:cubicBezTo>
                    <a:cubicBezTo>
                      <a:pt x="27058" y="24632"/>
                      <a:pt x="27093" y="24611"/>
                      <a:pt x="27116" y="24611"/>
                    </a:cubicBezTo>
                    <a:cubicBezTo>
                      <a:pt x="27128" y="24611"/>
                      <a:pt x="27136" y="24617"/>
                      <a:pt x="27132" y="24635"/>
                    </a:cubicBezTo>
                    <a:cubicBezTo>
                      <a:pt x="27120" y="24672"/>
                      <a:pt x="27095" y="24758"/>
                      <a:pt x="27083" y="24808"/>
                    </a:cubicBezTo>
                    <a:cubicBezTo>
                      <a:pt x="27070" y="24857"/>
                      <a:pt x="27046" y="24857"/>
                      <a:pt x="27033" y="24906"/>
                    </a:cubicBezTo>
                    <a:cubicBezTo>
                      <a:pt x="27021" y="24980"/>
                      <a:pt x="27021" y="25042"/>
                      <a:pt x="27021" y="25116"/>
                    </a:cubicBezTo>
                    <a:cubicBezTo>
                      <a:pt x="27021" y="25202"/>
                      <a:pt x="27021" y="25288"/>
                      <a:pt x="27009" y="25374"/>
                    </a:cubicBezTo>
                    <a:cubicBezTo>
                      <a:pt x="27009" y="25448"/>
                      <a:pt x="26984" y="25473"/>
                      <a:pt x="27009" y="25522"/>
                    </a:cubicBezTo>
                    <a:cubicBezTo>
                      <a:pt x="27021" y="25559"/>
                      <a:pt x="27058" y="25534"/>
                      <a:pt x="27107" y="25571"/>
                    </a:cubicBezTo>
                    <a:cubicBezTo>
                      <a:pt x="27144" y="25608"/>
                      <a:pt x="27243" y="25830"/>
                      <a:pt x="27305" y="25879"/>
                    </a:cubicBezTo>
                    <a:cubicBezTo>
                      <a:pt x="27354" y="25941"/>
                      <a:pt x="27391" y="26003"/>
                      <a:pt x="27428" y="26064"/>
                    </a:cubicBezTo>
                    <a:cubicBezTo>
                      <a:pt x="27440" y="26077"/>
                      <a:pt x="27440" y="26077"/>
                      <a:pt x="27452" y="26089"/>
                    </a:cubicBezTo>
                    <a:cubicBezTo>
                      <a:pt x="27502" y="26163"/>
                      <a:pt x="27489" y="26434"/>
                      <a:pt x="27514" y="26533"/>
                    </a:cubicBezTo>
                    <a:cubicBezTo>
                      <a:pt x="27539" y="26643"/>
                      <a:pt x="27576" y="26742"/>
                      <a:pt x="27625" y="26841"/>
                    </a:cubicBezTo>
                    <a:cubicBezTo>
                      <a:pt x="27650" y="26902"/>
                      <a:pt x="27699" y="26976"/>
                      <a:pt x="27736" y="27075"/>
                    </a:cubicBezTo>
                    <a:cubicBezTo>
                      <a:pt x="27773" y="27173"/>
                      <a:pt x="27859" y="27235"/>
                      <a:pt x="27970" y="27321"/>
                    </a:cubicBezTo>
                    <a:cubicBezTo>
                      <a:pt x="28068" y="27407"/>
                      <a:pt x="28167" y="27481"/>
                      <a:pt x="28278" y="27555"/>
                    </a:cubicBezTo>
                    <a:cubicBezTo>
                      <a:pt x="28294" y="27558"/>
                      <a:pt x="28310" y="27560"/>
                      <a:pt x="28325" y="27560"/>
                    </a:cubicBezTo>
                    <a:cubicBezTo>
                      <a:pt x="28366" y="27560"/>
                      <a:pt x="28402" y="27549"/>
                      <a:pt x="28438" y="27531"/>
                    </a:cubicBezTo>
                    <a:cubicBezTo>
                      <a:pt x="28450" y="27518"/>
                      <a:pt x="28450" y="27518"/>
                      <a:pt x="28413" y="27420"/>
                    </a:cubicBezTo>
                    <a:cubicBezTo>
                      <a:pt x="28376" y="27333"/>
                      <a:pt x="28290" y="27235"/>
                      <a:pt x="28266" y="27149"/>
                    </a:cubicBezTo>
                    <a:cubicBezTo>
                      <a:pt x="28216" y="27038"/>
                      <a:pt x="28204" y="26914"/>
                      <a:pt x="28204" y="26779"/>
                    </a:cubicBezTo>
                    <a:cubicBezTo>
                      <a:pt x="28216" y="26693"/>
                      <a:pt x="28266" y="26557"/>
                      <a:pt x="28204" y="26471"/>
                    </a:cubicBezTo>
                    <a:cubicBezTo>
                      <a:pt x="28118" y="26360"/>
                      <a:pt x="28031" y="26261"/>
                      <a:pt x="27933" y="26175"/>
                    </a:cubicBezTo>
                    <a:cubicBezTo>
                      <a:pt x="27921" y="26163"/>
                      <a:pt x="27908" y="26163"/>
                      <a:pt x="27896" y="26151"/>
                    </a:cubicBezTo>
                    <a:cubicBezTo>
                      <a:pt x="27834" y="26089"/>
                      <a:pt x="27797" y="25990"/>
                      <a:pt x="27711" y="25953"/>
                    </a:cubicBezTo>
                    <a:cubicBezTo>
                      <a:pt x="27625" y="25916"/>
                      <a:pt x="27514" y="25929"/>
                      <a:pt x="27465" y="25843"/>
                    </a:cubicBezTo>
                    <a:cubicBezTo>
                      <a:pt x="27440" y="25786"/>
                      <a:pt x="27443" y="25756"/>
                      <a:pt x="27458" y="25756"/>
                    </a:cubicBezTo>
                    <a:cubicBezTo>
                      <a:pt x="27465" y="25756"/>
                      <a:pt x="27477" y="25764"/>
                      <a:pt x="27489" y="25781"/>
                    </a:cubicBezTo>
                    <a:cubicBezTo>
                      <a:pt x="27500" y="25797"/>
                      <a:pt x="27509" y="25811"/>
                      <a:pt x="27512" y="25811"/>
                    </a:cubicBezTo>
                    <a:cubicBezTo>
                      <a:pt x="27515" y="25811"/>
                      <a:pt x="27510" y="25788"/>
                      <a:pt x="27489" y="25719"/>
                    </a:cubicBezTo>
                    <a:cubicBezTo>
                      <a:pt x="27452" y="25608"/>
                      <a:pt x="27403" y="25473"/>
                      <a:pt x="27378" y="25399"/>
                    </a:cubicBezTo>
                    <a:cubicBezTo>
                      <a:pt x="27366" y="25337"/>
                      <a:pt x="27415" y="25350"/>
                      <a:pt x="27341" y="25313"/>
                    </a:cubicBezTo>
                    <a:cubicBezTo>
                      <a:pt x="27280" y="25288"/>
                      <a:pt x="27231" y="25263"/>
                      <a:pt x="27218" y="25202"/>
                    </a:cubicBezTo>
                    <a:cubicBezTo>
                      <a:pt x="27218" y="25091"/>
                      <a:pt x="27231" y="24992"/>
                      <a:pt x="27268" y="24894"/>
                    </a:cubicBezTo>
                    <a:cubicBezTo>
                      <a:pt x="27305" y="24783"/>
                      <a:pt x="27329" y="24734"/>
                      <a:pt x="27341" y="24647"/>
                    </a:cubicBezTo>
                    <a:cubicBezTo>
                      <a:pt x="27366" y="24561"/>
                      <a:pt x="27415" y="24598"/>
                      <a:pt x="27415" y="24450"/>
                    </a:cubicBezTo>
                    <a:cubicBezTo>
                      <a:pt x="27403" y="24327"/>
                      <a:pt x="27415" y="24216"/>
                      <a:pt x="27428" y="24105"/>
                    </a:cubicBezTo>
                    <a:cubicBezTo>
                      <a:pt x="27436" y="24097"/>
                      <a:pt x="27464" y="24091"/>
                      <a:pt x="27497" y="24091"/>
                    </a:cubicBezTo>
                    <a:cubicBezTo>
                      <a:pt x="27557" y="24091"/>
                      <a:pt x="27633" y="24111"/>
                      <a:pt x="27625" y="24167"/>
                    </a:cubicBezTo>
                    <a:cubicBezTo>
                      <a:pt x="27625" y="24265"/>
                      <a:pt x="27588" y="24364"/>
                      <a:pt x="27637" y="24364"/>
                    </a:cubicBezTo>
                    <a:cubicBezTo>
                      <a:pt x="27670" y="24356"/>
                      <a:pt x="27704" y="24352"/>
                      <a:pt x="27738" y="24352"/>
                    </a:cubicBezTo>
                    <a:cubicBezTo>
                      <a:pt x="27807" y="24352"/>
                      <a:pt x="27875" y="24368"/>
                      <a:pt x="27933" y="24401"/>
                    </a:cubicBezTo>
                    <a:cubicBezTo>
                      <a:pt x="28007" y="24463"/>
                      <a:pt x="28031" y="24450"/>
                      <a:pt x="28081" y="24524"/>
                    </a:cubicBezTo>
                    <a:cubicBezTo>
                      <a:pt x="28081" y="24524"/>
                      <a:pt x="28081" y="24536"/>
                      <a:pt x="28093" y="24536"/>
                    </a:cubicBezTo>
                    <a:cubicBezTo>
                      <a:pt x="28130" y="24610"/>
                      <a:pt x="28155" y="24684"/>
                      <a:pt x="28167" y="24771"/>
                    </a:cubicBezTo>
                    <a:cubicBezTo>
                      <a:pt x="28176" y="24815"/>
                      <a:pt x="28191" y="24847"/>
                      <a:pt x="28204" y="24847"/>
                    </a:cubicBezTo>
                    <a:cubicBezTo>
                      <a:pt x="28209" y="24847"/>
                      <a:pt x="28213" y="24842"/>
                      <a:pt x="28216" y="24832"/>
                    </a:cubicBezTo>
                    <a:cubicBezTo>
                      <a:pt x="28223" y="24825"/>
                      <a:pt x="28230" y="24822"/>
                      <a:pt x="28236" y="24822"/>
                    </a:cubicBezTo>
                    <a:cubicBezTo>
                      <a:pt x="28253" y="24822"/>
                      <a:pt x="28266" y="24842"/>
                      <a:pt x="28266" y="24869"/>
                    </a:cubicBezTo>
                    <a:cubicBezTo>
                      <a:pt x="28266" y="24918"/>
                      <a:pt x="28253" y="24943"/>
                      <a:pt x="28303" y="24943"/>
                    </a:cubicBezTo>
                    <a:cubicBezTo>
                      <a:pt x="28340" y="24943"/>
                      <a:pt x="28340" y="24992"/>
                      <a:pt x="28340" y="25017"/>
                    </a:cubicBezTo>
                    <a:cubicBezTo>
                      <a:pt x="28349" y="25036"/>
                      <a:pt x="28344" y="25083"/>
                      <a:pt x="28352" y="25083"/>
                    </a:cubicBezTo>
                    <a:cubicBezTo>
                      <a:pt x="28354" y="25083"/>
                      <a:pt x="28358" y="25078"/>
                      <a:pt x="28364" y="25066"/>
                    </a:cubicBezTo>
                    <a:cubicBezTo>
                      <a:pt x="28394" y="25026"/>
                      <a:pt x="28424" y="24970"/>
                      <a:pt x="28454" y="24970"/>
                    </a:cubicBezTo>
                    <a:cubicBezTo>
                      <a:pt x="28461" y="24970"/>
                      <a:pt x="28468" y="24973"/>
                      <a:pt x="28475" y="24980"/>
                    </a:cubicBezTo>
                    <a:cubicBezTo>
                      <a:pt x="28487" y="25005"/>
                      <a:pt x="28475" y="25017"/>
                      <a:pt x="28512" y="25042"/>
                    </a:cubicBezTo>
                    <a:cubicBezTo>
                      <a:pt x="28561" y="25054"/>
                      <a:pt x="28623" y="25042"/>
                      <a:pt x="28623" y="25079"/>
                    </a:cubicBezTo>
                    <a:cubicBezTo>
                      <a:pt x="28623" y="25116"/>
                      <a:pt x="28561" y="25189"/>
                      <a:pt x="28549" y="25251"/>
                    </a:cubicBezTo>
                    <a:cubicBezTo>
                      <a:pt x="28537" y="25313"/>
                      <a:pt x="28537" y="25485"/>
                      <a:pt x="28561" y="25485"/>
                    </a:cubicBezTo>
                    <a:cubicBezTo>
                      <a:pt x="28598" y="25485"/>
                      <a:pt x="28672" y="25411"/>
                      <a:pt x="28721" y="25374"/>
                    </a:cubicBezTo>
                    <a:cubicBezTo>
                      <a:pt x="28771" y="25350"/>
                      <a:pt x="28771" y="25362"/>
                      <a:pt x="28832" y="25313"/>
                    </a:cubicBezTo>
                    <a:cubicBezTo>
                      <a:pt x="28882" y="25276"/>
                      <a:pt x="28906" y="25251"/>
                      <a:pt x="28894" y="25214"/>
                    </a:cubicBezTo>
                    <a:cubicBezTo>
                      <a:pt x="28873" y="25173"/>
                      <a:pt x="28826" y="25122"/>
                      <a:pt x="28834" y="25122"/>
                    </a:cubicBezTo>
                    <a:cubicBezTo>
                      <a:pt x="28836" y="25122"/>
                      <a:pt x="28839" y="25124"/>
                      <a:pt x="28845" y="25128"/>
                    </a:cubicBezTo>
                    <a:cubicBezTo>
                      <a:pt x="28879" y="25139"/>
                      <a:pt x="28923" y="25203"/>
                      <a:pt x="28940" y="25203"/>
                    </a:cubicBezTo>
                    <a:cubicBezTo>
                      <a:pt x="28941" y="25203"/>
                      <a:pt x="28942" y="25203"/>
                      <a:pt x="28943" y="25202"/>
                    </a:cubicBezTo>
                    <a:cubicBezTo>
                      <a:pt x="28980" y="25189"/>
                      <a:pt x="28980" y="25140"/>
                      <a:pt x="28968" y="25116"/>
                    </a:cubicBezTo>
                    <a:cubicBezTo>
                      <a:pt x="28951" y="25099"/>
                      <a:pt x="28931" y="25079"/>
                      <a:pt x="28919" y="25066"/>
                    </a:cubicBezTo>
                    <a:lnTo>
                      <a:pt x="28919" y="25066"/>
                    </a:lnTo>
                    <a:cubicBezTo>
                      <a:pt x="28954" y="25084"/>
                      <a:pt x="28989" y="25133"/>
                      <a:pt x="29006" y="25133"/>
                    </a:cubicBezTo>
                    <a:cubicBezTo>
                      <a:pt x="29013" y="25133"/>
                      <a:pt x="29017" y="25125"/>
                      <a:pt x="29017" y="25103"/>
                    </a:cubicBezTo>
                    <a:cubicBezTo>
                      <a:pt x="29005" y="25042"/>
                      <a:pt x="28980" y="25054"/>
                      <a:pt x="28993" y="25017"/>
                    </a:cubicBezTo>
                    <a:cubicBezTo>
                      <a:pt x="28999" y="25005"/>
                      <a:pt x="29005" y="25002"/>
                      <a:pt x="29009" y="25002"/>
                    </a:cubicBezTo>
                    <a:cubicBezTo>
                      <a:pt x="29014" y="25002"/>
                      <a:pt x="29017" y="25005"/>
                      <a:pt x="29017" y="25005"/>
                    </a:cubicBezTo>
                    <a:cubicBezTo>
                      <a:pt x="29017" y="25005"/>
                      <a:pt x="29029" y="24943"/>
                      <a:pt x="29029" y="24931"/>
                    </a:cubicBezTo>
                    <a:cubicBezTo>
                      <a:pt x="29029" y="24917"/>
                      <a:pt x="29029" y="24907"/>
                      <a:pt x="29040" y="24907"/>
                    </a:cubicBezTo>
                    <a:cubicBezTo>
                      <a:pt x="29048" y="24907"/>
                      <a:pt x="29063" y="24914"/>
                      <a:pt x="29091" y="24931"/>
                    </a:cubicBezTo>
                    <a:cubicBezTo>
                      <a:pt x="29134" y="24952"/>
                      <a:pt x="29112" y="24982"/>
                      <a:pt x="29145" y="24982"/>
                    </a:cubicBezTo>
                    <a:cubicBezTo>
                      <a:pt x="29150" y="24982"/>
                      <a:pt x="29157" y="24982"/>
                      <a:pt x="29165" y="24980"/>
                    </a:cubicBezTo>
                    <a:cubicBezTo>
                      <a:pt x="29288" y="24918"/>
                      <a:pt x="29399" y="24820"/>
                      <a:pt x="29485" y="24721"/>
                    </a:cubicBezTo>
                    <a:cubicBezTo>
                      <a:pt x="29621" y="24586"/>
                      <a:pt x="29621" y="24672"/>
                      <a:pt x="29621" y="24524"/>
                    </a:cubicBezTo>
                    <a:cubicBezTo>
                      <a:pt x="29621" y="24389"/>
                      <a:pt x="29584" y="24389"/>
                      <a:pt x="29633" y="24339"/>
                    </a:cubicBezTo>
                    <a:cubicBezTo>
                      <a:pt x="29670" y="24302"/>
                      <a:pt x="29707" y="24315"/>
                      <a:pt x="29683" y="24265"/>
                    </a:cubicBezTo>
                    <a:cubicBezTo>
                      <a:pt x="29670" y="24216"/>
                      <a:pt x="29646" y="24241"/>
                      <a:pt x="29646" y="24154"/>
                    </a:cubicBezTo>
                    <a:cubicBezTo>
                      <a:pt x="29633" y="24019"/>
                      <a:pt x="29609" y="23871"/>
                      <a:pt x="29572" y="23748"/>
                    </a:cubicBezTo>
                    <a:cubicBezTo>
                      <a:pt x="29522" y="23612"/>
                      <a:pt x="29461" y="23501"/>
                      <a:pt x="29387" y="23378"/>
                    </a:cubicBezTo>
                    <a:cubicBezTo>
                      <a:pt x="29338" y="23292"/>
                      <a:pt x="29325" y="23317"/>
                      <a:pt x="29251" y="23230"/>
                    </a:cubicBezTo>
                    <a:cubicBezTo>
                      <a:pt x="29165" y="23156"/>
                      <a:pt x="29079" y="23070"/>
                      <a:pt x="29017" y="22984"/>
                    </a:cubicBezTo>
                    <a:cubicBezTo>
                      <a:pt x="28956" y="22898"/>
                      <a:pt x="28993" y="22885"/>
                      <a:pt x="28943" y="22824"/>
                    </a:cubicBezTo>
                    <a:cubicBezTo>
                      <a:pt x="28894" y="22774"/>
                      <a:pt x="28832" y="22688"/>
                      <a:pt x="28783" y="22627"/>
                    </a:cubicBezTo>
                    <a:cubicBezTo>
                      <a:pt x="28746" y="22577"/>
                      <a:pt x="28783" y="22442"/>
                      <a:pt x="28783" y="22368"/>
                    </a:cubicBezTo>
                    <a:cubicBezTo>
                      <a:pt x="28783" y="22306"/>
                      <a:pt x="28882" y="22282"/>
                      <a:pt x="28919" y="22208"/>
                    </a:cubicBezTo>
                    <a:cubicBezTo>
                      <a:pt x="28968" y="22146"/>
                      <a:pt x="29005" y="22084"/>
                      <a:pt x="29029" y="22023"/>
                    </a:cubicBezTo>
                    <a:cubicBezTo>
                      <a:pt x="29029" y="21986"/>
                      <a:pt x="29079" y="21974"/>
                      <a:pt x="29140" y="21924"/>
                    </a:cubicBezTo>
                    <a:cubicBezTo>
                      <a:pt x="29190" y="21875"/>
                      <a:pt x="29239" y="21826"/>
                      <a:pt x="29288" y="21789"/>
                    </a:cubicBezTo>
                    <a:cubicBezTo>
                      <a:pt x="29301" y="21789"/>
                      <a:pt x="29313" y="21776"/>
                      <a:pt x="29325" y="21776"/>
                    </a:cubicBezTo>
                    <a:cubicBezTo>
                      <a:pt x="29356" y="21758"/>
                      <a:pt x="29381" y="21758"/>
                      <a:pt x="29401" y="21758"/>
                    </a:cubicBezTo>
                    <a:cubicBezTo>
                      <a:pt x="29421" y="21758"/>
                      <a:pt x="29436" y="21758"/>
                      <a:pt x="29448" y="21739"/>
                    </a:cubicBezTo>
                    <a:cubicBezTo>
                      <a:pt x="29466" y="21714"/>
                      <a:pt x="29459" y="21682"/>
                      <a:pt x="29470" y="21682"/>
                    </a:cubicBezTo>
                    <a:cubicBezTo>
                      <a:pt x="29475" y="21682"/>
                      <a:pt x="29483" y="21688"/>
                      <a:pt x="29498" y="21703"/>
                    </a:cubicBezTo>
                    <a:cubicBezTo>
                      <a:pt x="29547" y="21752"/>
                      <a:pt x="29547" y="21789"/>
                      <a:pt x="29596" y="21801"/>
                    </a:cubicBezTo>
                    <a:cubicBezTo>
                      <a:pt x="29637" y="21801"/>
                      <a:pt x="29667" y="21790"/>
                      <a:pt x="29690" y="21790"/>
                    </a:cubicBezTo>
                    <a:cubicBezTo>
                      <a:pt x="29702" y="21790"/>
                      <a:pt x="29711" y="21793"/>
                      <a:pt x="29719" y="21801"/>
                    </a:cubicBezTo>
                    <a:cubicBezTo>
                      <a:pt x="29744" y="21813"/>
                      <a:pt x="29781" y="21826"/>
                      <a:pt x="29756" y="21875"/>
                    </a:cubicBezTo>
                    <a:cubicBezTo>
                      <a:pt x="29719" y="21924"/>
                      <a:pt x="29695" y="21949"/>
                      <a:pt x="29732" y="22011"/>
                    </a:cubicBezTo>
                    <a:cubicBezTo>
                      <a:pt x="29767" y="22069"/>
                      <a:pt x="29802" y="22172"/>
                      <a:pt x="29837" y="22172"/>
                    </a:cubicBezTo>
                    <a:cubicBezTo>
                      <a:pt x="29839" y="22172"/>
                      <a:pt x="29841" y="22171"/>
                      <a:pt x="29843" y="22171"/>
                    </a:cubicBezTo>
                    <a:cubicBezTo>
                      <a:pt x="29892" y="22158"/>
                      <a:pt x="29966" y="22134"/>
                      <a:pt x="29941" y="22084"/>
                    </a:cubicBezTo>
                    <a:cubicBezTo>
                      <a:pt x="29904" y="22048"/>
                      <a:pt x="29830" y="22023"/>
                      <a:pt x="29855" y="21974"/>
                    </a:cubicBezTo>
                    <a:cubicBezTo>
                      <a:pt x="29892" y="21912"/>
                      <a:pt x="29929" y="21863"/>
                      <a:pt x="29978" y="21826"/>
                    </a:cubicBezTo>
                    <a:cubicBezTo>
                      <a:pt x="30052" y="21789"/>
                      <a:pt x="30188" y="21764"/>
                      <a:pt x="30225" y="21727"/>
                    </a:cubicBezTo>
                    <a:cubicBezTo>
                      <a:pt x="30249" y="21703"/>
                      <a:pt x="30265" y="21696"/>
                      <a:pt x="30277" y="21696"/>
                    </a:cubicBezTo>
                    <a:cubicBezTo>
                      <a:pt x="30289" y="21696"/>
                      <a:pt x="30299" y="21703"/>
                      <a:pt x="30311" y="21703"/>
                    </a:cubicBezTo>
                    <a:cubicBezTo>
                      <a:pt x="30318" y="21705"/>
                      <a:pt x="30324" y="21706"/>
                      <a:pt x="30330" y="21706"/>
                    </a:cubicBezTo>
                    <a:cubicBezTo>
                      <a:pt x="30353" y="21706"/>
                      <a:pt x="30365" y="21688"/>
                      <a:pt x="30385" y="21678"/>
                    </a:cubicBezTo>
                    <a:cubicBezTo>
                      <a:pt x="30391" y="21676"/>
                      <a:pt x="30397" y="21675"/>
                      <a:pt x="30404" y="21675"/>
                    </a:cubicBezTo>
                    <a:cubicBezTo>
                      <a:pt x="30422" y="21675"/>
                      <a:pt x="30442" y="21680"/>
                      <a:pt x="30460" y="21680"/>
                    </a:cubicBezTo>
                    <a:cubicBezTo>
                      <a:pt x="30480" y="21680"/>
                      <a:pt x="30497" y="21675"/>
                      <a:pt x="30508" y="21653"/>
                    </a:cubicBezTo>
                    <a:cubicBezTo>
                      <a:pt x="30533" y="21616"/>
                      <a:pt x="30557" y="21592"/>
                      <a:pt x="30582" y="21592"/>
                    </a:cubicBezTo>
                    <a:cubicBezTo>
                      <a:pt x="30619" y="21592"/>
                      <a:pt x="30644" y="21592"/>
                      <a:pt x="30644" y="21555"/>
                    </a:cubicBezTo>
                    <a:cubicBezTo>
                      <a:pt x="30633" y="21523"/>
                      <a:pt x="30622" y="21464"/>
                      <a:pt x="30635" y="21464"/>
                    </a:cubicBezTo>
                    <a:cubicBezTo>
                      <a:pt x="30637" y="21464"/>
                      <a:pt x="30640" y="21465"/>
                      <a:pt x="30644" y="21468"/>
                    </a:cubicBezTo>
                    <a:cubicBezTo>
                      <a:pt x="30656" y="21505"/>
                      <a:pt x="30668" y="21530"/>
                      <a:pt x="30718" y="21530"/>
                    </a:cubicBezTo>
                    <a:cubicBezTo>
                      <a:pt x="30779" y="21530"/>
                      <a:pt x="30804" y="21468"/>
                      <a:pt x="30865" y="21456"/>
                    </a:cubicBezTo>
                    <a:cubicBezTo>
                      <a:pt x="30878" y="21450"/>
                      <a:pt x="30885" y="21448"/>
                      <a:pt x="30891" y="21448"/>
                    </a:cubicBezTo>
                    <a:cubicBezTo>
                      <a:pt x="30909" y="21448"/>
                      <a:pt x="30909" y="21468"/>
                      <a:pt x="30964" y="21468"/>
                    </a:cubicBezTo>
                    <a:lnTo>
                      <a:pt x="31136" y="21468"/>
                    </a:lnTo>
                    <a:cubicBezTo>
                      <a:pt x="31173" y="21468"/>
                      <a:pt x="31186" y="21444"/>
                      <a:pt x="31223" y="21407"/>
                    </a:cubicBezTo>
                    <a:cubicBezTo>
                      <a:pt x="31247" y="21394"/>
                      <a:pt x="31284" y="21382"/>
                      <a:pt x="31309" y="21382"/>
                    </a:cubicBezTo>
                    <a:cubicBezTo>
                      <a:pt x="31334" y="21370"/>
                      <a:pt x="31334" y="21358"/>
                      <a:pt x="31358" y="21321"/>
                    </a:cubicBezTo>
                    <a:cubicBezTo>
                      <a:pt x="31383" y="21284"/>
                      <a:pt x="31432" y="21234"/>
                      <a:pt x="31432" y="21210"/>
                    </a:cubicBezTo>
                    <a:cubicBezTo>
                      <a:pt x="31432" y="21210"/>
                      <a:pt x="31457" y="21210"/>
                      <a:pt x="31506" y="21185"/>
                    </a:cubicBezTo>
                    <a:cubicBezTo>
                      <a:pt x="31568" y="21160"/>
                      <a:pt x="31617" y="21123"/>
                      <a:pt x="31654" y="21074"/>
                    </a:cubicBezTo>
                    <a:cubicBezTo>
                      <a:pt x="31691" y="21037"/>
                      <a:pt x="31703" y="21013"/>
                      <a:pt x="31691" y="20988"/>
                    </a:cubicBezTo>
                    <a:cubicBezTo>
                      <a:pt x="31679" y="20963"/>
                      <a:pt x="31740" y="20951"/>
                      <a:pt x="31814" y="20926"/>
                    </a:cubicBezTo>
                    <a:cubicBezTo>
                      <a:pt x="31876" y="20902"/>
                      <a:pt x="31876" y="20889"/>
                      <a:pt x="31888" y="20852"/>
                    </a:cubicBezTo>
                    <a:cubicBezTo>
                      <a:pt x="31913" y="20815"/>
                      <a:pt x="31950" y="20766"/>
                      <a:pt x="31974" y="20729"/>
                    </a:cubicBezTo>
                    <a:cubicBezTo>
                      <a:pt x="31999" y="20692"/>
                      <a:pt x="32048" y="20655"/>
                      <a:pt x="32048" y="20606"/>
                    </a:cubicBezTo>
                    <a:cubicBezTo>
                      <a:pt x="32048" y="20557"/>
                      <a:pt x="32098" y="20520"/>
                      <a:pt x="32036" y="20507"/>
                    </a:cubicBezTo>
                    <a:cubicBezTo>
                      <a:pt x="31987" y="20483"/>
                      <a:pt x="31974" y="20470"/>
                      <a:pt x="31999" y="20470"/>
                    </a:cubicBezTo>
                    <a:cubicBezTo>
                      <a:pt x="32036" y="20458"/>
                      <a:pt x="32134" y="20470"/>
                      <a:pt x="32122" y="20396"/>
                    </a:cubicBezTo>
                    <a:cubicBezTo>
                      <a:pt x="32122" y="20335"/>
                      <a:pt x="32048" y="20323"/>
                      <a:pt x="32061" y="20298"/>
                    </a:cubicBezTo>
                    <a:cubicBezTo>
                      <a:pt x="32073" y="20286"/>
                      <a:pt x="32091" y="20286"/>
                      <a:pt x="32111" y="20286"/>
                    </a:cubicBezTo>
                    <a:cubicBezTo>
                      <a:pt x="32131" y="20286"/>
                      <a:pt x="32153" y="20286"/>
                      <a:pt x="32171" y="20273"/>
                    </a:cubicBezTo>
                    <a:cubicBezTo>
                      <a:pt x="32245" y="20187"/>
                      <a:pt x="32307" y="20088"/>
                      <a:pt x="32344" y="19978"/>
                    </a:cubicBezTo>
                    <a:cubicBezTo>
                      <a:pt x="32344" y="19916"/>
                      <a:pt x="32282" y="19928"/>
                      <a:pt x="32356" y="19891"/>
                    </a:cubicBezTo>
                    <a:cubicBezTo>
                      <a:pt x="32443" y="19867"/>
                      <a:pt x="32516" y="19830"/>
                      <a:pt x="32516" y="19768"/>
                    </a:cubicBezTo>
                    <a:cubicBezTo>
                      <a:pt x="32516" y="19706"/>
                      <a:pt x="32516" y="19743"/>
                      <a:pt x="32492" y="19694"/>
                    </a:cubicBezTo>
                    <a:cubicBezTo>
                      <a:pt x="32475" y="19661"/>
                      <a:pt x="32486" y="19661"/>
                      <a:pt x="32503" y="19661"/>
                    </a:cubicBezTo>
                    <a:cubicBezTo>
                      <a:pt x="32511" y="19661"/>
                      <a:pt x="32521" y="19661"/>
                      <a:pt x="32529" y="19657"/>
                    </a:cubicBezTo>
                    <a:cubicBezTo>
                      <a:pt x="32566" y="19633"/>
                      <a:pt x="32553" y="19657"/>
                      <a:pt x="32553" y="19583"/>
                    </a:cubicBezTo>
                    <a:cubicBezTo>
                      <a:pt x="32553" y="19530"/>
                      <a:pt x="32535" y="19495"/>
                      <a:pt x="32546" y="19495"/>
                    </a:cubicBezTo>
                    <a:cubicBezTo>
                      <a:pt x="32548" y="19495"/>
                      <a:pt x="32550" y="19495"/>
                      <a:pt x="32553" y="19497"/>
                    </a:cubicBezTo>
                    <a:cubicBezTo>
                      <a:pt x="32574" y="19518"/>
                      <a:pt x="32595" y="19564"/>
                      <a:pt x="32608" y="19564"/>
                    </a:cubicBezTo>
                    <a:cubicBezTo>
                      <a:pt x="32611" y="19564"/>
                      <a:pt x="32613" y="19563"/>
                      <a:pt x="32615" y="19559"/>
                    </a:cubicBezTo>
                    <a:cubicBezTo>
                      <a:pt x="32615" y="19534"/>
                      <a:pt x="32701" y="19509"/>
                      <a:pt x="32652" y="19460"/>
                    </a:cubicBezTo>
                    <a:cubicBezTo>
                      <a:pt x="32603" y="19398"/>
                      <a:pt x="32566" y="19411"/>
                      <a:pt x="32603" y="19386"/>
                    </a:cubicBezTo>
                    <a:cubicBezTo>
                      <a:pt x="32640" y="19349"/>
                      <a:pt x="32738" y="19275"/>
                      <a:pt x="32701" y="19275"/>
                    </a:cubicBezTo>
                    <a:cubicBezTo>
                      <a:pt x="32684" y="19275"/>
                      <a:pt x="32660" y="19312"/>
                      <a:pt x="32626" y="19312"/>
                    </a:cubicBezTo>
                    <a:cubicBezTo>
                      <a:pt x="32612" y="19312"/>
                      <a:pt x="32596" y="19306"/>
                      <a:pt x="32578" y="19288"/>
                    </a:cubicBezTo>
                    <a:cubicBezTo>
                      <a:pt x="32526" y="19246"/>
                      <a:pt x="32509" y="19196"/>
                      <a:pt x="32483" y="19196"/>
                    </a:cubicBezTo>
                    <a:cubicBezTo>
                      <a:pt x="32478" y="19196"/>
                      <a:pt x="32473" y="19197"/>
                      <a:pt x="32467" y="19201"/>
                    </a:cubicBezTo>
                    <a:cubicBezTo>
                      <a:pt x="32443" y="19214"/>
                      <a:pt x="32430" y="19238"/>
                      <a:pt x="32381" y="19251"/>
                    </a:cubicBezTo>
                    <a:cubicBezTo>
                      <a:pt x="32375" y="19252"/>
                      <a:pt x="32370" y="19253"/>
                      <a:pt x="32365" y="19253"/>
                    </a:cubicBezTo>
                    <a:cubicBezTo>
                      <a:pt x="32326" y="19253"/>
                      <a:pt x="32302" y="19214"/>
                      <a:pt x="32258" y="19214"/>
                    </a:cubicBezTo>
                    <a:cubicBezTo>
                      <a:pt x="32208" y="19214"/>
                      <a:pt x="32282" y="19214"/>
                      <a:pt x="32332" y="19177"/>
                    </a:cubicBezTo>
                    <a:cubicBezTo>
                      <a:pt x="32381" y="19152"/>
                      <a:pt x="32430" y="19090"/>
                      <a:pt x="32492" y="19053"/>
                    </a:cubicBezTo>
                    <a:cubicBezTo>
                      <a:pt x="32553" y="19016"/>
                      <a:pt x="32627" y="19029"/>
                      <a:pt x="32603" y="18967"/>
                    </a:cubicBezTo>
                    <a:cubicBezTo>
                      <a:pt x="32578" y="18906"/>
                      <a:pt x="32603" y="18918"/>
                      <a:pt x="32529" y="18869"/>
                    </a:cubicBezTo>
                    <a:cubicBezTo>
                      <a:pt x="32479" y="18844"/>
                      <a:pt x="32443" y="18807"/>
                      <a:pt x="32418" y="18770"/>
                    </a:cubicBezTo>
                    <a:cubicBezTo>
                      <a:pt x="32356" y="18696"/>
                      <a:pt x="32356" y="18671"/>
                      <a:pt x="32307" y="18671"/>
                    </a:cubicBezTo>
                    <a:cubicBezTo>
                      <a:pt x="32270" y="18671"/>
                      <a:pt x="32246" y="18685"/>
                      <a:pt x="32223" y="18685"/>
                    </a:cubicBezTo>
                    <a:cubicBezTo>
                      <a:pt x="32207" y="18685"/>
                      <a:pt x="32191" y="18679"/>
                      <a:pt x="32171" y="18659"/>
                    </a:cubicBezTo>
                    <a:cubicBezTo>
                      <a:pt x="32133" y="18620"/>
                      <a:pt x="32109" y="18574"/>
                      <a:pt x="32119" y="18574"/>
                    </a:cubicBezTo>
                    <a:cubicBezTo>
                      <a:pt x="32122" y="18574"/>
                      <a:pt x="32127" y="18577"/>
                      <a:pt x="32134" y="18585"/>
                    </a:cubicBezTo>
                    <a:cubicBezTo>
                      <a:pt x="32179" y="18618"/>
                      <a:pt x="32203" y="18661"/>
                      <a:pt x="32243" y="18661"/>
                    </a:cubicBezTo>
                    <a:cubicBezTo>
                      <a:pt x="32247" y="18661"/>
                      <a:pt x="32252" y="18660"/>
                      <a:pt x="32258" y="18659"/>
                    </a:cubicBezTo>
                    <a:cubicBezTo>
                      <a:pt x="32273" y="18656"/>
                      <a:pt x="32289" y="18655"/>
                      <a:pt x="32304" y="18655"/>
                    </a:cubicBezTo>
                    <a:cubicBezTo>
                      <a:pt x="32350" y="18655"/>
                      <a:pt x="32396" y="18668"/>
                      <a:pt x="32443" y="18696"/>
                    </a:cubicBezTo>
                    <a:cubicBezTo>
                      <a:pt x="32492" y="18733"/>
                      <a:pt x="32504" y="18758"/>
                      <a:pt x="32541" y="18758"/>
                    </a:cubicBezTo>
                    <a:cubicBezTo>
                      <a:pt x="32553" y="18758"/>
                      <a:pt x="32568" y="18759"/>
                      <a:pt x="32582" y="18759"/>
                    </a:cubicBezTo>
                    <a:cubicBezTo>
                      <a:pt x="32610" y="18759"/>
                      <a:pt x="32631" y="18754"/>
                      <a:pt x="32615" y="18721"/>
                    </a:cubicBezTo>
                    <a:cubicBezTo>
                      <a:pt x="32566" y="18659"/>
                      <a:pt x="32516" y="18598"/>
                      <a:pt x="32455" y="18548"/>
                    </a:cubicBezTo>
                    <a:cubicBezTo>
                      <a:pt x="32381" y="18487"/>
                      <a:pt x="32369" y="18462"/>
                      <a:pt x="32356" y="18425"/>
                    </a:cubicBezTo>
                    <a:cubicBezTo>
                      <a:pt x="32344" y="18326"/>
                      <a:pt x="32319" y="18216"/>
                      <a:pt x="32282" y="18117"/>
                    </a:cubicBezTo>
                    <a:cubicBezTo>
                      <a:pt x="32233" y="18006"/>
                      <a:pt x="32282" y="17994"/>
                      <a:pt x="32171" y="17932"/>
                    </a:cubicBezTo>
                    <a:cubicBezTo>
                      <a:pt x="32061" y="17871"/>
                      <a:pt x="31962" y="17858"/>
                      <a:pt x="31987" y="17772"/>
                    </a:cubicBezTo>
                    <a:cubicBezTo>
                      <a:pt x="32036" y="17673"/>
                      <a:pt x="32085" y="17600"/>
                      <a:pt x="32159" y="17513"/>
                    </a:cubicBezTo>
                    <a:cubicBezTo>
                      <a:pt x="32196" y="17452"/>
                      <a:pt x="32221" y="17427"/>
                      <a:pt x="32196" y="17402"/>
                    </a:cubicBezTo>
                    <a:cubicBezTo>
                      <a:pt x="32166" y="17382"/>
                      <a:pt x="32152" y="17362"/>
                      <a:pt x="32188" y="17362"/>
                    </a:cubicBezTo>
                    <a:cubicBezTo>
                      <a:pt x="32197" y="17362"/>
                      <a:pt x="32207" y="17363"/>
                      <a:pt x="32221" y="17365"/>
                    </a:cubicBezTo>
                    <a:cubicBezTo>
                      <a:pt x="32260" y="17376"/>
                      <a:pt x="32288" y="17383"/>
                      <a:pt x="32308" y="17383"/>
                    </a:cubicBezTo>
                    <a:cubicBezTo>
                      <a:pt x="32333" y="17383"/>
                      <a:pt x="32344" y="17373"/>
                      <a:pt x="32344" y="17353"/>
                    </a:cubicBezTo>
                    <a:cubicBezTo>
                      <a:pt x="32344" y="17316"/>
                      <a:pt x="32295" y="17291"/>
                      <a:pt x="32344" y="17255"/>
                    </a:cubicBezTo>
                    <a:cubicBezTo>
                      <a:pt x="32406" y="17230"/>
                      <a:pt x="32406" y="17230"/>
                      <a:pt x="32467" y="17193"/>
                    </a:cubicBezTo>
                    <a:cubicBezTo>
                      <a:pt x="32519" y="17162"/>
                      <a:pt x="32649" y="17113"/>
                      <a:pt x="32689" y="17113"/>
                    </a:cubicBezTo>
                    <a:cubicBezTo>
                      <a:pt x="32697" y="17113"/>
                      <a:pt x="32701" y="17115"/>
                      <a:pt x="32701" y="17119"/>
                    </a:cubicBezTo>
                    <a:cubicBezTo>
                      <a:pt x="32701" y="17148"/>
                      <a:pt x="32686" y="17176"/>
                      <a:pt x="32703" y="17176"/>
                    </a:cubicBezTo>
                    <a:cubicBezTo>
                      <a:pt x="32707" y="17176"/>
                      <a:pt x="32715" y="17174"/>
                      <a:pt x="32726" y="17168"/>
                    </a:cubicBezTo>
                    <a:cubicBezTo>
                      <a:pt x="32775" y="17131"/>
                      <a:pt x="32812" y="17094"/>
                      <a:pt x="32800" y="17057"/>
                    </a:cubicBezTo>
                    <a:cubicBezTo>
                      <a:pt x="32788" y="17008"/>
                      <a:pt x="32751" y="16946"/>
                      <a:pt x="32701" y="16946"/>
                    </a:cubicBezTo>
                    <a:cubicBezTo>
                      <a:pt x="32679" y="16955"/>
                      <a:pt x="32656" y="16959"/>
                      <a:pt x="32632" y="16959"/>
                    </a:cubicBezTo>
                    <a:cubicBezTo>
                      <a:pt x="32589" y="16959"/>
                      <a:pt x="32544" y="16946"/>
                      <a:pt x="32504" y="16922"/>
                    </a:cubicBezTo>
                    <a:cubicBezTo>
                      <a:pt x="32454" y="16880"/>
                      <a:pt x="32426" y="16855"/>
                      <a:pt x="32395" y="16855"/>
                    </a:cubicBezTo>
                    <a:cubicBezTo>
                      <a:pt x="32380" y="16855"/>
                      <a:pt x="32364" y="16861"/>
                      <a:pt x="32344" y="16873"/>
                    </a:cubicBezTo>
                    <a:cubicBezTo>
                      <a:pt x="32282" y="16910"/>
                      <a:pt x="32196" y="17020"/>
                      <a:pt x="32110" y="17033"/>
                    </a:cubicBezTo>
                    <a:cubicBezTo>
                      <a:pt x="32083" y="17037"/>
                      <a:pt x="32056" y="17040"/>
                      <a:pt x="32031" y="17040"/>
                    </a:cubicBezTo>
                    <a:cubicBezTo>
                      <a:pt x="31988" y="17040"/>
                      <a:pt x="31953" y="17032"/>
                      <a:pt x="31937" y="17008"/>
                    </a:cubicBezTo>
                    <a:cubicBezTo>
                      <a:pt x="31925" y="16971"/>
                      <a:pt x="31962" y="16873"/>
                      <a:pt x="31962" y="16823"/>
                    </a:cubicBezTo>
                    <a:cubicBezTo>
                      <a:pt x="31930" y="16780"/>
                      <a:pt x="31879" y="16747"/>
                      <a:pt x="31818" y="16747"/>
                    </a:cubicBezTo>
                    <a:cubicBezTo>
                      <a:pt x="31809" y="16747"/>
                      <a:pt x="31799" y="16748"/>
                      <a:pt x="31789" y="16749"/>
                    </a:cubicBezTo>
                    <a:cubicBezTo>
                      <a:pt x="31703" y="16749"/>
                      <a:pt x="31580" y="16651"/>
                      <a:pt x="31592" y="16565"/>
                    </a:cubicBezTo>
                    <a:cubicBezTo>
                      <a:pt x="31592" y="16487"/>
                      <a:pt x="31642" y="16400"/>
                      <a:pt x="31687" y="16400"/>
                    </a:cubicBezTo>
                    <a:cubicBezTo>
                      <a:pt x="31693" y="16400"/>
                      <a:pt x="31698" y="16402"/>
                      <a:pt x="31703" y="16404"/>
                    </a:cubicBezTo>
                    <a:cubicBezTo>
                      <a:pt x="31741" y="16420"/>
                      <a:pt x="31761" y="16430"/>
                      <a:pt x="31784" y="16430"/>
                    </a:cubicBezTo>
                    <a:cubicBezTo>
                      <a:pt x="31799" y="16430"/>
                      <a:pt x="31815" y="16426"/>
                      <a:pt x="31839" y="16417"/>
                    </a:cubicBezTo>
                    <a:cubicBezTo>
                      <a:pt x="31900" y="16404"/>
                      <a:pt x="31950" y="16380"/>
                      <a:pt x="31999" y="16330"/>
                    </a:cubicBezTo>
                    <a:cubicBezTo>
                      <a:pt x="32048" y="16256"/>
                      <a:pt x="32110" y="16183"/>
                      <a:pt x="32184" y="16133"/>
                    </a:cubicBezTo>
                    <a:cubicBezTo>
                      <a:pt x="32245" y="16096"/>
                      <a:pt x="32344" y="15936"/>
                      <a:pt x="32393" y="15899"/>
                    </a:cubicBezTo>
                    <a:cubicBezTo>
                      <a:pt x="32431" y="15871"/>
                      <a:pt x="32455" y="15842"/>
                      <a:pt x="32509" y="15842"/>
                    </a:cubicBezTo>
                    <a:cubicBezTo>
                      <a:pt x="32525" y="15842"/>
                      <a:pt x="32544" y="15844"/>
                      <a:pt x="32566" y="15850"/>
                    </a:cubicBezTo>
                    <a:cubicBezTo>
                      <a:pt x="32664" y="15887"/>
                      <a:pt x="32738" y="15887"/>
                      <a:pt x="32714" y="15948"/>
                    </a:cubicBezTo>
                    <a:cubicBezTo>
                      <a:pt x="32689" y="16010"/>
                      <a:pt x="32640" y="16170"/>
                      <a:pt x="32590" y="16183"/>
                    </a:cubicBezTo>
                    <a:cubicBezTo>
                      <a:pt x="32541" y="16195"/>
                      <a:pt x="32443" y="16306"/>
                      <a:pt x="32504" y="16306"/>
                    </a:cubicBezTo>
                    <a:cubicBezTo>
                      <a:pt x="32544" y="16306"/>
                      <a:pt x="32567" y="16322"/>
                      <a:pt x="32594" y="16322"/>
                    </a:cubicBezTo>
                    <a:cubicBezTo>
                      <a:pt x="32601" y="16322"/>
                      <a:pt x="32608" y="16321"/>
                      <a:pt x="32615" y="16318"/>
                    </a:cubicBezTo>
                    <a:cubicBezTo>
                      <a:pt x="32652" y="16318"/>
                      <a:pt x="32615" y="16318"/>
                      <a:pt x="32603" y="16355"/>
                    </a:cubicBezTo>
                    <a:cubicBezTo>
                      <a:pt x="32578" y="16380"/>
                      <a:pt x="32504" y="16466"/>
                      <a:pt x="32492" y="16491"/>
                    </a:cubicBezTo>
                    <a:cubicBezTo>
                      <a:pt x="32473" y="16509"/>
                      <a:pt x="32476" y="16536"/>
                      <a:pt x="32495" y="16536"/>
                    </a:cubicBezTo>
                    <a:cubicBezTo>
                      <a:pt x="32501" y="16536"/>
                      <a:pt x="32508" y="16533"/>
                      <a:pt x="32516" y="16528"/>
                    </a:cubicBezTo>
                    <a:cubicBezTo>
                      <a:pt x="32553" y="16478"/>
                      <a:pt x="32603" y="16454"/>
                      <a:pt x="32640" y="16417"/>
                    </a:cubicBezTo>
                    <a:cubicBezTo>
                      <a:pt x="32701" y="16392"/>
                      <a:pt x="32775" y="16306"/>
                      <a:pt x="32837" y="16269"/>
                    </a:cubicBezTo>
                    <a:cubicBezTo>
                      <a:pt x="32935" y="16207"/>
                      <a:pt x="33059" y="16183"/>
                      <a:pt x="33169" y="16183"/>
                    </a:cubicBezTo>
                    <a:lnTo>
                      <a:pt x="33194" y="16183"/>
                    </a:lnTo>
                    <a:cubicBezTo>
                      <a:pt x="33305" y="16220"/>
                      <a:pt x="33391" y="16269"/>
                      <a:pt x="33428" y="16269"/>
                    </a:cubicBezTo>
                    <a:cubicBezTo>
                      <a:pt x="33443" y="16269"/>
                      <a:pt x="33456" y="16265"/>
                      <a:pt x="33465" y="16265"/>
                    </a:cubicBezTo>
                    <a:cubicBezTo>
                      <a:pt x="33479" y="16265"/>
                      <a:pt x="33485" y="16274"/>
                      <a:pt x="33478" y="16318"/>
                    </a:cubicBezTo>
                    <a:cubicBezTo>
                      <a:pt x="33465" y="16380"/>
                      <a:pt x="33453" y="16441"/>
                      <a:pt x="33428" y="16503"/>
                    </a:cubicBezTo>
                    <a:cubicBezTo>
                      <a:pt x="33428" y="16515"/>
                      <a:pt x="33453" y="16528"/>
                      <a:pt x="33478" y="16528"/>
                    </a:cubicBezTo>
                    <a:cubicBezTo>
                      <a:pt x="33502" y="16528"/>
                      <a:pt x="33514" y="16552"/>
                      <a:pt x="33453" y="16552"/>
                    </a:cubicBezTo>
                    <a:cubicBezTo>
                      <a:pt x="33404" y="16565"/>
                      <a:pt x="33354" y="16638"/>
                      <a:pt x="33354" y="16675"/>
                    </a:cubicBezTo>
                    <a:cubicBezTo>
                      <a:pt x="33342" y="16712"/>
                      <a:pt x="33317" y="16737"/>
                      <a:pt x="33354" y="16737"/>
                    </a:cubicBezTo>
                    <a:cubicBezTo>
                      <a:pt x="33391" y="16737"/>
                      <a:pt x="33391" y="16774"/>
                      <a:pt x="33391" y="16799"/>
                    </a:cubicBezTo>
                    <a:cubicBezTo>
                      <a:pt x="33391" y="16801"/>
                      <a:pt x="33393" y="16802"/>
                      <a:pt x="33395" y="16802"/>
                    </a:cubicBezTo>
                    <a:cubicBezTo>
                      <a:pt x="33405" y="16802"/>
                      <a:pt x="33431" y="16786"/>
                      <a:pt x="33441" y="16786"/>
                    </a:cubicBezTo>
                    <a:cubicBezTo>
                      <a:pt x="33453" y="16786"/>
                      <a:pt x="33465" y="16786"/>
                      <a:pt x="33465" y="16811"/>
                    </a:cubicBezTo>
                    <a:cubicBezTo>
                      <a:pt x="33465" y="16829"/>
                      <a:pt x="33439" y="16840"/>
                      <a:pt x="33444" y="16840"/>
                    </a:cubicBezTo>
                    <a:cubicBezTo>
                      <a:pt x="33446" y="16840"/>
                      <a:pt x="33452" y="16839"/>
                      <a:pt x="33465" y="16836"/>
                    </a:cubicBezTo>
                    <a:cubicBezTo>
                      <a:pt x="33497" y="16836"/>
                      <a:pt x="33501" y="16781"/>
                      <a:pt x="33549" y="16781"/>
                    </a:cubicBezTo>
                    <a:cubicBezTo>
                      <a:pt x="33556" y="16781"/>
                      <a:pt x="33566" y="16783"/>
                      <a:pt x="33576" y="16786"/>
                    </a:cubicBezTo>
                    <a:cubicBezTo>
                      <a:pt x="33650" y="16811"/>
                      <a:pt x="33638" y="16811"/>
                      <a:pt x="33687" y="16836"/>
                    </a:cubicBezTo>
                    <a:cubicBezTo>
                      <a:pt x="33712" y="16842"/>
                      <a:pt x="33724" y="16842"/>
                      <a:pt x="33732" y="16842"/>
                    </a:cubicBezTo>
                    <a:cubicBezTo>
                      <a:pt x="33739" y="16842"/>
                      <a:pt x="33742" y="16842"/>
                      <a:pt x="33749" y="16848"/>
                    </a:cubicBezTo>
                    <a:cubicBezTo>
                      <a:pt x="33761" y="16860"/>
                      <a:pt x="33773" y="16885"/>
                      <a:pt x="33773" y="16897"/>
                    </a:cubicBezTo>
                    <a:cubicBezTo>
                      <a:pt x="33798" y="16959"/>
                      <a:pt x="33773" y="17008"/>
                      <a:pt x="33798" y="17033"/>
                    </a:cubicBezTo>
                    <a:cubicBezTo>
                      <a:pt x="33835" y="17057"/>
                      <a:pt x="33859" y="17131"/>
                      <a:pt x="33798" y="17131"/>
                    </a:cubicBezTo>
                    <a:cubicBezTo>
                      <a:pt x="33770" y="17131"/>
                      <a:pt x="33725" y="17123"/>
                      <a:pt x="33695" y="17123"/>
                    </a:cubicBezTo>
                    <a:cubicBezTo>
                      <a:pt x="33672" y="17123"/>
                      <a:pt x="33657" y="17128"/>
                      <a:pt x="33662" y="17144"/>
                    </a:cubicBezTo>
                    <a:cubicBezTo>
                      <a:pt x="33687" y="17181"/>
                      <a:pt x="33736" y="17205"/>
                      <a:pt x="33749" y="17242"/>
                    </a:cubicBezTo>
                    <a:cubicBezTo>
                      <a:pt x="33761" y="17291"/>
                      <a:pt x="33798" y="17365"/>
                      <a:pt x="33761" y="17365"/>
                    </a:cubicBezTo>
                    <a:cubicBezTo>
                      <a:pt x="33736" y="17365"/>
                      <a:pt x="33724" y="17390"/>
                      <a:pt x="33749" y="17402"/>
                    </a:cubicBezTo>
                    <a:cubicBezTo>
                      <a:pt x="33773" y="17427"/>
                      <a:pt x="33786" y="17464"/>
                      <a:pt x="33761" y="17501"/>
                    </a:cubicBezTo>
                    <a:cubicBezTo>
                      <a:pt x="33736" y="17526"/>
                      <a:pt x="33724" y="17550"/>
                      <a:pt x="33699" y="17636"/>
                    </a:cubicBezTo>
                    <a:cubicBezTo>
                      <a:pt x="33680" y="17705"/>
                      <a:pt x="33660" y="17743"/>
                      <a:pt x="33672" y="17743"/>
                    </a:cubicBezTo>
                    <a:cubicBezTo>
                      <a:pt x="33674" y="17743"/>
                      <a:pt x="33679" y="17740"/>
                      <a:pt x="33687" y="17735"/>
                    </a:cubicBezTo>
                    <a:cubicBezTo>
                      <a:pt x="33691" y="17734"/>
                      <a:pt x="33694" y="17733"/>
                      <a:pt x="33696" y="17733"/>
                    </a:cubicBezTo>
                    <a:cubicBezTo>
                      <a:pt x="33712" y="17733"/>
                      <a:pt x="33687" y="17762"/>
                      <a:pt x="33702" y="17762"/>
                    </a:cubicBezTo>
                    <a:cubicBezTo>
                      <a:pt x="33704" y="17762"/>
                      <a:pt x="33707" y="17761"/>
                      <a:pt x="33712" y="17760"/>
                    </a:cubicBezTo>
                    <a:cubicBezTo>
                      <a:pt x="33719" y="17757"/>
                      <a:pt x="33725" y="17756"/>
                      <a:pt x="33731" y="17756"/>
                    </a:cubicBezTo>
                    <a:cubicBezTo>
                      <a:pt x="33757" y="17756"/>
                      <a:pt x="33771" y="17774"/>
                      <a:pt x="33761" y="17784"/>
                    </a:cubicBezTo>
                    <a:cubicBezTo>
                      <a:pt x="33736" y="17784"/>
                      <a:pt x="33712" y="17809"/>
                      <a:pt x="33724" y="17809"/>
                    </a:cubicBezTo>
                    <a:cubicBezTo>
                      <a:pt x="33749" y="17809"/>
                      <a:pt x="33724" y="17809"/>
                      <a:pt x="33724" y="17846"/>
                    </a:cubicBezTo>
                    <a:cubicBezTo>
                      <a:pt x="33724" y="17871"/>
                      <a:pt x="33699" y="17883"/>
                      <a:pt x="33675" y="17895"/>
                    </a:cubicBezTo>
                    <a:cubicBezTo>
                      <a:pt x="33654" y="17895"/>
                      <a:pt x="33624" y="17965"/>
                      <a:pt x="33638" y="17965"/>
                    </a:cubicBezTo>
                    <a:cubicBezTo>
                      <a:pt x="33640" y="17965"/>
                      <a:pt x="33644" y="17963"/>
                      <a:pt x="33650" y="17957"/>
                    </a:cubicBezTo>
                    <a:cubicBezTo>
                      <a:pt x="33669" y="17938"/>
                      <a:pt x="33680" y="17891"/>
                      <a:pt x="33696" y="17891"/>
                    </a:cubicBezTo>
                    <a:cubicBezTo>
                      <a:pt x="33700" y="17891"/>
                      <a:pt x="33706" y="17896"/>
                      <a:pt x="33712" y="17908"/>
                    </a:cubicBezTo>
                    <a:cubicBezTo>
                      <a:pt x="33720" y="17932"/>
                      <a:pt x="33717" y="17956"/>
                      <a:pt x="33728" y="17956"/>
                    </a:cubicBezTo>
                    <a:cubicBezTo>
                      <a:pt x="33734" y="17956"/>
                      <a:pt x="33744" y="17949"/>
                      <a:pt x="33761" y="17932"/>
                    </a:cubicBezTo>
                    <a:cubicBezTo>
                      <a:pt x="33810" y="17895"/>
                      <a:pt x="33835" y="17908"/>
                      <a:pt x="33859" y="17883"/>
                    </a:cubicBezTo>
                    <a:cubicBezTo>
                      <a:pt x="33877" y="17857"/>
                      <a:pt x="33894" y="17831"/>
                      <a:pt x="33903" y="17831"/>
                    </a:cubicBezTo>
                    <a:cubicBezTo>
                      <a:pt x="33907" y="17831"/>
                      <a:pt x="33909" y="17835"/>
                      <a:pt x="33909" y="17846"/>
                    </a:cubicBezTo>
                    <a:cubicBezTo>
                      <a:pt x="33919" y="17866"/>
                      <a:pt x="33929" y="17902"/>
                      <a:pt x="33939" y="17902"/>
                    </a:cubicBezTo>
                    <a:cubicBezTo>
                      <a:pt x="33941" y="17902"/>
                      <a:pt x="33943" y="17900"/>
                      <a:pt x="33946" y="17895"/>
                    </a:cubicBezTo>
                    <a:cubicBezTo>
                      <a:pt x="33970" y="17871"/>
                      <a:pt x="33983" y="17834"/>
                      <a:pt x="34007" y="17809"/>
                    </a:cubicBezTo>
                    <a:cubicBezTo>
                      <a:pt x="34013" y="17790"/>
                      <a:pt x="34020" y="17781"/>
                      <a:pt x="34026" y="17781"/>
                    </a:cubicBezTo>
                    <a:cubicBezTo>
                      <a:pt x="34032" y="17781"/>
                      <a:pt x="34038" y="17790"/>
                      <a:pt x="34044" y="17809"/>
                    </a:cubicBezTo>
                    <a:cubicBezTo>
                      <a:pt x="34054" y="17828"/>
                      <a:pt x="34063" y="17854"/>
                      <a:pt x="34078" y="17854"/>
                    </a:cubicBezTo>
                    <a:cubicBezTo>
                      <a:pt x="34083" y="17854"/>
                      <a:pt x="34088" y="17852"/>
                      <a:pt x="34094" y="17846"/>
                    </a:cubicBezTo>
                    <a:cubicBezTo>
                      <a:pt x="34106" y="17809"/>
                      <a:pt x="34094" y="17797"/>
                      <a:pt x="34118" y="17797"/>
                    </a:cubicBezTo>
                    <a:cubicBezTo>
                      <a:pt x="34131" y="17801"/>
                      <a:pt x="34144" y="17802"/>
                      <a:pt x="34158" y="17802"/>
                    </a:cubicBezTo>
                    <a:cubicBezTo>
                      <a:pt x="34185" y="17802"/>
                      <a:pt x="34213" y="17797"/>
                      <a:pt x="34229" y="17797"/>
                    </a:cubicBezTo>
                    <a:cubicBezTo>
                      <a:pt x="34254" y="17797"/>
                      <a:pt x="34278" y="17797"/>
                      <a:pt x="34266" y="17784"/>
                    </a:cubicBezTo>
                    <a:cubicBezTo>
                      <a:pt x="34254" y="17760"/>
                      <a:pt x="34254" y="17735"/>
                      <a:pt x="34278" y="17723"/>
                    </a:cubicBezTo>
                    <a:cubicBezTo>
                      <a:pt x="34328" y="17723"/>
                      <a:pt x="34377" y="17710"/>
                      <a:pt x="34414" y="17686"/>
                    </a:cubicBezTo>
                    <a:cubicBezTo>
                      <a:pt x="34439" y="17649"/>
                      <a:pt x="34414" y="17624"/>
                      <a:pt x="34463" y="17612"/>
                    </a:cubicBezTo>
                    <a:cubicBezTo>
                      <a:pt x="34483" y="17612"/>
                      <a:pt x="34500" y="17601"/>
                      <a:pt x="34513" y="17601"/>
                    </a:cubicBezTo>
                    <a:cubicBezTo>
                      <a:pt x="34523" y="17601"/>
                      <a:pt x="34532" y="17608"/>
                      <a:pt x="34537" y="17636"/>
                    </a:cubicBezTo>
                    <a:cubicBezTo>
                      <a:pt x="34537" y="17678"/>
                      <a:pt x="34549" y="17703"/>
                      <a:pt x="34556" y="17703"/>
                    </a:cubicBezTo>
                    <a:cubicBezTo>
                      <a:pt x="34559" y="17703"/>
                      <a:pt x="34562" y="17698"/>
                      <a:pt x="34562" y="17686"/>
                    </a:cubicBezTo>
                    <a:cubicBezTo>
                      <a:pt x="34562" y="17661"/>
                      <a:pt x="34599" y="17649"/>
                      <a:pt x="34562" y="17612"/>
                    </a:cubicBezTo>
                    <a:cubicBezTo>
                      <a:pt x="34537" y="17563"/>
                      <a:pt x="34476" y="17439"/>
                      <a:pt x="34451" y="17415"/>
                    </a:cubicBezTo>
                    <a:cubicBezTo>
                      <a:pt x="34426" y="17390"/>
                      <a:pt x="34426" y="17353"/>
                      <a:pt x="34426" y="17316"/>
                    </a:cubicBezTo>
                    <a:cubicBezTo>
                      <a:pt x="34426" y="17205"/>
                      <a:pt x="34402" y="17082"/>
                      <a:pt x="34377" y="16971"/>
                    </a:cubicBezTo>
                    <a:cubicBezTo>
                      <a:pt x="34340" y="16860"/>
                      <a:pt x="34291" y="16762"/>
                      <a:pt x="34217" y="16663"/>
                    </a:cubicBezTo>
                    <a:cubicBezTo>
                      <a:pt x="34217" y="16651"/>
                      <a:pt x="34204" y="16626"/>
                      <a:pt x="34192" y="16601"/>
                    </a:cubicBezTo>
                    <a:cubicBezTo>
                      <a:pt x="34155" y="16528"/>
                      <a:pt x="34106" y="16466"/>
                      <a:pt x="34032" y="16417"/>
                    </a:cubicBezTo>
                    <a:cubicBezTo>
                      <a:pt x="33946" y="16355"/>
                      <a:pt x="33921" y="16380"/>
                      <a:pt x="33983" y="16318"/>
                    </a:cubicBezTo>
                    <a:cubicBezTo>
                      <a:pt x="34032" y="16256"/>
                      <a:pt x="33983" y="16256"/>
                      <a:pt x="34057" y="16195"/>
                    </a:cubicBezTo>
                    <a:cubicBezTo>
                      <a:pt x="34143" y="16121"/>
                      <a:pt x="34217" y="16121"/>
                      <a:pt x="34278" y="16035"/>
                    </a:cubicBezTo>
                    <a:cubicBezTo>
                      <a:pt x="34328" y="15973"/>
                      <a:pt x="34402" y="15911"/>
                      <a:pt x="34476" y="15862"/>
                    </a:cubicBezTo>
                    <a:cubicBezTo>
                      <a:pt x="34525" y="15813"/>
                      <a:pt x="34525" y="15653"/>
                      <a:pt x="34500" y="15603"/>
                    </a:cubicBezTo>
                    <a:cubicBezTo>
                      <a:pt x="34488" y="15566"/>
                      <a:pt x="34500" y="15517"/>
                      <a:pt x="34537" y="15493"/>
                    </a:cubicBezTo>
                    <a:cubicBezTo>
                      <a:pt x="34599" y="15419"/>
                      <a:pt x="34660" y="15357"/>
                      <a:pt x="34710" y="15295"/>
                    </a:cubicBezTo>
                    <a:lnTo>
                      <a:pt x="34722" y="15283"/>
                    </a:lnTo>
                    <a:cubicBezTo>
                      <a:pt x="34796" y="15234"/>
                      <a:pt x="34858" y="15271"/>
                      <a:pt x="34894" y="15221"/>
                    </a:cubicBezTo>
                    <a:cubicBezTo>
                      <a:pt x="34944" y="15185"/>
                      <a:pt x="34956" y="15123"/>
                      <a:pt x="35042" y="15098"/>
                    </a:cubicBezTo>
                    <a:cubicBezTo>
                      <a:pt x="35050" y="15097"/>
                      <a:pt x="35057" y="15096"/>
                      <a:pt x="35064" y="15096"/>
                    </a:cubicBezTo>
                    <a:cubicBezTo>
                      <a:pt x="35117" y="15096"/>
                      <a:pt x="35124" y="15138"/>
                      <a:pt x="35190" y="15160"/>
                    </a:cubicBezTo>
                    <a:cubicBezTo>
                      <a:pt x="35239" y="15184"/>
                      <a:pt x="35282" y="15219"/>
                      <a:pt x="35345" y="15219"/>
                    </a:cubicBezTo>
                    <a:cubicBezTo>
                      <a:pt x="35377" y="15219"/>
                      <a:pt x="35415" y="15210"/>
                      <a:pt x="35461" y="15185"/>
                    </a:cubicBezTo>
                    <a:cubicBezTo>
                      <a:pt x="35609" y="15098"/>
                      <a:pt x="35757" y="14987"/>
                      <a:pt x="35868" y="14864"/>
                    </a:cubicBezTo>
                    <a:cubicBezTo>
                      <a:pt x="35991" y="14679"/>
                      <a:pt x="36114" y="14544"/>
                      <a:pt x="36176" y="14458"/>
                    </a:cubicBezTo>
                    <a:cubicBezTo>
                      <a:pt x="36299" y="14297"/>
                      <a:pt x="36422" y="14137"/>
                      <a:pt x="36533" y="13965"/>
                    </a:cubicBezTo>
                    <a:cubicBezTo>
                      <a:pt x="36644" y="13755"/>
                      <a:pt x="36780" y="13558"/>
                      <a:pt x="36915" y="13373"/>
                    </a:cubicBezTo>
                    <a:cubicBezTo>
                      <a:pt x="37001" y="13225"/>
                      <a:pt x="37063" y="13065"/>
                      <a:pt x="37100" y="12893"/>
                    </a:cubicBezTo>
                    <a:cubicBezTo>
                      <a:pt x="37125" y="12770"/>
                      <a:pt x="37088" y="12449"/>
                      <a:pt x="37100" y="12363"/>
                    </a:cubicBezTo>
                    <a:cubicBezTo>
                      <a:pt x="37125" y="12264"/>
                      <a:pt x="37297" y="12006"/>
                      <a:pt x="37309" y="11895"/>
                    </a:cubicBezTo>
                    <a:cubicBezTo>
                      <a:pt x="37309" y="11796"/>
                      <a:pt x="37359" y="11722"/>
                      <a:pt x="37309" y="11661"/>
                    </a:cubicBezTo>
                    <a:cubicBezTo>
                      <a:pt x="37248" y="11599"/>
                      <a:pt x="37211" y="11574"/>
                      <a:pt x="37223" y="11562"/>
                    </a:cubicBezTo>
                    <a:cubicBezTo>
                      <a:pt x="37225" y="11557"/>
                      <a:pt x="37230" y="11556"/>
                      <a:pt x="37235" y="11556"/>
                    </a:cubicBezTo>
                    <a:cubicBezTo>
                      <a:pt x="37249" y="11556"/>
                      <a:pt x="37270" y="11566"/>
                      <a:pt x="37284" y="11566"/>
                    </a:cubicBezTo>
                    <a:cubicBezTo>
                      <a:pt x="37295" y="11566"/>
                      <a:pt x="37302" y="11560"/>
                      <a:pt x="37297" y="11537"/>
                    </a:cubicBezTo>
                    <a:cubicBezTo>
                      <a:pt x="37297" y="11476"/>
                      <a:pt x="37285" y="11451"/>
                      <a:pt x="37248" y="11426"/>
                    </a:cubicBezTo>
                    <a:cubicBezTo>
                      <a:pt x="37186" y="11377"/>
                      <a:pt x="37125" y="11316"/>
                      <a:pt x="37075" y="11254"/>
                    </a:cubicBezTo>
                    <a:cubicBezTo>
                      <a:pt x="37014" y="11155"/>
                      <a:pt x="37063" y="11168"/>
                      <a:pt x="36927" y="11143"/>
                    </a:cubicBezTo>
                    <a:cubicBezTo>
                      <a:pt x="36828" y="11123"/>
                      <a:pt x="36769" y="11071"/>
                      <a:pt x="36737" y="11071"/>
                    </a:cubicBezTo>
                    <a:cubicBezTo>
                      <a:pt x="36729" y="11071"/>
                      <a:pt x="36723" y="11074"/>
                      <a:pt x="36718" y="11081"/>
                    </a:cubicBezTo>
                    <a:cubicBezTo>
                      <a:pt x="36693" y="11118"/>
                      <a:pt x="36755" y="11205"/>
                      <a:pt x="36693" y="11205"/>
                    </a:cubicBezTo>
                    <a:cubicBezTo>
                      <a:pt x="36644" y="11205"/>
                      <a:pt x="36632" y="11242"/>
                      <a:pt x="36607" y="11279"/>
                    </a:cubicBezTo>
                    <a:cubicBezTo>
                      <a:pt x="36576" y="11310"/>
                      <a:pt x="36519" y="11358"/>
                      <a:pt x="36472" y="11358"/>
                    </a:cubicBezTo>
                    <a:cubicBezTo>
                      <a:pt x="36463" y="11358"/>
                      <a:pt x="36455" y="11356"/>
                      <a:pt x="36447" y="11353"/>
                    </a:cubicBezTo>
                    <a:cubicBezTo>
                      <a:pt x="36398" y="11316"/>
                      <a:pt x="36422" y="11279"/>
                      <a:pt x="36435" y="11254"/>
                    </a:cubicBezTo>
                    <a:cubicBezTo>
                      <a:pt x="36447" y="11229"/>
                      <a:pt x="36410" y="11254"/>
                      <a:pt x="36410" y="11192"/>
                    </a:cubicBezTo>
                    <a:cubicBezTo>
                      <a:pt x="36398" y="11118"/>
                      <a:pt x="36472" y="11106"/>
                      <a:pt x="36447" y="11069"/>
                    </a:cubicBezTo>
                    <a:cubicBezTo>
                      <a:pt x="36443" y="11057"/>
                      <a:pt x="36441" y="11053"/>
                      <a:pt x="36440" y="11053"/>
                    </a:cubicBezTo>
                    <a:cubicBezTo>
                      <a:pt x="36436" y="11053"/>
                      <a:pt x="36431" y="11069"/>
                      <a:pt x="36398" y="11069"/>
                    </a:cubicBezTo>
                    <a:cubicBezTo>
                      <a:pt x="36348" y="11069"/>
                      <a:pt x="36299" y="11094"/>
                      <a:pt x="36299" y="11131"/>
                    </a:cubicBezTo>
                    <a:cubicBezTo>
                      <a:pt x="36287" y="11168"/>
                      <a:pt x="36361" y="11217"/>
                      <a:pt x="36287" y="11229"/>
                    </a:cubicBezTo>
                    <a:cubicBezTo>
                      <a:pt x="36250" y="11236"/>
                      <a:pt x="36231" y="11245"/>
                      <a:pt x="36221" y="11245"/>
                    </a:cubicBezTo>
                    <a:cubicBezTo>
                      <a:pt x="36210" y="11245"/>
                      <a:pt x="36207" y="11236"/>
                      <a:pt x="36201" y="11205"/>
                    </a:cubicBezTo>
                    <a:cubicBezTo>
                      <a:pt x="36201" y="11143"/>
                      <a:pt x="36250" y="10983"/>
                      <a:pt x="36213" y="10958"/>
                    </a:cubicBezTo>
                    <a:lnTo>
                      <a:pt x="36213" y="10946"/>
                    </a:lnTo>
                    <a:cubicBezTo>
                      <a:pt x="36213" y="10944"/>
                      <a:pt x="36213" y="10943"/>
                      <a:pt x="36213" y="10943"/>
                    </a:cubicBezTo>
                    <a:cubicBezTo>
                      <a:pt x="36212" y="10943"/>
                      <a:pt x="36205" y="10961"/>
                      <a:pt x="36167" y="10961"/>
                    </a:cubicBezTo>
                    <a:cubicBezTo>
                      <a:pt x="36159" y="10961"/>
                      <a:pt x="36150" y="10960"/>
                      <a:pt x="36139" y="10958"/>
                    </a:cubicBezTo>
                    <a:cubicBezTo>
                      <a:pt x="36102" y="10958"/>
                      <a:pt x="36076" y="10960"/>
                      <a:pt x="36055" y="10960"/>
                    </a:cubicBezTo>
                    <a:cubicBezTo>
                      <a:pt x="36014" y="10960"/>
                      <a:pt x="35995" y="10954"/>
                      <a:pt x="35954" y="10921"/>
                    </a:cubicBezTo>
                    <a:cubicBezTo>
                      <a:pt x="35893" y="10872"/>
                      <a:pt x="35856" y="10860"/>
                      <a:pt x="35905" y="10810"/>
                    </a:cubicBezTo>
                    <a:cubicBezTo>
                      <a:pt x="35954" y="10761"/>
                      <a:pt x="36102" y="10687"/>
                      <a:pt x="36151" y="10589"/>
                    </a:cubicBezTo>
                    <a:cubicBezTo>
                      <a:pt x="36213" y="10490"/>
                      <a:pt x="36509" y="10342"/>
                      <a:pt x="36546" y="10231"/>
                    </a:cubicBezTo>
                    <a:cubicBezTo>
                      <a:pt x="36644" y="10059"/>
                      <a:pt x="36792" y="9923"/>
                      <a:pt x="36952" y="9825"/>
                    </a:cubicBezTo>
                    <a:cubicBezTo>
                      <a:pt x="37112" y="9714"/>
                      <a:pt x="37063" y="9689"/>
                      <a:pt x="37137" y="9578"/>
                    </a:cubicBezTo>
                    <a:cubicBezTo>
                      <a:pt x="37211" y="9467"/>
                      <a:pt x="37383" y="9381"/>
                      <a:pt x="37457" y="9295"/>
                    </a:cubicBezTo>
                    <a:cubicBezTo>
                      <a:pt x="37519" y="9196"/>
                      <a:pt x="37605" y="9122"/>
                      <a:pt x="37704" y="9073"/>
                    </a:cubicBezTo>
                    <a:cubicBezTo>
                      <a:pt x="37827" y="9036"/>
                      <a:pt x="37950" y="9024"/>
                      <a:pt x="38073" y="9011"/>
                    </a:cubicBezTo>
                    <a:cubicBezTo>
                      <a:pt x="38258" y="9011"/>
                      <a:pt x="38369" y="9011"/>
                      <a:pt x="38381" y="9061"/>
                    </a:cubicBezTo>
                    <a:cubicBezTo>
                      <a:pt x="38401" y="9089"/>
                      <a:pt x="38405" y="9118"/>
                      <a:pt x="38434" y="9118"/>
                    </a:cubicBezTo>
                    <a:cubicBezTo>
                      <a:pt x="38443" y="9118"/>
                      <a:pt x="38454" y="9116"/>
                      <a:pt x="38468" y="9110"/>
                    </a:cubicBezTo>
                    <a:cubicBezTo>
                      <a:pt x="38542" y="9073"/>
                      <a:pt x="38603" y="9048"/>
                      <a:pt x="38677" y="9036"/>
                    </a:cubicBezTo>
                    <a:cubicBezTo>
                      <a:pt x="38714" y="9036"/>
                      <a:pt x="38739" y="9085"/>
                      <a:pt x="38776" y="9085"/>
                    </a:cubicBezTo>
                    <a:cubicBezTo>
                      <a:pt x="38825" y="9085"/>
                      <a:pt x="38887" y="9073"/>
                      <a:pt x="38936" y="9061"/>
                    </a:cubicBezTo>
                    <a:cubicBezTo>
                      <a:pt x="38938" y="9057"/>
                      <a:pt x="38940" y="9055"/>
                      <a:pt x="38942" y="9055"/>
                    </a:cubicBezTo>
                    <a:cubicBezTo>
                      <a:pt x="38954" y="9055"/>
                      <a:pt x="38971" y="9098"/>
                      <a:pt x="39022" y="9098"/>
                    </a:cubicBezTo>
                    <a:cubicBezTo>
                      <a:pt x="39084" y="9098"/>
                      <a:pt x="39121" y="9098"/>
                      <a:pt x="39121" y="9061"/>
                    </a:cubicBezTo>
                    <a:cubicBezTo>
                      <a:pt x="39121" y="8999"/>
                      <a:pt x="39158" y="8962"/>
                      <a:pt x="39207" y="8938"/>
                    </a:cubicBezTo>
                    <a:cubicBezTo>
                      <a:pt x="39243" y="8922"/>
                      <a:pt x="39281" y="8915"/>
                      <a:pt x="39321" y="8915"/>
                    </a:cubicBezTo>
                    <a:cubicBezTo>
                      <a:pt x="39376" y="8915"/>
                      <a:pt x="39433" y="8928"/>
                      <a:pt x="39490" y="8950"/>
                    </a:cubicBezTo>
                    <a:cubicBezTo>
                      <a:pt x="39530" y="8980"/>
                      <a:pt x="39570" y="9034"/>
                      <a:pt x="39603" y="9034"/>
                    </a:cubicBezTo>
                    <a:cubicBezTo>
                      <a:pt x="39611" y="9034"/>
                      <a:pt x="39619" y="9031"/>
                      <a:pt x="39626" y="9024"/>
                    </a:cubicBezTo>
                    <a:cubicBezTo>
                      <a:pt x="39633" y="9017"/>
                      <a:pt x="39646" y="9014"/>
                      <a:pt x="39663" y="9014"/>
                    </a:cubicBezTo>
                    <a:cubicBezTo>
                      <a:pt x="39707" y="9014"/>
                      <a:pt x="39772" y="9034"/>
                      <a:pt x="39798" y="9061"/>
                    </a:cubicBezTo>
                    <a:cubicBezTo>
                      <a:pt x="39848" y="9110"/>
                      <a:pt x="39885" y="9159"/>
                      <a:pt x="39848" y="9159"/>
                    </a:cubicBezTo>
                    <a:cubicBezTo>
                      <a:pt x="39823" y="9159"/>
                      <a:pt x="39776" y="9148"/>
                      <a:pt x="39745" y="9148"/>
                    </a:cubicBezTo>
                    <a:cubicBezTo>
                      <a:pt x="39729" y="9148"/>
                      <a:pt x="39716" y="9151"/>
                      <a:pt x="39712" y="9159"/>
                    </a:cubicBezTo>
                    <a:cubicBezTo>
                      <a:pt x="39700" y="9196"/>
                      <a:pt x="39651" y="9246"/>
                      <a:pt x="39761" y="9246"/>
                    </a:cubicBezTo>
                    <a:cubicBezTo>
                      <a:pt x="39823" y="9246"/>
                      <a:pt x="39885" y="9233"/>
                      <a:pt x="39946" y="9221"/>
                    </a:cubicBezTo>
                    <a:cubicBezTo>
                      <a:pt x="39979" y="9221"/>
                      <a:pt x="39996" y="9232"/>
                      <a:pt x="40025" y="9232"/>
                    </a:cubicBezTo>
                    <a:cubicBezTo>
                      <a:pt x="40039" y="9232"/>
                      <a:pt x="40057" y="9229"/>
                      <a:pt x="40082" y="9221"/>
                    </a:cubicBezTo>
                    <a:cubicBezTo>
                      <a:pt x="40149" y="9187"/>
                      <a:pt x="40155" y="9133"/>
                      <a:pt x="40202" y="9133"/>
                    </a:cubicBezTo>
                    <a:cubicBezTo>
                      <a:pt x="40207" y="9133"/>
                      <a:pt x="40212" y="9134"/>
                      <a:pt x="40217" y="9135"/>
                    </a:cubicBezTo>
                    <a:cubicBezTo>
                      <a:pt x="40279" y="9135"/>
                      <a:pt x="40304" y="9184"/>
                      <a:pt x="40353" y="9184"/>
                    </a:cubicBezTo>
                    <a:cubicBezTo>
                      <a:pt x="40451" y="9184"/>
                      <a:pt x="40538" y="9159"/>
                      <a:pt x="40624" y="9110"/>
                    </a:cubicBezTo>
                    <a:cubicBezTo>
                      <a:pt x="40636" y="9085"/>
                      <a:pt x="40661" y="9061"/>
                      <a:pt x="40575" y="9036"/>
                    </a:cubicBezTo>
                    <a:cubicBezTo>
                      <a:pt x="40501" y="8999"/>
                      <a:pt x="40402" y="9048"/>
                      <a:pt x="40414" y="8975"/>
                    </a:cubicBezTo>
                    <a:cubicBezTo>
                      <a:pt x="40427" y="8901"/>
                      <a:pt x="40451" y="8827"/>
                      <a:pt x="40488" y="8765"/>
                    </a:cubicBezTo>
                    <a:cubicBezTo>
                      <a:pt x="40562" y="8679"/>
                      <a:pt x="40538" y="8630"/>
                      <a:pt x="40612" y="8605"/>
                    </a:cubicBezTo>
                    <a:cubicBezTo>
                      <a:pt x="40686" y="8593"/>
                      <a:pt x="40759" y="8457"/>
                      <a:pt x="40846" y="8395"/>
                    </a:cubicBezTo>
                    <a:cubicBezTo>
                      <a:pt x="40920" y="8334"/>
                      <a:pt x="40957" y="8334"/>
                      <a:pt x="40994" y="8248"/>
                    </a:cubicBezTo>
                    <a:cubicBezTo>
                      <a:pt x="41031" y="8161"/>
                      <a:pt x="41031" y="8137"/>
                      <a:pt x="41104" y="8100"/>
                    </a:cubicBezTo>
                    <a:cubicBezTo>
                      <a:pt x="41162" y="8067"/>
                      <a:pt x="41214" y="8067"/>
                      <a:pt x="41268" y="8067"/>
                    </a:cubicBezTo>
                    <a:cubicBezTo>
                      <a:pt x="41295" y="8067"/>
                      <a:pt x="41322" y="8067"/>
                      <a:pt x="41351" y="8063"/>
                    </a:cubicBezTo>
                    <a:cubicBezTo>
                      <a:pt x="41415" y="8054"/>
                      <a:pt x="41499" y="8004"/>
                      <a:pt x="41559" y="8004"/>
                    </a:cubicBezTo>
                    <a:cubicBezTo>
                      <a:pt x="41579" y="8004"/>
                      <a:pt x="41597" y="8010"/>
                      <a:pt x="41610" y="8026"/>
                    </a:cubicBezTo>
                    <a:cubicBezTo>
                      <a:pt x="41663" y="8079"/>
                      <a:pt x="41670" y="8114"/>
                      <a:pt x="41687" y="8114"/>
                    </a:cubicBezTo>
                    <a:cubicBezTo>
                      <a:pt x="41690" y="8114"/>
                      <a:pt x="41693" y="8114"/>
                      <a:pt x="41696" y="8112"/>
                    </a:cubicBezTo>
                    <a:cubicBezTo>
                      <a:pt x="41719" y="8089"/>
                      <a:pt x="41806" y="8012"/>
                      <a:pt x="41838" y="8012"/>
                    </a:cubicBezTo>
                    <a:cubicBezTo>
                      <a:pt x="41840" y="8012"/>
                      <a:pt x="41842" y="8013"/>
                      <a:pt x="41844" y="8013"/>
                    </a:cubicBezTo>
                    <a:cubicBezTo>
                      <a:pt x="41868" y="8026"/>
                      <a:pt x="41893" y="8038"/>
                      <a:pt x="41868" y="8100"/>
                    </a:cubicBezTo>
                    <a:cubicBezTo>
                      <a:pt x="41831" y="8149"/>
                      <a:pt x="41770" y="8211"/>
                      <a:pt x="41770" y="8285"/>
                    </a:cubicBezTo>
                    <a:cubicBezTo>
                      <a:pt x="41770" y="8346"/>
                      <a:pt x="41745" y="8358"/>
                      <a:pt x="41794" y="8358"/>
                    </a:cubicBezTo>
                    <a:cubicBezTo>
                      <a:pt x="41802" y="8360"/>
                      <a:pt x="41811" y="8361"/>
                      <a:pt x="41820" y="8361"/>
                    </a:cubicBezTo>
                    <a:cubicBezTo>
                      <a:pt x="41844" y="8361"/>
                      <a:pt x="41869" y="8357"/>
                      <a:pt x="41887" y="8357"/>
                    </a:cubicBezTo>
                    <a:cubicBezTo>
                      <a:pt x="41906" y="8357"/>
                      <a:pt x="41916" y="8362"/>
                      <a:pt x="41905" y="8383"/>
                    </a:cubicBezTo>
                    <a:cubicBezTo>
                      <a:pt x="41882" y="8418"/>
                      <a:pt x="41804" y="8507"/>
                      <a:pt x="41836" y="8507"/>
                    </a:cubicBezTo>
                    <a:cubicBezTo>
                      <a:pt x="41838" y="8507"/>
                      <a:pt x="41841" y="8507"/>
                      <a:pt x="41844" y="8506"/>
                    </a:cubicBezTo>
                    <a:cubicBezTo>
                      <a:pt x="41905" y="8494"/>
                      <a:pt x="41979" y="8457"/>
                      <a:pt x="42016" y="8408"/>
                    </a:cubicBezTo>
                    <a:cubicBezTo>
                      <a:pt x="42127" y="8309"/>
                      <a:pt x="42287" y="8124"/>
                      <a:pt x="42361" y="8112"/>
                    </a:cubicBezTo>
                    <a:cubicBezTo>
                      <a:pt x="42370" y="8111"/>
                      <a:pt x="42378" y="8110"/>
                      <a:pt x="42386" y="8110"/>
                    </a:cubicBezTo>
                    <a:cubicBezTo>
                      <a:pt x="42429" y="8110"/>
                      <a:pt x="42465" y="8126"/>
                      <a:pt x="42488" y="8126"/>
                    </a:cubicBezTo>
                    <a:cubicBezTo>
                      <a:pt x="42498" y="8126"/>
                      <a:pt x="42506" y="8122"/>
                      <a:pt x="42509" y="8112"/>
                    </a:cubicBezTo>
                    <a:cubicBezTo>
                      <a:pt x="42521" y="8075"/>
                      <a:pt x="42497" y="8013"/>
                      <a:pt x="42509" y="7976"/>
                    </a:cubicBezTo>
                    <a:cubicBezTo>
                      <a:pt x="42534" y="7940"/>
                      <a:pt x="42509" y="7890"/>
                      <a:pt x="42558" y="7829"/>
                    </a:cubicBezTo>
                    <a:cubicBezTo>
                      <a:pt x="42608" y="7755"/>
                      <a:pt x="42558" y="7767"/>
                      <a:pt x="42657" y="7730"/>
                    </a:cubicBezTo>
                    <a:cubicBezTo>
                      <a:pt x="42749" y="7689"/>
                      <a:pt x="42798" y="7665"/>
                      <a:pt x="42834" y="7665"/>
                    </a:cubicBezTo>
                    <a:cubicBezTo>
                      <a:pt x="42841" y="7665"/>
                      <a:pt x="42848" y="7666"/>
                      <a:pt x="42854" y="7668"/>
                    </a:cubicBezTo>
                    <a:cubicBezTo>
                      <a:pt x="42903" y="7693"/>
                      <a:pt x="42940" y="7730"/>
                      <a:pt x="43014" y="7742"/>
                    </a:cubicBezTo>
                    <a:cubicBezTo>
                      <a:pt x="43088" y="7742"/>
                      <a:pt x="43051" y="7742"/>
                      <a:pt x="42928" y="7767"/>
                    </a:cubicBezTo>
                    <a:cubicBezTo>
                      <a:pt x="42805" y="7804"/>
                      <a:pt x="42780" y="7841"/>
                      <a:pt x="42780" y="7915"/>
                    </a:cubicBezTo>
                    <a:cubicBezTo>
                      <a:pt x="42780" y="8001"/>
                      <a:pt x="42780" y="8112"/>
                      <a:pt x="42756" y="8112"/>
                    </a:cubicBezTo>
                    <a:cubicBezTo>
                      <a:pt x="42731" y="8124"/>
                      <a:pt x="42706" y="8137"/>
                      <a:pt x="42719" y="8186"/>
                    </a:cubicBezTo>
                    <a:cubicBezTo>
                      <a:pt x="42731" y="8248"/>
                      <a:pt x="42780" y="8198"/>
                      <a:pt x="42731" y="8272"/>
                    </a:cubicBezTo>
                    <a:cubicBezTo>
                      <a:pt x="42694" y="8334"/>
                      <a:pt x="42620" y="8371"/>
                      <a:pt x="42645" y="8395"/>
                    </a:cubicBezTo>
                    <a:cubicBezTo>
                      <a:pt x="42657" y="8408"/>
                      <a:pt x="42706" y="8420"/>
                      <a:pt x="42558" y="8469"/>
                    </a:cubicBezTo>
                    <a:cubicBezTo>
                      <a:pt x="42460" y="8506"/>
                      <a:pt x="42361" y="8568"/>
                      <a:pt x="42287" y="8654"/>
                    </a:cubicBezTo>
                    <a:cubicBezTo>
                      <a:pt x="42250" y="8679"/>
                      <a:pt x="42250" y="8691"/>
                      <a:pt x="42189" y="8753"/>
                    </a:cubicBezTo>
                    <a:cubicBezTo>
                      <a:pt x="42127" y="8814"/>
                      <a:pt x="42078" y="8888"/>
                      <a:pt x="42016" y="8950"/>
                    </a:cubicBezTo>
                    <a:cubicBezTo>
                      <a:pt x="42001" y="8965"/>
                      <a:pt x="41990" y="8969"/>
                      <a:pt x="41981" y="8969"/>
                    </a:cubicBezTo>
                    <a:cubicBezTo>
                      <a:pt x="41974" y="8969"/>
                      <a:pt x="41968" y="8967"/>
                      <a:pt x="41961" y="8967"/>
                    </a:cubicBezTo>
                    <a:cubicBezTo>
                      <a:pt x="41948" y="8967"/>
                      <a:pt x="41933" y="8973"/>
                      <a:pt x="41905" y="9011"/>
                    </a:cubicBezTo>
                    <a:cubicBezTo>
                      <a:pt x="41831" y="9110"/>
                      <a:pt x="41807" y="9098"/>
                      <a:pt x="41757" y="9172"/>
                    </a:cubicBezTo>
                    <a:cubicBezTo>
                      <a:pt x="41696" y="9283"/>
                      <a:pt x="41622" y="9393"/>
                      <a:pt x="41523" y="9480"/>
                    </a:cubicBezTo>
                    <a:cubicBezTo>
                      <a:pt x="41400" y="9591"/>
                      <a:pt x="41351" y="9640"/>
                      <a:pt x="41265" y="9652"/>
                    </a:cubicBezTo>
                    <a:cubicBezTo>
                      <a:pt x="41188" y="9663"/>
                      <a:pt x="41170" y="9703"/>
                      <a:pt x="41132" y="9703"/>
                    </a:cubicBezTo>
                    <a:cubicBezTo>
                      <a:pt x="41127" y="9703"/>
                      <a:pt x="41122" y="9703"/>
                      <a:pt x="41117" y="9701"/>
                    </a:cubicBezTo>
                    <a:cubicBezTo>
                      <a:pt x="41092" y="9695"/>
                      <a:pt x="41074" y="9689"/>
                      <a:pt x="41060" y="9689"/>
                    </a:cubicBezTo>
                    <a:cubicBezTo>
                      <a:pt x="41046" y="9689"/>
                      <a:pt x="41037" y="9695"/>
                      <a:pt x="41031" y="9714"/>
                    </a:cubicBezTo>
                    <a:cubicBezTo>
                      <a:pt x="41031" y="9751"/>
                      <a:pt x="41055" y="9923"/>
                      <a:pt x="40994" y="9985"/>
                    </a:cubicBezTo>
                    <a:cubicBezTo>
                      <a:pt x="40920" y="10046"/>
                      <a:pt x="40846" y="10133"/>
                      <a:pt x="40784" y="10219"/>
                    </a:cubicBezTo>
                    <a:cubicBezTo>
                      <a:pt x="40722" y="10416"/>
                      <a:pt x="40710" y="10613"/>
                      <a:pt x="40747" y="10798"/>
                    </a:cubicBezTo>
                    <a:cubicBezTo>
                      <a:pt x="40796" y="10995"/>
                      <a:pt x="40821" y="11451"/>
                      <a:pt x="40833" y="11574"/>
                    </a:cubicBezTo>
                    <a:cubicBezTo>
                      <a:pt x="40858" y="11698"/>
                      <a:pt x="40932" y="11771"/>
                      <a:pt x="40944" y="11845"/>
                    </a:cubicBezTo>
                    <a:cubicBezTo>
                      <a:pt x="40944" y="11919"/>
                      <a:pt x="40969" y="12104"/>
                      <a:pt x="40969" y="12153"/>
                    </a:cubicBezTo>
                    <a:cubicBezTo>
                      <a:pt x="40969" y="12203"/>
                      <a:pt x="40994" y="12141"/>
                      <a:pt x="40994" y="12227"/>
                    </a:cubicBezTo>
                    <a:cubicBezTo>
                      <a:pt x="41004" y="12287"/>
                      <a:pt x="40981" y="12364"/>
                      <a:pt x="40992" y="12364"/>
                    </a:cubicBezTo>
                    <a:cubicBezTo>
                      <a:pt x="40995" y="12364"/>
                      <a:pt x="40999" y="12360"/>
                      <a:pt x="41006" y="12351"/>
                    </a:cubicBezTo>
                    <a:cubicBezTo>
                      <a:pt x="41055" y="12301"/>
                      <a:pt x="41215" y="12129"/>
                      <a:pt x="41302" y="12043"/>
                    </a:cubicBezTo>
                    <a:cubicBezTo>
                      <a:pt x="41363" y="11956"/>
                      <a:pt x="41400" y="11870"/>
                      <a:pt x="41412" y="11759"/>
                    </a:cubicBezTo>
                    <a:cubicBezTo>
                      <a:pt x="41462" y="11661"/>
                      <a:pt x="41412" y="11636"/>
                      <a:pt x="41523" y="11587"/>
                    </a:cubicBezTo>
                    <a:cubicBezTo>
                      <a:pt x="41606" y="11545"/>
                      <a:pt x="41663" y="11495"/>
                      <a:pt x="41709" y="11495"/>
                    </a:cubicBezTo>
                    <a:cubicBezTo>
                      <a:pt x="41717" y="11495"/>
                      <a:pt x="41725" y="11497"/>
                      <a:pt x="41733" y="11500"/>
                    </a:cubicBezTo>
                    <a:cubicBezTo>
                      <a:pt x="41754" y="11515"/>
                      <a:pt x="41771" y="11529"/>
                      <a:pt x="41782" y="11529"/>
                    </a:cubicBezTo>
                    <a:cubicBezTo>
                      <a:pt x="41790" y="11529"/>
                      <a:pt x="41794" y="11521"/>
                      <a:pt x="41794" y="11500"/>
                    </a:cubicBezTo>
                    <a:cubicBezTo>
                      <a:pt x="41794" y="11439"/>
                      <a:pt x="41696" y="11316"/>
                      <a:pt x="41770" y="11180"/>
                    </a:cubicBezTo>
                    <a:cubicBezTo>
                      <a:pt x="41844" y="11032"/>
                      <a:pt x="41905" y="10983"/>
                      <a:pt x="42004" y="10983"/>
                    </a:cubicBezTo>
                    <a:cubicBezTo>
                      <a:pt x="42047" y="10983"/>
                      <a:pt x="42090" y="10989"/>
                      <a:pt x="42130" y="10989"/>
                    </a:cubicBezTo>
                    <a:cubicBezTo>
                      <a:pt x="42170" y="10989"/>
                      <a:pt x="42207" y="10983"/>
                      <a:pt x="42238" y="10958"/>
                    </a:cubicBezTo>
                    <a:cubicBezTo>
                      <a:pt x="42300" y="10909"/>
                      <a:pt x="42361" y="10946"/>
                      <a:pt x="42312" y="10860"/>
                    </a:cubicBezTo>
                    <a:cubicBezTo>
                      <a:pt x="42250" y="10786"/>
                      <a:pt x="42201" y="10736"/>
                      <a:pt x="42201" y="10650"/>
                    </a:cubicBezTo>
                    <a:cubicBezTo>
                      <a:pt x="42213" y="10552"/>
                      <a:pt x="42263" y="10465"/>
                      <a:pt x="42324" y="10404"/>
                    </a:cubicBezTo>
                    <a:cubicBezTo>
                      <a:pt x="42360" y="10368"/>
                      <a:pt x="42377" y="10345"/>
                      <a:pt x="42397" y="10345"/>
                    </a:cubicBezTo>
                    <a:cubicBezTo>
                      <a:pt x="42405" y="10345"/>
                      <a:pt x="42413" y="10348"/>
                      <a:pt x="42423" y="10355"/>
                    </a:cubicBezTo>
                    <a:cubicBezTo>
                      <a:pt x="42449" y="10381"/>
                      <a:pt x="42483" y="10401"/>
                      <a:pt x="42508" y="10401"/>
                    </a:cubicBezTo>
                    <a:cubicBezTo>
                      <a:pt x="42518" y="10401"/>
                      <a:pt x="42527" y="10398"/>
                      <a:pt x="42534" y="10391"/>
                    </a:cubicBezTo>
                    <a:cubicBezTo>
                      <a:pt x="42571" y="10355"/>
                      <a:pt x="42595" y="10293"/>
                      <a:pt x="42571" y="10231"/>
                    </a:cubicBezTo>
                    <a:cubicBezTo>
                      <a:pt x="42571" y="10157"/>
                      <a:pt x="42509" y="10157"/>
                      <a:pt x="42472" y="10096"/>
                    </a:cubicBezTo>
                    <a:cubicBezTo>
                      <a:pt x="42435" y="10034"/>
                      <a:pt x="42423" y="9886"/>
                      <a:pt x="42472" y="9849"/>
                    </a:cubicBezTo>
                    <a:cubicBezTo>
                      <a:pt x="42521" y="9812"/>
                      <a:pt x="42583" y="9775"/>
                      <a:pt x="42558" y="9738"/>
                    </a:cubicBezTo>
                    <a:cubicBezTo>
                      <a:pt x="42535" y="9704"/>
                      <a:pt x="42469" y="9626"/>
                      <a:pt x="42441" y="9626"/>
                    </a:cubicBezTo>
                    <a:cubicBezTo>
                      <a:pt x="42439" y="9626"/>
                      <a:pt x="42437" y="9627"/>
                      <a:pt x="42435" y="9628"/>
                    </a:cubicBezTo>
                    <a:cubicBezTo>
                      <a:pt x="42401" y="9628"/>
                      <a:pt x="42409" y="9703"/>
                      <a:pt x="42370" y="9703"/>
                    </a:cubicBezTo>
                    <a:cubicBezTo>
                      <a:pt x="42368" y="9703"/>
                      <a:pt x="42365" y="9702"/>
                      <a:pt x="42361" y="9701"/>
                    </a:cubicBezTo>
                    <a:cubicBezTo>
                      <a:pt x="42312" y="9701"/>
                      <a:pt x="42263" y="9665"/>
                      <a:pt x="42263" y="9615"/>
                    </a:cubicBezTo>
                    <a:cubicBezTo>
                      <a:pt x="42275" y="9504"/>
                      <a:pt x="42324" y="9406"/>
                      <a:pt x="42398" y="9332"/>
                    </a:cubicBezTo>
                    <a:cubicBezTo>
                      <a:pt x="42460" y="9258"/>
                      <a:pt x="42497" y="9258"/>
                      <a:pt x="42521" y="9159"/>
                    </a:cubicBezTo>
                    <a:cubicBezTo>
                      <a:pt x="42546" y="9061"/>
                      <a:pt x="42571" y="8975"/>
                      <a:pt x="42620" y="8888"/>
                    </a:cubicBezTo>
                    <a:cubicBezTo>
                      <a:pt x="42650" y="8848"/>
                      <a:pt x="42698" y="8765"/>
                      <a:pt x="42727" y="8765"/>
                    </a:cubicBezTo>
                    <a:cubicBezTo>
                      <a:pt x="42733" y="8765"/>
                      <a:pt x="42739" y="8769"/>
                      <a:pt x="42743" y="8777"/>
                    </a:cubicBezTo>
                    <a:cubicBezTo>
                      <a:pt x="42751" y="8816"/>
                      <a:pt x="42763" y="8835"/>
                      <a:pt x="42781" y="8835"/>
                    </a:cubicBezTo>
                    <a:cubicBezTo>
                      <a:pt x="42791" y="8835"/>
                      <a:pt x="42803" y="8828"/>
                      <a:pt x="42817" y="8814"/>
                    </a:cubicBezTo>
                    <a:cubicBezTo>
                      <a:pt x="42846" y="8795"/>
                      <a:pt x="42852" y="8754"/>
                      <a:pt x="42877" y="8754"/>
                    </a:cubicBezTo>
                    <a:cubicBezTo>
                      <a:pt x="42884" y="8754"/>
                      <a:pt x="42892" y="8757"/>
                      <a:pt x="42903" y="8765"/>
                    </a:cubicBezTo>
                    <a:cubicBezTo>
                      <a:pt x="42941" y="8802"/>
                      <a:pt x="42950" y="8840"/>
                      <a:pt x="42968" y="8840"/>
                    </a:cubicBezTo>
                    <a:cubicBezTo>
                      <a:pt x="42974" y="8840"/>
                      <a:pt x="42981" y="8836"/>
                      <a:pt x="42990" y="8827"/>
                    </a:cubicBezTo>
                    <a:cubicBezTo>
                      <a:pt x="43051" y="8777"/>
                      <a:pt x="43101" y="8716"/>
                      <a:pt x="43162" y="8666"/>
                    </a:cubicBezTo>
                    <a:cubicBezTo>
                      <a:pt x="43201" y="8640"/>
                      <a:pt x="43244" y="8625"/>
                      <a:pt x="43271" y="8625"/>
                    </a:cubicBezTo>
                    <a:cubicBezTo>
                      <a:pt x="43296" y="8625"/>
                      <a:pt x="43309" y="8637"/>
                      <a:pt x="43298" y="8666"/>
                    </a:cubicBezTo>
                    <a:cubicBezTo>
                      <a:pt x="43275" y="8711"/>
                      <a:pt x="43243" y="8868"/>
                      <a:pt x="43274" y="8868"/>
                    </a:cubicBezTo>
                    <a:cubicBezTo>
                      <a:pt x="43277" y="8868"/>
                      <a:pt x="43281" y="8867"/>
                      <a:pt x="43285" y="8864"/>
                    </a:cubicBezTo>
                    <a:cubicBezTo>
                      <a:pt x="43359" y="8790"/>
                      <a:pt x="43446" y="8716"/>
                      <a:pt x="43532" y="8654"/>
                    </a:cubicBezTo>
                    <a:cubicBezTo>
                      <a:pt x="43606" y="8617"/>
                      <a:pt x="43680" y="8580"/>
                      <a:pt x="43766" y="8568"/>
                    </a:cubicBezTo>
                    <a:cubicBezTo>
                      <a:pt x="43802" y="8563"/>
                      <a:pt x="43838" y="8561"/>
                      <a:pt x="43873" y="8561"/>
                    </a:cubicBezTo>
                    <a:cubicBezTo>
                      <a:pt x="43935" y="8561"/>
                      <a:pt x="43995" y="8569"/>
                      <a:pt x="44049" y="8593"/>
                    </a:cubicBezTo>
                    <a:cubicBezTo>
                      <a:pt x="44086" y="8617"/>
                      <a:pt x="44197" y="8790"/>
                      <a:pt x="44246" y="8802"/>
                    </a:cubicBezTo>
                    <a:cubicBezTo>
                      <a:pt x="44250" y="8803"/>
                      <a:pt x="44252" y="8804"/>
                      <a:pt x="44255" y="8804"/>
                    </a:cubicBezTo>
                    <a:cubicBezTo>
                      <a:pt x="44282" y="8804"/>
                      <a:pt x="44274" y="8747"/>
                      <a:pt x="44308" y="8691"/>
                    </a:cubicBezTo>
                    <a:cubicBezTo>
                      <a:pt x="44357" y="8642"/>
                      <a:pt x="44530" y="8543"/>
                      <a:pt x="44616" y="8432"/>
                    </a:cubicBezTo>
                    <a:cubicBezTo>
                      <a:pt x="44715" y="8346"/>
                      <a:pt x="44825" y="8272"/>
                      <a:pt x="44949" y="8211"/>
                    </a:cubicBezTo>
                    <a:cubicBezTo>
                      <a:pt x="45035" y="8149"/>
                      <a:pt x="45491" y="7927"/>
                      <a:pt x="45639" y="7853"/>
                    </a:cubicBezTo>
                    <a:cubicBezTo>
                      <a:pt x="45774" y="7779"/>
                      <a:pt x="45897" y="7718"/>
                      <a:pt x="45873" y="7668"/>
                    </a:cubicBezTo>
                    <a:cubicBezTo>
                      <a:pt x="45866" y="7641"/>
                      <a:pt x="45874" y="7633"/>
                      <a:pt x="45887" y="7633"/>
                    </a:cubicBezTo>
                    <a:cubicBezTo>
                      <a:pt x="45898" y="7633"/>
                      <a:pt x="45911" y="7638"/>
                      <a:pt x="45922" y="7644"/>
                    </a:cubicBezTo>
                    <a:cubicBezTo>
                      <a:pt x="45959" y="7656"/>
                      <a:pt x="45959" y="7718"/>
                      <a:pt x="46021" y="7718"/>
                    </a:cubicBezTo>
                    <a:cubicBezTo>
                      <a:pt x="46107" y="7718"/>
                      <a:pt x="46193" y="7742"/>
                      <a:pt x="46267" y="7792"/>
                    </a:cubicBezTo>
                    <a:cubicBezTo>
                      <a:pt x="46307" y="7816"/>
                      <a:pt x="46337" y="7835"/>
                      <a:pt x="46356" y="7835"/>
                    </a:cubicBezTo>
                    <a:cubicBezTo>
                      <a:pt x="46366" y="7835"/>
                      <a:pt x="46374" y="7829"/>
                      <a:pt x="46378" y="7816"/>
                    </a:cubicBezTo>
                    <a:cubicBezTo>
                      <a:pt x="46403" y="7792"/>
                      <a:pt x="46501" y="7668"/>
                      <a:pt x="46477" y="7619"/>
                    </a:cubicBezTo>
                    <a:cubicBezTo>
                      <a:pt x="46452" y="7582"/>
                      <a:pt x="46452" y="7533"/>
                      <a:pt x="46427" y="7484"/>
                    </a:cubicBezTo>
                    <a:cubicBezTo>
                      <a:pt x="46390" y="7422"/>
                      <a:pt x="46341" y="7373"/>
                      <a:pt x="46279" y="7336"/>
                    </a:cubicBezTo>
                    <a:cubicBezTo>
                      <a:pt x="46218" y="7299"/>
                      <a:pt x="46279" y="7274"/>
                      <a:pt x="46279" y="7237"/>
                    </a:cubicBezTo>
                    <a:cubicBezTo>
                      <a:pt x="46279" y="7151"/>
                      <a:pt x="46255" y="7077"/>
                      <a:pt x="46218" y="7003"/>
                    </a:cubicBezTo>
                    <a:cubicBezTo>
                      <a:pt x="46206" y="6992"/>
                      <a:pt x="46198" y="6987"/>
                      <a:pt x="46192" y="6987"/>
                    </a:cubicBezTo>
                    <a:cubicBezTo>
                      <a:pt x="46175" y="6987"/>
                      <a:pt x="46169" y="7013"/>
                      <a:pt x="46147" y="7013"/>
                    </a:cubicBezTo>
                    <a:cubicBezTo>
                      <a:pt x="46140" y="7013"/>
                      <a:pt x="46131" y="7010"/>
                      <a:pt x="46119" y="7003"/>
                    </a:cubicBezTo>
                    <a:cubicBezTo>
                      <a:pt x="46058" y="6966"/>
                      <a:pt x="45984" y="6905"/>
                      <a:pt x="45984" y="6855"/>
                    </a:cubicBezTo>
                    <a:cubicBezTo>
                      <a:pt x="45971" y="6794"/>
                      <a:pt x="45996" y="6757"/>
                      <a:pt x="45947" y="6757"/>
                    </a:cubicBezTo>
                    <a:cubicBezTo>
                      <a:pt x="45910" y="6757"/>
                      <a:pt x="45910" y="6769"/>
                      <a:pt x="45860" y="6794"/>
                    </a:cubicBezTo>
                    <a:cubicBezTo>
                      <a:pt x="45832" y="6801"/>
                      <a:pt x="45804" y="6808"/>
                      <a:pt x="45777" y="6808"/>
                    </a:cubicBezTo>
                    <a:cubicBezTo>
                      <a:pt x="45758" y="6808"/>
                      <a:pt x="45741" y="6804"/>
                      <a:pt x="45725" y="6794"/>
                    </a:cubicBezTo>
                    <a:cubicBezTo>
                      <a:pt x="45700" y="6757"/>
                      <a:pt x="45626" y="6707"/>
                      <a:pt x="45688" y="6707"/>
                    </a:cubicBezTo>
                    <a:cubicBezTo>
                      <a:pt x="45729" y="6707"/>
                      <a:pt x="45803" y="6718"/>
                      <a:pt x="45833" y="6718"/>
                    </a:cubicBezTo>
                    <a:cubicBezTo>
                      <a:pt x="45848" y="6718"/>
                      <a:pt x="45852" y="6716"/>
                      <a:pt x="45836" y="6707"/>
                    </a:cubicBezTo>
                    <a:cubicBezTo>
                      <a:pt x="45787" y="6683"/>
                      <a:pt x="45676" y="6670"/>
                      <a:pt x="45737" y="6646"/>
                    </a:cubicBezTo>
                    <a:cubicBezTo>
                      <a:pt x="45774" y="6633"/>
                      <a:pt x="45811" y="6627"/>
                      <a:pt x="45847" y="6627"/>
                    </a:cubicBezTo>
                    <a:cubicBezTo>
                      <a:pt x="45882" y="6627"/>
                      <a:pt x="45916" y="6633"/>
                      <a:pt x="45947" y="6646"/>
                    </a:cubicBezTo>
                    <a:cubicBezTo>
                      <a:pt x="46021" y="6683"/>
                      <a:pt x="46033" y="6744"/>
                      <a:pt x="46107" y="6757"/>
                    </a:cubicBezTo>
                    <a:cubicBezTo>
                      <a:pt x="46144" y="6775"/>
                      <a:pt x="46181" y="6784"/>
                      <a:pt x="46218" y="6784"/>
                    </a:cubicBezTo>
                    <a:cubicBezTo>
                      <a:pt x="46255" y="6784"/>
                      <a:pt x="46292" y="6775"/>
                      <a:pt x="46329" y="6757"/>
                    </a:cubicBezTo>
                    <a:cubicBezTo>
                      <a:pt x="46452" y="6695"/>
                      <a:pt x="46698" y="6633"/>
                      <a:pt x="46661" y="6597"/>
                    </a:cubicBezTo>
                    <a:cubicBezTo>
                      <a:pt x="46624" y="6560"/>
                      <a:pt x="46550" y="6547"/>
                      <a:pt x="46612" y="6510"/>
                    </a:cubicBezTo>
                    <a:cubicBezTo>
                      <a:pt x="46674" y="6473"/>
                      <a:pt x="46772" y="6449"/>
                      <a:pt x="46772" y="6412"/>
                    </a:cubicBezTo>
                    <a:cubicBezTo>
                      <a:pt x="46772" y="6362"/>
                      <a:pt x="46661" y="6276"/>
                      <a:pt x="46661" y="6227"/>
                    </a:cubicBezTo>
                    <a:cubicBezTo>
                      <a:pt x="46661" y="6178"/>
                      <a:pt x="46785" y="6116"/>
                      <a:pt x="46785" y="6079"/>
                    </a:cubicBezTo>
                    <a:cubicBezTo>
                      <a:pt x="46788" y="6066"/>
                      <a:pt x="46791" y="6062"/>
                      <a:pt x="46795" y="6062"/>
                    </a:cubicBezTo>
                    <a:cubicBezTo>
                      <a:pt x="46805" y="6062"/>
                      <a:pt x="46821" y="6093"/>
                      <a:pt x="46857" y="6093"/>
                    </a:cubicBezTo>
                    <a:cubicBezTo>
                      <a:pt x="46861" y="6093"/>
                      <a:pt x="46866" y="6092"/>
                      <a:pt x="46871" y="6091"/>
                    </a:cubicBezTo>
                    <a:cubicBezTo>
                      <a:pt x="46895" y="6085"/>
                      <a:pt x="46942" y="6079"/>
                      <a:pt x="46974" y="6079"/>
                    </a:cubicBezTo>
                    <a:cubicBezTo>
                      <a:pt x="47006" y="6079"/>
                      <a:pt x="47025" y="6085"/>
                      <a:pt x="46994" y="6104"/>
                    </a:cubicBezTo>
                    <a:cubicBezTo>
                      <a:pt x="46920" y="6141"/>
                      <a:pt x="46846" y="6190"/>
                      <a:pt x="46895" y="6239"/>
                    </a:cubicBezTo>
                    <a:cubicBezTo>
                      <a:pt x="46932" y="6276"/>
                      <a:pt x="46969" y="6325"/>
                      <a:pt x="46969" y="6362"/>
                    </a:cubicBezTo>
                    <a:cubicBezTo>
                      <a:pt x="46969" y="6405"/>
                      <a:pt x="46942" y="6439"/>
                      <a:pt x="46991" y="6439"/>
                    </a:cubicBezTo>
                    <a:cubicBezTo>
                      <a:pt x="46998" y="6439"/>
                      <a:pt x="47007" y="6438"/>
                      <a:pt x="47019" y="6436"/>
                    </a:cubicBezTo>
                    <a:cubicBezTo>
                      <a:pt x="47105" y="6412"/>
                      <a:pt x="47204" y="6387"/>
                      <a:pt x="47302" y="6387"/>
                    </a:cubicBezTo>
                    <a:cubicBezTo>
                      <a:pt x="47314" y="6381"/>
                      <a:pt x="47324" y="6378"/>
                      <a:pt x="47333" y="6378"/>
                    </a:cubicBezTo>
                    <a:cubicBezTo>
                      <a:pt x="47342" y="6378"/>
                      <a:pt x="47351" y="6381"/>
                      <a:pt x="47364" y="6387"/>
                    </a:cubicBezTo>
                    <a:lnTo>
                      <a:pt x="47364" y="5204"/>
                    </a:lnTo>
                    <a:cubicBezTo>
                      <a:pt x="47314" y="5180"/>
                      <a:pt x="47265" y="5155"/>
                      <a:pt x="47228" y="5118"/>
                    </a:cubicBezTo>
                    <a:cubicBezTo>
                      <a:pt x="47179" y="5069"/>
                      <a:pt x="47117" y="5032"/>
                      <a:pt x="47043" y="5019"/>
                    </a:cubicBezTo>
                    <a:cubicBezTo>
                      <a:pt x="46982" y="5007"/>
                      <a:pt x="46982" y="4995"/>
                      <a:pt x="46920" y="4933"/>
                    </a:cubicBezTo>
                    <a:cubicBezTo>
                      <a:pt x="46809" y="4872"/>
                      <a:pt x="46698" y="4822"/>
                      <a:pt x="46587" y="4785"/>
                    </a:cubicBezTo>
                    <a:cubicBezTo>
                      <a:pt x="46538" y="4748"/>
                      <a:pt x="46501" y="4674"/>
                      <a:pt x="46403" y="4625"/>
                    </a:cubicBezTo>
                    <a:cubicBezTo>
                      <a:pt x="46292" y="4563"/>
                      <a:pt x="45934" y="4465"/>
                      <a:pt x="45860" y="4428"/>
                    </a:cubicBezTo>
                    <a:cubicBezTo>
                      <a:pt x="45774" y="4403"/>
                      <a:pt x="45774" y="4354"/>
                      <a:pt x="45688" y="4354"/>
                    </a:cubicBezTo>
                    <a:cubicBezTo>
                      <a:pt x="45602" y="4354"/>
                      <a:pt x="45170" y="4329"/>
                      <a:pt x="45121" y="4317"/>
                    </a:cubicBezTo>
                    <a:cubicBezTo>
                      <a:pt x="45078" y="4300"/>
                      <a:pt x="45071" y="4282"/>
                      <a:pt x="45062" y="4282"/>
                    </a:cubicBezTo>
                    <a:cubicBezTo>
                      <a:pt x="45059" y="4282"/>
                      <a:pt x="45054" y="4285"/>
                      <a:pt x="45047" y="4292"/>
                    </a:cubicBezTo>
                    <a:cubicBezTo>
                      <a:pt x="45010" y="4317"/>
                      <a:pt x="45047" y="4354"/>
                      <a:pt x="44998" y="4354"/>
                    </a:cubicBezTo>
                    <a:cubicBezTo>
                      <a:pt x="44949" y="4342"/>
                      <a:pt x="44628" y="4243"/>
                      <a:pt x="44517" y="4231"/>
                    </a:cubicBezTo>
                    <a:cubicBezTo>
                      <a:pt x="44490" y="4224"/>
                      <a:pt x="44465" y="4221"/>
                      <a:pt x="44444" y="4221"/>
                    </a:cubicBezTo>
                    <a:cubicBezTo>
                      <a:pt x="44388" y="4221"/>
                      <a:pt x="44354" y="4241"/>
                      <a:pt x="44345" y="4268"/>
                    </a:cubicBezTo>
                    <a:cubicBezTo>
                      <a:pt x="44333" y="4317"/>
                      <a:pt x="44308" y="4366"/>
                      <a:pt x="44271" y="4403"/>
                    </a:cubicBezTo>
                    <a:cubicBezTo>
                      <a:pt x="44259" y="4416"/>
                      <a:pt x="44271" y="4453"/>
                      <a:pt x="44308" y="4453"/>
                    </a:cubicBezTo>
                    <a:cubicBezTo>
                      <a:pt x="44370" y="4502"/>
                      <a:pt x="44431" y="4563"/>
                      <a:pt x="44456" y="4637"/>
                    </a:cubicBezTo>
                    <a:cubicBezTo>
                      <a:pt x="44480" y="4687"/>
                      <a:pt x="44493" y="4711"/>
                      <a:pt x="44431" y="4761"/>
                    </a:cubicBezTo>
                    <a:cubicBezTo>
                      <a:pt x="44370" y="4810"/>
                      <a:pt x="44357" y="4847"/>
                      <a:pt x="44283" y="4847"/>
                    </a:cubicBezTo>
                    <a:cubicBezTo>
                      <a:pt x="44259" y="4847"/>
                      <a:pt x="44230" y="4851"/>
                      <a:pt x="44202" y="4851"/>
                    </a:cubicBezTo>
                    <a:cubicBezTo>
                      <a:pt x="44159" y="4851"/>
                      <a:pt x="44116" y="4842"/>
                      <a:pt x="44086" y="4798"/>
                    </a:cubicBezTo>
                    <a:cubicBezTo>
                      <a:pt x="44037" y="4736"/>
                      <a:pt x="44099" y="4736"/>
                      <a:pt x="43988" y="4699"/>
                    </a:cubicBezTo>
                    <a:cubicBezTo>
                      <a:pt x="43877" y="4650"/>
                      <a:pt x="43803" y="4662"/>
                      <a:pt x="43803" y="4600"/>
                    </a:cubicBezTo>
                    <a:cubicBezTo>
                      <a:pt x="43803" y="4539"/>
                      <a:pt x="43815" y="4514"/>
                      <a:pt x="43791" y="4490"/>
                    </a:cubicBezTo>
                    <a:cubicBezTo>
                      <a:pt x="43766" y="4453"/>
                      <a:pt x="43754" y="4453"/>
                      <a:pt x="43717" y="4440"/>
                    </a:cubicBezTo>
                    <a:cubicBezTo>
                      <a:pt x="43688" y="4421"/>
                      <a:pt x="43674" y="4395"/>
                      <a:pt x="43653" y="4395"/>
                    </a:cubicBezTo>
                    <a:cubicBezTo>
                      <a:pt x="43646" y="4395"/>
                      <a:pt x="43639" y="4398"/>
                      <a:pt x="43630" y="4403"/>
                    </a:cubicBezTo>
                    <a:cubicBezTo>
                      <a:pt x="43593" y="4453"/>
                      <a:pt x="43544" y="4477"/>
                      <a:pt x="43495" y="4490"/>
                    </a:cubicBezTo>
                    <a:cubicBezTo>
                      <a:pt x="43454" y="4494"/>
                      <a:pt x="43414" y="4497"/>
                      <a:pt x="43373" y="4497"/>
                    </a:cubicBezTo>
                    <a:cubicBezTo>
                      <a:pt x="43303" y="4497"/>
                      <a:pt x="43232" y="4488"/>
                      <a:pt x="43162" y="4465"/>
                    </a:cubicBezTo>
                    <a:cubicBezTo>
                      <a:pt x="43064" y="4440"/>
                      <a:pt x="42854" y="4440"/>
                      <a:pt x="42731" y="4416"/>
                    </a:cubicBezTo>
                    <a:cubicBezTo>
                      <a:pt x="42652" y="4398"/>
                      <a:pt x="42629" y="4381"/>
                      <a:pt x="42579" y="4381"/>
                    </a:cubicBezTo>
                    <a:cubicBezTo>
                      <a:pt x="42558" y="4381"/>
                      <a:pt x="42533" y="4384"/>
                      <a:pt x="42497" y="4391"/>
                    </a:cubicBezTo>
                    <a:cubicBezTo>
                      <a:pt x="42456" y="4399"/>
                      <a:pt x="42419" y="4401"/>
                      <a:pt x="42386" y="4401"/>
                    </a:cubicBezTo>
                    <a:cubicBezTo>
                      <a:pt x="42370" y="4401"/>
                      <a:pt x="42355" y="4400"/>
                      <a:pt x="42341" y="4400"/>
                    </a:cubicBezTo>
                    <a:cubicBezTo>
                      <a:pt x="42300" y="4400"/>
                      <a:pt x="42269" y="4403"/>
                      <a:pt x="42250" y="4428"/>
                    </a:cubicBezTo>
                    <a:cubicBezTo>
                      <a:pt x="42213" y="4477"/>
                      <a:pt x="42164" y="4453"/>
                      <a:pt x="42164" y="4588"/>
                    </a:cubicBezTo>
                    <a:cubicBezTo>
                      <a:pt x="42164" y="4692"/>
                      <a:pt x="42182" y="4769"/>
                      <a:pt x="42172" y="4769"/>
                    </a:cubicBezTo>
                    <a:cubicBezTo>
                      <a:pt x="42171" y="4769"/>
                      <a:pt x="42168" y="4766"/>
                      <a:pt x="42164" y="4761"/>
                    </a:cubicBezTo>
                    <a:cubicBezTo>
                      <a:pt x="42127" y="4687"/>
                      <a:pt x="42090" y="4613"/>
                      <a:pt x="42078" y="4527"/>
                    </a:cubicBezTo>
                    <a:cubicBezTo>
                      <a:pt x="42066" y="4477"/>
                      <a:pt x="41992" y="4440"/>
                      <a:pt x="41942" y="4416"/>
                    </a:cubicBezTo>
                    <a:cubicBezTo>
                      <a:pt x="41893" y="4391"/>
                      <a:pt x="41733" y="4416"/>
                      <a:pt x="41757" y="4329"/>
                    </a:cubicBezTo>
                    <a:cubicBezTo>
                      <a:pt x="41794" y="4231"/>
                      <a:pt x="41819" y="4157"/>
                      <a:pt x="41831" y="4120"/>
                    </a:cubicBezTo>
                    <a:cubicBezTo>
                      <a:pt x="41844" y="4083"/>
                      <a:pt x="41831" y="4021"/>
                      <a:pt x="41757" y="3960"/>
                    </a:cubicBezTo>
                    <a:cubicBezTo>
                      <a:pt x="41674" y="3900"/>
                      <a:pt x="41369" y="3700"/>
                      <a:pt x="41137" y="3700"/>
                    </a:cubicBezTo>
                    <a:cubicBezTo>
                      <a:pt x="41130" y="3700"/>
                      <a:pt x="41123" y="3701"/>
                      <a:pt x="41117" y="3701"/>
                    </a:cubicBezTo>
                    <a:cubicBezTo>
                      <a:pt x="40883" y="3726"/>
                      <a:pt x="40464" y="3849"/>
                      <a:pt x="40254" y="3849"/>
                    </a:cubicBezTo>
                    <a:cubicBezTo>
                      <a:pt x="40045" y="3849"/>
                      <a:pt x="39934" y="3837"/>
                      <a:pt x="39897" y="3800"/>
                    </a:cubicBezTo>
                    <a:cubicBezTo>
                      <a:pt x="39872" y="3775"/>
                      <a:pt x="39872" y="3763"/>
                      <a:pt x="39922" y="3738"/>
                    </a:cubicBezTo>
                    <a:cubicBezTo>
                      <a:pt x="39959" y="3726"/>
                      <a:pt x="39946" y="3713"/>
                      <a:pt x="39885" y="3676"/>
                    </a:cubicBezTo>
                    <a:cubicBezTo>
                      <a:pt x="39839" y="3642"/>
                      <a:pt x="39772" y="3576"/>
                      <a:pt x="39685" y="3576"/>
                    </a:cubicBezTo>
                    <a:cubicBezTo>
                      <a:pt x="39678" y="3576"/>
                      <a:pt x="39670" y="3577"/>
                      <a:pt x="39663" y="3578"/>
                    </a:cubicBezTo>
                    <a:cubicBezTo>
                      <a:pt x="39564" y="3590"/>
                      <a:pt x="39515" y="3627"/>
                      <a:pt x="39466" y="3627"/>
                    </a:cubicBezTo>
                    <a:cubicBezTo>
                      <a:pt x="39416" y="3627"/>
                      <a:pt x="39466" y="3615"/>
                      <a:pt x="39527" y="3590"/>
                    </a:cubicBezTo>
                    <a:cubicBezTo>
                      <a:pt x="39589" y="3553"/>
                      <a:pt x="39614" y="3504"/>
                      <a:pt x="39540" y="3504"/>
                    </a:cubicBezTo>
                    <a:cubicBezTo>
                      <a:pt x="39482" y="3504"/>
                      <a:pt x="39457" y="3520"/>
                      <a:pt x="39440" y="3520"/>
                    </a:cubicBezTo>
                    <a:cubicBezTo>
                      <a:pt x="39431" y="3520"/>
                      <a:pt x="39425" y="3516"/>
                      <a:pt x="39416" y="3504"/>
                    </a:cubicBezTo>
                    <a:cubicBezTo>
                      <a:pt x="39392" y="3455"/>
                      <a:pt x="39404" y="3492"/>
                      <a:pt x="39330" y="3455"/>
                    </a:cubicBezTo>
                    <a:cubicBezTo>
                      <a:pt x="39269" y="3430"/>
                      <a:pt x="39232" y="3430"/>
                      <a:pt x="39195" y="3393"/>
                    </a:cubicBezTo>
                    <a:cubicBezTo>
                      <a:pt x="39170" y="3356"/>
                      <a:pt x="39145" y="3319"/>
                      <a:pt x="39195" y="3319"/>
                    </a:cubicBezTo>
                    <a:cubicBezTo>
                      <a:pt x="39232" y="3325"/>
                      <a:pt x="39272" y="3328"/>
                      <a:pt x="39312" y="3328"/>
                    </a:cubicBezTo>
                    <a:cubicBezTo>
                      <a:pt x="39352" y="3328"/>
                      <a:pt x="39392" y="3325"/>
                      <a:pt x="39429" y="3319"/>
                    </a:cubicBezTo>
                    <a:cubicBezTo>
                      <a:pt x="39441" y="3294"/>
                      <a:pt x="39466" y="3270"/>
                      <a:pt x="39392" y="3220"/>
                    </a:cubicBezTo>
                    <a:cubicBezTo>
                      <a:pt x="39318" y="3147"/>
                      <a:pt x="39207" y="3097"/>
                      <a:pt x="39096" y="3097"/>
                    </a:cubicBezTo>
                    <a:cubicBezTo>
                      <a:pt x="38970" y="3089"/>
                      <a:pt x="38875" y="3061"/>
                      <a:pt x="38809" y="3061"/>
                    </a:cubicBezTo>
                    <a:cubicBezTo>
                      <a:pt x="38772" y="3061"/>
                      <a:pt x="38744" y="3070"/>
                      <a:pt x="38726" y="3097"/>
                    </a:cubicBezTo>
                    <a:cubicBezTo>
                      <a:pt x="38640" y="3220"/>
                      <a:pt x="38517" y="3319"/>
                      <a:pt x="38381" y="3393"/>
                    </a:cubicBezTo>
                    <a:cubicBezTo>
                      <a:pt x="38283" y="3393"/>
                      <a:pt x="38258" y="3393"/>
                      <a:pt x="38258" y="3356"/>
                    </a:cubicBezTo>
                    <a:cubicBezTo>
                      <a:pt x="38271" y="3319"/>
                      <a:pt x="38258" y="3282"/>
                      <a:pt x="38307" y="3282"/>
                    </a:cubicBezTo>
                    <a:cubicBezTo>
                      <a:pt x="38328" y="3282"/>
                      <a:pt x="38349" y="3283"/>
                      <a:pt x="38366" y="3283"/>
                    </a:cubicBezTo>
                    <a:cubicBezTo>
                      <a:pt x="38402" y="3283"/>
                      <a:pt x="38427" y="3278"/>
                      <a:pt x="38418" y="3245"/>
                    </a:cubicBezTo>
                    <a:cubicBezTo>
                      <a:pt x="38406" y="3208"/>
                      <a:pt x="38394" y="3171"/>
                      <a:pt x="38381" y="3134"/>
                    </a:cubicBezTo>
                    <a:cubicBezTo>
                      <a:pt x="38361" y="3114"/>
                      <a:pt x="38374" y="3094"/>
                      <a:pt x="38339" y="3094"/>
                    </a:cubicBezTo>
                    <a:cubicBezTo>
                      <a:pt x="38331" y="3094"/>
                      <a:pt x="38321" y="3095"/>
                      <a:pt x="38307" y="3097"/>
                    </a:cubicBezTo>
                    <a:cubicBezTo>
                      <a:pt x="38247" y="3106"/>
                      <a:pt x="38179" y="3115"/>
                      <a:pt x="38110" y="3115"/>
                    </a:cubicBezTo>
                    <a:cubicBezTo>
                      <a:pt x="38082" y="3115"/>
                      <a:pt x="38053" y="3113"/>
                      <a:pt x="38024" y="3110"/>
                    </a:cubicBezTo>
                    <a:cubicBezTo>
                      <a:pt x="38035" y="3098"/>
                      <a:pt x="38166" y="3007"/>
                      <a:pt x="38228" y="3007"/>
                    </a:cubicBezTo>
                    <a:cubicBezTo>
                      <a:pt x="38235" y="3007"/>
                      <a:pt x="38241" y="3009"/>
                      <a:pt x="38246" y="3011"/>
                    </a:cubicBezTo>
                    <a:cubicBezTo>
                      <a:pt x="38307" y="3023"/>
                      <a:pt x="38357" y="3036"/>
                      <a:pt x="38418" y="3036"/>
                    </a:cubicBezTo>
                    <a:cubicBezTo>
                      <a:pt x="38520" y="3051"/>
                      <a:pt x="38641" y="3067"/>
                      <a:pt x="38682" y="3067"/>
                    </a:cubicBezTo>
                    <a:cubicBezTo>
                      <a:pt x="38706" y="3067"/>
                      <a:pt x="38702" y="3062"/>
                      <a:pt x="38652" y="3048"/>
                    </a:cubicBezTo>
                    <a:cubicBezTo>
                      <a:pt x="38517" y="2999"/>
                      <a:pt x="38381" y="2962"/>
                      <a:pt x="38234" y="2937"/>
                    </a:cubicBezTo>
                    <a:cubicBezTo>
                      <a:pt x="38123" y="2937"/>
                      <a:pt x="37691" y="2851"/>
                      <a:pt x="37568" y="2851"/>
                    </a:cubicBezTo>
                    <a:cubicBezTo>
                      <a:pt x="37555" y="2854"/>
                      <a:pt x="37541" y="2856"/>
                      <a:pt x="37526" y="2856"/>
                    </a:cubicBezTo>
                    <a:cubicBezTo>
                      <a:pt x="37486" y="2856"/>
                      <a:pt x="37441" y="2844"/>
                      <a:pt x="37396" y="2826"/>
                    </a:cubicBezTo>
                    <a:cubicBezTo>
                      <a:pt x="37338" y="2807"/>
                      <a:pt x="37266" y="2765"/>
                      <a:pt x="37236" y="2765"/>
                    </a:cubicBezTo>
                    <a:cubicBezTo>
                      <a:pt x="37228" y="2765"/>
                      <a:pt x="37223" y="2769"/>
                      <a:pt x="37223" y="2777"/>
                    </a:cubicBezTo>
                    <a:cubicBezTo>
                      <a:pt x="37223" y="2814"/>
                      <a:pt x="37285" y="2863"/>
                      <a:pt x="37236" y="2900"/>
                    </a:cubicBezTo>
                    <a:cubicBezTo>
                      <a:pt x="37199" y="2937"/>
                      <a:pt x="37014" y="2925"/>
                      <a:pt x="36927" y="2962"/>
                    </a:cubicBezTo>
                    <a:cubicBezTo>
                      <a:pt x="36854" y="3011"/>
                      <a:pt x="36829" y="3060"/>
                      <a:pt x="36841" y="3097"/>
                    </a:cubicBezTo>
                    <a:cubicBezTo>
                      <a:pt x="36851" y="3128"/>
                      <a:pt x="36862" y="3150"/>
                      <a:pt x="36885" y="3150"/>
                    </a:cubicBezTo>
                    <a:cubicBezTo>
                      <a:pt x="36891" y="3150"/>
                      <a:pt x="36896" y="3149"/>
                      <a:pt x="36903" y="3147"/>
                    </a:cubicBezTo>
                    <a:cubicBezTo>
                      <a:pt x="36930" y="3138"/>
                      <a:pt x="37014" y="3103"/>
                      <a:pt x="37040" y="3103"/>
                    </a:cubicBezTo>
                    <a:cubicBezTo>
                      <a:pt x="37051" y="3103"/>
                      <a:pt x="37052" y="3108"/>
                      <a:pt x="37038" y="3122"/>
                    </a:cubicBezTo>
                    <a:cubicBezTo>
                      <a:pt x="36989" y="3159"/>
                      <a:pt x="36927" y="3196"/>
                      <a:pt x="36952" y="3245"/>
                    </a:cubicBezTo>
                    <a:cubicBezTo>
                      <a:pt x="36989" y="3294"/>
                      <a:pt x="36940" y="3331"/>
                      <a:pt x="36964" y="3393"/>
                    </a:cubicBezTo>
                    <a:cubicBezTo>
                      <a:pt x="37001" y="3442"/>
                      <a:pt x="37088" y="3492"/>
                      <a:pt x="37026" y="3492"/>
                    </a:cubicBezTo>
                    <a:cubicBezTo>
                      <a:pt x="36976" y="3500"/>
                      <a:pt x="36902" y="3520"/>
                      <a:pt x="36849" y="3520"/>
                    </a:cubicBezTo>
                    <a:cubicBezTo>
                      <a:pt x="36824" y="3520"/>
                      <a:pt x="36804" y="3516"/>
                      <a:pt x="36792" y="3504"/>
                    </a:cubicBezTo>
                    <a:cubicBezTo>
                      <a:pt x="36743" y="3467"/>
                      <a:pt x="36767" y="3467"/>
                      <a:pt x="36792" y="3455"/>
                    </a:cubicBezTo>
                    <a:cubicBezTo>
                      <a:pt x="36804" y="3442"/>
                      <a:pt x="36792" y="3418"/>
                      <a:pt x="36730" y="3418"/>
                    </a:cubicBezTo>
                    <a:cubicBezTo>
                      <a:pt x="36686" y="3418"/>
                      <a:pt x="36590" y="3468"/>
                      <a:pt x="36536" y="3468"/>
                    </a:cubicBezTo>
                    <a:cubicBezTo>
                      <a:pt x="36530" y="3468"/>
                      <a:pt x="36525" y="3468"/>
                      <a:pt x="36521" y="3467"/>
                    </a:cubicBezTo>
                    <a:cubicBezTo>
                      <a:pt x="36487" y="3458"/>
                      <a:pt x="36419" y="3439"/>
                      <a:pt x="36387" y="3439"/>
                    </a:cubicBezTo>
                    <a:cubicBezTo>
                      <a:pt x="36372" y="3439"/>
                      <a:pt x="36365" y="3443"/>
                      <a:pt x="36373" y="3455"/>
                    </a:cubicBezTo>
                    <a:cubicBezTo>
                      <a:pt x="36398" y="3479"/>
                      <a:pt x="36385" y="3479"/>
                      <a:pt x="36472" y="3492"/>
                    </a:cubicBezTo>
                    <a:cubicBezTo>
                      <a:pt x="36546" y="3504"/>
                      <a:pt x="36632" y="3553"/>
                      <a:pt x="36595" y="3602"/>
                    </a:cubicBezTo>
                    <a:cubicBezTo>
                      <a:pt x="36563" y="3626"/>
                      <a:pt x="36531" y="3645"/>
                      <a:pt x="36499" y="3645"/>
                    </a:cubicBezTo>
                    <a:cubicBezTo>
                      <a:pt x="36481" y="3645"/>
                      <a:pt x="36464" y="3640"/>
                      <a:pt x="36447" y="3627"/>
                    </a:cubicBezTo>
                    <a:cubicBezTo>
                      <a:pt x="36398" y="3590"/>
                      <a:pt x="36435" y="3541"/>
                      <a:pt x="36410" y="3504"/>
                    </a:cubicBezTo>
                    <a:cubicBezTo>
                      <a:pt x="36373" y="3479"/>
                      <a:pt x="36336" y="3492"/>
                      <a:pt x="36274" y="3479"/>
                    </a:cubicBezTo>
                    <a:cubicBezTo>
                      <a:pt x="36193" y="3449"/>
                      <a:pt x="36112" y="3427"/>
                      <a:pt x="36024" y="3427"/>
                    </a:cubicBezTo>
                    <a:cubicBezTo>
                      <a:pt x="36005" y="3427"/>
                      <a:pt x="35986" y="3428"/>
                      <a:pt x="35966" y="3430"/>
                    </a:cubicBezTo>
                    <a:cubicBezTo>
                      <a:pt x="35843" y="3455"/>
                      <a:pt x="35856" y="3442"/>
                      <a:pt x="35794" y="3492"/>
                    </a:cubicBezTo>
                    <a:cubicBezTo>
                      <a:pt x="35750" y="3527"/>
                      <a:pt x="35731" y="3556"/>
                      <a:pt x="35683" y="3556"/>
                    </a:cubicBezTo>
                    <a:cubicBezTo>
                      <a:pt x="35664" y="3556"/>
                      <a:pt x="35641" y="3551"/>
                      <a:pt x="35609" y="3541"/>
                    </a:cubicBezTo>
                    <a:cubicBezTo>
                      <a:pt x="35511" y="3504"/>
                      <a:pt x="35412" y="3430"/>
                      <a:pt x="35350" y="3344"/>
                    </a:cubicBezTo>
                    <a:cubicBezTo>
                      <a:pt x="35318" y="3287"/>
                      <a:pt x="35312" y="3257"/>
                      <a:pt x="35302" y="3257"/>
                    </a:cubicBezTo>
                    <a:cubicBezTo>
                      <a:pt x="35296" y="3257"/>
                      <a:pt x="35289" y="3265"/>
                      <a:pt x="35276" y="3282"/>
                    </a:cubicBezTo>
                    <a:cubicBezTo>
                      <a:pt x="35227" y="3356"/>
                      <a:pt x="35166" y="3430"/>
                      <a:pt x="35129" y="3504"/>
                    </a:cubicBezTo>
                    <a:cubicBezTo>
                      <a:pt x="35092" y="3565"/>
                      <a:pt x="35042" y="3750"/>
                      <a:pt x="34993" y="3800"/>
                    </a:cubicBezTo>
                    <a:cubicBezTo>
                      <a:pt x="34953" y="3824"/>
                      <a:pt x="34960" y="3842"/>
                      <a:pt x="34942" y="3842"/>
                    </a:cubicBezTo>
                    <a:cubicBezTo>
                      <a:pt x="34933" y="3842"/>
                      <a:pt x="34917" y="3837"/>
                      <a:pt x="34882" y="3824"/>
                    </a:cubicBezTo>
                    <a:cubicBezTo>
                      <a:pt x="34759" y="3787"/>
                      <a:pt x="34648" y="3713"/>
                      <a:pt x="34562" y="3627"/>
                    </a:cubicBezTo>
                    <a:cubicBezTo>
                      <a:pt x="34488" y="3504"/>
                      <a:pt x="34402" y="3393"/>
                      <a:pt x="34303" y="3294"/>
                    </a:cubicBezTo>
                    <a:cubicBezTo>
                      <a:pt x="34254" y="3245"/>
                      <a:pt x="34192" y="3171"/>
                      <a:pt x="34204" y="3147"/>
                    </a:cubicBezTo>
                    <a:cubicBezTo>
                      <a:pt x="34211" y="3136"/>
                      <a:pt x="34221" y="3133"/>
                      <a:pt x="34232" y="3133"/>
                    </a:cubicBezTo>
                    <a:cubicBezTo>
                      <a:pt x="34262" y="3133"/>
                      <a:pt x="34304" y="3159"/>
                      <a:pt x="34340" y="3159"/>
                    </a:cubicBezTo>
                    <a:cubicBezTo>
                      <a:pt x="34344" y="3160"/>
                      <a:pt x="34350" y="3160"/>
                      <a:pt x="34355" y="3160"/>
                    </a:cubicBezTo>
                    <a:cubicBezTo>
                      <a:pt x="34417" y="3160"/>
                      <a:pt x="34555" y="3104"/>
                      <a:pt x="34488" y="3048"/>
                    </a:cubicBezTo>
                    <a:cubicBezTo>
                      <a:pt x="34439" y="2999"/>
                      <a:pt x="34365" y="2974"/>
                      <a:pt x="34303" y="2949"/>
                    </a:cubicBezTo>
                    <a:cubicBezTo>
                      <a:pt x="34266" y="2925"/>
                      <a:pt x="34254" y="2912"/>
                      <a:pt x="34315" y="2900"/>
                    </a:cubicBezTo>
                    <a:cubicBezTo>
                      <a:pt x="34365" y="2888"/>
                      <a:pt x="34439" y="2838"/>
                      <a:pt x="34365" y="2802"/>
                    </a:cubicBezTo>
                    <a:cubicBezTo>
                      <a:pt x="34303" y="2765"/>
                      <a:pt x="34229" y="2777"/>
                      <a:pt x="34291" y="2740"/>
                    </a:cubicBezTo>
                    <a:cubicBezTo>
                      <a:pt x="34340" y="2691"/>
                      <a:pt x="34451" y="2604"/>
                      <a:pt x="34340" y="2567"/>
                    </a:cubicBezTo>
                    <a:cubicBezTo>
                      <a:pt x="34241" y="2530"/>
                      <a:pt x="34266" y="2555"/>
                      <a:pt x="34204" y="2493"/>
                    </a:cubicBezTo>
                    <a:cubicBezTo>
                      <a:pt x="34162" y="2451"/>
                      <a:pt x="34110" y="2417"/>
                      <a:pt x="34048" y="2417"/>
                    </a:cubicBezTo>
                    <a:cubicBezTo>
                      <a:pt x="34039" y="2417"/>
                      <a:pt x="34029" y="2418"/>
                      <a:pt x="34020" y="2420"/>
                    </a:cubicBezTo>
                    <a:cubicBezTo>
                      <a:pt x="33985" y="2420"/>
                      <a:pt x="33961" y="2418"/>
                      <a:pt x="33941" y="2418"/>
                    </a:cubicBezTo>
                    <a:cubicBezTo>
                      <a:pt x="33912" y="2418"/>
                      <a:pt x="33894" y="2422"/>
                      <a:pt x="33872" y="2444"/>
                    </a:cubicBezTo>
                    <a:cubicBezTo>
                      <a:pt x="33834" y="2482"/>
                      <a:pt x="33825" y="2498"/>
                      <a:pt x="33812" y="2498"/>
                    </a:cubicBezTo>
                    <a:cubicBezTo>
                      <a:pt x="33808" y="2498"/>
                      <a:pt x="33804" y="2496"/>
                      <a:pt x="33798" y="2493"/>
                    </a:cubicBezTo>
                    <a:cubicBezTo>
                      <a:pt x="33761" y="2469"/>
                      <a:pt x="33798" y="2444"/>
                      <a:pt x="33736" y="2432"/>
                    </a:cubicBezTo>
                    <a:cubicBezTo>
                      <a:pt x="33729" y="2430"/>
                      <a:pt x="33721" y="2430"/>
                      <a:pt x="33714" y="2430"/>
                    </a:cubicBezTo>
                    <a:cubicBezTo>
                      <a:pt x="33683" y="2430"/>
                      <a:pt x="33650" y="2439"/>
                      <a:pt x="33616" y="2439"/>
                    </a:cubicBezTo>
                    <a:cubicBezTo>
                      <a:pt x="33587" y="2439"/>
                      <a:pt x="33557" y="2432"/>
                      <a:pt x="33527" y="2407"/>
                    </a:cubicBezTo>
                    <a:cubicBezTo>
                      <a:pt x="33465" y="2346"/>
                      <a:pt x="33391" y="2346"/>
                      <a:pt x="33367" y="2296"/>
                    </a:cubicBezTo>
                    <a:cubicBezTo>
                      <a:pt x="33344" y="2266"/>
                      <a:pt x="33349" y="2245"/>
                      <a:pt x="33339" y="2245"/>
                    </a:cubicBezTo>
                    <a:cubicBezTo>
                      <a:pt x="33333" y="2245"/>
                      <a:pt x="33321" y="2253"/>
                      <a:pt x="33293" y="2272"/>
                    </a:cubicBezTo>
                    <a:cubicBezTo>
                      <a:pt x="33219" y="2321"/>
                      <a:pt x="33219" y="2333"/>
                      <a:pt x="33194" y="2333"/>
                    </a:cubicBezTo>
                    <a:cubicBezTo>
                      <a:pt x="33174" y="2333"/>
                      <a:pt x="33163" y="2302"/>
                      <a:pt x="33140" y="2302"/>
                    </a:cubicBezTo>
                    <a:cubicBezTo>
                      <a:pt x="33134" y="2302"/>
                      <a:pt x="33128" y="2304"/>
                      <a:pt x="33120" y="2309"/>
                    </a:cubicBezTo>
                    <a:cubicBezTo>
                      <a:pt x="33096" y="2333"/>
                      <a:pt x="33009" y="2407"/>
                      <a:pt x="33034" y="2481"/>
                    </a:cubicBezTo>
                    <a:cubicBezTo>
                      <a:pt x="33046" y="2555"/>
                      <a:pt x="33120" y="2530"/>
                      <a:pt x="33071" y="2604"/>
                    </a:cubicBezTo>
                    <a:cubicBezTo>
                      <a:pt x="33034" y="2678"/>
                      <a:pt x="33083" y="2691"/>
                      <a:pt x="33022" y="2691"/>
                    </a:cubicBezTo>
                    <a:cubicBezTo>
                      <a:pt x="32948" y="2691"/>
                      <a:pt x="32837" y="2703"/>
                      <a:pt x="32861" y="2715"/>
                    </a:cubicBezTo>
                    <a:cubicBezTo>
                      <a:pt x="32895" y="2726"/>
                      <a:pt x="33061" y="2778"/>
                      <a:pt x="33035" y="2778"/>
                    </a:cubicBezTo>
                    <a:cubicBezTo>
                      <a:pt x="33033" y="2778"/>
                      <a:pt x="33028" y="2778"/>
                      <a:pt x="33022" y="2777"/>
                    </a:cubicBezTo>
                    <a:cubicBezTo>
                      <a:pt x="32960" y="2765"/>
                      <a:pt x="32898" y="2752"/>
                      <a:pt x="32849" y="2740"/>
                    </a:cubicBezTo>
                    <a:cubicBezTo>
                      <a:pt x="32738" y="2715"/>
                      <a:pt x="32369" y="2728"/>
                      <a:pt x="32319" y="2703"/>
                    </a:cubicBezTo>
                    <a:cubicBezTo>
                      <a:pt x="32270" y="2666"/>
                      <a:pt x="32270" y="2629"/>
                      <a:pt x="32233" y="2629"/>
                    </a:cubicBezTo>
                    <a:cubicBezTo>
                      <a:pt x="32203" y="2629"/>
                      <a:pt x="32166" y="2661"/>
                      <a:pt x="32121" y="2661"/>
                    </a:cubicBezTo>
                    <a:cubicBezTo>
                      <a:pt x="32109" y="2661"/>
                      <a:pt x="32098" y="2659"/>
                      <a:pt x="32085" y="2654"/>
                    </a:cubicBezTo>
                    <a:cubicBezTo>
                      <a:pt x="32024" y="2641"/>
                      <a:pt x="31839" y="2592"/>
                      <a:pt x="31851" y="2530"/>
                    </a:cubicBezTo>
                    <a:cubicBezTo>
                      <a:pt x="31863" y="2481"/>
                      <a:pt x="31987" y="2469"/>
                      <a:pt x="31950" y="2432"/>
                    </a:cubicBezTo>
                    <a:cubicBezTo>
                      <a:pt x="31922" y="2404"/>
                      <a:pt x="31887" y="2390"/>
                      <a:pt x="31851" y="2390"/>
                    </a:cubicBezTo>
                    <a:cubicBezTo>
                      <a:pt x="31839" y="2390"/>
                      <a:pt x="31826" y="2392"/>
                      <a:pt x="31814" y="2395"/>
                    </a:cubicBezTo>
                    <a:cubicBezTo>
                      <a:pt x="31629" y="2383"/>
                      <a:pt x="31444" y="2358"/>
                      <a:pt x="31260" y="2333"/>
                    </a:cubicBezTo>
                    <a:cubicBezTo>
                      <a:pt x="31161" y="2333"/>
                      <a:pt x="31063" y="2333"/>
                      <a:pt x="30964" y="2370"/>
                    </a:cubicBezTo>
                    <a:cubicBezTo>
                      <a:pt x="30947" y="2372"/>
                      <a:pt x="30927" y="2373"/>
                      <a:pt x="30907" y="2373"/>
                    </a:cubicBezTo>
                    <a:cubicBezTo>
                      <a:pt x="30876" y="2373"/>
                      <a:pt x="30844" y="2372"/>
                      <a:pt x="30815" y="2372"/>
                    </a:cubicBezTo>
                    <a:cubicBezTo>
                      <a:pt x="30754" y="2372"/>
                      <a:pt x="30709" y="2378"/>
                      <a:pt x="30730" y="2420"/>
                    </a:cubicBezTo>
                    <a:cubicBezTo>
                      <a:pt x="30775" y="2476"/>
                      <a:pt x="30810" y="2532"/>
                      <a:pt x="30750" y="2532"/>
                    </a:cubicBezTo>
                    <a:cubicBezTo>
                      <a:pt x="30744" y="2532"/>
                      <a:pt x="30737" y="2532"/>
                      <a:pt x="30730" y="2530"/>
                    </a:cubicBezTo>
                    <a:cubicBezTo>
                      <a:pt x="30656" y="2518"/>
                      <a:pt x="30582" y="2469"/>
                      <a:pt x="30619" y="2407"/>
                    </a:cubicBezTo>
                    <a:cubicBezTo>
                      <a:pt x="30656" y="2346"/>
                      <a:pt x="30594" y="2210"/>
                      <a:pt x="30570" y="2185"/>
                    </a:cubicBezTo>
                    <a:cubicBezTo>
                      <a:pt x="30568" y="2182"/>
                      <a:pt x="30567" y="2181"/>
                      <a:pt x="30565" y="2181"/>
                    </a:cubicBezTo>
                    <a:cubicBezTo>
                      <a:pt x="30554" y="2181"/>
                      <a:pt x="30540" y="2250"/>
                      <a:pt x="30508" y="2272"/>
                    </a:cubicBezTo>
                    <a:cubicBezTo>
                      <a:pt x="30459" y="2296"/>
                      <a:pt x="30397" y="2296"/>
                      <a:pt x="30348" y="2296"/>
                    </a:cubicBezTo>
                    <a:cubicBezTo>
                      <a:pt x="30274" y="2296"/>
                      <a:pt x="30249" y="2296"/>
                      <a:pt x="30225" y="2259"/>
                    </a:cubicBezTo>
                    <a:cubicBezTo>
                      <a:pt x="30200" y="2222"/>
                      <a:pt x="30249" y="2148"/>
                      <a:pt x="30188" y="2148"/>
                    </a:cubicBezTo>
                    <a:cubicBezTo>
                      <a:pt x="30175" y="2146"/>
                      <a:pt x="30166" y="2145"/>
                      <a:pt x="30157" y="2145"/>
                    </a:cubicBezTo>
                    <a:cubicBezTo>
                      <a:pt x="30123" y="2145"/>
                      <a:pt x="30111" y="2161"/>
                      <a:pt x="30052" y="2161"/>
                    </a:cubicBezTo>
                    <a:cubicBezTo>
                      <a:pt x="30003" y="2161"/>
                      <a:pt x="29959" y="2133"/>
                      <a:pt x="29917" y="2133"/>
                    </a:cubicBezTo>
                    <a:cubicBezTo>
                      <a:pt x="29896" y="2133"/>
                      <a:pt x="29876" y="2140"/>
                      <a:pt x="29855" y="2161"/>
                    </a:cubicBezTo>
                    <a:cubicBezTo>
                      <a:pt x="29793" y="2222"/>
                      <a:pt x="29719" y="2272"/>
                      <a:pt x="29744" y="2284"/>
                    </a:cubicBezTo>
                    <a:cubicBezTo>
                      <a:pt x="29769" y="2296"/>
                      <a:pt x="29781" y="2296"/>
                      <a:pt x="29830" y="2296"/>
                    </a:cubicBezTo>
                    <a:cubicBezTo>
                      <a:pt x="29892" y="2296"/>
                      <a:pt x="29929" y="2346"/>
                      <a:pt x="29880" y="2383"/>
                    </a:cubicBezTo>
                    <a:cubicBezTo>
                      <a:pt x="29818" y="2407"/>
                      <a:pt x="29781" y="2395"/>
                      <a:pt x="29707" y="2407"/>
                    </a:cubicBezTo>
                    <a:cubicBezTo>
                      <a:pt x="29633" y="2420"/>
                      <a:pt x="29670" y="2444"/>
                      <a:pt x="29596" y="2481"/>
                    </a:cubicBezTo>
                    <a:cubicBezTo>
                      <a:pt x="29522" y="2518"/>
                      <a:pt x="29522" y="2481"/>
                      <a:pt x="29448" y="2530"/>
                    </a:cubicBezTo>
                    <a:cubicBezTo>
                      <a:pt x="29374" y="2580"/>
                      <a:pt x="29288" y="2592"/>
                      <a:pt x="29202" y="2592"/>
                    </a:cubicBezTo>
                    <a:cubicBezTo>
                      <a:pt x="29147" y="2592"/>
                      <a:pt x="29100" y="2587"/>
                      <a:pt x="29061" y="2587"/>
                    </a:cubicBezTo>
                    <a:cubicBezTo>
                      <a:pt x="29012" y="2587"/>
                      <a:pt x="28976" y="2595"/>
                      <a:pt x="28956" y="2629"/>
                    </a:cubicBezTo>
                    <a:cubicBezTo>
                      <a:pt x="28919" y="2691"/>
                      <a:pt x="28956" y="2740"/>
                      <a:pt x="28820" y="2789"/>
                    </a:cubicBezTo>
                    <a:cubicBezTo>
                      <a:pt x="28767" y="2804"/>
                      <a:pt x="28719" y="2809"/>
                      <a:pt x="28686" y="2809"/>
                    </a:cubicBezTo>
                    <a:cubicBezTo>
                      <a:pt x="28636" y="2809"/>
                      <a:pt x="28620" y="2797"/>
                      <a:pt x="28672" y="2789"/>
                    </a:cubicBezTo>
                    <a:cubicBezTo>
                      <a:pt x="28746" y="2765"/>
                      <a:pt x="28845" y="2728"/>
                      <a:pt x="28857" y="2654"/>
                    </a:cubicBezTo>
                    <a:cubicBezTo>
                      <a:pt x="28882" y="2580"/>
                      <a:pt x="28906" y="2493"/>
                      <a:pt x="28956" y="2493"/>
                    </a:cubicBezTo>
                    <a:cubicBezTo>
                      <a:pt x="28987" y="2493"/>
                      <a:pt x="28992" y="2521"/>
                      <a:pt x="29008" y="2521"/>
                    </a:cubicBezTo>
                    <a:cubicBezTo>
                      <a:pt x="29011" y="2521"/>
                      <a:pt x="29014" y="2520"/>
                      <a:pt x="29017" y="2518"/>
                    </a:cubicBezTo>
                    <a:cubicBezTo>
                      <a:pt x="29066" y="2457"/>
                      <a:pt x="29128" y="2420"/>
                      <a:pt x="29190" y="2383"/>
                    </a:cubicBezTo>
                    <a:cubicBezTo>
                      <a:pt x="29301" y="2346"/>
                      <a:pt x="29399" y="2296"/>
                      <a:pt x="29498" y="2235"/>
                    </a:cubicBezTo>
                    <a:cubicBezTo>
                      <a:pt x="29596" y="2185"/>
                      <a:pt x="29683" y="2124"/>
                      <a:pt x="29769" y="2062"/>
                    </a:cubicBezTo>
                    <a:cubicBezTo>
                      <a:pt x="29867" y="1976"/>
                      <a:pt x="29978" y="1902"/>
                      <a:pt x="30101" y="1828"/>
                    </a:cubicBezTo>
                    <a:cubicBezTo>
                      <a:pt x="30212" y="1767"/>
                      <a:pt x="30336" y="1693"/>
                      <a:pt x="30459" y="1631"/>
                    </a:cubicBezTo>
                    <a:cubicBezTo>
                      <a:pt x="30545" y="1582"/>
                      <a:pt x="30619" y="1520"/>
                      <a:pt x="30681" y="1446"/>
                    </a:cubicBezTo>
                    <a:cubicBezTo>
                      <a:pt x="30718" y="1385"/>
                      <a:pt x="30742" y="1360"/>
                      <a:pt x="30705" y="1323"/>
                    </a:cubicBezTo>
                    <a:cubicBezTo>
                      <a:pt x="30662" y="1280"/>
                      <a:pt x="30638" y="1247"/>
                      <a:pt x="30616" y="1247"/>
                    </a:cubicBezTo>
                    <a:cubicBezTo>
                      <a:pt x="30613" y="1247"/>
                      <a:pt x="30610" y="1247"/>
                      <a:pt x="30607" y="1249"/>
                    </a:cubicBezTo>
                    <a:cubicBezTo>
                      <a:pt x="30590" y="1257"/>
                      <a:pt x="30585" y="1283"/>
                      <a:pt x="30575" y="1283"/>
                    </a:cubicBezTo>
                    <a:cubicBezTo>
                      <a:pt x="30571" y="1283"/>
                      <a:pt x="30565" y="1277"/>
                      <a:pt x="30557" y="1261"/>
                    </a:cubicBezTo>
                    <a:cubicBezTo>
                      <a:pt x="30533" y="1224"/>
                      <a:pt x="30557" y="1237"/>
                      <a:pt x="30496" y="1200"/>
                    </a:cubicBezTo>
                    <a:cubicBezTo>
                      <a:pt x="30446" y="1163"/>
                      <a:pt x="30385" y="1126"/>
                      <a:pt x="30434" y="1126"/>
                    </a:cubicBezTo>
                    <a:cubicBezTo>
                      <a:pt x="30445" y="1122"/>
                      <a:pt x="30456" y="1121"/>
                      <a:pt x="30467" y="1121"/>
                    </a:cubicBezTo>
                    <a:cubicBezTo>
                      <a:pt x="30493" y="1121"/>
                      <a:pt x="30519" y="1129"/>
                      <a:pt x="30545" y="1138"/>
                    </a:cubicBezTo>
                    <a:cubicBezTo>
                      <a:pt x="30570" y="1175"/>
                      <a:pt x="30619" y="1200"/>
                      <a:pt x="30668" y="1200"/>
                    </a:cubicBezTo>
                    <a:cubicBezTo>
                      <a:pt x="30718" y="1200"/>
                      <a:pt x="30816" y="1187"/>
                      <a:pt x="30779" y="1138"/>
                    </a:cubicBezTo>
                    <a:cubicBezTo>
                      <a:pt x="30742" y="1089"/>
                      <a:pt x="30754" y="1126"/>
                      <a:pt x="30730" y="1077"/>
                    </a:cubicBezTo>
                    <a:cubicBezTo>
                      <a:pt x="30693" y="1027"/>
                      <a:pt x="30718" y="1003"/>
                      <a:pt x="30681" y="953"/>
                    </a:cubicBezTo>
                    <a:cubicBezTo>
                      <a:pt x="30663" y="927"/>
                      <a:pt x="30658" y="901"/>
                      <a:pt x="30639" y="901"/>
                    </a:cubicBezTo>
                    <a:cubicBezTo>
                      <a:pt x="30631" y="901"/>
                      <a:pt x="30621" y="906"/>
                      <a:pt x="30607" y="916"/>
                    </a:cubicBezTo>
                    <a:cubicBezTo>
                      <a:pt x="30579" y="944"/>
                      <a:pt x="30543" y="1015"/>
                      <a:pt x="30523" y="1015"/>
                    </a:cubicBezTo>
                    <a:cubicBezTo>
                      <a:pt x="30516" y="1015"/>
                      <a:pt x="30511" y="1008"/>
                      <a:pt x="30508" y="990"/>
                    </a:cubicBezTo>
                    <a:cubicBezTo>
                      <a:pt x="30508" y="916"/>
                      <a:pt x="30545" y="892"/>
                      <a:pt x="30496" y="867"/>
                    </a:cubicBezTo>
                    <a:cubicBezTo>
                      <a:pt x="30459" y="830"/>
                      <a:pt x="30471" y="781"/>
                      <a:pt x="30409" y="781"/>
                    </a:cubicBezTo>
                    <a:cubicBezTo>
                      <a:pt x="30348" y="768"/>
                      <a:pt x="30373" y="732"/>
                      <a:pt x="30323" y="707"/>
                    </a:cubicBezTo>
                    <a:cubicBezTo>
                      <a:pt x="30278" y="696"/>
                      <a:pt x="30036" y="581"/>
                      <a:pt x="29958" y="581"/>
                    </a:cubicBezTo>
                    <a:cubicBezTo>
                      <a:pt x="29951" y="581"/>
                      <a:pt x="29945" y="582"/>
                      <a:pt x="29941" y="584"/>
                    </a:cubicBezTo>
                    <a:cubicBezTo>
                      <a:pt x="29894" y="603"/>
                      <a:pt x="29876" y="629"/>
                      <a:pt x="29842" y="629"/>
                    </a:cubicBezTo>
                    <a:cubicBezTo>
                      <a:pt x="29832" y="629"/>
                      <a:pt x="29820" y="626"/>
                      <a:pt x="29806" y="621"/>
                    </a:cubicBezTo>
                    <a:cubicBezTo>
                      <a:pt x="29736" y="612"/>
                      <a:pt x="29660" y="603"/>
                      <a:pt x="29587" y="603"/>
                    </a:cubicBezTo>
                    <a:cubicBezTo>
                      <a:pt x="29557" y="603"/>
                      <a:pt x="29527" y="605"/>
                      <a:pt x="29498" y="608"/>
                    </a:cubicBezTo>
                    <a:cubicBezTo>
                      <a:pt x="29441" y="608"/>
                      <a:pt x="29413" y="600"/>
                      <a:pt x="29395" y="600"/>
                    </a:cubicBezTo>
                    <a:cubicBezTo>
                      <a:pt x="29381" y="600"/>
                      <a:pt x="29373" y="605"/>
                      <a:pt x="29362" y="621"/>
                    </a:cubicBezTo>
                    <a:cubicBezTo>
                      <a:pt x="29338" y="658"/>
                      <a:pt x="29338" y="719"/>
                      <a:pt x="29288" y="719"/>
                    </a:cubicBezTo>
                    <a:cubicBezTo>
                      <a:pt x="29255" y="719"/>
                      <a:pt x="29113" y="741"/>
                      <a:pt x="29036" y="741"/>
                    </a:cubicBezTo>
                    <a:cubicBezTo>
                      <a:pt x="28998" y="741"/>
                      <a:pt x="28976" y="736"/>
                      <a:pt x="28993" y="719"/>
                    </a:cubicBezTo>
                    <a:cubicBezTo>
                      <a:pt x="29042" y="670"/>
                      <a:pt x="29091" y="633"/>
                      <a:pt x="29128" y="584"/>
                    </a:cubicBezTo>
                    <a:cubicBezTo>
                      <a:pt x="29165" y="547"/>
                      <a:pt x="29239" y="460"/>
                      <a:pt x="29177" y="448"/>
                    </a:cubicBezTo>
                    <a:cubicBezTo>
                      <a:pt x="29116" y="439"/>
                      <a:pt x="29049" y="431"/>
                      <a:pt x="28985" y="431"/>
                    </a:cubicBezTo>
                    <a:cubicBezTo>
                      <a:pt x="28958" y="431"/>
                      <a:pt x="28932" y="432"/>
                      <a:pt x="28906" y="436"/>
                    </a:cubicBezTo>
                    <a:cubicBezTo>
                      <a:pt x="28845" y="436"/>
                      <a:pt x="28758" y="436"/>
                      <a:pt x="28808" y="387"/>
                    </a:cubicBezTo>
                    <a:cubicBezTo>
                      <a:pt x="28869" y="350"/>
                      <a:pt x="28882" y="337"/>
                      <a:pt x="28795" y="337"/>
                    </a:cubicBezTo>
                    <a:cubicBezTo>
                      <a:pt x="28721" y="337"/>
                      <a:pt x="28623" y="362"/>
                      <a:pt x="28549" y="374"/>
                    </a:cubicBezTo>
                    <a:cubicBezTo>
                      <a:pt x="28475" y="374"/>
                      <a:pt x="28438" y="362"/>
                      <a:pt x="28549" y="325"/>
                    </a:cubicBezTo>
                    <a:cubicBezTo>
                      <a:pt x="28635" y="313"/>
                      <a:pt x="28721" y="276"/>
                      <a:pt x="28795" y="239"/>
                    </a:cubicBezTo>
                    <a:cubicBezTo>
                      <a:pt x="28804" y="230"/>
                      <a:pt x="28817" y="229"/>
                      <a:pt x="28832" y="229"/>
                    </a:cubicBezTo>
                    <a:cubicBezTo>
                      <a:pt x="28839" y="229"/>
                      <a:pt x="28847" y="229"/>
                      <a:pt x="28854" y="229"/>
                    </a:cubicBezTo>
                    <a:cubicBezTo>
                      <a:pt x="28875" y="229"/>
                      <a:pt x="28894" y="226"/>
                      <a:pt x="28894" y="202"/>
                    </a:cubicBezTo>
                    <a:cubicBezTo>
                      <a:pt x="28882" y="165"/>
                      <a:pt x="28882" y="103"/>
                      <a:pt x="28808" y="103"/>
                    </a:cubicBezTo>
                    <a:cubicBezTo>
                      <a:pt x="28758" y="103"/>
                      <a:pt x="28709" y="103"/>
                      <a:pt x="28660" y="91"/>
                    </a:cubicBezTo>
                    <a:cubicBezTo>
                      <a:pt x="28606" y="69"/>
                      <a:pt x="28504" y="0"/>
                      <a:pt x="2844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2" name="Google Shape;5122;p76"/>
              <p:cNvSpPr/>
              <p:nvPr/>
            </p:nvSpPr>
            <p:spPr>
              <a:xfrm>
                <a:off x="4347950" y="4613175"/>
                <a:ext cx="20075" cy="75225"/>
              </a:xfrm>
              <a:custGeom>
                <a:avLst/>
                <a:gdLst/>
                <a:ahLst/>
                <a:cxnLst/>
                <a:rect l="l" t="t" r="r" b="b"/>
                <a:pathLst>
                  <a:path w="803" h="3009" extrusionOk="0">
                    <a:moveTo>
                      <a:pt x="241" y="0"/>
                    </a:moveTo>
                    <a:cubicBezTo>
                      <a:pt x="225" y="0"/>
                      <a:pt x="225" y="8"/>
                      <a:pt x="247" y="36"/>
                    </a:cubicBezTo>
                    <a:cubicBezTo>
                      <a:pt x="296" y="110"/>
                      <a:pt x="333" y="208"/>
                      <a:pt x="309" y="233"/>
                    </a:cubicBezTo>
                    <a:cubicBezTo>
                      <a:pt x="284" y="258"/>
                      <a:pt x="247" y="307"/>
                      <a:pt x="210" y="307"/>
                    </a:cubicBezTo>
                    <a:cubicBezTo>
                      <a:pt x="186" y="307"/>
                      <a:pt x="136" y="307"/>
                      <a:pt x="136" y="368"/>
                    </a:cubicBezTo>
                    <a:cubicBezTo>
                      <a:pt x="136" y="492"/>
                      <a:pt x="124" y="615"/>
                      <a:pt x="87" y="738"/>
                    </a:cubicBezTo>
                    <a:cubicBezTo>
                      <a:pt x="50" y="763"/>
                      <a:pt x="1" y="775"/>
                      <a:pt x="50" y="886"/>
                    </a:cubicBezTo>
                    <a:cubicBezTo>
                      <a:pt x="99" y="997"/>
                      <a:pt x="210" y="1058"/>
                      <a:pt x="210" y="1145"/>
                    </a:cubicBezTo>
                    <a:cubicBezTo>
                      <a:pt x="210" y="1219"/>
                      <a:pt x="247" y="1293"/>
                      <a:pt x="210" y="1379"/>
                    </a:cubicBezTo>
                    <a:cubicBezTo>
                      <a:pt x="198" y="1502"/>
                      <a:pt x="198" y="1638"/>
                      <a:pt x="223" y="1761"/>
                    </a:cubicBezTo>
                    <a:cubicBezTo>
                      <a:pt x="223" y="1798"/>
                      <a:pt x="210" y="1847"/>
                      <a:pt x="198" y="1896"/>
                    </a:cubicBezTo>
                    <a:cubicBezTo>
                      <a:pt x="149" y="1995"/>
                      <a:pt x="149" y="2118"/>
                      <a:pt x="161" y="2229"/>
                    </a:cubicBezTo>
                    <a:cubicBezTo>
                      <a:pt x="198" y="2291"/>
                      <a:pt x="161" y="2401"/>
                      <a:pt x="161" y="2525"/>
                    </a:cubicBezTo>
                    <a:cubicBezTo>
                      <a:pt x="136" y="2648"/>
                      <a:pt x="124" y="2771"/>
                      <a:pt x="124" y="2894"/>
                    </a:cubicBezTo>
                    <a:cubicBezTo>
                      <a:pt x="142" y="2974"/>
                      <a:pt x="147" y="3009"/>
                      <a:pt x="157" y="3009"/>
                    </a:cubicBezTo>
                    <a:cubicBezTo>
                      <a:pt x="161" y="3009"/>
                      <a:pt x="166" y="3003"/>
                      <a:pt x="173" y="2993"/>
                    </a:cubicBezTo>
                    <a:cubicBezTo>
                      <a:pt x="197" y="2957"/>
                      <a:pt x="175" y="2820"/>
                      <a:pt x="272" y="2820"/>
                    </a:cubicBezTo>
                    <a:cubicBezTo>
                      <a:pt x="276" y="2820"/>
                      <a:pt x="280" y="2820"/>
                      <a:pt x="284" y="2820"/>
                    </a:cubicBezTo>
                    <a:cubicBezTo>
                      <a:pt x="300" y="2824"/>
                      <a:pt x="314" y="2826"/>
                      <a:pt x="328" y="2826"/>
                    </a:cubicBezTo>
                    <a:cubicBezTo>
                      <a:pt x="367" y="2826"/>
                      <a:pt x="398" y="2814"/>
                      <a:pt x="420" y="2814"/>
                    </a:cubicBezTo>
                    <a:cubicBezTo>
                      <a:pt x="439" y="2814"/>
                      <a:pt x="452" y="2823"/>
                      <a:pt x="457" y="2857"/>
                    </a:cubicBezTo>
                    <a:cubicBezTo>
                      <a:pt x="457" y="2924"/>
                      <a:pt x="493" y="3005"/>
                      <a:pt x="510" y="3005"/>
                    </a:cubicBezTo>
                    <a:cubicBezTo>
                      <a:pt x="515" y="3005"/>
                      <a:pt x="518" y="2998"/>
                      <a:pt x="518" y="2981"/>
                    </a:cubicBezTo>
                    <a:cubicBezTo>
                      <a:pt x="518" y="2907"/>
                      <a:pt x="555" y="2820"/>
                      <a:pt x="469" y="2722"/>
                    </a:cubicBezTo>
                    <a:cubicBezTo>
                      <a:pt x="395" y="2623"/>
                      <a:pt x="309" y="2562"/>
                      <a:pt x="284" y="2451"/>
                    </a:cubicBezTo>
                    <a:cubicBezTo>
                      <a:pt x="260" y="2328"/>
                      <a:pt x="260" y="2180"/>
                      <a:pt x="296" y="2143"/>
                    </a:cubicBezTo>
                    <a:cubicBezTo>
                      <a:pt x="346" y="2093"/>
                      <a:pt x="370" y="2044"/>
                      <a:pt x="395" y="1983"/>
                    </a:cubicBezTo>
                    <a:cubicBezTo>
                      <a:pt x="395" y="1933"/>
                      <a:pt x="395" y="1933"/>
                      <a:pt x="481" y="1896"/>
                    </a:cubicBezTo>
                    <a:cubicBezTo>
                      <a:pt x="509" y="1882"/>
                      <a:pt x="538" y="1876"/>
                      <a:pt x="567" y="1876"/>
                    </a:cubicBezTo>
                    <a:cubicBezTo>
                      <a:pt x="615" y="1876"/>
                      <a:pt x="660" y="1895"/>
                      <a:pt x="691" y="1933"/>
                    </a:cubicBezTo>
                    <a:cubicBezTo>
                      <a:pt x="756" y="1989"/>
                      <a:pt x="800" y="2074"/>
                      <a:pt x="802" y="2074"/>
                    </a:cubicBezTo>
                    <a:cubicBezTo>
                      <a:pt x="802" y="2074"/>
                      <a:pt x="798" y="2065"/>
                      <a:pt x="789" y="2044"/>
                    </a:cubicBezTo>
                    <a:cubicBezTo>
                      <a:pt x="777" y="1995"/>
                      <a:pt x="728" y="1884"/>
                      <a:pt x="678" y="1761"/>
                    </a:cubicBezTo>
                    <a:cubicBezTo>
                      <a:pt x="641" y="1675"/>
                      <a:pt x="605" y="1576"/>
                      <a:pt x="580" y="1477"/>
                    </a:cubicBezTo>
                    <a:cubicBezTo>
                      <a:pt x="568" y="1366"/>
                      <a:pt x="457" y="898"/>
                      <a:pt x="444" y="824"/>
                    </a:cubicBezTo>
                    <a:cubicBezTo>
                      <a:pt x="432" y="738"/>
                      <a:pt x="457" y="701"/>
                      <a:pt x="457" y="603"/>
                    </a:cubicBezTo>
                    <a:cubicBezTo>
                      <a:pt x="457" y="516"/>
                      <a:pt x="395" y="221"/>
                      <a:pt x="383" y="122"/>
                    </a:cubicBezTo>
                    <a:cubicBezTo>
                      <a:pt x="370" y="36"/>
                      <a:pt x="370" y="11"/>
                      <a:pt x="346" y="11"/>
                    </a:cubicBezTo>
                    <a:cubicBezTo>
                      <a:pt x="299" y="11"/>
                      <a:pt x="259" y="0"/>
                      <a:pt x="24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3" name="Google Shape;5123;p76"/>
              <p:cNvSpPr/>
              <p:nvPr/>
            </p:nvSpPr>
            <p:spPr>
              <a:xfrm>
                <a:off x="3453050" y="4602275"/>
                <a:ext cx="31500" cy="35425"/>
              </a:xfrm>
              <a:custGeom>
                <a:avLst/>
                <a:gdLst/>
                <a:ahLst/>
                <a:cxnLst/>
                <a:rect l="l" t="t" r="r" b="b"/>
                <a:pathLst>
                  <a:path w="1260" h="1417" extrusionOk="0">
                    <a:moveTo>
                      <a:pt x="1012" y="0"/>
                    </a:moveTo>
                    <a:cubicBezTo>
                      <a:pt x="1005" y="0"/>
                      <a:pt x="998" y="1"/>
                      <a:pt x="989" y="4"/>
                    </a:cubicBezTo>
                    <a:cubicBezTo>
                      <a:pt x="940" y="16"/>
                      <a:pt x="890" y="4"/>
                      <a:pt x="829" y="41"/>
                    </a:cubicBezTo>
                    <a:cubicBezTo>
                      <a:pt x="816" y="65"/>
                      <a:pt x="792" y="77"/>
                      <a:pt x="755" y="77"/>
                    </a:cubicBezTo>
                    <a:cubicBezTo>
                      <a:pt x="748" y="81"/>
                      <a:pt x="740" y="83"/>
                      <a:pt x="733" y="83"/>
                    </a:cubicBezTo>
                    <a:cubicBezTo>
                      <a:pt x="716" y="83"/>
                      <a:pt x="698" y="74"/>
                      <a:pt x="681" y="65"/>
                    </a:cubicBezTo>
                    <a:cubicBezTo>
                      <a:pt x="662" y="59"/>
                      <a:pt x="646" y="57"/>
                      <a:pt x="632" y="57"/>
                    </a:cubicBezTo>
                    <a:cubicBezTo>
                      <a:pt x="588" y="57"/>
                      <a:pt x="558" y="77"/>
                      <a:pt x="521" y="77"/>
                    </a:cubicBezTo>
                    <a:cubicBezTo>
                      <a:pt x="471" y="77"/>
                      <a:pt x="508" y="102"/>
                      <a:pt x="521" y="114"/>
                    </a:cubicBezTo>
                    <a:cubicBezTo>
                      <a:pt x="545" y="139"/>
                      <a:pt x="459" y="164"/>
                      <a:pt x="447" y="176"/>
                    </a:cubicBezTo>
                    <a:cubicBezTo>
                      <a:pt x="434" y="176"/>
                      <a:pt x="385" y="213"/>
                      <a:pt x="459" y="213"/>
                    </a:cubicBezTo>
                    <a:cubicBezTo>
                      <a:pt x="521" y="213"/>
                      <a:pt x="582" y="275"/>
                      <a:pt x="545" y="287"/>
                    </a:cubicBezTo>
                    <a:cubicBezTo>
                      <a:pt x="508" y="299"/>
                      <a:pt x="410" y="324"/>
                      <a:pt x="385" y="336"/>
                    </a:cubicBezTo>
                    <a:cubicBezTo>
                      <a:pt x="356" y="351"/>
                      <a:pt x="327" y="357"/>
                      <a:pt x="301" y="357"/>
                    </a:cubicBezTo>
                    <a:cubicBezTo>
                      <a:pt x="282" y="357"/>
                      <a:pt x="265" y="354"/>
                      <a:pt x="250" y="349"/>
                    </a:cubicBezTo>
                    <a:cubicBezTo>
                      <a:pt x="188" y="349"/>
                      <a:pt x="77" y="398"/>
                      <a:pt x="114" y="398"/>
                    </a:cubicBezTo>
                    <a:cubicBezTo>
                      <a:pt x="163" y="398"/>
                      <a:pt x="176" y="422"/>
                      <a:pt x="139" y="435"/>
                    </a:cubicBezTo>
                    <a:cubicBezTo>
                      <a:pt x="102" y="435"/>
                      <a:pt x="52" y="472"/>
                      <a:pt x="114" y="472"/>
                    </a:cubicBezTo>
                    <a:cubicBezTo>
                      <a:pt x="176" y="472"/>
                      <a:pt x="40" y="496"/>
                      <a:pt x="89" y="496"/>
                    </a:cubicBezTo>
                    <a:cubicBezTo>
                      <a:pt x="139" y="496"/>
                      <a:pt x="225" y="558"/>
                      <a:pt x="188" y="583"/>
                    </a:cubicBezTo>
                    <a:cubicBezTo>
                      <a:pt x="151" y="607"/>
                      <a:pt x="52" y="681"/>
                      <a:pt x="114" y="706"/>
                    </a:cubicBezTo>
                    <a:cubicBezTo>
                      <a:pt x="163" y="718"/>
                      <a:pt x="225" y="731"/>
                      <a:pt x="274" y="743"/>
                    </a:cubicBezTo>
                    <a:cubicBezTo>
                      <a:pt x="299" y="743"/>
                      <a:pt x="336" y="743"/>
                      <a:pt x="299" y="804"/>
                    </a:cubicBezTo>
                    <a:cubicBezTo>
                      <a:pt x="250" y="891"/>
                      <a:pt x="213" y="965"/>
                      <a:pt x="188" y="1051"/>
                    </a:cubicBezTo>
                    <a:cubicBezTo>
                      <a:pt x="163" y="1112"/>
                      <a:pt x="126" y="1137"/>
                      <a:pt x="77" y="1137"/>
                    </a:cubicBezTo>
                    <a:cubicBezTo>
                      <a:pt x="40" y="1137"/>
                      <a:pt x="16" y="1162"/>
                      <a:pt x="77" y="1162"/>
                    </a:cubicBezTo>
                    <a:cubicBezTo>
                      <a:pt x="151" y="1162"/>
                      <a:pt x="151" y="1174"/>
                      <a:pt x="114" y="1174"/>
                    </a:cubicBezTo>
                    <a:cubicBezTo>
                      <a:pt x="68" y="1174"/>
                      <a:pt x="1" y="1249"/>
                      <a:pt x="32" y="1249"/>
                    </a:cubicBezTo>
                    <a:cubicBezTo>
                      <a:pt x="34" y="1249"/>
                      <a:pt x="37" y="1249"/>
                      <a:pt x="40" y="1248"/>
                    </a:cubicBezTo>
                    <a:cubicBezTo>
                      <a:pt x="74" y="1240"/>
                      <a:pt x="119" y="1220"/>
                      <a:pt x="136" y="1220"/>
                    </a:cubicBezTo>
                    <a:cubicBezTo>
                      <a:pt x="144" y="1220"/>
                      <a:pt x="147" y="1224"/>
                      <a:pt x="139" y="1236"/>
                    </a:cubicBezTo>
                    <a:cubicBezTo>
                      <a:pt x="107" y="1257"/>
                      <a:pt x="84" y="1353"/>
                      <a:pt x="103" y="1353"/>
                    </a:cubicBezTo>
                    <a:cubicBezTo>
                      <a:pt x="106" y="1353"/>
                      <a:pt x="109" y="1351"/>
                      <a:pt x="114" y="1347"/>
                    </a:cubicBezTo>
                    <a:cubicBezTo>
                      <a:pt x="148" y="1329"/>
                      <a:pt x="189" y="1306"/>
                      <a:pt x="206" y="1306"/>
                    </a:cubicBezTo>
                    <a:cubicBezTo>
                      <a:pt x="213" y="1306"/>
                      <a:pt x="216" y="1311"/>
                      <a:pt x="213" y="1322"/>
                    </a:cubicBezTo>
                    <a:cubicBezTo>
                      <a:pt x="192" y="1343"/>
                      <a:pt x="206" y="1416"/>
                      <a:pt x="226" y="1416"/>
                    </a:cubicBezTo>
                    <a:cubicBezTo>
                      <a:pt x="230" y="1416"/>
                      <a:pt x="233" y="1414"/>
                      <a:pt x="237" y="1408"/>
                    </a:cubicBezTo>
                    <a:cubicBezTo>
                      <a:pt x="243" y="1396"/>
                      <a:pt x="256" y="1396"/>
                      <a:pt x="274" y="1396"/>
                    </a:cubicBezTo>
                    <a:cubicBezTo>
                      <a:pt x="293" y="1396"/>
                      <a:pt x="317" y="1396"/>
                      <a:pt x="348" y="1384"/>
                    </a:cubicBezTo>
                    <a:cubicBezTo>
                      <a:pt x="422" y="1359"/>
                      <a:pt x="595" y="1236"/>
                      <a:pt x="693" y="1199"/>
                    </a:cubicBezTo>
                    <a:cubicBezTo>
                      <a:pt x="749" y="1180"/>
                      <a:pt x="795" y="1180"/>
                      <a:pt x="835" y="1180"/>
                    </a:cubicBezTo>
                    <a:cubicBezTo>
                      <a:pt x="875" y="1180"/>
                      <a:pt x="909" y="1180"/>
                      <a:pt x="940" y="1162"/>
                    </a:cubicBezTo>
                    <a:cubicBezTo>
                      <a:pt x="1001" y="1125"/>
                      <a:pt x="1001" y="1063"/>
                      <a:pt x="1014" y="1002"/>
                    </a:cubicBezTo>
                    <a:cubicBezTo>
                      <a:pt x="1038" y="928"/>
                      <a:pt x="1100" y="891"/>
                      <a:pt x="1075" y="755"/>
                    </a:cubicBezTo>
                    <a:cubicBezTo>
                      <a:pt x="1063" y="657"/>
                      <a:pt x="1026" y="570"/>
                      <a:pt x="989" y="484"/>
                    </a:cubicBezTo>
                    <a:lnTo>
                      <a:pt x="989" y="459"/>
                    </a:lnTo>
                    <a:cubicBezTo>
                      <a:pt x="1026" y="459"/>
                      <a:pt x="1075" y="447"/>
                      <a:pt x="1100" y="422"/>
                    </a:cubicBezTo>
                    <a:cubicBezTo>
                      <a:pt x="1161" y="373"/>
                      <a:pt x="1198" y="299"/>
                      <a:pt x="1223" y="287"/>
                    </a:cubicBezTo>
                    <a:cubicBezTo>
                      <a:pt x="1260" y="262"/>
                      <a:pt x="1186" y="213"/>
                      <a:pt x="1161" y="213"/>
                    </a:cubicBezTo>
                    <a:cubicBezTo>
                      <a:pt x="1124" y="213"/>
                      <a:pt x="1137" y="213"/>
                      <a:pt x="1149" y="188"/>
                    </a:cubicBezTo>
                    <a:cubicBezTo>
                      <a:pt x="1137" y="139"/>
                      <a:pt x="1112" y="90"/>
                      <a:pt x="1087" y="41"/>
                    </a:cubicBezTo>
                    <a:cubicBezTo>
                      <a:pt x="1047" y="20"/>
                      <a:pt x="1040" y="0"/>
                      <a:pt x="10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4" name="Google Shape;5124;p76"/>
              <p:cNvSpPr/>
              <p:nvPr/>
            </p:nvSpPr>
            <p:spPr>
              <a:xfrm>
                <a:off x="3080400" y="4239175"/>
                <a:ext cx="365975" cy="316825"/>
              </a:xfrm>
              <a:custGeom>
                <a:avLst/>
                <a:gdLst/>
                <a:ahLst/>
                <a:cxnLst/>
                <a:rect l="l" t="t" r="r" b="b"/>
                <a:pathLst>
                  <a:path w="14639" h="12673" extrusionOk="0">
                    <a:moveTo>
                      <a:pt x="4177" y="6248"/>
                    </a:moveTo>
                    <a:lnTo>
                      <a:pt x="4177" y="6248"/>
                    </a:lnTo>
                    <a:cubicBezTo>
                      <a:pt x="4177" y="6255"/>
                      <a:pt x="4179" y="6262"/>
                      <a:pt x="4180" y="6262"/>
                    </a:cubicBezTo>
                    <a:cubicBezTo>
                      <a:pt x="4180" y="6262"/>
                      <a:pt x="4180" y="6258"/>
                      <a:pt x="4177" y="6248"/>
                    </a:cubicBezTo>
                    <a:close/>
                    <a:moveTo>
                      <a:pt x="9525" y="1"/>
                    </a:moveTo>
                    <a:cubicBezTo>
                      <a:pt x="9303" y="1"/>
                      <a:pt x="9081" y="13"/>
                      <a:pt x="8859" y="38"/>
                    </a:cubicBezTo>
                    <a:cubicBezTo>
                      <a:pt x="8759" y="60"/>
                      <a:pt x="8790" y="152"/>
                      <a:pt x="8751" y="152"/>
                    </a:cubicBezTo>
                    <a:cubicBezTo>
                      <a:pt x="8747" y="152"/>
                      <a:pt x="8742" y="151"/>
                      <a:pt x="8736" y="148"/>
                    </a:cubicBezTo>
                    <a:cubicBezTo>
                      <a:pt x="8681" y="138"/>
                      <a:pt x="8539" y="58"/>
                      <a:pt x="8482" y="58"/>
                    </a:cubicBezTo>
                    <a:cubicBezTo>
                      <a:pt x="8475" y="58"/>
                      <a:pt x="8469" y="60"/>
                      <a:pt x="8465" y="62"/>
                    </a:cubicBezTo>
                    <a:cubicBezTo>
                      <a:pt x="8440" y="112"/>
                      <a:pt x="8404" y="124"/>
                      <a:pt x="8354" y="124"/>
                    </a:cubicBezTo>
                    <a:cubicBezTo>
                      <a:pt x="8330" y="124"/>
                      <a:pt x="8304" y="123"/>
                      <a:pt x="8281" y="123"/>
                    </a:cubicBezTo>
                    <a:cubicBezTo>
                      <a:pt x="8225" y="123"/>
                      <a:pt x="8187" y="129"/>
                      <a:pt x="8231" y="173"/>
                    </a:cubicBezTo>
                    <a:cubicBezTo>
                      <a:pt x="8293" y="247"/>
                      <a:pt x="8736" y="321"/>
                      <a:pt x="8650" y="321"/>
                    </a:cubicBezTo>
                    <a:cubicBezTo>
                      <a:pt x="8564" y="321"/>
                      <a:pt x="8243" y="420"/>
                      <a:pt x="8157" y="420"/>
                    </a:cubicBezTo>
                    <a:cubicBezTo>
                      <a:pt x="8078" y="420"/>
                      <a:pt x="8268" y="533"/>
                      <a:pt x="8243" y="533"/>
                    </a:cubicBezTo>
                    <a:cubicBezTo>
                      <a:pt x="8241" y="533"/>
                      <a:pt x="8237" y="533"/>
                      <a:pt x="8231" y="530"/>
                    </a:cubicBezTo>
                    <a:cubicBezTo>
                      <a:pt x="8157" y="506"/>
                      <a:pt x="8095" y="469"/>
                      <a:pt x="8046" y="432"/>
                    </a:cubicBezTo>
                    <a:cubicBezTo>
                      <a:pt x="8036" y="421"/>
                      <a:pt x="8017" y="418"/>
                      <a:pt x="7995" y="418"/>
                    </a:cubicBezTo>
                    <a:cubicBezTo>
                      <a:pt x="7947" y="418"/>
                      <a:pt x="7880" y="434"/>
                      <a:pt x="7828" y="434"/>
                    </a:cubicBezTo>
                    <a:cubicBezTo>
                      <a:pt x="7818" y="434"/>
                      <a:pt x="7808" y="433"/>
                      <a:pt x="7800" y="432"/>
                    </a:cubicBezTo>
                    <a:cubicBezTo>
                      <a:pt x="7652" y="358"/>
                      <a:pt x="7492" y="296"/>
                      <a:pt x="7332" y="247"/>
                    </a:cubicBezTo>
                    <a:cubicBezTo>
                      <a:pt x="7316" y="244"/>
                      <a:pt x="7303" y="243"/>
                      <a:pt x="7292" y="243"/>
                    </a:cubicBezTo>
                    <a:cubicBezTo>
                      <a:pt x="7212" y="243"/>
                      <a:pt x="7219" y="309"/>
                      <a:pt x="7122" y="309"/>
                    </a:cubicBezTo>
                    <a:cubicBezTo>
                      <a:pt x="6999" y="309"/>
                      <a:pt x="6617" y="309"/>
                      <a:pt x="6703" y="358"/>
                    </a:cubicBezTo>
                    <a:cubicBezTo>
                      <a:pt x="6888" y="432"/>
                      <a:pt x="7085" y="493"/>
                      <a:pt x="7282" y="506"/>
                    </a:cubicBezTo>
                    <a:cubicBezTo>
                      <a:pt x="7418" y="506"/>
                      <a:pt x="7898" y="567"/>
                      <a:pt x="7923" y="641"/>
                    </a:cubicBezTo>
                    <a:cubicBezTo>
                      <a:pt x="7944" y="716"/>
                      <a:pt x="7947" y="848"/>
                      <a:pt x="7931" y="848"/>
                    </a:cubicBezTo>
                    <a:cubicBezTo>
                      <a:pt x="7929" y="848"/>
                      <a:pt x="7926" y="845"/>
                      <a:pt x="7923" y="838"/>
                    </a:cubicBezTo>
                    <a:cubicBezTo>
                      <a:pt x="7898" y="789"/>
                      <a:pt x="7935" y="703"/>
                      <a:pt x="7775" y="654"/>
                    </a:cubicBezTo>
                    <a:cubicBezTo>
                      <a:pt x="7681" y="625"/>
                      <a:pt x="7604" y="613"/>
                      <a:pt x="7559" y="613"/>
                    </a:cubicBezTo>
                    <a:cubicBezTo>
                      <a:pt x="7527" y="613"/>
                      <a:pt x="7511" y="619"/>
                      <a:pt x="7516" y="629"/>
                    </a:cubicBezTo>
                    <a:cubicBezTo>
                      <a:pt x="7516" y="650"/>
                      <a:pt x="7580" y="762"/>
                      <a:pt x="7559" y="762"/>
                    </a:cubicBezTo>
                    <a:cubicBezTo>
                      <a:pt x="7555" y="762"/>
                      <a:pt x="7550" y="759"/>
                      <a:pt x="7541" y="752"/>
                    </a:cubicBezTo>
                    <a:cubicBezTo>
                      <a:pt x="7479" y="691"/>
                      <a:pt x="7467" y="629"/>
                      <a:pt x="7369" y="592"/>
                    </a:cubicBezTo>
                    <a:cubicBezTo>
                      <a:pt x="7188" y="574"/>
                      <a:pt x="7008" y="563"/>
                      <a:pt x="6832" y="563"/>
                    </a:cubicBezTo>
                    <a:cubicBezTo>
                      <a:pt x="6768" y="563"/>
                      <a:pt x="6704" y="564"/>
                      <a:pt x="6642" y="567"/>
                    </a:cubicBezTo>
                    <a:cubicBezTo>
                      <a:pt x="6580" y="580"/>
                      <a:pt x="6937" y="789"/>
                      <a:pt x="7110" y="875"/>
                    </a:cubicBezTo>
                    <a:cubicBezTo>
                      <a:pt x="7241" y="937"/>
                      <a:pt x="7267" y="961"/>
                      <a:pt x="7248" y="961"/>
                    </a:cubicBezTo>
                    <a:cubicBezTo>
                      <a:pt x="7241" y="961"/>
                      <a:pt x="7226" y="957"/>
                      <a:pt x="7208" y="949"/>
                    </a:cubicBezTo>
                    <a:cubicBezTo>
                      <a:pt x="7141" y="937"/>
                      <a:pt x="7076" y="931"/>
                      <a:pt x="7011" y="931"/>
                    </a:cubicBezTo>
                    <a:cubicBezTo>
                      <a:pt x="6947" y="931"/>
                      <a:pt x="6882" y="937"/>
                      <a:pt x="6814" y="949"/>
                    </a:cubicBezTo>
                    <a:cubicBezTo>
                      <a:pt x="6792" y="972"/>
                      <a:pt x="6830" y="1076"/>
                      <a:pt x="6828" y="1076"/>
                    </a:cubicBezTo>
                    <a:cubicBezTo>
                      <a:pt x="6828" y="1076"/>
                      <a:pt x="6827" y="1075"/>
                      <a:pt x="6826" y="1073"/>
                    </a:cubicBezTo>
                    <a:cubicBezTo>
                      <a:pt x="6814" y="1048"/>
                      <a:pt x="6703" y="962"/>
                      <a:pt x="6715" y="937"/>
                    </a:cubicBezTo>
                    <a:cubicBezTo>
                      <a:pt x="6728" y="900"/>
                      <a:pt x="6863" y="925"/>
                      <a:pt x="6839" y="900"/>
                    </a:cubicBezTo>
                    <a:cubicBezTo>
                      <a:pt x="6765" y="814"/>
                      <a:pt x="6679" y="740"/>
                      <a:pt x="6568" y="703"/>
                    </a:cubicBezTo>
                    <a:cubicBezTo>
                      <a:pt x="6469" y="670"/>
                      <a:pt x="6310" y="643"/>
                      <a:pt x="6219" y="643"/>
                    </a:cubicBezTo>
                    <a:cubicBezTo>
                      <a:pt x="6173" y="643"/>
                      <a:pt x="6145" y="650"/>
                      <a:pt x="6149" y="666"/>
                    </a:cubicBezTo>
                    <a:cubicBezTo>
                      <a:pt x="6210" y="765"/>
                      <a:pt x="6297" y="851"/>
                      <a:pt x="6407" y="888"/>
                    </a:cubicBezTo>
                    <a:cubicBezTo>
                      <a:pt x="6580" y="949"/>
                      <a:pt x="6740" y="1036"/>
                      <a:pt x="6863" y="1171"/>
                    </a:cubicBezTo>
                    <a:cubicBezTo>
                      <a:pt x="6873" y="1219"/>
                      <a:pt x="6830" y="1289"/>
                      <a:pt x="6776" y="1289"/>
                    </a:cubicBezTo>
                    <a:cubicBezTo>
                      <a:pt x="6761" y="1289"/>
                      <a:pt x="6744" y="1283"/>
                      <a:pt x="6728" y="1270"/>
                    </a:cubicBezTo>
                    <a:cubicBezTo>
                      <a:pt x="6617" y="1196"/>
                      <a:pt x="6518" y="1122"/>
                      <a:pt x="6407" y="1060"/>
                    </a:cubicBezTo>
                    <a:cubicBezTo>
                      <a:pt x="6334" y="1036"/>
                      <a:pt x="5717" y="789"/>
                      <a:pt x="5631" y="777"/>
                    </a:cubicBezTo>
                    <a:cubicBezTo>
                      <a:pt x="5594" y="771"/>
                      <a:pt x="5511" y="765"/>
                      <a:pt x="5440" y="765"/>
                    </a:cubicBezTo>
                    <a:cubicBezTo>
                      <a:pt x="5369" y="765"/>
                      <a:pt x="5311" y="771"/>
                      <a:pt x="5323" y="789"/>
                    </a:cubicBezTo>
                    <a:cubicBezTo>
                      <a:pt x="5348" y="838"/>
                      <a:pt x="5434" y="1036"/>
                      <a:pt x="5508" y="1073"/>
                    </a:cubicBezTo>
                    <a:cubicBezTo>
                      <a:pt x="5582" y="1110"/>
                      <a:pt x="5680" y="1183"/>
                      <a:pt x="5594" y="1183"/>
                    </a:cubicBezTo>
                    <a:cubicBezTo>
                      <a:pt x="5537" y="1183"/>
                      <a:pt x="5430" y="1167"/>
                      <a:pt x="5369" y="1167"/>
                    </a:cubicBezTo>
                    <a:cubicBezTo>
                      <a:pt x="5338" y="1167"/>
                      <a:pt x="5319" y="1171"/>
                      <a:pt x="5323" y="1183"/>
                    </a:cubicBezTo>
                    <a:cubicBezTo>
                      <a:pt x="5323" y="1220"/>
                      <a:pt x="5483" y="1282"/>
                      <a:pt x="5520" y="1319"/>
                    </a:cubicBezTo>
                    <a:cubicBezTo>
                      <a:pt x="5534" y="1339"/>
                      <a:pt x="5543" y="1352"/>
                      <a:pt x="5534" y="1352"/>
                    </a:cubicBezTo>
                    <a:cubicBezTo>
                      <a:pt x="5526" y="1352"/>
                      <a:pt x="5505" y="1342"/>
                      <a:pt x="5459" y="1319"/>
                    </a:cubicBezTo>
                    <a:cubicBezTo>
                      <a:pt x="5274" y="1233"/>
                      <a:pt x="5089" y="1147"/>
                      <a:pt x="4892" y="1073"/>
                    </a:cubicBezTo>
                    <a:cubicBezTo>
                      <a:pt x="4855" y="1073"/>
                      <a:pt x="4843" y="1233"/>
                      <a:pt x="4818" y="1245"/>
                    </a:cubicBezTo>
                    <a:cubicBezTo>
                      <a:pt x="4793" y="1257"/>
                      <a:pt x="4756" y="1257"/>
                      <a:pt x="4732" y="1307"/>
                    </a:cubicBezTo>
                    <a:cubicBezTo>
                      <a:pt x="4710" y="1340"/>
                      <a:pt x="4668" y="1472"/>
                      <a:pt x="4650" y="1472"/>
                    </a:cubicBezTo>
                    <a:cubicBezTo>
                      <a:pt x="4648" y="1472"/>
                      <a:pt x="4647" y="1471"/>
                      <a:pt x="4645" y="1467"/>
                    </a:cubicBezTo>
                    <a:cubicBezTo>
                      <a:pt x="4621" y="1393"/>
                      <a:pt x="4633" y="1307"/>
                      <a:pt x="4670" y="1245"/>
                    </a:cubicBezTo>
                    <a:cubicBezTo>
                      <a:pt x="4732" y="1171"/>
                      <a:pt x="4682" y="949"/>
                      <a:pt x="4572" y="925"/>
                    </a:cubicBezTo>
                    <a:cubicBezTo>
                      <a:pt x="4522" y="906"/>
                      <a:pt x="4467" y="897"/>
                      <a:pt x="4410" y="897"/>
                    </a:cubicBezTo>
                    <a:cubicBezTo>
                      <a:pt x="4353" y="897"/>
                      <a:pt x="4294" y="906"/>
                      <a:pt x="4239" y="925"/>
                    </a:cubicBezTo>
                    <a:cubicBezTo>
                      <a:pt x="4066" y="962"/>
                      <a:pt x="3721" y="1023"/>
                      <a:pt x="3561" y="1048"/>
                    </a:cubicBezTo>
                    <a:cubicBezTo>
                      <a:pt x="3401" y="1060"/>
                      <a:pt x="3266" y="1110"/>
                      <a:pt x="3339" y="1122"/>
                    </a:cubicBezTo>
                    <a:cubicBezTo>
                      <a:pt x="3426" y="1122"/>
                      <a:pt x="3500" y="1159"/>
                      <a:pt x="3549" y="1220"/>
                    </a:cubicBezTo>
                    <a:cubicBezTo>
                      <a:pt x="3623" y="1294"/>
                      <a:pt x="3660" y="1294"/>
                      <a:pt x="3734" y="1331"/>
                    </a:cubicBezTo>
                    <a:cubicBezTo>
                      <a:pt x="3795" y="1362"/>
                      <a:pt x="3922" y="1501"/>
                      <a:pt x="3890" y="1501"/>
                    </a:cubicBezTo>
                    <a:cubicBezTo>
                      <a:pt x="3883" y="1501"/>
                      <a:pt x="3869" y="1494"/>
                      <a:pt x="3845" y="1479"/>
                    </a:cubicBezTo>
                    <a:cubicBezTo>
                      <a:pt x="3721" y="1405"/>
                      <a:pt x="3635" y="1418"/>
                      <a:pt x="3561" y="1381"/>
                    </a:cubicBezTo>
                    <a:cubicBezTo>
                      <a:pt x="3487" y="1331"/>
                      <a:pt x="3500" y="1233"/>
                      <a:pt x="3389" y="1208"/>
                    </a:cubicBezTo>
                    <a:cubicBezTo>
                      <a:pt x="3336" y="1199"/>
                      <a:pt x="3282" y="1195"/>
                      <a:pt x="3227" y="1195"/>
                    </a:cubicBezTo>
                    <a:cubicBezTo>
                      <a:pt x="3127" y="1195"/>
                      <a:pt x="3024" y="1209"/>
                      <a:pt x="2921" y="1233"/>
                    </a:cubicBezTo>
                    <a:cubicBezTo>
                      <a:pt x="2810" y="1257"/>
                      <a:pt x="2797" y="1270"/>
                      <a:pt x="2847" y="1331"/>
                    </a:cubicBezTo>
                    <a:cubicBezTo>
                      <a:pt x="2896" y="1405"/>
                      <a:pt x="2908" y="1479"/>
                      <a:pt x="2884" y="1553"/>
                    </a:cubicBezTo>
                    <a:cubicBezTo>
                      <a:pt x="2872" y="1586"/>
                      <a:pt x="2911" y="1719"/>
                      <a:pt x="2866" y="1719"/>
                    </a:cubicBezTo>
                    <a:cubicBezTo>
                      <a:pt x="2860" y="1719"/>
                      <a:pt x="2854" y="1717"/>
                      <a:pt x="2847" y="1713"/>
                    </a:cubicBezTo>
                    <a:cubicBezTo>
                      <a:pt x="2729" y="1671"/>
                      <a:pt x="2602" y="1637"/>
                      <a:pt x="2474" y="1637"/>
                    </a:cubicBezTo>
                    <a:cubicBezTo>
                      <a:pt x="2454" y="1637"/>
                      <a:pt x="2435" y="1638"/>
                      <a:pt x="2415" y="1639"/>
                    </a:cubicBezTo>
                    <a:cubicBezTo>
                      <a:pt x="2354" y="1676"/>
                      <a:pt x="2391" y="1861"/>
                      <a:pt x="2403" y="1886"/>
                    </a:cubicBezTo>
                    <a:cubicBezTo>
                      <a:pt x="2418" y="1900"/>
                      <a:pt x="2415" y="1920"/>
                      <a:pt x="2400" y="1920"/>
                    </a:cubicBezTo>
                    <a:cubicBezTo>
                      <a:pt x="2390" y="1920"/>
                      <a:pt x="2374" y="1911"/>
                      <a:pt x="2354" y="1886"/>
                    </a:cubicBezTo>
                    <a:cubicBezTo>
                      <a:pt x="2308" y="1830"/>
                      <a:pt x="2241" y="1740"/>
                      <a:pt x="2148" y="1740"/>
                    </a:cubicBezTo>
                    <a:cubicBezTo>
                      <a:pt x="2117" y="1740"/>
                      <a:pt x="2083" y="1750"/>
                      <a:pt x="2046" y="1775"/>
                    </a:cubicBezTo>
                    <a:cubicBezTo>
                      <a:pt x="1886" y="1886"/>
                      <a:pt x="1725" y="1997"/>
                      <a:pt x="1553" y="2083"/>
                    </a:cubicBezTo>
                    <a:cubicBezTo>
                      <a:pt x="1454" y="2120"/>
                      <a:pt x="1368" y="2182"/>
                      <a:pt x="1294" y="2243"/>
                    </a:cubicBezTo>
                    <a:cubicBezTo>
                      <a:pt x="1269" y="2268"/>
                      <a:pt x="1368" y="2342"/>
                      <a:pt x="1405" y="2354"/>
                    </a:cubicBezTo>
                    <a:cubicBezTo>
                      <a:pt x="1528" y="2379"/>
                      <a:pt x="1639" y="2403"/>
                      <a:pt x="1762" y="2403"/>
                    </a:cubicBezTo>
                    <a:cubicBezTo>
                      <a:pt x="1857" y="2403"/>
                      <a:pt x="2106" y="2349"/>
                      <a:pt x="2137" y="2349"/>
                    </a:cubicBezTo>
                    <a:cubicBezTo>
                      <a:pt x="2142" y="2349"/>
                      <a:pt x="2141" y="2351"/>
                      <a:pt x="2132" y="2354"/>
                    </a:cubicBezTo>
                    <a:cubicBezTo>
                      <a:pt x="2083" y="2366"/>
                      <a:pt x="1898" y="2440"/>
                      <a:pt x="1910" y="2588"/>
                    </a:cubicBezTo>
                    <a:cubicBezTo>
                      <a:pt x="1922" y="2724"/>
                      <a:pt x="2021" y="2711"/>
                      <a:pt x="1898" y="2835"/>
                    </a:cubicBezTo>
                    <a:cubicBezTo>
                      <a:pt x="1775" y="2945"/>
                      <a:pt x="1701" y="3007"/>
                      <a:pt x="1651" y="3007"/>
                    </a:cubicBezTo>
                    <a:cubicBezTo>
                      <a:pt x="1605" y="3007"/>
                      <a:pt x="1594" y="2986"/>
                      <a:pt x="1570" y="2986"/>
                    </a:cubicBezTo>
                    <a:cubicBezTo>
                      <a:pt x="1562" y="2986"/>
                      <a:pt x="1553" y="2989"/>
                      <a:pt x="1541" y="2995"/>
                    </a:cubicBezTo>
                    <a:cubicBezTo>
                      <a:pt x="1506" y="3003"/>
                      <a:pt x="1477" y="3012"/>
                      <a:pt x="1446" y="3012"/>
                    </a:cubicBezTo>
                    <a:cubicBezTo>
                      <a:pt x="1433" y="3012"/>
                      <a:pt x="1419" y="3011"/>
                      <a:pt x="1405" y="3007"/>
                    </a:cubicBezTo>
                    <a:cubicBezTo>
                      <a:pt x="1379" y="2999"/>
                      <a:pt x="1366" y="2984"/>
                      <a:pt x="1343" y="2984"/>
                    </a:cubicBezTo>
                    <a:cubicBezTo>
                      <a:pt x="1333" y="2984"/>
                      <a:pt x="1322" y="2987"/>
                      <a:pt x="1306" y="2995"/>
                    </a:cubicBezTo>
                    <a:cubicBezTo>
                      <a:pt x="1245" y="3007"/>
                      <a:pt x="1035" y="3032"/>
                      <a:pt x="998" y="3081"/>
                    </a:cubicBezTo>
                    <a:cubicBezTo>
                      <a:pt x="949" y="3143"/>
                      <a:pt x="998" y="3155"/>
                      <a:pt x="887" y="3180"/>
                    </a:cubicBezTo>
                    <a:cubicBezTo>
                      <a:pt x="797" y="3191"/>
                      <a:pt x="448" y="3306"/>
                      <a:pt x="352" y="3306"/>
                    </a:cubicBezTo>
                    <a:cubicBezTo>
                      <a:pt x="344" y="3306"/>
                      <a:pt x="337" y="3305"/>
                      <a:pt x="333" y="3303"/>
                    </a:cubicBezTo>
                    <a:cubicBezTo>
                      <a:pt x="306" y="3289"/>
                      <a:pt x="272" y="3279"/>
                      <a:pt x="244" y="3279"/>
                    </a:cubicBezTo>
                    <a:cubicBezTo>
                      <a:pt x="221" y="3279"/>
                      <a:pt x="203" y="3286"/>
                      <a:pt x="197" y="3303"/>
                    </a:cubicBezTo>
                    <a:cubicBezTo>
                      <a:pt x="185" y="3340"/>
                      <a:pt x="136" y="3389"/>
                      <a:pt x="111" y="3389"/>
                    </a:cubicBezTo>
                    <a:cubicBezTo>
                      <a:pt x="109" y="3388"/>
                      <a:pt x="107" y="3388"/>
                      <a:pt x="104" y="3388"/>
                    </a:cubicBezTo>
                    <a:cubicBezTo>
                      <a:pt x="66" y="3388"/>
                      <a:pt x="3" y="3475"/>
                      <a:pt x="37" y="3475"/>
                    </a:cubicBezTo>
                    <a:cubicBezTo>
                      <a:pt x="87" y="3488"/>
                      <a:pt x="37" y="3574"/>
                      <a:pt x="25" y="3574"/>
                    </a:cubicBezTo>
                    <a:cubicBezTo>
                      <a:pt x="0" y="3574"/>
                      <a:pt x="25" y="3611"/>
                      <a:pt x="74" y="3648"/>
                    </a:cubicBezTo>
                    <a:cubicBezTo>
                      <a:pt x="127" y="3690"/>
                      <a:pt x="144" y="3778"/>
                      <a:pt x="171" y="3778"/>
                    </a:cubicBezTo>
                    <a:cubicBezTo>
                      <a:pt x="175" y="3778"/>
                      <a:pt x="180" y="3776"/>
                      <a:pt x="185" y="3771"/>
                    </a:cubicBezTo>
                    <a:cubicBezTo>
                      <a:pt x="202" y="3754"/>
                      <a:pt x="225" y="3720"/>
                      <a:pt x="257" y="3720"/>
                    </a:cubicBezTo>
                    <a:cubicBezTo>
                      <a:pt x="272" y="3720"/>
                      <a:pt x="289" y="3727"/>
                      <a:pt x="308" y="3746"/>
                    </a:cubicBezTo>
                    <a:cubicBezTo>
                      <a:pt x="354" y="3792"/>
                      <a:pt x="413" y="3817"/>
                      <a:pt x="471" y="3817"/>
                    </a:cubicBezTo>
                    <a:cubicBezTo>
                      <a:pt x="491" y="3817"/>
                      <a:pt x="511" y="3814"/>
                      <a:pt x="530" y="3808"/>
                    </a:cubicBezTo>
                    <a:cubicBezTo>
                      <a:pt x="593" y="3790"/>
                      <a:pt x="656" y="3752"/>
                      <a:pt x="666" y="3752"/>
                    </a:cubicBezTo>
                    <a:cubicBezTo>
                      <a:pt x="670" y="3752"/>
                      <a:pt x="667" y="3758"/>
                      <a:pt x="653" y="3771"/>
                    </a:cubicBezTo>
                    <a:cubicBezTo>
                      <a:pt x="604" y="3820"/>
                      <a:pt x="616" y="3845"/>
                      <a:pt x="690" y="3919"/>
                    </a:cubicBezTo>
                    <a:cubicBezTo>
                      <a:pt x="761" y="3980"/>
                      <a:pt x="882" y="4024"/>
                      <a:pt x="944" y="4024"/>
                    </a:cubicBezTo>
                    <a:cubicBezTo>
                      <a:pt x="957" y="4024"/>
                      <a:pt x="967" y="4022"/>
                      <a:pt x="974" y="4017"/>
                    </a:cubicBezTo>
                    <a:cubicBezTo>
                      <a:pt x="995" y="3996"/>
                      <a:pt x="1007" y="3939"/>
                      <a:pt x="1049" y="3939"/>
                    </a:cubicBezTo>
                    <a:cubicBezTo>
                      <a:pt x="1056" y="3939"/>
                      <a:pt x="1064" y="3940"/>
                      <a:pt x="1072" y="3943"/>
                    </a:cubicBezTo>
                    <a:cubicBezTo>
                      <a:pt x="1128" y="3962"/>
                      <a:pt x="1183" y="3971"/>
                      <a:pt x="1239" y="3971"/>
                    </a:cubicBezTo>
                    <a:cubicBezTo>
                      <a:pt x="1294" y="3971"/>
                      <a:pt x="1350" y="3962"/>
                      <a:pt x="1405" y="3943"/>
                    </a:cubicBezTo>
                    <a:cubicBezTo>
                      <a:pt x="1432" y="3917"/>
                      <a:pt x="1446" y="3871"/>
                      <a:pt x="1479" y="3871"/>
                    </a:cubicBezTo>
                    <a:cubicBezTo>
                      <a:pt x="1492" y="3871"/>
                      <a:pt x="1508" y="3877"/>
                      <a:pt x="1528" y="3894"/>
                    </a:cubicBezTo>
                    <a:cubicBezTo>
                      <a:pt x="1602" y="3956"/>
                      <a:pt x="1688" y="3993"/>
                      <a:pt x="1614" y="4030"/>
                    </a:cubicBezTo>
                    <a:cubicBezTo>
                      <a:pt x="1596" y="4044"/>
                      <a:pt x="1545" y="4048"/>
                      <a:pt x="1481" y="4048"/>
                    </a:cubicBezTo>
                    <a:cubicBezTo>
                      <a:pt x="1412" y="4048"/>
                      <a:pt x="1329" y="4044"/>
                      <a:pt x="1253" y="4044"/>
                    </a:cubicBezTo>
                    <a:cubicBezTo>
                      <a:pt x="1159" y="4044"/>
                      <a:pt x="1076" y="4050"/>
                      <a:pt x="1048" y="4079"/>
                    </a:cubicBezTo>
                    <a:cubicBezTo>
                      <a:pt x="974" y="4141"/>
                      <a:pt x="1331" y="4178"/>
                      <a:pt x="1417" y="4178"/>
                    </a:cubicBezTo>
                    <a:cubicBezTo>
                      <a:pt x="1356" y="4183"/>
                      <a:pt x="1297" y="4186"/>
                      <a:pt x="1239" y="4186"/>
                    </a:cubicBezTo>
                    <a:cubicBezTo>
                      <a:pt x="1157" y="4186"/>
                      <a:pt x="1078" y="4180"/>
                      <a:pt x="998" y="4165"/>
                    </a:cubicBezTo>
                    <a:cubicBezTo>
                      <a:pt x="924" y="4141"/>
                      <a:pt x="851" y="4128"/>
                      <a:pt x="777" y="4128"/>
                    </a:cubicBezTo>
                    <a:cubicBezTo>
                      <a:pt x="703" y="4128"/>
                      <a:pt x="629" y="4141"/>
                      <a:pt x="555" y="4165"/>
                    </a:cubicBezTo>
                    <a:cubicBezTo>
                      <a:pt x="493" y="4190"/>
                      <a:pt x="370" y="4264"/>
                      <a:pt x="481" y="4313"/>
                    </a:cubicBezTo>
                    <a:cubicBezTo>
                      <a:pt x="551" y="4352"/>
                      <a:pt x="592" y="4376"/>
                      <a:pt x="631" y="4376"/>
                    </a:cubicBezTo>
                    <a:cubicBezTo>
                      <a:pt x="653" y="4376"/>
                      <a:pt x="676" y="4368"/>
                      <a:pt x="703" y="4350"/>
                    </a:cubicBezTo>
                    <a:cubicBezTo>
                      <a:pt x="726" y="4327"/>
                      <a:pt x="742" y="4318"/>
                      <a:pt x="751" y="4318"/>
                    </a:cubicBezTo>
                    <a:cubicBezTo>
                      <a:pt x="767" y="4318"/>
                      <a:pt x="763" y="4344"/>
                      <a:pt x="740" y="4375"/>
                    </a:cubicBezTo>
                    <a:cubicBezTo>
                      <a:pt x="715" y="4412"/>
                      <a:pt x="826" y="4461"/>
                      <a:pt x="912" y="4461"/>
                    </a:cubicBezTo>
                    <a:cubicBezTo>
                      <a:pt x="945" y="4465"/>
                      <a:pt x="974" y="4466"/>
                      <a:pt x="1002" y="4466"/>
                    </a:cubicBezTo>
                    <a:cubicBezTo>
                      <a:pt x="1059" y="4466"/>
                      <a:pt x="1113" y="4461"/>
                      <a:pt x="1196" y="4461"/>
                    </a:cubicBezTo>
                    <a:cubicBezTo>
                      <a:pt x="1294" y="4461"/>
                      <a:pt x="1196" y="4486"/>
                      <a:pt x="1122" y="4510"/>
                    </a:cubicBezTo>
                    <a:cubicBezTo>
                      <a:pt x="1035" y="4535"/>
                      <a:pt x="912" y="4523"/>
                      <a:pt x="900" y="4597"/>
                    </a:cubicBezTo>
                    <a:cubicBezTo>
                      <a:pt x="875" y="4670"/>
                      <a:pt x="912" y="4670"/>
                      <a:pt x="1023" y="4732"/>
                    </a:cubicBezTo>
                    <a:cubicBezTo>
                      <a:pt x="1171" y="4806"/>
                      <a:pt x="1331" y="4855"/>
                      <a:pt x="1504" y="4880"/>
                    </a:cubicBezTo>
                    <a:cubicBezTo>
                      <a:pt x="1491" y="4855"/>
                      <a:pt x="1368" y="4757"/>
                      <a:pt x="1417" y="4744"/>
                    </a:cubicBezTo>
                    <a:cubicBezTo>
                      <a:pt x="1423" y="4743"/>
                      <a:pt x="1428" y="4743"/>
                      <a:pt x="1434" y="4743"/>
                    </a:cubicBezTo>
                    <a:cubicBezTo>
                      <a:pt x="1474" y="4743"/>
                      <a:pt x="1498" y="4775"/>
                      <a:pt x="1530" y="4775"/>
                    </a:cubicBezTo>
                    <a:cubicBezTo>
                      <a:pt x="1537" y="4775"/>
                      <a:pt x="1544" y="4773"/>
                      <a:pt x="1553" y="4769"/>
                    </a:cubicBezTo>
                    <a:cubicBezTo>
                      <a:pt x="1581" y="4750"/>
                      <a:pt x="1668" y="4651"/>
                      <a:pt x="1718" y="4651"/>
                    </a:cubicBezTo>
                    <a:cubicBezTo>
                      <a:pt x="1733" y="4651"/>
                      <a:pt x="1744" y="4660"/>
                      <a:pt x="1750" y="4683"/>
                    </a:cubicBezTo>
                    <a:cubicBezTo>
                      <a:pt x="1784" y="4773"/>
                      <a:pt x="1714" y="4832"/>
                      <a:pt x="1750" y="4832"/>
                    </a:cubicBezTo>
                    <a:cubicBezTo>
                      <a:pt x="1753" y="4832"/>
                      <a:pt x="1757" y="4832"/>
                      <a:pt x="1762" y="4831"/>
                    </a:cubicBezTo>
                    <a:cubicBezTo>
                      <a:pt x="1849" y="4806"/>
                      <a:pt x="1922" y="4781"/>
                      <a:pt x="1996" y="4732"/>
                    </a:cubicBezTo>
                    <a:cubicBezTo>
                      <a:pt x="2043" y="4701"/>
                      <a:pt x="2060" y="4675"/>
                      <a:pt x="2076" y="4675"/>
                    </a:cubicBezTo>
                    <a:cubicBezTo>
                      <a:pt x="2085" y="4675"/>
                      <a:pt x="2093" y="4684"/>
                      <a:pt x="2107" y="4707"/>
                    </a:cubicBezTo>
                    <a:cubicBezTo>
                      <a:pt x="2135" y="4735"/>
                      <a:pt x="2151" y="4751"/>
                      <a:pt x="2168" y="4751"/>
                    </a:cubicBezTo>
                    <a:cubicBezTo>
                      <a:pt x="2182" y="4751"/>
                      <a:pt x="2197" y="4741"/>
                      <a:pt x="2218" y="4720"/>
                    </a:cubicBezTo>
                    <a:cubicBezTo>
                      <a:pt x="2269" y="4689"/>
                      <a:pt x="2244" y="4667"/>
                      <a:pt x="2303" y="4667"/>
                    </a:cubicBezTo>
                    <a:cubicBezTo>
                      <a:pt x="2315" y="4667"/>
                      <a:pt x="2332" y="4668"/>
                      <a:pt x="2354" y="4670"/>
                    </a:cubicBezTo>
                    <a:cubicBezTo>
                      <a:pt x="2477" y="4683"/>
                      <a:pt x="2600" y="4720"/>
                      <a:pt x="2723" y="4757"/>
                    </a:cubicBezTo>
                    <a:cubicBezTo>
                      <a:pt x="2797" y="4781"/>
                      <a:pt x="3044" y="4806"/>
                      <a:pt x="3142" y="4892"/>
                    </a:cubicBezTo>
                    <a:cubicBezTo>
                      <a:pt x="3180" y="4922"/>
                      <a:pt x="3195" y="4930"/>
                      <a:pt x="3202" y="4930"/>
                    </a:cubicBezTo>
                    <a:cubicBezTo>
                      <a:pt x="3210" y="4930"/>
                      <a:pt x="3208" y="4920"/>
                      <a:pt x="3218" y="4920"/>
                    </a:cubicBezTo>
                    <a:cubicBezTo>
                      <a:pt x="3226" y="4920"/>
                      <a:pt x="3239" y="4925"/>
                      <a:pt x="3266" y="4942"/>
                    </a:cubicBezTo>
                    <a:cubicBezTo>
                      <a:pt x="3376" y="4991"/>
                      <a:pt x="3463" y="4991"/>
                      <a:pt x="3512" y="5052"/>
                    </a:cubicBezTo>
                    <a:cubicBezTo>
                      <a:pt x="3561" y="5126"/>
                      <a:pt x="3500" y="5188"/>
                      <a:pt x="3500" y="5213"/>
                    </a:cubicBezTo>
                    <a:cubicBezTo>
                      <a:pt x="3537" y="5274"/>
                      <a:pt x="3586" y="5323"/>
                      <a:pt x="3647" y="5360"/>
                    </a:cubicBezTo>
                    <a:cubicBezTo>
                      <a:pt x="3697" y="5410"/>
                      <a:pt x="3808" y="5385"/>
                      <a:pt x="3832" y="5447"/>
                    </a:cubicBezTo>
                    <a:cubicBezTo>
                      <a:pt x="3869" y="5508"/>
                      <a:pt x="3919" y="5582"/>
                      <a:pt x="3968" y="5632"/>
                    </a:cubicBezTo>
                    <a:cubicBezTo>
                      <a:pt x="4005" y="5668"/>
                      <a:pt x="3992" y="5804"/>
                      <a:pt x="4029" y="5878"/>
                    </a:cubicBezTo>
                    <a:cubicBezTo>
                      <a:pt x="4079" y="5964"/>
                      <a:pt x="4153" y="6075"/>
                      <a:pt x="4128" y="6124"/>
                    </a:cubicBezTo>
                    <a:cubicBezTo>
                      <a:pt x="4091" y="6186"/>
                      <a:pt x="4153" y="6211"/>
                      <a:pt x="4177" y="6248"/>
                    </a:cubicBezTo>
                    <a:lnTo>
                      <a:pt x="4177" y="6248"/>
                    </a:lnTo>
                    <a:cubicBezTo>
                      <a:pt x="4177" y="6240"/>
                      <a:pt x="4179" y="6233"/>
                      <a:pt x="4187" y="6233"/>
                    </a:cubicBezTo>
                    <a:cubicBezTo>
                      <a:pt x="4193" y="6233"/>
                      <a:pt x="4201" y="6237"/>
                      <a:pt x="4214" y="6248"/>
                    </a:cubicBezTo>
                    <a:cubicBezTo>
                      <a:pt x="4264" y="6285"/>
                      <a:pt x="4313" y="6309"/>
                      <a:pt x="4288" y="6334"/>
                    </a:cubicBezTo>
                    <a:cubicBezTo>
                      <a:pt x="4264" y="6346"/>
                      <a:pt x="4202" y="6408"/>
                      <a:pt x="4214" y="6432"/>
                    </a:cubicBezTo>
                    <a:cubicBezTo>
                      <a:pt x="4225" y="6465"/>
                      <a:pt x="4207" y="6508"/>
                      <a:pt x="4220" y="6508"/>
                    </a:cubicBezTo>
                    <a:cubicBezTo>
                      <a:pt x="4222" y="6508"/>
                      <a:pt x="4224" y="6508"/>
                      <a:pt x="4227" y="6506"/>
                    </a:cubicBezTo>
                    <a:cubicBezTo>
                      <a:pt x="4246" y="6497"/>
                      <a:pt x="4280" y="6458"/>
                      <a:pt x="4311" y="6458"/>
                    </a:cubicBezTo>
                    <a:cubicBezTo>
                      <a:pt x="4320" y="6458"/>
                      <a:pt x="4329" y="6461"/>
                      <a:pt x="4337" y="6469"/>
                    </a:cubicBezTo>
                    <a:cubicBezTo>
                      <a:pt x="4387" y="6543"/>
                      <a:pt x="4399" y="6630"/>
                      <a:pt x="4374" y="6716"/>
                    </a:cubicBezTo>
                    <a:cubicBezTo>
                      <a:pt x="4337" y="6728"/>
                      <a:pt x="4362" y="6728"/>
                      <a:pt x="4424" y="6753"/>
                    </a:cubicBezTo>
                    <a:cubicBezTo>
                      <a:pt x="4498" y="6777"/>
                      <a:pt x="4461" y="6790"/>
                      <a:pt x="4411" y="6802"/>
                    </a:cubicBezTo>
                    <a:cubicBezTo>
                      <a:pt x="4358" y="6813"/>
                      <a:pt x="4379" y="6908"/>
                      <a:pt x="4353" y="6908"/>
                    </a:cubicBezTo>
                    <a:cubicBezTo>
                      <a:pt x="4349" y="6908"/>
                      <a:pt x="4344" y="6905"/>
                      <a:pt x="4337" y="6901"/>
                    </a:cubicBezTo>
                    <a:cubicBezTo>
                      <a:pt x="4288" y="6876"/>
                      <a:pt x="4288" y="6851"/>
                      <a:pt x="4300" y="6839"/>
                    </a:cubicBezTo>
                    <a:cubicBezTo>
                      <a:pt x="4325" y="6814"/>
                      <a:pt x="4337" y="6814"/>
                      <a:pt x="4300" y="6802"/>
                    </a:cubicBezTo>
                    <a:cubicBezTo>
                      <a:pt x="4290" y="6792"/>
                      <a:pt x="4269" y="6788"/>
                      <a:pt x="4249" y="6788"/>
                    </a:cubicBezTo>
                    <a:cubicBezTo>
                      <a:pt x="4223" y="6788"/>
                      <a:pt x="4200" y="6795"/>
                      <a:pt x="4214" y="6802"/>
                    </a:cubicBezTo>
                    <a:cubicBezTo>
                      <a:pt x="4251" y="6814"/>
                      <a:pt x="4288" y="6851"/>
                      <a:pt x="4264" y="6851"/>
                    </a:cubicBezTo>
                    <a:cubicBezTo>
                      <a:pt x="4227" y="6851"/>
                      <a:pt x="4165" y="6901"/>
                      <a:pt x="4190" y="6913"/>
                    </a:cubicBezTo>
                    <a:cubicBezTo>
                      <a:pt x="4202" y="6938"/>
                      <a:pt x="4313" y="6975"/>
                      <a:pt x="4288" y="6999"/>
                    </a:cubicBezTo>
                    <a:cubicBezTo>
                      <a:pt x="4264" y="7024"/>
                      <a:pt x="4239" y="7073"/>
                      <a:pt x="4300" y="7085"/>
                    </a:cubicBezTo>
                    <a:cubicBezTo>
                      <a:pt x="4350" y="7073"/>
                      <a:pt x="4387" y="7061"/>
                      <a:pt x="4424" y="7024"/>
                    </a:cubicBezTo>
                    <a:lnTo>
                      <a:pt x="4424" y="7024"/>
                    </a:lnTo>
                    <a:cubicBezTo>
                      <a:pt x="4387" y="7061"/>
                      <a:pt x="4362" y="7110"/>
                      <a:pt x="4313" y="7110"/>
                    </a:cubicBezTo>
                    <a:cubicBezTo>
                      <a:pt x="4276" y="7110"/>
                      <a:pt x="4239" y="7089"/>
                      <a:pt x="4218" y="7089"/>
                    </a:cubicBezTo>
                    <a:cubicBezTo>
                      <a:pt x="4210" y="7089"/>
                      <a:pt x="4205" y="7092"/>
                      <a:pt x="4202" y="7098"/>
                    </a:cubicBezTo>
                    <a:cubicBezTo>
                      <a:pt x="4190" y="7122"/>
                      <a:pt x="4227" y="7147"/>
                      <a:pt x="4202" y="7159"/>
                    </a:cubicBezTo>
                    <a:cubicBezTo>
                      <a:pt x="4177" y="7172"/>
                      <a:pt x="4116" y="7196"/>
                      <a:pt x="4140" y="7209"/>
                    </a:cubicBezTo>
                    <a:cubicBezTo>
                      <a:pt x="4177" y="7221"/>
                      <a:pt x="4214" y="7258"/>
                      <a:pt x="4227" y="7295"/>
                    </a:cubicBezTo>
                    <a:cubicBezTo>
                      <a:pt x="4234" y="7316"/>
                      <a:pt x="4245" y="7330"/>
                      <a:pt x="4256" y="7330"/>
                    </a:cubicBezTo>
                    <a:cubicBezTo>
                      <a:pt x="4263" y="7330"/>
                      <a:pt x="4271" y="7323"/>
                      <a:pt x="4276" y="7307"/>
                    </a:cubicBezTo>
                    <a:cubicBezTo>
                      <a:pt x="4280" y="7298"/>
                      <a:pt x="4291" y="7294"/>
                      <a:pt x="4304" y="7294"/>
                    </a:cubicBezTo>
                    <a:cubicBezTo>
                      <a:pt x="4329" y="7294"/>
                      <a:pt x="4363" y="7308"/>
                      <a:pt x="4387" y="7332"/>
                    </a:cubicBezTo>
                    <a:cubicBezTo>
                      <a:pt x="4414" y="7343"/>
                      <a:pt x="4442" y="7349"/>
                      <a:pt x="4469" y="7349"/>
                    </a:cubicBezTo>
                    <a:cubicBezTo>
                      <a:pt x="4501" y="7349"/>
                      <a:pt x="4532" y="7340"/>
                      <a:pt x="4559" y="7320"/>
                    </a:cubicBezTo>
                    <a:cubicBezTo>
                      <a:pt x="4584" y="7295"/>
                      <a:pt x="4559" y="7209"/>
                      <a:pt x="4621" y="7172"/>
                    </a:cubicBezTo>
                    <a:cubicBezTo>
                      <a:pt x="4670" y="7147"/>
                      <a:pt x="4769" y="7159"/>
                      <a:pt x="4707" y="7061"/>
                    </a:cubicBezTo>
                    <a:cubicBezTo>
                      <a:pt x="4658" y="7012"/>
                      <a:pt x="4633" y="6938"/>
                      <a:pt x="4633" y="6851"/>
                    </a:cubicBezTo>
                    <a:cubicBezTo>
                      <a:pt x="4633" y="6840"/>
                      <a:pt x="4634" y="6836"/>
                      <a:pt x="4635" y="6836"/>
                    </a:cubicBezTo>
                    <a:cubicBezTo>
                      <a:pt x="4642" y="6836"/>
                      <a:pt x="4660" y="6932"/>
                      <a:pt x="4670" y="6962"/>
                    </a:cubicBezTo>
                    <a:cubicBezTo>
                      <a:pt x="4695" y="6999"/>
                      <a:pt x="4707" y="7073"/>
                      <a:pt x="4744" y="7085"/>
                    </a:cubicBezTo>
                    <a:cubicBezTo>
                      <a:pt x="4761" y="7091"/>
                      <a:pt x="4781" y="7099"/>
                      <a:pt x="4800" y="7099"/>
                    </a:cubicBezTo>
                    <a:cubicBezTo>
                      <a:pt x="4821" y="7099"/>
                      <a:pt x="4842" y="7088"/>
                      <a:pt x="4855" y="7048"/>
                    </a:cubicBezTo>
                    <a:cubicBezTo>
                      <a:pt x="4861" y="7033"/>
                      <a:pt x="4866" y="7027"/>
                      <a:pt x="4868" y="7027"/>
                    </a:cubicBezTo>
                    <a:cubicBezTo>
                      <a:pt x="4877" y="7027"/>
                      <a:pt x="4867" y="7082"/>
                      <a:pt x="4830" y="7110"/>
                    </a:cubicBezTo>
                    <a:cubicBezTo>
                      <a:pt x="4793" y="7147"/>
                      <a:pt x="4806" y="7209"/>
                      <a:pt x="4756" y="7233"/>
                    </a:cubicBezTo>
                    <a:cubicBezTo>
                      <a:pt x="4732" y="7252"/>
                      <a:pt x="4738" y="7261"/>
                      <a:pt x="4753" y="7261"/>
                    </a:cubicBezTo>
                    <a:cubicBezTo>
                      <a:pt x="4769" y="7261"/>
                      <a:pt x="4793" y="7252"/>
                      <a:pt x="4806" y="7233"/>
                    </a:cubicBezTo>
                    <a:cubicBezTo>
                      <a:pt x="4842" y="7215"/>
                      <a:pt x="4891" y="7204"/>
                      <a:pt x="4939" y="7204"/>
                    </a:cubicBezTo>
                    <a:cubicBezTo>
                      <a:pt x="4957" y="7204"/>
                      <a:pt x="4974" y="7205"/>
                      <a:pt x="4990" y="7209"/>
                    </a:cubicBezTo>
                    <a:cubicBezTo>
                      <a:pt x="4994" y="7209"/>
                      <a:pt x="4998" y="7210"/>
                      <a:pt x="5002" y="7210"/>
                    </a:cubicBezTo>
                    <a:cubicBezTo>
                      <a:pt x="5051" y="7210"/>
                      <a:pt x="5121" y="7158"/>
                      <a:pt x="5138" y="7158"/>
                    </a:cubicBezTo>
                    <a:cubicBezTo>
                      <a:pt x="5143" y="7158"/>
                      <a:pt x="5143" y="7162"/>
                      <a:pt x="5138" y="7172"/>
                    </a:cubicBezTo>
                    <a:cubicBezTo>
                      <a:pt x="5114" y="7221"/>
                      <a:pt x="5151" y="7233"/>
                      <a:pt x="5064" y="7233"/>
                    </a:cubicBezTo>
                    <a:cubicBezTo>
                      <a:pt x="5015" y="7233"/>
                      <a:pt x="4954" y="7246"/>
                      <a:pt x="4917" y="7283"/>
                    </a:cubicBezTo>
                    <a:cubicBezTo>
                      <a:pt x="4878" y="7302"/>
                      <a:pt x="4832" y="7343"/>
                      <a:pt x="4890" y="7343"/>
                    </a:cubicBezTo>
                    <a:cubicBezTo>
                      <a:pt x="4906" y="7343"/>
                      <a:pt x="4930" y="7340"/>
                      <a:pt x="4966" y="7332"/>
                    </a:cubicBezTo>
                    <a:cubicBezTo>
                      <a:pt x="5072" y="7317"/>
                      <a:pt x="5174" y="7306"/>
                      <a:pt x="5213" y="7306"/>
                    </a:cubicBezTo>
                    <a:cubicBezTo>
                      <a:pt x="5238" y="7306"/>
                      <a:pt x="5238" y="7310"/>
                      <a:pt x="5200" y="7320"/>
                    </a:cubicBezTo>
                    <a:cubicBezTo>
                      <a:pt x="5114" y="7332"/>
                      <a:pt x="4954" y="7344"/>
                      <a:pt x="4990" y="7381"/>
                    </a:cubicBezTo>
                    <a:cubicBezTo>
                      <a:pt x="5015" y="7406"/>
                      <a:pt x="5052" y="7406"/>
                      <a:pt x="5077" y="7430"/>
                    </a:cubicBezTo>
                    <a:cubicBezTo>
                      <a:pt x="5089" y="7455"/>
                      <a:pt x="5089" y="7480"/>
                      <a:pt x="5114" y="7517"/>
                    </a:cubicBezTo>
                    <a:cubicBezTo>
                      <a:pt x="5126" y="7541"/>
                      <a:pt x="5126" y="7578"/>
                      <a:pt x="5101" y="7591"/>
                    </a:cubicBezTo>
                    <a:cubicBezTo>
                      <a:pt x="5082" y="7591"/>
                      <a:pt x="5070" y="7622"/>
                      <a:pt x="5085" y="7622"/>
                    </a:cubicBezTo>
                    <a:cubicBezTo>
                      <a:pt x="5089" y="7622"/>
                      <a:pt x="5094" y="7620"/>
                      <a:pt x="5101" y="7615"/>
                    </a:cubicBezTo>
                    <a:cubicBezTo>
                      <a:pt x="5126" y="7591"/>
                      <a:pt x="5175" y="7578"/>
                      <a:pt x="5212" y="7578"/>
                    </a:cubicBezTo>
                    <a:cubicBezTo>
                      <a:pt x="5274" y="7578"/>
                      <a:pt x="5262" y="7591"/>
                      <a:pt x="5274" y="7640"/>
                    </a:cubicBezTo>
                    <a:cubicBezTo>
                      <a:pt x="5286" y="7677"/>
                      <a:pt x="5385" y="7825"/>
                      <a:pt x="5348" y="7837"/>
                    </a:cubicBezTo>
                    <a:cubicBezTo>
                      <a:pt x="5329" y="7849"/>
                      <a:pt x="5308" y="7856"/>
                      <a:pt x="5286" y="7856"/>
                    </a:cubicBezTo>
                    <a:cubicBezTo>
                      <a:pt x="5265" y="7856"/>
                      <a:pt x="5243" y="7849"/>
                      <a:pt x="5225" y="7837"/>
                    </a:cubicBezTo>
                    <a:cubicBezTo>
                      <a:pt x="5126" y="7775"/>
                      <a:pt x="5027" y="7726"/>
                      <a:pt x="4917" y="7689"/>
                    </a:cubicBezTo>
                    <a:cubicBezTo>
                      <a:pt x="4793" y="7665"/>
                      <a:pt x="4682" y="7640"/>
                      <a:pt x="4559" y="7640"/>
                    </a:cubicBezTo>
                    <a:cubicBezTo>
                      <a:pt x="4498" y="7652"/>
                      <a:pt x="4436" y="7665"/>
                      <a:pt x="4547" y="7763"/>
                    </a:cubicBezTo>
                    <a:cubicBezTo>
                      <a:pt x="4658" y="7849"/>
                      <a:pt x="4744" y="7825"/>
                      <a:pt x="4830" y="7874"/>
                    </a:cubicBezTo>
                    <a:cubicBezTo>
                      <a:pt x="4917" y="7936"/>
                      <a:pt x="4966" y="8034"/>
                      <a:pt x="5040" y="8034"/>
                    </a:cubicBezTo>
                    <a:cubicBezTo>
                      <a:pt x="5089" y="8034"/>
                      <a:pt x="5171" y="8012"/>
                      <a:pt x="5231" y="8012"/>
                    </a:cubicBezTo>
                    <a:cubicBezTo>
                      <a:pt x="5262" y="8012"/>
                      <a:pt x="5286" y="8018"/>
                      <a:pt x="5299" y="8034"/>
                    </a:cubicBezTo>
                    <a:cubicBezTo>
                      <a:pt x="5335" y="8059"/>
                      <a:pt x="5385" y="8059"/>
                      <a:pt x="5422" y="8059"/>
                    </a:cubicBezTo>
                    <a:cubicBezTo>
                      <a:pt x="5459" y="8059"/>
                      <a:pt x="5459" y="8170"/>
                      <a:pt x="5422" y="8182"/>
                    </a:cubicBezTo>
                    <a:cubicBezTo>
                      <a:pt x="5372" y="8194"/>
                      <a:pt x="5360" y="8207"/>
                      <a:pt x="5385" y="8244"/>
                    </a:cubicBezTo>
                    <a:cubicBezTo>
                      <a:pt x="5422" y="8281"/>
                      <a:pt x="5471" y="8318"/>
                      <a:pt x="5397" y="8318"/>
                    </a:cubicBezTo>
                    <a:cubicBezTo>
                      <a:pt x="5348" y="8330"/>
                      <a:pt x="5311" y="8379"/>
                      <a:pt x="5323" y="8428"/>
                    </a:cubicBezTo>
                    <a:cubicBezTo>
                      <a:pt x="5323" y="8452"/>
                      <a:pt x="5318" y="8460"/>
                      <a:pt x="5327" y="8460"/>
                    </a:cubicBezTo>
                    <a:cubicBezTo>
                      <a:pt x="5332" y="8460"/>
                      <a:pt x="5342" y="8458"/>
                      <a:pt x="5360" y="8453"/>
                    </a:cubicBezTo>
                    <a:cubicBezTo>
                      <a:pt x="5422" y="8453"/>
                      <a:pt x="5446" y="8490"/>
                      <a:pt x="5385" y="8502"/>
                    </a:cubicBezTo>
                    <a:cubicBezTo>
                      <a:pt x="5357" y="8502"/>
                      <a:pt x="5332" y="8498"/>
                      <a:pt x="5313" y="8498"/>
                    </a:cubicBezTo>
                    <a:cubicBezTo>
                      <a:pt x="5289" y="8498"/>
                      <a:pt x="5274" y="8505"/>
                      <a:pt x="5274" y="8539"/>
                    </a:cubicBezTo>
                    <a:cubicBezTo>
                      <a:pt x="5274" y="8604"/>
                      <a:pt x="5226" y="8679"/>
                      <a:pt x="5240" y="8679"/>
                    </a:cubicBezTo>
                    <a:cubicBezTo>
                      <a:pt x="5242" y="8679"/>
                      <a:pt x="5245" y="8678"/>
                      <a:pt x="5249" y="8675"/>
                    </a:cubicBezTo>
                    <a:cubicBezTo>
                      <a:pt x="5266" y="8664"/>
                      <a:pt x="5290" y="8658"/>
                      <a:pt x="5308" y="8658"/>
                    </a:cubicBezTo>
                    <a:cubicBezTo>
                      <a:pt x="5330" y="8658"/>
                      <a:pt x="5344" y="8667"/>
                      <a:pt x="5323" y="8687"/>
                    </a:cubicBezTo>
                    <a:cubicBezTo>
                      <a:pt x="5286" y="8724"/>
                      <a:pt x="5262" y="8786"/>
                      <a:pt x="5212" y="8786"/>
                    </a:cubicBezTo>
                    <a:cubicBezTo>
                      <a:pt x="5138" y="8786"/>
                      <a:pt x="5064" y="8773"/>
                      <a:pt x="5003" y="8737"/>
                    </a:cubicBezTo>
                    <a:cubicBezTo>
                      <a:pt x="5000" y="8736"/>
                      <a:pt x="4998" y="8736"/>
                      <a:pt x="4995" y="8736"/>
                    </a:cubicBezTo>
                    <a:cubicBezTo>
                      <a:pt x="4950" y="8736"/>
                      <a:pt x="4915" y="8835"/>
                      <a:pt x="4880" y="8835"/>
                    </a:cubicBezTo>
                    <a:cubicBezTo>
                      <a:pt x="4850" y="8835"/>
                      <a:pt x="4829" y="8822"/>
                      <a:pt x="4820" y="8822"/>
                    </a:cubicBezTo>
                    <a:cubicBezTo>
                      <a:pt x="4814" y="8822"/>
                      <a:pt x="4813" y="8828"/>
                      <a:pt x="4818" y="8847"/>
                    </a:cubicBezTo>
                    <a:cubicBezTo>
                      <a:pt x="4830" y="8884"/>
                      <a:pt x="4867" y="8872"/>
                      <a:pt x="4892" y="8909"/>
                    </a:cubicBezTo>
                    <a:cubicBezTo>
                      <a:pt x="4901" y="8937"/>
                      <a:pt x="4959" y="8971"/>
                      <a:pt x="4982" y="8971"/>
                    </a:cubicBezTo>
                    <a:cubicBezTo>
                      <a:pt x="4990" y="8971"/>
                      <a:pt x="4994" y="8968"/>
                      <a:pt x="4990" y="8958"/>
                    </a:cubicBezTo>
                    <a:cubicBezTo>
                      <a:pt x="4983" y="8935"/>
                      <a:pt x="4970" y="8926"/>
                      <a:pt x="4980" y="8926"/>
                    </a:cubicBezTo>
                    <a:cubicBezTo>
                      <a:pt x="4987" y="8926"/>
                      <a:pt x="5000" y="8929"/>
                      <a:pt x="5027" y="8934"/>
                    </a:cubicBezTo>
                    <a:cubicBezTo>
                      <a:pt x="5055" y="8939"/>
                      <a:pt x="5073" y="8945"/>
                      <a:pt x="5088" y="8945"/>
                    </a:cubicBezTo>
                    <a:cubicBezTo>
                      <a:pt x="5107" y="8945"/>
                      <a:pt x="5123" y="8936"/>
                      <a:pt x="5151" y="8909"/>
                    </a:cubicBezTo>
                    <a:cubicBezTo>
                      <a:pt x="5181" y="8879"/>
                      <a:pt x="5220" y="8857"/>
                      <a:pt x="5260" y="8857"/>
                    </a:cubicBezTo>
                    <a:cubicBezTo>
                      <a:pt x="5269" y="8857"/>
                      <a:pt x="5277" y="8858"/>
                      <a:pt x="5286" y="8860"/>
                    </a:cubicBezTo>
                    <a:cubicBezTo>
                      <a:pt x="5323" y="8860"/>
                      <a:pt x="5360" y="8872"/>
                      <a:pt x="5299" y="8872"/>
                    </a:cubicBezTo>
                    <a:cubicBezTo>
                      <a:pt x="5237" y="8884"/>
                      <a:pt x="5188" y="8934"/>
                      <a:pt x="5237" y="8934"/>
                    </a:cubicBezTo>
                    <a:cubicBezTo>
                      <a:pt x="5286" y="8946"/>
                      <a:pt x="5323" y="8983"/>
                      <a:pt x="5286" y="8995"/>
                    </a:cubicBezTo>
                    <a:cubicBezTo>
                      <a:pt x="5249" y="9008"/>
                      <a:pt x="5323" y="9008"/>
                      <a:pt x="5372" y="9020"/>
                    </a:cubicBezTo>
                    <a:cubicBezTo>
                      <a:pt x="5409" y="9032"/>
                      <a:pt x="5570" y="9069"/>
                      <a:pt x="5483" y="9069"/>
                    </a:cubicBezTo>
                    <a:cubicBezTo>
                      <a:pt x="5449" y="9063"/>
                      <a:pt x="5420" y="9055"/>
                      <a:pt x="5408" y="9055"/>
                    </a:cubicBezTo>
                    <a:cubicBezTo>
                      <a:pt x="5393" y="9055"/>
                      <a:pt x="5400" y="9066"/>
                      <a:pt x="5446" y="9106"/>
                    </a:cubicBezTo>
                    <a:cubicBezTo>
                      <a:pt x="5513" y="9163"/>
                      <a:pt x="5573" y="9221"/>
                      <a:pt x="5556" y="9221"/>
                    </a:cubicBezTo>
                    <a:cubicBezTo>
                      <a:pt x="5551" y="9221"/>
                      <a:pt x="5540" y="9216"/>
                      <a:pt x="5520" y="9205"/>
                    </a:cubicBezTo>
                    <a:cubicBezTo>
                      <a:pt x="5459" y="9155"/>
                      <a:pt x="5385" y="9106"/>
                      <a:pt x="5335" y="9045"/>
                    </a:cubicBezTo>
                    <a:cubicBezTo>
                      <a:pt x="5299" y="9020"/>
                      <a:pt x="5249" y="9008"/>
                      <a:pt x="5212" y="9008"/>
                    </a:cubicBezTo>
                    <a:lnTo>
                      <a:pt x="5040" y="9008"/>
                    </a:lnTo>
                    <a:cubicBezTo>
                      <a:pt x="5031" y="9009"/>
                      <a:pt x="5023" y="9010"/>
                      <a:pt x="5015" y="9010"/>
                    </a:cubicBezTo>
                    <a:cubicBezTo>
                      <a:pt x="4970" y="9010"/>
                      <a:pt x="4945" y="8983"/>
                      <a:pt x="4892" y="8983"/>
                    </a:cubicBezTo>
                    <a:cubicBezTo>
                      <a:pt x="4818" y="8983"/>
                      <a:pt x="4818" y="9057"/>
                      <a:pt x="4793" y="9094"/>
                    </a:cubicBezTo>
                    <a:cubicBezTo>
                      <a:pt x="4769" y="9118"/>
                      <a:pt x="4695" y="9131"/>
                      <a:pt x="4682" y="9168"/>
                    </a:cubicBezTo>
                    <a:cubicBezTo>
                      <a:pt x="4682" y="9201"/>
                      <a:pt x="4662" y="9256"/>
                      <a:pt x="4696" y="9256"/>
                    </a:cubicBezTo>
                    <a:cubicBezTo>
                      <a:pt x="4699" y="9256"/>
                      <a:pt x="4703" y="9255"/>
                      <a:pt x="4707" y="9254"/>
                    </a:cubicBezTo>
                    <a:cubicBezTo>
                      <a:pt x="4781" y="9217"/>
                      <a:pt x="4855" y="9168"/>
                      <a:pt x="4929" y="9118"/>
                    </a:cubicBezTo>
                    <a:cubicBezTo>
                      <a:pt x="4949" y="9098"/>
                      <a:pt x="4970" y="9035"/>
                      <a:pt x="4976" y="9035"/>
                    </a:cubicBezTo>
                    <a:cubicBezTo>
                      <a:pt x="4977" y="9035"/>
                      <a:pt x="4978" y="9038"/>
                      <a:pt x="4978" y="9045"/>
                    </a:cubicBezTo>
                    <a:cubicBezTo>
                      <a:pt x="4978" y="9082"/>
                      <a:pt x="4978" y="9094"/>
                      <a:pt x="5015" y="9094"/>
                    </a:cubicBezTo>
                    <a:cubicBezTo>
                      <a:pt x="5034" y="9094"/>
                      <a:pt x="5049" y="9088"/>
                      <a:pt x="5061" y="9088"/>
                    </a:cubicBezTo>
                    <a:cubicBezTo>
                      <a:pt x="5074" y="9088"/>
                      <a:pt x="5083" y="9094"/>
                      <a:pt x="5089" y="9118"/>
                    </a:cubicBezTo>
                    <a:cubicBezTo>
                      <a:pt x="5098" y="9146"/>
                      <a:pt x="5135" y="9181"/>
                      <a:pt x="5153" y="9181"/>
                    </a:cubicBezTo>
                    <a:cubicBezTo>
                      <a:pt x="5159" y="9181"/>
                      <a:pt x="5163" y="9177"/>
                      <a:pt x="5163" y="9168"/>
                    </a:cubicBezTo>
                    <a:cubicBezTo>
                      <a:pt x="5174" y="9146"/>
                      <a:pt x="5156" y="9104"/>
                      <a:pt x="5186" y="9104"/>
                    </a:cubicBezTo>
                    <a:cubicBezTo>
                      <a:pt x="5190" y="9104"/>
                      <a:pt x="5195" y="9105"/>
                      <a:pt x="5200" y="9106"/>
                    </a:cubicBezTo>
                    <a:cubicBezTo>
                      <a:pt x="5237" y="9106"/>
                      <a:pt x="5212" y="9118"/>
                      <a:pt x="5249" y="9155"/>
                    </a:cubicBezTo>
                    <a:cubicBezTo>
                      <a:pt x="5272" y="9171"/>
                      <a:pt x="5286" y="9181"/>
                      <a:pt x="5298" y="9181"/>
                    </a:cubicBezTo>
                    <a:cubicBezTo>
                      <a:pt x="5306" y="9181"/>
                      <a:pt x="5314" y="9177"/>
                      <a:pt x="5323" y="9168"/>
                    </a:cubicBezTo>
                    <a:cubicBezTo>
                      <a:pt x="5329" y="9158"/>
                      <a:pt x="5337" y="9154"/>
                      <a:pt x="5344" y="9154"/>
                    </a:cubicBezTo>
                    <a:cubicBezTo>
                      <a:pt x="5367" y="9154"/>
                      <a:pt x="5394" y="9186"/>
                      <a:pt x="5422" y="9205"/>
                    </a:cubicBezTo>
                    <a:cubicBezTo>
                      <a:pt x="5443" y="9219"/>
                      <a:pt x="5452" y="9225"/>
                      <a:pt x="5446" y="9225"/>
                    </a:cubicBezTo>
                    <a:cubicBezTo>
                      <a:pt x="5442" y="9225"/>
                      <a:pt x="5430" y="9222"/>
                      <a:pt x="5409" y="9217"/>
                    </a:cubicBezTo>
                    <a:cubicBezTo>
                      <a:pt x="5360" y="9217"/>
                      <a:pt x="5385" y="9254"/>
                      <a:pt x="5422" y="9254"/>
                    </a:cubicBezTo>
                    <a:cubicBezTo>
                      <a:pt x="5451" y="9254"/>
                      <a:pt x="5505" y="9286"/>
                      <a:pt x="5480" y="9286"/>
                    </a:cubicBezTo>
                    <a:cubicBezTo>
                      <a:pt x="5474" y="9286"/>
                      <a:pt x="5464" y="9284"/>
                      <a:pt x="5446" y="9279"/>
                    </a:cubicBezTo>
                    <a:cubicBezTo>
                      <a:pt x="5372" y="9266"/>
                      <a:pt x="5323" y="9266"/>
                      <a:pt x="5299" y="9242"/>
                    </a:cubicBezTo>
                    <a:cubicBezTo>
                      <a:pt x="5275" y="9226"/>
                      <a:pt x="5251" y="9194"/>
                      <a:pt x="5233" y="9194"/>
                    </a:cubicBezTo>
                    <a:cubicBezTo>
                      <a:pt x="5224" y="9194"/>
                      <a:pt x="5217" y="9203"/>
                      <a:pt x="5212" y="9229"/>
                    </a:cubicBezTo>
                    <a:cubicBezTo>
                      <a:pt x="5212" y="9258"/>
                      <a:pt x="5207" y="9268"/>
                      <a:pt x="5201" y="9268"/>
                    </a:cubicBezTo>
                    <a:cubicBezTo>
                      <a:pt x="5195" y="9268"/>
                      <a:pt x="5188" y="9255"/>
                      <a:pt x="5188" y="9242"/>
                    </a:cubicBezTo>
                    <a:cubicBezTo>
                      <a:pt x="5188" y="9227"/>
                      <a:pt x="5183" y="9221"/>
                      <a:pt x="5172" y="9221"/>
                    </a:cubicBezTo>
                    <a:cubicBezTo>
                      <a:pt x="5165" y="9221"/>
                      <a:pt x="5154" y="9224"/>
                      <a:pt x="5138" y="9229"/>
                    </a:cubicBezTo>
                    <a:cubicBezTo>
                      <a:pt x="5136" y="9231"/>
                      <a:pt x="5133" y="9231"/>
                      <a:pt x="5131" y="9231"/>
                    </a:cubicBezTo>
                    <a:cubicBezTo>
                      <a:pt x="5111" y="9231"/>
                      <a:pt x="5096" y="9192"/>
                      <a:pt x="5052" y="9192"/>
                    </a:cubicBezTo>
                    <a:cubicBezTo>
                      <a:pt x="5019" y="9192"/>
                      <a:pt x="4970" y="9176"/>
                      <a:pt x="4930" y="9176"/>
                    </a:cubicBezTo>
                    <a:cubicBezTo>
                      <a:pt x="4910" y="9176"/>
                      <a:pt x="4892" y="9180"/>
                      <a:pt x="4880" y="9192"/>
                    </a:cubicBezTo>
                    <a:cubicBezTo>
                      <a:pt x="4830" y="9229"/>
                      <a:pt x="4633" y="9291"/>
                      <a:pt x="4633" y="9328"/>
                    </a:cubicBezTo>
                    <a:cubicBezTo>
                      <a:pt x="4633" y="9359"/>
                      <a:pt x="4616" y="9408"/>
                      <a:pt x="4640" y="9408"/>
                    </a:cubicBezTo>
                    <a:cubicBezTo>
                      <a:pt x="4644" y="9408"/>
                      <a:pt x="4650" y="9406"/>
                      <a:pt x="4658" y="9402"/>
                    </a:cubicBezTo>
                    <a:cubicBezTo>
                      <a:pt x="4695" y="9377"/>
                      <a:pt x="4867" y="9390"/>
                      <a:pt x="4917" y="9365"/>
                    </a:cubicBezTo>
                    <a:cubicBezTo>
                      <a:pt x="4954" y="9353"/>
                      <a:pt x="4994" y="9346"/>
                      <a:pt x="5034" y="9346"/>
                    </a:cubicBezTo>
                    <a:cubicBezTo>
                      <a:pt x="5074" y="9346"/>
                      <a:pt x="5114" y="9353"/>
                      <a:pt x="5151" y="9365"/>
                    </a:cubicBezTo>
                    <a:cubicBezTo>
                      <a:pt x="5184" y="9387"/>
                      <a:pt x="5218" y="9440"/>
                      <a:pt x="5280" y="9440"/>
                    </a:cubicBezTo>
                    <a:cubicBezTo>
                      <a:pt x="5286" y="9440"/>
                      <a:pt x="5292" y="9440"/>
                      <a:pt x="5299" y="9439"/>
                    </a:cubicBezTo>
                    <a:cubicBezTo>
                      <a:pt x="5311" y="9437"/>
                      <a:pt x="5321" y="9436"/>
                      <a:pt x="5330" y="9436"/>
                    </a:cubicBezTo>
                    <a:cubicBezTo>
                      <a:pt x="5380" y="9436"/>
                      <a:pt x="5364" y="9463"/>
                      <a:pt x="5311" y="9463"/>
                    </a:cubicBezTo>
                    <a:cubicBezTo>
                      <a:pt x="5262" y="9463"/>
                      <a:pt x="5200" y="9451"/>
                      <a:pt x="5163" y="9402"/>
                    </a:cubicBezTo>
                    <a:cubicBezTo>
                      <a:pt x="5115" y="9378"/>
                      <a:pt x="5062" y="9364"/>
                      <a:pt x="5011" y="9364"/>
                    </a:cubicBezTo>
                    <a:cubicBezTo>
                      <a:pt x="4983" y="9364"/>
                      <a:pt x="4955" y="9368"/>
                      <a:pt x="4929" y="9377"/>
                    </a:cubicBezTo>
                    <a:cubicBezTo>
                      <a:pt x="4830" y="9390"/>
                      <a:pt x="4744" y="9414"/>
                      <a:pt x="4658" y="9451"/>
                    </a:cubicBezTo>
                    <a:cubicBezTo>
                      <a:pt x="4621" y="9488"/>
                      <a:pt x="4658" y="9550"/>
                      <a:pt x="4719" y="9550"/>
                    </a:cubicBezTo>
                    <a:cubicBezTo>
                      <a:pt x="4793" y="9550"/>
                      <a:pt x="4867" y="9550"/>
                      <a:pt x="4941" y="9562"/>
                    </a:cubicBezTo>
                    <a:cubicBezTo>
                      <a:pt x="4892" y="9562"/>
                      <a:pt x="4892" y="9599"/>
                      <a:pt x="4867" y="9624"/>
                    </a:cubicBezTo>
                    <a:cubicBezTo>
                      <a:pt x="4843" y="9648"/>
                      <a:pt x="4756" y="9661"/>
                      <a:pt x="4732" y="9685"/>
                    </a:cubicBezTo>
                    <a:cubicBezTo>
                      <a:pt x="4695" y="9698"/>
                      <a:pt x="4695" y="9735"/>
                      <a:pt x="4781" y="9735"/>
                    </a:cubicBezTo>
                    <a:cubicBezTo>
                      <a:pt x="4867" y="9735"/>
                      <a:pt x="4904" y="9759"/>
                      <a:pt x="4830" y="9759"/>
                    </a:cubicBezTo>
                    <a:cubicBezTo>
                      <a:pt x="4812" y="9759"/>
                      <a:pt x="4791" y="9758"/>
                      <a:pt x="4770" y="9758"/>
                    </a:cubicBezTo>
                    <a:cubicBezTo>
                      <a:pt x="4709" y="9758"/>
                      <a:pt x="4649" y="9765"/>
                      <a:pt x="4658" y="9821"/>
                    </a:cubicBezTo>
                    <a:cubicBezTo>
                      <a:pt x="4658" y="9898"/>
                      <a:pt x="4678" y="9946"/>
                      <a:pt x="4717" y="9946"/>
                    </a:cubicBezTo>
                    <a:cubicBezTo>
                      <a:pt x="4722" y="9946"/>
                      <a:pt x="4727" y="9945"/>
                      <a:pt x="4732" y="9944"/>
                    </a:cubicBezTo>
                    <a:cubicBezTo>
                      <a:pt x="4781" y="9919"/>
                      <a:pt x="4978" y="9747"/>
                      <a:pt x="5089" y="9661"/>
                    </a:cubicBezTo>
                    <a:cubicBezTo>
                      <a:pt x="5163" y="9587"/>
                      <a:pt x="5262" y="9537"/>
                      <a:pt x="5372" y="9525"/>
                    </a:cubicBezTo>
                    <a:cubicBezTo>
                      <a:pt x="5471" y="9525"/>
                      <a:pt x="5545" y="9550"/>
                      <a:pt x="5422" y="9550"/>
                    </a:cubicBezTo>
                    <a:cubicBezTo>
                      <a:pt x="5311" y="9550"/>
                      <a:pt x="5262" y="9587"/>
                      <a:pt x="5360" y="9587"/>
                    </a:cubicBezTo>
                    <a:cubicBezTo>
                      <a:pt x="5471" y="9587"/>
                      <a:pt x="5520" y="9611"/>
                      <a:pt x="5372" y="9611"/>
                    </a:cubicBezTo>
                    <a:cubicBezTo>
                      <a:pt x="5237" y="9611"/>
                      <a:pt x="4855" y="9858"/>
                      <a:pt x="4769" y="9969"/>
                    </a:cubicBezTo>
                    <a:cubicBezTo>
                      <a:pt x="4733" y="10015"/>
                      <a:pt x="4735" y="10029"/>
                      <a:pt x="4755" y="10029"/>
                    </a:cubicBezTo>
                    <a:cubicBezTo>
                      <a:pt x="4782" y="10029"/>
                      <a:pt x="4844" y="10001"/>
                      <a:pt x="4880" y="9993"/>
                    </a:cubicBezTo>
                    <a:cubicBezTo>
                      <a:pt x="4932" y="9993"/>
                      <a:pt x="5067" y="9966"/>
                      <a:pt x="5073" y="9966"/>
                    </a:cubicBezTo>
                    <a:cubicBezTo>
                      <a:pt x="5074" y="9966"/>
                      <a:pt x="5071" y="9967"/>
                      <a:pt x="5064" y="9969"/>
                    </a:cubicBezTo>
                    <a:cubicBezTo>
                      <a:pt x="5027" y="9993"/>
                      <a:pt x="4990" y="10018"/>
                      <a:pt x="4941" y="10030"/>
                    </a:cubicBezTo>
                    <a:cubicBezTo>
                      <a:pt x="4892" y="10043"/>
                      <a:pt x="4843" y="10018"/>
                      <a:pt x="4855" y="10080"/>
                    </a:cubicBezTo>
                    <a:cubicBezTo>
                      <a:pt x="4876" y="10122"/>
                      <a:pt x="4925" y="10237"/>
                      <a:pt x="4954" y="10237"/>
                    </a:cubicBezTo>
                    <a:cubicBezTo>
                      <a:pt x="4958" y="10237"/>
                      <a:pt x="4962" y="10234"/>
                      <a:pt x="4966" y="10227"/>
                    </a:cubicBezTo>
                    <a:cubicBezTo>
                      <a:pt x="5003" y="10190"/>
                      <a:pt x="5089" y="10092"/>
                      <a:pt x="5126" y="10080"/>
                    </a:cubicBezTo>
                    <a:cubicBezTo>
                      <a:pt x="5200" y="10080"/>
                      <a:pt x="5262" y="10080"/>
                      <a:pt x="5335" y="10092"/>
                    </a:cubicBezTo>
                    <a:lnTo>
                      <a:pt x="5126" y="10092"/>
                    </a:lnTo>
                    <a:cubicBezTo>
                      <a:pt x="5101" y="10092"/>
                      <a:pt x="4978" y="10203"/>
                      <a:pt x="4978" y="10240"/>
                    </a:cubicBezTo>
                    <a:cubicBezTo>
                      <a:pt x="4978" y="10277"/>
                      <a:pt x="4978" y="10252"/>
                      <a:pt x="4990" y="10301"/>
                    </a:cubicBezTo>
                    <a:cubicBezTo>
                      <a:pt x="5003" y="10363"/>
                      <a:pt x="5003" y="10449"/>
                      <a:pt x="5027" y="10486"/>
                    </a:cubicBezTo>
                    <a:cubicBezTo>
                      <a:pt x="5033" y="10509"/>
                      <a:pt x="5047" y="10519"/>
                      <a:pt x="5062" y="10519"/>
                    </a:cubicBezTo>
                    <a:cubicBezTo>
                      <a:pt x="5080" y="10519"/>
                      <a:pt x="5101" y="10506"/>
                      <a:pt x="5114" y="10486"/>
                    </a:cubicBezTo>
                    <a:cubicBezTo>
                      <a:pt x="5122" y="10477"/>
                      <a:pt x="5128" y="10473"/>
                      <a:pt x="5131" y="10473"/>
                    </a:cubicBezTo>
                    <a:cubicBezTo>
                      <a:pt x="5135" y="10473"/>
                      <a:pt x="5130" y="10487"/>
                      <a:pt x="5114" y="10511"/>
                    </a:cubicBezTo>
                    <a:cubicBezTo>
                      <a:pt x="5091" y="10545"/>
                      <a:pt x="5038" y="10763"/>
                      <a:pt x="5066" y="10763"/>
                    </a:cubicBezTo>
                    <a:cubicBezTo>
                      <a:pt x="5069" y="10763"/>
                      <a:pt x="5072" y="10761"/>
                      <a:pt x="5077" y="10757"/>
                    </a:cubicBezTo>
                    <a:cubicBezTo>
                      <a:pt x="5114" y="10720"/>
                      <a:pt x="5188" y="10597"/>
                      <a:pt x="5237" y="10572"/>
                    </a:cubicBezTo>
                    <a:cubicBezTo>
                      <a:pt x="5248" y="10570"/>
                      <a:pt x="5254" y="10568"/>
                      <a:pt x="5257" y="10568"/>
                    </a:cubicBezTo>
                    <a:cubicBezTo>
                      <a:pt x="5267" y="10568"/>
                      <a:pt x="5240" y="10586"/>
                      <a:pt x="5249" y="10634"/>
                    </a:cubicBezTo>
                    <a:cubicBezTo>
                      <a:pt x="5259" y="10683"/>
                      <a:pt x="5269" y="10747"/>
                      <a:pt x="5291" y="10747"/>
                    </a:cubicBezTo>
                    <a:cubicBezTo>
                      <a:pt x="5297" y="10747"/>
                      <a:pt x="5303" y="10743"/>
                      <a:pt x="5311" y="10733"/>
                    </a:cubicBezTo>
                    <a:cubicBezTo>
                      <a:pt x="5335" y="10671"/>
                      <a:pt x="5372" y="10696"/>
                      <a:pt x="5372" y="10659"/>
                    </a:cubicBezTo>
                    <a:cubicBezTo>
                      <a:pt x="5372" y="10622"/>
                      <a:pt x="5434" y="10609"/>
                      <a:pt x="5360" y="10498"/>
                    </a:cubicBezTo>
                    <a:cubicBezTo>
                      <a:pt x="5306" y="10437"/>
                      <a:pt x="5277" y="10390"/>
                      <a:pt x="5283" y="10390"/>
                    </a:cubicBezTo>
                    <a:cubicBezTo>
                      <a:pt x="5286" y="10390"/>
                      <a:pt x="5303" y="10407"/>
                      <a:pt x="5335" y="10449"/>
                    </a:cubicBezTo>
                    <a:cubicBezTo>
                      <a:pt x="5392" y="10534"/>
                      <a:pt x="5412" y="10590"/>
                      <a:pt x="5430" y="10590"/>
                    </a:cubicBezTo>
                    <a:cubicBezTo>
                      <a:pt x="5435" y="10590"/>
                      <a:pt x="5441" y="10584"/>
                      <a:pt x="5446" y="10572"/>
                    </a:cubicBezTo>
                    <a:cubicBezTo>
                      <a:pt x="5471" y="10540"/>
                      <a:pt x="5490" y="10523"/>
                      <a:pt x="5497" y="10523"/>
                    </a:cubicBezTo>
                    <a:cubicBezTo>
                      <a:pt x="5500" y="10523"/>
                      <a:pt x="5500" y="10527"/>
                      <a:pt x="5496" y="10535"/>
                    </a:cubicBezTo>
                    <a:cubicBezTo>
                      <a:pt x="5484" y="10547"/>
                      <a:pt x="5586" y="10713"/>
                      <a:pt x="5585" y="10713"/>
                    </a:cubicBezTo>
                    <a:cubicBezTo>
                      <a:pt x="5585" y="10713"/>
                      <a:pt x="5584" y="10711"/>
                      <a:pt x="5582" y="10708"/>
                    </a:cubicBezTo>
                    <a:cubicBezTo>
                      <a:pt x="5545" y="10683"/>
                      <a:pt x="5545" y="10671"/>
                      <a:pt x="5508" y="10646"/>
                    </a:cubicBezTo>
                    <a:cubicBezTo>
                      <a:pt x="5500" y="10639"/>
                      <a:pt x="5492" y="10634"/>
                      <a:pt x="5485" y="10634"/>
                    </a:cubicBezTo>
                    <a:cubicBezTo>
                      <a:pt x="5470" y="10634"/>
                      <a:pt x="5459" y="10654"/>
                      <a:pt x="5459" y="10696"/>
                    </a:cubicBezTo>
                    <a:cubicBezTo>
                      <a:pt x="5459" y="10757"/>
                      <a:pt x="5520" y="10880"/>
                      <a:pt x="5496" y="10930"/>
                    </a:cubicBezTo>
                    <a:cubicBezTo>
                      <a:pt x="5485" y="10946"/>
                      <a:pt x="5479" y="10955"/>
                      <a:pt x="5475" y="10955"/>
                    </a:cubicBezTo>
                    <a:cubicBezTo>
                      <a:pt x="5471" y="10955"/>
                      <a:pt x="5471" y="10940"/>
                      <a:pt x="5471" y="10905"/>
                    </a:cubicBezTo>
                    <a:cubicBezTo>
                      <a:pt x="5471" y="10847"/>
                      <a:pt x="5482" y="10768"/>
                      <a:pt x="5433" y="10768"/>
                    </a:cubicBezTo>
                    <a:cubicBezTo>
                      <a:pt x="5429" y="10768"/>
                      <a:pt x="5426" y="10769"/>
                      <a:pt x="5422" y="10770"/>
                    </a:cubicBezTo>
                    <a:cubicBezTo>
                      <a:pt x="5385" y="10794"/>
                      <a:pt x="5348" y="10806"/>
                      <a:pt x="5323" y="10831"/>
                    </a:cubicBezTo>
                    <a:cubicBezTo>
                      <a:pt x="5274" y="10856"/>
                      <a:pt x="5212" y="10991"/>
                      <a:pt x="5200" y="11028"/>
                    </a:cubicBezTo>
                    <a:cubicBezTo>
                      <a:pt x="5200" y="11052"/>
                      <a:pt x="5236" y="11066"/>
                      <a:pt x="5271" y="11066"/>
                    </a:cubicBezTo>
                    <a:cubicBezTo>
                      <a:pt x="5291" y="11066"/>
                      <a:pt x="5310" y="11062"/>
                      <a:pt x="5323" y="11053"/>
                    </a:cubicBezTo>
                    <a:cubicBezTo>
                      <a:pt x="5325" y="11052"/>
                      <a:pt x="5327" y="11052"/>
                      <a:pt x="5329" y="11052"/>
                    </a:cubicBezTo>
                    <a:cubicBezTo>
                      <a:pt x="5365" y="11052"/>
                      <a:pt x="5286" y="11178"/>
                      <a:pt x="5286" y="11213"/>
                    </a:cubicBezTo>
                    <a:cubicBezTo>
                      <a:pt x="5288" y="11218"/>
                      <a:pt x="5290" y="11220"/>
                      <a:pt x="5293" y="11220"/>
                    </a:cubicBezTo>
                    <a:cubicBezTo>
                      <a:pt x="5308" y="11220"/>
                      <a:pt x="5337" y="11172"/>
                      <a:pt x="5361" y="11172"/>
                    </a:cubicBezTo>
                    <a:cubicBezTo>
                      <a:pt x="5370" y="11172"/>
                      <a:pt x="5379" y="11179"/>
                      <a:pt x="5385" y="11201"/>
                    </a:cubicBezTo>
                    <a:cubicBezTo>
                      <a:pt x="5422" y="11275"/>
                      <a:pt x="5385" y="11324"/>
                      <a:pt x="5434" y="11349"/>
                    </a:cubicBezTo>
                    <a:cubicBezTo>
                      <a:pt x="5483" y="11373"/>
                      <a:pt x="5533" y="11386"/>
                      <a:pt x="5508" y="11447"/>
                    </a:cubicBezTo>
                    <a:cubicBezTo>
                      <a:pt x="5483" y="11496"/>
                      <a:pt x="5409" y="11546"/>
                      <a:pt x="5496" y="11595"/>
                    </a:cubicBezTo>
                    <a:cubicBezTo>
                      <a:pt x="5557" y="11644"/>
                      <a:pt x="5607" y="11706"/>
                      <a:pt x="5656" y="11768"/>
                    </a:cubicBezTo>
                    <a:cubicBezTo>
                      <a:pt x="5668" y="11787"/>
                      <a:pt x="5682" y="11795"/>
                      <a:pt x="5697" y="11795"/>
                    </a:cubicBezTo>
                    <a:cubicBezTo>
                      <a:pt x="5727" y="11795"/>
                      <a:pt x="5758" y="11764"/>
                      <a:pt x="5767" y="11755"/>
                    </a:cubicBezTo>
                    <a:cubicBezTo>
                      <a:pt x="5772" y="11745"/>
                      <a:pt x="5775" y="11736"/>
                      <a:pt x="5778" y="11736"/>
                    </a:cubicBezTo>
                    <a:cubicBezTo>
                      <a:pt x="5781" y="11736"/>
                      <a:pt x="5784" y="11750"/>
                      <a:pt x="5791" y="11792"/>
                    </a:cubicBezTo>
                    <a:cubicBezTo>
                      <a:pt x="5779" y="11841"/>
                      <a:pt x="5779" y="11903"/>
                      <a:pt x="5791" y="11965"/>
                    </a:cubicBezTo>
                    <a:cubicBezTo>
                      <a:pt x="5791" y="12003"/>
                      <a:pt x="5822" y="12050"/>
                      <a:pt x="5841" y="12050"/>
                    </a:cubicBezTo>
                    <a:cubicBezTo>
                      <a:pt x="5846" y="12050"/>
                      <a:pt x="5850" y="12047"/>
                      <a:pt x="5853" y="12039"/>
                    </a:cubicBezTo>
                    <a:cubicBezTo>
                      <a:pt x="5863" y="12024"/>
                      <a:pt x="5869" y="12017"/>
                      <a:pt x="5875" y="12017"/>
                    </a:cubicBezTo>
                    <a:cubicBezTo>
                      <a:pt x="5885" y="12017"/>
                      <a:pt x="5897" y="12033"/>
                      <a:pt x="5927" y="12063"/>
                    </a:cubicBezTo>
                    <a:cubicBezTo>
                      <a:pt x="5989" y="12137"/>
                      <a:pt x="6062" y="12199"/>
                      <a:pt x="6136" y="12236"/>
                    </a:cubicBezTo>
                    <a:cubicBezTo>
                      <a:pt x="6163" y="12245"/>
                      <a:pt x="6187" y="12249"/>
                      <a:pt x="6211" y="12249"/>
                    </a:cubicBezTo>
                    <a:cubicBezTo>
                      <a:pt x="6254" y="12249"/>
                      <a:pt x="6294" y="12235"/>
                      <a:pt x="6334" y="12211"/>
                    </a:cubicBezTo>
                    <a:cubicBezTo>
                      <a:pt x="6339" y="12207"/>
                      <a:pt x="6346" y="12206"/>
                      <a:pt x="6354" y="12206"/>
                    </a:cubicBezTo>
                    <a:cubicBezTo>
                      <a:pt x="6385" y="12206"/>
                      <a:pt x="6430" y="12228"/>
                      <a:pt x="6462" y="12228"/>
                    </a:cubicBezTo>
                    <a:cubicBezTo>
                      <a:pt x="6476" y="12228"/>
                      <a:pt x="6487" y="12224"/>
                      <a:pt x="6494" y="12211"/>
                    </a:cubicBezTo>
                    <a:cubicBezTo>
                      <a:pt x="6506" y="12186"/>
                      <a:pt x="6512" y="12171"/>
                      <a:pt x="6515" y="12171"/>
                    </a:cubicBezTo>
                    <a:cubicBezTo>
                      <a:pt x="6518" y="12171"/>
                      <a:pt x="6518" y="12186"/>
                      <a:pt x="6518" y="12223"/>
                    </a:cubicBezTo>
                    <a:cubicBezTo>
                      <a:pt x="6518" y="12286"/>
                      <a:pt x="6505" y="12355"/>
                      <a:pt x="6512" y="12355"/>
                    </a:cubicBezTo>
                    <a:cubicBezTo>
                      <a:pt x="6515" y="12355"/>
                      <a:pt x="6521" y="12346"/>
                      <a:pt x="6531" y="12322"/>
                    </a:cubicBezTo>
                    <a:cubicBezTo>
                      <a:pt x="6560" y="12253"/>
                      <a:pt x="6621" y="12153"/>
                      <a:pt x="6632" y="12153"/>
                    </a:cubicBezTo>
                    <a:cubicBezTo>
                      <a:pt x="6635" y="12153"/>
                      <a:pt x="6634" y="12159"/>
                      <a:pt x="6629" y="12174"/>
                    </a:cubicBezTo>
                    <a:cubicBezTo>
                      <a:pt x="6592" y="12236"/>
                      <a:pt x="6605" y="12273"/>
                      <a:pt x="6642" y="12273"/>
                    </a:cubicBezTo>
                    <a:lnTo>
                      <a:pt x="6654" y="12273"/>
                    </a:lnTo>
                    <a:cubicBezTo>
                      <a:pt x="6642" y="12273"/>
                      <a:pt x="6629" y="12285"/>
                      <a:pt x="6617" y="12297"/>
                    </a:cubicBezTo>
                    <a:cubicBezTo>
                      <a:pt x="6586" y="12328"/>
                      <a:pt x="6563" y="12377"/>
                      <a:pt x="6594" y="12377"/>
                    </a:cubicBezTo>
                    <a:cubicBezTo>
                      <a:pt x="6599" y="12377"/>
                      <a:pt x="6607" y="12375"/>
                      <a:pt x="6617" y="12371"/>
                    </a:cubicBezTo>
                    <a:cubicBezTo>
                      <a:pt x="6636" y="12365"/>
                      <a:pt x="6651" y="12362"/>
                      <a:pt x="6663" y="12362"/>
                    </a:cubicBezTo>
                    <a:cubicBezTo>
                      <a:pt x="6696" y="12362"/>
                      <a:pt x="6700" y="12387"/>
                      <a:pt x="6691" y="12433"/>
                    </a:cubicBezTo>
                    <a:cubicBezTo>
                      <a:pt x="6679" y="12462"/>
                      <a:pt x="6679" y="12475"/>
                      <a:pt x="6686" y="12475"/>
                    </a:cubicBezTo>
                    <a:cubicBezTo>
                      <a:pt x="6695" y="12475"/>
                      <a:pt x="6714" y="12459"/>
                      <a:pt x="6740" y="12433"/>
                    </a:cubicBezTo>
                    <a:cubicBezTo>
                      <a:pt x="6773" y="12407"/>
                      <a:pt x="6802" y="12391"/>
                      <a:pt x="6815" y="12391"/>
                    </a:cubicBezTo>
                    <a:cubicBezTo>
                      <a:pt x="6826" y="12391"/>
                      <a:pt x="6825" y="12404"/>
                      <a:pt x="6802" y="12433"/>
                    </a:cubicBezTo>
                    <a:cubicBezTo>
                      <a:pt x="6774" y="12487"/>
                      <a:pt x="6707" y="12589"/>
                      <a:pt x="6713" y="12589"/>
                    </a:cubicBezTo>
                    <a:cubicBezTo>
                      <a:pt x="6715" y="12589"/>
                      <a:pt x="6727" y="12576"/>
                      <a:pt x="6752" y="12544"/>
                    </a:cubicBezTo>
                    <a:cubicBezTo>
                      <a:pt x="6779" y="12510"/>
                      <a:pt x="6796" y="12498"/>
                      <a:pt x="6807" y="12498"/>
                    </a:cubicBezTo>
                    <a:cubicBezTo>
                      <a:pt x="6829" y="12498"/>
                      <a:pt x="6822" y="12553"/>
                      <a:pt x="6824" y="12553"/>
                    </a:cubicBezTo>
                    <a:cubicBezTo>
                      <a:pt x="6824" y="12553"/>
                      <a:pt x="6825" y="12550"/>
                      <a:pt x="6826" y="12544"/>
                    </a:cubicBezTo>
                    <a:cubicBezTo>
                      <a:pt x="6826" y="12544"/>
                      <a:pt x="6826" y="12560"/>
                      <a:pt x="6833" y="12560"/>
                    </a:cubicBezTo>
                    <a:cubicBezTo>
                      <a:pt x="6834" y="12560"/>
                      <a:pt x="6836" y="12559"/>
                      <a:pt x="6839" y="12556"/>
                    </a:cubicBezTo>
                    <a:cubicBezTo>
                      <a:pt x="6901" y="12529"/>
                      <a:pt x="6944" y="12457"/>
                      <a:pt x="6959" y="12457"/>
                    </a:cubicBezTo>
                    <a:cubicBezTo>
                      <a:pt x="6964" y="12457"/>
                      <a:pt x="6965" y="12467"/>
                      <a:pt x="6962" y="12495"/>
                    </a:cubicBezTo>
                    <a:cubicBezTo>
                      <a:pt x="6962" y="12528"/>
                      <a:pt x="6952" y="12672"/>
                      <a:pt x="6959" y="12672"/>
                    </a:cubicBezTo>
                    <a:cubicBezTo>
                      <a:pt x="6960" y="12672"/>
                      <a:pt x="6961" y="12671"/>
                      <a:pt x="6962" y="12667"/>
                    </a:cubicBezTo>
                    <a:cubicBezTo>
                      <a:pt x="6999" y="12630"/>
                      <a:pt x="7036" y="12593"/>
                      <a:pt x="7085" y="12568"/>
                    </a:cubicBezTo>
                    <a:cubicBezTo>
                      <a:pt x="7122" y="12568"/>
                      <a:pt x="7184" y="12519"/>
                      <a:pt x="7159" y="12482"/>
                    </a:cubicBezTo>
                    <a:cubicBezTo>
                      <a:pt x="7122" y="12445"/>
                      <a:pt x="7073" y="12421"/>
                      <a:pt x="7048" y="12384"/>
                    </a:cubicBezTo>
                    <a:cubicBezTo>
                      <a:pt x="7036" y="12371"/>
                      <a:pt x="7032" y="12367"/>
                      <a:pt x="7034" y="12367"/>
                    </a:cubicBezTo>
                    <a:cubicBezTo>
                      <a:pt x="7039" y="12367"/>
                      <a:pt x="7069" y="12384"/>
                      <a:pt x="7110" y="12384"/>
                    </a:cubicBezTo>
                    <a:cubicBezTo>
                      <a:pt x="7171" y="12384"/>
                      <a:pt x="7270" y="12371"/>
                      <a:pt x="7233" y="12322"/>
                    </a:cubicBezTo>
                    <a:cubicBezTo>
                      <a:pt x="7208" y="12285"/>
                      <a:pt x="7134" y="12260"/>
                      <a:pt x="7159" y="12248"/>
                    </a:cubicBezTo>
                    <a:cubicBezTo>
                      <a:pt x="7171" y="12223"/>
                      <a:pt x="7319" y="12186"/>
                      <a:pt x="7270" y="12174"/>
                    </a:cubicBezTo>
                    <a:cubicBezTo>
                      <a:pt x="7221" y="12162"/>
                      <a:pt x="7134" y="12150"/>
                      <a:pt x="7159" y="12137"/>
                    </a:cubicBezTo>
                    <a:cubicBezTo>
                      <a:pt x="7171" y="12113"/>
                      <a:pt x="7356" y="11989"/>
                      <a:pt x="7319" y="11977"/>
                    </a:cubicBezTo>
                    <a:cubicBezTo>
                      <a:pt x="7295" y="11965"/>
                      <a:pt x="7196" y="11940"/>
                      <a:pt x="7245" y="11915"/>
                    </a:cubicBezTo>
                    <a:cubicBezTo>
                      <a:pt x="7282" y="11891"/>
                      <a:pt x="7369" y="11878"/>
                      <a:pt x="7369" y="11829"/>
                    </a:cubicBezTo>
                    <a:cubicBezTo>
                      <a:pt x="7369" y="11768"/>
                      <a:pt x="7369" y="11632"/>
                      <a:pt x="7332" y="11607"/>
                    </a:cubicBezTo>
                    <a:cubicBezTo>
                      <a:pt x="7307" y="11595"/>
                      <a:pt x="7393" y="11533"/>
                      <a:pt x="7369" y="11521"/>
                    </a:cubicBezTo>
                    <a:cubicBezTo>
                      <a:pt x="7344" y="11496"/>
                      <a:pt x="7208" y="11410"/>
                      <a:pt x="7233" y="11410"/>
                    </a:cubicBezTo>
                    <a:cubicBezTo>
                      <a:pt x="7270" y="11398"/>
                      <a:pt x="7578" y="11410"/>
                      <a:pt x="7541" y="11349"/>
                    </a:cubicBezTo>
                    <a:cubicBezTo>
                      <a:pt x="7504" y="11299"/>
                      <a:pt x="7405" y="11250"/>
                      <a:pt x="7442" y="11238"/>
                    </a:cubicBezTo>
                    <a:cubicBezTo>
                      <a:pt x="7459" y="11238"/>
                      <a:pt x="7574" y="11265"/>
                      <a:pt x="7630" y="11265"/>
                    </a:cubicBezTo>
                    <a:cubicBezTo>
                      <a:pt x="7659" y="11265"/>
                      <a:pt x="7672" y="11258"/>
                      <a:pt x="7652" y="11238"/>
                    </a:cubicBezTo>
                    <a:cubicBezTo>
                      <a:pt x="7596" y="11193"/>
                      <a:pt x="7488" y="11138"/>
                      <a:pt x="7507" y="11138"/>
                    </a:cubicBezTo>
                    <a:cubicBezTo>
                      <a:pt x="7509" y="11138"/>
                      <a:pt x="7512" y="11138"/>
                      <a:pt x="7516" y="11139"/>
                    </a:cubicBezTo>
                    <a:cubicBezTo>
                      <a:pt x="7546" y="11147"/>
                      <a:pt x="7617" y="11159"/>
                      <a:pt x="7660" y="11159"/>
                    </a:cubicBezTo>
                    <a:cubicBezTo>
                      <a:pt x="7688" y="11159"/>
                      <a:pt x="7703" y="11154"/>
                      <a:pt x="7689" y="11139"/>
                    </a:cubicBezTo>
                    <a:cubicBezTo>
                      <a:pt x="7640" y="11115"/>
                      <a:pt x="7775" y="11078"/>
                      <a:pt x="7738" y="11041"/>
                    </a:cubicBezTo>
                    <a:cubicBezTo>
                      <a:pt x="7689" y="11016"/>
                      <a:pt x="7541" y="10942"/>
                      <a:pt x="7578" y="10942"/>
                    </a:cubicBezTo>
                    <a:cubicBezTo>
                      <a:pt x="7601" y="10942"/>
                      <a:pt x="7679" y="10961"/>
                      <a:pt x="7731" y="10961"/>
                    </a:cubicBezTo>
                    <a:cubicBezTo>
                      <a:pt x="7763" y="10961"/>
                      <a:pt x="7785" y="10953"/>
                      <a:pt x="7775" y="10930"/>
                    </a:cubicBezTo>
                    <a:cubicBezTo>
                      <a:pt x="7763" y="10868"/>
                      <a:pt x="7812" y="10856"/>
                      <a:pt x="7726" y="10819"/>
                    </a:cubicBezTo>
                    <a:cubicBezTo>
                      <a:pt x="7652" y="10770"/>
                      <a:pt x="7541" y="10770"/>
                      <a:pt x="7590" y="10745"/>
                    </a:cubicBezTo>
                    <a:cubicBezTo>
                      <a:pt x="7640" y="10708"/>
                      <a:pt x="7898" y="10720"/>
                      <a:pt x="7886" y="10659"/>
                    </a:cubicBezTo>
                    <a:cubicBezTo>
                      <a:pt x="7886" y="10597"/>
                      <a:pt x="7837" y="10535"/>
                      <a:pt x="7787" y="10511"/>
                    </a:cubicBezTo>
                    <a:cubicBezTo>
                      <a:pt x="7726" y="10498"/>
                      <a:pt x="7578" y="10437"/>
                      <a:pt x="7664" y="10400"/>
                    </a:cubicBezTo>
                    <a:cubicBezTo>
                      <a:pt x="7707" y="10379"/>
                      <a:pt x="7759" y="10348"/>
                      <a:pt x="7796" y="10348"/>
                    </a:cubicBezTo>
                    <a:cubicBezTo>
                      <a:pt x="7802" y="10348"/>
                      <a:pt x="7807" y="10349"/>
                      <a:pt x="7812" y="10351"/>
                    </a:cubicBezTo>
                    <a:cubicBezTo>
                      <a:pt x="7831" y="10360"/>
                      <a:pt x="7821" y="10399"/>
                      <a:pt x="7838" y="10399"/>
                    </a:cubicBezTo>
                    <a:cubicBezTo>
                      <a:pt x="7843" y="10399"/>
                      <a:pt x="7850" y="10396"/>
                      <a:pt x="7861" y="10388"/>
                    </a:cubicBezTo>
                    <a:cubicBezTo>
                      <a:pt x="7948" y="10326"/>
                      <a:pt x="8009" y="10326"/>
                      <a:pt x="7972" y="10289"/>
                    </a:cubicBezTo>
                    <a:cubicBezTo>
                      <a:pt x="7948" y="10240"/>
                      <a:pt x="7886" y="10190"/>
                      <a:pt x="7898" y="10166"/>
                    </a:cubicBezTo>
                    <a:cubicBezTo>
                      <a:pt x="7923" y="10141"/>
                      <a:pt x="8009" y="10129"/>
                      <a:pt x="8009" y="10092"/>
                    </a:cubicBezTo>
                    <a:cubicBezTo>
                      <a:pt x="8009" y="10084"/>
                      <a:pt x="8009" y="10081"/>
                      <a:pt x="8013" y="10081"/>
                    </a:cubicBezTo>
                    <a:cubicBezTo>
                      <a:pt x="8020" y="10081"/>
                      <a:pt x="8042" y="10092"/>
                      <a:pt x="8108" y="10092"/>
                    </a:cubicBezTo>
                    <a:cubicBezTo>
                      <a:pt x="8162" y="10092"/>
                      <a:pt x="8244" y="10116"/>
                      <a:pt x="8296" y="10116"/>
                    </a:cubicBezTo>
                    <a:cubicBezTo>
                      <a:pt x="8327" y="10116"/>
                      <a:pt x="8347" y="10107"/>
                      <a:pt x="8342" y="10080"/>
                    </a:cubicBezTo>
                    <a:cubicBezTo>
                      <a:pt x="8330" y="10006"/>
                      <a:pt x="8280" y="9993"/>
                      <a:pt x="8330" y="9956"/>
                    </a:cubicBezTo>
                    <a:cubicBezTo>
                      <a:pt x="8367" y="9907"/>
                      <a:pt x="8391" y="9858"/>
                      <a:pt x="8416" y="9808"/>
                    </a:cubicBezTo>
                    <a:cubicBezTo>
                      <a:pt x="8429" y="9775"/>
                      <a:pt x="8478" y="9764"/>
                      <a:pt x="8514" y="9764"/>
                    </a:cubicBezTo>
                    <a:cubicBezTo>
                      <a:pt x="8546" y="9764"/>
                      <a:pt x="8568" y="9772"/>
                      <a:pt x="8551" y="9784"/>
                    </a:cubicBezTo>
                    <a:cubicBezTo>
                      <a:pt x="8514" y="9833"/>
                      <a:pt x="8490" y="9882"/>
                      <a:pt x="8477" y="9944"/>
                    </a:cubicBezTo>
                    <a:cubicBezTo>
                      <a:pt x="8457" y="9996"/>
                      <a:pt x="8401" y="10091"/>
                      <a:pt x="8421" y="10091"/>
                    </a:cubicBezTo>
                    <a:cubicBezTo>
                      <a:pt x="8424" y="10091"/>
                      <a:pt x="8431" y="10087"/>
                      <a:pt x="8440" y="10080"/>
                    </a:cubicBezTo>
                    <a:cubicBezTo>
                      <a:pt x="8490" y="10043"/>
                      <a:pt x="8527" y="10043"/>
                      <a:pt x="8576" y="10018"/>
                    </a:cubicBezTo>
                    <a:cubicBezTo>
                      <a:pt x="8625" y="9993"/>
                      <a:pt x="8625" y="9969"/>
                      <a:pt x="8650" y="9969"/>
                    </a:cubicBezTo>
                    <a:cubicBezTo>
                      <a:pt x="8680" y="9979"/>
                      <a:pt x="8725" y="10028"/>
                      <a:pt x="8742" y="10028"/>
                    </a:cubicBezTo>
                    <a:cubicBezTo>
                      <a:pt x="8746" y="10028"/>
                      <a:pt x="8749" y="10025"/>
                      <a:pt x="8749" y="10018"/>
                    </a:cubicBezTo>
                    <a:cubicBezTo>
                      <a:pt x="8760" y="9983"/>
                      <a:pt x="8750" y="9906"/>
                      <a:pt x="8779" y="9906"/>
                    </a:cubicBezTo>
                    <a:cubicBezTo>
                      <a:pt x="8781" y="9906"/>
                      <a:pt x="8783" y="9906"/>
                      <a:pt x="8785" y="9907"/>
                    </a:cubicBezTo>
                    <a:cubicBezTo>
                      <a:pt x="8804" y="9926"/>
                      <a:pt x="8831" y="9952"/>
                      <a:pt x="8858" y="9952"/>
                    </a:cubicBezTo>
                    <a:cubicBezTo>
                      <a:pt x="8867" y="9952"/>
                      <a:pt x="8875" y="9950"/>
                      <a:pt x="8884" y="9944"/>
                    </a:cubicBezTo>
                    <a:cubicBezTo>
                      <a:pt x="8921" y="9932"/>
                      <a:pt x="8970" y="9796"/>
                      <a:pt x="9032" y="9796"/>
                    </a:cubicBezTo>
                    <a:cubicBezTo>
                      <a:pt x="9094" y="9796"/>
                      <a:pt x="9155" y="9772"/>
                      <a:pt x="9204" y="9710"/>
                    </a:cubicBezTo>
                    <a:cubicBezTo>
                      <a:pt x="9254" y="9611"/>
                      <a:pt x="9328" y="9525"/>
                      <a:pt x="9402" y="9451"/>
                    </a:cubicBezTo>
                    <a:cubicBezTo>
                      <a:pt x="9451" y="9365"/>
                      <a:pt x="9500" y="9291"/>
                      <a:pt x="9549" y="9205"/>
                    </a:cubicBezTo>
                    <a:cubicBezTo>
                      <a:pt x="9574" y="9168"/>
                      <a:pt x="9820" y="9118"/>
                      <a:pt x="9796" y="9020"/>
                    </a:cubicBezTo>
                    <a:cubicBezTo>
                      <a:pt x="9784" y="8940"/>
                      <a:pt x="9699" y="8733"/>
                      <a:pt x="9736" y="8733"/>
                    </a:cubicBezTo>
                    <a:cubicBezTo>
                      <a:pt x="9738" y="8733"/>
                      <a:pt x="9742" y="8734"/>
                      <a:pt x="9747" y="8737"/>
                    </a:cubicBezTo>
                    <a:cubicBezTo>
                      <a:pt x="9796" y="8773"/>
                      <a:pt x="9931" y="8946"/>
                      <a:pt x="10030" y="8958"/>
                    </a:cubicBezTo>
                    <a:cubicBezTo>
                      <a:pt x="10116" y="8958"/>
                      <a:pt x="10178" y="8946"/>
                      <a:pt x="10178" y="8897"/>
                    </a:cubicBezTo>
                    <a:cubicBezTo>
                      <a:pt x="10178" y="8883"/>
                      <a:pt x="10180" y="8878"/>
                      <a:pt x="10184" y="8878"/>
                    </a:cubicBezTo>
                    <a:cubicBezTo>
                      <a:pt x="10193" y="8878"/>
                      <a:pt x="10213" y="8909"/>
                      <a:pt x="10239" y="8909"/>
                    </a:cubicBezTo>
                    <a:cubicBezTo>
                      <a:pt x="10261" y="8909"/>
                      <a:pt x="10302" y="8917"/>
                      <a:pt x="10326" y="8917"/>
                    </a:cubicBezTo>
                    <a:cubicBezTo>
                      <a:pt x="10345" y="8917"/>
                      <a:pt x="10354" y="8913"/>
                      <a:pt x="10338" y="8897"/>
                    </a:cubicBezTo>
                    <a:cubicBezTo>
                      <a:pt x="10313" y="8860"/>
                      <a:pt x="10276" y="8823"/>
                      <a:pt x="10326" y="8810"/>
                    </a:cubicBezTo>
                    <a:cubicBezTo>
                      <a:pt x="10335" y="8804"/>
                      <a:pt x="10341" y="8802"/>
                      <a:pt x="10346" y="8802"/>
                    </a:cubicBezTo>
                    <a:cubicBezTo>
                      <a:pt x="10362" y="8802"/>
                      <a:pt x="10369" y="8823"/>
                      <a:pt x="10424" y="8823"/>
                    </a:cubicBezTo>
                    <a:cubicBezTo>
                      <a:pt x="10444" y="8826"/>
                      <a:pt x="10465" y="8828"/>
                      <a:pt x="10486" y="8828"/>
                    </a:cubicBezTo>
                    <a:cubicBezTo>
                      <a:pt x="10543" y="8828"/>
                      <a:pt x="10604" y="8816"/>
                      <a:pt x="10658" y="8798"/>
                    </a:cubicBezTo>
                    <a:cubicBezTo>
                      <a:pt x="10831" y="8773"/>
                      <a:pt x="10979" y="8724"/>
                      <a:pt x="11139" y="8675"/>
                    </a:cubicBezTo>
                    <a:cubicBezTo>
                      <a:pt x="11262" y="8613"/>
                      <a:pt x="11619" y="8342"/>
                      <a:pt x="11718" y="8281"/>
                    </a:cubicBezTo>
                    <a:cubicBezTo>
                      <a:pt x="11817" y="8207"/>
                      <a:pt x="12235" y="7997"/>
                      <a:pt x="12174" y="7997"/>
                    </a:cubicBezTo>
                    <a:cubicBezTo>
                      <a:pt x="12038" y="7997"/>
                      <a:pt x="11903" y="7985"/>
                      <a:pt x="11767" y="7960"/>
                    </a:cubicBezTo>
                    <a:cubicBezTo>
                      <a:pt x="11669" y="7911"/>
                      <a:pt x="11558" y="7874"/>
                      <a:pt x="11447" y="7862"/>
                    </a:cubicBezTo>
                    <a:cubicBezTo>
                      <a:pt x="11366" y="7862"/>
                      <a:pt x="11219" y="7949"/>
                      <a:pt x="11182" y="7949"/>
                    </a:cubicBezTo>
                    <a:cubicBezTo>
                      <a:pt x="11179" y="7949"/>
                      <a:pt x="11177" y="7949"/>
                      <a:pt x="11176" y="7948"/>
                    </a:cubicBezTo>
                    <a:cubicBezTo>
                      <a:pt x="11157" y="7929"/>
                      <a:pt x="11138" y="7903"/>
                      <a:pt x="11114" y="7903"/>
                    </a:cubicBezTo>
                    <a:cubicBezTo>
                      <a:pt x="11106" y="7903"/>
                      <a:pt x="11098" y="7905"/>
                      <a:pt x="11090" y="7911"/>
                    </a:cubicBezTo>
                    <a:cubicBezTo>
                      <a:pt x="11066" y="7923"/>
                      <a:pt x="10987" y="8035"/>
                      <a:pt x="10958" y="8035"/>
                    </a:cubicBezTo>
                    <a:cubicBezTo>
                      <a:pt x="10957" y="8035"/>
                      <a:pt x="10955" y="8035"/>
                      <a:pt x="10954" y="8034"/>
                    </a:cubicBezTo>
                    <a:cubicBezTo>
                      <a:pt x="10929" y="8034"/>
                      <a:pt x="10831" y="7985"/>
                      <a:pt x="10929" y="7936"/>
                    </a:cubicBezTo>
                    <a:cubicBezTo>
                      <a:pt x="11016" y="7886"/>
                      <a:pt x="11225" y="7837"/>
                      <a:pt x="11151" y="7837"/>
                    </a:cubicBezTo>
                    <a:cubicBezTo>
                      <a:pt x="11083" y="7843"/>
                      <a:pt x="11013" y="7846"/>
                      <a:pt x="10942" y="7846"/>
                    </a:cubicBezTo>
                    <a:cubicBezTo>
                      <a:pt x="10871" y="7846"/>
                      <a:pt x="10800" y="7843"/>
                      <a:pt x="10732" y="7837"/>
                    </a:cubicBezTo>
                    <a:cubicBezTo>
                      <a:pt x="10683" y="7825"/>
                      <a:pt x="10621" y="7800"/>
                      <a:pt x="10572" y="7800"/>
                    </a:cubicBezTo>
                    <a:cubicBezTo>
                      <a:pt x="10547" y="7800"/>
                      <a:pt x="10609" y="7775"/>
                      <a:pt x="10671" y="7726"/>
                    </a:cubicBezTo>
                    <a:cubicBezTo>
                      <a:pt x="10732" y="7689"/>
                      <a:pt x="10782" y="7652"/>
                      <a:pt x="10806" y="7603"/>
                    </a:cubicBezTo>
                    <a:cubicBezTo>
                      <a:pt x="10817" y="7549"/>
                      <a:pt x="10828" y="7514"/>
                      <a:pt x="10871" y="7514"/>
                    </a:cubicBezTo>
                    <a:cubicBezTo>
                      <a:pt x="10877" y="7514"/>
                      <a:pt x="10884" y="7515"/>
                      <a:pt x="10892" y="7517"/>
                    </a:cubicBezTo>
                    <a:cubicBezTo>
                      <a:pt x="10947" y="7526"/>
                      <a:pt x="10955" y="7555"/>
                      <a:pt x="10999" y="7555"/>
                    </a:cubicBezTo>
                    <a:cubicBezTo>
                      <a:pt x="11015" y="7555"/>
                      <a:pt x="11036" y="7551"/>
                      <a:pt x="11065" y="7541"/>
                    </a:cubicBezTo>
                    <a:cubicBezTo>
                      <a:pt x="11188" y="7517"/>
                      <a:pt x="11509" y="7430"/>
                      <a:pt x="11459" y="7406"/>
                    </a:cubicBezTo>
                    <a:cubicBezTo>
                      <a:pt x="11410" y="7369"/>
                      <a:pt x="11299" y="7307"/>
                      <a:pt x="11237" y="7270"/>
                    </a:cubicBezTo>
                    <a:cubicBezTo>
                      <a:pt x="11212" y="7255"/>
                      <a:pt x="11212" y="7246"/>
                      <a:pt x="11230" y="7246"/>
                    </a:cubicBezTo>
                    <a:cubicBezTo>
                      <a:pt x="11256" y="7246"/>
                      <a:pt x="11318" y="7264"/>
                      <a:pt x="11398" y="7307"/>
                    </a:cubicBezTo>
                    <a:cubicBezTo>
                      <a:pt x="11509" y="7344"/>
                      <a:pt x="11607" y="7406"/>
                      <a:pt x="11706" y="7480"/>
                    </a:cubicBezTo>
                    <a:cubicBezTo>
                      <a:pt x="11730" y="7529"/>
                      <a:pt x="11632" y="7640"/>
                      <a:pt x="11804" y="7726"/>
                    </a:cubicBezTo>
                    <a:cubicBezTo>
                      <a:pt x="11854" y="7757"/>
                      <a:pt x="11900" y="7768"/>
                      <a:pt x="11940" y="7768"/>
                    </a:cubicBezTo>
                    <a:cubicBezTo>
                      <a:pt x="12029" y="7768"/>
                      <a:pt x="12088" y="7711"/>
                      <a:pt x="12088" y="7677"/>
                    </a:cubicBezTo>
                    <a:cubicBezTo>
                      <a:pt x="12088" y="7672"/>
                      <a:pt x="12088" y="7670"/>
                      <a:pt x="12089" y="7670"/>
                    </a:cubicBezTo>
                    <a:cubicBezTo>
                      <a:pt x="12094" y="7670"/>
                      <a:pt x="12119" y="7795"/>
                      <a:pt x="12159" y="7795"/>
                    </a:cubicBezTo>
                    <a:cubicBezTo>
                      <a:pt x="12167" y="7795"/>
                      <a:pt x="12176" y="7789"/>
                      <a:pt x="12186" y="7775"/>
                    </a:cubicBezTo>
                    <a:cubicBezTo>
                      <a:pt x="12272" y="7689"/>
                      <a:pt x="12309" y="7578"/>
                      <a:pt x="12297" y="7467"/>
                    </a:cubicBezTo>
                    <a:cubicBezTo>
                      <a:pt x="12274" y="7354"/>
                      <a:pt x="12262" y="7230"/>
                      <a:pt x="12241" y="7230"/>
                    </a:cubicBezTo>
                    <a:cubicBezTo>
                      <a:pt x="12239" y="7230"/>
                      <a:pt x="12237" y="7231"/>
                      <a:pt x="12235" y="7233"/>
                    </a:cubicBezTo>
                    <a:cubicBezTo>
                      <a:pt x="12217" y="7252"/>
                      <a:pt x="12172" y="7284"/>
                      <a:pt x="12149" y="7284"/>
                    </a:cubicBezTo>
                    <a:cubicBezTo>
                      <a:pt x="12142" y="7284"/>
                      <a:pt x="12137" y="7280"/>
                      <a:pt x="12137" y="7270"/>
                    </a:cubicBezTo>
                    <a:cubicBezTo>
                      <a:pt x="12137" y="7233"/>
                      <a:pt x="12174" y="7221"/>
                      <a:pt x="12112" y="7172"/>
                    </a:cubicBezTo>
                    <a:cubicBezTo>
                      <a:pt x="11952" y="7036"/>
                      <a:pt x="11767" y="6913"/>
                      <a:pt x="11582" y="6802"/>
                    </a:cubicBezTo>
                    <a:cubicBezTo>
                      <a:pt x="11579" y="6801"/>
                      <a:pt x="11576" y="6801"/>
                      <a:pt x="11572" y="6801"/>
                    </a:cubicBezTo>
                    <a:cubicBezTo>
                      <a:pt x="11522" y="6801"/>
                      <a:pt x="11445" y="6878"/>
                      <a:pt x="11422" y="6913"/>
                    </a:cubicBezTo>
                    <a:cubicBezTo>
                      <a:pt x="11419" y="6916"/>
                      <a:pt x="11417" y="6917"/>
                      <a:pt x="11416" y="6917"/>
                    </a:cubicBezTo>
                    <a:cubicBezTo>
                      <a:pt x="11406" y="6917"/>
                      <a:pt x="11432" y="6848"/>
                      <a:pt x="11410" y="6827"/>
                    </a:cubicBezTo>
                    <a:cubicBezTo>
                      <a:pt x="11373" y="6802"/>
                      <a:pt x="11299" y="6790"/>
                      <a:pt x="11348" y="6777"/>
                    </a:cubicBezTo>
                    <a:cubicBezTo>
                      <a:pt x="11373" y="6777"/>
                      <a:pt x="11416" y="6784"/>
                      <a:pt x="11455" y="6784"/>
                    </a:cubicBezTo>
                    <a:cubicBezTo>
                      <a:pt x="11493" y="6784"/>
                      <a:pt x="11527" y="6777"/>
                      <a:pt x="11533" y="6753"/>
                    </a:cubicBezTo>
                    <a:cubicBezTo>
                      <a:pt x="11533" y="6691"/>
                      <a:pt x="11570" y="6654"/>
                      <a:pt x="11533" y="6617"/>
                    </a:cubicBezTo>
                    <a:cubicBezTo>
                      <a:pt x="11511" y="6595"/>
                      <a:pt x="11467" y="6577"/>
                      <a:pt x="11427" y="6577"/>
                    </a:cubicBezTo>
                    <a:cubicBezTo>
                      <a:pt x="11400" y="6577"/>
                      <a:pt x="11375" y="6585"/>
                      <a:pt x="11361" y="6605"/>
                    </a:cubicBezTo>
                    <a:cubicBezTo>
                      <a:pt x="11328" y="6638"/>
                      <a:pt x="11265" y="6681"/>
                      <a:pt x="11226" y="6681"/>
                    </a:cubicBezTo>
                    <a:cubicBezTo>
                      <a:pt x="11221" y="6681"/>
                      <a:pt x="11217" y="6680"/>
                      <a:pt x="11213" y="6679"/>
                    </a:cubicBezTo>
                    <a:cubicBezTo>
                      <a:pt x="11178" y="6667"/>
                      <a:pt x="11144" y="6591"/>
                      <a:pt x="11079" y="6591"/>
                    </a:cubicBezTo>
                    <a:cubicBezTo>
                      <a:pt x="11075" y="6591"/>
                      <a:pt x="11070" y="6592"/>
                      <a:pt x="11065" y="6593"/>
                    </a:cubicBezTo>
                    <a:cubicBezTo>
                      <a:pt x="11050" y="6598"/>
                      <a:pt x="11036" y="6599"/>
                      <a:pt x="11023" y="6599"/>
                    </a:cubicBezTo>
                    <a:cubicBezTo>
                      <a:pt x="10971" y="6599"/>
                      <a:pt x="10939" y="6568"/>
                      <a:pt x="10979" y="6568"/>
                    </a:cubicBezTo>
                    <a:cubicBezTo>
                      <a:pt x="11010" y="6568"/>
                      <a:pt x="11069" y="6541"/>
                      <a:pt x="11109" y="6541"/>
                    </a:cubicBezTo>
                    <a:cubicBezTo>
                      <a:pt x="11115" y="6541"/>
                      <a:pt x="11121" y="6542"/>
                      <a:pt x="11127" y="6543"/>
                    </a:cubicBezTo>
                    <a:cubicBezTo>
                      <a:pt x="11156" y="6543"/>
                      <a:pt x="11194" y="6606"/>
                      <a:pt x="11233" y="6606"/>
                    </a:cubicBezTo>
                    <a:cubicBezTo>
                      <a:pt x="11242" y="6606"/>
                      <a:pt x="11252" y="6602"/>
                      <a:pt x="11262" y="6593"/>
                    </a:cubicBezTo>
                    <a:cubicBezTo>
                      <a:pt x="11311" y="6556"/>
                      <a:pt x="11496" y="6531"/>
                      <a:pt x="11509" y="6519"/>
                    </a:cubicBezTo>
                    <a:cubicBezTo>
                      <a:pt x="11521" y="6519"/>
                      <a:pt x="11398" y="6408"/>
                      <a:pt x="11299" y="6408"/>
                    </a:cubicBezTo>
                    <a:cubicBezTo>
                      <a:pt x="11176" y="6408"/>
                      <a:pt x="11065" y="6420"/>
                      <a:pt x="10942" y="6457"/>
                    </a:cubicBezTo>
                    <a:cubicBezTo>
                      <a:pt x="10991" y="6395"/>
                      <a:pt x="11065" y="6358"/>
                      <a:pt x="11151" y="6346"/>
                    </a:cubicBezTo>
                    <a:cubicBezTo>
                      <a:pt x="11262" y="6346"/>
                      <a:pt x="10966" y="6285"/>
                      <a:pt x="10954" y="6235"/>
                    </a:cubicBezTo>
                    <a:lnTo>
                      <a:pt x="10954" y="6235"/>
                    </a:lnTo>
                    <a:cubicBezTo>
                      <a:pt x="11077" y="6272"/>
                      <a:pt x="11200" y="6309"/>
                      <a:pt x="11324" y="6334"/>
                    </a:cubicBezTo>
                    <a:cubicBezTo>
                      <a:pt x="11361" y="6297"/>
                      <a:pt x="11398" y="6272"/>
                      <a:pt x="11447" y="6248"/>
                    </a:cubicBezTo>
                    <a:cubicBezTo>
                      <a:pt x="11472" y="6248"/>
                      <a:pt x="11545" y="6248"/>
                      <a:pt x="11533" y="6211"/>
                    </a:cubicBezTo>
                    <a:cubicBezTo>
                      <a:pt x="11522" y="6177"/>
                      <a:pt x="11377" y="6009"/>
                      <a:pt x="11380" y="6009"/>
                    </a:cubicBezTo>
                    <a:lnTo>
                      <a:pt x="11380" y="6009"/>
                    </a:lnTo>
                    <a:cubicBezTo>
                      <a:pt x="11381" y="6009"/>
                      <a:pt x="11382" y="6010"/>
                      <a:pt x="11385" y="6013"/>
                    </a:cubicBezTo>
                    <a:cubicBezTo>
                      <a:pt x="11421" y="6037"/>
                      <a:pt x="11603" y="6162"/>
                      <a:pt x="11640" y="6162"/>
                    </a:cubicBezTo>
                    <a:cubicBezTo>
                      <a:pt x="11642" y="6162"/>
                      <a:pt x="11643" y="6162"/>
                      <a:pt x="11644" y="6161"/>
                    </a:cubicBezTo>
                    <a:cubicBezTo>
                      <a:pt x="11681" y="6149"/>
                      <a:pt x="11669" y="6063"/>
                      <a:pt x="11743" y="6063"/>
                    </a:cubicBezTo>
                    <a:cubicBezTo>
                      <a:pt x="11878" y="6087"/>
                      <a:pt x="12001" y="6124"/>
                      <a:pt x="12137" y="6174"/>
                    </a:cubicBezTo>
                    <a:cubicBezTo>
                      <a:pt x="12088" y="6174"/>
                      <a:pt x="11881" y="6111"/>
                      <a:pt x="11806" y="6111"/>
                    </a:cubicBezTo>
                    <a:cubicBezTo>
                      <a:pt x="11787" y="6111"/>
                      <a:pt x="11777" y="6115"/>
                      <a:pt x="11780" y="6124"/>
                    </a:cubicBezTo>
                    <a:cubicBezTo>
                      <a:pt x="11854" y="6211"/>
                      <a:pt x="11940" y="6272"/>
                      <a:pt x="12051" y="6309"/>
                    </a:cubicBezTo>
                    <a:cubicBezTo>
                      <a:pt x="12174" y="6309"/>
                      <a:pt x="12285" y="6285"/>
                      <a:pt x="12396" y="6235"/>
                    </a:cubicBezTo>
                    <a:cubicBezTo>
                      <a:pt x="12403" y="6234"/>
                      <a:pt x="12411" y="6233"/>
                      <a:pt x="12419" y="6233"/>
                    </a:cubicBezTo>
                    <a:cubicBezTo>
                      <a:pt x="12452" y="6233"/>
                      <a:pt x="12490" y="6242"/>
                      <a:pt x="12521" y="6242"/>
                    </a:cubicBezTo>
                    <a:cubicBezTo>
                      <a:pt x="12548" y="6242"/>
                      <a:pt x="12570" y="6236"/>
                      <a:pt x="12580" y="6211"/>
                    </a:cubicBezTo>
                    <a:cubicBezTo>
                      <a:pt x="12593" y="6149"/>
                      <a:pt x="12691" y="6087"/>
                      <a:pt x="12593" y="6026"/>
                    </a:cubicBezTo>
                    <a:cubicBezTo>
                      <a:pt x="12505" y="5977"/>
                      <a:pt x="12363" y="5913"/>
                      <a:pt x="12308" y="5913"/>
                    </a:cubicBezTo>
                    <a:cubicBezTo>
                      <a:pt x="12293" y="5913"/>
                      <a:pt x="12285" y="5917"/>
                      <a:pt x="12285" y="5927"/>
                    </a:cubicBezTo>
                    <a:cubicBezTo>
                      <a:pt x="12285" y="5958"/>
                      <a:pt x="12311" y="6092"/>
                      <a:pt x="12297" y="6092"/>
                    </a:cubicBezTo>
                    <a:cubicBezTo>
                      <a:pt x="12295" y="6092"/>
                      <a:pt x="12291" y="6087"/>
                      <a:pt x="12285" y="6075"/>
                    </a:cubicBezTo>
                    <a:cubicBezTo>
                      <a:pt x="12235" y="6001"/>
                      <a:pt x="12211" y="5903"/>
                      <a:pt x="12149" y="5903"/>
                    </a:cubicBezTo>
                    <a:cubicBezTo>
                      <a:pt x="12088" y="5903"/>
                      <a:pt x="12235" y="5890"/>
                      <a:pt x="12186" y="5816"/>
                    </a:cubicBezTo>
                    <a:cubicBezTo>
                      <a:pt x="12137" y="5730"/>
                      <a:pt x="12248" y="5779"/>
                      <a:pt x="12248" y="5632"/>
                    </a:cubicBezTo>
                    <a:cubicBezTo>
                      <a:pt x="12251" y="5596"/>
                      <a:pt x="12254" y="5582"/>
                      <a:pt x="12257" y="5582"/>
                    </a:cubicBezTo>
                    <a:cubicBezTo>
                      <a:pt x="12270" y="5582"/>
                      <a:pt x="12285" y="5756"/>
                      <a:pt x="12285" y="5804"/>
                    </a:cubicBezTo>
                    <a:cubicBezTo>
                      <a:pt x="12285" y="5866"/>
                      <a:pt x="12297" y="5878"/>
                      <a:pt x="12420" y="5878"/>
                    </a:cubicBezTo>
                    <a:cubicBezTo>
                      <a:pt x="12532" y="5878"/>
                      <a:pt x="12634" y="5827"/>
                      <a:pt x="12717" y="5827"/>
                    </a:cubicBezTo>
                    <a:cubicBezTo>
                      <a:pt x="12725" y="5827"/>
                      <a:pt x="12733" y="5828"/>
                      <a:pt x="12741" y="5829"/>
                    </a:cubicBezTo>
                    <a:cubicBezTo>
                      <a:pt x="12802" y="5829"/>
                      <a:pt x="12864" y="5792"/>
                      <a:pt x="12901" y="5730"/>
                    </a:cubicBezTo>
                    <a:cubicBezTo>
                      <a:pt x="12938" y="5681"/>
                      <a:pt x="12913" y="5632"/>
                      <a:pt x="12864" y="5619"/>
                    </a:cubicBezTo>
                    <a:cubicBezTo>
                      <a:pt x="12848" y="5613"/>
                      <a:pt x="12838" y="5611"/>
                      <a:pt x="12832" y="5611"/>
                    </a:cubicBezTo>
                    <a:cubicBezTo>
                      <a:pt x="12817" y="5611"/>
                      <a:pt x="12816" y="5622"/>
                      <a:pt x="12784" y="5622"/>
                    </a:cubicBezTo>
                    <a:cubicBezTo>
                      <a:pt x="12776" y="5622"/>
                      <a:pt x="12766" y="5621"/>
                      <a:pt x="12753" y="5619"/>
                    </a:cubicBezTo>
                    <a:cubicBezTo>
                      <a:pt x="12679" y="5607"/>
                      <a:pt x="12778" y="5545"/>
                      <a:pt x="12753" y="5496"/>
                    </a:cubicBezTo>
                    <a:cubicBezTo>
                      <a:pt x="12742" y="5443"/>
                      <a:pt x="12704" y="5353"/>
                      <a:pt x="12662" y="5353"/>
                    </a:cubicBezTo>
                    <a:cubicBezTo>
                      <a:pt x="12656" y="5353"/>
                      <a:pt x="12649" y="5355"/>
                      <a:pt x="12642" y="5360"/>
                    </a:cubicBezTo>
                    <a:cubicBezTo>
                      <a:pt x="12628" y="5371"/>
                      <a:pt x="12611" y="5374"/>
                      <a:pt x="12593" y="5374"/>
                    </a:cubicBezTo>
                    <a:cubicBezTo>
                      <a:pt x="12555" y="5374"/>
                      <a:pt x="12513" y="5358"/>
                      <a:pt x="12484" y="5358"/>
                    </a:cubicBezTo>
                    <a:cubicBezTo>
                      <a:pt x="12479" y="5358"/>
                      <a:pt x="12474" y="5359"/>
                      <a:pt x="12470" y="5360"/>
                    </a:cubicBezTo>
                    <a:cubicBezTo>
                      <a:pt x="12452" y="5369"/>
                      <a:pt x="12395" y="5404"/>
                      <a:pt x="12342" y="5404"/>
                    </a:cubicBezTo>
                    <a:cubicBezTo>
                      <a:pt x="12322" y="5404"/>
                      <a:pt x="12302" y="5399"/>
                      <a:pt x="12285" y="5385"/>
                    </a:cubicBezTo>
                    <a:cubicBezTo>
                      <a:pt x="12263" y="5368"/>
                      <a:pt x="12257" y="5363"/>
                      <a:pt x="12260" y="5363"/>
                    </a:cubicBezTo>
                    <a:cubicBezTo>
                      <a:pt x="12265" y="5363"/>
                      <a:pt x="12293" y="5375"/>
                      <a:pt x="12325" y="5375"/>
                    </a:cubicBezTo>
                    <a:cubicBezTo>
                      <a:pt x="12332" y="5375"/>
                      <a:pt x="12339" y="5374"/>
                      <a:pt x="12346" y="5373"/>
                    </a:cubicBezTo>
                    <a:cubicBezTo>
                      <a:pt x="12420" y="5360"/>
                      <a:pt x="12470" y="5323"/>
                      <a:pt x="12519" y="5287"/>
                    </a:cubicBezTo>
                    <a:cubicBezTo>
                      <a:pt x="12546" y="5259"/>
                      <a:pt x="12594" y="5198"/>
                      <a:pt x="12637" y="5198"/>
                    </a:cubicBezTo>
                    <a:cubicBezTo>
                      <a:pt x="12652" y="5198"/>
                      <a:pt x="12666" y="5206"/>
                      <a:pt x="12679" y="5225"/>
                    </a:cubicBezTo>
                    <a:cubicBezTo>
                      <a:pt x="12715" y="5279"/>
                      <a:pt x="12738" y="5313"/>
                      <a:pt x="12767" y="5313"/>
                    </a:cubicBezTo>
                    <a:cubicBezTo>
                      <a:pt x="12778" y="5313"/>
                      <a:pt x="12789" y="5309"/>
                      <a:pt x="12802" y="5299"/>
                    </a:cubicBezTo>
                    <a:cubicBezTo>
                      <a:pt x="12852" y="5262"/>
                      <a:pt x="12852" y="5200"/>
                      <a:pt x="12864" y="5163"/>
                    </a:cubicBezTo>
                    <a:cubicBezTo>
                      <a:pt x="12876" y="5077"/>
                      <a:pt x="12827" y="5003"/>
                      <a:pt x="12753" y="4954"/>
                    </a:cubicBezTo>
                    <a:cubicBezTo>
                      <a:pt x="12701" y="4922"/>
                      <a:pt x="12711" y="4903"/>
                      <a:pt x="12738" y="4903"/>
                    </a:cubicBezTo>
                    <a:cubicBezTo>
                      <a:pt x="12763" y="4903"/>
                      <a:pt x="12803" y="4919"/>
                      <a:pt x="12827" y="4954"/>
                    </a:cubicBezTo>
                    <a:cubicBezTo>
                      <a:pt x="12870" y="5019"/>
                      <a:pt x="12866" y="5094"/>
                      <a:pt x="12890" y="5094"/>
                    </a:cubicBezTo>
                    <a:cubicBezTo>
                      <a:pt x="12893" y="5094"/>
                      <a:pt x="12896" y="5092"/>
                      <a:pt x="12901" y="5089"/>
                    </a:cubicBezTo>
                    <a:cubicBezTo>
                      <a:pt x="12938" y="5052"/>
                      <a:pt x="12987" y="5003"/>
                      <a:pt x="12938" y="4929"/>
                    </a:cubicBezTo>
                    <a:cubicBezTo>
                      <a:pt x="12876" y="4855"/>
                      <a:pt x="12827" y="4806"/>
                      <a:pt x="12778" y="4744"/>
                    </a:cubicBezTo>
                    <a:cubicBezTo>
                      <a:pt x="12751" y="4700"/>
                      <a:pt x="12744" y="4694"/>
                      <a:pt x="12710" y="4694"/>
                    </a:cubicBezTo>
                    <a:cubicBezTo>
                      <a:pt x="12697" y="4694"/>
                      <a:pt x="12679" y="4695"/>
                      <a:pt x="12654" y="4695"/>
                    </a:cubicBezTo>
                    <a:cubicBezTo>
                      <a:pt x="12624" y="4701"/>
                      <a:pt x="12593" y="4704"/>
                      <a:pt x="12560" y="4704"/>
                    </a:cubicBezTo>
                    <a:cubicBezTo>
                      <a:pt x="12528" y="4704"/>
                      <a:pt x="12494" y="4701"/>
                      <a:pt x="12457" y="4695"/>
                    </a:cubicBezTo>
                    <a:cubicBezTo>
                      <a:pt x="12408" y="4683"/>
                      <a:pt x="12359" y="4646"/>
                      <a:pt x="12334" y="4584"/>
                    </a:cubicBezTo>
                    <a:cubicBezTo>
                      <a:pt x="12309" y="4535"/>
                      <a:pt x="12309" y="4498"/>
                      <a:pt x="12248" y="4486"/>
                    </a:cubicBezTo>
                    <a:cubicBezTo>
                      <a:pt x="12218" y="4486"/>
                      <a:pt x="12185" y="4490"/>
                      <a:pt x="12157" y="4490"/>
                    </a:cubicBezTo>
                    <a:cubicBezTo>
                      <a:pt x="12115" y="4490"/>
                      <a:pt x="12085" y="4481"/>
                      <a:pt x="12100" y="4436"/>
                    </a:cubicBezTo>
                    <a:cubicBezTo>
                      <a:pt x="12127" y="4392"/>
                      <a:pt x="12153" y="4329"/>
                      <a:pt x="12189" y="4329"/>
                    </a:cubicBezTo>
                    <a:cubicBezTo>
                      <a:pt x="12203" y="4329"/>
                      <a:pt x="12218" y="4338"/>
                      <a:pt x="12235" y="4362"/>
                    </a:cubicBezTo>
                    <a:cubicBezTo>
                      <a:pt x="12272" y="4414"/>
                      <a:pt x="12304" y="4443"/>
                      <a:pt x="12340" y="4443"/>
                    </a:cubicBezTo>
                    <a:cubicBezTo>
                      <a:pt x="12364" y="4443"/>
                      <a:pt x="12390" y="4429"/>
                      <a:pt x="12420" y="4399"/>
                    </a:cubicBezTo>
                    <a:cubicBezTo>
                      <a:pt x="12492" y="4338"/>
                      <a:pt x="12556" y="4267"/>
                      <a:pt x="12646" y="4267"/>
                    </a:cubicBezTo>
                    <a:cubicBezTo>
                      <a:pt x="12664" y="4267"/>
                      <a:pt x="12683" y="4270"/>
                      <a:pt x="12704" y="4276"/>
                    </a:cubicBezTo>
                    <a:cubicBezTo>
                      <a:pt x="12813" y="4296"/>
                      <a:pt x="12961" y="4379"/>
                      <a:pt x="13048" y="4379"/>
                    </a:cubicBezTo>
                    <a:cubicBezTo>
                      <a:pt x="13069" y="4379"/>
                      <a:pt x="13086" y="4374"/>
                      <a:pt x="13098" y="4362"/>
                    </a:cubicBezTo>
                    <a:cubicBezTo>
                      <a:pt x="13170" y="4302"/>
                      <a:pt x="13195" y="4042"/>
                      <a:pt x="13047" y="4042"/>
                    </a:cubicBezTo>
                    <a:cubicBezTo>
                      <a:pt x="13043" y="4042"/>
                      <a:pt x="13040" y="4042"/>
                      <a:pt x="13036" y="4042"/>
                    </a:cubicBezTo>
                    <a:cubicBezTo>
                      <a:pt x="12925" y="4059"/>
                      <a:pt x="12915" y="4082"/>
                      <a:pt x="12890" y="4082"/>
                    </a:cubicBezTo>
                    <a:cubicBezTo>
                      <a:pt x="12879" y="4082"/>
                      <a:pt x="12865" y="4078"/>
                      <a:pt x="12839" y="4067"/>
                    </a:cubicBezTo>
                    <a:cubicBezTo>
                      <a:pt x="12753" y="4030"/>
                      <a:pt x="12667" y="3980"/>
                      <a:pt x="12605" y="3919"/>
                    </a:cubicBezTo>
                    <a:cubicBezTo>
                      <a:pt x="12554" y="3868"/>
                      <a:pt x="12550" y="3840"/>
                      <a:pt x="12601" y="3840"/>
                    </a:cubicBezTo>
                    <a:cubicBezTo>
                      <a:pt x="12624" y="3840"/>
                      <a:pt x="12658" y="3846"/>
                      <a:pt x="12704" y="3857"/>
                    </a:cubicBezTo>
                    <a:cubicBezTo>
                      <a:pt x="12802" y="3890"/>
                      <a:pt x="12906" y="3923"/>
                      <a:pt x="12943" y="3923"/>
                    </a:cubicBezTo>
                    <a:cubicBezTo>
                      <a:pt x="12961" y="3923"/>
                      <a:pt x="12962" y="3915"/>
                      <a:pt x="12938" y="3894"/>
                    </a:cubicBezTo>
                    <a:cubicBezTo>
                      <a:pt x="12827" y="3796"/>
                      <a:pt x="12704" y="3722"/>
                      <a:pt x="12580" y="3672"/>
                    </a:cubicBezTo>
                    <a:cubicBezTo>
                      <a:pt x="12547" y="3666"/>
                      <a:pt x="12517" y="3655"/>
                      <a:pt x="12492" y="3655"/>
                    </a:cubicBezTo>
                    <a:cubicBezTo>
                      <a:pt x="12472" y="3655"/>
                      <a:pt x="12456" y="3662"/>
                      <a:pt x="12445" y="3685"/>
                    </a:cubicBezTo>
                    <a:cubicBezTo>
                      <a:pt x="12433" y="3734"/>
                      <a:pt x="12408" y="3833"/>
                      <a:pt x="12359" y="3833"/>
                    </a:cubicBezTo>
                    <a:cubicBezTo>
                      <a:pt x="12336" y="3833"/>
                      <a:pt x="12295" y="3851"/>
                      <a:pt x="12272" y="3851"/>
                    </a:cubicBezTo>
                    <a:cubicBezTo>
                      <a:pt x="12258" y="3851"/>
                      <a:pt x="12251" y="3844"/>
                      <a:pt x="12260" y="3820"/>
                    </a:cubicBezTo>
                    <a:cubicBezTo>
                      <a:pt x="12285" y="3759"/>
                      <a:pt x="12359" y="3512"/>
                      <a:pt x="12408" y="3414"/>
                    </a:cubicBezTo>
                    <a:cubicBezTo>
                      <a:pt x="12457" y="3315"/>
                      <a:pt x="12433" y="3217"/>
                      <a:pt x="12470" y="3180"/>
                    </a:cubicBezTo>
                    <a:cubicBezTo>
                      <a:pt x="12494" y="3143"/>
                      <a:pt x="12704" y="3167"/>
                      <a:pt x="12716" y="3118"/>
                    </a:cubicBezTo>
                    <a:cubicBezTo>
                      <a:pt x="12728" y="3056"/>
                      <a:pt x="12765" y="3007"/>
                      <a:pt x="12815" y="2970"/>
                    </a:cubicBezTo>
                    <a:cubicBezTo>
                      <a:pt x="12876" y="2908"/>
                      <a:pt x="12962" y="2896"/>
                      <a:pt x="12888" y="2859"/>
                    </a:cubicBezTo>
                    <a:cubicBezTo>
                      <a:pt x="12815" y="2835"/>
                      <a:pt x="12827" y="2674"/>
                      <a:pt x="12839" y="2600"/>
                    </a:cubicBezTo>
                    <a:cubicBezTo>
                      <a:pt x="12845" y="2570"/>
                      <a:pt x="12885" y="2567"/>
                      <a:pt x="12936" y="2567"/>
                    </a:cubicBezTo>
                    <a:cubicBezTo>
                      <a:pt x="12949" y="2567"/>
                      <a:pt x="12962" y="2567"/>
                      <a:pt x="12976" y="2567"/>
                    </a:cubicBezTo>
                    <a:cubicBezTo>
                      <a:pt x="13017" y="2567"/>
                      <a:pt x="13061" y="2565"/>
                      <a:pt x="13098" y="2551"/>
                    </a:cubicBezTo>
                    <a:cubicBezTo>
                      <a:pt x="13184" y="2502"/>
                      <a:pt x="13369" y="2379"/>
                      <a:pt x="13283" y="2379"/>
                    </a:cubicBezTo>
                    <a:lnTo>
                      <a:pt x="12913" y="2379"/>
                    </a:lnTo>
                    <a:cubicBezTo>
                      <a:pt x="12815" y="2379"/>
                      <a:pt x="12728" y="2428"/>
                      <a:pt x="12691" y="2514"/>
                    </a:cubicBezTo>
                    <a:cubicBezTo>
                      <a:pt x="12686" y="2540"/>
                      <a:pt x="12664" y="2551"/>
                      <a:pt x="12639" y="2551"/>
                    </a:cubicBezTo>
                    <a:cubicBezTo>
                      <a:pt x="12605" y="2551"/>
                      <a:pt x="12568" y="2530"/>
                      <a:pt x="12568" y="2502"/>
                    </a:cubicBezTo>
                    <a:cubicBezTo>
                      <a:pt x="12568" y="2453"/>
                      <a:pt x="12605" y="2268"/>
                      <a:pt x="12741" y="2243"/>
                    </a:cubicBezTo>
                    <a:cubicBezTo>
                      <a:pt x="12756" y="2240"/>
                      <a:pt x="12777" y="2239"/>
                      <a:pt x="12802" y="2239"/>
                    </a:cubicBezTo>
                    <a:cubicBezTo>
                      <a:pt x="12932" y="2239"/>
                      <a:pt x="13166" y="2277"/>
                      <a:pt x="13300" y="2277"/>
                    </a:cubicBezTo>
                    <a:cubicBezTo>
                      <a:pt x="13335" y="2277"/>
                      <a:pt x="13363" y="2274"/>
                      <a:pt x="13381" y="2268"/>
                    </a:cubicBezTo>
                    <a:cubicBezTo>
                      <a:pt x="13480" y="2231"/>
                      <a:pt x="13615" y="2095"/>
                      <a:pt x="13566" y="2095"/>
                    </a:cubicBezTo>
                    <a:cubicBezTo>
                      <a:pt x="13527" y="2085"/>
                      <a:pt x="13439" y="2020"/>
                      <a:pt x="13368" y="2020"/>
                    </a:cubicBezTo>
                    <a:cubicBezTo>
                      <a:pt x="13351" y="2020"/>
                      <a:pt x="13334" y="2024"/>
                      <a:pt x="13320" y="2034"/>
                    </a:cubicBezTo>
                    <a:cubicBezTo>
                      <a:pt x="13270" y="2052"/>
                      <a:pt x="13221" y="2061"/>
                      <a:pt x="13172" y="2061"/>
                    </a:cubicBezTo>
                    <a:cubicBezTo>
                      <a:pt x="13123" y="2061"/>
                      <a:pt x="13073" y="2052"/>
                      <a:pt x="13024" y="2034"/>
                    </a:cubicBezTo>
                    <a:cubicBezTo>
                      <a:pt x="12901" y="1997"/>
                      <a:pt x="12593" y="1997"/>
                      <a:pt x="12691" y="1984"/>
                    </a:cubicBezTo>
                    <a:cubicBezTo>
                      <a:pt x="12749" y="1984"/>
                      <a:pt x="12878" y="2006"/>
                      <a:pt x="12983" y="2006"/>
                    </a:cubicBezTo>
                    <a:cubicBezTo>
                      <a:pt x="13035" y="2006"/>
                      <a:pt x="13082" y="2001"/>
                      <a:pt x="13110" y="1984"/>
                    </a:cubicBezTo>
                    <a:cubicBezTo>
                      <a:pt x="13168" y="1952"/>
                      <a:pt x="13231" y="1935"/>
                      <a:pt x="13292" y="1935"/>
                    </a:cubicBezTo>
                    <a:cubicBezTo>
                      <a:pt x="13322" y="1935"/>
                      <a:pt x="13353" y="1939"/>
                      <a:pt x="13381" y="1947"/>
                    </a:cubicBezTo>
                    <a:cubicBezTo>
                      <a:pt x="13418" y="1956"/>
                      <a:pt x="13455" y="1960"/>
                      <a:pt x="13492" y="1960"/>
                    </a:cubicBezTo>
                    <a:cubicBezTo>
                      <a:pt x="13565" y="1960"/>
                      <a:pt x="13636" y="1943"/>
                      <a:pt x="13702" y="1910"/>
                    </a:cubicBezTo>
                    <a:cubicBezTo>
                      <a:pt x="13763" y="1873"/>
                      <a:pt x="13911" y="1898"/>
                      <a:pt x="13936" y="1837"/>
                    </a:cubicBezTo>
                    <a:cubicBezTo>
                      <a:pt x="13948" y="1775"/>
                      <a:pt x="13837" y="1713"/>
                      <a:pt x="13887" y="1701"/>
                    </a:cubicBezTo>
                    <a:cubicBezTo>
                      <a:pt x="13997" y="1689"/>
                      <a:pt x="14121" y="1664"/>
                      <a:pt x="14219" y="1602"/>
                    </a:cubicBezTo>
                    <a:cubicBezTo>
                      <a:pt x="14342" y="1504"/>
                      <a:pt x="14638" y="1442"/>
                      <a:pt x="14564" y="1393"/>
                    </a:cubicBezTo>
                    <a:cubicBezTo>
                      <a:pt x="14379" y="1294"/>
                      <a:pt x="14170" y="1220"/>
                      <a:pt x="13960" y="1183"/>
                    </a:cubicBezTo>
                    <a:cubicBezTo>
                      <a:pt x="13885" y="1183"/>
                      <a:pt x="13772" y="1164"/>
                      <a:pt x="13663" y="1164"/>
                    </a:cubicBezTo>
                    <a:cubicBezTo>
                      <a:pt x="13575" y="1164"/>
                      <a:pt x="13491" y="1177"/>
                      <a:pt x="13431" y="1220"/>
                    </a:cubicBezTo>
                    <a:cubicBezTo>
                      <a:pt x="13307" y="1299"/>
                      <a:pt x="13244" y="1471"/>
                      <a:pt x="13150" y="1471"/>
                    </a:cubicBezTo>
                    <a:cubicBezTo>
                      <a:pt x="13141" y="1471"/>
                      <a:pt x="13132" y="1470"/>
                      <a:pt x="13123" y="1467"/>
                    </a:cubicBezTo>
                    <a:cubicBezTo>
                      <a:pt x="13052" y="1436"/>
                      <a:pt x="12981" y="1414"/>
                      <a:pt x="12903" y="1414"/>
                    </a:cubicBezTo>
                    <a:cubicBezTo>
                      <a:pt x="12886" y="1414"/>
                      <a:pt x="12869" y="1415"/>
                      <a:pt x="12852" y="1418"/>
                    </a:cubicBezTo>
                    <a:cubicBezTo>
                      <a:pt x="12824" y="1436"/>
                      <a:pt x="12732" y="1504"/>
                      <a:pt x="12695" y="1504"/>
                    </a:cubicBezTo>
                    <a:cubicBezTo>
                      <a:pt x="12683" y="1504"/>
                      <a:pt x="12676" y="1497"/>
                      <a:pt x="12679" y="1479"/>
                    </a:cubicBezTo>
                    <a:cubicBezTo>
                      <a:pt x="12690" y="1423"/>
                      <a:pt x="12712" y="1367"/>
                      <a:pt x="12678" y="1367"/>
                    </a:cubicBezTo>
                    <a:cubicBezTo>
                      <a:pt x="12675" y="1367"/>
                      <a:pt x="12671" y="1367"/>
                      <a:pt x="12667" y="1368"/>
                    </a:cubicBezTo>
                    <a:cubicBezTo>
                      <a:pt x="12543" y="1430"/>
                      <a:pt x="12445" y="1492"/>
                      <a:pt x="12346" y="1578"/>
                    </a:cubicBezTo>
                    <a:cubicBezTo>
                      <a:pt x="12272" y="1639"/>
                      <a:pt x="11952" y="1787"/>
                      <a:pt x="11903" y="1849"/>
                    </a:cubicBezTo>
                    <a:cubicBezTo>
                      <a:pt x="11873" y="1898"/>
                      <a:pt x="11691" y="2036"/>
                      <a:pt x="11667" y="2036"/>
                    </a:cubicBezTo>
                    <a:cubicBezTo>
                      <a:pt x="11661" y="2036"/>
                      <a:pt x="11664" y="2028"/>
                      <a:pt x="11681" y="2009"/>
                    </a:cubicBezTo>
                    <a:cubicBezTo>
                      <a:pt x="11767" y="1923"/>
                      <a:pt x="11878" y="1750"/>
                      <a:pt x="12001" y="1639"/>
                    </a:cubicBezTo>
                    <a:cubicBezTo>
                      <a:pt x="12112" y="1541"/>
                      <a:pt x="12260" y="1282"/>
                      <a:pt x="12198" y="1183"/>
                    </a:cubicBezTo>
                    <a:cubicBezTo>
                      <a:pt x="12158" y="1111"/>
                      <a:pt x="12046" y="1060"/>
                      <a:pt x="11948" y="1060"/>
                    </a:cubicBezTo>
                    <a:cubicBezTo>
                      <a:pt x="11895" y="1060"/>
                      <a:pt x="11847" y="1075"/>
                      <a:pt x="11817" y="1110"/>
                    </a:cubicBezTo>
                    <a:cubicBezTo>
                      <a:pt x="11718" y="1220"/>
                      <a:pt x="11743" y="1257"/>
                      <a:pt x="11656" y="1294"/>
                    </a:cubicBezTo>
                    <a:cubicBezTo>
                      <a:pt x="11422" y="1393"/>
                      <a:pt x="11176" y="1467"/>
                      <a:pt x="10942" y="1528"/>
                    </a:cubicBezTo>
                    <a:cubicBezTo>
                      <a:pt x="10917" y="1504"/>
                      <a:pt x="10868" y="1442"/>
                      <a:pt x="10954" y="1405"/>
                    </a:cubicBezTo>
                    <a:cubicBezTo>
                      <a:pt x="11040" y="1368"/>
                      <a:pt x="11472" y="1220"/>
                      <a:pt x="11447" y="1171"/>
                    </a:cubicBezTo>
                    <a:cubicBezTo>
                      <a:pt x="11419" y="1134"/>
                      <a:pt x="11002" y="1117"/>
                      <a:pt x="10725" y="1117"/>
                    </a:cubicBezTo>
                    <a:cubicBezTo>
                      <a:pt x="10639" y="1117"/>
                      <a:pt x="10566" y="1119"/>
                      <a:pt x="10523" y="1122"/>
                    </a:cubicBezTo>
                    <a:cubicBezTo>
                      <a:pt x="10326" y="1134"/>
                      <a:pt x="10116" y="1196"/>
                      <a:pt x="9993" y="1220"/>
                    </a:cubicBezTo>
                    <a:cubicBezTo>
                      <a:pt x="9892" y="1231"/>
                      <a:pt x="9734" y="1323"/>
                      <a:pt x="9666" y="1323"/>
                    </a:cubicBezTo>
                    <a:cubicBezTo>
                      <a:pt x="9651" y="1323"/>
                      <a:pt x="9640" y="1318"/>
                      <a:pt x="9636" y="1307"/>
                    </a:cubicBezTo>
                    <a:cubicBezTo>
                      <a:pt x="9623" y="1257"/>
                      <a:pt x="9549" y="1245"/>
                      <a:pt x="9660" y="1196"/>
                    </a:cubicBezTo>
                    <a:cubicBezTo>
                      <a:pt x="9780" y="1148"/>
                      <a:pt x="10187" y="973"/>
                      <a:pt x="10459" y="973"/>
                    </a:cubicBezTo>
                    <a:cubicBezTo>
                      <a:pt x="10468" y="973"/>
                      <a:pt x="10477" y="974"/>
                      <a:pt x="10486" y="974"/>
                    </a:cubicBezTo>
                    <a:cubicBezTo>
                      <a:pt x="10692" y="983"/>
                      <a:pt x="11139" y="1007"/>
                      <a:pt x="11370" y="1007"/>
                    </a:cubicBezTo>
                    <a:cubicBezTo>
                      <a:pt x="11443" y="1007"/>
                      <a:pt x="11494" y="1005"/>
                      <a:pt x="11509" y="999"/>
                    </a:cubicBezTo>
                    <a:cubicBezTo>
                      <a:pt x="11656" y="949"/>
                      <a:pt x="11817" y="912"/>
                      <a:pt x="11977" y="875"/>
                    </a:cubicBezTo>
                    <a:cubicBezTo>
                      <a:pt x="12137" y="851"/>
                      <a:pt x="12383" y="740"/>
                      <a:pt x="12346" y="691"/>
                    </a:cubicBezTo>
                    <a:cubicBezTo>
                      <a:pt x="12235" y="629"/>
                      <a:pt x="12112" y="592"/>
                      <a:pt x="11989" y="555"/>
                    </a:cubicBezTo>
                    <a:cubicBezTo>
                      <a:pt x="11969" y="550"/>
                      <a:pt x="11951" y="547"/>
                      <a:pt x="11935" y="547"/>
                    </a:cubicBezTo>
                    <a:cubicBezTo>
                      <a:pt x="11863" y="547"/>
                      <a:pt x="11827" y="593"/>
                      <a:pt x="11794" y="593"/>
                    </a:cubicBezTo>
                    <a:cubicBezTo>
                      <a:pt x="11785" y="593"/>
                      <a:pt x="11777" y="589"/>
                      <a:pt x="11767" y="580"/>
                    </a:cubicBezTo>
                    <a:cubicBezTo>
                      <a:pt x="11718" y="530"/>
                      <a:pt x="11730" y="506"/>
                      <a:pt x="11644" y="506"/>
                    </a:cubicBezTo>
                    <a:cubicBezTo>
                      <a:pt x="11558" y="506"/>
                      <a:pt x="11410" y="580"/>
                      <a:pt x="11373" y="580"/>
                    </a:cubicBezTo>
                    <a:cubicBezTo>
                      <a:pt x="11348" y="567"/>
                      <a:pt x="11582" y="395"/>
                      <a:pt x="11545" y="358"/>
                    </a:cubicBezTo>
                    <a:cubicBezTo>
                      <a:pt x="11459" y="346"/>
                      <a:pt x="11370" y="339"/>
                      <a:pt x="11281" y="339"/>
                    </a:cubicBezTo>
                    <a:cubicBezTo>
                      <a:pt x="11191" y="339"/>
                      <a:pt x="11102" y="346"/>
                      <a:pt x="11016" y="358"/>
                    </a:cubicBezTo>
                    <a:cubicBezTo>
                      <a:pt x="11002" y="359"/>
                      <a:pt x="10988" y="359"/>
                      <a:pt x="10972" y="359"/>
                    </a:cubicBezTo>
                    <a:cubicBezTo>
                      <a:pt x="10819" y="359"/>
                      <a:pt x="10581" y="316"/>
                      <a:pt x="10449" y="316"/>
                    </a:cubicBezTo>
                    <a:cubicBezTo>
                      <a:pt x="10424" y="316"/>
                      <a:pt x="10403" y="317"/>
                      <a:pt x="10387" y="321"/>
                    </a:cubicBezTo>
                    <a:cubicBezTo>
                      <a:pt x="10276" y="346"/>
                      <a:pt x="9956" y="420"/>
                      <a:pt x="9857" y="420"/>
                    </a:cubicBezTo>
                    <a:cubicBezTo>
                      <a:pt x="9771" y="432"/>
                      <a:pt x="9414" y="457"/>
                      <a:pt x="9266" y="469"/>
                    </a:cubicBezTo>
                    <a:cubicBezTo>
                      <a:pt x="9106" y="469"/>
                      <a:pt x="9439" y="432"/>
                      <a:pt x="9574" y="407"/>
                    </a:cubicBezTo>
                    <a:cubicBezTo>
                      <a:pt x="9697" y="383"/>
                      <a:pt x="9820" y="358"/>
                      <a:pt x="9968" y="321"/>
                    </a:cubicBezTo>
                    <a:cubicBezTo>
                      <a:pt x="10190" y="293"/>
                      <a:pt x="10405" y="279"/>
                      <a:pt x="10618" y="279"/>
                    </a:cubicBezTo>
                    <a:cubicBezTo>
                      <a:pt x="10689" y="279"/>
                      <a:pt x="10760" y="281"/>
                      <a:pt x="10831" y="284"/>
                    </a:cubicBezTo>
                    <a:cubicBezTo>
                      <a:pt x="10848" y="285"/>
                      <a:pt x="10868" y="286"/>
                      <a:pt x="10889" y="286"/>
                    </a:cubicBezTo>
                    <a:cubicBezTo>
                      <a:pt x="11068" y="286"/>
                      <a:pt x="11366" y="243"/>
                      <a:pt x="11311" y="210"/>
                    </a:cubicBezTo>
                    <a:cubicBezTo>
                      <a:pt x="11176" y="124"/>
                      <a:pt x="11016" y="75"/>
                      <a:pt x="10843" y="75"/>
                    </a:cubicBezTo>
                    <a:cubicBezTo>
                      <a:pt x="10816" y="77"/>
                      <a:pt x="10788" y="78"/>
                      <a:pt x="10761" y="78"/>
                    </a:cubicBezTo>
                    <a:cubicBezTo>
                      <a:pt x="10628" y="78"/>
                      <a:pt x="10497" y="54"/>
                      <a:pt x="10375" y="13"/>
                    </a:cubicBezTo>
                    <a:cubicBezTo>
                      <a:pt x="10325" y="4"/>
                      <a:pt x="10208" y="1"/>
                      <a:pt x="10075" y="1"/>
                    </a:cubicBezTo>
                    <a:cubicBezTo>
                      <a:pt x="9930" y="1"/>
                      <a:pt x="9767" y="4"/>
                      <a:pt x="9655" y="4"/>
                    </a:cubicBezTo>
                    <a:cubicBezTo>
                      <a:pt x="9592" y="4"/>
                      <a:pt x="9544" y="3"/>
                      <a:pt x="95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5" name="Google Shape;5125;p76"/>
              <p:cNvSpPr/>
              <p:nvPr/>
            </p:nvSpPr>
            <p:spPr>
              <a:xfrm>
                <a:off x="3187275" y="4436700"/>
                <a:ext cx="20050" cy="12100"/>
              </a:xfrm>
              <a:custGeom>
                <a:avLst/>
                <a:gdLst/>
                <a:ahLst/>
                <a:cxnLst/>
                <a:rect l="l" t="t" r="r" b="b"/>
                <a:pathLst>
                  <a:path w="802" h="484" extrusionOk="0">
                    <a:moveTo>
                      <a:pt x="210" y="0"/>
                    </a:moveTo>
                    <a:cubicBezTo>
                      <a:pt x="127" y="0"/>
                      <a:pt x="54" y="19"/>
                      <a:pt x="75" y="59"/>
                    </a:cubicBezTo>
                    <a:cubicBezTo>
                      <a:pt x="124" y="121"/>
                      <a:pt x="210" y="146"/>
                      <a:pt x="173" y="146"/>
                    </a:cubicBezTo>
                    <a:cubicBezTo>
                      <a:pt x="136" y="158"/>
                      <a:pt x="62" y="219"/>
                      <a:pt x="87" y="244"/>
                    </a:cubicBezTo>
                    <a:cubicBezTo>
                      <a:pt x="112" y="281"/>
                      <a:pt x="1" y="330"/>
                      <a:pt x="112" y="330"/>
                    </a:cubicBezTo>
                    <a:cubicBezTo>
                      <a:pt x="223" y="343"/>
                      <a:pt x="297" y="330"/>
                      <a:pt x="321" y="367"/>
                    </a:cubicBezTo>
                    <a:cubicBezTo>
                      <a:pt x="346" y="392"/>
                      <a:pt x="235" y="454"/>
                      <a:pt x="297" y="466"/>
                    </a:cubicBezTo>
                    <a:cubicBezTo>
                      <a:pt x="335" y="477"/>
                      <a:pt x="377" y="483"/>
                      <a:pt x="418" y="483"/>
                    </a:cubicBezTo>
                    <a:cubicBezTo>
                      <a:pt x="469" y="483"/>
                      <a:pt x="520" y="474"/>
                      <a:pt x="568" y="454"/>
                    </a:cubicBezTo>
                    <a:cubicBezTo>
                      <a:pt x="666" y="380"/>
                      <a:pt x="802" y="355"/>
                      <a:pt x="789" y="293"/>
                    </a:cubicBezTo>
                    <a:cubicBezTo>
                      <a:pt x="765" y="232"/>
                      <a:pt x="703" y="269"/>
                      <a:pt x="642" y="195"/>
                    </a:cubicBezTo>
                    <a:cubicBezTo>
                      <a:pt x="568" y="121"/>
                      <a:pt x="481" y="59"/>
                      <a:pt x="383" y="35"/>
                    </a:cubicBezTo>
                    <a:cubicBezTo>
                      <a:pt x="350" y="12"/>
                      <a:pt x="277" y="0"/>
                      <a:pt x="2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6" name="Google Shape;5126;p76"/>
              <p:cNvSpPr/>
              <p:nvPr/>
            </p:nvSpPr>
            <p:spPr>
              <a:xfrm>
                <a:off x="3195300" y="4424625"/>
                <a:ext cx="3400" cy="2175"/>
              </a:xfrm>
              <a:custGeom>
                <a:avLst/>
                <a:gdLst/>
                <a:ahLst/>
                <a:cxnLst/>
                <a:rect l="l" t="t" r="r" b="b"/>
                <a:pathLst>
                  <a:path w="136" h="87" extrusionOk="0">
                    <a:moveTo>
                      <a:pt x="49" y="0"/>
                    </a:moveTo>
                    <a:cubicBezTo>
                      <a:pt x="0" y="0"/>
                      <a:pt x="0" y="74"/>
                      <a:pt x="49" y="86"/>
                    </a:cubicBezTo>
                    <a:cubicBezTo>
                      <a:pt x="136" y="86"/>
                      <a:pt x="111" y="0"/>
                      <a:pt x="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7" name="Google Shape;5127;p76"/>
              <p:cNvSpPr/>
              <p:nvPr/>
            </p:nvSpPr>
            <p:spPr>
              <a:xfrm>
                <a:off x="3198450" y="4261625"/>
                <a:ext cx="13525" cy="6050"/>
              </a:xfrm>
              <a:custGeom>
                <a:avLst/>
                <a:gdLst/>
                <a:ahLst/>
                <a:cxnLst/>
                <a:rect l="l" t="t" r="r" b="b"/>
                <a:pathLst>
                  <a:path w="541" h="242" extrusionOk="0">
                    <a:moveTo>
                      <a:pt x="41" y="1"/>
                    </a:moveTo>
                    <a:cubicBezTo>
                      <a:pt x="0" y="1"/>
                      <a:pt x="34" y="73"/>
                      <a:pt x="84" y="113"/>
                    </a:cubicBezTo>
                    <a:cubicBezTo>
                      <a:pt x="195" y="175"/>
                      <a:pt x="305" y="212"/>
                      <a:pt x="429" y="236"/>
                    </a:cubicBezTo>
                    <a:cubicBezTo>
                      <a:pt x="446" y="240"/>
                      <a:pt x="459" y="241"/>
                      <a:pt x="470" y="241"/>
                    </a:cubicBezTo>
                    <a:cubicBezTo>
                      <a:pt x="541" y="241"/>
                      <a:pt x="501" y="180"/>
                      <a:pt x="416" y="138"/>
                    </a:cubicBezTo>
                    <a:cubicBezTo>
                      <a:pt x="305" y="88"/>
                      <a:pt x="195" y="39"/>
                      <a:pt x="84" y="14"/>
                    </a:cubicBezTo>
                    <a:cubicBezTo>
                      <a:pt x="65" y="5"/>
                      <a:pt x="51" y="1"/>
                      <a:pt x="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8" name="Google Shape;5128;p76"/>
              <p:cNvSpPr/>
              <p:nvPr/>
            </p:nvSpPr>
            <p:spPr>
              <a:xfrm>
                <a:off x="3227625" y="4251800"/>
                <a:ext cx="5575" cy="1875"/>
              </a:xfrm>
              <a:custGeom>
                <a:avLst/>
                <a:gdLst/>
                <a:ahLst/>
                <a:cxnLst/>
                <a:rect l="l" t="t" r="r" b="b"/>
                <a:pathLst>
                  <a:path w="223" h="75" extrusionOk="0">
                    <a:moveTo>
                      <a:pt x="87" y="1"/>
                    </a:moveTo>
                    <a:cubicBezTo>
                      <a:pt x="1" y="1"/>
                      <a:pt x="50" y="75"/>
                      <a:pt x="136" y="75"/>
                    </a:cubicBezTo>
                    <a:cubicBezTo>
                      <a:pt x="223" y="75"/>
                      <a:pt x="173" y="1"/>
                      <a:pt x="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29" name="Google Shape;5129;p76"/>
              <p:cNvSpPr/>
              <p:nvPr/>
            </p:nvSpPr>
            <p:spPr>
              <a:xfrm>
                <a:off x="3238100" y="4249250"/>
                <a:ext cx="9575" cy="3525"/>
              </a:xfrm>
              <a:custGeom>
                <a:avLst/>
                <a:gdLst/>
                <a:ahLst/>
                <a:cxnLst/>
                <a:rect l="l" t="t" r="r" b="b"/>
                <a:pathLst>
                  <a:path w="383" h="141" extrusionOk="0">
                    <a:moveTo>
                      <a:pt x="120" y="0"/>
                    </a:moveTo>
                    <a:cubicBezTo>
                      <a:pt x="89" y="0"/>
                      <a:pt x="64" y="5"/>
                      <a:pt x="50" y="17"/>
                    </a:cubicBezTo>
                    <a:cubicBezTo>
                      <a:pt x="1" y="54"/>
                      <a:pt x="38" y="66"/>
                      <a:pt x="87" y="103"/>
                    </a:cubicBezTo>
                    <a:cubicBezTo>
                      <a:pt x="122" y="124"/>
                      <a:pt x="210" y="140"/>
                      <a:pt x="281" y="140"/>
                    </a:cubicBezTo>
                    <a:cubicBezTo>
                      <a:pt x="337" y="140"/>
                      <a:pt x="383" y="130"/>
                      <a:pt x="383" y="103"/>
                    </a:cubicBezTo>
                    <a:cubicBezTo>
                      <a:pt x="383" y="55"/>
                      <a:pt x="222" y="0"/>
                      <a:pt x="1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0" name="Google Shape;5130;p76"/>
              <p:cNvSpPr/>
              <p:nvPr/>
            </p:nvSpPr>
            <p:spPr>
              <a:xfrm>
                <a:off x="3274775" y="4244375"/>
                <a:ext cx="12325" cy="4850"/>
              </a:xfrm>
              <a:custGeom>
                <a:avLst/>
                <a:gdLst/>
                <a:ahLst/>
                <a:cxnLst/>
                <a:rect l="l" t="t" r="r" b="b"/>
                <a:pathLst>
                  <a:path w="493" h="194" extrusionOk="0">
                    <a:moveTo>
                      <a:pt x="46" y="0"/>
                    </a:moveTo>
                    <a:cubicBezTo>
                      <a:pt x="42" y="0"/>
                      <a:pt x="39" y="1"/>
                      <a:pt x="37" y="2"/>
                    </a:cubicBezTo>
                    <a:cubicBezTo>
                      <a:pt x="0" y="14"/>
                      <a:pt x="160" y="88"/>
                      <a:pt x="234" y="113"/>
                    </a:cubicBezTo>
                    <a:cubicBezTo>
                      <a:pt x="266" y="122"/>
                      <a:pt x="254" y="124"/>
                      <a:pt x="225" y="124"/>
                    </a:cubicBezTo>
                    <a:cubicBezTo>
                      <a:pt x="194" y="124"/>
                      <a:pt x="142" y="122"/>
                      <a:pt x="105" y="122"/>
                    </a:cubicBezTo>
                    <a:cubicBezTo>
                      <a:pt x="84" y="122"/>
                      <a:pt x="67" y="123"/>
                      <a:pt x="62" y="125"/>
                    </a:cubicBezTo>
                    <a:cubicBezTo>
                      <a:pt x="49" y="138"/>
                      <a:pt x="173" y="162"/>
                      <a:pt x="247" y="187"/>
                    </a:cubicBezTo>
                    <a:cubicBezTo>
                      <a:pt x="261" y="192"/>
                      <a:pt x="273" y="194"/>
                      <a:pt x="282" y="194"/>
                    </a:cubicBezTo>
                    <a:cubicBezTo>
                      <a:pt x="323" y="194"/>
                      <a:pt x="326" y="158"/>
                      <a:pt x="296" y="138"/>
                    </a:cubicBezTo>
                    <a:cubicBezTo>
                      <a:pt x="259" y="125"/>
                      <a:pt x="382" y="138"/>
                      <a:pt x="431" y="113"/>
                    </a:cubicBezTo>
                    <a:cubicBezTo>
                      <a:pt x="493" y="88"/>
                      <a:pt x="370" y="64"/>
                      <a:pt x="284" y="51"/>
                    </a:cubicBezTo>
                    <a:cubicBezTo>
                      <a:pt x="205" y="51"/>
                      <a:pt x="86" y="0"/>
                      <a:pt x="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1" name="Google Shape;5131;p76"/>
              <p:cNvSpPr/>
              <p:nvPr/>
            </p:nvSpPr>
            <p:spPr>
              <a:xfrm>
                <a:off x="3392625" y="4265275"/>
                <a:ext cx="6525" cy="4025"/>
              </a:xfrm>
              <a:custGeom>
                <a:avLst/>
                <a:gdLst/>
                <a:ahLst/>
                <a:cxnLst/>
                <a:rect l="l" t="t" r="r" b="b"/>
                <a:pathLst>
                  <a:path w="261" h="161" extrusionOk="0">
                    <a:moveTo>
                      <a:pt x="69" y="1"/>
                    </a:moveTo>
                    <a:cubicBezTo>
                      <a:pt x="63" y="1"/>
                      <a:pt x="59" y="2"/>
                      <a:pt x="54" y="4"/>
                    </a:cubicBezTo>
                    <a:cubicBezTo>
                      <a:pt x="0" y="15"/>
                      <a:pt x="128" y="160"/>
                      <a:pt x="201" y="160"/>
                    </a:cubicBezTo>
                    <a:cubicBezTo>
                      <a:pt x="211" y="160"/>
                      <a:pt x="220" y="158"/>
                      <a:pt x="227" y="152"/>
                    </a:cubicBezTo>
                    <a:cubicBezTo>
                      <a:pt x="261" y="118"/>
                      <a:pt x="129" y="1"/>
                      <a:pt x="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2" name="Google Shape;5132;p76"/>
              <p:cNvSpPr/>
              <p:nvPr/>
            </p:nvSpPr>
            <p:spPr>
              <a:xfrm>
                <a:off x="3402600" y="4270600"/>
                <a:ext cx="6175" cy="1875"/>
              </a:xfrm>
              <a:custGeom>
                <a:avLst/>
                <a:gdLst/>
                <a:ahLst/>
                <a:cxnLst/>
                <a:rect l="l" t="t" r="r" b="b"/>
                <a:pathLst>
                  <a:path w="247" h="75" extrusionOk="0">
                    <a:moveTo>
                      <a:pt x="74" y="0"/>
                    </a:moveTo>
                    <a:cubicBezTo>
                      <a:pt x="0" y="0"/>
                      <a:pt x="87" y="74"/>
                      <a:pt x="173" y="74"/>
                    </a:cubicBezTo>
                    <a:cubicBezTo>
                      <a:pt x="247" y="74"/>
                      <a:pt x="148" y="13"/>
                      <a:pt x="7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3" name="Google Shape;5133;p76"/>
              <p:cNvSpPr/>
              <p:nvPr/>
            </p:nvSpPr>
            <p:spPr>
              <a:xfrm>
                <a:off x="3402325" y="4350675"/>
                <a:ext cx="4600" cy="9900"/>
              </a:xfrm>
              <a:custGeom>
                <a:avLst/>
                <a:gdLst/>
                <a:ahLst/>
                <a:cxnLst/>
                <a:rect l="l" t="t" r="r" b="b"/>
                <a:pathLst>
                  <a:path w="184" h="396" extrusionOk="0">
                    <a:moveTo>
                      <a:pt x="73" y="1"/>
                    </a:moveTo>
                    <a:cubicBezTo>
                      <a:pt x="0" y="1"/>
                      <a:pt x="143" y="396"/>
                      <a:pt x="159" y="396"/>
                    </a:cubicBezTo>
                    <a:cubicBezTo>
                      <a:pt x="159" y="396"/>
                      <a:pt x="159" y="395"/>
                      <a:pt x="159" y="395"/>
                    </a:cubicBezTo>
                    <a:cubicBezTo>
                      <a:pt x="184" y="395"/>
                      <a:pt x="159" y="13"/>
                      <a:pt x="7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4" name="Google Shape;5134;p76"/>
              <p:cNvSpPr/>
              <p:nvPr/>
            </p:nvSpPr>
            <p:spPr>
              <a:xfrm>
                <a:off x="3403825" y="4369475"/>
                <a:ext cx="7350" cy="4825"/>
              </a:xfrm>
              <a:custGeom>
                <a:avLst/>
                <a:gdLst/>
                <a:ahLst/>
                <a:cxnLst/>
                <a:rect l="l" t="t" r="r" b="b"/>
                <a:pathLst>
                  <a:path w="294" h="193" extrusionOk="0">
                    <a:moveTo>
                      <a:pt x="62" y="1"/>
                    </a:moveTo>
                    <a:cubicBezTo>
                      <a:pt x="50" y="13"/>
                      <a:pt x="1" y="161"/>
                      <a:pt x="62" y="173"/>
                    </a:cubicBezTo>
                    <a:cubicBezTo>
                      <a:pt x="92" y="181"/>
                      <a:pt x="177" y="193"/>
                      <a:pt x="233" y="193"/>
                    </a:cubicBezTo>
                    <a:cubicBezTo>
                      <a:pt x="269" y="193"/>
                      <a:pt x="294" y="188"/>
                      <a:pt x="284" y="173"/>
                    </a:cubicBezTo>
                    <a:cubicBezTo>
                      <a:pt x="223" y="99"/>
                      <a:pt x="149" y="38"/>
                      <a:pt x="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5" name="Google Shape;5135;p76"/>
              <p:cNvSpPr/>
              <p:nvPr/>
            </p:nvSpPr>
            <p:spPr>
              <a:xfrm>
                <a:off x="3370875" y="4401475"/>
                <a:ext cx="16050" cy="11450"/>
              </a:xfrm>
              <a:custGeom>
                <a:avLst/>
                <a:gdLst/>
                <a:ahLst/>
                <a:cxnLst/>
                <a:rect l="l" t="t" r="r" b="b"/>
                <a:pathLst>
                  <a:path w="642" h="458" extrusionOk="0">
                    <a:moveTo>
                      <a:pt x="244" y="0"/>
                    </a:moveTo>
                    <a:cubicBezTo>
                      <a:pt x="231" y="0"/>
                      <a:pt x="220" y="1"/>
                      <a:pt x="210" y="2"/>
                    </a:cubicBezTo>
                    <a:cubicBezTo>
                      <a:pt x="99" y="14"/>
                      <a:pt x="25" y="64"/>
                      <a:pt x="13" y="138"/>
                    </a:cubicBezTo>
                    <a:cubicBezTo>
                      <a:pt x="0" y="310"/>
                      <a:pt x="506" y="458"/>
                      <a:pt x="543" y="458"/>
                    </a:cubicBezTo>
                    <a:cubicBezTo>
                      <a:pt x="592" y="458"/>
                      <a:pt x="530" y="359"/>
                      <a:pt x="469" y="322"/>
                    </a:cubicBezTo>
                    <a:cubicBezTo>
                      <a:pt x="419" y="285"/>
                      <a:pt x="543" y="298"/>
                      <a:pt x="592" y="285"/>
                    </a:cubicBezTo>
                    <a:cubicBezTo>
                      <a:pt x="641" y="285"/>
                      <a:pt x="481" y="236"/>
                      <a:pt x="407" y="175"/>
                    </a:cubicBezTo>
                    <a:cubicBezTo>
                      <a:pt x="373" y="147"/>
                      <a:pt x="384" y="139"/>
                      <a:pt x="411" y="139"/>
                    </a:cubicBezTo>
                    <a:cubicBezTo>
                      <a:pt x="433" y="139"/>
                      <a:pt x="466" y="144"/>
                      <a:pt x="493" y="150"/>
                    </a:cubicBezTo>
                    <a:cubicBezTo>
                      <a:pt x="543" y="150"/>
                      <a:pt x="604" y="113"/>
                      <a:pt x="616" y="76"/>
                    </a:cubicBezTo>
                    <a:cubicBezTo>
                      <a:pt x="616" y="53"/>
                      <a:pt x="371" y="0"/>
                      <a:pt x="24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6" name="Google Shape;5136;p76"/>
              <p:cNvSpPr/>
              <p:nvPr/>
            </p:nvSpPr>
            <p:spPr>
              <a:xfrm>
                <a:off x="3367475" y="4396275"/>
                <a:ext cx="10825" cy="2175"/>
              </a:xfrm>
              <a:custGeom>
                <a:avLst/>
                <a:gdLst/>
                <a:ahLst/>
                <a:cxnLst/>
                <a:rect l="l" t="t" r="r" b="b"/>
                <a:pathLst>
                  <a:path w="433" h="87" extrusionOk="0">
                    <a:moveTo>
                      <a:pt x="247" y="1"/>
                    </a:moveTo>
                    <a:cubicBezTo>
                      <a:pt x="161" y="1"/>
                      <a:pt x="87" y="13"/>
                      <a:pt x="1" y="25"/>
                    </a:cubicBezTo>
                    <a:cubicBezTo>
                      <a:pt x="124" y="50"/>
                      <a:pt x="260" y="74"/>
                      <a:pt x="383" y="87"/>
                    </a:cubicBezTo>
                    <a:cubicBezTo>
                      <a:pt x="432" y="62"/>
                      <a:pt x="297" y="1"/>
                      <a:pt x="2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7" name="Google Shape;5137;p76"/>
              <p:cNvSpPr/>
              <p:nvPr/>
            </p:nvSpPr>
            <p:spPr>
              <a:xfrm>
                <a:off x="3350550" y="4426950"/>
                <a:ext cx="15950" cy="6275"/>
              </a:xfrm>
              <a:custGeom>
                <a:avLst/>
                <a:gdLst/>
                <a:ahLst/>
                <a:cxnLst/>
                <a:rect l="l" t="t" r="r" b="b"/>
                <a:pathLst>
                  <a:path w="638" h="251" extrusionOk="0">
                    <a:moveTo>
                      <a:pt x="556" y="1"/>
                    </a:moveTo>
                    <a:cubicBezTo>
                      <a:pt x="548" y="1"/>
                      <a:pt x="539" y="2"/>
                      <a:pt x="530" y="6"/>
                    </a:cubicBezTo>
                    <a:cubicBezTo>
                      <a:pt x="444" y="43"/>
                      <a:pt x="222" y="67"/>
                      <a:pt x="173" y="92"/>
                    </a:cubicBezTo>
                    <a:cubicBezTo>
                      <a:pt x="123" y="104"/>
                      <a:pt x="0" y="240"/>
                      <a:pt x="25" y="240"/>
                    </a:cubicBezTo>
                    <a:cubicBezTo>
                      <a:pt x="36" y="240"/>
                      <a:pt x="133" y="251"/>
                      <a:pt x="247" y="251"/>
                    </a:cubicBezTo>
                    <a:cubicBezTo>
                      <a:pt x="375" y="251"/>
                      <a:pt x="526" y="237"/>
                      <a:pt x="604" y="178"/>
                    </a:cubicBezTo>
                    <a:cubicBezTo>
                      <a:pt x="637" y="145"/>
                      <a:pt x="630" y="1"/>
                      <a:pt x="5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8" name="Google Shape;5138;p76"/>
              <p:cNvSpPr/>
              <p:nvPr/>
            </p:nvSpPr>
            <p:spPr>
              <a:xfrm>
                <a:off x="3210700" y="4440625"/>
                <a:ext cx="3400" cy="5300"/>
              </a:xfrm>
              <a:custGeom>
                <a:avLst/>
                <a:gdLst/>
                <a:ahLst/>
                <a:cxnLst/>
                <a:rect l="l" t="t" r="r" b="b"/>
                <a:pathLst>
                  <a:path w="136" h="212" extrusionOk="0">
                    <a:moveTo>
                      <a:pt x="62" y="1"/>
                    </a:moveTo>
                    <a:cubicBezTo>
                      <a:pt x="37" y="1"/>
                      <a:pt x="0" y="124"/>
                      <a:pt x="13" y="136"/>
                    </a:cubicBezTo>
                    <a:cubicBezTo>
                      <a:pt x="13" y="159"/>
                      <a:pt x="23" y="212"/>
                      <a:pt x="34" y="212"/>
                    </a:cubicBezTo>
                    <a:cubicBezTo>
                      <a:pt x="35" y="212"/>
                      <a:pt x="36" y="211"/>
                      <a:pt x="37" y="210"/>
                    </a:cubicBezTo>
                    <a:cubicBezTo>
                      <a:pt x="62" y="198"/>
                      <a:pt x="136" y="149"/>
                      <a:pt x="123" y="99"/>
                    </a:cubicBezTo>
                    <a:cubicBezTo>
                      <a:pt x="99" y="50"/>
                      <a:pt x="87" y="13"/>
                      <a:pt x="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39" name="Google Shape;5139;p76"/>
              <p:cNvSpPr/>
              <p:nvPr/>
            </p:nvSpPr>
            <p:spPr>
              <a:xfrm>
                <a:off x="3199600" y="4422725"/>
                <a:ext cx="4650" cy="3200"/>
              </a:xfrm>
              <a:custGeom>
                <a:avLst/>
                <a:gdLst/>
                <a:ahLst/>
                <a:cxnLst/>
                <a:rect l="l" t="t" r="r" b="b"/>
                <a:pathLst>
                  <a:path w="186" h="128" extrusionOk="0">
                    <a:moveTo>
                      <a:pt x="67" y="1"/>
                    </a:moveTo>
                    <a:cubicBezTo>
                      <a:pt x="66" y="1"/>
                      <a:pt x="64" y="1"/>
                      <a:pt x="62" y="2"/>
                    </a:cubicBezTo>
                    <a:cubicBezTo>
                      <a:pt x="25" y="15"/>
                      <a:pt x="1" y="15"/>
                      <a:pt x="25" y="51"/>
                    </a:cubicBezTo>
                    <a:cubicBezTo>
                      <a:pt x="47" y="84"/>
                      <a:pt x="50" y="127"/>
                      <a:pt x="85" y="127"/>
                    </a:cubicBezTo>
                    <a:cubicBezTo>
                      <a:pt x="89" y="127"/>
                      <a:pt x="94" y="127"/>
                      <a:pt x="99" y="125"/>
                    </a:cubicBezTo>
                    <a:cubicBezTo>
                      <a:pt x="136" y="101"/>
                      <a:pt x="186" y="88"/>
                      <a:pt x="161" y="76"/>
                    </a:cubicBezTo>
                    <a:cubicBezTo>
                      <a:pt x="126" y="76"/>
                      <a:pt x="92" y="1"/>
                      <a:pt x="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0" name="Google Shape;5140;p76"/>
              <p:cNvSpPr/>
              <p:nvPr/>
            </p:nvSpPr>
            <p:spPr>
              <a:xfrm>
                <a:off x="3409350" y="4333100"/>
                <a:ext cx="3050" cy="1800"/>
              </a:xfrm>
              <a:custGeom>
                <a:avLst/>
                <a:gdLst/>
                <a:ahLst/>
                <a:cxnLst/>
                <a:rect l="l" t="t" r="r" b="b"/>
                <a:pathLst>
                  <a:path w="122" h="72" extrusionOk="0">
                    <a:moveTo>
                      <a:pt x="86" y="0"/>
                    </a:moveTo>
                    <a:cubicBezTo>
                      <a:pt x="52" y="0"/>
                      <a:pt x="1" y="38"/>
                      <a:pt x="26" y="63"/>
                    </a:cubicBezTo>
                    <a:cubicBezTo>
                      <a:pt x="32" y="69"/>
                      <a:pt x="40" y="71"/>
                      <a:pt x="50" y="71"/>
                    </a:cubicBezTo>
                    <a:cubicBezTo>
                      <a:pt x="81" y="71"/>
                      <a:pt x="122" y="45"/>
                      <a:pt x="112" y="26"/>
                    </a:cubicBezTo>
                    <a:cubicBezTo>
                      <a:pt x="112" y="7"/>
                      <a:pt x="101" y="0"/>
                      <a:pt x="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1" name="Google Shape;5141;p76"/>
              <p:cNvSpPr/>
              <p:nvPr/>
            </p:nvSpPr>
            <p:spPr>
              <a:xfrm>
                <a:off x="3399750" y="4317175"/>
                <a:ext cx="3675" cy="1925"/>
              </a:xfrm>
              <a:custGeom>
                <a:avLst/>
                <a:gdLst/>
                <a:ahLst/>
                <a:cxnLst/>
                <a:rect l="l" t="t" r="r" b="b"/>
                <a:pathLst>
                  <a:path w="147" h="77" extrusionOk="0">
                    <a:moveTo>
                      <a:pt x="79" y="0"/>
                    </a:moveTo>
                    <a:cubicBezTo>
                      <a:pt x="33" y="0"/>
                      <a:pt x="1" y="52"/>
                      <a:pt x="41" y="72"/>
                    </a:cubicBezTo>
                    <a:cubicBezTo>
                      <a:pt x="48" y="75"/>
                      <a:pt x="55" y="77"/>
                      <a:pt x="62" y="77"/>
                    </a:cubicBezTo>
                    <a:cubicBezTo>
                      <a:pt x="105" y="77"/>
                      <a:pt x="146" y="21"/>
                      <a:pt x="114" y="10"/>
                    </a:cubicBezTo>
                    <a:cubicBezTo>
                      <a:pt x="103" y="3"/>
                      <a:pt x="91" y="0"/>
                      <a:pt x="7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2" name="Google Shape;5142;p76"/>
              <p:cNvSpPr/>
              <p:nvPr/>
            </p:nvSpPr>
            <p:spPr>
              <a:xfrm>
                <a:off x="3409250" y="4312325"/>
                <a:ext cx="3100" cy="2025"/>
              </a:xfrm>
              <a:custGeom>
                <a:avLst/>
                <a:gdLst/>
                <a:ahLst/>
                <a:cxnLst/>
                <a:rect l="l" t="t" r="r" b="b"/>
                <a:pathLst>
                  <a:path w="124" h="81" extrusionOk="0">
                    <a:moveTo>
                      <a:pt x="90" y="0"/>
                    </a:moveTo>
                    <a:cubicBezTo>
                      <a:pt x="60" y="0"/>
                      <a:pt x="0" y="39"/>
                      <a:pt x="30" y="69"/>
                    </a:cubicBezTo>
                    <a:cubicBezTo>
                      <a:pt x="38" y="77"/>
                      <a:pt x="47" y="80"/>
                      <a:pt x="57" y="80"/>
                    </a:cubicBezTo>
                    <a:cubicBezTo>
                      <a:pt x="90" y="80"/>
                      <a:pt x="123" y="36"/>
                      <a:pt x="104" y="7"/>
                    </a:cubicBezTo>
                    <a:cubicBezTo>
                      <a:pt x="102" y="3"/>
                      <a:pt x="97" y="0"/>
                      <a:pt x="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3" name="Google Shape;5143;p76"/>
              <p:cNvSpPr/>
              <p:nvPr/>
            </p:nvSpPr>
            <p:spPr>
              <a:xfrm>
                <a:off x="3083875" y="4339550"/>
                <a:ext cx="5525" cy="725"/>
              </a:xfrm>
              <a:custGeom>
                <a:avLst/>
                <a:gdLst/>
                <a:ahLst/>
                <a:cxnLst/>
                <a:rect l="l" t="t" r="r" b="b"/>
                <a:pathLst>
                  <a:path w="221" h="29" extrusionOk="0">
                    <a:moveTo>
                      <a:pt x="53" y="1"/>
                    </a:moveTo>
                    <a:cubicBezTo>
                      <a:pt x="19" y="1"/>
                      <a:pt x="1" y="4"/>
                      <a:pt x="22" y="15"/>
                    </a:cubicBezTo>
                    <a:cubicBezTo>
                      <a:pt x="42" y="25"/>
                      <a:pt x="83" y="29"/>
                      <a:pt x="121" y="29"/>
                    </a:cubicBezTo>
                    <a:cubicBezTo>
                      <a:pt x="173" y="29"/>
                      <a:pt x="221" y="22"/>
                      <a:pt x="206" y="15"/>
                    </a:cubicBezTo>
                    <a:cubicBezTo>
                      <a:pt x="171" y="8"/>
                      <a:pt x="98" y="1"/>
                      <a:pt x="5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4" name="Google Shape;5144;p76"/>
              <p:cNvSpPr/>
              <p:nvPr/>
            </p:nvSpPr>
            <p:spPr>
              <a:xfrm>
                <a:off x="3091575" y="4339250"/>
                <a:ext cx="5175" cy="600"/>
              </a:xfrm>
              <a:custGeom>
                <a:avLst/>
                <a:gdLst/>
                <a:ahLst/>
                <a:cxnLst/>
                <a:rect l="l" t="t" r="r" b="b"/>
                <a:pathLst>
                  <a:path w="207" h="24" extrusionOk="0">
                    <a:moveTo>
                      <a:pt x="53" y="0"/>
                    </a:moveTo>
                    <a:cubicBezTo>
                      <a:pt x="20" y="0"/>
                      <a:pt x="1" y="4"/>
                      <a:pt x="22" y="14"/>
                    </a:cubicBezTo>
                    <a:cubicBezTo>
                      <a:pt x="52" y="21"/>
                      <a:pt x="83" y="24"/>
                      <a:pt x="114" y="24"/>
                    </a:cubicBezTo>
                    <a:cubicBezTo>
                      <a:pt x="145" y="24"/>
                      <a:pt x="176" y="21"/>
                      <a:pt x="206" y="14"/>
                    </a:cubicBezTo>
                    <a:cubicBezTo>
                      <a:pt x="171" y="7"/>
                      <a:pt x="98" y="0"/>
                      <a:pt x="5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145" name="Google Shape;5145;p76"/>
            <p:cNvSpPr/>
            <p:nvPr/>
          </p:nvSpPr>
          <p:spPr>
            <a:xfrm>
              <a:off x="4862183" y="3305557"/>
              <a:ext cx="1007599" cy="635138"/>
            </a:xfrm>
            <a:custGeom>
              <a:avLst/>
              <a:gdLst/>
              <a:ahLst/>
              <a:cxnLst/>
              <a:rect l="l" t="t" r="r" b="b"/>
              <a:pathLst>
                <a:path w="69863" h="44038" extrusionOk="0">
                  <a:moveTo>
                    <a:pt x="11582" y="37"/>
                  </a:moveTo>
                  <a:lnTo>
                    <a:pt x="19936" y="1873"/>
                  </a:lnTo>
                  <a:lnTo>
                    <a:pt x="12408" y="12876"/>
                  </a:lnTo>
                  <a:lnTo>
                    <a:pt x="11582" y="37"/>
                  </a:lnTo>
                  <a:close/>
                  <a:moveTo>
                    <a:pt x="41893" y="12568"/>
                  </a:moveTo>
                  <a:lnTo>
                    <a:pt x="28167" y="17497"/>
                  </a:lnTo>
                  <a:lnTo>
                    <a:pt x="30520" y="12728"/>
                  </a:lnTo>
                  <a:lnTo>
                    <a:pt x="41893" y="12568"/>
                  </a:lnTo>
                  <a:close/>
                  <a:moveTo>
                    <a:pt x="4177" y="12568"/>
                  </a:moveTo>
                  <a:lnTo>
                    <a:pt x="12334" y="12950"/>
                  </a:lnTo>
                  <a:lnTo>
                    <a:pt x="3881" y="18766"/>
                  </a:lnTo>
                  <a:lnTo>
                    <a:pt x="4177" y="12568"/>
                  </a:lnTo>
                  <a:close/>
                  <a:moveTo>
                    <a:pt x="51294" y="10104"/>
                  </a:moveTo>
                  <a:lnTo>
                    <a:pt x="58342" y="14293"/>
                  </a:lnTo>
                  <a:lnTo>
                    <a:pt x="53635" y="19197"/>
                  </a:lnTo>
                  <a:lnTo>
                    <a:pt x="36693" y="26763"/>
                  </a:lnTo>
                  <a:lnTo>
                    <a:pt x="51208" y="10203"/>
                  </a:lnTo>
                  <a:lnTo>
                    <a:pt x="46538" y="19542"/>
                  </a:lnTo>
                  <a:lnTo>
                    <a:pt x="46575" y="19567"/>
                  </a:lnTo>
                  <a:lnTo>
                    <a:pt x="51294" y="10104"/>
                  </a:lnTo>
                  <a:close/>
                  <a:moveTo>
                    <a:pt x="41967" y="12642"/>
                  </a:moveTo>
                  <a:lnTo>
                    <a:pt x="36607" y="26775"/>
                  </a:lnTo>
                  <a:lnTo>
                    <a:pt x="36607" y="26799"/>
                  </a:lnTo>
                  <a:lnTo>
                    <a:pt x="30188" y="25493"/>
                  </a:lnTo>
                  <a:lnTo>
                    <a:pt x="41967" y="12642"/>
                  </a:lnTo>
                  <a:close/>
                  <a:moveTo>
                    <a:pt x="12371" y="12975"/>
                  </a:moveTo>
                  <a:lnTo>
                    <a:pt x="12371" y="12987"/>
                  </a:lnTo>
                  <a:lnTo>
                    <a:pt x="16757" y="29744"/>
                  </a:lnTo>
                  <a:lnTo>
                    <a:pt x="3894" y="18815"/>
                  </a:lnTo>
                  <a:lnTo>
                    <a:pt x="12371" y="12975"/>
                  </a:lnTo>
                  <a:close/>
                  <a:moveTo>
                    <a:pt x="3931" y="18901"/>
                  </a:moveTo>
                  <a:lnTo>
                    <a:pt x="16757" y="29794"/>
                  </a:lnTo>
                  <a:lnTo>
                    <a:pt x="13603" y="31938"/>
                  </a:lnTo>
                  <a:lnTo>
                    <a:pt x="13615" y="31974"/>
                  </a:lnTo>
                  <a:lnTo>
                    <a:pt x="16757" y="29843"/>
                  </a:lnTo>
                  <a:lnTo>
                    <a:pt x="14675" y="38098"/>
                  </a:lnTo>
                  <a:lnTo>
                    <a:pt x="3931" y="18901"/>
                  </a:lnTo>
                  <a:close/>
                  <a:moveTo>
                    <a:pt x="11533" y="0"/>
                  </a:moveTo>
                  <a:lnTo>
                    <a:pt x="12358" y="12889"/>
                  </a:lnTo>
                  <a:lnTo>
                    <a:pt x="12358" y="12889"/>
                  </a:lnTo>
                  <a:lnTo>
                    <a:pt x="5138" y="6543"/>
                  </a:lnTo>
                  <a:lnTo>
                    <a:pt x="5114" y="6580"/>
                  </a:lnTo>
                  <a:lnTo>
                    <a:pt x="12334" y="12913"/>
                  </a:lnTo>
                  <a:lnTo>
                    <a:pt x="4165" y="12531"/>
                  </a:lnTo>
                  <a:lnTo>
                    <a:pt x="1084" y="4535"/>
                  </a:lnTo>
                  <a:lnTo>
                    <a:pt x="1047" y="4547"/>
                  </a:lnTo>
                  <a:lnTo>
                    <a:pt x="4140" y="12556"/>
                  </a:lnTo>
                  <a:lnTo>
                    <a:pt x="3844" y="18729"/>
                  </a:lnTo>
                  <a:lnTo>
                    <a:pt x="37" y="10400"/>
                  </a:lnTo>
                  <a:lnTo>
                    <a:pt x="0" y="10412"/>
                  </a:lnTo>
                  <a:lnTo>
                    <a:pt x="3832" y="18803"/>
                  </a:lnTo>
                  <a:lnTo>
                    <a:pt x="3832" y="18815"/>
                  </a:lnTo>
                  <a:lnTo>
                    <a:pt x="14675" y="38148"/>
                  </a:lnTo>
                  <a:lnTo>
                    <a:pt x="12543" y="44025"/>
                  </a:lnTo>
                  <a:lnTo>
                    <a:pt x="12580" y="44037"/>
                  </a:lnTo>
                  <a:lnTo>
                    <a:pt x="14687" y="38184"/>
                  </a:lnTo>
                  <a:lnTo>
                    <a:pt x="16794" y="29855"/>
                  </a:lnTo>
                  <a:lnTo>
                    <a:pt x="18889" y="36041"/>
                  </a:lnTo>
                  <a:lnTo>
                    <a:pt x="18926" y="36028"/>
                  </a:lnTo>
                  <a:lnTo>
                    <a:pt x="16807" y="29794"/>
                  </a:lnTo>
                  <a:lnTo>
                    <a:pt x="16819" y="29744"/>
                  </a:lnTo>
                  <a:lnTo>
                    <a:pt x="16794" y="29757"/>
                  </a:lnTo>
                  <a:lnTo>
                    <a:pt x="12408" y="12950"/>
                  </a:lnTo>
                  <a:lnTo>
                    <a:pt x="30471" y="12728"/>
                  </a:lnTo>
                  <a:lnTo>
                    <a:pt x="28093" y="17571"/>
                  </a:lnTo>
                  <a:lnTo>
                    <a:pt x="28093" y="17571"/>
                  </a:lnTo>
                  <a:lnTo>
                    <a:pt x="41954" y="12593"/>
                  </a:lnTo>
                  <a:lnTo>
                    <a:pt x="30114" y="25518"/>
                  </a:lnTo>
                  <a:lnTo>
                    <a:pt x="36582" y="26836"/>
                  </a:lnTo>
                  <a:lnTo>
                    <a:pt x="34130" y="28685"/>
                  </a:lnTo>
                  <a:lnTo>
                    <a:pt x="34143" y="28709"/>
                  </a:lnTo>
                  <a:lnTo>
                    <a:pt x="36595" y="26861"/>
                  </a:lnTo>
                  <a:lnTo>
                    <a:pt x="35523" y="35498"/>
                  </a:lnTo>
                  <a:lnTo>
                    <a:pt x="35560" y="35498"/>
                  </a:lnTo>
                  <a:lnTo>
                    <a:pt x="36632" y="26873"/>
                  </a:lnTo>
                  <a:lnTo>
                    <a:pt x="40981" y="35190"/>
                  </a:lnTo>
                  <a:lnTo>
                    <a:pt x="41018" y="35178"/>
                  </a:lnTo>
                  <a:lnTo>
                    <a:pt x="36656" y="26824"/>
                  </a:lnTo>
                  <a:lnTo>
                    <a:pt x="53635" y="19234"/>
                  </a:lnTo>
                  <a:lnTo>
                    <a:pt x="59710" y="35942"/>
                  </a:lnTo>
                  <a:lnTo>
                    <a:pt x="59710" y="35954"/>
                  </a:lnTo>
                  <a:lnTo>
                    <a:pt x="69838" y="42509"/>
                  </a:lnTo>
                  <a:lnTo>
                    <a:pt x="69862" y="42485"/>
                  </a:lnTo>
                  <a:lnTo>
                    <a:pt x="59759" y="35942"/>
                  </a:lnTo>
                  <a:lnTo>
                    <a:pt x="62999" y="30533"/>
                  </a:lnTo>
                  <a:lnTo>
                    <a:pt x="62975" y="30508"/>
                  </a:lnTo>
                  <a:lnTo>
                    <a:pt x="59734" y="35905"/>
                  </a:lnTo>
                  <a:lnTo>
                    <a:pt x="53672" y="19222"/>
                  </a:lnTo>
                  <a:lnTo>
                    <a:pt x="58379" y="14306"/>
                  </a:lnTo>
                  <a:lnTo>
                    <a:pt x="58366" y="14293"/>
                  </a:lnTo>
                  <a:lnTo>
                    <a:pt x="58379" y="14269"/>
                  </a:lnTo>
                  <a:lnTo>
                    <a:pt x="51343" y="10104"/>
                  </a:lnTo>
                  <a:lnTo>
                    <a:pt x="62235" y="9648"/>
                  </a:lnTo>
                  <a:lnTo>
                    <a:pt x="68926" y="7356"/>
                  </a:lnTo>
                  <a:lnTo>
                    <a:pt x="68914" y="7319"/>
                  </a:lnTo>
                  <a:lnTo>
                    <a:pt x="62235" y="9599"/>
                  </a:lnTo>
                  <a:lnTo>
                    <a:pt x="51368" y="10067"/>
                  </a:lnTo>
                  <a:lnTo>
                    <a:pt x="51368" y="10067"/>
                  </a:lnTo>
                  <a:lnTo>
                    <a:pt x="58206" y="6642"/>
                  </a:lnTo>
                  <a:lnTo>
                    <a:pt x="58194" y="6629"/>
                  </a:lnTo>
                  <a:lnTo>
                    <a:pt x="58206" y="6605"/>
                  </a:lnTo>
                  <a:lnTo>
                    <a:pt x="52403" y="617"/>
                  </a:lnTo>
                  <a:lnTo>
                    <a:pt x="52378" y="641"/>
                  </a:lnTo>
                  <a:lnTo>
                    <a:pt x="58157" y="6605"/>
                  </a:lnTo>
                  <a:lnTo>
                    <a:pt x="51294" y="10055"/>
                  </a:lnTo>
                  <a:lnTo>
                    <a:pt x="50579" y="4227"/>
                  </a:lnTo>
                  <a:lnTo>
                    <a:pt x="50542" y="4227"/>
                  </a:lnTo>
                  <a:lnTo>
                    <a:pt x="51257" y="10067"/>
                  </a:lnTo>
                  <a:lnTo>
                    <a:pt x="51245" y="10079"/>
                  </a:lnTo>
                  <a:lnTo>
                    <a:pt x="51257" y="10079"/>
                  </a:lnTo>
                  <a:lnTo>
                    <a:pt x="36669" y="26713"/>
                  </a:lnTo>
                  <a:lnTo>
                    <a:pt x="42028" y="12544"/>
                  </a:lnTo>
                  <a:lnTo>
                    <a:pt x="46674" y="8921"/>
                  </a:lnTo>
                  <a:lnTo>
                    <a:pt x="46649" y="8884"/>
                  </a:lnTo>
                  <a:lnTo>
                    <a:pt x="42016" y="12507"/>
                  </a:lnTo>
                  <a:lnTo>
                    <a:pt x="33921" y="1245"/>
                  </a:lnTo>
                  <a:lnTo>
                    <a:pt x="33896" y="1270"/>
                  </a:lnTo>
                  <a:lnTo>
                    <a:pt x="41967" y="12531"/>
                  </a:lnTo>
                  <a:lnTo>
                    <a:pt x="30533" y="12679"/>
                  </a:lnTo>
                  <a:lnTo>
                    <a:pt x="30533" y="12679"/>
                  </a:lnTo>
                  <a:lnTo>
                    <a:pt x="32824" y="8034"/>
                  </a:lnTo>
                  <a:lnTo>
                    <a:pt x="32787" y="8022"/>
                  </a:lnTo>
                  <a:lnTo>
                    <a:pt x="30496" y="12679"/>
                  </a:lnTo>
                  <a:lnTo>
                    <a:pt x="12420" y="12926"/>
                  </a:lnTo>
                  <a:lnTo>
                    <a:pt x="12420" y="12926"/>
                  </a:lnTo>
                  <a:lnTo>
                    <a:pt x="19985" y="1886"/>
                  </a:lnTo>
                  <a:lnTo>
                    <a:pt x="19998" y="1861"/>
                  </a:lnTo>
                  <a:lnTo>
                    <a:pt x="11533" y="0"/>
                  </a:lnTo>
                  <a:close/>
                </a:path>
              </a:pathLst>
            </a:custGeom>
            <a:solidFill>
              <a:srgbClr val="F8FAFB"/>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146" name="Google Shape;5146;p76"/>
            <p:cNvGrpSpPr/>
            <p:nvPr/>
          </p:nvGrpSpPr>
          <p:grpSpPr>
            <a:xfrm>
              <a:off x="4851510" y="3282978"/>
              <a:ext cx="1028757" cy="669305"/>
              <a:chOff x="2732000" y="1526850"/>
              <a:chExt cx="1783250" cy="1160175"/>
            </a:xfrm>
          </p:grpSpPr>
          <p:sp>
            <p:nvSpPr>
              <p:cNvPr id="5147" name="Google Shape;5147;p76"/>
              <p:cNvSpPr/>
              <p:nvPr/>
            </p:nvSpPr>
            <p:spPr>
              <a:xfrm>
                <a:off x="3766400" y="1850425"/>
                <a:ext cx="68700" cy="62425"/>
              </a:xfrm>
              <a:custGeom>
                <a:avLst/>
                <a:gdLst/>
                <a:ahLst/>
                <a:cxnLst/>
                <a:rect l="l" t="t" r="r" b="b"/>
                <a:pathLst>
                  <a:path w="2748" h="2497" extrusionOk="0">
                    <a:moveTo>
                      <a:pt x="1371" y="1"/>
                    </a:moveTo>
                    <a:cubicBezTo>
                      <a:pt x="1277" y="1"/>
                      <a:pt x="1180" y="12"/>
                      <a:pt x="1084" y="35"/>
                    </a:cubicBezTo>
                    <a:cubicBezTo>
                      <a:pt x="407" y="195"/>
                      <a:pt x="0" y="861"/>
                      <a:pt x="160" y="1538"/>
                    </a:cubicBezTo>
                    <a:cubicBezTo>
                      <a:pt x="287" y="2108"/>
                      <a:pt x="801" y="2497"/>
                      <a:pt x="1364" y="2497"/>
                    </a:cubicBezTo>
                    <a:cubicBezTo>
                      <a:pt x="1459" y="2497"/>
                      <a:pt x="1555" y="2486"/>
                      <a:pt x="1651" y="2462"/>
                    </a:cubicBezTo>
                    <a:cubicBezTo>
                      <a:pt x="2329" y="2302"/>
                      <a:pt x="2748" y="1637"/>
                      <a:pt x="2588" y="959"/>
                    </a:cubicBezTo>
                    <a:cubicBezTo>
                      <a:pt x="2450" y="390"/>
                      <a:pt x="1934" y="1"/>
                      <a:pt x="137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8" name="Google Shape;5148;p76"/>
              <p:cNvSpPr/>
              <p:nvPr/>
            </p:nvSpPr>
            <p:spPr>
              <a:xfrm>
                <a:off x="3469450" y="2168575"/>
                <a:ext cx="68700" cy="62550"/>
              </a:xfrm>
              <a:custGeom>
                <a:avLst/>
                <a:gdLst/>
                <a:ahLst/>
                <a:cxnLst/>
                <a:rect l="l" t="t" r="r" b="b"/>
                <a:pathLst>
                  <a:path w="2748" h="2502" extrusionOk="0">
                    <a:moveTo>
                      <a:pt x="1374" y="0"/>
                    </a:moveTo>
                    <a:cubicBezTo>
                      <a:pt x="1054" y="0"/>
                      <a:pt x="733" y="123"/>
                      <a:pt x="493" y="370"/>
                    </a:cubicBezTo>
                    <a:cubicBezTo>
                      <a:pt x="0" y="850"/>
                      <a:pt x="0" y="1639"/>
                      <a:pt x="493" y="2132"/>
                    </a:cubicBezTo>
                    <a:cubicBezTo>
                      <a:pt x="733" y="2378"/>
                      <a:pt x="1054" y="2501"/>
                      <a:pt x="1374" y="2501"/>
                    </a:cubicBezTo>
                    <a:cubicBezTo>
                      <a:pt x="1694" y="2501"/>
                      <a:pt x="2015" y="2378"/>
                      <a:pt x="2255" y="2132"/>
                    </a:cubicBezTo>
                    <a:cubicBezTo>
                      <a:pt x="2748" y="1639"/>
                      <a:pt x="2748" y="850"/>
                      <a:pt x="2255" y="370"/>
                    </a:cubicBezTo>
                    <a:cubicBezTo>
                      <a:pt x="2015" y="123"/>
                      <a:pt x="1694" y="0"/>
                      <a:pt x="13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49" name="Google Shape;5149;p76"/>
              <p:cNvSpPr/>
              <p:nvPr/>
            </p:nvSpPr>
            <p:spPr>
              <a:xfrm>
                <a:off x="4059625" y="2013625"/>
                <a:ext cx="73050" cy="62500"/>
              </a:xfrm>
              <a:custGeom>
                <a:avLst/>
                <a:gdLst/>
                <a:ahLst/>
                <a:cxnLst/>
                <a:rect l="l" t="t" r="r" b="b"/>
                <a:pathLst>
                  <a:path w="2922" h="2500" extrusionOk="0">
                    <a:moveTo>
                      <a:pt x="1258" y="1"/>
                    </a:moveTo>
                    <a:cubicBezTo>
                      <a:pt x="568" y="1"/>
                      <a:pt x="1" y="555"/>
                      <a:pt x="1" y="1245"/>
                    </a:cubicBezTo>
                    <a:cubicBezTo>
                      <a:pt x="1" y="1997"/>
                      <a:pt x="624" y="2499"/>
                      <a:pt x="1267" y="2499"/>
                    </a:cubicBezTo>
                    <a:cubicBezTo>
                      <a:pt x="1573" y="2499"/>
                      <a:pt x="1883" y="2386"/>
                      <a:pt x="2133" y="2132"/>
                    </a:cubicBezTo>
                    <a:cubicBezTo>
                      <a:pt x="2921" y="1344"/>
                      <a:pt x="2367" y="1"/>
                      <a:pt x="125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0" name="Google Shape;5150;p76"/>
              <p:cNvSpPr/>
              <p:nvPr/>
            </p:nvSpPr>
            <p:spPr>
              <a:xfrm>
                <a:off x="4163450" y="1701900"/>
                <a:ext cx="73025" cy="62575"/>
              </a:xfrm>
              <a:custGeom>
                <a:avLst/>
                <a:gdLst/>
                <a:ahLst/>
                <a:cxnLst/>
                <a:rect l="l" t="t" r="r" b="b"/>
                <a:pathLst>
                  <a:path w="2921" h="2503" extrusionOk="0">
                    <a:moveTo>
                      <a:pt x="1676" y="0"/>
                    </a:moveTo>
                    <a:cubicBezTo>
                      <a:pt x="567" y="0"/>
                      <a:pt x="0" y="1343"/>
                      <a:pt x="789" y="2132"/>
                    </a:cubicBezTo>
                    <a:cubicBezTo>
                      <a:pt x="1045" y="2388"/>
                      <a:pt x="1359" y="2502"/>
                      <a:pt x="1667" y="2502"/>
                    </a:cubicBezTo>
                    <a:cubicBezTo>
                      <a:pt x="2308" y="2502"/>
                      <a:pt x="2920" y="2006"/>
                      <a:pt x="2920" y="1257"/>
                    </a:cubicBezTo>
                    <a:cubicBezTo>
                      <a:pt x="2920" y="567"/>
                      <a:pt x="2366" y="0"/>
                      <a:pt x="167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1" name="Google Shape;5151;p76"/>
              <p:cNvSpPr/>
              <p:nvPr/>
            </p:nvSpPr>
            <p:spPr>
              <a:xfrm>
                <a:off x="3076400" y="2487150"/>
                <a:ext cx="68700" cy="62400"/>
              </a:xfrm>
              <a:custGeom>
                <a:avLst/>
                <a:gdLst/>
                <a:ahLst/>
                <a:cxnLst/>
                <a:rect l="l" t="t" r="r" b="b"/>
                <a:pathLst>
                  <a:path w="2748" h="2496" extrusionOk="0">
                    <a:moveTo>
                      <a:pt x="1384" y="0"/>
                    </a:moveTo>
                    <a:cubicBezTo>
                      <a:pt x="1289" y="0"/>
                      <a:pt x="1193" y="11"/>
                      <a:pt x="1097" y="34"/>
                    </a:cubicBezTo>
                    <a:cubicBezTo>
                      <a:pt x="419" y="195"/>
                      <a:pt x="0" y="860"/>
                      <a:pt x="160" y="1538"/>
                    </a:cubicBezTo>
                    <a:cubicBezTo>
                      <a:pt x="297" y="2107"/>
                      <a:pt x="813" y="2496"/>
                      <a:pt x="1376" y="2496"/>
                    </a:cubicBezTo>
                    <a:cubicBezTo>
                      <a:pt x="1471" y="2496"/>
                      <a:pt x="1568" y="2485"/>
                      <a:pt x="1664" y="2462"/>
                    </a:cubicBezTo>
                    <a:cubicBezTo>
                      <a:pt x="2341" y="2302"/>
                      <a:pt x="2748" y="1636"/>
                      <a:pt x="2600" y="959"/>
                    </a:cubicBezTo>
                    <a:cubicBezTo>
                      <a:pt x="2463" y="389"/>
                      <a:pt x="1947" y="0"/>
                      <a:pt x="138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2" name="Google Shape;5152;p76"/>
              <p:cNvSpPr/>
              <p:nvPr/>
            </p:nvSpPr>
            <p:spPr>
              <a:xfrm>
                <a:off x="3138925" y="2281300"/>
                <a:ext cx="73025" cy="62575"/>
              </a:xfrm>
              <a:custGeom>
                <a:avLst/>
                <a:gdLst/>
                <a:ahLst/>
                <a:cxnLst/>
                <a:rect l="l" t="t" r="r" b="b"/>
                <a:pathLst>
                  <a:path w="2921" h="2503" extrusionOk="0">
                    <a:moveTo>
                      <a:pt x="1261" y="1"/>
                    </a:moveTo>
                    <a:cubicBezTo>
                      <a:pt x="620" y="1"/>
                      <a:pt x="0" y="500"/>
                      <a:pt x="0" y="1258"/>
                    </a:cubicBezTo>
                    <a:cubicBezTo>
                      <a:pt x="0" y="1948"/>
                      <a:pt x="567" y="2502"/>
                      <a:pt x="1257" y="2502"/>
                    </a:cubicBezTo>
                    <a:cubicBezTo>
                      <a:pt x="2366" y="2502"/>
                      <a:pt x="2921" y="1159"/>
                      <a:pt x="2132" y="370"/>
                    </a:cubicBezTo>
                    <a:cubicBezTo>
                      <a:pt x="1881" y="115"/>
                      <a:pt x="1568" y="1"/>
                      <a:pt x="1261"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3" name="Google Shape;5153;p76"/>
              <p:cNvSpPr/>
              <p:nvPr/>
            </p:nvSpPr>
            <p:spPr>
              <a:xfrm>
                <a:off x="3187900" y="2440550"/>
                <a:ext cx="62550" cy="62575"/>
              </a:xfrm>
              <a:custGeom>
                <a:avLst/>
                <a:gdLst/>
                <a:ahLst/>
                <a:cxnLst/>
                <a:rect l="l" t="t" r="r" b="b"/>
                <a:pathLst>
                  <a:path w="2502" h="2503" extrusionOk="0">
                    <a:moveTo>
                      <a:pt x="1245" y="1"/>
                    </a:moveTo>
                    <a:cubicBezTo>
                      <a:pt x="555" y="1"/>
                      <a:pt x="0" y="568"/>
                      <a:pt x="0" y="1245"/>
                    </a:cubicBezTo>
                    <a:cubicBezTo>
                      <a:pt x="0" y="1935"/>
                      <a:pt x="555" y="2502"/>
                      <a:pt x="1245" y="2502"/>
                    </a:cubicBezTo>
                    <a:cubicBezTo>
                      <a:pt x="1935" y="2502"/>
                      <a:pt x="2502" y="1935"/>
                      <a:pt x="2502" y="1245"/>
                    </a:cubicBezTo>
                    <a:cubicBezTo>
                      <a:pt x="2502" y="568"/>
                      <a:pt x="1935" y="1"/>
                      <a:pt x="124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4" name="Google Shape;5154;p76"/>
              <p:cNvSpPr/>
              <p:nvPr/>
            </p:nvSpPr>
            <p:spPr>
              <a:xfrm>
                <a:off x="3536275" y="1737400"/>
                <a:ext cx="68725" cy="62425"/>
              </a:xfrm>
              <a:custGeom>
                <a:avLst/>
                <a:gdLst/>
                <a:ahLst/>
                <a:cxnLst/>
                <a:rect l="l" t="t" r="r" b="b"/>
                <a:pathLst>
                  <a:path w="2749" h="2497" extrusionOk="0">
                    <a:moveTo>
                      <a:pt x="1376" y="0"/>
                    </a:moveTo>
                    <a:cubicBezTo>
                      <a:pt x="1281" y="0"/>
                      <a:pt x="1183" y="11"/>
                      <a:pt x="1085" y="34"/>
                    </a:cubicBezTo>
                    <a:cubicBezTo>
                      <a:pt x="420" y="194"/>
                      <a:pt x="1" y="872"/>
                      <a:pt x="161" y="1537"/>
                    </a:cubicBezTo>
                    <a:cubicBezTo>
                      <a:pt x="298" y="2116"/>
                      <a:pt x="802" y="2496"/>
                      <a:pt x="1368" y="2496"/>
                    </a:cubicBezTo>
                    <a:cubicBezTo>
                      <a:pt x="1465" y="2496"/>
                      <a:pt x="1565" y="2485"/>
                      <a:pt x="1664" y="2462"/>
                    </a:cubicBezTo>
                    <a:cubicBezTo>
                      <a:pt x="2330" y="2314"/>
                      <a:pt x="2749" y="1636"/>
                      <a:pt x="2588" y="958"/>
                    </a:cubicBezTo>
                    <a:cubicBezTo>
                      <a:pt x="2451" y="389"/>
                      <a:pt x="1944" y="0"/>
                      <a:pt x="137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5" name="Google Shape;5155;p76"/>
              <p:cNvSpPr/>
              <p:nvPr/>
            </p:nvSpPr>
            <p:spPr>
              <a:xfrm>
                <a:off x="4294050" y="2299775"/>
                <a:ext cx="73025" cy="62375"/>
              </a:xfrm>
              <a:custGeom>
                <a:avLst/>
                <a:gdLst/>
                <a:ahLst/>
                <a:cxnLst/>
                <a:rect l="l" t="t" r="r" b="b"/>
                <a:pathLst>
                  <a:path w="2921" h="2495" extrusionOk="0">
                    <a:moveTo>
                      <a:pt x="1223" y="1"/>
                    </a:moveTo>
                    <a:cubicBezTo>
                      <a:pt x="543" y="1"/>
                      <a:pt x="1" y="563"/>
                      <a:pt x="1" y="1246"/>
                    </a:cubicBezTo>
                    <a:cubicBezTo>
                      <a:pt x="1" y="1998"/>
                      <a:pt x="618" y="2495"/>
                      <a:pt x="1262" y="2495"/>
                    </a:cubicBezTo>
                    <a:cubicBezTo>
                      <a:pt x="1567" y="2495"/>
                      <a:pt x="1878" y="2383"/>
                      <a:pt x="2132" y="2133"/>
                    </a:cubicBezTo>
                    <a:cubicBezTo>
                      <a:pt x="2921" y="1344"/>
                      <a:pt x="2354" y="1"/>
                      <a:pt x="1245" y="1"/>
                    </a:cubicBezTo>
                    <a:cubicBezTo>
                      <a:pt x="1238" y="1"/>
                      <a:pt x="1230" y="1"/>
                      <a:pt x="1223"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6" name="Google Shape;5156;p76"/>
              <p:cNvSpPr/>
              <p:nvPr/>
            </p:nvSpPr>
            <p:spPr>
              <a:xfrm>
                <a:off x="3983250" y="1642450"/>
                <a:ext cx="72925" cy="62550"/>
              </a:xfrm>
              <a:custGeom>
                <a:avLst/>
                <a:gdLst/>
                <a:ahLst/>
                <a:cxnLst/>
                <a:rect l="l" t="t" r="r" b="b"/>
                <a:pathLst>
                  <a:path w="2917" h="2502" extrusionOk="0">
                    <a:moveTo>
                      <a:pt x="1260" y="0"/>
                    </a:moveTo>
                    <a:cubicBezTo>
                      <a:pt x="1255" y="0"/>
                      <a:pt x="1250" y="0"/>
                      <a:pt x="1245" y="0"/>
                    </a:cubicBezTo>
                    <a:cubicBezTo>
                      <a:pt x="555" y="0"/>
                      <a:pt x="0" y="555"/>
                      <a:pt x="0" y="1245"/>
                    </a:cubicBezTo>
                    <a:cubicBezTo>
                      <a:pt x="0" y="2003"/>
                      <a:pt x="614" y="2502"/>
                      <a:pt x="1256" y="2502"/>
                    </a:cubicBezTo>
                    <a:cubicBezTo>
                      <a:pt x="1563" y="2502"/>
                      <a:pt x="1876" y="2387"/>
                      <a:pt x="2132" y="2132"/>
                    </a:cubicBezTo>
                    <a:cubicBezTo>
                      <a:pt x="2917" y="1347"/>
                      <a:pt x="2359" y="0"/>
                      <a:pt x="126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7" name="Google Shape;5157;p76"/>
              <p:cNvSpPr/>
              <p:nvPr/>
            </p:nvSpPr>
            <p:spPr>
              <a:xfrm>
                <a:off x="2742800" y="1650150"/>
                <a:ext cx="68700" cy="62550"/>
              </a:xfrm>
              <a:custGeom>
                <a:avLst/>
                <a:gdLst/>
                <a:ahLst/>
                <a:cxnLst/>
                <a:rect l="l" t="t" r="r" b="b"/>
                <a:pathLst>
                  <a:path w="2748" h="2502" extrusionOk="0">
                    <a:moveTo>
                      <a:pt x="1374" y="0"/>
                    </a:moveTo>
                    <a:cubicBezTo>
                      <a:pt x="1054" y="0"/>
                      <a:pt x="733" y="124"/>
                      <a:pt x="493" y="370"/>
                    </a:cubicBezTo>
                    <a:cubicBezTo>
                      <a:pt x="0" y="850"/>
                      <a:pt x="0" y="1639"/>
                      <a:pt x="493" y="2132"/>
                    </a:cubicBezTo>
                    <a:cubicBezTo>
                      <a:pt x="733" y="2378"/>
                      <a:pt x="1054" y="2502"/>
                      <a:pt x="1374" y="2502"/>
                    </a:cubicBezTo>
                    <a:cubicBezTo>
                      <a:pt x="1694" y="2502"/>
                      <a:pt x="2015" y="2378"/>
                      <a:pt x="2255" y="2132"/>
                    </a:cubicBezTo>
                    <a:cubicBezTo>
                      <a:pt x="2748" y="1639"/>
                      <a:pt x="2748" y="850"/>
                      <a:pt x="2255" y="370"/>
                    </a:cubicBezTo>
                    <a:cubicBezTo>
                      <a:pt x="2015" y="124"/>
                      <a:pt x="1694" y="0"/>
                      <a:pt x="13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8" name="Google Shape;5158;p76"/>
              <p:cNvSpPr/>
              <p:nvPr/>
            </p:nvSpPr>
            <p:spPr>
              <a:xfrm>
                <a:off x="3338825" y="1526850"/>
                <a:ext cx="68425" cy="62400"/>
              </a:xfrm>
              <a:custGeom>
                <a:avLst/>
                <a:gdLst/>
                <a:ahLst/>
                <a:cxnLst/>
                <a:rect l="l" t="t" r="r" b="b"/>
                <a:pathLst>
                  <a:path w="2737" h="2496" extrusionOk="0">
                    <a:moveTo>
                      <a:pt x="1369" y="1"/>
                    </a:moveTo>
                    <a:cubicBezTo>
                      <a:pt x="1048" y="1"/>
                      <a:pt x="728" y="121"/>
                      <a:pt x="482" y="361"/>
                    </a:cubicBezTo>
                    <a:cubicBezTo>
                      <a:pt x="1" y="854"/>
                      <a:pt x="1" y="1642"/>
                      <a:pt x="482" y="2135"/>
                    </a:cubicBezTo>
                    <a:cubicBezTo>
                      <a:pt x="728" y="2376"/>
                      <a:pt x="1048" y="2496"/>
                      <a:pt x="1369" y="2496"/>
                    </a:cubicBezTo>
                    <a:cubicBezTo>
                      <a:pt x="1689" y="2496"/>
                      <a:pt x="2009" y="2376"/>
                      <a:pt x="2256" y="2135"/>
                    </a:cubicBezTo>
                    <a:cubicBezTo>
                      <a:pt x="2736" y="1642"/>
                      <a:pt x="2736" y="854"/>
                      <a:pt x="2256" y="361"/>
                    </a:cubicBezTo>
                    <a:cubicBezTo>
                      <a:pt x="2009" y="121"/>
                      <a:pt x="1689" y="1"/>
                      <a:pt x="136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59" name="Google Shape;5159;p76"/>
              <p:cNvSpPr/>
              <p:nvPr/>
            </p:nvSpPr>
            <p:spPr>
              <a:xfrm>
                <a:off x="2812725" y="2006775"/>
                <a:ext cx="68400" cy="62400"/>
              </a:xfrm>
              <a:custGeom>
                <a:avLst/>
                <a:gdLst/>
                <a:ahLst/>
                <a:cxnLst/>
                <a:rect l="l" t="t" r="r" b="b"/>
                <a:pathLst>
                  <a:path w="2736" h="2496" extrusionOk="0">
                    <a:moveTo>
                      <a:pt x="1368" y="0"/>
                    </a:moveTo>
                    <a:cubicBezTo>
                      <a:pt x="1047" y="0"/>
                      <a:pt x="727" y="121"/>
                      <a:pt x="481" y="361"/>
                    </a:cubicBezTo>
                    <a:cubicBezTo>
                      <a:pt x="0" y="854"/>
                      <a:pt x="0" y="1642"/>
                      <a:pt x="481" y="2135"/>
                    </a:cubicBezTo>
                    <a:cubicBezTo>
                      <a:pt x="727" y="2375"/>
                      <a:pt x="1047" y="2495"/>
                      <a:pt x="1368" y="2495"/>
                    </a:cubicBezTo>
                    <a:cubicBezTo>
                      <a:pt x="1688" y="2495"/>
                      <a:pt x="2008" y="2375"/>
                      <a:pt x="2255" y="2135"/>
                    </a:cubicBezTo>
                    <a:cubicBezTo>
                      <a:pt x="2735" y="1642"/>
                      <a:pt x="2735" y="854"/>
                      <a:pt x="2255" y="361"/>
                    </a:cubicBezTo>
                    <a:cubicBezTo>
                      <a:pt x="2008" y="121"/>
                      <a:pt x="1688" y="0"/>
                      <a:pt x="136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0" name="Google Shape;5160;p76"/>
              <p:cNvSpPr/>
              <p:nvPr/>
            </p:nvSpPr>
            <p:spPr>
              <a:xfrm>
                <a:off x="3025250" y="1857425"/>
                <a:ext cx="72725" cy="62575"/>
              </a:xfrm>
              <a:custGeom>
                <a:avLst/>
                <a:gdLst/>
                <a:ahLst/>
                <a:cxnLst/>
                <a:rect l="l" t="t" r="r" b="b"/>
                <a:pathLst>
                  <a:path w="2909" h="2503" extrusionOk="0">
                    <a:moveTo>
                      <a:pt x="1254" y="1"/>
                    </a:moveTo>
                    <a:cubicBezTo>
                      <a:pt x="614" y="1"/>
                      <a:pt x="1" y="497"/>
                      <a:pt x="1" y="1246"/>
                    </a:cubicBezTo>
                    <a:cubicBezTo>
                      <a:pt x="1" y="1936"/>
                      <a:pt x="555" y="2503"/>
                      <a:pt x="1245" y="2503"/>
                    </a:cubicBezTo>
                    <a:cubicBezTo>
                      <a:pt x="2354" y="2503"/>
                      <a:pt x="2909" y="1160"/>
                      <a:pt x="2132" y="371"/>
                    </a:cubicBezTo>
                    <a:cubicBezTo>
                      <a:pt x="1877" y="115"/>
                      <a:pt x="1562" y="1"/>
                      <a:pt x="1254"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1" name="Google Shape;5161;p76"/>
              <p:cNvSpPr/>
              <p:nvPr/>
            </p:nvSpPr>
            <p:spPr>
              <a:xfrm>
                <a:off x="2844125" y="1700725"/>
                <a:ext cx="68725" cy="62425"/>
              </a:xfrm>
              <a:custGeom>
                <a:avLst/>
                <a:gdLst/>
                <a:ahLst/>
                <a:cxnLst/>
                <a:rect l="l" t="t" r="r" b="b"/>
                <a:pathLst>
                  <a:path w="2749" h="2497" extrusionOk="0">
                    <a:moveTo>
                      <a:pt x="1385" y="1"/>
                    </a:moveTo>
                    <a:cubicBezTo>
                      <a:pt x="1290" y="1"/>
                      <a:pt x="1193" y="12"/>
                      <a:pt x="1097" y="35"/>
                    </a:cubicBezTo>
                    <a:cubicBezTo>
                      <a:pt x="420" y="195"/>
                      <a:pt x="1" y="860"/>
                      <a:pt x="161" y="1538"/>
                    </a:cubicBezTo>
                    <a:cubicBezTo>
                      <a:pt x="298" y="2108"/>
                      <a:pt x="814" y="2496"/>
                      <a:pt x="1377" y="2496"/>
                    </a:cubicBezTo>
                    <a:cubicBezTo>
                      <a:pt x="1472" y="2496"/>
                      <a:pt x="1568" y="2485"/>
                      <a:pt x="1664" y="2462"/>
                    </a:cubicBezTo>
                    <a:cubicBezTo>
                      <a:pt x="2342" y="2302"/>
                      <a:pt x="2749" y="1637"/>
                      <a:pt x="2601" y="959"/>
                    </a:cubicBezTo>
                    <a:cubicBezTo>
                      <a:pt x="2464" y="390"/>
                      <a:pt x="1948" y="1"/>
                      <a:pt x="138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2" name="Google Shape;5162;p76"/>
              <p:cNvSpPr/>
              <p:nvPr/>
            </p:nvSpPr>
            <p:spPr>
              <a:xfrm>
                <a:off x="3873900" y="1758625"/>
                <a:ext cx="68700" cy="62425"/>
              </a:xfrm>
              <a:custGeom>
                <a:avLst/>
                <a:gdLst/>
                <a:ahLst/>
                <a:cxnLst/>
                <a:rect l="l" t="t" r="r" b="b"/>
                <a:pathLst>
                  <a:path w="2748" h="2497" extrusionOk="0">
                    <a:moveTo>
                      <a:pt x="1389" y="1"/>
                    </a:moveTo>
                    <a:cubicBezTo>
                      <a:pt x="1293" y="1"/>
                      <a:pt x="1195" y="12"/>
                      <a:pt x="1097" y="35"/>
                    </a:cubicBezTo>
                    <a:cubicBezTo>
                      <a:pt x="419" y="183"/>
                      <a:pt x="0" y="861"/>
                      <a:pt x="160" y="1526"/>
                    </a:cubicBezTo>
                    <a:cubicBezTo>
                      <a:pt x="297" y="2106"/>
                      <a:pt x="814" y="2497"/>
                      <a:pt x="1377" y="2497"/>
                    </a:cubicBezTo>
                    <a:cubicBezTo>
                      <a:pt x="1472" y="2497"/>
                      <a:pt x="1568" y="2486"/>
                      <a:pt x="1664" y="2463"/>
                    </a:cubicBezTo>
                    <a:cubicBezTo>
                      <a:pt x="2341" y="2303"/>
                      <a:pt x="2748" y="1625"/>
                      <a:pt x="2588" y="959"/>
                    </a:cubicBezTo>
                    <a:cubicBezTo>
                      <a:pt x="2462" y="381"/>
                      <a:pt x="1950" y="1"/>
                      <a:pt x="138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3" name="Google Shape;5163;p76"/>
              <p:cNvSpPr/>
              <p:nvPr/>
            </p:nvSpPr>
            <p:spPr>
              <a:xfrm>
                <a:off x="4437900" y="1719900"/>
                <a:ext cx="70875" cy="62425"/>
              </a:xfrm>
              <a:custGeom>
                <a:avLst/>
                <a:gdLst/>
                <a:ahLst/>
                <a:cxnLst/>
                <a:rect l="l" t="t" r="r" b="b"/>
                <a:pathLst>
                  <a:path w="2835" h="2497" extrusionOk="0">
                    <a:moveTo>
                      <a:pt x="1416" y="0"/>
                    </a:moveTo>
                    <a:cubicBezTo>
                      <a:pt x="1256" y="0"/>
                      <a:pt x="1094" y="30"/>
                      <a:pt x="937" y="93"/>
                    </a:cubicBezTo>
                    <a:cubicBezTo>
                      <a:pt x="309" y="352"/>
                      <a:pt x="1" y="1092"/>
                      <a:pt x="272" y="1732"/>
                    </a:cubicBezTo>
                    <a:cubicBezTo>
                      <a:pt x="466" y="2205"/>
                      <a:pt x="926" y="2496"/>
                      <a:pt x="1414" y="2496"/>
                    </a:cubicBezTo>
                    <a:cubicBezTo>
                      <a:pt x="1575" y="2496"/>
                      <a:pt x="1739" y="2465"/>
                      <a:pt x="1898" y="2398"/>
                    </a:cubicBezTo>
                    <a:cubicBezTo>
                      <a:pt x="2539" y="2139"/>
                      <a:pt x="2835" y="1412"/>
                      <a:pt x="2576" y="771"/>
                    </a:cubicBezTo>
                    <a:cubicBezTo>
                      <a:pt x="2380" y="287"/>
                      <a:pt x="1911" y="0"/>
                      <a:pt x="141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4" name="Google Shape;5164;p76"/>
              <p:cNvSpPr/>
              <p:nvPr/>
            </p:nvSpPr>
            <p:spPr>
              <a:xfrm>
                <a:off x="3885600" y="2022800"/>
                <a:ext cx="68725" cy="62400"/>
              </a:xfrm>
              <a:custGeom>
                <a:avLst/>
                <a:gdLst/>
                <a:ahLst/>
                <a:cxnLst/>
                <a:rect l="l" t="t" r="r" b="b"/>
                <a:pathLst>
                  <a:path w="2749" h="2496" extrusionOk="0">
                    <a:moveTo>
                      <a:pt x="1374" y="0"/>
                    </a:moveTo>
                    <a:cubicBezTo>
                      <a:pt x="1054" y="0"/>
                      <a:pt x="734" y="120"/>
                      <a:pt x="493" y="360"/>
                    </a:cubicBezTo>
                    <a:cubicBezTo>
                      <a:pt x="0" y="853"/>
                      <a:pt x="0" y="1642"/>
                      <a:pt x="493" y="2135"/>
                    </a:cubicBezTo>
                    <a:cubicBezTo>
                      <a:pt x="734" y="2375"/>
                      <a:pt x="1054" y="2495"/>
                      <a:pt x="1374" y="2495"/>
                    </a:cubicBezTo>
                    <a:cubicBezTo>
                      <a:pt x="1695" y="2495"/>
                      <a:pt x="2015" y="2375"/>
                      <a:pt x="2255" y="2135"/>
                    </a:cubicBezTo>
                    <a:cubicBezTo>
                      <a:pt x="2748" y="1642"/>
                      <a:pt x="2748" y="853"/>
                      <a:pt x="2255" y="360"/>
                    </a:cubicBezTo>
                    <a:cubicBezTo>
                      <a:pt x="2015" y="120"/>
                      <a:pt x="1695" y="0"/>
                      <a:pt x="137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5" name="Google Shape;5165;p76"/>
              <p:cNvSpPr/>
              <p:nvPr/>
            </p:nvSpPr>
            <p:spPr>
              <a:xfrm>
                <a:off x="3596350" y="2418150"/>
                <a:ext cx="68725" cy="62400"/>
              </a:xfrm>
              <a:custGeom>
                <a:avLst/>
                <a:gdLst/>
                <a:ahLst/>
                <a:cxnLst/>
                <a:rect l="l" t="t" r="r" b="b"/>
                <a:pathLst>
                  <a:path w="2749" h="2496" extrusionOk="0">
                    <a:moveTo>
                      <a:pt x="1376" y="0"/>
                    </a:moveTo>
                    <a:cubicBezTo>
                      <a:pt x="1280" y="0"/>
                      <a:pt x="1183" y="11"/>
                      <a:pt x="1085" y="34"/>
                    </a:cubicBezTo>
                    <a:cubicBezTo>
                      <a:pt x="420" y="195"/>
                      <a:pt x="1" y="860"/>
                      <a:pt x="161" y="1538"/>
                    </a:cubicBezTo>
                    <a:cubicBezTo>
                      <a:pt x="298" y="2107"/>
                      <a:pt x="805" y="2496"/>
                      <a:pt x="1373" y="2496"/>
                    </a:cubicBezTo>
                    <a:cubicBezTo>
                      <a:pt x="1469" y="2496"/>
                      <a:pt x="1566" y="2485"/>
                      <a:pt x="1664" y="2462"/>
                    </a:cubicBezTo>
                    <a:cubicBezTo>
                      <a:pt x="2329" y="2302"/>
                      <a:pt x="2748" y="1636"/>
                      <a:pt x="2588" y="959"/>
                    </a:cubicBezTo>
                    <a:cubicBezTo>
                      <a:pt x="2451" y="389"/>
                      <a:pt x="1944" y="0"/>
                      <a:pt x="1376"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6" name="Google Shape;5166;p76"/>
              <p:cNvSpPr/>
              <p:nvPr/>
            </p:nvSpPr>
            <p:spPr>
              <a:xfrm>
                <a:off x="3004925" y="1537175"/>
                <a:ext cx="68725" cy="62625"/>
              </a:xfrm>
              <a:custGeom>
                <a:avLst/>
                <a:gdLst/>
                <a:ahLst/>
                <a:cxnLst/>
                <a:rect l="l" t="t" r="r" b="b"/>
                <a:pathLst>
                  <a:path w="2749" h="2505" extrusionOk="0">
                    <a:moveTo>
                      <a:pt x="1384" y="0"/>
                    </a:moveTo>
                    <a:cubicBezTo>
                      <a:pt x="1289" y="0"/>
                      <a:pt x="1193" y="11"/>
                      <a:pt x="1097" y="34"/>
                    </a:cubicBezTo>
                    <a:cubicBezTo>
                      <a:pt x="420" y="194"/>
                      <a:pt x="1" y="872"/>
                      <a:pt x="161" y="1538"/>
                    </a:cubicBezTo>
                    <a:cubicBezTo>
                      <a:pt x="299" y="2122"/>
                      <a:pt x="821" y="2504"/>
                      <a:pt x="1389" y="2504"/>
                    </a:cubicBezTo>
                    <a:cubicBezTo>
                      <a:pt x="1480" y="2504"/>
                      <a:pt x="1572" y="2494"/>
                      <a:pt x="1664" y="2474"/>
                    </a:cubicBezTo>
                    <a:cubicBezTo>
                      <a:pt x="2342" y="2314"/>
                      <a:pt x="2748" y="1636"/>
                      <a:pt x="2600" y="971"/>
                    </a:cubicBezTo>
                    <a:cubicBezTo>
                      <a:pt x="2463" y="391"/>
                      <a:pt x="1947" y="0"/>
                      <a:pt x="1384"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7" name="Google Shape;5167;p76"/>
              <p:cNvSpPr/>
              <p:nvPr/>
            </p:nvSpPr>
            <p:spPr>
              <a:xfrm>
                <a:off x="2835825" y="1863000"/>
                <a:ext cx="37600" cy="37300"/>
              </a:xfrm>
              <a:custGeom>
                <a:avLst/>
                <a:gdLst/>
                <a:ahLst/>
                <a:cxnLst/>
                <a:rect l="l" t="t" r="r" b="b"/>
                <a:pathLst>
                  <a:path w="1504" h="1492" extrusionOk="0">
                    <a:moveTo>
                      <a:pt x="752" y="0"/>
                    </a:moveTo>
                    <a:cubicBezTo>
                      <a:pt x="333" y="0"/>
                      <a:pt x="0" y="333"/>
                      <a:pt x="0" y="740"/>
                    </a:cubicBezTo>
                    <a:cubicBezTo>
                      <a:pt x="0" y="1159"/>
                      <a:pt x="333" y="1491"/>
                      <a:pt x="752" y="1491"/>
                    </a:cubicBezTo>
                    <a:cubicBezTo>
                      <a:pt x="1158" y="1491"/>
                      <a:pt x="1503" y="1159"/>
                      <a:pt x="1503" y="740"/>
                    </a:cubicBezTo>
                    <a:cubicBezTo>
                      <a:pt x="1503" y="333"/>
                      <a:pt x="1158" y="0"/>
                      <a:pt x="75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8" name="Google Shape;5168;p76"/>
              <p:cNvSpPr/>
              <p:nvPr/>
            </p:nvSpPr>
            <p:spPr>
              <a:xfrm>
                <a:off x="4013750" y="1801075"/>
                <a:ext cx="37600" cy="37600"/>
              </a:xfrm>
              <a:custGeom>
                <a:avLst/>
                <a:gdLst/>
                <a:ahLst/>
                <a:cxnLst/>
                <a:rect l="l" t="t" r="r" b="b"/>
                <a:pathLst>
                  <a:path w="1504" h="1504" extrusionOk="0">
                    <a:moveTo>
                      <a:pt x="752" y="1"/>
                    </a:moveTo>
                    <a:cubicBezTo>
                      <a:pt x="333" y="1"/>
                      <a:pt x="0" y="333"/>
                      <a:pt x="0" y="752"/>
                    </a:cubicBezTo>
                    <a:cubicBezTo>
                      <a:pt x="0" y="1159"/>
                      <a:pt x="333" y="1504"/>
                      <a:pt x="752" y="1504"/>
                    </a:cubicBezTo>
                    <a:cubicBezTo>
                      <a:pt x="1171" y="1504"/>
                      <a:pt x="1503" y="1159"/>
                      <a:pt x="1503" y="752"/>
                    </a:cubicBezTo>
                    <a:cubicBezTo>
                      <a:pt x="1503" y="333"/>
                      <a:pt x="1171" y="1"/>
                      <a:pt x="7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69" name="Google Shape;5169;p76"/>
              <p:cNvSpPr/>
              <p:nvPr/>
            </p:nvSpPr>
            <p:spPr>
              <a:xfrm>
                <a:off x="3645325" y="2219575"/>
                <a:ext cx="41000" cy="37550"/>
              </a:xfrm>
              <a:custGeom>
                <a:avLst/>
                <a:gdLst/>
                <a:ahLst/>
                <a:cxnLst/>
                <a:rect l="l" t="t" r="r" b="b"/>
                <a:pathLst>
                  <a:path w="1640" h="1502" extrusionOk="0">
                    <a:moveTo>
                      <a:pt x="805" y="1"/>
                    </a:moveTo>
                    <a:cubicBezTo>
                      <a:pt x="751" y="1"/>
                      <a:pt x="696" y="6"/>
                      <a:pt x="641" y="18"/>
                    </a:cubicBezTo>
                    <a:cubicBezTo>
                      <a:pt x="247" y="116"/>
                      <a:pt x="1" y="523"/>
                      <a:pt x="87" y="930"/>
                    </a:cubicBezTo>
                    <a:cubicBezTo>
                      <a:pt x="172" y="1271"/>
                      <a:pt x="488" y="1501"/>
                      <a:pt x="827" y="1501"/>
                    </a:cubicBezTo>
                    <a:cubicBezTo>
                      <a:pt x="880" y="1501"/>
                      <a:pt x="933" y="1496"/>
                      <a:pt x="986" y="1484"/>
                    </a:cubicBezTo>
                    <a:cubicBezTo>
                      <a:pt x="1393" y="1386"/>
                      <a:pt x="1639" y="979"/>
                      <a:pt x="1553" y="585"/>
                    </a:cubicBezTo>
                    <a:cubicBezTo>
                      <a:pt x="1468" y="233"/>
                      <a:pt x="1152" y="1"/>
                      <a:pt x="805"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0" name="Google Shape;5170;p76"/>
              <p:cNvSpPr/>
              <p:nvPr/>
            </p:nvSpPr>
            <p:spPr>
              <a:xfrm>
                <a:off x="3072075" y="2347850"/>
                <a:ext cx="37300" cy="37600"/>
              </a:xfrm>
              <a:custGeom>
                <a:avLst/>
                <a:gdLst/>
                <a:ahLst/>
                <a:cxnLst/>
                <a:rect l="l" t="t" r="r" b="b"/>
                <a:pathLst>
                  <a:path w="1492" h="1504" extrusionOk="0">
                    <a:moveTo>
                      <a:pt x="740" y="0"/>
                    </a:moveTo>
                    <a:cubicBezTo>
                      <a:pt x="333" y="0"/>
                      <a:pt x="1" y="333"/>
                      <a:pt x="1" y="752"/>
                    </a:cubicBezTo>
                    <a:cubicBezTo>
                      <a:pt x="1" y="1158"/>
                      <a:pt x="333" y="1503"/>
                      <a:pt x="740" y="1503"/>
                    </a:cubicBezTo>
                    <a:cubicBezTo>
                      <a:pt x="1159" y="1503"/>
                      <a:pt x="1492" y="1158"/>
                      <a:pt x="1492" y="752"/>
                    </a:cubicBezTo>
                    <a:cubicBezTo>
                      <a:pt x="1492" y="333"/>
                      <a:pt x="1159" y="0"/>
                      <a:pt x="74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1" name="Google Shape;5171;p76"/>
              <p:cNvSpPr/>
              <p:nvPr/>
            </p:nvSpPr>
            <p:spPr>
              <a:xfrm>
                <a:off x="2732000" y="1809100"/>
                <a:ext cx="37625" cy="37600"/>
              </a:xfrm>
              <a:custGeom>
                <a:avLst/>
                <a:gdLst/>
                <a:ahLst/>
                <a:cxnLst/>
                <a:rect l="l" t="t" r="r" b="b"/>
                <a:pathLst>
                  <a:path w="1505" h="1504" extrusionOk="0">
                    <a:moveTo>
                      <a:pt x="752" y="0"/>
                    </a:moveTo>
                    <a:cubicBezTo>
                      <a:pt x="346" y="0"/>
                      <a:pt x="1" y="333"/>
                      <a:pt x="1" y="752"/>
                    </a:cubicBezTo>
                    <a:cubicBezTo>
                      <a:pt x="1" y="1171"/>
                      <a:pt x="346" y="1503"/>
                      <a:pt x="752" y="1503"/>
                    </a:cubicBezTo>
                    <a:cubicBezTo>
                      <a:pt x="1171" y="1503"/>
                      <a:pt x="1504" y="1171"/>
                      <a:pt x="1504" y="752"/>
                    </a:cubicBezTo>
                    <a:cubicBezTo>
                      <a:pt x="1504" y="333"/>
                      <a:pt x="1171" y="0"/>
                      <a:pt x="75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2" name="Google Shape;5172;p76"/>
              <p:cNvSpPr/>
              <p:nvPr/>
            </p:nvSpPr>
            <p:spPr>
              <a:xfrm>
                <a:off x="3434950" y="1987125"/>
                <a:ext cx="37600" cy="37625"/>
              </a:xfrm>
              <a:custGeom>
                <a:avLst/>
                <a:gdLst/>
                <a:ahLst/>
                <a:cxnLst/>
                <a:rect l="l" t="t" r="r" b="b"/>
                <a:pathLst>
                  <a:path w="1504" h="1505" extrusionOk="0">
                    <a:moveTo>
                      <a:pt x="752" y="1"/>
                    </a:moveTo>
                    <a:cubicBezTo>
                      <a:pt x="333" y="1"/>
                      <a:pt x="0" y="334"/>
                      <a:pt x="0" y="753"/>
                    </a:cubicBezTo>
                    <a:cubicBezTo>
                      <a:pt x="0" y="1171"/>
                      <a:pt x="333" y="1504"/>
                      <a:pt x="752" y="1504"/>
                    </a:cubicBezTo>
                    <a:cubicBezTo>
                      <a:pt x="1158" y="1504"/>
                      <a:pt x="1503" y="1171"/>
                      <a:pt x="1503" y="753"/>
                    </a:cubicBezTo>
                    <a:cubicBezTo>
                      <a:pt x="1503" y="334"/>
                      <a:pt x="1158" y="1"/>
                      <a:pt x="7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3" name="Google Shape;5173;p76"/>
              <p:cNvSpPr/>
              <p:nvPr/>
            </p:nvSpPr>
            <p:spPr>
              <a:xfrm>
                <a:off x="4287575" y="1789375"/>
                <a:ext cx="37600" cy="37600"/>
              </a:xfrm>
              <a:custGeom>
                <a:avLst/>
                <a:gdLst/>
                <a:ahLst/>
                <a:cxnLst/>
                <a:rect l="l" t="t" r="r" b="b"/>
                <a:pathLst>
                  <a:path w="1504" h="1504" extrusionOk="0">
                    <a:moveTo>
                      <a:pt x="752" y="1"/>
                    </a:moveTo>
                    <a:cubicBezTo>
                      <a:pt x="333" y="1"/>
                      <a:pt x="1" y="346"/>
                      <a:pt x="1" y="752"/>
                    </a:cubicBezTo>
                    <a:cubicBezTo>
                      <a:pt x="1" y="1171"/>
                      <a:pt x="333" y="1504"/>
                      <a:pt x="752" y="1504"/>
                    </a:cubicBezTo>
                    <a:cubicBezTo>
                      <a:pt x="1159" y="1504"/>
                      <a:pt x="1504" y="1171"/>
                      <a:pt x="1504" y="752"/>
                    </a:cubicBezTo>
                    <a:cubicBezTo>
                      <a:pt x="1504" y="346"/>
                      <a:pt x="1159" y="1"/>
                      <a:pt x="7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4" name="Google Shape;5174;p76"/>
              <p:cNvSpPr/>
              <p:nvPr/>
            </p:nvSpPr>
            <p:spPr>
              <a:xfrm>
                <a:off x="4039300" y="1562675"/>
                <a:ext cx="37300" cy="37600"/>
              </a:xfrm>
              <a:custGeom>
                <a:avLst/>
                <a:gdLst/>
                <a:ahLst/>
                <a:cxnLst/>
                <a:rect l="l" t="t" r="r" b="b"/>
                <a:pathLst>
                  <a:path w="1492" h="1504" extrusionOk="0">
                    <a:moveTo>
                      <a:pt x="752" y="0"/>
                    </a:moveTo>
                    <a:cubicBezTo>
                      <a:pt x="333" y="0"/>
                      <a:pt x="1" y="333"/>
                      <a:pt x="1" y="752"/>
                    </a:cubicBezTo>
                    <a:cubicBezTo>
                      <a:pt x="1" y="1158"/>
                      <a:pt x="333" y="1503"/>
                      <a:pt x="752" y="1503"/>
                    </a:cubicBezTo>
                    <a:cubicBezTo>
                      <a:pt x="1159" y="1503"/>
                      <a:pt x="1492" y="1158"/>
                      <a:pt x="1492" y="752"/>
                    </a:cubicBezTo>
                    <a:cubicBezTo>
                      <a:pt x="1492" y="333"/>
                      <a:pt x="1159" y="0"/>
                      <a:pt x="752"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5" name="Google Shape;5175;p76"/>
              <p:cNvSpPr/>
              <p:nvPr/>
            </p:nvSpPr>
            <p:spPr>
              <a:xfrm>
                <a:off x="3754075" y="2428650"/>
                <a:ext cx="42525" cy="37400"/>
              </a:xfrm>
              <a:custGeom>
                <a:avLst/>
                <a:gdLst/>
                <a:ahLst/>
                <a:cxnLst/>
                <a:rect l="l" t="t" r="r" b="b"/>
                <a:pathLst>
                  <a:path w="1701" h="1496" extrusionOk="0">
                    <a:moveTo>
                      <a:pt x="847" y="0"/>
                    </a:moveTo>
                    <a:cubicBezTo>
                      <a:pt x="552" y="0"/>
                      <a:pt x="272" y="176"/>
                      <a:pt x="160" y="465"/>
                    </a:cubicBezTo>
                    <a:cubicBezTo>
                      <a:pt x="0" y="847"/>
                      <a:pt x="185" y="1278"/>
                      <a:pt x="567" y="1438"/>
                    </a:cubicBezTo>
                    <a:cubicBezTo>
                      <a:pt x="661" y="1477"/>
                      <a:pt x="757" y="1496"/>
                      <a:pt x="852" y="1496"/>
                    </a:cubicBezTo>
                    <a:cubicBezTo>
                      <a:pt x="1144" y="1496"/>
                      <a:pt x="1419" y="1320"/>
                      <a:pt x="1540" y="1031"/>
                    </a:cubicBezTo>
                    <a:cubicBezTo>
                      <a:pt x="1701" y="649"/>
                      <a:pt x="1516" y="218"/>
                      <a:pt x="1134" y="58"/>
                    </a:cubicBezTo>
                    <a:cubicBezTo>
                      <a:pt x="1040" y="19"/>
                      <a:pt x="943" y="0"/>
                      <a:pt x="847"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6" name="Google Shape;5176;p76"/>
              <p:cNvSpPr/>
              <p:nvPr/>
            </p:nvSpPr>
            <p:spPr>
              <a:xfrm>
                <a:off x="4471475" y="2611600"/>
                <a:ext cx="43775" cy="37525"/>
              </a:xfrm>
              <a:custGeom>
                <a:avLst/>
                <a:gdLst/>
                <a:ahLst/>
                <a:cxnLst/>
                <a:rect l="l" t="t" r="r" b="b"/>
                <a:pathLst>
                  <a:path w="1751" h="1501" extrusionOk="0">
                    <a:moveTo>
                      <a:pt x="1000" y="0"/>
                    </a:moveTo>
                    <a:cubicBezTo>
                      <a:pt x="818" y="0"/>
                      <a:pt x="632" y="68"/>
                      <a:pt x="481" y="219"/>
                    </a:cubicBezTo>
                    <a:cubicBezTo>
                      <a:pt x="1" y="687"/>
                      <a:pt x="346" y="1488"/>
                      <a:pt x="1011" y="1501"/>
                    </a:cubicBezTo>
                    <a:cubicBezTo>
                      <a:pt x="1418" y="1501"/>
                      <a:pt x="1750" y="1156"/>
                      <a:pt x="1750" y="749"/>
                    </a:cubicBezTo>
                    <a:cubicBezTo>
                      <a:pt x="1750" y="298"/>
                      <a:pt x="1383" y="0"/>
                      <a:pt x="100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7" name="Google Shape;5177;p76"/>
              <p:cNvSpPr/>
              <p:nvPr/>
            </p:nvSpPr>
            <p:spPr>
              <a:xfrm>
                <a:off x="3045900" y="2649725"/>
                <a:ext cx="37300" cy="37300"/>
              </a:xfrm>
              <a:custGeom>
                <a:avLst/>
                <a:gdLst/>
                <a:ahLst/>
                <a:cxnLst/>
                <a:rect l="l" t="t" r="r" b="b"/>
                <a:pathLst>
                  <a:path w="1492" h="1492" extrusionOk="0">
                    <a:moveTo>
                      <a:pt x="740" y="0"/>
                    </a:moveTo>
                    <a:cubicBezTo>
                      <a:pt x="333" y="0"/>
                      <a:pt x="0" y="333"/>
                      <a:pt x="0" y="752"/>
                    </a:cubicBezTo>
                    <a:cubicBezTo>
                      <a:pt x="0" y="1158"/>
                      <a:pt x="333" y="1491"/>
                      <a:pt x="740" y="1491"/>
                    </a:cubicBezTo>
                    <a:cubicBezTo>
                      <a:pt x="1159" y="1491"/>
                      <a:pt x="1491" y="1158"/>
                      <a:pt x="1491" y="752"/>
                    </a:cubicBezTo>
                    <a:cubicBezTo>
                      <a:pt x="1491" y="333"/>
                      <a:pt x="1159" y="0"/>
                      <a:pt x="74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8" name="Google Shape;5178;p76"/>
              <p:cNvSpPr/>
              <p:nvPr/>
            </p:nvSpPr>
            <p:spPr>
              <a:xfrm>
                <a:off x="3583225" y="2266300"/>
                <a:ext cx="44875" cy="37525"/>
              </a:xfrm>
              <a:custGeom>
                <a:avLst/>
                <a:gdLst/>
                <a:ahLst/>
                <a:cxnLst/>
                <a:rect l="l" t="t" r="r" b="b"/>
                <a:pathLst>
                  <a:path w="1795" h="1501" extrusionOk="0">
                    <a:moveTo>
                      <a:pt x="809" y="1"/>
                    </a:moveTo>
                    <a:cubicBezTo>
                      <a:pt x="446" y="1"/>
                      <a:pt x="127" y="269"/>
                      <a:pt x="82" y="638"/>
                    </a:cubicBezTo>
                    <a:cubicBezTo>
                      <a:pt x="0" y="1130"/>
                      <a:pt x="390" y="1501"/>
                      <a:pt x="818" y="1501"/>
                    </a:cubicBezTo>
                    <a:cubicBezTo>
                      <a:pt x="969" y="1501"/>
                      <a:pt x="1124" y="1455"/>
                      <a:pt x="1265" y="1352"/>
                    </a:cubicBezTo>
                    <a:cubicBezTo>
                      <a:pt x="1795" y="946"/>
                      <a:pt x="1585" y="108"/>
                      <a:pt x="920" y="9"/>
                    </a:cubicBezTo>
                    <a:cubicBezTo>
                      <a:pt x="883" y="4"/>
                      <a:pt x="845" y="1"/>
                      <a:pt x="809"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79" name="Google Shape;5179;p76"/>
              <p:cNvSpPr/>
              <p:nvPr/>
            </p:nvSpPr>
            <p:spPr>
              <a:xfrm>
                <a:off x="4225050" y="2447725"/>
                <a:ext cx="43775" cy="37525"/>
              </a:xfrm>
              <a:custGeom>
                <a:avLst/>
                <a:gdLst/>
                <a:ahLst/>
                <a:cxnLst/>
                <a:rect l="l" t="t" r="r" b="b"/>
                <a:pathLst>
                  <a:path w="1751" h="1501" extrusionOk="0">
                    <a:moveTo>
                      <a:pt x="750" y="0"/>
                    </a:moveTo>
                    <a:cubicBezTo>
                      <a:pt x="368" y="0"/>
                      <a:pt x="1" y="298"/>
                      <a:pt x="1" y="749"/>
                    </a:cubicBezTo>
                    <a:cubicBezTo>
                      <a:pt x="1" y="1168"/>
                      <a:pt x="333" y="1501"/>
                      <a:pt x="752" y="1501"/>
                    </a:cubicBezTo>
                    <a:cubicBezTo>
                      <a:pt x="1418" y="1501"/>
                      <a:pt x="1750" y="687"/>
                      <a:pt x="1270" y="219"/>
                    </a:cubicBezTo>
                    <a:cubicBezTo>
                      <a:pt x="1119" y="68"/>
                      <a:pt x="933" y="0"/>
                      <a:pt x="750"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0" name="Google Shape;5180;p76"/>
              <p:cNvSpPr/>
              <p:nvPr/>
            </p:nvSpPr>
            <p:spPr>
              <a:xfrm>
                <a:off x="4184700" y="1906425"/>
                <a:ext cx="43775" cy="37525"/>
              </a:xfrm>
              <a:custGeom>
                <a:avLst/>
                <a:gdLst/>
                <a:ahLst/>
                <a:cxnLst/>
                <a:rect l="l" t="t" r="r" b="b"/>
                <a:pathLst>
                  <a:path w="1751" h="1501" extrusionOk="0">
                    <a:moveTo>
                      <a:pt x="998" y="1"/>
                    </a:moveTo>
                    <a:cubicBezTo>
                      <a:pt x="333" y="1"/>
                      <a:pt x="0" y="802"/>
                      <a:pt x="469" y="1282"/>
                    </a:cubicBezTo>
                    <a:cubicBezTo>
                      <a:pt x="624" y="1433"/>
                      <a:pt x="812" y="1501"/>
                      <a:pt x="996" y="1501"/>
                    </a:cubicBezTo>
                    <a:cubicBezTo>
                      <a:pt x="1383" y="1501"/>
                      <a:pt x="1750" y="1203"/>
                      <a:pt x="1750" y="752"/>
                    </a:cubicBezTo>
                    <a:cubicBezTo>
                      <a:pt x="1750" y="333"/>
                      <a:pt x="1417" y="1"/>
                      <a:pt x="998"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1" name="Google Shape;5181;p76"/>
              <p:cNvSpPr/>
              <p:nvPr/>
            </p:nvSpPr>
            <p:spPr>
              <a:xfrm>
                <a:off x="3575400" y="1583100"/>
                <a:ext cx="42225" cy="37400"/>
              </a:xfrm>
              <a:custGeom>
                <a:avLst/>
                <a:gdLst/>
                <a:ahLst/>
                <a:cxnLst/>
                <a:rect l="l" t="t" r="r" b="b"/>
                <a:pathLst>
                  <a:path w="1689" h="1496" extrusionOk="0">
                    <a:moveTo>
                      <a:pt x="848" y="0"/>
                    </a:moveTo>
                    <a:cubicBezTo>
                      <a:pt x="552" y="0"/>
                      <a:pt x="270" y="176"/>
                      <a:pt x="149" y="464"/>
                    </a:cubicBezTo>
                    <a:cubicBezTo>
                      <a:pt x="1" y="846"/>
                      <a:pt x="173" y="1278"/>
                      <a:pt x="555" y="1438"/>
                    </a:cubicBezTo>
                    <a:cubicBezTo>
                      <a:pt x="649" y="1477"/>
                      <a:pt x="746" y="1496"/>
                      <a:pt x="842" y="1496"/>
                    </a:cubicBezTo>
                    <a:cubicBezTo>
                      <a:pt x="1138" y="1496"/>
                      <a:pt x="1420" y="1320"/>
                      <a:pt x="1541" y="1031"/>
                    </a:cubicBezTo>
                    <a:cubicBezTo>
                      <a:pt x="1689" y="649"/>
                      <a:pt x="1516" y="218"/>
                      <a:pt x="1134" y="58"/>
                    </a:cubicBezTo>
                    <a:cubicBezTo>
                      <a:pt x="1041" y="19"/>
                      <a:pt x="943" y="0"/>
                      <a:pt x="848" y="0"/>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2" name="Google Shape;5182;p76"/>
              <p:cNvSpPr/>
              <p:nvPr/>
            </p:nvSpPr>
            <p:spPr>
              <a:xfrm>
                <a:off x="3231025" y="1595925"/>
                <a:ext cx="37300" cy="37300"/>
              </a:xfrm>
              <a:custGeom>
                <a:avLst/>
                <a:gdLst/>
                <a:ahLst/>
                <a:cxnLst/>
                <a:rect l="l" t="t" r="r" b="b"/>
                <a:pathLst>
                  <a:path w="1492" h="1492" extrusionOk="0">
                    <a:moveTo>
                      <a:pt x="752" y="1"/>
                    </a:moveTo>
                    <a:cubicBezTo>
                      <a:pt x="333" y="1"/>
                      <a:pt x="0" y="333"/>
                      <a:pt x="0" y="752"/>
                    </a:cubicBezTo>
                    <a:cubicBezTo>
                      <a:pt x="0" y="1159"/>
                      <a:pt x="333" y="1492"/>
                      <a:pt x="752" y="1492"/>
                    </a:cubicBezTo>
                    <a:cubicBezTo>
                      <a:pt x="1159" y="1492"/>
                      <a:pt x="1491" y="1159"/>
                      <a:pt x="1491" y="752"/>
                    </a:cubicBezTo>
                    <a:cubicBezTo>
                      <a:pt x="1491" y="333"/>
                      <a:pt x="1159" y="1"/>
                      <a:pt x="752" y="1"/>
                    </a:cubicBezTo>
                    <a:close/>
                  </a:path>
                </a:pathLst>
              </a:custGeom>
              <a:solidFill>
                <a:srgbClr val="869FB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5183" name="Google Shape;5183;p76"/>
          <p:cNvGrpSpPr/>
          <p:nvPr/>
        </p:nvGrpSpPr>
        <p:grpSpPr>
          <a:xfrm>
            <a:off x="4005100" y="1921297"/>
            <a:ext cx="2127409" cy="1097580"/>
            <a:chOff x="4758945" y="2591412"/>
            <a:chExt cx="1114585" cy="575011"/>
          </a:xfrm>
        </p:grpSpPr>
        <p:grpSp>
          <p:nvGrpSpPr>
            <p:cNvPr id="5184" name="Google Shape;5184;p76"/>
            <p:cNvGrpSpPr/>
            <p:nvPr/>
          </p:nvGrpSpPr>
          <p:grpSpPr>
            <a:xfrm>
              <a:off x="4758945" y="2591412"/>
              <a:ext cx="1114585" cy="575011"/>
              <a:chOff x="4758945" y="2591412"/>
              <a:chExt cx="1114585" cy="575011"/>
            </a:xfrm>
          </p:grpSpPr>
          <p:sp>
            <p:nvSpPr>
              <p:cNvPr id="5185" name="Google Shape;5185;p76"/>
              <p:cNvSpPr/>
              <p:nvPr/>
            </p:nvSpPr>
            <p:spPr>
              <a:xfrm>
                <a:off x="5448196" y="3022270"/>
                <a:ext cx="16903" cy="14596"/>
              </a:xfrm>
              <a:custGeom>
                <a:avLst/>
                <a:gdLst/>
                <a:ahLst/>
                <a:cxnLst/>
                <a:rect l="l" t="t" r="r" b="b"/>
                <a:pathLst>
                  <a:path w="1172" h="1012" extrusionOk="0">
                    <a:moveTo>
                      <a:pt x="491" y="209"/>
                    </a:moveTo>
                    <a:cubicBezTo>
                      <a:pt x="496" y="209"/>
                      <a:pt x="501" y="209"/>
                      <a:pt x="506" y="210"/>
                    </a:cubicBezTo>
                    <a:cubicBezTo>
                      <a:pt x="666" y="210"/>
                      <a:pt x="789" y="345"/>
                      <a:pt x="802" y="505"/>
                    </a:cubicBezTo>
                    <a:cubicBezTo>
                      <a:pt x="810" y="696"/>
                      <a:pt x="656" y="820"/>
                      <a:pt x="494" y="820"/>
                    </a:cubicBezTo>
                    <a:cubicBezTo>
                      <a:pt x="416" y="820"/>
                      <a:pt x="336" y="791"/>
                      <a:pt x="272" y="727"/>
                    </a:cubicBezTo>
                    <a:cubicBezTo>
                      <a:pt x="78" y="545"/>
                      <a:pt x="218" y="209"/>
                      <a:pt x="491" y="209"/>
                    </a:cubicBezTo>
                    <a:close/>
                    <a:moveTo>
                      <a:pt x="494" y="0"/>
                    </a:moveTo>
                    <a:cubicBezTo>
                      <a:pt x="223" y="0"/>
                      <a:pt x="1" y="222"/>
                      <a:pt x="1" y="505"/>
                    </a:cubicBezTo>
                    <a:cubicBezTo>
                      <a:pt x="1" y="806"/>
                      <a:pt x="251" y="1011"/>
                      <a:pt x="508" y="1011"/>
                    </a:cubicBezTo>
                    <a:cubicBezTo>
                      <a:pt x="629" y="1011"/>
                      <a:pt x="752" y="965"/>
                      <a:pt x="851" y="863"/>
                    </a:cubicBezTo>
                    <a:cubicBezTo>
                      <a:pt x="1171" y="542"/>
                      <a:pt x="950" y="0"/>
                      <a:pt x="49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6" name="Google Shape;5186;p76"/>
              <p:cNvSpPr/>
              <p:nvPr/>
            </p:nvSpPr>
            <p:spPr>
              <a:xfrm>
                <a:off x="5456546" y="3007126"/>
                <a:ext cx="8553" cy="7327"/>
              </a:xfrm>
              <a:custGeom>
                <a:avLst/>
                <a:gdLst/>
                <a:ahLst/>
                <a:cxnLst/>
                <a:rect l="l" t="t" r="r" b="b"/>
                <a:pathLst>
                  <a:path w="593" h="508" extrusionOk="0">
                    <a:moveTo>
                      <a:pt x="300" y="226"/>
                    </a:moveTo>
                    <a:cubicBezTo>
                      <a:pt x="331" y="226"/>
                      <a:pt x="390" y="298"/>
                      <a:pt x="334" y="298"/>
                    </a:cubicBezTo>
                    <a:cubicBezTo>
                      <a:pt x="309" y="298"/>
                      <a:pt x="284" y="286"/>
                      <a:pt x="284" y="249"/>
                    </a:cubicBezTo>
                    <a:cubicBezTo>
                      <a:pt x="284" y="232"/>
                      <a:pt x="291" y="226"/>
                      <a:pt x="300" y="226"/>
                    </a:cubicBezTo>
                    <a:close/>
                    <a:moveTo>
                      <a:pt x="340" y="1"/>
                    </a:moveTo>
                    <a:cubicBezTo>
                      <a:pt x="278" y="1"/>
                      <a:pt x="213" y="24"/>
                      <a:pt x="161" y="77"/>
                    </a:cubicBezTo>
                    <a:cubicBezTo>
                      <a:pt x="1" y="237"/>
                      <a:pt x="112" y="508"/>
                      <a:pt x="334" y="508"/>
                    </a:cubicBezTo>
                    <a:cubicBezTo>
                      <a:pt x="469" y="508"/>
                      <a:pt x="592" y="397"/>
                      <a:pt x="592" y="249"/>
                    </a:cubicBezTo>
                    <a:cubicBezTo>
                      <a:pt x="592" y="100"/>
                      <a:pt x="470" y="1"/>
                      <a:pt x="34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7" name="Google Shape;5187;p76"/>
              <p:cNvSpPr/>
              <p:nvPr/>
            </p:nvSpPr>
            <p:spPr>
              <a:xfrm>
                <a:off x="5531904" y="2597917"/>
                <a:ext cx="9778" cy="8351"/>
              </a:xfrm>
              <a:custGeom>
                <a:avLst/>
                <a:gdLst/>
                <a:ahLst/>
                <a:cxnLst/>
                <a:rect l="l" t="t" r="r" b="b"/>
                <a:pathLst>
                  <a:path w="678" h="579" extrusionOk="0">
                    <a:moveTo>
                      <a:pt x="268" y="207"/>
                    </a:moveTo>
                    <a:cubicBezTo>
                      <a:pt x="273" y="207"/>
                      <a:pt x="278" y="208"/>
                      <a:pt x="284" y="209"/>
                    </a:cubicBezTo>
                    <a:cubicBezTo>
                      <a:pt x="333" y="209"/>
                      <a:pt x="370" y="246"/>
                      <a:pt x="370" y="295"/>
                    </a:cubicBezTo>
                    <a:cubicBezTo>
                      <a:pt x="370" y="345"/>
                      <a:pt x="333" y="382"/>
                      <a:pt x="284" y="382"/>
                    </a:cubicBezTo>
                    <a:cubicBezTo>
                      <a:pt x="247" y="382"/>
                      <a:pt x="197" y="345"/>
                      <a:pt x="210" y="295"/>
                    </a:cubicBezTo>
                    <a:cubicBezTo>
                      <a:pt x="199" y="251"/>
                      <a:pt x="227" y="207"/>
                      <a:pt x="268" y="207"/>
                    </a:cubicBezTo>
                    <a:close/>
                    <a:moveTo>
                      <a:pt x="292" y="0"/>
                    </a:moveTo>
                    <a:cubicBezTo>
                      <a:pt x="143" y="0"/>
                      <a:pt x="0" y="119"/>
                      <a:pt x="0" y="295"/>
                    </a:cubicBezTo>
                    <a:cubicBezTo>
                      <a:pt x="0" y="455"/>
                      <a:pt x="123" y="579"/>
                      <a:pt x="284" y="579"/>
                    </a:cubicBezTo>
                    <a:cubicBezTo>
                      <a:pt x="542" y="579"/>
                      <a:pt x="678" y="271"/>
                      <a:pt x="493" y="86"/>
                    </a:cubicBezTo>
                    <a:cubicBezTo>
                      <a:pt x="434" y="27"/>
                      <a:pt x="362" y="0"/>
                      <a:pt x="292"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8" name="Google Shape;5188;p76"/>
              <p:cNvSpPr/>
              <p:nvPr/>
            </p:nvSpPr>
            <p:spPr>
              <a:xfrm>
                <a:off x="5821739" y="2669496"/>
                <a:ext cx="8538" cy="7327"/>
              </a:xfrm>
              <a:custGeom>
                <a:avLst/>
                <a:gdLst/>
                <a:ahLst/>
                <a:cxnLst/>
                <a:rect l="l" t="t" r="r" b="b"/>
                <a:pathLst>
                  <a:path w="592" h="508" extrusionOk="0">
                    <a:moveTo>
                      <a:pt x="247" y="199"/>
                    </a:moveTo>
                    <a:cubicBezTo>
                      <a:pt x="313" y="199"/>
                      <a:pt x="248" y="272"/>
                      <a:pt x="220" y="272"/>
                    </a:cubicBezTo>
                    <a:cubicBezTo>
                      <a:pt x="212" y="272"/>
                      <a:pt x="207" y="266"/>
                      <a:pt x="210" y="249"/>
                    </a:cubicBezTo>
                    <a:cubicBezTo>
                      <a:pt x="210" y="224"/>
                      <a:pt x="222" y="212"/>
                      <a:pt x="247" y="212"/>
                    </a:cubicBezTo>
                    <a:lnTo>
                      <a:pt x="247" y="199"/>
                    </a:lnTo>
                    <a:close/>
                    <a:moveTo>
                      <a:pt x="254" y="1"/>
                    </a:moveTo>
                    <a:cubicBezTo>
                      <a:pt x="124" y="1"/>
                      <a:pt x="0" y="103"/>
                      <a:pt x="0" y="261"/>
                    </a:cubicBezTo>
                    <a:cubicBezTo>
                      <a:pt x="0" y="396"/>
                      <a:pt x="111" y="507"/>
                      <a:pt x="247" y="507"/>
                    </a:cubicBezTo>
                    <a:cubicBezTo>
                      <a:pt x="481" y="507"/>
                      <a:pt x="592" y="236"/>
                      <a:pt x="432" y="76"/>
                    </a:cubicBezTo>
                    <a:cubicBezTo>
                      <a:pt x="380" y="24"/>
                      <a:pt x="316" y="1"/>
                      <a:pt x="254"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89" name="Google Shape;5189;p76"/>
              <p:cNvSpPr/>
              <p:nvPr/>
            </p:nvSpPr>
            <p:spPr>
              <a:xfrm>
                <a:off x="5759001" y="2870141"/>
                <a:ext cx="8553" cy="7327"/>
              </a:xfrm>
              <a:custGeom>
                <a:avLst/>
                <a:gdLst/>
                <a:ahLst/>
                <a:cxnLst/>
                <a:rect l="l" t="t" r="r" b="b"/>
                <a:pathLst>
                  <a:path w="593" h="508" extrusionOk="0">
                    <a:moveTo>
                      <a:pt x="260" y="201"/>
                    </a:moveTo>
                    <a:cubicBezTo>
                      <a:pt x="284" y="201"/>
                      <a:pt x="309" y="217"/>
                      <a:pt x="309" y="247"/>
                    </a:cubicBezTo>
                    <a:cubicBezTo>
                      <a:pt x="309" y="278"/>
                      <a:pt x="284" y="294"/>
                      <a:pt x="260" y="294"/>
                    </a:cubicBezTo>
                    <a:cubicBezTo>
                      <a:pt x="235" y="294"/>
                      <a:pt x="210" y="278"/>
                      <a:pt x="210" y="247"/>
                    </a:cubicBezTo>
                    <a:cubicBezTo>
                      <a:pt x="210" y="217"/>
                      <a:pt x="235" y="201"/>
                      <a:pt x="260" y="201"/>
                    </a:cubicBezTo>
                    <a:close/>
                    <a:moveTo>
                      <a:pt x="260" y="1"/>
                    </a:moveTo>
                    <a:cubicBezTo>
                      <a:pt x="124" y="1"/>
                      <a:pt x="1" y="112"/>
                      <a:pt x="13" y="247"/>
                    </a:cubicBezTo>
                    <a:cubicBezTo>
                      <a:pt x="13" y="406"/>
                      <a:pt x="137" y="508"/>
                      <a:pt x="267" y="508"/>
                    </a:cubicBezTo>
                    <a:cubicBezTo>
                      <a:pt x="329" y="508"/>
                      <a:pt x="393" y="484"/>
                      <a:pt x="444" y="432"/>
                    </a:cubicBezTo>
                    <a:cubicBezTo>
                      <a:pt x="592" y="272"/>
                      <a:pt x="481" y="1"/>
                      <a:pt x="260"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0" name="Google Shape;5190;p76"/>
              <p:cNvSpPr/>
              <p:nvPr/>
            </p:nvSpPr>
            <p:spPr>
              <a:xfrm>
                <a:off x="5766645" y="2877252"/>
                <a:ext cx="8553" cy="7327"/>
              </a:xfrm>
              <a:custGeom>
                <a:avLst/>
                <a:gdLst/>
                <a:ahLst/>
                <a:cxnLst/>
                <a:rect l="l" t="t" r="r" b="b"/>
                <a:pathLst>
                  <a:path w="593" h="508" extrusionOk="0">
                    <a:moveTo>
                      <a:pt x="259" y="210"/>
                    </a:moveTo>
                    <a:cubicBezTo>
                      <a:pt x="284" y="210"/>
                      <a:pt x="296" y="235"/>
                      <a:pt x="296" y="260"/>
                    </a:cubicBezTo>
                    <a:lnTo>
                      <a:pt x="309" y="260"/>
                    </a:lnTo>
                    <a:cubicBezTo>
                      <a:pt x="309" y="277"/>
                      <a:pt x="302" y="283"/>
                      <a:pt x="293" y="283"/>
                    </a:cubicBezTo>
                    <a:cubicBezTo>
                      <a:pt x="262" y="283"/>
                      <a:pt x="203" y="210"/>
                      <a:pt x="259" y="210"/>
                    </a:cubicBezTo>
                    <a:close/>
                    <a:moveTo>
                      <a:pt x="247" y="1"/>
                    </a:moveTo>
                    <a:cubicBezTo>
                      <a:pt x="112" y="1"/>
                      <a:pt x="1" y="112"/>
                      <a:pt x="1" y="260"/>
                    </a:cubicBezTo>
                    <a:cubicBezTo>
                      <a:pt x="1" y="409"/>
                      <a:pt x="123" y="508"/>
                      <a:pt x="253" y="508"/>
                    </a:cubicBezTo>
                    <a:cubicBezTo>
                      <a:pt x="315" y="508"/>
                      <a:pt x="380" y="484"/>
                      <a:pt x="432" y="432"/>
                    </a:cubicBezTo>
                    <a:cubicBezTo>
                      <a:pt x="592" y="272"/>
                      <a:pt x="481" y="1"/>
                      <a:pt x="247"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1" name="Google Shape;5191;p76"/>
              <p:cNvSpPr/>
              <p:nvPr/>
            </p:nvSpPr>
            <p:spPr>
              <a:xfrm>
                <a:off x="5776063" y="2747608"/>
                <a:ext cx="34672" cy="44061"/>
              </a:xfrm>
              <a:custGeom>
                <a:avLst/>
                <a:gdLst/>
                <a:ahLst/>
                <a:cxnLst/>
                <a:rect l="l" t="t" r="r" b="b"/>
                <a:pathLst>
                  <a:path w="2404" h="3055" extrusionOk="0">
                    <a:moveTo>
                      <a:pt x="1997" y="205"/>
                    </a:moveTo>
                    <a:cubicBezTo>
                      <a:pt x="2054" y="205"/>
                      <a:pt x="1994" y="278"/>
                      <a:pt x="1963" y="278"/>
                    </a:cubicBezTo>
                    <a:cubicBezTo>
                      <a:pt x="1954" y="278"/>
                      <a:pt x="1948" y="271"/>
                      <a:pt x="1948" y="254"/>
                    </a:cubicBezTo>
                    <a:cubicBezTo>
                      <a:pt x="1948" y="229"/>
                      <a:pt x="1972" y="205"/>
                      <a:pt x="1997" y="205"/>
                    </a:cubicBezTo>
                    <a:close/>
                    <a:moveTo>
                      <a:pt x="2058" y="1794"/>
                    </a:moveTo>
                    <a:cubicBezTo>
                      <a:pt x="2083" y="1794"/>
                      <a:pt x="2108" y="1819"/>
                      <a:pt x="2108" y="1843"/>
                    </a:cubicBezTo>
                    <a:cubicBezTo>
                      <a:pt x="2108" y="1860"/>
                      <a:pt x="2101" y="1867"/>
                      <a:pt x="2092" y="1867"/>
                    </a:cubicBezTo>
                    <a:cubicBezTo>
                      <a:pt x="2061" y="1867"/>
                      <a:pt x="2002" y="1794"/>
                      <a:pt x="2058" y="1794"/>
                    </a:cubicBezTo>
                    <a:close/>
                    <a:moveTo>
                      <a:pt x="1960" y="500"/>
                    </a:moveTo>
                    <a:lnTo>
                      <a:pt x="1997" y="1597"/>
                    </a:lnTo>
                    <a:cubicBezTo>
                      <a:pt x="1886" y="1622"/>
                      <a:pt x="1812" y="1733"/>
                      <a:pt x="1812" y="1843"/>
                    </a:cubicBezTo>
                    <a:cubicBezTo>
                      <a:pt x="1812" y="1868"/>
                      <a:pt x="1812" y="1880"/>
                      <a:pt x="1812" y="1905"/>
                    </a:cubicBezTo>
                    <a:lnTo>
                      <a:pt x="1097" y="2275"/>
                    </a:lnTo>
                    <a:cubicBezTo>
                      <a:pt x="1060" y="2213"/>
                      <a:pt x="1011" y="2164"/>
                      <a:pt x="962" y="2139"/>
                    </a:cubicBezTo>
                    <a:lnTo>
                      <a:pt x="1923" y="500"/>
                    </a:lnTo>
                    <a:close/>
                    <a:moveTo>
                      <a:pt x="667" y="2248"/>
                    </a:moveTo>
                    <a:cubicBezTo>
                      <a:pt x="818" y="2248"/>
                      <a:pt x="966" y="2364"/>
                      <a:pt x="974" y="2546"/>
                    </a:cubicBezTo>
                    <a:cubicBezTo>
                      <a:pt x="974" y="2706"/>
                      <a:pt x="839" y="2854"/>
                      <a:pt x="678" y="2854"/>
                    </a:cubicBezTo>
                    <a:cubicBezTo>
                      <a:pt x="407" y="2854"/>
                      <a:pt x="272" y="2533"/>
                      <a:pt x="457" y="2336"/>
                    </a:cubicBezTo>
                    <a:cubicBezTo>
                      <a:pt x="517" y="2276"/>
                      <a:pt x="592" y="2248"/>
                      <a:pt x="667" y="2248"/>
                    </a:cubicBezTo>
                    <a:close/>
                    <a:moveTo>
                      <a:pt x="1984" y="0"/>
                    </a:moveTo>
                    <a:cubicBezTo>
                      <a:pt x="1763" y="0"/>
                      <a:pt x="1645" y="293"/>
                      <a:pt x="1837" y="451"/>
                    </a:cubicBezTo>
                    <a:lnTo>
                      <a:pt x="863" y="2078"/>
                    </a:lnTo>
                    <a:cubicBezTo>
                      <a:pt x="802" y="2053"/>
                      <a:pt x="740" y="2041"/>
                      <a:pt x="678" y="2041"/>
                    </a:cubicBezTo>
                    <a:cubicBezTo>
                      <a:pt x="223" y="2041"/>
                      <a:pt x="1" y="2595"/>
                      <a:pt x="321" y="2903"/>
                    </a:cubicBezTo>
                    <a:cubicBezTo>
                      <a:pt x="421" y="3007"/>
                      <a:pt x="548" y="3054"/>
                      <a:pt x="673" y="3054"/>
                    </a:cubicBezTo>
                    <a:cubicBezTo>
                      <a:pt x="931" y="3054"/>
                      <a:pt x="1184" y="2853"/>
                      <a:pt x="1184" y="2546"/>
                    </a:cubicBezTo>
                    <a:cubicBezTo>
                      <a:pt x="1171" y="2484"/>
                      <a:pt x="1159" y="2423"/>
                      <a:pt x="1134" y="2361"/>
                    </a:cubicBezTo>
                    <a:lnTo>
                      <a:pt x="1861" y="1991"/>
                    </a:lnTo>
                    <a:cubicBezTo>
                      <a:pt x="1911" y="2053"/>
                      <a:pt x="1984" y="2102"/>
                      <a:pt x="2058" y="2102"/>
                    </a:cubicBezTo>
                    <a:cubicBezTo>
                      <a:pt x="2366" y="2090"/>
                      <a:pt x="2403" y="1659"/>
                      <a:pt x="2108" y="1597"/>
                    </a:cubicBezTo>
                    <a:lnTo>
                      <a:pt x="2071" y="500"/>
                    </a:lnTo>
                    <a:cubicBezTo>
                      <a:pt x="2317" y="426"/>
                      <a:pt x="2305" y="57"/>
                      <a:pt x="2046" y="8"/>
                    </a:cubicBezTo>
                    <a:cubicBezTo>
                      <a:pt x="2025" y="2"/>
                      <a:pt x="2004" y="0"/>
                      <a:pt x="1984"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2" name="Google Shape;5192;p76"/>
              <p:cNvSpPr/>
              <p:nvPr/>
            </p:nvSpPr>
            <p:spPr>
              <a:xfrm>
                <a:off x="5262146" y="2697057"/>
                <a:ext cx="17076" cy="14596"/>
              </a:xfrm>
              <a:custGeom>
                <a:avLst/>
                <a:gdLst/>
                <a:ahLst/>
                <a:cxnLst/>
                <a:rect l="l" t="t" r="r" b="b"/>
                <a:pathLst>
                  <a:path w="1184" h="1012" extrusionOk="0">
                    <a:moveTo>
                      <a:pt x="506" y="210"/>
                    </a:moveTo>
                    <a:cubicBezTo>
                      <a:pt x="666" y="210"/>
                      <a:pt x="801" y="334"/>
                      <a:pt x="801" y="506"/>
                    </a:cubicBezTo>
                    <a:cubicBezTo>
                      <a:pt x="801" y="688"/>
                      <a:pt x="657" y="809"/>
                      <a:pt x="506" y="809"/>
                    </a:cubicBezTo>
                    <a:cubicBezTo>
                      <a:pt x="432" y="809"/>
                      <a:pt x="357" y="780"/>
                      <a:pt x="296" y="716"/>
                    </a:cubicBezTo>
                    <a:cubicBezTo>
                      <a:pt x="99" y="531"/>
                      <a:pt x="234" y="210"/>
                      <a:pt x="506" y="210"/>
                    </a:cubicBezTo>
                    <a:close/>
                    <a:moveTo>
                      <a:pt x="506" y="1"/>
                    </a:moveTo>
                    <a:cubicBezTo>
                      <a:pt x="222" y="1"/>
                      <a:pt x="0" y="223"/>
                      <a:pt x="0" y="506"/>
                    </a:cubicBezTo>
                    <a:cubicBezTo>
                      <a:pt x="0" y="807"/>
                      <a:pt x="250" y="1012"/>
                      <a:pt x="511" y="1012"/>
                    </a:cubicBezTo>
                    <a:cubicBezTo>
                      <a:pt x="634" y="1012"/>
                      <a:pt x="760" y="966"/>
                      <a:pt x="863" y="863"/>
                    </a:cubicBezTo>
                    <a:cubicBezTo>
                      <a:pt x="1183" y="543"/>
                      <a:pt x="961" y="1"/>
                      <a:pt x="506"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3" name="Google Shape;5193;p76"/>
              <p:cNvSpPr/>
              <p:nvPr/>
            </p:nvSpPr>
            <p:spPr>
              <a:xfrm>
                <a:off x="5207758" y="2599431"/>
                <a:ext cx="665771" cy="488245"/>
              </a:xfrm>
              <a:custGeom>
                <a:avLst/>
                <a:gdLst/>
                <a:ahLst/>
                <a:cxnLst/>
                <a:rect l="l" t="t" r="r" b="b"/>
                <a:pathLst>
                  <a:path w="46162" h="33853" extrusionOk="0">
                    <a:moveTo>
                      <a:pt x="10092" y="203"/>
                    </a:moveTo>
                    <a:cubicBezTo>
                      <a:pt x="10277" y="203"/>
                      <a:pt x="10363" y="424"/>
                      <a:pt x="10240" y="548"/>
                    </a:cubicBezTo>
                    <a:cubicBezTo>
                      <a:pt x="10200" y="587"/>
                      <a:pt x="10151" y="605"/>
                      <a:pt x="10101" y="605"/>
                    </a:cubicBezTo>
                    <a:cubicBezTo>
                      <a:pt x="9997" y="605"/>
                      <a:pt x="9895" y="525"/>
                      <a:pt x="9895" y="400"/>
                    </a:cubicBezTo>
                    <a:cubicBezTo>
                      <a:pt x="9895" y="289"/>
                      <a:pt x="9981" y="203"/>
                      <a:pt x="10092" y="203"/>
                    </a:cubicBezTo>
                    <a:close/>
                    <a:moveTo>
                      <a:pt x="9357" y="762"/>
                    </a:moveTo>
                    <a:cubicBezTo>
                      <a:pt x="9413" y="762"/>
                      <a:pt x="9518" y="893"/>
                      <a:pt x="9415" y="893"/>
                    </a:cubicBezTo>
                    <a:cubicBezTo>
                      <a:pt x="9365" y="893"/>
                      <a:pt x="9328" y="856"/>
                      <a:pt x="9328" y="806"/>
                    </a:cubicBezTo>
                    <a:cubicBezTo>
                      <a:pt x="9328" y="775"/>
                      <a:pt x="9340" y="762"/>
                      <a:pt x="9357" y="762"/>
                    </a:cubicBezTo>
                    <a:close/>
                    <a:moveTo>
                      <a:pt x="16413" y="1583"/>
                    </a:moveTo>
                    <a:cubicBezTo>
                      <a:pt x="16470" y="1583"/>
                      <a:pt x="16410" y="1656"/>
                      <a:pt x="16380" y="1656"/>
                    </a:cubicBezTo>
                    <a:cubicBezTo>
                      <a:pt x="16370" y="1656"/>
                      <a:pt x="16364" y="1649"/>
                      <a:pt x="16364" y="1632"/>
                    </a:cubicBezTo>
                    <a:cubicBezTo>
                      <a:pt x="16364" y="1607"/>
                      <a:pt x="16388" y="1583"/>
                      <a:pt x="16413" y="1583"/>
                    </a:cubicBezTo>
                    <a:close/>
                    <a:moveTo>
                      <a:pt x="23270" y="1805"/>
                    </a:moveTo>
                    <a:cubicBezTo>
                      <a:pt x="23316" y="1810"/>
                      <a:pt x="23267" y="1877"/>
                      <a:pt x="23241" y="1877"/>
                    </a:cubicBezTo>
                    <a:cubicBezTo>
                      <a:pt x="23233" y="1877"/>
                      <a:pt x="23227" y="1871"/>
                      <a:pt x="23227" y="1854"/>
                    </a:cubicBezTo>
                    <a:cubicBezTo>
                      <a:pt x="23215" y="1831"/>
                      <a:pt x="23246" y="1808"/>
                      <a:pt x="23270" y="1805"/>
                    </a:cubicBezTo>
                    <a:close/>
                    <a:moveTo>
                      <a:pt x="27562" y="2233"/>
                    </a:moveTo>
                    <a:cubicBezTo>
                      <a:pt x="27566" y="2233"/>
                      <a:pt x="27571" y="2234"/>
                      <a:pt x="27576" y="2236"/>
                    </a:cubicBezTo>
                    <a:lnTo>
                      <a:pt x="27576" y="2248"/>
                    </a:lnTo>
                    <a:cubicBezTo>
                      <a:pt x="27601" y="2248"/>
                      <a:pt x="27613" y="2260"/>
                      <a:pt x="27613" y="2285"/>
                    </a:cubicBezTo>
                    <a:cubicBezTo>
                      <a:pt x="27613" y="2322"/>
                      <a:pt x="27592" y="2340"/>
                      <a:pt x="27570" y="2340"/>
                    </a:cubicBezTo>
                    <a:cubicBezTo>
                      <a:pt x="27549" y="2340"/>
                      <a:pt x="27527" y="2322"/>
                      <a:pt x="27527" y="2285"/>
                    </a:cubicBezTo>
                    <a:cubicBezTo>
                      <a:pt x="27516" y="2264"/>
                      <a:pt x="27533" y="2233"/>
                      <a:pt x="27562" y="2233"/>
                    </a:cubicBezTo>
                    <a:close/>
                    <a:moveTo>
                      <a:pt x="28856" y="2233"/>
                    </a:moveTo>
                    <a:cubicBezTo>
                      <a:pt x="28860" y="2233"/>
                      <a:pt x="28865" y="2234"/>
                      <a:pt x="28870" y="2236"/>
                    </a:cubicBezTo>
                    <a:lnTo>
                      <a:pt x="28870" y="2248"/>
                    </a:lnTo>
                    <a:cubicBezTo>
                      <a:pt x="28895" y="2248"/>
                      <a:pt x="28919" y="2260"/>
                      <a:pt x="28919" y="2285"/>
                    </a:cubicBezTo>
                    <a:cubicBezTo>
                      <a:pt x="28919" y="2322"/>
                      <a:pt x="28895" y="2340"/>
                      <a:pt x="28870" y="2340"/>
                    </a:cubicBezTo>
                    <a:cubicBezTo>
                      <a:pt x="28845" y="2340"/>
                      <a:pt x="28821" y="2322"/>
                      <a:pt x="28821" y="2285"/>
                    </a:cubicBezTo>
                    <a:cubicBezTo>
                      <a:pt x="28810" y="2264"/>
                      <a:pt x="28827" y="2233"/>
                      <a:pt x="28856" y="2233"/>
                    </a:cubicBezTo>
                    <a:close/>
                    <a:moveTo>
                      <a:pt x="25013" y="1767"/>
                    </a:moveTo>
                    <a:lnTo>
                      <a:pt x="25013" y="1780"/>
                    </a:lnTo>
                    <a:cubicBezTo>
                      <a:pt x="25284" y="1780"/>
                      <a:pt x="25408" y="2100"/>
                      <a:pt x="25223" y="2285"/>
                    </a:cubicBezTo>
                    <a:cubicBezTo>
                      <a:pt x="25162" y="2350"/>
                      <a:pt x="25086" y="2378"/>
                      <a:pt x="25010" y="2378"/>
                    </a:cubicBezTo>
                    <a:cubicBezTo>
                      <a:pt x="24855" y="2378"/>
                      <a:pt x="24705" y="2258"/>
                      <a:pt x="24705" y="2075"/>
                    </a:cubicBezTo>
                    <a:cubicBezTo>
                      <a:pt x="24705" y="1903"/>
                      <a:pt x="24841" y="1767"/>
                      <a:pt x="25013" y="1767"/>
                    </a:cubicBezTo>
                    <a:close/>
                    <a:moveTo>
                      <a:pt x="17577" y="2692"/>
                    </a:moveTo>
                    <a:cubicBezTo>
                      <a:pt x="17671" y="2696"/>
                      <a:pt x="17568" y="2822"/>
                      <a:pt x="17514" y="2822"/>
                    </a:cubicBezTo>
                    <a:cubicBezTo>
                      <a:pt x="17497" y="2822"/>
                      <a:pt x="17485" y="2809"/>
                      <a:pt x="17485" y="2778"/>
                    </a:cubicBezTo>
                    <a:cubicBezTo>
                      <a:pt x="17485" y="2730"/>
                      <a:pt x="17519" y="2694"/>
                      <a:pt x="17577" y="2692"/>
                    </a:cubicBezTo>
                    <a:close/>
                    <a:moveTo>
                      <a:pt x="37991" y="2839"/>
                    </a:moveTo>
                    <a:cubicBezTo>
                      <a:pt x="37986" y="2839"/>
                      <a:pt x="37981" y="2839"/>
                      <a:pt x="37975" y="2839"/>
                    </a:cubicBezTo>
                    <a:lnTo>
                      <a:pt x="38000" y="2839"/>
                    </a:lnTo>
                    <a:cubicBezTo>
                      <a:pt x="37999" y="2839"/>
                      <a:pt x="37997" y="2839"/>
                      <a:pt x="37995" y="2839"/>
                    </a:cubicBezTo>
                    <a:lnTo>
                      <a:pt x="37995" y="2839"/>
                    </a:lnTo>
                    <a:cubicBezTo>
                      <a:pt x="37994" y="2839"/>
                      <a:pt x="37992" y="2839"/>
                      <a:pt x="37991" y="2839"/>
                    </a:cubicBezTo>
                    <a:close/>
                    <a:moveTo>
                      <a:pt x="35166" y="2787"/>
                    </a:moveTo>
                    <a:cubicBezTo>
                      <a:pt x="35170" y="2787"/>
                      <a:pt x="35174" y="2788"/>
                      <a:pt x="35179" y="2790"/>
                    </a:cubicBezTo>
                    <a:cubicBezTo>
                      <a:pt x="35235" y="2790"/>
                      <a:pt x="35176" y="2863"/>
                      <a:pt x="35145" y="2863"/>
                    </a:cubicBezTo>
                    <a:cubicBezTo>
                      <a:pt x="35136" y="2863"/>
                      <a:pt x="35129" y="2856"/>
                      <a:pt x="35129" y="2839"/>
                    </a:cubicBezTo>
                    <a:cubicBezTo>
                      <a:pt x="35129" y="2809"/>
                      <a:pt x="35146" y="2787"/>
                      <a:pt x="35166" y="2787"/>
                    </a:cubicBezTo>
                    <a:close/>
                    <a:moveTo>
                      <a:pt x="29055" y="2457"/>
                    </a:moveTo>
                    <a:lnTo>
                      <a:pt x="29474" y="2679"/>
                    </a:lnTo>
                    <a:cubicBezTo>
                      <a:pt x="29424" y="2765"/>
                      <a:pt x="29400" y="2864"/>
                      <a:pt x="29400" y="2963"/>
                    </a:cubicBezTo>
                    <a:cubicBezTo>
                      <a:pt x="29387" y="2975"/>
                      <a:pt x="29387" y="2987"/>
                      <a:pt x="29400" y="3000"/>
                    </a:cubicBezTo>
                    <a:lnTo>
                      <a:pt x="28747" y="3073"/>
                    </a:lnTo>
                    <a:cubicBezTo>
                      <a:pt x="28722" y="2913"/>
                      <a:pt x="28624" y="2778"/>
                      <a:pt x="28476" y="2704"/>
                    </a:cubicBezTo>
                    <a:lnTo>
                      <a:pt x="28710" y="2494"/>
                    </a:lnTo>
                    <a:cubicBezTo>
                      <a:pt x="28759" y="2531"/>
                      <a:pt x="28808" y="2544"/>
                      <a:pt x="28870" y="2544"/>
                    </a:cubicBezTo>
                    <a:cubicBezTo>
                      <a:pt x="28944" y="2544"/>
                      <a:pt x="29006" y="2507"/>
                      <a:pt x="29055" y="2457"/>
                    </a:cubicBezTo>
                    <a:close/>
                    <a:moveTo>
                      <a:pt x="20763" y="2482"/>
                    </a:moveTo>
                    <a:cubicBezTo>
                      <a:pt x="21034" y="2482"/>
                      <a:pt x="21169" y="2802"/>
                      <a:pt x="20984" y="2987"/>
                    </a:cubicBezTo>
                    <a:cubicBezTo>
                      <a:pt x="20920" y="3052"/>
                      <a:pt x="20842" y="3081"/>
                      <a:pt x="20766" y="3081"/>
                    </a:cubicBezTo>
                    <a:cubicBezTo>
                      <a:pt x="20611" y="3081"/>
                      <a:pt x="20467" y="2960"/>
                      <a:pt x="20467" y="2778"/>
                    </a:cubicBezTo>
                    <a:cubicBezTo>
                      <a:pt x="20467" y="2618"/>
                      <a:pt x="20602" y="2482"/>
                      <a:pt x="20763" y="2482"/>
                    </a:cubicBezTo>
                    <a:close/>
                    <a:moveTo>
                      <a:pt x="23510" y="1940"/>
                    </a:moveTo>
                    <a:lnTo>
                      <a:pt x="24521" y="2063"/>
                    </a:lnTo>
                    <a:cubicBezTo>
                      <a:pt x="24508" y="2162"/>
                      <a:pt x="24545" y="2260"/>
                      <a:pt x="24594" y="2347"/>
                    </a:cubicBezTo>
                    <a:lnTo>
                      <a:pt x="23818" y="2987"/>
                    </a:lnTo>
                    <a:cubicBezTo>
                      <a:pt x="23735" y="2883"/>
                      <a:pt x="23617" y="2834"/>
                      <a:pt x="23501" y="2834"/>
                    </a:cubicBezTo>
                    <a:cubicBezTo>
                      <a:pt x="23341" y="2834"/>
                      <a:pt x="23185" y="2927"/>
                      <a:pt x="23128" y="3098"/>
                    </a:cubicBezTo>
                    <a:lnTo>
                      <a:pt x="21268" y="2716"/>
                    </a:lnTo>
                    <a:cubicBezTo>
                      <a:pt x="21255" y="2692"/>
                      <a:pt x="21255" y="2667"/>
                      <a:pt x="21255" y="2655"/>
                    </a:cubicBezTo>
                    <a:lnTo>
                      <a:pt x="23054" y="1989"/>
                    </a:lnTo>
                    <a:cubicBezTo>
                      <a:pt x="23104" y="2071"/>
                      <a:pt x="23184" y="2110"/>
                      <a:pt x="23265" y="2110"/>
                    </a:cubicBezTo>
                    <a:cubicBezTo>
                      <a:pt x="23367" y="2110"/>
                      <a:pt x="23469" y="2050"/>
                      <a:pt x="23510" y="1940"/>
                    </a:cubicBezTo>
                    <a:close/>
                    <a:moveTo>
                      <a:pt x="33860" y="2531"/>
                    </a:moveTo>
                    <a:cubicBezTo>
                      <a:pt x="34131" y="2531"/>
                      <a:pt x="34279" y="2864"/>
                      <a:pt x="34094" y="3061"/>
                    </a:cubicBezTo>
                    <a:cubicBezTo>
                      <a:pt x="34030" y="3125"/>
                      <a:pt x="33951" y="3154"/>
                      <a:pt x="33875" y="3154"/>
                    </a:cubicBezTo>
                    <a:cubicBezTo>
                      <a:pt x="33716" y="3154"/>
                      <a:pt x="33564" y="3030"/>
                      <a:pt x="33564" y="2839"/>
                    </a:cubicBezTo>
                    <a:cubicBezTo>
                      <a:pt x="33564" y="2679"/>
                      <a:pt x="33688" y="2531"/>
                      <a:pt x="33860" y="2531"/>
                    </a:cubicBezTo>
                    <a:close/>
                    <a:moveTo>
                      <a:pt x="41204" y="3086"/>
                    </a:moveTo>
                    <a:cubicBezTo>
                      <a:pt x="41278" y="3086"/>
                      <a:pt x="41278" y="3184"/>
                      <a:pt x="41204" y="3184"/>
                    </a:cubicBezTo>
                    <a:cubicBezTo>
                      <a:pt x="41142" y="3184"/>
                      <a:pt x="41142" y="3086"/>
                      <a:pt x="41204" y="3086"/>
                    </a:cubicBezTo>
                    <a:close/>
                    <a:moveTo>
                      <a:pt x="29933" y="2617"/>
                    </a:moveTo>
                    <a:cubicBezTo>
                      <a:pt x="29940" y="2617"/>
                      <a:pt x="29947" y="2617"/>
                      <a:pt x="29954" y="2618"/>
                    </a:cubicBezTo>
                    <a:lnTo>
                      <a:pt x="29942" y="2618"/>
                    </a:lnTo>
                    <a:cubicBezTo>
                      <a:pt x="30250" y="2618"/>
                      <a:pt x="30398" y="2987"/>
                      <a:pt x="30188" y="3209"/>
                    </a:cubicBezTo>
                    <a:cubicBezTo>
                      <a:pt x="30117" y="3276"/>
                      <a:pt x="30030" y="3307"/>
                      <a:pt x="29946" y="3307"/>
                    </a:cubicBezTo>
                    <a:cubicBezTo>
                      <a:pt x="29767" y="3307"/>
                      <a:pt x="29597" y="3172"/>
                      <a:pt x="29597" y="2963"/>
                    </a:cubicBezTo>
                    <a:cubicBezTo>
                      <a:pt x="29597" y="2773"/>
                      <a:pt x="29746" y="2617"/>
                      <a:pt x="29933" y="2617"/>
                    </a:cubicBezTo>
                    <a:close/>
                    <a:moveTo>
                      <a:pt x="23507" y="3028"/>
                    </a:moveTo>
                    <a:cubicBezTo>
                      <a:pt x="23611" y="3028"/>
                      <a:pt x="23707" y="3108"/>
                      <a:pt x="23707" y="3234"/>
                    </a:cubicBezTo>
                    <a:cubicBezTo>
                      <a:pt x="23720" y="3345"/>
                      <a:pt x="23621" y="3443"/>
                      <a:pt x="23510" y="3443"/>
                    </a:cubicBezTo>
                    <a:lnTo>
                      <a:pt x="23510" y="3431"/>
                    </a:lnTo>
                    <a:cubicBezTo>
                      <a:pt x="23325" y="3431"/>
                      <a:pt x="23239" y="3221"/>
                      <a:pt x="23362" y="3086"/>
                    </a:cubicBezTo>
                    <a:cubicBezTo>
                      <a:pt x="23406" y="3046"/>
                      <a:pt x="23457" y="3028"/>
                      <a:pt x="23507" y="3028"/>
                    </a:cubicBezTo>
                    <a:close/>
                    <a:moveTo>
                      <a:pt x="9380" y="2839"/>
                    </a:moveTo>
                    <a:cubicBezTo>
                      <a:pt x="9642" y="2839"/>
                      <a:pt x="9781" y="3163"/>
                      <a:pt x="9587" y="3357"/>
                    </a:cubicBezTo>
                    <a:cubicBezTo>
                      <a:pt x="9526" y="3422"/>
                      <a:pt x="9450" y="3450"/>
                      <a:pt x="9374" y="3450"/>
                    </a:cubicBezTo>
                    <a:cubicBezTo>
                      <a:pt x="9220" y="3450"/>
                      <a:pt x="9070" y="3330"/>
                      <a:pt x="9070" y="3147"/>
                    </a:cubicBezTo>
                    <a:cubicBezTo>
                      <a:pt x="9057" y="2987"/>
                      <a:pt x="9193" y="2852"/>
                      <a:pt x="9353" y="2839"/>
                    </a:cubicBezTo>
                    <a:lnTo>
                      <a:pt x="9365" y="2839"/>
                    </a:lnTo>
                    <a:cubicBezTo>
                      <a:pt x="9370" y="2839"/>
                      <a:pt x="9375" y="2839"/>
                      <a:pt x="9380" y="2839"/>
                    </a:cubicBezTo>
                    <a:close/>
                    <a:moveTo>
                      <a:pt x="37980" y="2839"/>
                    </a:moveTo>
                    <a:cubicBezTo>
                      <a:pt x="37985" y="2839"/>
                      <a:pt x="37990" y="2839"/>
                      <a:pt x="37995" y="2839"/>
                    </a:cubicBezTo>
                    <a:lnTo>
                      <a:pt x="37995" y="2839"/>
                    </a:lnTo>
                    <a:cubicBezTo>
                      <a:pt x="38266" y="2843"/>
                      <a:pt x="38402" y="3164"/>
                      <a:pt x="38210" y="3357"/>
                    </a:cubicBezTo>
                    <a:cubicBezTo>
                      <a:pt x="38145" y="3422"/>
                      <a:pt x="38066" y="3450"/>
                      <a:pt x="37988" y="3450"/>
                    </a:cubicBezTo>
                    <a:cubicBezTo>
                      <a:pt x="37830" y="3450"/>
                      <a:pt x="37680" y="3330"/>
                      <a:pt x="37680" y="3147"/>
                    </a:cubicBezTo>
                    <a:cubicBezTo>
                      <a:pt x="37680" y="2982"/>
                      <a:pt x="37816" y="2839"/>
                      <a:pt x="37980" y="2839"/>
                    </a:cubicBezTo>
                    <a:close/>
                    <a:moveTo>
                      <a:pt x="28254" y="2839"/>
                    </a:moveTo>
                    <a:lnTo>
                      <a:pt x="28254" y="2852"/>
                    </a:lnTo>
                    <a:cubicBezTo>
                      <a:pt x="28259" y="2851"/>
                      <a:pt x="28264" y="2851"/>
                      <a:pt x="28268" y="2851"/>
                    </a:cubicBezTo>
                    <a:cubicBezTo>
                      <a:pt x="28530" y="2851"/>
                      <a:pt x="28669" y="3176"/>
                      <a:pt x="28476" y="3369"/>
                    </a:cubicBezTo>
                    <a:cubicBezTo>
                      <a:pt x="28415" y="3434"/>
                      <a:pt x="28337" y="3463"/>
                      <a:pt x="28260" y="3463"/>
                    </a:cubicBezTo>
                    <a:cubicBezTo>
                      <a:pt x="28102" y="3463"/>
                      <a:pt x="27946" y="3342"/>
                      <a:pt x="27946" y="3160"/>
                    </a:cubicBezTo>
                    <a:cubicBezTo>
                      <a:pt x="27946" y="2987"/>
                      <a:pt x="28081" y="2839"/>
                      <a:pt x="28254" y="2839"/>
                    </a:cubicBezTo>
                    <a:close/>
                    <a:moveTo>
                      <a:pt x="15933" y="3382"/>
                    </a:moveTo>
                    <a:cubicBezTo>
                      <a:pt x="15969" y="3382"/>
                      <a:pt x="16006" y="3418"/>
                      <a:pt x="16006" y="3468"/>
                    </a:cubicBezTo>
                    <a:cubicBezTo>
                      <a:pt x="16006" y="3505"/>
                      <a:pt x="15969" y="3554"/>
                      <a:pt x="15933" y="3554"/>
                    </a:cubicBezTo>
                    <a:cubicBezTo>
                      <a:pt x="15883" y="3554"/>
                      <a:pt x="15834" y="3517"/>
                      <a:pt x="15834" y="3468"/>
                    </a:cubicBezTo>
                    <a:lnTo>
                      <a:pt x="15846" y="3468"/>
                    </a:lnTo>
                    <a:cubicBezTo>
                      <a:pt x="15846" y="3418"/>
                      <a:pt x="15883" y="3382"/>
                      <a:pt x="15933" y="3382"/>
                    </a:cubicBezTo>
                    <a:close/>
                    <a:moveTo>
                      <a:pt x="12152" y="3036"/>
                    </a:moveTo>
                    <a:cubicBezTo>
                      <a:pt x="12414" y="3036"/>
                      <a:pt x="12553" y="3360"/>
                      <a:pt x="12359" y="3554"/>
                    </a:cubicBezTo>
                    <a:cubicBezTo>
                      <a:pt x="12299" y="3619"/>
                      <a:pt x="12221" y="3648"/>
                      <a:pt x="12143" y="3648"/>
                    </a:cubicBezTo>
                    <a:cubicBezTo>
                      <a:pt x="11985" y="3648"/>
                      <a:pt x="11830" y="3527"/>
                      <a:pt x="11830" y="3345"/>
                    </a:cubicBezTo>
                    <a:cubicBezTo>
                      <a:pt x="11830" y="3172"/>
                      <a:pt x="11965" y="3037"/>
                      <a:pt x="12125" y="3037"/>
                    </a:cubicBezTo>
                    <a:lnTo>
                      <a:pt x="12138" y="3037"/>
                    </a:lnTo>
                    <a:cubicBezTo>
                      <a:pt x="12142" y="3036"/>
                      <a:pt x="12147" y="3036"/>
                      <a:pt x="12152" y="3036"/>
                    </a:cubicBezTo>
                    <a:close/>
                    <a:moveTo>
                      <a:pt x="16635" y="1767"/>
                    </a:moveTo>
                    <a:lnTo>
                      <a:pt x="17374" y="2581"/>
                    </a:lnTo>
                    <a:cubicBezTo>
                      <a:pt x="17313" y="2630"/>
                      <a:pt x="17288" y="2704"/>
                      <a:pt x="17288" y="2778"/>
                    </a:cubicBezTo>
                    <a:cubicBezTo>
                      <a:pt x="17288" y="2802"/>
                      <a:pt x="17288" y="2815"/>
                      <a:pt x="17300" y="2839"/>
                    </a:cubicBezTo>
                    <a:lnTo>
                      <a:pt x="16167" y="3308"/>
                    </a:lnTo>
                    <a:cubicBezTo>
                      <a:pt x="16117" y="3221"/>
                      <a:pt x="16019" y="3172"/>
                      <a:pt x="15933" y="3172"/>
                    </a:cubicBezTo>
                    <a:cubicBezTo>
                      <a:pt x="15772" y="3172"/>
                      <a:pt x="15637" y="3295"/>
                      <a:pt x="15637" y="3455"/>
                    </a:cubicBezTo>
                    <a:cubicBezTo>
                      <a:pt x="15637" y="3480"/>
                      <a:pt x="15637" y="3505"/>
                      <a:pt x="15637" y="3517"/>
                    </a:cubicBezTo>
                    <a:lnTo>
                      <a:pt x="15218" y="3653"/>
                    </a:lnTo>
                    <a:cubicBezTo>
                      <a:pt x="15181" y="3591"/>
                      <a:pt x="15144" y="3529"/>
                      <a:pt x="15095" y="3492"/>
                    </a:cubicBezTo>
                    <a:lnTo>
                      <a:pt x="16351" y="1866"/>
                    </a:lnTo>
                    <a:cubicBezTo>
                      <a:pt x="16364" y="1878"/>
                      <a:pt x="16388" y="1878"/>
                      <a:pt x="16413" y="1878"/>
                    </a:cubicBezTo>
                    <a:cubicBezTo>
                      <a:pt x="16499" y="1878"/>
                      <a:pt x="16586" y="1841"/>
                      <a:pt x="16635" y="1767"/>
                    </a:cubicBezTo>
                    <a:close/>
                    <a:moveTo>
                      <a:pt x="39787" y="3221"/>
                    </a:moveTo>
                    <a:cubicBezTo>
                      <a:pt x="40058" y="3221"/>
                      <a:pt x="40193" y="3554"/>
                      <a:pt x="39996" y="3739"/>
                    </a:cubicBezTo>
                    <a:cubicBezTo>
                      <a:pt x="39936" y="3799"/>
                      <a:pt x="39860" y="3827"/>
                      <a:pt x="39787" y="3827"/>
                    </a:cubicBezTo>
                    <a:cubicBezTo>
                      <a:pt x="39636" y="3827"/>
                      <a:pt x="39491" y="3712"/>
                      <a:pt x="39491" y="3529"/>
                    </a:cubicBezTo>
                    <a:cubicBezTo>
                      <a:pt x="39491" y="3364"/>
                      <a:pt x="39627" y="3233"/>
                      <a:pt x="39790" y="3233"/>
                    </a:cubicBezTo>
                    <a:cubicBezTo>
                      <a:pt x="39797" y="3233"/>
                      <a:pt x="39804" y="3233"/>
                      <a:pt x="39811" y="3234"/>
                    </a:cubicBezTo>
                    <a:lnTo>
                      <a:pt x="39787" y="3221"/>
                    </a:lnTo>
                    <a:close/>
                    <a:moveTo>
                      <a:pt x="17855" y="2827"/>
                    </a:moveTo>
                    <a:lnTo>
                      <a:pt x="20196" y="2852"/>
                    </a:lnTo>
                    <a:lnTo>
                      <a:pt x="17534" y="3936"/>
                    </a:lnTo>
                    <a:cubicBezTo>
                      <a:pt x="17460" y="3837"/>
                      <a:pt x="17362" y="3776"/>
                      <a:pt x="17251" y="3739"/>
                    </a:cubicBezTo>
                    <a:lnTo>
                      <a:pt x="17571" y="3061"/>
                    </a:lnTo>
                    <a:cubicBezTo>
                      <a:pt x="17707" y="3061"/>
                      <a:pt x="17830" y="2963"/>
                      <a:pt x="17855" y="2827"/>
                    </a:cubicBezTo>
                    <a:close/>
                    <a:moveTo>
                      <a:pt x="17337" y="2938"/>
                    </a:moveTo>
                    <a:cubicBezTo>
                      <a:pt x="17374" y="2987"/>
                      <a:pt x="17411" y="3024"/>
                      <a:pt x="17473" y="3049"/>
                    </a:cubicBezTo>
                    <a:lnTo>
                      <a:pt x="17140" y="3727"/>
                    </a:lnTo>
                    <a:lnTo>
                      <a:pt x="17128" y="3727"/>
                    </a:lnTo>
                    <a:cubicBezTo>
                      <a:pt x="16968" y="3739"/>
                      <a:pt x="16820" y="3813"/>
                      <a:pt x="16721" y="3948"/>
                    </a:cubicBezTo>
                    <a:lnTo>
                      <a:pt x="16191" y="3579"/>
                    </a:lnTo>
                    <a:cubicBezTo>
                      <a:pt x="16204" y="3542"/>
                      <a:pt x="16216" y="3505"/>
                      <a:pt x="16216" y="3468"/>
                    </a:cubicBezTo>
                    <a:cubicBezTo>
                      <a:pt x="16216" y="3443"/>
                      <a:pt x="16216" y="3418"/>
                      <a:pt x="16204" y="3406"/>
                    </a:cubicBezTo>
                    <a:lnTo>
                      <a:pt x="17337" y="2938"/>
                    </a:lnTo>
                    <a:close/>
                    <a:moveTo>
                      <a:pt x="40982" y="3258"/>
                    </a:moveTo>
                    <a:cubicBezTo>
                      <a:pt x="41019" y="3345"/>
                      <a:pt x="41105" y="3394"/>
                      <a:pt x="41204" y="3394"/>
                    </a:cubicBezTo>
                    <a:cubicBezTo>
                      <a:pt x="41253" y="3394"/>
                      <a:pt x="41302" y="3382"/>
                      <a:pt x="41352" y="3345"/>
                    </a:cubicBezTo>
                    <a:lnTo>
                      <a:pt x="41746" y="3727"/>
                    </a:lnTo>
                    <a:cubicBezTo>
                      <a:pt x="41672" y="3813"/>
                      <a:pt x="41623" y="3924"/>
                      <a:pt x="41610" y="4035"/>
                    </a:cubicBezTo>
                    <a:lnTo>
                      <a:pt x="40267" y="3665"/>
                    </a:lnTo>
                    <a:cubicBezTo>
                      <a:pt x="40280" y="3616"/>
                      <a:pt x="40292" y="3579"/>
                      <a:pt x="40292" y="3529"/>
                    </a:cubicBezTo>
                    <a:cubicBezTo>
                      <a:pt x="40292" y="3505"/>
                      <a:pt x="40304" y="3480"/>
                      <a:pt x="40304" y="3443"/>
                    </a:cubicBezTo>
                    <a:lnTo>
                      <a:pt x="40280" y="3443"/>
                    </a:lnTo>
                    <a:lnTo>
                      <a:pt x="40982" y="3258"/>
                    </a:lnTo>
                    <a:close/>
                    <a:moveTo>
                      <a:pt x="31839" y="3455"/>
                    </a:moveTo>
                    <a:cubicBezTo>
                      <a:pt x="32098" y="3455"/>
                      <a:pt x="32234" y="3776"/>
                      <a:pt x="32049" y="3973"/>
                    </a:cubicBezTo>
                    <a:cubicBezTo>
                      <a:pt x="31988" y="4034"/>
                      <a:pt x="31913" y="4061"/>
                      <a:pt x="31839" y="4061"/>
                    </a:cubicBezTo>
                    <a:cubicBezTo>
                      <a:pt x="31687" y="4061"/>
                      <a:pt x="31540" y="3946"/>
                      <a:pt x="31531" y="3763"/>
                    </a:cubicBezTo>
                    <a:cubicBezTo>
                      <a:pt x="31531" y="3591"/>
                      <a:pt x="31667" y="3455"/>
                      <a:pt x="31839" y="3455"/>
                    </a:cubicBezTo>
                    <a:close/>
                    <a:moveTo>
                      <a:pt x="34932" y="2889"/>
                    </a:moveTo>
                    <a:cubicBezTo>
                      <a:pt x="34957" y="2987"/>
                      <a:pt x="35031" y="3061"/>
                      <a:pt x="35129" y="3086"/>
                    </a:cubicBezTo>
                    <a:lnTo>
                      <a:pt x="34760" y="4072"/>
                    </a:lnTo>
                    <a:cubicBezTo>
                      <a:pt x="34698" y="4072"/>
                      <a:pt x="34636" y="4084"/>
                      <a:pt x="34587" y="4096"/>
                    </a:cubicBezTo>
                    <a:lnTo>
                      <a:pt x="34144" y="3258"/>
                    </a:lnTo>
                    <a:cubicBezTo>
                      <a:pt x="34267" y="3172"/>
                      <a:pt x="34353" y="3037"/>
                      <a:pt x="34365" y="2889"/>
                    </a:cubicBezTo>
                    <a:close/>
                    <a:moveTo>
                      <a:pt x="30400" y="3271"/>
                    </a:moveTo>
                    <a:lnTo>
                      <a:pt x="31347" y="3653"/>
                    </a:lnTo>
                    <a:cubicBezTo>
                      <a:pt x="31334" y="3690"/>
                      <a:pt x="31334" y="3727"/>
                      <a:pt x="31334" y="3763"/>
                    </a:cubicBezTo>
                    <a:cubicBezTo>
                      <a:pt x="31334" y="3776"/>
                      <a:pt x="31334" y="3800"/>
                      <a:pt x="31334" y="3813"/>
                    </a:cubicBezTo>
                    <a:lnTo>
                      <a:pt x="29720" y="4108"/>
                    </a:lnTo>
                    <a:lnTo>
                      <a:pt x="29868" y="3492"/>
                    </a:lnTo>
                    <a:lnTo>
                      <a:pt x="29954" y="3492"/>
                    </a:lnTo>
                    <a:cubicBezTo>
                      <a:pt x="30122" y="3492"/>
                      <a:pt x="30289" y="3411"/>
                      <a:pt x="30400" y="3271"/>
                    </a:cubicBezTo>
                    <a:close/>
                    <a:moveTo>
                      <a:pt x="14777" y="3566"/>
                    </a:moveTo>
                    <a:cubicBezTo>
                      <a:pt x="15038" y="3566"/>
                      <a:pt x="15177" y="3890"/>
                      <a:pt x="14984" y="4084"/>
                    </a:cubicBezTo>
                    <a:cubicBezTo>
                      <a:pt x="14920" y="4148"/>
                      <a:pt x="14841" y="4177"/>
                      <a:pt x="14764" y="4177"/>
                    </a:cubicBezTo>
                    <a:cubicBezTo>
                      <a:pt x="14605" y="4177"/>
                      <a:pt x="14454" y="4053"/>
                      <a:pt x="14454" y="3862"/>
                    </a:cubicBezTo>
                    <a:cubicBezTo>
                      <a:pt x="14454" y="3702"/>
                      <a:pt x="14590" y="3566"/>
                      <a:pt x="14750" y="3566"/>
                    </a:cubicBezTo>
                    <a:lnTo>
                      <a:pt x="14762" y="3566"/>
                    </a:lnTo>
                    <a:cubicBezTo>
                      <a:pt x="14767" y="3566"/>
                      <a:pt x="14772" y="3566"/>
                      <a:pt x="14777" y="3566"/>
                    </a:cubicBezTo>
                    <a:close/>
                    <a:moveTo>
                      <a:pt x="33441" y="3110"/>
                    </a:moveTo>
                    <a:cubicBezTo>
                      <a:pt x="33478" y="3172"/>
                      <a:pt x="33527" y="3221"/>
                      <a:pt x="33577" y="3271"/>
                    </a:cubicBezTo>
                    <a:lnTo>
                      <a:pt x="33109" y="4182"/>
                    </a:lnTo>
                    <a:lnTo>
                      <a:pt x="32308" y="3948"/>
                    </a:lnTo>
                    <a:cubicBezTo>
                      <a:pt x="32332" y="3887"/>
                      <a:pt x="32345" y="3825"/>
                      <a:pt x="32345" y="3763"/>
                    </a:cubicBezTo>
                    <a:cubicBezTo>
                      <a:pt x="32345" y="3739"/>
                      <a:pt x="32332" y="3702"/>
                      <a:pt x="32332" y="3677"/>
                    </a:cubicBezTo>
                    <a:lnTo>
                      <a:pt x="33441" y="3110"/>
                    </a:lnTo>
                    <a:close/>
                    <a:moveTo>
                      <a:pt x="25515" y="2175"/>
                    </a:moveTo>
                    <a:lnTo>
                      <a:pt x="27317" y="2322"/>
                    </a:lnTo>
                    <a:cubicBezTo>
                      <a:pt x="27342" y="2457"/>
                      <a:pt x="27441" y="2544"/>
                      <a:pt x="27576" y="2544"/>
                    </a:cubicBezTo>
                    <a:cubicBezTo>
                      <a:pt x="27613" y="2544"/>
                      <a:pt x="27638" y="2544"/>
                      <a:pt x="27675" y="2519"/>
                    </a:cubicBezTo>
                    <a:lnTo>
                      <a:pt x="27884" y="2802"/>
                    </a:lnTo>
                    <a:cubicBezTo>
                      <a:pt x="27699" y="3012"/>
                      <a:pt x="27699" y="3320"/>
                      <a:pt x="27897" y="3517"/>
                    </a:cubicBezTo>
                    <a:lnTo>
                      <a:pt x="27416" y="4170"/>
                    </a:lnTo>
                    <a:cubicBezTo>
                      <a:pt x="27354" y="4133"/>
                      <a:pt x="27293" y="4121"/>
                      <a:pt x="27219" y="4121"/>
                    </a:cubicBezTo>
                    <a:cubicBezTo>
                      <a:pt x="27120" y="4121"/>
                      <a:pt x="27022" y="4158"/>
                      <a:pt x="26936" y="4219"/>
                    </a:cubicBezTo>
                    <a:lnTo>
                      <a:pt x="25383" y="2408"/>
                    </a:lnTo>
                    <a:cubicBezTo>
                      <a:pt x="25453" y="2338"/>
                      <a:pt x="25490" y="2257"/>
                      <a:pt x="25515" y="2175"/>
                    </a:cubicBezTo>
                    <a:close/>
                    <a:moveTo>
                      <a:pt x="42122" y="3764"/>
                    </a:moveTo>
                    <a:lnTo>
                      <a:pt x="42122" y="3764"/>
                    </a:lnTo>
                    <a:cubicBezTo>
                      <a:pt x="42401" y="3768"/>
                      <a:pt x="42533" y="4098"/>
                      <a:pt x="42350" y="4293"/>
                    </a:cubicBezTo>
                    <a:cubicBezTo>
                      <a:pt x="42285" y="4358"/>
                      <a:pt x="42207" y="4386"/>
                      <a:pt x="42130" y="4386"/>
                    </a:cubicBezTo>
                    <a:cubicBezTo>
                      <a:pt x="41971" y="4386"/>
                      <a:pt x="41820" y="4263"/>
                      <a:pt x="41820" y="4072"/>
                    </a:cubicBezTo>
                    <a:cubicBezTo>
                      <a:pt x="41820" y="3901"/>
                      <a:pt x="41952" y="3767"/>
                      <a:pt x="42122" y="3764"/>
                    </a:cubicBezTo>
                    <a:close/>
                    <a:moveTo>
                      <a:pt x="24668" y="2420"/>
                    </a:moveTo>
                    <a:cubicBezTo>
                      <a:pt x="24755" y="2519"/>
                      <a:pt x="24890" y="2568"/>
                      <a:pt x="25013" y="2568"/>
                    </a:cubicBezTo>
                    <a:cubicBezTo>
                      <a:pt x="25124" y="2568"/>
                      <a:pt x="25223" y="2544"/>
                      <a:pt x="25309" y="2482"/>
                    </a:cubicBezTo>
                    <a:lnTo>
                      <a:pt x="26862" y="4269"/>
                    </a:lnTo>
                    <a:cubicBezTo>
                      <a:pt x="26825" y="4306"/>
                      <a:pt x="26800" y="4343"/>
                      <a:pt x="26775" y="4392"/>
                    </a:cubicBezTo>
                    <a:lnTo>
                      <a:pt x="23892" y="3332"/>
                    </a:lnTo>
                    <a:cubicBezTo>
                      <a:pt x="23917" y="3246"/>
                      <a:pt x="23904" y="3147"/>
                      <a:pt x="23867" y="3073"/>
                    </a:cubicBezTo>
                    <a:lnTo>
                      <a:pt x="24668" y="2420"/>
                    </a:lnTo>
                    <a:close/>
                    <a:moveTo>
                      <a:pt x="29412" y="3086"/>
                    </a:moveTo>
                    <a:cubicBezTo>
                      <a:pt x="29461" y="3271"/>
                      <a:pt x="29585" y="3406"/>
                      <a:pt x="29769" y="3468"/>
                    </a:cubicBezTo>
                    <a:lnTo>
                      <a:pt x="29757" y="3480"/>
                    </a:lnTo>
                    <a:lnTo>
                      <a:pt x="29597" y="4133"/>
                    </a:lnTo>
                    <a:lnTo>
                      <a:pt x="27712" y="4478"/>
                    </a:lnTo>
                    <a:cubicBezTo>
                      <a:pt x="27675" y="4367"/>
                      <a:pt x="27601" y="4269"/>
                      <a:pt x="27515" y="4207"/>
                    </a:cubicBezTo>
                    <a:lnTo>
                      <a:pt x="27983" y="3566"/>
                    </a:lnTo>
                    <a:cubicBezTo>
                      <a:pt x="28067" y="3622"/>
                      <a:pt x="28160" y="3647"/>
                      <a:pt x="28250" y="3647"/>
                    </a:cubicBezTo>
                    <a:cubicBezTo>
                      <a:pt x="28502" y="3647"/>
                      <a:pt x="28738" y="3450"/>
                      <a:pt x="28747" y="3160"/>
                    </a:cubicBezTo>
                    <a:lnTo>
                      <a:pt x="29412" y="3086"/>
                    </a:lnTo>
                    <a:close/>
                    <a:moveTo>
                      <a:pt x="34057" y="3295"/>
                    </a:moveTo>
                    <a:lnTo>
                      <a:pt x="34501" y="4145"/>
                    </a:lnTo>
                    <a:cubicBezTo>
                      <a:pt x="34365" y="4219"/>
                      <a:pt x="34279" y="4343"/>
                      <a:pt x="34267" y="4490"/>
                    </a:cubicBezTo>
                    <a:lnTo>
                      <a:pt x="33207" y="4195"/>
                    </a:lnTo>
                    <a:lnTo>
                      <a:pt x="33675" y="3295"/>
                    </a:lnTo>
                    <a:cubicBezTo>
                      <a:pt x="33737" y="3320"/>
                      <a:pt x="33799" y="3332"/>
                      <a:pt x="33860" y="3332"/>
                    </a:cubicBezTo>
                    <a:cubicBezTo>
                      <a:pt x="33934" y="3332"/>
                      <a:pt x="33996" y="3320"/>
                      <a:pt x="34057" y="3295"/>
                    </a:cubicBezTo>
                    <a:close/>
                    <a:moveTo>
                      <a:pt x="17147" y="3919"/>
                    </a:moveTo>
                    <a:cubicBezTo>
                      <a:pt x="17223" y="3919"/>
                      <a:pt x="17299" y="3947"/>
                      <a:pt x="17362" y="4010"/>
                    </a:cubicBezTo>
                    <a:cubicBezTo>
                      <a:pt x="17559" y="4195"/>
                      <a:pt x="17423" y="4527"/>
                      <a:pt x="17140" y="4540"/>
                    </a:cubicBezTo>
                    <a:cubicBezTo>
                      <a:pt x="16980" y="4540"/>
                      <a:pt x="16832" y="4404"/>
                      <a:pt x="16832" y="4232"/>
                    </a:cubicBezTo>
                    <a:cubicBezTo>
                      <a:pt x="16832" y="4047"/>
                      <a:pt x="16987" y="3919"/>
                      <a:pt x="17147" y="3919"/>
                    </a:cubicBezTo>
                    <a:close/>
                    <a:moveTo>
                      <a:pt x="35425" y="2876"/>
                    </a:moveTo>
                    <a:lnTo>
                      <a:pt x="37520" y="3000"/>
                    </a:lnTo>
                    <a:cubicBezTo>
                      <a:pt x="37507" y="3049"/>
                      <a:pt x="37495" y="3098"/>
                      <a:pt x="37495" y="3147"/>
                    </a:cubicBezTo>
                    <a:cubicBezTo>
                      <a:pt x="37495" y="3295"/>
                      <a:pt x="37557" y="3431"/>
                      <a:pt x="37680" y="3529"/>
                    </a:cubicBezTo>
                    <a:lnTo>
                      <a:pt x="37014" y="4540"/>
                    </a:lnTo>
                    <a:cubicBezTo>
                      <a:pt x="36940" y="4490"/>
                      <a:pt x="36867" y="4478"/>
                      <a:pt x="36780" y="4478"/>
                    </a:cubicBezTo>
                    <a:cubicBezTo>
                      <a:pt x="36706" y="4478"/>
                      <a:pt x="36620" y="4490"/>
                      <a:pt x="36546" y="4540"/>
                    </a:cubicBezTo>
                    <a:lnTo>
                      <a:pt x="35376" y="3000"/>
                    </a:lnTo>
                    <a:cubicBezTo>
                      <a:pt x="35400" y="2963"/>
                      <a:pt x="35425" y="2913"/>
                      <a:pt x="35425" y="2876"/>
                    </a:cubicBezTo>
                    <a:close/>
                    <a:moveTo>
                      <a:pt x="35289" y="3061"/>
                    </a:moveTo>
                    <a:lnTo>
                      <a:pt x="36460" y="4589"/>
                    </a:lnTo>
                    <a:cubicBezTo>
                      <a:pt x="36411" y="4638"/>
                      <a:pt x="36374" y="4688"/>
                      <a:pt x="36337" y="4749"/>
                    </a:cubicBezTo>
                    <a:lnTo>
                      <a:pt x="35252" y="4540"/>
                    </a:lnTo>
                    <a:cubicBezTo>
                      <a:pt x="35240" y="4306"/>
                      <a:pt x="35080" y="4121"/>
                      <a:pt x="34858" y="4072"/>
                    </a:cubicBezTo>
                    <a:lnTo>
                      <a:pt x="35240" y="3073"/>
                    </a:lnTo>
                    <a:lnTo>
                      <a:pt x="35289" y="3061"/>
                    </a:lnTo>
                    <a:close/>
                    <a:moveTo>
                      <a:pt x="8244" y="4182"/>
                    </a:moveTo>
                    <a:cubicBezTo>
                      <a:pt x="8503" y="4182"/>
                      <a:pt x="8626" y="4490"/>
                      <a:pt x="8441" y="4675"/>
                    </a:cubicBezTo>
                    <a:cubicBezTo>
                      <a:pt x="8386" y="4734"/>
                      <a:pt x="8316" y="4761"/>
                      <a:pt x="8245" y="4761"/>
                    </a:cubicBezTo>
                    <a:cubicBezTo>
                      <a:pt x="8096" y="4761"/>
                      <a:pt x="7948" y="4642"/>
                      <a:pt x="7948" y="4466"/>
                    </a:cubicBezTo>
                    <a:cubicBezTo>
                      <a:pt x="7948" y="4306"/>
                      <a:pt x="8084" y="4182"/>
                      <a:pt x="8232" y="4182"/>
                    </a:cubicBezTo>
                    <a:close/>
                    <a:moveTo>
                      <a:pt x="21268" y="2827"/>
                    </a:moveTo>
                    <a:lnTo>
                      <a:pt x="23104" y="3197"/>
                    </a:lnTo>
                    <a:cubicBezTo>
                      <a:pt x="23104" y="3209"/>
                      <a:pt x="23104" y="3221"/>
                      <a:pt x="23104" y="3246"/>
                    </a:cubicBezTo>
                    <a:cubicBezTo>
                      <a:pt x="23104" y="3468"/>
                      <a:pt x="23288" y="3640"/>
                      <a:pt x="23510" y="3640"/>
                    </a:cubicBezTo>
                    <a:cubicBezTo>
                      <a:pt x="23516" y="3646"/>
                      <a:pt x="23526" y="3650"/>
                      <a:pt x="23535" y="3650"/>
                    </a:cubicBezTo>
                    <a:cubicBezTo>
                      <a:pt x="23544" y="3650"/>
                      <a:pt x="23553" y="3646"/>
                      <a:pt x="23559" y="3640"/>
                    </a:cubicBezTo>
                    <a:lnTo>
                      <a:pt x="23695" y="4675"/>
                    </a:lnTo>
                    <a:cubicBezTo>
                      <a:pt x="23633" y="4700"/>
                      <a:pt x="23584" y="4737"/>
                      <a:pt x="23547" y="4774"/>
                    </a:cubicBezTo>
                    <a:lnTo>
                      <a:pt x="21231" y="3000"/>
                    </a:lnTo>
                    <a:cubicBezTo>
                      <a:pt x="21255" y="2938"/>
                      <a:pt x="21268" y="2876"/>
                      <a:pt x="21268" y="2827"/>
                    </a:cubicBezTo>
                    <a:close/>
                    <a:moveTo>
                      <a:pt x="34762" y="4266"/>
                    </a:moveTo>
                    <a:cubicBezTo>
                      <a:pt x="34913" y="4266"/>
                      <a:pt x="35059" y="4379"/>
                      <a:pt x="35068" y="4552"/>
                    </a:cubicBezTo>
                    <a:cubicBezTo>
                      <a:pt x="35068" y="4725"/>
                      <a:pt x="34932" y="4872"/>
                      <a:pt x="34760" y="4872"/>
                    </a:cubicBezTo>
                    <a:lnTo>
                      <a:pt x="34760" y="4860"/>
                    </a:lnTo>
                    <a:cubicBezTo>
                      <a:pt x="34501" y="4860"/>
                      <a:pt x="34365" y="4540"/>
                      <a:pt x="34550" y="4355"/>
                    </a:cubicBezTo>
                    <a:cubicBezTo>
                      <a:pt x="34611" y="4294"/>
                      <a:pt x="34687" y="4266"/>
                      <a:pt x="34762" y="4266"/>
                    </a:cubicBezTo>
                    <a:close/>
                    <a:moveTo>
                      <a:pt x="20282" y="2926"/>
                    </a:moveTo>
                    <a:cubicBezTo>
                      <a:pt x="20319" y="3024"/>
                      <a:pt x="20381" y="3123"/>
                      <a:pt x="20467" y="3184"/>
                    </a:cubicBezTo>
                    <a:lnTo>
                      <a:pt x="19654" y="4540"/>
                    </a:lnTo>
                    <a:cubicBezTo>
                      <a:pt x="19580" y="4490"/>
                      <a:pt x="19493" y="4466"/>
                      <a:pt x="19407" y="4466"/>
                    </a:cubicBezTo>
                    <a:cubicBezTo>
                      <a:pt x="19161" y="4466"/>
                      <a:pt x="18951" y="4651"/>
                      <a:pt x="18914" y="4897"/>
                    </a:cubicBezTo>
                    <a:lnTo>
                      <a:pt x="17596" y="4441"/>
                    </a:lnTo>
                    <a:cubicBezTo>
                      <a:pt x="17621" y="4380"/>
                      <a:pt x="17633" y="4306"/>
                      <a:pt x="17633" y="4244"/>
                    </a:cubicBezTo>
                    <a:cubicBezTo>
                      <a:pt x="17633" y="4170"/>
                      <a:pt x="17621" y="4096"/>
                      <a:pt x="17584" y="4035"/>
                    </a:cubicBezTo>
                    <a:lnTo>
                      <a:pt x="20282" y="2926"/>
                    </a:lnTo>
                    <a:close/>
                    <a:moveTo>
                      <a:pt x="27221" y="4310"/>
                    </a:moveTo>
                    <a:cubicBezTo>
                      <a:pt x="27372" y="4310"/>
                      <a:pt x="27519" y="4428"/>
                      <a:pt x="27527" y="4601"/>
                    </a:cubicBezTo>
                    <a:cubicBezTo>
                      <a:pt x="27527" y="4774"/>
                      <a:pt x="27391" y="4909"/>
                      <a:pt x="27231" y="4909"/>
                    </a:cubicBezTo>
                    <a:cubicBezTo>
                      <a:pt x="26960" y="4909"/>
                      <a:pt x="26825" y="4589"/>
                      <a:pt x="27009" y="4404"/>
                    </a:cubicBezTo>
                    <a:cubicBezTo>
                      <a:pt x="27071" y="4339"/>
                      <a:pt x="27147" y="4310"/>
                      <a:pt x="27221" y="4310"/>
                    </a:cubicBezTo>
                    <a:close/>
                    <a:moveTo>
                      <a:pt x="6830" y="4430"/>
                    </a:moveTo>
                    <a:cubicBezTo>
                      <a:pt x="6965" y="4430"/>
                      <a:pt x="7098" y="4536"/>
                      <a:pt x="7098" y="4688"/>
                    </a:cubicBezTo>
                    <a:cubicBezTo>
                      <a:pt x="7098" y="4835"/>
                      <a:pt x="6975" y="4959"/>
                      <a:pt x="6827" y="4959"/>
                    </a:cubicBezTo>
                    <a:lnTo>
                      <a:pt x="6839" y="4946"/>
                    </a:lnTo>
                    <a:cubicBezTo>
                      <a:pt x="6605" y="4946"/>
                      <a:pt x="6494" y="4663"/>
                      <a:pt x="6655" y="4503"/>
                    </a:cubicBezTo>
                    <a:cubicBezTo>
                      <a:pt x="6705" y="4452"/>
                      <a:pt x="6768" y="4430"/>
                      <a:pt x="6830" y="4430"/>
                    </a:cubicBezTo>
                    <a:close/>
                    <a:moveTo>
                      <a:pt x="23867" y="3431"/>
                    </a:moveTo>
                    <a:lnTo>
                      <a:pt x="26751" y="4490"/>
                    </a:lnTo>
                    <a:cubicBezTo>
                      <a:pt x="26738" y="4527"/>
                      <a:pt x="26738" y="4564"/>
                      <a:pt x="26726" y="4614"/>
                    </a:cubicBezTo>
                    <a:cubicBezTo>
                      <a:pt x="26738" y="4638"/>
                      <a:pt x="26738" y="4663"/>
                      <a:pt x="26738" y="4688"/>
                    </a:cubicBezTo>
                    <a:lnTo>
                      <a:pt x="24410" y="4996"/>
                    </a:lnTo>
                    <a:cubicBezTo>
                      <a:pt x="24348" y="4774"/>
                      <a:pt x="24151" y="4614"/>
                      <a:pt x="23917" y="4614"/>
                    </a:cubicBezTo>
                    <a:cubicBezTo>
                      <a:pt x="23867" y="4614"/>
                      <a:pt x="23831" y="4614"/>
                      <a:pt x="23794" y="4626"/>
                    </a:cubicBezTo>
                    <a:lnTo>
                      <a:pt x="23658" y="3616"/>
                    </a:lnTo>
                    <a:cubicBezTo>
                      <a:pt x="23744" y="3579"/>
                      <a:pt x="23818" y="3505"/>
                      <a:pt x="23867" y="3431"/>
                    </a:cubicBezTo>
                    <a:close/>
                    <a:moveTo>
                      <a:pt x="40230" y="3751"/>
                    </a:moveTo>
                    <a:lnTo>
                      <a:pt x="41623" y="4133"/>
                    </a:lnTo>
                    <a:cubicBezTo>
                      <a:pt x="41635" y="4256"/>
                      <a:pt x="41697" y="4367"/>
                      <a:pt x="41783" y="4441"/>
                    </a:cubicBezTo>
                    <a:lnTo>
                      <a:pt x="40945" y="5217"/>
                    </a:lnTo>
                    <a:cubicBezTo>
                      <a:pt x="40853" y="5133"/>
                      <a:pt x="40732" y="5090"/>
                      <a:pt x="40606" y="5090"/>
                    </a:cubicBezTo>
                    <a:cubicBezTo>
                      <a:pt x="40547" y="5090"/>
                      <a:pt x="40486" y="5099"/>
                      <a:pt x="40427" y="5119"/>
                    </a:cubicBezTo>
                    <a:lnTo>
                      <a:pt x="39947" y="3998"/>
                    </a:lnTo>
                    <a:cubicBezTo>
                      <a:pt x="40082" y="3961"/>
                      <a:pt x="40193" y="3874"/>
                      <a:pt x="40255" y="3763"/>
                    </a:cubicBezTo>
                    <a:lnTo>
                      <a:pt x="40230" y="3751"/>
                    </a:lnTo>
                    <a:close/>
                    <a:moveTo>
                      <a:pt x="19408" y="4673"/>
                    </a:moveTo>
                    <a:cubicBezTo>
                      <a:pt x="19560" y="4673"/>
                      <a:pt x="19707" y="4789"/>
                      <a:pt x="19715" y="4971"/>
                    </a:cubicBezTo>
                    <a:cubicBezTo>
                      <a:pt x="19715" y="5131"/>
                      <a:pt x="19580" y="5267"/>
                      <a:pt x="19407" y="5279"/>
                    </a:cubicBezTo>
                    <a:cubicBezTo>
                      <a:pt x="19148" y="5279"/>
                      <a:pt x="19013" y="4959"/>
                      <a:pt x="19198" y="4762"/>
                    </a:cubicBezTo>
                    <a:cubicBezTo>
                      <a:pt x="19258" y="4701"/>
                      <a:pt x="19334" y="4673"/>
                      <a:pt x="19408" y="4673"/>
                    </a:cubicBezTo>
                    <a:close/>
                    <a:moveTo>
                      <a:pt x="36792" y="4673"/>
                    </a:moveTo>
                    <a:cubicBezTo>
                      <a:pt x="36866" y="4673"/>
                      <a:pt x="36941" y="4701"/>
                      <a:pt x="37002" y="4762"/>
                    </a:cubicBezTo>
                    <a:cubicBezTo>
                      <a:pt x="37187" y="4959"/>
                      <a:pt x="37051" y="5279"/>
                      <a:pt x="36793" y="5279"/>
                    </a:cubicBezTo>
                    <a:cubicBezTo>
                      <a:pt x="36620" y="5279"/>
                      <a:pt x="36485" y="5143"/>
                      <a:pt x="36485" y="4971"/>
                    </a:cubicBezTo>
                    <a:cubicBezTo>
                      <a:pt x="36493" y="4789"/>
                      <a:pt x="36640" y="4673"/>
                      <a:pt x="36792" y="4673"/>
                    </a:cubicBezTo>
                    <a:close/>
                    <a:moveTo>
                      <a:pt x="23917" y="4823"/>
                    </a:moveTo>
                    <a:cubicBezTo>
                      <a:pt x="24176" y="4823"/>
                      <a:pt x="24311" y="5143"/>
                      <a:pt x="24126" y="5328"/>
                    </a:cubicBezTo>
                    <a:cubicBezTo>
                      <a:pt x="24063" y="5387"/>
                      <a:pt x="23987" y="5414"/>
                      <a:pt x="23914" y="5414"/>
                    </a:cubicBezTo>
                    <a:cubicBezTo>
                      <a:pt x="23757" y="5414"/>
                      <a:pt x="23609" y="5295"/>
                      <a:pt x="23609" y="5119"/>
                    </a:cubicBezTo>
                    <a:cubicBezTo>
                      <a:pt x="23621" y="4946"/>
                      <a:pt x="23744" y="4823"/>
                      <a:pt x="23917" y="4823"/>
                    </a:cubicBezTo>
                    <a:close/>
                    <a:moveTo>
                      <a:pt x="12606" y="3492"/>
                    </a:moveTo>
                    <a:lnTo>
                      <a:pt x="14257" y="3813"/>
                    </a:lnTo>
                    <a:lnTo>
                      <a:pt x="14257" y="3874"/>
                    </a:lnTo>
                    <a:cubicBezTo>
                      <a:pt x="14257" y="4072"/>
                      <a:pt x="14380" y="4269"/>
                      <a:pt x="14577" y="4343"/>
                    </a:cubicBezTo>
                    <a:lnTo>
                      <a:pt x="13973" y="5833"/>
                    </a:lnTo>
                    <a:cubicBezTo>
                      <a:pt x="13912" y="5797"/>
                      <a:pt x="13838" y="5784"/>
                      <a:pt x="13764" y="5784"/>
                    </a:cubicBezTo>
                    <a:cubicBezTo>
                      <a:pt x="13715" y="5784"/>
                      <a:pt x="13678" y="5784"/>
                      <a:pt x="13628" y="5797"/>
                    </a:cubicBezTo>
                    <a:lnTo>
                      <a:pt x="12433" y="3751"/>
                    </a:lnTo>
                    <a:cubicBezTo>
                      <a:pt x="12520" y="3677"/>
                      <a:pt x="12581" y="3591"/>
                      <a:pt x="12606" y="3492"/>
                    </a:cubicBezTo>
                    <a:close/>
                    <a:moveTo>
                      <a:pt x="40616" y="5296"/>
                    </a:moveTo>
                    <a:cubicBezTo>
                      <a:pt x="40770" y="5296"/>
                      <a:pt x="40920" y="5417"/>
                      <a:pt x="40920" y="5599"/>
                    </a:cubicBezTo>
                    <a:cubicBezTo>
                      <a:pt x="40908" y="5760"/>
                      <a:pt x="40785" y="5895"/>
                      <a:pt x="40625" y="5895"/>
                    </a:cubicBezTo>
                    <a:lnTo>
                      <a:pt x="40612" y="5895"/>
                    </a:lnTo>
                    <a:cubicBezTo>
                      <a:pt x="40353" y="5895"/>
                      <a:pt x="40218" y="5575"/>
                      <a:pt x="40403" y="5390"/>
                    </a:cubicBezTo>
                    <a:cubicBezTo>
                      <a:pt x="40463" y="5325"/>
                      <a:pt x="40540" y="5296"/>
                      <a:pt x="40616" y="5296"/>
                    </a:cubicBezTo>
                    <a:close/>
                    <a:moveTo>
                      <a:pt x="39651" y="4010"/>
                    </a:moveTo>
                    <a:cubicBezTo>
                      <a:pt x="39700" y="4022"/>
                      <a:pt x="39762" y="4035"/>
                      <a:pt x="39811" y="4035"/>
                    </a:cubicBezTo>
                    <a:lnTo>
                      <a:pt x="39873" y="4035"/>
                    </a:lnTo>
                    <a:lnTo>
                      <a:pt x="40366" y="5168"/>
                    </a:lnTo>
                    <a:cubicBezTo>
                      <a:pt x="40218" y="5267"/>
                      <a:pt x="40119" y="5427"/>
                      <a:pt x="40119" y="5599"/>
                    </a:cubicBezTo>
                    <a:cubicBezTo>
                      <a:pt x="40119" y="5636"/>
                      <a:pt x="40132" y="5673"/>
                      <a:pt x="40132" y="5723"/>
                    </a:cubicBezTo>
                    <a:lnTo>
                      <a:pt x="38887" y="5957"/>
                    </a:lnTo>
                    <a:lnTo>
                      <a:pt x="39651" y="4010"/>
                    </a:lnTo>
                    <a:close/>
                    <a:moveTo>
                      <a:pt x="9846" y="3283"/>
                    </a:moveTo>
                    <a:lnTo>
                      <a:pt x="11632" y="3357"/>
                    </a:lnTo>
                    <a:cubicBezTo>
                      <a:pt x="11645" y="3542"/>
                      <a:pt x="11743" y="3702"/>
                      <a:pt x="11903" y="3776"/>
                    </a:cubicBezTo>
                    <a:lnTo>
                      <a:pt x="11078" y="5932"/>
                    </a:lnTo>
                    <a:cubicBezTo>
                      <a:pt x="11029" y="5920"/>
                      <a:pt x="10979" y="5907"/>
                      <a:pt x="10930" y="5907"/>
                    </a:cubicBezTo>
                    <a:cubicBezTo>
                      <a:pt x="10844" y="5907"/>
                      <a:pt x="10770" y="5932"/>
                      <a:pt x="10696" y="5969"/>
                    </a:cubicBezTo>
                    <a:lnTo>
                      <a:pt x="9599" y="3591"/>
                    </a:lnTo>
                    <a:cubicBezTo>
                      <a:pt x="9710" y="3529"/>
                      <a:pt x="9809" y="3406"/>
                      <a:pt x="9833" y="3283"/>
                    </a:cubicBezTo>
                    <a:close/>
                    <a:moveTo>
                      <a:pt x="32258" y="4035"/>
                    </a:moveTo>
                    <a:lnTo>
                      <a:pt x="33059" y="4256"/>
                    </a:lnTo>
                    <a:lnTo>
                      <a:pt x="32061" y="6154"/>
                    </a:lnTo>
                    <a:lnTo>
                      <a:pt x="32024" y="6154"/>
                    </a:lnTo>
                    <a:lnTo>
                      <a:pt x="31975" y="4232"/>
                    </a:lnTo>
                    <a:cubicBezTo>
                      <a:pt x="32086" y="4207"/>
                      <a:pt x="32184" y="4133"/>
                      <a:pt x="32258" y="4035"/>
                    </a:cubicBezTo>
                    <a:close/>
                    <a:moveTo>
                      <a:pt x="29585" y="4232"/>
                    </a:moveTo>
                    <a:lnTo>
                      <a:pt x="29153" y="6043"/>
                    </a:lnTo>
                    <a:lnTo>
                      <a:pt x="29092" y="6043"/>
                    </a:lnTo>
                    <a:cubicBezTo>
                      <a:pt x="28956" y="6043"/>
                      <a:pt x="28833" y="6105"/>
                      <a:pt x="28734" y="6203"/>
                    </a:cubicBezTo>
                    <a:lnTo>
                      <a:pt x="27589" y="4971"/>
                    </a:lnTo>
                    <a:cubicBezTo>
                      <a:pt x="27687" y="4885"/>
                      <a:pt x="27749" y="4749"/>
                      <a:pt x="27749" y="4614"/>
                    </a:cubicBezTo>
                    <a:cubicBezTo>
                      <a:pt x="27736" y="4601"/>
                      <a:pt x="27736" y="4589"/>
                      <a:pt x="27736" y="4577"/>
                    </a:cubicBezTo>
                    <a:lnTo>
                      <a:pt x="27736" y="4564"/>
                    </a:lnTo>
                    <a:lnTo>
                      <a:pt x="29585" y="4232"/>
                    </a:lnTo>
                    <a:close/>
                    <a:moveTo>
                      <a:pt x="33158" y="4281"/>
                    </a:moveTo>
                    <a:lnTo>
                      <a:pt x="34267" y="4601"/>
                    </a:lnTo>
                    <a:cubicBezTo>
                      <a:pt x="34267" y="4651"/>
                      <a:pt x="34279" y="4700"/>
                      <a:pt x="34304" y="4749"/>
                    </a:cubicBezTo>
                    <a:lnTo>
                      <a:pt x="32246" y="6228"/>
                    </a:lnTo>
                    <a:cubicBezTo>
                      <a:pt x="32221" y="6203"/>
                      <a:pt x="32197" y="6191"/>
                      <a:pt x="32172" y="6178"/>
                    </a:cubicBezTo>
                    <a:lnTo>
                      <a:pt x="33158" y="4281"/>
                    </a:lnTo>
                    <a:close/>
                    <a:moveTo>
                      <a:pt x="38481" y="3160"/>
                    </a:moveTo>
                    <a:lnTo>
                      <a:pt x="39294" y="3418"/>
                    </a:lnTo>
                    <a:cubicBezTo>
                      <a:pt x="39282" y="3455"/>
                      <a:pt x="39282" y="3492"/>
                      <a:pt x="39282" y="3529"/>
                    </a:cubicBezTo>
                    <a:cubicBezTo>
                      <a:pt x="39282" y="3714"/>
                      <a:pt x="39380" y="3874"/>
                      <a:pt x="39540" y="3961"/>
                    </a:cubicBezTo>
                    <a:lnTo>
                      <a:pt x="38752" y="5969"/>
                    </a:lnTo>
                    <a:lnTo>
                      <a:pt x="37298" y="6240"/>
                    </a:lnTo>
                    <a:lnTo>
                      <a:pt x="36990" y="5415"/>
                    </a:lnTo>
                    <a:cubicBezTo>
                      <a:pt x="37322" y="5254"/>
                      <a:pt x="37372" y="4798"/>
                      <a:pt x="37088" y="4577"/>
                    </a:cubicBezTo>
                    <a:lnTo>
                      <a:pt x="37741" y="3579"/>
                    </a:lnTo>
                    <a:cubicBezTo>
                      <a:pt x="37815" y="3616"/>
                      <a:pt x="37902" y="3628"/>
                      <a:pt x="37975" y="3628"/>
                    </a:cubicBezTo>
                    <a:cubicBezTo>
                      <a:pt x="37983" y="3628"/>
                      <a:pt x="37991" y="3628"/>
                      <a:pt x="37998" y="3628"/>
                    </a:cubicBezTo>
                    <a:cubicBezTo>
                      <a:pt x="38260" y="3628"/>
                      <a:pt x="38481" y="3424"/>
                      <a:pt x="38505" y="3172"/>
                    </a:cubicBezTo>
                    <a:lnTo>
                      <a:pt x="38481" y="3160"/>
                    </a:lnTo>
                    <a:close/>
                    <a:moveTo>
                      <a:pt x="12347" y="3800"/>
                    </a:moveTo>
                    <a:lnTo>
                      <a:pt x="13530" y="5833"/>
                    </a:lnTo>
                    <a:cubicBezTo>
                      <a:pt x="13382" y="5920"/>
                      <a:pt x="13283" y="6068"/>
                      <a:pt x="13271" y="6240"/>
                    </a:cubicBezTo>
                    <a:lnTo>
                      <a:pt x="11423" y="6277"/>
                    </a:lnTo>
                    <a:cubicBezTo>
                      <a:pt x="11386" y="6142"/>
                      <a:pt x="11287" y="6031"/>
                      <a:pt x="11176" y="5969"/>
                    </a:cubicBezTo>
                    <a:lnTo>
                      <a:pt x="12002" y="3813"/>
                    </a:lnTo>
                    <a:cubicBezTo>
                      <a:pt x="12051" y="3825"/>
                      <a:pt x="12088" y="3825"/>
                      <a:pt x="12138" y="3825"/>
                    </a:cubicBezTo>
                    <a:cubicBezTo>
                      <a:pt x="12157" y="3828"/>
                      <a:pt x="12176" y="3830"/>
                      <a:pt x="12195" y="3830"/>
                    </a:cubicBezTo>
                    <a:cubicBezTo>
                      <a:pt x="12245" y="3830"/>
                      <a:pt x="12293" y="3818"/>
                      <a:pt x="12347" y="3800"/>
                    </a:cubicBezTo>
                    <a:close/>
                    <a:moveTo>
                      <a:pt x="41881" y="4503"/>
                    </a:moveTo>
                    <a:cubicBezTo>
                      <a:pt x="41955" y="4540"/>
                      <a:pt x="42029" y="4564"/>
                      <a:pt x="42115" y="4564"/>
                    </a:cubicBezTo>
                    <a:lnTo>
                      <a:pt x="42152" y="4564"/>
                    </a:lnTo>
                    <a:lnTo>
                      <a:pt x="42005" y="6105"/>
                    </a:lnTo>
                    <a:cubicBezTo>
                      <a:pt x="41857" y="6117"/>
                      <a:pt x="41721" y="6178"/>
                      <a:pt x="41623" y="6289"/>
                    </a:cubicBezTo>
                    <a:lnTo>
                      <a:pt x="41019" y="5883"/>
                    </a:lnTo>
                    <a:cubicBezTo>
                      <a:pt x="41080" y="5809"/>
                      <a:pt x="41117" y="5698"/>
                      <a:pt x="41117" y="5599"/>
                    </a:cubicBezTo>
                    <a:cubicBezTo>
                      <a:pt x="41117" y="5488"/>
                      <a:pt x="41080" y="5378"/>
                      <a:pt x="41019" y="5291"/>
                    </a:cubicBezTo>
                    <a:lnTo>
                      <a:pt x="41881" y="4503"/>
                    </a:lnTo>
                    <a:close/>
                    <a:moveTo>
                      <a:pt x="31359" y="3911"/>
                    </a:moveTo>
                    <a:cubicBezTo>
                      <a:pt x="31384" y="3998"/>
                      <a:pt x="31445" y="4072"/>
                      <a:pt x="31507" y="4133"/>
                    </a:cubicBezTo>
                    <a:lnTo>
                      <a:pt x="31507" y="4145"/>
                    </a:lnTo>
                    <a:lnTo>
                      <a:pt x="29523" y="6302"/>
                    </a:lnTo>
                    <a:cubicBezTo>
                      <a:pt x="29461" y="6191"/>
                      <a:pt x="29375" y="6117"/>
                      <a:pt x="29252" y="6080"/>
                    </a:cubicBezTo>
                    <a:lnTo>
                      <a:pt x="29696" y="4219"/>
                    </a:lnTo>
                    <a:lnTo>
                      <a:pt x="31359" y="3911"/>
                    </a:lnTo>
                    <a:close/>
                    <a:moveTo>
                      <a:pt x="35265" y="4626"/>
                    </a:moveTo>
                    <a:lnTo>
                      <a:pt x="36300" y="4835"/>
                    </a:lnTo>
                    <a:cubicBezTo>
                      <a:pt x="36300" y="4872"/>
                      <a:pt x="36287" y="4922"/>
                      <a:pt x="36287" y="4959"/>
                    </a:cubicBezTo>
                    <a:cubicBezTo>
                      <a:pt x="36287" y="5082"/>
                      <a:pt x="36324" y="5205"/>
                      <a:pt x="36398" y="5304"/>
                    </a:cubicBezTo>
                    <a:lnTo>
                      <a:pt x="36411" y="5291"/>
                    </a:lnTo>
                    <a:lnTo>
                      <a:pt x="36411" y="5291"/>
                    </a:lnTo>
                    <a:lnTo>
                      <a:pt x="35400" y="6339"/>
                    </a:lnTo>
                    <a:cubicBezTo>
                      <a:pt x="35314" y="6265"/>
                      <a:pt x="35203" y="6228"/>
                      <a:pt x="35092" y="6228"/>
                    </a:cubicBezTo>
                    <a:lnTo>
                      <a:pt x="35055" y="6228"/>
                    </a:lnTo>
                    <a:lnTo>
                      <a:pt x="34821" y="5057"/>
                    </a:lnTo>
                    <a:cubicBezTo>
                      <a:pt x="35055" y="5033"/>
                      <a:pt x="35228" y="4860"/>
                      <a:pt x="35265" y="4626"/>
                    </a:cubicBezTo>
                    <a:close/>
                    <a:moveTo>
                      <a:pt x="21218" y="6203"/>
                    </a:moveTo>
                    <a:cubicBezTo>
                      <a:pt x="21258" y="6203"/>
                      <a:pt x="21298" y="6228"/>
                      <a:pt x="21305" y="6277"/>
                    </a:cubicBezTo>
                    <a:cubicBezTo>
                      <a:pt x="21298" y="6326"/>
                      <a:pt x="21258" y="6351"/>
                      <a:pt x="21218" y="6351"/>
                    </a:cubicBezTo>
                    <a:cubicBezTo>
                      <a:pt x="21178" y="6351"/>
                      <a:pt x="21138" y="6326"/>
                      <a:pt x="21132" y="6277"/>
                    </a:cubicBezTo>
                    <a:cubicBezTo>
                      <a:pt x="21138" y="6228"/>
                      <a:pt x="21178" y="6203"/>
                      <a:pt x="21218" y="6203"/>
                    </a:cubicBezTo>
                    <a:close/>
                    <a:moveTo>
                      <a:pt x="21169" y="3073"/>
                    </a:moveTo>
                    <a:lnTo>
                      <a:pt x="23486" y="4848"/>
                    </a:lnTo>
                    <a:cubicBezTo>
                      <a:pt x="23436" y="4934"/>
                      <a:pt x="23399" y="5020"/>
                      <a:pt x="23412" y="5119"/>
                    </a:cubicBezTo>
                    <a:cubicBezTo>
                      <a:pt x="23399" y="5217"/>
                      <a:pt x="23436" y="5316"/>
                      <a:pt x="23486" y="5402"/>
                    </a:cubicBezTo>
                    <a:lnTo>
                      <a:pt x="22549" y="6178"/>
                    </a:lnTo>
                    <a:cubicBezTo>
                      <a:pt x="22443" y="6077"/>
                      <a:pt x="22310" y="6029"/>
                      <a:pt x="22180" y="6029"/>
                    </a:cubicBezTo>
                    <a:cubicBezTo>
                      <a:pt x="21978" y="6029"/>
                      <a:pt x="21781" y="6146"/>
                      <a:pt x="21699" y="6363"/>
                    </a:cubicBezTo>
                    <a:lnTo>
                      <a:pt x="21502" y="6302"/>
                    </a:lnTo>
                    <a:lnTo>
                      <a:pt x="21502" y="6277"/>
                    </a:lnTo>
                    <a:cubicBezTo>
                      <a:pt x="21502" y="6101"/>
                      <a:pt x="21359" y="5988"/>
                      <a:pt x="21210" y="5988"/>
                    </a:cubicBezTo>
                    <a:cubicBezTo>
                      <a:pt x="21140" y="5988"/>
                      <a:pt x="21068" y="6013"/>
                      <a:pt x="21009" y="6068"/>
                    </a:cubicBezTo>
                    <a:lnTo>
                      <a:pt x="19838" y="5242"/>
                    </a:lnTo>
                    <a:cubicBezTo>
                      <a:pt x="19888" y="5156"/>
                      <a:pt x="19912" y="5070"/>
                      <a:pt x="19912" y="4971"/>
                    </a:cubicBezTo>
                    <a:cubicBezTo>
                      <a:pt x="19912" y="4823"/>
                      <a:pt x="19851" y="4688"/>
                      <a:pt x="19740" y="4601"/>
                    </a:cubicBezTo>
                    <a:lnTo>
                      <a:pt x="20553" y="3234"/>
                    </a:lnTo>
                    <a:cubicBezTo>
                      <a:pt x="20615" y="3271"/>
                      <a:pt x="20689" y="3283"/>
                      <a:pt x="20763" y="3283"/>
                    </a:cubicBezTo>
                    <a:cubicBezTo>
                      <a:pt x="20923" y="3283"/>
                      <a:pt x="21071" y="3209"/>
                      <a:pt x="21169" y="3073"/>
                    </a:cubicBezTo>
                    <a:close/>
                    <a:moveTo>
                      <a:pt x="9094" y="3566"/>
                    </a:moveTo>
                    <a:cubicBezTo>
                      <a:pt x="9180" y="3616"/>
                      <a:pt x="9267" y="3640"/>
                      <a:pt x="9353" y="3640"/>
                    </a:cubicBezTo>
                    <a:cubicBezTo>
                      <a:pt x="9402" y="3640"/>
                      <a:pt x="9451" y="3628"/>
                      <a:pt x="9488" y="3616"/>
                    </a:cubicBezTo>
                    <a:lnTo>
                      <a:pt x="10610" y="6018"/>
                    </a:lnTo>
                    <a:cubicBezTo>
                      <a:pt x="10514" y="6090"/>
                      <a:pt x="10454" y="6208"/>
                      <a:pt x="10427" y="6327"/>
                    </a:cubicBezTo>
                    <a:lnTo>
                      <a:pt x="10427" y="6327"/>
                    </a:lnTo>
                    <a:lnTo>
                      <a:pt x="8614" y="6400"/>
                    </a:lnTo>
                    <a:cubicBezTo>
                      <a:pt x="8552" y="6191"/>
                      <a:pt x="8355" y="6031"/>
                      <a:pt x="8133" y="6031"/>
                    </a:cubicBezTo>
                    <a:cubicBezTo>
                      <a:pt x="8071" y="6031"/>
                      <a:pt x="8022" y="6043"/>
                      <a:pt x="7961" y="6068"/>
                    </a:cubicBezTo>
                    <a:lnTo>
                      <a:pt x="7147" y="5033"/>
                    </a:lnTo>
                    <a:cubicBezTo>
                      <a:pt x="7234" y="4934"/>
                      <a:pt x="7283" y="4823"/>
                      <a:pt x="7295" y="4700"/>
                    </a:cubicBezTo>
                    <a:lnTo>
                      <a:pt x="7295" y="4675"/>
                    </a:lnTo>
                    <a:lnTo>
                      <a:pt x="7763" y="4589"/>
                    </a:lnTo>
                    <a:cubicBezTo>
                      <a:pt x="7827" y="4815"/>
                      <a:pt x="8029" y="4955"/>
                      <a:pt x="8245" y="4955"/>
                    </a:cubicBezTo>
                    <a:cubicBezTo>
                      <a:pt x="8323" y="4955"/>
                      <a:pt x="8403" y="4936"/>
                      <a:pt x="8478" y="4897"/>
                    </a:cubicBezTo>
                    <a:cubicBezTo>
                      <a:pt x="8749" y="4737"/>
                      <a:pt x="8811" y="4367"/>
                      <a:pt x="8601" y="4133"/>
                    </a:cubicBezTo>
                    <a:lnTo>
                      <a:pt x="9094" y="3566"/>
                    </a:lnTo>
                    <a:close/>
                    <a:moveTo>
                      <a:pt x="32040" y="6377"/>
                    </a:moveTo>
                    <a:cubicBezTo>
                      <a:pt x="32070" y="6377"/>
                      <a:pt x="32128" y="6450"/>
                      <a:pt x="32061" y="6450"/>
                    </a:cubicBezTo>
                    <a:cubicBezTo>
                      <a:pt x="32057" y="6452"/>
                      <a:pt x="32052" y="6453"/>
                      <a:pt x="32048" y="6453"/>
                    </a:cubicBezTo>
                    <a:cubicBezTo>
                      <a:pt x="32028" y="6453"/>
                      <a:pt x="32012" y="6433"/>
                      <a:pt x="32012" y="6413"/>
                    </a:cubicBezTo>
                    <a:lnTo>
                      <a:pt x="32024" y="6400"/>
                    </a:lnTo>
                    <a:cubicBezTo>
                      <a:pt x="32024" y="6383"/>
                      <a:pt x="32031" y="6377"/>
                      <a:pt x="32040" y="6377"/>
                    </a:cubicBezTo>
                    <a:close/>
                    <a:moveTo>
                      <a:pt x="31593" y="4195"/>
                    </a:moveTo>
                    <a:cubicBezTo>
                      <a:pt x="31667" y="4232"/>
                      <a:pt x="31753" y="4256"/>
                      <a:pt x="31839" y="4256"/>
                    </a:cubicBezTo>
                    <a:lnTo>
                      <a:pt x="31864" y="4256"/>
                    </a:lnTo>
                    <a:lnTo>
                      <a:pt x="31926" y="6203"/>
                    </a:lnTo>
                    <a:cubicBezTo>
                      <a:pt x="31864" y="6240"/>
                      <a:pt x="31827" y="6302"/>
                      <a:pt x="31815" y="6376"/>
                    </a:cubicBezTo>
                    <a:lnTo>
                      <a:pt x="29585" y="6474"/>
                    </a:lnTo>
                    <a:cubicBezTo>
                      <a:pt x="29585" y="6450"/>
                      <a:pt x="29585" y="6413"/>
                      <a:pt x="29572" y="6388"/>
                    </a:cubicBezTo>
                    <a:lnTo>
                      <a:pt x="31593" y="4195"/>
                    </a:lnTo>
                    <a:close/>
                    <a:moveTo>
                      <a:pt x="36485" y="5353"/>
                    </a:moveTo>
                    <a:cubicBezTo>
                      <a:pt x="36571" y="5427"/>
                      <a:pt x="36669" y="5476"/>
                      <a:pt x="36780" y="5476"/>
                    </a:cubicBezTo>
                    <a:lnTo>
                      <a:pt x="36793" y="5476"/>
                    </a:lnTo>
                    <a:cubicBezTo>
                      <a:pt x="36830" y="5476"/>
                      <a:pt x="36879" y="5464"/>
                      <a:pt x="36916" y="5452"/>
                    </a:cubicBezTo>
                    <a:lnTo>
                      <a:pt x="37224" y="6277"/>
                    </a:lnTo>
                    <a:lnTo>
                      <a:pt x="35585" y="6585"/>
                    </a:lnTo>
                    <a:cubicBezTo>
                      <a:pt x="35560" y="6511"/>
                      <a:pt x="35524" y="6450"/>
                      <a:pt x="35487" y="6400"/>
                    </a:cubicBezTo>
                    <a:lnTo>
                      <a:pt x="36485" y="5353"/>
                    </a:lnTo>
                    <a:close/>
                    <a:moveTo>
                      <a:pt x="13764" y="5981"/>
                    </a:moveTo>
                    <a:cubicBezTo>
                      <a:pt x="14035" y="5981"/>
                      <a:pt x="14183" y="6314"/>
                      <a:pt x="13986" y="6511"/>
                    </a:cubicBezTo>
                    <a:cubicBezTo>
                      <a:pt x="13922" y="6575"/>
                      <a:pt x="13843" y="6604"/>
                      <a:pt x="13766" y="6604"/>
                    </a:cubicBezTo>
                    <a:cubicBezTo>
                      <a:pt x="13607" y="6604"/>
                      <a:pt x="13456" y="6480"/>
                      <a:pt x="13456" y="6289"/>
                    </a:cubicBezTo>
                    <a:cubicBezTo>
                      <a:pt x="13456" y="6117"/>
                      <a:pt x="13591" y="5981"/>
                      <a:pt x="13764" y="5981"/>
                    </a:cubicBezTo>
                    <a:close/>
                    <a:moveTo>
                      <a:pt x="15686" y="3616"/>
                    </a:moveTo>
                    <a:cubicBezTo>
                      <a:pt x="15735" y="3702"/>
                      <a:pt x="15834" y="3751"/>
                      <a:pt x="15933" y="3751"/>
                    </a:cubicBezTo>
                    <a:cubicBezTo>
                      <a:pt x="15945" y="3751"/>
                      <a:pt x="15969" y="3751"/>
                      <a:pt x="15994" y="3739"/>
                    </a:cubicBezTo>
                    <a:lnTo>
                      <a:pt x="16524" y="6511"/>
                    </a:lnTo>
                    <a:cubicBezTo>
                      <a:pt x="16462" y="6536"/>
                      <a:pt x="16413" y="6573"/>
                      <a:pt x="16388" y="6622"/>
                    </a:cubicBezTo>
                    <a:lnTo>
                      <a:pt x="14269" y="6302"/>
                    </a:lnTo>
                    <a:cubicBezTo>
                      <a:pt x="14269" y="6289"/>
                      <a:pt x="14269" y="6277"/>
                      <a:pt x="14269" y="6277"/>
                    </a:cubicBezTo>
                    <a:cubicBezTo>
                      <a:pt x="14257" y="6117"/>
                      <a:pt x="14183" y="5969"/>
                      <a:pt x="14060" y="5883"/>
                    </a:cubicBezTo>
                    <a:lnTo>
                      <a:pt x="14072" y="5870"/>
                    </a:lnTo>
                    <a:lnTo>
                      <a:pt x="14676" y="4355"/>
                    </a:lnTo>
                    <a:cubicBezTo>
                      <a:pt x="14700" y="4355"/>
                      <a:pt x="14725" y="4355"/>
                      <a:pt x="14762" y="4367"/>
                    </a:cubicBezTo>
                    <a:cubicBezTo>
                      <a:pt x="15033" y="4367"/>
                      <a:pt x="15255" y="4133"/>
                      <a:pt x="15255" y="3862"/>
                    </a:cubicBezTo>
                    <a:cubicBezTo>
                      <a:pt x="15255" y="3825"/>
                      <a:pt x="15255" y="3788"/>
                      <a:pt x="15255" y="3751"/>
                    </a:cubicBezTo>
                    <a:lnTo>
                      <a:pt x="15686" y="3616"/>
                    </a:lnTo>
                    <a:close/>
                    <a:moveTo>
                      <a:pt x="16130" y="3665"/>
                    </a:moveTo>
                    <a:lnTo>
                      <a:pt x="16672" y="4022"/>
                    </a:lnTo>
                    <a:cubicBezTo>
                      <a:pt x="16524" y="4355"/>
                      <a:pt x="16770" y="4737"/>
                      <a:pt x="17140" y="4737"/>
                    </a:cubicBezTo>
                    <a:cubicBezTo>
                      <a:pt x="17300" y="4737"/>
                      <a:pt x="17460" y="4651"/>
                      <a:pt x="17547" y="4515"/>
                    </a:cubicBezTo>
                    <a:lnTo>
                      <a:pt x="18914" y="5008"/>
                    </a:lnTo>
                    <a:cubicBezTo>
                      <a:pt x="18927" y="5082"/>
                      <a:pt x="18951" y="5156"/>
                      <a:pt x="18988" y="5230"/>
                    </a:cubicBezTo>
                    <a:lnTo>
                      <a:pt x="16844" y="6634"/>
                    </a:lnTo>
                    <a:cubicBezTo>
                      <a:pt x="16807" y="6548"/>
                      <a:pt x="16709" y="6487"/>
                      <a:pt x="16610" y="6487"/>
                    </a:cubicBezTo>
                    <a:lnTo>
                      <a:pt x="16623" y="6487"/>
                    </a:lnTo>
                    <a:lnTo>
                      <a:pt x="16093" y="3702"/>
                    </a:lnTo>
                    <a:cubicBezTo>
                      <a:pt x="16105" y="3690"/>
                      <a:pt x="16117" y="3677"/>
                      <a:pt x="16130" y="3665"/>
                    </a:cubicBezTo>
                    <a:close/>
                    <a:moveTo>
                      <a:pt x="10930" y="6103"/>
                    </a:moveTo>
                    <a:cubicBezTo>
                      <a:pt x="11004" y="6103"/>
                      <a:pt x="11079" y="6130"/>
                      <a:pt x="11140" y="6191"/>
                    </a:cubicBezTo>
                    <a:cubicBezTo>
                      <a:pt x="11337" y="6376"/>
                      <a:pt x="11201" y="6696"/>
                      <a:pt x="10942" y="6696"/>
                    </a:cubicBezTo>
                    <a:cubicBezTo>
                      <a:pt x="10935" y="6697"/>
                      <a:pt x="10928" y="6697"/>
                      <a:pt x="10921" y="6697"/>
                    </a:cubicBezTo>
                    <a:cubicBezTo>
                      <a:pt x="10759" y="6697"/>
                      <a:pt x="10634" y="6566"/>
                      <a:pt x="10622" y="6413"/>
                    </a:cubicBezTo>
                    <a:lnTo>
                      <a:pt x="10634" y="6400"/>
                    </a:lnTo>
                    <a:cubicBezTo>
                      <a:pt x="10634" y="6218"/>
                      <a:pt x="10779" y="6103"/>
                      <a:pt x="10930" y="6103"/>
                    </a:cubicBezTo>
                    <a:close/>
                    <a:moveTo>
                      <a:pt x="34328" y="4848"/>
                    </a:moveTo>
                    <a:cubicBezTo>
                      <a:pt x="34415" y="4971"/>
                      <a:pt x="34550" y="5057"/>
                      <a:pt x="34710" y="5070"/>
                    </a:cubicBezTo>
                    <a:lnTo>
                      <a:pt x="34932" y="6265"/>
                    </a:lnTo>
                    <a:cubicBezTo>
                      <a:pt x="34735" y="6326"/>
                      <a:pt x="34587" y="6511"/>
                      <a:pt x="34587" y="6733"/>
                    </a:cubicBezTo>
                    <a:lnTo>
                      <a:pt x="34575" y="6733"/>
                    </a:lnTo>
                    <a:lnTo>
                      <a:pt x="32295" y="6499"/>
                    </a:lnTo>
                    <a:cubicBezTo>
                      <a:pt x="32308" y="6474"/>
                      <a:pt x="32308" y="6437"/>
                      <a:pt x="32308" y="6413"/>
                    </a:cubicBezTo>
                    <a:cubicBezTo>
                      <a:pt x="32308" y="6388"/>
                      <a:pt x="32295" y="6351"/>
                      <a:pt x="32295" y="6326"/>
                    </a:cubicBezTo>
                    <a:lnTo>
                      <a:pt x="34328" y="4848"/>
                    </a:lnTo>
                    <a:close/>
                    <a:moveTo>
                      <a:pt x="16610" y="6696"/>
                    </a:moveTo>
                    <a:cubicBezTo>
                      <a:pt x="16635" y="6696"/>
                      <a:pt x="16659" y="6721"/>
                      <a:pt x="16659" y="6745"/>
                    </a:cubicBezTo>
                    <a:cubicBezTo>
                      <a:pt x="16659" y="6762"/>
                      <a:pt x="16653" y="6769"/>
                      <a:pt x="16644" y="6769"/>
                    </a:cubicBezTo>
                    <a:cubicBezTo>
                      <a:pt x="16613" y="6769"/>
                      <a:pt x="16553" y="6696"/>
                      <a:pt x="16610" y="6696"/>
                    </a:cubicBezTo>
                    <a:close/>
                    <a:moveTo>
                      <a:pt x="27490" y="5033"/>
                    </a:moveTo>
                    <a:lnTo>
                      <a:pt x="28673" y="6265"/>
                    </a:lnTo>
                    <a:cubicBezTo>
                      <a:pt x="28611" y="6351"/>
                      <a:pt x="28587" y="6450"/>
                      <a:pt x="28587" y="6548"/>
                    </a:cubicBezTo>
                    <a:cubicBezTo>
                      <a:pt x="28587" y="6560"/>
                      <a:pt x="28587" y="6573"/>
                      <a:pt x="28587" y="6585"/>
                    </a:cubicBezTo>
                    <a:lnTo>
                      <a:pt x="27120" y="6844"/>
                    </a:lnTo>
                    <a:lnTo>
                      <a:pt x="27120" y="6844"/>
                    </a:lnTo>
                    <a:lnTo>
                      <a:pt x="27157" y="5107"/>
                    </a:lnTo>
                    <a:cubicBezTo>
                      <a:pt x="27182" y="5119"/>
                      <a:pt x="27194" y="5119"/>
                      <a:pt x="27219" y="5119"/>
                    </a:cubicBezTo>
                    <a:cubicBezTo>
                      <a:pt x="27317" y="5119"/>
                      <a:pt x="27404" y="5094"/>
                      <a:pt x="27490" y="5033"/>
                    </a:cubicBezTo>
                    <a:close/>
                    <a:moveTo>
                      <a:pt x="8124" y="6233"/>
                    </a:moveTo>
                    <a:cubicBezTo>
                      <a:pt x="8279" y="6233"/>
                      <a:pt x="8429" y="6354"/>
                      <a:pt x="8429" y="6536"/>
                    </a:cubicBezTo>
                    <a:cubicBezTo>
                      <a:pt x="8429" y="6708"/>
                      <a:pt x="8293" y="6844"/>
                      <a:pt x="8121" y="6844"/>
                    </a:cubicBezTo>
                    <a:cubicBezTo>
                      <a:pt x="7862" y="6844"/>
                      <a:pt x="7726" y="6511"/>
                      <a:pt x="7911" y="6326"/>
                    </a:cubicBezTo>
                    <a:cubicBezTo>
                      <a:pt x="7972" y="6262"/>
                      <a:pt x="8049" y="6233"/>
                      <a:pt x="8124" y="6233"/>
                    </a:cubicBezTo>
                    <a:close/>
                    <a:moveTo>
                      <a:pt x="29103" y="6241"/>
                    </a:moveTo>
                    <a:cubicBezTo>
                      <a:pt x="29256" y="6241"/>
                      <a:pt x="29400" y="6363"/>
                      <a:pt x="29400" y="6548"/>
                    </a:cubicBezTo>
                    <a:cubicBezTo>
                      <a:pt x="29400" y="6708"/>
                      <a:pt x="29264" y="6844"/>
                      <a:pt x="29092" y="6844"/>
                    </a:cubicBezTo>
                    <a:cubicBezTo>
                      <a:pt x="28833" y="6844"/>
                      <a:pt x="28710" y="6511"/>
                      <a:pt x="28895" y="6326"/>
                    </a:cubicBezTo>
                    <a:cubicBezTo>
                      <a:pt x="28957" y="6268"/>
                      <a:pt x="29031" y="6241"/>
                      <a:pt x="29103" y="6241"/>
                    </a:cubicBezTo>
                    <a:close/>
                    <a:moveTo>
                      <a:pt x="22184" y="6224"/>
                    </a:moveTo>
                    <a:cubicBezTo>
                      <a:pt x="22349" y="6224"/>
                      <a:pt x="22508" y="6358"/>
                      <a:pt x="22500" y="6560"/>
                    </a:cubicBezTo>
                    <a:cubicBezTo>
                      <a:pt x="22500" y="6721"/>
                      <a:pt x="22364" y="6868"/>
                      <a:pt x="22192" y="6868"/>
                    </a:cubicBezTo>
                    <a:cubicBezTo>
                      <a:pt x="21896" y="6868"/>
                      <a:pt x="21761" y="6511"/>
                      <a:pt x="21970" y="6314"/>
                    </a:cubicBezTo>
                    <a:cubicBezTo>
                      <a:pt x="22032" y="6252"/>
                      <a:pt x="22108" y="6224"/>
                      <a:pt x="22184" y="6224"/>
                    </a:cubicBezTo>
                    <a:close/>
                    <a:moveTo>
                      <a:pt x="42017" y="6314"/>
                    </a:moveTo>
                    <a:cubicBezTo>
                      <a:pt x="42177" y="6314"/>
                      <a:pt x="42325" y="6450"/>
                      <a:pt x="42325" y="6610"/>
                    </a:cubicBezTo>
                    <a:lnTo>
                      <a:pt x="42313" y="6610"/>
                    </a:lnTo>
                    <a:cubicBezTo>
                      <a:pt x="42313" y="6795"/>
                      <a:pt x="42163" y="6917"/>
                      <a:pt x="42006" y="6917"/>
                    </a:cubicBezTo>
                    <a:cubicBezTo>
                      <a:pt x="41933" y="6917"/>
                      <a:pt x="41858" y="6890"/>
                      <a:pt x="41795" y="6832"/>
                    </a:cubicBezTo>
                    <a:cubicBezTo>
                      <a:pt x="41610" y="6634"/>
                      <a:pt x="41746" y="6314"/>
                      <a:pt x="42017" y="6314"/>
                    </a:cubicBezTo>
                    <a:close/>
                    <a:moveTo>
                      <a:pt x="26763" y="4811"/>
                    </a:moveTo>
                    <a:cubicBezTo>
                      <a:pt x="26800" y="4897"/>
                      <a:pt x="26862" y="4971"/>
                      <a:pt x="26948" y="5033"/>
                    </a:cubicBezTo>
                    <a:lnTo>
                      <a:pt x="25925" y="6881"/>
                    </a:lnTo>
                    <a:cubicBezTo>
                      <a:pt x="25888" y="6881"/>
                      <a:pt x="25839" y="6893"/>
                      <a:pt x="25802" y="6918"/>
                    </a:cubicBezTo>
                    <a:lnTo>
                      <a:pt x="24299" y="5439"/>
                    </a:lnTo>
                    <a:cubicBezTo>
                      <a:pt x="24373" y="5353"/>
                      <a:pt x="24410" y="5242"/>
                      <a:pt x="24410" y="5131"/>
                    </a:cubicBezTo>
                    <a:cubicBezTo>
                      <a:pt x="24410" y="5131"/>
                      <a:pt x="24410" y="5119"/>
                      <a:pt x="24410" y="5119"/>
                    </a:cubicBezTo>
                    <a:lnTo>
                      <a:pt x="26763" y="4811"/>
                    </a:lnTo>
                    <a:close/>
                    <a:moveTo>
                      <a:pt x="27071" y="5082"/>
                    </a:moveTo>
                    <a:lnTo>
                      <a:pt x="27034" y="6856"/>
                    </a:lnTo>
                    <a:lnTo>
                      <a:pt x="26172" y="7016"/>
                    </a:lnTo>
                    <a:cubicBezTo>
                      <a:pt x="26147" y="6955"/>
                      <a:pt x="26098" y="6905"/>
                      <a:pt x="26036" y="6893"/>
                    </a:cubicBezTo>
                    <a:lnTo>
                      <a:pt x="27034" y="5082"/>
                    </a:lnTo>
                    <a:close/>
                    <a:moveTo>
                      <a:pt x="35086" y="6437"/>
                    </a:moveTo>
                    <a:lnTo>
                      <a:pt x="35086" y="6437"/>
                    </a:lnTo>
                    <a:cubicBezTo>
                      <a:pt x="35353" y="6442"/>
                      <a:pt x="35485" y="6759"/>
                      <a:pt x="35302" y="6955"/>
                    </a:cubicBezTo>
                    <a:cubicBezTo>
                      <a:pt x="35241" y="7015"/>
                      <a:pt x="35165" y="7043"/>
                      <a:pt x="35089" y="7043"/>
                    </a:cubicBezTo>
                    <a:cubicBezTo>
                      <a:pt x="34934" y="7043"/>
                      <a:pt x="34784" y="6927"/>
                      <a:pt x="34784" y="6745"/>
                    </a:cubicBezTo>
                    <a:cubicBezTo>
                      <a:pt x="34772" y="6575"/>
                      <a:pt x="34916" y="6440"/>
                      <a:pt x="35086" y="6437"/>
                    </a:cubicBezTo>
                    <a:close/>
                    <a:moveTo>
                      <a:pt x="25944" y="7069"/>
                    </a:moveTo>
                    <a:cubicBezTo>
                      <a:pt x="25965" y="7069"/>
                      <a:pt x="25987" y="7084"/>
                      <a:pt x="25987" y="7115"/>
                    </a:cubicBezTo>
                    <a:cubicBezTo>
                      <a:pt x="25987" y="7152"/>
                      <a:pt x="25965" y="7170"/>
                      <a:pt x="25944" y="7170"/>
                    </a:cubicBezTo>
                    <a:cubicBezTo>
                      <a:pt x="25922" y="7170"/>
                      <a:pt x="25901" y="7152"/>
                      <a:pt x="25901" y="7115"/>
                    </a:cubicBezTo>
                    <a:cubicBezTo>
                      <a:pt x="25901" y="7084"/>
                      <a:pt x="25922" y="7069"/>
                      <a:pt x="25944" y="7069"/>
                    </a:cubicBezTo>
                    <a:close/>
                    <a:moveTo>
                      <a:pt x="38727" y="6080"/>
                    </a:moveTo>
                    <a:lnTo>
                      <a:pt x="38062" y="7768"/>
                    </a:lnTo>
                    <a:cubicBezTo>
                      <a:pt x="38025" y="7768"/>
                      <a:pt x="38000" y="7756"/>
                      <a:pt x="37963" y="7756"/>
                    </a:cubicBezTo>
                    <a:lnTo>
                      <a:pt x="37889" y="7756"/>
                    </a:lnTo>
                    <a:lnTo>
                      <a:pt x="37359" y="6339"/>
                    </a:lnTo>
                    <a:lnTo>
                      <a:pt x="38727" y="6080"/>
                    </a:lnTo>
                    <a:close/>
                    <a:moveTo>
                      <a:pt x="13271" y="6339"/>
                    </a:moveTo>
                    <a:cubicBezTo>
                      <a:pt x="13283" y="6425"/>
                      <a:pt x="13320" y="6511"/>
                      <a:pt x="13382" y="6585"/>
                    </a:cubicBezTo>
                    <a:lnTo>
                      <a:pt x="11866" y="7805"/>
                    </a:lnTo>
                    <a:cubicBezTo>
                      <a:pt x="11805" y="7719"/>
                      <a:pt x="11706" y="7682"/>
                      <a:pt x="11608" y="7682"/>
                    </a:cubicBezTo>
                    <a:lnTo>
                      <a:pt x="11620" y="7669"/>
                    </a:lnTo>
                    <a:cubicBezTo>
                      <a:pt x="11595" y="7669"/>
                      <a:pt x="11571" y="7669"/>
                      <a:pt x="11534" y="7682"/>
                    </a:cubicBezTo>
                    <a:lnTo>
                      <a:pt x="11201" y="6819"/>
                    </a:lnTo>
                    <a:cubicBezTo>
                      <a:pt x="11349" y="6733"/>
                      <a:pt x="11435" y="6573"/>
                      <a:pt x="11435" y="6400"/>
                    </a:cubicBezTo>
                    <a:cubicBezTo>
                      <a:pt x="11435" y="6388"/>
                      <a:pt x="11435" y="6376"/>
                      <a:pt x="11435" y="6363"/>
                    </a:cubicBezTo>
                    <a:lnTo>
                      <a:pt x="13271" y="6339"/>
                    </a:lnTo>
                    <a:close/>
                    <a:moveTo>
                      <a:pt x="37261" y="6388"/>
                    </a:moveTo>
                    <a:lnTo>
                      <a:pt x="37778" y="7805"/>
                    </a:lnTo>
                    <a:cubicBezTo>
                      <a:pt x="37741" y="7817"/>
                      <a:pt x="37704" y="7842"/>
                      <a:pt x="37667" y="7867"/>
                    </a:cubicBezTo>
                    <a:lnTo>
                      <a:pt x="35560" y="6905"/>
                    </a:lnTo>
                    <a:cubicBezTo>
                      <a:pt x="35585" y="6844"/>
                      <a:pt x="35585" y="6795"/>
                      <a:pt x="35597" y="6745"/>
                    </a:cubicBezTo>
                    <a:cubicBezTo>
                      <a:pt x="35597" y="6733"/>
                      <a:pt x="35597" y="6721"/>
                      <a:pt x="35597" y="6708"/>
                    </a:cubicBezTo>
                    <a:lnTo>
                      <a:pt x="37261" y="6388"/>
                    </a:lnTo>
                    <a:close/>
                    <a:moveTo>
                      <a:pt x="40156" y="5809"/>
                    </a:moveTo>
                    <a:cubicBezTo>
                      <a:pt x="40181" y="5858"/>
                      <a:pt x="40218" y="5907"/>
                      <a:pt x="40255" y="5944"/>
                    </a:cubicBezTo>
                    <a:lnTo>
                      <a:pt x="38283" y="7879"/>
                    </a:lnTo>
                    <a:cubicBezTo>
                      <a:pt x="38234" y="7842"/>
                      <a:pt x="38197" y="7817"/>
                      <a:pt x="38148" y="7793"/>
                    </a:cubicBezTo>
                    <a:lnTo>
                      <a:pt x="38838" y="6068"/>
                    </a:lnTo>
                    <a:lnTo>
                      <a:pt x="40156" y="5809"/>
                    </a:lnTo>
                    <a:close/>
                    <a:moveTo>
                      <a:pt x="6581" y="7522"/>
                    </a:moveTo>
                    <a:cubicBezTo>
                      <a:pt x="6753" y="7522"/>
                      <a:pt x="6839" y="7743"/>
                      <a:pt x="6716" y="7867"/>
                    </a:cubicBezTo>
                    <a:cubicBezTo>
                      <a:pt x="6676" y="7907"/>
                      <a:pt x="6626" y="7925"/>
                      <a:pt x="6576" y="7925"/>
                    </a:cubicBezTo>
                    <a:cubicBezTo>
                      <a:pt x="6472" y="7925"/>
                      <a:pt x="6371" y="7847"/>
                      <a:pt x="6371" y="7731"/>
                    </a:cubicBezTo>
                    <a:cubicBezTo>
                      <a:pt x="6383" y="7620"/>
                      <a:pt x="6457" y="7534"/>
                      <a:pt x="6568" y="7534"/>
                    </a:cubicBezTo>
                    <a:lnTo>
                      <a:pt x="6581" y="7522"/>
                    </a:lnTo>
                    <a:close/>
                    <a:moveTo>
                      <a:pt x="11617" y="7870"/>
                    </a:moveTo>
                    <a:cubicBezTo>
                      <a:pt x="11688" y="7870"/>
                      <a:pt x="11756" y="7931"/>
                      <a:pt x="11756" y="8014"/>
                    </a:cubicBezTo>
                    <a:cubicBezTo>
                      <a:pt x="11767" y="8094"/>
                      <a:pt x="11704" y="8164"/>
                      <a:pt x="11627" y="8164"/>
                    </a:cubicBezTo>
                    <a:cubicBezTo>
                      <a:pt x="11620" y="8164"/>
                      <a:pt x="11614" y="8163"/>
                      <a:pt x="11608" y="8162"/>
                    </a:cubicBezTo>
                    <a:lnTo>
                      <a:pt x="11620" y="8162"/>
                    </a:lnTo>
                    <a:cubicBezTo>
                      <a:pt x="11485" y="8162"/>
                      <a:pt x="11423" y="8002"/>
                      <a:pt x="11521" y="7916"/>
                    </a:cubicBezTo>
                    <a:cubicBezTo>
                      <a:pt x="11549" y="7884"/>
                      <a:pt x="11584" y="7870"/>
                      <a:pt x="11617" y="7870"/>
                    </a:cubicBezTo>
                    <a:close/>
                    <a:moveTo>
                      <a:pt x="24237" y="5513"/>
                    </a:moveTo>
                    <a:lnTo>
                      <a:pt x="25728" y="6992"/>
                    </a:lnTo>
                    <a:cubicBezTo>
                      <a:pt x="25703" y="7029"/>
                      <a:pt x="25691" y="7078"/>
                      <a:pt x="25691" y="7127"/>
                    </a:cubicBezTo>
                    <a:cubicBezTo>
                      <a:pt x="25691" y="7201"/>
                      <a:pt x="25728" y="7263"/>
                      <a:pt x="25777" y="7312"/>
                    </a:cubicBezTo>
                    <a:lnTo>
                      <a:pt x="25790" y="7312"/>
                    </a:lnTo>
                    <a:lnTo>
                      <a:pt x="25223" y="8384"/>
                    </a:lnTo>
                    <a:cubicBezTo>
                      <a:pt x="25198" y="8372"/>
                      <a:pt x="25161" y="8372"/>
                      <a:pt x="25137" y="8372"/>
                    </a:cubicBezTo>
                    <a:cubicBezTo>
                      <a:pt x="25087" y="8372"/>
                      <a:pt x="25050" y="8384"/>
                      <a:pt x="25013" y="8396"/>
                    </a:cubicBezTo>
                    <a:lnTo>
                      <a:pt x="23991" y="5624"/>
                    </a:lnTo>
                    <a:cubicBezTo>
                      <a:pt x="24077" y="5612"/>
                      <a:pt x="24163" y="5562"/>
                      <a:pt x="24237" y="5513"/>
                    </a:cubicBezTo>
                    <a:close/>
                    <a:moveTo>
                      <a:pt x="14257" y="6400"/>
                    </a:moveTo>
                    <a:lnTo>
                      <a:pt x="16364" y="6721"/>
                    </a:lnTo>
                    <a:lnTo>
                      <a:pt x="16364" y="6733"/>
                    </a:lnTo>
                    <a:cubicBezTo>
                      <a:pt x="16364" y="6770"/>
                      <a:pt x="16376" y="6795"/>
                      <a:pt x="16388" y="6832"/>
                    </a:cubicBezTo>
                    <a:lnTo>
                      <a:pt x="13752" y="8557"/>
                    </a:lnTo>
                    <a:cubicBezTo>
                      <a:pt x="13715" y="8520"/>
                      <a:pt x="13678" y="8507"/>
                      <a:pt x="13628" y="8495"/>
                    </a:cubicBezTo>
                    <a:lnTo>
                      <a:pt x="13641" y="8495"/>
                    </a:lnTo>
                    <a:lnTo>
                      <a:pt x="13776" y="6782"/>
                    </a:lnTo>
                    <a:cubicBezTo>
                      <a:pt x="13998" y="6770"/>
                      <a:pt x="14195" y="6622"/>
                      <a:pt x="14257" y="6400"/>
                    </a:cubicBezTo>
                    <a:close/>
                    <a:moveTo>
                      <a:pt x="37963" y="7965"/>
                    </a:moveTo>
                    <a:cubicBezTo>
                      <a:pt x="38123" y="7965"/>
                      <a:pt x="38259" y="8101"/>
                      <a:pt x="38259" y="8261"/>
                    </a:cubicBezTo>
                    <a:cubicBezTo>
                      <a:pt x="38259" y="8443"/>
                      <a:pt x="38114" y="8564"/>
                      <a:pt x="37963" y="8564"/>
                    </a:cubicBezTo>
                    <a:cubicBezTo>
                      <a:pt x="37890" y="8564"/>
                      <a:pt x="37814" y="8535"/>
                      <a:pt x="37754" y="8470"/>
                    </a:cubicBezTo>
                    <a:cubicBezTo>
                      <a:pt x="37557" y="8285"/>
                      <a:pt x="37692" y="7965"/>
                      <a:pt x="37963" y="7965"/>
                    </a:cubicBezTo>
                    <a:close/>
                    <a:moveTo>
                      <a:pt x="23559" y="5476"/>
                    </a:moveTo>
                    <a:cubicBezTo>
                      <a:pt x="23646" y="5562"/>
                      <a:pt x="23757" y="5612"/>
                      <a:pt x="23867" y="5612"/>
                    </a:cubicBezTo>
                    <a:lnTo>
                      <a:pt x="24902" y="8421"/>
                    </a:lnTo>
                    <a:cubicBezTo>
                      <a:pt x="24841" y="8458"/>
                      <a:pt x="24779" y="8507"/>
                      <a:pt x="24730" y="8569"/>
                    </a:cubicBezTo>
                    <a:lnTo>
                      <a:pt x="22635" y="6795"/>
                    </a:lnTo>
                    <a:cubicBezTo>
                      <a:pt x="22685" y="6721"/>
                      <a:pt x="22709" y="6634"/>
                      <a:pt x="22709" y="6548"/>
                    </a:cubicBezTo>
                    <a:cubicBezTo>
                      <a:pt x="22709" y="6437"/>
                      <a:pt x="22672" y="6339"/>
                      <a:pt x="22623" y="6252"/>
                    </a:cubicBezTo>
                    <a:lnTo>
                      <a:pt x="23559" y="5476"/>
                    </a:lnTo>
                    <a:close/>
                    <a:moveTo>
                      <a:pt x="21465" y="6400"/>
                    </a:moveTo>
                    <a:lnTo>
                      <a:pt x="21674" y="6450"/>
                    </a:lnTo>
                    <a:cubicBezTo>
                      <a:pt x="21674" y="6487"/>
                      <a:pt x="21662" y="6511"/>
                      <a:pt x="21662" y="6548"/>
                    </a:cubicBezTo>
                    <a:cubicBezTo>
                      <a:pt x="21662" y="6733"/>
                      <a:pt x="21761" y="6893"/>
                      <a:pt x="21921" y="6992"/>
                    </a:cubicBezTo>
                    <a:lnTo>
                      <a:pt x="21009" y="8581"/>
                    </a:lnTo>
                    <a:cubicBezTo>
                      <a:pt x="20947" y="8557"/>
                      <a:pt x="20886" y="8532"/>
                      <a:pt x="20812" y="8520"/>
                    </a:cubicBezTo>
                    <a:lnTo>
                      <a:pt x="21206" y="6560"/>
                    </a:lnTo>
                    <a:cubicBezTo>
                      <a:pt x="21317" y="6560"/>
                      <a:pt x="21428" y="6499"/>
                      <a:pt x="21465" y="6400"/>
                    </a:cubicBezTo>
                    <a:close/>
                    <a:moveTo>
                      <a:pt x="13456" y="6659"/>
                    </a:moveTo>
                    <a:cubicBezTo>
                      <a:pt x="13518" y="6721"/>
                      <a:pt x="13591" y="6758"/>
                      <a:pt x="13678" y="6770"/>
                    </a:cubicBezTo>
                    <a:lnTo>
                      <a:pt x="13530" y="8483"/>
                    </a:lnTo>
                    <a:cubicBezTo>
                      <a:pt x="13457" y="8495"/>
                      <a:pt x="13397" y="8530"/>
                      <a:pt x="13348" y="8590"/>
                    </a:cubicBezTo>
                    <a:lnTo>
                      <a:pt x="13348" y="8590"/>
                    </a:lnTo>
                    <a:lnTo>
                      <a:pt x="11965" y="8027"/>
                    </a:lnTo>
                    <a:lnTo>
                      <a:pt x="11965" y="8014"/>
                    </a:lnTo>
                    <a:cubicBezTo>
                      <a:pt x="11965" y="7965"/>
                      <a:pt x="11953" y="7916"/>
                      <a:pt x="11928" y="7879"/>
                    </a:cubicBezTo>
                    <a:lnTo>
                      <a:pt x="13456" y="6659"/>
                    </a:lnTo>
                    <a:close/>
                    <a:moveTo>
                      <a:pt x="19777" y="5316"/>
                    </a:moveTo>
                    <a:lnTo>
                      <a:pt x="20960" y="6154"/>
                    </a:lnTo>
                    <a:cubicBezTo>
                      <a:pt x="20935" y="6191"/>
                      <a:pt x="20935" y="6228"/>
                      <a:pt x="20923" y="6277"/>
                    </a:cubicBezTo>
                    <a:cubicBezTo>
                      <a:pt x="20923" y="6388"/>
                      <a:pt x="20997" y="6499"/>
                      <a:pt x="21108" y="6548"/>
                    </a:cubicBezTo>
                    <a:lnTo>
                      <a:pt x="20713" y="8520"/>
                    </a:lnTo>
                    <a:cubicBezTo>
                      <a:pt x="20639" y="8532"/>
                      <a:pt x="20565" y="8557"/>
                      <a:pt x="20491" y="8606"/>
                    </a:cubicBezTo>
                    <a:lnTo>
                      <a:pt x="19604" y="5439"/>
                    </a:lnTo>
                    <a:cubicBezTo>
                      <a:pt x="19666" y="5415"/>
                      <a:pt x="19728" y="5365"/>
                      <a:pt x="19777" y="5316"/>
                    </a:cubicBezTo>
                    <a:close/>
                    <a:moveTo>
                      <a:pt x="39713" y="8544"/>
                    </a:moveTo>
                    <a:cubicBezTo>
                      <a:pt x="39768" y="8544"/>
                      <a:pt x="39714" y="8612"/>
                      <a:pt x="39683" y="8612"/>
                    </a:cubicBezTo>
                    <a:cubicBezTo>
                      <a:pt x="39672" y="8612"/>
                      <a:pt x="39663" y="8604"/>
                      <a:pt x="39663" y="8581"/>
                    </a:cubicBezTo>
                    <a:cubicBezTo>
                      <a:pt x="39663" y="8557"/>
                      <a:pt x="39688" y="8544"/>
                      <a:pt x="39713" y="8544"/>
                    </a:cubicBezTo>
                    <a:close/>
                    <a:moveTo>
                      <a:pt x="31827" y="6474"/>
                    </a:moveTo>
                    <a:cubicBezTo>
                      <a:pt x="31852" y="6560"/>
                      <a:pt x="31913" y="6622"/>
                      <a:pt x="32000" y="6647"/>
                    </a:cubicBezTo>
                    <a:lnTo>
                      <a:pt x="31581" y="8520"/>
                    </a:lnTo>
                    <a:lnTo>
                      <a:pt x="31519" y="8520"/>
                    </a:lnTo>
                    <a:cubicBezTo>
                      <a:pt x="31408" y="8520"/>
                      <a:pt x="31297" y="8569"/>
                      <a:pt x="31211" y="8643"/>
                    </a:cubicBezTo>
                    <a:lnTo>
                      <a:pt x="29461" y="6905"/>
                    </a:lnTo>
                    <a:cubicBezTo>
                      <a:pt x="29548" y="6807"/>
                      <a:pt x="29585" y="6696"/>
                      <a:pt x="29597" y="6573"/>
                    </a:cubicBezTo>
                    <a:lnTo>
                      <a:pt x="31827" y="6474"/>
                    </a:lnTo>
                    <a:close/>
                    <a:moveTo>
                      <a:pt x="16438" y="6918"/>
                    </a:moveTo>
                    <a:cubicBezTo>
                      <a:pt x="16487" y="6955"/>
                      <a:pt x="16536" y="6979"/>
                      <a:pt x="16598" y="6992"/>
                    </a:cubicBezTo>
                    <a:lnTo>
                      <a:pt x="16696" y="8101"/>
                    </a:lnTo>
                    <a:cubicBezTo>
                      <a:pt x="16462" y="8138"/>
                      <a:pt x="16278" y="8335"/>
                      <a:pt x="16265" y="8569"/>
                    </a:cubicBezTo>
                    <a:lnTo>
                      <a:pt x="16278" y="8569"/>
                    </a:lnTo>
                    <a:lnTo>
                      <a:pt x="13813" y="8667"/>
                    </a:lnTo>
                    <a:lnTo>
                      <a:pt x="13801" y="8643"/>
                    </a:lnTo>
                    <a:lnTo>
                      <a:pt x="16438" y="6918"/>
                    </a:lnTo>
                    <a:close/>
                    <a:moveTo>
                      <a:pt x="8702" y="8076"/>
                    </a:moveTo>
                    <a:cubicBezTo>
                      <a:pt x="8964" y="8076"/>
                      <a:pt x="9103" y="8400"/>
                      <a:pt x="8909" y="8593"/>
                    </a:cubicBezTo>
                    <a:cubicBezTo>
                      <a:pt x="8845" y="8658"/>
                      <a:pt x="8767" y="8687"/>
                      <a:pt x="8690" y="8687"/>
                    </a:cubicBezTo>
                    <a:cubicBezTo>
                      <a:pt x="8531" y="8687"/>
                      <a:pt x="8380" y="8563"/>
                      <a:pt x="8380" y="8372"/>
                    </a:cubicBezTo>
                    <a:cubicBezTo>
                      <a:pt x="8392" y="8212"/>
                      <a:pt x="8515" y="8088"/>
                      <a:pt x="8675" y="8076"/>
                    </a:cubicBezTo>
                    <a:lnTo>
                      <a:pt x="8688" y="8076"/>
                    </a:lnTo>
                    <a:cubicBezTo>
                      <a:pt x="8692" y="8076"/>
                      <a:pt x="8697" y="8076"/>
                      <a:pt x="8702" y="8076"/>
                    </a:cubicBezTo>
                    <a:close/>
                    <a:moveTo>
                      <a:pt x="19038" y="5316"/>
                    </a:moveTo>
                    <a:cubicBezTo>
                      <a:pt x="19136" y="5427"/>
                      <a:pt x="19272" y="5476"/>
                      <a:pt x="19407" y="5476"/>
                    </a:cubicBezTo>
                    <a:cubicBezTo>
                      <a:pt x="19444" y="5476"/>
                      <a:pt x="19469" y="5476"/>
                      <a:pt x="19493" y="5464"/>
                    </a:cubicBezTo>
                    <a:lnTo>
                      <a:pt x="20405" y="8680"/>
                    </a:lnTo>
                    <a:lnTo>
                      <a:pt x="20381" y="8692"/>
                    </a:lnTo>
                    <a:lnTo>
                      <a:pt x="16844" y="6819"/>
                    </a:lnTo>
                    <a:cubicBezTo>
                      <a:pt x="16844" y="6795"/>
                      <a:pt x="16857" y="6770"/>
                      <a:pt x="16857" y="6745"/>
                    </a:cubicBezTo>
                    <a:lnTo>
                      <a:pt x="19038" y="5316"/>
                    </a:lnTo>
                    <a:close/>
                    <a:moveTo>
                      <a:pt x="28611" y="6696"/>
                    </a:moveTo>
                    <a:cubicBezTo>
                      <a:pt x="28624" y="6770"/>
                      <a:pt x="28673" y="6844"/>
                      <a:pt x="28722" y="6893"/>
                    </a:cubicBezTo>
                    <a:lnTo>
                      <a:pt x="27133" y="8717"/>
                    </a:lnTo>
                    <a:lnTo>
                      <a:pt x="27096" y="8704"/>
                    </a:lnTo>
                    <a:lnTo>
                      <a:pt x="27133" y="6955"/>
                    </a:lnTo>
                    <a:lnTo>
                      <a:pt x="28611" y="6696"/>
                    </a:lnTo>
                    <a:close/>
                    <a:moveTo>
                      <a:pt x="13567" y="8683"/>
                    </a:moveTo>
                    <a:cubicBezTo>
                      <a:pt x="13591" y="8683"/>
                      <a:pt x="13616" y="8698"/>
                      <a:pt x="13616" y="8729"/>
                    </a:cubicBezTo>
                    <a:cubicBezTo>
                      <a:pt x="13616" y="8766"/>
                      <a:pt x="13591" y="8791"/>
                      <a:pt x="13555" y="8791"/>
                    </a:cubicBezTo>
                    <a:lnTo>
                      <a:pt x="13567" y="8778"/>
                    </a:lnTo>
                    <a:cubicBezTo>
                      <a:pt x="13542" y="8778"/>
                      <a:pt x="13518" y="8754"/>
                      <a:pt x="13518" y="8729"/>
                    </a:cubicBezTo>
                    <a:cubicBezTo>
                      <a:pt x="13518" y="8698"/>
                      <a:pt x="13542" y="8683"/>
                      <a:pt x="13567" y="8683"/>
                    </a:cubicBezTo>
                    <a:close/>
                    <a:moveTo>
                      <a:pt x="16807" y="6905"/>
                    </a:moveTo>
                    <a:lnTo>
                      <a:pt x="20331" y="8778"/>
                    </a:lnTo>
                    <a:cubicBezTo>
                      <a:pt x="20319" y="8815"/>
                      <a:pt x="20294" y="8852"/>
                      <a:pt x="20294" y="8889"/>
                    </a:cubicBezTo>
                    <a:lnTo>
                      <a:pt x="17276" y="8593"/>
                    </a:lnTo>
                    <a:cubicBezTo>
                      <a:pt x="17263" y="8322"/>
                      <a:pt x="17054" y="8101"/>
                      <a:pt x="16770" y="8088"/>
                    </a:cubicBezTo>
                    <a:lnTo>
                      <a:pt x="16672" y="6979"/>
                    </a:lnTo>
                    <a:cubicBezTo>
                      <a:pt x="16733" y="6967"/>
                      <a:pt x="16770" y="6942"/>
                      <a:pt x="16807" y="6905"/>
                    </a:cubicBezTo>
                    <a:close/>
                    <a:moveTo>
                      <a:pt x="16783" y="8285"/>
                    </a:moveTo>
                    <a:cubicBezTo>
                      <a:pt x="17054" y="8285"/>
                      <a:pt x="17202" y="8618"/>
                      <a:pt x="17004" y="8815"/>
                    </a:cubicBezTo>
                    <a:cubicBezTo>
                      <a:pt x="16942" y="8878"/>
                      <a:pt x="16865" y="8906"/>
                      <a:pt x="16790" y="8906"/>
                    </a:cubicBezTo>
                    <a:cubicBezTo>
                      <a:pt x="16629" y="8906"/>
                      <a:pt x="16475" y="8778"/>
                      <a:pt x="16475" y="8593"/>
                    </a:cubicBezTo>
                    <a:cubicBezTo>
                      <a:pt x="16487" y="8433"/>
                      <a:pt x="16610" y="8298"/>
                      <a:pt x="16770" y="8298"/>
                    </a:cubicBezTo>
                    <a:lnTo>
                      <a:pt x="16783" y="8285"/>
                    </a:lnTo>
                    <a:close/>
                    <a:moveTo>
                      <a:pt x="22183" y="8853"/>
                    </a:moveTo>
                    <a:cubicBezTo>
                      <a:pt x="22214" y="8853"/>
                      <a:pt x="22273" y="8926"/>
                      <a:pt x="22216" y="8926"/>
                    </a:cubicBezTo>
                    <a:cubicBezTo>
                      <a:pt x="22179" y="8926"/>
                      <a:pt x="22155" y="8902"/>
                      <a:pt x="22155" y="8877"/>
                    </a:cubicBezTo>
                    <a:lnTo>
                      <a:pt x="22167" y="8877"/>
                    </a:lnTo>
                    <a:cubicBezTo>
                      <a:pt x="22167" y="8860"/>
                      <a:pt x="22174" y="8853"/>
                      <a:pt x="22183" y="8853"/>
                    </a:cubicBezTo>
                    <a:close/>
                    <a:moveTo>
                      <a:pt x="35524" y="6992"/>
                    </a:moveTo>
                    <a:lnTo>
                      <a:pt x="37581" y="7928"/>
                    </a:lnTo>
                    <a:cubicBezTo>
                      <a:pt x="37507" y="8014"/>
                      <a:pt x="37470" y="8125"/>
                      <a:pt x="37458" y="8236"/>
                    </a:cubicBezTo>
                    <a:lnTo>
                      <a:pt x="35228" y="8926"/>
                    </a:lnTo>
                    <a:cubicBezTo>
                      <a:pt x="35154" y="8778"/>
                      <a:pt x="35031" y="8667"/>
                      <a:pt x="34870" y="8643"/>
                    </a:cubicBezTo>
                    <a:lnTo>
                      <a:pt x="35031" y="7238"/>
                    </a:lnTo>
                    <a:lnTo>
                      <a:pt x="35092" y="7238"/>
                    </a:lnTo>
                    <a:cubicBezTo>
                      <a:pt x="35265" y="7238"/>
                      <a:pt x="35437" y="7140"/>
                      <a:pt x="35524" y="6992"/>
                    </a:cubicBezTo>
                    <a:close/>
                    <a:moveTo>
                      <a:pt x="27046" y="6955"/>
                    </a:moveTo>
                    <a:lnTo>
                      <a:pt x="27009" y="8692"/>
                    </a:lnTo>
                    <a:cubicBezTo>
                      <a:pt x="26886" y="8704"/>
                      <a:pt x="26788" y="8815"/>
                      <a:pt x="26800" y="8951"/>
                    </a:cubicBezTo>
                    <a:lnTo>
                      <a:pt x="25642" y="8865"/>
                    </a:lnTo>
                    <a:cubicBezTo>
                      <a:pt x="25629" y="8655"/>
                      <a:pt x="25519" y="8483"/>
                      <a:pt x="25334" y="8409"/>
                    </a:cubicBezTo>
                    <a:lnTo>
                      <a:pt x="25876" y="7361"/>
                    </a:lnTo>
                    <a:cubicBezTo>
                      <a:pt x="25897" y="7366"/>
                      <a:pt x="25917" y="7368"/>
                      <a:pt x="25938" y="7368"/>
                    </a:cubicBezTo>
                    <a:cubicBezTo>
                      <a:pt x="26075" y="7368"/>
                      <a:pt x="26196" y="7265"/>
                      <a:pt x="26196" y="7115"/>
                    </a:cubicBezTo>
                    <a:lnTo>
                      <a:pt x="26196" y="7103"/>
                    </a:lnTo>
                    <a:lnTo>
                      <a:pt x="27046" y="6955"/>
                    </a:lnTo>
                    <a:close/>
                    <a:moveTo>
                      <a:pt x="27059" y="8902"/>
                    </a:moveTo>
                    <a:cubicBezTo>
                      <a:pt x="27116" y="8902"/>
                      <a:pt x="27056" y="8974"/>
                      <a:pt x="27025" y="8974"/>
                    </a:cubicBezTo>
                    <a:cubicBezTo>
                      <a:pt x="27016" y="8974"/>
                      <a:pt x="27009" y="8968"/>
                      <a:pt x="27009" y="8951"/>
                    </a:cubicBezTo>
                    <a:cubicBezTo>
                      <a:pt x="27009" y="8926"/>
                      <a:pt x="27022" y="8902"/>
                      <a:pt x="27046" y="8902"/>
                    </a:cubicBezTo>
                    <a:close/>
                    <a:moveTo>
                      <a:pt x="8293" y="7004"/>
                    </a:moveTo>
                    <a:lnTo>
                      <a:pt x="8515" y="7903"/>
                    </a:lnTo>
                    <a:cubicBezTo>
                      <a:pt x="8244" y="8002"/>
                      <a:pt x="8108" y="8298"/>
                      <a:pt x="8219" y="8569"/>
                    </a:cubicBezTo>
                    <a:lnTo>
                      <a:pt x="7492" y="8975"/>
                    </a:lnTo>
                    <a:cubicBezTo>
                      <a:pt x="7455" y="8902"/>
                      <a:pt x="7394" y="8852"/>
                      <a:pt x="7320" y="8815"/>
                    </a:cubicBezTo>
                    <a:lnTo>
                      <a:pt x="8047" y="7041"/>
                    </a:lnTo>
                    <a:lnTo>
                      <a:pt x="8121" y="7041"/>
                    </a:lnTo>
                    <a:cubicBezTo>
                      <a:pt x="8182" y="7041"/>
                      <a:pt x="8244" y="7029"/>
                      <a:pt x="8293" y="7004"/>
                    </a:cubicBezTo>
                    <a:close/>
                    <a:moveTo>
                      <a:pt x="32110" y="6659"/>
                    </a:moveTo>
                    <a:lnTo>
                      <a:pt x="33072" y="8988"/>
                    </a:lnTo>
                    <a:lnTo>
                      <a:pt x="32024" y="8975"/>
                    </a:lnTo>
                    <a:cubicBezTo>
                      <a:pt x="32012" y="8778"/>
                      <a:pt x="31876" y="8606"/>
                      <a:pt x="31679" y="8544"/>
                    </a:cubicBezTo>
                    <a:lnTo>
                      <a:pt x="32110" y="6659"/>
                    </a:lnTo>
                    <a:close/>
                    <a:moveTo>
                      <a:pt x="32246" y="6585"/>
                    </a:moveTo>
                    <a:lnTo>
                      <a:pt x="34587" y="6844"/>
                    </a:lnTo>
                    <a:cubicBezTo>
                      <a:pt x="34624" y="7016"/>
                      <a:pt x="34747" y="7164"/>
                      <a:pt x="34932" y="7213"/>
                    </a:cubicBezTo>
                    <a:lnTo>
                      <a:pt x="34760" y="8630"/>
                    </a:lnTo>
                    <a:cubicBezTo>
                      <a:pt x="34525" y="8630"/>
                      <a:pt x="34328" y="8791"/>
                      <a:pt x="34279" y="9012"/>
                    </a:cubicBezTo>
                    <a:lnTo>
                      <a:pt x="33170" y="9000"/>
                    </a:lnTo>
                    <a:lnTo>
                      <a:pt x="32209" y="6622"/>
                    </a:lnTo>
                    <a:cubicBezTo>
                      <a:pt x="32221" y="6610"/>
                      <a:pt x="32234" y="6597"/>
                      <a:pt x="32246" y="6585"/>
                    </a:cubicBezTo>
                    <a:close/>
                    <a:moveTo>
                      <a:pt x="6260" y="7977"/>
                    </a:moveTo>
                    <a:cubicBezTo>
                      <a:pt x="6334" y="8076"/>
                      <a:pt x="6445" y="8138"/>
                      <a:pt x="6568" y="8138"/>
                    </a:cubicBezTo>
                    <a:cubicBezTo>
                      <a:pt x="6593" y="8138"/>
                      <a:pt x="6618" y="8138"/>
                      <a:pt x="6655" y="8125"/>
                    </a:cubicBezTo>
                    <a:lnTo>
                      <a:pt x="6876" y="8803"/>
                    </a:lnTo>
                    <a:cubicBezTo>
                      <a:pt x="6733" y="8863"/>
                      <a:pt x="6624" y="8993"/>
                      <a:pt x="6584" y="9147"/>
                    </a:cubicBezTo>
                    <a:lnTo>
                      <a:pt x="6584" y="9147"/>
                    </a:lnTo>
                    <a:lnTo>
                      <a:pt x="5028" y="8963"/>
                    </a:lnTo>
                    <a:cubicBezTo>
                      <a:pt x="5028" y="8951"/>
                      <a:pt x="5028" y="8951"/>
                      <a:pt x="5028" y="8938"/>
                    </a:cubicBezTo>
                    <a:cubicBezTo>
                      <a:pt x="5028" y="8889"/>
                      <a:pt x="5016" y="8840"/>
                      <a:pt x="5003" y="8791"/>
                    </a:cubicBezTo>
                    <a:lnTo>
                      <a:pt x="6260" y="7977"/>
                    </a:lnTo>
                    <a:close/>
                    <a:moveTo>
                      <a:pt x="4612" y="8745"/>
                    </a:moveTo>
                    <a:cubicBezTo>
                      <a:pt x="4717" y="8745"/>
                      <a:pt x="4819" y="8825"/>
                      <a:pt x="4819" y="8951"/>
                    </a:cubicBezTo>
                    <a:cubicBezTo>
                      <a:pt x="4819" y="9062"/>
                      <a:pt x="4732" y="9148"/>
                      <a:pt x="4622" y="9148"/>
                    </a:cubicBezTo>
                    <a:cubicBezTo>
                      <a:pt x="4437" y="9148"/>
                      <a:pt x="4350" y="8938"/>
                      <a:pt x="4474" y="8803"/>
                    </a:cubicBezTo>
                    <a:cubicBezTo>
                      <a:pt x="4513" y="8763"/>
                      <a:pt x="4563" y="8745"/>
                      <a:pt x="4612" y="8745"/>
                    </a:cubicBezTo>
                    <a:close/>
                    <a:moveTo>
                      <a:pt x="25139" y="8562"/>
                    </a:moveTo>
                    <a:cubicBezTo>
                      <a:pt x="25216" y="8562"/>
                      <a:pt x="25294" y="8591"/>
                      <a:pt x="25358" y="8655"/>
                    </a:cubicBezTo>
                    <a:cubicBezTo>
                      <a:pt x="25552" y="8837"/>
                      <a:pt x="25413" y="9173"/>
                      <a:pt x="25151" y="9173"/>
                    </a:cubicBezTo>
                    <a:cubicBezTo>
                      <a:pt x="25146" y="9173"/>
                      <a:pt x="25141" y="9173"/>
                      <a:pt x="25137" y="9173"/>
                    </a:cubicBezTo>
                    <a:cubicBezTo>
                      <a:pt x="24964" y="9173"/>
                      <a:pt x="24829" y="9037"/>
                      <a:pt x="24829" y="8877"/>
                    </a:cubicBezTo>
                    <a:lnTo>
                      <a:pt x="24841" y="8877"/>
                    </a:lnTo>
                    <a:cubicBezTo>
                      <a:pt x="24833" y="8686"/>
                      <a:pt x="24981" y="8562"/>
                      <a:pt x="25139" y="8562"/>
                    </a:cubicBezTo>
                    <a:close/>
                    <a:moveTo>
                      <a:pt x="22586" y="6881"/>
                    </a:moveTo>
                    <a:lnTo>
                      <a:pt x="24681" y="8655"/>
                    </a:lnTo>
                    <a:cubicBezTo>
                      <a:pt x="24644" y="8729"/>
                      <a:pt x="24631" y="8803"/>
                      <a:pt x="24631" y="8877"/>
                    </a:cubicBezTo>
                    <a:cubicBezTo>
                      <a:pt x="24619" y="8902"/>
                      <a:pt x="24619" y="8914"/>
                      <a:pt x="24631" y="8938"/>
                    </a:cubicBezTo>
                    <a:lnTo>
                      <a:pt x="23522" y="9197"/>
                    </a:lnTo>
                    <a:cubicBezTo>
                      <a:pt x="23449" y="8970"/>
                      <a:pt x="23249" y="8852"/>
                      <a:pt x="23047" y="8852"/>
                    </a:cubicBezTo>
                    <a:cubicBezTo>
                      <a:pt x="22877" y="8852"/>
                      <a:pt x="22707" y="8936"/>
                      <a:pt x="22611" y="9111"/>
                    </a:cubicBezTo>
                    <a:lnTo>
                      <a:pt x="22426" y="8988"/>
                    </a:lnTo>
                    <a:cubicBezTo>
                      <a:pt x="22451" y="8951"/>
                      <a:pt x="22451" y="8914"/>
                      <a:pt x="22451" y="8877"/>
                    </a:cubicBezTo>
                    <a:cubicBezTo>
                      <a:pt x="22457" y="8711"/>
                      <a:pt x="22330" y="8624"/>
                      <a:pt x="22204" y="8624"/>
                    </a:cubicBezTo>
                    <a:cubicBezTo>
                      <a:pt x="22087" y="8624"/>
                      <a:pt x="21970" y="8698"/>
                      <a:pt x="21958" y="8852"/>
                    </a:cubicBezTo>
                    <a:lnTo>
                      <a:pt x="21243" y="8902"/>
                    </a:lnTo>
                    <a:cubicBezTo>
                      <a:pt x="21218" y="8803"/>
                      <a:pt x="21169" y="8717"/>
                      <a:pt x="21095" y="8643"/>
                    </a:cubicBezTo>
                    <a:lnTo>
                      <a:pt x="22019" y="7041"/>
                    </a:lnTo>
                    <a:cubicBezTo>
                      <a:pt x="22074" y="7062"/>
                      <a:pt x="22133" y="7072"/>
                      <a:pt x="22191" y="7072"/>
                    </a:cubicBezTo>
                    <a:cubicBezTo>
                      <a:pt x="22340" y="7072"/>
                      <a:pt x="22488" y="7005"/>
                      <a:pt x="22586" y="6881"/>
                    </a:cubicBezTo>
                    <a:close/>
                    <a:moveTo>
                      <a:pt x="20766" y="8722"/>
                    </a:moveTo>
                    <a:cubicBezTo>
                      <a:pt x="20842" y="8722"/>
                      <a:pt x="20920" y="8751"/>
                      <a:pt x="20984" y="8815"/>
                    </a:cubicBezTo>
                    <a:cubicBezTo>
                      <a:pt x="21169" y="9000"/>
                      <a:pt x="21034" y="9320"/>
                      <a:pt x="20763" y="9320"/>
                    </a:cubicBezTo>
                    <a:cubicBezTo>
                      <a:pt x="20602" y="9320"/>
                      <a:pt x="20467" y="9197"/>
                      <a:pt x="20467" y="9037"/>
                    </a:cubicBezTo>
                    <a:lnTo>
                      <a:pt x="20467" y="9025"/>
                    </a:lnTo>
                    <a:cubicBezTo>
                      <a:pt x="20467" y="8843"/>
                      <a:pt x="20611" y="8722"/>
                      <a:pt x="20766" y="8722"/>
                    </a:cubicBezTo>
                    <a:close/>
                    <a:moveTo>
                      <a:pt x="31528" y="8713"/>
                    </a:moveTo>
                    <a:cubicBezTo>
                      <a:pt x="31603" y="8713"/>
                      <a:pt x="31679" y="8741"/>
                      <a:pt x="31741" y="8803"/>
                    </a:cubicBezTo>
                    <a:cubicBezTo>
                      <a:pt x="31938" y="9000"/>
                      <a:pt x="31802" y="9333"/>
                      <a:pt x="31519" y="9333"/>
                    </a:cubicBezTo>
                    <a:cubicBezTo>
                      <a:pt x="31359" y="9320"/>
                      <a:pt x="31223" y="9197"/>
                      <a:pt x="31223" y="9037"/>
                    </a:cubicBezTo>
                    <a:cubicBezTo>
                      <a:pt x="31215" y="8843"/>
                      <a:pt x="31368" y="8713"/>
                      <a:pt x="31528" y="8713"/>
                    </a:cubicBezTo>
                    <a:close/>
                    <a:moveTo>
                      <a:pt x="34765" y="8841"/>
                    </a:moveTo>
                    <a:cubicBezTo>
                      <a:pt x="34837" y="8841"/>
                      <a:pt x="34910" y="8867"/>
                      <a:pt x="34969" y="8926"/>
                    </a:cubicBezTo>
                    <a:cubicBezTo>
                      <a:pt x="35166" y="9111"/>
                      <a:pt x="35031" y="9431"/>
                      <a:pt x="34760" y="9444"/>
                    </a:cubicBezTo>
                    <a:cubicBezTo>
                      <a:pt x="34599" y="9431"/>
                      <a:pt x="34464" y="9296"/>
                      <a:pt x="34464" y="9136"/>
                    </a:cubicBezTo>
                    <a:cubicBezTo>
                      <a:pt x="34464" y="8960"/>
                      <a:pt x="34612" y="8841"/>
                      <a:pt x="34765" y="8841"/>
                    </a:cubicBezTo>
                    <a:close/>
                    <a:moveTo>
                      <a:pt x="7086" y="8956"/>
                    </a:moveTo>
                    <a:cubicBezTo>
                      <a:pt x="7237" y="8956"/>
                      <a:pt x="7381" y="9077"/>
                      <a:pt x="7381" y="9259"/>
                    </a:cubicBezTo>
                    <a:cubicBezTo>
                      <a:pt x="7381" y="9431"/>
                      <a:pt x="7246" y="9567"/>
                      <a:pt x="7073" y="9567"/>
                    </a:cubicBezTo>
                    <a:lnTo>
                      <a:pt x="7086" y="9555"/>
                    </a:lnTo>
                    <a:cubicBezTo>
                      <a:pt x="6815" y="9555"/>
                      <a:pt x="6679" y="9234"/>
                      <a:pt x="6876" y="9049"/>
                    </a:cubicBezTo>
                    <a:cubicBezTo>
                      <a:pt x="6937" y="8985"/>
                      <a:pt x="7012" y="8956"/>
                      <a:pt x="7086" y="8956"/>
                    </a:cubicBezTo>
                    <a:close/>
                    <a:moveTo>
                      <a:pt x="23065" y="9051"/>
                    </a:moveTo>
                    <a:cubicBezTo>
                      <a:pt x="23138" y="9051"/>
                      <a:pt x="23213" y="9077"/>
                      <a:pt x="23276" y="9136"/>
                    </a:cubicBezTo>
                    <a:cubicBezTo>
                      <a:pt x="23461" y="9333"/>
                      <a:pt x="23325" y="9653"/>
                      <a:pt x="23054" y="9653"/>
                    </a:cubicBezTo>
                    <a:cubicBezTo>
                      <a:pt x="22894" y="9653"/>
                      <a:pt x="22759" y="9518"/>
                      <a:pt x="22759" y="9357"/>
                    </a:cubicBezTo>
                    <a:cubicBezTo>
                      <a:pt x="22759" y="9172"/>
                      <a:pt x="22908" y="9051"/>
                      <a:pt x="23065" y="9051"/>
                    </a:cubicBezTo>
                    <a:close/>
                    <a:moveTo>
                      <a:pt x="29375" y="6967"/>
                    </a:moveTo>
                    <a:lnTo>
                      <a:pt x="31137" y="8704"/>
                    </a:lnTo>
                    <a:cubicBezTo>
                      <a:pt x="31063" y="8803"/>
                      <a:pt x="31014" y="8914"/>
                      <a:pt x="31014" y="9025"/>
                    </a:cubicBezTo>
                    <a:cubicBezTo>
                      <a:pt x="31014" y="9099"/>
                      <a:pt x="31039" y="9173"/>
                      <a:pt x="31063" y="9234"/>
                    </a:cubicBezTo>
                    <a:lnTo>
                      <a:pt x="30324" y="9690"/>
                    </a:lnTo>
                    <a:cubicBezTo>
                      <a:pt x="30238" y="9542"/>
                      <a:pt x="30065" y="9444"/>
                      <a:pt x="29893" y="9444"/>
                    </a:cubicBezTo>
                    <a:lnTo>
                      <a:pt x="29806" y="9444"/>
                    </a:lnTo>
                    <a:lnTo>
                      <a:pt x="29240" y="7029"/>
                    </a:lnTo>
                    <a:cubicBezTo>
                      <a:pt x="29289" y="7016"/>
                      <a:pt x="29338" y="6992"/>
                      <a:pt x="29375" y="6967"/>
                    </a:cubicBezTo>
                    <a:close/>
                    <a:moveTo>
                      <a:pt x="28808" y="6967"/>
                    </a:moveTo>
                    <a:cubicBezTo>
                      <a:pt x="28895" y="7029"/>
                      <a:pt x="28993" y="7053"/>
                      <a:pt x="29092" y="7053"/>
                    </a:cubicBezTo>
                    <a:lnTo>
                      <a:pt x="29141" y="7053"/>
                    </a:lnTo>
                    <a:lnTo>
                      <a:pt x="29708" y="9493"/>
                    </a:lnTo>
                    <a:cubicBezTo>
                      <a:pt x="29585" y="9542"/>
                      <a:pt x="29474" y="9641"/>
                      <a:pt x="29424" y="9764"/>
                    </a:cubicBezTo>
                    <a:lnTo>
                      <a:pt x="27293" y="8926"/>
                    </a:lnTo>
                    <a:cubicBezTo>
                      <a:pt x="27293" y="8877"/>
                      <a:pt x="27268" y="8815"/>
                      <a:pt x="27219" y="8778"/>
                    </a:cubicBezTo>
                    <a:lnTo>
                      <a:pt x="28808" y="6967"/>
                    </a:lnTo>
                    <a:close/>
                    <a:moveTo>
                      <a:pt x="11115" y="6881"/>
                    </a:moveTo>
                    <a:lnTo>
                      <a:pt x="11448" y="7719"/>
                    </a:lnTo>
                    <a:cubicBezTo>
                      <a:pt x="11176" y="7867"/>
                      <a:pt x="11226" y="8273"/>
                      <a:pt x="11521" y="8347"/>
                    </a:cubicBezTo>
                    <a:lnTo>
                      <a:pt x="11386" y="9271"/>
                    </a:lnTo>
                    <a:cubicBezTo>
                      <a:pt x="11359" y="9267"/>
                      <a:pt x="11333" y="9265"/>
                      <a:pt x="11307" y="9265"/>
                    </a:cubicBezTo>
                    <a:cubicBezTo>
                      <a:pt x="11044" y="9265"/>
                      <a:pt x="10819" y="9485"/>
                      <a:pt x="10819" y="9776"/>
                    </a:cubicBezTo>
                    <a:lnTo>
                      <a:pt x="10819" y="9789"/>
                    </a:lnTo>
                    <a:lnTo>
                      <a:pt x="9870" y="9863"/>
                    </a:lnTo>
                    <a:cubicBezTo>
                      <a:pt x="9858" y="9789"/>
                      <a:pt x="9809" y="9727"/>
                      <a:pt x="9735" y="9690"/>
                    </a:cubicBezTo>
                    <a:lnTo>
                      <a:pt x="10807" y="6893"/>
                    </a:lnTo>
                    <a:cubicBezTo>
                      <a:pt x="10851" y="6904"/>
                      <a:pt x="10898" y="6910"/>
                      <a:pt x="10945" y="6910"/>
                    </a:cubicBezTo>
                    <a:cubicBezTo>
                      <a:pt x="11003" y="6910"/>
                      <a:pt x="11061" y="6901"/>
                      <a:pt x="11115" y="6881"/>
                    </a:cubicBezTo>
                    <a:close/>
                    <a:moveTo>
                      <a:pt x="9599" y="9850"/>
                    </a:moveTo>
                    <a:cubicBezTo>
                      <a:pt x="9649" y="9850"/>
                      <a:pt x="9686" y="9887"/>
                      <a:pt x="9686" y="9937"/>
                    </a:cubicBezTo>
                    <a:cubicBezTo>
                      <a:pt x="9686" y="9986"/>
                      <a:pt x="9636" y="10023"/>
                      <a:pt x="9587" y="10023"/>
                    </a:cubicBezTo>
                    <a:lnTo>
                      <a:pt x="9599" y="10010"/>
                    </a:lnTo>
                    <a:cubicBezTo>
                      <a:pt x="9550" y="10010"/>
                      <a:pt x="9513" y="9973"/>
                      <a:pt x="9513" y="9937"/>
                    </a:cubicBezTo>
                    <a:cubicBezTo>
                      <a:pt x="9513" y="9887"/>
                      <a:pt x="9550" y="9850"/>
                      <a:pt x="9599" y="9850"/>
                    </a:cubicBezTo>
                    <a:close/>
                    <a:moveTo>
                      <a:pt x="11309" y="9468"/>
                    </a:moveTo>
                    <a:cubicBezTo>
                      <a:pt x="11314" y="9468"/>
                      <a:pt x="11319" y="9468"/>
                      <a:pt x="11324" y="9468"/>
                    </a:cubicBezTo>
                    <a:cubicBezTo>
                      <a:pt x="11497" y="9468"/>
                      <a:pt x="11620" y="9604"/>
                      <a:pt x="11608" y="9776"/>
                    </a:cubicBezTo>
                    <a:lnTo>
                      <a:pt x="11620" y="9776"/>
                    </a:lnTo>
                    <a:cubicBezTo>
                      <a:pt x="11620" y="9950"/>
                      <a:pt x="11471" y="10062"/>
                      <a:pt x="11317" y="10062"/>
                    </a:cubicBezTo>
                    <a:cubicBezTo>
                      <a:pt x="11241" y="10062"/>
                      <a:pt x="11164" y="10035"/>
                      <a:pt x="11103" y="9973"/>
                    </a:cubicBezTo>
                    <a:cubicBezTo>
                      <a:pt x="10921" y="9780"/>
                      <a:pt x="11048" y="9468"/>
                      <a:pt x="11309" y="9468"/>
                    </a:cubicBezTo>
                    <a:close/>
                    <a:moveTo>
                      <a:pt x="37458" y="8347"/>
                    </a:moveTo>
                    <a:cubicBezTo>
                      <a:pt x="37503" y="8625"/>
                      <a:pt x="37727" y="8767"/>
                      <a:pt x="37952" y="8767"/>
                    </a:cubicBezTo>
                    <a:cubicBezTo>
                      <a:pt x="38156" y="8767"/>
                      <a:pt x="38361" y="8649"/>
                      <a:pt x="38431" y="8409"/>
                    </a:cubicBezTo>
                    <a:lnTo>
                      <a:pt x="38431" y="8396"/>
                    </a:lnTo>
                    <a:lnTo>
                      <a:pt x="39454" y="8581"/>
                    </a:lnTo>
                    <a:cubicBezTo>
                      <a:pt x="39454" y="8618"/>
                      <a:pt x="39454" y="8655"/>
                      <a:pt x="39479" y="8692"/>
                    </a:cubicBezTo>
                    <a:lnTo>
                      <a:pt x="37680" y="10047"/>
                    </a:lnTo>
                    <a:cubicBezTo>
                      <a:pt x="37593" y="9949"/>
                      <a:pt x="37458" y="9887"/>
                      <a:pt x="37322" y="9887"/>
                    </a:cubicBezTo>
                    <a:cubicBezTo>
                      <a:pt x="37138" y="9887"/>
                      <a:pt x="36977" y="9986"/>
                      <a:pt x="36891" y="10134"/>
                    </a:cubicBezTo>
                    <a:lnTo>
                      <a:pt x="35228" y="9308"/>
                    </a:lnTo>
                    <a:cubicBezTo>
                      <a:pt x="35252" y="9259"/>
                      <a:pt x="35265" y="9197"/>
                      <a:pt x="35265" y="9136"/>
                    </a:cubicBezTo>
                    <a:cubicBezTo>
                      <a:pt x="35265" y="9099"/>
                      <a:pt x="35252" y="9062"/>
                      <a:pt x="35252" y="9025"/>
                    </a:cubicBezTo>
                    <a:lnTo>
                      <a:pt x="37458" y="8347"/>
                    </a:lnTo>
                    <a:close/>
                    <a:moveTo>
                      <a:pt x="29873" y="9652"/>
                    </a:moveTo>
                    <a:cubicBezTo>
                      <a:pt x="29879" y="9652"/>
                      <a:pt x="29886" y="9653"/>
                      <a:pt x="29893" y="9653"/>
                    </a:cubicBezTo>
                    <a:lnTo>
                      <a:pt x="29880" y="9653"/>
                    </a:lnTo>
                    <a:cubicBezTo>
                      <a:pt x="30151" y="9653"/>
                      <a:pt x="30299" y="9973"/>
                      <a:pt x="30102" y="10171"/>
                    </a:cubicBezTo>
                    <a:cubicBezTo>
                      <a:pt x="30043" y="10230"/>
                      <a:pt x="29969" y="10256"/>
                      <a:pt x="29895" y="10256"/>
                    </a:cubicBezTo>
                    <a:cubicBezTo>
                      <a:pt x="29740" y="10256"/>
                      <a:pt x="29589" y="10137"/>
                      <a:pt x="29597" y="9961"/>
                    </a:cubicBezTo>
                    <a:cubicBezTo>
                      <a:pt x="29585" y="9795"/>
                      <a:pt x="29710" y="9652"/>
                      <a:pt x="29873" y="9652"/>
                    </a:cubicBezTo>
                    <a:close/>
                    <a:moveTo>
                      <a:pt x="37301" y="10068"/>
                    </a:moveTo>
                    <a:cubicBezTo>
                      <a:pt x="37463" y="10068"/>
                      <a:pt x="37618" y="10199"/>
                      <a:pt x="37618" y="10392"/>
                    </a:cubicBezTo>
                    <a:cubicBezTo>
                      <a:pt x="37618" y="10553"/>
                      <a:pt x="37495" y="10688"/>
                      <a:pt x="37322" y="10688"/>
                    </a:cubicBezTo>
                    <a:cubicBezTo>
                      <a:pt x="37317" y="10688"/>
                      <a:pt x="37313" y="10688"/>
                      <a:pt x="37308" y="10688"/>
                    </a:cubicBezTo>
                    <a:cubicBezTo>
                      <a:pt x="37034" y="10688"/>
                      <a:pt x="36895" y="10352"/>
                      <a:pt x="37088" y="10158"/>
                    </a:cubicBezTo>
                    <a:cubicBezTo>
                      <a:pt x="37151" y="10096"/>
                      <a:pt x="37226" y="10068"/>
                      <a:pt x="37301" y="10068"/>
                    </a:cubicBezTo>
                    <a:close/>
                    <a:moveTo>
                      <a:pt x="17263" y="8692"/>
                    </a:moveTo>
                    <a:lnTo>
                      <a:pt x="20270" y="8988"/>
                    </a:lnTo>
                    <a:lnTo>
                      <a:pt x="20270" y="9025"/>
                    </a:lnTo>
                    <a:cubicBezTo>
                      <a:pt x="20270" y="9148"/>
                      <a:pt x="20307" y="9259"/>
                      <a:pt x="20381" y="9345"/>
                    </a:cubicBezTo>
                    <a:lnTo>
                      <a:pt x="19259" y="10713"/>
                    </a:lnTo>
                    <a:cubicBezTo>
                      <a:pt x="19173" y="10651"/>
                      <a:pt x="19087" y="10627"/>
                      <a:pt x="18988" y="10627"/>
                    </a:cubicBezTo>
                    <a:cubicBezTo>
                      <a:pt x="18877" y="10627"/>
                      <a:pt x="18779" y="10663"/>
                      <a:pt x="18693" y="10725"/>
                    </a:cubicBezTo>
                    <a:lnTo>
                      <a:pt x="17140" y="8938"/>
                    </a:lnTo>
                    <a:cubicBezTo>
                      <a:pt x="17202" y="8865"/>
                      <a:pt x="17251" y="8791"/>
                      <a:pt x="17263" y="8692"/>
                    </a:cubicBezTo>
                    <a:close/>
                    <a:moveTo>
                      <a:pt x="32468" y="10691"/>
                    </a:moveTo>
                    <a:cubicBezTo>
                      <a:pt x="32492" y="10691"/>
                      <a:pt x="32517" y="10707"/>
                      <a:pt x="32517" y="10737"/>
                    </a:cubicBezTo>
                    <a:cubicBezTo>
                      <a:pt x="32517" y="10768"/>
                      <a:pt x="32492" y="10784"/>
                      <a:pt x="32468" y="10784"/>
                    </a:cubicBezTo>
                    <a:cubicBezTo>
                      <a:pt x="32443" y="10784"/>
                      <a:pt x="32419" y="10768"/>
                      <a:pt x="32419" y="10737"/>
                    </a:cubicBezTo>
                    <a:cubicBezTo>
                      <a:pt x="32419" y="10707"/>
                      <a:pt x="32443" y="10691"/>
                      <a:pt x="32468" y="10691"/>
                    </a:cubicBezTo>
                    <a:close/>
                    <a:moveTo>
                      <a:pt x="4412" y="9308"/>
                    </a:moveTo>
                    <a:cubicBezTo>
                      <a:pt x="4449" y="9320"/>
                      <a:pt x="4474" y="9333"/>
                      <a:pt x="4498" y="9333"/>
                    </a:cubicBezTo>
                    <a:lnTo>
                      <a:pt x="4301" y="10306"/>
                    </a:lnTo>
                    <a:lnTo>
                      <a:pt x="4277" y="10306"/>
                    </a:lnTo>
                    <a:cubicBezTo>
                      <a:pt x="4055" y="10306"/>
                      <a:pt x="3870" y="10491"/>
                      <a:pt x="3870" y="10713"/>
                    </a:cubicBezTo>
                    <a:lnTo>
                      <a:pt x="3870" y="10725"/>
                    </a:lnTo>
                    <a:lnTo>
                      <a:pt x="3513" y="10787"/>
                    </a:lnTo>
                    <a:cubicBezTo>
                      <a:pt x="3488" y="10700"/>
                      <a:pt x="3451" y="10614"/>
                      <a:pt x="3377" y="10553"/>
                    </a:cubicBezTo>
                    <a:lnTo>
                      <a:pt x="4412" y="9308"/>
                    </a:lnTo>
                    <a:close/>
                    <a:moveTo>
                      <a:pt x="33219" y="9099"/>
                    </a:moveTo>
                    <a:lnTo>
                      <a:pt x="34254" y="9111"/>
                    </a:lnTo>
                    <a:lnTo>
                      <a:pt x="34254" y="9136"/>
                    </a:lnTo>
                    <a:cubicBezTo>
                      <a:pt x="34254" y="9320"/>
                      <a:pt x="34365" y="9493"/>
                      <a:pt x="34525" y="9579"/>
                    </a:cubicBezTo>
                    <a:lnTo>
                      <a:pt x="33983" y="10848"/>
                    </a:lnTo>
                    <a:cubicBezTo>
                      <a:pt x="33971" y="10836"/>
                      <a:pt x="33959" y="10836"/>
                      <a:pt x="33934" y="10836"/>
                    </a:cubicBezTo>
                    <a:lnTo>
                      <a:pt x="33219" y="9099"/>
                    </a:lnTo>
                    <a:close/>
                    <a:moveTo>
                      <a:pt x="27281" y="9037"/>
                    </a:moveTo>
                    <a:lnTo>
                      <a:pt x="29400" y="9863"/>
                    </a:lnTo>
                    <a:cubicBezTo>
                      <a:pt x="29387" y="9900"/>
                      <a:pt x="29387" y="9924"/>
                      <a:pt x="29387" y="9949"/>
                    </a:cubicBezTo>
                    <a:cubicBezTo>
                      <a:pt x="29387" y="10035"/>
                      <a:pt x="29412" y="10121"/>
                      <a:pt x="29449" y="10195"/>
                    </a:cubicBezTo>
                    <a:lnTo>
                      <a:pt x="28131" y="10885"/>
                    </a:lnTo>
                    <a:cubicBezTo>
                      <a:pt x="28044" y="10700"/>
                      <a:pt x="27872" y="10590"/>
                      <a:pt x="27675" y="10590"/>
                    </a:cubicBezTo>
                    <a:cubicBezTo>
                      <a:pt x="27626" y="10590"/>
                      <a:pt x="27589" y="10602"/>
                      <a:pt x="27552" y="10614"/>
                    </a:cubicBezTo>
                    <a:lnTo>
                      <a:pt x="27145" y="9185"/>
                    </a:lnTo>
                    <a:cubicBezTo>
                      <a:pt x="27207" y="9160"/>
                      <a:pt x="27268" y="9099"/>
                      <a:pt x="27281" y="9037"/>
                    </a:cubicBezTo>
                    <a:close/>
                    <a:moveTo>
                      <a:pt x="21970" y="8951"/>
                    </a:moveTo>
                    <a:cubicBezTo>
                      <a:pt x="22002" y="9061"/>
                      <a:pt x="22104" y="9126"/>
                      <a:pt x="22209" y="9126"/>
                    </a:cubicBezTo>
                    <a:cubicBezTo>
                      <a:pt x="22268" y="9126"/>
                      <a:pt x="22328" y="9106"/>
                      <a:pt x="22377" y="9062"/>
                    </a:cubicBezTo>
                    <a:lnTo>
                      <a:pt x="22574" y="9210"/>
                    </a:lnTo>
                    <a:cubicBezTo>
                      <a:pt x="22561" y="9259"/>
                      <a:pt x="22549" y="9308"/>
                      <a:pt x="22549" y="9357"/>
                    </a:cubicBezTo>
                    <a:cubicBezTo>
                      <a:pt x="22549" y="9555"/>
                      <a:pt x="22672" y="9739"/>
                      <a:pt x="22857" y="9813"/>
                    </a:cubicBezTo>
                    <a:lnTo>
                      <a:pt x="22414" y="10885"/>
                    </a:lnTo>
                    <a:cubicBezTo>
                      <a:pt x="22353" y="10863"/>
                      <a:pt x="22289" y="10851"/>
                      <a:pt x="22227" y="10851"/>
                    </a:cubicBezTo>
                    <a:cubicBezTo>
                      <a:pt x="22150" y="10851"/>
                      <a:pt x="22075" y="10869"/>
                      <a:pt x="22007" y="10910"/>
                    </a:cubicBezTo>
                    <a:lnTo>
                      <a:pt x="21071" y="9419"/>
                    </a:lnTo>
                    <a:cubicBezTo>
                      <a:pt x="21194" y="9333"/>
                      <a:pt x="21268" y="9185"/>
                      <a:pt x="21280" y="9037"/>
                    </a:cubicBezTo>
                    <a:lnTo>
                      <a:pt x="21280" y="9012"/>
                    </a:lnTo>
                    <a:lnTo>
                      <a:pt x="21970" y="8951"/>
                    </a:lnTo>
                    <a:close/>
                    <a:moveTo>
                      <a:pt x="4262" y="10515"/>
                    </a:moveTo>
                    <a:cubicBezTo>
                      <a:pt x="4267" y="10515"/>
                      <a:pt x="4272" y="10515"/>
                      <a:pt x="4277" y="10516"/>
                    </a:cubicBezTo>
                    <a:cubicBezTo>
                      <a:pt x="4387" y="10516"/>
                      <a:pt x="4474" y="10602"/>
                      <a:pt x="4474" y="10713"/>
                    </a:cubicBezTo>
                    <a:cubicBezTo>
                      <a:pt x="4474" y="10829"/>
                      <a:pt x="4378" y="10912"/>
                      <a:pt x="4275" y="10912"/>
                    </a:cubicBezTo>
                    <a:cubicBezTo>
                      <a:pt x="4225" y="10912"/>
                      <a:pt x="4173" y="10892"/>
                      <a:pt x="4129" y="10848"/>
                    </a:cubicBezTo>
                    <a:cubicBezTo>
                      <a:pt x="4009" y="10728"/>
                      <a:pt x="4087" y="10515"/>
                      <a:pt x="4262" y="10515"/>
                    </a:cubicBezTo>
                    <a:close/>
                    <a:moveTo>
                      <a:pt x="25629" y="8963"/>
                    </a:moveTo>
                    <a:lnTo>
                      <a:pt x="26825" y="9062"/>
                    </a:lnTo>
                    <a:cubicBezTo>
                      <a:pt x="26837" y="9086"/>
                      <a:pt x="26862" y="9111"/>
                      <a:pt x="26886" y="9136"/>
                    </a:cubicBezTo>
                    <a:lnTo>
                      <a:pt x="25186" y="10947"/>
                    </a:lnTo>
                    <a:cubicBezTo>
                      <a:pt x="25149" y="10922"/>
                      <a:pt x="25112" y="10922"/>
                      <a:pt x="25075" y="10922"/>
                    </a:cubicBezTo>
                    <a:lnTo>
                      <a:pt x="25161" y="9382"/>
                    </a:lnTo>
                    <a:cubicBezTo>
                      <a:pt x="25395" y="9370"/>
                      <a:pt x="25592" y="9197"/>
                      <a:pt x="25629" y="8963"/>
                    </a:cubicBezTo>
                    <a:close/>
                    <a:moveTo>
                      <a:pt x="32024" y="9086"/>
                    </a:moveTo>
                    <a:lnTo>
                      <a:pt x="33109" y="9099"/>
                    </a:lnTo>
                    <a:lnTo>
                      <a:pt x="33835" y="10861"/>
                    </a:lnTo>
                    <a:cubicBezTo>
                      <a:pt x="33774" y="10885"/>
                      <a:pt x="33737" y="10935"/>
                      <a:pt x="33712" y="10996"/>
                    </a:cubicBezTo>
                    <a:lnTo>
                      <a:pt x="32714" y="10799"/>
                    </a:lnTo>
                    <a:cubicBezTo>
                      <a:pt x="32714" y="10774"/>
                      <a:pt x="32714" y="10762"/>
                      <a:pt x="32714" y="10750"/>
                    </a:cubicBezTo>
                    <a:cubicBezTo>
                      <a:pt x="32714" y="10602"/>
                      <a:pt x="32603" y="10491"/>
                      <a:pt x="32468" y="10491"/>
                    </a:cubicBezTo>
                    <a:cubicBezTo>
                      <a:pt x="32431" y="10491"/>
                      <a:pt x="32406" y="10503"/>
                      <a:pt x="32394" y="10503"/>
                    </a:cubicBezTo>
                    <a:lnTo>
                      <a:pt x="31802" y="9444"/>
                    </a:lnTo>
                    <a:cubicBezTo>
                      <a:pt x="31926" y="9357"/>
                      <a:pt x="32000" y="9234"/>
                      <a:pt x="32024" y="9086"/>
                    </a:cubicBezTo>
                    <a:close/>
                    <a:moveTo>
                      <a:pt x="24668" y="9037"/>
                    </a:moveTo>
                    <a:cubicBezTo>
                      <a:pt x="24730" y="9210"/>
                      <a:pt x="24878" y="9345"/>
                      <a:pt x="25063" y="9370"/>
                    </a:cubicBezTo>
                    <a:lnTo>
                      <a:pt x="24964" y="10910"/>
                    </a:lnTo>
                    <a:cubicBezTo>
                      <a:pt x="24866" y="10922"/>
                      <a:pt x="24755" y="10972"/>
                      <a:pt x="24681" y="11045"/>
                    </a:cubicBezTo>
                    <a:lnTo>
                      <a:pt x="23498" y="9604"/>
                    </a:lnTo>
                    <a:cubicBezTo>
                      <a:pt x="23535" y="9530"/>
                      <a:pt x="23559" y="9444"/>
                      <a:pt x="23559" y="9357"/>
                    </a:cubicBezTo>
                    <a:cubicBezTo>
                      <a:pt x="23559" y="9333"/>
                      <a:pt x="23559" y="9308"/>
                      <a:pt x="23559" y="9296"/>
                    </a:cubicBezTo>
                    <a:lnTo>
                      <a:pt x="24668" y="9037"/>
                    </a:lnTo>
                    <a:close/>
                    <a:moveTo>
                      <a:pt x="35191" y="9407"/>
                    </a:moveTo>
                    <a:lnTo>
                      <a:pt x="36854" y="10220"/>
                    </a:lnTo>
                    <a:cubicBezTo>
                      <a:pt x="36793" y="10380"/>
                      <a:pt x="36817" y="10565"/>
                      <a:pt x="36928" y="10700"/>
                    </a:cubicBezTo>
                    <a:lnTo>
                      <a:pt x="35770" y="11070"/>
                    </a:lnTo>
                    <a:cubicBezTo>
                      <a:pt x="35671" y="10947"/>
                      <a:pt x="35524" y="10873"/>
                      <a:pt x="35363" y="10873"/>
                    </a:cubicBezTo>
                    <a:lnTo>
                      <a:pt x="35265" y="10873"/>
                    </a:lnTo>
                    <a:lnTo>
                      <a:pt x="34870" y="9628"/>
                    </a:lnTo>
                    <a:cubicBezTo>
                      <a:pt x="35006" y="9604"/>
                      <a:pt x="35117" y="9518"/>
                      <a:pt x="35191" y="9407"/>
                    </a:cubicBezTo>
                    <a:close/>
                    <a:moveTo>
                      <a:pt x="33934" y="11045"/>
                    </a:moveTo>
                    <a:cubicBezTo>
                      <a:pt x="33959" y="11045"/>
                      <a:pt x="33983" y="11058"/>
                      <a:pt x="33983" y="11095"/>
                    </a:cubicBezTo>
                    <a:cubicBezTo>
                      <a:pt x="33983" y="11112"/>
                      <a:pt x="33976" y="11118"/>
                      <a:pt x="33966" y="11118"/>
                    </a:cubicBezTo>
                    <a:cubicBezTo>
                      <a:pt x="33933" y="11118"/>
                      <a:pt x="33868" y="11045"/>
                      <a:pt x="33934" y="11045"/>
                    </a:cubicBezTo>
                    <a:close/>
                    <a:moveTo>
                      <a:pt x="16413" y="8938"/>
                    </a:moveTo>
                    <a:cubicBezTo>
                      <a:pt x="16462" y="8988"/>
                      <a:pt x="16524" y="9037"/>
                      <a:pt x="16598" y="9062"/>
                    </a:cubicBezTo>
                    <a:lnTo>
                      <a:pt x="15649" y="10713"/>
                    </a:lnTo>
                    <a:cubicBezTo>
                      <a:pt x="15612" y="10700"/>
                      <a:pt x="15588" y="10700"/>
                      <a:pt x="15551" y="10700"/>
                    </a:cubicBezTo>
                    <a:cubicBezTo>
                      <a:pt x="15304" y="10700"/>
                      <a:pt x="15095" y="10873"/>
                      <a:pt x="15058" y="11119"/>
                    </a:cubicBezTo>
                    <a:lnTo>
                      <a:pt x="13973" y="11119"/>
                    </a:lnTo>
                    <a:cubicBezTo>
                      <a:pt x="13973" y="11021"/>
                      <a:pt x="13949" y="10935"/>
                      <a:pt x="13900" y="10861"/>
                    </a:cubicBezTo>
                    <a:lnTo>
                      <a:pt x="16413" y="8938"/>
                    </a:lnTo>
                    <a:close/>
                    <a:moveTo>
                      <a:pt x="26972" y="9185"/>
                    </a:moveTo>
                    <a:cubicBezTo>
                      <a:pt x="26997" y="9197"/>
                      <a:pt x="27022" y="9197"/>
                      <a:pt x="27046" y="9197"/>
                    </a:cubicBezTo>
                    <a:lnTo>
                      <a:pt x="27453" y="10639"/>
                    </a:lnTo>
                    <a:cubicBezTo>
                      <a:pt x="27317" y="10700"/>
                      <a:pt x="27219" y="10824"/>
                      <a:pt x="27194" y="10972"/>
                    </a:cubicBezTo>
                    <a:lnTo>
                      <a:pt x="25482" y="11193"/>
                    </a:lnTo>
                    <a:cubicBezTo>
                      <a:pt x="25432" y="11107"/>
                      <a:pt x="25358" y="11033"/>
                      <a:pt x="25284" y="10984"/>
                    </a:cubicBezTo>
                    <a:lnTo>
                      <a:pt x="25284" y="10972"/>
                    </a:lnTo>
                    <a:lnTo>
                      <a:pt x="26972" y="9185"/>
                    </a:lnTo>
                    <a:close/>
                    <a:moveTo>
                      <a:pt x="3022" y="10606"/>
                    </a:moveTo>
                    <a:cubicBezTo>
                      <a:pt x="3173" y="10606"/>
                      <a:pt x="3320" y="10724"/>
                      <a:pt x="3328" y="10898"/>
                    </a:cubicBezTo>
                    <a:cubicBezTo>
                      <a:pt x="3328" y="11070"/>
                      <a:pt x="3192" y="11206"/>
                      <a:pt x="3032" y="11206"/>
                    </a:cubicBezTo>
                    <a:cubicBezTo>
                      <a:pt x="2761" y="11206"/>
                      <a:pt x="2625" y="10885"/>
                      <a:pt x="2810" y="10700"/>
                    </a:cubicBezTo>
                    <a:cubicBezTo>
                      <a:pt x="2871" y="10635"/>
                      <a:pt x="2947" y="10606"/>
                      <a:pt x="3022" y="10606"/>
                    </a:cubicBezTo>
                    <a:close/>
                    <a:moveTo>
                      <a:pt x="17078" y="9000"/>
                    </a:moveTo>
                    <a:lnTo>
                      <a:pt x="18619" y="10787"/>
                    </a:lnTo>
                    <a:cubicBezTo>
                      <a:pt x="18532" y="10873"/>
                      <a:pt x="18483" y="10996"/>
                      <a:pt x="18483" y="11132"/>
                    </a:cubicBezTo>
                    <a:cubicBezTo>
                      <a:pt x="18483" y="11156"/>
                      <a:pt x="18483" y="11181"/>
                      <a:pt x="18495" y="11218"/>
                    </a:cubicBezTo>
                    <a:lnTo>
                      <a:pt x="16043" y="11132"/>
                    </a:lnTo>
                    <a:cubicBezTo>
                      <a:pt x="16006" y="10959"/>
                      <a:pt x="15896" y="10811"/>
                      <a:pt x="15748" y="10750"/>
                    </a:cubicBezTo>
                    <a:lnTo>
                      <a:pt x="16696" y="9099"/>
                    </a:lnTo>
                    <a:lnTo>
                      <a:pt x="16783" y="9099"/>
                    </a:lnTo>
                    <a:cubicBezTo>
                      <a:pt x="16881" y="9099"/>
                      <a:pt x="16992" y="9062"/>
                      <a:pt x="17078" y="9000"/>
                    </a:cubicBezTo>
                    <a:close/>
                    <a:moveTo>
                      <a:pt x="20454" y="9419"/>
                    </a:moveTo>
                    <a:cubicBezTo>
                      <a:pt x="20516" y="9468"/>
                      <a:pt x="20590" y="9505"/>
                      <a:pt x="20676" y="9518"/>
                    </a:cubicBezTo>
                    <a:lnTo>
                      <a:pt x="20787" y="11218"/>
                    </a:lnTo>
                    <a:lnTo>
                      <a:pt x="19481" y="11119"/>
                    </a:lnTo>
                    <a:cubicBezTo>
                      <a:pt x="19481" y="10996"/>
                      <a:pt x="19432" y="10873"/>
                      <a:pt x="19346" y="10774"/>
                    </a:cubicBezTo>
                    <a:lnTo>
                      <a:pt x="20454" y="9419"/>
                    </a:lnTo>
                    <a:close/>
                    <a:moveTo>
                      <a:pt x="34612" y="9616"/>
                    </a:moveTo>
                    <a:cubicBezTo>
                      <a:pt x="34661" y="9628"/>
                      <a:pt x="34710" y="9641"/>
                      <a:pt x="34760" y="9641"/>
                    </a:cubicBezTo>
                    <a:lnTo>
                      <a:pt x="35154" y="10910"/>
                    </a:lnTo>
                    <a:cubicBezTo>
                      <a:pt x="35031" y="10972"/>
                      <a:pt x="34920" y="11082"/>
                      <a:pt x="34883" y="11218"/>
                    </a:cubicBezTo>
                    <a:lnTo>
                      <a:pt x="34883" y="11230"/>
                    </a:lnTo>
                    <a:lnTo>
                      <a:pt x="34180" y="11095"/>
                    </a:lnTo>
                    <a:cubicBezTo>
                      <a:pt x="34180" y="11008"/>
                      <a:pt x="34144" y="10935"/>
                      <a:pt x="34082" y="10885"/>
                    </a:cubicBezTo>
                    <a:lnTo>
                      <a:pt x="34612" y="9616"/>
                    </a:lnTo>
                    <a:close/>
                    <a:moveTo>
                      <a:pt x="20997" y="9468"/>
                    </a:moveTo>
                    <a:lnTo>
                      <a:pt x="21933" y="10947"/>
                    </a:lnTo>
                    <a:cubicBezTo>
                      <a:pt x="21822" y="11033"/>
                      <a:pt x="21761" y="11144"/>
                      <a:pt x="21736" y="11280"/>
                    </a:cubicBezTo>
                    <a:lnTo>
                      <a:pt x="20898" y="11218"/>
                    </a:lnTo>
                    <a:lnTo>
                      <a:pt x="20787" y="9518"/>
                    </a:lnTo>
                    <a:cubicBezTo>
                      <a:pt x="20861" y="9518"/>
                      <a:pt x="20935" y="9505"/>
                      <a:pt x="20997" y="9468"/>
                    </a:cubicBezTo>
                    <a:close/>
                    <a:moveTo>
                      <a:pt x="23436" y="9678"/>
                    </a:moveTo>
                    <a:lnTo>
                      <a:pt x="24607" y="11132"/>
                    </a:lnTo>
                    <a:cubicBezTo>
                      <a:pt x="24570" y="11181"/>
                      <a:pt x="24545" y="11243"/>
                      <a:pt x="24533" y="11304"/>
                    </a:cubicBezTo>
                    <a:lnTo>
                      <a:pt x="22771" y="11304"/>
                    </a:lnTo>
                    <a:cubicBezTo>
                      <a:pt x="22746" y="11144"/>
                      <a:pt x="22648" y="10996"/>
                      <a:pt x="22512" y="10922"/>
                    </a:cubicBezTo>
                    <a:lnTo>
                      <a:pt x="22968" y="9838"/>
                    </a:lnTo>
                    <a:cubicBezTo>
                      <a:pt x="23005" y="9850"/>
                      <a:pt x="23030" y="9850"/>
                      <a:pt x="23067" y="9850"/>
                    </a:cubicBezTo>
                    <a:cubicBezTo>
                      <a:pt x="23202" y="9850"/>
                      <a:pt x="23338" y="9789"/>
                      <a:pt x="23436" y="9678"/>
                    </a:cubicBezTo>
                    <a:close/>
                    <a:moveTo>
                      <a:pt x="27675" y="10787"/>
                    </a:moveTo>
                    <a:cubicBezTo>
                      <a:pt x="27835" y="10787"/>
                      <a:pt x="27971" y="10922"/>
                      <a:pt x="27971" y="11095"/>
                    </a:cubicBezTo>
                    <a:cubicBezTo>
                      <a:pt x="27971" y="11274"/>
                      <a:pt x="27825" y="11389"/>
                      <a:pt x="27673" y="11389"/>
                    </a:cubicBezTo>
                    <a:cubicBezTo>
                      <a:pt x="27595" y="11389"/>
                      <a:pt x="27516" y="11359"/>
                      <a:pt x="27453" y="11292"/>
                    </a:cubicBezTo>
                    <a:cubicBezTo>
                      <a:pt x="27268" y="11107"/>
                      <a:pt x="27404" y="10787"/>
                      <a:pt x="27675" y="10787"/>
                    </a:cubicBezTo>
                    <a:close/>
                    <a:moveTo>
                      <a:pt x="18985" y="10829"/>
                    </a:moveTo>
                    <a:cubicBezTo>
                      <a:pt x="19139" y="10829"/>
                      <a:pt x="19284" y="10950"/>
                      <a:pt x="19284" y="11132"/>
                    </a:cubicBezTo>
                    <a:cubicBezTo>
                      <a:pt x="19284" y="11292"/>
                      <a:pt x="19148" y="11427"/>
                      <a:pt x="18988" y="11427"/>
                    </a:cubicBezTo>
                    <a:cubicBezTo>
                      <a:pt x="18717" y="11427"/>
                      <a:pt x="18582" y="11107"/>
                      <a:pt x="18766" y="10922"/>
                    </a:cubicBezTo>
                    <a:cubicBezTo>
                      <a:pt x="18831" y="10858"/>
                      <a:pt x="18909" y="10829"/>
                      <a:pt x="18985" y="10829"/>
                    </a:cubicBezTo>
                    <a:close/>
                    <a:moveTo>
                      <a:pt x="13474" y="10825"/>
                    </a:moveTo>
                    <a:cubicBezTo>
                      <a:pt x="13627" y="10825"/>
                      <a:pt x="13776" y="10947"/>
                      <a:pt x="13776" y="11132"/>
                    </a:cubicBezTo>
                    <a:cubicBezTo>
                      <a:pt x="13776" y="11297"/>
                      <a:pt x="13641" y="11428"/>
                      <a:pt x="13478" y="11428"/>
                    </a:cubicBezTo>
                    <a:cubicBezTo>
                      <a:pt x="13470" y="11428"/>
                      <a:pt x="13463" y="11428"/>
                      <a:pt x="13456" y="11427"/>
                    </a:cubicBezTo>
                    <a:lnTo>
                      <a:pt x="13468" y="11427"/>
                    </a:lnTo>
                    <a:cubicBezTo>
                      <a:pt x="13210" y="11415"/>
                      <a:pt x="13074" y="11095"/>
                      <a:pt x="13271" y="10910"/>
                    </a:cubicBezTo>
                    <a:cubicBezTo>
                      <a:pt x="13330" y="10851"/>
                      <a:pt x="13402" y="10825"/>
                      <a:pt x="13474" y="10825"/>
                    </a:cubicBezTo>
                    <a:close/>
                    <a:moveTo>
                      <a:pt x="37014" y="10774"/>
                    </a:moveTo>
                    <a:cubicBezTo>
                      <a:pt x="37088" y="10848"/>
                      <a:pt x="37187" y="10885"/>
                      <a:pt x="37298" y="10898"/>
                    </a:cubicBezTo>
                    <a:lnTo>
                      <a:pt x="37384" y="11329"/>
                    </a:lnTo>
                    <a:cubicBezTo>
                      <a:pt x="37310" y="11353"/>
                      <a:pt x="37261" y="11403"/>
                      <a:pt x="37236" y="11477"/>
                    </a:cubicBezTo>
                    <a:lnTo>
                      <a:pt x="35869" y="11366"/>
                    </a:lnTo>
                    <a:cubicBezTo>
                      <a:pt x="35869" y="11292"/>
                      <a:pt x="35856" y="11230"/>
                      <a:pt x="35819" y="11156"/>
                    </a:cubicBezTo>
                    <a:lnTo>
                      <a:pt x="37014" y="10774"/>
                    </a:lnTo>
                    <a:close/>
                    <a:moveTo>
                      <a:pt x="15551" y="10898"/>
                    </a:moveTo>
                    <a:cubicBezTo>
                      <a:pt x="15711" y="10910"/>
                      <a:pt x="15834" y="11045"/>
                      <a:pt x="15834" y="11206"/>
                    </a:cubicBezTo>
                    <a:lnTo>
                      <a:pt x="15846" y="11206"/>
                    </a:lnTo>
                    <a:cubicBezTo>
                      <a:pt x="15846" y="11382"/>
                      <a:pt x="15698" y="11501"/>
                      <a:pt x="15541" y="11501"/>
                    </a:cubicBezTo>
                    <a:cubicBezTo>
                      <a:pt x="15468" y="11501"/>
                      <a:pt x="15392" y="11474"/>
                      <a:pt x="15329" y="11415"/>
                    </a:cubicBezTo>
                    <a:cubicBezTo>
                      <a:pt x="15144" y="11230"/>
                      <a:pt x="15279" y="10898"/>
                      <a:pt x="15551" y="10898"/>
                    </a:cubicBezTo>
                    <a:close/>
                    <a:moveTo>
                      <a:pt x="31100" y="9333"/>
                    </a:moveTo>
                    <a:cubicBezTo>
                      <a:pt x="31137" y="9357"/>
                      <a:pt x="31162" y="9394"/>
                      <a:pt x="31199" y="9419"/>
                    </a:cubicBezTo>
                    <a:lnTo>
                      <a:pt x="29856" y="11563"/>
                    </a:lnTo>
                    <a:cubicBezTo>
                      <a:pt x="29831" y="11551"/>
                      <a:pt x="29806" y="11551"/>
                      <a:pt x="29782" y="11551"/>
                    </a:cubicBezTo>
                    <a:lnTo>
                      <a:pt x="29769" y="11551"/>
                    </a:lnTo>
                    <a:lnTo>
                      <a:pt x="29880" y="10454"/>
                    </a:lnTo>
                    <a:cubicBezTo>
                      <a:pt x="29886" y="10454"/>
                      <a:pt x="29892" y="10454"/>
                      <a:pt x="29898" y="10454"/>
                    </a:cubicBezTo>
                    <a:cubicBezTo>
                      <a:pt x="30234" y="10454"/>
                      <a:pt x="30470" y="10116"/>
                      <a:pt x="30349" y="9789"/>
                    </a:cubicBezTo>
                    <a:lnTo>
                      <a:pt x="31100" y="9333"/>
                    </a:lnTo>
                    <a:close/>
                    <a:moveTo>
                      <a:pt x="37470" y="11501"/>
                    </a:moveTo>
                    <a:cubicBezTo>
                      <a:pt x="37527" y="11501"/>
                      <a:pt x="37467" y="11574"/>
                      <a:pt x="37437" y="11574"/>
                    </a:cubicBezTo>
                    <a:cubicBezTo>
                      <a:pt x="37428" y="11574"/>
                      <a:pt x="37421" y="11568"/>
                      <a:pt x="37421" y="11551"/>
                    </a:cubicBezTo>
                    <a:cubicBezTo>
                      <a:pt x="37421" y="11530"/>
                      <a:pt x="37437" y="11510"/>
                      <a:pt x="37464" y="11510"/>
                    </a:cubicBezTo>
                    <a:cubicBezTo>
                      <a:pt x="37469" y="11510"/>
                      <a:pt x="37476" y="11511"/>
                      <a:pt x="37483" y="11514"/>
                    </a:cubicBezTo>
                    <a:lnTo>
                      <a:pt x="37470" y="11501"/>
                    </a:lnTo>
                    <a:close/>
                    <a:moveTo>
                      <a:pt x="29498" y="10282"/>
                    </a:moveTo>
                    <a:cubicBezTo>
                      <a:pt x="29572" y="10368"/>
                      <a:pt x="29671" y="10429"/>
                      <a:pt x="29782" y="10454"/>
                    </a:cubicBezTo>
                    <a:lnTo>
                      <a:pt x="29671" y="11575"/>
                    </a:lnTo>
                    <a:cubicBezTo>
                      <a:pt x="29622" y="11600"/>
                      <a:pt x="29572" y="11637"/>
                      <a:pt x="29548" y="11686"/>
                    </a:cubicBezTo>
                    <a:lnTo>
                      <a:pt x="28143" y="11267"/>
                    </a:lnTo>
                    <a:cubicBezTo>
                      <a:pt x="28155" y="11206"/>
                      <a:pt x="28168" y="11156"/>
                      <a:pt x="28168" y="11095"/>
                    </a:cubicBezTo>
                    <a:cubicBezTo>
                      <a:pt x="28168" y="11059"/>
                      <a:pt x="28168" y="11024"/>
                      <a:pt x="28168" y="10977"/>
                    </a:cubicBezTo>
                    <a:lnTo>
                      <a:pt x="28168" y="10977"/>
                    </a:lnTo>
                    <a:lnTo>
                      <a:pt x="29498" y="10282"/>
                    </a:lnTo>
                    <a:close/>
                    <a:moveTo>
                      <a:pt x="31297" y="9468"/>
                    </a:moveTo>
                    <a:cubicBezTo>
                      <a:pt x="31371" y="9505"/>
                      <a:pt x="31445" y="9530"/>
                      <a:pt x="31519" y="9530"/>
                    </a:cubicBezTo>
                    <a:cubicBezTo>
                      <a:pt x="31593" y="9530"/>
                      <a:pt x="31655" y="9518"/>
                      <a:pt x="31716" y="9493"/>
                    </a:cubicBezTo>
                    <a:lnTo>
                      <a:pt x="32308" y="10553"/>
                    </a:lnTo>
                    <a:cubicBezTo>
                      <a:pt x="32246" y="10590"/>
                      <a:pt x="32209" y="10663"/>
                      <a:pt x="32209" y="10737"/>
                    </a:cubicBezTo>
                    <a:cubicBezTo>
                      <a:pt x="32209" y="10762"/>
                      <a:pt x="32221" y="10787"/>
                      <a:pt x="32234" y="10811"/>
                    </a:cubicBezTo>
                    <a:lnTo>
                      <a:pt x="32234" y="10824"/>
                    </a:lnTo>
                    <a:lnTo>
                      <a:pt x="29991" y="11686"/>
                    </a:lnTo>
                    <a:cubicBezTo>
                      <a:pt x="29979" y="11662"/>
                      <a:pt x="29967" y="11649"/>
                      <a:pt x="29954" y="11625"/>
                    </a:cubicBezTo>
                    <a:lnTo>
                      <a:pt x="31297" y="9468"/>
                    </a:lnTo>
                    <a:close/>
                    <a:moveTo>
                      <a:pt x="22226" y="11051"/>
                    </a:moveTo>
                    <a:cubicBezTo>
                      <a:pt x="22392" y="11051"/>
                      <a:pt x="22549" y="11175"/>
                      <a:pt x="22549" y="11366"/>
                    </a:cubicBezTo>
                    <a:cubicBezTo>
                      <a:pt x="22549" y="11538"/>
                      <a:pt x="22414" y="11674"/>
                      <a:pt x="22241" y="11686"/>
                    </a:cubicBezTo>
                    <a:cubicBezTo>
                      <a:pt x="22236" y="11686"/>
                      <a:pt x="22231" y="11686"/>
                      <a:pt x="22226" y="11686"/>
                    </a:cubicBezTo>
                    <a:cubicBezTo>
                      <a:pt x="21952" y="11686"/>
                      <a:pt x="21801" y="11350"/>
                      <a:pt x="21995" y="11144"/>
                    </a:cubicBezTo>
                    <a:cubicBezTo>
                      <a:pt x="22063" y="11080"/>
                      <a:pt x="22146" y="11051"/>
                      <a:pt x="22226" y="11051"/>
                    </a:cubicBezTo>
                    <a:close/>
                    <a:moveTo>
                      <a:pt x="35357" y="11070"/>
                    </a:moveTo>
                    <a:lnTo>
                      <a:pt x="35357" y="11070"/>
                    </a:lnTo>
                    <a:cubicBezTo>
                      <a:pt x="35637" y="11075"/>
                      <a:pt x="35781" y="11404"/>
                      <a:pt x="35585" y="11600"/>
                    </a:cubicBezTo>
                    <a:cubicBezTo>
                      <a:pt x="35522" y="11663"/>
                      <a:pt x="35446" y="11690"/>
                      <a:pt x="35371" y="11690"/>
                    </a:cubicBezTo>
                    <a:cubicBezTo>
                      <a:pt x="35210" y="11690"/>
                      <a:pt x="35055" y="11563"/>
                      <a:pt x="35055" y="11378"/>
                    </a:cubicBezTo>
                    <a:cubicBezTo>
                      <a:pt x="35055" y="11208"/>
                      <a:pt x="35188" y="11073"/>
                      <a:pt x="35357" y="11070"/>
                    </a:cubicBezTo>
                    <a:close/>
                    <a:moveTo>
                      <a:pt x="25019" y="11096"/>
                    </a:moveTo>
                    <a:cubicBezTo>
                      <a:pt x="25172" y="11096"/>
                      <a:pt x="25321" y="11218"/>
                      <a:pt x="25321" y="11403"/>
                    </a:cubicBezTo>
                    <a:cubicBezTo>
                      <a:pt x="25334" y="11575"/>
                      <a:pt x="25186" y="11711"/>
                      <a:pt x="25013" y="11711"/>
                    </a:cubicBezTo>
                    <a:lnTo>
                      <a:pt x="25026" y="11698"/>
                    </a:lnTo>
                    <a:cubicBezTo>
                      <a:pt x="24755" y="11698"/>
                      <a:pt x="24619" y="11378"/>
                      <a:pt x="24816" y="11181"/>
                    </a:cubicBezTo>
                    <a:cubicBezTo>
                      <a:pt x="24875" y="11122"/>
                      <a:pt x="24947" y="11096"/>
                      <a:pt x="25019" y="11096"/>
                    </a:cubicBezTo>
                    <a:close/>
                    <a:moveTo>
                      <a:pt x="29769" y="11748"/>
                    </a:moveTo>
                    <a:cubicBezTo>
                      <a:pt x="29826" y="11748"/>
                      <a:pt x="29767" y="11821"/>
                      <a:pt x="29736" y="11821"/>
                    </a:cubicBezTo>
                    <a:cubicBezTo>
                      <a:pt x="29727" y="11821"/>
                      <a:pt x="29720" y="11814"/>
                      <a:pt x="29720" y="11797"/>
                    </a:cubicBezTo>
                    <a:cubicBezTo>
                      <a:pt x="29720" y="11772"/>
                      <a:pt x="29745" y="11748"/>
                      <a:pt x="29769" y="11748"/>
                    </a:cubicBezTo>
                    <a:close/>
                    <a:moveTo>
                      <a:pt x="20910" y="11317"/>
                    </a:moveTo>
                    <a:lnTo>
                      <a:pt x="21736" y="11378"/>
                    </a:lnTo>
                    <a:cubicBezTo>
                      <a:pt x="21736" y="11489"/>
                      <a:pt x="21773" y="11588"/>
                      <a:pt x="21834" y="11686"/>
                    </a:cubicBezTo>
                    <a:lnTo>
                      <a:pt x="21108" y="12130"/>
                    </a:lnTo>
                    <a:cubicBezTo>
                      <a:pt x="21071" y="12093"/>
                      <a:pt x="21009" y="12068"/>
                      <a:pt x="20947" y="12056"/>
                    </a:cubicBezTo>
                    <a:lnTo>
                      <a:pt x="20960" y="12056"/>
                    </a:lnTo>
                    <a:lnTo>
                      <a:pt x="20910" y="11317"/>
                    </a:lnTo>
                    <a:close/>
                    <a:moveTo>
                      <a:pt x="38074" y="12056"/>
                    </a:moveTo>
                    <a:lnTo>
                      <a:pt x="38074" y="12056"/>
                    </a:lnTo>
                    <a:cubicBezTo>
                      <a:pt x="38130" y="12065"/>
                      <a:pt x="38074" y="12130"/>
                      <a:pt x="38042" y="12130"/>
                    </a:cubicBezTo>
                    <a:cubicBezTo>
                      <a:pt x="38032" y="12130"/>
                      <a:pt x="38025" y="12123"/>
                      <a:pt x="38025" y="12105"/>
                    </a:cubicBezTo>
                    <a:cubicBezTo>
                      <a:pt x="38025" y="12080"/>
                      <a:pt x="38049" y="12068"/>
                      <a:pt x="38086" y="12068"/>
                    </a:cubicBezTo>
                    <a:lnTo>
                      <a:pt x="38074" y="12056"/>
                    </a:lnTo>
                    <a:close/>
                    <a:moveTo>
                      <a:pt x="19481" y="11218"/>
                    </a:moveTo>
                    <a:lnTo>
                      <a:pt x="20799" y="11304"/>
                    </a:lnTo>
                    <a:lnTo>
                      <a:pt x="20861" y="12056"/>
                    </a:lnTo>
                    <a:cubicBezTo>
                      <a:pt x="20814" y="12068"/>
                      <a:pt x="20766" y="12102"/>
                      <a:pt x="20730" y="12138"/>
                    </a:cubicBezTo>
                    <a:lnTo>
                      <a:pt x="20730" y="12138"/>
                    </a:lnTo>
                    <a:lnTo>
                      <a:pt x="19419" y="11390"/>
                    </a:lnTo>
                    <a:cubicBezTo>
                      <a:pt x="19456" y="11341"/>
                      <a:pt x="19481" y="11280"/>
                      <a:pt x="19481" y="11218"/>
                    </a:cubicBezTo>
                    <a:close/>
                    <a:moveTo>
                      <a:pt x="20923" y="12253"/>
                    </a:moveTo>
                    <a:cubicBezTo>
                      <a:pt x="20980" y="12253"/>
                      <a:pt x="20920" y="12326"/>
                      <a:pt x="20889" y="12326"/>
                    </a:cubicBezTo>
                    <a:cubicBezTo>
                      <a:pt x="20880" y="12326"/>
                      <a:pt x="20873" y="12319"/>
                      <a:pt x="20873" y="12302"/>
                    </a:cubicBezTo>
                    <a:cubicBezTo>
                      <a:pt x="20886" y="12278"/>
                      <a:pt x="20898" y="12265"/>
                      <a:pt x="20923" y="12265"/>
                    </a:cubicBezTo>
                    <a:lnTo>
                      <a:pt x="20923" y="12253"/>
                    </a:lnTo>
                    <a:close/>
                    <a:moveTo>
                      <a:pt x="34180" y="11181"/>
                    </a:moveTo>
                    <a:lnTo>
                      <a:pt x="34870" y="11317"/>
                    </a:lnTo>
                    <a:lnTo>
                      <a:pt x="34870" y="11366"/>
                    </a:lnTo>
                    <a:cubicBezTo>
                      <a:pt x="34870" y="11691"/>
                      <a:pt x="35124" y="11866"/>
                      <a:pt x="35377" y="11866"/>
                    </a:cubicBezTo>
                    <a:cubicBezTo>
                      <a:pt x="35595" y="11866"/>
                      <a:pt x="35812" y="11737"/>
                      <a:pt x="35869" y="11464"/>
                    </a:cubicBezTo>
                    <a:lnTo>
                      <a:pt x="37236" y="11588"/>
                    </a:lnTo>
                    <a:lnTo>
                      <a:pt x="37236" y="11600"/>
                    </a:lnTo>
                    <a:lnTo>
                      <a:pt x="35006" y="12561"/>
                    </a:lnTo>
                    <a:cubicBezTo>
                      <a:pt x="34927" y="12482"/>
                      <a:pt x="34828" y="12424"/>
                      <a:pt x="34717" y="12424"/>
                    </a:cubicBezTo>
                    <a:cubicBezTo>
                      <a:pt x="34707" y="12424"/>
                      <a:pt x="34696" y="12424"/>
                      <a:pt x="34686" y="12425"/>
                    </a:cubicBezTo>
                    <a:lnTo>
                      <a:pt x="34698" y="12413"/>
                    </a:lnTo>
                    <a:cubicBezTo>
                      <a:pt x="34661" y="12413"/>
                      <a:pt x="34636" y="12425"/>
                      <a:pt x="34599" y="12425"/>
                    </a:cubicBezTo>
                    <a:lnTo>
                      <a:pt x="34094" y="11292"/>
                    </a:lnTo>
                    <a:cubicBezTo>
                      <a:pt x="34131" y="11267"/>
                      <a:pt x="34156" y="11230"/>
                      <a:pt x="34180" y="11181"/>
                    </a:cubicBezTo>
                    <a:close/>
                    <a:moveTo>
                      <a:pt x="24521" y="11415"/>
                    </a:moveTo>
                    <a:cubicBezTo>
                      <a:pt x="24521" y="11538"/>
                      <a:pt x="24557" y="11649"/>
                      <a:pt x="24644" y="11735"/>
                    </a:cubicBezTo>
                    <a:lnTo>
                      <a:pt x="23264" y="12709"/>
                    </a:lnTo>
                    <a:cubicBezTo>
                      <a:pt x="23202" y="12647"/>
                      <a:pt x="23128" y="12623"/>
                      <a:pt x="23054" y="12623"/>
                    </a:cubicBezTo>
                    <a:lnTo>
                      <a:pt x="23054" y="12610"/>
                    </a:lnTo>
                    <a:cubicBezTo>
                      <a:pt x="23030" y="12610"/>
                      <a:pt x="23005" y="12623"/>
                      <a:pt x="22968" y="12635"/>
                    </a:cubicBezTo>
                    <a:lnTo>
                      <a:pt x="22537" y="11797"/>
                    </a:lnTo>
                    <a:cubicBezTo>
                      <a:pt x="22660" y="11711"/>
                      <a:pt x="22746" y="11575"/>
                      <a:pt x="22759" y="11415"/>
                    </a:cubicBezTo>
                    <a:close/>
                    <a:moveTo>
                      <a:pt x="21896" y="11760"/>
                    </a:moveTo>
                    <a:cubicBezTo>
                      <a:pt x="21982" y="11846"/>
                      <a:pt x="22106" y="11896"/>
                      <a:pt x="22241" y="11896"/>
                    </a:cubicBezTo>
                    <a:cubicBezTo>
                      <a:pt x="22303" y="11896"/>
                      <a:pt x="22364" y="11883"/>
                      <a:pt x="22438" y="11859"/>
                    </a:cubicBezTo>
                    <a:lnTo>
                      <a:pt x="22869" y="12684"/>
                    </a:lnTo>
                    <a:cubicBezTo>
                      <a:pt x="22832" y="12709"/>
                      <a:pt x="22808" y="12746"/>
                      <a:pt x="22783" y="12783"/>
                    </a:cubicBezTo>
                    <a:lnTo>
                      <a:pt x="21157" y="12327"/>
                    </a:lnTo>
                    <a:cubicBezTo>
                      <a:pt x="21157" y="12315"/>
                      <a:pt x="21157" y="12315"/>
                      <a:pt x="21157" y="12302"/>
                    </a:cubicBezTo>
                    <a:cubicBezTo>
                      <a:pt x="21157" y="12278"/>
                      <a:pt x="21157" y="12253"/>
                      <a:pt x="21157" y="12228"/>
                    </a:cubicBezTo>
                    <a:lnTo>
                      <a:pt x="21144" y="12228"/>
                    </a:lnTo>
                    <a:lnTo>
                      <a:pt x="21896" y="11760"/>
                    </a:lnTo>
                    <a:close/>
                    <a:moveTo>
                      <a:pt x="16043" y="11230"/>
                    </a:moveTo>
                    <a:lnTo>
                      <a:pt x="18520" y="11317"/>
                    </a:lnTo>
                    <a:cubicBezTo>
                      <a:pt x="18545" y="11366"/>
                      <a:pt x="18569" y="11415"/>
                      <a:pt x="18606" y="11452"/>
                    </a:cubicBezTo>
                    <a:lnTo>
                      <a:pt x="17140" y="12980"/>
                    </a:lnTo>
                    <a:cubicBezTo>
                      <a:pt x="17091" y="12931"/>
                      <a:pt x="17029" y="12906"/>
                      <a:pt x="16955" y="12906"/>
                    </a:cubicBezTo>
                    <a:cubicBezTo>
                      <a:pt x="16906" y="12906"/>
                      <a:pt x="16869" y="12918"/>
                      <a:pt x="16820" y="12931"/>
                    </a:cubicBezTo>
                    <a:lnTo>
                      <a:pt x="15834" y="11612"/>
                    </a:lnTo>
                    <a:cubicBezTo>
                      <a:pt x="15957" y="11526"/>
                      <a:pt x="16031" y="11378"/>
                      <a:pt x="16043" y="11230"/>
                    </a:cubicBezTo>
                    <a:close/>
                    <a:moveTo>
                      <a:pt x="23054" y="12832"/>
                    </a:moveTo>
                    <a:cubicBezTo>
                      <a:pt x="23094" y="12832"/>
                      <a:pt x="23134" y="12857"/>
                      <a:pt x="23141" y="12906"/>
                    </a:cubicBezTo>
                    <a:cubicBezTo>
                      <a:pt x="23134" y="12955"/>
                      <a:pt x="23094" y="12980"/>
                      <a:pt x="23054" y="12980"/>
                    </a:cubicBezTo>
                    <a:cubicBezTo>
                      <a:pt x="23014" y="12980"/>
                      <a:pt x="22974" y="12955"/>
                      <a:pt x="22968" y="12906"/>
                    </a:cubicBezTo>
                    <a:cubicBezTo>
                      <a:pt x="22974" y="12857"/>
                      <a:pt x="23014" y="12832"/>
                      <a:pt x="23054" y="12832"/>
                    </a:cubicBezTo>
                    <a:close/>
                    <a:moveTo>
                      <a:pt x="34698" y="12623"/>
                    </a:moveTo>
                    <a:cubicBezTo>
                      <a:pt x="34870" y="12623"/>
                      <a:pt x="34969" y="12844"/>
                      <a:pt x="34834" y="12968"/>
                    </a:cubicBezTo>
                    <a:cubicBezTo>
                      <a:pt x="34794" y="13007"/>
                      <a:pt x="34744" y="13025"/>
                      <a:pt x="34695" y="13025"/>
                    </a:cubicBezTo>
                    <a:cubicBezTo>
                      <a:pt x="34591" y="13025"/>
                      <a:pt x="34489" y="12945"/>
                      <a:pt x="34489" y="12820"/>
                    </a:cubicBezTo>
                    <a:cubicBezTo>
                      <a:pt x="34489" y="12709"/>
                      <a:pt x="34575" y="12623"/>
                      <a:pt x="34686" y="12623"/>
                    </a:cubicBezTo>
                    <a:close/>
                    <a:moveTo>
                      <a:pt x="28106" y="11329"/>
                    </a:moveTo>
                    <a:lnTo>
                      <a:pt x="29523" y="11760"/>
                    </a:lnTo>
                    <a:cubicBezTo>
                      <a:pt x="29523" y="11760"/>
                      <a:pt x="29523" y="11772"/>
                      <a:pt x="29523" y="11785"/>
                    </a:cubicBezTo>
                    <a:cubicBezTo>
                      <a:pt x="29523" y="11834"/>
                      <a:pt x="29548" y="11883"/>
                      <a:pt x="29572" y="11920"/>
                    </a:cubicBezTo>
                    <a:lnTo>
                      <a:pt x="28402" y="13103"/>
                    </a:lnTo>
                    <a:cubicBezTo>
                      <a:pt x="28316" y="13054"/>
                      <a:pt x="28217" y="13017"/>
                      <a:pt x="28118" y="13017"/>
                    </a:cubicBezTo>
                    <a:lnTo>
                      <a:pt x="27798" y="11563"/>
                    </a:lnTo>
                    <a:cubicBezTo>
                      <a:pt x="27921" y="11526"/>
                      <a:pt x="28032" y="11452"/>
                      <a:pt x="28106" y="11329"/>
                    </a:cubicBezTo>
                    <a:close/>
                    <a:moveTo>
                      <a:pt x="36155" y="13079"/>
                    </a:moveTo>
                    <a:cubicBezTo>
                      <a:pt x="36186" y="13079"/>
                      <a:pt x="36246" y="13152"/>
                      <a:pt x="36189" y="13152"/>
                    </a:cubicBezTo>
                    <a:cubicBezTo>
                      <a:pt x="36164" y="13152"/>
                      <a:pt x="36140" y="13140"/>
                      <a:pt x="36140" y="13115"/>
                    </a:cubicBezTo>
                    <a:lnTo>
                      <a:pt x="36140" y="13103"/>
                    </a:lnTo>
                    <a:cubicBezTo>
                      <a:pt x="36140" y="13086"/>
                      <a:pt x="36146" y="13079"/>
                      <a:pt x="36155" y="13079"/>
                    </a:cubicBezTo>
                    <a:close/>
                    <a:moveTo>
                      <a:pt x="16955" y="13103"/>
                    </a:moveTo>
                    <a:cubicBezTo>
                      <a:pt x="17004" y="13115"/>
                      <a:pt x="17029" y="13152"/>
                      <a:pt x="17029" y="13202"/>
                    </a:cubicBezTo>
                    <a:lnTo>
                      <a:pt x="17041" y="13189"/>
                    </a:lnTo>
                    <a:lnTo>
                      <a:pt x="17041" y="13189"/>
                    </a:lnTo>
                    <a:cubicBezTo>
                      <a:pt x="17041" y="13239"/>
                      <a:pt x="17004" y="13276"/>
                      <a:pt x="16955" y="13276"/>
                    </a:cubicBezTo>
                    <a:cubicBezTo>
                      <a:pt x="16844" y="13276"/>
                      <a:pt x="16844" y="13103"/>
                      <a:pt x="16955" y="13103"/>
                    </a:cubicBezTo>
                    <a:close/>
                    <a:moveTo>
                      <a:pt x="27182" y="11058"/>
                    </a:moveTo>
                    <a:lnTo>
                      <a:pt x="27182" y="11070"/>
                    </a:lnTo>
                    <a:cubicBezTo>
                      <a:pt x="27182" y="11353"/>
                      <a:pt x="27404" y="11575"/>
                      <a:pt x="27687" y="11575"/>
                    </a:cubicBezTo>
                    <a:lnTo>
                      <a:pt x="27699" y="11575"/>
                    </a:lnTo>
                    <a:lnTo>
                      <a:pt x="28020" y="13029"/>
                    </a:lnTo>
                    <a:cubicBezTo>
                      <a:pt x="27860" y="13054"/>
                      <a:pt x="27724" y="13152"/>
                      <a:pt x="27662" y="13300"/>
                    </a:cubicBezTo>
                    <a:lnTo>
                      <a:pt x="25457" y="11662"/>
                    </a:lnTo>
                    <a:cubicBezTo>
                      <a:pt x="25494" y="11588"/>
                      <a:pt x="25519" y="11501"/>
                      <a:pt x="25519" y="11415"/>
                    </a:cubicBezTo>
                    <a:lnTo>
                      <a:pt x="25531" y="11403"/>
                    </a:lnTo>
                    <a:cubicBezTo>
                      <a:pt x="25531" y="11353"/>
                      <a:pt x="25519" y="11317"/>
                      <a:pt x="25519" y="11280"/>
                    </a:cubicBezTo>
                    <a:lnTo>
                      <a:pt x="27182" y="11058"/>
                    </a:lnTo>
                    <a:close/>
                    <a:moveTo>
                      <a:pt x="32283" y="10885"/>
                    </a:moveTo>
                    <a:cubicBezTo>
                      <a:pt x="32295" y="10898"/>
                      <a:pt x="32320" y="10910"/>
                      <a:pt x="32332" y="10922"/>
                    </a:cubicBezTo>
                    <a:lnTo>
                      <a:pt x="31260" y="13313"/>
                    </a:lnTo>
                    <a:cubicBezTo>
                      <a:pt x="31211" y="13288"/>
                      <a:pt x="31162" y="13276"/>
                      <a:pt x="31100" y="13276"/>
                    </a:cubicBezTo>
                    <a:cubicBezTo>
                      <a:pt x="31026" y="13276"/>
                      <a:pt x="30940" y="13300"/>
                      <a:pt x="30866" y="13337"/>
                    </a:cubicBezTo>
                    <a:lnTo>
                      <a:pt x="29967" y="11945"/>
                    </a:lnTo>
                    <a:cubicBezTo>
                      <a:pt x="30016" y="11908"/>
                      <a:pt x="30028" y="11846"/>
                      <a:pt x="30040" y="11785"/>
                    </a:cubicBezTo>
                    <a:cubicBezTo>
                      <a:pt x="30040" y="11772"/>
                      <a:pt x="30040" y="11760"/>
                      <a:pt x="30040" y="11760"/>
                    </a:cubicBezTo>
                    <a:lnTo>
                      <a:pt x="32283" y="10885"/>
                    </a:lnTo>
                    <a:close/>
                    <a:moveTo>
                      <a:pt x="32677" y="10885"/>
                    </a:moveTo>
                    <a:lnTo>
                      <a:pt x="33688" y="11082"/>
                    </a:lnTo>
                    <a:cubicBezTo>
                      <a:pt x="33688" y="11132"/>
                      <a:pt x="33688" y="11169"/>
                      <a:pt x="33712" y="11206"/>
                    </a:cubicBezTo>
                    <a:lnTo>
                      <a:pt x="31408" y="13411"/>
                    </a:lnTo>
                    <a:cubicBezTo>
                      <a:pt x="31384" y="13399"/>
                      <a:pt x="31359" y="13374"/>
                      <a:pt x="31334" y="13362"/>
                    </a:cubicBezTo>
                    <a:lnTo>
                      <a:pt x="32419" y="10984"/>
                    </a:lnTo>
                    <a:lnTo>
                      <a:pt x="32468" y="10984"/>
                    </a:lnTo>
                    <a:cubicBezTo>
                      <a:pt x="32554" y="10984"/>
                      <a:pt x="32628" y="10947"/>
                      <a:pt x="32677" y="10885"/>
                    </a:cubicBezTo>
                    <a:close/>
                    <a:moveTo>
                      <a:pt x="19346" y="11477"/>
                    </a:moveTo>
                    <a:lnTo>
                      <a:pt x="20689" y="12228"/>
                    </a:lnTo>
                    <a:cubicBezTo>
                      <a:pt x="20676" y="12253"/>
                      <a:pt x="20676" y="12278"/>
                      <a:pt x="20676" y="12302"/>
                    </a:cubicBezTo>
                    <a:cubicBezTo>
                      <a:pt x="20676" y="12388"/>
                      <a:pt x="20713" y="12462"/>
                      <a:pt x="20787" y="12512"/>
                    </a:cubicBezTo>
                    <a:lnTo>
                      <a:pt x="20430" y="13423"/>
                    </a:lnTo>
                    <a:cubicBezTo>
                      <a:pt x="20381" y="13411"/>
                      <a:pt x="20331" y="13399"/>
                      <a:pt x="20282" y="13399"/>
                    </a:cubicBezTo>
                    <a:cubicBezTo>
                      <a:pt x="20233" y="13399"/>
                      <a:pt x="20171" y="13411"/>
                      <a:pt x="20109" y="13436"/>
                    </a:cubicBezTo>
                    <a:lnTo>
                      <a:pt x="19247" y="11563"/>
                    </a:lnTo>
                    <a:cubicBezTo>
                      <a:pt x="19284" y="11538"/>
                      <a:pt x="19321" y="11501"/>
                      <a:pt x="19346" y="11477"/>
                    </a:cubicBezTo>
                    <a:close/>
                    <a:moveTo>
                      <a:pt x="33786" y="11292"/>
                    </a:moveTo>
                    <a:cubicBezTo>
                      <a:pt x="33823" y="11329"/>
                      <a:pt x="33872" y="11341"/>
                      <a:pt x="33934" y="11341"/>
                    </a:cubicBezTo>
                    <a:cubicBezTo>
                      <a:pt x="33940" y="11347"/>
                      <a:pt x="33949" y="11350"/>
                      <a:pt x="33960" y="11350"/>
                    </a:cubicBezTo>
                    <a:cubicBezTo>
                      <a:pt x="33971" y="11350"/>
                      <a:pt x="33983" y="11347"/>
                      <a:pt x="33996" y="11341"/>
                    </a:cubicBezTo>
                    <a:lnTo>
                      <a:pt x="34501" y="12475"/>
                    </a:lnTo>
                    <a:cubicBezTo>
                      <a:pt x="34365" y="12549"/>
                      <a:pt x="34279" y="12684"/>
                      <a:pt x="34279" y="12832"/>
                    </a:cubicBezTo>
                    <a:cubicBezTo>
                      <a:pt x="34291" y="12844"/>
                      <a:pt x="34291" y="12857"/>
                      <a:pt x="34291" y="12881"/>
                    </a:cubicBezTo>
                    <a:lnTo>
                      <a:pt x="31544" y="13596"/>
                    </a:lnTo>
                    <a:cubicBezTo>
                      <a:pt x="31531" y="13559"/>
                      <a:pt x="31507" y="13534"/>
                      <a:pt x="31482" y="13497"/>
                    </a:cubicBezTo>
                    <a:lnTo>
                      <a:pt x="33786" y="11292"/>
                    </a:lnTo>
                    <a:close/>
                    <a:moveTo>
                      <a:pt x="29646" y="12007"/>
                    </a:moveTo>
                    <a:cubicBezTo>
                      <a:pt x="29683" y="12031"/>
                      <a:pt x="29732" y="12043"/>
                      <a:pt x="29782" y="12043"/>
                    </a:cubicBezTo>
                    <a:cubicBezTo>
                      <a:pt x="29806" y="12043"/>
                      <a:pt x="29843" y="12043"/>
                      <a:pt x="29880" y="12031"/>
                    </a:cubicBezTo>
                    <a:lnTo>
                      <a:pt x="30767" y="13411"/>
                    </a:lnTo>
                    <a:cubicBezTo>
                      <a:pt x="30682" y="13485"/>
                      <a:pt x="30620" y="13583"/>
                      <a:pt x="30595" y="13705"/>
                    </a:cubicBezTo>
                    <a:lnTo>
                      <a:pt x="30595" y="13705"/>
                    </a:lnTo>
                    <a:lnTo>
                      <a:pt x="28599" y="13460"/>
                    </a:lnTo>
                    <a:cubicBezTo>
                      <a:pt x="28587" y="13362"/>
                      <a:pt x="28537" y="13263"/>
                      <a:pt x="28476" y="13189"/>
                    </a:cubicBezTo>
                    <a:lnTo>
                      <a:pt x="29646" y="12007"/>
                    </a:lnTo>
                    <a:close/>
                    <a:moveTo>
                      <a:pt x="24705" y="11797"/>
                    </a:moveTo>
                    <a:cubicBezTo>
                      <a:pt x="24792" y="11871"/>
                      <a:pt x="24902" y="11908"/>
                      <a:pt x="25013" y="11908"/>
                    </a:cubicBezTo>
                    <a:cubicBezTo>
                      <a:pt x="25075" y="11908"/>
                      <a:pt x="25137" y="11896"/>
                      <a:pt x="25198" y="11883"/>
                    </a:cubicBezTo>
                    <a:lnTo>
                      <a:pt x="25802" y="13423"/>
                    </a:lnTo>
                    <a:cubicBezTo>
                      <a:pt x="25679" y="13473"/>
                      <a:pt x="25580" y="13584"/>
                      <a:pt x="25531" y="13707"/>
                    </a:cubicBezTo>
                    <a:lnTo>
                      <a:pt x="23350" y="12943"/>
                    </a:lnTo>
                    <a:cubicBezTo>
                      <a:pt x="23350" y="12931"/>
                      <a:pt x="23350" y="12918"/>
                      <a:pt x="23350" y="12894"/>
                    </a:cubicBezTo>
                    <a:cubicBezTo>
                      <a:pt x="23350" y="12857"/>
                      <a:pt x="23338" y="12820"/>
                      <a:pt x="23313" y="12783"/>
                    </a:cubicBezTo>
                    <a:lnTo>
                      <a:pt x="24705" y="11797"/>
                    </a:lnTo>
                    <a:close/>
                    <a:moveTo>
                      <a:pt x="18668" y="11526"/>
                    </a:moveTo>
                    <a:cubicBezTo>
                      <a:pt x="18766" y="11588"/>
                      <a:pt x="18865" y="11625"/>
                      <a:pt x="18976" y="11637"/>
                    </a:cubicBezTo>
                    <a:cubicBezTo>
                      <a:pt x="19038" y="11625"/>
                      <a:pt x="19087" y="11625"/>
                      <a:pt x="19148" y="11600"/>
                    </a:cubicBezTo>
                    <a:lnTo>
                      <a:pt x="20011" y="13473"/>
                    </a:lnTo>
                    <a:cubicBezTo>
                      <a:pt x="19900" y="13534"/>
                      <a:pt x="19826" y="13645"/>
                      <a:pt x="19789" y="13756"/>
                    </a:cubicBezTo>
                    <a:lnTo>
                      <a:pt x="17239" y="13202"/>
                    </a:lnTo>
                    <a:lnTo>
                      <a:pt x="17239" y="13189"/>
                    </a:lnTo>
                    <a:cubicBezTo>
                      <a:pt x="17226" y="13152"/>
                      <a:pt x="17226" y="13103"/>
                      <a:pt x="17202" y="13066"/>
                    </a:cubicBezTo>
                    <a:lnTo>
                      <a:pt x="18668" y="11526"/>
                    </a:lnTo>
                    <a:close/>
                    <a:moveTo>
                      <a:pt x="28121" y="13214"/>
                    </a:moveTo>
                    <a:cubicBezTo>
                      <a:pt x="28382" y="13214"/>
                      <a:pt x="28522" y="13538"/>
                      <a:pt x="28340" y="13744"/>
                    </a:cubicBezTo>
                    <a:cubicBezTo>
                      <a:pt x="28276" y="13808"/>
                      <a:pt x="28197" y="13837"/>
                      <a:pt x="28121" y="13837"/>
                    </a:cubicBezTo>
                    <a:cubicBezTo>
                      <a:pt x="27962" y="13837"/>
                      <a:pt x="27810" y="13713"/>
                      <a:pt x="27810" y="13522"/>
                    </a:cubicBezTo>
                    <a:cubicBezTo>
                      <a:pt x="27810" y="13362"/>
                      <a:pt x="27946" y="13239"/>
                      <a:pt x="28094" y="13239"/>
                    </a:cubicBezTo>
                    <a:lnTo>
                      <a:pt x="28106" y="13214"/>
                    </a:lnTo>
                    <a:cubicBezTo>
                      <a:pt x="28111" y="13214"/>
                      <a:pt x="28116" y="13214"/>
                      <a:pt x="28121" y="13214"/>
                    </a:cubicBezTo>
                    <a:close/>
                    <a:moveTo>
                      <a:pt x="3426" y="13300"/>
                    </a:moveTo>
                    <a:cubicBezTo>
                      <a:pt x="3697" y="13300"/>
                      <a:pt x="3833" y="13645"/>
                      <a:pt x="3636" y="13830"/>
                    </a:cubicBezTo>
                    <a:cubicBezTo>
                      <a:pt x="3573" y="13893"/>
                      <a:pt x="3497" y="13921"/>
                      <a:pt x="3422" y="13921"/>
                    </a:cubicBezTo>
                    <a:cubicBezTo>
                      <a:pt x="3262" y="13921"/>
                      <a:pt x="3110" y="13793"/>
                      <a:pt x="3118" y="13608"/>
                    </a:cubicBezTo>
                    <a:cubicBezTo>
                      <a:pt x="3118" y="13436"/>
                      <a:pt x="3254" y="13300"/>
                      <a:pt x="3426" y="13300"/>
                    </a:cubicBezTo>
                    <a:close/>
                    <a:moveTo>
                      <a:pt x="37261" y="11698"/>
                    </a:moveTo>
                    <a:cubicBezTo>
                      <a:pt x="37310" y="11772"/>
                      <a:pt x="37396" y="11809"/>
                      <a:pt x="37483" y="11809"/>
                    </a:cubicBezTo>
                    <a:lnTo>
                      <a:pt x="37470" y="11797"/>
                    </a:lnTo>
                    <a:lnTo>
                      <a:pt x="37470" y="11797"/>
                    </a:lnTo>
                    <a:cubicBezTo>
                      <a:pt x="37479" y="11799"/>
                      <a:pt x="37488" y="11800"/>
                      <a:pt x="37497" y="11800"/>
                    </a:cubicBezTo>
                    <a:cubicBezTo>
                      <a:pt x="37537" y="11800"/>
                      <a:pt x="37576" y="11780"/>
                      <a:pt x="37606" y="11760"/>
                    </a:cubicBezTo>
                    <a:lnTo>
                      <a:pt x="37852" y="12007"/>
                    </a:lnTo>
                    <a:cubicBezTo>
                      <a:pt x="37828" y="12031"/>
                      <a:pt x="37828" y="12068"/>
                      <a:pt x="37815" y="12105"/>
                    </a:cubicBezTo>
                    <a:cubicBezTo>
                      <a:pt x="37828" y="12191"/>
                      <a:pt x="37865" y="12278"/>
                      <a:pt x="37938" y="12327"/>
                    </a:cubicBezTo>
                    <a:lnTo>
                      <a:pt x="37064" y="13990"/>
                    </a:lnTo>
                    <a:cubicBezTo>
                      <a:pt x="37038" y="13985"/>
                      <a:pt x="37013" y="13982"/>
                      <a:pt x="36988" y="13982"/>
                    </a:cubicBezTo>
                    <a:cubicBezTo>
                      <a:pt x="36953" y="13982"/>
                      <a:pt x="36920" y="13988"/>
                      <a:pt x="36891" y="14003"/>
                    </a:cubicBezTo>
                    <a:lnTo>
                      <a:pt x="36374" y="13288"/>
                    </a:lnTo>
                    <a:cubicBezTo>
                      <a:pt x="36411" y="13239"/>
                      <a:pt x="36435" y="13177"/>
                      <a:pt x="36435" y="13115"/>
                    </a:cubicBezTo>
                    <a:cubicBezTo>
                      <a:pt x="36435" y="12955"/>
                      <a:pt x="36305" y="12859"/>
                      <a:pt x="36177" y="12859"/>
                    </a:cubicBezTo>
                    <a:cubicBezTo>
                      <a:pt x="36088" y="12859"/>
                      <a:pt x="36000" y="12904"/>
                      <a:pt x="35955" y="13005"/>
                    </a:cubicBezTo>
                    <a:lnTo>
                      <a:pt x="35092" y="12820"/>
                    </a:lnTo>
                    <a:cubicBezTo>
                      <a:pt x="35092" y="12758"/>
                      <a:pt x="35068" y="12697"/>
                      <a:pt x="35055" y="12647"/>
                    </a:cubicBezTo>
                    <a:lnTo>
                      <a:pt x="37261" y="11698"/>
                    </a:lnTo>
                    <a:close/>
                    <a:moveTo>
                      <a:pt x="5854" y="13374"/>
                    </a:moveTo>
                    <a:cubicBezTo>
                      <a:pt x="6162" y="13374"/>
                      <a:pt x="6322" y="13744"/>
                      <a:pt x="6100" y="13966"/>
                    </a:cubicBezTo>
                    <a:cubicBezTo>
                      <a:pt x="6029" y="14033"/>
                      <a:pt x="5942" y="14063"/>
                      <a:pt x="5857" y="14063"/>
                    </a:cubicBezTo>
                    <a:cubicBezTo>
                      <a:pt x="5679" y="14063"/>
                      <a:pt x="5509" y="13928"/>
                      <a:pt x="5509" y="13719"/>
                    </a:cubicBezTo>
                    <a:cubicBezTo>
                      <a:pt x="5509" y="13534"/>
                      <a:pt x="5669" y="13374"/>
                      <a:pt x="5854" y="13374"/>
                    </a:cubicBezTo>
                    <a:close/>
                    <a:moveTo>
                      <a:pt x="31100" y="13485"/>
                    </a:moveTo>
                    <a:cubicBezTo>
                      <a:pt x="31359" y="13497"/>
                      <a:pt x="31494" y="13818"/>
                      <a:pt x="31297" y="14003"/>
                    </a:cubicBezTo>
                    <a:cubicBezTo>
                      <a:pt x="31238" y="14062"/>
                      <a:pt x="31165" y="14088"/>
                      <a:pt x="31093" y="14088"/>
                    </a:cubicBezTo>
                    <a:cubicBezTo>
                      <a:pt x="30940" y="14088"/>
                      <a:pt x="30792" y="13969"/>
                      <a:pt x="30792" y="13793"/>
                    </a:cubicBezTo>
                    <a:cubicBezTo>
                      <a:pt x="30792" y="13633"/>
                      <a:pt x="30928" y="13497"/>
                      <a:pt x="31088" y="13497"/>
                    </a:cubicBezTo>
                    <a:lnTo>
                      <a:pt x="31100" y="13485"/>
                    </a:lnTo>
                    <a:close/>
                    <a:moveTo>
                      <a:pt x="10413" y="13584"/>
                    </a:moveTo>
                    <a:cubicBezTo>
                      <a:pt x="10684" y="13584"/>
                      <a:pt x="10807" y="13916"/>
                      <a:pt x="10622" y="14113"/>
                    </a:cubicBezTo>
                    <a:cubicBezTo>
                      <a:pt x="10559" y="14173"/>
                      <a:pt x="10483" y="14199"/>
                      <a:pt x="10409" y="14199"/>
                    </a:cubicBezTo>
                    <a:cubicBezTo>
                      <a:pt x="10251" y="14199"/>
                      <a:pt x="10101" y="14080"/>
                      <a:pt x="10092" y="13904"/>
                    </a:cubicBezTo>
                    <a:cubicBezTo>
                      <a:pt x="10092" y="13719"/>
                      <a:pt x="10240" y="13584"/>
                      <a:pt x="10413" y="13584"/>
                    </a:cubicBezTo>
                    <a:close/>
                    <a:moveTo>
                      <a:pt x="20281" y="13601"/>
                    </a:moveTo>
                    <a:cubicBezTo>
                      <a:pt x="20360" y="13601"/>
                      <a:pt x="20440" y="13630"/>
                      <a:pt x="20504" y="13695"/>
                    </a:cubicBezTo>
                    <a:cubicBezTo>
                      <a:pt x="20713" y="13892"/>
                      <a:pt x="20565" y="14237"/>
                      <a:pt x="20282" y="14237"/>
                    </a:cubicBezTo>
                    <a:cubicBezTo>
                      <a:pt x="20109" y="14237"/>
                      <a:pt x="19962" y="14101"/>
                      <a:pt x="19962" y="13929"/>
                    </a:cubicBezTo>
                    <a:lnTo>
                      <a:pt x="19962" y="13916"/>
                    </a:lnTo>
                    <a:cubicBezTo>
                      <a:pt x="19962" y="13725"/>
                      <a:pt x="20118" y="13601"/>
                      <a:pt x="20281" y="13601"/>
                    </a:cubicBezTo>
                    <a:close/>
                    <a:moveTo>
                      <a:pt x="7887" y="13633"/>
                    </a:moveTo>
                    <a:cubicBezTo>
                      <a:pt x="8170" y="13633"/>
                      <a:pt x="8306" y="13978"/>
                      <a:pt x="8108" y="14175"/>
                    </a:cubicBezTo>
                    <a:cubicBezTo>
                      <a:pt x="8046" y="14237"/>
                      <a:pt x="7969" y="14265"/>
                      <a:pt x="7893" y="14265"/>
                    </a:cubicBezTo>
                    <a:cubicBezTo>
                      <a:pt x="7729" y="14265"/>
                      <a:pt x="7570" y="14135"/>
                      <a:pt x="7579" y="13941"/>
                    </a:cubicBezTo>
                    <a:cubicBezTo>
                      <a:pt x="7579" y="13768"/>
                      <a:pt x="7714" y="13633"/>
                      <a:pt x="7887" y="13633"/>
                    </a:cubicBezTo>
                    <a:close/>
                    <a:moveTo>
                      <a:pt x="21144" y="12413"/>
                    </a:moveTo>
                    <a:lnTo>
                      <a:pt x="22771" y="12881"/>
                    </a:lnTo>
                    <a:cubicBezTo>
                      <a:pt x="22771" y="12881"/>
                      <a:pt x="22771" y="12894"/>
                      <a:pt x="22771" y="12906"/>
                    </a:cubicBezTo>
                    <a:cubicBezTo>
                      <a:pt x="22771" y="13005"/>
                      <a:pt x="22820" y="13091"/>
                      <a:pt x="22894" y="13140"/>
                    </a:cubicBezTo>
                    <a:lnTo>
                      <a:pt x="22377" y="14274"/>
                    </a:lnTo>
                    <a:cubicBezTo>
                      <a:pt x="22315" y="14249"/>
                      <a:pt x="22266" y="14237"/>
                      <a:pt x="22204" y="14237"/>
                    </a:cubicBezTo>
                    <a:cubicBezTo>
                      <a:pt x="22179" y="14237"/>
                      <a:pt x="22155" y="14237"/>
                      <a:pt x="22118" y="14249"/>
                    </a:cubicBezTo>
                    <a:lnTo>
                      <a:pt x="21083" y="12499"/>
                    </a:lnTo>
                    <a:cubicBezTo>
                      <a:pt x="21108" y="12475"/>
                      <a:pt x="21132" y="12450"/>
                      <a:pt x="21144" y="12425"/>
                    </a:cubicBezTo>
                    <a:lnTo>
                      <a:pt x="21144" y="12413"/>
                    </a:lnTo>
                    <a:close/>
                    <a:moveTo>
                      <a:pt x="37002" y="14187"/>
                    </a:moveTo>
                    <a:cubicBezTo>
                      <a:pt x="37064" y="14187"/>
                      <a:pt x="37064" y="14286"/>
                      <a:pt x="37002" y="14286"/>
                    </a:cubicBezTo>
                    <a:cubicBezTo>
                      <a:pt x="36928" y="14286"/>
                      <a:pt x="36928" y="14187"/>
                      <a:pt x="37002" y="14187"/>
                    </a:cubicBezTo>
                    <a:close/>
                    <a:moveTo>
                      <a:pt x="26074" y="13562"/>
                    </a:moveTo>
                    <a:cubicBezTo>
                      <a:pt x="26165" y="13562"/>
                      <a:pt x="26257" y="13595"/>
                      <a:pt x="26332" y="13670"/>
                    </a:cubicBezTo>
                    <a:cubicBezTo>
                      <a:pt x="26566" y="13904"/>
                      <a:pt x="26393" y="14311"/>
                      <a:pt x="26061" y="14311"/>
                    </a:cubicBezTo>
                    <a:cubicBezTo>
                      <a:pt x="26054" y="14311"/>
                      <a:pt x="26047" y="14311"/>
                      <a:pt x="26040" y="14311"/>
                    </a:cubicBezTo>
                    <a:cubicBezTo>
                      <a:pt x="25841" y="14311"/>
                      <a:pt x="25691" y="14144"/>
                      <a:pt x="25679" y="13953"/>
                    </a:cubicBezTo>
                    <a:lnTo>
                      <a:pt x="25691" y="13941"/>
                    </a:lnTo>
                    <a:cubicBezTo>
                      <a:pt x="25691" y="13714"/>
                      <a:pt x="25880" y="13562"/>
                      <a:pt x="26074" y="13562"/>
                    </a:cubicBezTo>
                    <a:close/>
                    <a:moveTo>
                      <a:pt x="33482" y="14324"/>
                    </a:moveTo>
                    <a:cubicBezTo>
                      <a:pt x="33512" y="14324"/>
                      <a:pt x="33572" y="14397"/>
                      <a:pt x="33515" y="14397"/>
                    </a:cubicBezTo>
                    <a:cubicBezTo>
                      <a:pt x="33490" y="14397"/>
                      <a:pt x="33466" y="14372"/>
                      <a:pt x="33466" y="14348"/>
                    </a:cubicBezTo>
                    <a:cubicBezTo>
                      <a:pt x="33466" y="14331"/>
                      <a:pt x="33472" y="14324"/>
                      <a:pt x="33482" y="14324"/>
                    </a:cubicBezTo>
                    <a:close/>
                    <a:moveTo>
                      <a:pt x="23313" y="13042"/>
                    </a:moveTo>
                    <a:lnTo>
                      <a:pt x="25494" y="13805"/>
                    </a:lnTo>
                    <a:cubicBezTo>
                      <a:pt x="25482" y="13855"/>
                      <a:pt x="25482" y="13904"/>
                      <a:pt x="25482" y="13941"/>
                    </a:cubicBezTo>
                    <a:cubicBezTo>
                      <a:pt x="25482" y="14015"/>
                      <a:pt x="25494" y="14089"/>
                      <a:pt x="25519" y="14150"/>
                    </a:cubicBezTo>
                    <a:lnTo>
                      <a:pt x="24410" y="14483"/>
                    </a:lnTo>
                    <a:cubicBezTo>
                      <a:pt x="24365" y="14393"/>
                      <a:pt x="24278" y="14334"/>
                      <a:pt x="24179" y="14334"/>
                    </a:cubicBezTo>
                    <a:cubicBezTo>
                      <a:pt x="24170" y="14334"/>
                      <a:pt x="24160" y="14334"/>
                      <a:pt x="24151" y="14335"/>
                    </a:cubicBezTo>
                    <a:cubicBezTo>
                      <a:pt x="24102" y="14335"/>
                      <a:pt x="24065" y="14335"/>
                      <a:pt x="24028" y="14360"/>
                    </a:cubicBezTo>
                    <a:lnTo>
                      <a:pt x="23251" y="13128"/>
                    </a:lnTo>
                    <a:cubicBezTo>
                      <a:pt x="23276" y="13103"/>
                      <a:pt x="23288" y="13078"/>
                      <a:pt x="23301" y="13054"/>
                    </a:cubicBezTo>
                    <a:lnTo>
                      <a:pt x="23313" y="13042"/>
                    </a:lnTo>
                    <a:close/>
                    <a:moveTo>
                      <a:pt x="34316" y="12980"/>
                    </a:moveTo>
                    <a:cubicBezTo>
                      <a:pt x="34378" y="13128"/>
                      <a:pt x="34525" y="13239"/>
                      <a:pt x="34686" y="13239"/>
                    </a:cubicBezTo>
                    <a:cubicBezTo>
                      <a:pt x="34723" y="13226"/>
                      <a:pt x="34760" y="13226"/>
                      <a:pt x="34797" y="13214"/>
                    </a:cubicBezTo>
                    <a:lnTo>
                      <a:pt x="35117" y="14113"/>
                    </a:lnTo>
                    <a:cubicBezTo>
                      <a:pt x="34969" y="14187"/>
                      <a:pt x="34858" y="14323"/>
                      <a:pt x="34834" y="14483"/>
                    </a:cubicBezTo>
                    <a:lnTo>
                      <a:pt x="33762" y="14372"/>
                    </a:lnTo>
                    <a:cubicBezTo>
                      <a:pt x="33762" y="14372"/>
                      <a:pt x="33762" y="14360"/>
                      <a:pt x="33762" y="14348"/>
                    </a:cubicBezTo>
                    <a:cubicBezTo>
                      <a:pt x="33762" y="14187"/>
                      <a:pt x="33632" y="14091"/>
                      <a:pt x="33503" y="14091"/>
                    </a:cubicBezTo>
                    <a:cubicBezTo>
                      <a:pt x="33414" y="14091"/>
                      <a:pt x="33326" y="14136"/>
                      <a:pt x="33281" y="14237"/>
                    </a:cubicBezTo>
                    <a:lnTo>
                      <a:pt x="31581" y="13879"/>
                    </a:lnTo>
                    <a:cubicBezTo>
                      <a:pt x="31593" y="13855"/>
                      <a:pt x="31593" y="13830"/>
                      <a:pt x="31593" y="13805"/>
                    </a:cubicBezTo>
                    <a:cubicBezTo>
                      <a:pt x="31593" y="13768"/>
                      <a:pt x="31593" y="13732"/>
                      <a:pt x="31581" y="13695"/>
                    </a:cubicBezTo>
                    <a:lnTo>
                      <a:pt x="34316" y="12980"/>
                    </a:lnTo>
                    <a:close/>
                    <a:moveTo>
                      <a:pt x="35080" y="12906"/>
                    </a:moveTo>
                    <a:lnTo>
                      <a:pt x="35930" y="13103"/>
                    </a:lnTo>
                    <a:cubicBezTo>
                      <a:pt x="35930" y="13232"/>
                      <a:pt x="36031" y="13350"/>
                      <a:pt x="36158" y="13350"/>
                    </a:cubicBezTo>
                    <a:cubicBezTo>
                      <a:pt x="36164" y="13350"/>
                      <a:pt x="36170" y="13350"/>
                      <a:pt x="36177" y="13350"/>
                    </a:cubicBezTo>
                    <a:cubicBezTo>
                      <a:pt x="36214" y="13350"/>
                      <a:pt x="36250" y="13350"/>
                      <a:pt x="36287" y="13337"/>
                    </a:cubicBezTo>
                    <a:lnTo>
                      <a:pt x="36817" y="14064"/>
                    </a:lnTo>
                    <a:cubicBezTo>
                      <a:pt x="36768" y="14113"/>
                      <a:pt x="36743" y="14175"/>
                      <a:pt x="36756" y="14237"/>
                    </a:cubicBezTo>
                    <a:cubicBezTo>
                      <a:pt x="36756" y="14237"/>
                      <a:pt x="36756" y="14249"/>
                      <a:pt x="36756" y="14249"/>
                    </a:cubicBezTo>
                    <a:lnTo>
                      <a:pt x="35832" y="14483"/>
                    </a:lnTo>
                    <a:cubicBezTo>
                      <a:pt x="35795" y="14237"/>
                      <a:pt x="35585" y="14052"/>
                      <a:pt x="35326" y="14052"/>
                    </a:cubicBezTo>
                    <a:cubicBezTo>
                      <a:pt x="35289" y="14052"/>
                      <a:pt x="35252" y="14064"/>
                      <a:pt x="35215" y="14064"/>
                    </a:cubicBezTo>
                    <a:lnTo>
                      <a:pt x="34883" y="13165"/>
                    </a:lnTo>
                    <a:cubicBezTo>
                      <a:pt x="34981" y="13115"/>
                      <a:pt x="35055" y="13017"/>
                      <a:pt x="35080" y="12906"/>
                    </a:cubicBezTo>
                    <a:close/>
                    <a:moveTo>
                      <a:pt x="21009" y="12536"/>
                    </a:moveTo>
                    <a:lnTo>
                      <a:pt x="22019" y="14261"/>
                    </a:lnTo>
                    <a:cubicBezTo>
                      <a:pt x="21921" y="14311"/>
                      <a:pt x="21822" y="14397"/>
                      <a:pt x="21773" y="14495"/>
                    </a:cubicBezTo>
                    <a:lnTo>
                      <a:pt x="20775" y="14077"/>
                    </a:lnTo>
                    <a:cubicBezTo>
                      <a:pt x="20799" y="14027"/>
                      <a:pt x="20799" y="13978"/>
                      <a:pt x="20799" y="13929"/>
                    </a:cubicBezTo>
                    <a:cubicBezTo>
                      <a:pt x="20799" y="13732"/>
                      <a:pt x="20689" y="13547"/>
                      <a:pt x="20516" y="13460"/>
                    </a:cubicBezTo>
                    <a:lnTo>
                      <a:pt x="20886" y="12549"/>
                    </a:lnTo>
                    <a:lnTo>
                      <a:pt x="20923" y="12549"/>
                    </a:lnTo>
                    <a:cubicBezTo>
                      <a:pt x="20947" y="12549"/>
                      <a:pt x="20972" y="12549"/>
                      <a:pt x="21009" y="12536"/>
                    </a:cubicBezTo>
                    <a:close/>
                    <a:moveTo>
                      <a:pt x="23165" y="13177"/>
                    </a:moveTo>
                    <a:lnTo>
                      <a:pt x="23954" y="14409"/>
                    </a:lnTo>
                    <a:cubicBezTo>
                      <a:pt x="23904" y="14458"/>
                      <a:pt x="23880" y="14508"/>
                      <a:pt x="23867" y="14582"/>
                    </a:cubicBezTo>
                    <a:lnTo>
                      <a:pt x="22709" y="14656"/>
                    </a:lnTo>
                    <a:cubicBezTo>
                      <a:pt x="22685" y="14508"/>
                      <a:pt x="22598" y="14385"/>
                      <a:pt x="22463" y="14311"/>
                    </a:cubicBezTo>
                    <a:lnTo>
                      <a:pt x="22475" y="14311"/>
                    </a:lnTo>
                    <a:lnTo>
                      <a:pt x="22993" y="13189"/>
                    </a:lnTo>
                    <a:cubicBezTo>
                      <a:pt x="23005" y="13189"/>
                      <a:pt x="23030" y="13202"/>
                      <a:pt x="23054" y="13202"/>
                    </a:cubicBezTo>
                    <a:cubicBezTo>
                      <a:pt x="23091" y="13202"/>
                      <a:pt x="23128" y="13189"/>
                      <a:pt x="23165" y="13177"/>
                    </a:cubicBezTo>
                    <a:close/>
                    <a:moveTo>
                      <a:pt x="24163" y="14520"/>
                    </a:moveTo>
                    <a:cubicBezTo>
                      <a:pt x="24200" y="14520"/>
                      <a:pt x="24249" y="14557"/>
                      <a:pt x="24249" y="14606"/>
                    </a:cubicBezTo>
                    <a:cubicBezTo>
                      <a:pt x="24249" y="14656"/>
                      <a:pt x="24200" y="14693"/>
                      <a:pt x="24163" y="14693"/>
                    </a:cubicBezTo>
                    <a:cubicBezTo>
                      <a:pt x="24114" y="14693"/>
                      <a:pt x="24077" y="14656"/>
                      <a:pt x="24077" y="14606"/>
                    </a:cubicBezTo>
                    <a:cubicBezTo>
                      <a:pt x="24077" y="14569"/>
                      <a:pt x="24114" y="14532"/>
                      <a:pt x="24151" y="14532"/>
                    </a:cubicBezTo>
                    <a:lnTo>
                      <a:pt x="24163" y="14520"/>
                    </a:lnTo>
                    <a:close/>
                    <a:moveTo>
                      <a:pt x="15045" y="11218"/>
                    </a:moveTo>
                    <a:cubicBezTo>
                      <a:pt x="15055" y="11501"/>
                      <a:pt x="15289" y="11707"/>
                      <a:pt x="15545" y="11707"/>
                    </a:cubicBezTo>
                    <a:cubicBezTo>
                      <a:pt x="15612" y="11707"/>
                      <a:pt x="15681" y="11692"/>
                      <a:pt x="15748" y="11662"/>
                    </a:cubicBezTo>
                    <a:lnTo>
                      <a:pt x="16746" y="12992"/>
                    </a:lnTo>
                    <a:cubicBezTo>
                      <a:pt x="16696" y="13054"/>
                      <a:pt x="16659" y="13115"/>
                      <a:pt x="16659" y="13189"/>
                    </a:cubicBezTo>
                    <a:cubicBezTo>
                      <a:pt x="16659" y="13276"/>
                      <a:pt x="16709" y="13362"/>
                      <a:pt x="16770" y="13411"/>
                    </a:cubicBezTo>
                    <a:lnTo>
                      <a:pt x="15797" y="14754"/>
                    </a:lnTo>
                    <a:cubicBezTo>
                      <a:pt x="15723" y="14720"/>
                      <a:pt x="15641" y="14701"/>
                      <a:pt x="15559" y="14701"/>
                    </a:cubicBezTo>
                    <a:cubicBezTo>
                      <a:pt x="15493" y="14701"/>
                      <a:pt x="15427" y="14714"/>
                      <a:pt x="15366" y="14742"/>
                    </a:cubicBezTo>
                    <a:lnTo>
                      <a:pt x="13739" y="11551"/>
                    </a:lnTo>
                    <a:cubicBezTo>
                      <a:pt x="13863" y="11477"/>
                      <a:pt x="13936" y="11353"/>
                      <a:pt x="13961" y="11218"/>
                    </a:cubicBezTo>
                    <a:close/>
                    <a:moveTo>
                      <a:pt x="28599" y="13559"/>
                    </a:moveTo>
                    <a:lnTo>
                      <a:pt x="30583" y="13805"/>
                    </a:lnTo>
                    <a:cubicBezTo>
                      <a:pt x="30583" y="13926"/>
                      <a:pt x="30630" y="14035"/>
                      <a:pt x="30713" y="14132"/>
                    </a:cubicBezTo>
                    <a:lnTo>
                      <a:pt x="30713" y="14132"/>
                    </a:lnTo>
                    <a:lnTo>
                      <a:pt x="30151" y="14840"/>
                    </a:lnTo>
                    <a:lnTo>
                      <a:pt x="28525" y="13805"/>
                    </a:lnTo>
                    <a:cubicBezTo>
                      <a:pt x="28574" y="13732"/>
                      <a:pt x="28599" y="13645"/>
                      <a:pt x="28599" y="13559"/>
                    </a:cubicBezTo>
                    <a:close/>
                    <a:moveTo>
                      <a:pt x="35339" y="14259"/>
                    </a:moveTo>
                    <a:cubicBezTo>
                      <a:pt x="35491" y="14259"/>
                      <a:pt x="35638" y="14375"/>
                      <a:pt x="35647" y="14557"/>
                    </a:cubicBezTo>
                    <a:cubicBezTo>
                      <a:pt x="35647" y="14717"/>
                      <a:pt x="35499" y="14865"/>
                      <a:pt x="35339" y="14865"/>
                    </a:cubicBezTo>
                    <a:cubicBezTo>
                      <a:pt x="35080" y="14865"/>
                      <a:pt x="34944" y="14545"/>
                      <a:pt x="35129" y="14348"/>
                    </a:cubicBezTo>
                    <a:cubicBezTo>
                      <a:pt x="35190" y="14287"/>
                      <a:pt x="35265" y="14259"/>
                      <a:pt x="35339" y="14259"/>
                    </a:cubicBezTo>
                    <a:close/>
                    <a:moveTo>
                      <a:pt x="17226" y="13313"/>
                    </a:moveTo>
                    <a:lnTo>
                      <a:pt x="19764" y="13867"/>
                    </a:lnTo>
                    <a:cubicBezTo>
                      <a:pt x="19764" y="13879"/>
                      <a:pt x="19764" y="13904"/>
                      <a:pt x="19764" y="13929"/>
                    </a:cubicBezTo>
                    <a:cubicBezTo>
                      <a:pt x="19764" y="13966"/>
                      <a:pt x="19777" y="14015"/>
                      <a:pt x="19789" y="14064"/>
                    </a:cubicBezTo>
                    <a:lnTo>
                      <a:pt x="17670" y="14890"/>
                    </a:lnTo>
                    <a:cubicBezTo>
                      <a:pt x="17587" y="14701"/>
                      <a:pt x="17414" y="14569"/>
                      <a:pt x="17205" y="14569"/>
                    </a:cubicBezTo>
                    <a:cubicBezTo>
                      <a:pt x="17196" y="14569"/>
                      <a:pt x="17186" y="14569"/>
                      <a:pt x="17177" y="14569"/>
                    </a:cubicBezTo>
                    <a:lnTo>
                      <a:pt x="17189" y="14557"/>
                    </a:lnTo>
                    <a:lnTo>
                      <a:pt x="17177" y="14557"/>
                    </a:lnTo>
                    <a:lnTo>
                      <a:pt x="17054" y="13460"/>
                    </a:lnTo>
                    <a:cubicBezTo>
                      <a:pt x="17128" y="13436"/>
                      <a:pt x="17189" y="13374"/>
                      <a:pt x="17226" y="13313"/>
                    </a:cubicBezTo>
                    <a:close/>
                    <a:moveTo>
                      <a:pt x="22209" y="14435"/>
                    </a:moveTo>
                    <a:cubicBezTo>
                      <a:pt x="22363" y="14435"/>
                      <a:pt x="22512" y="14557"/>
                      <a:pt x="22512" y="14742"/>
                    </a:cubicBezTo>
                    <a:cubicBezTo>
                      <a:pt x="22512" y="14900"/>
                      <a:pt x="22380" y="15034"/>
                      <a:pt x="22210" y="15038"/>
                    </a:cubicBezTo>
                    <a:lnTo>
                      <a:pt x="22210" y="15038"/>
                    </a:lnTo>
                    <a:cubicBezTo>
                      <a:pt x="21943" y="15033"/>
                      <a:pt x="21811" y="14716"/>
                      <a:pt x="22007" y="14520"/>
                    </a:cubicBezTo>
                    <a:cubicBezTo>
                      <a:pt x="22066" y="14461"/>
                      <a:pt x="22138" y="14435"/>
                      <a:pt x="22209" y="14435"/>
                    </a:cubicBezTo>
                    <a:close/>
                    <a:moveTo>
                      <a:pt x="4194" y="14965"/>
                    </a:moveTo>
                    <a:cubicBezTo>
                      <a:pt x="4224" y="14965"/>
                      <a:pt x="4284" y="15038"/>
                      <a:pt x="4227" y="15038"/>
                    </a:cubicBezTo>
                    <a:cubicBezTo>
                      <a:pt x="4203" y="15038"/>
                      <a:pt x="4178" y="15025"/>
                      <a:pt x="4178" y="14988"/>
                    </a:cubicBezTo>
                    <a:cubicBezTo>
                      <a:pt x="4178" y="14971"/>
                      <a:pt x="4185" y="14965"/>
                      <a:pt x="4194" y="14965"/>
                    </a:cubicBezTo>
                    <a:close/>
                    <a:moveTo>
                      <a:pt x="16857" y="13460"/>
                    </a:moveTo>
                    <a:cubicBezTo>
                      <a:pt x="16881" y="13473"/>
                      <a:pt x="16918" y="13485"/>
                      <a:pt x="16955" y="13485"/>
                    </a:cubicBezTo>
                    <a:lnTo>
                      <a:pt x="17078" y="14569"/>
                    </a:lnTo>
                    <a:cubicBezTo>
                      <a:pt x="16844" y="14631"/>
                      <a:pt x="16684" y="14828"/>
                      <a:pt x="16684" y="15062"/>
                    </a:cubicBezTo>
                    <a:lnTo>
                      <a:pt x="16080" y="15124"/>
                    </a:lnTo>
                    <a:cubicBezTo>
                      <a:pt x="16056" y="14988"/>
                      <a:pt x="15982" y="14877"/>
                      <a:pt x="15883" y="14803"/>
                    </a:cubicBezTo>
                    <a:lnTo>
                      <a:pt x="16857" y="13460"/>
                    </a:lnTo>
                    <a:close/>
                    <a:moveTo>
                      <a:pt x="12483" y="14520"/>
                    </a:moveTo>
                    <a:cubicBezTo>
                      <a:pt x="12741" y="14520"/>
                      <a:pt x="12877" y="14840"/>
                      <a:pt x="12692" y="15038"/>
                    </a:cubicBezTo>
                    <a:cubicBezTo>
                      <a:pt x="12631" y="15098"/>
                      <a:pt x="12556" y="15126"/>
                      <a:pt x="12482" y="15126"/>
                    </a:cubicBezTo>
                    <a:cubicBezTo>
                      <a:pt x="12330" y="15126"/>
                      <a:pt x="12183" y="15010"/>
                      <a:pt x="12175" y="14828"/>
                    </a:cubicBezTo>
                    <a:cubicBezTo>
                      <a:pt x="12175" y="14668"/>
                      <a:pt x="12310" y="14520"/>
                      <a:pt x="12483" y="14520"/>
                    </a:cubicBezTo>
                    <a:close/>
                    <a:moveTo>
                      <a:pt x="1221" y="14713"/>
                    </a:moveTo>
                    <a:cubicBezTo>
                      <a:pt x="1298" y="14713"/>
                      <a:pt x="1376" y="14741"/>
                      <a:pt x="1443" y="14803"/>
                    </a:cubicBezTo>
                    <a:cubicBezTo>
                      <a:pt x="1640" y="15001"/>
                      <a:pt x="1504" y="15346"/>
                      <a:pt x="1221" y="15346"/>
                    </a:cubicBezTo>
                    <a:cubicBezTo>
                      <a:pt x="1048" y="15346"/>
                      <a:pt x="900" y="15210"/>
                      <a:pt x="900" y="15038"/>
                    </a:cubicBezTo>
                    <a:cubicBezTo>
                      <a:pt x="900" y="14844"/>
                      <a:pt x="1056" y="14713"/>
                      <a:pt x="1221" y="14713"/>
                    </a:cubicBezTo>
                    <a:close/>
                    <a:moveTo>
                      <a:pt x="17189" y="14767"/>
                    </a:moveTo>
                    <a:cubicBezTo>
                      <a:pt x="17448" y="14767"/>
                      <a:pt x="17584" y="15087"/>
                      <a:pt x="17399" y="15272"/>
                    </a:cubicBezTo>
                    <a:cubicBezTo>
                      <a:pt x="17338" y="15337"/>
                      <a:pt x="17262" y="15366"/>
                      <a:pt x="17187" y="15366"/>
                    </a:cubicBezTo>
                    <a:cubicBezTo>
                      <a:pt x="17037" y="15366"/>
                      <a:pt x="16894" y="15248"/>
                      <a:pt x="16894" y="15075"/>
                    </a:cubicBezTo>
                    <a:cubicBezTo>
                      <a:pt x="16881" y="14914"/>
                      <a:pt x="17017" y="14779"/>
                      <a:pt x="17177" y="14767"/>
                    </a:cubicBezTo>
                    <a:close/>
                    <a:moveTo>
                      <a:pt x="15575" y="14902"/>
                    </a:moveTo>
                    <a:cubicBezTo>
                      <a:pt x="15859" y="14902"/>
                      <a:pt x="15994" y="15247"/>
                      <a:pt x="15797" y="15444"/>
                    </a:cubicBezTo>
                    <a:cubicBezTo>
                      <a:pt x="15733" y="15508"/>
                      <a:pt x="15653" y="15537"/>
                      <a:pt x="15574" y="15537"/>
                    </a:cubicBezTo>
                    <a:cubicBezTo>
                      <a:pt x="15412" y="15537"/>
                      <a:pt x="15255" y="15413"/>
                      <a:pt x="15255" y="15222"/>
                    </a:cubicBezTo>
                    <a:cubicBezTo>
                      <a:pt x="15255" y="15050"/>
                      <a:pt x="15390" y="14914"/>
                      <a:pt x="15563" y="14914"/>
                    </a:cubicBezTo>
                    <a:lnTo>
                      <a:pt x="15575" y="14902"/>
                    </a:lnTo>
                    <a:close/>
                    <a:moveTo>
                      <a:pt x="25395" y="11760"/>
                    </a:moveTo>
                    <a:lnTo>
                      <a:pt x="27626" y="13411"/>
                    </a:lnTo>
                    <a:cubicBezTo>
                      <a:pt x="27613" y="13448"/>
                      <a:pt x="27601" y="13485"/>
                      <a:pt x="27601" y="13534"/>
                    </a:cubicBezTo>
                    <a:cubicBezTo>
                      <a:pt x="27601" y="13805"/>
                      <a:pt x="27810" y="14015"/>
                      <a:pt x="28081" y="14040"/>
                    </a:cubicBezTo>
                    <a:lnTo>
                      <a:pt x="27958" y="15641"/>
                    </a:lnTo>
                    <a:cubicBezTo>
                      <a:pt x="27921" y="15641"/>
                      <a:pt x="27897" y="15654"/>
                      <a:pt x="27860" y="15678"/>
                    </a:cubicBezTo>
                    <a:lnTo>
                      <a:pt x="26554" y="14249"/>
                    </a:lnTo>
                    <a:cubicBezTo>
                      <a:pt x="26788" y="13855"/>
                      <a:pt x="26517" y="13362"/>
                      <a:pt x="26061" y="13362"/>
                    </a:cubicBezTo>
                    <a:cubicBezTo>
                      <a:pt x="26011" y="13362"/>
                      <a:pt x="25950" y="13374"/>
                      <a:pt x="25901" y="13399"/>
                    </a:cubicBezTo>
                    <a:lnTo>
                      <a:pt x="25297" y="11834"/>
                    </a:lnTo>
                    <a:cubicBezTo>
                      <a:pt x="25334" y="11822"/>
                      <a:pt x="25358" y="11785"/>
                      <a:pt x="25395" y="11760"/>
                    </a:cubicBezTo>
                    <a:close/>
                    <a:moveTo>
                      <a:pt x="28451" y="13892"/>
                    </a:moveTo>
                    <a:lnTo>
                      <a:pt x="30077" y="14927"/>
                    </a:lnTo>
                    <a:lnTo>
                      <a:pt x="29991" y="15050"/>
                    </a:lnTo>
                    <a:cubicBezTo>
                      <a:pt x="29905" y="14988"/>
                      <a:pt x="29806" y="14964"/>
                      <a:pt x="29708" y="14964"/>
                    </a:cubicBezTo>
                    <a:cubicBezTo>
                      <a:pt x="29412" y="14964"/>
                      <a:pt x="29190" y="15198"/>
                      <a:pt x="29190" y="15481"/>
                    </a:cubicBezTo>
                    <a:cubicBezTo>
                      <a:pt x="29190" y="15506"/>
                      <a:pt x="29190" y="15530"/>
                      <a:pt x="29190" y="15555"/>
                    </a:cubicBezTo>
                    <a:lnTo>
                      <a:pt x="28205" y="15789"/>
                    </a:lnTo>
                    <a:cubicBezTo>
                      <a:pt x="28180" y="15728"/>
                      <a:pt x="28118" y="15678"/>
                      <a:pt x="28057" y="15654"/>
                    </a:cubicBezTo>
                    <a:lnTo>
                      <a:pt x="28180" y="14027"/>
                    </a:lnTo>
                    <a:cubicBezTo>
                      <a:pt x="28279" y="14015"/>
                      <a:pt x="28377" y="13966"/>
                      <a:pt x="28451" y="13892"/>
                    </a:cubicBezTo>
                    <a:close/>
                    <a:moveTo>
                      <a:pt x="29702" y="15161"/>
                    </a:moveTo>
                    <a:cubicBezTo>
                      <a:pt x="29865" y="15161"/>
                      <a:pt x="30016" y="15290"/>
                      <a:pt x="30016" y="15481"/>
                    </a:cubicBezTo>
                    <a:cubicBezTo>
                      <a:pt x="30028" y="15652"/>
                      <a:pt x="29884" y="15798"/>
                      <a:pt x="29702" y="15801"/>
                    </a:cubicBezTo>
                    <a:lnTo>
                      <a:pt x="29702" y="15801"/>
                    </a:lnTo>
                    <a:cubicBezTo>
                      <a:pt x="29422" y="15796"/>
                      <a:pt x="29278" y="15455"/>
                      <a:pt x="29474" y="15259"/>
                    </a:cubicBezTo>
                    <a:cubicBezTo>
                      <a:pt x="29542" y="15191"/>
                      <a:pt x="29623" y="15161"/>
                      <a:pt x="29702" y="15161"/>
                    </a:cubicBezTo>
                    <a:close/>
                    <a:moveTo>
                      <a:pt x="31556" y="13966"/>
                    </a:moveTo>
                    <a:lnTo>
                      <a:pt x="33269" y="14335"/>
                    </a:lnTo>
                    <a:cubicBezTo>
                      <a:pt x="33269" y="14409"/>
                      <a:pt x="33293" y="14483"/>
                      <a:pt x="33355" y="14532"/>
                    </a:cubicBezTo>
                    <a:lnTo>
                      <a:pt x="32480" y="15814"/>
                    </a:lnTo>
                    <a:cubicBezTo>
                      <a:pt x="32394" y="15715"/>
                      <a:pt x="32258" y="15654"/>
                      <a:pt x="32123" y="15654"/>
                    </a:cubicBezTo>
                    <a:cubicBezTo>
                      <a:pt x="32061" y="15654"/>
                      <a:pt x="32012" y="15666"/>
                      <a:pt x="31963" y="15691"/>
                    </a:cubicBezTo>
                    <a:lnTo>
                      <a:pt x="31260" y="14261"/>
                    </a:lnTo>
                    <a:cubicBezTo>
                      <a:pt x="31396" y="14212"/>
                      <a:pt x="31507" y="14113"/>
                      <a:pt x="31556" y="13978"/>
                    </a:cubicBezTo>
                    <a:lnTo>
                      <a:pt x="31556" y="13966"/>
                    </a:lnTo>
                    <a:close/>
                    <a:moveTo>
                      <a:pt x="30792" y="14200"/>
                    </a:moveTo>
                    <a:cubicBezTo>
                      <a:pt x="30878" y="14274"/>
                      <a:pt x="30989" y="14298"/>
                      <a:pt x="31100" y="14298"/>
                    </a:cubicBezTo>
                    <a:lnTo>
                      <a:pt x="31162" y="14298"/>
                    </a:lnTo>
                    <a:lnTo>
                      <a:pt x="31876" y="15740"/>
                    </a:lnTo>
                    <a:cubicBezTo>
                      <a:pt x="31815" y="15777"/>
                      <a:pt x="31765" y="15814"/>
                      <a:pt x="31729" y="15863"/>
                    </a:cubicBezTo>
                    <a:lnTo>
                      <a:pt x="30238" y="14902"/>
                    </a:lnTo>
                    <a:lnTo>
                      <a:pt x="30792" y="14200"/>
                    </a:lnTo>
                    <a:close/>
                    <a:moveTo>
                      <a:pt x="33725" y="14471"/>
                    </a:moveTo>
                    <a:lnTo>
                      <a:pt x="34834" y="14582"/>
                    </a:lnTo>
                    <a:cubicBezTo>
                      <a:pt x="34834" y="14643"/>
                      <a:pt x="34846" y="14693"/>
                      <a:pt x="34870" y="14742"/>
                    </a:cubicBezTo>
                    <a:lnTo>
                      <a:pt x="32566" y="15888"/>
                    </a:lnTo>
                    <a:lnTo>
                      <a:pt x="32566" y="15888"/>
                    </a:lnTo>
                    <a:lnTo>
                      <a:pt x="33454" y="14582"/>
                    </a:lnTo>
                    <a:cubicBezTo>
                      <a:pt x="33478" y="14594"/>
                      <a:pt x="33490" y="14594"/>
                      <a:pt x="33515" y="14594"/>
                    </a:cubicBezTo>
                    <a:cubicBezTo>
                      <a:pt x="33601" y="14594"/>
                      <a:pt x="33688" y="14545"/>
                      <a:pt x="33725" y="14471"/>
                    </a:cubicBezTo>
                    <a:close/>
                    <a:moveTo>
                      <a:pt x="28029" y="15864"/>
                    </a:moveTo>
                    <a:cubicBezTo>
                      <a:pt x="28038" y="15864"/>
                      <a:pt x="28044" y="15871"/>
                      <a:pt x="28044" y="15888"/>
                    </a:cubicBezTo>
                    <a:cubicBezTo>
                      <a:pt x="28044" y="15918"/>
                      <a:pt x="28019" y="15940"/>
                      <a:pt x="27997" y="15940"/>
                    </a:cubicBezTo>
                    <a:cubicBezTo>
                      <a:pt x="27992" y="15940"/>
                      <a:pt x="27987" y="15939"/>
                      <a:pt x="27983" y="15937"/>
                    </a:cubicBezTo>
                    <a:lnTo>
                      <a:pt x="27995" y="15937"/>
                    </a:lnTo>
                    <a:cubicBezTo>
                      <a:pt x="27938" y="15937"/>
                      <a:pt x="27998" y="15864"/>
                      <a:pt x="28029" y="15864"/>
                    </a:cubicBezTo>
                    <a:close/>
                    <a:moveTo>
                      <a:pt x="9407" y="15394"/>
                    </a:moveTo>
                    <a:cubicBezTo>
                      <a:pt x="9413" y="15394"/>
                      <a:pt x="9420" y="15394"/>
                      <a:pt x="9427" y="15395"/>
                    </a:cubicBezTo>
                    <a:cubicBezTo>
                      <a:pt x="9698" y="15395"/>
                      <a:pt x="9833" y="15715"/>
                      <a:pt x="9636" y="15900"/>
                    </a:cubicBezTo>
                    <a:cubicBezTo>
                      <a:pt x="9576" y="15965"/>
                      <a:pt x="9500" y="15994"/>
                      <a:pt x="9427" y="15994"/>
                    </a:cubicBezTo>
                    <a:cubicBezTo>
                      <a:pt x="9276" y="15994"/>
                      <a:pt x="9131" y="15873"/>
                      <a:pt x="9131" y="15691"/>
                    </a:cubicBezTo>
                    <a:cubicBezTo>
                      <a:pt x="9131" y="15525"/>
                      <a:pt x="9255" y="15394"/>
                      <a:pt x="9407" y="15394"/>
                    </a:cubicBezTo>
                    <a:close/>
                    <a:moveTo>
                      <a:pt x="25568" y="14237"/>
                    </a:moveTo>
                    <a:cubicBezTo>
                      <a:pt x="25629" y="14323"/>
                      <a:pt x="25691" y="14385"/>
                      <a:pt x="25777" y="14434"/>
                    </a:cubicBezTo>
                    <a:lnTo>
                      <a:pt x="24755" y="16011"/>
                    </a:lnTo>
                    <a:cubicBezTo>
                      <a:pt x="24681" y="15974"/>
                      <a:pt x="24594" y="15962"/>
                      <a:pt x="24508" y="15962"/>
                    </a:cubicBezTo>
                    <a:cubicBezTo>
                      <a:pt x="24471" y="15962"/>
                      <a:pt x="24434" y="15962"/>
                      <a:pt x="24397" y="15974"/>
                    </a:cubicBezTo>
                    <a:lnTo>
                      <a:pt x="24212" y="14902"/>
                    </a:lnTo>
                    <a:cubicBezTo>
                      <a:pt x="24348" y="14865"/>
                      <a:pt x="24434" y="14754"/>
                      <a:pt x="24434" y="14619"/>
                    </a:cubicBezTo>
                    <a:lnTo>
                      <a:pt x="24447" y="14606"/>
                    </a:lnTo>
                    <a:cubicBezTo>
                      <a:pt x="24447" y="14594"/>
                      <a:pt x="24447" y="14582"/>
                      <a:pt x="24447" y="14569"/>
                    </a:cubicBezTo>
                    <a:lnTo>
                      <a:pt x="25568" y="14237"/>
                    </a:lnTo>
                    <a:close/>
                    <a:moveTo>
                      <a:pt x="30176" y="14976"/>
                    </a:moveTo>
                    <a:lnTo>
                      <a:pt x="31679" y="15949"/>
                    </a:lnTo>
                    <a:cubicBezTo>
                      <a:pt x="31655" y="15985"/>
                      <a:pt x="31631" y="16021"/>
                      <a:pt x="31619" y="16069"/>
                    </a:cubicBezTo>
                    <a:lnTo>
                      <a:pt x="31619" y="16069"/>
                    </a:lnTo>
                    <a:lnTo>
                      <a:pt x="30213" y="15592"/>
                    </a:lnTo>
                    <a:cubicBezTo>
                      <a:pt x="30225" y="15555"/>
                      <a:pt x="30225" y="15518"/>
                      <a:pt x="30225" y="15481"/>
                    </a:cubicBezTo>
                    <a:cubicBezTo>
                      <a:pt x="30225" y="15346"/>
                      <a:pt x="30176" y="15210"/>
                      <a:pt x="30065" y="15112"/>
                    </a:cubicBezTo>
                    <a:lnTo>
                      <a:pt x="30176" y="14976"/>
                    </a:lnTo>
                    <a:close/>
                    <a:moveTo>
                      <a:pt x="23880" y="14680"/>
                    </a:moveTo>
                    <a:cubicBezTo>
                      <a:pt x="23904" y="14791"/>
                      <a:pt x="23991" y="14877"/>
                      <a:pt x="24114" y="14902"/>
                    </a:cubicBezTo>
                    <a:lnTo>
                      <a:pt x="24299" y="16011"/>
                    </a:lnTo>
                    <a:cubicBezTo>
                      <a:pt x="24237" y="16048"/>
                      <a:pt x="24176" y="16085"/>
                      <a:pt x="24126" y="16146"/>
                    </a:cubicBezTo>
                    <a:lnTo>
                      <a:pt x="24126" y="16159"/>
                    </a:lnTo>
                    <a:lnTo>
                      <a:pt x="22685" y="14927"/>
                    </a:lnTo>
                    <a:cubicBezTo>
                      <a:pt x="22697" y="14865"/>
                      <a:pt x="22709" y="14816"/>
                      <a:pt x="22722" y="14754"/>
                    </a:cubicBezTo>
                    <a:lnTo>
                      <a:pt x="23880" y="14680"/>
                    </a:lnTo>
                    <a:close/>
                    <a:moveTo>
                      <a:pt x="3180" y="16122"/>
                    </a:moveTo>
                    <a:cubicBezTo>
                      <a:pt x="3192" y="16122"/>
                      <a:pt x="3205" y="16134"/>
                      <a:pt x="3205" y="16146"/>
                    </a:cubicBezTo>
                    <a:cubicBezTo>
                      <a:pt x="3205" y="16159"/>
                      <a:pt x="3192" y="16171"/>
                      <a:pt x="3180" y="16171"/>
                    </a:cubicBezTo>
                    <a:cubicBezTo>
                      <a:pt x="3168" y="16171"/>
                      <a:pt x="3155" y="16159"/>
                      <a:pt x="3155" y="16146"/>
                    </a:cubicBezTo>
                    <a:cubicBezTo>
                      <a:pt x="3155" y="16134"/>
                      <a:pt x="3168" y="16122"/>
                      <a:pt x="3180" y="16122"/>
                    </a:cubicBezTo>
                    <a:close/>
                    <a:moveTo>
                      <a:pt x="26492" y="14323"/>
                    </a:moveTo>
                    <a:lnTo>
                      <a:pt x="27786" y="15740"/>
                    </a:lnTo>
                    <a:cubicBezTo>
                      <a:pt x="27749" y="15789"/>
                      <a:pt x="27736" y="15838"/>
                      <a:pt x="27736" y="15900"/>
                    </a:cubicBezTo>
                    <a:cubicBezTo>
                      <a:pt x="27736" y="15924"/>
                      <a:pt x="27736" y="15948"/>
                      <a:pt x="27747" y="15982"/>
                    </a:cubicBezTo>
                    <a:lnTo>
                      <a:pt x="27747" y="15982"/>
                    </a:lnTo>
                    <a:lnTo>
                      <a:pt x="27244" y="16294"/>
                    </a:lnTo>
                    <a:cubicBezTo>
                      <a:pt x="27157" y="16196"/>
                      <a:pt x="27022" y="16134"/>
                      <a:pt x="26886" y="16122"/>
                    </a:cubicBezTo>
                    <a:lnTo>
                      <a:pt x="26356" y="14446"/>
                    </a:lnTo>
                    <a:cubicBezTo>
                      <a:pt x="26406" y="14409"/>
                      <a:pt x="26455" y="14372"/>
                      <a:pt x="26492" y="14323"/>
                    </a:cubicBezTo>
                    <a:close/>
                    <a:moveTo>
                      <a:pt x="32108" y="15856"/>
                    </a:moveTo>
                    <a:cubicBezTo>
                      <a:pt x="32267" y="15856"/>
                      <a:pt x="32419" y="15980"/>
                      <a:pt x="32419" y="16171"/>
                    </a:cubicBezTo>
                    <a:cubicBezTo>
                      <a:pt x="32419" y="16329"/>
                      <a:pt x="32286" y="16476"/>
                      <a:pt x="32117" y="16479"/>
                    </a:cubicBezTo>
                    <a:lnTo>
                      <a:pt x="32117" y="16479"/>
                    </a:lnTo>
                    <a:cubicBezTo>
                      <a:pt x="31849" y="16474"/>
                      <a:pt x="31705" y="16145"/>
                      <a:pt x="31889" y="15949"/>
                    </a:cubicBezTo>
                    <a:cubicBezTo>
                      <a:pt x="31953" y="15885"/>
                      <a:pt x="32032" y="15856"/>
                      <a:pt x="32108" y="15856"/>
                    </a:cubicBezTo>
                    <a:close/>
                    <a:moveTo>
                      <a:pt x="1640" y="15333"/>
                    </a:moveTo>
                    <a:lnTo>
                      <a:pt x="2958" y="16073"/>
                    </a:lnTo>
                    <a:cubicBezTo>
                      <a:pt x="2958" y="16097"/>
                      <a:pt x="2958" y="16110"/>
                      <a:pt x="2958" y="16134"/>
                    </a:cubicBezTo>
                    <a:lnTo>
                      <a:pt x="937" y="16516"/>
                    </a:lnTo>
                    <a:cubicBezTo>
                      <a:pt x="888" y="16430"/>
                      <a:pt x="827" y="16356"/>
                      <a:pt x="740" y="16319"/>
                    </a:cubicBezTo>
                    <a:lnTo>
                      <a:pt x="1024" y="15518"/>
                    </a:lnTo>
                    <a:cubicBezTo>
                      <a:pt x="1085" y="15543"/>
                      <a:pt x="1159" y="15555"/>
                      <a:pt x="1221" y="15555"/>
                    </a:cubicBezTo>
                    <a:cubicBezTo>
                      <a:pt x="1393" y="15555"/>
                      <a:pt x="1553" y="15481"/>
                      <a:pt x="1640" y="15333"/>
                    </a:cubicBezTo>
                    <a:close/>
                    <a:moveTo>
                      <a:pt x="19826" y="14150"/>
                    </a:moveTo>
                    <a:cubicBezTo>
                      <a:pt x="19863" y="14224"/>
                      <a:pt x="19912" y="14286"/>
                      <a:pt x="19974" y="14335"/>
                    </a:cubicBezTo>
                    <a:lnTo>
                      <a:pt x="18680" y="16541"/>
                    </a:lnTo>
                    <a:cubicBezTo>
                      <a:pt x="18622" y="16508"/>
                      <a:pt x="18556" y="16493"/>
                      <a:pt x="18489" y="16493"/>
                    </a:cubicBezTo>
                    <a:cubicBezTo>
                      <a:pt x="18430" y="16493"/>
                      <a:pt x="18369" y="16505"/>
                      <a:pt x="18311" y="16528"/>
                    </a:cubicBezTo>
                    <a:lnTo>
                      <a:pt x="17522" y="15444"/>
                    </a:lnTo>
                    <a:cubicBezTo>
                      <a:pt x="17621" y="15346"/>
                      <a:pt x="17682" y="15210"/>
                      <a:pt x="17682" y="15075"/>
                    </a:cubicBezTo>
                    <a:lnTo>
                      <a:pt x="17694" y="15062"/>
                    </a:lnTo>
                    <a:cubicBezTo>
                      <a:pt x="17694" y="15038"/>
                      <a:pt x="17682" y="15013"/>
                      <a:pt x="17682" y="14988"/>
                    </a:cubicBezTo>
                    <a:lnTo>
                      <a:pt x="19826" y="14150"/>
                    </a:lnTo>
                    <a:close/>
                    <a:moveTo>
                      <a:pt x="5482" y="15949"/>
                    </a:moveTo>
                    <a:cubicBezTo>
                      <a:pt x="5486" y="15949"/>
                      <a:pt x="5491" y="15949"/>
                      <a:pt x="5496" y="15949"/>
                    </a:cubicBezTo>
                    <a:cubicBezTo>
                      <a:pt x="5657" y="15949"/>
                      <a:pt x="5780" y="16085"/>
                      <a:pt x="5792" y="16245"/>
                    </a:cubicBezTo>
                    <a:cubicBezTo>
                      <a:pt x="5800" y="16436"/>
                      <a:pt x="5646" y="16560"/>
                      <a:pt x="5485" y="16560"/>
                    </a:cubicBezTo>
                    <a:cubicBezTo>
                      <a:pt x="5406" y="16560"/>
                      <a:pt x="5326" y="16531"/>
                      <a:pt x="5262" y="16467"/>
                    </a:cubicBezTo>
                    <a:cubicBezTo>
                      <a:pt x="5069" y="16285"/>
                      <a:pt x="5208" y="15949"/>
                      <a:pt x="5482" y="15949"/>
                    </a:cubicBezTo>
                    <a:close/>
                    <a:moveTo>
                      <a:pt x="34575" y="16110"/>
                    </a:moveTo>
                    <a:cubicBezTo>
                      <a:pt x="34708" y="16110"/>
                      <a:pt x="34830" y="16229"/>
                      <a:pt x="34833" y="16375"/>
                    </a:cubicBezTo>
                    <a:lnTo>
                      <a:pt x="34833" y="16375"/>
                    </a:lnTo>
                    <a:cubicBezTo>
                      <a:pt x="34830" y="16529"/>
                      <a:pt x="34702" y="16628"/>
                      <a:pt x="34571" y="16628"/>
                    </a:cubicBezTo>
                    <a:cubicBezTo>
                      <a:pt x="34507" y="16628"/>
                      <a:pt x="34442" y="16605"/>
                      <a:pt x="34390" y="16553"/>
                    </a:cubicBezTo>
                    <a:cubicBezTo>
                      <a:pt x="34230" y="16393"/>
                      <a:pt x="34341" y="16110"/>
                      <a:pt x="34575" y="16110"/>
                    </a:cubicBezTo>
                    <a:close/>
                    <a:moveTo>
                      <a:pt x="26246" y="14483"/>
                    </a:moveTo>
                    <a:lnTo>
                      <a:pt x="26763" y="16134"/>
                    </a:lnTo>
                    <a:cubicBezTo>
                      <a:pt x="26529" y="16171"/>
                      <a:pt x="26356" y="16381"/>
                      <a:pt x="26356" y="16627"/>
                    </a:cubicBezTo>
                    <a:cubicBezTo>
                      <a:pt x="26356" y="16652"/>
                      <a:pt x="26356" y="16676"/>
                      <a:pt x="26356" y="16689"/>
                    </a:cubicBezTo>
                    <a:lnTo>
                      <a:pt x="25013" y="16504"/>
                    </a:lnTo>
                    <a:cubicBezTo>
                      <a:pt x="25013" y="16491"/>
                      <a:pt x="25013" y="16479"/>
                      <a:pt x="25013" y="16467"/>
                    </a:cubicBezTo>
                    <a:cubicBezTo>
                      <a:pt x="25001" y="16319"/>
                      <a:pt x="24939" y="16171"/>
                      <a:pt x="24816" y="16085"/>
                    </a:cubicBezTo>
                    <a:lnTo>
                      <a:pt x="25851" y="14483"/>
                    </a:lnTo>
                    <a:cubicBezTo>
                      <a:pt x="25913" y="14508"/>
                      <a:pt x="25987" y="14520"/>
                      <a:pt x="26048" y="14520"/>
                    </a:cubicBezTo>
                    <a:cubicBezTo>
                      <a:pt x="26122" y="14520"/>
                      <a:pt x="26184" y="14508"/>
                      <a:pt x="26246" y="14483"/>
                    </a:cubicBezTo>
                    <a:close/>
                    <a:moveTo>
                      <a:pt x="20738" y="14175"/>
                    </a:moveTo>
                    <a:lnTo>
                      <a:pt x="21736" y="14594"/>
                    </a:lnTo>
                    <a:cubicBezTo>
                      <a:pt x="21724" y="14643"/>
                      <a:pt x="21711" y="14693"/>
                      <a:pt x="21711" y="14742"/>
                    </a:cubicBezTo>
                    <a:cubicBezTo>
                      <a:pt x="21711" y="14816"/>
                      <a:pt x="21724" y="14890"/>
                      <a:pt x="21761" y="14964"/>
                    </a:cubicBezTo>
                    <a:lnTo>
                      <a:pt x="18877" y="16701"/>
                    </a:lnTo>
                    <a:cubicBezTo>
                      <a:pt x="18840" y="16664"/>
                      <a:pt x="18816" y="16627"/>
                      <a:pt x="18766" y="16602"/>
                    </a:cubicBezTo>
                    <a:lnTo>
                      <a:pt x="20060" y="14397"/>
                    </a:lnTo>
                    <a:cubicBezTo>
                      <a:pt x="20133" y="14432"/>
                      <a:pt x="20209" y="14448"/>
                      <a:pt x="20283" y="14448"/>
                    </a:cubicBezTo>
                    <a:cubicBezTo>
                      <a:pt x="20472" y="14448"/>
                      <a:pt x="20649" y="14343"/>
                      <a:pt x="20738" y="14175"/>
                    </a:cubicBezTo>
                    <a:close/>
                    <a:moveTo>
                      <a:pt x="12672" y="16583"/>
                    </a:moveTo>
                    <a:cubicBezTo>
                      <a:pt x="12727" y="16583"/>
                      <a:pt x="12833" y="16713"/>
                      <a:pt x="12729" y="16713"/>
                    </a:cubicBezTo>
                    <a:cubicBezTo>
                      <a:pt x="12680" y="16713"/>
                      <a:pt x="12643" y="16676"/>
                      <a:pt x="12655" y="16627"/>
                    </a:cubicBezTo>
                    <a:lnTo>
                      <a:pt x="12643" y="16627"/>
                    </a:lnTo>
                    <a:cubicBezTo>
                      <a:pt x="12643" y="16595"/>
                      <a:pt x="12655" y="16583"/>
                      <a:pt x="12672" y="16583"/>
                    </a:cubicBezTo>
                    <a:close/>
                    <a:moveTo>
                      <a:pt x="24506" y="16152"/>
                    </a:moveTo>
                    <a:cubicBezTo>
                      <a:pt x="24665" y="16152"/>
                      <a:pt x="24816" y="16276"/>
                      <a:pt x="24816" y="16467"/>
                    </a:cubicBezTo>
                    <a:cubicBezTo>
                      <a:pt x="24816" y="16627"/>
                      <a:pt x="24681" y="16775"/>
                      <a:pt x="24508" y="16775"/>
                    </a:cubicBezTo>
                    <a:cubicBezTo>
                      <a:pt x="24237" y="16775"/>
                      <a:pt x="24089" y="16442"/>
                      <a:pt x="24286" y="16245"/>
                    </a:cubicBezTo>
                    <a:cubicBezTo>
                      <a:pt x="24351" y="16181"/>
                      <a:pt x="24429" y="16152"/>
                      <a:pt x="24506" y="16152"/>
                    </a:cubicBezTo>
                    <a:close/>
                    <a:moveTo>
                      <a:pt x="575" y="16490"/>
                    </a:moveTo>
                    <a:cubicBezTo>
                      <a:pt x="625" y="16490"/>
                      <a:pt x="675" y="16509"/>
                      <a:pt x="716" y="16553"/>
                    </a:cubicBezTo>
                    <a:cubicBezTo>
                      <a:pt x="851" y="16676"/>
                      <a:pt x="753" y="16898"/>
                      <a:pt x="580" y="16898"/>
                    </a:cubicBezTo>
                    <a:cubicBezTo>
                      <a:pt x="469" y="16898"/>
                      <a:pt x="371" y="16800"/>
                      <a:pt x="371" y="16689"/>
                    </a:cubicBezTo>
                    <a:cubicBezTo>
                      <a:pt x="371" y="16572"/>
                      <a:pt x="471" y="16490"/>
                      <a:pt x="575" y="16490"/>
                    </a:cubicBezTo>
                    <a:close/>
                    <a:moveTo>
                      <a:pt x="26859" y="16312"/>
                    </a:moveTo>
                    <a:cubicBezTo>
                      <a:pt x="27018" y="16312"/>
                      <a:pt x="27170" y="16436"/>
                      <a:pt x="27170" y="16627"/>
                    </a:cubicBezTo>
                    <a:cubicBezTo>
                      <a:pt x="27157" y="16800"/>
                      <a:pt x="27022" y="16923"/>
                      <a:pt x="26862" y="16935"/>
                    </a:cubicBezTo>
                    <a:lnTo>
                      <a:pt x="26862" y="16923"/>
                    </a:lnTo>
                    <a:cubicBezTo>
                      <a:pt x="26857" y="16923"/>
                      <a:pt x="26852" y="16923"/>
                      <a:pt x="26847" y="16923"/>
                    </a:cubicBezTo>
                    <a:cubicBezTo>
                      <a:pt x="26585" y="16923"/>
                      <a:pt x="26446" y="16599"/>
                      <a:pt x="26640" y="16405"/>
                    </a:cubicBezTo>
                    <a:cubicBezTo>
                      <a:pt x="26704" y="16341"/>
                      <a:pt x="26783" y="16312"/>
                      <a:pt x="26859" y="16312"/>
                    </a:cubicBezTo>
                    <a:close/>
                    <a:moveTo>
                      <a:pt x="18467" y="16684"/>
                    </a:moveTo>
                    <a:cubicBezTo>
                      <a:pt x="18624" y="16684"/>
                      <a:pt x="18779" y="16812"/>
                      <a:pt x="18779" y="16997"/>
                    </a:cubicBezTo>
                    <a:cubicBezTo>
                      <a:pt x="18779" y="17169"/>
                      <a:pt x="18643" y="17305"/>
                      <a:pt x="18471" y="17305"/>
                    </a:cubicBezTo>
                    <a:cubicBezTo>
                      <a:pt x="18200" y="17305"/>
                      <a:pt x="18064" y="16972"/>
                      <a:pt x="18261" y="16775"/>
                    </a:cubicBezTo>
                    <a:cubicBezTo>
                      <a:pt x="18320" y="16712"/>
                      <a:pt x="18394" y="16684"/>
                      <a:pt x="18467" y="16684"/>
                    </a:cubicBezTo>
                    <a:close/>
                    <a:moveTo>
                      <a:pt x="8195" y="14372"/>
                    </a:moveTo>
                    <a:lnTo>
                      <a:pt x="9057" y="15346"/>
                    </a:lnTo>
                    <a:cubicBezTo>
                      <a:pt x="8971" y="15444"/>
                      <a:pt x="8922" y="15567"/>
                      <a:pt x="8922" y="15691"/>
                    </a:cubicBezTo>
                    <a:cubicBezTo>
                      <a:pt x="8922" y="15814"/>
                      <a:pt x="8971" y="15937"/>
                      <a:pt x="9057" y="16036"/>
                    </a:cubicBezTo>
                    <a:lnTo>
                      <a:pt x="7911" y="17317"/>
                    </a:lnTo>
                    <a:cubicBezTo>
                      <a:pt x="7850" y="17268"/>
                      <a:pt x="7763" y="17231"/>
                      <a:pt x="7690" y="17218"/>
                    </a:cubicBezTo>
                    <a:lnTo>
                      <a:pt x="7899" y="14471"/>
                    </a:lnTo>
                    <a:cubicBezTo>
                      <a:pt x="8010" y="14471"/>
                      <a:pt x="8108" y="14434"/>
                      <a:pt x="8195" y="14372"/>
                    </a:cubicBezTo>
                    <a:close/>
                    <a:moveTo>
                      <a:pt x="6396" y="13830"/>
                    </a:moveTo>
                    <a:lnTo>
                      <a:pt x="7369" y="13941"/>
                    </a:lnTo>
                    <a:cubicBezTo>
                      <a:pt x="7369" y="14200"/>
                      <a:pt x="7554" y="14409"/>
                      <a:pt x="7800" y="14458"/>
                    </a:cubicBezTo>
                    <a:lnTo>
                      <a:pt x="7579" y="17218"/>
                    </a:lnTo>
                    <a:cubicBezTo>
                      <a:pt x="7443" y="17218"/>
                      <a:pt x="7308" y="17292"/>
                      <a:pt x="7221" y="17403"/>
                    </a:cubicBezTo>
                    <a:lnTo>
                      <a:pt x="5928" y="16479"/>
                    </a:lnTo>
                    <a:cubicBezTo>
                      <a:pt x="5977" y="16405"/>
                      <a:pt x="5989" y="16319"/>
                      <a:pt x="5989" y="16233"/>
                    </a:cubicBezTo>
                    <a:cubicBezTo>
                      <a:pt x="5989" y="16011"/>
                      <a:pt x="5841" y="15801"/>
                      <a:pt x="5607" y="15752"/>
                    </a:cubicBezTo>
                    <a:lnTo>
                      <a:pt x="5829" y="14261"/>
                    </a:lnTo>
                    <a:lnTo>
                      <a:pt x="5854" y="14261"/>
                    </a:lnTo>
                    <a:cubicBezTo>
                      <a:pt x="6112" y="14261"/>
                      <a:pt x="6334" y="14077"/>
                      <a:pt x="6396" y="13830"/>
                    </a:cubicBezTo>
                    <a:close/>
                    <a:moveTo>
                      <a:pt x="33219" y="17465"/>
                    </a:moveTo>
                    <a:cubicBezTo>
                      <a:pt x="33244" y="17477"/>
                      <a:pt x="33256" y="17490"/>
                      <a:pt x="33256" y="17514"/>
                    </a:cubicBezTo>
                    <a:lnTo>
                      <a:pt x="33269" y="17514"/>
                    </a:lnTo>
                    <a:cubicBezTo>
                      <a:pt x="33269" y="17539"/>
                      <a:pt x="33244" y="17563"/>
                      <a:pt x="33219" y="17563"/>
                    </a:cubicBezTo>
                    <a:cubicBezTo>
                      <a:pt x="33158" y="17563"/>
                      <a:pt x="33158" y="17465"/>
                      <a:pt x="33219" y="17465"/>
                    </a:cubicBezTo>
                    <a:close/>
                    <a:moveTo>
                      <a:pt x="420" y="17536"/>
                    </a:moveTo>
                    <a:cubicBezTo>
                      <a:pt x="432" y="17536"/>
                      <a:pt x="445" y="17545"/>
                      <a:pt x="445" y="17563"/>
                    </a:cubicBezTo>
                    <a:cubicBezTo>
                      <a:pt x="457" y="17576"/>
                      <a:pt x="432" y="17588"/>
                      <a:pt x="420" y="17588"/>
                    </a:cubicBezTo>
                    <a:cubicBezTo>
                      <a:pt x="408" y="17588"/>
                      <a:pt x="395" y="17576"/>
                      <a:pt x="395" y="17563"/>
                    </a:cubicBezTo>
                    <a:cubicBezTo>
                      <a:pt x="395" y="17545"/>
                      <a:pt x="408" y="17536"/>
                      <a:pt x="420" y="17536"/>
                    </a:cubicBezTo>
                    <a:close/>
                    <a:moveTo>
                      <a:pt x="24853" y="17674"/>
                    </a:moveTo>
                    <a:cubicBezTo>
                      <a:pt x="24910" y="17674"/>
                      <a:pt x="24850" y="17747"/>
                      <a:pt x="24820" y="17747"/>
                    </a:cubicBezTo>
                    <a:cubicBezTo>
                      <a:pt x="24810" y="17747"/>
                      <a:pt x="24804" y="17741"/>
                      <a:pt x="24804" y="17724"/>
                    </a:cubicBezTo>
                    <a:cubicBezTo>
                      <a:pt x="24792" y="17687"/>
                      <a:pt x="24816" y="17674"/>
                      <a:pt x="24853" y="17674"/>
                    </a:cubicBezTo>
                    <a:close/>
                    <a:moveTo>
                      <a:pt x="4104" y="15210"/>
                    </a:moveTo>
                    <a:lnTo>
                      <a:pt x="4129" y="15235"/>
                    </a:lnTo>
                    <a:lnTo>
                      <a:pt x="3685" y="17748"/>
                    </a:lnTo>
                    <a:lnTo>
                      <a:pt x="3574" y="17748"/>
                    </a:lnTo>
                    <a:lnTo>
                      <a:pt x="3278" y="16356"/>
                    </a:lnTo>
                    <a:cubicBezTo>
                      <a:pt x="3365" y="16319"/>
                      <a:pt x="3414" y="16233"/>
                      <a:pt x="3414" y="16146"/>
                    </a:cubicBezTo>
                    <a:cubicBezTo>
                      <a:pt x="3414" y="16097"/>
                      <a:pt x="3402" y="16048"/>
                      <a:pt x="3365" y="16011"/>
                    </a:cubicBezTo>
                    <a:lnTo>
                      <a:pt x="4104" y="15210"/>
                    </a:lnTo>
                    <a:close/>
                    <a:moveTo>
                      <a:pt x="3932" y="13608"/>
                    </a:moveTo>
                    <a:lnTo>
                      <a:pt x="5312" y="13732"/>
                    </a:lnTo>
                    <a:cubicBezTo>
                      <a:pt x="5312" y="13978"/>
                      <a:pt x="5484" y="14200"/>
                      <a:pt x="5730" y="14249"/>
                    </a:cubicBezTo>
                    <a:lnTo>
                      <a:pt x="5521" y="15740"/>
                    </a:lnTo>
                    <a:lnTo>
                      <a:pt x="5496" y="15740"/>
                    </a:lnTo>
                    <a:cubicBezTo>
                      <a:pt x="5213" y="15740"/>
                      <a:pt x="4991" y="15974"/>
                      <a:pt x="4991" y="16245"/>
                    </a:cubicBezTo>
                    <a:cubicBezTo>
                      <a:pt x="4991" y="16368"/>
                      <a:pt x="5040" y="16491"/>
                      <a:pt x="5127" y="16590"/>
                    </a:cubicBezTo>
                    <a:lnTo>
                      <a:pt x="3981" y="17884"/>
                    </a:lnTo>
                    <a:cubicBezTo>
                      <a:pt x="3919" y="17835"/>
                      <a:pt x="3858" y="17798"/>
                      <a:pt x="3784" y="17773"/>
                    </a:cubicBezTo>
                    <a:lnTo>
                      <a:pt x="4240" y="15247"/>
                    </a:lnTo>
                    <a:cubicBezTo>
                      <a:pt x="4461" y="15247"/>
                      <a:pt x="4572" y="14976"/>
                      <a:pt x="4412" y="14816"/>
                    </a:cubicBezTo>
                    <a:cubicBezTo>
                      <a:pt x="4358" y="14765"/>
                      <a:pt x="4295" y="14743"/>
                      <a:pt x="4234" y="14743"/>
                    </a:cubicBezTo>
                    <a:cubicBezTo>
                      <a:pt x="4102" y="14743"/>
                      <a:pt x="3981" y="14849"/>
                      <a:pt x="3981" y="15001"/>
                    </a:cubicBezTo>
                    <a:cubicBezTo>
                      <a:pt x="3981" y="15050"/>
                      <a:pt x="3993" y="15112"/>
                      <a:pt x="4030" y="15148"/>
                    </a:cubicBezTo>
                    <a:lnTo>
                      <a:pt x="3303" y="15949"/>
                    </a:lnTo>
                    <a:cubicBezTo>
                      <a:pt x="3266" y="15937"/>
                      <a:pt x="3229" y="15925"/>
                      <a:pt x="3180" y="15925"/>
                    </a:cubicBezTo>
                    <a:cubicBezTo>
                      <a:pt x="3118" y="15925"/>
                      <a:pt x="3057" y="15949"/>
                      <a:pt x="3020" y="15999"/>
                    </a:cubicBezTo>
                    <a:lnTo>
                      <a:pt x="1701" y="15259"/>
                    </a:lnTo>
                    <a:cubicBezTo>
                      <a:pt x="1763" y="15112"/>
                      <a:pt x="1751" y="14939"/>
                      <a:pt x="1677" y="14791"/>
                    </a:cubicBezTo>
                    <a:lnTo>
                      <a:pt x="2983" y="13842"/>
                    </a:lnTo>
                    <a:cubicBezTo>
                      <a:pt x="3081" y="14024"/>
                      <a:pt x="3250" y="14106"/>
                      <a:pt x="3418" y="14106"/>
                    </a:cubicBezTo>
                    <a:cubicBezTo>
                      <a:pt x="3672" y="14106"/>
                      <a:pt x="3924" y="13920"/>
                      <a:pt x="3932" y="13608"/>
                    </a:cubicBezTo>
                    <a:close/>
                    <a:moveTo>
                      <a:pt x="14800" y="17815"/>
                    </a:moveTo>
                    <a:cubicBezTo>
                      <a:pt x="14816" y="17815"/>
                      <a:pt x="14826" y="17827"/>
                      <a:pt x="14824" y="17859"/>
                    </a:cubicBezTo>
                    <a:cubicBezTo>
                      <a:pt x="14824" y="17908"/>
                      <a:pt x="14787" y="17945"/>
                      <a:pt x="14737" y="17945"/>
                    </a:cubicBezTo>
                    <a:cubicBezTo>
                      <a:pt x="14634" y="17945"/>
                      <a:pt x="14747" y="17815"/>
                      <a:pt x="14800" y="17815"/>
                    </a:cubicBezTo>
                    <a:close/>
                    <a:moveTo>
                      <a:pt x="12014" y="15013"/>
                    </a:moveTo>
                    <a:cubicBezTo>
                      <a:pt x="12088" y="15198"/>
                      <a:pt x="12261" y="15321"/>
                      <a:pt x="12470" y="15321"/>
                    </a:cubicBezTo>
                    <a:lnTo>
                      <a:pt x="12643" y="16356"/>
                    </a:lnTo>
                    <a:cubicBezTo>
                      <a:pt x="12470" y="16418"/>
                      <a:pt x="12396" y="16615"/>
                      <a:pt x="12483" y="16775"/>
                    </a:cubicBezTo>
                    <a:lnTo>
                      <a:pt x="10979" y="18007"/>
                    </a:lnTo>
                    <a:cubicBezTo>
                      <a:pt x="10881" y="17908"/>
                      <a:pt x="10758" y="17847"/>
                      <a:pt x="10622" y="17847"/>
                    </a:cubicBezTo>
                    <a:cubicBezTo>
                      <a:pt x="10585" y="17847"/>
                      <a:pt x="10548" y="17847"/>
                      <a:pt x="10511" y="17859"/>
                    </a:cubicBezTo>
                    <a:lnTo>
                      <a:pt x="9686" y="16122"/>
                    </a:lnTo>
                    <a:cubicBezTo>
                      <a:pt x="9833" y="16023"/>
                      <a:pt x="9932" y="15863"/>
                      <a:pt x="9932" y="15691"/>
                    </a:cubicBezTo>
                    <a:cubicBezTo>
                      <a:pt x="9932" y="15654"/>
                      <a:pt x="9932" y="15629"/>
                      <a:pt x="9920" y="15604"/>
                    </a:cubicBezTo>
                    <a:lnTo>
                      <a:pt x="12014" y="15013"/>
                    </a:lnTo>
                    <a:close/>
                    <a:moveTo>
                      <a:pt x="7608" y="17420"/>
                    </a:moveTo>
                    <a:cubicBezTo>
                      <a:pt x="7762" y="17420"/>
                      <a:pt x="7911" y="17538"/>
                      <a:pt x="7911" y="17711"/>
                    </a:cubicBezTo>
                    <a:cubicBezTo>
                      <a:pt x="7911" y="17884"/>
                      <a:pt x="7776" y="18019"/>
                      <a:pt x="7616" y="18019"/>
                    </a:cubicBezTo>
                    <a:cubicBezTo>
                      <a:pt x="7345" y="18019"/>
                      <a:pt x="7209" y="17699"/>
                      <a:pt x="7394" y="17514"/>
                    </a:cubicBezTo>
                    <a:cubicBezTo>
                      <a:pt x="7455" y="17449"/>
                      <a:pt x="7532" y="17420"/>
                      <a:pt x="7608" y="17420"/>
                    </a:cubicBezTo>
                    <a:close/>
                    <a:moveTo>
                      <a:pt x="2970" y="16233"/>
                    </a:moveTo>
                    <a:cubicBezTo>
                      <a:pt x="3007" y="16319"/>
                      <a:pt x="3094" y="16381"/>
                      <a:pt x="3180" y="16381"/>
                    </a:cubicBezTo>
                    <a:lnTo>
                      <a:pt x="3476" y="17761"/>
                    </a:lnTo>
                    <a:cubicBezTo>
                      <a:pt x="3340" y="17810"/>
                      <a:pt x="3229" y="17908"/>
                      <a:pt x="3168" y="18032"/>
                    </a:cubicBezTo>
                    <a:lnTo>
                      <a:pt x="950" y="16836"/>
                    </a:lnTo>
                    <a:cubicBezTo>
                      <a:pt x="974" y="16787"/>
                      <a:pt x="987" y="16738"/>
                      <a:pt x="987" y="16689"/>
                    </a:cubicBezTo>
                    <a:cubicBezTo>
                      <a:pt x="976" y="16667"/>
                      <a:pt x="975" y="16645"/>
                      <a:pt x="974" y="16615"/>
                    </a:cubicBezTo>
                    <a:lnTo>
                      <a:pt x="974" y="16615"/>
                    </a:lnTo>
                    <a:lnTo>
                      <a:pt x="2970" y="16233"/>
                    </a:lnTo>
                    <a:close/>
                    <a:moveTo>
                      <a:pt x="12975" y="14927"/>
                    </a:moveTo>
                    <a:lnTo>
                      <a:pt x="15045" y="15198"/>
                    </a:lnTo>
                    <a:lnTo>
                      <a:pt x="15045" y="15222"/>
                    </a:lnTo>
                    <a:cubicBezTo>
                      <a:pt x="15027" y="15586"/>
                      <a:pt x="15298" y="15768"/>
                      <a:pt x="15569" y="15768"/>
                    </a:cubicBezTo>
                    <a:cubicBezTo>
                      <a:pt x="15840" y="15768"/>
                      <a:pt x="16111" y="15586"/>
                      <a:pt x="16093" y="15222"/>
                    </a:cubicBezTo>
                    <a:lnTo>
                      <a:pt x="16696" y="15161"/>
                    </a:lnTo>
                    <a:cubicBezTo>
                      <a:pt x="16741" y="15410"/>
                      <a:pt x="16952" y="15569"/>
                      <a:pt x="17177" y="15569"/>
                    </a:cubicBezTo>
                    <a:cubicBezTo>
                      <a:pt x="17264" y="15569"/>
                      <a:pt x="17353" y="15545"/>
                      <a:pt x="17436" y="15493"/>
                    </a:cubicBezTo>
                    <a:lnTo>
                      <a:pt x="18212" y="16565"/>
                    </a:lnTo>
                    <a:cubicBezTo>
                      <a:pt x="17916" y="16738"/>
                      <a:pt x="17879" y="17145"/>
                      <a:pt x="18138" y="17366"/>
                    </a:cubicBezTo>
                    <a:lnTo>
                      <a:pt x="17485" y="17995"/>
                    </a:lnTo>
                    <a:cubicBezTo>
                      <a:pt x="17386" y="17921"/>
                      <a:pt x="17276" y="17871"/>
                      <a:pt x="17152" y="17871"/>
                    </a:cubicBezTo>
                    <a:cubicBezTo>
                      <a:pt x="17017" y="17871"/>
                      <a:pt x="16881" y="17933"/>
                      <a:pt x="16783" y="18032"/>
                    </a:cubicBezTo>
                    <a:lnTo>
                      <a:pt x="12914" y="15075"/>
                    </a:lnTo>
                    <a:cubicBezTo>
                      <a:pt x="12938" y="15025"/>
                      <a:pt x="12963" y="14976"/>
                      <a:pt x="12975" y="14927"/>
                    </a:cubicBezTo>
                    <a:close/>
                    <a:moveTo>
                      <a:pt x="26119" y="18033"/>
                    </a:moveTo>
                    <a:cubicBezTo>
                      <a:pt x="26128" y="18033"/>
                      <a:pt x="26135" y="18039"/>
                      <a:pt x="26135" y="18056"/>
                    </a:cubicBezTo>
                    <a:cubicBezTo>
                      <a:pt x="26135" y="18081"/>
                      <a:pt x="26122" y="18106"/>
                      <a:pt x="26085" y="18106"/>
                    </a:cubicBezTo>
                    <a:cubicBezTo>
                      <a:pt x="26028" y="18106"/>
                      <a:pt x="26088" y="18033"/>
                      <a:pt x="26119" y="18033"/>
                    </a:cubicBezTo>
                    <a:close/>
                    <a:moveTo>
                      <a:pt x="12852" y="15161"/>
                    </a:moveTo>
                    <a:lnTo>
                      <a:pt x="16721" y="18118"/>
                    </a:lnTo>
                    <a:cubicBezTo>
                      <a:pt x="16696" y="18155"/>
                      <a:pt x="16684" y="18192"/>
                      <a:pt x="16672" y="18229"/>
                    </a:cubicBezTo>
                    <a:lnTo>
                      <a:pt x="15033" y="17871"/>
                    </a:lnTo>
                    <a:lnTo>
                      <a:pt x="15033" y="17859"/>
                    </a:lnTo>
                    <a:cubicBezTo>
                      <a:pt x="15033" y="17689"/>
                      <a:pt x="14889" y="17572"/>
                      <a:pt x="14741" y="17572"/>
                    </a:cubicBezTo>
                    <a:cubicBezTo>
                      <a:pt x="14664" y="17572"/>
                      <a:pt x="14587" y="17603"/>
                      <a:pt x="14528" y="17674"/>
                    </a:cubicBezTo>
                    <a:lnTo>
                      <a:pt x="13000" y="16750"/>
                    </a:lnTo>
                    <a:cubicBezTo>
                      <a:pt x="13012" y="16713"/>
                      <a:pt x="13025" y="16676"/>
                      <a:pt x="13025" y="16639"/>
                    </a:cubicBezTo>
                    <a:cubicBezTo>
                      <a:pt x="13025" y="16479"/>
                      <a:pt x="12901" y="16356"/>
                      <a:pt x="12741" y="16356"/>
                    </a:cubicBezTo>
                    <a:lnTo>
                      <a:pt x="12569" y="15321"/>
                    </a:lnTo>
                    <a:cubicBezTo>
                      <a:pt x="12680" y="15296"/>
                      <a:pt x="12778" y="15247"/>
                      <a:pt x="12840" y="15161"/>
                    </a:cubicBezTo>
                    <a:close/>
                    <a:moveTo>
                      <a:pt x="3623" y="17945"/>
                    </a:moveTo>
                    <a:cubicBezTo>
                      <a:pt x="3895" y="17945"/>
                      <a:pt x="4030" y="18278"/>
                      <a:pt x="3845" y="18463"/>
                    </a:cubicBezTo>
                    <a:cubicBezTo>
                      <a:pt x="3781" y="18528"/>
                      <a:pt x="3703" y="18556"/>
                      <a:pt x="3627" y="18556"/>
                    </a:cubicBezTo>
                    <a:cubicBezTo>
                      <a:pt x="3472" y="18556"/>
                      <a:pt x="3328" y="18436"/>
                      <a:pt x="3328" y="18253"/>
                    </a:cubicBezTo>
                    <a:cubicBezTo>
                      <a:pt x="3328" y="18081"/>
                      <a:pt x="3463" y="17945"/>
                      <a:pt x="3623" y="17945"/>
                    </a:cubicBezTo>
                    <a:close/>
                    <a:moveTo>
                      <a:pt x="10622" y="18056"/>
                    </a:moveTo>
                    <a:cubicBezTo>
                      <a:pt x="10881" y="18056"/>
                      <a:pt x="11016" y="18377"/>
                      <a:pt x="10831" y="18574"/>
                    </a:cubicBezTo>
                    <a:cubicBezTo>
                      <a:pt x="10772" y="18633"/>
                      <a:pt x="10698" y="18659"/>
                      <a:pt x="10624" y="18659"/>
                    </a:cubicBezTo>
                    <a:cubicBezTo>
                      <a:pt x="10468" y="18659"/>
                      <a:pt x="10314" y="18540"/>
                      <a:pt x="10314" y="18364"/>
                    </a:cubicBezTo>
                    <a:cubicBezTo>
                      <a:pt x="10314" y="18192"/>
                      <a:pt x="10450" y="18056"/>
                      <a:pt x="10622" y="18056"/>
                    </a:cubicBezTo>
                    <a:close/>
                    <a:moveTo>
                      <a:pt x="17156" y="18074"/>
                    </a:moveTo>
                    <a:cubicBezTo>
                      <a:pt x="17310" y="18074"/>
                      <a:pt x="17460" y="18195"/>
                      <a:pt x="17460" y="18377"/>
                    </a:cubicBezTo>
                    <a:cubicBezTo>
                      <a:pt x="17460" y="18542"/>
                      <a:pt x="17325" y="18673"/>
                      <a:pt x="17173" y="18673"/>
                    </a:cubicBezTo>
                    <a:cubicBezTo>
                      <a:pt x="17166" y="18673"/>
                      <a:pt x="17159" y="18673"/>
                      <a:pt x="17152" y="18672"/>
                    </a:cubicBezTo>
                    <a:cubicBezTo>
                      <a:pt x="16894" y="18672"/>
                      <a:pt x="16758" y="18352"/>
                      <a:pt x="16943" y="18167"/>
                    </a:cubicBezTo>
                    <a:cubicBezTo>
                      <a:pt x="17004" y="18103"/>
                      <a:pt x="17080" y="18074"/>
                      <a:pt x="17156" y="18074"/>
                    </a:cubicBezTo>
                    <a:close/>
                    <a:moveTo>
                      <a:pt x="900" y="16923"/>
                    </a:moveTo>
                    <a:lnTo>
                      <a:pt x="3143" y="18130"/>
                    </a:lnTo>
                    <a:cubicBezTo>
                      <a:pt x="3131" y="18167"/>
                      <a:pt x="3131" y="18204"/>
                      <a:pt x="3131" y="18241"/>
                    </a:cubicBezTo>
                    <a:lnTo>
                      <a:pt x="3131" y="18303"/>
                    </a:lnTo>
                    <a:lnTo>
                      <a:pt x="1344" y="18685"/>
                    </a:lnTo>
                    <a:cubicBezTo>
                      <a:pt x="1270" y="18475"/>
                      <a:pt x="1073" y="18340"/>
                      <a:pt x="863" y="18340"/>
                    </a:cubicBezTo>
                    <a:cubicBezTo>
                      <a:pt x="827" y="18340"/>
                      <a:pt x="790" y="18340"/>
                      <a:pt x="753" y="18352"/>
                    </a:cubicBezTo>
                    <a:lnTo>
                      <a:pt x="543" y="17761"/>
                    </a:lnTo>
                    <a:cubicBezTo>
                      <a:pt x="703" y="17662"/>
                      <a:pt x="691" y="17428"/>
                      <a:pt x="518" y="17354"/>
                    </a:cubicBezTo>
                    <a:lnTo>
                      <a:pt x="555" y="17095"/>
                    </a:lnTo>
                    <a:lnTo>
                      <a:pt x="580" y="17095"/>
                    </a:lnTo>
                    <a:cubicBezTo>
                      <a:pt x="703" y="17095"/>
                      <a:pt x="827" y="17034"/>
                      <a:pt x="900" y="16923"/>
                    </a:cubicBezTo>
                    <a:close/>
                    <a:moveTo>
                      <a:pt x="25408" y="18845"/>
                    </a:moveTo>
                    <a:cubicBezTo>
                      <a:pt x="25469" y="18857"/>
                      <a:pt x="25469" y="18931"/>
                      <a:pt x="25408" y="18943"/>
                    </a:cubicBezTo>
                    <a:cubicBezTo>
                      <a:pt x="25358" y="18931"/>
                      <a:pt x="25358" y="18857"/>
                      <a:pt x="25408" y="18845"/>
                    </a:cubicBezTo>
                    <a:close/>
                    <a:moveTo>
                      <a:pt x="34920" y="14828"/>
                    </a:moveTo>
                    <a:cubicBezTo>
                      <a:pt x="34981" y="14927"/>
                      <a:pt x="35068" y="14988"/>
                      <a:pt x="35166" y="15025"/>
                    </a:cubicBezTo>
                    <a:lnTo>
                      <a:pt x="34723" y="15937"/>
                    </a:lnTo>
                    <a:cubicBezTo>
                      <a:pt x="34670" y="15918"/>
                      <a:pt x="34618" y="15909"/>
                      <a:pt x="34567" y="15909"/>
                    </a:cubicBezTo>
                    <a:cubicBezTo>
                      <a:pt x="34230" y="15909"/>
                      <a:pt x="33978" y="16305"/>
                      <a:pt x="34193" y="16627"/>
                    </a:cubicBezTo>
                    <a:lnTo>
                      <a:pt x="33367" y="17317"/>
                    </a:lnTo>
                    <a:cubicBezTo>
                      <a:pt x="33330" y="17280"/>
                      <a:pt x="33281" y="17255"/>
                      <a:pt x="33219" y="17255"/>
                    </a:cubicBezTo>
                    <a:cubicBezTo>
                      <a:pt x="33212" y="17255"/>
                      <a:pt x="33204" y="17255"/>
                      <a:pt x="33197" y="17255"/>
                    </a:cubicBezTo>
                    <a:cubicBezTo>
                      <a:pt x="32873" y="17255"/>
                      <a:pt x="32870" y="17762"/>
                      <a:pt x="33187" y="17762"/>
                    </a:cubicBezTo>
                    <a:cubicBezTo>
                      <a:pt x="33197" y="17762"/>
                      <a:pt x="33208" y="17762"/>
                      <a:pt x="33219" y="17761"/>
                    </a:cubicBezTo>
                    <a:lnTo>
                      <a:pt x="33269" y="17761"/>
                    </a:lnTo>
                    <a:lnTo>
                      <a:pt x="33712" y="18845"/>
                    </a:lnTo>
                    <a:cubicBezTo>
                      <a:pt x="33652" y="18869"/>
                      <a:pt x="33604" y="18905"/>
                      <a:pt x="33567" y="18952"/>
                    </a:cubicBezTo>
                    <a:lnTo>
                      <a:pt x="33567" y="18952"/>
                    </a:lnTo>
                    <a:lnTo>
                      <a:pt x="32776" y="18648"/>
                    </a:lnTo>
                    <a:lnTo>
                      <a:pt x="32332" y="16627"/>
                    </a:lnTo>
                    <a:cubicBezTo>
                      <a:pt x="32517" y="16541"/>
                      <a:pt x="32628" y="16368"/>
                      <a:pt x="32628" y="16171"/>
                    </a:cubicBezTo>
                    <a:cubicBezTo>
                      <a:pt x="32628" y="16110"/>
                      <a:pt x="32616" y="16048"/>
                      <a:pt x="32591" y="15986"/>
                    </a:cubicBezTo>
                    <a:lnTo>
                      <a:pt x="34920" y="14828"/>
                    </a:lnTo>
                    <a:close/>
                    <a:moveTo>
                      <a:pt x="26455" y="19030"/>
                    </a:moveTo>
                    <a:cubicBezTo>
                      <a:pt x="26492" y="19030"/>
                      <a:pt x="26504" y="19054"/>
                      <a:pt x="26504" y="19079"/>
                    </a:cubicBezTo>
                    <a:cubicBezTo>
                      <a:pt x="26504" y="19110"/>
                      <a:pt x="26480" y="19125"/>
                      <a:pt x="26455" y="19125"/>
                    </a:cubicBezTo>
                    <a:cubicBezTo>
                      <a:pt x="26430" y="19125"/>
                      <a:pt x="26406" y="19110"/>
                      <a:pt x="26406" y="19079"/>
                    </a:cubicBezTo>
                    <a:cubicBezTo>
                      <a:pt x="26406" y="19054"/>
                      <a:pt x="26430" y="19030"/>
                      <a:pt x="26455" y="19030"/>
                    </a:cubicBezTo>
                    <a:close/>
                    <a:moveTo>
                      <a:pt x="876" y="18547"/>
                    </a:moveTo>
                    <a:cubicBezTo>
                      <a:pt x="1027" y="18547"/>
                      <a:pt x="1172" y="18663"/>
                      <a:pt x="1172" y="18845"/>
                    </a:cubicBezTo>
                    <a:cubicBezTo>
                      <a:pt x="1172" y="19010"/>
                      <a:pt x="1047" y="19141"/>
                      <a:pt x="885" y="19141"/>
                    </a:cubicBezTo>
                    <a:cubicBezTo>
                      <a:pt x="878" y="19141"/>
                      <a:pt x="871" y="19141"/>
                      <a:pt x="863" y="19141"/>
                    </a:cubicBezTo>
                    <a:cubicBezTo>
                      <a:pt x="605" y="19141"/>
                      <a:pt x="469" y="18820"/>
                      <a:pt x="666" y="18635"/>
                    </a:cubicBezTo>
                    <a:cubicBezTo>
                      <a:pt x="727" y="18575"/>
                      <a:pt x="802" y="18547"/>
                      <a:pt x="876" y="18547"/>
                    </a:cubicBezTo>
                    <a:close/>
                    <a:moveTo>
                      <a:pt x="12544" y="16849"/>
                    </a:moveTo>
                    <a:cubicBezTo>
                      <a:pt x="12569" y="16873"/>
                      <a:pt x="12593" y="16886"/>
                      <a:pt x="12618" y="16898"/>
                    </a:cubicBezTo>
                    <a:lnTo>
                      <a:pt x="12187" y="19128"/>
                    </a:lnTo>
                    <a:lnTo>
                      <a:pt x="12138" y="19128"/>
                    </a:lnTo>
                    <a:cubicBezTo>
                      <a:pt x="11990" y="19128"/>
                      <a:pt x="11854" y="19178"/>
                      <a:pt x="11756" y="19276"/>
                    </a:cubicBezTo>
                    <a:lnTo>
                      <a:pt x="11029" y="18648"/>
                    </a:lnTo>
                    <a:cubicBezTo>
                      <a:pt x="11152" y="18488"/>
                      <a:pt x="11152" y="18253"/>
                      <a:pt x="11041" y="18081"/>
                    </a:cubicBezTo>
                    <a:lnTo>
                      <a:pt x="11029" y="18081"/>
                    </a:lnTo>
                    <a:lnTo>
                      <a:pt x="12544" y="16849"/>
                    </a:lnTo>
                    <a:close/>
                    <a:moveTo>
                      <a:pt x="12938" y="16824"/>
                    </a:moveTo>
                    <a:lnTo>
                      <a:pt x="14466" y="17748"/>
                    </a:lnTo>
                    <a:cubicBezTo>
                      <a:pt x="14454" y="17785"/>
                      <a:pt x="14454" y="17822"/>
                      <a:pt x="14454" y="17859"/>
                    </a:cubicBezTo>
                    <a:cubicBezTo>
                      <a:pt x="14454" y="17896"/>
                      <a:pt x="14454" y="17933"/>
                      <a:pt x="14479" y="17970"/>
                    </a:cubicBezTo>
                    <a:lnTo>
                      <a:pt x="12544" y="19313"/>
                    </a:lnTo>
                    <a:cubicBezTo>
                      <a:pt x="12470" y="19239"/>
                      <a:pt x="12384" y="19178"/>
                      <a:pt x="12285" y="19141"/>
                    </a:cubicBezTo>
                    <a:lnTo>
                      <a:pt x="12729" y="16923"/>
                    </a:lnTo>
                    <a:cubicBezTo>
                      <a:pt x="12815" y="16923"/>
                      <a:pt x="12889" y="16886"/>
                      <a:pt x="12938" y="16824"/>
                    </a:cubicBezTo>
                    <a:close/>
                    <a:moveTo>
                      <a:pt x="9131" y="16097"/>
                    </a:moveTo>
                    <a:cubicBezTo>
                      <a:pt x="9217" y="16159"/>
                      <a:pt x="9316" y="16183"/>
                      <a:pt x="9427" y="16183"/>
                    </a:cubicBezTo>
                    <a:cubicBezTo>
                      <a:pt x="9488" y="16183"/>
                      <a:pt x="9538" y="16171"/>
                      <a:pt x="9599" y="16159"/>
                    </a:cubicBezTo>
                    <a:lnTo>
                      <a:pt x="10413" y="17896"/>
                    </a:lnTo>
                    <a:cubicBezTo>
                      <a:pt x="10228" y="17970"/>
                      <a:pt x="10117" y="18155"/>
                      <a:pt x="10117" y="18352"/>
                    </a:cubicBezTo>
                    <a:cubicBezTo>
                      <a:pt x="10117" y="18414"/>
                      <a:pt x="10129" y="18475"/>
                      <a:pt x="10154" y="18537"/>
                    </a:cubicBezTo>
                    <a:lnTo>
                      <a:pt x="9008" y="19424"/>
                    </a:lnTo>
                    <a:cubicBezTo>
                      <a:pt x="8907" y="19323"/>
                      <a:pt x="8775" y="19266"/>
                      <a:pt x="8643" y="19266"/>
                    </a:cubicBezTo>
                    <a:cubicBezTo>
                      <a:pt x="8566" y="19266"/>
                      <a:pt x="8489" y="19285"/>
                      <a:pt x="8416" y="19325"/>
                    </a:cubicBezTo>
                    <a:lnTo>
                      <a:pt x="7874" y="18143"/>
                    </a:lnTo>
                    <a:cubicBezTo>
                      <a:pt x="8145" y="17982"/>
                      <a:pt x="8207" y="17613"/>
                      <a:pt x="7985" y="17379"/>
                    </a:cubicBezTo>
                    <a:lnTo>
                      <a:pt x="9131" y="16097"/>
                    </a:lnTo>
                    <a:close/>
                    <a:moveTo>
                      <a:pt x="5201" y="16652"/>
                    </a:moveTo>
                    <a:cubicBezTo>
                      <a:pt x="5287" y="16713"/>
                      <a:pt x="5385" y="16750"/>
                      <a:pt x="5496" y="16750"/>
                    </a:cubicBezTo>
                    <a:lnTo>
                      <a:pt x="5521" y="16750"/>
                    </a:lnTo>
                    <a:lnTo>
                      <a:pt x="5903" y="19276"/>
                    </a:lnTo>
                    <a:cubicBezTo>
                      <a:pt x="5792" y="19301"/>
                      <a:pt x="5693" y="19362"/>
                      <a:pt x="5620" y="19449"/>
                    </a:cubicBezTo>
                    <a:lnTo>
                      <a:pt x="5620" y="19461"/>
                    </a:lnTo>
                    <a:lnTo>
                      <a:pt x="4042" y="18537"/>
                    </a:lnTo>
                    <a:cubicBezTo>
                      <a:pt x="4166" y="18364"/>
                      <a:pt x="4166" y="18130"/>
                      <a:pt x="4042" y="17958"/>
                    </a:cubicBezTo>
                    <a:lnTo>
                      <a:pt x="5201" y="16652"/>
                    </a:lnTo>
                    <a:close/>
                    <a:moveTo>
                      <a:pt x="33961" y="18992"/>
                    </a:moveTo>
                    <a:cubicBezTo>
                      <a:pt x="34223" y="18992"/>
                      <a:pt x="34362" y="19317"/>
                      <a:pt x="34168" y="19510"/>
                    </a:cubicBezTo>
                    <a:cubicBezTo>
                      <a:pt x="34107" y="19575"/>
                      <a:pt x="34031" y="19604"/>
                      <a:pt x="33955" y="19604"/>
                    </a:cubicBezTo>
                    <a:cubicBezTo>
                      <a:pt x="33801" y="19604"/>
                      <a:pt x="33651" y="19483"/>
                      <a:pt x="33651" y="19301"/>
                    </a:cubicBezTo>
                    <a:cubicBezTo>
                      <a:pt x="33638" y="19128"/>
                      <a:pt x="33774" y="18993"/>
                      <a:pt x="33934" y="18993"/>
                    </a:cubicBezTo>
                    <a:lnTo>
                      <a:pt x="33946" y="18993"/>
                    </a:lnTo>
                    <a:cubicBezTo>
                      <a:pt x="33951" y="18993"/>
                      <a:pt x="33956" y="18992"/>
                      <a:pt x="33961" y="18992"/>
                    </a:cubicBezTo>
                    <a:close/>
                    <a:moveTo>
                      <a:pt x="5866" y="16578"/>
                    </a:moveTo>
                    <a:lnTo>
                      <a:pt x="7160" y="17490"/>
                    </a:lnTo>
                    <a:cubicBezTo>
                      <a:pt x="7123" y="17563"/>
                      <a:pt x="7110" y="17637"/>
                      <a:pt x="7110" y="17724"/>
                    </a:cubicBezTo>
                    <a:cubicBezTo>
                      <a:pt x="7110" y="17995"/>
                      <a:pt x="7332" y="18229"/>
                      <a:pt x="7616" y="18229"/>
                    </a:cubicBezTo>
                    <a:cubicBezTo>
                      <a:pt x="7665" y="18229"/>
                      <a:pt x="7726" y="18216"/>
                      <a:pt x="7788" y="18192"/>
                    </a:cubicBezTo>
                    <a:lnTo>
                      <a:pt x="8330" y="19375"/>
                    </a:lnTo>
                    <a:cubicBezTo>
                      <a:pt x="8219" y="19461"/>
                      <a:pt x="8158" y="19584"/>
                      <a:pt x="8133" y="19720"/>
                    </a:cubicBezTo>
                    <a:lnTo>
                      <a:pt x="6531" y="19707"/>
                    </a:lnTo>
                    <a:cubicBezTo>
                      <a:pt x="6507" y="19449"/>
                      <a:pt x="6285" y="19239"/>
                      <a:pt x="6026" y="19239"/>
                    </a:cubicBezTo>
                    <a:lnTo>
                      <a:pt x="6002" y="19239"/>
                    </a:lnTo>
                    <a:lnTo>
                      <a:pt x="5620" y="16738"/>
                    </a:lnTo>
                    <a:cubicBezTo>
                      <a:pt x="5718" y="16701"/>
                      <a:pt x="5804" y="16652"/>
                      <a:pt x="5866" y="16578"/>
                    </a:cubicBezTo>
                    <a:close/>
                    <a:moveTo>
                      <a:pt x="15015" y="19851"/>
                    </a:moveTo>
                    <a:cubicBezTo>
                      <a:pt x="15049" y="19851"/>
                      <a:pt x="15111" y="19929"/>
                      <a:pt x="15045" y="19929"/>
                    </a:cubicBezTo>
                    <a:cubicBezTo>
                      <a:pt x="15021" y="19929"/>
                      <a:pt x="14996" y="19917"/>
                      <a:pt x="14996" y="19880"/>
                    </a:cubicBezTo>
                    <a:cubicBezTo>
                      <a:pt x="14996" y="19859"/>
                      <a:pt x="15004" y="19851"/>
                      <a:pt x="15015" y="19851"/>
                    </a:cubicBezTo>
                    <a:close/>
                    <a:moveTo>
                      <a:pt x="25642" y="18980"/>
                    </a:moveTo>
                    <a:lnTo>
                      <a:pt x="26209" y="19079"/>
                    </a:lnTo>
                    <a:cubicBezTo>
                      <a:pt x="26209" y="19165"/>
                      <a:pt x="26246" y="19251"/>
                      <a:pt x="26319" y="19288"/>
                    </a:cubicBezTo>
                    <a:lnTo>
                      <a:pt x="26085" y="19966"/>
                    </a:lnTo>
                    <a:lnTo>
                      <a:pt x="26061" y="19966"/>
                    </a:lnTo>
                    <a:cubicBezTo>
                      <a:pt x="26036" y="19966"/>
                      <a:pt x="26011" y="19966"/>
                      <a:pt x="25987" y="19978"/>
                    </a:cubicBezTo>
                    <a:lnTo>
                      <a:pt x="25519" y="19128"/>
                    </a:lnTo>
                    <a:cubicBezTo>
                      <a:pt x="25580" y="19091"/>
                      <a:pt x="25617" y="19042"/>
                      <a:pt x="25642" y="18980"/>
                    </a:cubicBezTo>
                    <a:close/>
                    <a:moveTo>
                      <a:pt x="12134" y="19326"/>
                    </a:moveTo>
                    <a:cubicBezTo>
                      <a:pt x="12312" y="19326"/>
                      <a:pt x="12483" y="19461"/>
                      <a:pt x="12483" y="19670"/>
                    </a:cubicBezTo>
                    <a:cubicBezTo>
                      <a:pt x="12483" y="19865"/>
                      <a:pt x="12326" y="20012"/>
                      <a:pt x="12131" y="20015"/>
                    </a:cubicBezTo>
                    <a:lnTo>
                      <a:pt x="12131" y="20015"/>
                    </a:lnTo>
                    <a:cubicBezTo>
                      <a:pt x="11828" y="20011"/>
                      <a:pt x="11683" y="19644"/>
                      <a:pt x="11891" y="19424"/>
                    </a:cubicBezTo>
                    <a:cubicBezTo>
                      <a:pt x="11962" y="19357"/>
                      <a:pt x="12049" y="19326"/>
                      <a:pt x="12134" y="19326"/>
                    </a:cubicBezTo>
                    <a:close/>
                    <a:moveTo>
                      <a:pt x="6031" y="19450"/>
                    </a:moveTo>
                    <a:cubicBezTo>
                      <a:pt x="6185" y="19450"/>
                      <a:pt x="6334" y="19572"/>
                      <a:pt x="6334" y="19757"/>
                    </a:cubicBezTo>
                    <a:cubicBezTo>
                      <a:pt x="6334" y="19917"/>
                      <a:pt x="6199" y="20052"/>
                      <a:pt x="6026" y="20052"/>
                    </a:cubicBezTo>
                    <a:cubicBezTo>
                      <a:pt x="5755" y="20040"/>
                      <a:pt x="5632" y="19720"/>
                      <a:pt x="5829" y="19535"/>
                    </a:cubicBezTo>
                    <a:cubicBezTo>
                      <a:pt x="5888" y="19476"/>
                      <a:pt x="5960" y="19450"/>
                      <a:pt x="6031" y="19450"/>
                    </a:cubicBezTo>
                    <a:close/>
                    <a:moveTo>
                      <a:pt x="8638" y="19473"/>
                    </a:moveTo>
                    <a:cubicBezTo>
                      <a:pt x="8798" y="19473"/>
                      <a:pt x="8934" y="19609"/>
                      <a:pt x="8934" y="19769"/>
                    </a:cubicBezTo>
                    <a:cubicBezTo>
                      <a:pt x="8934" y="19954"/>
                      <a:pt x="8785" y="20076"/>
                      <a:pt x="8631" y="20076"/>
                    </a:cubicBezTo>
                    <a:cubicBezTo>
                      <a:pt x="8560" y="20076"/>
                      <a:pt x="8488" y="20049"/>
                      <a:pt x="8429" y="19991"/>
                    </a:cubicBezTo>
                    <a:cubicBezTo>
                      <a:pt x="8232" y="19794"/>
                      <a:pt x="8367" y="19473"/>
                      <a:pt x="8638" y="19473"/>
                    </a:cubicBezTo>
                    <a:close/>
                    <a:moveTo>
                      <a:pt x="26055" y="20166"/>
                    </a:moveTo>
                    <a:cubicBezTo>
                      <a:pt x="26076" y="20166"/>
                      <a:pt x="26098" y="20182"/>
                      <a:pt x="26098" y="20213"/>
                    </a:cubicBezTo>
                    <a:cubicBezTo>
                      <a:pt x="26098" y="20236"/>
                      <a:pt x="26076" y="20258"/>
                      <a:pt x="26053" y="20262"/>
                    </a:cubicBezTo>
                    <a:lnTo>
                      <a:pt x="26053" y="20262"/>
                    </a:lnTo>
                    <a:cubicBezTo>
                      <a:pt x="26022" y="20258"/>
                      <a:pt x="26011" y="20236"/>
                      <a:pt x="26011" y="20213"/>
                    </a:cubicBezTo>
                    <a:cubicBezTo>
                      <a:pt x="26011" y="20182"/>
                      <a:pt x="26033" y="20166"/>
                      <a:pt x="26055" y="20166"/>
                    </a:cubicBezTo>
                    <a:close/>
                    <a:moveTo>
                      <a:pt x="3155" y="18401"/>
                    </a:moveTo>
                    <a:cubicBezTo>
                      <a:pt x="3225" y="18625"/>
                      <a:pt x="3425" y="18752"/>
                      <a:pt x="3631" y="18752"/>
                    </a:cubicBezTo>
                    <a:cubicBezTo>
                      <a:pt x="3754" y="18752"/>
                      <a:pt x="3880" y="18707"/>
                      <a:pt x="3981" y="18611"/>
                    </a:cubicBezTo>
                    <a:lnTo>
                      <a:pt x="5570" y="19547"/>
                    </a:lnTo>
                    <a:cubicBezTo>
                      <a:pt x="5533" y="19609"/>
                      <a:pt x="5521" y="19683"/>
                      <a:pt x="5521" y="19757"/>
                    </a:cubicBezTo>
                    <a:cubicBezTo>
                      <a:pt x="5521" y="19806"/>
                      <a:pt x="5533" y="19855"/>
                      <a:pt x="5546" y="19905"/>
                    </a:cubicBezTo>
                    <a:lnTo>
                      <a:pt x="4437" y="20385"/>
                    </a:lnTo>
                    <a:cubicBezTo>
                      <a:pt x="4337" y="20207"/>
                      <a:pt x="4169" y="20125"/>
                      <a:pt x="4002" y="20125"/>
                    </a:cubicBezTo>
                    <a:cubicBezTo>
                      <a:pt x="3775" y="20125"/>
                      <a:pt x="3550" y="20276"/>
                      <a:pt x="3500" y="20545"/>
                    </a:cubicBezTo>
                    <a:lnTo>
                      <a:pt x="2342" y="20447"/>
                    </a:lnTo>
                    <a:cubicBezTo>
                      <a:pt x="2330" y="20176"/>
                      <a:pt x="2108" y="19954"/>
                      <a:pt x="1837" y="19954"/>
                    </a:cubicBezTo>
                    <a:cubicBezTo>
                      <a:pt x="1763" y="19954"/>
                      <a:pt x="1689" y="19966"/>
                      <a:pt x="1615" y="20003"/>
                    </a:cubicBezTo>
                    <a:lnTo>
                      <a:pt x="1159" y="19251"/>
                    </a:lnTo>
                    <a:cubicBezTo>
                      <a:pt x="1282" y="19153"/>
                      <a:pt x="1356" y="19005"/>
                      <a:pt x="1356" y="18845"/>
                    </a:cubicBezTo>
                    <a:lnTo>
                      <a:pt x="1356" y="18783"/>
                    </a:lnTo>
                    <a:lnTo>
                      <a:pt x="3155" y="18401"/>
                    </a:lnTo>
                    <a:close/>
                    <a:moveTo>
                      <a:pt x="14540" y="18069"/>
                    </a:moveTo>
                    <a:cubicBezTo>
                      <a:pt x="14590" y="18118"/>
                      <a:pt x="14663" y="18143"/>
                      <a:pt x="14737" y="18143"/>
                    </a:cubicBezTo>
                    <a:lnTo>
                      <a:pt x="14959" y="19646"/>
                    </a:lnTo>
                    <a:cubicBezTo>
                      <a:pt x="14848" y="19683"/>
                      <a:pt x="14787" y="19781"/>
                      <a:pt x="14787" y="19880"/>
                    </a:cubicBezTo>
                    <a:cubicBezTo>
                      <a:pt x="14787" y="19905"/>
                      <a:pt x="14799" y="19941"/>
                      <a:pt x="14799" y="19966"/>
                    </a:cubicBezTo>
                    <a:lnTo>
                      <a:pt x="13542" y="20705"/>
                    </a:lnTo>
                    <a:cubicBezTo>
                      <a:pt x="13493" y="20656"/>
                      <a:pt x="13431" y="20631"/>
                      <a:pt x="13370" y="20631"/>
                    </a:cubicBezTo>
                    <a:cubicBezTo>
                      <a:pt x="13320" y="20631"/>
                      <a:pt x="13283" y="20644"/>
                      <a:pt x="13246" y="20668"/>
                    </a:cubicBezTo>
                    <a:lnTo>
                      <a:pt x="12556" y="20015"/>
                    </a:lnTo>
                    <a:cubicBezTo>
                      <a:pt x="12704" y="19843"/>
                      <a:pt x="12717" y="19596"/>
                      <a:pt x="12606" y="19399"/>
                    </a:cubicBezTo>
                    <a:lnTo>
                      <a:pt x="14540" y="18069"/>
                    </a:lnTo>
                    <a:close/>
                    <a:moveTo>
                      <a:pt x="1849" y="20161"/>
                    </a:moveTo>
                    <a:cubicBezTo>
                      <a:pt x="2000" y="20161"/>
                      <a:pt x="2145" y="20277"/>
                      <a:pt x="2145" y="20459"/>
                    </a:cubicBezTo>
                    <a:cubicBezTo>
                      <a:pt x="2145" y="20631"/>
                      <a:pt x="1997" y="20755"/>
                      <a:pt x="1837" y="20755"/>
                    </a:cubicBezTo>
                    <a:cubicBezTo>
                      <a:pt x="1566" y="20755"/>
                      <a:pt x="1443" y="20434"/>
                      <a:pt x="1640" y="20250"/>
                    </a:cubicBezTo>
                    <a:cubicBezTo>
                      <a:pt x="1700" y="20189"/>
                      <a:pt x="1776" y="20161"/>
                      <a:pt x="1849" y="20161"/>
                    </a:cubicBezTo>
                    <a:close/>
                    <a:moveTo>
                      <a:pt x="13370" y="20841"/>
                    </a:moveTo>
                    <a:cubicBezTo>
                      <a:pt x="13382" y="20841"/>
                      <a:pt x="13394" y="20853"/>
                      <a:pt x="13394" y="20866"/>
                    </a:cubicBezTo>
                    <a:cubicBezTo>
                      <a:pt x="13394" y="20878"/>
                      <a:pt x="13382" y="20890"/>
                      <a:pt x="13370" y="20890"/>
                    </a:cubicBezTo>
                    <a:cubicBezTo>
                      <a:pt x="13357" y="20890"/>
                      <a:pt x="13345" y="20878"/>
                      <a:pt x="13345" y="20866"/>
                    </a:cubicBezTo>
                    <a:cubicBezTo>
                      <a:pt x="13345" y="20853"/>
                      <a:pt x="13357" y="20841"/>
                      <a:pt x="13370" y="20841"/>
                    </a:cubicBezTo>
                    <a:close/>
                    <a:moveTo>
                      <a:pt x="3993" y="20328"/>
                    </a:moveTo>
                    <a:cubicBezTo>
                      <a:pt x="4144" y="20328"/>
                      <a:pt x="4289" y="20449"/>
                      <a:pt x="4289" y="20631"/>
                    </a:cubicBezTo>
                    <a:cubicBezTo>
                      <a:pt x="4289" y="20792"/>
                      <a:pt x="4153" y="20927"/>
                      <a:pt x="3993" y="20927"/>
                    </a:cubicBezTo>
                    <a:cubicBezTo>
                      <a:pt x="3722" y="20927"/>
                      <a:pt x="3587" y="20607"/>
                      <a:pt x="3784" y="20422"/>
                    </a:cubicBezTo>
                    <a:cubicBezTo>
                      <a:pt x="3844" y="20357"/>
                      <a:pt x="3920" y="20328"/>
                      <a:pt x="3993" y="20328"/>
                    </a:cubicBezTo>
                    <a:close/>
                    <a:moveTo>
                      <a:pt x="12495" y="20089"/>
                    </a:moveTo>
                    <a:lnTo>
                      <a:pt x="13173" y="20742"/>
                    </a:lnTo>
                    <a:cubicBezTo>
                      <a:pt x="13160" y="20779"/>
                      <a:pt x="13148" y="20816"/>
                      <a:pt x="13148" y="20853"/>
                    </a:cubicBezTo>
                    <a:lnTo>
                      <a:pt x="12409" y="20976"/>
                    </a:lnTo>
                    <a:lnTo>
                      <a:pt x="12273" y="20200"/>
                    </a:lnTo>
                    <a:cubicBezTo>
                      <a:pt x="12359" y="20176"/>
                      <a:pt x="12433" y="20139"/>
                      <a:pt x="12495" y="20089"/>
                    </a:cubicBezTo>
                    <a:close/>
                    <a:moveTo>
                      <a:pt x="17411" y="20570"/>
                    </a:moveTo>
                    <a:cubicBezTo>
                      <a:pt x="17571" y="20582"/>
                      <a:pt x="17707" y="20718"/>
                      <a:pt x="17707" y="20878"/>
                    </a:cubicBezTo>
                    <a:lnTo>
                      <a:pt x="17719" y="20878"/>
                    </a:lnTo>
                    <a:cubicBezTo>
                      <a:pt x="17711" y="21060"/>
                      <a:pt x="17563" y="21175"/>
                      <a:pt x="17412" y="21175"/>
                    </a:cubicBezTo>
                    <a:cubicBezTo>
                      <a:pt x="17337" y="21175"/>
                      <a:pt x="17262" y="21148"/>
                      <a:pt x="17202" y="21087"/>
                    </a:cubicBezTo>
                    <a:cubicBezTo>
                      <a:pt x="17017" y="20890"/>
                      <a:pt x="17152" y="20570"/>
                      <a:pt x="17411" y="20570"/>
                    </a:cubicBezTo>
                    <a:close/>
                    <a:moveTo>
                      <a:pt x="11780" y="20077"/>
                    </a:moveTo>
                    <a:cubicBezTo>
                      <a:pt x="11879" y="20163"/>
                      <a:pt x="12002" y="20213"/>
                      <a:pt x="12138" y="20213"/>
                    </a:cubicBezTo>
                    <a:lnTo>
                      <a:pt x="12175" y="20213"/>
                    </a:lnTo>
                    <a:lnTo>
                      <a:pt x="12310" y="21001"/>
                    </a:lnTo>
                    <a:lnTo>
                      <a:pt x="10536" y="21309"/>
                    </a:lnTo>
                    <a:cubicBezTo>
                      <a:pt x="10536" y="21297"/>
                      <a:pt x="10523" y="21285"/>
                      <a:pt x="10511" y="21272"/>
                    </a:cubicBezTo>
                    <a:lnTo>
                      <a:pt x="11780" y="20077"/>
                    </a:lnTo>
                    <a:close/>
                    <a:moveTo>
                      <a:pt x="10259" y="21377"/>
                    </a:moveTo>
                    <a:cubicBezTo>
                      <a:pt x="10291" y="21377"/>
                      <a:pt x="10344" y="21445"/>
                      <a:pt x="10289" y="21445"/>
                    </a:cubicBezTo>
                    <a:cubicBezTo>
                      <a:pt x="10265" y="21445"/>
                      <a:pt x="10252" y="21420"/>
                      <a:pt x="10252" y="21395"/>
                    </a:cubicBezTo>
                    <a:lnTo>
                      <a:pt x="10240" y="21408"/>
                    </a:lnTo>
                    <a:cubicBezTo>
                      <a:pt x="10240" y="21385"/>
                      <a:pt x="10248" y="21377"/>
                      <a:pt x="10259" y="21377"/>
                    </a:cubicBezTo>
                    <a:close/>
                    <a:moveTo>
                      <a:pt x="32653" y="21395"/>
                    </a:moveTo>
                    <a:cubicBezTo>
                      <a:pt x="32714" y="21395"/>
                      <a:pt x="32714" y="21482"/>
                      <a:pt x="32653" y="21482"/>
                    </a:cubicBezTo>
                    <a:cubicBezTo>
                      <a:pt x="32591" y="21482"/>
                      <a:pt x="32591" y="21395"/>
                      <a:pt x="32653" y="21395"/>
                    </a:cubicBezTo>
                    <a:close/>
                    <a:moveTo>
                      <a:pt x="14861" y="20040"/>
                    </a:moveTo>
                    <a:cubicBezTo>
                      <a:pt x="14885" y="20065"/>
                      <a:pt x="14898" y="20077"/>
                      <a:pt x="14922" y="20089"/>
                    </a:cubicBezTo>
                    <a:lnTo>
                      <a:pt x="14306" y="21901"/>
                    </a:lnTo>
                    <a:lnTo>
                      <a:pt x="14269" y="21888"/>
                    </a:lnTo>
                    <a:cubicBezTo>
                      <a:pt x="14245" y="21888"/>
                      <a:pt x="14220" y="21901"/>
                      <a:pt x="14183" y="21913"/>
                    </a:cubicBezTo>
                    <a:lnTo>
                      <a:pt x="13555" y="21013"/>
                    </a:lnTo>
                    <a:cubicBezTo>
                      <a:pt x="13591" y="20964"/>
                      <a:pt x="13604" y="20915"/>
                      <a:pt x="13604" y="20853"/>
                    </a:cubicBezTo>
                    <a:cubicBezTo>
                      <a:pt x="13604" y="20829"/>
                      <a:pt x="13604" y="20816"/>
                      <a:pt x="13591" y="20792"/>
                    </a:cubicBezTo>
                    <a:lnTo>
                      <a:pt x="14861" y="20040"/>
                    </a:lnTo>
                    <a:close/>
                    <a:moveTo>
                      <a:pt x="7283" y="21913"/>
                    </a:moveTo>
                    <a:cubicBezTo>
                      <a:pt x="7332" y="21925"/>
                      <a:pt x="7332" y="21999"/>
                      <a:pt x="7283" y="22011"/>
                    </a:cubicBezTo>
                    <a:cubicBezTo>
                      <a:pt x="7280" y="22012"/>
                      <a:pt x="7277" y="22012"/>
                      <a:pt x="7274" y="22012"/>
                    </a:cubicBezTo>
                    <a:cubicBezTo>
                      <a:pt x="7221" y="22012"/>
                      <a:pt x="7225" y="21913"/>
                      <a:pt x="7283" y="21913"/>
                    </a:cubicBezTo>
                    <a:close/>
                    <a:moveTo>
                      <a:pt x="15021" y="17958"/>
                    </a:moveTo>
                    <a:lnTo>
                      <a:pt x="16659" y="18315"/>
                    </a:lnTo>
                    <a:lnTo>
                      <a:pt x="16659" y="18377"/>
                    </a:lnTo>
                    <a:cubicBezTo>
                      <a:pt x="16659" y="18648"/>
                      <a:pt x="16881" y="18882"/>
                      <a:pt x="17165" y="18882"/>
                    </a:cubicBezTo>
                    <a:lnTo>
                      <a:pt x="17337" y="20385"/>
                    </a:lnTo>
                    <a:cubicBezTo>
                      <a:pt x="16906" y="20447"/>
                      <a:pt x="16746" y="21001"/>
                      <a:pt x="17103" y="21272"/>
                    </a:cubicBezTo>
                    <a:lnTo>
                      <a:pt x="16475" y="22085"/>
                    </a:lnTo>
                    <a:cubicBezTo>
                      <a:pt x="16388" y="22036"/>
                      <a:pt x="16290" y="22011"/>
                      <a:pt x="16191" y="22011"/>
                    </a:cubicBezTo>
                    <a:cubicBezTo>
                      <a:pt x="16130" y="22011"/>
                      <a:pt x="16068" y="22024"/>
                      <a:pt x="16019" y="22036"/>
                    </a:cubicBezTo>
                    <a:lnTo>
                      <a:pt x="15193" y="20089"/>
                    </a:lnTo>
                    <a:cubicBezTo>
                      <a:pt x="15403" y="19954"/>
                      <a:pt x="15304" y="19633"/>
                      <a:pt x="15058" y="19621"/>
                    </a:cubicBezTo>
                    <a:lnTo>
                      <a:pt x="14836" y="18130"/>
                    </a:lnTo>
                    <a:cubicBezTo>
                      <a:pt x="14922" y="18093"/>
                      <a:pt x="14984" y="18044"/>
                      <a:pt x="15021" y="17958"/>
                    </a:cubicBezTo>
                    <a:close/>
                    <a:moveTo>
                      <a:pt x="14269" y="22098"/>
                    </a:moveTo>
                    <a:cubicBezTo>
                      <a:pt x="14281" y="22098"/>
                      <a:pt x="14294" y="22110"/>
                      <a:pt x="14294" y="22122"/>
                    </a:cubicBezTo>
                    <a:lnTo>
                      <a:pt x="14306" y="22122"/>
                    </a:lnTo>
                    <a:cubicBezTo>
                      <a:pt x="14306" y="22135"/>
                      <a:pt x="14301" y="22139"/>
                      <a:pt x="14295" y="22139"/>
                    </a:cubicBezTo>
                    <a:cubicBezTo>
                      <a:pt x="14276" y="22139"/>
                      <a:pt x="14241" y="22098"/>
                      <a:pt x="14269" y="22098"/>
                    </a:cubicBezTo>
                    <a:close/>
                    <a:moveTo>
                      <a:pt x="36275" y="22233"/>
                    </a:moveTo>
                    <a:cubicBezTo>
                      <a:pt x="36332" y="22233"/>
                      <a:pt x="36272" y="22306"/>
                      <a:pt x="36242" y="22306"/>
                    </a:cubicBezTo>
                    <a:cubicBezTo>
                      <a:pt x="36232" y="22306"/>
                      <a:pt x="36226" y="22300"/>
                      <a:pt x="36226" y="22283"/>
                    </a:cubicBezTo>
                    <a:cubicBezTo>
                      <a:pt x="36226" y="22258"/>
                      <a:pt x="36238" y="22246"/>
                      <a:pt x="36263" y="22246"/>
                    </a:cubicBezTo>
                    <a:lnTo>
                      <a:pt x="36275" y="22233"/>
                    </a:lnTo>
                    <a:close/>
                    <a:moveTo>
                      <a:pt x="13160" y="20940"/>
                    </a:moveTo>
                    <a:cubicBezTo>
                      <a:pt x="13197" y="21026"/>
                      <a:pt x="13283" y="21087"/>
                      <a:pt x="13382" y="21087"/>
                    </a:cubicBezTo>
                    <a:cubicBezTo>
                      <a:pt x="13407" y="21087"/>
                      <a:pt x="13444" y="21075"/>
                      <a:pt x="13468" y="21063"/>
                    </a:cubicBezTo>
                    <a:lnTo>
                      <a:pt x="14109" y="21962"/>
                    </a:lnTo>
                    <a:cubicBezTo>
                      <a:pt x="14072" y="22011"/>
                      <a:pt x="14047" y="22061"/>
                      <a:pt x="14047" y="22122"/>
                    </a:cubicBezTo>
                    <a:lnTo>
                      <a:pt x="14047" y="22135"/>
                    </a:lnTo>
                    <a:lnTo>
                      <a:pt x="13086" y="22307"/>
                    </a:lnTo>
                    <a:cubicBezTo>
                      <a:pt x="13049" y="22061"/>
                      <a:pt x="12840" y="21888"/>
                      <a:pt x="12593" y="21888"/>
                    </a:cubicBezTo>
                    <a:lnTo>
                      <a:pt x="12569" y="21888"/>
                    </a:lnTo>
                    <a:lnTo>
                      <a:pt x="12433" y="21075"/>
                    </a:lnTo>
                    <a:lnTo>
                      <a:pt x="13160" y="20940"/>
                    </a:lnTo>
                    <a:close/>
                    <a:moveTo>
                      <a:pt x="15095" y="20126"/>
                    </a:moveTo>
                    <a:lnTo>
                      <a:pt x="15933" y="22085"/>
                    </a:lnTo>
                    <a:cubicBezTo>
                      <a:pt x="15822" y="22147"/>
                      <a:pt x="15735" y="22246"/>
                      <a:pt x="15698" y="22369"/>
                    </a:cubicBezTo>
                    <a:lnTo>
                      <a:pt x="14503" y="22122"/>
                    </a:lnTo>
                    <a:cubicBezTo>
                      <a:pt x="14491" y="22048"/>
                      <a:pt x="14454" y="21975"/>
                      <a:pt x="14392" y="21938"/>
                    </a:cubicBezTo>
                    <a:lnTo>
                      <a:pt x="15021" y="20126"/>
                    </a:lnTo>
                    <a:close/>
                    <a:moveTo>
                      <a:pt x="37064" y="22430"/>
                    </a:moveTo>
                    <a:cubicBezTo>
                      <a:pt x="37121" y="22430"/>
                      <a:pt x="37061" y="22503"/>
                      <a:pt x="37030" y="22503"/>
                    </a:cubicBezTo>
                    <a:cubicBezTo>
                      <a:pt x="37021" y="22503"/>
                      <a:pt x="37014" y="22497"/>
                      <a:pt x="37014" y="22480"/>
                    </a:cubicBezTo>
                    <a:cubicBezTo>
                      <a:pt x="37014" y="22455"/>
                      <a:pt x="37027" y="22430"/>
                      <a:pt x="37051" y="22430"/>
                    </a:cubicBezTo>
                    <a:close/>
                    <a:moveTo>
                      <a:pt x="12322" y="21100"/>
                    </a:moveTo>
                    <a:lnTo>
                      <a:pt x="12458" y="21913"/>
                    </a:lnTo>
                    <a:cubicBezTo>
                      <a:pt x="12236" y="21975"/>
                      <a:pt x="12088" y="22172"/>
                      <a:pt x="12088" y="22406"/>
                    </a:cubicBezTo>
                    <a:cubicBezTo>
                      <a:pt x="12088" y="22443"/>
                      <a:pt x="12088" y="22480"/>
                      <a:pt x="12101" y="22517"/>
                    </a:cubicBezTo>
                    <a:lnTo>
                      <a:pt x="11127" y="22701"/>
                    </a:lnTo>
                    <a:cubicBezTo>
                      <a:pt x="11082" y="22600"/>
                      <a:pt x="10985" y="22540"/>
                      <a:pt x="10875" y="22540"/>
                    </a:cubicBezTo>
                    <a:cubicBezTo>
                      <a:pt x="10865" y="22540"/>
                      <a:pt x="10854" y="22540"/>
                      <a:pt x="10844" y="22541"/>
                    </a:cubicBezTo>
                    <a:lnTo>
                      <a:pt x="10450" y="21605"/>
                    </a:lnTo>
                    <a:cubicBezTo>
                      <a:pt x="10511" y="21556"/>
                      <a:pt x="10548" y="21482"/>
                      <a:pt x="10548" y="21408"/>
                    </a:cubicBezTo>
                    <a:lnTo>
                      <a:pt x="12322" y="21100"/>
                    </a:lnTo>
                    <a:close/>
                    <a:moveTo>
                      <a:pt x="12589" y="22100"/>
                    </a:moveTo>
                    <a:cubicBezTo>
                      <a:pt x="12738" y="22100"/>
                      <a:pt x="12881" y="22214"/>
                      <a:pt x="12889" y="22393"/>
                    </a:cubicBezTo>
                    <a:cubicBezTo>
                      <a:pt x="12889" y="22554"/>
                      <a:pt x="12754" y="22701"/>
                      <a:pt x="12581" y="22701"/>
                    </a:cubicBezTo>
                    <a:cubicBezTo>
                      <a:pt x="12322" y="22701"/>
                      <a:pt x="12187" y="22381"/>
                      <a:pt x="12372" y="22196"/>
                    </a:cubicBezTo>
                    <a:cubicBezTo>
                      <a:pt x="12434" y="22130"/>
                      <a:pt x="12512" y="22100"/>
                      <a:pt x="12589" y="22100"/>
                    </a:cubicBezTo>
                    <a:close/>
                    <a:moveTo>
                      <a:pt x="10860" y="22776"/>
                    </a:moveTo>
                    <a:cubicBezTo>
                      <a:pt x="10890" y="22776"/>
                      <a:pt x="10950" y="22849"/>
                      <a:pt x="10893" y="22849"/>
                    </a:cubicBezTo>
                    <a:cubicBezTo>
                      <a:pt x="10856" y="22849"/>
                      <a:pt x="10844" y="22825"/>
                      <a:pt x="10844" y="22800"/>
                    </a:cubicBezTo>
                    <a:cubicBezTo>
                      <a:pt x="10844" y="22783"/>
                      <a:pt x="10850" y="22776"/>
                      <a:pt x="10860" y="22776"/>
                    </a:cubicBezTo>
                    <a:close/>
                    <a:moveTo>
                      <a:pt x="16192" y="22214"/>
                    </a:moveTo>
                    <a:cubicBezTo>
                      <a:pt x="16355" y="22214"/>
                      <a:pt x="16512" y="22338"/>
                      <a:pt x="16512" y="22529"/>
                    </a:cubicBezTo>
                    <a:cubicBezTo>
                      <a:pt x="16512" y="22701"/>
                      <a:pt x="16364" y="22849"/>
                      <a:pt x="16191" y="22849"/>
                    </a:cubicBezTo>
                    <a:cubicBezTo>
                      <a:pt x="15908" y="22849"/>
                      <a:pt x="15772" y="22504"/>
                      <a:pt x="15969" y="22307"/>
                    </a:cubicBezTo>
                    <a:cubicBezTo>
                      <a:pt x="16034" y="22243"/>
                      <a:pt x="16114" y="22214"/>
                      <a:pt x="16192" y="22214"/>
                    </a:cubicBezTo>
                    <a:close/>
                    <a:moveTo>
                      <a:pt x="36509" y="22369"/>
                    </a:moveTo>
                    <a:lnTo>
                      <a:pt x="36817" y="22406"/>
                    </a:lnTo>
                    <a:cubicBezTo>
                      <a:pt x="36817" y="22430"/>
                      <a:pt x="36817" y="22443"/>
                      <a:pt x="36817" y="22467"/>
                    </a:cubicBezTo>
                    <a:cubicBezTo>
                      <a:pt x="36817" y="22504"/>
                      <a:pt x="36830" y="22554"/>
                      <a:pt x="36842" y="22591"/>
                    </a:cubicBezTo>
                    <a:lnTo>
                      <a:pt x="36497" y="22899"/>
                    </a:lnTo>
                    <a:cubicBezTo>
                      <a:pt x="36423" y="22837"/>
                      <a:pt x="36337" y="22800"/>
                      <a:pt x="36250" y="22800"/>
                    </a:cubicBezTo>
                    <a:lnTo>
                      <a:pt x="36275" y="22529"/>
                    </a:lnTo>
                    <a:cubicBezTo>
                      <a:pt x="36374" y="22529"/>
                      <a:pt x="36460" y="22467"/>
                      <a:pt x="36497" y="22369"/>
                    </a:cubicBezTo>
                    <a:close/>
                    <a:moveTo>
                      <a:pt x="10203" y="18635"/>
                    </a:moveTo>
                    <a:cubicBezTo>
                      <a:pt x="10294" y="18783"/>
                      <a:pt x="10458" y="18862"/>
                      <a:pt x="10622" y="18862"/>
                    </a:cubicBezTo>
                    <a:cubicBezTo>
                      <a:pt x="10747" y="18862"/>
                      <a:pt x="10872" y="18817"/>
                      <a:pt x="10967" y="18722"/>
                    </a:cubicBezTo>
                    <a:lnTo>
                      <a:pt x="11694" y="19350"/>
                    </a:lnTo>
                    <a:cubicBezTo>
                      <a:pt x="11620" y="19449"/>
                      <a:pt x="11583" y="19560"/>
                      <a:pt x="11583" y="19670"/>
                    </a:cubicBezTo>
                    <a:cubicBezTo>
                      <a:pt x="11583" y="19794"/>
                      <a:pt x="11632" y="19905"/>
                      <a:pt x="11706" y="20003"/>
                    </a:cubicBezTo>
                    <a:lnTo>
                      <a:pt x="10437" y="21198"/>
                    </a:lnTo>
                    <a:cubicBezTo>
                      <a:pt x="10400" y="21174"/>
                      <a:pt x="10351" y="21149"/>
                      <a:pt x="10302" y="21149"/>
                    </a:cubicBezTo>
                    <a:cubicBezTo>
                      <a:pt x="10154" y="21149"/>
                      <a:pt x="10043" y="21260"/>
                      <a:pt x="10043" y="21408"/>
                    </a:cubicBezTo>
                    <a:cubicBezTo>
                      <a:pt x="10043" y="21457"/>
                      <a:pt x="10055" y="21506"/>
                      <a:pt x="10080" y="21543"/>
                    </a:cubicBezTo>
                    <a:lnTo>
                      <a:pt x="8453" y="23170"/>
                    </a:lnTo>
                    <a:cubicBezTo>
                      <a:pt x="8386" y="23139"/>
                      <a:pt x="8312" y="23123"/>
                      <a:pt x="8238" y="23123"/>
                    </a:cubicBezTo>
                    <a:cubicBezTo>
                      <a:pt x="8164" y="23123"/>
                      <a:pt x="8090" y="23139"/>
                      <a:pt x="8022" y="23170"/>
                    </a:cubicBezTo>
                    <a:lnTo>
                      <a:pt x="7431" y="22172"/>
                    </a:lnTo>
                    <a:cubicBezTo>
                      <a:pt x="7492" y="22122"/>
                      <a:pt x="7529" y="22048"/>
                      <a:pt x="7529" y="21975"/>
                    </a:cubicBezTo>
                    <a:cubicBezTo>
                      <a:pt x="7529" y="21913"/>
                      <a:pt x="7505" y="21851"/>
                      <a:pt x="7468" y="21802"/>
                    </a:cubicBezTo>
                    <a:lnTo>
                      <a:pt x="8343" y="20176"/>
                    </a:lnTo>
                    <a:cubicBezTo>
                      <a:pt x="8439" y="20248"/>
                      <a:pt x="8543" y="20280"/>
                      <a:pt x="8642" y="20280"/>
                    </a:cubicBezTo>
                    <a:cubicBezTo>
                      <a:pt x="8997" y="20280"/>
                      <a:pt x="9301" y="19876"/>
                      <a:pt x="9070" y="19510"/>
                    </a:cubicBezTo>
                    <a:lnTo>
                      <a:pt x="10203" y="18635"/>
                    </a:lnTo>
                    <a:close/>
                    <a:moveTo>
                      <a:pt x="32982" y="23195"/>
                    </a:moveTo>
                    <a:cubicBezTo>
                      <a:pt x="32991" y="23195"/>
                      <a:pt x="32998" y="23202"/>
                      <a:pt x="32998" y="23219"/>
                    </a:cubicBezTo>
                    <a:cubicBezTo>
                      <a:pt x="32998" y="23244"/>
                      <a:pt x="32973" y="23268"/>
                      <a:pt x="32948" y="23268"/>
                    </a:cubicBezTo>
                    <a:cubicBezTo>
                      <a:pt x="32891" y="23268"/>
                      <a:pt x="32951" y="23195"/>
                      <a:pt x="32982" y="23195"/>
                    </a:cubicBezTo>
                    <a:close/>
                    <a:moveTo>
                      <a:pt x="36189" y="22985"/>
                    </a:moveTo>
                    <a:cubicBezTo>
                      <a:pt x="36361" y="22985"/>
                      <a:pt x="36485" y="23133"/>
                      <a:pt x="36485" y="23293"/>
                    </a:cubicBezTo>
                    <a:lnTo>
                      <a:pt x="36497" y="23293"/>
                    </a:lnTo>
                    <a:cubicBezTo>
                      <a:pt x="36489" y="23466"/>
                      <a:pt x="36342" y="23584"/>
                      <a:pt x="36191" y="23584"/>
                    </a:cubicBezTo>
                    <a:cubicBezTo>
                      <a:pt x="36116" y="23584"/>
                      <a:pt x="36041" y="23555"/>
                      <a:pt x="35979" y="23490"/>
                    </a:cubicBezTo>
                    <a:cubicBezTo>
                      <a:pt x="35795" y="23305"/>
                      <a:pt x="35930" y="22985"/>
                      <a:pt x="36189" y="22985"/>
                    </a:cubicBezTo>
                    <a:close/>
                    <a:moveTo>
                      <a:pt x="36090" y="22443"/>
                    </a:moveTo>
                    <a:cubicBezTo>
                      <a:pt x="36115" y="22480"/>
                      <a:pt x="36152" y="22492"/>
                      <a:pt x="36189" y="22504"/>
                    </a:cubicBezTo>
                    <a:lnTo>
                      <a:pt x="36152" y="22788"/>
                    </a:lnTo>
                    <a:cubicBezTo>
                      <a:pt x="35881" y="22800"/>
                      <a:pt x="35684" y="23022"/>
                      <a:pt x="35684" y="23281"/>
                    </a:cubicBezTo>
                    <a:cubicBezTo>
                      <a:pt x="35684" y="23318"/>
                      <a:pt x="35684" y="23355"/>
                      <a:pt x="35696" y="23391"/>
                    </a:cubicBezTo>
                    <a:lnTo>
                      <a:pt x="33688" y="23909"/>
                    </a:lnTo>
                    <a:lnTo>
                      <a:pt x="36090" y="22443"/>
                    </a:lnTo>
                    <a:close/>
                    <a:moveTo>
                      <a:pt x="8237" y="23318"/>
                    </a:moveTo>
                    <a:cubicBezTo>
                      <a:pt x="8309" y="23318"/>
                      <a:pt x="8382" y="23345"/>
                      <a:pt x="8441" y="23404"/>
                    </a:cubicBezTo>
                    <a:cubicBezTo>
                      <a:pt x="8638" y="23589"/>
                      <a:pt x="8503" y="23921"/>
                      <a:pt x="8232" y="23921"/>
                    </a:cubicBezTo>
                    <a:cubicBezTo>
                      <a:pt x="8071" y="23921"/>
                      <a:pt x="7936" y="23786"/>
                      <a:pt x="7936" y="23613"/>
                    </a:cubicBezTo>
                    <a:cubicBezTo>
                      <a:pt x="7936" y="23437"/>
                      <a:pt x="8084" y="23318"/>
                      <a:pt x="8237" y="23318"/>
                    </a:cubicBezTo>
                    <a:close/>
                    <a:moveTo>
                      <a:pt x="15243" y="23835"/>
                    </a:moveTo>
                    <a:cubicBezTo>
                      <a:pt x="15316" y="23835"/>
                      <a:pt x="15316" y="23934"/>
                      <a:pt x="15243" y="23934"/>
                    </a:cubicBezTo>
                    <a:cubicBezTo>
                      <a:pt x="15181" y="23934"/>
                      <a:pt x="15181" y="23835"/>
                      <a:pt x="15243" y="23835"/>
                    </a:cubicBezTo>
                    <a:close/>
                    <a:moveTo>
                      <a:pt x="37310" y="22517"/>
                    </a:moveTo>
                    <a:lnTo>
                      <a:pt x="42793" y="24032"/>
                    </a:lnTo>
                    <a:lnTo>
                      <a:pt x="42793" y="24045"/>
                    </a:lnTo>
                    <a:lnTo>
                      <a:pt x="38530" y="24045"/>
                    </a:lnTo>
                    <a:cubicBezTo>
                      <a:pt x="38505" y="23934"/>
                      <a:pt x="38407" y="23847"/>
                      <a:pt x="38283" y="23847"/>
                    </a:cubicBezTo>
                    <a:cubicBezTo>
                      <a:pt x="38197" y="23847"/>
                      <a:pt x="38123" y="23897"/>
                      <a:pt x="38074" y="23971"/>
                    </a:cubicBezTo>
                    <a:lnTo>
                      <a:pt x="36682" y="23441"/>
                    </a:lnTo>
                    <a:cubicBezTo>
                      <a:pt x="36694" y="23391"/>
                      <a:pt x="36694" y="23342"/>
                      <a:pt x="36694" y="23293"/>
                    </a:cubicBezTo>
                    <a:cubicBezTo>
                      <a:pt x="36694" y="23182"/>
                      <a:pt x="36657" y="23059"/>
                      <a:pt x="36571" y="22973"/>
                    </a:cubicBezTo>
                    <a:lnTo>
                      <a:pt x="36904" y="22677"/>
                    </a:lnTo>
                    <a:cubicBezTo>
                      <a:pt x="36953" y="22714"/>
                      <a:pt x="37002" y="22726"/>
                      <a:pt x="37064" y="22726"/>
                    </a:cubicBezTo>
                    <a:cubicBezTo>
                      <a:pt x="37187" y="22726"/>
                      <a:pt x="37285" y="22640"/>
                      <a:pt x="37310" y="22517"/>
                    </a:cubicBezTo>
                    <a:close/>
                    <a:moveTo>
                      <a:pt x="33367" y="24008"/>
                    </a:moveTo>
                    <a:cubicBezTo>
                      <a:pt x="33429" y="24008"/>
                      <a:pt x="33429" y="24106"/>
                      <a:pt x="33367" y="24106"/>
                    </a:cubicBezTo>
                    <a:cubicBezTo>
                      <a:pt x="33306" y="24106"/>
                      <a:pt x="33306" y="24008"/>
                      <a:pt x="33367" y="24008"/>
                    </a:cubicBezTo>
                    <a:close/>
                    <a:moveTo>
                      <a:pt x="43040" y="24008"/>
                    </a:moveTo>
                    <a:cubicBezTo>
                      <a:pt x="43101" y="24008"/>
                      <a:pt x="43101" y="24106"/>
                      <a:pt x="43040" y="24106"/>
                    </a:cubicBezTo>
                    <a:cubicBezTo>
                      <a:pt x="42966" y="24106"/>
                      <a:pt x="42966" y="24008"/>
                      <a:pt x="43040" y="24008"/>
                    </a:cubicBezTo>
                    <a:close/>
                    <a:moveTo>
                      <a:pt x="10154" y="21617"/>
                    </a:moveTo>
                    <a:cubicBezTo>
                      <a:pt x="10191" y="21645"/>
                      <a:pt x="10242" y="21659"/>
                      <a:pt x="10291" y="21659"/>
                    </a:cubicBezTo>
                    <a:cubicBezTo>
                      <a:pt x="10307" y="21659"/>
                      <a:pt x="10323" y="21657"/>
                      <a:pt x="10339" y="21654"/>
                    </a:cubicBezTo>
                    <a:lnTo>
                      <a:pt x="10745" y="22591"/>
                    </a:lnTo>
                    <a:cubicBezTo>
                      <a:pt x="10671" y="22640"/>
                      <a:pt x="10634" y="22714"/>
                      <a:pt x="10634" y="22800"/>
                    </a:cubicBezTo>
                    <a:cubicBezTo>
                      <a:pt x="10634" y="22849"/>
                      <a:pt x="10647" y="22886"/>
                      <a:pt x="10671" y="22923"/>
                    </a:cubicBezTo>
                    <a:lnTo>
                      <a:pt x="9415" y="24131"/>
                    </a:lnTo>
                    <a:lnTo>
                      <a:pt x="8725" y="23761"/>
                    </a:lnTo>
                    <a:cubicBezTo>
                      <a:pt x="8737" y="23712"/>
                      <a:pt x="8749" y="23675"/>
                      <a:pt x="8749" y="23626"/>
                    </a:cubicBezTo>
                    <a:cubicBezTo>
                      <a:pt x="8749" y="23465"/>
                      <a:pt x="8675" y="23318"/>
                      <a:pt x="8552" y="23219"/>
                    </a:cubicBezTo>
                    <a:lnTo>
                      <a:pt x="8540" y="23219"/>
                    </a:lnTo>
                    <a:lnTo>
                      <a:pt x="10154" y="21617"/>
                    </a:lnTo>
                    <a:close/>
                    <a:moveTo>
                      <a:pt x="38329" y="24070"/>
                    </a:moveTo>
                    <a:cubicBezTo>
                      <a:pt x="38339" y="24070"/>
                      <a:pt x="38345" y="24077"/>
                      <a:pt x="38345" y="24094"/>
                    </a:cubicBezTo>
                    <a:cubicBezTo>
                      <a:pt x="38345" y="24128"/>
                      <a:pt x="38324" y="24141"/>
                      <a:pt x="38291" y="24143"/>
                    </a:cubicBezTo>
                    <a:lnTo>
                      <a:pt x="38291" y="24143"/>
                    </a:lnTo>
                    <a:cubicBezTo>
                      <a:pt x="38242" y="24139"/>
                      <a:pt x="38300" y="24070"/>
                      <a:pt x="38329" y="24070"/>
                    </a:cubicBezTo>
                    <a:close/>
                    <a:moveTo>
                      <a:pt x="12125" y="22603"/>
                    </a:moveTo>
                    <a:cubicBezTo>
                      <a:pt x="12175" y="22726"/>
                      <a:pt x="12273" y="22812"/>
                      <a:pt x="12384" y="22862"/>
                    </a:cubicBezTo>
                    <a:lnTo>
                      <a:pt x="11374" y="24685"/>
                    </a:lnTo>
                    <a:cubicBezTo>
                      <a:pt x="11312" y="24661"/>
                      <a:pt x="11250" y="24648"/>
                      <a:pt x="11201" y="24648"/>
                    </a:cubicBezTo>
                    <a:lnTo>
                      <a:pt x="11176" y="24648"/>
                    </a:lnTo>
                    <a:lnTo>
                      <a:pt x="10967" y="23034"/>
                    </a:lnTo>
                    <a:cubicBezTo>
                      <a:pt x="11066" y="22997"/>
                      <a:pt x="11140" y="22899"/>
                      <a:pt x="11140" y="22800"/>
                    </a:cubicBezTo>
                    <a:lnTo>
                      <a:pt x="12125" y="22603"/>
                    </a:lnTo>
                    <a:close/>
                    <a:moveTo>
                      <a:pt x="8675" y="23847"/>
                    </a:moveTo>
                    <a:lnTo>
                      <a:pt x="9328" y="24192"/>
                    </a:lnTo>
                    <a:lnTo>
                      <a:pt x="8663" y="24808"/>
                    </a:lnTo>
                    <a:cubicBezTo>
                      <a:pt x="8614" y="24771"/>
                      <a:pt x="8552" y="24759"/>
                      <a:pt x="8490" y="24759"/>
                    </a:cubicBezTo>
                    <a:lnTo>
                      <a:pt x="8429" y="24759"/>
                    </a:lnTo>
                    <a:lnTo>
                      <a:pt x="8318" y="24118"/>
                    </a:lnTo>
                    <a:cubicBezTo>
                      <a:pt x="8478" y="24081"/>
                      <a:pt x="8614" y="23983"/>
                      <a:pt x="8675" y="23847"/>
                    </a:cubicBezTo>
                    <a:close/>
                    <a:moveTo>
                      <a:pt x="10745" y="22997"/>
                    </a:moveTo>
                    <a:cubicBezTo>
                      <a:pt x="10782" y="23034"/>
                      <a:pt x="10819" y="23046"/>
                      <a:pt x="10868" y="23046"/>
                    </a:cubicBezTo>
                    <a:lnTo>
                      <a:pt x="11078" y="24661"/>
                    </a:lnTo>
                    <a:cubicBezTo>
                      <a:pt x="10967" y="24698"/>
                      <a:pt x="10856" y="24759"/>
                      <a:pt x="10782" y="24858"/>
                    </a:cubicBezTo>
                    <a:lnTo>
                      <a:pt x="9501" y="24168"/>
                    </a:lnTo>
                    <a:lnTo>
                      <a:pt x="10745" y="22997"/>
                    </a:lnTo>
                    <a:close/>
                    <a:moveTo>
                      <a:pt x="14466" y="22221"/>
                    </a:moveTo>
                    <a:lnTo>
                      <a:pt x="15661" y="22467"/>
                    </a:lnTo>
                    <a:lnTo>
                      <a:pt x="15661" y="22529"/>
                    </a:lnTo>
                    <a:cubicBezTo>
                      <a:pt x="15674" y="22677"/>
                      <a:pt x="15735" y="22825"/>
                      <a:pt x="15846" y="22923"/>
                    </a:cubicBezTo>
                    <a:lnTo>
                      <a:pt x="15366" y="23663"/>
                    </a:lnTo>
                    <a:cubicBezTo>
                      <a:pt x="15329" y="23638"/>
                      <a:pt x="15292" y="23638"/>
                      <a:pt x="15243" y="23638"/>
                    </a:cubicBezTo>
                    <a:cubicBezTo>
                      <a:pt x="15236" y="23637"/>
                      <a:pt x="15230" y="23637"/>
                      <a:pt x="15224" y="23637"/>
                    </a:cubicBezTo>
                    <a:cubicBezTo>
                      <a:pt x="15097" y="23637"/>
                      <a:pt x="14996" y="23755"/>
                      <a:pt x="14996" y="23884"/>
                    </a:cubicBezTo>
                    <a:cubicBezTo>
                      <a:pt x="14996" y="23934"/>
                      <a:pt x="15008" y="23971"/>
                      <a:pt x="15033" y="24008"/>
                    </a:cubicBezTo>
                    <a:lnTo>
                      <a:pt x="13727" y="24919"/>
                    </a:lnTo>
                    <a:cubicBezTo>
                      <a:pt x="13678" y="24882"/>
                      <a:pt x="13616" y="24858"/>
                      <a:pt x="13555" y="24858"/>
                    </a:cubicBezTo>
                    <a:lnTo>
                      <a:pt x="13518" y="24858"/>
                    </a:lnTo>
                    <a:lnTo>
                      <a:pt x="12803" y="22849"/>
                    </a:lnTo>
                    <a:cubicBezTo>
                      <a:pt x="12975" y="22763"/>
                      <a:pt x="13074" y="22603"/>
                      <a:pt x="13086" y="22406"/>
                    </a:cubicBezTo>
                    <a:lnTo>
                      <a:pt x="14060" y="22233"/>
                    </a:lnTo>
                    <a:cubicBezTo>
                      <a:pt x="14101" y="22316"/>
                      <a:pt x="14180" y="22357"/>
                      <a:pt x="14259" y="22357"/>
                    </a:cubicBezTo>
                    <a:cubicBezTo>
                      <a:pt x="14343" y="22357"/>
                      <a:pt x="14428" y="22310"/>
                      <a:pt x="14466" y="22221"/>
                    </a:cubicBezTo>
                    <a:close/>
                    <a:moveTo>
                      <a:pt x="12717" y="22886"/>
                    </a:moveTo>
                    <a:lnTo>
                      <a:pt x="13419" y="24895"/>
                    </a:lnTo>
                    <a:cubicBezTo>
                      <a:pt x="13357" y="24932"/>
                      <a:pt x="13320" y="24993"/>
                      <a:pt x="13308" y="25067"/>
                    </a:cubicBezTo>
                    <a:lnTo>
                      <a:pt x="11706" y="25104"/>
                    </a:lnTo>
                    <a:cubicBezTo>
                      <a:pt x="11694" y="24944"/>
                      <a:pt x="11595" y="24808"/>
                      <a:pt x="11460" y="24722"/>
                    </a:cubicBezTo>
                    <a:lnTo>
                      <a:pt x="12495" y="22899"/>
                    </a:lnTo>
                    <a:lnTo>
                      <a:pt x="12593" y="22899"/>
                    </a:lnTo>
                    <a:cubicBezTo>
                      <a:pt x="12630" y="22899"/>
                      <a:pt x="12667" y="22899"/>
                      <a:pt x="12717" y="22886"/>
                    </a:cubicBezTo>
                    <a:close/>
                    <a:moveTo>
                      <a:pt x="13521" y="25081"/>
                    </a:moveTo>
                    <a:cubicBezTo>
                      <a:pt x="13552" y="25081"/>
                      <a:pt x="13611" y="25153"/>
                      <a:pt x="13555" y="25153"/>
                    </a:cubicBezTo>
                    <a:cubicBezTo>
                      <a:pt x="13530" y="25153"/>
                      <a:pt x="13505" y="25129"/>
                      <a:pt x="13505" y="25104"/>
                    </a:cubicBezTo>
                    <a:cubicBezTo>
                      <a:pt x="13505" y="25087"/>
                      <a:pt x="13512" y="25081"/>
                      <a:pt x="13521" y="25081"/>
                    </a:cubicBezTo>
                    <a:close/>
                    <a:moveTo>
                      <a:pt x="44001" y="24550"/>
                    </a:moveTo>
                    <a:cubicBezTo>
                      <a:pt x="44272" y="24550"/>
                      <a:pt x="44395" y="24870"/>
                      <a:pt x="44210" y="25067"/>
                    </a:cubicBezTo>
                    <a:cubicBezTo>
                      <a:pt x="44149" y="25128"/>
                      <a:pt x="44074" y="25155"/>
                      <a:pt x="44001" y="25155"/>
                    </a:cubicBezTo>
                    <a:cubicBezTo>
                      <a:pt x="43850" y="25155"/>
                      <a:pt x="43705" y="25040"/>
                      <a:pt x="43705" y="24858"/>
                    </a:cubicBezTo>
                    <a:cubicBezTo>
                      <a:pt x="43693" y="24698"/>
                      <a:pt x="43828" y="24550"/>
                      <a:pt x="44001" y="24550"/>
                    </a:cubicBezTo>
                    <a:close/>
                    <a:moveTo>
                      <a:pt x="8491" y="24965"/>
                    </a:moveTo>
                    <a:cubicBezTo>
                      <a:pt x="8526" y="24965"/>
                      <a:pt x="8561" y="24978"/>
                      <a:pt x="8589" y="25006"/>
                    </a:cubicBezTo>
                    <a:cubicBezTo>
                      <a:pt x="8675" y="25092"/>
                      <a:pt x="8614" y="25252"/>
                      <a:pt x="8490" y="25252"/>
                    </a:cubicBezTo>
                    <a:cubicBezTo>
                      <a:pt x="8404" y="25252"/>
                      <a:pt x="8343" y="25190"/>
                      <a:pt x="8343" y="25104"/>
                    </a:cubicBezTo>
                    <a:cubicBezTo>
                      <a:pt x="8343" y="25021"/>
                      <a:pt x="8416" y="24965"/>
                      <a:pt x="8491" y="24965"/>
                    </a:cubicBezTo>
                    <a:close/>
                    <a:moveTo>
                      <a:pt x="11201" y="24858"/>
                    </a:moveTo>
                    <a:cubicBezTo>
                      <a:pt x="11472" y="24858"/>
                      <a:pt x="11595" y="25190"/>
                      <a:pt x="11398" y="25388"/>
                    </a:cubicBezTo>
                    <a:cubicBezTo>
                      <a:pt x="11340" y="25446"/>
                      <a:pt x="11266" y="25473"/>
                      <a:pt x="11193" y="25473"/>
                    </a:cubicBezTo>
                    <a:cubicBezTo>
                      <a:pt x="11036" y="25473"/>
                      <a:pt x="10881" y="25351"/>
                      <a:pt x="10881" y="25166"/>
                    </a:cubicBezTo>
                    <a:cubicBezTo>
                      <a:pt x="10881" y="24993"/>
                      <a:pt x="11029" y="24858"/>
                      <a:pt x="11201" y="24858"/>
                    </a:cubicBezTo>
                    <a:close/>
                    <a:moveTo>
                      <a:pt x="9427" y="24242"/>
                    </a:moveTo>
                    <a:lnTo>
                      <a:pt x="10733" y="24932"/>
                    </a:lnTo>
                    <a:cubicBezTo>
                      <a:pt x="10671" y="25067"/>
                      <a:pt x="10659" y="25215"/>
                      <a:pt x="10708" y="25351"/>
                    </a:cubicBezTo>
                    <a:lnTo>
                      <a:pt x="9895" y="25745"/>
                    </a:lnTo>
                    <a:cubicBezTo>
                      <a:pt x="9796" y="25585"/>
                      <a:pt x="9624" y="25498"/>
                      <a:pt x="9427" y="25498"/>
                    </a:cubicBezTo>
                    <a:cubicBezTo>
                      <a:pt x="9291" y="25498"/>
                      <a:pt x="9168" y="25548"/>
                      <a:pt x="9070" y="25634"/>
                    </a:cubicBezTo>
                    <a:lnTo>
                      <a:pt x="8749" y="25338"/>
                    </a:lnTo>
                    <a:cubicBezTo>
                      <a:pt x="8872" y="25203"/>
                      <a:pt x="8872" y="25006"/>
                      <a:pt x="8749" y="24870"/>
                    </a:cubicBezTo>
                    <a:lnTo>
                      <a:pt x="9427" y="24242"/>
                    </a:lnTo>
                    <a:close/>
                    <a:moveTo>
                      <a:pt x="45812" y="25597"/>
                    </a:moveTo>
                    <a:cubicBezTo>
                      <a:pt x="45861" y="25597"/>
                      <a:pt x="45898" y="25634"/>
                      <a:pt x="45898" y="25683"/>
                    </a:cubicBezTo>
                    <a:cubicBezTo>
                      <a:pt x="45898" y="25739"/>
                      <a:pt x="45855" y="25766"/>
                      <a:pt x="45812" y="25766"/>
                    </a:cubicBezTo>
                    <a:cubicBezTo>
                      <a:pt x="45769" y="25766"/>
                      <a:pt x="45726" y="25739"/>
                      <a:pt x="45726" y="25683"/>
                    </a:cubicBezTo>
                    <a:cubicBezTo>
                      <a:pt x="45726" y="25634"/>
                      <a:pt x="45763" y="25597"/>
                      <a:pt x="45812" y="25597"/>
                    </a:cubicBezTo>
                    <a:close/>
                    <a:moveTo>
                      <a:pt x="13308" y="25166"/>
                    </a:moveTo>
                    <a:cubicBezTo>
                      <a:pt x="13320" y="25190"/>
                      <a:pt x="13333" y="25227"/>
                      <a:pt x="13345" y="25252"/>
                    </a:cubicBezTo>
                    <a:lnTo>
                      <a:pt x="12532" y="26078"/>
                    </a:lnTo>
                    <a:lnTo>
                      <a:pt x="11657" y="25412"/>
                    </a:lnTo>
                    <a:cubicBezTo>
                      <a:pt x="11694" y="25351"/>
                      <a:pt x="11706" y="25277"/>
                      <a:pt x="11719" y="25203"/>
                    </a:cubicBezTo>
                    <a:lnTo>
                      <a:pt x="13308" y="25166"/>
                    </a:lnTo>
                    <a:close/>
                    <a:moveTo>
                      <a:pt x="15548" y="26286"/>
                    </a:moveTo>
                    <a:cubicBezTo>
                      <a:pt x="15588" y="26286"/>
                      <a:pt x="15534" y="26348"/>
                      <a:pt x="15505" y="26348"/>
                    </a:cubicBezTo>
                    <a:cubicBezTo>
                      <a:pt x="15496" y="26348"/>
                      <a:pt x="15489" y="26341"/>
                      <a:pt x="15489" y="26324"/>
                    </a:cubicBezTo>
                    <a:cubicBezTo>
                      <a:pt x="15489" y="26299"/>
                      <a:pt x="15514" y="26287"/>
                      <a:pt x="15538" y="26287"/>
                    </a:cubicBezTo>
                    <a:cubicBezTo>
                      <a:pt x="15542" y="26286"/>
                      <a:pt x="15545" y="26286"/>
                      <a:pt x="15548" y="26286"/>
                    </a:cubicBezTo>
                    <a:close/>
                    <a:moveTo>
                      <a:pt x="9427" y="25696"/>
                    </a:moveTo>
                    <a:cubicBezTo>
                      <a:pt x="9612" y="25696"/>
                      <a:pt x="9772" y="25856"/>
                      <a:pt x="9772" y="26041"/>
                    </a:cubicBezTo>
                    <a:cubicBezTo>
                      <a:pt x="9772" y="26249"/>
                      <a:pt x="9602" y="26390"/>
                      <a:pt x="9423" y="26390"/>
                    </a:cubicBezTo>
                    <a:cubicBezTo>
                      <a:pt x="9339" y="26390"/>
                      <a:pt x="9252" y="26358"/>
                      <a:pt x="9180" y="26287"/>
                    </a:cubicBezTo>
                    <a:cubicBezTo>
                      <a:pt x="8971" y="26065"/>
                      <a:pt x="9119" y="25696"/>
                      <a:pt x="9427" y="25696"/>
                    </a:cubicBezTo>
                    <a:close/>
                    <a:moveTo>
                      <a:pt x="13419" y="25314"/>
                    </a:moveTo>
                    <a:cubicBezTo>
                      <a:pt x="13456" y="25338"/>
                      <a:pt x="13505" y="25351"/>
                      <a:pt x="13542" y="25363"/>
                    </a:cubicBezTo>
                    <a:lnTo>
                      <a:pt x="13764" y="26669"/>
                    </a:lnTo>
                    <a:cubicBezTo>
                      <a:pt x="13665" y="26694"/>
                      <a:pt x="13579" y="26743"/>
                      <a:pt x="13518" y="26817"/>
                    </a:cubicBezTo>
                    <a:lnTo>
                      <a:pt x="12618" y="26139"/>
                    </a:lnTo>
                    <a:lnTo>
                      <a:pt x="13419" y="25314"/>
                    </a:lnTo>
                    <a:close/>
                    <a:moveTo>
                      <a:pt x="10758" y="25449"/>
                    </a:moveTo>
                    <a:cubicBezTo>
                      <a:pt x="10857" y="25608"/>
                      <a:pt x="11027" y="25692"/>
                      <a:pt x="11198" y="25692"/>
                    </a:cubicBezTo>
                    <a:cubicBezTo>
                      <a:pt x="11345" y="25692"/>
                      <a:pt x="11493" y="25630"/>
                      <a:pt x="11595" y="25498"/>
                    </a:cubicBezTo>
                    <a:lnTo>
                      <a:pt x="12458" y="26151"/>
                    </a:lnTo>
                    <a:lnTo>
                      <a:pt x="11411" y="27223"/>
                    </a:lnTo>
                    <a:cubicBezTo>
                      <a:pt x="11312" y="27137"/>
                      <a:pt x="11189" y="27100"/>
                      <a:pt x="11066" y="27100"/>
                    </a:cubicBezTo>
                    <a:cubicBezTo>
                      <a:pt x="10930" y="27100"/>
                      <a:pt x="10807" y="27137"/>
                      <a:pt x="10708" y="27223"/>
                    </a:cubicBezTo>
                    <a:lnTo>
                      <a:pt x="9846" y="26386"/>
                    </a:lnTo>
                    <a:cubicBezTo>
                      <a:pt x="9981" y="26238"/>
                      <a:pt x="10006" y="26028"/>
                      <a:pt x="9932" y="25856"/>
                    </a:cubicBezTo>
                    <a:lnTo>
                      <a:pt x="10758" y="25449"/>
                    </a:lnTo>
                    <a:close/>
                    <a:moveTo>
                      <a:pt x="8281" y="27384"/>
                    </a:moveTo>
                    <a:cubicBezTo>
                      <a:pt x="8293" y="27384"/>
                      <a:pt x="8306" y="27396"/>
                      <a:pt x="8306" y="27408"/>
                    </a:cubicBezTo>
                    <a:cubicBezTo>
                      <a:pt x="8306" y="27421"/>
                      <a:pt x="8293" y="27433"/>
                      <a:pt x="8281" y="27433"/>
                    </a:cubicBezTo>
                    <a:cubicBezTo>
                      <a:pt x="8256" y="27433"/>
                      <a:pt x="8244" y="27421"/>
                      <a:pt x="8244" y="27408"/>
                    </a:cubicBezTo>
                    <a:cubicBezTo>
                      <a:pt x="8244" y="27396"/>
                      <a:pt x="8256" y="27384"/>
                      <a:pt x="8281" y="27384"/>
                    </a:cubicBezTo>
                    <a:close/>
                    <a:moveTo>
                      <a:pt x="13896" y="26859"/>
                    </a:moveTo>
                    <a:cubicBezTo>
                      <a:pt x="14051" y="26859"/>
                      <a:pt x="14195" y="26980"/>
                      <a:pt x="14195" y="27162"/>
                    </a:cubicBezTo>
                    <a:cubicBezTo>
                      <a:pt x="14183" y="27320"/>
                      <a:pt x="14063" y="27454"/>
                      <a:pt x="13893" y="27457"/>
                    </a:cubicBezTo>
                    <a:lnTo>
                      <a:pt x="13893" y="27457"/>
                    </a:lnTo>
                    <a:cubicBezTo>
                      <a:pt x="13626" y="27453"/>
                      <a:pt x="13494" y="27136"/>
                      <a:pt x="13678" y="26952"/>
                    </a:cubicBezTo>
                    <a:cubicBezTo>
                      <a:pt x="13742" y="26888"/>
                      <a:pt x="13820" y="26859"/>
                      <a:pt x="13896" y="26859"/>
                    </a:cubicBezTo>
                    <a:close/>
                    <a:moveTo>
                      <a:pt x="8675" y="25400"/>
                    </a:moveTo>
                    <a:lnTo>
                      <a:pt x="8996" y="25708"/>
                    </a:lnTo>
                    <a:cubicBezTo>
                      <a:pt x="8922" y="25806"/>
                      <a:pt x="8872" y="25917"/>
                      <a:pt x="8872" y="26041"/>
                    </a:cubicBezTo>
                    <a:cubicBezTo>
                      <a:pt x="8872" y="26238"/>
                      <a:pt x="8983" y="26423"/>
                      <a:pt x="9168" y="26521"/>
                    </a:cubicBezTo>
                    <a:lnTo>
                      <a:pt x="8601" y="27827"/>
                    </a:lnTo>
                    <a:cubicBezTo>
                      <a:pt x="8564" y="27815"/>
                      <a:pt x="8527" y="27803"/>
                      <a:pt x="8490" y="27803"/>
                    </a:cubicBezTo>
                    <a:cubicBezTo>
                      <a:pt x="8466" y="27803"/>
                      <a:pt x="8429" y="27815"/>
                      <a:pt x="8392" y="27815"/>
                    </a:cubicBezTo>
                    <a:lnTo>
                      <a:pt x="8355" y="27618"/>
                    </a:lnTo>
                    <a:cubicBezTo>
                      <a:pt x="8453" y="27581"/>
                      <a:pt x="8503" y="27495"/>
                      <a:pt x="8503" y="27408"/>
                    </a:cubicBezTo>
                    <a:cubicBezTo>
                      <a:pt x="8503" y="27297"/>
                      <a:pt x="8441" y="27211"/>
                      <a:pt x="8343" y="27186"/>
                    </a:cubicBezTo>
                    <a:lnTo>
                      <a:pt x="8453" y="25449"/>
                    </a:lnTo>
                    <a:lnTo>
                      <a:pt x="8490" y="25449"/>
                    </a:lnTo>
                    <a:cubicBezTo>
                      <a:pt x="8552" y="25449"/>
                      <a:pt x="8614" y="25437"/>
                      <a:pt x="8675" y="25400"/>
                    </a:cubicBezTo>
                    <a:close/>
                    <a:moveTo>
                      <a:pt x="13739" y="25277"/>
                    </a:moveTo>
                    <a:lnTo>
                      <a:pt x="15304" y="26238"/>
                    </a:lnTo>
                    <a:cubicBezTo>
                      <a:pt x="15292" y="26275"/>
                      <a:pt x="15292" y="26299"/>
                      <a:pt x="15292" y="26324"/>
                    </a:cubicBezTo>
                    <a:cubicBezTo>
                      <a:pt x="15292" y="26447"/>
                      <a:pt x="15366" y="26546"/>
                      <a:pt x="15477" y="26570"/>
                    </a:cubicBezTo>
                    <a:lnTo>
                      <a:pt x="15415" y="27864"/>
                    </a:lnTo>
                    <a:cubicBezTo>
                      <a:pt x="15366" y="27876"/>
                      <a:pt x="15316" y="27901"/>
                      <a:pt x="15267" y="27938"/>
                    </a:cubicBezTo>
                    <a:lnTo>
                      <a:pt x="14343" y="27371"/>
                    </a:lnTo>
                    <a:cubicBezTo>
                      <a:pt x="14380" y="27310"/>
                      <a:pt x="14392" y="27236"/>
                      <a:pt x="14392" y="27162"/>
                    </a:cubicBezTo>
                    <a:cubicBezTo>
                      <a:pt x="14392" y="26878"/>
                      <a:pt x="14171" y="26657"/>
                      <a:pt x="13887" y="26657"/>
                    </a:cubicBezTo>
                    <a:lnTo>
                      <a:pt x="13863" y="26657"/>
                    </a:lnTo>
                    <a:lnTo>
                      <a:pt x="13653" y="25338"/>
                    </a:lnTo>
                    <a:cubicBezTo>
                      <a:pt x="13678" y="25326"/>
                      <a:pt x="13715" y="25301"/>
                      <a:pt x="13739" y="25277"/>
                    </a:cubicBezTo>
                    <a:close/>
                    <a:moveTo>
                      <a:pt x="11069" y="27293"/>
                    </a:moveTo>
                    <a:cubicBezTo>
                      <a:pt x="11154" y="27293"/>
                      <a:pt x="11241" y="27324"/>
                      <a:pt x="11312" y="27396"/>
                    </a:cubicBezTo>
                    <a:cubicBezTo>
                      <a:pt x="11521" y="27618"/>
                      <a:pt x="11374" y="27987"/>
                      <a:pt x="11066" y="27987"/>
                    </a:cubicBezTo>
                    <a:cubicBezTo>
                      <a:pt x="10868" y="27987"/>
                      <a:pt x="10721" y="27827"/>
                      <a:pt x="10721" y="27642"/>
                    </a:cubicBezTo>
                    <a:cubicBezTo>
                      <a:pt x="10721" y="27434"/>
                      <a:pt x="10890" y="27293"/>
                      <a:pt x="11069" y="27293"/>
                    </a:cubicBezTo>
                    <a:close/>
                    <a:moveTo>
                      <a:pt x="15452" y="28061"/>
                    </a:moveTo>
                    <a:cubicBezTo>
                      <a:pt x="15486" y="28061"/>
                      <a:pt x="15499" y="28083"/>
                      <a:pt x="15501" y="28115"/>
                    </a:cubicBezTo>
                    <a:lnTo>
                      <a:pt x="15501" y="28115"/>
                    </a:lnTo>
                    <a:cubicBezTo>
                      <a:pt x="15500" y="28129"/>
                      <a:pt x="15494" y="28134"/>
                      <a:pt x="15486" y="28134"/>
                    </a:cubicBezTo>
                    <a:cubicBezTo>
                      <a:pt x="15455" y="28134"/>
                      <a:pt x="15395" y="28061"/>
                      <a:pt x="15452" y="28061"/>
                    </a:cubicBezTo>
                    <a:close/>
                    <a:moveTo>
                      <a:pt x="9784" y="26460"/>
                    </a:moveTo>
                    <a:lnTo>
                      <a:pt x="10634" y="27297"/>
                    </a:lnTo>
                    <a:cubicBezTo>
                      <a:pt x="10560" y="27396"/>
                      <a:pt x="10511" y="27519"/>
                      <a:pt x="10511" y="27642"/>
                    </a:cubicBezTo>
                    <a:cubicBezTo>
                      <a:pt x="10511" y="27679"/>
                      <a:pt x="10511" y="27704"/>
                      <a:pt x="10523" y="27741"/>
                    </a:cubicBezTo>
                    <a:lnTo>
                      <a:pt x="8971" y="28160"/>
                    </a:lnTo>
                    <a:cubicBezTo>
                      <a:pt x="8922" y="28024"/>
                      <a:pt x="8835" y="27913"/>
                      <a:pt x="8700" y="27864"/>
                    </a:cubicBezTo>
                    <a:lnTo>
                      <a:pt x="9254" y="26570"/>
                    </a:lnTo>
                    <a:cubicBezTo>
                      <a:pt x="9308" y="26588"/>
                      <a:pt x="9363" y="26597"/>
                      <a:pt x="9418" y="26597"/>
                    </a:cubicBezTo>
                    <a:cubicBezTo>
                      <a:pt x="9550" y="26597"/>
                      <a:pt x="9679" y="26547"/>
                      <a:pt x="9784" y="26460"/>
                    </a:cubicBezTo>
                    <a:close/>
                    <a:moveTo>
                      <a:pt x="8496" y="28013"/>
                    </a:moveTo>
                    <a:cubicBezTo>
                      <a:pt x="8649" y="28013"/>
                      <a:pt x="8798" y="28135"/>
                      <a:pt x="8798" y="28320"/>
                    </a:cubicBezTo>
                    <a:cubicBezTo>
                      <a:pt x="8798" y="28480"/>
                      <a:pt x="8663" y="28616"/>
                      <a:pt x="8490" y="28616"/>
                    </a:cubicBezTo>
                    <a:cubicBezTo>
                      <a:pt x="8232" y="28616"/>
                      <a:pt x="8096" y="28283"/>
                      <a:pt x="8293" y="28098"/>
                    </a:cubicBezTo>
                    <a:cubicBezTo>
                      <a:pt x="8352" y="28040"/>
                      <a:pt x="8424" y="28013"/>
                      <a:pt x="8496" y="28013"/>
                    </a:cubicBezTo>
                    <a:close/>
                    <a:moveTo>
                      <a:pt x="12544" y="26213"/>
                    </a:moveTo>
                    <a:lnTo>
                      <a:pt x="13468" y="26903"/>
                    </a:lnTo>
                    <a:cubicBezTo>
                      <a:pt x="13419" y="26977"/>
                      <a:pt x="13394" y="27063"/>
                      <a:pt x="13394" y="27162"/>
                    </a:cubicBezTo>
                    <a:cubicBezTo>
                      <a:pt x="13394" y="27371"/>
                      <a:pt x="13518" y="27544"/>
                      <a:pt x="13715" y="27618"/>
                    </a:cubicBezTo>
                    <a:lnTo>
                      <a:pt x="13357" y="28911"/>
                    </a:lnTo>
                    <a:cubicBezTo>
                      <a:pt x="13283" y="28875"/>
                      <a:pt x="13210" y="28862"/>
                      <a:pt x="13136" y="28862"/>
                    </a:cubicBezTo>
                    <a:cubicBezTo>
                      <a:pt x="13012" y="28862"/>
                      <a:pt x="12889" y="28911"/>
                      <a:pt x="12791" y="28998"/>
                    </a:cubicBezTo>
                    <a:lnTo>
                      <a:pt x="11521" y="27950"/>
                    </a:lnTo>
                    <a:cubicBezTo>
                      <a:pt x="11657" y="27741"/>
                      <a:pt x="11645" y="27482"/>
                      <a:pt x="11485" y="27285"/>
                    </a:cubicBezTo>
                    <a:lnTo>
                      <a:pt x="12544" y="26213"/>
                    </a:lnTo>
                    <a:close/>
                    <a:moveTo>
                      <a:pt x="10560" y="27840"/>
                    </a:moveTo>
                    <a:cubicBezTo>
                      <a:pt x="10610" y="27987"/>
                      <a:pt x="10745" y="28111"/>
                      <a:pt x="10905" y="28160"/>
                    </a:cubicBezTo>
                    <a:lnTo>
                      <a:pt x="10696" y="29195"/>
                    </a:lnTo>
                    <a:lnTo>
                      <a:pt x="10671" y="29195"/>
                    </a:lnTo>
                    <a:cubicBezTo>
                      <a:pt x="10610" y="29195"/>
                      <a:pt x="10560" y="29220"/>
                      <a:pt x="10511" y="29256"/>
                    </a:cubicBezTo>
                    <a:lnTo>
                      <a:pt x="8946" y="28542"/>
                    </a:lnTo>
                    <a:cubicBezTo>
                      <a:pt x="8983" y="28468"/>
                      <a:pt x="8996" y="28394"/>
                      <a:pt x="8996" y="28320"/>
                    </a:cubicBezTo>
                    <a:lnTo>
                      <a:pt x="8996" y="28258"/>
                    </a:lnTo>
                    <a:lnTo>
                      <a:pt x="10560" y="27840"/>
                    </a:lnTo>
                    <a:close/>
                    <a:moveTo>
                      <a:pt x="11448" y="28024"/>
                    </a:moveTo>
                    <a:lnTo>
                      <a:pt x="12717" y="29059"/>
                    </a:lnTo>
                    <a:cubicBezTo>
                      <a:pt x="12655" y="29146"/>
                      <a:pt x="12618" y="29256"/>
                      <a:pt x="12618" y="29355"/>
                    </a:cubicBezTo>
                    <a:cubicBezTo>
                      <a:pt x="12618" y="29355"/>
                      <a:pt x="12630" y="29380"/>
                      <a:pt x="12630" y="29380"/>
                    </a:cubicBezTo>
                    <a:lnTo>
                      <a:pt x="10893" y="29343"/>
                    </a:lnTo>
                    <a:cubicBezTo>
                      <a:pt x="10881" y="29293"/>
                      <a:pt x="10831" y="29244"/>
                      <a:pt x="10782" y="29220"/>
                    </a:cubicBezTo>
                    <a:lnTo>
                      <a:pt x="11004" y="28185"/>
                    </a:lnTo>
                    <a:lnTo>
                      <a:pt x="11066" y="28185"/>
                    </a:lnTo>
                    <a:cubicBezTo>
                      <a:pt x="11213" y="28185"/>
                      <a:pt x="11349" y="28123"/>
                      <a:pt x="11448" y="28024"/>
                    </a:cubicBezTo>
                    <a:close/>
                    <a:moveTo>
                      <a:pt x="10659" y="29392"/>
                    </a:moveTo>
                    <a:cubicBezTo>
                      <a:pt x="10696" y="29392"/>
                      <a:pt x="10708" y="29417"/>
                      <a:pt x="10708" y="29441"/>
                    </a:cubicBezTo>
                    <a:cubicBezTo>
                      <a:pt x="10708" y="29458"/>
                      <a:pt x="10702" y="29465"/>
                      <a:pt x="10693" y="29465"/>
                    </a:cubicBezTo>
                    <a:cubicBezTo>
                      <a:pt x="10662" y="29465"/>
                      <a:pt x="10602" y="29392"/>
                      <a:pt x="10659" y="29392"/>
                    </a:cubicBezTo>
                    <a:close/>
                    <a:moveTo>
                      <a:pt x="13129" y="29060"/>
                    </a:moveTo>
                    <a:cubicBezTo>
                      <a:pt x="13282" y="29060"/>
                      <a:pt x="13431" y="29182"/>
                      <a:pt x="13431" y="29367"/>
                    </a:cubicBezTo>
                    <a:cubicBezTo>
                      <a:pt x="13431" y="29528"/>
                      <a:pt x="13296" y="29663"/>
                      <a:pt x="13123" y="29675"/>
                    </a:cubicBezTo>
                    <a:lnTo>
                      <a:pt x="13136" y="29663"/>
                    </a:lnTo>
                    <a:cubicBezTo>
                      <a:pt x="12865" y="29663"/>
                      <a:pt x="12729" y="29343"/>
                      <a:pt x="12926" y="29146"/>
                    </a:cubicBezTo>
                    <a:cubicBezTo>
                      <a:pt x="12985" y="29087"/>
                      <a:pt x="13057" y="29060"/>
                      <a:pt x="13129" y="29060"/>
                    </a:cubicBezTo>
                    <a:close/>
                    <a:moveTo>
                      <a:pt x="9338" y="29902"/>
                    </a:moveTo>
                    <a:cubicBezTo>
                      <a:pt x="9413" y="29902"/>
                      <a:pt x="9489" y="29931"/>
                      <a:pt x="9550" y="29996"/>
                    </a:cubicBezTo>
                    <a:cubicBezTo>
                      <a:pt x="9735" y="30181"/>
                      <a:pt x="9599" y="30501"/>
                      <a:pt x="9328" y="30501"/>
                    </a:cubicBezTo>
                    <a:cubicBezTo>
                      <a:pt x="9168" y="30501"/>
                      <a:pt x="9033" y="30365"/>
                      <a:pt x="9033" y="30193"/>
                    </a:cubicBezTo>
                    <a:cubicBezTo>
                      <a:pt x="9041" y="30020"/>
                      <a:pt x="9187" y="29902"/>
                      <a:pt x="9338" y="29902"/>
                    </a:cubicBezTo>
                    <a:close/>
                    <a:moveTo>
                      <a:pt x="12680" y="31314"/>
                    </a:moveTo>
                    <a:cubicBezTo>
                      <a:pt x="12840" y="31314"/>
                      <a:pt x="12975" y="31450"/>
                      <a:pt x="12988" y="31622"/>
                    </a:cubicBezTo>
                    <a:cubicBezTo>
                      <a:pt x="12988" y="31798"/>
                      <a:pt x="12840" y="31917"/>
                      <a:pt x="12683" y="31917"/>
                    </a:cubicBezTo>
                    <a:cubicBezTo>
                      <a:pt x="12609" y="31917"/>
                      <a:pt x="12533" y="31891"/>
                      <a:pt x="12470" y="31832"/>
                    </a:cubicBezTo>
                    <a:cubicBezTo>
                      <a:pt x="12285" y="31647"/>
                      <a:pt x="12409" y="31326"/>
                      <a:pt x="12680" y="31314"/>
                    </a:cubicBezTo>
                    <a:close/>
                    <a:moveTo>
                      <a:pt x="10681" y="31837"/>
                    </a:moveTo>
                    <a:cubicBezTo>
                      <a:pt x="10840" y="31837"/>
                      <a:pt x="10992" y="31961"/>
                      <a:pt x="10992" y="32152"/>
                    </a:cubicBezTo>
                    <a:cubicBezTo>
                      <a:pt x="10992" y="32312"/>
                      <a:pt x="10857" y="32447"/>
                      <a:pt x="10686" y="32460"/>
                    </a:cubicBezTo>
                    <a:lnTo>
                      <a:pt x="10686" y="32460"/>
                    </a:lnTo>
                    <a:cubicBezTo>
                      <a:pt x="10409" y="32452"/>
                      <a:pt x="10267" y="32125"/>
                      <a:pt x="10462" y="31930"/>
                    </a:cubicBezTo>
                    <a:cubicBezTo>
                      <a:pt x="10526" y="31866"/>
                      <a:pt x="10605" y="31837"/>
                      <a:pt x="10681" y="31837"/>
                    </a:cubicBezTo>
                    <a:close/>
                    <a:moveTo>
                      <a:pt x="10918" y="29441"/>
                    </a:moveTo>
                    <a:lnTo>
                      <a:pt x="12630" y="29478"/>
                    </a:lnTo>
                    <a:cubicBezTo>
                      <a:pt x="12692" y="29700"/>
                      <a:pt x="12877" y="29848"/>
                      <a:pt x="13099" y="29860"/>
                    </a:cubicBezTo>
                    <a:lnTo>
                      <a:pt x="12766" y="31117"/>
                    </a:lnTo>
                    <a:lnTo>
                      <a:pt x="12692" y="31117"/>
                    </a:lnTo>
                    <a:cubicBezTo>
                      <a:pt x="12409" y="31117"/>
                      <a:pt x="12187" y="31351"/>
                      <a:pt x="12187" y="31622"/>
                    </a:cubicBezTo>
                    <a:cubicBezTo>
                      <a:pt x="12187" y="31647"/>
                      <a:pt x="12187" y="31684"/>
                      <a:pt x="12187" y="31708"/>
                    </a:cubicBezTo>
                    <a:lnTo>
                      <a:pt x="11152" y="31979"/>
                    </a:lnTo>
                    <a:cubicBezTo>
                      <a:pt x="11076" y="31776"/>
                      <a:pt x="10883" y="31654"/>
                      <a:pt x="10681" y="31654"/>
                    </a:cubicBezTo>
                    <a:cubicBezTo>
                      <a:pt x="10590" y="31654"/>
                      <a:pt x="10497" y="31679"/>
                      <a:pt x="10413" y="31733"/>
                    </a:cubicBezTo>
                    <a:cubicBezTo>
                      <a:pt x="10141" y="31906"/>
                      <a:pt x="10105" y="32288"/>
                      <a:pt x="10326" y="32509"/>
                    </a:cubicBezTo>
                    <a:lnTo>
                      <a:pt x="9649" y="33310"/>
                    </a:lnTo>
                    <a:cubicBezTo>
                      <a:pt x="9612" y="33286"/>
                      <a:pt x="9575" y="33273"/>
                      <a:pt x="9538" y="33261"/>
                    </a:cubicBezTo>
                    <a:lnTo>
                      <a:pt x="9415" y="30686"/>
                    </a:lnTo>
                    <a:cubicBezTo>
                      <a:pt x="9661" y="30649"/>
                      <a:pt x="9833" y="30439"/>
                      <a:pt x="9833" y="30193"/>
                    </a:cubicBezTo>
                    <a:cubicBezTo>
                      <a:pt x="9833" y="30107"/>
                      <a:pt x="9809" y="30020"/>
                      <a:pt x="9772" y="29946"/>
                    </a:cubicBezTo>
                    <a:lnTo>
                      <a:pt x="10450" y="29577"/>
                    </a:lnTo>
                    <a:cubicBezTo>
                      <a:pt x="10502" y="29657"/>
                      <a:pt x="10581" y="29694"/>
                      <a:pt x="10660" y="29694"/>
                    </a:cubicBezTo>
                    <a:cubicBezTo>
                      <a:pt x="10786" y="29694"/>
                      <a:pt x="10910" y="29600"/>
                      <a:pt x="10918" y="29441"/>
                    </a:cubicBezTo>
                    <a:close/>
                    <a:moveTo>
                      <a:pt x="9495" y="33461"/>
                    </a:moveTo>
                    <a:cubicBezTo>
                      <a:pt x="9535" y="33461"/>
                      <a:pt x="9575" y="33489"/>
                      <a:pt x="9575" y="33544"/>
                    </a:cubicBezTo>
                    <a:cubicBezTo>
                      <a:pt x="9575" y="33592"/>
                      <a:pt x="9541" y="33627"/>
                      <a:pt x="9495" y="33630"/>
                    </a:cubicBezTo>
                    <a:lnTo>
                      <a:pt x="9495" y="33630"/>
                    </a:lnTo>
                    <a:cubicBezTo>
                      <a:pt x="9448" y="33627"/>
                      <a:pt x="9415" y="33592"/>
                      <a:pt x="9415" y="33544"/>
                    </a:cubicBezTo>
                    <a:cubicBezTo>
                      <a:pt x="9415" y="33489"/>
                      <a:pt x="9455" y="33461"/>
                      <a:pt x="9495" y="33461"/>
                    </a:cubicBezTo>
                    <a:close/>
                    <a:moveTo>
                      <a:pt x="10091" y="0"/>
                    </a:moveTo>
                    <a:cubicBezTo>
                      <a:pt x="9888" y="0"/>
                      <a:pt x="9686" y="144"/>
                      <a:pt x="9686" y="400"/>
                    </a:cubicBezTo>
                    <a:cubicBezTo>
                      <a:pt x="9686" y="461"/>
                      <a:pt x="9698" y="511"/>
                      <a:pt x="9723" y="560"/>
                    </a:cubicBezTo>
                    <a:lnTo>
                      <a:pt x="9624" y="609"/>
                    </a:lnTo>
                    <a:cubicBezTo>
                      <a:pt x="9567" y="541"/>
                      <a:pt x="9484" y="507"/>
                      <a:pt x="9401" y="507"/>
                    </a:cubicBezTo>
                    <a:cubicBezTo>
                      <a:pt x="9305" y="507"/>
                      <a:pt x="9209" y="553"/>
                      <a:pt x="9156" y="646"/>
                    </a:cubicBezTo>
                    <a:cubicBezTo>
                      <a:pt x="9045" y="819"/>
                      <a:pt x="9156" y="1040"/>
                      <a:pt x="9353" y="1077"/>
                    </a:cubicBezTo>
                    <a:lnTo>
                      <a:pt x="9316" y="2630"/>
                    </a:lnTo>
                    <a:cubicBezTo>
                      <a:pt x="8872" y="2655"/>
                      <a:pt x="8675" y="3197"/>
                      <a:pt x="9008" y="3505"/>
                    </a:cubicBezTo>
                    <a:lnTo>
                      <a:pt x="8515" y="4059"/>
                    </a:lnTo>
                    <a:cubicBezTo>
                      <a:pt x="8424" y="3995"/>
                      <a:pt x="8323" y="3966"/>
                      <a:pt x="8225" y="3966"/>
                    </a:cubicBezTo>
                    <a:cubicBezTo>
                      <a:pt x="7966" y="3966"/>
                      <a:pt x="7726" y="4168"/>
                      <a:pt x="7726" y="4453"/>
                    </a:cubicBezTo>
                    <a:lnTo>
                      <a:pt x="7726" y="4490"/>
                    </a:lnTo>
                    <a:lnTo>
                      <a:pt x="7258" y="4564"/>
                    </a:lnTo>
                    <a:cubicBezTo>
                      <a:pt x="7194" y="4339"/>
                      <a:pt x="7002" y="4225"/>
                      <a:pt x="6810" y="4225"/>
                    </a:cubicBezTo>
                    <a:cubicBezTo>
                      <a:pt x="6635" y="4225"/>
                      <a:pt x="6460" y="4321"/>
                      <a:pt x="6383" y="4515"/>
                    </a:cubicBezTo>
                    <a:cubicBezTo>
                      <a:pt x="6257" y="4846"/>
                      <a:pt x="6514" y="5153"/>
                      <a:pt x="6810" y="5153"/>
                    </a:cubicBezTo>
                    <a:cubicBezTo>
                      <a:pt x="6889" y="5153"/>
                      <a:pt x="6971" y="5131"/>
                      <a:pt x="7049" y="5082"/>
                    </a:cubicBezTo>
                    <a:lnTo>
                      <a:pt x="7850" y="6105"/>
                    </a:lnTo>
                    <a:cubicBezTo>
                      <a:pt x="7480" y="6314"/>
                      <a:pt x="7529" y="6856"/>
                      <a:pt x="7924" y="7004"/>
                    </a:cubicBezTo>
                    <a:lnTo>
                      <a:pt x="7197" y="8778"/>
                    </a:lnTo>
                    <a:cubicBezTo>
                      <a:pt x="7160" y="8754"/>
                      <a:pt x="7110" y="8754"/>
                      <a:pt x="7061" y="8754"/>
                    </a:cubicBezTo>
                    <a:cubicBezTo>
                      <a:pt x="7024" y="8754"/>
                      <a:pt x="6987" y="8754"/>
                      <a:pt x="6950" y="8766"/>
                    </a:cubicBezTo>
                    <a:lnTo>
                      <a:pt x="6728" y="8088"/>
                    </a:lnTo>
                    <a:cubicBezTo>
                      <a:pt x="7049" y="7928"/>
                      <a:pt x="7024" y="7460"/>
                      <a:pt x="6692" y="7349"/>
                    </a:cubicBezTo>
                    <a:cubicBezTo>
                      <a:pt x="6642" y="7331"/>
                      <a:pt x="6594" y="7323"/>
                      <a:pt x="6548" y="7323"/>
                    </a:cubicBezTo>
                    <a:cubicBezTo>
                      <a:pt x="6268" y="7323"/>
                      <a:pt x="6059" y="7616"/>
                      <a:pt x="6186" y="7891"/>
                    </a:cubicBezTo>
                    <a:lnTo>
                      <a:pt x="4954" y="8704"/>
                    </a:lnTo>
                    <a:cubicBezTo>
                      <a:pt x="4870" y="8593"/>
                      <a:pt x="4749" y="8543"/>
                      <a:pt x="4631" y="8543"/>
                    </a:cubicBezTo>
                    <a:cubicBezTo>
                      <a:pt x="4421" y="8543"/>
                      <a:pt x="4215" y="8699"/>
                      <a:pt x="4215" y="8951"/>
                    </a:cubicBezTo>
                    <a:cubicBezTo>
                      <a:pt x="4215" y="9062"/>
                      <a:pt x="4264" y="9160"/>
                      <a:pt x="4338" y="9234"/>
                    </a:cubicBezTo>
                    <a:lnTo>
                      <a:pt x="3315" y="10491"/>
                    </a:lnTo>
                    <a:cubicBezTo>
                      <a:pt x="3222" y="10429"/>
                      <a:pt x="3125" y="10401"/>
                      <a:pt x="3032" y="10401"/>
                    </a:cubicBezTo>
                    <a:cubicBezTo>
                      <a:pt x="2683" y="10401"/>
                      <a:pt x="2394" y="10784"/>
                      <a:pt x="2588" y="11144"/>
                    </a:cubicBezTo>
                    <a:cubicBezTo>
                      <a:pt x="2686" y="11330"/>
                      <a:pt x="2856" y="11413"/>
                      <a:pt x="3025" y="11413"/>
                    </a:cubicBezTo>
                    <a:cubicBezTo>
                      <a:pt x="3282" y="11413"/>
                      <a:pt x="3537" y="11222"/>
                      <a:pt x="3537" y="10910"/>
                    </a:cubicBezTo>
                    <a:lnTo>
                      <a:pt x="3537" y="10885"/>
                    </a:lnTo>
                    <a:lnTo>
                      <a:pt x="3895" y="10824"/>
                    </a:lnTo>
                    <a:cubicBezTo>
                      <a:pt x="3948" y="11009"/>
                      <a:pt x="4108" y="11112"/>
                      <a:pt x="4275" y="11112"/>
                    </a:cubicBezTo>
                    <a:cubicBezTo>
                      <a:pt x="4375" y="11112"/>
                      <a:pt x="4477" y="11075"/>
                      <a:pt x="4560" y="10996"/>
                    </a:cubicBezTo>
                    <a:cubicBezTo>
                      <a:pt x="4782" y="10787"/>
                      <a:pt x="4695" y="10429"/>
                      <a:pt x="4412" y="10331"/>
                    </a:cubicBezTo>
                    <a:lnTo>
                      <a:pt x="4609" y="9357"/>
                    </a:lnTo>
                    <a:lnTo>
                      <a:pt x="4622" y="9357"/>
                    </a:lnTo>
                    <a:cubicBezTo>
                      <a:pt x="4806" y="9345"/>
                      <a:pt x="4954" y="9234"/>
                      <a:pt x="5016" y="9074"/>
                    </a:cubicBezTo>
                    <a:lnTo>
                      <a:pt x="6581" y="9259"/>
                    </a:lnTo>
                    <a:cubicBezTo>
                      <a:pt x="6581" y="9544"/>
                      <a:pt x="6816" y="9762"/>
                      <a:pt x="7085" y="9762"/>
                    </a:cubicBezTo>
                    <a:cubicBezTo>
                      <a:pt x="7118" y="9762"/>
                      <a:pt x="7151" y="9758"/>
                      <a:pt x="7184" y="9752"/>
                    </a:cubicBezTo>
                    <a:cubicBezTo>
                      <a:pt x="7505" y="9690"/>
                      <a:pt x="7677" y="9357"/>
                      <a:pt x="7554" y="9062"/>
                    </a:cubicBezTo>
                    <a:lnTo>
                      <a:pt x="8269" y="8655"/>
                    </a:lnTo>
                    <a:cubicBezTo>
                      <a:pt x="8373" y="8800"/>
                      <a:pt x="8532" y="8872"/>
                      <a:pt x="8690" y="8872"/>
                    </a:cubicBezTo>
                    <a:cubicBezTo>
                      <a:pt x="8866" y="8872"/>
                      <a:pt x="9040" y="8782"/>
                      <a:pt x="9131" y="8606"/>
                    </a:cubicBezTo>
                    <a:cubicBezTo>
                      <a:pt x="9304" y="8273"/>
                      <a:pt x="9057" y="7867"/>
                      <a:pt x="8688" y="7867"/>
                    </a:cubicBezTo>
                    <a:lnTo>
                      <a:pt x="8614" y="7867"/>
                    </a:lnTo>
                    <a:lnTo>
                      <a:pt x="8392" y="6955"/>
                    </a:lnTo>
                    <a:cubicBezTo>
                      <a:pt x="8540" y="6868"/>
                      <a:pt x="8626" y="6708"/>
                      <a:pt x="8626" y="6536"/>
                    </a:cubicBezTo>
                    <a:lnTo>
                      <a:pt x="8626" y="6499"/>
                    </a:lnTo>
                    <a:lnTo>
                      <a:pt x="10437" y="6425"/>
                    </a:lnTo>
                    <a:cubicBezTo>
                      <a:pt x="10437" y="6610"/>
                      <a:pt x="10548" y="6770"/>
                      <a:pt x="10721" y="6844"/>
                    </a:cubicBezTo>
                    <a:lnTo>
                      <a:pt x="9649" y="9641"/>
                    </a:lnTo>
                    <a:lnTo>
                      <a:pt x="9599" y="9641"/>
                    </a:lnTo>
                    <a:cubicBezTo>
                      <a:pt x="9341" y="9641"/>
                      <a:pt x="9217" y="9937"/>
                      <a:pt x="9378" y="10121"/>
                    </a:cubicBezTo>
                    <a:cubicBezTo>
                      <a:pt x="9439" y="10187"/>
                      <a:pt x="9518" y="10217"/>
                      <a:pt x="9595" y="10217"/>
                    </a:cubicBezTo>
                    <a:cubicBezTo>
                      <a:pt x="9734" y="10217"/>
                      <a:pt x="9867" y="10120"/>
                      <a:pt x="9883" y="9961"/>
                    </a:cubicBezTo>
                    <a:lnTo>
                      <a:pt x="10844" y="9887"/>
                    </a:lnTo>
                    <a:cubicBezTo>
                      <a:pt x="10900" y="10129"/>
                      <a:pt x="11115" y="10276"/>
                      <a:pt x="11336" y="10276"/>
                    </a:cubicBezTo>
                    <a:cubicBezTo>
                      <a:pt x="11453" y="10276"/>
                      <a:pt x="11571" y="10235"/>
                      <a:pt x="11669" y="10146"/>
                    </a:cubicBezTo>
                    <a:cubicBezTo>
                      <a:pt x="11953" y="9887"/>
                      <a:pt x="11854" y="9419"/>
                      <a:pt x="11497" y="9296"/>
                    </a:cubicBezTo>
                    <a:lnTo>
                      <a:pt x="11620" y="8359"/>
                    </a:lnTo>
                    <a:cubicBezTo>
                      <a:pt x="11768" y="8359"/>
                      <a:pt x="11903" y="8261"/>
                      <a:pt x="11953" y="8125"/>
                    </a:cubicBezTo>
                    <a:lnTo>
                      <a:pt x="13320" y="8680"/>
                    </a:lnTo>
                    <a:cubicBezTo>
                      <a:pt x="13320" y="8692"/>
                      <a:pt x="13320" y="8717"/>
                      <a:pt x="13320" y="8729"/>
                    </a:cubicBezTo>
                    <a:cubicBezTo>
                      <a:pt x="13327" y="8886"/>
                      <a:pt x="13452" y="8970"/>
                      <a:pt x="13576" y="8970"/>
                    </a:cubicBezTo>
                    <a:cubicBezTo>
                      <a:pt x="13687" y="8970"/>
                      <a:pt x="13797" y="8905"/>
                      <a:pt x="13826" y="8766"/>
                    </a:cubicBezTo>
                    <a:lnTo>
                      <a:pt x="16290" y="8655"/>
                    </a:lnTo>
                    <a:cubicBezTo>
                      <a:pt x="16290" y="8729"/>
                      <a:pt x="16314" y="8791"/>
                      <a:pt x="16351" y="8852"/>
                    </a:cubicBezTo>
                    <a:lnTo>
                      <a:pt x="13826" y="10787"/>
                    </a:lnTo>
                    <a:cubicBezTo>
                      <a:pt x="13725" y="10681"/>
                      <a:pt x="13592" y="10631"/>
                      <a:pt x="13460" y="10631"/>
                    </a:cubicBezTo>
                    <a:cubicBezTo>
                      <a:pt x="13269" y="10631"/>
                      <a:pt x="13080" y="10737"/>
                      <a:pt x="13000" y="10935"/>
                    </a:cubicBezTo>
                    <a:cubicBezTo>
                      <a:pt x="12852" y="11267"/>
                      <a:pt x="13099" y="11637"/>
                      <a:pt x="13456" y="11637"/>
                    </a:cubicBezTo>
                    <a:cubicBezTo>
                      <a:pt x="13518" y="11637"/>
                      <a:pt x="13579" y="11625"/>
                      <a:pt x="13641" y="11600"/>
                    </a:cubicBezTo>
                    <a:lnTo>
                      <a:pt x="15267" y="14791"/>
                    </a:lnTo>
                    <a:cubicBezTo>
                      <a:pt x="15156" y="14865"/>
                      <a:pt x="15082" y="14976"/>
                      <a:pt x="15058" y="15099"/>
                    </a:cubicBezTo>
                    <a:lnTo>
                      <a:pt x="12975" y="14828"/>
                    </a:lnTo>
                    <a:lnTo>
                      <a:pt x="12975" y="14816"/>
                    </a:lnTo>
                    <a:cubicBezTo>
                      <a:pt x="12957" y="14495"/>
                      <a:pt x="12714" y="14335"/>
                      <a:pt x="12470" y="14335"/>
                    </a:cubicBezTo>
                    <a:cubicBezTo>
                      <a:pt x="12227" y="14335"/>
                      <a:pt x="11984" y="14495"/>
                      <a:pt x="11965" y="14816"/>
                    </a:cubicBezTo>
                    <a:cubicBezTo>
                      <a:pt x="11965" y="14840"/>
                      <a:pt x="11977" y="14877"/>
                      <a:pt x="11977" y="14902"/>
                    </a:cubicBezTo>
                    <a:lnTo>
                      <a:pt x="9895" y="15506"/>
                    </a:lnTo>
                    <a:cubicBezTo>
                      <a:pt x="9813" y="15300"/>
                      <a:pt x="9620" y="15182"/>
                      <a:pt x="9420" y="15182"/>
                    </a:cubicBezTo>
                    <a:cubicBezTo>
                      <a:pt x="9321" y="15182"/>
                      <a:pt x="9221" y="15211"/>
                      <a:pt x="9131" y="15272"/>
                    </a:cubicBezTo>
                    <a:lnTo>
                      <a:pt x="8269" y="14298"/>
                    </a:lnTo>
                    <a:cubicBezTo>
                      <a:pt x="8343" y="14224"/>
                      <a:pt x="8380" y="14138"/>
                      <a:pt x="8404" y="14052"/>
                    </a:cubicBezTo>
                    <a:lnTo>
                      <a:pt x="9895" y="13929"/>
                    </a:lnTo>
                    <a:cubicBezTo>
                      <a:pt x="9925" y="14247"/>
                      <a:pt x="10163" y="14399"/>
                      <a:pt x="10404" y="14399"/>
                    </a:cubicBezTo>
                    <a:cubicBezTo>
                      <a:pt x="10666" y="14399"/>
                      <a:pt x="10930" y="14220"/>
                      <a:pt x="10930" y="13879"/>
                    </a:cubicBezTo>
                    <a:cubicBezTo>
                      <a:pt x="10930" y="13539"/>
                      <a:pt x="10666" y="13359"/>
                      <a:pt x="10404" y="13359"/>
                    </a:cubicBezTo>
                    <a:cubicBezTo>
                      <a:pt x="10163" y="13359"/>
                      <a:pt x="9925" y="13511"/>
                      <a:pt x="9895" y="13830"/>
                    </a:cubicBezTo>
                    <a:lnTo>
                      <a:pt x="8404" y="13941"/>
                    </a:lnTo>
                    <a:cubicBezTo>
                      <a:pt x="8404" y="13604"/>
                      <a:pt x="8145" y="13422"/>
                      <a:pt x="7886" y="13422"/>
                    </a:cubicBezTo>
                    <a:cubicBezTo>
                      <a:pt x="7662" y="13422"/>
                      <a:pt x="7439" y="13557"/>
                      <a:pt x="7381" y="13842"/>
                    </a:cubicBezTo>
                    <a:lnTo>
                      <a:pt x="6396" y="13732"/>
                    </a:lnTo>
                    <a:lnTo>
                      <a:pt x="6396" y="13719"/>
                    </a:lnTo>
                    <a:cubicBezTo>
                      <a:pt x="6402" y="13357"/>
                      <a:pt x="6124" y="13164"/>
                      <a:pt x="5847" y="13164"/>
                    </a:cubicBezTo>
                    <a:cubicBezTo>
                      <a:pt x="5605" y="13164"/>
                      <a:pt x="5363" y="13311"/>
                      <a:pt x="5312" y="13621"/>
                    </a:cubicBezTo>
                    <a:lnTo>
                      <a:pt x="3919" y="13510"/>
                    </a:lnTo>
                    <a:cubicBezTo>
                      <a:pt x="3868" y="13223"/>
                      <a:pt x="3645" y="13089"/>
                      <a:pt x="3424" y="13089"/>
                    </a:cubicBezTo>
                    <a:cubicBezTo>
                      <a:pt x="3169" y="13089"/>
                      <a:pt x="2915" y="13266"/>
                      <a:pt x="2921" y="13596"/>
                    </a:cubicBezTo>
                    <a:cubicBezTo>
                      <a:pt x="2921" y="13658"/>
                      <a:pt x="2921" y="13707"/>
                      <a:pt x="2946" y="13756"/>
                    </a:cubicBezTo>
                    <a:lnTo>
                      <a:pt x="1603" y="14705"/>
                    </a:lnTo>
                    <a:cubicBezTo>
                      <a:pt x="1528" y="14613"/>
                      <a:pt x="1437" y="14575"/>
                      <a:pt x="1343" y="14575"/>
                    </a:cubicBezTo>
                    <a:cubicBezTo>
                      <a:pt x="957" y="14575"/>
                      <a:pt x="519" y="15221"/>
                      <a:pt x="925" y="15469"/>
                    </a:cubicBezTo>
                    <a:lnTo>
                      <a:pt x="642" y="16294"/>
                    </a:lnTo>
                    <a:lnTo>
                      <a:pt x="568" y="16294"/>
                    </a:lnTo>
                    <a:cubicBezTo>
                      <a:pt x="100" y="16294"/>
                      <a:pt x="1" y="16947"/>
                      <a:pt x="457" y="17083"/>
                    </a:cubicBezTo>
                    <a:lnTo>
                      <a:pt x="408" y="17342"/>
                    </a:lnTo>
                    <a:cubicBezTo>
                      <a:pt x="104" y="17342"/>
                      <a:pt x="112" y="17798"/>
                      <a:pt x="408" y="17798"/>
                    </a:cubicBezTo>
                    <a:cubicBezTo>
                      <a:pt x="412" y="17798"/>
                      <a:pt x="416" y="17798"/>
                      <a:pt x="420" y="17798"/>
                    </a:cubicBezTo>
                    <a:lnTo>
                      <a:pt x="445" y="17798"/>
                    </a:lnTo>
                    <a:lnTo>
                      <a:pt x="654" y="18401"/>
                    </a:lnTo>
                    <a:cubicBezTo>
                      <a:pt x="161" y="18623"/>
                      <a:pt x="321" y="19362"/>
                      <a:pt x="863" y="19362"/>
                    </a:cubicBezTo>
                    <a:cubicBezTo>
                      <a:pt x="937" y="19362"/>
                      <a:pt x="1011" y="19338"/>
                      <a:pt x="1073" y="19313"/>
                    </a:cubicBezTo>
                    <a:lnTo>
                      <a:pt x="1541" y="20065"/>
                    </a:lnTo>
                    <a:cubicBezTo>
                      <a:pt x="1245" y="20274"/>
                      <a:pt x="1270" y="20705"/>
                      <a:pt x="1566" y="20903"/>
                    </a:cubicBezTo>
                    <a:cubicBezTo>
                      <a:pt x="1649" y="20953"/>
                      <a:pt x="1739" y="20976"/>
                      <a:pt x="1827" y="20976"/>
                    </a:cubicBezTo>
                    <a:cubicBezTo>
                      <a:pt x="2063" y="20976"/>
                      <a:pt x="2285" y="20809"/>
                      <a:pt x="2330" y="20558"/>
                    </a:cubicBezTo>
                    <a:lnTo>
                      <a:pt x="3488" y="20656"/>
                    </a:lnTo>
                    <a:cubicBezTo>
                      <a:pt x="3499" y="20935"/>
                      <a:pt x="3723" y="21144"/>
                      <a:pt x="3994" y="21144"/>
                    </a:cubicBezTo>
                    <a:cubicBezTo>
                      <a:pt x="4022" y="21144"/>
                      <a:pt x="4050" y="21141"/>
                      <a:pt x="4079" y="21137"/>
                    </a:cubicBezTo>
                    <a:cubicBezTo>
                      <a:pt x="4387" y="21087"/>
                      <a:pt x="4572" y="20779"/>
                      <a:pt x="4474" y="20484"/>
                    </a:cubicBezTo>
                    <a:lnTo>
                      <a:pt x="5595" y="20003"/>
                    </a:lnTo>
                    <a:cubicBezTo>
                      <a:pt x="5692" y="20182"/>
                      <a:pt x="5861" y="20263"/>
                      <a:pt x="6028" y="20263"/>
                    </a:cubicBezTo>
                    <a:cubicBezTo>
                      <a:pt x="6266" y="20263"/>
                      <a:pt x="6502" y="20100"/>
                      <a:pt x="6531" y="19818"/>
                    </a:cubicBezTo>
                    <a:lnTo>
                      <a:pt x="8145" y="19831"/>
                    </a:lnTo>
                    <a:cubicBezTo>
                      <a:pt x="8145" y="19929"/>
                      <a:pt x="8195" y="20028"/>
                      <a:pt x="8256" y="20102"/>
                    </a:cubicBezTo>
                    <a:lnTo>
                      <a:pt x="7381" y="21753"/>
                    </a:lnTo>
                    <a:cubicBezTo>
                      <a:pt x="7357" y="21728"/>
                      <a:pt x="7320" y="21728"/>
                      <a:pt x="7283" y="21728"/>
                    </a:cubicBezTo>
                    <a:cubicBezTo>
                      <a:pt x="7275" y="21728"/>
                      <a:pt x="7267" y="21727"/>
                      <a:pt x="7259" y="21727"/>
                    </a:cubicBezTo>
                    <a:cubicBezTo>
                      <a:pt x="6921" y="21727"/>
                      <a:pt x="6921" y="22234"/>
                      <a:pt x="7259" y="22234"/>
                    </a:cubicBezTo>
                    <a:cubicBezTo>
                      <a:pt x="7267" y="22234"/>
                      <a:pt x="7275" y="22234"/>
                      <a:pt x="7283" y="22233"/>
                    </a:cubicBezTo>
                    <a:lnTo>
                      <a:pt x="7345" y="22233"/>
                    </a:lnTo>
                    <a:lnTo>
                      <a:pt x="7936" y="23231"/>
                    </a:lnTo>
                    <a:cubicBezTo>
                      <a:pt x="7554" y="23515"/>
                      <a:pt x="7739" y="24131"/>
                      <a:pt x="8219" y="24131"/>
                    </a:cubicBezTo>
                    <a:lnTo>
                      <a:pt x="8330" y="24821"/>
                    </a:lnTo>
                    <a:cubicBezTo>
                      <a:pt x="8219" y="24870"/>
                      <a:pt x="8145" y="24993"/>
                      <a:pt x="8145" y="25129"/>
                    </a:cubicBezTo>
                    <a:cubicBezTo>
                      <a:pt x="8145" y="25264"/>
                      <a:pt x="8232" y="25388"/>
                      <a:pt x="8355" y="25449"/>
                    </a:cubicBezTo>
                    <a:lnTo>
                      <a:pt x="8244" y="27199"/>
                    </a:lnTo>
                    <a:cubicBezTo>
                      <a:pt x="7940" y="27211"/>
                      <a:pt x="7960" y="27667"/>
                      <a:pt x="8257" y="27667"/>
                    </a:cubicBezTo>
                    <a:cubicBezTo>
                      <a:pt x="8261" y="27667"/>
                      <a:pt x="8265" y="27667"/>
                      <a:pt x="8269" y="27667"/>
                    </a:cubicBezTo>
                    <a:lnTo>
                      <a:pt x="8293" y="27876"/>
                    </a:lnTo>
                    <a:cubicBezTo>
                      <a:pt x="7985" y="28000"/>
                      <a:pt x="7887" y="28382"/>
                      <a:pt x="8096" y="28640"/>
                    </a:cubicBezTo>
                    <a:cubicBezTo>
                      <a:pt x="8195" y="28776"/>
                      <a:pt x="8343" y="28844"/>
                      <a:pt x="8492" y="28844"/>
                    </a:cubicBezTo>
                    <a:cubicBezTo>
                      <a:pt x="8641" y="28844"/>
                      <a:pt x="8792" y="28776"/>
                      <a:pt x="8897" y="28640"/>
                    </a:cubicBezTo>
                    <a:lnTo>
                      <a:pt x="10437" y="29343"/>
                    </a:lnTo>
                    <a:cubicBezTo>
                      <a:pt x="10425" y="29380"/>
                      <a:pt x="10413" y="29417"/>
                      <a:pt x="10413" y="29454"/>
                    </a:cubicBezTo>
                    <a:cubicBezTo>
                      <a:pt x="10413" y="29466"/>
                      <a:pt x="10413" y="29491"/>
                      <a:pt x="10413" y="29503"/>
                    </a:cubicBezTo>
                    <a:lnTo>
                      <a:pt x="9710" y="29873"/>
                    </a:lnTo>
                    <a:cubicBezTo>
                      <a:pt x="9606" y="29758"/>
                      <a:pt x="9466" y="29702"/>
                      <a:pt x="9328" y="29702"/>
                    </a:cubicBezTo>
                    <a:cubicBezTo>
                      <a:pt x="9141" y="29702"/>
                      <a:pt x="8958" y="29804"/>
                      <a:pt x="8872" y="29996"/>
                    </a:cubicBezTo>
                    <a:cubicBezTo>
                      <a:pt x="8712" y="30328"/>
                      <a:pt x="8946" y="30698"/>
                      <a:pt x="9316" y="30710"/>
                    </a:cubicBezTo>
                    <a:lnTo>
                      <a:pt x="9427" y="33273"/>
                    </a:lnTo>
                    <a:cubicBezTo>
                      <a:pt x="9193" y="33323"/>
                      <a:pt x="9119" y="33631"/>
                      <a:pt x="9304" y="33791"/>
                    </a:cubicBezTo>
                    <a:cubicBezTo>
                      <a:pt x="9356" y="33833"/>
                      <a:pt x="9417" y="33852"/>
                      <a:pt x="9477" y="33852"/>
                    </a:cubicBezTo>
                    <a:cubicBezTo>
                      <a:pt x="9627" y="33852"/>
                      <a:pt x="9772" y="33733"/>
                      <a:pt x="9772" y="33557"/>
                    </a:cubicBezTo>
                    <a:cubicBezTo>
                      <a:pt x="9772" y="33507"/>
                      <a:pt x="9760" y="33446"/>
                      <a:pt x="9723" y="33396"/>
                    </a:cubicBezTo>
                    <a:lnTo>
                      <a:pt x="10400" y="32583"/>
                    </a:lnTo>
                    <a:cubicBezTo>
                      <a:pt x="10490" y="32646"/>
                      <a:pt x="10588" y="32674"/>
                      <a:pt x="10684" y="32674"/>
                    </a:cubicBezTo>
                    <a:cubicBezTo>
                      <a:pt x="10945" y="32674"/>
                      <a:pt x="11189" y="32465"/>
                      <a:pt x="11189" y="32177"/>
                    </a:cubicBezTo>
                    <a:cubicBezTo>
                      <a:pt x="11189" y="32140"/>
                      <a:pt x="11189" y="32115"/>
                      <a:pt x="11176" y="32090"/>
                    </a:cubicBezTo>
                    <a:lnTo>
                      <a:pt x="12211" y="31819"/>
                    </a:lnTo>
                    <a:cubicBezTo>
                      <a:pt x="12287" y="32023"/>
                      <a:pt x="12482" y="32139"/>
                      <a:pt x="12682" y="32139"/>
                    </a:cubicBezTo>
                    <a:cubicBezTo>
                      <a:pt x="12808" y="32139"/>
                      <a:pt x="12937" y="32092"/>
                      <a:pt x="13037" y="31992"/>
                    </a:cubicBezTo>
                    <a:cubicBezTo>
                      <a:pt x="13296" y="31733"/>
                      <a:pt x="13197" y="31289"/>
                      <a:pt x="12852" y="31166"/>
                    </a:cubicBezTo>
                    <a:lnTo>
                      <a:pt x="13197" y="29873"/>
                    </a:lnTo>
                    <a:cubicBezTo>
                      <a:pt x="13628" y="29811"/>
                      <a:pt x="13789" y="29256"/>
                      <a:pt x="13444" y="28985"/>
                    </a:cubicBezTo>
                    <a:lnTo>
                      <a:pt x="13801" y="27667"/>
                    </a:lnTo>
                    <a:cubicBezTo>
                      <a:pt x="13826" y="27679"/>
                      <a:pt x="13863" y="27679"/>
                      <a:pt x="13887" y="27679"/>
                    </a:cubicBezTo>
                    <a:cubicBezTo>
                      <a:pt x="14047" y="27679"/>
                      <a:pt x="14195" y="27605"/>
                      <a:pt x="14281" y="27482"/>
                    </a:cubicBezTo>
                    <a:lnTo>
                      <a:pt x="15218" y="28049"/>
                    </a:lnTo>
                    <a:cubicBezTo>
                      <a:pt x="15206" y="28074"/>
                      <a:pt x="15206" y="28111"/>
                      <a:pt x="15206" y="28135"/>
                    </a:cubicBezTo>
                    <a:cubicBezTo>
                      <a:pt x="15197" y="28284"/>
                      <a:pt x="15319" y="28389"/>
                      <a:pt x="15452" y="28389"/>
                    </a:cubicBezTo>
                    <a:cubicBezTo>
                      <a:pt x="15506" y="28389"/>
                      <a:pt x="15562" y="28372"/>
                      <a:pt x="15612" y="28332"/>
                    </a:cubicBezTo>
                    <a:cubicBezTo>
                      <a:pt x="15772" y="28209"/>
                      <a:pt x="15711" y="27938"/>
                      <a:pt x="15514" y="27889"/>
                    </a:cubicBezTo>
                    <a:lnTo>
                      <a:pt x="15563" y="26595"/>
                    </a:lnTo>
                    <a:cubicBezTo>
                      <a:pt x="15871" y="26546"/>
                      <a:pt x="15834" y="26102"/>
                      <a:pt x="15526" y="26102"/>
                    </a:cubicBezTo>
                    <a:cubicBezTo>
                      <a:pt x="15464" y="26102"/>
                      <a:pt x="15390" y="26127"/>
                      <a:pt x="15341" y="26176"/>
                    </a:cubicBezTo>
                    <a:lnTo>
                      <a:pt x="13789" y="25203"/>
                    </a:lnTo>
                    <a:cubicBezTo>
                      <a:pt x="13789" y="25178"/>
                      <a:pt x="13801" y="25153"/>
                      <a:pt x="13801" y="25116"/>
                    </a:cubicBezTo>
                    <a:cubicBezTo>
                      <a:pt x="13801" y="25092"/>
                      <a:pt x="13789" y="25055"/>
                      <a:pt x="13776" y="25018"/>
                    </a:cubicBezTo>
                    <a:lnTo>
                      <a:pt x="15095" y="24094"/>
                    </a:lnTo>
                    <a:cubicBezTo>
                      <a:pt x="15141" y="24129"/>
                      <a:pt x="15193" y="24145"/>
                      <a:pt x="15244" y="24145"/>
                    </a:cubicBezTo>
                    <a:cubicBezTo>
                      <a:pt x="15370" y="24145"/>
                      <a:pt x="15489" y="24046"/>
                      <a:pt x="15489" y="23897"/>
                    </a:cubicBezTo>
                    <a:cubicBezTo>
                      <a:pt x="15489" y="23835"/>
                      <a:pt x="15464" y="23786"/>
                      <a:pt x="15440" y="23749"/>
                    </a:cubicBezTo>
                    <a:lnTo>
                      <a:pt x="15920" y="22997"/>
                    </a:lnTo>
                    <a:cubicBezTo>
                      <a:pt x="16014" y="23052"/>
                      <a:pt x="16107" y="23076"/>
                      <a:pt x="16195" y="23076"/>
                    </a:cubicBezTo>
                    <a:cubicBezTo>
                      <a:pt x="16619" y="23076"/>
                      <a:pt x="16924" y="22518"/>
                      <a:pt x="16536" y="22172"/>
                    </a:cubicBezTo>
                    <a:lnTo>
                      <a:pt x="17177" y="21346"/>
                    </a:lnTo>
                    <a:cubicBezTo>
                      <a:pt x="17251" y="21383"/>
                      <a:pt x="17325" y="21395"/>
                      <a:pt x="17399" y="21408"/>
                    </a:cubicBezTo>
                    <a:cubicBezTo>
                      <a:pt x="18039" y="21395"/>
                      <a:pt x="18076" y="20447"/>
                      <a:pt x="17436" y="20397"/>
                    </a:cubicBezTo>
                    <a:lnTo>
                      <a:pt x="17251" y="18882"/>
                    </a:lnTo>
                    <a:cubicBezTo>
                      <a:pt x="17621" y="18808"/>
                      <a:pt x="17768" y="18377"/>
                      <a:pt x="17547" y="18093"/>
                    </a:cubicBezTo>
                    <a:lnTo>
                      <a:pt x="18212" y="17453"/>
                    </a:lnTo>
                    <a:cubicBezTo>
                      <a:pt x="18293" y="17500"/>
                      <a:pt x="18379" y="17522"/>
                      <a:pt x="18462" y="17522"/>
                    </a:cubicBezTo>
                    <a:cubicBezTo>
                      <a:pt x="18723" y="17522"/>
                      <a:pt x="18964" y="17311"/>
                      <a:pt x="18964" y="17021"/>
                    </a:cubicBezTo>
                    <a:cubicBezTo>
                      <a:pt x="18964" y="16947"/>
                      <a:pt x="18951" y="16873"/>
                      <a:pt x="18914" y="16800"/>
                    </a:cubicBezTo>
                    <a:lnTo>
                      <a:pt x="21810" y="15038"/>
                    </a:lnTo>
                    <a:cubicBezTo>
                      <a:pt x="21911" y="15175"/>
                      <a:pt x="22062" y="15243"/>
                      <a:pt x="22211" y="15243"/>
                    </a:cubicBezTo>
                    <a:cubicBezTo>
                      <a:pt x="22370" y="15243"/>
                      <a:pt x="22528" y="15166"/>
                      <a:pt x="22623" y="15013"/>
                    </a:cubicBezTo>
                    <a:lnTo>
                      <a:pt x="24065" y="16233"/>
                    </a:lnTo>
                    <a:cubicBezTo>
                      <a:pt x="23880" y="16565"/>
                      <a:pt x="24126" y="16972"/>
                      <a:pt x="24508" y="16972"/>
                    </a:cubicBezTo>
                    <a:cubicBezTo>
                      <a:pt x="24533" y="16972"/>
                      <a:pt x="24557" y="16972"/>
                      <a:pt x="24594" y="16960"/>
                    </a:cubicBezTo>
                    <a:lnTo>
                      <a:pt x="24730" y="17490"/>
                    </a:lnTo>
                    <a:cubicBezTo>
                      <a:pt x="24493" y="17614"/>
                      <a:pt x="24607" y="17955"/>
                      <a:pt x="24846" y="17955"/>
                    </a:cubicBezTo>
                    <a:cubicBezTo>
                      <a:pt x="24868" y="17955"/>
                      <a:pt x="24891" y="17952"/>
                      <a:pt x="24915" y="17945"/>
                    </a:cubicBezTo>
                    <a:cubicBezTo>
                      <a:pt x="25194" y="17873"/>
                      <a:pt x="25138" y="17465"/>
                      <a:pt x="24865" y="17465"/>
                    </a:cubicBezTo>
                    <a:cubicBezTo>
                      <a:pt x="24861" y="17465"/>
                      <a:pt x="24857" y="17465"/>
                      <a:pt x="24853" y="17465"/>
                    </a:cubicBezTo>
                    <a:lnTo>
                      <a:pt x="24829" y="17465"/>
                    </a:lnTo>
                    <a:lnTo>
                      <a:pt x="24693" y="16935"/>
                    </a:lnTo>
                    <a:cubicBezTo>
                      <a:pt x="24841" y="16886"/>
                      <a:pt x="24952" y="16763"/>
                      <a:pt x="25001" y="16602"/>
                    </a:cubicBezTo>
                    <a:lnTo>
                      <a:pt x="26393" y="16800"/>
                    </a:lnTo>
                    <a:cubicBezTo>
                      <a:pt x="26418" y="16873"/>
                      <a:pt x="26467" y="16947"/>
                      <a:pt x="26541" y="17009"/>
                    </a:cubicBezTo>
                    <a:lnTo>
                      <a:pt x="26159" y="17810"/>
                    </a:lnTo>
                    <a:cubicBezTo>
                      <a:pt x="26147" y="17804"/>
                      <a:pt x="26135" y="17801"/>
                      <a:pt x="26124" y="17801"/>
                    </a:cubicBezTo>
                    <a:cubicBezTo>
                      <a:pt x="26113" y="17801"/>
                      <a:pt x="26104" y="17804"/>
                      <a:pt x="26098" y="17810"/>
                    </a:cubicBezTo>
                    <a:cubicBezTo>
                      <a:pt x="25790" y="17835"/>
                      <a:pt x="25790" y="18290"/>
                      <a:pt x="26098" y="18315"/>
                    </a:cubicBezTo>
                    <a:lnTo>
                      <a:pt x="26135" y="18315"/>
                    </a:lnTo>
                    <a:lnTo>
                      <a:pt x="26332" y="18870"/>
                    </a:lnTo>
                    <a:cubicBezTo>
                      <a:pt x="26295" y="18894"/>
                      <a:pt x="26258" y="18931"/>
                      <a:pt x="26233" y="18980"/>
                    </a:cubicBezTo>
                    <a:lnTo>
                      <a:pt x="25666" y="18882"/>
                    </a:lnTo>
                    <a:cubicBezTo>
                      <a:pt x="25650" y="18738"/>
                      <a:pt x="25537" y="18652"/>
                      <a:pt x="25418" y="18652"/>
                    </a:cubicBezTo>
                    <a:cubicBezTo>
                      <a:pt x="25353" y="18652"/>
                      <a:pt x="25287" y="18677"/>
                      <a:pt x="25235" y="18734"/>
                    </a:cubicBezTo>
                    <a:cubicBezTo>
                      <a:pt x="25087" y="18894"/>
                      <a:pt x="25198" y="19153"/>
                      <a:pt x="25420" y="19153"/>
                    </a:cubicBezTo>
                    <a:lnTo>
                      <a:pt x="25432" y="19153"/>
                    </a:lnTo>
                    <a:lnTo>
                      <a:pt x="25901" y="20028"/>
                    </a:lnTo>
                    <a:cubicBezTo>
                      <a:pt x="25711" y="20182"/>
                      <a:pt x="25818" y="20473"/>
                      <a:pt x="26045" y="20473"/>
                    </a:cubicBezTo>
                    <a:cubicBezTo>
                      <a:pt x="26054" y="20473"/>
                      <a:pt x="26064" y="20472"/>
                      <a:pt x="26073" y="20471"/>
                    </a:cubicBezTo>
                    <a:cubicBezTo>
                      <a:pt x="26319" y="20459"/>
                      <a:pt x="26393" y="20139"/>
                      <a:pt x="26184" y="20003"/>
                    </a:cubicBezTo>
                    <a:lnTo>
                      <a:pt x="26430" y="19338"/>
                    </a:lnTo>
                    <a:lnTo>
                      <a:pt x="26467" y="19338"/>
                    </a:lnTo>
                    <a:cubicBezTo>
                      <a:pt x="26475" y="19338"/>
                      <a:pt x="26482" y="19339"/>
                      <a:pt x="26490" y="19339"/>
                    </a:cubicBezTo>
                    <a:cubicBezTo>
                      <a:pt x="26814" y="19339"/>
                      <a:pt x="26817" y="18831"/>
                      <a:pt x="26500" y="18831"/>
                    </a:cubicBezTo>
                    <a:cubicBezTo>
                      <a:pt x="26490" y="18831"/>
                      <a:pt x="26479" y="18831"/>
                      <a:pt x="26467" y="18833"/>
                    </a:cubicBezTo>
                    <a:lnTo>
                      <a:pt x="26430" y="18833"/>
                    </a:lnTo>
                    <a:lnTo>
                      <a:pt x="26221" y="18278"/>
                    </a:lnTo>
                    <a:cubicBezTo>
                      <a:pt x="26369" y="18180"/>
                      <a:pt x="26381" y="17970"/>
                      <a:pt x="26246" y="17859"/>
                    </a:cubicBezTo>
                    <a:lnTo>
                      <a:pt x="26615" y="17071"/>
                    </a:lnTo>
                    <a:cubicBezTo>
                      <a:pt x="26697" y="17116"/>
                      <a:pt x="26781" y="17136"/>
                      <a:pt x="26861" y="17136"/>
                    </a:cubicBezTo>
                    <a:cubicBezTo>
                      <a:pt x="27215" y="17136"/>
                      <a:pt x="27504" y="16742"/>
                      <a:pt x="27293" y="16381"/>
                    </a:cubicBezTo>
                    <a:lnTo>
                      <a:pt x="27798" y="16073"/>
                    </a:lnTo>
                    <a:cubicBezTo>
                      <a:pt x="27847" y="16122"/>
                      <a:pt x="27909" y="16159"/>
                      <a:pt x="27983" y="16159"/>
                    </a:cubicBezTo>
                    <a:cubicBezTo>
                      <a:pt x="28118" y="16159"/>
                      <a:pt x="28229" y="16048"/>
                      <a:pt x="28242" y="15900"/>
                    </a:cubicBezTo>
                    <a:lnTo>
                      <a:pt x="29215" y="15666"/>
                    </a:lnTo>
                    <a:cubicBezTo>
                      <a:pt x="29292" y="15903"/>
                      <a:pt x="29496" y="16024"/>
                      <a:pt x="29702" y="16024"/>
                    </a:cubicBezTo>
                    <a:cubicBezTo>
                      <a:pt x="29891" y="16024"/>
                      <a:pt x="30082" y="15922"/>
                      <a:pt x="30176" y="15715"/>
                    </a:cubicBezTo>
                    <a:lnTo>
                      <a:pt x="31618" y="16196"/>
                    </a:lnTo>
                    <a:cubicBezTo>
                      <a:pt x="31618" y="16467"/>
                      <a:pt x="31839" y="16689"/>
                      <a:pt x="32123" y="16689"/>
                    </a:cubicBezTo>
                    <a:cubicBezTo>
                      <a:pt x="32160" y="16689"/>
                      <a:pt x="32197" y="16689"/>
                      <a:pt x="32234" y="16676"/>
                    </a:cubicBezTo>
                    <a:lnTo>
                      <a:pt x="32677" y="18722"/>
                    </a:lnTo>
                    <a:cubicBezTo>
                      <a:pt x="32690" y="18734"/>
                      <a:pt x="32702" y="18746"/>
                      <a:pt x="32714" y="18759"/>
                    </a:cubicBezTo>
                    <a:lnTo>
                      <a:pt x="33503" y="19054"/>
                    </a:lnTo>
                    <a:cubicBezTo>
                      <a:pt x="33454" y="19128"/>
                      <a:pt x="33441" y="19215"/>
                      <a:pt x="33441" y="19301"/>
                    </a:cubicBezTo>
                    <a:cubicBezTo>
                      <a:pt x="33441" y="19461"/>
                      <a:pt x="33515" y="19609"/>
                      <a:pt x="33638" y="19707"/>
                    </a:cubicBezTo>
                    <a:lnTo>
                      <a:pt x="32727" y="21223"/>
                    </a:lnTo>
                    <a:cubicBezTo>
                      <a:pt x="32702" y="21211"/>
                      <a:pt x="32677" y="21198"/>
                      <a:pt x="32653" y="21198"/>
                    </a:cubicBezTo>
                    <a:cubicBezTo>
                      <a:pt x="32332" y="21223"/>
                      <a:pt x="32332" y="21679"/>
                      <a:pt x="32640" y="21703"/>
                    </a:cubicBezTo>
                    <a:lnTo>
                      <a:pt x="32850" y="22997"/>
                    </a:lnTo>
                    <a:cubicBezTo>
                      <a:pt x="32751" y="23034"/>
                      <a:pt x="32690" y="23133"/>
                      <a:pt x="32690" y="23231"/>
                    </a:cubicBezTo>
                    <a:cubicBezTo>
                      <a:pt x="32690" y="23379"/>
                      <a:pt x="32800" y="23490"/>
                      <a:pt x="32948" y="23490"/>
                    </a:cubicBezTo>
                    <a:cubicBezTo>
                      <a:pt x="32961" y="23490"/>
                      <a:pt x="32985" y="23478"/>
                      <a:pt x="33010" y="23478"/>
                    </a:cubicBezTo>
                    <a:lnTo>
                      <a:pt x="33207" y="23872"/>
                    </a:lnTo>
                    <a:cubicBezTo>
                      <a:pt x="33145" y="23921"/>
                      <a:pt x="33121" y="23995"/>
                      <a:pt x="33121" y="24069"/>
                    </a:cubicBezTo>
                    <a:cubicBezTo>
                      <a:pt x="33133" y="24223"/>
                      <a:pt x="33253" y="24300"/>
                      <a:pt x="33372" y="24300"/>
                    </a:cubicBezTo>
                    <a:cubicBezTo>
                      <a:pt x="33490" y="24300"/>
                      <a:pt x="33608" y="24223"/>
                      <a:pt x="33614" y="24069"/>
                    </a:cubicBezTo>
                    <a:lnTo>
                      <a:pt x="33614" y="24057"/>
                    </a:lnTo>
                    <a:lnTo>
                      <a:pt x="35733" y="23515"/>
                    </a:lnTo>
                    <a:cubicBezTo>
                      <a:pt x="35819" y="23700"/>
                      <a:pt x="35992" y="23798"/>
                      <a:pt x="36189" y="23798"/>
                    </a:cubicBezTo>
                    <a:cubicBezTo>
                      <a:pt x="36374" y="23798"/>
                      <a:pt x="36546" y="23700"/>
                      <a:pt x="36632" y="23539"/>
                    </a:cubicBezTo>
                    <a:lnTo>
                      <a:pt x="38037" y="24057"/>
                    </a:lnTo>
                    <a:cubicBezTo>
                      <a:pt x="38037" y="24069"/>
                      <a:pt x="38037" y="24081"/>
                      <a:pt x="38037" y="24094"/>
                    </a:cubicBezTo>
                    <a:cubicBezTo>
                      <a:pt x="38037" y="24262"/>
                      <a:pt x="38169" y="24353"/>
                      <a:pt x="38299" y="24353"/>
                    </a:cubicBezTo>
                    <a:cubicBezTo>
                      <a:pt x="38407" y="24353"/>
                      <a:pt x="38514" y="24290"/>
                      <a:pt x="38542" y="24155"/>
                    </a:cubicBezTo>
                    <a:lnTo>
                      <a:pt x="42805" y="24155"/>
                    </a:lnTo>
                    <a:cubicBezTo>
                      <a:pt x="42842" y="24242"/>
                      <a:pt x="42941" y="24303"/>
                      <a:pt x="43040" y="24303"/>
                    </a:cubicBezTo>
                    <a:cubicBezTo>
                      <a:pt x="43089" y="24303"/>
                      <a:pt x="43138" y="24291"/>
                      <a:pt x="43175" y="24266"/>
                    </a:cubicBezTo>
                    <a:lnTo>
                      <a:pt x="43569" y="24587"/>
                    </a:lnTo>
                    <a:cubicBezTo>
                      <a:pt x="43520" y="24661"/>
                      <a:pt x="43495" y="24759"/>
                      <a:pt x="43495" y="24858"/>
                    </a:cubicBezTo>
                    <a:cubicBezTo>
                      <a:pt x="43495" y="25168"/>
                      <a:pt x="43747" y="25357"/>
                      <a:pt x="44003" y="25357"/>
                    </a:cubicBezTo>
                    <a:cubicBezTo>
                      <a:pt x="44164" y="25357"/>
                      <a:pt x="44327" y="25283"/>
                      <a:pt x="44432" y="25116"/>
                    </a:cubicBezTo>
                    <a:lnTo>
                      <a:pt x="45541" y="25609"/>
                    </a:lnTo>
                    <a:cubicBezTo>
                      <a:pt x="45528" y="25634"/>
                      <a:pt x="45528" y="25659"/>
                      <a:pt x="45528" y="25683"/>
                    </a:cubicBezTo>
                    <a:cubicBezTo>
                      <a:pt x="45528" y="25870"/>
                      <a:pt x="45676" y="25975"/>
                      <a:pt x="45822" y="25975"/>
                    </a:cubicBezTo>
                    <a:cubicBezTo>
                      <a:pt x="45937" y="25975"/>
                      <a:pt x="46052" y="25910"/>
                      <a:pt x="46095" y="25770"/>
                    </a:cubicBezTo>
                    <a:cubicBezTo>
                      <a:pt x="46161" y="25555"/>
                      <a:pt x="45989" y="25390"/>
                      <a:pt x="45813" y="25390"/>
                    </a:cubicBezTo>
                    <a:cubicBezTo>
                      <a:pt x="45726" y="25390"/>
                      <a:pt x="45639" y="25430"/>
                      <a:pt x="45578" y="25523"/>
                    </a:cubicBezTo>
                    <a:lnTo>
                      <a:pt x="44481" y="25018"/>
                    </a:lnTo>
                    <a:cubicBezTo>
                      <a:pt x="44493" y="24969"/>
                      <a:pt x="44506" y="24907"/>
                      <a:pt x="44506" y="24858"/>
                    </a:cubicBezTo>
                    <a:cubicBezTo>
                      <a:pt x="44506" y="24544"/>
                      <a:pt x="44257" y="24341"/>
                      <a:pt x="44000" y="24341"/>
                    </a:cubicBezTo>
                    <a:cubicBezTo>
                      <a:pt x="43874" y="24341"/>
                      <a:pt x="43745" y="24391"/>
                      <a:pt x="43643" y="24500"/>
                    </a:cubicBezTo>
                    <a:lnTo>
                      <a:pt x="43249" y="24192"/>
                    </a:lnTo>
                    <a:cubicBezTo>
                      <a:pt x="43360" y="24032"/>
                      <a:pt x="43237" y="23810"/>
                      <a:pt x="43040" y="23810"/>
                    </a:cubicBezTo>
                    <a:cubicBezTo>
                      <a:pt x="42941" y="23810"/>
                      <a:pt x="42855" y="23860"/>
                      <a:pt x="42818" y="23946"/>
                    </a:cubicBezTo>
                    <a:lnTo>
                      <a:pt x="37298" y="22406"/>
                    </a:lnTo>
                    <a:cubicBezTo>
                      <a:pt x="37261" y="22289"/>
                      <a:pt x="37155" y="22224"/>
                      <a:pt x="37049" y="22224"/>
                    </a:cubicBezTo>
                    <a:cubicBezTo>
                      <a:pt x="36977" y="22224"/>
                      <a:pt x="36904" y="22254"/>
                      <a:pt x="36854" y="22320"/>
                    </a:cubicBezTo>
                    <a:lnTo>
                      <a:pt x="36522" y="22283"/>
                    </a:lnTo>
                    <a:cubicBezTo>
                      <a:pt x="36517" y="22162"/>
                      <a:pt x="36420" y="22111"/>
                      <a:pt x="36314" y="22111"/>
                    </a:cubicBezTo>
                    <a:cubicBezTo>
                      <a:pt x="36158" y="22111"/>
                      <a:pt x="35982" y="22220"/>
                      <a:pt x="36041" y="22381"/>
                    </a:cubicBezTo>
                    <a:lnTo>
                      <a:pt x="33564" y="23884"/>
                    </a:lnTo>
                    <a:cubicBezTo>
                      <a:pt x="33515" y="23835"/>
                      <a:pt x="33441" y="23810"/>
                      <a:pt x="33380" y="23810"/>
                    </a:cubicBezTo>
                    <a:lnTo>
                      <a:pt x="33306" y="23810"/>
                    </a:lnTo>
                    <a:lnTo>
                      <a:pt x="33109" y="23416"/>
                    </a:lnTo>
                    <a:cubicBezTo>
                      <a:pt x="33293" y="23268"/>
                      <a:pt x="33195" y="22973"/>
                      <a:pt x="32948" y="22973"/>
                    </a:cubicBezTo>
                    <a:lnTo>
                      <a:pt x="32739" y="21679"/>
                    </a:lnTo>
                    <a:cubicBezTo>
                      <a:pt x="32911" y="21617"/>
                      <a:pt x="32961" y="21383"/>
                      <a:pt x="32813" y="21260"/>
                    </a:cubicBezTo>
                    <a:lnTo>
                      <a:pt x="33725" y="19744"/>
                    </a:lnTo>
                    <a:cubicBezTo>
                      <a:pt x="33799" y="19781"/>
                      <a:pt x="33860" y="19794"/>
                      <a:pt x="33934" y="19794"/>
                    </a:cubicBezTo>
                    <a:cubicBezTo>
                      <a:pt x="33946" y="19794"/>
                      <a:pt x="33958" y="19795"/>
                      <a:pt x="33969" y="19795"/>
                    </a:cubicBezTo>
                    <a:cubicBezTo>
                      <a:pt x="34637" y="19795"/>
                      <a:pt x="34637" y="18782"/>
                      <a:pt x="33969" y="18782"/>
                    </a:cubicBezTo>
                    <a:cubicBezTo>
                      <a:pt x="33958" y="18782"/>
                      <a:pt x="33946" y="18783"/>
                      <a:pt x="33934" y="18783"/>
                    </a:cubicBezTo>
                    <a:cubicBezTo>
                      <a:pt x="33885" y="18783"/>
                      <a:pt x="33848" y="18796"/>
                      <a:pt x="33799" y="18808"/>
                    </a:cubicBezTo>
                    <a:lnTo>
                      <a:pt x="33355" y="17736"/>
                    </a:lnTo>
                    <a:cubicBezTo>
                      <a:pt x="33429" y="17687"/>
                      <a:pt x="33466" y="17613"/>
                      <a:pt x="33466" y="17526"/>
                    </a:cubicBezTo>
                    <a:cubicBezTo>
                      <a:pt x="33466" y="17477"/>
                      <a:pt x="33454" y="17440"/>
                      <a:pt x="33429" y="17403"/>
                    </a:cubicBezTo>
                    <a:lnTo>
                      <a:pt x="34254" y="16713"/>
                    </a:lnTo>
                    <a:cubicBezTo>
                      <a:pt x="34344" y="16803"/>
                      <a:pt x="34456" y="16844"/>
                      <a:pt x="34566" y="16844"/>
                    </a:cubicBezTo>
                    <a:cubicBezTo>
                      <a:pt x="34801" y="16844"/>
                      <a:pt x="35031" y="16658"/>
                      <a:pt x="35031" y="16381"/>
                    </a:cubicBezTo>
                    <a:cubicBezTo>
                      <a:pt x="35031" y="16220"/>
                      <a:pt x="34944" y="16073"/>
                      <a:pt x="34821" y="15986"/>
                    </a:cubicBezTo>
                    <a:lnTo>
                      <a:pt x="35265" y="15062"/>
                    </a:lnTo>
                    <a:cubicBezTo>
                      <a:pt x="35298" y="15069"/>
                      <a:pt x="35332" y="15073"/>
                      <a:pt x="35364" y="15073"/>
                    </a:cubicBezTo>
                    <a:cubicBezTo>
                      <a:pt x="35618" y="15073"/>
                      <a:pt x="35832" y="14868"/>
                      <a:pt x="35832" y="14606"/>
                    </a:cubicBezTo>
                    <a:lnTo>
                      <a:pt x="36780" y="14360"/>
                    </a:lnTo>
                    <a:cubicBezTo>
                      <a:pt x="36817" y="14446"/>
                      <a:pt x="36904" y="14495"/>
                      <a:pt x="37002" y="14495"/>
                    </a:cubicBezTo>
                    <a:cubicBezTo>
                      <a:pt x="37236" y="14495"/>
                      <a:pt x="37335" y="14200"/>
                      <a:pt x="37162" y="14052"/>
                    </a:cubicBezTo>
                    <a:lnTo>
                      <a:pt x="38037" y="12376"/>
                    </a:lnTo>
                    <a:lnTo>
                      <a:pt x="38074" y="12376"/>
                    </a:lnTo>
                    <a:cubicBezTo>
                      <a:pt x="38382" y="12352"/>
                      <a:pt x="38382" y="11896"/>
                      <a:pt x="38074" y="11871"/>
                    </a:cubicBezTo>
                    <a:cubicBezTo>
                      <a:pt x="38012" y="11871"/>
                      <a:pt x="37951" y="11883"/>
                      <a:pt x="37914" y="11933"/>
                    </a:cubicBezTo>
                    <a:lnTo>
                      <a:pt x="37680" y="11698"/>
                    </a:lnTo>
                    <a:cubicBezTo>
                      <a:pt x="37704" y="11662"/>
                      <a:pt x="37729" y="11612"/>
                      <a:pt x="37729" y="11563"/>
                    </a:cubicBezTo>
                    <a:cubicBezTo>
                      <a:pt x="37729" y="11415"/>
                      <a:pt x="37618" y="11304"/>
                      <a:pt x="37470" y="11304"/>
                    </a:cubicBezTo>
                    <a:lnTo>
                      <a:pt x="37396" y="10898"/>
                    </a:lnTo>
                    <a:cubicBezTo>
                      <a:pt x="37754" y="10848"/>
                      <a:pt x="37951" y="10442"/>
                      <a:pt x="37754" y="10134"/>
                    </a:cubicBezTo>
                    <a:lnTo>
                      <a:pt x="39540" y="8778"/>
                    </a:lnTo>
                    <a:cubicBezTo>
                      <a:pt x="39590" y="8815"/>
                      <a:pt x="39651" y="8840"/>
                      <a:pt x="39713" y="8840"/>
                    </a:cubicBezTo>
                    <a:cubicBezTo>
                      <a:pt x="39910" y="8840"/>
                      <a:pt x="40033" y="8618"/>
                      <a:pt x="39910" y="8446"/>
                    </a:cubicBezTo>
                    <a:cubicBezTo>
                      <a:pt x="39860" y="8374"/>
                      <a:pt x="39784" y="8339"/>
                      <a:pt x="39708" y="8339"/>
                    </a:cubicBezTo>
                    <a:cubicBezTo>
                      <a:pt x="39613" y="8339"/>
                      <a:pt x="39520" y="8393"/>
                      <a:pt x="39479" y="8495"/>
                    </a:cubicBezTo>
                    <a:lnTo>
                      <a:pt x="38456" y="8310"/>
                    </a:lnTo>
                    <a:cubicBezTo>
                      <a:pt x="38456" y="8298"/>
                      <a:pt x="38456" y="8285"/>
                      <a:pt x="38456" y="8273"/>
                    </a:cubicBezTo>
                    <a:cubicBezTo>
                      <a:pt x="38456" y="8150"/>
                      <a:pt x="38419" y="8051"/>
                      <a:pt x="38345" y="7965"/>
                    </a:cubicBezTo>
                    <a:lnTo>
                      <a:pt x="40341" y="6031"/>
                    </a:lnTo>
                    <a:cubicBezTo>
                      <a:pt x="40420" y="6083"/>
                      <a:pt x="40513" y="6109"/>
                      <a:pt x="40608" y="6109"/>
                    </a:cubicBezTo>
                    <a:cubicBezTo>
                      <a:pt x="40736" y="6109"/>
                      <a:pt x="40865" y="6061"/>
                      <a:pt x="40957" y="5969"/>
                    </a:cubicBezTo>
                    <a:lnTo>
                      <a:pt x="41573" y="6388"/>
                    </a:lnTo>
                    <a:cubicBezTo>
                      <a:pt x="41524" y="6450"/>
                      <a:pt x="41512" y="6536"/>
                      <a:pt x="41512" y="6622"/>
                    </a:cubicBezTo>
                    <a:cubicBezTo>
                      <a:pt x="41512" y="6920"/>
                      <a:pt x="41760" y="7130"/>
                      <a:pt x="42023" y="7130"/>
                    </a:cubicBezTo>
                    <a:cubicBezTo>
                      <a:pt x="42131" y="7130"/>
                      <a:pt x="42241" y="7095"/>
                      <a:pt x="42337" y="7016"/>
                    </a:cubicBezTo>
                    <a:cubicBezTo>
                      <a:pt x="42658" y="6745"/>
                      <a:pt x="42534" y="6203"/>
                      <a:pt x="42115" y="6129"/>
                    </a:cubicBezTo>
                    <a:lnTo>
                      <a:pt x="42263" y="4552"/>
                    </a:lnTo>
                    <a:cubicBezTo>
                      <a:pt x="42830" y="4404"/>
                      <a:pt x="42719" y="3566"/>
                      <a:pt x="42128" y="3566"/>
                    </a:cubicBezTo>
                    <a:cubicBezTo>
                      <a:pt x="42029" y="3566"/>
                      <a:pt x="41918" y="3603"/>
                      <a:pt x="41832" y="3665"/>
                    </a:cubicBezTo>
                    <a:lnTo>
                      <a:pt x="41438" y="3283"/>
                    </a:lnTo>
                    <a:cubicBezTo>
                      <a:pt x="41462" y="3234"/>
                      <a:pt x="41475" y="3197"/>
                      <a:pt x="41475" y="3147"/>
                    </a:cubicBezTo>
                    <a:cubicBezTo>
                      <a:pt x="41487" y="2963"/>
                      <a:pt x="41352" y="2870"/>
                      <a:pt x="41218" y="2870"/>
                    </a:cubicBezTo>
                    <a:cubicBezTo>
                      <a:pt x="41084" y="2870"/>
                      <a:pt x="40951" y="2963"/>
                      <a:pt x="40970" y="3147"/>
                    </a:cubicBezTo>
                    <a:lnTo>
                      <a:pt x="40970" y="3160"/>
                    </a:lnTo>
                    <a:lnTo>
                      <a:pt x="40267" y="3357"/>
                    </a:lnTo>
                    <a:cubicBezTo>
                      <a:pt x="40187" y="3144"/>
                      <a:pt x="39992" y="3032"/>
                      <a:pt x="39797" y="3032"/>
                    </a:cubicBezTo>
                    <a:cubicBezTo>
                      <a:pt x="39631" y="3032"/>
                      <a:pt x="39464" y="3113"/>
                      <a:pt x="39368" y="3283"/>
                    </a:cubicBezTo>
                    <a:lnTo>
                      <a:pt x="38493" y="3061"/>
                    </a:lnTo>
                    <a:cubicBezTo>
                      <a:pt x="38444" y="2787"/>
                      <a:pt x="38218" y="2637"/>
                      <a:pt x="37991" y="2637"/>
                    </a:cubicBezTo>
                    <a:cubicBezTo>
                      <a:pt x="37822" y="2637"/>
                      <a:pt x="37652" y="2721"/>
                      <a:pt x="37557" y="2901"/>
                    </a:cubicBezTo>
                    <a:lnTo>
                      <a:pt x="35413" y="2765"/>
                    </a:lnTo>
                    <a:cubicBezTo>
                      <a:pt x="35383" y="2647"/>
                      <a:pt x="35282" y="2588"/>
                      <a:pt x="35179" y="2588"/>
                    </a:cubicBezTo>
                    <a:cubicBezTo>
                      <a:pt x="35069" y="2588"/>
                      <a:pt x="34958" y="2656"/>
                      <a:pt x="34932" y="2790"/>
                    </a:cubicBezTo>
                    <a:lnTo>
                      <a:pt x="34365" y="2790"/>
                    </a:lnTo>
                    <a:cubicBezTo>
                      <a:pt x="34341" y="2562"/>
                      <a:pt x="34155" y="2466"/>
                      <a:pt x="33951" y="2466"/>
                    </a:cubicBezTo>
                    <a:cubicBezTo>
                      <a:pt x="33635" y="2466"/>
                      <a:pt x="33277" y="2695"/>
                      <a:pt x="33404" y="3024"/>
                    </a:cubicBezTo>
                    <a:lnTo>
                      <a:pt x="32308" y="3579"/>
                    </a:lnTo>
                    <a:cubicBezTo>
                      <a:pt x="32226" y="3371"/>
                      <a:pt x="32034" y="3266"/>
                      <a:pt x="31842" y="3266"/>
                    </a:cubicBezTo>
                    <a:cubicBezTo>
                      <a:pt x="31658" y="3266"/>
                      <a:pt x="31474" y="3361"/>
                      <a:pt x="31384" y="3554"/>
                    </a:cubicBezTo>
                    <a:lnTo>
                      <a:pt x="30459" y="3172"/>
                    </a:lnTo>
                    <a:cubicBezTo>
                      <a:pt x="30496" y="3110"/>
                      <a:pt x="30509" y="3037"/>
                      <a:pt x="30509" y="2963"/>
                    </a:cubicBezTo>
                    <a:cubicBezTo>
                      <a:pt x="30509" y="2628"/>
                      <a:pt x="30233" y="2412"/>
                      <a:pt x="29950" y="2412"/>
                    </a:cubicBezTo>
                    <a:cubicBezTo>
                      <a:pt x="29806" y="2412"/>
                      <a:pt x="29660" y="2468"/>
                      <a:pt x="29548" y="2593"/>
                    </a:cubicBezTo>
                    <a:lnTo>
                      <a:pt x="29116" y="2359"/>
                    </a:lnTo>
                    <a:cubicBezTo>
                      <a:pt x="29129" y="2334"/>
                      <a:pt x="29129" y="2310"/>
                      <a:pt x="29129" y="2285"/>
                    </a:cubicBezTo>
                    <a:cubicBezTo>
                      <a:pt x="29147" y="2100"/>
                      <a:pt x="29015" y="2008"/>
                      <a:pt x="28882" y="2008"/>
                    </a:cubicBezTo>
                    <a:cubicBezTo>
                      <a:pt x="28750" y="2008"/>
                      <a:pt x="28617" y="2100"/>
                      <a:pt x="28636" y="2285"/>
                    </a:cubicBezTo>
                    <a:cubicBezTo>
                      <a:pt x="28636" y="2334"/>
                      <a:pt x="28648" y="2371"/>
                      <a:pt x="28661" y="2408"/>
                    </a:cubicBezTo>
                    <a:lnTo>
                      <a:pt x="28402" y="2655"/>
                    </a:lnTo>
                    <a:cubicBezTo>
                      <a:pt x="28352" y="2642"/>
                      <a:pt x="28316" y="2642"/>
                      <a:pt x="28266" y="2642"/>
                    </a:cubicBezTo>
                    <a:cubicBezTo>
                      <a:pt x="28168" y="2642"/>
                      <a:pt x="28069" y="2667"/>
                      <a:pt x="27983" y="2728"/>
                    </a:cubicBezTo>
                    <a:lnTo>
                      <a:pt x="27773" y="2445"/>
                    </a:lnTo>
                    <a:cubicBezTo>
                      <a:pt x="27810" y="2408"/>
                      <a:pt x="27835" y="2347"/>
                      <a:pt x="27835" y="2285"/>
                    </a:cubicBezTo>
                    <a:cubicBezTo>
                      <a:pt x="27842" y="2120"/>
                      <a:pt x="27715" y="2028"/>
                      <a:pt x="27586" y="2028"/>
                    </a:cubicBezTo>
                    <a:cubicBezTo>
                      <a:pt x="27483" y="2028"/>
                      <a:pt x="27380" y="2086"/>
                      <a:pt x="27342" y="2211"/>
                    </a:cubicBezTo>
                    <a:lnTo>
                      <a:pt x="25531" y="2063"/>
                    </a:lnTo>
                    <a:cubicBezTo>
                      <a:pt x="25524" y="1736"/>
                      <a:pt x="25272" y="1561"/>
                      <a:pt x="25020" y="1561"/>
                    </a:cubicBezTo>
                    <a:cubicBezTo>
                      <a:pt x="24807" y="1561"/>
                      <a:pt x="24595" y="1687"/>
                      <a:pt x="24533" y="1952"/>
                    </a:cubicBezTo>
                    <a:lnTo>
                      <a:pt x="23522" y="1829"/>
                    </a:lnTo>
                    <a:cubicBezTo>
                      <a:pt x="23517" y="1669"/>
                      <a:pt x="23396" y="1592"/>
                      <a:pt x="23276" y="1592"/>
                    </a:cubicBezTo>
                    <a:cubicBezTo>
                      <a:pt x="23147" y="1592"/>
                      <a:pt x="23017" y="1681"/>
                      <a:pt x="23030" y="1854"/>
                    </a:cubicBezTo>
                    <a:cubicBezTo>
                      <a:pt x="23030" y="1866"/>
                      <a:pt x="23030" y="1878"/>
                      <a:pt x="23030" y="1891"/>
                    </a:cubicBezTo>
                    <a:lnTo>
                      <a:pt x="21218" y="2568"/>
                    </a:lnTo>
                    <a:cubicBezTo>
                      <a:pt x="21126" y="2367"/>
                      <a:pt x="20947" y="2276"/>
                      <a:pt x="20769" y="2276"/>
                    </a:cubicBezTo>
                    <a:cubicBezTo>
                      <a:pt x="20522" y="2276"/>
                      <a:pt x="20277" y="2452"/>
                      <a:pt x="20270" y="2753"/>
                    </a:cubicBezTo>
                    <a:lnTo>
                      <a:pt x="17855" y="2741"/>
                    </a:lnTo>
                    <a:cubicBezTo>
                      <a:pt x="17830" y="2593"/>
                      <a:pt x="17719" y="2494"/>
                      <a:pt x="17571" y="2494"/>
                    </a:cubicBezTo>
                    <a:cubicBezTo>
                      <a:pt x="17534" y="2494"/>
                      <a:pt x="17485" y="2507"/>
                      <a:pt x="17448" y="2519"/>
                    </a:cubicBezTo>
                    <a:lnTo>
                      <a:pt x="16659" y="1657"/>
                    </a:lnTo>
                    <a:cubicBezTo>
                      <a:pt x="16659" y="1657"/>
                      <a:pt x="16659" y="1644"/>
                      <a:pt x="16659" y="1632"/>
                    </a:cubicBezTo>
                    <a:cubicBezTo>
                      <a:pt x="16678" y="1453"/>
                      <a:pt x="16546" y="1364"/>
                      <a:pt x="16412" y="1364"/>
                    </a:cubicBezTo>
                    <a:cubicBezTo>
                      <a:pt x="16278" y="1364"/>
                      <a:pt x="16142" y="1453"/>
                      <a:pt x="16154" y="1632"/>
                    </a:cubicBezTo>
                    <a:cubicBezTo>
                      <a:pt x="16154" y="1706"/>
                      <a:pt x="16191" y="1780"/>
                      <a:pt x="16241" y="1829"/>
                    </a:cubicBezTo>
                    <a:lnTo>
                      <a:pt x="15008" y="3443"/>
                    </a:lnTo>
                    <a:cubicBezTo>
                      <a:pt x="14934" y="3382"/>
                      <a:pt x="14848" y="3357"/>
                      <a:pt x="14750" y="3357"/>
                    </a:cubicBezTo>
                    <a:cubicBezTo>
                      <a:pt x="14528" y="3357"/>
                      <a:pt x="14343" y="3505"/>
                      <a:pt x="14269" y="3714"/>
                    </a:cubicBezTo>
                    <a:lnTo>
                      <a:pt x="12630" y="3382"/>
                    </a:lnTo>
                    <a:lnTo>
                      <a:pt x="12630" y="3332"/>
                    </a:lnTo>
                    <a:cubicBezTo>
                      <a:pt x="12624" y="3007"/>
                      <a:pt x="12370" y="2836"/>
                      <a:pt x="12118" y="2836"/>
                    </a:cubicBezTo>
                    <a:cubicBezTo>
                      <a:pt x="11892" y="2836"/>
                      <a:pt x="11667" y="2973"/>
                      <a:pt x="11620" y="3258"/>
                    </a:cubicBezTo>
                    <a:lnTo>
                      <a:pt x="9858" y="3184"/>
                    </a:lnTo>
                    <a:cubicBezTo>
                      <a:pt x="9858" y="3160"/>
                      <a:pt x="9858" y="3147"/>
                      <a:pt x="9858" y="3135"/>
                    </a:cubicBezTo>
                    <a:cubicBezTo>
                      <a:pt x="9858" y="2889"/>
                      <a:pt x="9661" y="2679"/>
                      <a:pt x="9415" y="2642"/>
                    </a:cubicBezTo>
                    <a:lnTo>
                      <a:pt x="9451" y="1090"/>
                    </a:lnTo>
                    <a:cubicBezTo>
                      <a:pt x="9587" y="1065"/>
                      <a:pt x="9698" y="942"/>
                      <a:pt x="9698" y="806"/>
                    </a:cubicBezTo>
                    <a:cubicBezTo>
                      <a:pt x="9698" y="769"/>
                      <a:pt x="9686" y="732"/>
                      <a:pt x="9673" y="708"/>
                    </a:cubicBezTo>
                    <a:lnTo>
                      <a:pt x="9772" y="646"/>
                    </a:lnTo>
                    <a:cubicBezTo>
                      <a:pt x="9860" y="762"/>
                      <a:pt x="9977" y="811"/>
                      <a:pt x="10090" y="811"/>
                    </a:cubicBezTo>
                    <a:cubicBezTo>
                      <a:pt x="10340" y="811"/>
                      <a:pt x="10576" y="573"/>
                      <a:pt x="10474" y="277"/>
                    </a:cubicBezTo>
                    <a:cubicBezTo>
                      <a:pt x="10409" y="88"/>
                      <a:pt x="10250" y="0"/>
                      <a:pt x="1009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4" name="Google Shape;5194;p76"/>
              <p:cNvSpPr/>
              <p:nvPr/>
            </p:nvSpPr>
            <p:spPr>
              <a:xfrm>
                <a:off x="5724531" y="2992055"/>
                <a:ext cx="139509" cy="101347"/>
              </a:xfrm>
              <a:custGeom>
                <a:avLst/>
                <a:gdLst/>
                <a:ahLst/>
                <a:cxnLst/>
                <a:rect l="l" t="t" r="r" b="b"/>
                <a:pathLst>
                  <a:path w="9673" h="7027" extrusionOk="0">
                    <a:moveTo>
                      <a:pt x="8416" y="198"/>
                    </a:moveTo>
                    <a:cubicBezTo>
                      <a:pt x="8473" y="198"/>
                      <a:pt x="8413" y="270"/>
                      <a:pt x="8388" y="270"/>
                    </a:cubicBezTo>
                    <a:cubicBezTo>
                      <a:pt x="8381" y="270"/>
                      <a:pt x="8376" y="264"/>
                      <a:pt x="8379" y="247"/>
                    </a:cubicBezTo>
                    <a:cubicBezTo>
                      <a:pt x="8379" y="222"/>
                      <a:pt x="8404" y="210"/>
                      <a:pt x="8428" y="210"/>
                    </a:cubicBezTo>
                    <a:lnTo>
                      <a:pt x="8416" y="198"/>
                    </a:lnTo>
                    <a:close/>
                    <a:moveTo>
                      <a:pt x="5582" y="407"/>
                    </a:moveTo>
                    <a:cubicBezTo>
                      <a:pt x="5639" y="407"/>
                      <a:pt x="5579" y="480"/>
                      <a:pt x="5549" y="480"/>
                    </a:cubicBezTo>
                    <a:cubicBezTo>
                      <a:pt x="5539" y="480"/>
                      <a:pt x="5533" y="473"/>
                      <a:pt x="5533" y="456"/>
                    </a:cubicBezTo>
                    <a:cubicBezTo>
                      <a:pt x="5533" y="432"/>
                      <a:pt x="5557" y="419"/>
                      <a:pt x="5582" y="419"/>
                    </a:cubicBezTo>
                    <a:lnTo>
                      <a:pt x="5582" y="407"/>
                    </a:lnTo>
                    <a:close/>
                    <a:moveTo>
                      <a:pt x="5385" y="617"/>
                    </a:moveTo>
                    <a:cubicBezTo>
                      <a:pt x="5422" y="678"/>
                      <a:pt x="5496" y="703"/>
                      <a:pt x="5582" y="703"/>
                    </a:cubicBezTo>
                    <a:cubicBezTo>
                      <a:pt x="5588" y="709"/>
                      <a:pt x="5598" y="712"/>
                      <a:pt x="5608" y="712"/>
                    </a:cubicBezTo>
                    <a:cubicBezTo>
                      <a:pt x="5619" y="712"/>
                      <a:pt x="5631" y="709"/>
                      <a:pt x="5644" y="703"/>
                    </a:cubicBezTo>
                    <a:lnTo>
                      <a:pt x="5915" y="1282"/>
                    </a:lnTo>
                    <a:cubicBezTo>
                      <a:pt x="5779" y="1368"/>
                      <a:pt x="5681" y="1516"/>
                      <a:pt x="5681" y="1676"/>
                    </a:cubicBezTo>
                    <a:lnTo>
                      <a:pt x="4079" y="1491"/>
                    </a:lnTo>
                    <a:lnTo>
                      <a:pt x="4079" y="1454"/>
                    </a:lnTo>
                    <a:cubicBezTo>
                      <a:pt x="4079" y="1393"/>
                      <a:pt x="4067" y="1343"/>
                      <a:pt x="4042" y="1282"/>
                    </a:cubicBezTo>
                    <a:lnTo>
                      <a:pt x="5385" y="617"/>
                    </a:lnTo>
                    <a:close/>
                    <a:moveTo>
                      <a:pt x="3577" y="1146"/>
                    </a:moveTo>
                    <a:cubicBezTo>
                      <a:pt x="3850" y="1146"/>
                      <a:pt x="3977" y="1470"/>
                      <a:pt x="3796" y="1664"/>
                    </a:cubicBezTo>
                    <a:cubicBezTo>
                      <a:pt x="3731" y="1729"/>
                      <a:pt x="3652" y="1757"/>
                      <a:pt x="3574" y="1757"/>
                    </a:cubicBezTo>
                    <a:cubicBezTo>
                      <a:pt x="3416" y="1757"/>
                      <a:pt x="3266" y="1636"/>
                      <a:pt x="3266" y="1454"/>
                    </a:cubicBezTo>
                    <a:cubicBezTo>
                      <a:pt x="3266" y="1282"/>
                      <a:pt x="3401" y="1159"/>
                      <a:pt x="3574" y="1159"/>
                    </a:cubicBezTo>
                    <a:lnTo>
                      <a:pt x="3561" y="1146"/>
                    </a:lnTo>
                    <a:cubicBezTo>
                      <a:pt x="3567" y="1146"/>
                      <a:pt x="3572" y="1146"/>
                      <a:pt x="3577" y="1146"/>
                    </a:cubicBezTo>
                    <a:close/>
                    <a:moveTo>
                      <a:pt x="6174" y="1405"/>
                    </a:moveTo>
                    <a:cubicBezTo>
                      <a:pt x="6445" y="1405"/>
                      <a:pt x="6580" y="1725"/>
                      <a:pt x="6395" y="1910"/>
                    </a:cubicBezTo>
                    <a:cubicBezTo>
                      <a:pt x="6331" y="1975"/>
                      <a:pt x="6253" y="2004"/>
                      <a:pt x="6177" y="2004"/>
                    </a:cubicBezTo>
                    <a:cubicBezTo>
                      <a:pt x="6022" y="2004"/>
                      <a:pt x="5878" y="1883"/>
                      <a:pt x="5878" y="1701"/>
                    </a:cubicBezTo>
                    <a:cubicBezTo>
                      <a:pt x="5890" y="1541"/>
                      <a:pt x="6026" y="1417"/>
                      <a:pt x="6186" y="1417"/>
                    </a:cubicBezTo>
                    <a:lnTo>
                      <a:pt x="6174" y="1405"/>
                    </a:lnTo>
                    <a:close/>
                    <a:moveTo>
                      <a:pt x="7788" y="2403"/>
                    </a:moveTo>
                    <a:cubicBezTo>
                      <a:pt x="7842" y="2403"/>
                      <a:pt x="7789" y="2471"/>
                      <a:pt x="7758" y="2471"/>
                    </a:cubicBezTo>
                    <a:cubicBezTo>
                      <a:pt x="7747" y="2471"/>
                      <a:pt x="7738" y="2462"/>
                      <a:pt x="7738" y="2440"/>
                    </a:cubicBezTo>
                    <a:cubicBezTo>
                      <a:pt x="7751" y="2428"/>
                      <a:pt x="7763" y="2415"/>
                      <a:pt x="7788" y="2415"/>
                    </a:cubicBezTo>
                    <a:lnTo>
                      <a:pt x="7788" y="2403"/>
                    </a:lnTo>
                    <a:close/>
                    <a:moveTo>
                      <a:pt x="9131" y="2305"/>
                    </a:moveTo>
                    <a:cubicBezTo>
                      <a:pt x="9303" y="2305"/>
                      <a:pt x="9402" y="2526"/>
                      <a:pt x="9266" y="2650"/>
                    </a:cubicBezTo>
                    <a:cubicBezTo>
                      <a:pt x="9227" y="2693"/>
                      <a:pt x="9177" y="2713"/>
                      <a:pt x="9127" y="2713"/>
                    </a:cubicBezTo>
                    <a:cubicBezTo>
                      <a:pt x="9023" y="2713"/>
                      <a:pt x="8921" y="2627"/>
                      <a:pt x="8921" y="2502"/>
                    </a:cubicBezTo>
                    <a:cubicBezTo>
                      <a:pt x="8934" y="2403"/>
                      <a:pt x="9020" y="2317"/>
                      <a:pt x="9131" y="2317"/>
                    </a:cubicBezTo>
                    <a:lnTo>
                      <a:pt x="9131" y="2305"/>
                    </a:lnTo>
                    <a:close/>
                    <a:moveTo>
                      <a:pt x="235" y="3081"/>
                    </a:moveTo>
                    <a:cubicBezTo>
                      <a:pt x="296" y="3081"/>
                      <a:pt x="296" y="3167"/>
                      <a:pt x="235" y="3167"/>
                    </a:cubicBezTo>
                    <a:cubicBezTo>
                      <a:pt x="210" y="3167"/>
                      <a:pt x="198" y="3155"/>
                      <a:pt x="198" y="3142"/>
                    </a:cubicBezTo>
                    <a:lnTo>
                      <a:pt x="185" y="3130"/>
                    </a:lnTo>
                    <a:cubicBezTo>
                      <a:pt x="185" y="3093"/>
                      <a:pt x="210" y="3081"/>
                      <a:pt x="235" y="3081"/>
                    </a:cubicBezTo>
                    <a:close/>
                    <a:moveTo>
                      <a:pt x="4054" y="1578"/>
                    </a:moveTo>
                    <a:lnTo>
                      <a:pt x="5681" y="1775"/>
                    </a:lnTo>
                    <a:cubicBezTo>
                      <a:pt x="5693" y="1824"/>
                      <a:pt x="5705" y="1873"/>
                      <a:pt x="5730" y="1923"/>
                    </a:cubicBezTo>
                    <a:lnTo>
                      <a:pt x="3081" y="3623"/>
                    </a:lnTo>
                    <a:cubicBezTo>
                      <a:pt x="3032" y="3537"/>
                      <a:pt x="2958" y="3463"/>
                      <a:pt x="2871" y="3426"/>
                    </a:cubicBezTo>
                    <a:lnTo>
                      <a:pt x="3438" y="1923"/>
                    </a:lnTo>
                    <a:cubicBezTo>
                      <a:pt x="3487" y="1935"/>
                      <a:pt x="3524" y="1947"/>
                      <a:pt x="3574" y="1947"/>
                    </a:cubicBezTo>
                    <a:cubicBezTo>
                      <a:pt x="3796" y="1947"/>
                      <a:pt x="3993" y="1799"/>
                      <a:pt x="4054" y="1590"/>
                    </a:cubicBezTo>
                    <a:lnTo>
                      <a:pt x="4054" y="1578"/>
                    </a:lnTo>
                    <a:close/>
                    <a:moveTo>
                      <a:pt x="3167" y="1750"/>
                    </a:moveTo>
                    <a:cubicBezTo>
                      <a:pt x="3216" y="1812"/>
                      <a:pt x="3266" y="1861"/>
                      <a:pt x="3340" y="1886"/>
                    </a:cubicBezTo>
                    <a:lnTo>
                      <a:pt x="2773" y="3389"/>
                    </a:lnTo>
                    <a:cubicBezTo>
                      <a:pt x="2724" y="3376"/>
                      <a:pt x="2687" y="3364"/>
                      <a:pt x="2637" y="3364"/>
                    </a:cubicBezTo>
                    <a:cubicBezTo>
                      <a:pt x="2440" y="3364"/>
                      <a:pt x="2255" y="3487"/>
                      <a:pt x="2181" y="3672"/>
                    </a:cubicBezTo>
                    <a:lnTo>
                      <a:pt x="481" y="3142"/>
                    </a:lnTo>
                    <a:lnTo>
                      <a:pt x="481" y="3130"/>
                    </a:lnTo>
                    <a:cubicBezTo>
                      <a:pt x="481" y="3105"/>
                      <a:pt x="481" y="3093"/>
                      <a:pt x="481" y="3068"/>
                    </a:cubicBezTo>
                    <a:lnTo>
                      <a:pt x="3167" y="1750"/>
                    </a:lnTo>
                    <a:close/>
                    <a:moveTo>
                      <a:pt x="8453" y="493"/>
                    </a:moveTo>
                    <a:lnTo>
                      <a:pt x="8958" y="2144"/>
                    </a:lnTo>
                    <a:cubicBezTo>
                      <a:pt x="8638" y="2292"/>
                      <a:pt x="8650" y="2760"/>
                      <a:pt x="8995" y="2884"/>
                    </a:cubicBezTo>
                    <a:lnTo>
                      <a:pt x="8773" y="3808"/>
                    </a:lnTo>
                    <a:cubicBezTo>
                      <a:pt x="8736" y="3795"/>
                      <a:pt x="8699" y="3795"/>
                      <a:pt x="8650" y="3795"/>
                    </a:cubicBezTo>
                    <a:cubicBezTo>
                      <a:pt x="8564" y="3795"/>
                      <a:pt x="8465" y="3820"/>
                      <a:pt x="8379" y="3882"/>
                    </a:cubicBezTo>
                    <a:lnTo>
                      <a:pt x="6568" y="2021"/>
                    </a:lnTo>
                    <a:cubicBezTo>
                      <a:pt x="6580" y="2009"/>
                      <a:pt x="6592" y="1984"/>
                      <a:pt x="6617" y="1972"/>
                    </a:cubicBezTo>
                    <a:lnTo>
                      <a:pt x="6605" y="1960"/>
                    </a:lnTo>
                    <a:lnTo>
                      <a:pt x="7541" y="2391"/>
                    </a:lnTo>
                    <a:cubicBezTo>
                      <a:pt x="7541" y="2403"/>
                      <a:pt x="7541" y="2428"/>
                      <a:pt x="7541" y="2440"/>
                    </a:cubicBezTo>
                    <a:cubicBezTo>
                      <a:pt x="7529" y="2625"/>
                      <a:pt x="7661" y="2717"/>
                      <a:pt x="7794" y="2717"/>
                    </a:cubicBezTo>
                    <a:cubicBezTo>
                      <a:pt x="7926" y="2717"/>
                      <a:pt x="8059" y="2625"/>
                      <a:pt x="8046" y="2440"/>
                    </a:cubicBezTo>
                    <a:cubicBezTo>
                      <a:pt x="8046" y="2354"/>
                      <a:pt x="7997" y="2268"/>
                      <a:pt x="7911" y="2218"/>
                    </a:cubicBezTo>
                    <a:lnTo>
                      <a:pt x="8404" y="493"/>
                    </a:lnTo>
                    <a:close/>
                    <a:moveTo>
                      <a:pt x="5989" y="2169"/>
                    </a:moveTo>
                    <a:cubicBezTo>
                      <a:pt x="6039" y="2189"/>
                      <a:pt x="6089" y="2209"/>
                      <a:pt x="6146" y="2209"/>
                    </a:cubicBezTo>
                    <a:cubicBezTo>
                      <a:pt x="6159" y="2209"/>
                      <a:pt x="6172" y="2208"/>
                      <a:pt x="6186" y="2206"/>
                    </a:cubicBezTo>
                    <a:lnTo>
                      <a:pt x="6211" y="2206"/>
                    </a:lnTo>
                    <a:lnTo>
                      <a:pt x="6506" y="4054"/>
                    </a:lnTo>
                    <a:lnTo>
                      <a:pt x="6506" y="4054"/>
                    </a:lnTo>
                    <a:lnTo>
                      <a:pt x="5373" y="3956"/>
                    </a:lnTo>
                    <a:cubicBezTo>
                      <a:pt x="5373" y="3832"/>
                      <a:pt x="5311" y="3721"/>
                      <a:pt x="5200" y="3648"/>
                    </a:cubicBezTo>
                    <a:lnTo>
                      <a:pt x="5200" y="3635"/>
                    </a:lnTo>
                    <a:lnTo>
                      <a:pt x="5989" y="2169"/>
                    </a:lnTo>
                    <a:close/>
                    <a:moveTo>
                      <a:pt x="4966" y="3758"/>
                    </a:moveTo>
                    <a:cubicBezTo>
                      <a:pt x="5077" y="3758"/>
                      <a:pt x="5176" y="3857"/>
                      <a:pt x="5176" y="3980"/>
                    </a:cubicBezTo>
                    <a:lnTo>
                      <a:pt x="5163" y="3956"/>
                    </a:lnTo>
                    <a:cubicBezTo>
                      <a:pt x="5163" y="4081"/>
                      <a:pt x="5061" y="4161"/>
                      <a:pt x="4957" y="4161"/>
                    </a:cubicBezTo>
                    <a:cubicBezTo>
                      <a:pt x="4908" y="4161"/>
                      <a:pt x="4858" y="4143"/>
                      <a:pt x="4818" y="4103"/>
                    </a:cubicBezTo>
                    <a:cubicBezTo>
                      <a:pt x="4695" y="3980"/>
                      <a:pt x="4781" y="3758"/>
                      <a:pt x="4966" y="3758"/>
                    </a:cubicBezTo>
                    <a:close/>
                    <a:moveTo>
                      <a:pt x="2637" y="3561"/>
                    </a:moveTo>
                    <a:cubicBezTo>
                      <a:pt x="2810" y="3561"/>
                      <a:pt x="2958" y="3709"/>
                      <a:pt x="2945" y="3882"/>
                    </a:cubicBezTo>
                    <a:lnTo>
                      <a:pt x="2945" y="3869"/>
                    </a:lnTo>
                    <a:cubicBezTo>
                      <a:pt x="2945" y="4045"/>
                      <a:pt x="2797" y="4164"/>
                      <a:pt x="2644" y="4164"/>
                    </a:cubicBezTo>
                    <a:cubicBezTo>
                      <a:pt x="2572" y="4164"/>
                      <a:pt x="2499" y="4138"/>
                      <a:pt x="2440" y="4079"/>
                    </a:cubicBezTo>
                    <a:cubicBezTo>
                      <a:pt x="2243" y="3882"/>
                      <a:pt x="2379" y="3574"/>
                      <a:pt x="2637" y="3561"/>
                    </a:cubicBezTo>
                    <a:close/>
                    <a:moveTo>
                      <a:pt x="6494" y="2095"/>
                    </a:moveTo>
                    <a:lnTo>
                      <a:pt x="8293" y="3943"/>
                    </a:lnTo>
                    <a:cubicBezTo>
                      <a:pt x="8231" y="4017"/>
                      <a:pt x="8182" y="4091"/>
                      <a:pt x="8157" y="4190"/>
                    </a:cubicBezTo>
                    <a:lnTo>
                      <a:pt x="6605" y="4054"/>
                    </a:lnTo>
                    <a:lnTo>
                      <a:pt x="6309" y="2181"/>
                    </a:lnTo>
                    <a:cubicBezTo>
                      <a:pt x="6371" y="2169"/>
                      <a:pt x="6432" y="2132"/>
                      <a:pt x="6494" y="2095"/>
                    </a:cubicBezTo>
                    <a:close/>
                    <a:moveTo>
                      <a:pt x="8650" y="4005"/>
                    </a:moveTo>
                    <a:cubicBezTo>
                      <a:pt x="8823" y="4005"/>
                      <a:pt x="8958" y="4153"/>
                      <a:pt x="8946" y="4313"/>
                    </a:cubicBezTo>
                    <a:cubicBezTo>
                      <a:pt x="8946" y="4489"/>
                      <a:pt x="8798" y="4608"/>
                      <a:pt x="8645" y="4608"/>
                    </a:cubicBezTo>
                    <a:cubicBezTo>
                      <a:pt x="8573" y="4608"/>
                      <a:pt x="8500" y="4582"/>
                      <a:pt x="8441" y="4522"/>
                    </a:cubicBezTo>
                    <a:cubicBezTo>
                      <a:pt x="8244" y="4338"/>
                      <a:pt x="8379" y="4005"/>
                      <a:pt x="8650" y="4005"/>
                    </a:cubicBezTo>
                    <a:close/>
                    <a:moveTo>
                      <a:pt x="5792" y="2033"/>
                    </a:moveTo>
                    <a:cubicBezTo>
                      <a:pt x="5816" y="2070"/>
                      <a:pt x="5853" y="2107"/>
                      <a:pt x="5902" y="2144"/>
                    </a:cubicBezTo>
                    <a:lnTo>
                      <a:pt x="5114" y="3598"/>
                    </a:lnTo>
                    <a:cubicBezTo>
                      <a:pt x="5065" y="3586"/>
                      <a:pt x="5015" y="3574"/>
                      <a:pt x="4966" y="3574"/>
                    </a:cubicBezTo>
                    <a:cubicBezTo>
                      <a:pt x="4633" y="3574"/>
                      <a:pt x="4449" y="3980"/>
                      <a:pt x="4658" y="4239"/>
                    </a:cubicBezTo>
                    <a:lnTo>
                      <a:pt x="4005" y="4818"/>
                    </a:lnTo>
                    <a:lnTo>
                      <a:pt x="3081" y="4140"/>
                    </a:lnTo>
                    <a:cubicBezTo>
                      <a:pt x="3130" y="4066"/>
                      <a:pt x="3155" y="3980"/>
                      <a:pt x="3155" y="3894"/>
                    </a:cubicBezTo>
                    <a:cubicBezTo>
                      <a:pt x="3155" y="3832"/>
                      <a:pt x="3142" y="3783"/>
                      <a:pt x="3130" y="3734"/>
                    </a:cubicBezTo>
                    <a:lnTo>
                      <a:pt x="5792" y="2033"/>
                    </a:lnTo>
                    <a:close/>
                    <a:moveTo>
                      <a:pt x="6629" y="4165"/>
                    </a:moveTo>
                    <a:lnTo>
                      <a:pt x="8145" y="4301"/>
                    </a:lnTo>
                    <a:lnTo>
                      <a:pt x="8145" y="4313"/>
                    </a:lnTo>
                    <a:cubicBezTo>
                      <a:pt x="8145" y="4387"/>
                      <a:pt x="8157" y="4461"/>
                      <a:pt x="8194" y="4522"/>
                    </a:cubicBezTo>
                    <a:lnTo>
                      <a:pt x="6802" y="5274"/>
                    </a:lnTo>
                    <a:lnTo>
                      <a:pt x="6629" y="4165"/>
                    </a:lnTo>
                    <a:close/>
                    <a:moveTo>
                      <a:pt x="456" y="3253"/>
                    </a:moveTo>
                    <a:lnTo>
                      <a:pt x="2144" y="3771"/>
                    </a:lnTo>
                    <a:cubicBezTo>
                      <a:pt x="2144" y="3808"/>
                      <a:pt x="2132" y="3845"/>
                      <a:pt x="2144" y="3869"/>
                    </a:cubicBezTo>
                    <a:cubicBezTo>
                      <a:pt x="2144" y="3993"/>
                      <a:pt x="2181" y="4091"/>
                      <a:pt x="2255" y="4177"/>
                    </a:cubicBezTo>
                    <a:lnTo>
                      <a:pt x="530" y="5459"/>
                    </a:lnTo>
                    <a:cubicBezTo>
                      <a:pt x="493" y="5422"/>
                      <a:pt x="432" y="5397"/>
                      <a:pt x="383" y="5385"/>
                    </a:cubicBezTo>
                    <a:lnTo>
                      <a:pt x="247" y="3376"/>
                    </a:lnTo>
                    <a:cubicBezTo>
                      <a:pt x="333" y="3376"/>
                      <a:pt x="419" y="3327"/>
                      <a:pt x="456" y="3253"/>
                    </a:cubicBezTo>
                    <a:close/>
                    <a:moveTo>
                      <a:pt x="5373" y="4054"/>
                    </a:moveTo>
                    <a:lnTo>
                      <a:pt x="6519" y="4153"/>
                    </a:lnTo>
                    <a:lnTo>
                      <a:pt x="6716" y="5323"/>
                    </a:lnTo>
                    <a:lnTo>
                      <a:pt x="6087" y="5681"/>
                    </a:lnTo>
                    <a:cubicBezTo>
                      <a:pt x="6038" y="5619"/>
                      <a:pt x="5964" y="5594"/>
                      <a:pt x="5902" y="5582"/>
                    </a:cubicBezTo>
                    <a:lnTo>
                      <a:pt x="5829" y="5582"/>
                    </a:lnTo>
                    <a:lnTo>
                      <a:pt x="5188" y="4301"/>
                    </a:lnTo>
                    <a:cubicBezTo>
                      <a:pt x="5286" y="4251"/>
                      <a:pt x="5348" y="4153"/>
                      <a:pt x="5373" y="4054"/>
                    </a:cubicBezTo>
                    <a:close/>
                    <a:moveTo>
                      <a:pt x="379" y="5608"/>
                    </a:moveTo>
                    <a:cubicBezTo>
                      <a:pt x="388" y="5608"/>
                      <a:pt x="395" y="5614"/>
                      <a:pt x="395" y="5631"/>
                    </a:cubicBezTo>
                    <a:cubicBezTo>
                      <a:pt x="407" y="5668"/>
                      <a:pt x="383" y="5693"/>
                      <a:pt x="358" y="5693"/>
                    </a:cubicBezTo>
                    <a:lnTo>
                      <a:pt x="346" y="5681"/>
                    </a:lnTo>
                    <a:cubicBezTo>
                      <a:pt x="289" y="5681"/>
                      <a:pt x="348" y="5608"/>
                      <a:pt x="379" y="5608"/>
                    </a:cubicBezTo>
                    <a:close/>
                    <a:moveTo>
                      <a:pt x="3019" y="4214"/>
                    </a:moveTo>
                    <a:lnTo>
                      <a:pt x="3943" y="4892"/>
                    </a:lnTo>
                    <a:lnTo>
                      <a:pt x="3241" y="5545"/>
                    </a:lnTo>
                    <a:cubicBezTo>
                      <a:pt x="3196" y="5511"/>
                      <a:pt x="3144" y="5495"/>
                      <a:pt x="3094" y="5495"/>
                    </a:cubicBezTo>
                    <a:cubicBezTo>
                      <a:pt x="2981" y="5495"/>
                      <a:pt x="2872" y="5574"/>
                      <a:pt x="2847" y="5693"/>
                    </a:cubicBezTo>
                    <a:lnTo>
                      <a:pt x="604" y="5631"/>
                    </a:lnTo>
                    <a:cubicBezTo>
                      <a:pt x="604" y="5607"/>
                      <a:pt x="592" y="5582"/>
                      <a:pt x="580" y="5545"/>
                    </a:cubicBezTo>
                    <a:lnTo>
                      <a:pt x="2329" y="4264"/>
                    </a:lnTo>
                    <a:cubicBezTo>
                      <a:pt x="2418" y="4341"/>
                      <a:pt x="2529" y="4379"/>
                      <a:pt x="2642" y="4379"/>
                    </a:cubicBezTo>
                    <a:cubicBezTo>
                      <a:pt x="2779" y="4379"/>
                      <a:pt x="2918" y="4323"/>
                      <a:pt x="3019" y="4214"/>
                    </a:cubicBezTo>
                    <a:close/>
                    <a:moveTo>
                      <a:pt x="4720" y="4288"/>
                    </a:moveTo>
                    <a:cubicBezTo>
                      <a:pt x="4794" y="4338"/>
                      <a:pt x="4880" y="4362"/>
                      <a:pt x="4966" y="4362"/>
                    </a:cubicBezTo>
                    <a:cubicBezTo>
                      <a:pt x="5003" y="4362"/>
                      <a:pt x="5052" y="4362"/>
                      <a:pt x="5089" y="4338"/>
                    </a:cubicBezTo>
                    <a:lnTo>
                      <a:pt x="5730" y="5631"/>
                    </a:lnTo>
                    <a:cubicBezTo>
                      <a:pt x="5693" y="5656"/>
                      <a:pt x="5668" y="5693"/>
                      <a:pt x="5656" y="5730"/>
                    </a:cubicBezTo>
                    <a:lnTo>
                      <a:pt x="5360" y="5668"/>
                    </a:lnTo>
                    <a:cubicBezTo>
                      <a:pt x="5360" y="5520"/>
                      <a:pt x="5237" y="5397"/>
                      <a:pt x="5077" y="5397"/>
                    </a:cubicBezTo>
                    <a:lnTo>
                      <a:pt x="5077" y="5385"/>
                    </a:lnTo>
                    <a:cubicBezTo>
                      <a:pt x="5003" y="5385"/>
                      <a:pt x="4929" y="5410"/>
                      <a:pt x="4880" y="5459"/>
                    </a:cubicBezTo>
                    <a:lnTo>
                      <a:pt x="4091" y="4880"/>
                    </a:lnTo>
                    <a:lnTo>
                      <a:pt x="4720" y="4288"/>
                    </a:lnTo>
                    <a:close/>
                    <a:moveTo>
                      <a:pt x="5089" y="5607"/>
                    </a:moveTo>
                    <a:cubicBezTo>
                      <a:pt x="5129" y="5607"/>
                      <a:pt x="5169" y="5631"/>
                      <a:pt x="5176" y="5681"/>
                    </a:cubicBezTo>
                    <a:cubicBezTo>
                      <a:pt x="5176" y="5725"/>
                      <a:pt x="5146" y="5769"/>
                      <a:pt x="5096" y="5769"/>
                    </a:cubicBezTo>
                    <a:cubicBezTo>
                      <a:pt x="5090" y="5769"/>
                      <a:pt x="5083" y="5768"/>
                      <a:pt x="5077" y="5767"/>
                    </a:cubicBezTo>
                    <a:lnTo>
                      <a:pt x="5077" y="5755"/>
                    </a:lnTo>
                    <a:cubicBezTo>
                      <a:pt x="5040" y="5755"/>
                      <a:pt x="5003" y="5718"/>
                      <a:pt x="5003" y="5681"/>
                    </a:cubicBezTo>
                    <a:cubicBezTo>
                      <a:pt x="5009" y="5631"/>
                      <a:pt x="5049" y="5607"/>
                      <a:pt x="5089" y="5607"/>
                    </a:cubicBezTo>
                    <a:close/>
                    <a:moveTo>
                      <a:pt x="3127" y="5719"/>
                    </a:moveTo>
                    <a:cubicBezTo>
                      <a:pt x="3136" y="5719"/>
                      <a:pt x="3142" y="5725"/>
                      <a:pt x="3142" y="5742"/>
                    </a:cubicBezTo>
                    <a:cubicBezTo>
                      <a:pt x="3142" y="5779"/>
                      <a:pt x="3130" y="5804"/>
                      <a:pt x="3093" y="5804"/>
                    </a:cubicBezTo>
                    <a:lnTo>
                      <a:pt x="3093" y="5791"/>
                    </a:lnTo>
                    <a:cubicBezTo>
                      <a:pt x="3036" y="5791"/>
                      <a:pt x="3096" y="5719"/>
                      <a:pt x="3127" y="5719"/>
                    </a:cubicBezTo>
                    <a:close/>
                    <a:moveTo>
                      <a:pt x="5924" y="5817"/>
                    </a:moveTo>
                    <a:cubicBezTo>
                      <a:pt x="5933" y="5817"/>
                      <a:pt x="5939" y="5824"/>
                      <a:pt x="5939" y="5841"/>
                    </a:cubicBezTo>
                    <a:cubicBezTo>
                      <a:pt x="5939" y="5865"/>
                      <a:pt x="5927" y="5890"/>
                      <a:pt x="5902" y="5890"/>
                    </a:cubicBezTo>
                    <a:cubicBezTo>
                      <a:pt x="5836" y="5890"/>
                      <a:pt x="5894" y="5817"/>
                      <a:pt x="5924" y="5817"/>
                    </a:cubicBezTo>
                    <a:close/>
                    <a:moveTo>
                      <a:pt x="8244" y="4609"/>
                    </a:moveTo>
                    <a:cubicBezTo>
                      <a:pt x="8268" y="4658"/>
                      <a:pt x="8305" y="4695"/>
                      <a:pt x="8354" y="4720"/>
                    </a:cubicBezTo>
                    <a:lnTo>
                      <a:pt x="7110" y="6543"/>
                    </a:lnTo>
                    <a:cubicBezTo>
                      <a:pt x="7073" y="6518"/>
                      <a:pt x="7036" y="6506"/>
                      <a:pt x="6999" y="6506"/>
                    </a:cubicBezTo>
                    <a:lnTo>
                      <a:pt x="6814" y="5385"/>
                    </a:lnTo>
                    <a:lnTo>
                      <a:pt x="8244" y="4609"/>
                    </a:lnTo>
                    <a:close/>
                    <a:moveTo>
                      <a:pt x="6728" y="5434"/>
                    </a:moveTo>
                    <a:lnTo>
                      <a:pt x="6901" y="6518"/>
                    </a:lnTo>
                    <a:cubicBezTo>
                      <a:pt x="6876" y="6531"/>
                      <a:pt x="6851" y="6543"/>
                      <a:pt x="6839" y="6568"/>
                    </a:cubicBezTo>
                    <a:lnTo>
                      <a:pt x="6839" y="6555"/>
                    </a:lnTo>
                    <a:lnTo>
                      <a:pt x="6112" y="5952"/>
                    </a:lnTo>
                    <a:cubicBezTo>
                      <a:pt x="6137" y="5915"/>
                      <a:pt x="6149" y="5878"/>
                      <a:pt x="6149" y="5828"/>
                    </a:cubicBezTo>
                    <a:cubicBezTo>
                      <a:pt x="6149" y="5804"/>
                      <a:pt x="6149" y="5779"/>
                      <a:pt x="6137" y="5755"/>
                    </a:cubicBezTo>
                    <a:lnTo>
                      <a:pt x="6728" y="5434"/>
                    </a:lnTo>
                    <a:close/>
                    <a:moveTo>
                      <a:pt x="8601" y="5976"/>
                    </a:moveTo>
                    <a:cubicBezTo>
                      <a:pt x="8771" y="5976"/>
                      <a:pt x="8906" y="6109"/>
                      <a:pt x="8909" y="6278"/>
                    </a:cubicBezTo>
                    <a:lnTo>
                      <a:pt x="8909" y="6278"/>
                    </a:lnTo>
                    <a:cubicBezTo>
                      <a:pt x="8905" y="6457"/>
                      <a:pt x="8757" y="6575"/>
                      <a:pt x="8604" y="6575"/>
                    </a:cubicBezTo>
                    <a:cubicBezTo>
                      <a:pt x="8529" y="6575"/>
                      <a:pt x="8452" y="6546"/>
                      <a:pt x="8391" y="6481"/>
                    </a:cubicBezTo>
                    <a:cubicBezTo>
                      <a:pt x="8207" y="6297"/>
                      <a:pt x="8342" y="5976"/>
                      <a:pt x="8601" y="5976"/>
                    </a:cubicBezTo>
                    <a:close/>
                    <a:moveTo>
                      <a:pt x="8441" y="4769"/>
                    </a:moveTo>
                    <a:cubicBezTo>
                      <a:pt x="8502" y="4793"/>
                      <a:pt x="8576" y="4818"/>
                      <a:pt x="8638" y="4818"/>
                    </a:cubicBezTo>
                    <a:lnTo>
                      <a:pt x="8613" y="5767"/>
                    </a:lnTo>
                    <a:lnTo>
                      <a:pt x="8601" y="5767"/>
                    </a:lnTo>
                    <a:cubicBezTo>
                      <a:pt x="8317" y="5767"/>
                      <a:pt x="8096" y="6001"/>
                      <a:pt x="8108" y="6284"/>
                    </a:cubicBezTo>
                    <a:lnTo>
                      <a:pt x="8096" y="6272"/>
                    </a:lnTo>
                    <a:lnTo>
                      <a:pt x="8096" y="6272"/>
                    </a:lnTo>
                    <a:cubicBezTo>
                      <a:pt x="8096" y="6309"/>
                      <a:pt x="8108" y="6334"/>
                      <a:pt x="8108" y="6371"/>
                    </a:cubicBezTo>
                    <a:lnTo>
                      <a:pt x="7209" y="6642"/>
                    </a:lnTo>
                    <a:cubicBezTo>
                      <a:pt x="7209" y="6629"/>
                      <a:pt x="7196" y="6617"/>
                      <a:pt x="7184" y="6605"/>
                    </a:cubicBezTo>
                    <a:lnTo>
                      <a:pt x="8441" y="4769"/>
                    </a:lnTo>
                    <a:close/>
                    <a:moveTo>
                      <a:pt x="7020" y="6729"/>
                    </a:moveTo>
                    <a:cubicBezTo>
                      <a:pt x="7029" y="6729"/>
                      <a:pt x="7036" y="6735"/>
                      <a:pt x="7036" y="6753"/>
                    </a:cubicBezTo>
                    <a:cubicBezTo>
                      <a:pt x="7048" y="6790"/>
                      <a:pt x="7024" y="6814"/>
                      <a:pt x="6987" y="6814"/>
                    </a:cubicBezTo>
                    <a:lnTo>
                      <a:pt x="6987" y="6802"/>
                    </a:lnTo>
                    <a:cubicBezTo>
                      <a:pt x="6930" y="6802"/>
                      <a:pt x="6990" y="6729"/>
                      <a:pt x="7020" y="6729"/>
                    </a:cubicBezTo>
                    <a:close/>
                    <a:moveTo>
                      <a:pt x="8428" y="0"/>
                    </a:moveTo>
                    <a:cubicBezTo>
                      <a:pt x="8170" y="0"/>
                      <a:pt x="8071" y="358"/>
                      <a:pt x="8305" y="481"/>
                    </a:cubicBezTo>
                    <a:lnTo>
                      <a:pt x="7812" y="2206"/>
                    </a:lnTo>
                    <a:lnTo>
                      <a:pt x="7788" y="2206"/>
                    </a:lnTo>
                    <a:cubicBezTo>
                      <a:pt x="7714" y="2206"/>
                      <a:pt x="7640" y="2243"/>
                      <a:pt x="7591" y="2317"/>
                    </a:cubicBezTo>
                    <a:lnTo>
                      <a:pt x="6666" y="1886"/>
                    </a:lnTo>
                    <a:cubicBezTo>
                      <a:pt x="6679" y="1824"/>
                      <a:pt x="6691" y="1775"/>
                      <a:pt x="6691" y="1713"/>
                    </a:cubicBezTo>
                    <a:cubicBezTo>
                      <a:pt x="6691" y="1442"/>
                      <a:pt x="6469" y="1208"/>
                      <a:pt x="6186" y="1208"/>
                    </a:cubicBezTo>
                    <a:cubicBezTo>
                      <a:pt x="6137" y="1208"/>
                      <a:pt x="6075" y="1220"/>
                      <a:pt x="6013" y="1245"/>
                    </a:cubicBezTo>
                    <a:lnTo>
                      <a:pt x="5742" y="666"/>
                    </a:lnTo>
                    <a:cubicBezTo>
                      <a:pt x="5890" y="555"/>
                      <a:pt x="5866" y="333"/>
                      <a:pt x="5693" y="247"/>
                    </a:cubicBezTo>
                    <a:cubicBezTo>
                      <a:pt x="5657" y="228"/>
                      <a:pt x="5620" y="219"/>
                      <a:pt x="5583" y="219"/>
                    </a:cubicBezTo>
                    <a:cubicBezTo>
                      <a:pt x="5455" y="219"/>
                      <a:pt x="5336" y="325"/>
                      <a:pt x="5336" y="469"/>
                    </a:cubicBezTo>
                    <a:cubicBezTo>
                      <a:pt x="5336" y="493"/>
                      <a:pt x="5336" y="518"/>
                      <a:pt x="5348" y="530"/>
                    </a:cubicBezTo>
                    <a:lnTo>
                      <a:pt x="4005" y="1196"/>
                    </a:lnTo>
                    <a:cubicBezTo>
                      <a:pt x="3901" y="1035"/>
                      <a:pt x="3743" y="963"/>
                      <a:pt x="3587" y="963"/>
                    </a:cubicBezTo>
                    <a:cubicBezTo>
                      <a:pt x="3335" y="963"/>
                      <a:pt x="3088" y="1150"/>
                      <a:pt x="3081" y="1454"/>
                    </a:cubicBezTo>
                    <a:cubicBezTo>
                      <a:pt x="3081" y="1528"/>
                      <a:pt x="3106" y="1602"/>
                      <a:pt x="3130" y="1676"/>
                    </a:cubicBezTo>
                    <a:lnTo>
                      <a:pt x="456" y="2982"/>
                    </a:lnTo>
                    <a:cubicBezTo>
                      <a:pt x="407" y="2921"/>
                      <a:pt x="333" y="2884"/>
                      <a:pt x="259" y="2884"/>
                    </a:cubicBezTo>
                    <a:cubicBezTo>
                      <a:pt x="111" y="2884"/>
                      <a:pt x="1" y="2995"/>
                      <a:pt x="1" y="3142"/>
                    </a:cubicBezTo>
                    <a:cubicBezTo>
                      <a:pt x="1" y="3241"/>
                      <a:pt x="62" y="3340"/>
                      <a:pt x="161" y="3376"/>
                    </a:cubicBezTo>
                    <a:lnTo>
                      <a:pt x="309" y="5410"/>
                    </a:lnTo>
                    <a:cubicBezTo>
                      <a:pt x="124" y="5459"/>
                      <a:pt x="62" y="5681"/>
                      <a:pt x="185" y="5816"/>
                    </a:cubicBezTo>
                    <a:cubicBezTo>
                      <a:pt x="236" y="5872"/>
                      <a:pt x="303" y="5898"/>
                      <a:pt x="370" y="5898"/>
                    </a:cubicBezTo>
                    <a:cubicBezTo>
                      <a:pt x="466" y="5898"/>
                      <a:pt x="561" y="5844"/>
                      <a:pt x="604" y="5742"/>
                    </a:cubicBezTo>
                    <a:lnTo>
                      <a:pt x="2871" y="5804"/>
                    </a:lnTo>
                    <a:cubicBezTo>
                      <a:pt x="2894" y="5947"/>
                      <a:pt x="3006" y="6016"/>
                      <a:pt x="3117" y="6016"/>
                    </a:cubicBezTo>
                    <a:cubicBezTo>
                      <a:pt x="3244" y="6016"/>
                      <a:pt x="3371" y="5926"/>
                      <a:pt x="3364" y="5755"/>
                    </a:cubicBezTo>
                    <a:cubicBezTo>
                      <a:pt x="3364" y="5718"/>
                      <a:pt x="3352" y="5668"/>
                      <a:pt x="3327" y="5631"/>
                    </a:cubicBezTo>
                    <a:lnTo>
                      <a:pt x="4042" y="4966"/>
                    </a:lnTo>
                    <a:lnTo>
                      <a:pt x="4843" y="5557"/>
                    </a:lnTo>
                    <a:cubicBezTo>
                      <a:pt x="4818" y="5594"/>
                      <a:pt x="4806" y="5644"/>
                      <a:pt x="4806" y="5681"/>
                    </a:cubicBezTo>
                    <a:cubicBezTo>
                      <a:pt x="4806" y="5866"/>
                      <a:pt x="4954" y="5973"/>
                      <a:pt x="5101" y="5973"/>
                    </a:cubicBezTo>
                    <a:cubicBezTo>
                      <a:pt x="5208" y="5973"/>
                      <a:pt x="5314" y="5916"/>
                      <a:pt x="5360" y="5791"/>
                    </a:cubicBezTo>
                    <a:lnTo>
                      <a:pt x="5656" y="5841"/>
                    </a:lnTo>
                    <a:cubicBezTo>
                      <a:pt x="5656" y="5976"/>
                      <a:pt x="5767" y="6087"/>
                      <a:pt x="5902" y="6087"/>
                    </a:cubicBezTo>
                    <a:cubicBezTo>
                      <a:pt x="5952" y="6087"/>
                      <a:pt x="6001" y="6075"/>
                      <a:pt x="6050" y="6038"/>
                    </a:cubicBezTo>
                    <a:lnTo>
                      <a:pt x="6765" y="6654"/>
                    </a:lnTo>
                    <a:cubicBezTo>
                      <a:pt x="6753" y="6691"/>
                      <a:pt x="6740" y="6728"/>
                      <a:pt x="6740" y="6777"/>
                    </a:cubicBezTo>
                    <a:cubicBezTo>
                      <a:pt x="6740" y="6944"/>
                      <a:pt x="6867" y="7027"/>
                      <a:pt x="6993" y="7027"/>
                    </a:cubicBezTo>
                    <a:cubicBezTo>
                      <a:pt x="7119" y="7027"/>
                      <a:pt x="7246" y="6944"/>
                      <a:pt x="7246" y="6777"/>
                    </a:cubicBezTo>
                    <a:cubicBezTo>
                      <a:pt x="7246" y="6765"/>
                      <a:pt x="7246" y="6753"/>
                      <a:pt x="7246" y="6753"/>
                    </a:cubicBezTo>
                    <a:lnTo>
                      <a:pt x="8145" y="6481"/>
                    </a:lnTo>
                    <a:cubicBezTo>
                      <a:pt x="8230" y="6680"/>
                      <a:pt x="8418" y="6789"/>
                      <a:pt x="8608" y="6789"/>
                    </a:cubicBezTo>
                    <a:cubicBezTo>
                      <a:pt x="8749" y="6789"/>
                      <a:pt x="8891" y="6730"/>
                      <a:pt x="8995" y="6605"/>
                    </a:cubicBezTo>
                    <a:cubicBezTo>
                      <a:pt x="9242" y="6321"/>
                      <a:pt x="9081" y="5878"/>
                      <a:pt x="8712" y="5791"/>
                    </a:cubicBezTo>
                    <a:lnTo>
                      <a:pt x="8749" y="4818"/>
                    </a:lnTo>
                    <a:cubicBezTo>
                      <a:pt x="9229" y="4732"/>
                      <a:pt x="9303" y="4079"/>
                      <a:pt x="8860" y="3869"/>
                    </a:cubicBezTo>
                    <a:lnTo>
                      <a:pt x="9081" y="2933"/>
                    </a:lnTo>
                    <a:lnTo>
                      <a:pt x="9131" y="2933"/>
                    </a:lnTo>
                    <a:cubicBezTo>
                      <a:pt x="9673" y="2933"/>
                      <a:pt x="9673" y="2120"/>
                      <a:pt x="9131" y="2120"/>
                    </a:cubicBezTo>
                    <a:lnTo>
                      <a:pt x="9057" y="2120"/>
                    </a:lnTo>
                    <a:lnTo>
                      <a:pt x="8552" y="481"/>
                    </a:lnTo>
                    <a:cubicBezTo>
                      <a:pt x="8773" y="358"/>
                      <a:pt x="8687" y="0"/>
                      <a:pt x="842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5" name="Google Shape;5195;p76"/>
              <p:cNvSpPr/>
              <p:nvPr/>
            </p:nvSpPr>
            <p:spPr>
              <a:xfrm>
                <a:off x="5084085" y="2591412"/>
                <a:ext cx="141643" cy="74492"/>
              </a:xfrm>
              <a:custGeom>
                <a:avLst/>
                <a:gdLst/>
                <a:ahLst/>
                <a:cxnLst/>
                <a:rect l="l" t="t" r="r" b="b"/>
                <a:pathLst>
                  <a:path w="9821" h="5165" extrusionOk="0">
                    <a:moveTo>
                      <a:pt x="6481" y="623"/>
                    </a:moveTo>
                    <a:cubicBezTo>
                      <a:pt x="6538" y="623"/>
                      <a:pt x="6478" y="696"/>
                      <a:pt x="6448" y="696"/>
                    </a:cubicBezTo>
                    <a:cubicBezTo>
                      <a:pt x="6439" y="696"/>
                      <a:pt x="6432" y="689"/>
                      <a:pt x="6432" y="672"/>
                    </a:cubicBezTo>
                    <a:cubicBezTo>
                      <a:pt x="6432" y="635"/>
                      <a:pt x="6457" y="623"/>
                      <a:pt x="6481" y="623"/>
                    </a:cubicBezTo>
                    <a:close/>
                    <a:moveTo>
                      <a:pt x="293" y="723"/>
                    </a:moveTo>
                    <a:cubicBezTo>
                      <a:pt x="302" y="723"/>
                      <a:pt x="308" y="729"/>
                      <a:pt x="308" y="746"/>
                    </a:cubicBezTo>
                    <a:cubicBezTo>
                      <a:pt x="308" y="771"/>
                      <a:pt x="284" y="796"/>
                      <a:pt x="259" y="796"/>
                    </a:cubicBezTo>
                    <a:cubicBezTo>
                      <a:pt x="202" y="796"/>
                      <a:pt x="262" y="723"/>
                      <a:pt x="293" y="723"/>
                    </a:cubicBezTo>
                    <a:close/>
                    <a:moveTo>
                      <a:pt x="2523" y="723"/>
                    </a:moveTo>
                    <a:cubicBezTo>
                      <a:pt x="2532" y="723"/>
                      <a:pt x="2539" y="729"/>
                      <a:pt x="2539" y="746"/>
                    </a:cubicBezTo>
                    <a:cubicBezTo>
                      <a:pt x="2539" y="771"/>
                      <a:pt x="2514" y="796"/>
                      <a:pt x="2489" y="796"/>
                    </a:cubicBezTo>
                    <a:cubicBezTo>
                      <a:pt x="2432" y="796"/>
                      <a:pt x="2492" y="723"/>
                      <a:pt x="2523" y="723"/>
                    </a:cubicBezTo>
                    <a:close/>
                    <a:moveTo>
                      <a:pt x="7418" y="229"/>
                    </a:moveTo>
                    <a:cubicBezTo>
                      <a:pt x="7677" y="229"/>
                      <a:pt x="7812" y="549"/>
                      <a:pt x="7627" y="734"/>
                    </a:cubicBezTo>
                    <a:cubicBezTo>
                      <a:pt x="7565" y="801"/>
                      <a:pt x="7487" y="831"/>
                      <a:pt x="7411" y="831"/>
                    </a:cubicBezTo>
                    <a:cubicBezTo>
                      <a:pt x="7262" y="831"/>
                      <a:pt x="7122" y="716"/>
                      <a:pt x="7122" y="537"/>
                    </a:cubicBezTo>
                    <a:cubicBezTo>
                      <a:pt x="7110" y="377"/>
                      <a:pt x="7245" y="229"/>
                      <a:pt x="7418" y="229"/>
                    </a:cubicBezTo>
                    <a:close/>
                    <a:moveTo>
                      <a:pt x="3521" y="1117"/>
                    </a:moveTo>
                    <a:cubicBezTo>
                      <a:pt x="3530" y="1117"/>
                      <a:pt x="3537" y="1124"/>
                      <a:pt x="3537" y="1141"/>
                    </a:cubicBezTo>
                    <a:cubicBezTo>
                      <a:pt x="3537" y="1165"/>
                      <a:pt x="3512" y="1190"/>
                      <a:pt x="3487" y="1190"/>
                    </a:cubicBezTo>
                    <a:cubicBezTo>
                      <a:pt x="3430" y="1190"/>
                      <a:pt x="3490" y="1117"/>
                      <a:pt x="3521" y="1117"/>
                    </a:cubicBezTo>
                    <a:close/>
                    <a:moveTo>
                      <a:pt x="9180" y="734"/>
                    </a:moveTo>
                    <a:cubicBezTo>
                      <a:pt x="9451" y="734"/>
                      <a:pt x="9586" y="1067"/>
                      <a:pt x="9389" y="1251"/>
                    </a:cubicBezTo>
                    <a:cubicBezTo>
                      <a:pt x="9329" y="1316"/>
                      <a:pt x="9252" y="1345"/>
                      <a:pt x="9176" y="1345"/>
                    </a:cubicBezTo>
                    <a:cubicBezTo>
                      <a:pt x="9022" y="1345"/>
                      <a:pt x="8872" y="1224"/>
                      <a:pt x="8872" y="1042"/>
                    </a:cubicBezTo>
                    <a:cubicBezTo>
                      <a:pt x="8872" y="869"/>
                      <a:pt x="9007" y="734"/>
                      <a:pt x="9180" y="734"/>
                    </a:cubicBezTo>
                    <a:close/>
                    <a:moveTo>
                      <a:pt x="4559" y="1941"/>
                    </a:moveTo>
                    <a:cubicBezTo>
                      <a:pt x="4621" y="1941"/>
                      <a:pt x="4621" y="2040"/>
                      <a:pt x="4559" y="2040"/>
                    </a:cubicBezTo>
                    <a:cubicBezTo>
                      <a:pt x="4498" y="2040"/>
                      <a:pt x="4498" y="1941"/>
                      <a:pt x="4559" y="1941"/>
                    </a:cubicBezTo>
                    <a:close/>
                    <a:moveTo>
                      <a:pt x="6913" y="635"/>
                    </a:moveTo>
                    <a:cubicBezTo>
                      <a:pt x="6937" y="771"/>
                      <a:pt x="7024" y="882"/>
                      <a:pt x="7147" y="956"/>
                    </a:cubicBezTo>
                    <a:lnTo>
                      <a:pt x="6099" y="2015"/>
                    </a:lnTo>
                    <a:cubicBezTo>
                      <a:pt x="6013" y="1941"/>
                      <a:pt x="5902" y="1904"/>
                      <a:pt x="5791" y="1904"/>
                    </a:cubicBezTo>
                    <a:cubicBezTo>
                      <a:pt x="5582" y="1904"/>
                      <a:pt x="5409" y="2015"/>
                      <a:pt x="5323" y="2200"/>
                    </a:cubicBezTo>
                    <a:lnTo>
                      <a:pt x="4806" y="2028"/>
                    </a:lnTo>
                    <a:cubicBezTo>
                      <a:pt x="4806" y="2015"/>
                      <a:pt x="4806" y="2003"/>
                      <a:pt x="4806" y="1991"/>
                    </a:cubicBezTo>
                    <a:cubicBezTo>
                      <a:pt x="4806" y="1966"/>
                      <a:pt x="4806" y="1929"/>
                      <a:pt x="4781" y="1892"/>
                    </a:cubicBezTo>
                    <a:lnTo>
                      <a:pt x="6309" y="857"/>
                    </a:lnTo>
                    <a:cubicBezTo>
                      <a:pt x="6358" y="894"/>
                      <a:pt x="6407" y="919"/>
                      <a:pt x="6469" y="919"/>
                    </a:cubicBezTo>
                    <a:cubicBezTo>
                      <a:pt x="6605" y="919"/>
                      <a:pt x="6715" y="808"/>
                      <a:pt x="6715" y="672"/>
                    </a:cubicBezTo>
                    <a:lnTo>
                      <a:pt x="6913" y="635"/>
                    </a:lnTo>
                    <a:close/>
                    <a:moveTo>
                      <a:pt x="7898" y="685"/>
                    </a:moveTo>
                    <a:lnTo>
                      <a:pt x="8687" y="931"/>
                    </a:lnTo>
                    <a:cubicBezTo>
                      <a:pt x="8675" y="968"/>
                      <a:pt x="8675" y="993"/>
                      <a:pt x="8675" y="1030"/>
                    </a:cubicBezTo>
                    <a:cubicBezTo>
                      <a:pt x="8675" y="1178"/>
                      <a:pt x="8736" y="1313"/>
                      <a:pt x="8847" y="1412"/>
                    </a:cubicBezTo>
                    <a:lnTo>
                      <a:pt x="8280" y="2213"/>
                    </a:lnTo>
                    <a:cubicBezTo>
                      <a:pt x="8206" y="2163"/>
                      <a:pt x="8108" y="2139"/>
                      <a:pt x="8022" y="2126"/>
                    </a:cubicBezTo>
                    <a:cubicBezTo>
                      <a:pt x="7985" y="2139"/>
                      <a:pt x="7948" y="2139"/>
                      <a:pt x="7911" y="2151"/>
                    </a:cubicBezTo>
                    <a:lnTo>
                      <a:pt x="7553" y="1017"/>
                    </a:lnTo>
                    <a:cubicBezTo>
                      <a:pt x="7714" y="968"/>
                      <a:pt x="7837" y="845"/>
                      <a:pt x="7898" y="685"/>
                    </a:cubicBezTo>
                    <a:close/>
                    <a:moveTo>
                      <a:pt x="7258" y="1017"/>
                    </a:moveTo>
                    <a:cubicBezTo>
                      <a:pt x="7307" y="1030"/>
                      <a:pt x="7356" y="1042"/>
                      <a:pt x="7418" y="1042"/>
                    </a:cubicBezTo>
                    <a:lnTo>
                      <a:pt x="7442" y="1042"/>
                    </a:lnTo>
                    <a:lnTo>
                      <a:pt x="7812" y="2188"/>
                    </a:lnTo>
                    <a:cubicBezTo>
                      <a:pt x="7665" y="2262"/>
                      <a:pt x="7554" y="2397"/>
                      <a:pt x="7517" y="2556"/>
                    </a:cubicBezTo>
                    <a:lnTo>
                      <a:pt x="7517" y="2556"/>
                    </a:lnTo>
                    <a:lnTo>
                      <a:pt x="6297" y="2410"/>
                    </a:lnTo>
                    <a:cubicBezTo>
                      <a:pt x="6284" y="2299"/>
                      <a:pt x="6247" y="2188"/>
                      <a:pt x="6173" y="2102"/>
                    </a:cubicBezTo>
                    <a:lnTo>
                      <a:pt x="7258" y="1017"/>
                    </a:lnTo>
                    <a:close/>
                    <a:moveTo>
                      <a:pt x="5794" y="2106"/>
                    </a:moveTo>
                    <a:cubicBezTo>
                      <a:pt x="5945" y="2106"/>
                      <a:pt x="6091" y="2224"/>
                      <a:pt x="6099" y="2397"/>
                    </a:cubicBezTo>
                    <a:cubicBezTo>
                      <a:pt x="6099" y="2570"/>
                      <a:pt x="5952" y="2705"/>
                      <a:pt x="5791" y="2705"/>
                    </a:cubicBezTo>
                    <a:cubicBezTo>
                      <a:pt x="5520" y="2705"/>
                      <a:pt x="5397" y="2385"/>
                      <a:pt x="5582" y="2200"/>
                    </a:cubicBezTo>
                    <a:cubicBezTo>
                      <a:pt x="5643" y="2135"/>
                      <a:pt x="5719" y="2106"/>
                      <a:pt x="5794" y="2106"/>
                    </a:cubicBezTo>
                    <a:close/>
                    <a:moveTo>
                      <a:pt x="8022" y="2334"/>
                    </a:moveTo>
                    <a:cubicBezTo>
                      <a:pt x="8174" y="2334"/>
                      <a:pt x="8321" y="2449"/>
                      <a:pt x="8330" y="2631"/>
                    </a:cubicBezTo>
                    <a:cubicBezTo>
                      <a:pt x="8330" y="2804"/>
                      <a:pt x="8194" y="2939"/>
                      <a:pt x="8022" y="2939"/>
                    </a:cubicBezTo>
                    <a:cubicBezTo>
                      <a:pt x="7750" y="2927"/>
                      <a:pt x="7627" y="2607"/>
                      <a:pt x="7812" y="2422"/>
                    </a:cubicBezTo>
                    <a:cubicBezTo>
                      <a:pt x="7873" y="2361"/>
                      <a:pt x="7948" y="2334"/>
                      <a:pt x="8022" y="2334"/>
                    </a:cubicBezTo>
                    <a:close/>
                    <a:moveTo>
                      <a:pt x="4887" y="3863"/>
                    </a:moveTo>
                    <a:cubicBezTo>
                      <a:pt x="4897" y="3863"/>
                      <a:pt x="4904" y="3870"/>
                      <a:pt x="4904" y="3888"/>
                    </a:cubicBezTo>
                    <a:cubicBezTo>
                      <a:pt x="4904" y="3913"/>
                      <a:pt x="4892" y="3938"/>
                      <a:pt x="4855" y="3938"/>
                    </a:cubicBezTo>
                    <a:cubicBezTo>
                      <a:pt x="4799" y="3928"/>
                      <a:pt x="4855" y="3863"/>
                      <a:pt x="4887" y="3863"/>
                    </a:cubicBezTo>
                    <a:close/>
                    <a:moveTo>
                      <a:pt x="4781" y="2114"/>
                    </a:moveTo>
                    <a:lnTo>
                      <a:pt x="5299" y="2286"/>
                    </a:lnTo>
                    <a:cubicBezTo>
                      <a:pt x="5299" y="2323"/>
                      <a:pt x="5286" y="2360"/>
                      <a:pt x="5286" y="2410"/>
                    </a:cubicBezTo>
                    <a:cubicBezTo>
                      <a:pt x="5286" y="2558"/>
                      <a:pt x="5360" y="2705"/>
                      <a:pt x="5483" y="2804"/>
                    </a:cubicBezTo>
                    <a:lnTo>
                      <a:pt x="4954" y="3654"/>
                    </a:lnTo>
                    <a:cubicBezTo>
                      <a:pt x="4917" y="3642"/>
                      <a:pt x="4892" y="3629"/>
                      <a:pt x="4855" y="3629"/>
                    </a:cubicBezTo>
                    <a:cubicBezTo>
                      <a:pt x="4682" y="3629"/>
                      <a:pt x="4559" y="3814"/>
                      <a:pt x="4621" y="3974"/>
                    </a:cubicBezTo>
                    <a:lnTo>
                      <a:pt x="4128" y="4307"/>
                    </a:lnTo>
                    <a:cubicBezTo>
                      <a:pt x="4066" y="4221"/>
                      <a:pt x="3968" y="4172"/>
                      <a:pt x="3869" y="4147"/>
                    </a:cubicBezTo>
                    <a:lnTo>
                      <a:pt x="4535" y="2237"/>
                    </a:lnTo>
                    <a:lnTo>
                      <a:pt x="4572" y="2237"/>
                    </a:lnTo>
                    <a:cubicBezTo>
                      <a:pt x="4658" y="2237"/>
                      <a:pt x="4744" y="2200"/>
                      <a:pt x="4781" y="2114"/>
                    </a:cubicBezTo>
                    <a:close/>
                    <a:moveTo>
                      <a:pt x="3737" y="4324"/>
                    </a:moveTo>
                    <a:cubicBezTo>
                      <a:pt x="3893" y="4324"/>
                      <a:pt x="4046" y="4445"/>
                      <a:pt x="4054" y="4628"/>
                    </a:cubicBezTo>
                    <a:cubicBezTo>
                      <a:pt x="4054" y="4800"/>
                      <a:pt x="3919" y="4936"/>
                      <a:pt x="3746" y="4936"/>
                    </a:cubicBezTo>
                    <a:cubicBezTo>
                      <a:pt x="3741" y="4936"/>
                      <a:pt x="3736" y="4936"/>
                      <a:pt x="3731" y="4936"/>
                    </a:cubicBezTo>
                    <a:cubicBezTo>
                      <a:pt x="3470" y="4936"/>
                      <a:pt x="3331" y="4612"/>
                      <a:pt x="3524" y="4418"/>
                    </a:cubicBezTo>
                    <a:cubicBezTo>
                      <a:pt x="3585" y="4353"/>
                      <a:pt x="3661" y="4324"/>
                      <a:pt x="3737" y="4324"/>
                    </a:cubicBezTo>
                    <a:close/>
                    <a:moveTo>
                      <a:pt x="7412" y="1"/>
                    </a:moveTo>
                    <a:cubicBezTo>
                      <a:pt x="7150" y="1"/>
                      <a:pt x="6888" y="180"/>
                      <a:pt x="6913" y="537"/>
                    </a:cubicBezTo>
                    <a:lnTo>
                      <a:pt x="6703" y="574"/>
                    </a:lnTo>
                    <a:cubicBezTo>
                      <a:pt x="6662" y="465"/>
                      <a:pt x="6567" y="415"/>
                      <a:pt x="6473" y="415"/>
                    </a:cubicBezTo>
                    <a:cubicBezTo>
                      <a:pt x="6344" y="415"/>
                      <a:pt x="6215" y="509"/>
                      <a:pt x="6223" y="672"/>
                    </a:cubicBezTo>
                    <a:cubicBezTo>
                      <a:pt x="6223" y="709"/>
                      <a:pt x="6235" y="746"/>
                      <a:pt x="6247" y="783"/>
                    </a:cubicBezTo>
                    <a:lnTo>
                      <a:pt x="4744" y="1818"/>
                    </a:lnTo>
                    <a:cubicBezTo>
                      <a:pt x="4695" y="1769"/>
                      <a:pt x="4633" y="1744"/>
                      <a:pt x="4572" y="1744"/>
                    </a:cubicBezTo>
                    <a:cubicBezTo>
                      <a:pt x="4510" y="1744"/>
                      <a:pt x="4461" y="1769"/>
                      <a:pt x="4411" y="1794"/>
                    </a:cubicBezTo>
                    <a:lnTo>
                      <a:pt x="3734" y="1214"/>
                    </a:lnTo>
                    <a:cubicBezTo>
                      <a:pt x="3787" y="1038"/>
                      <a:pt x="3644" y="893"/>
                      <a:pt x="3490" y="893"/>
                    </a:cubicBezTo>
                    <a:cubicBezTo>
                      <a:pt x="3429" y="893"/>
                      <a:pt x="3367" y="916"/>
                      <a:pt x="3315" y="968"/>
                    </a:cubicBezTo>
                    <a:lnTo>
                      <a:pt x="2748" y="783"/>
                    </a:lnTo>
                    <a:lnTo>
                      <a:pt x="2748" y="746"/>
                    </a:lnTo>
                    <a:cubicBezTo>
                      <a:pt x="2748" y="581"/>
                      <a:pt x="2621" y="494"/>
                      <a:pt x="2493" y="494"/>
                    </a:cubicBezTo>
                    <a:cubicBezTo>
                      <a:pt x="2382" y="494"/>
                      <a:pt x="2271" y="560"/>
                      <a:pt x="2243" y="697"/>
                    </a:cubicBezTo>
                    <a:lnTo>
                      <a:pt x="505" y="697"/>
                    </a:lnTo>
                    <a:cubicBezTo>
                      <a:pt x="477" y="561"/>
                      <a:pt x="369" y="498"/>
                      <a:pt x="259" y="498"/>
                    </a:cubicBezTo>
                    <a:cubicBezTo>
                      <a:pt x="130" y="498"/>
                      <a:pt x="0" y="586"/>
                      <a:pt x="0" y="746"/>
                    </a:cubicBezTo>
                    <a:cubicBezTo>
                      <a:pt x="0" y="913"/>
                      <a:pt x="130" y="1003"/>
                      <a:pt x="258" y="1003"/>
                    </a:cubicBezTo>
                    <a:cubicBezTo>
                      <a:pt x="368" y="1003"/>
                      <a:pt x="477" y="937"/>
                      <a:pt x="505" y="796"/>
                    </a:cubicBezTo>
                    <a:lnTo>
                      <a:pt x="2243" y="796"/>
                    </a:lnTo>
                    <a:cubicBezTo>
                      <a:pt x="2267" y="919"/>
                      <a:pt x="2366" y="1005"/>
                      <a:pt x="2489" y="1005"/>
                    </a:cubicBezTo>
                    <a:cubicBezTo>
                      <a:pt x="2575" y="1005"/>
                      <a:pt x="2662" y="956"/>
                      <a:pt x="2711" y="869"/>
                    </a:cubicBezTo>
                    <a:lnTo>
                      <a:pt x="3253" y="1054"/>
                    </a:lnTo>
                    <a:cubicBezTo>
                      <a:pt x="3241" y="1079"/>
                      <a:pt x="3241" y="1116"/>
                      <a:pt x="3241" y="1141"/>
                    </a:cubicBezTo>
                    <a:cubicBezTo>
                      <a:pt x="3241" y="1288"/>
                      <a:pt x="3352" y="1399"/>
                      <a:pt x="3487" y="1399"/>
                    </a:cubicBezTo>
                    <a:cubicBezTo>
                      <a:pt x="3561" y="1399"/>
                      <a:pt x="3635" y="1362"/>
                      <a:pt x="3684" y="1313"/>
                    </a:cubicBezTo>
                    <a:lnTo>
                      <a:pt x="4350" y="1880"/>
                    </a:lnTo>
                    <a:cubicBezTo>
                      <a:pt x="4276" y="1991"/>
                      <a:pt x="4313" y="2151"/>
                      <a:pt x="4436" y="2213"/>
                    </a:cubicBezTo>
                    <a:lnTo>
                      <a:pt x="3771" y="4135"/>
                    </a:lnTo>
                    <a:lnTo>
                      <a:pt x="3746" y="4135"/>
                    </a:lnTo>
                    <a:cubicBezTo>
                      <a:pt x="3229" y="4135"/>
                      <a:pt x="3031" y="4825"/>
                      <a:pt x="3487" y="5096"/>
                    </a:cubicBezTo>
                    <a:cubicBezTo>
                      <a:pt x="3572" y="5144"/>
                      <a:pt x="3658" y="5165"/>
                      <a:pt x="3740" y="5165"/>
                    </a:cubicBezTo>
                    <a:cubicBezTo>
                      <a:pt x="4104" y="5165"/>
                      <a:pt x="4400" y="4753"/>
                      <a:pt x="4190" y="4381"/>
                    </a:cubicBezTo>
                    <a:lnTo>
                      <a:pt x="4682" y="4061"/>
                    </a:lnTo>
                    <a:cubicBezTo>
                      <a:pt x="4738" y="4126"/>
                      <a:pt x="4804" y="4152"/>
                      <a:pt x="4867" y="4152"/>
                    </a:cubicBezTo>
                    <a:cubicBezTo>
                      <a:pt x="5067" y="4152"/>
                      <a:pt x="5246" y="3882"/>
                      <a:pt x="5040" y="3703"/>
                    </a:cubicBezTo>
                    <a:lnTo>
                      <a:pt x="5570" y="2866"/>
                    </a:lnTo>
                    <a:cubicBezTo>
                      <a:pt x="5631" y="2903"/>
                      <a:pt x="5705" y="2915"/>
                      <a:pt x="5791" y="2915"/>
                    </a:cubicBezTo>
                    <a:cubicBezTo>
                      <a:pt x="6025" y="2915"/>
                      <a:pt x="6235" y="2755"/>
                      <a:pt x="6284" y="2521"/>
                    </a:cubicBezTo>
                    <a:lnTo>
                      <a:pt x="7516" y="2668"/>
                    </a:lnTo>
                    <a:cubicBezTo>
                      <a:pt x="7535" y="2978"/>
                      <a:pt x="7774" y="3132"/>
                      <a:pt x="8014" y="3132"/>
                    </a:cubicBezTo>
                    <a:cubicBezTo>
                      <a:pt x="8261" y="3132"/>
                      <a:pt x="8508" y="2969"/>
                      <a:pt x="8514" y="2644"/>
                    </a:cubicBezTo>
                    <a:cubicBezTo>
                      <a:pt x="8514" y="2508"/>
                      <a:pt x="8465" y="2373"/>
                      <a:pt x="8367" y="2274"/>
                    </a:cubicBezTo>
                    <a:lnTo>
                      <a:pt x="8933" y="1473"/>
                    </a:lnTo>
                    <a:cubicBezTo>
                      <a:pt x="9007" y="1523"/>
                      <a:pt x="9093" y="1535"/>
                      <a:pt x="9180" y="1535"/>
                    </a:cubicBezTo>
                    <a:cubicBezTo>
                      <a:pt x="9574" y="1535"/>
                      <a:pt x="9820" y="1091"/>
                      <a:pt x="9599" y="759"/>
                    </a:cubicBezTo>
                    <a:cubicBezTo>
                      <a:pt x="9497" y="605"/>
                      <a:pt x="9334" y="531"/>
                      <a:pt x="9173" y="531"/>
                    </a:cubicBezTo>
                    <a:cubicBezTo>
                      <a:pt x="8985" y="531"/>
                      <a:pt x="8798" y="633"/>
                      <a:pt x="8712" y="833"/>
                    </a:cubicBezTo>
                    <a:lnTo>
                      <a:pt x="7911" y="586"/>
                    </a:lnTo>
                    <a:cubicBezTo>
                      <a:pt x="7911" y="574"/>
                      <a:pt x="7911" y="549"/>
                      <a:pt x="7911" y="537"/>
                    </a:cubicBezTo>
                    <a:cubicBezTo>
                      <a:pt x="7935" y="180"/>
                      <a:pt x="7673" y="1"/>
                      <a:pt x="741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6" name="Google Shape;5196;p76"/>
              <p:cNvSpPr/>
              <p:nvPr/>
            </p:nvSpPr>
            <p:spPr>
              <a:xfrm>
                <a:off x="5027751" y="3159269"/>
                <a:ext cx="8495" cy="7154"/>
              </a:xfrm>
              <a:custGeom>
                <a:avLst/>
                <a:gdLst/>
                <a:ahLst/>
                <a:cxnLst/>
                <a:rect l="l" t="t" r="r" b="b"/>
                <a:pathLst>
                  <a:path w="589" h="496" extrusionOk="0">
                    <a:moveTo>
                      <a:pt x="253" y="201"/>
                    </a:moveTo>
                    <a:cubicBezTo>
                      <a:pt x="275" y="201"/>
                      <a:pt x="296" y="216"/>
                      <a:pt x="296" y="247"/>
                    </a:cubicBezTo>
                    <a:cubicBezTo>
                      <a:pt x="296" y="278"/>
                      <a:pt x="275" y="294"/>
                      <a:pt x="253" y="294"/>
                    </a:cubicBezTo>
                    <a:cubicBezTo>
                      <a:pt x="231" y="294"/>
                      <a:pt x="210" y="278"/>
                      <a:pt x="210" y="247"/>
                    </a:cubicBezTo>
                    <a:cubicBezTo>
                      <a:pt x="210" y="216"/>
                      <a:pt x="231" y="201"/>
                      <a:pt x="253" y="201"/>
                    </a:cubicBezTo>
                    <a:close/>
                    <a:moveTo>
                      <a:pt x="228" y="0"/>
                    </a:moveTo>
                    <a:cubicBezTo>
                      <a:pt x="101" y="0"/>
                      <a:pt x="0" y="118"/>
                      <a:pt x="0" y="247"/>
                    </a:cubicBezTo>
                    <a:cubicBezTo>
                      <a:pt x="0" y="397"/>
                      <a:pt x="123" y="496"/>
                      <a:pt x="252" y="496"/>
                    </a:cubicBezTo>
                    <a:cubicBezTo>
                      <a:pt x="315" y="496"/>
                      <a:pt x="379" y="472"/>
                      <a:pt x="432" y="420"/>
                    </a:cubicBezTo>
                    <a:cubicBezTo>
                      <a:pt x="588" y="263"/>
                      <a:pt x="486" y="0"/>
                      <a:pt x="262" y="0"/>
                    </a:cubicBezTo>
                    <a:cubicBezTo>
                      <a:pt x="257" y="0"/>
                      <a:pt x="252" y="1"/>
                      <a:pt x="247" y="1"/>
                    </a:cubicBezTo>
                    <a:cubicBezTo>
                      <a:pt x="241" y="0"/>
                      <a:pt x="234" y="0"/>
                      <a:pt x="228"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7" name="Google Shape;5197;p76"/>
              <p:cNvSpPr/>
              <p:nvPr/>
            </p:nvSpPr>
            <p:spPr>
              <a:xfrm>
                <a:off x="4758945" y="2630324"/>
                <a:ext cx="363721" cy="520753"/>
              </a:xfrm>
              <a:custGeom>
                <a:avLst/>
                <a:gdLst/>
                <a:ahLst/>
                <a:cxnLst/>
                <a:rect l="l" t="t" r="r" b="b"/>
                <a:pathLst>
                  <a:path w="25219" h="36107" extrusionOk="0">
                    <a:moveTo>
                      <a:pt x="3335" y="500"/>
                    </a:moveTo>
                    <a:cubicBezTo>
                      <a:pt x="3372" y="500"/>
                      <a:pt x="3397" y="537"/>
                      <a:pt x="3397" y="574"/>
                    </a:cubicBezTo>
                    <a:cubicBezTo>
                      <a:pt x="3397" y="617"/>
                      <a:pt x="3363" y="639"/>
                      <a:pt x="3329" y="639"/>
                    </a:cubicBezTo>
                    <a:cubicBezTo>
                      <a:pt x="3295" y="639"/>
                      <a:pt x="3261" y="617"/>
                      <a:pt x="3261" y="574"/>
                    </a:cubicBezTo>
                    <a:cubicBezTo>
                      <a:pt x="3261" y="537"/>
                      <a:pt x="3298" y="500"/>
                      <a:pt x="3335" y="500"/>
                    </a:cubicBezTo>
                    <a:close/>
                    <a:moveTo>
                      <a:pt x="14326" y="192"/>
                    </a:moveTo>
                    <a:lnTo>
                      <a:pt x="14326" y="205"/>
                    </a:lnTo>
                    <a:cubicBezTo>
                      <a:pt x="14597" y="205"/>
                      <a:pt x="14720" y="537"/>
                      <a:pt x="14523" y="722"/>
                    </a:cubicBezTo>
                    <a:cubicBezTo>
                      <a:pt x="14464" y="781"/>
                      <a:pt x="14392" y="807"/>
                      <a:pt x="14321" y="807"/>
                    </a:cubicBezTo>
                    <a:cubicBezTo>
                      <a:pt x="14167" y="807"/>
                      <a:pt x="14018" y="685"/>
                      <a:pt x="14018" y="500"/>
                    </a:cubicBezTo>
                    <a:cubicBezTo>
                      <a:pt x="14018" y="328"/>
                      <a:pt x="14153" y="192"/>
                      <a:pt x="14326" y="192"/>
                    </a:cubicBezTo>
                    <a:close/>
                    <a:moveTo>
                      <a:pt x="4272" y="439"/>
                    </a:moveTo>
                    <a:cubicBezTo>
                      <a:pt x="4481" y="439"/>
                      <a:pt x="4580" y="697"/>
                      <a:pt x="4432" y="845"/>
                    </a:cubicBezTo>
                    <a:cubicBezTo>
                      <a:pt x="4385" y="888"/>
                      <a:pt x="4329" y="907"/>
                      <a:pt x="4273" y="907"/>
                    </a:cubicBezTo>
                    <a:cubicBezTo>
                      <a:pt x="4153" y="907"/>
                      <a:pt x="4038" y="816"/>
                      <a:pt x="4038" y="673"/>
                    </a:cubicBezTo>
                    <a:cubicBezTo>
                      <a:pt x="4025" y="550"/>
                      <a:pt x="4136" y="439"/>
                      <a:pt x="4272" y="439"/>
                    </a:cubicBezTo>
                    <a:close/>
                    <a:moveTo>
                      <a:pt x="10630" y="870"/>
                    </a:moveTo>
                    <a:cubicBezTo>
                      <a:pt x="10686" y="870"/>
                      <a:pt x="10627" y="943"/>
                      <a:pt x="10596" y="943"/>
                    </a:cubicBezTo>
                    <a:cubicBezTo>
                      <a:pt x="10587" y="943"/>
                      <a:pt x="10580" y="936"/>
                      <a:pt x="10580" y="919"/>
                    </a:cubicBezTo>
                    <a:cubicBezTo>
                      <a:pt x="10580" y="895"/>
                      <a:pt x="10593" y="870"/>
                      <a:pt x="10617" y="870"/>
                    </a:cubicBezTo>
                    <a:close/>
                    <a:moveTo>
                      <a:pt x="8523" y="488"/>
                    </a:moveTo>
                    <a:cubicBezTo>
                      <a:pt x="8781" y="488"/>
                      <a:pt x="8917" y="808"/>
                      <a:pt x="8732" y="993"/>
                    </a:cubicBezTo>
                    <a:cubicBezTo>
                      <a:pt x="8671" y="1058"/>
                      <a:pt x="8595" y="1087"/>
                      <a:pt x="8519" y="1087"/>
                    </a:cubicBezTo>
                    <a:cubicBezTo>
                      <a:pt x="8365" y="1087"/>
                      <a:pt x="8215" y="966"/>
                      <a:pt x="8215" y="784"/>
                    </a:cubicBezTo>
                    <a:cubicBezTo>
                      <a:pt x="8215" y="623"/>
                      <a:pt x="8350" y="488"/>
                      <a:pt x="8510" y="488"/>
                    </a:cubicBezTo>
                    <a:close/>
                    <a:moveTo>
                      <a:pt x="17369" y="1030"/>
                    </a:moveTo>
                    <a:cubicBezTo>
                      <a:pt x="17424" y="1030"/>
                      <a:pt x="17371" y="1098"/>
                      <a:pt x="17339" y="1098"/>
                    </a:cubicBezTo>
                    <a:cubicBezTo>
                      <a:pt x="17328" y="1098"/>
                      <a:pt x="17320" y="1089"/>
                      <a:pt x="17320" y="1067"/>
                    </a:cubicBezTo>
                    <a:cubicBezTo>
                      <a:pt x="17320" y="1042"/>
                      <a:pt x="17332" y="1030"/>
                      <a:pt x="17369" y="1030"/>
                    </a:cubicBezTo>
                    <a:close/>
                    <a:moveTo>
                      <a:pt x="3582" y="685"/>
                    </a:moveTo>
                    <a:lnTo>
                      <a:pt x="3828" y="697"/>
                    </a:lnTo>
                    <a:cubicBezTo>
                      <a:pt x="3828" y="734"/>
                      <a:pt x="3828" y="759"/>
                      <a:pt x="3840" y="796"/>
                    </a:cubicBezTo>
                    <a:lnTo>
                      <a:pt x="2658" y="1252"/>
                    </a:lnTo>
                    <a:lnTo>
                      <a:pt x="3175" y="808"/>
                    </a:lnTo>
                    <a:cubicBezTo>
                      <a:pt x="3224" y="841"/>
                      <a:pt x="3278" y="856"/>
                      <a:pt x="3330" y="856"/>
                    </a:cubicBezTo>
                    <a:cubicBezTo>
                      <a:pt x="3438" y="856"/>
                      <a:pt x="3540" y="793"/>
                      <a:pt x="3582" y="685"/>
                    </a:cubicBezTo>
                    <a:close/>
                    <a:moveTo>
                      <a:pt x="6095" y="648"/>
                    </a:moveTo>
                    <a:cubicBezTo>
                      <a:pt x="6366" y="648"/>
                      <a:pt x="6502" y="981"/>
                      <a:pt x="6305" y="1178"/>
                    </a:cubicBezTo>
                    <a:cubicBezTo>
                      <a:pt x="6246" y="1241"/>
                      <a:pt x="6172" y="1268"/>
                      <a:pt x="6099" y="1268"/>
                    </a:cubicBezTo>
                    <a:cubicBezTo>
                      <a:pt x="5942" y="1268"/>
                      <a:pt x="5787" y="1141"/>
                      <a:pt x="5787" y="956"/>
                    </a:cubicBezTo>
                    <a:cubicBezTo>
                      <a:pt x="5787" y="784"/>
                      <a:pt x="5923" y="648"/>
                      <a:pt x="6095" y="648"/>
                    </a:cubicBezTo>
                    <a:close/>
                    <a:moveTo>
                      <a:pt x="11936" y="1289"/>
                    </a:moveTo>
                    <a:cubicBezTo>
                      <a:pt x="11973" y="1289"/>
                      <a:pt x="12010" y="1313"/>
                      <a:pt x="12010" y="1363"/>
                    </a:cubicBezTo>
                    <a:cubicBezTo>
                      <a:pt x="12003" y="1400"/>
                      <a:pt x="11973" y="1418"/>
                      <a:pt x="11942" y="1418"/>
                    </a:cubicBezTo>
                    <a:cubicBezTo>
                      <a:pt x="11911" y="1418"/>
                      <a:pt x="11880" y="1400"/>
                      <a:pt x="11874" y="1363"/>
                    </a:cubicBezTo>
                    <a:cubicBezTo>
                      <a:pt x="11874" y="1326"/>
                      <a:pt x="11899" y="1289"/>
                      <a:pt x="11936" y="1289"/>
                    </a:cubicBezTo>
                    <a:close/>
                    <a:moveTo>
                      <a:pt x="15407" y="1376"/>
                    </a:moveTo>
                    <a:cubicBezTo>
                      <a:pt x="15416" y="1376"/>
                      <a:pt x="15423" y="1383"/>
                      <a:pt x="15423" y="1400"/>
                    </a:cubicBezTo>
                    <a:cubicBezTo>
                      <a:pt x="15410" y="1424"/>
                      <a:pt x="15398" y="1437"/>
                      <a:pt x="15373" y="1437"/>
                    </a:cubicBezTo>
                    <a:lnTo>
                      <a:pt x="15373" y="1449"/>
                    </a:lnTo>
                    <a:cubicBezTo>
                      <a:pt x="15316" y="1449"/>
                      <a:pt x="15376" y="1376"/>
                      <a:pt x="15407" y="1376"/>
                    </a:cubicBezTo>
                    <a:close/>
                    <a:moveTo>
                      <a:pt x="16692" y="1289"/>
                    </a:moveTo>
                    <a:cubicBezTo>
                      <a:pt x="16803" y="1289"/>
                      <a:pt x="16889" y="1363"/>
                      <a:pt x="16889" y="1474"/>
                    </a:cubicBezTo>
                    <a:cubicBezTo>
                      <a:pt x="16901" y="1523"/>
                      <a:pt x="16876" y="1585"/>
                      <a:pt x="16840" y="1621"/>
                    </a:cubicBezTo>
                    <a:lnTo>
                      <a:pt x="16840" y="1634"/>
                    </a:lnTo>
                    <a:cubicBezTo>
                      <a:pt x="16803" y="1671"/>
                      <a:pt x="16753" y="1695"/>
                      <a:pt x="16704" y="1708"/>
                    </a:cubicBezTo>
                    <a:lnTo>
                      <a:pt x="16692" y="1708"/>
                    </a:lnTo>
                    <a:cubicBezTo>
                      <a:pt x="16581" y="1695"/>
                      <a:pt x="16495" y="1609"/>
                      <a:pt x="16495" y="1498"/>
                    </a:cubicBezTo>
                    <a:cubicBezTo>
                      <a:pt x="16482" y="1387"/>
                      <a:pt x="16568" y="1289"/>
                      <a:pt x="16679" y="1289"/>
                    </a:cubicBezTo>
                    <a:close/>
                    <a:moveTo>
                      <a:pt x="14831" y="562"/>
                    </a:moveTo>
                    <a:lnTo>
                      <a:pt x="14831" y="574"/>
                    </a:lnTo>
                    <a:lnTo>
                      <a:pt x="17111" y="1079"/>
                    </a:lnTo>
                    <a:cubicBezTo>
                      <a:pt x="17111" y="1104"/>
                      <a:pt x="17111" y="1129"/>
                      <a:pt x="17123" y="1153"/>
                    </a:cubicBezTo>
                    <a:lnTo>
                      <a:pt x="16987" y="1227"/>
                    </a:lnTo>
                    <a:cubicBezTo>
                      <a:pt x="16913" y="1141"/>
                      <a:pt x="16803" y="1092"/>
                      <a:pt x="16692" y="1092"/>
                    </a:cubicBezTo>
                    <a:lnTo>
                      <a:pt x="16667" y="1092"/>
                    </a:lnTo>
                    <a:cubicBezTo>
                      <a:pt x="16470" y="1104"/>
                      <a:pt x="16322" y="1240"/>
                      <a:pt x="16285" y="1424"/>
                    </a:cubicBezTo>
                    <a:lnTo>
                      <a:pt x="15620" y="1387"/>
                    </a:lnTo>
                    <a:cubicBezTo>
                      <a:pt x="15620" y="1274"/>
                      <a:pt x="15538" y="1229"/>
                      <a:pt x="15441" y="1229"/>
                    </a:cubicBezTo>
                    <a:cubicBezTo>
                      <a:pt x="15264" y="1229"/>
                      <a:pt x="15036" y="1380"/>
                      <a:pt x="15164" y="1548"/>
                    </a:cubicBezTo>
                    <a:lnTo>
                      <a:pt x="14843" y="1843"/>
                    </a:lnTo>
                    <a:cubicBezTo>
                      <a:pt x="14782" y="1782"/>
                      <a:pt x="14696" y="1745"/>
                      <a:pt x="14609" y="1720"/>
                    </a:cubicBezTo>
                    <a:lnTo>
                      <a:pt x="14425" y="993"/>
                    </a:lnTo>
                    <a:cubicBezTo>
                      <a:pt x="14634" y="944"/>
                      <a:pt x="14794" y="771"/>
                      <a:pt x="14831" y="562"/>
                    </a:cubicBezTo>
                    <a:close/>
                    <a:moveTo>
                      <a:pt x="12948" y="1313"/>
                    </a:moveTo>
                    <a:cubicBezTo>
                      <a:pt x="13197" y="1313"/>
                      <a:pt x="13312" y="1625"/>
                      <a:pt x="13143" y="1806"/>
                    </a:cubicBezTo>
                    <a:cubicBezTo>
                      <a:pt x="13084" y="1861"/>
                      <a:pt x="13013" y="1886"/>
                      <a:pt x="12942" y="1886"/>
                    </a:cubicBezTo>
                    <a:cubicBezTo>
                      <a:pt x="12793" y="1886"/>
                      <a:pt x="12650" y="1773"/>
                      <a:pt x="12650" y="1597"/>
                    </a:cubicBezTo>
                    <a:cubicBezTo>
                      <a:pt x="12638" y="1437"/>
                      <a:pt x="12773" y="1313"/>
                      <a:pt x="12934" y="1313"/>
                    </a:cubicBezTo>
                    <a:cubicBezTo>
                      <a:pt x="12939" y="1313"/>
                      <a:pt x="12943" y="1313"/>
                      <a:pt x="12948" y="1313"/>
                    </a:cubicBezTo>
                    <a:close/>
                    <a:moveTo>
                      <a:pt x="2002" y="1454"/>
                    </a:moveTo>
                    <a:cubicBezTo>
                      <a:pt x="2135" y="1454"/>
                      <a:pt x="2263" y="1559"/>
                      <a:pt x="2263" y="1708"/>
                    </a:cubicBezTo>
                    <a:cubicBezTo>
                      <a:pt x="2263" y="1856"/>
                      <a:pt x="2152" y="1966"/>
                      <a:pt x="2005" y="1966"/>
                    </a:cubicBezTo>
                    <a:cubicBezTo>
                      <a:pt x="1770" y="1966"/>
                      <a:pt x="1660" y="1695"/>
                      <a:pt x="1820" y="1535"/>
                    </a:cubicBezTo>
                    <a:cubicBezTo>
                      <a:pt x="1872" y="1479"/>
                      <a:pt x="1938" y="1454"/>
                      <a:pt x="2002" y="1454"/>
                    </a:cubicBezTo>
                    <a:close/>
                    <a:moveTo>
                      <a:pt x="4678" y="808"/>
                    </a:moveTo>
                    <a:lnTo>
                      <a:pt x="5590" y="968"/>
                    </a:lnTo>
                    <a:cubicBezTo>
                      <a:pt x="5590" y="1030"/>
                      <a:pt x="5602" y="1104"/>
                      <a:pt x="5639" y="1166"/>
                    </a:cubicBezTo>
                    <a:lnTo>
                      <a:pt x="4407" y="2065"/>
                    </a:lnTo>
                    <a:cubicBezTo>
                      <a:pt x="4370" y="2028"/>
                      <a:pt x="4333" y="2016"/>
                      <a:pt x="4296" y="2003"/>
                    </a:cubicBezTo>
                    <a:lnTo>
                      <a:pt x="4309" y="1116"/>
                    </a:lnTo>
                    <a:cubicBezTo>
                      <a:pt x="4481" y="1104"/>
                      <a:pt x="4629" y="981"/>
                      <a:pt x="4678" y="808"/>
                    </a:cubicBezTo>
                    <a:close/>
                    <a:moveTo>
                      <a:pt x="3877" y="882"/>
                    </a:moveTo>
                    <a:cubicBezTo>
                      <a:pt x="3939" y="1005"/>
                      <a:pt x="4062" y="1092"/>
                      <a:pt x="4198" y="1104"/>
                    </a:cubicBezTo>
                    <a:lnTo>
                      <a:pt x="4185" y="1991"/>
                    </a:lnTo>
                    <a:cubicBezTo>
                      <a:pt x="4112" y="2003"/>
                      <a:pt x="4050" y="2053"/>
                      <a:pt x="4013" y="2127"/>
                    </a:cubicBezTo>
                    <a:lnTo>
                      <a:pt x="2473" y="1708"/>
                    </a:lnTo>
                    <a:cubicBezTo>
                      <a:pt x="2473" y="1621"/>
                      <a:pt x="2448" y="1548"/>
                      <a:pt x="2399" y="1474"/>
                    </a:cubicBezTo>
                    <a:lnTo>
                      <a:pt x="2424" y="1461"/>
                    </a:lnTo>
                    <a:lnTo>
                      <a:pt x="3877" y="882"/>
                    </a:lnTo>
                    <a:close/>
                    <a:moveTo>
                      <a:pt x="9015" y="833"/>
                    </a:moveTo>
                    <a:lnTo>
                      <a:pt x="10371" y="956"/>
                    </a:lnTo>
                    <a:cubicBezTo>
                      <a:pt x="10383" y="993"/>
                      <a:pt x="10395" y="1030"/>
                      <a:pt x="10420" y="1055"/>
                    </a:cubicBezTo>
                    <a:lnTo>
                      <a:pt x="9213" y="2275"/>
                    </a:lnTo>
                    <a:cubicBezTo>
                      <a:pt x="9137" y="2210"/>
                      <a:pt x="9053" y="2174"/>
                      <a:pt x="8967" y="2174"/>
                    </a:cubicBezTo>
                    <a:cubicBezTo>
                      <a:pt x="8954" y="2174"/>
                      <a:pt x="8942" y="2174"/>
                      <a:pt x="8929" y="2176"/>
                    </a:cubicBezTo>
                    <a:cubicBezTo>
                      <a:pt x="8917" y="2170"/>
                      <a:pt x="8905" y="2167"/>
                      <a:pt x="8892" y="2167"/>
                    </a:cubicBezTo>
                    <a:cubicBezTo>
                      <a:pt x="8880" y="2167"/>
                      <a:pt x="8868" y="2170"/>
                      <a:pt x="8855" y="2176"/>
                    </a:cubicBezTo>
                    <a:lnTo>
                      <a:pt x="8621" y="1276"/>
                    </a:lnTo>
                    <a:cubicBezTo>
                      <a:pt x="8831" y="1227"/>
                      <a:pt x="8991" y="1055"/>
                      <a:pt x="9015" y="833"/>
                    </a:cubicBezTo>
                    <a:close/>
                    <a:moveTo>
                      <a:pt x="4268" y="2226"/>
                    </a:moveTo>
                    <a:cubicBezTo>
                      <a:pt x="4277" y="2226"/>
                      <a:pt x="4284" y="2233"/>
                      <a:pt x="4284" y="2250"/>
                    </a:cubicBezTo>
                    <a:cubicBezTo>
                      <a:pt x="4284" y="2262"/>
                      <a:pt x="4259" y="2287"/>
                      <a:pt x="4235" y="2287"/>
                    </a:cubicBezTo>
                    <a:lnTo>
                      <a:pt x="4235" y="2299"/>
                    </a:lnTo>
                    <a:cubicBezTo>
                      <a:pt x="4178" y="2299"/>
                      <a:pt x="4238" y="2226"/>
                      <a:pt x="4268" y="2226"/>
                    </a:cubicBezTo>
                    <a:close/>
                    <a:moveTo>
                      <a:pt x="8017" y="845"/>
                    </a:moveTo>
                    <a:cubicBezTo>
                      <a:pt x="8042" y="1104"/>
                      <a:pt x="8264" y="1289"/>
                      <a:pt x="8510" y="1289"/>
                    </a:cubicBezTo>
                    <a:lnTo>
                      <a:pt x="8757" y="2213"/>
                    </a:lnTo>
                    <a:cubicBezTo>
                      <a:pt x="8683" y="2250"/>
                      <a:pt x="8609" y="2299"/>
                      <a:pt x="8572" y="2361"/>
                    </a:cubicBezTo>
                    <a:lnTo>
                      <a:pt x="6551" y="1178"/>
                    </a:lnTo>
                    <a:cubicBezTo>
                      <a:pt x="6576" y="1104"/>
                      <a:pt x="6600" y="1030"/>
                      <a:pt x="6600" y="956"/>
                    </a:cubicBezTo>
                    <a:lnTo>
                      <a:pt x="7956" y="845"/>
                    </a:lnTo>
                    <a:close/>
                    <a:moveTo>
                      <a:pt x="14534" y="1923"/>
                    </a:moveTo>
                    <a:cubicBezTo>
                      <a:pt x="14655" y="1923"/>
                      <a:pt x="14770" y="2021"/>
                      <a:pt x="14770" y="2164"/>
                    </a:cubicBezTo>
                    <a:cubicBezTo>
                      <a:pt x="14770" y="2287"/>
                      <a:pt x="14671" y="2385"/>
                      <a:pt x="14548" y="2385"/>
                    </a:cubicBezTo>
                    <a:lnTo>
                      <a:pt x="14535" y="2398"/>
                    </a:lnTo>
                    <a:cubicBezTo>
                      <a:pt x="14326" y="2398"/>
                      <a:pt x="14227" y="2139"/>
                      <a:pt x="14375" y="1991"/>
                    </a:cubicBezTo>
                    <a:cubicBezTo>
                      <a:pt x="14422" y="1944"/>
                      <a:pt x="14479" y="1923"/>
                      <a:pt x="14534" y="1923"/>
                    </a:cubicBezTo>
                    <a:close/>
                    <a:moveTo>
                      <a:pt x="10839" y="1042"/>
                    </a:moveTo>
                    <a:lnTo>
                      <a:pt x="11615" y="1301"/>
                    </a:lnTo>
                    <a:cubicBezTo>
                      <a:pt x="11603" y="1326"/>
                      <a:pt x="11603" y="1338"/>
                      <a:pt x="11615" y="1363"/>
                    </a:cubicBezTo>
                    <a:cubicBezTo>
                      <a:pt x="11615" y="1449"/>
                      <a:pt x="11652" y="1548"/>
                      <a:pt x="11726" y="1609"/>
                    </a:cubicBezTo>
                    <a:lnTo>
                      <a:pt x="11061" y="2546"/>
                    </a:lnTo>
                    <a:cubicBezTo>
                      <a:pt x="11012" y="2521"/>
                      <a:pt x="10975" y="2509"/>
                      <a:pt x="10925" y="2509"/>
                    </a:cubicBezTo>
                    <a:cubicBezTo>
                      <a:pt x="10814" y="2509"/>
                      <a:pt x="10716" y="2583"/>
                      <a:pt x="10679" y="2693"/>
                    </a:cubicBezTo>
                    <a:lnTo>
                      <a:pt x="9385" y="2620"/>
                    </a:lnTo>
                    <a:cubicBezTo>
                      <a:pt x="9385" y="2509"/>
                      <a:pt x="9348" y="2422"/>
                      <a:pt x="9287" y="2348"/>
                    </a:cubicBezTo>
                    <a:lnTo>
                      <a:pt x="10482" y="1129"/>
                    </a:lnTo>
                    <a:cubicBezTo>
                      <a:pt x="10531" y="1153"/>
                      <a:pt x="10580" y="1178"/>
                      <a:pt x="10630" y="1178"/>
                    </a:cubicBezTo>
                    <a:cubicBezTo>
                      <a:pt x="10716" y="1166"/>
                      <a:pt x="10790" y="1129"/>
                      <a:pt x="10839" y="1042"/>
                    </a:cubicBezTo>
                    <a:close/>
                    <a:moveTo>
                      <a:pt x="1754" y="2687"/>
                    </a:moveTo>
                    <a:cubicBezTo>
                      <a:pt x="1771" y="2687"/>
                      <a:pt x="1783" y="2699"/>
                      <a:pt x="1783" y="2730"/>
                    </a:cubicBezTo>
                    <a:cubicBezTo>
                      <a:pt x="1783" y="2780"/>
                      <a:pt x="1746" y="2817"/>
                      <a:pt x="1697" y="2817"/>
                    </a:cubicBezTo>
                    <a:cubicBezTo>
                      <a:pt x="1593" y="2817"/>
                      <a:pt x="1699" y="2687"/>
                      <a:pt x="1754" y="2687"/>
                    </a:cubicBezTo>
                    <a:close/>
                    <a:moveTo>
                      <a:pt x="10959" y="2756"/>
                    </a:moveTo>
                    <a:cubicBezTo>
                      <a:pt x="10968" y="2756"/>
                      <a:pt x="10975" y="2763"/>
                      <a:pt x="10975" y="2780"/>
                    </a:cubicBezTo>
                    <a:cubicBezTo>
                      <a:pt x="10962" y="2792"/>
                      <a:pt x="10950" y="2817"/>
                      <a:pt x="10925" y="2817"/>
                    </a:cubicBezTo>
                    <a:lnTo>
                      <a:pt x="10925" y="2829"/>
                    </a:lnTo>
                    <a:cubicBezTo>
                      <a:pt x="10868" y="2829"/>
                      <a:pt x="10928" y="2756"/>
                      <a:pt x="10959" y="2756"/>
                    </a:cubicBezTo>
                    <a:close/>
                    <a:moveTo>
                      <a:pt x="5689" y="1252"/>
                    </a:moveTo>
                    <a:cubicBezTo>
                      <a:pt x="5763" y="1363"/>
                      <a:pt x="5898" y="1437"/>
                      <a:pt x="6034" y="1449"/>
                    </a:cubicBezTo>
                    <a:lnTo>
                      <a:pt x="5738" y="2792"/>
                    </a:lnTo>
                    <a:lnTo>
                      <a:pt x="5689" y="2792"/>
                    </a:lnTo>
                    <a:cubicBezTo>
                      <a:pt x="5627" y="2792"/>
                      <a:pt x="5578" y="2804"/>
                      <a:pt x="5529" y="2841"/>
                    </a:cubicBezTo>
                    <a:lnTo>
                      <a:pt x="4469" y="2299"/>
                    </a:lnTo>
                    <a:cubicBezTo>
                      <a:pt x="4481" y="2287"/>
                      <a:pt x="4481" y="2262"/>
                      <a:pt x="4481" y="2238"/>
                    </a:cubicBezTo>
                    <a:cubicBezTo>
                      <a:pt x="4481" y="2201"/>
                      <a:pt x="4469" y="2164"/>
                      <a:pt x="4457" y="2139"/>
                    </a:cubicBezTo>
                    <a:lnTo>
                      <a:pt x="5689" y="1252"/>
                    </a:lnTo>
                    <a:close/>
                    <a:moveTo>
                      <a:pt x="8924" y="2396"/>
                    </a:moveTo>
                    <a:cubicBezTo>
                      <a:pt x="9053" y="2396"/>
                      <a:pt x="9176" y="2495"/>
                      <a:pt x="9176" y="2644"/>
                    </a:cubicBezTo>
                    <a:cubicBezTo>
                      <a:pt x="9163" y="2780"/>
                      <a:pt x="9052" y="2878"/>
                      <a:pt x="8929" y="2878"/>
                    </a:cubicBezTo>
                    <a:lnTo>
                      <a:pt x="8929" y="2891"/>
                    </a:lnTo>
                    <a:cubicBezTo>
                      <a:pt x="8707" y="2891"/>
                      <a:pt x="8597" y="2620"/>
                      <a:pt x="8744" y="2472"/>
                    </a:cubicBezTo>
                    <a:cubicBezTo>
                      <a:pt x="8797" y="2419"/>
                      <a:pt x="8861" y="2396"/>
                      <a:pt x="8924" y="2396"/>
                    </a:cubicBezTo>
                    <a:close/>
                    <a:moveTo>
                      <a:pt x="6502" y="1252"/>
                    </a:moveTo>
                    <a:lnTo>
                      <a:pt x="8510" y="2435"/>
                    </a:lnTo>
                    <a:cubicBezTo>
                      <a:pt x="8486" y="2496"/>
                      <a:pt x="8473" y="2558"/>
                      <a:pt x="8473" y="2620"/>
                    </a:cubicBezTo>
                    <a:lnTo>
                      <a:pt x="8473" y="2632"/>
                    </a:lnTo>
                    <a:lnTo>
                      <a:pt x="5923" y="2965"/>
                    </a:lnTo>
                    <a:cubicBezTo>
                      <a:pt x="5910" y="2915"/>
                      <a:pt x="5874" y="2866"/>
                      <a:pt x="5837" y="2841"/>
                    </a:cubicBezTo>
                    <a:lnTo>
                      <a:pt x="6145" y="1449"/>
                    </a:lnTo>
                    <a:cubicBezTo>
                      <a:pt x="6280" y="1437"/>
                      <a:pt x="6416" y="1363"/>
                      <a:pt x="6502" y="1252"/>
                    </a:cubicBezTo>
                    <a:close/>
                    <a:moveTo>
                      <a:pt x="5710" y="3027"/>
                    </a:moveTo>
                    <a:cubicBezTo>
                      <a:pt x="5719" y="3027"/>
                      <a:pt x="5726" y="3034"/>
                      <a:pt x="5726" y="3051"/>
                    </a:cubicBezTo>
                    <a:cubicBezTo>
                      <a:pt x="5726" y="3075"/>
                      <a:pt x="5713" y="3088"/>
                      <a:pt x="5689" y="3088"/>
                    </a:cubicBezTo>
                    <a:lnTo>
                      <a:pt x="5689" y="3100"/>
                    </a:lnTo>
                    <a:cubicBezTo>
                      <a:pt x="5622" y="3100"/>
                      <a:pt x="5680" y="3027"/>
                      <a:pt x="5710" y="3027"/>
                    </a:cubicBezTo>
                    <a:close/>
                    <a:moveTo>
                      <a:pt x="13919" y="784"/>
                    </a:moveTo>
                    <a:cubicBezTo>
                      <a:pt x="13981" y="858"/>
                      <a:pt x="14055" y="919"/>
                      <a:pt x="14141" y="956"/>
                    </a:cubicBezTo>
                    <a:lnTo>
                      <a:pt x="13032" y="3186"/>
                    </a:lnTo>
                    <a:cubicBezTo>
                      <a:pt x="12983" y="3137"/>
                      <a:pt x="12921" y="3112"/>
                      <a:pt x="12860" y="3100"/>
                    </a:cubicBezTo>
                    <a:lnTo>
                      <a:pt x="12946" y="2090"/>
                    </a:lnTo>
                    <a:cubicBezTo>
                      <a:pt x="13217" y="2077"/>
                      <a:pt x="13427" y="1868"/>
                      <a:pt x="13427" y="1597"/>
                    </a:cubicBezTo>
                    <a:cubicBezTo>
                      <a:pt x="13427" y="1498"/>
                      <a:pt x="13390" y="1387"/>
                      <a:pt x="13328" y="1313"/>
                    </a:cubicBezTo>
                    <a:lnTo>
                      <a:pt x="13919" y="784"/>
                    </a:lnTo>
                    <a:close/>
                    <a:moveTo>
                      <a:pt x="584" y="2627"/>
                    </a:moveTo>
                    <a:cubicBezTo>
                      <a:pt x="763" y="2627"/>
                      <a:pt x="933" y="2768"/>
                      <a:pt x="933" y="2977"/>
                    </a:cubicBezTo>
                    <a:cubicBezTo>
                      <a:pt x="933" y="3162"/>
                      <a:pt x="785" y="3322"/>
                      <a:pt x="588" y="3322"/>
                    </a:cubicBezTo>
                    <a:cubicBezTo>
                      <a:pt x="280" y="3322"/>
                      <a:pt x="132" y="2952"/>
                      <a:pt x="341" y="2730"/>
                    </a:cubicBezTo>
                    <a:cubicBezTo>
                      <a:pt x="413" y="2659"/>
                      <a:pt x="499" y="2627"/>
                      <a:pt x="584" y="2627"/>
                    </a:cubicBezTo>
                    <a:close/>
                    <a:moveTo>
                      <a:pt x="12231" y="1498"/>
                    </a:moveTo>
                    <a:lnTo>
                      <a:pt x="12441" y="1548"/>
                    </a:lnTo>
                    <a:lnTo>
                      <a:pt x="12441" y="1597"/>
                    </a:lnTo>
                    <a:cubicBezTo>
                      <a:pt x="12441" y="1831"/>
                      <a:pt x="12613" y="2040"/>
                      <a:pt x="12847" y="2077"/>
                    </a:cubicBezTo>
                    <a:lnTo>
                      <a:pt x="12761" y="3088"/>
                    </a:lnTo>
                    <a:cubicBezTo>
                      <a:pt x="12601" y="3100"/>
                      <a:pt x="12453" y="3186"/>
                      <a:pt x="12379" y="3322"/>
                    </a:cubicBezTo>
                    <a:lnTo>
                      <a:pt x="11172" y="2817"/>
                    </a:lnTo>
                    <a:cubicBezTo>
                      <a:pt x="11172" y="2792"/>
                      <a:pt x="11172" y="2780"/>
                      <a:pt x="11172" y="2767"/>
                    </a:cubicBezTo>
                    <a:cubicBezTo>
                      <a:pt x="11172" y="2706"/>
                      <a:pt x="11159" y="2656"/>
                      <a:pt x="11122" y="2620"/>
                    </a:cubicBezTo>
                    <a:lnTo>
                      <a:pt x="11800" y="1658"/>
                    </a:lnTo>
                    <a:cubicBezTo>
                      <a:pt x="11849" y="1671"/>
                      <a:pt x="11886" y="1683"/>
                      <a:pt x="11936" y="1683"/>
                    </a:cubicBezTo>
                    <a:cubicBezTo>
                      <a:pt x="12059" y="1683"/>
                      <a:pt x="12182" y="1609"/>
                      <a:pt x="12231" y="1498"/>
                    </a:cubicBezTo>
                    <a:close/>
                    <a:moveTo>
                      <a:pt x="10103" y="3446"/>
                    </a:moveTo>
                    <a:cubicBezTo>
                      <a:pt x="10134" y="3446"/>
                      <a:pt x="10194" y="3519"/>
                      <a:pt x="10137" y="3519"/>
                    </a:cubicBezTo>
                    <a:cubicBezTo>
                      <a:pt x="10100" y="3519"/>
                      <a:pt x="10075" y="3494"/>
                      <a:pt x="10075" y="3470"/>
                    </a:cubicBezTo>
                    <a:lnTo>
                      <a:pt x="10087" y="3470"/>
                    </a:lnTo>
                    <a:cubicBezTo>
                      <a:pt x="10087" y="3453"/>
                      <a:pt x="10094" y="3446"/>
                      <a:pt x="10103" y="3446"/>
                    </a:cubicBezTo>
                    <a:close/>
                    <a:moveTo>
                      <a:pt x="21288" y="3630"/>
                    </a:moveTo>
                    <a:cubicBezTo>
                      <a:pt x="21344" y="3630"/>
                      <a:pt x="21285" y="3703"/>
                      <a:pt x="21254" y="3703"/>
                    </a:cubicBezTo>
                    <a:cubicBezTo>
                      <a:pt x="21245" y="3703"/>
                      <a:pt x="21238" y="3696"/>
                      <a:pt x="21238" y="3679"/>
                    </a:cubicBezTo>
                    <a:cubicBezTo>
                      <a:pt x="21238" y="3655"/>
                      <a:pt x="21251" y="3630"/>
                      <a:pt x="21288" y="3630"/>
                    </a:cubicBezTo>
                    <a:close/>
                    <a:moveTo>
                      <a:pt x="14350" y="3725"/>
                    </a:moveTo>
                    <a:cubicBezTo>
                      <a:pt x="14354" y="3725"/>
                      <a:pt x="14359" y="3726"/>
                      <a:pt x="14363" y="3728"/>
                    </a:cubicBezTo>
                    <a:cubicBezTo>
                      <a:pt x="14420" y="3728"/>
                      <a:pt x="14360" y="3801"/>
                      <a:pt x="14329" y="3801"/>
                    </a:cubicBezTo>
                    <a:cubicBezTo>
                      <a:pt x="14320" y="3801"/>
                      <a:pt x="14314" y="3795"/>
                      <a:pt x="14314" y="3778"/>
                    </a:cubicBezTo>
                    <a:cubicBezTo>
                      <a:pt x="14314" y="3747"/>
                      <a:pt x="14330" y="3725"/>
                      <a:pt x="14350" y="3725"/>
                    </a:cubicBezTo>
                    <a:close/>
                    <a:moveTo>
                      <a:pt x="12759" y="3308"/>
                    </a:moveTo>
                    <a:cubicBezTo>
                      <a:pt x="12885" y="3308"/>
                      <a:pt x="13008" y="3407"/>
                      <a:pt x="13008" y="3556"/>
                    </a:cubicBezTo>
                    <a:cubicBezTo>
                      <a:pt x="13008" y="3691"/>
                      <a:pt x="12897" y="3790"/>
                      <a:pt x="12761" y="3802"/>
                    </a:cubicBezTo>
                    <a:lnTo>
                      <a:pt x="12761" y="3815"/>
                    </a:lnTo>
                    <a:cubicBezTo>
                      <a:pt x="12539" y="3815"/>
                      <a:pt x="12428" y="3544"/>
                      <a:pt x="12589" y="3383"/>
                    </a:cubicBezTo>
                    <a:cubicBezTo>
                      <a:pt x="12637" y="3331"/>
                      <a:pt x="12699" y="3308"/>
                      <a:pt x="12759" y="3308"/>
                    </a:cubicBezTo>
                    <a:close/>
                    <a:moveTo>
                      <a:pt x="8486" y="2730"/>
                    </a:moveTo>
                    <a:cubicBezTo>
                      <a:pt x="8498" y="2767"/>
                      <a:pt x="8510" y="2804"/>
                      <a:pt x="8535" y="2841"/>
                    </a:cubicBezTo>
                    <a:lnTo>
                      <a:pt x="6280" y="4221"/>
                    </a:lnTo>
                    <a:cubicBezTo>
                      <a:pt x="6231" y="4160"/>
                      <a:pt x="6157" y="4123"/>
                      <a:pt x="6071" y="4123"/>
                    </a:cubicBezTo>
                    <a:lnTo>
                      <a:pt x="6058" y="4123"/>
                    </a:lnTo>
                    <a:lnTo>
                      <a:pt x="5800" y="3260"/>
                    </a:lnTo>
                    <a:cubicBezTo>
                      <a:pt x="5874" y="3223"/>
                      <a:pt x="5923" y="3149"/>
                      <a:pt x="5935" y="3063"/>
                    </a:cubicBezTo>
                    <a:lnTo>
                      <a:pt x="8486" y="2730"/>
                    </a:lnTo>
                    <a:close/>
                    <a:moveTo>
                      <a:pt x="6071" y="4320"/>
                    </a:moveTo>
                    <a:cubicBezTo>
                      <a:pt x="6095" y="4320"/>
                      <a:pt x="6120" y="4345"/>
                      <a:pt x="6120" y="4369"/>
                    </a:cubicBezTo>
                    <a:cubicBezTo>
                      <a:pt x="6120" y="4386"/>
                      <a:pt x="6113" y="4393"/>
                      <a:pt x="6104" y="4393"/>
                    </a:cubicBezTo>
                    <a:cubicBezTo>
                      <a:pt x="6074" y="4393"/>
                      <a:pt x="6014" y="4320"/>
                      <a:pt x="6071" y="4320"/>
                    </a:cubicBezTo>
                    <a:close/>
                    <a:moveTo>
                      <a:pt x="19777" y="3841"/>
                    </a:moveTo>
                    <a:cubicBezTo>
                      <a:pt x="19853" y="3841"/>
                      <a:pt x="19931" y="3871"/>
                      <a:pt x="19994" y="3938"/>
                    </a:cubicBezTo>
                    <a:cubicBezTo>
                      <a:pt x="20179" y="4123"/>
                      <a:pt x="20043" y="4443"/>
                      <a:pt x="19784" y="4443"/>
                    </a:cubicBezTo>
                    <a:cubicBezTo>
                      <a:pt x="19612" y="4431"/>
                      <a:pt x="19489" y="4295"/>
                      <a:pt x="19489" y="4135"/>
                    </a:cubicBezTo>
                    <a:lnTo>
                      <a:pt x="19476" y="4135"/>
                    </a:lnTo>
                    <a:cubicBezTo>
                      <a:pt x="19484" y="3956"/>
                      <a:pt x="19627" y="3841"/>
                      <a:pt x="19777" y="3841"/>
                    </a:cubicBezTo>
                    <a:close/>
                    <a:moveTo>
                      <a:pt x="9262" y="2940"/>
                    </a:moveTo>
                    <a:lnTo>
                      <a:pt x="9890" y="3383"/>
                    </a:lnTo>
                    <a:cubicBezTo>
                      <a:pt x="9878" y="3420"/>
                      <a:pt x="9878" y="3457"/>
                      <a:pt x="9878" y="3494"/>
                    </a:cubicBezTo>
                    <a:cubicBezTo>
                      <a:pt x="9878" y="3544"/>
                      <a:pt x="9890" y="3593"/>
                      <a:pt x="9915" y="3630"/>
                    </a:cubicBezTo>
                    <a:lnTo>
                      <a:pt x="9102" y="4468"/>
                    </a:lnTo>
                    <a:cubicBezTo>
                      <a:pt x="9065" y="4431"/>
                      <a:pt x="9015" y="4406"/>
                      <a:pt x="8966" y="4381"/>
                    </a:cubicBezTo>
                    <a:lnTo>
                      <a:pt x="9040" y="3075"/>
                    </a:lnTo>
                    <a:cubicBezTo>
                      <a:pt x="9126" y="3063"/>
                      <a:pt x="9200" y="3014"/>
                      <a:pt x="9262" y="2940"/>
                    </a:cubicBezTo>
                    <a:close/>
                    <a:moveTo>
                      <a:pt x="9373" y="2730"/>
                    </a:moveTo>
                    <a:lnTo>
                      <a:pt x="10667" y="2817"/>
                    </a:lnTo>
                    <a:cubicBezTo>
                      <a:pt x="10691" y="2915"/>
                      <a:pt x="10753" y="2989"/>
                      <a:pt x="10839" y="3014"/>
                    </a:cubicBezTo>
                    <a:lnTo>
                      <a:pt x="10864" y="4554"/>
                    </a:lnTo>
                    <a:cubicBezTo>
                      <a:pt x="10814" y="4554"/>
                      <a:pt x="10777" y="4566"/>
                      <a:pt x="10728" y="4579"/>
                    </a:cubicBezTo>
                    <a:lnTo>
                      <a:pt x="10728" y="4603"/>
                    </a:lnTo>
                    <a:lnTo>
                      <a:pt x="10285" y="3691"/>
                    </a:lnTo>
                    <a:cubicBezTo>
                      <a:pt x="10346" y="3642"/>
                      <a:pt x="10383" y="3568"/>
                      <a:pt x="10383" y="3494"/>
                    </a:cubicBezTo>
                    <a:cubicBezTo>
                      <a:pt x="10383" y="3346"/>
                      <a:pt x="10260" y="3236"/>
                      <a:pt x="10124" y="3236"/>
                    </a:cubicBezTo>
                    <a:cubicBezTo>
                      <a:pt x="10063" y="3236"/>
                      <a:pt x="10001" y="3260"/>
                      <a:pt x="9952" y="3310"/>
                    </a:cubicBezTo>
                    <a:lnTo>
                      <a:pt x="9323" y="2866"/>
                    </a:lnTo>
                    <a:cubicBezTo>
                      <a:pt x="9348" y="2817"/>
                      <a:pt x="9360" y="2780"/>
                      <a:pt x="9373" y="2730"/>
                    </a:cubicBezTo>
                    <a:close/>
                    <a:moveTo>
                      <a:pt x="21066" y="3802"/>
                    </a:moveTo>
                    <a:cubicBezTo>
                      <a:pt x="21078" y="3827"/>
                      <a:pt x="21090" y="3852"/>
                      <a:pt x="21115" y="3876"/>
                    </a:cubicBezTo>
                    <a:lnTo>
                      <a:pt x="20622" y="4739"/>
                    </a:lnTo>
                    <a:lnTo>
                      <a:pt x="20203" y="4406"/>
                    </a:lnTo>
                    <a:cubicBezTo>
                      <a:pt x="20253" y="4332"/>
                      <a:pt x="20290" y="4234"/>
                      <a:pt x="20290" y="4135"/>
                    </a:cubicBezTo>
                    <a:cubicBezTo>
                      <a:pt x="20277" y="4110"/>
                      <a:pt x="20277" y="4073"/>
                      <a:pt x="20277" y="4049"/>
                    </a:cubicBezTo>
                    <a:lnTo>
                      <a:pt x="21066" y="3802"/>
                    </a:lnTo>
                    <a:close/>
                    <a:moveTo>
                      <a:pt x="11122" y="2903"/>
                    </a:moveTo>
                    <a:lnTo>
                      <a:pt x="12330" y="3420"/>
                    </a:lnTo>
                    <a:cubicBezTo>
                      <a:pt x="12305" y="3457"/>
                      <a:pt x="12305" y="3507"/>
                      <a:pt x="12305" y="3544"/>
                    </a:cubicBezTo>
                    <a:cubicBezTo>
                      <a:pt x="12305" y="3605"/>
                      <a:pt x="12318" y="3667"/>
                      <a:pt x="12355" y="3728"/>
                    </a:cubicBezTo>
                    <a:lnTo>
                      <a:pt x="11332" y="4813"/>
                    </a:lnTo>
                    <a:cubicBezTo>
                      <a:pt x="11270" y="4665"/>
                      <a:pt x="11122" y="4554"/>
                      <a:pt x="10962" y="4542"/>
                    </a:cubicBezTo>
                    <a:lnTo>
                      <a:pt x="10938" y="3014"/>
                    </a:lnTo>
                    <a:cubicBezTo>
                      <a:pt x="11012" y="3014"/>
                      <a:pt x="11085" y="2965"/>
                      <a:pt x="11122" y="2903"/>
                    </a:cubicBezTo>
                    <a:close/>
                    <a:moveTo>
                      <a:pt x="9989" y="3679"/>
                    </a:moveTo>
                    <a:cubicBezTo>
                      <a:pt x="10026" y="3704"/>
                      <a:pt x="10075" y="3716"/>
                      <a:pt x="10124" y="3716"/>
                    </a:cubicBezTo>
                    <a:lnTo>
                      <a:pt x="10198" y="3716"/>
                    </a:lnTo>
                    <a:lnTo>
                      <a:pt x="10654" y="4640"/>
                    </a:lnTo>
                    <a:cubicBezTo>
                      <a:pt x="10568" y="4702"/>
                      <a:pt x="10506" y="4788"/>
                      <a:pt x="10482" y="4899"/>
                    </a:cubicBezTo>
                    <a:lnTo>
                      <a:pt x="9274" y="4788"/>
                    </a:lnTo>
                    <a:cubicBezTo>
                      <a:pt x="9262" y="4690"/>
                      <a:pt x="9237" y="4591"/>
                      <a:pt x="9176" y="4517"/>
                    </a:cubicBezTo>
                    <a:lnTo>
                      <a:pt x="9989" y="3679"/>
                    </a:lnTo>
                    <a:close/>
                    <a:moveTo>
                      <a:pt x="8818" y="4542"/>
                    </a:moveTo>
                    <a:cubicBezTo>
                      <a:pt x="9040" y="4542"/>
                      <a:pt x="9151" y="4800"/>
                      <a:pt x="8991" y="4961"/>
                    </a:cubicBezTo>
                    <a:cubicBezTo>
                      <a:pt x="8938" y="5013"/>
                      <a:pt x="8875" y="5036"/>
                      <a:pt x="8815" y="5036"/>
                    </a:cubicBezTo>
                    <a:cubicBezTo>
                      <a:pt x="8689" y="5036"/>
                      <a:pt x="8572" y="4937"/>
                      <a:pt x="8572" y="4788"/>
                    </a:cubicBezTo>
                    <a:cubicBezTo>
                      <a:pt x="8572" y="4653"/>
                      <a:pt x="8683" y="4542"/>
                      <a:pt x="8818" y="4542"/>
                    </a:cubicBezTo>
                    <a:close/>
                    <a:moveTo>
                      <a:pt x="18386" y="5031"/>
                    </a:moveTo>
                    <a:cubicBezTo>
                      <a:pt x="18392" y="5031"/>
                      <a:pt x="18398" y="5032"/>
                      <a:pt x="18404" y="5035"/>
                    </a:cubicBezTo>
                    <a:lnTo>
                      <a:pt x="18392" y="5035"/>
                    </a:lnTo>
                    <a:cubicBezTo>
                      <a:pt x="18449" y="5035"/>
                      <a:pt x="18389" y="5107"/>
                      <a:pt x="18358" y="5107"/>
                    </a:cubicBezTo>
                    <a:cubicBezTo>
                      <a:pt x="18349" y="5107"/>
                      <a:pt x="18343" y="5101"/>
                      <a:pt x="18343" y="5084"/>
                    </a:cubicBezTo>
                    <a:cubicBezTo>
                      <a:pt x="18343" y="5053"/>
                      <a:pt x="18359" y="5031"/>
                      <a:pt x="18386" y="5031"/>
                    </a:cubicBezTo>
                    <a:close/>
                    <a:moveTo>
                      <a:pt x="10925" y="4739"/>
                    </a:moveTo>
                    <a:lnTo>
                      <a:pt x="10925" y="4751"/>
                    </a:lnTo>
                    <a:cubicBezTo>
                      <a:pt x="11147" y="4751"/>
                      <a:pt x="11258" y="5022"/>
                      <a:pt x="11098" y="5182"/>
                    </a:cubicBezTo>
                    <a:cubicBezTo>
                      <a:pt x="11045" y="5235"/>
                      <a:pt x="10981" y="5258"/>
                      <a:pt x="10918" y="5258"/>
                    </a:cubicBezTo>
                    <a:cubicBezTo>
                      <a:pt x="10789" y="5258"/>
                      <a:pt x="10667" y="5159"/>
                      <a:pt x="10667" y="5010"/>
                    </a:cubicBezTo>
                    <a:cubicBezTo>
                      <a:pt x="10667" y="4862"/>
                      <a:pt x="10777" y="4739"/>
                      <a:pt x="10925" y="4739"/>
                    </a:cubicBezTo>
                    <a:close/>
                    <a:moveTo>
                      <a:pt x="15035" y="4690"/>
                    </a:moveTo>
                    <a:cubicBezTo>
                      <a:pt x="15314" y="4694"/>
                      <a:pt x="15446" y="5024"/>
                      <a:pt x="15250" y="5219"/>
                    </a:cubicBezTo>
                    <a:cubicBezTo>
                      <a:pt x="15191" y="5282"/>
                      <a:pt x="15116" y="5310"/>
                      <a:pt x="15042" y="5310"/>
                    </a:cubicBezTo>
                    <a:cubicBezTo>
                      <a:pt x="14882" y="5310"/>
                      <a:pt x="14724" y="5182"/>
                      <a:pt x="14733" y="4998"/>
                    </a:cubicBezTo>
                    <a:cubicBezTo>
                      <a:pt x="14733" y="4827"/>
                      <a:pt x="14865" y="4693"/>
                      <a:pt x="15035" y="4690"/>
                    </a:cubicBezTo>
                    <a:close/>
                    <a:moveTo>
                      <a:pt x="8597" y="2928"/>
                    </a:moveTo>
                    <a:cubicBezTo>
                      <a:pt x="8646" y="2989"/>
                      <a:pt x="8695" y="3026"/>
                      <a:pt x="8769" y="3051"/>
                    </a:cubicBezTo>
                    <a:lnTo>
                      <a:pt x="7364" y="5355"/>
                    </a:lnTo>
                    <a:cubicBezTo>
                      <a:pt x="7340" y="5343"/>
                      <a:pt x="7315" y="5343"/>
                      <a:pt x="7278" y="5343"/>
                    </a:cubicBezTo>
                    <a:cubicBezTo>
                      <a:pt x="7229" y="5343"/>
                      <a:pt x="7180" y="5355"/>
                      <a:pt x="7143" y="5380"/>
                    </a:cubicBezTo>
                    <a:lnTo>
                      <a:pt x="6280" y="4517"/>
                    </a:lnTo>
                    <a:cubicBezTo>
                      <a:pt x="6305" y="4480"/>
                      <a:pt x="6329" y="4431"/>
                      <a:pt x="6329" y="4381"/>
                    </a:cubicBezTo>
                    <a:cubicBezTo>
                      <a:pt x="6329" y="4357"/>
                      <a:pt x="6329" y="4345"/>
                      <a:pt x="6317" y="4320"/>
                    </a:cubicBezTo>
                    <a:lnTo>
                      <a:pt x="8597" y="2928"/>
                    </a:lnTo>
                    <a:close/>
                    <a:moveTo>
                      <a:pt x="8942" y="3063"/>
                    </a:moveTo>
                    <a:lnTo>
                      <a:pt x="8868" y="4332"/>
                    </a:lnTo>
                    <a:cubicBezTo>
                      <a:pt x="8847" y="4329"/>
                      <a:pt x="8826" y="4328"/>
                      <a:pt x="8805" y="4328"/>
                    </a:cubicBezTo>
                    <a:cubicBezTo>
                      <a:pt x="8560" y="4328"/>
                      <a:pt x="8351" y="4527"/>
                      <a:pt x="8362" y="4788"/>
                    </a:cubicBezTo>
                    <a:cubicBezTo>
                      <a:pt x="8362" y="4862"/>
                      <a:pt x="8387" y="4948"/>
                      <a:pt x="8424" y="5010"/>
                    </a:cubicBezTo>
                    <a:lnTo>
                      <a:pt x="7488" y="5429"/>
                    </a:lnTo>
                    <a:cubicBezTo>
                      <a:pt x="7475" y="5416"/>
                      <a:pt x="7463" y="5404"/>
                      <a:pt x="7451" y="5404"/>
                    </a:cubicBezTo>
                    <a:lnTo>
                      <a:pt x="8868" y="3063"/>
                    </a:lnTo>
                    <a:close/>
                    <a:moveTo>
                      <a:pt x="13340" y="5367"/>
                    </a:moveTo>
                    <a:cubicBezTo>
                      <a:pt x="13402" y="5367"/>
                      <a:pt x="13402" y="5466"/>
                      <a:pt x="13340" y="5466"/>
                    </a:cubicBezTo>
                    <a:cubicBezTo>
                      <a:pt x="13266" y="5466"/>
                      <a:pt x="13266" y="5367"/>
                      <a:pt x="13340" y="5367"/>
                    </a:cubicBezTo>
                    <a:close/>
                    <a:moveTo>
                      <a:pt x="21201" y="3926"/>
                    </a:moveTo>
                    <a:cubicBezTo>
                      <a:pt x="21226" y="3926"/>
                      <a:pt x="21251" y="3938"/>
                      <a:pt x="21288" y="3938"/>
                    </a:cubicBezTo>
                    <a:lnTo>
                      <a:pt x="21325" y="3938"/>
                    </a:lnTo>
                    <a:lnTo>
                      <a:pt x="21805" y="5232"/>
                    </a:lnTo>
                    <a:cubicBezTo>
                      <a:pt x="21682" y="5281"/>
                      <a:pt x="21596" y="5367"/>
                      <a:pt x="21534" y="5478"/>
                    </a:cubicBezTo>
                    <a:lnTo>
                      <a:pt x="20708" y="4813"/>
                    </a:lnTo>
                    <a:lnTo>
                      <a:pt x="21201" y="3926"/>
                    </a:lnTo>
                    <a:close/>
                    <a:moveTo>
                      <a:pt x="7278" y="5540"/>
                    </a:moveTo>
                    <a:cubicBezTo>
                      <a:pt x="7315" y="5540"/>
                      <a:pt x="7327" y="5564"/>
                      <a:pt x="7327" y="5589"/>
                    </a:cubicBezTo>
                    <a:cubicBezTo>
                      <a:pt x="7327" y="5606"/>
                      <a:pt x="7321" y="5613"/>
                      <a:pt x="7312" y="5613"/>
                    </a:cubicBezTo>
                    <a:cubicBezTo>
                      <a:pt x="7281" y="5613"/>
                      <a:pt x="7221" y="5540"/>
                      <a:pt x="7278" y="5540"/>
                    </a:cubicBezTo>
                    <a:close/>
                    <a:moveTo>
                      <a:pt x="19439" y="5540"/>
                    </a:moveTo>
                    <a:cubicBezTo>
                      <a:pt x="19496" y="5540"/>
                      <a:pt x="19436" y="5613"/>
                      <a:pt x="19406" y="5613"/>
                    </a:cubicBezTo>
                    <a:cubicBezTo>
                      <a:pt x="19397" y="5613"/>
                      <a:pt x="19390" y="5606"/>
                      <a:pt x="19390" y="5589"/>
                    </a:cubicBezTo>
                    <a:cubicBezTo>
                      <a:pt x="19390" y="5564"/>
                      <a:pt x="19415" y="5540"/>
                      <a:pt x="19439" y="5540"/>
                    </a:cubicBezTo>
                    <a:close/>
                    <a:moveTo>
                      <a:pt x="22016" y="5404"/>
                    </a:moveTo>
                    <a:cubicBezTo>
                      <a:pt x="22266" y="5404"/>
                      <a:pt x="22393" y="5728"/>
                      <a:pt x="22212" y="5909"/>
                    </a:cubicBezTo>
                    <a:cubicBezTo>
                      <a:pt x="22151" y="5974"/>
                      <a:pt x="22074" y="6003"/>
                      <a:pt x="21999" y="6003"/>
                    </a:cubicBezTo>
                    <a:cubicBezTo>
                      <a:pt x="21844" y="6003"/>
                      <a:pt x="21694" y="5882"/>
                      <a:pt x="21694" y="5700"/>
                    </a:cubicBezTo>
                    <a:cubicBezTo>
                      <a:pt x="21694" y="5540"/>
                      <a:pt x="21830" y="5404"/>
                      <a:pt x="21990" y="5404"/>
                    </a:cubicBezTo>
                    <a:lnTo>
                      <a:pt x="22002" y="5404"/>
                    </a:lnTo>
                    <a:cubicBezTo>
                      <a:pt x="22007" y="5404"/>
                      <a:pt x="22012" y="5404"/>
                      <a:pt x="22016" y="5404"/>
                    </a:cubicBezTo>
                    <a:close/>
                    <a:moveTo>
                      <a:pt x="9274" y="4887"/>
                    </a:moveTo>
                    <a:lnTo>
                      <a:pt x="10482" y="4998"/>
                    </a:lnTo>
                    <a:cubicBezTo>
                      <a:pt x="10469" y="5133"/>
                      <a:pt x="10531" y="5269"/>
                      <a:pt x="10642" y="5355"/>
                    </a:cubicBezTo>
                    <a:lnTo>
                      <a:pt x="9496" y="6082"/>
                    </a:lnTo>
                    <a:lnTo>
                      <a:pt x="9052" y="5182"/>
                    </a:lnTo>
                    <a:cubicBezTo>
                      <a:pt x="9163" y="5121"/>
                      <a:pt x="9237" y="5010"/>
                      <a:pt x="9274" y="4887"/>
                    </a:cubicBezTo>
                    <a:close/>
                    <a:moveTo>
                      <a:pt x="15484" y="6156"/>
                    </a:moveTo>
                    <a:cubicBezTo>
                      <a:pt x="15496" y="6156"/>
                      <a:pt x="15509" y="6168"/>
                      <a:pt x="15509" y="6180"/>
                    </a:cubicBezTo>
                    <a:cubicBezTo>
                      <a:pt x="15509" y="6199"/>
                      <a:pt x="15493" y="6208"/>
                      <a:pt x="15478" y="6208"/>
                    </a:cubicBezTo>
                    <a:cubicBezTo>
                      <a:pt x="15463" y="6208"/>
                      <a:pt x="15447" y="6199"/>
                      <a:pt x="15447" y="6180"/>
                    </a:cubicBezTo>
                    <a:cubicBezTo>
                      <a:pt x="15447" y="6168"/>
                      <a:pt x="15472" y="6156"/>
                      <a:pt x="15484" y="6156"/>
                    </a:cubicBezTo>
                    <a:close/>
                    <a:moveTo>
                      <a:pt x="6206" y="4591"/>
                    </a:moveTo>
                    <a:lnTo>
                      <a:pt x="7069" y="5453"/>
                    </a:lnTo>
                    <a:cubicBezTo>
                      <a:pt x="7044" y="5490"/>
                      <a:pt x="7032" y="5540"/>
                      <a:pt x="7032" y="5589"/>
                    </a:cubicBezTo>
                    <a:cubicBezTo>
                      <a:pt x="7032" y="5626"/>
                      <a:pt x="7044" y="5675"/>
                      <a:pt x="7069" y="5712"/>
                    </a:cubicBezTo>
                    <a:lnTo>
                      <a:pt x="6391" y="6279"/>
                    </a:lnTo>
                    <a:cubicBezTo>
                      <a:pt x="6317" y="6217"/>
                      <a:pt x="6219" y="6168"/>
                      <a:pt x="6132" y="6168"/>
                    </a:cubicBezTo>
                    <a:lnTo>
                      <a:pt x="6132" y="4628"/>
                    </a:lnTo>
                    <a:cubicBezTo>
                      <a:pt x="6157" y="4616"/>
                      <a:pt x="6182" y="4603"/>
                      <a:pt x="6206" y="4591"/>
                    </a:cubicBezTo>
                    <a:close/>
                    <a:moveTo>
                      <a:pt x="17178" y="6353"/>
                    </a:moveTo>
                    <a:cubicBezTo>
                      <a:pt x="17225" y="6358"/>
                      <a:pt x="17168" y="6426"/>
                      <a:pt x="17139" y="6426"/>
                    </a:cubicBezTo>
                    <a:cubicBezTo>
                      <a:pt x="17129" y="6426"/>
                      <a:pt x="17123" y="6419"/>
                      <a:pt x="17123" y="6402"/>
                    </a:cubicBezTo>
                    <a:cubicBezTo>
                      <a:pt x="17123" y="6379"/>
                      <a:pt x="17145" y="6356"/>
                      <a:pt x="17178" y="6353"/>
                    </a:cubicBezTo>
                    <a:close/>
                    <a:moveTo>
                      <a:pt x="12404" y="3827"/>
                    </a:moveTo>
                    <a:lnTo>
                      <a:pt x="12428" y="3852"/>
                    </a:lnTo>
                    <a:lnTo>
                      <a:pt x="11652" y="6587"/>
                    </a:lnTo>
                    <a:cubicBezTo>
                      <a:pt x="11646" y="6581"/>
                      <a:pt x="11640" y="6578"/>
                      <a:pt x="11634" y="6578"/>
                    </a:cubicBezTo>
                    <a:cubicBezTo>
                      <a:pt x="11628" y="6578"/>
                      <a:pt x="11621" y="6581"/>
                      <a:pt x="11615" y="6587"/>
                    </a:cubicBezTo>
                    <a:lnTo>
                      <a:pt x="11135" y="5392"/>
                    </a:lnTo>
                    <a:cubicBezTo>
                      <a:pt x="11283" y="5318"/>
                      <a:pt x="11369" y="5170"/>
                      <a:pt x="11381" y="4998"/>
                    </a:cubicBezTo>
                    <a:cubicBezTo>
                      <a:pt x="11369" y="4973"/>
                      <a:pt x="11369" y="4948"/>
                      <a:pt x="11369" y="4924"/>
                    </a:cubicBezTo>
                    <a:lnTo>
                      <a:pt x="12404" y="3827"/>
                    </a:lnTo>
                    <a:close/>
                    <a:moveTo>
                      <a:pt x="20659" y="4899"/>
                    </a:moveTo>
                    <a:lnTo>
                      <a:pt x="21509" y="5577"/>
                    </a:lnTo>
                    <a:cubicBezTo>
                      <a:pt x="21497" y="5614"/>
                      <a:pt x="21485" y="5651"/>
                      <a:pt x="21485" y="5700"/>
                    </a:cubicBezTo>
                    <a:cubicBezTo>
                      <a:pt x="21485" y="5811"/>
                      <a:pt x="21522" y="5922"/>
                      <a:pt x="21596" y="6008"/>
                    </a:cubicBezTo>
                    <a:lnTo>
                      <a:pt x="19846" y="6649"/>
                    </a:lnTo>
                    <a:cubicBezTo>
                      <a:pt x="19809" y="6599"/>
                      <a:pt x="19772" y="6562"/>
                      <a:pt x="19735" y="6538"/>
                    </a:cubicBezTo>
                    <a:lnTo>
                      <a:pt x="20659" y="4899"/>
                    </a:lnTo>
                    <a:close/>
                    <a:moveTo>
                      <a:pt x="6069" y="6364"/>
                    </a:moveTo>
                    <a:cubicBezTo>
                      <a:pt x="6133" y="6364"/>
                      <a:pt x="6200" y="6387"/>
                      <a:pt x="6255" y="6439"/>
                    </a:cubicBezTo>
                    <a:cubicBezTo>
                      <a:pt x="6416" y="6599"/>
                      <a:pt x="6305" y="6883"/>
                      <a:pt x="6071" y="6883"/>
                    </a:cubicBezTo>
                    <a:cubicBezTo>
                      <a:pt x="5923" y="6870"/>
                      <a:pt x="5812" y="6760"/>
                      <a:pt x="5812" y="6624"/>
                    </a:cubicBezTo>
                    <a:cubicBezTo>
                      <a:pt x="5812" y="6466"/>
                      <a:pt x="5936" y="6364"/>
                      <a:pt x="6069" y="6364"/>
                    </a:cubicBezTo>
                    <a:close/>
                    <a:moveTo>
                      <a:pt x="11698" y="6810"/>
                    </a:moveTo>
                    <a:cubicBezTo>
                      <a:pt x="11707" y="6810"/>
                      <a:pt x="11714" y="6816"/>
                      <a:pt x="11714" y="6833"/>
                    </a:cubicBezTo>
                    <a:cubicBezTo>
                      <a:pt x="11702" y="6858"/>
                      <a:pt x="11689" y="6870"/>
                      <a:pt x="11665" y="6870"/>
                    </a:cubicBezTo>
                    <a:lnTo>
                      <a:pt x="11665" y="6883"/>
                    </a:lnTo>
                    <a:cubicBezTo>
                      <a:pt x="11608" y="6883"/>
                      <a:pt x="11667" y="6810"/>
                      <a:pt x="11698" y="6810"/>
                    </a:cubicBezTo>
                    <a:close/>
                    <a:moveTo>
                      <a:pt x="10740" y="5392"/>
                    </a:moveTo>
                    <a:cubicBezTo>
                      <a:pt x="10802" y="5429"/>
                      <a:pt x="10864" y="5441"/>
                      <a:pt x="10925" y="5441"/>
                    </a:cubicBezTo>
                    <a:cubicBezTo>
                      <a:pt x="10975" y="5441"/>
                      <a:pt x="11012" y="5429"/>
                      <a:pt x="11048" y="5416"/>
                    </a:cubicBezTo>
                    <a:lnTo>
                      <a:pt x="11529" y="6599"/>
                    </a:lnTo>
                    <a:cubicBezTo>
                      <a:pt x="11467" y="6649"/>
                      <a:pt x="11430" y="6723"/>
                      <a:pt x="11430" y="6796"/>
                    </a:cubicBezTo>
                    <a:lnTo>
                      <a:pt x="10408" y="6907"/>
                    </a:lnTo>
                    <a:cubicBezTo>
                      <a:pt x="10360" y="6705"/>
                      <a:pt x="10187" y="6549"/>
                      <a:pt x="9987" y="6549"/>
                    </a:cubicBezTo>
                    <a:cubicBezTo>
                      <a:pt x="9979" y="6549"/>
                      <a:pt x="9972" y="6550"/>
                      <a:pt x="9964" y="6550"/>
                    </a:cubicBezTo>
                    <a:cubicBezTo>
                      <a:pt x="9890" y="6550"/>
                      <a:pt x="9829" y="6562"/>
                      <a:pt x="9767" y="6587"/>
                    </a:cubicBezTo>
                    <a:lnTo>
                      <a:pt x="9558" y="6168"/>
                    </a:lnTo>
                    <a:lnTo>
                      <a:pt x="10740" y="5392"/>
                    </a:lnTo>
                    <a:close/>
                    <a:moveTo>
                      <a:pt x="12515" y="3926"/>
                    </a:moveTo>
                    <a:cubicBezTo>
                      <a:pt x="12589" y="3975"/>
                      <a:pt x="12675" y="4000"/>
                      <a:pt x="12773" y="4000"/>
                    </a:cubicBezTo>
                    <a:cubicBezTo>
                      <a:pt x="12810" y="4000"/>
                      <a:pt x="12847" y="4000"/>
                      <a:pt x="12884" y="3987"/>
                    </a:cubicBezTo>
                    <a:lnTo>
                      <a:pt x="13229" y="5195"/>
                    </a:lnTo>
                    <a:cubicBezTo>
                      <a:pt x="12983" y="5318"/>
                      <a:pt x="13082" y="5675"/>
                      <a:pt x="13340" y="5675"/>
                    </a:cubicBezTo>
                    <a:cubicBezTo>
                      <a:pt x="13476" y="5675"/>
                      <a:pt x="13587" y="5552"/>
                      <a:pt x="13587" y="5416"/>
                    </a:cubicBezTo>
                    <a:cubicBezTo>
                      <a:pt x="13587" y="5355"/>
                      <a:pt x="13562" y="5281"/>
                      <a:pt x="13513" y="5232"/>
                    </a:cubicBezTo>
                    <a:lnTo>
                      <a:pt x="14289" y="4012"/>
                    </a:lnTo>
                    <a:cubicBezTo>
                      <a:pt x="14314" y="4024"/>
                      <a:pt x="14338" y="4036"/>
                      <a:pt x="14375" y="4036"/>
                    </a:cubicBezTo>
                    <a:cubicBezTo>
                      <a:pt x="14400" y="4024"/>
                      <a:pt x="14425" y="4024"/>
                      <a:pt x="14449" y="4024"/>
                    </a:cubicBezTo>
                    <a:lnTo>
                      <a:pt x="14757" y="4579"/>
                    </a:lnTo>
                    <a:cubicBezTo>
                      <a:pt x="14342" y="4859"/>
                      <a:pt x="14532" y="5503"/>
                      <a:pt x="15027" y="5503"/>
                    </a:cubicBezTo>
                    <a:cubicBezTo>
                      <a:pt x="15031" y="5503"/>
                      <a:pt x="15036" y="5503"/>
                      <a:pt x="15041" y="5503"/>
                    </a:cubicBezTo>
                    <a:cubicBezTo>
                      <a:pt x="15078" y="5503"/>
                      <a:pt x="15127" y="5503"/>
                      <a:pt x="15176" y="5490"/>
                    </a:cubicBezTo>
                    <a:lnTo>
                      <a:pt x="15361" y="5996"/>
                    </a:lnTo>
                    <a:cubicBezTo>
                      <a:pt x="15299" y="6045"/>
                      <a:pt x="15250" y="6119"/>
                      <a:pt x="15262" y="6193"/>
                    </a:cubicBezTo>
                    <a:cubicBezTo>
                      <a:pt x="15262" y="6341"/>
                      <a:pt x="15376" y="6425"/>
                      <a:pt x="15491" y="6425"/>
                    </a:cubicBezTo>
                    <a:cubicBezTo>
                      <a:pt x="15577" y="6425"/>
                      <a:pt x="15664" y="6379"/>
                      <a:pt x="15706" y="6279"/>
                    </a:cubicBezTo>
                    <a:lnTo>
                      <a:pt x="16889" y="6427"/>
                    </a:lnTo>
                    <a:lnTo>
                      <a:pt x="14659" y="6932"/>
                    </a:lnTo>
                    <a:cubicBezTo>
                      <a:pt x="14580" y="6816"/>
                      <a:pt x="14452" y="6758"/>
                      <a:pt x="14326" y="6758"/>
                    </a:cubicBezTo>
                    <a:cubicBezTo>
                      <a:pt x="14197" y="6758"/>
                      <a:pt x="14068" y="6820"/>
                      <a:pt x="13993" y="6944"/>
                    </a:cubicBezTo>
                    <a:lnTo>
                      <a:pt x="11911" y="6796"/>
                    </a:lnTo>
                    <a:cubicBezTo>
                      <a:pt x="11911" y="6698"/>
                      <a:pt x="11849" y="6624"/>
                      <a:pt x="11763" y="6587"/>
                    </a:cubicBezTo>
                    <a:lnTo>
                      <a:pt x="12515" y="3926"/>
                    </a:lnTo>
                    <a:close/>
                    <a:moveTo>
                      <a:pt x="8486" y="5096"/>
                    </a:moveTo>
                    <a:cubicBezTo>
                      <a:pt x="8572" y="5195"/>
                      <a:pt x="8695" y="5244"/>
                      <a:pt x="8831" y="5256"/>
                    </a:cubicBezTo>
                    <a:cubicBezTo>
                      <a:pt x="8880" y="5256"/>
                      <a:pt x="8929" y="5244"/>
                      <a:pt x="8978" y="5232"/>
                    </a:cubicBezTo>
                    <a:lnTo>
                      <a:pt x="9422" y="6131"/>
                    </a:lnTo>
                    <a:lnTo>
                      <a:pt x="8067" y="7006"/>
                    </a:lnTo>
                    <a:cubicBezTo>
                      <a:pt x="7976" y="6870"/>
                      <a:pt x="7833" y="6804"/>
                      <a:pt x="7691" y="6804"/>
                    </a:cubicBezTo>
                    <a:cubicBezTo>
                      <a:pt x="7524" y="6804"/>
                      <a:pt x="7358" y="6895"/>
                      <a:pt x="7278" y="7068"/>
                    </a:cubicBezTo>
                    <a:lnTo>
                      <a:pt x="6527" y="6760"/>
                    </a:lnTo>
                    <a:cubicBezTo>
                      <a:pt x="6539" y="6710"/>
                      <a:pt x="6539" y="6673"/>
                      <a:pt x="6551" y="6624"/>
                    </a:cubicBezTo>
                    <a:cubicBezTo>
                      <a:pt x="6539" y="6525"/>
                      <a:pt x="6514" y="6439"/>
                      <a:pt x="6453" y="6365"/>
                    </a:cubicBezTo>
                    <a:lnTo>
                      <a:pt x="7130" y="5786"/>
                    </a:lnTo>
                    <a:cubicBezTo>
                      <a:pt x="7167" y="5823"/>
                      <a:pt x="7229" y="5835"/>
                      <a:pt x="7278" y="5835"/>
                    </a:cubicBezTo>
                    <a:cubicBezTo>
                      <a:pt x="7426" y="5835"/>
                      <a:pt x="7537" y="5725"/>
                      <a:pt x="7537" y="5589"/>
                    </a:cubicBezTo>
                    <a:cubicBezTo>
                      <a:pt x="7537" y="5564"/>
                      <a:pt x="7537" y="5552"/>
                      <a:pt x="7537" y="5527"/>
                    </a:cubicBezTo>
                    <a:lnTo>
                      <a:pt x="8486" y="5096"/>
                    </a:lnTo>
                    <a:close/>
                    <a:moveTo>
                      <a:pt x="9459" y="6217"/>
                    </a:moveTo>
                    <a:lnTo>
                      <a:pt x="9668" y="6636"/>
                    </a:lnTo>
                    <a:cubicBezTo>
                      <a:pt x="9558" y="6723"/>
                      <a:pt x="9496" y="6858"/>
                      <a:pt x="9496" y="7006"/>
                    </a:cubicBezTo>
                    <a:cubicBezTo>
                      <a:pt x="9484" y="7031"/>
                      <a:pt x="9496" y="7068"/>
                      <a:pt x="9496" y="7092"/>
                    </a:cubicBezTo>
                    <a:lnTo>
                      <a:pt x="8128" y="7178"/>
                    </a:lnTo>
                    <a:cubicBezTo>
                      <a:pt x="8116" y="7141"/>
                      <a:pt x="8116" y="7117"/>
                      <a:pt x="8104" y="7092"/>
                    </a:cubicBezTo>
                    <a:lnTo>
                      <a:pt x="9459" y="6217"/>
                    </a:lnTo>
                    <a:close/>
                    <a:moveTo>
                      <a:pt x="19420" y="6625"/>
                    </a:moveTo>
                    <a:cubicBezTo>
                      <a:pt x="19574" y="6625"/>
                      <a:pt x="19723" y="6747"/>
                      <a:pt x="19723" y="6932"/>
                    </a:cubicBezTo>
                    <a:cubicBezTo>
                      <a:pt x="19723" y="7092"/>
                      <a:pt x="19587" y="7228"/>
                      <a:pt x="19427" y="7228"/>
                    </a:cubicBezTo>
                    <a:cubicBezTo>
                      <a:pt x="19156" y="7228"/>
                      <a:pt x="19020" y="6907"/>
                      <a:pt x="19218" y="6710"/>
                    </a:cubicBezTo>
                    <a:cubicBezTo>
                      <a:pt x="19276" y="6652"/>
                      <a:pt x="19349" y="6625"/>
                      <a:pt x="19420" y="6625"/>
                    </a:cubicBezTo>
                    <a:close/>
                    <a:moveTo>
                      <a:pt x="9960" y="6746"/>
                    </a:moveTo>
                    <a:cubicBezTo>
                      <a:pt x="10093" y="6746"/>
                      <a:pt x="10223" y="6848"/>
                      <a:pt x="10223" y="7006"/>
                    </a:cubicBezTo>
                    <a:cubicBezTo>
                      <a:pt x="10223" y="7152"/>
                      <a:pt x="10103" y="7262"/>
                      <a:pt x="9958" y="7265"/>
                    </a:cubicBezTo>
                    <a:lnTo>
                      <a:pt x="9958" y="7265"/>
                    </a:lnTo>
                    <a:cubicBezTo>
                      <a:pt x="9728" y="7260"/>
                      <a:pt x="9621" y="6980"/>
                      <a:pt x="9779" y="6821"/>
                    </a:cubicBezTo>
                    <a:cubicBezTo>
                      <a:pt x="9831" y="6769"/>
                      <a:pt x="9896" y="6746"/>
                      <a:pt x="9960" y="6746"/>
                    </a:cubicBezTo>
                    <a:close/>
                    <a:moveTo>
                      <a:pt x="14330" y="6961"/>
                    </a:moveTo>
                    <a:cubicBezTo>
                      <a:pt x="14379" y="6961"/>
                      <a:pt x="14430" y="6979"/>
                      <a:pt x="14474" y="7018"/>
                    </a:cubicBezTo>
                    <a:cubicBezTo>
                      <a:pt x="14597" y="7141"/>
                      <a:pt x="14511" y="7363"/>
                      <a:pt x="14326" y="7363"/>
                    </a:cubicBezTo>
                    <a:cubicBezTo>
                      <a:pt x="14215" y="7363"/>
                      <a:pt x="14129" y="7277"/>
                      <a:pt x="14129" y="7166"/>
                    </a:cubicBezTo>
                    <a:cubicBezTo>
                      <a:pt x="14129" y="7041"/>
                      <a:pt x="14225" y="6961"/>
                      <a:pt x="14330" y="6961"/>
                    </a:cubicBezTo>
                    <a:close/>
                    <a:moveTo>
                      <a:pt x="7685" y="7006"/>
                    </a:moveTo>
                    <a:cubicBezTo>
                      <a:pt x="7907" y="7006"/>
                      <a:pt x="8017" y="7277"/>
                      <a:pt x="7857" y="7437"/>
                    </a:cubicBezTo>
                    <a:cubicBezTo>
                      <a:pt x="7807" y="7484"/>
                      <a:pt x="7746" y="7505"/>
                      <a:pt x="7685" y="7505"/>
                    </a:cubicBezTo>
                    <a:cubicBezTo>
                      <a:pt x="7554" y="7505"/>
                      <a:pt x="7426" y="7405"/>
                      <a:pt x="7426" y="7252"/>
                    </a:cubicBezTo>
                    <a:cubicBezTo>
                      <a:pt x="7426" y="7117"/>
                      <a:pt x="7537" y="7006"/>
                      <a:pt x="7685" y="7006"/>
                    </a:cubicBezTo>
                    <a:close/>
                    <a:moveTo>
                      <a:pt x="11430" y="6895"/>
                    </a:moveTo>
                    <a:cubicBezTo>
                      <a:pt x="11430" y="6907"/>
                      <a:pt x="11443" y="6920"/>
                      <a:pt x="11455" y="6932"/>
                    </a:cubicBezTo>
                    <a:lnTo>
                      <a:pt x="10901" y="7733"/>
                    </a:lnTo>
                    <a:lnTo>
                      <a:pt x="10851" y="7733"/>
                    </a:lnTo>
                    <a:cubicBezTo>
                      <a:pt x="10814" y="7733"/>
                      <a:pt x="10765" y="7745"/>
                      <a:pt x="10728" y="7770"/>
                    </a:cubicBezTo>
                    <a:lnTo>
                      <a:pt x="10309" y="7314"/>
                    </a:lnTo>
                    <a:cubicBezTo>
                      <a:pt x="10383" y="7228"/>
                      <a:pt x="10420" y="7117"/>
                      <a:pt x="10420" y="7006"/>
                    </a:cubicBezTo>
                    <a:lnTo>
                      <a:pt x="11430" y="6895"/>
                    </a:lnTo>
                    <a:close/>
                    <a:moveTo>
                      <a:pt x="9607" y="7302"/>
                    </a:moveTo>
                    <a:cubicBezTo>
                      <a:pt x="9693" y="7400"/>
                      <a:pt x="9816" y="7462"/>
                      <a:pt x="9940" y="7474"/>
                    </a:cubicBezTo>
                    <a:lnTo>
                      <a:pt x="9829" y="7881"/>
                    </a:lnTo>
                    <a:lnTo>
                      <a:pt x="8892" y="7831"/>
                    </a:lnTo>
                    <a:cubicBezTo>
                      <a:pt x="8892" y="7819"/>
                      <a:pt x="8892" y="7795"/>
                      <a:pt x="8880" y="7782"/>
                    </a:cubicBezTo>
                    <a:lnTo>
                      <a:pt x="9607" y="7302"/>
                    </a:lnTo>
                    <a:close/>
                    <a:moveTo>
                      <a:pt x="8600" y="7845"/>
                    </a:moveTo>
                    <a:cubicBezTo>
                      <a:pt x="8631" y="7845"/>
                      <a:pt x="8690" y="7918"/>
                      <a:pt x="8633" y="7918"/>
                    </a:cubicBezTo>
                    <a:cubicBezTo>
                      <a:pt x="8609" y="7918"/>
                      <a:pt x="8597" y="7893"/>
                      <a:pt x="8597" y="7881"/>
                    </a:cubicBezTo>
                    <a:lnTo>
                      <a:pt x="8584" y="7868"/>
                    </a:lnTo>
                    <a:cubicBezTo>
                      <a:pt x="8584" y="7851"/>
                      <a:pt x="8591" y="7845"/>
                      <a:pt x="8600" y="7845"/>
                    </a:cubicBezTo>
                    <a:close/>
                    <a:moveTo>
                      <a:pt x="10235" y="7376"/>
                    </a:moveTo>
                    <a:lnTo>
                      <a:pt x="10654" y="7844"/>
                    </a:lnTo>
                    <a:cubicBezTo>
                      <a:pt x="10642" y="7868"/>
                      <a:pt x="10630" y="7893"/>
                      <a:pt x="10617" y="7918"/>
                    </a:cubicBezTo>
                    <a:lnTo>
                      <a:pt x="9940" y="7893"/>
                    </a:lnTo>
                    <a:lnTo>
                      <a:pt x="10050" y="7462"/>
                    </a:lnTo>
                    <a:cubicBezTo>
                      <a:pt x="10124" y="7450"/>
                      <a:pt x="10186" y="7425"/>
                      <a:pt x="10235" y="7376"/>
                    </a:cubicBezTo>
                    <a:close/>
                    <a:moveTo>
                      <a:pt x="10851" y="7942"/>
                    </a:moveTo>
                    <a:cubicBezTo>
                      <a:pt x="10925" y="7942"/>
                      <a:pt x="10925" y="8041"/>
                      <a:pt x="10851" y="8041"/>
                    </a:cubicBezTo>
                    <a:cubicBezTo>
                      <a:pt x="10827" y="8041"/>
                      <a:pt x="10802" y="8016"/>
                      <a:pt x="10814" y="7992"/>
                    </a:cubicBezTo>
                    <a:cubicBezTo>
                      <a:pt x="10814" y="7967"/>
                      <a:pt x="10827" y="7942"/>
                      <a:pt x="10851" y="7942"/>
                    </a:cubicBezTo>
                    <a:close/>
                    <a:moveTo>
                      <a:pt x="20142" y="4492"/>
                    </a:moveTo>
                    <a:lnTo>
                      <a:pt x="20585" y="4837"/>
                    </a:lnTo>
                    <a:lnTo>
                      <a:pt x="19649" y="6476"/>
                    </a:lnTo>
                    <a:cubicBezTo>
                      <a:pt x="19575" y="6439"/>
                      <a:pt x="19501" y="6427"/>
                      <a:pt x="19427" y="6427"/>
                    </a:cubicBezTo>
                    <a:cubicBezTo>
                      <a:pt x="19144" y="6427"/>
                      <a:pt x="18922" y="6649"/>
                      <a:pt x="18922" y="6932"/>
                    </a:cubicBezTo>
                    <a:cubicBezTo>
                      <a:pt x="18922" y="6994"/>
                      <a:pt x="18934" y="7055"/>
                      <a:pt x="18959" y="7105"/>
                    </a:cubicBezTo>
                    <a:lnTo>
                      <a:pt x="16593" y="8053"/>
                    </a:lnTo>
                    <a:cubicBezTo>
                      <a:pt x="16489" y="7910"/>
                      <a:pt x="16329" y="7835"/>
                      <a:pt x="16169" y="7835"/>
                    </a:cubicBezTo>
                    <a:cubicBezTo>
                      <a:pt x="16027" y="7835"/>
                      <a:pt x="15884" y="7894"/>
                      <a:pt x="15780" y="8016"/>
                    </a:cubicBezTo>
                    <a:lnTo>
                      <a:pt x="14733" y="7166"/>
                    </a:lnTo>
                    <a:cubicBezTo>
                      <a:pt x="14733" y="7117"/>
                      <a:pt x="14720" y="7068"/>
                      <a:pt x="14708" y="7031"/>
                    </a:cubicBezTo>
                    <a:lnTo>
                      <a:pt x="16950" y="6513"/>
                    </a:lnTo>
                    <a:cubicBezTo>
                      <a:pt x="16996" y="6613"/>
                      <a:pt x="17084" y="6659"/>
                      <a:pt x="17172" y="6659"/>
                    </a:cubicBezTo>
                    <a:cubicBezTo>
                      <a:pt x="17301" y="6659"/>
                      <a:pt x="17431" y="6563"/>
                      <a:pt x="17431" y="6402"/>
                    </a:cubicBezTo>
                    <a:cubicBezTo>
                      <a:pt x="17431" y="6353"/>
                      <a:pt x="17406" y="6304"/>
                      <a:pt x="17382" y="6267"/>
                    </a:cubicBezTo>
                    <a:lnTo>
                      <a:pt x="18281" y="5306"/>
                    </a:lnTo>
                    <a:cubicBezTo>
                      <a:pt x="18318" y="5318"/>
                      <a:pt x="18355" y="5330"/>
                      <a:pt x="18392" y="5330"/>
                    </a:cubicBezTo>
                    <a:cubicBezTo>
                      <a:pt x="18466" y="5330"/>
                      <a:pt x="18528" y="5306"/>
                      <a:pt x="18577" y="5256"/>
                    </a:cubicBezTo>
                    <a:lnTo>
                      <a:pt x="19193" y="5577"/>
                    </a:lnTo>
                    <a:lnTo>
                      <a:pt x="19193" y="5589"/>
                    </a:lnTo>
                    <a:cubicBezTo>
                      <a:pt x="19193" y="5741"/>
                      <a:pt x="19320" y="5847"/>
                      <a:pt x="19452" y="5847"/>
                    </a:cubicBezTo>
                    <a:cubicBezTo>
                      <a:pt x="19512" y="5847"/>
                      <a:pt x="19574" y="5824"/>
                      <a:pt x="19624" y="5774"/>
                    </a:cubicBezTo>
                    <a:cubicBezTo>
                      <a:pt x="19784" y="5614"/>
                      <a:pt x="19673" y="5343"/>
                      <a:pt x="19439" y="5343"/>
                    </a:cubicBezTo>
                    <a:lnTo>
                      <a:pt x="19612" y="4616"/>
                    </a:lnTo>
                    <a:cubicBezTo>
                      <a:pt x="19673" y="4628"/>
                      <a:pt x="19723" y="4640"/>
                      <a:pt x="19784" y="4640"/>
                    </a:cubicBezTo>
                    <a:cubicBezTo>
                      <a:pt x="19920" y="4640"/>
                      <a:pt x="20055" y="4591"/>
                      <a:pt x="20142" y="4492"/>
                    </a:cubicBezTo>
                    <a:close/>
                    <a:moveTo>
                      <a:pt x="9533" y="7191"/>
                    </a:moveTo>
                    <a:cubicBezTo>
                      <a:pt x="9533" y="7203"/>
                      <a:pt x="9533" y="7215"/>
                      <a:pt x="9545" y="7215"/>
                    </a:cubicBezTo>
                    <a:lnTo>
                      <a:pt x="8818" y="7696"/>
                    </a:lnTo>
                    <a:cubicBezTo>
                      <a:pt x="8769" y="7647"/>
                      <a:pt x="8707" y="7622"/>
                      <a:pt x="8633" y="7622"/>
                    </a:cubicBezTo>
                    <a:cubicBezTo>
                      <a:pt x="8498" y="7622"/>
                      <a:pt x="8387" y="7733"/>
                      <a:pt x="8387" y="7881"/>
                    </a:cubicBezTo>
                    <a:cubicBezTo>
                      <a:pt x="8387" y="7881"/>
                      <a:pt x="8387" y="7893"/>
                      <a:pt x="8387" y="7905"/>
                    </a:cubicBezTo>
                    <a:lnTo>
                      <a:pt x="7389" y="8250"/>
                    </a:lnTo>
                    <a:cubicBezTo>
                      <a:pt x="7377" y="8201"/>
                      <a:pt x="7352" y="8164"/>
                      <a:pt x="7315" y="8140"/>
                    </a:cubicBezTo>
                    <a:lnTo>
                      <a:pt x="7599" y="7708"/>
                    </a:lnTo>
                    <a:lnTo>
                      <a:pt x="7685" y="7708"/>
                    </a:lnTo>
                    <a:cubicBezTo>
                      <a:pt x="7919" y="7708"/>
                      <a:pt x="8116" y="7523"/>
                      <a:pt x="8128" y="7277"/>
                    </a:cubicBezTo>
                    <a:lnTo>
                      <a:pt x="9533" y="7191"/>
                    </a:lnTo>
                    <a:close/>
                    <a:moveTo>
                      <a:pt x="11517" y="7018"/>
                    </a:moveTo>
                    <a:cubicBezTo>
                      <a:pt x="11554" y="7055"/>
                      <a:pt x="11615" y="7068"/>
                      <a:pt x="11665" y="7068"/>
                    </a:cubicBezTo>
                    <a:lnTo>
                      <a:pt x="11702" y="7068"/>
                    </a:lnTo>
                    <a:lnTo>
                      <a:pt x="12256" y="7955"/>
                    </a:lnTo>
                    <a:cubicBezTo>
                      <a:pt x="12157" y="8029"/>
                      <a:pt x="12083" y="8140"/>
                      <a:pt x="12071" y="8263"/>
                    </a:cubicBezTo>
                    <a:lnTo>
                      <a:pt x="11098" y="8016"/>
                    </a:lnTo>
                    <a:lnTo>
                      <a:pt x="11098" y="7992"/>
                    </a:lnTo>
                    <a:cubicBezTo>
                      <a:pt x="11098" y="7918"/>
                      <a:pt x="11061" y="7844"/>
                      <a:pt x="10999" y="7795"/>
                    </a:cubicBezTo>
                    <a:lnTo>
                      <a:pt x="11517" y="7018"/>
                    </a:lnTo>
                    <a:close/>
                    <a:moveTo>
                      <a:pt x="6477" y="6846"/>
                    </a:moveTo>
                    <a:lnTo>
                      <a:pt x="7229" y="7154"/>
                    </a:lnTo>
                    <a:cubicBezTo>
                      <a:pt x="7217" y="7178"/>
                      <a:pt x="7217" y="7215"/>
                      <a:pt x="7217" y="7252"/>
                    </a:cubicBezTo>
                    <a:cubicBezTo>
                      <a:pt x="7217" y="7425"/>
                      <a:pt x="7327" y="7585"/>
                      <a:pt x="7488" y="7659"/>
                    </a:cubicBezTo>
                    <a:lnTo>
                      <a:pt x="7229" y="8078"/>
                    </a:lnTo>
                    <a:cubicBezTo>
                      <a:pt x="7204" y="8066"/>
                      <a:pt x="7167" y="8066"/>
                      <a:pt x="7143" y="8066"/>
                    </a:cubicBezTo>
                    <a:cubicBezTo>
                      <a:pt x="7007" y="8066"/>
                      <a:pt x="6896" y="8164"/>
                      <a:pt x="6896" y="8300"/>
                    </a:cubicBezTo>
                    <a:lnTo>
                      <a:pt x="5910" y="8312"/>
                    </a:lnTo>
                    <a:cubicBezTo>
                      <a:pt x="5898" y="8176"/>
                      <a:pt x="5824" y="8053"/>
                      <a:pt x="5713" y="7992"/>
                    </a:cubicBezTo>
                    <a:lnTo>
                      <a:pt x="5984" y="7080"/>
                    </a:lnTo>
                    <a:lnTo>
                      <a:pt x="6071" y="7080"/>
                    </a:lnTo>
                    <a:cubicBezTo>
                      <a:pt x="6243" y="7080"/>
                      <a:pt x="6391" y="6994"/>
                      <a:pt x="6477" y="6846"/>
                    </a:cubicBezTo>
                    <a:close/>
                    <a:moveTo>
                      <a:pt x="11911" y="6895"/>
                    </a:moveTo>
                    <a:lnTo>
                      <a:pt x="13944" y="7043"/>
                    </a:lnTo>
                    <a:cubicBezTo>
                      <a:pt x="13870" y="7277"/>
                      <a:pt x="14018" y="7511"/>
                      <a:pt x="14252" y="7560"/>
                    </a:cubicBezTo>
                    <a:lnTo>
                      <a:pt x="14375" y="8349"/>
                    </a:lnTo>
                    <a:lnTo>
                      <a:pt x="13045" y="8312"/>
                    </a:lnTo>
                    <a:cubicBezTo>
                      <a:pt x="13025" y="8034"/>
                      <a:pt x="12797" y="7845"/>
                      <a:pt x="12551" y="7845"/>
                    </a:cubicBezTo>
                    <a:cubicBezTo>
                      <a:pt x="12482" y="7845"/>
                      <a:pt x="12410" y="7860"/>
                      <a:pt x="12342" y="7893"/>
                    </a:cubicBezTo>
                    <a:lnTo>
                      <a:pt x="11800" y="7031"/>
                    </a:lnTo>
                    <a:cubicBezTo>
                      <a:pt x="11849" y="7006"/>
                      <a:pt x="11886" y="6944"/>
                      <a:pt x="11911" y="6895"/>
                    </a:cubicBezTo>
                    <a:close/>
                    <a:moveTo>
                      <a:pt x="7143" y="8275"/>
                    </a:moveTo>
                    <a:cubicBezTo>
                      <a:pt x="7217" y="8275"/>
                      <a:pt x="7217" y="8361"/>
                      <a:pt x="7143" y="8361"/>
                    </a:cubicBezTo>
                    <a:cubicBezTo>
                      <a:pt x="7081" y="8361"/>
                      <a:pt x="7081" y="8275"/>
                      <a:pt x="7143" y="8275"/>
                    </a:cubicBezTo>
                    <a:close/>
                    <a:moveTo>
                      <a:pt x="14708" y="7289"/>
                    </a:moveTo>
                    <a:lnTo>
                      <a:pt x="15718" y="8103"/>
                    </a:lnTo>
                    <a:cubicBezTo>
                      <a:pt x="15669" y="8176"/>
                      <a:pt x="15644" y="8263"/>
                      <a:pt x="15657" y="8361"/>
                    </a:cubicBezTo>
                    <a:lnTo>
                      <a:pt x="15657" y="8398"/>
                    </a:lnTo>
                    <a:lnTo>
                      <a:pt x="14474" y="8361"/>
                    </a:lnTo>
                    <a:lnTo>
                      <a:pt x="14351" y="7560"/>
                    </a:lnTo>
                    <a:cubicBezTo>
                      <a:pt x="14511" y="7548"/>
                      <a:pt x="14659" y="7437"/>
                      <a:pt x="14708" y="7289"/>
                    </a:cubicBezTo>
                    <a:close/>
                    <a:moveTo>
                      <a:pt x="5479" y="8127"/>
                    </a:moveTo>
                    <a:cubicBezTo>
                      <a:pt x="5701" y="8127"/>
                      <a:pt x="5812" y="8386"/>
                      <a:pt x="5652" y="8546"/>
                    </a:cubicBezTo>
                    <a:cubicBezTo>
                      <a:pt x="5599" y="8599"/>
                      <a:pt x="5535" y="8622"/>
                      <a:pt x="5472" y="8622"/>
                    </a:cubicBezTo>
                    <a:cubicBezTo>
                      <a:pt x="5343" y="8622"/>
                      <a:pt x="5220" y="8523"/>
                      <a:pt x="5220" y="8374"/>
                    </a:cubicBezTo>
                    <a:cubicBezTo>
                      <a:pt x="5220" y="8238"/>
                      <a:pt x="5331" y="8127"/>
                      <a:pt x="5479" y="8127"/>
                    </a:cubicBezTo>
                    <a:close/>
                    <a:moveTo>
                      <a:pt x="12557" y="8054"/>
                    </a:moveTo>
                    <a:cubicBezTo>
                      <a:pt x="12629" y="8054"/>
                      <a:pt x="12702" y="8080"/>
                      <a:pt x="12761" y="8140"/>
                    </a:cubicBezTo>
                    <a:cubicBezTo>
                      <a:pt x="12934" y="8324"/>
                      <a:pt x="12810" y="8632"/>
                      <a:pt x="12552" y="8632"/>
                    </a:cubicBezTo>
                    <a:cubicBezTo>
                      <a:pt x="12393" y="8632"/>
                      <a:pt x="12258" y="8511"/>
                      <a:pt x="12268" y="8341"/>
                    </a:cubicBezTo>
                    <a:lnTo>
                      <a:pt x="12268" y="8341"/>
                    </a:lnTo>
                    <a:cubicBezTo>
                      <a:pt x="12268" y="8344"/>
                      <a:pt x="12268" y="8346"/>
                      <a:pt x="12268" y="8349"/>
                    </a:cubicBezTo>
                    <a:lnTo>
                      <a:pt x="12268" y="8337"/>
                    </a:lnTo>
                    <a:lnTo>
                      <a:pt x="12268" y="8337"/>
                    </a:lnTo>
                    <a:cubicBezTo>
                      <a:pt x="12268" y="8338"/>
                      <a:pt x="12268" y="8340"/>
                      <a:pt x="12268" y="8341"/>
                    </a:cubicBezTo>
                    <a:lnTo>
                      <a:pt x="12268" y="8341"/>
                    </a:lnTo>
                    <a:cubicBezTo>
                      <a:pt x="12264" y="8169"/>
                      <a:pt x="12408" y="8054"/>
                      <a:pt x="12557" y="8054"/>
                    </a:cubicBezTo>
                    <a:close/>
                    <a:moveTo>
                      <a:pt x="16161" y="8037"/>
                    </a:moveTo>
                    <a:cubicBezTo>
                      <a:pt x="16327" y="8037"/>
                      <a:pt x="16482" y="8167"/>
                      <a:pt x="16482" y="8361"/>
                    </a:cubicBezTo>
                    <a:cubicBezTo>
                      <a:pt x="16482" y="8534"/>
                      <a:pt x="16347" y="8669"/>
                      <a:pt x="16174" y="8669"/>
                    </a:cubicBezTo>
                    <a:cubicBezTo>
                      <a:pt x="15891" y="8669"/>
                      <a:pt x="15743" y="8337"/>
                      <a:pt x="15940" y="8127"/>
                    </a:cubicBezTo>
                    <a:cubicBezTo>
                      <a:pt x="16006" y="8065"/>
                      <a:pt x="16085" y="8037"/>
                      <a:pt x="16161" y="8037"/>
                    </a:cubicBezTo>
                    <a:close/>
                    <a:moveTo>
                      <a:pt x="14498" y="8460"/>
                    </a:moveTo>
                    <a:lnTo>
                      <a:pt x="15669" y="8497"/>
                    </a:lnTo>
                    <a:cubicBezTo>
                      <a:pt x="15681" y="8521"/>
                      <a:pt x="15681" y="8546"/>
                      <a:pt x="15694" y="8558"/>
                    </a:cubicBezTo>
                    <a:lnTo>
                      <a:pt x="14942" y="8879"/>
                    </a:lnTo>
                    <a:cubicBezTo>
                      <a:pt x="14843" y="8756"/>
                      <a:pt x="14696" y="8682"/>
                      <a:pt x="14548" y="8682"/>
                    </a:cubicBezTo>
                    <a:lnTo>
                      <a:pt x="14523" y="8682"/>
                    </a:lnTo>
                    <a:lnTo>
                      <a:pt x="14498" y="8460"/>
                    </a:lnTo>
                    <a:close/>
                    <a:moveTo>
                      <a:pt x="13032" y="8423"/>
                    </a:moveTo>
                    <a:lnTo>
                      <a:pt x="14388" y="8460"/>
                    </a:lnTo>
                    <a:lnTo>
                      <a:pt x="14425" y="8706"/>
                    </a:lnTo>
                    <a:cubicBezTo>
                      <a:pt x="14264" y="8743"/>
                      <a:pt x="14129" y="8854"/>
                      <a:pt x="14067" y="9014"/>
                    </a:cubicBezTo>
                    <a:lnTo>
                      <a:pt x="13020" y="8509"/>
                    </a:lnTo>
                    <a:cubicBezTo>
                      <a:pt x="13020" y="8485"/>
                      <a:pt x="13032" y="8448"/>
                      <a:pt x="13032" y="8423"/>
                    </a:cubicBezTo>
                    <a:close/>
                    <a:moveTo>
                      <a:pt x="8424" y="8004"/>
                    </a:moveTo>
                    <a:cubicBezTo>
                      <a:pt x="8424" y="8016"/>
                      <a:pt x="8436" y="8029"/>
                      <a:pt x="8449" y="8041"/>
                    </a:cubicBezTo>
                    <a:lnTo>
                      <a:pt x="7549" y="9175"/>
                    </a:lnTo>
                    <a:cubicBezTo>
                      <a:pt x="7463" y="9125"/>
                      <a:pt x="7377" y="9101"/>
                      <a:pt x="7278" y="9101"/>
                    </a:cubicBezTo>
                    <a:lnTo>
                      <a:pt x="7217" y="8558"/>
                    </a:lnTo>
                    <a:cubicBezTo>
                      <a:pt x="7303" y="8534"/>
                      <a:pt x="7377" y="8460"/>
                      <a:pt x="7401" y="8361"/>
                    </a:cubicBezTo>
                    <a:lnTo>
                      <a:pt x="8424" y="8004"/>
                    </a:lnTo>
                    <a:close/>
                    <a:moveTo>
                      <a:pt x="6909" y="8398"/>
                    </a:moveTo>
                    <a:cubicBezTo>
                      <a:pt x="6945" y="8485"/>
                      <a:pt x="7019" y="8558"/>
                      <a:pt x="7118" y="8571"/>
                    </a:cubicBezTo>
                    <a:lnTo>
                      <a:pt x="7106" y="8571"/>
                    </a:lnTo>
                    <a:lnTo>
                      <a:pt x="7180" y="9113"/>
                    </a:lnTo>
                    <a:cubicBezTo>
                      <a:pt x="7069" y="9138"/>
                      <a:pt x="6970" y="9199"/>
                      <a:pt x="6896" y="9285"/>
                    </a:cubicBezTo>
                    <a:lnTo>
                      <a:pt x="5861" y="8620"/>
                    </a:lnTo>
                    <a:cubicBezTo>
                      <a:pt x="5898" y="8558"/>
                      <a:pt x="5923" y="8485"/>
                      <a:pt x="5923" y="8411"/>
                    </a:cubicBezTo>
                    <a:lnTo>
                      <a:pt x="6909" y="8398"/>
                    </a:lnTo>
                    <a:close/>
                    <a:moveTo>
                      <a:pt x="11073" y="8103"/>
                    </a:moveTo>
                    <a:lnTo>
                      <a:pt x="12059" y="8361"/>
                    </a:lnTo>
                    <a:cubicBezTo>
                      <a:pt x="12081" y="8653"/>
                      <a:pt x="12318" y="8827"/>
                      <a:pt x="12558" y="8827"/>
                    </a:cubicBezTo>
                    <a:cubicBezTo>
                      <a:pt x="12713" y="8827"/>
                      <a:pt x="12869" y="8755"/>
                      <a:pt x="12971" y="8595"/>
                    </a:cubicBezTo>
                    <a:lnTo>
                      <a:pt x="14043" y="9113"/>
                    </a:lnTo>
                    <a:cubicBezTo>
                      <a:pt x="14043" y="9138"/>
                      <a:pt x="14030" y="9162"/>
                      <a:pt x="14030" y="9187"/>
                    </a:cubicBezTo>
                    <a:cubicBezTo>
                      <a:pt x="14043" y="9199"/>
                      <a:pt x="14043" y="9211"/>
                      <a:pt x="14043" y="9236"/>
                    </a:cubicBezTo>
                    <a:lnTo>
                      <a:pt x="12872" y="9433"/>
                    </a:lnTo>
                    <a:cubicBezTo>
                      <a:pt x="12827" y="9327"/>
                      <a:pt x="12734" y="9276"/>
                      <a:pt x="12641" y="9276"/>
                    </a:cubicBezTo>
                    <a:cubicBezTo>
                      <a:pt x="12529" y="9276"/>
                      <a:pt x="12418" y="9348"/>
                      <a:pt x="12392" y="9483"/>
                    </a:cubicBezTo>
                    <a:lnTo>
                      <a:pt x="11172" y="9483"/>
                    </a:lnTo>
                    <a:cubicBezTo>
                      <a:pt x="11159" y="9409"/>
                      <a:pt x="11110" y="9359"/>
                      <a:pt x="11061" y="9322"/>
                    </a:cubicBezTo>
                    <a:lnTo>
                      <a:pt x="10938" y="8238"/>
                    </a:lnTo>
                    <a:cubicBezTo>
                      <a:pt x="10999" y="8213"/>
                      <a:pt x="11048" y="8164"/>
                      <a:pt x="11073" y="8103"/>
                    </a:cubicBezTo>
                    <a:close/>
                    <a:moveTo>
                      <a:pt x="14530" y="8866"/>
                    </a:moveTo>
                    <a:cubicBezTo>
                      <a:pt x="14688" y="8866"/>
                      <a:pt x="14843" y="8992"/>
                      <a:pt x="14843" y="9175"/>
                    </a:cubicBezTo>
                    <a:cubicBezTo>
                      <a:pt x="14843" y="9347"/>
                      <a:pt x="14708" y="9483"/>
                      <a:pt x="14548" y="9483"/>
                    </a:cubicBezTo>
                    <a:cubicBezTo>
                      <a:pt x="14543" y="9483"/>
                      <a:pt x="14538" y="9483"/>
                      <a:pt x="14533" y="9483"/>
                    </a:cubicBezTo>
                    <a:cubicBezTo>
                      <a:pt x="14259" y="9483"/>
                      <a:pt x="14120" y="9159"/>
                      <a:pt x="14314" y="8965"/>
                    </a:cubicBezTo>
                    <a:cubicBezTo>
                      <a:pt x="14374" y="8896"/>
                      <a:pt x="14452" y="8866"/>
                      <a:pt x="14530" y="8866"/>
                    </a:cubicBezTo>
                    <a:close/>
                    <a:moveTo>
                      <a:pt x="10931" y="9486"/>
                    </a:moveTo>
                    <a:cubicBezTo>
                      <a:pt x="10953" y="9486"/>
                      <a:pt x="10975" y="9501"/>
                      <a:pt x="10975" y="9532"/>
                    </a:cubicBezTo>
                    <a:cubicBezTo>
                      <a:pt x="10975" y="9563"/>
                      <a:pt x="10953" y="9578"/>
                      <a:pt x="10931" y="9578"/>
                    </a:cubicBezTo>
                    <a:cubicBezTo>
                      <a:pt x="10910" y="9578"/>
                      <a:pt x="10888" y="9563"/>
                      <a:pt x="10888" y="9532"/>
                    </a:cubicBezTo>
                    <a:cubicBezTo>
                      <a:pt x="10888" y="9501"/>
                      <a:pt x="10910" y="9486"/>
                      <a:pt x="10931" y="9486"/>
                    </a:cubicBezTo>
                    <a:close/>
                    <a:moveTo>
                      <a:pt x="12638" y="9486"/>
                    </a:moveTo>
                    <a:cubicBezTo>
                      <a:pt x="12663" y="9486"/>
                      <a:pt x="12687" y="9501"/>
                      <a:pt x="12687" y="9532"/>
                    </a:cubicBezTo>
                    <a:cubicBezTo>
                      <a:pt x="12675" y="9556"/>
                      <a:pt x="12663" y="9581"/>
                      <a:pt x="12638" y="9581"/>
                    </a:cubicBezTo>
                    <a:cubicBezTo>
                      <a:pt x="12601" y="9581"/>
                      <a:pt x="12589" y="9556"/>
                      <a:pt x="12589" y="9532"/>
                    </a:cubicBezTo>
                    <a:cubicBezTo>
                      <a:pt x="12589" y="9501"/>
                      <a:pt x="12613" y="9486"/>
                      <a:pt x="12638" y="9486"/>
                    </a:cubicBezTo>
                    <a:close/>
                    <a:moveTo>
                      <a:pt x="4634" y="9296"/>
                    </a:moveTo>
                    <a:cubicBezTo>
                      <a:pt x="4738" y="9296"/>
                      <a:pt x="4839" y="9379"/>
                      <a:pt x="4839" y="9495"/>
                    </a:cubicBezTo>
                    <a:cubicBezTo>
                      <a:pt x="4826" y="9606"/>
                      <a:pt x="4740" y="9692"/>
                      <a:pt x="4629" y="9692"/>
                    </a:cubicBezTo>
                    <a:lnTo>
                      <a:pt x="4629" y="9704"/>
                    </a:lnTo>
                    <a:cubicBezTo>
                      <a:pt x="4457" y="9704"/>
                      <a:pt x="4358" y="9483"/>
                      <a:pt x="4494" y="9359"/>
                    </a:cubicBezTo>
                    <a:cubicBezTo>
                      <a:pt x="4534" y="9315"/>
                      <a:pt x="4584" y="9296"/>
                      <a:pt x="4634" y="9296"/>
                    </a:cubicBezTo>
                    <a:close/>
                    <a:moveTo>
                      <a:pt x="9915" y="7992"/>
                    </a:moveTo>
                    <a:lnTo>
                      <a:pt x="10617" y="8029"/>
                    </a:lnTo>
                    <a:cubicBezTo>
                      <a:pt x="10617" y="8066"/>
                      <a:pt x="10630" y="8103"/>
                      <a:pt x="10654" y="8127"/>
                    </a:cubicBezTo>
                    <a:lnTo>
                      <a:pt x="9545" y="9766"/>
                    </a:lnTo>
                    <a:cubicBezTo>
                      <a:pt x="9521" y="9741"/>
                      <a:pt x="9484" y="9717"/>
                      <a:pt x="9447" y="9704"/>
                    </a:cubicBezTo>
                    <a:lnTo>
                      <a:pt x="9915" y="7992"/>
                    </a:lnTo>
                    <a:close/>
                    <a:moveTo>
                      <a:pt x="10716" y="8213"/>
                    </a:moveTo>
                    <a:cubicBezTo>
                      <a:pt x="10753" y="8226"/>
                      <a:pt x="10790" y="8238"/>
                      <a:pt x="10827" y="8250"/>
                    </a:cubicBezTo>
                    <a:lnTo>
                      <a:pt x="10950" y="9285"/>
                    </a:lnTo>
                    <a:lnTo>
                      <a:pt x="10925" y="9273"/>
                    </a:lnTo>
                    <a:cubicBezTo>
                      <a:pt x="10790" y="9273"/>
                      <a:pt x="10679" y="9396"/>
                      <a:pt x="10679" y="9532"/>
                    </a:cubicBezTo>
                    <a:lnTo>
                      <a:pt x="10679" y="9544"/>
                    </a:lnTo>
                    <a:lnTo>
                      <a:pt x="9632" y="9815"/>
                    </a:lnTo>
                    <a:lnTo>
                      <a:pt x="10716" y="8213"/>
                    </a:lnTo>
                    <a:close/>
                    <a:moveTo>
                      <a:pt x="8880" y="7930"/>
                    </a:moveTo>
                    <a:lnTo>
                      <a:pt x="9792" y="7979"/>
                    </a:lnTo>
                    <a:lnTo>
                      <a:pt x="9336" y="9680"/>
                    </a:lnTo>
                    <a:cubicBezTo>
                      <a:pt x="9326" y="9679"/>
                      <a:pt x="9317" y="9678"/>
                      <a:pt x="9308" y="9678"/>
                    </a:cubicBezTo>
                    <a:cubicBezTo>
                      <a:pt x="9211" y="9678"/>
                      <a:pt x="9136" y="9737"/>
                      <a:pt x="9102" y="9828"/>
                    </a:cubicBezTo>
                    <a:lnTo>
                      <a:pt x="7759" y="9606"/>
                    </a:lnTo>
                    <a:lnTo>
                      <a:pt x="7759" y="9581"/>
                    </a:lnTo>
                    <a:cubicBezTo>
                      <a:pt x="7759" y="9446"/>
                      <a:pt x="7709" y="9310"/>
                      <a:pt x="7611" y="9224"/>
                    </a:cubicBezTo>
                    <a:lnTo>
                      <a:pt x="8510" y="8078"/>
                    </a:lnTo>
                    <a:cubicBezTo>
                      <a:pt x="8547" y="8103"/>
                      <a:pt x="8597" y="8115"/>
                      <a:pt x="8633" y="8127"/>
                    </a:cubicBezTo>
                    <a:cubicBezTo>
                      <a:pt x="8757" y="8115"/>
                      <a:pt x="8855" y="8041"/>
                      <a:pt x="8880" y="7930"/>
                    </a:cubicBezTo>
                    <a:close/>
                    <a:moveTo>
                      <a:pt x="7278" y="9298"/>
                    </a:moveTo>
                    <a:cubicBezTo>
                      <a:pt x="7537" y="9298"/>
                      <a:pt x="7660" y="9618"/>
                      <a:pt x="7488" y="9791"/>
                    </a:cubicBezTo>
                    <a:cubicBezTo>
                      <a:pt x="7427" y="9852"/>
                      <a:pt x="7352" y="9879"/>
                      <a:pt x="7279" y="9879"/>
                    </a:cubicBezTo>
                    <a:cubicBezTo>
                      <a:pt x="7133" y="9879"/>
                      <a:pt x="6995" y="9767"/>
                      <a:pt x="6995" y="9593"/>
                    </a:cubicBezTo>
                    <a:cubicBezTo>
                      <a:pt x="6982" y="9433"/>
                      <a:pt x="7118" y="9298"/>
                      <a:pt x="7278" y="9298"/>
                    </a:cubicBezTo>
                    <a:close/>
                    <a:moveTo>
                      <a:pt x="9348" y="9883"/>
                    </a:moveTo>
                    <a:cubicBezTo>
                      <a:pt x="9373" y="9883"/>
                      <a:pt x="9397" y="9901"/>
                      <a:pt x="9397" y="9938"/>
                    </a:cubicBezTo>
                    <a:cubicBezTo>
                      <a:pt x="9397" y="9969"/>
                      <a:pt x="9373" y="9985"/>
                      <a:pt x="9348" y="9985"/>
                    </a:cubicBezTo>
                    <a:cubicBezTo>
                      <a:pt x="9323" y="9985"/>
                      <a:pt x="9299" y="9969"/>
                      <a:pt x="9299" y="9938"/>
                    </a:cubicBezTo>
                    <a:cubicBezTo>
                      <a:pt x="9299" y="9901"/>
                      <a:pt x="9323" y="9883"/>
                      <a:pt x="9348" y="9883"/>
                    </a:cubicBezTo>
                    <a:close/>
                    <a:moveTo>
                      <a:pt x="5787" y="8694"/>
                    </a:moveTo>
                    <a:lnTo>
                      <a:pt x="6835" y="9372"/>
                    </a:lnTo>
                    <a:cubicBezTo>
                      <a:pt x="6798" y="9433"/>
                      <a:pt x="6785" y="9520"/>
                      <a:pt x="6785" y="9593"/>
                    </a:cubicBezTo>
                    <a:cubicBezTo>
                      <a:pt x="6785" y="9643"/>
                      <a:pt x="6798" y="9692"/>
                      <a:pt x="6810" y="9729"/>
                    </a:cubicBezTo>
                    <a:lnTo>
                      <a:pt x="6071" y="9988"/>
                    </a:lnTo>
                    <a:cubicBezTo>
                      <a:pt x="6021" y="9908"/>
                      <a:pt x="5941" y="9868"/>
                      <a:pt x="5861" y="9868"/>
                    </a:cubicBezTo>
                    <a:cubicBezTo>
                      <a:pt x="5781" y="9868"/>
                      <a:pt x="5701" y="9908"/>
                      <a:pt x="5652" y="9988"/>
                    </a:cubicBezTo>
                    <a:lnTo>
                      <a:pt x="5011" y="9643"/>
                    </a:lnTo>
                    <a:cubicBezTo>
                      <a:pt x="5060" y="9495"/>
                      <a:pt x="5036" y="9335"/>
                      <a:pt x="4925" y="9224"/>
                    </a:cubicBezTo>
                    <a:lnTo>
                      <a:pt x="5270" y="8780"/>
                    </a:lnTo>
                    <a:cubicBezTo>
                      <a:pt x="5331" y="8805"/>
                      <a:pt x="5405" y="8830"/>
                      <a:pt x="5479" y="8830"/>
                    </a:cubicBezTo>
                    <a:cubicBezTo>
                      <a:pt x="5590" y="8830"/>
                      <a:pt x="5713" y="8780"/>
                      <a:pt x="5787" y="8694"/>
                    </a:cubicBezTo>
                    <a:close/>
                    <a:moveTo>
                      <a:pt x="5861" y="10074"/>
                    </a:moveTo>
                    <a:cubicBezTo>
                      <a:pt x="5886" y="10074"/>
                      <a:pt x="5910" y="10099"/>
                      <a:pt x="5910" y="10123"/>
                    </a:cubicBezTo>
                    <a:cubicBezTo>
                      <a:pt x="5910" y="10140"/>
                      <a:pt x="5904" y="10147"/>
                      <a:pt x="5895" y="10147"/>
                    </a:cubicBezTo>
                    <a:cubicBezTo>
                      <a:pt x="5864" y="10147"/>
                      <a:pt x="5804" y="10074"/>
                      <a:pt x="5861" y="10074"/>
                    </a:cubicBezTo>
                    <a:close/>
                    <a:moveTo>
                      <a:pt x="10703" y="9643"/>
                    </a:moveTo>
                    <a:cubicBezTo>
                      <a:pt x="10728" y="9680"/>
                      <a:pt x="10753" y="9704"/>
                      <a:pt x="10790" y="9729"/>
                    </a:cubicBezTo>
                    <a:lnTo>
                      <a:pt x="10272" y="10875"/>
                    </a:lnTo>
                    <a:cubicBezTo>
                      <a:pt x="10223" y="10850"/>
                      <a:pt x="10161" y="10838"/>
                      <a:pt x="10100" y="10838"/>
                    </a:cubicBezTo>
                    <a:cubicBezTo>
                      <a:pt x="10038" y="10838"/>
                      <a:pt x="9989" y="10850"/>
                      <a:pt x="9927" y="10863"/>
                    </a:cubicBezTo>
                    <a:lnTo>
                      <a:pt x="9533" y="10111"/>
                    </a:lnTo>
                    <a:cubicBezTo>
                      <a:pt x="9570" y="10062"/>
                      <a:pt x="9595" y="10000"/>
                      <a:pt x="9595" y="9938"/>
                    </a:cubicBezTo>
                    <a:lnTo>
                      <a:pt x="9607" y="9938"/>
                    </a:lnTo>
                    <a:lnTo>
                      <a:pt x="9607" y="9926"/>
                    </a:lnTo>
                    <a:lnTo>
                      <a:pt x="10703" y="9643"/>
                    </a:lnTo>
                    <a:close/>
                    <a:moveTo>
                      <a:pt x="12392" y="9581"/>
                    </a:moveTo>
                    <a:cubicBezTo>
                      <a:pt x="12392" y="9593"/>
                      <a:pt x="12392" y="9618"/>
                      <a:pt x="12404" y="9630"/>
                    </a:cubicBezTo>
                    <a:lnTo>
                      <a:pt x="10506" y="11047"/>
                    </a:lnTo>
                    <a:cubicBezTo>
                      <a:pt x="10469" y="10998"/>
                      <a:pt x="10408" y="10949"/>
                      <a:pt x="10358" y="10912"/>
                    </a:cubicBezTo>
                    <a:lnTo>
                      <a:pt x="10864" y="9778"/>
                    </a:lnTo>
                    <a:lnTo>
                      <a:pt x="10925" y="9778"/>
                    </a:lnTo>
                    <a:cubicBezTo>
                      <a:pt x="11036" y="9778"/>
                      <a:pt x="11147" y="9692"/>
                      <a:pt x="11172" y="9581"/>
                    </a:cubicBezTo>
                    <a:close/>
                    <a:moveTo>
                      <a:pt x="4962" y="9729"/>
                    </a:moveTo>
                    <a:lnTo>
                      <a:pt x="5615" y="10086"/>
                    </a:lnTo>
                    <a:cubicBezTo>
                      <a:pt x="5615" y="10099"/>
                      <a:pt x="5615" y="10111"/>
                      <a:pt x="5615" y="10123"/>
                    </a:cubicBezTo>
                    <a:cubicBezTo>
                      <a:pt x="5615" y="10210"/>
                      <a:pt x="5652" y="10283"/>
                      <a:pt x="5726" y="10333"/>
                    </a:cubicBezTo>
                    <a:lnTo>
                      <a:pt x="5356" y="11146"/>
                    </a:lnTo>
                    <a:cubicBezTo>
                      <a:pt x="5307" y="11134"/>
                      <a:pt x="5257" y="11121"/>
                      <a:pt x="5208" y="11121"/>
                    </a:cubicBezTo>
                    <a:lnTo>
                      <a:pt x="5122" y="11121"/>
                    </a:lnTo>
                    <a:lnTo>
                      <a:pt x="4789" y="9877"/>
                    </a:lnTo>
                    <a:cubicBezTo>
                      <a:pt x="4863" y="9840"/>
                      <a:pt x="4925" y="9791"/>
                      <a:pt x="4962" y="9729"/>
                    </a:cubicBezTo>
                    <a:close/>
                    <a:moveTo>
                      <a:pt x="7759" y="9729"/>
                    </a:moveTo>
                    <a:lnTo>
                      <a:pt x="9089" y="9951"/>
                    </a:lnTo>
                    <a:cubicBezTo>
                      <a:pt x="9102" y="10012"/>
                      <a:pt x="9126" y="10086"/>
                      <a:pt x="9188" y="10136"/>
                    </a:cubicBezTo>
                    <a:lnTo>
                      <a:pt x="8104" y="11195"/>
                    </a:lnTo>
                    <a:lnTo>
                      <a:pt x="7537" y="10012"/>
                    </a:lnTo>
                    <a:cubicBezTo>
                      <a:pt x="7648" y="9951"/>
                      <a:pt x="7722" y="9840"/>
                      <a:pt x="7759" y="9729"/>
                    </a:cubicBezTo>
                    <a:close/>
                    <a:moveTo>
                      <a:pt x="14055" y="9335"/>
                    </a:moveTo>
                    <a:cubicBezTo>
                      <a:pt x="14092" y="9458"/>
                      <a:pt x="14178" y="9556"/>
                      <a:pt x="14289" y="9618"/>
                    </a:cubicBezTo>
                    <a:lnTo>
                      <a:pt x="13254" y="11306"/>
                    </a:lnTo>
                    <a:cubicBezTo>
                      <a:pt x="13180" y="11257"/>
                      <a:pt x="13094" y="11232"/>
                      <a:pt x="12995" y="11232"/>
                    </a:cubicBezTo>
                    <a:lnTo>
                      <a:pt x="12724" y="9766"/>
                    </a:lnTo>
                    <a:cubicBezTo>
                      <a:pt x="12823" y="9729"/>
                      <a:pt x="12884" y="9643"/>
                      <a:pt x="12884" y="9544"/>
                    </a:cubicBezTo>
                    <a:lnTo>
                      <a:pt x="14055" y="9335"/>
                    </a:lnTo>
                    <a:close/>
                    <a:moveTo>
                      <a:pt x="6847" y="9828"/>
                    </a:moveTo>
                    <a:cubicBezTo>
                      <a:pt x="6933" y="9988"/>
                      <a:pt x="7093" y="10086"/>
                      <a:pt x="7278" y="10086"/>
                    </a:cubicBezTo>
                    <a:cubicBezTo>
                      <a:pt x="7340" y="10086"/>
                      <a:pt x="7389" y="10074"/>
                      <a:pt x="7438" y="10062"/>
                    </a:cubicBezTo>
                    <a:lnTo>
                      <a:pt x="8017" y="11269"/>
                    </a:lnTo>
                    <a:lnTo>
                      <a:pt x="7759" y="11528"/>
                    </a:lnTo>
                    <a:cubicBezTo>
                      <a:pt x="7660" y="11442"/>
                      <a:pt x="7525" y="11392"/>
                      <a:pt x="7401" y="11392"/>
                    </a:cubicBezTo>
                    <a:cubicBezTo>
                      <a:pt x="7290" y="11392"/>
                      <a:pt x="7180" y="11429"/>
                      <a:pt x="7093" y="11491"/>
                    </a:cubicBezTo>
                    <a:lnTo>
                      <a:pt x="6058" y="10283"/>
                    </a:lnTo>
                    <a:cubicBezTo>
                      <a:pt x="6095" y="10234"/>
                      <a:pt x="6120" y="10185"/>
                      <a:pt x="6120" y="10123"/>
                    </a:cubicBezTo>
                    <a:cubicBezTo>
                      <a:pt x="6120" y="10111"/>
                      <a:pt x="6108" y="10099"/>
                      <a:pt x="6108" y="10086"/>
                    </a:cubicBezTo>
                    <a:lnTo>
                      <a:pt x="6847" y="9828"/>
                    </a:lnTo>
                    <a:close/>
                    <a:moveTo>
                      <a:pt x="12478" y="9717"/>
                    </a:moveTo>
                    <a:cubicBezTo>
                      <a:pt x="12515" y="9754"/>
                      <a:pt x="12564" y="9778"/>
                      <a:pt x="12626" y="9778"/>
                    </a:cubicBezTo>
                    <a:lnTo>
                      <a:pt x="12897" y="11232"/>
                    </a:lnTo>
                    <a:cubicBezTo>
                      <a:pt x="12687" y="11269"/>
                      <a:pt x="12527" y="11417"/>
                      <a:pt x="12490" y="11614"/>
                    </a:cubicBezTo>
                    <a:lnTo>
                      <a:pt x="10642" y="11405"/>
                    </a:lnTo>
                    <a:lnTo>
                      <a:pt x="10642" y="11392"/>
                    </a:lnTo>
                    <a:cubicBezTo>
                      <a:pt x="10642" y="11294"/>
                      <a:pt x="10617" y="11208"/>
                      <a:pt x="10568" y="11134"/>
                    </a:cubicBezTo>
                    <a:lnTo>
                      <a:pt x="12478" y="9717"/>
                    </a:lnTo>
                    <a:close/>
                    <a:moveTo>
                      <a:pt x="9434" y="10173"/>
                    </a:moveTo>
                    <a:lnTo>
                      <a:pt x="9816" y="10912"/>
                    </a:lnTo>
                    <a:cubicBezTo>
                      <a:pt x="9644" y="11010"/>
                      <a:pt x="9533" y="11183"/>
                      <a:pt x="9533" y="11392"/>
                    </a:cubicBezTo>
                    <a:cubicBezTo>
                      <a:pt x="9533" y="11405"/>
                      <a:pt x="9533" y="11417"/>
                      <a:pt x="9533" y="11429"/>
                    </a:cubicBezTo>
                    <a:lnTo>
                      <a:pt x="8301" y="11651"/>
                    </a:lnTo>
                    <a:lnTo>
                      <a:pt x="8141" y="11294"/>
                    </a:lnTo>
                    <a:lnTo>
                      <a:pt x="9274" y="10185"/>
                    </a:lnTo>
                    <a:cubicBezTo>
                      <a:pt x="9289" y="10188"/>
                      <a:pt x="9304" y="10190"/>
                      <a:pt x="9320" y="10190"/>
                    </a:cubicBezTo>
                    <a:cubicBezTo>
                      <a:pt x="9359" y="10190"/>
                      <a:pt x="9400" y="10181"/>
                      <a:pt x="9434" y="10173"/>
                    </a:cubicBezTo>
                    <a:close/>
                    <a:moveTo>
                      <a:pt x="8054" y="11368"/>
                    </a:moveTo>
                    <a:lnTo>
                      <a:pt x="8202" y="11663"/>
                    </a:lnTo>
                    <a:lnTo>
                      <a:pt x="7894" y="11713"/>
                    </a:lnTo>
                    <a:cubicBezTo>
                      <a:pt x="7882" y="11676"/>
                      <a:pt x="7857" y="11626"/>
                      <a:pt x="7820" y="11602"/>
                    </a:cubicBezTo>
                    <a:lnTo>
                      <a:pt x="8054" y="11368"/>
                    </a:lnTo>
                    <a:close/>
                    <a:moveTo>
                      <a:pt x="10087" y="11047"/>
                    </a:moveTo>
                    <a:cubicBezTo>
                      <a:pt x="10395" y="11047"/>
                      <a:pt x="10543" y="11417"/>
                      <a:pt x="10334" y="11639"/>
                    </a:cubicBezTo>
                    <a:cubicBezTo>
                      <a:pt x="10263" y="11706"/>
                      <a:pt x="10176" y="11737"/>
                      <a:pt x="10091" y="11737"/>
                    </a:cubicBezTo>
                    <a:cubicBezTo>
                      <a:pt x="9913" y="11737"/>
                      <a:pt x="9742" y="11601"/>
                      <a:pt x="9742" y="11392"/>
                    </a:cubicBezTo>
                    <a:cubicBezTo>
                      <a:pt x="9742" y="11195"/>
                      <a:pt x="9890" y="11047"/>
                      <a:pt x="10087" y="11047"/>
                    </a:cubicBezTo>
                    <a:close/>
                    <a:moveTo>
                      <a:pt x="5984" y="10333"/>
                    </a:moveTo>
                    <a:lnTo>
                      <a:pt x="7007" y="11553"/>
                    </a:lnTo>
                    <a:cubicBezTo>
                      <a:pt x="6945" y="11626"/>
                      <a:pt x="6896" y="11713"/>
                      <a:pt x="6872" y="11811"/>
                    </a:cubicBezTo>
                    <a:lnTo>
                      <a:pt x="5701" y="11639"/>
                    </a:lnTo>
                    <a:lnTo>
                      <a:pt x="5701" y="11614"/>
                    </a:lnTo>
                    <a:cubicBezTo>
                      <a:pt x="5689" y="11442"/>
                      <a:pt x="5602" y="11269"/>
                      <a:pt x="5442" y="11183"/>
                    </a:cubicBezTo>
                    <a:lnTo>
                      <a:pt x="5812" y="10370"/>
                    </a:lnTo>
                    <a:lnTo>
                      <a:pt x="5861" y="10370"/>
                    </a:lnTo>
                    <a:cubicBezTo>
                      <a:pt x="5910" y="10370"/>
                      <a:pt x="5947" y="10357"/>
                      <a:pt x="5984" y="10333"/>
                    </a:cubicBezTo>
                    <a:close/>
                    <a:moveTo>
                      <a:pt x="5196" y="11323"/>
                    </a:moveTo>
                    <a:cubicBezTo>
                      <a:pt x="5347" y="11323"/>
                      <a:pt x="5492" y="11444"/>
                      <a:pt x="5492" y="11626"/>
                    </a:cubicBezTo>
                    <a:cubicBezTo>
                      <a:pt x="5492" y="11787"/>
                      <a:pt x="5356" y="11922"/>
                      <a:pt x="5196" y="11922"/>
                    </a:cubicBezTo>
                    <a:cubicBezTo>
                      <a:pt x="4925" y="11922"/>
                      <a:pt x="4789" y="11602"/>
                      <a:pt x="4986" y="11417"/>
                    </a:cubicBezTo>
                    <a:cubicBezTo>
                      <a:pt x="5047" y="11352"/>
                      <a:pt x="5122" y="11323"/>
                      <a:pt x="5196" y="11323"/>
                    </a:cubicBezTo>
                    <a:close/>
                    <a:moveTo>
                      <a:pt x="12997" y="11429"/>
                    </a:moveTo>
                    <a:cubicBezTo>
                      <a:pt x="13259" y="11429"/>
                      <a:pt x="13398" y="11765"/>
                      <a:pt x="13205" y="11959"/>
                    </a:cubicBezTo>
                    <a:cubicBezTo>
                      <a:pt x="13142" y="12021"/>
                      <a:pt x="13067" y="12049"/>
                      <a:pt x="12992" y="12049"/>
                    </a:cubicBezTo>
                    <a:cubicBezTo>
                      <a:pt x="12831" y="12049"/>
                      <a:pt x="12675" y="11919"/>
                      <a:pt x="12675" y="11725"/>
                    </a:cubicBezTo>
                    <a:cubicBezTo>
                      <a:pt x="12675" y="11565"/>
                      <a:pt x="12810" y="11429"/>
                      <a:pt x="12971" y="11429"/>
                    </a:cubicBezTo>
                    <a:lnTo>
                      <a:pt x="12983" y="11429"/>
                    </a:lnTo>
                    <a:cubicBezTo>
                      <a:pt x="12988" y="11429"/>
                      <a:pt x="12992" y="11429"/>
                      <a:pt x="12997" y="11429"/>
                    </a:cubicBezTo>
                    <a:close/>
                    <a:moveTo>
                      <a:pt x="7401" y="11590"/>
                    </a:moveTo>
                    <a:cubicBezTo>
                      <a:pt x="7709" y="11590"/>
                      <a:pt x="7857" y="11959"/>
                      <a:pt x="7648" y="12181"/>
                    </a:cubicBezTo>
                    <a:cubicBezTo>
                      <a:pt x="7576" y="12252"/>
                      <a:pt x="7490" y="12284"/>
                      <a:pt x="7405" y="12284"/>
                    </a:cubicBezTo>
                    <a:cubicBezTo>
                      <a:pt x="7226" y="12284"/>
                      <a:pt x="7056" y="12143"/>
                      <a:pt x="7056" y="11935"/>
                    </a:cubicBezTo>
                    <a:cubicBezTo>
                      <a:pt x="7056" y="11750"/>
                      <a:pt x="7204" y="11590"/>
                      <a:pt x="7401" y="11590"/>
                    </a:cubicBezTo>
                    <a:close/>
                    <a:moveTo>
                      <a:pt x="9558" y="11528"/>
                    </a:moveTo>
                    <a:cubicBezTo>
                      <a:pt x="9582" y="11626"/>
                      <a:pt x="9632" y="11713"/>
                      <a:pt x="9705" y="11774"/>
                    </a:cubicBezTo>
                    <a:lnTo>
                      <a:pt x="8966" y="12686"/>
                    </a:lnTo>
                    <a:cubicBezTo>
                      <a:pt x="8929" y="12674"/>
                      <a:pt x="8892" y="12661"/>
                      <a:pt x="8855" y="12661"/>
                    </a:cubicBezTo>
                    <a:lnTo>
                      <a:pt x="8794" y="12661"/>
                    </a:lnTo>
                    <a:lnTo>
                      <a:pt x="8350" y="11737"/>
                    </a:lnTo>
                    <a:lnTo>
                      <a:pt x="9558" y="11528"/>
                    </a:lnTo>
                    <a:close/>
                    <a:moveTo>
                      <a:pt x="8252" y="11762"/>
                    </a:moveTo>
                    <a:lnTo>
                      <a:pt x="8695" y="12711"/>
                    </a:lnTo>
                    <a:cubicBezTo>
                      <a:pt x="8683" y="12723"/>
                      <a:pt x="8683" y="12723"/>
                      <a:pt x="8670" y="12735"/>
                    </a:cubicBezTo>
                    <a:lnTo>
                      <a:pt x="7857" y="12230"/>
                    </a:lnTo>
                    <a:cubicBezTo>
                      <a:pt x="7919" y="12144"/>
                      <a:pt x="7943" y="12045"/>
                      <a:pt x="7943" y="11935"/>
                    </a:cubicBezTo>
                    <a:cubicBezTo>
                      <a:pt x="7943" y="11898"/>
                      <a:pt x="7943" y="11861"/>
                      <a:pt x="7931" y="11811"/>
                    </a:cubicBezTo>
                    <a:lnTo>
                      <a:pt x="8252" y="11762"/>
                    </a:lnTo>
                    <a:close/>
                    <a:moveTo>
                      <a:pt x="8855" y="12871"/>
                    </a:moveTo>
                    <a:cubicBezTo>
                      <a:pt x="8880" y="12871"/>
                      <a:pt x="8905" y="12883"/>
                      <a:pt x="8905" y="12908"/>
                    </a:cubicBezTo>
                    <a:cubicBezTo>
                      <a:pt x="8905" y="12926"/>
                      <a:pt x="8897" y="12933"/>
                      <a:pt x="8886" y="12933"/>
                    </a:cubicBezTo>
                    <a:cubicBezTo>
                      <a:pt x="8855" y="12933"/>
                      <a:pt x="8800" y="12871"/>
                      <a:pt x="8855" y="12871"/>
                    </a:cubicBezTo>
                    <a:close/>
                    <a:moveTo>
                      <a:pt x="5676" y="11750"/>
                    </a:moveTo>
                    <a:lnTo>
                      <a:pt x="6859" y="11922"/>
                    </a:lnTo>
                    <a:lnTo>
                      <a:pt x="6859" y="11947"/>
                    </a:lnTo>
                    <a:cubicBezTo>
                      <a:pt x="6859" y="12132"/>
                      <a:pt x="6945" y="12304"/>
                      <a:pt x="7106" y="12403"/>
                    </a:cubicBezTo>
                    <a:lnTo>
                      <a:pt x="6773" y="13043"/>
                    </a:lnTo>
                    <a:lnTo>
                      <a:pt x="6748" y="13043"/>
                    </a:lnTo>
                    <a:cubicBezTo>
                      <a:pt x="6711" y="13056"/>
                      <a:pt x="6662" y="13056"/>
                      <a:pt x="6625" y="13080"/>
                    </a:cubicBezTo>
                    <a:lnTo>
                      <a:pt x="5578" y="11959"/>
                    </a:lnTo>
                    <a:cubicBezTo>
                      <a:pt x="5627" y="11898"/>
                      <a:pt x="5664" y="11824"/>
                      <a:pt x="5676" y="11750"/>
                    </a:cubicBezTo>
                    <a:close/>
                    <a:moveTo>
                      <a:pt x="6736" y="13241"/>
                    </a:moveTo>
                    <a:cubicBezTo>
                      <a:pt x="6773" y="13241"/>
                      <a:pt x="6773" y="13302"/>
                      <a:pt x="6736" y="13302"/>
                    </a:cubicBezTo>
                    <a:cubicBezTo>
                      <a:pt x="6699" y="13302"/>
                      <a:pt x="6699" y="13241"/>
                      <a:pt x="6736" y="13241"/>
                    </a:cubicBezTo>
                    <a:close/>
                    <a:moveTo>
                      <a:pt x="7796" y="12316"/>
                    </a:moveTo>
                    <a:lnTo>
                      <a:pt x="8621" y="12822"/>
                    </a:lnTo>
                    <a:cubicBezTo>
                      <a:pt x="8609" y="12846"/>
                      <a:pt x="8597" y="12883"/>
                      <a:pt x="8597" y="12908"/>
                    </a:cubicBezTo>
                    <a:cubicBezTo>
                      <a:pt x="8597" y="12970"/>
                      <a:pt x="8621" y="13019"/>
                      <a:pt x="8646" y="13068"/>
                    </a:cubicBezTo>
                    <a:lnTo>
                      <a:pt x="7980" y="13820"/>
                    </a:lnTo>
                    <a:cubicBezTo>
                      <a:pt x="7894" y="13770"/>
                      <a:pt x="7808" y="13733"/>
                      <a:pt x="7709" y="13733"/>
                    </a:cubicBezTo>
                    <a:lnTo>
                      <a:pt x="7623" y="12440"/>
                    </a:lnTo>
                    <a:cubicBezTo>
                      <a:pt x="7685" y="12403"/>
                      <a:pt x="7746" y="12366"/>
                      <a:pt x="7796" y="12316"/>
                    </a:cubicBezTo>
                    <a:close/>
                    <a:moveTo>
                      <a:pt x="7192" y="12452"/>
                    </a:moveTo>
                    <a:cubicBezTo>
                      <a:pt x="7254" y="12477"/>
                      <a:pt x="7327" y="12489"/>
                      <a:pt x="7389" y="12489"/>
                    </a:cubicBezTo>
                    <a:cubicBezTo>
                      <a:pt x="7438" y="12489"/>
                      <a:pt x="7475" y="12477"/>
                      <a:pt x="7525" y="12464"/>
                    </a:cubicBezTo>
                    <a:lnTo>
                      <a:pt x="7599" y="13733"/>
                    </a:lnTo>
                    <a:cubicBezTo>
                      <a:pt x="7512" y="13746"/>
                      <a:pt x="7426" y="13783"/>
                      <a:pt x="7364" y="13832"/>
                    </a:cubicBezTo>
                    <a:lnTo>
                      <a:pt x="6933" y="13401"/>
                    </a:lnTo>
                    <a:cubicBezTo>
                      <a:pt x="6995" y="13290"/>
                      <a:pt x="6970" y="13142"/>
                      <a:pt x="6859" y="13080"/>
                    </a:cubicBezTo>
                    <a:lnTo>
                      <a:pt x="7192" y="12452"/>
                    </a:lnTo>
                    <a:close/>
                    <a:moveTo>
                      <a:pt x="7672" y="13931"/>
                    </a:moveTo>
                    <a:cubicBezTo>
                      <a:pt x="7833" y="13931"/>
                      <a:pt x="7968" y="14066"/>
                      <a:pt x="7980" y="14226"/>
                    </a:cubicBezTo>
                    <a:cubicBezTo>
                      <a:pt x="7980" y="14420"/>
                      <a:pt x="7825" y="14551"/>
                      <a:pt x="7663" y="14551"/>
                    </a:cubicBezTo>
                    <a:cubicBezTo>
                      <a:pt x="7589" y="14551"/>
                      <a:pt x="7513" y="14523"/>
                      <a:pt x="7451" y="14460"/>
                    </a:cubicBezTo>
                    <a:cubicBezTo>
                      <a:pt x="7254" y="14263"/>
                      <a:pt x="7389" y="13931"/>
                      <a:pt x="7672" y="13931"/>
                    </a:cubicBezTo>
                    <a:close/>
                    <a:moveTo>
                      <a:pt x="14794" y="14189"/>
                    </a:moveTo>
                    <a:lnTo>
                      <a:pt x="14807" y="14202"/>
                    </a:lnTo>
                    <a:cubicBezTo>
                      <a:pt x="15065" y="14202"/>
                      <a:pt x="15201" y="14522"/>
                      <a:pt x="15016" y="14707"/>
                    </a:cubicBezTo>
                    <a:cubicBezTo>
                      <a:pt x="14955" y="14772"/>
                      <a:pt x="14879" y="14801"/>
                      <a:pt x="14804" y="14801"/>
                    </a:cubicBezTo>
                    <a:cubicBezTo>
                      <a:pt x="14653" y="14801"/>
                      <a:pt x="14507" y="14683"/>
                      <a:pt x="14498" y="14510"/>
                    </a:cubicBezTo>
                    <a:cubicBezTo>
                      <a:pt x="14498" y="14337"/>
                      <a:pt x="14622" y="14202"/>
                      <a:pt x="14794" y="14189"/>
                    </a:cubicBezTo>
                    <a:close/>
                    <a:moveTo>
                      <a:pt x="6896" y="14879"/>
                    </a:moveTo>
                    <a:cubicBezTo>
                      <a:pt x="6909" y="14879"/>
                      <a:pt x="6921" y="14892"/>
                      <a:pt x="6921" y="14904"/>
                    </a:cubicBezTo>
                    <a:cubicBezTo>
                      <a:pt x="6921" y="14916"/>
                      <a:pt x="6909" y="14929"/>
                      <a:pt x="6896" y="14929"/>
                    </a:cubicBezTo>
                    <a:cubicBezTo>
                      <a:pt x="6884" y="14929"/>
                      <a:pt x="6872" y="14916"/>
                      <a:pt x="6872" y="14904"/>
                    </a:cubicBezTo>
                    <a:cubicBezTo>
                      <a:pt x="6872" y="14892"/>
                      <a:pt x="6884" y="14879"/>
                      <a:pt x="6896" y="14879"/>
                    </a:cubicBezTo>
                    <a:close/>
                    <a:moveTo>
                      <a:pt x="11233" y="15150"/>
                    </a:moveTo>
                    <a:cubicBezTo>
                      <a:pt x="11283" y="15150"/>
                      <a:pt x="11283" y="15237"/>
                      <a:pt x="11233" y="15237"/>
                    </a:cubicBezTo>
                    <a:cubicBezTo>
                      <a:pt x="11209" y="15237"/>
                      <a:pt x="11184" y="15224"/>
                      <a:pt x="11184" y="15187"/>
                    </a:cubicBezTo>
                    <a:cubicBezTo>
                      <a:pt x="11184" y="15163"/>
                      <a:pt x="11209" y="15150"/>
                      <a:pt x="11233" y="15150"/>
                    </a:cubicBezTo>
                    <a:close/>
                    <a:moveTo>
                      <a:pt x="10337" y="15521"/>
                    </a:moveTo>
                    <a:cubicBezTo>
                      <a:pt x="10368" y="15521"/>
                      <a:pt x="10428" y="15594"/>
                      <a:pt x="10371" y="15594"/>
                    </a:cubicBezTo>
                    <a:cubicBezTo>
                      <a:pt x="10346" y="15594"/>
                      <a:pt x="10322" y="15569"/>
                      <a:pt x="10322" y="15545"/>
                    </a:cubicBezTo>
                    <a:cubicBezTo>
                      <a:pt x="10322" y="15528"/>
                      <a:pt x="10328" y="15521"/>
                      <a:pt x="10337" y="15521"/>
                    </a:cubicBezTo>
                    <a:close/>
                    <a:moveTo>
                      <a:pt x="9123" y="15558"/>
                    </a:moveTo>
                    <a:cubicBezTo>
                      <a:pt x="9132" y="15558"/>
                      <a:pt x="9139" y="15565"/>
                      <a:pt x="9139" y="15582"/>
                    </a:cubicBezTo>
                    <a:cubicBezTo>
                      <a:pt x="9139" y="15619"/>
                      <a:pt x="9114" y="15631"/>
                      <a:pt x="9089" y="15631"/>
                    </a:cubicBezTo>
                    <a:cubicBezTo>
                      <a:pt x="9033" y="15631"/>
                      <a:pt x="9092" y="15558"/>
                      <a:pt x="9123" y="15558"/>
                    </a:cubicBezTo>
                    <a:close/>
                    <a:moveTo>
                      <a:pt x="10355" y="16433"/>
                    </a:moveTo>
                    <a:cubicBezTo>
                      <a:pt x="10364" y="16433"/>
                      <a:pt x="10371" y="16439"/>
                      <a:pt x="10371" y="16456"/>
                    </a:cubicBezTo>
                    <a:cubicBezTo>
                      <a:pt x="10371" y="16493"/>
                      <a:pt x="10346" y="16506"/>
                      <a:pt x="10322" y="16506"/>
                    </a:cubicBezTo>
                    <a:cubicBezTo>
                      <a:pt x="10265" y="16506"/>
                      <a:pt x="10324" y="16433"/>
                      <a:pt x="10355" y="16433"/>
                    </a:cubicBezTo>
                    <a:close/>
                    <a:moveTo>
                      <a:pt x="12163" y="16968"/>
                    </a:moveTo>
                    <a:cubicBezTo>
                      <a:pt x="12174" y="16968"/>
                      <a:pt x="12182" y="16976"/>
                      <a:pt x="12182" y="16999"/>
                    </a:cubicBezTo>
                    <a:cubicBezTo>
                      <a:pt x="12194" y="17023"/>
                      <a:pt x="12170" y="17048"/>
                      <a:pt x="12145" y="17048"/>
                    </a:cubicBezTo>
                    <a:lnTo>
                      <a:pt x="12145" y="17036"/>
                    </a:lnTo>
                    <a:cubicBezTo>
                      <a:pt x="12081" y="17036"/>
                      <a:pt x="12132" y="16968"/>
                      <a:pt x="12163" y="16968"/>
                    </a:cubicBezTo>
                    <a:close/>
                    <a:moveTo>
                      <a:pt x="11012" y="15311"/>
                    </a:moveTo>
                    <a:cubicBezTo>
                      <a:pt x="11061" y="15397"/>
                      <a:pt x="11147" y="15446"/>
                      <a:pt x="11233" y="15446"/>
                    </a:cubicBezTo>
                    <a:cubicBezTo>
                      <a:pt x="11295" y="15446"/>
                      <a:pt x="11344" y="15421"/>
                      <a:pt x="11393" y="15384"/>
                    </a:cubicBezTo>
                    <a:lnTo>
                      <a:pt x="12034" y="16777"/>
                    </a:lnTo>
                    <a:cubicBezTo>
                      <a:pt x="11948" y="16814"/>
                      <a:pt x="11886" y="16900"/>
                      <a:pt x="11886" y="16999"/>
                    </a:cubicBezTo>
                    <a:cubicBezTo>
                      <a:pt x="11886" y="17023"/>
                      <a:pt x="11886" y="17060"/>
                      <a:pt x="11899" y="17085"/>
                    </a:cubicBezTo>
                    <a:lnTo>
                      <a:pt x="11788" y="17134"/>
                    </a:lnTo>
                    <a:cubicBezTo>
                      <a:pt x="11755" y="17101"/>
                      <a:pt x="11711" y="17085"/>
                      <a:pt x="11664" y="17085"/>
                    </a:cubicBezTo>
                    <a:cubicBezTo>
                      <a:pt x="11640" y="17085"/>
                      <a:pt x="11615" y="17089"/>
                      <a:pt x="11591" y="17097"/>
                    </a:cubicBezTo>
                    <a:lnTo>
                      <a:pt x="10556" y="16555"/>
                    </a:lnTo>
                    <a:cubicBezTo>
                      <a:pt x="10568" y="16518"/>
                      <a:pt x="10568" y="16493"/>
                      <a:pt x="10568" y="16456"/>
                    </a:cubicBezTo>
                    <a:cubicBezTo>
                      <a:pt x="10568" y="16346"/>
                      <a:pt x="10494" y="16247"/>
                      <a:pt x="10371" y="16210"/>
                    </a:cubicBezTo>
                    <a:lnTo>
                      <a:pt x="10371" y="15791"/>
                    </a:lnTo>
                    <a:cubicBezTo>
                      <a:pt x="10519" y="15791"/>
                      <a:pt x="10630" y="15680"/>
                      <a:pt x="10630" y="15545"/>
                    </a:cubicBezTo>
                    <a:cubicBezTo>
                      <a:pt x="10630" y="15520"/>
                      <a:pt x="10617" y="15483"/>
                      <a:pt x="10617" y="15458"/>
                    </a:cubicBezTo>
                    <a:lnTo>
                      <a:pt x="11012" y="15311"/>
                    </a:lnTo>
                    <a:close/>
                    <a:moveTo>
                      <a:pt x="11658" y="17291"/>
                    </a:moveTo>
                    <a:cubicBezTo>
                      <a:pt x="11674" y="17291"/>
                      <a:pt x="11689" y="17300"/>
                      <a:pt x="11689" y="17319"/>
                    </a:cubicBezTo>
                    <a:cubicBezTo>
                      <a:pt x="11689" y="17331"/>
                      <a:pt x="11677" y="17344"/>
                      <a:pt x="11665" y="17344"/>
                    </a:cubicBezTo>
                    <a:lnTo>
                      <a:pt x="11652" y="17344"/>
                    </a:lnTo>
                    <a:cubicBezTo>
                      <a:pt x="11640" y="17344"/>
                      <a:pt x="11628" y="17331"/>
                      <a:pt x="11628" y="17319"/>
                    </a:cubicBezTo>
                    <a:cubicBezTo>
                      <a:pt x="11628" y="17300"/>
                      <a:pt x="11643" y="17291"/>
                      <a:pt x="11658" y="17291"/>
                    </a:cubicBezTo>
                    <a:close/>
                    <a:moveTo>
                      <a:pt x="10630" y="11503"/>
                    </a:moveTo>
                    <a:lnTo>
                      <a:pt x="12478" y="11713"/>
                    </a:lnTo>
                    <a:lnTo>
                      <a:pt x="12478" y="11737"/>
                    </a:lnTo>
                    <a:cubicBezTo>
                      <a:pt x="12478" y="12008"/>
                      <a:pt x="12712" y="12243"/>
                      <a:pt x="12983" y="12243"/>
                    </a:cubicBezTo>
                    <a:cubicBezTo>
                      <a:pt x="13082" y="12243"/>
                      <a:pt x="13180" y="12206"/>
                      <a:pt x="13266" y="12144"/>
                    </a:cubicBezTo>
                    <a:lnTo>
                      <a:pt x="14474" y="14115"/>
                    </a:lnTo>
                    <a:cubicBezTo>
                      <a:pt x="14129" y="14399"/>
                      <a:pt x="14301" y="14953"/>
                      <a:pt x="14745" y="15003"/>
                    </a:cubicBezTo>
                    <a:lnTo>
                      <a:pt x="14720" y="17775"/>
                    </a:lnTo>
                    <a:lnTo>
                      <a:pt x="12404" y="17036"/>
                    </a:lnTo>
                    <a:lnTo>
                      <a:pt x="12404" y="17011"/>
                    </a:lnTo>
                    <a:cubicBezTo>
                      <a:pt x="12404" y="16870"/>
                      <a:pt x="12292" y="16751"/>
                      <a:pt x="12164" y="16751"/>
                    </a:cubicBezTo>
                    <a:cubicBezTo>
                      <a:pt x="12158" y="16751"/>
                      <a:pt x="12151" y="16752"/>
                      <a:pt x="12145" y="16752"/>
                    </a:cubicBezTo>
                    <a:lnTo>
                      <a:pt x="11467" y="15298"/>
                    </a:lnTo>
                    <a:cubicBezTo>
                      <a:pt x="11480" y="15261"/>
                      <a:pt x="11492" y="15224"/>
                      <a:pt x="11492" y="15187"/>
                    </a:cubicBezTo>
                    <a:cubicBezTo>
                      <a:pt x="11480" y="15033"/>
                      <a:pt x="11360" y="14956"/>
                      <a:pt x="11239" y="14956"/>
                    </a:cubicBezTo>
                    <a:cubicBezTo>
                      <a:pt x="11119" y="14956"/>
                      <a:pt x="10999" y="15033"/>
                      <a:pt x="10987" y="15187"/>
                    </a:cubicBezTo>
                    <a:lnTo>
                      <a:pt x="10987" y="15212"/>
                    </a:lnTo>
                    <a:lnTo>
                      <a:pt x="10556" y="15372"/>
                    </a:lnTo>
                    <a:cubicBezTo>
                      <a:pt x="10506" y="15323"/>
                      <a:pt x="10445" y="15298"/>
                      <a:pt x="10371" y="15298"/>
                    </a:cubicBezTo>
                    <a:cubicBezTo>
                      <a:pt x="10272" y="15298"/>
                      <a:pt x="10174" y="15348"/>
                      <a:pt x="10137" y="15446"/>
                    </a:cubicBezTo>
                    <a:lnTo>
                      <a:pt x="9336" y="15520"/>
                    </a:lnTo>
                    <a:cubicBezTo>
                      <a:pt x="9299" y="15409"/>
                      <a:pt x="9200" y="15323"/>
                      <a:pt x="9089" y="15323"/>
                    </a:cubicBezTo>
                    <a:cubicBezTo>
                      <a:pt x="8966" y="15323"/>
                      <a:pt x="8880" y="15409"/>
                      <a:pt x="8843" y="15520"/>
                    </a:cubicBezTo>
                    <a:lnTo>
                      <a:pt x="7118" y="14953"/>
                    </a:lnTo>
                    <a:cubicBezTo>
                      <a:pt x="7118" y="14929"/>
                      <a:pt x="7118" y="14916"/>
                      <a:pt x="7118" y="14904"/>
                    </a:cubicBezTo>
                    <a:cubicBezTo>
                      <a:pt x="7118" y="14855"/>
                      <a:pt x="7106" y="14805"/>
                      <a:pt x="7069" y="14756"/>
                    </a:cubicBezTo>
                    <a:lnTo>
                      <a:pt x="7303" y="14571"/>
                    </a:lnTo>
                    <a:cubicBezTo>
                      <a:pt x="7411" y="14691"/>
                      <a:pt x="7547" y="14745"/>
                      <a:pt x="7681" y="14745"/>
                    </a:cubicBezTo>
                    <a:cubicBezTo>
                      <a:pt x="7946" y="14745"/>
                      <a:pt x="8198" y="14537"/>
                      <a:pt x="8190" y="14226"/>
                    </a:cubicBezTo>
                    <a:cubicBezTo>
                      <a:pt x="8190" y="14103"/>
                      <a:pt x="8141" y="13980"/>
                      <a:pt x="8054" y="13894"/>
                    </a:cubicBezTo>
                    <a:lnTo>
                      <a:pt x="8732" y="13130"/>
                    </a:lnTo>
                    <a:cubicBezTo>
                      <a:pt x="8769" y="13154"/>
                      <a:pt x="8818" y="13167"/>
                      <a:pt x="8855" y="13167"/>
                    </a:cubicBezTo>
                    <a:cubicBezTo>
                      <a:pt x="9003" y="13167"/>
                      <a:pt x="9114" y="13056"/>
                      <a:pt x="9114" y="12908"/>
                    </a:cubicBezTo>
                    <a:cubicBezTo>
                      <a:pt x="9114" y="12859"/>
                      <a:pt x="9089" y="12797"/>
                      <a:pt x="9052" y="12760"/>
                    </a:cubicBezTo>
                    <a:lnTo>
                      <a:pt x="9792" y="11848"/>
                    </a:lnTo>
                    <a:cubicBezTo>
                      <a:pt x="9878" y="11910"/>
                      <a:pt x="9989" y="11947"/>
                      <a:pt x="10100" y="11947"/>
                    </a:cubicBezTo>
                    <a:cubicBezTo>
                      <a:pt x="10358" y="11947"/>
                      <a:pt x="10580" y="11762"/>
                      <a:pt x="10630" y="11503"/>
                    </a:cubicBezTo>
                    <a:close/>
                    <a:moveTo>
                      <a:pt x="14843" y="14990"/>
                    </a:moveTo>
                    <a:lnTo>
                      <a:pt x="15558" y="17898"/>
                    </a:lnTo>
                    <a:cubicBezTo>
                      <a:pt x="15509" y="17923"/>
                      <a:pt x="15484" y="17960"/>
                      <a:pt x="15460" y="18009"/>
                    </a:cubicBezTo>
                    <a:lnTo>
                      <a:pt x="14819" y="17799"/>
                    </a:lnTo>
                    <a:lnTo>
                      <a:pt x="14831" y="14990"/>
                    </a:lnTo>
                    <a:close/>
                    <a:moveTo>
                      <a:pt x="15694" y="18046"/>
                    </a:moveTo>
                    <a:cubicBezTo>
                      <a:pt x="15751" y="18046"/>
                      <a:pt x="15691" y="18119"/>
                      <a:pt x="15660" y="18119"/>
                    </a:cubicBezTo>
                    <a:cubicBezTo>
                      <a:pt x="15651" y="18119"/>
                      <a:pt x="15644" y="18112"/>
                      <a:pt x="15644" y="18095"/>
                    </a:cubicBezTo>
                    <a:cubicBezTo>
                      <a:pt x="15644" y="18071"/>
                      <a:pt x="15657" y="18046"/>
                      <a:pt x="15681" y="18046"/>
                    </a:cubicBezTo>
                    <a:close/>
                    <a:moveTo>
                      <a:pt x="17924" y="18206"/>
                    </a:moveTo>
                    <a:cubicBezTo>
                      <a:pt x="17936" y="18206"/>
                      <a:pt x="17948" y="18218"/>
                      <a:pt x="17948" y="18231"/>
                    </a:cubicBezTo>
                    <a:cubicBezTo>
                      <a:pt x="17948" y="18243"/>
                      <a:pt x="17936" y="18255"/>
                      <a:pt x="17924" y="18255"/>
                    </a:cubicBezTo>
                    <a:cubicBezTo>
                      <a:pt x="17911" y="18255"/>
                      <a:pt x="17899" y="18243"/>
                      <a:pt x="17899" y="18231"/>
                    </a:cubicBezTo>
                    <a:cubicBezTo>
                      <a:pt x="17899" y="18218"/>
                      <a:pt x="17899" y="18206"/>
                      <a:pt x="17911" y="18206"/>
                    </a:cubicBezTo>
                    <a:close/>
                    <a:moveTo>
                      <a:pt x="12453" y="17146"/>
                    </a:moveTo>
                    <a:lnTo>
                      <a:pt x="14708" y="17861"/>
                    </a:lnTo>
                    <a:lnTo>
                      <a:pt x="14708" y="18440"/>
                    </a:lnTo>
                    <a:cubicBezTo>
                      <a:pt x="14622" y="18453"/>
                      <a:pt x="14560" y="18502"/>
                      <a:pt x="14523" y="18576"/>
                    </a:cubicBezTo>
                    <a:lnTo>
                      <a:pt x="12453" y="17146"/>
                    </a:lnTo>
                    <a:close/>
                    <a:moveTo>
                      <a:pt x="14819" y="17898"/>
                    </a:moveTo>
                    <a:lnTo>
                      <a:pt x="15435" y="18095"/>
                    </a:lnTo>
                    <a:cubicBezTo>
                      <a:pt x="15435" y="18144"/>
                      <a:pt x="15447" y="18206"/>
                      <a:pt x="15496" y="18243"/>
                    </a:cubicBezTo>
                    <a:lnTo>
                      <a:pt x="14979" y="18600"/>
                    </a:lnTo>
                    <a:cubicBezTo>
                      <a:pt x="14954" y="18514"/>
                      <a:pt x="14893" y="18465"/>
                      <a:pt x="14819" y="18440"/>
                    </a:cubicBezTo>
                    <a:lnTo>
                      <a:pt x="14819" y="17898"/>
                    </a:lnTo>
                    <a:close/>
                    <a:moveTo>
                      <a:pt x="14757" y="18637"/>
                    </a:moveTo>
                    <a:cubicBezTo>
                      <a:pt x="14814" y="18637"/>
                      <a:pt x="14754" y="18710"/>
                      <a:pt x="14724" y="18710"/>
                    </a:cubicBezTo>
                    <a:cubicBezTo>
                      <a:pt x="14714" y="18710"/>
                      <a:pt x="14708" y="18704"/>
                      <a:pt x="14708" y="18687"/>
                    </a:cubicBezTo>
                    <a:cubicBezTo>
                      <a:pt x="14708" y="18662"/>
                      <a:pt x="14733" y="18650"/>
                      <a:pt x="14757" y="18650"/>
                    </a:cubicBezTo>
                    <a:lnTo>
                      <a:pt x="14757" y="18637"/>
                    </a:lnTo>
                    <a:close/>
                    <a:moveTo>
                      <a:pt x="18811" y="18995"/>
                    </a:moveTo>
                    <a:cubicBezTo>
                      <a:pt x="18836" y="18995"/>
                      <a:pt x="18860" y="19019"/>
                      <a:pt x="18860" y="19044"/>
                    </a:cubicBezTo>
                    <a:cubicBezTo>
                      <a:pt x="18860" y="19075"/>
                      <a:pt x="18836" y="19090"/>
                      <a:pt x="18811" y="19090"/>
                    </a:cubicBezTo>
                    <a:cubicBezTo>
                      <a:pt x="18786" y="19090"/>
                      <a:pt x="18762" y="19075"/>
                      <a:pt x="18762" y="19044"/>
                    </a:cubicBezTo>
                    <a:cubicBezTo>
                      <a:pt x="18762" y="19019"/>
                      <a:pt x="18774" y="18995"/>
                      <a:pt x="18799" y="18995"/>
                    </a:cubicBezTo>
                    <a:close/>
                    <a:moveTo>
                      <a:pt x="15854" y="18292"/>
                    </a:moveTo>
                    <a:lnTo>
                      <a:pt x="17702" y="18305"/>
                    </a:lnTo>
                    <a:cubicBezTo>
                      <a:pt x="17727" y="18403"/>
                      <a:pt x="17825" y="18477"/>
                      <a:pt x="17924" y="18477"/>
                    </a:cubicBezTo>
                    <a:cubicBezTo>
                      <a:pt x="17985" y="18477"/>
                      <a:pt x="18047" y="18453"/>
                      <a:pt x="18096" y="18403"/>
                    </a:cubicBezTo>
                    <a:lnTo>
                      <a:pt x="18626" y="18884"/>
                    </a:lnTo>
                    <a:cubicBezTo>
                      <a:pt x="18589" y="18933"/>
                      <a:pt x="18565" y="18995"/>
                      <a:pt x="18565" y="19056"/>
                    </a:cubicBezTo>
                    <a:lnTo>
                      <a:pt x="18565" y="19069"/>
                    </a:lnTo>
                    <a:lnTo>
                      <a:pt x="17456" y="19204"/>
                    </a:lnTo>
                    <a:cubicBezTo>
                      <a:pt x="17415" y="18920"/>
                      <a:pt x="17182" y="18766"/>
                      <a:pt x="16951" y="18766"/>
                    </a:cubicBezTo>
                    <a:cubicBezTo>
                      <a:pt x="16761" y="18766"/>
                      <a:pt x="16572" y="18871"/>
                      <a:pt x="16495" y="19093"/>
                    </a:cubicBezTo>
                    <a:lnTo>
                      <a:pt x="15078" y="18674"/>
                    </a:lnTo>
                    <a:lnTo>
                      <a:pt x="15583" y="18329"/>
                    </a:lnTo>
                    <a:cubicBezTo>
                      <a:pt x="15620" y="18342"/>
                      <a:pt x="15644" y="18342"/>
                      <a:pt x="15681" y="18342"/>
                    </a:cubicBezTo>
                    <a:lnTo>
                      <a:pt x="15694" y="18354"/>
                    </a:lnTo>
                    <a:cubicBezTo>
                      <a:pt x="15755" y="18354"/>
                      <a:pt x="15805" y="18329"/>
                      <a:pt x="15854" y="18292"/>
                    </a:cubicBezTo>
                    <a:close/>
                    <a:moveTo>
                      <a:pt x="13993" y="19500"/>
                    </a:moveTo>
                    <a:lnTo>
                      <a:pt x="13993" y="19512"/>
                    </a:lnTo>
                    <a:cubicBezTo>
                      <a:pt x="14006" y="19512"/>
                      <a:pt x="14018" y="19524"/>
                      <a:pt x="14018" y="19537"/>
                    </a:cubicBezTo>
                    <a:cubicBezTo>
                      <a:pt x="14018" y="19549"/>
                      <a:pt x="14006" y="19561"/>
                      <a:pt x="13993" y="19561"/>
                    </a:cubicBezTo>
                    <a:cubicBezTo>
                      <a:pt x="13981" y="19561"/>
                      <a:pt x="13969" y="19549"/>
                      <a:pt x="13969" y="19537"/>
                    </a:cubicBezTo>
                    <a:cubicBezTo>
                      <a:pt x="13956" y="19524"/>
                      <a:pt x="13969" y="19500"/>
                      <a:pt x="13993" y="19500"/>
                    </a:cubicBezTo>
                    <a:close/>
                    <a:moveTo>
                      <a:pt x="16941" y="18971"/>
                    </a:moveTo>
                    <a:cubicBezTo>
                      <a:pt x="17098" y="18971"/>
                      <a:pt x="17246" y="19090"/>
                      <a:pt x="17246" y="19266"/>
                    </a:cubicBezTo>
                    <a:cubicBezTo>
                      <a:pt x="17246" y="19426"/>
                      <a:pt x="17111" y="19561"/>
                      <a:pt x="16950" y="19561"/>
                    </a:cubicBezTo>
                    <a:lnTo>
                      <a:pt x="16938" y="19574"/>
                    </a:lnTo>
                    <a:cubicBezTo>
                      <a:pt x="16679" y="19561"/>
                      <a:pt x="16544" y="19241"/>
                      <a:pt x="16729" y="19056"/>
                    </a:cubicBezTo>
                    <a:cubicBezTo>
                      <a:pt x="16792" y="18997"/>
                      <a:pt x="16867" y="18971"/>
                      <a:pt x="16941" y="18971"/>
                    </a:cubicBezTo>
                    <a:close/>
                    <a:moveTo>
                      <a:pt x="20745" y="19968"/>
                    </a:moveTo>
                    <a:cubicBezTo>
                      <a:pt x="21016" y="19968"/>
                      <a:pt x="21152" y="20288"/>
                      <a:pt x="20955" y="20473"/>
                    </a:cubicBezTo>
                    <a:cubicBezTo>
                      <a:pt x="20894" y="20538"/>
                      <a:pt x="20819" y="20567"/>
                      <a:pt x="20745" y="20567"/>
                    </a:cubicBezTo>
                    <a:cubicBezTo>
                      <a:pt x="20594" y="20567"/>
                      <a:pt x="20450" y="20446"/>
                      <a:pt x="20450" y="20264"/>
                    </a:cubicBezTo>
                    <a:cubicBezTo>
                      <a:pt x="20450" y="20104"/>
                      <a:pt x="20585" y="19968"/>
                      <a:pt x="20745" y="19968"/>
                    </a:cubicBezTo>
                    <a:close/>
                    <a:moveTo>
                      <a:pt x="18589" y="19167"/>
                    </a:moveTo>
                    <a:cubicBezTo>
                      <a:pt x="18614" y="19204"/>
                      <a:pt x="18651" y="19241"/>
                      <a:pt x="18688" y="19266"/>
                    </a:cubicBezTo>
                    <a:lnTo>
                      <a:pt x="18700" y="19266"/>
                    </a:lnTo>
                    <a:lnTo>
                      <a:pt x="18293" y="20892"/>
                    </a:lnTo>
                    <a:lnTo>
                      <a:pt x="17295" y="19635"/>
                    </a:lnTo>
                    <a:cubicBezTo>
                      <a:pt x="17394" y="19549"/>
                      <a:pt x="17443" y="19426"/>
                      <a:pt x="17456" y="19290"/>
                    </a:cubicBezTo>
                    <a:lnTo>
                      <a:pt x="18589" y="19167"/>
                    </a:lnTo>
                    <a:close/>
                    <a:moveTo>
                      <a:pt x="16950" y="20966"/>
                    </a:moveTo>
                    <a:cubicBezTo>
                      <a:pt x="16963" y="20966"/>
                      <a:pt x="16975" y="20978"/>
                      <a:pt x="16975" y="20991"/>
                    </a:cubicBezTo>
                    <a:cubicBezTo>
                      <a:pt x="16975" y="21003"/>
                      <a:pt x="16963" y="21015"/>
                      <a:pt x="16950" y="21015"/>
                    </a:cubicBezTo>
                    <a:cubicBezTo>
                      <a:pt x="16938" y="21015"/>
                      <a:pt x="16926" y="21003"/>
                      <a:pt x="16926" y="20991"/>
                    </a:cubicBezTo>
                    <a:cubicBezTo>
                      <a:pt x="16913" y="20978"/>
                      <a:pt x="16938" y="20966"/>
                      <a:pt x="16950" y="20966"/>
                    </a:cubicBezTo>
                    <a:close/>
                    <a:moveTo>
                      <a:pt x="13781" y="20836"/>
                    </a:moveTo>
                    <a:cubicBezTo>
                      <a:pt x="13856" y="20836"/>
                      <a:pt x="13933" y="20864"/>
                      <a:pt x="13993" y="20929"/>
                    </a:cubicBezTo>
                    <a:cubicBezTo>
                      <a:pt x="14178" y="21114"/>
                      <a:pt x="14043" y="21434"/>
                      <a:pt x="13784" y="21434"/>
                    </a:cubicBezTo>
                    <a:cubicBezTo>
                      <a:pt x="13613" y="21434"/>
                      <a:pt x="13479" y="21302"/>
                      <a:pt x="13476" y="21132"/>
                    </a:cubicBezTo>
                    <a:lnTo>
                      <a:pt x="13476" y="21132"/>
                    </a:lnTo>
                    <a:cubicBezTo>
                      <a:pt x="13479" y="20954"/>
                      <a:pt x="13628" y="20836"/>
                      <a:pt x="13781" y="20836"/>
                    </a:cubicBezTo>
                    <a:close/>
                    <a:moveTo>
                      <a:pt x="18983" y="19216"/>
                    </a:moveTo>
                    <a:lnTo>
                      <a:pt x="20302" y="20042"/>
                    </a:lnTo>
                    <a:cubicBezTo>
                      <a:pt x="20265" y="20116"/>
                      <a:pt x="20253" y="20190"/>
                      <a:pt x="20253" y="20264"/>
                    </a:cubicBezTo>
                    <a:cubicBezTo>
                      <a:pt x="20253" y="20412"/>
                      <a:pt x="20314" y="20547"/>
                      <a:pt x="20425" y="20646"/>
                    </a:cubicBezTo>
                    <a:lnTo>
                      <a:pt x="19452" y="22063"/>
                    </a:lnTo>
                    <a:cubicBezTo>
                      <a:pt x="19427" y="22050"/>
                      <a:pt x="19390" y="22050"/>
                      <a:pt x="19353" y="22050"/>
                    </a:cubicBezTo>
                    <a:cubicBezTo>
                      <a:pt x="19316" y="22050"/>
                      <a:pt x="19267" y="22063"/>
                      <a:pt x="19230" y="22087"/>
                    </a:cubicBezTo>
                    <a:lnTo>
                      <a:pt x="18380" y="21003"/>
                    </a:lnTo>
                    <a:lnTo>
                      <a:pt x="18799" y="19290"/>
                    </a:lnTo>
                    <a:lnTo>
                      <a:pt x="18811" y="19290"/>
                    </a:lnTo>
                    <a:cubicBezTo>
                      <a:pt x="18873" y="19290"/>
                      <a:pt x="18946" y="19266"/>
                      <a:pt x="18983" y="19216"/>
                    </a:cubicBezTo>
                    <a:close/>
                    <a:moveTo>
                      <a:pt x="14585" y="18871"/>
                    </a:moveTo>
                    <a:cubicBezTo>
                      <a:pt x="14622" y="18908"/>
                      <a:pt x="14696" y="18933"/>
                      <a:pt x="14757" y="18945"/>
                    </a:cubicBezTo>
                    <a:cubicBezTo>
                      <a:pt x="14782" y="18933"/>
                      <a:pt x="14794" y="18933"/>
                      <a:pt x="14819" y="18933"/>
                    </a:cubicBezTo>
                    <a:lnTo>
                      <a:pt x="16753" y="20868"/>
                    </a:lnTo>
                    <a:cubicBezTo>
                      <a:pt x="16729" y="20904"/>
                      <a:pt x="16716" y="20941"/>
                      <a:pt x="16729" y="20991"/>
                    </a:cubicBezTo>
                    <a:cubicBezTo>
                      <a:pt x="16729" y="21052"/>
                      <a:pt x="16753" y="21114"/>
                      <a:pt x="16803" y="21151"/>
                    </a:cubicBezTo>
                    <a:lnTo>
                      <a:pt x="16248" y="22124"/>
                    </a:lnTo>
                    <a:cubicBezTo>
                      <a:pt x="16186" y="22087"/>
                      <a:pt x="16125" y="22075"/>
                      <a:pt x="16051" y="22075"/>
                    </a:cubicBezTo>
                    <a:cubicBezTo>
                      <a:pt x="15977" y="22075"/>
                      <a:pt x="15891" y="22100"/>
                      <a:pt x="15829" y="22137"/>
                    </a:cubicBezTo>
                    <a:lnTo>
                      <a:pt x="14203" y="19623"/>
                    </a:lnTo>
                    <a:cubicBezTo>
                      <a:pt x="14215" y="19586"/>
                      <a:pt x="14227" y="19561"/>
                      <a:pt x="14227" y="19537"/>
                    </a:cubicBezTo>
                    <a:cubicBezTo>
                      <a:pt x="14227" y="19488"/>
                      <a:pt x="14203" y="19438"/>
                      <a:pt x="14178" y="19401"/>
                    </a:cubicBezTo>
                    <a:lnTo>
                      <a:pt x="14585" y="18871"/>
                    </a:lnTo>
                    <a:close/>
                    <a:moveTo>
                      <a:pt x="17197" y="19697"/>
                    </a:moveTo>
                    <a:lnTo>
                      <a:pt x="18256" y="21028"/>
                    </a:lnTo>
                    <a:lnTo>
                      <a:pt x="17948" y="22248"/>
                    </a:lnTo>
                    <a:cubicBezTo>
                      <a:pt x="17924" y="22235"/>
                      <a:pt x="17899" y="22223"/>
                      <a:pt x="17862" y="22223"/>
                    </a:cubicBezTo>
                    <a:lnTo>
                      <a:pt x="17850" y="22223"/>
                    </a:lnTo>
                    <a:lnTo>
                      <a:pt x="17148" y="19722"/>
                    </a:lnTo>
                    <a:lnTo>
                      <a:pt x="17197" y="19697"/>
                    </a:lnTo>
                    <a:close/>
                    <a:moveTo>
                      <a:pt x="19320" y="22273"/>
                    </a:moveTo>
                    <a:cubicBezTo>
                      <a:pt x="19350" y="22273"/>
                      <a:pt x="19410" y="22346"/>
                      <a:pt x="19353" y="22346"/>
                    </a:cubicBezTo>
                    <a:cubicBezTo>
                      <a:pt x="19328" y="22346"/>
                      <a:pt x="19304" y="22321"/>
                      <a:pt x="19304" y="22297"/>
                    </a:cubicBezTo>
                    <a:cubicBezTo>
                      <a:pt x="19304" y="22280"/>
                      <a:pt x="19310" y="22273"/>
                      <a:pt x="19320" y="22273"/>
                    </a:cubicBezTo>
                    <a:close/>
                    <a:moveTo>
                      <a:pt x="22723" y="21755"/>
                    </a:moveTo>
                    <a:cubicBezTo>
                      <a:pt x="23002" y="21760"/>
                      <a:pt x="23134" y="22089"/>
                      <a:pt x="22939" y="22272"/>
                    </a:cubicBezTo>
                    <a:cubicBezTo>
                      <a:pt x="22874" y="22337"/>
                      <a:pt x="22795" y="22366"/>
                      <a:pt x="22717" y="22366"/>
                    </a:cubicBezTo>
                    <a:cubicBezTo>
                      <a:pt x="22559" y="22366"/>
                      <a:pt x="22409" y="22245"/>
                      <a:pt x="22409" y="22063"/>
                    </a:cubicBezTo>
                    <a:cubicBezTo>
                      <a:pt x="22409" y="21892"/>
                      <a:pt x="22553" y="21758"/>
                      <a:pt x="22723" y="21755"/>
                    </a:cubicBezTo>
                    <a:close/>
                    <a:moveTo>
                      <a:pt x="18343" y="21126"/>
                    </a:moveTo>
                    <a:lnTo>
                      <a:pt x="19144" y="22149"/>
                    </a:lnTo>
                    <a:cubicBezTo>
                      <a:pt x="19119" y="22186"/>
                      <a:pt x="19107" y="22235"/>
                      <a:pt x="19107" y="22272"/>
                    </a:cubicBezTo>
                    <a:lnTo>
                      <a:pt x="19094" y="22284"/>
                    </a:lnTo>
                    <a:lnTo>
                      <a:pt x="18096" y="22395"/>
                    </a:lnTo>
                    <a:cubicBezTo>
                      <a:pt x="18096" y="22358"/>
                      <a:pt x="18072" y="22321"/>
                      <a:pt x="18047" y="22297"/>
                    </a:cubicBezTo>
                    <a:lnTo>
                      <a:pt x="18343" y="21126"/>
                    </a:lnTo>
                    <a:close/>
                    <a:moveTo>
                      <a:pt x="21090" y="20646"/>
                    </a:moveTo>
                    <a:lnTo>
                      <a:pt x="22310" y="21767"/>
                    </a:lnTo>
                    <a:cubicBezTo>
                      <a:pt x="22249" y="21853"/>
                      <a:pt x="22224" y="21952"/>
                      <a:pt x="22224" y="22050"/>
                    </a:cubicBezTo>
                    <a:cubicBezTo>
                      <a:pt x="22224" y="22087"/>
                      <a:pt x="22224" y="22112"/>
                      <a:pt x="22236" y="22149"/>
                    </a:cubicBezTo>
                    <a:lnTo>
                      <a:pt x="20881" y="22482"/>
                    </a:lnTo>
                    <a:cubicBezTo>
                      <a:pt x="20856" y="22408"/>
                      <a:pt x="20795" y="22358"/>
                      <a:pt x="20708" y="22346"/>
                    </a:cubicBezTo>
                    <a:lnTo>
                      <a:pt x="20782" y="20769"/>
                    </a:lnTo>
                    <a:cubicBezTo>
                      <a:pt x="20893" y="20757"/>
                      <a:pt x="21004" y="20720"/>
                      <a:pt x="21090" y="20646"/>
                    </a:cubicBezTo>
                    <a:close/>
                    <a:moveTo>
                      <a:pt x="17862" y="22432"/>
                    </a:moveTo>
                    <a:cubicBezTo>
                      <a:pt x="17887" y="22432"/>
                      <a:pt x="17911" y="22445"/>
                      <a:pt x="17911" y="22469"/>
                    </a:cubicBezTo>
                    <a:lnTo>
                      <a:pt x="17911" y="22482"/>
                    </a:lnTo>
                    <a:cubicBezTo>
                      <a:pt x="17911" y="22499"/>
                      <a:pt x="17905" y="22505"/>
                      <a:pt x="17896" y="22505"/>
                    </a:cubicBezTo>
                    <a:cubicBezTo>
                      <a:pt x="17865" y="22505"/>
                      <a:pt x="17805" y="22432"/>
                      <a:pt x="17862" y="22432"/>
                    </a:cubicBezTo>
                    <a:close/>
                    <a:moveTo>
                      <a:pt x="20626" y="22557"/>
                    </a:moveTo>
                    <a:cubicBezTo>
                      <a:pt x="20656" y="22557"/>
                      <a:pt x="20716" y="22629"/>
                      <a:pt x="20659" y="22629"/>
                    </a:cubicBezTo>
                    <a:cubicBezTo>
                      <a:pt x="20635" y="22629"/>
                      <a:pt x="20610" y="22617"/>
                      <a:pt x="20610" y="22580"/>
                    </a:cubicBezTo>
                    <a:cubicBezTo>
                      <a:pt x="20610" y="22563"/>
                      <a:pt x="20616" y="22557"/>
                      <a:pt x="20626" y="22557"/>
                    </a:cubicBezTo>
                    <a:close/>
                    <a:moveTo>
                      <a:pt x="16039" y="22283"/>
                    </a:moveTo>
                    <a:cubicBezTo>
                      <a:pt x="16191" y="22283"/>
                      <a:pt x="16338" y="22398"/>
                      <a:pt x="16347" y="22580"/>
                    </a:cubicBezTo>
                    <a:cubicBezTo>
                      <a:pt x="16347" y="22740"/>
                      <a:pt x="16211" y="22876"/>
                      <a:pt x="16051" y="22888"/>
                    </a:cubicBezTo>
                    <a:cubicBezTo>
                      <a:pt x="15780" y="22888"/>
                      <a:pt x="15644" y="22568"/>
                      <a:pt x="15829" y="22371"/>
                    </a:cubicBezTo>
                    <a:cubicBezTo>
                      <a:pt x="15890" y="22310"/>
                      <a:pt x="15965" y="22283"/>
                      <a:pt x="16039" y="22283"/>
                    </a:cubicBezTo>
                    <a:close/>
                    <a:moveTo>
                      <a:pt x="20511" y="20707"/>
                    </a:moveTo>
                    <a:cubicBezTo>
                      <a:pt x="20561" y="20732"/>
                      <a:pt x="20622" y="20757"/>
                      <a:pt x="20684" y="20757"/>
                    </a:cubicBezTo>
                    <a:lnTo>
                      <a:pt x="20610" y="22334"/>
                    </a:lnTo>
                    <a:cubicBezTo>
                      <a:pt x="20425" y="22371"/>
                      <a:pt x="20351" y="22593"/>
                      <a:pt x="20462" y="22740"/>
                    </a:cubicBezTo>
                    <a:lnTo>
                      <a:pt x="20092" y="23172"/>
                    </a:lnTo>
                    <a:lnTo>
                      <a:pt x="19538" y="22469"/>
                    </a:lnTo>
                    <a:cubicBezTo>
                      <a:pt x="19636" y="22371"/>
                      <a:pt x="19636" y="22223"/>
                      <a:pt x="19538" y="22124"/>
                    </a:cubicBezTo>
                    <a:lnTo>
                      <a:pt x="20511" y="20707"/>
                    </a:lnTo>
                    <a:close/>
                    <a:moveTo>
                      <a:pt x="14141" y="19709"/>
                    </a:moveTo>
                    <a:lnTo>
                      <a:pt x="15743" y="22198"/>
                    </a:lnTo>
                    <a:cubicBezTo>
                      <a:pt x="15620" y="22284"/>
                      <a:pt x="15546" y="22432"/>
                      <a:pt x="15546" y="22580"/>
                    </a:cubicBezTo>
                    <a:cubicBezTo>
                      <a:pt x="15546" y="22629"/>
                      <a:pt x="15558" y="22679"/>
                      <a:pt x="15570" y="22716"/>
                    </a:cubicBezTo>
                    <a:lnTo>
                      <a:pt x="14166" y="23270"/>
                    </a:lnTo>
                    <a:cubicBezTo>
                      <a:pt x="14129" y="23233"/>
                      <a:pt x="14067" y="23209"/>
                      <a:pt x="14018" y="23209"/>
                    </a:cubicBezTo>
                    <a:lnTo>
                      <a:pt x="13870" y="21631"/>
                    </a:lnTo>
                    <a:cubicBezTo>
                      <a:pt x="14412" y="21533"/>
                      <a:pt x="14425" y="20769"/>
                      <a:pt x="13895" y="20646"/>
                    </a:cubicBezTo>
                    <a:lnTo>
                      <a:pt x="14018" y="19771"/>
                    </a:lnTo>
                    <a:cubicBezTo>
                      <a:pt x="14067" y="19759"/>
                      <a:pt x="14104" y="19746"/>
                      <a:pt x="14141" y="19709"/>
                    </a:cubicBezTo>
                    <a:close/>
                    <a:moveTo>
                      <a:pt x="14027" y="23431"/>
                    </a:moveTo>
                    <a:cubicBezTo>
                      <a:pt x="14036" y="23431"/>
                      <a:pt x="14043" y="23438"/>
                      <a:pt x="14043" y="23455"/>
                    </a:cubicBezTo>
                    <a:cubicBezTo>
                      <a:pt x="14043" y="23480"/>
                      <a:pt x="14018" y="23504"/>
                      <a:pt x="13993" y="23504"/>
                    </a:cubicBezTo>
                    <a:cubicBezTo>
                      <a:pt x="13936" y="23504"/>
                      <a:pt x="13996" y="23431"/>
                      <a:pt x="14027" y="23431"/>
                    </a:cubicBezTo>
                    <a:close/>
                    <a:moveTo>
                      <a:pt x="15484" y="23652"/>
                    </a:moveTo>
                    <a:cubicBezTo>
                      <a:pt x="15496" y="23652"/>
                      <a:pt x="15509" y="23664"/>
                      <a:pt x="15509" y="23689"/>
                    </a:cubicBezTo>
                    <a:cubicBezTo>
                      <a:pt x="15509" y="23701"/>
                      <a:pt x="15496" y="23714"/>
                      <a:pt x="15484" y="23714"/>
                    </a:cubicBezTo>
                    <a:cubicBezTo>
                      <a:pt x="15472" y="23714"/>
                      <a:pt x="15447" y="23701"/>
                      <a:pt x="15460" y="23677"/>
                    </a:cubicBezTo>
                    <a:lnTo>
                      <a:pt x="15460" y="23677"/>
                    </a:lnTo>
                    <a:lnTo>
                      <a:pt x="15460" y="23689"/>
                    </a:lnTo>
                    <a:cubicBezTo>
                      <a:pt x="15460" y="23664"/>
                      <a:pt x="15472" y="23652"/>
                      <a:pt x="15484" y="23652"/>
                    </a:cubicBezTo>
                    <a:close/>
                    <a:moveTo>
                      <a:pt x="19119" y="22371"/>
                    </a:moveTo>
                    <a:cubicBezTo>
                      <a:pt x="19144" y="22482"/>
                      <a:pt x="19242" y="22543"/>
                      <a:pt x="19353" y="22556"/>
                    </a:cubicBezTo>
                    <a:lnTo>
                      <a:pt x="19353" y="22543"/>
                    </a:lnTo>
                    <a:cubicBezTo>
                      <a:pt x="19390" y="22543"/>
                      <a:pt x="19427" y="22543"/>
                      <a:pt x="19452" y="22531"/>
                    </a:cubicBezTo>
                    <a:lnTo>
                      <a:pt x="20018" y="23246"/>
                    </a:lnTo>
                    <a:lnTo>
                      <a:pt x="19402" y="23936"/>
                    </a:lnTo>
                    <a:cubicBezTo>
                      <a:pt x="19316" y="23869"/>
                      <a:pt x="19208" y="23835"/>
                      <a:pt x="19100" y="23835"/>
                    </a:cubicBezTo>
                    <a:cubicBezTo>
                      <a:pt x="19008" y="23835"/>
                      <a:pt x="18915" y="23860"/>
                      <a:pt x="18836" y="23911"/>
                    </a:cubicBezTo>
                    <a:lnTo>
                      <a:pt x="18010" y="22666"/>
                    </a:lnTo>
                    <a:cubicBezTo>
                      <a:pt x="18072" y="22629"/>
                      <a:pt x="18109" y="22556"/>
                      <a:pt x="18121" y="22494"/>
                    </a:cubicBezTo>
                    <a:lnTo>
                      <a:pt x="19119" y="22371"/>
                    </a:lnTo>
                    <a:close/>
                    <a:moveTo>
                      <a:pt x="20906" y="22629"/>
                    </a:moveTo>
                    <a:lnTo>
                      <a:pt x="23592" y="23689"/>
                    </a:lnTo>
                    <a:cubicBezTo>
                      <a:pt x="23567" y="23751"/>
                      <a:pt x="23555" y="23812"/>
                      <a:pt x="23555" y="23886"/>
                    </a:cubicBezTo>
                    <a:lnTo>
                      <a:pt x="23555" y="23899"/>
                    </a:lnTo>
                    <a:lnTo>
                      <a:pt x="21534" y="24133"/>
                    </a:lnTo>
                    <a:cubicBezTo>
                      <a:pt x="21441" y="23915"/>
                      <a:pt x="21235" y="23796"/>
                      <a:pt x="21028" y="23796"/>
                    </a:cubicBezTo>
                    <a:cubicBezTo>
                      <a:pt x="20906" y="23796"/>
                      <a:pt x="20784" y="23837"/>
                      <a:pt x="20684" y="23923"/>
                    </a:cubicBezTo>
                    <a:lnTo>
                      <a:pt x="20154" y="23246"/>
                    </a:lnTo>
                    <a:lnTo>
                      <a:pt x="20536" y="22802"/>
                    </a:lnTo>
                    <a:cubicBezTo>
                      <a:pt x="20573" y="22827"/>
                      <a:pt x="20610" y="22839"/>
                      <a:pt x="20659" y="22839"/>
                    </a:cubicBezTo>
                    <a:cubicBezTo>
                      <a:pt x="20782" y="22839"/>
                      <a:pt x="20881" y="22740"/>
                      <a:pt x="20906" y="22629"/>
                    </a:cubicBezTo>
                    <a:close/>
                    <a:moveTo>
                      <a:pt x="24060" y="23578"/>
                    </a:moveTo>
                    <a:cubicBezTo>
                      <a:pt x="24331" y="23578"/>
                      <a:pt x="24479" y="23911"/>
                      <a:pt x="24282" y="24108"/>
                    </a:cubicBezTo>
                    <a:cubicBezTo>
                      <a:pt x="24221" y="24172"/>
                      <a:pt x="24144" y="24201"/>
                      <a:pt x="24067" y="24201"/>
                    </a:cubicBezTo>
                    <a:cubicBezTo>
                      <a:pt x="23909" y="24201"/>
                      <a:pt x="23752" y="24077"/>
                      <a:pt x="23752" y="23886"/>
                    </a:cubicBezTo>
                    <a:cubicBezTo>
                      <a:pt x="23752" y="23726"/>
                      <a:pt x="23887" y="23591"/>
                      <a:pt x="24060" y="23578"/>
                    </a:cubicBezTo>
                    <a:close/>
                    <a:moveTo>
                      <a:pt x="15004" y="18736"/>
                    </a:moveTo>
                    <a:lnTo>
                      <a:pt x="16458" y="19179"/>
                    </a:lnTo>
                    <a:cubicBezTo>
                      <a:pt x="16445" y="19204"/>
                      <a:pt x="16445" y="19229"/>
                      <a:pt x="16445" y="19266"/>
                    </a:cubicBezTo>
                    <a:cubicBezTo>
                      <a:pt x="16445" y="19537"/>
                      <a:pt x="16667" y="19771"/>
                      <a:pt x="16950" y="19771"/>
                    </a:cubicBezTo>
                    <a:lnTo>
                      <a:pt x="16950" y="19759"/>
                    </a:lnTo>
                    <a:cubicBezTo>
                      <a:pt x="16987" y="19759"/>
                      <a:pt x="17024" y="19759"/>
                      <a:pt x="17061" y="19746"/>
                    </a:cubicBezTo>
                    <a:lnTo>
                      <a:pt x="17751" y="22248"/>
                    </a:lnTo>
                    <a:cubicBezTo>
                      <a:pt x="17517" y="22358"/>
                      <a:pt x="17603" y="22716"/>
                      <a:pt x="17875" y="22716"/>
                    </a:cubicBezTo>
                    <a:lnTo>
                      <a:pt x="17924" y="22716"/>
                    </a:lnTo>
                    <a:lnTo>
                      <a:pt x="18749" y="23985"/>
                    </a:lnTo>
                    <a:cubicBezTo>
                      <a:pt x="18675" y="24046"/>
                      <a:pt x="18626" y="24145"/>
                      <a:pt x="18601" y="24244"/>
                    </a:cubicBezTo>
                    <a:lnTo>
                      <a:pt x="17480" y="24330"/>
                    </a:lnTo>
                    <a:cubicBezTo>
                      <a:pt x="17431" y="24083"/>
                      <a:pt x="17221" y="23911"/>
                      <a:pt x="16975" y="23911"/>
                    </a:cubicBezTo>
                    <a:cubicBezTo>
                      <a:pt x="16913" y="23911"/>
                      <a:pt x="16852" y="23923"/>
                      <a:pt x="16803" y="23948"/>
                    </a:cubicBezTo>
                    <a:lnTo>
                      <a:pt x="16322" y="23011"/>
                    </a:lnTo>
                    <a:cubicBezTo>
                      <a:pt x="16618" y="22814"/>
                      <a:pt x="16630" y="22383"/>
                      <a:pt x="16334" y="22174"/>
                    </a:cubicBezTo>
                    <a:lnTo>
                      <a:pt x="16876" y="21213"/>
                    </a:lnTo>
                    <a:cubicBezTo>
                      <a:pt x="16901" y="21213"/>
                      <a:pt x="16926" y="21225"/>
                      <a:pt x="16950" y="21225"/>
                    </a:cubicBezTo>
                    <a:cubicBezTo>
                      <a:pt x="17258" y="21225"/>
                      <a:pt x="17258" y="20757"/>
                      <a:pt x="16950" y="20757"/>
                    </a:cubicBezTo>
                    <a:cubicBezTo>
                      <a:pt x="16901" y="20757"/>
                      <a:pt x="16864" y="20769"/>
                      <a:pt x="16827" y="20794"/>
                    </a:cubicBezTo>
                    <a:lnTo>
                      <a:pt x="14905" y="18884"/>
                    </a:lnTo>
                    <a:cubicBezTo>
                      <a:pt x="14954" y="18847"/>
                      <a:pt x="14991" y="18798"/>
                      <a:pt x="15004" y="18736"/>
                    </a:cubicBezTo>
                    <a:close/>
                    <a:moveTo>
                      <a:pt x="20080" y="23332"/>
                    </a:moveTo>
                    <a:lnTo>
                      <a:pt x="20610" y="24009"/>
                    </a:lnTo>
                    <a:cubicBezTo>
                      <a:pt x="20548" y="24071"/>
                      <a:pt x="20499" y="24157"/>
                      <a:pt x="20487" y="24256"/>
                    </a:cubicBezTo>
                    <a:lnTo>
                      <a:pt x="19600" y="24354"/>
                    </a:lnTo>
                    <a:cubicBezTo>
                      <a:pt x="19600" y="24231"/>
                      <a:pt x="19550" y="24120"/>
                      <a:pt x="19476" y="24022"/>
                    </a:cubicBezTo>
                    <a:lnTo>
                      <a:pt x="20080" y="23332"/>
                    </a:lnTo>
                    <a:close/>
                    <a:moveTo>
                      <a:pt x="23567" y="23997"/>
                    </a:moveTo>
                    <a:cubicBezTo>
                      <a:pt x="23567" y="24009"/>
                      <a:pt x="23579" y="24034"/>
                      <a:pt x="23579" y="24059"/>
                    </a:cubicBezTo>
                    <a:lnTo>
                      <a:pt x="22926" y="24552"/>
                    </a:lnTo>
                    <a:cubicBezTo>
                      <a:pt x="22875" y="24480"/>
                      <a:pt x="22800" y="24446"/>
                      <a:pt x="22725" y="24446"/>
                    </a:cubicBezTo>
                    <a:cubicBezTo>
                      <a:pt x="22621" y="24446"/>
                      <a:pt x="22519" y="24511"/>
                      <a:pt x="22483" y="24626"/>
                    </a:cubicBezTo>
                    <a:lnTo>
                      <a:pt x="21559" y="24465"/>
                    </a:lnTo>
                    <a:cubicBezTo>
                      <a:pt x="21571" y="24428"/>
                      <a:pt x="21571" y="24379"/>
                      <a:pt x="21571" y="24342"/>
                    </a:cubicBezTo>
                    <a:cubicBezTo>
                      <a:pt x="21571" y="24305"/>
                      <a:pt x="21571" y="24268"/>
                      <a:pt x="21559" y="24231"/>
                    </a:cubicBezTo>
                    <a:lnTo>
                      <a:pt x="21559" y="24219"/>
                    </a:lnTo>
                    <a:lnTo>
                      <a:pt x="23567" y="23997"/>
                    </a:lnTo>
                    <a:close/>
                    <a:moveTo>
                      <a:pt x="19104" y="24035"/>
                    </a:moveTo>
                    <a:cubicBezTo>
                      <a:pt x="19177" y="24035"/>
                      <a:pt x="19253" y="24061"/>
                      <a:pt x="19316" y="24120"/>
                    </a:cubicBezTo>
                    <a:cubicBezTo>
                      <a:pt x="19501" y="24305"/>
                      <a:pt x="19365" y="24638"/>
                      <a:pt x="19094" y="24638"/>
                    </a:cubicBezTo>
                    <a:cubicBezTo>
                      <a:pt x="18934" y="24638"/>
                      <a:pt x="18799" y="24502"/>
                      <a:pt x="18799" y="24342"/>
                    </a:cubicBezTo>
                    <a:lnTo>
                      <a:pt x="18799" y="24330"/>
                    </a:lnTo>
                    <a:cubicBezTo>
                      <a:pt x="18799" y="24154"/>
                      <a:pt x="18947" y="24035"/>
                      <a:pt x="19104" y="24035"/>
                    </a:cubicBezTo>
                    <a:close/>
                    <a:moveTo>
                      <a:pt x="21017" y="24005"/>
                    </a:moveTo>
                    <a:cubicBezTo>
                      <a:pt x="21192" y="24005"/>
                      <a:pt x="21361" y="24146"/>
                      <a:pt x="21361" y="24354"/>
                    </a:cubicBezTo>
                    <a:cubicBezTo>
                      <a:pt x="21361" y="24539"/>
                      <a:pt x="21214" y="24687"/>
                      <a:pt x="21029" y="24687"/>
                    </a:cubicBezTo>
                    <a:lnTo>
                      <a:pt x="21029" y="24699"/>
                    </a:lnTo>
                    <a:cubicBezTo>
                      <a:pt x="20708" y="24699"/>
                      <a:pt x="20561" y="24330"/>
                      <a:pt x="20782" y="24108"/>
                    </a:cubicBezTo>
                    <a:cubicBezTo>
                      <a:pt x="20850" y="24037"/>
                      <a:pt x="20934" y="24005"/>
                      <a:pt x="21017" y="24005"/>
                    </a:cubicBezTo>
                    <a:close/>
                    <a:moveTo>
                      <a:pt x="16990" y="24113"/>
                    </a:moveTo>
                    <a:cubicBezTo>
                      <a:pt x="17141" y="24113"/>
                      <a:pt x="17287" y="24231"/>
                      <a:pt x="17295" y="24404"/>
                    </a:cubicBezTo>
                    <a:cubicBezTo>
                      <a:pt x="17295" y="24570"/>
                      <a:pt x="17170" y="24713"/>
                      <a:pt x="17007" y="24713"/>
                    </a:cubicBezTo>
                    <a:cubicBezTo>
                      <a:pt x="17001" y="24713"/>
                      <a:pt x="16994" y="24712"/>
                      <a:pt x="16987" y="24712"/>
                    </a:cubicBezTo>
                    <a:cubicBezTo>
                      <a:pt x="16716" y="24712"/>
                      <a:pt x="16593" y="24391"/>
                      <a:pt x="16778" y="24207"/>
                    </a:cubicBezTo>
                    <a:cubicBezTo>
                      <a:pt x="16839" y="24141"/>
                      <a:pt x="16915" y="24113"/>
                      <a:pt x="16990" y="24113"/>
                    </a:cubicBezTo>
                    <a:close/>
                    <a:moveTo>
                      <a:pt x="22729" y="24650"/>
                    </a:moveTo>
                    <a:cubicBezTo>
                      <a:pt x="22754" y="24650"/>
                      <a:pt x="22778" y="24675"/>
                      <a:pt x="22778" y="24699"/>
                    </a:cubicBezTo>
                    <a:cubicBezTo>
                      <a:pt x="22778" y="24724"/>
                      <a:pt x="22754" y="24749"/>
                      <a:pt x="22729" y="24749"/>
                    </a:cubicBezTo>
                    <a:cubicBezTo>
                      <a:pt x="22668" y="24749"/>
                      <a:pt x="22668" y="24650"/>
                      <a:pt x="22729" y="24650"/>
                    </a:cubicBezTo>
                    <a:close/>
                    <a:moveTo>
                      <a:pt x="14215" y="23566"/>
                    </a:moveTo>
                    <a:lnTo>
                      <a:pt x="15250" y="23701"/>
                    </a:lnTo>
                    <a:cubicBezTo>
                      <a:pt x="15262" y="23800"/>
                      <a:pt x="15336" y="23874"/>
                      <a:pt x="15423" y="23899"/>
                    </a:cubicBezTo>
                    <a:lnTo>
                      <a:pt x="15410" y="25008"/>
                    </a:lnTo>
                    <a:cubicBezTo>
                      <a:pt x="15299" y="25008"/>
                      <a:pt x="15188" y="25057"/>
                      <a:pt x="15102" y="25131"/>
                    </a:cubicBezTo>
                    <a:lnTo>
                      <a:pt x="14104" y="23689"/>
                    </a:lnTo>
                    <a:cubicBezTo>
                      <a:pt x="14153" y="23652"/>
                      <a:pt x="14190" y="23615"/>
                      <a:pt x="14215" y="23566"/>
                    </a:cubicBezTo>
                    <a:close/>
                    <a:moveTo>
                      <a:pt x="15607" y="22827"/>
                    </a:moveTo>
                    <a:cubicBezTo>
                      <a:pt x="15694" y="22987"/>
                      <a:pt x="15866" y="23098"/>
                      <a:pt x="16051" y="23098"/>
                    </a:cubicBezTo>
                    <a:cubicBezTo>
                      <a:pt x="16113" y="23098"/>
                      <a:pt x="16174" y="23085"/>
                      <a:pt x="16236" y="23061"/>
                    </a:cubicBezTo>
                    <a:lnTo>
                      <a:pt x="16716" y="23997"/>
                    </a:lnTo>
                    <a:cubicBezTo>
                      <a:pt x="16568" y="24096"/>
                      <a:pt x="16482" y="24256"/>
                      <a:pt x="16482" y="24428"/>
                    </a:cubicBezTo>
                    <a:cubicBezTo>
                      <a:pt x="16482" y="24515"/>
                      <a:pt x="16507" y="24601"/>
                      <a:pt x="16556" y="24675"/>
                    </a:cubicBezTo>
                    <a:lnTo>
                      <a:pt x="15854" y="25180"/>
                    </a:lnTo>
                    <a:cubicBezTo>
                      <a:pt x="15768" y="25081"/>
                      <a:pt x="15644" y="25008"/>
                      <a:pt x="15521" y="24995"/>
                    </a:cubicBezTo>
                    <a:lnTo>
                      <a:pt x="15521" y="24995"/>
                    </a:lnTo>
                    <a:lnTo>
                      <a:pt x="15533" y="23911"/>
                    </a:lnTo>
                    <a:cubicBezTo>
                      <a:pt x="15706" y="23874"/>
                      <a:pt x="15780" y="23664"/>
                      <a:pt x="15657" y="23529"/>
                    </a:cubicBezTo>
                    <a:cubicBezTo>
                      <a:pt x="15612" y="23479"/>
                      <a:pt x="15551" y="23456"/>
                      <a:pt x="15491" y="23456"/>
                    </a:cubicBezTo>
                    <a:cubicBezTo>
                      <a:pt x="15401" y="23456"/>
                      <a:pt x="15311" y="23507"/>
                      <a:pt x="15275" y="23603"/>
                    </a:cubicBezTo>
                    <a:lnTo>
                      <a:pt x="14252" y="23467"/>
                    </a:lnTo>
                    <a:cubicBezTo>
                      <a:pt x="14252" y="23430"/>
                      <a:pt x="14240" y="23393"/>
                      <a:pt x="14227" y="23369"/>
                    </a:cubicBezTo>
                    <a:lnTo>
                      <a:pt x="15607" y="22827"/>
                    </a:lnTo>
                    <a:close/>
                    <a:moveTo>
                      <a:pt x="20474" y="24354"/>
                    </a:moveTo>
                    <a:cubicBezTo>
                      <a:pt x="20474" y="24502"/>
                      <a:pt x="20536" y="24638"/>
                      <a:pt x="20647" y="24736"/>
                    </a:cubicBezTo>
                    <a:lnTo>
                      <a:pt x="20080" y="25562"/>
                    </a:lnTo>
                    <a:lnTo>
                      <a:pt x="19464" y="24699"/>
                    </a:lnTo>
                    <a:cubicBezTo>
                      <a:pt x="19526" y="24626"/>
                      <a:pt x="19575" y="24539"/>
                      <a:pt x="19587" y="24453"/>
                    </a:cubicBezTo>
                    <a:lnTo>
                      <a:pt x="20474" y="24354"/>
                    </a:lnTo>
                    <a:close/>
                    <a:moveTo>
                      <a:pt x="23629" y="24157"/>
                    </a:moveTo>
                    <a:cubicBezTo>
                      <a:pt x="23715" y="24293"/>
                      <a:pt x="23875" y="24391"/>
                      <a:pt x="24060" y="24391"/>
                    </a:cubicBezTo>
                    <a:cubicBezTo>
                      <a:pt x="24146" y="24391"/>
                      <a:pt x="24245" y="24354"/>
                      <a:pt x="24331" y="24305"/>
                    </a:cubicBezTo>
                    <a:lnTo>
                      <a:pt x="24750" y="25525"/>
                    </a:lnTo>
                    <a:cubicBezTo>
                      <a:pt x="24725" y="25537"/>
                      <a:pt x="24713" y="25550"/>
                      <a:pt x="24701" y="25574"/>
                    </a:cubicBezTo>
                    <a:lnTo>
                      <a:pt x="22926" y="24847"/>
                    </a:lnTo>
                    <a:cubicBezTo>
                      <a:pt x="22963" y="24810"/>
                      <a:pt x="22976" y="24749"/>
                      <a:pt x="22976" y="24699"/>
                    </a:cubicBezTo>
                    <a:cubicBezTo>
                      <a:pt x="22976" y="24687"/>
                      <a:pt x="22976" y="24663"/>
                      <a:pt x="22963" y="24650"/>
                    </a:cubicBezTo>
                    <a:lnTo>
                      <a:pt x="23629" y="24157"/>
                    </a:lnTo>
                    <a:close/>
                    <a:moveTo>
                      <a:pt x="24873" y="25698"/>
                    </a:moveTo>
                    <a:cubicBezTo>
                      <a:pt x="24935" y="25698"/>
                      <a:pt x="24935" y="25796"/>
                      <a:pt x="24873" y="25796"/>
                    </a:cubicBezTo>
                    <a:cubicBezTo>
                      <a:pt x="24811" y="25796"/>
                      <a:pt x="24811" y="25698"/>
                      <a:pt x="24873" y="25698"/>
                    </a:cubicBezTo>
                    <a:close/>
                    <a:moveTo>
                      <a:pt x="15460" y="25210"/>
                    </a:moveTo>
                    <a:cubicBezTo>
                      <a:pt x="15623" y="25210"/>
                      <a:pt x="15780" y="25334"/>
                      <a:pt x="15780" y="25525"/>
                    </a:cubicBezTo>
                    <a:cubicBezTo>
                      <a:pt x="15768" y="25698"/>
                      <a:pt x="15632" y="25833"/>
                      <a:pt x="15460" y="25833"/>
                    </a:cubicBezTo>
                    <a:lnTo>
                      <a:pt x="15460" y="25845"/>
                    </a:lnTo>
                    <a:cubicBezTo>
                      <a:pt x="15176" y="25833"/>
                      <a:pt x="15041" y="25500"/>
                      <a:pt x="15238" y="25303"/>
                    </a:cubicBezTo>
                    <a:cubicBezTo>
                      <a:pt x="15302" y="25239"/>
                      <a:pt x="15382" y="25210"/>
                      <a:pt x="15460" y="25210"/>
                    </a:cubicBezTo>
                    <a:close/>
                    <a:moveTo>
                      <a:pt x="21349" y="25882"/>
                    </a:moveTo>
                    <a:cubicBezTo>
                      <a:pt x="21374" y="25882"/>
                      <a:pt x="21398" y="25907"/>
                      <a:pt x="21398" y="25932"/>
                    </a:cubicBezTo>
                    <a:cubicBezTo>
                      <a:pt x="21398" y="25956"/>
                      <a:pt x="21374" y="25981"/>
                      <a:pt x="21349" y="25981"/>
                    </a:cubicBezTo>
                    <a:cubicBezTo>
                      <a:pt x="21288" y="25981"/>
                      <a:pt x="21288" y="25882"/>
                      <a:pt x="21349" y="25882"/>
                    </a:cubicBezTo>
                    <a:close/>
                    <a:moveTo>
                      <a:pt x="16618" y="24761"/>
                    </a:moveTo>
                    <a:cubicBezTo>
                      <a:pt x="16692" y="24847"/>
                      <a:pt x="16790" y="24897"/>
                      <a:pt x="16913" y="24921"/>
                    </a:cubicBezTo>
                    <a:lnTo>
                      <a:pt x="16840" y="26153"/>
                    </a:lnTo>
                    <a:lnTo>
                      <a:pt x="15878" y="25833"/>
                    </a:lnTo>
                    <a:cubicBezTo>
                      <a:pt x="15940" y="25747"/>
                      <a:pt x="15977" y="25636"/>
                      <a:pt x="15989" y="25525"/>
                    </a:cubicBezTo>
                    <a:cubicBezTo>
                      <a:pt x="15977" y="25439"/>
                      <a:pt x="15952" y="25340"/>
                      <a:pt x="15915" y="25266"/>
                    </a:cubicBezTo>
                    <a:lnTo>
                      <a:pt x="16618" y="24761"/>
                    </a:lnTo>
                    <a:close/>
                    <a:moveTo>
                      <a:pt x="21522" y="24576"/>
                    </a:moveTo>
                    <a:lnTo>
                      <a:pt x="22483" y="24724"/>
                    </a:lnTo>
                    <a:cubicBezTo>
                      <a:pt x="22495" y="24835"/>
                      <a:pt x="22569" y="24921"/>
                      <a:pt x="22668" y="24946"/>
                    </a:cubicBezTo>
                    <a:lnTo>
                      <a:pt x="22125" y="26203"/>
                    </a:lnTo>
                    <a:lnTo>
                      <a:pt x="21596" y="25993"/>
                    </a:lnTo>
                    <a:cubicBezTo>
                      <a:pt x="21596" y="25969"/>
                      <a:pt x="21596" y="25956"/>
                      <a:pt x="21596" y="25932"/>
                    </a:cubicBezTo>
                    <a:cubicBezTo>
                      <a:pt x="21596" y="25796"/>
                      <a:pt x="21485" y="25685"/>
                      <a:pt x="21349" y="25685"/>
                    </a:cubicBezTo>
                    <a:lnTo>
                      <a:pt x="21214" y="24860"/>
                    </a:lnTo>
                    <a:cubicBezTo>
                      <a:pt x="21349" y="24810"/>
                      <a:pt x="21460" y="24712"/>
                      <a:pt x="21522" y="24576"/>
                    </a:cubicBezTo>
                    <a:close/>
                    <a:moveTo>
                      <a:pt x="18601" y="24330"/>
                    </a:moveTo>
                    <a:lnTo>
                      <a:pt x="18601" y="24330"/>
                    </a:lnTo>
                    <a:cubicBezTo>
                      <a:pt x="18589" y="24487"/>
                      <a:pt x="18661" y="24633"/>
                      <a:pt x="18781" y="24732"/>
                    </a:cubicBezTo>
                    <a:lnTo>
                      <a:pt x="18781" y="24732"/>
                    </a:lnTo>
                    <a:lnTo>
                      <a:pt x="17530" y="26375"/>
                    </a:lnTo>
                    <a:lnTo>
                      <a:pt x="16938" y="26178"/>
                    </a:lnTo>
                    <a:lnTo>
                      <a:pt x="17012" y="24909"/>
                    </a:lnTo>
                    <a:cubicBezTo>
                      <a:pt x="17271" y="24897"/>
                      <a:pt x="17480" y="24675"/>
                      <a:pt x="17493" y="24416"/>
                    </a:cubicBezTo>
                    <a:lnTo>
                      <a:pt x="18601" y="24330"/>
                    </a:lnTo>
                    <a:close/>
                    <a:moveTo>
                      <a:pt x="22840" y="24921"/>
                    </a:moveTo>
                    <a:lnTo>
                      <a:pt x="24639" y="25661"/>
                    </a:lnTo>
                    <a:cubicBezTo>
                      <a:pt x="24627" y="25685"/>
                      <a:pt x="24614" y="25710"/>
                      <a:pt x="24614" y="25747"/>
                    </a:cubicBezTo>
                    <a:cubicBezTo>
                      <a:pt x="24614" y="25796"/>
                      <a:pt x="24639" y="25858"/>
                      <a:pt x="24664" y="25895"/>
                    </a:cubicBezTo>
                    <a:lnTo>
                      <a:pt x="24109" y="26523"/>
                    </a:lnTo>
                    <a:cubicBezTo>
                      <a:pt x="24023" y="26449"/>
                      <a:pt x="23912" y="26412"/>
                      <a:pt x="23801" y="26412"/>
                    </a:cubicBezTo>
                    <a:cubicBezTo>
                      <a:pt x="23592" y="26412"/>
                      <a:pt x="23419" y="26535"/>
                      <a:pt x="23333" y="26720"/>
                    </a:cubicBezTo>
                    <a:lnTo>
                      <a:pt x="22212" y="26240"/>
                    </a:lnTo>
                    <a:lnTo>
                      <a:pt x="22766" y="24946"/>
                    </a:lnTo>
                    <a:cubicBezTo>
                      <a:pt x="22791" y="24946"/>
                      <a:pt x="22815" y="24934"/>
                      <a:pt x="22840" y="24921"/>
                    </a:cubicBezTo>
                    <a:close/>
                    <a:moveTo>
                      <a:pt x="19390" y="24749"/>
                    </a:moveTo>
                    <a:lnTo>
                      <a:pt x="20018" y="25636"/>
                    </a:lnTo>
                    <a:lnTo>
                      <a:pt x="19390" y="26548"/>
                    </a:lnTo>
                    <a:cubicBezTo>
                      <a:pt x="19304" y="26486"/>
                      <a:pt x="19205" y="26449"/>
                      <a:pt x="19094" y="26449"/>
                    </a:cubicBezTo>
                    <a:cubicBezTo>
                      <a:pt x="18897" y="26449"/>
                      <a:pt x="18712" y="26572"/>
                      <a:pt x="18638" y="26757"/>
                    </a:cubicBezTo>
                    <a:lnTo>
                      <a:pt x="17616" y="26412"/>
                    </a:lnTo>
                    <a:lnTo>
                      <a:pt x="18873" y="24786"/>
                    </a:lnTo>
                    <a:cubicBezTo>
                      <a:pt x="18946" y="24823"/>
                      <a:pt x="19020" y="24835"/>
                      <a:pt x="19094" y="24835"/>
                    </a:cubicBezTo>
                    <a:cubicBezTo>
                      <a:pt x="19205" y="24835"/>
                      <a:pt x="19304" y="24810"/>
                      <a:pt x="19390" y="24749"/>
                    </a:cubicBezTo>
                    <a:close/>
                    <a:moveTo>
                      <a:pt x="16926" y="26289"/>
                    </a:moveTo>
                    <a:lnTo>
                      <a:pt x="17456" y="26474"/>
                    </a:lnTo>
                    <a:lnTo>
                      <a:pt x="17123" y="26917"/>
                    </a:lnTo>
                    <a:cubicBezTo>
                      <a:pt x="17061" y="26856"/>
                      <a:pt x="16975" y="26819"/>
                      <a:pt x="16901" y="26806"/>
                    </a:cubicBezTo>
                    <a:lnTo>
                      <a:pt x="16926" y="26289"/>
                    </a:lnTo>
                    <a:close/>
                    <a:moveTo>
                      <a:pt x="17566" y="26498"/>
                    </a:moveTo>
                    <a:lnTo>
                      <a:pt x="18626" y="26856"/>
                    </a:lnTo>
                    <a:cubicBezTo>
                      <a:pt x="18614" y="26880"/>
                      <a:pt x="18614" y="26917"/>
                      <a:pt x="18614" y="26942"/>
                    </a:cubicBezTo>
                    <a:cubicBezTo>
                      <a:pt x="18614" y="26951"/>
                      <a:pt x="18614" y="26966"/>
                      <a:pt x="18614" y="26979"/>
                    </a:cubicBezTo>
                    <a:lnTo>
                      <a:pt x="17283" y="27114"/>
                    </a:lnTo>
                    <a:cubicBezTo>
                      <a:pt x="17271" y="27065"/>
                      <a:pt x="17234" y="27016"/>
                      <a:pt x="17197" y="26967"/>
                    </a:cubicBezTo>
                    <a:lnTo>
                      <a:pt x="17566" y="26498"/>
                    </a:lnTo>
                    <a:close/>
                    <a:moveTo>
                      <a:pt x="23787" y="26602"/>
                    </a:moveTo>
                    <a:cubicBezTo>
                      <a:pt x="23946" y="26602"/>
                      <a:pt x="24097" y="26726"/>
                      <a:pt x="24097" y="26917"/>
                    </a:cubicBezTo>
                    <a:cubicBezTo>
                      <a:pt x="24097" y="27078"/>
                      <a:pt x="23961" y="27213"/>
                      <a:pt x="23801" y="27225"/>
                    </a:cubicBezTo>
                    <a:cubicBezTo>
                      <a:pt x="23518" y="27225"/>
                      <a:pt x="23370" y="26893"/>
                      <a:pt x="23567" y="26696"/>
                    </a:cubicBezTo>
                    <a:cubicBezTo>
                      <a:pt x="23631" y="26631"/>
                      <a:pt x="23710" y="26602"/>
                      <a:pt x="23787" y="26602"/>
                    </a:cubicBezTo>
                    <a:close/>
                    <a:moveTo>
                      <a:pt x="19094" y="26659"/>
                    </a:moveTo>
                    <a:cubicBezTo>
                      <a:pt x="19265" y="26659"/>
                      <a:pt x="19387" y="26791"/>
                      <a:pt x="19390" y="26948"/>
                    </a:cubicBezTo>
                    <a:lnTo>
                      <a:pt x="19390" y="26948"/>
                    </a:lnTo>
                    <a:cubicBezTo>
                      <a:pt x="19387" y="27121"/>
                      <a:pt x="19246" y="27231"/>
                      <a:pt x="19098" y="27231"/>
                    </a:cubicBezTo>
                    <a:cubicBezTo>
                      <a:pt x="19028" y="27231"/>
                      <a:pt x="18956" y="27207"/>
                      <a:pt x="18897" y="27151"/>
                    </a:cubicBezTo>
                    <a:cubicBezTo>
                      <a:pt x="18712" y="26967"/>
                      <a:pt x="18848" y="26659"/>
                      <a:pt x="19094" y="26659"/>
                    </a:cubicBezTo>
                    <a:close/>
                    <a:moveTo>
                      <a:pt x="20733" y="24810"/>
                    </a:moveTo>
                    <a:cubicBezTo>
                      <a:pt x="20819" y="24872"/>
                      <a:pt x="20918" y="24897"/>
                      <a:pt x="21029" y="24897"/>
                    </a:cubicBezTo>
                    <a:lnTo>
                      <a:pt x="21115" y="24897"/>
                    </a:lnTo>
                    <a:lnTo>
                      <a:pt x="21251" y="25698"/>
                    </a:lnTo>
                    <a:cubicBezTo>
                      <a:pt x="20992" y="25808"/>
                      <a:pt x="21066" y="26190"/>
                      <a:pt x="21349" y="26190"/>
                    </a:cubicBezTo>
                    <a:cubicBezTo>
                      <a:pt x="21423" y="26190"/>
                      <a:pt x="21509" y="26153"/>
                      <a:pt x="21559" y="26079"/>
                    </a:cubicBezTo>
                    <a:lnTo>
                      <a:pt x="22076" y="26301"/>
                    </a:lnTo>
                    <a:lnTo>
                      <a:pt x="21670" y="27250"/>
                    </a:lnTo>
                    <a:cubicBezTo>
                      <a:pt x="21608" y="27225"/>
                      <a:pt x="21546" y="27213"/>
                      <a:pt x="21485" y="27213"/>
                    </a:cubicBezTo>
                    <a:cubicBezTo>
                      <a:pt x="21423" y="27213"/>
                      <a:pt x="21349" y="27225"/>
                      <a:pt x="21288" y="27250"/>
                    </a:cubicBezTo>
                    <a:lnTo>
                      <a:pt x="20142" y="25648"/>
                    </a:lnTo>
                    <a:lnTo>
                      <a:pt x="20733" y="24810"/>
                    </a:lnTo>
                    <a:close/>
                    <a:moveTo>
                      <a:pt x="22175" y="26338"/>
                    </a:moveTo>
                    <a:lnTo>
                      <a:pt x="23308" y="26819"/>
                    </a:lnTo>
                    <a:cubicBezTo>
                      <a:pt x="23296" y="26856"/>
                      <a:pt x="23296" y="26880"/>
                      <a:pt x="23296" y="26917"/>
                    </a:cubicBezTo>
                    <a:cubicBezTo>
                      <a:pt x="23296" y="26963"/>
                      <a:pt x="23307" y="27010"/>
                      <a:pt x="23318" y="27066"/>
                    </a:cubicBezTo>
                    <a:lnTo>
                      <a:pt x="23318" y="27066"/>
                    </a:lnTo>
                    <a:lnTo>
                      <a:pt x="21965" y="27484"/>
                    </a:lnTo>
                    <a:cubicBezTo>
                      <a:pt x="21916" y="27398"/>
                      <a:pt x="21854" y="27324"/>
                      <a:pt x="21768" y="27275"/>
                    </a:cubicBezTo>
                    <a:lnTo>
                      <a:pt x="22175" y="26338"/>
                    </a:lnTo>
                    <a:close/>
                    <a:moveTo>
                      <a:pt x="20080" y="25722"/>
                    </a:moveTo>
                    <a:lnTo>
                      <a:pt x="21201" y="27287"/>
                    </a:lnTo>
                    <a:cubicBezTo>
                      <a:pt x="21127" y="27336"/>
                      <a:pt x="21053" y="27410"/>
                      <a:pt x="21016" y="27496"/>
                    </a:cubicBezTo>
                    <a:lnTo>
                      <a:pt x="19587" y="27041"/>
                    </a:lnTo>
                    <a:cubicBezTo>
                      <a:pt x="19600" y="27016"/>
                      <a:pt x="19600" y="26979"/>
                      <a:pt x="19600" y="26954"/>
                    </a:cubicBezTo>
                    <a:cubicBezTo>
                      <a:pt x="19600" y="26831"/>
                      <a:pt x="19550" y="26708"/>
                      <a:pt x="19464" y="26622"/>
                    </a:cubicBezTo>
                    <a:lnTo>
                      <a:pt x="19464" y="26609"/>
                    </a:lnTo>
                    <a:lnTo>
                      <a:pt x="20080" y="25722"/>
                    </a:lnTo>
                    <a:close/>
                    <a:moveTo>
                      <a:pt x="16822" y="26999"/>
                    </a:moveTo>
                    <a:cubicBezTo>
                      <a:pt x="16897" y="26999"/>
                      <a:pt x="16974" y="27027"/>
                      <a:pt x="17037" y="27090"/>
                    </a:cubicBezTo>
                    <a:cubicBezTo>
                      <a:pt x="17221" y="27287"/>
                      <a:pt x="17086" y="27620"/>
                      <a:pt x="16815" y="27620"/>
                    </a:cubicBezTo>
                    <a:cubicBezTo>
                      <a:pt x="16644" y="27620"/>
                      <a:pt x="16510" y="27475"/>
                      <a:pt x="16507" y="27305"/>
                    </a:cubicBezTo>
                    <a:lnTo>
                      <a:pt x="16507" y="27305"/>
                    </a:lnTo>
                    <a:cubicBezTo>
                      <a:pt x="16510" y="27124"/>
                      <a:pt x="16663" y="26999"/>
                      <a:pt x="16822" y="26999"/>
                    </a:cubicBezTo>
                    <a:close/>
                    <a:moveTo>
                      <a:pt x="21496" y="27403"/>
                    </a:moveTo>
                    <a:cubicBezTo>
                      <a:pt x="21575" y="27403"/>
                      <a:pt x="21655" y="27432"/>
                      <a:pt x="21719" y="27496"/>
                    </a:cubicBezTo>
                    <a:cubicBezTo>
                      <a:pt x="21916" y="27694"/>
                      <a:pt x="21780" y="28039"/>
                      <a:pt x="21497" y="28039"/>
                    </a:cubicBezTo>
                    <a:cubicBezTo>
                      <a:pt x="21312" y="28039"/>
                      <a:pt x="21177" y="27891"/>
                      <a:pt x="21177" y="27718"/>
                    </a:cubicBezTo>
                    <a:cubicBezTo>
                      <a:pt x="21177" y="27527"/>
                      <a:pt x="21333" y="27403"/>
                      <a:pt x="21496" y="27403"/>
                    </a:cubicBezTo>
                    <a:close/>
                    <a:moveTo>
                      <a:pt x="18626" y="27090"/>
                    </a:moveTo>
                    <a:cubicBezTo>
                      <a:pt x="18651" y="27164"/>
                      <a:pt x="18688" y="27225"/>
                      <a:pt x="18737" y="27287"/>
                    </a:cubicBezTo>
                    <a:lnTo>
                      <a:pt x="17024" y="28889"/>
                    </a:lnTo>
                    <a:cubicBezTo>
                      <a:pt x="16975" y="28839"/>
                      <a:pt x="16926" y="28802"/>
                      <a:pt x="16864" y="28778"/>
                    </a:cubicBezTo>
                    <a:lnTo>
                      <a:pt x="16864" y="27792"/>
                    </a:lnTo>
                    <a:cubicBezTo>
                      <a:pt x="17123" y="27767"/>
                      <a:pt x="17308" y="27558"/>
                      <a:pt x="17308" y="27299"/>
                    </a:cubicBezTo>
                    <a:cubicBezTo>
                      <a:pt x="17308" y="27275"/>
                      <a:pt x="17308" y="27250"/>
                      <a:pt x="17308" y="27225"/>
                    </a:cubicBezTo>
                    <a:lnTo>
                      <a:pt x="18626" y="27090"/>
                    </a:lnTo>
                    <a:close/>
                    <a:moveTo>
                      <a:pt x="23358" y="27176"/>
                    </a:moveTo>
                    <a:cubicBezTo>
                      <a:pt x="23382" y="27238"/>
                      <a:pt x="23431" y="27287"/>
                      <a:pt x="23493" y="27324"/>
                    </a:cubicBezTo>
                    <a:lnTo>
                      <a:pt x="22335" y="29000"/>
                    </a:lnTo>
                    <a:cubicBezTo>
                      <a:pt x="22249" y="28938"/>
                      <a:pt x="22150" y="28901"/>
                      <a:pt x="22039" y="28901"/>
                    </a:cubicBezTo>
                    <a:cubicBezTo>
                      <a:pt x="22015" y="28901"/>
                      <a:pt x="21978" y="28913"/>
                      <a:pt x="21953" y="28913"/>
                    </a:cubicBezTo>
                    <a:lnTo>
                      <a:pt x="21731" y="28186"/>
                    </a:lnTo>
                    <a:cubicBezTo>
                      <a:pt x="21904" y="28100"/>
                      <a:pt x="22002" y="27915"/>
                      <a:pt x="22002" y="27731"/>
                    </a:cubicBezTo>
                    <a:cubicBezTo>
                      <a:pt x="22002" y="27681"/>
                      <a:pt x="22002" y="27632"/>
                      <a:pt x="21990" y="27595"/>
                    </a:cubicBezTo>
                    <a:lnTo>
                      <a:pt x="23358" y="27176"/>
                    </a:lnTo>
                    <a:close/>
                    <a:moveTo>
                      <a:pt x="18811" y="27349"/>
                    </a:moveTo>
                    <a:cubicBezTo>
                      <a:pt x="18885" y="27422"/>
                      <a:pt x="18996" y="27447"/>
                      <a:pt x="19094" y="27447"/>
                    </a:cubicBezTo>
                    <a:cubicBezTo>
                      <a:pt x="19131" y="27447"/>
                      <a:pt x="19168" y="27447"/>
                      <a:pt x="19193" y="27435"/>
                    </a:cubicBezTo>
                    <a:lnTo>
                      <a:pt x="19501" y="28704"/>
                    </a:lnTo>
                    <a:cubicBezTo>
                      <a:pt x="19328" y="28741"/>
                      <a:pt x="19181" y="28864"/>
                      <a:pt x="19131" y="29037"/>
                    </a:cubicBezTo>
                    <a:lnTo>
                      <a:pt x="17135" y="29135"/>
                    </a:lnTo>
                    <a:cubicBezTo>
                      <a:pt x="17123" y="29086"/>
                      <a:pt x="17111" y="29024"/>
                      <a:pt x="17074" y="28987"/>
                    </a:cubicBezTo>
                    <a:lnTo>
                      <a:pt x="18811" y="27349"/>
                    </a:lnTo>
                    <a:close/>
                    <a:moveTo>
                      <a:pt x="19550" y="27139"/>
                    </a:moveTo>
                    <a:lnTo>
                      <a:pt x="20980" y="27607"/>
                    </a:lnTo>
                    <a:cubicBezTo>
                      <a:pt x="20980" y="27644"/>
                      <a:pt x="20967" y="27681"/>
                      <a:pt x="20967" y="27718"/>
                    </a:cubicBezTo>
                    <a:cubicBezTo>
                      <a:pt x="20967" y="27940"/>
                      <a:pt x="21103" y="28125"/>
                      <a:pt x="21300" y="28199"/>
                    </a:cubicBezTo>
                    <a:lnTo>
                      <a:pt x="21029" y="29147"/>
                    </a:lnTo>
                    <a:lnTo>
                      <a:pt x="20105" y="29049"/>
                    </a:lnTo>
                    <a:cubicBezTo>
                      <a:pt x="20031" y="28839"/>
                      <a:pt x="19834" y="28692"/>
                      <a:pt x="19612" y="28692"/>
                    </a:cubicBezTo>
                    <a:lnTo>
                      <a:pt x="19600" y="28692"/>
                    </a:lnTo>
                    <a:lnTo>
                      <a:pt x="19291" y="27410"/>
                    </a:lnTo>
                    <a:cubicBezTo>
                      <a:pt x="19415" y="27349"/>
                      <a:pt x="19501" y="27262"/>
                      <a:pt x="19550" y="27139"/>
                    </a:cubicBezTo>
                    <a:close/>
                    <a:moveTo>
                      <a:pt x="21645" y="28236"/>
                    </a:moveTo>
                    <a:lnTo>
                      <a:pt x="21854" y="28950"/>
                    </a:lnTo>
                    <a:cubicBezTo>
                      <a:pt x="21731" y="29000"/>
                      <a:pt x="21645" y="29098"/>
                      <a:pt x="21596" y="29221"/>
                    </a:cubicBezTo>
                    <a:lnTo>
                      <a:pt x="21583" y="29221"/>
                    </a:lnTo>
                    <a:lnTo>
                      <a:pt x="21127" y="29172"/>
                    </a:lnTo>
                    <a:lnTo>
                      <a:pt x="21398" y="28248"/>
                    </a:lnTo>
                    <a:cubicBezTo>
                      <a:pt x="21423" y="28260"/>
                      <a:pt x="21460" y="28260"/>
                      <a:pt x="21485" y="28260"/>
                    </a:cubicBezTo>
                    <a:cubicBezTo>
                      <a:pt x="21546" y="28260"/>
                      <a:pt x="21596" y="28248"/>
                      <a:pt x="21645" y="28236"/>
                    </a:cubicBezTo>
                    <a:close/>
                    <a:moveTo>
                      <a:pt x="19618" y="28901"/>
                    </a:moveTo>
                    <a:cubicBezTo>
                      <a:pt x="19781" y="28901"/>
                      <a:pt x="19932" y="29030"/>
                      <a:pt x="19932" y="29221"/>
                    </a:cubicBezTo>
                    <a:cubicBezTo>
                      <a:pt x="19932" y="29394"/>
                      <a:pt x="19784" y="29529"/>
                      <a:pt x="19612" y="29529"/>
                    </a:cubicBezTo>
                    <a:lnTo>
                      <a:pt x="19624" y="29542"/>
                    </a:lnTo>
                    <a:cubicBezTo>
                      <a:pt x="19341" y="29542"/>
                      <a:pt x="19193" y="29197"/>
                      <a:pt x="19390" y="29000"/>
                    </a:cubicBezTo>
                    <a:cubicBezTo>
                      <a:pt x="19458" y="28931"/>
                      <a:pt x="19540" y="28901"/>
                      <a:pt x="19618" y="28901"/>
                    </a:cubicBezTo>
                    <a:close/>
                    <a:moveTo>
                      <a:pt x="16631" y="28931"/>
                    </a:moveTo>
                    <a:cubicBezTo>
                      <a:pt x="16794" y="28931"/>
                      <a:pt x="16950" y="29055"/>
                      <a:pt x="16950" y="29246"/>
                    </a:cubicBezTo>
                    <a:cubicBezTo>
                      <a:pt x="16950" y="29419"/>
                      <a:pt x="16803" y="29554"/>
                      <a:pt x="16630" y="29554"/>
                    </a:cubicBezTo>
                    <a:lnTo>
                      <a:pt x="16630" y="29566"/>
                    </a:lnTo>
                    <a:cubicBezTo>
                      <a:pt x="16347" y="29566"/>
                      <a:pt x="16211" y="29221"/>
                      <a:pt x="16408" y="29024"/>
                    </a:cubicBezTo>
                    <a:cubicBezTo>
                      <a:pt x="16473" y="28960"/>
                      <a:pt x="16552" y="28931"/>
                      <a:pt x="16631" y="28931"/>
                    </a:cubicBezTo>
                    <a:close/>
                    <a:moveTo>
                      <a:pt x="22040" y="29109"/>
                    </a:moveTo>
                    <a:cubicBezTo>
                      <a:pt x="22192" y="29109"/>
                      <a:pt x="22339" y="29224"/>
                      <a:pt x="22347" y="29406"/>
                    </a:cubicBezTo>
                    <a:cubicBezTo>
                      <a:pt x="22335" y="29566"/>
                      <a:pt x="22212" y="29690"/>
                      <a:pt x="22051" y="29702"/>
                    </a:cubicBezTo>
                    <a:lnTo>
                      <a:pt x="22039" y="29714"/>
                    </a:lnTo>
                    <a:cubicBezTo>
                      <a:pt x="21780" y="29714"/>
                      <a:pt x="21645" y="29394"/>
                      <a:pt x="21830" y="29197"/>
                    </a:cubicBezTo>
                    <a:cubicBezTo>
                      <a:pt x="21890" y="29136"/>
                      <a:pt x="21965" y="29109"/>
                      <a:pt x="22040" y="29109"/>
                    </a:cubicBezTo>
                    <a:close/>
                    <a:moveTo>
                      <a:pt x="19107" y="29135"/>
                    </a:moveTo>
                    <a:cubicBezTo>
                      <a:pt x="19082" y="29258"/>
                      <a:pt x="19107" y="29382"/>
                      <a:pt x="19181" y="29492"/>
                    </a:cubicBezTo>
                    <a:lnTo>
                      <a:pt x="18466" y="30059"/>
                    </a:lnTo>
                    <a:cubicBezTo>
                      <a:pt x="18372" y="29977"/>
                      <a:pt x="18257" y="29936"/>
                      <a:pt x="18142" y="29936"/>
                    </a:cubicBezTo>
                    <a:cubicBezTo>
                      <a:pt x="18000" y="29936"/>
                      <a:pt x="17859" y="29998"/>
                      <a:pt x="17764" y="30121"/>
                    </a:cubicBezTo>
                    <a:lnTo>
                      <a:pt x="17061" y="29529"/>
                    </a:lnTo>
                    <a:cubicBezTo>
                      <a:pt x="17111" y="29443"/>
                      <a:pt x="17148" y="29345"/>
                      <a:pt x="17148" y="29234"/>
                    </a:cubicBezTo>
                    <a:lnTo>
                      <a:pt x="19107" y="29135"/>
                    </a:lnTo>
                    <a:close/>
                    <a:moveTo>
                      <a:pt x="21103" y="29271"/>
                    </a:moveTo>
                    <a:lnTo>
                      <a:pt x="21559" y="29320"/>
                    </a:lnTo>
                    <a:cubicBezTo>
                      <a:pt x="21559" y="29357"/>
                      <a:pt x="21546" y="29382"/>
                      <a:pt x="21546" y="29406"/>
                    </a:cubicBezTo>
                    <a:cubicBezTo>
                      <a:pt x="21546" y="29505"/>
                      <a:pt x="21571" y="29591"/>
                      <a:pt x="21633" y="29677"/>
                    </a:cubicBezTo>
                    <a:lnTo>
                      <a:pt x="20807" y="30306"/>
                    </a:lnTo>
                    <a:lnTo>
                      <a:pt x="20807" y="30306"/>
                    </a:lnTo>
                    <a:lnTo>
                      <a:pt x="21103" y="29271"/>
                    </a:lnTo>
                    <a:close/>
                    <a:moveTo>
                      <a:pt x="20142" y="29160"/>
                    </a:moveTo>
                    <a:lnTo>
                      <a:pt x="21004" y="29258"/>
                    </a:lnTo>
                    <a:lnTo>
                      <a:pt x="20721" y="30281"/>
                    </a:lnTo>
                    <a:lnTo>
                      <a:pt x="20684" y="30281"/>
                    </a:lnTo>
                    <a:cubicBezTo>
                      <a:pt x="20647" y="30281"/>
                      <a:pt x="20610" y="30281"/>
                      <a:pt x="20573" y="30306"/>
                    </a:cubicBezTo>
                    <a:lnTo>
                      <a:pt x="19981" y="29591"/>
                    </a:lnTo>
                    <a:cubicBezTo>
                      <a:pt x="20080" y="29492"/>
                      <a:pt x="20142" y="29357"/>
                      <a:pt x="20142" y="29221"/>
                    </a:cubicBezTo>
                    <a:lnTo>
                      <a:pt x="20142" y="29160"/>
                    </a:lnTo>
                    <a:close/>
                    <a:moveTo>
                      <a:pt x="19908" y="29653"/>
                    </a:moveTo>
                    <a:lnTo>
                      <a:pt x="20487" y="30367"/>
                    </a:lnTo>
                    <a:cubicBezTo>
                      <a:pt x="20450" y="30404"/>
                      <a:pt x="20437" y="30454"/>
                      <a:pt x="20425" y="30503"/>
                    </a:cubicBezTo>
                    <a:lnTo>
                      <a:pt x="20437" y="30515"/>
                    </a:lnTo>
                    <a:lnTo>
                      <a:pt x="19772" y="30527"/>
                    </a:lnTo>
                    <a:lnTo>
                      <a:pt x="19797" y="29714"/>
                    </a:lnTo>
                    <a:cubicBezTo>
                      <a:pt x="19834" y="29702"/>
                      <a:pt x="19871" y="29677"/>
                      <a:pt x="19908" y="29653"/>
                    </a:cubicBezTo>
                    <a:close/>
                    <a:moveTo>
                      <a:pt x="19242" y="29591"/>
                    </a:moveTo>
                    <a:cubicBezTo>
                      <a:pt x="19341" y="29690"/>
                      <a:pt x="19476" y="29739"/>
                      <a:pt x="19624" y="29739"/>
                    </a:cubicBezTo>
                    <a:lnTo>
                      <a:pt x="19686" y="29739"/>
                    </a:lnTo>
                    <a:lnTo>
                      <a:pt x="19673" y="30540"/>
                    </a:lnTo>
                    <a:lnTo>
                      <a:pt x="18638" y="30564"/>
                    </a:lnTo>
                    <a:cubicBezTo>
                      <a:pt x="18651" y="30527"/>
                      <a:pt x="18651" y="30503"/>
                      <a:pt x="18651" y="30466"/>
                    </a:cubicBezTo>
                    <a:cubicBezTo>
                      <a:pt x="18651" y="30355"/>
                      <a:pt x="18614" y="30244"/>
                      <a:pt x="18540" y="30158"/>
                    </a:cubicBezTo>
                    <a:lnTo>
                      <a:pt x="19242" y="29591"/>
                    </a:lnTo>
                    <a:close/>
                    <a:moveTo>
                      <a:pt x="20717" y="30504"/>
                    </a:moveTo>
                    <a:cubicBezTo>
                      <a:pt x="20727" y="30504"/>
                      <a:pt x="20733" y="30510"/>
                      <a:pt x="20733" y="30527"/>
                    </a:cubicBezTo>
                    <a:cubicBezTo>
                      <a:pt x="20721" y="30552"/>
                      <a:pt x="20696" y="30564"/>
                      <a:pt x="20684" y="30564"/>
                    </a:cubicBezTo>
                    <a:lnTo>
                      <a:pt x="20684" y="30577"/>
                    </a:lnTo>
                    <a:cubicBezTo>
                      <a:pt x="20627" y="30577"/>
                      <a:pt x="20687" y="30504"/>
                      <a:pt x="20717" y="30504"/>
                    </a:cubicBezTo>
                    <a:close/>
                    <a:moveTo>
                      <a:pt x="18156" y="30122"/>
                    </a:moveTo>
                    <a:cubicBezTo>
                      <a:pt x="18230" y="30122"/>
                      <a:pt x="18305" y="30149"/>
                      <a:pt x="18367" y="30207"/>
                    </a:cubicBezTo>
                    <a:cubicBezTo>
                      <a:pt x="18565" y="30404"/>
                      <a:pt x="18429" y="30737"/>
                      <a:pt x="18158" y="30737"/>
                    </a:cubicBezTo>
                    <a:cubicBezTo>
                      <a:pt x="17985" y="30737"/>
                      <a:pt x="17850" y="30614"/>
                      <a:pt x="17838" y="30454"/>
                    </a:cubicBezTo>
                    <a:lnTo>
                      <a:pt x="17850" y="30441"/>
                    </a:lnTo>
                    <a:cubicBezTo>
                      <a:pt x="17841" y="30247"/>
                      <a:pt x="17995" y="30122"/>
                      <a:pt x="18156" y="30122"/>
                    </a:cubicBezTo>
                    <a:close/>
                    <a:moveTo>
                      <a:pt x="16963" y="29653"/>
                    </a:moveTo>
                    <a:lnTo>
                      <a:pt x="17665" y="30306"/>
                    </a:lnTo>
                    <a:cubicBezTo>
                      <a:pt x="17603" y="30491"/>
                      <a:pt x="17653" y="30700"/>
                      <a:pt x="17801" y="30836"/>
                    </a:cubicBezTo>
                    <a:lnTo>
                      <a:pt x="17283" y="31760"/>
                    </a:lnTo>
                    <a:cubicBezTo>
                      <a:pt x="17246" y="31735"/>
                      <a:pt x="17197" y="31735"/>
                      <a:pt x="17160" y="31735"/>
                    </a:cubicBezTo>
                    <a:lnTo>
                      <a:pt x="16778" y="29739"/>
                    </a:lnTo>
                    <a:cubicBezTo>
                      <a:pt x="16840" y="29727"/>
                      <a:pt x="16901" y="29690"/>
                      <a:pt x="16963" y="29653"/>
                    </a:cubicBezTo>
                    <a:close/>
                    <a:moveTo>
                      <a:pt x="17160" y="31944"/>
                    </a:moveTo>
                    <a:cubicBezTo>
                      <a:pt x="17221" y="31944"/>
                      <a:pt x="17221" y="32043"/>
                      <a:pt x="17160" y="32043"/>
                    </a:cubicBezTo>
                    <a:cubicBezTo>
                      <a:pt x="17086" y="32043"/>
                      <a:pt x="17086" y="31944"/>
                      <a:pt x="17160" y="31944"/>
                    </a:cubicBezTo>
                    <a:close/>
                    <a:moveTo>
                      <a:pt x="19661" y="30614"/>
                    </a:moveTo>
                    <a:lnTo>
                      <a:pt x="19612" y="32647"/>
                    </a:lnTo>
                    <a:cubicBezTo>
                      <a:pt x="19538" y="32610"/>
                      <a:pt x="19464" y="32585"/>
                      <a:pt x="19378" y="32585"/>
                    </a:cubicBezTo>
                    <a:cubicBezTo>
                      <a:pt x="19353" y="32585"/>
                      <a:pt x="19316" y="32585"/>
                      <a:pt x="19291" y="32597"/>
                    </a:cubicBezTo>
                    <a:lnTo>
                      <a:pt x="18367" y="30897"/>
                    </a:lnTo>
                    <a:cubicBezTo>
                      <a:pt x="18466" y="30836"/>
                      <a:pt x="18552" y="30749"/>
                      <a:pt x="18601" y="30651"/>
                    </a:cubicBezTo>
                    <a:lnTo>
                      <a:pt x="19661" y="30614"/>
                    </a:lnTo>
                    <a:close/>
                    <a:moveTo>
                      <a:pt x="17887" y="30872"/>
                    </a:moveTo>
                    <a:cubicBezTo>
                      <a:pt x="17961" y="30922"/>
                      <a:pt x="18059" y="30946"/>
                      <a:pt x="18146" y="30946"/>
                    </a:cubicBezTo>
                    <a:cubicBezTo>
                      <a:pt x="18183" y="30946"/>
                      <a:pt x="18232" y="30946"/>
                      <a:pt x="18269" y="30934"/>
                    </a:cubicBezTo>
                    <a:lnTo>
                      <a:pt x="19193" y="32634"/>
                    </a:lnTo>
                    <a:cubicBezTo>
                      <a:pt x="19094" y="32671"/>
                      <a:pt x="19008" y="32733"/>
                      <a:pt x="18959" y="32819"/>
                    </a:cubicBezTo>
                    <a:lnTo>
                      <a:pt x="17394" y="32043"/>
                    </a:lnTo>
                    <a:cubicBezTo>
                      <a:pt x="17406" y="32018"/>
                      <a:pt x="17406" y="31994"/>
                      <a:pt x="17406" y="31969"/>
                    </a:cubicBezTo>
                    <a:cubicBezTo>
                      <a:pt x="17406" y="31920"/>
                      <a:pt x="17382" y="31871"/>
                      <a:pt x="17357" y="31834"/>
                    </a:cubicBezTo>
                    <a:lnTo>
                      <a:pt x="17357" y="31821"/>
                    </a:lnTo>
                    <a:lnTo>
                      <a:pt x="17887" y="30872"/>
                    </a:lnTo>
                    <a:close/>
                    <a:moveTo>
                      <a:pt x="17357" y="32142"/>
                    </a:moveTo>
                    <a:lnTo>
                      <a:pt x="18910" y="32918"/>
                    </a:lnTo>
                    <a:cubicBezTo>
                      <a:pt x="18885" y="32967"/>
                      <a:pt x="18873" y="33029"/>
                      <a:pt x="18873" y="33090"/>
                    </a:cubicBezTo>
                    <a:lnTo>
                      <a:pt x="17801" y="33140"/>
                    </a:lnTo>
                    <a:cubicBezTo>
                      <a:pt x="17751" y="33053"/>
                      <a:pt x="17665" y="33004"/>
                      <a:pt x="17566" y="33004"/>
                    </a:cubicBezTo>
                    <a:lnTo>
                      <a:pt x="17554" y="33004"/>
                    </a:lnTo>
                    <a:lnTo>
                      <a:pt x="17258" y="32216"/>
                    </a:lnTo>
                    <a:cubicBezTo>
                      <a:pt x="17295" y="32203"/>
                      <a:pt x="17320" y="32179"/>
                      <a:pt x="17357" y="32142"/>
                    </a:cubicBezTo>
                    <a:close/>
                    <a:moveTo>
                      <a:pt x="17600" y="33239"/>
                    </a:moveTo>
                    <a:cubicBezTo>
                      <a:pt x="17609" y="33239"/>
                      <a:pt x="17616" y="33246"/>
                      <a:pt x="17616" y="33263"/>
                    </a:cubicBezTo>
                    <a:cubicBezTo>
                      <a:pt x="17616" y="33287"/>
                      <a:pt x="17591" y="33300"/>
                      <a:pt x="17566" y="33300"/>
                    </a:cubicBezTo>
                    <a:lnTo>
                      <a:pt x="17566" y="33312"/>
                    </a:lnTo>
                    <a:cubicBezTo>
                      <a:pt x="17510" y="33312"/>
                      <a:pt x="17569" y="33239"/>
                      <a:pt x="17600" y="33239"/>
                    </a:cubicBezTo>
                    <a:close/>
                    <a:moveTo>
                      <a:pt x="19378" y="32812"/>
                    </a:moveTo>
                    <a:cubicBezTo>
                      <a:pt x="19530" y="32812"/>
                      <a:pt x="19677" y="32933"/>
                      <a:pt x="19686" y="33115"/>
                    </a:cubicBezTo>
                    <a:cubicBezTo>
                      <a:pt x="19674" y="33268"/>
                      <a:pt x="19549" y="33399"/>
                      <a:pt x="19398" y="33399"/>
                    </a:cubicBezTo>
                    <a:cubicBezTo>
                      <a:pt x="19391" y="33399"/>
                      <a:pt x="19385" y="33399"/>
                      <a:pt x="19378" y="33398"/>
                    </a:cubicBezTo>
                    <a:lnTo>
                      <a:pt x="19378" y="33411"/>
                    </a:lnTo>
                    <a:cubicBezTo>
                      <a:pt x="19119" y="33411"/>
                      <a:pt x="18983" y="33090"/>
                      <a:pt x="19168" y="32906"/>
                    </a:cubicBezTo>
                    <a:cubicBezTo>
                      <a:pt x="19229" y="32841"/>
                      <a:pt x="19304" y="32812"/>
                      <a:pt x="19378" y="32812"/>
                    </a:cubicBezTo>
                    <a:close/>
                    <a:moveTo>
                      <a:pt x="18885" y="33201"/>
                    </a:moveTo>
                    <a:cubicBezTo>
                      <a:pt x="18922" y="33386"/>
                      <a:pt x="19057" y="33534"/>
                      <a:pt x="19230" y="33583"/>
                    </a:cubicBezTo>
                    <a:lnTo>
                      <a:pt x="18737" y="35604"/>
                    </a:lnTo>
                    <a:lnTo>
                      <a:pt x="18675" y="35604"/>
                    </a:lnTo>
                    <a:lnTo>
                      <a:pt x="17714" y="33460"/>
                    </a:lnTo>
                    <a:cubicBezTo>
                      <a:pt x="17776" y="33423"/>
                      <a:pt x="17813" y="33361"/>
                      <a:pt x="17825" y="33287"/>
                    </a:cubicBezTo>
                    <a:lnTo>
                      <a:pt x="18885" y="33201"/>
                    </a:lnTo>
                    <a:close/>
                    <a:moveTo>
                      <a:pt x="18725" y="35801"/>
                    </a:moveTo>
                    <a:cubicBezTo>
                      <a:pt x="18774" y="35813"/>
                      <a:pt x="18774" y="35887"/>
                      <a:pt x="18725" y="35900"/>
                    </a:cubicBezTo>
                    <a:cubicBezTo>
                      <a:pt x="18663" y="35887"/>
                      <a:pt x="18663" y="35813"/>
                      <a:pt x="18725" y="35801"/>
                    </a:cubicBezTo>
                    <a:close/>
                    <a:moveTo>
                      <a:pt x="14321" y="1"/>
                    </a:moveTo>
                    <a:cubicBezTo>
                      <a:pt x="14069" y="1"/>
                      <a:pt x="13815" y="171"/>
                      <a:pt x="13808" y="500"/>
                    </a:cubicBezTo>
                    <a:cubicBezTo>
                      <a:pt x="13808" y="562"/>
                      <a:pt x="13833" y="636"/>
                      <a:pt x="13858" y="697"/>
                    </a:cubicBezTo>
                    <a:lnTo>
                      <a:pt x="13242" y="1240"/>
                    </a:lnTo>
                    <a:cubicBezTo>
                      <a:pt x="13144" y="1150"/>
                      <a:pt x="13026" y="1110"/>
                      <a:pt x="12911" y="1110"/>
                    </a:cubicBezTo>
                    <a:cubicBezTo>
                      <a:pt x="12708" y="1110"/>
                      <a:pt x="12512" y="1237"/>
                      <a:pt x="12441" y="1449"/>
                    </a:cubicBezTo>
                    <a:lnTo>
                      <a:pt x="12244" y="1412"/>
                    </a:lnTo>
                    <a:cubicBezTo>
                      <a:pt x="12244" y="1400"/>
                      <a:pt x="12244" y="1375"/>
                      <a:pt x="12244" y="1363"/>
                    </a:cubicBezTo>
                    <a:cubicBezTo>
                      <a:pt x="12244" y="1190"/>
                      <a:pt x="12108" y="1055"/>
                      <a:pt x="11936" y="1042"/>
                    </a:cubicBezTo>
                    <a:cubicBezTo>
                      <a:pt x="11812" y="1042"/>
                      <a:pt x="11702" y="1104"/>
                      <a:pt x="11652" y="1215"/>
                    </a:cubicBezTo>
                    <a:lnTo>
                      <a:pt x="10876" y="956"/>
                    </a:lnTo>
                    <a:lnTo>
                      <a:pt x="10876" y="931"/>
                    </a:lnTo>
                    <a:cubicBezTo>
                      <a:pt x="10876" y="767"/>
                      <a:pt x="10746" y="674"/>
                      <a:pt x="10617" y="674"/>
                    </a:cubicBezTo>
                    <a:cubicBezTo>
                      <a:pt x="10516" y="674"/>
                      <a:pt x="10416" y="732"/>
                      <a:pt x="10383" y="858"/>
                    </a:cubicBezTo>
                    <a:lnTo>
                      <a:pt x="9015" y="734"/>
                    </a:lnTo>
                    <a:cubicBezTo>
                      <a:pt x="8985" y="426"/>
                      <a:pt x="8751" y="272"/>
                      <a:pt x="8516" y="272"/>
                    </a:cubicBezTo>
                    <a:cubicBezTo>
                      <a:pt x="8282" y="272"/>
                      <a:pt x="8048" y="426"/>
                      <a:pt x="8017" y="734"/>
                    </a:cubicBezTo>
                    <a:lnTo>
                      <a:pt x="7956" y="734"/>
                    </a:lnTo>
                    <a:lnTo>
                      <a:pt x="6576" y="784"/>
                    </a:lnTo>
                    <a:cubicBezTo>
                      <a:pt x="6500" y="545"/>
                      <a:pt x="6298" y="430"/>
                      <a:pt x="6096" y="430"/>
                    </a:cubicBezTo>
                    <a:cubicBezTo>
                      <a:pt x="5871" y="430"/>
                      <a:pt x="5648" y="572"/>
                      <a:pt x="5602" y="845"/>
                    </a:cubicBezTo>
                    <a:lnTo>
                      <a:pt x="4703" y="697"/>
                    </a:lnTo>
                    <a:lnTo>
                      <a:pt x="4703" y="660"/>
                    </a:lnTo>
                    <a:cubicBezTo>
                      <a:pt x="4703" y="382"/>
                      <a:pt x="4485" y="231"/>
                      <a:pt x="4266" y="231"/>
                    </a:cubicBezTo>
                    <a:cubicBezTo>
                      <a:pt x="4079" y="231"/>
                      <a:pt x="3892" y="341"/>
                      <a:pt x="3840" y="574"/>
                    </a:cubicBezTo>
                    <a:lnTo>
                      <a:pt x="3606" y="574"/>
                    </a:lnTo>
                    <a:cubicBezTo>
                      <a:pt x="3606" y="389"/>
                      <a:pt x="3468" y="297"/>
                      <a:pt x="3331" y="297"/>
                    </a:cubicBezTo>
                    <a:cubicBezTo>
                      <a:pt x="3194" y="297"/>
                      <a:pt x="3058" y="389"/>
                      <a:pt x="3064" y="574"/>
                    </a:cubicBezTo>
                    <a:cubicBezTo>
                      <a:pt x="3064" y="623"/>
                      <a:pt x="3077" y="685"/>
                      <a:pt x="3114" y="734"/>
                    </a:cubicBezTo>
                    <a:lnTo>
                      <a:pt x="2374" y="1363"/>
                    </a:lnTo>
                    <a:lnTo>
                      <a:pt x="2325" y="1375"/>
                    </a:lnTo>
                    <a:cubicBezTo>
                      <a:pt x="2262" y="1315"/>
                      <a:pt x="2194" y="1289"/>
                      <a:pt x="2125" y="1289"/>
                    </a:cubicBezTo>
                    <a:cubicBezTo>
                      <a:pt x="1771" y="1289"/>
                      <a:pt x="1410" y="1964"/>
                      <a:pt x="1832" y="2139"/>
                    </a:cubicBezTo>
                    <a:lnTo>
                      <a:pt x="1734" y="2447"/>
                    </a:lnTo>
                    <a:lnTo>
                      <a:pt x="1697" y="2447"/>
                    </a:lnTo>
                    <a:cubicBezTo>
                      <a:pt x="1536" y="2447"/>
                      <a:pt x="1413" y="2570"/>
                      <a:pt x="1413" y="2730"/>
                    </a:cubicBezTo>
                    <a:lnTo>
                      <a:pt x="1413" y="2755"/>
                    </a:lnTo>
                    <a:lnTo>
                      <a:pt x="1117" y="2817"/>
                    </a:lnTo>
                    <a:cubicBezTo>
                      <a:pt x="1035" y="2545"/>
                      <a:pt x="821" y="2425"/>
                      <a:pt x="606" y="2425"/>
                    </a:cubicBezTo>
                    <a:cubicBezTo>
                      <a:pt x="304" y="2425"/>
                      <a:pt x="0" y="2662"/>
                      <a:pt x="58" y="3051"/>
                    </a:cubicBezTo>
                    <a:cubicBezTo>
                      <a:pt x="105" y="3367"/>
                      <a:pt x="351" y="3519"/>
                      <a:pt x="598" y="3519"/>
                    </a:cubicBezTo>
                    <a:cubicBezTo>
                      <a:pt x="870" y="3519"/>
                      <a:pt x="1142" y="3333"/>
                      <a:pt x="1142" y="2977"/>
                    </a:cubicBezTo>
                    <a:lnTo>
                      <a:pt x="1142" y="2915"/>
                    </a:lnTo>
                    <a:lnTo>
                      <a:pt x="1450" y="2866"/>
                    </a:lnTo>
                    <a:cubicBezTo>
                      <a:pt x="1486" y="2938"/>
                      <a:pt x="1542" y="2967"/>
                      <a:pt x="1603" y="2967"/>
                    </a:cubicBezTo>
                    <a:cubicBezTo>
                      <a:pt x="1815" y="2967"/>
                      <a:pt x="2093" y="2618"/>
                      <a:pt x="1844" y="2484"/>
                    </a:cubicBezTo>
                    <a:lnTo>
                      <a:pt x="1943" y="2176"/>
                    </a:lnTo>
                    <a:lnTo>
                      <a:pt x="2017" y="2176"/>
                    </a:lnTo>
                    <a:cubicBezTo>
                      <a:pt x="2239" y="2164"/>
                      <a:pt x="2411" y="2016"/>
                      <a:pt x="2460" y="1806"/>
                    </a:cubicBezTo>
                    <a:lnTo>
                      <a:pt x="3988" y="2225"/>
                    </a:lnTo>
                    <a:lnTo>
                      <a:pt x="3988" y="2238"/>
                    </a:lnTo>
                    <a:cubicBezTo>
                      <a:pt x="3988" y="2396"/>
                      <a:pt x="4111" y="2493"/>
                      <a:pt x="4238" y="2493"/>
                    </a:cubicBezTo>
                    <a:cubicBezTo>
                      <a:pt x="4308" y="2493"/>
                      <a:pt x="4379" y="2464"/>
                      <a:pt x="4432" y="2398"/>
                    </a:cubicBezTo>
                    <a:lnTo>
                      <a:pt x="5467" y="2915"/>
                    </a:lnTo>
                    <a:cubicBezTo>
                      <a:pt x="5442" y="2952"/>
                      <a:pt x="5430" y="3001"/>
                      <a:pt x="5430" y="3051"/>
                    </a:cubicBezTo>
                    <a:cubicBezTo>
                      <a:pt x="5442" y="3186"/>
                      <a:pt x="5553" y="3297"/>
                      <a:pt x="5689" y="3297"/>
                    </a:cubicBezTo>
                    <a:lnTo>
                      <a:pt x="5713" y="3297"/>
                    </a:lnTo>
                    <a:lnTo>
                      <a:pt x="5960" y="4160"/>
                    </a:lnTo>
                    <a:cubicBezTo>
                      <a:pt x="5874" y="4197"/>
                      <a:pt x="5824" y="4283"/>
                      <a:pt x="5824" y="4381"/>
                    </a:cubicBezTo>
                    <a:cubicBezTo>
                      <a:pt x="5824" y="4492"/>
                      <a:pt x="5910" y="4603"/>
                      <a:pt x="6021" y="4628"/>
                    </a:cubicBezTo>
                    <a:lnTo>
                      <a:pt x="6021" y="6168"/>
                    </a:lnTo>
                    <a:cubicBezTo>
                      <a:pt x="5553" y="6217"/>
                      <a:pt x="5467" y="6858"/>
                      <a:pt x="5898" y="7043"/>
                    </a:cubicBezTo>
                    <a:lnTo>
                      <a:pt x="5615" y="7942"/>
                    </a:lnTo>
                    <a:cubicBezTo>
                      <a:pt x="5568" y="7926"/>
                      <a:pt x="5521" y="7919"/>
                      <a:pt x="5474" y="7919"/>
                    </a:cubicBezTo>
                    <a:cubicBezTo>
                      <a:pt x="5235" y="7919"/>
                      <a:pt x="5013" y="8116"/>
                      <a:pt x="5023" y="8374"/>
                    </a:cubicBezTo>
                    <a:cubicBezTo>
                      <a:pt x="5023" y="8509"/>
                      <a:pt x="5073" y="8632"/>
                      <a:pt x="5171" y="8719"/>
                    </a:cubicBezTo>
                    <a:lnTo>
                      <a:pt x="4839" y="9150"/>
                    </a:lnTo>
                    <a:cubicBezTo>
                      <a:pt x="4772" y="9112"/>
                      <a:pt x="4701" y="9094"/>
                      <a:pt x="4631" y="9094"/>
                    </a:cubicBezTo>
                    <a:cubicBezTo>
                      <a:pt x="4455" y="9094"/>
                      <a:pt x="4288" y="9207"/>
                      <a:pt x="4235" y="9384"/>
                    </a:cubicBezTo>
                    <a:cubicBezTo>
                      <a:pt x="4173" y="9643"/>
                      <a:pt x="4358" y="9901"/>
                      <a:pt x="4629" y="9901"/>
                    </a:cubicBezTo>
                    <a:lnTo>
                      <a:pt x="4678" y="9901"/>
                    </a:lnTo>
                    <a:lnTo>
                      <a:pt x="5011" y="11158"/>
                    </a:lnTo>
                    <a:cubicBezTo>
                      <a:pt x="4494" y="11355"/>
                      <a:pt x="4641" y="12119"/>
                      <a:pt x="5196" y="12132"/>
                    </a:cubicBezTo>
                    <a:cubicBezTo>
                      <a:pt x="5307" y="12132"/>
                      <a:pt x="5405" y="12095"/>
                      <a:pt x="5504" y="12021"/>
                    </a:cubicBezTo>
                    <a:lnTo>
                      <a:pt x="6551" y="13142"/>
                    </a:lnTo>
                    <a:cubicBezTo>
                      <a:pt x="6527" y="13179"/>
                      <a:pt x="6514" y="13228"/>
                      <a:pt x="6514" y="13265"/>
                    </a:cubicBezTo>
                    <a:cubicBezTo>
                      <a:pt x="6514" y="13401"/>
                      <a:pt x="6613" y="13499"/>
                      <a:pt x="6736" y="13499"/>
                    </a:cubicBezTo>
                    <a:cubicBezTo>
                      <a:pt x="6785" y="13499"/>
                      <a:pt x="6822" y="13487"/>
                      <a:pt x="6859" y="13462"/>
                    </a:cubicBezTo>
                    <a:lnTo>
                      <a:pt x="7290" y="13906"/>
                    </a:lnTo>
                    <a:cubicBezTo>
                      <a:pt x="7217" y="13992"/>
                      <a:pt x="7180" y="14115"/>
                      <a:pt x="7180" y="14226"/>
                    </a:cubicBezTo>
                    <a:cubicBezTo>
                      <a:pt x="7180" y="14325"/>
                      <a:pt x="7204" y="14411"/>
                      <a:pt x="7254" y="14497"/>
                    </a:cubicBezTo>
                    <a:lnTo>
                      <a:pt x="6995" y="14694"/>
                    </a:lnTo>
                    <a:cubicBezTo>
                      <a:pt x="6958" y="14682"/>
                      <a:pt x="6933" y="14670"/>
                      <a:pt x="6896" y="14670"/>
                    </a:cubicBezTo>
                    <a:cubicBezTo>
                      <a:pt x="6613" y="14707"/>
                      <a:pt x="6613" y="15101"/>
                      <a:pt x="6896" y="15138"/>
                    </a:cubicBezTo>
                    <a:cubicBezTo>
                      <a:pt x="6970" y="15138"/>
                      <a:pt x="7032" y="15101"/>
                      <a:pt x="7081" y="15039"/>
                    </a:cubicBezTo>
                    <a:lnTo>
                      <a:pt x="8843" y="15619"/>
                    </a:lnTo>
                    <a:cubicBezTo>
                      <a:pt x="8862" y="15763"/>
                      <a:pt x="8977" y="15837"/>
                      <a:pt x="9092" y="15837"/>
                    </a:cubicBezTo>
                    <a:cubicBezTo>
                      <a:pt x="9202" y="15837"/>
                      <a:pt x="9312" y="15770"/>
                      <a:pt x="9336" y="15631"/>
                    </a:cubicBezTo>
                    <a:lnTo>
                      <a:pt x="10124" y="15557"/>
                    </a:lnTo>
                    <a:cubicBezTo>
                      <a:pt x="10124" y="15656"/>
                      <a:pt x="10186" y="15742"/>
                      <a:pt x="10272" y="15779"/>
                    </a:cubicBezTo>
                    <a:lnTo>
                      <a:pt x="10272" y="16210"/>
                    </a:lnTo>
                    <a:cubicBezTo>
                      <a:pt x="10012" y="16262"/>
                      <a:pt x="10191" y="16691"/>
                      <a:pt x="10394" y="16691"/>
                    </a:cubicBezTo>
                    <a:cubicBezTo>
                      <a:pt x="10431" y="16691"/>
                      <a:pt x="10470" y="16676"/>
                      <a:pt x="10506" y="16641"/>
                    </a:cubicBezTo>
                    <a:lnTo>
                      <a:pt x="11492" y="17159"/>
                    </a:lnTo>
                    <a:cubicBezTo>
                      <a:pt x="11381" y="17282"/>
                      <a:pt x="11418" y="17479"/>
                      <a:pt x="11578" y="17541"/>
                    </a:cubicBezTo>
                    <a:cubicBezTo>
                      <a:pt x="11605" y="17552"/>
                      <a:pt x="11632" y="17557"/>
                      <a:pt x="11659" y="17557"/>
                    </a:cubicBezTo>
                    <a:cubicBezTo>
                      <a:pt x="11782" y="17557"/>
                      <a:pt x="11896" y="17450"/>
                      <a:pt x="11886" y="17319"/>
                    </a:cubicBezTo>
                    <a:cubicBezTo>
                      <a:pt x="11886" y="17282"/>
                      <a:pt x="11874" y="17245"/>
                      <a:pt x="11862" y="17208"/>
                    </a:cubicBezTo>
                    <a:lnTo>
                      <a:pt x="11960" y="17159"/>
                    </a:lnTo>
                    <a:cubicBezTo>
                      <a:pt x="12005" y="17216"/>
                      <a:pt x="12072" y="17244"/>
                      <a:pt x="12140" y="17244"/>
                    </a:cubicBezTo>
                    <a:cubicBezTo>
                      <a:pt x="12205" y="17244"/>
                      <a:pt x="12270" y="17219"/>
                      <a:pt x="12318" y="17171"/>
                    </a:cubicBezTo>
                    <a:lnTo>
                      <a:pt x="14511" y="18687"/>
                    </a:lnTo>
                    <a:cubicBezTo>
                      <a:pt x="14511" y="18724"/>
                      <a:pt x="14511" y="18748"/>
                      <a:pt x="14523" y="18773"/>
                    </a:cubicBezTo>
                    <a:lnTo>
                      <a:pt x="14104" y="19327"/>
                    </a:lnTo>
                    <a:cubicBezTo>
                      <a:pt x="14066" y="19307"/>
                      <a:pt x="14027" y="19298"/>
                      <a:pt x="13989" y="19298"/>
                    </a:cubicBezTo>
                    <a:cubicBezTo>
                      <a:pt x="13867" y="19298"/>
                      <a:pt x="13759" y="19396"/>
                      <a:pt x="13759" y="19537"/>
                    </a:cubicBezTo>
                    <a:cubicBezTo>
                      <a:pt x="13759" y="19635"/>
                      <a:pt x="13821" y="19722"/>
                      <a:pt x="13919" y="19746"/>
                    </a:cubicBezTo>
                    <a:lnTo>
                      <a:pt x="13796" y="20633"/>
                    </a:lnTo>
                    <a:lnTo>
                      <a:pt x="13772" y="20633"/>
                    </a:lnTo>
                    <a:cubicBezTo>
                      <a:pt x="13143" y="20658"/>
                      <a:pt x="13143" y="21607"/>
                      <a:pt x="13772" y="21644"/>
                    </a:cubicBezTo>
                    <a:lnTo>
                      <a:pt x="13919" y="23221"/>
                    </a:lnTo>
                    <a:cubicBezTo>
                      <a:pt x="13640" y="23294"/>
                      <a:pt x="13696" y="23702"/>
                      <a:pt x="13981" y="23702"/>
                    </a:cubicBezTo>
                    <a:cubicBezTo>
                      <a:pt x="13985" y="23702"/>
                      <a:pt x="13989" y="23702"/>
                      <a:pt x="13993" y="23701"/>
                    </a:cubicBezTo>
                    <a:lnTo>
                      <a:pt x="15041" y="25205"/>
                    </a:lnTo>
                    <a:cubicBezTo>
                      <a:pt x="14737" y="25584"/>
                      <a:pt x="15069" y="26044"/>
                      <a:pt x="15452" y="26044"/>
                    </a:cubicBezTo>
                    <a:cubicBezTo>
                      <a:pt x="15566" y="26044"/>
                      <a:pt x="15685" y="26003"/>
                      <a:pt x="15792" y="25907"/>
                    </a:cubicBezTo>
                    <a:lnTo>
                      <a:pt x="16815" y="26252"/>
                    </a:lnTo>
                    <a:lnTo>
                      <a:pt x="16790" y="26794"/>
                    </a:lnTo>
                    <a:cubicBezTo>
                      <a:pt x="16786" y="26794"/>
                      <a:pt x="16782" y="26794"/>
                      <a:pt x="16778" y="26794"/>
                    </a:cubicBezTo>
                    <a:cubicBezTo>
                      <a:pt x="16112" y="26794"/>
                      <a:pt x="16092" y="27780"/>
                      <a:pt x="16766" y="27804"/>
                    </a:cubicBezTo>
                    <a:lnTo>
                      <a:pt x="16766" y="28741"/>
                    </a:lnTo>
                    <a:cubicBezTo>
                      <a:pt x="16716" y="28729"/>
                      <a:pt x="16667" y="28716"/>
                      <a:pt x="16630" y="28716"/>
                    </a:cubicBezTo>
                    <a:cubicBezTo>
                      <a:pt x="15928" y="28716"/>
                      <a:pt x="15928" y="29764"/>
                      <a:pt x="16630" y="29764"/>
                    </a:cubicBezTo>
                    <a:lnTo>
                      <a:pt x="16667" y="29764"/>
                    </a:lnTo>
                    <a:lnTo>
                      <a:pt x="17049" y="31760"/>
                    </a:lnTo>
                    <a:cubicBezTo>
                      <a:pt x="16803" y="31871"/>
                      <a:pt x="16876" y="32240"/>
                      <a:pt x="17148" y="32240"/>
                    </a:cubicBezTo>
                    <a:lnTo>
                      <a:pt x="17443" y="33041"/>
                    </a:lnTo>
                    <a:cubicBezTo>
                      <a:pt x="17209" y="33164"/>
                      <a:pt x="17295" y="33522"/>
                      <a:pt x="17566" y="33522"/>
                    </a:cubicBezTo>
                    <a:lnTo>
                      <a:pt x="17616" y="33522"/>
                    </a:lnTo>
                    <a:lnTo>
                      <a:pt x="18565" y="35653"/>
                    </a:lnTo>
                    <a:cubicBezTo>
                      <a:pt x="18417" y="35776"/>
                      <a:pt x="18441" y="36011"/>
                      <a:pt x="18614" y="36084"/>
                    </a:cubicBezTo>
                    <a:cubicBezTo>
                      <a:pt x="18649" y="36099"/>
                      <a:pt x="18684" y="36106"/>
                      <a:pt x="18719" y="36106"/>
                    </a:cubicBezTo>
                    <a:cubicBezTo>
                      <a:pt x="18857" y="36106"/>
                      <a:pt x="18981" y="35998"/>
                      <a:pt x="18971" y="35850"/>
                    </a:cubicBezTo>
                    <a:cubicBezTo>
                      <a:pt x="18971" y="35752"/>
                      <a:pt x="18910" y="35653"/>
                      <a:pt x="18823" y="35616"/>
                    </a:cubicBezTo>
                    <a:lnTo>
                      <a:pt x="19328" y="33608"/>
                    </a:lnTo>
                    <a:lnTo>
                      <a:pt x="19378" y="33608"/>
                    </a:lnTo>
                    <a:cubicBezTo>
                      <a:pt x="19846" y="33608"/>
                      <a:pt x="20068" y="33029"/>
                      <a:pt x="19710" y="32721"/>
                    </a:cubicBezTo>
                    <a:lnTo>
                      <a:pt x="19760" y="30626"/>
                    </a:lnTo>
                    <a:lnTo>
                      <a:pt x="20450" y="30601"/>
                    </a:lnTo>
                    <a:cubicBezTo>
                      <a:pt x="20487" y="30718"/>
                      <a:pt x="20580" y="30771"/>
                      <a:pt x="20675" y="30771"/>
                    </a:cubicBezTo>
                    <a:cubicBezTo>
                      <a:pt x="20802" y="30771"/>
                      <a:pt x="20930" y="30677"/>
                      <a:pt x="20930" y="30515"/>
                    </a:cubicBezTo>
                    <a:cubicBezTo>
                      <a:pt x="20930" y="30454"/>
                      <a:pt x="20918" y="30404"/>
                      <a:pt x="20881" y="30355"/>
                    </a:cubicBezTo>
                    <a:lnTo>
                      <a:pt x="21682" y="29739"/>
                    </a:lnTo>
                    <a:cubicBezTo>
                      <a:pt x="21780" y="29837"/>
                      <a:pt x="21916" y="29899"/>
                      <a:pt x="22051" y="29899"/>
                    </a:cubicBezTo>
                    <a:cubicBezTo>
                      <a:pt x="22495" y="29899"/>
                      <a:pt x="22717" y="29369"/>
                      <a:pt x="22421" y="29049"/>
                    </a:cubicBezTo>
                    <a:lnTo>
                      <a:pt x="23592" y="27373"/>
                    </a:lnTo>
                    <a:cubicBezTo>
                      <a:pt x="23653" y="27398"/>
                      <a:pt x="23727" y="27422"/>
                      <a:pt x="23801" y="27422"/>
                    </a:cubicBezTo>
                    <a:cubicBezTo>
                      <a:pt x="24232" y="27422"/>
                      <a:pt x="24466" y="26917"/>
                      <a:pt x="24183" y="26597"/>
                    </a:cubicBezTo>
                    <a:lnTo>
                      <a:pt x="24750" y="25956"/>
                    </a:lnTo>
                    <a:cubicBezTo>
                      <a:pt x="24787" y="25981"/>
                      <a:pt x="24836" y="25993"/>
                      <a:pt x="24873" y="25993"/>
                    </a:cubicBezTo>
                    <a:cubicBezTo>
                      <a:pt x="25218" y="25993"/>
                      <a:pt x="25218" y="25488"/>
                      <a:pt x="24873" y="25488"/>
                    </a:cubicBezTo>
                    <a:lnTo>
                      <a:pt x="24848" y="25488"/>
                    </a:lnTo>
                    <a:lnTo>
                      <a:pt x="24417" y="24231"/>
                    </a:lnTo>
                    <a:cubicBezTo>
                      <a:pt x="24813" y="23854"/>
                      <a:pt x="24441" y="23352"/>
                      <a:pt x="24048" y="23352"/>
                    </a:cubicBezTo>
                    <a:cubicBezTo>
                      <a:pt x="23903" y="23352"/>
                      <a:pt x="23754" y="23421"/>
                      <a:pt x="23641" y="23591"/>
                    </a:cubicBezTo>
                    <a:lnTo>
                      <a:pt x="21004" y="22556"/>
                    </a:lnTo>
                    <a:lnTo>
                      <a:pt x="22261" y="22248"/>
                    </a:lnTo>
                    <a:cubicBezTo>
                      <a:pt x="22346" y="22456"/>
                      <a:pt x="22534" y="22557"/>
                      <a:pt x="22722" y="22557"/>
                    </a:cubicBezTo>
                    <a:cubicBezTo>
                      <a:pt x="22945" y="22557"/>
                      <a:pt x="23169" y="22416"/>
                      <a:pt x="23222" y="22149"/>
                    </a:cubicBezTo>
                    <a:cubicBezTo>
                      <a:pt x="23292" y="21806"/>
                      <a:pt x="23017" y="21544"/>
                      <a:pt x="22723" y="21544"/>
                    </a:cubicBezTo>
                    <a:cubicBezTo>
                      <a:pt x="22606" y="21544"/>
                      <a:pt x="22486" y="21586"/>
                      <a:pt x="22384" y="21681"/>
                    </a:cubicBezTo>
                    <a:lnTo>
                      <a:pt x="21152" y="20559"/>
                    </a:lnTo>
                    <a:cubicBezTo>
                      <a:pt x="21214" y="20473"/>
                      <a:pt x="21251" y="20375"/>
                      <a:pt x="21251" y="20264"/>
                    </a:cubicBezTo>
                    <a:cubicBezTo>
                      <a:pt x="21251" y="19955"/>
                      <a:pt x="20996" y="19758"/>
                      <a:pt x="20736" y="19758"/>
                    </a:cubicBezTo>
                    <a:cubicBezTo>
                      <a:pt x="20591" y="19758"/>
                      <a:pt x="20445" y="19819"/>
                      <a:pt x="20339" y="19956"/>
                    </a:cubicBezTo>
                    <a:lnTo>
                      <a:pt x="19033" y="19130"/>
                    </a:lnTo>
                    <a:cubicBezTo>
                      <a:pt x="19045" y="19093"/>
                      <a:pt x="19045" y="19069"/>
                      <a:pt x="19045" y="19044"/>
                    </a:cubicBezTo>
                    <a:cubicBezTo>
                      <a:pt x="19045" y="18896"/>
                      <a:pt x="18934" y="18785"/>
                      <a:pt x="18799" y="18785"/>
                    </a:cubicBezTo>
                    <a:cubicBezTo>
                      <a:pt x="18762" y="18785"/>
                      <a:pt x="18725" y="18798"/>
                      <a:pt x="18700" y="18810"/>
                    </a:cubicBezTo>
                    <a:lnTo>
                      <a:pt x="18133" y="18292"/>
                    </a:lnTo>
                    <a:cubicBezTo>
                      <a:pt x="18133" y="18268"/>
                      <a:pt x="18146" y="18243"/>
                      <a:pt x="18146" y="18218"/>
                    </a:cubicBezTo>
                    <a:cubicBezTo>
                      <a:pt x="18159" y="18061"/>
                      <a:pt x="18033" y="17977"/>
                      <a:pt x="17908" y="17977"/>
                    </a:cubicBezTo>
                    <a:cubicBezTo>
                      <a:pt x="17798" y="17977"/>
                      <a:pt x="17689" y="18043"/>
                      <a:pt x="17677" y="18181"/>
                    </a:cubicBezTo>
                    <a:lnTo>
                      <a:pt x="15903" y="18169"/>
                    </a:lnTo>
                    <a:cubicBezTo>
                      <a:pt x="15915" y="18144"/>
                      <a:pt x="15928" y="18120"/>
                      <a:pt x="15928" y="18083"/>
                    </a:cubicBezTo>
                    <a:cubicBezTo>
                      <a:pt x="15928" y="17947"/>
                      <a:pt x="15817" y="17836"/>
                      <a:pt x="15669" y="17836"/>
                    </a:cubicBezTo>
                    <a:lnTo>
                      <a:pt x="15632" y="17836"/>
                    </a:lnTo>
                    <a:lnTo>
                      <a:pt x="14942" y="14953"/>
                    </a:lnTo>
                    <a:cubicBezTo>
                      <a:pt x="15481" y="14716"/>
                      <a:pt x="15238" y="13980"/>
                      <a:pt x="14756" y="13980"/>
                    </a:cubicBezTo>
                    <a:cubicBezTo>
                      <a:pt x="14687" y="13980"/>
                      <a:pt x="14613" y="13995"/>
                      <a:pt x="14535" y="14029"/>
                    </a:cubicBezTo>
                    <a:lnTo>
                      <a:pt x="13340" y="12082"/>
                    </a:lnTo>
                    <a:cubicBezTo>
                      <a:pt x="13525" y="11885"/>
                      <a:pt x="13525" y="11590"/>
                      <a:pt x="13340" y="11392"/>
                    </a:cubicBezTo>
                    <a:lnTo>
                      <a:pt x="14400" y="9667"/>
                    </a:lnTo>
                    <a:cubicBezTo>
                      <a:pt x="14449" y="9680"/>
                      <a:pt x="14498" y="9680"/>
                      <a:pt x="14548" y="9692"/>
                    </a:cubicBezTo>
                    <a:cubicBezTo>
                      <a:pt x="14831" y="9680"/>
                      <a:pt x="15053" y="9458"/>
                      <a:pt x="15053" y="9187"/>
                    </a:cubicBezTo>
                    <a:cubicBezTo>
                      <a:pt x="15053" y="9101"/>
                      <a:pt x="15028" y="9027"/>
                      <a:pt x="15004" y="8965"/>
                    </a:cubicBezTo>
                    <a:lnTo>
                      <a:pt x="15755" y="8657"/>
                    </a:lnTo>
                    <a:cubicBezTo>
                      <a:pt x="15866" y="8822"/>
                      <a:pt x="16022" y="8891"/>
                      <a:pt x="16175" y="8891"/>
                    </a:cubicBezTo>
                    <a:cubicBezTo>
                      <a:pt x="16514" y="8891"/>
                      <a:pt x="16841" y="8551"/>
                      <a:pt x="16655" y="8152"/>
                    </a:cubicBezTo>
                    <a:lnTo>
                      <a:pt x="18996" y="7203"/>
                    </a:lnTo>
                    <a:cubicBezTo>
                      <a:pt x="19103" y="7357"/>
                      <a:pt x="19261" y="7426"/>
                      <a:pt x="19416" y="7426"/>
                    </a:cubicBezTo>
                    <a:cubicBezTo>
                      <a:pt x="19672" y="7426"/>
                      <a:pt x="19920" y="7239"/>
                      <a:pt x="19920" y="6932"/>
                    </a:cubicBezTo>
                    <a:cubicBezTo>
                      <a:pt x="19932" y="6858"/>
                      <a:pt x="19920" y="6796"/>
                      <a:pt x="19895" y="6735"/>
                    </a:cubicBezTo>
                    <a:lnTo>
                      <a:pt x="21670" y="6082"/>
                    </a:lnTo>
                    <a:cubicBezTo>
                      <a:pt x="21766" y="6161"/>
                      <a:pt x="21880" y="6198"/>
                      <a:pt x="21993" y="6198"/>
                    </a:cubicBezTo>
                    <a:cubicBezTo>
                      <a:pt x="22195" y="6198"/>
                      <a:pt x="22391" y="6078"/>
                      <a:pt x="22470" y="5872"/>
                    </a:cubicBezTo>
                    <a:cubicBezTo>
                      <a:pt x="22594" y="5540"/>
                      <a:pt x="22347" y="5195"/>
                      <a:pt x="22002" y="5195"/>
                    </a:cubicBezTo>
                    <a:cubicBezTo>
                      <a:pt x="21965" y="5195"/>
                      <a:pt x="21941" y="5195"/>
                      <a:pt x="21916" y="5207"/>
                    </a:cubicBezTo>
                    <a:lnTo>
                      <a:pt x="21423" y="3889"/>
                    </a:lnTo>
                    <a:cubicBezTo>
                      <a:pt x="21596" y="3790"/>
                      <a:pt x="21583" y="3544"/>
                      <a:pt x="21411" y="3457"/>
                    </a:cubicBezTo>
                    <a:cubicBezTo>
                      <a:pt x="21372" y="3434"/>
                      <a:pt x="21330" y="3423"/>
                      <a:pt x="21290" y="3423"/>
                    </a:cubicBezTo>
                    <a:cubicBezTo>
                      <a:pt x="21162" y="3423"/>
                      <a:pt x="21041" y="3530"/>
                      <a:pt x="21041" y="3679"/>
                    </a:cubicBezTo>
                    <a:cubicBezTo>
                      <a:pt x="21041" y="3691"/>
                      <a:pt x="21041" y="3691"/>
                      <a:pt x="21041" y="3704"/>
                    </a:cubicBezTo>
                    <a:lnTo>
                      <a:pt x="20253" y="3938"/>
                    </a:lnTo>
                    <a:cubicBezTo>
                      <a:pt x="20165" y="3726"/>
                      <a:pt x="19981" y="3629"/>
                      <a:pt x="19797" y="3629"/>
                    </a:cubicBezTo>
                    <a:cubicBezTo>
                      <a:pt x="19542" y="3629"/>
                      <a:pt x="19286" y="3814"/>
                      <a:pt x="19279" y="4135"/>
                    </a:cubicBezTo>
                    <a:cubicBezTo>
                      <a:pt x="19279" y="4308"/>
                      <a:pt x="19378" y="4468"/>
                      <a:pt x="19526" y="4554"/>
                    </a:cubicBezTo>
                    <a:lnTo>
                      <a:pt x="19328" y="5367"/>
                    </a:lnTo>
                    <a:cubicBezTo>
                      <a:pt x="19279" y="5380"/>
                      <a:pt x="19242" y="5416"/>
                      <a:pt x="19218" y="5466"/>
                    </a:cubicBezTo>
                    <a:lnTo>
                      <a:pt x="18638" y="5158"/>
                    </a:lnTo>
                    <a:cubicBezTo>
                      <a:pt x="18651" y="5133"/>
                      <a:pt x="18651" y="5108"/>
                      <a:pt x="18651" y="5071"/>
                    </a:cubicBezTo>
                    <a:cubicBezTo>
                      <a:pt x="18651" y="4960"/>
                      <a:pt x="18572" y="4916"/>
                      <a:pt x="18477" y="4916"/>
                    </a:cubicBezTo>
                    <a:cubicBezTo>
                      <a:pt x="18301" y="4916"/>
                      <a:pt x="18071" y="5071"/>
                      <a:pt x="18207" y="5232"/>
                    </a:cubicBezTo>
                    <a:lnTo>
                      <a:pt x="17320" y="6180"/>
                    </a:lnTo>
                    <a:cubicBezTo>
                      <a:pt x="17271" y="6156"/>
                      <a:pt x="17234" y="6143"/>
                      <a:pt x="17185" y="6143"/>
                    </a:cubicBezTo>
                    <a:cubicBezTo>
                      <a:pt x="17074" y="6143"/>
                      <a:pt x="16975" y="6217"/>
                      <a:pt x="16950" y="6316"/>
                    </a:cubicBezTo>
                    <a:lnTo>
                      <a:pt x="15718" y="6156"/>
                    </a:lnTo>
                    <a:cubicBezTo>
                      <a:pt x="15706" y="6045"/>
                      <a:pt x="15607" y="5959"/>
                      <a:pt x="15484" y="5946"/>
                    </a:cubicBezTo>
                    <a:lnTo>
                      <a:pt x="15460" y="5946"/>
                    </a:lnTo>
                    <a:lnTo>
                      <a:pt x="15275" y="5441"/>
                    </a:lnTo>
                    <a:cubicBezTo>
                      <a:pt x="15739" y="5197"/>
                      <a:pt x="15573" y="4492"/>
                      <a:pt x="15054" y="4492"/>
                    </a:cubicBezTo>
                    <a:cubicBezTo>
                      <a:pt x="15050" y="4492"/>
                      <a:pt x="15045" y="4492"/>
                      <a:pt x="15041" y="4492"/>
                    </a:cubicBezTo>
                    <a:cubicBezTo>
                      <a:pt x="14979" y="4492"/>
                      <a:pt x="14905" y="4505"/>
                      <a:pt x="14843" y="4529"/>
                    </a:cubicBezTo>
                    <a:lnTo>
                      <a:pt x="14535" y="3963"/>
                    </a:lnTo>
                    <a:cubicBezTo>
                      <a:pt x="14671" y="3839"/>
                      <a:pt x="14646" y="3618"/>
                      <a:pt x="14474" y="3544"/>
                    </a:cubicBezTo>
                    <a:cubicBezTo>
                      <a:pt x="14441" y="3529"/>
                      <a:pt x="14408" y="3522"/>
                      <a:pt x="14375" y="3522"/>
                    </a:cubicBezTo>
                    <a:cubicBezTo>
                      <a:pt x="14246" y="3522"/>
                      <a:pt x="14129" y="3628"/>
                      <a:pt x="14129" y="3765"/>
                    </a:cubicBezTo>
                    <a:cubicBezTo>
                      <a:pt x="14117" y="3839"/>
                      <a:pt x="14153" y="3901"/>
                      <a:pt x="14203" y="3950"/>
                    </a:cubicBezTo>
                    <a:lnTo>
                      <a:pt x="13427" y="5170"/>
                    </a:lnTo>
                    <a:cubicBezTo>
                      <a:pt x="13402" y="5158"/>
                      <a:pt x="13377" y="5158"/>
                      <a:pt x="13340" y="5158"/>
                    </a:cubicBezTo>
                    <a:lnTo>
                      <a:pt x="13328" y="5158"/>
                    </a:lnTo>
                    <a:lnTo>
                      <a:pt x="12983" y="3938"/>
                    </a:lnTo>
                    <a:cubicBezTo>
                      <a:pt x="13242" y="3815"/>
                      <a:pt x="13303" y="3470"/>
                      <a:pt x="13118" y="3260"/>
                    </a:cubicBezTo>
                    <a:lnTo>
                      <a:pt x="14240" y="981"/>
                    </a:lnTo>
                    <a:cubicBezTo>
                      <a:pt x="14264" y="993"/>
                      <a:pt x="14301" y="993"/>
                      <a:pt x="14338" y="993"/>
                    </a:cubicBezTo>
                    <a:lnTo>
                      <a:pt x="14511" y="1720"/>
                    </a:lnTo>
                    <a:cubicBezTo>
                      <a:pt x="14067" y="1745"/>
                      <a:pt x="13944" y="2336"/>
                      <a:pt x="14338" y="2533"/>
                    </a:cubicBezTo>
                    <a:cubicBezTo>
                      <a:pt x="14407" y="2570"/>
                      <a:pt x="14476" y="2586"/>
                      <a:pt x="14543" y="2586"/>
                    </a:cubicBezTo>
                    <a:cubicBezTo>
                      <a:pt x="14855" y="2586"/>
                      <a:pt x="15098" y="2222"/>
                      <a:pt x="14905" y="1917"/>
                    </a:cubicBezTo>
                    <a:lnTo>
                      <a:pt x="15250" y="1609"/>
                    </a:lnTo>
                    <a:cubicBezTo>
                      <a:pt x="15287" y="1634"/>
                      <a:pt x="15324" y="1646"/>
                      <a:pt x="15373" y="1646"/>
                    </a:cubicBezTo>
                    <a:cubicBezTo>
                      <a:pt x="15472" y="1646"/>
                      <a:pt x="15558" y="1585"/>
                      <a:pt x="15607" y="1486"/>
                    </a:cubicBezTo>
                    <a:lnTo>
                      <a:pt x="16285" y="1535"/>
                    </a:lnTo>
                    <a:cubicBezTo>
                      <a:pt x="16297" y="1745"/>
                      <a:pt x="16470" y="1905"/>
                      <a:pt x="16679" y="1905"/>
                    </a:cubicBezTo>
                    <a:lnTo>
                      <a:pt x="16716" y="1905"/>
                    </a:lnTo>
                    <a:cubicBezTo>
                      <a:pt x="16938" y="1893"/>
                      <a:pt x="17098" y="1695"/>
                      <a:pt x="17086" y="1474"/>
                    </a:cubicBezTo>
                    <a:cubicBezTo>
                      <a:pt x="17086" y="1412"/>
                      <a:pt x="17074" y="1363"/>
                      <a:pt x="17037" y="1301"/>
                    </a:cubicBezTo>
                    <a:lnTo>
                      <a:pt x="17160" y="1240"/>
                    </a:lnTo>
                    <a:cubicBezTo>
                      <a:pt x="17209" y="1301"/>
                      <a:pt x="17283" y="1338"/>
                      <a:pt x="17357" y="1338"/>
                    </a:cubicBezTo>
                    <a:cubicBezTo>
                      <a:pt x="17554" y="1338"/>
                      <a:pt x="17677" y="1116"/>
                      <a:pt x="17566" y="944"/>
                    </a:cubicBezTo>
                    <a:cubicBezTo>
                      <a:pt x="17516" y="865"/>
                      <a:pt x="17437" y="827"/>
                      <a:pt x="17358" y="827"/>
                    </a:cubicBezTo>
                    <a:cubicBezTo>
                      <a:pt x="17264" y="827"/>
                      <a:pt x="17170" y="880"/>
                      <a:pt x="17123" y="981"/>
                    </a:cubicBezTo>
                    <a:lnTo>
                      <a:pt x="14819" y="463"/>
                    </a:lnTo>
                    <a:cubicBezTo>
                      <a:pt x="14795" y="152"/>
                      <a:pt x="14559" y="1"/>
                      <a:pt x="14321"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8" name="Google Shape;5198;p76"/>
              <p:cNvSpPr/>
              <p:nvPr/>
            </p:nvSpPr>
            <p:spPr>
              <a:xfrm>
                <a:off x="5065783" y="2646593"/>
                <a:ext cx="13687" cy="11754"/>
              </a:xfrm>
              <a:custGeom>
                <a:avLst/>
                <a:gdLst/>
                <a:ahLst/>
                <a:cxnLst/>
                <a:rect l="l" t="t" r="r" b="b"/>
                <a:pathLst>
                  <a:path w="949" h="815" extrusionOk="0">
                    <a:moveTo>
                      <a:pt x="541" y="208"/>
                    </a:moveTo>
                    <a:cubicBezTo>
                      <a:pt x="644" y="208"/>
                      <a:pt x="740" y="291"/>
                      <a:pt x="740" y="407"/>
                    </a:cubicBezTo>
                    <a:cubicBezTo>
                      <a:pt x="740" y="518"/>
                      <a:pt x="653" y="617"/>
                      <a:pt x="542" y="617"/>
                    </a:cubicBezTo>
                    <a:cubicBezTo>
                      <a:pt x="358" y="617"/>
                      <a:pt x="271" y="395"/>
                      <a:pt x="395" y="272"/>
                    </a:cubicBezTo>
                    <a:cubicBezTo>
                      <a:pt x="439" y="228"/>
                      <a:pt x="491" y="208"/>
                      <a:pt x="541" y="208"/>
                    </a:cubicBezTo>
                    <a:close/>
                    <a:moveTo>
                      <a:pt x="542" y="1"/>
                    </a:moveTo>
                    <a:cubicBezTo>
                      <a:pt x="185" y="1"/>
                      <a:pt x="0" y="444"/>
                      <a:pt x="259" y="691"/>
                    </a:cubicBezTo>
                    <a:cubicBezTo>
                      <a:pt x="340" y="776"/>
                      <a:pt x="443" y="814"/>
                      <a:pt x="544" y="814"/>
                    </a:cubicBezTo>
                    <a:cubicBezTo>
                      <a:pt x="750" y="814"/>
                      <a:pt x="949" y="655"/>
                      <a:pt x="949" y="407"/>
                    </a:cubicBezTo>
                    <a:cubicBezTo>
                      <a:pt x="949" y="185"/>
                      <a:pt x="764" y="1"/>
                      <a:pt x="542" y="1"/>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99" name="Google Shape;5199;p76"/>
              <p:cNvSpPr/>
              <p:nvPr/>
            </p:nvSpPr>
            <p:spPr>
              <a:xfrm>
                <a:off x="5245791" y="2697778"/>
                <a:ext cx="8553" cy="7327"/>
              </a:xfrm>
              <a:custGeom>
                <a:avLst/>
                <a:gdLst/>
                <a:ahLst/>
                <a:cxnLst/>
                <a:rect l="l" t="t" r="r" b="b"/>
                <a:pathLst>
                  <a:path w="593" h="508" extrusionOk="0">
                    <a:moveTo>
                      <a:pt x="260" y="210"/>
                    </a:moveTo>
                    <a:cubicBezTo>
                      <a:pt x="284" y="210"/>
                      <a:pt x="309" y="234"/>
                      <a:pt x="309" y="259"/>
                    </a:cubicBezTo>
                    <a:cubicBezTo>
                      <a:pt x="309" y="284"/>
                      <a:pt x="284" y="308"/>
                      <a:pt x="260" y="308"/>
                    </a:cubicBezTo>
                    <a:cubicBezTo>
                      <a:pt x="198" y="308"/>
                      <a:pt x="198" y="210"/>
                      <a:pt x="260" y="210"/>
                    </a:cubicBezTo>
                    <a:close/>
                    <a:moveTo>
                      <a:pt x="260" y="0"/>
                    </a:moveTo>
                    <a:cubicBezTo>
                      <a:pt x="112" y="0"/>
                      <a:pt x="1" y="111"/>
                      <a:pt x="1" y="259"/>
                    </a:cubicBezTo>
                    <a:cubicBezTo>
                      <a:pt x="1" y="408"/>
                      <a:pt x="124" y="507"/>
                      <a:pt x="253" y="507"/>
                    </a:cubicBezTo>
                    <a:cubicBezTo>
                      <a:pt x="315" y="507"/>
                      <a:pt x="380" y="484"/>
                      <a:pt x="432" y="431"/>
                    </a:cubicBezTo>
                    <a:cubicBezTo>
                      <a:pt x="592" y="271"/>
                      <a:pt x="481" y="0"/>
                      <a:pt x="260"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0" name="Google Shape;5200;p76"/>
              <p:cNvSpPr/>
              <p:nvPr/>
            </p:nvSpPr>
            <p:spPr>
              <a:xfrm>
                <a:off x="5074480" y="2638040"/>
                <a:ext cx="8553" cy="7327"/>
              </a:xfrm>
              <a:custGeom>
                <a:avLst/>
                <a:gdLst/>
                <a:ahLst/>
                <a:cxnLst/>
                <a:rect l="l" t="t" r="r" b="b"/>
                <a:pathLst>
                  <a:path w="593" h="508" extrusionOk="0">
                    <a:moveTo>
                      <a:pt x="346" y="199"/>
                    </a:moveTo>
                    <a:cubicBezTo>
                      <a:pt x="371" y="199"/>
                      <a:pt x="395" y="224"/>
                      <a:pt x="395" y="249"/>
                    </a:cubicBezTo>
                    <a:cubicBezTo>
                      <a:pt x="395" y="273"/>
                      <a:pt x="371" y="298"/>
                      <a:pt x="346" y="298"/>
                    </a:cubicBezTo>
                    <a:cubicBezTo>
                      <a:pt x="321" y="298"/>
                      <a:pt x="297" y="273"/>
                      <a:pt x="297" y="249"/>
                    </a:cubicBezTo>
                    <a:cubicBezTo>
                      <a:pt x="297" y="224"/>
                      <a:pt x="321" y="199"/>
                      <a:pt x="346" y="199"/>
                    </a:cubicBezTo>
                    <a:close/>
                    <a:moveTo>
                      <a:pt x="341" y="0"/>
                    </a:moveTo>
                    <a:cubicBezTo>
                      <a:pt x="278" y="0"/>
                      <a:pt x="214" y="24"/>
                      <a:pt x="161" y="76"/>
                    </a:cubicBezTo>
                    <a:cubicBezTo>
                      <a:pt x="1" y="224"/>
                      <a:pt x="112" y="507"/>
                      <a:pt x="346" y="507"/>
                    </a:cubicBezTo>
                    <a:cubicBezTo>
                      <a:pt x="482" y="507"/>
                      <a:pt x="592" y="384"/>
                      <a:pt x="592" y="249"/>
                    </a:cubicBezTo>
                    <a:cubicBezTo>
                      <a:pt x="592" y="99"/>
                      <a:pt x="470" y="0"/>
                      <a:pt x="341" y="0"/>
                    </a:cubicBezTo>
                    <a:close/>
                  </a:path>
                </a:pathLst>
              </a:custGeom>
              <a:solidFill>
                <a:srgbClr val="CFD9E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201" name="Google Shape;5201;p76"/>
            <p:cNvGrpSpPr/>
            <p:nvPr/>
          </p:nvGrpSpPr>
          <p:grpSpPr>
            <a:xfrm>
              <a:off x="4760834" y="2594715"/>
              <a:ext cx="1108903" cy="517407"/>
              <a:chOff x="4760834" y="2594715"/>
              <a:chExt cx="1108903" cy="517407"/>
            </a:xfrm>
          </p:grpSpPr>
          <p:sp>
            <p:nvSpPr>
              <p:cNvPr id="5202" name="Google Shape;5202;p76"/>
              <p:cNvSpPr/>
              <p:nvPr/>
            </p:nvSpPr>
            <p:spPr>
              <a:xfrm>
                <a:off x="4760834" y="2668270"/>
                <a:ext cx="11567" cy="9966"/>
              </a:xfrm>
              <a:custGeom>
                <a:avLst/>
                <a:gdLst/>
                <a:ahLst/>
                <a:cxnLst/>
                <a:rect l="l" t="t" r="r" b="b"/>
                <a:pathLst>
                  <a:path w="802" h="691" extrusionOk="0">
                    <a:moveTo>
                      <a:pt x="457" y="1"/>
                    </a:moveTo>
                    <a:cubicBezTo>
                      <a:pt x="149" y="1"/>
                      <a:pt x="1" y="370"/>
                      <a:pt x="210" y="592"/>
                    </a:cubicBezTo>
                    <a:cubicBezTo>
                      <a:pt x="282" y="660"/>
                      <a:pt x="368" y="690"/>
                      <a:pt x="453" y="690"/>
                    </a:cubicBezTo>
                    <a:cubicBezTo>
                      <a:pt x="632" y="690"/>
                      <a:pt x="802" y="555"/>
                      <a:pt x="802" y="346"/>
                    </a:cubicBezTo>
                    <a:cubicBezTo>
                      <a:pt x="802" y="149"/>
                      <a:pt x="654" y="1"/>
                      <a:pt x="4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3" name="Google Shape;5203;p76"/>
              <p:cNvSpPr/>
              <p:nvPr/>
            </p:nvSpPr>
            <p:spPr>
              <a:xfrm>
                <a:off x="4816995" y="2636684"/>
                <a:ext cx="8004" cy="6721"/>
              </a:xfrm>
              <a:custGeom>
                <a:avLst/>
                <a:gdLst/>
                <a:ahLst/>
                <a:cxnLst/>
                <a:rect l="l" t="t" r="r" b="b"/>
                <a:pathLst>
                  <a:path w="555" h="466" extrusionOk="0">
                    <a:moveTo>
                      <a:pt x="241" y="1"/>
                    </a:moveTo>
                    <a:cubicBezTo>
                      <a:pt x="123" y="1"/>
                      <a:pt x="13" y="91"/>
                      <a:pt x="13" y="232"/>
                    </a:cubicBezTo>
                    <a:cubicBezTo>
                      <a:pt x="0" y="367"/>
                      <a:pt x="111" y="466"/>
                      <a:pt x="247" y="466"/>
                    </a:cubicBezTo>
                    <a:cubicBezTo>
                      <a:pt x="456" y="466"/>
                      <a:pt x="555" y="207"/>
                      <a:pt x="407" y="72"/>
                    </a:cubicBezTo>
                    <a:cubicBezTo>
                      <a:pt x="358" y="23"/>
                      <a:pt x="299" y="1"/>
                      <a:pt x="2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4" name="Google Shape;5204;p76"/>
              <p:cNvSpPr/>
              <p:nvPr/>
            </p:nvSpPr>
            <p:spPr>
              <a:xfrm>
                <a:off x="4877411" y="2637247"/>
                <a:ext cx="10139" cy="8653"/>
              </a:xfrm>
              <a:custGeom>
                <a:avLst/>
                <a:gdLst/>
                <a:ahLst/>
                <a:cxnLst/>
                <a:rect l="l" t="t" r="r" b="b"/>
                <a:pathLst>
                  <a:path w="703" h="600" extrusionOk="0">
                    <a:moveTo>
                      <a:pt x="300" y="1"/>
                    </a:moveTo>
                    <a:cubicBezTo>
                      <a:pt x="145" y="1"/>
                      <a:pt x="1" y="122"/>
                      <a:pt x="1" y="304"/>
                    </a:cubicBezTo>
                    <a:cubicBezTo>
                      <a:pt x="1" y="464"/>
                      <a:pt x="136" y="599"/>
                      <a:pt x="296" y="599"/>
                    </a:cubicBezTo>
                    <a:cubicBezTo>
                      <a:pt x="567" y="599"/>
                      <a:pt x="703" y="279"/>
                      <a:pt x="518" y="94"/>
                    </a:cubicBezTo>
                    <a:cubicBezTo>
                      <a:pt x="453" y="29"/>
                      <a:pt x="375" y="1"/>
                      <a:pt x="3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5" name="Google Shape;5205;p76"/>
              <p:cNvSpPr/>
              <p:nvPr/>
            </p:nvSpPr>
            <p:spPr>
              <a:xfrm>
                <a:off x="4834230" y="2747507"/>
                <a:ext cx="8538" cy="7154"/>
              </a:xfrm>
              <a:custGeom>
                <a:avLst/>
                <a:gdLst/>
                <a:ahLst/>
                <a:cxnLst/>
                <a:rect l="l" t="t" r="r" b="b"/>
                <a:pathLst>
                  <a:path w="592" h="496" extrusionOk="0">
                    <a:moveTo>
                      <a:pt x="252" y="0"/>
                    </a:moveTo>
                    <a:cubicBezTo>
                      <a:pt x="123" y="0"/>
                      <a:pt x="0" y="99"/>
                      <a:pt x="0" y="249"/>
                    </a:cubicBezTo>
                    <a:cubicBezTo>
                      <a:pt x="0" y="384"/>
                      <a:pt x="111" y="495"/>
                      <a:pt x="259" y="495"/>
                    </a:cubicBezTo>
                    <a:cubicBezTo>
                      <a:pt x="481" y="495"/>
                      <a:pt x="592" y="236"/>
                      <a:pt x="432" y="76"/>
                    </a:cubicBezTo>
                    <a:cubicBezTo>
                      <a:pt x="379" y="24"/>
                      <a:pt x="315" y="0"/>
                      <a:pt x="2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6" name="Google Shape;5206;p76"/>
              <p:cNvSpPr/>
              <p:nvPr/>
            </p:nvSpPr>
            <p:spPr>
              <a:xfrm>
                <a:off x="4882560" y="2695788"/>
                <a:ext cx="8365" cy="7327"/>
              </a:xfrm>
              <a:custGeom>
                <a:avLst/>
                <a:gdLst/>
                <a:ahLst/>
                <a:cxnLst/>
                <a:rect l="l" t="t" r="r" b="b"/>
                <a:pathLst>
                  <a:path w="580" h="508" extrusionOk="0">
                    <a:moveTo>
                      <a:pt x="244" y="1"/>
                    </a:moveTo>
                    <a:cubicBezTo>
                      <a:pt x="118" y="1"/>
                      <a:pt x="1" y="100"/>
                      <a:pt x="1" y="249"/>
                    </a:cubicBezTo>
                    <a:cubicBezTo>
                      <a:pt x="1" y="385"/>
                      <a:pt x="112" y="508"/>
                      <a:pt x="247" y="508"/>
                    </a:cubicBezTo>
                    <a:cubicBezTo>
                      <a:pt x="469" y="508"/>
                      <a:pt x="580" y="237"/>
                      <a:pt x="420" y="77"/>
                    </a:cubicBezTo>
                    <a:cubicBezTo>
                      <a:pt x="367" y="24"/>
                      <a:pt x="304" y="1"/>
                      <a:pt x="24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7" name="Google Shape;5207;p76"/>
              <p:cNvSpPr/>
              <p:nvPr/>
            </p:nvSpPr>
            <p:spPr>
              <a:xfrm>
                <a:off x="4964133" y="2657972"/>
                <a:ext cx="8004" cy="6793"/>
              </a:xfrm>
              <a:custGeom>
                <a:avLst/>
                <a:gdLst/>
                <a:ahLst/>
                <a:cxnLst/>
                <a:rect l="l" t="t" r="r" b="b"/>
                <a:pathLst>
                  <a:path w="555" h="471" extrusionOk="0">
                    <a:moveTo>
                      <a:pt x="321" y="0"/>
                    </a:moveTo>
                    <a:cubicBezTo>
                      <a:pt x="99" y="0"/>
                      <a:pt x="0" y="247"/>
                      <a:pt x="148" y="394"/>
                    </a:cubicBezTo>
                    <a:cubicBezTo>
                      <a:pt x="197" y="447"/>
                      <a:pt x="257" y="471"/>
                      <a:pt x="315" y="471"/>
                    </a:cubicBezTo>
                    <a:cubicBezTo>
                      <a:pt x="433" y="471"/>
                      <a:pt x="547" y="375"/>
                      <a:pt x="555" y="234"/>
                    </a:cubicBezTo>
                    <a:cubicBezTo>
                      <a:pt x="543" y="111"/>
                      <a:pt x="444" y="0"/>
                      <a:pt x="3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8" name="Google Shape;5208;p76"/>
              <p:cNvSpPr/>
              <p:nvPr/>
            </p:nvSpPr>
            <p:spPr>
              <a:xfrm>
                <a:off x="5161563" y="2621887"/>
                <a:ext cx="10500" cy="8841"/>
              </a:xfrm>
              <a:custGeom>
                <a:avLst/>
                <a:gdLst/>
                <a:ahLst/>
                <a:cxnLst/>
                <a:rect l="l" t="t" r="r" b="b"/>
                <a:pathLst>
                  <a:path w="728" h="613" extrusionOk="0">
                    <a:moveTo>
                      <a:pt x="419" y="1"/>
                    </a:moveTo>
                    <a:cubicBezTo>
                      <a:pt x="136" y="1"/>
                      <a:pt x="0" y="334"/>
                      <a:pt x="198" y="531"/>
                    </a:cubicBezTo>
                    <a:cubicBezTo>
                      <a:pt x="258" y="588"/>
                      <a:pt x="332" y="613"/>
                      <a:pt x="404" y="613"/>
                    </a:cubicBezTo>
                    <a:cubicBezTo>
                      <a:pt x="568" y="613"/>
                      <a:pt x="727" y="484"/>
                      <a:pt x="727" y="297"/>
                    </a:cubicBezTo>
                    <a:cubicBezTo>
                      <a:pt x="715" y="124"/>
                      <a:pt x="580" y="1"/>
                      <a:pt x="4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09" name="Google Shape;5209;p76"/>
              <p:cNvSpPr/>
              <p:nvPr/>
            </p:nvSpPr>
            <p:spPr>
              <a:xfrm>
                <a:off x="4961105" y="2633093"/>
                <a:ext cx="10153" cy="8711"/>
              </a:xfrm>
              <a:custGeom>
                <a:avLst/>
                <a:gdLst/>
                <a:ahLst/>
                <a:cxnLst/>
                <a:rect l="l" t="t" r="r" b="b"/>
                <a:pathLst>
                  <a:path w="704" h="604" extrusionOk="0">
                    <a:moveTo>
                      <a:pt x="306" y="1"/>
                    </a:moveTo>
                    <a:cubicBezTo>
                      <a:pt x="149" y="1"/>
                      <a:pt x="1" y="120"/>
                      <a:pt x="1" y="296"/>
                    </a:cubicBezTo>
                    <a:cubicBezTo>
                      <a:pt x="13" y="468"/>
                      <a:pt x="149" y="604"/>
                      <a:pt x="309" y="604"/>
                    </a:cubicBezTo>
                    <a:cubicBezTo>
                      <a:pt x="580" y="592"/>
                      <a:pt x="703" y="271"/>
                      <a:pt x="518" y="86"/>
                    </a:cubicBezTo>
                    <a:cubicBezTo>
                      <a:pt x="455" y="27"/>
                      <a:pt x="380" y="1"/>
                      <a:pt x="3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0" name="Google Shape;5210;p76"/>
              <p:cNvSpPr/>
              <p:nvPr/>
            </p:nvSpPr>
            <p:spPr>
              <a:xfrm>
                <a:off x="4997536" y="2903731"/>
                <a:ext cx="10327" cy="8754"/>
              </a:xfrm>
              <a:custGeom>
                <a:avLst/>
                <a:gdLst/>
                <a:ahLst/>
                <a:cxnLst/>
                <a:rect l="l" t="t" r="r" b="b"/>
                <a:pathLst>
                  <a:path w="716" h="607" extrusionOk="0">
                    <a:moveTo>
                      <a:pt x="407" y="1"/>
                    </a:moveTo>
                    <a:cubicBezTo>
                      <a:pt x="136" y="1"/>
                      <a:pt x="1" y="321"/>
                      <a:pt x="186" y="518"/>
                    </a:cubicBezTo>
                    <a:cubicBezTo>
                      <a:pt x="246" y="579"/>
                      <a:pt x="323" y="606"/>
                      <a:pt x="398" y="606"/>
                    </a:cubicBezTo>
                    <a:cubicBezTo>
                      <a:pt x="553" y="606"/>
                      <a:pt x="703" y="491"/>
                      <a:pt x="703" y="309"/>
                    </a:cubicBezTo>
                    <a:cubicBezTo>
                      <a:pt x="715" y="149"/>
                      <a:pt x="580" y="1"/>
                      <a:pt x="4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1" name="Google Shape;5211;p76"/>
              <p:cNvSpPr/>
              <p:nvPr/>
            </p:nvSpPr>
            <p:spPr>
              <a:xfrm>
                <a:off x="5355849" y="3058860"/>
                <a:ext cx="10442" cy="8841"/>
              </a:xfrm>
              <a:custGeom>
                <a:avLst/>
                <a:gdLst/>
                <a:ahLst/>
                <a:cxnLst/>
                <a:rect l="l" t="t" r="r" b="b"/>
                <a:pathLst>
                  <a:path w="724" h="613" extrusionOk="0">
                    <a:moveTo>
                      <a:pt x="401" y="1"/>
                    </a:moveTo>
                    <a:cubicBezTo>
                      <a:pt x="139" y="1"/>
                      <a:pt x="0" y="325"/>
                      <a:pt x="194" y="519"/>
                    </a:cubicBezTo>
                    <a:cubicBezTo>
                      <a:pt x="255" y="583"/>
                      <a:pt x="331" y="612"/>
                      <a:pt x="407" y="612"/>
                    </a:cubicBezTo>
                    <a:cubicBezTo>
                      <a:pt x="563" y="612"/>
                      <a:pt x="715" y="491"/>
                      <a:pt x="724" y="309"/>
                    </a:cubicBezTo>
                    <a:cubicBezTo>
                      <a:pt x="724" y="137"/>
                      <a:pt x="588" y="1"/>
                      <a:pt x="416" y="1"/>
                    </a:cubicBezTo>
                    <a:cubicBezTo>
                      <a:pt x="411" y="1"/>
                      <a:pt x="406" y="1"/>
                      <a:pt x="4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2" name="Google Shape;5212;p76"/>
              <p:cNvSpPr/>
              <p:nvPr/>
            </p:nvSpPr>
            <p:spPr>
              <a:xfrm>
                <a:off x="5255742" y="2858257"/>
                <a:ext cx="10153" cy="8711"/>
              </a:xfrm>
              <a:custGeom>
                <a:avLst/>
                <a:gdLst/>
                <a:ahLst/>
                <a:cxnLst/>
                <a:rect l="l" t="t" r="r" b="b"/>
                <a:pathLst>
                  <a:path w="704" h="604" extrusionOk="0">
                    <a:moveTo>
                      <a:pt x="306" y="0"/>
                    </a:moveTo>
                    <a:cubicBezTo>
                      <a:pt x="149" y="0"/>
                      <a:pt x="1" y="119"/>
                      <a:pt x="1" y="295"/>
                    </a:cubicBezTo>
                    <a:cubicBezTo>
                      <a:pt x="1" y="468"/>
                      <a:pt x="136" y="603"/>
                      <a:pt x="296" y="603"/>
                    </a:cubicBezTo>
                    <a:cubicBezTo>
                      <a:pt x="568" y="603"/>
                      <a:pt x="703" y="270"/>
                      <a:pt x="518" y="86"/>
                    </a:cubicBezTo>
                    <a:cubicBezTo>
                      <a:pt x="455" y="27"/>
                      <a:pt x="379" y="0"/>
                      <a:pt x="30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3" name="Google Shape;5213;p76"/>
              <p:cNvSpPr/>
              <p:nvPr/>
            </p:nvSpPr>
            <p:spPr>
              <a:xfrm>
                <a:off x="5376055" y="2878146"/>
                <a:ext cx="11567" cy="9952"/>
              </a:xfrm>
              <a:custGeom>
                <a:avLst/>
                <a:gdLst/>
                <a:ahLst/>
                <a:cxnLst/>
                <a:rect l="l" t="t" r="r" b="b"/>
                <a:pathLst>
                  <a:path w="802" h="690" extrusionOk="0">
                    <a:moveTo>
                      <a:pt x="456" y="0"/>
                    </a:moveTo>
                    <a:cubicBezTo>
                      <a:pt x="161" y="0"/>
                      <a:pt x="0" y="370"/>
                      <a:pt x="222" y="592"/>
                    </a:cubicBezTo>
                    <a:cubicBezTo>
                      <a:pt x="289" y="659"/>
                      <a:pt x="373" y="690"/>
                      <a:pt x="456" y="690"/>
                    </a:cubicBezTo>
                    <a:cubicBezTo>
                      <a:pt x="631" y="690"/>
                      <a:pt x="801" y="554"/>
                      <a:pt x="801" y="345"/>
                    </a:cubicBezTo>
                    <a:cubicBezTo>
                      <a:pt x="801" y="148"/>
                      <a:pt x="653" y="0"/>
                      <a:pt x="4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4" name="Google Shape;5214;p76"/>
              <p:cNvSpPr/>
              <p:nvPr/>
            </p:nvSpPr>
            <p:spPr>
              <a:xfrm>
                <a:off x="5327955" y="2880280"/>
                <a:ext cx="10254" cy="8653"/>
              </a:xfrm>
              <a:custGeom>
                <a:avLst/>
                <a:gdLst/>
                <a:ahLst/>
                <a:cxnLst/>
                <a:rect l="l" t="t" r="r" b="b"/>
                <a:pathLst>
                  <a:path w="711" h="600" extrusionOk="0">
                    <a:moveTo>
                      <a:pt x="304" y="0"/>
                    </a:moveTo>
                    <a:cubicBezTo>
                      <a:pt x="132" y="0"/>
                      <a:pt x="9" y="136"/>
                      <a:pt x="9" y="296"/>
                    </a:cubicBezTo>
                    <a:cubicBezTo>
                      <a:pt x="0" y="478"/>
                      <a:pt x="148" y="599"/>
                      <a:pt x="301" y="599"/>
                    </a:cubicBezTo>
                    <a:cubicBezTo>
                      <a:pt x="376" y="599"/>
                      <a:pt x="453" y="570"/>
                      <a:pt x="514" y="505"/>
                    </a:cubicBezTo>
                    <a:cubicBezTo>
                      <a:pt x="711" y="321"/>
                      <a:pt x="575" y="0"/>
                      <a:pt x="30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5" name="Google Shape;5215;p76"/>
              <p:cNvSpPr/>
              <p:nvPr/>
            </p:nvSpPr>
            <p:spPr>
              <a:xfrm>
                <a:off x="5214523" y="2866940"/>
                <a:ext cx="10139" cy="8625"/>
              </a:xfrm>
              <a:custGeom>
                <a:avLst/>
                <a:gdLst/>
                <a:ahLst/>
                <a:cxnLst/>
                <a:rect l="l" t="t" r="r" b="b"/>
                <a:pathLst>
                  <a:path w="703" h="598" extrusionOk="0">
                    <a:moveTo>
                      <a:pt x="416" y="0"/>
                    </a:moveTo>
                    <a:cubicBezTo>
                      <a:pt x="409" y="0"/>
                      <a:pt x="402" y="1"/>
                      <a:pt x="394" y="1"/>
                    </a:cubicBezTo>
                    <a:cubicBezTo>
                      <a:pt x="123" y="1"/>
                      <a:pt x="0" y="322"/>
                      <a:pt x="197" y="506"/>
                    </a:cubicBezTo>
                    <a:cubicBezTo>
                      <a:pt x="257" y="570"/>
                      <a:pt x="330" y="597"/>
                      <a:pt x="402" y="597"/>
                    </a:cubicBezTo>
                    <a:cubicBezTo>
                      <a:pt x="555" y="597"/>
                      <a:pt x="703" y="473"/>
                      <a:pt x="703" y="297"/>
                    </a:cubicBezTo>
                    <a:cubicBezTo>
                      <a:pt x="703" y="132"/>
                      <a:pt x="578" y="0"/>
                      <a:pt x="4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6" name="Google Shape;5216;p76"/>
              <p:cNvSpPr/>
              <p:nvPr/>
            </p:nvSpPr>
            <p:spPr>
              <a:xfrm>
                <a:off x="5288971" y="2879920"/>
                <a:ext cx="10153" cy="8711"/>
              </a:xfrm>
              <a:custGeom>
                <a:avLst/>
                <a:gdLst/>
                <a:ahLst/>
                <a:cxnLst/>
                <a:rect l="l" t="t" r="r" b="b"/>
                <a:pathLst>
                  <a:path w="704" h="604" extrusionOk="0">
                    <a:moveTo>
                      <a:pt x="395" y="1"/>
                    </a:moveTo>
                    <a:cubicBezTo>
                      <a:pt x="124" y="13"/>
                      <a:pt x="1" y="333"/>
                      <a:pt x="198" y="518"/>
                    </a:cubicBezTo>
                    <a:cubicBezTo>
                      <a:pt x="257" y="577"/>
                      <a:pt x="330" y="604"/>
                      <a:pt x="402" y="604"/>
                    </a:cubicBezTo>
                    <a:cubicBezTo>
                      <a:pt x="555" y="604"/>
                      <a:pt x="703" y="485"/>
                      <a:pt x="703" y="309"/>
                    </a:cubicBezTo>
                    <a:cubicBezTo>
                      <a:pt x="703" y="136"/>
                      <a:pt x="568" y="1"/>
                      <a:pt x="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7" name="Google Shape;5217;p76"/>
              <p:cNvSpPr/>
              <p:nvPr/>
            </p:nvSpPr>
            <p:spPr>
              <a:xfrm>
                <a:off x="5728887" y="3072907"/>
                <a:ext cx="1529" cy="923"/>
              </a:xfrm>
              <a:custGeom>
                <a:avLst/>
                <a:gdLst/>
                <a:ahLst/>
                <a:cxnLst/>
                <a:rect l="l" t="t" r="r" b="b"/>
                <a:pathLst>
                  <a:path w="106" h="64" extrusionOk="0">
                    <a:moveTo>
                      <a:pt x="56" y="1"/>
                    </a:moveTo>
                    <a:cubicBezTo>
                      <a:pt x="0" y="1"/>
                      <a:pt x="56" y="63"/>
                      <a:pt x="87" y="63"/>
                    </a:cubicBezTo>
                    <a:cubicBezTo>
                      <a:pt x="97" y="63"/>
                      <a:pt x="105" y="56"/>
                      <a:pt x="105" y="38"/>
                    </a:cubicBezTo>
                    <a:cubicBezTo>
                      <a:pt x="105" y="13"/>
                      <a:pt x="81" y="1"/>
                      <a:pt x="5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8" name="Google Shape;5218;p76"/>
              <p:cNvSpPr/>
              <p:nvPr/>
            </p:nvSpPr>
            <p:spPr>
              <a:xfrm>
                <a:off x="5824464" y="3088902"/>
                <a:ext cx="1558" cy="1067"/>
              </a:xfrm>
              <a:custGeom>
                <a:avLst/>
                <a:gdLst/>
                <a:ahLst/>
                <a:cxnLst/>
                <a:rect l="l" t="t" r="r" b="b"/>
                <a:pathLst>
                  <a:path w="108" h="74" extrusionOk="0">
                    <a:moveTo>
                      <a:pt x="58" y="1"/>
                    </a:moveTo>
                    <a:cubicBezTo>
                      <a:pt x="1" y="1"/>
                      <a:pt x="61" y="74"/>
                      <a:pt x="91" y="74"/>
                    </a:cubicBezTo>
                    <a:cubicBezTo>
                      <a:pt x="100" y="74"/>
                      <a:pt x="107" y="67"/>
                      <a:pt x="107" y="50"/>
                    </a:cubicBezTo>
                    <a:cubicBezTo>
                      <a:pt x="107" y="25"/>
                      <a:pt x="95" y="1"/>
                      <a:pt x="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19" name="Google Shape;5219;p76"/>
              <p:cNvSpPr/>
              <p:nvPr/>
            </p:nvSpPr>
            <p:spPr>
              <a:xfrm>
                <a:off x="5838079" y="2953503"/>
                <a:ext cx="10153" cy="8711"/>
              </a:xfrm>
              <a:custGeom>
                <a:avLst/>
                <a:gdLst/>
                <a:ahLst/>
                <a:cxnLst/>
                <a:rect l="l" t="t" r="r" b="b"/>
                <a:pathLst>
                  <a:path w="704" h="604" extrusionOk="0">
                    <a:moveTo>
                      <a:pt x="304" y="1"/>
                    </a:moveTo>
                    <a:cubicBezTo>
                      <a:pt x="150" y="1"/>
                      <a:pt x="1" y="123"/>
                      <a:pt x="1" y="308"/>
                    </a:cubicBezTo>
                    <a:cubicBezTo>
                      <a:pt x="1" y="468"/>
                      <a:pt x="136" y="603"/>
                      <a:pt x="297" y="603"/>
                    </a:cubicBezTo>
                    <a:cubicBezTo>
                      <a:pt x="568" y="603"/>
                      <a:pt x="703" y="283"/>
                      <a:pt x="506" y="86"/>
                    </a:cubicBezTo>
                    <a:cubicBezTo>
                      <a:pt x="447" y="27"/>
                      <a:pt x="375" y="1"/>
                      <a:pt x="3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0" name="Google Shape;5220;p76"/>
              <p:cNvSpPr/>
              <p:nvPr/>
            </p:nvSpPr>
            <p:spPr>
              <a:xfrm>
                <a:off x="5771678" y="3008525"/>
                <a:ext cx="10442" cy="8956"/>
              </a:xfrm>
              <a:custGeom>
                <a:avLst/>
                <a:gdLst/>
                <a:ahLst/>
                <a:cxnLst/>
                <a:rect l="l" t="t" r="r" b="b"/>
                <a:pathLst>
                  <a:path w="724" h="621" extrusionOk="0">
                    <a:moveTo>
                      <a:pt x="313" y="0"/>
                    </a:moveTo>
                    <a:cubicBezTo>
                      <a:pt x="153" y="0"/>
                      <a:pt x="1" y="128"/>
                      <a:pt x="9" y="312"/>
                    </a:cubicBezTo>
                    <a:cubicBezTo>
                      <a:pt x="9" y="485"/>
                      <a:pt x="132" y="608"/>
                      <a:pt x="305" y="620"/>
                    </a:cubicBezTo>
                    <a:cubicBezTo>
                      <a:pt x="576" y="620"/>
                      <a:pt x="724" y="288"/>
                      <a:pt x="527" y="91"/>
                    </a:cubicBezTo>
                    <a:cubicBezTo>
                      <a:pt x="464" y="28"/>
                      <a:pt x="387" y="0"/>
                      <a:pt x="3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1" name="Google Shape;5221;p76"/>
              <p:cNvSpPr/>
              <p:nvPr/>
            </p:nvSpPr>
            <p:spPr>
              <a:xfrm>
                <a:off x="5725238" y="2930918"/>
                <a:ext cx="10153" cy="8754"/>
              </a:xfrm>
              <a:custGeom>
                <a:avLst/>
                <a:gdLst/>
                <a:ahLst/>
                <a:cxnLst/>
                <a:rect l="l" t="t" r="r" b="b"/>
                <a:pathLst>
                  <a:path w="704" h="607" extrusionOk="0">
                    <a:moveTo>
                      <a:pt x="309" y="1"/>
                    </a:moveTo>
                    <a:cubicBezTo>
                      <a:pt x="136" y="13"/>
                      <a:pt x="1" y="149"/>
                      <a:pt x="13" y="309"/>
                    </a:cubicBezTo>
                    <a:cubicBezTo>
                      <a:pt x="13" y="491"/>
                      <a:pt x="158" y="606"/>
                      <a:pt x="309" y="606"/>
                    </a:cubicBezTo>
                    <a:cubicBezTo>
                      <a:pt x="383" y="606"/>
                      <a:pt x="458" y="579"/>
                      <a:pt x="518" y="518"/>
                    </a:cubicBezTo>
                    <a:cubicBezTo>
                      <a:pt x="703" y="321"/>
                      <a:pt x="568" y="1"/>
                      <a:pt x="3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2" name="Google Shape;5222;p76"/>
              <p:cNvSpPr/>
              <p:nvPr/>
            </p:nvSpPr>
            <p:spPr>
              <a:xfrm>
                <a:off x="5692787" y="2873069"/>
                <a:ext cx="10557" cy="8827"/>
              </a:xfrm>
              <a:custGeom>
                <a:avLst/>
                <a:gdLst/>
                <a:ahLst/>
                <a:cxnLst/>
                <a:rect l="l" t="t" r="r" b="b"/>
                <a:pathLst>
                  <a:path w="732" h="612" extrusionOk="0">
                    <a:moveTo>
                      <a:pt x="316" y="1"/>
                    </a:moveTo>
                    <a:cubicBezTo>
                      <a:pt x="154" y="1"/>
                      <a:pt x="0" y="124"/>
                      <a:pt x="8" y="315"/>
                    </a:cubicBezTo>
                    <a:cubicBezTo>
                      <a:pt x="8" y="476"/>
                      <a:pt x="144" y="611"/>
                      <a:pt x="304" y="611"/>
                    </a:cubicBezTo>
                    <a:cubicBezTo>
                      <a:pt x="309" y="611"/>
                      <a:pt x="314" y="612"/>
                      <a:pt x="319" y="612"/>
                    </a:cubicBezTo>
                    <a:cubicBezTo>
                      <a:pt x="593" y="612"/>
                      <a:pt x="732" y="287"/>
                      <a:pt x="538" y="94"/>
                    </a:cubicBezTo>
                    <a:cubicBezTo>
                      <a:pt x="474" y="29"/>
                      <a:pt x="394" y="1"/>
                      <a:pt x="3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3" name="Google Shape;5223;p76"/>
              <p:cNvSpPr/>
              <p:nvPr/>
            </p:nvSpPr>
            <p:spPr>
              <a:xfrm>
                <a:off x="5562826" y="2759795"/>
                <a:ext cx="10139" cy="8653"/>
              </a:xfrm>
              <a:custGeom>
                <a:avLst/>
                <a:gdLst/>
                <a:ahLst/>
                <a:cxnLst/>
                <a:rect l="l" t="t" r="r" b="b"/>
                <a:pathLst>
                  <a:path w="703" h="600" extrusionOk="0">
                    <a:moveTo>
                      <a:pt x="394" y="0"/>
                    </a:moveTo>
                    <a:cubicBezTo>
                      <a:pt x="136" y="0"/>
                      <a:pt x="0" y="321"/>
                      <a:pt x="185" y="506"/>
                    </a:cubicBezTo>
                    <a:cubicBezTo>
                      <a:pt x="250" y="570"/>
                      <a:pt x="328" y="599"/>
                      <a:pt x="403" y="599"/>
                    </a:cubicBezTo>
                    <a:cubicBezTo>
                      <a:pt x="558" y="599"/>
                      <a:pt x="702" y="478"/>
                      <a:pt x="702" y="296"/>
                    </a:cubicBezTo>
                    <a:cubicBezTo>
                      <a:pt x="690" y="136"/>
                      <a:pt x="567" y="0"/>
                      <a:pt x="3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4" name="Google Shape;5224;p76"/>
              <p:cNvSpPr/>
              <p:nvPr/>
            </p:nvSpPr>
            <p:spPr>
              <a:xfrm>
                <a:off x="5588988" y="2834950"/>
                <a:ext cx="10456" cy="8841"/>
              </a:xfrm>
              <a:custGeom>
                <a:avLst/>
                <a:gdLst/>
                <a:ahLst/>
                <a:cxnLst/>
                <a:rect l="l" t="t" r="r" b="b"/>
                <a:pathLst>
                  <a:path w="725" h="613" extrusionOk="0">
                    <a:moveTo>
                      <a:pt x="413" y="1"/>
                    </a:moveTo>
                    <a:cubicBezTo>
                      <a:pt x="140" y="1"/>
                      <a:pt x="1" y="325"/>
                      <a:pt x="194" y="519"/>
                    </a:cubicBezTo>
                    <a:cubicBezTo>
                      <a:pt x="259" y="584"/>
                      <a:pt x="338" y="612"/>
                      <a:pt x="416" y="612"/>
                    </a:cubicBezTo>
                    <a:cubicBezTo>
                      <a:pt x="574" y="612"/>
                      <a:pt x="724" y="491"/>
                      <a:pt x="724" y="309"/>
                    </a:cubicBezTo>
                    <a:cubicBezTo>
                      <a:pt x="724" y="137"/>
                      <a:pt x="589" y="1"/>
                      <a:pt x="429" y="1"/>
                    </a:cubicBezTo>
                    <a:cubicBezTo>
                      <a:pt x="423" y="1"/>
                      <a:pt x="418" y="1"/>
                      <a:pt x="41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5" name="Google Shape;5225;p76"/>
              <p:cNvSpPr/>
              <p:nvPr/>
            </p:nvSpPr>
            <p:spPr>
              <a:xfrm>
                <a:off x="5594628" y="2661693"/>
                <a:ext cx="10139" cy="8653"/>
              </a:xfrm>
              <a:custGeom>
                <a:avLst/>
                <a:gdLst/>
                <a:ahLst/>
                <a:cxnLst/>
                <a:rect l="l" t="t" r="r" b="b"/>
                <a:pathLst>
                  <a:path w="703" h="600" extrusionOk="0">
                    <a:moveTo>
                      <a:pt x="407" y="1"/>
                    </a:moveTo>
                    <a:cubicBezTo>
                      <a:pt x="136" y="1"/>
                      <a:pt x="1" y="321"/>
                      <a:pt x="198" y="506"/>
                    </a:cubicBezTo>
                    <a:cubicBezTo>
                      <a:pt x="258" y="571"/>
                      <a:pt x="334" y="600"/>
                      <a:pt x="407" y="600"/>
                    </a:cubicBezTo>
                    <a:cubicBezTo>
                      <a:pt x="558" y="600"/>
                      <a:pt x="703" y="479"/>
                      <a:pt x="703" y="297"/>
                    </a:cubicBezTo>
                    <a:cubicBezTo>
                      <a:pt x="703" y="124"/>
                      <a:pt x="567" y="1"/>
                      <a:pt x="4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6" name="Google Shape;5226;p76"/>
              <p:cNvSpPr/>
              <p:nvPr/>
            </p:nvSpPr>
            <p:spPr>
              <a:xfrm>
                <a:off x="5777490" y="2645958"/>
                <a:ext cx="10139" cy="8653"/>
              </a:xfrm>
              <a:custGeom>
                <a:avLst/>
                <a:gdLst/>
                <a:ahLst/>
                <a:cxnLst/>
                <a:rect l="l" t="t" r="r" b="b"/>
                <a:pathLst>
                  <a:path w="703" h="600" extrusionOk="0">
                    <a:moveTo>
                      <a:pt x="300" y="0"/>
                    </a:moveTo>
                    <a:cubicBezTo>
                      <a:pt x="145" y="0"/>
                      <a:pt x="0" y="121"/>
                      <a:pt x="0" y="303"/>
                    </a:cubicBezTo>
                    <a:cubicBezTo>
                      <a:pt x="0" y="476"/>
                      <a:pt x="136" y="599"/>
                      <a:pt x="308" y="599"/>
                    </a:cubicBezTo>
                    <a:cubicBezTo>
                      <a:pt x="567" y="599"/>
                      <a:pt x="703" y="279"/>
                      <a:pt x="518" y="94"/>
                    </a:cubicBezTo>
                    <a:cubicBezTo>
                      <a:pt x="453" y="29"/>
                      <a:pt x="375" y="0"/>
                      <a:pt x="3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7" name="Google Shape;5227;p76"/>
              <p:cNvSpPr/>
              <p:nvPr/>
            </p:nvSpPr>
            <p:spPr>
              <a:xfrm>
                <a:off x="5662514" y="2649275"/>
                <a:ext cx="10139" cy="8711"/>
              </a:xfrm>
              <a:custGeom>
                <a:avLst/>
                <a:gdLst/>
                <a:ahLst/>
                <a:cxnLst/>
                <a:rect l="l" t="t" r="r" b="b"/>
                <a:pathLst>
                  <a:path w="703" h="604" extrusionOk="0">
                    <a:moveTo>
                      <a:pt x="311" y="0"/>
                    </a:moveTo>
                    <a:cubicBezTo>
                      <a:pt x="154" y="0"/>
                      <a:pt x="0" y="119"/>
                      <a:pt x="0" y="295"/>
                    </a:cubicBezTo>
                    <a:cubicBezTo>
                      <a:pt x="0" y="468"/>
                      <a:pt x="136" y="603"/>
                      <a:pt x="308" y="603"/>
                    </a:cubicBezTo>
                    <a:cubicBezTo>
                      <a:pt x="567" y="603"/>
                      <a:pt x="703" y="271"/>
                      <a:pt x="518" y="86"/>
                    </a:cubicBezTo>
                    <a:cubicBezTo>
                      <a:pt x="459" y="27"/>
                      <a:pt x="384" y="0"/>
                      <a:pt x="3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8" name="Google Shape;5228;p76"/>
              <p:cNvSpPr/>
              <p:nvPr/>
            </p:nvSpPr>
            <p:spPr>
              <a:xfrm>
                <a:off x="5811080" y="2653429"/>
                <a:ext cx="10500" cy="9000"/>
              </a:xfrm>
              <a:custGeom>
                <a:avLst/>
                <a:gdLst/>
                <a:ahLst/>
                <a:cxnLst/>
                <a:rect l="l" t="t" r="r" b="b"/>
                <a:pathLst>
                  <a:path w="728" h="624" extrusionOk="0">
                    <a:moveTo>
                      <a:pt x="310" y="0"/>
                    </a:moveTo>
                    <a:cubicBezTo>
                      <a:pt x="151" y="0"/>
                      <a:pt x="0" y="124"/>
                      <a:pt x="0" y="315"/>
                    </a:cubicBezTo>
                    <a:cubicBezTo>
                      <a:pt x="0" y="475"/>
                      <a:pt x="136" y="623"/>
                      <a:pt x="296" y="623"/>
                    </a:cubicBezTo>
                    <a:cubicBezTo>
                      <a:pt x="579" y="623"/>
                      <a:pt x="727" y="291"/>
                      <a:pt x="530" y="93"/>
                    </a:cubicBezTo>
                    <a:cubicBezTo>
                      <a:pt x="466" y="29"/>
                      <a:pt x="387" y="0"/>
                      <a:pt x="3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29" name="Google Shape;5229;p76"/>
              <p:cNvSpPr/>
              <p:nvPr/>
            </p:nvSpPr>
            <p:spPr>
              <a:xfrm>
                <a:off x="5338383" y="2640102"/>
                <a:ext cx="10312" cy="9000"/>
              </a:xfrm>
              <a:custGeom>
                <a:avLst/>
                <a:gdLst/>
                <a:ahLst/>
                <a:cxnLst/>
                <a:rect l="l" t="t" r="r" b="b"/>
                <a:pathLst>
                  <a:path w="715" h="624" extrusionOk="0">
                    <a:moveTo>
                      <a:pt x="310" y="0"/>
                    </a:moveTo>
                    <a:cubicBezTo>
                      <a:pt x="151" y="0"/>
                      <a:pt x="0" y="124"/>
                      <a:pt x="0" y="315"/>
                    </a:cubicBezTo>
                    <a:cubicBezTo>
                      <a:pt x="0" y="475"/>
                      <a:pt x="136" y="611"/>
                      <a:pt x="296" y="623"/>
                    </a:cubicBezTo>
                    <a:cubicBezTo>
                      <a:pt x="579" y="623"/>
                      <a:pt x="715" y="290"/>
                      <a:pt x="530" y="93"/>
                    </a:cubicBezTo>
                    <a:cubicBezTo>
                      <a:pt x="466" y="29"/>
                      <a:pt x="387" y="0"/>
                      <a:pt x="3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0" name="Google Shape;5230;p76"/>
              <p:cNvSpPr/>
              <p:nvPr/>
            </p:nvSpPr>
            <p:spPr>
              <a:xfrm>
                <a:off x="5740352" y="2745041"/>
                <a:ext cx="10139" cy="8581"/>
              </a:xfrm>
              <a:custGeom>
                <a:avLst/>
                <a:gdLst/>
                <a:ahLst/>
                <a:cxnLst/>
                <a:rect l="l" t="t" r="r" b="b"/>
                <a:pathLst>
                  <a:path w="703" h="595" extrusionOk="0">
                    <a:moveTo>
                      <a:pt x="394" y="1"/>
                    </a:moveTo>
                    <a:cubicBezTo>
                      <a:pt x="136" y="1"/>
                      <a:pt x="0" y="321"/>
                      <a:pt x="185" y="506"/>
                    </a:cubicBezTo>
                    <a:cubicBezTo>
                      <a:pt x="246" y="567"/>
                      <a:pt x="322" y="594"/>
                      <a:pt x="397" y="594"/>
                    </a:cubicBezTo>
                    <a:cubicBezTo>
                      <a:pt x="548" y="594"/>
                      <a:pt x="694" y="482"/>
                      <a:pt x="702" y="309"/>
                    </a:cubicBezTo>
                    <a:cubicBezTo>
                      <a:pt x="702" y="136"/>
                      <a:pt x="567" y="1"/>
                      <a:pt x="3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1" name="Google Shape;5231;p76"/>
              <p:cNvSpPr/>
              <p:nvPr/>
            </p:nvSpPr>
            <p:spPr>
              <a:xfrm>
                <a:off x="5450922" y="3025284"/>
                <a:ext cx="10572" cy="8827"/>
              </a:xfrm>
              <a:custGeom>
                <a:avLst/>
                <a:gdLst/>
                <a:ahLst/>
                <a:cxnLst/>
                <a:rect l="l" t="t" r="r" b="b"/>
                <a:pathLst>
                  <a:path w="733" h="612" extrusionOk="0">
                    <a:moveTo>
                      <a:pt x="331" y="0"/>
                    </a:moveTo>
                    <a:cubicBezTo>
                      <a:pt x="326" y="0"/>
                      <a:pt x="322" y="0"/>
                      <a:pt x="317" y="1"/>
                    </a:cubicBezTo>
                    <a:cubicBezTo>
                      <a:pt x="144" y="1"/>
                      <a:pt x="21" y="136"/>
                      <a:pt x="9" y="296"/>
                    </a:cubicBezTo>
                    <a:cubicBezTo>
                      <a:pt x="1" y="487"/>
                      <a:pt x="155" y="611"/>
                      <a:pt x="316" y="611"/>
                    </a:cubicBezTo>
                    <a:cubicBezTo>
                      <a:pt x="395" y="611"/>
                      <a:pt x="475" y="582"/>
                      <a:pt x="539" y="518"/>
                    </a:cubicBezTo>
                    <a:cubicBezTo>
                      <a:pt x="732" y="336"/>
                      <a:pt x="593" y="0"/>
                      <a:pt x="33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2" name="Google Shape;5232;p76"/>
              <p:cNvSpPr/>
              <p:nvPr/>
            </p:nvSpPr>
            <p:spPr>
              <a:xfrm>
                <a:off x="5132112" y="2654049"/>
                <a:ext cx="10456" cy="8841"/>
              </a:xfrm>
              <a:custGeom>
                <a:avLst/>
                <a:gdLst/>
                <a:ahLst/>
                <a:cxnLst/>
                <a:rect l="l" t="t" r="r" b="b"/>
                <a:pathLst>
                  <a:path w="725" h="613" extrusionOk="0">
                    <a:moveTo>
                      <a:pt x="401" y="1"/>
                    </a:moveTo>
                    <a:cubicBezTo>
                      <a:pt x="140" y="1"/>
                      <a:pt x="1" y="325"/>
                      <a:pt x="194" y="519"/>
                    </a:cubicBezTo>
                    <a:cubicBezTo>
                      <a:pt x="255" y="583"/>
                      <a:pt x="331" y="612"/>
                      <a:pt x="407" y="612"/>
                    </a:cubicBezTo>
                    <a:cubicBezTo>
                      <a:pt x="563" y="612"/>
                      <a:pt x="716" y="491"/>
                      <a:pt x="724" y="309"/>
                    </a:cubicBezTo>
                    <a:cubicBezTo>
                      <a:pt x="724" y="137"/>
                      <a:pt x="589" y="1"/>
                      <a:pt x="416" y="1"/>
                    </a:cubicBezTo>
                    <a:cubicBezTo>
                      <a:pt x="411" y="1"/>
                      <a:pt x="406" y="1"/>
                      <a:pt x="40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3" name="Google Shape;5233;p76"/>
              <p:cNvSpPr/>
              <p:nvPr/>
            </p:nvSpPr>
            <p:spPr>
              <a:xfrm>
                <a:off x="5245617" y="2752511"/>
                <a:ext cx="10139" cy="8524"/>
              </a:xfrm>
              <a:custGeom>
                <a:avLst/>
                <a:gdLst/>
                <a:ahLst/>
                <a:cxnLst/>
                <a:rect l="l" t="t" r="r" b="b"/>
                <a:pathLst>
                  <a:path w="703" h="591" extrusionOk="0">
                    <a:moveTo>
                      <a:pt x="407" y="0"/>
                    </a:moveTo>
                    <a:cubicBezTo>
                      <a:pt x="136" y="0"/>
                      <a:pt x="0" y="321"/>
                      <a:pt x="185" y="505"/>
                    </a:cubicBezTo>
                    <a:cubicBezTo>
                      <a:pt x="248" y="565"/>
                      <a:pt x="324" y="591"/>
                      <a:pt x="398" y="591"/>
                    </a:cubicBezTo>
                    <a:cubicBezTo>
                      <a:pt x="555" y="591"/>
                      <a:pt x="703" y="472"/>
                      <a:pt x="703" y="296"/>
                    </a:cubicBezTo>
                    <a:cubicBezTo>
                      <a:pt x="690" y="123"/>
                      <a:pt x="567" y="0"/>
                      <a:pt x="4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4" name="Google Shape;5234;p76"/>
              <p:cNvSpPr/>
              <p:nvPr/>
            </p:nvSpPr>
            <p:spPr>
              <a:xfrm>
                <a:off x="5301245" y="2663481"/>
                <a:ext cx="8711" cy="7500"/>
              </a:xfrm>
              <a:custGeom>
                <a:avLst/>
                <a:gdLst/>
                <a:ahLst/>
                <a:cxnLst/>
                <a:rect l="l" t="t" r="r" b="b"/>
                <a:pathLst>
                  <a:path w="604" h="520" extrusionOk="0">
                    <a:moveTo>
                      <a:pt x="345" y="0"/>
                    </a:moveTo>
                    <a:cubicBezTo>
                      <a:pt x="111" y="0"/>
                      <a:pt x="0" y="271"/>
                      <a:pt x="160" y="444"/>
                    </a:cubicBezTo>
                    <a:cubicBezTo>
                      <a:pt x="212" y="496"/>
                      <a:pt x="277" y="519"/>
                      <a:pt x="341" y="519"/>
                    </a:cubicBezTo>
                    <a:cubicBezTo>
                      <a:pt x="474" y="519"/>
                      <a:pt x="604" y="417"/>
                      <a:pt x="604" y="259"/>
                    </a:cubicBezTo>
                    <a:cubicBezTo>
                      <a:pt x="604" y="111"/>
                      <a:pt x="493" y="0"/>
                      <a:pt x="3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5" name="Google Shape;5235;p76"/>
              <p:cNvSpPr/>
              <p:nvPr/>
            </p:nvSpPr>
            <p:spPr>
              <a:xfrm>
                <a:off x="5322388" y="2659717"/>
                <a:ext cx="9778" cy="8394"/>
              </a:xfrm>
              <a:custGeom>
                <a:avLst/>
                <a:gdLst/>
                <a:ahLst/>
                <a:cxnLst/>
                <a:rect l="l" t="t" r="r" b="b"/>
                <a:pathLst>
                  <a:path w="678" h="582" extrusionOk="0">
                    <a:moveTo>
                      <a:pt x="285" y="0"/>
                    </a:moveTo>
                    <a:cubicBezTo>
                      <a:pt x="138" y="0"/>
                      <a:pt x="0" y="113"/>
                      <a:pt x="0" y="286"/>
                    </a:cubicBezTo>
                    <a:cubicBezTo>
                      <a:pt x="0" y="446"/>
                      <a:pt x="123" y="582"/>
                      <a:pt x="284" y="582"/>
                    </a:cubicBezTo>
                    <a:cubicBezTo>
                      <a:pt x="542" y="582"/>
                      <a:pt x="678" y="261"/>
                      <a:pt x="493" y="89"/>
                    </a:cubicBezTo>
                    <a:cubicBezTo>
                      <a:pt x="432" y="28"/>
                      <a:pt x="357" y="0"/>
                      <a:pt x="28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6" name="Google Shape;5236;p76"/>
              <p:cNvSpPr/>
              <p:nvPr/>
            </p:nvSpPr>
            <p:spPr>
              <a:xfrm>
                <a:off x="5319057" y="2689601"/>
                <a:ext cx="10096" cy="8581"/>
              </a:xfrm>
              <a:custGeom>
                <a:avLst/>
                <a:gdLst/>
                <a:ahLst/>
                <a:cxnLst/>
                <a:rect l="l" t="t" r="r" b="b"/>
                <a:pathLst>
                  <a:path w="700" h="595" extrusionOk="0">
                    <a:moveTo>
                      <a:pt x="389" y="0"/>
                    </a:moveTo>
                    <a:cubicBezTo>
                      <a:pt x="128" y="0"/>
                      <a:pt x="1" y="312"/>
                      <a:pt x="182" y="506"/>
                    </a:cubicBezTo>
                    <a:cubicBezTo>
                      <a:pt x="243" y="567"/>
                      <a:pt x="319" y="594"/>
                      <a:pt x="394" y="594"/>
                    </a:cubicBezTo>
                    <a:cubicBezTo>
                      <a:pt x="545" y="594"/>
                      <a:pt x="691" y="482"/>
                      <a:pt x="699" y="308"/>
                    </a:cubicBezTo>
                    <a:cubicBezTo>
                      <a:pt x="699" y="136"/>
                      <a:pt x="564" y="0"/>
                      <a:pt x="404" y="0"/>
                    </a:cubicBezTo>
                    <a:cubicBezTo>
                      <a:pt x="399" y="0"/>
                      <a:pt x="394" y="0"/>
                      <a:pt x="38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7" name="Google Shape;5237;p76"/>
              <p:cNvSpPr/>
              <p:nvPr/>
            </p:nvSpPr>
            <p:spPr>
              <a:xfrm>
                <a:off x="5366637" y="2735983"/>
                <a:ext cx="10139" cy="8740"/>
              </a:xfrm>
              <a:custGeom>
                <a:avLst/>
                <a:gdLst/>
                <a:ahLst/>
                <a:cxnLst/>
                <a:rect l="l" t="t" r="r" b="b"/>
                <a:pathLst>
                  <a:path w="703" h="606" extrusionOk="0">
                    <a:moveTo>
                      <a:pt x="296" y="0"/>
                    </a:moveTo>
                    <a:cubicBezTo>
                      <a:pt x="136" y="0"/>
                      <a:pt x="0" y="136"/>
                      <a:pt x="0" y="308"/>
                    </a:cubicBezTo>
                    <a:cubicBezTo>
                      <a:pt x="0" y="491"/>
                      <a:pt x="151" y="606"/>
                      <a:pt x="305" y="606"/>
                    </a:cubicBezTo>
                    <a:cubicBezTo>
                      <a:pt x="381" y="606"/>
                      <a:pt x="457" y="578"/>
                      <a:pt x="518" y="518"/>
                    </a:cubicBezTo>
                    <a:cubicBezTo>
                      <a:pt x="703" y="321"/>
                      <a:pt x="567" y="0"/>
                      <a:pt x="2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8" name="Google Shape;5238;p76"/>
              <p:cNvSpPr/>
              <p:nvPr/>
            </p:nvSpPr>
            <p:spPr>
              <a:xfrm>
                <a:off x="5481786" y="2666856"/>
                <a:ext cx="10327" cy="8653"/>
              </a:xfrm>
              <a:custGeom>
                <a:avLst/>
                <a:gdLst/>
                <a:ahLst/>
                <a:cxnLst/>
                <a:rect l="l" t="t" r="r" b="b"/>
                <a:pathLst>
                  <a:path w="716" h="600" extrusionOk="0">
                    <a:moveTo>
                      <a:pt x="407" y="0"/>
                    </a:moveTo>
                    <a:cubicBezTo>
                      <a:pt x="136" y="0"/>
                      <a:pt x="1" y="321"/>
                      <a:pt x="198" y="505"/>
                    </a:cubicBezTo>
                    <a:cubicBezTo>
                      <a:pt x="258" y="570"/>
                      <a:pt x="335" y="599"/>
                      <a:pt x="410" y="599"/>
                    </a:cubicBezTo>
                    <a:cubicBezTo>
                      <a:pt x="565" y="599"/>
                      <a:pt x="715" y="478"/>
                      <a:pt x="715" y="296"/>
                    </a:cubicBezTo>
                    <a:cubicBezTo>
                      <a:pt x="715" y="136"/>
                      <a:pt x="580" y="0"/>
                      <a:pt x="4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39" name="Google Shape;5239;p76"/>
              <p:cNvSpPr/>
              <p:nvPr/>
            </p:nvSpPr>
            <p:spPr>
              <a:xfrm>
                <a:off x="5602459" y="2754978"/>
                <a:ext cx="10081" cy="8596"/>
              </a:xfrm>
              <a:custGeom>
                <a:avLst/>
                <a:gdLst/>
                <a:ahLst/>
                <a:cxnLst/>
                <a:rect l="l" t="t" r="r" b="b"/>
                <a:pathLst>
                  <a:path w="699" h="596" extrusionOk="0">
                    <a:moveTo>
                      <a:pt x="288" y="1"/>
                    </a:moveTo>
                    <a:cubicBezTo>
                      <a:pt x="125" y="1"/>
                      <a:pt x="0" y="144"/>
                      <a:pt x="12" y="310"/>
                    </a:cubicBezTo>
                    <a:cubicBezTo>
                      <a:pt x="12" y="483"/>
                      <a:pt x="156" y="595"/>
                      <a:pt x="306" y="595"/>
                    </a:cubicBezTo>
                    <a:cubicBezTo>
                      <a:pt x="380" y="595"/>
                      <a:pt x="456" y="568"/>
                      <a:pt x="517" y="507"/>
                    </a:cubicBezTo>
                    <a:cubicBezTo>
                      <a:pt x="699" y="313"/>
                      <a:pt x="572" y="1"/>
                      <a:pt x="322" y="1"/>
                    </a:cubicBezTo>
                    <a:cubicBezTo>
                      <a:pt x="317" y="1"/>
                      <a:pt x="313" y="1"/>
                      <a:pt x="308" y="2"/>
                    </a:cubicBezTo>
                    <a:cubicBezTo>
                      <a:pt x="301" y="1"/>
                      <a:pt x="294" y="1"/>
                      <a:pt x="28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0" name="Google Shape;5240;p76"/>
              <p:cNvSpPr/>
              <p:nvPr/>
            </p:nvSpPr>
            <p:spPr>
              <a:xfrm>
                <a:off x="5709431" y="2691850"/>
                <a:ext cx="10442" cy="8956"/>
              </a:xfrm>
              <a:custGeom>
                <a:avLst/>
                <a:gdLst/>
                <a:ahLst/>
                <a:cxnLst/>
                <a:rect l="l" t="t" r="r" b="b"/>
                <a:pathLst>
                  <a:path w="724" h="621" extrusionOk="0">
                    <a:moveTo>
                      <a:pt x="317" y="1"/>
                    </a:moveTo>
                    <a:cubicBezTo>
                      <a:pt x="156" y="1"/>
                      <a:pt x="0" y="131"/>
                      <a:pt x="0" y="325"/>
                    </a:cubicBezTo>
                    <a:cubicBezTo>
                      <a:pt x="13" y="485"/>
                      <a:pt x="136" y="621"/>
                      <a:pt x="308" y="621"/>
                    </a:cubicBezTo>
                    <a:cubicBezTo>
                      <a:pt x="313" y="621"/>
                      <a:pt x="318" y="621"/>
                      <a:pt x="322" y="621"/>
                    </a:cubicBezTo>
                    <a:cubicBezTo>
                      <a:pt x="584" y="621"/>
                      <a:pt x="724" y="285"/>
                      <a:pt x="530" y="91"/>
                    </a:cubicBezTo>
                    <a:cubicBezTo>
                      <a:pt x="468" y="29"/>
                      <a:pt x="392" y="1"/>
                      <a:pt x="3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1" name="Google Shape;5241;p76"/>
              <p:cNvSpPr/>
              <p:nvPr/>
            </p:nvSpPr>
            <p:spPr>
              <a:xfrm>
                <a:off x="5378362" y="2643117"/>
                <a:ext cx="10269" cy="8827"/>
              </a:xfrm>
              <a:custGeom>
                <a:avLst/>
                <a:gdLst/>
                <a:ahLst/>
                <a:cxnLst/>
                <a:rect l="l" t="t" r="r" b="b"/>
                <a:pathLst>
                  <a:path w="712" h="612" extrusionOk="0">
                    <a:moveTo>
                      <a:pt x="309" y="0"/>
                    </a:moveTo>
                    <a:cubicBezTo>
                      <a:pt x="151" y="0"/>
                      <a:pt x="1" y="121"/>
                      <a:pt x="1" y="303"/>
                    </a:cubicBezTo>
                    <a:cubicBezTo>
                      <a:pt x="1" y="476"/>
                      <a:pt x="136" y="611"/>
                      <a:pt x="296" y="611"/>
                    </a:cubicBezTo>
                    <a:cubicBezTo>
                      <a:pt x="301" y="611"/>
                      <a:pt x="306" y="612"/>
                      <a:pt x="311" y="612"/>
                    </a:cubicBezTo>
                    <a:cubicBezTo>
                      <a:pt x="584" y="612"/>
                      <a:pt x="712" y="287"/>
                      <a:pt x="530" y="94"/>
                    </a:cubicBezTo>
                    <a:cubicBezTo>
                      <a:pt x="466" y="29"/>
                      <a:pt x="386" y="0"/>
                      <a:pt x="3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2" name="Google Shape;5242;p76"/>
              <p:cNvSpPr/>
              <p:nvPr/>
            </p:nvSpPr>
            <p:spPr>
              <a:xfrm>
                <a:off x="5460527" y="3010371"/>
                <a:ext cx="1543" cy="1067"/>
              </a:xfrm>
              <a:custGeom>
                <a:avLst/>
                <a:gdLst/>
                <a:ahLst/>
                <a:cxnLst/>
                <a:rect l="l" t="t" r="r" b="b"/>
                <a:pathLst>
                  <a:path w="107" h="74" extrusionOk="0">
                    <a:moveTo>
                      <a:pt x="91" y="1"/>
                    </a:moveTo>
                    <a:cubicBezTo>
                      <a:pt x="61" y="1"/>
                      <a:pt x="1" y="73"/>
                      <a:pt x="58" y="73"/>
                    </a:cubicBezTo>
                    <a:cubicBezTo>
                      <a:pt x="82" y="73"/>
                      <a:pt x="107" y="61"/>
                      <a:pt x="107" y="24"/>
                    </a:cubicBezTo>
                    <a:cubicBezTo>
                      <a:pt x="107" y="7"/>
                      <a:pt x="100" y="1"/>
                      <a:pt x="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3" name="Google Shape;5243;p76"/>
              <p:cNvSpPr/>
              <p:nvPr/>
            </p:nvSpPr>
            <p:spPr>
              <a:xfrm>
                <a:off x="5759102" y="2946379"/>
                <a:ext cx="1514" cy="923"/>
              </a:xfrm>
              <a:custGeom>
                <a:avLst/>
                <a:gdLst/>
                <a:ahLst/>
                <a:cxnLst/>
                <a:rect l="l" t="t" r="r" b="b"/>
                <a:pathLst>
                  <a:path w="105" h="64" extrusionOk="0">
                    <a:moveTo>
                      <a:pt x="55" y="1"/>
                    </a:moveTo>
                    <a:cubicBezTo>
                      <a:pt x="0" y="1"/>
                      <a:pt x="55" y="63"/>
                      <a:pt x="87" y="63"/>
                    </a:cubicBezTo>
                    <a:cubicBezTo>
                      <a:pt x="97" y="63"/>
                      <a:pt x="105" y="56"/>
                      <a:pt x="105" y="38"/>
                    </a:cubicBezTo>
                    <a:cubicBezTo>
                      <a:pt x="105" y="13"/>
                      <a:pt x="80" y="1"/>
                      <a:pt x="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4" name="Google Shape;5244;p76"/>
              <p:cNvSpPr/>
              <p:nvPr/>
            </p:nvSpPr>
            <p:spPr>
              <a:xfrm>
                <a:off x="5688273" y="2945672"/>
                <a:ext cx="1442" cy="1442"/>
              </a:xfrm>
              <a:custGeom>
                <a:avLst/>
                <a:gdLst/>
                <a:ahLst/>
                <a:cxnLst/>
                <a:rect l="l" t="t" r="r" b="b"/>
                <a:pathLst>
                  <a:path w="100" h="100" extrusionOk="0">
                    <a:moveTo>
                      <a:pt x="50" y="1"/>
                    </a:moveTo>
                    <a:cubicBezTo>
                      <a:pt x="26" y="1"/>
                      <a:pt x="1" y="25"/>
                      <a:pt x="1" y="50"/>
                    </a:cubicBezTo>
                    <a:cubicBezTo>
                      <a:pt x="1" y="74"/>
                      <a:pt x="26" y="99"/>
                      <a:pt x="50" y="99"/>
                    </a:cubicBezTo>
                    <a:cubicBezTo>
                      <a:pt x="75" y="99"/>
                      <a:pt x="100" y="74"/>
                      <a:pt x="100" y="50"/>
                    </a:cubicBezTo>
                    <a:cubicBezTo>
                      <a:pt x="100" y="25"/>
                      <a:pt x="75"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5" name="Google Shape;5245;p76"/>
              <p:cNvSpPr/>
              <p:nvPr/>
            </p:nvSpPr>
            <p:spPr>
              <a:xfrm>
                <a:off x="5727372" y="3036664"/>
                <a:ext cx="1255" cy="1428"/>
              </a:xfrm>
              <a:custGeom>
                <a:avLst/>
                <a:gdLst/>
                <a:ahLst/>
                <a:cxnLst/>
                <a:rect l="l" t="t" r="r" b="b"/>
                <a:pathLst>
                  <a:path w="87" h="99" extrusionOk="0">
                    <a:moveTo>
                      <a:pt x="38" y="0"/>
                    </a:moveTo>
                    <a:cubicBezTo>
                      <a:pt x="13" y="0"/>
                      <a:pt x="1" y="25"/>
                      <a:pt x="1" y="49"/>
                    </a:cubicBezTo>
                    <a:cubicBezTo>
                      <a:pt x="1" y="74"/>
                      <a:pt x="13" y="99"/>
                      <a:pt x="38" y="99"/>
                    </a:cubicBezTo>
                    <a:cubicBezTo>
                      <a:pt x="75" y="99"/>
                      <a:pt x="87" y="74"/>
                      <a:pt x="87" y="49"/>
                    </a:cubicBezTo>
                    <a:cubicBezTo>
                      <a:pt x="87" y="25"/>
                      <a:pt x="75" y="0"/>
                      <a:pt x="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6" name="Google Shape;5246;p76"/>
              <p:cNvSpPr/>
              <p:nvPr/>
            </p:nvSpPr>
            <p:spPr>
              <a:xfrm>
                <a:off x="5836132" y="3027231"/>
                <a:ext cx="1529" cy="1082"/>
              </a:xfrm>
              <a:custGeom>
                <a:avLst/>
                <a:gdLst/>
                <a:ahLst/>
                <a:cxnLst/>
                <a:rect l="l" t="t" r="r" b="b"/>
                <a:pathLst>
                  <a:path w="106" h="75" extrusionOk="0">
                    <a:moveTo>
                      <a:pt x="18" y="0"/>
                    </a:moveTo>
                    <a:cubicBezTo>
                      <a:pt x="8" y="0"/>
                      <a:pt x="0" y="7"/>
                      <a:pt x="0" y="26"/>
                    </a:cubicBezTo>
                    <a:cubicBezTo>
                      <a:pt x="0" y="50"/>
                      <a:pt x="25" y="75"/>
                      <a:pt x="50" y="75"/>
                    </a:cubicBezTo>
                    <a:cubicBezTo>
                      <a:pt x="105" y="66"/>
                      <a:pt x="49" y="0"/>
                      <a:pt x="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7" name="Google Shape;5247;p76"/>
              <p:cNvSpPr/>
              <p:nvPr/>
            </p:nvSpPr>
            <p:spPr>
              <a:xfrm>
                <a:off x="5757054" y="3043759"/>
                <a:ext cx="10139" cy="8581"/>
              </a:xfrm>
              <a:custGeom>
                <a:avLst/>
                <a:gdLst/>
                <a:ahLst/>
                <a:cxnLst/>
                <a:rect l="l" t="t" r="r" b="b"/>
                <a:pathLst>
                  <a:path w="703" h="595" extrusionOk="0">
                    <a:moveTo>
                      <a:pt x="395" y="1"/>
                    </a:moveTo>
                    <a:cubicBezTo>
                      <a:pt x="124" y="1"/>
                      <a:pt x="0" y="321"/>
                      <a:pt x="185" y="506"/>
                    </a:cubicBezTo>
                    <a:cubicBezTo>
                      <a:pt x="246" y="567"/>
                      <a:pt x="322" y="595"/>
                      <a:pt x="397" y="595"/>
                    </a:cubicBezTo>
                    <a:cubicBezTo>
                      <a:pt x="548" y="595"/>
                      <a:pt x="694" y="482"/>
                      <a:pt x="703" y="309"/>
                    </a:cubicBezTo>
                    <a:cubicBezTo>
                      <a:pt x="703" y="136"/>
                      <a:pt x="567" y="1"/>
                      <a:pt x="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8" name="Google Shape;5248;p76"/>
              <p:cNvSpPr/>
              <p:nvPr/>
            </p:nvSpPr>
            <p:spPr>
              <a:xfrm>
                <a:off x="5664880" y="2828388"/>
                <a:ext cx="10442" cy="8827"/>
              </a:xfrm>
              <a:custGeom>
                <a:avLst/>
                <a:gdLst/>
                <a:ahLst/>
                <a:cxnLst/>
                <a:rect l="l" t="t" r="r" b="b"/>
                <a:pathLst>
                  <a:path w="724" h="612" extrusionOk="0">
                    <a:moveTo>
                      <a:pt x="401" y="0"/>
                    </a:moveTo>
                    <a:cubicBezTo>
                      <a:pt x="139" y="0"/>
                      <a:pt x="0" y="324"/>
                      <a:pt x="194" y="518"/>
                    </a:cubicBezTo>
                    <a:cubicBezTo>
                      <a:pt x="258" y="583"/>
                      <a:pt x="338" y="611"/>
                      <a:pt x="415" y="611"/>
                    </a:cubicBezTo>
                    <a:cubicBezTo>
                      <a:pt x="573" y="611"/>
                      <a:pt x="724" y="491"/>
                      <a:pt x="724" y="308"/>
                    </a:cubicBezTo>
                    <a:cubicBezTo>
                      <a:pt x="724" y="136"/>
                      <a:pt x="588" y="0"/>
                      <a:pt x="415" y="0"/>
                    </a:cubicBezTo>
                    <a:cubicBezTo>
                      <a:pt x="411" y="0"/>
                      <a:pt x="406" y="0"/>
                      <a:pt x="40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49" name="Google Shape;5249;p76"/>
              <p:cNvSpPr/>
              <p:nvPr/>
            </p:nvSpPr>
            <p:spPr>
              <a:xfrm>
                <a:off x="5701296" y="2831936"/>
                <a:ext cx="8682" cy="7413"/>
              </a:xfrm>
              <a:custGeom>
                <a:avLst/>
                <a:gdLst/>
                <a:ahLst/>
                <a:cxnLst/>
                <a:rect l="l" t="t" r="r" b="b"/>
                <a:pathLst>
                  <a:path w="602" h="514" extrusionOk="0">
                    <a:moveTo>
                      <a:pt x="329" y="0"/>
                    </a:moveTo>
                    <a:cubicBezTo>
                      <a:pt x="116" y="0"/>
                      <a:pt x="1" y="275"/>
                      <a:pt x="158" y="432"/>
                    </a:cubicBezTo>
                    <a:cubicBezTo>
                      <a:pt x="214" y="489"/>
                      <a:pt x="281" y="513"/>
                      <a:pt x="346" y="513"/>
                    </a:cubicBezTo>
                    <a:cubicBezTo>
                      <a:pt x="479" y="513"/>
                      <a:pt x="601" y="409"/>
                      <a:pt x="601" y="260"/>
                    </a:cubicBezTo>
                    <a:cubicBezTo>
                      <a:pt x="601" y="112"/>
                      <a:pt x="490" y="1"/>
                      <a:pt x="342" y="1"/>
                    </a:cubicBezTo>
                    <a:cubicBezTo>
                      <a:pt x="338" y="1"/>
                      <a:pt x="333" y="0"/>
                      <a:pt x="32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0" name="Google Shape;5250;p76"/>
              <p:cNvSpPr/>
              <p:nvPr/>
            </p:nvSpPr>
            <p:spPr>
              <a:xfrm>
                <a:off x="5582729" y="2890232"/>
                <a:ext cx="1428" cy="1385"/>
              </a:xfrm>
              <a:custGeom>
                <a:avLst/>
                <a:gdLst/>
                <a:ahLst/>
                <a:cxnLst/>
                <a:rect l="l" t="t" r="r" b="b"/>
                <a:pathLst>
                  <a:path w="99" h="96" extrusionOk="0">
                    <a:moveTo>
                      <a:pt x="49" y="0"/>
                    </a:moveTo>
                    <a:cubicBezTo>
                      <a:pt x="25" y="0"/>
                      <a:pt x="0" y="25"/>
                      <a:pt x="0" y="50"/>
                    </a:cubicBezTo>
                    <a:cubicBezTo>
                      <a:pt x="0" y="80"/>
                      <a:pt x="25" y="96"/>
                      <a:pt x="49" y="96"/>
                    </a:cubicBezTo>
                    <a:cubicBezTo>
                      <a:pt x="74" y="96"/>
                      <a:pt x="99" y="80"/>
                      <a:pt x="99" y="50"/>
                    </a:cubicBezTo>
                    <a:cubicBezTo>
                      <a:pt x="99" y="25"/>
                      <a:pt x="74" y="0"/>
                      <a:pt x="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1" name="Google Shape;5251;p76"/>
              <p:cNvSpPr/>
              <p:nvPr/>
            </p:nvSpPr>
            <p:spPr>
              <a:xfrm>
                <a:off x="5266588" y="2751069"/>
                <a:ext cx="6764" cy="5740"/>
              </a:xfrm>
              <a:custGeom>
                <a:avLst/>
                <a:gdLst/>
                <a:ahLst/>
                <a:cxnLst/>
                <a:rect l="l" t="t" r="r" b="b"/>
                <a:pathLst>
                  <a:path w="469" h="398" extrusionOk="0">
                    <a:moveTo>
                      <a:pt x="179" y="1"/>
                    </a:moveTo>
                    <a:cubicBezTo>
                      <a:pt x="77" y="1"/>
                      <a:pt x="0" y="94"/>
                      <a:pt x="0" y="199"/>
                    </a:cubicBezTo>
                    <a:cubicBezTo>
                      <a:pt x="0" y="315"/>
                      <a:pt x="96" y="398"/>
                      <a:pt x="199" y="398"/>
                    </a:cubicBezTo>
                    <a:cubicBezTo>
                      <a:pt x="249" y="398"/>
                      <a:pt x="301" y="378"/>
                      <a:pt x="345" y="334"/>
                    </a:cubicBezTo>
                    <a:cubicBezTo>
                      <a:pt x="469" y="211"/>
                      <a:pt x="382" y="2"/>
                      <a:pt x="198" y="2"/>
                    </a:cubicBezTo>
                    <a:cubicBezTo>
                      <a:pt x="191" y="1"/>
                      <a:pt x="185" y="1"/>
                      <a:pt x="17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2" name="Google Shape;5252;p76"/>
              <p:cNvSpPr/>
              <p:nvPr/>
            </p:nvSpPr>
            <p:spPr>
              <a:xfrm>
                <a:off x="5311370" y="2850599"/>
                <a:ext cx="10615" cy="8956"/>
              </a:xfrm>
              <a:custGeom>
                <a:avLst/>
                <a:gdLst/>
                <a:ahLst/>
                <a:cxnLst/>
                <a:rect l="l" t="t" r="r" b="b"/>
                <a:pathLst>
                  <a:path w="736" h="621" extrusionOk="0">
                    <a:moveTo>
                      <a:pt x="432" y="1"/>
                    </a:moveTo>
                    <a:cubicBezTo>
                      <a:pt x="148" y="1"/>
                      <a:pt x="0" y="333"/>
                      <a:pt x="197" y="530"/>
                    </a:cubicBezTo>
                    <a:cubicBezTo>
                      <a:pt x="260" y="593"/>
                      <a:pt x="338" y="621"/>
                      <a:pt x="414" y="621"/>
                    </a:cubicBezTo>
                    <a:cubicBezTo>
                      <a:pt x="578" y="621"/>
                      <a:pt x="736" y="493"/>
                      <a:pt x="727" y="309"/>
                    </a:cubicBezTo>
                    <a:cubicBezTo>
                      <a:pt x="727" y="136"/>
                      <a:pt x="592" y="1"/>
                      <a:pt x="4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3" name="Google Shape;5253;p76"/>
              <p:cNvSpPr/>
              <p:nvPr/>
            </p:nvSpPr>
            <p:spPr>
              <a:xfrm>
                <a:off x="5450864" y="2788582"/>
                <a:ext cx="2856" cy="2336"/>
              </a:xfrm>
              <a:custGeom>
                <a:avLst/>
                <a:gdLst/>
                <a:ahLst/>
                <a:cxnLst/>
                <a:rect l="l" t="t" r="r" b="b"/>
                <a:pathLst>
                  <a:path w="198" h="162" extrusionOk="0">
                    <a:moveTo>
                      <a:pt x="87" y="0"/>
                    </a:moveTo>
                    <a:cubicBezTo>
                      <a:pt x="38" y="0"/>
                      <a:pt x="1" y="37"/>
                      <a:pt x="1" y="87"/>
                    </a:cubicBezTo>
                    <a:cubicBezTo>
                      <a:pt x="1" y="124"/>
                      <a:pt x="38" y="161"/>
                      <a:pt x="87" y="161"/>
                    </a:cubicBezTo>
                    <a:cubicBezTo>
                      <a:pt x="91" y="161"/>
                      <a:pt x="94" y="161"/>
                      <a:pt x="98" y="161"/>
                    </a:cubicBezTo>
                    <a:cubicBezTo>
                      <a:pt x="198" y="161"/>
                      <a:pt x="194" y="0"/>
                      <a:pt x="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4" name="Google Shape;5254;p76"/>
              <p:cNvSpPr/>
              <p:nvPr/>
            </p:nvSpPr>
            <p:spPr>
              <a:xfrm>
                <a:off x="5430081" y="3004314"/>
                <a:ext cx="1356" cy="1067"/>
              </a:xfrm>
              <a:custGeom>
                <a:avLst/>
                <a:gdLst/>
                <a:ahLst/>
                <a:cxnLst/>
                <a:rect l="l" t="t" r="r" b="b"/>
                <a:pathLst>
                  <a:path w="94" h="74" extrusionOk="0">
                    <a:moveTo>
                      <a:pt x="37" y="1"/>
                    </a:moveTo>
                    <a:cubicBezTo>
                      <a:pt x="12" y="1"/>
                      <a:pt x="0" y="13"/>
                      <a:pt x="0" y="50"/>
                    </a:cubicBezTo>
                    <a:cubicBezTo>
                      <a:pt x="0" y="67"/>
                      <a:pt x="6" y="74"/>
                      <a:pt x="14" y="74"/>
                    </a:cubicBezTo>
                    <a:cubicBezTo>
                      <a:pt x="41" y="74"/>
                      <a:pt x="94" y="1"/>
                      <a:pt x="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5" name="Google Shape;5255;p76"/>
              <p:cNvSpPr/>
              <p:nvPr/>
            </p:nvSpPr>
            <p:spPr>
              <a:xfrm>
                <a:off x="5360954" y="3023323"/>
                <a:ext cx="1255" cy="1442"/>
              </a:xfrm>
              <a:custGeom>
                <a:avLst/>
                <a:gdLst/>
                <a:ahLst/>
                <a:cxnLst/>
                <a:rect l="l" t="t" r="r" b="b"/>
                <a:pathLst>
                  <a:path w="87" h="100" extrusionOk="0">
                    <a:moveTo>
                      <a:pt x="37" y="1"/>
                    </a:moveTo>
                    <a:cubicBezTo>
                      <a:pt x="12" y="1"/>
                      <a:pt x="0" y="26"/>
                      <a:pt x="0" y="50"/>
                    </a:cubicBezTo>
                    <a:cubicBezTo>
                      <a:pt x="0" y="75"/>
                      <a:pt x="12" y="100"/>
                      <a:pt x="37" y="100"/>
                    </a:cubicBezTo>
                    <a:cubicBezTo>
                      <a:pt x="74" y="100"/>
                      <a:pt x="86" y="75"/>
                      <a:pt x="86" y="50"/>
                    </a:cubicBezTo>
                    <a:cubicBezTo>
                      <a:pt x="86" y="26"/>
                      <a:pt x="74" y="1"/>
                      <a:pt x="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6" name="Google Shape;5256;p76"/>
              <p:cNvSpPr/>
              <p:nvPr/>
            </p:nvSpPr>
            <p:spPr>
              <a:xfrm>
                <a:off x="5312076" y="2915644"/>
                <a:ext cx="1442" cy="1255"/>
              </a:xfrm>
              <a:custGeom>
                <a:avLst/>
                <a:gdLst/>
                <a:ahLst/>
                <a:cxnLst/>
                <a:rect l="l" t="t" r="r" b="b"/>
                <a:pathLst>
                  <a:path w="100" h="87" extrusionOk="0">
                    <a:moveTo>
                      <a:pt x="50" y="0"/>
                    </a:moveTo>
                    <a:cubicBezTo>
                      <a:pt x="25" y="0"/>
                      <a:pt x="1" y="13"/>
                      <a:pt x="1" y="50"/>
                    </a:cubicBezTo>
                    <a:cubicBezTo>
                      <a:pt x="1" y="74"/>
                      <a:pt x="25" y="86"/>
                      <a:pt x="50" y="86"/>
                    </a:cubicBezTo>
                    <a:cubicBezTo>
                      <a:pt x="75" y="86"/>
                      <a:pt x="99" y="74"/>
                      <a:pt x="99" y="50"/>
                    </a:cubicBezTo>
                    <a:cubicBezTo>
                      <a:pt x="99" y="13"/>
                      <a:pt x="75" y="0"/>
                      <a:pt x="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7" name="Google Shape;5257;p76"/>
              <p:cNvSpPr/>
              <p:nvPr/>
            </p:nvSpPr>
            <p:spPr>
              <a:xfrm>
                <a:off x="5389842" y="2838599"/>
                <a:ext cx="2755" cy="1889"/>
              </a:xfrm>
              <a:custGeom>
                <a:avLst/>
                <a:gdLst/>
                <a:ahLst/>
                <a:cxnLst/>
                <a:rect l="l" t="t" r="r" b="b"/>
                <a:pathLst>
                  <a:path w="191" h="131" extrusionOk="0">
                    <a:moveTo>
                      <a:pt x="161" y="0"/>
                    </a:moveTo>
                    <a:cubicBezTo>
                      <a:pt x="106" y="0"/>
                      <a:pt x="0" y="130"/>
                      <a:pt x="104" y="130"/>
                    </a:cubicBezTo>
                    <a:cubicBezTo>
                      <a:pt x="153" y="130"/>
                      <a:pt x="190" y="93"/>
                      <a:pt x="190" y="44"/>
                    </a:cubicBezTo>
                    <a:cubicBezTo>
                      <a:pt x="190" y="12"/>
                      <a:pt x="178" y="0"/>
                      <a:pt x="16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8" name="Google Shape;5258;p76"/>
              <p:cNvSpPr/>
              <p:nvPr/>
            </p:nvSpPr>
            <p:spPr>
              <a:xfrm>
                <a:off x="5423793" y="2885804"/>
                <a:ext cx="1543" cy="1067"/>
              </a:xfrm>
              <a:custGeom>
                <a:avLst/>
                <a:gdLst/>
                <a:ahLst/>
                <a:cxnLst/>
                <a:rect l="l" t="t" r="r" b="b"/>
                <a:pathLst>
                  <a:path w="107" h="74" extrusionOk="0">
                    <a:moveTo>
                      <a:pt x="93" y="0"/>
                    </a:moveTo>
                    <a:cubicBezTo>
                      <a:pt x="65" y="0"/>
                      <a:pt x="0" y="73"/>
                      <a:pt x="66" y="73"/>
                    </a:cubicBezTo>
                    <a:cubicBezTo>
                      <a:pt x="91" y="73"/>
                      <a:pt x="103" y="49"/>
                      <a:pt x="103" y="24"/>
                    </a:cubicBezTo>
                    <a:cubicBezTo>
                      <a:pt x="106" y="7"/>
                      <a:pt x="101" y="0"/>
                      <a:pt x="9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59" name="Google Shape;5259;p76"/>
              <p:cNvSpPr/>
              <p:nvPr/>
            </p:nvSpPr>
            <p:spPr>
              <a:xfrm>
                <a:off x="5413149" y="2918125"/>
                <a:ext cx="808" cy="620"/>
              </a:xfrm>
              <a:custGeom>
                <a:avLst/>
                <a:gdLst/>
                <a:ahLst/>
                <a:cxnLst/>
                <a:rect l="l" t="t" r="r" b="b"/>
                <a:pathLst>
                  <a:path w="56" h="43" extrusionOk="0">
                    <a:moveTo>
                      <a:pt x="28" y="1"/>
                    </a:moveTo>
                    <a:cubicBezTo>
                      <a:pt x="16" y="1"/>
                      <a:pt x="4" y="13"/>
                      <a:pt x="4" y="25"/>
                    </a:cubicBezTo>
                    <a:cubicBezTo>
                      <a:pt x="0" y="38"/>
                      <a:pt x="3" y="42"/>
                      <a:pt x="7" y="42"/>
                    </a:cubicBezTo>
                    <a:cubicBezTo>
                      <a:pt x="21" y="42"/>
                      <a:pt x="56" y="1"/>
                      <a:pt x="2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0" name="Google Shape;5260;p76"/>
              <p:cNvSpPr/>
              <p:nvPr/>
            </p:nvSpPr>
            <p:spPr>
              <a:xfrm>
                <a:off x="5253261" y="2831878"/>
                <a:ext cx="721" cy="793"/>
              </a:xfrm>
              <a:custGeom>
                <a:avLst/>
                <a:gdLst/>
                <a:ahLst/>
                <a:cxnLst/>
                <a:rect l="l" t="t" r="r" b="b"/>
                <a:pathLst>
                  <a:path w="50" h="55" extrusionOk="0">
                    <a:moveTo>
                      <a:pt x="35" y="0"/>
                    </a:moveTo>
                    <a:cubicBezTo>
                      <a:pt x="32" y="0"/>
                      <a:pt x="28" y="2"/>
                      <a:pt x="25" y="5"/>
                    </a:cubicBezTo>
                    <a:cubicBezTo>
                      <a:pt x="13" y="5"/>
                      <a:pt x="0" y="5"/>
                      <a:pt x="0" y="29"/>
                    </a:cubicBezTo>
                    <a:cubicBezTo>
                      <a:pt x="0" y="42"/>
                      <a:pt x="13" y="54"/>
                      <a:pt x="25" y="54"/>
                    </a:cubicBezTo>
                    <a:cubicBezTo>
                      <a:pt x="37" y="54"/>
                      <a:pt x="50" y="42"/>
                      <a:pt x="50" y="29"/>
                    </a:cubicBezTo>
                    <a:cubicBezTo>
                      <a:pt x="50" y="11"/>
                      <a:pt x="43" y="0"/>
                      <a:pt x="3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1" name="Google Shape;5261;p76"/>
              <p:cNvSpPr/>
              <p:nvPr/>
            </p:nvSpPr>
            <p:spPr>
              <a:xfrm>
                <a:off x="5213455" y="2852373"/>
                <a:ext cx="721" cy="779"/>
              </a:xfrm>
              <a:custGeom>
                <a:avLst/>
                <a:gdLst/>
                <a:ahLst/>
                <a:cxnLst/>
                <a:rect l="l" t="t" r="r" b="b"/>
                <a:pathLst>
                  <a:path w="50" h="54" extrusionOk="0">
                    <a:moveTo>
                      <a:pt x="25" y="1"/>
                    </a:moveTo>
                    <a:cubicBezTo>
                      <a:pt x="13" y="1"/>
                      <a:pt x="0" y="13"/>
                      <a:pt x="0" y="25"/>
                    </a:cubicBezTo>
                    <a:cubicBezTo>
                      <a:pt x="0" y="44"/>
                      <a:pt x="13" y="53"/>
                      <a:pt x="25" y="53"/>
                    </a:cubicBezTo>
                    <a:cubicBezTo>
                      <a:pt x="37" y="53"/>
                      <a:pt x="50" y="44"/>
                      <a:pt x="50" y="25"/>
                    </a:cubicBezTo>
                    <a:cubicBezTo>
                      <a:pt x="50" y="13"/>
                      <a:pt x="37" y="1"/>
                      <a:pt x="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2" name="Google Shape;5262;p76"/>
              <p:cNvSpPr/>
              <p:nvPr/>
            </p:nvSpPr>
            <p:spPr>
              <a:xfrm>
                <a:off x="5267756" y="2815249"/>
                <a:ext cx="1687" cy="1067"/>
              </a:xfrm>
              <a:custGeom>
                <a:avLst/>
                <a:gdLst/>
                <a:ahLst/>
                <a:cxnLst/>
                <a:rect l="l" t="t" r="r" b="b"/>
                <a:pathLst>
                  <a:path w="117" h="74" extrusionOk="0">
                    <a:moveTo>
                      <a:pt x="99" y="1"/>
                    </a:moveTo>
                    <a:cubicBezTo>
                      <a:pt x="66" y="1"/>
                      <a:pt x="1" y="74"/>
                      <a:pt x="67" y="74"/>
                    </a:cubicBezTo>
                    <a:cubicBezTo>
                      <a:pt x="92" y="74"/>
                      <a:pt x="117" y="61"/>
                      <a:pt x="117" y="24"/>
                    </a:cubicBezTo>
                    <a:cubicBezTo>
                      <a:pt x="117" y="7"/>
                      <a:pt x="109" y="1"/>
                      <a:pt x="9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3" name="Google Shape;5263;p76"/>
              <p:cNvSpPr/>
              <p:nvPr/>
            </p:nvSpPr>
            <p:spPr>
              <a:xfrm>
                <a:off x="5212215" y="2837244"/>
                <a:ext cx="6764" cy="5913"/>
              </a:xfrm>
              <a:custGeom>
                <a:avLst/>
                <a:gdLst/>
                <a:ahLst/>
                <a:cxnLst/>
                <a:rect l="l" t="t" r="r" b="b"/>
                <a:pathLst>
                  <a:path w="469" h="410" extrusionOk="0">
                    <a:moveTo>
                      <a:pt x="264" y="1"/>
                    </a:moveTo>
                    <a:cubicBezTo>
                      <a:pt x="214" y="1"/>
                      <a:pt x="163" y="20"/>
                      <a:pt x="123" y="64"/>
                    </a:cubicBezTo>
                    <a:cubicBezTo>
                      <a:pt x="0" y="187"/>
                      <a:pt x="86" y="409"/>
                      <a:pt x="271" y="409"/>
                    </a:cubicBezTo>
                    <a:cubicBezTo>
                      <a:pt x="382" y="409"/>
                      <a:pt x="468" y="311"/>
                      <a:pt x="468" y="200"/>
                    </a:cubicBezTo>
                    <a:cubicBezTo>
                      <a:pt x="468" y="83"/>
                      <a:pt x="367" y="1"/>
                      <a:pt x="26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4" name="Google Shape;5264;p76"/>
              <p:cNvSpPr/>
              <p:nvPr/>
            </p:nvSpPr>
            <p:spPr>
              <a:xfrm>
                <a:off x="5282452" y="2829441"/>
                <a:ext cx="10629" cy="8798"/>
              </a:xfrm>
              <a:custGeom>
                <a:avLst/>
                <a:gdLst/>
                <a:ahLst/>
                <a:cxnLst/>
                <a:rect l="l" t="t" r="r" b="b"/>
                <a:pathLst>
                  <a:path w="737" h="610" extrusionOk="0">
                    <a:moveTo>
                      <a:pt x="297" y="1"/>
                    </a:moveTo>
                    <a:cubicBezTo>
                      <a:pt x="146" y="1"/>
                      <a:pt x="21" y="132"/>
                      <a:pt x="9" y="297"/>
                    </a:cubicBezTo>
                    <a:cubicBezTo>
                      <a:pt x="1" y="482"/>
                      <a:pt x="153" y="609"/>
                      <a:pt x="317" y="609"/>
                    </a:cubicBezTo>
                    <a:cubicBezTo>
                      <a:pt x="393" y="609"/>
                      <a:pt x="472" y="582"/>
                      <a:pt x="539" y="519"/>
                    </a:cubicBezTo>
                    <a:cubicBezTo>
                      <a:pt x="736" y="334"/>
                      <a:pt x="601" y="1"/>
                      <a:pt x="317" y="1"/>
                    </a:cubicBezTo>
                    <a:cubicBezTo>
                      <a:pt x="311" y="1"/>
                      <a:pt x="304" y="1"/>
                      <a:pt x="2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5" name="Google Shape;5265;p76"/>
              <p:cNvSpPr/>
              <p:nvPr/>
            </p:nvSpPr>
            <p:spPr>
              <a:xfrm>
                <a:off x="5400227" y="2899996"/>
                <a:ext cx="721" cy="736"/>
              </a:xfrm>
              <a:custGeom>
                <a:avLst/>
                <a:gdLst/>
                <a:ahLst/>
                <a:cxnLst/>
                <a:rect l="l" t="t" r="r" b="b"/>
                <a:pathLst>
                  <a:path w="50" h="51" extrusionOk="0">
                    <a:moveTo>
                      <a:pt x="25" y="1"/>
                    </a:moveTo>
                    <a:cubicBezTo>
                      <a:pt x="12" y="1"/>
                      <a:pt x="0" y="13"/>
                      <a:pt x="0" y="26"/>
                    </a:cubicBezTo>
                    <a:cubicBezTo>
                      <a:pt x="0" y="38"/>
                      <a:pt x="12" y="50"/>
                      <a:pt x="25" y="50"/>
                    </a:cubicBezTo>
                    <a:cubicBezTo>
                      <a:pt x="37" y="50"/>
                      <a:pt x="49" y="38"/>
                      <a:pt x="49" y="26"/>
                    </a:cubicBezTo>
                    <a:cubicBezTo>
                      <a:pt x="49" y="13"/>
                      <a:pt x="37" y="1"/>
                      <a:pt x="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6" name="Google Shape;5266;p76"/>
              <p:cNvSpPr/>
              <p:nvPr/>
            </p:nvSpPr>
            <p:spPr>
              <a:xfrm>
                <a:off x="5418803" y="2855748"/>
                <a:ext cx="2755" cy="1904"/>
              </a:xfrm>
              <a:custGeom>
                <a:avLst/>
                <a:gdLst/>
                <a:ahLst/>
                <a:cxnLst/>
                <a:rect l="l" t="t" r="r" b="b"/>
                <a:pathLst>
                  <a:path w="191" h="132" extrusionOk="0">
                    <a:moveTo>
                      <a:pt x="104" y="1"/>
                    </a:moveTo>
                    <a:cubicBezTo>
                      <a:pt x="1" y="1"/>
                      <a:pt x="106" y="131"/>
                      <a:pt x="162" y="131"/>
                    </a:cubicBezTo>
                    <a:cubicBezTo>
                      <a:pt x="178" y="131"/>
                      <a:pt x="191" y="119"/>
                      <a:pt x="191" y="87"/>
                    </a:cubicBezTo>
                    <a:cubicBezTo>
                      <a:pt x="191" y="38"/>
                      <a:pt x="154" y="1"/>
                      <a:pt x="1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7" name="Google Shape;5267;p76"/>
              <p:cNvSpPr/>
              <p:nvPr/>
            </p:nvSpPr>
            <p:spPr>
              <a:xfrm>
                <a:off x="5431134" y="2978916"/>
                <a:ext cx="1558" cy="1067"/>
              </a:xfrm>
              <a:custGeom>
                <a:avLst/>
                <a:gdLst/>
                <a:ahLst/>
                <a:cxnLst/>
                <a:rect l="l" t="t" r="r" b="b"/>
                <a:pathLst>
                  <a:path w="108" h="74" extrusionOk="0">
                    <a:moveTo>
                      <a:pt x="17" y="1"/>
                    </a:moveTo>
                    <a:cubicBezTo>
                      <a:pt x="8" y="1"/>
                      <a:pt x="1" y="7"/>
                      <a:pt x="1" y="24"/>
                    </a:cubicBezTo>
                    <a:cubicBezTo>
                      <a:pt x="1" y="49"/>
                      <a:pt x="26" y="74"/>
                      <a:pt x="50" y="74"/>
                    </a:cubicBezTo>
                    <a:cubicBezTo>
                      <a:pt x="107" y="74"/>
                      <a:pt x="47" y="1"/>
                      <a:pt x="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8" name="Google Shape;5268;p76"/>
              <p:cNvSpPr/>
              <p:nvPr/>
            </p:nvSpPr>
            <p:spPr>
              <a:xfrm>
                <a:off x="5426692" y="2943191"/>
                <a:ext cx="1976" cy="1428"/>
              </a:xfrm>
              <a:custGeom>
                <a:avLst/>
                <a:gdLst/>
                <a:ahLst/>
                <a:cxnLst/>
                <a:rect l="l" t="t" r="r" b="b"/>
                <a:pathLst>
                  <a:path w="137" h="99" extrusionOk="0">
                    <a:moveTo>
                      <a:pt x="75" y="0"/>
                    </a:moveTo>
                    <a:cubicBezTo>
                      <a:pt x="1" y="0"/>
                      <a:pt x="1" y="99"/>
                      <a:pt x="75" y="99"/>
                    </a:cubicBezTo>
                    <a:cubicBezTo>
                      <a:pt x="136" y="99"/>
                      <a:pt x="136" y="0"/>
                      <a:pt x="7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69" name="Google Shape;5269;p76"/>
              <p:cNvSpPr/>
              <p:nvPr/>
            </p:nvSpPr>
            <p:spPr>
              <a:xfrm>
                <a:off x="5328129" y="2959489"/>
                <a:ext cx="4932" cy="4139"/>
              </a:xfrm>
              <a:custGeom>
                <a:avLst/>
                <a:gdLst/>
                <a:ahLst/>
                <a:cxnLst/>
                <a:rect l="l" t="t" r="r" b="b"/>
                <a:pathLst>
                  <a:path w="342" h="287" extrusionOk="0">
                    <a:moveTo>
                      <a:pt x="145" y="0"/>
                    </a:moveTo>
                    <a:cubicBezTo>
                      <a:pt x="71" y="0"/>
                      <a:pt x="1" y="56"/>
                      <a:pt x="9" y="139"/>
                    </a:cubicBezTo>
                    <a:cubicBezTo>
                      <a:pt x="9" y="225"/>
                      <a:pt x="70" y="287"/>
                      <a:pt x="144" y="287"/>
                    </a:cubicBezTo>
                    <a:cubicBezTo>
                      <a:pt x="268" y="287"/>
                      <a:pt x="342" y="127"/>
                      <a:pt x="243" y="41"/>
                    </a:cubicBezTo>
                    <a:cubicBezTo>
                      <a:pt x="215" y="13"/>
                      <a:pt x="180" y="0"/>
                      <a:pt x="14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0" name="Google Shape;5270;p76"/>
              <p:cNvSpPr/>
              <p:nvPr/>
            </p:nvSpPr>
            <p:spPr>
              <a:xfrm>
                <a:off x="5362368" y="2993122"/>
                <a:ext cx="9966" cy="9966"/>
              </a:xfrm>
              <a:custGeom>
                <a:avLst/>
                <a:gdLst/>
                <a:ahLst/>
                <a:cxnLst/>
                <a:rect l="l" t="t" r="r" b="b"/>
                <a:pathLst>
                  <a:path w="691" h="691" extrusionOk="0">
                    <a:moveTo>
                      <a:pt x="346" y="0"/>
                    </a:moveTo>
                    <a:cubicBezTo>
                      <a:pt x="148" y="0"/>
                      <a:pt x="1" y="148"/>
                      <a:pt x="1" y="345"/>
                    </a:cubicBezTo>
                    <a:cubicBezTo>
                      <a:pt x="1" y="530"/>
                      <a:pt x="148" y="690"/>
                      <a:pt x="346" y="690"/>
                    </a:cubicBezTo>
                    <a:cubicBezTo>
                      <a:pt x="530" y="690"/>
                      <a:pt x="691" y="530"/>
                      <a:pt x="691" y="345"/>
                    </a:cubicBezTo>
                    <a:cubicBezTo>
                      <a:pt x="691" y="148"/>
                      <a:pt x="530" y="0"/>
                      <a:pt x="34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1" name="Google Shape;5271;p76"/>
              <p:cNvSpPr/>
              <p:nvPr/>
            </p:nvSpPr>
            <p:spPr>
              <a:xfrm>
                <a:off x="5427471" y="2814471"/>
                <a:ext cx="10788" cy="9129"/>
              </a:xfrm>
              <a:custGeom>
                <a:avLst/>
                <a:gdLst/>
                <a:ahLst/>
                <a:cxnLst/>
                <a:rect l="l" t="t" r="r" b="b"/>
                <a:pathLst>
                  <a:path w="748" h="633" extrusionOk="0">
                    <a:moveTo>
                      <a:pt x="327" y="0"/>
                    </a:moveTo>
                    <a:cubicBezTo>
                      <a:pt x="159" y="0"/>
                      <a:pt x="0" y="131"/>
                      <a:pt x="9" y="325"/>
                    </a:cubicBezTo>
                    <a:cubicBezTo>
                      <a:pt x="9" y="497"/>
                      <a:pt x="156" y="633"/>
                      <a:pt x="329" y="633"/>
                    </a:cubicBezTo>
                    <a:cubicBezTo>
                      <a:pt x="612" y="633"/>
                      <a:pt x="748" y="288"/>
                      <a:pt x="551" y="91"/>
                    </a:cubicBezTo>
                    <a:cubicBezTo>
                      <a:pt x="484" y="28"/>
                      <a:pt x="405" y="0"/>
                      <a:pt x="32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2" name="Google Shape;5272;p76"/>
              <p:cNvSpPr/>
              <p:nvPr/>
            </p:nvSpPr>
            <p:spPr>
              <a:xfrm>
                <a:off x="5339450" y="2821350"/>
                <a:ext cx="10139" cy="8653"/>
              </a:xfrm>
              <a:custGeom>
                <a:avLst/>
                <a:gdLst/>
                <a:ahLst/>
                <a:cxnLst/>
                <a:rect l="l" t="t" r="r" b="b"/>
                <a:pathLst>
                  <a:path w="703" h="600" extrusionOk="0">
                    <a:moveTo>
                      <a:pt x="296" y="1"/>
                    </a:moveTo>
                    <a:cubicBezTo>
                      <a:pt x="145" y="1"/>
                      <a:pt x="0" y="122"/>
                      <a:pt x="0" y="304"/>
                    </a:cubicBezTo>
                    <a:cubicBezTo>
                      <a:pt x="0" y="464"/>
                      <a:pt x="136" y="599"/>
                      <a:pt x="296" y="599"/>
                    </a:cubicBezTo>
                    <a:cubicBezTo>
                      <a:pt x="567" y="599"/>
                      <a:pt x="702" y="279"/>
                      <a:pt x="505" y="94"/>
                    </a:cubicBezTo>
                    <a:cubicBezTo>
                      <a:pt x="445" y="29"/>
                      <a:pt x="369" y="1"/>
                      <a:pt x="2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3" name="Google Shape;5273;p76"/>
              <p:cNvSpPr/>
              <p:nvPr/>
            </p:nvSpPr>
            <p:spPr>
              <a:xfrm>
                <a:off x="5383511" y="2918125"/>
                <a:ext cx="10153" cy="8711"/>
              </a:xfrm>
              <a:custGeom>
                <a:avLst/>
                <a:gdLst/>
                <a:ahLst/>
                <a:cxnLst/>
                <a:rect l="l" t="t" r="r" b="b"/>
                <a:pathLst>
                  <a:path w="704" h="604" extrusionOk="0">
                    <a:moveTo>
                      <a:pt x="395" y="1"/>
                    </a:moveTo>
                    <a:cubicBezTo>
                      <a:pt x="136" y="1"/>
                      <a:pt x="1" y="321"/>
                      <a:pt x="186" y="518"/>
                    </a:cubicBezTo>
                    <a:cubicBezTo>
                      <a:pt x="244" y="577"/>
                      <a:pt x="318" y="603"/>
                      <a:pt x="391" y="603"/>
                    </a:cubicBezTo>
                    <a:cubicBezTo>
                      <a:pt x="548" y="603"/>
                      <a:pt x="703" y="481"/>
                      <a:pt x="703" y="296"/>
                    </a:cubicBezTo>
                    <a:cubicBezTo>
                      <a:pt x="703" y="136"/>
                      <a:pt x="568" y="1"/>
                      <a:pt x="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4" name="Google Shape;5274;p76"/>
              <p:cNvSpPr/>
              <p:nvPr/>
            </p:nvSpPr>
            <p:spPr>
              <a:xfrm>
                <a:off x="5449263" y="2860190"/>
                <a:ext cx="10153" cy="8668"/>
              </a:xfrm>
              <a:custGeom>
                <a:avLst/>
                <a:gdLst/>
                <a:ahLst/>
                <a:cxnLst/>
                <a:rect l="l" t="t" r="r" b="b"/>
                <a:pathLst>
                  <a:path w="704" h="601" extrusionOk="0">
                    <a:moveTo>
                      <a:pt x="407" y="1"/>
                    </a:moveTo>
                    <a:cubicBezTo>
                      <a:pt x="136" y="1"/>
                      <a:pt x="1" y="321"/>
                      <a:pt x="186" y="506"/>
                    </a:cubicBezTo>
                    <a:cubicBezTo>
                      <a:pt x="247" y="571"/>
                      <a:pt x="324" y="600"/>
                      <a:pt x="400" y="600"/>
                    </a:cubicBezTo>
                    <a:cubicBezTo>
                      <a:pt x="554" y="600"/>
                      <a:pt x="703" y="482"/>
                      <a:pt x="703" y="309"/>
                    </a:cubicBezTo>
                    <a:cubicBezTo>
                      <a:pt x="703" y="136"/>
                      <a:pt x="568" y="1"/>
                      <a:pt x="4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5" name="Google Shape;5275;p76"/>
              <p:cNvSpPr/>
              <p:nvPr/>
            </p:nvSpPr>
            <p:spPr>
              <a:xfrm>
                <a:off x="5475743" y="2755699"/>
                <a:ext cx="10139" cy="8653"/>
              </a:xfrm>
              <a:custGeom>
                <a:avLst/>
                <a:gdLst/>
                <a:ahLst/>
                <a:cxnLst/>
                <a:rect l="l" t="t" r="r" b="b"/>
                <a:pathLst>
                  <a:path w="703" h="600" extrusionOk="0">
                    <a:moveTo>
                      <a:pt x="407" y="1"/>
                    </a:moveTo>
                    <a:cubicBezTo>
                      <a:pt x="136" y="1"/>
                      <a:pt x="1" y="321"/>
                      <a:pt x="185" y="506"/>
                    </a:cubicBezTo>
                    <a:cubicBezTo>
                      <a:pt x="246" y="571"/>
                      <a:pt x="323" y="600"/>
                      <a:pt x="398" y="600"/>
                    </a:cubicBezTo>
                    <a:cubicBezTo>
                      <a:pt x="553" y="600"/>
                      <a:pt x="703" y="479"/>
                      <a:pt x="703" y="297"/>
                    </a:cubicBezTo>
                    <a:cubicBezTo>
                      <a:pt x="703" y="137"/>
                      <a:pt x="567" y="1"/>
                      <a:pt x="4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6" name="Google Shape;5276;p76"/>
              <p:cNvSpPr/>
              <p:nvPr/>
            </p:nvSpPr>
            <p:spPr>
              <a:xfrm>
                <a:off x="5542735" y="2625449"/>
                <a:ext cx="1269" cy="1428"/>
              </a:xfrm>
              <a:custGeom>
                <a:avLst/>
                <a:gdLst/>
                <a:ahLst/>
                <a:cxnLst/>
                <a:rect l="l" t="t" r="r" b="b"/>
                <a:pathLst>
                  <a:path w="88" h="99" extrusionOk="0">
                    <a:moveTo>
                      <a:pt x="38" y="0"/>
                    </a:moveTo>
                    <a:cubicBezTo>
                      <a:pt x="13" y="0"/>
                      <a:pt x="1" y="25"/>
                      <a:pt x="1" y="50"/>
                    </a:cubicBezTo>
                    <a:cubicBezTo>
                      <a:pt x="1" y="74"/>
                      <a:pt x="13" y="99"/>
                      <a:pt x="38" y="99"/>
                    </a:cubicBezTo>
                    <a:cubicBezTo>
                      <a:pt x="75" y="99"/>
                      <a:pt x="87" y="74"/>
                      <a:pt x="87" y="50"/>
                    </a:cubicBezTo>
                    <a:cubicBezTo>
                      <a:pt x="87" y="25"/>
                      <a:pt x="75" y="0"/>
                      <a:pt x="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7" name="Google Shape;5277;p76"/>
              <p:cNvSpPr/>
              <p:nvPr/>
            </p:nvSpPr>
            <p:spPr>
              <a:xfrm>
                <a:off x="5534745" y="2600931"/>
                <a:ext cx="2495" cy="2495"/>
              </a:xfrm>
              <a:custGeom>
                <a:avLst/>
                <a:gdLst/>
                <a:ahLst/>
                <a:cxnLst/>
                <a:rect l="l" t="t" r="r" b="b"/>
                <a:pathLst>
                  <a:path w="173" h="173" extrusionOk="0">
                    <a:moveTo>
                      <a:pt x="87" y="0"/>
                    </a:moveTo>
                    <a:cubicBezTo>
                      <a:pt x="50" y="0"/>
                      <a:pt x="13" y="37"/>
                      <a:pt x="13" y="86"/>
                    </a:cubicBezTo>
                    <a:cubicBezTo>
                      <a:pt x="0" y="136"/>
                      <a:pt x="50" y="173"/>
                      <a:pt x="87" y="173"/>
                    </a:cubicBezTo>
                    <a:cubicBezTo>
                      <a:pt x="136" y="173"/>
                      <a:pt x="173" y="136"/>
                      <a:pt x="173" y="86"/>
                    </a:cubicBezTo>
                    <a:cubicBezTo>
                      <a:pt x="173" y="37"/>
                      <a:pt x="136" y="0"/>
                      <a:pt x="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8" name="Google Shape;5278;p76"/>
              <p:cNvSpPr/>
              <p:nvPr/>
            </p:nvSpPr>
            <p:spPr>
              <a:xfrm>
                <a:off x="5443754" y="2622550"/>
                <a:ext cx="1543" cy="1139"/>
              </a:xfrm>
              <a:custGeom>
                <a:avLst/>
                <a:gdLst/>
                <a:ahLst/>
                <a:cxnLst/>
                <a:rect l="l" t="t" r="r" b="b"/>
                <a:pathLst>
                  <a:path w="107" h="79" extrusionOk="0">
                    <a:moveTo>
                      <a:pt x="18" y="0"/>
                    </a:moveTo>
                    <a:cubicBezTo>
                      <a:pt x="8" y="0"/>
                      <a:pt x="1" y="8"/>
                      <a:pt x="1" y="29"/>
                    </a:cubicBezTo>
                    <a:cubicBezTo>
                      <a:pt x="1" y="54"/>
                      <a:pt x="25" y="78"/>
                      <a:pt x="50" y="78"/>
                    </a:cubicBezTo>
                    <a:cubicBezTo>
                      <a:pt x="106" y="78"/>
                      <a:pt x="49" y="0"/>
                      <a:pt x="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79" name="Google Shape;5279;p76"/>
              <p:cNvSpPr/>
              <p:nvPr/>
            </p:nvSpPr>
            <p:spPr>
              <a:xfrm>
                <a:off x="5350469" y="2602402"/>
                <a:ext cx="6764" cy="5827"/>
              </a:xfrm>
              <a:custGeom>
                <a:avLst/>
                <a:gdLst/>
                <a:ahLst/>
                <a:cxnLst/>
                <a:rect l="l" t="t" r="r" b="b"/>
                <a:pathLst>
                  <a:path w="469" h="404" extrusionOk="0">
                    <a:moveTo>
                      <a:pt x="205" y="0"/>
                    </a:moveTo>
                    <a:cubicBezTo>
                      <a:pt x="101" y="0"/>
                      <a:pt x="0" y="77"/>
                      <a:pt x="0" y="194"/>
                    </a:cubicBezTo>
                    <a:cubicBezTo>
                      <a:pt x="0" y="305"/>
                      <a:pt x="86" y="403"/>
                      <a:pt x="197" y="403"/>
                    </a:cubicBezTo>
                    <a:cubicBezTo>
                      <a:pt x="382" y="403"/>
                      <a:pt x="468" y="181"/>
                      <a:pt x="345" y="58"/>
                    </a:cubicBezTo>
                    <a:cubicBezTo>
                      <a:pt x="305" y="18"/>
                      <a:pt x="254" y="0"/>
                      <a:pt x="2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0" name="Google Shape;5280;p76"/>
              <p:cNvSpPr/>
              <p:nvPr/>
            </p:nvSpPr>
            <p:spPr>
              <a:xfrm>
                <a:off x="5446595" y="2695990"/>
                <a:ext cx="1558" cy="1067"/>
              </a:xfrm>
              <a:custGeom>
                <a:avLst/>
                <a:gdLst/>
                <a:ahLst/>
                <a:cxnLst/>
                <a:rect l="l" t="t" r="r" b="b"/>
                <a:pathLst>
                  <a:path w="108" h="74" extrusionOk="0">
                    <a:moveTo>
                      <a:pt x="50" y="1"/>
                    </a:moveTo>
                    <a:cubicBezTo>
                      <a:pt x="26" y="1"/>
                      <a:pt x="1" y="26"/>
                      <a:pt x="1" y="50"/>
                    </a:cubicBezTo>
                    <a:cubicBezTo>
                      <a:pt x="1" y="67"/>
                      <a:pt x="7" y="74"/>
                      <a:pt x="17" y="74"/>
                    </a:cubicBezTo>
                    <a:cubicBezTo>
                      <a:pt x="47" y="74"/>
                      <a:pt x="107"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1" name="Google Shape;5281;p76"/>
              <p:cNvSpPr/>
              <p:nvPr/>
            </p:nvSpPr>
            <p:spPr>
              <a:xfrm>
                <a:off x="5445355" y="2719095"/>
                <a:ext cx="10139" cy="8653"/>
              </a:xfrm>
              <a:custGeom>
                <a:avLst/>
                <a:gdLst/>
                <a:ahLst/>
                <a:cxnLst/>
                <a:rect l="l" t="t" r="r" b="b"/>
                <a:pathLst>
                  <a:path w="703" h="600" extrusionOk="0">
                    <a:moveTo>
                      <a:pt x="296" y="1"/>
                    </a:moveTo>
                    <a:cubicBezTo>
                      <a:pt x="136" y="1"/>
                      <a:pt x="1" y="136"/>
                      <a:pt x="1" y="296"/>
                    </a:cubicBezTo>
                    <a:cubicBezTo>
                      <a:pt x="1" y="479"/>
                      <a:pt x="145" y="600"/>
                      <a:pt x="296" y="600"/>
                    </a:cubicBezTo>
                    <a:cubicBezTo>
                      <a:pt x="370" y="600"/>
                      <a:pt x="445" y="571"/>
                      <a:pt x="506" y="506"/>
                    </a:cubicBezTo>
                    <a:cubicBezTo>
                      <a:pt x="703" y="321"/>
                      <a:pt x="567" y="1"/>
                      <a:pt x="2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2" name="Google Shape;5282;p76"/>
              <p:cNvSpPr/>
              <p:nvPr/>
            </p:nvSpPr>
            <p:spPr>
              <a:xfrm>
                <a:off x="5342046" y="2610392"/>
                <a:ext cx="2740" cy="1918"/>
              </a:xfrm>
              <a:custGeom>
                <a:avLst/>
                <a:gdLst/>
                <a:ahLst/>
                <a:cxnLst/>
                <a:rect l="l" t="t" r="r" b="b"/>
                <a:pathLst>
                  <a:path w="190" h="133" extrusionOk="0">
                    <a:moveTo>
                      <a:pt x="159" y="1"/>
                    </a:moveTo>
                    <a:cubicBezTo>
                      <a:pt x="103" y="1"/>
                      <a:pt x="1" y="123"/>
                      <a:pt x="104" y="133"/>
                    </a:cubicBezTo>
                    <a:cubicBezTo>
                      <a:pt x="140" y="133"/>
                      <a:pt x="190" y="83"/>
                      <a:pt x="190" y="46"/>
                    </a:cubicBezTo>
                    <a:cubicBezTo>
                      <a:pt x="190" y="13"/>
                      <a:pt x="177" y="1"/>
                      <a:pt x="1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3" name="Google Shape;5283;p76"/>
              <p:cNvSpPr/>
              <p:nvPr/>
            </p:nvSpPr>
            <p:spPr>
              <a:xfrm>
                <a:off x="5436110" y="2648194"/>
                <a:ext cx="2510" cy="2510"/>
              </a:xfrm>
              <a:custGeom>
                <a:avLst/>
                <a:gdLst/>
                <a:ahLst/>
                <a:cxnLst/>
                <a:rect l="l" t="t" r="r" b="b"/>
                <a:pathLst>
                  <a:path w="174" h="174" extrusionOk="0">
                    <a:moveTo>
                      <a:pt x="87" y="1"/>
                    </a:moveTo>
                    <a:cubicBezTo>
                      <a:pt x="38" y="1"/>
                      <a:pt x="1" y="37"/>
                      <a:pt x="1" y="87"/>
                    </a:cubicBezTo>
                    <a:cubicBezTo>
                      <a:pt x="1" y="136"/>
                      <a:pt x="38" y="173"/>
                      <a:pt x="87" y="173"/>
                    </a:cubicBezTo>
                    <a:cubicBezTo>
                      <a:pt x="136" y="173"/>
                      <a:pt x="173" y="136"/>
                      <a:pt x="173" y="87"/>
                    </a:cubicBezTo>
                    <a:cubicBezTo>
                      <a:pt x="173" y="37"/>
                      <a:pt x="136" y="1"/>
                      <a:pt x="8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4" name="Google Shape;5284;p76"/>
              <p:cNvSpPr/>
              <p:nvPr/>
            </p:nvSpPr>
            <p:spPr>
              <a:xfrm>
                <a:off x="5677615" y="2908000"/>
                <a:ext cx="1976" cy="1255"/>
              </a:xfrm>
              <a:custGeom>
                <a:avLst/>
                <a:gdLst/>
                <a:ahLst/>
                <a:cxnLst/>
                <a:rect l="l" t="t" r="r" b="b"/>
                <a:pathLst>
                  <a:path w="137" h="87" extrusionOk="0">
                    <a:moveTo>
                      <a:pt x="62" y="0"/>
                    </a:moveTo>
                    <a:cubicBezTo>
                      <a:pt x="1" y="0"/>
                      <a:pt x="1" y="87"/>
                      <a:pt x="62" y="87"/>
                    </a:cubicBezTo>
                    <a:cubicBezTo>
                      <a:pt x="136" y="87"/>
                      <a:pt x="136" y="0"/>
                      <a:pt x="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5" name="Google Shape;5285;p76"/>
              <p:cNvSpPr/>
              <p:nvPr/>
            </p:nvSpPr>
            <p:spPr>
              <a:xfrm>
                <a:off x="5565480" y="2854334"/>
                <a:ext cx="1269" cy="1255"/>
              </a:xfrm>
              <a:custGeom>
                <a:avLst/>
                <a:gdLst/>
                <a:ahLst/>
                <a:cxnLst/>
                <a:rect l="l" t="t" r="r" b="b"/>
                <a:pathLst>
                  <a:path w="88" h="87" extrusionOk="0">
                    <a:moveTo>
                      <a:pt x="50" y="0"/>
                    </a:moveTo>
                    <a:cubicBezTo>
                      <a:pt x="13" y="0"/>
                      <a:pt x="1" y="13"/>
                      <a:pt x="1" y="50"/>
                    </a:cubicBezTo>
                    <a:cubicBezTo>
                      <a:pt x="1" y="74"/>
                      <a:pt x="13" y="87"/>
                      <a:pt x="50" y="87"/>
                    </a:cubicBezTo>
                    <a:cubicBezTo>
                      <a:pt x="75" y="87"/>
                      <a:pt x="87" y="74"/>
                      <a:pt x="87" y="50"/>
                    </a:cubicBezTo>
                    <a:cubicBezTo>
                      <a:pt x="87" y="13"/>
                      <a:pt x="75" y="0"/>
                      <a:pt x="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6" name="Google Shape;5286;p76"/>
              <p:cNvSpPr/>
              <p:nvPr/>
            </p:nvSpPr>
            <p:spPr>
              <a:xfrm>
                <a:off x="5522299" y="2807591"/>
                <a:ext cx="10153" cy="8711"/>
              </a:xfrm>
              <a:custGeom>
                <a:avLst/>
                <a:gdLst/>
                <a:ahLst/>
                <a:cxnLst/>
                <a:rect l="l" t="t" r="r" b="b"/>
                <a:pathLst>
                  <a:path w="704" h="604" extrusionOk="0">
                    <a:moveTo>
                      <a:pt x="395" y="1"/>
                    </a:moveTo>
                    <a:cubicBezTo>
                      <a:pt x="136" y="1"/>
                      <a:pt x="1" y="334"/>
                      <a:pt x="186" y="518"/>
                    </a:cubicBezTo>
                    <a:cubicBezTo>
                      <a:pt x="245" y="577"/>
                      <a:pt x="319" y="604"/>
                      <a:pt x="393" y="604"/>
                    </a:cubicBezTo>
                    <a:cubicBezTo>
                      <a:pt x="549" y="604"/>
                      <a:pt x="703" y="485"/>
                      <a:pt x="703" y="309"/>
                    </a:cubicBezTo>
                    <a:cubicBezTo>
                      <a:pt x="703" y="136"/>
                      <a:pt x="568" y="1"/>
                      <a:pt x="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7" name="Google Shape;5287;p76"/>
              <p:cNvSpPr/>
              <p:nvPr/>
            </p:nvSpPr>
            <p:spPr>
              <a:xfrm>
                <a:off x="5512145" y="2689326"/>
                <a:ext cx="2755" cy="1889"/>
              </a:xfrm>
              <a:custGeom>
                <a:avLst/>
                <a:gdLst/>
                <a:ahLst/>
                <a:cxnLst/>
                <a:rect l="l" t="t" r="r" b="b"/>
                <a:pathLst>
                  <a:path w="191" h="131" extrusionOk="0">
                    <a:moveTo>
                      <a:pt x="164" y="0"/>
                    </a:moveTo>
                    <a:cubicBezTo>
                      <a:pt x="111" y="0"/>
                      <a:pt x="0" y="130"/>
                      <a:pt x="113" y="130"/>
                    </a:cubicBezTo>
                    <a:cubicBezTo>
                      <a:pt x="150" y="130"/>
                      <a:pt x="187" y="93"/>
                      <a:pt x="187" y="44"/>
                    </a:cubicBezTo>
                    <a:cubicBezTo>
                      <a:pt x="190" y="12"/>
                      <a:pt x="180" y="0"/>
                      <a:pt x="16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8" name="Google Shape;5288;p76"/>
              <p:cNvSpPr/>
              <p:nvPr/>
            </p:nvSpPr>
            <p:spPr>
              <a:xfrm>
                <a:off x="5527173" y="2727113"/>
                <a:ext cx="1543" cy="1067"/>
              </a:xfrm>
              <a:custGeom>
                <a:avLst/>
                <a:gdLst/>
                <a:ahLst/>
                <a:cxnLst/>
                <a:rect l="l" t="t" r="r" b="b"/>
                <a:pathLst>
                  <a:path w="107" h="74" extrusionOk="0">
                    <a:moveTo>
                      <a:pt x="91" y="0"/>
                    </a:moveTo>
                    <a:cubicBezTo>
                      <a:pt x="60" y="0"/>
                      <a:pt x="0" y="73"/>
                      <a:pt x="57" y="73"/>
                    </a:cubicBezTo>
                    <a:cubicBezTo>
                      <a:pt x="82" y="73"/>
                      <a:pt x="106" y="49"/>
                      <a:pt x="106" y="24"/>
                    </a:cubicBezTo>
                    <a:cubicBezTo>
                      <a:pt x="106" y="7"/>
                      <a:pt x="100" y="0"/>
                      <a:pt x="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89" name="Google Shape;5289;p76"/>
              <p:cNvSpPr/>
              <p:nvPr/>
            </p:nvSpPr>
            <p:spPr>
              <a:xfrm>
                <a:off x="5508799" y="2776583"/>
                <a:ext cx="1514" cy="995"/>
              </a:xfrm>
              <a:custGeom>
                <a:avLst/>
                <a:gdLst/>
                <a:ahLst/>
                <a:cxnLst/>
                <a:rect l="l" t="t" r="r" b="b"/>
                <a:pathLst>
                  <a:path w="105" h="69" extrusionOk="0">
                    <a:moveTo>
                      <a:pt x="20" y="1"/>
                    </a:moveTo>
                    <a:cubicBezTo>
                      <a:pt x="9" y="1"/>
                      <a:pt x="0" y="9"/>
                      <a:pt x="0" y="32"/>
                    </a:cubicBezTo>
                    <a:cubicBezTo>
                      <a:pt x="0" y="56"/>
                      <a:pt x="13" y="69"/>
                      <a:pt x="50" y="69"/>
                    </a:cubicBezTo>
                    <a:cubicBezTo>
                      <a:pt x="104" y="69"/>
                      <a:pt x="51" y="1"/>
                      <a:pt x="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0" name="Google Shape;5290;p76"/>
              <p:cNvSpPr/>
              <p:nvPr/>
            </p:nvSpPr>
            <p:spPr>
              <a:xfrm>
                <a:off x="5728858" y="2788236"/>
                <a:ext cx="1558" cy="1067"/>
              </a:xfrm>
              <a:custGeom>
                <a:avLst/>
                <a:gdLst/>
                <a:ahLst/>
                <a:cxnLst/>
                <a:rect l="l" t="t" r="r" b="b"/>
                <a:pathLst>
                  <a:path w="108" h="74" extrusionOk="0">
                    <a:moveTo>
                      <a:pt x="91" y="1"/>
                    </a:moveTo>
                    <a:cubicBezTo>
                      <a:pt x="61" y="1"/>
                      <a:pt x="1" y="74"/>
                      <a:pt x="58" y="74"/>
                    </a:cubicBezTo>
                    <a:cubicBezTo>
                      <a:pt x="83" y="74"/>
                      <a:pt x="107" y="49"/>
                      <a:pt x="107" y="24"/>
                    </a:cubicBezTo>
                    <a:cubicBezTo>
                      <a:pt x="107" y="7"/>
                      <a:pt x="101" y="1"/>
                      <a:pt x="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1" name="Google Shape;5291;p76"/>
              <p:cNvSpPr/>
              <p:nvPr/>
            </p:nvSpPr>
            <p:spPr>
              <a:xfrm>
                <a:off x="5804143" y="2750925"/>
                <a:ext cx="1543" cy="1067"/>
              </a:xfrm>
              <a:custGeom>
                <a:avLst/>
                <a:gdLst/>
                <a:ahLst/>
                <a:cxnLst/>
                <a:rect l="l" t="t" r="r" b="b"/>
                <a:pathLst>
                  <a:path w="107" h="74" extrusionOk="0">
                    <a:moveTo>
                      <a:pt x="16" y="0"/>
                    </a:moveTo>
                    <a:cubicBezTo>
                      <a:pt x="7" y="0"/>
                      <a:pt x="1" y="7"/>
                      <a:pt x="1" y="24"/>
                    </a:cubicBezTo>
                    <a:cubicBezTo>
                      <a:pt x="1" y="49"/>
                      <a:pt x="25" y="73"/>
                      <a:pt x="50" y="73"/>
                    </a:cubicBezTo>
                    <a:cubicBezTo>
                      <a:pt x="107" y="73"/>
                      <a:pt x="47" y="0"/>
                      <a:pt x="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2" name="Google Shape;5292;p76"/>
              <p:cNvSpPr/>
              <p:nvPr/>
            </p:nvSpPr>
            <p:spPr>
              <a:xfrm>
                <a:off x="5588772" y="2873790"/>
                <a:ext cx="1255" cy="1529"/>
              </a:xfrm>
              <a:custGeom>
                <a:avLst/>
                <a:gdLst/>
                <a:ahLst/>
                <a:cxnLst/>
                <a:rect l="l" t="t" r="r" b="b"/>
                <a:pathLst>
                  <a:path w="87" h="106" extrusionOk="0">
                    <a:moveTo>
                      <a:pt x="43" y="1"/>
                    </a:moveTo>
                    <a:cubicBezTo>
                      <a:pt x="22" y="1"/>
                      <a:pt x="0" y="19"/>
                      <a:pt x="0" y="56"/>
                    </a:cubicBezTo>
                    <a:cubicBezTo>
                      <a:pt x="0" y="81"/>
                      <a:pt x="12" y="105"/>
                      <a:pt x="37" y="105"/>
                    </a:cubicBezTo>
                    <a:cubicBezTo>
                      <a:pt x="74" y="105"/>
                      <a:pt x="86" y="81"/>
                      <a:pt x="86" y="56"/>
                    </a:cubicBezTo>
                    <a:cubicBezTo>
                      <a:pt x="86" y="19"/>
                      <a:pt x="65" y="1"/>
                      <a:pt x="4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3" name="Google Shape;5293;p76"/>
              <p:cNvSpPr/>
              <p:nvPr/>
            </p:nvSpPr>
            <p:spPr>
              <a:xfrm>
                <a:off x="5326643" y="2994362"/>
                <a:ext cx="909" cy="721"/>
              </a:xfrm>
              <a:custGeom>
                <a:avLst/>
                <a:gdLst/>
                <a:ahLst/>
                <a:cxnLst/>
                <a:rect l="l" t="t" r="r" b="b"/>
                <a:pathLst>
                  <a:path w="63" h="50" extrusionOk="0">
                    <a:moveTo>
                      <a:pt x="38" y="1"/>
                    </a:moveTo>
                    <a:cubicBezTo>
                      <a:pt x="13" y="1"/>
                      <a:pt x="1" y="13"/>
                      <a:pt x="1" y="25"/>
                    </a:cubicBezTo>
                    <a:cubicBezTo>
                      <a:pt x="1" y="38"/>
                      <a:pt x="13" y="50"/>
                      <a:pt x="38" y="50"/>
                    </a:cubicBezTo>
                    <a:cubicBezTo>
                      <a:pt x="50" y="50"/>
                      <a:pt x="63" y="38"/>
                      <a:pt x="63" y="25"/>
                    </a:cubicBezTo>
                    <a:cubicBezTo>
                      <a:pt x="63" y="13"/>
                      <a:pt x="50" y="1"/>
                      <a:pt x="3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4" name="Google Shape;5294;p76"/>
              <p:cNvSpPr/>
              <p:nvPr/>
            </p:nvSpPr>
            <p:spPr>
              <a:xfrm>
                <a:off x="5364041" y="2927918"/>
                <a:ext cx="1543" cy="1067"/>
              </a:xfrm>
              <a:custGeom>
                <a:avLst/>
                <a:gdLst/>
                <a:ahLst/>
                <a:cxnLst/>
                <a:rect l="l" t="t" r="r" b="b"/>
                <a:pathLst>
                  <a:path w="107" h="74" extrusionOk="0">
                    <a:moveTo>
                      <a:pt x="86" y="0"/>
                    </a:moveTo>
                    <a:cubicBezTo>
                      <a:pt x="53" y="0"/>
                      <a:pt x="0" y="73"/>
                      <a:pt x="57" y="73"/>
                    </a:cubicBezTo>
                    <a:cubicBezTo>
                      <a:pt x="82" y="73"/>
                      <a:pt x="106" y="49"/>
                      <a:pt x="106" y="24"/>
                    </a:cubicBezTo>
                    <a:cubicBezTo>
                      <a:pt x="104" y="7"/>
                      <a:pt x="95" y="0"/>
                      <a:pt x="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5" name="Google Shape;5295;p76"/>
              <p:cNvSpPr/>
              <p:nvPr/>
            </p:nvSpPr>
            <p:spPr>
              <a:xfrm>
                <a:off x="5402419" y="2961147"/>
                <a:ext cx="1543" cy="1067"/>
              </a:xfrm>
              <a:custGeom>
                <a:avLst/>
                <a:gdLst/>
                <a:ahLst/>
                <a:cxnLst/>
                <a:rect l="l" t="t" r="r" b="b"/>
                <a:pathLst>
                  <a:path w="107" h="74" extrusionOk="0">
                    <a:moveTo>
                      <a:pt x="91" y="1"/>
                    </a:moveTo>
                    <a:cubicBezTo>
                      <a:pt x="60" y="1"/>
                      <a:pt x="1" y="73"/>
                      <a:pt x="58" y="73"/>
                    </a:cubicBezTo>
                    <a:cubicBezTo>
                      <a:pt x="82" y="73"/>
                      <a:pt x="107" y="49"/>
                      <a:pt x="107" y="24"/>
                    </a:cubicBezTo>
                    <a:cubicBezTo>
                      <a:pt x="107" y="7"/>
                      <a:pt x="100" y="1"/>
                      <a:pt x="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6" name="Google Shape;5296;p76"/>
              <p:cNvSpPr/>
              <p:nvPr/>
            </p:nvSpPr>
            <p:spPr>
              <a:xfrm>
                <a:off x="5355329" y="2907654"/>
                <a:ext cx="1543" cy="1067"/>
              </a:xfrm>
              <a:custGeom>
                <a:avLst/>
                <a:gdLst/>
                <a:ahLst/>
                <a:cxnLst/>
                <a:rect l="l" t="t" r="r" b="b"/>
                <a:pathLst>
                  <a:path w="107" h="74" extrusionOk="0">
                    <a:moveTo>
                      <a:pt x="91" y="1"/>
                    </a:moveTo>
                    <a:cubicBezTo>
                      <a:pt x="60" y="1"/>
                      <a:pt x="0" y="74"/>
                      <a:pt x="57" y="74"/>
                    </a:cubicBezTo>
                    <a:cubicBezTo>
                      <a:pt x="82" y="74"/>
                      <a:pt x="107" y="61"/>
                      <a:pt x="107" y="24"/>
                    </a:cubicBezTo>
                    <a:cubicBezTo>
                      <a:pt x="107" y="7"/>
                      <a:pt x="100" y="1"/>
                      <a:pt x="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7" name="Google Shape;5297;p76"/>
              <p:cNvSpPr/>
              <p:nvPr/>
            </p:nvSpPr>
            <p:spPr>
              <a:xfrm>
                <a:off x="5259651" y="2892713"/>
                <a:ext cx="10153" cy="8581"/>
              </a:xfrm>
              <a:custGeom>
                <a:avLst/>
                <a:gdLst/>
                <a:ahLst/>
                <a:cxnLst/>
                <a:rect l="l" t="t" r="r" b="b"/>
                <a:pathLst>
                  <a:path w="704" h="595" extrusionOk="0">
                    <a:moveTo>
                      <a:pt x="395" y="1"/>
                    </a:moveTo>
                    <a:cubicBezTo>
                      <a:pt x="136" y="1"/>
                      <a:pt x="1" y="321"/>
                      <a:pt x="186" y="506"/>
                    </a:cubicBezTo>
                    <a:cubicBezTo>
                      <a:pt x="247" y="567"/>
                      <a:pt x="323" y="594"/>
                      <a:pt x="397" y="594"/>
                    </a:cubicBezTo>
                    <a:cubicBezTo>
                      <a:pt x="549" y="594"/>
                      <a:pt x="695" y="482"/>
                      <a:pt x="703" y="309"/>
                    </a:cubicBezTo>
                    <a:cubicBezTo>
                      <a:pt x="703" y="136"/>
                      <a:pt x="568" y="1"/>
                      <a:pt x="3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8" name="Google Shape;5298;p76"/>
              <p:cNvSpPr/>
              <p:nvPr/>
            </p:nvSpPr>
            <p:spPr>
              <a:xfrm>
                <a:off x="5610507" y="2828028"/>
                <a:ext cx="1558" cy="1067"/>
              </a:xfrm>
              <a:custGeom>
                <a:avLst/>
                <a:gdLst/>
                <a:ahLst/>
                <a:cxnLst/>
                <a:rect l="l" t="t" r="r" b="b"/>
                <a:pathLst>
                  <a:path w="108" h="74" extrusionOk="0">
                    <a:moveTo>
                      <a:pt x="58" y="1"/>
                    </a:moveTo>
                    <a:cubicBezTo>
                      <a:pt x="1" y="1"/>
                      <a:pt x="61" y="74"/>
                      <a:pt x="91" y="74"/>
                    </a:cubicBezTo>
                    <a:cubicBezTo>
                      <a:pt x="101" y="74"/>
                      <a:pt x="107" y="67"/>
                      <a:pt x="107" y="50"/>
                    </a:cubicBezTo>
                    <a:cubicBezTo>
                      <a:pt x="107" y="13"/>
                      <a:pt x="82" y="1"/>
                      <a:pt x="5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99" name="Google Shape;5299;p76"/>
              <p:cNvSpPr/>
              <p:nvPr/>
            </p:nvSpPr>
            <p:spPr>
              <a:xfrm>
                <a:off x="5675307" y="2753622"/>
                <a:ext cx="1442" cy="1341"/>
              </a:xfrm>
              <a:custGeom>
                <a:avLst/>
                <a:gdLst/>
                <a:ahLst/>
                <a:cxnLst/>
                <a:rect l="l" t="t" r="r" b="b"/>
                <a:pathLst>
                  <a:path w="100" h="93" extrusionOk="0">
                    <a:moveTo>
                      <a:pt x="50" y="0"/>
                    </a:moveTo>
                    <a:cubicBezTo>
                      <a:pt x="25" y="0"/>
                      <a:pt x="1" y="16"/>
                      <a:pt x="1" y="46"/>
                    </a:cubicBezTo>
                    <a:cubicBezTo>
                      <a:pt x="1" y="77"/>
                      <a:pt x="25" y="93"/>
                      <a:pt x="50" y="93"/>
                    </a:cubicBezTo>
                    <a:cubicBezTo>
                      <a:pt x="74" y="93"/>
                      <a:pt x="99" y="77"/>
                      <a:pt x="99" y="46"/>
                    </a:cubicBezTo>
                    <a:cubicBezTo>
                      <a:pt x="99" y="16"/>
                      <a:pt x="74" y="0"/>
                      <a:pt x="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0" name="Google Shape;5300;p76"/>
              <p:cNvSpPr/>
              <p:nvPr/>
            </p:nvSpPr>
            <p:spPr>
              <a:xfrm>
                <a:off x="5634491" y="2738579"/>
                <a:ext cx="10269" cy="8783"/>
              </a:xfrm>
              <a:custGeom>
                <a:avLst/>
                <a:gdLst/>
                <a:ahLst/>
                <a:cxnLst/>
                <a:rect l="l" t="t" r="r" b="b"/>
                <a:pathLst>
                  <a:path w="712" h="609" extrusionOk="0">
                    <a:moveTo>
                      <a:pt x="303" y="1"/>
                    </a:moveTo>
                    <a:cubicBezTo>
                      <a:pt x="147" y="1"/>
                      <a:pt x="1" y="128"/>
                      <a:pt x="9" y="313"/>
                    </a:cubicBezTo>
                    <a:cubicBezTo>
                      <a:pt x="9" y="473"/>
                      <a:pt x="132" y="597"/>
                      <a:pt x="305" y="609"/>
                    </a:cubicBezTo>
                    <a:cubicBezTo>
                      <a:pt x="576" y="609"/>
                      <a:pt x="711" y="276"/>
                      <a:pt x="514" y="91"/>
                    </a:cubicBezTo>
                    <a:cubicBezTo>
                      <a:pt x="451" y="29"/>
                      <a:pt x="376" y="1"/>
                      <a:pt x="3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1" name="Google Shape;5301;p76"/>
              <p:cNvSpPr/>
              <p:nvPr/>
            </p:nvSpPr>
            <p:spPr>
              <a:xfrm>
                <a:off x="5608675" y="2790082"/>
                <a:ext cx="10442" cy="8827"/>
              </a:xfrm>
              <a:custGeom>
                <a:avLst/>
                <a:gdLst/>
                <a:ahLst/>
                <a:cxnLst/>
                <a:rect l="l" t="t" r="r" b="b"/>
                <a:pathLst>
                  <a:path w="724" h="612" extrusionOk="0">
                    <a:moveTo>
                      <a:pt x="310" y="0"/>
                    </a:moveTo>
                    <a:cubicBezTo>
                      <a:pt x="151" y="0"/>
                      <a:pt x="0" y="124"/>
                      <a:pt x="0" y="315"/>
                    </a:cubicBezTo>
                    <a:cubicBezTo>
                      <a:pt x="0" y="476"/>
                      <a:pt x="136" y="611"/>
                      <a:pt x="296" y="611"/>
                    </a:cubicBezTo>
                    <a:cubicBezTo>
                      <a:pt x="301" y="611"/>
                      <a:pt x="306" y="611"/>
                      <a:pt x="311" y="611"/>
                    </a:cubicBezTo>
                    <a:cubicBezTo>
                      <a:pt x="584" y="611"/>
                      <a:pt x="723" y="287"/>
                      <a:pt x="530" y="94"/>
                    </a:cubicBezTo>
                    <a:cubicBezTo>
                      <a:pt x="466" y="29"/>
                      <a:pt x="387" y="0"/>
                      <a:pt x="3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2" name="Google Shape;5302;p76"/>
              <p:cNvSpPr/>
              <p:nvPr/>
            </p:nvSpPr>
            <p:spPr>
              <a:xfrm>
                <a:off x="5669336" y="2691562"/>
                <a:ext cx="1543" cy="1067"/>
              </a:xfrm>
              <a:custGeom>
                <a:avLst/>
                <a:gdLst/>
                <a:ahLst/>
                <a:cxnLst/>
                <a:rect l="l" t="t" r="r" b="b"/>
                <a:pathLst>
                  <a:path w="107" h="74" extrusionOk="0">
                    <a:moveTo>
                      <a:pt x="91" y="1"/>
                    </a:moveTo>
                    <a:cubicBezTo>
                      <a:pt x="60" y="1"/>
                      <a:pt x="0" y="74"/>
                      <a:pt x="57" y="74"/>
                    </a:cubicBezTo>
                    <a:cubicBezTo>
                      <a:pt x="82" y="74"/>
                      <a:pt x="106" y="49"/>
                      <a:pt x="106" y="25"/>
                    </a:cubicBezTo>
                    <a:cubicBezTo>
                      <a:pt x="106" y="8"/>
                      <a:pt x="100" y="1"/>
                      <a:pt x="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3" name="Google Shape;5303;p76"/>
              <p:cNvSpPr/>
              <p:nvPr/>
            </p:nvSpPr>
            <p:spPr>
              <a:xfrm>
                <a:off x="5658072" y="2725210"/>
                <a:ext cx="10139" cy="8653"/>
              </a:xfrm>
              <a:custGeom>
                <a:avLst/>
                <a:gdLst/>
                <a:ahLst/>
                <a:cxnLst/>
                <a:rect l="l" t="t" r="r" b="b"/>
                <a:pathLst>
                  <a:path w="703" h="600" extrusionOk="0">
                    <a:moveTo>
                      <a:pt x="296" y="1"/>
                    </a:moveTo>
                    <a:cubicBezTo>
                      <a:pt x="145" y="1"/>
                      <a:pt x="0" y="122"/>
                      <a:pt x="0" y="304"/>
                    </a:cubicBezTo>
                    <a:cubicBezTo>
                      <a:pt x="0" y="464"/>
                      <a:pt x="136" y="599"/>
                      <a:pt x="296" y="599"/>
                    </a:cubicBezTo>
                    <a:cubicBezTo>
                      <a:pt x="567" y="599"/>
                      <a:pt x="703" y="279"/>
                      <a:pt x="506" y="94"/>
                    </a:cubicBezTo>
                    <a:cubicBezTo>
                      <a:pt x="445" y="30"/>
                      <a:pt x="370" y="1"/>
                      <a:pt x="2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4" name="Google Shape;5304;p76"/>
              <p:cNvSpPr/>
              <p:nvPr/>
            </p:nvSpPr>
            <p:spPr>
              <a:xfrm>
                <a:off x="5581128" y="2701499"/>
                <a:ext cx="1428" cy="1269"/>
              </a:xfrm>
              <a:custGeom>
                <a:avLst/>
                <a:gdLst/>
                <a:ahLst/>
                <a:cxnLst/>
                <a:rect l="l" t="t" r="r" b="b"/>
                <a:pathLst>
                  <a:path w="99" h="88" extrusionOk="0">
                    <a:moveTo>
                      <a:pt x="49" y="1"/>
                    </a:moveTo>
                    <a:cubicBezTo>
                      <a:pt x="25" y="1"/>
                      <a:pt x="0" y="13"/>
                      <a:pt x="0" y="38"/>
                    </a:cubicBezTo>
                    <a:cubicBezTo>
                      <a:pt x="0" y="75"/>
                      <a:pt x="25" y="87"/>
                      <a:pt x="49" y="87"/>
                    </a:cubicBezTo>
                    <a:cubicBezTo>
                      <a:pt x="74" y="87"/>
                      <a:pt x="99" y="75"/>
                      <a:pt x="99" y="38"/>
                    </a:cubicBezTo>
                    <a:cubicBezTo>
                      <a:pt x="99" y="13"/>
                      <a:pt x="74" y="1"/>
                      <a:pt x="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5" name="Google Shape;5305;p76"/>
              <p:cNvSpPr/>
              <p:nvPr/>
            </p:nvSpPr>
            <p:spPr>
              <a:xfrm>
                <a:off x="5597123" y="2728181"/>
                <a:ext cx="1543" cy="1067"/>
              </a:xfrm>
              <a:custGeom>
                <a:avLst/>
                <a:gdLst/>
                <a:ahLst/>
                <a:cxnLst/>
                <a:rect l="l" t="t" r="r" b="b"/>
                <a:pathLst>
                  <a:path w="107" h="74" extrusionOk="0">
                    <a:moveTo>
                      <a:pt x="16" y="0"/>
                    </a:moveTo>
                    <a:cubicBezTo>
                      <a:pt x="7" y="0"/>
                      <a:pt x="0" y="7"/>
                      <a:pt x="0" y="24"/>
                    </a:cubicBezTo>
                    <a:cubicBezTo>
                      <a:pt x="0" y="48"/>
                      <a:pt x="25" y="73"/>
                      <a:pt x="49" y="73"/>
                    </a:cubicBezTo>
                    <a:cubicBezTo>
                      <a:pt x="106" y="73"/>
                      <a:pt x="46" y="0"/>
                      <a:pt x="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6" name="Google Shape;5306;p76"/>
              <p:cNvSpPr/>
              <p:nvPr/>
            </p:nvSpPr>
            <p:spPr>
              <a:xfrm>
                <a:off x="5539014" y="2784313"/>
                <a:ext cx="2495" cy="2510"/>
              </a:xfrm>
              <a:custGeom>
                <a:avLst/>
                <a:gdLst/>
                <a:ahLst/>
                <a:cxnLst/>
                <a:rect l="l" t="t" r="r" b="b"/>
                <a:pathLst>
                  <a:path w="173" h="174" extrusionOk="0">
                    <a:moveTo>
                      <a:pt x="86" y="1"/>
                    </a:moveTo>
                    <a:cubicBezTo>
                      <a:pt x="37" y="1"/>
                      <a:pt x="0" y="38"/>
                      <a:pt x="0" y="87"/>
                    </a:cubicBezTo>
                    <a:cubicBezTo>
                      <a:pt x="0" y="136"/>
                      <a:pt x="37" y="173"/>
                      <a:pt x="86" y="173"/>
                    </a:cubicBezTo>
                    <a:cubicBezTo>
                      <a:pt x="136" y="173"/>
                      <a:pt x="173" y="136"/>
                      <a:pt x="173" y="87"/>
                    </a:cubicBezTo>
                    <a:cubicBezTo>
                      <a:pt x="173" y="38"/>
                      <a:pt x="136" y="1"/>
                      <a:pt x="8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7" name="Google Shape;5307;p76"/>
              <p:cNvSpPr/>
              <p:nvPr/>
            </p:nvSpPr>
            <p:spPr>
              <a:xfrm>
                <a:off x="5583147" y="2859137"/>
                <a:ext cx="1543" cy="1053"/>
              </a:xfrm>
              <a:custGeom>
                <a:avLst/>
                <a:gdLst/>
                <a:ahLst/>
                <a:cxnLst/>
                <a:rect l="l" t="t" r="r" b="b"/>
                <a:pathLst>
                  <a:path w="107" h="73" extrusionOk="0">
                    <a:moveTo>
                      <a:pt x="57" y="0"/>
                    </a:moveTo>
                    <a:cubicBezTo>
                      <a:pt x="0" y="0"/>
                      <a:pt x="60" y="73"/>
                      <a:pt x="91" y="73"/>
                    </a:cubicBezTo>
                    <a:cubicBezTo>
                      <a:pt x="100" y="73"/>
                      <a:pt x="107" y="66"/>
                      <a:pt x="107" y="49"/>
                    </a:cubicBezTo>
                    <a:cubicBezTo>
                      <a:pt x="107" y="25"/>
                      <a:pt x="94" y="0"/>
                      <a:pt x="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8" name="Google Shape;5308;p76"/>
              <p:cNvSpPr/>
              <p:nvPr/>
            </p:nvSpPr>
            <p:spPr>
              <a:xfrm>
                <a:off x="5573484" y="2871396"/>
                <a:ext cx="1428" cy="1255"/>
              </a:xfrm>
              <a:custGeom>
                <a:avLst/>
                <a:gdLst/>
                <a:ahLst/>
                <a:cxnLst/>
                <a:rect l="l" t="t" r="r" b="b"/>
                <a:pathLst>
                  <a:path w="99" h="87" extrusionOk="0">
                    <a:moveTo>
                      <a:pt x="50" y="0"/>
                    </a:moveTo>
                    <a:cubicBezTo>
                      <a:pt x="25" y="0"/>
                      <a:pt x="0" y="13"/>
                      <a:pt x="0" y="37"/>
                    </a:cubicBezTo>
                    <a:cubicBezTo>
                      <a:pt x="0" y="74"/>
                      <a:pt x="25" y="86"/>
                      <a:pt x="50" y="86"/>
                    </a:cubicBezTo>
                    <a:cubicBezTo>
                      <a:pt x="74" y="86"/>
                      <a:pt x="99" y="74"/>
                      <a:pt x="99" y="37"/>
                    </a:cubicBezTo>
                    <a:cubicBezTo>
                      <a:pt x="99" y="13"/>
                      <a:pt x="74" y="0"/>
                      <a:pt x="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09" name="Google Shape;5309;p76"/>
              <p:cNvSpPr/>
              <p:nvPr/>
            </p:nvSpPr>
            <p:spPr>
              <a:xfrm>
                <a:off x="5534385" y="2729955"/>
                <a:ext cx="10139" cy="8711"/>
              </a:xfrm>
              <a:custGeom>
                <a:avLst/>
                <a:gdLst/>
                <a:ahLst/>
                <a:cxnLst/>
                <a:rect l="l" t="t" r="r" b="b"/>
                <a:pathLst>
                  <a:path w="703" h="604" extrusionOk="0">
                    <a:moveTo>
                      <a:pt x="396" y="1"/>
                    </a:moveTo>
                    <a:cubicBezTo>
                      <a:pt x="323" y="1"/>
                      <a:pt x="248" y="27"/>
                      <a:pt x="185" y="86"/>
                    </a:cubicBezTo>
                    <a:cubicBezTo>
                      <a:pt x="1" y="283"/>
                      <a:pt x="136" y="603"/>
                      <a:pt x="407" y="603"/>
                    </a:cubicBezTo>
                    <a:cubicBezTo>
                      <a:pt x="567" y="603"/>
                      <a:pt x="703" y="468"/>
                      <a:pt x="703" y="307"/>
                    </a:cubicBezTo>
                    <a:cubicBezTo>
                      <a:pt x="703" y="122"/>
                      <a:pt x="554" y="1"/>
                      <a:pt x="3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0" name="Google Shape;5310;p76"/>
              <p:cNvSpPr/>
              <p:nvPr/>
            </p:nvSpPr>
            <p:spPr>
              <a:xfrm>
                <a:off x="5578099" y="2795159"/>
                <a:ext cx="12634" cy="10846"/>
              </a:xfrm>
              <a:custGeom>
                <a:avLst/>
                <a:gdLst/>
                <a:ahLst/>
                <a:cxnLst/>
                <a:rect l="l" t="t" r="r" b="b"/>
                <a:pathLst>
                  <a:path w="876" h="752" extrusionOk="0">
                    <a:moveTo>
                      <a:pt x="369" y="1"/>
                    </a:moveTo>
                    <a:cubicBezTo>
                      <a:pt x="180" y="1"/>
                      <a:pt x="1" y="149"/>
                      <a:pt x="1" y="382"/>
                    </a:cubicBezTo>
                    <a:cubicBezTo>
                      <a:pt x="1" y="579"/>
                      <a:pt x="161" y="752"/>
                      <a:pt x="370" y="752"/>
                    </a:cubicBezTo>
                    <a:cubicBezTo>
                      <a:pt x="703" y="752"/>
                      <a:pt x="876" y="345"/>
                      <a:pt x="629" y="111"/>
                    </a:cubicBezTo>
                    <a:cubicBezTo>
                      <a:pt x="553" y="35"/>
                      <a:pt x="460" y="1"/>
                      <a:pt x="36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1" name="Google Shape;5311;p76"/>
              <p:cNvSpPr/>
              <p:nvPr/>
            </p:nvSpPr>
            <p:spPr>
              <a:xfrm>
                <a:off x="5459748" y="2638415"/>
                <a:ext cx="3043" cy="2510"/>
              </a:xfrm>
              <a:custGeom>
                <a:avLst/>
                <a:gdLst/>
                <a:ahLst/>
                <a:cxnLst/>
                <a:rect l="l" t="t" r="r" b="b"/>
                <a:pathLst>
                  <a:path w="211" h="174" extrusionOk="0">
                    <a:moveTo>
                      <a:pt x="112" y="1"/>
                    </a:moveTo>
                    <a:cubicBezTo>
                      <a:pt x="1" y="13"/>
                      <a:pt x="1" y="149"/>
                      <a:pt x="112" y="173"/>
                    </a:cubicBezTo>
                    <a:cubicBezTo>
                      <a:pt x="210" y="149"/>
                      <a:pt x="210" y="13"/>
                      <a:pt x="11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2" name="Google Shape;5312;p76"/>
              <p:cNvSpPr/>
              <p:nvPr/>
            </p:nvSpPr>
            <p:spPr>
              <a:xfrm>
                <a:off x="5344772" y="2741493"/>
                <a:ext cx="2510" cy="2495"/>
              </a:xfrm>
              <a:custGeom>
                <a:avLst/>
                <a:gdLst/>
                <a:ahLst/>
                <a:cxnLst/>
                <a:rect l="l" t="t" r="r" b="b"/>
                <a:pathLst>
                  <a:path w="174" h="173" extrusionOk="0">
                    <a:moveTo>
                      <a:pt x="87" y="0"/>
                    </a:moveTo>
                    <a:cubicBezTo>
                      <a:pt x="38" y="0"/>
                      <a:pt x="1" y="37"/>
                      <a:pt x="1" y="87"/>
                    </a:cubicBezTo>
                    <a:cubicBezTo>
                      <a:pt x="1" y="136"/>
                      <a:pt x="38" y="173"/>
                      <a:pt x="87" y="173"/>
                    </a:cubicBezTo>
                    <a:cubicBezTo>
                      <a:pt x="136" y="173"/>
                      <a:pt x="173" y="136"/>
                      <a:pt x="173" y="87"/>
                    </a:cubicBezTo>
                    <a:cubicBezTo>
                      <a:pt x="173" y="37"/>
                      <a:pt x="136" y="0"/>
                      <a:pt x="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3" name="Google Shape;5313;p76"/>
              <p:cNvSpPr/>
              <p:nvPr/>
            </p:nvSpPr>
            <p:spPr>
              <a:xfrm>
                <a:off x="5343359" y="3081979"/>
                <a:ext cx="2495" cy="2452"/>
              </a:xfrm>
              <a:custGeom>
                <a:avLst/>
                <a:gdLst/>
                <a:ahLst/>
                <a:cxnLst/>
                <a:rect l="l" t="t" r="r" b="b"/>
                <a:pathLst>
                  <a:path w="173" h="170" extrusionOk="0">
                    <a:moveTo>
                      <a:pt x="86" y="0"/>
                    </a:moveTo>
                    <a:cubicBezTo>
                      <a:pt x="37" y="0"/>
                      <a:pt x="0" y="37"/>
                      <a:pt x="0" y="86"/>
                    </a:cubicBezTo>
                    <a:cubicBezTo>
                      <a:pt x="0" y="142"/>
                      <a:pt x="43" y="169"/>
                      <a:pt x="86" y="169"/>
                    </a:cubicBezTo>
                    <a:cubicBezTo>
                      <a:pt x="130" y="169"/>
                      <a:pt x="173" y="142"/>
                      <a:pt x="173" y="86"/>
                    </a:cubicBezTo>
                    <a:cubicBezTo>
                      <a:pt x="173" y="37"/>
                      <a:pt x="136" y="0"/>
                      <a:pt x="8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4" name="Google Shape;5314;p76"/>
              <p:cNvSpPr/>
              <p:nvPr/>
            </p:nvSpPr>
            <p:spPr>
              <a:xfrm>
                <a:off x="5386237" y="3051057"/>
                <a:ext cx="10442" cy="8956"/>
              </a:xfrm>
              <a:custGeom>
                <a:avLst/>
                <a:gdLst/>
                <a:ahLst/>
                <a:cxnLst/>
                <a:rect l="l" t="t" r="r" b="b"/>
                <a:pathLst>
                  <a:path w="724" h="621" extrusionOk="0">
                    <a:moveTo>
                      <a:pt x="305" y="0"/>
                    </a:moveTo>
                    <a:cubicBezTo>
                      <a:pt x="145" y="0"/>
                      <a:pt x="9" y="136"/>
                      <a:pt x="9" y="308"/>
                    </a:cubicBezTo>
                    <a:cubicBezTo>
                      <a:pt x="1" y="493"/>
                      <a:pt x="153" y="621"/>
                      <a:pt x="313" y="621"/>
                    </a:cubicBezTo>
                    <a:cubicBezTo>
                      <a:pt x="387" y="621"/>
                      <a:pt x="464" y="593"/>
                      <a:pt x="526" y="530"/>
                    </a:cubicBezTo>
                    <a:cubicBezTo>
                      <a:pt x="724" y="333"/>
                      <a:pt x="588" y="0"/>
                      <a:pt x="30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5" name="Google Shape;5315;p76"/>
              <p:cNvSpPr/>
              <p:nvPr/>
            </p:nvSpPr>
            <p:spPr>
              <a:xfrm>
                <a:off x="5338729" y="2970017"/>
                <a:ext cx="11754" cy="10038"/>
              </a:xfrm>
              <a:custGeom>
                <a:avLst/>
                <a:gdLst/>
                <a:ahLst/>
                <a:cxnLst/>
                <a:rect l="l" t="t" r="r" b="b"/>
                <a:pathLst>
                  <a:path w="815" h="696" extrusionOk="0">
                    <a:moveTo>
                      <a:pt x="346" y="1"/>
                    </a:moveTo>
                    <a:cubicBezTo>
                      <a:pt x="161" y="1"/>
                      <a:pt x="1" y="161"/>
                      <a:pt x="1" y="346"/>
                    </a:cubicBezTo>
                    <a:cubicBezTo>
                      <a:pt x="1" y="554"/>
                      <a:pt x="171" y="695"/>
                      <a:pt x="349" y="695"/>
                    </a:cubicBezTo>
                    <a:cubicBezTo>
                      <a:pt x="434" y="695"/>
                      <a:pt x="521" y="663"/>
                      <a:pt x="592" y="592"/>
                    </a:cubicBezTo>
                    <a:cubicBezTo>
                      <a:pt x="814" y="370"/>
                      <a:pt x="654" y="1"/>
                      <a:pt x="34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6" name="Google Shape;5316;p76"/>
              <p:cNvSpPr/>
              <p:nvPr/>
            </p:nvSpPr>
            <p:spPr>
              <a:xfrm>
                <a:off x="5324523" y="3003434"/>
                <a:ext cx="10139" cy="8697"/>
              </a:xfrm>
              <a:custGeom>
                <a:avLst/>
                <a:gdLst/>
                <a:ahLst/>
                <a:cxnLst/>
                <a:rect l="l" t="t" r="r" b="b"/>
                <a:pathLst>
                  <a:path w="703" h="603" extrusionOk="0">
                    <a:moveTo>
                      <a:pt x="394" y="0"/>
                    </a:moveTo>
                    <a:cubicBezTo>
                      <a:pt x="123" y="12"/>
                      <a:pt x="0" y="333"/>
                      <a:pt x="197" y="518"/>
                    </a:cubicBezTo>
                    <a:cubicBezTo>
                      <a:pt x="256" y="577"/>
                      <a:pt x="329" y="603"/>
                      <a:pt x="401" y="603"/>
                    </a:cubicBezTo>
                    <a:cubicBezTo>
                      <a:pt x="554" y="603"/>
                      <a:pt x="702" y="484"/>
                      <a:pt x="702" y="308"/>
                    </a:cubicBezTo>
                    <a:cubicBezTo>
                      <a:pt x="702" y="136"/>
                      <a:pt x="567" y="0"/>
                      <a:pt x="3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7" name="Google Shape;5317;p76"/>
              <p:cNvSpPr/>
              <p:nvPr/>
            </p:nvSpPr>
            <p:spPr>
              <a:xfrm>
                <a:off x="5435057" y="2919726"/>
                <a:ext cx="10846" cy="9274"/>
              </a:xfrm>
              <a:custGeom>
                <a:avLst/>
                <a:gdLst/>
                <a:ahLst/>
                <a:cxnLst/>
                <a:rect l="l" t="t" r="r" b="b"/>
                <a:pathLst>
                  <a:path w="752" h="643" extrusionOk="0">
                    <a:moveTo>
                      <a:pt x="431" y="1"/>
                    </a:moveTo>
                    <a:cubicBezTo>
                      <a:pt x="148" y="1"/>
                      <a:pt x="0" y="346"/>
                      <a:pt x="209" y="555"/>
                    </a:cubicBezTo>
                    <a:cubicBezTo>
                      <a:pt x="274" y="616"/>
                      <a:pt x="350" y="642"/>
                      <a:pt x="424" y="642"/>
                    </a:cubicBezTo>
                    <a:cubicBezTo>
                      <a:pt x="592" y="642"/>
                      <a:pt x="752" y="505"/>
                      <a:pt x="752" y="309"/>
                    </a:cubicBezTo>
                    <a:cubicBezTo>
                      <a:pt x="739" y="136"/>
                      <a:pt x="604" y="1"/>
                      <a:pt x="43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8" name="Google Shape;5318;p76"/>
              <p:cNvSpPr/>
              <p:nvPr/>
            </p:nvSpPr>
            <p:spPr>
              <a:xfrm>
                <a:off x="5364675" y="2957931"/>
                <a:ext cx="9086" cy="9086"/>
              </a:xfrm>
              <a:custGeom>
                <a:avLst/>
                <a:gdLst/>
                <a:ahLst/>
                <a:cxnLst/>
                <a:rect l="l" t="t" r="r" b="b"/>
                <a:pathLst>
                  <a:path w="630" h="630" extrusionOk="0">
                    <a:moveTo>
                      <a:pt x="321" y="1"/>
                    </a:moveTo>
                    <a:cubicBezTo>
                      <a:pt x="136" y="1"/>
                      <a:pt x="1" y="136"/>
                      <a:pt x="1" y="309"/>
                    </a:cubicBezTo>
                    <a:cubicBezTo>
                      <a:pt x="1" y="494"/>
                      <a:pt x="136" y="629"/>
                      <a:pt x="321" y="629"/>
                    </a:cubicBezTo>
                    <a:cubicBezTo>
                      <a:pt x="494" y="629"/>
                      <a:pt x="629" y="494"/>
                      <a:pt x="629" y="309"/>
                    </a:cubicBezTo>
                    <a:cubicBezTo>
                      <a:pt x="629" y="136"/>
                      <a:pt x="494" y="1"/>
                      <a:pt x="3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19" name="Google Shape;5319;p76"/>
              <p:cNvSpPr/>
              <p:nvPr/>
            </p:nvSpPr>
            <p:spPr>
              <a:xfrm>
                <a:off x="5391328" y="3018534"/>
                <a:ext cx="10153" cy="8711"/>
              </a:xfrm>
              <a:custGeom>
                <a:avLst/>
                <a:gdLst/>
                <a:ahLst/>
                <a:cxnLst/>
                <a:rect l="l" t="t" r="r" b="b"/>
                <a:pathLst>
                  <a:path w="704" h="604" extrusionOk="0">
                    <a:moveTo>
                      <a:pt x="395" y="0"/>
                    </a:moveTo>
                    <a:cubicBezTo>
                      <a:pt x="137" y="0"/>
                      <a:pt x="1" y="333"/>
                      <a:pt x="186" y="518"/>
                    </a:cubicBezTo>
                    <a:cubicBezTo>
                      <a:pt x="245" y="577"/>
                      <a:pt x="319" y="603"/>
                      <a:pt x="393" y="603"/>
                    </a:cubicBezTo>
                    <a:cubicBezTo>
                      <a:pt x="549" y="603"/>
                      <a:pt x="703" y="484"/>
                      <a:pt x="703" y="308"/>
                    </a:cubicBezTo>
                    <a:cubicBezTo>
                      <a:pt x="691" y="136"/>
                      <a:pt x="568" y="13"/>
                      <a:pt x="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0" name="Google Shape;5320;p76"/>
              <p:cNvSpPr/>
              <p:nvPr/>
            </p:nvSpPr>
            <p:spPr>
              <a:xfrm>
                <a:off x="5336595" y="3030635"/>
                <a:ext cx="10153" cy="8697"/>
              </a:xfrm>
              <a:custGeom>
                <a:avLst/>
                <a:gdLst/>
                <a:ahLst/>
                <a:cxnLst/>
                <a:rect l="l" t="t" r="r" b="b"/>
                <a:pathLst>
                  <a:path w="704" h="603" extrusionOk="0">
                    <a:moveTo>
                      <a:pt x="403" y="1"/>
                    </a:moveTo>
                    <a:cubicBezTo>
                      <a:pt x="326" y="1"/>
                      <a:pt x="248" y="31"/>
                      <a:pt x="186" y="98"/>
                    </a:cubicBezTo>
                    <a:cubicBezTo>
                      <a:pt x="1" y="283"/>
                      <a:pt x="137" y="603"/>
                      <a:pt x="395" y="603"/>
                    </a:cubicBezTo>
                    <a:cubicBezTo>
                      <a:pt x="568" y="603"/>
                      <a:pt x="703" y="467"/>
                      <a:pt x="703" y="295"/>
                    </a:cubicBezTo>
                    <a:cubicBezTo>
                      <a:pt x="695" y="116"/>
                      <a:pt x="552" y="1"/>
                      <a:pt x="4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1" name="Google Shape;5321;p76"/>
              <p:cNvSpPr/>
              <p:nvPr/>
            </p:nvSpPr>
            <p:spPr>
              <a:xfrm>
                <a:off x="5554821" y="2809019"/>
                <a:ext cx="2510" cy="2495"/>
              </a:xfrm>
              <a:custGeom>
                <a:avLst/>
                <a:gdLst/>
                <a:ahLst/>
                <a:cxnLst/>
                <a:rect l="l" t="t" r="r" b="b"/>
                <a:pathLst>
                  <a:path w="174" h="173" extrusionOk="0">
                    <a:moveTo>
                      <a:pt x="87" y="0"/>
                    </a:moveTo>
                    <a:cubicBezTo>
                      <a:pt x="38" y="0"/>
                      <a:pt x="1" y="37"/>
                      <a:pt x="1" y="87"/>
                    </a:cubicBezTo>
                    <a:cubicBezTo>
                      <a:pt x="1" y="124"/>
                      <a:pt x="38" y="173"/>
                      <a:pt x="87" y="173"/>
                    </a:cubicBezTo>
                    <a:cubicBezTo>
                      <a:pt x="136" y="173"/>
                      <a:pt x="173" y="124"/>
                      <a:pt x="173" y="87"/>
                    </a:cubicBezTo>
                    <a:cubicBezTo>
                      <a:pt x="173" y="37"/>
                      <a:pt x="136" y="0"/>
                      <a:pt x="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2" name="Google Shape;5322;p76"/>
              <p:cNvSpPr/>
              <p:nvPr/>
            </p:nvSpPr>
            <p:spPr>
              <a:xfrm>
                <a:off x="5690306" y="2806005"/>
                <a:ext cx="1543" cy="1067"/>
              </a:xfrm>
              <a:custGeom>
                <a:avLst/>
                <a:gdLst/>
                <a:ahLst/>
                <a:cxnLst/>
                <a:rect l="l" t="t" r="r" b="b"/>
                <a:pathLst>
                  <a:path w="107" h="74" extrusionOk="0">
                    <a:moveTo>
                      <a:pt x="91" y="1"/>
                    </a:moveTo>
                    <a:cubicBezTo>
                      <a:pt x="60" y="1"/>
                      <a:pt x="0" y="74"/>
                      <a:pt x="57" y="74"/>
                    </a:cubicBezTo>
                    <a:cubicBezTo>
                      <a:pt x="82" y="74"/>
                      <a:pt x="106" y="49"/>
                      <a:pt x="106" y="25"/>
                    </a:cubicBezTo>
                    <a:cubicBezTo>
                      <a:pt x="106" y="8"/>
                      <a:pt x="100" y="1"/>
                      <a:pt x="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3" name="Google Shape;5323;p76"/>
              <p:cNvSpPr/>
              <p:nvPr/>
            </p:nvSpPr>
            <p:spPr>
              <a:xfrm>
                <a:off x="5824580" y="2672842"/>
                <a:ext cx="1673" cy="1139"/>
              </a:xfrm>
              <a:custGeom>
                <a:avLst/>
                <a:gdLst/>
                <a:ahLst/>
                <a:cxnLst/>
                <a:rect l="l" t="t" r="r" b="b"/>
                <a:pathLst>
                  <a:path w="116" h="79" extrusionOk="0">
                    <a:moveTo>
                      <a:pt x="30" y="0"/>
                    </a:moveTo>
                    <a:cubicBezTo>
                      <a:pt x="20" y="0"/>
                      <a:pt x="13" y="8"/>
                      <a:pt x="13" y="29"/>
                    </a:cubicBezTo>
                    <a:cubicBezTo>
                      <a:pt x="0" y="53"/>
                      <a:pt x="25" y="78"/>
                      <a:pt x="50" y="78"/>
                    </a:cubicBezTo>
                    <a:cubicBezTo>
                      <a:pt x="115" y="78"/>
                      <a:pt x="60" y="0"/>
                      <a:pt x="3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4" name="Google Shape;5324;p76"/>
              <p:cNvSpPr/>
              <p:nvPr/>
            </p:nvSpPr>
            <p:spPr>
              <a:xfrm>
                <a:off x="5801662" y="2643924"/>
                <a:ext cx="1255" cy="1442"/>
              </a:xfrm>
              <a:custGeom>
                <a:avLst/>
                <a:gdLst/>
                <a:ahLst/>
                <a:cxnLst/>
                <a:rect l="l" t="t" r="r" b="b"/>
                <a:pathLst>
                  <a:path w="87" h="100" extrusionOk="0">
                    <a:moveTo>
                      <a:pt x="37" y="1"/>
                    </a:moveTo>
                    <a:cubicBezTo>
                      <a:pt x="12" y="1"/>
                      <a:pt x="0" y="25"/>
                      <a:pt x="0" y="50"/>
                    </a:cubicBezTo>
                    <a:cubicBezTo>
                      <a:pt x="0" y="75"/>
                      <a:pt x="12" y="99"/>
                      <a:pt x="37" y="99"/>
                    </a:cubicBezTo>
                    <a:cubicBezTo>
                      <a:pt x="74" y="99"/>
                      <a:pt x="86" y="75"/>
                      <a:pt x="86" y="50"/>
                    </a:cubicBezTo>
                    <a:cubicBezTo>
                      <a:pt x="86" y="25"/>
                      <a:pt x="74" y="1"/>
                      <a:pt x="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5" name="Google Shape;5325;p76"/>
              <p:cNvSpPr/>
              <p:nvPr/>
            </p:nvSpPr>
            <p:spPr>
              <a:xfrm>
                <a:off x="5714406" y="2639857"/>
                <a:ext cx="1543" cy="1067"/>
              </a:xfrm>
              <a:custGeom>
                <a:avLst/>
                <a:gdLst/>
                <a:ahLst/>
                <a:cxnLst/>
                <a:rect l="l" t="t" r="r" b="b"/>
                <a:pathLst>
                  <a:path w="107" h="74" extrusionOk="0">
                    <a:moveTo>
                      <a:pt x="16" y="0"/>
                    </a:moveTo>
                    <a:cubicBezTo>
                      <a:pt x="7" y="0"/>
                      <a:pt x="0" y="7"/>
                      <a:pt x="0" y="24"/>
                    </a:cubicBezTo>
                    <a:cubicBezTo>
                      <a:pt x="0" y="61"/>
                      <a:pt x="25" y="73"/>
                      <a:pt x="50" y="73"/>
                    </a:cubicBezTo>
                    <a:cubicBezTo>
                      <a:pt x="106" y="73"/>
                      <a:pt x="47" y="0"/>
                      <a:pt x="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6" name="Google Shape;5326;p76"/>
              <p:cNvSpPr/>
              <p:nvPr/>
            </p:nvSpPr>
            <p:spPr>
              <a:xfrm>
                <a:off x="5732535" y="2666914"/>
                <a:ext cx="10139" cy="8668"/>
              </a:xfrm>
              <a:custGeom>
                <a:avLst/>
                <a:gdLst/>
                <a:ahLst/>
                <a:cxnLst/>
                <a:rect l="l" t="t" r="r" b="b"/>
                <a:pathLst>
                  <a:path w="703" h="601" extrusionOk="0">
                    <a:moveTo>
                      <a:pt x="397" y="1"/>
                    </a:moveTo>
                    <a:cubicBezTo>
                      <a:pt x="322" y="1"/>
                      <a:pt x="246" y="30"/>
                      <a:pt x="185" y="95"/>
                    </a:cubicBezTo>
                    <a:cubicBezTo>
                      <a:pt x="0" y="280"/>
                      <a:pt x="136" y="600"/>
                      <a:pt x="394" y="600"/>
                    </a:cubicBezTo>
                    <a:cubicBezTo>
                      <a:pt x="567" y="600"/>
                      <a:pt x="702" y="464"/>
                      <a:pt x="702" y="292"/>
                    </a:cubicBezTo>
                    <a:cubicBezTo>
                      <a:pt x="694" y="119"/>
                      <a:pt x="548" y="1"/>
                      <a:pt x="3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7" name="Google Shape;5327;p76"/>
              <p:cNvSpPr/>
              <p:nvPr/>
            </p:nvSpPr>
            <p:spPr>
              <a:xfrm>
                <a:off x="5751371" y="2640102"/>
                <a:ext cx="10500" cy="9000"/>
              </a:xfrm>
              <a:custGeom>
                <a:avLst/>
                <a:gdLst/>
                <a:ahLst/>
                <a:cxnLst/>
                <a:rect l="l" t="t" r="r" b="b"/>
                <a:pathLst>
                  <a:path w="728" h="624" extrusionOk="0">
                    <a:moveTo>
                      <a:pt x="316" y="0"/>
                    </a:moveTo>
                    <a:cubicBezTo>
                      <a:pt x="157" y="0"/>
                      <a:pt x="0" y="124"/>
                      <a:pt x="0" y="315"/>
                    </a:cubicBezTo>
                    <a:cubicBezTo>
                      <a:pt x="0" y="475"/>
                      <a:pt x="136" y="611"/>
                      <a:pt x="308" y="623"/>
                    </a:cubicBezTo>
                    <a:cubicBezTo>
                      <a:pt x="579" y="623"/>
                      <a:pt x="727" y="290"/>
                      <a:pt x="530" y="93"/>
                    </a:cubicBezTo>
                    <a:cubicBezTo>
                      <a:pt x="470" y="29"/>
                      <a:pt x="392" y="0"/>
                      <a:pt x="3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8" name="Google Shape;5328;p76"/>
              <p:cNvSpPr/>
              <p:nvPr/>
            </p:nvSpPr>
            <p:spPr>
              <a:xfrm>
                <a:off x="5634607" y="2637103"/>
                <a:ext cx="11754" cy="9865"/>
              </a:xfrm>
              <a:custGeom>
                <a:avLst/>
                <a:gdLst/>
                <a:ahLst/>
                <a:cxnLst/>
                <a:rect l="l" t="t" r="r" b="b"/>
                <a:pathLst>
                  <a:path w="815" h="684" extrusionOk="0">
                    <a:moveTo>
                      <a:pt x="355" y="1"/>
                    </a:moveTo>
                    <a:cubicBezTo>
                      <a:pt x="178" y="1"/>
                      <a:pt x="5" y="142"/>
                      <a:pt x="13" y="351"/>
                    </a:cubicBezTo>
                    <a:cubicBezTo>
                      <a:pt x="1" y="535"/>
                      <a:pt x="161" y="683"/>
                      <a:pt x="358" y="683"/>
                    </a:cubicBezTo>
                    <a:cubicBezTo>
                      <a:pt x="654" y="683"/>
                      <a:pt x="814" y="314"/>
                      <a:pt x="592" y="104"/>
                    </a:cubicBezTo>
                    <a:cubicBezTo>
                      <a:pt x="525" y="33"/>
                      <a:pt x="440" y="1"/>
                      <a:pt x="35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29" name="Google Shape;5329;p76"/>
              <p:cNvSpPr/>
              <p:nvPr/>
            </p:nvSpPr>
            <p:spPr>
              <a:xfrm>
                <a:off x="5704801" y="2660986"/>
                <a:ext cx="8553" cy="8553"/>
              </a:xfrm>
              <a:custGeom>
                <a:avLst/>
                <a:gdLst/>
                <a:ahLst/>
                <a:cxnLst/>
                <a:rect l="l" t="t" r="r" b="b"/>
                <a:pathLst>
                  <a:path w="593" h="593" extrusionOk="0">
                    <a:moveTo>
                      <a:pt x="297" y="1"/>
                    </a:moveTo>
                    <a:cubicBezTo>
                      <a:pt x="136" y="1"/>
                      <a:pt x="1" y="136"/>
                      <a:pt x="1" y="296"/>
                    </a:cubicBezTo>
                    <a:cubicBezTo>
                      <a:pt x="1" y="457"/>
                      <a:pt x="136" y="592"/>
                      <a:pt x="297" y="592"/>
                    </a:cubicBezTo>
                    <a:cubicBezTo>
                      <a:pt x="457" y="592"/>
                      <a:pt x="592" y="457"/>
                      <a:pt x="592" y="296"/>
                    </a:cubicBezTo>
                    <a:cubicBezTo>
                      <a:pt x="592" y="136"/>
                      <a:pt x="457" y="1"/>
                      <a:pt x="2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0" name="Google Shape;5330;p76"/>
              <p:cNvSpPr/>
              <p:nvPr/>
            </p:nvSpPr>
            <p:spPr>
              <a:xfrm>
                <a:off x="5747636" y="2765477"/>
                <a:ext cx="1255" cy="1255"/>
              </a:xfrm>
              <a:custGeom>
                <a:avLst/>
                <a:gdLst/>
                <a:ahLst/>
                <a:cxnLst/>
                <a:rect l="l" t="t" r="r" b="b"/>
                <a:pathLst>
                  <a:path w="87" h="87" extrusionOk="0">
                    <a:moveTo>
                      <a:pt x="50" y="1"/>
                    </a:moveTo>
                    <a:cubicBezTo>
                      <a:pt x="13" y="1"/>
                      <a:pt x="0" y="13"/>
                      <a:pt x="0" y="38"/>
                    </a:cubicBezTo>
                    <a:cubicBezTo>
                      <a:pt x="0" y="75"/>
                      <a:pt x="13" y="87"/>
                      <a:pt x="50" y="87"/>
                    </a:cubicBezTo>
                    <a:cubicBezTo>
                      <a:pt x="74" y="87"/>
                      <a:pt x="87" y="75"/>
                      <a:pt x="87" y="38"/>
                    </a:cubicBezTo>
                    <a:cubicBezTo>
                      <a:pt x="87" y="13"/>
                      <a:pt x="74"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1" name="Google Shape;5331;p76"/>
              <p:cNvSpPr/>
              <p:nvPr/>
            </p:nvSpPr>
            <p:spPr>
              <a:xfrm>
                <a:off x="5762029" y="2873040"/>
                <a:ext cx="1428" cy="1341"/>
              </a:xfrm>
              <a:custGeom>
                <a:avLst/>
                <a:gdLst/>
                <a:ahLst/>
                <a:cxnLst/>
                <a:rect l="l" t="t" r="r" b="b"/>
                <a:pathLst>
                  <a:path w="99" h="93" extrusionOk="0">
                    <a:moveTo>
                      <a:pt x="50" y="0"/>
                    </a:moveTo>
                    <a:cubicBezTo>
                      <a:pt x="25" y="0"/>
                      <a:pt x="0" y="16"/>
                      <a:pt x="0" y="46"/>
                    </a:cubicBezTo>
                    <a:cubicBezTo>
                      <a:pt x="0" y="77"/>
                      <a:pt x="25" y="93"/>
                      <a:pt x="50" y="93"/>
                    </a:cubicBezTo>
                    <a:cubicBezTo>
                      <a:pt x="74" y="93"/>
                      <a:pt x="99" y="77"/>
                      <a:pt x="99" y="46"/>
                    </a:cubicBezTo>
                    <a:cubicBezTo>
                      <a:pt x="99" y="16"/>
                      <a:pt x="74" y="0"/>
                      <a:pt x="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2" name="Google Shape;5332;p76"/>
              <p:cNvSpPr/>
              <p:nvPr/>
            </p:nvSpPr>
            <p:spPr>
              <a:xfrm>
                <a:off x="5610983" y="2640102"/>
                <a:ext cx="10312" cy="9000"/>
              </a:xfrm>
              <a:custGeom>
                <a:avLst/>
                <a:gdLst/>
                <a:ahLst/>
                <a:cxnLst/>
                <a:rect l="l" t="t" r="r" b="b"/>
                <a:pathLst>
                  <a:path w="715" h="624" extrusionOk="0">
                    <a:moveTo>
                      <a:pt x="310" y="0"/>
                    </a:moveTo>
                    <a:cubicBezTo>
                      <a:pt x="151" y="0"/>
                      <a:pt x="0" y="124"/>
                      <a:pt x="0" y="315"/>
                    </a:cubicBezTo>
                    <a:cubicBezTo>
                      <a:pt x="0" y="475"/>
                      <a:pt x="136" y="611"/>
                      <a:pt x="296" y="623"/>
                    </a:cubicBezTo>
                    <a:cubicBezTo>
                      <a:pt x="579" y="623"/>
                      <a:pt x="715" y="290"/>
                      <a:pt x="530" y="93"/>
                    </a:cubicBezTo>
                    <a:cubicBezTo>
                      <a:pt x="466" y="29"/>
                      <a:pt x="387" y="0"/>
                      <a:pt x="31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3" name="Google Shape;5333;p76"/>
              <p:cNvSpPr/>
              <p:nvPr/>
            </p:nvSpPr>
            <p:spPr>
              <a:xfrm>
                <a:off x="5740526" y="2804043"/>
                <a:ext cx="1788" cy="1428"/>
              </a:xfrm>
              <a:custGeom>
                <a:avLst/>
                <a:gdLst/>
                <a:ahLst/>
                <a:cxnLst/>
                <a:rect l="l" t="t" r="r" b="b"/>
                <a:pathLst>
                  <a:path w="124" h="99" extrusionOk="0">
                    <a:moveTo>
                      <a:pt x="62" y="0"/>
                    </a:moveTo>
                    <a:cubicBezTo>
                      <a:pt x="0" y="0"/>
                      <a:pt x="0" y="99"/>
                      <a:pt x="62" y="99"/>
                    </a:cubicBezTo>
                    <a:cubicBezTo>
                      <a:pt x="124" y="99"/>
                      <a:pt x="124" y="0"/>
                      <a:pt x="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4" name="Google Shape;5334;p76"/>
              <p:cNvSpPr/>
              <p:nvPr/>
            </p:nvSpPr>
            <p:spPr>
              <a:xfrm>
                <a:off x="5696450" y="2758713"/>
                <a:ext cx="1601" cy="1053"/>
              </a:xfrm>
              <a:custGeom>
                <a:avLst/>
                <a:gdLst/>
                <a:ahLst/>
                <a:cxnLst/>
                <a:rect l="l" t="t" r="r" b="b"/>
                <a:pathLst>
                  <a:path w="111" h="73" extrusionOk="0">
                    <a:moveTo>
                      <a:pt x="60" y="1"/>
                    </a:moveTo>
                    <a:cubicBezTo>
                      <a:pt x="57" y="1"/>
                      <a:pt x="54" y="1"/>
                      <a:pt x="50" y="1"/>
                    </a:cubicBezTo>
                    <a:cubicBezTo>
                      <a:pt x="25" y="1"/>
                      <a:pt x="1" y="14"/>
                      <a:pt x="1" y="51"/>
                    </a:cubicBezTo>
                    <a:cubicBezTo>
                      <a:pt x="1" y="67"/>
                      <a:pt x="7" y="73"/>
                      <a:pt x="16" y="73"/>
                    </a:cubicBezTo>
                    <a:cubicBezTo>
                      <a:pt x="47" y="73"/>
                      <a:pt x="110" y="1"/>
                      <a:pt x="6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5" name="Google Shape;5335;p76"/>
              <p:cNvSpPr/>
              <p:nvPr/>
            </p:nvSpPr>
            <p:spPr>
              <a:xfrm>
                <a:off x="5623415" y="2631665"/>
                <a:ext cx="1442" cy="1255"/>
              </a:xfrm>
              <a:custGeom>
                <a:avLst/>
                <a:gdLst/>
                <a:ahLst/>
                <a:cxnLst/>
                <a:rect l="l" t="t" r="r" b="b"/>
                <a:pathLst>
                  <a:path w="100" h="87" extrusionOk="0">
                    <a:moveTo>
                      <a:pt x="50" y="1"/>
                    </a:moveTo>
                    <a:cubicBezTo>
                      <a:pt x="25" y="1"/>
                      <a:pt x="1" y="13"/>
                      <a:pt x="1" y="38"/>
                    </a:cubicBezTo>
                    <a:cubicBezTo>
                      <a:pt x="1" y="75"/>
                      <a:pt x="25" y="87"/>
                      <a:pt x="50" y="87"/>
                    </a:cubicBezTo>
                    <a:cubicBezTo>
                      <a:pt x="75" y="87"/>
                      <a:pt x="99" y="75"/>
                      <a:pt x="99" y="38"/>
                    </a:cubicBezTo>
                    <a:cubicBezTo>
                      <a:pt x="99" y="13"/>
                      <a:pt x="75"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6" name="Google Shape;5336;p76"/>
              <p:cNvSpPr/>
              <p:nvPr/>
            </p:nvSpPr>
            <p:spPr>
              <a:xfrm>
                <a:off x="5604752" y="2631665"/>
                <a:ext cx="1442" cy="1255"/>
              </a:xfrm>
              <a:custGeom>
                <a:avLst/>
                <a:gdLst/>
                <a:ahLst/>
                <a:cxnLst/>
                <a:rect l="l" t="t" r="r" b="b"/>
                <a:pathLst>
                  <a:path w="100" h="87" extrusionOk="0">
                    <a:moveTo>
                      <a:pt x="50" y="1"/>
                    </a:moveTo>
                    <a:cubicBezTo>
                      <a:pt x="26" y="1"/>
                      <a:pt x="1" y="13"/>
                      <a:pt x="1" y="38"/>
                    </a:cubicBezTo>
                    <a:cubicBezTo>
                      <a:pt x="1" y="75"/>
                      <a:pt x="26" y="87"/>
                      <a:pt x="50" y="87"/>
                    </a:cubicBezTo>
                    <a:cubicBezTo>
                      <a:pt x="75" y="87"/>
                      <a:pt x="100" y="75"/>
                      <a:pt x="100" y="38"/>
                    </a:cubicBezTo>
                    <a:cubicBezTo>
                      <a:pt x="100" y="13"/>
                      <a:pt x="75"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7" name="Google Shape;5337;p76"/>
              <p:cNvSpPr/>
              <p:nvPr/>
            </p:nvSpPr>
            <p:spPr>
              <a:xfrm>
                <a:off x="5756347" y="2773842"/>
                <a:ext cx="1543" cy="1067"/>
              </a:xfrm>
              <a:custGeom>
                <a:avLst/>
                <a:gdLst/>
                <a:ahLst/>
                <a:cxnLst/>
                <a:rect l="l" t="t" r="r" b="b"/>
                <a:pathLst>
                  <a:path w="107" h="74" extrusionOk="0">
                    <a:moveTo>
                      <a:pt x="16" y="1"/>
                    </a:moveTo>
                    <a:cubicBezTo>
                      <a:pt x="7" y="1"/>
                      <a:pt x="0" y="7"/>
                      <a:pt x="0" y="24"/>
                    </a:cubicBezTo>
                    <a:cubicBezTo>
                      <a:pt x="0" y="49"/>
                      <a:pt x="12" y="74"/>
                      <a:pt x="49" y="74"/>
                    </a:cubicBezTo>
                    <a:cubicBezTo>
                      <a:pt x="106" y="74"/>
                      <a:pt x="46" y="1"/>
                      <a:pt x="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8" name="Google Shape;5338;p76"/>
              <p:cNvSpPr/>
              <p:nvPr/>
            </p:nvSpPr>
            <p:spPr>
              <a:xfrm>
                <a:off x="5769486" y="2880280"/>
                <a:ext cx="1543" cy="1067"/>
              </a:xfrm>
              <a:custGeom>
                <a:avLst/>
                <a:gdLst/>
                <a:ahLst/>
                <a:cxnLst/>
                <a:rect l="l" t="t" r="r" b="b"/>
                <a:pathLst>
                  <a:path w="107" h="74" extrusionOk="0">
                    <a:moveTo>
                      <a:pt x="50" y="0"/>
                    </a:moveTo>
                    <a:cubicBezTo>
                      <a:pt x="25" y="0"/>
                      <a:pt x="1" y="25"/>
                      <a:pt x="1" y="50"/>
                    </a:cubicBezTo>
                    <a:cubicBezTo>
                      <a:pt x="1" y="67"/>
                      <a:pt x="7" y="73"/>
                      <a:pt x="17" y="73"/>
                    </a:cubicBezTo>
                    <a:cubicBezTo>
                      <a:pt x="47" y="73"/>
                      <a:pt x="107" y="0"/>
                      <a:pt x="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39" name="Google Shape;5339;p76"/>
              <p:cNvSpPr/>
              <p:nvPr/>
            </p:nvSpPr>
            <p:spPr>
              <a:xfrm>
                <a:off x="5779971" y="2780058"/>
                <a:ext cx="10153" cy="8697"/>
              </a:xfrm>
              <a:custGeom>
                <a:avLst/>
                <a:gdLst/>
                <a:ahLst/>
                <a:cxnLst/>
                <a:rect l="l" t="t" r="r" b="b"/>
                <a:pathLst>
                  <a:path w="704" h="603" extrusionOk="0">
                    <a:moveTo>
                      <a:pt x="407" y="0"/>
                    </a:moveTo>
                    <a:cubicBezTo>
                      <a:pt x="136" y="0"/>
                      <a:pt x="1" y="320"/>
                      <a:pt x="186" y="518"/>
                    </a:cubicBezTo>
                    <a:cubicBezTo>
                      <a:pt x="248" y="576"/>
                      <a:pt x="323" y="603"/>
                      <a:pt x="397" y="603"/>
                    </a:cubicBezTo>
                    <a:cubicBezTo>
                      <a:pt x="554" y="603"/>
                      <a:pt x="703" y="481"/>
                      <a:pt x="703" y="296"/>
                    </a:cubicBezTo>
                    <a:cubicBezTo>
                      <a:pt x="703" y="136"/>
                      <a:pt x="568" y="0"/>
                      <a:pt x="4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0" name="Google Shape;5340;p76"/>
              <p:cNvSpPr/>
              <p:nvPr/>
            </p:nvSpPr>
            <p:spPr>
              <a:xfrm>
                <a:off x="5691835" y="2635660"/>
                <a:ext cx="10327" cy="9000"/>
              </a:xfrm>
              <a:custGeom>
                <a:avLst/>
                <a:gdLst/>
                <a:ahLst/>
                <a:cxnLst/>
                <a:rect l="l" t="t" r="r" b="b"/>
                <a:pathLst>
                  <a:path w="716" h="624" extrusionOk="0">
                    <a:moveTo>
                      <a:pt x="311" y="0"/>
                    </a:moveTo>
                    <a:cubicBezTo>
                      <a:pt x="152" y="0"/>
                      <a:pt x="0" y="124"/>
                      <a:pt x="0" y="315"/>
                    </a:cubicBezTo>
                    <a:cubicBezTo>
                      <a:pt x="0" y="475"/>
                      <a:pt x="124" y="611"/>
                      <a:pt x="296" y="623"/>
                    </a:cubicBezTo>
                    <a:cubicBezTo>
                      <a:pt x="567" y="623"/>
                      <a:pt x="715" y="290"/>
                      <a:pt x="530" y="93"/>
                    </a:cubicBezTo>
                    <a:cubicBezTo>
                      <a:pt x="466" y="29"/>
                      <a:pt x="387" y="0"/>
                      <a:pt x="3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1" name="Google Shape;5341;p76"/>
              <p:cNvSpPr/>
              <p:nvPr/>
            </p:nvSpPr>
            <p:spPr>
              <a:xfrm>
                <a:off x="5636525" y="2769227"/>
                <a:ext cx="1413" cy="1067"/>
              </a:xfrm>
              <a:custGeom>
                <a:avLst/>
                <a:gdLst/>
                <a:ahLst/>
                <a:cxnLst/>
                <a:rect l="l" t="t" r="r" b="b"/>
                <a:pathLst>
                  <a:path w="98" h="74" extrusionOk="0">
                    <a:moveTo>
                      <a:pt x="12" y="0"/>
                    </a:moveTo>
                    <a:cubicBezTo>
                      <a:pt x="5" y="0"/>
                      <a:pt x="1" y="7"/>
                      <a:pt x="3" y="24"/>
                    </a:cubicBezTo>
                    <a:cubicBezTo>
                      <a:pt x="3" y="49"/>
                      <a:pt x="16" y="73"/>
                      <a:pt x="40" y="73"/>
                    </a:cubicBezTo>
                    <a:cubicBezTo>
                      <a:pt x="97" y="73"/>
                      <a:pt x="38" y="0"/>
                      <a:pt x="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2" name="Google Shape;5342;p76"/>
              <p:cNvSpPr/>
              <p:nvPr/>
            </p:nvSpPr>
            <p:spPr>
              <a:xfrm>
                <a:off x="5629991" y="2818076"/>
                <a:ext cx="10673" cy="9259"/>
              </a:xfrm>
              <a:custGeom>
                <a:avLst/>
                <a:gdLst/>
                <a:ahLst/>
                <a:cxnLst/>
                <a:rect l="l" t="t" r="r" b="b"/>
                <a:pathLst>
                  <a:path w="740" h="642" extrusionOk="0">
                    <a:moveTo>
                      <a:pt x="420" y="1"/>
                    </a:moveTo>
                    <a:cubicBezTo>
                      <a:pt x="136" y="1"/>
                      <a:pt x="1" y="346"/>
                      <a:pt x="198" y="543"/>
                    </a:cubicBezTo>
                    <a:cubicBezTo>
                      <a:pt x="262" y="611"/>
                      <a:pt x="342" y="642"/>
                      <a:pt x="421" y="642"/>
                    </a:cubicBezTo>
                    <a:cubicBezTo>
                      <a:pt x="583" y="642"/>
                      <a:pt x="740" y="512"/>
                      <a:pt x="740" y="321"/>
                    </a:cubicBezTo>
                    <a:cubicBezTo>
                      <a:pt x="740" y="149"/>
                      <a:pt x="592" y="1"/>
                      <a:pt x="4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3" name="Google Shape;5343;p76"/>
              <p:cNvSpPr/>
              <p:nvPr/>
            </p:nvSpPr>
            <p:spPr>
              <a:xfrm>
                <a:off x="5555355" y="2832657"/>
                <a:ext cx="10139" cy="8697"/>
              </a:xfrm>
              <a:custGeom>
                <a:avLst/>
                <a:gdLst/>
                <a:ahLst/>
                <a:cxnLst/>
                <a:rect l="l" t="t" r="r" b="b"/>
                <a:pathLst>
                  <a:path w="703" h="603" extrusionOk="0">
                    <a:moveTo>
                      <a:pt x="407" y="0"/>
                    </a:moveTo>
                    <a:cubicBezTo>
                      <a:pt x="136" y="0"/>
                      <a:pt x="1" y="320"/>
                      <a:pt x="198" y="518"/>
                    </a:cubicBezTo>
                    <a:cubicBezTo>
                      <a:pt x="256" y="576"/>
                      <a:pt x="329" y="603"/>
                      <a:pt x="400" y="603"/>
                    </a:cubicBezTo>
                    <a:cubicBezTo>
                      <a:pt x="554" y="603"/>
                      <a:pt x="703" y="481"/>
                      <a:pt x="703" y="296"/>
                    </a:cubicBezTo>
                    <a:cubicBezTo>
                      <a:pt x="703" y="136"/>
                      <a:pt x="567" y="0"/>
                      <a:pt x="40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4" name="Google Shape;5344;p76"/>
              <p:cNvSpPr/>
              <p:nvPr/>
            </p:nvSpPr>
            <p:spPr>
              <a:xfrm>
                <a:off x="5730040" y="2920447"/>
                <a:ext cx="1543" cy="1067"/>
              </a:xfrm>
              <a:custGeom>
                <a:avLst/>
                <a:gdLst/>
                <a:ahLst/>
                <a:cxnLst/>
                <a:rect l="l" t="t" r="r" b="b"/>
                <a:pathLst>
                  <a:path w="107" h="74" extrusionOk="0">
                    <a:moveTo>
                      <a:pt x="16" y="1"/>
                    </a:moveTo>
                    <a:cubicBezTo>
                      <a:pt x="7" y="1"/>
                      <a:pt x="1" y="7"/>
                      <a:pt x="1" y="25"/>
                    </a:cubicBezTo>
                    <a:cubicBezTo>
                      <a:pt x="1" y="62"/>
                      <a:pt x="25" y="74"/>
                      <a:pt x="50" y="74"/>
                    </a:cubicBezTo>
                    <a:cubicBezTo>
                      <a:pt x="107" y="74"/>
                      <a:pt x="47" y="1"/>
                      <a:pt x="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5" name="Google Shape;5345;p76"/>
              <p:cNvSpPr/>
              <p:nvPr/>
            </p:nvSpPr>
            <p:spPr>
              <a:xfrm>
                <a:off x="5651668" y="2794106"/>
                <a:ext cx="10153" cy="8711"/>
              </a:xfrm>
              <a:custGeom>
                <a:avLst/>
                <a:gdLst/>
                <a:ahLst/>
                <a:cxnLst/>
                <a:rect l="l" t="t" r="r" b="b"/>
                <a:pathLst>
                  <a:path w="704" h="604" extrusionOk="0">
                    <a:moveTo>
                      <a:pt x="307" y="1"/>
                    </a:moveTo>
                    <a:cubicBezTo>
                      <a:pt x="150" y="1"/>
                      <a:pt x="1" y="122"/>
                      <a:pt x="1" y="307"/>
                    </a:cubicBezTo>
                    <a:cubicBezTo>
                      <a:pt x="1" y="468"/>
                      <a:pt x="136" y="603"/>
                      <a:pt x="309" y="603"/>
                    </a:cubicBezTo>
                    <a:cubicBezTo>
                      <a:pt x="580" y="591"/>
                      <a:pt x="703" y="270"/>
                      <a:pt x="518" y="86"/>
                    </a:cubicBezTo>
                    <a:cubicBezTo>
                      <a:pt x="456" y="27"/>
                      <a:pt x="381" y="1"/>
                      <a:pt x="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6" name="Google Shape;5346;p76"/>
              <p:cNvSpPr/>
              <p:nvPr/>
            </p:nvSpPr>
            <p:spPr>
              <a:xfrm>
                <a:off x="5703388" y="2726811"/>
                <a:ext cx="10139" cy="8653"/>
              </a:xfrm>
              <a:custGeom>
                <a:avLst/>
                <a:gdLst/>
                <a:ahLst/>
                <a:cxnLst/>
                <a:rect l="l" t="t" r="r" b="b"/>
                <a:pathLst>
                  <a:path w="703" h="600" extrusionOk="0">
                    <a:moveTo>
                      <a:pt x="403" y="1"/>
                    </a:moveTo>
                    <a:cubicBezTo>
                      <a:pt x="328" y="1"/>
                      <a:pt x="250" y="29"/>
                      <a:pt x="185" y="94"/>
                    </a:cubicBezTo>
                    <a:cubicBezTo>
                      <a:pt x="0" y="279"/>
                      <a:pt x="136" y="599"/>
                      <a:pt x="407" y="599"/>
                    </a:cubicBezTo>
                    <a:cubicBezTo>
                      <a:pt x="567" y="599"/>
                      <a:pt x="703" y="464"/>
                      <a:pt x="703" y="304"/>
                    </a:cubicBezTo>
                    <a:cubicBezTo>
                      <a:pt x="703" y="122"/>
                      <a:pt x="558" y="1"/>
                      <a:pt x="4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7" name="Google Shape;5347;p76"/>
              <p:cNvSpPr/>
              <p:nvPr/>
            </p:nvSpPr>
            <p:spPr>
              <a:xfrm>
                <a:off x="5713512" y="2758800"/>
                <a:ext cx="10327" cy="9000"/>
              </a:xfrm>
              <a:custGeom>
                <a:avLst/>
                <a:gdLst/>
                <a:ahLst/>
                <a:cxnLst/>
                <a:rect l="l" t="t" r="r" b="b"/>
                <a:pathLst>
                  <a:path w="716" h="624" extrusionOk="0">
                    <a:moveTo>
                      <a:pt x="311" y="1"/>
                    </a:moveTo>
                    <a:cubicBezTo>
                      <a:pt x="152" y="1"/>
                      <a:pt x="1" y="125"/>
                      <a:pt x="1" y="316"/>
                    </a:cubicBezTo>
                    <a:cubicBezTo>
                      <a:pt x="1" y="476"/>
                      <a:pt x="124" y="612"/>
                      <a:pt x="296" y="624"/>
                    </a:cubicBezTo>
                    <a:cubicBezTo>
                      <a:pt x="567" y="624"/>
                      <a:pt x="715" y="291"/>
                      <a:pt x="530" y="94"/>
                    </a:cubicBezTo>
                    <a:cubicBezTo>
                      <a:pt x="466" y="30"/>
                      <a:pt x="388" y="1"/>
                      <a:pt x="31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8" name="Google Shape;5348;p76"/>
              <p:cNvSpPr/>
              <p:nvPr/>
            </p:nvSpPr>
            <p:spPr>
              <a:xfrm>
                <a:off x="5686153" y="2851306"/>
                <a:ext cx="1255" cy="1442"/>
              </a:xfrm>
              <a:custGeom>
                <a:avLst/>
                <a:gdLst/>
                <a:ahLst/>
                <a:cxnLst/>
                <a:rect l="l" t="t" r="r" b="b"/>
                <a:pathLst>
                  <a:path w="87" h="100" extrusionOk="0">
                    <a:moveTo>
                      <a:pt x="37" y="1"/>
                    </a:moveTo>
                    <a:cubicBezTo>
                      <a:pt x="12" y="1"/>
                      <a:pt x="0" y="26"/>
                      <a:pt x="0" y="50"/>
                    </a:cubicBezTo>
                    <a:cubicBezTo>
                      <a:pt x="0" y="75"/>
                      <a:pt x="12" y="99"/>
                      <a:pt x="37" y="99"/>
                    </a:cubicBezTo>
                    <a:cubicBezTo>
                      <a:pt x="74" y="99"/>
                      <a:pt x="86" y="75"/>
                      <a:pt x="86" y="50"/>
                    </a:cubicBezTo>
                    <a:cubicBezTo>
                      <a:pt x="86" y="26"/>
                      <a:pt x="74" y="1"/>
                      <a:pt x="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49" name="Google Shape;5349;p76"/>
              <p:cNvSpPr/>
              <p:nvPr/>
            </p:nvSpPr>
            <p:spPr>
              <a:xfrm>
                <a:off x="5805037" y="2773482"/>
                <a:ext cx="1543" cy="1067"/>
              </a:xfrm>
              <a:custGeom>
                <a:avLst/>
                <a:gdLst/>
                <a:ahLst/>
                <a:cxnLst/>
                <a:rect l="l" t="t" r="r" b="b"/>
                <a:pathLst>
                  <a:path w="107" h="74" extrusionOk="0">
                    <a:moveTo>
                      <a:pt x="49" y="0"/>
                    </a:moveTo>
                    <a:cubicBezTo>
                      <a:pt x="25" y="0"/>
                      <a:pt x="0" y="12"/>
                      <a:pt x="0" y="49"/>
                    </a:cubicBezTo>
                    <a:cubicBezTo>
                      <a:pt x="0" y="66"/>
                      <a:pt x="7" y="73"/>
                      <a:pt x="16" y="73"/>
                    </a:cubicBezTo>
                    <a:cubicBezTo>
                      <a:pt x="46" y="73"/>
                      <a:pt x="106" y="0"/>
                      <a:pt x="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0" name="Google Shape;5350;p76"/>
              <p:cNvSpPr/>
              <p:nvPr/>
            </p:nvSpPr>
            <p:spPr>
              <a:xfrm>
                <a:off x="5681985" y="2933586"/>
                <a:ext cx="1514" cy="1067"/>
              </a:xfrm>
              <a:custGeom>
                <a:avLst/>
                <a:gdLst/>
                <a:ahLst/>
                <a:cxnLst/>
                <a:rect l="l" t="t" r="r" b="b"/>
                <a:pathLst>
                  <a:path w="105" h="74" extrusionOk="0">
                    <a:moveTo>
                      <a:pt x="67" y="1"/>
                    </a:moveTo>
                    <a:cubicBezTo>
                      <a:pt x="1" y="1"/>
                      <a:pt x="59" y="74"/>
                      <a:pt x="89" y="74"/>
                    </a:cubicBezTo>
                    <a:cubicBezTo>
                      <a:pt x="98" y="74"/>
                      <a:pt x="104" y="67"/>
                      <a:pt x="104" y="50"/>
                    </a:cubicBezTo>
                    <a:cubicBezTo>
                      <a:pt x="104" y="25"/>
                      <a:pt x="92" y="1"/>
                      <a:pt x="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1" name="Google Shape;5351;p76"/>
              <p:cNvSpPr/>
              <p:nvPr/>
            </p:nvSpPr>
            <p:spPr>
              <a:xfrm>
                <a:off x="5779798" y="2722916"/>
                <a:ext cx="1514" cy="995"/>
              </a:xfrm>
              <a:custGeom>
                <a:avLst/>
                <a:gdLst/>
                <a:ahLst/>
                <a:cxnLst/>
                <a:rect l="l" t="t" r="r" b="b"/>
                <a:pathLst>
                  <a:path w="105" h="69" extrusionOk="0">
                    <a:moveTo>
                      <a:pt x="20" y="1"/>
                    </a:moveTo>
                    <a:cubicBezTo>
                      <a:pt x="9" y="1"/>
                      <a:pt x="0" y="9"/>
                      <a:pt x="0" y="31"/>
                    </a:cubicBezTo>
                    <a:cubicBezTo>
                      <a:pt x="0" y="56"/>
                      <a:pt x="25" y="68"/>
                      <a:pt x="50" y="68"/>
                    </a:cubicBezTo>
                    <a:cubicBezTo>
                      <a:pt x="105" y="68"/>
                      <a:pt x="51" y="1"/>
                      <a:pt x="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2" name="Google Shape;5352;p76"/>
              <p:cNvSpPr/>
              <p:nvPr/>
            </p:nvSpPr>
            <p:spPr>
              <a:xfrm>
                <a:off x="5809479" y="2690495"/>
                <a:ext cx="10139" cy="8639"/>
              </a:xfrm>
              <a:custGeom>
                <a:avLst/>
                <a:gdLst/>
                <a:ahLst/>
                <a:cxnLst/>
                <a:rect l="l" t="t" r="r" b="b"/>
                <a:pathLst>
                  <a:path w="703" h="599" extrusionOk="0">
                    <a:moveTo>
                      <a:pt x="296" y="0"/>
                    </a:moveTo>
                    <a:cubicBezTo>
                      <a:pt x="136" y="0"/>
                      <a:pt x="0" y="136"/>
                      <a:pt x="0" y="296"/>
                    </a:cubicBezTo>
                    <a:cubicBezTo>
                      <a:pt x="0" y="478"/>
                      <a:pt x="145" y="599"/>
                      <a:pt x="299" y="599"/>
                    </a:cubicBezTo>
                    <a:cubicBezTo>
                      <a:pt x="375" y="599"/>
                      <a:pt x="453" y="570"/>
                      <a:pt x="518" y="505"/>
                    </a:cubicBezTo>
                    <a:cubicBezTo>
                      <a:pt x="702" y="320"/>
                      <a:pt x="567" y="0"/>
                      <a:pt x="2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3" name="Google Shape;5353;p76"/>
              <p:cNvSpPr/>
              <p:nvPr/>
            </p:nvSpPr>
            <p:spPr>
              <a:xfrm>
                <a:off x="5787788" y="2675914"/>
                <a:ext cx="10153" cy="8653"/>
              </a:xfrm>
              <a:custGeom>
                <a:avLst/>
                <a:gdLst/>
                <a:ahLst/>
                <a:cxnLst/>
                <a:rect l="l" t="t" r="r" b="b"/>
                <a:pathLst>
                  <a:path w="704" h="600" extrusionOk="0">
                    <a:moveTo>
                      <a:pt x="408" y="1"/>
                    </a:moveTo>
                    <a:cubicBezTo>
                      <a:pt x="136" y="1"/>
                      <a:pt x="1" y="321"/>
                      <a:pt x="198" y="506"/>
                    </a:cubicBezTo>
                    <a:cubicBezTo>
                      <a:pt x="259" y="571"/>
                      <a:pt x="334" y="599"/>
                      <a:pt x="408" y="599"/>
                    </a:cubicBezTo>
                    <a:cubicBezTo>
                      <a:pt x="559" y="599"/>
                      <a:pt x="703" y="478"/>
                      <a:pt x="703" y="296"/>
                    </a:cubicBezTo>
                    <a:cubicBezTo>
                      <a:pt x="703" y="136"/>
                      <a:pt x="568" y="1"/>
                      <a:pt x="4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4" name="Google Shape;5354;p76"/>
              <p:cNvSpPr/>
              <p:nvPr/>
            </p:nvSpPr>
            <p:spPr>
              <a:xfrm>
                <a:off x="5705162" y="2781443"/>
                <a:ext cx="6764" cy="5913"/>
              </a:xfrm>
              <a:custGeom>
                <a:avLst/>
                <a:gdLst/>
                <a:ahLst/>
                <a:cxnLst/>
                <a:rect l="l" t="t" r="r" b="b"/>
                <a:pathLst>
                  <a:path w="469" h="410" extrusionOk="0">
                    <a:moveTo>
                      <a:pt x="205" y="1"/>
                    </a:moveTo>
                    <a:cubicBezTo>
                      <a:pt x="101" y="1"/>
                      <a:pt x="1" y="83"/>
                      <a:pt x="1" y="200"/>
                    </a:cubicBezTo>
                    <a:cubicBezTo>
                      <a:pt x="1" y="311"/>
                      <a:pt x="87" y="409"/>
                      <a:pt x="198" y="409"/>
                    </a:cubicBezTo>
                    <a:cubicBezTo>
                      <a:pt x="382" y="409"/>
                      <a:pt x="469" y="187"/>
                      <a:pt x="346" y="64"/>
                    </a:cubicBezTo>
                    <a:cubicBezTo>
                      <a:pt x="305" y="20"/>
                      <a:pt x="255" y="1"/>
                      <a:pt x="20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5" name="Google Shape;5355;p76"/>
              <p:cNvSpPr/>
              <p:nvPr/>
            </p:nvSpPr>
            <p:spPr>
              <a:xfrm>
                <a:off x="5402534" y="2724791"/>
                <a:ext cx="1428" cy="1385"/>
              </a:xfrm>
              <a:custGeom>
                <a:avLst/>
                <a:gdLst/>
                <a:ahLst/>
                <a:cxnLst/>
                <a:rect l="l" t="t" r="r" b="b"/>
                <a:pathLst>
                  <a:path w="99" h="96" extrusionOk="0">
                    <a:moveTo>
                      <a:pt x="50" y="0"/>
                    </a:moveTo>
                    <a:cubicBezTo>
                      <a:pt x="25" y="0"/>
                      <a:pt x="0" y="12"/>
                      <a:pt x="0" y="49"/>
                    </a:cubicBezTo>
                    <a:cubicBezTo>
                      <a:pt x="0" y="80"/>
                      <a:pt x="25" y="96"/>
                      <a:pt x="50" y="96"/>
                    </a:cubicBezTo>
                    <a:cubicBezTo>
                      <a:pt x="74" y="96"/>
                      <a:pt x="99" y="80"/>
                      <a:pt x="99" y="49"/>
                    </a:cubicBezTo>
                    <a:cubicBezTo>
                      <a:pt x="99" y="12"/>
                      <a:pt x="74" y="0"/>
                      <a:pt x="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6" name="Google Shape;5356;p76"/>
              <p:cNvSpPr/>
              <p:nvPr/>
            </p:nvSpPr>
            <p:spPr>
              <a:xfrm>
                <a:off x="5521592" y="2689240"/>
                <a:ext cx="10673" cy="9187"/>
              </a:xfrm>
              <a:custGeom>
                <a:avLst/>
                <a:gdLst/>
                <a:ahLst/>
                <a:cxnLst/>
                <a:rect l="l" t="t" r="r" b="b"/>
                <a:pathLst>
                  <a:path w="740" h="637" extrusionOk="0">
                    <a:moveTo>
                      <a:pt x="432" y="1"/>
                    </a:moveTo>
                    <a:cubicBezTo>
                      <a:pt x="148" y="1"/>
                      <a:pt x="1" y="346"/>
                      <a:pt x="198" y="543"/>
                    </a:cubicBezTo>
                    <a:cubicBezTo>
                      <a:pt x="262" y="607"/>
                      <a:pt x="342" y="636"/>
                      <a:pt x="420" y="636"/>
                    </a:cubicBezTo>
                    <a:cubicBezTo>
                      <a:pt x="583" y="636"/>
                      <a:pt x="740" y="512"/>
                      <a:pt x="740" y="321"/>
                    </a:cubicBezTo>
                    <a:cubicBezTo>
                      <a:pt x="740" y="149"/>
                      <a:pt x="604" y="1"/>
                      <a:pt x="4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7" name="Google Shape;5357;p76"/>
              <p:cNvSpPr/>
              <p:nvPr/>
            </p:nvSpPr>
            <p:spPr>
              <a:xfrm>
                <a:off x="5542923" y="2643218"/>
                <a:ext cx="6764" cy="5827"/>
              </a:xfrm>
              <a:custGeom>
                <a:avLst/>
                <a:gdLst/>
                <a:ahLst/>
                <a:cxnLst/>
                <a:rect l="l" t="t" r="r" b="b"/>
                <a:pathLst>
                  <a:path w="469" h="404" extrusionOk="0">
                    <a:moveTo>
                      <a:pt x="271" y="1"/>
                    </a:moveTo>
                    <a:cubicBezTo>
                      <a:pt x="86" y="1"/>
                      <a:pt x="0" y="222"/>
                      <a:pt x="123" y="346"/>
                    </a:cubicBezTo>
                    <a:cubicBezTo>
                      <a:pt x="163" y="385"/>
                      <a:pt x="213" y="403"/>
                      <a:pt x="262" y="403"/>
                    </a:cubicBezTo>
                    <a:cubicBezTo>
                      <a:pt x="366" y="403"/>
                      <a:pt x="468" y="323"/>
                      <a:pt x="468" y="198"/>
                    </a:cubicBezTo>
                    <a:cubicBezTo>
                      <a:pt x="468" y="87"/>
                      <a:pt x="382" y="1"/>
                      <a:pt x="27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8" name="Google Shape;5358;p76"/>
              <p:cNvSpPr/>
              <p:nvPr/>
            </p:nvSpPr>
            <p:spPr>
              <a:xfrm>
                <a:off x="5401813" y="2685692"/>
                <a:ext cx="8726" cy="8538"/>
              </a:xfrm>
              <a:custGeom>
                <a:avLst/>
                <a:gdLst/>
                <a:ahLst/>
                <a:cxnLst/>
                <a:rect l="l" t="t" r="r" b="b"/>
                <a:pathLst>
                  <a:path w="605" h="592" extrusionOk="0">
                    <a:moveTo>
                      <a:pt x="309" y="0"/>
                    </a:moveTo>
                    <a:cubicBezTo>
                      <a:pt x="136" y="0"/>
                      <a:pt x="1" y="136"/>
                      <a:pt x="1" y="296"/>
                    </a:cubicBezTo>
                    <a:cubicBezTo>
                      <a:pt x="1" y="456"/>
                      <a:pt x="136" y="592"/>
                      <a:pt x="309" y="592"/>
                    </a:cubicBezTo>
                    <a:cubicBezTo>
                      <a:pt x="469" y="592"/>
                      <a:pt x="605" y="456"/>
                      <a:pt x="605" y="296"/>
                    </a:cubicBezTo>
                    <a:cubicBezTo>
                      <a:pt x="605" y="136"/>
                      <a:pt x="469" y="0"/>
                      <a:pt x="3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59" name="Google Shape;5359;p76"/>
              <p:cNvSpPr/>
              <p:nvPr/>
            </p:nvSpPr>
            <p:spPr>
              <a:xfrm>
                <a:off x="5372680" y="2713037"/>
                <a:ext cx="5408" cy="4139"/>
              </a:xfrm>
              <a:custGeom>
                <a:avLst/>
                <a:gdLst/>
                <a:ahLst/>
                <a:cxnLst/>
                <a:rect l="l" t="t" r="r" b="b"/>
                <a:pathLst>
                  <a:path w="375" h="287" extrusionOk="0">
                    <a:moveTo>
                      <a:pt x="194" y="1"/>
                    </a:moveTo>
                    <a:cubicBezTo>
                      <a:pt x="187" y="1"/>
                      <a:pt x="180" y="1"/>
                      <a:pt x="173" y="2"/>
                    </a:cubicBezTo>
                    <a:cubicBezTo>
                      <a:pt x="0" y="26"/>
                      <a:pt x="0" y="273"/>
                      <a:pt x="173" y="285"/>
                    </a:cubicBezTo>
                    <a:cubicBezTo>
                      <a:pt x="180" y="286"/>
                      <a:pt x="187" y="287"/>
                      <a:pt x="194" y="287"/>
                    </a:cubicBezTo>
                    <a:cubicBezTo>
                      <a:pt x="375" y="287"/>
                      <a:pt x="375" y="1"/>
                      <a:pt x="19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0" name="Google Shape;5360;p76"/>
              <p:cNvSpPr/>
              <p:nvPr/>
            </p:nvSpPr>
            <p:spPr>
              <a:xfrm>
                <a:off x="5548245" y="2668875"/>
                <a:ext cx="10153" cy="8653"/>
              </a:xfrm>
              <a:custGeom>
                <a:avLst/>
                <a:gdLst/>
                <a:ahLst/>
                <a:cxnLst/>
                <a:rect l="l" t="t" r="r" b="b"/>
                <a:pathLst>
                  <a:path w="704" h="600" extrusionOk="0">
                    <a:moveTo>
                      <a:pt x="300" y="1"/>
                    </a:moveTo>
                    <a:cubicBezTo>
                      <a:pt x="145" y="1"/>
                      <a:pt x="1" y="122"/>
                      <a:pt x="1" y="304"/>
                    </a:cubicBezTo>
                    <a:cubicBezTo>
                      <a:pt x="1" y="464"/>
                      <a:pt x="136" y="600"/>
                      <a:pt x="309" y="600"/>
                    </a:cubicBezTo>
                    <a:cubicBezTo>
                      <a:pt x="568" y="600"/>
                      <a:pt x="703" y="279"/>
                      <a:pt x="518" y="94"/>
                    </a:cubicBezTo>
                    <a:cubicBezTo>
                      <a:pt x="454" y="30"/>
                      <a:pt x="376" y="1"/>
                      <a:pt x="30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1" name="Google Shape;5361;p76"/>
              <p:cNvSpPr/>
              <p:nvPr/>
            </p:nvSpPr>
            <p:spPr>
              <a:xfrm>
                <a:off x="5427586" y="2756766"/>
                <a:ext cx="10139" cy="8653"/>
              </a:xfrm>
              <a:custGeom>
                <a:avLst/>
                <a:gdLst/>
                <a:ahLst/>
                <a:cxnLst/>
                <a:rect l="l" t="t" r="r" b="b"/>
                <a:pathLst>
                  <a:path w="703" h="600" extrusionOk="0">
                    <a:moveTo>
                      <a:pt x="296" y="1"/>
                    </a:moveTo>
                    <a:cubicBezTo>
                      <a:pt x="136" y="1"/>
                      <a:pt x="1" y="136"/>
                      <a:pt x="1" y="297"/>
                    </a:cubicBezTo>
                    <a:cubicBezTo>
                      <a:pt x="1" y="479"/>
                      <a:pt x="145" y="600"/>
                      <a:pt x="296" y="600"/>
                    </a:cubicBezTo>
                    <a:cubicBezTo>
                      <a:pt x="370" y="600"/>
                      <a:pt x="445" y="571"/>
                      <a:pt x="506" y="506"/>
                    </a:cubicBezTo>
                    <a:cubicBezTo>
                      <a:pt x="703" y="321"/>
                      <a:pt x="567" y="1"/>
                      <a:pt x="2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2" name="Google Shape;5362;p76"/>
              <p:cNvSpPr/>
              <p:nvPr/>
            </p:nvSpPr>
            <p:spPr>
              <a:xfrm>
                <a:off x="5328604" y="2715893"/>
                <a:ext cx="10139" cy="8711"/>
              </a:xfrm>
              <a:custGeom>
                <a:avLst/>
                <a:gdLst/>
                <a:ahLst/>
                <a:cxnLst/>
                <a:rect l="l" t="t" r="r" b="b"/>
                <a:pathLst>
                  <a:path w="703" h="604" extrusionOk="0">
                    <a:moveTo>
                      <a:pt x="296" y="1"/>
                    </a:moveTo>
                    <a:cubicBezTo>
                      <a:pt x="136" y="1"/>
                      <a:pt x="1" y="137"/>
                      <a:pt x="1" y="309"/>
                    </a:cubicBezTo>
                    <a:cubicBezTo>
                      <a:pt x="1" y="485"/>
                      <a:pt x="149" y="604"/>
                      <a:pt x="302" y="604"/>
                    </a:cubicBezTo>
                    <a:cubicBezTo>
                      <a:pt x="374" y="604"/>
                      <a:pt x="447" y="578"/>
                      <a:pt x="506" y="518"/>
                    </a:cubicBezTo>
                    <a:cubicBezTo>
                      <a:pt x="703" y="321"/>
                      <a:pt x="567" y="1"/>
                      <a:pt x="2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3" name="Google Shape;5363;p76"/>
              <p:cNvSpPr/>
              <p:nvPr/>
            </p:nvSpPr>
            <p:spPr>
              <a:xfrm>
                <a:off x="5356498" y="2859815"/>
                <a:ext cx="10153" cy="8754"/>
              </a:xfrm>
              <a:custGeom>
                <a:avLst/>
                <a:gdLst/>
                <a:ahLst/>
                <a:cxnLst/>
                <a:rect l="l" t="t" r="r" b="b"/>
                <a:pathLst>
                  <a:path w="704" h="607" extrusionOk="0">
                    <a:moveTo>
                      <a:pt x="309" y="0"/>
                    </a:moveTo>
                    <a:cubicBezTo>
                      <a:pt x="157" y="0"/>
                      <a:pt x="9" y="116"/>
                      <a:pt x="1" y="298"/>
                    </a:cubicBezTo>
                    <a:cubicBezTo>
                      <a:pt x="1" y="458"/>
                      <a:pt x="137" y="606"/>
                      <a:pt x="309" y="606"/>
                    </a:cubicBezTo>
                    <a:cubicBezTo>
                      <a:pt x="568" y="606"/>
                      <a:pt x="703" y="286"/>
                      <a:pt x="518" y="89"/>
                    </a:cubicBezTo>
                    <a:cubicBezTo>
                      <a:pt x="458" y="28"/>
                      <a:pt x="383" y="0"/>
                      <a:pt x="3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4" name="Google Shape;5364;p76"/>
              <p:cNvSpPr/>
              <p:nvPr/>
            </p:nvSpPr>
            <p:spPr>
              <a:xfrm>
                <a:off x="5353310" y="2795274"/>
                <a:ext cx="10673" cy="9144"/>
              </a:xfrm>
              <a:custGeom>
                <a:avLst/>
                <a:gdLst/>
                <a:ahLst/>
                <a:cxnLst/>
                <a:rect l="l" t="t" r="r" b="b"/>
                <a:pathLst>
                  <a:path w="740" h="634" extrusionOk="0">
                    <a:moveTo>
                      <a:pt x="321" y="1"/>
                    </a:moveTo>
                    <a:cubicBezTo>
                      <a:pt x="156" y="1"/>
                      <a:pt x="0" y="131"/>
                      <a:pt x="0" y="325"/>
                    </a:cubicBezTo>
                    <a:cubicBezTo>
                      <a:pt x="13" y="498"/>
                      <a:pt x="148" y="633"/>
                      <a:pt x="321" y="633"/>
                    </a:cubicBezTo>
                    <a:cubicBezTo>
                      <a:pt x="604" y="633"/>
                      <a:pt x="739" y="288"/>
                      <a:pt x="542" y="91"/>
                    </a:cubicBezTo>
                    <a:cubicBezTo>
                      <a:pt x="476" y="29"/>
                      <a:pt x="398" y="1"/>
                      <a:pt x="3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5" name="Google Shape;5365;p76"/>
              <p:cNvSpPr/>
              <p:nvPr/>
            </p:nvSpPr>
            <p:spPr>
              <a:xfrm>
                <a:off x="5220739" y="2811975"/>
                <a:ext cx="10327" cy="8956"/>
              </a:xfrm>
              <a:custGeom>
                <a:avLst/>
                <a:gdLst/>
                <a:ahLst/>
                <a:cxnLst/>
                <a:rect l="l" t="t" r="r" b="b"/>
                <a:pathLst>
                  <a:path w="716" h="621" extrusionOk="0">
                    <a:moveTo>
                      <a:pt x="316" y="1"/>
                    </a:moveTo>
                    <a:cubicBezTo>
                      <a:pt x="155" y="1"/>
                      <a:pt x="0" y="128"/>
                      <a:pt x="0" y="313"/>
                    </a:cubicBezTo>
                    <a:cubicBezTo>
                      <a:pt x="0" y="485"/>
                      <a:pt x="148" y="621"/>
                      <a:pt x="321" y="621"/>
                    </a:cubicBezTo>
                    <a:cubicBezTo>
                      <a:pt x="592" y="609"/>
                      <a:pt x="715" y="276"/>
                      <a:pt x="530" y="91"/>
                    </a:cubicBezTo>
                    <a:cubicBezTo>
                      <a:pt x="468" y="28"/>
                      <a:pt x="391" y="1"/>
                      <a:pt x="3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6" name="Google Shape;5366;p76"/>
              <p:cNvSpPr/>
              <p:nvPr/>
            </p:nvSpPr>
            <p:spPr>
              <a:xfrm>
                <a:off x="5316879" y="2796125"/>
                <a:ext cx="10673" cy="9173"/>
              </a:xfrm>
              <a:custGeom>
                <a:avLst/>
                <a:gdLst/>
                <a:ahLst/>
                <a:cxnLst/>
                <a:rect l="l" t="t" r="r" b="b"/>
                <a:pathLst>
                  <a:path w="740" h="636" extrusionOk="0">
                    <a:moveTo>
                      <a:pt x="323" y="0"/>
                    </a:moveTo>
                    <a:cubicBezTo>
                      <a:pt x="164" y="0"/>
                      <a:pt x="13" y="124"/>
                      <a:pt x="13" y="315"/>
                    </a:cubicBezTo>
                    <a:cubicBezTo>
                      <a:pt x="0" y="488"/>
                      <a:pt x="148" y="636"/>
                      <a:pt x="321" y="636"/>
                    </a:cubicBezTo>
                    <a:cubicBezTo>
                      <a:pt x="604" y="623"/>
                      <a:pt x="740" y="291"/>
                      <a:pt x="542" y="94"/>
                    </a:cubicBezTo>
                    <a:cubicBezTo>
                      <a:pt x="478" y="29"/>
                      <a:pt x="400" y="0"/>
                      <a:pt x="32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7" name="Google Shape;5367;p76"/>
              <p:cNvSpPr/>
              <p:nvPr/>
            </p:nvSpPr>
            <p:spPr>
              <a:xfrm>
                <a:off x="5495646" y="2795765"/>
                <a:ext cx="10673" cy="9000"/>
              </a:xfrm>
              <a:custGeom>
                <a:avLst/>
                <a:gdLst/>
                <a:ahLst/>
                <a:cxnLst/>
                <a:rect l="l" t="t" r="r" b="b"/>
                <a:pathLst>
                  <a:path w="740" h="624" extrusionOk="0">
                    <a:moveTo>
                      <a:pt x="315" y="1"/>
                    </a:moveTo>
                    <a:cubicBezTo>
                      <a:pt x="152" y="1"/>
                      <a:pt x="1" y="125"/>
                      <a:pt x="1" y="316"/>
                    </a:cubicBezTo>
                    <a:cubicBezTo>
                      <a:pt x="1" y="488"/>
                      <a:pt x="136" y="624"/>
                      <a:pt x="321" y="624"/>
                    </a:cubicBezTo>
                    <a:cubicBezTo>
                      <a:pt x="592" y="624"/>
                      <a:pt x="740" y="291"/>
                      <a:pt x="543" y="94"/>
                    </a:cubicBezTo>
                    <a:cubicBezTo>
                      <a:pt x="475" y="30"/>
                      <a:pt x="393" y="1"/>
                      <a:pt x="3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8" name="Google Shape;5368;p76"/>
              <p:cNvSpPr/>
              <p:nvPr/>
            </p:nvSpPr>
            <p:spPr>
              <a:xfrm>
                <a:off x="5524087" y="2758728"/>
                <a:ext cx="9072" cy="9259"/>
              </a:xfrm>
              <a:custGeom>
                <a:avLst/>
                <a:gdLst/>
                <a:ahLst/>
                <a:cxnLst/>
                <a:rect l="l" t="t" r="r" b="b"/>
                <a:pathLst>
                  <a:path w="629" h="642" extrusionOk="0">
                    <a:moveTo>
                      <a:pt x="308" y="0"/>
                    </a:moveTo>
                    <a:cubicBezTo>
                      <a:pt x="136" y="0"/>
                      <a:pt x="0" y="148"/>
                      <a:pt x="0" y="321"/>
                    </a:cubicBezTo>
                    <a:cubicBezTo>
                      <a:pt x="0" y="493"/>
                      <a:pt x="136" y="641"/>
                      <a:pt x="308" y="641"/>
                    </a:cubicBezTo>
                    <a:cubicBezTo>
                      <a:pt x="481" y="641"/>
                      <a:pt x="628" y="493"/>
                      <a:pt x="628" y="321"/>
                    </a:cubicBezTo>
                    <a:cubicBezTo>
                      <a:pt x="628" y="148"/>
                      <a:pt x="481" y="0"/>
                      <a:pt x="3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69" name="Google Shape;5369;p76"/>
              <p:cNvSpPr/>
              <p:nvPr/>
            </p:nvSpPr>
            <p:spPr>
              <a:xfrm>
                <a:off x="5468099" y="2840287"/>
                <a:ext cx="10500" cy="8971"/>
              </a:xfrm>
              <a:custGeom>
                <a:avLst/>
                <a:gdLst/>
                <a:ahLst/>
                <a:cxnLst/>
                <a:rect l="l" t="t" r="r" b="b"/>
                <a:pathLst>
                  <a:path w="728" h="622" extrusionOk="0">
                    <a:moveTo>
                      <a:pt x="420" y="1"/>
                    </a:moveTo>
                    <a:cubicBezTo>
                      <a:pt x="136" y="1"/>
                      <a:pt x="1" y="334"/>
                      <a:pt x="198" y="531"/>
                    </a:cubicBezTo>
                    <a:cubicBezTo>
                      <a:pt x="261" y="594"/>
                      <a:pt x="337" y="621"/>
                      <a:pt x="412" y="621"/>
                    </a:cubicBezTo>
                    <a:cubicBezTo>
                      <a:pt x="573" y="621"/>
                      <a:pt x="728" y="494"/>
                      <a:pt x="728" y="309"/>
                    </a:cubicBezTo>
                    <a:cubicBezTo>
                      <a:pt x="728" y="136"/>
                      <a:pt x="592" y="1"/>
                      <a:pt x="42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0" name="Google Shape;5370;p76"/>
              <p:cNvSpPr/>
              <p:nvPr/>
            </p:nvSpPr>
            <p:spPr>
              <a:xfrm>
                <a:off x="5383338" y="2808601"/>
                <a:ext cx="10500" cy="8956"/>
              </a:xfrm>
              <a:custGeom>
                <a:avLst/>
                <a:gdLst/>
                <a:ahLst/>
                <a:cxnLst/>
                <a:rect l="l" t="t" r="r" b="b"/>
                <a:pathLst>
                  <a:path w="728" h="621" extrusionOk="0">
                    <a:moveTo>
                      <a:pt x="316" y="0"/>
                    </a:moveTo>
                    <a:cubicBezTo>
                      <a:pt x="155" y="0"/>
                      <a:pt x="1" y="128"/>
                      <a:pt x="1" y="313"/>
                    </a:cubicBezTo>
                    <a:cubicBezTo>
                      <a:pt x="1" y="485"/>
                      <a:pt x="136" y="609"/>
                      <a:pt x="309" y="621"/>
                    </a:cubicBezTo>
                    <a:cubicBezTo>
                      <a:pt x="580" y="621"/>
                      <a:pt x="727" y="288"/>
                      <a:pt x="530" y="91"/>
                    </a:cubicBezTo>
                    <a:cubicBezTo>
                      <a:pt x="468" y="28"/>
                      <a:pt x="391" y="0"/>
                      <a:pt x="3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1" name="Google Shape;5371;p76"/>
              <p:cNvSpPr/>
              <p:nvPr/>
            </p:nvSpPr>
            <p:spPr>
              <a:xfrm>
                <a:off x="5454426" y="2896087"/>
                <a:ext cx="10139" cy="8754"/>
              </a:xfrm>
              <a:custGeom>
                <a:avLst/>
                <a:gdLst/>
                <a:ahLst/>
                <a:cxnLst/>
                <a:rect l="l" t="t" r="r" b="b"/>
                <a:pathLst>
                  <a:path w="703" h="607" extrusionOk="0">
                    <a:moveTo>
                      <a:pt x="308" y="1"/>
                    </a:moveTo>
                    <a:cubicBezTo>
                      <a:pt x="136" y="13"/>
                      <a:pt x="0" y="149"/>
                      <a:pt x="0" y="309"/>
                    </a:cubicBezTo>
                    <a:cubicBezTo>
                      <a:pt x="8" y="491"/>
                      <a:pt x="156" y="606"/>
                      <a:pt x="308" y="606"/>
                    </a:cubicBezTo>
                    <a:cubicBezTo>
                      <a:pt x="382" y="606"/>
                      <a:pt x="457" y="579"/>
                      <a:pt x="518" y="518"/>
                    </a:cubicBezTo>
                    <a:cubicBezTo>
                      <a:pt x="702" y="321"/>
                      <a:pt x="567" y="1"/>
                      <a:pt x="3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2" name="Google Shape;5372;p76"/>
              <p:cNvSpPr/>
              <p:nvPr/>
            </p:nvSpPr>
            <p:spPr>
              <a:xfrm>
                <a:off x="5501516" y="2725339"/>
                <a:ext cx="10139" cy="8697"/>
              </a:xfrm>
              <a:custGeom>
                <a:avLst/>
                <a:gdLst/>
                <a:ahLst/>
                <a:cxnLst/>
                <a:rect l="l" t="t" r="r" b="b"/>
                <a:pathLst>
                  <a:path w="703" h="603" extrusionOk="0">
                    <a:moveTo>
                      <a:pt x="390" y="0"/>
                    </a:moveTo>
                    <a:cubicBezTo>
                      <a:pt x="317" y="0"/>
                      <a:pt x="244" y="27"/>
                      <a:pt x="185" y="85"/>
                    </a:cubicBezTo>
                    <a:cubicBezTo>
                      <a:pt x="0" y="282"/>
                      <a:pt x="123" y="603"/>
                      <a:pt x="395" y="603"/>
                    </a:cubicBezTo>
                    <a:cubicBezTo>
                      <a:pt x="567" y="603"/>
                      <a:pt x="703" y="467"/>
                      <a:pt x="703" y="307"/>
                    </a:cubicBezTo>
                    <a:cubicBezTo>
                      <a:pt x="703" y="122"/>
                      <a:pt x="548" y="0"/>
                      <a:pt x="39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3" name="Google Shape;5373;p76"/>
              <p:cNvSpPr/>
              <p:nvPr/>
            </p:nvSpPr>
            <p:spPr>
              <a:xfrm>
                <a:off x="5451225" y="2812408"/>
                <a:ext cx="10139" cy="8711"/>
              </a:xfrm>
              <a:custGeom>
                <a:avLst/>
                <a:gdLst/>
                <a:ahLst/>
                <a:cxnLst/>
                <a:rect l="l" t="t" r="r" b="b"/>
                <a:pathLst>
                  <a:path w="703" h="604" extrusionOk="0">
                    <a:moveTo>
                      <a:pt x="307" y="1"/>
                    </a:moveTo>
                    <a:cubicBezTo>
                      <a:pt x="149" y="1"/>
                      <a:pt x="0" y="123"/>
                      <a:pt x="0" y="308"/>
                    </a:cubicBezTo>
                    <a:cubicBezTo>
                      <a:pt x="0" y="468"/>
                      <a:pt x="136" y="603"/>
                      <a:pt x="296" y="603"/>
                    </a:cubicBezTo>
                    <a:cubicBezTo>
                      <a:pt x="567" y="603"/>
                      <a:pt x="703" y="283"/>
                      <a:pt x="518" y="86"/>
                    </a:cubicBezTo>
                    <a:cubicBezTo>
                      <a:pt x="455" y="27"/>
                      <a:pt x="380" y="1"/>
                      <a:pt x="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4" name="Google Shape;5374;p76"/>
              <p:cNvSpPr/>
              <p:nvPr/>
            </p:nvSpPr>
            <p:spPr>
              <a:xfrm>
                <a:off x="5449090" y="2656198"/>
                <a:ext cx="10139" cy="8711"/>
              </a:xfrm>
              <a:custGeom>
                <a:avLst/>
                <a:gdLst/>
                <a:ahLst/>
                <a:cxnLst/>
                <a:rect l="l" t="t" r="r" b="b"/>
                <a:pathLst>
                  <a:path w="703" h="604" extrusionOk="0">
                    <a:moveTo>
                      <a:pt x="392" y="1"/>
                    </a:moveTo>
                    <a:cubicBezTo>
                      <a:pt x="319" y="1"/>
                      <a:pt x="244" y="27"/>
                      <a:pt x="185" y="86"/>
                    </a:cubicBezTo>
                    <a:cubicBezTo>
                      <a:pt x="0" y="271"/>
                      <a:pt x="136" y="604"/>
                      <a:pt x="395" y="604"/>
                    </a:cubicBezTo>
                    <a:cubicBezTo>
                      <a:pt x="567" y="591"/>
                      <a:pt x="690" y="468"/>
                      <a:pt x="703" y="296"/>
                    </a:cubicBezTo>
                    <a:cubicBezTo>
                      <a:pt x="703" y="120"/>
                      <a:pt x="549" y="1"/>
                      <a:pt x="39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5" name="Google Shape;5375;p76"/>
              <p:cNvSpPr/>
              <p:nvPr/>
            </p:nvSpPr>
            <p:spPr>
              <a:xfrm>
                <a:off x="5360767" y="2687480"/>
                <a:ext cx="10153" cy="8711"/>
              </a:xfrm>
              <a:custGeom>
                <a:avLst/>
                <a:gdLst/>
                <a:ahLst/>
                <a:cxnLst/>
                <a:rect l="l" t="t" r="r" b="b"/>
                <a:pathLst>
                  <a:path w="704" h="604" extrusionOk="0">
                    <a:moveTo>
                      <a:pt x="307" y="1"/>
                    </a:moveTo>
                    <a:cubicBezTo>
                      <a:pt x="150" y="1"/>
                      <a:pt x="1" y="123"/>
                      <a:pt x="1" y="308"/>
                    </a:cubicBezTo>
                    <a:cubicBezTo>
                      <a:pt x="13" y="468"/>
                      <a:pt x="149" y="603"/>
                      <a:pt x="309" y="603"/>
                    </a:cubicBezTo>
                    <a:cubicBezTo>
                      <a:pt x="580" y="591"/>
                      <a:pt x="703" y="271"/>
                      <a:pt x="518" y="86"/>
                    </a:cubicBezTo>
                    <a:cubicBezTo>
                      <a:pt x="456" y="27"/>
                      <a:pt x="381" y="1"/>
                      <a:pt x="3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6" name="Google Shape;5376;p76"/>
              <p:cNvSpPr/>
              <p:nvPr/>
            </p:nvSpPr>
            <p:spPr>
              <a:xfrm>
                <a:off x="5396304" y="2755699"/>
                <a:ext cx="9966" cy="8581"/>
              </a:xfrm>
              <a:custGeom>
                <a:avLst/>
                <a:gdLst/>
                <a:ahLst/>
                <a:cxnLst/>
                <a:rect l="l" t="t" r="r" b="b"/>
                <a:pathLst>
                  <a:path w="691" h="595" extrusionOk="0">
                    <a:moveTo>
                      <a:pt x="383" y="1"/>
                    </a:moveTo>
                    <a:cubicBezTo>
                      <a:pt x="124" y="1"/>
                      <a:pt x="1" y="321"/>
                      <a:pt x="186" y="506"/>
                    </a:cubicBezTo>
                    <a:cubicBezTo>
                      <a:pt x="246" y="567"/>
                      <a:pt x="322" y="594"/>
                      <a:pt x="395" y="594"/>
                    </a:cubicBezTo>
                    <a:cubicBezTo>
                      <a:pt x="546" y="594"/>
                      <a:pt x="691" y="479"/>
                      <a:pt x="691" y="297"/>
                    </a:cubicBezTo>
                    <a:cubicBezTo>
                      <a:pt x="691" y="124"/>
                      <a:pt x="555" y="1"/>
                      <a:pt x="38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7" name="Google Shape;5377;p76"/>
              <p:cNvSpPr/>
              <p:nvPr/>
            </p:nvSpPr>
            <p:spPr>
              <a:xfrm>
                <a:off x="5416207" y="2650746"/>
                <a:ext cx="10153" cy="8653"/>
              </a:xfrm>
              <a:custGeom>
                <a:avLst/>
                <a:gdLst/>
                <a:ahLst/>
                <a:cxnLst/>
                <a:rect l="l" t="t" r="r" b="b"/>
                <a:pathLst>
                  <a:path w="704" h="600" extrusionOk="0">
                    <a:moveTo>
                      <a:pt x="304" y="1"/>
                    </a:moveTo>
                    <a:cubicBezTo>
                      <a:pt x="150" y="1"/>
                      <a:pt x="1" y="119"/>
                      <a:pt x="1" y="292"/>
                    </a:cubicBezTo>
                    <a:cubicBezTo>
                      <a:pt x="1" y="464"/>
                      <a:pt x="137" y="600"/>
                      <a:pt x="297" y="600"/>
                    </a:cubicBezTo>
                    <a:cubicBezTo>
                      <a:pt x="568" y="600"/>
                      <a:pt x="703" y="279"/>
                      <a:pt x="518" y="95"/>
                    </a:cubicBezTo>
                    <a:cubicBezTo>
                      <a:pt x="457" y="29"/>
                      <a:pt x="380" y="1"/>
                      <a:pt x="30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8" name="Google Shape;5378;p76"/>
              <p:cNvSpPr/>
              <p:nvPr/>
            </p:nvSpPr>
            <p:spPr>
              <a:xfrm>
                <a:off x="5502929" y="2635112"/>
                <a:ext cx="10153" cy="8653"/>
              </a:xfrm>
              <a:custGeom>
                <a:avLst/>
                <a:gdLst/>
                <a:ahLst/>
                <a:cxnLst/>
                <a:rect l="l" t="t" r="r" b="b"/>
                <a:pathLst>
                  <a:path w="704" h="600" extrusionOk="0">
                    <a:moveTo>
                      <a:pt x="296" y="1"/>
                    </a:moveTo>
                    <a:cubicBezTo>
                      <a:pt x="145" y="1"/>
                      <a:pt x="1" y="122"/>
                      <a:pt x="1" y="304"/>
                    </a:cubicBezTo>
                    <a:cubicBezTo>
                      <a:pt x="1" y="476"/>
                      <a:pt x="136" y="599"/>
                      <a:pt x="297" y="599"/>
                    </a:cubicBezTo>
                    <a:cubicBezTo>
                      <a:pt x="568" y="599"/>
                      <a:pt x="703" y="279"/>
                      <a:pt x="506" y="94"/>
                    </a:cubicBezTo>
                    <a:cubicBezTo>
                      <a:pt x="445" y="30"/>
                      <a:pt x="370" y="1"/>
                      <a:pt x="29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79" name="Google Shape;5379;p76"/>
              <p:cNvSpPr/>
              <p:nvPr/>
            </p:nvSpPr>
            <p:spPr>
              <a:xfrm>
                <a:off x="5299644" y="2708047"/>
                <a:ext cx="6764" cy="5740"/>
              </a:xfrm>
              <a:custGeom>
                <a:avLst/>
                <a:gdLst/>
                <a:ahLst/>
                <a:cxnLst/>
                <a:rect l="l" t="t" r="r" b="b"/>
                <a:pathLst>
                  <a:path w="469" h="398" extrusionOk="0">
                    <a:moveTo>
                      <a:pt x="195" y="1"/>
                    </a:moveTo>
                    <a:cubicBezTo>
                      <a:pt x="95" y="1"/>
                      <a:pt x="0" y="84"/>
                      <a:pt x="0" y="200"/>
                    </a:cubicBezTo>
                    <a:cubicBezTo>
                      <a:pt x="0" y="311"/>
                      <a:pt x="86" y="397"/>
                      <a:pt x="197" y="397"/>
                    </a:cubicBezTo>
                    <a:cubicBezTo>
                      <a:pt x="370" y="397"/>
                      <a:pt x="468" y="188"/>
                      <a:pt x="333" y="64"/>
                    </a:cubicBezTo>
                    <a:cubicBezTo>
                      <a:pt x="293" y="20"/>
                      <a:pt x="243" y="1"/>
                      <a:pt x="19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0" name="Google Shape;5380;p76"/>
              <p:cNvSpPr/>
              <p:nvPr/>
            </p:nvSpPr>
            <p:spPr>
              <a:xfrm>
                <a:off x="5304086" y="2728700"/>
                <a:ext cx="10139" cy="8711"/>
              </a:xfrm>
              <a:custGeom>
                <a:avLst/>
                <a:gdLst/>
                <a:ahLst/>
                <a:cxnLst/>
                <a:rect l="l" t="t" r="r" b="b"/>
                <a:pathLst>
                  <a:path w="703" h="604" extrusionOk="0">
                    <a:moveTo>
                      <a:pt x="394" y="0"/>
                    </a:moveTo>
                    <a:cubicBezTo>
                      <a:pt x="136" y="0"/>
                      <a:pt x="0" y="320"/>
                      <a:pt x="185" y="518"/>
                    </a:cubicBezTo>
                    <a:cubicBezTo>
                      <a:pt x="244" y="577"/>
                      <a:pt x="317" y="603"/>
                      <a:pt x="390" y="603"/>
                    </a:cubicBezTo>
                    <a:cubicBezTo>
                      <a:pt x="543" y="603"/>
                      <a:pt x="694" y="484"/>
                      <a:pt x="702" y="308"/>
                    </a:cubicBezTo>
                    <a:cubicBezTo>
                      <a:pt x="702" y="136"/>
                      <a:pt x="567" y="0"/>
                      <a:pt x="39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1" name="Google Shape;5381;p76"/>
              <p:cNvSpPr/>
              <p:nvPr/>
            </p:nvSpPr>
            <p:spPr>
              <a:xfrm>
                <a:off x="5265160" y="2700086"/>
                <a:ext cx="10153" cy="8653"/>
              </a:xfrm>
              <a:custGeom>
                <a:avLst/>
                <a:gdLst/>
                <a:ahLst/>
                <a:cxnLst/>
                <a:rect l="l" t="t" r="r" b="b"/>
                <a:pathLst>
                  <a:path w="704" h="600" extrusionOk="0">
                    <a:moveTo>
                      <a:pt x="297" y="0"/>
                    </a:moveTo>
                    <a:cubicBezTo>
                      <a:pt x="136" y="0"/>
                      <a:pt x="1" y="124"/>
                      <a:pt x="1" y="296"/>
                    </a:cubicBezTo>
                    <a:cubicBezTo>
                      <a:pt x="1" y="478"/>
                      <a:pt x="145" y="599"/>
                      <a:pt x="296" y="599"/>
                    </a:cubicBezTo>
                    <a:cubicBezTo>
                      <a:pt x="370" y="599"/>
                      <a:pt x="445" y="570"/>
                      <a:pt x="506" y="506"/>
                    </a:cubicBezTo>
                    <a:cubicBezTo>
                      <a:pt x="703" y="321"/>
                      <a:pt x="568" y="0"/>
                      <a:pt x="29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2" name="Google Shape;5382;p76"/>
              <p:cNvSpPr/>
              <p:nvPr/>
            </p:nvSpPr>
            <p:spPr>
              <a:xfrm>
                <a:off x="5270540" y="2725671"/>
                <a:ext cx="6721" cy="5726"/>
              </a:xfrm>
              <a:custGeom>
                <a:avLst/>
                <a:gdLst/>
                <a:ahLst/>
                <a:cxnLst/>
                <a:rect l="l" t="t" r="r" b="b"/>
                <a:pathLst>
                  <a:path w="466" h="397" extrusionOk="0">
                    <a:moveTo>
                      <a:pt x="254" y="0"/>
                    </a:moveTo>
                    <a:cubicBezTo>
                      <a:pt x="79" y="0"/>
                      <a:pt x="1" y="213"/>
                      <a:pt x="121" y="333"/>
                    </a:cubicBezTo>
                    <a:cubicBezTo>
                      <a:pt x="165" y="377"/>
                      <a:pt x="217" y="397"/>
                      <a:pt x="267" y="397"/>
                    </a:cubicBezTo>
                    <a:cubicBezTo>
                      <a:pt x="370" y="397"/>
                      <a:pt x="466" y="314"/>
                      <a:pt x="466" y="198"/>
                    </a:cubicBezTo>
                    <a:cubicBezTo>
                      <a:pt x="466" y="87"/>
                      <a:pt x="379" y="1"/>
                      <a:pt x="269" y="1"/>
                    </a:cubicBezTo>
                    <a:cubicBezTo>
                      <a:pt x="264" y="0"/>
                      <a:pt x="259" y="0"/>
                      <a:pt x="254"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3" name="Google Shape;5383;p76"/>
              <p:cNvSpPr/>
              <p:nvPr/>
            </p:nvSpPr>
            <p:spPr>
              <a:xfrm>
                <a:off x="5252540" y="2791221"/>
                <a:ext cx="10327" cy="8740"/>
              </a:xfrm>
              <a:custGeom>
                <a:avLst/>
                <a:gdLst/>
                <a:ahLst/>
                <a:cxnLst/>
                <a:rect l="l" t="t" r="r" b="b"/>
                <a:pathLst>
                  <a:path w="716" h="606" extrusionOk="0">
                    <a:moveTo>
                      <a:pt x="309" y="0"/>
                    </a:moveTo>
                    <a:cubicBezTo>
                      <a:pt x="158" y="0"/>
                      <a:pt x="13" y="116"/>
                      <a:pt x="13" y="298"/>
                    </a:cubicBezTo>
                    <a:cubicBezTo>
                      <a:pt x="1" y="470"/>
                      <a:pt x="149" y="606"/>
                      <a:pt x="321" y="606"/>
                    </a:cubicBezTo>
                    <a:cubicBezTo>
                      <a:pt x="580" y="594"/>
                      <a:pt x="716" y="273"/>
                      <a:pt x="518" y="89"/>
                    </a:cubicBezTo>
                    <a:cubicBezTo>
                      <a:pt x="458" y="28"/>
                      <a:pt x="383" y="0"/>
                      <a:pt x="30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4" name="Google Shape;5384;p76"/>
              <p:cNvSpPr/>
              <p:nvPr/>
            </p:nvSpPr>
            <p:spPr>
              <a:xfrm>
                <a:off x="5228556" y="2890232"/>
                <a:ext cx="10139" cy="8610"/>
              </a:xfrm>
              <a:custGeom>
                <a:avLst/>
                <a:gdLst/>
                <a:ahLst/>
                <a:cxnLst/>
                <a:rect l="l" t="t" r="r" b="b"/>
                <a:pathLst>
                  <a:path w="703" h="597" extrusionOk="0">
                    <a:moveTo>
                      <a:pt x="395" y="0"/>
                    </a:moveTo>
                    <a:cubicBezTo>
                      <a:pt x="124" y="0"/>
                      <a:pt x="1" y="321"/>
                      <a:pt x="198" y="505"/>
                    </a:cubicBezTo>
                    <a:cubicBezTo>
                      <a:pt x="257" y="569"/>
                      <a:pt x="330" y="596"/>
                      <a:pt x="402" y="596"/>
                    </a:cubicBezTo>
                    <a:cubicBezTo>
                      <a:pt x="555" y="596"/>
                      <a:pt x="703" y="472"/>
                      <a:pt x="703" y="296"/>
                    </a:cubicBezTo>
                    <a:cubicBezTo>
                      <a:pt x="691" y="123"/>
                      <a:pt x="555" y="0"/>
                      <a:pt x="39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5" name="Google Shape;5385;p76"/>
              <p:cNvSpPr/>
              <p:nvPr/>
            </p:nvSpPr>
            <p:spPr>
              <a:xfrm>
                <a:off x="5322201" y="2935720"/>
                <a:ext cx="8726" cy="8726"/>
              </a:xfrm>
              <a:custGeom>
                <a:avLst/>
                <a:gdLst/>
                <a:ahLst/>
                <a:cxnLst/>
                <a:rect l="l" t="t" r="r" b="b"/>
                <a:pathLst>
                  <a:path w="605" h="605" extrusionOk="0">
                    <a:moveTo>
                      <a:pt x="297" y="1"/>
                    </a:moveTo>
                    <a:cubicBezTo>
                      <a:pt x="136" y="1"/>
                      <a:pt x="1" y="136"/>
                      <a:pt x="1" y="296"/>
                    </a:cubicBezTo>
                    <a:cubicBezTo>
                      <a:pt x="1" y="469"/>
                      <a:pt x="136" y="604"/>
                      <a:pt x="297" y="604"/>
                    </a:cubicBezTo>
                    <a:cubicBezTo>
                      <a:pt x="469" y="604"/>
                      <a:pt x="605" y="469"/>
                      <a:pt x="605" y="296"/>
                    </a:cubicBezTo>
                    <a:cubicBezTo>
                      <a:pt x="605" y="136"/>
                      <a:pt x="469" y="1"/>
                      <a:pt x="2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6" name="Google Shape;5386;p76"/>
              <p:cNvSpPr/>
              <p:nvPr/>
            </p:nvSpPr>
            <p:spPr>
              <a:xfrm>
                <a:off x="5741420" y="2923202"/>
                <a:ext cx="1514" cy="981"/>
              </a:xfrm>
              <a:custGeom>
                <a:avLst/>
                <a:gdLst/>
                <a:ahLst/>
                <a:cxnLst/>
                <a:rect l="l" t="t" r="r" b="b"/>
                <a:pathLst>
                  <a:path w="105" h="68" extrusionOk="0">
                    <a:moveTo>
                      <a:pt x="19" y="0"/>
                    </a:moveTo>
                    <a:cubicBezTo>
                      <a:pt x="8" y="0"/>
                      <a:pt x="0" y="8"/>
                      <a:pt x="0" y="31"/>
                    </a:cubicBezTo>
                    <a:cubicBezTo>
                      <a:pt x="0" y="55"/>
                      <a:pt x="25" y="68"/>
                      <a:pt x="49" y="68"/>
                    </a:cubicBezTo>
                    <a:cubicBezTo>
                      <a:pt x="104" y="68"/>
                      <a:pt x="51" y="0"/>
                      <a:pt x="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7" name="Google Shape;5387;p76"/>
              <p:cNvSpPr/>
              <p:nvPr/>
            </p:nvSpPr>
            <p:spPr>
              <a:xfrm>
                <a:off x="5792230" y="3046428"/>
                <a:ext cx="6952" cy="5913"/>
              </a:xfrm>
              <a:custGeom>
                <a:avLst/>
                <a:gdLst/>
                <a:ahLst/>
                <a:cxnLst/>
                <a:rect l="l" t="t" r="r" b="b"/>
                <a:pathLst>
                  <a:path w="482" h="410" extrusionOk="0">
                    <a:moveTo>
                      <a:pt x="272" y="1"/>
                    </a:moveTo>
                    <a:cubicBezTo>
                      <a:pt x="100" y="1"/>
                      <a:pt x="1" y="223"/>
                      <a:pt x="137" y="346"/>
                    </a:cubicBezTo>
                    <a:cubicBezTo>
                      <a:pt x="177" y="390"/>
                      <a:pt x="227" y="409"/>
                      <a:pt x="277" y="409"/>
                    </a:cubicBezTo>
                    <a:cubicBezTo>
                      <a:pt x="381" y="409"/>
                      <a:pt x="482" y="327"/>
                      <a:pt x="482" y="210"/>
                    </a:cubicBezTo>
                    <a:cubicBezTo>
                      <a:pt x="482" y="99"/>
                      <a:pt x="383" y="1"/>
                      <a:pt x="2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8" name="Google Shape;5388;p76"/>
              <p:cNvSpPr/>
              <p:nvPr/>
            </p:nvSpPr>
            <p:spPr>
              <a:xfrm>
                <a:off x="5808701" y="3075575"/>
                <a:ext cx="1500" cy="1067"/>
              </a:xfrm>
              <a:custGeom>
                <a:avLst/>
                <a:gdLst/>
                <a:ahLst/>
                <a:cxnLst/>
                <a:rect l="l" t="t" r="r" b="b"/>
                <a:pathLst>
                  <a:path w="104" h="74" extrusionOk="0">
                    <a:moveTo>
                      <a:pt x="66" y="0"/>
                    </a:moveTo>
                    <a:cubicBezTo>
                      <a:pt x="0" y="0"/>
                      <a:pt x="58" y="73"/>
                      <a:pt x="88" y="73"/>
                    </a:cubicBezTo>
                    <a:cubicBezTo>
                      <a:pt x="97" y="73"/>
                      <a:pt x="103" y="67"/>
                      <a:pt x="103" y="50"/>
                    </a:cubicBezTo>
                    <a:cubicBezTo>
                      <a:pt x="103" y="25"/>
                      <a:pt x="91" y="0"/>
                      <a:pt x="6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89" name="Google Shape;5389;p76"/>
              <p:cNvSpPr/>
              <p:nvPr/>
            </p:nvSpPr>
            <p:spPr>
              <a:xfrm>
                <a:off x="5796643" y="3072907"/>
                <a:ext cx="2510" cy="1716"/>
              </a:xfrm>
              <a:custGeom>
                <a:avLst/>
                <a:gdLst/>
                <a:ahLst/>
                <a:cxnLst/>
                <a:rect l="l" t="t" r="r" b="b"/>
                <a:pathLst>
                  <a:path w="174" h="119" extrusionOk="0">
                    <a:moveTo>
                      <a:pt x="87" y="0"/>
                    </a:moveTo>
                    <a:cubicBezTo>
                      <a:pt x="84" y="0"/>
                      <a:pt x="81" y="0"/>
                      <a:pt x="77" y="1"/>
                    </a:cubicBezTo>
                    <a:cubicBezTo>
                      <a:pt x="40" y="1"/>
                      <a:pt x="3" y="38"/>
                      <a:pt x="3" y="75"/>
                    </a:cubicBezTo>
                    <a:cubicBezTo>
                      <a:pt x="0" y="107"/>
                      <a:pt x="10" y="119"/>
                      <a:pt x="26" y="119"/>
                    </a:cubicBezTo>
                    <a:cubicBezTo>
                      <a:pt x="74" y="119"/>
                      <a:pt x="173" y="0"/>
                      <a:pt x="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0" name="Google Shape;5390;p76"/>
              <p:cNvSpPr/>
              <p:nvPr/>
            </p:nvSpPr>
            <p:spPr>
              <a:xfrm>
                <a:off x="5768419" y="3074494"/>
                <a:ext cx="1442" cy="909"/>
              </a:xfrm>
              <a:custGeom>
                <a:avLst/>
                <a:gdLst/>
                <a:ahLst/>
                <a:cxnLst/>
                <a:rect l="l" t="t" r="r" b="b"/>
                <a:pathLst>
                  <a:path w="100" h="63" extrusionOk="0">
                    <a:moveTo>
                      <a:pt x="41" y="1"/>
                    </a:moveTo>
                    <a:cubicBezTo>
                      <a:pt x="1" y="1"/>
                      <a:pt x="55" y="62"/>
                      <a:pt x="83" y="62"/>
                    </a:cubicBezTo>
                    <a:cubicBezTo>
                      <a:pt x="93" y="62"/>
                      <a:pt x="99" y="56"/>
                      <a:pt x="99" y="39"/>
                    </a:cubicBezTo>
                    <a:cubicBezTo>
                      <a:pt x="99" y="14"/>
                      <a:pt x="87" y="2"/>
                      <a:pt x="50" y="2"/>
                    </a:cubicBezTo>
                    <a:cubicBezTo>
                      <a:pt x="47" y="1"/>
                      <a:pt x="44" y="1"/>
                      <a:pt x="4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1" name="Google Shape;5391;p76"/>
              <p:cNvSpPr/>
              <p:nvPr/>
            </p:nvSpPr>
            <p:spPr>
              <a:xfrm>
                <a:off x="5867227" y="2968647"/>
                <a:ext cx="2510" cy="2452"/>
              </a:xfrm>
              <a:custGeom>
                <a:avLst/>
                <a:gdLst/>
                <a:ahLst/>
                <a:cxnLst/>
                <a:rect l="l" t="t" r="r" b="b"/>
                <a:pathLst>
                  <a:path w="174" h="170" extrusionOk="0">
                    <a:moveTo>
                      <a:pt x="87" y="0"/>
                    </a:moveTo>
                    <a:cubicBezTo>
                      <a:pt x="44" y="0"/>
                      <a:pt x="1" y="28"/>
                      <a:pt x="1" y="83"/>
                    </a:cubicBezTo>
                    <a:cubicBezTo>
                      <a:pt x="1" y="133"/>
                      <a:pt x="38" y="170"/>
                      <a:pt x="87" y="170"/>
                    </a:cubicBezTo>
                    <a:cubicBezTo>
                      <a:pt x="136" y="170"/>
                      <a:pt x="173" y="133"/>
                      <a:pt x="173" y="83"/>
                    </a:cubicBezTo>
                    <a:cubicBezTo>
                      <a:pt x="173" y="28"/>
                      <a:pt x="130" y="0"/>
                      <a:pt x="8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2" name="Google Shape;5392;p76"/>
              <p:cNvSpPr/>
              <p:nvPr/>
            </p:nvSpPr>
            <p:spPr>
              <a:xfrm>
                <a:off x="5809292" y="3012463"/>
                <a:ext cx="10153" cy="8754"/>
              </a:xfrm>
              <a:custGeom>
                <a:avLst/>
                <a:gdLst/>
                <a:ahLst/>
                <a:cxnLst/>
                <a:rect l="l" t="t" r="r" b="b"/>
                <a:pathLst>
                  <a:path w="704" h="607" extrusionOk="0">
                    <a:moveTo>
                      <a:pt x="308" y="1"/>
                    </a:moveTo>
                    <a:cubicBezTo>
                      <a:pt x="157" y="1"/>
                      <a:pt x="9" y="116"/>
                      <a:pt x="1" y="298"/>
                    </a:cubicBezTo>
                    <a:cubicBezTo>
                      <a:pt x="1" y="458"/>
                      <a:pt x="136" y="594"/>
                      <a:pt x="309" y="606"/>
                    </a:cubicBezTo>
                    <a:cubicBezTo>
                      <a:pt x="568" y="594"/>
                      <a:pt x="703" y="286"/>
                      <a:pt x="518" y="89"/>
                    </a:cubicBezTo>
                    <a:cubicBezTo>
                      <a:pt x="458" y="28"/>
                      <a:pt x="383" y="1"/>
                      <a:pt x="3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3" name="Google Shape;5393;p76"/>
              <p:cNvSpPr/>
              <p:nvPr/>
            </p:nvSpPr>
            <p:spPr>
              <a:xfrm>
                <a:off x="5827421" y="2945672"/>
                <a:ext cx="1976" cy="1442"/>
              </a:xfrm>
              <a:custGeom>
                <a:avLst/>
                <a:gdLst/>
                <a:ahLst/>
                <a:cxnLst/>
                <a:rect l="l" t="t" r="r" b="b"/>
                <a:pathLst>
                  <a:path w="137" h="100" extrusionOk="0">
                    <a:moveTo>
                      <a:pt x="75" y="1"/>
                    </a:moveTo>
                    <a:cubicBezTo>
                      <a:pt x="1" y="1"/>
                      <a:pt x="1" y="99"/>
                      <a:pt x="75" y="99"/>
                    </a:cubicBezTo>
                    <a:cubicBezTo>
                      <a:pt x="136" y="99"/>
                      <a:pt x="136" y="1"/>
                      <a:pt x="7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4" name="Google Shape;5394;p76"/>
              <p:cNvSpPr/>
              <p:nvPr/>
            </p:nvSpPr>
            <p:spPr>
              <a:xfrm>
                <a:off x="5845377" y="2995444"/>
                <a:ext cx="1543" cy="1067"/>
              </a:xfrm>
              <a:custGeom>
                <a:avLst/>
                <a:gdLst/>
                <a:ahLst/>
                <a:cxnLst/>
                <a:rect l="l" t="t" r="r" b="b"/>
                <a:pathLst>
                  <a:path w="107" h="74" extrusionOk="0">
                    <a:moveTo>
                      <a:pt x="16" y="1"/>
                    </a:moveTo>
                    <a:cubicBezTo>
                      <a:pt x="7" y="1"/>
                      <a:pt x="0" y="7"/>
                      <a:pt x="0" y="24"/>
                    </a:cubicBezTo>
                    <a:cubicBezTo>
                      <a:pt x="0" y="49"/>
                      <a:pt x="12" y="73"/>
                      <a:pt x="49" y="73"/>
                    </a:cubicBezTo>
                    <a:cubicBezTo>
                      <a:pt x="106" y="73"/>
                      <a:pt x="46" y="1"/>
                      <a:pt x="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5" name="Google Shape;5395;p76"/>
              <p:cNvSpPr/>
              <p:nvPr/>
            </p:nvSpPr>
            <p:spPr>
              <a:xfrm>
                <a:off x="5804316" y="2998473"/>
                <a:ext cx="1543" cy="1053"/>
              </a:xfrm>
              <a:custGeom>
                <a:avLst/>
                <a:gdLst/>
                <a:ahLst/>
                <a:cxnLst/>
                <a:rect l="l" t="t" r="r" b="b"/>
                <a:pathLst>
                  <a:path w="107" h="73" extrusionOk="0">
                    <a:moveTo>
                      <a:pt x="17" y="0"/>
                    </a:moveTo>
                    <a:cubicBezTo>
                      <a:pt x="7" y="0"/>
                      <a:pt x="1" y="7"/>
                      <a:pt x="1" y="24"/>
                    </a:cubicBezTo>
                    <a:cubicBezTo>
                      <a:pt x="1" y="48"/>
                      <a:pt x="25" y="73"/>
                      <a:pt x="50" y="73"/>
                    </a:cubicBezTo>
                    <a:cubicBezTo>
                      <a:pt x="107" y="73"/>
                      <a:pt x="47" y="0"/>
                      <a:pt x="1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6" name="Google Shape;5396;p76"/>
              <p:cNvSpPr/>
              <p:nvPr/>
            </p:nvSpPr>
            <p:spPr>
              <a:xfrm>
                <a:off x="5853194" y="3025515"/>
                <a:ext cx="6937" cy="5827"/>
              </a:xfrm>
              <a:custGeom>
                <a:avLst/>
                <a:gdLst/>
                <a:ahLst/>
                <a:cxnLst/>
                <a:rect l="l" t="t" r="r" b="b"/>
                <a:pathLst>
                  <a:path w="481" h="404" extrusionOk="0">
                    <a:moveTo>
                      <a:pt x="206" y="1"/>
                    </a:moveTo>
                    <a:cubicBezTo>
                      <a:pt x="102" y="1"/>
                      <a:pt x="0" y="81"/>
                      <a:pt x="0" y="206"/>
                    </a:cubicBezTo>
                    <a:cubicBezTo>
                      <a:pt x="0" y="317"/>
                      <a:pt x="99" y="403"/>
                      <a:pt x="210" y="403"/>
                    </a:cubicBezTo>
                    <a:cubicBezTo>
                      <a:pt x="382" y="403"/>
                      <a:pt x="481" y="182"/>
                      <a:pt x="345" y="58"/>
                    </a:cubicBezTo>
                    <a:cubicBezTo>
                      <a:pt x="306" y="19"/>
                      <a:pt x="256" y="1"/>
                      <a:pt x="20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7" name="Google Shape;5397;p76"/>
              <p:cNvSpPr/>
              <p:nvPr/>
            </p:nvSpPr>
            <p:spPr>
              <a:xfrm>
                <a:off x="5844310" y="3078244"/>
                <a:ext cx="10139" cy="8711"/>
              </a:xfrm>
              <a:custGeom>
                <a:avLst/>
                <a:gdLst/>
                <a:ahLst/>
                <a:cxnLst/>
                <a:rect l="l" t="t" r="r" b="b"/>
                <a:pathLst>
                  <a:path w="703" h="604" extrusionOk="0">
                    <a:moveTo>
                      <a:pt x="296" y="0"/>
                    </a:moveTo>
                    <a:cubicBezTo>
                      <a:pt x="136" y="0"/>
                      <a:pt x="0" y="136"/>
                      <a:pt x="0" y="308"/>
                    </a:cubicBezTo>
                    <a:cubicBezTo>
                      <a:pt x="0" y="484"/>
                      <a:pt x="148" y="603"/>
                      <a:pt x="305" y="603"/>
                    </a:cubicBezTo>
                    <a:cubicBezTo>
                      <a:pt x="379" y="603"/>
                      <a:pt x="455" y="577"/>
                      <a:pt x="518" y="518"/>
                    </a:cubicBezTo>
                    <a:cubicBezTo>
                      <a:pt x="702" y="333"/>
                      <a:pt x="567" y="0"/>
                      <a:pt x="2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8" name="Google Shape;5398;p76"/>
              <p:cNvSpPr/>
              <p:nvPr/>
            </p:nvSpPr>
            <p:spPr>
              <a:xfrm>
                <a:off x="5621814" y="2689601"/>
                <a:ext cx="9966" cy="8581"/>
              </a:xfrm>
              <a:custGeom>
                <a:avLst/>
                <a:gdLst/>
                <a:ahLst/>
                <a:cxnLst/>
                <a:rect l="l" t="t" r="r" b="b"/>
                <a:pathLst>
                  <a:path w="691" h="595" extrusionOk="0">
                    <a:moveTo>
                      <a:pt x="383" y="0"/>
                    </a:moveTo>
                    <a:cubicBezTo>
                      <a:pt x="124" y="0"/>
                      <a:pt x="1" y="321"/>
                      <a:pt x="186" y="506"/>
                    </a:cubicBezTo>
                    <a:cubicBezTo>
                      <a:pt x="247" y="567"/>
                      <a:pt x="323" y="594"/>
                      <a:pt x="397" y="594"/>
                    </a:cubicBezTo>
                    <a:cubicBezTo>
                      <a:pt x="547" y="594"/>
                      <a:pt x="691" y="482"/>
                      <a:pt x="691" y="308"/>
                    </a:cubicBezTo>
                    <a:cubicBezTo>
                      <a:pt x="691" y="136"/>
                      <a:pt x="555" y="0"/>
                      <a:pt x="38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99" name="Google Shape;5399;p76"/>
              <p:cNvSpPr/>
              <p:nvPr/>
            </p:nvSpPr>
            <p:spPr>
              <a:xfrm>
                <a:off x="5711262" y="2805283"/>
                <a:ext cx="10557" cy="8783"/>
              </a:xfrm>
              <a:custGeom>
                <a:avLst/>
                <a:gdLst/>
                <a:ahLst/>
                <a:cxnLst/>
                <a:rect l="l" t="t" r="r" b="b"/>
                <a:pathLst>
                  <a:path w="732" h="609" extrusionOk="0">
                    <a:moveTo>
                      <a:pt x="412" y="0"/>
                    </a:moveTo>
                    <a:cubicBezTo>
                      <a:pt x="139" y="0"/>
                      <a:pt x="0" y="325"/>
                      <a:pt x="194" y="518"/>
                    </a:cubicBezTo>
                    <a:cubicBezTo>
                      <a:pt x="256" y="581"/>
                      <a:pt x="334" y="609"/>
                      <a:pt x="410" y="609"/>
                    </a:cubicBezTo>
                    <a:cubicBezTo>
                      <a:pt x="574" y="609"/>
                      <a:pt x="732" y="481"/>
                      <a:pt x="723" y="296"/>
                    </a:cubicBezTo>
                    <a:cubicBezTo>
                      <a:pt x="723" y="136"/>
                      <a:pt x="588" y="1"/>
                      <a:pt x="428" y="1"/>
                    </a:cubicBezTo>
                    <a:cubicBezTo>
                      <a:pt x="423" y="0"/>
                      <a:pt x="417" y="0"/>
                      <a:pt x="41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0" name="Google Shape;5400;p76"/>
              <p:cNvSpPr/>
              <p:nvPr/>
            </p:nvSpPr>
            <p:spPr>
              <a:xfrm>
                <a:off x="5845017" y="3049990"/>
                <a:ext cx="10139" cy="8697"/>
              </a:xfrm>
              <a:custGeom>
                <a:avLst/>
                <a:gdLst/>
                <a:ahLst/>
                <a:cxnLst/>
                <a:rect l="l" t="t" r="r" b="b"/>
                <a:pathLst>
                  <a:path w="703" h="603" extrusionOk="0">
                    <a:moveTo>
                      <a:pt x="296" y="0"/>
                    </a:moveTo>
                    <a:cubicBezTo>
                      <a:pt x="136" y="0"/>
                      <a:pt x="0" y="136"/>
                      <a:pt x="0" y="296"/>
                    </a:cubicBezTo>
                    <a:cubicBezTo>
                      <a:pt x="0" y="481"/>
                      <a:pt x="150" y="603"/>
                      <a:pt x="303" y="603"/>
                    </a:cubicBezTo>
                    <a:cubicBezTo>
                      <a:pt x="375" y="603"/>
                      <a:pt x="447" y="576"/>
                      <a:pt x="506" y="518"/>
                    </a:cubicBezTo>
                    <a:cubicBezTo>
                      <a:pt x="703" y="321"/>
                      <a:pt x="567" y="0"/>
                      <a:pt x="2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1" name="Google Shape;5401;p76"/>
              <p:cNvSpPr/>
              <p:nvPr/>
            </p:nvSpPr>
            <p:spPr>
              <a:xfrm>
                <a:off x="5751011" y="2714306"/>
                <a:ext cx="10139" cy="8639"/>
              </a:xfrm>
              <a:custGeom>
                <a:avLst/>
                <a:gdLst/>
                <a:ahLst/>
                <a:cxnLst/>
                <a:rect l="l" t="t" r="r" b="b"/>
                <a:pathLst>
                  <a:path w="703" h="599" extrusionOk="0">
                    <a:moveTo>
                      <a:pt x="296" y="0"/>
                    </a:moveTo>
                    <a:cubicBezTo>
                      <a:pt x="136" y="0"/>
                      <a:pt x="0" y="136"/>
                      <a:pt x="0" y="296"/>
                    </a:cubicBezTo>
                    <a:cubicBezTo>
                      <a:pt x="0" y="478"/>
                      <a:pt x="145" y="599"/>
                      <a:pt x="296" y="599"/>
                    </a:cubicBezTo>
                    <a:cubicBezTo>
                      <a:pt x="370" y="599"/>
                      <a:pt x="445" y="570"/>
                      <a:pt x="506" y="505"/>
                    </a:cubicBezTo>
                    <a:cubicBezTo>
                      <a:pt x="703" y="320"/>
                      <a:pt x="567" y="0"/>
                      <a:pt x="2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2" name="Google Shape;5402;p76"/>
              <p:cNvSpPr/>
              <p:nvPr/>
            </p:nvSpPr>
            <p:spPr>
              <a:xfrm>
                <a:off x="5564239" y="2624642"/>
                <a:ext cx="10500" cy="9000"/>
              </a:xfrm>
              <a:custGeom>
                <a:avLst/>
                <a:gdLst/>
                <a:ahLst/>
                <a:cxnLst/>
                <a:rect l="l" t="t" r="r" b="b"/>
                <a:pathLst>
                  <a:path w="728" h="624" extrusionOk="0">
                    <a:moveTo>
                      <a:pt x="311" y="0"/>
                    </a:moveTo>
                    <a:cubicBezTo>
                      <a:pt x="152" y="0"/>
                      <a:pt x="1" y="124"/>
                      <a:pt x="1" y="315"/>
                    </a:cubicBezTo>
                    <a:cubicBezTo>
                      <a:pt x="1" y="475"/>
                      <a:pt x="136" y="611"/>
                      <a:pt x="296" y="623"/>
                    </a:cubicBezTo>
                    <a:cubicBezTo>
                      <a:pt x="580" y="623"/>
                      <a:pt x="728" y="290"/>
                      <a:pt x="530" y="93"/>
                    </a:cubicBezTo>
                    <a:cubicBezTo>
                      <a:pt x="466" y="29"/>
                      <a:pt x="388" y="0"/>
                      <a:pt x="31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3" name="Google Shape;5403;p76"/>
              <p:cNvSpPr/>
              <p:nvPr/>
            </p:nvSpPr>
            <p:spPr>
              <a:xfrm>
                <a:off x="5016199" y="3065105"/>
                <a:ext cx="9966" cy="8711"/>
              </a:xfrm>
              <a:custGeom>
                <a:avLst/>
                <a:gdLst/>
                <a:ahLst/>
                <a:cxnLst/>
                <a:rect l="l" t="t" r="r" b="b"/>
                <a:pathLst>
                  <a:path w="691" h="604" extrusionOk="0">
                    <a:moveTo>
                      <a:pt x="303" y="1"/>
                    </a:moveTo>
                    <a:cubicBezTo>
                      <a:pt x="150" y="1"/>
                      <a:pt x="1" y="123"/>
                      <a:pt x="1" y="308"/>
                    </a:cubicBezTo>
                    <a:cubicBezTo>
                      <a:pt x="1" y="468"/>
                      <a:pt x="136" y="603"/>
                      <a:pt x="309" y="603"/>
                    </a:cubicBezTo>
                    <a:cubicBezTo>
                      <a:pt x="567" y="603"/>
                      <a:pt x="691" y="271"/>
                      <a:pt x="506" y="86"/>
                    </a:cubicBezTo>
                    <a:cubicBezTo>
                      <a:pt x="447" y="27"/>
                      <a:pt x="375" y="1"/>
                      <a:pt x="30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4" name="Google Shape;5404;p76"/>
              <p:cNvSpPr/>
              <p:nvPr/>
            </p:nvSpPr>
            <p:spPr>
              <a:xfrm>
                <a:off x="5101493" y="2970147"/>
                <a:ext cx="10456" cy="8956"/>
              </a:xfrm>
              <a:custGeom>
                <a:avLst/>
                <a:gdLst/>
                <a:ahLst/>
                <a:cxnLst/>
                <a:rect l="l" t="t" r="r" b="b"/>
                <a:pathLst>
                  <a:path w="725" h="621" extrusionOk="0">
                    <a:moveTo>
                      <a:pt x="318" y="0"/>
                    </a:moveTo>
                    <a:cubicBezTo>
                      <a:pt x="156" y="0"/>
                      <a:pt x="1" y="130"/>
                      <a:pt x="1" y="324"/>
                    </a:cubicBezTo>
                    <a:cubicBezTo>
                      <a:pt x="1" y="484"/>
                      <a:pt x="136" y="620"/>
                      <a:pt x="309" y="620"/>
                    </a:cubicBezTo>
                    <a:cubicBezTo>
                      <a:pt x="314" y="620"/>
                      <a:pt x="318" y="620"/>
                      <a:pt x="323" y="620"/>
                    </a:cubicBezTo>
                    <a:cubicBezTo>
                      <a:pt x="585" y="620"/>
                      <a:pt x="724" y="284"/>
                      <a:pt x="531" y="90"/>
                    </a:cubicBezTo>
                    <a:cubicBezTo>
                      <a:pt x="468" y="28"/>
                      <a:pt x="392" y="0"/>
                      <a:pt x="31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5" name="Google Shape;5405;p76"/>
              <p:cNvSpPr/>
              <p:nvPr/>
            </p:nvSpPr>
            <p:spPr>
              <a:xfrm>
                <a:off x="5053870" y="2918313"/>
                <a:ext cx="8553" cy="8538"/>
              </a:xfrm>
              <a:custGeom>
                <a:avLst/>
                <a:gdLst/>
                <a:ahLst/>
                <a:cxnLst/>
                <a:rect l="l" t="t" r="r" b="b"/>
                <a:pathLst>
                  <a:path w="593" h="592" extrusionOk="0">
                    <a:moveTo>
                      <a:pt x="296" y="0"/>
                    </a:moveTo>
                    <a:cubicBezTo>
                      <a:pt x="136" y="0"/>
                      <a:pt x="1" y="136"/>
                      <a:pt x="1" y="296"/>
                    </a:cubicBezTo>
                    <a:cubicBezTo>
                      <a:pt x="1" y="456"/>
                      <a:pt x="136" y="591"/>
                      <a:pt x="296" y="591"/>
                    </a:cubicBezTo>
                    <a:cubicBezTo>
                      <a:pt x="469" y="591"/>
                      <a:pt x="592" y="456"/>
                      <a:pt x="592" y="296"/>
                    </a:cubicBezTo>
                    <a:cubicBezTo>
                      <a:pt x="592" y="136"/>
                      <a:pt x="469" y="0"/>
                      <a:pt x="2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6" name="Google Shape;5406;p76"/>
              <p:cNvSpPr/>
              <p:nvPr/>
            </p:nvSpPr>
            <p:spPr>
              <a:xfrm>
                <a:off x="4971417" y="2697677"/>
                <a:ext cx="10442" cy="9000"/>
              </a:xfrm>
              <a:custGeom>
                <a:avLst/>
                <a:gdLst/>
                <a:ahLst/>
                <a:cxnLst/>
                <a:rect l="l" t="t" r="r" b="b"/>
                <a:pathLst>
                  <a:path w="724" h="624" extrusionOk="0">
                    <a:moveTo>
                      <a:pt x="316" y="0"/>
                    </a:moveTo>
                    <a:cubicBezTo>
                      <a:pt x="157" y="0"/>
                      <a:pt x="1" y="124"/>
                      <a:pt x="1" y="315"/>
                    </a:cubicBezTo>
                    <a:cubicBezTo>
                      <a:pt x="1" y="475"/>
                      <a:pt x="136" y="611"/>
                      <a:pt x="309" y="623"/>
                    </a:cubicBezTo>
                    <a:cubicBezTo>
                      <a:pt x="314" y="623"/>
                      <a:pt x="318" y="624"/>
                      <a:pt x="323" y="624"/>
                    </a:cubicBezTo>
                    <a:cubicBezTo>
                      <a:pt x="585" y="624"/>
                      <a:pt x="724" y="299"/>
                      <a:pt x="530" y="93"/>
                    </a:cubicBezTo>
                    <a:cubicBezTo>
                      <a:pt x="470" y="29"/>
                      <a:pt x="393" y="0"/>
                      <a:pt x="3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7" name="Google Shape;5407;p76"/>
              <p:cNvSpPr/>
              <p:nvPr/>
            </p:nvSpPr>
            <p:spPr>
              <a:xfrm>
                <a:off x="4962533" y="2758367"/>
                <a:ext cx="10500" cy="8971"/>
              </a:xfrm>
              <a:custGeom>
                <a:avLst/>
                <a:gdLst/>
                <a:ahLst/>
                <a:cxnLst/>
                <a:rect l="l" t="t" r="r" b="b"/>
                <a:pathLst>
                  <a:path w="728" h="622" extrusionOk="0">
                    <a:moveTo>
                      <a:pt x="432" y="1"/>
                    </a:moveTo>
                    <a:cubicBezTo>
                      <a:pt x="148" y="1"/>
                      <a:pt x="1" y="333"/>
                      <a:pt x="198" y="531"/>
                    </a:cubicBezTo>
                    <a:cubicBezTo>
                      <a:pt x="260" y="593"/>
                      <a:pt x="337" y="621"/>
                      <a:pt x="412" y="621"/>
                    </a:cubicBezTo>
                    <a:cubicBezTo>
                      <a:pt x="573" y="621"/>
                      <a:pt x="727" y="494"/>
                      <a:pt x="727" y="309"/>
                    </a:cubicBezTo>
                    <a:cubicBezTo>
                      <a:pt x="715" y="136"/>
                      <a:pt x="592" y="13"/>
                      <a:pt x="4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8" name="Google Shape;5408;p76"/>
              <p:cNvSpPr/>
              <p:nvPr/>
            </p:nvSpPr>
            <p:spPr>
              <a:xfrm>
                <a:off x="4864085" y="2831215"/>
                <a:ext cx="10139" cy="8726"/>
              </a:xfrm>
              <a:custGeom>
                <a:avLst/>
                <a:gdLst/>
                <a:ahLst/>
                <a:cxnLst/>
                <a:rect l="l" t="t" r="r" b="b"/>
                <a:pathLst>
                  <a:path w="703" h="605" extrusionOk="0">
                    <a:moveTo>
                      <a:pt x="415" y="1"/>
                    </a:moveTo>
                    <a:cubicBezTo>
                      <a:pt x="408" y="1"/>
                      <a:pt x="402" y="1"/>
                      <a:pt x="395" y="2"/>
                    </a:cubicBezTo>
                    <a:cubicBezTo>
                      <a:pt x="124" y="2"/>
                      <a:pt x="0" y="334"/>
                      <a:pt x="185" y="519"/>
                    </a:cubicBezTo>
                    <a:cubicBezTo>
                      <a:pt x="248" y="578"/>
                      <a:pt x="323" y="604"/>
                      <a:pt x="396" y="604"/>
                    </a:cubicBezTo>
                    <a:cubicBezTo>
                      <a:pt x="554" y="604"/>
                      <a:pt x="703" y="482"/>
                      <a:pt x="703" y="297"/>
                    </a:cubicBezTo>
                    <a:cubicBezTo>
                      <a:pt x="703" y="132"/>
                      <a:pt x="567" y="1"/>
                      <a:pt x="4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09" name="Google Shape;5409;p76"/>
              <p:cNvSpPr/>
              <p:nvPr/>
            </p:nvSpPr>
            <p:spPr>
              <a:xfrm>
                <a:off x="4950620" y="2707730"/>
                <a:ext cx="1442" cy="1255"/>
              </a:xfrm>
              <a:custGeom>
                <a:avLst/>
                <a:gdLst/>
                <a:ahLst/>
                <a:cxnLst/>
                <a:rect l="l" t="t" r="r" b="b"/>
                <a:pathLst>
                  <a:path w="100" h="87" extrusionOk="0">
                    <a:moveTo>
                      <a:pt x="50" y="0"/>
                    </a:moveTo>
                    <a:cubicBezTo>
                      <a:pt x="26" y="0"/>
                      <a:pt x="1" y="13"/>
                      <a:pt x="1" y="49"/>
                    </a:cubicBezTo>
                    <a:cubicBezTo>
                      <a:pt x="1" y="74"/>
                      <a:pt x="26" y="86"/>
                      <a:pt x="50" y="86"/>
                    </a:cubicBezTo>
                    <a:cubicBezTo>
                      <a:pt x="75" y="86"/>
                      <a:pt x="100" y="74"/>
                      <a:pt x="100" y="49"/>
                    </a:cubicBezTo>
                    <a:cubicBezTo>
                      <a:pt x="100" y="13"/>
                      <a:pt x="75" y="0"/>
                      <a:pt x="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0" name="Google Shape;5410;p76"/>
              <p:cNvSpPr/>
              <p:nvPr/>
            </p:nvSpPr>
            <p:spPr>
              <a:xfrm>
                <a:off x="4827653" y="2793558"/>
                <a:ext cx="10500" cy="9000"/>
              </a:xfrm>
              <a:custGeom>
                <a:avLst/>
                <a:gdLst/>
                <a:ahLst/>
                <a:cxnLst/>
                <a:rect l="l" t="t" r="r" b="b"/>
                <a:pathLst>
                  <a:path w="728" h="624" extrusionOk="0">
                    <a:moveTo>
                      <a:pt x="432" y="0"/>
                    </a:moveTo>
                    <a:cubicBezTo>
                      <a:pt x="148" y="0"/>
                      <a:pt x="1" y="333"/>
                      <a:pt x="198" y="530"/>
                    </a:cubicBezTo>
                    <a:cubicBezTo>
                      <a:pt x="262" y="594"/>
                      <a:pt x="341" y="623"/>
                      <a:pt x="417" y="623"/>
                    </a:cubicBezTo>
                    <a:cubicBezTo>
                      <a:pt x="576" y="623"/>
                      <a:pt x="728" y="500"/>
                      <a:pt x="728" y="308"/>
                    </a:cubicBezTo>
                    <a:cubicBezTo>
                      <a:pt x="728" y="148"/>
                      <a:pt x="592" y="0"/>
                      <a:pt x="43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1" name="Google Shape;5411;p76"/>
              <p:cNvSpPr/>
              <p:nvPr/>
            </p:nvSpPr>
            <p:spPr>
              <a:xfrm>
                <a:off x="5008742" y="2645439"/>
                <a:ext cx="1514" cy="995"/>
              </a:xfrm>
              <a:custGeom>
                <a:avLst/>
                <a:gdLst/>
                <a:ahLst/>
                <a:cxnLst/>
                <a:rect l="l" t="t" r="r" b="b"/>
                <a:pathLst>
                  <a:path w="105" h="69" extrusionOk="0">
                    <a:moveTo>
                      <a:pt x="19" y="1"/>
                    </a:moveTo>
                    <a:cubicBezTo>
                      <a:pt x="8" y="1"/>
                      <a:pt x="0" y="9"/>
                      <a:pt x="0" y="31"/>
                    </a:cubicBezTo>
                    <a:cubicBezTo>
                      <a:pt x="0" y="56"/>
                      <a:pt x="12" y="68"/>
                      <a:pt x="49" y="68"/>
                    </a:cubicBezTo>
                    <a:cubicBezTo>
                      <a:pt x="104" y="68"/>
                      <a:pt x="51" y="1"/>
                      <a:pt x="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2" name="Google Shape;5412;p76"/>
              <p:cNvSpPr/>
              <p:nvPr/>
            </p:nvSpPr>
            <p:spPr>
              <a:xfrm>
                <a:off x="4882747" y="2743267"/>
                <a:ext cx="1428" cy="1255"/>
              </a:xfrm>
              <a:custGeom>
                <a:avLst/>
                <a:gdLst/>
                <a:ahLst/>
                <a:cxnLst/>
                <a:rect l="l" t="t" r="r" b="b"/>
                <a:pathLst>
                  <a:path w="99" h="87" extrusionOk="0">
                    <a:moveTo>
                      <a:pt x="49" y="0"/>
                    </a:moveTo>
                    <a:cubicBezTo>
                      <a:pt x="25" y="0"/>
                      <a:pt x="0" y="13"/>
                      <a:pt x="0" y="50"/>
                    </a:cubicBezTo>
                    <a:cubicBezTo>
                      <a:pt x="0" y="74"/>
                      <a:pt x="25" y="87"/>
                      <a:pt x="49" y="87"/>
                    </a:cubicBezTo>
                    <a:cubicBezTo>
                      <a:pt x="86" y="87"/>
                      <a:pt x="99" y="74"/>
                      <a:pt x="99" y="50"/>
                    </a:cubicBezTo>
                    <a:cubicBezTo>
                      <a:pt x="99" y="13"/>
                      <a:pt x="86" y="0"/>
                      <a:pt x="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3" name="Google Shape;5413;p76"/>
              <p:cNvSpPr/>
              <p:nvPr/>
            </p:nvSpPr>
            <p:spPr>
              <a:xfrm>
                <a:off x="5153285" y="2646766"/>
                <a:ext cx="1543" cy="1067"/>
              </a:xfrm>
              <a:custGeom>
                <a:avLst/>
                <a:gdLst/>
                <a:ahLst/>
                <a:cxnLst/>
                <a:rect l="l" t="t" r="r" b="b"/>
                <a:pathLst>
                  <a:path w="107" h="74" extrusionOk="0">
                    <a:moveTo>
                      <a:pt x="57" y="1"/>
                    </a:moveTo>
                    <a:cubicBezTo>
                      <a:pt x="0" y="1"/>
                      <a:pt x="60" y="74"/>
                      <a:pt x="90" y="74"/>
                    </a:cubicBezTo>
                    <a:cubicBezTo>
                      <a:pt x="100" y="74"/>
                      <a:pt x="106" y="67"/>
                      <a:pt x="106" y="50"/>
                    </a:cubicBezTo>
                    <a:cubicBezTo>
                      <a:pt x="106" y="26"/>
                      <a:pt x="94" y="1"/>
                      <a:pt x="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4" name="Google Shape;5414;p76"/>
              <p:cNvSpPr/>
              <p:nvPr/>
            </p:nvSpPr>
            <p:spPr>
              <a:xfrm>
                <a:off x="5149116" y="2619579"/>
                <a:ext cx="1442" cy="1269"/>
              </a:xfrm>
              <a:custGeom>
                <a:avLst/>
                <a:gdLst/>
                <a:ahLst/>
                <a:cxnLst/>
                <a:rect l="l" t="t" r="r" b="b"/>
                <a:pathLst>
                  <a:path w="100" h="88" extrusionOk="0">
                    <a:moveTo>
                      <a:pt x="50" y="1"/>
                    </a:moveTo>
                    <a:cubicBezTo>
                      <a:pt x="26" y="1"/>
                      <a:pt x="1" y="13"/>
                      <a:pt x="1" y="38"/>
                    </a:cubicBezTo>
                    <a:cubicBezTo>
                      <a:pt x="1" y="75"/>
                      <a:pt x="26" y="87"/>
                      <a:pt x="50" y="87"/>
                    </a:cubicBezTo>
                    <a:cubicBezTo>
                      <a:pt x="75" y="87"/>
                      <a:pt x="100" y="75"/>
                      <a:pt x="100" y="38"/>
                    </a:cubicBezTo>
                    <a:cubicBezTo>
                      <a:pt x="100" y="13"/>
                      <a:pt x="75"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5" name="Google Shape;5415;p76"/>
              <p:cNvSpPr/>
              <p:nvPr/>
            </p:nvSpPr>
            <p:spPr>
              <a:xfrm>
                <a:off x="5119161" y="2601450"/>
                <a:ext cx="1543" cy="1067"/>
              </a:xfrm>
              <a:custGeom>
                <a:avLst/>
                <a:gdLst/>
                <a:ahLst/>
                <a:cxnLst/>
                <a:rect l="l" t="t" r="r" b="b"/>
                <a:pathLst>
                  <a:path w="107" h="74" extrusionOk="0">
                    <a:moveTo>
                      <a:pt x="57" y="1"/>
                    </a:moveTo>
                    <a:cubicBezTo>
                      <a:pt x="0" y="1"/>
                      <a:pt x="60" y="74"/>
                      <a:pt x="91" y="74"/>
                    </a:cubicBezTo>
                    <a:cubicBezTo>
                      <a:pt x="100" y="74"/>
                      <a:pt x="107" y="67"/>
                      <a:pt x="107" y="50"/>
                    </a:cubicBezTo>
                    <a:cubicBezTo>
                      <a:pt x="107" y="26"/>
                      <a:pt x="82" y="1"/>
                      <a:pt x="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6" name="Google Shape;5416;p76"/>
              <p:cNvSpPr/>
              <p:nvPr/>
            </p:nvSpPr>
            <p:spPr>
              <a:xfrm>
                <a:off x="5186673" y="2594715"/>
                <a:ext cx="10269" cy="8711"/>
              </a:xfrm>
              <a:custGeom>
                <a:avLst/>
                <a:gdLst/>
                <a:ahLst/>
                <a:cxnLst/>
                <a:rect l="l" t="t" r="r" b="b"/>
                <a:pathLst>
                  <a:path w="712" h="604" extrusionOk="0">
                    <a:moveTo>
                      <a:pt x="309" y="1"/>
                    </a:moveTo>
                    <a:cubicBezTo>
                      <a:pt x="153" y="1"/>
                      <a:pt x="1" y="123"/>
                      <a:pt x="9" y="308"/>
                    </a:cubicBezTo>
                    <a:cubicBezTo>
                      <a:pt x="9" y="468"/>
                      <a:pt x="132" y="604"/>
                      <a:pt x="305" y="604"/>
                    </a:cubicBezTo>
                    <a:cubicBezTo>
                      <a:pt x="576" y="604"/>
                      <a:pt x="711" y="283"/>
                      <a:pt x="514" y="86"/>
                    </a:cubicBezTo>
                    <a:cubicBezTo>
                      <a:pt x="456" y="27"/>
                      <a:pt x="382" y="1"/>
                      <a:pt x="3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7" name="Google Shape;5417;p76"/>
              <p:cNvSpPr/>
              <p:nvPr/>
            </p:nvSpPr>
            <p:spPr>
              <a:xfrm>
                <a:off x="5195326" y="2625089"/>
                <a:ext cx="8726" cy="8726"/>
              </a:xfrm>
              <a:custGeom>
                <a:avLst/>
                <a:gdLst/>
                <a:ahLst/>
                <a:cxnLst/>
                <a:rect l="l" t="t" r="r" b="b"/>
                <a:pathLst>
                  <a:path w="605" h="605" extrusionOk="0">
                    <a:moveTo>
                      <a:pt x="309" y="1"/>
                    </a:moveTo>
                    <a:cubicBezTo>
                      <a:pt x="136" y="1"/>
                      <a:pt x="1" y="136"/>
                      <a:pt x="1" y="309"/>
                    </a:cubicBezTo>
                    <a:cubicBezTo>
                      <a:pt x="1" y="469"/>
                      <a:pt x="136" y="604"/>
                      <a:pt x="309" y="604"/>
                    </a:cubicBezTo>
                    <a:cubicBezTo>
                      <a:pt x="469" y="604"/>
                      <a:pt x="604" y="469"/>
                      <a:pt x="604" y="309"/>
                    </a:cubicBezTo>
                    <a:cubicBezTo>
                      <a:pt x="604" y="136"/>
                      <a:pt x="469" y="1"/>
                      <a:pt x="30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8" name="Google Shape;5418;p76"/>
              <p:cNvSpPr/>
              <p:nvPr/>
            </p:nvSpPr>
            <p:spPr>
              <a:xfrm>
                <a:off x="4926462" y="2727979"/>
                <a:ext cx="1428" cy="1442"/>
              </a:xfrm>
              <a:custGeom>
                <a:avLst/>
                <a:gdLst/>
                <a:ahLst/>
                <a:cxnLst/>
                <a:rect l="l" t="t" r="r" b="b"/>
                <a:pathLst>
                  <a:path w="99" h="100" extrusionOk="0">
                    <a:moveTo>
                      <a:pt x="50" y="1"/>
                    </a:moveTo>
                    <a:cubicBezTo>
                      <a:pt x="25" y="1"/>
                      <a:pt x="0" y="25"/>
                      <a:pt x="0" y="50"/>
                    </a:cubicBezTo>
                    <a:cubicBezTo>
                      <a:pt x="0" y="75"/>
                      <a:pt x="25" y="99"/>
                      <a:pt x="50" y="99"/>
                    </a:cubicBezTo>
                    <a:cubicBezTo>
                      <a:pt x="74" y="99"/>
                      <a:pt x="99" y="75"/>
                      <a:pt x="99" y="50"/>
                    </a:cubicBezTo>
                    <a:cubicBezTo>
                      <a:pt x="99" y="25"/>
                      <a:pt x="74"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19" name="Google Shape;5419;p76"/>
              <p:cNvSpPr/>
              <p:nvPr/>
            </p:nvSpPr>
            <p:spPr>
              <a:xfrm>
                <a:off x="4979854" y="2649794"/>
                <a:ext cx="1529" cy="909"/>
              </a:xfrm>
              <a:custGeom>
                <a:avLst/>
                <a:gdLst/>
                <a:ahLst/>
                <a:cxnLst/>
                <a:rect l="l" t="t" r="r" b="b"/>
                <a:pathLst>
                  <a:path w="106" h="63" extrusionOk="0">
                    <a:moveTo>
                      <a:pt x="56" y="0"/>
                    </a:moveTo>
                    <a:cubicBezTo>
                      <a:pt x="1" y="0"/>
                      <a:pt x="56" y="63"/>
                      <a:pt x="87" y="63"/>
                    </a:cubicBezTo>
                    <a:cubicBezTo>
                      <a:pt x="98" y="63"/>
                      <a:pt x="106" y="56"/>
                      <a:pt x="106" y="37"/>
                    </a:cubicBezTo>
                    <a:cubicBezTo>
                      <a:pt x="106" y="13"/>
                      <a:pt x="81" y="0"/>
                      <a:pt x="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0" name="Google Shape;5420;p76"/>
              <p:cNvSpPr/>
              <p:nvPr/>
            </p:nvSpPr>
            <p:spPr>
              <a:xfrm>
                <a:off x="4821783" y="2764410"/>
                <a:ext cx="6952" cy="5827"/>
              </a:xfrm>
              <a:custGeom>
                <a:avLst/>
                <a:gdLst/>
                <a:ahLst/>
                <a:cxnLst/>
                <a:rect l="l" t="t" r="r" b="b"/>
                <a:pathLst>
                  <a:path w="482" h="404" extrusionOk="0">
                    <a:moveTo>
                      <a:pt x="272" y="1"/>
                    </a:moveTo>
                    <a:cubicBezTo>
                      <a:pt x="100" y="1"/>
                      <a:pt x="1" y="210"/>
                      <a:pt x="137" y="346"/>
                    </a:cubicBezTo>
                    <a:cubicBezTo>
                      <a:pt x="176" y="385"/>
                      <a:pt x="225" y="403"/>
                      <a:pt x="272" y="403"/>
                    </a:cubicBezTo>
                    <a:cubicBezTo>
                      <a:pt x="373" y="403"/>
                      <a:pt x="469" y="323"/>
                      <a:pt x="469" y="198"/>
                    </a:cubicBezTo>
                    <a:cubicBezTo>
                      <a:pt x="482" y="87"/>
                      <a:pt x="383" y="1"/>
                      <a:pt x="27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1" name="Google Shape;5421;p76"/>
              <p:cNvSpPr/>
              <p:nvPr/>
            </p:nvSpPr>
            <p:spPr>
              <a:xfrm>
                <a:off x="4892872" y="2772948"/>
                <a:ext cx="1442" cy="1428"/>
              </a:xfrm>
              <a:custGeom>
                <a:avLst/>
                <a:gdLst/>
                <a:ahLst/>
                <a:cxnLst/>
                <a:rect l="l" t="t" r="r" b="b"/>
                <a:pathLst>
                  <a:path w="100" h="99" extrusionOk="0">
                    <a:moveTo>
                      <a:pt x="50" y="0"/>
                    </a:moveTo>
                    <a:cubicBezTo>
                      <a:pt x="25" y="0"/>
                      <a:pt x="1" y="12"/>
                      <a:pt x="1" y="49"/>
                    </a:cubicBezTo>
                    <a:cubicBezTo>
                      <a:pt x="1" y="74"/>
                      <a:pt x="25" y="99"/>
                      <a:pt x="50" y="99"/>
                    </a:cubicBezTo>
                    <a:cubicBezTo>
                      <a:pt x="74" y="99"/>
                      <a:pt x="99" y="74"/>
                      <a:pt x="99" y="49"/>
                    </a:cubicBezTo>
                    <a:cubicBezTo>
                      <a:pt x="99" y="12"/>
                      <a:pt x="74" y="0"/>
                      <a:pt x="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2" name="Google Shape;5422;p76"/>
              <p:cNvSpPr/>
              <p:nvPr/>
            </p:nvSpPr>
            <p:spPr>
              <a:xfrm>
                <a:off x="4861070" y="2749670"/>
                <a:ext cx="1961" cy="1428"/>
              </a:xfrm>
              <a:custGeom>
                <a:avLst/>
                <a:gdLst/>
                <a:ahLst/>
                <a:cxnLst/>
                <a:rect l="l" t="t" r="r" b="b"/>
                <a:pathLst>
                  <a:path w="136" h="99" extrusionOk="0">
                    <a:moveTo>
                      <a:pt x="62" y="0"/>
                    </a:moveTo>
                    <a:cubicBezTo>
                      <a:pt x="0" y="0"/>
                      <a:pt x="0" y="99"/>
                      <a:pt x="62" y="99"/>
                    </a:cubicBezTo>
                    <a:cubicBezTo>
                      <a:pt x="136" y="99"/>
                      <a:pt x="136" y="0"/>
                      <a:pt x="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3" name="Google Shape;5423;p76"/>
              <p:cNvSpPr/>
              <p:nvPr/>
            </p:nvSpPr>
            <p:spPr>
              <a:xfrm>
                <a:off x="4841513" y="2722094"/>
                <a:ext cx="8726" cy="7500"/>
              </a:xfrm>
              <a:custGeom>
                <a:avLst/>
                <a:gdLst/>
                <a:ahLst/>
                <a:cxnLst/>
                <a:rect l="l" t="t" r="r" b="b"/>
                <a:pathLst>
                  <a:path w="605" h="520" extrusionOk="0">
                    <a:moveTo>
                      <a:pt x="347" y="1"/>
                    </a:moveTo>
                    <a:cubicBezTo>
                      <a:pt x="283" y="1"/>
                      <a:pt x="217" y="24"/>
                      <a:pt x="161" y="76"/>
                    </a:cubicBezTo>
                    <a:cubicBezTo>
                      <a:pt x="1" y="236"/>
                      <a:pt x="124" y="520"/>
                      <a:pt x="346" y="520"/>
                    </a:cubicBezTo>
                    <a:cubicBezTo>
                      <a:pt x="494" y="520"/>
                      <a:pt x="604" y="397"/>
                      <a:pt x="604" y="261"/>
                    </a:cubicBezTo>
                    <a:cubicBezTo>
                      <a:pt x="604" y="103"/>
                      <a:pt x="481" y="1"/>
                      <a:pt x="3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4" name="Google Shape;5424;p76"/>
              <p:cNvSpPr/>
              <p:nvPr/>
            </p:nvSpPr>
            <p:spPr>
              <a:xfrm>
                <a:off x="4845956" y="2692615"/>
                <a:ext cx="1543" cy="1067"/>
              </a:xfrm>
              <a:custGeom>
                <a:avLst/>
                <a:gdLst/>
                <a:ahLst/>
                <a:cxnLst/>
                <a:rect l="l" t="t" r="r" b="b"/>
                <a:pathLst>
                  <a:path w="107" h="74" extrusionOk="0">
                    <a:moveTo>
                      <a:pt x="50" y="1"/>
                    </a:moveTo>
                    <a:cubicBezTo>
                      <a:pt x="25" y="1"/>
                      <a:pt x="1" y="26"/>
                      <a:pt x="1" y="50"/>
                    </a:cubicBezTo>
                    <a:cubicBezTo>
                      <a:pt x="1" y="67"/>
                      <a:pt x="7" y="74"/>
                      <a:pt x="16" y="74"/>
                    </a:cubicBezTo>
                    <a:cubicBezTo>
                      <a:pt x="47" y="74"/>
                      <a:pt x="107"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5" name="Google Shape;5425;p76"/>
              <p:cNvSpPr/>
              <p:nvPr/>
            </p:nvSpPr>
            <p:spPr>
              <a:xfrm>
                <a:off x="4781977" y="2668457"/>
                <a:ext cx="2870" cy="2495"/>
              </a:xfrm>
              <a:custGeom>
                <a:avLst/>
                <a:gdLst/>
                <a:ahLst/>
                <a:cxnLst/>
                <a:rect l="l" t="t" r="r" b="b"/>
                <a:pathLst>
                  <a:path w="199" h="173" extrusionOk="0">
                    <a:moveTo>
                      <a:pt x="100" y="0"/>
                    </a:moveTo>
                    <a:cubicBezTo>
                      <a:pt x="1" y="12"/>
                      <a:pt x="1" y="160"/>
                      <a:pt x="100" y="173"/>
                    </a:cubicBezTo>
                    <a:cubicBezTo>
                      <a:pt x="198" y="160"/>
                      <a:pt x="198" y="12"/>
                      <a:pt x="10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6" name="Google Shape;5426;p76"/>
              <p:cNvSpPr/>
              <p:nvPr/>
            </p:nvSpPr>
            <p:spPr>
              <a:xfrm>
                <a:off x="4782915" y="2651381"/>
                <a:ext cx="8682" cy="7413"/>
              </a:xfrm>
              <a:custGeom>
                <a:avLst/>
                <a:gdLst/>
                <a:ahLst/>
                <a:cxnLst/>
                <a:rect l="l" t="t" r="r" b="b"/>
                <a:pathLst>
                  <a:path w="602" h="514" extrusionOk="0">
                    <a:moveTo>
                      <a:pt x="329" y="1"/>
                    </a:moveTo>
                    <a:cubicBezTo>
                      <a:pt x="116" y="1"/>
                      <a:pt x="1" y="276"/>
                      <a:pt x="158" y="433"/>
                    </a:cubicBezTo>
                    <a:cubicBezTo>
                      <a:pt x="214" y="489"/>
                      <a:pt x="280" y="513"/>
                      <a:pt x="344" y="513"/>
                    </a:cubicBezTo>
                    <a:cubicBezTo>
                      <a:pt x="478" y="513"/>
                      <a:pt x="601" y="406"/>
                      <a:pt x="601" y="248"/>
                    </a:cubicBezTo>
                    <a:cubicBezTo>
                      <a:pt x="601" y="112"/>
                      <a:pt x="490" y="1"/>
                      <a:pt x="343" y="1"/>
                    </a:cubicBezTo>
                    <a:cubicBezTo>
                      <a:pt x="338" y="1"/>
                      <a:pt x="333" y="1"/>
                      <a:pt x="32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7" name="Google Shape;5427;p76"/>
              <p:cNvSpPr/>
              <p:nvPr/>
            </p:nvSpPr>
            <p:spPr>
              <a:xfrm>
                <a:off x="4904136" y="2680024"/>
                <a:ext cx="1543" cy="1053"/>
              </a:xfrm>
              <a:custGeom>
                <a:avLst/>
                <a:gdLst/>
                <a:ahLst/>
                <a:cxnLst/>
                <a:rect l="l" t="t" r="r" b="b"/>
                <a:pathLst>
                  <a:path w="107" h="73" extrusionOk="0">
                    <a:moveTo>
                      <a:pt x="91" y="0"/>
                    </a:moveTo>
                    <a:cubicBezTo>
                      <a:pt x="60" y="0"/>
                      <a:pt x="1" y="73"/>
                      <a:pt x="57" y="73"/>
                    </a:cubicBezTo>
                    <a:cubicBezTo>
                      <a:pt x="82" y="73"/>
                      <a:pt x="107" y="48"/>
                      <a:pt x="107" y="24"/>
                    </a:cubicBezTo>
                    <a:cubicBezTo>
                      <a:pt x="107" y="7"/>
                      <a:pt x="100" y="0"/>
                      <a:pt x="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8" name="Google Shape;5428;p76"/>
              <p:cNvSpPr/>
              <p:nvPr/>
            </p:nvSpPr>
            <p:spPr>
              <a:xfrm>
                <a:off x="4805976" y="2637535"/>
                <a:ext cx="1961" cy="2149"/>
              </a:xfrm>
              <a:custGeom>
                <a:avLst/>
                <a:gdLst/>
                <a:ahLst/>
                <a:cxnLst/>
                <a:rect l="l" t="t" r="r" b="b"/>
                <a:pathLst>
                  <a:path w="136" h="149" extrusionOk="0">
                    <a:moveTo>
                      <a:pt x="68" y="0"/>
                    </a:moveTo>
                    <a:cubicBezTo>
                      <a:pt x="34" y="0"/>
                      <a:pt x="0" y="25"/>
                      <a:pt x="0" y="74"/>
                    </a:cubicBezTo>
                    <a:cubicBezTo>
                      <a:pt x="0" y="111"/>
                      <a:pt x="37" y="148"/>
                      <a:pt x="74" y="148"/>
                    </a:cubicBezTo>
                    <a:cubicBezTo>
                      <a:pt x="111" y="148"/>
                      <a:pt x="136" y="111"/>
                      <a:pt x="136" y="74"/>
                    </a:cubicBezTo>
                    <a:cubicBezTo>
                      <a:pt x="136" y="25"/>
                      <a:pt x="102" y="0"/>
                      <a:pt x="6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29" name="Google Shape;5429;p76"/>
              <p:cNvSpPr/>
              <p:nvPr/>
            </p:nvSpPr>
            <p:spPr>
              <a:xfrm>
                <a:off x="4929923" y="2649044"/>
                <a:ext cx="2322" cy="1832"/>
              </a:xfrm>
              <a:custGeom>
                <a:avLst/>
                <a:gdLst/>
                <a:ahLst/>
                <a:cxnLst/>
                <a:rect l="l" t="t" r="r" b="b"/>
                <a:pathLst>
                  <a:path w="161" h="127" extrusionOk="0">
                    <a:moveTo>
                      <a:pt x="81" y="0"/>
                    </a:moveTo>
                    <a:cubicBezTo>
                      <a:pt x="41" y="0"/>
                      <a:pt x="1" y="22"/>
                      <a:pt x="7" y="65"/>
                    </a:cubicBezTo>
                    <a:cubicBezTo>
                      <a:pt x="7" y="102"/>
                      <a:pt x="44" y="126"/>
                      <a:pt x="81" y="126"/>
                    </a:cubicBezTo>
                    <a:cubicBezTo>
                      <a:pt x="118" y="126"/>
                      <a:pt x="155" y="102"/>
                      <a:pt x="155" y="65"/>
                    </a:cubicBezTo>
                    <a:cubicBezTo>
                      <a:pt x="161" y="22"/>
                      <a:pt x="121" y="0"/>
                      <a:pt x="8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0" name="Google Shape;5430;p76"/>
              <p:cNvSpPr/>
              <p:nvPr/>
            </p:nvSpPr>
            <p:spPr>
              <a:xfrm>
                <a:off x="4911347" y="2643232"/>
                <a:ext cx="1558" cy="1067"/>
              </a:xfrm>
              <a:custGeom>
                <a:avLst/>
                <a:gdLst/>
                <a:ahLst/>
                <a:cxnLst/>
                <a:rect l="l" t="t" r="r" b="b"/>
                <a:pathLst>
                  <a:path w="108" h="74" extrusionOk="0">
                    <a:moveTo>
                      <a:pt x="17" y="1"/>
                    </a:moveTo>
                    <a:cubicBezTo>
                      <a:pt x="8" y="1"/>
                      <a:pt x="1" y="7"/>
                      <a:pt x="1" y="24"/>
                    </a:cubicBezTo>
                    <a:cubicBezTo>
                      <a:pt x="1" y="49"/>
                      <a:pt x="26" y="73"/>
                      <a:pt x="50" y="73"/>
                    </a:cubicBezTo>
                    <a:cubicBezTo>
                      <a:pt x="107" y="73"/>
                      <a:pt x="47" y="1"/>
                      <a:pt x="1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1" name="Google Shape;5431;p76"/>
              <p:cNvSpPr/>
              <p:nvPr/>
            </p:nvSpPr>
            <p:spPr>
              <a:xfrm>
                <a:off x="4840187" y="2673606"/>
                <a:ext cx="1514" cy="909"/>
              </a:xfrm>
              <a:custGeom>
                <a:avLst/>
                <a:gdLst/>
                <a:ahLst/>
                <a:cxnLst/>
                <a:rect l="l" t="t" r="r" b="b"/>
                <a:pathLst>
                  <a:path w="105" h="63" extrusionOk="0">
                    <a:moveTo>
                      <a:pt x="56" y="0"/>
                    </a:moveTo>
                    <a:cubicBezTo>
                      <a:pt x="0" y="0"/>
                      <a:pt x="56" y="63"/>
                      <a:pt x="87" y="63"/>
                    </a:cubicBezTo>
                    <a:cubicBezTo>
                      <a:pt x="97" y="63"/>
                      <a:pt x="105" y="56"/>
                      <a:pt x="105" y="37"/>
                    </a:cubicBezTo>
                    <a:cubicBezTo>
                      <a:pt x="105" y="13"/>
                      <a:pt x="80" y="0"/>
                      <a:pt x="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2" name="Google Shape;5432;p76"/>
              <p:cNvSpPr/>
              <p:nvPr/>
            </p:nvSpPr>
            <p:spPr>
              <a:xfrm>
                <a:off x="4819187" y="2661880"/>
                <a:ext cx="1558" cy="1067"/>
              </a:xfrm>
              <a:custGeom>
                <a:avLst/>
                <a:gdLst/>
                <a:ahLst/>
                <a:cxnLst/>
                <a:rect l="l" t="t" r="r" b="b"/>
                <a:pathLst>
                  <a:path w="108" h="74" extrusionOk="0">
                    <a:moveTo>
                      <a:pt x="58" y="0"/>
                    </a:moveTo>
                    <a:cubicBezTo>
                      <a:pt x="1" y="0"/>
                      <a:pt x="61" y="73"/>
                      <a:pt x="91" y="73"/>
                    </a:cubicBezTo>
                    <a:cubicBezTo>
                      <a:pt x="100" y="73"/>
                      <a:pt x="107" y="67"/>
                      <a:pt x="107" y="50"/>
                    </a:cubicBezTo>
                    <a:cubicBezTo>
                      <a:pt x="107" y="25"/>
                      <a:pt x="95" y="0"/>
                      <a:pt x="5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3" name="Google Shape;5433;p76"/>
              <p:cNvSpPr/>
              <p:nvPr/>
            </p:nvSpPr>
            <p:spPr>
              <a:xfrm>
                <a:off x="4842408" y="2639684"/>
                <a:ext cx="10139" cy="8697"/>
              </a:xfrm>
              <a:custGeom>
                <a:avLst/>
                <a:gdLst/>
                <a:ahLst/>
                <a:cxnLst/>
                <a:rect l="l" t="t" r="r" b="b"/>
                <a:pathLst>
                  <a:path w="703" h="603" extrusionOk="0">
                    <a:moveTo>
                      <a:pt x="303" y="0"/>
                    </a:moveTo>
                    <a:cubicBezTo>
                      <a:pt x="149" y="0"/>
                      <a:pt x="0" y="122"/>
                      <a:pt x="0" y="307"/>
                    </a:cubicBezTo>
                    <a:cubicBezTo>
                      <a:pt x="0" y="467"/>
                      <a:pt x="136" y="603"/>
                      <a:pt x="308" y="603"/>
                    </a:cubicBezTo>
                    <a:cubicBezTo>
                      <a:pt x="567" y="591"/>
                      <a:pt x="703" y="270"/>
                      <a:pt x="505" y="85"/>
                    </a:cubicBezTo>
                    <a:cubicBezTo>
                      <a:pt x="447" y="27"/>
                      <a:pt x="374" y="0"/>
                      <a:pt x="30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4" name="Google Shape;5434;p76"/>
              <p:cNvSpPr/>
              <p:nvPr/>
            </p:nvSpPr>
            <p:spPr>
              <a:xfrm>
                <a:off x="4981902" y="2719051"/>
                <a:ext cx="721" cy="779"/>
              </a:xfrm>
              <a:custGeom>
                <a:avLst/>
                <a:gdLst/>
                <a:ahLst/>
                <a:cxnLst/>
                <a:rect l="l" t="t" r="r" b="b"/>
                <a:pathLst>
                  <a:path w="50" h="54" extrusionOk="0">
                    <a:moveTo>
                      <a:pt x="25" y="1"/>
                    </a:moveTo>
                    <a:cubicBezTo>
                      <a:pt x="13" y="1"/>
                      <a:pt x="1" y="10"/>
                      <a:pt x="1" y="28"/>
                    </a:cubicBezTo>
                    <a:cubicBezTo>
                      <a:pt x="1" y="41"/>
                      <a:pt x="13" y="53"/>
                      <a:pt x="25" y="53"/>
                    </a:cubicBezTo>
                    <a:cubicBezTo>
                      <a:pt x="37" y="53"/>
                      <a:pt x="50" y="41"/>
                      <a:pt x="50" y="28"/>
                    </a:cubicBezTo>
                    <a:cubicBezTo>
                      <a:pt x="50" y="10"/>
                      <a:pt x="37" y="1"/>
                      <a:pt x="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5" name="Google Shape;5435;p76"/>
              <p:cNvSpPr/>
              <p:nvPr/>
            </p:nvSpPr>
            <p:spPr>
              <a:xfrm>
                <a:off x="4914549" y="2744868"/>
                <a:ext cx="1615" cy="1428"/>
              </a:xfrm>
              <a:custGeom>
                <a:avLst/>
                <a:gdLst/>
                <a:ahLst/>
                <a:cxnLst/>
                <a:rect l="l" t="t" r="r" b="b"/>
                <a:pathLst>
                  <a:path w="112" h="99" extrusionOk="0">
                    <a:moveTo>
                      <a:pt x="62" y="0"/>
                    </a:moveTo>
                    <a:cubicBezTo>
                      <a:pt x="1" y="0"/>
                      <a:pt x="1" y="99"/>
                      <a:pt x="62" y="99"/>
                    </a:cubicBezTo>
                    <a:cubicBezTo>
                      <a:pt x="87" y="99"/>
                      <a:pt x="112" y="74"/>
                      <a:pt x="112" y="50"/>
                    </a:cubicBezTo>
                    <a:cubicBezTo>
                      <a:pt x="112" y="25"/>
                      <a:pt x="87" y="0"/>
                      <a:pt x="6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6" name="Google Shape;5436;p76"/>
              <p:cNvSpPr/>
              <p:nvPr/>
            </p:nvSpPr>
            <p:spPr>
              <a:xfrm>
                <a:off x="5029352" y="2904308"/>
                <a:ext cx="1428" cy="1399"/>
              </a:xfrm>
              <a:custGeom>
                <a:avLst/>
                <a:gdLst/>
                <a:ahLst/>
                <a:cxnLst/>
                <a:rect l="l" t="t" r="r" b="b"/>
                <a:pathLst>
                  <a:path w="99" h="97" extrusionOk="0">
                    <a:moveTo>
                      <a:pt x="50" y="1"/>
                    </a:moveTo>
                    <a:cubicBezTo>
                      <a:pt x="25" y="1"/>
                      <a:pt x="0" y="16"/>
                      <a:pt x="0" y="47"/>
                    </a:cubicBezTo>
                    <a:cubicBezTo>
                      <a:pt x="0" y="72"/>
                      <a:pt x="25" y="96"/>
                      <a:pt x="50" y="96"/>
                    </a:cubicBezTo>
                    <a:cubicBezTo>
                      <a:pt x="74" y="96"/>
                      <a:pt x="99" y="72"/>
                      <a:pt x="99" y="47"/>
                    </a:cubicBezTo>
                    <a:cubicBezTo>
                      <a:pt x="99" y="16"/>
                      <a:pt x="74"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7" name="Google Shape;5437;p76"/>
              <p:cNvSpPr/>
              <p:nvPr/>
            </p:nvSpPr>
            <p:spPr>
              <a:xfrm>
                <a:off x="5056077" y="2955638"/>
                <a:ext cx="1543" cy="1067"/>
              </a:xfrm>
              <a:custGeom>
                <a:avLst/>
                <a:gdLst/>
                <a:ahLst/>
                <a:cxnLst/>
                <a:rect l="l" t="t" r="r" b="b"/>
                <a:pathLst>
                  <a:path w="107" h="74" extrusionOk="0">
                    <a:moveTo>
                      <a:pt x="91" y="1"/>
                    </a:moveTo>
                    <a:cubicBezTo>
                      <a:pt x="60" y="1"/>
                      <a:pt x="0" y="73"/>
                      <a:pt x="57" y="73"/>
                    </a:cubicBezTo>
                    <a:cubicBezTo>
                      <a:pt x="82" y="73"/>
                      <a:pt x="106" y="61"/>
                      <a:pt x="106" y="24"/>
                    </a:cubicBezTo>
                    <a:cubicBezTo>
                      <a:pt x="106" y="7"/>
                      <a:pt x="100" y="1"/>
                      <a:pt x="9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8" name="Google Shape;5438;p76"/>
              <p:cNvSpPr/>
              <p:nvPr/>
            </p:nvSpPr>
            <p:spPr>
              <a:xfrm>
                <a:off x="5066129" y="3003607"/>
                <a:ext cx="1615" cy="1428"/>
              </a:xfrm>
              <a:custGeom>
                <a:avLst/>
                <a:gdLst/>
                <a:ahLst/>
                <a:cxnLst/>
                <a:rect l="l" t="t" r="r" b="b"/>
                <a:pathLst>
                  <a:path w="112" h="99" extrusionOk="0">
                    <a:moveTo>
                      <a:pt x="50" y="0"/>
                    </a:moveTo>
                    <a:cubicBezTo>
                      <a:pt x="26" y="0"/>
                      <a:pt x="1" y="25"/>
                      <a:pt x="1" y="50"/>
                    </a:cubicBezTo>
                    <a:cubicBezTo>
                      <a:pt x="1" y="74"/>
                      <a:pt x="26" y="99"/>
                      <a:pt x="50" y="99"/>
                    </a:cubicBezTo>
                    <a:cubicBezTo>
                      <a:pt x="112" y="99"/>
                      <a:pt x="112" y="0"/>
                      <a:pt x="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39" name="Google Shape;5439;p76"/>
              <p:cNvSpPr/>
              <p:nvPr/>
            </p:nvSpPr>
            <p:spPr>
              <a:xfrm>
                <a:off x="4997002" y="3019775"/>
                <a:ext cx="8553" cy="8538"/>
              </a:xfrm>
              <a:custGeom>
                <a:avLst/>
                <a:gdLst/>
                <a:ahLst/>
                <a:cxnLst/>
                <a:rect l="l" t="t" r="r" b="b"/>
                <a:pathLst>
                  <a:path w="593" h="592" extrusionOk="0">
                    <a:moveTo>
                      <a:pt x="297" y="1"/>
                    </a:moveTo>
                    <a:cubicBezTo>
                      <a:pt x="136" y="1"/>
                      <a:pt x="1" y="136"/>
                      <a:pt x="1" y="296"/>
                    </a:cubicBezTo>
                    <a:cubicBezTo>
                      <a:pt x="1" y="456"/>
                      <a:pt x="136" y="592"/>
                      <a:pt x="297" y="592"/>
                    </a:cubicBezTo>
                    <a:cubicBezTo>
                      <a:pt x="457" y="592"/>
                      <a:pt x="592" y="456"/>
                      <a:pt x="592" y="296"/>
                    </a:cubicBezTo>
                    <a:cubicBezTo>
                      <a:pt x="592" y="136"/>
                      <a:pt x="457" y="1"/>
                      <a:pt x="29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0" name="Google Shape;5440;p76"/>
              <p:cNvSpPr/>
              <p:nvPr/>
            </p:nvSpPr>
            <p:spPr>
              <a:xfrm>
                <a:off x="5032554" y="3103469"/>
                <a:ext cx="10139" cy="8653"/>
              </a:xfrm>
              <a:custGeom>
                <a:avLst/>
                <a:gdLst/>
                <a:ahLst/>
                <a:cxnLst/>
                <a:rect l="l" t="t" r="r" b="b"/>
                <a:pathLst>
                  <a:path w="703" h="600" extrusionOk="0">
                    <a:moveTo>
                      <a:pt x="407" y="1"/>
                    </a:moveTo>
                    <a:cubicBezTo>
                      <a:pt x="136" y="1"/>
                      <a:pt x="0" y="321"/>
                      <a:pt x="197" y="506"/>
                    </a:cubicBezTo>
                    <a:cubicBezTo>
                      <a:pt x="258" y="571"/>
                      <a:pt x="333" y="600"/>
                      <a:pt x="407" y="600"/>
                    </a:cubicBezTo>
                    <a:cubicBezTo>
                      <a:pt x="558" y="600"/>
                      <a:pt x="702" y="479"/>
                      <a:pt x="702" y="297"/>
                    </a:cubicBezTo>
                    <a:cubicBezTo>
                      <a:pt x="702" y="136"/>
                      <a:pt x="567" y="1"/>
                      <a:pt x="4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1" name="Google Shape;5441;p76"/>
              <p:cNvSpPr/>
              <p:nvPr/>
            </p:nvSpPr>
            <p:spPr>
              <a:xfrm>
                <a:off x="5035741" y="3047048"/>
                <a:ext cx="10687" cy="9173"/>
              </a:xfrm>
              <a:custGeom>
                <a:avLst/>
                <a:gdLst/>
                <a:ahLst/>
                <a:cxnLst/>
                <a:rect l="l" t="t" r="r" b="b"/>
                <a:pathLst>
                  <a:path w="741" h="636" extrusionOk="0">
                    <a:moveTo>
                      <a:pt x="421" y="0"/>
                    </a:moveTo>
                    <a:cubicBezTo>
                      <a:pt x="342" y="0"/>
                      <a:pt x="262" y="29"/>
                      <a:pt x="198" y="93"/>
                    </a:cubicBezTo>
                    <a:cubicBezTo>
                      <a:pt x="1" y="290"/>
                      <a:pt x="136" y="635"/>
                      <a:pt x="420" y="635"/>
                    </a:cubicBezTo>
                    <a:cubicBezTo>
                      <a:pt x="592" y="635"/>
                      <a:pt x="740" y="488"/>
                      <a:pt x="740" y="315"/>
                    </a:cubicBezTo>
                    <a:cubicBezTo>
                      <a:pt x="740" y="124"/>
                      <a:pt x="583" y="0"/>
                      <a:pt x="42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2" name="Google Shape;5442;p76"/>
              <p:cNvSpPr/>
              <p:nvPr/>
            </p:nvSpPr>
            <p:spPr>
              <a:xfrm>
                <a:off x="5070975" y="3049976"/>
                <a:ext cx="10399" cy="8971"/>
              </a:xfrm>
              <a:custGeom>
                <a:avLst/>
                <a:gdLst/>
                <a:ahLst/>
                <a:cxnLst/>
                <a:rect l="l" t="t" r="r" b="b"/>
                <a:pathLst>
                  <a:path w="721" h="622" extrusionOk="0">
                    <a:moveTo>
                      <a:pt x="402" y="1"/>
                    </a:moveTo>
                    <a:cubicBezTo>
                      <a:pt x="128" y="1"/>
                      <a:pt x="1" y="337"/>
                      <a:pt x="195" y="531"/>
                    </a:cubicBezTo>
                    <a:cubicBezTo>
                      <a:pt x="257" y="593"/>
                      <a:pt x="333" y="621"/>
                      <a:pt x="407" y="621"/>
                    </a:cubicBezTo>
                    <a:cubicBezTo>
                      <a:pt x="568" y="621"/>
                      <a:pt x="721" y="491"/>
                      <a:pt x="712" y="297"/>
                    </a:cubicBezTo>
                    <a:cubicBezTo>
                      <a:pt x="712" y="137"/>
                      <a:pt x="577" y="1"/>
                      <a:pt x="416" y="1"/>
                    </a:cubicBezTo>
                    <a:cubicBezTo>
                      <a:pt x="412" y="1"/>
                      <a:pt x="407" y="1"/>
                      <a:pt x="4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3" name="Google Shape;5443;p76"/>
              <p:cNvSpPr/>
              <p:nvPr/>
            </p:nvSpPr>
            <p:spPr>
              <a:xfrm>
                <a:off x="5037241" y="2951556"/>
                <a:ext cx="1543" cy="1067"/>
              </a:xfrm>
              <a:custGeom>
                <a:avLst/>
                <a:gdLst/>
                <a:ahLst/>
                <a:cxnLst/>
                <a:rect l="l" t="t" r="r" b="b"/>
                <a:pathLst>
                  <a:path w="107" h="74" extrusionOk="0">
                    <a:moveTo>
                      <a:pt x="91" y="0"/>
                    </a:moveTo>
                    <a:cubicBezTo>
                      <a:pt x="60" y="0"/>
                      <a:pt x="0" y="73"/>
                      <a:pt x="57" y="73"/>
                    </a:cubicBezTo>
                    <a:cubicBezTo>
                      <a:pt x="82" y="73"/>
                      <a:pt x="106" y="48"/>
                      <a:pt x="106" y="24"/>
                    </a:cubicBezTo>
                    <a:cubicBezTo>
                      <a:pt x="106" y="7"/>
                      <a:pt x="100" y="0"/>
                      <a:pt x="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4" name="Google Shape;5444;p76"/>
              <p:cNvSpPr/>
              <p:nvPr/>
            </p:nvSpPr>
            <p:spPr>
              <a:xfrm>
                <a:off x="4984397" y="2890953"/>
                <a:ext cx="1543" cy="1067"/>
              </a:xfrm>
              <a:custGeom>
                <a:avLst/>
                <a:gdLst/>
                <a:ahLst/>
                <a:cxnLst/>
                <a:rect l="l" t="t" r="r" b="b"/>
                <a:pathLst>
                  <a:path w="107" h="74" extrusionOk="0">
                    <a:moveTo>
                      <a:pt x="16" y="1"/>
                    </a:moveTo>
                    <a:cubicBezTo>
                      <a:pt x="7" y="1"/>
                      <a:pt x="0" y="7"/>
                      <a:pt x="0" y="24"/>
                    </a:cubicBezTo>
                    <a:cubicBezTo>
                      <a:pt x="0" y="49"/>
                      <a:pt x="25" y="73"/>
                      <a:pt x="49" y="73"/>
                    </a:cubicBezTo>
                    <a:cubicBezTo>
                      <a:pt x="106" y="73"/>
                      <a:pt x="46" y="1"/>
                      <a:pt x="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5" name="Google Shape;5445;p76"/>
              <p:cNvSpPr/>
              <p:nvPr/>
            </p:nvSpPr>
            <p:spPr>
              <a:xfrm>
                <a:off x="5086032" y="2985839"/>
                <a:ext cx="1615" cy="1428"/>
              </a:xfrm>
              <a:custGeom>
                <a:avLst/>
                <a:gdLst/>
                <a:ahLst/>
                <a:cxnLst/>
                <a:rect l="l" t="t" r="r" b="b"/>
                <a:pathLst>
                  <a:path w="112" h="99" extrusionOk="0">
                    <a:moveTo>
                      <a:pt x="50" y="0"/>
                    </a:moveTo>
                    <a:cubicBezTo>
                      <a:pt x="13" y="0"/>
                      <a:pt x="1" y="25"/>
                      <a:pt x="1" y="49"/>
                    </a:cubicBezTo>
                    <a:cubicBezTo>
                      <a:pt x="1" y="74"/>
                      <a:pt x="13" y="99"/>
                      <a:pt x="50" y="99"/>
                    </a:cubicBezTo>
                    <a:cubicBezTo>
                      <a:pt x="112" y="99"/>
                      <a:pt x="112" y="0"/>
                      <a:pt x="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6" name="Google Shape;5446;p76"/>
              <p:cNvSpPr/>
              <p:nvPr/>
            </p:nvSpPr>
            <p:spPr>
              <a:xfrm>
                <a:off x="5005540" y="3090863"/>
                <a:ext cx="1428" cy="1428"/>
              </a:xfrm>
              <a:custGeom>
                <a:avLst/>
                <a:gdLst/>
                <a:ahLst/>
                <a:cxnLst/>
                <a:rect l="l" t="t" r="r" b="b"/>
                <a:pathLst>
                  <a:path w="99" h="99" extrusionOk="0">
                    <a:moveTo>
                      <a:pt x="50" y="0"/>
                    </a:moveTo>
                    <a:cubicBezTo>
                      <a:pt x="25" y="0"/>
                      <a:pt x="0" y="25"/>
                      <a:pt x="0" y="49"/>
                    </a:cubicBezTo>
                    <a:cubicBezTo>
                      <a:pt x="0" y="74"/>
                      <a:pt x="25" y="99"/>
                      <a:pt x="50" y="99"/>
                    </a:cubicBezTo>
                    <a:cubicBezTo>
                      <a:pt x="74" y="99"/>
                      <a:pt x="99" y="74"/>
                      <a:pt x="99" y="49"/>
                    </a:cubicBezTo>
                    <a:cubicBezTo>
                      <a:pt x="99" y="25"/>
                      <a:pt x="74" y="0"/>
                      <a:pt x="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7" name="Google Shape;5447;p76"/>
              <p:cNvSpPr/>
              <p:nvPr/>
            </p:nvSpPr>
            <p:spPr>
              <a:xfrm>
                <a:off x="5011468" y="3109165"/>
                <a:ext cx="1543" cy="1067"/>
              </a:xfrm>
              <a:custGeom>
                <a:avLst/>
                <a:gdLst/>
                <a:ahLst/>
                <a:cxnLst/>
                <a:rect l="l" t="t" r="r" b="b"/>
                <a:pathLst>
                  <a:path w="107" h="74" extrusionOk="0">
                    <a:moveTo>
                      <a:pt x="57" y="0"/>
                    </a:moveTo>
                    <a:cubicBezTo>
                      <a:pt x="1" y="0"/>
                      <a:pt x="60" y="73"/>
                      <a:pt x="91" y="73"/>
                    </a:cubicBezTo>
                    <a:cubicBezTo>
                      <a:pt x="100" y="73"/>
                      <a:pt x="107" y="67"/>
                      <a:pt x="107" y="50"/>
                    </a:cubicBezTo>
                    <a:cubicBezTo>
                      <a:pt x="107" y="25"/>
                      <a:pt x="82" y="0"/>
                      <a:pt x="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8" name="Google Shape;5448;p76"/>
              <p:cNvSpPr/>
              <p:nvPr/>
            </p:nvSpPr>
            <p:spPr>
              <a:xfrm>
                <a:off x="4992560" y="3047394"/>
                <a:ext cx="10860" cy="9187"/>
              </a:xfrm>
              <a:custGeom>
                <a:avLst/>
                <a:gdLst/>
                <a:ahLst/>
                <a:cxnLst/>
                <a:rect l="l" t="t" r="r" b="b"/>
                <a:pathLst>
                  <a:path w="753" h="637" extrusionOk="0">
                    <a:moveTo>
                      <a:pt x="433" y="1"/>
                    </a:moveTo>
                    <a:cubicBezTo>
                      <a:pt x="354" y="1"/>
                      <a:pt x="275" y="30"/>
                      <a:pt x="210" y="94"/>
                    </a:cubicBezTo>
                    <a:cubicBezTo>
                      <a:pt x="1" y="291"/>
                      <a:pt x="149" y="636"/>
                      <a:pt x="432" y="636"/>
                    </a:cubicBezTo>
                    <a:cubicBezTo>
                      <a:pt x="605" y="636"/>
                      <a:pt x="752" y="488"/>
                      <a:pt x="752" y="316"/>
                    </a:cubicBezTo>
                    <a:cubicBezTo>
                      <a:pt x="752" y="125"/>
                      <a:pt x="596" y="1"/>
                      <a:pt x="43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49" name="Google Shape;5449;p76"/>
              <p:cNvSpPr/>
              <p:nvPr/>
            </p:nvSpPr>
            <p:spPr>
              <a:xfrm>
                <a:off x="4959937" y="2967883"/>
                <a:ext cx="1543" cy="1067"/>
              </a:xfrm>
              <a:custGeom>
                <a:avLst/>
                <a:gdLst/>
                <a:ahLst/>
                <a:cxnLst/>
                <a:rect l="l" t="t" r="r" b="b"/>
                <a:pathLst>
                  <a:path w="107" h="74" extrusionOk="0">
                    <a:moveTo>
                      <a:pt x="57" y="1"/>
                    </a:moveTo>
                    <a:cubicBezTo>
                      <a:pt x="0" y="1"/>
                      <a:pt x="60" y="74"/>
                      <a:pt x="91" y="74"/>
                    </a:cubicBezTo>
                    <a:cubicBezTo>
                      <a:pt x="100" y="74"/>
                      <a:pt x="107" y="67"/>
                      <a:pt x="107" y="50"/>
                    </a:cubicBezTo>
                    <a:cubicBezTo>
                      <a:pt x="107" y="25"/>
                      <a:pt x="82" y="1"/>
                      <a:pt x="5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0" name="Google Shape;5450;p76"/>
              <p:cNvSpPr/>
              <p:nvPr/>
            </p:nvSpPr>
            <p:spPr>
              <a:xfrm>
                <a:off x="4981902" y="2971258"/>
                <a:ext cx="721" cy="909"/>
              </a:xfrm>
              <a:custGeom>
                <a:avLst/>
                <a:gdLst/>
                <a:ahLst/>
                <a:cxnLst/>
                <a:rect l="l" t="t" r="r" b="b"/>
                <a:pathLst>
                  <a:path w="50" h="63" extrusionOk="0">
                    <a:moveTo>
                      <a:pt x="25" y="1"/>
                    </a:moveTo>
                    <a:cubicBezTo>
                      <a:pt x="13" y="1"/>
                      <a:pt x="1" y="13"/>
                      <a:pt x="1" y="38"/>
                    </a:cubicBezTo>
                    <a:cubicBezTo>
                      <a:pt x="1" y="50"/>
                      <a:pt x="13" y="62"/>
                      <a:pt x="25" y="62"/>
                    </a:cubicBezTo>
                    <a:cubicBezTo>
                      <a:pt x="37" y="62"/>
                      <a:pt x="50" y="50"/>
                      <a:pt x="50" y="38"/>
                    </a:cubicBezTo>
                    <a:cubicBezTo>
                      <a:pt x="50" y="13"/>
                      <a:pt x="37" y="1"/>
                      <a:pt x="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1" name="Google Shape;5451;p76"/>
              <p:cNvSpPr/>
              <p:nvPr/>
            </p:nvSpPr>
            <p:spPr>
              <a:xfrm>
                <a:off x="5002872" y="2932706"/>
                <a:ext cx="909" cy="721"/>
              </a:xfrm>
              <a:custGeom>
                <a:avLst/>
                <a:gdLst/>
                <a:ahLst/>
                <a:cxnLst/>
                <a:rect l="l" t="t" r="r" b="b"/>
                <a:pathLst>
                  <a:path w="63" h="50" extrusionOk="0">
                    <a:moveTo>
                      <a:pt x="25" y="0"/>
                    </a:moveTo>
                    <a:cubicBezTo>
                      <a:pt x="13" y="0"/>
                      <a:pt x="0" y="12"/>
                      <a:pt x="0" y="25"/>
                    </a:cubicBezTo>
                    <a:cubicBezTo>
                      <a:pt x="0" y="37"/>
                      <a:pt x="13" y="49"/>
                      <a:pt x="25" y="49"/>
                    </a:cubicBezTo>
                    <a:cubicBezTo>
                      <a:pt x="50" y="49"/>
                      <a:pt x="62" y="37"/>
                      <a:pt x="62" y="25"/>
                    </a:cubicBezTo>
                    <a:cubicBezTo>
                      <a:pt x="62" y="12"/>
                      <a:pt x="50" y="0"/>
                      <a:pt x="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2" name="Google Shape;5452;p76"/>
              <p:cNvSpPr/>
              <p:nvPr/>
            </p:nvSpPr>
            <p:spPr>
              <a:xfrm>
                <a:off x="5116781" y="3000939"/>
                <a:ext cx="1788" cy="1442"/>
              </a:xfrm>
              <a:custGeom>
                <a:avLst/>
                <a:gdLst/>
                <a:ahLst/>
                <a:cxnLst/>
                <a:rect l="l" t="t" r="r" b="b"/>
                <a:pathLst>
                  <a:path w="124" h="100" extrusionOk="0">
                    <a:moveTo>
                      <a:pt x="62" y="1"/>
                    </a:moveTo>
                    <a:cubicBezTo>
                      <a:pt x="0" y="1"/>
                      <a:pt x="0" y="99"/>
                      <a:pt x="62" y="99"/>
                    </a:cubicBezTo>
                    <a:cubicBezTo>
                      <a:pt x="124" y="99"/>
                      <a:pt x="124" y="1"/>
                      <a:pt x="6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3" name="Google Shape;5453;p76"/>
              <p:cNvSpPr/>
              <p:nvPr/>
            </p:nvSpPr>
            <p:spPr>
              <a:xfrm>
                <a:off x="5016905" y="2892900"/>
                <a:ext cx="736" cy="721"/>
              </a:xfrm>
              <a:custGeom>
                <a:avLst/>
                <a:gdLst/>
                <a:ahLst/>
                <a:cxnLst/>
                <a:rect l="l" t="t" r="r" b="b"/>
                <a:pathLst>
                  <a:path w="51" h="50" extrusionOk="0">
                    <a:moveTo>
                      <a:pt x="25" y="0"/>
                    </a:moveTo>
                    <a:cubicBezTo>
                      <a:pt x="13" y="0"/>
                      <a:pt x="1" y="12"/>
                      <a:pt x="1" y="25"/>
                    </a:cubicBezTo>
                    <a:cubicBezTo>
                      <a:pt x="1" y="37"/>
                      <a:pt x="13" y="49"/>
                      <a:pt x="25" y="49"/>
                    </a:cubicBezTo>
                    <a:cubicBezTo>
                      <a:pt x="38" y="49"/>
                      <a:pt x="50" y="37"/>
                      <a:pt x="50" y="25"/>
                    </a:cubicBezTo>
                    <a:cubicBezTo>
                      <a:pt x="50" y="12"/>
                      <a:pt x="38" y="0"/>
                      <a:pt x="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4" name="Google Shape;5454;p76"/>
              <p:cNvSpPr/>
              <p:nvPr/>
            </p:nvSpPr>
            <p:spPr>
              <a:xfrm>
                <a:off x="4960398" y="2911548"/>
                <a:ext cx="721" cy="909"/>
              </a:xfrm>
              <a:custGeom>
                <a:avLst/>
                <a:gdLst/>
                <a:ahLst/>
                <a:cxnLst/>
                <a:rect l="l" t="t" r="r" b="b"/>
                <a:pathLst>
                  <a:path w="50" h="63" extrusionOk="0">
                    <a:moveTo>
                      <a:pt x="25" y="1"/>
                    </a:moveTo>
                    <a:cubicBezTo>
                      <a:pt x="13" y="1"/>
                      <a:pt x="1" y="13"/>
                      <a:pt x="1" y="38"/>
                    </a:cubicBezTo>
                    <a:cubicBezTo>
                      <a:pt x="1" y="50"/>
                      <a:pt x="13" y="62"/>
                      <a:pt x="25" y="62"/>
                    </a:cubicBezTo>
                    <a:cubicBezTo>
                      <a:pt x="38" y="62"/>
                      <a:pt x="50" y="50"/>
                      <a:pt x="50" y="38"/>
                    </a:cubicBezTo>
                    <a:cubicBezTo>
                      <a:pt x="50" y="13"/>
                      <a:pt x="38" y="1"/>
                      <a:pt x="2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5" name="Google Shape;5455;p76"/>
              <p:cNvSpPr/>
              <p:nvPr/>
            </p:nvSpPr>
            <p:spPr>
              <a:xfrm>
                <a:off x="4926635" y="2879747"/>
                <a:ext cx="909" cy="764"/>
              </a:xfrm>
              <a:custGeom>
                <a:avLst/>
                <a:gdLst/>
                <a:ahLst/>
                <a:cxnLst/>
                <a:rect l="l" t="t" r="r" b="b"/>
                <a:pathLst>
                  <a:path w="63" h="53" extrusionOk="0">
                    <a:moveTo>
                      <a:pt x="38" y="0"/>
                    </a:moveTo>
                    <a:cubicBezTo>
                      <a:pt x="13" y="0"/>
                      <a:pt x="1" y="13"/>
                      <a:pt x="1" y="25"/>
                    </a:cubicBezTo>
                    <a:cubicBezTo>
                      <a:pt x="1" y="43"/>
                      <a:pt x="16" y="53"/>
                      <a:pt x="31" y="53"/>
                    </a:cubicBezTo>
                    <a:cubicBezTo>
                      <a:pt x="47" y="53"/>
                      <a:pt x="62" y="43"/>
                      <a:pt x="62" y="25"/>
                    </a:cubicBezTo>
                    <a:cubicBezTo>
                      <a:pt x="62" y="13"/>
                      <a:pt x="50" y="0"/>
                      <a:pt x="3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6" name="Google Shape;5456;p76"/>
              <p:cNvSpPr/>
              <p:nvPr/>
            </p:nvSpPr>
            <p:spPr>
              <a:xfrm>
                <a:off x="4907006" y="2867127"/>
                <a:ext cx="1514" cy="909"/>
              </a:xfrm>
              <a:custGeom>
                <a:avLst/>
                <a:gdLst/>
                <a:ahLst/>
                <a:cxnLst/>
                <a:rect l="l" t="t" r="r" b="b"/>
                <a:pathLst>
                  <a:path w="105" h="63" extrusionOk="0">
                    <a:moveTo>
                      <a:pt x="56" y="0"/>
                    </a:moveTo>
                    <a:cubicBezTo>
                      <a:pt x="0" y="0"/>
                      <a:pt x="56" y="63"/>
                      <a:pt x="87" y="63"/>
                    </a:cubicBezTo>
                    <a:cubicBezTo>
                      <a:pt x="97" y="63"/>
                      <a:pt x="105" y="56"/>
                      <a:pt x="105" y="37"/>
                    </a:cubicBezTo>
                    <a:cubicBezTo>
                      <a:pt x="105" y="13"/>
                      <a:pt x="80" y="0"/>
                      <a:pt x="5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7" name="Google Shape;5457;p76"/>
              <p:cNvSpPr/>
              <p:nvPr/>
            </p:nvSpPr>
            <p:spPr>
              <a:xfrm>
                <a:off x="4858042" y="2844916"/>
                <a:ext cx="721" cy="721"/>
              </a:xfrm>
              <a:custGeom>
                <a:avLst/>
                <a:gdLst/>
                <a:ahLst/>
                <a:cxnLst/>
                <a:rect l="l" t="t" r="r" b="b"/>
                <a:pathLst>
                  <a:path w="50" h="50" extrusionOk="0">
                    <a:moveTo>
                      <a:pt x="25" y="0"/>
                    </a:moveTo>
                    <a:cubicBezTo>
                      <a:pt x="13" y="0"/>
                      <a:pt x="1" y="13"/>
                      <a:pt x="1" y="25"/>
                    </a:cubicBezTo>
                    <a:cubicBezTo>
                      <a:pt x="1" y="37"/>
                      <a:pt x="13" y="50"/>
                      <a:pt x="25" y="50"/>
                    </a:cubicBezTo>
                    <a:cubicBezTo>
                      <a:pt x="38" y="50"/>
                      <a:pt x="50" y="37"/>
                      <a:pt x="50" y="25"/>
                    </a:cubicBezTo>
                    <a:cubicBezTo>
                      <a:pt x="50" y="13"/>
                      <a:pt x="38" y="0"/>
                      <a:pt x="25"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8" name="Google Shape;5458;p76"/>
              <p:cNvSpPr/>
              <p:nvPr/>
            </p:nvSpPr>
            <p:spPr>
              <a:xfrm>
                <a:off x="4885935" y="2815769"/>
                <a:ext cx="1558" cy="1067"/>
              </a:xfrm>
              <a:custGeom>
                <a:avLst/>
                <a:gdLst/>
                <a:ahLst/>
                <a:cxnLst/>
                <a:rect l="l" t="t" r="r" b="b"/>
                <a:pathLst>
                  <a:path w="108" h="74" extrusionOk="0">
                    <a:moveTo>
                      <a:pt x="50" y="1"/>
                    </a:moveTo>
                    <a:cubicBezTo>
                      <a:pt x="26" y="1"/>
                      <a:pt x="1" y="25"/>
                      <a:pt x="1" y="50"/>
                    </a:cubicBezTo>
                    <a:cubicBezTo>
                      <a:pt x="1" y="67"/>
                      <a:pt x="8" y="74"/>
                      <a:pt x="17" y="74"/>
                    </a:cubicBezTo>
                    <a:cubicBezTo>
                      <a:pt x="47" y="74"/>
                      <a:pt x="107"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59" name="Google Shape;5459;p76"/>
              <p:cNvSpPr/>
              <p:nvPr/>
            </p:nvSpPr>
            <p:spPr>
              <a:xfrm>
                <a:off x="4855561" y="2821278"/>
                <a:ext cx="1067" cy="909"/>
              </a:xfrm>
              <a:custGeom>
                <a:avLst/>
                <a:gdLst/>
                <a:ahLst/>
                <a:cxnLst/>
                <a:rect l="l" t="t" r="r" b="b"/>
                <a:pathLst>
                  <a:path w="74" h="63" extrusionOk="0">
                    <a:moveTo>
                      <a:pt x="37" y="1"/>
                    </a:moveTo>
                    <a:cubicBezTo>
                      <a:pt x="0" y="1"/>
                      <a:pt x="0" y="62"/>
                      <a:pt x="37" y="62"/>
                    </a:cubicBezTo>
                    <a:cubicBezTo>
                      <a:pt x="74" y="62"/>
                      <a:pt x="74" y="1"/>
                      <a:pt x="3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0" name="Google Shape;5460;p76"/>
              <p:cNvSpPr/>
              <p:nvPr/>
            </p:nvSpPr>
            <p:spPr>
              <a:xfrm>
                <a:off x="5030059" y="2977027"/>
                <a:ext cx="10139" cy="8827"/>
              </a:xfrm>
              <a:custGeom>
                <a:avLst/>
                <a:gdLst/>
                <a:ahLst/>
                <a:cxnLst/>
                <a:rect l="l" t="t" r="r" b="b"/>
                <a:pathLst>
                  <a:path w="703" h="612" extrusionOk="0">
                    <a:moveTo>
                      <a:pt x="296" y="0"/>
                    </a:moveTo>
                    <a:cubicBezTo>
                      <a:pt x="145" y="0"/>
                      <a:pt x="1" y="121"/>
                      <a:pt x="1" y="303"/>
                    </a:cubicBezTo>
                    <a:cubicBezTo>
                      <a:pt x="1" y="476"/>
                      <a:pt x="136" y="611"/>
                      <a:pt x="296" y="611"/>
                    </a:cubicBezTo>
                    <a:cubicBezTo>
                      <a:pt x="567" y="611"/>
                      <a:pt x="703" y="279"/>
                      <a:pt x="506" y="94"/>
                    </a:cubicBezTo>
                    <a:cubicBezTo>
                      <a:pt x="445" y="29"/>
                      <a:pt x="370" y="0"/>
                      <a:pt x="29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1" name="Google Shape;5461;p76"/>
              <p:cNvSpPr/>
              <p:nvPr/>
            </p:nvSpPr>
            <p:spPr>
              <a:xfrm>
                <a:off x="4984267" y="2951888"/>
                <a:ext cx="10442" cy="8783"/>
              </a:xfrm>
              <a:custGeom>
                <a:avLst/>
                <a:gdLst/>
                <a:ahLst/>
                <a:cxnLst/>
                <a:rect l="l" t="t" r="r" b="b"/>
                <a:pathLst>
                  <a:path w="724" h="609" extrusionOk="0">
                    <a:moveTo>
                      <a:pt x="413" y="0"/>
                    </a:moveTo>
                    <a:cubicBezTo>
                      <a:pt x="139" y="0"/>
                      <a:pt x="0" y="325"/>
                      <a:pt x="194" y="518"/>
                    </a:cubicBezTo>
                    <a:cubicBezTo>
                      <a:pt x="257" y="581"/>
                      <a:pt x="333" y="609"/>
                      <a:pt x="408" y="609"/>
                    </a:cubicBezTo>
                    <a:cubicBezTo>
                      <a:pt x="569" y="609"/>
                      <a:pt x="724" y="481"/>
                      <a:pt x="724" y="297"/>
                    </a:cubicBezTo>
                    <a:cubicBezTo>
                      <a:pt x="724" y="136"/>
                      <a:pt x="588" y="1"/>
                      <a:pt x="428" y="1"/>
                    </a:cubicBezTo>
                    <a:cubicBezTo>
                      <a:pt x="423" y="1"/>
                      <a:pt x="418" y="0"/>
                      <a:pt x="41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2" name="Google Shape;5462;p76"/>
              <p:cNvSpPr/>
              <p:nvPr/>
            </p:nvSpPr>
            <p:spPr>
              <a:xfrm>
                <a:off x="5016026" y="2953676"/>
                <a:ext cx="1543" cy="1053"/>
              </a:xfrm>
              <a:custGeom>
                <a:avLst/>
                <a:gdLst/>
                <a:ahLst/>
                <a:cxnLst/>
                <a:rect l="l" t="t" r="r" b="b"/>
                <a:pathLst>
                  <a:path w="107" h="73" extrusionOk="0">
                    <a:moveTo>
                      <a:pt x="50" y="0"/>
                    </a:moveTo>
                    <a:cubicBezTo>
                      <a:pt x="13" y="0"/>
                      <a:pt x="0" y="25"/>
                      <a:pt x="0" y="49"/>
                    </a:cubicBezTo>
                    <a:cubicBezTo>
                      <a:pt x="0" y="66"/>
                      <a:pt x="7" y="73"/>
                      <a:pt x="16" y="73"/>
                    </a:cubicBezTo>
                    <a:cubicBezTo>
                      <a:pt x="47" y="73"/>
                      <a:pt x="106" y="0"/>
                      <a:pt x="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3" name="Google Shape;5463;p76"/>
              <p:cNvSpPr/>
              <p:nvPr/>
            </p:nvSpPr>
            <p:spPr>
              <a:xfrm>
                <a:off x="5062755" y="3025544"/>
                <a:ext cx="10687" cy="9173"/>
              </a:xfrm>
              <a:custGeom>
                <a:avLst/>
                <a:gdLst/>
                <a:ahLst/>
                <a:cxnLst/>
                <a:rect l="l" t="t" r="r" b="b"/>
                <a:pathLst>
                  <a:path w="741" h="636" extrusionOk="0">
                    <a:moveTo>
                      <a:pt x="426" y="0"/>
                    </a:moveTo>
                    <a:cubicBezTo>
                      <a:pt x="347" y="0"/>
                      <a:pt x="266" y="29"/>
                      <a:pt x="198" y="93"/>
                    </a:cubicBezTo>
                    <a:cubicBezTo>
                      <a:pt x="1" y="291"/>
                      <a:pt x="149" y="636"/>
                      <a:pt x="432" y="636"/>
                    </a:cubicBezTo>
                    <a:cubicBezTo>
                      <a:pt x="605" y="636"/>
                      <a:pt x="740" y="500"/>
                      <a:pt x="740" y="315"/>
                    </a:cubicBezTo>
                    <a:cubicBezTo>
                      <a:pt x="740" y="124"/>
                      <a:pt x="589" y="0"/>
                      <a:pt x="42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4" name="Google Shape;5464;p76"/>
              <p:cNvSpPr/>
              <p:nvPr/>
            </p:nvSpPr>
            <p:spPr>
              <a:xfrm>
                <a:off x="4975859" y="2993656"/>
                <a:ext cx="10673" cy="9129"/>
              </a:xfrm>
              <a:custGeom>
                <a:avLst/>
                <a:gdLst/>
                <a:ahLst/>
                <a:cxnLst/>
                <a:rect l="l" t="t" r="r" b="b"/>
                <a:pathLst>
                  <a:path w="740" h="633" extrusionOk="0">
                    <a:moveTo>
                      <a:pt x="420" y="0"/>
                    </a:moveTo>
                    <a:cubicBezTo>
                      <a:pt x="136" y="0"/>
                      <a:pt x="1" y="345"/>
                      <a:pt x="198" y="542"/>
                    </a:cubicBezTo>
                    <a:cubicBezTo>
                      <a:pt x="264" y="605"/>
                      <a:pt x="342" y="633"/>
                      <a:pt x="419" y="633"/>
                    </a:cubicBezTo>
                    <a:cubicBezTo>
                      <a:pt x="584" y="633"/>
                      <a:pt x="740" y="502"/>
                      <a:pt x="740" y="308"/>
                    </a:cubicBezTo>
                    <a:cubicBezTo>
                      <a:pt x="728" y="136"/>
                      <a:pt x="592" y="0"/>
                      <a:pt x="42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5" name="Google Shape;5465;p76"/>
              <p:cNvSpPr/>
              <p:nvPr/>
            </p:nvSpPr>
            <p:spPr>
              <a:xfrm>
                <a:off x="4998257" y="2978180"/>
                <a:ext cx="10139" cy="8553"/>
              </a:xfrm>
              <a:custGeom>
                <a:avLst/>
                <a:gdLst/>
                <a:ahLst/>
                <a:cxnLst/>
                <a:rect l="l" t="t" r="r" b="b"/>
                <a:pathLst>
                  <a:path w="703" h="593" extrusionOk="0">
                    <a:moveTo>
                      <a:pt x="415" y="1"/>
                    </a:moveTo>
                    <a:cubicBezTo>
                      <a:pt x="408" y="1"/>
                      <a:pt x="401" y="1"/>
                      <a:pt x="394" y="1"/>
                    </a:cubicBezTo>
                    <a:cubicBezTo>
                      <a:pt x="123" y="1"/>
                      <a:pt x="0" y="322"/>
                      <a:pt x="185" y="507"/>
                    </a:cubicBezTo>
                    <a:cubicBezTo>
                      <a:pt x="248" y="566"/>
                      <a:pt x="324" y="592"/>
                      <a:pt x="397" y="592"/>
                    </a:cubicBezTo>
                    <a:cubicBezTo>
                      <a:pt x="554" y="592"/>
                      <a:pt x="702" y="473"/>
                      <a:pt x="702" y="297"/>
                    </a:cubicBezTo>
                    <a:cubicBezTo>
                      <a:pt x="702" y="132"/>
                      <a:pt x="567" y="1"/>
                      <a:pt x="415"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6" name="Google Shape;5466;p76"/>
              <p:cNvSpPr/>
              <p:nvPr/>
            </p:nvSpPr>
            <p:spPr>
              <a:xfrm>
                <a:off x="5082311" y="2944071"/>
                <a:ext cx="8711" cy="8726"/>
              </a:xfrm>
              <a:custGeom>
                <a:avLst/>
                <a:gdLst/>
                <a:ahLst/>
                <a:cxnLst/>
                <a:rect l="l" t="t" r="r" b="b"/>
                <a:pathLst>
                  <a:path w="604" h="605" extrusionOk="0">
                    <a:moveTo>
                      <a:pt x="308" y="1"/>
                    </a:moveTo>
                    <a:cubicBezTo>
                      <a:pt x="136" y="1"/>
                      <a:pt x="0" y="136"/>
                      <a:pt x="0" y="296"/>
                    </a:cubicBezTo>
                    <a:cubicBezTo>
                      <a:pt x="0" y="469"/>
                      <a:pt x="136" y="604"/>
                      <a:pt x="308" y="604"/>
                    </a:cubicBezTo>
                    <a:cubicBezTo>
                      <a:pt x="468" y="604"/>
                      <a:pt x="604" y="469"/>
                      <a:pt x="604" y="296"/>
                    </a:cubicBezTo>
                    <a:cubicBezTo>
                      <a:pt x="604" y="136"/>
                      <a:pt x="468" y="1"/>
                      <a:pt x="308"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7" name="Google Shape;5467;p76"/>
              <p:cNvSpPr/>
              <p:nvPr/>
            </p:nvSpPr>
            <p:spPr>
              <a:xfrm>
                <a:off x="4941202" y="2649174"/>
                <a:ext cx="9793" cy="8452"/>
              </a:xfrm>
              <a:custGeom>
                <a:avLst/>
                <a:gdLst/>
                <a:ahLst/>
                <a:cxnLst/>
                <a:rect l="l" t="t" r="r" b="b"/>
                <a:pathLst>
                  <a:path w="679" h="586" extrusionOk="0">
                    <a:moveTo>
                      <a:pt x="299" y="0"/>
                    </a:moveTo>
                    <a:cubicBezTo>
                      <a:pt x="149" y="0"/>
                      <a:pt x="1" y="114"/>
                      <a:pt x="1" y="290"/>
                    </a:cubicBezTo>
                    <a:cubicBezTo>
                      <a:pt x="1" y="450"/>
                      <a:pt x="136" y="573"/>
                      <a:pt x="297" y="586"/>
                    </a:cubicBezTo>
                    <a:cubicBezTo>
                      <a:pt x="555" y="586"/>
                      <a:pt x="679" y="265"/>
                      <a:pt x="494" y="80"/>
                    </a:cubicBezTo>
                    <a:cubicBezTo>
                      <a:pt x="439" y="25"/>
                      <a:pt x="369" y="0"/>
                      <a:pt x="29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8" name="Google Shape;5468;p76"/>
              <p:cNvSpPr/>
              <p:nvPr/>
            </p:nvSpPr>
            <p:spPr>
              <a:xfrm>
                <a:off x="4842754" y="2775602"/>
                <a:ext cx="1558" cy="1067"/>
              </a:xfrm>
              <a:custGeom>
                <a:avLst/>
                <a:gdLst/>
                <a:ahLst/>
                <a:cxnLst/>
                <a:rect l="l" t="t" r="r" b="b"/>
                <a:pathLst>
                  <a:path w="108" h="74" extrusionOk="0">
                    <a:moveTo>
                      <a:pt x="50" y="1"/>
                    </a:moveTo>
                    <a:cubicBezTo>
                      <a:pt x="26" y="1"/>
                      <a:pt x="1" y="26"/>
                      <a:pt x="1" y="50"/>
                    </a:cubicBezTo>
                    <a:cubicBezTo>
                      <a:pt x="1" y="67"/>
                      <a:pt x="7" y="74"/>
                      <a:pt x="17" y="74"/>
                    </a:cubicBezTo>
                    <a:cubicBezTo>
                      <a:pt x="47" y="74"/>
                      <a:pt x="107"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69" name="Google Shape;5469;p76"/>
              <p:cNvSpPr/>
              <p:nvPr/>
            </p:nvSpPr>
            <p:spPr>
              <a:xfrm>
                <a:off x="4940495" y="2767078"/>
                <a:ext cx="1442" cy="1399"/>
              </a:xfrm>
              <a:custGeom>
                <a:avLst/>
                <a:gdLst/>
                <a:ahLst/>
                <a:cxnLst/>
                <a:rect l="l" t="t" r="r" b="b"/>
                <a:pathLst>
                  <a:path w="100" h="97" extrusionOk="0">
                    <a:moveTo>
                      <a:pt x="50" y="1"/>
                    </a:moveTo>
                    <a:cubicBezTo>
                      <a:pt x="13" y="1"/>
                      <a:pt x="1" y="25"/>
                      <a:pt x="1" y="50"/>
                    </a:cubicBezTo>
                    <a:cubicBezTo>
                      <a:pt x="1" y="81"/>
                      <a:pt x="25" y="96"/>
                      <a:pt x="50" y="96"/>
                    </a:cubicBezTo>
                    <a:cubicBezTo>
                      <a:pt x="75" y="96"/>
                      <a:pt x="99" y="81"/>
                      <a:pt x="99" y="50"/>
                    </a:cubicBezTo>
                    <a:cubicBezTo>
                      <a:pt x="99" y="25"/>
                      <a:pt x="75"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0" name="Google Shape;5470;p76"/>
              <p:cNvSpPr/>
              <p:nvPr/>
            </p:nvSpPr>
            <p:spPr>
              <a:xfrm>
                <a:off x="4899449" y="2789577"/>
                <a:ext cx="11567" cy="10038"/>
              </a:xfrm>
              <a:custGeom>
                <a:avLst/>
                <a:gdLst/>
                <a:ahLst/>
                <a:cxnLst/>
                <a:rect l="l" t="t" r="r" b="b"/>
                <a:pathLst>
                  <a:path w="802" h="696" extrusionOk="0">
                    <a:moveTo>
                      <a:pt x="349" y="1"/>
                    </a:moveTo>
                    <a:cubicBezTo>
                      <a:pt x="170" y="1"/>
                      <a:pt x="0" y="142"/>
                      <a:pt x="0" y="350"/>
                    </a:cubicBezTo>
                    <a:cubicBezTo>
                      <a:pt x="0" y="535"/>
                      <a:pt x="148" y="695"/>
                      <a:pt x="345" y="695"/>
                    </a:cubicBezTo>
                    <a:cubicBezTo>
                      <a:pt x="653" y="695"/>
                      <a:pt x="801" y="326"/>
                      <a:pt x="592" y="104"/>
                    </a:cubicBezTo>
                    <a:cubicBezTo>
                      <a:pt x="520" y="32"/>
                      <a:pt x="434" y="1"/>
                      <a:pt x="3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1" name="Google Shape;5471;p76"/>
              <p:cNvSpPr/>
              <p:nvPr/>
            </p:nvSpPr>
            <p:spPr>
              <a:xfrm>
                <a:off x="4859816" y="2764410"/>
                <a:ext cx="9620" cy="8408"/>
              </a:xfrm>
              <a:custGeom>
                <a:avLst/>
                <a:gdLst/>
                <a:ahLst/>
                <a:cxnLst/>
                <a:rect l="l" t="t" r="r" b="b"/>
                <a:pathLst>
                  <a:path w="667" h="583" extrusionOk="0">
                    <a:moveTo>
                      <a:pt x="284" y="1"/>
                    </a:moveTo>
                    <a:cubicBezTo>
                      <a:pt x="124" y="1"/>
                      <a:pt x="1" y="136"/>
                      <a:pt x="1" y="296"/>
                    </a:cubicBezTo>
                    <a:cubicBezTo>
                      <a:pt x="1" y="470"/>
                      <a:pt x="139" y="582"/>
                      <a:pt x="285" y="582"/>
                    </a:cubicBezTo>
                    <a:cubicBezTo>
                      <a:pt x="358" y="582"/>
                      <a:pt x="433" y="555"/>
                      <a:pt x="494" y="494"/>
                    </a:cubicBezTo>
                    <a:cubicBezTo>
                      <a:pt x="666" y="321"/>
                      <a:pt x="543" y="1"/>
                      <a:pt x="2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2" name="Google Shape;5472;p76"/>
              <p:cNvSpPr/>
              <p:nvPr/>
            </p:nvSpPr>
            <p:spPr>
              <a:xfrm>
                <a:off x="4965374" y="2684279"/>
                <a:ext cx="1543" cy="1067"/>
              </a:xfrm>
              <a:custGeom>
                <a:avLst/>
                <a:gdLst/>
                <a:ahLst/>
                <a:cxnLst/>
                <a:rect l="l" t="t" r="r" b="b"/>
                <a:pathLst>
                  <a:path w="107" h="74" extrusionOk="0">
                    <a:moveTo>
                      <a:pt x="16" y="1"/>
                    </a:moveTo>
                    <a:cubicBezTo>
                      <a:pt x="7" y="1"/>
                      <a:pt x="1" y="7"/>
                      <a:pt x="1" y="24"/>
                    </a:cubicBezTo>
                    <a:cubicBezTo>
                      <a:pt x="1" y="61"/>
                      <a:pt x="25" y="74"/>
                      <a:pt x="50" y="74"/>
                    </a:cubicBezTo>
                    <a:cubicBezTo>
                      <a:pt x="107" y="74"/>
                      <a:pt x="47" y="1"/>
                      <a:pt x="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3" name="Google Shape;5473;p76"/>
              <p:cNvSpPr/>
              <p:nvPr/>
            </p:nvSpPr>
            <p:spPr>
              <a:xfrm>
                <a:off x="5065250" y="2682663"/>
                <a:ext cx="1428" cy="1442"/>
              </a:xfrm>
              <a:custGeom>
                <a:avLst/>
                <a:gdLst/>
                <a:ahLst/>
                <a:cxnLst/>
                <a:rect l="l" t="t" r="r" b="b"/>
                <a:pathLst>
                  <a:path w="99" h="100" extrusionOk="0">
                    <a:moveTo>
                      <a:pt x="50" y="1"/>
                    </a:moveTo>
                    <a:cubicBezTo>
                      <a:pt x="25" y="1"/>
                      <a:pt x="0" y="26"/>
                      <a:pt x="0" y="50"/>
                    </a:cubicBezTo>
                    <a:cubicBezTo>
                      <a:pt x="0" y="75"/>
                      <a:pt x="25" y="99"/>
                      <a:pt x="50" y="99"/>
                    </a:cubicBezTo>
                    <a:cubicBezTo>
                      <a:pt x="74" y="99"/>
                      <a:pt x="99" y="75"/>
                      <a:pt x="99" y="50"/>
                    </a:cubicBezTo>
                    <a:cubicBezTo>
                      <a:pt x="99" y="26"/>
                      <a:pt x="74"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4" name="Google Shape;5474;p76"/>
              <p:cNvSpPr/>
              <p:nvPr/>
            </p:nvSpPr>
            <p:spPr>
              <a:xfrm>
                <a:off x="5069735" y="2649780"/>
                <a:ext cx="6721" cy="5740"/>
              </a:xfrm>
              <a:custGeom>
                <a:avLst/>
                <a:gdLst/>
                <a:ahLst/>
                <a:cxnLst/>
                <a:rect l="l" t="t" r="r" b="b"/>
                <a:pathLst>
                  <a:path w="466" h="398" extrusionOk="0">
                    <a:moveTo>
                      <a:pt x="254" y="1"/>
                    </a:moveTo>
                    <a:cubicBezTo>
                      <a:pt x="79" y="1"/>
                      <a:pt x="1" y="214"/>
                      <a:pt x="121" y="334"/>
                    </a:cubicBezTo>
                    <a:cubicBezTo>
                      <a:pt x="165" y="378"/>
                      <a:pt x="217" y="398"/>
                      <a:pt x="267" y="398"/>
                    </a:cubicBezTo>
                    <a:cubicBezTo>
                      <a:pt x="370" y="398"/>
                      <a:pt x="466" y="315"/>
                      <a:pt x="466" y="199"/>
                    </a:cubicBezTo>
                    <a:cubicBezTo>
                      <a:pt x="466" y="88"/>
                      <a:pt x="379" y="1"/>
                      <a:pt x="268" y="1"/>
                    </a:cubicBezTo>
                    <a:cubicBezTo>
                      <a:pt x="263" y="1"/>
                      <a:pt x="259" y="1"/>
                      <a:pt x="25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5" name="Google Shape;5475;p76"/>
              <p:cNvSpPr/>
              <p:nvPr/>
            </p:nvSpPr>
            <p:spPr>
              <a:xfrm>
                <a:off x="5038597" y="2710585"/>
                <a:ext cx="1543" cy="1067"/>
              </a:xfrm>
              <a:custGeom>
                <a:avLst/>
                <a:gdLst/>
                <a:ahLst/>
                <a:cxnLst/>
                <a:rect l="l" t="t" r="r" b="b"/>
                <a:pathLst>
                  <a:path w="107" h="74" extrusionOk="0">
                    <a:moveTo>
                      <a:pt x="16" y="0"/>
                    </a:moveTo>
                    <a:cubicBezTo>
                      <a:pt x="7" y="0"/>
                      <a:pt x="0" y="7"/>
                      <a:pt x="0" y="24"/>
                    </a:cubicBezTo>
                    <a:cubicBezTo>
                      <a:pt x="0" y="49"/>
                      <a:pt x="25" y="73"/>
                      <a:pt x="49" y="73"/>
                    </a:cubicBezTo>
                    <a:cubicBezTo>
                      <a:pt x="106" y="73"/>
                      <a:pt x="46" y="0"/>
                      <a:pt x="16"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6" name="Google Shape;5476;p76"/>
              <p:cNvSpPr/>
              <p:nvPr/>
            </p:nvSpPr>
            <p:spPr>
              <a:xfrm>
                <a:off x="4995589" y="2648900"/>
                <a:ext cx="7125" cy="5884"/>
              </a:xfrm>
              <a:custGeom>
                <a:avLst/>
                <a:gdLst/>
                <a:ahLst/>
                <a:cxnLst/>
                <a:rect l="l" t="t" r="r" b="b"/>
                <a:pathLst>
                  <a:path w="494" h="408" extrusionOk="0">
                    <a:moveTo>
                      <a:pt x="271" y="1"/>
                    </a:moveTo>
                    <a:cubicBezTo>
                      <a:pt x="0" y="13"/>
                      <a:pt x="13" y="407"/>
                      <a:pt x="284" y="407"/>
                    </a:cubicBezTo>
                    <a:lnTo>
                      <a:pt x="296" y="407"/>
                    </a:lnTo>
                    <a:cubicBezTo>
                      <a:pt x="407" y="395"/>
                      <a:pt x="493" y="297"/>
                      <a:pt x="481" y="186"/>
                    </a:cubicBezTo>
                    <a:cubicBezTo>
                      <a:pt x="481" y="87"/>
                      <a:pt x="395" y="1"/>
                      <a:pt x="284"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7" name="Google Shape;5477;p76"/>
              <p:cNvSpPr/>
              <p:nvPr/>
            </p:nvSpPr>
            <p:spPr>
              <a:xfrm>
                <a:off x="5248819" y="2700792"/>
                <a:ext cx="1615" cy="1442"/>
              </a:xfrm>
              <a:custGeom>
                <a:avLst/>
                <a:gdLst/>
                <a:ahLst/>
                <a:cxnLst/>
                <a:rect l="l" t="t" r="r" b="b"/>
                <a:pathLst>
                  <a:path w="112" h="100" extrusionOk="0">
                    <a:moveTo>
                      <a:pt x="50" y="1"/>
                    </a:moveTo>
                    <a:cubicBezTo>
                      <a:pt x="13" y="1"/>
                      <a:pt x="0" y="25"/>
                      <a:pt x="0" y="50"/>
                    </a:cubicBezTo>
                    <a:cubicBezTo>
                      <a:pt x="0" y="75"/>
                      <a:pt x="13" y="99"/>
                      <a:pt x="50" y="99"/>
                    </a:cubicBezTo>
                    <a:cubicBezTo>
                      <a:pt x="111" y="99"/>
                      <a:pt x="111"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8" name="Google Shape;5478;p76"/>
              <p:cNvSpPr/>
              <p:nvPr/>
            </p:nvSpPr>
            <p:spPr>
              <a:xfrm>
                <a:off x="4889209" y="2854334"/>
                <a:ext cx="1543" cy="1067"/>
              </a:xfrm>
              <a:custGeom>
                <a:avLst/>
                <a:gdLst/>
                <a:ahLst/>
                <a:cxnLst/>
                <a:rect l="l" t="t" r="r" b="b"/>
                <a:pathLst>
                  <a:path w="107" h="74" extrusionOk="0">
                    <a:moveTo>
                      <a:pt x="57" y="0"/>
                    </a:moveTo>
                    <a:cubicBezTo>
                      <a:pt x="1" y="0"/>
                      <a:pt x="60" y="73"/>
                      <a:pt x="91" y="73"/>
                    </a:cubicBezTo>
                    <a:cubicBezTo>
                      <a:pt x="100" y="73"/>
                      <a:pt x="107" y="67"/>
                      <a:pt x="107" y="50"/>
                    </a:cubicBezTo>
                    <a:cubicBezTo>
                      <a:pt x="107" y="25"/>
                      <a:pt x="82" y="0"/>
                      <a:pt x="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79" name="Google Shape;5479;p76"/>
              <p:cNvSpPr/>
              <p:nvPr/>
            </p:nvSpPr>
            <p:spPr>
              <a:xfrm>
                <a:off x="4933284" y="2874771"/>
                <a:ext cx="1543" cy="1067"/>
              </a:xfrm>
              <a:custGeom>
                <a:avLst/>
                <a:gdLst/>
                <a:ahLst/>
                <a:cxnLst/>
                <a:rect l="l" t="t" r="r" b="b"/>
                <a:pathLst>
                  <a:path w="107" h="74" extrusionOk="0">
                    <a:moveTo>
                      <a:pt x="57" y="0"/>
                    </a:moveTo>
                    <a:cubicBezTo>
                      <a:pt x="0" y="0"/>
                      <a:pt x="60" y="73"/>
                      <a:pt x="91" y="73"/>
                    </a:cubicBezTo>
                    <a:cubicBezTo>
                      <a:pt x="100" y="73"/>
                      <a:pt x="106" y="67"/>
                      <a:pt x="106" y="50"/>
                    </a:cubicBezTo>
                    <a:cubicBezTo>
                      <a:pt x="106" y="25"/>
                      <a:pt x="82" y="0"/>
                      <a:pt x="57"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0" name="Google Shape;5480;p76"/>
              <p:cNvSpPr/>
              <p:nvPr/>
            </p:nvSpPr>
            <p:spPr>
              <a:xfrm>
                <a:off x="4907684" y="2854176"/>
                <a:ext cx="1558" cy="1053"/>
              </a:xfrm>
              <a:custGeom>
                <a:avLst/>
                <a:gdLst/>
                <a:ahLst/>
                <a:cxnLst/>
                <a:rect l="l" t="t" r="r" b="b"/>
                <a:pathLst>
                  <a:path w="108" h="73" extrusionOk="0">
                    <a:moveTo>
                      <a:pt x="91" y="0"/>
                    </a:moveTo>
                    <a:cubicBezTo>
                      <a:pt x="61" y="0"/>
                      <a:pt x="1" y="73"/>
                      <a:pt x="58" y="73"/>
                    </a:cubicBezTo>
                    <a:cubicBezTo>
                      <a:pt x="82" y="73"/>
                      <a:pt x="107" y="48"/>
                      <a:pt x="107" y="24"/>
                    </a:cubicBezTo>
                    <a:cubicBezTo>
                      <a:pt x="107" y="7"/>
                      <a:pt x="101" y="0"/>
                      <a:pt x="91"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1" name="Google Shape;5481;p76"/>
              <p:cNvSpPr/>
              <p:nvPr/>
            </p:nvSpPr>
            <p:spPr>
              <a:xfrm>
                <a:off x="5176851" y="2600758"/>
                <a:ext cx="1543" cy="1067"/>
              </a:xfrm>
              <a:custGeom>
                <a:avLst/>
                <a:gdLst/>
                <a:ahLst/>
                <a:cxnLst/>
                <a:rect l="l" t="t" r="r" b="b"/>
                <a:pathLst>
                  <a:path w="107" h="74" extrusionOk="0">
                    <a:moveTo>
                      <a:pt x="16" y="1"/>
                    </a:moveTo>
                    <a:cubicBezTo>
                      <a:pt x="7" y="1"/>
                      <a:pt x="0" y="7"/>
                      <a:pt x="0" y="24"/>
                    </a:cubicBezTo>
                    <a:cubicBezTo>
                      <a:pt x="0" y="49"/>
                      <a:pt x="25" y="74"/>
                      <a:pt x="49" y="74"/>
                    </a:cubicBezTo>
                    <a:cubicBezTo>
                      <a:pt x="106" y="74"/>
                      <a:pt x="46" y="1"/>
                      <a:pt x="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2" name="Google Shape;5482;p76"/>
              <p:cNvSpPr/>
              <p:nvPr/>
            </p:nvSpPr>
            <p:spPr>
              <a:xfrm>
                <a:off x="5078749" y="2640910"/>
                <a:ext cx="1442" cy="1428"/>
              </a:xfrm>
              <a:custGeom>
                <a:avLst/>
                <a:gdLst/>
                <a:ahLst/>
                <a:cxnLst/>
                <a:rect l="l" t="t" r="r" b="b"/>
                <a:pathLst>
                  <a:path w="100" h="99" extrusionOk="0">
                    <a:moveTo>
                      <a:pt x="50" y="0"/>
                    </a:moveTo>
                    <a:cubicBezTo>
                      <a:pt x="25" y="0"/>
                      <a:pt x="1" y="25"/>
                      <a:pt x="1" y="50"/>
                    </a:cubicBezTo>
                    <a:cubicBezTo>
                      <a:pt x="1" y="74"/>
                      <a:pt x="25" y="99"/>
                      <a:pt x="50" y="99"/>
                    </a:cubicBezTo>
                    <a:cubicBezTo>
                      <a:pt x="75" y="99"/>
                      <a:pt x="99" y="74"/>
                      <a:pt x="99" y="50"/>
                    </a:cubicBezTo>
                    <a:cubicBezTo>
                      <a:pt x="99" y="25"/>
                      <a:pt x="75" y="0"/>
                      <a:pt x="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3" name="Google Shape;5483;p76"/>
              <p:cNvSpPr/>
              <p:nvPr/>
            </p:nvSpPr>
            <p:spPr>
              <a:xfrm>
                <a:off x="5087100" y="2601450"/>
                <a:ext cx="1442" cy="1442"/>
              </a:xfrm>
              <a:custGeom>
                <a:avLst/>
                <a:gdLst/>
                <a:ahLst/>
                <a:cxnLst/>
                <a:rect l="l" t="t" r="r" b="b"/>
                <a:pathLst>
                  <a:path w="100" h="100" extrusionOk="0">
                    <a:moveTo>
                      <a:pt x="50" y="1"/>
                    </a:moveTo>
                    <a:cubicBezTo>
                      <a:pt x="13" y="1"/>
                      <a:pt x="1" y="26"/>
                      <a:pt x="1" y="50"/>
                    </a:cubicBezTo>
                    <a:cubicBezTo>
                      <a:pt x="1" y="75"/>
                      <a:pt x="13" y="100"/>
                      <a:pt x="50" y="100"/>
                    </a:cubicBezTo>
                    <a:cubicBezTo>
                      <a:pt x="75" y="100"/>
                      <a:pt x="99" y="75"/>
                      <a:pt x="99" y="50"/>
                    </a:cubicBezTo>
                    <a:cubicBezTo>
                      <a:pt x="99" y="26"/>
                      <a:pt x="75"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4" name="Google Shape;5484;p76"/>
              <p:cNvSpPr/>
              <p:nvPr/>
            </p:nvSpPr>
            <p:spPr>
              <a:xfrm>
                <a:off x="5023670" y="2703201"/>
                <a:ext cx="1514" cy="981"/>
              </a:xfrm>
              <a:custGeom>
                <a:avLst/>
                <a:gdLst/>
                <a:ahLst/>
                <a:cxnLst/>
                <a:rect l="l" t="t" r="r" b="b"/>
                <a:pathLst>
                  <a:path w="105" h="68" extrusionOk="0">
                    <a:moveTo>
                      <a:pt x="19" y="0"/>
                    </a:moveTo>
                    <a:cubicBezTo>
                      <a:pt x="8" y="0"/>
                      <a:pt x="0" y="8"/>
                      <a:pt x="0" y="31"/>
                    </a:cubicBezTo>
                    <a:cubicBezTo>
                      <a:pt x="0" y="55"/>
                      <a:pt x="12" y="68"/>
                      <a:pt x="49" y="68"/>
                    </a:cubicBezTo>
                    <a:cubicBezTo>
                      <a:pt x="104" y="68"/>
                      <a:pt x="51" y="0"/>
                      <a:pt x="1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5" name="Google Shape;5485;p76"/>
              <p:cNvSpPr/>
              <p:nvPr/>
            </p:nvSpPr>
            <p:spPr>
              <a:xfrm>
                <a:off x="4920246" y="2848825"/>
                <a:ext cx="1428" cy="1255"/>
              </a:xfrm>
              <a:custGeom>
                <a:avLst/>
                <a:gdLst/>
                <a:ahLst/>
                <a:cxnLst/>
                <a:rect l="l" t="t" r="r" b="b"/>
                <a:pathLst>
                  <a:path w="99" h="87" extrusionOk="0">
                    <a:moveTo>
                      <a:pt x="49" y="0"/>
                    </a:moveTo>
                    <a:cubicBezTo>
                      <a:pt x="0" y="0"/>
                      <a:pt x="0" y="87"/>
                      <a:pt x="49" y="87"/>
                    </a:cubicBezTo>
                    <a:cubicBezTo>
                      <a:pt x="74" y="87"/>
                      <a:pt x="99" y="74"/>
                      <a:pt x="99" y="37"/>
                    </a:cubicBezTo>
                    <a:cubicBezTo>
                      <a:pt x="99" y="13"/>
                      <a:pt x="74" y="0"/>
                      <a:pt x="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6" name="Google Shape;5486;p76"/>
              <p:cNvSpPr/>
              <p:nvPr/>
            </p:nvSpPr>
            <p:spPr>
              <a:xfrm>
                <a:off x="4912948" y="2698658"/>
                <a:ext cx="8365" cy="7327"/>
              </a:xfrm>
              <a:custGeom>
                <a:avLst/>
                <a:gdLst/>
                <a:ahLst/>
                <a:cxnLst/>
                <a:rect l="l" t="t" r="r" b="b"/>
                <a:pathLst>
                  <a:path w="580" h="508" extrusionOk="0">
                    <a:moveTo>
                      <a:pt x="247" y="1"/>
                    </a:moveTo>
                    <a:cubicBezTo>
                      <a:pt x="112" y="1"/>
                      <a:pt x="1" y="112"/>
                      <a:pt x="1" y="260"/>
                    </a:cubicBezTo>
                    <a:cubicBezTo>
                      <a:pt x="1" y="409"/>
                      <a:pt x="118" y="508"/>
                      <a:pt x="243" y="508"/>
                    </a:cubicBezTo>
                    <a:cubicBezTo>
                      <a:pt x="304" y="508"/>
                      <a:pt x="367" y="484"/>
                      <a:pt x="420" y="432"/>
                    </a:cubicBezTo>
                    <a:cubicBezTo>
                      <a:pt x="580" y="272"/>
                      <a:pt x="469" y="1"/>
                      <a:pt x="24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7" name="Google Shape;5487;p76"/>
              <p:cNvSpPr/>
              <p:nvPr/>
            </p:nvSpPr>
            <p:spPr>
              <a:xfrm>
                <a:off x="4863335" y="2710210"/>
                <a:ext cx="1413" cy="1067"/>
              </a:xfrm>
              <a:custGeom>
                <a:avLst/>
                <a:gdLst/>
                <a:ahLst/>
                <a:cxnLst/>
                <a:rect l="l" t="t" r="r" b="b"/>
                <a:pathLst>
                  <a:path w="98" h="74" extrusionOk="0">
                    <a:moveTo>
                      <a:pt x="40" y="1"/>
                    </a:moveTo>
                    <a:cubicBezTo>
                      <a:pt x="16" y="1"/>
                      <a:pt x="3" y="25"/>
                      <a:pt x="3" y="50"/>
                    </a:cubicBezTo>
                    <a:cubicBezTo>
                      <a:pt x="0" y="67"/>
                      <a:pt x="5" y="74"/>
                      <a:pt x="12" y="74"/>
                    </a:cubicBezTo>
                    <a:cubicBezTo>
                      <a:pt x="37" y="74"/>
                      <a:pt x="97" y="1"/>
                      <a:pt x="4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8" name="Google Shape;5488;p76"/>
              <p:cNvSpPr/>
              <p:nvPr/>
            </p:nvSpPr>
            <p:spPr>
              <a:xfrm>
                <a:off x="4915789" y="2669524"/>
                <a:ext cx="1442" cy="1428"/>
              </a:xfrm>
              <a:custGeom>
                <a:avLst/>
                <a:gdLst/>
                <a:ahLst/>
                <a:cxnLst/>
                <a:rect l="l" t="t" r="r" b="b"/>
                <a:pathLst>
                  <a:path w="100" h="99" extrusionOk="0">
                    <a:moveTo>
                      <a:pt x="50" y="0"/>
                    </a:moveTo>
                    <a:cubicBezTo>
                      <a:pt x="26" y="0"/>
                      <a:pt x="1" y="12"/>
                      <a:pt x="1" y="49"/>
                    </a:cubicBezTo>
                    <a:cubicBezTo>
                      <a:pt x="1" y="74"/>
                      <a:pt x="26" y="99"/>
                      <a:pt x="50" y="99"/>
                    </a:cubicBezTo>
                    <a:cubicBezTo>
                      <a:pt x="75" y="99"/>
                      <a:pt x="100" y="74"/>
                      <a:pt x="100" y="49"/>
                    </a:cubicBezTo>
                    <a:cubicBezTo>
                      <a:pt x="100" y="12"/>
                      <a:pt x="75" y="0"/>
                      <a:pt x="50"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89" name="Google Shape;5489;p76"/>
              <p:cNvSpPr/>
              <p:nvPr/>
            </p:nvSpPr>
            <p:spPr>
              <a:xfrm>
                <a:off x="5039837" y="2685404"/>
                <a:ext cx="10442" cy="8841"/>
              </a:xfrm>
              <a:custGeom>
                <a:avLst/>
                <a:gdLst/>
                <a:ahLst/>
                <a:cxnLst/>
                <a:rect l="l" t="t" r="r" b="b"/>
                <a:pathLst>
                  <a:path w="724" h="613" extrusionOk="0">
                    <a:moveTo>
                      <a:pt x="321" y="1"/>
                    </a:moveTo>
                    <a:cubicBezTo>
                      <a:pt x="163" y="1"/>
                      <a:pt x="13" y="122"/>
                      <a:pt x="13" y="304"/>
                    </a:cubicBezTo>
                    <a:cubicBezTo>
                      <a:pt x="0" y="476"/>
                      <a:pt x="136" y="612"/>
                      <a:pt x="308" y="612"/>
                    </a:cubicBezTo>
                    <a:cubicBezTo>
                      <a:pt x="313" y="612"/>
                      <a:pt x="319" y="612"/>
                      <a:pt x="324" y="612"/>
                    </a:cubicBezTo>
                    <a:cubicBezTo>
                      <a:pt x="597" y="612"/>
                      <a:pt x="724" y="288"/>
                      <a:pt x="542" y="94"/>
                    </a:cubicBezTo>
                    <a:cubicBezTo>
                      <a:pt x="478" y="30"/>
                      <a:pt x="398" y="1"/>
                      <a:pt x="321"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0" name="Google Shape;5490;p76"/>
              <p:cNvSpPr/>
              <p:nvPr/>
            </p:nvSpPr>
            <p:spPr>
              <a:xfrm>
                <a:off x="5006074" y="2722311"/>
                <a:ext cx="1543" cy="1067"/>
              </a:xfrm>
              <a:custGeom>
                <a:avLst/>
                <a:gdLst/>
                <a:ahLst/>
                <a:cxnLst/>
                <a:rect l="l" t="t" r="r" b="b"/>
                <a:pathLst>
                  <a:path w="107" h="74" extrusionOk="0">
                    <a:moveTo>
                      <a:pt x="16" y="1"/>
                    </a:moveTo>
                    <a:cubicBezTo>
                      <a:pt x="7" y="1"/>
                      <a:pt x="0" y="7"/>
                      <a:pt x="0" y="24"/>
                    </a:cubicBezTo>
                    <a:cubicBezTo>
                      <a:pt x="0" y="49"/>
                      <a:pt x="13" y="73"/>
                      <a:pt x="50" y="73"/>
                    </a:cubicBezTo>
                    <a:cubicBezTo>
                      <a:pt x="106" y="73"/>
                      <a:pt x="47" y="1"/>
                      <a:pt x="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1" name="Google Shape;5491;p76"/>
              <p:cNvSpPr/>
              <p:nvPr/>
            </p:nvSpPr>
            <p:spPr>
              <a:xfrm>
                <a:off x="4951874" y="2930759"/>
                <a:ext cx="10139" cy="8711"/>
              </a:xfrm>
              <a:custGeom>
                <a:avLst/>
                <a:gdLst/>
                <a:ahLst/>
                <a:cxnLst/>
                <a:rect l="l" t="t" r="r" b="b"/>
                <a:pathLst>
                  <a:path w="703" h="604" extrusionOk="0">
                    <a:moveTo>
                      <a:pt x="398" y="0"/>
                    </a:moveTo>
                    <a:cubicBezTo>
                      <a:pt x="324" y="0"/>
                      <a:pt x="248" y="27"/>
                      <a:pt x="185" y="86"/>
                    </a:cubicBezTo>
                    <a:cubicBezTo>
                      <a:pt x="0" y="271"/>
                      <a:pt x="136" y="603"/>
                      <a:pt x="407" y="603"/>
                    </a:cubicBezTo>
                    <a:cubicBezTo>
                      <a:pt x="567" y="603"/>
                      <a:pt x="703" y="468"/>
                      <a:pt x="703" y="295"/>
                    </a:cubicBezTo>
                    <a:cubicBezTo>
                      <a:pt x="703" y="119"/>
                      <a:pt x="554" y="0"/>
                      <a:pt x="39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2" name="Google Shape;5492;p76"/>
              <p:cNvSpPr/>
              <p:nvPr/>
            </p:nvSpPr>
            <p:spPr>
              <a:xfrm>
                <a:off x="5055471" y="2976421"/>
                <a:ext cx="11740" cy="10024"/>
              </a:xfrm>
              <a:custGeom>
                <a:avLst/>
                <a:gdLst/>
                <a:ahLst/>
                <a:cxnLst/>
                <a:rect l="l" t="t" r="r" b="b"/>
                <a:pathLst>
                  <a:path w="814" h="695" extrusionOk="0">
                    <a:moveTo>
                      <a:pt x="469" y="0"/>
                    </a:moveTo>
                    <a:cubicBezTo>
                      <a:pt x="161" y="0"/>
                      <a:pt x="1" y="370"/>
                      <a:pt x="222" y="592"/>
                    </a:cubicBezTo>
                    <a:cubicBezTo>
                      <a:pt x="290" y="663"/>
                      <a:pt x="374" y="695"/>
                      <a:pt x="457" y="695"/>
                    </a:cubicBezTo>
                    <a:cubicBezTo>
                      <a:pt x="633" y="695"/>
                      <a:pt x="805" y="554"/>
                      <a:pt x="814" y="345"/>
                    </a:cubicBezTo>
                    <a:cubicBezTo>
                      <a:pt x="814" y="160"/>
                      <a:pt x="654" y="0"/>
                      <a:pt x="46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3" name="Google Shape;5493;p76"/>
              <p:cNvSpPr/>
              <p:nvPr/>
            </p:nvSpPr>
            <p:spPr>
              <a:xfrm>
                <a:off x="5028818" y="3014799"/>
                <a:ext cx="9793" cy="8394"/>
              </a:xfrm>
              <a:custGeom>
                <a:avLst/>
                <a:gdLst/>
                <a:ahLst/>
                <a:cxnLst/>
                <a:rect l="l" t="t" r="r" b="b"/>
                <a:pathLst>
                  <a:path w="679" h="582" extrusionOk="0">
                    <a:moveTo>
                      <a:pt x="382" y="1"/>
                    </a:moveTo>
                    <a:cubicBezTo>
                      <a:pt x="124" y="1"/>
                      <a:pt x="0" y="321"/>
                      <a:pt x="185" y="493"/>
                    </a:cubicBezTo>
                    <a:cubicBezTo>
                      <a:pt x="242" y="555"/>
                      <a:pt x="315" y="582"/>
                      <a:pt x="388" y="582"/>
                    </a:cubicBezTo>
                    <a:cubicBezTo>
                      <a:pt x="535" y="582"/>
                      <a:pt x="678" y="469"/>
                      <a:pt x="678" y="296"/>
                    </a:cubicBezTo>
                    <a:cubicBezTo>
                      <a:pt x="678" y="136"/>
                      <a:pt x="543" y="1"/>
                      <a:pt x="38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4" name="Google Shape;5494;p76"/>
              <p:cNvSpPr/>
              <p:nvPr/>
            </p:nvSpPr>
            <p:spPr>
              <a:xfrm>
                <a:off x="5402001" y="2986718"/>
                <a:ext cx="10500" cy="9000"/>
              </a:xfrm>
              <a:custGeom>
                <a:avLst/>
                <a:gdLst/>
                <a:ahLst/>
                <a:cxnLst/>
                <a:rect l="l" t="t" r="r" b="b"/>
                <a:pathLst>
                  <a:path w="728" h="624" extrusionOk="0">
                    <a:moveTo>
                      <a:pt x="419" y="1"/>
                    </a:moveTo>
                    <a:cubicBezTo>
                      <a:pt x="148" y="1"/>
                      <a:pt x="0" y="333"/>
                      <a:pt x="197" y="531"/>
                    </a:cubicBezTo>
                    <a:cubicBezTo>
                      <a:pt x="258" y="595"/>
                      <a:pt x="334" y="624"/>
                      <a:pt x="409" y="624"/>
                    </a:cubicBezTo>
                    <a:cubicBezTo>
                      <a:pt x="565" y="624"/>
                      <a:pt x="719" y="500"/>
                      <a:pt x="727" y="309"/>
                    </a:cubicBezTo>
                    <a:cubicBezTo>
                      <a:pt x="727" y="149"/>
                      <a:pt x="592" y="1"/>
                      <a:pt x="41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5" name="Google Shape;5495;p76"/>
              <p:cNvSpPr/>
              <p:nvPr/>
            </p:nvSpPr>
            <p:spPr>
              <a:xfrm>
                <a:off x="5564066" y="2722888"/>
                <a:ext cx="10615" cy="8841"/>
              </a:xfrm>
              <a:custGeom>
                <a:avLst/>
                <a:gdLst/>
                <a:ahLst/>
                <a:cxnLst/>
                <a:rect l="l" t="t" r="r" b="b"/>
                <a:pathLst>
                  <a:path w="736" h="613" extrusionOk="0">
                    <a:moveTo>
                      <a:pt x="416" y="1"/>
                    </a:moveTo>
                    <a:cubicBezTo>
                      <a:pt x="344" y="1"/>
                      <a:pt x="270" y="26"/>
                      <a:pt x="210" y="83"/>
                    </a:cubicBezTo>
                    <a:cubicBezTo>
                      <a:pt x="0" y="280"/>
                      <a:pt x="148" y="613"/>
                      <a:pt x="419" y="613"/>
                    </a:cubicBezTo>
                    <a:cubicBezTo>
                      <a:pt x="592" y="613"/>
                      <a:pt x="727" y="489"/>
                      <a:pt x="727" y="317"/>
                    </a:cubicBezTo>
                    <a:cubicBezTo>
                      <a:pt x="736" y="129"/>
                      <a:pt x="579" y="1"/>
                      <a:pt x="4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6" name="Google Shape;5496;p76"/>
              <p:cNvSpPr/>
              <p:nvPr/>
            </p:nvSpPr>
            <p:spPr>
              <a:xfrm>
                <a:off x="5096345" y="3014265"/>
                <a:ext cx="10139" cy="8653"/>
              </a:xfrm>
              <a:custGeom>
                <a:avLst/>
                <a:gdLst/>
                <a:ahLst/>
                <a:cxnLst/>
                <a:rect l="l" t="t" r="r" b="b"/>
                <a:pathLst>
                  <a:path w="703" h="600" extrusionOk="0">
                    <a:moveTo>
                      <a:pt x="407" y="1"/>
                    </a:moveTo>
                    <a:cubicBezTo>
                      <a:pt x="136" y="1"/>
                      <a:pt x="0" y="321"/>
                      <a:pt x="185" y="506"/>
                    </a:cubicBezTo>
                    <a:cubicBezTo>
                      <a:pt x="250" y="570"/>
                      <a:pt x="328" y="599"/>
                      <a:pt x="404" y="599"/>
                    </a:cubicBezTo>
                    <a:cubicBezTo>
                      <a:pt x="558" y="599"/>
                      <a:pt x="703" y="478"/>
                      <a:pt x="703" y="296"/>
                    </a:cubicBezTo>
                    <a:cubicBezTo>
                      <a:pt x="703" y="136"/>
                      <a:pt x="567" y="1"/>
                      <a:pt x="4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7" name="Google Shape;5497;p76"/>
              <p:cNvSpPr/>
              <p:nvPr/>
            </p:nvSpPr>
            <p:spPr>
              <a:xfrm>
                <a:off x="5287197" y="2792318"/>
                <a:ext cx="11740" cy="9966"/>
              </a:xfrm>
              <a:custGeom>
                <a:avLst/>
                <a:gdLst/>
                <a:ahLst/>
                <a:cxnLst/>
                <a:rect l="l" t="t" r="r" b="b"/>
                <a:pathLst>
                  <a:path w="814" h="691" extrusionOk="0">
                    <a:moveTo>
                      <a:pt x="349" y="1"/>
                    </a:moveTo>
                    <a:cubicBezTo>
                      <a:pt x="171" y="1"/>
                      <a:pt x="1" y="136"/>
                      <a:pt x="1" y="345"/>
                    </a:cubicBezTo>
                    <a:cubicBezTo>
                      <a:pt x="1" y="530"/>
                      <a:pt x="161" y="690"/>
                      <a:pt x="346" y="690"/>
                    </a:cubicBezTo>
                    <a:cubicBezTo>
                      <a:pt x="654" y="690"/>
                      <a:pt x="814" y="321"/>
                      <a:pt x="592" y="99"/>
                    </a:cubicBezTo>
                    <a:cubicBezTo>
                      <a:pt x="521" y="31"/>
                      <a:pt x="434" y="1"/>
                      <a:pt x="34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8" name="Google Shape;5498;p76"/>
              <p:cNvSpPr/>
              <p:nvPr/>
            </p:nvSpPr>
            <p:spPr>
              <a:xfrm>
                <a:off x="4961826" y="2730705"/>
                <a:ext cx="6591" cy="5827"/>
              </a:xfrm>
              <a:custGeom>
                <a:avLst/>
                <a:gdLst/>
                <a:ahLst/>
                <a:cxnLst/>
                <a:rect l="l" t="t" r="r" b="b"/>
                <a:pathLst>
                  <a:path w="457" h="404" extrusionOk="0">
                    <a:moveTo>
                      <a:pt x="259" y="1"/>
                    </a:moveTo>
                    <a:cubicBezTo>
                      <a:pt x="212" y="1"/>
                      <a:pt x="163" y="19"/>
                      <a:pt x="123" y="58"/>
                    </a:cubicBezTo>
                    <a:cubicBezTo>
                      <a:pt x="0" y="181"/>
                      <a:pt x="86" y="403"/>
                      <a:pt x="259" y="403"/>
                    </a:cubicBezTo>
                    <a:cubicBezTo>
                      <a:pt x="370" y="403"/>
                      <a:pt x="456" y="317"/>
                      <a:pt x="456" y="206"/>
                    </a:cubicBezTo>
                    <a:cubicBezTo>
                      <a:pt x="456" y="81"/>
                      <a:pt x="360" y="1"/>
                      <a:pt x="259"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99" name="Google Shape;5499;p76"/>
              <p:cNvSpPr/>
              <p:nvPr/>
            </p:nvSpPr>
            <p:spPr>
              <a:xfrm>
                <a:off x="5212027" y="2601998"/>
                <a:ext cx="9966" cy="8711"/>
              </a:xfrm>
              <a:custGeom>
                <a:avLst/>
                <a:gdLst/>
                <a:ahLst/>
                <a:cxnLst/>
                <a:rect l="l" t="t" r="r" b="b"/>
                <a:pathLst>
                  <a:path w="691" h="604" extrusionOk="0">
                    <a:moveTo>
                      <a:pt x="302" y="1"/>
                    </a:moveTo>
                    <a:cubicBezTo>
                      <a:pt x="149" y="1"/>
                      <a:pt x="1" y="120"/>
                      <a:pt x="1" y="296"/>
                    </a:cubicBezTo>
                    <a:cubicBezTo>
                      <a:pt x="1" y="468"/>
                      <a:pt x="136" y="604"/>
                      <a:pt x="309" y="604"/>
                    </a:cubicBezTo>
                    <a:cubicBezTo>
                      <a:pt x="567" y="591"/>
                      <a:pt x="691" y="271"/>
                      <a:pt x="506" y="86"/>
                    </a:cubicBezTo>
                    <a:cubicBezTo>
                      <a:pt x="447" y="27"/>
                      <a:pt x="374" y="1"/>
                      <a:pt x="30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0" name="Google Shape;5500;p76"/>
              <p:cNvSpPr/>
              <p:nvPr/>
            </p:nvSpPr>
            <p:spPr>
              <a:xfrm>
                <a:off x="4915789" y="2767121"/>
                <a:ext cx="1442" cy="1356"/>
              </a:xfrm>
              <a:custGeom>
                <a:avLst/>
                <a:gdLst/>
                <a:ahLst/>
                <a:cxnLst/>
                <a:rect l="l" t="t" r="r" b="b"/>
                <a:pathLst>
                  <a:path w="100" h="94" extrusionOk="0">
                    <a:moveTo>
                      <a:pt x="50" y="1"/>
                    </a:moveTo>
                    <a:cubicBezTo>
                      <a:pt x="26" y="1"/>
                      <a:pt x="1" y="16"/>
                      <a:pt x="1" y="47"/>
                    </a:cubicBezTo>
                    <a:cubicBezTo>
                      <a:pt x="1" y="78"/>
                      <a:pt x="26" y="93"/>
                      <a:pt x="50" y="93"/>
                    </a:cubicBezTo>
                    <a:cubicBezTo>
                      <a:pt x="75" y="93"/>
                      <a:pt x="100" y="78"/>
                      <a:pt x="100" y="47"/>
                    </a:cubicBezTo>
                    <a:cubicBezTo>
                      <a:pt x="100" y="16"/>
                      <a:pt x="75"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1" name="Google Shape;5501;p76"/>
              <p:cNvSpPr/>
              <p:nvPr/>
            </p:nvSpPr>
            <p:spPr>
              <a:xfrm>
                <a:off x="4882920" y="2664549"/>
                <a:ext cx="8365" cy="7197"/>
              </a:xfrm>
              <a:custGeom>
                <a:avLst/>
                <a:gdLst/>
                <a:ahLst/>
                <a:cxnLst/>
                <a:rect l="l" t="t" r="r" b="b"/>
                <a:pathLst>
                  <a:path w="580" h="499" extrusionOk="0">
                    <a:moveTo>
                      <a:pt x="333" y="0"/>
                    </a:moveTo>
                    <a:cubicBezTo>
                      <a:pt x="111" y="0"/>
                      <a:pt x="1" y="271"/>
                      <a:pt x="148" y="431"/>
                    </a:cubicBezTo>
                    <a:cubicBezTo>
                      <a:pt x="199" y="478"/>
                      <a:pt x="260" y="499"/>
                      <a:pt x="320" y="499"/>
                    </a:cubicBezTo>
                    <a:cubicBezTo>
                      <a:pt x="452" y="499"/>
                      <a:pt x="580" y="399"/>
                      <a:pt x="580" y="247"/>
                    </a:cubicBezTo>
                    <a:cubicBezTo>
                      <a:pt x="580" y="111"/>
                      <a:pt x="469" y="0"/>
                      <a:pt x="3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2" name="Google Shape;5502;p76"/>
              <p:cNvSpPr/>
              <p:nvPr/>
            </p:nvSpPr>
            <p:spPr>
              <a:xfrm>
                <a:off x="4860710" y="2797481"/>
                <a:ext cx="11567" cy="9952"/>
              </a:xfrm>
              <a:custGeom>
                <a:avLst/>
                <a:gdLst/>
                <a:ahLst/>
                <a:cxnLst/>
                <a:rect l="l" t="t" r="r" b="b"/>
                <a:pathLst>
                  <a:path w="802" h="690" extrusionOk="0">
                    <a:moveTo>
                      <a:pt x="349" y="0"/>
                    </a:moveTo>
                    <a:cubicBezTo>
                      <a:pt x="170" y="0"/>
                      <a:pt x="0" y="136"/>
                      <a:pt x="0" y="345"/>
                    </a:cubicBezTo>
                    <a:cubicBezTo>
                      <a:pt x="0" y="529"/>
                      <a:pt x="148" y="690"/>
                      <a:pt x="345" y="690"/>
                    </a:cubicBezTo>
                    <a:cubicBezTo>
                      <a:pt x="653" y="690"/>
                      <a:pt x="801" y="320"/>
                      <a:pt x="592" y="98"/>
                    </a:cubicBezTo>
                    <a:cubicBezTo>
                      <a:pt x="520" y="31"/>
                      <a:pt x="434" y="0"/>
                      <a:pt x="349"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3" name="Google Shape;5503;p76"/>
              <p:cNvSpPr/>
              <p:nvPr/>
            </p:nvSpPr>
            <p:spPr>
              <a:xfrm>
                <a:off x="4938187" y="2677875"/>
                <a:ext cx="8365" cy="7197"/>
              </a:xfrm>
              <a:custGeom>
                <a:avLst/>
                <a:gdLst/>
                <a:ahLst/>
                <a:cxnLst/>
                <a:rect l="l" t="t" r="r" b="b"/>
                <a:pathLst>
                  <a:path w="580" h="499" extrusionOk="0">
                    <a:moveTo>
                      <a:pt x="333" y="0"/>
                    </a:moveTo>
                    <a:cubicBezTo>
                      <a:pt x="111" y="0"/>
                      <a:pt x="0" y="271"/>
                      <a:pt x="161" y="431"/>
                    </a:cubicBezTo>
                    <a:cubicBezTo>
                      <a:pt x="211" y="478"/>
                      <a:pt x="271" y="499"/>
                      <a:pt x="330" y="499"/>
                    </a:cubicBezTo>
                    <a:cubicBezTo>
                      <a:pt x="458" y="499"/>
                      <a:pt x="580" y="399"/>
                      <a:pt x="580" y="247"/>
                    </a:cubicBezTo>
                    <a:cubicBezTo>
                      <a:pt x="580" y="111"/>
                      <a:pt x="469" y="0"/>
                      <a:pt x="333"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4" name="Google Shape;5504;p76"/>
              <p:cNvSpPr/>
              <p:nvPr/>
            </p:nvSpPr>
            <p:spPr>
              <a:xfrm>
                <a:off x="5071826" y="2708249"/>
                <a:ext cx="10096" cy="8653"/>
              </a:xfrm>
              <a:custGeom>
                <a:avLst/>
                <a:gdLst/>
                <a:ahLst/>
                <a:cxnLst/>
                <a:rect l="l" t="t" r="r" b="b"/>
                <a:pathLst>
                  <a:path w="700" h="600" extrusionOk="0">
                    <a:moveTo>
                      <a:pt x="310" y="1"/>
                    </a:moveTo>
                    <a:cubicBezTo>
                      <a:pt x="306" y="1"/>
                      <a:pt x="301" y="1"/>
                      <a:pt x="296" y="1"/>
                    </a:cubicBezTo>
                    <a:cubicBezTo>
                      <a:pt x="136" y="1"/>
                      <a:pt x="0" y="124"/>
                      <a:pt x="0" y="297"/>
                    </a:cubicBezTo>
                    <a:cubicBezTo>
                      <a:pt x="0" y="479"/>
                      <a:pt x="145" y="600"/>
                      <a:pt x="299" y="600"/>
                    </a:cubicBezTo>
                    <a:cubicBezTo>
                      <a:pt x="375" y="600"/>
                      <a:pt x="453" y="571"/>
                      <a:pt x="518" y="506"/>
                    </a:cubicBezTo>
                    <a:cubicBezTo>
                      <a:pt x="699" y="325"/>
                      <a:pt x="572" y="1"/>
                      <a:pt x="31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5" name="Google Shape;5505;p76"/>
              <p:cNvSpPr/>
              <p:nvPr/>
            </p:nvSpPr>
            <p:spPr>
              <a:xfrm>
                <a:off x="4934279" y="2746425"/>
                <a:ext cx="9793" cy="8408"/>
              </a:xfrm>
              <a:custGeom>
                <a:avLst/>
                <a:gdLst/>
                <a:ahLst/>
                <a:cxnLst/>
                <a:rect l="l" t="t" r="r" b="b"/>
                <a:pathLst>
                  <a:path w="679" h="583" extrusionOk="0">
                    <a:moveTo>
                      <a:pt x="393" y="1"/>
                    </a:moveTo>
                    <a:cubicBezTo>
                      <a:pt x="321" y="1"/>
                      <a:pt x="246" y="28"/>
                      <a:pt x="185" y="90"/>
                    </a:cubicBezTo>
                    <a:cubicBezTo>
                      <a:pt x="0" y="262"/>
                      <a:pt x="136" y="582"/>
                      <a:pt x="395" y="582"/>
                    </a:cubicBezTo>
                    <a:cubicBezTo>
                      <a:pt x="555" y="582"/>
                      <a:pt x="678" y="447"/>
                      <a:pt x="678" y="287"/>
                    </a:cubicBezTo>
                    <a:cubicBezTo>
                      <a:pt x="678" y="113"/>
                      <a:pt x="540" y="1"/>
                      <a:pt x="393"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6" name="Google Shape;5506;p76"/>
              <p:cNvSpPr/>
              <p:nvPr/>
            </p:nvSpPr>
            <p:spPr>
              <a:xfrm>
                <a:off x="4967869" y="2834720"/>
                <a:ext cx="10500" cy="8971"/>
              </a:xfrm>
              <a:custGeom>
                <a:avLst/>
                <a:gdLst/>
                <a:ahLst/>
                <a:cxnLst/>
                <a:rect l="l" t="t" r="r" b="b"/>
                <a:pathLst>
                  <a:path w="728" h="622" extrusionOk="0">
                    <a:moveTo>
                      <a:pt x="316" y="1"/>
                    </a:moveTo>
                    <a:cubicBezTo>
                      <a:pt x="155" y="1"/>
                      <a:pt x="0" y="128"/>
                      <a:pt x="0" y="313"/>
                    </a:cubicBezTo>
                    <a:cubicBezTo>
                      <a:pt x="12" y="473"/>
                      <a:pt x="136" y="609"/>
                      <a:pt x="308" y="621"/>
                    </a:cubicBezTo>
                    <a:cubicBezTo>
                      <a:pt x="579" y="621"/>
                      <a:pt x="727" y="288"/>
                      <a:pt x="530" y="91"/>
                    </a:cubicBezTo>
                    <a:cubicBezTo>
                      <a:pt x="467" y="29"/>
                      <a:pt x="391" y="1"/>
                      <a:pt x="316"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7" name="Google Shape;5507;p76"/>
              <p:cNvSpPr/>
              <p:nvPr/>
            </p:nvSpPr>
            <p:spPr>
              <a:xfrm>
                <a:off x="4941735" y="2795130"/>
                <a:ext cx="10153" cy="8754"/>
              </a:xfrm>
              <a:custGeom>
                <a:avLst/>
                <a:gdLst/>
                <a:ahLst/>
                <a:cxnLst/>
                <a:rect l="l" t="t" r="r" b="b"/>
                <a:pathLst>
                  <a:path w="704" h="607" extrusionOk="0">
                    <a:moveTo>
                      <a:pt x="308" y="0"/>
                    </a:moveTo>
                    <a:cubicBezTo>
                      <a:pt x="157" y="0"/>
                      <a:pt x="9" y="116"/>
                      <a:pt x="1" y="298"/>
                    </a:cubicBezTo>
                    <a:cubicBezTo>
                      <a:pt x="1" y="458"/>
                      <a:pt x="136" y="594"/>
                      <a:pt x="297" y="606"/>
                    </a:cubicBezTo>
                    <a:cubicBezTo>
                      <a:pt x="568" y="606"/>
                      <a:pt x="703" y="286"/>
                      <a:pt x="518" y="89"/>
                    </a:cubicBezTo>
                    <a:cubicBezTo>
                      <a:pt x="458" y="28"/>
                      <a:pt x="383" y="0"/>
                      <a:pt x="308"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8" name="Google Shape;5508;p76"/>
              <p:cNvSpPr/>
              <p:nvPr/>
            </p:nvSpPr>
            <p:spPr>
              <a:xfrm>
                <a:off x="4985984" y="2746281"/>
                <a:ext cx="10687" cy="9187"/>
              </a:xfrm>
              <a:custGeom>
                <a:avLst/>
                <a:gdLst/>
                <a:ahLst/>
                <a:cxnLst/>
                <a:rect l="l" t="t" r="r" b="b"/>
                <a:pathLst>
                  <a:path w="741" h="637" extrusionOk="0">
                    <a:moveTo>
                      <a:pt x="432" y="1"/>
                    </a:moveTo>
                    <a:cubicBezTo>
                      <a:pt x="149" y="1"/>
                      <a:pt x="1" y="346"/>
                      <a:pt x="198" y="543"/>
                    </a:cubicBezTo>
                    <a:cubicBezTo>
                      <a:pt x="266" y="607"/>
                      <a:pt x="348" y="636"/>
                      <a:pt x="426" y="636"/>
                    </a:cubicBezTo>
                    <a:cubicBezTo>
                      <a:pt x="589" y="636"/>
                      <a:pt x="740" y="512"/>
                      <a:pt x="740" y="321"/>
                    </a:cubicBezTo>
                    <a:cubicBezTo>
                      <a:pt x="740" y="136"/>
                      <a:pt x="605" y="1"/>
                      <a:pt x="43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09" name="Google Shape;5509;p76"/>
              <p:cNvSpPr/>
              <p:nvPr/>
            </p:nvSpPr>
            <p:spPr>
              <a:xfrm>
                <a:off x="4897487" y="2727604"/>
                <a:ext cx="8726" cy="7500"/>
              </a:xfrm>
              <a:custGeom>
                <a:avLst/>
                <a:gdLst/>
                <a:ahLst/>
                <a:cxnLst/>
                <a:rect l="l" t="t" r="r" b="b"/>
                <a:pathLst>
                  <a:path w="605" h="520" extrusionOk="0">
                    <a:moveTo>
                      <a:pt x="342" y="1"/>
                    </a:moveTo>
                    <a:cubicBezTo>
                      <a:pt x="278" y="1"/>
                      <a:pt x="213" y="24"/>
                      <a:pt x="161" y="76"/>
                    </a:cubicBezTo>
                    <a:cubicBezTo>
                      <a:pt x="1" y="236"/>
                      <a:pt x="112" y="520"/>
                      <a:pt x="346" y="520"/>
                    </a:cubicBezTo>
                    <a:cubicBezTo>
                      <a:pt x="494" y="520"/>
                      <a:pt x="605" y="409"/>
                      <a:pt x="605" y="261"/>
                    </a:cubicBezTo>
                    <a:cubicBezTo>
                      <a:pt x="605" y="103"/>
                      <a:pt x="475" y="1"/>
                      <a:pt x="342"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0" name="Google Shape;5510;p76"/>
              <p:cNvSpPr/>
              <p:nvPr/>
            </p:nvSpPr>
            <p:spPr>
              <a:xfrm>
                <a:off x="4866046" y="2731339"/>
                <a:ext cx="8538" cy="7327"/>
              </a:xfrm>
              <a:custGeom>
                <a:avLst/>
                <a:gdLst/>
                <a:ahLst/>
                <a:cxnLst/>
                <a:rect l="l" t="t" r="r" b="b"/>
                <a:pathLst>
                  <a:path w="592" h="508" extrusionOk="0">
                    <a:moveTo>
                      <a:pt x="252" y="0"/>
                    </a:moveTo>
                    <a:cubicBezTo>
                      <a:pt x="123" y="0"/>
                      <a:pt x="0" y="99"/>
                      <a:pt x="0" y="248"/>
                    </a:cubicBezTo>
                    <a:cubicBezTo>
                      <a:pt x="0" y="384"/>
                      <a:pt x="111" y="495"/>
                      <a:pt x="259" y="507"/>
                    </a:cubicBezTo>
                    <a:cubicBezTo>
                      <a:pt x="481" y="507"/>
                      <a:pt x="591" y="236"/>
                      <a:pt x="431" y="76"/>
                    </a:cubicBezTo>
                    <a:cubicBezTo>
                      <a:pt x="379" y="23"/>
                      <a:pt x="315" y="0"/>
                      <a:pt x="252" y="0"/>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1" name="Google Shape;5511;p76"/>
              <p:cNvSpPr/>
              <p:nvPr/>
            </p:nvSpPr>
            <p:spPr>
              <a:xfrm>
                <a:off x="5033261" y="2725844"/>
                <a:ext cx="10139" cy="8754"/>
              </a:xfrm>
              <a:custGeom>
                <a:avLst/>
                <a:gdLst/>
                <a:ahLst/>
                <a:cxnLst/>
                <a:rect l="l" t="t" r="r" b="b"/>
                <a:pathLst>
                  <a:path w="703" h="607" extrusionOk="0">
                    <a:moveTo>
                      <a:pt x="407" y="1"/>
                    </a:moveTo>
                    <a:cubicBezTo>
                      <a:pt x="136" y="1"/>
                      <a:pt x="0" y="321"/>
                      <a:pt x="185" y="518"/>
                    </a:cubicBezTo>
                    <a:cubicBezTo>
                      <a:pt x="246" y="579"/>
                      <a:pt x="322" y="607"/>
                      <a:pt x="398" y="607"/>
                    </a:cubicBezTo>
                    <a:cubicBezTo>
                      <a:pt x="552" y="607"/>
                      <a:pt x="703" y="491"/>
                      <a:pt x="703" y="309"/>
                    </a:cubicBezTo>
                    <a:cubicBezTo>
                      <a:pt x="703" y="149"/>
                      <a:pt x="567" y="13"/>
                      <a:pt x="40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2" name="Google Shape;5512;p76"/>
              <p:cNvSpPr/>
              <p:nvPr/>
            </p:nvSpPr>
            <p:spPr>
              <a:xfrm>
                <a:off x="5133656" y="2607320"/>
                <a:ext cx="1442" cy="1255"/>
              </a:xfrm>
              <a:custGeom>
                <a:avLst/>
                <a:gdLst/>
                <a:ahLst/>
                <a:cxnLst/>
                <a:rect l="l" t="t" r="r" b="b"/>
                <a:pathLst>
                  <a:path w="100" h="87" extrusionOk="0">
                    <a:moveTo>
                      <a:pt x="50" y="1"/>
                    </a:moveTo>
                    <a:cubicBezTo>
                      <a:pt x="26" y="1"/>
                      <a:pt x="1" y="13"/>
                      <a:pt x="1" y="38"/>
                    </a:cubicBezTo>
                    <a:cubicBezTo>
                      <a:pt x="1" y="75"/>
                      <a:pt x="26" y="87"/>
                      <a:pt x="50" y="87"/>
                    </a:cubicBezTo>
                    <a:cubicBezTo>
                      <a:pt x="75" y="87"/>
                      <a:pt x="100" y="75"/>
                      <a:pt x="100" y="38"/>
                    </a:cubicBezTo>
                    <a:cubicBezTo>
                      <a:pt x="100" y="13"/>
                      <a:pt x="75"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3" name="Google Shape;5513;p76"/>
              <p:cNvSpPr/>
              <p:nvPr/>
            </p:nvSpPr>
            <p:spPr>
              <a:xfrm>
                <a:off x="5056293" y="3069706"/>
                <a:ext cx="1500" cy="1067"/>
              </a:xfrm>
              <a:custGeom>
                <a:avLst/>
                <a:gdLst/>
                <a:ahLst/>
                <a:cxnLst/>
                <a:rect l="l" t="t" r="r" b="b"/>
                <a:pathLst>
                  <a:path w="104" h="74" extrusionOk="0">
                    <a:moveTo>
                      <a:pt x="67" y="1"/>
                    </a:moveTo>
                    <a:cubicBezTo>
                      <a:pt x="0" y="1"/>
                      <a:pt x="58" y="74"/>
                      <a:pt x="88" y="74"/>
                    </a:cubicBezTo>
                    <a:cubicBezTo>
                      <a:pt x="97" y="74"/>
                      <a:pt x="104" y="67"/>
                      <a:pt x="104" y="50"/>
                    </a:cubicBezTo>
                    <a:cubicBezTo>
                      <a:pt x="104" y="26"/>
                      <a:pt x="91" y="1"/>
                      <a:pt x="67"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14" name="Google Shape;5514;p76"/>
              <p:cNvSpPr/>
              <p:nvPr/>
            </p:nvSpPr>
            <p:spPr>
              <a:xfrm>
                <a:off x="4971056" y="2899289"/>
                <a:ext cx="1442" cy="1255"/>
              </a:xfrm>
              <a:custGeom>
                <a:avLst/>
                <a:gdLst/>
                <a:ahLst/>
                <a:cxnLst/>
                <a:rect l="l" t="t" r="r" b="b"/>
                <a:pathLst>
                  <a:path w="100" h="87" extrusionOk="0">
                    <a:moveTo>
                      <a:pt x="50" y="1"/>
                    </a:moveTo>
                    <a:cubicBezTo>
                      <a:pt x="13" y="1"/>
                      <a:pt x="1" y="13"/>
                      <a:pt x="1" y="38"/>
                    </a:cubicBezTo>
                    <a:cubicBezTo>
                      <a:pt x="1" y="75"/>
                      <a:pt x="13" y="87"/>
                      <a:pt x="50" y="87"/>
                    </a:cubicBezTo>
                    <a:cubicBezTo>
                      <a:pt x="75" y="87"/>
                      <a:pt x="100" y="75"/>
                      <a:pt x="100" y="38"/>
                    </a:cubicBezTo>
                    <a:cubicBezTo>
                      <a:pt x="100" y="13"/>
                      <a:pt x="75" y="1"/>
                      <a:pt x="50" y="1"/>
                    </a:cubicBezTo>
                    <a:close/>
                  </a:path>
                </a:pathLst>
              </a:custGeom>
              <a:solidFill>
                <a:srgbClr val="5F7D9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515" name="Google Shape;5515;p76"/>
            <p:cNvSpPr/>
            <p:nvPr/>
          </p:nvSpPr>
          <p:spPr>
            <a:xfrm>
              <a:off x="5028112" y="3146664"/>
              <a:ext cx="1601" cy="1255"/>
            </a:xfrm>
            <a:custGeom>
              <a:avLst/>
              <a:gdLst/>
              <a:ahLst/>
              <a:cxnLst/>
              <a:rect l="l" t="t" r="r" b="b"/>
              <a:pathLst>
                <a:path w="111" h="87" extrusionOk="0">
                  <a:moveTo>
                    <a:pt x="62" y="0"/>
                  </a:moveTo>
                  <a:cubicBezTo>
                    <a:pt x="0" y="0"/>
                    <a:pt x="0" y="86"/>
                    <a:pt x="62" y="86"/>
                  </a:cubicBezTo>
                  <a:cubicBezTo>
                    <a:pt x="111" y="86"/>
                    <a:pt x="111" y="0"/>
                    <a:pt x="62" y="0"/>
                  </a:cubicBezTo>
                  <a:close/>
                </a:path>
              </a:pathLst>
            </a:custGeom>
            <a:solidFill>
              <a:srgbClr val="6851AC"/>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5519"/>
        <p:cNvGrpSpPr/>
        <p:nvPr/>
      </p:nvGrpSpPr>
      <p:grpSpPr>
        <a:xfrm>
          <a:off x="0" y="0"/>
          <a:ext cx="0" cy="0"/>
          <a:chOff x="0" y="0"/>
          <a:chExt cx="0" cy="0"/>
        </a:xfrm>
      </p:grpSpPr>
      <p:sp>
        <p:nvSpPr>
          <p:cNvPr id="5520" name="Google Shape;5520;p77"/>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...and our </a:t>
            </a:r>
            <a:r>
              <a:rPr lang="en">
                <a:latin typeface="Arial"/>
                <a:ea typeface="Arial"/>
                <a:cs typeface="Arial"/>
                <a:sym typeface="Arial"/>
              </a:rPr>
              <a:t>sets </a:t>
            </a:r>
            <a:r>
              <a:rPr lang="en">
                <a:solidFill>
                  <a:srgbClr val="FFFFFF"/>
                </a:solidFill>
                <a:latin typeface="Arial"/>
                <a:ea typeface="Arial"/>
                <a:cs typeface="Arial"/>
                <a:sym typeface="Arial"/>
              </a:rPr>
              <a:t>of editable icons</a:t>
            </a:r>
            <a:endParaRPr>
              <a:solidFill>
                <a:srgbClr val="FFFFFF"/>
              </a:solidFill>
              <a:latin typeface="Arial"/>
              <a:ea typeface="Arial"/>
              <a:cs typeface="Arial"/>
              <a:sym typeface="Arial"/>
            </a:endParaRPr>
          </a:p>
        </p:txBody>
      </p:sp>
      <p:sp>
        <p:nvSpPr>
          <p:cNvPr id="5521" name="Google Shape;5521;p77"/>
          <p:cNvSpPr txBox="1">
            <a:spLocks noGrp="1"/>
          </p:cNvSpPr>
          <p:nvPr>
            <p:ph type="body" idx="4294967295"/>
          </p:nvPr>
        </p:nvSpPr>
        <p:spPr>
          <a:xfrm>
            <a:off x="828875" y="1610275"/>
            <a:ext cx="7525800" cy="482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rgbClr val="FFFFFF"/>
                </a:solidFill>
                <a:latin typeface="Arial"/>
                <a:ea typeface="Arial"/>
                <a:cs typeface="Arial"/>
                <a:sym typeface="Arial"/>
              </a:rPr>
              <a:t>You can</a:t>
            </a:r>
            <a:r>
              <a:rPr lang="en">
                <a:solidFill>
                  <a:srgbClr val="435D74"/>
                </a:solidFill>
                <a:latin typeface="Arial"/>
                <a:ea typeface="Arial"/>
                <a:cs typeface="Arial"/>
                <a:sym typeface="Arial"/>
              </a:rPr>
              <a:t> </a:t>
            </a:r>
            <a:r>
              <a:rPr lang="en">
                <a:solidFill>
                  <a:srgbClr val="869FB2"/>
                </a:solidFill>
                <a:latin typeface="Arial"/>
                <a:ea typeface="Arial"/>
                <a:cs typeface="Arial"/>
                <a:sym typeface="Arial"/>
              </a:rPr>
              <a:t>resize</a:t>
            </a:r>
            <a:r>
              <a:rPr lang="en">
                <a:solidFill>
                  <a:srgbClr val="435D74"/>
                </a:solidFill>
                <a:latin typeface="Arial"/>
                <a:ea typeface="Arial"/>
                <a:cs typeface="Arial"/>
                <a:sym typeface="Arial"/>
              </a:rPr>
              <a:t> </a:t>
            </a:r>
            <a:r>
              <a:rPr lang="en">
                <a:solidFill>
                  <a:srgbClr val="FFFFFF"/>
                </a:solidFill>
                <a:latin typeface="Arial"/>
                <a:ea typeface="Arial"/>
                <a:cs typeface="Arial"/>
                <a:sym typeface="Arial"/>
              </a:rPr>
              <a:t>these icons, keeping the quality.</a:t>
            </a:r>
            <a:endParaRPr>
              <a:solidFill>
                <a:srgbClr val="FFFFFF"/>
              </a:solidFill>
              <a:latin typeface="Arial"/>
              <a:ea typeface="Arial"/>
              <a:cs typeface="Arial"/>
              <a:sym typeface="Arial"/>
            </a:endParaRPr>
          </a:p>
          <a:p>
            <a:pPr marL="0" lvl="0" indent="0" algn="ctr" rtl="0">
              <a:spcBef>
                <a:spcPts val="0"/>
              </a:spcBef>
              <a:spcAft>
                <a:spcPts val="0"/>
              </a:spcAft>
              <a:buNone/>
            </a:pPr>
            <a:r>
              <a:rPr lang="en">
                <a:solidFill>
                  <a:srgbClr val="FFFFFF"/>
                </a:solidFill>
                <a:latin typeface="Arial"/>
                <a:ea typeface="Arial"/>
                <a:cs typeface="Arial"/>
                <a:sym typeface="Arial"/>
              </a:rPr>
              <a:t>You can </a:t>
            </a:r>
            <a:r>
              <a:rPr lang="en">
                <a:solidFill>
                  <a:srgbClr val="869FB2"/>
                </a:solidFill>
                <a:latin typeface="Arial"/>
                <a:ea typeface="Arial"/>
                <a:cs typeface="Arial"/>
                <a:sym typeface="Arial"/>
              </a:rPr>
              <a:t>change the stroke and fill color</a:t>
            </a:r>
            <a:r>
              <a:rPr lang="en">
                <a:solidFill>
                  <a:srgbClr val="FFFFFF"/>
                </a:solidFill>
                <a:latin typeface="Arial"/>
                <a:ea typeface="Arial"/>
                <a:cs typeface="Arial"/>
                <a:sym typeface="Arial"/>
              </a:rPr>
              <a:t>; just select the icon and click on the</a:t>
            </a:r>
            <a:r>
              <a:rPr lang="en">
                <a:solidFill>
                  <a:srgbClr val="435D74"/>
                </a:solidFill>
                <a:latin typeface="Arial"/>
                <a:ea typeface="Arial"/>
                <a:cs typeface="Arial"/>
                <a:sym typeface="Arial"/>
              </a:rPr>
              <a:t> </a:t>
            </a:r>
            <a:r>
              <a:rPr lang="en">
                <a:solidFill>
                  <a:srgbClr val="869FB2"/>
                </a:solidFill>
                <a:latin typeface="Arial"/>
                <a:ea typeface="Arial"/>
                <a:cs typeface="Arial"/>
                <a:sym typeface="Arial"/>
              </a:rPr>
              <a:t>paint bucket/pen</a:t>
            </a:r>
            <a:r>
              <a:rPr lang="en">
                <a:solidFill>
                  <a:srgbClr val="FFFFFF"/>
                </a:solidFill>
                <a:latin typeface="Arial"/>
                <a:ea typeface="Arial"/>
                <a:cs typeface="Arial"/>
                <a:sym typeface="Arial"/>
              </a:rPr>
              <a:t>.</a:t>
            </a:r>
            <a:endParaRPr>
              <a:solidFill>
                <a:srgbClr val="FFFFFF"/>
              </a:solidFill>
              <a:latin typeface="Arial"/>
              <a:ea typeface="Arial"/>
              <a:cs typeface="Arial"/>
              <a:sym typeface="Arial"/>
            </a:endParaRPr>
          </a:p>
          <a:p>
            <a:pPr marL="0" lvl="0" indent="0" algn="ctr" rtl="0">
              <a:spcBef>
                <a:spcPts val="0"/>
              </a:spcBef>
              <a:spcAft>
                <a:spcPts val="0"/>
              </a:spcAft>
              <a:buNone/>
            </a:pPr>
            <a:r>
              <a:rPr lang="en">
                <a:solidFill>
                  <a:srgbClr val="FFFFFF"/>
                </a:solidFill>
                <a:latin typeface="Arial"/>
                <a:ea typeface="Arial"/>
                <a:cs typeface="Arial"/>
                <a:sym typeface="Arial"/>
              </a:rPr>
              <a:t>In Google Slides, you can also use </a:t>
            </a:r>
            <a:r>
              <a:rPr lang="en">
                <a:solidFill>
                  <a:srgbClr val="869FB2"/>
                </a:solidFill>
                <a:uFill>
                  <a:noFill/>
                </a:uFill>
                <a:latin typeface="Arial"/>
                <a:ea typeface="Arial"/>
                <a:cs typeface="Arial"/>
                <a:sym typeface="Arial"/>
                <a:hlinkClick r:id="rId3">
                  <a:extLst>
                    <a:ext uri="{A12FA001-AC4F-418D-AE19-62706E023703}">
                      <ahyp:hlinkClr xmlns:ahyp="http://schemas.microsoft.com/office/drawing/2018/hyperlinkcolor" val="tx"/>
                    </a:ext>
                  </a:extLst>
                </a:hlinkClick>
              </a:rPr>
              <a:t>Flaticon’s extension</a:t>
            </a:r>
            <a:r>
              <a:rPr lang="en">
                <a:solidFill>
                  <a:srgbClr val="FFFFFF"/>
                </a:solidFill>
                <a:latin typeface="Arial"/>
                <a:ea typeface="Arial"/>
                <a:cs typeface="Arial"/>
                <a:sym typeface="Arial"/>
              </a:rPr>
              <a:t>, allowing you to customize and add even more icons.</a:t>
            </a:r>
            <a:br>
              <a:rPr lang="en">
                <a:solidFill>
                  <a:srgbClr val="435D74"/>
                </a:solidFill>
                <a:latin typeface="Arial"/>
                <a:ea typeface="Arial"/>
                <a:cs typeface="Arial"/>
                <a:sym typeface="Arial"/>
              </a:rPr>
            </a:br>
            <a:endParaRPr>
              <a:solidFill>
                <a:srgbClr val="435D74"/>
              </a:solidFill>
              <a:latin typeface="Arial"/>
              <a:ea typeface="Arial"/>
              <a:cs typeface="Arial"/>
              <a:sym typeface="Arial"/>
            </a:endParaRPr>
          </a:p>
        </p:txBody>
      </p:sp>
      <p:grpSp>
        <p:nvGrpSpPr>
          <p:cNvPr id="5522" name="Google Shape;5522;p77"/>
          <p:cNvGrpSpPr/>
          <p:nvPr/>
        </p:nvGrpSpPr>
        <p:grpSpPr>
          <a:xfrm>
            <a:off x="866243" y="2291587"/>
            <a:ext cx="415546" cy="355053"/>
            <a:chOff x="866243" y="2291587"/>
            <a:chExt cx="415546" cy="355053"/>
          </a:xfrm>
        </p:grpSpPr>
        <p:sp>
          <p:nvSpPr>
            <p:cNvPr id="5523" name="Google Shape;5523;p77"/>
            <p:cNvSpPr/>
            <p:nvPr/>
          </p:nvSpPr>
          <p:spPr>
            <a:xfrm>
              <a:off x="1053756" y="2523748"/>
              <a:ext cx="103998" cy="81706"/>
            </a:xfrm>
            <a:custGeom>
              <a:avLst/>
              <a:gdLst/>
              <a:ahLst/>
              <a:cxnLst/>
              <a:rect l="l" t="t" r="r" b="b"/>
              <a:pathLst>
                <a:path w="3275" h="2573" extrusionOk="0">
                  <a:moveTo>
                    <a:pt x="2358" y="393"/>
                  </a:moveTo>
                  <a:cubicBezTo>
                    <a:pt x="2418" y="393"/>
                    <a:pt x="2465" y="429"/>
                    <a:pt x="2489" y="488"/>
                  </a:cubicBezTo>
                  <a:lnTo>
                    <a:pt x="2823" y="1262"/>
                  </a:lnTo>
                  <a:cubicBezTo>
                    <a:pt x="2846" y="1322"/>
                    <a:pt x="2823" y="1405"/>
                    <a:pt x="2739" y="1441"/>
                  </a:cubicBezTo>
                  <a:lnTo>
                    <a:pt x="989" y="2179"/>
                  </a:lnTo>
                  <a:cubicBezTo>
                    <a:pt x="977" y="2179"/>
                    <a:pt x="953" y="2203"/>
                    <a:pt x="929" y="2203"/>
                  </a:cubicBezTo>
                  <a:cubicBezTo>
                    <a:pt x="870" y="2203"/>
                    <a:pt x="822" y="2167"/>
                    <a:pt x="787" y="2108"/>
                  </a:cubicBezTo>
                  <a:lnTo>
                    <a:pt x="465" y="1334"/>
                  </a:lnTo>
                  <a:cubicBezTo>
                    <a:pt x="441" y="1262"/>
                    <a:pt x="465" y="1191"/>
                    <a:pt x="537" y="1155"/>
                  </a:cubicBezTo>
                  <a:lnTo>
                    <a:pt x="2299" y="417"/>
                  </a:lnTo>
                  <a:cubicBezTo>
                    <a:pt x="2311" y="417"/>
                    <a:pt x="2322" y="393"/>
                    <a:pt x="2358" y="393"/>
                  </a:cubicBezTo>
                  <a:close/>
                  <a:moveTo>
                    <a:pt x="2358" y="0"/>
                  </a:moveTo>
                  <a:cubicBezTo>
                    <a:pt x="2287" y="0"/>
                    <a:pt x="2227" y="12"/>
                    <a:pt x="2144" y="36"/>
                  </a:cubicBezTo>
                  <a:lnTo>
                    <a:pt x="394" y="786"/>
                  </a:lnTo>
                  <a:cubicBezTo>
                    <a:pt x="120" y="905"/>
                    <a:pt x="1" y="1203"/>
                    <a:pt x="108" y="1465"/>
                  </a:cubicBezTo>
                  <a:lnTo>
                    <a:pt x="429" y="2239"/>
                  </a:lnTo>
                  <a:cubicBezTo>
                    <a:pt x="525" y="2441"/>
                    <a:pt x="703" y="2572"/>
                    <a:pt x="929" y="2572"/>
                  </a:cubicBezTo>
                  <a:cubicBezTo>
                    <a:pt x="1001" y="2572"/>
                    <a:pt x="1060" y="2560"/>
                    <a:pt x="1132" y="2524"/>
                  </a:cubicBezTo>
                  <a:lnTo>
                    <a:pt x="2894" y="1786"/>
                  </a:lnTo>
                  <a:cubicBezTo>
                    <a:pt x="3156" y="1679"/>
                    <a:pt x="3275" y="1370"/>
                    <a:pt x="3180" y="1096"/>
                  </a:cubicBezTo>
                  <a:lnTo>
                    <a:pt x="2846" y="322"/>
                  </a:lnTo>
                  <a:cubicBezTo>
                    <a:pt x="2763" y="131"/>
                    <a:pt x="2584" y="0"/>
                    <a:pt x="2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4" name="Google Shape;5524;p77"/>
            <p:cNvSpPr/>
            <p:nvPr/>
          </p:nvSpPr>
          <p:spPr>
            <a:xfrm>
              <a:off x="1076461" y="2409176"/>
              <a:ext cx="79419" cy="60525"/>
            </a:xfrm>
            <a:custGeom>
              <a:avLst/>
              <a:gdLst/>
              <a:ahLst/>
              <a:cxnLst/>
              <a:rect l="l" t="t" r="r" b="b"/>
              <a:pathLst>
                <a:path w="2501" h="1906" extrusionOk="0">
                  <a:moveTo>
                    <a:pt x="1250" y="370"/>
                  </a:moveTo>
                  <a:cubicBezTo>
                    <a:pt x="1715" y="370"/>
                    <a:pt x="2119" y="620"/>
                    <a:pt x="2119" y="941"/>
                  </a:cubicBezTo>
                  <a:cubicBezTo>
                    <a:pt x="2119" y="1251"/>
                    <a:pt x="1715" y="1501"/>
                    <a:pt x="1250" y="1501"/>
                  </a:cubicBezTo>
                  <a:cubicBezTo>
                    <a:pt x="798" y="1501"/>
                    <a:pt x="393" y="1251"/>
                    <a:pt x="393" y="941"/>
                  </a:cubicBezTo>
                  <a:cubicBezTo>
                    <a:pt x="393" y="620"/>
                    <a:pt x="786" y="370"/>
                    <a:pt x="1250" y="370"/>
                  </a:cubicBezTo>
                  <a:close/>
                  <a:moveTo>
                    <a:pt x="1250" y="1"/>
                  </a:moveTo>
                  <a:cubicBezTo>
                    <a:pt x="929" y="1"/>
                    <a:pt x="631" y="96"/>
                    <a:pt x="393" y="251"/>
                  </a:cubicBezTo>
                  <a:cubicBezTo>
                    <a:pt x="143" y="429"/>
                    <a:pt x="0" y="691"/>
                    <a:pt x="0" y="953"/>
                  </a:cubicBezTo>
                  <a:cubicBezTo>
                    <a:pt x="0" y="1227"/>
                    <a:pt x="143" y="1465"/>
                    <a:pt x="393" y="1656"/>
                  </a:cubicBezTo>
                  <a:cubicBezTo>
                    <a:pt x="631" y="1822"/>
                    <a:pt x="929" y="1906"/>
                    <a:pt x="1250" y="1906"/>
                  </a:cubicBezTo>
                  <a:cubicBezTo>
                    <a:pt x="1584" y="1906"/>
                    <a:pt x="1881" y="1810"/>
                    <a:pt x="2119" y="1656"/>
                  </a:cubicBezTo>
                  <a:cubicBezTo>
                    <a:pt x="2369" y="1477"/>
                    <a:pt x="2500" y="1227"/>
                    <a:pt x="2500" y="953"/>
                  </a:cubicBezTo>
                  <a:cubicBezTo>
                    <a:pt x="2500" y="691"/>
                    <a:pt x="2358" y="429"/>
                    <a:pt x="2119" y="251"/>
                  </a:cubicBezTo>
                  <a:cubicBezTo>
                    <a:pt x="1881" y="96"/>
                    <a:pt x="1584" y="1"/>
                    <a:pt x="12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5" name="Google Shape;5525;p77"/>
            <p:cNvSpPr/>
            <p:nvPr/>
          </p:nvSpPr>
          <p:spPr>
            <a:xfrm>
              <a:off x="985324" y="2448488"/>
              <a:ext cx="86628" cy="94185"/>
            </a:xfrm>
            <a:custGeom>
              <a:avLst/>
              <a:gdLst/>
              <a:ahLst/>
              <a:cxnLst/>
              <a:rect l="l" t="t" r="r" b="b"/>
              <a:pathLst>
                <a:path w="2728" h="2966" extrusionOk="0">
                  <a:moveTo>
                    <a:pt x="977" y="370"/>
                  </a:moveTo>
                  <a:lnTo>
                    <a:pt x="1537" y="430"/>
                  </a:lnTo>
                  <a:cubicBezTo>
                    <a:pt x="1608" y="442"/>
                    <a:pt x="1680" y="489"/>
                    <a:pt x="1715" y="561"/>
                  </a:cubicBezTo>
                  <a:lnTo>
                    <a:pt x="2287" y="1858"/>
                  </a:lnTo>
                  <a:cubicBezTo>
                    <a:pt x="2322" y="1918"/>
                    <a:pt x="2322" y="1977"/>
                    <a:pt x="2311" y="2037"/>
                  </a:cubicBezTo>
                  <a:cubicBezTo>
                    <a:pt x="2299" y="2096"/>
                    <a:pt x="2251" y="2144"/>
                    <a:pt x="2191" y="2156"/>
                  </a:cubicBezTo>
                  <a:lnTo>
                    <a:pt x="1310" y="2549"/>
                  </a:lnTo>
                  <a:cubicBezTo>
                    <a:pt x="1287" y="2561"/>
                    <a:pt x="1251" y="2561"/>
                    <a:pt x="1227" y="2561"/>
                  </a:cubicBezTo>
                  <a:cubicBezTo>
                    <a:pt x="1132" y="2561"/>
                    <a:pt x="1060" y="2513"/>
                    <a:pt x="1013" y="2430"/>
                  </a:cubicBezTo>
                  <a:lnTo>
                    <a:pt x="429" y="1132"/>
                  </a:lnTo>
                  <a:cubicBezTo>
                    <a:pt x="406" y="1061"/>
                    <a:pt x="406" y="977"/>
                    <a:pt x="465" y="906"/>
                  </a:cubicBezTo>
                  <a:lnTo>
                    <a:pt x="787" y="465"/>
                  </a:lnTo>
                  <a:cubicBezTo>
                    <a:pt x="834" y="406"/>
                    <a:pt x="906" y="370"/>
                    <a:pt x="977" y="370"/>
                  </a:cubicBezTo>
                  <a:close/>
                  <a:moveTo>
                    <a:pt x="965" y="1"/>
                  </a:moveTo>
                  <a:cubicBezTo>
                    <a:pt x="775" y="1"/>
                    <a:pt x="596" y="84"/>
                    <a:pt x="477" y="251"/>
                  </a:cubicBezTo>
                  <a:lnTo>
                    <a:pt x="156" y="703"/>
                  </a:lnTo>
                  <a:cubicBezTo>
                    <a:pt x="13" y="882"/>
                    <a:pt x="1" y="1096"/>
                    <a:pt x="84" y="1311"/>
                  </a:cubicBezTo>
                  <a:lnTo>
                    <a:pt x="667" y="2608"/>
                  </a:lnTo>
                  <a:cubicBezTo>
                    <a:pt x="775" y="2823"/>
                    <a:pt x="977" y="2966"/>
                    <a:pt x="1215" y="2966"/>
                  </a:cubicBezTo>
                  <a:cubicBezTo>
                    <a:pt x="1310" y="2966"/>
                    <a:pt x="1382" y="2942"/>
                    <a:pt x="1453" y="2906"/>
                  </a:cubicBezTo>
                  <a:lnTo>
                    <a:pt x="2334" y="2513"/>
                  </a:lnTo>
                  <a:cubicBezTo>
                    <a:pt x="2489" y="2454"/>
                    <a:pt x="2608" y="2335"/>
                    <a:pt x="2644" y="2168"/>
                  </a:cubicBezTo>
                  <a:cubicBezTo>
                    <a:pt x="2727" y="2025"/>
                    <a:pt x="2727" y="1858"/>
                    <a:pt x="2656" y="1715"/>
                  </a:cubicBezTo>
                  <a:lnTo>
                    <a:pt x="2072" y="418"/>
                  </a:lnTo>
                  <a:cubicBezTo>
                    <a:pt x="1977" y="227"/>
                    <a:pt x="1787" y="84"/>
                    <a:pt x="1572" y="61"/>
                  </a:cubicBezTo>
                  <a:cubicBezTo>
                    <a:pt x="1370" y="49"/>
                    <a:pt x="1156"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6" name="Google Shape;5526;p77"/>
            <p:cNvSpPr/>
            <p:nvPr/>
          </p:nvSpPr>
          <p:spPr>
            <a:xfrm>
              <a:off x="1014062" y="2472336"/>
              <a:ext cx="15147" cy="15147"/>
            </a:xfrm>
            <a:custGeom>
              <a:avLst/>
              <a:gdLst/>
              <a:ahLst/>
              <a:cxnLst/>
              <a:rect l="l" t="t" r="r" b="b"/>
              <a:pathLst>
                <a:path w="477" h="477" extrusionOk="0">
                  <a:moveTo>
                    <a:pt x="239" y="0"/>
                  </a:moveTo>
                  <a:cubicBezTo>
                    <a:pt x="108" y="0"/>
                    <a:pt x="1" y="107"/>
                    <a:pt x="1" y="238"/>
                  </a:cubicBezTo>
                  <a:cubicBezTo>
                    <a:pt x="1" y="381"/>
                    <a:pt x="108" y="476"/>
                    <a:pt x="239" y="476"/>
                  </a:cubicBezTo>
                  <a:cubicBezTo>
                    <a:pt x="370" y="476"/>
                    <a:pt x="477" y="381"/>
                    <a:pt x="477" y="238"/>
                  </a:cubicBezTo>
                  <a:cubicBezTo>
                    <a:pt x="477" y="107"/>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27" name="Google Shape;5527;p77"/>
            <p:cNvSpPr/>
            <p:nvPr/>
          </p:nvSpPr>
          <p:spPr>
            <a:xfrm>
              <a:off x="866243" y="2291587"/>
              <a:ext cx="415546" cy="355053"/>
            </a:xfrm>
            <a:custGeom>
              <a:avLst/>
              <a:gdLst/>
              <a:ahLst/>
              <a:cxnLst/>
              <a:rect l="l" t="t" r="r" b="b"/>
              <a:pathLst>
                <a:path w="13086" h="11181" extrusionOk="0">
                  <a:moveTo>
                    <a:pt x="7620" y="1430"/>
                  </a:moveTo>
                  <a:lnTo>
                    <a:pt x="7620" y="1989"/>
                  </a:lnTo>
                  <a:lnTo>
                    <a:pt x="5453" y="1989"/>
                  </a:lnTo>
                  <a:lnTo>
                    <a:pt x="5453" y="1430"/>
                  </a:lnTo>
                  <a:close/>
                  <a:moveTo>
                    <a:pt x="7608" y="406"/>
                  </a:moveTo>
                  <a:cubicBezTo>
                    <a:pt x="8168" y="406"/>
                    <a:pt x="8632" y="858"/>
                    <a:pt x="8632" y="1430"/>
                  </a:cubicBezTo>
                  <a:lnTo>
                    <a:pt x="8632" y="1989"/>
                  </a:lnTo>
                  <a:lnTo>
                    <a:pt x="7989" y="1989"/>
                  </a:lnTo>
                  <a:lnTo>
                    <a:pt x="7989" y="1430"/>
                  </a:lnTo>
                  <a:cubicBezTo>
                    <a:pt x="7989" y="1215"/>
                    <a:pt x="7811" y="1037"/>
                    <a:pt x="7608" y="1037"/>
                  </a:cubicBezTo>
                  <a:lnTo>
                    <a:pt x="5453" y="1037"/>
                  </a:lnTo>
                  <a:cubicBezTo>
                    <a:pt x="5239" y="1037"/>
                    <a:pt x="5060" y="1215"/>
                    <a:pt x="5060" y="1430"/>
                  </a:cubicBezTo>
                  <a:lnTo>
                    <a:pt x="5060" y="1989"/>
                  </a:lnTo>
                  <a:lnTo>
                    <a:pt x="4417" y="1989"/>
                  </a:lnTo>
                  <a:lnTo>
                    <a:pt x="4417" y="1430"/>
                  </a:lnTo>
                  <a:cubicBezTo>
                    <a:pt x="4417" y="858"/>
                    <a:pt x="4882" y="406"/>
                    <a:pt x="5453" y="406"/>
                  </a:cubicBezTo>
                  <a:close/>
                  <a:moveTo>
                    <a:pt x="2929" y="2096"/>
                  </a:moveTo>
                  <a:cubicBezTo>
                    <a:pt x="3013" y="2096"/>
                    <a:pt x="3072" y="2156"/>
                    <a:pt x="3072" y="2227"/>
                  </a:cubicBezTo>
                  <a:lnTo>
                    <a:pt x="3072" y="3299"/>
                  </a:lnTo>
                  <a:cubicBezTo>
                    <a:pt x="3072" y="3382"/>
                    <a:pt x="3132" y="3454"/>
                    <a:pt x="3203" y="3478"/>
                  </a:cubicBezTo>
                  <a:cubicBezTo>
                    <a:pt x="3224" y="3486"/>
                    <a:pt x="3246" y="3490"/>
                    <a:pt x="3267" y="3490"/>
                  </a:cubicBezTo>
                  <a:cubicBezTo>
                    <a:pt x="3365" y="3490"/>
                    <a:pt x="3453" y="3406"/>
                    <a:pt x="3453" y="3299"/>
                  </a:cubicBezTo>
                  <a:lnTo>
                    <a:pt x="3453" y="2358"/>
                  </a:lnTo>
                  <a:lnTo>
                    <a:pt x="9632" y="2358"/>
                  </a:lnTo>
                  <a:lnTo>
                    <a:pt x="9632" y="10502"/>
                  </a:lnTo>
                  <a:lnTo>
                    <a:pt x="3453" y="10502"/>
                  </a:lnTo>
                  <a:lnTo>
                    <a:pt x="3453" y="4073"/>
                  </a:lnTo>
                  <a:cubicBezTo>
                    <a:pt x="3453" y="3978"/>
                    <a:pt x="3370" y="3882"/>
                    <a:pt x="3263" y="3882"/>
                  </a:cubicBezTo>
                  <a:cubicBezTo>
                    <a:pt x="3155" y="3882"/>
                    <a:pt x="3072" y="3978"/>
                    <a:pt x="3072" y="4073"/>
                  </a:cubicBezTo>
                  <a:lnTo>
                    <a:pt x="3072" y="10657"/>
                  </a:lnTo>
                  <a:cubicBezTo>
                    <a:pt x="3072" y="10728"/>
                    <a:pt x="3013" y="10788"/>
                    <a:pt x="2929" y="10788"/>
                  </a:cubicBezTo>
                  <a:lnTo>
                    <a:pt x="2310" y="10788"/>
                  </a:lnTo>
                  <a:cubicBezTo>
                    <a:pt x="2239" y="10788"/>
                    <a:pt x="2179" y="10728"/>
                    <a:pt x="2179" y="10657"/>
                  </a:cubicBezTo>
                  <a:lnTo>
                    <a:pt x="2179" y="2227"/>
                  </a:lnTo>
                  <a:cubicBezTo>
                    <a:pt x="2179" y="2156"/>
                    <a:pt x="2239" y="2096"/>
                    <a:pt x="2310" y="2096"/>
                  </a:cubicBezTo>
                  <a:close/>
                  <a:moveTo>
                    <a:pt x="10775" y="2096"/>
                  </a:moveTo>
                  <a:cubicBezTo>
                    <a:pt x="10847" y="2096"/>
                    <a:pt x="10906" y="2156"/>
                    <a:pt x="10906" y="2227"/>
                  </a:cubicBezTo>
                  <a:lnTo>
                    <a:pt x="10906" y="10657"/>
                  </a:lnTo>
                  <a:cubicBezTo>
                    <a:pt x="10906" y="10728"/>
                    <a:pt x="10847" y="10788"/>
                    <a:pt x="10775" y="10788"/>
                  </a:cubicBezTo>
                  <a:lnTo>
                    <a:pt x="10156" y="10788"/>
                  </a:lnTo>
                  <a:cubicBezTo>
                    <a:pt x="10073" y="10788"/>
                    <a:pt x="10013" y="10728"/>
                    <a:pt x="10013" y="10657"/>
                  </a:cubicBezTo>
                  <a:lnTo>
                    <a:pt x="10013" y="2227"/>
                  </a:lnTo>
                  <a:cubicBezTo>
                    <a:pt x="10013" y="2156"/>
                    <a:pt x="10073" y="2096"/>
                    <a:pt x="10156" y="2096"/>
                  </a:cubicBezTo>
                  <a:close/>
                  <a:moveTo>
                    <a:pt x="5465" y="1"/>
                  </a:moveTo>
                  <a:cubicBezTo>
                    <a:pt x="4691" y="1"/>
                    <a:pt x="4048" y="644"/>
                    <a:pt x="4048" y="1418"/>
                  </a:cubicBezTo>
                  <a:lnTo>
                    <a:pt x="4048" y="1977"/>
                  </a:lnTo>
                  <a:lnTo>
                    <a:pt x="3394" y="1977"/>
                  </a:lnTo>
                  <a:cubicBezTo>
                    <a:pt x="3310" y="1811"/>
                    <a:pt x="3132" y="1692"/>
                    <a:pt x="2929" y="1692"/>
                  </a:cubicBezTo>
                  <a:lnTo>
                    <a:pt x="2310" y="1692"/>
                  </a:lnTo>
                  <a:cubicBezTo>
                    <a:pt x="2096" y="1692"/>
                    <a:pt x="1941" y="1811"/>
                    <a:pt x="1846" y="1977"/>
                  </a:cubicBezTo>
                  <a:lnTo>
                    <a:pt x="1310" y="1977"/>
                  </a:lnTo>
                  <a:cubicBezTo>
                    <a:pt x="596" y="1977"/>
                    <a:pt x="0" y="2561"/>
                    <a:pt x="0" y="3287"/>
                  </a:cubicBezTo>
                  <a:lnTo>
                    <a:pt x="0" y="7990"/>
                  </a:lnTo>
                  <a:cubicBezTo>
                    <a:pt x="0" y="8097"/>
                    <a:pt x="96" y="8180"/>
                    <a:pt x="191" y="8180"/>
                  </a:cubicBezTo>
                  <a:cubicBezTo>
                    <a:pt x="298" y="8180"/>
                    <a:pt x="393" y="8097"/>
                    <a:pt x="393" y="7990"/>
                  </a:cubicBezTo>
                  <a:lnTo>
                    <a:pt x="393" y="3287"/>
                  </a:lnTo>
                  <a:cubicBezTo>
                    <a:pt x="393" y="2787"/>
                    <a:pt x="810" y="2370"/>
                    <a:pt x="1310" y="2370"/>
                  </a:cubicBezTo>
                  <a:lnTo>
                    <a:pt x="1786" y="2370"/>
                  </a:lnTo>
                  <a:lnTo>
                    <a:pt x="1786" y="10502"/>
                  </a:lnTo>
                  <a:lnTo>
                    <a:pt x="1310" y="10502"/>
                  </a:lnTo>
                  <a:cubicBezTo>
                    <a:pt x="810" y="10502"/>
                    <a:pt x="393" y="10085"/>
                    <a:pt x="393" y="9585"/>
                  </a:cubicBezTo>
                  <a:lnTo>
                    <a:pt x="393" y="8764"/>
                  </a:lnTo>
                  <a:cubicBezTo>
                    <a:pt x="393" y="8657"/>
                    <a:pt x="298" y="8573"/>
                    <a:pt x="191" y="8573"/>
                  </a:cubicBezTo>
                  <a:cubicBezTo>
                    <a:pt x="96" y="8573"/>
                    <a:pt x="0" y="8657"/>
                    <a:pt x="0" y="8764"/>
                  </a:cubicBezTo>
                  <a:lnTo>
                    <a:pt x="0" y="9585"/>
                  </a:lnTo>
                  <a:cubicBezTo>
                    <a:pt x="0" y="10300"/>
                    <a:pt x="584" y="10895"/>
                    <a:pt x="1310" y="10895"/>
                  </a:cubicBezTo>
                  <a:lnTo>
                    <a:pt x="1846" y="10895"/>
                  </a:lnTo>
                  <a:cubicBezTo>
                    <a:pt x="1941" y="11062"/>
                    <a:pt x="2120" y="11181"/>
                    <a:pt x="2310" y="11181"/>
                  </a:cubicBezTo>
                  <a:lnTo>
                    <a:pt x="2929" y="11181"/>
                  </a:lnTo>
                  <a:cubicBezTo>
                    <a:pt x="3144" y="11181"/>
                    <a:pt x="3310" y="11062"/>
                    <a:pt x="3394" y="10895"/>
                  </a:cubicBezTo>
                  <a:lnTo>
                    <a:pt x="9692" y="10895"/>
                  </a:lnTo>
                  <a:cubicBezTo>
                    <a:pt x="9775" y="11062"/>
                    <a:pt x="9954" y="11181"/>
                    <a:pt x="10156" y="11181"/>
                  </a:cubicBezTo>
                  <a:lnTo>
                    <a:pt x="10775" y="11181"/>
                  </a:lnTo>
                  <a:cubicBezTo>
                    <a:pt x="10978" y="11181"/>
                    <a:pt x="11145" y="11062"/>
                    <a:pt x="11240" y="10895"/>
                  </a:cubicBezTo>
                  <a:lnTo>
                    <a:pt x="11776" y="10895"/>
                  </a:lnTo>
                  <a:cubicBezTo>
                    <a:pt x="12490" y="10895"/>
                    <a:pt x="13085" y="10312"/>
                    <a:pt x="13085" y="9585"/>
                  </a:cubicBezTo>
                  <a:lnTo>
                    <a:pt x="13085" y="4894"/>
                  </a:lnTo>
                  <a:cubicBezTo>
                    <a:pt x="13085" y="4787"/>
                    <a:pt x="12990" y="4704"/>
                    <a:pt x="12883" y="4704"/>
                  </a:cubicBezTo>
                  <a:cubicBezTo>
                    <a:pt x="12788" y="4704"/>
                    <a:pt x="12692" y="4787"/>
                    <a:pt x="12692" y="4894"/>
                  </a:cubicBezTo>
                  <a:lnTo>
                    <a:pt x="12692" y="9585"/>
                  </a:lnTo>
                  <a:cubicBezTo>
                    <a:pt x="12692" y="10085"/>
                    <a:pt x="12276" y="10502"/>
                    <a:pt x="11776" y="10502"/>
                  </a:cubicBezTo>
                  <a:lnTo>
                    <a:pt x="11299" y="10502"/>
                  </a:lnTo>
                  <a:lnTo>
                    <a:pt x="11299" y="2370"/>
                  </a:lnTo>
                  <a:lnTo>
                    <a:pt x="11776" y="2370"/>
                  </a:lnTo>
                  <a:cubicBezTo>
                    <a:pt x="12276" y="2370"/>
                    <a:pt x="12692" y="2787"/>
                    <a:pt x="12692" y="3287"/>
                  </a:cubicBezTo>
                  <a:lnTo>
                    <a:pt x="12692" y="4120"/>
                  </a:lnTo>
                  <a:cubicBezTo>
                    <a:pt x="12692" y="4240"/>
                    <a:pt x="12788" y="4311"/>
                    <a:pt x="12895" y="4311"/>
                  </a:cubicBezTo>
                  <a:cubicBezTo>
                    <a:pt x="12990" y="4311"/>
                    <a:pt x="13085" y="4228"/>
                    <a:pt x="13085" y="4120"/>
                  </a:cubicBezTo>
                  <a:lnTo>
                    <a:pt x="13085" y="3287"/>
                  </a:lnTo>
                  <a:cubicBezTo>
                    <a:pt x="13085" y="2573"/>
                    <a:pt x="12502" y="1977"/>
                    <a:pt x="11776" y="1977"/>
                  </a:cubicBezTo>
                  <a:lnTo>
                    <a:pt x="11240" y="1977"/>
                  </a:lnTo>
                  <a:cubicBezTo>
                    <a:pt x="11145" y="1811"/>
                    <a:pt x="10966" y="1692"/>
                    <a:pt x="10775" y="1692"/>
                  </a:cubicBezTo>
                  <a:lnTo>
                    <a:pt x="10156" y="1692"/>
                  </a:lnTo>
                  <a:cubicBezTo>
                    <a:pt x="9942" y="1692"/>
                    <a:pt x="9775" y="1811"/>
                    <a:pt x="9692" y="1977"/>
                  </a:cubicBezTo>
                  <a:lnTo>
                    <a:pt x="9037" y="1977"/>
                  </a:lnTo>
                  <a:lnTo>
                    <a:pt x="9037" y="1418"/>
                  </a:lnTo>
                  <a:cubicBezTo>
                    <a:pt x="9037" y="644"/>
                    <a:pt x="8394" y="1"/>
                    <a:pt x="7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528" name="Google Shape;5528;p77"/>
          <p:cNvSpPr/>
          <p:nvPr/>
        </p:nvSpPr>
        <p:spPr>
          <a:xfrm>
            <a:off x="1411794" y="2287808"/>
            <a:ext cx="360356" cy="358831"/>
          </a:xfrm>
          <a:custGeom>
            <a:avLst/>
            <a:gdLst/>
            <a:ahLst/>
            <a:cxnLst/>
            <a:rect l="l" t="t" r="r" b="b"/>
            <a:pathLst>
              <a:path w="11348" h="11300" extrusionOk="0">
                <a:moveTo>
                  <a:pt x="7752" y="846"/>
                </a:moveTo>
                <a:cubicBezTo>
                  <a:pt x="7978" y="846"/>
                  <a:pt x="8133" y="1025"/>
                  <a:pt x="8133" y="1239"/>
                </a:cubicBezTo>
                <a:lnTo>
                  <a:pt x="8133" y="4001"/>
                </a:lnTo>
                <a:lnTo>
                  <a:pt x="4252" y="4001"/>
                </a:lnTo>
                <a:cubicBezTo>
                  <a:pt x="3763" y="4001"/>
                  <a:pt x="3359" y="4406"/>
                  <a:pt x="3359" y="4894"/>
                </a:cubicBezTo>
                <a:lnTo>
                  <a:pt x="3359" y="4990"/>
                </a:lnTo>
                <a:lnTo>
                  <a:pt x="1168" y="4990"/>
                </a:lnTo>
                <a:lnTo>
                  <a:pt x="1168" y="5001"/>
                </a:lnTo>
                <a:cubicBezTo>
                  <a:pt x="942" y="5001"/>
                  <a:pt x="787" y="4823"/>
                  <a:pt x="787" y="4609"/>
                </a:cubicBezTo>
                <a:lnTo>
                  <a:pt x="787" y="1239"/>
                </a:lnTo>
                <a:cubicBezTo>
                  <a:pt x="787" y="1013"/>
                  <a:pt x="965" y="846"/>
                  <a:pt x="1168" y="846"/>
                </a:cubicBezTo>
                <a:close/>
                <a:moveTo>
                  <a:pt x="3370" y="6621"/>
                </a:moveTo>
                <a:lnTo>
                  <a:pt x="3370" y="6978"/>
                </a:lnTo>
                <a:lnTo>
                  <a:pt x="3180" y="6978"/>
                </a:lnTo>
                <a:lnTo>
                  <a:pt x="3370" y="6621"/>
                </a:lnTo>
                <a:close/>
                <a:moveTo>
                  <a:pt x="3382" y="7335"/>
                </a:moveTo>
                <a:lnTo>
                  <a:pt x="3382" y="7490"/>
                </a:lnTo>
                <a:lnTo>
                  <a:pt x="2644" y="7490"/>
                </a:lnTo>
                <a:cubicBezTo>
                  <a:pt x="2597" y="7490"/>
                  <a:pt x="2573" y="7454"/>
                  <a:pt x="2573" y="7407"/>
                </a:cubicBezTo>
                <a:cubicBezTo>
                  <a:pt x="2573" y="7383"/>
                  <a:pt x="2585" y="7371"/>
                  <a:pt x="2597" y="7347"/>
                </a:cubicBezTo>
                <a:cubicBezTo>
                  <a:pt x="2620" y="7335"/>
                  <a:pt x="2632" y="7335"/>
                  <a:pt x="2656" y="7335"/>
                </a:cubicBezTo>
                <a:close/>
                <a:moveTo>
                  <a:pt x="8966" y="8276"/>
                </a:moveTo>
                <a:cubicBezTo>
                  <a:pt x="9062" y="8276"/>
                  <a:pt x="9133" y="8347"/>
                  <a:pt x="9133" y="8442"/>
                </a:cubicBezTo>
                <a:lnTo>
                  <a:pt x="9133" y="8573"/>
                </a:lnTo>
                <a:cubicBezTo>
                  <a:pt x="9109" y="8573"/>
                  <a:pt x="9074" y="8561"/>
                  <a:pt x="9038" y="8561"/>
                </a:cubicBezTo>
                <a:lnTo>
                  <a:pt x="7454" y="8561"/>
                </a:lnTo>
                <a:cubicBezTo>
                  <a:pt x="7419" y="8561"/>
                  <a:pt x="7395" y="8561"/>
                  <a:pt x="7359" y="8573"/>
                </a:cubicBezTo>
                <a:lnTo>
                  <a:pt x="7359" y="8442"/>
                </a:lnTo>
                <a:cubicBezTo>
                  <a:pt x="7359" y="8347"/>
                  <a:pt x="7430" y="8276"/>
                  <a:pt x="7526" y="8276"/>
                </a:cubicBezTo>
                <a:close/>
                <a:moveTo>
                  <a:pt x="9883" y="4347"/>
                </a:moveTo>
                <a:cubicBezTo>
                  <a:pt x="10193" y="4347"/>
                  <a:pt x="10443" y="4597"/>
                  <a:pt x="10443" y="4906"/>
                </a:cubicBezTo>
                <a:lnTo>
                  <a:pt x="10443" y="9276"/>
                </a:lnTo>
                <a:lnTo>
                  <a:pt x="9478" y="9276"/>
                </a:lnTo>
                <a:lnTo>
                  <a:pt x="9478" y="9109"/>
                </a:lnTo>
                <a:lnTo>
                  <a:pt x="9764" y="9109"/>
                </a:lnTo>
                <a:cubicBezTo>
                  <a:pt x="10038" y="9109"/>
                  <a:pt x="10264" y="8883"/>
                  <a:pt x="10264" y="8597"/>
                </a:cubicBezTo>
                <a:lnTo>
                  <a:pt x="10264" y="5942"/>
                </a:lnTo>
                <a:cubicBezTo>
                  <a:pt x="10264" y="5847"/>
                  <a:pt x="10193" y="5775"/>
                  <a:pt x="10097" y="5775"/>
                </a:cubicBezTo>
                <a:cubicBezTo>
                  <a:pt x="10014" y="5775"/>
                  <a:pt x="9931" y="5847"/>
                  <a:pt x="9931" y="5942"/>
                </a:cubicBezTo>
                <a:lnTo>
                  <a:pt x="9931" y="8585"/>
                </a:lnTo>
                <a:cubicBezTo>
                  <a:pt x="9931" y="8680"/>
                  <a:pt x="9859" y="8752"/>
                  <a:pt x="9764" y="8752"/>
                </a:cubicBezTo>
                <a:lnTo>
                  <a:pt x="9478" y="8752"/>
                </a:lnTo>
                <a:lnTo>
                  <a:pt x="9478" y="8419"/>
                </a:lnTo>
                <a:cubicBezTo>
                  <a:pt x="9478" y="8157"/>
                  <a:pt x="9252" y="7918"/>
                  <a:pt x="8966" y="7918"/>
                </a:cubicBezTo>
                <a:lnTo>
                  <a:pt x="7526" y="7918"/>
                </a:lnTo>
                <a:cubicBezTo>
                  <a:pt x="7264" y="7918"/>
                  <a:pt x="7026" y="8145"/>
                  <a:pt x="7026" y="8419"/>
                </a:cubicBezTo>
                <a:lnTo>
                  <a:pt x="7026" y="8752"/>
                </a:lnTo>
                <a:lnTo>
                  <a:pt x="4382" y="8752"/>
                </a:lnTo>
                <a:cubicBezTo>
                  <a:pt x="4299" y="8752"/>
                  <a:pt x="4204" y="8680"/>
                  <a:pt x="4204" y="8585"/>
                </a:cubicBezTo>
                <a:lnTo>
                  <a:pt x="4204" y="5121"/>
                </a:lnTo>
                <a:cubicBezTo>
                  <a:pt x="4204" y="5025"/>
                  <a:pt x="4287" y="4942"/>
                  <a:pt x="4382" y="4942"/>
                </a:cubicBezTo>
                <a:lnTo>
                  <a:pt x="9740" y="4942"/>
                </a:lnTo>
                <a:cubicBezTo>
                  <a:pt x="9836" y="4942"/>
                  <a:pt x="9919" y="5013"/>
                  <a:pt x="9919" y="5121"/>
                </a:cubicBezTo>
                <a:lnTo>
                  <a:pt x="9919" y="5251"/>
                </a:lnTo>
                <a:cubicBezTo>
                  <a:pt x="9919" y="5347"/>
                  <a:pt x="10002" y="5418"/>
                  <a:pt x="10086" y="5418"/>
                </a:cubicBezTo>
                <a:cubicBezTo>
                  <a:pt x="10181" y="5418"/>
                  <a:pt x="10252" y="5347"/>
                  <a:pt x="10252" y="5251"/>
                </a:cubicBezTo>
                <a:lnTo>
                  <a:pt x="10252" y="5121"/>
                </a:lnTo>
                <a:cubicBezTo>
                  <a:pt x="10252" y="4835"/>
                  <a:pt x="10026" y="4609"/>
                  <a:pt x="9740" y="4609"/>
                </a:cubicBezTo>
                <a:lnTo>
                  <a:pt x="4382" y="4609"/>
                </a:lnTo>
                <a:cubicBezTo>
                  <a:pt x="4109" y="4609"/>
                  <a:pt x="3882" y="4835"/>
                  <a:pt x="3882" y="5121"/>
                </a:cubicBezTo>
                <a:lnTo>
                  <a:pt x="3882" y="8585"/>
                </a:lnTo>
                <a:cubicBezTo>
                  <a:pt x="3882" y="8871"/>
                  <a:pt x="4109" y="9097"/>
                  <a:pt x="4382" y="9097"/>
                </a:cubicBezTo>
                <a:lnTo>
                  <a:pt x="7026" y="9097"/>
                </a:lnTo>
                <a:lnTo>
                  <a:pt x="7026" y="9252"/>
                </a:lnTo>
                <a:lnTo>
                  <a:pt x="3716" y="9252"/>
                </a:lnTo>
                <a:lnTo>
                  <a:pt x="3716" y="4906"/>
                </a:lnTo>
                <a:cubicBezTo>
                  <a:pt x="3716" y="4597"/>
                  <a:pt x="3966" y="4347"/>
                  <a:pt x="4287" y="4347"/>
                </a:cubicBezTo>
                <a:close/>
                <a:moveTo>
                  <a:pt x="7038" y="9597"/>
                </a:moveTo>
                <a:lnTo>
                  <a:pt x="7038" y="10002"/>
                </a:lnTo>
                <a:lnTo>
                  <a:pt x="3549" y="10002"/>
                </a:lnTo>
                <a:cubicBezTo>
                  <a:pt x="3539" y="10003"/>
                  <a:pt x="3529" y="10004"/>
                  <a:pt x="3520" y="10004"/>
                </a:cubicBezTo>
                <a:cubicBezTo>
                  <a:pt x="3434" y="10004"/>
                  <a:pt x="3351" y="9959"/>
                  <a:pt x="3287" y="9895"/>
                </a:cubicBezTo>
                <a:cubicBezTo>
                  <a:pt x="3216" y="9823"/>
                  <a:pt x="3168" y="9716"/>
                  <a:pt x="3168" y="9609"/>
                </a:cubicBezTo>
                <a:cubicBezTo>
                  <a:pt x="3168" y="9597"/>
                  <a:pt x="3168" y="9597"/>
                  <a:pt x="3180" y="9597"/>
                </a:cubicBezTo>
                <a:close/>
                <a:moveTo>
                  <a:pt x="10990" y="9609"/>
                </a:moveTo>
                <a:lnTo>
                  <a:pt x="10990" y="9633"/>
                </a:lnTo>
                <a:cubicBezTo>
                  <a:pt x="10979" y="9835"/>
                  <a:pt x="10812" y="10014"/>
                  <a:pt x="10598" y="10014"/>
                </a:cubicBezTo>
                <a:lnTo>
                  <a:pt x="9478" y="10014"/>
                </a:lnTo>
                <a:lnTo>
                  <a:pt x="9478" y="9609"/>
                </a:lnTo>
                <a:close/>
                <a:moveTo>
                  <a:pt x="9050" y="8883"/>
                </a:moveTo>
                <a:cubicBezTo>
                  <a:pt x="9085" y="8883"/>
                  <a:pt x="9133" y="8931"/>
                  <a:pt x="9133" y="8978"/>
                </a:cubicBezTo>
                <a:lnTo>
                  <a:pt x="9133" y="10240"/>
                </a:lnTo>
                <a:cubicBezTo>
                  <a:pt x="9133" y="10288"/>
                  <a:pt x="9085" y="10324"/>
                  <a:pt x="9050" y="10324"/>
                </a:cubicBezTo>
                <a:lnTo>
                  <a:pt x="7454" y="10324"/>
                </a:lnTo>
                <a:cubicBezTo>
                  <a:pt x="7407" y="10324"/>
                  <a:pt x="7359" y="10288"/>
                  <a:pt x="7359" y="10240"/>
                </a:cubicBezTo>
                <a:lnTo>
                  <a:pt x="7359" y="10181"/>
                </a:lnTo>
                <a:lnTo>
                  <a:pt x="7359" y="8978"/>
                </a:lnTo>
                <a:cubicBezTo>
                  <a:pt x="7359" y="8931"/>
                  <a:pt x="7407" y="8883"/>
                  <a:pt x="7454" y="8883"/>
                </a:cubicBezTo>
                <a:close/>
                <a:moveTo>
                  <a:pt x="9133" y="10645"/>
                </a:moveTo>
                <a:lnTo>
                  <a:pt x="9133" y="10776"/>
                </a:lnTo>
                <a:cubicBezTo>
                  <a:pt x="9133" y="10859"/>
                  <a:pt x="9062" y="10943"/>
                  <a:pt x="8966" y="10943"/>
                </a:cubicBezTo>
                <a:lnTo>
                  <a:pt x="7526" y="10943"/>
                </a:lnTo>
                <a:cubicBezTo>
                  <a:pt x="7442" y="10943"/>
                  <a:pt x="7359" y="10859"/>
                  <a:pt x="7359" y="10776"/>
                </a:cubicBezTo>
                <a:lnTo>
                  <a:pt x="7359" y="10645"/>
                </a:lnTo>
                <a:cubicBezTo>
                  <a:pt x="7395" y="10645"/>
                  <a:pt x="7419" y="10657"/>
                  <a:pt x="7454" y="10657"/>
                </a:cubicBezTo>
                <a:lnTo>
                  <a:pt x="9050" y="10657"/>
                </a:lnTo>
                <a:cubicBezTo>
                  <a:pt x="9074" y="10657"/>
                  <a:pt x="9109" y="10657"/>
                  <a:pt x="9133" y="10645"/>
                </a:cubicBezTo>
                <a:close/>
                <a:moveTo>
                  <a:pt x="858" y="1"/>
                </a:moveTo>
                <a:cubicBezTo>
                  <a:pt x="382" y="1"/>
                  <a:pt x="1" y="382"/>
                  <a:pt x="1" y="858"/>
                </a:cubicBezTo>
                <a:lnTo>
                  <a:pt x="1" y="5561"/>
                </a:lnTo>
                <a:cubicBezTo>
                  <a:pt x="1" y="6037"/>
                  <a:pt x="382" y="6430"/>
                  <a:pt x="858" y="6430"/>
                </a:cubicBezTo>
                <a:lnTo>
                  <a:pt x="1334" y="6430"/>
                </a:lnTo>
                <a:cubicBezTo>
                  <a:pt x="1430" y="6430"/>
                  <a:pt x="1501" y="6359"/>
                  <a:pt x="1501" y="6264"/>
                </a:cubicBezTo>
                <a:cubicBezTo>
                  <a:pt x="1501" y="6180"/>
                  <a:pt x="1430" y="6097"/>
                  <a:pt x="1334" y="6097"/>
                </a:cubicBezTo>
                <a:lnTo>
                  <a:pt x="858" y="6097"/>
                </a:lnTo>
                <a:cubicBezTo>
                  <a:pt x="572" y="6097"/>
                  <a:pt x="334" y="5859"/>
                  <a:pt x="334" y="5585"/>
                </a:cubicBezTo>
                <a:lnTo>
                  <a:pt x="334" y="882"/>
                </a:lnTo>
                <a:cubicBezTo>
                  <a:pt x="334" y="596"/>
                  <a:pt x="572" y="358"/>
                  <a:pt x="858" y="358"/>
                </a:cubicBezTo>
                <a:lnTo>
                  <a:pt x="8062" y="358"/>
                </a:lnTo>
                <a:cubicBezTo>
                  <a:pt x="8347" y="358"/>
                  <a:pt x="8585" y="596"/>
                  <a:pt x="8585" y="882"/>
                </a:cubicBezTo>
                <a:lnTo>
                  <a:pt x="8585" y="4001"/>
                </a:lnTo>
                <a:lnTo>
                  <a:pt x="8478" y="4001"/>
                </a:lnTo>
                <a:lnTo>
                  <a:pt x="8478" y="1215"/>
                </a:lnTo>
                <a:cubicBezTo>
                  <a:pt x="8478" y="822"/>
                  <a:pt x="8157" y="489"/>
                  <a:pt x="7752" y="489"/>
                </a:cubicBezTo>
                <a:lnTo>
                  <a:pt x="1168" y="489"/>
                </a:lnTo>
                <a:cubicBezTo>
                  <a:pt x="775" y="489"/>
                  <a:pt x="442" y="822"/>
                  <a:pt x="442" y="1215"/>
                </a:cubicBezTo>
                <a:lnTo>
                  <a:pt x="442" y="4597"/>
                </a:lnTo>
                <a:cubicBezTo>
                  <a:pt x="442" y="5001"/>
                  <a:pt x="775" y="5323"/>
                  <a:pt x="1168" y="5323"/>
                </a:cubicBezTo>
                <a:lnTo>
                  <a:pt x="3370" y="5323"/>
                </a:lnTo>
                <a:lnTo>
                  <a:pt x="3370" y="6085"/>
                </a:lnTo>
                <a:lnTo>
                  <a:pt x="2001" y="6085"/>
                </a:lnTo>
                <a:cubicBezTo>
                  <a:pt x="1918" y="6085"/>
                  <a:pt x="1846" y="6156"/>
                  <a:pt x="1846" y="6252"/>
                </a:cubicBezTo>
                <a:cubicBezTo>
                  <a:pt x="1846" y="6335"/>
                  <a:pt x="1918" y="6418"/>
                  <a:pt x="2001" y="6418"/>
                </a:cubicBezTo>
                <a:lnTo>
                  <a:pt x="3109" y="6418"/>
                </a:lnTo>
                <a:lnTo>
                  <a:pt x="2811" y="6978"/>
                </a:lnTo>
                <a:lnTo>
                  <a:pt x="2656" y="6978"/>
                </a:lnTo>
                <a:cubicBezTo>
                  <a:pt x="2561" y="6978"/>
                  <a:pt x="2454" y="7026"/>
                  <a:pt x="2358" y="7097"/>
                </a:cubicBezTo>
                <a:cubicBezTo>
                  <a:pt x="2287" y="7168"/>
                  <a:pt x="2239" y="7276"/>
                  <a:pt x="2239" y="7395"/>
                </a:cubicBezTo>
                <a:cubicBezTo>
                  <a:pt x="2239" y="7621"/>
                  <a:pt x="2418" y="7811"/>
                  <a:pt x="2656" y="7811"/>
                </a:cubicBezTo>
                <a:lnTo>
                  <a:pt x="3394" y="7811"/>
                </a:lnTo>
                <a:lnTo>
                  <a:pt x="3394" y="9276"/>
                </a:lnTo>
                <a:lnTo>
                  <a:pt x="3192" y="9276"/>
                </a:lnTo>
                <a:cubicBezTo>
                  <a:pt x="3001" y="9276"/>
                  <a:pt x="2835" y="9431"/>
                  <a:pt x="2835" y="9633"/>
                </a:cubicBezTo>
                <a:cubicBezTo>
                  <a:pt x="2835" y="9823"/>
                  <a:pt x="2918" y="10002"/>
                  <a:pt x="3049" y="10145"/>
                </a:cubicBezTo>
                <a:cubicBezTo>
                  <a:pt x="3180" y="10288"/>
                  <a:pt x="3370" y="10359"/>
                  <a:pt x="3573" y="10359"/>
                </a:cubicBezTo>
                <a:lnTo>
                  <a:pt x="7049" y="10359"/>
                </a:lnTo>
                <a:lnTo>
                  <a:pt x="7049" y="10788"/>
                </a:lnTo>
                <a:cubicBezTo>
                  <a:pt x="7049" y="11062"/>
                  <a:pt x="7276" y="11300"/>
                  <a:pt x="7550" y="11300"/>
                </a:cubicBezTo>
                <a:lnTo>
                  <a:pt x="9002" y="11300"/>
                </a:lnTo>
                <a:cubicBezTo>
                  <a:pt x="9264" y="11300"/>
                  <a:pt x="9502" y="11074"/>
                  <a:pt x="9502" y="10788"/>
                </a:cubicBezTo>
                <a:lnTo>
                  <a:pt x="9502" y="10359"/>
                </a:lnTo>
                <a:lnTo>
                  <a:pt x="10621" y="10359"/>
                </a:lnTo>
                <a:cubicBezTo>
                  <a:pt x="11026" y="10359"/>
                  <a:pt x="11348" y="10026"/>
                  <a:pt x="11348" y="9633"/>
                </a:cubicBezTo>
                <a:cubicBezTo>
                  <a:pt x="11324" y="9526"/>
                  <a:pt x="11276" y="9431"/>
                  <a:pt x="11217" y="9371"/>
                </a:cubicBezTo>
                <a:cubicBezTo>
                  <a:pt x="11157" y="9312"/>
                  <a:pt x="11074" y="9276"/>
                  <a:pt x="10967" y="9276"/>
                </a:cubicBezTo>
                <a:lnTo>
                  <a:pt x="10776" y="9276"/>
                </a:lnTo>
                <a:lnTo>
                  <a:pt x="10776" y="4906"/>
                </a:lnTo>
                <a:cubicBezTo>
                  <a:pt x="10776" y="4418"/>
                  <a:pt x="10371" y="4013"/>
                  <a:pt x="9883" y="4013"/>
                </a:cubicBezTo>
                <a:lnTo>
                  <a:pt x="8931" y="4013"/>
                </a:lnTo>
                <a:lnTo>
                  <a:pt x="8931" y="858"/>
                </a:lnTo>
                <a:cubicBezTo>
                  <a:pt x="8931" y="382"/>
                  <a:pt x="8538" y="1"/>
                  <a:pt x="80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529" name="Google Shape;5529;p77"/>
          <p:cNvGrpSpPr/>
          <p:nvPr/>
        </p:nvGrpSpPr>
        <p:grpSpPr>
          <a:xfrm>
            <a:off x="1958520" y="2302574"/>
            <a:ext cx="359213" cy="327807"/>
            <a:chOff x="1958520" y="2302574"/>
            <a:chExt cx="359213" cy="327807"/>
          </a:xfrm>
        </p:grpSpPr>
        <p:sp>
          <p:nvSpPr>
            <p:cNvPr id="5530" name="Google Shape;5530;p77"/>
            <p:cNvSpPr/>
            <p:nvPr/>
          </p:nvSpPr>
          <p:spPr>
            <a:xfrm>
              <a:off x="1958520" y="2302574"/>
              <a:ext cx="359213" cy="327807"/>
            </a:xfrm>
            <a:custGeom>
              <a:avLst/>
              <a:gdLst/>
              <a:ahLst/>
              <a:cxnLst/>
              <a:rect l="l" t="t" r="r" b="b"/>
              <a:pathLst>
                <a:path w="11312" h="10323" extrusionOk="0">
                  <a:moveTo>
                    <a:pt x="7168" y="8132"/>
                  </a:moveTo>
                  <a:lnTo>
                    <a:pt x="7501" y="9204"/>
                  </a:lnTo>
                  <a:lnTo>
                    <a:pt x="3799" y="9204"/>
                  </a:lnTo>
                  <a:lnTo>
                    <a:pt x="4120" y="8132"/>
                  </a:lnTo>
                  <a:close/>
                  <a:moveTo>
                    <a:pt x="8466" y="9537"/>
                  </a:moveTo>
                  <a:cubicBezTo>
                    <a:pt x="8597" y="9537"/>
                    <a:pt x="8704" y="9656"/>
                    <a:pt x="8704" y="9775"/>
                  </a:cubicBezTo>
                  <a:cubicBezTo>
                    <a:pt x="8704" y="9906"/>
                    <a:pt x="8597" y="10013"/>
                    <a:pt x="8466" y="10013"/>
                  </a:cubicBezTo>
                  <a:lnTo>
                    <a:pt x="2810" y="10013"/>
                  </a:lnTo>
                  <a:cubicBezTo>
                    <a:pt x="2679" y="10013"/>
                    <a:pt x="2572" y="9906"/>
                    <a:pt x="2572" y="9775"/>
                  </a:cubicBezTo>
                  <a:cubicBezTo>
                    <a:pt x="2572" y="9644"/>
                    <a:pt x="2679" y="9537"/>
                    <a:pt x="2810" y="9537"/>
                  </a:cubicBezTo>
                  <a:close/>
                  <a:moveTo>
                    <a:pt x="1072" y="0"/>
                  </a:moveTo>
                  <a:cubicBezTo>
                    <a:pt x="477" y="0"/>
                    <a:pt x="0" y="476"/>
                    <a:pt x="0" y="1072"/>
                  </a:cubicBezTo>
                  <a:lnTo>
                    <a:pt x="0" y="7049"/>
                  </a:lnTo>
                  <a:cubicBezTo>
                    <a:pt x="0" y="7644"/>
                    <a:pt x="477" y="8120"/>
                    <a:pt x="1072" y="8120"/>
                  </a:cubicBezTo>
                  <a:lnTo>
                    <a:pt x="3763" y="8120"/>
                  </a:lnTo>
                  <a:lnTo>
                    <a:pt x="3441" y="9192"/>
                  </a:lnTo>
                  <a:lnTo>
                    <a:pt x="2822" y="9192"/>
                  </a:lnTo>
                  <a:cubicBezTo>
                    <a:pt x="2513" y="9192"/>
                    <a:pt x="2263" y="9442"/>
                    <a:pt x="2263" y="9751"/>
                  </a:cubicBezTo>
                  <a:cubicBezTo>
                    <a:pt x="2263" y="10073"/>
                    <a:pt x="2513" y="10323"/>
                    <a:pt x="2822" y="10323"/>
                  </a:cubicBezTo>
                  <a:lnTo>
                    <a:pt x="8478" y="10323"/>
                  </a:lnTo>
                  <a:cubicBezTo>
                    <a:pt x="8799" y="10323"/>
                    <a:pt x="9049" y="10073"/>
                    <a:pt x="9049" y="9751"/>
                  </a:cubicBezTo>
                  <a:cubicBezTo>
                    <a:pt x="9049" y="9442"/>
                    <a:pt x="8799" y="9192"/>
                    <a:pt x="8478" y="9192"/>
                  </a:cubicBezTo>
                  <a:lnTo>
                    <a:pt x="7870" y="9192"/>
                  </a:lnTo>
                  <a:lnTo>
                    <a:pt x="7549" y="8120"/>
                  </a:lnTo>
                  <a:lnTo>
                    <a:pt x="10240" y="8120"/>
                  </a:lnTo>
                  <a:cubicBezTo>
                    <a:pt x="10835" y="8120"/>
                    <a:pt x="11311" y="7644"/>
                    <a:pt x="11311" y="7049"/>
                  </a:cubicBezTo>
                  <a:lnTo>
                    <a:pt x="11311" y="1072"/>
                  </a:lnTo>
                  <a:cubicBezTo>
                    <a:pt x="11299" y="488"/>
                    <a:pt x="10823" y="0"/>
                    <a:pt x="10228" y="0"/>
                  </a:cubicBezTo>
                  <a:lnTo>
                    <a:pt x="2786" y="0"/>
                  </a:lnTo>
                  <a:cubicBezTo>
                    <a:pt x="2691" y="0"/>
                    <a:pt x="2620" y="72"/>
                    <a:pt x="2620" y="155"/>
                  </a:cubicBezTo>
                  <a:cubicBezTo>
                    <a:pt x="2620" y="250"/>
                    <a:pt x="2691" y="322"/>
                    <a:pt x="2786" y="322"/>
                  </a:cubicBezTo>
                  <a:lnTo>
                    <a:pt x="10228" y="322"/>
                  </a:lnTo>
                  <a:cubicBezTo>
                    <a:pt x="10621" y="322"/>
                    <a:pt x="10966" y="655"/>
                    <a:pt x="10966" y="1072"/>
                  </a:cubicBezTo>
                  <a:lnTo>
                    <a:pt x="10966" y="7049"/>
                  </a:lnTo>
                  <a:cubicBezTo>
                    <a:pt x="10966" y="7453"/>
                    <a:pt x="10645" y="7799"/>
                    <a:pt x="10228" y="7799"/>
                  </a:cubicBezTo>
                  <a:lnTo>
                    <a:pt x="1072" y="7799"/>
                  </a:lnTo>
                  <a:cubicBezTo>
                    <a:pt x="667" y="7799"/>
                    <a:pt x="322" y="7465"/>
                    <a:pt x="322" y="7049"/>
                  </a:cubicBezTo>
                  <a:lnTo>
                    <a:pt x="322" y="1072"/>
                  </a:lnTo>
                  <a:cubicBezTo>
                    <a:pt x="322" y="667"/>
                    <a:pt x="655" y="322"/>
                    <a:pt x="1072" y="322"/>
                  </a:cubicBezTo>
                  <a:lnTo>
                    <a:pt x="2108" y="322"/>
                  </a:lnTo>
                  <a:cubicBezTo>
                    <a:pt x="2203" y="322"/>
                    <a:pt x="2275" y="250"/>
                    <a:pt x="2275" y="155"/>
                  </a:cubicBezTo>
                  <a:cubicBezTo>
                    <a:pt x="2275" y="72"/>
                    <a:pt x="2203" y="0"/>
                    <a:pt x="21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1" name="Google Shape;5531;p77"/>
            <p:cNvSpPr/>
            <p:nvPr/>
          </p:nvSpPr>
          <p:spPr>
            <a:xfrm>
              <a:off x="1986877" y="2331313"/>
              <a:ext cx="302117" cy="184909"/>
            </a:xfrm>
            <a:custGeom>
              <a:avLst/>
              <a:gdLst/>
              <a:ahLst/>
              <a:cxnLst/>
              <a:rect l="l" t="t" r="r" b="b"/>
              <a:pathLst>
                <a:path w="9514" h="5823" extrusionOk="0">
                  <a:moveTo>
                    <a:pt x="179" y="0"/>
                  </a:moveTo>
                  <a:cubicBezTo>
                    <a:pt x="72" y="0"/>
                    <a:pt x="0" y="71"/>
                    <a:pt x="0" y="179"/>
                  </a:cubicBezTo>
                  <a:lnTo>
                    <a:pt x="0" y="5656"/>
                  </a:lnTo>
                  <a:cubicBezTo>
                    <a:pt x="0" y="5739"/>
                    <a:pt x="72" y="5822"/>
                    <a:pt x="167" y="5822"/>
                  </a:cubicBezTo>
                  <a:lnTo>
                    <a:pt x="9347" y="5822"/>
                  </a:lnTo>
                  <a:cubicBezTo>
                    <a:pt x="9430" y="5822"/>
                    <a:pt x="9513" y="5739"/>
                    <a:pt x="9513" y="5656"/>
                  </a:cubicBezTo>
                  <a:lnTo>
                    <a:pt x="9513" y="5072"/>
                  </a:lnTo>
                  <a:cubicBezTo>
                    <a:pt x="9513" y="4989"/>
                    <a:pt x="9430" y="4905"/>
                    <a:pt x="9347" y="4905"/>
                  </a:cubicBezTo>
                  <a:cubicBezTo>
                    <a:pt x="9252" y="4905"/>
                    <a:pt x="9180" y="4989"/>
                    <a:pt x="9180" y="5072"/>
                  </a:cubicBezTo>
                  <a:lnTo>
                    <a:pt x="9180" y="5489"/>
                  </a:lnTo>
                  <a:lnTo>
                    <a:pt x="346" y="5489"/>
                  </a:lnTo>
                  <a:lnTo>
                    <a:pt x="346" y="345"/>
                  </a:lnTo>
                  <a:lnTo>
                    <a:pt x="9180" y="345"/>
                  </a:lnTo>
                  <a:lnTo>
                    <a:pt x="9180" y="4405"/>
                  </a:lnTo>
                  <a:cubicBezTo>
                    <a:pt x="9168" y="4489"/>
                    <a:pt x="9240" y="4572"/>
                    <a:pt x="9347" y="4572"/>
                  </a:cubicBezTo>
                  <a:cubicBezTo>
                    <a:pt x="9430" y="4572"/>
                    <a:pt x="9513" y="4489"/>
                    <a:pt x="9513" y="4405"/>
                  </a:cubicBezTo>
                  <a:lnTo>
                    <a:pt x="9513" y="179"/>
                  </a:lnTo>
                  <a:cubicBezTo>
                    <a:pt x="9513" y="71"/>
                    <a:pt x="9430" y="0"/>
                    <a:pt x="93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2" name="Google Shape;5532;p77"/>
            <p:cNvSpPr/>
            <p:nvPr/>
          </p:nvSpPr>
          <p:spPr>
            <a:xfrm>
              <a:off x="2131521" y="2526701"/>
              <a:ext cx="11908" cy="10638"/>
            </a:xfrm>
            <a:custGeom>
              <a:avLst/>
              <a:gdLst/>
              <a:ahLst/>
              <a:cxnLst/>
              <a:rect l="l" t="t" r="r" b="b"/>
              <a:pathLst>
                <a:path w="375" h="335" extrusionOk="0">
                  <a:moveTo>
                    <a:pt x="176" y="0"/>
                  </a:moveTo>
                  <a:cubicBezTo>
                    <a:pt x="167" y="0"/>
                    <a:pt x="158" y="1"/>
                    <a:pt x="148" y="3"/>
                  </a:cubicBezTo>
                  <a:cubicBezTo>
                    <a:pt x="77" y="26"/>
                    <a:pt x="17" y="86"/>
                    <a:pt x="17" y="157"/>
                  </a:cubicBezTo>
                  <a:cubicBezTo>
                    <a:pt x="1" y="258"/>
                    <a:pt x="95" y="334"/>
                    <a:pt x="186" y="334"/>
                  </a:cubicBezTo>
                  <a:cubicBezTo>
                    <a:pt x="225" y="334"/>
                    <a:pt x="263" y="320"/>
                    <a:pt x="291" y="288"/>
                  </a:cubicBezTo>
                  <a:cubicBezTo>
                    <a:pt x="375" y="229"/>
                    <a:pt x="375" y="145"/>
                    <a:pt x="327" y="86"/>
                  </a:cubicBezTo>
                  <a:cubicBezTo>
                    <a:pt x="296" y="34"/>
                    <a:pt x="238" y="0"/>
                    <a:pt x="1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33" name="Google Shape;5533;p77"/>
          <p:cNvGrpSpPr/>
          <p:nvPr/>
        </p:nvGrpSpPr>
        <p:grpSpPr>
          <a:xfrm>
            <a:off x="2579882" y="2287427"/>
            <a:ext cx="207582" cy="359594"/>
            <a:chOff x="2656082" y="2287427"/>
            <a:chExt cx="207582" cy="359594"/>
          </a:xfrm>
        </p:grpSpPr>
        <p:sp>
          <p:nvSpPr>
            <p:cNvPr id="5534" name="Google Shape;5534;p77"/>
            <p:cNvSpPr/>
            <p:nvPr/>
          </p:nvSpPr>
          <p:spPr>
            <a:xfrm>
              <a:off x="2656082" y="2287427"/>
              <a:ext cx="207582" cy="359594"/>
            </a:xfrm>
            <a:custGeom>
              <a:avLst/>
              <a:gdLst/>
              <a:ahLst/>
              <a:cxnLst/>
              <a:rect l="l" t="t" r="r" b="b"/>
              <a:pathLst>
                <a:path w="6537" h="11324" extrusionOk="0">
                  <a:moveTo>
                    <a:pt x="5704" y="334"/>
                  </a:moveTo>
                  <a:cubicBezTo>
                    <a:pt x="5965" y="334"/>
                    <a:pt x="6192" y="561"/>
                    <a:pt x="6192" y="834"/>
                  </a:cubicBezTo>
                  <a:lnTo>
                    <a:pt x="6192" y="1323"/>
                  </a:lnTo>
                  <a:lnTo>
                    <a:pt x="346" y="1323"/>
                  </a:lnTo>
                  <a:lnTo>
                    <a:pt x="346" y="834"/>
                  </a:lnTo>
                  <a:cubicBezTo>
                    <a:pt x="346" y="561"/>
                    <a:pt x="560" y="334"/>
                    <a:pt x="834" y="334"/>
                  </a:cubicBezTo>
                  <a:close/>
                  <a:moveTo>
                    <a:pt x="6192" y="1644"/>
                  </a:moveTo>
                  <a:lnTo>
                    <a:pt x="6192" y="8990"/>
                  </a:lnTo>
                  <a:lnTo>
                    <a:pt x="1501" y="8990"/>
                  </a:lnTo>
                  <a:cubicBezTo>
                    <a:pt x="1405" y="8990"/>
                    <a:pt x="1334" y="9062"/>
                    <a:pt x="1334" y="9145"/>
                  </a:cubicBezTo>
                  <a:cubicBezTo>
                    <a:pt x="1334" y="9240"/>
                    <a:pt x="1405" y="9312"/>
                    <a:pt x="1501" y="9312"/>
                  </a:cubicBezTo>
                  <a:lnTo>
                    <a:pt x="6192" y="9312"/>
                  </a:lnTo>
                  <a:lnTo>
                    <a:pt x="6192" y="10478"/>
                  </a:lnTo>
                  <a:cubicBezTo>
                    <a:pt x="6192" y="10740"/>
                    <a:pt x="5965" y="10967"/>
                    <a:pt x="5704" y="10967"/>
                  </a:cubicBezTo>
                  <a:lnTo>
                    <a:pt x="834" y="10967"/>
                  </a:lnTo>
                  <a:cubicBezTo>
                    <a:pt x="560" y="10967"/>
                    <a:pt x="346" y="10740"/>
                    <a:pt x="346" y="10478"/>
                  </a:cubicBezTo>
                  <a:lnTo>
                    <a:pt x="346" y="9312"/>
                  </a:lnTo>
                  <a:lnTo>
                    <a:pt x="834" y="9312"/>
                  </a:lnTo>
                  <a:cubicBezTo>
                    <a:pt x="917" y="9312"/>
                    <a:pt x="1001" y="9240"/>
                    <a:pt x="1001" y="9145"/>
                  </a:cubicBezTo>
                  <a:cubicBezTo>
                    <a:pt x="1001" y="9062"/>
                    <a:pt x="917" y="8990"/>
                    <a:pt x="834" y="8990"/>
                  </a:cubicBezTo>
                  <a:lnTo>
                    <a:pt x="346" y="8990"/>
                  </a:lnTo>
                  <a:lnTo>
                    <a:pt x="346" y="1644"/>
                  </a:lnTo>
                  <a:close/>
                  <a:moveTo>
                    <a:pt x="834" y="1"/>
                  </a:moveTo>
                  <a:cubicBezTo>
                    <a:pt x="370" y="1"/>
                    <a:pt x="0" y="370"/>
                    <a:pt x="0" y="834"/>
                  </a:cubicBezTo>
                  <a:lnTo>
                    <a:pt x="0" y="10490"/>
                  </a:lnTo>
                  <a:cubicBezTo>
                    <a:pt x="0" y="10955"/>
                    <a:pt x="370" y="11324"/>
                    <a:pt x="834" y="11324"/>
                  </a:cubicBezTo>
                  <a:lnTo>
                    <a:pt x="5704" y="11324"/>
                  </a:lnTo>
                  <a:cubicBezTo>
                    <a:pt x="6156" y="11324"/>
                    <a:pt x="6537" y="10955"/>
                    <a:pt x="6537" y="10490"/>
                  </a:cubicBezTo>
                  <a:lnTo>
                    <a:pt x="6537" y="834"/>
                  </a:lnTo>
                  <a:cubicBezTo>
                    <a:pt x="6513" y="370"/>
                    <a:pt x="6144" y="1"/>
                    <a:pt x="57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5" name="Google Shape;5535;p77"/>
            <p:cNvSpPr/>
            <p:nvPr/>
          </p:nvSpPr>
          <p:spPr>
            <a:xfrm>
              <a:off x="2754395" y="2308608"/>
              <a:ext cx="31787" cy="10257"/>
            </a:xfrm>
            <a:custGeom>
              <a:avLst/>
              <a:gdLst/>
              <a:ahLst/>
              <a:cxnLst/>
              <a:rect l="l" t="t" r="r" b="b"/>
              <a:pathLst>
                <a:path w="1001" h="323" extrusionOk="0">
                  <a:moveTo>
                    <a:pt x="167" y="1"/>
                  </a:moveTo>
                  <a:cubicBezTo>
                    <a:pt x="72" y="1"/>
                    <a:pt x="0" y="72"/>
                    <a:pt x="0" y="167"/>
                  </a:cubicBezTo>
                  <a:cubicBezTo>
                    <a:pt x="0" y="251"/>
                    <a:pt x="72" y="322"/>
                    <a:pt x="167" y="322"/>
                  </a:cubicBezTo>
                  <a:lnTo>
                    <a:pt x="834" y="322"/>
                  </a:lnTo>
                  <a:cubicBezTo>
                    <a:pt x="917" y="322"/>
                    <a:pt x="1000" y="251"/>
                    <a:pt x="1000" y="167"/>
                  </a:cubicBezTo>
                  <a:cubicBezTo>
                    <a:pt x="1000" y="72"/>
                    <a:pt x="917"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6" name="Google Shape;5536;p77"/>
            <p:cNvSpPr/>
            <p:nvPr/>
          </p:nvSpPr>
          <p:spPr>
            <a:xfrm>
              <a:off x="2743789" y="2594053"/>
              <a:ext cx="31406" cy="31056"/>
            </a:xfrm>
            <a:custGeom>
              <a:avLst/>
              <a:gdLst/>
              <a:ahLst/>
              <a:cxnLst/>
              <a:rect l="l" t="t" r="r" b="b"/>
              <a:pathLst>
                <a:path w="989" h="978" extrusionOk="0">
                  <a:moveTo>
                    <a:pt x="501" y="322"/>
                  </a:moveTo>
                  <a:cubicBezTo>
                    <a:pt x="584" y="322"/>
                    <a:pt x="656" y="406"/>
                    <a:pt x="656" y="489"/>
                  </a:cubicBezTo>
                  <a:cubicBezTo>
                    <a:pt x="656" y="584"/>
                    <a:pt x="584" y="656"/>
                    <a:pt x="501" y="656"/>
                  </a:cubicBezTo>
                  <a:cubicBezTo>
                    <a:pt x="406" y="656"/>
                    <a:pt x="334" y="584"/>
                    <a:pt x="334" y="489"/>
                  </a:cubicBezTo>
                  <a:cubicBezTo>
                    <a:pt x="334" y="406"/>
                    <a:pt x="406" y="322"/>
                    <a:pt x="501" y="322"/>
                  </a:cubicBezTo>
                  <a:close/>
                  <a:moveTo>
                    <a:pt x="501" y="1"/>
                  </a:moveTo>
                  <a:cubicBezTo>
                    <a:pt x="227" y="1"/>
                    <a:pt x="1" y="227"/>
                    <a:pt x="1" y="489"/>
                  </a:cubicBezTo>
                  <a:cubicBezTo>
                    <a:pt x="1" y="763"/>
                    <a:pt x="227" y="977"/>
                    <a:pt x="501" y="977"/>
                  </a:cubicBezTo>
                  <a:cubicBezTo>
                    <a:pt x="763" y="977"/>
                    <a:pt x="989" y="763"/>
                    <a:pt x="989" y="489"/>
                  </a:cubicBezTo>
                  <a:cubicBezTo>
                    <a:pt x="989" y="227"/>
                    <a:pt x="775"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37" name="Google Shape;5537;p77"/>
            <p:cNvSpPr/>
            <p:nvPr/>
          </p:nvSpPr>
          <p:spPr>
            <a:xfrm>
              <a:off x="2733596" y="2308608"/>
              <a:ext cx="10225" cy="10257"/>
            </a:xfrm>
            <a:custGeom>
              <a:avLst/>
              <a:gdLst/>
              <a:ahLst/>
              <a:cxnLst/>
              <a:rect l="l" t="t" r="r" b="b"/>
              <a:pathLst>
                <a:path w="322" h="323" extrusionOk="0">
                  <a:moveTo>
                    <a:pt x="155" y="1"/>
                  </a:moveTo>
                  <a:cubicBezTo>
                    <a:pt x="72" y="1"/>
                    <a:pt x="0" y="72"/>
                    <a:pt x="0" y="167"/>
                  </a:cubicBezTo>
                  <a:cubicBezTo>
                    <a:pt x="0" y="251"/>
                    <a:pt x="72" y="322"/>
                    <a:pt x="155" y="322"/>
                  </a:cubicBezTo>
                  <a:cubicBezTo>
                    <a:pt x="250" y="322"/>
                    <a:pt x="322" y="251"/>
                    <a:pt x="322" y="167"/>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38" name="Google Shape;5538;p77"/>
          <p:cNvGrpSpPr/>
          <p:nvPr/>
        </p:nvGrpSpPr>
        <p:grpSpPr>
          <a:xfrm>
            <a:off x="3049653" y="2321468"/>
            <a:ext cx="362991" cy="290018"/>
            <a:chOff x="3049653" y="2321468"/>
            <a:chExt cx="362991" cy="290018"/>
          </a:xfrm>
        </p:grpSpPr>
        <p:sp>
          <p:nvSpPr>
            <p:cNvPr id="5539" name="Google Shape;5539;p77"/>
            <p:cNvSpPr/>
            <p:nvPr/>
          </p:nvSpPr>
          <p:spPr>
            <a:xfrm>
              <a:off x="3280290" y="2429690"/>
              <a:ext cx="29913" cy="73957"/>
            </a:xfrm>
            <a:custGeom>
              <a:avLst/>
              <a:gdLst/>
              <a:ahLst/>
              <a:cxnLst/>
              <a:rect l="l" t="t" r="r" b="b"/>
              <a:pathLst>
                <a:path w="942" h="2329" extrusionOk="0">
                  <a:moveTo>
                    <a:pt x="200" y="1"/>
                  </a:moveTo>
                  <a:cubicBezTo>
                    <a:pt x="158" y="1"/>
                    <a:pt x="114" y="16"/>
                    <a:pt x="72" y="45"/>
                  </a:cubicBezTo>
                  <a:cubicBezTo>
                    <a:pt x="13" y="93"/>
                    <a:pt x="13" y="200"/>
                    <a:pt x="72" y="283"/>
                  </a:cubicBezTo>
                  <a:cubicBezTo>
                    <a:pt x="572" y="772"/>
                    <a:pt x="572" y="1569"/>
                    <a:pt x="72" y="2046"/>
                  </a:cubicBezTo>
                  <a:cubicBezTo>
                    <a:pt x="1" y="2129"/>
                    <a:pt x="1" y="2224"/>
                    <a:pt x="72" y="2284"/>
                  </a:cubicBezTo>
                  <a:cubicBezTo>
                    <a:pt x="102" y="2313"/>
                    <a:pt x="144" y="2328"/>
                    <a:pt x="187" y="2328"/>
                  </a:cubicBezTo>
                  <a:cubicBezTo>
                    <a:pt x="230" y="2328"/>
                    <a:pt x="275" y="2313"/>
                    <a:pt x="310" y="2284"/>
                  </a:cubicBezTo>
                  <a:cubicBezTo>
                    <a:pt x="941" y="1665"/>
                    <a:pt x="941" y="664"/>
                    <a:pt x="310" y="45"/>
                  </a:cubicBezTo>
                  <a:cubicBezTo>
                    <a:pt x="280" y="16"/>
                    <a:pt x="242" y="1"/>
                    <a:pt x="2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0" name="Google Shape;5540;p77"/>
            <p:cNvSpPr/>
            <p:nvPr/>
          </p:nvSpPr>
          <p:spPr>
            <a:xfrm>
              <a:off x="3317729" y="2392250"/>
              <a:ext cx="49570" cy="148836"/>
            </a:xfrm>
            <a:custGeom>
              <a:avLst/>
              <a:gdLst/>
              <a:ahLst/>
              <a:cxnLst/>
              <a:rect l="l" t="t" r="r" b="b"/>
              <a:pathLst>
                <a:path w="1561" h="4687" extrusionOk="0">
                  <a:moveTo>
                    <a:pt x="183" y="1"/>
                  </a:moveTo>
                  <a:cubicBezTo>
                    <a:pt x="140" y="1"/>
                    <a:pt x="96" y="16"/>
                    <a:pt x="60" y="46"/>
                  </a:cubicBezTo>
                  <a:cubicBezTo>
                    <a:pt x="0" y="105"/>
                    <a:pt x="0" y="212"/>
                    <a:pt x="60" y="284"/>
                  </a:cubicBezTo>
                  <a:cubicBezTo>
                    <a:pt x="1191" y="1415"/>
                    <a:pt x="1191" y="3272"/>
                    <a:pt x="60" y="4403"/>
                  </a:cubicBezTo>
                  <a:cubicBezTo>
                    <a:pt x="0" y="4475"/>
                    <a:pt x="0" y="4582"/>
                    <a:pt x="60" y="4641"/>
                  </a:cubicBezTo>
                  <a:cubicBezTo>
                    <a:pt x="90" y="4671"/>
                    <a:pt x="131" y="4686"/>
                    <a:pt x="175" y="4686"/>
                  </a:cubicBezTo>
                  <a:cubicBezTo>
                    <a:pt x="218" y="4686"/>
                    <a:pt x="262" y="4671"/>
                    <a:pt x="298" y="4641"/>
                  </a:cubicBezTo>
                  <a:cubicBezTo>
                    <a:pt x="1560" y="3379"/>
                    <a:pt x="1560" y="1308"/>
                    <a:pt x="298" y="46"/>
                  </a:cubicBezTo>
                  <a:cubicBezTo>
                    <a:pt x="268" y="16"/>
                    <a:pt x="227"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1" name="Google Shape;5541;p77"/>
            <p:cNvSpPr/>
            <p:nvPr/>
          </p:nvSpPr>
          <p:spPr>
            <a:xfrm>
              <a:off x="3354406" y="2355954"/>
              <a:ext cx="58239" cy="222317"/>
            </a:xfrm>
            <a:custGeom>
              <a:avLst/>
              <a:gdLst/>
              <a:ahLst/>
              <a:cxnLst/>
              <a:rect l="l" t="t" r="r" b="b"/>
              <a:pathLst>
                <a:path w="1834" h="7001" extrusionOk="0">
                  <a:moveTo>
                    <a:pt x="174" y="1"/>
                  </a:moveTo>
                  <a:cubicBezTo>
                    <a:pt x="131" y="1"/>
                    <a:pt x="90" y="16"/>
                    <a:pt x="60" y="46"/>
                  </a:cubicBezTo>
                  <a:cubicBezTo>
                    <a:pt x="0" y="105"/>
                    <a:pt x="0" y="200"/>
                    <a:pt x="60" y="284"/>
                  </a:cubicBezTo>
                  <a:cubicBezTo>
                    <a:pt x="1834" y="2046"/>
                    <a:pt x="1834" y="4939"/>
                    <a:pt x="60" y="6713"/>
                  </a:cubicBezTo>
                  <a:cubicBezTo>
                    <a:pt x="0" y="6773"/>
                    <a:pt x="0" y="6868"/>
                    <a:pt x="60" y="6951"/>
                  </a:cubicBezTo>
                  <a:cubicBezTo>
                    <a:pt x="88" y="6985"/>
                    <a:pt x="128" y="7000"/>
                    <a:pt x="169" y="7000"/>
                  </a:cubicBezTo>
                  <a:cubicBezTo>
                    <a:pt x="214" y="7000"/>
                    <a:pt x="261" y="6982"/>
                    <a:pt x="298" y="6951"/>
                  </a:cubicBezTo>
                  <a:cubicBezTo>
                    <a:pt x="1227" y="6023"/>
                    <a:pt x="1727" y="4808"/>
                    <a:pt x="1727" y="3498"/>
                  </a:cubicBezTo>
                  <a:cubicBezTo>
                    <a:pt x="1727" y="2189"/>
                    <a:pt x="1227" y="962"/>
                    <a:pt x="298" y="46"/>
                  </a:cubicBezTo>
                  <a:cubicBezTo>
                    <a:pt x="262" y="16"/>
                    <a:pt x="218" y="1"/>
                    <a:pt x="1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2" name="Google Shape;5542;p77"/>
            <p:cNvSpPr/>
            <p:nvPr/>
          </p:nvSpPr>
          <p:spPr>
            <a:xfrm>
              <a:off x="3049653" y="2321468"/>
              <a:ext cx="210250" cy="290018"/>
            </a:xfrm>
            <a:custGeom>
              <a:avLst/>
              <a:gdLst/>
              <a:ahLst/>
              <a:cxnLst/>
              <a:rect l="l" t="t" r="r" b="b"/>
              <a:pathLst>
                <a:path w="6621" h="9133" extrusionOk="0">
                  <a:moveTo>
                    <a:pt x="5216" y="1072"/>
                  </a:moveTo>
                  <a:lnTo>
                    <a:pt x="5216" y="8097"/>
                  </a:lnTo>
                  <a:cubicBezTo>
                    <a:pt x="4156" y="7751"/>
                    <a:pt x="3287" y="7037"/>
                    <a:pt x="2739" y="6061"/>
                  </a:cubicBezTo>
                  <a:lnTo>
                    <a:pt x="2739" y="3084"/>
                  </a:lnTo>
                  <a:cubicBezTo>
                    <a:pt x="3275" y="2120"/>
                    <a:pt x="4156" y="1405"/>
                    <a:pt x="5216" y="1072"/>
                  </a:cubicBezTo>
                  <a:close/>
                  <a:moveTo>
                    <a:pt x="5716" y="0"/>
                  </a:moveTo>
                  <a:cubicBezTo>
                    <a:pt x="5430" y="0"/>
                    <a:pt x="5216" y="215"/>
                    <a:pt x="5216" y="501"/>
                  </a:cubicBezTo>
                  <a:lnTo>
                    <a:pt x="5216" y="691"/>
                  </a:lnTo>
                  <a:cubicBezTo>
                    <a:pt x="4049" y="1048"/>
                    <a:pt x="3096" y="1810"/>
                    <a:pt x="2489" y="2858"/>
                  </a:cubicBezTo>
                  <a:lnTo>
                    <a:pt x="1227" y="2858"/>
                  </a:lnTo>
                  <a:cubicBezTo>
                    <a:pt x="549" y="2858"/>
                    <a:pt x="13" y="3394"/>
                    <a:pt x="13" y="4061"/>
                  </a:cubicBezTo>
                  <a:lnTo>
                    <a:pt x="13" y="5037"/>
                  </a:lnTo>
                  <a:cubicBezTo>
                    <a:pt x="1" y="5692"/>
                    <a:pt x="489" y="6227"/>
                    <a:pt x="1120" y="6275"/>
                  </a:cubicBezTo>
                  <a:cubicBezTo>
                    <a:pt x="1203" y="6275"/>
                    <a:pt x="1287" y="6216"/>
                    <a:pt x="1299" y="6132"/>
                  </a:cubicBezTo>
                  <a:cubicBezTo>
                    <a:pt x="1299" y="6037"/>
                    <a:pt x="1239" y="5966"/>
                    <a:pt x="1144" y="5954"/>
                  </a:cubicBezTo>
                  <a:cubicBezTo>
                    <a:pt x="703" y="5918"/>
                    <a:pt x="346" y="5537"/>
                    <a:pt x="346" y="5073"/>
                  </a:cubicBezTo>
                  <a:lnTo>
                    <a:pt x="346" y="4084"/>
                  </a:lnTo>
                  <a:cubicBezTo>
                    <a:pt x="346" y="3608"/>
                    <a:pt x="727" y="3215"/>
                    <a:pt x="1227" y="3215"/>
                  </a:cubicBezTo>
                  <a:lnTo>
                    <a:pt x="2418" y="3215"/>
                  </a:lnTo>
                  <a:lnTo>
                    <a:pt x="2418" y="5954"/>
                  </a:lnTo>
                  <a:lnTo>
                    <a:pt x="1918" y="5954"/>
                  </a:lnTo>
                  <a:cubicBezTo>
                    <a:pt x="1834" y="5954"/>
                    <a:pt x="1763" y="6025"/>
                    <a:pt x="1763" y="6108"/>
                  </a:cubicBezTo>
                  <a:cubicBezTo>
                    <a:pt x="1763" y="6204"/>
                    <a:pt x="1834" y="6275"/>
                    <a:pt x="1918" y="6275"/>
                  </a:cubicBezTo>
                  <a:lnTo>
                    <a:pt x="2489" y="6275"/>
                  </a:lnTo>
                  <a:cubicBezTo>
                    <a:pt x="3096" y="7323"/>
                    <a:pt x="4049" y="8097"/>
                    <a:pt x="5216" y="8430"/>
                  </a:cubicBezTo>
                  <a:lnTo>
                    <a:pt x="5216" y="8633"/>
                  </a:lnTo>
                  <a:cubicBezTo>
                    <a:pt x="5216" y="8906"/>
                    <a:pt x="5430" y="9133"/>
                    <a:pt x="5716" y="9133"/>
                  </a:cubicBezTo>
                  <a:lnTo>
                    <a:pt x="6121" y="9133"/>
                  </a:lnTo>
                  <a:cubicBezTo>
                    <a:pt x="6406" y="9133"/>
                    <a:pt x="6621" y="8906"/>
                    <a:pt x="6621" y="8633"/>
                  </a:cubicBezTo>
                  <a:lnTo>
                    <a:pt x="6621" y="4953"/>
                  </a:lnTo>
                  <a:cubicBezTo>
                    <a:pt x="6621" y="4858"/>
                    <a:pt x="6549" y="4787"/>
                    <a:pt x="6466" y="4787"/>
                  </a:cubicBezTo>
                  <a:cubicBezTo>
                    <a:pt x="6371" y="4787"/>
                    <a:pt x="6299" y="4858"/>
                    <a:pt x="6299" y="4953"/>
                  </a:cubicBezTo>
                  <a:lnTo>
                    <a:pt x="6299" y="8633"/>
                  </a:lnTo>
                  <a:cubicBezTo>
                    <a:pt x="6299" y="8728"/>
                    <a:pt x="6228" y="8811"/>
                    <a:pt x="6121" y="8811"/>
                  </a:cubicBezTo>
                  <a:lnTo>
                    <a:pt x="5716" y="8811"/>
                  </a:lnTo>
                  <a:cubicBezTo>
                    <a:pt x="5609" y="8811"/>
                    <a:pt x="5537" y="8728"/>
                    <a:pt x="5537" y="8633"/>
                  </a:cubicBezTo>
                  <a:lnTo>
                    <a:pt x="5537" y="501"/>
                  </a:lnTo>
                  <a:cubicBezTo>
                    <a:pt x="5537" y="393"/>
                    <a:pt x="5609" y="322"/>
                    <a:pt x="5716" y="322"/>
                  </a:cubicBezTo>
                  <a:lnTo>
                    <a:pt x="6121" y="322"/>
                  </a:lnTo>
                  <a:cubicBezTo>
                    <a:pt x="6228" y="322"/>
                    <a:pt x="6299" y="393"/>
                    <a:pt x="6299" y="501"/>
                  </a:cubicBezTo>
                  <a:lnTo>
                    <a:pt x="6299" y="4180"/>
                  </a:lnTo>
                  <a:cubicBezTo>
                    <a:pt x="6299" y="4263"/>
                    <a:pt x="6371" y="4346"/>
                    <a:pt x="6466" y="4346"/>
                  </a:cubicBezTo>
                  <a:cubicBezTo>
                    <a:pt x="6549" y="4346"/>
                    <a:pt x="6621" y="4263"/>
                    <a:pt x="6621" y="4180"/>
                  </a:cubicBezTo>
                  <a:lnTo>
                    <a:pt x="6621" y="501"/>
                  </a:lnTo>
                  <a:cubicBezTo>
                    <a:pt x="6621" y="215"/>
                    <a:pt x="6406" y="0"/>
                    <a:pt x="61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43" name="Google Shape;5543;p77"/>
          <p:cNvGrpSpPr/>
          <p:nvPr/>
        </p:nvGrpSpPr>
        <p:grpSpPr>
          <a:xfrm>
            <a:off x="3564243" y="2289904"/>
            <a:ext cx="422342" cy="355243"/>
            <a:chOff x="3564243" y="2289904"/>
            <a:chExt cx="422342" cy="355243"/>
          </a:xfrm>
        </p:grpSpPr>
        <p:sp>
          <p:nvSpPr>
            <p:cNvPr id="5544" name="Google Shape;5544;p77"/>
            <p:cNvSpPr/>
            <p:nvPr/>
          </p:nvSpPr>
          <p:spPr>
            <a:xfrm>
              <a:off x="3564243" y="2291587"/>
              <a:ext cx="66177" cy="351655"/>
            </a:xfrm>
            <a:custGeom>
              <a:avLst/>
              <a:gdLst/>
              <a:ahLst/>
              <a:cxnLst/>
              <a:rect l="l" t="t" r="r" b="b"/>
              <a:pathLst>
                <a:path w="2084" h="11074" extrusionOk="0">
                  <a:moveTo>
                    <a:pt x="1703" y="1918"/>
                  </a:moveTo>
                  <a:lnTo>
                    <a:pt x="1703" y="2727"/>
                  </a:lnTo>
                  <a:cubicBezTo>
                    <a:pt x="1703" y="2823"/>
                    <a:pt x="1667" y="2930"/>
                    <a:pt x="1608" y="2966"/>
                  </a:cubicBezTo>
                  <a:cubicBezTo>
                    <a:pt x="1453" y="3085"/>
                    <a:pt x="1298" y="3287"/>
                    <a:pt x="1239" y="3501"/>
                  </a:cubicBezTo>
                  <a:lnTo>
                    <a:pt x="834" y="3501"/>
                  </a:lnTo>
                  <a:cubicBezTo>
                    <a:pt x="798" y="3299"/>
                    <a:pt x="667" y="3085"/>
                    <a:pt x="524" y="2989"/>
                  </a:cubicBezTo>
                  <a:cubicBezTo>
                    <a:pt x="453" y="2942"/>
                    <a:pt x="393" y="2823"/>
                    <a:pt x="393" y="2727"/>
                  </a:cubicBezTo>
                  <a:lnTo>
                    <a:pt x="393" y="1918"/>
                  </a:lnTo>
                  <a:close/>
                  <a:moveTo>
                    <a:pt x="1227" y="3882"/>
                  </a:moveTo>
                  <a:lnTo>
                    <a:pt x="1227" y="5144"/>
                  </a:lnTo>
                  <a:cubicBezTo>
                    <a:pt x="1227" y="6359"/>
                    <a:pt x="1239" y="7549"/>
                    <a:pt x="1369" y="8752"/>
                  </a:cubicBezTo>
                  <a:cubicBezTo>
                    <a:pt x="1453" y="9478"/>
                    <a:pt x="1489" y="10085"/>
                    <a:pt x="1489" y="10205"/>
                  </a:cubicBezTo>
                  <a:cubicBezTo>
                    <a:pt x="1477" y="10478"/>
                    <a:pt x="1298" y="10681"/>
                    <a:pt x="1048" y="10681"/>
                  </a:cubicBezTo>
                  <a:cubicBezTo>
                    <a:pt x="798" y="10681"/>
                    <a:pt x="619" y="10490"/>
                    <a:pt x="619" y="10228"/>
                  </a:cubicBezTo>
                  <a:cubicBezTo>
                    <a:pt x="619" y="10097"/>
                    <a:pt x="655" y="9490"/>
                    <a:pt x="738" y="8764"/>
                  </a:cubicBezTo>
                  <a:cubicBezTo>
                    <a:pt x="869" y="7561"/>
                    <a:pt x="881" y="6371"/>
                    <a:pt x="881" y="5168"/>
                  </a:cubicBezTo>
                  <a:lnTo>
                    <a:pt x="881" y="3882"/>
                  </a:lnTo>
                  <a:close/>
                  <a:moveTo>
                    <a:pt x="203" y="1"/>
                  </a:moveTo>
                  <a:cubicBezTo>
                    <a:pt x="96" y="1"/>
                    <a:pt x="0" y="84"/>
                    <a:pt x="0" y="191"/>
                  </a:cubicBezTo>
                  <a:lnTo>
                    <a:pt x="0" y="2727"/>
                  </a:lnTo>
                  <a:cubicBezTo>
                    <a:pt x="0" y="2966"/>
                    <a:pt x="143" y="3216"/>
                    <a:pt x="334" y="3335"/>
                  </a:cubicBezTo>
                  <a:cubicBezTo>
                    <a:pt x="393" y="3358"/>
                    <a:pt x="477" y="3573"/>
                    <a:pt x="477" y="3692"/>
                  </a:cubicBezTo>
                  <a:lnTo>
                    <a:pt x="477" y="5144"/>
                  </a:lnTo>
                  <a:cubicBezTo>
                    <a:pt x="477" y="6359"/>
                    <a:pt x="465" y="7526"/>
                    <a:pt x="346" y="8716"/>
                  </a:cubicBezTo>
                  <a:cubicBezTo>
                    <a:pt x="274" y="9454"/>
                    <a:pt x="226" y="10074"/>
                    <a:pt x="226" y="10228"/>
                  </a:cubicBezTo>
                  <a:cubicBezTo>
                    <a:pt x="226" y="10705"/>
                    <a:pt x="584" y="11074"/>
                    <a:pt x="1048" y="11074"/>
                  </a:cubicBezTo>
                  <a:cubicBezTo>
                    <a:pt x="1512" y="11074"/>
                    <a:pt x="1870" y="10705"/>
                    <a:pt x="1870" y="10228"/>
                  </a:cubicBezTo>
                  <a:cubicBezTo>
                    <a:pt x="1870" y="10074"/>
                    <a:pt x="1822" y="9454"/>
                    <a:pt x="1750" y="8716"/>
                  </a:cubicBezTo>
                  <a:cubicBezTo>
                    <a:pt x="1608" y="7526"/>
                    <a:pt x="1608" y="6359"/>
                    <a:pt x="1608" y="5144"/>
                  </a:cubicBezTo>
                  <a:lnTo>
                    <a:pt x="1608" y="3692"/>
                  </a:lnTo>
                  <a:cubicBezTo>
                    <a:pt x="1608" y="3561"/>
                    <a:pt x="1715" y="3358"/>
                    <a:pt x="1834" y="3275"/>
                  </a:cubicBezTo>
                  <a:cubicBezTo>
                    <a:pt x="2024" y="3144"/>
                    <a:pt x="2084" y="2906"/>
                    <a:pt x="2084" y="2704"/>
                  </a:cubicBezTo>
                  <a:lnTo>
                    <a:pt x="2084" y="251"/>
                  </a:lnTo>
                  <a:cubicBezTo>
                    <a:pt x="2084" y="168"/>
                    <a:pt x="2001" y="72"/>
                    <a:pt x="1893" y="72"/>
                  </a:cubicBezTo>
                  <a:cubicBezTo>
                    <a:pt x="1786" y="72"/>
                    <a:pt x="1703" y="168"/>
                    <a:pt x="1703" y="263"/>
                  </a:cubicBezTo>
                  <a:lnTo>
                    <a:pt x="1703" y="1537"/>
                  </a:lnTo>
                  <a:lnTo>
                    <a:pt x="1239" y="1537"/>
                  </a:lnTo>
                  <a:lnTo>
                    <a:pt x="1239" y="191"/>
                  </a:lnTo>
                  <a:cubicBezTo>
                    <a:pt x="1239" y="84"/>
                    <a:pt x="1155" y="1"/>
                    <a:pt x="1048" y="1"/>
                  </a:cubicBezTo>
                  <a:cubicBezTo>
                    <a:pt x="941" y="1"/>
                    <a:pt x="858" y="84"/>
                    <a:pt x="858" y="191"/>
                  </a:cubicBezTo>
                  <a:lnTo>
                    <a:pt x="858" y="1537"/>
                  </a:lnTo>
                  <a:lnTo>
                    <a:pt x="393" y="1537"/>
                  </a:lnTo>
                  <a:lnTo>
                    <a:pt x="393" y="191"/>
                  </a:lnTo>
                  <a:cubicBezTo>
                    <a:pt x="393" y="84"/>
                    <a:pt x="298"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5" name="Google Shape;5545;p77"/>
            <p:cNvSpPr/>
            <p:nvPr/>
          </p:nvSpPr>
          <p:spPr>
            <a:xfrm>
              <a:off x="3636835" y="2373674"/>
              <a:ext cx="236702" cy="236289"/>
            </a:xfrm>
            <a:custGeom>
              <a:avLst/>
              <a:gdLst/>
              <a:ahLst/>
              <a:cxnLst/>
              <a:rect l="l" t="t" r="r" b="b"/>
              <a:pathLst>
                <a:path w="7454" h="7441" extrusionOk="0">
                  <a:moveTo>
                    <a:pt x="1175" y="0"/>
                  </a:moveTo>
                  <a:cubicBezTo>
                    <a:pt x="1121" y="0"/>
                    <a:pt x="1069" y="25"/>
                    <a:pt x="1036" y="71"/>
                  </a:cubicBezTo>
                  <a:cubicBezTo>
                    <a:pt x="369" y="881"/>
                    <a:pt x="0" y="1905"/>
                    <a:pt x="0" y="2952"/>
                  </a:cubicBezTo>
                  <a:cubicBezTo>
                    <a:pt x="0" y="5429"/>
                    <a:pt x="2024" y="7441"/>
                    <a:pt x="4489" y="7441"/>
                  </a:cubicBezTo>
                  <a:cubicBezTo>
                    <a:pt x="5537" y="7441"/>
                    <a:pt x="6561" y="7072"/>
                    <a:pt x="7358" y="6405"/>
                  </a:cubicBezTo>
                  <a:cubicBezTo>
                    <a:pt x="7454" y="6322"/>
                    <a:pt x="7454" y="6203"/>
                    <a:pt x="7394" y="6131"/>
                  </a:cubicBezTo>
                  <a:cubicBezTo>
                    <a:pt x="7352" y="6083"/>
                    <a:pt x="7286" y="6058"/>
                    <a:pt x="7224" y="6058"/>
                  </a:cubicBezTo>
                  <a:cubicBezTo>
                    <a:pt x="7180" y="6058"/>
                    <a:pt x="7138" y="6071"/>
                    <a:pt x="7108" y="6096"/>
                  </a:cubicBezTo>
                  <a:cubicBezTo>
                    <a:pt x="6382" y="6703"/>
                    <a:pt x="5441" y="7048"/>
                    <a:pt x="4489" y="7048"/>
                  </a:cubicBezTo>
                  <a:cubicBezTo>
                    <a:pt x="2227" y="7048"/>
                    <a:pt x="381" y="5203"/>
                    <a:pt x="381" y="2928"/>
                  </a:cubicBezTo>
                  <a:cubicBezTo>
                    <a:pt x="381" y="1988"/>
                    <a:pt x="727" y="1047"/>
                    <a:pt x="1334" y="309"/>
                  </a:cubicBezTo>
                  <a:cubicBezTo>
                    <a:pt x="1405" y="226"/>
                    <a:pt x="1393" y="107"/>
                    <a:pt x="1298" y="47"/>
                  </a:cubicBezTo>
                  <a:cubicBezTo>
                    <a:pt x="1261" y="16"/>
                    <a:pt x="1217" y="0"/>
                    <a:pt x="1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6" name="Google Shape;5546;p77"/>
            <p:cNvSpPr/>
            <p:nvPr/>
          </p:nvSpPr>
          <p:spPr>
            <a:xfrm>
              <a:off x="3685230" y="2324104"/>
              <a:ext cx="237083" cy="235971"/>
            </a:xfrm>
            <a:custGeom>
              <a:avLst/>
              <a:gdLst/>
              <a:ahLst/>
              <a:cxnLst/>
              <a:rect l="l" t="t" r="r" b="b"/>
              <a:pathLst>
                <a:path w="7466" h="7431" extrusionOk="0">
                  <a:moveTo>
                    <a:pt x="2953" y="1"/>
                  </a:moveTo>
                  <a:cubicBezTo>
                    <a:pt x="1905" y="1"/>
                    <a:pt x="893" y="358"/>
                    <a:pt x="96" y="1025"/>
                  </a:cubicBezTo>
                  <a:cubicBezTo>
                    <a:pt x="0" y="1108"/>
                    <a:pt x="0" y="1227"/>
                    <a:pt x="60" y="1299"/>
                  </a:cubicBezTo>
                  <a:cubicBezTo>
                    <a:pt x="99" y="1344"/>
                    <a:pt x="151" y="1364"/>
                    <a:pt x="205" y="1364"/>
                  </a:cubicBezTo>
                  <a:cubicBezTo>
                    <a:pt x="250" y="1364"/>
                    <a:pt x="295" y="1350"/>
                    <a:pt x="334" y="1322"/>
                  </a:cubicBezTo>
                  <a:cubicBezTo>
                    <a:pt x="1060" y="715"/>
                    <a:pt x="2001" y="394"/>
                    <a:pt x="2953" y="394"/>
                  </a:cubicBezTo>
                  <a:cubicBezTo>
                    <a:pt x="5215" y="394"/>
                    <a:pt x="7061" y="2227"/>
                    <a:pt x="7061" y="4501"/>
                  </a:cubicBezTo>
                  <a:cubicBezTo>
                    <a:pt x="7061" y="5454"/>
                    <a:pt x="6727" y="6371"/>
                    <a:pt x="6120" y="7121"/>
                  </a:cubicBezTo>
                  <a:cubicBezTo>
                    <a:pt x="6049" y="7204"/>
                    <a:pt x="6061" y="7323"/>
                    <a:pt x="6156" y="7383"/>
                  </a:cubicBezTo>
                  <a:cubicBezTo>
                    <a:pt x="6180" y="7418"/>
                    <a:pt x="6227" y="7430"/>
                    <a:pt x="6275" y="7430"/>
                  </a:cubicBezTo>
                  <a:cubicBezTo>
                    <a:pt x="6322" y="7430"/>
                    <a:pt x="6382" y="7395"/>
                    <a:pt x="6418" y="7359"/>
                  </a:cubicBezTo>
                  <a:cubicBezTo>
                    <a:pt x="7084" y="6549"/>
                    <a:pt x="7442" y="5537"/>
                    <a:pt x="7442" y="4501"/>
                  </a:cubicBezTo>
                  <a:cubicBezTo>
                    <a:pt x="7465" y="2013"/>
                    <a:pt x="5441" y="1"/>
                    <a:pt x="2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7" name="Google Shape;5547;p77"/>
            <p:cNvSpPr/>
            <p:nvPr/>
          </p:nvSpPr>
          <p:spPr>
            <a:xfrm>
              <a:off x="3663668" y="2351699"/>
              <a:ext cx="230668" cy="230668"/>
            </a:xfrm>
            <a:custGeom>
              <a:avLst/>
              <a:gdLst/>
              <a:ahLst/>
              <a:cxnLst/>
              <a:rect l="l" t="t" r="r" b="b"/>
              <a:pathLst>
                <a:path w="7264" h="7264" extrusionOk="0">
                  <a:moveTo>
                    <a:pt x="3632" y="382"/>
                  </a:moveTo>
                  <a:cubicBezTo>
                    <a:pt x="5418" y="382"/>
                    <a:pt x="6871" y="1846"/>
                    <a:pt x="6871" y="3632"/>
                  </a:cubicBezTo>
                  <a:cubicBezTo>
                    <a:pt x="6871" y="5418"/>
                    <a:pt x="5418" y="6871"/>
                    <a:pt x="3632" y="6871"/>
                  </a:cubicBezTo>
                  <a:cubicBezTo>
                    <a:pt x="1846" y="6871"/>
                    <a:pt x="382" y="5418"/>
                    <a:pt x="382" y="3632"/>
                  </a:cubicBezTo>
                  <a:cubicBezTo>
                    <a:pt x="382" y="1846"/>
                    <a:pt x="1846" y="382"/>
                    <a:pt x="3632" y="382"/>
                  </a:cubicBezTo>
                  <a:close/>
                  <a:moveTo>
                    <a:pt x="3632" y="1"/>
                  </a:moveTo>
                  <a:cubicBezTo>
                    <a:pt x="1632" y="1"/>
                    <a:pt x="1" y="1632"/>
                    <a:pt x="1" y="3632"/>
                  </a:cubicBezTo>
                  <a:cubicBezTo>
                    <a:pt x="1" y="5633"/>
                    <a:pt x="1632" y="7264"/>
                    <a:pt x="3632" y="7264"/>
                  </a:cubicBezTo>
                  <a:cubicBezTo>
                    <a:pt x="5644" y="7264"/>
                    <a:pt x="7263" y="5621"/>
                    <a:pt x="7263" y="3632"/>
                  </a:cubicBezTo>
                  <a:cubicBezTo>
                    <a:pt x="7263" y="1620"/>
                    <a:pt x="5620" y="1"/>
                    <a:pt x="3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48" name="Google Shape;5548;p77"/>
            <p:cNvSpPr/>
            <p:nvPr/>
          </p:nvSpPr>
          <p:spPr>
            <a:xfrm>
              <a:off x="3933998" y="2289904"/>
              <a:ext cx="52586" cy="355243"/>
            </a:xfrm>
            <a:custGeom>
              <a:avLst/>
              <a:gdLst/>
              <a:ahLst/>
              <a:cxnLst/>
              <a:rect l="l" t="t" r="r" b="b"/>
              <a:pathLst>
                <a:path w="1656" h="11187" extrusionOk="0">
                  <a:moveTo>
                    <a:pt x="1251" y="554"/>
                  </a:moveTo>
                  <a:lnTo>
                    <a:pt x="1251" y="5555"/>
                  </a:lnTo>
                  <a:lnTo>
                    <a:pt x="715" y="5578"/>
                  </a:lnTo>
                  <a:lnTo>
                    <a:pt x="703" y="5578"/>
                  </a:lnTo>
                  <a:cubicBezTo>
                    <a:pt x="693" y="5580"/>
                    <a:pt x="683" y="5580"/>
                    <a:pt x="673" y="5580"/>
                  </a:cubicBezTo>
                  <a:cubicBezTo>
                    <a:pt x="583" y="5580"/>
                    <a:pt x="481" y="5536"/>
                    <a:pt x="417" y="5483"/>
                  </a:cubicBezTo>
                  <a:cubicBezTo>
                    <a:pt x="382" y="5436"/>
                    <a:pt x="370" y="5412"/>
                    <a:pt x="370" y="5412"/>
                  </a:cubicBezTo>
                  <a:lnTo>
                    <a:pt x="370" y="2411"/>
                  </a:lnTo>
                  <a:cubicBezTo>
                    <a:pt x="370" y="1697"/>
                    <a:pt x="703" y="1006"/>
                    <a:pt x="1251" y="554"/>
                  </a:cubicBezTo>
                  <a:close/>
                  <a:moveTo>
                    <a:pt x="1263" y="5959"/>
                  </a:moveTo>
                  <a:cubicBezTo>
                    <a:pt x="1263" y="9448"/>
                    <a:pt x="1275" y="10258"/>
                    <a:pt x="1275" y="10281"/>
                  </a:cubicBezTo>
                  <a:cubicBezTo>
                    <a:pt x="1263" y="10496"/>
                    <a:pt x="1203" y="10769"/>
                    <a:pt x="941" y="10769"/>
                  </a:cubicBezTo>
                  <a:cubicBezTo>
                    <a:pt x="858" y="10769"/>
                    <a:pt x="620" y="10769"/>
                    <a:pt x="620" y="10258"/>
                  </a:cubicBezTo>
                  <a:cubicBezTo>
                    <a:pt x="620" y="10115"/>
                    <a:pt x="667" y="9710"/>
                    <a:pt x="727" y="9246"/>
                  </a:cubicBezTo>
                  <a:cubicBezTo>
                    <a:pt x="822" y="8472"/>
                    <a:pt x="941" y="7400"/>
                    <a:pt x="941" y="6686"/>
                  </a:cubicBezTo>
                  <a:lnTo>
                    <a:pt x="941" y="5959"/>
                  </a:lnTo>
                  <a:close/>
                  <a:moveTo>
                    <a:pt x="1453" y="0"/>
                  </a:moveTo>
                  <a:cubicBezTo>
                    <a:pt x="1420" y="0"/>
                    <a:pt x="1388" y="6"/>
                    <a:pt x="1358" y="18"/>
                  </a:cubicBezTo>
                  <a:cubicBezTo>
                    <a:pt x="524" y="530"/>
                    <a:pt x="1" y="1447"/>
                    <a:pt x="1" y="2435"/>
                  </a:cubicBezTo>
                  <a:lnTo>
                    <a:pt x="1" y="5424"/>
                  </a:lnTo>
                  <a:cubicBezTo>
                    <a:pt x="1" y="5555"/>
                    <a:pt x="60" y="5674"/>
                    <a:pt x="179" y="5781"/>
                  </a:cubicBezTo>
                  <a:cubicBezTo>
                    <a:pt x="286" y="5876"/>
                    <a:pt x="417" y="5936"/>
                    <a:pt x="548" y="5959"/>
                  </a:cubicBezTo>
                  <a:lnTo>
                    <a:pt x="548" y="6709"/>
                  </a:lnTo>
                  <a:cubicBezTo>
                    <a:pt x="548" y="7400"/>
                    <a:pt x="429" y="8460"/>
                    <a:pt x="346" y="9222"/>
                  </a:cubicBezTo>
                  <a:cubicBezTo>
                    <a:pt x="286" y="9710"/>
                    <a:pt x="239" y="10091"/>
                    <a:pt x="239" y="10281"/>
                  </a:cubicBezTo>
                  <a:cubicBezTo>
                    <a:pt x="239" y="11115"/>
                    <a:pt x="774" y="11186"/>
                    <a:pt x="941" y="11186"/>
                  </a:cubicBezTo>
                  <a:cubicBezTo>
                    <a:pt x="1275" y="11186"/>
                    <a:pt x="1656" y="10948"/>
                    <a:pt x="1656" y="10281"/>
                  </a:cubicBezTo>
                  <a:lnTo>
                    <a:pt x="1656" y="185"/>
                  </a:lnTo>
                  <a:cubicBezTo>
                    <a:pt x="1656" y="113"/>
                    <a:pt x="1608" y="54"/>
                    <a:pt x="1548" y="18"/>
                  </a:cubicBezTo>
                  <a:cubicBezTo>
                    <a:pt x="1519" y="6"/>
                    <a:pt x="1486" y="0"/>
                    <a:pt x="1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549" name="Google Shape;5549;p77"/>
          <p:cNvSpPr/>
          <p:nvPr/>
        </p:nvSpPr>
        <p:spPr>
          <a:xfrm>
            <a:off x="4143835" y="2288189"/>
            <a:ext cx="357688" cy="357339"/>
          </a:xfrm>
          <a:custGeom>
            <a:avLst/>
            <a:gdLst/>
            <a:ahLst/>
            <a:cxnLst/>
            <a:rect l="l" t="t" r="r" b="b"/>
            <a:pathLst>
              <a:path w="11264" h="11253" extrusionOk="0">
                <a:moveTo>
                  <a:pt x="9847" y="548"/>
                </a:moveTo>
                <a:lnTo>
                  <a:pt x="9847" y="1203"/>
                </a:lnTo>
                <a:cubicBezTo>
                  <a:pt x="9847" y="1299"/>
                  <a:pt x="9930" y="1370"/>
                  <a:pt x="10014" y="1370"/>
                </a:cubicBezTo>
                <a:lnTo>
                  <a:pt x="10669" y="1370"/>
                </a:lnTo>
                <a:lnTo>
                  <a:pt x="9252" y="2811"/>
                </a:lnTo>
                <a:lnTo>
                  <a:pt x="8656" y="2811"/>
                </a:lnTo>
                <a:lnTo>
                  <a:pt x="9609" y="1858"/>
                </a:lnTo>
                <a:cubicBezTo>
                  <a:pt x="9668" y="1799"/>
                  <a:pt x="9668" y="1703"/>
                  <a:pt x="9609" y="1620"/>
                </a:cubicBezTo>
                <a:cubicBezTo>
                  <a:pt x="9579" y="1590"/>
                  <a:pt x="9537" y="1575"/>
                  <a:pt x="9494" y="1575"/>
                </a:cubicBezTo>
                <a:cubicBezTo>
                  <a:pt x="9451" y="1575"/>
                  <a:pt x="9406" y="1590"/>
                  <a:pt x="9371" y="1620"/>
                </a:cubicBezTo>
                <a:lnTo>
                  <a:pt x="8418" y="2572"/>
                </a:lnTo>
                <a:lnTo>
                  <a:pt x="8418" y="1977"/>
                </a:lnTo>
                <a:lnTo>
                  <a:pt x="9847" y="548"/>
                </a:lnTo>
                <a:close/>
                <a:moveTo>
                  <a:pt x="4549" y="2442"/>
                </a:moveTo>
                <a:cubicBezTo>
                  <a:pt x="5668" y="2442"/>
                  <a:pt x="6680" y="2870"/>
                  <a:pt x="7430" y="3573"/>
                </a:cubicBezTo>
                <a:lnTo>
                  <a:pt x="4430" y="6561"/>
                </a:lnTo>
                <a:cubicBezTo>
                  <a:pt x="4370" y="6621"/>
                  <a:pt x="4370" y="6728"/>
                  <a:pt x="4430" y="6799"/>
                </a:cubicBezTo>
                <a:cubicBezTo>
                  <a:pt x="4465" y="6835"/>
                  <a:pt x="4513" y="6847"/>
                  <a:pt x="4549" y="6847"/>
                </a:cubicBezTo>
                <a:cubicBezTo>
                  <a:pt x="4596" y="6847"/>
                  <a:pt x="4644" y="6835"/>
                  <a:pt x="4668" y="6799"/>
                </a:cubicBezTo>
                <a:lnTo>
                  <a:pt x="5418" y="6061"/>
                </a:lnTo>
                <a:cubicBezTo>
                  <a:pt x="5549" y="6240"/>
                  <a:pt x="5620" y="6466"/>
                  <a:pt x="5620" y="6680"/>
                </a:cubicBezTo>
                <a:cubicBezTo>
                  <a:pt x="5620" y="7275"/>
                  <a:pt x="5144" y="7752"/>
                  <a:pt x="4549" y="7752"/>
                </a:cubicBezTo>
                <a:cubicBezTo>
                  <a:pt x="3953" y="7752"/>
                  <a:pt x="3477" y="7275"/>
                  <a:pt x="3477" y="6680"/>
                </a:cubicBezTo>
                <a:cubicBezTo>
                  <a:pt x="3477" y="6085"/>
                  <a:pt x="3953" y="5609"/>
                  <a:pt x="4549" y="5609"/>
                </a:cubicBezTo>
                <a:cubicBezTo>
                  <a:pt x="4608" y="5609"/>
                  <a:pt x="4680" y="5609"/>
                  <a:pt x="4739" y="5632"/>
                </a:cubicBezTo>
                <a:cubicBezTo>
                  <a:pt x="4747" y="5633"/>
                  <a:pt x="4755" y="5634"/>
                  <a:pt x="4763" y="5634"/>
                </a:cubicBezTo>
                <a:cubicBezTo>
                  <a:pt x="4848" y="5634"/>
                  <a:pt x="4920" y="5577"/>
                  <a:pt x="4942" y="5490"/>
                </a:cubicBezTo>
                <a:cubicBezTo>
                  <a:pt x="4954" y="5406"/>
                  <a:pt x="4894" y="5311"/>
                  <a:pt x="4799" y="5299"/>
                </a:cubicBezTo>
                <a:cubicBezTo>
                  <a:pt x="4715" y="5287"/>
                  <a:pt x="4620" y="5275"/>
                  <a:pt x="4549" y="5275"/>
                </a:cubicBezTo>
                <a:cubicBezTo>
                  <a:pt x="3775" y="5275"/>
                  <a:pt x="3156" y="5894"/>
                  <a:pt x="3156" y="6668"/>
                </a:cubicBezTo>
                <a:cubicBezTo>
                  <a:pt x="3156" y="7442"/>
                  <a:pt x="3775" y="8073"/>
                  <a:pt x="4549" y="8073"/>
                </a:cubicBezTo>
                <a:cubicBezTo>
                  <a:pt x="5323" y="8073"/>
                  <a:pt x="5954" y="7442"/>
                  <a:pt x="5954" y="6668"/>
                </a:cubicBezTo>
                <a:cubicBezTo>
                  <a:pt x="5954" y="6359"/>
                  <a:pt x="5847" y="6049"/>
                  <a:pt x="5656" y="5811"/>
                </a:cubicBezTo>
                <a:lnTo>
                  <a:pt x="6168" y="5287"/>
                </a:lnTo>
                <a:cubicBezTo>
                  <a:pt x="6501" y="5668"/>
                  <a:pt x="6680" y="6168"/>
                  <a:pt x="6680" y="6668"/>
                </a:cubicBezTo>
                <a:cubicBezTo>
                  <a:pt x="6680" y="7847"/>
                  <a:pt x="5727" y="8799"/>
                  <a:pt x="4549" y="8799"/>
                </a:cubicBezTo>
                <a:cubicBezTo>
                  <a:pt x="3370" y="8799"/>
                  <a:pt x="2418" y="7847"/>
                  <a:pt x="2418" y="6668"/>
                </a:cubicBezTo>
                <a:cubicBezTo>
                  <a:pt x="2418" y="5490"/>
                  <a:pt x="3370" y="4537"/>
                  <a:pt x="4549" y="4537"/>
                </a:cubicBezTo>
                <a:cubicBezTo>
                  <a:pt x="4906" y="4537"/>
                  <a:pt x="5251" y="4632"/>
                  <a:pt x="5561" y="4799"/>
                </a:cubicBezTo>
                <a:cubicBezTo>
                  <a:pt x="5583" y="4810"/>
                  <a:pt x="5608" y="4815"/>
                  <a:pt x="5635" y="4815"/>
                </a:cubicBezTo>
                <a:cubicBezTo>
                  <a:pt x="5693" y="4815"/>
                  <a:pt x="5754" y="4789"/>
                  <a:pt x="5787" y="4739"/>
                </a:cubicBezTo>
                <a:cubicBezTo>
                  <a:pt x="5835" y="4656"/>
                  <a:pt x="5799" y="4561"/>
                  <a:pt x="5727" y="4513"/>
                </a:cubicBezTo>
                <a:cubicBezTo>
                  <a:pt x="5370" y="4323"/>
                  <a:pt x="4965" y="4216"/>
                  <a:pt x="4561" y="4216"/>
                </a:cubicBezTo>
                <a:cubicBezTo>
                  <a:pt x="3215" y="4216"/>
                  <a:pt x="2108" y="5311"/>
                  <a:pt x="2108" y="6668"/>
                </a:cubicBezTo>
                <a:cubicBezTo>
                  <a:pt x="2108" y="8026"/>
                  <a:pt x="3215" y="9121"/>
                  <a:pt x="4561" y="9121"/>
                </a:cubicBezTo>
                <a:cubicBezTo>
                  <a:pt x="5918" y="9121"/>
                  <a:pt x="7025" y="8026"/>
                  <a:pt x="7025" y="6668"/>
                </a:cubicBezTo>
                <a:cubicBezTo>
                  <a:pt x="7025" y="6073"/>
                  <a:pt x="6811" y="5490"/>
                  <a:pt x="6406" y="5049"/>
                </a:cubicBezTo>
                <a:lnTo>
                  <a:pt x="6930" y="4525"/>
                </a:lnTo>
                <a:cubicBezTo>
                  <a:pt x="7466" y="5109"/>
                  <a:pt x="7752" y="5871"/>
                  <a:pt x="7752" y="6656"/>
                </a:cubicBezTo>
                <a:cubicBezTo>
                  <a:pt x="7752" y="8407"/>
                  <a:pt x="6323" y="9835"/>
                  <a:pt x="4561" y="9835"/>
                </a:cubicBezTo>
                <a:cubicBezTo>
                  <a:pt x="2810" y="9835"/>
                  <a:pt x="1382" y="8407"/>
                  <a:pt x="1382" y="6656"/>
                </a:cubicBezTo>
                <a:cubicBezTo>
                  <a:pt x="1382" y="4894"/>
                  <a:pt x="2810" y="3465"/>
                  <a:pt x="4561" y="3465"/>
                </a:cubicBezTo>
                <a:cubicBezTo>
                  <a:pt x="5180" y="3465"/>
                  <a:pt x="5775" y="3644"/>
                  <a:pt x="6275" y="3977"/>
                </a:cubicBezTo>
                <a:cubicBezTo>
                  <a:pt x="6300" y="3994"/>
                  <a:pt x="6330" y="4002"/>
                  <a:pt x="6360" y="4002"/>
                </a:cubicBezTo>
                <a:cubicBezTo>
                  <a:pt x="6415" y="4002"/>
                  <a:pt x="6471" y="3976"/>
                  <a:pt x="6501" y="3930"/>
                </a:cubicBezTo>
                <a:cubicBezTo>
                  <a:pt x="6549" y="3858"/>
                  <a:pt x="6525" y="3751"/>
                  <a:pt x="6454" y="3704"/>
                </a:cubicBezTo>
                <a:cubicBezTo>
                  <a:pt x="5894" y="3346"/>
                  <a:pt x="5239" y="3156"/>
                  <a:pt x="4561" y="3156"/>
                </a:cubicBezTo>
                <a:cubicBezTo>
                  <a:pt x="2632" y="3156"/>
                  <a:pt x="1048" y="4739"/>
                  <a:pt x="1048" y="6668"/>
                </a:cubicBezTo>
                <a:cubicBezTo>
                  <a:pt x="1048" y="8609"/>
                  <a:pt x="2632" y="10181"/>
                  <a:pt x="4561" y="10181"/>
                </a:cubicBezTo>
                <a:cubicBezTo>
                  <a:pt x="6501" y="10181"/>
                  <a:pt x="8073" y="8609"/>
                  <a:pt x="8073" y="6668"/>
                </a:cubicBezTo>
                <a:cubicBezTo>
                  <a:pt x="8073" y="5787"/>
                  <a:pt x="7752" y="4954"/>
                  <a:pt x="7156" y="4299"/>
                </a:cubicBezTo>
                <a:lnTo>
                  <a:pt x="7680" y="3787"/>
                </a:lnTo>
                <a:cubicBezTo>
                  <a:pt x="8383" y="4561"/>
                  <a:pt x="8799" y="5573"/>
                  <a:pt x="8799" y="6680"/>
                </a:cubicBezTo>
                <a:cubicBezTo>
                  <a:pt x="8799" y="9026"/>
                  <a:pt x="6894" y="10931"/>
                  <a:pt x="4549" y="10931"/>
                </a:cubicBezTo>
                <a:cubicBezTo>
                  <a:pt x="2215" y="10931"/>
                  <a:pt x="310" y="9026"/>
                  <a:pt x="310" y="6680"/>
                </a:cubicBezTo>
                <a:cubicBezTo>
                  <a:pt x="310" y="4347"/>
                  <a:pt x="2215" y="2442"/>
                  <a:pt x="4549" y="2442"/>
                </a:cubicBezTo>
                <a:close/>
                <a:moveTo>
                  <a:pt x="10023" y="1"/>
                </a:moveTo>
                <a:cubicBezTo>
                  <a:pt x="9981" y="1"/>
                  <a:pt x="9938" y="17"/>
                  <a:pt x="9907" y="48"/>
                </a:cubicBezTo>
                <a:lnTo>
                  <a:pt x="8156" y="1799"/>
                </a:lnTo>
                <a:cubicBezTo>
                  <a:pt x="8121" y="1834"/>
                  <a:pt x="8109" y="1882"/>
                  <a:pt x="8109" y="1918"/>
                </a:cubicBezTo>
                <a:lnTo>
                  <a:pt x="8109" y="2906"/>
                </a:lnTo>
                <a:lnTo>
                  <a:pt x="7680" y="3334"/>
                </a:lnTo>
                <a:cubicBezTo>
                  <a:pt x="6859" y="2572"/>
                  <a:pt x="5775" y="2120"/>
                  <a:pt x="4573" y="2120"/>
                </a:cubicBezTo>
                <a:cubicBezTo>
                  <a:pt x="2048" y="2120"/>
                  <a:pt x="1" y="4168"/>
                  <a:pt x="1" y="6680"/>
                </a:cubicBezTo>
                <a:cubicBezTo>
                  <a:pt x="1" y="9204"/>
                  <a:pt x="2048" y="11252"/>
                  <a:pt x="4573" y="11252"/>
                </a:cubicBezTo>
                <a:cubicBezTo>
                  <a:pt x="7085" y="11252"/>
                  <a:pt x="9133" y="9204"/>
                  <a:pt x="9133" y="6680"/>
                </a:cubicBezTo>
                <a:cubicBezTo>
                  <a:pt x="9133" y="5478"/>
                  <a:pt x="8680" y="4394"/>
                  <a:pt x="7918" y="3573"/>
                </a:cubicBezTo>
                <a:lnTo>
                  <a:pt x="8347" y="3144"/>
                </a:lnTo>
                <a:lnTo>
                  <a:pt x="9335" y="3144"/>
                </a:lnTo>
                <a:cubicBezTo>
                  <a:pt x="9371" y="3144"/>
                  <a:pt x="9418" y="3132"/>
                  <a:pt x="9454" y="3096"/>
                </a:cubicBezTo>
                <a:lnTo>
                  <a:pt x="11204" y="1346"/>
                </a:lnTo>
                <a:cubicBezTo>
                  <a:pt x="11252" y="1287"/>
                  <a:pt x="11264" y="1227"/>
                  <a:pt x="11240" y="1168"/>
                </a:cubicBezTo>
                <a:cubicBezTo>
                  <a:pt x="11204" y="1108"/>
                  <a:pt x="11145" y="1060"/>
                  <a:pt x="11085" y="1060"/>
                </a:cubicBezTo>
                <a:lnTo>
                  <a:pt x="10192" y="1060"/>
                </a:lnTo>
                <a:lnTo>
                  <a:pt x="10192" y="167"/>
                </a:lnTo>
                <a:cubicBezTo>
                  <a:pt x="10192" y="108"/>
                  <a:pt x="10145" y="36"/>
                  <a:pt x="10085" y="13"/>
                </a:cubicBezTo>
                <a:cubicBezTo>
                  <a:pt x="10065" y="5"/>
                  <a:pt x="10044" y="1"/>
                  <a:pt x="100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550" name="Google Shape;5550;p77"/>
          <p:cNvGrpSpPr/>
          <p:nvPr/>
        </p:nvGrpSpPr>
        <p:grpSpPr>
          <a:xfrm>
            <a:off x="4687894" y="2289713"/>
            <a:ext cx="359594" cy="353909"/>
            <a:chOff x="4687894" y="2289713"/>
            <a:chExt cx="359594" cy="353909"/>
          </a:xfrm>
        </p:grpSpPr>
        <p:sp>
          <p:nvSpPr>
            <p:cNvPr id="5551" name="Google Shape;5551;p77"/>
            <p:cNvSpPr/>
            <p:nvPr/>
          </p:nvSpPr>
          <p:spPr>
            <a:xfrm>
              <a:off x="4955207" y="2477227"/>
              <a:ext cx="34041" cy="22356"/>
            </a:xfrm>
            <a:custGeom>
              <a:avLst/>
              <a:gdLst/>
              <a:ahLst/>
              <a:cxnLst/>
              <a:rect l="l" t="t" r="r" b="b"/>
              <a:pathLst>
                <a:path w="1072" h="704" extrusionOk="0">
                  <a:moveTo>
                    <a:pt x="167" y="1"/>
                  </a:moveTo>
                  <a:cubicBezTo>
                    <a:pt x="72" y="1"/>
                    <a:pt x="0" y="72"/>
                    <a:pt x="0" y="168"/>
                  </a:cubicBezTo>
                  <a:cubicBezTo>
                    <a:pt x="0" y="465"/>
                    <a:pt x="238" y="703"/>
                    <a:pt x="536" y="703"/>
                  </a:cubicBezTo>
                  <a:cubicBezTo>
                    <a:pt x="834" y="703"/>
                    <a:pt x="1072" y="465"/>
                    <a:pt x="1072" y="168"/>
                  </a:cubicBezTo>
                  <a:cubicBezTo>
                    <a:pt x="1072" y="72"/>
                    <a:pt x="1000" y="1"/>
                    <a:pt x="905" y="1"/>
                  </a:cubicBezTo>
                  <a:cubicBezTo>
                    <a:pt x="822" y="1"/>
                    <a:pt x="750" y="72"/>
                    <a:pt x="750" y="168"/>
                  </a:cubicBezTo>
                  <a:cubicBezTo>
                    <a:pt x="750" y="287"/>
                    <a:pt x="655" y="370"/>
                    <a:pt x="536" y="370"/>
                  </a:cubicBezTo>
                  <a:cubicBezTo>
                    <a:pt x="417" y="370"/>
                    <a:pt x="334" y="287"/>
                    <a:pt x="334" y="168"/>
                  </a:cubicBez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2" name="Google Shape;5552;p77"/>
            <p:cNvSpPr/>
            <p:nvPr/>
          </p:nvSpPr>
          <p:spPr>
            <a:xfrm>
              <a:off x="4687894" y="2289713"/>
              <a:ext cx="359594" cy="353909"/>
            </a:xfrm>
            <a:custGeom>
              <a:avLst/>
              <a:gdLst/>
              <a:ahLst/>
              <a:cxnLst/>
              <a:rect l="l" t="t" r="r" b="b"/>
              <a:pathLst>
                <a:path w="11324" h="11145" extrusionOk="0">
                  <a:moveTo>
                    <a:pt x="9180" y="3036"/>
                  </a:moveTo>
                  <a:cubicBezTo>
                    <a:pt x="9204" y="3036"/>
                    <a:pt x="9228" y="3036"/>
                    <a:pt x="9240" y="3048"/>
                  </a:cubicBezTo>
                  <a:cubicBezTo>
                    <a:pt x="9299" y="3108"/>
                    <a:pt x="9371" y="3417"/>
                    <a:pt x="9299" y="3977"/>
                  </a:cubicBezTo>
                  <a:cubicBezTo>
                    <a:pt x="9240" y="4513"/>
                    <a:pt x="9061" y="4989"/>
                    <a:pt x="8895" y="5072"/>
                  </a:cubicBezTo>
                  <a:cubicBezTo>
                    <a:pt x="8813" y="5119"/>
                    <a:pt x="8682" y="5149"/>
                    <a:pt x="8533" y="5149"/>
                  </a:cubicBezTo>
                  <a:cubicBezTo>
                    <a:pt x="8336" y="5149"/>
                    <a:pt x="8108" y="5096"/>
                    <a:pt x="7918" y="4953"/>
                  </a:cubicBezTo>
                  <a:cubicBezTo>
                    <a:pt x="7573" y="4703"/>
                    <a:pt x="7466" y="4263"/>
                    <a:pt x="7585" y="3667"/>
                  </a:cubicBezTo>
                  <a:cubicBezTo>
                    <a:pt x="7597" y="3608"/>
                    <a:pt x="7644" y="3572"/>
                    <a:pt x="7704" y="3537"/>
                  </a:cubicBezTo>
                  <a:cubicBezTo>
                    <a:pt x="8526" y="3167"/>
                    <a:pt x="9002" y="3036"/>
                    <a:pt x="9180" y="3036"/>
                  </a:cubicBezTo>
                  <a:close/>
                  <a:moveTo>
                    <a:pt x="620" y="5608"/>
                  </a:moveTo>
                  <a:cubicBezTo>
                    <a:pt x="691" y="5620"/>
                    <a:pt x="798" y="5703"/>
                    <a:pt x="858" y="5846"/>
                  </a:cubicBezTo>
                  <a:cubicBezTo>
                    <a:pt x="870" y="5882"/>
                    <a:pt x="894" y="5942"/>
                    <a:pt x="894" y="6001"/>
                  </a:cubicBezTo>
                  <a:cubicBezTo>
                    <a:pt x="667" y="5953"/>
                    <a:pt x="501" y="5882"/>
                    <a:pt x="453" y="5799"/>
                  </a:cubicBezTo>
                  <a:cubicBezTo>
                    <a:pt x="441" y="5775"/>
                    <a:pt x="489" y="5703"/>
                    <a:pt x="501" y="5668"/>
                  </a:cubicBezTo>
                  <a:cubicBezTo>
                    <a:pt x="548" y="5608"/>
                    <a:pt x="572" y="5608"/>
                    <a:pt x="608" y="5608"/>
                  </a:cubicBezTo>
                  <a:close/>
                  <a:moveTo>
                    <a:pt x="5073" y="0"/>
                  </a:moveTo>
                  <a:cubicBezTo>
                    <a:pt x="4477" y="0"/>
                    <a:pt x="3906" y="238"/>
                    <a:pt x="3477" y="655"/>
                  </a:cubicBezTo>
                  <a:cubicBezTo>
                    <a:pt x="3049" y="1084"/>
                    <a:pt x="2822" y="1632"/>
                    <a:pt x="2822" y="2239"/>
                  </a:cubicBezTo>
                  <a:cubicBezTo>
                    <a:pt x="2822" y="2834"/>
                    <a:pt x="3061" y="3406"/>
                    <a:pt x="3477" y="3834"/>
                  </a:cubicBezTo>
                  <a:cubicBezTo>
                    <a:pt x="3596" y="3953"/>
                    <a:pt x="3727" y="4060"/>
                    <a:pt x="3882" y="4144"/>
                  </a:cubicBezTo>
                  <a:cubicBezTo>
                    <a:pt x="3775" y="4179"/>
                    <a:pt x="3668" y="4203"/>
                    <a:pt x="3584" y="4239"/>
                  </a:cubicBezTo>
                  <a:cubicBezTo>
                    <a:pt x="3489" y="4263"/>
                    <a:pt x="3453" y="4358"/>
                    <a:pt x="3477" y="4441"/>
                  </a:cubicBezTo>
                  <a:cubicBezTo>
                    <a:pt x="3505" y="4515"/>
                    <a:pt x="3561" y="4560"/>
                    <a:pt x="3629" y="4560"/>
                  </a:cubicBezTo>
                  <a:cubicBezTo>
                    <a:pt x="3649" y="4560"/>
                    <a:pt x="3670" y="4557"/>
                    <a:pt x="3692" y="4549"/>
                  </a:cubicBezTo>
                  <a:cubicBezTo>
                    <a:pt x="4138" y="4400"/>
                    <a:pt x="4608" y="4325"/>
                    <a:pt x="5079" y="4325"/>
                  </a:cubicBezTo>
                  <a:cubicBezTo>
                    <a:pt x="5549" y="4325"/>
                    <a:pt x="6019" y="4400"/>
                    <a:pt x="6466" y="4549"/>
                  </a:cubicBezTo>
                  <a:cubicBezTo>
                    <a:pt x="6490" y="4549"/>
                    <a:pt x="6501" y="4560"/>
                    <a:pt x="6525" y="4560"/>
                  </a:cubicBezTo>
                  <a:cubicBezTo>
                    <a:pt x="6609" y="4560"/>
                    <a:pt x="6668" y="4525"/>
                    <a:pt x="6680" y="4441"/>
                  </a:cubicBezTo>
                  <a:cubicBezTo>
                    <a:pt x="6704" y="4358"/>
                    <a:pt x="6668" y="4263"/>
                    <a:pt x="6573" y="4239"/>
                  </a:cubicBezTo>
                  <a:cubicBezTo>
                    <a:pt x="6466" y="4203"/>
                    <a:pt x="6370" y="4179"/>
                    <a:pt x="6275" y="4144"/>
                  </a:cubicBezTo>
                  <a:cubicBezTo>
                    <a:pt x="6406" y="4060"/>
                    <a:pt x="6549" y="3953"/>
                    <a:pt x="6680" y="3834"/>
                  </a:cubicBezTo>
                  <a:cubicBezTo>
                    <a:pt x="6787" y="3727"/>
                    <a:pt x="6882" y="3608"/>
                    <a:pt x="6966" y="3477"/>
                  </a:cubicBezTo>
                  <a:cubicBezTo>
                    <a:pt x="7002" y="3489"/>
                    <a:pt x="7049" y="3489"/>
                    <a:pt x="7097" y="3513"/>
                  </a:cubicBezTo>
                  <a:lnTo>
                    <a:pt x="7275" y="3548"/>
                  </a:lnTo>
                  <a:lnTo>
                    <a:pt x="7275" y="3572"/>
                  </a:lnTo>
                  <a:cubicBezTo>
                    <a:pt x="7204" y="3953"/>
                    <a:pt x="7204" y="4287"/>
                    <a:pt x="7287" y="4560"/>
                  </a:cubicBezTo>
                  <a:cubicBezTo>
                    <a:pt x="7359" y="4822"/>
                    <a:pt x="7513" y="5025"/>
                    <a:pt x="7716" y="5180"/>
                  </a:cubicBezTo>
                  <a:cubicBezTo>
                    <a:pt x="7954" y="5358"/>
                    <a:pt x="8252" y="5430"/>
                    <a:pt x="8526" y="5430"/>
                  </a:cubicBezTo>
                  <a:cubicBezTo>
                    <a:pt x="8728" y="5430"/>
                    <a:pt x="8907" y="5382"/>
                    <a:pt x="9049" y="5311"/>
                  </a:cubicBezTo>
                  <a:cubicBezTo>
                    <a:pt x="9192" y="5215"/>
                    <a:pt x="9323" y="5037"/>
                    <a:pt x="9430" y="4763"/>
                  </a:cubicBezTo>
                  <a:cubicBezTo>
                    <a:pt x="9478" y="4822"/>
                    <a:pt x="9526" y="4882"/>
                    <a:pt x="9561" y="4930"/>
                  </a:cubicBezTo>
                  <a:cubicBezTo>
                    <a:pt x="9740" y="5168"/>
                    <a:pt x="9859" y="5418"/>
                    <a:pt x="9954" y="5692"/>
                  </a:cubicBezTo>
                  <a:cubicBezTo>
                    <a:pt x="10002" y="5858"/>
                    <a:pt x="10133" y="5977"/>
                    <a:pt x="10300" y="6037"/>
                  </a:cubicBezTo>
                  <a:lnTo>
                    <a:pt x="10752" y="6192"/>
                  </a:lnTo>
                  <a:cubicBezTo>
                    <a:pt x="10871" y="6239"/>
                    <a:pt x="10966" y="6334"/>
                    <a:pt x="10966" y="6465"/>
                  </a:cubicBezTo>
                  <a:lnTo>
                    <a:pt x="10966" y="7239"/>
                  </a:lnTo>
                  <a:cubicBezTo>
                    <a:pt x="10966" y="7382"/>
                    <a:pt x="10895" y="7477"/>
                    <a:pt x="10752" y="7525"/>
                  </a:cubicBezTo>
                  <a:lnTo>
                    <a:pt x="10014" y="7763"/>
                  </a:lnTo>
                  <a:cubicBezTo>
                    <a:pt x="9895" y="7811"/>
                    <a:pt x="9788" y="7882"/>
                    <a:pt x="9728" y="8001"/>
                  </a:cubicBezTo>
                  <a:cubicBezTo>
                    <a:pt x="9430" y="8513"/>
                    <a:pt x="8966" y="8930"/>
                    <a:pt x="8359" y="9252"/>
                  </a:cubicBezTo>
                  <a:cubicBezTo>
                    <a:pt x="8287" y="9287"/>
                    <a:pt x="8240" y="9359"/>
                    <a:pt x="8228" y="9430"/>
                  </a:cubicBezTo>
                  <a:lnTo>
                    <a:pt x="7990" y="10692"/>
                  </a:lnTo>
                  <a:cubicBezTo>
                    <a:pt x="7990" y="10728"/>
                    <a:pt x="7954" y="10752"/>
                    <a:pt x="7918" y="10752"/>
                  </a:cubicBezTo>
                  <a:lnTo>
                    <a:pt x="7144" y="10752"/>
                  </a:lnTo>
                  <a:cubicBezTo>
                    <a:pt x="7109" y="10752"/>
                    <a:pt x="7085" y="10728"/>
                    <a:pt x="7061" y="10692"/>
                  </a:cubicBezTo>
                  <a:lnTo>
                    <a:pt x="6930" y="10002"/>
                  </a:lnTo>
                  <a:cubicBezTo>
                    <a:pt x="6897" y="9868"/>
                    <a:pt x="6800" y="9786"/>
                    <a:pt x="6661" y="9786"/>
                  </a:cubicBezTo>
                  <a:cubicBezTo>
                    <a:pt x="6652" y="9786"/>
                    <a:pt x="6642" y="9787"/>
                    <a:pt x="6632" y="9787"/>
                  </a:cubicBezTo>
                  <a:cubicBezTo>
                    <a:pt x="6299" y="9835"/>
                    <a:pt x="5954" y="9859"/>
                    <a:pt x="5608" y="9859"/>
                  </a:cubicBezTo>
                  <a:cubicBezTo>
                    <a:pt x="5358" y="9859"/>
                    <a:pt x="5097" y="9847"/>
                    <a:pt x="4846" y="9823"/>
                  </a:cubicBezTo>
                  <a:cubicBezTo>
                    <a:pt x="4833" y="9821"/>
                    <a:pt x="4819" y="9819"/>
                    <a:pt x="4806" y="9819"/>
                  </a:cubicBezTo>
                  <a:cubicBezTo>
                    <a:pt x="4692" y="9819"/>
                    <a:pt x="4593" y="9908"/>
                    <a:pt x="4561" y="10025"/>
                  </a:cubicBezTo>
                  <a:lnTo>
                    <a:pt x="4442" y="10692"/>
                  </a:lnTo>
                  <a:cubicBezTo>
                    <a:pt x="4442" y="10728"/>
                    <a:pt x="4418" y="10752"/>
                    <a:pt x="4370" y="10752"/>
                  </a:cubicBezTo>
                  <a:lnTo>
                    <a:pt x="3596" y="10752"/>
                  </a:lnTo>
                  <a:cubicBezTo>
                    <a:pt x="3573" y="10752"/>
                    <a:pt x="3537" y="10728"/>
                    <a:pt x="3525" y="10692"/>
                  </a:cubicBezTo>
                  <a:lnTo>
                    <a:pt x="3299" y="9502"/>
                  </a:lnTo>
                  <a:cubicBezTo>
                    <a:pt x="3287" y="9430"/>
                    <a:pt x="3239" y="9359"/>
                    <a:pt x="3168" y="9323"/>
                  </a:cubicBezTo>
                  <a:cubicBezTo>
                    <a:pt x="2108" y="8763"/>
                    <a:pt x="1560" y="7823"/>
                    <a:pt x="1560" y="6620"/>
                  </a:cubicBezTo>
                  <a:cubicBezTo>
                    <a:pt x="1560" y="6013"/>
                    <a:pt x="1691" y="5477"/>
                    <a:pt x="1965" y="5013"/>
                  </a:cubicBezTo>
                  <a:cubicBezTo>
                    <a:pt x="2215" y="4584"/>
                    <a:pt x="2572" y="4239"/>
                    <a:pt x="3037" y="3965"/>
                  </a:cubicBezTo>
                  <a:cubicBezTo>
                    <a:pt x="3108" y="3929"/>
                    <a:pt x="3132" y="3822"/>
                    <a:pt x="3096" y="3751"/>
                  </a:cubicBezTo>
                  <a:cubicBezTo>
                    <a:pt x="3065" y="3696"/>
                    <a:pt x="3008" y="3667"/>
                    <a:pt x="2952" y="3667"/>
                  </a:cubicBezTo>
                  <a:cubicBezTo>
                    <a:pt x="2923" y="3667"/>
                    <a:pt x="2895" y="3675"/>
                    <a:pt x="2870" y="3691"/>
                  </a:cubicBezTo>
                  <a:cubicBezTo>
                    <a:pt x="1977" y="4203"/>
                    <a:pt x="1429" y="5013"/>
                    <a:pt x="1275" y="6025"/>
                  </a:cubicBezTo>
                  <a:lnTo>
                    <a:pt x="1227" y="6025"/>
                  </a:lnTo>
                  <a:cubicBezTo>
                    <a:pt x="1227" y="5918"/>
                    <a:pt x="1215" y="5799"/>
                    <a:pt x="1167" y="5692"/>
                  </a:cubicBezTo>
                  <a:cubicBezTo>
                    <a:pt x="1084" y="5453"/>
                    <a:pt x="870" y="5299"/>
                    <a:pt x="667" y="5263"/>
                  </a:cubicBezTo>
                  <a:cubicBezTo>
                    <a:pt x="654" y="5262"/>
                    <a:pt x="640" y="5261"/>
                    <a:pt x="626" y="5261"/>
                  </a:cubicBezTo>
                  <a:cubicBezTo>
                    <a:pt x="474" y="5261"/>
                    <a:pt x="326" y="5323"/>
                    <a:pt x="239" y="5465"/>
                  </a:cubicBezTo>
                  <a:cubicBezTo>
                    <a:pt x="72" y="5668"/>
                    <a:pt x="96" y="5834"/>
                    <a:pt x="144" y="5942"/>
                  </a:cubicBezTo>
                  <a:cubicBezTo>
                    <a:pt x="239" y="6096"/>
                    <a:pt x="441" y="6239"/>
                    <a:pt x="798" y="6311"/>
                  </a:cubicBezTo>
                  <a:cubicBezTo>
                    <a:pt x="786" y="6323"/>
                    <a:pt x="786" y="6334"/>
                    <a:pt x="775" y="6358"/>
                  </a:cubicBezTo>
                  <a:cubicBezTo>
                    <a:pt x="560" y="6620"/>
                    <a:pt x="310" y="6680"/>
                    <a:pt x="155" y="6680"/>
                  </a:cubicBezTo>
                  <a:cubicBezTo>
                    <a:pt x="72" y="6680"/>
                    <a:pt x="1" y="6751"/>
                    <a:pt x="1" y="6858"/>
                  </a:cubicBezTo>
                  <a:cubicBezTo>
                    <a:pt x="1" y="6954"/>
                    <a:pt x="72" y="7025"/>
                    <a:pt x="155" y="7037"/>
                  </a:cubicBezTo>
                  <a:lnTo>
                    <a:pt x="191" y="7037"/>
                  </a:lnTo>
                  <a:cubicBezTo>
                    <a:pt x="394" y="7037"/>
                    <a:pt x="715" y="6966"/>
                    <a:pt x="1025" y="6573"/>
                  </a:cubicBezTo>
                  <a:cubicBezTo>
                    <a:pt x="1072" y="6513"/>
                    <a:pt x="1108" y="6442"/>
                    <a:pt x="1144" y="6382"/>
                  </a:cubicBezTo>
                  <a:cubicBezTo>
                    <a:pt x="1167" y="6382"/>
                    <a:pt x="1203" y="6382"/>
                    <a:pt x="1227" y="6394"/>
                  </a:cubicBezTo>
                  <a:cubicBezTo>
                    <a:pt x="1227" y="6489"/>
                    <a:pt x="1215" y="6573"/>
                    <a:pt x="1215" y="6668"/>
                  </a:cubicBezTo>
                  <a:cubicBezTo>
                    <a:pt x="1215" y="7347"/>
                    <a:pt x="1382" y="7954"/>
                    <a:pt x="1703" y="8478"/>
                  </a:cubicBezTo>
                  <a:cubicBezTo>
                    <a:pt x="2001" y="8954"/>
                    <a:pt x="2441" y="9359"/>
                    <a:pt x="2977" y="9644"/>
                  </a:cubicBezTo>
                  <a:lnTo>
                    <a:pt x="3192" y="10799"/>
                  </a:lnTo>
                  <a:cubicBezTo>
                    <a:pt x="3227" y="11002"/>
                    <a:pt x="3406" y="11133"/>
                    <a:pt x="3596" y="11133"/>
                  </a:cubicBezTo>
                  <a:lnTo>
                    <a:pt x="4370" y="11133"/>
                  </a:lnTo>
                  <a:cubicBezTo>
                    <a:pt x="4561" y="11133"/>
                    <a:pt x="4727" y="11002"/>
                    <a:pt x="4775" y="10799"/>
                  </a:cubicBezTo>
                  <a:lnTo>
                    <a:pt x="4894" y="10204"/>
                  </a:lnTo>
                  <a:cubicBezTo>
                    <a:pt x="5132" y="10240"/>
                    <a:pt x="5370" y="10252"/>
                    <a:pt x="5620" y="10252"/>
                  </a:cubicBezTo>
                  <a:cubicBezTo>
                    <a:pt x="5966" y="10252"/>
                    <a:pt x="6311" y="10228"/>
                    <a:pt x="6632" y="10180"/>
                  </a:cubicBezTo>
                  <a:lnTo>
                    <a:pt x="6751" y="10823"/>
                  </a:lnTo>
                  <a:cubicBezTo>
                    <a:pt x="6787" y="11014"/>
                    <a:pt x="6966" y="11145"/>
                    <a:pt x="7156" y="11145"/>
                  </a:cubicBezTo>
                  <a:lnTo>
                    <a:pt x="7930" y="11145"/>
                  </a:lnTo>
                  <a:cubicBezTo>
                    <a:pt x="8121" y="11145"/>
                    <a:pt x="8287" y="11014"/>
                    <a:pt x="8335" y="10823"/>
                  </a:cubicBezTo>
                  <a:lnTo>
                    <a:pt x="8573" y="9585"/>
                  </a:lnTo>
                  <a:cubicBezTo>
                    <a:pt x="9228" y="9240"/>
                    <a:pt x="9716" y="8775"/>
                    <a:pt x="10038" y="8228"/>
                  </a:cubicBezTo>
                  <a:cubicBezTo>
                    <a:pt x="10073" y="8180"/>
                    <a:pt x="10097" y="8156"/>
                    <a:pt x="10145" y="8132"/>
                  </a:cubicBezTo>
                  <a:lnTo>
                    <a:pt x="10895" y="7894"/>
                  </a:lnTo>
                  <a:cubicBezTo>
                    <a:pt x="11145" y="7811"/>
                    <a:pt x="11323" y="7573"/>
                    <a:pt x="11323" y="7299"/>
                  </a:cubicBezTo>
                  <a:lnTo>
                    <a:pt x="11323" y="6525"/>
                  </a:lnTo>
                  <a:cubicBezTo>
                    <a:pt x="11312" y="6251"/>
                    <a:pt x="11133" y="6013"/>
                    <a:pt x="10871" y="5918"/>
                  </a:cubicBezTo>
                  <a:lnTo>
                    <a:pt x="10419" y="5775"/>
                  </a:lnTo>
                  <a:cubicBezTo>
                    <a:pt x="10359" y="5763"/>
                    <a:pt x="10311" y="5715"/>
                    <a:pt x="10300" y="5644"/>
                  </a:cubicBezTo>
                  <a:cubicBezTo>
                    <a:pt x="10192" y="5322"/>
                    <a:pt x="10061" y="5049"/>
                    <a:pt x="9859" y="4775"/>
                  </a:cubicBezTo>
                  <a:cubicBezTo>
                    <a:pt x="9776" y="4656"/>
                    <a:pt x="9680" y="4537"/>
                    <a:pt x="9561" y="4429"/>
                  </a:cubicBezTo>
                  <a:cubicBezTo>
                    <a:pt x="9645" y="4132"/>
                    <a:pt x="9669" y="3798"/>
                    <a:pt x="9669" y="3501"/>
                  </a:cubicBezTo>
                  <a:cubicBezTo>
                    <a:pt x="9669" y="3084"/>
                    <a:pt x="9585" y="2822"/>
                    <a:pt x="9418" y="2739"/>
                  </a:cubicBezTo>
                  <a:cubicBezTo>
                    <a:pt x="9384" y="2722"/>
                    <a:pt x="9329" y="2693"/>
                    <a:pt x="9204" y="2693"/>
                  </a:cubicBezTo>
                  <a:cubicBezTo>
                    <a:pt x="8980" y="2693"/>
                    <a:pt x="8533" y="2787"/>
                    <a:pt x="7585" y="3215"/>
                  </a:cubicBezTo>
                  <a:cubicBezTo>
                    <a:pt x="7561" y="3227"/>
                    <a:pt x="7513" y="3239"/>
                    <a:pt x="7478" y="3275"/>
                  </a:cubicBezTo>
                  <a:cubicBezTo>
                    <a:pt x="7383" y="3239"/>
                    <a:pt x="7287" y="3227"/>
                    <a:pt x="7180" y="3191"/>
                  </a:cubicBezTo>
                  <a:cubicBezTo>
                    <a:pt x="7168" y="3191"/>
                    <a:pt x="7156" y="3191"/>
                    <a:pt x="7144" y="3179"/>
                  </a:cubicBezTo>
                  <a:cubicBezTo>
                    <a:pt x="7263" y="2929"/>
                    <a:pt x="7335" y="2644"/>
                    <a:pt x="7347" y="2346"/>
                  </a:cubicBezTo>
                  <a:cubicBezTo>
                    <a:pt x="7347" y="2263"/>
                    <a:pt x="7287" y="2179"/>
                    <a:pt x="7180" y="2167"/>
                  </a:cubicBezTo>
                  <a:cubicBezTo>
                    <a:pt x="7097" y="2167"/>
                    <a:pt x="7025" y="2227"/>
                    <a:pt x="7002" y="2334"/>
                  </a:cubicBezTo>
                  <a:cubicBezTo>
                    <a:pt x="6990" y="2810"/>
                    <a:pt x="6787" y="3251"/>
                    <a:pt x="6442" y="3596"/>
                  </a:cubicBezTo>
                  <a:cubicBezTo>
                    <a:pt x="6228" y="3810"/>
                    <a:pt x="5989" y="3953"/>
                    <a:pt x="5739" y="4048"/>
                  </a:cubicBezTo>
                  <a:cubicBezTo>
                    <a:pt x="5525" y="4019"/>
                    <a:pt x="5302" y="4004"/>
                    <a:pt x="5079" y="4004"/>
                  </a:cubicBezTo>
                  <a:cubicBezTo>
                    <a:pt x="4855" y="4004"/>
                    <a:pt x="4632" y="4019"/>
                    <a:pt x="4418" y="4048"/>
                  </a:cubicBezTo>
                  <a:cubicBezTo>
                    <a:pt x="4168" y="3953"/>
                    <a:pt x="3930" y="3810"/>
                    <a:pt x="3715" y="3596"/>
                  </a:cubicBezTo>
                  <a:cubicBezTo>
                    <a:pt x="3358" y="3239"/>
                    <a:pt x="3156" y="2751"/>
                    <a:pt x="3156" y="2239"/>
                  </a:cubicBezTo>
                  <a:cubicBezTo>
                    <a:pt x="3156" y="1739"/>
                    <a:pt x="3346" y="1251"/>
                    <a:pt x="3715" y="893"/>
                  </a:cubicBezTo>
                  <a:cubicBezTo>
                    <a:pt x="4073" y="536"/>
                    <a:pt x="4561" y="322"/>
                    <a:pt x="5073" y="322"/>
                  </a:cubicBezTo>
                  <a:cubicBezTo>
                    <a:pt x="5573" y="322"/>
                    <a:pt x="6073" y="512"/>
                    <a:pt x="6430" y="893"/>
                  </a:cubicBezTo>
                  <a:cubicBezTo>
                    <a:pt x="6573" y="1036"/>
                    <a:pt x="6692" y="1203"/>
                    <a:pt x="6787" y="1381"/>
                  </a:cubicBezTo>
                  <a:cubicBezTo>
                    <a:pt x="6813" y="1433"/>
                    <a:pt x="6870" y="1472"/>
                    <a:pt x="6930" y="1472"/>
                  </a:cubicBezTo>
                  <a:cubicBezTo>
                    <a:pt x="6954" y="1472"/>
                    <a:pt x="6978" y="1466"/>
                    <a:pt x="7002" y="1453"/>
                  </a:cubicBezTo>
                  <a:cubicBezTo>
                    <a:pt x="7085" y="1405"/>
                    <a:pt x="7121" y="1322"/>
                    <a:pt x="7085" y="1227"/>
                  </a:cubicBezTo>
                  <a:cubicBezTo>
                    <a:pt x="6978" y="1024"/>
                    <a:pt x="6823" y="834"/>
                    <a:pt x="6668" y="655"/>
                  </a:cubicBezTo>
                  <a:cubicBezTo>
                    <a:pt x="6228" y="215"/>
                    <a:pt x="5680" y="0"/>
                    <a:pt x="50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3" name="Google Shape;5553;p77"/>
            <p:cNvSpPr/>
            <p:nvPr/>
          </p:nvSpPr>
          <p:spPr>
            <a:xfrm>
              <a:off x="4829299" y="2324485"/>
              <a:ext cx="42393" cy="75291"/>
            </a:xfrm>
            <a:custGeom>
              <a:avLst/>
              <a:gdLst/>
              <a:ahLst/>
              <a:cxnLst/>
              <a:rect l="l" t="t" r="r" b="b"/>
              <a:pathLst>
                <a:path w="1335" h="2371" extrusionOk="0">
                  <a:moveTo>
                    <a:pt x="644" y="417"/>
                  </a:moveTo>
                  <a:lnTo>
                    <a:pt x="644" y="941"/>
                  </a:lnTo>
                  <a:cubicBezTo>
                    <a:pt x="501" y="882"/>
                    <a:pt x="370" y="822"/>
                    <a:pt x="370" y="656"/>
                  </a:cubicBezTo>
                  <a:cubicBezTo>
                    <a:pt x="370" y="513"/>
                    <a:pt x="489" y="441"/>
                    <a:pt x="644" y="417"/>
                  </a:cubicBezTo>
                  <a:close/>
                  <a:moveTo>
                    <a:pt x="786" y="1322"/>
                  </a:moveTo>
                  <a:cubicBezTo>
                    <a:pt x="929" y="1382"/>
                    <a:pt x="1036" y="1477"/>
                    <a:pt x="1036" y="1656"/>
                  </a:cubicBezTo>
                  <a:cubicBezTo>
                    <a:pt x="1036" y="1810"/>
                    <a:pt x="929" y="1906"/>
                    <a:pt x="786" y="1941"/>
                  </a:cubicBezTo>
                  <a:lnTo>
                    <a:pt x="786" y="1322"/>
                  </a:lnTo>
                  <a:close/>
                  <a:moveTo>
                    <a:pt x="703" y="1"/>
                  </a:moveTo>
                  <a:cubicBezTo>
                    <a:pt x="655" y="1"/>
                    <a:pt x="620" y="36"/>
                    <a:pt x="620" y="60"/>
                  </a:cubicBezTo>
                  <a:lnTo>
                    <a:pt x="620" y="156"/>
                  </a:lnTo>
                  <a:cubicBezTo>
                    <a:pt x="334" y="179"/>
                    <a:pt x="60" y="334"/>
                    <a:pt x="60" y="691"/>
                  </a:cubicBezTo>
                  <a:cubicBezTo>
                    <a:pt x="60" y="1060"/>
                    <a:pt x="346" y="1168"/>
                    <a:pt x="620" y="1251"/>
                  </a:cubicBezTo>
                  <a:lnTo>
                    <a:pt x="620" y="1941"/>
                  </a:lnTo>
                  <a:cubicBezTo>
                    <a:pt x="322" y="1906"/>
                    <a:pt x="239" y="1715"/>
                    <a:pt x="143" y="1715"/>
                  </a:cubicBezTo>
                  <a:cubicBezTo>
                    <a:pt x="60" y="1715"/>
                    <a:pt x="1" y="1810"/>
                    <a:pt x="1" y="1882"/>
                  </a:cubicBezTo>
                  <a:cubicBezTo>
                    <a:pt x="1" y="2025"/>
                    <a:pt x="239" y="2227"/>
                    <a:pt x="620" y="2227"/>
                  </a:cubicBezTo>
                  <a:lnTo>
                    <a:pt x="620" y="2311"/>
                  </a:lnTo>
                  <a:cubicBezTo>
                    <a:pt x="620" y="2346"/>
                    <a:pt x="644" y="2370"/>
                    <a:pt x="703" y="2370"/>
                  </a:cubicBezTo>
                  <a:cubicBezTo>
                    <a:pt x="751" y="2370"/>
                    <a:pt x="798" y="2346"/>
                    <a:pt x="798" y="2311"/>
                  </a:cubicBezTo>
                  <a:lnTo>
                    <a:pt x="798" y="2203"/>
                  </a:lnTo>
                  <a:cubicBezTo>
                    <a:pt x="1108" y="2168"/>
                    <a:pt x="1310" y="1965"/>
                    <a:pt x="1310" y="1608"/>
                  </a:cubicBezTo>
                  <a:cubicBezTo>
                    <a:pt x="1334" y="1227"/>
                    <a:pt x="1048" y="1096"/>
                    <a:pt x="798" y="1001"/>
                  </a:cubicBezTo>
                  <a:lnTo>
                    <a:pt x="798" y="406"/>
                  </a:lnTo>
                  <a:cubicBezTo>
                    <a:pt x="1001" y="417"/>
                    <a:pt x="1084" y="513"/>
                    <a:pt x="1144" y="513"/>
                  </a:cubicBezTo>
                  <a:cubicBezTo>
                    <a:pt x="1227" y="513"/>
                    <a:pt x="1275" y="406"/>
                    <a:pt x="1275" y="346"/>
                  </a:cubicBezTo>
                  <a:cubicBezTo>
                    <a:pt x="1275" y="203"/>
                    <a:pt x="989" y="144"/>
                    <a:pt x="798" y="144"/>
                  </a:cubicBezTo>
                  <a:lnTo>
                    <a:pt x="798" y="60"/>
                  </a:lnTo>
                  <a:cubicBezTo>
                    <a:pt x="798" y="36"/>
                    <a:pt x="751" y="1"/>
                    <a:pt x="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554" name="Google Shape;5554;p77"/>
          <p:cNvSpPr/>
          <p:nvPr/>
        </p:nvSpPr>
        <p:spPr>
          <a:xfrm>
            <a:off x="5234620" y="2287078"/>
            <a:ext cx="358832" cy="359562"/>
          </a:xfrm>
          <a:custGeom>
            <a:avLst/>
            <a:gdLst/>
            <a:ahLst/>
            <a:cxnLst/>
            <a:rect l="l" t="t" r="r" b="b"/>
            <a:pathLst>
              <a:path w="11300" h="11323" extrusionOk="0">
                <a:moveTo>
                  <a:pt x="5620" y="333"/>
                </a:moveTo>
                <a:cubicBezTo>
                  <a:pt x="5715" y="333"/>
                  <a:pt x="5787" y="405"/>
                  <a:pt x="5787" y="500"/>
                </a:cubicBezTo>
                <a:lnTo>
                  <a:pt x="5787" y="560"/>
                </a:lnTo>
                <a:lnTo>
                  <a:pt x="5453" y="560"/>
                </a:lnTo>
                <a:lnTo>
                  <a:pt x="5453" y="500"/>
                </a:lnTo>
                <a:cubicBezTo>
                  <a:pt x="5453" y="405"/>
                  <a:pt x="5536" y="333"/>
                  <a:pt x="5620" y="333"/>
                </a:cubicBezTo>
                <a:close/>
                <a:moveTo>
                  <a:pt x="5465" y="917"/>
                </a:moveTo>
                <a:lnTo>
                  <a:pt x="5465" y="5822"/>
                </a:lnTo>
                <a:cubicBezTo>
                  <a:pt x="5120" y="5560"/>
                  <a:pt x="4703" y="5405"/>
                  <a:pt x="4251" y="5405"/>
                </a:cubicBezTo>
                <a:cubicBezTo>
                  <a:pt x="3810" y="5405"/>
                  <a:pt x="3393" y="5560"/>
                  <a:pt x="3060" y="5810"/>
                </a:cubicBezTo>
                <a:cubicBezTo>
                  <a:pt x="3108" y="4536"/>
                  <a:pt x="3370" y="3322"/>
                  <a:pt x="3834" y="2417"/>
                </a:cubicBezTo>
                <a:cubicBezTo>
                  <a:pt x="4286" y="1524"/>
                  <a:pt x="4846" y="1000"/>
                  <a:pt x="5465" y="917"/>
                </a:cubicBezTo>
                <a:close/>
                <a:moveTo>
                  <a:pt x="5822" y="917"/>
                </a:moveTo>
                <a:cubicBezTo>
                  <a:pt x="6441" y="1000"/>
                  <a:pt x="7037" y="1584"/>
                  <a:pt x="7501" y="2524"/>
                </a:cubicBezTo>
                <a:cubicBezTo>
                  <a:pt x="7526" y="2582"/>
                  <a:pt x="7579" y="2617"/>
                  <a:pt x="7642" y="2617"/>
                </a:cubicBezTo>
                <a:cubicBezTo>
                  <a:pt x="7669" y="2617"/>
                  <a:pt x="7698" y="2610"/>
                  <a:pt x="7727" y="2596"/>
                </a:cubicBezTo>
                <a:cubicBezTo>
                  <a:pt x="7811" y="2548"/>
                  <a:pt x="7834" y="2465"/>
                  <a:pt x="7799" y="2369"/>
                </a:cubicBezTo>
                <a:cubicBezTo>
                  <a:pt x="7525" y="1810"/>
                  <a:pt x="7215" y="1381"/>
                  <a:pt x="6858" y="1060"/>
                </a:cubicBezTo>
                <a:lnTo>
                  <a:pt x="6810" y="1024"/>
                </a:lnTo>
                <a:lnTo>
                  <a:pt x="6810" y="1024"/>
                </a:lnTo>
                <a:cubicBezTo>
                  <a:pt x="7799" y="1238"/>
                  <a:pt x="8692" y="1715"/>
                  <a:pt x="9406" y="2453"/>
                </a:cubicBezTo>
                <a:cubicBezTo>
                  <a:pt x="10311" y="3358"/>
                  <a:pt x="10847" y="4536"/>
                  <a:pt x="10954" y="5798"/>
                </a:cubicBezTo>
                <a:cubicBezTo>
                  <a:pt x="10597" y="5560"/>
                  <a:pt x="10180" y="5405"/>
                  <a:pt x="9751" y="5405"/>
                </a:cubicBezTo>
                <a:cubicBezTo>
                  <a:pt x="9299" y="5405"/>
                  <a:pt x="8870" y="5560"/>
                  <a:pt x="8537" y="5822"/>
                </a:cubicBezTo>
                <a:cubicBezTo>
                  <a:pt x="8513" y="4834"/>
                  <a:pt x="8346" y="3893"/>
                  <a:pt x="8061" y="3060"/>
                </a:cubicBezTo>
                <a:cubicBezTo>
                  <a:pt x="8042" y="2984"/>
                  <a:pt x="7977" y="2946"/>
                  <a:pt x="7909" y="2946"/>
                </a:cubicBezTo>
                <a:cubicBezTo>
                  <a:pt x="7892" y="2946"/>
                  <a:pt x="7875" y="2948"/>
                  <a:pt x="7858" y="2953"/>
                </a:cubicBezTo>
                <a:cubicBezTo>
                  <a:pt x="7763" y="2988"/>
                  <a:pt x="7727" y="3072"/>
                  <a:pt x="7751" y="3167"/>
                </a:cubicBezTo>
                <a:cubicBezTo>
                  <a:pt x="8025" y="3953"/>
                  <a:pt x="8180" y="4858"/>
                  <a:pt x="8215" y="5810"/>
                </a:cubicBezTo>
                <a:cubicBezTo>
                  <a:pt x="7882" y="5560"/>
                  <a:pt x="7453" y="5405"/>
                  <a:pt x="7025" y="5405"/>
                </a:cubicBezTo>
                <a:cubicBezTo>
                  <a:pt x="6572" y="5405"/>
                  <a:pt x="6156" y="5560"/>
                  <a:pt x="5822" y="5822"/>
                </a:cubicBezTo>
                <a:lnTo>
                  <a:pt x="5822" y="917"/>
                </a:lnTo>
                <a:close/>
                <a:moveTo>
                  <a:pt x="5596" y="8299"/>
                </a:moveTo>
                <a:cubicBezTo>
                  <a:pt x="5679" y="8299"/>
                  <a:pt x="5751" y="8370"/>
                  <a:pt x="5751" y="8453"/>
                </a:cubicBezTo>
                <a:lnTo>
                  <a:pt x="5751" y="9894"/>
                </a:lnTo>
                <a:lnTo>
                  <a:pt x="5787" y="9894"/>
                </a:lnTo>
                <a:cubicBezTo>
                  <a:pt x="5787" y="10489"/>
                  <a:pt x="5310" y="10978"/>
                  <a:pt x="4727" y="10978"/>
                </a:cubicBezTo>
                <a:cubicBezTo>
                  <a:pt x="4286" y="10978"/>
                  <a:pt x="3882" y="10704"/>
                  <a:pt x="3715" y="10287"/>
                </a:cubicBezTo>
                <a:cubicBezTo>
                  <a:pt x="3703" y="10239"/>
                  <a:pt x="3703" y="10192"/>
                  <a:pt x="3739" y="10144"/>
                </a:cubicBezTo>
                <a:cubicBezTo>
                  <a:pt x="3762" y="10097"/>
                  <a:pt x="3822" y="10073"/>
                  <a:pt x="3870" y="10073"/>
                </a:cubicBezTo>
                <a:cubicBezTo>
                  <a:pt x="3941" y="10073"/>
                  <a:pt x="4001" y="10108"/>
                  <a:pt x="4012" y="10168"/>
                </a:cubicBezTo>
                <a:cubicBezTo>
                  <a:pt x="4120" y="10454"/>
                  <a:pt x="4393" y="10632"/>
                  <a:pt x="4691" y="10644"/>
                </a:cubicBezTo>
                <a:cubicBezTo>
                  <a:pt x="4882" y="10644"/>
                  <a:pt x="5072" y="10573"/>
                  <a:pt x="5203" y="10442"/>
                </a:cubicBezTo>
                <a:cubicBezTo>
                  <a:pt x="5358" y="10287"/>
                  <a:pt x="5429" y="10097"/>
                  <a:pt x="5429" y="9906"/>
                </a:cubicBezTo>
                <a:lnTo>
                  <a:pt x="5429" y="8453"/>
                </a:lnTo>
                <a:cubicBezTo>
                  <a:pt x="5429" y="8370"/>
                  <a:pt x="5501" y="8299"/>
                  <a:pt x="5596" y="8299"/>
                </a:cubicBezTo>
                <a:close/>
                <a:moveTo>
                  <a:pt x="5644" y="0"/>
                </a:moveTo>
                <a:cubicBezTo>
                  <a:pt x="5370" y="0"/>
                  <a:pt x="5144" y="226"/>
                  <a:pt x="5144" y="500"/>
                </a:cubicBezTo>
                <a:lnTo>
                  <a:pt x="5144" y="583"/>
                </a:lnTo>
                <a:cubicBezTo>
                  <a:pt x="4215" y="667"/>
                  <a:pt x="3322" y="976"/>
                  <a:pt x="2524" y="1500"/>
                </a:cubicBezTo>
                <a:cubicBezTo>
                  <a:pt x="1631" y="2096"/>
                  <a:pt x="917" y="2929"/>
                  <a:pt x="476" y="3905"/>
                </a:cubicBezTo>
                <a:cubicBezTo>
                  <a:pt x="429" y="4001"/>
                  <a:pt x="476" y="4084"/>
                  <a:pt x="560" y="4131"/>
                </a:cubicBezTo>
                <a:cubicBezTo>
                  <a:pt x="585" y="4144"/>
                  <a:pt x="610" y="4150"/>
                  <a:pt x="633" y="4150"/>
                </a:cubicBezTo>
                <a:cubicBezTo>
                  <a:pt x="697" y="4150"/>
                  <a:pt x="751" y="4106"/>
                  <a:pt x="786" y="4036"/>
                </a:cubicBezTo>
                <a:cubicBezTo>
                  <a:pt x="1203" y="3119"/>
                  <a:pt x="1869" y="2346"/>
                  <a:pt x="2727" y="1774"/>
                </a:cubicBezTo>
                <a:cubicBezTo>
                  <a:pt x="3262" y="1417"/>
                  <a:pt x="3858" y="1167"/>
                  <a:pt x="4477" y="1036"/>
                </a:cubicBezTo>
                <a:lnTo>
                  <a:pt x="4477" y="1036"/>
                </a:lnTo>
                <a:cubicBezTo>
                  <a:pt x="4132" y="1310"/>
                  <a:pt x="3822" y="1738"/>
                  <a:pt x="3560" y="2274"/>
                </a:cubicBezTo>
                <a:cubicBezTo>
                  <a:pt x="3072" y="3239"/>
                  <a:pt x="2774" y="4489"/>
                  <a:pt x="2739" y="5822"/>
                </a:cubicBezTo>
                <a:cubicBezTo>
                  <a:pt x="2393" y="5560"/>
                  <a:pt x="1977" y="5405"/>
                  <a:pt x="1536" y="5405"/>
                </a:cubicBezTo>
                <a:cubicBezTo>
                  <a:pt x="1095" y="5405"/>
                  <a:pt x="667" y="5560"/>
                  <a:pt x="345" y="5810"/>
                </a:cubicBezTo>
                <a:cubicBezTo>
                  <a:pt x="369" y="5405"/>
                  <a:pt x="441" y="5024"/>
                  <a:pt x="560" y="4643"/>
                </a:cubicBezTo>
                <a:cubicBezTo>
                  <a:pt x="595" y="4560"/>
                  <a:pt x="548" y="4465"/>
                  <a:pt x="464" y="4441"/>
                </a:cubicBezTo>
                <a:cubicBezTo>
                  <a:pt x="445" y="4436"/>
                  <a:pt x="427" y="4434"/>
                  <a:pt x="409" y="4434"/>
                </a:cubicBezTo>
                <a:cubicBezTo>
                  <a:pt x="338" y="4434"/>
                  <a:pt x="279" y="4472"/>
                  <a:pt x="250" y="4548"/>
                </a:cubicBezTo>
                <a:cubicBezTo>
                  <a:pt x="83" y="5084"/>
                  <a:pt x="0" y="5644"/>
                  <a:pt x="0" y="6227"/>
                </a:cubicBezTo>
                <a:cubicBezTo>
                  <a:pt x="0" y="6287"/>
                  <a:pt x="24" y="6334"/>
                  <a:pt x="72" y="6358"/>
                </a:cubicBezTo>
                <a:cubicBezTo>
                  <a:pt x="107" y="6385"/>
                  <a:pt x="150" y="6398"/>
                  <a:pt x="184" y="6398"/>
                </a:cubicBezTo>
                <a:cubicBezTo>
                  <a:pt x="195" y="6398"/>
                  <a:pt x="205" y="6397"/>
                  <a:pt x="214" y="6394"/>
                </a:cubicBezTo>
                <a:cubicBezTo>
                  <a:pt x="250" y="6370"/>
                  <a:pt x="286" y="6358"/>
                  <a:pt x="298" y="6334"/>
                </a:cubicBezTo>
                <a:cubicBezTo>
                  <a:pt x="583" y="5977"/>
                  <a:pt x="1048" y="5751"/>
                  <a:pt x="1524" y="5751"/>
                </a:cubicBezTo>
                <a:cubicBezTo>
                  <a:pt x="2024" y="5751"/>
                  <a:pt x="2477" y="5977"/>
                  <a:pt x="2762" y="6334"/>
                </a:cubicBezTo>
                <a:cubicBezTo>
                  <a:pt x="2798" y="6370"/>
                  <a:pt x="2834" y="6394"/>
                  <a:pt x="2893" y="6394"/>
                </a:cubicBezTo>
                <a:cubicBezTo>
                  <a:pt x="2941" y="6394"/>
                  <a:pt x="3000" y="6358"/>
                  <a:pt x="3036" y="6334"/>
                </a:cubicBezTo>
                <a:cubicBezTo>
                  <a:pt x="3322" y="5977"/>
                  <a:pt x="3786" y="5751"/>
                  <a:pt x="4263" y="5751"/>
                </a:cubicBezTo>
                <a:cubicBezTo>
                  <a:pt x="4727" y="5751"/>
                  <a:pt x="5179" y="5941"/>
                  <a:pt x="5477" y="6287"/>
                </a:cubicBezTo>
                <a:lnTo>
                  <a:pt x="5477" y="7965"/>
                </a:lnTo>
                <a:cubicBezTo>
                  <a:pt x="5275" y="8049"/>
                  <a:pt x="5132" y="8227"/>
                  <a:pt x="5132" y="8442"/>
                </a:cubicBezTo>
                <a:lnTo>
                  <a:pt x="5132" y="9894"/>
                </a:lnTo>
                <a:cubicBezTo>
                  <a:pt x="5132" y="10013"/>
                  <a:pt x="5084" y="10108"/>
                  <a:pt x="5013" y="10192"/>
                </a:cubicBezTo>
                <a:cubicBezTo>
                  <a:pt x="4941" y="10263"/>
                  <a:pt x="4834" y="10311"/>
                  <a:pt x="4727" y="10311"/>
                </a:cubicBezTo>
                <a:cubicBezTo>
                  <a:pt x="4560" y="10311"/>
                  <a:pt x="4417" y="10204"/>
                  <a:pt x="4358" y="10049"/>
                </a:cubicBezTo>
                <a:cubicBezTo>
                  <a:pt x="4286" y="9858"/>
                  <a:pt x="4108" y="9739"/>
                  <a:pt x="3893" y="9739"/>
                </a:cubicBezTo>
                <a:cubicBezTo>
                  <a:pt x="3739" y="9739"/>
                  <a:pt x="3572" y="9835"/>
                  <a:pt x="3477" y="9966"/>
                </a:cubicBezTo>
                <a:cubicBezTo>
                  <a:pt x="3393" y="10097"/>
                  <a:pt x="3358" y="10275"/>
                  <a:pt x="3441" y="10430"/>
                </a:cubicBezTo>
                <a:cubicBezTo>
                  <a:pt x="3643" y="10966"/>
                  <a:pt x="4179" y="11323"/>
                  <a:pt x="4751" y="11323"/>
                </a:cubicBezTo>
                <a:lnTo>
                  <a:pt x="4763" y="11323"/>
                </a:lnTo>
                <a:cubicBezTo>
                  <a:pt x="5513" y="11299"/>
                  <a:pt x="6144" y="10668"/>
                  <a:pt x="6144" y="9894"/>
                </a:cubicBezTo>
                <a:lnTo>
                  <a:pt x="6144" y="8442"/>
                </a:lnTo>
                <a:cubicBezTo>
                  <a:pt x="6144" y="8227"/>
                  <a:pt x="6013" y="8049"/>
                  <a:pt x="5798" y="7965"/>
                </a:cubicBezTo>
                <a:lnTo>
                  <a:pt x="5798" y="6287"/>
                </a:lnTo>
                <a:cubicBezTo>
                  <a:pt x="6084" y="5941"/>
                  <a:pt x="6537" y="5751"/>
                  <a:pt x="7001" y="5751"/>
                </a:cubicBezTo>
                <a:cubicBezTo>
                  <a:pt x="7501" y="5751"/>
                  <a:pt x="7953" y="5977"/>
                  <a:pt x="8239" y="6334"/>
                </a:cubicBezTo>
                <a:cubicBezTo>
                  <a:pt x="8275" y="6370"/>
                  <a:pt x="8311" y="6394"/>
                  <a:pt x="8370" y="6394"/>
                </a:cubicBezTo>
                <a:cubicBezTo>
                  <a:pt x="8418" y="6394"/>
                  <a:pt x="8477" y="6358"/>
                  <a:pt x="8513" y="6334"/>
                </a:cubicBezTo>
                <a:cubicBezTo>
                  <a:pt x="8799" y="5977"/>
                  <a:pt x="9263" y="5751"/>
                  <a:pt x="9739" y="5751"/>
                </a:cubicBezTo>
                <a:cubicBezTo>
                  <a:pt x="10239" y="5751"/>
                  <a:pt x="10704" y="5977"/>
                  <a:pt x="10978" y="6334"/>
                </a:cubicBezTo>
                <a:cubicBezTo>
                  <a:pt x="11013" y="6370"/>
                  <a:pt x="11049" y="6394"/>
                  <a:pt x="11109" y="6394"/>
                </a:cubicBezTo>
                <a:cubicBezTo>
                  <a:pt x="11132" y="6394"/>
                  <a:pt x="11144" y="6394"/>
                  <a:pt x="11180" y="6370"/>
                </a:cubicBezTo>
                <a:cubicBezTo>
                  <a:pt x="11251" y="6346"/>
                  <a:pt x="11299" y="6287"/>
                  <a:pt x="11299" y="6215"/>
                </a:cubicBezTo>
                <a:cubicBezTo>
                  <a:pt x="11275" y="4715"/>
                  <a:pt x="10704" y="3298"/>
                  <a:pt x="9620" y="2226"/>
                </a:cubicBezTo>
                <a:cubicBezTo>
                  <a:pt x="8668" y="1274"/>
                  <a:pt x="7453" y="702"/>
                  <a:pt x="6132" y="583"/>
                </a:cubicBezTo>
                <a:lnTo>
                  <a:pt x="6132" y="500"/>
                </a:lnTo>
                <a:cubicBezTo>
                  <a:pt x="6132" y="226"/>
                  <a:pt x="5906" y="0"/>
                  <a:pt x="5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555" name="Google Shape;5555;p77"/>
          <p:cNvGrpSpPr/>
          <p:nvPr/>
        </p:nvGrpSpPr>
        <p:grpSpPr>
          <a:xfrm>
            <a:off x="6372624" y="2308227"/>
            <a:ext cx="263567" cy="317614"/>
            <a:chOff x="6421399" y="2308227"/>
            <a:chExt cx="263567" cy="317614"/>
          </a:xfrm>
        </p:grpSpPr>
        <p:sp>
          <p:nvSpPr>
            <p:cNvPr id="5556" name="Google Shape;5556;p77"/>
            <p:cNvSpPr/>
            <p:nvPr/>
          </p:nvSpPr>
          <p:spPr>
            <a:xfrm>
              <a:off x="6421399" y="2308227"/>
              <a:ext cx="263567" cy="317614"/>
            </a:xfrm>
            <a:custGeom>
              <a:avLst/>
              <a:gdLst/>
              <a:ahLst/>
              <a:cxnLst/>
              <a:rect l="l" t="t" r="r" b="b"/>
              <a:pathLst>
                <a:path w="8300" h="10002" extrusionOk="0">
                  <a:moveTo>
                    <a:pt x="4192" y="298"/>
                  </a:moveTo>
                  <a:cubicBezTo>
                    <a:pt x="4501" y="298"/>
                    <a:pt x="4775" y="513"/>
                    <a:pt x="4835" y="810"/>
                  </a:cubicBezTo>
                  <a:lnTo>
                    <a:pt x="3430" y="810"/>
                  </a:lnTo>
                  <a:cubicBezTo>
                    <a:pt x="3513" y="513"/>
                    <a:pt x="3775" y="298"/>
                    <a:pt x="4085" y="298"/>
                  </a:cubicBezTo>
                  <a:close/>
                  <a:moveTo>
                    <a:pt x="5918" y="1108"/>
                  </a:moveTo>
                  <a:cubicBezTo>
                    <a:pt x="6275" y="1108"/>
                    <a:pt x="6585" y="1275"/>
                    <a:pt x="6799" y="1560"/>
                  </a:cubicBezTo>
                  <a:lnTo>
                    <a:pt x="1465" y="1560"/>
                  </a:lnTo>
                  <a:cubicBezTo>
                    <a:pt x="1680" y="1275"/>
                    <a:pt x="1989" y="1108"/>
                    <a:pt x="2346" y="1108"/>
                  </a:cubicBezTo>
                  <a:close/>
                  <a:moveTo>
                    <a:pt x="4085" y="1"/>
                  </a:moveTo>
                  <a:cubicBezTo>
                    <a:pt x="3608" y="1"/>
                    <a:pt x="3215" y="346"/>
                    <a:pt x="3156" y="810"/>
                  </a:cubicBezTo>
                  <a:lnTo>
                    <a:pt x="2346" y="810"/>
                  </a:lnTo>
                  <a:cubicBezTo>
                    <a:pt x="1822" y="810"/>
                    <a:pt x="1370" y="1096"/>
                    <a:pt x="1132" y="1560"/>
                  </a:cubicBezTo>
                  <a:lnTo>
                    <a:pt x="596" y="1560"/>
                  </a:lnTo>
                  <a:cubicBezTo>
                    <a:pt x="263" y="1560"/>
                    <a:pt x="1" y="1822"/>
                    <a:pt x="1" y="2156"/>
                  </a:cubicBezTo>
                  <a:cubicBezTo>
                    <a:pt x="1" y="2477"/>
                    <a:pt x="263" y="2751"/>
                    <a:pt x="596" y="2751"/>
                  </a:cubicBezTo>
                  <a:lnTo>
                    <a:pt x="1013" y="2751"/>
                  </a:lnTo>
                  <a:lnTo>
                    <a:pt x="1370" y="9359"/>
                  </a:lnTo>
                  <a:cubicBezTo>
                    <a:pt x="1382" y="9716"/>
                    <a:pt x="1680" y="10002"/>
                    <a:pt x="2037" y="10002"/>
                  </a:cubicBezTo>
                  <a:lnTo>
                    <a:pt x="4466" y="10002"/>
                  </a:lnTo>
                  <a:cubicBezTo>
                    <a:pt x="4537" y="10002"/>
                    <a:pt x="4609" y="9942"/>
                    <a:pt x="4609" y="9847"/>
                  </a:cubicBezTo>
                  <a:cubicBezTo>
                    <a:pt x="4609" y="9752"/>
                    <a:pt x="4549" y="9704"/>
                    <a:pt x="4466" y="9704"/>
                  </a:cubicBezTo>
                  <a:lnTo>
                    <a:pt x="2037" y="9704"/>
                  </a:lnTo>
                  <a:cubicBezTo>
                    <a:pt x="1822" y="9704"/>
                    <a:pt x="1668" y="9538"/>
                    <a:pt x="1644" y="9347"/>
                  </a:cubicBezTo>
                  <a:lnTo>
                    <a:pt x="1287" y="2751"/>
                  </a:lnTo>
                  <a:lnTo>
                    <a:pt x="2084" y="2751"/>
                  </a:lnTo>
                  <a:cubicBezTo>
                    <a:pt x="2156" y="2751"/>
                    <a:pt x="2227" y="2692"/>
                    <a:pt x="2227" y="2596"/>
                  </a:cubicBezTo>
                  <a:cubicBezTo>
                    <a:pt x="2227" y="2525"/>
                    <a:pt x="2168" y="2453"/>
                    <a:pt x="2084" y="2453"/>
                  </a:cubicBezTo>
                  <a:lnTo>
                    <a:pt x="596" y="2453"/>
                  </a:lnTo>
                  <a:cubicBezTo>
                    <a:pt x="429" y="2453"/>
                    <a:pt x="298" y="2322"/>
                    <a:pt x="298" y="2156"/>
                  </a:cubicBezTo>
                  <a:cubicBezTo>
                    <a:pt x="298" y="1989"/>
                    <a:pt x="429" y="1858"/>
                    <a:pt x="596" y="1858"/>
                  </a:cubicBezTo>
                  <a:lnTo>
                    <a:pt x="7704" y="1858"/>
                  </a:lnTo>
                  <a:cubicBezTo>
                    <a:pt x="7871" y="1858"/>
                    <a:pt x="8002" y="1989"/>
                    <a:pt x="8002" y="2156"/>
                  </a:cubicBezTo>
                  <a:cubicBezTo>
                    <a:pt x="8002" y="2322"/>
                    <a:pt x="7871" y="2453"/>
                    <a:pt x="7704" y="2453"/>
                  </a:cubicBezTo>
                  <a:lnTo>
                    <a:pt x="2763" y="2453"/>
                  </a:lnTo>
                  <a:cubicBezTo>
                    <a:pt x="2692" y="2453"/>
                    <a:pt x="2620" y="2513"/>
                    <a:pt x="2620" y="2596"/>
                  </a:cubicBezTo>
                  <a:cubicBezTo>
                    <a:pt x="2620" y="2680"/>
                    <a:pt x="2680" y="2751"/>
                    <a:pt x="2763" y="2751"/>
                  </a:cubicBezTo>
                  <a:lnTo>
                    <a:pt x="7002" y="2751"/>
                  </a:lnTo>
                  <a:lnTo>
                    <a:pt x="6633" y="9347"/>
                  </a:lnTo>
                  <a:cubicBezTo>
                    <a:pt x="6621" y="9550"/>
                    <a:pt x="6454" y="9704"/>
                    <a:pt x="6252" y="9704"/>
                  </a:cubicBezTo>
                  <a:lnTo>
                    <a:pt x="5156" y="9704"/>
                  </a:lnTo>
                  <a:cubicBezTo>
                    <a:pt x="5085" y="9704"/>
                    <a:pt x="5013" y="9752"/>
                    <a:pt x="5013" y="9847"/>
                  </a:cubicBezTo>
                  <a:cubicBezTo>
                    <a:pt x="5013" y="9942"/>
                    <a:pt x="5073" y="10002"/>
                    <a:pt x="5156" y="10002"/>
                  </a:cubicBezTo>
                  <a:lnTo>
                    <a:pt x="6252" y="10002"/>
                  </a:lnTo>
                  <a:cubicBezTo>
                    <a:pt x="6609" y="10002"/>
                    <a:pt x="6906" y="9716"/>
                    <a:pt x="6918" y="9359"/>
                  </a:cubicBezTo>
                  <a:lnTo>
                    <a:pt x="7287" y="2751"/>
                  </a:lnTo>
                  <a:lnTo>
                    <a:pt x="7704" y="2751"/>
                  </a:lnTo>
                  <a:cubicBezTo>
                    <a:pt x="8038" y="2751"/>
                    <a:pt x="8299" y="2477"/>
                    <a:pt x="8299" y="2156"/>
                  </a:cubicBezTo>
                  <a:cubicBezTo>
                    <a:pt x="8288" y="1822"/>
                    <a:pt x="8014" y="1560"/>
                    <a:pt x="7692" y="1560"/>
                  </a:cubicBezTo>
                  <a:lnTo>
                    <a:pt x="7145" y="1560"/>
                  </a:lnTo>
                  <a:cubicBezTo>
                    <a:pt x="6906" y="1108"/>
                    <a:pt x="6442" y="810"/>
                    <a:pt x="5918" y="810"/>
                  </a:cubicBezTo>
                  <a:lnTo>
                    <a:pt x="5132" y="810"/>
                  </a:lnTo>
                  <a:cubicBezTo>
                    <a:pt x="5073" y="346"/>
                    <a:pt x="4668" y="1"/>
                    <a:pt x="41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7" name="Google Shape;5557;p77"/>
            <p:cNvSpPr/>
            <p:nvPr/>
          </p:nvSpPr>
          <p:spPr>
            <a:xfrm>
              <a:off x="6539750" y="2414860"/>
              <a:ext cx="26484" cy="162236"/>
            </a:xfrm>
            <a:custGeom>
              <a:avLst/>
              <a:gdLst/>
              <a:ahLst/>
              <a:cxnLst/>
              <a:rect l="l" t="t" r="r" b="b"/>
              <a:pathLst>
                <a:path w="834" h="5109" extrusionOk="0">
                  <a:moveTo>
                    <a:pt x="405" y="286"/>
                  </a:moveTo>
                  <a:cubicBezTo>
                    <a:pt x="477" y="298"/>
                    <a:pt x="536" y="346"/>
                    <a:pt x="536" y="417"/>
                  </a:cubicBezTo>
                  <a:lnTo>
                    <a:pt x="536" y="4691"/>
                  </a:lnTo>
                  <a:cubicBezTo>
                    <a:pt x="536" y="4763"/>
                    <a:pt x="477" y="4822"/>
                    <a:pt x="405" y="4822"/>
                  </a:cubicBezTo>
                  <a:cubicBezTo>
                    <a:pt x="334" y="4822"/>
                    <a:pt x="274" y="4763"/>
                    <a:pt x="274" y="4691"/>
                  </a:cubicBezTo>
                  <a:lnTo>
                    <a:pt x="274" y="417"/>
                  </a:lnTo>
                  <a:cubicBezTo>
                    <a:pt x="274" y="346"/>
                    <a:pt x="334" y="286"/>
                    <a:pt x="405" y="286"/>
                  </a:cubicBezTo>
                  <a:close/>
                  <a:moveTo>
                    <a:pt x="417" y="0"/>
                  </a:moveTo>
                  <a:cubicBezTo>
                    <a:pt x="179" y="0"/>
                    <a:pt x="0" y="191"/>
                    <a:pt x="0" y="417"/>
                  </a:cubicBezTo>
                  <a:lnTo>
                    <a:pt x="0" y="4691"/>
                  </a:lnTo>
                  <a:cubicBezTo>
                    <a:pt x="0" y="4930"/>
                    <a:pt x="203" y="5108"/>
                    <a:pt x="417" y="5108"/>
                  </a:cubicBezTo>
                  <a:cubicBezTo>
                    <a:pt x="655" y="5108"/>
                    <a:pt x="834" y="4918"/>
                    <a:pt x="834" y="4691"/>
                  </a:cubicBezTo>
                  <a:lnTo>
                    <a:pt x="834" y="417"/>
                  </a:lnTo>
                  <a:cubicBezTo>
                    <a:pt x="834" y="191"/>
                    <a:pt x="643"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8" name="Google Shape;5558;p77"/>
            <p:cNvSpPr/>
            <p:nvPr/>
          </p:nvSpPr>
          <p:spPr>
            <a:xfrm>
              <a:off x="6590018" y="2414479"/>
              <a:ext cx="30294" cy="162967"/>
            </a:xfrm>
            <a:custGeom>
              <a:avLst/>
              <a:gdLst/>
              <a:ahLst/>
              <a:cxnLst/>
              <a:rect l="l" t="t" r="r" b="b"/>
              <a:pathLst>
                <a:path w="954" h="5132" extrusionOk="0">
                  <a:moveTo>
                    <a:pt x="537" y="0"/>
                  </a:moveTo>
                  <a:cubicBezTo>
                    <a:pt x="311" y="0"/>
                    <a:pt x="120" y="179"/>
                    <a:pt x="120" y="417"/>
                  </a:cubicBezTo>
                  <a:lnTo>
                    <a:pt x="1" y="4691"/>
                  </a:lnTo>
                  <a:cubicBezTo>
                    <a:pt x="1" y="4811"/>
                    <a:pt x="49" y="4906"/>
                    <a:pt x="120" y="5001"/>
                  </a:cubicBezTo>
                  <a:cubicBezTo>
                    <a:pt x="191" y="5084"/>
                    <a:pt x="311" y="5132"/>
                    <a:pt x="418" y="5132"/>
                  </a:cubicBezTo>
                  <a:cubicBezTo>
                    <a:pt x="644" y="5132"/>
                    <a:pt x="834" y="4953"/>
                    <a:pt x="834" y="4715"/>
                  </a:cubicBezTo>
                  <a:lnTo>
                    <a:pt x="846" y="4025"/>
                  </a:lnTo>
                  <a:cubicBezTo>
                    <a:pt x="846" y="3953"/>
                    <a:pt x="787" y="3882"/>
                    <a:pt x="703" y="3882"/>
                  </a:cubicBezTo>
                  <a:cubicBezTo>
                    <a:pt x="620" y="3882"/>
                    <a:pt x="549" y="3941"/>
                    <a:pt x="549" y="4025"/>
                  </a:cubicBezTo>
                  <a:lnTo>
                    <a:pt x="537" y="4715"/>
                  </a:lnTo>
                  <a:cubicBezTo>
                    <a:pt x="537" y="4787"/>
                    <a:pt x="477" y="4834"/>
                    <a:pt x="406" y="4834"/>
                  </a:cubicBezTo>
                  <a:cubicBezTo>
                    <a:pt x="370" y="4834"/>
                    <a:pt x="322" y="4822"/>
                    <a:pt x="311" y="4787"/>
                  </a:cubicBezTo>
                  <a:cubicBezTo>
                    <a:pt x="287" y="4763"/>
                    <a:pt x="263" y="4727"/>
                    <a:pt x="287" y="4703"/>
                  </a:cubicBezTo>
                  <a:lnTo>
                    <a:pt x="406" y="429"/>
                  </a:lnTo>
                  <a:cubicBezTo>
                    <a:pt x="406" y="358"/>
                    <a:pt x="465" y="310"/>
                    <a:pt x="537" y="310"/>
                  </a:cubicBezTo>
                  <a:cubicBezTo>
                    <a:pt x="561" y="310"/>
                    <a:pt x="608" y="322"/>
                    <a:pt x="620" y="358"/>
                  </a:cubicBezTo>
                  <a:cubicBezTo>
                    <a:pt x="656" y="381"/>
                    <a:pt x="668" y="417"/>
                    <a:pt x="656" y="441"/>
                  </a:cubicBezTo>
                  <a:lnTo>
                    <a:pt x="561" y="3358"/>
                  </a:lnTo>
                  <a:cubicBezTo>
                    <a:pt x="561" y="3441"/>
                    <a:pt x="644" y="3513"/>
                    <a:pt x="715" y="3513"/>
                  </a:cubicBezTo>
                  <a:cubicBezTo>
                    <a:pt x="787" y="3513"/>
                    <a:pt x="858" y="3453"/>
                    <a:pt x="858" y="3358"/>
                  </a:cubicBezTo>
                  <a:lnTo>
                    <a:pt x="953" y="441"/>
                  </a:lnTo>
                  <a:cubicBezTo>
                    <a:pt x="953" y="322"/>
                    <a:pt x="906" y="227"/>
                    <a:pt x="834" y="131"/>
                  </a:cubicBezTo>
                  <a:cubicBezTo>
                    <a:pt x="763" y="36"/>
                    <a:pt x="644" y="0"/>
                    <a:pt x="5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59" name="Google Shape;5559;p77"/>
            <p:cNvSpPr/>
            <p:nvPr/>
          </p:nvSpPr>
          <p:spPr>
            <a:xfrm>
              <a:off x="6486052" y="2414860"/>
              <a:ext cx="30294" cy="162967"/>
            </a:xfrm>
            <a:custGeom>
              <a:avLst/>
              <a:gdLst/>
              <a:ahLst/>
              <a:cxnLst/>
              <a:rect l="l" t="t" r="r" b="b"/>
              <a:pathLst>
                <a:path w="954" h="5132" extrusionOk="0">
                  <a:moveTo>
                    <a:pt x="406" y="298"/>
                  </a:moveTo>
                  <a:cubicBezTo>
                    <a:pt x="477" y="298"/>
                    <a:pt x="537" y="358"/>
                    <a:pt x="537" y="417"/>
                  </a:cubicBezTo>
                  <a:lnTo>
                    <a:pt x="656" y="4691"/>
                  </a:lnTo>
                  <a:cubicBezTo>
                    <a:pt x="668" y="4715"/>
                    <a:pt x="656" y="4763"/>
                    <a:pt x="620" y="4775"/>
                  </a:cubicBezTo>
                  <a:cubicBezTo>
                    <a:pt x="596" y="4810"/>
                    <a:pt x="560" y="4822"/>
                    <a:pt x="537" y="4822"/>
                  </a:cubicBezTo>
                  <a:cubicBezTo>
                    <a:pt x="465" y="4822"/>
                    <a:pt x="406" y="4763"/>
                    <a:pt x="406" y="4703"/>
                  </a:cubicBezTo>
                  <a:lnTo>
                    <a:pt x="287" y="429"/>
                  </a:lnTo>
                  <a:cubicBezTo>
                    <a:pt x="287" y="405"/>
                    <a:pt x="298" y="358"/>
                    <a:pt x="310" y="346"/>
                  </a:cubicBezTo>
                  <a:cubicBezTo>
                    <a:pt x="346" y="310"/>
                    <a:pt x="370" y="298"/>
                    <a:pt x="406" y="298"/>
                  </a:cubicBezTo>
                  <a:close/>
                  <a:moveTo>
                    <a:pt x="417" y="0"/>
                  </a:moveTo>
                  <a:cubicBezTo>
                    <a:pt x="298" y="0"/>
                    <a:pt x="191" y="48"/>
                    <a:pt x="120" y="131"/>
                  </a:cubicBezTo>
                  <a:cubicBezTo>
                    <a:pt x="48" y="227"/>
                    <a:pt x="1" y="334"/>
                    <a:pt x="1" y="453"/>
                  </a:cubicBezTo>
                  <a:lnTo>
                    <a:pt x="120" y="4715"/>
                  </a:lnTo>
                  <a:cubicBezTo>
                    <a:pt x="120" y="4941"/>
                    <a:pt x="310" y="5132"/>
                    <a:pt x="537" y="5132"/>
                  </a:cubicBezTo>
                  <a:cubicBezTo>
                    <a:pt x="656" y="5132"/>
                    <a:pt x="763" y="5096"/>
                    <a:pt x="834" y="5001"/>
                  </a:cubicBezTo>
                  <a:cubicBezTo>
                    <a:pt x="906" y="4918"/>
                    <a:pt x="953" y="4810"/>
                    <a:pt x="953" y="4691"/>
                  </a:cubicBezTo>
                  <a:lnTo>
                    <a:pt x="834" y="417"/>
                  </a:lnTo>
                  <a:cubicBezTo>
                    <a:pt x="834" y="179"/>
                    <a:pt x="644"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60" name="Google Shape;5560;p77"/>
          <p:cNvGrpSpPr/>
          <p:nvPr/>
        </p:nvGrpSpPr>
        <p:grpSpPr>
          <a:xfrm>
            <a:off x="6870193" y="2295620"/>
            <a:ext cx="360356" cy="343462"/>
            <a:chOff x="6870193" y="2295620"/>
            <a:chExt cx="360356" cy="343462"/>
          </a:xfrm>
        </p:grpSpPr>
        <p:sp>
          <p:nvSpPr>
            <p:cNvPr id="5561" name="Google Shape;5561;p77"/>
            <p:cNvSpPr/>
            <p:nvPr/>
          </p:nvSpPr>
          <p:spPr>
            <a:xfrm>
              <a:off x="6870193" y="2295620"/>
              <a:ext cx="360356" cy="343462"/>
            </a:xfrm>
            <a:custGeom>
              <a:avLst/>
              <a:gdLst/>
              <a:ahLst/>
              <a:cxnLst/>
              <a:rect l="l" t="t" r="r" b="b"/>
              <a:pathLst>
                <a:path w="11348" h="10816" extrusionOk="0">
                  <a:moveTo>
                    <a:pt x="6027" y="0"/>
                  </a:moveTo>
                  <a:cubicBezTo>
                    <a:pt x="5700" y="0"/>
                    <a:pt x="5448" y="70"/>
                    <a:pt x="5430" y="76"/>
                  </a:cubicBezTo>
                  <a:cubicBezTo>
                    <a:pt x="5358" y="112"/>
                    <a:pt x="5299" y="172"/>
                    <a:pt x="5299" y="255"/>
                  </a:cubicBezTo>
                  <a:lnTo>
                    <a:pt x="5299" y="2731"/>
                  </a:lnTo>
                  <a:lnTo>
                    <a:pt x="3501" y="5017"/>
                  </a:lnTo>
                  <a:cubicBezTo>
                    <a:pt x="3441" y="4767"/>
                    <a:pt x="3215" y="4577"/>
                    <a:pt x="2929" y="4577"/>
                  </a:cubicBezTo>
                  <a:lnTo>
                    <a:pt x="584" y="4577"/>
                  </a:lnTo>
                  <a:cubicBezTo>
                    <a:pt x="274" y="4577"/>
                    <a:pt x="1" y="4827"/>
                    <a:pt x="1" y="5160"/>
                  </a:cubicBezTo>
                  <a:lnTo>
                    <a:pt x="1" y="5732"/>
                  </a:lnTo>
                  <a:cubicBezTo>
                    <a:pt x="1" y="5839"/>
                    <a:pt x="96" y="5910"/>
                    <a:pt x="179" y="5910"/>
                  </a:cubicBezTo>
                  <a:cubicBezTo>
                    <a:pt x="274" y="5910"/>
                    <a:pt x="358" y="5827"/>
                    <a:pt x="358" y="5732"/>
                  </a:cubicBezTo>
                  <a:lnTo>
                    <a:pt x="358" y="5160"/>
                  </a:lnTo>
                  <a:cubicBezTo>
                    <a:pt x="358" y="5041"/>
                    <a:pt x="453" y="4946"/>
                    <a:pt x="572" y="4946"/>
                  </a:cubicBezTo>
                  <a:lnTo>
                    <a:pt x="2918" y="4946"/>
                  </a:lnTo>
                  <a:cubicBezTo>
                    <a:pt x="3037" y="4946"/>
                    <a:pt x="3132" y="5041"/>
                    <a:pt x="3132" y="5160"/>
                  </a:cubicBezTo>
                  <a:lnTo>
                    <a:pt x="3132" y="10232"/>
                  </a:lnTo>
                  <a:cubicBezTo>
                    <a:pt x="3132" y="10351"/>
                    <a:pt x="3037" y="10435"/>
                    <a:pt x="2918" y="10435"/>
                  </a:cubicBezTo>
                  <a:lnTo>
                    <a:pt x="572" y="10435"/>
                  </a:lnTo>
                  <a:cubicBezTo>
                    <a:pt x="453" y="10435"/>
                    <a:pt x="358" y="10351"/>
                    <a:pt x="358" y="10232"/>
                  </a:cubicBezTo>
                  <a:lnTo>
                    <a:pt x="358" y="6506"/>
                  </a:lnTo>
                  <a:cubicBezTo>
                    <a:pt x="358" y="6410"/>
                    <a:pt x="274" y="6327"/>
                    <a:pt x="179" y="6327"/>
                  </a:cubicBezTo>
                  <a:cubicBezTo>
                    <a:pt x="72" y="6327"/>
                    <a:pt x="1" y="6422"/>
                    <a:pt x="1" y="6506"/>
                  </a:cubicBezTo>
                  <a:lnTo>
                    <a:pt x="1" y="10232"/>
                  </a:lnTo>
                  <a:cubicBezTo>
                    <a:pt x="1" y="10542"/>
                    <a:pt x="251" y="10816"/>
                    <a:pt x="584" y="10816"/>
                  </a:cubicBezTo>
                  <a:lnTo>
                    <a:pt x="2929" y="10816"/>
                  </a:lnTo>
                  <a:cubicBezTo>
                    <a:pt x="3251" y="10816"/>
                    <a:pt x="3513" y="10554"/>
                    <a:pt x="3513" y="10232"/>
                  </a:cubicBezTo>
                  <a:lnTo>
                    <a:pt x="3513" y="9744"/>
                  </a:lnTo>
                  <a:lnTo>
                    <a:pt x="4418" y="10185"/>
                  </a:lnTo>
                  <a:cubicBezTo>
                    <a:pt x="4453" y="10197"/>
                    <a:pt x="4477" y="10197"/>
                    <a:pt x="4513" y="10197"/>
                  </a:cubicBezTo>
                  <a:lnTo>
                    <a:pt x="8025" y="10197"/>
                  </a:lnTo>
                  <a:cubicBezTo>
                    <a:pt x="8132" y="10197"/>
                    <a:pt x="8204" y="10113"/>
                    <a:pt x="8204" y="10018"/>
                  </a:cubicBezTo>
                  <a:cubicBezTo>
                    <a:pt x="8204" y="9923"/>
                    <a:pt x="8109" y="9839"/>
                    <a:pt x="8025" y="9839"/>
                  </a:cubicBezTo>
                  <a:lnTo>
                    <a:pt x="4561" y="9839"/>
                  </a:lnTo>
                  <a:lnTo>
                    <a:pt x="3525" y="9327"/>
                  </a:lnTo>
                  <a:lnTo>
                    <a:pt x="3525" y="5589"/>
                  </a:lnTo>
                  <a:lnTo>
                    <a:pt x="5644" y="2910"/>
                  </a:lnTo>
                  <a:cubicBezTo>
                    <a:pt x="5668" y="2874"/>
                    <a:pt x="5692" y="2839"/>
                    <a:pt x="5692" y="2791"/>
                  </a:cubicBezTo>
                  <a:lnTo>
                    <a:pt x="5692" y="398"/>
                  </a:lnTo>
                  <a:cubicBezTo>
                    <a:pt x="5787" y="379"/>
                    <a:pt x="5924" y="358"/>
                    <a:pt x="6080" y="358"/>
                  </a:cubicBezTo>
                  <a:cubicBezTo>
                    <a:pt x="6313" y="358"/>
                    <a:pt x="6587" y="405"/>
                    <a:pt x="6823" y="576"/>
                  </a:cubicBezTo>
                  <a:cubicBezTo>
                    <a:pt x="7132" y="791"/>
                    <a:pt x="7275" y="1207"/>
                    <a:pt x="7275" y="1803"/>
                  </a:cubicBezTo>
                  <a:lnTo>
                    <a:pt x="7275" y="3755"/>
                  </a:lnTo>
                  <a:cubicBezTo>
                    <a:pt x="7275" y="3862"/>
                    <a:pt x="7370" y="3934"/>
                    <a:pt x="7454" y="3934"/>
                  </a:cubicBezTo>
                  <a:lnTo>
                    <a:pt x="10395" y="3934"/>
                  </a:lnTo>
                  <a:cubicBezTo>
                    <a:pt x="10716" y="3934"/>
                    <a:pt x="10990" y="4208"/>
                    <a:pt x="10990" y="4529"/>
                  </a:cubicBezTo>
                  <a:cubicBezTo>
                    <a:pt x="10990" y="4863"/>
                    <a:pt x="10716" y="5125"/>
                    <a:pt x="10395" y="5125"/>
                  </a:cubicBezTo>
                  <a:lnTo>
                    <a:pt x="8823" y="5125"/>
                  </a:lnTo>
                  <a:cubicBezTo>
                    <a:pt x="8728" y="5125"/>
                    <a:pt x="8644" y="5220"/>
                    <a:pt x="8644" y="5303"/>
                  </a:cubicBezTo>
                  <a:cubicBezTo>
                    <a:pt x="8644" y="5410"/>
                    <a:pt x="8740" y="5482"/>
                    <a:pt x="8823" y="5482"/>
                  </a:cubicBezTo>
                  <a:lnTo>
                    <a:pt x="10228" y="5482"/>
                  </a:lnTo>
                  <a:cubicBezTo>
                    <a:pt x="10538" y="5494"/>
                    <a:pt x="10788" y="5767"/>
                    <a:pt x="10788" y="6077"/>
                  </a:cubicBezTo>
                  <a:cubicBezTo>
                    <a:pt x="10788" y="6399"/>
                    <a:pt x="10526" y="6672"/>
                    <a:pt x="10192" y="6672"/>
                  </a:cubicBezTo>
                  <a:lnTo>
                    <a:pt x="8823" y="6672"/>
                  </a:lnTo>
                  <a:cubicBezTo>
                    <a:pt x="8728" y="6672"/>
                    <a:pt x="8644" y="6768"/>
                    <a:pt x="8644" y="6851"/>
                  </a:cubicBezTo>
                  <a:cubicBezTo>
                    <a:pt x="8644" y="6958"/>
                    <a:pt x="8740" y="7030"/>
                    <a:pt x="8823" y="7030"/>
                  </a:cubicBezTo>
                  <a:lnTo>
                    <a:pt x="10073" y="7030"/>
                  </a:lnTo>
                  <a:cubicBezTo>
                    <a:pt x="10371" y="7053"/>
                    <a:pt x="10597" y="7327"/>
                    <a:pt x="10597" y="7625"/>
                  </a:cubicBezTo>
                  <a:cubicBezTo>
                    <a:pt x="10597" y="7946"/>
                    <a:pt x="10335" y="8220"/>
                    <a:pt x="10002" y="8220"/>
                  </a:cubicBezTo>
                  <a:lnTo>
                    <a:pt x="8823" y="8220"/>
                  </a:lnTo>
                  <a:cubicBezTo>
                    <a:pt x="8728" y="8220"/>
                    <a:pt x="8644" y="8315"/>
                    <a:pt x="8644" y="8399"/>
                  </a:cubicBezTo>
                  <a:cubicBezTo>
                    <a:pt x="8644" y="8506"/>
                    <a:pt x="8740" y="8577"/>
                    <a:pt x="8823" y="8577"/>
                  </a:cubicBezTo>
                  <a:lnTo>
                    <a:pt x="9883" y="8577"/>
                  </a:lnTo>
                  <a:cubicBezTo>
                    <a:pt x="9895" y="8577"/>
                    <a:pt x="9918" y="8589"/>
                    <a:pt x="9918" y="8589"/>
                  </a:cubicBezTo>
                  <a:cubicBezTo>
                    <a:pt x="10192" y="8649"/>
                    <a:pt x="10407" y="8887"/>
                    <a:pt x="10407" y="9185"/>
                  </a:cubicBezTo>
                  <a:cubicBezTo>
                    <a:pt x="10407" y="9518"/>
                    <a:pt x="10133" y="9780"/>
                    <a:pt x="9811" y="9780"/>
                  </a:cubicBezTo>
                  <a:lnTo>
                    <a:pt x="8823" y="9780"/>
                  </a:lnTo>
                  <a:cubicBezTo>
                    <a:pt x="8728" y="9780"/>
                    <a:pt x="8644" y="9875"/>
                    <a:pt x="8644" y="9958"/>
                  </a:cubicBezTo>
                  <a:cubicBezTo>
                    <a:pt x="8644" y="10066"/>
                    <a:pt x="8740" y="10137"/>
                    <a:pt x="8823" y="10137"/>
                  </a:cubicBezTo>
                  <a:lnTo>
                    <a:pt x="9811" y="10137"/>
                  </a:lnTo>
                  <a:cubicBezTo>
                    <a:pt x="10347" y="10137"/>
                    <a:pt x="10776" y="9708"/>
                    <a:pt x="10776" y="9173"/>
                  </a:cubicBezTo>
                  <a:cubicBezTo>
                    <a:pt x="10776" y="8887"/>
                    <a:pt x="10657" y="8637"/>
                    <a:pt x="10466" y="8458"/>
                  </a:cubicBezTo>
                  <a:cubicBezTo>
                    <a:pt x="10764" y="8292"/>
                    <a:pt x="10966" y="7982"/>
                    <a:pt x="10966" y="7613"/>
                  </a:cubicBezTo>
                  <a:cubicBezTo>
                    <a:pt x="10966" y="7327"/>
                    <a:pt x="10847" y="7077"/>
                    <a:pt x="10657" y="6899"/>
                  </a:cubicBezTo>
                  <a:cubicBezTo>
                    <a:pt x="10954" y="6803"/>
                    <a:pt x="11145" y="6482"/>
                    <a:pt x="11145" y="6113"/>
                  </a:cubicBezTo>
                  <a:cubicBezTo>
                    <a:pt x="11145" y="5827"/>
                    <a:pt x="11026" y="5577"/>
                    <a:pt x="10835" y="5398"/>
                  </a:cubicBezTo>
                  <a:cubicBezTo>
                    <a:pt x="11133" y="5232"/>
                    <a:pt x="11347" y="4922"/>
                    <a:pt x="11347" y="4541"/>
                  </a:cubicBezTo>
                  <a:cubicBezTo>
                    <a:pt x="11347" y="4005"/>
                    <a:pt x="10907" y="3577"/>
                    <a:pt x="10371" y="3577"/>
                  </a:cubicBezTo>
                  <a:lnTo>
                    <a:pt x="7621" y="3577"/>
                  </a:lnTo>
                  <a:lnTo>
                    <a:pt x="7621" y="1827"/>
                  </a:lnTo>
                  <a:cubicBezTo>
                    <a:pt x="7621" y="1112"/>
                    <a:pt x="7418" y="588"/>
                    <a:pt x="7013" y="291"/>
                  </a:cubicBezTo>
                  <a:cubicBezTo>
                    <a:pt x="6703" y="61"/>
                    <a:pt x="6332" y="0"/>
                    <a:pt x="60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2" name="Google Shape;5562;p77"/>
            <p:cNvSpPr/>
            <p:nvPr/>
          </p:nvSpPr>
          <p:spPr>
            <a:xfrm>
              <a:off x="6920842" y="2577064"/>
              <a:ext cx="36709" cy="36677"/>
            </a:xfrm>
            <a:custGeom>
              <a:avLst/>
              <a:gdLst/>
              <a:ahLst/>
              <a:cxnLst/>
              <a:rect l="l" t="t" r="r" b="b"/>
              <a:pathLst>
                <a:path w="1156" h="1155" extrusionOk="0">
                  <a:moveTo>
                    <a:pt x="584" y="369"/>
                  </a:moveTo>
                  <a:cubicBezTo>
                    <a:pt x="703" y="369"/>
                    <a:pt x="787" y="464"/>
                    <a:pt x="787" y="584"/>
                  </a:cubicBezTo>
                  <a:cubicBezTo>
                    <a:pt x="787" y="703"/>
                    <a:pt x="703" y="786"/>
                    <a:pt x="584" y="786"/>
                  </a:cubicBezTo>
                  <a:cubicBezTo>
                    <a:pt x="465" y="786"/>
                    <a:pt x="370" y="703"/>
                    <a:pt x="370" y="584"/>
                  </a:cubicBezTo>
                  <a:cubicBezTo>
                    <a:pt x="370" y="464"/>
                    <a:pt x="453" y="369"/>
                    <a:pt x="584" y="369"/>
                  </a:cubicBezTo>
                  <a:close/>
                  <a:moveTo>
                    <a:pt x="584" y="0"/>
                  </a:moveTo>
                  <a:cubicBezTo>
                    <a:pt x="263" y="0"/>
                    <a:pt x="1" y="250"/>
                    <a:pt x="1" y="584"/>
                  </a:cubicBezTo>
                  <a:cubicBezTo>
                    <a:pt x="1" y="905"/>
                    <a:pt x="251" y="1155"/>
                    <a:pt x="584" y="1155"/>
                  </a:cubicBezTo>
                  <a:cubicBezTo>
                    <a:pt x="906" y="1155"/>
                    <a:pt x="1156" y="905"/>
                    <a:pt x="1156" y="584"/>
                  </a:cubicBezTo>
                  <a:cubicBezTo>
                    <a:pt x="1156" y="250"/>
                    <a:pt x="894"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63" name="Google Shape;5563;p77"/>
          <p:cNvGrpSpPr/>
          <p:nvPr/>
        </p:nvGrpSpPr>
        <p:grpSpPr>
          <a:xfrm>
            <a:off x="7441465" y="2302860"/>
            <a:ext cx="342192" cy="327140"/>
            <a:chOff x="7441465" y="2302860"/>
            <a:chExt cx="342192" cy="327140"/>
          </a:xfrm>
        </p:grpSpPr>
        <p:sp>
          <p:nvSpPr>
            <p:cNvPr id="5564" name="Google Shape;5564;p77"/>
            <p:cNvSpPr/>
            <p:nvPr/>
          </p:nvSpPr>
          <p:spPr>
            <a:xfrm>
              <a:off x="7441465" y="2337727"/>
              <a:ext cx="299862" cy="292273"/>
            </a:xfrm>
            <a:custGeom>
              <a:avLst/>
              <a:gdLst/>
              <a:ahLst/>
              <a:cxnLst/>
              <a:rect l="l" t="t" r="r" b="b"/>
              <a:pathLst>
                <a:path w="9443" h="9204" extrusionOk="0">
                  <a:moveTo>
                    <a:pt x="8169" y="0"/>
                  </a:moveTo>
                  <a:cubicBezTo>
                    <a:pt x="7835" y="0"/>
                    <a:pt x="7514" y="131"/>
                    <a:pt x="7276" y="370"/>
                  </a:cubicBezTo>
                  <a:lnTo>
                    <a:pt x="6406" y="1251"/>
                  </a:lnTo>
                  <a:cubicBezTo>
                    <a:pt x="6347" y="1310"/>
                    <a:pt x="6347" y="1417"/>
                    <a:pt x="6406" y="1489"/>
                  </a:cubicBezTo>
                  <a:cubicBezTo>
                    <a:pt x="6436" y="1518"/>
                    <a:pt x="6475" y="1533"/>
                    <a:pt x="6517" y="1533"/>
                  </a:cubicBezTo>
                  <a:cubicBezTo>
                    <a:pt x="6558" y="1533"/>
                    <a:pt x="6603" y="1518"/>
                    <a:pt x="6645" y="1489"/>
                  </a:cubicBezTo>
                  <a:lnTo>
                    <a:pt x="7514" y="608"/>
                  </a:lnTo>
                  <a:cubicBezTo>
                    <a:pt x="7692" y="429"/>
                    <a:pt x="7930" y="346"/>
                    <a:pt x="8169" y="346"/>
                  </a:cubicBezTo>
                  <a:cubicBezTo>
                    <a:pt x="8430" y="346"/>
                    <a:pt x="8645" y="453"/>
                    <a:pt x="8823" y="608"/>
                  </a:cubicBezTo>
                  <a:cubicBezTo>
                    <a:pt x="9014" y="786"/>
                    <a:pt x="9097" y="1024"/>
                    <a:pt x="9097" y="1263"/>
                  </a:cubicBezTo>
                  <a:cubicBezTo>
                    <a:pt x="9097" y="1501"/>
                    <a:pt x="8990" y="1739"/>
                    <a:pt x="8823" y="1917"/>
                  </a:cubicBezTo>
                  <a:lnTo>
                    <a:pt x="7621" y="3132"/>
                  </a:lnTo>
                  <a:cubicBezTo>
                    <a:pt x="7502" y="2834"/>
                    <a:pt x="7323" y="2560"/>
                    <a:pt x="7109" y="2334"/>
                  </a:cubicBezTo>
                  <a:cubicBezTo>
                    <a:pt x="6639" y="1870"/>
                    <a:pt x="6022" y="1638"/>
                    <a:pt x="5408" y="1638"/>
                  </a:cubicBezTo>
                  <a:cubicBezTo>
                    <a:pt x="4793" y="1638"/>
                    <a:pt x="4180" y="1870"/>
                    <a:pt x="3716" y="2334"/>
                  </a:cubicBezTo>
                  <a:lnTo>
                    <a:pt x="941" y="5108"/>
                  </a:lnTo>
                  <a:cubicBezTo>
                    <a:pt x="1" y="6049"/>
                    <a:pt x="1" y="7561"/>
                    <a:pt x="941" y="8502"/>
                  </a:cubicBezTo>
                  <a:cubicBezTo>
                    <a:pt x="1406" y="8966"/>
                    <a:pt x="2025" y="9204"/>
                    <a:pt x="2644" y="9204"/>
                  </a:cubicBezTo>
                  <a:cubicBezTo>
                    <a:pt x="3251" y="9204"/>
                    <a:pt x="3870" y="8966"/>
                    <a:pt x="4335" y="8502"/>
                  </a:cubicBezTo>
                  <a:lnTo>
                    <a:pt x="5811" y="7025"/>
                  </a:lnTo>
                  <a:cubicBezTo>
                    <a:pt x="5871" y="6966"/>
                    <a:pt x="5871" y="6858"/>
                    <a:pt x="5811" y="6787"/>
                  </a:cubicBezTo>
                  <a:cubicBezTo>
                    <a:pt x="5783" y="6778"/>
                    <a:pt x="5750" y="6772"/>
                    <a:pt x="5716" y="6772"/>
                  </a:cubicBezTo>
                  <a:cubicBezTo>
                    <a:pt x="5662" y="6772"/>
                    <a:pt x="5605" y="6786"/>
                    <a:pt x="5561" y="6823"/>
                  </a:cubicBezTo>
                  <a:lnTo>
                    <a:pt x="4085" y="8299"/>
                  </a:lnTo>
                  <a:cubicBezTo>
                    <a:pt x="3692" y="8680"/>
                    <a:pt x="3180" y="8906"/>
                    <a:pt x="2620" y="8906"/>
                  </a:cubicBezTo>
                  <a:cubicBezTo>
                    <a:pt x="2073" y="8906"/>
                    <a:pt x="1549" y="8692"/>
                    <a:pt x="1168" y="8299"/>
                  </a:cubicBezTo>
                  <a:cubicBezTo>
                    <a:pt x="358" y="7489"/>
                    <a:pt x="358" y="6180"/>
                    <a:pt x="1168" y="5358"/>
                  </a:cubicBezTo>
                  <a:lnTo>
                    <a:pt x="3930" y="2596"/>
                  </a:lnTo>
                  <a:cubicBezTo>
                    <a:pt x="4323" y="2203"/>
                    <a:pt x="4847" y="1977"/>
                    <a:pt x="5394" y="1977"/>
                  </a:cubicBezTo>
                  <a:cubicBezTo>
                    <a:pt x="5942" y="1977"/>
                    <a:pt x="6466" y="2191"/>
                    <a:pt x="6847" y="2596"/>
                  </a:cubicBezTo>
                  <a:cubicBezTo>
                    <a:pt x="7073" y="2822"/>
                    <a:pt x="7252" y="3096"/>
                    <a:pt x="7359" y="3394"/>
                  </a:cubicBezTo>
                  <a:lnTo>
                    <a:pt x="6049" y="4703"/>
                  </a:lnTo>
                  <a:cubicBezTo>
                    <a:pt x="5871" y="4882"/>
                    <a:pt x="5633" y="4977"/>
                    <a:pt x="5394" y="4977"/>
                  </a:cubicBezTo>
                  <a:cubicBezTo>
                    <a:pt x="5156" y="4977"/>
                    <a:pt x="4918" y="4870"/>
                    <a:pt x="4740" y="4703"/>
                  </a:cubicBezTo>
                  <a:cubicBezTo>
                    <a:pt x="4644" y="4620"/>
                    <a:pt x="4573" y="4513"/>
                    <a:pt x="4525" y="4394"/>
                  </a:cubicBezTo>
                  <a:cubicBezTo>
                    <a:pt x="4507" y="4321"/>
                    <a:pt x="4440" y="4290"/>
                    <a:pt x="4378" y="4290"/>
                  </a:cubicBezTo>
                  <a:cubicBezTo>
                    <a:pt x="4359" y="4290"/>
                    <a:pt x="4340" y="4293"/>
                    <a:pt x="4323" y="4299"/>
                  </a:cubicBezTo>
                  <a:cubicBezTo>
                    <a:pt x="4239" y="4334"/>
                    <a:pt x="4204" y="4441"/>
                    <a:pt x="4228" y="4513"/>
                  </a:cubicBezTo>
                  <a:cubicBezTo>
                    <a:pt x="4287" y="4680"/>
                    <a:pt x="4394" y="4811"/>
                    <a:pt x="4513" y="4930"/>
                  </a:cubicBezTo>
                  <a:cubicBezTo>
                    <a:pt x="4751" y="5168"/>
                    <a:pt x="5061" y="5299"/>
                    <a:pt x="5406" y="5299"/>
                  </a:cubicBezTo>
                  <a:cubicBezTo>
                    <a:pt x="5752" y="5299"/>
                    <a:pt x="6061" y="5168"/>
                    <a:pt x="6299" y="4930"/>
                  </a:cubicBezTo>
                  <a:lnTo>
                    <a:pt x="9062" y="2155"/>
                  </a:lnTo>
                  <a:cubicBezTo>
                    <a:pt x="9300" y="1917"/>
                    <a:pt x="9443" y="1608"/>
                    <a:pt x="9443" y="1263"/>
                  </a:cubicBezTo>
                  <a:cubicBezTo>
                    <a:pt x="9443" y="929"/>
                    <a:pt x="9300" y="608"/>
                    <a:pt x="9062" y="370"/>
                  </a:cubicBezTo>
                  <a:cubicBezTo>
                    <a:pt x="8823" y="131"/>
                    <a:pt x="8514" y="0"/>
                    <a:pt x="81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5" name="Google Shape;5565;p77"/>
            <p:cNvSpPr/>
            <p:nvPr/>
          </p:nvSpPr>
          <p:spPr>
            <a:xfrm>
              <a:off x="7484588" y="2302860"/>
              <a:ext cx="299069" cy="293130"/>
            </a:xfrm>
            <a:custGeom>
              <a:avLst/>
              <a:gdLst/>
              <a:ahLst/>
              <a:cxnLst/>
              <a:rect l="l" t="t" r="r" b="b"/>
              <a:pathLst>
                <a:path w="9418" h="9231" extrusionOk="0">
                  <a:moveTo>
                    <a:pt x="6805" y="0"/>
                  </a:moveTo>
                  <a:cubicBezTo>
                    <a:pt x="6191" y="0"/>
                    <a:pt x="5578" y="235"/>
                    <a:pt x="5108" y="706"/>
                  </a:cubicBezTo>
                  <a:lnTo>
                    <a:pt x="3632" y="2170"/>
                  </a:lnTo>
                  <a:cubicBezTo>
                    <a:pt x="3572" y="2230"/>
                    <a:pt x="3572" y="2337"/>
                    <a:pt x="3632" y="2408"/>
                  </a:cubicBezTo>
                  <a:cubicBezTo>
                    <a:pt x="3661" y="2438"/>
                    <a:pt x="3703" y="2453"/>
                    <a:pt x="3746" y="2453"/>
                  </a:cubicBezTo>
                  <a:cubicBezTo>
                    <a:pt x="3789" y="2453"/>
                    <a:pt x="3834" y="2438"/>
                    <a:pt x="3870" y="2408"/>
                  </a:cubicBezTo>
                  <a:lnTo>
                    <a:pt x="5346" y="944"/>
                  </a:lnTo>
                  <a:cubicBezTo>
                    <a:pt x="5745" y="539"/>
                    <a:pt x="6272" y="336"/>
                    <a:pt x="6802" y="336"/>
                  </a:cubicBezTo>
                  <a:cubicBezTo>
                    <a:pt x="7331" y="336"/>
                    <a:pt x="7864" y="539"/>
                    <a:pt x="8275" y="944"/>
                  </a:cubicBezTo>
                  <a:cubicBezTo>
                    <a:pt x="9085" y="1741"/>
                    <a:pt x="9085" y="3051"/>
                    <a:pt x="8275" y="3873"/>
                  </a:cubicBezTo>
                  <a:lnTo>
                    <a:pt x="5513" y="6635"/>
                  </a:lnTo>
                  <a:cubicBezTo>
                    <a:pt x="5120" y="7028"/>
                    <a:pt x="4596" y="7254"/>
                    <a:pt x="4048" y="7254"/>
                  </a:cubicBezTo>
                  <a:cubicBezTo>
                    <a:pt x="3501" y="7254"/>
                    <a:pt x="2977" y="7040"/>
                    <a:pt x="2596" y="6635"/>
                  </a:cubicBezTo>
                  <a:cubicBezTo>
                    <a:pt x="2370" y="6421"/>
                    <a:pt x="2191" y="6135"/>
                    <a:pt x="2084" y="5837"/>
                  </a:cubicBezTo>
                  <a:lnTo>
                    <a:pt x="3393" y="4527"/>
                  </a:lnTo>
                  <a:cubicBezTo>
                    <a:pt x="3572" y="4349"/>
                    <a:pt x="3810" y="4254"/>
                    <a:pt x="4048" y="4254"/>
                  </a:cubicBezTo>
                  <a:cubicBezTo>
                    <a:pt x="4286" y="4254"/>
                    <a:pt x="4525" y="4361"/>
                    <a:pt x="4703" y="4527"/>
                  </a:cubicBezTo>
                  <a:cubicBezTo>
                    <a:pt x="4798" y="4611"/>
                    <a:pt x="4870" y="4718"/>
                    <a:pt x="4917" y="4837"/>
                  </a:cubicBezTo>
                  <a:cubicBezTo>
                    <a:pt x="4936" y="4910"/>
                    <a:pt x="5002" y="4941"/>
                    <a:pt x="5065" y="4941"/>
                  </a:cubicBezTo>
                  <a:cubicBezTo>
                    <a:pt x="5084" y="4941"/>
                    <a:pt x="5103" y="4938"/>
                    <a:pt x="5120" y="4932"/>
                  </a:cubicBezTo>
                  <a:cubicBezTo>
                    <a:pt x="5215" y="4897"/>
                    <a:pt x="5239" y="4789"/>
                    <a:pt x="5215" y="4718"/>
                  </a:cubicBezTo>
                  <a:cubicBezTo>
                    <a:pt x="5156" y="4551"/>
                    <a:pt x="5048" y="4420"/>
                    <a:pt x="4929" y="4301"/>
                  </a:cubicBezTo>
                  <a:cubicBezTo>
                    <a:pt x="4691" y="4063"/>
                    <a:pt x="4382" y="3932"/>
                    <a:pt x="4036" y="3932"/>
                  </a:cubicBezTo>
                  <a:cubicBezTo>
                    <a:pt x="3691" y="3932"/>
                    <a:pt x="3382" y="4063"/>
                    <a:pt x="3143" y="4301"/>
                  </a:cubicBezTo>
                  <a:lnTo>
                    <a:pt x="1786" y="5659"/>
                  </a:lnTo>
                  <a:cubicBezTo>
                    <a:pt x="1762" y="5670"/>
                    <a:pt x="1738" y="5682"/>
                    <a:pt x="1727" y="5718"/>
                  </a:cubicBezTo>
                  <a:lnTo>
                    <a:pt x="369" y="7075"/>
                  </a:lnTo>
                  <a:cubicBezTo>
                    <a:pt x="131" y="7314"/>
                    <a:pt x="0" y="7623"/>
                    <a:pt x="0" y="7968"/>
                  </a:cubicBezTo>
                  <a:cubicBezTo>
                    <a:pt x="0" y="8302"/>
                    <a:pt x="131" y="8623"/>
                    <a:pt x="369" y="8861"/>
                  </a:cubicBezTo>
                  <a:cubicBezTo>
                    <a:pt x="607" y="9099"/>
                    <a:pt x="929" y="9230"/>
                    <a:pt x="1262" y="9230"/>
                  </a:cubicBezTo>
                  <a:cubicBezTo>
                    <a:pt x="1608" y="9230"/>
                    <a:pt x="1917" y="9099"/>
                    <a:pt x="2155" y="8861"/>
                  </a:cubicBezTo>
                  <a:lnTo>
                    <a:pt x="3036" y="7980"/>
                  </a:lnTo>
                  <a:cubicBezTo>
                    <a:pt x="3096" y="7921"/>
                    <a:pt x="3096" y="7814"/>
                    <a:pt x="3036" y="7742"/>
                  </a:cubicBezTo>
                  <a:cubicBezTo>
                    <a:pt x="3006" y="7712"/>
                    <a:pt x="2965" y="7697"/>
                    <a:pt x="2922" y="7697"/>
                  </a:cubicBezTo>
                  <a:cubicBezTo>
                    <a:pt x="2879" y="7697"/>
                    <a:pt x="2834" y="7712"/>
                    <a:pt x="2798" y="7742"/>
                  </a:cubicBezTo>
                  <a:lnTo>
                    <a:pt x="1917" y="8623"/>
                  </a:lnTo>
                  <a:cubicBezTo>
                    <a:pt x="1738" y="8802"/>
                    <a:pt x="1500" y="8885"/>
                    <a:pt x="1262" y="8885"/>
                  </a:cubicBezTo>
                  <a:cubicBezTo>
                    <a:pt x="1012" y="8885"/>
                    <a:pt x="786" y="8778"/>
                    <a:pt x="607" y="8623"/>
                  </a:cubicBezTo>
                  <a:cubicBezTo>
                    <a:pt x="429" y="8445"/>
                    <a:pt x="345" y="8206"/>
                    <a:pt x="345" y="7968"/>
                  </a:cubicBezTo>
                  <a:cubicBezTo>
                    <a:pt x="345" y="7706"/>
                    <a:pt x="453" y="7492"/>
                    <a:pt x="607" y="7314"/>
                  </a:cubicBezTo>
                  <a:lnTo>
                    <a:pt x="1822" y="6099"/>
                  </a:lnTo>
                  <a:cubicBezTo>
                    <a:pt x="1941" y="6397"/>
                    <a:pt x="2119" y="6671"/>
                    <a:pt x="2334" y="6897"/>
                  </a:cubicBezTo>
                  <a:cubicBezTo>
                    <a:pt x="2786" y="7337"/>
                    <a:pt x="3393" y="7587"/>
                    <a:pt x="4036" y="7587"/>
                  </a:cubicBezTo>
                  <a:cubicBezTo>
                    <a:pt x="4679" y="7587"/>
                    <a:pt x="5287" y="7337"/>
                    <a:pt x="5727" y="6897"/>
                  </a:cubicBezTo>
                  <a:lnTo>
                    <a:pt x="8501" y="4123"/>
                  </a:lnTo>
                  <a:cubicBezTo>
                    <a:pt x="9418" y="3158"/>
                    <a:pt x="9418" y="1634"/>
                    <a:pt x="8501" y="706"/>
                  </a:cubicBezTo>
                  <a:cubicBezTo>
                    <a:pt x="8031" y="235"/>
                    <a:pt x="7418" y="0"/>
                    <a:pt x="68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66" name="Google Shape;5566;p77"/>
          <p:cNvGrpSpPr/>
          <p:nvPr/>
        </p:nvGrpSpPr>
        <p:grpSpPr>
          <a:xfrm>
            <a:off x="7989683" y="2350207"/>
            <a:ext cx="332761" cy="234066"/>
            <a:chOff x="7989683" y="2350207"/>
            <a:chExt cx="332761" cy="234066"/>
          </a:xfrm>
        </p:grpSpPr>
        <p:sp>
          <p:nvSpPr>
            <p:cNvPr id="5567" name="Google Shape;5567;p77"/>
            <p:cNvSpPr/>
            <p:nvPr/>
          </p:nvSpPr>
          <p:spPr>
            <a:xfrm>
              <a:off x="8258902" y="2396188"/>
              <a:ext cx="29119" cy="22101"/>
            </a:xfrm>
            <a:custGeom>
              <a:avLst/>
              <a:gdLst/>
              <a:ahLst/>
              <a:cxnLst/>
              <a:rect l="l" t="t" r="r" b="b"/>
              <a:pathLst>
                <a:path w="917" h="696" extrusionOk="0">
                  <a:moveTo>
                    <a:pt x="165" y="0"/>
                  </a:moveTo>
                  <a:cubicBezTo>
                    <a:pt x="114" y="0"/>
                    <a:pt x="64" y="22"/>
                    <a:pt x="36" y="64"/>
                  </a:cubicBezTo>
                  <a:cubicBezTo>
                    <a:pt x="0" y="148"/>
                    <a:pt x="12" y="243"/>
                    <a:pt x="84" y="291"/>
                  </a:cubicBezTo>
                  <a:cubicBezTo>
                    <a:pt x="262" y="410"/>
                    <a:pt x="441" y="529"/>
                    <a:pt x="631" y="660"/>
                  </a:cubicBezTo>
                  <a:cubicBezTo>
                    <a:pt x="667" y="684"/>
                    <a:pt x="691" y="695"/>
                    <a:pt x="726" y="695"/>
                  </a:cubicBezTo>
                  <a:cubicBezTo>
                    <a:pt x="762" y="695"/>
                    <a:pt x="834" y="660"/>
                    <a:pt x="857" y="624"/>
                  </a:cubicBezTo>
                  <a:cubicBezTo>
                    <a:pt x="917" y="565"/>
                    <a:pt x="893" y="457"/>
                    <a:pt x="810" y="398"/>
                  </a:cubicBezTo>
                  <a:cubicBezTo>
                    <a:pt x="619" y="267"/>
                    <a:pt x="441" y="148"/>
                    <a:pt x="262" y="29"/>
                  </a:cubicBezTo>
                  <a:cubicBezTo>
                    <a:pt x="234" y="10"/>
                    <a:pt x="199"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8" name="Google Shape;5568;p77"/>
            <p:cNvSpPr/>
            <p:nvPr/>
          </p:nvSpPr>
          <p:spPr>
            <a:xfrm>
              <a:off x="8051320" y="2350207"/>
              <a:ext cx="194753" cy="49919"/>
            </a:xfrm>
            <a:custGeom>
              <a:avLst/>
              <a:gdLst/>
              <a:ahLst/>
              <a:cxnLst/>
              <a:rect l="l" t="t" r="r" b="b"/>
              <a:pathLst>
                <a:path w="6133" h="1572" extrusionOk="0">
                  <a:moveTo>
                    <a:pt x="3299" y="0"/>
                  </a:moveTo>
                  <a:cubicBezTo>
                    <a:pt x="2501" y="0"/>
                    <a:pt x="1441" y="417"/>
                    <a:pt x="108" y="1274"/>
                  </a:cubicBezTo>
                  <a:cubicBezTo>
                    <a:pt x="24" y="1322"/>
                    <a:pt x="1" y="1429"/>
                    <a:pt x="60" y="1501"/>
                  </a:cubicBezTo>
                  <a:cubicBezTo>
                    <a:pt x="84" y="1548"/>
                    <a:pt x="144" y="1572"/>
                    <a:pt x="191" y="1572"/>
                  </a:cubicBezTo>
                  <a:cubicBezTo>
                    <a:pt x="227" y="1572"/>
                    <a:pt x="251" y="1560"/>
                    <a:pt x="286" y="1548"/>
                  </a:cubicBezTo>
                  <a:cubicBezTo>
                    <a:pt x="1572" y="727"/>
                    <a:pt x="2560" y="322"/>
                    <a:pt x="3299" y="322"/>
                  </a:cubicBezTo>
                  <a:cubicBezTo>
                    <a:pt x="3954" y="322"/>
                    <a:pt x="4787" y="643"/>
                    <a:pt x="5859" y="1262"/>
                  </a:cubicBezTo>
                  <a:cubicBezTo>
                    <a:pt x="5885" y="1277"/>
                    <a:pt x="5912" y="1284"/>
                    <a:pt x="5939" y="1284"/>
                  </a:cubicBezTo>
                  <a:cubicBezTo>
                    <a:pt x="5997" y="1284"/>
                    <a:pt x="6052" y="1252"/>
                    <a:pt x="6085" y="1203"/>
                  </a:cubicBezTo>
                  <a:cubicBezTo>
                    <a:pt x="6132" y="1131"/>
                    <a:pt x="6097" y="1024"/>
                    <a:pt x="6025" y="977"/>
                  </a:cubicBezTo>
                  <a:cubicBezTo>
                    <a:pt x="4906" y="322"/>
                    <a:pt x="4013" y="0"/>
                    <a:pt x="3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69" name="Google Shape;5569;p77"/>
            <p:cNvSpPr/>
            <p:nvPr/>
          </p:nvSpPr>
          <p:spPr>
            <a:xfrm>
              <a:off x="7989683" y="2378183"/>
              <a:ext cx="332761" cy="206090"/>
            </a:xfrm>
            <a:custGeom>
              <a:avLst/>
              <a:gdLst/>
              <a:ahLst/>
              <a:cxnLst/>
              <a:rect l="l" t="t" r="r" b="b"/>
              <a:pathLst>
                <a:path w="10479" h="6490" extrusionOk="0">
                  <a:moveTo>
                    <a:pt x="5240" y="334"/>
                  </a:moveTo>
                  <a:cubicBezTo>
                    <a:pt x="6597" y="334"/>
                    <a:pt x="9276" y="2453"/>
                    <a:pt x="10086" y="3096"/>
                  </a:cubicBezTo>
                  <a:cubicBezTo>
                    <a:pt x="10121" y="3132"/>
                    <a:pt x="10157" y="3179"/>
                    <a:pt x="10157" y="3239"/>
                  </a:cubicBezTo>
                  <a:cubicBezTo>
                    <a:pt x="10157" y="3298"/>
                    <a:pt x="10121" y="3346"/>
                    <a:pt x="10086" y="3394"/>
                  </a:cubicBezTo>
                  <a:cubicBezTo>
                    <a:pt x="9288" y="4025"/>
                    <a:pt x="6597" y="6144"/>
                    <a:pt x="5240" y="6144"/>
                  </a:cubicBezTo>
                  <a:cubicBezTo>
                    <a:pt x="3894" y="6144"/>
                    <a:pt x="1215" y="4025"/>
                    <a:pt x="406" y="3394"/>
                  </a:cubicBezTo>
                  <a:cubicBezTo>
                    <a:pt x="358" y="3346"/>
                    <a:pt x="334" y="3298"/>
                    <a:pt x="334" y="3239"/>
                  </a:cubicBezTo>
                  <a:cubicBezTo>
                    <a:pt x="334" y="3179"/>
                    <a:pt x="358" y="3120"/>
                    <a:pt x="406" y="3096"/>
                  </a:cubicBezTo>
                  <a:cubicBezTo>
                    <a:pt x="1192" y="2453"/>
                    <a:pt x="3894" y="334"/>
                    <a:pt x="5240" y="334"/>
                  </a:cubicBezTo>
                  <a:close/>
                  <a:moveTo>
                    <a:pt x="5240" y="0"/>
                  </a:moveTo>
                  <a:cubicBezTo>
                    <a:pt x="3811" y="0"/>
                    <a:pt x="1239" y="1977"/>
                    <a:pt x="191" y="2822"/>
                  </a:cubicBezTo>
                  <a:cubicBezTo>
                    <a:pt x="84" y="2929"/>
                    <a:pt x="1" y="3072"/>
                    <a:pt x="1" y="3239"/>
                  </a:cubicBezTo>
                  <a:cubicBezTo>
                    <a:pt x="1" y="3406"/>
                    <a:pt x="84" y="3548"/>
                    <a:pt x="191" y="3656"/>
                  </a:cubicBezTo>
                  <a:cubicBezTo>
                    <a:pt x="1239" y="4501"/>
                    <a:pt x="3811" y="6489"/>
                    <a:pt x="5240" y="6489"/>
                  </a:cubicBezTo>
                  <a:cubicBezTo>
                    <a:pt x="6657" y="6489"/>
                    <a:pt x="9252" y="4501"/>
                    <a:pt x="10288" y="3656"/>
                  </a:cubicBezTo>
                  <a:cubicBezTo>
                    <a:pt x="10407" y="3548"/>
                    <a:pt x="10478" y="3406"/>
                    <a:pt x="10478" y="3239"/>
                  </a:cubicBezTo>
                  <a:cubicBezTo>
                    <a:pt x="10478" y="3072"/>
                    <a:pt x="10407" y="2929"/>
                    <a:pt x="10288" y="2822"/>
                  </a:cubicBezTo>
                  <a:cubicBezTo>
                    <a:pt x="9252" y="1977"/>
                    <a:pt x="6668" y="0"/>
                    <a:pt x="52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0" name="Google Shape;5570;p77"/>
            <p:cNvSpPr/>
            <p:nvPr/>
          </p:nvSpPr>
          <p:spPr>
            <a:xfrm>
              <a:off x="8081201" y="2405746"/>
              <a:ext cx="151598" cy="149884"/>
            </a:xfrm>
            <a:custGeom>
              <a:avLst/>
              <a:gdLst/>
              <a:ahLst/>
              <a:cxnLst/>
              <a:rect l="l" t="t" r="r" b="b"/>
              <a:pathLst>
                <a:path w="4774" h="4720" extrusionOk="0">
                  <a:moveTo>
                    <a:pt x="2351" y="1"/>
                  </a:moveTo>
                  <a:cubicBezTo>
                    <a:pt x="2329" y="1"/>
                    <a:pt x="2308" y="1"/>
                    <a:pt x="2286" y="2"/>
                  </a:cubicBezTo>
                  <a:cubicBezTo>
                    <a:pt x="1048" y="49"/>
                    <a:pt x="36" y="1049"/>
                    <a:pt x="12" y="2288"/>
                  </a:cubicBezTo>
                  <a:cubicBezTo>
                    <a:pt x="0" y="2907"/>
                    <a:pt x="203" y="3478"/>
                    <a:pt x="572" y="3907"/>
                  </a:cubicBezTo>
                  <a:cubicBezTo>
                    <a:pt x="602" y="3943"/>
                    <a:pt x="646" y="3960"/>
                    <a:pt x="691" y="3960"/>
                  </a:cubicBezTo>
                  <a:cubicBezTo>
                    <a:pt x="735" y="3960"/>
                    <a:pt x="780" y="3943"/>
                    <a:pt x="810" y="3907"/>
                  </a:cubicBezTo>
                  <a:cubicBezTo>
                    <a:pt x="869" y="3847"/>
                    <a:pt x="869" y="3740"/>
                    <a:pt x="810" y="3681"/>
                  </a:cubicBezTo>
                  <a:cubicBezTo>
                    <a:pt x="488" y="3312"/>
                    <a:pt x="310" y="2800"/>
                    <a:pt x="322" y="2264"/>
                  </a:cubicBezTo>
                  <a:cubicBezTo>
                    <a:pt x="369" y="1228"/>
                    <a:pt x="1215" y="383"/>
                    <a:pt x="2262" y="335"/>
                  </a:cubicBezTo>
                  <a:cubicBezTo>
                    <a:pt x="2297" y="333"/>
                    <a:pt x="2332" y="332"/>
                    <a:pt x="2366" y="332"/>
                  </a:cubicBezTo>
                  <a:cubicBezTo>
                    <a:pt x="3487" y="332"/>
                    <a:pt x="4416" y="1263"/>
                    <a:pt x="4382" y="2407"/>
                  </a:cubicBezTo>
                  <a:cubicBezTo>
                    <a:pt x="4370" y="3478"/>
                    <a:pt x="3489" y="4347"/>
                    <a:pt x="2417" y="4395"/>
                  </a:cubicBezTo>
                  <a:cubicBezTo>
                    <a:pt x="2394" y="4396"/>
                    <a:pt x="2371" y="4396"/>
                    <a:pt x="2348" y="4396"/>
                  </a:cubicBezTo>
                  <a:cubicBezTo>
                    <a:pt x="2003" y="4396"/>
                    <a:pt x="1671" y="4313"/>
                    <a:pt x="1381" y="4157"/>
                  </a:cubicBezTo>
                  <a:cubicBezTo>
                    <a:pt x="1355" y="4141"/>
                    <a:pt x="1323" y="4132"/>
                    <a:pt x="1290" y="4132"/>
                  </a:cubicBezTo>
                  <a:cubicBezTo>
                    <a:pt x="1248" y="4132"/>
                    <a:pt x="1206" y="4147"/>
                    <a:pt x="1179" y="4181"/>
                  </a:cubicBezTo>
                  <a:cubicBezTo>
                    <a:pt x="1108" y="4264"/>
                    <a:pt x="1119" y="4395"/>
                    <a:pt x="1227" y="4443"/>
                  </a:cubicBezTo>
                  <a:cubicBezTo>
                    <a:pt x="1540" y="4615"/>
                    <a:pt x="1902" y="4720"/>
                    <a:pt x="2287" y="4720"/>
                  </a:cubicBezTo>
                  <a:cubicBezTo>
                    <a:pt x="2326" y="4720"/>
                    <a:pt x="2366" y="4719"/>
                    <a:pt x="2405" y="4716"/>
                  </a:cubicBezTo>
                  <a:cubicBezTo>
                    <a:pt x="3655" y="4693"/>
                    <a:pt x="4679" y="3681"/>
                    <a:pt x="4715" y="2442"/>
                  </a:cubicBezTo>
                  <a:cubicBezTo>
                    <a:pt x="4774" y="1095"/>
                    <a:pt x="3690" y="1"/>
                    <a:pt x="23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1" name="Google Shape;5571;p77"/>
            <p:cNvSpPr/>
            <p:nvPr/>
          </p:nvSpPr>
          <p:spPr>
            <a:xfrm>
              <a:off x="8115973" y="2440550"/>
              <a:ext cx="80562" cy="80213"/>
            </a:xfrm>
            <a:custGeom>
              <a:avLst/>
              <a:gdLst/>
              <a:ahLst/>
              <a:cxnLst/>
              <a:rect l="l" t="t" r="r" b="b"/>
              <a:pathLst>
                <a:path w="2537" h="2526" extrusionOk="0">
                  <a:moveTo>
                    <a:pt x="1263" y="1"/>
                  </a:moveTo>
                  <a:cubicBezTo>
                    <a:pt x="572" y="1"/>
                    <a:pt x="1" y="561"/>
                    <a:pt x="1" y="1263"/>
                  </a:cubicBezTo>
                  <a:cubicBezTo>
                    <a:pt x="1" y="1965"/>
                    <a:pt x="572" y="2525"/>
                    <a:pt x="1263" y="2525"/>
                  </a:cubicBezTo>
                  <a:cubicBezTo>
                    <a:pt x="1965" y="2525"/>
                    <a:pt x="2537" y="1965"/>
                    <a:pt x="2537" y="1263"/>
                  </a:cubicBezTo>
                  <a:cubicBezTo>
                    <a:pt x="2537" y="1168"/>
                    <a:pt x="2453" y="1096"/>
                    <a:pt x="2370" y="1096"/>
                  </a:cubicBezTo>
                  <a:cubicBezTo>
                    <a:pt x="2275" y="1096"/>
                    <a:pt x="2203" y="1168"/>
                    <a:pt x="2203" y="1263"/>
                  </a:cubicBezTo>
                  <a:cubicBezTo>
                    <a:pt x="2203" y="1787"/>
                    <a:pt x="1787" y="2204"/>
                    <a:pt x="1263" y="2204"/>
                  </a:cubicBezTo>
                  <a:cubicBezTo>
                    <a:pt x="751" y="2204"/>
                    <a:pt x="334" y="1787"/>
                    <a:pt x="334" y="1263"/>
                  </a:cubicBezTo>
                  <a:cubicBezTo>
                    <a:pt x="334" y="739"/>
                    <a:pt x="751" y="322"/>
                    <a:pt x="1263" y="322"/>
                  </a:cubicBezTo>
                  <a:cubicBezTo>
                    <a:pt x="1358" y="322"/>
                    <a:pt x="1429" y="251"/>
                    <a:pt x="1429" y="156"/>
                  </a:cubicBezTo>
                  <a:cubicBezTo>
                    <a:pt x="1429" y="72"/>
                    <a:pt x="1358"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2" name="Google Shape;5572;p77"/>
            <p:cNvSpPr/>
            <p:nvPr/>
          </p:nvSpPr>
          <p:spPr>
            <a:xfrm>
              <a:off x="8164749" y="2447377"/>
              <a:ext cx="24610" cy="24610"/>
            </a:xfrm>
            <a:custGeom>
              <a:avLst/>
              <a:gdLst/>
              <a:ahLst/>
              <a:cxnLst/>
              <a:rect l="l" t="t" r="r" b="b"/>
              <a:pathLst>
                <a:path w="775" h="775" extrusionOk="0">
                  <a:moveTo>
                    <a:pt x="382" y="0"/>
                  </a:moveTo>
                  <a:cubicBezTo>
                    <a:pt x="179" y="0"/>
                    <a:pt x="1" y="179"/>
                    <a:pt x="1" y="393"/>
                  </a:cubicBezTo>
                  <a:cubicBezTo>
                    <a:pt x="1" y="596"/>
                    <a:pt x="179" y="774"/>
                    <a:pt x="382" y="774"/>
                  </a:cubicBezTo>
                  <a:cubicBezTo>
                    <a:pt x="596" y="774"/>
                    <a:pt x="774" y="596"/>
                    <a:pt x="774" y="393"/>
                  </a:cubicBezTo>
                  <a:cubicBezTo>
                    <a:pt x="774" y="179"/>
                    <a:pt x="608" y="0"/>
                    <a:pt x="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73" name="Google Shape;5573;p77"/>
          <p:cNvGrpSpPr/>
          <p:nvPr/>
        </p:nvGrpSpPr>
        <p:grpSpPr>
          <a:xfrm>
            <a:off x="5823294" y="2309751"/>
            <a:ext cx="315327" cy="314978"/>
            <a:chOff x="5823294" y="2309751"/>
            <a:chExt cx="315327" cy="314978"/>
          </a:xfrm>
        </p:grpSpPr>
        <p:sp>
          <p:nvSpPr>
            <p:cNvPr id="5574" name="Google Shape;5574;p77"/>
            <p:cNvSpPr/>
            <p:nvPr/>
          </p:nvSpPr>
          <p:spPr>
            <a:xfrm>
              <a:off x="5823294" y="2309751"/>
              <a:ext cx="315327" cy="314978"/>
            </a:xfrm>
            <a:custGeom>
              <a:avLst/>
              <a:gdLst/>
              <a:ahLst/>
              <a:cxnLst/>
              <a:rect l="l" t="t" r="r" b="b"/>
              <a:pathLst>
                <a:path w="9930" h="9919" extrusionOk="0">
                  <a:moveTo>
                    <a:pt x="4953" y="0"/>
                  </a:moveTo>
                  <a:cubicBezTo>
                    <a:pt x="3632" y="0"/>
                    <a:pt x="2381" y="524"/>
                    <a:pt x="1465" y="1465"/>
                  </a:cubicBezTo>
                  <a:cubicBezTo>
                    <a:pt x="524" y="2405"/>
                    <a:pt x="0" y="3656"/>
                    <a:pt x="0" y="4965"/>
                  </a:cubicBezTo>
                  <a:cubicBezTo>
                    <a:pt x="0" y="6275"/>
                    <a:pt x="524" y="7537"/>
                    <a:pt x="1465" y="8466"/>
                  </a:cubicBezTo>
                  <a:cubicBezTo>
                    <a:pt x="2393" y="9394"/>
                    <a:pt x="3643" y="9918"/>
                    <a:pt x="4953" y="9918"/>
                  </a:cubicBezTo>
                  <a:cubicBezTo>
                    <a:pt x="6263" y="9918"/>
                    <a:pt x="7537" y="9394"/>
                    <a:pt x="8454" y="8466"/>
                  </a:cubicBezTo>
                  <a:cubicBezTo>
                    <a:pt x="9394" y="7525"/>
                    <a:pt x="9918" y="6275"/>
                    <a:pt x="9918" y="4965"/>
                  </a:cubicBezTo>
                  <a:cubicBezTo>
                    <a:pt x="9930" y="4858"/>
                    <a:pt x="9930" y="4775"/>
                    <a:pt x="9930" y="4680"/>
                  </a:cubicBezTo>
                  <a:cubicBezTo>
                    <a:pt x="9930" y="4613"/>
                    <a:pt x="9869" y="4547"/>
                    <a:pt x="9803" y="4547"/>
                  </a:cubicBezTo>
                  <a:cubicBezTo>
                    <a:pt x="9798" y="4547"/>
                    <a:pt x="9792" y="4548"/>
                    <a:pt x="9787" y="4549"/>
                  </a:cubicBezTo>
                  <a:cubicBezTo>
                    <a:pt x="9704" y="4549"/>
                    <a:pt x="9632" y="4620"/>
                    <a:pt x="9644" y="4691"/>
                  </a:cubicBezTo>
                  <a:lnTo>
                    <a:pt x="9644" y="4953"/>
                  </a:lnTo>
                  <a:cubicBezTo>
                    <a:pt x="9644" y="6204"/>
                    <a:pt x="9156" y="7358"/>
                    <a:pt x="8275" y="8251"/>
                  </a:cubicBezTo>
                  <a:cubicBezTo>
                    <a:pt x="7394" y="9144"/>
                    <a:pt x="6227" y="9621"/>
                    <a:pt x="4977" y="9621"/>
                  </a:cubicBezTo>
                  <a:cubicBezTo>
                    <a:pt x="3727" y="9621"/>
                    <a:pt x="2560" y="9132"/>
                    <a:pt x="1667" y="8251"/>
                  </a:cubicBezTo>
                  <a:cubicBezTo>
                    <a:pt x="774" y="7370"/>
                    <a:pt x="298" y="6204"/>
                    <a:pt x="298" y="4953"/>
                  </a:cubicBezTo>
                  <a:cubicBezTo>
                    <a:pt x="298" y="3703"/>
                    <a:pt x="786" y="2536"/>
                    <a:pt x="1667" y="1643"/>
                  </a:cubicBezTo>
                  <a:cubicBezTo>
                    <a:pt x="2548" y="750"/>
                    <a:pt x="3727" y="274"/>
                    <a:pt x="4977" y="274"/>
                  </a:cubicBezTo>
                  <a:cubicBezTo>
                    <a:pt x="6072" y="274"/>
                    <a:pt x="7144" y="667"/>
                    <a:pt x="7977" y="1382"/>
                  </a:cubicBezTo>
                  <a:cubicBezTo>
                    <a:pt x="8811" y="2072"/>
                    <a:pt x="9382" y="3048"/>
                    <a:pt x="9561" y="4120"/>
                  </a:cubicBezTo>
                  <a:cubicBezTo>
                    <a:pt x="9572" y="4185"/>
                    <a:pt x="9632" y="4241"/>
                    <a:pt x="9697" y="4241"/>
                  </a:cubicBezTo>
                  <a:cubicBezTo>
                    <a:pt x="9703" y="4241"/>
                    <a:pt x="9709" y="4240"/>
                    <a:pt x="9716" y="4239"/>
                  </a:cubicBezTo>
                  <a:cubicBezTo>
                    <a:pt x="9799" y="4215"/>
                    <a:pt x="9858" y="4144"/>
                    <a:pt x="9835" y="4072"/>
                  </a:cubicBezTo>
                  <a:cubicBezTo>
                    <a:pt x="9632" y="2941"/>
                    <a:pt x="9037" y="1917"/>
                    <a:pt x="8156" y="1167"/>
                  </a:cubicBezTo>
                  <a:cubicBezTo>
                    <a:pt x="7263" y="405"/>
                    <a:pt x="6132" y="0"/>
                    <a:pt x="4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5" name="Google Shape;5575;p77"/>
            <p:cNvSpPr/>
            <p:nvPr/>
          </p:nvSpPr>
          <p:spPr>
            <a:xfrm>
              <a:off x="5846348" y="2332805"/>
              <a:ext cx="268457" cy="268489"/>
            </a:xfrm>
            <a:custGeom>
              <a:avLst/>
              <a:gdLst/>
              <a:ahLst/>
              <a:cxnLst/>
              <a:rect l="l" t="t" r="r" b="b"/>
              <a:pathLst>
                <a:path w="8454" h="8455" extrusionOk="0">
                  <a:moveTo>
                    <a:pt x="4227" y="1"/>
                  </a:moveTo>
                  <a:cubicBezTo>
                    <a:pt x="3632" y="1"/>
                    <a:pt x="3060" y="120"/>
                    <a:pt x="2501" y="370"/>
                  </a:cubicBezTo>
                  <a:cubicBezTo>
                    <a:pt x="1989" y="608"/>
                    <a:pt x="1512" y="929"/>
                    <a:pt x="1120" y="1358"/>
                  </a:cubicBezTo>
                  <a:cubicBezTo>
                    <a:pt x="1060" y="1418"/>
                    <a:pt x="1072" y="1513"/>
                    <a:pt x="1131" y="1572"/>
                  </a:cubicBezTo>
                  <a:cubicBezTo>
                    <a:pt x="1158" y="1599"/>
                    <a:pt x="1192" y="1611"/>
                    <a:pt x="1227" y="1611"/>
                  </a:cubicBezTo>
                  <a:cubicBezTo>
                    <a:pt x="1270" y="1611"/>
                    <a:pt x="1313" y="1593"/>
                    <a:pt x="1346" y="1560"/>
                  </a:cubicBezTo>
                  <a:cubicBezTo>
                    <a:pt x="1715" y="1156"/>
                    <a:pt x="2155" y="846"/>
                    <a:pt x="2644" y="632"/>
                  </a:cubicBezTo>
                  <a:cubicBezTo>
                    <a:pt x="3144" y="405"/>
                    <a:pt x="3679" y="286"/>
                    <a:pt x="4251" y="286"/>
                  </a:cubicBezTo>
                  <a:cubicBezTo>
                    <a:pt x="6418" y="286"/>
                    <a:pt x="8192" y="2060"/>
                    <a:pt x="8192" y="4239"/>
                  </a:cubicBezTo>
                  <a:cubicBezTo>
                    <a:pt x="8192" y="6406"/>
                    <a:pt x="6418" y="8180"/>
                    <a:pt x="4251" y="8180"/>
                  </a:cubicBezTo>
                  <a:cubicBezTo>
                    <a:pt x="2072" y="8180"/>
                    <a:pt x="298" y="6406"/>
                    <a:pt x="298" y="4239"/>
                  </a:cubicBezTo>
                  <a:cubicBezTo>
                    <a:pt x="298" y="3465"/>
                    <a:pt x="524" y="2703"/>
                    <a:pt x="965" y="2060"/>
                  </a:cubicBezTo>
                  <a:cubicBezTo>
                    <a:pt x="1001" y="1989"/>
                    <a:pt x="989" y="1882"/>
                    <a:pt x="917" y="1846"/>
                  </a:cubicBezTo>
                  <a:cubicBezTo>
                    <a:pt x="893" y="1827"/>
                    <a:pt x="862" y="1818"/>
                    <a:pt x="830" y="1818"/>
                  </a:cubicBezTo>
                  <a:cubicBezTo>
                    <a:pt x="781" y="1818"/>
                    <a:pt x="731" y="1839"/>
                    <a:pt x="703" y="1882"/>
                  </a:cubicBezTo>
                  <a:cubicBezTo>
                    <a:pt x="250" y="2584"/>
                    <a:pt x="0" y="3394"/>
                    <a:pt x="0" y="4227"/>
                  </a:cubicBezTo>
                  <a:cubicBezTo>
                    <a:pt x="0" y="5358"/>
                    <a:pt x="453" y="6406"/>
                    <a:pt x="1239" y="7216"/>
                  </a:cubicBezTo>
                  <a:cubicBezTo>
                    <a:pt x="2048" y="8014"/>
                    <a:pt x="3096" y="8454"/>
                    <a:pt x="4227" y="8454"/>
                  </a:cubicBezTo>
                  <a:cubicBezTo>
                    <a:pt x="5358" y="8454"/>
                    <a:pt x="6418" y="8002"/>
                    <a:pt x="7227" y="7216"/>
                  </a:cubicBezTo>
                  <a:cubicBezTo>
                    <a:pt x="8025" y="6430"/>
                    <a:pt x="8454" y="5358"/>
                    <a:pt x="8454" y="4227"/>
                  </a:cubicBezTo>
                  <a:cubicBezTo>
                    <a:pt x="8454" y="3096"/>
                    <a:pt x="8013" y="2037"/>
                    <a:pt x="7227" y="1227"/>
                  </a:cubicBezTo>
                  <a:cubicBezTo>
                    <a:pt x="6418" y="429"/>
                    <a:pt x="5358" y="1"/>
                    <a:pt x="4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6" name="Google Shape;5576;p77"/>
            <p:cNvSpPr/>
            <p:nvPr/>
          </p:nvSpPr>
          <p:spPr>
            <a:xfrm>
              <a:off x="5869402" y="2462111"/>
              <a:ext cx="15909" cy="9495"/>
            </a:xfrm>
            <a:custGeom>
              <a:avLst/>
              <a:gdLst/>
              <a:ahLst/>
              <a:cxnLst/>
              <a:rect l="l" t="t" r="r" b="b"/>
              <a:pathLst>
                <a:path w="501" h="299" extrusionOk="0">
                  <a:moveTo>
                    <a:pt x="144" y="1"/>
                  </a:moveTo>
                  <a:cubicBezTo>
                    <a:pt x="72" y="1"/>
                    <a:pt x="1" y="72"/>
                    <a:pt x="1" y="155"/>
                  </a:cubicBezTo>
                  <a:cubicBezTo>
                    <a:pt x="1" y="227"/>
                    <a:pt x="60" y="298"/>
                    <a:pt x="144" y="298"/>
                  </a:cubicBezTo>
                  <a:lnTo>
                    <a:pt x="358" y="298"/>
                  </a:lnTo>
                  <a:cubicBezTo>
                    <a:pt x="429" y="298"/>
                    <a:pt x="501" y="239"/>
                    <a:pt x="501" y="155"/>
                  </a:cubicBezTo>
                  <a:cubicBezTo>
                    <a:pt x="501" y="60"/>
                    <a:pt x="441" y="1"/>
                    <a:pt x="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7" name="Google Shape;5577;p77"/>
            <p:cNvSpPr/>
            <p:nvPr/>
          </p:nvSpPr>
          <p:spPr>
            <a:xfrm>
              <a:off x="5976416" y="2354748"/>
              <a:ext cx="116858" cy="116858"/>
            </a:xfrm>
            <a:custGeom>
              <a:avLst/>
              <a:gdLst/>
              <a:ahLst/>
              <a:cxnLst/>
              <a:rect l="l" t="t" r="r" b="b"/>
              <a:pathLst>
                <a:path w="3680" h="3680" extrusionOk="0">
                  <a:moveTo>
                    <a:pt x="155" y="0"/>
                  </a:moveTo>
                  <a:cubicBezTo>
                    <a:pt x="60" y="0"/>
                    <a:pt x="0" y="60"/>
                    <a:pt x="0" y="155"/>
                  </a:cubicBezTo>
                  <a:lnTo>
                    <a:pt x="0" y="3536"/>
                  </a:lnTo>
                  <a:cubicBezTo>
                    <a:pt x="0" y="3608"/>
                    <a:pt x="60" y="3679"/>
                    <a:pt x="155" y="3679"/>
                  </a:cubicBezTo>
                  <a:lnTo>
                    <a:pt x="3536" y="3679"/>
                  </a:lnTo>
                  <a:cubicBezTo>
                    <a:pt x="3608" y="3679"/>
                    <a:pt x="3679" y="3620"/>
                    <a:pt x="3679" y="3536"/>
                  </a:cubicBezTo>
                  <a:cubicBezTo>
                    <a:pt x="3679" y="3441"/>
                    <a:pt x="3620" y="3382"/>
                    <a:pt x="3536" y="3382"/>
                  </a:cubicBezTo>
                  <a:lnTo>
                    <a:pt x="298" y="3382"/>
                  </a:lnTo>
                  <a:lnTo>
                    <a:pt x="298" y="155"/>
                  </a:lnTo>
                  <a:cubicBezTo>
                    <a:pt x="298" y="84"/>
                    <a:pt x="238"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8" name="Google Shape;5578;p77"/>
            <p:cNvSpPr/>
            <p:nvPr/>
          </p:nvSpPr>
          <p:spPr>
            <a:xfrm>
              <a:off x="5976416" y="2562679"/>
              <a:ext cx="9463" cy="16290"/>
            </a:xfrm>
            <a:custGeom>
              <a:avLst/>
              <a:gdLst/>
              <a:ahLst/>
              <a:cxnLst/>
              <a:rect l="l" t="t" r="r" b="b"/>
              <a:pathLst>
                <a:path w="298" h="513" extrusionOk="0">
                  <a:moveTo>
                    <a:pt x="155" y="1"/>
                  </a:moveTo>
                  <a:cubicBezTo>
                    <a:pt x="60" y="1"/>
                    <a:pt x="0" y="60"/>
                    <a:pt x="0" y="155"/>
                  </a:cubicBezTo>
                  <a:lnTo>
                    <a:pt x="0" y="358"/>
                  </a:lnTo>
                  <a:cubicBezTo>
                    <a:pt x="0" y="441"/>
                    <a:pt x="60" y="513"/>
                    <a:pt x="155" y="513"/>
                  </a:cubicBezTo>
                  <a:cubicBezTo>
                    <a:pt x="238" y="513"/>
                    <a:pt x="298" y="453"/>
                    <a:pt x="298" y="358"/>
                  </a:cubicBezTo>
                  <a:lnTo>
                    <a:pt x="298" y="155"/>
                  </a:lnTo>
                  <a:cubicBezTo>
                    <a:pt x="298" y="84"/>
                    <a:pt x="238"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79" name="Google Shape;5579;p77"/>
            <p:cNvSpPr/>
            <p:nvPr/>
          </p:nvSpPr>
          <p:spPr>
            <a:xfrm>
              <a:off x="5900395" y="2386217"/>
              <a:ext cx="15179" cy="13909"/>
            </a:xfrm>
            <a:custGeom>
              <a:avLst/>
              <a:gdLst/>
              <a:ahLst/>
              <a:cxnLst/>
              <a:rect l="l" t="t" r="r" b="b"/>
              <a:pathLst>
                <a:path w="478" h="438" extrusionOk="0">
                  <a:moveTo>
                    <a:pt x="168" y="0"/>
                  </a:moveTo>
                  <a:cubicBezTo>
                    <a:pt x="129" y="0"/>
                    <a:pt x="90" y="15"/>
                    <a:pt x="61" y="45"/>
                  </a:cubicBezTo>
                  <a:cubicBezTo>
                    <a:pt x="1" y="105"/>
                    <a:pt x="1" y="188"/>
                    <a:pt x="61" y="247"/>
                  </a:cubicBezTo>
                  <a:lnTo>
                    <a:pt x="215" y="402"/>
                  </a:lnTo>
                  <a:cubicBezTo>
                    <a:pt x="239" y="426"/>
                    <a:pt x="275" y="438"/>
                    <a:pt x="311" y="438"/>
                  </a:cubicBezTo>
                  <a:cubicBezTo>
                    <a:pt x="358" y="438"/>
                    <a:pt x="394" y="426"/>
                    <a:pt x="418" y="402"/>
                  </a:cubicBezTo>
                  <a:cubicBezTo>
                    <a:pt x="477" y="343"/>
                    <a:pt x="477" y="247"/>
                    <a:pt x="418" y="188"/>
                  </a:cubicBezTo>
                  <a:lnTo>
                    <a:pt x="275" y="45"/>
                  </a:lnTo>
                  <a:cubicBezTo>
                    <a:pt x="245" y="15"/>
                    <a:pt x="206"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0" name="Google Shape;5580;p77"/>
            <p:cNvSpPr/>
            <p:nvPr/>
          </p:nvSpPr>
          <p:spPr>
            <a:xfrm>
              <a:off x="6047484" y="2533655"/>
              <a:ext cx="15147" cy="13940"/>
            </a:xfrm>
            <a:custGeom>
              <a:avLst/>
              <a:gdLst/>
              <a:ahLst/>
              <a:cxnLst/>
              <a:rect l="l" t="t" r="r" b="b"/>
              <a:pathLst>
                <a:path w="477" h="439" extrusionOk="0">
                  <a:moveTo>
                    <a:pt x="161" y="1"/>
                  </a:moveTo>
                  <a:cubicBezTo>
                    <a:pt x="126" y="1"/>
                    <a:pt x="90" y="16"/>
                    <a:pt x="60" y="46"/>
                  </a:cubicBezTo>
                  <a:cubicBezTo>
                    <a:pt x="1" y="93"/>
                    <a:pt x="1" y="188"/>
                    <a:pt x="60" y="248"/>
                  </a:cubicBezTo>
                  <a:lnTo>
                    <a:pt x="203" y="391"/>
                  </a:lnTo>
                  <a:cubicBezTo>
                    <a:pt x="239" y="427"/>
                    <a:pt x="262" y="438"/>
                    <a:pt x="310" y="438"/>
                  </a:cubicBezTo>
                  <a:cubicBezTo>
                    <a:pt x="358" y="438"/>
                    <a:pt x="382" y="427"/>
                    <a:pt x="417" y="391"/>
                  </a:cubicBezTo>
                  <a:cubicBezTo>
                    <a:pt x="477" y="343"/>
                    <a:pt x="477" y="248"/>
                    <a:pt x="417" y="188"/>
                  </a:cubicBezTo>
                  <a:lnTo>
                    <a:pt x="262" y="46"/>
                  </a:lnTo>
                  <a:cubicBezTo>
                    <a:pt x="233" y="16"/>
                    <a:pt x="197" y="1"/>
                    <a:pt x="1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1" name="Google Shape;5581;p77"/>
            <p:cNvSpPr/>
            <p:nvPr/>
          </p:nvSpPr>
          <p:spPr>
            <a:xfrm>
              <a:off x="6047484" y="2386217"/>
              <a:ext cx="15147" cy="13909"/>
            </a:xfrm>
            <a:custGeom>
              <a:avLst/>
              <a:gdLst/>
              <a:ahLst/>
              <a:cxnLst/>
              <a:rect l="l" t="t" r="r" b="b"/>
              <a:pathLst>
                <a:path w="477" h="438" extrusionOk="0">
                  <a:moveTo>
                    <a:pt x="310" y="0"/>
                  </a:moveTo>
                  <a:cubicBezTo>
                    <a:pt x="271" y="0"/>
                    <a:pt x="233" y="15"/>
                    <a:pt x="203" y="45"/>
                  </a:cubicBezTo>
                  <a:lnTo>
                    <a:pt x="60" y="188"/>
                  </a:lnTo>
                  <a:cubicBezTo>
                    <a:pt x="1" y="247"/>
                    <a:pt x="1" y="343"/>
                    <a:pt x="60" y="402"/>
                  </a:cubicBezTo>
                  <a:cubicBezTo>
                    <a:pt x="84" y="426"/>
                    <a:pt x="120" y="438"/>
                    <a:pt x="167" y="438"/>
                  </a:cubicBezTo>
                  <a:cubicBezTo>
                    <a:pt x="203" y="438"/>
                    <a:pt x="239" y="426"/>
                    <a:pt x="262" y="402"/>
                  </a:cubicBezTo>
                  <a:lnTo>
                    <a:pt x="417" y="247"/>
                  </a:lnTo>
                  <a:cubicBezTo>
                    <a:pt x="477" y="188"/>
                    <a:pt x="477" y="105"/>
                    <a:pt x="417" y="45"/>
                  </a:cubicBezTo>
                  <a:cubicBezTo>
                    <a:pt x="387" y="15"/>
                    <a:pt x="349" y="0"/>
                    <a:pt x="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2" name="Google Shape;5582;p77"/>
            <p:cNvSpPr/>
            <p:nvPr/>
          </p:nvSpPr>
          <p:spPr>
            <a:xfrm>
              <a:off x="5900395" y="2533655"/>
              <a:ext cx="15179" cy="13940"/>
            </a:xfrm>
            <a:custGeom>
              <a:avLst/>
              <a:gdLst/>
              <a:ahLst/>
              <a:cxnLst/>
              <a:rect l="l" t="t" r="r" b="b"/>
              <a:pathLst>
                <a:path w="478" h="439" extrusionOk="0">
                  <a:moveTo>
                    <a:pt x="316" y="1"/>
                  </a:moveTo>
                  <a:cubicBezTo>
                    <a:pt x="281" y="1"/>
                    <a:pt x="245" y="16"/>
                    <a:pt x="215" y="46"/>
                  </a:cubicBezTo>
                  <a:lnTo>
                    <a:pt x="61" y="188"/>
                  </a:lnTo>
                  <a:cubicBezTo>
                    <a:pt x="1" y="248"/>
                    <a:pt x="1" y="343"/>
                    <a:pt x="61" y="403"/>
                  </a:cubicBezTo>
                  <a:cubicBezTo>
                    <a:pt x="96" y="427"/>
                    <a:pt x="120" y="438"/>
                    <a:pt x="168" y="438"/>
                  </a:cubicBezTo>
                  <a:cubicBezTo>
                    <a:pt x="215" y="438"/>
                    <a:pt x="239" y="427"/>
                    <a:pt x="275" y="403"/>
                  </a:cubicBezTo>
                  <a:lnTo>
                    <a:pt x="418" y="248"/>
                  </a:lnTo>
                  <a:cubicBezTo>
                    <a:pt x="477" y="188"/>
                    <a:pt x="477" y="105"/>
                    <a:pt x="418" y="46"/>
                  </a:cubicBezTo>
                  <a:cubicBezTo>
                    <a:pt x="388" y="16"/>
                    <a:pt x="352" y="1"/>
                    <a:pt x="3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3" name="Google Shape;5583;p77"/>
            <p:cNvSpPr/>
            <p:nvPr/>
          </p:nvSpPr>
          <p:spPr>
            <a:xfrm>
              <a:off x="5877341" y="2420639"/>
              <a:ext cx="16671" cy="11654"/>
            </a:xfrm>
            <a:custGeom>
              <a:avLst/>
              <a:gdLst/>
              <a:ahLst/>
              <a:cxnLst/>
              <a:rect l="l" t="t" r="r" b="b"/>
              <a:pathLst>
                <a:path w="525" h="367" extrusionOk="0">
                  <a:moveTo>
                    <a:pt x="167" y="0"/>
                  </a:moveTo>
                  <a:cubicBezTo>
                    <a:pt x="106" y="0"/>
                    <a:pt x="52" y="29"/>
                    <a:pt x="25" y="92"/>
                  </a:cubicBezTo>
                  <a:cubicBezTo>
                    <a:pt x="1" y="164"/>
                    <a:pt x="25" y="247"/>
                    <a:pt x="108" y="283"/>
                  </a:cubicBezTo>
                  <a:lnTo>
                    <a:pt x="298" y="354"/>
                  </a:lnTo>
                  <a:cubicBezTo>
                    <a:pt x="310" y="366"/>
                    <a:pt x="346" y="366"/>
                    <a:pt x="358" y="366"/>
                  </a:cubicBezTo>
                  <a:cubicBezTo>
                    <a:pt x="417" y="366"/>
                    <a:pt x="465" y="342"/>
                    <a:pt x="489" y="283"/>
                  </a:cubicBezTo>
                  <a:cubicBezTo>
                    <a:pt x="525" y="187"/>
                    <a:pt x="489" y="116"/>
                    <a:pt x="417" y="92"/>
                  </a:cubicBezTo>
                  <a:lnTo>
                    <a:pt x="227" y="9"/>
                  </a:lnTo>
                  <a:cubicBezTo>
                    <a:pt x="207" y="3"/>
                    <a:pt x="18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4" name="Google Shape;5584;p77"/>
            <p:cNvSpPr/>
            <p:nvPr/>
          </p:nvSpPr>
          <p:spPr>
            <a:xfrm>
              <a:off x="6068665" y="2501519"/>
              <a:ext cx="16671" cy="11654"/>
            </a:xfrm>
            <a:custGeom>
              <a:avLst/>
              <a:gdLst/>
              <a:ahLst/>
              <a:cxnLst/>
              <a:rect l="l" t="t" r="r" b="b"/>
              <a:pathLst>
                <a:path w="525" h="367" extrusionOk="0">
                  <a:moveTo>
                    <a:pt x="170" y="1"/>
                  </a:moveTo>
                  <a:cubicBezTo>
                    <a:pt x="112" y="1"/>
                    <a:pt x="54" y="28"/>
                    <a:pt x="36" y="81"/>
                  </a:cubicBezTo>
                  <a:cubicBezTo>
                    <a:pt x="0" y="165"/>
                    <a:pt x="36" y="248"/>
                    <a:pt x="107" y="284"/>
                  </a:cubicBezTo>
                  <a:lnTo>
                    <a:pt x="298" y="355"/>
                  </a:lnTo>
                  <a:cubicBezTo>
                    <a:pt x="310" y="367"/>
                    <a:pt x="346" y="367"/>
                    <a:pt x="357" y="367"/>
                  </a:cubicBezTo>
                  <a:cubicBezTo>
                    <a:pt x="417" y="367"/>
                    <a:pt x="465" y="343"/>
                    <a:pt x="488" y="284"/>
                  </a:cubicBezTo>
                  <a:cubicBezTo>
                    <a:pt x="524" y="200"/>
                    <a:pt x="488" y="117"/>
                    <a:pt x="417" y="81"/>
                  </a:cubicBezTo>
                  <a:lnTo>
                    <a:pt x="226" y="10"/>
                  </a:lnTo>
                  <a:cubicBezTo>
                    <a:pt x="209" y="4"/>
                    <a:pt x="189" y="1"/>
                    <a:pt x="1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5" name="Google Shape;5585;p77"/>
            <p:cNvSpPr/>
            <p:nvPr/>
          </p:nvSpPr>
          <p:spPr>
            <a:xfrm>
              <a:off x="6015729" y="2363353"/>
              <a:ext cx="12893" cy="15623"/>
            </a:xfrm>
            <a:custGeom>
              <a:avLst/>
              <a:gdLst/>
              <a:ahLst/>
              <a:cxnLst/>
              <a:rect l="l" t="t" r="r" b="b"/>
              <a:pathLst>
                <a:path w="406" h="492" extrusionOk="0">
                  <a:moveTo>
                    <a:pt x="237" y="1"/>
                  </a:moveTo>
                  <a:cubicBezTo>
                    <a:pt x="181" y="1"/>
                    <a:pt x="125" y="34"/>
                    <a:pt x="108" y="86"/>
                  </a:cubicBezTo>
                  <a:lnTo>
                    <a:pt x="36" y="277"/>
                  </a:lnTo>
                  <a:cubicBezTo>
                    <a:pt x="0" y="360"/>
                    <a:pt x="36" y="444"/>
                    <a:pt x="108" y="479"/>
                  </a:cubicBezTo>
                  <a:cubicBezTo>
                    <a:pt x="119" y="479"/>
                    <a:pt x="131" y="491"/>
                    <a:pt x="167" y="491"/>
                  </a:cubicBezTo>
                  <a:cubicBezTo>
                    <a:pt x="227" y="491"/>
                    <a:pt x="274" y="467"/>
                    <a:pt x="298" y="396"/>
                  </a:cubicBezTo>
                  <a:lnTo>
                    <a:pt x="369" y="205"/>
                  </a:lnTo>
                  <a:cubicBezTo>
                    <a:pt x="405" y="134"/>
                    <a:pt x="369" y="39"/>
                    <a:pt x="298" y="15"/>
                  </a:cubicBezTo>
                  <a:cubicBezTo>
                    <a:pt x="279" y="5"/>
                    <a:pt x="258" y="1"/>
                    <a:pt x="2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6" name="Google Shape;5586;p77"/>
            <p:cNvSpPr/>
            <p:nvPr/>
          </p:nvSpPr>
          <p:spPr>
            <a:xfrm>
              <a:off x="5934055" y="2554836"/>
              <a:ext cx="13274" cy="15433"/>
            </a:xfrm>
            <a:custGeom>
              <a:avLst/>
              <a:gdLst/>
              <a:ahLst/>
              <a:cxnLst/>
              <a:rect l="l" t="t" r="r" b="b"/>
              <a:pathLst>
                <a:path w="418" h="486" extrusionOk="0">
                  <a:moveTo>
                    <a:pt x="255" y="1"/>
                  </a:moveTo>
                  <a:cubicBezTo>
                    <a:pt x="197" y="1"/>
                    <a:pt x="138" y="30"/>
                    <a:pt x="120" y="93"/>
                  </a:cubicBezTo>
                  <a:lnTo>
                    <a:pt x="48" y="283"/>
                  </a:lnTo>
                  <a:cubicBezTo>
                    <a:pt x="1" y="355"/>
                    <a:pt x="48" y="450"/>
                    <a:pt x="120" y="474"/>
                  </a:cubicBezTo>
                  <a:cubicBezTo>
                    <a:pt x="132" y="486"/>
                    <a:pt x="167" y="486"/>
                    <a:pt x="179" y="486"/>
                  </a:cubicBezTo>
                  <a:cubicBezTo>
                    <a:pt x="239" y="486"/>
                    <a:pt x="286" y="462"/>
                    <a:pt x="310" y="402"/>
                  </a:cubicBezTo>
                  <a:lnTo>
                    <a:pt x="382" y="212"/>
                  </a:lnTo>
                  <a:cubicBezTo>
                    <a:pt x="417" y="129"/>
                    <a:pt x="382" y="45"/>
                    <a:pt x="310" y="10"/>
                  </a:cubicBezTo>
                  <a:cubicBezTo>
                    <a:pt x="293" y="4"/>
                    <a:pt x="274" y="1"/>
                    <a:pt x="2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7" name="Google Shape;5587;p77"/>
            <p:cNvSpPr/>
            <p:nvPr/>
          </p:nvSpPr>
          <p:spPr>
            <a:xfrm>
              <a:off x="5935960" y="2362401"/>
              <a:ext cx="12861" cy="15814"/>
            </a:xfrm>
            <a:custGeom>
              <a:avLst/>
              <a:gdLst/>
              <a:ahLst/>
              <a:cxnLst/>
              <a:rect l="l" t="t" r="r" b="b"/>
              <a:pathLst>
                <a:path w="405" h="498" extrusionOk="0">
                  <a:moveTo>
                    <a:pt x="161" y="1"/>
                  </a:moveTo>
                  <a:cubicBezTo>
                    <a:pt x="143" y="1"/>
                    <a:pt x="125" y="3"/>
                    <a:pt x="107" y="9"/>
                  </a:cubicBezTo>
                  <a:cubicBezTo>
                    <a:pt x="24" y="45"/>
                    <a:pt x="0" y="128"/>
                    <a:pt x="24" y="212"/>
                  </a:cubicBezTo>
                  <a:lnTo>
                    <a:pt x="107" y="402"/>
                  </a:lnTo>
                  <a:cubicBezTo>
                    <a:pt x="131" y="462"/>
                    <a:pt x="191" y="497"/>
                    <a:pt x="238" y="497"/>
                  </a:cubicBezTo>
                  <a:cubicBezTo>
                    <a:pt x="250" y="497"/>
                    <a:pt x="262" y="497"/>
                    <a:pt x="298" y="474"/>
                  </a:cubicBezTo>
                  <a:cubicBezTo>
                    <a:pt x="369" y="450"/>
                    <a:pt x="405" y="355"/>
                    <a:pt x="369" y="283"/>
                  </a:cubicBezTo>
                  <a:lnTo>
                    <a:pt x="298" y="93"/>
                  </a:lnTo>
                  <a:cubicBezTo>
                    <a:pt x="271" y="29"/>
                    <a:pt x="216" y="1"/>
                    <a:pt x="1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8" name="Google Shape;5588;p77"/>
            <p:cNvSpPr/>
            <p:nvPr/>
          </p:nvSpPr>
          <p:spPr>
            <a:xfrm>
              <a:off x="6013824" y="2555820"/>
              <a:ext cx="12893" cy="15592"/>
            </a:xfrm>
            <a:custGeom>
              <a:avLst/>
              <a:gdLst/>
              <a:ahLst/>
              <a:cxnLst/>
              <a:rect l="l" t="t" r="r" b="b"/>
              <a:pathLst>
                <a:path w="406" h="491" extrusionOk="0">
                  <a:moveTo>
                    <a:pt x="167" y="0"/>
                  </a:moveTo>
                  <a:cubicBezTo>
                    <a:pt x="147" y="0"/>
                    <a:pt x="127" y="5"/>
                    <a:pt x="108" y="14"/>
                  </a:cubicBezTo>
                  <a:cubicBezTo>
                    <a:pt x="37" y="38"/>
                    <a:pt x="1" y="133"/>
                    <a:pt x="37" y="205"/>
                  </a:cubicBezTo>
                  <a:lnTo>
                    <a:pt x="108" y="395"/>
                  </a:lnTo>
                  <a:cubicBezTo>
                    <a:pt x="132" y="455"/>
                    <a:pt x="179" y="491"/>
                    <a:pt x="239" y="491"/>
                  </a:cubicBezTo>
                  <a:cubicBezTo>
                    <a:pt x="251" y="491"/>
                    <a:pt x="275" y="491"/>
                    <a:pt x="299" y="479"/>
                  </a:cubicBezTo>
                  <a:cubicBezTo>
                    <a:pt x="370" y="443"/>
                    <a:pt x="406" y="360"/>
                    <a:pt x="370" y="276"/>
                  </a:cubicBezTo>
                  <a:lnTo>
                    <a:pt x="299" y="86"/>
                  </a:lnTo>
                  <a:cubicBezTo>
                    <a:pt x="272" y="33"/>
                    <a:pt x="22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89" name="Google Shape;5589;p77"/>
            <p:cNvSpPr/>
            <p:nvPr/>
          </p:nvSpPr>
          <p:spPr>
            <a:xfrm>
              <a:off x="6069776" y="2422132"/>
              <a:ext cx="16290" cy="11654"/>
            </a:xfrm>
            <a:custGeom>
              <a:avLst/>
              <a:gdLst/>
              <a:ahLst/>
              <a:cxnLst/>
              <a:rect l="l" t="t" r="r" b="b"/>
              <a:pathLst>
                <a:path w="513" h="367" extrusionOk="0">
                  <a:moveTo>
                    <a:pt x="354" y="1"/>
                  </a:moveTo>
                  <a:cubicBezTo>
                    <a:pt x="335" y="1"/>
                    <a:pt x="316" y="3"/>
                    <a:pt x="299" y="9"/>
                  </a:cubicBezTo>
                  <a:lnTo>
                    <a:pt x="96" y="81"/>
                  </a:lnTo>
                  <a:cubicBezTo>
                    <a:pt x="25" y="117"/>
                    <a:pt x="1" y="200"/>
                    <a:pt x="25" y="283"/>
                  </a:cubicBezTo>
                  <a:cubicBezTo>
                    <a:pt x="37" y="343"/>
                    <a:pt x="96" y="367"/>
                    <a:pt x="156" y="367"/>
                  </a:cubicBezTo>
                  <a:cubicBezTo>
                    <a:pt x="180" y="367"/>
                    <a:pt x="191" y="367"/>
                    <a:pt x="215" y="355"/>
                  </a:cubicBezTo>
                  <a:lnTo>
                    <a:pt x="418" y="283"/>
                  </a:lnTo>
                  <a:cubicBezTo>
                    <a:pt x="489" y="248"/>
                    <a:pt x="513" y="164"/>
                    <a:pt x="489" y="81"/>
                  </a:cubicBezTo>
                  <a:cubicBezTo>
                    <a:pt x="462" y="27"/>
                    <a:pt x="409" y="1"/>
                    <a:pt x="3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0" name="Google Shape;5590;p77"/>
            <p:cNvSpPr/>
            <p:nvPr/>
          </p:nvSpPr>
          <p:spPr>
            <a:xfrm>
              <a:off x="5876960" y="2500027"/>
              <a:ext cx="16290" cy="11654"/>
            </a:xfrm>
            <a:custGeom>
              <a:avLst/>
              <a:gdLst/>
              <a:ahLst/>
              <a:cxnLst/>
              <a:rect l="l" t="t" r="r" b="b"/>
              <a:pathLst>
                <a:path w="513" h="367" extrusionOk="0">
                  <a:moveTo>
                    <a:pt x="352" y="0"/>
                  </a:moveTo>
                  <a:cubicBezTo>
                    <a:pt x="334" y="0"/>
                    <a:pt x="316" y="3"/>
                    <a:pt x="298" y="9"/>
                  </a:cubicBezTo>
                  <a:lnTo>
                    <a:pt x="96" y="92"/>
                  </a:lnTo>
                  <a:cubicBezTo>
                    <a:pt x="25" y="116"/>
                    <a:pt x="1" y="212"/>
                    <a:pt x="25" y="283"/>
                  </a:cubicBezTo>
                  <a:cubicBezTo>
                    <a:pt x="60" y="343"/>
                    <a:pt x="96" y="366"/>
                    <a:pt x="156" y="366"/>
                  </a:cubicBezTo>
                  <a:cubicBezTo>
                    <a:pt x="179" y="366"/>
                    <a:pt x="191" y="366"/>
                    <a:pt x="215" y="354"/>
                  </a:cubicBezTo>
                  <a:lnTo>
                    <a:pt x="418" y="283"/>
                  </a:lnTo>
                  <a:cubicBezTo>
                    <a:pt x="489" y="247"/>
                    <a:pt x="513" y="164"/>
                    <a:pt x="489" y="92"/>
                  </a:cubicBezTo>
                  <a:cubicBezTo>
                    <a:pt x="462" y="29"/>
                    <a:pt x="408" y="0"/>
                    <a:pt x="3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91" name="Google Shape;5591;p77"/>
          <p:cNvGrpSpPr/>
          <p:nvPr/>
        </p:nvGrpSpPr>
        <p:grpSpPr>
          <a:xfrm>
            <a:off x="2497275" y="2744159"/>
            <a:ext cx="370930" cy="370549"/>
            <a:chOff x="2497275" y="2744159"/>
            <a:chExt cx="370930" cy="370549"/>
          </a:xfrm>
        </p:grpSpPr>
        <p:sp>
          <p:nvSpPr>
            <p:cNvPr id="5592" name="Google Shape;5592;p77"/>
            <p:cNvSpPr/>
            <p:nvPr/>
          </p:nvSpPr>
          <p:spPr>
            <a:xfrm>
              <a:off x="2497275" y="2744159"/>
              <a:ext cx="284366" cy="284747"/>
            </a:xfrm>
            <a:custGeom>
              <a:avLst/>
              <a:gdLst/>
              <a:ahLst/>
              <a:cxnLst/>
              <a:rect l="l" t="t" r="r" b="b"/>
              <a:pathLst>
                <a:path w="8955" h="8967" extrusionOk="0">
                  <a:moveTo>
                    <a:pt x="4204" y="1"/>
                  </a:moveTo>
                  <a:cubicBezTo>
                    <a:pt x="3942" y="1"/>
                    <a:pt x="3704" y="203"/>
                    <a:pt x="3644" y="465"/>
                  </a:cubicBezTo>
                  <a:lnTo>
                    <a:pt x="3466" y="1334"/>
                  </a:lnTo>
                  <a:cubicBezTo>
                    <a:pt x="3287" y="1394"/>
                    <a:pt x="3108" y="1465"/>
                    <a:pt x="2942" y="1537"/>
                  </a:cubicBezTo>
                  <a:lnTo>
                    <a:pt x="2215" y="1048"/>
                  </a:lnTo>
                  <a:cubicBezTo>
                    <a:pt x="2120" y="983"/>
                    <a:pt x="2009" y="952"/>
                    <a:pt x="1899" y="952"/>
                  </a:cubicBezTo>
                  <a:cubicBezTo>
                    <a:pt x="1749" y="952"/>
                    <a:pt x="1599" y="1010"/>
                    <a:pt x="1489" y="1120"/>
                  </a:cubicBezTo>
                  <a:lnTo>
                    <a:pt x="1108" y="1489"/>
                  </a:lnTo>
                  <a:cubicBezTo>
                    <a:pt x="918" y="1691"/>
                    <a:pt x="894" y="1989"/>
                    <a:pt x="1037" y="2227"/>
                  </a:cubicBezTo>
                  <a:lnTo>
                    <a:pt x="1525" y="2953"/>
                  </a:lnTo>
                  <a:cubicBezTo>
                    <a:pt x="1441" y="3120"/>
                    <a:pt x="1370" y="3287"/>
                    <a:pt x="1322" y="3465"/>
                  </a:cubicBezTo>
                  <a:lnTo>
                    <a:pt x="453" y="3644"/>
                  </a:lnTo>
                  <a:cubicBezTo>
                    <a:pt x="191" y="3703"/>
                    <a:pt x="1" y="3930"/>
                    <a:pt x="1" y="4215"/>
                  </a:cubicBezTo>
                  <a:lnTo>
                    <a:pt x="1" y="4751"/>
                  </a:lnTo>
                  <a:cubicBezTo>
                    <a:pt x="1" y="5025"/>
                    <a:pt x="191" y="5251"/>
                    <a:pt x="453" y="5323"/>
                  </a:cubicBezTo>
                  <a:lnTo>
                    <a:pt x="1322" y="5501"/>
                  </a:lnTo>
                  <a:cubicBezTo>
                    <a:pt x="1382" y="5668"/>
                    <a:pt x="1453" y="5847"/>
                    <a:pt x="1525" y="6013"/>
                  </a:cubicBezTo>
                  <a:lnTo>
                    <a:pt x="1037" y="6740"/>
                  </a:lnTo>
                  <a:cubicBezTo>
                    <a:pt x="894" y="6966"/>
                    <a:pt x="918" y="7287"/>
                    <a:pt x="1108" y="7478"/>
                  </a:cubicBezTo>
                  <a:lnTo>
                    <a:pt x="1489" y="7847"/>
                  </a:lnTo>
                  <a:cubicBezTo>
                    <a:pt x="1599" y="7957"/>
                    <a:pt x="1745" y="8015"/>
                    <a:pt x="1894" y="8015"/>
                  </a:cubicBezTo>
                  <a:cubicBezTo>
                    <a:pt x="2003" y="8015"/>
                    <a:pt x="2115" y="7984"/>
                    <a:pt x="2215" y="7918"/>
                  </a:cubicBezTo>
                  <a:lnTo>
                    <a:pt x="2942" y="7430"/>
                  </a:lnTo>
                  <a:cubicBezTo>
                    <a:pt x="3108" y="7513"/>
                    <a:pt x="3287" y="7597"/>
                    <a:pt x="3466" y="7633"/>
                  </a:cubicBezTo>
                  <a:lnTo>
                    <a:pt x="3644" y="8502"/>
                  </a:lnTo>
                  <a:cubicBezTo>
                    <a:pt x="3704" y="8764"/>
                    <a:pt x="3930" y="8966"/>
                    <a:pt x="4204" y="8966"/>
                  </a:cubicBezTo>
                  <a:lnTo>
                    <a:pt x="4740" y="8966"/>
                  </a:lnTo>
                  <a:cubicBezTo>
                    <a:pt x="5013" y="8966"/>
                    <a:pt x="5251" y="8764"/>
                    <a:pt x="5311" y="8502"/>
                  </a:cubicBezTo>
                  <a:lnTo>
                    <a:pt x="5490" y="7633"/>
                  </a:lnTo>
                  <a:cubicBezTo>
                    <a:pt x="5621" y="7597"/>
                    <a:pt x="5775" y="7537"/>
                    <a:pt x="5906" y="7478"/>
                  </a:cubicBezTo>
                  <a:cubicBezTo>
                    <a:pt x="6002" y="7442"/>
                    <a:pt x="6037" y="7323"/>
                    <a:pt x="6002" y="7240"/>
                  </a:cubicBezTo>
                  <a:cubicBezTo>
                    <a:pt x="5966" y="7169"/>
                    <a:pt x="5898" y="7131"/>
                    <a:pt x="5831" y="7131"/>
                  </a:cubicBezTo>
                  <a:cubicBezTo>
                    <a:pt x="5808" y="7131"/>
                    <a:pt x="5785" y="7135"/>
                    <a:pt x="5763" y="7144"/>
                  </a:cubicBezTo>
                  <a:cubicBezTo>
                    <a:pt x="5609" y="7228"/>
                    <a:pt x="5466" y="7287"/>
                    <a:pt x="5299" y="7323"/>
                  </a:cubicBezTo>
                  <a:cubicBezTo>
                    <a:pt x="5240" y="7347"/>
                    <a:pt x="5180" y="7406"/>
                    <a:pt x="5168" y="7454"/>
                  </a:cubicBezTo>
                  <a:lnTo>
                    <a:pt x="4966" y="8430"/>
                  </a:lnTo>
                  <a:cubicBezTo>
                    <a:pt x="4954" y="8514"/>
                    <a:pt x="4870" y="8597"/>
                    <a:pt x="4763" y="8597"/>
                  </a:cubicBezTo>
                  <a:lnTo>
                    <a:pt x="4228" y="8597"/>
                  </a:lnTo>
                  <a:cubicBezTo>
                    <a:pt x="4120" y="8597"/>
                    <a:pt x="4049" y="8514"/>
                    <a:pt x="4013" y="8430"/>
                  </a:cubicBezTo>
                  <a:lnTo>
                    <a:pt x="3823" y="7454"/>
                  </a:lnTo>
                  <a:cubicBezTo>
                    <a:pt x="3811" y="7383"/>
                    <a:pt x="3763" y="7335"/>
                    <a:pt x="3692" y="7323"/>
                  </a:cubicBezTo>
                  <a:cubicBezTo>
                    <a:pt x="3466" y="7263"/>
                    <a:pt x="3239" y="7180"/>
                    <a:pt x="3049" y="7061"/>
                  </a:cubicBezTo>
                  <a:cubicBezTo>
                    <a:pt x="3019" y="7043"/>
                    <a:pt x="2986" y="7034"/>
                    <a:pt x="2954" y="7034"/>
                  </a:cubicBezTo>
                  <a:cubicBezTo>
                    <a:pt x="2921" y="7034"/>
                    <a:pt x="2888" y="7043"/>
                    <a:pt x="2858" y="7061"/>
                  </a:cubicBezTo>
                  <a:lnTo>
                    <a:pt x="2037" y="7609"/>
                  </a:lnTo>
                  <a:cubicBezTo>
                    <a:pt x="2006" y="7634"/>
                    <a:pt x="1966" y="7647"/>
                    <a:pt x="1926" y="7647"/>
                  </a:cubicBezTo>
                  <a:cubicBezTo>
                    <a:pt x="1874" y="7647"/>
                    <a:pt x="1821" y="7625"/>
                    <a:pt x="1787" y="7585"/>
                  </a:cubicBezTo>
                  <a:lnTo>
                    <a:pt x="1418" y="7204"/>
                  </a:lnTo>
                  <a:cubicBezTo>
                    <a:pt x="1334" y="7132"/>
                    <a:pt x="1334" y="7025"/>
                    <a:pt x="1382" y="6954"/>
                  </a:cubicBezTo>
                  <a:lnTo>
                    <a:pt x="1930" y="6132"/>
                  </a:lnTo>
                  <a:cubicBezTo>
                    <a:pt x="1977" y="6073"/>
                    <a:pt x="1977" y="6001"/>
                    <a:pt x="1930" y="5942"/>
                  </a:cubicBezTo>
                  <a:cubicBezTo>
                    <a:pt x="1811" y="5739"/>
                    <a:pt x="1727" y="5525"/>
                    <a:pt x="1668" y="5299"/>
                  </a:cubicBezTo>
                  <a:cubicBezTo>
                    <a:pt x="1656" y="5239"/>
                    <a:pt x="1596" y="5180"/>
                    <a:pt x="1537" y="5168"/>
                  </a:cubicBezTo>
                  <a:lnTo>
                    <a:pt x="560" y="4977"/>
                  </a:lnTo>
                  <a:cubicBezTo>
                    <a:pt x="477" y="4954"/>
                    <a:pt x="406" y="4870"/>
                    <a:pt x="406" y="4763"/>
                  </a:cubicBezTo>
                  <a:lnTo>
                    <a:pt x="406" y="4227"/>
                  </a:lnTo>
                  <a:cubicBezTo>
                    <a:pt x="406" y="4132"/>
                    <a:pt x="477" y="4049"/>
                    <a:pt x="560" y="4025"/>
                  </a:cubicBezTo>
                  <a:lnTo>
                    <a:pt x="1537" y="3834"/>
                  </a:lnTo>
                  <a:cubicBezTo>
                    <a:pt x="1608" y="3811"/>
                    <a:pt x="1656" y="3775"/>
                    <a:pt x="1668" y="3692"/>
                  </a:cubicBezTo>
                  <a:cubicBezTo>
                    <a:pt x="1727" y="3477"/>
                    <a:pt x="1811" y="3251"/>
                    <a:pt x="1930" y="3061"/>
                  </a:cubicBezTo>
                  <a:cubicBezTo>
                    <a:pt x="1965" y="3001"/>
                    <a:pt x="1965" y="2918"/>
                    <a:pt x="1930" y="2858"/>
                  </a:cubicBezTo>
                  <a:lnTo>
                    <a:pt x="1382" y="2049"/>
                  </a:lnTo>
                  <a:cubicBezTo>
                    <a:pt x="1322" y="1965"/>
                    <a:pt x="1334" y="1846"/>
                    <a:pt x="1418" y="1787"/>
                  </a:cubicBezTo>
                  <a:lnTo>
                    <a:pt x="1787" y="1417"/>
                  </a:lnTo>
                  <a:cubicBezTo>
                    <a:pt x="1826" y="1378"/>
                    <a:pt x="1876" y="1360"/>
                    <a:pt x="1925" y="1360"/>
                  </a:cubicBezTo>
                  <a:cubicBezTo>
                    <a:pt x="1965" y="1360"/>
                    <a:pt x="2005" y="1372"/>
                    <a:pt x="2037" y="1394"/>
                  </a:cubicBezTo>
                  <a:lnTo>
                    <a:pt x="2858" y="1941"/>
                  </a:lnTo>
                  <a:cubicBezTo>
                    <a:pt x="2888" y="1965"/>
                    <a:pt x="2921" y="1977"/>
                    <a:pt x="2954" y="1977"/>
                  </a:cubicBezTo>
                  <a:cubicBezTo>
                    <a:pt x="2986" y="1977"/>
                    <a:pt x="3019" y="1965"/>
                    <a:pt x="3049" y="1941"/>
                  </a:cubicBezTo>
                  <a:cubicBezTo>
                    <a:pt x="3263" y="1822"/>
                    <a:pt x="3466" y="1727"/>
                    <a:pt x="3692" y="1668"/>
                  </a:cubicBezTo>
                  <a:cubicBezTo>
                    <a:pt x="3751" y="1656"/>
                    <a:pt x="3811" y="1596"/>
                    <a:pt x="3823" y="1537"/>
                  </a:cubicBezTo>
                  <a:lnTo>
                    <a:pt x="4013" y="572"/>
                  </a:lnTo>
                  <a:cubicBezTo>
                    <a:pt x="4037" y="477"/>
                    <a:pt x="4120" y="405"/>
                    <a:pt x="4228" y="405"/>
                  </a:cubicBezTo>
                  <a:lnTo>
                    <a:pt x="4763" y="405"/>
                  </a:lnTo>
                  <a:cubicBezTo>
                    <a:pt x="4870" y="405"/>
                    <a:pt x="4942" y="477"/>
                    <a:pt x="4966" y="572"/>
                  </a:cubicBezTo>
                  <a:lnTo>
                    <a:pt x="5168" y="1537"/>
                  </a:lnTo>
                  <a:cubicBezTo>
                    <a:pt x="5180" y="1608"/>
                    <a:pt x="5216" y="1656"/>
                    <a:pt x="5299" y="1668"/>
                  </a:cubicBezTo>
                  <a:cubicBezTo>
                    <a:pt x="5513" y="1727"/>
                    <a:pt x="5740" y="1822"/>
                    <a:pt x="5930" y="1941"/>
                  </a:cubicBezTo>
                  <a:cubicBezTo>
                    <a:pt x="5960" y="1953"/>
                    <a:pt x="5996" y="1959"/>
                    <a:pt x="6031" y="1959"/>
                  </a:cubicBezTo>
                  <a:cubicBezTo>
                    <a:pt x="6067" y="1959"/>
                    <a:pt x="6103" y="1953"/>
                    <a:pt x="6133" y="1941"/>
                  </a:cubicBezTo>
                  <a:lnTo>
                    <a:pt x="6942" y="1394"/>
                  </a:lnTo>
                  <a:cubicBezTo>
                    <a:pt x="6978" y="1368"/>
                    <a:pt x="7021" y="1356"/>
                    <a:pt x="7063" y="1356"/>
                  </a:cubicBezTo>
                  <a:cubicBezTo>
                    <a:pt x="7117" y="1356"/>
                    <a:pt x="7170" y="1377"/>
                    <a:pt x="7204" y="1417"/>
                  </a:cubicBezTo>
                  <a:lnTo>
                    <a:pt x="7573" y="1787"/>
                  </a:lnTo>
                  <a:cubicBezTo>
                    <a:pt x="7645" y="1870"/>
                    <a:pt x="7645" y="1965"/>
                    <a:pt x="7597" y="2049"/>
                  </a:cubicBezTo>
                  <a:lnTo>
                    <a:pt x="7049" y="2858"/>
                  </a:lnTo>
                  <a:cubicBezTo>
                    <a:pt x="7002" y="2918"/>
                    <a:pt x="7002" y="2989"/>
                    <a:pt x="7049" y="3061"/>
                  </a:cubicBezTo>
                  <a:cubicBezTo>
                    <a:pt x="7168" y="3263"/>
                    <a:pt x="7264" y="3477"/>
                    <a:pt x="7323" y="3692"/>
                  </a:cubicBezTo>
                  <a:cubicBezTo>
                    <a:pt x="7335" y="3751"/>
                    <a:pt x="7395" y="3811"/>
                    <a:pt x="7454" y="3834"/>
                  </a:cubicBezTo>
                  <a:lnTo>
                    <a:pt x="8419" y="4025"/>
                  </a:lnTo>
                  <a:cubicBezTo>
                    <a:pt x="8514" y="4037"/>
                    <a:pt x="8585" y="4132"/>
                    <a:pt x="8585" y="4227"/>
                  </a:cubicBezTo>
                  <a:lnTo>
                    <a:pt x="8585" y="4763"/>
                  </a:lnTo>
                  <a:cubicBezTo>
                    <a:pt x="8585" y="4870"/>
                    <a:pt x="8514" y="4942"/>
                    <a:pt x="8419" y="4977"/>
                  </a:cubicBezTo>
                  <a:lnTo>
                    <a:pt x="7454" y="5168"/>
                  </a:lnTo>
                  <a:cubicBezTo>
                    <a:pt x="7383" y="5180"/>
                    <a:pt x="7335" y="5227"/>
                    <a:pt x="7323" y="5299"/>
                  </a:cubicBezTo>
                  <a:cubicBezTo>
                    <a:pt x="7276" y="5466"/>
                    <a:pt x="7216" y="5632"/>
                    <a:pt x="7145" y="5775"/>
                  </a:cubicBezTo>
                  <a:cubicBezTo>
                    <a:pt x="7097" y="5870"/>
                    <a:pt x="7145" y="5966"/>
                    <a:pt x="7228" y="6013"/>
                  </a:cubicBezTo>
                  <a:cubicBezTo>
                    <a:pt x="7254" y="6026"/>
                    <a:pt x="7280" y="6032"/>
                    <a:pt x="7305" y="6032"/>
                  </a:cubicBezTo>
                  <a:cubicBezTo>
                    <a:pt x="7372" y="6032"/>
                    <a:pt x="7431" y="5991"/>
                    <a:pt x="7466" y="5930"/>
                  </a:cubicBezTo>
                  <a:cubicBezTo>
                    <a:pt x="7526" y="5799"/>
                    <a:pt x="7585" y="5644"/>
                    <a:pt x="7633" y="5501"/>
                  </a:cubicBezTo>
                  <a:lnTo>
                    <a:pt x="8490" y="5323"/>
                  </a:lnTo>
                  <a:cubicBezTo>
                    <a:pt x="8764" y="5263"/>
                    <a:pt x="8954" y="5037"/>
                    <a:pt x="8954" y="4751"/>
                  </a:cubicBezTo>
                  <a:lnTo>
                    <a:pt x="8954" y="4215"/>
                  </a:lnTo>
                  <a:cubicBezTo>
                    <a:pt x="8954" y="3942"/>
                    <a:pt x="8764" y="3715"/>
                    <a:pt x="8490" y="3644"/>
                  </a:cubicBezTo>
                  <a:lnTo>
                    <a:pt x="7633" y="3465"/>
                  </a:lnTo>
                  <a:cubicBezTo>
                    <a:pt x="7573" y="3287"/>
                    <a:pt x="7502" y="3120"/>
                    <a:pt x="7418" y="2953"/>
                  </a:cubicBezTo>
                  <a:lnTo>
                    <a:pt x="7918" y="2227"/>
                  </a:lnTo>
                  <a:cubicBezTo>
                    <a:pt x="8061" y="2001"/>
                    <a:pt x="8038" y="1679"/>
                    <a:pt x="7835" y="1489"/>
                  </a:cubicBezTo>
                  <a:lnTo>
                    <a:pt x="7466" y="1120"/>
                  </a:lnTo>
                  <a:cubicBezTo>
                    <a:pt x="7356" y="1010"/>
                    <a:pt x="7211" y="952"/>
                    <a:pt x="7061" y="952"/>
                  </a:cubicBezTo>
                  <a:cubicBezTo>
                    <a:pt x="6952" y="952"/>
                    <a:pt x="6840" y="983"/>
                    <a:pt x="6740" y="1048"/>
                  </a:cubicBezTo>
                  <a:lnTo>
                    <a:pt x="6013" y="1537"/>
                  </a:lnTo>
                  <a:cubicBezTo>
                    <a:pt x="5847" y="1453"/>
                    <a:pt x="5668" y="1370"/>
                    <a:pt x="5490" y="1334"/>
                  </a:cubicBezTo>
                  <a:lnTo>
                    <a:pt x="5311" y="465"/>
                  </a:lnTo>
                  <a:cubicBezTo>
                    <a:pt x="5251" y="203"/>
                    <a:pt x="5025" y="1"/>
                    <a:pt x="47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3" name="Google Shape;5593;p77"/>
            <p:cNvSpPr/>
            <p:nvPr/>
          </p:nvSpPr>
          <p:spPr>
            <a:xfrm>
              <a:off x="2592191" y="2821673"/>
              <a:ext cx="113461" cy="98345"/>
            </a:xfrm>
            <a:custGeom>
              <a:avLst/>
              <a:gdLst/>
              <a:ahLst/>
              <a:cxnLst/>
              <a:rect l="l" t="t" r="r" b="b"/>
              <a:pathLst>
                <a:path w="3573" h="3097" extrusionOk="0">
                  <a:moveTo>
                    <a:pt x="1524" y="0"/>
                  </a:moveTo>
                  <a:cubicBezTo>
                    <a:pt x="989" y="0"/>
                    <a:pt x="465" y="215"/>
                    <a:pt x="72" y="584"/>
                  </a:cubicBezTo>
                  <a:cubicBezTo>
                    <a:pt x="0" y="655"/>
                    <a:pt x="0" y="774"/>
                    <a:pt x="72" y="834"/>
                  </a:cubicBezTo>
                  <a:cubicBezTo>
                    <a:pt x="113" y="876"/>
                    <a:pt x="164" y="896"/>
                    <a:pt x="212" y="896"/>
                  </a:cubicBezTo>
                  <a:cubicBezTo>
                    <a:pt x="259" y="896"/>
                    <a:pt x="304" y="876"/>
                    <a:pt x="334" y="834"/>
                  </a:cubicBezTo>
                  <a:cubicBezTo>
                    <a:pt x="643" y="524"/>
                    <a:pt x="1072" y="358"/>
                    <a:pt x="1500" y="358"/>
                  </a:cubicBezTo>
                  <a:cubicBezTo>
                    <a:pt x="2441" y="358"/>
                    <a:pt x="3203" y="1120"/>
                    <a:pt x="3203" y="2060"/>
                  </a:cubicBezTo>
                  <a:cubicBezTo>
                    <a:pt x="3203" y="2322"/>
                    <a:pt x="3144" y="2596"/>
                    <a:pt x="3024" y="2834"/>
                  </a:cubicBezTo>
                  <a:cubicBezTo>
                    <a:pt x="2965" y="2941"/>
                    <a:pt x="3013" y="3037"/>
                    <a:pt x="3096" y="3084"/>
                  </a:cubicBezTo>
                  <a:cubicBezTo>
                    <a:pt x="3132" y="3096"/>
                    <a:pt x="3155" y="3096"/>
                    <a:pt x="3191" y="3096"/>
                  </a:cubicBezTo>
                  <a:cubicBezTo>
                    <a:pt x="3251" y="3096"/>
                    <a:pt x="3322" y="3072"/>
                    <a:pt x="3346" y="3001"/>
                  </a:cubicBezTo>
                  <a:cubicBezTo>
                    <a:pt x="3501" y="2715"/>
                    <a:pt x="3572" y="2382"/>
                    <a:pt x="3572" y="2060"/>
                  </a:cubicBezTo>
                  <a:cubicBezTo>
                    <a:pt x="3572" y="929"/>
                    <a:pt x="2655" y="0"/>
                    <a:pt x="1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4" name="Google Shape;5594;p77"/>
            <p:cNvSpPr/>
            <p:nvPr/>
          </p:nvSpPr>
          <p:spPr>
            <a:xfrm>
              <a:off x="2574408" y="2862129"/>
              <a:ext cx="106665" cy="90756"/>
            </a:xfrm>
            <a:custGeom>
              <a:avLst/>
              <a:gdLst/>
              <a:ahLst/>
              <a:cxnLst/>
              <a:rect l="l" t="t" r="r" b="b"/>
              <a:pathLst>
                <a:path w="3359" h="2858" extrusionOk="0">
                  <a:moveTo>
                    <a:pt x="294" y="1"/>
                  </a:moveTo>
                  <a:cubicBezTo>
                    <a:pt x="218" y="1"/>
                    <a:pt x="145" y="48"/>
                    <a:pt x="108" y="131"/>
                  </a:cubicBezTo>
                  <a:cubicBezTo>
                    <a:pt x="36" y="334"/>
                    <a:pt x="1" y="572"/>
                    <a:pt x="1" y="798"/>
                  </a:cubicBezTo>
                  <a:cubicBezTo>
                    <a:pt x="1" y="1929"/>
                    <a:pt x="917" y="2858"/>
                    <a:pt x="2049" y="2858"/>
                  </a:cubicBezTo>
                  <a:cubicBezTo>
                    <a:pt x="2477" y="2858"/>
                    <a:pt x="2894" y="2715"/>
                    <a:pt x="3251" y="2465"/>
                  </a:cubicBezTo>
                  <a:cubicBezTo>
                    <a:pt x="3346" y="2405"/>
                    <a:pt x="3358" y="2286"/>
                    <a:pt x="3299" y="2215"/>
                  </a:cubicBezTo>
                  <a:cubicBezTo>
                    <a:pt x="3263" y="2158"/>
                    <a:pt x="3206" y="2131"/>
                    <a:pt x="3151" y="2131"/>
                  </a:cubicBezTo>
                  <a:cubicBezTo>
                    <a:pt x="3114" y="2131"/>
                    <a:pt x="3077" y="2143"/>
                    <a:pt x="3049" y="2167"/>
                  </a:cubicBezTo>
                  <a:cubicBezTo>
                    <a:pt x="2763" y="2382"/>
                    <a:pt x="2406" y="2501"/>
                    <a:pt x="2049" y="2501"/>
                  </a:cubicBezTo>
                  <a:cubicBezTo>
                    <a:pt x="1108" y="2501"/>
                    <a:pt x="346" y="1739"/>
                    <a:pt x="346" y="798"/>
                  </a:cubicBezTo>
                  <a:cubicBezTo>
                    <a:pt x="346" y="608"/>
                    <a:pt x="382" y="429"/>
                    <a:pt x="441" y="250"/>
                  </a:cubicBezTo>
                  <a:cubicBezTo>
                    <a:pt x="501" y="143"/>
                    <a:pt x="441" y="36"/>
                    <a:pt x="358" y="12"/>
                  </a:cubicBezTo>
                  <a:cubicBezTo>
                    <a:pt x="337" y="4"/>
                    <a:pt x="315" y="1"/>
                    <a:pt x="2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5" name="Google Shape;5595;p77"/>
            <p:cNvSpPr/>
            <p:nvPr/>
          </p:nvSpPr>
          <p:spPr>
            <a:xfrm>
              <a:off x="2676881" y="2923385"/>
              <a:ext cx="191324" cy="191324"/>
            </a:xfrm>
            <a:custGeom>
              <a:avLst/>
              <a:gdLst/>
              <a:ahLst/>
              <a:cxnLst/>
              <a:rect l="l" t="t" r="r" b="b"/>
              <a:pathLst>
                <a:path w="6025" h="6025" extrusionOk="0">
                  <a:moveTo>
                    <a:pt x="2810" y="0"/>
                  </a:moveTo>
                  <a:cubicBezTo>
                    <a:pt x="2608" y="0"/>
                    <a:pt x="2429" y="155"/>
                    <a:pt x="2382" y="357"/>
                  </a:cubicBezTo>
                  <a:lnTo>
                    <a:pt x="2274" y="893"/>
                  </a:lnTo>
                  <a:cubicBezTo>
                    <a:pt x="2191" y="929"/>
                    <a:pt x="2084" y="965"/>
                    <a:pt x="1989" y="1012"/>
                  </a:cubicBezTo>
                  <a:lnTo>
                    <a:pt x="1548" y="715"/>
                  </a:lnTo>
                  <a:cubicBezTo>
                    <a:pt x="1475" y="666"/>
                    <a:pt x="1393" y="643"/>
                    <a:pt x="1313" y="643"/>
                  </a:cubicBezTo>
                  <a:cubicBezTo>
                    <a:pt x="1198" y="643"/>
                    <a:pt x="1085" y="690"/>
                    <a:pt x="1000" y="774"/>
                  </a:cubicBezTo>
                  <a:lnTo>
                    <a:pt x="738" y="1024"/>
                  </a:lnTo>
                  <a:cubicBezTo>
                    <a:pt x="596" y="1179"/>
                    <a:pt x="572" y="1417"/>
                    <a:pt x="679" y="1584"/>
                  </a:cubicBezTo>
                  <a:lnTo>
                    <a:pt x="977" y="2024"/>
                  </a:lnTo>
                  <a:cubicBezTo>
                    <a:pt x="917" y="2143"/>
                    <a:pt x="858" y="2274"/>
                    <a:pt x="834" y="2417"/>
                  </a:cubicBezTo>
                  <a:cubicBezTo>
                    <a:pt x="798" y="2512"/>
                    <a:pt x="858" y="2608"/>
                    <a:pt x="965" y="2631"/>
                  </a:cubicBezTo>
                  <a:cubicBezTo>
                    <a:pt x="986" y="2639"/>
                    <a:pt x="1006" y="2642"/>
                    <a:pt x="1025" y="2642"/>
                  </a:cubicBezTo>
                  <a:cubicBezTo>
                    <a:pt x="1103" y="2642"/>
                    <a:pt x="1162" y="2587"/>
                    <a:pt x="1191" y="2501"/>
                  </a:cubicBezTo>
                  <a:cubicBezTo>
                    <a:pt x="1227" y="2358"/>
                    <a:pt x="1298" y="2215"/>
                    <a:pt x="1346" y="2096"/>
                  </a:cubicBezTo>
                  <a:cubicBezTo>
                    <a:pt x="1381" y="2036"/>
                    <a:pt x="1381" y="1965"/>
                    <a:pt x="1346" y="1905"/>
                  </a:cubicBezTo>
                  <a:lnTo>
                    <a:pt x="1000" y="1369"/>
                  </a:lnTo>
                  <a:cubicBezTo>
                    <a:pt x="977" y="1346"/>
                    <a:pt x="977" y="1310"/>
                    <a:pt x="1012" y="1286"/>
                  </a:cubicBezTo>
                  <a:lnTo>
                    <a:pt x="1262" y="1024"/>
                  </a:lnTo>
                  <a:cubicBezTo>
                    <a:pt x="1283" y="1010"/>
                    <a:pt x="1300" y="1004"/>
                    <a:pt x="1318" y="1004"/>
                  </a:cubicBezTo>
                  <a:cubicBezTo>
                    <a:pt x="1330" y="1004"/>
                    <a:pt x="1343" y="1007"/>
                    <a:pt x="1358" y="1012"/>
                  </a:cubicBezTo>
                  <a:lnTo>
                    <a:pt x="1893" y="1369"/>
                  </a:lnTo>
                  <a:cubicBezTo>
                    <a:pt x="1923" y="1393"/>
                    <a:pt x="1956" y="1405"/>
                    <a:pt x="1989" y="1405"/>
                  </a:cubicBezTo>
                  <a:cubicBezTo>
                    <a:pt x="2021" y="1405"/>
                    <a:pt x="2054" y="1393"/>
                    <a:pt x="2084" y="1369"/>
                  </a:cubicBezTo>
                  <a:cubicBezTo>
                    <a:pt x="2215" y="1298"/>
                    <a:pt x="2346" y="1238"/>
                    <a:pt x="2489" y="1203"/>
                  </a:cubicBezTo>
                  <a:cubicBezTo>
                    <a:pt x="2548" y="1191"/>
                    <a:pt x="2608" y="1131"/>
                    <a:pt x="2620" y="1072"/>
                  </a:cubicBezTo>
                  <a:lnTo>
                    <a:pt x="2751" y="429"/>
                  </a:lnTo>
                  <a:cubicBezTo>
                    <a:pt x="2751" y="405"/>
                    <a:pt x="2786" y="369"/>
                    <a:pt x="2822" y="369"/>
                  </a:cubicBezTo>
                  <a:lnTo>
                    <a:pt x="3167" y="369"/>
                  </a:lnTo>
                  <a:cubicBezTo>
                    <a:pt x="3203" y="369"/>
                    <a:pt x="3227" y="405"/>
                    <a:pt x="3239" y="429"/>
                  </a:cubicBezTo>
                  <a:lnTo>
                    <a:pt x="3382" y="1072"/>
                  </a:lnTo>
                  <a:cubicBezTo>
                    <a:pt x="3394" y="1143"/>
                    <a:pt x="3429" y="1191"/>
                    <a:pt x="3513" y="1203"/>
                  </a:cubicBezTo>
                  <a:cubicBezTo>
                    <a:pt x="3656" y="1250"/>
                    <a:pt x="3786" y="1310"/>
                    <a:pt x="3917" y="1369"/>
                  </a:cubicBezTo>
                  <a:cubicBezTo>
                    <a:pt x="3947" y="1387"/>
                    <a:pt x="3980" y="1396"/>
                    <a:pt x="4013" y="1396"/>
                  </a:cubicBezTo>
                  <a:cubicBezTo>
                    <a:pt x="4045" y="1396"/>
                    <a:pt x="4078" y="1387"/>
                    <a:pt x="4108" y="1369"/>
                  </a:cubicBezTo>
                  <a:lnTo>
                    <a:pt x="4644" y="1012"/>
                  </a:lnTo>
                  <a:cubicBezTo>
                    <a:pt x="4654" y="1007"/>
                    <a:pt x="4665" y="1004"/>
                    <a:pt x="4678" y="1004"/>
                  </a:cubicBezTo>
                  <a:cubicBezTo>
                    <a:pt x="4695" y="1004"/>
                    <a:pt x="4713" y="1010"/>
                    <a:pt x="4727" y="1024"/>
                  </a:cubicBezTo>
                  <a:lnTo>
                    <a:pt x="4989" y="1286"/>
                  </a:lnTo>
                  <a:cubicBezTo>
                    <a:pt x="5013" y="1310"/>
                    <a:pt x="5013" y="1346"/>
                    <a:pt x="5001" y="1369"/>
                  </a:cubicBezTo>
                  <a:lnTo>
                    <a:pt x="4644" y="1905"/>
                  </a:lnTo>
                  <a:cubicBezTo>
                    <a:pt x="4596" y="1965"/>
                    <a:pt x="4596" y="2036"/>
                    <a:pt x="4644" y="2096"/>
                  </a:cubicBezTo>
                  <a:cubicBezTo>
                    <a:pt x="4715" y="2239"/>
                    <a:pt x="4775" y="2370"/>
                    <a:pt x="4810" y="2501"/>
                  </a:cubicBezTo>
                  <a:cubicBezTo>
                    <a:pt x="4822" y="2560"/>
                    <a:pt x="4882" y="2620"/>
                    <a:pt x="4941" y="2631"/>
                  </a:cubicBezTo>
                  <a:lnTo>
                    <a:pt x="5584" y="2774"/>
                  </a:lnTo>
                  <a:cubicBezTo>
                    <a:pt x="5608" y="2774"/>
                    <a:pt x="5644" y="2798"/>
                    <a:pt x="5644" y="2846"/>
                  </a:cubicBezTo>
                  <a:lnTo>
                    <a:pt x="5644" y="3191"/>
                  </a:lnTo>
                  <a:cubicBezTo>
                    <a:pt x="5644" y="3215"/>
                    <a:pt x="5608" y="3251"/>
                    <a:pt x="5584" y="3263"/>
                  </a:cubicBezTo>
                  <a:lnTo>
                    <a:pt x="4941" y="3393"/>
                  </a:lnTo>
                  <a:cubicBezTo>
                    <a:pt x="4870" y="3405"/>
                    <a:pt x="4822" y="3453"/>
                    <a:pt x="4810" y="3524"/>
                  </a:cubicBezTo>
                  <a:cubicBezTo>
                    <a:pt x="4763" y="3679"/>
                    <a:pt x="4703" y="3810"/>
                    <a:pt x="4644" y="3929"/>
                  </a:cubicBezTo>
                  <a:cubicBezTo>
                    <a:pt x="4608" y="3989"/>
                    <a:pt x="4608" y="4060"/>
                    <a:pt x="4644" y="4120"/>
                  </a:cubicBezTo>
                  <a:lnTo>
                    <a:pt x="5001" y="4656"/>
                  </a:lnTo>
                  <a:cubicBezTo>
                    <a:pt x="5013" y="4691"/>
                    <a:pt x="5013" y="4715"/>
                    <a:pt x="4989" y="4751"/>
                  </a:cubicBezTo>
                  <a:lnTo>
                    <a:pt x="4727" y="5001"/>
                  </a:lnTo>
                  <a:cubicBezTo>
                    <a:pt x="4714" y="5020"/>
                    <a:pt x="4697" y="5029"/>
                    <a:pt x="4681" y="5029"/>
                  </a:cubicBezTo>
                  <a:cubicBezTo>
                    <a:pt x="4668" y="5029"/>
                    <a:pt x="4654" y="5023"/>
                    <a:pt x="4644" y="5013"/>
                  </a:cubicBezTo>
                  <a:lnTo>
                    <a:pt x="4108" y="4656"/>
                  </a:lnTo>
                  <a:cubicBezTo>
                    <a:pt x="4078" y="4638"/>
                    <a:pt x="4045" y="4629"/>
                    <a:pt x="4013" y="4629"/>
                  </a:cubicBezTo>
                  <a:cubicBezTo>
                    <a:pt x="3980" y="4629"/>
                    <a:pt x="3947" y="4638"/>
                    <a:pt x="3917" y="4656"/>
                  </a:cubicBezTo>
                  <a:cubicBezTo>
                    <a:pt x="3775" y="4739"/>
                    <a:pt x="3644" y="4798"/>
                    <a:pt x="3513" y="4822"/>
                  </a:cubicBezTo>
                  <a:cubicBezTo>
                    <a:pt x="3453" y="4834"/>
                    <a:pt x="3394" y="4894"/>
                    <a:pt x="3382" y="4953"/>
                  </a:cubicBezTo>
                  <a:lnTo>
                    <a:pt x="3239" y="5596"/>
                  </a:lnTo>
                  <a:cubicBezTo>
                    <a:pt x="3239" y="5632"/>
                    <a:pt x="3215" y="5656"/>
                    <a:pt x="3167" y="5656"/>
                  </a:cubicBezTo>
                  <a:lnTo>
                    <a:pt x="2822" y="5656"/>
                  </a:lnTo>
                  <a:cubicBezTo>
                    <a:pt x="2798" y="5656"/>
                    <a:pt x="2763" y="5632"/>
                    <a:pt x="2751" y="5596"/>
                  </a:cubicBezTo>
                  <a:lnTo>
                    <a:pt x="2620" y="4953"/>
                  </a:lnTo>
                  <a:cubicBezTo>
                    <a:pt x="2608" y="4882"/>
                    <a:pt x="2560" y="4834"/>
                    <a:pt x="2489" y="4822"/>
                  </a:cubicBezTo>
                  <a:cubicBezTo>
                    <a:pt x="2334" y="4775"/>
                    <a:pt x="2203" y="4715"/>
                    <a:pt x="2084" y="4656"/>
                  </a:cubicBezTo>
                  <a:cubicBezTo>
                    <a:pt x="2054" y="4644"/>
                    <a:pt x="2021" y="4638"/>
                    <a:pt x="1989" y="4638"/>
                  </a:cubicBezTo>
                  <a:cubicBezTo>
                    <a:pt x="1956" y="4638"/>
                    <a:pt x="1923" y="4644"/>
                    <a:pt x="1893" y="4656"/>
                  </a:cubicBezTo>
                  <a:lnTo>
                    <a:pt x="1358" y="5013"/>
                  </a:lnTo>
                  <a:cubicBezTo>
                    <a:pt x="1342" y="5023"/>
                    <a:pt x="1328" y="5029"/>
                    <a:pt x="1314" y="5029"/>
                  </a:cubicBezTo>
                  <a:cubicBezTo>
                    <a:pt x="1298" y="5029"/>
                    <a:pt x="1282" y="5020"/>
                    <a:pt x="1262" y="5001"/>
                  </a:cubicBezTo>
                  <a:lnTo>
                    <a:pt x="1012" y="4751"/>
                  </a:lnTo>
                  <a:cubicBezTo>
                    <a:pt x="977" y="4715"/>
                    <a:pt x="977" y="4691"/>
                    <a:pt x="1000" y="4656"/>
                  </a:cubicBezTo>
                  <a:lnTo>
                    <a:pt x="1346" y="4120"/>
                  </a:lnTo>
                  <a:cubicBezTo>
                    <a:pt x="1393" y="4060"/>
                    <a:pt x="1393" y="3989"/>
                    <a:pt x="1346" y="3929"/>
                  </a:cubicBezTo>
                  <a:cubicBezTo>
                    <a:pt x="1274" y="3798"/>
                    <a:pt x="1215" y="3667"/>
                    <a:pt x="1191" y="3524"/>
                  </a:cubicBezTo>
                  <a:cubicBezTo>
                    <a:pt x="1167" y="3465"/>
                    <a:pt x="1108" y="3405"/>
                    <a:pt x="1048" y="3393"/>
                  </a:cubicBezTo>
                  <a:lnTo>
                    <a:pt x="417" y="3263"/>
                  </a:lnTo>
                  <a:cubicBezTo>
                    <a:pt x="381" y="3263"/>
                    <a:pt x="357" y="3227"/>
                    <a:pt x="357" y="3191"/>
                  </a:cubicBezTo>
                  <a:lnTo>
                    <a:pt x="357" y="2846"/>
                  </a:lnTo>
                  <a:cubicBezTo>
                    <a:pt x="357" y="2810"/>
                    <a:pt x="381" y="2786"/>
                    <a:pt x="417" y="2774"/>
                  </a:cubicBezTo>
                  <a:lnTo>
                    <a:pt x="453" y="2751"/>
                  </a:lnTo>
                  <a:cubicBezTo>
                    <a:pt x="560" y="2739"/>
                    <a:pt x="619" y="2631"/>
                    <a:pt x="608" y="2548"/>
                  </a:cubicBezTo>
                  <a:cubicBezTo>
                    <a:pt x="597" y="2450"/>
                    <a:pt x="506" y="2392"/>
                    <a:pt x="427" y="2392"/>
                  </a:cubicBezTo>
                  <a:cubicBezTo>
                    <a:pt x="419" y="2392"/>
                    <a:pt x="412" y="2392"/>
                    <a:pt x="405" y="2393"/>
                  </a:cubicBezTo>
                  <a:lnTo>
                    <a:pt x="357" y="2417"/>
                  </a:lnTo>
                  <a:cubicBezTo>
                    <a:pt x="143" y="2453"/>
                    <a:pt x="0" y="2631"/>
                    <a:pt x="0" y="2846"/>
                  </a:cubicBezTo>
                  <a:lnTo>
                    <a:pt x="0" y="3191"/>
                  </a:lnTo>
                  <a:cubicBezTo>
                    <a:pt x="0" y="3393"/>
                    <a:pt x="143" y="3572"/>
                    <a:pt x="357" y="3620"/>
                  </a:cubicBezTo>
                  <a:lnTo>
                    <a:pt x="893" y="3727"/>
                  </a:lnTo>
                  <a:cubicBezTo>
                    <a:pt x="917" y="3810"/>
                    <a:pt x="965" y="3917"/>
                    <a:pt x="1012" y="4001"/>
                  </a:cubicBezTo>
                  <a:lnTo>
                    <a:pt x="715" y="4453"/>
                  </a:lnTo>
                  <a:cubicBezTo>
                    <a:pt x="596" y="4632"/>
                    <a:pt x="619" y="4858"/>
                    <a:pt x="774" y="5001"/>
                  </a:cubicBezTo>
                  <a:lnTo>
                    <a:pt x="1024" y="5251"/>
                  </a:lnTo>
                  <a:cubicBezTo>
                    <a:pt x="1112" y="5339"/>
                    <a:pt x="1227" y="5381"/>
                    <a:pt x="1338" y="5381"/>
                  </a:cubicBezTo>
                  <a:cubicBezTo>
                    <a:pt x="1423" y="5381"/>
                    <a:pt x="1505" y="5357"/>
                    <a:pt x="1572" y="5310"/>
                  </a:cubicBezTo>
                  <a:lnTo>
                    <a:pt x="2024" y="5013"/>
                  </a:lnTo>
                  <a:cubicBezTo>
                    <a:pt x="2108" y="5060"/>
                    <a:pt x="2203" y="5108"/>
                    <a:pt x="2310" y="5132"/>
                  </a:cubicBezTo>
                  <a:lnTo>
                    <a:pt x="2405" y="5668"/>
                  </a:lnTo>
                  <a:cubicBezTo>
                    <a:pt x="2453" y="5882"/>
                    <a:pt x="2632" y="6025"/>
                    <a:pt x="2846" y="6025"/>
                  </a:cubicBezTo>
                  <a:lnTo>
                    <a:pt x="3179" y="6025"/>
                  </a:lnTo>
                  <a:cubicBezTo>
                    <a:pt x="3394" y="6025"/>
                    <a:pt x="3572" y="5882"/>
                    <a:pt x="3620" y="5668"/>
                  </a:cubicBezTo>
                  <a:lnTo>
                    <a:pt x="3715" y="5132"/>
                  </a:lnTo>
                  <a:cubicBezTo>
                    <a:pt x="3810" y="5108"/>
                    <a:pt x="3917" y="5060"/>
                    <a:pt x="4001" y="5013"/>
                  </a:cubicBezTo>
                  <a:lnTo>
                    <a:pt x="4453" y="5310"/>
                  </a:lnTo>
                  <a:cubicBezTo>
                    <a:pt x="4529" y="5361"/>
                    <a:pt x="4611" y="5386"/>
                    <a:pt x="4692" y="5386"/>
                  </a:cubicBezTo>
                  <a:cubicBezTo>
                    <a:pt x="4803" y="5386"/>
                    <a:pt x="4912" y="5340"/>
                    <a:pt x="5001" y="5251"/>
                  </a:cubicBezTo>
                  <a:lnTo>
                    <a:pt x="5251" y="5001"/>
                  </a:lnTo>
                  <a:cubicBezTo>
                    <a:pt x="5406" y="4858"/>
                    <a:pt x="5418" y="4620"/>
                    <a:pt x="5310" y="4453"/>
                  </a:cubicBezTo>
                  <a:lnTo>
                    <a:pt x="5013" y="4001"/>
                  </a:lnTo>
                  <a:cubicBezTo>
                    <a:pt x="5060" y="3917"/>
                    <a:pt x="5108" y="3822"/>
                    <a:pt x="5132" y="3727"/>
                  </a:cubicBezTo>
                  <a:lnTo>
                    <a:pt x="5668" y="3620"/>
                  </a:lnTo>
                  <a:cubicBezTo>
                    <a:pt x="5882" y="3572"/>
                    <a:pt x="6025" y="3393"/>
                    <a:pt x="6025" y="3191"/>
                  </a:cubicBezTo>
                  <a:lnTo>
                    <a:pt x="6025" y="2846"/>
                  </a:lnTo>
                  <a:cubicBezTo>
                    <a:pt x="6001" y="2631"/>
                    <a:pt x="5846" y="2453"/>
                    <a:pt x="5644" y="2417"/>
                  </a:cubicBezTo>
                  <a:lnTo>
                    <a:pt x="5108" y="2310"/>
                  </a:lnTo>
                  <a:cubicBezTo>
                    <a:pt x="5072" y="2215"/>
                    <a:pt x="5025" y="2120"/>
                    <a:pt x="4989" y="2024"/>
                  </a:cubicBezTo>
                  <a:lnTo>
                    <a:pt x="5287" y="1584"/>
                  </a:lnTo>
                  <a:cubicBezTo>
                    <a:pt x="5406" y="1405"/>
                    <a:pt x="5370" y="1179"/>
                    <a:pt x="5227" y="1024"/>
                  </a:cubicBezTo>
                  <a:lnTo>
                    <a:pt x="4965" y="774"/>
                  </a:lnTo>
                  <a:cubicBezTo>
                    <a:pt x="4882" y="691"/>
                    <a:pt x="4766" y="648"/>
                    <a:pt x="4651" y="648"/>
                  </a:cubicBezTo>
                  <a:cubicBezTo>
                    <a:pt x="4569" y="648"/>
                    <a:pt x="4487" y="670"/>
                    <a:pt x="4418" y="715"/>
                  </a:cubicBezTo>
                  <a:lnTo>
                    <a:pt x="3977" y="1012"/>
                  </a:lnTo>
                  <a:cubicBezTo>
                    <a:pt x="3882" y="965"/>
                    <a:pt x="3786" y="929"/>
                    <a:pt x="3691" y="893"/>
                  </a:cubicBezTo>
                  <a:lnTo>
                    <a:pt x="3584" y="357"/>
                  </a:lnTo>
                  <a:cubicBezTo>
                    <a:pt x="3536" y="155"/>
                    <a:pt x="3358" y="0"/>
                    <a:pt x="3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6" name="Google Shape;5596;p77"/>
            <p:cNvSpPr/>
            <p:nvPr/>
          </p:nvSpPr>
          <p:spPr>
            <a:xfrm>
              <a:off x="2738867" y="2986895"/>
              <a:ext cx="65066" cy="65066"/>
            </a:xfrm>
            <a:custGeom>
              <a:avLst/>
              <a:gdLst/>
              <a:ahLst/>
              <a:cxnLst/>
              <a:rect l="l" t="t" r="r" b="b"/>
              <a:pathLst>
                <a:path w="2049" h="2049" extrusionOk="0">
                  <a:moveTo>
                    <a:pt x="1025" y="0"/>
                  </a:moveTo>
                  <a:cubicBezTo>
                    <a:pt x="453" y="0"/>
                    <a:pt x="1" y="453"/>
                    <a:pt x="1" y="1024"/>
                  </a:cubicBezTo>
                  <a:cubicBezTo>
                    <a:pt x="1" y="1584"/>
                    <a:pt x="453" y="2048"/>
                    <a:pt x="1025" y="2048"/>
                  </a:cubicBezTo>
                  <a:cubicBezTo>
                    <a:pt x="1251" y="2048"/>
                    <a:pt x="1465" y="1977"/>
                    <a:pt x="1644" y="1846"/>
                  </a:cubicBezTo>
                  <a:cubicBezTo>
                    <a:pt x="1727" y="1786"/>
                    <a:pt x="1739" y="1667"/>
                    <a:pt x="1680" y="1584"/>
                  </a:cubicBezTo>
                  <a:cubicBezTo>
                    <a:pt x="1646" y="1543"/>
                    <a:pt x="1593" y="1522"/>
                    <a:pt x="1540" y="1522"/>
                  </a:cubicBezTo>
                  <a:cubicBezTo>
                    <a:pt x="1500" y="1522"/>
                    <a:pt x="1461" y="1534"/>
                    <a:pt x="1430" y="1560"/>
                  </a:cubicBezTo>
                  <a:cubicBezTo>
                    <a:pt x="1311" y="1644"/>
                    <a:pt x="1168" y="1691"/>
                    <a:pt x="1025" y="1691"/>
                  </a:cubicBezTo>
                  <a:cubicBezTo>
                    <a:pt x="668" y="1691"/>
                    <a:pt x="370" y="1393"/>
                    <a:pt x="370" y="1036"/>
                  </a:cubicBezTo>
                  <a:cubicBezTo>
                    <a:pt x="382" y="655"/>
                    <a:pt x="680" y="370"/>
                    <a:pt x="1037" y="370"/>
                  </a:cubicBezTo>
                  <a:cubicBezTo>
                    <a:pt x="1394" y="370"/>
                    <a:pt x="1692" y="667"/>
                    <a:pt x="1692" y="1024"/>
                  </a:cubicBezTo>
                  <a:cubicBezTo>
                    <a:pt x="1692" y="1132"/>
                    <a:pt x="1775" y="1203"/>
                    <a:pt x="1870" y="1203"/>
                  </a:cubicBezTo>
                  <a:cubicBezTo>
                    <a:pt x="1965" y="1203"/>
                    <a:pt x="2049" y="1108"/>
                    <a:pt x="2049" y="1024"/>
                  </a:cubicBezTo>
                  <a:cubicBezTo>
                    <a:pt x="2049" y="453"/>
                    <a:pt x="1584" y="0"/>
                    <a:pt x="1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97" name="Google Shape;5597;p77"/>
            <p:cNvSpPr/>
            <p:nvPr/>
          </p:nvSpPr>
          <p:spPr>
            <a:xfrm>
              <a:off x="2604670" y="2851904"/>
              <a:ext cx="70718" cy="71131"/>
            </a:xfrm>
            <a:custGeom>
              <a:avLst/>
              <a:gdLst/>
              <a:ahLst/>
              <a:cxnLst/>
              <a:rect l="l" t="t" r="r" b="b"/>
              <a:pathLst>
                <a:path w="2227" h="2240" extrusionOk="0">
                  <a:moveTo>
                    <a:pt x="1107" y="382"/>
                  </a:moveTo>
                  <a:cubicBezTo>
                    <a:pt x="1512" y="382"/>
                    <a:pt x="1858" y="715"/>
                    <a:pt x="1858" y="1120"/>
                  </a:cubicBezTo>
                  <a:cubicBezTo>
                    <a:pt x="1858" y="1525"/>
                    <a:pt x="1512" y="1870"/>
                    <a:pt x="1107" y="1870"/>
                  </a:cubicBezTo>
                  <a:cubicBezTo>
                    <a:pt x="691" y="1870"/>
                    <a:pt x="369" y="1525"/>
                    <a:pt x="369" y="1120"/>
                  </a:cubicBezTo>
                  <a:cubicBezTo>
                    <a:pt x="369" y="703"/>
                    <a:pt x="703" y="382"/>
                    <a:pt x="1107" y="382"/>
                  </a:cubicBezTo>
                  <a:close/>
                  <a:moveTo>
                    <a:pt x="1107" y="1"/>
                  </a:moveTo>
                  <a:cubicBezTo>
                    <a:pt x="500" y="1"/>
                    <a:pt x="0" y="513"/>
                    <a:pt x="0" y="1120"/>
                  </a:cubicBezTo>
                  <a:cubicBezTo>
                    <a:pt x="0" y="1727"/>
                    <a:pt x="500" y="2239"/>
                    <a:pt x="1107" y="2239"/>
                  </a:cubicBezTo>
                  <a:cubicBezTo>
                    <a:pt x="1727" y="2239"/>
                    <a:pt x="2227" y="1727"/>
                    <a:pt x="2227" y="1120"/>
                  </a:cubicBezTo>
                  <a:cubicBezTo>
                    <a:pt x="2227" y="513"/>
                    <a:pt x="1727" y="1"/>
                    <a:pt x="11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98" name="Google Shape;5598;p77"/>
          <p:cNvGrpSpPr/>
          <p:nvPr/>
        </p:nvGrpSpPr>
        <p:grpSpPr>
          <a:xfrm>
            <a:off x="860940" y="2746477"/>
            <a:ext cx="371883" cy="365691"/>
            <a:chOff x="860940" y="2746477"/>
            <a:chExt cx="371883" cy="365691"/>
          </a:xfrm>
        </p:grpSpPr>
        <p:sp>
          <p:nvSpPr>
            <p:cNvPr id="5599" name="Google Shape;5599;p77"/>
            <p:cNvSpPr/>
            <p:nvPr/>
          </p:nvSpPr>
          <p:spPr>
            <a:xfrm>
              <a:off x="908191" y="3026302"/>
              <a:ext cx="30294" cy="28961"/>
            </a:xfrm>
            <a:custGeom>
              <a:avLst/>
              <a:gdLst/>
              <a:ahLst/>
              <a:cxnLst/>
              <a:rect l="l" t="t" r="r" b="b"/>
              <a:pathLst>
                <a:path w="954" h="912" extrusionOk="0">
                  <a:moveTo>
                    <a:pt x="763" y="1"/>
                  </a:moveTo>
                  <a:cubicBezTo>
                    <a:pt x="718" y="1"/>
                    <a:pt x="674" y="16"/>
                    <a:pt x="644" y="45"/>
                  </a:cubicBezTo>
                  <a:lnTo>
                    <a:pt x="60" y="629"/>
                  </a:lnTo>
                  <a:cubicBezTo>
                    <a:pt x="1" y="688"/>
                    <a:pt x="1" y="807"/>
                    <a:pt x="60" y="867"/>
                  </a:cubicBezTo>
                  <a:cubicBezTo>
                    <a:pt x="90" y="897"/>
                    <a:pt x="135" y="911"/>
                    <a:pt x="179" y="911"/>
                  </a:cubicBezTo>
                  <a:cubicBezTo>
                    <a:pt x="224" y="911"/>
                    <a:pt x="269" y="897"/>
                    <a:pt x="299" y="867"/>
                  </a:cubicBezTo>
                  <a:lnTo>
                    <a:pt x="882" y="283"/>
                  </a:lnTo>
                  <a:cubicBezTo>
                    <a:pt x="953" y="224"/>
                    <a:pt x="953" y="105"/>
                    <a:pt x="882" y="45"/>
                  </a:cubicBezTo>
                  <a:cubicBezTo>
                    <a:pt x="852" y="16"/>
                    <a:pt x="807"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0" name="Google Shape;5600;p77"/>
            <p:cNvSpPr/>
            <p:nvPr/>
          </p:nvSpPr>
          <p:spPr>
            <a:xfrm>
              <a:off x="943757" y="3061836"/>
              <a:ext cx="30263" cy="28961"/>
            </a:xfrm>
            <a:custGeom>
              <a:avLst/>
              <a:gdLst/>
              <a:ahLst/>
              <a:cxnLst/>
              <a:rect l="l" t="t" r="r" b="b"/>
              <a:pathLst>
                <a:path w="953" h="912" extrusionOk="0">
                  <a:moveTo>
                    <a:pt x="762" y="1"/>
                  </a:moveTo>
                  <a:cubicBezTo>
                    <a:pt x="717" y="1"/>
                    <a:pt x="673" y="16"/>
                    <a:pt x="643" y="46"/>
                  </a:cubicBezTo>
                  <a:lnTo>
                    <a:pt x="60" y="629"/>
                  </a:lnTo>
                  <a:cubicBezTo>
                    <a:pt x="0" y="688"/>
                    <a:pt x="0" y="807"/>
                    <a:pt x="60" y="867"/>
                  </a:cubicBezTo>
                  <a:cubicBezTo>
                    <a:pt x="89" y="897"/>
                    <a:pt x="134" y="912"/>
                    <a:pt x="179" y="912"/>
                  </a:cubicBezTo>
                  <a:cubicBezTo>
                    <a:pt x="223" y="912"/>
                    <a:pt x="268" y="897"/>
                    <a:pt x="298" y="867"/>
                  </a:cubicBezTo>
                  <a:lnTo>
                    <a:pt x="881" y="284"/>
                  </a:lnTo>
                  <a:cubicBezTo>
                    <a:pt x="953" y="224"/>
                    <a:pt x="953" y="105"/>
                    <a:pt x="881" y="46"/>
                  </a:cubicBezTo>
                  <a:cubicBezTo>
                    <a:pt x="851" y="16"/>
                    <a:pt x="807"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1" name="Google Shape;5601;p77"/>
            <p:cNvSpPr/>
            <p:nvPr/>
          </p:nvSpPr>
          <p:spPr>
            <a:xfrm>
              <a:off x="926355" y="3044085"/>
              <a:ext cx="29881" cy="28579"/>
            </a:xfrm>
            <a:custGeom>
              <a:avLst/>
              <a:gdLst/>
              <a:ahLst/>
              <a:cxnLst/>
              <a:rect l="l" t="t" r="r" b="b"/>
              <a:pathLst>
                <a:path w="941" h="900" extrusionOk="0">
                  <a:moveTo>
                    <a:pt x="762" y="0"/>
                  </a:moveTo>
                  <a:cubicBezTo>
                    <a:pt x="718" y="0"/>
                    <a:pt x="673" y="15"/>
                    <a:pt x="643" y="45"/>
                  </a:cubicBezTo>
                  <a:lnTo>
                    <a:pt x="60" y="616"/>
                  </a:lnTo>
                  <a:cubicBezTo>
                    <a:pt x="0" y="676"/>
                    <a:pt x="0" y="795"/>
                    <a:pt x="60" y="855"/>
                  </a:cubicBezTo>
                  <a:cubicBezTo>
                    <a:pt x="90" y="884"/>
                    <a:pt x="134" y="899"/>
                    <a:pt x="179" y="899"/>
                  </a:cubicBezTo>
                  <a:cubicBezTo>
                    <a:pt x="224" y="899"/>
                    <a:pt x="268" y="884"/>
                    <a:pt x="298" y="855"/>
                  </a:cubicBezTo>
                  <a:lnTo>
                    <a:pt x="881" y="283"/>
                  </a:lnTo>
                  <a:cubicBezTo>
                    <a:pt x="941" y="224"/>
                    <a:pt x="941" y="116"/>
                    <a:pt x="881" y="45"/>
                  </a:cubicBezTo>
                  <a:cubicBezTo>
                    <a:pt x="852" y="15"/>
                    <a:pt x="807"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2" name="Google Shape;5602;p77"/>
            <p:cNvSpPr/>
            <p:nvPr/>
          </p:nvSpPr>
          <p:spPr>
            <a:xfrm>
              <a:off x="860940" y="2746477"/>
              <a:ext cx="371883" cy="365691"/>
            </a:xfrm>
            <a:custGeom>
              <a:avLst/>
              <a:gdLst/>
              <a:ahLst/>
              <a:cxnLst/>
              <a:rect l="l" t="t" r="r" b="b"/>
              <a:pathLst>
                <a:path w="11711" h="11516" extrusionOk="0">
                  <a:moveTo>
                    <a:pt x="11312" y="344"/>
                  </a:moveTo>
                  <a:lnTo>
                    <a:pt x="10835" y="1987"/>
                  </a:lnTo>
                  <a:lnTo>
                    <a:pt x="9680" y="821"/>
                  </a:lnTo>
                  <a:lnTo>
                    <a:pt x="11312" y="344"/>
                  </a:lnTo>
                  <a:close/>
                  <a:moveTo>
                    <a:pt x="4882" y="3821"/>
                  </a:moveTo>
                  <a:lnTo>
                    <a:pt x="2822" y="5881"/>
                  </a:lnTo>
                  <a:lnTo>
                    <a:pt x="477" y="5690"/>
                  </a:lnTo>
                  <a:cubicBezTo>
                    <a:pt x="453" y="5690"/>
                    <a:pt x="429" y="5643"/>
                    <a:pt x="465" y="5631"/>
                  </a:cubicBezTo>
                  <a:cubicBezTo>
                    <a:pt x="1477" y="4619"/>
                    <a:pt x="2822" y="4000"/>
                    <a:pt x="4227" y="3881"/>
                  </a:cubicBezTo>
                  <a:lnTo>
                    <a:pt x="4882" y="3821"/>
                  </a:lnTo>
                  <a:close/>
                  <a:moveTo>
                    <a:pt x="2894" y="6297"/>
                  </a:moveTo>
                  <a:lnTo>
                    <a:pt x="3811" y="7226"/>
                  </a:lnTo>
                  <a:lnTo>
                    <a:pt x="3477" y="7571"/>
                  </a:lnTo>
                  <a:lnTo>
                    <a:pt x="2549" y="6643"/>
                  </a:lnTo>
                  <a:lnTo>
                    <a:pt x="2894" y="6297"/>
                  </a:lnTo>
                  <a:close/>
                  <a:moveTo>
                    <a:pt x="2727" y="7333"/>
                  </a:moveTo>
                  <a:lnTo>
                    <a:pt x="3203" y="7810"/>
                  </a:lnTo>
                  <a:lnTo>
                    <a:pt x="2799" y="8226"/>
                  </a:lnTo>
                  <a:cubicBezTo>
                    <a:pt x="2787" y="8238"/>
                    <a:pt x="2763" y="8262"/>
                    <a:pt x="2739" y="8298"/>
                  </a:cubicBezTo>
                  <a:lnTo>
                    <a:pt x="2310" y="7869"/>
                  </a:lnTo>
                  <a:cubicBezTo>
                    <a:pt x="2287" y="7833"/>
                    <a:pt x="2287" y="7774"/>
                    <a:pt x="2310" y="7750"/>
                  </a:cubicBezTo>
                  <a:lnTo>
                    <a:pt x="2727" y="7333"/>
                  </a:lnTo>
                  <a:close/>
                  <a:moveTo>
                    <a:pt x="9311" y="916"/>
                  </a:moveTo>
                  <a:lnTo>
                    <a:pt x="10740" y="2345"/>
                  </a:lnTo>
                  <a:lnTo>
                    <a:pt x="10299" y="3821"/>
                  </a:lnTo>
                  <a:lnTo>
                    <a:pt x="5597" y="8524"/>
                  </a:lnTo>
                  <a:lnTo>
                    <a:pt x="4680" y="7595"/>
                  </a:lnTo>
                  <a:lnTo>
                    <a:pt x="6823" y="5452"/>
                  </a:lnTo>
                  <a:cubicBezTo>
                    <a:pt x="6966" y="5309"/>
                    <a:pt x="7001" y="5035"/>
                    <a:pt x="6811" y="4833"/>
                  </a:cubicBezTo>
                  <a:cubicBezTo>
                    <a:pt x="6728" y="4750"/>
                    <a:pt x="6617" y="4708"/>
                    <a:pt x="6506" y="4708"/>
                  </a:cubicBezTo>
                  <a:cubicBezTo>
                    <a:pt x="6394" y="4708"/>
                    <a:pt x="6281" y="4750"/>
                    <a:pt x="6192" y="4833"/>
                  </a:cubicBezTo>
                  <a:lnTo>
                    <a:pt x="4049" y="6976"/>
                  </a:lnTo>
                  <a:lnTo>
                    <a:pt x="3132" y="6047"/>
                  </a:lnTo>
                  <a:lnTo>
                    <a:pt x="7835" y="1344"/>
                  </a:lnTo>
                  <a:lnTo>
                    <a:pt x="9311" y="916"/>
                  </a:lnTo>
                  <a:close/>
                  <a:moveTo>
                    <a:pt x="6495" y="5047"/>
                  </a:moveTo>
                  <a:cubicBezTo>
                    <a:pt x="6522" y="5047"/>
                    <a:pt x="6549" y="5059"/>
                    <a:pt x="6573" y="5083"/>
                  </a:cubicBezTo>
                  <a:cubicBezTo>
                    <a:pt x="6609" y="5131"/>
                    <a:pt x="6609" y="5178"/>
                    <a:pt x="6573" y="5226"/>
                  </a:cubicBezTo>
                  <a:lnTo>
                    <a:pt x="4311" y="7488"/>
                  </a:lnTo>
                  <a:lnTo>
                    <a:pt x="3203" y="8595"/>
                  </a:lnTo>
                  <a:cubicBezTo>
                    <a:pt x="3180" y="8619"/>
                    <a:pt x="3153" y="8631"/>
                    <a:pt x="3127" y="8631"/>
                  </a:cubicBezTo>
                  <a:cubicBezTo>
                    <a:pt x="3102" y="8631"/>
                    <a:pt x="3078" y="8619"/>
                    <a:pt x="3060" y="8595"/>
                  </a:cubicBezTo>
                  <a:cubicBezTo>
                    <a:pt x="3013" y="8548"/>
                    <a:pt x="3013" y="8488"/>
                    <a:pt x="3060" y="8441"/>
                  </a:cubicBezTo>
                  <a:lnTo>
                    <a:pt x="6418" y="5083"/>
                  </a:lnTo>
                  <a:cubicBezTo>
                    <a:pt x="6442" y="5059"/>
                    <a:pt x="6469" y="5047"/>
                    <a:pt x="6495" y="5047"/>
                  </a:cubicBezTo>
                  <a:close/>
                  <a:moveTo>
                    <a:pt x="4430" y="7857"/>
                  </a:moveTo>
                  <a:lnTo>
                    <a:pt x="5346" y="8786"/>
                  </a:lnTo>
                  <a:lnTo>
                    <a:pt x="5001" y="9119"/>
                  </a:lnTo>
                  <a:lnTo>
                    <a:pt x="4989" y="9119"/>
                  </a:lnTo>
                  <a:lnTo>
                    <a:pt x="4084" y="8202"/>
                  </a:lnTo>
                  <a:lnTo>
                    <a:pt x="4430" y="7857"/>
                  </a:lnTo>
                  <a:close/>
                  <a:moveTo>
                    <a:pt x="3846" y="8429"/>
                  </a:moveTo>
                  <a:lnTo>
                    <a:pt x="4323" y="8905"/>
                  </a:lnTo>
                  <a:lnTo>
                    <a:pt x="3906" y="9322"/>
                  </a:lnTo>
                  <a:cubicBezTo>
                    <a:pt x="3894" y="9334"/>
                    <a:pt x="3858" y="9357"/>
                    <a:pt x="3846" y="9357"/>
                  </a:cubicBezTo>
                  <a:cubicBezTo>
                    <a:pt x="3834" y="9357"/>
                    <a:pt x="3811" y="9357"/>
                    <a:pt x="3787" y="9322"/>
                  </a:cubicBezTo>
                  <a:lnTo>
                    <a:pt x="3358" y="8905"/>
                  </a:lnTo>
                  <a:cubicBezTo>
                    <a:pt x="3382" y="8893"/>
                    <a:pt x="3394" y="8881"/>
                    <a:pt x="3430" y="8845"/>
                  </a:cubicBezTo>
                  <a:lnTo>
                    <a:pt x="3846" y="8429"/>
                  </a:lnTo>
                  <a:close/>
                  <a:moveTo>
                    <a:pt x="11322" y="1"/>
                  </a:moveTo>
                  <a:cubicBezTo>
                    <a:pt x="11295" y="1"/>
                    <a:pt x="11267" y="4"/>
                    <a:pt x="11240" y="11"/>
                  </a:cubicBezTo>
                  <a:cubicBezTo>
                    <a:pt x="10514" y="213"/>
                    <a:pt x="8394" y="844"/>
                    <a:pt x="7704" y="1035"/>
                  </a:cubicBezTo>
                  <a:cubicBezTo>
                    <a:pt x="7668" y="1047"/>
                    <a:pt x="7656" y="1059"/>
                    <a:pt x="7621" y="1083"/>
                  </a:cubicBezTo>
                  <a:lnTo>
                    <a:pt x="5263" y="3440"/>
                  </a:lnTo>
                  <a:lnTo>
                    <a:pt x="4203" y="3535"/>
                  </a:lnTo>
                  <a:cubicBezTo>
                    <a:pt x="2703" y="3654"/>
                    <a:pt x="1286" y="4321"/>
                    <a:pt x="227" y="5381"/>
                  </a:cubicBezTo>
                  <a:cubicBezTo>
                    <a:pt x="1" y="5595"/>
                    <a:pt x="143" y="5988"/>
                    <a:pt x="465" y="6024"/>
                  </a:cubicBezTo>
                  <a:lnTo>
                    <a:pt x="2525" y="6190"/>
                  </a:lnTo>
                  <a:lnTo>
                    <a:pt x="2310" y="6405"/>
                  </a:lnTo>
                  <a:cubicBezTo>
                    <a:pt x="2179" y="6536"/>
                    <a:pt x="2179" y="6750"/>
                    <a:pt x="2310" y="6881"/>
                  </a:cubicBezTo>
                  <a:lnTo>
                    <a:pt x="2525" y="7083"/>
                  </a:lnTo>
                  <a:lnTo>
                    <a:pt x="2108" y="7500"/>
                  </a:lnTo>
                  <a:cubicBezTo>
                    <a:pt x="1941" y="7667"/>
                    <a:pt x="1941" y="7941"/>
                    <a:pt x="2108" y="8095"/>
                  </a:cubicBezTo>
                  <a:lnTo>
                    <a:pt x="3561" y="9560"/>
                  </a:lnTo>
                  <a:cubicBezTo>
                    <a:pt x="3644" y="9643"/>
                    <a:pt x="3751" y="9685"/>
                    <a:pt x="3858" y="9685"/>
                  </a:cubicBezTo>
                  <a:cubicBezTo>
                    <a:pt x="3965" y="9685"/>
                    <a:pt x="4073" y="9643"/>
                    <a:pt x="4156" y="9560"/>
                  </a:cubicBezTo>
                  <a:lnTo>
                    <a:pt x="4573" y="9143"/>
                  </a:lnTo>
                  <a:lnTo>
                    <a:pt x="4763" y="9334"/>
                  </a:lnTo>
                  <a:cubicBezTo>
                    <a:pt x="4835" y="9399"/>
                    <a:pt x="4924" y="9432"/>
                    <a:pt x="5015" y="9432"/>
                  </a:cubicBezTo>
                  <a:cubicBezTo>
                    <a:pt x="5105" y="9432"/>
                    <a:pt x="5198" y="9399"/>
                    <a:pt x="5275" y="9334"/>
                  </a:cubicBezTo>
                  <a:lnTo>
                    <a:pt x="5477" y="9131"/>
                  </a:lnTo>
                  <a:lnTo>
                    <a:pt x="5656" y="11179"/>
                  </a:lnTo>
                  <a:cubicBezTo>
                    <a:pt x="5680" y="11334"/>
                    <a:pt x="5763" y="11453"/>
                    <a:pt x="5894" y="11500"/>
                  </a:cubicBezTo>
                  <a:cubicBezTo>
                    <a:pt x="5935" y="11511"/>
                    <a:pt x="5975" y="11516"/>
                    <a:pt x="6015" y="11516"/>
                  </a:cubicBezTo>
                  <a:cubicBezTo>
                    <a:pt x="6115" y="11516"/>
                    <a:pt x="6210" y="11482"/>
                    <a:pt x="6287" y="11405"/>
                  </a:cubicBezTo>
                  <a:cubicBezTo>
                    <a:pt x="6942" y="10750"/>
                    <a:pt x="7430" y="9977"/>
                    <a:pt x="7763" y="9119"/>
                  </a:cubicBezTo>
                  <a:cubicBezTo>
                    <a:pt x="7787" y="9024"/>
                    <a:pt x="7740" y="8941"/>
                    <a:pt x="7656" y="8893"/>
                  </a:cubicBezTo>
                  <a:cubicBezTo>
                    <a:pt x="7635" y="8885"/>
                    <a:pt x="7614" y="8881"/>
                    <a:pt x="7594" y="8881"/>
                  </a:cubicBezTo>
                  <a:cubicBezTo>
                    <a:pt x="7525" y="8881"/>
                    <a:pt x="7467" y="8926"/>
                    <a:pt x="7430" y="9000"/>
                  </a:cubicBezTo>
                  <a:cubicBezTo>
                    <a:pt x="7132" y="9810"/>
                    <a:pt x="6656" y="10560"/>
                    <a:pt x="6037" y="11167"/>
                  </a:cubicBezTo>
                  <a:cubicBezTo>
                    <a:pt x="6027" y="11172"/>
                    <a:pt x="6015" y="11175"/>
                    <a:pt x="6005" y="11175"/>
                  </a:cubicBezTo>
                  <a:cubicBezTo>
                    <a:pt x="5990" y="11175"/>
                    <a:pt x="5978" y="11169"/>
                    <a:pt x="5978" y="11155"/>
                  </a:cubicBezTo>
                  <a:lnTo>
                    <a:pt x="5763" y="8822"/>
                  </a:lnTo>
                  <a:lnTo>
                    <a:pt x="7835" y="6750"/>
                  </a:lnTo>
                  <a:lnTo>
                    <a:pt x="7835" y="6750"/>
                  </a:lnTo>
                  <a:cubicBezTo>
                    <a:pt x="7763" y="7583"/>
                    <a:pt x="7740" y="7810"/>
                    <a:pt x="7656" y="8238"/>
                  </a:cubicBezTo>
                  <a:cubicBezTo>
                    <a:pt x="7644" y="8322"/>
                    <a:pt x="7680" y="8417"/>
                    <a:pt x="7787" y="8441"/>
                  </a:cubicBezTo>
                  <a:cubicBezTo>
                    <a:pt x="7803" y="8445"/>
                    <a:pt x="7819" y="8447"/>
                    <a:pt x="7834" y="8447"/>
                  </a:cubicBezTo>
                  <a:cubicBezTo>
                    <a:pt x="7909" y="8447"/>
                    <a:pt x="7972" y="8399"/>
                    <a:pt x="8002" y="8310"/>
                  </a:cubicBezTo>
                  <a:cubicBezTo>
                    <a:pt x="8121" y="7786"/>
                    <a:pt x="8121" y="7548"/>
                    <a:pt x="8216" y="6393"/>
                  </a:cubicBezTo>
                  <a:lnTo>
                    <a:pt x="10585" y="4023"/>
                  </a:lnTo>
                  <a:cubicBezTo>
                    <a:pt x="10597" y="4011"/>
                    <a:pt x="10621" y="3976"/>
                    <a:pt x="10633" y="3952"/>
                  </a:cubicBezTo>
                  <a:lnTo>
                    <a:pt x="11109" y="2345"/>
                  </a:lnTo>
                  <a:lnTo>
                    <a:pt x="11669" y="404"/>
                  </a:lnTo>
                  <a:cubicBezTo>
                    <a:pt x="11711" y="193"/>
                    <a:pt x="11529" y="1"/>
                    <a:pt x="11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3" name="Google Shape;5603;p77"/>
            <p:cNvSpPr/>
            <p:nvPr/>
          </p:nvSpPr>
          <p:spPr>
            <a:xfrm>
              <a:off x="1070396" y="2832057"/>
              <a:ext cx="90406" cy="69035"/>
            </a:xfrm>
            <a:custGeom>
              <a:avLst/>
              <a:gdLst/>
              <a:ahLst/>
              <a:cxnLst/>
              <a:rect l="l" t="t" r="r" b="b"/>
              <a:pathLst>
                <a:path w="2847" h="2174" extrusionOk="0">
                  <a:moveTo>
                    <a:pt x="1730" y="0"/>
                  </a:moveTo>
                  <a:cubicBezTo>
                    <a:pt x="1668" y="0"/>
                    <a:pt x="1610" y="44"/>
                    <a:pt x="1584" y="114"/>
                  </a:cubicBezTo>
                  <a:cubicBezTo>
                    <a:pt x="1537" y="197"/>
                    <a:pt x="1584" y="293"/>
                    <a:pt x="1668" y="328"/>
                  </a:cubicBezTo>
                  <a:cubicBezTo>
                    <a:pt x="2179" y="554"/>
                    <a:pt x="2299" y="1221"/>
                    <a:pt x="1906" y="1614"/>
                  </a:cubicBezTo>
                  <a:cubicBezTo>
                    <a:pt x="1751" y="1769"/>
                    <a:pt x="1551" y="1846"/>
                    <a:pt x="1350" y="1846"/>
                  </a:cubicBezTo>
                  <a:cubicBezTo>
                    <a:pt x="1150" y="1846"/>
                    <a:pt x="947" y="1769"/>
                    <a:pt x="786" y="1614"/>
                  </a:cubicBezTo>
                  <a:cubicBezTo>
                    <a:pt x="405" y="1221"/>
                    <a:pt x="525" y="566"/>
                    <a:pt x="1025" y="328"/>
                  </a:cubicBezTo>
                  <a:cubicBezTo>
                    <a:pt x="1120" y="293"/>
                    <a:pt x="1144" y="197"/>
                    <a:pt x="1120" y="114"/>
                  </a:cubicBezTo>
                  <a:cubicBezTo>
                    <a:pt x="1083" y="41"/>
                    <a:pt x="1019" y="10"/>
                    <a:pt x="954" y="10"/>
                  </a:cubicBezTo>
                  <a:cubicBezTo>
                    <a:pt x="934" y="10"/>
                    <a:pt x="913" y="13"/>
                    <a:pt x="894" y="19"/>
                  </a:cubicBezTo>
                  <a:cubicBezTo>
                    <a:pt x="179" y="352"/>
                    <a:pt x="1" y="1281"/>
                    <a:pt x="572" y="1852"/>
                  </a:cubicBezTo>
                  <a:cubicBezTo>
                    <a:pt x="786" y="2078"/>
                    <a:pt x="1072" y="2174"/>
                    <a:pt x="1370" y="2174"/>
                  </a:cubicBezTo>
                  <a:cubicBezTo>
                    <a:pt x="2334" y="2162"/>
                    <a:pt x="2846" y="947"/>
                    <a:pt x="2132" y="245"/>
                  </a:cubicBezTo>
                  <a:cubicBezTo>
                    <a:pt x="2037" y="150"/>
                    <a:pt x="1918" y="66"/>
                    <a:pt x="1798" y="19"/>
                  </a:cubicBezTo>
                  <a:cubicBezTo>
                    <a:pt x="1776" y="6"/>
                    <a:pt x="1753" y="0"/>
                    <a:pt x="17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04" name="Google Shape;5604;p77"/>
          <p:cNvGrpSpPr/>
          <p:nvPr/>
        </p:nvGrpSpPr>
        <p:grpSpPr>
          <a:xfrm>
            <a:off x="1493849" y="2775533"/>
            <a:ext cx="283985" cy="341080"/>
            <a:chOff x="1493849" y="2775533"/>
            <a:chExt cx="283985" cy="341080"/>
          </a:xfrm>
        </p:grpSpPr>
        <p:sp>
          <p:nvSpPr>
            <p:cNvPr id="5605" name="Google Shape;5605;p77"/>
            <p:cNvSpPr/>
            <p:nvPr/>
          </p:nvSpPr>
          <p:spPr>
            <a:xfrm>
              <a:off x="1493849" y="2775533"/>
              <a:ext cx="283985" cy="341080"/>
            </a:xfrm>
            <a:custGeom>
              <a:avLst/>
              <a:gdLst/>
              <a:ahLst/>
              <a:cxnLst/>
              <a:rect l="l" t="t" r="r" b="b"/>
              <a:pathLst>
                <a:path w="8943" h="10741" extrusionOk="0">
                  <a:moveTo>
                    <a:pt x="8430" y="1013"/>
                  </a:moveTo>
                  <a:cubicBezTo>
                    <a:pt x="8466" y="1013"/>
                    <a:pt x="8514" y="1025"/>
                    <a:pt x="8549" y="1061"/>
                  </a:cubicBezTo>
                  <a:cubicBezTo>
                    <a:pt x="8573" y="1084"/>
                    <a:pt x="8585" y="1132"/>
                    <a:pt x="8585" y="1180"/>
                  </a:cubicBezTo>
                  <a:lnTo>
                    <a:pt x="8585" y="1846"/>
                  </a:lnTo>
                  <a:cubicBezTo>
                    <a:pt x="8585" y="2454"/>
                    <a:pt x="8454" y="2906"/>
                    <a:pt x="8192" y="3204"/>
                  </a:cubicBezTo>
                  <a:cubicBezTo>
                    <a:pt x="7954" y="3466"/>
                    <a:pt x="7633" y="3585"/>
                    <a:pt x="7323" y="3716"/>
                  </a:cubicBezTo>
                  <a:cubicBezTo>
                    <a:pt x="7180" y="3775"/>
                    <a:pt x="7025" y="3835"/>
                    <a:pt x="6894" y="3918"/>
                  </a:cubicBezTo>
                  <a:cubicBezTo>
                    <a:pt x="7037" y="3466"/>
                    <a:pt x="7121" y="2989"/>
                    <a:pt x="7121" y="2501"/>
                  </a:cubicBezTo>
                  <a:lnTo>
                    <a:pt x="7121" y="1811"/>
                  </a:lnTo>
                  <a:cubicBezTo>
                    <a:pt x="7335" y="1811"/>
                    <a:pt x="7549" y="1715"/>
                    <a:pt x="7680" y="1513"/>
                  </a:cubicBezTo>
                  <a:lnTo>
                    <a:pt x="7799" y="1334"/>
                  </a:lnTo>
                  <a:cubicBezTo>
                    <a:pt x="7954" y="1132"/>
                    <a:pt x="8168" y="1013"/>
                    <a:pt x="8430" y="1013"/>
                  </a:cubicBezTo>
                  <a:close/>
                  <a:moveTo>
                    <a:pt x="453" y="1025"/>
                  </a:moveTo>
                  <a:cubicBezTo>
                    <a:pt x="703" y="1025"/>
                    <a:pt x="929" y="1144"/>
                    <a:pt x="1072" y="1358"/>
                  </a:cubicBezTo>
                  <a:lnTo>
                    <a:pt x="1191" y="1537"/>
                  </a:lnTo>
                  <a:cubicBezTo>
                    <a:pt x="1322" y="1703"/>
                    <a:pt x="1537" y="1834"/>
                    <a:pt x="1763" y="1834"/>
                  </a:cubicBezTo>
                  <a:lnTo>
                    <a:pt x="1763" y="2513"/>
                  </a:lnTo>
                  <a:cubicBezTo>
                    <a:pt x="1763" y="2989"/>
                    <a:pt x="1834" y="3466"/>
                    <a:pt x="1977" y="3930"/>
                  </a:cubicBezTo>
                  <a:cubicBezTo>
                    <a:pt x="1846" y="3835"/>
                    <a:pt x="1703" y="3775"/>
                    <a:pt x="1548" y="3716"/>
                  </a:cubicBezTo>
                  <a:cubicBezTo>
                    <a:pt x="1239" y="3597"/>
                    <a:pt x="929" y="3466"/>
                    <a:pt x="691" y="3204"/>
                  </a:cubicBezTo>
                  <a:cubicBezTo>
                    <a:pt x="417" y="2906"/>
                    <a:pt x="286" y="2454"/>
                    <a:pt x="286" y="1846"/>
                  </a:cubicBezTo>
                  <a:lnTo>
                    <a:pt x="286" y="1191"/>
                  </a:lnTo>
                  <a:cubicBezTo>
                    <a:pt x="286" y="1144"/>
                    <a:pt x="298" y="1096"/>
                    <a:pt x="334" y="1072"/>
                  </a:cubicBezTo>
                  <a:cubicBezTo>
                    <a:pt x="358" y="1037"/>
                    <a:pt x="405" y="1025"/>
                    <a:pt x="453" y="1025"/>
                  </a:cubicBezTo>
                  <a:close/>
                  <a:moveTo>
                    <a:pt x="7097" y="299"/>
                  </a:moveTo>
                  <a:lnTo>
                    <a:pt x="7097" y="668"/>
                  </a:lnTo>
                  <a:lnTo>
                    <a:pt x="5739" y="668"/>
                  </a:lnTo>
                  <a:cubicBezTo>
                    <a:pt x="5656" y="668"/>
                    <a:pt x="5585" y="739"/>
                    <a:pt x="5585" y="834"/>
                  </a:cubicBezTo>
                  <a:cubicBezTo>
                    <a:pt x="5585" y="918"/>
                    <a:pt x="5656" y="1001"/>
                    <a:pt x="5739" y="1001"/>
                  </a:cubicBezTo>
                  <a:lnTo>
                    <a:pt x="6775" y="1001"/>
                  </a:lnTo>
                  <a:lnTo>
                    <a:pt x="6775" y="2513"/>
                  </a:lnTo>
                  <a:cubicBezTo>
                    <a:pt x="6787" y="3882"/>
                    <a:pt x="6132" y="5192"/>
                    <a:pt x="5013" y="6014"/>
                  </a:cubicBezTo>
                  <a:lnTo>
                    <a:pt x="4894" y="6097"/>
                  </a:lnTo>
                  <a:cubicBezTo>
                    <a:pt x="4870" y="6097"/>
                    <a:pt x="4835" y="6085"/>
                    <a:pt x="4811" y="6085"/>
                  </a:cubicBezTo>
                  <a:lnTo>
                    <a:pt x="4037" y="6085"/>
                  </a:lnTo>
                  <a:cubicBezTo>
                    <a:pt x="4001" y="6085"/>
                    <a:pt x="3977" y="6085"/>
                    <a:pt x="3942" y="6097"/>
                  </a:cubicBezTo>
                  <a:lnTo>
                    <a:pt x="3823" y="6014"/>
                  </a:lnTo>
                  <a:cubicBezTo>
                    <a:pt x="2727" y="5192"/>
                    <a:pt x="2060" y="3882"/>
                    <a:pt x="2060" y="2513"/>
                  </a:cubicBezTo>
                  <a:lnTo>
                    <a:pt x="2060" y="1001"/>
                  </a:lnTo>
                  <a:lnTo>
                    <a:pt x="5013" y="1001"/>
                  </a:lnTo>
                  <a:cubicBezTo>
                    <a:pt x="5108" y="1001"/>
                    <a:pt x="5180" y="918"/>
                    <a:pt x="5180" y="834"/>
                  </a:cubicBezTo>
                  <a:cubicBezTo>
                    <a:pt x="5180" y="739"/>
                    <a:pt x="5108" y="668"/>
                    <a:pt x="5013" y="668"/>
                  </a:cubicBezTo>
                  <a:lnTo>
                    <a:pt x="1727" y="668"/>
                  </a:lnTo>
                  <a:lnTo>
                    <a:pt x="1727" y="299"/>
                  </a:lnTo>
                  <a:close/>
                  <a:moveTo>
                    <a:pt x="4823" y="6395"/>
                  </a:moveTo>
                  <a:cubicBezTo>
                    <a:pt x="4882" y="6395"/>
                    <a:pt x="4930" y="6442"/>
                    <a:pt x="4930" y="6502"/>
                  </a:cubicBezTo>
                  <a:lnTo>
                    <a:pt x="4930" y="6621"/>
                  </a:lnTo>
                  <a:cubicBezTo>
                    <a:pt x="4930" y="6680"/>
                    <a:pt x="4882" y="6728"/>
                    <a:pt x="4823" y="6728"/>
                  </a:cubicBezTo>
                  <a:lnTo>
                    <a:pt x="4049" y="6728"/>
                  </a:lnTo>
                  <a:cubicBezTo>
                    <a:pt x="3989" y="6728"/>
                    <a:pt x="3942" y="6680"/>
                    <a:pt x="3942" y="6621"/>
                  </a:cubicBezTo>
                  <a:lnTo>
                    <a:pt x="3942" y="6502"/>
                  </a:lnTo>
                  <a:cubicBezTo>
                    <a:pt x="3942" y="6442"/>
                    <a:pt x="3989" y="6395"/>
                    <a:pt x="4049" y="6395"/>
                  </a:cubicBezTo>
                  <a:close/>
                  <a:moveTo>
                    <a:pt x="4620" y="7037"/>
                  </a:moveTo>
                  <a:lnTo>
                    <a:pt x="4620" y="8573"/>
                  </a:lnTo>
                  <a:lnTo>
                    <a:pt x="4239" y="8573"/>
                  </a:lnTo>
                  <a:lnTo>
                    <a:pt x="4239" y="7037"/>
                  </a:lnTo>
                  <a:close/>
                  <a:moveTo>
                    <a:pt x="5418" y="8883"/>
                  </a:moveTo>
                  <a:cubicBezTo>
                    <a:pt x="5525" y="8883"/>
                    <a:pt x="5608" y="8978"/>
                    <a:pt x="5608" y="9073"/>
                  </a:cubicBezTo>
                  <a:lnTo>
                    <a:pt x="5608" y="9252"/>
                  </a:lnTo>
                  <a:lnTo>
                    <a:pt x="4215" y="9252"/>
                  </a:lnTo>
                  <a:cubicBezTo>
                    <a:pt x="4120" y="9252"/>
                    <a:pt x="4049" y="9335"/>
                    <a:pt x="4049" y="9419"/>
                  </a:cubicBezTo>
                  <a:cubicBezTo>
                    <a:pt x="4049" y="9514"/>
                    <a:pt x="4120" y="9585"/>
                    <a:pt x="4215" y="9585"/>
                  </a:cubicBezTo>
                  <a:lnTo>
                    <a:pt x="6370" y="9585"/>
                  </a:lnTo>
                  <a:cubicBezTo>
                    <a:pt x="6382" y="9585"/>
                    <a:pt x="6406" y="9597"/>
                    <a:pt x="6418" y="9609"/>
                  </a:cubicBezTo>
                  <a:lnTo>
                    <a:pt x="6561" y="10371"/>
                  </a:lnTo>
                  <a:cubicBezTo>
                    <a:pt x="6561" y="10383"/>
                    <a:pt x="6561" y="10407"/>
                    <a:pt x="6549" y="10407"/>
                  </a:cubicBezTo>
                  <a:cubicBezTo>
                    <a:pt x="6549" y="10407"/>
                    <a:pt x="6537" y="10419"/>
                    <a:pt x="6525" y="10419"/>
                  </a:cubicBezTo>
                  <a:lnTo>
                    <a:pt x="2370" y="10419"/>
                  </a:lnTo>
                  <a:cubicBezTo>
                    <a:pt x="2358" y="10419"/>
                    <a:pt x="2334" y="10407"/>
                    <a:pt x="2334" y="10407"/>
                  </a:cubicBezTo>
                  <a:cubicBezTo>
                    <a:pt x="2334" y="10407"/>
                    <a:pt x="2322" y="10383"/>
                    <a:pt x="2322" y="10371"/>
                  </a:cubicBezTo>
                  <a:lnTo>
                    <a:pt x="2477" y="9609"/>
                  </a:lnTo>
                  <a:cubicBezTo>
                    <a:pt x="2477" y="9597"/>
                    <a:pt x="2489" y="9585"/>
                    <a:pt x="2513" y="9585"/>
                  </a:cubicBezTo>
                  <a:lnTo>
                    <a:pt x="3489" y="9585"/>
                  </a:lnTo>
                  <a:cubicBezTo>
                    <a:pt x="3573" y="9585"/>
                    <a:pt x="3644" y="9514"/>
                    <a:pt x="3644" y="9419"/>
                  </a:cubicBezTo>
                  <a:cubicBezTo>
                    <a:pt x="3644" y="9335"/>
                    <a:pt x="3573" y="9252"/>
                    <a:pt x="3489" y="9252"/>
                  </a:cubicBezTo>
                  <a:lnTo>
                    <a:pt x="3263" y="9252"/>
                  </a:lnTo>
                  <a:lnTo>
                    <a:pt x="3263" y="9073"/>
                  </a:lnTo>
                  <a:cubicBezTo>
                    <a:pt x="3263" y="8978"/>
                    <a:pt x="3346" y="8883"/>
                    <a:pt x="3453" y="8883"/>
                  </a:cubicBezTo>
                  <a:close/>
                  <a:moveTo>
                    <a:pt x="1739" y="1"/>
                  </a:moveTo>
                  <a:cubicBezTo>
                    <a:pt x="1572" y="1"/>
                    <a:pt x="1441" y="132"/>
                    <a:pt x="1441" y="299"/>
                  </a:cubicBezTo>
                  <a:lnTo>
                    <a:pt x="1441" y="703"/>
                  </a:lnTo>
                  <a:cubicBezTo>
                    <a:pt x="1441" y="858"/>
                    <a:pt x="1572" y="1001"/>
                    <a:pt x="1739" y="1001"/>
                  </a:cubicBezTo>
                  <a:lnTo>
                    <a:pt x="1775" y="1001"/>
                  </a:lnTo>
                  <a:lnTo>
                    <a:pt x="1775" y="1513"/>
                  </a:lnTo>
                  <a:cubicBezTo>
                    <a:pt x="1656" y="1513"/>
                    <a:pt x="1537" y="1453"/>
                    <a:pt x="1477" y="1358"/>
                  </a:cubicBezTo>
                  <a:lnTo>
                    <a:pt x="1358" y="1180"/>
                  </a:lnTo>
                  <a:cubicBezTo>
                    <a:pt x="1156" y="882"/>
                    <a:pt x="822" y="715"/>
                    <a:pt x="477" y="715"/>
                  </a:cubicBezTo>
                  <a:cubicBezTo>
                    <a:pt x="346" y="715"/>
                    <a:pt x="227" y="763"/>
                    <a:pt x="132" y="846"/>
                  </a:cubicBezTo>
                  <a:cubicBezTo>
                    <a:pt x="48" y="941"/>
                    <a:pt x="1" y="1049"/>
                    <a:pt x="1" y="1191"/>
                  </a:cubicBezTo>
                  <a:lnTo>
                    <a:pt x="1" y="1846"/>
                  </a:lnTo>
                  <a:cubicBezTo>
                    <a:pt x="1" y="3418"/>
                    <a:pt x="798" y="3751"/>
                    <a:pt x="1465" y="4013"/>
                  </a:cubicBezTo>
                  <a:cubicBezTo>
                    <a:pt x="1810" y="4168"/>
                    <a:pt x="2144" y="4299"/>
                    <a:pt x="2299" y="4609"/>
                  </a:cubicBezTo>
                  <a:cubicBezTo>
                    <a:pt x="2334" y="4704"/>
                    <a:pt x="2322" y="4775"/>
                    <a:pt x="2263" y="4847"/>
                  </a:cubicBezTo>
                  <a:cubicBezTo>
                    <a:pt x="2212" y="4914"/>
                    <a:pt x="2120" y="4946"/>
                    <a:pt x="2041" y="4946"/>
                  </a:cubicBezTo>
                  <a:cubicBezTo>
                    <a:pt x="2008" y="4946"/>
                    <a:pt x="1978" y="4940"/>
                    <a:pt x="1953" y="4930"/>
                  </a:cubicBezTo>
                  <a:cubicBezTo>
                    <a:pt x="1834" y="4882"/>
                    <a:pt x="1822" y="4728"/>
                    <a:pt x="1834" y="4632"/>
                  </a:cubicBezTo>
                  <a:cubicBezTo>
                    <a:pt x="1834" y="4537"/>
                    <a:pt x="1775" y="4466"/>
                    <a:pt x="1679" y="4466"/>
                  </a:cubicBezTo>
                  <a:cubicBezTo>
                    <a:pt x="1596" y="4466"/>
                    <a:pt x="1513" y="4525"/>
                    <a:pt x="1513" y="4609"/>
                  </a:cubicBezTo>
                  <a:cubicBezTo>
                    <a:pt x="1513" y="4740"/>
                    <a:pt x="1537" y="5085"/>
                    <a:pt x="1834" y="5228"/>
                  </a:cubicBezTo>
                  <a:cubicBezTo>
                    <a:pt x="1906" y="5252"/>
                    <a:pt x="1965" y="5263"/>
                    <a:pt x="2037" y="5263"/>
                  </a:cubicBezTo>
                  <a:cubicBezTo>
                    <a:pt x="2203" y="5263"/>
                    <a:pt x="2382" y="5192"/>
                    <a:pt x="2489" y="5073"/>
                  </a:cubicBezTo>
                  <a:cubicBezTo>
                    <a:pt x="2501" y="5061"/>
                    <a:pt x="2513" y="5049"/>
                    <a:pt x="2513" y="5025"/>
                  </a:cubicBezTo>
                  <a:cubicBezTo>
                    <a:pt x="2811" y="5502"/>
                    <a:pt x="3215" y="5942"/>
                    <a:pt x="3680" y="6275"/>
                  </a:cubicBezTo>
                  <a:lnTo>
                    <a:pt x="3703" y="6299"/>
                  </a:lnTo>
                  <a:cubicBezTo>
                    <a:pt x="3656" y="6347"/>
                    <a:pt x="3644" y="6430"/>
                    <a:pt x="3644" y="6514"/>
                  </a:cubicBezTo>
                  <a:lnTo>
                    <a:pt x="3644" y="6633"/>
                  </a:lnTo>
                  <a:cubicBezTo>
                    <a:pt x="3644" y="6835"/>
                    <a:pt x="3775" y="6990"/>
                    <a:pt x="3965" y="7037"/>
                  </a:cubicBezTo>
                  <a:lnTo>
                    <a:pt x="3965" y="8585"/>
                  </a:lnTo>
                  <a:lnTo>
                    <a:pt x="3489" y="8585"/>
                  </a:lnTo>
                  <a:cubicBezTo>
                    <a:pt x="3203" y="8585"/>
                    <a:pt x="2977" y="8811"/>
                    <a:pt x="2977" y="9085"/>
                  </a:cubicBezTo>
                  <a:lnTo>
                    <a:pt x="2977" y="9264"/>
                  </a:lnTo>
                  <a:lnTo>
                    <a:pt x="2549" y="9264"/>
                  </a:lnTo>
                  <a:cubicBezTo>
                    <a:pt x="2382" y="9264"/>
                    <a:pt x="2239" y="9383"/>
                    <a:pt x="2203" y="9550"/>
                  </a:cubicBezTo>
                  <a:lnTo>
                    <a:pt x="2060" y="10312"/>
                  </a:lnTo>
                  <a:cubicBezTo>
                    <a:pt x="2037" y="10419"/>
                    <a:pt x="2060" y="10514"/>
                    <a:pt x="2132" y="10609"/>
                  </a:cubicBezTo>
                  <a:cubicBezTo>
                    <a:pt x="2203" y="10693"/>
                    <a:pt x="2299" y="10740"/>
                    <a:pt x="2394" y="10740"/>
                  </a:cubicBezTo>
                  <a:lnTo>
                    <a:pt x="6549" y="10740"/>
                  </a:lnTo>
                  <a:cubicBezTo>
                    <a:pt x="6656" y="10740"/>
                    <a:pt x="6763" y="10693"/>
                    <a:pt x="6823" y="10609"/>
                  </a:cubicBezTo>
                  <a:cubicBezTo>
                    <a:pt x="6894" y="10514"/>
                    <a:pt x="6906" y="10419"/>
                    <a:pt x="6894" y="10312"/>
                  </a:cubicBezTo>
                  <a:lnTo>
                    <a:pt x="6740" y="9550"/>
                  </a:lnTo>
                  <a:cubicBezTo>
                    <a:pt x="6716" y="9383"/>
                    <a:pt x="6561" y="9264"/>
                    <a:pt x="6406" y="9264"/>
                  </a:cubicBezTo>
                  <a:lnTo>
                    <a:pt x="5966" y="9264"/>
                  </a:lnTo>
                  <a:lnTo>
                    <a:pt x="5966" y="9085"/>
                  </a:lnTo>
                  <a:cubicBezTo>
                    <a:pt x="5966" y="8811"/>
                    <a:pt x="5751" y="8585"/>
                    <a:pt x="5466" y="8585"/>
                  </a:cubicBezTo>
                  <a:lnTo>
                    <a:pt x="4989" y="8585"/>
                  </a:lnTo>
                  <a:lnTo>
                    <a:pt x="4989" y="7037"/>
                  </a:lnTo>
                  <a:cubicBezTo>
                    <a:pt x="5168" y="6990"/>
                    <a:pt x="5299" y="6835"/>
                    <a:pt x="5299" y="6633"/>
                  </a:cubicBezTo>
                  <a:lnTo>
                    <a:pt x="5299" y="6502"/>
                  </a:lnTo>
                  <a:cubicBezTo>
                    <a:pt x="5299" y="6430"/>
                    <a:pt x="5275" y="6359"/>
                    <a:pt x="5239" y="6275"/>
                  </a:cubicBezTo>
                  <a:lnTo>
                    <a:pt x="5275" y="6264"/>
                  </a:lnTo>
                  <a:cubicBezTo>
                    <a:pt x="5728" y="5918"/>
                    <a:pt x="6132" y="5490"/>
                    <a:pt x="6430" y="5013"/>
                  </a:cubicBezTo>
                  <a:cubicBezTo>
                    <a:pt x="6442" y="5025"/>
                    <a:pt x="6466" y="5049"/>
                    <a:pt x="6466" y="5061"/>
                  </a:cubicBezTo>
                  <a:cubicBezTo>
                    <a:pt x="6585" y="5180"/>
                    <a:pt x="6740" y="5252"/>
                    <a:pt x="6906" y="5252"/>
                  </a:cubicBezTo>
                  <a:cubicBezTo>
                    <a:pt x="6978" y="5252"/>
                    <a:pt x="7061" y="5240"/>
                    <a:pt x="7121" y="5204"/>
                  </a:cubicBezTo>
                  <a:cubicBezTo>
                    <a:pt x="7418" y="5073"/>
                    <a:pt x="7442" y="4751"/>
                    <a:pt x="7430" y="4597"/>
                  </a:cubicBezTo>
                  <a:cubicBezTo>
                    <a:pt x="7430" y="4513"/>
                    <a:pt x="7359" y="4454"/>
                    <a:pt x="7263" y="4454"/>
                  </a:cubicBezTo>
                  <a:cubicBezTo>
                    <a:pt x="7180" y="4454"/>
                    <a:pt x="7121" y="4525"/>
                    <a:pt x="7121" y="4609"/>
                  </a:cubicBezTo>
                  <a:cubicBezTo>
                    <a:pt x="7121" y="4716"/>
                    <a:pt x="7097" y="4871"/>
                    <a:pt x="7002" y="4906"/>
                  </a:cubicBezTo>
                  <a:cubicBezTo>
                    <a:pt x="6975" y="4920"/>
                    <a:pt x="6945" y="4925"/>
                    <a:pt x="6913" y="4925"/>
                  </a:cubicBezTo>
                  <a:cubicBezTo>
                    <a:pt x="6831" y="4925"/>
                    <a:pt x="6740" y="4886"/>
                    <a:pt x="6680" y="4835"/>
                  </a:cubicBezTo>
                  <a:cubicBezTo>
                    <a:pt x="6621" y="4775"/>
                    <a:pt x="6609" y="4692"/>
                    <a:pt x="6656" y="4597"/>
                  </a:cubicBezTo>
                  <a:cubicBezTo>
                    <a:pt x="6799" y="4287"/>
                    <a:pt x="7121" y="4156"/>
                    <a:pt x="7490" y="4001"/>
                  </a:cubicBezTo>
                  <a:cubicBezTo>
                    <a:pt x="8145" y="3739"/>
                    <a:pt x="8942" y="3406"/>
                    <a:pt x="8942" y="1834"/>
                  </a:cubicBezTo>
                  <a:lnTo>
                    <a:pt x="8942" y="1180"/>
                  </a:lnTo>
                  <a:cubicBezTo>
                    <a:pt x="8907" y="1061"/>
                    <a:pt x="8847" y="941"/>
                    <a:pt x="8752" y="846"/>
                  </a:cubicBezTo>
                  <a:cubicBezTo>
                    <a:pt x="8668" y="763"/>
                    <a:pt x="8549" y="715"/>
                    <a:pt x="8406" y="715"/>
                  </a:cubicBezTo>
                  <a:cubicBezTo>
                    <a:pt x="8049" y="715"/>
                    <a:pt x="7728" y="894"/>
                    <a:pt x="7537" y="1180"/>
                  </a:cubicBezTo>
                  <a:lnTo>
                    <a:pt x="7418" y="1358"/>
                  </a:lnTo>
                  <a:cubicBezTo>
                    <a:pt x="7335" y="1453"/>
                    <a:pt x="7240" y="1513"/>
                    <a:pt x="7121" y="1513"/>
                  </a:cubicBezTo>
                  <a:lnTo>
                    <a:pt x="7121" y="1001"/>
                  </a:lnTo>
                  <a:lnTo>
                    <a:pt x="7144" y="1001"/>
                  </a:lnTo>
                  <a:cubicBezTo>
                    <a:pt x="7311" y="1001"/>
                    <a:pt x="7442" y="858"/>
                    <a:pt x="7442" y="703"/>
                  </a:cubicBezTo>
                  <a:lnTo>
                    <a:pt x="7442" y="299"/>
                  </a:lnTo>
                  <a:cubicBezTo>
                    <a:pt x="7442" y="132"/>
                    <a:pt x="7311" y="1"/>
                    <a:pt x="7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6" name="Google Shape;5606;p77"/>
            <p:cNvSpPr/>
            <p:nvPr/>
          </p:nvSpPr>
          <p:spPr>
            <a:xfrm>
              <a:off x="1590638" y="2834153"/>
              <a:ext cx="88501" cy="84754"/>
            </a:xfrm>
            <a:custGeom>
              <a:avLst/>
              <a:gdLst/>
              <a:ahLst/>
              <a:cxnLst/>
              <a:rect l="l" t="t" r="r" b="b"/>
              <a:pathLst>
                <a:path w="2787" h="2669" extrusionOk="0">
                  <a:moveTo>
                    <a:pt x="1358" y="488"/>
                  </a:moveTo>
                  <a:lnTo>
                    <a:pt x="1596" y="977"/>
                  </a:lnTo>
                  <a:cubicBezTo>
                    <a:pt x="1632" y="1036"/>
                    <a:pt x="1668" y="1072"/>
                    <a:pt x="1751" y="1084"/>
                  </a:cubicBezTo>
                  <a:lnTo>
                    <a:pt x="2299" y="1155"/>
                  </a:lnTo>
                  <a:lnTo>
                    <a:pt x="1929" y="1548"/>
                  </a:lnTo>
                  <a:cubicBezTo>
                    <a:pt x="1882" y="1596"/>
                    <a:pt x="1870" y="1655"/>
                    <a:pt x="1870" y="1715"/>
                  </a:cubicBezTo>
                  <a:lnTo>
                    <a:pt x="1953" y="2263"/>
                  </a:lnTo>
                  <a:lnTo>
                    <a:pt x="1465" y="2012"/>
                  </a:lnTo>
                  <a:cubicBezTo>
                    <a:pt x="1429" y="1989"/>
                    <a:pt x="1406" y="1989"/>
                    <a:pt x="1370" y="1989"/>
                  </a:cubicBezTo>
                  <a:cubicBezTo>
                    <a:pt x="1346" y="1989"/>
                    <a:pt x="1310" y="1989"/>
                    <a:pt x="1287" y="2012"/>
                  </a:cubicBezTo>
                  <a:lnTo>
                    <a:pt x="798" y="2263"/>
                  </a:lnTo>
                  <a:lnTo>
                    <a:pt x="882" y="1715"/>
                  </a:lnTo>
                  <a:cubicBezTo>
                    <a:pt x="894" y="1655"/>
                    <a:pt x="870" y="1596"/>
                    <a:pt x="822" y="1548"/>
                  </a:cubicBezTo>
                  <a:lnTo>
                    <a:pt x="417" y="1155"/>
                  </a:lnTo>
                  <a:lnTo>
                    <a:pt x="977" y="1084"/>
                  </a:lnTo>
                  <a:cubicBezTo>
                    <a:pt x="1036" y="1072"/>
                    <a:pt x="1096" y="1036"/>
                    <a:pt x="1120" y="977"/>
                  </a:cubicBezTo>
                  <a:lnTo>
                    <a:pt x="1358" y="488"/>
                  </a:lnTo>
                  <a:close/>
                  <a:moveTo>
                    <a:pt x="1406" y="0"/>
                  </a:moveTo>
                  <a:cubicBezTo>
                    <a:pt x="1334" y="0"/>
                    <a:pt x="1275" y="48"/>
                    <a:pt x="1239" y="107"/>
                  </a:cubicBezTo>
                  <a:lnTo>
                    <a:pt x="917" y="774"/>
                  </a:lnTo>
                  <a:lnTo>
                    <a:pt x="179" y="881"/>
                  </a:lnTo>
                  <a:cubicBezTo>
                    <a:pt x="108" y="893"/>
                    <a:pt x="48" y="941"/>
                    <a:pt x="36" y="1012"/>
                  </a:cubicBezTo>
                  <a:cubicBezTo>
                    <a:pt x="1" y="1084"/>
                    <a:pt x="36" y="1155"/>
                    <a:pt x="84" y="1203"/>
                  </a:cubicBezTo>
                  <a:lnTo>
                    <a:pt x="620" y="1727"/>
                  </a:lnTo>
                  <a:lnTo>
                    <a:pt x="501" y="2453"/>
                  </a:lnTo>
                  <a:cubicBezTo>
                    <a:pt x="477" y="2524"/>
                    <a:pt x="513" y="2608"/>
                    <a:pt x="572" y="2632"/>
                  </a:cubicBezTo>
                  <a:cubicBezTo>
                    <a:pt x="604" y="2657"/>
                    <a:pt x="639" y="2669"/>
                    <a:pt x="674" y="2669"/>
                  </a:cubicBezTo>
                  <a:cubicBezTo>
                    <a:pt x="705" y="2669"/>
                    <a:pt x="735" y="2660"/>
                    <a:pt x="763" y="2644"/>
                  </a:cubicBezTo>
                  <a:lnTo>
                    <a:pt x="1417" y="2310"/>
                  </a:lnTo>
                  <a:lnTo>
                    <a:pt x="2072" y="2644"/>
                  </a:lnTo>
                  <a:cubicBezTo>
                    <a:pt x="2108" y="2667"/>
                    <a:pt x="2132" y="2667"/>
                    <a:pt x="2168" y="2667"/>
                  </a:cubicBezTo>
                  <a:cubicBezTo>
                    <a:pt x="2203" y="2667"/>
                    <a:pt x="2239" y="2644"/>
                    <a:pt x="2263" y="2632"/>
                  </a:cubicBezTo>
                  <a:cubicBezTo>
                    <a:pt x="2322" y="2584"/>
                    <a:pt x="2358" y="2513"/>
                    <a:pt x="2346" y="2453"/>
                  </a:cubicBezTo>
                  <a:lnTo>
                    <a:pt x="2227" y="1727"/>
                  </a:lnTo>
                  <a:lnTo>
                    <a:pt x="2763" y="1203"/>
                  </a:lnTo>
                  <a:cubicBezTo>
                    <a:pt x="2775" y="1155"/>
                    <a:pt x="2787" y="1084"/>
                    <a:pt x="2775" y="1012"/>
                  </a:cubicBezTo>
                  <a:cubicBezTo>
                    <a:pt x="2739" y="941"/>
                    <a:pt x="2703" y="893"/>
                    <a:pt x="2620" y="881"/>
                  </a:cubicBezTo>
                  <a:lnTo>
                    <a:pt x="1894" y="774"/>
                  </a:lnTo>
                  <a:lnTo>
                    <a:pt x="1572" y="107"/>
                  </a:lnTo>
                  <a:cubicBezTo>
                    <a:pt x="1537" y="48"/>
                    <a:pt x="1465" y="0"/>
                    <a:pt x="1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07" name="Google Shape;5607;p77"/>
          <p:cNvGrpSpPr/>
          <p:nvPr/>
        </p:nvGrpSpPr>
        <p:grpSpPr>
          <a:xfrm>
            <a:off x="1952836" y="2774422"/>
            <a:ext cx="372835" cy="342573"/>
            <a:chOff x="1952836" y="2774422"/>
            <a:chExt cx="372835" cy="342573"/>
          </a:xfrm>
        </p:grpSpPr>
        <p:sp>
          <p:nvSpPr>
            <p:cNvPr id="5608" name="Google Shape;5608;p77"/>
            <p:cNvSpPr/>
            <p:nvPr/>
          </p:nvSpPr>
          <p:spPr>
            <a:xfrm>
              <a:off x="2076490" y="3057581"/>
              <a:ext cx="40869" cy="40869"/>
            </a:xfrm>
            <a:custGeom>
              <a:avLst/>
              <a:gdLst/>
              <a:ahLst/>
              <a:cxnLst/>
              <a:rect l="l" t="t" r="r" b="b"/>
              <a:pathLst>
                <a:path w="1287" h="1287" extrusionOk="0">
                  <a:moveTo>
                    <a:pt x="643" y="346"/>
                  </a:moveTo>
                  <a:cubicBezTo>
                    <a:pt x="810" y="346"/>
                    <a:pt x="941" y="477"/>
                    <a:pt x="941" y="644"/>
                  </a:cubicBezTo>
                  <a:cubicBezTo>
                    <a:pt x="941" y="811"/>
                    <a:pt x="810" y="941"/>
                    <a:pt x="643" y="941"/>
                  </a:cubicBezTo>
                  <a:cubicBezTo>
                    <a:pt x="476" y="941"/>
                    <a:pt x="345" y="811"/>
                    <a:pt x="345" y="644"/>
                  </a:cubicBezTo>
                  <a:cubicBezTo>
                    <a:pt x="345" y="477"/>
                    <a:pt x="476" y="346"/>
                    <a:pt x="643" y="346"/>
                  </a:cubicBezTo>
                  <a:close/>
                  <a:moveTo>
                    <a:pt x="643" y="1"/>
                  </a:moveTo>
                  <a:cubicBezTo>
                    <a:pt x="286" y="1"/>
                    <a:pt x="0" y="287"/>
                    <a:pt x="0" y="644"/>
                  </a:cubicBezTo>
                  <a:cubicBezTo>
                    <a:pt x="0" y="1001"/>
                    <a:pt x="286" y="1287"/>
                    <a:pt x="643" y="1287"/>
                  </a:cubicBezTo>
                  <a:cubicBezTo>
                    <a:pt x="1000" y="1287"/>
                    <a:pt x="1286" y="1001"/>
                    <a:pt x="1286" y="644"/>
                  </a:cubicBezTo>
                  <a:cubicBezTo>
                    <a:pt x="1286" y="287"/>
                    <a:pt x="1000" y="1"/>
                    <a:pt x="6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09" name="Google Shape;5609;p77"/>
            <p:cNvSpPr/>
            <p:nvPr/>
          </p:nvSpPr>
          <p:spPr>
            <a:xfrm>
              <a:off x="2208432" y="3057581"/>
              <a:ext cx="40869" cy="40869"/>
            </a:xfrm>
            <a:custGeom>
              <a:avLst/>
              <a:gdLst/>
              <a:ahLst/>
              <a:cxnLst/>
              <a:rect l="l" t="t" r="r" b="b"/>
              <a:pathLst>
                <a:path w="1287" h="1287" extrusionOk="0">
                  <a:moveTo>
                    <a:pt x="643" y="346"/>
                  </a:moveTo>
                  <a:cubicBezTo>
                    <a:pt x="810" y="346"/>
                    <a:pt x="941" y="477"/>
                    <a:pt x="941" y="644"/>
                  </a:cubicBezTo>
                  <a:cubicBezTo>
                    <a:pt x="941" y="811"/>
                    <a:pt x="810" y="941"/>
                    <a:pt x="643" y="941"/>
                  </a:cubicBezTo>
                  <a:cubicBezTo>
                    <a:pt x="477" y="941"/>
                    <a:pt x="346" y="811"/>
                    <a:pt x="346" y="644"/>
                  </a:cubicBezTo>
                  <a:cubicBezTo>
                    <a:pt x="346" y="477"/>
                    <a:pt x="477" y="346"/>
                    <a:pt x="643" y="346"/>
                  </a:cubicBezTo>
                  <a:close/>
                  <a:moveTo>
                    <a:pt x="643" y="1"/>
                  </a:moveTo>
                  <a:cubicBezTo>
                    <a:pt x="286" y="1"/>
                    <a:pt x="0" y="287"/>
                    <a:pt x="0" y="644"/>
                  </a:cubicBezTo>
                  <a:cubicBezTo>
                    <a:pt x="0" y="1001"/>
                    <a:pt x="286" y="1287"/>
                    <a:pt x="643" y="1287"/>
                  </a:cubicBezTo>
                  <a:cubicBezTo>
                    <a:pt x="1001" y="1287"/>
                    <a:pt x="1286" y="1001"/>
                    <a:pt x="1286" y="644"/>
                  </a:cubicBezTo>
                  <a:cubicBezTo>
                    <a:pt x="1286" y="287"/>
                    <a:pt x="1001" y="1"/>
                    <a:pt x="6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0" name="Google Shape;5610;p77"/>
            <p:cNvSpPr/>
            <p:nvPr/>
          </p:nvSpPr>
          <p:spPr>
            <a:xfrm>
              <a:off x="1952836" y="2774422"/>
              <a:ext cx="372835" cy="342573"/>
            </a:xfrm>
            <a:custGeom>
              <a:avLst/>
              <a:gdLst/>
              <a:ahLst/>
              <a:cxnLst/>
              <a:rect l="l" t="t" r="r" b="b"/>
              <a:pathLst>
                <a:path w="11741" h="10788" extrusionOk="0">
                  <a:moveTo>
                    <a:pt x="5382" y="1988"/>
                  </a:moveTo>
                  <a:lnTo>
                    <a:pt x="5382" y="3001"/>
                  </a:lnTo>
                  <a:lnTo>
                    <a:pt x="4359" y="3001"/>
                  </a:lnTo>
                  <a:lnTo>
                    <a:pt x="4359" y="1988"/>
                  </a:lnTo>
                  <a:close/>
                  <a:moveTo>
                    <a:pt x="6752" y="1988"/>
                  </a:moveTo>
                  <a:lnTo>
                    <a:pt x="6752" y="3001"/>
                  </a:lnTo>
                  <a:lnTo>
                    <a:pt x="5728" y="3001"/>
                  </a:lnTo>
                  <a:lnTo>
                    <a:pt x="5728" y="1988"/>
                  </a:lnTo>
                  <a:close/>
                  <a:moveTo>
                    <a:pt x="8121" y="1988"/>
                  </a:moveTo>
                  <a:lnTo>
                    <a:pt x="8121" y="3001"/>
                  </a:lnTo>
                  <a:lnTo>
                    <a:pt x="7097" y="3001"/>
                  </a:lnTo>
                  <a:lnTo>
                    <a:pt x="7097" y="1988"/>
                  </a:lnTo>
                  <a:close/>
                  <a:moveTo>
                    <a:pt x="9490" y="1988"/>
                  </a:moveTo>
                  <a:lnTo>
                    <a:pt x="9490" y="3001"/>
                  </a:lnTo>
                  <a:lnTo>
                    <a:pt x="8466" y="3001"/>
                  </a:lnTo>
                  <a:lnTo>
                    <a:pt x="8466" y="1988"/>
                  </a:lnTo>
                  <a:close/>
                  <a:moveTo>
                    <a:pt x="10324" y="1988"/>
                  </a:moveTo>
                  <a:lnTo>
                    <a:pt x="10085" y="3001"/>
                  </a:lnTo>
                  <a:lnTo>
                    <a:pt x="9847" y="3001"/>
                  </a:lnTo>
                  <a:lnTo>
                    <a:pt x="9847" y="1988"/>
                  </a:lnTo>
                  <a:close/>
                  <a:moveTo>
                    <a:pt x="4001" y="2000"/>
                  </a:moveTo>
                  <a:lnTo>
                    <a:pt x="4001" y="3012"/>
                  </a:lnTo>
                  <a:lnTo>
                    <a:pt x="3311" y="3012"/>
                  </a:lnTo>
                  <a:lnTo>
                    <a:pt x="2965" y="2000"/>
                  </a:lnTo>
                  <a:close/>
                  <a:moveTo>
                    <a:pt x="10014" y="3334"/>
                  </a:moveTo>
                  <a:lnTo>
                    <a:pt x="9847" y="4048"/>
                  </a:lnTo>
                  <a:lnTo>
                    <a:pt x="9847" y="3334"/>
                  </a:lnTo>
                  <a:close/>
                  <a:moveTo>
                    <a:pt x="4013" y="3334"/>
                  </a:moveTo>
                  <a:lnTo>
                    <a:pt x="4013" y="4370"/>
                  </a:lnTo>
                  <a:lnTo>
                    <a:pt x="3823" y="4370"/>
                  </a:lnTo>
                  <a:lnTo>
                    <a:pt x="3454" y="3334"/>
                  </a:lnTo>
                  <a:close/>
                  <a:moveTo>
                    <a:pt x="5371" y="3334"/>
                  </a:moveTo>
                  <a:lnTo>
                    <a:pt x="5371" y="4370"/>
                  </a:lnTo>
                  <a:lnTo>
                    <a:pt x="4347" y="4370"/>
                  </a:lnTo>
                  <a:lnTo>
                    <a:pt x="4347" y="3334"/>
                  </a:lnTo>
                  <a:close/>
                  <a:moveTo>
                    <a:pt x="6752" y="3334"/>
                  </a:moveTo>
                  <a:lnTo>
                    <a:pt x="6752" y="4370"/>
                  </a:lnTo>
                  <a:lnTo>
                    <a:pt x="5728" y="4370"/>
                  </a:lnTo>
                  <a:lnTo>
                    <a:pt x="5728" y="3334"/>
                  </a:lnTo>
                  <a:close/>
                  <a:moveTo>
                    <a:pt x="8121" y="3358"/>
                  </a:moveTo>
                  <a:lnTo>
                    <a:pt x="8121" y="4382"/>
                  </a:lnTo>
                  <a:lnTo>
                    <a:pt x="7097" y="4382"/>
                  </a:lnTo>
                  <a:lnTo>
                    <a:pt x="7097" y="3358"/>
                  </a:lnTo>
                  <a:close/>
                  <a:moveTo>
                    <a:pt x="9514" y="3358"/>
                  </a:moveTo>
                  <a:lnTo>
                    <a:pt x="9514" y="4382"/>
                  </a:lnTo>
                  <a:lnTo>
                    <a:pt x="8478" y="4382"/>
                  </a:lnTo>
                  <a:lnTo>
                    <a:pt x="8478" y="3358"/>
                  </a:lnTo>
                  <a:close/>
                  <a:moveTo>
                    <a:pt x="4001" y="4727"/>
                  </a:moveTo>
                  <a:lnTo>
                    <a:pt x="4001" y="4941"/>
                  </a:lnTo>
                  <a:lnTo>
                    <a:pt x="3930" y="4727"/>
                  </a:lnTo>
                  <a:close/>
                  <a:moveTo>
                    <a:pt x="5371" y="4715"/>
                  </a:moveTo>
                  <a:lnTo>
                    <a:pt x="5371" y="5525"/>
                  </a:lnTo>
                  <a:cubicBezTo>
                    <a:pt x="5297" y="5521"/>
                    <a:pt x="5230" y="5520"/>
                    <a:pt x="5167" y="5520"/>
                  </a:cubicBezTo>
                  <a:cubicBezTo>
                    <a:pt x="5049" y="5520"/>
                    <a:pt x="4947" y="5524"/>
                    <a:pt x="4854" y="5524"/>
                  </a:cubicBezTo>
                  <a:cubicBezTo>
                    <a:pt x="4666" y="5524"/>
                    <a:pt x="4516" y="5507"/>
                    <a:pt x="4347" y="5406"/>
                  </a:cubicBezTo>
                  <a:lnTo>
                    <a:pt x="4347" y="4715"/>
                  </a:lnTo>
                  <a:close/>
                  <a:moveTo>
                    <a:pt x="6752" y="4727"/>
                  </a:moveTo>
                  <a:lnTo>
                    <a:pt x="6752" y="5525"/>
                  </a:lnTo>
                  <a:lnTo>
                    <a:pt x="5728" y="5525"/>
                  </a:lnTo>
                  <a:lnTo>
                    <a:pt x="5728" y="4727"/>
                  </a:lnTo>
                  <a:close/>
                  <a:moveTo>
                    <a:pt x="8121" y="4727"/>
                  </a:moveTo>
                  <a:lnTo>
                    <a:pt x="8121" y="5525"/>
                  </a:lnTo>
                  <a:lnTo>
                    <a:pt x="7097" y="5525"/>
                  </a:lnTo>
                  <a:lnTo>
                    <a:pt x="7097" y="4727"/>
                  </a:lnTo>
                  <a:close/>
                  <a:moveTo>
                    <a:pt x="9490" y="4727"/>
                  </a:moveTo>
                  <a:lnTo>
                    <a:pt x="9490" y="5525"/>
                  </a:lnTo>
                  <a:lnTo>
                    <a:pt x="8466" y="5525"/>
                  </a:lnTo>
                  <a:lnTo>
                    <a:pt x="8466" y="4727"/>
                  </a:lnTo>
                  <a:close/>
                  <a:moveTo>
                    <a:pt x="4537" y="8680"/>
                  </a:moveTo>
                  <a:cubicBezTo>
                    <a:pt x="5025" y="8680"/>
                    <a:pt x="5418" y="9085"/>
                    <a:pt x="5418" y="9561"/>
                  </a:cubicBezTo>
                  <a:cubicBezTo>
                    <a:pt x="5418" y="10037"/>
                    <a:pt x="5025" y="10442"/>
                    <a:pt x="4537" y="10442"/>
                  </a:cubicBezTo>
                  <a:cubicBezTo>
                    <a:pt x="4049" y="10442"/>
                    <a:pt x="3656" y="10049"/>
                    <a:pt x="3656" y="9561"/>
                  </a:cubicBezTo>
                  <a:cubicBezTo>
                    <a:pt x="3656" y="9085"/>
                    <a:pt x="4049" y="8680"/>
                    <a:pt x="4537" y="8680"/>
                  </a:cubicBezTo>
                  <a:close/>
                  <a:moveTo>
                    <a:pt x="8692" y="8680"/>
                  </a:moveTo>
                  <a:cubicBezTo>
                    <a:pt x="9181" y="8680"/>
                    <a:pt x="9573" y="9085"/>
                    <a:pt x="9573" y="9561"/>
                  </a:cubicBezTo>
                  <a:cubicBezTo>
                    <a:pt x="9573" y="10037"/>
                    <a:pt x="9181" y="10442"/>
                    <a:pt x="8692" y="10442"/>
                  </a:cubicBezTo>
                  <a:cubicBezTo>
                    <a:pt x="8204" y="10442"/>
                    <a:pt x="7811" y="10049"/>
                    <a:pt x="7811" y="9561"/>
                  </a:cubicBezTo>
                  <a:cubicBezTo>
                    <a:pt x="7811" y="9085"/>
                    <a:pt x="8204" y="8680"/>
                    <a:pt x="8692" y="8680"/>
                  </a:cubicBezTo>
                  <a:close/>
                  <a:moveTo>
                    <a:pt x="620" y="0"/>
                  </a:moveTo>
                  <a:cubicBezTo>
                    <a:pt x="287" y="0"/>
                    <a:pt x="1" y="286"/>
                    <a:pt x="1" y="631"/>
                  </a:cubicBezTo>
                  <a:cubicBezTo>
                    <a:pt x="1" y="976"/>
                    <a:pt x="287" y="1250"/>
                    <a:pt x="620" y="1250"/>
                  </a:cubicBezTo>
                  <a:lnTo>
                    <a:pt x="1394" y="1250"/>
                  </a:lnTo>
                  <a:lnTo>
                    <a:pt x="2346" y="3965"/>
                  </a:lnTo>
                  <a:cubicBezTo>
                    <a:pt x="2374" y="4029"/>
                    <a:pt x="2444" y="4072"/>
                    <a:pt x="2513" y="4072"/>
                  </a:cubicBezTo>
                  <a:cubicBezTo>
                    <a:pt x="2533" y="4072"/>
                    <a:pt x="2553" y="4068"/>
                    <a:pt x="2573" y="4060"/>
                  </a:cubicBezTo>
                  <a:cubicBezTo>
                    <a:pt x="2668" y="4036"/>
                    <a:pt x="2704" y="3929"/>
                    <a:pt x="2680" y="3846"/>
                  </a:cubicBezTo>
                  <a:cubicBezTo>
                    <a:pt x="1739" y="1191"/>
                    <a:pt x="1692" y="1072"/>
                    <a:pt x="1692" y="1072"/>
                  </a:cubicBezTo>
                  <a:cubicBezTo>
                    <a:pt x="1656" y="965"/>
                    <a:pt x="1561" y="905"/>
                    <a:pt x="1441" y="905"/>
                  </a:cubicBezTo>
                  <a:lnTo>
                    <a:pt x="620" y="905"/>
                  </a:lnTo>
                  <a:cubicBezTo>
                    <a:pt x="465" y="905"/>
                    <a:pt x="346" y="774"/>
                    <a:pt x="346" y="631"/>
                  </a:cubicBezTo>
                  <a:cubicBezTo>
                    <a:pt x="346" y="464"/>
                    <a:pt x="477" y="345"/>
                    <a:pt x="620" y="345"/>
                  </a:cubicBezTo>
                  <a:lnTo>
                    <a:pt x="1441" y="345"/>
                  </a:lnTo>
                  <a:cubicBezTo>
                    <a:pt x="1787" y="345"/>
                    <a:pt x="2084" y="536"/>
                    <a:pt x="2215" y="845"/>
                  </a:cubicBezTo>
                  <a:cubicBezTo>
                    <a:pt x="2418" y="1429"/>
                    <a:pt x="3585" y="4703"/>
                    <a:pt x="3751" y="5191"/>
                  </a:cubicBezTo>
                  <a:cubicBezTo>
                    <a:pt x="3870" y="5548"/>
                    <a:pt x="4287" y="5882"/>
                    <a:pt x="4775" y="5882"/>
                  </a:cubicBezTo>
                  <a:lnTo>
                    <a:pt x="10978" y="5882"/>
                  </a:lnTo>
                  <a:cubicBezTo>
                    <a:pt x="11145" y="5882"/>
                    <a:pt x="11264" y="6013"/>
                    <a:pt x="11264" y="6168"/>
                  </a:cubicBezTo>
                  <a:cubicBezTo>
                    <a:pt x="11264" y="6322"/>
                    <a:pt x="11133" y="6441"/>
                    <a:pt x="10978" y="6441"/>
                  </a:cubicBezTo>
                  <a:lnTo>
                    <a:pt x="4775" y="6441"/>
                  </a:lnTo>
                  <a:cubicBezTo>
                    <a:pt x="4108" y="6441"/>
                    <a:pt x="3489" y="6049"/>
                    <a:pt x="3227" y="5417"/>
                  </a:cubicBezTo>
                  <a:lnTo>
                    <a:pt x="2882" y="4453"/>
                  </a:lnTo>
                  <a:cubicBezTo>
                    <a:pt x="2863" y="4377"/>
                    <a:pt x="2791" y="4339"/>
                    <a:pt x="2720" y="4339"/>
                  </a:cubicBezTo>
                  <a:cubicBezTo>
                    <a:pt x="2702" y="4339"/>
                    <a:pt x="2684" y="4341"/>
                    <a:pt x="2668" y="4346"/>
                  </a:cubicBezTo>
                  <a:cubicBezTo>
                    <a:pt x="2573" y="4382"/>
                    <a:pt x="2525" y="4477"/>
                    <a:pt x="2561" y="4572"/>
                  </a:cubicBezTo>
                  <a:cubicBezTo>
                    <a:pt x="2846" y="5275"/>
                    <a:pt x="2846" y="5596"/>
                    <a:pt x="3180" y="6013"/>
                  </a:cubicBezTo>
                  <a:lnTo>
                    <a:pt x="2799" y="6560"/>
                  </a:lnTo>
                  <a:cubicBezTo>
                    <a:pt x="2215" y="7394"/>
                    <a:pt x="2715" y="8549"/>
                    <a:pt x="3716" y="8680"/>
                  </a:cubicBezTo>
                  <a:cubicBezTo>
                    <a:pt x="2918" y="9418"/>
                    <a:pt x="3442" y="10787"/>
                    <a:pt x="4549" y="10787"/>
                  </a:cubicBezTo>
                  <a:cubicBezTo>
                    <a:pt x="5656" y="10787"/>
                    <a:pt x="6168" y="9454"/>
                    <a:pt x="5394" y="8692"/>
                  </a:cubicBezTo>
                  <a:lnTo>
                    <a:pt x="7871" y="8692"/>
                  </a:lnTo>
                  <a:cubicBezTo>
                    <a:pt x="7085" y="9454"/>
                    <a:pt x="7621" y="10787"/>
                    <a:pt x="8716" y="10787"/>
                  </a:cubicBezTo>
                  <a:cubicBezTo>
                    <a:pt x="9823" y="10787"/>
                    <a:pt x="10335" y="9454"/>
                    <a:pt x="9562" y="8692"/>
                  </a:cubicBezTo>
                  <a:lnTo>
                    <a:pt x="9788" y="8692"/>
                  </a:lnTo>
                  <a:cubicBezTo>
                    <a:pt x="10133" y="8692"/>
                    <a:pt x="10419" y="8406"/>
                    <a:pt x="10419" y="8073"/>
                  </a:cubicBezTo>
                  <a:cubicBezTo>
                    <a:pt x="10419" y="7727"/>
                    <a:pt x="10133" y="7442"/>
                    <a:pt x="9788" y="7442"/>
                  </a:cubicBezTo>
                  <a:lnTo>
                    <a:pt x="8228" y="7442"/>
                  </a:lnTo>
                  <a:cubicBezTo>
                    <a:pt x="8133" y="7442"/>
                    <a:pt x="8061" y="7513"/>
                    <a:pt x="8061" y="7608"/>
                  </a:cubicBezTo>
                  <a:cubicBezTo>
                    <a:pt x="8061" y="7692"/>
                    <a:pt x="8133" y="7775"/>
                    <a:pt x="8228" y="7775"/>
                  </a:cubicBezTo>
                  <a:lnTo>
                    <a:pt x="9788" y="7775"/>
                  </a:lnTo>
                  <a:cubicBezTo>
                    <a:pt x="9954" y="7775"/>
                    <a:pt x="10074" y="7906"/>
                    <a:pt x="10074" y="8049"/>
                  </a:cubicBezTo>
                  <a:cubicBezTo>
                    <a:pt x="10074" y="8215"/>
                    <a:pt x="9943" y="8335"/>
                    <a:pt x="9788" y="8335"/>
                  </a:cubicBezTo>
                  <a:lnTo>
                    <a:pt x="3930" y="8335"/>
                  </a:lnTo>
                  <a:cubicBezTo>
                    <a:pt x="3108" y="8335"/>
                    <a:pt x="2620" y="7418"/>
                    <a:pt x="3096" y="6739"/>
                  </a:cubicBezTo>
                  <a:lnTo>
                    <a:pt x="3442" y="6251"/>
                  </a:lnTo>
                  <a:cubicBezTo>
                    <a:pt x="3573" y="6382"/>
                    <a:pt x="3739" y="6489"/>
                    <a:pt x="3906" y="6560"/>
                  </a:cubicBezTo>
                  <a:lnTo>
                    <a:pt x="3573" y="7072"/>
                  </a:lnTo>
                  <a:cubicBezTo>
                    <a:pt x="3358" y="7370"/>
                    <a:pt x="3573" y="7775"/>
                    <a:pt x="3942" y="7775"/>
                  </a:cubicBezTo>
                  <a:lnTo>
                    <a:pt x="7609" y="7775"/>
                  </a:lnTo>
                  <a:cubicBezTo>
                    <a:pt x="7692" y="7775"/>
                    <a:pt x="7764" y="7692"/>
                    <a:pt x="7764" y="7608"/>
                  </a:cubicBezTo>
                  <a:cubicBezTo>
                    <a:pt x="7764" y="7513"/>
                    <a:pt x="7692" y="7442"/>
                    <a:pt x="7609" y="7442"/>
                  </a:cubicBezTo>
                  <a:lnTo>
                    <a:pt x="3942" y="7442"/>
                  </a:lnTo>
                  <a:cubicBezTo>
                    <a:pt x="3847" y="7442"/>
                    <a:pt x="3811" y="7334"/>
                    <a:pt x="3847" y="7263"/>
                  </a:cubicBezTo>
                  <a:lnTo>
                    <a:pt x="4251" y="6703"/>
                  </a:lnTo>
                  <a:cubicBezTo>
                    <a:pt x="4465" y="6762"/>
                    <a:pt x="4535" y="6775"/>
                    <a:pt x="5134" y="6775"/>
                  </a:cubicBezTo>
                  <a:cubicBezTo>
                    <a:pt x="5630" y="6775"/>
                    <a:pt x="6490" y="6766"/>
                    <a:pt x="8097" y="6766"/>
                  </a:cubicBezTo>
                  <a:cubicBezTo>
                    <a:pt x="8881" y="6766"/>
                    <a:pt x="9842" y="6768"/>
                    <a:pt x="11026" y="6775"/>
                  </a:cubicBezTo>
                  <a:cubicBezTo>
                    <a:pt x="11371" y="6775"/>
                    <a:pt x="11645" y="6489"/>
                    <a:pt x="11645" y="6144"/>
                  </a:cubicBezTo>
                  <a:cubicBezTo>
                    <a:pt x="11598" y="5810"/>
                    <a:pt x="11312" y="5525"/>
                    <a:pt x="10966" y="5525"/>
                  </a:cubicBezTo>
                  <a:lnTo>
                    <a:pt x="10788" y="5525"/>
                  </a:lnTo>
                  <a:lnTo>
                    <a:pt x="11598" y="2048"/>
                  </a:lnTo>
                  <a:cubicBezTo>
                    <a:pt x="11740" y="1393"/>
                    <a:pt x="11252" y="762"/>
                    <a:pt x="10562" y="762"/>
                  </a:cubicBezTo>
                  <a:lnTo>
                    <a:pt x="7252" y="762"/>
                  </a:lnTo>
                  <a:cubicBezTo>
                    <a:pt x="7156" y="762"/>
                    <a:pt x="7085" y="834"/>
                    <a:pt x="7085" y="929"/>
                  </a:cubicBezTo>
                  <a:cubicBezTo>
                    <a:pt x="7085" y="1012"/>
                    <a:pt x="7156" y="1096"/>
                    <a:pt x="7252" y="1096"/>
                  </a:cubicBezTo>
                  <a:lnTo>
                    <a:pt x="10562" y="1096"/>
                  </a:lnTo>
                  <a:cubicBezTo>
                    <a:pt x="11026" y="1096"/>
                    <a:pt x="11359" y="1524"/>
                    <a:pt x="11252" y="1953"/>
                  </a:cubicBezTo>
                  <a:lnTo>
                    <a:pt x="10431" y="5525"/>
                  </a:lnTo>
                  <a:lnTo>
                    <a:pt x="9847" y="5525"/>
                  </a:lnTo>
                  <a:cubicBezTo>
                    <a:pt x="9943" y="5144"/>
                    <a:pt x="10585" y="2369"/>
                    <a:pt x="10705" y="1869"/>
                  </a:cubicBezTo>
                  <a:cubicBezTo>
                    <a:pt x="10728" y="1762"/>
                    <a:pt x="10645" y="1655"/>
                    <a:pt x="10538" y="1655"/>
                  </a:cubicBezTo>
                  <a:lnTo>
                    <a:pt x="2858" y="1655"/>
                  </a:lnTo>
                  <a:lnTo>
                    <a:pt x="2668" y="1096"/>
                  </a:lnTo>
                  <a:lnTo>
                    <a:pt x="6621" y="1096"/>
                  </a:lnTo>
                  <a:cubicBezTo>
                    <a:pt x="6716" y="1096"/>
                    <a:pt x="6787" y="1012"/>
                    <a:pt x="6787" y="929"/>
                  </a:cubicBezTo>
                  <a:cubicBezTo>
                    <a:pt x="6787" y="834"/>
                    <a:pt x="6716" y="762"/>
                    <a:pt x="6621" y="762"/>
                  </a:cubicBezTo>
                  <a:lnTo>
                    <a:pt x="2549" y="762"/>
                  </a:lnTo>
                  <a:cubicBezTo>
                    <a:pt x="2394" y="334"/>
                    <a:pt x="1965"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11" name="Google Shape;5611;p77"/>
          <p:cNvGrpSpPr/>
          <p:nvPr/>
        </p:nvGrpSpPr>
        <p:grpSpPr>
          <a:xfrm>
            <a:off x="3079916" y="2744477"/>
            <a:ext cx="332729" cy="372518"/>
            <a:chOff x="3079916" y="2744477"/>
            <a:chExt cx="332729" cy="372518"/>
          </a:xfrm>
        </p:grpSpPr>
        <p:sp>
          <p:nvSpPr>
            <p:cNvPr id="5612" name="Google Shape;5612;p77"/>
            <p:cNvSpPr/>
            <p:nvPr/>
          </p:nvSpPr>
          <p:spPr>
            <a:xfrm>
              <a:off x="3079916" y="2840504"/>
              <a:ext cx="313454" cy="276491"/>
            </a:xfrm>
            <a:custGeom>
              <a:avLst/>
              <a:gdLst/>
              <a:ahLst/>
              <a:cxnLst/>
              <a:rect l="l" t="t" r="r" b="b"/>
              <a:pathLst>
                <a:path w="9871" h="8707" extrusionOk="0">
                  <a:moveTo>
                    <a:pt x="2993" y="1"/>
                  </a:moveTo>
                  <a:cubicBezTo>
                    <a:pt x="2768" y="1"/>
                    <a:pt x="2560" y="25"/>
                    <a:pt x="2370" y="74"/>
                  </a:cubicBezTo>
                  <a:cubicBezTo>
                    <a:pt x="1739" y="241"/>
                    <a:pt x="1179" y="646"/>
                    <a:pt x="750" y="1205"/>
                  </a:cubicBezTo>
                  <a:cubicBezTo>
                    <a:pt x="250" y="1860"/>
                    <a:pt x="0" y="2694"/>
                    <a:pt x="0" y="3622"/>
                  </a:cubicBezTo>
                  <a:cubicBezTo>
                    <a:pt x="0" y="4575"/>
                    <a:pt x="429" y="5825"/>
                    <a:pt x="1120" y="6896"/>
                  </a:cubicBezTo>
                  <a:cubicBezTo>
                    <a:pt x="1882" y="8039"/>
                    <a:pt x="2751" y="8706"/>
                    <a:pt x="3525" y="8706"/>
                  </a:cubicBezTo>
                  <a:cubicBezTo>
                    <a:pt x="3846" y="8706"/>
                    <a:pt x="4156" y="8670"/>
                    <a:pt x="4441" y="8575"/>
                  </a:cubicBezTo>
                  <a:cubicBezTo>
                    <a:pt x="4596" y="8534"/>
                    <a:pt x="4760" y="8513"/>
                    <a:pt x="4924" y="8513"/>
                  </a:cubicBezTo>
                  <a:cubicBezTo>
                    <a:pt x="5087" y="8513"/>
                    <a:pt x="5251" y="8534"/>
                    <a:pt x="5406" y="8575"/>
                  </a:cubicBezTo>
                  <a:cubicBezTo>
                    <a:pt x="5703" y="8670"/>
                    <a:pt x="6013" y="8706"/>
                    <a:pt x="6311" y="8706"/>
                  </a:cubicBezTo>
                  <a:cubicBezTo>
                    <a:pt x="7085" y="8706"/>
                    <a:pt x="7978" y="8051"/>
                    <a:pt x="8728" y="6896"/>
                  </a:cubicBezTo>
                  <a:cubicBezTo>
                    <a:pt x="9418" y="5837"/>
                    <a:pt x="9835" y="4587"/>
                    <a:pt x="9835" y="3622"/>
                  </a:cubicBezTo>
                  <a:cubicBezTo>
                    <a:pt x="9871" y="2920"/>
                    <a:pt x="9716" y="2301"/>
                    <a:pt x="9454" y="1753"/>
                  </a:cubicBezTo>
                  <a:cubicBezTo>
                    <a:pt x="9420" y="1677"/>
                    <a:pt x="9351" y="1637"/>
                    <a:pt x="9275" y="1637"/>
                  </a:cubicBezTo>
                  <a:cubicBezTo>
                    <a:pt x="9244" y="1637"/>
                    <a:pt x="9211" y="1644"/>
                    <a:pt x="9180" y="1658"/>
                  </a:cubicBezTo>
                  <a:cubicBezTo>
                    <a:pt x="9085" y="1705"/>
                    <a:pt x="9049" y="1824"/>
                    <a:pt x="9097" y="1932"/>
                  </a:cubicBezTo>
                  <a:cubicBezTo>
                    <a:pt x="9347" y="2420"/>
                    <a:pt x="9466" y="3003"/>
                    <a:pt x="9466" y="3622"/>
                  </a:cubicBezTo>
                  <a:cubicBezTo>
                    <a:pt x="9466" y="4503"/>
                    <a:pt x="9061" y="5682"/>
                    <a:pt x="8406" y="6670"/>
                  </a:cubicBezTo>
                  <a:cubicBezTo>
                    <a:pt x="7739" y="7694"/>
                    <a:pt x="6966" y="8313"/>
                    <a:pt x="6323" y="8313"/>
                  </a:cubicBezTo>
                  <a:cubicBezTo>
                    <a:pt x="6061" y="8313"/>
                    <a:pt x="5775" y="8266"/>
                    <a:pt x="5525" y="8194"/>
                  </a:cubicBezTo>
                  <a:cubicBezTo>
                    <a:pt x="5328" y="8135"/>
                    <a:pt x="5126" y="8105"/>
                    <a:pt x="4925" y="8105"/>
                  </a:cubicBezTo>
                  <a:cubicBezTo>
                    <a:pt x="4724" y="8105"/>
                    <a:pt x="4525" y="8135"/>
                    <a:pt x="4334" y="8194"/>
                  </a:cubicBezTo>
                  <a:cubicBezTo>
                    <a:pt x="4084" y="8266"/>
                    <a:pt x="3798" y="8313"/>
                    <a:pt x="3525" y="8313"/>
                  </a:cubicBezTo>
                  <a:cubicBezTo>
                    <a:pt x="2894" y="8313"/>
                    <a:pt x="2120" y="7694"/>
                    <a:pt x="1441" y="6670"/>
                  </a:cubicBezTo>
                  <a:cubicBezTo>
                    <a:pt x="786" y="5682"/>
                    <a:pt x="393" y="4503"/>
                    <a:pt x="393" y="3622"/>
                  </a:cubicBezTo>
                  <a:cubicBezTo>
                    <a:pt x="393" y="2789"/>
                    <a:pt x="631" y="2039"/>
                    <a:pt x="1060" y="1443"/>
                  </a:cubicBezTo>
                  <a:cubicBezTo>
                    <a:pt x="1429" y="955"/>
                    <a:pt x="1941" y="598"/>
                    <a:pt x="2453" y="467"/>
                  </a:cubicBezTo>
                  <a:cubicBezTo>
                    <a:pt x="2608" y="425"/>
                    <a:pt x="2783" y="405"/>
                    <a:pt x="2975" y="405"/>
                  </a:cubicBezTo>
                  <a:cubicBezTo>
                    <a:pt x="3270" y="405"/>
                    <a:pt x="3605" y="452"/>
                    <a:pt x="3965" y="539"/>
                  </a:cubicBezTo>
                  <a:cubicBezTo>
                    <a:pt x="4025" y="550"/>
                    <a:pt x="4096" y="574"/>
                    <a:pt x="4156" y="586"/>
                  </a:cubicBezTo>
                  <a:cubicBezTo>
                    <a:pt x="4165" y="587"/>
                    <a:pt x="4174" y="588"/>
                    <a:pt x="4183" y="588"/>
                  </a:cubicBezTo>
                  <a:cubicBezTo>
                    <a:pt x="4278" y="588"/>
                    <a:pt x="4361" y="529"/>
                    <a:pt x="4394" y="431"/>
                  </a:cubicBezTo>
                  <a:cubicBezTo>
                    <a:pt x="4406" y="336"/>
                    <a:pt x="4346" y="229"/>
                    <a:pt x="4239" y="193"/>
                  </a:cubicBezTo>
                  <a:lnTo>
                    <a:pt x="4060" y="158"/>
                  </a:lnTo>
                  <a:cubicBezTo>
                    <a:pt x="3674" y="52"/>
                    <a:pt x="3316" y="1"/>
                    <a:pt x="29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3" name="Google Shape;5613;p77"/>
            <p:cNvSpPr/>
            <p:nvPr/>
          </p:nvSpPr>
          <p:spPr>
            <a:xfrm>
              <a:off x="3244375" y="2840250"/>
              <a:ext cx="124416" cy="45727"/>
            </a:xfrm>
            <a:custGeom>
              <a:avLst/>
              <a:gdLst/>
              <a:ahLst/>
              <a:cxnLst/>
              <a:rect l="l" t="t" r="r" b="b"/>
              <a:pathLst>
                <a:path w="3918" h="1440" extrusionOk="0">
                  <a:moveTo>
                    <a:pt x="1721" y="0"/>
                  </a:moveTo>
                  <a:cubicBezTo>
                    <a:pt x="1391" y="0"/>
                    <a:pt x="1027" y="53"/>
                    <a:pt x="632" y="154"/>
                  </a:cubicBezTo>
                  <a:cubicBezTo>
                    <a:pt x="477" y="189"/>
                    <a:pt x="334" y="213"/>
                    <a:pt x="191" y="237"/>
                  </a:cubicBezTo>
                  <a:cubicBezTo>
                    <a:pt x="96" y="249"/>
                    <a:pt x="1" y="356"/>
                    <a:pt x="12" y="463"/>
                  </a:cubicBezTo>
                  <a:cubicBezTo>
                    <a:pt x="35" y="563"/>
                    <a:pt x="120" y="643"/>
                    <a:pt x="218" y="643"/>
                  </a:cubicBezTo>
                  <a:cubicBezTo>
                    <a:pt x="225" y="643"/>
                    <a:pt x="232" y="643"/>
                    <a:pt x="239" y="642"/>
                  </a:cubicBezTo>
                  <a:cubicBezTo>
                    <a:pt x="405" y="630"/>
                    <a:pt x="572" y="582"/>
                    <a:pt x="727" y="547"/>
                  </a:cubicBezTo>
                  <a:cubicBezTo>
                    <a:pt x="1080" y="460"/>
                    <a:pt x="1412" y="413"/>
                    <a:pt x="1708" y="413"/>
                  </a:cubicBezTo>
                  <a:cubicBezTo>
                    <a:pt x="1901" y="413"/>
                    <a:pt x="2079" y="433"/>
                    <a:pt x="2239" y="475"/>
                  </a:cubicBezTo>
                  <a:cubicBezTo>
                    <a:pt x="2727" y="606"/>
                    <a:pt x="3203" y="928"/>
                    <a:pt x="3561" y="1368"/>
                  </a:cubicBezTo>
                  <a:cubicBezTo>
                    <a:pt x="3608" y="1416"/>
                    <a:pt x="3668" y="1439"/>
                    <a:pt x="3703" y="1439"/>
                  </a:cubicBezTo>
                  <a:cubicBezTo>
                    <a:pt x="3751" y="1439"/>
                    <a:pt x="3799" y="1428"/>
                    <a:pt x="3822" y="1404"/>
                  </a:cubicBezTo>
                  <a:cubicBezTo>
                    <a:pt x="3918" y="1309"/>
                    <a:pt x="3918" y="1189"/>
                    <a:pt x="3858" y="1106"/>
                  </a:cubicBezTo>
                  <a:cubicBezTo>
                    <a:pt x="3441" y="594"/>
                    <a:pt x="2894" y="225"/>
                    <a:pt x="2322" y="70"/>
                  </a:cubicBezTo>
                  <a:cubicBezTo>
                    <a:pt x="2138" y="23"/>
                    <a:pt x="1937" y="0"/>
                    <a:pt x="17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4" name="Google Shape;5614;p77"/>
            <p:cNvSpPr/>
            <p:nvPr/>
          </p:nvSpPr>
          <p:spPr>
            <a:xfrm>
              <a:off x="3198267" y="2744477"/>
              <a:ext cx="214378" cy="145279"/>
            </a:xfrm>
            <a:custGeom>
              <a:avLst/>
              <a:gdLst/>
              <a:ahLst/>
              <a:cxnLst/>
              <a:rect l="l" t="t" r="r" b="b"/>
              <a:pathLst>
                <a:path w="6751" h="4575" extrusionOk="0">
                  <a:moveTo>
                    <a:pt x="4113" y="1"/>
                  </a:moveTo>
                  <a:cubicBezTo>
                    <a:pt x="3977" y="1"/>
                    <a:pt x="3841" y="10"/>
                    <a:pt x="3703" y="26"/>
                  </a:cubicBezTo>
                  <a:cubicBezTo>
                    <a:pt x="3060" y="74"/>
                    <a:pt x="2500" y="407"/>
                    <a:pt x="2060" y="1026"/>
                  </a:cubicBezTo>
                  <a:cubicBezTo>
                    <a:pt x="1786" y="1407"/>
                    <a:pt x="1643" y="1777"/>
                    <a:pt x="1607" y="1884"/>
                  </a:cubicBezTo>
                  <a:lnTo>
                    <a:pt x="1083" y="2693"/>
                  </a:lnTo>
                  <a:cubicBezTo>
                    <a:pt x="929" y="2241"/>
                    <a:pt x="786" y="1955"/>
                    <a:pt x="774" y="1943"/>
                  </a:cubicBezTo>
                  <a:cubicBezTo>
                    <a:pt x="742" y="1871"/>
                    <a:pt x="666" y="1837"/>
                    <a:pt x="595" y="1837"/>
                  </a:cubicBezTo>
                  <a:cubicBezTo>
                    <a:pt x="560" y="1837"/>
                    <a:pt x="527" y="1844"/>
                    <a:pt x="500" y="1860"/>
                  </a:cubicBezTo>
                  <a:cubicBezTo>
                    <a:pt x="393" y="1896"/>
                    <a:pt x="369" y="2039"/>
                    <a:pt x="417" y="2122"/>
                  </a:cubicBezTo>
                  <a:cubicBezTo>
                    <a:pt x="417" y="2134"/>
                    <a:pt x="869" y="3015"/>
                    <a:pt x="964" y="4158"/>
                  </a:cubicBezTo>
                  <a:cubicBezTo>
                    <a:pt x="810" y="4146"/>
                    <a:pt x="667" y="4098"/>
                    <a:pt x="560" y="4063"/>
                  </a:cubicBezTo>
                  <a:cubicBezTo>
                    <a:pt x="429" y="4003"/>
                    <a:pt x="381" y="3944"/>
                    <a:pt x="381" y="3920"/>
                  </a:cubicBezTo>
                  <a:cubicBezTo>
                    <a:pt x="381" y="3824"/>
                    <a:pt x="286" y="3729"/>
                    <a:pt x="191" y="3729"/>
                  </a:cubicBezTo>
                  <a:cubicBezTo>
                    <a:pt x="83" y="3729"/>
                    <a:pt x="0" y="3824"/>
                    <a:pt x="0" y="3920"/>
                  </a:cubicBezTo>
                  <a:cubicBezTo>
                    <a:pt x="0" y="4039"/>
                    <a:pt x="60" y="4265"/>
                    <a:pt x="393" y="4432"/>
                  </a:cubicBezTo>
                  <a:cubicBezTo>
                    <a:pt x="607" y="4515"/>
                    <a:pt x="893" y="4575"/>
                    <a:pt x="1191" y="4575"/>
                  </a:cubicBezTo>
                  <a:cubicBezTo>
                    <a:pt x="1488" y="4575"/>
                    <a:pt x="1750" y="4515"/>
                    <a:pt x="1976" y="4432"/>
                  </a:cubicBezTo>
                  <a:cubicBezTo>
                    <a:pt x="2334" y="4265"/>
                    <a:pt x="2381" y="4039"/>
                    <a:pt x="2381" y="3920"/>
                  </a:cubicBezTo>
                  <a:cubicBezTo>
                    <a:pt x="2381" y="3824"/>
                    <a:pt x="2286" y="3729"/>
                    <a:pt x="2179" y="3729"/>
                  </a:cubicBezTo>
                  <a:cubicBezTo>
                    <a:pt x="2084" y="3729"/>
                    <a:pt x="1988" y="3824"/>
                    <a:pt x="1988" y="3920"/>
                  </a:cubicBezTo>
                  <a:cubicBezTo>
                    <a:pt x="1988" y="3944"/>
                    <a:pt x="1941" y="4003"/>
                    <a:pt x="1810" y="4063"/>
                  </a:cubicBezTo>
                  <a:cubicBezTo>
                    <a:pt x="1691" y="4122"/>
                    <a:pt x="1548" y="4146"/>
                    <a:pt x="1381" y="4158"/>
                  </a:cubicBezTo>
                  <a:cubicBezTo>
                    <a:pt x="1345" y="3801"/>
                    <a:pt x="1286" y="3479"/>
                    <a:pt x="1226" y="3193"/>
                  </a:cubicBezTo>
                  <a:lnTo>
                    <a:pt x="1917" y="2158"/>
                  </a:lnTo>
                  <a:cubicBezTo>
                    <a:pt x="1941" y="2158"/>
                    <a:pt x="1976" y="2169"/>
                    <a:pt x="2048" y="2181"/>
                  </a:cubicBezTo>
                  <a:cubicBezTo>
                    <a:pt x="2167" y="2229"/>
                    <a:pt x="2334" y="2312"/>
                    <a:pt x="2512" y="2420"/>
                  </a:cubicBezTo>
                  <a:cubicBezTo>
                    <a:pt x="2977" y="2693"/>
                    <a:pt x="3584" y="3027"/>
                    <a:pt x="4251" y="3027"/>
                  </a:cubicBezTo>
                  <a:cubicBezTo>
                    <a:pt x="4477" y="3027"/>
                    <a:pt x="4715" y="2991"/>
                    <a:pt x="4953" y="2896"/>
                  </a:cubicBezTo>
                  <a:cubicBezTo>
                    <a:pt x="6441" y="2312"/>
                    <a:pt x="6739" y="431"/>
                    <a:pt x="6739" y="348"/>
                  </a:cubicBezTo>
                  <a:cubicBezTo>
                    <a:pt x="6751" y="312"/>
                    <a:pt x="6727" y="229"/>
                    <a:pt x="6644" y="193"/>
                  </a:cubicBezTo>
                  <a:cubicBezTo>
                    <a:pt x="6614" y="169"/>
                    <a:pt x="6578" y="157"/>
                    <a:pt x="6541" y="157"/>
                  </a:cubicBezTo>
                  <a:cubicBezTo>
                    <a:pt x="6504" y="157"/>
                    <a:pt x="6465" y="169"/>
                    <a:pt x="6429" y="193"/>
                  </a:cubicBezTo>
                  <a:cubicBezTo>
                    <a:pt x="6298" y="275"/>
                    <a:pt x="6157" y="307"/>
                    <a:pt x="5995" y="307"/>
                  </a:cubicBezTo>
                  <a:cubicBezTo>
                    <a:pt x="5805" y="307"/>
                    <a:pt x="5586" y="263"/>
                    <a:pt x="5322" y="205"/>
                  </a:cubicBezTo>
                  <a:cubicBezTo>
                    <a:pt x="5274" y="193"/>
                    <a:pt x="5239" y="193"/>
                    <a:pt x="5191" y="169"/>
                  </a:cubicBezTo>
                  <a:cubicBezTo>
                    <a:pt x="5177" y="166"/>
                    <a:pt x="5163" y="165"/>
                    <a:pt x="5149" y="165"/>
                  </a:cubicBezTo>
                  <a:cubicBezTo>
                    <a:pt x="5057" y="165"/>
                    <a:pt x="4974" y="231"/>
                    <a:pt x="4953" y="324"/>
                  </a:cubicBezTo>
                  <a:cubicBezTo>
                    <a:pt x="4917" y="431"/>
                    <a:pt x="5001" y="526"/>
                    <a:pt x="5096" y="562"/>
                  </a:cubicBezTo>
                  <a:cubicBezTo>
                    <a:pt x="5144" y="574"/>
                    <a:pt x="5191" y="574"/>
                    <a:pt x="5239" y="586"/>
                  </a:cubicBezTo>
                  <a:cubicBezTo>
                    <a:pt x="5513" y="648"/>
                    <a:pt x="5761" y="703"/>
                    <a:pt x="6002" y="703"/>
                  </a:cubicBezTo>
                  <a:cubicBezTo>
                    <a:pt x="6085" y="703"/>
                    <a:pt x="6168" y="697"/>
                    <a:pt x="6251" y="681"/>
                  </a:cubicBezTo>
                  <a:lnTo>
                    <a:pt x="6251" y="681"/>
                  </a:lnTo>
                  <a:cubicBezTo>
                    <a:pt x="6096" y="1217"/>
                    <a:pt x="5691" y="2217"/>
                    <a:pt x="4786" y="2550"/>
                  </a:cubicBezTo>
                  <a:cubicBezTo>
                    <a:pt x="4600" y="2622"/>
                    <a:pt x="4417" y="2652"/>
                    <a:pt x="4237" y="2652"/>
                  </a:cubicBezTo>
                  <a:cubicBezTo>
                    <a:pt x="3671" y="2652"/>
                    <a:pt x="3146" y="2351"/>
                    <a:pt x="2703" y="2098"/>
                  </a:cubicBezTo>
                  <a:cubicBezTo>
                    <a:pt x="2465" y="1955"/>
                    <a:pt x="2262" y="1836"/>
                    <a:pt x="2084" y="1777"/>
                  </a:cubicBezTo>
                  <a:cubicBezTo>
                    <a:pt x="2286" y="1336"/>
                    <a:pt x="2810" y="503"/>
                    <a:pt x="3727" y="431"/>
                  </a:cubicBezTo>
                  <a:cubicBezTo>
                    <a:pt x="3850" y="420"/>
                    <a:pt x="3970" y="415"/>
                    <a:pt x="4092" y="415"/>
                  </a:cubicBezTo>
                  <a:cubicBezTo>
                    <a:pt x="4241" y="415"/>
                    <a:pt x="4391" y="423"/>
                    <a:pt x="4548" y="443"/>
                  </a:cubicBezTo>
                  <a:cubicBezTo>
                    <a:pt x="4556" y="444"/>
                    <a:pt x="4564" y="444"/>
                    <a:pt x="4571" y="444"/>
                  </a:cubicBezTo>
                  <a:cubicBezTo>
                    <a:pt x="4670" y="444"/>
                    <a:pt x="4763" y="375"/>
                    <a:pt x="4774" y="264"/>
                  </a:cubicBezTo>
                  <a:cubicBezTo>
                    <a:pt x="4786" y="157"/>
                    <a:pt x="4715" y="50"/>
                    <a:pt x="4596" y="38"/>
                  </a:cubicBezTo>
                  <a:cubicBezTo>
                    <a:pt x="4430" y="13"/>
                    <a:pt x="4271" y="1"/>
                    <a:pt x="41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15" name="Google Shape;5615;p77"/>
          <p:cNvGrpSpPr/>
          <p:nvPr/>
        </p:nvGrpSpPr>
        <p:grpSpPr>
          <a:xfrm>
            <a:off x="3620576" y="2745525"/>
            <a:ext cx="336889" cy="355592"/>
            <a:chOff x="3620576" y="2745525"/>
            <a:chExt cx="336889" cy="355592"/>
          </a:xfrm>
        </p:grpSpPr>
        <p:sp>
          <p:nvSpPr>
            <p:cNvPr id="5616" name="Google Shape;5616;p77"/>
            <p:cNvSpPr/>
            <p:nvPr/>
          </p:nvSpPr>
          <p:spPr>
            <a:xfrm>
              <a:off x="3620576" y="2745525"/>
              <a:ext cx="336889" cy="355592"/>
            </a:xfrm>
            <a:custGeom>
              <a:avLst/>
              <a:gdLst/>
              <a:ahLst/>
              <a:cxnLst/>
              <a:rect l="l" t="t" r="r" b="b"/>
              <a:pathLst>
                <a:path w="10609" h="11198" extrusionOk="0">
                  <a:moveTo>
                    <a:pt x="9856" y="0"/>
                  </a:moveTo>
                  <a:cubicBezTo>
                    <a:pt x="9825" y="0"/>
                    <a:pt x="9794" y="2"/>
                    <a:pt x="9763" y="5"/>
                  </a:cubicBezTo>
                  <a:lnTo>
                    <a:pt x="3310" y="1148"/>
                  </a:lnTo>
                  <a:cubicBezTo>
                    <a:pt x="2965" y="1208"/>
                    <a:pt x="2691" y="1505"/>
                    <a:pt x="2691" y="1863"/>
                  </a:cubicBezTo>
                  <a:lnTo>
                    <a:pt x="2691" y="7161"/>
                  </a:lnTo>
                  <a:cubicBezTo>
                    <a:pt x="2512" y="7101"/>
                    <a:pt x="2324" y="7075"/>
                    <a:pt x="2134" y="7075"/>
                  </a:cubicBezTo>
                  <a:cubicBezTo>
                    <a:pt x="2098" y="7075"/>
                    <a:pt x="2061" y="7076"/>
                    <a:pt x="2024" y="7078"/>
                  </a:cubicBezTo>
                  <a:cubicBezTo>
                    <a:pt x="1489" y="7089"/>
                    <a:pt x="1000" y="7304"/>
                    <a:pt x="608" y="7685"/>
                  </a:cubicBezTo>
                  <a:cubicBezTo>
                    <a:pt x="238" y="8078"/>
                    <a:pt x="12" y="8566"/>
                    <a:pt x="12" y="9102"/>
                  </a:cubicBezTo>
                  <a:cubicBezTo>
                    <a:pt x="0" y="9661"/>
                    <a:pt x="227" y="10185"/>
                    <a:pt x="608" y="10590"/>
                  </a:cubicBezTo>
                  <a:cubicBezTo>
                    <a:pt x="1000" y="10971"/>
                    <a:pt x="1524" y="11197"/>
                    <a:pt x="2072" y="11197"/>
                  </a:cubicBezTo>
                  <a:lnTo>
                    <a:pt x="2096" y="11197"/>
                  </a:lnTo>
                  <a:cubicBezTo>
                    <a:pt x="3215" y="11185"/>
                    <a:pt x="4120" y="10245"/>
                    <a:pt x="4120" y="9114"/>
                  </a:cubicBezTo>
                  <a:lnTo>
                    <a:pt x="4120" y="4934"/>
                  </a:lnTo>
                  <a:cubicBezTo>
                    <a:pt x="4120" y="4827"/>
                    <a:pt x="4037" y="4744"/>
                    <a:pt x="3929" y="4744"/>
                  </a:cubicBezTo>
                  <a:cubicBezTo>
                    <a:pt x="3822" y="4744"/>
                    <a:pt x="3739" y="4827"/>
                    <a:pt x="3739" y="4934"/>
                  </a:cubicBezTo>
                  <a:lnTo>
                    <a:pt x="3739" y="9114"/>
                  </a:lnTo>
                  <a:cubicBezTo>
                    <a:pt x="3739" y="10042"/>
                    <a:pt x="3013" y="10780"/>
                    <a:pt x="2096" y="10792"/>
                  </a:cubicBezTo>
                  <a:lnTo>
                    <a:pt x="2072" y="10792"/>
                  </a:lnTo>
                  <a:cubicBezTo>
                    <a:pt x="1620" y="10792"/>
                    <a:pt x="1203" y="10614"/>
                    <a:pt x="893" y="10304"/>
                  </a:cubicBezTo>
                  <a:cubicBezTo>
                    <a:pt x="572" y="9983"/>
                    <a:pt x="405" y="9566"/>
                    <a:pt x="405" y="9102"/>
                  </a:cubicBezTo>
                  <a:cubicBezTo>
                    <a:pt x="417" y="8221"/>
                    <a:pt x="1143" y="7494"/>
                    <a:pt x="2024" y="7482"/>
                  </a:cubicBezTo>
                  <a:cubicBezTo>
                    <a:pt x="2298" y="7482"/>
                    <a:pt x="2560" y="7518"/>
                    <a:pt x="2798" y="7637"/>
                  </a:cubicBezTo>
                  <a:cubicBezTo>
                    <a:pt x="2826" y="7654"/>
                    <a:pt x="2856" y="7663"/>
                    <a:pt x="2886" y="7663"/>
                  </a:cubicBezTo>
                  <a:cubicBezTo>
                    <a:pt x="2922" y="7663"/>
                    <a:pt x="2957" y="7651"/>
                    <a:pt x="2989" y="7625"/>
                  </a:cubicBezTo>
                  <a:cubicBezTo>
                    <a:pt x="3048" y="7601"/>
                    <a:pt x="3084" y="7518"/>
                    <a:pt x="3084" y="7459"/>
                  </a:cubicBezTo>
                  <a:lnTo>
                    <a:pt x="3084" y="1863"/>
                  </a:lnTo>
                  <a:cubicBezTo>
                    <a:pt x="3084" y="1708"/>
                    <a:pt x="3203" y="1565"/>
                    <a:pt x="3346" y="1541"/>
                  </a:cubicBezTo>
                  <a:lnTo>
                    <a:pt x="9811" y="398"/>
                  </a:lnTo>
                  <a:cubicBezTo>
                    <a:pt x="9834" y="393"/>
                    <a:pt x="9856" y="391"/>
                    <a:pt x="9877" y="391"/>
                  </a:cubicBezTo>
                  <a:cubicBezTo>
                    <a:pt x="9953" y="391"/>
                    <a:pt x="10017" y="423"/>
                    <a:pt x="10073" y="470"/>
                  </a:cubicBezTo>
                  <a:cubicBezTo>
                    <a:pt x="10156" y="529"/>
                    <a:pt x="10192" y="612"/>
                    <a:pt x="10192" y="720"/>
                  </a:cubicBezTo>
                  <a:lnTo>
                    <a:pt x="10192" y="2910"/>
                  </a:lnTo>
                  <a:cubicBezTo>
                    <a:pt x="10192" y="3018"/>
                    <a:pt x="10287" y="3101"/>
                    <a:pt x="10394" y="3101"/>
                  </a:cubicBezTo>
                  <a:cubicBezTo>
                    <a:pt x="10490" y="3101"/>
                    <a:pt x="10585" y="3018"/>
                    <a:pt x="10585" y="2910"/>
                  </a:cubicBezTo>
                  <a:lnTo>
                    <a:pt x="10585" y="720"/>
                  </a:lnTo>
                  <a:cubicBezTo>
                    <a:pt x="10609" y="529"/>
                    <a:pt x="10525" y="315"/>
                    <a:pt x="10359" y="172"/>
                  </a:cubicBezTo>
                  <a:cubicBezTo>
                    <a:pt x="10216" y="60"/>
                    <a:pt x="10039" y="0"/>
                    <a:pt x="98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17" name="Google Shape;5617;p77"/>
            <p:cNvSpPr/>
            <p:nvPr/>
          </p:nvSpPr>
          <p:spPr>
            <a:xfrm>
              <a:off x="3738896" y="2800747"/>
              <a:ext cx="218570" cy="258771"/>
            </a:xfrm>
            <a:custGeom>
              <a:avLst/>
              <a:gdLst/>
              <a:ahLst/>
              <a:cxnLst/>
              <a:rect l="l" t="t" r="r" b="b"/>
              <a:pathLst>
                <a:path w="6883" h="8149" extrusionOk="0">
                  <a:moveTo>
                    <a:pt x="5651" y="0"/>
                  </a:moveTo>
                  <a:cubicBezTo>
                    <a:pt x="5637" y="0"/>
                    <a:pt x="5623" y="2"/>
                    <a:pt x="5609" y="5"/>
                  </a:cubicBezTo>
                  <a:lnTo>
                    <a:pt x="156" y="981"/>
                  </a:lnTo>
                  <a:cubicBezTo>
                    <a:pt x="72" y="993"/>
                    <a:pt x="1" y="1076"/>
                    <a:pt x="1" y="1171"/>
                  </a:cubicBezTo>
                  <a:lnTo>
                    <a:pt x="1" y="2267"/>
                  </a:lnTo>
                  <a:cubicBezTo>
                    <a:pt x="1" y="2374"/>
                    <a:pt x="84" y="2469"/>
                    <a:pt x="191" y="2469"/>
                  </a:cubicBezTo>
                  <a:cubicBezTo>
                    <a:pt x="287" y="2469"/>
                    <a:pt x="382" y="2374"/>
                    <a:pt x="382" y="2267"/>
                  </a:cubicBezTo>
                  <a:lnTo>
                    <a:pt x="382" y="1338"/>
                  </a:lnTo>
                  <a:lnTo>
                    <a:pt x="5430" y="445"/>
                  </a:lnTo>
                  <a:lnTo>
                    <a:pt x="5430" y="4112"/>
                  </a:lnTo>
                  <a:cubicBezTo>
                    <a:pt x="5241" y="4052"/>
                    <a:pt x="5051" y="4026"/>
                    <a:pt x="4862" y="4026"/>
                  </a:cubicBezTo>
                  <a:cubicBezTo>
                    <a:pt x="4825" y="4026"/>
                    <a:pt x="4788" y="4027"/>
                    <a:pt x="4752" y="4029"/>
                  </a:cubicBezTo>
                  <a:cubicBezTo>
                    <a:pt x="4216" y="4041"/>
                    <a:pt x="3728" y="4243"/>
                    <a:pt x="3347" y="4636"/>
                  </a:cubicBezTo>
                  <a:cubicBezTo>
                    <a:pt x="2966" y="5029"/>
                    <a:pt x="2751" y="5517"/>
                    <a:pt x="2751" y="6053"/>
                  </a:cubicBezTo>
                  <a:cubicBezTo>
                    <a:pt x="2727" y="6613"/>
                    <a:pt x="2954" y="7136"/>
                    <a:pt x="3347" y="7541"/>
                  </a:cubicBezTo>
                  <a:cubicBezTo>
                    <a:pt x="3728" y="7922"/>
                    <a:pt x="4251" y="8148"/>
                    <a:pt x="4799" y="8148"/>
                  </a:cubicBezTo>
                  <a:lnTo>
                    <a:pt x="4835" y="8148"/>
                  </a:lnTo>
                  <a:cubicBezTo>
                    <a:pt x="5942" y="8137"/>
                    <a:pt x="6859" y="7196"/>
                    <a:pt x="6859" y="6065"/>
                  </a:cubicBezTo>
                  <a:lnTo>
                    <a:pt x="6859" y="2148"/>
                  </a:lnTo>
                  <a:cubicBezTo>
                    <a:pt x="6883" y="2017"/>
                    <a:pt x="6799" y="1933"/>
                    <a:pt x="6692" y="1933"/>
                  </a:cubicBezTo>
                  <a:cubicBezTo>
                    <a:pt x="6585" y="1933"/>
                    <a:pt x="6502" y="2017"/>
                    <a:pt x="6502" y="2124"/>
                  </a:cubicBezTo>
                  <a:lnTo>
                    <a:pt x="6502" y="6041"/>
                  </a:lnTo>
                  <a:cubicBezTo>
                    <a:pt x="6502" y="6958"/>
                    <a:pt x="5775" y="7708"/>
                    <a:pt x="4859" y="7720"/>
                  </a:cubicBezTo>
                  <a:lnTo>
                    <a:pt x="4835" y="7720"/>
                  </a:lnTo>
                  <a:cubicBezTo>
                    <a:pt x="4382" y="7720"/>
                    <a:pt x="3966" y="7541"/>
                    <a:pt x="3656" y="7232"/>
                  </a:cubicBezTo>
                  <a:cubicBezTo>
                    <a:pt x="3335" y="6898"/>
                    <a:pt x="3168" y="6482"/>
                    <a:pt x="3168" y="6017"/>
                  </a:cubicBezTo>
                  <a:cubicBezTo>
                    <a:pt x="3180" y="5148"/>
                    <a:pt x="3906" y="4410"/>
                    <a:pt x="4787" y="4398"/>
                  </a:cubicBezTo>
                  <a:cubicBezTo>
                    <a:pt x="5061" y="4398"/>
                    <a:pt x="5323" y="4446"/>
                    <a:pt x="5561" y="4565"/>
                  </a:cubicBezTo>
                  <a:cubicBezTo>
                    <a:pt x="5588" y="4575"/>
                    <a:pt x="5617" y="4581"/>
                    <a:pt x="5646" y="4581"/>
                  </a:cubicBezTo>
                  <a:cubicBezTo>
                    <a:pt x="5683" y="4581"/>
                    <a:pt x="5719" y="4572"/>
                    <a:pt x="5752" y="4553"/>
                  </a:cubicBezTo>
                  <a:cubicBezTo>
                    <a:pt x="5811" y="4517"/>
                    <a:pt x="5847" y="4446"/>
                    <a:pt x="5847" y="4386"/>
                  </a:cubicBezTo>
                  <a:lnTo>
                    <a:pt x="5847" y="207"/>
                  </a:lnTo>
                  <a:cubicBezTo>
                    <a:pt x="5847" y="147"/>
                    <a:pt x="5811" y="88"/>
                    <a:pt x="5775" y="52"/>
                  </a:cubicBezTo>
                  <a:cubicBezTo>
                    <a:pt x="5739" y="16"/>
                    <a:pt x="5696" y="0"/>
                    <a:pt x="56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18" name="Google Shape;5618;p77"/>
          <p:cNvGrpSpPr/>
          <p:nvPr/>
        </p:nvGrpSpPr>
        <p:grpSpPr>
          <a:xfrm>
            <a:off x="4126815" y="2760704"/>
            <a:ext cx="380393" cy="363118"/>
            <a:chOff x="4126815" y="2760704"/>
            <a:chExt cx="380393" cy="363118"/>
          </a:xfrm>
        </p:grpSpPr>
        <p:sp>
          <p:nvSpPr>
            <p:cNvPr id="5619" name="Google Shape;5619;p77"/>
            <p:cNvSpPr/>
            <p:nvPr/>
          </p:nvSpPr>
          <p:spPr>
            <a:xfrm>
              <a:off x="4219825" y="2822435"/>
              <a:ext cx="103267" cy="29056"/>
            </a:xfrm>
            <a:custGeom>
              <a:avLst/>
              <a:gdLst/>
              <a:ahLst/>
              <a:cxnLst/>
              <a:rect l="l" t="t" r="r" b="b"/>
              <a:pathLst>
                <a:path w="3252" h="915" extrusionOk="0">
                  <a:moveTo>
                    <a:pt x="1620" y="0"/>
                  </a:moveTo>
                  <a:cubicBezTo>
                    <a:pt x="1025" y="0"/>
                    <a:pt x="477" y="215"/>
                    <a:pt x="60" y="631"/>
                  </a:cubicBezTo>
                  <a:cubicBezTo>
                    <a:pt x="1" y="691"/>
                    <a:pt x="1" y="810"/>
                    <a:pt x="60" y="869"/>
                  </a:cubicBezTo>
                  <a:cubicBezTo>
                    <a:pt x="90" y="899"/>
                    <a:pt x="132" y="914"/>
                    <a:pt x="175" y="914"/>
                  </a:cubicBezTo>
                  <a:cubicBezTo>
                    <a:pt x="218" y="914"/>
                    <a:pt x="263" y="899"/>
                    <a:pt x="298" y="869"/>
                  </a:cubicBezTo>
                  <a:cubicBezTo>
                    <a:pt x="656" y="512"/>
                    <a:pt x="1120" y="322"/>
                    <a:pt x="1620" y="322"/>
                  </a:cubicBezTo>
                  <a:cubicBezTo>
                    <a:pt x="2132" y="322"/>
                    <a:pt x="2596" y="512"/>
                    <a:pt x="2953" y="869"/>
                  </a:cubicBezTo>
                  <a:cubicBezTo>
                    <a:pt x="2983" y="899"/>
                    <a:pt x="3028" y="914"/>
                    <a:pt x="3073" y="914"/>
                  </a:cubicBezTo>
                  <a:cubicBezTo>
                    <a:pt x="3117" y="914"/>
                    <a:pt x="3162" y="899"/>
                    <a:pt x="3192" y="869"/>
                  </a:cubicBezTo>
                  <a:cubicBezTo>
                    <a:pt x="3251" y="810"/>
                    <a:pt x="3251" y="691"/>
                    <a:pt x="3192" y="631"/>
                  </a:cubicBezTo>
                  <a:cubicBezTo>
                    <a:pt x="2775" y="215"/>
                    <a:pt x="2215" y="0"/>
                    <a:pt x="1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0" name="Google Shape;5620;p77"/>
            <p:cNvSpPr/>
            <p:nvPr/>
          </p:nvSpPr>
          <p:spPr>
            <a:xfrm>
              <a:off x="4126815" y="2760704"/>
              <a:ext cx="380393" cy="363118"/>
            </a:xfrm>
            <a:custGeom>
              <a:avLst/>
              <a:gdLst/>
              <a:ahLst/>
              <a:cxnLst/>
              <a:rect l="l" t="t" r="r" b="b"/>
              <a:pathLst>
                <a:path w="11979" h="11435" extrusionOk="0">
                  <a:moveTo>
                    <a:pt x="7621" y="6921"/>
                  </a:moveTo>
                  <a:lnTo>
                    <a:pt x="8061" y="7373"/>
                  </a:lnTo>
                  <a:lnTo>
                    <a:pt x="7787" y="7659"/>
                  </a:lnTo>
                  <a:lnTo>
                    <a:pt x="7335" y="7207"/>
                  </a:lnTo>
                  <a:cubicBezTo>
                    <a:pt x="7442" y="7123"/>
                    <a:pt x="7526" y="7016"/>
                    <a:pt x="7621" y="6921"/>
                  </a:cubicBezTo>
                  <a:close/>
                  <a:moveTo>
                    <a:pt x="4552" y="328"/>
                  </a:moveTo>
                  <a:cubicBezTo>
                    <a:pt x="5525" y="328"/>
                    <a:pt x="6496" y="700"/>
                    <a:pt x="7228" y="1444"/>
                  </a:cubicBezTo>
                  <a:cubicBezTo>
                    <a:pt x="8645" y="2861"/>
                    <a:pt x="8704" y="5076"/>
                    <a:pt x="7466" y="6564"/>
                  </a:cubicBezTo>
                  <a:cubicBezTo>
                    <a:pt x="7311" y="6766"/>
                    <a:pt x="7156" y="6909"/>
                    <a:pt x="6978" y="7064"/>
                  </a:cubicBezTo>
                  <a:cubicBezTo>
                    <a:pt x="6279" y="7651"/>
                    <a:pt x="5417" y="7944"/>
                    <a:pt x="4554" y="7944"/>
                  </a:cubicBezTo>
                  <a:cubicBezTo>
                    <a:pt x="3579" y="7944"/>
                    <a:pt x="2603" y="7571"/>
                    <a:pt x="1858" y="6826"/>
                  </a:cubicBezTo>
                  <a:cubicBezTo>
                    <a:pt x="370" y="5338"/>
                    <a:pt x="370" y="2921"/>
                    <a:pt x="1858" y="1444"/>
                  </a:cubicBezTo>
                  <a:cubicBezTo>
                    <a:pt x="2602" y="700"/>
                    <a:pt x="3579" y="328"/>
                    <a:pt x="4552" y="328"/>
                  </a:cubicBezTo>
                  <a:close/>
                  <a:moveTo>
                    <a:pt x="8518" y="7440"/>
                  </a:moveTo>
                  <a:cubicBezTo>
                    <a:pt x="8550" y="7440"/>
                    <a:pt x="8580" y="7453"/>
                    <a:pt x="8597" y="7481"/>
                  </a:cubicBezTo>
                  <a:lnTo>
                    <a:pt x="9061" y="7897"/>
                  </a:lnTo>
                  <a:lnTo>
                    <a:pt x="8276" y="8683"/>
                  </a:lnTo>
                  <a:lnTo>
                    <a:pt x="7883" y="8195"/>
                  </a:lnTo>
                  <a:cubicBezTo>
                    <a:pt x="7847" y="8135"/>
                    <a:pt x="7847" y="8052"/>
                    <a:pt x="7883" y="8016"/>
                  </a:cubicBezTo>
                  <a:lnTo>
                    <a:pt x="8418" y="7481"/>
                  </a:lnTo>
                  <a:cubicBezTo>
                    <a:pt x="8444" y="7456"/>
                    <a:pt x="8482" y="7440"/>
                    <a:pt x="8518" y="7440"/>
                  </a:cubicBezTo>
                  <a:close/>
                  <a:moveTo>
                    <a:pt x="9335" y="8100"/>
                  </a:moveTo>
                  <a:lnTo>
                    <a:pt x="11252" y="9779"/>
                  </a:lnTo>
                  <a:cubicBezTo>
                    <a:pt x="11574" y="10064"/>
                    <a:pt x="11597" y="10576"/>
                    <a:pt x="11276" y="10886"/>
                  </a:cubicBezTo>
                  <a:cubicBezTo>
                    <a:pt x="11128" y="11033"/>
                    <a:pt x="10940" y="11105"/>
                    <a:pt x="10752" y="11105"/>
                  </a:cubicBezTo>
                  <a:cubicBezTo>
                    <a:pt x="10544" y="11105"/>
                    <a:pt x="10336" y="11018"/>
                    <a:pt x="10181" y="10850"/>
                  </a:cubicBezTo>
                  <a:lnTo>
                    <a:pt x="8514" y="8921"/>
                  </a:lnTo>
                  <a:lnTo>
                    <a:pt x="9335" y="8100"/>
                  </a:lnTo>
                  <a:close/>
                  <a:moveTo>
                    <a:pt x="4543" y="1"/>
                  </a:moveTo>
                  <a:cubicBezTo>
                    <a:pt x="3483" y="1"/>
                    <a:pt x="2424" y="402"/>
                    <a:pt x="1620" y="1206"/>
                  </a:cubicBezTo>
                  <a:cubicBezTo>
                    <a:pt x="1" y="2837"/>
                    <a:pt x="1" y="5457"/>
                    <a:pt x="1620" y="7064"/>
                  </a:cubicBezTo>
                  <a:cubicBezTo>
                    <a:pt x="2431" y="7875"/>
                    <a:pt x="3489" y="8272"/>
                    <a:pt x="4543" y="8272"/>
                  </a:cubicBezTo>
                  <a:cubicBezTo>
                    <a:pt x="5440" y="8272"/>
                    <a:pt x="6334" y="7985"/>
                    <a:pt x="7073" y="7421"/>
                  </a:cubicBezTo>
                  <a:lnTo>
                    <a:pt x="7561" y="7909"/>
                  </a:lnTo>
                  <a:cubicBezTo>
                    <a:pt x="7490" y="8076"/>
                    <a:pt x="7502" y="8278"/>
                    <a:pt x="7633" y="8409"/>
                  </a:cubicBezTo>
                  <a:lnTo>
                    <a:pt x="9954" y="11064"/>
                  </a:lnTo>
                  <a:cubicBezTo>
                    <a:pt x="10171" y="11312"/>
                    <a:pt x="10471" y="11434"/>
                    <a:pt x="10771" y="11434"/>
                  </a:cubicBezTo>
                  <a:cubicBezTo>
                    <a:pt x="11049" y="11434"/>
                    <a:pt x="11326" y="11330"/>
                    <a:pt x="11538" y="11124"/>
                  </a:cubicBezTo>
                  <a:cubicBezTo>
                    <a:pt x="11978" y="10671"/>
                    <a:pt x="11955" y="9945"/>
                    <a:pt x="11478" y="9540"/>
                  </a:cubicBezTo>
                  <a:lnTo>
                    <a:pt x="8823" y="7219"/>
                  </a:lnTo>
                  <a:cubicBezTo>
                    <a:pt x="8737" y="7139"/>
                    <a:pt x="8629" y="7104"/>
                    <a:pt x="8522" y="7104"/>
                  </a:cubicBezTo>
                  <a:cubicBezTo>
                    <a:pt x="8453" y="7104"/>
                    <a:pt x="8384" y="7119"/>
                    <a:pt x="8323" y="7147"/>
                  </a:cubicBezTo>
                  <a:lnTo>
                    <a:pt x="7823" y="6659"/>
                  </a:lnTo>
                  <a:cubicBezTo>
                    <a:pt x="9073" y="5052"/>
                    <a:pt x="8978" y="2694"/>
                    <a:pt x="7466" y="1206"/>
                  </a:cubicBezTo>
                  <a:cubicBezTo>
                    <a:pt x="6662" y="402"/>
                    <a:pt x="5603" y="1"/>
                    <a:pt x="45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1" name="Google Shape;5621;p77"/>
            <p:cNvSpPr/>
            <p:nvPr/>
          </p:nvSpPr>
          <p:spPr>
            <a:xfrm>
              <a:off x="4278826" y="2791379"/>
              <a:ext cx="103998" cy="201962"/>
            </a:xfrm>
            <a:custGeom>
              <a:avLst/>
              <a:gdLst/>
              <a:ahLst/>
              <a:cxnLst/>
              <a:rect l="l" t="t" r="r" b="b"/>
              <a:pathLst>
                <a:path w="3275" h="6360" extrusionOk="0">
                  <a:moveTo>
                    <a:pt x="191" y="0"/>
                  </a:moveTo>
                  <a:cubicBezTo>
                    <a:pt x="106" y="0"/>
                    <a:pt x="35" y="59"/>
                    <a:pt x="24" y="157"/>
                  </a:cubicBezTo>
                  <a:cubicBezTo>
                    <a:pt x="0" y="264"/>
                    <a:pt x="60" y="335"/>
                    <a:pt x="167" y="347"/>
                  </a:cubicBezTo>
                  <a:cubicBezTo>
                    <a:pt x="798" y="442"/>
                    <a:pt x="1345" y="716"/>
                    <a:pt x="1786" y="1169"/>
                  </a:cubicBezTo>
                  <a:cubicBezTo>
                    <a:pt x="2905" y="2288"/>
                    <a:pt x="2905" y="4110"/>
                    <a:pt x="1786" y="5229"/>
                  </a:cubicBezTo>
                  <a:cubicBezTo>
                    <a:pt x="1345" y="5645"/>
                    <a:pt x="774" y="5931"/>
                    <a:pt x="167" y="6015"/>
                  </a:cubicBezTo>
                  <a:cubicBezTo>
                    <a:pt x="83" y="6038"/>
                    <a:pt x="24" y="6122"/>
                    <a:pt x="24" y="6217"/>
                  </a:cubicBezTo>
                  <a:cubicBezTo>
                    <a:pt x="36" y="6300"/>
                    <a:pt x="107" y="6360"/>
                    <a:pt x="179" y="6360"/>
                  </a:cubicBezTo>
                  <a:lnTo>
                    <a:pt x="214" y="6360"/>
                  </a:lnTo>
                  <a:cubicBezTo>
                    <a:pt x="917" y="6253"/>
                    <a:pt x="1536" y="5943"/>
                    <a:pt x="2024" y="5455"/>
                  </a:cubicBezTo>
                  <a:cubicBezTo>
                    <a:pt x="3274" y="4205"/>
                    <a:pt x="3274" y="2169"/>
                    <a:pt x="2024" y="919"/>
                  </a:cubicBezTo>
                  <a:cubicBezTo>
                    <a:pt x="1536" y="419"/>
                    <a:pt x="917" y="109"/>
                    <a:pt x="214" y="2"/>
                  </a:cubicBezTo>
                  <a:cubicBezTo>
                    <a:pt x="206" y="1"/>
                    <a:pt x="1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2" name="Google Shape;5622;p77"/>
            <p:cNvSpPr/>
            <p:nvPr/>
          </p:nvSpPr>
          <p:spPr>
            <a:xfrm>
              <a:off x="4159332" y="2791379"/>
              <a:ext cx="105903" cy="201962"/>
            </a:xfrm>
            <a:custGeom>
              <a:avLst/>
              <a:gdLst/>
              <a:ahLst/>
              <a:cxnLst/>
              <a:rect l="l" t="t" r="r" b="b"/>
              <a:pathLst>
                <a:path w="3335" h="6360" extrusionOk="0">
                  <a:moveTo>
                    <a:pt x="3162" y="1"/>
                  </a:moveTo>
                  <a:cubicBezTo>
                    <a:pt x="3156" y="1"/>
                    <a:pt x="3150" y="1"/>
                    <a:pt x="3144" y="2"/>
                  </a:cubicBezTo>
                  <a:cubicBezTo>
                    <a:pt x="2430" y="61"/>
                    <a:pt x="1775" y="383"/>
                    <a:pt x="1251" y="895"/>
                  </a:cubicBezTo>
                  <a:cubicBezTo>
                    <a:pt x="1" y="2145"/>
                    <a:pt x="1" y="4193"/>
                    <a:pt x="1251" y="5443"/>
                  </a:cubicBezTo>
                  <a:cubicBezTo>
                    <a:pt x="1775" y="5955"/>
                    <a:pt x="2430" y="6277"/>
                    <a:pt x="3144" y="6360"/>
                  </a:cubicBezTo>
                  <a:lnTo>
                    <a:pt x="3156" y="6360"/>
                  </a:lnTo>
                  <a:cubicBezTo>
                    <a:pt x="3251" y="6360"/>
                    <a:pt x="3311" y="6300"/>
                    <a:pt x="3323" y="6217"/>
                  </a:cubicBezTo>
                  <a:cubicBezTo>
                    <a:pt x="3334" y="6122"/>
                    <a:pt x="3263" y="6038"/>
                    <a:pt x="3168" y="6038"/>
                  </a:cubicBezTo>
                  <a:cubicBezTo>
                    <a:pt x="2537" y="5955"/>
                    <a:pt x="1941" y="5681"/>
                    <a:pt x="1477" y="5217"/>
                  </a:cubicBezTo>
                  <a:cubicBezTo>
                    <a:pt x="358" y="4098"/>
                    <a:pt x="358" y="2264"/>
                    <a:pt x="1477" y="1157"/>
                  </a:cubicBezTo>
                  <a:cubicBezTo>
                    <a:pt x="1941" y="692"/>
                    <a:pt x="2513" y="407"/>
                    <a:pt x="3168" y="335"/>
                  </a:cubicBezTo>
                  <a:cubicBezTo>
                    <a:pt x="3263" y="311"/>
                    <a:pt x="3334" y="240"/>
                    <a:pt x="3323" y="157"/>
                  </a:cubicBezTo>
                  <a:cubicBezTo>
                    <a:pt x="3312" y="68"/>
                    <a:pt x="3239" y="1"/>
                    <a:pt x="31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23" name="Google Shape;5623;p77"/>
          <p:cNvGrpSpPr/>
          <p:nvPr/>
        </p:nvGrpSpPr>
        <p:grpSpPr>
          <a:xfrm>
            <a:off x="4675986" y="2745684"/>
            <a:ext cx="381346" cy="368644"/>
            <a:chOff x="4675986" y="2745684"/>
            <a:chExt cx="381346" cy="368644"/>
          </a:xfrm>
        </p:grpSpPr>
        <p:sp>
          <p:nvSpPr>
            <p:cNvPr id="5624" name="Google Shape;5624;p77"/>
            <p:cNvSpPr/>
            <p:nvPr/>
          </p:nvSpPr>
          <p:spPr>
            <a:xfrm>
              <a:off x="4828918" y="2895345"/>
              <a:ext cx="69226" cy="69258"/>
            </a:xfrm>
            <a:custGeom>
              <a:avLst/>
              <a:gdLst/>
              <a:ahLst/>
              <a:cxnLst/>
              <a:rect l="l" t="t" r="r" b="b"/>
              <a:pathLst>
                <a:path w="2180" h="2181" extrusionOk="0">
                  <a:moveTo>
                    <a:pt x="1100" y="1"/>
                  </a:moveTo>
                  <a:cubicBezTo>
                    <a:pt x="535" y="1"/>
                    <a:pt x="1" y="443"/>
                    <a:pt x="1" y="1098"/>
                  </a:cubicBezTo>
                  <a:cubicBezTo>
                    <a:pt x="1" y="1705"/>
                    <a:pt x="501" y="2181"/>
                    <a:pt x="1096" y="2181"/>
                  </a:cubicBezTo>
                  <a:cubicBezTo>
                    <a:pt x="1703" y="2181"/>
                    <a:pt x="2180" y="1693"/>
                    <a:pt x="2180" y="1098"/>
                  </a:cubicBezTo>
                  <a:cubicBezTo>
                    <a:pt x="2180" y="1014"/>
                    <a:pt x="2180" y="955"/>
                    <a:pt x="2168" y="895"/>
                  </a:cubicBezTo>
                  <a:cubicBezTo>
                    <a:pt x="2146" y="819"/>
                    <a:pt x="2074" y="763"/>
                    <a:pt x="1989" y="763"/>
                  </a:cubicBezTo>
                  <a:cubicBezTo>
                    <a:pt x="1981" y="763"/>
                    <a:pt x="1973" y="763"/>
                    <a:pt x="1965" y="764"/>
                  </a:cubicBezTo>
                  <a:cubicBezTo>
                    <a:pt x="1882" y="776"/>
                    <a:pt x="1822" y="871"/>
                    <a:pt x="1834" y="955"/>
                  </a:cubicBezTo>
                  <a:cubicBezTo>
                    <a:pt x="1915" y="1442"/>
                    <a:pt x="1524" y="1834"/>
                    <a:pt x="1092" y="1834"/>
                  </a:cubicBezTo>
                  <a:cubicBezTo>
                    <a:pt x="954" y="1834"/>
                    <a:pt x="812" y="1794"/>
                    <a:pt x="679" y="1705"/>
                  </a:cubicBezTo>
                  <a:cubicBezTo>
                    <a:pt x="60" y="1288"/>
                    <a:pt x="358" y="336"/>
                    <a:pt x="1096" y="336"/>
                  </a:cubicBezTo>
                  <a:cubicBezTo>
                    <a:pt x="1251" y="336"/>
                    <a:pt x="1418" y="395"/>
                    <a:pt x="1548" y="502"/>
                  </a:cubicBezTo>
                  <a:cubicBezTo>
                    <a:pt x="1581" y="525"/>
                    <a:pt x="1615" y="536"/>
                    <a:pt x="1649" y="536"/>
                  </a:cubicBezTo>
                  <a:cubicBezTo>
                    <a:pt x="1701" y="536"/>
                    <a:pt x="1750" y="510"/>
                    <a:pt x="1787" y="466"/>
                  </a:cubicBezTo>
                  <a:cubicBezTo>
                    <a:pt x="1846" y="395"/>
                    <a:pt x="1834" y="288"/>
                    <a:pt x="1763" y="228"/>
                  </a:cubicBezTo>
                  <a:cubicBezTo>
                    <a:pt x="1558" y="72"/>
                    <a:pt x="1327" y="1"/>
                    <a:pt x="11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5" name="Google Shape;5625;p77"/>
            <p:cNvSpPr/>
            <p:nvPr/>
          </p:nvSpPr>
          <p:spPr>
            <a:xfrm>
              <a:off x="4675986" y="2745684"/>
              <a:ext cx="381346" cy="368644"/>
            </a:xfrm>
            <a:custGeom>
              <a:avLst/>
              <a:gdLst/>
              <a:ahLst/>
              <a:cxnLst/>
              <a:rect l="l" t="t" r="r" b="b"/>
              <a:pathLst>
                <a:path w="12009" h="11609" extrusionOk="0">
                  <a:moveTo>
                    <a:pt x="1049" y="2188"/>
                  </a:moveTo>
                  <a:cubicBezTo>
                    <a:pt x="1173" y="2188"/>
                    <a:pt x="1299" y="2229"/>
                    <a:pt x="1411" y="2322"/>
                  </a:cubicBezTo>
                  <a:cubicBezTo>
                    <a:pt x="1650" y="2512"/>
                    <a:pt x="1697" y="2846"/>
                    <a:pt x="1531" y="3096"/>
                  </a:cubicBezTo>
                  <a:cubicBezTo>
                    <a:pt x="1413" y="3272"/>
                    <a:pt x="1231" y="3354"/>
                    <a:pt x="1049" y="3354"/>
                  </a:cubicBezTo>
                  <a:cubicBezTo>
                    <a:pt x="791" y="3354"/>
                    <a:pt x="534" y="3188"/>
                    <a:pt x="471" y="2893"/>
                  </a:cubicBezTo>
                  <a:cubicBezTo>
                    <a:pt x="401" y="2493"/>
                    <a:pt x="714" y="2188"/>
                    <a:pt x="1049" y="2188"/>
                  </a:cubicBezTo>
                  <a:close/>
                  <a:moveTo>
                    <a:pt x="4317" y="3036"/>
                  </a:moveTo>
                  <a:cubicBezTo>
                    <a:pt x="4400" y="3084"/>
                    <a:pt x="5472" y="3703"/>
                    <a:pt x="5567" y="3751"/>
                  </a:cubicBezTo>
                  <a:lnTo>
                    <a:pt x="4317" y="4465"/>
                  </a:lnTo>
                  <a:lnTo>
                    <a:pt x="4317" y="3036"/>
                  </a:lnTo>
                  <a:close/>
                  <a:moveTo>
                    <a:pt x="7496" y="3036"/>
                  </a:moveTo>
                  <a:lnTo>
                    <a:pt x="7496" y="4465"/>
                  </a:lnTo>
                  <a:lnTo>
                    <a:pt x="6245" y="3751"/>
                  </a:lnTo>
                  <a:lnTo>
                    <a:pt x="7496" y="3036"/>
                  </a:lnTo>
                  <a:close/>
                  <a:moveTo>
                    <a:pt x="9246" y="2262"/>
                  </a:moveTo>
                  <a:cubicBezTo>
                    <a:pt x="10115" y="2262"/>
                    <a:pt x="10829" y="2965"/>
                    <a:pt x="10829" y="3858"/>
                  </a:cubicBezTo>
                  <a:cubicBezTo>
                    <a:pt x="10829" y="4429"/>
                    <a:pt x="10520" y="4953"/>
                    <a:pt x="10032" y="5239"/>
                  </a:cubicBezTo>
                  <a:lnTo>
                    <a:pt x="9448" y="5572"/>
                  </a:lnTo>
                  <a:cubicBezTo>
                    <a:pt x="9270" y="5477"/>
                    <a:pt x="8055" y="4775"/>
                    <a:pt x="7841" y="4656"/>
                  </a:cubicBezTo>
                  <a:lnTo>
                    <a:pt x="7841" y="2834"/>
                  </a:lnTo>
                  <a:cubicBezTo>
                    <a:pt x="8305" y="2596"/>
                    <a:pt x="8627" y="2262"/>
                    <a:pt x="9246" y="2262"/>
                  </a:cubicBezTo>
                  <a:close/>
                  <a:moveTo>
                    <a:pt x="2565" y="2283"/>
                  </a:moveTo>
                  <a:cubicBezTo>
                    <a:pt x="2837" y="2283"/>
                    <a:pt x="3111" y="2352"/>
                    <a:pt x="3364" y="2489"/>
                  </a:cubicBezTo>
                  <a:cubicBezTo>
                    <a:pt x="3745" y="2715"/>
                    <a:pt x="3602" y="2620"/>
                    <a:pt x="3971" y="2846"/>
                  </a:cubicBezTo>
                  <a:lnTo>
                    <a:pt x="3971" y="4656"/>
                  </a:lnTo>
                  <a:lnTo>
                    <a:pt x="2352" y="5584"/>
                  </a:lnTo>
                  <a:lnTo>
                    <a:pt x="1769" y="5251"/>
                  </a:lnTo>
                  <a:cubicBezTo>
                    <a:pt x="1400" y="5049"/>
                    <a:pt x="1126" y="4703"/>
                    <a:pt x="1030" y="4287"/>
                  </a:cubicBezTo>
                  <a:cubicBezTo>
                    <a:pt x="971" y="4096"/>
                    <a:pt x="947" y="3882"/>
                    <a:pt x="983" y="3691"/>
                  </a:cubicBezTo>
                  <a:lnTo>
                    <a:pt x="983" y="3691"/>
                  </a:lnTo>
                  <a:cubicBezTo>
                    <a:pt x="1005" y="3693"/>
                    <a:pt x="1027" y="3694"/>
                    <a:pt x="1049" y="3694"/>
                  </a:cubicBezTo>
                  <a:cubicBezTo>
                    <a:pt x="1694" y="3694"/>
                    <a:pt x="2153" y="3028"/>
                    <a:pt x="1900" y="2429"/>
                  </a:cubicBezTo>
                  <a:cubicBezTo>
                    <a:pt x="2111" y="2332"/>
                    <a:pt x="2337" y="2283"/>
                    <a:pt x="2565" y="2283"/>
                  </a:cubicBezTo>
                  <a:close/>
                  <a:moveTo>
                    <a:pt x="7841" y="5060"/>
                  </a:moveTo>
                  <a:cubicBezTo>
                    <a:pt x="8008" y="5156"/>
                    <a:pt x="8960" y="5703"/>
                    <a:pt x="9127" y="5787"/>
                  </a:cubicBezTo>
                  <a:lnTo>
                    <a:pt x="7841" y="6513"/>
                  </a:lnTo>
                  <a:lnTo>
                    <a:pt x="7841" y="5060"/>
                  </a:lnTo>
                  <a:close/>
                  <a:moveTo>
                    <a:pt x="3971" y="5060"/>
                  </a:moveTo>
                  <a:lnTo>
                    <a:pt x="3971" y="6525"/>
                  </a:lnTo>
                  <a:lnTo>
                    <a:pt x="2697" y="5787"/>
                  </a:lnTo>
                  <a:lnTo>
                    <a:pt x="3971" y="5060"/>
                  </a:lnTo>
                  <a:close/>
                  <a:moveTo>
                    <a:pt x="5900" y="3965"/>
                  </a:moveTo>
                  <a:lnTo>
                    <a:pt x="7496" y="4870"/>
                  </a:lnTo>
                  <a:lnTo>
                    <a:pt x="7496" y="6715"/>
                  </a:lnTo>
                  <a:lnTo>
                    <a:pt x="5900" y="7620"/>
                  </a:lnTo>
                  <a:lnTo>
                    <a:pt x="4317" y="6715"/>
                  </a:lnTo>
                  <a:lnTo>
                    <a:pt x="4317" y="4870"/>
                  </a:lnTo>
                  <a:lnTo>
                    <a:pt x="5900" y="3965"/>
                  </a:lnTo>
                  <a:close/>
                  <a:moveTo>
                    <a:pt x="4317" y="7120"/>
                  </a:moveTo>
                  <a:lnTo>
                    <a:pt x="5567" y="7835"/>
                  </a:lnTo>
                  <a:lnTo>
                    <a:pt x="4317" y="8549"/>
                  </a:lnTo>
                  <a:lnTo>
                    <a:pt x="4317" y="7120"/>
                  </a:lnTo>
                  <a:close/>
                  <a:moveTo>
                    <a:pt x="7496" y="7108"/>
                  </a:moveTo>
                  <a:lnTo>
                    <a:pt x="7496" y="8549"/>
                  </a:lnTo>
                  <a:cubicBezTo>
                    <a:pt x="7412" y="8501"/>
                    <a:pt x="6341" y="7870"/>
                    <a:pt x="6245" y="7835"/>
                  </a:cubicBezTo>
                  <a:lnTo>
                    <a:pt x="7496" y="7108"/>
                  </a:lnTo>
                  <a:close/>
                  <a:moveTo>
                    <a:pt x="9484" y="5965"/>
                  </a:moveTo>
                  <a:lnTo>
                    <a:pt x="10055" y="6299"/>
                  </a:lnTo>
                  <a:cubicBezTo>
                    <a:pt x="10436" y="6501"/>
                    <a:pt x="10698" y="6846"/>
                    <a:pt x="10806" y="7263"/>
                  </a:cubicBezTo>
                  <a:cubicBezTo>
                    <a:pt x="10853" y="7442"/>
                    <a:pt x="10865" y="7620"/>
                    <a:pt x="10865" y="7799"/>
                  </a:cubicBezTo>
                  <a:cubicBezTo>
                    <a:pt x="10859" y="7799"/>
                    <a:pt x="10853" y="7799"/>
                    <a:pt x="10847" y="7799"/>
                  </a:cubicBezTo>
                  <a:cubicBezTo>
                    <a:pt x="10143" y="7799"/>
                    <a:pt x="9677" y="8506"/>
                    <a:pt x="9972" y="9120"/>
                  </a:cubicBezTo>
                  <a:cubicBezTo>
                    <a:pt x="9748" y="9235"/>
                    <a:pt x="9502" y="9295"/>
                    <a:pt x="9253" y="9295"/>
                  </a:cubicBezTo>
                  <a:cubicBezTo>
                    <a:pt x="8987" y="9295"/>
                    <a:pt x="8718" y="9226"/>
                    <a:pt x="8472" y="9085"/>
                  </a:cubicBezTo>
                  <a:cubicBezTo>
                    <a:pt x="8079" y="8859"/>
                    <a:pt x="8234" y="8942"/>
                    <a:pt x="7853" y="8728"/>
                  </a:cubicBezTo>
                  <a:lnTo>
                    <a:pt x="7853" y="6894"/>
                  </a:lnTo>
                  <a:lnTo>
                    <a:pt x="9484" y="5965"/>
                  </a:lnTo>
                  <a:close/>
                  <a:moveTo>
                    <a:pt x="10799" y="8158"/>
                  </a:moveTo>
                  <a:cubicBezTo>
                    <a:pt x="10910" y="8158"/>
                    <a:pt x="11021" y="8189"/>
                    <a:pt x="11115" y="8251"/>
                  </a:cubicBezTo>
                  <a:cubicBezTo>
                    <a:pt x="11568" y="8549"/>
                    <a:pt x="11413" y="9216"/>
                    <a:pt x="10913" y="9299"/>
                  </a:cubicBezTo>
                  <a:cubicBezTo>
                    <a:pt x="10869" y="9308"/>
                    <a:pt x="10827" y="9312"/>
                    <a:pt x="10786" y="9312"/>
                  </a:cubicBezTo>
                  <a:cubicBezTo>
                    <a:pt x="10343" y="9312"/>
                    <a:pt x="10056" y="8809"/>
                    <a:pt x="10317" y="8406"/>
                  </a:cubicBezTo>
                  <a:cubicBezTo>
                    <a:pt x="10429" y="8243"/>
                    <a:pt x="10614" y="8158"/>
                    <a:pt x="10799" y="8158"/>
                  </a:cubicBezTo>
                  <a:close/>
                  <a:moveTo>
                    <a:pt x="5900" y="8025"/>
                  </a:moveTo>
                  <a:cubicBezTo>
                    <a:pt x="6103" y="8144"/>
                    <a:pt x="7305" y="8823"/>
                    <a:pt x="7496" y="8930"/>
                  </a:cubicBezTo>
                  <a:lnTo>
                    <a:pt x="7496" y="9644"/>
                  </a:lnTo>
                  <a:cubicBezTo>
                    <a:pt x="7496" y="10525"/>
                    <a:pt x="6781" y="11240"/>
                    <a:pt x="5900" y="11240"/>
                  </a:cubicBezTo>
                  <a:cubicBezTo>
                    <a:pt x="5031" y="11240"/>
                    <a:pt x="4317" y="10525"/>
                    <a:pt x="4317" y="9644"/>
                  </a:cubicBezTo>
                  <a:lnTo>
                    <a:pt x="4317" y="8930"/>
                  </a:lnTo>
                  <a:lnTo>
                    <a:pt x="5900" y="8025"/>
                  </a:lnTo>
                  <a:close/>
                  <a:moveTo>
                    <a:pt x="5900" y="0"/>
                  </a:moveTo>
                  <a:cubicBezTo>
                    <a:pt x="4829" y="0"/>
                    <a:pt x="3971" y="869"/>
                    <a:pt x="3971" y="1941"/>
                  </a:cubicBezTo>
                  <a:lnTo>
                    <a:pt x="3971" y="2441"/>
                  </a:lnTo>
                  <a:cubicBezTo>
                    <a:pt x="3686" y="2274"/>
                    <a:pt x="3793" y="2334"/>
                    <a:pt x="3519" y="2191"/>
                  </a:cubicBezTo>
                  <a:cubicBezTo>
                    <a:pt x="3219" y="2016"/>
                    <a:pt x="2890" y="1933"/>
                    <a:pt x="2564" y="1933"/>
                  </a:cubicBezTo>
                  <a:cubicBezTo>
                    <a:pt x="2268" y="1933"/>
                    <a:pt x="1975" y="2001"/>
                    <a:pt x="1709" y="2131"/>
                  </a:cubicBezTo>
                  <a:cubicBezTo>
                    <a:pt x="1515" y="1930"/>
                    <a:pt x="1277" y="1842"/>
                    <a:pt x="1045" y="1842"/>
                  </a:cubicBezTo>
                  <a:cubicBezTo>
                    <a:pt x="508" y="1842"/>
                    <a:pt x="1" y="2313"/>
                    <a:pt x="126" y="2953"/>
                  </a:cubicBezTo>
                  <a:cubicBezTo>
                    <a:pt x="185" y="3251"/>
                    <a:pt x="388" y="3489"/>
                    <a:pt x="638" y="3608"/>
                  </a:cubicBezTo>
                  <a:cubicBezTo>
                    <a:pt x="530" y="4358"/>
                    <a:pt x="888" y="5156"/>
                    <a:pt x="1590" y="5549"/>
                  </a:cubicBezTo>
                  <a:cubicBezTo>
                    <a:pt x="1828" y="5691"/>
                    <a:pt x="1757" y="5644"/>
                    <a:pt x="1995" y="5787"/>
                  </a:cubicBezTo>
                  <a:lnTo>
                    <a:pt x="1590" y="6025"/>
                  </a:lnTo>
                  <a:cubicBezTo>
                    <a:pt x="995" y="6370"/>
                    <a:pt x="626" y="7025"/>
                    <a:pt x="626" y="7716"/>
                  </a:cubicBezTo>
                  <a:cubicBezTo>
                    <a:pt x="626" y="8704"/>
                    <a:pt x="1400" y="9537"/>
                    <a:pt x="2388" y="9632"/>
                  </a:cubicBezTo>
                  <a:lnTo>
                    <a:pt x="2412" y="9632"/>
                  </a:lnTo>
                  <a:cubicBezTo>
                    <a:pt x="2495" y="9632"/>
                    <a:pt x="2566" y="9573"/>
                    <a:pt x="2566" y="9478"/>
                  </a:cubicBezTo>
                  <a:cubicBezTo>
                    <a:pt x="2590" y="9394"/>
                    <a:pt x="2507" y="9299"/>
                    <a:pt x="2424" y="9299"/>
                  </a:cubicBezTo>
                  <a:cubicBezTo>
                    <a:pt x="1602" y="9228"/>
                    <a:pt x="959" y="8549"/>
                    <a:pt x="959" y="7727"/>
                  </a:cubicBezTo>
                  <a:cubicBezTo>
                    <a:pt x="959" y="7144"/>
                    <a:pt x="1281" y="6620"/>
                    <a:pt x="1769" y="6346"/>
                  </a:cubicBezTo>
                  <a:lnTo>
                    <a:pt x="2352" y="6013"/>
                  </a:lnTo>
                  <a:lnTo>
                    <a:pt x="3971" y="6942"/>
                  </a:lnTo>
                  <a:lnTo>
                    <a:pt x="3971" y="8763"/>
                  </a:lnTo>
                  <a:cubicBezTo>
                    <a:pt x="3436" y="9061"/>
                    <a:pt x="3305" y="9168"/>
                    <a:pt x="3031" y="9263"/>
                  </a:cubicBezTo>
                  <a:cubicBezTo>
                    <a:pt x="2947" y="9287"/>
                    <a:pt x="2900" y="9382"/>
                    <a:pt x="2912" y="9466"/>
                  </a:cubicBezTo>
                  <a:cubicBezTo>
                    <a:pt x="2943" y="9549"/>
                    <a:pt x="3011" y="9587"/>
                    <a:pt x="3091" y="9587"/>
                  </a:cubicBezTo>
                  <a:cubicBezTo>
                    <a:pt x="3103" y="9587"/>
                    <a:pt x="3114" y="9586"/>
                    <a:pt x="3126" y="9585"/>
                  </a:cubicBezTo>
                  <a:cubicBezTo>
                    <a:pt x="3436" y="9501"/>
                    <a:pt x="3578" y="9359"/>
                    <a:pt x="3959" y="9168"/>
                  </a:cubicBezTo>
                  <a:lnTo>
                    <a:pt x="3959" y="9680"/>
                  </a:lnTo>
                  <a:cubicBezTo>
                    <a:pt x="3959" y="10752"/>
                    <a:pt x="4817" y="11609"/>
                    <a:pt x="5888" y="11609"/>
                  </a:cubicBezTo>
                  <a:cubicBezTo>
                    <a:pt x="6960" y="11609"/>
                    <a:pt x="7829" y="10752"/>
                    <a:pt x="7829" y="9680"/>
                  </a:cubicBezTo>
                  <a:lnTo>
                    <a:pt x="7829" y="9168"/>
                  </a:lnTo>
                  <a:cubicBezTo>
                    <a:pt x="8317" y="9454"/>
                    <a:pt x="8627" y="9680"/>
                    <a:pt x="9222" y="9680"/>
                  </a:cubicBezTo>
                  <a:cubicBezTo>
                    <a:pt x="9555" y="9680"/>
                    <a:pt x="9865" y="9597"/>
                    <a:pt x="10151" y="9442"/>
                  </a:cubicBezTo>
                  <a:cubicBezTo>
                    <a:pt x="10315" y="9597"/>
                    <a:pt x="10543" y="9696"/>
                    <a:pt x="10788" y="9696"/>
                  </a:cubicBezTo>
                  <a:cubicBezTo>
                    <a:pt x="10845" y="9696"/>
                    <a:pt x="10902" y="9691"/>
                    <a:pt x="10960" y="9680"/>
                  </a:cubicBezTo>
                  <a:cubicBezTo>
                    <a:pt x="11865" y="9466"/>
                    <a:pt x="12008" y="8263"/>
                    <a:pt x="11175" y="7894"/>
                  </a:cubicBezTo>
                  <a:cubicBezTo>
                    <a:pt x="11246" y="7156"/>
                    <a:pt x="10889" y="6406"/>
                    <a:pt x="10210" y="6013"/>
                  </a:cubicBezTo>
                  <a:cubicBezTo>
                    <a:pt x="9972" y="5882"/>
                    <a:pt x="10044" y="5918"/>
                    <a:pt x="9805" y="5775"/>
                  </a:cubicBezTo>
                  <a:lnTo>
                    <a:pt x="10210" y="5537"/>
                  </a:lnTo>
                  <a:cubicBezTo>
                    <a:pt x="11127" y="5001"/>
                    <a:pt x="11460" y="3810"/>
                    <a:pt x="10925" y="2882"/>
                  </a:cubicBezTo>
                  <a:cubicBezTo>
                    <a:pt x="10579" y="2286"/>
                    <a:pt x="9924" y="1917"/>
                    <a:pt x="9246" y="1917"/>
                  </a:cubicBezTo>
                  <a:cubicBezTo>
                    <a:pt x="8531" y="1917"/>
                    <a:pt x="8139" y="2286"/>
                    <a:pt x="7841" y="2429"/>
                  </a:cubicBezTo>
                  <a:cubicBezTo>
                    <a:pt x="7829" y="2012"/>
                    <a:pt x="7865" y="1810"/>
                    <a:pt x="7793" y="1489"/>
                  </a:cubicBezTo>
                  <a:cubicBezTo>
                    <a:pt x="7783" y="1408"/>
                    <a:pt x="7704" y="1352"/>
                    <a:pt x="7629" y="1352"/>
                  </a:cubicBezTo>
                  <a:cubicBezTo>
                    <a:pt x="7616" y="1352"/>
                    <a:pt x="7603" y="1354"/>
                    <a:pt x="7591" y="1358"/>
                  </a:cubicBezTo>
                  <a:cubicBezTo>
                    <a:pt x="7496" y="1369"/>
                    <a:pt x="7436" y="1477"/>
                    <a:pt x="7448" y="1560"/>
                  </a:cubicBezTo>
                  <a:cubicBezTo>
                    <a:pt x="7507" y="1834"/>
                    <a:pt x="7484" y="1989"/>
                    <a:pt x="7496" y="2620"/>
                  </a:cubicBezTo>
                  <a:lnTo>
                    <a:pt x="5900" y="3525"/>
                  </a:lnTo>
                  <a:lnTo>
                    <a:pt x="4317" y="2620"/>
                  </a:lnTo>
                  <a:lnTo>
                    <a:pt x="4317" y="1941"/>
                  </a:lnTo>
                  <a:cubicBezTo>
                    <a:pt x="4317" y="1060"/>
                    <a:pt x="5031" y="346"/>
                    <a:pt x="5900" y="346"/>
                  </a:cubicBezTo>
                  <a:cubicBezTo>
                    <a:pt x="6424" y="346"/>
                    <a:pt x="6912" y="596"/>
                    <a:pt x="7210" y="1024"/>
                  </a:cubicBezTo>
                  <a:cubicBezTo>
                    <a:pt x="7246" y="1075"/>
                    <a:pt x="7301" y="1100"/>
                    <a:pt x="7354" y="1100"/>
                  </a:cubicBezTo>
                  <a:cubicBezTo>
                    <a:pt x="7388" y="1100"/>
                    <a:pt x="7420" y="1090"/>
                    <a:pt x="7448" y="1072"/>
                  </a:cubicBezTo>
                  <a:cubicBezTo>
                    <a:pt x="7531" y="1012"/>
                    <a:pt x="7543" y="905"/>
                    <a:pt x="7496" y="834"/>
                  </a:cubicBezTo>
                  <a:cubicBezTo>
                    <a:pt x="7138" y="310"/>
                    <a:pt x="6543" y="0"/>
                    <a:pt x="59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26" name="Google Shape;5626;p77"/>
          <p:cNvGrpSpPr/>
          <p:nvPr/>
        </p:nvGrpSpPr>
        <p:grpSpPr>
          <a:xfrm>
            <a:off x="5220616" y="2791061"/>
            <a:ext cx="373185" cy="302466"/>
            <a:chOff x="5220616" y="2791061"/>
            <a:chExt cx="373185" cy="302466"/>
          </a:xfrm>
        </p:grpSpPr>
        <p:sp>
          <p:nvSpPr>
            <p:cNvPr id="5627" name="Google Shape;5627;p77"/>
            <p:cNvSpPr/>
            <p:nvPr/>
          </p:nvSpPr>
          <p:spPr>
            <a:xfrm>
              <a:off x="5220616" y="2791061"/>
              <a:ext cx="373185" cy="302466"/>
            </a:xfrm>
            <a:custGeom>
              <a:avLst/>
              <a:gdLst/>
              <a:ahLst/>
              <a:cxnLst/>
              <a:rect l="l" t="t" r="r" b="b"/>
              <a:pathLst>
                <a:path w="11752" h="9525" extrusionOk="0">
                  <a:moveTo>
                    <a:pt x="1834" y="345"/>
                  </a:moveTo>
                  <a:cubicBezTo>
                    <a:pt x="1834" y="345"/>
                    <a:pt x="1846" y="345"/>
                    <a:pt x="1846" y="357"/>
                  </a:cubicBezTo>
                  <a:lnTo>
                    <a:pt x="1846" y="1083"/>
                  </a:lnTo>
                  <a:cubicBezTo>
                    <a:pt x="1846" y="1083"/>
                    <a:pt x="1846" y="1107"/>
                    <a:pt x="1834" y="1107"/>
                  </a:cubicBezTo>
                  <a:lnTo>
                    <a:pt x="1465" y="1107"/>
                  </a:lnTo>
                  <a:cubicBezTo>
                    <a:pt x="1465" y="1107"/>
                    <a:pt x="1453" y="1107"/>
                    <a:pt x="1453" y="1083"/>
                  </a:cubicBezTo>
                  <a:lnTo>
                    <a:pt x="1453" y="357"/>
                  </a:lnTo>
                  <a:lnTo>
                    <a:pt x="1465" y="357"/>
                  </a:lnTo>
                  <a:cubicBezTo>
                    <a:pt x="1465" y="351"/>
                    <a:pt x="1468" y="348"/>
                    <a:pt x="1469" y="348"/>
                  </a:cubicBezTo>
                  <a:lnTo>
                    <a:pt x="1469" y="348"/>
                  </a:lnTo>
                  <a:cubicBezTo>
                    <a:pt x="1471" y="348"/>
                    <a:pt x="1471" y="351"/>
                    <a:pt x="1465" y="357"/>
                  </a:cubicBezTo>
                  <a:lnTo>
                    <a:pt x="1834" y="345"/>
                  </a:lnTo>
                  <a:close/>
                  <a:moveTo>
                    <a:pt x="10276" y="345"/>
                  </a:moveTo>
                  <a:cubicBezTo>
                    <a:pt x="10276" y="345"/>
                    <a:pt x="10288" y="345"/>
                    <a:pt x="10288" y="357"/>
                  </a:cubicBezTo>
                  <a:lnTo>
                    <a:pt x="10288" y="1083"/>
                  </a:lnTo>
                  <a:cubicBezTo>
                    <a:pt x="10288" y="1083"/>
                    <a:pt x="10288" y="1107"/>
                    <a:pt x="10276" y="1107"/>
                  </a:cubicBezTo>
                  <a:lnTo>
                    <a:pt x="9907" y="1107"/>
                  </a:lnTo>
                  <a:cubicBezTo>
                    <a:pt x="9907" y="1107"/>
                    <a:pt x="9895" y="1107"/>
                    <a:pt x="9895" y="1083"/>
                  </a:cubicBezTo>
                  <a:lnTo>
                    <a:pt x="9895" y="357"/>
                  </a:lnTo>
                  <a:lnTo>
                    <a:pt x="9907" y="357"/>
                  </a:lnTo>
                  <a:cubicBezTo>
                    <a:pt x="9907" y="351"/>
                    <a:pt x="9910" y="348"/>
                    <a:pt x="9911" y="348"/>
                  </a:cubicBezTo>
                  <a:lnTo>
                    <a:pt x="9911" y="348"/>
                  </a:lnTo>
                  <a:cubicBezTo>
                    <a:pt x="9912" y="348"/>
                    <a:pt x="9912" y="351"/>
                    <a:pt x="9907" y="357"/>
                  </a:cubicBezTo>
                  <a:lnTo>
                    <a:pt x="10276" y="345"/>
                  </a:lnTo>
                  <a:close/>
                  <a:moveTo>
                    <a:pt x="11038" y="1107"/>
                  </a:moveTo>
                  <a:cubicBezTo>
                    <a:pt x="11240" y="1107"/>
                    <a:pt x="11407" y="1262"/>
                    <a:pt x="11407" y="1476"/>
                  </a:cubicBezTo>
                  <a:lnTo>
                    <a:pt x="11407" y="8811"/>
                  </a:lnTo>
                  <a:cubicBezTo>
                    <a:pt x="11407" y="9001"/>
                    <a:pt x="11228" y="9180"/>
                    <a:pt x="11026" y="9180"/>
                  </a:cubicBezTo>
                  <a:lnTo>
                    <a:pt x="751" y="9180"/>
                  </a:lnTo>
                  <a:cubicBezTo>
                    <a:pt x="536" y="9180"/>
                    <a:pt x="382" y="9025"/>
                    <a:pt x="382" y="8811"/>
                  </a:cubicBezTo>
                  <a:lnTo>
                    <a:pt x="382" y="1476"/>
                  </a:lnTo>
                  <a:cubicBezTo>
                    <a:pt x="382" y="1262"/>
                    <a:pt x="536" y="1107"/>
                    <a:pt x="751" y="1107"/>
                  </a:cubicBezTo>
                  <a:lnTo>
                    <a:pt x="1120" y="1107"/>
                  </a:lnTo>
                  <a:lnTo>
                    <a:pt x="1120" y="1119"/>
                  </a:lnTo>
                  <a:cubicBezTo>
                    <a:pt x="1120" y="1310"/>
                    <a:pt x="1286" y="1476"/>
                    <a:pt x="1477" y="1476"/>
                  </a:cubicBezTo>
                  <a:lnTo>
                    <a:pt x="1858" y="1476"/>
                  </a:lnTo>
                  <a:cubicBezTo>
                    <a:pt x="2048" y="1476"/>
                    <a:pt x="2215" y="1310"/>
                    <a:pt x="2215" y="1119"/>
                  </a:cubicBezTo>
                  <a:lnTo>
                    <a:pt x="2215" y="1107"/>
                  </a:lnTo>
                  <a:lnTo>
                    <a:pt x="9573" y="1107"/>
                  </a:lnTo>
                  <a:lnTo>
                    <a:pt x="9573" y="1119"/>
                  </a:lnTo>
                  <a:cubicBezTo>
                    <a:pt x="9573" y="1310"/>
                    <a:pt x="9740" y="1476"/>
                    <a:pt x="9930" y="1476"/>
                  </a:cubicBezTo>
                  <a:lnTo>
                    <a:pt x="10311" y="1476"/>
                  </a:lnTo>
                  <a:cubicBezTo>
                    <a:pt x="10502" y="1476"/>
                    <a:pt x="10669" y="1310"/>
                    <a:pt x="10669" y="1119"/>
                  </a:cubicBezTo>
                  <a:lnTo>
                    <a:pt x="10669" y="1107"/>
                  </a:lnTo>
                  <a:close/>
                  <a:moveTo>
                    <a:pt x="1465" y="0"/>
                  </a:moveTo>
                  <a:cubicBezTo>
                    <a:pt x="1275" y="0"/>
                    <a:pt x="1108" y="167"/>
                    <a:pt x="1108" y="357"/>
                  </a:cubicBezTo>
                  <a:lnTo>
                    <a:pt x="1108" y="726"/>
                  </a:lnTo>
                  <a:lnTo>
                    <a:pt x="739" y="726"/>
                  </a:lnTo>
                  <a:cubicBezTo>
                    <a:pt x="334" y="726"/>
                    <a:pt x="1" y="1060"/>
                    <a:pt x="1" y="1464"/>
                  </a:cubicBezTo>
                  <a:lnTo>
                    <a:pt x="1" y="8799"/>
                  </a:lnTo>
                  <a:cubicBezTo>
                    <a:pt x="1" y="9204"/>
                    <a:pt x="334" y="9525"/>
                    <a:pt x="739" y="9525"/>
                  </a:cubicBezTo>
                  <a:lnTo>
                    <a:pt x="11014" y="9525"/>
                  </a:lnTo>
                  <a:cubicBezTo>
                    <a:pt x="11419" y="9525"/>
                    <a:pt x="11752" y="9204"/>
                    <a:pt x="11752" y="8799"/>
                  </a:cubicBezTo>
                  <a:lnTo>
                    <a:pt x="11752" y="1464"/>
                  </a:lnTo>
                  <a:cubicBezTo>
                    <a:pt x="11752" y="1060"/>
                    <a:pt x="11419" y="726"/>
                    <a:pt x="11026" y="726"/>
                  </a:cubicBezTo>
                  <a:lnTo>
                    <a:pt x="10645" y="726"/>
                  </a:lnTo>
                  <a:lnTo>
                    <a:pt x="10645" y="357"/>
                  </a:lnTo>
                  <a:cubicBezTo>
                    <a:pt x="10645" y="167"/>
                    <a:pt x="10490" y="0"/>
                    <a:pt x="10288" y="0"/>
                  </a:cubicBezTo>
                  <a:lnTo>
                    <a:pt x="9918" y="0"/>
                  </a:lnTo>
                  <a:cubicBezTo>
                    <a:pt x="9728" y="0"/>
                    <a:pt x="9561" y="167"/>
                    <a:pt x="9561" y="357"/>
                  </a:cubicBezTo>
                  <a:lnTo>
                    <a:pt x="9561" y="726"/>
                  </a:lnTo>
                  <a:lnTo>
                    <a:pt x="2191" y="726"/>
                  </a:lnTo>
                  <a:lnTo>
                    <a:pt x="2191" y="357"/>
                  </a:lnTo>
                  <a:cubicBezTo>
                    <a:pt x="2191" y="167"/>
                    <a:pt x="2025" y="0"/>
                    <a:pt x="1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8" name="Google Shape;5628;p77"/>
            <p:cNvSpPr/>
            <p:nvPr/>
          </p:nvSpPr>
          <p:spPr>
            <a:xfrm>
              <a:off x="5244432" y="2849268"/>
              <a:ext cx="326314" cy="11368"/>
            </a:xfrm>
            <a:custGeom>
              <a:avLst/>
              <a:gdLst/>
              <a:ahLst/>
              <a:cxnLst/>
              <a:rect l="l" t="t" r="r" b="b"/>
              <a:pathLst>
                <a:path w="10276" h="358" extrusionOk="0">
                  <a:moveTo>
                    <a:pt x="179" y="1"/>
                  </a:moveTo>
                  <a:cubicBezTo>
                    <a:pt x="96" y="1"/>
                    <a:pt x="1" y="72"/>
                    <a:pt x="1" y="179"/>
                  </a:cubicBezTo>
                  <a:cubicBezTo>
                    <a:pt x="1" y="274"/>
                    <a:pt x="72" y="358"/>
                    <a:pt x="179" y="358"/>
                  </a:cubicBezTo>
                  <a:lnTo>
                    <a:pt x="10097" y="358"/>
                  </a:lnTo>
                  <a:cubicBezTo>
                    <a:pt x="10180" y="358"/>
                    <a:pt x="10276" y="274"/>
                    <a:pt x="10276" y="179"/>
                  </a:cubicBezTo>
                  <a:cubicBezTo>
                    <a:pt x="10276" y="72"/>
                    <a:pt x="10180" y="1"/>
                    <a:pt x="10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29" name="Google Shape;5629;p77"/>
            <p:cNvSpPr/>
            <p:nvPr/>
          </p:nvSpPr>
          <p:spPr>
            <a:xfrm>
              <a:off x="5261834" y="2896139"/>
              <a:ext cx="46521" cy="11400"/>
            </a:xfrm>
            <a:custGeom>
              <a:avLst/>
              <a:gdLst/>
              <a:ahLst/>
              <a:cxnLst/>
              <a:rect l="l" t="t" r="r" b="b"/>
              <a:pathLst>
                <a:path w="1465" h="359" extrusionOk="0">
                  <a:moveTo>
                    <a:pt x="179" y="1"/>
                  </a:moveTo>
                  <a:cubicBezTo>
                    <a:pt x="96" y="1"/>
                    <a:pt x="0" y="72"/>
                    <a:pt x="0" y="180"/>
                  </a:cubicBezTo>
                  <a:cubicBezTo>
                    <a:pt x="0" y="275"/>
                    <a:pt x="72" y="358"/>
                    <a:pt x="179" y="358"/>
                  </a:cubicBezTo>
                  <a:lnTo>
                    <a:pt x="1286" y="358"/>
                  </a:lnTo>
                  <a:cubicBezTo>
                    <a:pt x="1370" y="358"/>
                    <a:pt x="1465" y="275"/>
                    <a:pt x="1465" y="180"/>
                  </a:cubicBezTo>
                  <a:cubicBezTo>
                    <a:pt x="1465" y="72"/>
                    <a:pt x="1370"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0" name="Google Shape;5630;p77"/>
            <p:cNvSpPr/>
            <p:nvPr/>
          </p:nvSpPr>
          <p:spPr>
            <a:xfrm>
              <a:off x="5343507" y="2896139"/>
              <a:ext cx="46521" cy="11400"/>
            </a:xfrm>
            <a:custGeom>
              <a:avLst/>
              <a:gdLst/>
              <a:ahLst/>
              <a:cxnLst/>
              <a:rect l="l" t="t" r="r" b="b"/>
              <a:pathLst>
                <a:path w="1465" h="359" extrusionOk="0">
                  <a:moveTo>
                    <a:pt x="179" y="1"/>
                  </a:moveTo>
                  <a:cubicBezTo>
                    <a:pt x="95" y="1"/>
                    <a:pt x="0" y="72"/>
                    <a:pt x="0" y="180"/>
                  </a:cubicBezTo>
                  <a:cubicBezTo>
                    <a:pt x="0" y="275"/>
                    <a:pt x="83" y="358"/>
                    <a:pt x="179" y="358"/>
                  </a:cubicBezTo>
                  <a:lnTo>
                    <a:pt x="1286" y="358"/>
                  </a:lnTo>
                  <a:cubicBezTo>
                    <a:pt x="1369" y="358"/>
                    <a:pt x="1465" y="275"/>
                    <a:pt x="1465" y="180"/>
                  </a:cubicBezTo>
                  <a:cubicBezTo>
                    <a:pt x="1465" y="72"/>
                    <a:pt x="1381"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1" name="Google Shape;5631;p77"/>
            <p:cNvSpPr/>
            <p:nvPr/>
          </p:nvSpPr>
          <p:spPr>
            <a:xfrm>
              <a:off x="5506823" y="2896139"/>
              <a:ext cx="46172" cy="11400"/>
            </a:xfrm>
            <a:custGeom>
              <a:avLst/>
              <a:gdLst/>
              <a:ahLst/>
              <a:cxnLst/>
              <a:rect l="l" t="t" r="r" b="b"/>
              <a:pathLst>
                <a:path w="1454" h="359" extrusionOk="0">
                  <a:moveTo>
                    <a:pt x="179" y="1"/>
                  </a:moveTo>
                  <a:cubicBezTo>
                    <a:pt x="84" y="1"/>
                    <a:pt x="1" y="72"/>
                    <a:pt x="1" y="180"/>
                  </a:cubicBezTo>
                  <a:cubicBezTo>
                    <a:pt x="1" y="275"/>
                    <a:pt x="72" y="358"/>
                    <a:pt x="179" y="358"/>
                  </a:cubicBezTo>
                  <a:lnTo>
                    <a:pt x="1275" y="358"/>
                  </a:lnTo>
                  <a:cubicBezTo>
                    <a:pt x="1370" y="358"/>
                    <a:pt x="1453" y="275"/>
                    <a:pt x="1453" y="180"/>
                  </a:cubicBezTo>
                  <a:cubicBezTo>
                    <a:pt x="1453" y="72"/>
                    <a:pt x="1370" y="1"/>
                    <a:pt x="1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2" name="Google Shape;5632;p77"/>
            <p:cNvSpPr/>
            <p:nvPr/>
          </p:nvSpPr>
          <p:spPr>
            <a:xfrm>
              <a:off x="5261834" y="2942660"/>
              <a:ext cx="46521" cy="11368"/>
            </a:xfrm>
            <a:custGeom>
              <a:avLst/>
              <a:gdLst/>
              <a:ahLst/>
              <a:cxnLst/>
              <a:rect l="l" t="t" r="r" b="b"/>
              <a:pathLst>
                <a:path w="1465" h="358" extrusionOk="0">
                  <a:moveTo>
                    <a:pt x="179" y="0"/>
                  </a:moveTo>
                  <a:cubicBezTo>
                    <a:pt x="96" y="0"/>
                    <a:pt x="0" y="84"/>
                    <a:pt x="0" y="179"/>
                  </a:cubicBezTo>
                  <a:cubicBezTo>
                    <a:pt x="0" y="286"/>
                    <a:pt x="72" y="358"/>
                    <a:pt x="179" y="358"/>
                  </a:cubicBezTo>
                  <a:lnTo>
                    <a:pt x="1286" y="358"/>
                  </a:lnTo>
                  <a:cubicBezTo>
                    <a:pt x="1370" y="358"/>
                    <a:pt x="1465" y="286"/>
                    <a:pt x="1465" y="179"/>
                  </a:cubicBezTo>
                  <a:cubicBezTo>
                    <a:pt x="1465" y="84"/>
                    <a:pt x="1370" y="0"/>
                    <a:pt x="1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3" name="Google Shape;5633;p77"/>
            <p:cNvSpPr/>
            <p:nvPr/>
          </p:nvSpPr>
          <p:spPr>
            <a:xfrm>
              <a:off x="5424768" y="2942660"/>
              <a:ext cx="46553" cy="11368"/>
            </a:xfrm>
            <a:custGeom>
              <a:avLst/>
              <a:gdLst/>
              <a:ahLst/>
              <a:cxnLst/>
              <a:rect l="l" t="t" r="r" b="b"/>
              <a:pathLst>
                <a:path w="1466" h="358" extrusionOk="0">
                  <a:moveTo>
                    <a:pt x="180" y="0"/>
                  </a:moveTo>
                  <a:cubicBezTo>
                    <a:pt x="96" y="0"/>
                    <a:pt x="1" y="84"/>
                    <a:pt x="1" y="179"/>
                  </a:cubicBezTo>
                  <a:cubicBezTo>
                    <a:pt x="1" y="286"/>
                    <a:pt x="84" y="358"/>
                    <a:pt x="180" y="358"/>
                  </a:cubicBezTo>
                  <a:lnTo>
                    <a:pt x="1287" y="358"/>
                  </a:lnTo>
                  <a:cubicBezTo>
                    <a:pt x="1370" y="358"/>
                    <a:pt x="1465" y="286"/>
                    <a:pt x="1465" y="179"/>
                  </a:cubicBezTo>
                  <a:cubicBezTo>
                    <a:pt x="1465" y="84"/>
                    <a:pt x="1394" y="0"/>
                    <a:pt x="1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4" name="Google Shape;5634;p77"/>
            <p:cNvSpPr/>
            <p:nvPr/>
          </p:nvSpPr>
          <p:spPr>
            <a:xfrm>
              <a:off x="5261834" y="2989149"/>
              <a:ext cx="46521" cy="11400"/>
            </a:xfrm>
            <a:custGeom>
              <a:avLst/>
              <a:gdLst/>
              <a:ahLst/>
              <a:cxnLst/>
              <a:rect l="l" t="t" r="r" b="b"/>
              <a:pathLst>
                <a:path w="1465" h="359" extrusionOk="0">
                  <a:moveTo>
                    <a:pt x="179" y="1"/>
                  </a:moveTo>
                  <a:cubicBezTo>
                    <a:pt x="96" y="1"/>
                    <a:pt x="0" y="72"/>
                    <a:pt x="0" y="179"/>
                  </a:cubicBezTo>
                  <a:cubicBezTo>
                    <a:pt x="0" y="287"/>
                    <a:pt x="72" y="358"/>
                    <a:pt x="179" y="358"/>
                  </a:cubicBezTo>
                  <a:lnTo>
                    <a:pt x="1286" y="358"/>
                  </a:lnTo>
                  <a:cubicBezTo>
                    <a:pt x="1370" y="358"/>
                    <a:pt x="1465" y="287"/>
                    <a:pt x="1465" y="179"/>
                  </a:cubicBezTo>
                  <a:cubicBezTo>
                    <a:pt x="1465" y="72"/>
                    <a:pt x="1370"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5" name="Google Shape;5635;p77"/>
            <p:cNvSpPr/>
            <p:nvPr/>
          </p:nvSpPr>
          <p:spPr>
            <a:xfrm>
              <a:off x="5343507" y="2989149"/>
              <a:ext cx="46521" cy="11400"/>
            </a:xfrm>
            <a:custGeom>
              <a:avLst/>
              <a:gdLst/>
              <a:ahLst/>
              <a:cxnLst/>
              <a:rect l="l" t="t" r="r" b="b"/>
              <a:pathLst>
                <a:path w="1465" h="359" extrusionOk="0">
                  <a:moveTo>
                    <a:pt x="179" y="1"/>
                  </a:moveTo>
                  <a:cubicBezTo>
                    <a:pt x="95" y="1"/>
                    <a:pt x="0" y="72"/>
                    <a:pt x="0" y="179"/>
                  </a:cubicBezTo>
                  <a:cubicBezTo>
                    <a:pt x="0" y="287"/>
                    <a:pt x="83" y="358"/>
                    <a:pt x="179" y="358"/>
                  </a:cubicBezTo>
                  <a:lnTo>
                    <a:pt x="1286" y="358"/>
                  </a:lnTo>
                  <a:cubicBezTo>
                    <a:pt x="1369" y="358"/>
                    <a:pt x="1465" y="287"/>
                    <a:pt x="1465" y="179"/>
                  </a:cubicBezTo>
                  <a:cubicBezTo>
                    <a:pt x="1465" y="72"/>
                    <a:pt x="1381" y="1"/>
                    <a:pt x="1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6" name="Google Shape;5636;p77"/>
            <p:cNvSpPr/>
            <p:nvPr/>
          </p:nvSpPr>
          <p:spPr>
            <a:xfrm>
              <a:off x="5506823" y="2989149"/>
              <a:ext cx="46172" cy="11400"/>
            </a:xfrm>
            <a:custGeom>
              <a:avLst/>
              <a:gdLst/>
              <a:ahLst/>
              <a:cxnLst/>
              <a:rect l="l" t="t" r="r" b="b"/>
              <a:pathLst>
                <a:path w="1454" h="359" extrusionOk="0">
                  <a:moveTo>
                    <a:pt x="179" y="1"/>
                  </a:moveTo>
                  <a:cubicBezTo>
                    <a:pt x="84" y="1"/>
                    <a:pt x="1" y="72"/>
                    <a:pt x="1" y="179"/>
                  </a:cubicBezTo>
                  <a:cubicBezTo>
                    <a:pt x="1" y="287"/>
                    <a:pt x="72" y="358"/>
                    <a:pt x="179" y="358"/>
                  </a:cubicBezTo>
                  <a:lnTo>
                    <a:pt x="1275" y="358"/>
                  </a:lnTo>
                  <a:cubicBezTo>
                    <a:pt x="1370" y="358"/>
                    <a:pt x="1453" y="287"/>
                    <a:pt x="1453" y="179"/>
                  </a:cubicBezTo>
                  <a:cubicBezTo>
                    <a:pt x="1453" y="72"/>
                    <a:pt x="1370" y="1"/>
                    <a:pt x="1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7" name="Google Shape;5637;p77"/>
            <p:cNvSpPr/>
            <p:nvPr/>
          </p:nvSpPr>
          <p:spPr>
            <a:xfrm>
              <a:off x="5343507" y="3036051"/>
              <a:ext cx="46521" cy="10987"/>
            </a:xfrm>
            <a:custGeom>
              <a:avLst/>
              <a:gdLst/>
              <a:ahLst/>
              <a:cxnLst/>
              <a:rect l="l" t="t" r="r" b="b"/>
              <a:pathLst>
                <a:path w="1465" h="346" extrusionOk="0">
                  <a:moveTo>
                    <a:pt x="179" y="0"/>
                  </a:moveTo>
                  <a:cubicBezTo>
                    <a:pt x="95" y="0"/>
                    <a:pt x="0" y="72"/>
                    <a:pt x="0" y="179"/>
                  </a:cubicBezTo>
                  <a:cubicBezTo>
                    <a:pt x="0" y="274"/>
                    <a:pt x="83" y="346"/>
                    <a:pt x="179" y="346"/>
                  </a:cubicBezTo>
                  <a:lnTo>
                    <a:pt x="1286" y="346"/>
                  </a:lnTo>
                  <a:cubicBezTo>
                    <a:pt x="1369" y="346"/>
                    <a:pt x="1465" y="274"/>
                    <a:pt x="1465" y="179"/>
                  </a:cubicBezTo>
                  <a:cubicBezTo>
                    <a:pt x="1465" y="72"/>
                    <a:pt x="1381" y="0"/>
                    <a:pt x="1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8" name="Google Shape;5638;p77"/>
            <p:cNvSpPr/>
            <p:nvPr/>
          </p:nvSpPr>
          <p:spPr>
            <a:xfrm>
              <a:off x="5424768" y="3036051"/>
              <a:ext cx="46553" cy="10987"/>
            </a:xfrm>
            <a:custGeom>
              <a:avLst/>
              <a:gdLst/>
              <a:ahLst/>
              <a:cxnLst/>
              <a:rect l="l" t="t" r="r" b="b"/>
              <a:pathLst>
                <a:path w="1466" h="346" extrusionOk="0">
                  <a:moveTo>
                    <a:pt x="180" y="0"/>
                  </a:moveTo>
                  <a:cubicBezTo>
                    <a:pt x="96" y="0"/>
                    <a:pt x="1" y="72"/>
                    <a:pt x="1" y="179"/>
                  </a:cubicBezTo>
                  <a:cubicBezTo>
                    <a:pt x="1" y="274"/>
                    <a:pt x="84" y="346"/>
                    <a:pt x="180" y="346"/>
                  </a:cubicBezTo>
                  <a:lnTo>
                    <a:pt x="1287" y="346"/>
                  </a:lnTo>
                  <a:cubicBezTo>
                    <a:pt x="1370" y="346"/>
                    <a:pt x="1465" y="274"/>
                    <a:pt x="1465" y="179"/>
                  </a:cubicBezTo>
                  <a:cubicBezTo>
                    <a:pt x="1465" y="72"/>
                    <a:pt x="1394" y="0"/>
                    <a:pt x="1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39" name="Google Shape;5639;p77"/>
            <p:cNvSpPr/>
            <p:nvPr/>
          </p:nvSpPr>
          <p:spPr>
            <a:xfrm>
              <a:off x="5506823" y="3036051"/>
              <a:ext cx="46172" cy="10987"/>
            </a:xfrm>
            <a:custGeom>
              <a:avLst/>
              <a:gdLst/>
              <a:ahLst/>
              <a:cxnLst/>
              <a:rect l="l" t="t" r="r" b="b"/>
              <a:pathLst>
                <a:path w="1454" h="346" extrusionOk="0">
                  <a:moveTo>
                    <a:pt x="179" y="0"/>
                  </a:moveTo>
                  <a:cubicBezTo>
                    <a:pt x="84" y="0"/>
                    <a:pt x="1" y="72"/>
                    <a:pt x="1" y="179"/>
                  </a:cubicBezTo>
                  <a:cubicBezTo>
                    <a:pt x="1" y="274"/>
                    <a:pt x="72" y="346"/>
                    <a:pt x="179" y="346"/>
                  </a:cubicBezTo>
                  <a:lnTo>
                    <a:pt x="1275" y="346"/>
                  </a:lnTo>
                  <a:cubicBezTo>
                    <a:pt x="1370" y="346"/>
                    <a:pt x="1453" y="274"/>
                    <a:pt x="1453" y="179"/>
                  </a:cubicBezTo>
                  <a:cubicBezTo>
                    <a:pt x="1453" y="72"/>
                    <a:pt x="1370" y="0"/>
                    <a:pt x="1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0" name="Google Shape;5640;p77"/>
            <p:cNvSpPr/>
            <p:nvPr/>
          </p:nvSpPr>
          <p:spPr>
            <a:xfrm>
              <a:off x="5343126" y="2930752"/>
              <a:ext cx="46902" cy="33851"/>
            </a:xfrm>
            <a:custGeom>
              <a:avLst/>
              <a:gdLst/>
              <a:ahLst/>
              <a:cxnLst/>
              <a:rect l="l" t="t" r="r" b="b"/>
              <a:pathLst>
                <a:path w="1477" h="1066" extrusionOk="0">
                  <a:moveTo>
                    <a:pt x="1293" y="0"/>
                  </a:moveTo>
                  <a:cubicBezTo>
                    <a:pt x="1250" y="0"/>
                    <a:pt x="1209" y="18"/>
                    <a:pt x="1179" y="54"/>
                  </a:cubicBezTo>
                  <a:lnTo>
                    <a:pt x="572" y="661"/>
                  </a:lnTo>
                  <a:lnTo>
                    <a:pt x="322" y="411"/>
                  </a:lnTo>
                  <a:cubicBezTo>
                    <a:pt x="280" y="375"/>
                    <a:pt x="235" y="358"/>
                    <a:pt x="194" y="358"/>
                  </a:cubicBezTo>
                  <a:cubicBezTo>
                    <a:pt x="152" y="358"/>
                    <a:pt x="113" y="375"/>
                    <a:pt x="84" y="411"/>
                  </a:cubicBezTo>
                  <a:cubicBezTo>
                    <a:pt x="0" y="483"/>
                    <a:pt x="0" y="590"/>
                    <a:pt x="84" y="649"/>
                  </a:cubicBezTo>
                  <a:lnTo>
                    <a:pt x="453" y="1018"/>
                  </a:lnTo>
                  <a:cubicBezTo>
                    <a:pt x="476" y="1054"/>
                    <a:pt x="524" y="1066"/>
                    <a:pt x="572" y="1066"/>
                  </a:cubicBezTo>
                  <a:cubicBezTo>
                    <a:pt x="619" y="1066"/>
                    <a:pt x="655" y="1054"/>
                    <a:pt x="691" y="1018"/>
                  </a:cubicBezTo>
                  <a:lnTo>
                    <a:pt x="1417" y="292"/>
                  </a:lnTo>
                  <a:cubicBezTo>
                    <a:pt x="1477" y="233"/>
                    <a:pt x="1477" y="125"/>
                    <a:pt x="1417" y="54"/>
                  </a:cubicBezTo>
                  <a:cubicBezTo>
                    <a:pt x="1381" y="18"/>
                    <a:pt x="1337" y="0"/>
                    <a:pt x="12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1" name="Google Shape;5641;p77"/>
            <p:cNvSpPr/>
            <p:nvPr/>
          </p:nvSpPr>
          <p:spPr>
            <a:xfrm>
              <a:off x="5506442" y="2930752"/>
              <a:ext cx="47283" cy="33851"/>
            </a:xfrm>
            <a:custGeom>
              <a:avLst/>
              <a:gdLst/>
              <a:ahLst/>
              <a:cxnLst/>
              <a:rect l="l" t="t" r="r" b="b"/>
              <a:pathLst>
                <a:path w="1489" h="1066" extrusionOk="0">
                  <a:moveTo>
                    <a:pt x="1282" y="0"/>
                  </a:moveTo>
                  <a:cubicBezTo>
                    <a:pt x="1239" y="0"/>
                    <a:pt x="1197" y="18"/>
                    <a:pt x="1167" y="54"/>
                  </a:cubicBezTo>
                  <a:lnTo>
                    <a:pt x="560" y="661"/>
                  </a:lnTo>
                  <a:lnTo>
                    <a:pt x="310" y="411"/>
                  </a:lnTo>
                  <a:cubicBezTo>
                    <a:pt x="275" y="375"/>
                    <a:pt x="230" y="358"/>
                    <a:pt x="187" y="358"/>
                  </a:cubicBezTo>
                  <a:cubicBezTo>
                    <a:pt x="144" y="358"/>
                    <a:pt x="102" y="375"/>
                    <a:pt x="72" y="411"/>
                  </a:cubicBezTo>
                  <a:cubicBezTo>
                    <a:pt x="1" y="483"/>
                    <a:pt x="1" y="590"/>
                    <a:pt x="72" y="649"/>
                  </a:cubicBezTo>
                  <a:lnTo>
                    <a:pt x="441" y="1018"/>
                  </a:lnTo>
                  <a:cubicBezTo>
                    <a:pt x="477" y="1054"/>
                    <a:pt x="513" y="1066"/>
                    <a:pt x="560" y="1066"/>
                  </a:cubicBezTo>
                  <a:cubicBezTo>
                    <a:pt x="608" y="1066"/>
                    <a:pt x="656" y="1054"/>
                    <a:pt x="679" y="1018"/>
                  </a:cubicBezTo>
                  <a:lnTo>
                    <a:pt x="1406" y="292"/>
                  </a:lnTo>
                  <a:cubicBezTo>
                    <a:pt x="1489" y="233"/>
                    <a:pt x="1489" y="125"/>
                    <a:pt x="1406" y="54"/>
                  </a:cubicBezTo>
                  <a:cubicBezTo>
                    <a:pt x="1370" y="18"/>
                    <a:pt x="1325" y="0"/>
                    <a:pt x="12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2" name="Google Shape;5642;p77"/>
            <p:cNvSpPr/>
            <p:nvPr/>
          </p:nvSpPr>
          <p:spPr>
            <a:xfrm>
              <a:off x="5424419" y="2977336"/>
              <a:ext cx="47283" cy="34168"/>
            </a:xfrm>
            <a:custGeom>
              <a:avLst/>
              <a:gdLst/>
              <a:ahLst/>
              <a:cxnLst/>
              <a:rect l="l" t="t" r="r" b="b"/>
              <a:pathLst>
                <a:path w="1489" h="1076" extrusionOk="0">
                  <a:moveTo>
                    <a:pt x="1293" y="1"/>
                  </a:moveTo>
                  <a:cubicBezTo>
                    <a:pt x="1250" y="1"/>
                    <a:pt x="1208" y="22"/>
                    <a:pt x="1179" y="63"/>
                  </a:cubicBezTo>
                  <a:lnTo>
                    <a:pt x="572" y="671"/>
                  </a:lnTo>
                  <a:lnTo>
                    <a:pt x="321" y="421"/>
                  </a:lnTo>
                  <a:cubicBezTo>
                    <a:pt x="280" y="379"/>
                    <a:pt x="235" y="358"/>
                    <a:pt x="193" y="358"/>
                  </a:cubicBezTo>
                  <a:cubicBezTo>
                    <a:pt x="152" y="358"/>
                    <a:pt x="113" y="379"/>
                    <a:pt x="83" y="421"/>
                  </a:cubicBezTo>
                  <a:cubicBezTo>
                    <a:pt x="0" y="492"/>
                    <a:pt x="0" y="599"/>
                    <a:pt x="83" y="659"/>
                  </a:cubicBezTo>
                  <a:lnTo>
                    <a:pt x="452" y="1028"/>
                  </a:lnTo>
                  <a:cubicBezTo>
                    <a:pt x="476" y="1052"/>
                    <a:pt x="524" y="1075"/>
                    <a:pt x="572" y="1075"/>
                  </a:cubicBezTo>
                  <a:cubicBezTo>
                    <a:pt x="619" y="1075"/>
                    <a:pt x="655" y="1052"/>
                    <a:pt x="691" y="1028"/>
                  </a:cubicBezTo>
                  <a:lnTo>
                    <a:pt x="1417" y="301"/>
                  </a:lnTo>
                  <a:cubicBezTo>
                    <a:pt x="1488" y="242"/>
                    <a:pt x="1488" y="123"/>
                    <a:pt x="1417" y="63"/>
                  </a:cubicBezTo>
                  <a:cubicBezTo>
                    <a:pt x="1381" y="22"/>
                    <a:pt x="1336" y="1"/>
                    <a:pt x="12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3" name="Google Shape;5643;p77"/>
            <p:cNvSpPr/>
            <p:nvPr/>
          </p:nvSpPr>
          <p:spPr>
            <a:xfrm>
              <a:off x="5261453" y="3024143"/>
              <a:ext cx="47283" cy="33851"/>
            </a:xfrm>
            <a:custGeom>
              <a:avLst/>
              <a:gdLst/>
              <a:ahLst/>
              <a:cxnLst/>
              <a:rect l="l" t="t" r="r" b="b"/>
              <a:pathLst>
                <a:path w="1489" h="1066" extrusionOk="0">
                  <a:moveTo>
                    <a:pt x="1289" y="0"/>
                  </a:moveTo>
                  <a:cubicBezTo>
                    <a:pt x="1248" y="0"/>
                    <a:pt x="1209" y="18"/>
                    <a:pt x="1179" y="54"/>
                  </a:cubicBezTo>
                  <a:lnTo>
                    <a:pt x="572" y="673"/>
                  </a:lnTo>
                  <a:lnTo>
                    <a:pt x="310" y="411"/>
                  </a:lnTo>
                  <a:cubicBezTo>
                    <a:pt x="274" y="375"/>
                    <a:pt x="230" y="357"/>
                    <a:pt x="186" y="357"/>
                  </a:cubicBezTo>
                  <a:cubicBezTo>
                    <a:pt x="143" y="357"/>
                    <a:pt x="102" y="375"/>
                    <a:pt x="72" y="411"/>
                  </a:cubicBezTo>
                  <a:cubicBezTo>
                    <a:pt x="0" y="494"/>
                    <a:pt x="0" y="590"/>
                    <a:pt x="72" y="649"/>
                  </a:cubicBezTo>
                  <a:lnTo>
                    <a:pt x="453" y="1030"/>
                  </a:lnTo>
                  <a:cubicBezTo>
                    <a:pt x="477" y="1054"/>
                    <a:pt x="524" y="1066"/>
                    <a:pt x="572" y="1066"/>
                  </a:cubicBezTo>
                  <a:cubicBezTo>
                    <a:pt x="608" y="1066"/>
                    <a:pt x="655" y="1054"/>
                    <a:pt x="691" y="1030"/>
                  </a:cubicBezTo>
                  <a:lnTo>
                    <a:pt x="1417" y="292"/>
                  </a:lnTo>
                  <a:cubicBezTo>
                    <a:pt x="1489" y="220"/>
                    <a:pt x="1489" y="113"/>
                    <a:pt x="1417" y="54"/>
                  </a:cubicBezTo>
                  <a:cubicBezTo>
                    <a:pt x="1376" y="18"/>
                    <a:pt x="1331" y="0"/>
                    <a:pt x="12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4" name="Google Shape;5644;p77"/>
            <p:cNvSpPr/>
            <p:nvPr/>
          </p:nvSpPr>
          <p:spPr>
            <a:xfrm>
              <a:off x="5424419" y="2884231"/>
              <a:ext cx="47283" cy="33883"/>
            </a:xfrm>
            <a:custGeom>
              <a:avLst/>
              <a:gdLst/>
              <a:ahLst/>
              <a:cxnLst/>
              <a:rect l="l" t="t" r="r" b="b"/>
              <a:pathLst>
                <a:path w="1489" h="1067" extrusionOk="0">
                  <a:moveTo>
                    <a:pt x="1293" y="1"/>
                  </a:moveTo>
                  <a:cubicBezTo>
                    <a:pt x="1250" y="1"/>
                    <a:pt x="1208" y="19"/>
                    <a:pt x="1179" y="54"/>
                  </a:cubicBezTo>
                  <a:lnTo>
                    <a:pt x="572" y="674"/>
                  </a:lnTo>
                  <a:lnTo>
                    <a:pt x="321" y="412"/>
                  </a:lnTo>
                  <a:cubicBezTo>
                    <a:pt x="280" y="376"/>
                    <a:pt x="235" y="358"/>
                    <a:pt x="193" y="358"/>
                  </a:cubicBezTo>
                  <a:cubicBezTo>
                    <a:pt x="152" y="358"/>
                    <a:pt x="113" y="376"/>
                    <a:pt x="83" y="412"/>
                  </a:cubicBezTo>
                  <a:cubicBezTo>
                    <a:pt x="0" y="495"/>
                    <a:pt x="0" y="590"/>
                    <a:pt x="83" y="650"/>
                  </a:cubicBezTo>
                  <a:lnTo>
                    <a:pt x="452" y="1031"/>
                  </a:lnTo>
                  <a:cubicBezTo>
                    <a:pt x="476" y="1055"/>
                    <a:pt x="524" y="1067"/>
                    <a:pt x="572" y="1067"/>
                  </a:cubicBezTo>
                  <a:cubicBezTo>
                    <a:pt x="619" y="1067"/>
                    <a:pt x="655" y="1055"/>
                    <a:pt x="691" y="1031"/>
                  </a:cubicBezTo>
                  <a:lnTo>
                    <a:pt x="1417" y="293"/>
                  </a:lnTo>
                  <a:cubicBezTo>
                    <a:pt x="1488" y="221"/>
                    <a:pt x="1488" y="114"/>
                    <a:pt x="1417" y="54"/>
                  </a:cubicBezTo>
                  <a:cubicBezTo>
                    <a:pt x="1381" y="19"/>
                    <a:pt x="1336" y="1"/>
                    <a:pt x="12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45" name="Google Shape;5645;p77"/>
          <p:cNvGrpSpPr/>
          <p:nvPr/>
        </p:nvGrpSpPr>
        <p:grpSpPr>
          <a:xfrm>
            <a:off x="5788661" y="2772517"/>
            <a:ext cx="284366" cy="344097"/>
            <a:chOff x="5864861" y="2772517"/>
            <a:chExt cx="284366" cy="344097"/>
          </a:xfrm>
        </p:grpSpPr>
        <p:sp>
          <p:nvSpPr>
            <p:cNvPr id="5646" name="Google Shape;5646;p77"/>
            <p:cNvSpPr/>
            <p:nvPr/>
          </p:nvSpPr>
          <p:spPr>
            <a:xfrm>
              <a:off x="6089464" y="3014490"/>
              <a:ext cx="15147" cy="15147"/>
            </a:xfrm>
            <a:custGeom>
              <a:avLst/>
              <a:gdLst/>
              <a:ahLst/>
              <a:cxnLst/>
              <a:rect l="l" t="t" r="r" b="b"/>
              <a:pathLst>
                <a:path w="477" h="477" extrusionOk="0">
                  <a:moveTo>
                    <a:pt x="238" y="1"/>
                  </a:moveTo>
                  <a:cubicBezTo>
                    <a:pt x="107" y="1"/>
                    <a:pt x="0" y="108"/>
                    <a:pt x="0" y="239"/>
                  </a:cubicBezTo>
                  <a:cubicBezTo>
                    <a:pt x="0" y="382"/>
                    <a:pt x="107" y="477"/>
                    <a:pt x="238" y="477"/>
                  </a:cubicBezTo>
                  <a:cubicBezTo>
                    <a:pt x="369" y="477"/>
                    <a:pt x="476" y="382"/>
                    <a:pt x="476" y="239"/>
                  </a:cubicBezTo>
                  <a:cubicBezTo>
                    <a:pt x="476" y="108"/>
                    <a:pt x="369" y="1"/>
                    <a:pt x="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7" name="Google Shape;5647;p77"/>
            <p:cNvSpPr/>
            <p:nvPr/>
          </p:nvSpPr>
          <p:spPr>
            <a:xfrm>
              <a:off x="6051644" y="3070823"/>
              <a:ext cx="13274" cy="13274"/>
            </a:xfrm>
            <a:custGeom>
              <a:avLst/>
              <a:gdLst/>
              <a:ahLst/>
              <a:cxnLst/>
              <a:rect l="l" t="t" r="r" b="b"/>
              <a:pathLst>
                <a:path w="418" h="418" extrusionOk="0">
                  <a:moveTo>
                    <a:pt x="203" y="1"/>
                  </a:moveTo>
                  <a:cubicBezTo>
                    <a:pt x="84" y="1"/>
                    <a:pt x="0" y="96"/>
                    <a:pt x="0" y="215"/>
                  </a:cubicBezTo>
                  <a:cubicBezTo>
                    <a:pt x="0" y="322"/>
                    <a:pt x="84" y="417"/>
                    <a:pt x="203" y="417"/>
                  </a:cubicBezTo>
                  <a:cubicBezTo>
                    <a:pt x="334" y="417"/>
                    <a:pt x="417" y="334"/>
                    <a:pt x="417" y="215"/>
                  </a:cubicBezTo>
                  <a:cubicBezTo>
                    <a:pt x="417" y="96"/>
                    <a:pt x="334"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8" name="Google Shape;5648;p77"/>
            <p:cNvSpPr/>
            <p:nvPr/>
          </p:nvSpPr>
          <p:spPr>
            <a:xfrm>
              <a:off x="5943518" y="3005789"/>
              <a:ext cx="13242" cy="12893"/>
            </a:xfrm>
            <a:custGeom>
              <a:avLst/>
              <a:gdLst/>
              <a:ahLst/>
              <a:cxnLst/>
              <a:rect l="l" t="t" r="r" b="b"/>
              <a:pathLst>
                <a:path w="417" h="406" extrusionOk="0">
                  <a:moveTo>
                    <a:pt x="203" y="1"/>
                  </a:moveTo>
                  <a:cubicBezTo>
                    <a:pt x="84" y="1"/>
                    <a:pt x="0" y="84"/>
                    <a:pt x="0" y="203"/>
                  </a:cubicBezTo>
                  <a:cubicBezTo>
                    <a:pt x="0" y="322"/>
                    <a:pt x="84" y="406"/>
                    <a:pt x="203" y="406"/>
                  </a:cubicBezTo>
                  <a:cubicBezTo>
                    <a:pt x="322" y="406"/>
                    <a:pt x="417" y="322"/>
                    <a:pt x="417" y="203"/>
                  </a:cubicBezTo>
                  <a:cubicBezTo>
                    <a:pt x="417" y="84"/>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49" name="Google Shape;5649;p77"/>
            <p:cNvSpPr/>
            <p:nvPr/>
          </p:nvSpPr>
          <p:spPr>
            <a:xfrm>
              <a:off x="5965429" y="3070823"/>
              <a:ext cx="13655" cy="13274"/>
            </a:xfrm>
            <a:custGeom>
              <a:avLst/>
              <a:gdLst/>
              <a:ahLst/>
              <a:cxnLst/>
              <a:rect l="l" t="t" r="r" b="b"/>
              <a:pathLst>
                <a:path w="430" h="418" extrusionOk="0">
                  <a:moveTo>
                    <a:pt x="215" y="1"/>
                  </a:moveTo>
                  <a:cubicBezTo>
                    <a:pt x="96" y="1"/>
                    <a:pt x="1" y="96"/>
                    <a:pt x="1" y="215"/>
                  </a:cubicBezTo>
                  <a:cubicBezTo>
                    <a:pt x="1" y="322"/>
                    <a:pt x="96" y="417"/>
                    <a:pt x="215" y="417"/>
                  </a:cubicBezTo>
                  <a:cubicBezTo>
                    <a:pt x="334" y="417"/>
                    <a:pt x="429" y="334"/>
                    <a:pt x="429" y="215"/>
                  </a:cubicBezTo>
                  <a:cubicBezTo>
                    <a:pt x="429" y="96"/>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0" name="Google Shape;5650;p77"/>
            <p:cNvSpPr/>
            <p:nvPr/>
          </p:nvSpPr>
          <p:spPr>
            <a:xfrm>
              <a:off x="6004392" y="3019412"/>
              <a:ext cx="16290" cy="15909"/>
            </a:xfrm>
            <a:custGeom>
              <a:avLst/>
              <a:gdLst/>
              <a:ahLst/>
              <a:cxnLst/>
              <a:rect l="l" t="t" r="r" b="b"/>
              <a:pathLst>
                <a:path w="513" h="501" extrusionOk="0">
                  <a:moveTo>
                    <a:pt x="250" y="0"/>
                  </a:moveTo>
                  <a:cubicBezTo>
                    <a:pt x="119" y="0"/>
                    <a:pt x="0" y="119"/>
                    <a:pt x="0" y="250"/>
                  </a:cubicBezTo>
                  <a:cubicBezTo>
                    <a:pt x="0" y="381"/>
                    <a:pt x="119" y="500"/>
                    <a:pt x="250" y="500"/>
                  </a:cubicBezTo>
                  <a:cubicBezTo>
                    <a:pt x="393" y="500"/>
                    <a:pt x="512" y="381"/>
                    <a:pt x="512" y="250"/>
                  </a:cubicBezTo>
                  <a:cubicBezTo>
                    <a:pt x="512" y="119"/>
                    <a:pt x="405"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1" name="Google Shape;5651;p77"/>
            <p:cNvSpPr/>
            <p:nvPr/>
          </p:nvSpPr>
          <p:spPr>
            <a:xfrm>
              <a:off x="5864861" y="2772517"/>
              <a:ext cx="284366" cy="344097"/>
            </a:xfrm>
            <a:custGeom>
              <a:avLst/>
              <a:gdLst/>
              <a:ahLst/>
              <a:cxnLst/>
              <a:rect l="l" t="t" r="r" b="b"/>
              <a:pathLst>
                <a:path w="8955" h="10836" extrusionOk="0">
                  <a:moveTo>
                    <a:pt x="2983" y="6406"/>
                  </a:moveTo>
                  <a:cubicBezTo>
                    <a:pt x="3566" y="6406"/>
                    <a:pt x="4114" y="6556"/>
                    <a:pt x="4632" y="6871"/>
                  </a:cubicBezTo>
                  <a:cubicBezTo>
                    <a:pt x="5211" y="7197"/>
                    <a:pt x="5769" y="7306"/>
                    <a:pt x="6260" y="7306"/>
                  </a:cubicBezTo>
                  <a:cubicBezTo>
                    <a:pt x="6628" y="7306"/>
                    <a:pt x="6957" y="7245"/>
                    <a:pt x="7228" y="7168"/>
                  </a:cubicBezTo>
                  <a:cubicBezTo>
                    <a:pt x="7645" y="7049"/>
                    <a:pt x="7966" y="6871"/>
                    <a:pt x="8145" y="6751"/>
                  </a:cubicBezTo>
                  <a:lnTo>
                    <a:pt x="8145" y="6751"/>
                  </a:lnTo>
                  <a:cubicBezTo>
                    <a:pt x="8514" y="7954"/>
                    <a:pt x="8204" y="9276"/>
                    <a:pt x="7299" y="10216"/>
                  </a:cubicBezTo>
                  <a:cubicBezTo>
                    <a:pt x="7109" y="10407"/>
                    <a:pt x="6835" y="10526"/>
                    <a:pt x="6561" y="10526"/>
                  </a:cubicBezTo>
                  <a:lnTo>
                    <a:pt x="2906" y="10526"/>
                  </a:lnTo>
                  <a:cubicBezTo>
                    <a:pt x="2644" y="10526"/>
                    <a:pt x="2370" y="10407"/>
                    <a:pt x="2180" y="10228"/>
                  </a:cubicBezTo>
                  <a:cubicBezTo>
                    <a:pt x="1346" y="9383"/>
                    <a:pt x="941" y="8133"/>
                    <a:pt x="1275" y="6823"/>
                  </a:cubicBezTo>
                  <a:cubicBezTo>
                    <a:pt x="1406" y="6751"/>
                    <a:pt x="1775" y="6573"/>
                    <a:pt x="2263" y="6478"/>
                  </a:cubicBezTo>
                  <a:cubicBezTo>
                    <a:pt x="2509" y="6430"/>
                    <a:pt x="2748" y="6406"/>
                    <a:pt x="2983" y="6406"/>
                  </a:cubicBezTo>
                  <a:close/>
                  <a:moveTo>
                    <a:pt x="3239" y="1"/>
                  </a:moveTo>
                  <a:cubicBezTo>
                    <a:pt x="3001" y="1"/>
                    <a:pt x="2823" y="191"/>
                    <a:pt x="2823" y="417"/>
                  </a:cubicBezTo>
                  <a:lnTo>
                    <a:pt x="2823" y="786"/>
                  </a:lnTo>
                  <a:cubicBezTo>
                    <a:pt x="2823" y="1036"/>
                    <a:pt x="3013" y="1203"/>
                    <a:pt x="3239" y="1203"/>
                  </a:cubicBezTo>
                  <a:lnTo>
                    <a:pt x="3454" y="1203"/>
                  </a:lnTo>
                  <a:lnTo>
                    <a:pt x="3454" y="2525"/>
                  </a:lnTo>
                  <a:cubicBezTo>
                    <a:pt x="3454" y="2608"/>
                    <a:pt x="3537" y="2680"/>
                    <a:pt x="3620" y="2680"/>
                  </a:cubicBezTo>
                  <a:cubicBezTo>
                    <a:pt x="3704" y="2680"/>
                    <a:pt x="3787" y="2608"/>
                    <a:pt x="3787" y="2525"/>
                  </a:cubicBezTo>
                  <a:lnTo>
                    <a:pt x="3787" y="1203"/>
                  </a:lnTo>
                  <a:lnTo>
                    <a:pt x="5692" y="1203"/>
                  </a:lnTo>
                  <a:lnTo>
                    <a:pt x="5692" y="3858"/>
                  </a:lnTo>
                  <a:cubicBezTo>
                    <a:pt x="5692" y="4096"/>
                    <a:pt x="5835" y="4311"/>
                    <a:pt x="6049" y="4394"/>
                  </a:cubicBezTo>
                  <a:cubicBezTo>
                    <a:pt x="6978" y="4763"/>
                    <a:pt x="7692" y="5513"/>
                    <a:pt x="8049" y="6418"/>
                  </a:cubicBezTo>
                  <a:cubicBezTo>
                    <a:pt x="7907" y="6525"/>
                    <a:pt x="7573" y="6716"/>
                    <a:pt x="7133" y="6847"/>
                  </a:cubicBezTo>
                  <a:cubicBezTo>
                    <a:pt x="6830" y="6934"/>
                    <a:pt x="6535" y="6978"/>
                    <a:pt x="6245" y="6978"/>
                  </a:cubicBezTo>
                  <a:cubicBezTo>
                    <a:pt x="5748" y="6978"/>
                    <a:pt x="5270" y="6848"/>
                    <a:pt x="4811" y="6585"/>
                  </a:cubicBezTo>
                  <a:cubicBezTo>
                    <a:pt x="4225" y="6246"/>
                    <a:pt x="3592" y="6086"/>
                    <a:pt x="2961" y="6086"/>
                  </a:cubicBezTo>
                  <a:cubicBezTo>
                    <a:pt x="2437" y="6086"/>
                    <a:pt x="1914" y="6196"/>
                    <a:pt x="1418" y="6406"/>
                  </a:cubicBezTo>
                  <a:cubicBezTo>
                    <a:pt x="1775" y="5501"/>
                    <a:pt x="2477" y="4763"/>
                    <a:pt x="3430" y="4394"/>
                  </a:cubicBezTo>
                  <a:cubicBezTo>
                    <a:pt x="3656" y="4311"/>
                    <a:pt x="3787" y="4096"/>
                    <a:pt x="3787" y="3858"/>
                  </a:cubicBezTo>
                  <a:lnTo>
                    <a:pt x="3787" y="3322"/>
                  </a:lnTo>
                  <a:cubicBezTo>
                    <a:pt x="3787" y="3239"/>
                    <a:pt x="3716" y="3156"/>
                    <a:pt x="3620" y="3156"/>
                  </a:cubicBezTo>
                  <a:cubicBezTo>
                    <a:pt x="3537" y="3156"/>
                    <a:pt x="3454" y="3239"/>
                    <a:pt x="3454" y="3322"/>
                  </a:cubicBezTo>
                  <a:lnTo>
                    <a:pt x="3454" y="3858"/>
                  </a:lnTo>
                  <a:cubicBezTo>
                    <a:pt x="3454" y="3965"/>
                    <a:pt x="3394" y="4049"/>
                    <a:pt x="3299" y="4096"/>
                  </a:cubicBezTo>
                  <a:cubicBezTo>
                    <a:pt x="703" y="5120"/>
                    <a:pt x="1" y="8478"/>
                    <a:pt x="1942" y="10442"/>
                  </a:cubicBezTo>
                  <a:cubicBezTo>
                    <a:pt x="2192" y="10692"/>
                    <a:pt x="2537" y="10835"/>
                    <a:pt x="2894" y="10835"/>
                  </a:cubicBezTo>
                  <a:lnTo>
                    <a:pt x="6549" y="10835"/>
                  </a:lnTo>
                  <a:cubicBezTo>
                    <a:pt x="6906" y="10835"/>
                    <a:pt x="7252" y="10692"/>
                    <a:pt x="7502" y="10442"/>
                  </a:cubicBezTo>
                  <a:cubicBezTo>
                    <a:pt x="8907" y="9026"/>
                    <a:pt x="8954" y="6930"/>
                    <a:pt x="7907" y="5466"/>
                  </a:cubicBezTo>
                  <a:cubicBezTo>
                    <a:pt x="7478" y="4858"/>
                    <a:pt x="6871" y="4370"/>
                    <a:pt x="6168" y="4096"/>
                  </a:cubicBezTo>
                  <a:cubicBezTo>
                    <a:pt x="6061" y="4049"/>
                    <a:pt x="6002" y="3965"/>
                    <a:pt x="6002" y="3858"/>
                  </a:cubicBezTo>
                  <a:lnTo>
                    <a:pt x="6002" y="1203"/>
                  </a:lnTo>
                  <a:lnTo>
                    <a:pt x="6228" y="1203"/>
                  </a:lnTo>
                  <a:cubicBezTo>
                    <a:pt x="6466" y="1203"/>
                    <a:pt x="6644" y="1013"/>
                    <a:pt x="6644" y="786"/>
                  </a:cubicBezTo>
                  <a:lnTo>
                    <a:pt x="6644" y="417"/>
                  </a:lnTo>
                  <a:cubicBezTo>
                    <a:pt x="6644" y="179"/>
                    <a:pt x="6454" y="1"/>
                    <a:pt x="6228" y="1"/>
                  </a:cubicBezTo>
                  <a:lnTo>
                    <a:pt x="5394" y="1"/>
                  </a:lnTo>
                  <a:cubicBezTo>
                    <a:pt x="5299" y="1"/>
                    <a:pt x="5228" y="72"/>
                    <a:pt x="5228" y="167"/>
                  </a:cubicBezTo>
                  <a:cubicBezTo>
                    <a:pt x="5228" y="263"/>
                    <a:pt x="5299" y="334"/>
                    <a:pt x="5394" y="334"/>
                  </a:cubicBezTo>
                  <a:lnTo>
                    <a:pt x="6228" y="334"/>
                  </a:lnTo>
                  <a:cubicBezTo>
                    <a:pt x="6287" y="334"/>
                    <a:pt x="6335" y="382"/>
                    <a:pt x="6335" y="441"/>
                  </a:cubicBezTo>
                  <a:lnTo>
                    <a:pt x="6335" y="810"/>
                  </a:lnTo>
                  <a:cubicBezTo>
                    <a:pt x="6335" y="870"/>
                    <a:pt x="6287" y="905"/>
                    <a:pt x="6228" y="905"/>
                  </a:cubicBezTo>
                  <a:lnTo>
                    <a:pt x="3239" y="905"/>
                  </a:lnTo>
                  <a:cubicBezTo>
                    <a:pt x="3168" y="905"/>
                    <a:pt x="3132" y="870"/>
                    <a:pt x="3132" y="810"/>
                  </a:cubicBezTo>
                  <a:lnTo>
                    <a:pt x="3132" y="441"/>
                  </a:lnTo>
                  <a:cubicBezTo>
                    <a:pt x="3132" y="382"/>
                    <a:pt x="3168" y="334"/>
                    <a:pt x="3239" y="334"/>
                  </a:cubicBezTo>
                  <a:lnTo>
                    <a:pt x="4609" y="334"/>
                  </a:lnTo>
                  <a:cubicBezTo>
                    <a:pt x="4692" y="334"/>
                    <a:pt x="4763" y="263"/>
                    <a:pt x="4763" y="167"/>
                  </a:cubicBezTo>
                  <a:cubicBezTo>
                    <a:pt x="4763" y="72"/>
                    <a:pt x="4692" y="1"/>
                    <a:pt x="46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652" name="Google Shape;5652;p77"/>
          <p:cNvSpPr/>
          <p:nvPr/>
        </p:nvSpPr>
        <p:spPr>
          <a:xfrm>
            <a:off x="6340868" y="2770643"/>
            <a:ext cx="343335" cy="343303"/>
          </a:xfrm>
          <a:custGeom>
            <a:avLst/>
            <a:gdLst/>
            <a:ahLst/>
            <a:cxnLst/>
            <a:rect l="l" t="t" r="r" b="b"/>
            <a:pathLst>
              <a:path w="10812" h="10811" extrusionOk="0">
                <a:moveTo>
                  <a:pt x="2769" y="2858"/>
                </a:moveTo>
                <a:cubicBezTo>
                  <a:pt x="2830" y="2858"/>
                  <a:pt x="2892" y="2866"/>
                  <a:pt x="2954" y="2881"/>
                </a:cubicBezTo>
                <a:cubicBezTo>
                  <a:pt x="3251" y="2941"/>
                  <a:pt x="3489" y="3191"/>
                  <a:pt x="3549" y="3489"/>
                </a:cubicBezTo>
                <a:cubicBezTo>
                  <a:pt x="3608" y="3774"/>
                  <a:pt x="3501" y="4036"/>
                  <a:pt x="3275" y="4227"/>
                </a:cubicBezTo>
                <a:cubicBezTo>
                  <a:pt x="3132" y="4346"/>
                  <a:pt x="3037" y="4548"/>
                  <a:pt x="3037" y="4739"/>
                </a:cubicBezTo>
                <a:lnTo>
                  <a:pt x="3037" y="5084"/>
                </a:lnTo>
                <a:cubicBezTo>
                  <a:pt x="3037" y="5346"/>
                  <a:pt x="3263" y="5572"/>
                  <a:pt x="3525" y="5572"/>
                </a:cubicBezTo>
                <a:lnTo>
                  <a:pt x="5228" y="5572"/>
                </a:lnTo>
                <a:lnTo>
                  <a:pt x="5228" y="7263"/>
                </a:lnTo>
                <a:cubicBezTo>
                  <a:pt x="5228" y="7370"/>
                  <a:pt x="5156" y="7441"/>
                  <a:pt x="5049" y="7441"/>
                </a:cubicBezTo>
                <a:lnTo>
                  <a:pt x="4704" y="7441"/>
                </a:lnTo>
                <a:cubicBezTo>
                  <a:pt x="4597" y="7441"/>
                  <a:pt x="4513" y="7406"/>
                  <a:pt x="4442" y="7322"/>
                </a:cubicBezTo>
                <a:cubicBezTo>
                  <a:pt x="4225" y="7076"/>
                  <a:pt x="3925" y="6935"/>
                  <a:pt x="3599" y="6935"/>
                </a:cubicBezTo>
                <a:cubicBezTo>
                  <a:pt x="3532" y="6935"/>
                  <a:pt x="3463" y="6941"/>
                  <a:pt x="3394" y="6953"/>
                </a:cubicBezTo>
                <a:cubicBezTo>
                  <a:pt x="2965" y="7025"/>
                  <a:pt x="2620" y="7370"/>
                  <a:pt x="2537" y="7787"/>
                </a:cubicBezTo>
                <a:cubicBezTo>
                  <a:pt x="2453" y="8120"/>
                  <a:pt x="2549" y="8454"/>
                  <a:pt x="2751" y="8715"/>
                </a:cubicBezTo>
                <a:cubicBezTo>
                  <a:pt x="2965" y="8965"/>
                  <a:pt x="3275" y="9108"/>
                  <a:pt x="3608" y="9108"/>
                </a:cubicBezTo>
                <a:cubicBezTo>
                  <a:pt x="3930" y="9108"/>
                  <a:pt x="4227" y="8965"/>
                  <a:pt x="4442" y="8715"/>
                </a:cubicBezTo>
                <a:cubicBezTo>
                  <a:pt x="4501" y="8632"/>
                  <a:pt x="4585" y="8608"/>
                  <a:pt x="4692" y="8608"/>
                </a:cubicBezTo>
                <a:lnTo>
                  <a:pt x="5037" y="8608"/>
                </a:lnTo>
                <a:cubicBezTo>
                  <a:pt x="5132" y="8608"/>
                  <a:pt x="5216" y="8680"/>
                  <a:pt x="5216" y="8787"/>
                </a:cubicBezTo>
                <a:lnTo>
                  <a:pt x="5216" y="10501"/>
                </a:lnTo>
                <a:lnTo>
                  <a:pt x="846" y="10501"/>
                </a:lnTo>
                <a:cubicBezTo>
                  <a:pt x="572" y="10501"/>
                  <a:pt x="334" y="10263"/>
                  <a:pt x="334" y="9977"/>
                </a:cubicBezTo>
                <a:lnTo>
                  <a:pt x="334" y="5572"/>
                </a:lnTo>
                <a:lnTo>
                  <a:pt x="2025" y="5572"/>
                </a:lnTo>
                <a:cubicBezTo>
                  <a:pt x="2299" y="5572"/>
                  <a:pt x="2513" y="5346"/>
                  <a:pt x="2513" y="5084"/>
                </a:cubicBezTo>
                <a:lnTo>
                  <a:pt x="2513" y="4727"/>
                </a:lnTo>
                <a:cubicBezTo>
                  <a:pt x="2513" y="4513"/>
                  <a:pt x="2430" y="4334"/>
                  <a:pt x="2299" y="4215"/>
                </a:cubicBezTo>
                <a:cubicBezTo>
                  <a:pt x="2120" y="4072"/>
                  <a:pt x="2013" y="3858"/>
                  <a:pt x="2013" y="3620"/>
                </a:cubicBezTo>
                <a:cubicBezTo>
                  <a:pt x="2013" y="3381"/>
                  <a:pt x="2120" y="3179"/>
                  <a:pt x="2299" y="3024"/>
                </a:cubicBezTo>
                <a:cubicBezTo>
                  <a:pt x="2431" y="2919"/>
                  <a:pt x="2596" y="2858"/>
                  <a:pt x="2769" y="2858"/>
                </a:cubicBezTo>
                <a:close/>
                <a:moveTo>
                  <a:pt x="10014" y="298"/>
                </a:moveTo>
                <a:cubicBezTo>
                  <a:pt x="10300" y="298"/>
                  <a:pt x="10538" y="536"/>
                  <a:pt x="10538" y="822"/>
                </a:cubicBezTo>
                <a:lnTo>
                  <a:pt x="10538" y="5239"/>
                </a:lnTo>
                <a:lnTo>
                  <a:pt x="10312" y="5239"/>
                </a:lnTo>
                <a:cubicBezTo>
                  <a:pt x="10228" y="5239"/>
                  <a:pt x="10157" y="5322"/>
                  <a:pt x="10157" y="5406"/>
                </a:cubicBezTo>
                <a:cubicBezTo>
                  <a:pt x="10157" y="5501"/>
                  <a:pt x="10228" y="5572"/>
                  <a:pt x="10312" y="5572"/>
                </a:cubicBezTo>
                <a:lnTo>
                  <a:pt x="10490" y="5572"/>
                </a:lnTo>
                <a:lnTo>
                  <a:pt x="10490" y="9977"/>
                </a:lnTo>
                <a:cubicBezTo>
                  <a:pt x="10490" y="10263"/>
                  <a:pt x="10252" y="10501"/>
                  <a:pt x="9978" y="10501"/>
                </a:cubicBezTo>
                <a:lnTo>
                  <a:pt x="5573" y="10501"/>
                </a:lnTo>
                <a:lnTo>
                  <a:pt x="5573" y="8799"/>
                </a:lnTo>
                <a:cubicBezTo>
                  <a:pt x="5573" y="8537"/>
                  <a:pt x="5347" y="8311"/>
                  <a:pt x="5073" y="8311"/>
                </a:cubicBezTo>
                <a:lnTo>
                  <a:pt x="4739" y="8311"/>
                </a:lnTo>
                <a:cubicBezTo>
                  <a:pt x="4525" y="8311"/>
                  <a:pt x="4347" y="8394"/>
                  <a:pt x="4227" y="8537"/>
                </a:cubicBezTo>
                <a:cubicBezTo>
                  <a:pt x="4085" y="8715"/>
                  <a:pt x="3870" y="8811"/>
                  <a:pt x="3632" y="8811"/>
                </a:cubicBezTo>
                <a:cubicBezTo>
                  <a:pt x="3394" y="8811"/>
                  <a:pt x="3192" y="8715"/>
                  <a:pt x="3037" y="8537"/>
                </a:cubicBezTo>
                <a:cubicBezTo>
                  <a:pt x="2894" y="8358"/>
                  <a:pt x="2834" y="8120"/>
                  <a:pt x="2894" y="7882"/>
                </a:cubicBezTo>
                <a:cubicBezTo>
                  <a:pt x="2954" y="7584"/>
                  <a:pt x="3204" y="7346"/>
                  <a:pt x="3501" y="7287"/>
                </a:cubicBezTo>
                <a:cubicBezTo>
                  <a:pt x="3557" y="7275"/>
                  <a:pt x="3612" y="7269"/>
                  <a:pt x="3665" y="7269"/>
                </a:cubicBezTo>
                <a:cubicBezTo>
                  <a:pt x="3887" y="7269"/>
                  <a:pt x="4086" y="7367"/>
                  <a:pt x="4239" y="7549"/>
                </a:cubicBezTo>
                <a:cubicBezTo>
                  <a:pt x="4358" y="7703"/>
                  <a:pt x="4561" y="7787"/>
                  <a:pt x="4751" y="7787"/>
                </a:cubicBezTo>
                <a:lnTo>
                  <a:pt x="5097" y="7787"/>
                </a:lnTo>
                <a:cubicBezTo>
                  <a:pt x="5359" y="7787"/>
                  <a:pt x="5585" y="7561"/>
                  <a:pt x="5585" y="7299"/>
                </a:cubicBezTo>
                <a:lnTo>
                  <a:pt x="5585" y="5596"/>
                </a:lnTo>
                <a:lnTo>
                  <a:pt x="7275" y="5596"/>
                </a:lnTo>
                <a:cubicBezTo>
                  <a:pt x="7383" y="5596"/>
                  <a:pt x="7454" y="5679"/>
                  <a:pt x="7454" y="5775"/>
                </a:cubicBezTo>
                <a:lnTo>
                  <a:pt x="7454" y="6120"/>
                </a:lnTo>
                <a:cubicBezTo>
                  <a:pt x="7454" y="6227"/>
                  <a:pt x="7418" y="6310"/>
                  <a:pt x="7335" y="6394"/>
                </a:cubicBezTo>
                <a:cubicBezTo>
                  <a:pt x="7037" y="6644"/>
                  <a:pt x="6894" y="7025"/>
                  <a:pt x="6966" y="7430"/>
                </a:cubicBezTo>
                <a:cubicBezTo>
                  <a:pt x="7037" y="7858"/>
                  <a:pt x="7383" y="8203"/>
                  <a:pt x="7799" y="8299"/>
                </a:cubicBezTo>
                <a:cubicBezTo>
                  <a:pt x="7871" y="8311"/>
                  <a:pt x="7954" y="8323"/>
                  <a:pt x="8037" y="8323"/>
                </a:cubicBezTo>
                <a:cubicBezTo>
                  <a:pt x="8288" y="8323"/>
                  <a:pt x="8526" y="8239"/>
                  <a:pt x="8728" y="8084"/>
                </a:cubicBezTo>
                <a:cubicBezTo>
                  <a:pt x="8978" y="7882"/>
                  <a:pt x="9121" y="7561"/>
                  <a:pt x="9121" y="7239"/>
                </a:cubicBezTo>
                <a:cubicBezTo>
                  <a:pt x="9121" y="6906"/>
                  <a:pt x="8978" y="6608"/>
                  <a:pt x="8728" y="6406"/>
                </a:cubicBezTo>
                <a:cubicBezTo>
                  <a:pt x="8645" y="6346"/>
                  <a:pt x="8621" y="6251"/>
                  <a:pt x="8621" y="6132"/>
                </a:cubicBezTo>
                <a:lnTo>
                  <a:pt x="8621" y="5798"/>
                </a:lnTo>
                <a:cubicBezTo>
                  <a:pt x="8621" y="5691"/>
                  <a:pt x="8692" y="5620"/>
                  <a:pt x="8799" y="5620"/>
                </a:cubicBezTo>
                <a:lnTo>
                  <a:pt x="9645" y="5620"/>
                </a:lnTo>
                <a:cubicBezTo>
                  <a:pt x="9740" y="5620"/>
                  <a:pt x="9812" y="5536"/>
                  <a:pt x="9812" y="5453"/>
                </a:cubicBezTo>
                <a:cubicBezTo>
                  <a:pt x="9812" y="5358"/>
                  <a:pt x="9740" y="5286"/>
                  <a:pt x="9645" y="5286"/>
                </a:cubicBezTo>
                <a:lnTo>
                  <a:pt x="8799" y="5286"/>
                </a:lnTo>
                <a:cubicBezTo>
                  <a:pt x="8526" y="5286"/>
                  <a:pt x="8311" y="5513"/>
                  <a:pt x="8311" y="5775"/>
                </a:cubicBezTo>
                <a:lnTo>
                  <a:pt x="8311" y="6120"/>
                </a:lnTo>
                <a:cubicBezTo>
                  <a:pt x="8311" y="6334"/>
                  <a:pt x="8395" y="6513"/>
                  <a:pt x="8526" y="6632"/>
                </a:cubicBezTo>
                <a:cubicBezTo>
                  <a:pt x="8704" y="6775"/>
                  <a:pt x="8811" y="6989"/>
                  <a:pt x="8811" y="7227"/>
                </a:cubicBezTo>
                <a:cubicBezTo>
                  <a:pt x="8811" y="7465"/>
                  <a:pt x="8704" y="7668"/>
                  <a:pt x="8526" y="7822"/>
                </a:cubicBezTo>
                <a:cubicBezTo>
                  <a:pt x="8394" y="7928"/>
                  <a:pt x="8229" y="7988"/>
                  <a:pt x="8056" y="7988"/>
                </a:cubicBezTo>
                <a:cubicBezTo>
                  <a:pt x="7995" y="7988"/>
                  <a:pt x="7933" y="7981"/>
                  <a:pt x="7871" y="7965"/>
                </a:cubicBezTo>
                <a:cubicBezTo>
                  <a:pt x="7573" y="7906"/>
                  <a:pt x="7335" y="7656"/>
                  <a:pt x="7275" y="7358"/>
                </a:cubicBezTo>
                <a:cubicBezTo>
                  <a:pt x="7216" y="7072"/>
                  <a:pt x="7323" y="6810"/>
                  <a:pt x="7549" y="6608"/>
                </a:cubicBezTo>
                <a:cubicBezTo>
                  <a:pt x="7692" y="6489"/>
                  <a:pt x="7787" y="6298"/>
                  <a:pt x="7787" y="6108"/>
                </a:cubicBezTo>
                <a:lnTo>
                  <a:pt x="7787" y="5763"/>
                </a:lnTo>
                <a:cubicBezTo>
                  <a:pt x="7787" y="5501"/>
                  <a:pt x="7561" y="5275"/>
                  <a:pt x="7287" y="5275"/>
                </a:cubicBezTo>
                <a:lnTo>
                  <a:pt x="5597" y="5275"/>
                </a:lnTo>
                <a:lnTo>
                  <a:pt x="5597" y="3572"/>
                </a:lnTo>
                <a:cubicBezTo>
                  <a:pt x="5597" y="3477"/>
                  <a:pt x="5668" y="3393"/>
                  <a:pt x="5775" y="3393"/>
                </a:cubicBezTo>
                <a:lnTo>
                  <a:pt x="6121" y="3393"/>
                </a:lnTo>
                <a:cubicBezTo>
                  <a:pt x="6216" y="3393"/>
                  <a:pt x="6311" y="3441"/>
                  <a:pt x="6383" y="3512"/>
                </a:cubicBezTo>
                <a:cubicBezTo>
                  <a:pt x="6592" y="3762"/>
                  <a:pt x="6901" y="3911"/>
                  <a:pt x="7234" y="3911"/>
                </a:cubicBezTo>
                <a:cubicBezTo>
                  <a:pt x="7299" y="3911"/>
                  <a:pt x="7364" y="3905"/>
                  <a:pt x="7430" y="3893"/>
                </a:cubicBezTo>
                <a:cubicBezTo>
                  <a:pt x="7859" y="3810"/>
                  <a:pt x="8204" y="3477"/>
                  <a:pt x="8288" y="3060"/>
                </a:cubicBezTo>
                <a:cubicBezTo>
                  <a:pt x="8359" y="2727"/>
                  <a:pt x="8276" y="2381"/>
                  <a:pt x="8061" y="2131"/>
                </a:cubicBezTo>
                <a:cubicBezTo>
                  <a:pt x="7859" y="1881"/>
                  <a:pt x="7549" y="1726"/>
                  <a:pt x="7216" y="1726"/>
                </a:cubicBezTo>
                <a:cubicBezTo>
                  <a:pt x="6894" y="1726"/>
                  <a:pt x="6597" y="1881"/>
                  <a:pt x="6383" y="2131"/>
                </a:cubicBezTo>
                <a:cubicBezTo>
                  <a:pt x="6323" y="2203"/>
                  <a:pt x="6240" y="2238"/>
                  <a:pt x="6132" y="2238"/>
                </a:cubicBezTo>
                <a:lnTo>
                  <a:pt x="5787" y="2238"/>
                </a:lnTo>
                <a:cubicBezTo>
                  <a:pt x="5680" y="2238"/>
                  <a:pt x="5609" y="2167"/>
                  <a:pt x="5609" y="2060"/>
                </a:cubicBezTo>
                <a:lnTo>
                  <a:pt x="5609" y="1215"/>
                </a:lnTo>
                <a:cubicBezTo>
                  <a:pt x="5609" y="1119"/>
                  <a:pt x="5537" y="1048"/>
                  <a:pt x="5442" y="1048"/>
                </a:cubicBezTo>
                <a:cubicBezTo>
                  <a:pt x="5359" y="1048"/>
                  <a:pt x="5287" y="1119"/>
                  <a:pt x="5287" y="1215"/>
                </a:cubicBezTo>
                <a:lnTo>
                  <a:pt x="5287" y="2060"/>
                </a:lnTo>
                <a:cubicBezTo>
                  <a:pt x="5287" y="2322"/>
                  <a:pt x="5501" y="2548"/>
                  <a:pt x="5775" y="2548"/>
                </a:cubicBezTo>
                <a:lnTo>
                  <a:pt x="6121" y="2548"/>
                </a:lnTo>
                <a:cubicBezTo>
                  <a:pt x="6323" y="2548"/>
                  <a:pt x="6502" y="2465"/>
                  <a:pt x="6621" y="2322"/>
                </a:cubicBezTo>
                <a:cubicBezTo>
                  <a:pt x="6775" y="2143"/>
                  <a:pt x="6978" y="2048"/>
                  <a:pt x="7216" y="2048"/>
                </a:cubicBezTo>
                <a:cubicBezTo>
                  <a:pt x="7454" y="2048"/>
                  <a:pt x="7668" y="2143"/>
                  <a:pt x="7811" y="2322"/>
                </a:cubicBezTo>
                <a:cubicBezTo>
                  <a:pt x="7966" y="2500"/>
                  <a:pt x="8026" y="2739"/>
                  <a:pt x="7966" y="2977"/>
                </a:cubicBezTo>
                <a:cubicBezTo>
                  <a:pt x="7907" y="3274"/>
                  <a:pt x="7656" y="3512"/>
                  <a:pt x="7359" y="3572"/>
                </a:cubicBezTo>
                <a:cubicBezTo>
                  <a:pt x="7303" y="3584"/>
                  <a:pt x="7248" y="3589"/>
                  <a:pt x="7193" y="3589"/>
                </a:cubicBezTo>
                <a:cubicBezTo>
                  <a:pt x="6969" y="3589"/>
                  <a:pt x="6762" y="3492"/>
                  <a:pt x="6609" y="3310"/>
                </a:cubicBezTo>
                <a:cubicBezTo>
                  <a:pt x="6490" y="3155"/>
                  <a:pt x="6299" y="3072"/>
                  <a:pt x="6097" y="3072"/>
                </a:cubicBezTo>
                <a:lnTo>
                  <a:pt x="5763" y="3072"/>
                </a:lnTo>
                <a:cubicBezTo>
                  <a:pt x="5490" y="3072"/>
                  <a:pt x="5275" y="3298"/>
                  <a:pt x="5275" y="3560"/>
                </a:cubicBezTo>
                <a:lnTo>
                  <a:pt x="5275" y="5263"/>
                </a:lnTo>
                <a:lnTo>
                  <a:pt x="3573" y="5263"/>
                </a:lnTo>
                <a:cubicBezTo>
                  <a:pt x="3465" y="5263"/>
                  <a:pt x="3394" y="5179"/>
                  <a:pt x="3394" y="5084"/>
                </a:cubicBezTo>
                <a:lnTo>
                  <a:pt x="3394" y="4727"/>
                </a:lnTo>
                <a:cubicBezTo>
                  <a:pt x="3394" y="4620"/>
                  <a:pt x="3442" y="4524"/>
                  <a:pt x="3513" y="4453"/>
                </a:cubicBezTo>
                <a:cubicBezTo>
                  <a:pt x="3811" y="4203"/>
                  <a:pt x="3954" y="3810"/>
                  <a:pt x="3882" y="3417"/>
                </a:cubicBezTo>
                <a:cubicBezTo>
                  <a:pt x="3811" y="2977"/>
                  <a:pt x="3465" y="2643"/>
                  <a:pt x="3049" y="2548"/>
                </a:cubicBezTo>
                <a:cubicBezTo>
                  <a:pt x="2973" y="2531"/>
                  <a:pt x="2896" y="2523"/>
                  <a:pt x="2820" y="2523"/>
                </a:cubicBezTo>
                <a:cubicBezTo>
                  <a:pt x="2570" y="2523"/>
                  <a:pt x="2323" y="2610"/>
                  <a:pt x="2132" y="2774"/>
                </a:cubicBezTo>
                <a:cubicBezTo>
                  <a:pt x="1870" y="2977"/>
                  <a:pt x="1727" y="3298"/>
                  <a:pt x="1727" y="3620"/>
                </a:cubicBezTo>
                <a:cubicBezTo>
                  <a:pt x="1727" y="3941"/>
                  <a:pt x="1870" y="4239"/>
                  <a:pt x="2132" y="4453"/>
                </a:cubicBezTo>
                <a:cubicBezTo>
                  <a:pt x="2203" y="4513"/>
                  <a:pt x="2227" y="4608"/>
                  <a:pt x="2227" y="4703"/>
                </a:cubicBezTo>
                <a:lnTo>
                  <a:pt x="2227" y="5048"/>
                </a:lnTo>
                <a:cubicBezTo>
                  <a:pt x="2227" y="5155"/>
                  <a:pt x="2156" y="5227"/>
                  <a:pt x="2049" y="5227"/>
                </a:cubicBezTo>
                <a:lnTo>
                  <a:pt x="358" y="5227"/>
                </a:lnTo>
                <a:lnTo>
                  <a:pt x="358" y="822"/>
                </a:lnTo>
                <a:cubicBezTo>
                  <a:pt x="358" y="536"/>
                  <a:pt x="596" y="298"/>
                  <a:pt x="882" y="298"/>
                </a:cubicBezTo>
                <a:lnTo>
                  <a:pt x="5287" y="298"/>
                </a:lnTo>
                <a:lnTo>
                  <a:pt x="5287" y="476"/>
                </a:lnTo>
                <a:cubicBezTo>
                  <a:pt x="5287" y="572"/>
                  <a:pt x="5359" y="643"/>
                  <a:pt x="5442" y="643"/>
                </a:cubicBezTo>
                <a:cubicBezTo>
                  <a:pt x="5537" y="643"/>
                  <a:pt x="5609" y="572"/>
                  <a:pt x="5609" y="476"/>
                </a:cubicBezTo>
                <a:lnTo>
                  <a:pt x="5609" y="298"/>
                </a:lnTo>
                <a:close/>
                <a:moveTo>
                  <a:pt x="834" y="0"/>
                </a:moveTo>
                <a:cubicBezTo>
                  <a:pt x="370" y="0"/>
                  <a:pt x="1" y="381"/>
                  <a:pt x="1" y="834"/>
                </a:cubicBezTo>
                <a:lnTo>
                  <a:pt x="1" y="9977"/>
                </a:lnTo>
                <a:cubicBezTo>
                  <a:pt x="1" y="10442"/>
                  <a:pt x="370" y="10811"/>
                  <a:pt x="834" y="10811"/>
                </a:cubicBezTo>
                <a:lnTo>
                  <a:pt x="9978" y="10811"/>
                </a:lnTo>
                <a:cubicBezTo>
                  <a:pt x="10431" y="10811"/>
                  <a:pt x="10812" y="10442"/>
                  <a:pt x="10812" y="9977"/>
                </a:cubicBezTo>
                <a:lnTo>
                  <a:pt x="10812" y="834"/>
                </a:lnTo>
                <a:cubicBezTo>
                  <a:pt x="10812" y="381"/>
                  <a:pt x="10431" y="0"/>
                  <a:pt x="99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653" name="Google Shape;5653;p77"/>
          <p:cNvGrpSpPr/>
          <p:nvPr/>
        </p:nvGrpSpPr>
        <p:grpSpPr>
          <a:xfrm>
            <a:off x="6974158" y="2789537"/>
            <a:ext cx="255247" cy="327458"/>
            <a:chOff x="6974158" y="2789537"/>
            <a:chExt cx="255247" cy="327458"/>
          </a:xfrm>
        </p:grpSpPr>
        <p:sp>
          <p:nvSpPr>
            <p:cNvPr id="5654" name="Google Shape;5654;p77"/>
            <p:cNvSpPr/>
            <p:nvPr/>
          </p:nvSpPr>
          <p:spPr>
            <a:xfrm>
              <a:off x="7066407" y="2897282"/>
              <a:ext cx="9876" cy="14798"/>
            </a:xfrm>
            <a:custGeom>
              <a:avLst/>
              <a:gdLst/>
              <a:ahLst/>
              <a:cxnLst/>
              <a:rect l="l" t="t" r="r" b="b"/>
              <a:pathLst>
                <a:path w="311" h="466" extrusionOk="0">
                  <a:moveTo>
                    <a:pt x="144" y="1"/>
                  </a:moveTo>
                  <a:cubicBezTo>
                    <a:pt x="60" y="1"/>
                    <a:pt x="1" y="84"/>
                    <a:pt x="1" y="155"/>
                  </a:cubicBezTo>
                  <a:lnTo>
                    <a:pt x="1" y="322"/>
                  </a:lnTo>
                  <a:cubicBezTo>
                    <a:pt x="1" y="405"/>
                    <a:pt x="72" y="465"/>
                    <a:pt x="144" y="465"/>
                  </a:cubicBezTo>
                  <a:cubicBezTo>
                    <a:pt x="227" y="465"/>
                    <a:pt x="299" y="394"/>
                    <a:pt x="299" y="322"/>
                  </a:cubicBezTo>
                  <a:lnTo>
                    <a:pt x="299" y="155"/>
                  </a:lnTo>
                  <a:cubicBezTo>
                    <a:pt x="310" y="60"/>
                    <a:pt x="239" y="1"/>
                    <a:pt x="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5" name="Google Shape;5655;p77"/>
            <p:cNvSpPr/>
            <p:nvPr/>
          </p:nvSpPr>
          <p:spPr>
            <a:xfrm>
              <a:off x="7127662" y="2897282"/>
              <a:ext cx="9495" cy="14798"/>
            </a:xfrm>
            <a:custGeom>
              <a:avLst/>
              <a:gdLst/>
              <a:ahLst/>
              <a:cxnLst/>
              <a:rect l="l" t="t" r="r" b="b"/>
              <a:pathLst>
                <a:path w="299" h="466" extrusionOk="0">
                  <a:moveTo>
                    <a:pt x="155" y="1"/>
                  </a:moveTo>
                  <a:cubicBezTo>
                    <a:pt x="60" y="1"/>
                    <a:pt x="1" y="84"/>
                    <a:pt x="1" y="155"/>
                  </a:cubicBezTo>
                  <a:lnTo>
                    <a:pt x="1" y="322"/>
                  </a:lnTo>
                  <a:cubicBezTo>
                    <a:pt x="1" y="405"/>
                    <a:pt x="84" y="465"/>
                    <a:pt x="155" y="465"/>
                  </a:cubicBezTo>
                  <a:cubicBezTo>
                    <a:pt x="227" y="465"/>
                    <a:pt x="298" y="394"/>
                    <a:pt x="298" y="322"/>
                  </a:cubicBezTo>
                  <a:lnTo>
                    <a:pt x="298" y="155"/>
                  </a:lnTo>
                  <a:cubicBezTo>
                    <a:pt x="298" y="60"/>
                    <a:pt x="239"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6" name="Google Shape;5656;p77"/>
            <p:cNvSpPr/>
            <p:nvPr/>
          </p:nvSpPr>
          <p:spPr>
            <a:xfrm>
              <a:off x="7081935" y="2933292"/>
              <a:ext cx="40837" cy="14703"/>
            </a:xfrm>
            <a:custGeom>
              <a:avLst/>
              <a:gdLst/>
              <a:ahLst/>
              <a:cxnLst/>
              <a:rect l="l" t="t" r="r" b="b"/>
              <a:pathLst>
                <a:path w="1286" h="463" extrusionOk="0">
                  <a:moveTo>
                    <a:pt x="162" y="1"/>
                  </a:moveTo>
                  <a:cubicBezTo>
                    <a:pt x="125" y="1"/>
                    <a:pt x="89" y="16"/>
                    <a:pt x="60" y="45"/>
                  </a:cubicBezTo>
                  <a:cubicBezTo>
                    <a:pt x="0" y="105"/>
                    <a:pt x="0" y="200"/>
                    <a:pt x="60" y="260"/>
                  </a:cubicBezTo>
                  <a:cubicBezTo>
                    <a:pt x="191" y="391"/>
                    <a:pt x="417" y="462"/>
                    <a:pt x="655" y="462"/>
                  </a:cubicBezTo>
                  <a:cubicBezTo>
                    <a:pt x="893" y="462"/>
                    <a:pt x="1119" y="391"/>
                    <a:pt x="1250" y="260"/>
                  </a:cubicBezTo>
                  <a:cubicBezTo>
                    <a:pt x="1286" y="200"/>
                    <a:pt x="1286" y="105"/>
                    <a:pt x="1226" y="45"/>
                  </a:cubicBezTo>
                  <a:cubicBezTo>
                    <a:pt x="1197" y="16"/>
                    <a:pt x="1158" y="1"/>
                    <a:pt x="1119" y="1"/>
                  </a:cubicBezTo>
                  <a:cubicBezTo>
                    <a:pt x="1081" y="1"/>
                    <a:pt x="1042" y="16"/>
                    <a:pt x="1012" y="45"/>
                  </a:cubicBezTo>
                  <a:cubicBezTo>
                    <a:pt x="953" y="105"/>
                    <a:pt x="822" y="164"/>
                    <a:pt x="643" y="164"/>
                  </a:cubicBezTo>
                  <a:cubicBezTo>
                    <a:pt x="464" y="164"/>
                    <a:pt x="310" y="105"/>
                    <a:pt x="274" y="45"/>
                  </a:cubicBezTo>
                  <a:cubicBezTo>
                    <a:pt x="238" y="16"/>
                    <a:pt x="199" y="1"/>
                    <a:pt x="1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7" name="Google Shape;5657;p77"/>
            <p:cNvSpPr/>
            <p:nvPr/>
          </p:nvSpPr>
          <p:spPr>
            <a:xfrm>
              <a:off x="6974158" y="2789537"/>
              <a:ext cx="255247" cy="327458"/>
            </a:xfrm>
            <a:custGeom>
              <a:avLst/>
              <a:gdLst/>
              <a:ahLst/>
              <a:cxnLst/>
              <a:rect l="l" t="t" r="r" b="b"/>
              <a:pathLst>
                <a:path w="8038" h="10312" extrusionOk="0">
                  <a:moveTo>
                    <a:pt x="6228" y="2167"/>
                  </a:moveTo>
                  <a:lnTo>
                    <a:pt x="6132" y="3239"/>
                  </a:lnTo>
                  <a:lnTo>
                    <a:pt x="6121" y="3239"/>
                  </a:lnTo>
                  <a:cubicBezTo>
                    <a:pt x="6025" y="3239"/>
                    <a:pt x="5942" y="3156"/>
                    <a:pt x="5942" y="3060"/>
                  </a:cubicBezTo>
                  <a:lnTo>
                    <a:pt x="5942" y="2227"/>
                  </a:lnTo>
                  <a:cubicBezTo>
                    <a:pt x="6049" y="2227"/>
                    <a:pt x="6132" y="2191"/>
                    <a:pt x="6228" y="2167"/>
                  </a:cubicBezTo>
                  <a:close/>
                  <a:moveTo>
                    <a:pt x="5787" y="322"/>
                  </a:moveTo>
                  <a:cubicBezTo>
                    <a:pt x="6240" y="322"/>
                    <a:pt x="6609" y="691"/>
                    <a:pt x="6609" y="1131"/>
                  </a:cubicBezTo>
                  <a:cubicBezTo>
                    <a:pt x="6609" y="1584"/>
                    <a:pt x="6240" y="1953"/>
                    <a:pt x="5787" y="1953"/>
                  </a:cubicBezTo>
                  <a:cubicBezTo>
                    <a:pt x="5490" y="1953"/>
                    <a:pt x="5228" y="1786"/>
                    <a:pt x="5073" y="1536"/>
                  </a:cubicBezTo>
                  <a:cubicBezTo>
                    <a:pt x="5048" y="1487"/>
                    <a:pt x="4996" y="1455"/>
                    <a:pt x="4942" y="1455"/>
                  </a:cubicBezTo>
                  <a:cubicBezTo>
                    <a:pt x="4918" y="1455"/>
                    <a:pt x="4893" y="1462"/>
                    <a:pt x="4870" y="1477"/>
                  </a:cubicBezTo>
                  <a:cubicBezTo>
                    <a:pt x="4799" y="1524"/>
                    <a:pt x="4763" y="1608"/>
                    <a:pt x="4811" y="1691"/>
                  </a:cubicBezTo>
                  <a:cubicBezTo>
                    <a:pt x="4823" y="1703"/>
                    <a:pt x="4823" y="1715"/>
                    <a:pt x="4835" y="1727"/>
                  </a:cubicBezTo>
                  <a:cubicBezTo>
                    <a:pt x="4775" y="1763"/>
                    <a:pt x="4716" y="1786"/>
                    <a:pt x="4656" y="1786"/>
                  </a:cubicBezTo>
                  <a:cubicBezTo>
                    <a:pt x="4477" y="1786"/>
                    <a:pt x="4335" y="1643"/>
                    <a:pt x="4335" y="1465"/>
                  </a:cubicBezTo>
                  <a:cubicBezTo>
                    <a:pt x="4335" y="1370"/>
                    <a:pt x="4263" y="1310"/>
                    <a:pt x="4180" y="1310"/>
                  </a:cubicBezTo>
                  <a:cubicBezTo>
                    <a:pt x="4108" y="1310"/>
                    <a:pt x="4037" y="1393"/>
                    <a:pt x="4037" y="1465"/>
                  </a:cubicBezTo>
                  <a:cubicBezTo>
                    <a:pt x="4037" y="1810"/>
                    <a:pt x="4323" y="2108"/>
                    <a:pt x="4680" y="2108"/>
                  </a:cubicBezTo>
                  <a:cubicBezTo>
                    <a:pt x="4811" y="2108"/>
                    <a:pt x="4942" y="2060"/>
                    <a:pt x="5061" y="1965"/>
                  </a:cubicBezTo>
                  <a:cubicBezTo>
                    <a:pt x="5228" y="2120"/>
                    <a:pt x="5442" y="2227"/>
                    <a:pt x="5668" y="2251"/>
                  </a:cubicBezTo>
                  <a:lnTo>
                    <a:pt x="5668" y="3072"/>
                  </a:lnTo>
                  <a:cubicBezTo>
                    <a:pt x="5668" y="3334"/>
                    <a:pt x="5882" y="3548"/>
                    <a:pt x="6144" y="3548"/>
                  </a:cubicBezTo>
                  <a:lnTo>
                    <a:pt x="6382" y="3548"/>
                  </a:lnTo>
                  <a:cubicBezTo>
                    <a:pt x="6454" y="3548"/>
                    <a:pt x="6513" y="3572"/>
                    <a:pt x="6573" y="3632"/>
                  </a:cubicBezTo>
                  <a:cubicBezTo>
                    <a:pt x="6621" y="3691"/>
                    <a:pt x="6656" y="3751"/>
                    <a:pt x="6633" y="3834"/>
                  </a:cubicBezTo>
                  <a:cubicBezTo>
                    <a:pt x="6621" y="3953"/>
                    <a:pt x="6502" y="4049"/>
                    <a:pt x="6371" y="4049"/>
                  </a:cubicBezTo>
                  <a:lnTo>
                    <a:pt x="6299" y="4049"/>
                  </a:lnTo>
                  <a:lnTo>
                    <a:pt x="6299" y="4037"/>
                  </a:lnTo>
                  <a:cubicBezTo>
                    <a:pt x="6299" y="3953"/>
                    <a:pt x="6216" y="3894"/>
                    <a:pt x="6144" y="3894"/>
                  </a:cubicBezTo>
                  <a:cubicBezTo>
                    <a:pt x="6061" y="3894"/>
                    <a:pt x="6001" y="3965"/>
                    <a:pt x="6001" y="4037"/>
                  </a:cubicBezTo>
                  <a:cubicBezTo>
                    <a:pt x="6001" y="5108"/>
                    <a:pt x="5120" y="5977"/>
                    <a:pt x="4049" y="5977"/>
                  </a:cubicBezTo>
                  <a:cubicBezTo>
                    <a:pt x="2953" y="5977"/>
                    <a:pt x="2084" y="5096"/>
                    <a:pt x="2084" y="4025"/>
                  </a:cubicBezTo>
                  <a:cubicBezTo>
                    <a:pt x="2084" y="3929"/>
                    <a:pt x="2013" y="3870"/>
                    <a:pt x="1941" y="3870"/>
                  </a:cubicBezTo>
                  <a:cubicBezTo>
                    <a:pt x="1858" y="3870"/>
                    <a:pt x="1787" y="3953"/>
                    <a:pt x="1787" y="4025"/>
                  </a:cubicBezTo>
                  <a:lnTo>
                    <a:pt x="1787" y="4037"/>
                  </a:lnTo>
                  <a:lnTo>
                    <a:pt x="1703" y="4037"/>
                  </a:lnTo>
                  <a:cubicBezTo>
                    <a:pt x="1620" y="4037"/>
                    <a:pt x="1560" y="4013"/>
                    <a:pt x="1501" y="3953"/>
                  </a:cubicBezTo>
                  <a:cubicBezTo>
                    <a:pt x="1465" y="3894"/>
                    <a:pt x="1429" y="3834"/>
                    <a:pt x="1441" y="3751"/>
                  </a:cubicBezTo>
                  <a:cubicBezTo>
                    <a:pt x="1465" y="3632"/>
                    <a:pt x="1584" y="3537"/>
                    <a:pt x="1715" y="3537"/>
                  </a:cubicBezTo>
                  <a:lnTo>
                    <a:pt x="1941" y="3537"/>
                  </a:lnTo>
                  <a:cubicBezTo>
                    <a:pt x="2203" y="3537"/>
                    <a:pt x="2418" y="3322"/>
                    <a:pt x="2418" y="3060"/>
                  </a:cubicBezTo>
                  <a:lnTo>
                    <a:pt x="2418" y="2358"/>
                  </a:lnTo>
                  <a:cubicBezTo>
                    <a:pt x="2418" y="2084"/>
                    <a:pt x="2632" y="1870"/>
                    <a:pt x="2906" y="1870"/>
                  </a:cubicBezTo>
                  <a:lnTo>
                    <a:pt x="3525" y="1870"/>
                  </a:lnTo>
                  <a:cubicBezTo>
                    <a:pt x="3620" y="1870"/>
                    <a:pt x="3680" y="1786"/>
                    <a:pt x="3680" y="1715"/>
                  </a:cubicBezTo>
                  <a:cubicBezTo>
                    <a:pt x="3680" y="1632"/>
                    <a:pt x="3608" y="1572"/>
                    <a:pt x="3525" y="1572"/>
                  </a:cubicBezTo>
                  <a:lnTo>
                    <a:pt x="2906" y="1572"/>
                  </a:lnTo>
                  <a:cubicBezTo>
                    <a:pt x="2477" y="1572"/>
                    <a:pt x="2120" y="1929"/>
                    <a:pt x="2120" y="2358"/>
                  </a:cubicBezTo>
                  <a:lnTo>
                    <a:pt x="2120" y="3060"/>
                  </a:lnTo>
                  <a:cubicBezTo>
                    <a:pt x="2120" y="3144"/>
                    <a:pt x="2037" y="3239"/>
                    <a:pt x="1941" y="3239"/>
                  </a:cubicBezTo>
                  <a:lnTo>
                    <a:pt x="1906" y="3239"/>
                  </a:lnTo>
                  <a:lnTo>
                    <a:pt x="1739" y="1572"/>
                  </a:lnTo>
                  <a:cubicBezTo>
                    <a:pt x="1715" y="1251"/>
                    <a:pt x="1822" y="929"/>
                    <a:pt x="2025" y="691"/>
                  </a:cubicBezTo>
                  <a:cubicBezTo>
                    <a:pt x="2239" y="453"/>
                    <a:pt x="2549" y="322"/>
                    <a:pt x="2870" y="322"/>
                  </a:cubicBezTo>
                  <a:close/>
                  <a:moveTo>
                    <a:pt x="5013" y="6013"/>
                  </a:moveTo>
                  <a:lnTo>
                    <a:pt x="5013" y="6537"/>
                  </a:lnTo>
                  <a:cubicBezTo>
                    <a:pt x="5013" y="6823"/>
                    <a:pt x="5204" y="7073"/>
                    <a:pt x="5478" y="7144"/>
                  </a:cubicBezTo>
                  <a:lnTo>
                    <a:pt x="5740" y="7227"/>
                  </a:lnTo>
                  <a:cubicBezTo>
                    <a:pt x="5668" y="7478"/>
                    <a:pt x="5537" y="7716"/>
                    <a:pt x="5370" y="7906"/>
                  </a:cubicBezTo>
                  <a:cubicBezTo>
                    <a:pt x="5311" y="7966"/>
                    <a:pt x="5323" y="8073"/>
                    <a:pt x="5382" y="8120"/>
                  </a:cubicBezTo>
                  <a:cubicBezTo>
                    <a:pt x="5418" y="8144"/>
                    <a:pt x="5442" y="8156"/>
                    <a:pt x="5490" y="8156"/>
                  </a:cubicBezTo>
                  <a:cubicBezTo>
                    <a:pt x="5537" y="8156"/>
                    <a:pt x="5585" y="8144"/>
                    <a:pt x="5609" y="8120"/>
                  </a:cubicBezTo>
                  <a:cubicBezTo>
                    <a:pt x="5823" y="7882"/>
                    <a:pt x="5966" y="7608"/>
                    <a:pt x="6061" y="7311"/>
                  </a:cubicBezTo>
                  <a:lnTo>
                    <a:pt x="6382" y="7418"/>
                  </a:lnTo>
                  <a:cubicBezTo>
                    <a:pt x="6204" y="7906"/>
                    <a:pt x="5930" y="8335"/>
                    <a:pt x="5525" y="8668"/>
                  </a:cubicBezTo>
                  <a:cubicBezTo>
                    <a:pt x="5085" y="9013"/>
                    <a:pt x="4573" y="9204"/>
                    <a:pt x="4001" y="9204"/>
                  </a:cubicBezTo>
                  <a:cubicBezTo>
                    <a:pt x="3442" y="9204"/>
                    <a:pt x="2918" y="9025"/>
                    <a:pt x="2489" y="8668"/>
                  </a:cubicBezTo>
                  <a:cubicBezTo>
                    <a:pt x="2096" y="8359"/>
                    <a:pt x="1810" y="7918"/>
                    <a:pt x="1668" y="7442"/>
                  </a:cubicBezTo>
                  <a:lnTo>
                    <a:pt x="2001" y="7347"/>
                  </a:lnTo>
                  <a:cubicBezTo>
                    <a:pt x="2108" y="7739"/>
                    <a:pt x="2358" y="8097"/>
                    <a:pt x="2680" y="8370"/>
                  </a:cubicBezTo>
                  <a:cubicBezTo>
                    <a:pt x="3049" y="8668"/>
                    <a:pt x="3513" y="8847"/>
                    <a:pt x="4001" y="8847"/>
                  </a:cubicBezTo>
                  <a:cubicBezTo>
                    <a:pt x="4382" y="8847"/>
                    <a:pt x="4739" y="8751"/>
                    <a:pt x="5049" y="8561"/>
                  </a:cubicBezTo>
                  <a:cubicBezTo>
                    <a:pt x="5120" y="8513"/>
                    <a:pt x="5132" y="8430"/>
                    <a:pt x="5109" y="8359"/>
                  </a:cubicBezTo>
                  <a:cubicBezTo>
                    <a:pt x="5077" y="8304"/>
                    <a:pt x="5031" y="8280"/>
                    <a:pt x="4979" y="8280"/>
                  </a:cubicBezTo>
                  <a:cubicBezTo>
                    <a:pt x="4952" y="8280"/>
                    <a:pt x="4923" y="8287"/>
                    <a:pt x="4894" y="8299"/>
                  </a:cubicBezTo>
                  <a:cubicBezTo>
                    <a:pt x="4632" y="8442"/>
                    <a:pt x="4311" y="8537"/>
                    <a:pt x="4001" y="8537"/>
                  </a:cubicBezTo>
                  <a:cubicBezTo>
                    <a:pt x="3215" y="8537"/>
                    <a:pt x="2513" y="8001"/>
                    <a:pt x="2299" y="7239"/>
                  </a:cubicBezTo>
                  <a:lnTo>
                    <a:pt x="2596" y="7144"/>
                  </a:lnTo>
                  <a:cubicBezTo>
                    <a:pt x="2858" y="7073"/>
                    <a:pt x="3049" y="6823"/>
                    <a:pt x="3049" y="6537"/>
                  </a:cubicBezTo>
                  <a:lnTo>
                    <a:pt x="3049" y="6013"/>
                  </a:lnTo>
                  <a:cubicBezTo>
                    <a:pt x="3346" y="6168"/>
                    <a:pt x="3680" y="6239"/>
                    <a:pt x="4037" y="6239"/>
                  </a:cubicBezTo>
                  <a:cubicBezTo>
                    <a:pt x="4394" y="6239"/>
                    <a:pt x="4716" y="6168"/>
                    <a:pt x="5013" y="6013"/>
                  </a:cubicBezTo>
                  <a:close/>
                  <a:moveTo>
                    <a:pt x="2870" y="0"/>
                  </a:moveTo>
                  <a:cubicBezTo>
                    <a:pt x="2477" y="0"/>
                    <a:pt x="2084" y="179"/>
                    <a:pt x="1799" y="477"/>
                  </a:cubicBezTo>
                  <a:cubicBezTo>
                    <a:pt x="1537" y="774"/>
                    <a:pt x="1406" y="1179"/>
                    <a:pt x="1429" y="1596"/>
                  </a:cubicBezTo>
                  <a:lnTo>
                    <a:pt x="1596" y="3251"/>
                  </a:lnTo>
                  <a:cubicBezTo>
                    <a:pt x="1358" y="3298"/>
                    <a:pt x="1144" y="3489"/>
                    <a:pt x="1132" y="3739"/>
                  </a:cubicBezTo>
                  <a:cubicBezTo>
                    <a:pt x="1120" y="3894"/>
                    <a:pt x="1168" y="4049"/>
                    <a:pt x="1263" y="4168"/>
                  </a:cubicBezTo>
                  <a:cubicBezTo>
                    <a:pt x="1370" y="4287"/>
                    <a:pt x="1525" y="4346"/>
                    <a:pt x="1680" y="4346"/>
                  </a:cubicBezTo>
                  <a:lnTo>
                    <a:pt x="1799" y="4346"/>
                  </a:lnTo>
                  <a:cubicBezTo>
                    <a:pt x="1894" y="4989"/>
                    <a:pt x="2251" y="5525"/>
                    <a:pt x="2739" y="5882"/>
                  </a:cubicBezTo>
                  <a:lnTo>
                    <a:pt x="2739" y="6585"/>
                  </a:lnTo>
                  <a:cubicBezTo>
                    <a:pt x="2739" y="6727"/>
                    <a:pt x="2632" y="6870"/>
                    <a:pt x="2501" y="6894"/>
                  </a:cubicBezTo>
                  <a:lnTo>
                    <a:pt x="810" y="7406"/>
                  </a:lnTo>
                  <a:cubicBezTo>
                    <a:pt x="322" y="7537"/>
                    <a:pt x="1" y="7978"/>
                    <a:pt x="1" y="8478"/>
                  </a:cubicBezTo>
                  <a:lnTo>
                    <a:pt x="1" y="10168"/>
                  </a:lnTo>
                  <a:cubicBezTo>
                    <a:pt x="1" y="10252"/>
                    <a:pt x="72" y="10311"/>
                    <a:pt x="144" y="10311"/>
                  </a:cubicBezTo>
                  <a:cubicBezTo>
                    <a:pt x="227" y="10311"/>
                    <a:pt x="298" y="10240"/>
                    <a:pt x="298" y="10168"/>
                  </a:cubicBezTo>
                  <a:lnTo>
                    <a:pt x="298" y="8466"/>
                  </a:lnTo>
                  <a:cubicBezTo>
                    <a:pt x="298" y="8109"/>
                    <a:pt x="537" y="7787"/>
                    <a:pt x="882" y="7680"/>
                  </a:cubicBezTo>
                  <a:lnTo>
                    <a:pt x="1370" y="7537"/>
                  </a:lnTo>
                  <a:cubicBezTo>
                    <a:pt x="1513" y="8073"/>
                    <a:pt x="1846" y="8549"/>
                    <a:pt x="2275" y="8906"/>
                  </a:cubicBezTo>
                  <a:cubicBezTo>
                    <a:pt x="2751" y="9287"/>
                    <a:pt x="3358" y="9502"/>
                    <a:pt x="3989" y="9502"/>
                  </a:cubicBezTo>
                  <a:cubicBezTo>
                    <a:pt x="4608" y="9502"/>
                    <a:pt x="5204" y="9287"/>
                    <a:pt x="5704" y="8906"/>
                  </a:cubicBezTo>
                  <a:cubicBezTo>
                    <a:pt x="6144" y="8549"/>
                    <a:pt x="6454" y="8073"/>
                    <a:pt x="6621" y="7537"/>
                  </a:cubicBezTo>
                  <a:lnTo>
                    <a:pt x="7144" y="7680"/>
                  </a:lnTo>
                  <a:cubicBezTo>
                    <a:pt x="7490" y="7787"/>
                    <a:pt x="7728" y="8097"/>
                    <a:pt x="7728" y="8466"/>
                  </a:cubicBezTo>
                  <a:lnTo>
                    <a:pt x="7728" y="10168"/>
                  </a:lnTo>
                  <a:cubicBezTo>
                    <a:pt x="7728" y="10252"/>
                    <a:pt x="7799" y="10311"/>
                    <a:pt x="7871" y="10311"/>
                  </a:cubicBezTo>
                  <a:cubicBezTo>
                    <a:pt x="7966" y="10311"/>
                    <a:pt x="8026" y="10240"/>
                    <a:pt x="8026" y="10168"/>
                  </a:cubicBezTo>
                  <a:lnTo>
                    <a:pt x="8026" y="8466"/>
                  </a:lnTo>
                  <a:cubicBezTo>
                    <a:pt x="8037" y="7966"/>
                    <a:pt x="7716" y="7525"/>
                    <a:pt x="7240" y="7382"/>
                  </a:cubicBezTo>
                  <a:lnTo>
                    <a:pt x="5537" y="6882"/>
                  </a:lnTo>
                  <a:cubicBezTo>
                    <a:pt x="5406" y="6835"/>
                    <a:pt x="5299" y="6704"/>
                    <a:pt x="5299" y="6573"/>
                  </a:cubicBezTo>
                  <a:lnTo>
                    <a:pt x="5299" y="5870"/>
                  </a:lnTo>
                  <a:cubicBezTo>
                    <a:pt x="5811" y="5525"/>
                    <a:pt x="6168" y="4977"/>
                    <a:pt x="6240" y="4334"/>
                  </a:cubicBezTo>
                  <a:lnTo>
                    <a:pt x="6323" y="4334"/>
                  </a:lnTo>
                  <a:cubicBezTo>
                    <a:pt x="6621" y="4334"/>
                    <a:pt x="6871" y="4108"/>
                    <a:pt x="6906" y="3846"/>
                  </a:cubicBezTo>
                  <a:cubicBezTo>
                    <a:pt x="6918" y="3691"/>
                    <a:pt x="6871" y="3525"/>
                    <a:pt x="6775" y="3417"/>
                  </a:cubicBezTo>
                  <a:cubicBezTo>
                    <a:pt x="6680" y="3322"/>
                    <a:pt x="6561" y="3251"/>
                    <a:pt x="6442" y="3239"/>
                  </a:cubicBezTo>
                  <a:lnTo>
                    <a:pt x="6549" y="1941"/>
                  </a:lnTo>
                  <a:cubicBezTo>
                    <a:pt x="6775" y="1727"/>
                    <a:pt x="6906" y="1453"/>
                    <a:pt x="6906" y="1120"/>
                  </a:cubicBezTo>
                  <a:cubicBezTo>
                    <a:pt x="6906" y="512"/>
                    <a:pt x="6394" y="0"/>
                    <a:pt x="5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8" name="Google Shape;5658;p77"/>
            <p:cNvSpPr/>
            <p:nvPr/>
          </p:nvSpPr>
          <p:spPr>
            <a:xfrm>
              <a:off x="7061135" y="2881785"/>
              <a:ext cx="20069" cy="9495"/>
            </a:xfrm>
            <a:custGeom>
              <a:avLst/>
              <a:gdLst/>
              <a:ahLst/>
              <a:cxnLst/>
              <a:rect l="l" t="t" r="r" b="b"/>
              <a:pathLst>
                <a:path w="632" h="299" extrusionOk="0">
                  <a:moveTo>
                    <a:pt x="155" y="1"/>
                  </a:moveTo>
                  <a:cubicBezTo>
                    <a:pt x="60" y="1"/>
                    <a:pt x="0" y="72"/>
                    <a:pt x="0" y="155"/>
                  </a:cubicBezTo>
                  <a:cubicBezTo>
                    <a:pt x="0" y="227"/>
                    <a:pt x="72" y="298"/>
                    <a:pt x="155" y="298"/>
                  </a:cubicBezTo>
                  <a:lnTo>
                    <a:pt x="476" y="298"/>
                  </a:lnTo>
                  <a:cubicBezTo>
                    <a:pt x="560" y="298"/>
                    <a:pt x="631" y="227"/>
                    <a:pt x="631" y="155"/>
                  </a:cubicBezTo>
                  <a:cubicBezTo>
                    <a:pt x="631" y="72"/>
                    <a:pt x="572" y="1"/>
                    <a:pt x="4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59" name="Google Shape;5659;p77"/>
            <p:cNvSpPr/>
            <p:nvPr/>
          </p:nvSpPr>
          <p:spPr>
            <a:xfrm>
              <a:off x="7122740" y="2881785"/>
              <a:ext cx="19688" cy="9495"/>
            </a:xfrm>
            <a:custGeom>
              <a:avLst/>
              <a:gdLst/>
              <a:ahLst/>
              <a:cxnLst/>
              <a:rect l="l" t="t" r="r" b="b"/>
              <a:pathLst>
                <a:path w="620" h="299" extrusionOk="0">
                  <a:moveTo>
                    <a:pt x="144" y="1"/>
                  </a:moveTo>
                  <a:cubicBezTo>
                    <a:pt x="60" y="1"/>
                    <a:pt x="1" y="72"/>
                    <a:pt x="1" y="155"/>
                  </a:cubicBezTo>
                  <a:cubicBezTo>
                    <a:pt x="1" y="227"/>
                    <a:pt x="72" y="298"/>
                    <a:pt x="144" y="298"/>
                  </a:cubicBezTo>
                  <a:lnTo>
                    <a:pt x="477" y="298"/>
                  </a:lnTo>
                  <a:cubicBezTo>
                    <a:pt x="560" y="298"/>
                    <a:pt x="620" y="227"/>
                    <a:pt x="620" y="155"/>
                  </a:cubicBezTo>
                  <a:cubicBezTo>
                    <a:pt x="620" y="72"/>
                    <a:pt x="560"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60" name="Google Shape;5660;p77"/>
          <p:cNvGrpSpPr/>
          <p:nvPr/>
        </p:nvGrpSpPr>
        <p:grpSpPr>
          <a:xfrm>
            <a:off x="7530697" y="2790299"/>
            <a:ext cx="244291" cy="326314"/>
            <a:chOff x="7530697" y="2790299"/>
            <a:chExt cx="244291" cy="326314"/>
          </a:xfrm>
        </p:grpSpPr>
        <p:sp>
          <p:nvSpPr>
            <p:cNvPr id="5661" name="Google Shape;5661;p77"/>
            <p:cNvSpPr/>
            <p:nvPr/>
          </p:nvSpPr>
          <p:spPr>
            <a:xfrm>
              <a:off x="7616911" y="2907507"/>
              <a:ext cx="9463" cy="14385"/>
            </a:xfrm>
            <a:custGeom>
              <a:avLst/>
              <a:gdLst/>
              <a:ahLst/>
              <a:cxnLst/>
              <a:rect l="l" t="t" r="r" b="b"/>
              <a:pathLst>
                <a:path w="298" h="453" extrusionOk="0">
                  <a:moveTo>
                    <a:pt x="155" y="0"/>
                  </a:moveTo>
                  <a:cubicBezTo>
                    <a:pt x="60" y="0"/>
                    <a:pt x="0" y="72"/>
                    <a:pt x="0" y="143"/>
                  </a:cubicBezTo>
                  <a:lnTo>
                    <a:pt x="0" y="310"/>
                  </a:lnTo>
                  <a:cubicBezTo>
                    <a:pt x="0" y="393"/>
                    <a:pt x="72" y="453"/>
                    <a:pt x="155" y="453"/>
                  </a:cubicBezTo>
                  <a:cubicBezTo>
                    <a:pt x="227" y="453"/>
                    <a:pt x="298" y="381"/>
                    <a:pt x="298" y="310"/>
                  </a:cubicBezTo>
                  <a:lnTo>
                    <a:pt x="298" y="143"/>
                  </a:lnTo>
                  <a:cubicBezTo>
                    <a:pt x="298" y="72"/>
                    <a:pt x="238"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2" name="Google Shape;5662;p77"/>
            <p:cNvSpPr/>
            <p:nvPr/>
          </p:nvSpPr>
          <p:spPr>
            <a:xfrm>
              <a:off x="7678548" y="2907507"/>
              <a:ext cx="9463" cy="14385"/>
            </a:xfrm>
            <a:custGeom>
              <a:avLst/>
              <a:gdLst/>
              <a:ahLst/>
              <a:cxnLst/>
              <a:rect l="l" t="t" r="r" b="b"/>
              <a:pathLst>
                <a:path w="298" h="453" extrusionOk="0">
                  <a:moveTo>
                    <a:pt x="143" y="0"/>
                  </a:moveTo>
                  <a:cubicBezTo>
                    <a:pt x="60" y="0"/>
                    <a:pt x="0" y="72"/>
                    <a:pt x="0" y="143"/>
                  </a:cubicBezTo>
                  <a:lnTo>
                    <a:pt x="0" y="310"/>
                  </a:lnTo>
                  <a:cubicBezTo>
                    <a:pt x="0" y="393"/>
                    <a:pt x="72" y="453"/>
                    <a:pt x="143" y="453"/>
                  </a:cubicBezTo>
                  <a:cubicBezTo>
                    <a:pt x="214" y="453"/>
                    <a:pt x="298" y="381"/>
                    <a:pt x="298" y="310"/>
                  </a:cubicBezTo>
                  <a:lnTo>
                    <a:pt x="298" y="143"/>
                  </a:lnTo>
                  <a:cubicBezTo>
                    <a:pt x="298" y="72"/>
                    <a:pt x="238" y="0"/>
                    <a:pt x="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3" name="Google Shape;5663;p77"/>
            <p:cNvSpPr/>
            <p:nvPr/>
          </p:nvSpPr>
          <p:spPr>
            <a:xfrm>
              <a:off x="7632408" y="2943136"/>
              <a:ext cx="40869" cy="14671"/>
            </a:xfrm>
            <a:custGeom>
              <a:avLst/>
              <a:gdLst/>
              <a:ahLst/>
              <a:cxnLst/>
              <a:rect l="l" t="t" r="r" b="b"/>
              <a:pathLst>
                <a:path w="1287" h="462" extrusionOk="0">
                  <a:moveTo>
                    <a:pt x="167" y="0"/>
                  </a:moveTo>
                  <a:cubicBezTo>
                    <a:pt x="129" y="0"/>
                    <a:pt x="90" y="15"/>
                    <a:pt x="60" y="45"/>
                  </a:cubicBezTo>
                  <a:cubicBezTo>
                    <a:pt x="1" y="104"/>
                    <a:pt x="1" y="200"/>
                    <a:pt x="60" y="259"/>
                  </a:cubicBezTo>
                  <a:cubicBezTo>
                    <a:pt x="203" y="390"/>
                    <a:pt x="417" y="462"/>
                    <a:pt x="655" y="462"/>
                  </a:cubicBezTo>
                  <a:cubicBezTo>
                    <a:pt x="893" y="462"/>
                    <a:pt x="1120" y="390"/>
                    <a:pt x="1251" y="259"/>
                  </a:cubicBezTo>
                  <a:cubicBezTo>
                    <a:pt x="1286" y="212"/>
                    <a:pt x="1286" y="104"/>
                    <a:pt x="1227" y="45"/>
                  </a:cubicBezTo>
                  <a:cubicBezTo>
                    <a:pt x="1197" y="15"/>
                    <a:pt x="1158" y="0"/>
                    <a:pt x="1120" y="0"/>
                  </a:cubicBezTo>
                  <a:cubicBezTo>
                    <a:pt x="1081" y="0"/>
                    <a:pt x="1042" y="15"/>
                    <a:pt x="1013" y="45"/>
                  </a:cubicBezTo>
                  <a:cubicBezTo>
                    <a:pt x="953" y="104"/>
                    <a:pt x="822" y="164"/>
                    <a:pt x="643" y="164"/>
                  </a:cubicBezTo>
                  <a:cubicBezTo>
                    <a:pt x="465" y="164"/>
                    <a:pt x="322" y="104"/>
                    <a:pt x="274" y="45"/>
                  </a:cubicBezTo>
                  <a:cubicBezTo>
                    <a:pt x="245" y="15"/>
                    <a:pt x="20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4" name="Google Shape;5664;p77"/>
            <p:cNvSpPr/>
            <p:nvPr/>
          </p:nvSpPr>
          <p:spPr>
            <a:xfrm>
              <a:off x="7530697" y="2790299"/>
              <a:ext cx="244291" cy="326314"/>
            </a:xfrm>
            <a:custGeom>
              <a:avLst/>
              <a:gdLst/>
              <a:ahLst/>
              <a:cxnLst/>
              <a:rect l="l" t="t" r="r" b="b"/>
              <a:pathLst>
                <a:path w="7693" h="10276" extrusionOk="0">
                  <a:moveTo>
                    <a:pt x="3846" y="298"/>
                  </a:moveTo>
                  <a:cubicBezTo>
                    <a:pt x="5275" y="298"/>
                    <a:pt x="6442" y="1453"/>
                    <a:pt x="6442" y="2882"/>
                  </a:cubicBezTo>
                  <a:lnTo>
                    <a:pt x="6442" y="4013"/>
                  </a:lnTo>
                  <a:cubicBezTo>
                    <a:pt x="6442" y="4846"/>
                    <a:pt x="6633" y="5489"/>
                    <a:pt x="6799" y="5870"/>
                  </a:cubicBezTo>
                  <a:cubicBezTo>
                    <a:pt x="6811" y="5918"/>
                    <a:pt x="6811" y="5965"/>
                    <a:pt x="6799" y="6001"/>
                  </a:cubicBezTo>
                  <a:cubicBezTo>
                    <a:pt x="6775" y="6049"/>
                    <a:pt x="6752" y="6084"/>
                    <a:pt x="6704" y="6096"/>
                  </a:cubicBezTo>
                  <a:cubicBezTo>
                    <a:pt x="6359" y="6227"/>
                    <a:pt x="5692" y="6489"/>
                    <a:pt x="4978" y="6632"/>
                  </a:cubicBezTo>
                  <a:lnTo>
                    <a:pt x="4978" y="6132"/>
                  </a:lnTo>
                  <a:cubicBezTo>
                    <a:pt x="5644" y="5739"/>
                    <a:pt x="6109" y="5013"/>
                    <a:pt x="6109" y="4179"/>
                  </a:cubicBezTo>
                  <a:lnTo>
                    <a:pt x="6109" y="3536"/>
                  </a:lnTo>
                  <a:cubicBezTo>
                    <a:pt x="6109" y="3108"/>
                    <a:pt x="5751" y="2751"/>
                    <a:pt x="5323" y="2751"/>
                  </a:cubicBezTo>
                  <a:lnTo>
                    <a:pt x="5073" y="2751"/>
                  </a:lnTo>
                  <a:lnTo>
                    <a:pt x="4311" y="1989"/>
                  </a:lnTo>
                  <a:cubicBezTo>
                    <a:pt x="4282" y="1960"/>
                    <a:pt x="4249" y="1944"/>
                    <a:pt x="4214" y="1944"/>
                  </a:cubicBezTo>
                  <a:cubicBezTo>
                    <a:pt x="4191" y="1944"/>
                    <a:pt x="4168" y="1951"/>
                    <a:pt x="4144" y="1965"/>
                  </a:cubicBezTo>
                  <a:cubicBezTo>
                    <a:pt x="4085" y="1989"/>
                    <a:pt x="4061" y="2036"/>
                    <a:pt x="4061" y="2096"/>
                  </a:cubicBezTo>
                  <a:lnTo>
                    <a:pt x="4061" y="2751"/>
                  </a:lnTo>
                  <a:lnTo>
                    <a:pt x="3239" y="2751"/>
                  </a:lnTo>
                  <a:cubicBezTo>
                    <a:pt x="3144" y="2751"/>
                    <a:pt x="3084" y="2822"/>
                    <a:pt x="3084" y="2893"/>
                  </a:cubicBezTo>
                  <a:cubicBezTo>
                    <a:pt x="3084" y="2965"/>
                    <a:pt x="3168" y="3048"/>
                    <a:pt x="3239" y="3048"/>
                  </a:cubicBezTo>
                  <a:lnTo>
                    <a:pt x="4204" y="3048"/>
                  </a:lnTo>
                  <a:cubicBezTo>
                    <a:pt x="4299" y="3048"/>
                    <a:pt x="4358" y="2965"/>
                    <a:pt x="4358" y="2893"/>
                  </a:cubicBezTo>
                  <a:lnTo>
                    <a:pt x="4358" y="2453"/>
                  </a:lnTo>
                  <a:lnTo>
                    <a:pt x="4906" y="3001"/>
                  </a:lnTo>
                  <a:cubicBezTo>
                    <a:pt x="4930" y="3024"/>
                    <a:pt x="4966" y="3048"/>
                    <a:pt x="5013" y="3048"/>
                  </a:cubicBezTo>
                  <a:lnTo>
                    <a:pt x="5335" y="3048"/>
                  </a:lnTo>
                  <a:cubicBezTo>
                    <a:pt x="5609" y="3048"/>
                    <a:pt x="5823" y="3263"/>
                    <a:pt x="5823" y="3536"/>
                  </a:cubicBezTo>
                  <a:lnTo>
                    <a:pt x="5823" y="4179"/>
                  </a:lnTo>
                  <a:cubicBezTo>
                    <a:pt x="5823" y="5251"/>
                    <a:pt x="4954" y="6132"/>
                    <a:pt x="3882" y="6132"/>
                  </a:cubicBezTo>
                  <a:cubicBezTo>
                    <a:pt x="2811" y="6132"/>
                    <a:pt x="1930" y="5251"/>
                    <a:pt x="1930" y="4179"/>
                  </a:cubicBezTo>
                  <a:lnTo>
                    <a:pt x="1930" y="3536"/>
                  </a:lnTo>
                  <a:cubicBezTo>
                    <a:pt x="1930" y="3263"/>
                    <a:pt x="2156" y="3048"/>
                    <a:pt x="2418" y="3048"/>
                  </a:cubicBezTo>
                  <a:lnTo>
                    <a:pt x="2584" y="3048"/>
                  </a:lnTo>
                  <a:cubicBezTo>
                    <a:pt x="2668" y="3048"/>
                    <a:pt x="2727" y="2965"/>
                    <a:pt x="2727" y="2893"/>
                  </a:cubicBezTo>
                  <a:cubicBezTo>
                    <a:pt x="2727" y="2822"/>
                    <a:pt x="2656" y="2751"/>
                    <a:pt x="2584" y="2751"/>
                  </a:cubicBezTo>
                  <a:lnTo>
                    <a:pt x="2418" y="2751"/>
                  </a:lnTo>
                  <a:cubicBezTo>
                    <a:pt x="1989" y="2751"/>
                    <a:pt x="1632" y="3108"/>
                    <a:pt x="1632" y="3536"/>
                  </a:cubicBezTo>
                  <a:lnTo>
                    <a:pt x="1632" y="4179"/>
                  </a:lnTo>
                  <a:cubicBezTo>
                    <a:pt x="1632" y="5013"/>
                    <a:pt x="2096" y="5739"/>
                    <a:pt x="2763" y="6132"/>
                  </a:cubicBezTo>
                  <a:lnTo>
                    <a:pt x="2763" y="6632"/>
                  </a:lnTo>
                  <a:cubicBezTo>
                    <a:pt x="2001" y="6465"/>
                    <a:pt x="1334" y="6227"/>
                    <a:pt x="989" y="6096"/>
                  </a:cubicBezTo>
                  <a:cubicBezTo>
                    <a:pt x="941" y="6084"/>
                    <a:pt x="918" y="6049"/>
                    <a:pt x="906" y="6001"/>
                  </a:cubicBezTo>
                  <a:cubicBezTo>
                    <a:pt x="882" y="5965"/>
                    <a:pt x="882" y="5918"/>
                    <a:pt x="906" y="5870"/>
                  </a:cubicBezTo>
                  <a:cubicBezTo>
                    <a:pt x="1060" y="5489"/>
                    <a:pt x="1263" y="4846"/>
                    <a:pt x="1263" y="4013"/>
                  </a:cubicBezTo>
                  <a:lnTo>
                    <a:pt x="1263" y="2882"/>
                  </a:lnTo>
                  <a:cubicBezTo>
                    <a:pt x="1263" y="1453"/>
                    <a:pt x="2418" y="298"/>
                    <a:pt x="3846" y="298"/>
                  </a:cubicBezTo>
                  <a:close/>
                  <a:moveTo>
                    <a:pt x="4632" y="6275"/>
                  </a:moveTo>
                  <a:lnTo>
                    <a:pt x="4632" y="6787"/>
                  </a:lnTo>
                  <a:cubicBezTo>
                    <a:pt x="4632" y="7025"/>
                    <a:pt x="4739" y="7239"/>
                    <a:pt x="4918" y="7394"/>
                  </a:cubicBezTo>
                  <a:cubicBezTo>
                    <a:pt x="4894" y="7442"/>
                    <a:pt x="4858" y="7477"/>
                    <a:pt x="4835" y="7513"/>
                  </a:cubicBezTo>
                  <a:cubicBezTo>
                    <a:pt x="4787" y="7573"/>
                    <a:pt x="4787" y="7680"/>
                    <a:pt x="4858" y="7715"/>
                  </a:cubicBezTo>
                  <a:cubicBezTo>
                    <a:pt x="4894" y="7739"/>
                    <a:pt x="4918" y="7751"/>
                    <a:pt x="4954" y="7751"/>
                  </a:cubicBezTo>
                  <a:cubicBezTo>
                    <a:pt x="4989" y="7751"/>
                    <a:pt x="5037" y="7739"/>
                    <a:pt x="5073" y="7692"/>
                  </a:cubicBezTo>
                  <a:cubicBezTo>
                    <a:pt x="5109" y="7632"/>
                    <a:pt x="5156" y="7584"/>
                    <a:pt x="5192" y="7525"/>
                  </a:cubicBezTo>
                  <a:lnTo>
                    <a:pt x="5525" y="7644"/>
                  </a:lnTo>
                  <a:cubicBezTo>
                    <a:pt x="4918" y="8573"/>
                    <a:pt x="4299" y="8894"/>
                    <a:pt x="3882" y="9001"/>
                  </a:cubicBezTo>
                  <a:cubicBezTo>
                    <a:pt x="3864" y="9007"/>
                    <a:pt x="3849" y="9010"/>
                    <a:pt x="3835" y="9010"/>
                  </a:cubicBezTo>
                  <a:cubicBezTo>
                    <a:pt x="3820" y="9010"/>
                    <a:pt x="3805" y="9007"/>
                    <a:pt x="3787" y="9001"/>
                  </a:cubicBezTo>
                  <a:cubicBezTo>
                    <a:pt x="3370" y="8882"/>
                    <a:pt x="2751" y="8549"/>
                    <a:pt x="2120" y="7644"/>
                  </a:cubicBezTo>
                  <a:lnTo>
                    <a:pt x="2465" y="7525"/>
                  </a:lnTo>
                  <a:cubicBezTo>
                    <a:pt x="2763" y="7942"/>
                    <a:pt x="3204" y="8442"/>
                    <a:pt x="3787" y="8644"/>
                  </a:cubicBezTo>
                  <a:cubicBezTo>
                    <a:pt x="3799" y="8644"/>
                    <a:pt x="3823" y="8656"/>
                    <a:pt x="3835" y="8656"/>
                  </a:cubicBezTo>
                  <a:cubicBezTo>
                    <a:pt x="3846" y="8656"/>
                    <a:pt x="3858" y="8656"/>
                    <a:pt x="3882" y="8644"/>
                  </a:cubicBezTo>
                  <a:cubicBezTo>
                    <a:pt x="4144" y="8549"/>
                    <a:pt x="4418" y="8382"/>
                    <a:pt x="4668" y="8132"/>
                  </a:cubicBezTo>
                  <a:cubicBezTo>
                    <a:pt x="4728" y="8073"/>
                    <a:pt x="4728" y="7989"/>
                    <a:pt x="4668" y="7930"/>
                  </a:cubicBezTo>
                  <a:cubicBezTo>
                    <a:pt x="4638" y="7900"/>
                    <a:pt x="4600" y="7885"/>
                    <a:pt x="4561" y="7885"/>
                  </a:cubicBezTo>
                  <a:cubicBezTo>
                    <a:pt x="4522" y="7885"/>
                    <a:pt x="4483" y="7900"/>
                    <a:pt x="4454" y="7930"/>
                  </a:cubicBezTo>
                  <a:cubicBezTo>
                    <a:pt x="4251" y="8120"/>
                    <a:pt x="4025" y="8275"/>
                    <a:pt x="3823" y="8346"/>
                  </a:cubicBezTo>
                  <a:cubicBezTo>
                    <a:pt x="3358" y="8168"/>
                    <a:pt x="2965" y="7751"/>
                    <a:pt x="2715" y="7394"/>
                  </a:cubicBezTo>
                  <a:cubicBezTo>
                    <a:pt x="2894" y="7239"/>
                    <a:pt x="3001" y="7025"/>
                    <a:pt x="3001" y="6787"/>
                  </a:cubicBezTo>
                  <a:lnTo>
                    <a:pt x="3001" y="6275"/>
                  </a:lnTo>
                  <a:cubicBezTo>
                    <a:pt x="3251" y="6382"/>
                    <a:pt x="3525" y="6430"/>
                    <a:pt x="3823" y="6430"/>
                  </a:cubicBezTo>
                  <a:cubicBezTo>
                    <a:pt x="4120" y="6430"/>
                    <a:pt x="4382" y="6370"/>
                    <a:pt x="4632" y="6275"/>
                  </a:cubicBezTo>
                  <a:close/>
                  <a:moveTo>
                    <a:pt x="3846" y="0"/>
                  </a:moveTo>
                  <a:cubicBezTo>
                    <a:pt x="2251" y="0"/>
                    <a:pt x="953" y="1286"/>
                    <a:pt x="953" y="2882"/>
                  </a:cubicBezTo>
                  <a:lnTo>
                    <a:pt x="953" y="4013"/>
                  </a:lnTo>
                  <a:cubicBezTo>
                    <a:pt x="953" y="4846"/>
                    <a:pt x="751" y="5453"/>
                    <a:pt x="632" y="5775"/>
                  </a:cubicBezTo>
                  <a:cubicBezTo>
                    <a:pt x="584" y="5894"/>
                    <a:pt x="584" y="6013"/>
                    <a:pt x="632" y="6132"/>
                  </a:cubicBezTo>
                  <a:cubicBezTo>
                    <a:pt x="679" y="6251"/>
                    <a:pt x="775" y="6334"/>
                    <a:pt x="894" y="6382"/>
                  </a:cubicBezTo>
                  <a:cubicBezTo>
                    <a:pt x="1251" y="6525"/>
                    <a:pt x="1965" y="6787"/>
                    <a:pt x="2715" y="6930"/>
                  </a:cubicBezTo>
                  <a:cubicBezTo>
                    <a:pt x="2668" y="7084"/>
                    <a:pt x="2549" y="7180"/>
                    <a:pt x="2418" y="7239"/>
                  </a:cubicBezTo>
                  <a:lnTo>
                    <a:pt x="751" y="7823"/>
                  </a:lnTo>
                  <a:cubicBezTo>
                    <a:pt x="298" y="7989"/>
                    <a:pt x="1" y="8406"/>
                    <a:pt x="1" y="8882"/>
                  </a:cubicBezTo>
                  <a:lnTo>
                    <a:pt x="1" y="10132"/>
                  </a:lnTo>
                  <a:cubicBezTo>
                    <a:pt x="1" y="10216"/>
                    <a:pt x="84" y="10275"/>
                    <a:pt x="156" y="10275"/>
                  </a:cubicBezTo>
                  <a:cubicBezTo>
                    <a:pt x="227" y="10275"/>
                    <a:pt x="298" y="10204"/>
                    <a:pt x="298" y="10132"/>
                  </a:cubicBezTo>
                  <a:lnTo>
                    <a:pt x="298" y="8882"/>
                  </a:lnTo>
                  <a:cubicBezTo>
                    <a:pt x="298" y="8775"/>
                    <a:pt x="322" y="8692"/>
                    <a:pt x="358" y="8597"/>
                  </a:cubicBezTo>
                  <a:lnTo>
                    <a:pt x="1120" y="9251"/>
                  </a:lnTo>
                  <a:cubicBezTo>
                    <a:pt x="1227" y="9347"/>
                    <a:pt x="1299" y="9478"/>
                    <a:pt x="1299" y="9620"/>
                  </a:cubicBezTo>
                  <a:lnTo>
                    <a:pt x="1299" y="10132"/>
                  </a:lnTo>
                  <a:cubicBezTo>
                    <a:pt x="1299" y="10216"/>
                    <a:pt x="1370" y="10275"/>
                    <a:pt x="1453" y="10275"/>
                  </a:cubicBezTo>
                  <a:cubicBezTo>
                    <a:pt x="1525" y="10275"/>
                    <a:pt x="1596" y="10204"/>
                    <a:pt x="1596" y="10132"/>
                  </a:cubicBezTo>
                  <a:lnTo>
                    <a:pt x="1596" y="9609"/>
                  </a:lnTo>
                  <a:cubicBezTo>
                    <a:pt x="1596" y="9370"/>
                    <a:pt x="1489" y="9168"/>
                    <a:pt x="1310" y="9001"/>
                  </a:cubicBezTo>
                  <a:lnTo>
                    <a:pt x="513" y="8311"/>
                  </a:lnTo>
                  <a:cubicBezTo>
                    <a:pt x="596" y="8216"/>
                    <a:pt x="715" y="8132"/>
                    <a:pt x="834" y="8085"/>
                  </a:cubicBezTo>
                  <a:lnTo>
                    <a:pt x="1846" y="7739"/>
                  </a:lnTo>
                  <a:cubicBezTo>
                    <a:pt x="2537" y="8775"/>
                    <a:pt x="3251" y="9144"/>
                    <a:pt x="3727" y="9275"/>
                  </a:cubicBezTo>
                  <a:cubicBezTo>
                    <a:pt x="3775" y="9299"/>
                    <a:pt x="3799" y="9299"/>
                    <a:pt x="3846" y="9299"/>
                  </a:cubicBezTo>
                  <a:cubicBezTo>
                    <a:pt x="3894" y="9299"/>
                    <a:pt x="3930" y="9299"/>
                    <a:pt x="3966" y="9275"/>
                  </a:cubicBezTo>
                  <a:cubicBezTo>
                    <a:pt x="4442" y="9144"/>
                    <a:pt x="5156" y="8775"/>
                    <a:pt x="5835" y="7739"/>
                  </a:cubicBezTo>
                  <a:lnTo>
                    <a:pt x="6847" y="8085"/>
                  </a:lnTo>
                  <a:cubicBezTo>
                    <a:pt x="6990" y="8132"/>
                    <a:pt x="7085" y="8216"/>
                    <a:pt x="7180" y="8311"/>
                  </a:cubicBezTo>
                  <a:lnTo>
                    <a:pt x="6371" y="9001"/>
                  </a:lnTo>
                  <a:cubicBezTo>
                    <a:pt x="6192" y="9144"/>
                    <a:pt x="6097" y="9370"/>
                    <a:pt x="6097" y="9609"/>
                  </a:cubicBezTo>
                  <a:lnTo>
                    <a:pt x="6097" y="10120"/>
                  </a:lnTo>
                  <a:cubicBezTo>
                    <a:pt x="6097" y="10204"/>
                    <a:pt x="6168" y="10263"/>
                    <a:pt x="6240" y="10263"/>
                  </a:cubicBezTo>
                  <a:cubicBezTo>
                    <a:pt x="6311" y="10263"/>
                    <a:pt x="6394" y="10192"/>
                    <a:pt x="6394" y="10120"/>
                  </a:cubicBezTo>
                  <a:lnTo>
                    <a:pt x="6394" y="9609"/>
                  </a:lnTo>
                  <a:cubicBezTo>
                    <a:pt x="6394" y="9466"/>
                    <a:pt x="6454" y="9323"/>
                    <a:pt x="6573" y="9239"/>
                  </a:cubicBezTo>
                  <a:lnTo>
                    <a:pt x="7323" y="8585"/>
                  </a:lnTo>
                  <a:cubicBezTo>
                    <a:pt x="7359" y="8668"/>
                    <a:pt x="7383" y="8775"/>
                    <a:pt x="7383" y="8870"/>
                  </a:cubicBezTo>
                  <a:lnTo>
                    <a:pt x="7383" y="10120"/>
                  </a:lnTo>
                  <a:cubicBezTo>
                    <a:pt x="7383" y="10204"/>
                    <a:pt x="7466" y="10263"/>
                    <a:pt x="7537" y="10263"/>
                  </a:cubicBezTo>
                  <a:cubicBezTo>
                    <a:pt x="7609" y="10263"/>
                    <a:pt x="7680" y="10192"/>
                    <a:pt x="7680" y="10120"/>
                  </a:cubicBezTo>
                  <a:lnTo>
                    <a:pt x="7680" y="8870"/>
                  </a:lnTo>
                  <a:cubicBezTo>
                    <a:pt x="7692" y="8406"/>
                    <a:pt x="7395" y="7977"/>
                    <a:pt x="6942" y="7823"/>
                  </a:cubicBezTo>
                  <a:lnTo>
                    <a:pt x="5275" y="7239"/>
                  </a:lnTo>
                  <a:cubicBezTo>
                    <a:pt x="5132" y="7203"/>
                    <a:pt x="5025" y="7084"/>
                    <a:pt x="4978" y="6930"/>
                  </a:cubicBezTo>
                  <a:cubicBezTo>
                    <a:pt x="5740" y="6787"/>
                    <a:pt x="6442" y="6513"/>
                    <a:pt x="6799" y="6382"/>
                  </a:cubicBezTo>
                  <a:cubicBezTo>
                    <a:pt x="6918" y="6334"/>
                    <a:pt x="7002" y="6251"/>
                    <a:pt x="7061" y="6132"/>
                  </a:cubicBezTo>
                  <a:cubicBezTo>
                    <a:pt x="7109" y="6013"/>
                    <a:pt x="7109" y="5894"/>
                    <a:pt x="7061" y="5775"/>
                  </a:cubicBezTo>
                  <a:cubicBezTo>
                    <a:pt x="6942" y="5477"/>
                    <a:pt x="6740" y="4846"/>
                    <a:pt x="6740" y="4013"/>
                  </a:cubicBezTo>
                  <a:lnTo>
                    <a:pt x="6740" y="2882"/>
                  </a:lnTo>
                  <a:cubicBezTo>
                    <a:pt x="6740" y="1286"/>
                    <a:pt x="5442" y="0"/>
                    <a:pt x="3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5" name="Google Shape;5665;p77"/>
            <p:cNvSpPr/>
            <p:nvPr/>
          </p:nvSpPr>
          <p:spPr>
            <a:xfrm>
              <a:off x="7611608" y="2891630"/>
              <a:ext cx="20069" cy="9463"/>
            </a:xfrm>
            <a:custGeom>
              <a:avLst/>
              <a:gdLst/>
              <a:ahLst/>
              <a:cxnLst/>
              <a:rect l="l" t="t" r="r" b="b"/>
              <a:pathLst>
                <a:path w="632" h="298" extrusionOk="0">
                  <a:moveTo>
                    <a:pt x="155" y="0"/>
                  </a:moveTo>
                  <a:cubicBezTo>
                    <a:pt x="60" y="0"/>
                    <a:pt x="1" y="83"/>
                    <a:pt x="1" y="155"/>
                  </a:cubicBezTo>
                  <a:cubicBezTo>
                    <a:pt x="1" y="226"/>
                    <a:pt x="84" y="298"/>
                    <a:pt x="155" y="298"/>
                  </a:cubicBezTo>
                  <a:lnTo>
                    <a:pt x="477" y="298"/>
                  </a:lnTo>
                  <a:cubicBezTo>
                    <a:pt x="572" y="298"/>
                    <a:pt x="632" y="226"/>
                    <a:pt x="632" y="155"/>
                  </a:cubicBezTo>
                  <a:cubicBezTo>
                    <a:pt x="632" y="83"/>
                    <a:pt x="572"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6" name="Google Shape;5666;p77"/>
            <p:cNvSpPr/>
            <p:nvPr/>
          </p:nvSpPr>
          <p:spPr>
            <a:xfrm>
              <a:off x="7673245" y="2891630"/>
              <a:ext cx="19688" cy="9463"/>
            </a:xfrm>
            <a:custGeom>
              <a:avLst/>
              <a:gdLst/>
              <a:ahLst/>
              <a:cxnLst/>
              <a:rect l="l" t="t" r="r" b="b"/>
              <a:pathLst>
                <a:path w="620" h="298" extrusionOk="0">
                  <a:moveTo>
                    <a:pt x="143" y="0"/>
                  </a:moveTo>
                  <a:cubicBezTo>
                    <a:pt x="60" y="0"/>
                    <a:pt x="0" y="83"/>
                    <a:pt x="0" y="155"/>
                  </a:cubicBezTo>
                  <a:cubicBezTo>
                    <a:pt x="0" y="226"/>
                    <a:pt x="72" y="298"/>
                    <a:pt x="143" y="298"/>
                  </a:cubicBezTo>
                  <a:lnTo>
                    <a:pt x="477" y="298"/>
                  </a:lnTo>
                  <a:cubicBezTo>
                    <a:pt x="560" y="298"/>
                    <a:pt x="620" y="226"/>
                    <a:pt x="620" y="155"/>
                  </a:cubicBezTo>
                  <a:cubicBezTo>
                    <a:pt x="620" y="83"/>
                    <a:pt x="548"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67" name="Google Shape;5667;p77"/>
          <p:cNvGrpSpPr/>
          <p:nvPr/>
        </p:nvGrpSpPr>
        <p:grpSpPr>
          <a:xfrm>
            <a:off x="7988191" y="2832248"/>
            <a:ext cx="332348" cy="283985"/>
            <a:chOff x="7988191" y="2832248"/>
            <a:chExt cx="332348" cy="283985"/>
          </a:xfrm>
        </p:grpSpPr>
        <p:sp>
          <p:nvSpPr>
            <p:cNvPr id="5668" name="Google Shape;5668;p77"/>
            <p:cNvSpPr/>
            <p:nvPr/>
          </p:nvSpPr>
          <p:spPr>
            <a:xfrm>
              <a:off x="8046398" y="2894646"/>
              <a:ext cx="40869" cy="45759"/>
            </a:xfrm>
            <a:custGeom>
              <a:avLst/>
              <a:gdLst/>
              <a:ahLst/>
              <a:cxnLst/>
              <a:rect l="l" t="t" r="r" b="b"/>
              <a:pathLst>
                <a:path w="1287" h="1441" extrusionOk="0">
                  <a:moveTo>
                    <a:pt x="644" y="0"/>
                  </a:moveTo>
                  <a:cubicBezTo>
                    <a:pt x="287" y="0"/>
                    <a:pt x="1" y="286"/>
                    <a:pt x="1" y="643"/>
                  </a:cubicBezTo>
                  <a:lnTo>
                    <a:pt x="1" y="798"/>
                  </a:lnTo>
                  <a:cubicBezTo>
                    <a:pt x="1" y="1155"/>
                    <a:pt x="287" y="1441"/>
                    <a:pt x="644" y="1441"/>
                  </a:cubicBezTo>
                  <a:cubicBezTo>
                    <a:pt x="1001" y="1441"/>
                    <a:pt x="1287" y="1155"/>
                    <a:pt x="1287" y="798"/>
                  </a:cubicBezTo>
                  <a:lnTo>
                    <a:pt x="1287" y="643"/>
                  </a:lnTo>
                  <a:cubicBezTo>
                    <a:pt x="1287" y="548"/>
                    <a:pt x="1215" y="488"/>
                    <a:pt x="1132" y="488"/>
                  </a:cubicBezTo>
                  <a:cubicBezTo>
                    <a:pt x="1049" y="488"/>
                    <a:pt x="989" y="560"/>
                    <a:pt x="989" y="643"/>
                  </a:cubicBezTo>
                  <a:lnTo>
                    <a:pt x="989" y="798"/>
                  </a:lnTo>
                  <a:cubicBezTo>
                    <a:pt x="989" y="977"/>
                    <a:pt x="834" y="1143"/>
                    <a:pt x="644" y="1143"/>
                  </a:cubicBezTo>
                  <a:cubicBezTo>
                    <a:pt x="453" y="1143"/>
                    <a:pt x="299" y="1000"/>
                    <a:pt x="299" y="798"/>
                  </a:cubicBezTo>
                  <a:lnTo>
                    <a:pt x="299" y="643"/>
                  </a:lnTo>
                  <a:cubicBezTo>
                    <a:pt x="299" y="465"/>
                    <a:pt x="453" y="298"/>
                    <a:pt x="644" y="298"/>
                  </a:cubicBezTo>
                  <a:cubicBezTo>
                    <a:pt x="739" y="298"/>
                    <a:pt x="799" y="227"/>
                    <a:pt x="799" y="143"/>
                  </a:cubicBezTo>
                  <a:cubicBezTo>
                    <a:pt x="799" y="60"/>
                    <a:pt x="715" y="0"/>
                    <a:pt x="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69" name="Google Shape;5669;p77"/>
            <p:cNvSpPr/>
            <p:nvPr/>
          </p:nvSpPr>
          <p:spPr>
            <a:xfrm>
              <a:off x="7988191" y="2832248"/>
              <a:ext cx="332348" cy="283985"/>
            </a:xfrm>
            <a:custGeom>
              <a:avLst/>
              <a:gdLst/>
              <a:ahLst/>
              <a:cxnLst/>
              <a:rect l="l" t="t" r="r" b="b"/>
              <a:pathLst>
                <a:path w="10466" h="8943" extrusionOk="0">
                  <a:moveTo>
                    <a:pt x="929" y="2942"/>
                  </a:moveTo>
                  <a:lnTo>
                    <a:pt x="929" y="2942"/>
                  </a:lnTo>
                  <a:cubicBezTo>
                    <a:pt x="905" y="3037"/>
                    <a:pt x="881" y="3144"/>
                    <a:pt x="869" y="3227"/>
                  </a:cubicBezTo>
                  <a:cubicBezTo>
                    <a:pt x="858" y="3299"/>
                    <a:pt x="858" y="3358"/>
                    <a:pt x="858" y="3418"/>
                  </a:cubicBezTo>
                  <a:lnTo>
                    <a:pt x="488" y="3120"/>
                  </a:lnTo>
                  <a:lnTo>
                    <a:pt x="929" y="2942"/>
                  </a:lnTo>
                  <a:close/>
                  <a:moveTo>
                    <a:pt x="4156" y="310"/>
                  </a:moveTo>
                  <a:lnTo>
                    <a:pt x="3894" y="668"/>
                  </a:lnTo>
                  <a:cubicBezTo>
                    <a:pt x="3858" y="715"/>
                    <a:pt x="3846" y="763"/>
                    <a:pt x="3858" y="822"/>
                  </a:cubicBezTo>
                  <a:cubicBezTo>
                    <a:pt x="3882" y="882"/>
                    <a:pt x="3917" y="906"/>
                    <a:pt x="3965" y="918"/>
                  </a:cubicBezTo>
                  <a:cubicBezTo>
                    <a:pt x="4608" y="1072"/>
                    <a:pt x="5168" y="1489"/>
                    <a:pt x="5549" y="2084"/>
                  </a:cubicBezTo>
                  <a:cubicBezTo>
                    <a:pt x="5965" y="2751"/>
                    <a:pt x="6418" y="3287"/>
                    <a:pt x="6894" y="3656"/>
                  </a:cubicBezTo>
                  <a:cubicBezTo>
                    <a:pt x="7287" y="3977"/>
                    <a:pt x="7692" y="4168"/>
                    <a:pt x="8085" y="4275"/>
                  </a:cubicBezTo>
                  <a:cubicBezTo>
                    <a:pt x="8288" y="4321"/>
                    <a:pt x="8455" y="4339"/>
                    <a:pt x="8603" y="4339"/>
                  </a:cubicBezTo>
                  <a:cubicBezTo>
                    <a:pt x="8646" y="4339"/>
                    <a:pt x="8687" y="4337"/>
                    <a:pt x="8728" y="4335"/>
                  </a:cubicBezTo>
                  <a:lnTo>
                    <a:pt x="8728" y="4335"/>
                  </a:lnTo>
                  <a:cubicBezTo>
                    <a:pt x="8168" y="4847"/>
                    <a:pt x="7585" y="5204"/>
                    <a:pt x="7037" y="5406"/>
                  </a:cubicBezTo>
                  <a:cubicBezTo>
                    <a:pt x="6732" y="5508"/>
                    <a:pt x="6437" y="5559"/>
                    <a:pt x="6158" y="5559"/>
                  </a:cubicBezTo>
                  <a:cubicBezTo>
                    <a:pt x="5914" y="5559"/>
                    <a:pt x="5682" y="5520"/>
                    <a:pt x="5465" y="5442"/>
                  </a:cubicBezTo>
                  <a:cubicBezTo>
                    <a:pt x="5203" y="5359"/>
                    <a:pt x="4965" y="5204"/>
                    <a:pt x="4775" y="5001"/>
                  </a:cubicBezTo>
                  <a:lnTo>
                    <a:pt x="4775" y="5001"/>
                  </a:lnTo>
                  <a:cubicBezTo>
                    <a:pt x="5001" y="5120"/>
                    <a:pt x="5275" y="5204"/>
                    <a:pt x="5596" y="5228"/>
                  </a:cubicBezTo>
                  <a:cubicBezTo>
                    <a:pt x="5680" y="5228"/>
                    <a:pt x="5751" y="5240"/>
                    <a:pt x="5822" y="5240"/>
                  </a:cubicBezTo>
                  <a:cubicBezTo>
                    <a:pt x="6096" y="5240"/>
                    <a:pt x="6382" y="5204"/>
                    <a:pt x="6644" y="5132"/>
                  </a:cubicBezTo>
                  <a:cubicBezTo>
                    <a:pt x="6715" y="5120"/>
                    <a:pt x="6775" y="5025"/>
                    <a:pt x="6751" y="4954"/>
                  </a:cubicBezTo>
                  <a:cubicBezTo>
                    <a:pt x="6741" y="4893"/>
                    <a:pt x="6671" y="4841"/>
                    <a:pt x="6607" y="4841"/>
                  </a:cubicBezTo>
                  <a:cubicBezTo>
                    <a:pt x="6595" y="4841"/>
                    <a:pt x="6583" y="4843"/>
                    <a:pt x="6573" y="4847"/>
                  </a:cubicBezTo>
                  <a:cubicBezTo>
                    <a:pt x="6317" y="4912"/>
                    <a:pt x="6067" y="4943"/>
                    <a:pt x="5831" y="4943"/>
                  </a:cubicBezTo>
                  <a:cubicBezTo>
                    <a:pt x="5418" y="4943"/>
                    <a:pt x="5052" y="4846"/>
                    <a:pt x="4787" y="4656"/>
                  </a:cubicBezTo>
                  <a:cubicBezTo>
                    <a:pt x="4477" y="4430"/>
                    <a:pt x="4310" y="4097"/>
                    <a:pt x="4263" y="3632"/>
                  </a:cubicBezTo>
                  <a:cubicBezTo>
                    <a:pt x="4310" y="3156"/>
                    <a:pt x="4572" y="2751"/>
                    <a:pt x="5025" y="2501"/>
                  </a:cubicBezTo>
                  <a:cubicBezTo>
                    <a:pt x="5096" y="2453"/>
                    <a:pt x="5120" y="2370"/>
                    <a:pt x="5084" y="2287"/>
                  </a:cubicBezTo>
                  <a:cubicBezTo>
                    <a:pt x="5051" y="2237"/>
                    <a:pt x="4996" y="2211"/>
                    <a:pt x="4941" y="2211"/>
                  </a:cubicBezTo>
                  <a:cubicBezTo>
                    <a:pt x="4916" y="2211"/>
                    <a:pt x="4892" y="2216"/>
                    <a:pt x="4870" y="2227"/>
                  </a:cubicBezTo>
                  <a:cubicBezTo>
                    <a:pt x="4227" y="2584"/>
                    <a:pt x="3906" y="3227"/>
                    <a:pt x="3965" y="3942"/>
                  </a:cubicBezTo>
                  <a:cubicBezTo>
                    <a:pt x="4037" y="4751"/>
                    <a:pt x="4596" y="5442"/>
                    <a:pt x="5382" y="5728"/>
                  </a:cubicBezTo>
                  <a:cubicBezTo>
                    <a:pt x="5631" y="5816"/>
                    <a:pt x="5895" y="5861"/>
                    <a:pt x="6170" y="5861"/>
                  </a:cubicBezTo>
                  <a:cubicBezTo>
                    <a:pt x="6487" y="5861"/>
                    <a:pt x="6818" y="5801"/>
                    <a:pt x="7156" y="5680"/>
                  </a:cubicBezTo>
                  <a:cubicBezTo>
                    <a:pt x="7596" y="5537"/>
                    <a:pt x="8061" y="5263"/>
                    <a:pt x="8525" y="4906"/>
                  </a:cubicBezTo>
                  <a:lnTo>
                    <a:pt x="8549" y="4906"/>
                  </a:lnTo>
                  <a:cubicBezTo>
                    <a:pt x="8694" y="4930"/>
                    <a:pt x="8833" y="4940"/>
                    <a:pt x="8965" y="4940"/>
                  </a:cubicBezTo>
                  <a:cubicBezTo>
                    <a:pt x="9431" y="4940"/>
                    <a:pt x="9813" y="4812"/>
                    <a:pt x="10073" y="4692"/>
                  </a:cubicBezTo>
                  <a:lnTo>
                    <a:pt x="10073" y="4692"/>
                  </a:lnTo>
                  <a:cubicBezTo>
                    <a:pt x="9430" y="6454"/>
                    <a:pt x="7608" y="7668"/>
                    <a:pt x="5572" y="7668"/>
                  </a:cubicBezTo>
                  <a:cubicBezTo>
                    <a:pt x="4179" y="7668"/>
                    <a:pt x="2894" y="7145"/>
                    <a:pt x="2072" y="6216"/>
                  </a:cubicBezTo>
                  <a:cubicBezTo>
                    <a:pt x="1358" y="5430"/>
                    <a:pt x="1060" y="4406"/>
                    <a:pt x="1179" y="3275"/>
                  </a:cubicBezTo>
                  <a:cubicBezTo>
                    <a:pt x="1286" y="2584"/>
                    <a:pt x="1524" y="2013"/>
                    <a:pt x="1881" y="1537"/>
                  </a:cubicBezTo>
                  <a:cubicBezTo>
                    <a:pt x="2167" y="1156"/>
                    <a:pt x="2536" y="858"/>
                    <a:pt x="2989" y="656"/>
                  </a:cubicBezTo>
                  <a:cubicBezTo>
                    <a:pt x="3429" y="441"/>
                    <a:pt x="3882" y="358"/>
                    <a:pt x="4156" y="310"/>
                  </a:cubicBezTo>
                  <a:close/>
                  <a:moveTo>
                    <a:pt x="5644" y="7954"/>
                  </a:moveTo>
                  <a:lnTo>
                    <a:pt x="5322" y="8645"/>
                  </a:lnTo>
                  <a:lnTo>
                    <a:pt x="5013" y="8645"/>
                  </a:lnTo>
                  <a:lnTo>
                    <a:pt x="5346" y="7954"/>
                  </a:lnTo>
                  <a:close/>
                  <a:moveTo>
                    <a:pt x="4422" y="1"/>
                  </a:moveTo>
                  <a:cubicBezTo>
                    <a:pt x="4268" y="1"/>
                    <a:pt x="3580" y="20"/>
                    <a:pt x="2834" y="382"/>
                  </a:cubicBezTo>
                  <a:cubicBezTo>
                    <a:pt x="2346" y="620"/>
                    <a:pt x="1929" y="941"/>
                    <a:pt x="1608" y="1358"/>
                  </a:cubicBezTo>
                  <a:cubicBezTo>
                    <a:pt x="1334" y="1703"/>
                    <a:pt x="1119" y="2108"/>
                    <a:pt x="989" y="2584"/>
                  </a:cubicBezTo>
                  <a:lnTo>
                    <a:pt x="96" y="2965"/>
                  </a:lnTo>
                  <a:cubicBezTo>
                    <a:pt x="48" y="2977"/>
                    <a:pt x="0" y="3025"/>
                    <a:pt x="0" y="3085"/>
                  </a:cubicBezTo>
                  <a:cubicBezTo>
                    <a:pt x="0" y="3144"/>
                    <a:pt x="24" y="3180"/>
                    <a:pt x="60" y="3215"/>
                  </a:cubicBezTo>
                  <a:lnTo>
                    <a:pt x="810" y="3811"/>
                  </a:lnTo>
                  <a:cubicBezTo>
                    <a:pt x="822" y="4811"/>
                    <a:pt x="1155" y="5704"/>
                    <a:pt x="1810" y="6430"/>
                  </a:cubicBezTo>
                  <a:cubicBezTo>
                    <a:pt x="2584" y="7287"/>
                    <a:pt x="3715" y="7823"/>
                    <a:pt x="4977" y="7942"/>
                  </a:cubicBezTo>
                  <a:lnTo>
                    <a:pt x="4620" y="8645"/>
                  </a:lnTo>
                  <a:lnTo>
                    <a:pt x="3739" y="8645"/>
                  </a:lnTo>
                  <a:cubicBezTo>
                    <a:pt x="3656" y="8645"/>
                    <a:pt x="3596" y="8716"/>
                    <a:pt x="3596" y="8799"/>
                  </a:cubicBezTo>
                  <a:cubicBezTo>
                    <a:pt x="3596" y="8871"/>
                    <a:pt x="3667" y="8942"/>
                    <a:pt x="3739" y="8942"/>
                  </a:cubicBezTo>
                  <a:lnTo>
                    <a:pt x="6013" y="8942"/>
                  </a:lnTo>
                  <a:cubicBezTo>
                    <a:pt x="6108" y="8942"/>
                    <a:pt x="6168" y="8871"/>
                    <a:pt x="6168" y="8799"/>
                  </a:cubicBezTo>
                  <a:cubicBezTo>
                    <a:pt x="6168" y="8716"/>
                    <a:pt x="6096" y="8645"/>
                    <a:pt x="6013" y="8645"/>
                  </a:cubicBezTo>
                  <a:lnTo>
                    <a:pt x="5620" y="8645"/>
                  </a:lnTo>
                  <a:lnTo>
                    <a:pt x="5953" y="7954"/>
                  </a:lnTo>
                  <a:cubicBezTo>
                    <a:pt x="6942" y="7883"/>
                    <a:pt x="7882" y="7537"/>
                    <a:pt x="8656" y="6966"/>
                  </a:cubicBezTo>
                  <a:cubicBezTo>
                    <a:pt x="9525" y="6323"/>
                    <a:pt x="10156" y="5418"/>
                    <a:pt x="10406" y="4430"/>
                  </a:cubicBezTo>
                  <a:cubicBezTo>
                    <a:pt x="10466" y="4370"/>
                    <a:pt x="10442" y="4299"/>
                    <a:pt x="10383" y="4275"/>
                  </a:cubicBezTo>
                  <a:cubicBezTo>
                    <a:pt x="10355" y="4259"/>
                    <a:pt x="10327" y="4250"/>
                    <a:pt x="10300" y="4250"/>
                  </a:cubicBezTo>
                  <a:cubicBezTo>
                    <a:pt x="10268" y="4250"/>
                    <a:pt x="10236" y="4262"/>
                    <a:pt x="10204" y="4287"/>
                  </a:cubicBezTo>
                  <a:cubicBezTo>
                    <a:pt x="10204" y="4287"/>
                    <a:pt x="9700" y="4670"/>
                    <a:pt x="8935" y="4670"/>
                  </a:cubicBezTo>
                  <a:cubicBezTo>
                    <a:pt x="8902" y="4670"/>
                    <a:pt x="8868" y="4670"/>
                    <a:pt x="8835" y="4668"/>
                  </a:cubicBezTo>
                  <a:cubicBezTo>
                    <a:pt x="8990" y="4525"/>
                    <a:pt x="9156" y="4370"/>
                    <a:pt x="9323" y="4192"/>
                  </a:cubicBezTo>
                  <a:cubicBezTo>
                    <a:pt x="9371" y="4132"/>
                    <a:pt x="9382" y="4061"/>
                    <a:pt x="9335" y="4001"/>
                  </a:cubicBezTo>
                  <a:cubicBezTo>
                    <a:pt x="9302" y="3961"/>
                    <a:pt x="9259" y="3942"/>
                    <a:pt x="9211" y="3942"/>
                  </a:cubicBezTo>
                  <a:cubicBezTo>
                    <a:pt x="9190" y="3942"/>
                    <a:pt x="9167" y="3946"/>
                    <a:pt x="9144" y="3954"/>
                  </a:cubicBezTo>
                  <a:cubicBezTo>
                    <a:pt x="9144" y="3954"/>
                    <a:pt x="8950" y="4045"/>
                    <a:pt x="8613" y="4045"/>
                  </a:cubicBezTo>
                  <a:cubicBezTo>
                    <a:pt x="8479" y="4045"/>
                    <a:pt x="8321" y="4030"/>
                    <a:pt x="8144" y="3989"/>
                  </a:cubicBezTo>
                  <a:cubicBezTo>
                    <a:pt x="7108" y="3739"/>
                    <a:pt x="6287" y="2739"/>
                    <a:pt x="5775" y="1930"/>
                  </a:cubicBezTo>
                  <a:cubicBezTo>
                    <a:pt x="5406" y="1334"/>
                    <a:pt x="4870" y="906"/>
                    <a:pt x="4227" y="703"/>
                  </a:cubicBezTo>
                  <a:lnTo>
                    <a:pt x="4572" y="251"/>
                  </a:lnTo>
                  <a:cubicBezTo>
                    <a:pt x="4608" y="203"/>
                    <a:pt x="4620" y="144"/>
                    <a:pt x="4584" y="84"/>
                  </a:cubicBezTo>
                  <a:cubicBezTo>
                    <a:pt x="4560" y="48"/>
                    <a:pt x="4513" y="1"/>
                    <a:pt x="4453" y="1"/>
                  </a:cubicBezTo>
                  <a:cubicBezTo>
                    <a:pt x="4451" y="1"/>
                    <a:pt x="4440" y="1"/>
                    <a:pt x="44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0" name="Google Shape;5670;p77"/>
            <p:cNvSpPr/>
            <p:nvPr/>
          </p:nvSpPr>
          <p:spPr>
            <a:xfrm>
              <a:off x="8212381" y="2974320"/>
              <a:ext cx="18577" cy="14861"/>
            </a:xfrm>
            <a:custGeom>
              <a:avLst/>
              <a:gdLst/>
              <a:ahLst/>
              <a:cxnLst/>
              <a:rect l="l" t="t" r="r" b="b"/>
              <a:pathLst>
                <a:path w="585" h="468" extrusionOk="0">
                  <a:moveTo>
                    <a:pt x="406" y="0"/>
                  </a:moveTo>
                  <a:cubicBezTo>
                    <a:pt x="371" y="0"/>
                    <a:pt x="337" y="12"/>
                    <a:pt x="310" y="39"/>
                  </a:cubicBezTo>
                  <a:cubicBezTo>
                    <a:pt x="275" y="75"/>
                    <a:pt x="191" y="123"/>
                    <a:pt x="108" y="170"/>
                  </a:cubicBezTo>
                  <a:cubicBezTo>
                    <a:pt x="25" y="206"/>
                    <a:pt x="1" y="301"/>
                    <a:pt x="48" y="373"/>
                  </a:cubicBezTo>
                  <a:cubicBezTo>
                    <a:pt x="72" y="432"/>
                    <a:pt x="120" y="468"/>
                    <a:pt x="179" y="468"/>
                  </a:cubicBezTo>
                  <a:cubicBezTo>
                    <a:pt x="215" y="468"/>
                    <a:pt x="227" y="468"/>
                    <a:pt x="251" y="444"/>
                  </a:cubicBezTo>
                  <a:cubicBezTo>
                    <a:pt x="370" y="385"/>
                    <a:pt x="465" y="325"/>
                    <a:pt x="536" y="265"/>
                  </a:cubicBezTo>
                  <a:cubicBezTo>
                    <a:pt x="572" y="218"/>
                    <a:pt x="584" y="111"/>
                    <a:pt x="525" y="51"/>
                  </a:cubicBezTo>
                  <a:cubicBezTo>
                    <a:pt x="492" y="18"/>
                    <a:pt x="448" y="0"/>
                    <a:pt x="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671" name="Google Shape;5671;p77"/>
          <p:cNvSpPr/>
          <p:nvPr/>
        </p:nvSpPr>
        <p:spPr>
          <a:xfrm>
            <a:off x="2498418" y="3245126"/>
            <a:ext cx="365627" cy="292273"/>
          </a:xfrm>
          <a:custGeom>
            <a:avLst/>
            <a:gdLst/>
            <a:ahLst/>
            <a:cxnLst/>
            <a:rect l="l" t="t" r="r" b="b"/>
            <a:pathLst>
              <a:path w="11514" h="9204" extrusionOk="0">
                <a:moveTo>
                  <a:pt x="3727" y="0"/>
                </a:moveTo>
                <a:cubicBezTo>
                  <a:pt x="3156" y="0"/>
                  <a:pt x="2668" y="346"/>
                  <a:pt x="2477" y="870"/>
                </a:cubicBezTo>
                <a:lnTo>
                  <a:pt x="2382" y="870"/>
                </a:lnTo>
                <a:cubicBezTo>
                  <a:pt x="2144" y="870"/>
                  <a:pt x="1906" y="965"/>
                  <a:pt x="1751" y="1143"/>
                </a:cubicBezTo>
                <a:cubicBezTo>
                  <a:pt x="1703" y="1143"/>
                  <a:pt x="1656" y="1131"/>
                  <a:pt x="1608" y="1131"/>
                </a:cubicBezTo>
                <a:cubicBezTo>
                  <a:pt x="1036" y="1131"/>
                  <a:pt x="560" y="1608"/>
                  <a:pt x="560" y="2191"/>
                </a:cubicBezTo>
                <a:cubicBezTo>
                  <a:pt x="560" y="2775"/>
                  <a:pt x="1036" y="3251"/>
                  <a:pt x="1608" y="3251"/>
                </a:cubicBezTo>
                <a:lnTo>
                  <a:pt x="3001" y="3251"/>
                </a:lnTo>
                <a:cubicBezTo>
                  <a:pt x="3096" y="3251"/>
                  <a:pt x="3191" y="3156"/>
                  <a:pt x="3191" y="3048"/>
                </a:cubicBezTo>
                <a:cubicBezTo>
                  <a:pt x="3191" y="2953"/>
                  <a:pt x="3096" y="2858"/>
                  <a:pt x="3001" y="2858"/>
                </a:cubicBezTo>
                <a:lnTo>
                  <a:pt x="1608" y="2858"/>
                </a:lnTo>
                <a:cubicBezTo>
                  <a:pt x="1239" y="2858"/>
                  <a:pt x="941" y="2560"/>
                  <a:pt x="941" y="2191"/>
                </a:cubicBezTo>
                <a:cubicBezTo>
                  <a:pt x="941" y="1822"/>
                  <a:pt x="1239" y="1524"/>
                  <a:pt x="1608" y="1524"/>
                </a:cubicBezTo>
                <a:cubicBezTo>
                  <a:pt x="1667" y="1524"/>
                  <a:pt x="1727" y="1524"/>
                  <a:pt x="1775" y="1536"/>
                </a:cubicBezTo>
                <a:cubicBezTo>
                  <a:pt x="1788" y="1538"/>
                  <a:pt x="1802" y="1539"/>
                  <a:pt x="1816" y="1539"/>
                </a:cubicBezTo>
                <a:cubicBezTo>
                  <a:pt x="1885" y="1539"/>
                  <a:pt x="1949" y="1514"/>
                  <a:pt x="1989" y="1465"/>
                </a:cubicBezTo>
                <a:cubicBezTo>
                  <a:pt x="2072" y="1322"/>
                  <a:pt x="2227" y="1251"/>
                  <a:pt x="2394" y="1251"/>
                </a:cubicBezTo>
                <a:cubicBezTo>
                  <a:pt x="2453" y="1251"/>
                  <a:pt x="2489" y="1262"/>
                  <a:pt x="2548" y="1286"/>
                </a:cubicBezTo>
                <a:cubicBezTo>
                  <a:pt x="2566" y="1291"/>
                  <a:pt x="2585" y="1293"/>
                  <a:pt x="2604" y="1293"/>
                </a:cubicBezTo>
                <a:cubicBezTo>
                  <a:pt x="2638" y="1293"/>
                  <a:pt x="2673" y="1285"/>
                  <a:pt x="2703" y="1262"/>
                </a:cubicBezTo>
                <a:cubicBezTo>
                  <a:pt x="2751" y="1239"/>
                  <a:pt x="2775" y="1191"/>
                  <a:pt x="2787" y="1143"/>
                </a:cubicBezTo>
                <a:cubicBezTo>
                  <a:pt x="2894" y="715"/>
                  <a:pt x="3263" y="405"/>
                  <a:pt x="3715" y="405"/>
                </a:cubicBezTo>
                <a:cubicBezTo>
                  <a:pt x="4239" y="405"/>
                  <a:pt x="4668" y="834"/>
                  <a:pt x="4668" y="1358"/>
                </a:cubicBezTo>
                <a:lnTo>
                  <a:pt x="4668" y="1382"/>
                </a:lnTo>
                <a:lnTo>
                  <a:pt x="4668" y="1405"/>
                </a:lnTo>
                <a:cubicBezTo>
                  <a:pt x="4668" y="1465"/>
                  <a:pt x="4692" y="1524"/>
                  <a:pt x="4739" y="1560"/>
                </a:cubicBezTo>
                <a:cubicBezTo>
                  <a:pt x="4771" y="1592"/>
                  <a:pt x="4813" y="1602"/>
                  <a:pt x="4856" y="1602"/>
                </a:cubicBezTo>
                <a:cubicBezTo>
                  <a:pt x="4877" y="1602"/>
                  <a:pt x="4898" y="1600"/>
                  <a:pt x="4918" y="1596"/>
                </a:cubicBezTo>
                <a:cubicBezTo>
                  <a:pt x="4977" y="1584"/>
                  <a:pt x="5049" y="1560"/>
                  <a:pt x="5108" y="1560"/>
                </a:cubicBezTo>
                <a:cubicBezTo>
                  <a:pt x="5311" y="1560"/>
                  <a:pt x="5489" y="1655"/>
                  <a:pt x="5620" y="1786"/>
                </a:cubicBezTo>
                <a:cubicBezTo>
                  <a:pt x="5620" y="1786"/>
                  <a:pt x="5608" y="1786"/>
                  <a:pt x="5608" y="1798"/>
                </a:cubicBezTo>
                <a:cubicBezTo>
                  <a:pt x="5585" y="1798"/>
                  <a:pt x="5573" y="1822"/>
                  <a:pt x="5573" y="1822"/>
                </a:cubicBezTo>
                <a:cubicBezTo>
                  <a:pt x="5561" y="1834"/>
                  <a:pt x="5525" y="1834"/>
                  <a:pt x="5513" y="1846"/>
                </a:cubicBezTo>
                <a:cubicBezTo>
                  <a:pt x="5477" y="1858"/>
                  <a:pt x="5466" y="1858"/>
                  <a:pt x="5454" y="1882"/>
                </a:cubicBezTo>
                <a:cubicBezTo>
                  <a:pt x="5442" y="1882"/>
                  <a:pt x="5442" y="1882"/>
                  <a:pt x="5430" y="1893"/>
                </a:cubicBezTo>
                <a:cubicBezTo>
                  <a:pt x="5239" y="1989"/>
                  <a:pt x="5085" y="2084"/>
                  <a:pt x="4930" y="2203"/>
                </a:cubicBezTo>
                <a:cubicBezTo>
                  <a:pt x="4727" y="2370"/>
                  <a:pt x="4549" y="2584"/>
                  <a:pt x="4394" y="2786"/>
                </a:cubicBezTo>
                <a:cubicBezTo>
                  <a:pt x="4394" y="2798"/>
                  <a:pt x="4382" y="2798"/>
                  <a:pt x="4382" y="2822"/>
                </a:cubicBezTo>
                <a:cubicBezTo>
                  <a:pt x="4370" y="2834"/>
                  <a:pt x="4346" y="2858"/>
                  <a:pt x="4346" y="2882"/>
                </a:cubicBezTo>
                <a:cubicBezTo>
                  <a:pt x="4346" y="2882"/>
                  <a:pt x="4346" y="2894"/>
                  <a:pt x="4334" y="2894"/>
                </a:cubicBezTo>
                <a:lnTo>
                  <a:pt x="3584" y="2894"/>
                </a:lnTo>
                <a:cubicBezTo>
                  <a:pt x="3477" y="2894"/>
                  <a:pt x="3382" y="2977"/>
                  <a:pt x="3382" y="3084"/>
                </a:cubicBezTo>
                <a:cubicBezTo>
                  <a:pt x="3382" y="3191"/>
                  <a:pt x="3477" y="3275"/>
                  <a:pt x="3584" y="3275"/>
                </a:cubicBezTo>
                <a:lnTo>
                  <a:pt x="4096" y="3275"/>
                </a:lnTo>
                <a:cubicBezTo>
                  <a:pt x="4072" y="3334"/>
                  <a:pt x="4061" y="3406"/>
                  <a:pt x="4025" y="3465"/>
                </a:cubicBezTo>
                <a:cubicBezTo>
                  <a:pt x="3918" y="3453"/>
                  <a:pt x="3822" y="3441"/>
                  <a:pt x="3691" y="3441"/>
                </a:cubicBezTo>
                <a:cubicBezTo>
                  <a:pt x="3203" y="3441"/>
                  <a:pt x="2727" y="3668"/>
                  <a:pt x="2418" y="4049"/>
                </a:cubicBezTo>
                <a:cubicBezTo>
                  <a:pt x="2298" y="4025"/>
                  <a:pt x="2167" y="4025"/>
                  <a:pt x="2025" y="4025"/>
                </a:cubicBezTo>
                <a:cubicBezTo>
                  <a:pt x="917" y="4025"/>
                  <a:pt x="1" y="4930"/>
                  <a:pt x="1" y="6049"/>
                </a:cubicBezTo>
                <a:cubicBezTo>
                  <a:pt x="1" y="7156"/>
                  <a:pt x="917" y="8073"/>
                  <a:pt x="2025" y="8073"/>
                </a:cubicBezTo>
                <a:lnTo>
                  <a:pt x="3858" y="8073"/>
                </a:lnTo>
                <a:cubicBezTo>
                  <a:pt x="3953" y="8704"/>
                  <a:pt x="4501" y="9204"/>
                  <a:pt x="5168" y="9204"/>
                </a:cubicBezTo>
                <a:lnTo>
                  <a:pt x="8549" y="9204"/>
                </a:lnTo>
                <a:cubicBezTo>
                  <a:pt x="8656" y="9204"/>
                  <a:pt x="8740" y="9109"/>
                  <a:pt x="8740" y="9002"/>
                </a:cubicBezTo>
                <a:cubicBezTo>
                  <a:pt x="8740" y="8906"/>
                  <a:pt x="8656" y="8811"/>
                  <a:pt x="8549" y="8811"/>
                </a:cubicBezTo>
                <a:lnTo>
                  <a:pt x="5168" y="8811"/>
                </a:lnTo>
                <a:cubicBezTo>
                  <a:pt x="4644" y="8811"/>
                  <a:pt x="4227" y="8394"/>
                  <a:pt x="4227" y="7882"/>
                </a:cubicBezTo>
                <a:lnTo>
                  <a:pt x="4227" y="7859"/>
                </a:lnTo>
                <a:lnTo>
                  <a:pt x="4227" y="7835"/>
                </a:lnTo>
                <a:lnTo>
                  <a:pt x="4227" y="7811"/>
                </a:lnTo>
                <a:lnTo>
                  <a:pt x="4227" y="7775"/>
                </a:lnTo>
                <a:cubicBezTo>
                  <a:pt x="4287" y="7311"/>
                  <a:pt x="4680" y="6942"/>
                  <a:pt x="5168" y="6942"/>
                </a:cubicBezTo>
                <a:cubicBezTo>
                  <a:pt x="5263" y="6942"/>
                  <a:pt x="5358" y="6954"/>
                  <a:pt x="5454" y="6977"/>
                </a:cubicBezTo>
                <a:cubicBezTo>
                  <a:pt x="5471" y="6984"/>
                  <a:pt x="5488" y="6987"/>
                  <a:pt x="5506" y="6987"/>
                </a:cubicBezTo>
                <a:cubicBezTo>
                  <a:pt x="5548" y="6987"/>
                  <a:pt x="5590" y="6970"/>
                  <a:pt x="5632" y="6954"/>
                </a:cubicBezTo>
                <a:cubicBezTo>
                  <a:pt x="5680" y="6906"/>
                  <a:pt x="5704" y="6846"/>
                  <a:pt x="5704" y="6787"/>
                </a:cubicBezTo>
                <a:lnTo>
                  <a:pt x="5704" y="6775"/>
                </a:lnTo>
                <a:lnTo>
                  <a:pt x="5704" y="6739"/>
                </a:lnTo>
                <a:cubicBezTo>
                  <a:pt x="5704" y="6013"/>
                  <a:pt x="6299" y="5418"/>
                  <a:pt x="7025" y="5418"/>
                </a:cubicBezTo>
                <a:cubicBezTo>
                  <a:pt x="7644" y="5418"/>
                  <a:pt x="8192" y="5846"/>
                  <a:pt x="8323" y="6442"/>
                </a:cubicBezTo>
                <a:cubicBezTo>
                  <a:pt x="8335" y="6501"/>
                  <a:pt x="8371" y="6549"/>
                  <a:pt x="8418" y="6561"/>
                </a:cubicBezTo>
                <a:cubicBezTo>
                  <a:pt x="8441" y="6583"/>
                  <a:pt x="8473" y="6592"/>
                  <a:pt x="8506" y="6592"/>
                </a:cubicBezTo>
                <a:cubicBezTo>
                  <a:pt x="8525" y="6592"/>
                  <a:pt x="8544" y="6589"/>
                  <a:pt x="8561" y="6585"/>
                </a:cubicBezTo>
                <a:cubicBezTo>
                  <a:pt x="8633" y="6549"/>
                  <a:pt x="8716" y="6549"/>
                  <a:pt x="8787" y="6549"/>
                </a:cubicBezTo>
                <a:cubicBezTo>
                  <a:pt x="9025" y="6549"/>
                  <a:pt x="9252" y="6668"/>
                  <a:pt x="9383" y="6858"/>
                </a:cubicBezTo>
                <a:cubicBezTo>
                  <a:pt x="9422" y="6907"/>
                  <a:pt x="9485" y="6948"/>
                  <a:pt x="9546" y="6948"/>
                </a:cubicBezTo>
                <a:cubicBezTo>
                  <a:pt x="9559" y="6948"/>
                  <a:pt x="9572" y="6946"/>
                  <a:pt x="9585" y="6942"/>
                </a:cubicBezTo>
                <a:cubicBezTo>
                  <a:pt x="9668" y="6918"/>
                  <a:pt x="9752" y="6906"/>
                  <a:pt x="9823" y="6906"/>
                </a:cubicBezTo>
                <a:lnTo>
                  <a:pt x="9978" y="6906"/>
                </a:lnTo>
                <a:cubicBezTo>
                  <a:pt x="10216" y="6954"/>
                  <a:pt x="10442" y="7085"/>
                  <a:pt x="10573" y="7275"/>
                </a:cubicBezTo>
                <a:cubicBezTo>
                  <a:pt x="10692" y="7442"/>
                  <a:pt x="10764" y="7632"/>
                  <a:pt x="10764" y="7847"/>
                </a:cubicBezTo>
                <a:cubicBezTo>
                  <a:pt x="10764" y="8370"/>
                  <a:pt x="10335" y="8799"/>
                  <a:pt x="9811" y="8799"/>
                </a:cubicBezTo>
                <a:lnTo>
                  <a:pt x="9156" y="8799"/>
                </a:lnTo>
                <a:cubicBezTo>
                  <a:pt x="9049" y="8799"/>
                  <a:pt x="8966" y="8882"/>
                  <a:pt x="8966" y="8990"/>
                </a:cubicBezTo>
                <a:cubicBezTo>
                  <a:pt x="8966" y="9097"/>
                  <a:pt x="9061" y="9180"/>
                  <a:pt x="9156" y="9180"/>
                </a:cubicBezTo>
                <a:lnTo>
                  <a:pt x="9811" y="9180"/>
                </a:lnTo>
                <a:cubicBezTo>
                  <a:pt x="10561" y="9180"/>
                  <a:pt x="11157" y="8585"/>
                  <a:pt x="11157" y="7847"/>
                </a:cubicBezTo>
                <a:cubicBezTo>
                  <a:pt x="11157" y="7632"/>
                  <a:pt x="11109" y="7454"/>
                  <a:pt x="11038" y="7275"/>
                </a:cubicBezTo>
                <a:cubicBezTo>
                  <a:pt x="11347" y="6882"/>
                  <a:pt x="11514" y="6454"/>
                  <a:pt x="11514" y="6001"/>
                </a:cubicBezTo>
                <a:cubicBezTo>
                  <a:pt x="11514" y="4906"/>
                  <a:pt x="10621" y="4013"/>
                  <a:pt x="9514" y="4013"/>
                </a:cubicBezTo>
                <a:cubicBezTo>
                  <a:pt x="9395" y="4013"/>
                  <a:pt x="9276" y="4025"/>
                  <a:pt x="9156" y="4037"/>
                </a:cubicBezTo>
                <a:cubicBezTo>
                  <a:pt x="9133" y="3668"/>
                  <a:pt x="9037" y="3310"/>
                  <a:pt x="8859" y="2977"/>
                </a:cubicBezTo>
                <a:cubicBezTo>
                  <a:pt x="8834" y="2919"/>
                  <a:pt x="8770" y="2879"/>
                  <a:pt x="8697" y="2879"/>
                </a:cubicBezTo>
                <a:cubicBezTo>
                  <a:pt x="8664" y="2879"/>
                  <a:pt x="8630" y="2887"/>
                  <a:pt x="8597" y="2906"/>
                </a:cubicBezTo>
                <a:cubicBezTo>
                  <a:pt x="8502" y="2953"/>
                  <a:pt x="8466" y="3072"/>
                  <a:pt x="8525" y="3179"/>
                </a:cubicBezTo>
                <a:cubicBezTo>
                  <a:pt x="8680" y="3489"/>
                  <a:pt x="8775" y="3858"/>
                  <a:pt x="8775" y="4215"/>
                </a:cubicBezTo>
                <a:lnTo>
                  <a:pt x="8775" y="4275"/>
                </a:lnTo>
                <a:lnTo>
                  <a:pt x="8775" y="4287"/>
                </a:lnTo>
                <a:cubicBezTo>
                  <a:pt x="8775" y="4346"/>
                  <a:pt x="8799" y="4406"/>
                  <a:pt x="8847" y="4453"/>
                </a:cubicBezTo>
                <a:cubicBezTo>
                  <a:pt x="8879" y="4485"/>
                  <a:pt x="8921" y="4496"/>
                  <a:pt x="8963" y="4496"/>
                </a:cubicBezTo>
                <a:cubicBezTo>
                  <a:pt x="8984" y="4496"/>
                  <a:pt x="9006" y="4493"/>
                  <a:pt x="9025" y="4489"/>
                </a:cubicBezTo>
                <a:cubicBezTo>
                  <a:pt x="9180" y="4441"/>
                  <a:pt x="9335" y="4406"/>
                  <a:pt x="9502" y="4406"/>
                </a:cubicBezTo>
                <a:cubicBezTo>
                  <a:pt x="10395" y="4406"/>
                  <a:pt x="11109" y="5144"/>
                  <a:pt x="11109" y="6013"/>
                </a:cubicBezTo>
                <a:cubicBezTo>
                  <a:pt x="11109" y="6346"/>
                  <a:pt x="11026" y="6644"/>
                  <a:pt x="10847" y="6906"/>
                </a:cubicBezTo>
                <a:lnTo>
                  <a:pt x="10823" y="6894"/>
                </a:lnTo>
                <a:lnTo>
                  <a:pt x="10800" y="6858"/>
                </a:lnTo>
                <a:lnTo>
                  <a:pt x="10788" y="6846"/>
                </a:lnTo>
                <a:lnTo>
                  <a:pt x="10752" y="6823"/>
                </a:lnTo>
                <a:cubicBezTo>
                  <a:pt x="10514" y="6608"/>
                  <a:pt x="10204" y="6489"/>
                  <a:pt x="9871" y="6489"/>
                </a:cubicBezTo>
                <a:cubicBezTo>
                  <a:pt x="9799" y="6489"/>
                  <a:pt x="9740" y="6489"/>
                  <a:pt x="9668" y="6501"/>
                </a:cubicBezTo>
                <a:cubicBezTo>
                  <a:pt x="9454" y="6263"/>
                  <a:pt x="9156" y="6132"/>
                  <a:pt x="8835" y="6132"/>
                </a:cubicBezTo>
                <a:cubicBezTo>
                  <a:pt x="8787" y="6132"/>
                  <a:pt x="8728" y="6132"/>
                  <a:pt x="8680" y="6144"/>
                </a:cubicBezTo>
                <a:cubicBezTo>
                  <a:pt x="8585" y="5846"/>
                  <a:pt x="8383" y="5584"/>
                  <a:pt x="8144" y="5370"/>
                </a:cubicBezTo>
                <a:cubicBezTo>
                  <a:pt x="7847" y="5120"/>
                  <a:pt x="7466" y="4989"/>
                  <a:pt x="7073" y="4989"/>
                </a:cubicBezTo>
                <a:cubicBezTo>
                  <a:pt x="6204" y="4989"/>
                  <a:pt x="5466" y="5656"/>
                  <a:pt x="5382" y="6525"/>
                </a:cubicBezTo>
                <a:cubicBezTo>
                  <a:pt x="5335" y="6525"/>
                  <a:pt x="5275" y="6501"/>
                  <a:pt x="5227" y="6501"/>
                </a:cubicBezTo>
                <a:lnTo>
                  <a:pt x="4977" y="6501"/>
                </a:lnTo>
                <a:cubicBezTo>
                  <a:pt x="4965" y="6501"/>
                  <a:pt x="4942" y="6501"/>
                  <a:pt x="4930" y="6525"/>
                </a:cubicBezTo>
                <a:lnTo>
                  <a:pt x="4918" y="6525"/>
                </a:lnTo>
                <a:cubicBezTo>
                  <a:pt x="4906" y="6525"/>
                  <a:pt x="4882" y="6525"/>
                  <a:pt x="4870" y="6537"/>
                </a:cubicBezTo>
                <a:lnTo>
                  <a:pt x="4858" y="6537"/>
                </a:lnTo>
                <a:cubicBezTo>
                  <a:pt x="4846" y="6537"/>
                  <a:pt x="4823" y="6549"/>
                  <a:pt x="4811" y="6549"/>
                </a:cubicBezTo>
                <a:cubicBezTo>
                  <a:pt x="4406" y="6680"/>
                  <a:pt x="4084" y="7013"/>
                  <a:pt x="3965" y="7430"/>
                </a:cubicBezTo>
                <a:cubicBezTo>
                  <a:pt x="3965" y="7442"/>
                  <a:pt x="3953" y="7454"/>
                  <a:pt x="3953" y="7489"/>
                </a:cubicBezTo>
                <a:cubicBezTo>
                  <a:pt x="3930" y="7537"/>
                  <a:pt x="3930" y="7561"/>
                  <a:pt x="3918" y="7608"/>
                </a:cubicBezTo>
                <a:lnTo>
                  <a:pt x="2084" y="7608"/>
                </a:lnTo>
                <a:cubicBezTo>
                  <a:pt x="1191" y="7608"/>
                  <a:pt x="453" y="6882"/>
                  <a:pt x="453" y="5965"/>
                </a:cubicBezTo>
                <a:cubicBezTo>
                  <a:pt x="453" y="5072"/>
                  <a:pt x="1179" y="4334"/>
                  <a:pt x="2084" y="4334"/>
                </a:cubicBezTo>
                <a:cubicBezTo>
                  <a:pt x="2227" y="4334"/>
                  <a:pt x="2370" y="4346"/>
                  <a:pt x="2501" y="4394"/>
                </a:cubicBezTo>
                <a:cubicBezTo>
                  <a:pt x="2515" y="4396"/>
                  <a:pt x="2529" y="4397"/>
                  <a:pt x="2542" y="4397"/>
                </a:cubicBezTo>
                <a:cubicBezTo>
                  <a:pt x="2611" y="4397"/>
                  <a:pt x="2675" y="4372"/>
                  <a:pt x="2715" y="4322"/>
                </a:cubicBezTo>
                <a:cubicBezTo>
                  <a:pt x="2953" y="3977"/>
                  <a:pt x="3334" y="3763"/>
                  <a:pt x="3751" y="3763"/>
                </a:cubicBezTo>
                <a:cubicBezTo>
                  <a:pt x="3894" y="3763"/>
                  <a:pt x="4025" y="3787"/>
                  <a:pt x="4156" y="3822"/>
                </a:cubicBezTo>
                <a:cubicBezTo>
                  <a:pt x="4177" y="3833"/>
                  <a:pt x="4201" y="3839"/>
                  <a:pt x="4225" y="3839"/>
                </a:cubicBezTo>
                <a:cubicBezTo>
                  <a:pt x="4255" y="3839"/>
                  <a:pt x="4284" y="3830"/>
                  <a:pt x="4311" y="3810"/>
                </a:cubicBezTo>
                <a:cubicBezTo>
                  <a:pt x="4346" y="3787"/>
                  <a:pt x="4382" y="3739"/>
                  <a:pt x="4394" y="3691"/>
                </a:cubicBezTo>
                <a:cubicBezTo>
                  <a:pt x="4442" y="3501"/>
                  <a:pt x="4513" y="3322"/>
                  <a:pt x="4608" y="3144"/>
                </a:cubicBezTo>
                <a:cubicBezTo>
                  <a:pt x="4608" y="3144"/>
                  <a:pt x="4620" y="3132"/>
                  <a:pt x="4620" y="3108"/>
                </a:cubicBezTo>
                <a:cubicBezTo>
                  <a:pt x="4906" y="2596"/>
                  <a:pt x="5394" y="2191"/>
                  <a:pt x="5977" y="2024"/>
                </a:cubicBezTo>
                <a:lnTo>
                  <a:pt x="5989" y="2024"/>
                </a:lnTo>
                <a:cubicBezTo>
                  <a:pt x="6180" y="1977"/>
                  <a:pt x="6370" y="1953"/>
                  <a:pt x="6573" y="1953"/>
                </a:cubicBezTo>
                <a:cubicBezTo>
                  <a:pt x="7192" y="1953"/>
                  <a:pt x="7775" y="2203"/>
                  <a:pt x="8204" y="2667"/>
                </a:cubicBezTo>
                <a:cubicBezTo>
                  <a:pt x="8243" y="2706"/>
                  <a:pt x="8295" y="2727"/>
                  <a:pt x="8349" y="2727"/>
                </a:cubicBezTo>
                <a:cubicBezTo>
                  <a:pt x="8394" y="2727"/>
                  <a:pt x="8440" y="2712"/>
                  <a:pt x="8478" y="2679"/>
                </a:cubicBezTo>
                <a:cubicBezTo>
                  <a:pt x="8549" y="2608"/>
                  <a:pt x="8561" y="2489"/>
                  <a:pt x="8490" y="2417"/>
                </a:cubicBezTo>
                <a:cubicBezTo>
                  <a:pt x="8002" y="1893"/>
                  <a:pt x="7299" y="1584"/>
                  <a:pt x="6573" y="1584"/>
                </a:cubicBezTo>
                <a:cubicBezTo>
                  <a:pt x="6370" y="1584"/>
                  <a:pt x="6192" y="1596"/>
                  <a:pt x="6013" y="1643"/>
                </a:cubicBezTo>
                <a:cubicBezTo>
                  <a:pt x="5823" y="1322"/>
                  <a:pt x="5501" y="1143"/>
                  <a:pt x="5120" y="1143"/>
                </a:cubicBezTo>
                <a:lnTo>
                  <a:pt x="5049" y="1143"/>
                </a:lnTo>
                <a:cubicBezTo>
                  <a:pt x="4965" y="489"/>
                  <a:pt x="4394" y="0"/>
                  <a:pt x="3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672" name="Google Shape;5672;p77"/>
          <p:cNvGrpSpPr/>
          <p:nvPr/>
        </p:nvGrpSpPr>
        <p:grpSpPr>
          <a:xfrm>
            <a:off x="3588440" y="3258368"/>
            <a:ext cx="364484" cy="262423"/>
            <a:chOff x="3588440" y="3258368"/>
            <a:chExt cx="364484" cy="262423"/>
          </a:xfrm>
        </p:grpSpPr>
        <p:sp>
          <p:nvSpPr>
            <p:cNvPr id="5673" name="Google Shape;5673;p77"/>
            <p:cNvSpPr/>
            <p:nvPr/>
          </p:nvSpPr>
          <p:spPr>
            <a:xfrm>
              <a:off x="3588440" y="3258368"/>
              <a:ext cx="364484" cy="262423"/>
            </a:xfrm>
            <a:custGeom>
              <a:avLst/>
              <a:gdLst/>
              <a:ahLst/>
              <a:cxnLst/>
              <a:rect l="l" t="t" r="r" b="b"/>
              <a:pathLst>
                <a:path w="11478" h="8264" extrusionOk="0">
                  <a:moveTo>
                    <a:pt x="1965" y="345"/>
                  </a:moveTo>
                  <a:cubicBezTo>
                    <a:pt x="2024" y="345"/>
                    <a:pt x="2072" y="393"/>
                    <a:pt x="2072" y="453"/>
                  </a:cubicBezTo>
                  <a:lnTo>
                    <a:pt x="2072" y="810"/>
                  </a:lnTo>
                  <a:lnTo>
                    <a:pt x="1346" y="810"/>
                  </a:lnTo>
                  <a:lnTo>
                    <a:pt x="1346" y="453"/>
                  </a:lnTo>
                  <a:cubicBezTo>
                    <a:pt x="1346" y="393"/>
                    <a:pt x="1381" y="345"/>
                    <a:pt x="1441" y="345"/>
                  </a:cubicBezTo>
                  <a:close/>
                  <a:moveTo>
                    <a:pt x="10311" y="1191"/>
                  </a:moveTo>
                  <a:cubicBezTo>
                    <a:pt x="10371" y="1191"/>
                    <a:pt x="10418" y="1238"/>
                    <a:pt x="10418" y="1298"/>
                  </a:cubicBezTo>
                  <a:lnTo>
                    <a:pt x="10418" y="1631"/>
                  </a:lnTo>
                  <a:lnTo>
                    <a:pt x="9037" y="1631"/>
                  </a:lnTo>
                  <a:lnTo>
                    <a:pt x="9037" y="1298"/>
                  </a:lnTo>
                  <a:cubicBezTo>
                    <a:pt x="9037" y="1238"/>
                    <a:pt x="9085" y="1191"/>
                    <a:pt x="9144" y="1191"/>
                  </a:cubicBezTo>
                  <a:close/>
                  <a:moveTo>
                    <a:pt x="1453" y="0"/>
                  </a:moveTo>
                  <a:cubicBezTo>
                    <a:pt x="1215" y="0"/>
                    <a:pt x="1012" y="203"/>
                    <a:pt x="1012" y="453"/>
                  </a:cubicBezTo>
                  <a:lnTo>
                    <a:pt x="1012" y="810"/>
                  </a:lnTo>
                  <a:lnTo>
                    <a:pt x="858" y="810"/>
                  </a:lnTo>
                  <a:cubicBezTo>
                    <a:pt x="667" y="810"/>
                    <a:pt x="477" y="881"/>
                    <a:pt x="322" y="1000"/>
                  </a:cubicBezTo>
                  <a:cubicBezTo>
                    <a:pt x="250" y="1060"/>
                    <a:pt x="238" y="1167"/>
                    <a:pt x="298" y="1238"/>
                  </a:cubicBezTo>
                  <a:cubicBezTo>
                    <a:pt x="334" y="1282"/>
                    <a:pt x="388" y="1308"/>
                    <a:pt x="441" y="1308"/>
                  </a:cubicBezTo>
                  <a:cubicBezTo>
                    <a:pt x="475" y="1308"/>
                    <a:pt x="508" y="1297"/>
                    <a:pt x="536" y="1274"/>
                  </a:cubicBezTo>
                  <a:cubicBezTo>
                    <a:pt x="663" y="1170"/>
                    <a:pt x="790" y="1154"/>
                    <a:pt x="914" y="1154"/>
                  </a:cubicBezTo>
                  <a:cubicBezTo>
                    <a:pt x="966" y="1154"/>
                    <a:pt x="1018" y="1157"/>
                    <a:pt x="1070" y="1157"/>
                  </a:cubicBezTo>
                  <a:cubicBezTo>
                    <a:pt x="1090" y="1157"/>
                    <a:pt x="1111" y="1156"/>
                    <a:pt x="1131" y="1155"/>
                  </a:cubicBezTo>
                  <a:lnTo>
                    <a:pt x="2560" y="1155"/>
                  </a:lnTo>
                  <a:cubicBezTo>
                    <a:pt x="2846" y="1155"/>
                    <a:pt x="3060" y="1369"/>
                    <a:pt x="3060" y="1655"/>
                  </a:cubicBezTo>
                  <a:lnTo>
                    <a:pt x="3060" y="2310"/>
                  </a:lnTo>
                  <a:cubicBezTo>
                    <a:pt x="3060" y="2405"/>
                    <a:pt x="3144" y="2477"/>
                    <a:pt x="3227" y="2477"/>
                  </a:cubicBezTo>
                  <a:cubicBezTo>
                    <a:pt x="3322" y="2477"/>
                    <a:pt x="3394" y="2405"/>
                    <a:pt x="3394" y="2310"/>
                  </a:cubicBezTo>
                  <a:lnTo>
                    <a:pt x="3394" y="1965"/>
                  </a:lnTo>
                  <a:lnTo>
                    <a:pt x="10656" y="1965"/>
                  </a:lnTo>
                  <a:cubicBezTo>
                    <a:pt x="10918" y="1988"/>
                    <a:pt x="11133" y="2203"/>
                    <a:pt x="11133" y="2477"/>
                  </a:cubicBezTo>
                  <a:lnTo>
                    <a:pt x="11133" y="2679"/>
                  </a:lnTo>
                  <a:lnTo>
                    <a:pt x="10835" y="2679"/>
                  </a:lnTo>
                  <a:cubicBezTo>
                    <a:pt x="10740" y="2679"/>
                    <a:pt x="10668" y="2762"/>
                    <a:pt x="10668" y="2846"/>
                  </a:cubicBezTo>
                  <a:cubicBezTo>
                    <a:pt x="10668" y="2941"/>
                    <a:pt x="10740" y="3012"/>
                    <a:pt x="10835" y="3012"/>
                  </a:cubicBezTo>
                  <a:lnTo>
                    <a:pt x="11133" y="3012"/>
                  </a:lnTo>
                  <a:lnTo>
                    <a:pt x="11133" y="7072"/>
                  </a:lnTo>
                  <a:lnTo>
                    <a:pt x="10347" y="7072"/>
                  </a:lnTo>
                  <a:cubicBezTo>
                    <a:pt x="10085" y="7072"/>
                    <a:pt x="9882" y="6870"/>
                    <a:pt x="9882" y="6608"/>
                  </a:cubicBezTo>
                  <a:lnTo>
                    <a:pt x="9882" y="3489"/>
                  </a:lnTo>
                  <a:cubicBezTo>
                    <a:pt x="9882" y="3274"/>
                    <a:pt x="10013" y="3096"/>
                    <a:pt x="10216" y="3036"/>
                  </a:cubicBezTo>
                  <a:cubicBezTo>
                    <a:pt x="10299" y="3012"/>
                    <a:pt x="10347" y="2917"/>
                    <a:pt x="10323" y="2834"/>
                  </a:cubicBezTo>
                  <a:cubicBezTo>
                    <a:pt x="10302" y="2750"/>
                    <a:pt x="10235" y="2713"/>
                    <a:pt x="10155" y="2713"/>
                  </a:cubicBezTo>
                  <a:cubicBezTo>
                    <a:pt x="10144" y="2713"/>
                    <a:pt x="10132" y="2713"/>
                    <a:pt x="10121" y="2715"/>
                  </a:cubicBezTo>
                  <a:cubicBezTo>
                    <a:pt x="9787" y="2822"/>
                    <a:pt x="9561" y="3131"/>
                    <a:pt x="9561" y="3489"/>
                  </a:cubicBezTo>
                  <a:lnTo>
                    <a:pt x="9561" y="6608"/>
                  </a:lnTo>
                  <a:cubicBezTo>
                    <a:pt x="9561" y="7061"/>
                    <a:pt x="9918" y="7418"/>
                    <a:pt x="10359" y="7418"/>
                  </a:cubicBezTo>
                  <a:lnTo>
                    <a:pt x="11145" y="7418"/>
                  </a:lnTo>
                  <a:cubicBezTo>
                    <a:pt x="11145" y="7703"/>
                    <a:pt x="10918" y="7918"/>
                    <a:pt x="10644" y="7918"/>
                  </a:cubicBezTo>
                  <a:lnTo>
                    <a:pt x="3239" y="7918"/>
                  </a:lnTo>
                  <a:cubicBezTo>
                    <a:pt x="3322" y="7823"/>
                    <a:pt x="3382" y="7715"/>
                    <a:pt x="3394" y="7584"/>
                  </a:cubicBezTo>
                  <a:cubicBezTo>
                    <a:pt x="3405" y="7489"/>
                    <a:pt x="3346" y="7406"/>
                    <a:pt x="3263" y="7370"/>
                  </a:cubicBezTo>
                  <a:cubicBezTo>
                    <a:pt x="3254" y="7369"/>
                    <a:pt x="3246" y="7369"/>
                    <a:pt x="3238" y="7369"/>
                  </a:cubicBezTo>
                  <a:cubicBezTo>
                    <a:pt x="3153" y="7369"/>
                    <a:pt x="3081" y="7425"/>
                    <a:pt x="3048" y="7501"/>
                  </a:cubicBezTo>
                  <a:cubicBezTo>
                    <a:pt x="3013" y="7739"/>
                    <a:pt x="2798" y="7906"/>
                    <a:pt x="2548" y="7906"/>
                  </a:cubicBezTo>
                  <a:lnTo>
                    <a:pt x="762" y="7906"/>
                  </a:lnTo>
                  <a:cubicBezTo>
                    <a:pt x="500" y="7882"/>
                    <a:pt x="322" y="7656"/>
                    <a:pt x="322" y="7406"/>
                  </a:cubicBezTo>
                  <a:lnTo>
                    <a:pt x="322" y="2619"/>
                  </a:lnTo>
                  <a:lnTo>
                    <a:pt x="322" y="1727"/>
                  </a:lnTo>
                  <a:cubicBezTo>
                    <a:pt x="322" y="1643"/>
                    <a:pt x="250" y="1572"/>
                    <a:pt x="167" y="1572"/>
                  </a:cubicBezTo>
                  <a:cubicBezTo>
                    <a:pt x="72" y="1572"/>
                    <a:pt x="0" y="1643"/>
                    <a:pt x="0" y="1727"/>
                  </a:cubicBezTo>
                  <a:lnTo>
                    <a:pt x="0" y="7418"/>
                  </a:lnTo>
                  <a:cubicBezTo>
                    <a:pt x="0" y="7834"/>
                    <a:pt x="310" y="8192"/>
                    <a:pt x="703" y="8251"/>
                  </a:cubicBezTo>
                  <a:cubicBezTo>
                    <a:pt x="715" y="8251"/>
                    <a:pt x="738" y="8251"/>
                    <a:pt x="762" y="8263"/>
                  </a:cubicBezTo>
                  <a:lnTo>
                    <a:pt x="10633" y="8263"/>
                  </a:lnTo>
                  <a:cubicBezTo>
                    <a:pt x="11109" y="8263"/>
                    <a:pt x="11478" y="7882"/>
                    <a:pt x="11478" y="7418"/>
                  </a:cubicBezTo>
                  <a:lnTo>
                    <a:pt x="11478" y="2477"/>
                  </a:lnTo>
                  <a:cubicBezTo>
                    <a:pt x="11478" y="2060"/>
                    <a:pt x="11168" y="1703"/>
                    <a:pt x="10764" y="1643"/>
                  </a:cubicBezTo>
                  <a:lnTo>
                    <a:pt x="10764" y="1298"/>
                  </a:lnTo>
                  <a:cubicBezTo>
                    <a:pt x="10764" y="1060"/>
                    <a:pt x="10573" y="857"/>
                    <a:pt x="10311" y="857"/>
                  </a:cubicBezTo>
                  <a:lnTo>
                    <a:pt x="9144" y="857"/>
                  </a:lnTo>
                  <a:cubicBezTo>
                    <a:pt x="8906" y="857"/>
                    <a:pt x="8692" y="1048"/>
                    <a:pt x="8692" y="1298"/>
                  </a:cubicBezTo>
                  <a:lnTo>
                    <a:pt x="8692" y="1631"/>
                  </a:lnTo>
                  <a:lnTo>
                    <a:pt x="8216" y="1631"/>
                  </a:lnTo>
                  <a:lnTo>
                    <a:pt x="7858" y="857"/>
                  </a:lnTo>
                  <a:cubicBezTo>
                    <a:pt x="7727" y="584"/>
                    <a:pt x="7454" y="405"/>
                    <a:pt x="7156" y="405"/>
                  </a:cubicBezTo>
                  <a:lnTo>
                    <a:pt x="5775" y="405"/>
                  </a:lnTo>
                  <a:cubicBezTo>
                    <a:pt x="5525" y="405"/>
                    <a:pt x="5287" y="524"/>
                    <a:pt x="5132" y="738"/>
                  </a:cubicBezTo>
                  <a:cubicBezTo>
                    <a:pt x="5072" y="810"/>
                    <a:pt x="5108" y="917"/>
                    <a:pt x="5179" y="976"/>
                  </a:cubicBezTo>
                  <a:cubicBezTo>
                    <a:pt x="5205" y="997"/>
                    <a:pt x="5234" y="1006"/>
                    <a:pt x="5264" y="1006"/>
                  </a:cubicBezTo>
                  <a:cubicBezTo>
                    <a:pt x="5320" y="1006"/>
                    <a:pt x="5379" y="975"/>
                    <a:pt x="5418" y="929"/>
                  </a:cubicBezTo>
                  <a:cubicBezTo>
                    <a:pt x="5489" y="810"/>
                    <a:pt x="5632" y="750"/>
                    <a:pt x="5775" y="750"/>
                  </a:cubicBezTo>
                  <a:lnTo>
                    <a:pt x="7156" y="750"/>
                  </a:lnTo>
                  <a:cubicBezTo>
                    <a:pt x="7323" y="750"/>
                    <a:pt x="7489" y="857"/>
                    <a:pt x="7561" y="1000"/>
                  </a:cubicBezTo>
                  <a:lnTo>
                    <a:pt x="7858" y="1631"/>
                  </a:lnTo>
                  <a:lnTo>
                    <a:pt x="5096" y="1631"/>
                  </a:lnTo>
                  <a:lnTo>
                    <a:pt x="5156" y="1512"/>
                  </a:lnTo>
                  <a:cubicBezTo>
                    <a:pt x="5191" y="1417"/>
                    <a:pt x="5156" y="1310"/>
                    <a:pt x="5060" y="1286"/>
                  </a:cubicBezTo>
                  <a:cubicBezTo>
                    <a:pt x="5034" y="1273"/>
                    <a:pt x="5008" y="1267"/>
                    <a:pt x="4984" y="1267"/>
                  </a:cubicBezTo>
                  <a:cubicBezTo>
                    <a:pt x="4918" y="1267"/>
                    <a:pt x="4860" y="1309"/>
                    <a:pt x="4834" y="1369"/>
                  </a:cubicBezTo>
                  <a:lnTo>
                    <a:pt x="4715" y="1631"/>
                  </a:lnTo>
                  <a:lnTo>
                    <a:pt x="3417" y="1631"/>
                  </a:lnTo>
                  <a:cubicBezTo>
                    <a:pt x="3405" y="1179"/>
                    <a:pt x="3036" y="810"/>
                    <a:pt x="2572" y="810"/>
                  </a:cubicBezTo>
                  <a:lnTo>
                    <a:pt x="2429" y="810"/>
                  </a:lnTo>
                  <a:lnTo>
                    <a:pt x="2429" y="453"/>
                  </a:lnTo>
                  <a:cubicBezTo>
                    <a:pt x="2429" y="214"/>
                    <a:pt x="2227" y="0"/>
                    <a:pt x="1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4" name="Google Shape;5674;p77"/>
            <p:cNvSpPr/>
            <p:nvPr/>
          </p:nvSpPr>
          <p:spPr>
            <a:xfrm>
              <a:off x="3685992" y="3347949"/>
              <a:ext cx="10606" cy="133498"/>
            </a:xfrm>
            <a:custGeom>
              <a:avLst/>
              <a:gdLst/>
              <a:ahLst/>
              <a:cxnLst/>
              <a:rect l="l" t="t" r="r" b="b"/>
              <a:pathLst>
                <a:path w="334" h="4204" extrusionOk="0">
                  <a:moveTo>
                    <a:pt x="155" y="1"/>
                  </a:moveTo>
                  <a:cubicBezTo>
                    <a:pt x="72" y="1"/>
                    <a:pt x="0" y="72"/>
                    <a:pt x="0" y="156"/>
                  </a:cubicBezTo>
                  <a:lnTo>
                    <a:pt x="0" y="4049"/>
                  </a:lnTo>
                  <a:cubicBezTo>
                    <a:pt x="0" y="4132"/>
                    <a:pt x="72" y="4204"/>
                    <a:pt x="155" y="4204"/>
                  </a:cubicBezTo>
                  <a:cubicBezTo>
                    <a:pt x="250" y="4204"/>
                    <a:pt x="322" y="4132"/>
                    <a:pt x="322" y="4049"/>
                  </a:cubicBezTo>
                  <a:lnTo>
                    <a:pt x="322" y="156"/>
                  </a:lnTo>
                  <a:cubicBezTo>
                    <a:pt x="333"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5" name="Google Shape;5675;p77"/>
            <p:cNvSpPr/>
            <p:nvPr/>
          </p:nvSpPr>
          <p:spPr>
            <a:xfrm>
              <a:off x="3862549" y="3329785"/>
              <a:ext cx="40107" cy="30675"/>
            </a:xfrm>
            <a:custGeom>
              <a:avLst/>
              <a:gdLst/>
              <a:ahLst/>
              <a:cxnLst/>
              <a:rect l="l" t="t" r="r" b="b"/>
              <a:pathLst>
                <a:path w="1263" h="966" extrusionOk="0">
                  <a:moveTo>
                    <a:pt x="760" y="0"/>
                  </a:moveTo>
                  <a:cubicBezTo>
                    <a:pt x="704" y="0"/>
                    <a:pt x="646" y="27"/>
                    <a:pt x="608" y="73"/>
                  </a:cubicBezTo>
                  <a:cubicBezTo>
                    <a:pt x="548" y="144"/>
                    <a:pt x="584" y="251"/>
                    <a:pt x="655" y="311"/>
                  </a:cubicBezTo>
                  <a:cubicBezTo>
                    <a:pt x="786" y="406"/>
                    <a:pt x="715" y="621"/>
                    <a:pt x="548" y="621"/>
                  </a:cubicBezTo>
                  <a:cubicBezTo>
                    <a:pt x="441" y="621"/>
                    <a:pt x="357" y="537"/>
                    <a:pt x="381" y="418"/>
                  </a:cubicBezTo>
                  <a:cubicBezTo>
                    <a:pt x="405" y="323"/>
                    <a:pt x="346" y="240"/>
                    <a:pt x="250" y="228"/>
                  </a:cubicBezTo>
                  <a:cubicBezTo>
                    <a:pt x="243" y="227"/>
                    <a:pt x="236" y="226"/>
                    <a:pt x="229" y="226"/>
                  </a:cubicBezTo>
                  <a:cubicBezTo>
                    <a:pt x="151" y="226"/>
                    <a:pt x="71" y="282"/>
                    <a:pt x="60" y="359"/>
                  </a:cubicBezTo>
                  <a:cubicBezTo>
                    <a:pt x="0" y="692"/>
                    <a:pt x="238" y="966"/>
                    <a:pt x="560" y="966"/>
                  </a:cubicBezTo>
                  <a:cubicBezTo>
                    <a:pt x="1060" y="954"/>
                    <a:pt x="1262" y="323"/>
                    <a:pt x="846" y="25"/>
                  </a:cubicBezTo>
                  <a:cubicBezTo>
                    <a:pt x="820" y="8"/>
                    <a:pt x="791" y="0"/>
                    <a:pt x="7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6" name="Google Shape;5676;p77"/>
            <p:cNvSpPr/>
            <p:nvPr/>
          </p:nvSpPr>
          <p:spPr>
            <a:xfrm>
              <a:off x="3703743" y="3323942"/>
              <a:ext cx="183417" cy="182083"/>
            </a:xfrm>
            <a:custGeom>
              <a:avLst/>
              <a:gdLst/>
              <a:ahLst/>
              <a:cxnLst/>
              <a:rect l="l" t="t" r="r" b="b"/>
              <a:pathLst>
                <a:path w="5776" h="5734" extrusionOk="0">
                  <a:moveTo>
                    <a:pt x="2879" y="1"/>
                  </a:moveTo>
                  <a:cubicBezTo>
                    <a:pt x="2275" y="1"/>
                    <a:pt x="1659" y="191"/>
                    <a:pt x="1120" y="614"/>
                  </a:cubicBezTo>
                  <a:cubicBezTo>
                    <a:pt x="1048" y="674"/>
                    <a:pt x="1025" y="781"/>
                    <a:pt x="1084" y="852"/>
                  </a:cubicBezTo>
                  <a:cubicBezTo>
                    <a:pt x="1119" y="901"/>
                    <a:pt x="1170" y="925"/>
                    <a:pt x="1220" y="925"/>
                  </a:cubicBezTo>
                  <a:cubicBezTo>
                    <a:pt x="1257" y="925"/>
                    <a:pt x="1292" y="913"/>
                    <a:pt x="1322" y="888"/>
                  </a:cubicBezTo>
                  <a:cubicBezTo>
                    <a:pt x="1801" y="509"/>
                    <a:pt x="2346" y="339"/>
                    <a:pt x="2879" y="339"/>
                  </a:cubicBezTo>
                  <a:cubicBezTo>
                    <a:pt x="4191" y="339"/>
                    <a:pt x="5430" y="1370"/>
                    <a:pt x="5430" y="2876"/>
                  </a:cubicBezTo>
                  <a:cubicBezTo>
                    <a:pt x="5430" y="3472"/>
                    <a:pt x="5228" y="4055"/>
                    <a:pt x="4835" y="4507"/>
                  </a:cubicBezTo>
                  <a:cubicBezTo>
                    <a:pt x="4346" y="5079"/>
                    <a:pt x="3644" y="5412"/>
                    <a:pt x="2894" y="5412"/>
                  </a:cubicBezTo>
                  <a:cubicBezTo>
                    <a:pt x="1489" y="5412"/>
                    <a:pt x="346" y="4269"/>
                    <a:pt x="346" y="2864"/>
                  </a:cubicBezTo>
                  <a:cubicBezTo>
                    <a:pt x="346" y="2305"/>
                    <a:pt x="525" y="1769"/>
                    <a:pt x="870" y="1316"/>
                  </a:cubicBezTo>
                  <a:cubicBezTo>
                    <a:pt x="929" y="1245"/>
                    <a:pt x="906" y="1138"/>
                    <a:pt x="834" y="1078"/>
                  </a:cubicBezTo>
                  <a:cubicBezTo>
                    <a:pt x="804" y="1054"/>
                    <a:pt x="768" y="1041"/>
                    <a:pt x="732" y="1041"/>
                  </a:cubicBezTo>
                  <a:cubicBezTo>
                    <a:pt x="682" y="1041"/>
                    <a:pt x="631" y="1065"/>
                    <a:pt x="596" y="1114"/>
                  </a:cubicBezTo>
                  <a:cubicBezTo>
                    <a:pt x="203" y="1614"/>
                    <a:pt x="1" y="2221"/>
                    <a:pt x="1" y="2852"/>
                  </a:cubicBezTo>
                  <a:cubicBezTo>
                    <a:pt x="1" y="4448"/>
                    <a:pt x="1298" y="5734"/>
                    <a:pt x="2882" y="5734"/>
                  </a:cubicBezTo>
                  <a:cubicBezTo>
                    <a:pt x="3751" y="5734"/>
                    <a:pt x="4549" y="5365"/>
                    <a:pt x="5108" y="4698"/>
                  </a:cubicBezTo>
                  <a:cubicBezTo>
                    <a:pt x="5537" y="4174"/>
                    <a:pt x="5775" y="3519"/>
                    <a:pt x="5775" y="2852"/>
                  </a:cubicBezTo>
                  <a:cubicBezTo>
                    <a:pt x="5775" y="1158"/>
                    <a:pt x="4365" y="1"/>
                    <a:pt x="28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7" name="Google Shape;5677;p77"/>
            <p:cNvSpPr/>
            <p:nvPr/>
          </p:nvSpPr>
          <p:spPr>
            <a:xfrm>
              <a:off x="3733624" y="3358174"/>
              <a:ext cx="138039" cy="114667"/>
            </a:xfrm>
            <a:custGeom>
              <a:avLst/>
              <a:gdLst/>
              <a:ahLst/>
              <a:cxnLst/>
              <a:rect l="l" t="t" r="r" b="b"/>
              <a:pathLst>
                <a:path w="4347" h="3611" extrusionOk="0">
                  <a:moveTo>
                    <a:pt x="1965" y="0"/>
                  </a:moveTo>
                  <a:cubicBezTo>
                    <a:pt x="846" y="0"/>
                    <a:pt x="0" y="1000"/>
                    <a:pt x="179" y="2096"/>
                  </a:cubicBezTo>
                  <a:cubicBezTo>
                    <a:pt x="190" y="2183"/>
                    <a:pt x="270" y="2240"/>
                    <a:pt x="348" y="2240"/>
                  </a:cubicBezTo>
                  <a:cubicBezTo>
                    <a:pt x="355" y="2240"/>
                    <a:pt x="362" y="2240"/>
                    <a:pt x="369" y="2239"/>
                  </a:cubicBezTo>
                  <a:cubicBezTo>
                    <a:pt x="465" y="2215"/>
                    <a:pt x="524" y="2132"/>
                    <a:pt x="500" y="2036"/>
                  </a:cubicBezTo>
                  <a:cubicBezTo>
                    <a:pt x="347" y="1083"/>
                    <a:pt x="1112" y="331"/>
                    <a:pt x="1952" y="331"/>
                  </a:cubicBezTo>
                  <a:cubicBezTo>
                    <a:pt x="2288" y="331"/>
                    <a:pt x="2635" y="451"/>
                    <a:pt x="2941" y="727"/>
                  </a:cubicBezTo>
                  <a:cubicBezTo>
                    <a:pt x="3525" y="1262"/>
                    <a:pt x="3572" y="2191"/>
                    <a:pt x="3013" y="2798"/>
                  </a:cubicBezTo>
                  <a:cubicBezTo>
                    <a:pt x="2727" y="3116"/>
                    <a:pt x="2334" y="3271"/>
                    <a:pt x="1942" y="3271"/>
                  </a:cubicBezTo>
                  <a:cubicBezTo>
                    <a:pt x="1468" y="3271"/>
                    <a:pt x="995" y="3045"/>
                    <a:pt x="715" y="2608"/>
                  </a:cubicBezTo>
                  <a:cubicBezTo>
                    <a:pt x="684" y="2561"/>
                    <a:pt x="623" y="2530"/>
                    <a:pt x="564" y="2530"/>
                  </a:cubicBezTo>
                  <a:cubicBezTo>
                    <a:pt x="533" y="2530"/>
                    <a:pt x="502" y="2539"/>
                    <a:pt x="477" y="2560"/>
                  </a:cubicBezTo>
                  <a:cubicBezTo>
                    <a:pt x="393" y="2608"/>
                    <a:pt x="369" y="2727"/>
                    <a:pt x="429" y="2798"/>
                  </a:cubicBezTo>
                  <a:cubicBezTo>
                    <a:pt x="780" y="3337"/>
                    <a:pt x="1353" y="3611"/>
                    <a:pt x="1934" y="3611"/>
                  </a:cubicBezTo>
                  <a:cubicBezTo>
                    <a:pt x="2418" y="3611"/>
                    <a:pt x="2906" y="3421"/>
                    <a:pt x="3274" y="3036"/>
                  </a:cubicBezTo>
                  <a:cubicBezTo>
                    <a:pt x="4346" y="1882"/>
                    <a:pt x="3525" y="0"/>
                    <a:pt x="1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78" name="Google Shape;5678;p77"/>
            <p:cNvSpPr/>
            <p:nvPr/>
          </p:nvSpPr>
          <p:spPr>
            <a:xfrm>
              <a:off x="3777478" y="3386087"/>
              <a:ext cx="51062" cy="43282"/>
            </a:xfrm>
            <a:custGeom>
              <a:avLst/>
              <a:gdLst/>
              <a:ahLst/>
              <a:cxnLst/>
              <a:rect l="l" t="t" r="r" b="b"/>
              <a:pathLst>
                <a:path w="1608" h="1363" extrusionOk="0">
                  <a:moveTo>
                    <a:pt x="772" y="1"/>
                  </a:moveTo>
                  <a:cubicBezTo>
                    <a:pt x="765" y="1"/>
                    <a:pt x="758" y="1"/>
                    <a:pt x="750" y="2"/>
                  </a:cubicBezTo>
                  <a:cubicBezTo>
                    <a:pt x="215" y="110"/>
                    <a:pt x="0" y="776"/>
                    <a:pt x="393" y="1157"/>
                  </a:cubicBezTo>
                  <a:cubicBezTo>
                    <a:pt x="524" y="1294"/>
                    <a:pt x="697" y="1363"/>
                    <a:pt x="871" y="1363"/>
                  </a:cubicBezTo>
                  <a:cubicBezTo>
                    <a:pt x="1045" y="1363"/>
                    <a:pt x="1221" y="1294"/>
                    <a:pt x="1358" y="1157"/>
                  </a:cubicBezTo>
                  <a:cubicBezTo>
                    <a:pt x="1560" y="919"/>
                    <a:pt x="1608" y="610"/>
                    <a:pt x="1489" y="360"/>
                  </a:cubicBezTo>
                  <a:cubicBezTo>
                    <a:pt x="1457" y="296"/>
                    <a:pt x="1404" y="264"/>
                    <a:pt x="1348" y="264"/>
                  </a:cubicBezTo>
                  <a:cubicBezTo>
                    <a:pt x="1319" y="264"/>
                    <a:pt x="1290" y="272"/>
                    <a:pt x="1262" y="288"/>
                  </a:cubicBezTo>
                  <a:cubicBezTo>
                    <a:pt x="1179" y="324"/>
                    <a:pt x="1143" y="431"/>
                    <a:pt x="1191" y="502"/>
                  </a:cubicBezTo>
                  <a:cubicBezTo>
                    <a:pt x="1251" y="633"/>
                    <a:pt x="1239" y="788"/>
                    <a:pt x="1120" y="907"/>
                  </a:cubicBezTo>
                  <a:cubicBezTo>
                    <a:pt x="1054" y="973"/>
                    <a:pt x="965" y="1006"/>
                    <a:pt x="875" y="1006"/>
                  </a:cubicBezTo>
                  <a:cubicBezTo>
                    <a:pt x="786" y="1006"/>
                    <a:pt x="697" y="973"/>
                    <a:pt x="631" y="907"/>
                  </a:cubicBezTo>
                  <a:cubicBezTo>
                    <a:pt x="429" y="717"/>
                    <a:pt x="536" y="372"/>
                    <a:pt x="810" y="324"/>
                  </a:cubicBezTo>
                  <a:cubicBezTo>
                    <a:pt x="893" y="312"/>
                    <a:pt x="953" y="229"/>
                    <a:pt x="941" y="133"/>
                  </a:cubicBezTo>
                  <a:cubicBezTo>
                    <a:pt x="930" y="57"/>
                    <a:pt x="850" y="1"/>
                    <a:pt x="7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679" name="Google Shape;5679;p77"/>
          <p:cNvSpPr/>
          <p:nvPr/>
        </p:nvSpPr>
        <p:spPr>
          <a:xfrm>
            <a:off x="5263326" y="3229852"/>
            <a:ext cx="323298" cy="320789"/>
          </a:xfrm>
          <a:custGeom>
            <a:avLst/>
            <a:gdLst/>
            <a:ahLst/>
            <a:cxnLst/>
            <a:rect l="l" t="t" r="r" b="b"/>
            <a:pathLst>
              <a:path w="10181" h="10102" extrusionOk="0">
                <a:moveTo>
                  <a:pt x="2632" y="410"/>
                </a:moveTo>
                <a:lnTo>
                  <a:pt x="4085" y="2863"/>
                </a:lnTo>
                <a:lnTo>
                  <a:pt x="3311" y="3327"/>
                </a:lnTo>
                <a:lnTo>
                  <a:pt x="1858" y="874"/>
                </a:lnTo>
                <a:lnTo>
                  <a:pt x="2632" y="410"/>
                </a:lnTo>
                <a:close/>
                <a:moveTo>
                  <a:pt x="2715" y="0"/>
                </a:moveTo>
                <a:cubicBezTo>
                  <a:pt x="2684" y="0"/>
                  <a:pt x="2655" y="12"/>
                  <a:pt x="2620" y="29"/>
                </a:cubicBezTo>
                <a:lnTo>
                  <a:pt x="1537" y="660"/>
                </a:lnTo>
                <a:cubicBezTo>
                  <a:pt x="1442" y="708"/>
                  <a:pt x="1418" y="827"/>
                  <a:pt x="1477" y="922"/>
                </a:cubicBezTo>
                <a:lnTo>
                  <a:pt x="1573" y="1101"/>
                </a:lnTo>
                <a:lnTo>
                  <a:pt x="1132" y="1339"/>
                </a:lnTo>
                <a:cubicBezTo>
                  <a:pt x="668" y="1577"/>
                  <a:pt x="322" y="1993"/>
                  <a:pt x="168" y="2482"/>
                </a:cubicBezTo>
                <a:cubicBezTo>
                  <a:pt x="1" y="2982"/>
                  <a:pt x="49" y="3506"/>
                  <a:pt x="263" y="3982"/>
                </a:cubicBezTo>
                <a:cubicBezTo>
                  <a:pt x="489" y="4446"/>
                  <a:pt x="1180" y="5220"/>
                  <a:pt x="1692" y="5803"/>
                </a:cubicBezTo>
                <a:cubicBezTo>
                  <a:pt x="1727" y="5839"/>
                  <a:pt x="1787" y="5863"/>
                  <a:pt x="1835" y="5863"/>
                </a:cubicBezTo>
                <a:cubicBezTo>
                  <a:pt x="1870" y="5863"/>
                  <a:pt x="1918" y="5839"/>
                  <a:pt x="1954" y="5815"/>
                </a:cubicBezTo>
                <a:cubicBezTo>
                  <a:pt x="2025" y="5744"/>
                  <a:pt x="2025" y="5637"/>
                  <a:pt x="1965" y="5565"/>
                </a:cubicBezTo>
                <a:cubicBezTo>
                  <a:pt x="1251" y="4768"/>
                  <a:pt x="763" y="4149"/>
                  <a:pt x="596" y="3815"/>
                </a:cubicBezTo>
                <a:cubicBezTo>
                  <a:pt x="203" y="3029"/>
                  <a:pt x="525" y="2065"/>
                  <a:pt x="1299" y="1648"/>
                </a:cubicBezTo>
                <a:lnTo>
                  <a:pt x="1751" y="1410"/>
                </a:lnTo>
                <a:lnTo>
                  <a:pt x="2763" y="3125"/>
                </a:lnTo>
                <a:cubicBezTo>
                  <a:pt x="2668" y="3160"/>
                  <a:pt x="2573" y="3220"/>
                  <a:pt x="2501" y="3303"/>
                </a:cubicBezTo>
                <a:cubicBezTo>
                  <a:pt x="2096" y="3660"/>
                  <a:pt x="2037" y="4232"/>
                  <a:pt x="2346" y="4672"/>
                </a:cubicBezTo>
                <a:cubicBezTo>
                  <a:pt x="2513" y="4887"/>
                  <a:pt x="5299" y="7685"/>
                  <a:pt x="5525" y="7839"/>
                </a:cubicBezTo>
                <a:cubicBezTo>
                  <a:pt x="5704" y="7970"/>
                  <a:pt x="5906" y="8030"/>
                  <a:pt x="6133" y="8030"/>
                </a:cubicBezTo>
                <a:cubicBezTo>
                  <a:pt x="6418" y="8030"/>
                  <a:pt x="6692" y="7911"/>
                  <a:pt x="6907" y="7673"/>
                </a:cubicBezTo>
                <a:cubicBezTo>
                  <a:pt x="6978" y="7601"/>
                  <a:pt x="7038" y="7494"/>
                  <a:pt x="7085" y="7387"/>
                </a:cubicBezTo>
                <a:lnTo>
                  <a:pt x="8800" y="8399"/>
                </a:lnTo>
                <a:lnTo>
                  <a:pt x="8562" y="8863"/>
                </a:lnTo>
                <a:cubicBezTo>
                  <a:pt x="8267" y="9418"/>
                  <a:pt x="7695" y="9741"/>
                  <a:pt x="7107" y="9741"/>
                </a:cubicBezTo>
                <a:cubicBezTo>
                  <a:pt x="6862" y="9741"/>
                  <a:pt x="6614" y="9685"/>
                  <a:pt x="6383" y="9566"/>
                </a:cubicBezTo>
                <a:cubicBezTo>
                  <a:pt x="5764" y="9256"/>
                  <a:pt x="4097" y="7768"/>
                  <a:pt x="2513" y="6113"/>
                </a:cubicBezTo>
                <a:cubicBezTo>
                  <a:pt x="2477" y="6077"/>
                  <a:pt x="2433" y="6059"/>
                  <a:pt x="2388" y="6059"/>
                </a:cubicBezTo>
                <a:cubicBezTo>
                  <a:pt x="2344" y="6059"/>
                  <a:pt x="2299" y="6077"/>
                  <a:pt x="2263" y="6113"/>
                </a:cubicBezTo>
                <a:cubicBezTo>
                  <a:pt x="2192" y="6184"/>
                  <a:pt x="2192" y="6292"/>
                  <a:pt x="2263" y="6363"/>
                </a:cubicBezTo>
                <a:cubicBezTo>
                  <a:pt x="3656" y="7839"/>
                  <a:pt x="5466" y="9518"/>
                  <a:pt x="6240" y="9887"/>
                </a:cubicBezTo>
                <a:cubicBezTo>
                  <a:pt x="6514" y="10030"/>
                  <a:pt x="6811" y="10102"/>
                  <a:pt x="7109" y="10102"/>
                </a:cubicBezTo>
                <a:cubicBezTo>
                  <a:pt x="7323" y="10102"/>
                  <a:pt x="7526" y="10066"/>
                  <a:pt x="7740" y="9994"/>
                </a:cubicBezTo>
                <a:cubicBezTo>
                  <a:pt x="8240" y="9828"/>
                  <a:pt x="8645" y="9494"/>
                  <a:pt x="8883" y="9030"/>
                </a:cubicBezTo>
                <a:lnTo>
                  <a:pt x="9121" y="8578"/>
                </a:lnTo>
                <a:lnTo>
                  <a:pt x="9300" y="8685"/>
                </a:lnTo>
                <a:cubicBezTo>
                  <a:pt x="9335" y="8697"/>
                  <a:pt x="9359" y="8721"/>
                  <a:pt x="9395" y="8721"/>
                </a:cubicBezTo>
                <a:cubicBezTo>
                  <a:pt x="9455" y="8721"/>
                  <a:pt x="9514" y="8685"/>
                  <a:pt x="9538" y="8625"/>
                </a:cubicBezTo>
                <a:lnTo>
                  <a:pt x="10181" y="7542"/>
                </a:lnTo>
                <a:cubicBezTo>
                  <a:pt x="10169" y="7494"/>
                  <a:pt x="10169" y="7447"/>
                  <a:pt x="10169" y="7411"/>
                </a:cubicBezTo>
                <a:cubicBezTo>
                  <a:pt x="10157" y="7363"/>
                  <a:pt x="10121" y="7316"/>
                  <a:pt x="10074" y="7304"/>
                </a:cubicBezTo>
                <a:lnTo>
                  <a:pt x="8871" y="6589"/>
                </a:lnTo>
                <a:cubicBezTo>
                  <a:pt x="8845" y="6574"/>
                  <a:pt x="8816" y="6568"/>
                  <a:pt x="8788" y="6568"/>
                </a:cubicBezTo>
                <a:cubicBezTo>
                  <a:pt x="8725" y="6568"/>
                  <a:pt x="8662" y="6600"/>
                  <a:pt x="8621" y="6649"/>
                </a:cubicBezTo>
                <a:cubicBezTo>
                  <a:pt x="8573" y="6732"/>
                  <a:pt x="8609" y="6839"/>
                  <a:pt x="8681" y="6899"/>
                </a:cubicBezTo>
                <a:lnTo>
                  <a:pt x="9740" y="7530"/>
                </a:lnTo>
                <a:lnTo>
                  <a:pt x="9276" y="8304"/>
                </a:lnTo>
                <a:lnTo>
                  <a:pt x="6823" y="6851"/>
                </a:lnTo>
                <a:lnTo>
                  <a:pt x="7276" y="6077"/>
                </a:lnTo>
                <a:lnTo>
                  <a:pt x="8038" y="6530"/>
                </a:lnTo>
                <a:cubicBezTo>
                  <a:pt x="8064" y="6545"/>
                  <a:pt x="8092" y="6551"/>
                  <a:pt x="8121" y="6551"/>
                </a:cubicBezTo>
                <a:cubicBezTo>
                  <a:pt x="8184" y="6551"/>
                  <a:pt x="8247" y="6519"/>
                  <a:pt x="8288" y="6470"/>
                </a:cubicBezTo>
                <a:cubicBezTo>
                  <a:pt x="8335" y="6375"/>
                  <a:pt x="8312" y="6280"/>
                  <a:pt x="8228" y="6220"/>
                </a:cubicBezTo>
                <a:lnTo>
                  <a:pt x="7311" y="5684"/>
                </a:lnTo>
                <a:cubicBezTo>
                  <a:pt x="7281" y="5662"/>
                  <a:pt x="7251" y="5653"/>
                  <a:pt x="7221" y="5653"/>
                </a:cubicBezTo>
                <a:cubicBezTo>
                  <a:pt x="7203" y="5653"/>
                  <a:pt x="7186" y="5656"/>
                  <a:pt x="7169" y="5661"/>
                </a:cubicBezTo>
                <a:cubicBezTo>
                  <a:pt x="7133" y="5684"/>
                  <a:pt x="7085" y="5708"/>
                  <a:pt x="7073" y="5756"/>
                </a:cubicBezTo>
                <a:lnTo>
                  <a:pt x="6430" y="6839"/>
                </a:lnTo>
                <a:cubicBezTo>
                  <a:pt x="6383" y="6935"/>
                  <a:pt x="6418" y="7030"/>
                  <a:pt x="6490" y="7089"/>
                </a:cubicBezTo>
                <a:lnTo>
                  <a:pt x="6728" y="7244"/>
                </a:lnTo>
                <a:lnTo>
                  <a:pt x="6716" y="7268"/>
                </a:lnTo>
                <a:cubicBezTo>
                  <a:pt x="6680" y="7351"/>
                  <a:pt x="6633" y="7411"/>
                  <a:pt x="6597" y="7470"/>
                </a:cubicBezTo>
                <a:cubicBezTo>
                  <a:pt x="6466" y="7615"/>
                  <a:pt x="6284" y="7692"/>
                  <a:pt x="6098" y="7692"/>
                </a:cubicBezTo>
                <a:cubicBezTo>
                  <a:pt x="5962" y="7692"/>
                  <a:pt x="5825" y="7651"/>
                  <a:pt x="5704" y="7566"/>
                </a:cubicBezTo>
                <a:cubicBezTo>
                  <a:pt x="5514" y="7423"/>
                  <a:pt x="2751" y="4672"/>
                  <a:pt x="2608" y="4470"/>
                </a:cubicBezTo>
                <a:cubicBezTo>
                  <a:pt x="2394" y="4196"/>
                  <a:pt x="2442" y="3815"/>
                  <a:pt x="2716" y="3577"/>
                </a:cubicBezTo>
                <a:cubicBezTo>
                  <a:pt x="2775" y="3541"/>
                  <a:pt x="2835" y="3494"/>
                  <a:pt x="2906" y="3458"/>
                </a:cubicBezTo>
                <a:lnTo>
                  <a:pt x="2930" y="3446"/>
                </a:lnTo>
                <a:lnTo>
                  <a:pt x="3085" y="3684"/>
                </a:lnTo>
                <a:cubicBezTo>
                  <a:pt x="3108" y="3744"/>
                  <a:pt x="3168" y="3779"/>
                  <a:pt x="3228" y="3779"/>
                </a:cubicBezTo>
                <a:cubicBezTo>
                  <a:pt x="3263" y="3779"/>
                  <a:pt x="3287" y="3756"/>
                  <a:pt x="3323" y="3744"/>
                </a:cubicBezTo>
                <a:lnTo>
                  <a:pt x="4406" y="3101"/>
                </a:lnTo>
                <a:cubicBezTo>
                  <a:pt x="4454" y="3077"/>
                  <a:pt x="4478" y="3041"/>
                  <a:pt x="4490" y="3006"/>
                </a:cubicBezTo>
                <a:cubicBezTo>
                  <a:pt x="4513" y="2958"/>
                  <a:pt x="4490" y="2910"/>
                  <a:pt x="4478" y="2863"/>
                </a:cubicBezTo>
                <a:lnTo>
                  <a:pt x="2858" y="100"/>
                </a:lnTo>
                <a:cubicBezTo>
                  <a:pt x="2823" y="53"/>
                  <a:pt x="2799" y="29"/>
                  <a:pt x="2751" y="5"/>
                </a:cubicBezTo>
                <a:cubicBezTo>
                  <a:pt x="2739" y="2"/>
                  <a:pt x="2727" y="0"/>
                  <a:pt x="2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680" name="Google Shape;5680;p77"/>
          <p:cNvGrpSpPr/>
          <p:nvPr/>
        </p:nvGrpSpPr>
        <p:grpSpPr>
          <a:xfrm>
            <a:off x="5765817" y="3227724"/>
            <a:ext cx="364865" cy="324822"/>
            <a:chOff x="5765817" y="3227724"/>
            <a:chExt cx="364865" cy="324822"/>
          </a:xfrm>
        </p:grpSpPr>
        <p:sp>
          <p:nvSpPr>
            <p:cNvPr id="5681" name="Google Shape;5681;p77"/>
            <p:cNvSpPr/>
            <p:nvPr/>
          </p:nvSpPr>
          <p:spPr>
            <a:xfrm>
              <a:off x="5765817" y="3227724"/>
              <a:ext cx="364865" cy="324822"/>
            </a:xfrm>
            <a:custGeom>
              <a:avLst/>
              <a:gdLst/>
              <a:ahLst/>
              <a:cxnLst/>
              <a:rect l="l" t="t" r="r" b="b"/>
              <a:pathLst>
                <a:path w="11490" h="10229" extrusionOk="0">
                  <a:moveTo>
                    <a:pt x="8287" y="370"/>
                  </a:moveTo>
                  <a:cubicBezTo>
                    <a:pt x="9871" y="370"/>
                    <a:pt x="11157" y="1656"/>
                    <a:pt x="11157" y="3251"/>
                  </a:cubicBezTo>
                  <a:cubicBezTo>
                    <a:pt x="11133" y="4037"/>
                    <a:pt x="10847" y="4870"/>
                    <a:pt x="10299" y="5751"/>
                  </a:cubicBezTo>
                  <a:cubicBezTo>
                    <a:pt x="9847" y="6442"/>
                    <a:pt x="9216" y="7156"/>
                    <a:pt x="8418" y="7871"/>
                  </a:cubicBezTo>
                  <a:cubicBezTo>
                    <a:pt x="7263" y="8918"/>
                    <a:pt x="6084" y="9645"/>
                    <a:pt x="5763" y="9835"/>
                  </a:cubicBezTo>
                  <a:cubicBezTo>
                    <a:pt x="5430" y="9645"/>
                    <a:pt x="4251" y="8930"/>
                    <a:pt x="3096" y="7895"/>
                  </a:cubicBezTo>
                  <a:cubicBezTo>
                    <a:pt x="2310" y="7180"/>
                    <a:pt x="1667" y="6466"/>
                    <a:pt x="1215" y="5763"/>
                  </a:cubicBezTo>
                  <a:cubicBezTo>
                    <a:pt x="667" y="4894"/>
                    <a:pt x="381" y="4049"/>
                    <a:pt x="381" y="3251"/>
                  </a:cubicBezTo>
                  <a:cubicBezTo>
                    <a:pt x="381" y="1668"/>
                    <a:pt x="1667" y="370"/>
                    <a:pt x="3263" y="370"/>
                  </a:cubicBezTo>
                  <a:cubicBezTo>
                    <a:pt x="4191" y="370"/>
                    <a:pt x="5084" y="834"/>
                    <a:pt x="5620" y="1608"/>
                  </a:cubicBezTo>
                  <a:cubicBezTo>
                    <a:pt x="5656" y="1656"/>
                    <a:pt x="5715" y="1679"/>
                    <a:pt x="5775" y="1679"/>
                  </a:cubicBezTo>
                  <a:cubicBezTo>
                    <a:pt x="5834" y="1679"/>
                    <a:pt x="5894" y="1656"/>
                    <a:pt x="5918" y="1608"/>
                  </a:cubicBezTo>
                  <a:cubicBezTo>
                    <a:pt x="6454" y="834"/>
                    <a:pt x="7335" y="370"/>
                    <a:pt x="8287" y="370"/>
                  </a:cubicBezTo>
                  <a:close/>
                  <a:moveTo>
                    <a:pt x="3227" y="1"/>
                  </a:moveTo>
                  <a:cubicBezTo>
                    <a:pt x="1441" y="1"/>
                    <a:pt x="0" y="1441"/>
                    <a:pt x="0" y="3227"/>
                  </a:cubicBezTo>
                  <a:cubicBezTo>
                    <a:pt x="0" y="4108"/>
                    <a:pt x="298" y="5013"/>
                    <a:pt x="893" y="5942"/>
                  </a:cubicBezTo>
                  <a:cubicBezTo>
                    <a:pt x="1370" y="6668"/>
                    <a:pt x="2001" y="7418"/>
                    <a:pt x="2822" y="8145"/>
                  </a:cubicBezTo>
                  <a:cubicBezTo>
                    <a:pt x="4203" y="9383"/>
                    <a:pt x="5620" y="10181"/>
                    <a:pt x="5632" y="10192"/>
                  </a:cubicBezTo>
                  <a:cubicBezTo>
                    <a:pt x="5668" y="10216"/>
                    <a:pt x="5692" y="10228"/>
                    <a:pt x="5727" y="10228"/>
                  </a:cubicBezTo>
                  <a:cubicBezTo>
                    <a:pt x="5751" y="10228"/>
                    <a:pt x="5787" y="10216"/>
                    <a:pt x="5811" y="10192"/>
                  </a:cubicBezTo>
                  <a:cubicBezTo>
                    <a:pt x="5834" y="10181"/>
                    <a:pt x="7239" y="9395"/>
                    <a:pt x="8632" y="8145"/>
                  </a:cubicBezTo>
                  <a:cubicBezTo>
                    <a:pt x="9442" y="7418"/>
                    <a:pt x="10097" y="6668"/>
                    <a:pt x="10561" y="5942"/>
                  </a:cubicBezTo>
                  <a:cubicBezTo>
                    <a:pt x="11157" y="5013"/>
                    <a:pt x="11454" y="4108"/>
                    <a:pt x="11454" y="3227"/>
                  </a:cubicBezTo>
                  <a:cubicBezTo>
                    <a:pt x="11490" y="1441"/>
                    <a:pt x="10049" y="1"/>
                    <a:pt x="8263" y="1"/>
                  </a:cubicBezTo>
                  <a:cubicBezTo>
                    <a:pt x="7275" y="1"/>
                    <a:pt x="6358" y="453"/>
                    <a:pt x="5739" y="1203"/>
                  </a:cubicBezTo>
                  <a:cubicBezTo>
                    <a:pt x="5132" y="453"/>
                    <a:pt x="4203" y="1"/>
                    <a:pt x="3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2" name="Google Shape;5682;p77"/>
            <p:cNvSpPr/>
            <p:nvPr/>
          </p:nvSpPr>
          <p:spPr>
            <a:xfrm>
              <a:off x="6022144" y="3250429"/>
              <a:ext cx="85484" cy="84341"/>
            </a:xfrm>
            <a:custGeom>
              <a:avLst/>
              <a:gdLst/>
              <a:ahLst/>
              <a:cxnLst/>
              <a:rect l="l" t="t" r="r" b="b"/>
              <a:pathLst>
                <a:path w="2692" h="2656" extrusionOk="0">
                  <a:moveTo>
                    <a:pt x="191" y="0"/>
                  </a:moveTo>
                  <a:cubicBezTo>
                    <a:pt x="84" y="0"/>
                    <a:pt x="1" y="72"/>
                    <a:pt x="1" y="179"/>
                  </a:cubicBezTo>
                  <a:cubicBezTo>
                    <a:pt x="1" y="286"/>
                    <a:pt x="84" y="357"/>
                    <a:pt x="191" y="357"/>
                  </a:cubicBezTo>
                  <a:cubicBezTo>
                    <a:pt x="1346" y="357"/>
                    <a:pt x="2311" y="1310"/>
                    <a:pt x="2334" y="2477"/>
                  </a:cubicBezTo>
                  <a:cubicBezTo>
                    <a:pt x="2334" y="2572"/>
                    <a:pt x="2406" y="2655"/>
                    <a:pt x="2513" y="2655"/>
                  </a:cubicBezTo>
                  <a:cubicBezTo>
                    <a:pt x="2608" y="2655"/>
                    <a:pt x="2692" y="2560"/>
                    <a:pt x="2692" y="2477"/>
                  </a:cubicBezTo>
                  <a:cubicBezTo>
                    <a:pt x="2668" y="1107"/>
                    <a:pt x="1561"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3" name="Google Shape;5683;p77"/>
            <p:cNvSpPr/>
            <p:nvPr/>
          </p:nvSpPr>
          <p:spPr>
            <a:xfrm>
              <a:off x="5862987" y="3250429"/>
              <a:ext cx="73386" cy="43504"/>
            </a:xfrm>
            <a:custGeom>
              <a:avLst/>
              <a:gdLst/>
              <a:ahLst/>
              <a:cxnLst/>
              <a:rect l="l" t="t" r="r" b="b"/>
              <a:pathLst>
                <a:path w="2311" h="1370" extrusionOk="0">
                  <a:moveTo>
                    <a:pt x="179" y="0"/>
                  </a:moveTo>
                  <a:cubicBezTo>
                    <a:pt x="72" y="0"/>
                    <a:pt x="0" y="72"/>
                    <a:pt x="0" y="179"/>
                  </a:cubicBezTo>
                  <a:cubicBezTo>
                    <a:pt x="0" y="286"/>
                    <a:pt x="72" y="357"/>
                    <a:pt x="179" y="357"/>
                  </a:cubicBezTo>
                  <a:cubicBezTo>
                    <a:pt x="881" y="357"/>
                    <a:pt x="1548" y="703"/>
                    <a:pt x="1953" y="1298"/>
                  </a:cubicBezTo>
                  <a:cubicBezTo>
                    <a:pt x="1989" y="1334"/>
                    <a:pt x="2036" y="1369"/>
                    <a:pt x="2108" y="1369"/>
                  </a:cubicBezTo>
                  <a:cubicBezTo>
                    <a:pt x="2131" y="1369"/>
                    <a:pt x="2179" y="1357"/>
                    <a:pt x="2203" y="1334"/>
                  </a:cubicBezTo>
                  <a:cubicBezTo>
                    <a:pt x="2286" y="1286"/>
                    <a:pt x="2310" y="1179"/>
                    <a:pt x="2251" y="1084"/>
                  </a:cubicBezTo>
                  <a:cubicBezTo>
                    <a:pt x="1786" y="405"/>
                    <a:pt x="101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684" name="Google Shape;5684;p77"/>
          <p:cNvGrpSpPr/>
          <p:nvPr/>
        </p:nvGrpSpPr>
        <p:grpSpPr>
          <a:xfrm>
            <a:off x="6228583" y="3237664"/>
            <a:ext cx="446539" cy="303895"/>
            <a:chOff x="6228583" y="3237664"/>
            <a:chExt cx="446539" cy="303895"/>
          </a:xfrm>
        </p:grpSpPr>
        <p:sp>
          <p:nvSpPr>
            <p:cNvPr id="5685" name="Google Shape;5685;p77"/>
            <p:cNvSpPr/>
            <p:nvPr/>
          </p:nvSpPr>
          <p:spPr>
            <a:xfrm>
              <a:off x="6357508" y="3277453"/>
              <a:ext cx="26865" cy="25912"/>
            </a:xfrm>
            <a:custGeom>
              <a:avLst/>
              <a:gdLst/>
              <a:ahLst/>
              <a:cxnLst/>
              <a:rect l="l" t="t" r="r" b="b"/>
              <a:pathLst>
                <a:path w="846" h="816" extrusionOk="0">
                  <a:moveTo>
                    <a:pt x="632" y="0"/>
                  </a:moveTo>
                  <a:cubicBezTo>
                    <a:pt x="578" y="0"/>
                    <a:pt x="525" y="18"/>
                    <a:pt x="489" y="54"/>
                  </a:cubicBezTo>
                  <a:lnTo>
                    <a:pt x="72" y="471"/>
                  </a:lnTo>
                  <a:cubicBezTo>
                    <a:pt x="1" y="542"/>
                    <a:pt x="1" y="685"/>
                    <a:pt x="72" y="756"/>
                  </a:cubicBezTo>
                  <a:cubicBezTo>
                    <a:pt x="120" y="804"/>
                    <a:pt x="167" y="816"/>
                    <a:pt x="227" y="816"/>
                  </a:cubicBezTo>
                  <a:cubicBezTo>
                    <a:pt x="263" y="816"/>
                    <a:pt x="322" y="804"/>
                    <a:pt x="370" y="756"/>
                  </a:cubicBezTo>
                  <a:lnTo>
                    <a:pt x="786" y="340"/>
                  </a:lnTo>
                  <a:cubicBezTo>
                    <a:pt x="846" y="268"/>
                    <a:pt x="846" y="149"/>
                    <a:pt x="775" y="54"/>
                  </a:cubicBezTo>
                  <a:cubicBezTo>
                    <a:pt x="739" y="18"/>
                    <a:pt x="685" y="0"/>
                    <a:pt x="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6" name="Google Shape;5686;p77"/>
            <p:cNvSpPr/>
            <p:nvPr/>
          </p:nvSpPr>
          <p:spPr>
            <a:xfrm>
              <a:off x="6276596" y="3358746"/>
              <a:ext cx="26896" cy="25912"/>
            </a:xfrm>
            <a:custGeom>
              <a:avLst/>
              <a:gdLst/>
              <a:ahLst/>
              <a:cxnLst/>
              <a:rect l="l" t="t" r="r" b="b"/>
              <a:pathLst>
                <a:path w="847" h="816" extrusionOk="0">
                  <a:moveTo>
                    <a:pt x="632" y="0"/>
                  </a:moveTo>
                  <a:cubicBezTo>
                    <a:pt x="578" y="0"/>
                    <a:pt x="525" y="18"/>
                    <a:pt x="489" y="54"/>
                  </a:cubicBezTo>
                  <a:lnTo>
                    <a:pt x="72" y="471"/>
                  </a:lnTo>
                  <a:cubicBezTo>
                    <a:pt x="1" y="554"/>
                    <a:pt x="1" y="685"/>
                    <a:pt x="72" y="756"/>
                  </a:cubicBezTo>
                  <a:cubicBezTo>
                    <a:pt x="120" y="804"/>
                    <a:pt x="167" y="816"/>
                    <a:pt x="227" y="816"/>
                  </a:cubicBezTo>
                  <a:cubicBezTo>
                    <a:pt x="286" y="816"/>
                    <a:pt x="334" y="804"/>
                    <a:pt x="370" y="756"/>
                  </a:cubicBezTo>
                  <a:lnTo>
                    <a:pt x="787" y="340"/>
                  </a:lnTo>
                  <a:cubicBezTo>
                    <a:pt x="846" y="256"/>
                    <a:pt x="846" y="137"/>
                    <a:pt x="775" y="54"/>
                  </a:cubicBezTo>
                  <a:cubicBezTo>
                    <a:pt x="739" y="18"/>
                    <a:pt x="685" y="0"/>
                    <a:pt x="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7" name="Google Shape;5687;p77"/>
            <p:cNvSpPr/>
            <p:nvPr/>
          </p:nvSpPr>
          <p:spPr>
            <a:xfrm>
              <a:off x="6357508" y="3358365"/>
              <a:ext cx="26865" cy="25912"/>
            </a:xfrm>
            <a:custGeom>
              <a:avLst/>
              <a:gdLst/>
              <a:ahLst/>
              <a:cxnLst/>
              <a:rect l="l" t="t" r="r" b="b"/>
              <a:pathLst>
                <a:path w="846" h="816" extrusionOk="0">
                  <a:moveTo>
                    <a:pt x="215" y="0"/>
                  </a:moveTo>
                  <a:cubicBezTo>
                    <a:pt x="161" y="0"/>
                    <a:pt x="108" y="18"/>
                    <a:pt x="72" y="54"/>
                  </a:cubicBezTo>
                  <a:cubicBezTo>
                    <a:pt x="1" y="125"/>
                    <a:pt x="1" y="268"/>
                    <a:pt x="72" y="340"/>
                  </a:cubicBezTo>
                  <a:lnTo>
                    <a:pt x="489" y="756"/>
                  </a:lnTo>
                  <a:cubicBezTo>
                    <a:pt x="536" y="792"/>
                    <a:pt x="584" y="816"/>
                    <a:pt x="644" y="816"/>
                  </a:cubicBezTo>
                  <a:cubicBezTo>
                    <a:pt x="703" y="816"/>
                    <a:pt x="739" y="792"/>
                    <a:pt x="786" y="756"/>
                  </a:cubicBezTo>
                  <a:cubicBezTo>
                    <a:pt x="846" y="685"/>
                    <a:pt x="846" y="566"/>
                    <a:pt x="775" y="471"/>
                  </a:cubicBezTo>
                  <a:lnTo>
                    <a:pt x="358" y="54"/>
                  </a:lnTo>
                  <a:cubicBezTo>
                    <a:pt x="322" y="18"/>
                    <a:pt x="269"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8" name="Google Shape;5688;p77"/>
            <p:cNvSpPr/>
            <p:nvPr/>
          </p:nvSpPr>
          <p:spPr>
            <a:xfrm>
              <a:off x="6276596" y="3277453"/>
              <a:ext cx="26896" cy="25912"/>
            </a:xfrm>
            <a:custGeom>
              <a:avLst/>
              <a:gdLst/>
              <a:ahLst/>
              <a:cxnLst/>
              <a:rect l="l" t="t" r="r" b="b"/>
              <a:pathLst>
                <a:path w="847" h="816" extrusionOk="0">
                  <a:moveTo>
                    <a:pt x="219" y="0"/>
                  </a:moveTo>
                  <a:cubicBezTo>
                    <a:pt x="167" y="0"/>
                    <a:pt x="114" y="18"/>
                    <a:pt x="72" y="54"/>
                  </a:cubicBezTo>
                  <a:cubicBezTo>
                    <a:pt x="1" y="137"/>
                    <a:pt x="1" y="268"/>
                    <a:pt x="72" y="340"/>
                  </a:cubicBezTo>
                  <a:lnTo>
                    <a:pt x="489" y="756"/>
                  </a:lnTo>
                  <a:cubicBezTo>
                    <a:pt x="536" y="804"/>
                    <a:pt x="584" y="816"/>
                    <a:pt x="644" y="816"/>
                  </a:cubicBezTo>
                  <a:cubicBezTo>
                    <a:pt x="679" y="816"/>
                    <a:pt x="751" y="804"/>
                    <a:pt x="787" y="756"/>
                  </a:cubicBezTo>
                  <a:cubicBezTo>
                    <a:pt x="846" y="685"/>
                    <a:pt x="846" y="554"/>
                    <a:pt x="775" y="471"/>
                  </a:cubicBezTo>
                  <a:lnTo>
                    <a:pt x="358" y="54"/>
                  </a:lnTo>
                  <a:cubicBezTo>
                    <a:pt x="322" y="18"/>
                    <a:pt x="272" y="0"/>
                    <a:pt x="2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89" name="Google Shape;5689;p77"/>
            <p:cNvSpPr/>
            <p:nvPr/>
          </p:nvSpPr>
          <p:spPr>
            <a:xfrm>
              <a:off x="6526508" y="3290314"/>
              <a:ext cx="21593" cy="19879"/>
            </a:xfrm>
            <a:custGeom>
              <a:avLst/>
              <a:gdLst/>
              <a:ahLst/>
              <a:cxnLst/>
              <a:rect l="l" t="t" r="r" b="b"/>
              <a:pathLst>
                <a:path w="680" h="626" extrusionOk="0">
                  <a:moveTo>
                    <a:pt x="446" y="0"/>
                  </a:moveTo>
                  <a:cubicBezTo>
                    <a:pt x="394" y="0"/>
                    <a:pt x="340" y="18"/>
                    <a:pt x="298" y="54"/>
                  </a:cubicBezTo>
                  <a:lnTo>
                    <a:pt x="84" y="280"/>
                  </a:lnTo>
                  <a:cubicBezTo>
                    <a:pt x="1" y="351"/>
                    <a:pt x="1" y="482"/>
                    <a:pt x="84" y="566"/>
                  </a:cubicBezTo>
                  <a:cubicBezTo>
                    <a:pt x="120" y="601"/>
                    <a:pt x="167" y="625"/>
                    <a:pt x="227" y="625"/>
                  </a:cubicBezTo>
                  <a:cubicBezTo>
                    <a:pt x="275" y="625"/>
                    <a:pt x="334" y="601"/>
                    <a:pt x="382" y="566"/>
                  </a:cubicBezTo>
                  <a:lnTo>
                    <a:pt x="596" y="340"/>
                  </a:lnTo>
                  <a:cubicBezTo>
                    <a:pt x="679" y="268"/>
                    <a:pt x="679" y="125"/>
                    <a:pt x="584" y="54"/>
                  </a:cubicBezTo>
                  <a:cubicBezTo>
                    <a:pt x="548" y="18"/>
                    <a:pt x="498" y="0"/>
                    <a:pt x="4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0" name="Google Shape;5690;p77"/>
            <p:cNvSpPr/>
            <p:nvPr/>
          </p:nvSpPr>
          <p:spPr>
            <a:xfrm>
              <a:off x="6465253" y="3352299"/>
              <a:ext cx="20831" cy="19498"/>
            </a:xfrm>
            <a:custGeom>
              <a:avLst/>
              <a:gdLst/>
              <a:ahLst/>
              <a:cxnLst/>
              <a:rect l="l" t="t" r="r" b="b"/>
              <a:pathLst>
                <a:path w="656" h="614" extrusionOk="0">
                  <a:moveTo>
                    <a:pt x="437" y="1"/>
                  </a:moveTo>
                  <a:cubicBezTo>
                    <a:pt x="385" y="1"/>
                    <a:pt x="334" y="19"/>
                    <a:pt x="299" y="54"/>
                  </a:cubicBezTo>
                  <a:lnTo>
                    <a:pt x="72" y="281"/>
                  </a:lnTo>
                  <a:cubicBezTo>
                    <a:pt x="1" y="352"/>
                    <a:pt x="1" y="483"/>
                    <a:pt x="72" y="554"/>
                  </a:cubicBezTo>
                  <a:cubicBezTo>
                    <a:pt x="120" y="602"/>
                    <a:pt x="168" y="614"/>
                    <a:pt x="227" y="614"/>
                  </a:cubicBezTo>
                  <a:cubicBezTo>
                    <a:pt x="263" y="614"/>
                    <a:pt x="322" y="602"/>
                    <a:pt x="370" y="554"/>
                  </a:cubicBezTo>
                  <a:lnTo>
                    <a:pt x="596" y="340"/>
                  </a:lnTo>
                  <a:cubicBezTo>
                    <a:pt x="656" y="257"/>
                    <a:pt x="656" y="126"/>
                    <a:pt x="584" y="54"/>
                  </a:cubicBezTo>
                  <a:cubicBezTo>
                    <a:pt x="543" y="19"/>
                    <a:pt x="489" y="1"/>
                    <a:pt x="4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1" name="Google Shape;5691;p77"/>
            <p:cNvSpPr/>
            <p:nvPr/>
          </p:nvSpPr>
          <p:spPr>
            <a:xfrm>
              <a:off x="6526508" y="3352299"/>
              <a:ext cx="21593" cy="19498"/>
            </a:xfrm>
            <a:custGeom>
              <a:avLst/>
              <a:gdLst/>
              <a:ahLst/>
              <a:cxnLst/>
              <a:rect l="l" t="t" r="r" b="b"/>
              <a:pathLst>
                <a:path w="680" h="614" extrusionOk="0">
                  <a:moveTo>
                    <a:pt x="221" y="1"/>
                  </a:moveTo>
                  <a:cubicBezTo>
                    <a:pt x="170" y="1"/>
                    <a:pt x="120" y="19"/>
                    <a:pt x="84" y="54"/>
                  </a:cubicBezTo>
                  <a:cubicBezTo>
                    <a:pt x="1" y="126"/>
                    <a:pt x="1" y="257"/>
                    <a:pt x="84" y="340"/>
                  </a:cubicBezTo>
                  <a:lnTo>
                    <a:pt x="298" y="554"/>
                  </a:lnTo>
                  <a:cubicBezTo>
                    <a:pt x="346" y="602"/>
                    <a:pt x="394" y="614"/>
                    <a:pt x="453" y="614"/>
                  </a:cubicBezTo>
                  <a:cubicBezTo>
                    <a:pt x="501" y="614"/>
                    <a:pt x="560" y="602"/>
                    <a:pt x="596" y="554"/>
                  </a:cubicBezTo>
                  <a:cubicBezTo>
                    <a:pt x="679" y="483"/>
                    <a:pt x="679" y="352"/>
                    <a:pt x="584" y="281"/>
                  </a:cubicBezTo>
                  <a:lnTo>
                    <a:pt x="358" y="54"/>
                  </a:lnTo>
                  <a:cubicBezTo>
                    <a:pt x="322" y="19"/>
                    <a:pt x="272" y="1"/>
                    <a:pt x="2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2" name="Google Shape;5692;p77"/>
            <p:cNvSpPr/>
            <p:nvPr/>
          </p:nvSpPr>
          <p:spPr>
            <a:xfrm>
              <a:off x="6465253" y="3290314"/>
              <a:ext cx="20831" cy="19879"/>
            </a:xfrm>
            <a:custGeom>
              <a:avLst/>
              <a:gdLst/>
              <a:ahLst/>
              <a:cxnLst/>
              <a:rect l="l" t="t" r="r" b="b"/>
              <a:pathLst>
                <a:path w="656" h="626" extrusionOk="0">
                  <a:moveTo>
                    <a:pt x="215" y="0"/>
                  </a:moveTo>
                  <a:cubicBezTo>
                    <a:pt x="162" y="0"/>
                    <a:pt x="108" y="18"/>
                    <a:pt x="72" y="54"/>
                  </a:cubicBezTo>
                  <a:cubicBezTo>
                    <a:pt x="1" y="125"/>
                    <a:pt x="1" y="268"/>
                    <a:pt x="72" y="340"/>
                  </a:cubicBezTo>
                  <a:lnTo>
                    <a:pt x="299" y="566"/>
                  </a:lnTo>
                  <a:cubicBezTo>
                    <a:pt x="346" y="601"/>
                    <a:pt x="382" y="625"/>
                    <a:pt x="441" y="625"/>
                  </a:cubicBezTo>
                  <a:cubicBezTo>
                    <a:pt x="489" y="625"/>
                    <a:pt x="549" y="601"/>
                    <a:pt x="596" y="566"/>
                  </a:cubicBezTo>
                  <a:cubicBezTo>
                    <a:pt x="656" y="482"/>
                    <a:pt x="656" y="351"/>
                    <a:pt x="584" y="280"/>
                  </a:cubicBezTo>
                  <a:lnTo>
                    <a:pt x="358" y="54"/>
                  </a:lnTo>
                  <a:cubicBezTo>
                    <a:pt x="322" y="18"/>
                    <a:pt x="269"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3" name="Google Shape;5693;p77"/>
            <p:cNvSpPr/>
            <p:nvPr/>
          </p:nvSpPr>
          <p:spPr>
            <a:xfrm>
              <a:off x="6304573" y="3437180"/>
              <a:ext cx="119145" cy="13274"/>
            </a:xfrm>
            <a:custGeom>
              <a:avLst/>
              <a:gdLst/>
              <a:ahLst/>
              <a:cxnLst/>
              <a:rect l="l" t="t" r="r" b="b"/>
              <a:pathLst>
                <a:path w="3752" h="418" extrusionOk="0">
                  <a:moveTo>
                    <a:pt x="203" y="1"/>
                  </a:moveTo>
                  <a:cubicBezTo>
                    <a:pt x="96" y="1"/>
                    <a:pt x="1" y="84"/>
                    <a:pt x="1" y="203"/>
                  </a:cubicBezTo>
                  <a:cubicBezTo>
                    <a:pt x="1" y="322"/>
                    <a:pt x="84" y="417"/>
                    <a:pt x="203" y="417"/>
                  </a:cubicBezTo>
                  <a:lnTo>
                    <a:pt x="3537" y="417"/>
                  </a:lnTo>
                  <a:cubicBezTo>
                    <a:pt x="3644" y="417"/>
                    <a:pt x="3751" y="322"/>
                    <a:pt x="3751" y="203"/>
                  </a:cubicBezTo>
                  <a:cubicBezTo>
                    <a:pt x="3751" y="84"/>
                    <a:pt x="3644" y="1"/>
                    <a:pt x="3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4" name="Google Shape;5694;p77"/>
            <p:cNvSpPr/>
            <p:nvPr/>
          </p:nvSpPr>
          <p:spPr>
            <a:xfrm>
              <a:off x="6304573" y="3500341"/>
              <a:ext cx="25372" cy="13242"/>
            </a:xfrm>
            <a:custGeom>
              <a:avLst/>
              <a:gdLst/>
              <a:ahLst/>
              <a:cxnLst/>
              <a:rect l="l" t="t" r="r" b="b"/>
              <a:pathLst>
                <a:path w="799" h="417" extrusionOk="0">
                  <a:moveTo>
                    <a:pt x="203" y="0"/>
                  </a:moveTo>
                  <a:cubicBezTo>
                    <a:pt x="108" y="0"/>
                    <a:pt x="1" y="95"/>
                    <a:pt x="1" y="214"/>
                  </a:cubicBezTo>
                  <a:cubicBezTo>
                    <a:pt x="1" y="333"/>
                    <a:pt x="84" y="417"/>
                    <a:pt x="203" y="417"/>
                  </a:cubicBezTo>
                  <a:lnTo>
                    <a:pt x="596" y="417"/>
                  </a:lnTo>
                  <a:cubicBezTo>
                    <a:pt x="703" y="417"/>
                    <a:pt x="798" y="333"/>
                    <a:pt x="798" y="214"/>
                  </a:cubicBezTo>
                  <a:cubicBezTo>
                    <a:pt x="798" y="95"/>
                    <a:pt x="715"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5" name="Google Shape;5695;p77"/>
            <p:cNvSpPr/>
            <p:nvPr/>
          </p:nvSpPr>
          <p:spPr>
            <a:xfrm>
              <a:off x="6346934" y="3500341"/>
              <a:ext cx="76784" cy="13242"/>
            </a:xfrm>
            <a:custGeom>
              <a:avLst/>
              <a:gdLst/>
              <a:ahLst/>
              <a:cxnLst/>
              <a:rect l="l" t="t" r="r" b="b"/>
              <a:pathLst>
                <a:path w="2418" h="417" extrusionOk="0">
                  <a:moveTo>
                    <a:pt x="215" y="0"/>
                  </a:moveTo>
                  <a:cubicBezTo>
                    <a:pt x="107" y="0"/>
                    <a:pt x="0" y="95"/>
                    <a:pt x="0" y="214"/>
                  </a:cubicBezTo>
                  <a:cubicBezTo>
                    <a:pt x="0" y="333"/>
                    <a:pt x="96" y="417"/>
                    <a:pt x="215" y="417"/>
                  </a:cubicBezTo>
                  <a:lnTo>
                    <a:pt x="2203" y="417"/>
                  </a:lnTo>
                  <a:cubicBezTo>
                    <a:pt x="2310" y="417"/>
                    <a:pt x="2417" y="333"/>
                    <a:pt x="2417" y="214"/>
                  </a:cubicBezTo>
                  <a:cubicBezTo>
                    <a:pt x="2417" y="95"/>
                    <a:pt x="2310" y="0"/>
                    <a:pt x="2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6" name="Google Shape;5696;p77"/>
            <p:cNvSpPr/>
            <p:nvPr/>
          </p:nvSpPr>
          <p:spPr>
            <a:xfrm>
              <a:off x="6304573" y="3468935"/>
              <a:ext cx="119145" cy="12893"/>
            </a:xfrm>
            <a:custGeom>
              <a:avLst/>
              <a:gdLst/>
              <a:ahLst/>
              <a:cxnLst/>
              <a:rect l="l" t="t" r="r" b="b"/>
              <a:pathLst>
                <a:path w="3752" h="406" extrusionOk="0">
                  <a:moveTo>
                    <a:pt x="203" y="1"/>
                  </a:moveTo>
                  <a:cubicBezTo>
                    <a:pt x="96" y="1"/>
                    <a:pt x="1" y="84"/>
                    <a:pt x="1" y="203"/>
                  </a:cubicBezTo>
                  <a:cubicBezTo>
                    <a:pt x="1" y="322"/>
                    <a:pt x="84" y="406"/>
                    <a:pt x="203" y="406"/>
                  </a:cubicBezTo>
                  <a:lnTo>
                    <a:pt x="3537" y="406"/>
                  </a:lnTo>
                  <a:cubicBezTo>
                    <a:pt x="3644" y="406"/>
                    <a:pt x="3751" y="322"/>
                    <a:pt x="3751" y="203"/>
                  </a:cubicBezTo>
                  <a:cubicBezTo>
                    <a:pt x="3751" y="84"/>
                    <a:pt x="3644" y="1"/>
                    <a:pt x="3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7" name="Google Shape;5697;p77"/>
            <p:cNvSpPr/>
            <p:nvPr/>
          </p:nvSpPr>
          <p:spPr>
            <a:xfrm>
              <a:off x="6228583" y="3237664"/>
              <a:ext cx="357688" cy="186338"/>
            </a:xfrm>
            <a:custGeom>
              <a:avLst/>
              <a:gdLst/>
              <a:ahLst/>
              <a:cxnLst/>
              <a:rect l="l" t="t" r="r" b="b"/>
              <a:pathLst>
                <a:path w="11264" h="5868" extrusionOk="0">
                  <a:moveTo>
                    <a:pt x="8752" y="1045"/>
                  </a:moveTo>
                  <a:cubicBezTo>
                    <a:pt x="9240" y="1045"/>
                    <a:pt x="9716" y="1224"/>
                    <a:pt x="10085" y="1593"/>
                  </a:cubicBezTo>
                  <a:cubicBezTo>
                    <a:pt x="10811" y="2331"/>
                    <a:pt x="10811" y="3545"/>
                    <a:pt x="10085" y="4272"/>
                  </a:cubicBezTo>
                  <a:cubicBezTo>
                    <a:pt x="9716" y="4641"/>
                    <a:pt x="9234" y="4825"/>
                    <a:pt x="8750" y="4825"/>
                  </a:cubicBezTo>
                  <a:cubicBezTo>
                    <a:pt x="8267" y="4825"/>
                    <a:pt x="7781" y="4641"/>
                    <a:pt x="7406" y="4272"/>
                  </a:cubicBezTo>
                  <a:cubicBezTo>
                    <a:pt x="6668" y="3522"/>
                    <a:pt x="6668" y="2331"/>
                    <a:pt x="7406" y="1593"/>
                  </a:cubicBezTo>
                  <a:cubicBezTo>
                    <a:pt x="7775" y="1224"/>
                    <a:pt x="8252" y="1045"/>
                    <a:pt x="8752" y="1045"/>
                  </a:cubicBezTo>
                  <a:close/>
                  <a:moveTo>
                    <a:pt x="3215" y="402"/>
                  </a:moveTo>
                  <a:cubicBezTo>
                    <a:pt x="3870" y="402"/>
                    <a:pt x="4501" y="652"/>
                    <a:pt x="5001" y="1140"/>
                  </a:cubicBezTo>
                  <a:cubicBezTo>
                    <a:pt x="5978" y="2140"/>
                    <a:pt x="5978" y="3736"/>
                    <a:pt x="5001" y="4712"/>
                  </a:cubicBezTo>
                  <a:cubicBezTo>
                    <a:pt x="4507" y="5206"/>
                    <a:pt x="3858" y="5453"/>
                    <a:pt x="3211" y="5453"/>
                  </a:cubicBezTo>
                  <a:cubicBezTo>
                    <a:pt x="2563" y="5453"/>
                    <a:pt x="1918" y="5206"/>
                    <a:pt x="1429" y="4712"/>
                  </a:cubicBezTo>
                  <a:cubicBezTo>
                    <a:pt x="441" y="3736"/>
                    <a:pt x="441" y="2128"/>
                    <a:pt x="1429" y="1140"/>
                  </a:cubicBezTo>
                  <a:cubicBezTo>
                    <a:pt x="1918" y="652"/>
                    <a:pt x="2560" y="402"/>
                    <a:pt x="3215" y="402"/>
                  </a:cubicBezTo>
                  <a:close/>
                  <a:moveTo>
                    <a:pt x="3209" y="0"/>
                  </a:moveTo>
                  <a:cubicBezTo>
                    <a:pt x="2462" y="0"/>
                    <a:pt x="1715" y="289"/>
                    <a:pt x="1144" y="866"/>
                  </a:cubicBezTo>
                  <a:cubicBezTo>
                    <a:pt x="1" y="2009"/>
                    <a:pt x="1" y="3855"/>
                    <a:pt x="1144" y="4998"/>
                  </a:cubicBezTo>
                  <a:cubicBezTo>
                    <a:pt x="1703" y="5569"/>
                    <a:pt x="2465" y="5867"/>
                    <a:pt x="3215" y="5867"/>
                  </a:cubicBezTo>
                  <a:cubicBezTo>
                    <a:pt x="3953" y="5867"/>
                    <a:pt x="4715" y="5581"/>
                    <a:pt x="5275" y="4998"/>
                  </a:cubicBezTo>
                  <a:cubicBezTo>
                    <a:pt x="5680" y="4593"/>
                    <a:pt x="5930" y="4117"/>
                    <a:pt x="6049" y="3617"/>
                  </a:cubicBezTo>
                  <a:lnTo>
                    <a:pt x="6561" y="3617"/>
                  </a:lnTo>
                  <a:cubicBezTo>
                    <a:pt x="6668" y="3962"/>
                    <a:pt x="6859" y="4284"/>
                    <a:pt x="7121" y="4557"/>
                  </a:cubicBezTo>
                  <a:cubicBezTo>
                    <a:pt x="7573" y="4998"/>
                    <a:pt x="8168" y="5224"/>
                    <a:pt x="8752" y="5224"/>
                  </a:cubicBezTo>
                  <a:cubicBezTo>
                    <a:pt x="9323" y="5224"/>
                    <a:pt x="9919" y="4998"/>
                    <a:pt x="10371" y="4557"/>
                  </a:cubicBezTo>
                  <a:cubicBezTo>
                    <a:pt x="11264" y="3664"/>
                    <a:pt x="11264" y="2200"/>
                    <a:pt x="10371" y="1307"/>
                  </a:cubicBezTo>
                  <a:cubicBezTo>
                    <a:pt x="9924" y="860"/>
                    <a:pt x="9335" y="637"/>
                    <a:pt x="8746" y="637"/>
                  </a:cubicBezTo>
                  <a:cubicBezTo>
                    <a:pt x="8156" y="637"/>
                    <a:pt x="7567" y="860"/>
                    <a:pt x="7121" y="1307"/>
                  </a:cubicBezTo>
                  <a:cubicBezTo>
                    <a:pt x="6609" y="1831"/>
                    <a:pt x="6394" y="2533"/>
                    <a:pt x="6466" y="3212"/>
                  </a:cubicBezTo>
                  <a:lnTo>
                    <a:pt x="6132" y="3212"/>
                  </a:lnTo>
                  <a:cubicBezTo>
                    <a:pt x="6204" y="2379"/>
                    <a:pt x="5930" y="1497"/>
                    <a:pt x="5275" y="866"/>
                  </a:cubicBezTo>
                  <a:cubicBezTo>
                    <a:pt x="4704" y="289"/>
                    <a:pt x="3956" y="0"/>
                    <a:pt x="32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8" name="Google Shape;5698;p77"/>
            <p:cNvSpPr/>
            <p:nvPr/>
          </p:nvSpPr>
          <p:spPr>
            <a:xfrm>
              <a:off x="6295141" y="3295775"/>
              <a:ext cx="70718" cy="71131"/>
            </a:xfrm>
            <a:custGeom>
              <a:avLst/>
              <a:gdLst/>
              <a:ahLst/>
              <a:cxnLst/>
              <a:rect l="l" t="t" r="r" b="b"/>
              <a:pathLst>
                <a:path w="2227" h="2240" extrusionOk="0">
                  <a:moveTo>
                    <a:pt x="1119" y="394"/>
                  </a:moveTo>
                  <a:cubicBezTo>
                    <a:pt x="1512" y="394"/>
                    <a:pt x="1834" y="703"/>
                    <a:pt x="1834" y="1108"/>
                  </a:cubicBezTo>
                  <a:cubicBezTo>
                    <a:pt x="1810" y="1501"/>
                    <a:pt x="1500" y="1822"/>
                    <a:pt x="1119" y="1822"/>
                  </a:cubicBezTo>
                  <a:cubicBezTo>
                    <a:pt x="726" y="1822"/>
                    <a:pt x="405" y="1501"/>
                    <a:pt x="405" y="1108"/>
                  </a:cubicBezTo>
                  <a:cubicBezTo>
                    <a:pt x="405" y="715"/>
                    <a:pt x="714" y="394"/>
                    <a:pt x="1119" y="394"/>
                  </a:cubicBezTo>
                  <a:close/>
                  <a:moveTo>
                    <a:pt x="1119" y="1"/>
                  </a:moveTo>
                  <a:cubicBezTo>
                    <a:pt x="500" y="1"/>
                    <a:pt x="0" y="501"/>
                    <a:pt x="0" y="1120"/>
                  </a:cubicBezTo>
                  <a:cubicBezTo>
                    <a:pt x="0" y="1727"/>
                    <a:pt x="500" y="2239"/>
                    <a:pt x="1119" y="2239"/>
                  </a:cubicBezTo>
                  <a:cubicBezTo>
                    <a:pt x="1727" y="2239"/>
                    <a:pt x="2227" y="1727"/>
                    <a:pt x="2227" y="1120"/>
                  </a:cubicBezTo>
                  <a:cubicBezTo>
                    <a:pt x="2227" y="489"/>
                    <a:pt x="1727" y="1"/>
                    <a:pt x="1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99" name="Google Shape;5699;p77"/>
            <p:cNvSpPr/>
            <p:nvPr/>
          </p:nvSpPr>
          <p:spPr>
            <a:xfrm>
              <a:off x="6482273" y="3306763"/>
              <a:ext cx="48045" cy="48045"/>
            </a:xfrm>
            <a:custGeom>
              <a:avLst/>
              <a:gdLst/>
              <a:ahLst/>
              <a:cxnLst/>
              <a:rect l="l" t="t" r="r" b="b"/>
              <a:pathLst>
                <a:path w="1513" h="1513" extrusionOk="0">
                  <a:moveTo>
                    <a:pt x="763" y="405"/>
                  </a:moveTo>
                  <a:cubicBezTo>
                    <a:pt x="953" y="405"/>
                    <a:pt x="1120" y="560"/>
                    <a:pt x="1120" y="762"/>
                  </a:cubicBezTo>
                  <a:cubicBezTo>
                    <a:pt x="1120" y="965"/>
                    <a:pt x="953" y="1119"/>
                    <a:pt x="763" y="1119"/>
                  </a:cubicBezTo>
                  <a:cubicBezTo>
                    <a:pt x="560" y="1119"/>
                    <a:pt x="406" y="953"/>
                    <a:pt x="406" y="762"/>
                  </a:cubicBezTo>
                  <a:cubicBezTo>
                    <a:pt x="406" y="560"/>
                    <a:pt x="560" y="405"/>
                    <a:pt x="763" y="405"/>
                  </a:cubicBezTo>
                  <a:close/>
                  <a:moveTo>
                    <a:pt x="763" y="0"/>
                  </a:moveTo>
                  <a:cubicBezTo>
                    <a:pt x="346" y="0"/>
                    <a:pt x="1" y="345"/>
                    <a:pt x="1" y="762"/>
                  </a:cubicBezTo>
                  <a:cubicBezTo>
                    <a:pt x="1" y="1179"/>
                    <a:pt x="346" y="1512"/>
                    <a:pt x="763" y="1512"/>
                  </a:cubicBezTo>
                  <a:cubicBezTo>
                    <a:pt x="1179" y="1512"/>
                    <a:pt x="1513" y="1179"/>
                    <a:pt x="1513" y="762"/>
                  </a:cubicBezTo>
                  <a:cubicBezTo>
                    <a:pt x="1513" y="345"/>
                    <a:pt x="1179"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0" name="Google Shape;5700;p77"/>
            <p:cNvSpPr/>
            <p:nvPr/>
          </p:nvSpPr>
          <p:spPr>
            <a:xfrm>
              <a:off x="6456584" y="3437180"/>
              <a:ext cx="76784" cy="76403"/>
            </a:xfrm>
            <a:custGeom>
              <a:avLst/>
              <a:gdLst/>
              <a:ahLst/>
              <a:cxnLst/>
              <a:rect l="l" t="t" r="r" b="b"/>
              <a:pathLst>
                <a:path w="2418" h="2406" extrusionOk="0">
                  <a:moveTo>
                    <a:pt x="2012" y="406"/>
                  </a:moveTo>
                  <a:lnTo>
                    <a:pt x="2012" y="1989"/>
                  </a:lnTo>
                  <a:lnTo>
                    <a:pt x="417" y="1989"/>
                  </a:lnTo>
                  <a:lnTo>
                    <a:pt x="417" y="406"/>
                  </a:lnTo>
                  <a:close/>
                  <a:moveTo>
                    <a:pt x="298" y="1"/>
                  </a:moveTo>
                  <a:cubicBezTo>
                    <a:pt x="143" y="1"/>
                    <a:pt x="0" y="132"/>
                    <a:pt x="0" y="298"/>
                  </a:cubicBezTo>
                  <a:lnTo>
                    <a:pt x="0" y="2108"/>
                  </a:lnTo>
                  <a:cubicBezTo>
                    <a:pt x="0" y="2275"/>
                    <a:pt x="143" y="2406"/>
                    <a:pt x="298" y="2406"/>
                  </a:cubicBezTo>
                  <a:lnTo>
                    <a:pt x="2119" y="2406"/>
                  </a:lnTo>
                  <a:cubicBezTo>
                    <a:pt x="2286" y="2406"/>
                    <a:pt x="2417" y="2275"/>
                    <a:pt x="2417" y="2108"/>
                  </a:cubicBezTo>
                  <a:lnTo>
                    <a:pt x="2417" y="298"/>
                  </a:lnTo>
                  <a:cubicBezTo>
                    <a:pt x="2417" y="120"/>
                    <a:pt x="2286" y="1"/>
                    <a:pt x="2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1" name="Google Shape;5701;p77"/>
            <p:cNvSpPr/>
            <p:nvPr/>
          </p:nvSpPr>
          <p:spPr>
            <a:xfrm>
              <a:off x="6268658" y="3367351"/>
              <a:ext cx="406464" cy="174208"/>
            </a:xfrm>
            <a:custGeom>
              <a:avLst/>
              <a:gdLst/>
              <a:ahLst/>
              <a:cxnLst/>
              <a:rect l="l" t="t" r="r" b="b"/>
              <a:pathLst>
                <a:path w="12800" h="5486" extrusionOk="0">
                  <a:moveTo>
                    <a:pt x="10419" y="1616"/>
                  </a:moveTo>
                  <a:lnTo>
                    <a:pt x="10419" y="3009"/>
                  </a:lnTo>
                  <a:lnTo>
                    <a:pt x="9573" y="3009"/>
                  </a:lnTo>
                  <a:lnTo>
                    <a:pt x="9573" y="1616"/>
                  </a:lnTo>
                  <a:close/>
                  <a:moveTo>
                    <a:pt x="12395" y="402"/>
                  </a:moveTo>
                  <a:lnTo>
                    <a:pt x="12395" y="414"/>
                  </a:lnTo>
                  <a:lnTo>
                    <a:pt x="12395" y="4224"/>
                  </a:lnTo>
                  <a:lnTo>
                    <a:pt x="12383" y="4236"/>
                  </a:lnTo>
                  <a:lnTo>
                    <a:pt x="10835" y="3807"/>
                  </a:lnTo>
                  <a:lnTo>
                    <a:pt x="10823" y="3795"/>
                  </a:lnTo>
                  <a:lnTo>
                    <a:pt x="10823" y="3224"/>
                  </a:lnTo>
                  <a:lnTo>
                    <a:pt x="10823" y="1414"/>
                  </a:lnTo>
                  <a:lnTo>
                    <a:pt x="10823" y="842"/>
                  </a:lnTo>
                  <a:cubicBezTo>
                    <a:pt x="10823" y="842"/>
                    <a:pt x="10823" y="831"/>
                    <a:pt x="10835" y="831"/>
                  </a:cubicBezTo>
                  <a:lnTo>
                    <a:pt x="12383" y="402"/>
                  </a:lnTo>
                  <a:close/>
                  <a:moveTo>
                    <a:pt x="12362" y="0"/>
                  </a:moveTo>
                  <a:cubicBezTo>
                    <a:pt x="12330" y="0"/>
                    <a:pt x="12297" y="3"/>
                    <a:pt x="12264" y="9"/>
                  </a:cubicBezTo>
                  <a:lnTo>
                    <a:pt x="10716" y="438"/>
                  </a:lnTo>
                  <a:cubicBezTo>
                    <a:pt x="10538" y="485"/>
                    <a:pt x="10407" y="664"/>
                    <a:pt x="10407" y="842"/>
                  </a:cubicBezTo>
                  <a:lnTo>
                    <a:pt x="10407" y="1212"/>
                  </a:lnTo>
                  <a:lnTo>
                    <a:pt x="9549" y="1212"/>
                  </a:lnTo>
                  <a:lnTo>
                    <a:pt x="9549" y="914"/>
                  </a:lnTo>
                  <a:cubicBezTo>
                    <a:pt x="9549" y="819"/>
                    <a:pt x="9466" y="711"/>
                    <a:pt x="9347" y="711"/>
                  </a:cubicBezTo>
                  <a:cubicBezTo>
                    <a:pt x="9228" y="711"/>
                    <a:pt x="9133" y="795"/>
                    <a:pt x="9133" y="914"/>
                  </a:cubicBezTo>
                  <a:lnTo>
                    <a:pt x="9133" y="1414"/>
                  </a:lnTo>
                  <a:lnTo>
                    <a:pt x="9133" y="3224"/>
                  </a:lnTo>
                  <a:lnTo>
                    <a:pt x="9133" y="4986"/>
                  </a:lnTo>
                  <a:cubicBezTo>
                    <a:pt x="9133" y="5045"/>
                    <a:pt x="9085" y="5081"/>
                    <a:pt x="9026" y="5081"/>
                  </a:cubicBezTo>
                  <a:lnTo>
                    <a:pt x="513" y="5081"/>
                  </a:lnTo>
                  <a:cubicBezTo>
                    <a:pt x="453" y="5081"/>
                    <a:pt x="417" y="5045"/>
                    <a:pt x="417" y="4986"/>
                  </a:cubicBezTo>
                  <a:lnTo>
                    <a:pt x="417" y="1854"/>
                  </a:lnTo>
                  <a:cubicBezTo>
                    <a:pt x="417" y="1747"/>
                    <a:pt x="322" y="1652"/>
                    <a:pt x="203" y="1652"/>
                  </a:cubicBezTo>
                  <a:cubicBezTo>
                    <a:pt x="84" y="1652"/>
                    <a:pt x="1" y="1735"/>
                    <a:pt x="1" y="1854"/>
                  </a:cubicBezTo>
                  <a:lnTo>
                    <a:pt x="1" y="4986"/>
                  </a:lnTo>
                  <a:cubicBezTo>
                    <a:pt x="1" y="5260"/>
                    <a:pt x="215" y="5486"/>
                    <a:pt x="501" y="5486"/>
                  </a:cubicBezTo>
                  <a:lnTo>
                    <a:pt x="9014" y="5486"/>
                  </a:lnTo>
                  <a:cubicBezTo>
                    <a:pt x="9299" y="5486"/>
                    <a:pt x="9526" y="5260"/>
                    <a:pt x="9526" y="4986"/>
                  </a:cubicBezTo>
                  <a:lnTo>
                    <a:pt x="9526" y="3414"/>
                  </a:lnTo>
                  <a:lnTo>
                    <a:pt x="10371" y="3414"/>
                  </a:lnTo>
                  <a:lnTo>
                    <a:pt x="10371" y="3795"/>
                  </a:lnTo>
                  <a:cubicBezTo>
                    <a:pt x="10371" y="3986"/>
                    <a:pt x="10502" y="4152"/>
                    <a:pt x="10681" y="4188"/>
                  </a:cubicBezTo>
                  <a:lnTo>
                    <a:pt x="12228" y="4629"/>
                  </a:lnTo>
                  <a:cubicBezTo>
                    <a:pt x="12264" y="4641"/>
                    <a:pt x="12300" y="4641"/>
                    <a:pt x="12347" y="4641"/>
                  </a:cubicBezTo>
                  <a:cubicBezTo>
                    <a:pt x="12443" y="4641"/>
                    <a:pt x="12526" y="4605"/>
                    <a:pt x="12597" y="4545"/>
                  </a:cubicBezTo>
                  <a:cubicBezTo>
                    <a:pt x="12705" y="4474"/>
                    <a:pt x="12764" y="4343"/>
                    <a:pt x="12764" y="4224"/>
                  </a:cubicBezTo>
                  <a:lnTo>
                    <a:pt x="12764" y="426"/>
                  </a:lnTo>
                  <a:cubicBezTo>
                    <a:pt x="12800" y="283"/>
                    <a:pt x="12740" y="164"/>
                    <a:pt x="12633" y="80"/>
                  </a:cubicBezTo>
                  <a:cubicBezTo>
                    <a:pt x="12553" y="27"/>
                    <a:pt x="12459" y="0"/>
                    <a:pt x="123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02" name="Google Shape;5702;p77"/>
          <p:cNvGrpSpPr/>
          <p:nvPr/>
        </p:nvGrpSpPr>
        <p:grpSpPr>
          <a:xfrm>
            <a:off x="865862" y="3207306"/>
            <a:ext cx="364484" cy="364897"/>
            <a:chOff x="865862" y="3207306"/>
            <a:chExt cx="364484" cy="364897"/>
          </a:xfrm>
        </p:grpSpPr>
        <p:sp>
          <p:nvSpPr>
            <p:cNvPr id="5703" name="Google Shape;5703;p77"/>
            <p:cNvSpPr/>
            <p:nvPr/>
          </p:nvSpPr>
          <p:spPr>
            <a:xfrm>
              <a:off x="928229" y="3269323"/>
              <a:ext cx="240131" cy="240100"/>
            </a:xfrm>
            <a:custGeom>
              <a:avLst/>
              <a:gdLst/>
              <a:ahLst/>
              <a:cxnLst/>
              <a:rect l="l" t="t" r="r" b="b"/>
              <a:pathLst>
                <a:path w="7562" h="7561" extrusionOk="0">
                  <a:moveTo>
                    <a:pt x="3775" y="0"/>
                  </a:moveTo>
                  <a:cubicBezTo>
                    <a:pt x="1692" y="0"/>
                    <a:pt x="1" y="1703"/>
                    <a:pt x="1" y="3787"/>
                  </a:cubicBezTo>
                  <a:cubicBezTo>
                    <a:pt x="1" y="5870"/>
                    <a:pt x="1692" y="7561"/>
                    <a:pt x="3775" y="7561"/>
                  </a:cubicBezTo>
                  <a:cubicBezTo>
                    <a:pt x="4454" y="7561"/>
                    <a:pt x="5121" y="7382"/>
                    <a:pt x="5704" y="7037"/>
                  </a:cubicBezTo>
                  <a:cubicBezTo>
                    <a:pt x="5787" y="6977"/>
                    <a:pt x="5823" y="6858"/>
                    <a:pt x="5775" y="6775"/>
                  </a:cubicBezTo>
                  <a:cubicBezTo>
                    <a:pt x="5736" y="6720"/>
                    <a:pt x="5672" y="6691"/>
                    <a:pt x="5605" y="6691"/>
                  </a:cubicBezTo>
                  <a:cubicBezTo>
                    <a:pt x="5570" y="6691"/>
                    <a:pt x="5534" y="6699"/>
                    <a:pt x="5502" y="6716"/>
                  </a:cubicBezTo>
                  <a:cubicBezTo>
                    <a:pt x="4990" y="7025"/>
                    <a:pt x="4394" y="7192"/>
                    <a:pt x="3775" y="7192"/>
                  </a:cubicBezTo>
                  <a:cubicBezTo>
                    <a:pt x="1906" y="7192"/>
                    <a:pt x="382" y="5668"/>
                    <a:pt x="382" y="3798"/>
                  </a:cubicBezTo>
                  <a:cubicBezTo>
                    <a:pt x="382" y="1917"/>
                    <a:pt x="1906" y="405"/>
                    <a:pt x="3775" y="405"/>
                  </a:cubicBezTo>
                  <a:cubicBezTo>
                    <a:pt x="5656" y="405"/>
                    <a:pt x="7168" y="1917"/>
                    <a:pt x="7168" y="3798"/>
                  </a:cubicBezTo>
                  <a:cubicBezTo>
                    <a:pt x="7168" y="4775"/>
                    <a:pt x="6740" y="5715"/>
                    <a:pt x="6002" y="6358"/>
                  </a:cubicBezTo>
                  <a:cubicBezTo>
                    <a:pt x="5918" y="6430"/>
                    <a:pt x="5906" y="6549"/>
                    <a:pt x="5978" y="6620"/>
                  </a:cubicBezTo>
                  <a:cubicBezTo>
                    <a:pt x="6024" y="6667"/>
                    <a:pt x="6082" y="6691"/>
                    <a:pt x="6136" y="6691"/>
                  </a:cubicBezTo>
                  <a:cubicBezTo>
                    <a:pt x="6179" y="6691"/>
                    <a:pt x="6220" y="6676"/>
                    <a:pt x="6252" y="6644"/>
                  </a:cubicBezTo>
                  <a:cubicBezTo>
                    <a:pt x="7085" y="5930"/>
                    <a:pt x="7561" y="4882"/>
                    <a:pt x="7561" y="3787"/>
                  </a:cubicBezTo>
                  <a:cubicBezTo>
                    <a:pt x="7561" y="1703"/>
                    <a:pt x="5859" y="0"/>
                    <a:pt x="3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4" name="Google Shape;5704;p77"/>
            <p:cNvSpPr/>
            <p:nvPr/>
          </p:nvSpPr>
          <p:spPr>
            <a:xfrm>
              <a:off x="956205" y="3297681"/>
              <a:ext cx="184179" cy="184147"/>
            </a:xfrm>
            <a:custGeom>
              <a:avLst/>
              <a:gdLst/>
              <a:ahLst/>
              <a:cxnLst/>
              <a:rect l="l" t="t" r="r" b="b"/>
              <a:pathLst>
                <a:path w="5800" h="5799" extrusionOk="0">
                  <a:moveTo>
                    <a:pt x="2894" y="0"/>
                  </a:moveTo>
                  <a:cubicBezTo>
                    <a:pt x="1311" y="0"/>
                    <a:pt x="1" y="1298"/>
                    <a:pt x="1" y="2905"/>
                  </a:cubicBezTo>
                  <a:cubicBezTo>
                    <a:pt x="1" y="4501"/>
                    <a:pt x="1287" y="5799"/>
                    <a:pt x="2894" y="5799"/>
                  </a:cubicBezTo>
                  <a:cubicBezTo>
                    <a:pt x="4502" y="5799"/>
                    <a:pt x="5799" y="4513"/>
                    <a:pt x="5799" y="2905"/>
                  </a:cubicBezTo>
                  <a:cubicBezTo>
                    <a:pt x="5799" y="2322"/>
                    <a:pt x="5621" y="1751"/>
                    <a:pt x="5311" y="1286"/>
                  </a:cubicBezTo>
                  <a:cubicBezTo>
                    <a:pt x="5276" y="1229"/>
                    <a:pt x="5219" y="1202"/>
                    <a:pt x="5159" y="1202"/>
                  </a:cubicBezTo>
                  <a:cubicBezTo>
                    <a:pt x="5118" y="1202"/>
                    <a:pt x="5076" y="1215"/>
                    <a:pt x="5037" y="1239"/>
                  </a:cubicBezTo>
                  <a:cubicBezTo>
                    <a:pt x="4954" y="1298"/>
                    <a:pt x="4942" y="1417"/>
                    <a:pt x="5002" y="1501"/>
                  </a:cubicBezTo>
                  <a:cubicBezTo>
                    <a:pt x="5275" y="1917"/>
                    <a:pt x="5430" y="2417"/>
                    <a:pt x="5430" y="2905"/>
                  </a:cubicBezTo>
                  <a:cubicBezTo>
                    <a:pt x="5430" y="4287"/>
                    <a:pt x="4299" y="5418"/>
                    <a:pt x="2918" y="5418"/>
                  </a:cubicBezTo>
                  <a:cubicBezTo>
                    <a:pt x="1525" y="5418"/>
                    <a:pt x="394" y="4287"/>
                    <a:pt x="394" y="2905"/>
                  </a:cubicBezTo>
                  <a:cubicBezTo>
                    <a:pt x="394" y="1524"/>
                    <a:pt x="1513" y="393"/>
                    <a:pt x="2894" y="393"/>
                  </a:cubicBezTo>
                  <a:cubicBezTo>
                    <a:pt x="3525" y="393"/>
                    <a:pt x="4132" y="631"/>
                    <a:pt x="4597" y="1036"/>
                  </a:cubicBezTo>
                  <a:cubicBezTo>
                    <a:pt x="4628" y="1073"/>
                    <a:pt x="4669" y="1089"/>
                    <a:pt x="4712" y="1089"/>
                  </a:cubicBezTo>
                  <a:cubicBezTo>
                    <a:pt x="4764" y="1089"/>
                    <a:pt x="4819" y="1064"/>
                    <a:pt x="4859" y="1024"/>
                  </a:cubicBezTo>
                  <a:cubicBezTo>
                    <a:pt x="4942" y="953"/>
                    <a:pt x="4918" y="834"/>
                    <a:pt x="4847" y="762"/>
                  </a:cubicBezTo>
                  <a:cubicBezTo>
                    <a:pt x="4311" y="274"/>
                    <a:pt x="3609" y="0"/>
                    <a:pt x="2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5" name="Google Shape;5705;p77"/>
            <p:cNvSpPr/>
            <p:nvPr/>
          </p:nvSpPr>
          <p:spPr>
            <a:xfrm>
              <a:off x="1042039" y="3207306"/>
              <a:ext cx="12511" cy="47664"/>
            </a:xfrm>
            <a:custGeom>
              <a:avLst/>
              <a:gdLst/>
              <a:ahLst/>
              <a:cxnLst/>
              <a:rect l="l" t="t" r="r" b="b"/>
              <a:pathLst>
                <a:path w="394" h="1501" extrusionOk="0">
                  <a:moveTo>
                    <a:pt x="191" y="1"/>
                  </a:moveTo>
                  <a:cubicBezTo>
                    <a:pt x="96" y="1"/>
                    <a:pt x="1" y="96"/>
                    <a:pt x="1" y="203"/>
                  </a:cubicBezTo>
                  <a:lnTo>
                    <a:pt x="1" y="1310"/>
                  </a:lnTo>
                  <a:cubicBezTo>
                    <a:pt x="1" y="1430"/>
                    <a:pt x="96" y="1501"/>
                    <a:pt x="191" y="1501"/>
                  </a:cubicBezTo>
                  <a:cubicBezTo>
                    <a:pt x="298" y="1501"/>
                    <a:pt x="394" y="1418"/>
                    <a:pt x="394" y="1310"/>
                  </a:cubicBezTo>
                  <a:lnTo>
                    <a:pt x="394" y="203"/>
                  </a:lnTo>
                  <a:cubicBezTo>
                    <a:pt x="394" y="96"/>
                    <a:pt x="298"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6" name="Google Shape;5706;p77"/>
            <p:cNvSpPr/>
            <p:nvPr/>
          </p:nvSpPr>
          <p:spPr>
            <a:xfrm>
              <a:off x="1042039" y="3524538"/>
              <a:ext cx="12511" cy="47664"/>
            </a:xfrm>
            <a:custGeom>
              <a:avLst/>
              <a:gdLst/>
              <a:ahLst/>
              <a:cxnLst/>
              <a:rect l="l" t="t" r="r" b="b"/>
              <a:pathLst>
                <a:path w="394" h="1501" extrusionOk="0">
                  <a:moveTo>
                    <a:pt x="191" y="0"/>
                  </a:moveTo>
                  <a:cubicBezTo>
                    <a:pt x="96" y="0"/>
                    <a:pt x="1" y="95"/>
                    <a:pt x="1" y="191"/>
                  </a:cubicBezTo>
                  <a:lnTo>
                    <a:pt x="1" y="1310"/>
                  </a:lnTo>
                  <a:cubicBezTo>
                    <a:pt x="1" y="1417"/>
                    <a:pt x="84" y="1500"/>
                    <a:pt x="191" y="1500"/>
                  </a:cubicBezTo>
                  <a:cubicBezTo>
                    <a:pt x="298" y="1500"/>
                    <a:pt x="394" y="1417"/>
                    <a:pt x="394" y="1310"/>
                  </a:cubicBezTo>
                  <a:lnTo>
                    <a:pt x="394" y="191"/>
                  </a:lnTo>
                  <a:cubicBezTo>
                    <a:pt x="394" y="95"/>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7" name="Google Shape;5707;p77"/>
            <p:cNvSpPr/>
            <p:nvPr/>
          </p:nvSpPr>
          <p:spPr>
            <a:xfrm>
              <a:off x="953188" y="3230836"/>
              <a:ext cx="31406" cy="43441"/>
            </a:xfrm>
            <a:custGeom>
              <a:avLst/>
              <a:gdLst/>
              <a:ahLst/>
              <a:cxnLst/>
              <a:rect l="l" t="t" r="r" b="b"/>
              <a:pathLst>
                <a:path w="989" h="1368" extrusionOk="0">
                  <a:moveTo>
                    <a:pt x="217" y="0"/>
                  </a:moveTo>
                  <a:cubicBezTo>
                    <a:pt x="185" y="0"/>
                    <a:pt x="153" y="7"/>
                    <a:pt x="120" y="22"/>
                  </a:cubicBezTo>
                  <a:cubicBezTo>
                    <a:pt x="36" y="81"/>
                    <a:pt x="1" y="188"/>
                    <a:pt x="48" y="296"/>
                  </a:cubicBezTo>
                  <a:lnTo>
                    <a:pt x="608" y="1272"/>
                  </a:lnTo>
                  <a:cubicBezTo>
                    <a:pt x="644" y="1331"/>
                    <a:pt x="715" y="1367"/>
                    <a:pt x="775" y="1367"/>
                  </a:cubicBezTo>
                  <a:cubicBezTo>
                    <a:pt x="798" y="1367"/>
                    <a:pt x="834" y="1343"/>
                    <a:pt x="870" y="1331"/>
                  </a:cubicBezTo>
                  <a:cubicBezTo>
                    <a:pt x="953" y="1272"/>
                    <a:pt x="989" y="1165"/>
                    <a:pt x="941" y="1070"/>
                  </a:cubicBezTo>
                  <a:lnTo>
                    <a:pt x="394" y="93"/>
                  </a:lnTo>
                  <a:cubicBezTo>
                    <a:pt x="352" y="35"/>
                    <a:pt x="288" y="0"/>
                    <a:pt x="2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8" name="Google Shape;5708;p77"/>
            <p:cNvSpPr/>
            <p:nvPr/>
          </p:nvSpPr>
          <p:spPr>
            <a:xfrm>
              <a:off x="1111614" y="3505485"/>
              <a:ext cx="30644" cy="42520"/>
            </a:xfrm>
            <a:custGeom>
              <a:avLst/>
              <a:gdLst/>
              <a:ahLst/>
              <a:cxnLst/>
              <a:rect l="l" t="t" r="r" b="b"/>
              <a:pathLst>
                <a:path w="965" h="1339" extrusionOk="0">
                  <a:moveTo>
                    <a:pt x="210" y="1"/>
                  </a:moveTo>
                  <a:cubicBezTo>
                    <a:pt x="181" y="1"/>
                    <a:pt x="151" y="6"/>
                    <a:pt x="119" y="17"/>
                  </a:cubicBezTo>
                  <a:cubicBezTo>
                    <a:pt x="24" y="76"/>
                    <a:pt x="0" y="183"/>
                    <a:pt x="48" y="291"/>
                  </a:cubicBezTo>
                  <a:lnTo>
                    <a:pt x="596" y="1255"/>
                  </a:lnTo>
                  <a:cubicBezTo>
                    <a:pt x="620" y="1314"/>
                    <a:pt x="691" y="1338"/>
                    <a:pt x="751" y="1338"/>
                  </a:cubicBezTo>
                  <a:cubicBezTo>
                    <a:pt x="786" y="1338"/>
                    <a:pt x="810" y="1326"/>
                    <a:pt x="846" y="1314"/>
                  </a:cubicBezTo>
                  <a:cubicBezTo>
                    <a:pt x="929" y="1255"/>
                    <a:pt x="965" y="1148"/>
                    <a:pt x="917" y="1041"/>
                  </a:cubicBezTo>
                  <a:lnTo>
                    <a:pt x="381" y="100"/>
                  </a:lnTo>
                  <a:cubicBezTo>
                    <a:pt x="339" y="33"/>
                    <a:pt x="279" y="1"/>
                    <a:pt x="2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09" name="Google Shape;5709;p77"/>
            <p:cNvSpPr/>
            <p:nvPr/>
          </p:nvSpPr>
          <p:spPr>
            <a:xfrm>
              <a:off x="888916" y="3295998"/>
              <a:ext cx="44648" cy="29691"/>
            </a:xfrm>
            <a:custGeom>
              <a:avLst/>
              <a:gdLst/>
              <a:ahLst/>
              <a:cxnLst/>
              <a:rect l="l" t="t" r="r" b="b"/>
              <a:pathLst>
                <a:path w="1406" h="935" extrusionOk="0">
                  <a:moveTo>
                    <a:pt x="203" y="0"/>
                  </a:moveTo>
                  <a:cubicBezTo>
                    <a:pt x="136" y="0"/>
                    <a:pt x="64" y="37"/>
                    <a:pt x="24" y="101"/>
                  </a:cubicBezTo>
                  <a:cubicBezTo>
                    <a:pt x="1" y="184"/>
                    <a:pt x="36" y="303"/>
                    <a:pt x="120" y="351"/>
                  </a:cubicBezTo>
                  <a:lnTo>
                    <a:pt x="1084" y="899"/>
                  </a:lnTo>
                  <a:cubicBezTo>
                    <a:pt x="1120" y="923"/>
                    <a:pt x="1144" y="934"/>
                    <a:pt x="1179" y="934"/>
                  </a:cubicBezTo>
                  <a:cubicBezTo>
                    <a:pt x="1239" y="934"/>
                    <a:pt x="1310" y="899"/>
                    <a:pt x="1334" y="839"/>
                  </a:cubicBezTo>
                  <a:cubicBezTo>
                    <a:pt x="1406" y="756"/>
                    <a:pt x="1358" y="637"/>
                    <a:pt x="1263" y="577"/>
                  </a:cubicBezTo>
                  <a:lnTo>
                    <a:pt x="298" y="30"/>
                  </a:lnTo>
                  <a:cubicBezTo>
                    <a:pt x="271" y="10"/>
                    <a:pt x="237"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0" name="Google Shape;5710;p77"/>
            <p:cNvSpPr/>
            <p:nvPr/>
          </p:nvSpPr>
          <p:spPr>
            <a:xfrm>
              <a:off x="1162644" y="3454106"/>
              <a:ext cx="45029" cy="30390"/>
            </a:xfrm>
            <a:custGeom>
              <a:avLst/>
              <a:gdLst/>
              <a:ahLst/>
              <a:cxnLst/>
              <a:rect l="l" t="t" r="r" b="b"/>
              <a:pathLst>
                <a:path w="1418" h="957" extrusionOk="0">
                  <a:moveTo>
                    <a:pt x="237" y="1"/>
                  </a:moveTo>
                  <a:cubicBezTo>
                    <a:pt x="171" y="1"/>
                    <a:pt x="101" y="41"/>
                    <a:pt x="60" y="99"/>
                  </a:cubicBezTo>
                  <a:cubicBezTo>
                    <a:pt x="1" y="194"/>
                    <a:pt x="48" y="313"/>
                    <a:pt x="132" y="373"/>
                  </a:cubicBezTo>
                  <a:lnTo>
                    <a:pt x="1096" y="920"/>
                  </a:lnTo>
                  <a:cubicBezTo>
                    <a:pt x="1132" y="932"/>
                    <a:pt x="1156" y="956"/>
                    <a:pt x="1191" y="956"/>
                  </a:cubicBezTo>
                  <a:cubicBezTo>
                    <a:pt x="1251" y="956"/>
                    <a:pt x="1322" y="920"/>
                    <a:pt x="1346" y="861"/>
                  </a:cubicBezTo>
                  <a:cubicBezTo>
                    <a:pt x="1418" y="766"/>
                    <a:pt x="1382" y="646"/>
                    <a:pt x="1299" y="575"/>
                  </a:cubicBezTo>
                  <a:lnTo>
                    <a:pt x="322" y="27"/>
                  </a:lnTo>
                  <a:cubicBezTo>
                    <a:pt x="296" y="9"/>
                    <a:pt x="267" y="1"/>
                    <a:pt x="2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1" name="Google Shape;5711;p77"/>
            <p:cNvSpPr/>
            <p:nvPr/>
          </p:nvSpPr>
          <p:spPr>
            <a:xfrm>
              <a:off x="865862" y="3383864"/>
              <a:ext cx="47664" cy="12130"/>
            </a:xfrm>
            <a:custGeom>
              <a:avLst/>
              <a:gdLst/>
              <a:ahLst/>
              <a:cxnLst/>
              <a:rect l="l" t="t" r="r" b="b"/>
              <a:pathLst>
                <a:path w="1501" h="382" extrusionOk="0">
                  <a:moveTo>
                    <a:pt x="191" y="1"/>
                  </a:moveTo>
                  <a:cubicBezTo>
                    <a:pt x="84" y="1"/>
                    <a:pt x="0" y="84"/>
                    <a:pt x="0" y="191"/>
                  </a:cubicBezTo>
                  <a:cubicBezTo>
                    <a:pt x="0" y="287"/>
                    <a:pt x="84" y="382"/>
                    <a:pt x="191" y="382"/>
                  </a:cubicBezTo>
                  <a:lnTo>
                    <a:pt x="1310" y="382"/>
                  </a:lnTo>
                  <a:cubicBezTo>
                    <a:pt x="1429" y="382"/>
                    <a:pt x="1501" y="299"/>
                    <a:pt x="1501" y="191"/>
                  </a:cubicBezTo>
                  <a:cubicBezTo>
                    <a:pt x="1501" y="84"/>
                    <a:pt x="1417"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2" name="Google Shape;5712;p77"/>
            <p:cNvSpPr/>
            <p:nvPr/>
          </p:nvSpPr>
          <p:spPr>
            <a:xfrm>
              <a:off x="1182300" y="3383864"/>
              <a:ext cx="48045" cy="12130"/>
            </a:xfrm>
            <a:custGeom>
              <a:avLst/>
              <a:gdLst/>
              <a:ahLst/>
              <a:cxnLst/>
              <a:rect l="l" t="t" r="r" b="b"/>
              <a:pathLst>
                <a:path w="1513" h="382" extrusionOk="0">
                  <a:moveTo>
                    <a:pt x="203" y="1"/>
                  </a:moveTo>
                  <a:cubicBezTo>
                    <a:pt x="96" y="1"/>
                    <a:pt x="1" y="84"/>
                    <a:pt x="1" y="191"/>
                  </a:cubicBezTo>
                  <a:cubicBezTo>
                    <a:pt x="1" y="287"/>
                    <a:pt x="96" y="382"/>
                    <a:pt x="203" y="382"/>
                  </a:cubicBezTo>
                  <a:lnTo>
                    <a:pt x="1311" y="382"/>
                  </a:lnTo>
                  <a:cubicBezTo>
                    <a:pt x="1418" y="382"/>
                    <a:pt x="1513" y="287"/>
                    <a:pt x="1513" y="191"/>
                  </a:cubicBezTo>
                  <a:cubicBezTo>
                    <a:pt x="1513" y="84"/>
                    <a:pt x="1430" y="1"/>
                    <a:pt x="1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3" name="Google Shape;5713;p77"/>
            <p:cNvSpPr/>
            <p:nvPr/>
          </p:nvSpPr>
          <p:spPr>
            <a:xfrm>
              <a:off x="888916" y="3454011"/>
              <a:ext cx="43885" cy="30104"/>
            </a:xfrm>
            <a:custGeom>
              <a:avLst/>
              <a:gdLst/>
              <a:ahLst/>
              <a:cxnLst/>
              <a:rect l="l" t="t" r="r" b="b"/>
              <a:pathLst>
                <a:path w="1382" h="948" extrusionOk="0">
                  <a:moveTo>
                    <a:pt x="1186" y="1"/>
                  </a:moveTo>
                  <a:cubicBezTo>
                    <a:pt x="1152" y="1"/>
                    <a:pt x="1117" y="10"/>
                    <a:pt x="1084" y="30"/>
                  </a:cubicBezTo>
                  <a:lnTo>
                    <a:pt x="120" y="590"/>
                  </a:lnTo>
                  <a:cubicBezTo>
                    <a:pt x="36" y="649"/>
                    <a:pt x="1" y="745"/>
                    <a:pt x="48" y="852"/>
                  </a:cubicBezTo>
                  <a:cubicBezTo>
                    <a:pt x="72" y="911"/>
                    <a:pt x="144" y="947"/>
                    <a:pt x="215" y="947"/>
                  </a:cubicBezTo>
                  <a:cubicBezTo>
                    <a:pt x="239" y="947"/>
                    <a:pt x="274" y="923"/>
                    <a:pt x="298" y="911"/>
                  </a:cubicBezTo>
                  <a:lnTo>
                    <a:pt x="1263" y="364"/>
                  </a:lnTo>
                  <a:cubicBezTo>
                    <a:pt x="1358" y="304"/>
                    <a:pt x="1382" y="197"/>
                    <a:pt x="1334" y="90"/>
                  </a:cubicBezTo>
                  <a:cubicBezTo>
                    <a:pt x="1311" y="35"/>
                    <a:pt x="1251" y="1"/>
                    <a:pt x="1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4" name="Google Shape;5714;p77"/>
            <p:cNvSpPr/>
            <p:nvPr/>
          </p:nvSpPr>
          <p:spPr>
            <a:xfrm>
              <a:off x="1163025" y="3295648"/>
              <a:ext cx="44648" cy="30040"/>
            </a:xfrm>
            <a:custGeom>
              <a:avLst/>
              <a:gdLst/>
              <a:ahLst/>
              <a:cxnLst/>
              <a:rect l="l" t="t" r="r" b="b"/>
              <a:pathLst>
                <a:path w="1406" h="946" extrusionOk="0">
                  <a:moveTo>
                    <a:pt x="1177" y="1"/>
                  </a:moveTo>
                  <a:cubicBezTo>
                    <a:pt x="1147" y="1"/>
                    <a:pt x="1115" y="6"/>
                    <a:pt x="1084" y="17"/>
                  </a:cubicBezTo>
                  <a:lnTo>
                    <a:pt x="120" y="576"/>
                  </a:lnTo>
                  <a:cubicBezTo>
                    <a:pt x="36" y="636"/>
                    <a:pt x="1" y="731"/>
                    <a:pt x="48" y="838"/>
                  </a:cubicBezTo>
                  <a:cubicBezTo>
                    <a:pt x="96" y="910"/>
                    <a:pt x="155" y="945"/>
                    <a:pt x="227" y="945"/>
                  </a:cubicBezTo>
                  <a:cubicBezTo>
                    <a:pt x="251" y="945"/>
                    <a:pt x="286" y="934"/>
                    <a:pt x="310" y="910"/>
                  </a:cubicBezTo>
                  <a:lnTo>
                    <a:pt x="1287" y="362"/>
                  </a:lnTo>
                  <a:cubicBezTo>
                    <a:pt x="1370" y="302"/>
                    <a:pt x="1406" y="195"/>
                    <a:pt x="1358" y="100"/>
                  </a:cubicBezTo>
                  <a:cubicBezTo>
                    <a:pt x="1316" y="33"/>
                    <a:pt x="1250" y="1"/>
                    <a:pt x="1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5" name="Google Shape;5715;p77"/>
            <p:cNvSpPr/>
            <p:nvPr/>
          </p:nvSpPr>
          <p:spPr>
            <a:xfrm>
              <a:off x="953188" y="3505835"/>
              <a:ext cx="31787" cy="43282"/>
            </a:xfrm>
            <a:custGeom>
              <a:avLst/>
              <a:gdLst/>
              <a:ahLst/>
              <a:cxnLst/>
              <a:rect l="l" t="t" r="r" b="b"/>
              <a:pathLst>
                <a:path w="1001" h="1363" extrusionOk="0">
                  <a:moveTo>
                    <a:pt x="782" y="0"/>
                  </a:moveTo>
                  <a:cubicBezTo>
                    <a:pt x="714" y="0"/>
                    <a:pt x="648" y="37"/>
                    <a:pt x="608" y="101"/>
                  </a:cubicBezTo>
                  <a:lnTo>
                    <a:pt x="60" y="1065"/>
                  </a:lnTo>
                  <a:cubicBezTo>
                    <a:pt x="1" y="1161"/>
                    <a:pt x="48" y="1280"/>
                    <a:pt x="132" y="1327"/>
                  </a:cubicBezTo>
                  <a:cubicBezTo>
                    <a:pt x="167" y="1351"/>
                    <a:pt x="191" y="1363"/>
                    <a:pt x="227" y="1363"/>
                  </a:cubicBezTo>
                  <a:cubicBezTo>
                    <a:pt x="286" y="1363"/>
                    <a:pt x="358" y="1327"/>
                    <a:pt x="394" y="1280"/>
                  </a:cubicBezTo>
                  <a:lnTo>
                    <a:pt x="941" y="303"/>
                  </a:lnTo>
                  <a:cubicBezTo>
                    <a:pt x="1001" y="184"/>
                    <a:pt x="965" y="65"/>
                    <a:pt x="882" y="30"/>
                  </a:cubicBezTo>
                  <a:cubicBezTo>
                    <a:pt x="850" y="10"/>
                    <a:pt x="816" y="0"/>
                    <a:pt x="7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6" name="Google Shape;5716;p77"/>
            <p:cNvSpPr/>
            <p:nvPr/>
          </p:nvSpPr>
          <p:spPr>
            <a:xfrm>
              <a:off x="1111614" y="3231726"/>
              <a:ext cx="31025" cy="42933"/>
            </a:xfrm>
            <a:custGeom>
              <a:avLst/>
              <a:gdLst/>
              <a:ahLst/>
              <a:cxnLst/>
              <a:rect l="l" t="t" r="r" b="b"/>
              <a:pathLst>
                <a:path w="977" h="1352" extrusionOk="0">
                  <a:moveTo>
                    <a:pt x="754" y="0"/>
                  </a:moveTo>
                  <a:cubicBezTo>
                    <a:pt x="688" y="0"/>
                    <a:pt x="620" y="37"/>
                    <a:pt x="572" y="101"/>
                  </a:cubicBezTo>
                  <a:lnTo>
                    <a:pt x="24" y="1065"/>
                  </a:lnTo>
                  <a:cubicBezTo>
                    <a:pt x="0" y="1137"/>
                    <a:pt x="24" y="1256"/>
                    <a:pt x="119" y="1315"/>
                  </a:cubicBezTo>
                  <a:cubicBezTo>
                    <a:pt x="143" y="1339"/>
                    <a:pt x="179" y="1351"/>
                    <a:pt x="203" y="1351"/>
                  </a:cubicBezTo>
                  <a:cubicBezTo>
                    <a:pt x="262" y="1351"/>
                    <a:pt x="346" y="1315"/>
                    <a:pt x="370" y="1256"/>
                  </a:cubicBezTo>
                  <a:lnTo>
                    <a:pt x="917" y="291"/>
                  </a:lnTo>
                  <a:cubicBezTo>
                    <a:pt x="977" y="208"/>
                    <a:pt x="941" y="89"/>
                    <a:pt x="846" y="29"/>
                  </a:cubicBezTo>
                  <a:cubicBezTo>
                    <a:pt x="818" y="10"/>
                    <a:pt x="786" y="0"/>
                    <a:pt x="7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17" name="Google Shape;5717;p77"/>
          <p:cNvGrpSpPr/>
          <p:nvPr/>
        </p:nvGrpSpPr>
        <p:grpSpPr>
          <a:xfrm>
            <a:off x="1404617" y="3226962"/>
            <a:ext cx="370168" cy="325965"/>
            <a:chOff x="1404617" y="3226962"/>
            <a:chExt cx="370168" cy="325965"/>
          </a:xfrm>
        </p:grpSpPr>
        <p:sp>
          <p:nvSpPr>
            <p:cNvPr id="5718" name="Google Shape;5718;p77"/>
            <p:cNvSpPr/>
            <p:nvPr/>
          </p:nvSpPr>
          <p:spPr>
            <a:xfrm>
              <a:off x="1535067" y="3226962"/>
              <a:ext cx="12130" cy="37090"/>
            </a:xfrm>
            <a:custGeom>
              <a:avLst/>
              <a:gdLst/>
              <a:ahLst/>
              <a:cxnLst/>
              <a:rect l="l" t="t" r="r" b="b"/>
              <a:pathLst>
                <a:path w="382" h="1168" extrusionOk="0">
                  <a:moveTo>
                    <a:pt x="191" y="1"/>
                  </a:moveTo>
                  <a:cubicBezTo>
                    <a:pt x="84" y="1"/>
                    <a:pt x="0" y="84"/>
                    <a:pt x="0" y="191"/>
                  </a:cubicBezTo>
                  <a:lnTo>
                    <a:pt x="0" y="977"/>
                  </a:lnTo>
                  <a:cubicBezTo>
                    <a:pt x="0" y="1084"/>
                    <a:pt x="84" y="1168"/>
                    <a:pt x="191" y="1168"/>
                  </a:cubicBezTo>
                  <a:cubicBezTo>
                    <a:pt x="298" y="1168"/>
                    <a:pt x="381" y="1084"/>
                    <a:pt x="381" y="977"/>
                  </a:cubicBezTo>
                  <a:lnTo>
                    <a:pt x="381" y="191"/>
                  </a:lnTo>
                  <a:cubicBezTo>
                    <a:pt x="381" y="84"/>
                    <a:pt x="298"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19" name="Google Shape;5719;p77"/>
            <p:cNvSpPr/>
            <p:nvPr/>
          </p:nvSpPr>
          <p:spPr>
            <a:xfrm>
              <a:off x="1472287" y="3243221"/>
              <a:ext cx="25753" cy="34073"/>
            </a:xfrm>
            <a:custGeom>
              <a:avLst/>
              <a:gdLst/>
              <a:ahLst/>
              <a:cxnLst/>
              <a:rect l="l" t="t" r="r" b="b"/>
              <a:pathLst>
                <a:path w="811" h="1073" extrusionOk="0">
                  <a:moveTo>
                    <a:pt x="217" y="1"/>
                  </a:moveTo>
                  <a:cubicBezTo>
                    <a:pt x="185" y="1"/>
                    <a:pt x="152" y="9"/>
                    <a:pt x="120" y="25"/>
                  </a:cubicBezTo>
                  <a:cubicBezTo>
                    <a:pt x="25" y="72"/>
                    <a:pt x="1" y="179"/>
                    <a:pt x="37" y="287"/>
                  </a:cubicBezTo>
                  <a:lnTo>
                    <a:pt x="442" y="989"/>
                  </a:lnTo>
                  <a:cubicBezTo>
                    <a:pt x="477" y="1049"/>
                    <a:pt x="549" y="1072"/>
                    <a:pt x="608" y="1072"/>
                  </a:cubicBezTo>
                  <a:cubicBezTo>
                    <a:pt x="632" y="1072"/>
                    <a:pt x="668" y="1061"/>
                    <a:pt x="692" y="1049"/>
                  </a:cubicBezTo>
                  <a:cubicBezTo>
                    <a:pt x="787" y="989"/>
                    <a:pt x="811" y="882"/>
                    <a:pt x="775" y="775"/>
                  </a:cubicBezTo>
                  <a:lnTo>
                    <a:pt x="382" y="96"/>
                  </a:lnTo>
                  <a:cubicBezTo>
                    <a:pt x="342" y="33"/>
                    <a:pt x="281" y="1"/>
                    <a:pt x="2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0" name="Google Shape;5720;p77"/>
            <p:cNvSpPr/>
            <p:nvPr/>
          </p:nvSpPr>
          <p:spPr>
            <a:xfrm>
              <a:off x="1426179" y="3289266"/>
              <a:ext cx="35947" cy="24705"/>
            </a:xfrm>
            <a:custGeom>
              <a:avLst/>
              <a:gdLst/>
              <a:ahLst/>
              <a:cxnLst/>
              <a:rect l="l" t="t" r="r" b="b"/>
              <a:pathLst>
                <a:path w="1132" h="778" extrusionOk="0">
                  <a:moveTo>
                    <a:pt x="229" y="1"/>
                  </a:moveTo>
                  <a:cubicBezTo>
                    <a:pt x="159" y="1"/>
                    <a:pt x="89" y="41"/>
                    <a:pt x="48" y="99"/>
                  </a:cubicBezTo>
                  <a:cubicBezTo>
                    <a:pt x="0" y="194"/>
                    <a:pt x="36" y="301"/>
                    <a:pt x="143" y="361"/>
                  </a:cubicBezTo>
                  <a:lnTo>
                    <a:pt x="822" y="742"/>
                  </a:lnTo>
                  <a:cubicBezTo>
                    <a:pt x="858" y="754"/>
                    <a:pt x="881" y="777"/>
                    <a:pt x="917" y="777"/>
                  </a:cubicBezTo>
                  <a:cubicBezTo>
                    <a:pt x="977" y="777"/>
                    <a:pt x="1048" y="742"/>
                    <a:pt x="1072" y="682"/>
                  </a:cubicBezTo>
                  <a:cubicBezTo>
                    <a:pt x="1132" y="599"/>
                    <a:pt x="1096" y="480"/>
                    <a:pt x="1001" y="420"/>
                  </a:cubicBezTo>
                  <a:lnTo>
                    <a:pt x="322" y="27"/>
                  </a:lnTo>
                  <a:cubicBezTo>
                    <a:pt x="292" y="9"/>
                    <a:pt x="261" y="1"/>
                    <a:pt x="2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1" name="Google Shape;5721;p77"/>
            <p:cNvSpPr/>
            <p:nvPr/>
          </p:nvSpPr>
          <p:spPr>
            <a:xfrm>
              <a:off x="1410682" y="3350997"/>
              <a:ext cx="37439" cy="12511"/>
            </a:xfrm>
            <a:custGeom>
              <a:avLst/>
              <a:gdLst/>
              <a:ahLst/>
              <a:cxnLst/>
              <a:rect l="l" t="t" r="r" b="b"/>
              <a:pathLst>
                <a:path w="1179" h="394" extrusionOk="0">
                  <a:moveTo>
                    <a:pt x="191" y="0"/>
                  </a:moveTo>
                  <a:cubicBezTo>
                    <a:pt x="96" y="0"/>
                    <a:pt x="0" y="95"/>
                    <a:pt x="0" y="203"/>
                  </a:cubicBezTo>
                  <a:cubicBezTo>
                    <a:pt x="0" y="298"/>
                    <a:pt x="84" y="393"/>
                    <a:pt x="191" y="393"/>
                  </a:cubicBezTo>
                  <a:lnTo>
                    <a:pt x="988" y="393"/>
                  </a:lnTo>
                  <a:cubicBezTo>
                    <a:pt x="1084" y="393"/>
                    <a:pt x="1179" y="298"/>
                    <a:pt x="1179" y="203"/>
                  </a:cubicBezTo>
                  <a:cubicBezTo>
                    <a:pt x="1179" y="95"/>
                    <a:pt x="1084" y="0"/>
                    <a:pt x="9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2" name="Google Shape;5722;p77"/>
            <p:cNvSpPr/>
            <p:nvPr/>
          </p:nvSpPr>
          <p:spPr>
            <a:xfrm>
              <a:off x="1426179" y="3400980"/>
              <a:ext cx="35566" cy="24896"/>
            </a:xfrm>
            <a:custGeom>
              <a:avLst/>
              <a:gdLst/>
              <a:ahLst/>
              <a:cxnLst/>
              <a:rect l="l" t="t" r="r" b="b"/>
              <a:pathLst>
                <a:path w="1120" h="784" extrusionOk="0">
                  <a:moveTo>
                    <a:pt x="904" y="0"/>
                  </a:moveTo>
                  <a:cubicBezTo>
                    <a:pt x="874" y="0"/>
                    <a:pt x="843" y="7"/>
                    <a:pt x="810" y="22"/>
                  </a:cubicBezTo>
                  <a:lnTo>
                    <a:pt x="119" y="414"/>
                  </a:lnTo>
                  <a:cubicBezTo>
                    <a:pt x="36" y="486"/>
                    <a:pt x="0" y="593"/>
                    <a:pt x="60" y="688"/>
                  </a:cubicBezTo>
                  <a:cubicBezTo>
                    <a:pt x="96" y="748"/>
                    <a:pt x="167" y="784"/>
                    <a:pt x="227" y="784"/>
                  </a:cubicBezTo>
                  <a:cubicBezTo>
                    <a:pt x="262" y="784"/>
                    <a:pt x="286" y="760"/>
                    <a:pt x="322" y="748"/>
                  </a:cubicBezTo>
                  <a:lnTo>
                    <a:pt x="1001" y="367"/>
                  </a:lnTo>
                  <a:cubicBezTo>
                    <a:pt x="1096" y="307"/>
                    <a:pt x="1120" y="200"/>
                    <a:pt x="1072" y="93"/>
                  </a:cubicBezTo>
                  <a:cubicBezTo>
                    <a:pt x="1031" y="35"/>
                    <a:pt x="972" y="0"/>
                    <a:pt x="9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3" name="Google Shape;5723;p77"/>
            <p:cNvSpPr/>
            <p:nvPr/>
          </p:nvSpPr>
          <p:spPr>
            <a:xfrm>
              <a:off x="1620138" y="3289043"/>
              <a:ext cx="35566" cy="24928"/>
            </a:xfrm>
            <a:custGeom>
              <a:avLst/>
              <a:gdLst/>
              <a:ahLst/>
              <a:cxnLst/>
              <a:rect l="l" t="t" r="r" b="b"/>
              <a:pathLst>
                <a:path w="1120" h="785" extrusionOk="0">
                  <a:moveTo>
                    <a:pt x="895" y="1"/>
                  </a:moveTo>
                  <a:cubicBezTo>
                    <a:pt x="864" y="1"/>
                    <a:pt x="831" y="8"/>
                    <a:pt x="798" y="22"/>
                  </a:cubicBezTo>
                  <a:lnTo>
                    <a:pt x="119" y="403"/>
                  </a:lnTo>
                  <a:cubicBezTo>
                    <a:pt x="24" y="463"/>
                    <a:pt x="0" y="570"/>
                    <a:pt x="48" y="677"/>
                  </a:cubicBezTo>
                  <a:cubicBezTo>
                    <a:pt x="107" y="749"/>
                    <a:pt x="167" y="784"/>
                    <a:pt x="227" y="784"/>
                  </a:cubicBezTo>
                  <a:cubicBezTo>
                    <a:pt x="250" y="784"/>
                    <a:pt x="286" y="761"/>
                    <a:pt x="310" y="749"/>
                  </a:cubicBezTo>
                  <a:lnTo>
                    <a:pt x="1000" y="368"/>
                  </a:lnTo>
                  <a:cubicBezTo>
                    <a:pt x="1084" y="308"/>
                    <a:pt x="1120" y="201"/>
                    <a:pt x="1072" y="94"/>
                  </a:cubicBezTo>
                  <a:cubicBezTo>
                    <a:pt x="1031" y="36"/>
                    <a:pt x="966" y="1"/>
                    <a:pt x="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4" name="Google Shape;5724;p77"/>
            <p:cNvSpPr/>
            <p:nvPr/>
          </p:nvSpPr>
          <p:spPr>
            <a:xfrm>
              <a:off x="1584224" y="3243507"/>
              <a:ext cx="26103" cy="33787"/>
            </a:xfrm>
            <a:custGeom>
              <a:avLst/>
              <a:gdLst/>
              <a:ahLst/>
              <a:cxnLst/>
              <a:rect l="l" t="t" r="r" b="b"/>
              <a:pathLst>
                <a:path w="822" h="1064" extrusionOk="0">
                  <a:moveTo>
                    <a:pt x="594" y="1"/>
                  </a:moveTo>
                  <a:cubicBezTo>
                    <a:pt x="527" y="1"/>
                    <a:pt x="458" y="41"/>
                    <a:pt x="417" y="99"/>
                  </a:cubicBezTo>
                  <a:lnTo>
                    <a:pt x="24" y="790"/>
                  </a:lnTo>
                  <a:cubicBezTo>
                    <a:pt x="0" y="873"/>
                    <a:pt x="24" y="992"/>
                    <a:pt x="119" y="1040"/>
                  </a:cubicBezTo>
                  <a:cubicBezTo>
                    <a:pt x="143" y="1052"/>
                    <a:pt x="179" y="1063"/>
                    <a:pt x="203" y="1063"/>
                  </a:cubicBezTo>
                  <a:cubicBezTo>
                    <a:pt x="262" y="1063"/>
                    <a:pt x="346" y="1040"/>
                    <a:pt x="369" y="980"/>
                  </a:cubicBezTo>
                  <a:lnTo>
                    <a:pt x="762" y="290"/>
                  </a:lnTo>
                  <a:cubicBezTo>
                    <a:pt x="822" y="206"/>
                    <a:pt x="774" y="87"/>
                    <a:pt x="679" y="28"/>
                  </a:cubicBezTo>
                  <a:cubicBezTo>
                    <a:pt x="653" y="9"/>
                    <a:pt x="624" y="1"/>
                    <a:pt x="5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5" name="Google Shape;5725;p77"/>
            <p:cNvSpPr/>
            <p:nvPr/>
          </p:nvSpPr>
          <p:spPr>
            <a:xfrm>
              <a:off x="1404617" y="3271197"/>
              <a:ext cx="285859" cy="281349"/>
            </a:xfrm>
            <a:custGeom>
              <a:avLst/>
              <a:gdLst/>
              <a:ahLst/>
              <a:cxnLst/>
              <a:rect l="l" t="t" r="r" b="b"/>
              <a:pathLst>
                <a:path w="9002" h="8860" extrusionOk="0">
                  <a:moveTo>
                    <a:pt x="4525" y="1013"/>
                  </a:moveTo>
                  <a:lnTo>
                    <a:pt x="4573" y="1025"/>
                  </a:lnTo>
                  <a:lnTo>
                    <a:pt x="4704" y="1025"/>
                  </a:lnTo>
                  <a:lnTo>
                    <a:pt x="4787" y="1061"/>
                  </a:lnTo>
                  <a:lnTo>
                    <a:pt x="4811" y="1061"/>
                  </a:lnTo>
                  <a:lnTo>
                    <a:pt x="4823" y="1072"/>
                  </a:lnTo>
                  <a:cubicBezTo>
                    <a:pt x="4835" y="1072"/>
                    <a:pt x="4835" y="1084"/>
                    <a:pt x="4847" y="1084"/>
                  </a:cubicBezTo>
                  <a:cubicBezTo>
                    <a:pt x="4847" y="1084"/>
                    <a:pt x="4870" y="1084"/>
                    <a:pt x="4870" y="1096"/>
                  </a:cubicBezTo>
                  <a:lnTo>
                    <a:pt x="4942" y="1132"/>
                  </a:lnTo>
                  <a:lnTo>
                    <a:pt x="4954" y="1132"/>
                  </a:lnTo>
                  <a:lnTo>
                    <a:pt x="4989" y="1144"/>
                  </a:lnTo>
                  <a:cubicBezTo>
                    <a:pt x="4989" y="1144"/>
                    <a:pt x="5001" y="1144"/>
                    <a:pt x="5001" y="1156"/>
                  </a:cubicBezTo>
                  <a:cubicBezTo>
                    <a:pt x="5001" y="1156"/>
                    <a:pt x="5013" y="1156"/>
                    <a:pt x="5013" y="1180"/>
                  </a:cubicBezTo>
                  <a:lnTo>
                    <a:pt x="5049" y="1192"/>
                  </a:lnTo>
                  <a:cubicBezTo>
                    <a:pt x="5049" y="1192"/>
                    <a:pt x="5061" y="1192"/>
                    <a:pt x="5061" y="1203"/>
                  </a:cubicBezTo>
                  <a:cubicBezTo>
                    <a:pt x="5061" y="1203"/>
                    <a:pt x="5073" y="1203"/>
                    <a:pt x="5073" y="1215"/>
                  </a:cubicBezTo>
                  <a:lnTo>
                    <a:pt x="5085" y="1239"/>
                  </a:lnTo>
                  <a:cubicBezTo>
                    <a:pt x="5085" y="1239"/>
                    <a:pt x="5109" y="1239"/>
                    <a:pt x="5109" y="1251"/>
                  </a:cubicBezTo>
                  <a:cubicBezTo>
                    <a:pt x="5109" y="1251"/>
                    <a:pt x="5120" y="1251"/>
                    <a:pt x="5120" y="1263"/>
                  </a:cubicBezTo>
                  <a:cubicBezTo>
                    <a:pt x="5120" y="1263"/>
                    <a:pt x="5132" y="1263"/>
                    <a:pt x="5132" y="1275"/>
                  </a:cubicBezTo>
                  <a:lnTo>
                    <a:pt x="5144" y="1299"/>
                  </a:lnTo>
                  <a:cubicBezTo>
                    <a:pt x="5144" y="1299"/>
                    <a:pt x="5168" y="1299"/>
                    <a:pt x="5168" y="1311"/>
                  </a:cubicBezTo>
                  <a:lnTo>
                    <a:pt x="5263" y="1394"/>
                  </a:lnTo>
                  <a:lnTo>
                    <a:pt x="5299" y="1430"/>
                  </a:lnTo>
                  <a:cubicBezTo>
                    <a:pt x="5382" y="1501"/>
                    <a:pt x="5466" y="1596"/>
                    <a:pt x="5537" y="1680"/>
                  </a:cubicBezTo>
                  <a:cubicBezTo>
                    <a:pt x="5561" y="1715"/>
                    <a:pt x="5585" y="1739"/>
                    <a:pt x="5597" y="1787"/>
                  </a:cubicBezTo>
                  <a:lnTo>
                    <a:pt x="5597" y="1799"/>
                  </a:lnTo>
                  <a:cubicBezTo>
                    <a:pt x="5609" y="1834"/>
                    <a:pt x="5644" y="1858"/>
                    <a:pt x="5656" y="1894"/>
                  </a:cubicBezTo>
                  <a:lnTo>
                    <a:pt x="5656" y="1906"/>
                  </a:lnTo>
                  <a:cubicBezTo>
                    <a:pt x="5668" y="1930"/>
                    <a:pt x="5680" y="1965"/>
                    <a:pt x="5704" y="2013"/>
                  </a:cubicBezTo>
                  <a:lnTo>
                    <a:pt x="5704" y="2025"/>
                  </a:lnTo>
                  <a:cubicBezTo>
                    <a:pt x="5716" y="2049"/>
                    <a:pt x="5728" y="2096"/>
                    <a:pt x="5740" y="2132"/>
                  </a:cubicBezTo>
                  <a:lnTo>
                    <a:pt x="5740" y="2144"/>
                  </a:lnTo>
                  <a:cubicBezTo>
                    <a:pt x="5763" y="2168"/>
                    <a:pt x="5775" y="2215"/>
                    <a:pt x="5775" y="2251"/>
                  </a:cubicBezTo>
                  <a:lnTo>
                    <a:pt x="5775" y="2263"/>
                  </a:lnTo>
                  <a:cubicBezTo>
                    <a:pt x="5787" y="2287"/>
                    <a:pt x="5787" y="2335"/>
                    <a:pt x="5799" y="2382"/>
                  </a:cubicBezTo>
                  <a:lnTo>
                    <a:pt x="5799" y="2394"/>
                  </a:lnTo>
                  <a:cubicBezTo>
                    <a:pt x="5799" y="2442"/>
                    <a:pt x="5823" y="2466"/>
                    <a:pt x="5823" y="2513"/>
                  </a:cubicBezTo>
                  <a:lnTo>
                    <a:pt x="5823" y="2525"/>
                  </a:lnTo>
                  <a:lnTo>
                    <a:pt x="5823" y="2549"/>
                  </a:lnTo>
                  <a:cubicBezTo>
                    <a:pt x="5728" y="2620"/>
                    <a:pt x="5466" y="2739"/>
                    <a:pt x="5240" y="2894"/>
                  </a:cubicBezTo>
                  <a:cubicBezTo>
                    <a:pt x="5216" y="2894"/>
                    <a:pt x="5216" y="2906"/>
                    <a:pt x="5216" y="2906"/>
                  </a:cubicBezTo>
                  <a:cubicBezTo>
                    <a:pt x="5192" y="2918"/>
                    <a:pt x="5180" y="2930"/>
                    <a:pt x="5144" y="2966"/>
                  </a:cubicBezTo>
                  <a:cubicBezTo>
                    <a:pt x="5120" y="2977"/>
                    <a:pt x="5085" y="3013"/>
                    <a:pt x="5061" y="3037"/>
                  </a:cubicBezTo>
                  <a:cubicBezTo>
                    <a:pt x="5025" y="3049"/>
                    <a:pt x="5013" y="3085"/>
                    <a:pt x="4978" y="3097"/>
                  </a:cubicBezTo>
                  <a:cubicBezTo>
                    <a:pt x="4620" y="3406"/>
                    <a:pt x="4347" y="3823"/>
                    <a:pt x="4204" y="4299"/>
                  </a:cubicBezTo>
                  <a:cubicBezTo>
                    <a:pt x="4180" y="4299"/>
                    <a:pt x="4144" y="4287"/>
                    <a:pt x="4132" y="4287"/>
                  </a:cubicBezTo>
                  <a:cubicBezTo>
                    <a:pt x="4061" y="4275"/>
                    <a:pt x="3966" y="4275"/>
                    <a:pt x="3894" y="4275"/>
                  </a:cubicBezTo>
                  <a:lnTo>
                    <a:pt x="3632" y="4275"/>
                  </a:lnTo>
                  <a:cubicBezTo>
                    <a:pt x="3608" y="4275"/>
                    <a:pt x="3596" y="4251"/>
                    <a:pt x="3585" y="4251"/>
                  </a:cubicBezTo>
                  <a:lnTo>
                    <a:pt x="3573" y="4251"/>
                  </a:lnTo>
                  <a:cubicBezTo>
                    <a:pt x="3549" y="4240"/>
                    <a:pt x="3537" y="4240"/>
                    <a:pt x="3525" y="4228"/>
                  </a:cubicBezTo>
                  <a:cubicBezTo>
                    <a:pt x="3513" y="4216"/>
                    <a:pt x="3489" y="4216"/>
                    <a:pt x="3465" y="4192"/>
                  </a:cubicBezTo>
                  <a:lnTo>
                    <a:pt x="3454" y="4180"/>
                  </a:lnTo>
                  <a:cubicBezTo>
                    <a:pt x="3430" y="4168"/>
                    <a:pt x="3418" y="4168"/>
                    <a:pt x="3406" y="4156"/>
                  </a:cubicBezTo>
                  <a:lnTo>
                    <a:pt x="3394" y="4156"/>
                  </a:lnTo>
                  <a:cubicBezTo>
                    <a:pt x="3370" y="4132"/>
                    <a:pt x="3358" y="4120"/>
                    <a:pt x="3346" y="4120"/>
                  </a:cubicBezTo>
                  <a:lnTo>
                    <a:pt x="3335" y="4109"/>
                  </a:lnTo>
                  <a:cubicBezTo>
                    <a:pt x="3311" y="4097"/>
                    <a:pt x="3299" y="4097"/>
                    <a:pt x="3287" y="4073"/>
                  </a:cubicBezTo>
                  <a:lnTo>
                    <a:pt x="3275" y="4073"/>
                  </a:lnTo>
                  <a:lnTo>
                    <a:pt x="3227" y="4037"/>
                  </a:lnTo>
                  <a:lnTo>
                    <a:pt x="3215" y="4013"/>
                  </a:lnTo>
                  <a:cubicBezTo>
                    <a:pt x="3192" y="4001"/>
                    <a:pt x="3180" y="3990"/>
                    <a:pt x="3168" y="3990"/>
                  </a:cubicBezTo>
                  <a:lnTo>
                    <a:pt x="3156" y="3990"/>
                  </a:lnTo>
                  <a:lnTo>
                    <a:pt x="3108" y="3942"/>
                  </a:lnTo>
                  <a:lnTo>
                    <a:pt x="3096" y="3930"/>
                  </a:lnTo>
                  <a:lnTo>
                    <a:pt x="3061" y="3894"/>
                  </a:lnTo>
                  <a:lnTo>
                    <a:pt x="3049" y="3882"/>
                  </a:lnTo>
                  <a:lnTo>
                    <a:pt x="3001" y="3835"/>
                  </a:lnTo>
                  <a:lnTo>
                    <a:pt x="2989" y="3823"/>
                  </a:lnTo>
                  <a:lnTo>
                    <a:pt x="2989" y="3811"/>
                  </a:lnTo>
                  <a:cubicBezTo>
                    <a:pt x="2870" y="3680"/>
                    <a:pt x="2775" y="3525"/>
                    <a:pt x="2715" y="3358"/>
                  </a:cubicBezTo>
                  <a:cubicBezTo>
                    <a:pt x="2715" y="3347"/>
                    <a:pt x="2703" y="3335"/>
                    <a:pt x="2703" y="3323"/>
                  </a:cubicBezTo>
                  <a:lnTo>
                    <a:pt x="2703" y="3299"/>
                  </a:lnTo>
                  <a:cubicBezTo>
                    <a:pt x="2703" y="3287"/>
                    <a:pt x="2692" y="3275"/>
                    <a:pt x="2692" y="3263"/>
                  </a:cubicBezTo>
                  <a:lnTo>
                    <a:pt x="2692" y="3239"/>
                  </a:lnTo>
                  <a:cubicBezTo>
                    <a:pt x="2692" y="3228"/>
                    <a:pt x="2680" y="3204"/>
                    <a:pt x="2680" y="3180"/>
                  </a:cubicBezTo>
                  <a:cubicBezTo>
                    <a:pt x="2656" y="3108"/>
                    <a:pt x="2644" y="3049"/>
                    <a:pt x="2632" y="2977"/>
                  </a:cubicBezTo>
                  <a:lnTo>
                    <a:pt x="2632" y="2930"/>
                  </a:lnTo>
                  <a:lnTo>
                    <a:pt x="2632" y="2882"/>
                  </a:lnTo>
                  <a:cubicBezTo>
                    <a:pt x="2632" y="2823"/>
                    <a:pt x="2620" y="2763"/>
                    <a:pt x="2620" y="2704"/>
                  </a:cubicBezTo>
                  <a:lnTo>
                    <a:pt x="2620" y="2644"/>
                  </a:lnTo>
                  <a:lnTo>
                    <a:pt x="2620" y="2632"/>
                  </a:lnTo>
                  <a:lnTo>
                    <a:pt x="2620" y="2573"/>
                  </a:lnTo>
                  <a:lnTo>
                    <a:pt x="2620" y="2513"/>
                  </a:lnTo>
                  <a:lnTo>
                    <a:pt x="2620" y="2501"/>
                  </a:lnTo>
                  <a:cubicBezTo>
                    <a:pt x="2620" y="2454"/>
                    <a:pt x="2632" y="2430"/>
                    <a:pt x="2632" y="2382"/>
                  </a:cubicBezTo>
                  <a:lnTo>
                    <a:pt x="2632" y="2370"/>
                  </a:lnTo>
                  <a:cubicBezTo>
                    <a:pt x="2632" y="2335"/>
                    <a:pt x="2644" y="2287"/>
                    <a:pt x="2656" y="2263"/>
                  </a:cubicBezTo>
                  <a:lnTo>
                    <a:pt x="2656" y="2251"/>
                  </a:lnTo>
                  <a:cubicBezTo>
                    <a:pt x="2680" y="2215"/>
                    <a:pt x="2680" y="2168"/>
                    <a:pt x="2692" y="2144"/>
                  </a:cubicBezTo>
                  <a:lnTo>
                    <a:pt x="2692" y="2132"/>
                  </a:lnTo>
                  <a:cubicBezTo>
                    <a:pt x="2703" y="2096"/>
                    <a:pt x="2715" y="2049"/>
                    <a:pt x="2739" y="2025"/>
                  </a:cubicBezTo>
                  <a:lnTo>
                    <a:pt x="2739" y="2013"/>
                  </a:lnTo>
                  <a:cubicBezTo>
                    <a:pt x="2751" y="1977"/>
                    <a:pt x="2763" y="1930"/>
                    <a:pt x="2775" y="1906"/>
                  </a:cubicBezTo>
                  <a:lnTo>
                    <a:pt x="2775" y="1894"/>
                  </a:lnTo>
                  <a:cubicBezTo>
                    <a:pt x="2799" y="1858"/>
                    <a:pt x="2811" y="1834"/>
                    <a:pt x="2834" y="1799"/>
                  </a:cubicBezTo>
                  <a:lnTo>
                    <a:pt x="2858" y="1787"/>
                  </a:lnTo>
                  <a:cubicBezTo>
                    <a:pt x="2870" y="1751"/>
                    <a:pt x="2894" y="1727"/>
                    <a:pt x="2918" y="1692"/>
                  </a:cubicBezTo>
                  <a:cubicBezTo>
                    <a:pt x="2989" y="1608"/>
                    <a:pt x="3061" y="1513"/>
                    <a:pt x="3156" y="1442"/>
                  </a:cubicBezTo>
                  <a:lnTo>
                    <a:pt x="3180" y="1418"/>
                  </a:lnTo>
                  <a:lnTo>
                    <a:pt x="3299" y="1311"/>
                  </a:lnTo>
                  <a:cubicBezTo>
                    <a:pt x="3299" y="1311"/>
                    <a:pt x="3311" y="1311"/>
                    <a:pt x="3311" y="1299"/>
                  </a:cubicBezTo>
                  <a:cubicBezTo>
                    <a:pt x="3311" y="1299"/>
                    <a:pt x="3335" y="1299"/>
                    <a:pt x="3335" y="1275"/>
                  </a:cubicBezTo>
                  <a:lnTo>
                    <a:pt x="3346" y="1263"/>
                  </a:lnTo>
                  <a:cubicBezTo>
                    <a:pt x="3346" y="1263"/>
                    <a:pt x="3358" y="1263"/>
                    <a:pt x="3358" y="1251"/>
                  </a:cubicBezTo>
                  <a:cubicBezTo>
                    <a:pt x="3358" y="1251"/>
                    <a:pt x="3370" y="1251"/>
                    <a:pt x="3370" y="1239"/>
                  </a:cubicBezTo>
                  <a:cubicBezTo>
                    <a:pt x="3370" y="1239"/>
                    <a:pt x="3394" y="1239"/>
                    <a:pt x="3394" y="1215"/>
                  </a:cubicBezTo>
                  <a:cubicBezTo>
                    <a:pt x="3394" y="1215"/>
                    <a:pt x="3406" y="1215"/>
                    <a:pt x="3406" y="1203"/>
                  </a:cubicBezTo>
                  <a:lnTo>
                    <a:pt x="3430" y="1192"/>
                  </a:lnTo>
                  <a:cubicBezTo>
                    <a:pt x="3430" y="1192"/>
                    <a:pt x="3454" y="1192"/>
                    <a:pt x="3454" y="1180"/>
                  </a:cubicBezTo>
                  <a:cubicBezTo>
                    <a:pt x="3454" y="1180"/>
                    <a:pt x="3465" y="1180"/>
                    <a:pt x="3465" y="1156"/>
                  </a:cubicBezTo>
                  <a:lnTo>
                    <a:pt x="3489" y="1144"/>
                  </a:lnTo>
                  <a:cubicBezTo>
                    <a:pt x="3489" y="1144"/>
                    <a:pt x="3513" y="1144"/>
                    <a:pt x="3513" y="1132"/>
                  </a:cubicBezTo>
                  <a:lnTo>
                    <a:pt x="3585" y="1096"/>
                  </a:lnTo>
                  <a:cubicBezTo>
                    <a:pt x="3585" y="1096"/>
                    <a:pt x="3596" y="1096"/>
                    <a:pt x="3596" y="1084"/>
                  </a:cubicBezTo>
                  <a:cubicBezTo>
                    <a:pt x="3608" y="1084"/>
                    <a:pt x="3608" y="1072"/>
                    <a:pt x="3632" y="1072"/>
                  </a:cubicBezTo>
                  <a:lnTo>
                    <a:pt x="3644" y="1061"/>
                  </a:lnTo>
                  <a:lnTo>
                    <a:pt x="3656" y="1061"/>
                  </a:lnTo>
                  <a:lnTo>
                    <a:pt x="3763" y="1025"/>
                  </a:lnTo>
                  <a:lnTo>
                    <a:pt x="3882" y="1025"/>
                  </a:lnTo>
                  <a:lnTo>
                    <a:pt x="3930" y="1013"/>
                  </a:lnTo>
                  <a:close/>
                  <a:moveTo>
                    <a:pt x="4347" y="418"/>
                  </a:moveTo>
                  <a:cubicBezTo>
                    <a:pt x="4847" y="418"/>
                    <a:pt x="5335" y="584"/>
                    <a:pt x="5740" y="882"/>
                  </a:cubicBezTo>
                  <a:cubicBezTo>
                    <a:pt x="6156" y="1192"/>
                    <a:pt x="6454" y="1620"/>
                    <a:pt x="6585" y="2108"/>
                  </a:cubicBezTo>
                  <a:cubicBezTo>
                    <a:pt x="6621" y="2227"/>
                    <a:pt x="6644" y="2370"/>
                    <a:pt x="6668" y="2489"/>
                  </a:cubicBezTo>
                  <a:lnTo>
                    <a:pt x="6442" y="2489"/>
                  </a:lnTo>
                  <a:cubicBezTo>
                    <a:pt x="6442" y="2442"/>
                    <a:pt x="6430" y="2394"/>
                    <a:pt x="6430" y="2346"/>
                  </a:cubicBezTo>
                  <a:lnTo>
                    <a:pt x="6430" y="2335"/>
                  </a:lnTo>
                  <a:cubicBezTo>
                    <a:pt x="6406" y="2287"/>
                    <a:pt x="6406" y="2251"/>
                    <a:pt x="6394" y="2204"/>
                  </a:cubicBezTo>
                  <a:lnTo>
                    <a:pt x="6394" y="2192"/>
                  </a:lnTo>
                  <a:lnTo>
                    <a:pt x="6347" y="2049"/>
                  </a:lnTo>
                  <a:lnTo>
                    <a:pt x="6347" y="2037"/>
                  </a:lnTo>
                  <a:lnTo>
                    <a:pt x="6311" y="1906"/>
                  </a:lnTo>
                  <a:lnTo>
                    <a:pt x="6311" y="1894"/>
                  </a:lnTo>
                  <a:cubicBezTo>
                    <a:pt x="6287" y="1846"/>
                    <a:pt x="6263" y="1799"/>
                    <a:pt x="6252" y="1775"/>
                  </a:cubicBezTo>
                  <a:lnTo>
                    <a:pt x="6228" y="1751"/>
                  </a:lnTo>
                  <a:cubicBezTo>
                    <a:pt x="6216" y="1715"/>
                    <a:pt x="6192" y="1680"/>
                    <a:pt x="6156" y="1632"/>
                  </a:cubicBezTo>
                  <a:lnTo>
                    <a:pt x="6144" y="1620"/>
                  </a:lnTo>
                  <a:cubicBezTo>
                    <a:pt x="6109" y="1573"/>
                    <a:pt x="6085" y="1549"/>
                    <a:pt x="6073" y="1501"/>
                  </a:cubicBezTo>
                  <a:cubicBezTo>
                    <a:pt x="5978" y="1382"/>
                    <a:pt x="5894" y="1275"/>
                    <a:pt x="5787" y="1192"/>
                  </a:cubicBezTo>
                  <a:lnTo>
                    <a:pt x="5775" y="1180"/>
                  </a:lnTo>
                  <a:lnTo>
                    <a:pt x="5751" y="1156"/>
                  </a:lnTo>
                  <a:lnTo>
                    <a:pt x="5740" y="1144"/>
                  </a:lnTo>
                  <a:lnTo>
                    <a:pt x="5680" y="1084"/>
                  </a:lnTo>
                  <a:lnTo>
                    <a:pt x="5668" y="1072"/>
                  </a:lnTo>
                  <a:lnTo>
                    <a:pt x="5621" y="1037"/>
                  </a:lnTo>
                  <a:lnTo>
                    <a:pt x="5609" y="1025"/>
                  </a:lnTo>
                  <a:lnTo>
                    <a:pt x="5597" y="1013"/>
                  </a:lnTo>
                  <a:lnTo>
                    <a:pt x="5573" y="1001"/>
                  </a:lnTo>
                  <a:lnTo>
                    <a:pt x="5561" y="977"/>
                  </a:lnTo>
                  <a:lnTo>
                    <a:pt x="5549" y="965"/>
                  </a:lnTo>
                  <a:lnTo>
                    <a:pt x="5537" y="953"/>
                  </a:lnTo>
                  <a:lnTo>
                    <a:pt x="5513" y="942"/>
                  </a:lnTo>
                  <a:cubicBezTo>
                    <a:pt x="5513" y="942"/>
                    <a:pt x="5501" y="918"/>
                    <a:pt x="5490" y="918"/>
                  </a:cubicBezTo>
                  <a:lnTo>
                    <a:pt x="5442" y="894"/>
                  </a:lnTo>
                  <a:cubicBezTo>
                    <a:pt x="5430" y="894"/>
                    <a:pt x="5430" y="882"/>
                    <a:pt x="5430" y="882"/>
                  </a:cubicBezTo>
                  <a:cubicBezTo>
                    <a:pt x="5430" y="882"/>
                    <a:pt x="5418" y="858"/>
                    <a:pt x="5394" y="858"/>
                  </a:cubicBezTo>
                  <a:lnTo>
                    <a:pt x="5359" y="834"/>
                  </a:lnTo>
                  <a:cubicBezTo>
                    <a:pt x="5359" y="834"/>
                    <a:pt x="5335" y="834"/>
                    <a:pt x="5335" y="822"/>
                  </a:cubicBezTo>
                  <a:lnTo>
                    <a:pt x="5299" y="787"/>
                  </a:lnTo>
                  <a:cubicBezTo>
                    <a:pt x="5299" y="787"/>
                    <a:pt x="5275" y="787"/>
                    <a:pt x="5275" y="775"/>
                  </a:cubicBezTo>
                  <a:lnTo>
                    <a:pt x="5251" y="763"/>
                  </a:lnTo>
                  <a:cubicBezTo>
                    <a:pt x="5251" y="763"/>
                    <a:pt x="5240" y="763"/>
                    <a:pt x="5216" y="739"/>
                  </a:cubicBezTo>
                  <a:cubicBezTo>
                    <a:pt x="5204" y="739"/>
                    <a:pt x="5192" y="727"/>
                    <a:pt x="5180" y="727"/>
                  </a:cubicBezTo>
                  <a:lnTo>
                    <a:pt x="5144" y="727"/>
                  </a:lnTo>
                  <a:cubicBezTo>
                    <a:pt x="5144" y="727"/>
                    <a:pt x="5132" y="727"/>
                    <a:pt x="5120" y="715"/>
                  </a:cubicBezTo>
                  <a:lnTo>
                    <a:pt x="5037" y="715"/>
                  </a:lnTo>
                  <a:lnTo>
                    <a:pt x="5013" y="703"/>
                  </a:lnTo>
                  <a:lnTo>
                    <a:pt x="5001" y="703"/>
                  </a:lnTo>
                  <a:cubicBezTo>
                    <a:pt x="4978" y="703"/>
                    <a:pt x="4978" y="703"/>
                    <a:pt x="4966" y="680"/>
                  </a:cubicBezTo>
                  <a:lnTo>
                    <a:pt x="3989" y="680"/>
                  </a:lnTo>
                  <a:lnTo>
                    <a:pt x="3942" y="703"/>
                  </a:lnTo>
                  <a:lnTo>
                    <a:pt x="3727" y="703"/>
                  </a:lnTo>
                  <a:cubicBezTo>
                    <a:pt x="3716" y="703"/>
                    <a:pt x="3716" y="703"/>
                    <a:pt x="3704" y="715"/>
                  </a:cubicBezTo>
                  <a:lnTo>
                    <a:pt x="3585" y="715"/>
                  </a:lnTo>
                  <a:cubicBezTo>
                    <a:pt x="3573" y="715"/>
                    <a:pt x="3573" y="715"/>
                    <a:pt x="3549" y="727"/>
                  </a:cubicBezTo>
                  <a:lnTo>
                    <a:pt x="3525" y="727"/>
                  </a:lnTo>
                  <a:cubicBezTo>
                    <a:pt x="3513" y="727"/>
                    <a:pt x="3489" y="751"/>
                    <a:pt x="3477" y="751"/>
                  </a:cubicBezTo>
                  <a:cubicBezTo>
                    <a:pt x="3465" y="751"/>
                    <a:pt x="3465" y="751"/>
                    <a:pt x="3454" y="763"/>
                  </a:cubicBezTo>
                  <a:lnTo>
                    <a:pt x="3418" y="775"/>
                  </a:lnTo>
                  <a:cubicBezTo>
                    <a:pt x="3418" y="775"/>
                    <a:pt x="3406" y="775"/>
                    <a:pt x="3406" y="787"/>
                  </a:cubicBezTo>
                  <a:lnTo>
                    <a:pt x="3370" y="811"/>
                  </a:lnTo>
                  <a:lnTo>
                    <a:pt x="3358" y="822"/>
                  </a:lnTo>
                  <a:cubicBezTo>
                    <a:pt x="3358" y="822"/>
                    <a:pt x="3346" y="822"/>
                    <a:pt x="3346" y="834"/>
                  </a:cubicBezTo>
                  <a:lnTo>
                    <a:pt x="3299" y="870"/>
                  </a:lnTo>
                  <a:lnTo>
                    <a:pt x="3287" y="882"/>
                  </a:lnTo>
                  <a:cubicBezTo>
                    <a:pt x="3275" y="882"/>
                    <a:pt x="3275" y="894"/>
                    <a:pt x="3251" y="894"/>
                  </a:cubicBezTo>
                  <a:lnTo>
                    <a:pt x="3215" y="930"/>
                  </a:lnTo>
                  <a:lnTo>
                    <a:pt x="3192" y="942"/>
                  </a:lnTo>
                  <a:lnTo>
                    <a:pt x="3180" y="953"/>
                  </a:lnTo>
                  <a:cubicBezTo>
                    <a:pt x="3180" y="953"/>
                    <a:pt x="3168" y="965"/>
                    <a:pt x="3156" y="965"/>
                  </a:cubicBezTo>
                  <a:lnTo>
                    <a:pt x="3132" y="989"/>
                  </a:lnTo>
                  <a:lnTo>
                    <a:pt x="3120" y="1001"/>
                  </a:lnTo>
                  <a:lnTo>
                    <a:pt x="3108" y="1013"/>
                  </a:lnTo>
                  <a:cubicBezTo>
                    <a:pt x="3096" y="1013"/>
                    <a:pt x="3096" y="1025"/>
                    <a:pt x="3096" y="1025"/>
                  </a:cubicBezTo>
                  <a:lnTo>
                    <a:pt x="3073" y="1049"/>
                  </a:lnTo>
                  <a:lnTo>
                    <a:pt x="3037" y="1072"/>
                  </a:lnTo>
                  <a:lnTo>
                    <a:pt x="3013" y="1084"/>
                  </a:lnTo>
                  <a:lnTo>
                    <a:pt x="2954" y="1144"/>
                  </a:lnTo>
                  <a:lnTo>
                    <a:pt x="2942" y="1168"/>
                  </a:lnTo>
                  <a:lnTo>
                    <a:pt x="2930" y="1180"/>
                  </a:lnTo>
                  <a:lnTo>
                    <a:pt x="2918" y="1192"/>
                  </a:lnTo>
                  <a:cubicBezTo>
                    <a:pt x="2811" y="1287"/>
                    <a:pt x="2715" y="1382"/>
                    <a:pt x="2632" y="1501"/>
                  </a:cubicBezTo>
                  <a:cubicBezTo>
                    <a:pt x="2596" y="1549"/>
                    <a:pt x="2573" y="1584"/>
                    <a:pt x="2561" y="1620"/>
                  </a:cubicBezTo>
                  <a:lnTo>
                    <a:pt x="2537" y="1644"/>
                  </a:lnTo>
                  <a:cubicBezTo>
                    <a:pt x="2513" y="1680"/>
                    <a:pt x="2501" y="1715"/>
                    <a:pt x="2465" y="1763"/>
                  </a:cubicBezTo>
                  <a:lnTo>
                    <a:pt x="2465" y="1775"/>
                  </a:lnTo>
                  <a:cubicBezTo>
                    <a:pt x="2453" y="1823"/>
                    <a:pt x="2418" y="1846"/>
                    <a:pt x="2406" y="1894"/>
                  </a:cubicBezTo>
                  <a:lnTo>
                    <a:pt x="2406" y="1906"/>
                  </a:lnTo>
                  <a:lnTo>
                    <a:pt x="2358" y="2037"/>
                  </a:lnTo>
                  <a:lnTo>
                    <a:pt x="2358" y="2061"/>
                  </a:lnTo>
                  <a:lnTo>
                    <a:pt x="2322" y="2192"/>
                  </a:lnTo>
                  <a:lnTo>
                    <a:pt x="2322" y="2204"/>
                  </a:lnTo>
                  <a:cubicBezTo>
                    <a:pt x="2299" y="2251"/>
                    <a:pt x="2287" y="2299"/>
                    <a:pt x="2287" y="2335"/>
                  </a:cubicBezTo>
                  <a:lnTo>
                    <a:pt x="2287" y="2358"/>
                  </a:lnTo>
                  <a:cubicBezTo>
                    <a:pt x="2275" y="2394"/>
                    <a:pt x="2275" y="2442"/>
                    <a:pt x="2275" y="2489"/>
                  </a:cubicBezTo>
                  <a:lnTo>
                    <a:pt x="2275" y="2501"/>
                  </a:lnTo>
                  <a:lnTo>
                    <a:pt x="2275" y="2573"/>
                  </a:lnTo>
                  <a:lnTo>
                    <a:pt x="2275" y="2656"/>
                  </a:lnTo>
                  <a:lnTo>
                    <a:pt x="2275" y="2668"/>
                  </a:lnTo>
                  <a:lnTo>
                    <a:pt x="2275" y="2739"/>
                  </a:lnTo>
                  <a:cubicBezTo>
                    <a:pt x="2275" y="2811"/>
                    <a:pt x="2275" y="2894"/>
                    <a:pt x="2287" y="2954"/>
                  </a:cubicBezTo>
                  <a:lnTo>
                    <a:pt x="2287" y="2989"/>
                  </a:lnTo>
                  <a:cubicBezTo>
                    <a:pt x="2287" y="3013"/>
                    <a:pt x="2287" y="3037"/>
                    <a:pt x="2299" y="3049"/>
                  </a:cubicBezTo>
                  <a:cubicBezTo>
                    <a:pt x="2322" y="3144"/>
                    <a:pt x="2334" y="3228"/>
                    <a:pt x="2358" y="3311"/>
                  </a:cubicBezTo>
                  <a:cubicBezTo>
                    <a:pt x="2358" y="3335"/>
                    <a:pt x="2382" y="3347"/>
                    <a:pt x="2394" y="3382"/>
                  </a:cubicBezTo>
                  <a:lnTo>
                    <a:pt x="2394" y="3394"/>
                  </a:lnTo>
                  <a:cubicBezTo>
                    <a:pt x="2394" y="3406"/>
                    <a:pt x="2406" y="3442"/>
                    <a:pt x="2406" y="3454"/>
                  </a:cubicBezTo>
                  <a:lnTo>
                    <a:pt x="2406" y="3466"/>
                  </a:lnTo>
                  <a:cubicBezTo>
                    <a:pt x="2418" y="3489"/>
                    <a:pt x="2418" y="3513"/>
                    <a:pt x="2442" y="3525"/>
                  </a:cubicBezTo>
                  <a:lnTo>
                    <a:pt x="2442" y="3549"/>
                  </a:lnTo>
                  <a:cubicBezTo>
                    <a:pt x="2513" y="3739"/>
                    <a:pt x="2632" y="3918"/>
                    <a:pt x="2763" y="4085"/>
                  </a:cubicBezTo>
                  <a:lnTo>
                    <a:pt x="2775" y="4097"/>
                  </a:lnTo>
                  <a:lnTo>
                    <a:pt x="2799" y="4109"/>
                  </a:lnTo>
                  <a:lnTo>
                    <a:pt x="2799" y="4120"/>
                  </a:lnTo>
                  <a:lnTo>
                    <a:pt x="2811" y="4144"/>
                  </a:lnTo>
                  <a:cubicBezTo>
                    <a:pt x="2823" y="4156"/>
                    <a:pt x="2834" y="4168"/>
                    <a:pt x="2858" y="4204"/>
                  </a:cubicBezTo>
                  <a:lnTo>
                    <a:pt x="2870" y="4216"/>
                  </a:lnTo>
                  <a:lnTo>
                    <a:pt x="2918" y="4263"/>
                  </a:lnTo>
                  <a:lnTo>
                    <a:pt x="2930" y="4275"/>
                  </a:lnTo>
                  <a:cubicBezTo>
                    <a:pt x="2942" y="4287"/>
                    <a:pt x="2954" y="4299"/>
                    <a:pt x="2989" y="4323"/>
                  </a:cubicBezTo>
                  <a:lnTo>
                    <a:pt x="3001" y="4335"/>
                  </a:lnTo>
                  <a:lnTo>
                    <a:pt x="3049" y="4382"/>
                  </a:lnTo>
                  <a:lnTo>
                    <a:pt x="3061" y="4394"/>
                  </a:lnTo>
                  <a:cubicBezTo>
                    <a:pt x="3073" y="4406"/>
                    <a:pt x="3108" y="4418"/>
                    <a:pt x="3120" y="4442"/>
                  </a:cubicBezTo>
                  <a:lnTo>
                    <a:pt x="3132" y="4442"/>
                  </a:lnTo>
                  <a:cubicBezTo>
                    <a:pt x="3156" y="4454"/>
                    <a:pt x="3168" y="4466"/>
                    <a:pt x="3192" y="4478"/>
                  </a:cubicBezTo>
                  <a:lnTo>
                    <a:pt x="3215" y="4501"/>
                  </a:lnTo>
                  <a:lnTo>
                    <a:pt x="3227" y="4501"/>
                  </a:lnTo>
                  <a:cubicBezTo>
                    <a:pt x="3215" y="4501"/>
                    <a:pt x="3215" y="4513"/>
                    <a:pt x="3192" y="4513"/>
                  </a:cubicBezTo>
                  <a:cubicBezTo>
                    <a:pt x="3156" y="4537"/>
                    <a:pt x="3096" y="4573"/>
                    <a:pt x="3049" y="4597"/>
                  </a:cubicBezTo>
                  <a:cubicBezTo>
                    <a:pt x="3037" y="4597"/>
                    <a:pt x="3037" y="4621"/>
                    <a:pt x="3013" y="4621"/>
                  </a:cubicBezTo>
                  <a:cubicBezTo>
                    <a:pt x="2977" y="4585"/>
                    <a:pt x="2942" y="4561"/>
                    <a:pt x="2894" y="4525"/>
                  </a:cubicBezTo>
                  <a:lnTo>
                    <a:pt x="2858" y="4478"/>
                  </a:lnTo>
                  <a:lnTo>
                    <a:pt x="2811" y="4442"/>
                  </a:lnTo>
                  <a:lnTo>
                    <a:pt x="2799" y="4418"/>
                  </a:lnTo>
                  <a:lnTo>
                    <a:pt x="2763" y="4394"/>
                  </a:lnTo>
                  <a:lnTo>
                    <a:pt x="2751" y="4382"/>
                  </a:lnTo>
                  <a:cubicBezTo>
                    <a:pt x="2620" y="4347"/>
                    <a:pt x="2608" y="4335"/>
                    <a:pt x="2608" y="4335"/>
                  </a:cubicBezTo>
                  <a:lnTo>
                    <a:pt x="2584" y="4311"/>
                  </a:lnTo>
                  <a:lnTo>
                    <a:pt x="2561" y="4287"/>
                  </a:lnTo>
                  <a:lnTo>
                    <a:pt x="2537" y="4275"/>
                  </a:lnTo>
                  <a:lnTo>
                    <a:pt x="2513" y="4240"/>
                  </a:lnTo>
                  <a:lnTo>
                    <a:pt x="2501" y="4228"/>
                  </a:lnTo>
                  <a:cubicBezTo>
                    <a:pt x="2501" y="4216"/>
                    <a:pt x="2477" y="4216"/>
                    <a:pt x="2477" y="4192"/>
                  </a:cubicBezTo>
                  <a:lnTo>
                    <a:pt x="2465" y="4180"/>
                  </a:lnTo>
                  <a:cubicBezTo>
                    <a:pt x="2465" y="4168"/>
                    <a:pt x="2453" y="4168"/>
                    <a:pt x="2453" y="4156"/>
                  </a:cubicBezTo>
                  <a:lnTo>
                    <a:pt x="2442" y="4132"/>
                  </a:lnTo>
                  <a:cubicBezTo>
                    <a:pt x="2442" y="4120"/>
                    <a:pt x="2418" y="4120"/>
                    <a:pt x="2418" y="4109"/>
                  </a:cubicBezTo>
                  <a:lnTo>
                    <a:pt x="2406" y="4097"/>
                  </a:lnTo>
                  <a:cubicBezTo>
                    <a:pt x="2406" y="4073"/>
                    <a:pt x="2394" y="4073"/>
                    <a:pt x="2394" y="4061"/>
                  </a:cubicBezTo>
                  <a:lnTo>
                    <a:pt x="2382" y="4049"/>
                  </a:lnTo>
                  <a:cubicBezTo>
                    <a:pt x="2358" y="4037"/>
                    <a:pt x="2358" y="4013"/>
                    <a:pt x="2346" y="4001"/>
                  </a:cubicBezTo>
                  <a:lnTo>
                    <a:pt x="2346" y="3990"/>
                  </a:lnTo>
                  <a:cubicBezTo>
                    <a:pt x="2334" y="3978"/>
                    <a:pt x="2334" y="3954"/>
                    <a:pt x="2322" y="3942"/>
                  </a:cubicBezTo>
                  <a:lnTo>
                    <a:pt x="2299" y="3930"/>
                  </a:lnTo>
                  <a:cubicBezTo>
                    <a:pt x="2299" y="3918"/>
                    <a:pt x="2287" y="3894"/>
                    <a:pt x="2287" y="3894"/>
                  </a:cubicBezTo>
                  <a:lnTo>
                    <a:pt x="2275" y="3882"/>
                  </a:lnTo>
                  <a:cubicBezTo>
                    <a:pt x="2275" y="3870"/>
                    <a:pt x="2263" y="3870"/>
                    <a:pt x="2263" y="3859"/>
                  </a:cubicBezTo>
                  <a:lnTo>
                    <a:pt x="2239" y="3835"/>
                  </a:lnTo>
                  <a:cubicBezTo>
                    <a:pt x="2239" y="3823"/>
                    <a:pt x="2227" y="3823"/>
                    <a:pt x="2227" y="3811"/>
                  </a:cubicBezTo>
                  <a:lnTo>
                    <a:pt x="2215" y="3775"/>
                  </a:lnTo>
                  <a:cubicBezTo>
                    <a:pt x="2215" y="3763"/>
                    <a:pt x="2203" y="3763"/>
                    <a:pt x="2203" y="3751"/>
                  </a:cubicBezTo>
                  <a:cubicBezTo>
                    <a:pt x="2203" y="3739"/>
                    <a:pt x="2203" y="3739"/>
                    <a:pt x="2180" y="3716"/>
                  </a:cubicBezTo>
                  <a:cubicBezTo>
                    <a:pt x="2180" y="3704"/>
                    <a:pt x="2168" y="3704"/>
                    <a:pt x="2168" y="3692"/>
                  </a:cubicBezTo>
                  <a:cubicBezTo>
                    <a:pt x="2168" y="3692"/>
                    <a:pt x="2168" y="3680"/>
                    <a:pt x="2156" y="3680"/>
                  </a:cubicBezTo>
                  <a:cubicBezTo>
                    <a:pt x="2156" y="3656"/>
                    <a:pt x="2144" y="3656"/>
                    <a:pt x="2144" y="3644"/>
                  </a:cubicBezTo>
                  <a:cubicBezTo>
                    <a:pt x="2144" y="3632"/>
                    <a:pt x="2144" y="3632"/>
                    <a:pt x="2120" y="3620"/>
                  </a:cubicBezTo>
                  <a:cubicBezTo>
                    <a:pt x="2120" y="3597"/>
                    <a:pt x="2108" y="3597"/>
                    <a:pt x="2108" y="3585"/>
                  </a:cubicBezTo>
                  <a:lnTo>
                    <a:pt x="2096" y="3561"/>
                  </a:lnTo>
                  <a:cubicBezTo>
                    <a:pt x="2096" y="3537"/>
                    <a:pt x="2084" y="3537"/>
                    <a:pt x="2084" y="3525"/>
                  </a:cubicBezTo>
                  <a:lnTo>
                    <a:pt x="2061" y="3501"/>
                  </a:lnTo>
                  <a:cubicBezTo>
                    <a:pt x="2061" y="3478"/>
                    <a:pt x="2049" y="3466"/>
                    <a:pt x="2049" y="3454"/>
                  </a:cubicBezTo>
                  <a:lnTo>
                    <a:pt x="2049" y="3442"/>
                  </a:lnTo>
                  <a:cubicBezTo>
                    <a:pt x="2049" y="3418"/>
                    <a:pt x="2037" y="3394"/>
                    <a:pt x="2037" y="3382"/>
                  </a:cubicBezTo>
                  <a:lnTo>
                    <a:pt x="2037" y="3358"/>
                  </a:lnTo>
                  <a:cubicBezTo>
                    <a:pt x="2037" y="3347"/>
                    <a:pt x="2025" y="3335"/>
                    <a:pt x="2025" y="3323"/>
                  </a:cubicBezTo>
                  <a:lnTo>
                    <a:pt x="2025" y="3287"/>
                  </a:lnTo>
                  <a:cubicBezTo>
                    <a:pt x="2025" y="3275"/>
                    <a:pt x="2025" y="3263"/>
                    <a:pt x="2001" y="3239"/>
                  </a:cubicBezTo>
                  <a:lnTo>
                    <a:pt x="2001" y="3216"/>
                  </a:lnTo>
                  <a:lnTo>
                    <a:pt x="2001" y="3180"/>
                  </a:lnTo>
                  <a:lnTo>
                    <a:pt x="2001" y="3156"/>
                  </a:lnTo>
                  <a:lnTo>
                    <a:pt x="2001" y="3120"/>
                  </a:lnTo>
                  <a:lnTo>
                    <a:pt x="2001" y="3097"/>
                  </a:lnTo>
                  <a:lnTo>
                    <a:pt x="2001" y="3061"/>
                  </a:lnTo>
                  <a:lnTo>
                    <a:pt x="2001" y="3037"/>
                  </a:lnTo>
                  <a:lnTo>
                    <a:pt x="2001" y="3001"/>
                  </a:lnTo>
                  <a:lnTo>
                    <a:pt x="2001" y="2977"/>
                  </a:lnTo>
                  <a:lnTo>
                    <a:pt x="2001" y="2942"/>
                  </a:lnTo>
                  <a:lnTo>
                    <a:pt x="2001" y="2930"/>
                  </a:lnTo>
                  <a:lnTo>
                    <a:pt x="2001" y="2906"/>
                  </a:lnTo>
                  <a:lnTo>
                    <a:pt x="2001" y="2870"/>
                  </a:lnTo>
                  <a:lnTo>
                    <a:pt x="2001" y="2823"/>
                  </a:lnTo>
                  <a:lnTo>
                    <a:pt x="2001" y="2811"/>
                  </a:lnTo>
                  <a:lnTo>
                    <a:pt x="2001" y="2751"/>
                  </a:lnTo>
                  <a:cubicBezTo>
                    <a:pt x="2001" y="2525"/>
                    <a:pt x="2037" y="2323"/>
                    <a:pt x="2096" y="2108"/>
                  </a:cubicBezTo>
                  <a:cubicBezTo>
                    <a:pt x="2227" y="1620"/>
                    <a:pt x="2537" y="1192"/>
                    <a:pt x="2942" y="882"/>
                  </a:cubicBezTo>
                  <a:cubicBezTo>
                    <a:pt x="3346" y="584"/>
                    <a:pt x="3835" y="418"/>
                    <a:pt x="4347" y="418"/>
                  </a:cubicBezTo>
                  <a:close/>
                  <a:moveTo>
                    <a:pt x="4251" y="1"/>
                  </a:moveTo>
                  <a:cubicBezTo>
                    <a:pt x="3656" y="1"/>
                    <a:pt x="3096" y="191"/>
                    <a:pt x="2620" y="537"/>
                  </a:cubicBezTo>
                  <a:cubicBezTo>
                    <a:pt x="2144" y="894"/>
                    <a:pt x="1787" y="1406"/>
                    <a:pt x="1620" y="1977"/>
                  </a:cubicBezTo>
                  <a:cubicBezTo>
                    <a:pt x="1549" y="2215"/>
                    <a:pt x="1513" y="2477"/>
                    <a:pt x="1513" y="2727"/>
                  </a:cubicBezTo>
                  <a:lnTo>
                    <a:pt x="1513" y="2799"/>
                  </a:lnTo>
                  <a:lnTo>
                    <a:pt x="1513" y="2811"/>
                  </a:lnTo>
                  <a:lnTo>
                    <a:pt x="1513" y="2835"/>
                  </a:lnTo>
                  <a:lnTo>
                    <a:pt x="1513" y="2870"/>
                  </a:lnTo>
                  <a:lnTo>
                    <a:pt x="1513" y="2906"/>
                  </a:lnTo>
                  <a:lnTo>
                    <a:pt x="1513" y="2954"/>
                  </a:lnTo>
                  <a:lnTo>
                    <a:pt x="1513" y="2977"/>
                  </a:lnTo>
                  <a:lnTo>
                    <a:pt x="1513" y="3025"/>
                  </a:lnTo>
                  <a:lnTo>
                    <a:pt x="1513" y="3049"/>
                  </a:lnTo>
                  <a:lnTo>
                    <a:pt x="1513" y="3097"/>
                  </a:lnTo>
                  <a:lnTo>
                    <a:pt x="1513" y="3132"/>
                  </a:lnTo>
                  <a:lnTo>
                    <a:pt x="1513" y="3168"/>
                  </a:lnTo>
                  <a:lnTo>
                    <a:pt x="1513" y="3204"/>
                  </a:lnTo>
                  <a:lnTo>
                    <a:pt x="1513" y="3251"/>
                  </a:lnTo>
                  <a:lnTo>
                    <a:pt x="1513" y="3275"/>
                  </a:lnTo>
                  <a:cubicBezTo>
                    <a:pt x="1513" y="3287"/>
                    <a:pt x="1513" y="3311"/>
                    <a:pt x="1537" y="3323"/>
                  </a:cubicBezTo>
                  <a:lnTo>
                    <a:pt x="1537" y="3335"/>
                  </a:lnTo>
                  <a:lnTo>
                    <a:pt x="1537" y="3347"/>
                  </a:lnTo>
                  <a:cubicBezTo>
                    <a:pt x="1537" y="3370"/>
                    <a:pt x="1537" y="3382"/>
                    <a:pt x="1549" y="3394"/>
                  </a:cubicBezTo>
                  <a:lnTo>
                    <a:pt x="1549" y="3430"/>
                  </a:lnTo>
                  <a:cubicBezTo>
                    <a:pt x="1549" y="3442"/>
                    <a:pt x="1560" y="3454"/>
                    <a:pt x="1560" y="3489"/>
                  </a:cubicBezTo>
                  <a:lnTo>
                    <a:pt x="1560" y="3501"/>
                  </a:lnTo>
                  <a:cubicBezTo>
                    <a:pt x="1560" y="3525"/>
                    <a:pt x="1572" y="3549"/>
                    <a:pt x="1572" y="3573"/>
                  </a:cubicBezTo>
                  <a:lnTo>
                    <a:pt x="1572" y="3585"/>
                  </a:lnTo>
                  <a:cubicBezTo>
                    <a:pt x="1572" y="3609"/>
                    <a:pt x="1596" y="3620"/>
                    <a:pt x="1596" y="3632"/>
                  </a:cubicBezTo>
                  <a:lnTo>
                    <a:pt x="1596" y="3644"/>
                  </a:lnTo>
                  <a:lnTo>
                    <a:pt x="1596" y="3668"/>
                  </a:lnTo>
                  <a:cubicBezTo>
                    <a:pt x="1596" y="3680"/>
                    <a:pt x="1608" y="3692"/>
                    <a:pt x="1608" y="3704"/>
                  </a:cubicBezTo>
                  <a:lnTo>
                    <a:pt x="1608" y="3728"/>
                  </a:lnTo>
                  <a:lnTo>
                    <a:pt x="1608" y="3739"/>
                  </a:lnTo>
                  <a:cubicBezTo>
                    <a:pt x="1608" y="3751"/>
                    <a:pt x="1620" y="3763"/>
                    <a:pt x="1620" y="3787"/>
                  </a:cubicBezTo>
                  <a:cubicBezTo>
                    <a:pt x="1620" y="3799"/>
                    <a:pt x="1632" y="3799"/>
                    <a:pt x="1632" y="3811"/>
                  </a:cubicBezTo>
                  <a:cubicBezTo>
                    <a:pt x="1632" y="3823"/>
                    <a:pt x="1656" y="3847"/>
                    <a:pt x="1656" y="3847"/>
                  </a:cubicBezTo>
                  <a:cubicBezTo>
                    <a:pt x="1656" y="3859"/>
                    <a:pt x="1656" y="3859"/>
                    <a:pt x="1668" y="3870"/>
                  </a:cubicBezTo>
                  <a:cubicBezTo>
                    <a:pt x="1668" y="3882"/>
                    <a:pt x="1680" y="3906"/>
                    <a:pt x="1680" y="3906"/>
                  </a:cubicBezTo>
                  <a:cubicBezTo>
                    <a:pt x="1680" y="3918"/>
                    <a:pt x="1691" y="3918"/>
                    <a:pt x="1691" y="3930"/>
                  </a:cubicBezTo>
                  <a:cubicBezTo>
                    <a:pt x="1691" y="3942"/>
                    <a:pt x="1715" y="3966"/>
                    <a:pt x="1715" y="3966"/>
                  </a:cubicBezTo>
                  <a:lnTo>
                    <a:pt x="1727" y="3990"/>
                  </a:lnTo>
                  <a:cubicBezTo>
                    <a:pt x="1727" y="4001"/>
                    <a:pt x="1739" y="4025"/>
                    <a:pt x="1739" y="4025"/>
                  </a:cubicBezTo>
                  <a:cubicBezTo>
                    <a:pt x="1739" y="4025"/>
                    <a:pt x="1739" y="4037"/>
                    <a:pt x="1751" y="4037"/>
                  </a:cubicBezTo>
                  <a:cubicBezTo>
                    <a:pt x="1751" y="4049"/>
                    <a:pt x="1775" y="4061"/>
                    <a:pt x="1775" y="4061"/>
                  </a:cubicBezTo>
                  <a:cubicBezTo>
                    <a:pt x="1775" y="4061"/>
                    <a:pt x="1775" y="4085"/>
                    <a:pt x="1787" y="4085"/>
                  </a:cubicBezTo>
                  <a:cubicBezTo>
                    <a:pt x="1799" y="4097"/>
                    <a:pt x="1799" y="4109"/>
                    <a:pt x="1811" y="4120"/>
                  </a:cubicBezTo>
                  <a:lnTo>
                    <a:pt x="1834" y="4144"/>
                  </a:lnTo>
                  <a:cubicBezTo>
                    <a:pt x="1846" y="4156"/>
                    <a:pt x="1858" y="4180"/>
                    <a:pt x="1858" y="4204"/>
                  </a:cubicBezTo>
                  <a:lnTo>
                    <a:pt x="1858" y="4216"/>
                  </a:lnTo>
                  <a:cubicBezTo>
                    <a:pt x="1870" y="4228"/>
                    <a:pt x="1870" y="4240"/>
                    <a:pt x="1894" y="4263"/>
                  </a:cubicBezTo>
                  <a:lnTo>
                    <a:pt x="1906" y="4287"/>
                  </a:lnTo>
                  <a:cubicBezTo>
                    <a:pt x="1918" y="4299"/>
                    <a:pt x="1918" y="4323"/>
                    <a:pt x="1930" y="4323"/>
                  </a:cubicBezTo>
                  <a:lnTo>
                    <a:pt x="1953" y="4335"/>
                  </a:lnTo>
                  <a:cubicBezTo>
                    <a:pt x="1965" y="4347"/>
                    <a:pt x="1965" y="4359"/>
                    <a:pt x="1977" y="4359"/>
                  </a:cubicBezTo>
                  <a:cubicBezTo>
                    <a:pt x="1977" y="4382"/>
                    <a:pt x="1989" y="4382"/>
                    <a:pt x="1989" y="4394"/>
                  </a:cubicBezTo>
                  <a:lnTo>
                    <a:pt x="2025" y="4418"/>
                  </a:lnTo>
                  <a:lnTo>
                    <a:pt x="2037" y="4442"/>
                  </a:lnTo>
                  <a:lnTo>
                    <a:pt x="2072" y="4466"/>
                  </a:lnTo>
                  <a:cubicBezTo>
                    <a:pt x="2072" y="4478"/>
                    <a:pt x="2084" y="4478"/>
                    <a:pt x="2084" y="4501"/>
                  </a:cubicBezTo>
                  <a:lnTo>
                    <a:pt x="2108" y="4525"/>
                  </a:lnTo>
                  <a:cubicBezTo>
                    <a:pt x="2108" y="4537"/>
                    <a:pt x="2132" y="4537"/>
                    <a:pt x="2132" y="4537"/>
                  </a:cubicBezTo>
                  <a:lnTo>
                    <a:pt x="2156" y="4573"/>
                  </a:lnTo>
                  <a:lnTo>
                    <a:pt x="2168" y="4585"/>
                  </a:lnTo>
                  <a:lnTo>
                    <a:pt x="2203" y="4621"/>
                  </a:lnTo>
                  <a:lnTo>
                    <a:pt x="2215" y="4632"/>
                  </a:lnTo>
                  <a:lnTo>
                    <a:pt x="2251" y="4656"/>
                  </a:lnTo>
                  <a:lnTo>
                    <a:pt x="2263" y="4680"/>
                  </a:lnTo>
                  <a:lnTo>
                    <a:pt x="2311" y="4716"/>
                  </a:lnTo>
                  <a:lnTo>
                    <a:pt x="2346" y="4763"/>
                  </a:lnTo>
                  <a:cubicBezTo>
                    <a:pt x="2382" y="4775"/>
                    <a:pt x="2406" y="4811"/>
                    <a:pt x="2430" y="4823"/>
                  </a:cubicBezTo>
                  <a:lnTo>
                    <a:pt x="2406" y="4835"/>
                  </a:lnTo>
                  <a:cubicBezTo>
                    <a:pt x="2287" y="4811"/>
                    <a:pt x="2156" y="4811"/>
                    <a:pt x="2025" y="4811"/>
                  </a:cubicBezTo>
                  <a:cubicBezTo>
                    <a:pt x="906" y="4811"/>
                    <a:pt x="1" y="5716"/>
                    <a:pt x="1" y="6835"/>
                  </a:cubicBezTo>
                  <a:cubicBezTo>
                    <a:pt x="1" y="7954"/>
                    <a:pt x="906" y="8859"/>
                    <a:pt x="2025" y="8859"/>
                  </a:cubicBezTo>
                  <a:lnTo>
                    <a:pt x="8633" y="8859"/>
                  </a:lnTo>
                  <a:cubicBezTo>
                    <a:pt x="8740" y="8859"/>
                    <a:pt x="8823" y="8764"/>
                    <a:pt x="8823" y="8669"/>
                  </a:cubicBezTo>
                  <a:cubicBezTo>
                    <a:pt x="9002" y="8573"/>
                    <a:pt x="8919" y="8490"/>
                    <a:pt x="8811" y="8490"/>
                  </a:cubicBezTo>
                  <a:lnTo>
                    <a:pt x="2203" y="8490"/>
                  </a:lnTo>
                  <a:cubicBezTo>
                    <a:pt x="1299" y="8490"/>
                    <a:pt x="560" y="7752"/>
                    <a:pt x="560" y="6847"/>
                  </a:cubicBezTo>
                  <a:cubicBezTo>
                    <a:pt x="560" y="5942"/>
                    <a:pt x="1299" y="5216"/>
                    <a:pt x="2203" y="5216"/>
                  </a:cubicBezTo>
                  <a:cubicBezTo>
                    <a:pt x="2334" y="5216"/>
                    <a:pt x="2489" y="5228"/>
                    <a:pt x="2620" y="5275"/>
                  </a:cubicBezTo>
                  <a:cubicBezTo>
                    <a:pt x="2629" y="5277"/>
                    <a:pt x="2639" y="5278"/>
                    <a:pt x="2649" y="5278"/>
                  </a:cubicBezTo>
                  <a:cubicBezTo>
                    <a:pt x="2715" y="5278"/>
                    <a:pt x="2791" y="5244"/>
                    <a:pt x="2823" y="5192"/>
                  </a:cubicBezTo>
                  <a:cubicBezTo>
                    <a:pt x="2882" y="5109"/>
                    <a:pt x="2954" y="5037"/>
                    <a:pt x="3037" y="4978"/>
                  </a:cubicBezTo>
                  <a:cubicBezTo>
                    <a:pt x="3049" y="4954"/>
                    <a:pt x="3061" y="4942"/>
                    <a:pt x="3096" y="4930"/>
                  </a:cubicBezTo>
                  <a:lnTo>
                    <a:pt x="3108" y="4930"/>
                  </a:lnTo>
                  <a:cubicBezTo>
                    <a:pt x="3120" y="4918"/>
                    <a:pt x="3132" y="4894"/>
                    <a:pt x="3168" y="4882"/>
                  </a:cubicBezTo>
                  <a:cubicBezTo>
                    <a:pt x="3215" y="4859"/>
                    <a:pt x="3251" y="4823"/>
                    <a:pt x="3299" y="4811"/>
                  </a:cubicBezTo>
                  <a:cubicBezTo>
                    <a:pt x="3311" y="4799"/>
                    <a:pt x="3346" y="4799"/>
                    <a:pt x="3358" y="4775"/>
                  </a:cubicBezTo>
                  <a:cubicBezTo>
                    <a:pt x="3406" y="4763"/>
                    <a:pt x="3454" y="4740"/>
                    <a:pt x="3489" y="4716"/>
                  </a:cubicBezTo>
                  <a:cubicBezTo>
                    <a:pt x="3513" y="4716"/>
                    <a:pt x="3537" y="4704"/>
                    <a:pt x="3549" y="4704"/>
                  </a:cubicBezTo>
                  <a:lnTo>
                    <a:pt x="3573" y="4704"/>
                  </a:lnTo>
                  <a:cubicBezTo>
                    <a:pt x="3585" y="4704"/>
                    <a:pt x="3608" y="4692"/>
                    <a:pt x="3632" y="4692"/>
                  </a:cubicBezTo>
                  <a:lnTo>
                    <a:pt x="3930" y="4692"/>
                  </a:lnTo>
                  <a:cubicBezTo>
                    <a:pt x="3989" y="4692"/>
                    <a:pt x="4025" y="4704"/>
                    <a:pt x="4085" y="4704"/>
                  </a:cubicBezTo>
                  <a:cubicBezTo>
                    <a:pt x="4120" y="4704"/>
                    <a:pt x="4132" y="4716"/>
                    <a:pt x="4168" y="4716"/>
                  </a:cubicBezTo>
                  <a:lnTo>
                    <a:pt x="4180" y="4716"/>
                  </a:lnTo>
                  <a:cubicBezTo>
                    <a:pt x="4204" y="4716"/>
                    <a:pt x="4227" y="4740"/>
                    <a:pt x="4251" y="4740"/>
                  </a:cubicBezTo>
                  <a:lnTo>
                    <a:pt x="4394" y="4740"/>
                  </a:lnTo>
                  <a:cubicBezTo>
                    <a:pt x="4394" y="4740"/>
                    <a:pt x="4406" y="4740"/>
                    <a:pt x="4406" y="4716"/>
                  </a:cubicBezTo>
                  <a:lnTo>
                    <a:pt x="4454" y="4680"/>
                  </a:lnTo>
                  <a:cubicBezTo>
                    <a:pt x="4478" y="4644"/>
                    <a:pt x="4489" y="4621"/>
                    <a:pt x="4489" y="4585"/>
                  </a:cubicBezTo>
                  <a:cubicBezTo>
                    <a:pt x="4489" y="4561"/>
                    <a:pt x="4513" y="4525"/>
                    <a:pt x="4513" y="4513"/>
                  </a:cubicBezTo>
                  <a:cubicBezTo>
                    <a:pt x="4513" y="4501"/>
                    <a:pt x="4525" y="4478"/>
                    <a:pt x="4525" y="4466"/>
                  </a:cubicBezTo>
                  <a:cubicBezTo>
                    <a:pt x="4525" y="4454"/>
                    <a:pt x="4525" y="4442"/>
                    <a:pt x="4537" y="4418"/>
                  </a:cubicBezTo>
                  <a:cubicBezTo>
                    <a:pt x="4537" y="4406"/>
                    <a:pt x="4549" y="4382"/>
                    <a:pt x="4549" y="4359"/>
                  </a:cubicBezTo>
                  <a:lnTo>
                    <a:pt x="4549" y="4347"/>
                  </a:lnTo>
                  <a:cubicBezTo>
                    <a:pt x="4811" y="3609"/>
                    <a:pt x="5442" y="3049"/>
                    <a:pt x="6216" y="2894"/>
                  </a:cubicBezTo>
                  <a:lnTo>
                    <a:pt x="6240" y="2894"/>
                  </a:lnTo>
                  <a:cubicBezTo>
                    <a:pt x="6371" y="2858"/>
                    <a:pt x="6513" y="2847"/>
                    <a:pt x="6668" y="2847"/>
                  </a:cubicBezTo>
                  <a:lnTo>
                    <a:pt x="6799" y="2847"/>
                  </a:lnTo>
                  <a:cubicBezTo>
                    <a:pt x="7228" y="2870"/>
                    <a:pt x="7633" y="3013"/>
                    <a:pt x="7978" y="3263"/>
                  </a:cubicBezTo>
                  <a:cubicBezTo>
                    <a:pt x="8012" y="3287"/>
                    <a:pt x="8051" y="3300"/>
                    <a:pt x="8090" y="3300"/>
                  </a:cubicBezTo>
                  <a:cubicBezTo>
                    <a:pt x="8148" y="3300"/>
                    <a:pt x="8204" y="3272"/>
                    <a:pt x="8240" y="3216"/>
                  </a:cubicBezTo>
                  <a:cubicBezTo>
                    <a:pt x="8299" y="3132"/>
                    <a:pt x="8288" y="3013"/>
                    <a:pt x="8204" y="2954"/>
                  </a:cubicBezTo>
                  <a:cubicBezTo>
                    <a:pt x="7847" y="2680"/>
                    <a:pt x="7430" y="2513"/>
                    <a:pt x="6978" y="2477"/>
                  </a:cubicBezTo>
                  <a:cubicBezTo>
                    <a:pt x="6966" y="2311"/>
                    <a:pt x="6930" y="2132"/>
                    <a:pt x="6894" y="1977"/>
                  </a:cubicBezTo>
                  <a:cubicBezTo>
                    <a:pt x="6728" y="1418"/>
                    <a:pt x="6371" y="894"/>
                    <a:pt x="5894" y="537"/>
                  </a:cubicBezTo>
                  <a:cubicBezTo>
                    <a:pt x="5418" y="180"/>
                    <a:pt x="4847" y="1"/>
                    <a:pt x="4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6" name="Google Shape;5726;p77"/>
            <p:cNvSpPr/>
            <p:nvPr/>
          </p:nvSpPr>
          <p:spPr>
            <a:xfrm>
              <a:off x="1670026" y="3377672"/>
              <a:ext cx="104760" cy="175256"/>
            </a:xfrm>
            <a:custGeom>
              <a:avLst/>
              <a:gdLst/>
              <a:ahLst/>
              <a:cxnLst/>
              <a:rect l="l" t="t" r="r" b="b"/>
              <a:pathLst>
                <a:path w="3299" h="5519" extrusionOk="0">
                  <a:moveTo>
                    <a:pt x="210" y="0"/>
                  </a:moveTo>
                  <a:cubicBezTo>
                    <a:pt x="169" y="0"/>
                    <a:pt x="128" y="15"/>
                    <a:pt x="96" y="41"/>
                  </a:cubicBezTo>
                  <a:cubicBezTo>
                    <a:pt x="1" y="113"/>
                    <a:pt x="1" y="232"/>
                    <a:pt x="60" y="303"/>
                  </a:cubicBezTo>
                  <a:cubicBezTo>
                    <a:pt x="394" y="708"/>
                    <a:pt x="572" y="1196"/>
                    <a:pt x="572" y="1720"/>
                  </a:cubicBezTo>
                  <a:lnTo>
                    <a:pt x="572" y="1780"/>
                  </a:lnTo>
                  <a:lnTo>
                    <a:pt x="572" y="1791"/>
                  </a:lnTo>
                  <a:cubicBezTo>
                    <a:pt x="572" y="1851"/>
                    <a:pt x="596" y="1910"/>
                    <a:pt x="644" y="1958"/>
                  </a:cubicBezTo>
                  <a:cubicBezTo>
                    <a:pt x="676" y="1990"/>
                    <a:pt x="718" y="2000"/>
                    <a:pt x="760" y="2000"/>
                  </a:cubicBezTo>
                  <a:cubicBezTo>
                    <a:pt x="781" y="2000"/>
                    <a:pt x="803" y="1998"/>
                    <a:pt x="822" y="1994"/>
                  </a:cubicBezTo>
                  <a:cubicBezTo>
                    <a:pt x="977" y="1946"/>
                    <a:pt x="1132" y="1922"/>
                    <a:pt x="1299" y="1922"/>
                  </a:cubicBezTo>
                  <a:cubicBezTo>
                    <a:pt x="2192" y="1922"/>
                    <a:pt x="2906" y="2649"/>
                    <a:pt x="2906" y="3530"/>
                  </a:cubicBezTo>
                  <a:cubicBezTo>
                    <a:pt x="2906" y="4423"/>
                    <a:pt x="2180" y="5125"/>
                    <a:pt x="1299" y="5125"/>
                  </a:cubicBezTo>
                  <a:lnTo>
                    <a:pt x="1168" y="5125"/>
                  </a:lnTo>
                  <a:cubicBezTo>
                    <a:pt x="1061" y="5125"/>
                    <a:pt x="977" y="5220"/>
                    <a:pt x="977" y="5328"/>
                  </a:cubicBezTo>
                  <a:cubicBezTo>
                    <a:pt x="977" y="5423"/>
                    <a:pt x="1061" y="5518"/>
                    <a:pt x="1168" y="5518"/>
                  </a:cubicBezTo>
                  <a:lnTo>
                    <a:pt x="1299" y="5518"/>
                  </a:lnTo>
                  <a:cubicBezTo>
                    <a:pt x="2394" y="5518"/>
                    <a:pt x="3287" y="4625"/>
                    <a:pt x="3287" y="3518"/>
                  </a:cubicBezTo>
                  <a:cubicBezTo>
                    <a:pt x="3299" y="2422"/>
                    <a:pt x="2406" y="1529"/>
                    <a:pt x="1299" y="1529"/>
                  </a:cubicBezTo>
                  <a:cubicBezTo>
                    <a:pt x="1180" y="1529"/>
                    <a:pt x="1061" y="1541"/>
                    <a:pt x="942" y="1565"/>
                  </a:cubicBezTo>
                  <a:cubicBezTo>
                    <a:pt x="918" y="1029"/>
                    <a:pt x="703" y="494"/>
                    <a:pt x="358" y="77"/>
                  </a:cubicBezTo>
                  <a:cubicBezTo>
                    <a:pt x="318" y="24"/>
                    <a:pt x="263" y="0"/>
                    <a:pt x="2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27" name="Google Shape;5727;p77"/>
          <p:cNvGrpSpPr/>
          <p:nvPr/>
        </p:nvGrpSpPr>
        <p:grpSpPr>
          <a:xfrm>
            <a:off x="1954741" y="3212419"/>
            <a:ext cx="366389" cy="354481"/>
            <a:chOff x="1954741" y="3212419"/>
            <a:chExt cx="366389" cy="354481"/>
          </a:xfrm>
        </p:grpSpPr>
        <p:sp>
          <p:nvSpPr>
            <p:cNvPr id="5728" name="Google Shape;5728;p77"/>
            <p:cNvSpPr/>
            <p:nvPr/>
          </p:nvSpPr>
          <p:spPr>
            <a:xfrm>
              <a:off x="1964204" y="3212419"/>
              <a:ext cx="356926" cy="354481"/>
            </a:xfrm>
            <a:custGeom>
              <a:avLst/>
              <a:gdLst/>
              <a:ahLst/>
              <a:cxnLst/>
              <a:rect l="l" t="t" r="r" b="b"/>
              <a:pathLst>
                <a:path w="11240" h="11163" extrusionOk="0">
                  <a:moveTo>
                    <a:pt x="3618" y="1"/>
                  </a:moveTo>
                  <a:cubicBezTo>
                    <a:pt x="3546" y="1"/>
                    <a:pt x="3474" y="18"/>
                    <a:pt x="3405" y="54"/>
                  </a:cubicBezTo>
                  <a:cubicBezTo>
                    <a:pt x="2405" y="507"/>
                    <a:pt x="1560" y="1245"/>
                    <a:pt x="953" y="2161"/>
                  </a:cubicBezTo>
                  <a:cubicBezTo>
                    <a:pt x="321" y="3114"/>
                    <a:pt x="0" y="4221"/>
                    <a:pt x="0" y="5352"/>
                  </a:cubicBezTo>
                  <a:cubicBezTo>
                    <a:pt x="0" y="8567"/>
                    <a:pt x="2619" y="11163"/>
                    <a:pt x="5822" y="11163"/>
                  </a:cubicBezTo>
                  <a:cubicBezTo>
                    <a:pt x="6953" y="11163"/>
                    <a:pt x="8061" y="10841"/>
                    <a:pt x="9001" y="10222"/>
                  </a:cubicBezTo>
                  <a:cubicBezTo>
                    <a:pt x="9930" y="9603"/>
                    <a:pt x="10656" y="8758"/>
                    <a:pt x="11120" y="7757"/>
                  </a:cubicBezTo>
                  <a:cubicBezTo>
                    <a:pt x="11240" y="7567"/>
                    <a:pt x="11180" y="7317"/>
                    <a:pt x="11001" y="7186"/>
                  </a:cubicBezTo>
                  <a:cubicBezTo>
                    <a:pt x="10912" y="7109"/>
                    <a:pt x="10802" y="7070"/>
                    <a:pt x="10692" y="7070"/>
                  </a:cubicBezTo>
                  <a:cubicBezTo>
                    <a:pt x="10582" y="7070"/>
                    <a:pt x="10472" y="7109"/>
                    <a:pt x="10382" y="7186"/>
                  </a:cubicBezTo>
                  <a:cubicBezTo>
                    <a:pt x="9585" y="7793"/>
                    <a:pt x="8632" y="8115"/>
                    <a:pt x="7632" y="8115"/>
                  </a:cubicBezTo>
                  <a:cubicBezTo>
                    <a:pt x="7370" y="8115"/>
                    <a:pt x="7084" y="8091"/>
                    <a:pt x="6810" y="8043"/>
                  </a:cubicBezTo>
                  <a:cubicBezTo>
                    <a:pt x="6802" y="8042"/>
                    <a:pt x="6794" y="8042"/>
                    <a:pt x="6786" y="8042"/>
                  </a:cubicBezTo>
                  <a:cubicBezTo>
                    <a:pt x="6698" y="8042"/>
                    <a:pt x="6607" y="8101"/>
                    <a:pt x="6596" y="8210"/>
                  </a:cubicBezTo>
                  <a:cubicBezTo>
                    <a:pt x="6572" y="8317"/>
                    <a:pt x="6632" y="8412"/>
                    <a:pt x="6751" y="8436"/>
                  </a:cubicBezTo>
                  <a:cubicBezTo>
                    <a:pt x="7049" y="8484"/>
                    <a:pt x="7346" y="8508"/>
                    <a:pt x="7632" y="8508"/>
                  </a:cubicBezTo>
                  <a:cubicBezTo>
                    <a:pt x="8715" y="8508"/>
                    <a:pt x="9763" y="8150"/>
                    <a:pt x="10620" y="7495"/>
                  </a:cubicBezTo>
                  <a:cubicBezTo>
                    <a:pt x="10644" y="7478"/>
                    <a:pt x="10668" y="7469"/>
                    <a:pt x="10689" y="7469"/>
                  </a:cubicBezTo>
                  <a:cubicBezTo>
                    <a:pt x="10710" y="7469"/>
                    <a:pt x="10728" y="7478"/>
                    <a:pt x="10739" y="7495"/>
                  </a:cubicBezTo>
                  <a:cubicBezTo>
                    <a:pt x="10775" y="7519"/>
                    <a:pt x="10787" y="7567"/>
                    <a:pt x="10775" y="7615"/>
                  </a:cubicBezTo>
                  <a:cubicBezTo>
                    <a:pt x="10347" y="8543"/>
                    <a:pt x="9668" y="9341"/>
                    <a:pt x="8811" y="9901"/>
                  </a:cubicBezTo>
                  <a:cubicBezTo>
                    <a:pt x="7930" y="10484"/>
                    <a:pt x="6906" y="10782"/>
                    <a:pt x="5834" y="10782"/>
                  </a:cubicBezTo>
                  <a:cubicBezTo>
                    <a:pt x="2846" y="10782"/>
                    <a:pt x="405" y="8341"/>
                    <a:pt x="405" y="5352"/>
                  </a:cubicBezTo>
                  <a:cubicBezTo>
                    <a:pt x="405" y="4293"/>
                    <a:pt x="714" y="3269"/>
                    <a:pt x="1274" y="2376"/>
                  </a:cubicBezTo>
                  <a:cubicBezTo>
                    <a:pt x="1845" y="1507"/>
                    <a:pt x="2631" y="828"/>
                    <a:pt x="3572" y="411"/>
                  </a:cubicBezTo>
                  <a:cubicBezTo>
                    <a:pt x="3592" y="401"/>
                    <a:pt x="3609" y="396"/>
                    <a:pt x="3626" y="396"/>
                  </a:cubicBezTo>
                  <a:cubicBezTo>
                    <a:pt x="3649" y="396"/>
                    <a:pt x="3670" y="407"/>
                    <a:pt x="3691" y="435"/>
                  </a:cubicBezTo>
                  <a:cubicBezTo>
                    <a:pt x="3715" y="471"/>
                    <a:pt x="3715" y="530"/>
                    <a:pt x="3691" y="554"/>
                  </a:cubicBezTo>
                  <a:cubicBezTo>
                    <a:pt x="3036" y="1423"/>
                    <a:pt x="2679" y="2459"/>
                    <a:pt x="2679" y="3543"/>
                  </a:cubicBezTo>
                  <a:cubicBezTo>
                    <a:pt x="2679" y="4602"/>
                    <a:pt x="3000" y="5614"/>
                    <a:pt x="3631" y="6460"/>
                  </a:cubicBezTo>
                  <a:cubicBezTo>
                    <a:pt x="4239" y="7293"/>
                    <a:pt x="5084" y="7912"/>
                    <a:pt x="6060" y="8234"/>
                  </a:cubicBezTo>
                  <a:cubicBezTo>
                    <a:pt x="6081" y="8242"/>
                    <a:pt x="6103" y="8245"/>
                    <a:pt x="6124" y="8245"/>
                  </a:cubicBezTo>
                  <a:cubicBezTo>
                    <a:pt x="6200" y="8245"/>
                    <a:pt x="6273" y="8198"/>
                    <a:pt x="6310" y="8115"/>
                  </a:cubicBezTo>
                  <a:cubicBezTo>
                    <a:pt x="6334" y="8007"/>
                    <a:pt x="6287" y="7912"/>
                    <a:pt x="6191" y="7865"/>
                  </a:cubicBezTo>
                  <a:cubicBezTo>
                    <a:pt x="4322" y="7257"/>
                    <a:pt x="3060" y="5507"/>
                    <a:pt x="3060" y="3543"/>
                  </a:cubicBezTo>
                  <a:cubicBezTo>
                    <a:pt x="3060" y="2531"/>
                    <a:pt x="3393" y="1578"/>
                    <a:pt x="4001" y="792"/>
                  </a:cubicBezTo>
                  <a:cubicBezTo>
                    <a:pt x="4131" y="614"/>
                    <a:pt x="4131" y="364"/>
                    <a:pt x="4001" y="185"/>
                  </a:cubicBezTo>
                  <a:cubicBezTo>
                    <a:pt x="3898" y="67"/>
                    <a:pt x="3759" y="1"/>
                    <a:pt x="36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29" name="Google Shape;5729;p77"/>
            <p:cNvSpPr/>
            <p:nvPr/>
          </p:nvSpPr>
          <p:spPr>
            <a:xfrm>
              <a:off x="2127520" y="3279898"/>
              <a:ext cx="77546" cy="77546"/>
            </a:xfrm>
            <a:custGeom>
              <a:avLst/>
              <a:gdLst/>
              <a:ahLst/>
              <a:cxnLst/>
              <a:rect l="l" t="t" r="r" b="b"/>
              <a:pathLst>
                <a:path w="2442" h="2442" extrusionOk="0">
                  <a:moveTo>
                    <a:pt x="1239" y="846"/>
                  </a:moveTo>
                  <a:cubicBezTo>
                    <a:pt x="1334" y="989"/>
                    <a:pt x="1465" y="1108"/>
                    <a:pt x="1608" y="1215"/>
                  </a:cubicBezTo>
                  <a:cubicBezTo>
                    <a:pt x="1465" y="1310"/>
                    <a:pt x="1346" y="1441"/>
                    <a:pt x="1239" y="1584"/>
                  </a:cubicBezTo>
                  <a:cubicBezTo>
                    <a:pt x="1155" y="1441"/>
                    <a:pt x="1013" y="1322"/>
                    <a:pt x="870" y="1215"/>
                  </a:cubicBezTo>
                  <a:cubicBezTo>
                    <a:pt x="1013" y="1108"/>
                    <a:pt x="1155" y="989"/>
                    <a:pt x="1239" y="846"/>
                  </a:cubicBezTo>
                  <a:close/>
                  <a:moveTo>
                    <a:pt x="1227" y="1"/>
                  </a:moveTo>
                  <a:cubicBezTo>
                    <a:pt x="1120" y="1"/>
                    <a:pt x="1036" y="84"/>
                    <a:pt x="1036" y="191"/>
                  </a:cubicBezTo>
                  <a:cubicBezTo>
                    <a:pt x="1036" y="656"/>
                    <a:pt x="655" y="1025"/>
                    <a:pt x="203" y="1025"/>
                  </a:cubicBezTo>
                  <a:cubicBezTo>
                    <a:pt x="96" y="1025"/>
                    <a:pt x="1" y="1108"/>
                    <a:pt x="1" y="1215"/>
                  </a:cubicBezTo>
                  <a:cubicBezTo>
                    <a:pt x="1" y="1322"/>
                    <a:pt x="96" y="1406"/>
                    <a:pt x="203" y="1406"/>
                  </a:cubicBezTo>
                  <a:cubicBezTo>
                    <a:pt x="655" y="1406"/>
                    <a:pt x="1036" y="1787"/>
                    <a:pt x="1036" y="2239"/>
                  </a:cubicBezTo>
                  <a:cubicBezTo>
                    <a:pt x="1036" y="2346"/>
                    <a:pt x="1120" y="2442"/>
                    <a:pt x="1227" y="2442"/>
                  </a:cubicBezTo>
                  <a:cubicBezTo>
                    <a:pt x="1334" y="2442"/>
                    <a:pt x="1417" y="2346"/>
                    <a:pt x="1417" y="2239"/>
                  </a:cubicBezTo>
                  <a:cubicBezTo>
                    <a:pt x="1417" y="1787"/>
                    <a:pt x="1786" y="1406"/>
                    <a:pt x="2251" y="1406"/>
                  </a:cubicBezTo>
                  <a:cubicBezTo>
                    <a:pt x="2358" y="1406"/>
                    <a:pt x="2441" y="1322"/>
                    <a:pt x="2441" y="1215"/>
                  </a:cubicBezTo>
                  <a:cubicBezTo>
                    <a:pt x="2441" y="1108"/>
                    <a:pt x="2358" y="1025"/>
                    <a:pt x="2251" y="1025"/>
                  </a:cubicBezTo>
                  <a:cubicBezTo>
                    <a:pt x="1786" y="1025"/>
                    <a:pt x="1417" y="656"/>
                    <a:pt x="1417" y="191"/>
                  </a:cubicBezTo>
                  <a:cubicBezTo>
                    <a:pt x="1417" y="84"/>
                    <a:pt x="1334"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0" name="Google Shape;5730;p77"/>
            <p:cNvSpPr/>
            <p:nvPr/>
          </p:nvSpPr>
          <p:spPr>
            <a:xfrm>
              <a:off x="2202747" y="3365732"/>
              <a:ext cx="38995" cy="38963"/>
            </a:xfrm>
            <a:custGeom>
              <a:avLst/>
              <a:gdLst/>
              <a:ahLst/>
              <a:cxnLst/>
              <a:rect l="l" t="t" r="r" b="b"/>
              <a:pathLst>
                <a:path w="1228" h="1227" extrusionOk="0">
                  <a:moveTo>
                    <a:pt x="608" y="405"/>
                  </a:moveTo>
                  <a:cubicBezTo>
                    <a:pt x="727" y="405"/>
                    <a:pt x="834" y="512"/>
                    <a:pt x="834" y="632"/>
                  </a:cubicBezTo>
                  <a:cubicBezTo>
                    <a:pt x="834" y="739"/>
                    <a:pt x="727" y="846"/>
                    <a:pt x="608" y="846"/>
                  </a:cubicBezTo>
                  <a:cubicBezTo>
                    <a:pt x="489" y="846"/>
                    <a:pt x="394" y="739"/>
                    <a:pt x="394" y="632"/>
                  </a:cubicBezTo>
                  <a:cubicBezTo>
                    <a:pt x="394" y="489"/>
                    <a:pt x="489" y="405"/>
                    <a:pt x="608" y="405"/>
                  </a:cubicBezTo>
                  <a:close/>
                  <a:moveTo>
                    <a:pt x="608" y="0"/>
                  </a:moveTo>
                  <a:cubicBezTo>
                    <a:pt x="275" y="0"/>
                    <a:pt x="1" y="262"/>
                    <a:pt x="1" y="608"/>
                  </a:cubicBezTo>
                  <a:cubicBezTo>
                    <a:pt x="1" y="953"/>
                    <a:pt x="275" y="1227"/>
                    <a:pt x="608" y="1227"/>
                  </a:cubicBezTo>
                  <a:cubicBezTo>
                    <a:pt x="953" y="1227"/>
                    <a:pt x="1227" y="953"/>
                    <a:pt x="1227" y="608"/>
                  </a:cubicBezTo>
                  <a:cubicBezTo>
                    <a:pt x="1227" y="274"/>
                    <a:pt x="953"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1" name="Google Shape;5731;p77"/>
            <p:cNvSpPr/>
            <p:nvPr/>
          </p:nvSpPr>
          <p:spPr>
            <a:xfrm>
              <a:off x="1964553" y="3518473"/>
              <a:ext cx="38995" cy="38614"/>
            </a:xfrm>
            <a:custGeom>
              <a:avLst/>
              <a:gdLst/>
              <a:ahLst/>
              <a:cxnLst/>
              <a:rect l="l" t="t" r="r" b="b"/>
              <a:pathLst>
                <a:path w="1228" h="1216" extrusionOk="0">
                  <a:moveTo>
                    <a:pt x="608" y="382"/>
                  </a:moveTo>
                  <a:cubicBezTo>
                    <a:pt x="727" y="382"/>
                    <a:pt x="834" y="489"/>
                    <a:pt x="834" y="608"/>
                  </a:cubicBezTo>
                  <a:cubicBezTo>
                    <a:pt x="822" y="727"/>
                    <a:pt x="727" y="834"/>
                    <a:pt x="608" y="834"/>
                  </a:cubicBezTo>
                  <a:cubicBezTo>
                    <a:pt x="489" y="834"/>
                    <a:pt x="394" y="727"/>
                    <a:pt x="394" y="608"/>
                  </a:cubicBezTo>
                  <a:cubicBezTo>
                    <a:pt x="394" y="489"/>
                    <a:pt x="489" y="382"/>
                    <a:pt x="608" y="382"/>
                  </a:cubicBezTo>
                  <a:close/>
                  <a:moveTo>
                    <a:pt x="608" y="1"/>
                  </a:moveTo>
                  <a:cubicBezTo>
                    <a:pt x="275" y="1"/>
                    <a:pt x="1" y="263"/>
                    <a:pt x="1" y="608"/>
                  </a:cubicBezTo>
                  <a:cubicBezTo>
                    <a:pt x="1" y="953"/>
                    <a:pt x="275" y="1215"/>
                    <a:pt x="608" y="1215"/>
                  </a:cubicBezTo>
                  <a:cubicBezTo>
                    <a:pt x="953" y="1215"/>
                    <a:pt x="1227" y="953"/>
                    <a:pt x="1227" y="608"/>
                  </a:cubicBezTo>
                  <a:cubicBezTo>
                    <a:pt x="1227" y="263"/>
                    <a:pt x="942" y="1"/>
                    <a:pt x="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2" name="Google Shape;5732;p77"/>
            <p:cNvSpPr/>
            <p:nvPr/>
          </p:nvSpPr>
          <p:spPr>
            <a:xfrm>
              <a:off x="2158894" y="3385007"/>
              <a:ext cx="15909" cy="16290"/>
            </a:xfrm>
            <a:custGeom>
              <a:avLst/>
              <a:gdLst/>
              <a:ahLst/>
              <a:cxnLst/>
              <a:rect l="l" t="t" r="r" b="b"/>
              <a:pathLst>
                <a:path w="501" h="513" extrusionOk="0">
                  <a:moveTo>
                    <a:pt x="251" y="1"/>
                  </a:moveTo>
                  <a:cubicBezTo>
                    <a:pt x="108" y="1"/>
                    <a:pt x="1" y="120"/>
                    <a:pt x="1" y="263"/>
                  </a:cubicBezTo>
                  <a:cubicBezTo>
                    <a:pt x="1" y="394"/>
                    <a:pt x="108" y="513"/>
                    <a:pt x="251" y="513"/>
                  </a:cubicBezTo>
                  <a:cubicBezTo>
                    <a:pt x="394" y="513"/>
                    <a:pt x="501" y="394"/>
                    <a:pt x="501" y="263"/>
                  </a:cubicBezTo>
                  <a:cubicBezTo>
                    <a:pt x="501" y="120"/>
                    <a:pt x="394" y="1"/>
                    <a:pt x="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3" name="Google Shape;5733;p77"/>
            <p:cNvSpPr/>
            <p:nvPr/>
          </p:nvSpPr>
          <p:spPr>
            <a:xfrm>
              <a:off x="1954741" y="3478779"/>
              <a:ext cx="15909" cy="15909"/>
            </a:xfrm>
            <a:custGeom>
              <a:avLst/>
              <a:gdLst/>
              <a:ahLst/>
              <a:cxnLst/>
              <a:rect l="l" t="t" r="r" b="b"/>
              <a:pathLst>
                <a:path w="501" h="501" extrusionOk="0">
                  <a:moveTo>
                    <a:pt x="250" y="0"/>
                  </a:moveTo>
                  <a:cubicBezTo>
                    <a:pt x="108" y="0"/>
                    <a:pt x="0" y="108"/>
                    <a:pt x="0" y="250"/>
                  </a:cubicBezTo>
                  <a:cubicBezTo>
                    <a:pt x="0" y="393"/>
                    <a:pt x="108" y="501"/>
                    <a:pt x="250" y="501"/>
                  </a:cubicBezTo>
                  <a:cubicBezTo>
                    <a:pt x="393" y="501"/>
                    <a:pt x="500" y="393"/>
                    <a:pt x="500" y="250"/>
                  </a:cubicBezTo>
                  <a:cubicBezTo>
                    <a:pt x="500" y="108"/>
                    <a:pt x="393"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4" name="Google Shape;5734;p77"/>
            <p:cNvSpPr/>
            <p:nvPr/>
          </p:nvSpPr>
          <p:spPr>
            <a:xfrm>
              <a:off x="2208813" y="3264020"/>
              <a:ext cx="16290" cy="16290"/>
            </a:xfrm>
            <a:custGeom>
              <a:avLst/>
              <a:gdLst/>
              <a:ahLst/>
              <a:cxnLst/>
              <a:rect l="l" t="t" r="r" b="b"/>
              <a:pathLst>
                <a:path w="513" h="513" extrusionOk="0">
                  <a:moveTo>
                    <a:pt x="250" y="1"/>
                  </a:moveTo>
                  <a:cubicBezTo>
                    <a:pt x="119" y="1"/>
                    <a:pt x="0" y="120"/>
                    <a:pt x="0" y="263"/>
                  </a:cubicBezTo>
                  <a:cubicBezTo>
                    <a:pt x="0" y="394"/>
                    <a:pt x="119" y="513"/>
                    <a:pt x="250" y="513"/>
                  </a:cubicBezTo>
                  <a:cubicBezTo>
                    <a:pt x="393" y="513"/>
                    <a:pt x="512" y="394"/>
                    <a:pt x="512" y="263"/>
                  </a:cubicBezTo>
                  <a:cubicBezTo>
                    <a:pt x="512" y="120"/>
                    <a:pt x="393" y="1"/>
                    <a:pt x="2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35" name="Google Shape;5735;p77"/>
          <p:cNvGrpSpPr/>
          <p:nvPr/>
        </p:nvGrpSpPr>
        <p:grpSpPr>
          <a:xfrm>
            <a:off x="3043239" y="3215626"/>
            <a:ext cx="366008" cy="348670"/>
            <a:chOff x="3043239" y="3215626"/>
            <a:chExt cx="366008" cy="348670"/>
          </a:xfrm>
        </p:grpSpPr>
        <p:sp>
          <p:nvSpPr>
            <p:cNvPr id="5736" name="Google Shape;5736;p77"/>
            <p:cNvSpPr/>
            <p:nvPr/>
          </p:nvSpPr>
          <p:spPr>
            <a:xfrm>
              <a:off x="3106749" y="3273198"/>
              <a:ext cx="302498" cy="291098"/>
            </a:xfrm>
            <a:custGeom>
              <a:avLst/>
              <a:gdLst/>
              <a:ahLst/>
              <a:cxnLst/>
              <a:rect l="l" t="t" r="r" b="b"/>
              <a:pathLst>
                <a:path w="9526" h="9167" extrusionOk="0">
                  <a:moveTo>
                    <a:pt x="4711" y="1"/>
                  </a:moveTo>
                  <a:cubicBezTo>
                    <a:pt x="4689" y="1"/>
                    <a:pt x="4667" y="4"/>
                    <a:pt x="4644" y="9"/>
                  </a:cubicBezTo>
                  <a:cubicBezTo>
                    <a:pt x="4561" y="45"/>
                    <a:pt x="4525" y="140"/>
                    <a:pt x="4561" y="236"/>
                  </a:cubicBezTo>
                  <a:lnTo>
                    <a:pt x="5287" y="1950"/>
                  </a:lnTo>
                  <a:cubicBezTo>
                    <a:pt x="5311" y="2010"/>
                    <a:pt x="5359" y="2033"/>
                    <a:pt x="5418" y="2057"/>
                  </a:cubicBezTo>
                  <a:lnTo>
                    <a:pt x="9026" y="2379"/>
                  </a:lnTo>
                  <a:cubicBezTo>
                    <a:pt x="9097" y="2379"/>
                    <a:pt x="9109" y="2438"/>
                    <a:pt x="9121" y="2474"/>
                  </a:cubicBezTo>
                  <a:cubicBezTo>
                    <a:pt x="9121" y="2498"/>
                    <a:pt x="9145" y="2545"/>
                    <a:pt x="9097" y="2605"/>
                  </a:cubicBezTo>
                  <a:lnTo>
                    <a:pt x="6406" y="4974"/>
                  </a:lnTo>
                  <a:cubicBezTo>
                    <a:pt x="6359" y="5010"/>
                    <a:pt x="6347" y="5070"/>
                    <a:pt x="6347" y="5129"/>
                  </a:cubicBezTo>
                  <a:lnTo>
                    <a:pt x="7133" y="8665"/>
                  </a:lnTo>
                  <a:cubicBezTo>
                    <a:pt x="7144" y="8737"/>
                    <a:pt x="7109" y="8760"/>
                    <a:pt x="7085" y="8784"/>
                  </a:cubicBezTo>
                  <a:cubicBezTo>
                    <a:pt x="7078" y="8791"/>
                    <a:pt x="7053" y="8803"/>
                    <a:pt x="7021" y="8803"/>
                  </a:cubicBezTo>
                  <a:cubicBezTo>
                    <a:pt x="7001" y="8803"/>
                    <a:pt x="6977" y="8798"/>
                    <a:pt x="6954" y="8784"/>
                  </a:cubicBezTo>
                  <a:lnTo>
                    <a:pt x="3846" y="6939"/>
                  </a:lnTo>
                  <a:cubicBezTo>
                    <a:pt x="3817" y="6921"/>
                    <a:pt x="3787" y="6912"/>
                    <a:pt x="3757" y="6912"/>
                  </a:cubicBezTo>
                  <a:cubicBezTo>
                    <a:pt x="3727" y="6912"/>
                    <a:pt x="3698" y="6921"/>
                    <a:pt x="3668" y="6939"/>
                  </a:cubicBezTo>
                  <a:lnTo>
                    <a:pt x="560" y="8784"/>
                  </a:lnTo>
                  <a:cubicBezTo>
                    <a:pt x="535" y="8794"/>
                    <a:pt x="510" y="8798"/>
                    <a:pt x="487" y="8798"/>
                  </a:cubicBezTo>
                  <a:cubicBezTo>
                    <a:pt x="457" y="8798"/>
                    <a:pt x="431" y="8791"/>
                    <a:pt x="417" y="8784"/>
                  </a:cubicBezTo>
                  <a:cubicBezTo>
                    <a:pt x="406" y="8760"/>
                    <a:pt x="358" y="8725"/>
                    <a:pt x="382" y="8665"/>
                  </a:cubicBezTo>
                  <a:lnTo>
                    <a:pt x="798" y="6832"/>
                  </a:lnTo>
                  <a:cubicBezTo>
                    <a:pt x="810" y="6736"/>
                    <a:pt x="763" y="6653"/>
                    <a:pt x="656" y="6641"/>
                  </a:cubicBezTo>
                  <a:cubicBezTo>
                    <a:pt x="641" y="6637"/>
                    <a:pt x="627" y="6635"/>
                    <a:pt x="613" y="6635"/>
                  </a:cubicBezTo>
                  <a:cubicBezTo>
                    <a:pt x="542" y="6635"/>
                    <a:pt x="475" y="6683"/>
                    <a:pt x="465" y="6772"/>
                  </a:cubicBezTo>
                  <a:lnTo>
                    <a:pt x="48" y="8606"/>
                  </a:lnTo>
                  <a:cubicBezTo>
                    <a:pt x="1" y="8784"/>
                    <a:pt x="84" y="8963"/>
                    <a:pt x="227" y="9082"/>
                  </a:cubicBezTo>
                  <a:cubicBezTo>
                    <a:pt x="314" y="9135"/>
                    <a:pt x="412" y="9166"/>
                    <a:pt x="511" y="9166"/>
                  </a:cubicBezTo>
                  <a:cubicBezTo>
                    <a:pt x="588" y="9166"/>
                    <a:pt x="666" y="9147"/>
                    <a:pt x="739" y="9106"/>
                  </a:cubicBezTo>
                  <a:lnTo>
                    <a:pt x="3751" y="7308"/>
                  </a:lnTo>
                  <a:lnTo>
                    <a:pt x="6775" y="9106"/>
                  </a:lnTo>
                  <a:cubicBezTo>
                    <a:pt x="6847" y="9153"/>
                    <a:pt x="6930" y="9165"/>
                    <a:pt x="7013" y="9165"/>
                  </a:cubicBezTo>
                  <a:cubicBezTo>
                    <a:pt x="7109" y="9165"/>
                    <a:pt x="7204" y="9141"/>
                    <a:pt x="7287" y="9082"/>
                  </a:cubicBezTo>
                  <a:cubicBezTo>
                    <a:pt x="7430" y="8975"/>
                    <a:pt x="7502" y="8796"/>
                    <a:pt x="7466" y="8606"/>
                  </a:cubicBezTo>
                  <a:lnTo>
                    <a:pt x="6692" y="5165"/>
                  </a:lnTo>
                  <a:lnTo>
                    <a:pt x="9335" y="2843"/>
                  </a:lnTo>
                  <a:cubicBezTo>
                    <a:pt x="9490" y="2700"/>
                    <a:pt x="9526" y="2533"/>
                    <a:pt x="9466" y="2355"/>
                  </a:cubicBezTo>
                  <a:cubicBezTo>
                    <a:pt x="9407" y="2164"/>
                    <a:pt x="9264" y="2057"/>
                    <a:pt x="9085" y="2033"/>
                  </a:cubicBezTo>
                  <a:lnTo>
                    <a:pt x="5573" y="1712"/>
                  </a:lnTo>
                  <a:lnTo>
                    <a:pt x="4870" y="105"/>
                  </a:lnTo>
                  <a:cubicBezTo>
                    <a:pt x="4843" y="32"/>
                    <a:pt x="4781" y="1"/>
                    <a:pt x="47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37" name="Google Shape;5737;p77"/>
            <p:cNvSpPr/>
            <p:nvPr/>
          </p:nvSpPr>
          <p:spPr>
            <a:xfrm>
              <a:off x="3043239" y="3215626"/>
              <a:ext cx="209869" cy="255628"/>
            </a:xfrm>
            <a:custGeom>
              <a:avLst/>
              <a:gdLst/>
              <a:ahLst/>
              <a:cxnLst/>
              <a:rect l="l" t="t" r="r" b="b"/>
              <a:pathLst>
                <a:path w="6609" h="8050" extrusionOk="0">
                  <a:moveTo>
                    <a:pt x="5775" y="1"/>
                  </a:moveTo>
                  <a:cubicBezTo>
                    <a:pt x="5596" y="1"/>
                    <a:pt x="5430" y="96"/>
                    <a:pt x="5358" y="275"/>
                  </a:cubicBezTo>
                  <a:lnTo>
                    <a:pt x="3953" y="3513"/>
                  </a:lnTo>
                  <a:lnTo>
                    <a:pt x="441" y="3835"/>
                  </a:lnTo>
                  <a:cubicBezTo>
                    <a:pt x="262" y="3846"/>
                    <a:pt x="96" y="3965"/>
                    <a:pt x="60" y="4144"/>
                  </a:cubicBezTo>
                  <a:cubicBezTo>
                    <a:pt x="0" y="4323"/>
                    <a:pt x="60" y="4501"/>
                    <a:pt x="191" y="4644"/>
                  </a:cubicBezTo>
                  <a:lnTo>
                    <a:pt x="2834" y="6966"/>
                  </a:lnTo>
                  <a:lnTo>
                    <a:pt x="2632" y="7859"/>
                  </a:lnTo>
                  <a:cubicBezTo>
                    <a:pt x="2608" y="7942"/>
                    <a:pt x="2656" y="8037"/>
                    <a:pt x="2763" y="8049"/>
                  </a:cubicBezTo>
                  <a:lnTo>
                    <a:pt x="2798" y="8049"/>
                  </a:lnTo>
                  <a:cubicBezTo>
                    <a:pt x="2870" y="8049"/>
                    <a:pt x="2941" y="7990"/>
                    <a:pt x="2953" y="7918"/>
                  </a:cubicBezTo>
                  <a:lnTo>
                    <a:pt x="3179" y="6918"/>
                  </a:lnTo>
                  <a:cubicBezTo>
                    <a:pt x="3191" y="6859"/>
                    <a:pt x="3179" y="6799"/>
                    <a:pt x="3120" y="6752"/>
                  </a:cubicBezTo>
                  <a:lnTo>
                    <a:pt x="417" y="4406"/>
                  </a:lnTo>
                  <a:cubicBezTo>
                    <a:pt x="358" y="4358"/>
                    <a:pt x="370" y="4299"/>
                    <a:pt x="381" y="4263"/>
                  </a:cubicBezTo>
                  <a:cubicBezTo>
                    <a:pt x="381" y="4239"/>
                    <a:pt x="417" y="4192"/>
                    <a:pt x="489" y="4180"/>
                  </a:cubicBezTo>
                  <a:lnTo>
                    <a:pt x="4084" y="3846"/>
                  </a:lnTo>
                  <a:cubicBezTo>
                    <a:pt x="4144" y="3846"/>
                    <a:pt x="4203" y="3811"/>
                    <a:pt x="4227" y="3739"/>
                  </a:cubicBezTo>
                  <a:lnTo>
                    <a:pt x="5656" y="429"/>
                  </a:lnTo>
                  <a:cubicBezTo>
                    <a:pt x="5680" y="370"/>
                    <a:pt x="5739" y="346"/>
                    <a:pt x="5751" y="346"/>
                  </a:cubicBezTo>
                  <a:cubicBezTo>
                    <a:pt x="5787" y="346"/>
                    <a:pt x="5846" y="346"/>
                    <a:pt x="5858" y="429"/>
                  </a:cubicBezTo>
                  <a:lnTo>
                    <a:pt x="6251" y="1334"/>
                  </a:lnTo>
                  <a:cubicBezTo>
                    <a:pt x="6269" y="1407"/>
                    <a:pt x="6336" y="1438"/>
                    <a:pt x="6404" y="1438"/>
                  </a:cubicBezTo>
                  <a:cubicBezTo>
                    <a:pt x="6425" y="1438"/>
                    <a:pt x="6446" y="1435"/>
                    <a:pt x="6466" y="1429"/>
                  </a:cubicBezTo>
                  <a:cubicBezTo>
                    <a:pt x="6573" y="1382"/>
                    <a:pt x="6608" y="1275"/>
                    <a:pt x="6573" y="1191"/>
                  </a:cubicBezTo>
                  <a:lnTo>
                    <a:pt x="6192" y="275"/>
                  </a:lnTo>
                  <a:cubicBezTo>
                    <a:pt x="6108" y="108"/>
                    <a:pt x="5954" y="1"/>
                    <a:pt x="5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38" name="Google Shape;5738;p77"/>
          <p:cNvGrpSpPr/>
          <p:nvPr/>
        </p:nvGrpSpPr>
        <p:grpSpPr>
          <a:xfrm>
            <a:off x="4218333" y="3184982"/>
            <a:ext cx="209107" cy="383442"/>
            <a:chOff x="4218333" y="3184982"/>
            <a:chExt cx="209107" cy="383442"/>
          </a:xfrm>
        </p:grpSpPr>
        <p:sp>
          <p:nvSpPr>
            <p:cNvPr id="5739" name="Google Shape;5739;p77"/>
            <p:cNvSpPr/>
            <p:nvPr/>
          </p:nvSpPr>
          <p:spPr>
            <a:xfrm>
              <a:off x="4218333" y="3184982"/>
              <a:ext cx="207963" cy="117652"/>
            </a:xfrm>
            <a:custGeom>
              <a:avLst/>
              <a:gdLst/>
              <a:ahLst/>
              <a:cxnLst/>
              <a:rect l="l" t="t" r="r" b="b"/>
              <a:pathLst>
                <a:path w="6549" h="3705" extrusionOk="0">
                  <a:moveTo>
                    <a:pt x="3270" y="1"/>
                  </a:moveTo>
                  <a:cubicBezTo>
                    <a:pt x="3116" y="1"/>
                    <a:pt x="3003" y="73"/>
                    <a:pt x="3024" y="216"/>
                  </a:cubicBezTo>
                  <a:cubicBezTo>
                    <a:pt x="3035" y="314"/>
                    <a:pt x="3116" y="372"/>
                    <a:pt x="3212" y="372"/>
                  </a:cubicBezTo>
                  <a:cubicBezTo>
                    <a:pt x="3221" y="372"/>
                    <a:pt x="3230" y="371"/>
                    <a:pt x="3239" y="370"/>
                  </a:cubicBezTo>
                  <a:cubicBezTo>
                    <a:pt x="3257" y="367"/>
                    <a:pt x="3275" y="365"/>
                    <a:pt x="3293" y="365"/>
                  </a:cubicBezTo>
                  <a:cubicBezTo>
                    <a:pt x="3448" y="365"/>
                    <a:pt x="3572" y="497"/>
                    <a:pt x="3572" y="668"/>
                  </a:cubicBezTo>
                  <a:lnTo>
                    <a:pt x="3572" y="763"/>
                  </a:lnTo>
                  <a:lnTo>
                    <a:pt x="2977" y="763"/>
                  </a:lnTo>
                  <a:lnTo>
                    <a:pt x="2977" y="704"/>
                  </a:lnTo>
                  <a:cubicBezTo>
                    <a:pt x="2977" y="609"/>
                    <a:pt x="2905" y="525"/>
                    <a:pt x="2798" y="525"/>
                  </a:cubicBezTo>
                  <a:cubicBezTo>
                    <a:pt x="2691" y="525"/>
                    <a:pt x="2619" y="609"/>
                    <a:pt x="2619" y="704"/>
                  </a:cubicBezTo>
                  <a:lnTo>
                    <a:pt x="2619" y="763"/>
                  </a:lnTo>
                  <a:lnTo>
                    <a:pt x="1524" y="763"/>
                  </a:lnTo>
                  <a:cubicBezTo>
                    <a:pt x="1417" y="763"/>
                    <a:pt x="1345" y="847"/>
                    <a:pt x="1345" y="942"/>
                  </a:cubicBezTo>
                  <a:cubicBezTo>
                    <a:pt x="1345" y="1049"/>
                    <a:pt x="1417" y="1120"/>
                    <a:pt x="1524" y="1120"/>
                  </a:cubicBezTo>
                  <a:lnTo>
                    <a:pt x="6072" y="1120"/>
                  </a:lnTo>
                  <a:cubicBezTo>
                    <a:pt x="6132" y="1120"/>
                    <a:pt x="6191" y="1180"/>
                    <a:pt x="6191" y="1240"/>
                  </a:cubicBezTo>
                  <a:lnTo>
                    <a:pt x="6191" y="1644"/>
                  </a:lnTo>
                  <a:cubicBezTo>
                    <a:pt x="6191" y="1704"/>
                    <a:pt x="6132" y="1763"/>
                    <a:pt x="6072" y="1763"/>
                  </a:cubicBezTo>
                  <a:lnTo>
                    <a:pt x="476" y="1763"/>
                  </a:lnTo>
                  <a:cubicBezTo>
                    <a:pt x="417" y="1763"/>
                    <a:pt x="357" y="1704"/>
                    <a:pt x="357" y="1644"/>
                  </a:cubicBezTo>
                  <a:lnTo>
                    <a:pt x="357" y="1240"/>
                  </a:lnTo>
                  <a:cubicBezTo>
                    <a:pt x="357" y="1180"/>
                    <a:pt x="417" y="1120"/>
                    <a:pt x="476" y="1120"/>
                  </a:cubicBezTo>
                  <a:lnTo>
                    <a:pt x="810" y="1120"/>
                  </a:lnTo>
                  <a:cubicBezTo>
                    <a:pt x="917" y="1120"/>
                    <a:pt x="988" y="1049"/>
                    <a:pt x="988" y="942"/>
                  </a:cubicBezTo>
                  <a:cubicBezTo>
                    <a:pt x="988" y="847"/>
                    <a:pt x="917" y="763"/>
                    <a:pt x="810" y="763"/>
                  </a:cubicBezTo>
                  <a:lnTo>
                    <a:pt x="476" y="763"/>
                  </a:lnTo>
                  <a:cubicBezTo>
                    <a:pt x="214" y="763"/>
                    <a:pt x="0" y="978"/>
                    <a:pt x="0" y="1240"/>
                  </a:cubicBezTo>
                  <a:lnTo>
                    <a:pt x="0" y="1644"/>
                  </a:lnTo>
                  <a:cubicBezTo>
                    <a:pt x="0" y="1918"/>
                    <a:pt x="214" y="2121"/>
                    <a:pt x="476" y="2121"/>
                  </a:cubicBezTo>
                  <a:lnTo>
                    <a:pt x="607" y="2121"/>
                  </a:lnTo>
                  <a:lnTo>
                    <a:pt x="607" y="3526"/>
                  </a:lnTo>
                  <a:cubicBezTo>
                    <a:pt x="607" y="3621"/>
                    <a:pt x="691" y="3704"/>
                    <a:pt x="798" y="3704"/>
                  </a:cubicBezTo>
                  <a:cubicBezTo>
                    <a:pt x="893" y="3704"/>
                    <a:pt x="976" y="3621"/>
                    <a:pt x="976" y="3526"/>
                  </a:cubicBezTo>
                  <a:lnTo>
                    <a:pt x="976" y="2121"/>
                  </a:lnTo>
                  <a:lnTo>
                    <a:pt x="5584" y="2121"/>
                  </a:lnTo>
                  <a:lnTo>
                    <a:pt x="5584" y="2573"/>
                  </a:lnTo>
                  <a:cubicBezTo>
                    <a:pt x="5584" y="2668"/>
                    <a:pt x="5656" y="2752"/>
                    <a:pt x="5763" y="2752"/>
                  </a:cubicBezTo>
                  <a:cubicBezTo>
                    <a:pt x="5870" y="2752"/>
                    <a:pt x="5941" y="2668"/>
                    <a:pt x="5941" y="2573"/>
                  </a:cubicBezTo>
                  <a:lnTo>
                    <a:pt x="5941" y="2121"/>
                  </a:lnTo>
                  <a:lnTo>
                    <a:pt x="6072" y="2121"/>
                  </a:lnTo>
                  <a:cubicBezTo>
                    <a:pt x="6346" y="2121"/>
                    <a:pt x="6549" y="1918"/>
                    <a:pt x="6549" y="1644"/>
                  </a:cubicBezTo>
                  <a:lnTo>
                    <a:pt x="6549" y="1240"/>
                  </a:lnTo>
                  <a:cubicBezTo>
                    <a:pt x="6549" y="978"/>
                    <a:pt x="6346" y="763"/>
                    <a:pt x="6072" y="763"/>
                  </a:cubicBezTo>
                  <a:lnTo>
                    <a:pt x="3929" y="763"/>
                  </a:lnTo>
                  <a:lnTo>
                    <a:pt x="3929" y="668"/>
                  </a:lnTo>
                  <a:cubicBezTo>
                    <a:pt x="3929" y="221"/>
                    <a:pt x="3539" y="1"/>
                    <a:pt x="32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0" name="Google Shape;5740;p77"/>
            <p:cNvSpPr/>
            <p:nvPr/>
          </p:nvSpPr>
          <p:spPr>
            <a:xfrm>
              <a:off x="4218333" y="3282946"/>
              <a:ext cx="209107" cy="285477"/>
            </a:xfrm>
            <a:custGeom>
              <a:avLst/>
              <a:gdLst/>
              <a:ahLst/>
              <a:cxnLst/>
              <a:rect l="l" t="t" r="r" b="b"/>
              <a:pathLst>
                <a:path w="6585" h="8990" extrusionOk="0">
                  <a:moveTo>
                    <a:pt x="3215" y="5120"/>
                  </a:moveTo>
                  <a:cubicBezTo>
                    <a:pt x="2965" y="5655"/>
                    <a:pt x="2107" y="7477"/>
                    <a:pt x="1643" y="8442"/>
                  </a:cubicBezTo>
                  <a:cubicBezTo>
                    <a:pt x="1596" y="8537"/>
                    <a:pt x="1512" y="8572"/>
                    <a:pt x="1417" y="8572"/>
                  </a:cubicBezTo>
                  <a:cubicBezTo>
                    <a:pt x="1369" y="8572"/>
                    <a:pt x="1345" y="8561"/>
                    <a:pt x="1310" y="8549"/>
                  </a:cubicBezTo>
                  <a:cubicBezTo>
                    <a:pt x="1191" y="8489"/>
                    <a:pt x="1131" y="8334"/>
                    <a:pt x="1191" y="8215"/>
                  </a:cubicBezTo>
                  <a:lnTo>
                    <a:pt x="2667" y="5120"/>
                  </a:lnTo>
                  <a:close/>
                  <a:moveTo>
                    <a:pt x="3870" y="5120"/>
                  </a:moveTo>
                  <a:lnTo>
                    <a:pt x="5346" y="8215"/>
                  </a:lnTo>
                  <a:cubicBezTo>
                    <a:pt x="5406" y="8334"/>
                    <a:pt x="5358" y="8489"/>
                    <a:pt x="5227" y="8549"/>
                  </a:cubicBezTo>
                  <a:cubicBezTo>
                    <a:pt x="5203" y="8561"/>
                    <a:pt x="5155" y="8572"/>
                    <a:pt x="5120" y="8572"/>
                  </a:cubicBezTo>
                  <a:cubicBezTo>
                    <a:pt x="5036" y="8572"/>
                    <a:pt x="4941" y="8513"/>
                    <a:pt x="4905" y="8442"/>
                  </a:cubicBezTo>
                  <a:lnTo>
                    <a:pt x="3870" y="6287"/>
                  </a:lnTo>
                  <a:cubicBezTo>
                    <a:pt x="3870" y="6287"/>
                    <a:pt x="3489" y="5465"/>
                    <a:pt x="3477" y="5417"/>
                  </a:cubicBezTo>
                  <a:cubicBezTo>
                    <a:pt x="3572" y="5203"/>
                    <a:pt x="3608" y="5144"/>
                    <a:pt x="3608" y="5120"/>
                  </a:cubicBezTo>
                  <a:close/>
                  <a:moveTo>
                    <a:pt x="3274" y="5834"/>
                  </a:moveTo>
                  <a:lnTo>
                    <a:pt x="3536" y="6358"/>
                  </a:lnTo>
                  <a:lnTo>
                    <a:pt x="3536" y="8370"/>
                  </a:lnTo>
                  <a:cubicBezTo>
                    <a:pt x="3536" y="8501"/>
                    <a:pt x="3417" y="8620"/>
                    <a:pt x="3274" y="8620"/>
                  </a:cubicBezTo>
                  <a:cubicBezTo>
                    <a:pt x="3143" y="8620"/>
                    <a:pt x="3024" y="8501"/>
                    <a:pt x="3024" y="8370"/>
                  </a:cubicBezTo>
                  <a:lnTo>
                    <a:pt x="3024" y="6358"/>
                  </a:lnTo>
                  <a:lnTo>
                    <a:pt x="3274" y="5834"/>
                  </a:lnTo>
                  <a:close/>
                  <a:moveTo>
                    <a:pt x="5763" y="0"/>
                  </a:moveTo>
                  <a:cubicBezTo>
                    <a:pt x="5656" y="0"/>
                    <a:pt x="5584" y="71"/>
                    <a:pt x="5584" y="179"/>
                  </a:cubicBezTo>
                  <a:lnTo>
                    <a:pt x="5584" y="3774"/>
                  </a:lnTo>
                  <a:lnTo>
                    <a:pt x="976" y="3774"/>
                  </a:lnTo>
                  <a:lnTo>
                    <a:pt x="976" y="1131"/>
                  </a:lnTo>
                  <a:cubicBezTo>
                    <a:pt x="976" y="1024"/>
                    <a:pt x="893" y="953"/>
                    <a:pt x="798" y="953"/>
                  </a:cubicBezTo>
                  <a:cubicBezTo>
                    <a:pt x="691" y="953"/>
                    <a:pt x="607" y="1024"/>
                    <a:pt x="607" y="1131"/>
                  </a:cubicBezTo>
                  <a:lnTo>
                    <a:pt x="607" y="3774"/>
                  </a:lnTo>
                  <a:lnTo>
                    <a:pt x="476" y="3774"/>
                  </a:lnTo>
                  <a:cubicBezTo>
                    <a:pt x="214" y="3774"/>
                    <a:pt x="0" y="3977"/>
                    <a:pt x="0" y="4251"/>
                  </a:cubicBezTo>
                  <a:lnTo>
                    <a:pt x="0" y="4643"/>
                  </a:lnTo>
                  <a:cubicBezTo>
                    <a:pt x="0" y="4917"/>
                    <a:pt x="214" y="5120"/>
                    <a:pt x="476" y="5120"/>
                  </a:cubicBezTo>
                  <a:lnTo>
                    <a:pt x="2286" y="5120"/>
                  </a:lnTo>
                  <a:lnTo>
                    <a:pt x="881" y="8072"/>
                  </a:lnTo>
                  <a:cubicBezTo>
                    <a:pt x="738" y="8370"/>
                    <a:pt x="869" y="8739"/>
                    <a:pt x="1167" y="8870"/>
                  </a:cubicBezTo>
                  <a:cubicBezTo>
                    <a:pt x="1250" y="8918"/>
                    <a:pt x="1334" y="8930"/>
                    <a:pt x="1429" y="8930"/>
                  </a:cubicBezTo>
                  <a:cubicBezTo>
                    <a:pt x="1667" y="8930"/>
                    <a:pt x="1881" y="8799"/>
                    <a:pt x="1988" y="8596"/>
                  </a:cubicBezTo>
                  <a:lnTo>
                    <a:pt x="2679" y="7120"/>
                  </a:lnTo>
                  <a:lnTo>
                    <a:pt x="2679" y="8382"/>
                  </a:lnTo>
                  <a:cubicBezTo>
                    <a:pt x="2679" y="8715"/>
                    <a:pt x="2953" y="8989"/>
                    <a:pt x="3298" y="8989"/>
                  </a:cubicBezTo>
                  <a:cubicBezTo>
                    <a:pt x="3620" y="8989"/>
                    <a:pt x="3905" y="8727"/>
                    <a:pt x="3905" y="8382"/>
                  </a:cubicBezTo>
                  <a:lnTo>
                    <a:pt x="3905" y="7120"/>
                  </a:lnTo>
                  <a:lnTo>
                    <a:pt x="4608" y="8596"/>
                  </a:lnTo>
                  <a:cubicBezTo>
                    <a:pt x="4703" y="8799"/>
                    <a:pt x="4917" y="8930"/>
                    <a:pt x="5155" y="8930"/>
                  </a:cubicBezTo>
                  <a:cubicBezTo>
                    <a:pt x="5239" y="8930"/>
                    <a:pt x="5334" y="8918"/>
                    <a:pt x="5417" y="8870"/>
                  </a:cubicBezTo>
                  <a:cubicBezTo>
                    <a:pt x="5715" y="8727"/>
                    <a:pt x="5858" y="8370"/>
                    <a:pt x="5703" y="8072"/>
                  </a:cubicBezTo>
                  <a:lnTo>
                    <a:pt x="4310" y="5120"/>
                  </a:lnTo>
                  <a:lnTo>
                    <a:pt x="5060" y="5120"/>
                  </a:lnTo>
                  <a:cubicBezTo>
                    <a:pt x="5167" y="5120"/>
                    <a:pt x="5239" y="5048"/>
                    <a:pt x="5239" y="4941"/>
                  </a:cubicBezTo>
                  <a:cubicBezTo>
                    <a:pt x="5239" y="4846"/>
                    <a:pt x="5167" y="4763"/>
                    <a:pt x="5060" y="4763"/>
                  </a:cubicBezTo>
                  <a:lnTo>
                    <a:pt x="512" y="4763"/>
                  </a:lnTo>
                  <a:cubicBezTo>
                    <a:pt x="453" y="4763"/>
                    <a:pt x="393" y="4703"/>
                    <a:pt x="393" y="4643"/>
                  </a:cubicBezTo>
                  <a:lnTo>
                    <a:pt x="393" y="4251"/>
                  </a:lnTo>
                  <a:cubicBezTo>
                    <a:pt x="393" y="4191"/>
                    <a:pt x="453" y="4131"/>
                    <a:pt x="512" y="4131"/>
                  </a:cubicBezTo>
                  <a:lnTo>
                    <a:pt x="6108" y="4131"/>
                  </a:lnTo>
                  <a:cubicBezTo>
                    <a:pt x="6168" y="4131"/>
                    <a:pt x="6227" y="4191"/>
                    <a:pt x="6227" y="4251"/>
                  </a:cubicBezTo>
                  <a:lnTo>
                    <a:pt x="6227" y="4643"/>
                  </a:lnTo>
                  <a:cubicBezTo>
                    <a:pt x="6227" y="4703"/>
                    <a:pt x="6168" y="4763"/>
                    <a:pt x="6108" y="4763"/>
                  </a:cubicBezTo>
                  <a:lnTo>
                    <a:pt x="5775" y="4763"/>
                  </a:lnTo>
                  <a:cubicBezTo>
                    <a:pt x="5679" y="4763"/>
                    <a:pt x="5596" y="4846"/>
                    <a:pt x="5596" y="4941"/>
                  </a:cubicBezTo>
                  <a:cubicBezTo>
                    <a:pt x="5596" y="5048"/>
                    <a:pt x="5679" y="5120"/>
                    <a:pt x="5775" y="5120"/>
                  </a:cubicBezTo>
                  <a:lnTo>
                    <a:pt x="6108" y="5120"/>
                  </a:lnTo>
                  <a:cubicBezTo>
                    <a:pt x="6370" y="5120"/>
                    <a:pt x="6584" y="4917"/>
                    <a:pt x="6584" y="4643"/>
                  </a:cubicBezTo>
                  <a:lnTo>
                    <a:pt x="6584" y="4251"/>
                  </a:lnTo>
                  <a:cubicBezTo>
                    <a:pt x="6549" y="3977"/>
                    <a:pt x="6346" y="3774"/>
                    <a:pt x="6072" y="3774"/>
                  </a:cubicBezTo>
                  <a:lnTo>
                    <a:pt x="5941" y="3774"/>
                  </a:lnTo>
                  <a:lnTo>
                    <a:pt x="5941" y="179"/>
                  </a:lnTo>
                  <a:cubicBezTo>
                    <a:pt x="5941" y="71"/>
                    <a:pt x="5870" y="0"/>
                    <a:pt x="5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741" name="Google Shape;5741;p77"/>
          <p:cNvSpPr/>
          <p:nvPr/>
        </p:nvSpPr>
        <p:spPr>
          <a:xfrm>
            <a:off x="4816819" y="3186157"/>
            <a:ext cx="83230" cy="379536"/>
          </a:xfrm>
          <a:custGeom>
            <a:avLst/>
            <a:gdLst/>
            <a:ahLst/>
            <a:cxnLst/>
            <a:rect l="l" t="t" r="r" b="b"/>
            <a:pathLst>
              <a:path w="2621" h="11952" extrusionOk="0">
                <a:moveTo>
                  <a:pt x="1310" y="572"/>
                </a:moveTo>
                <a:cubicBezTo>
                  <a:pt x="1537" y="976"/>
                  <a:pt x="1560" y="1060"/>
                  <a:pt x="1560" y="1060"/>
                </a:cubicBezTo>
                <a:lnTo>
                  <a:pt x="1560" y="1072"/>
                </a:lnTo>
                <a:cubicBezTo>
                  <a:pt x="1489" y="1119"/>
                  <a:pt x="1382" y="1131"/>
                  <a:pt x="1298" y="1131"/>
                </a:cubicBezTo>
                <a:cubicBezTo>
                  <a:pt x="1203" y="1131"/>
                  <a:pt x="1120" y="1095"/>
                  <a:pt x="1025" y="1072"/>
                </a:cubicBezTo>
                <a:lnTo>
                  <a:pt x="1310" y="572"/>
                </a:lnTo>
                <a:close/>
                <a:moveTo>
                  <a:pt x="1739" y="1369"/>
                </a:moveTo>
                <a:lnTo>
                  <a:pt x="2156" y="2155"/>
                </a:lnTo>
                <a:lnTo>
                  <a:pt x="465" y="2155"/>
                </a:lnTo>
                <a:lnTo>
                  <a:pt x="882" y="1369"/>
                </a:lnTo>
                <a:cubicBezTo>
                  <a:pt x="1013" y="1441"/>
                  <a:pt x="1156" y="1476"/>
                  <a:pt x="1310" y="1476"/>
                </a:cubicBezTo>
                <a:cubicBezTo>
                  <a:pt x="1453" y="1476"/>
                  <a:pt x="1608" y="1441"/>
                  <a:pt x="1739" y="1369"/>
                </a:cubicBezTo>
                <a:close/>
                <a:moveTo>
                  <a:pt x="2263" y="9763"/>
                </a:moveTo>
                <a:lnTo>
                  <a:pt x="2263" y="10454"/>
                </a:lnTo>
                <a:lnTo>
                  <a:pt x="358" y="10454"/>
                </a:lnTo>
                <a:lnTo>
                  <a:pt x="358" y="9763"/>
                </a:lnTo>
                <a:close/>
                <a:moveTo>
                  <a:pt x="1310" y="0"/>
                </a:moveTo>
                <a:cubicBezTo>
                  <a:pt x="1251" y="0"/>
                  <a:pt x="1191" y="36"/>
                  <a:pt x="1144" y="95"/>
                </a:cubicBezTo>
                <a:lnTo>
                  <a:pt x="656" y="1024"/>
                </a:lnTo>
                <a:lnTo>
                  <a:pt x="132" y="2012"/>
                </a:lnTo>
                <a:cubicBezTo>
                  <a:pt x="48" y="2179"/>
                  <a:pt x="1" y="2357"/>
                  <a:pt x="1" y="2548"/>
                </a:cubicBezTo>
                <a:lnTo>
                  <a:pt x="1" y="5727"/>
                </a:lnTo>
                <a:cubicBezTo>
                  <a:pt x="1" y="5834"/>
                  <a:pt x="72" y="5906"/>
                  <a:pt x="179" y="5906"/>
                </a:cubicBezTo>
                <a:cubicBezTo>
                  <a:pt x="286" y="5906"/>
                  <a:pt x="358" y="5834"/>
                  <a:pt x="358" y="5727"/>
                </a:cubicBezTo>
                <a:lnTo>
                  <a:pt x="358" y="2512"/>
                </a:lnTo>
                <a:lnTo>
                  <a:pt x="1132" y="2512"/>
                </a:lnTo>
                <a:lnTo>
                  <a:pt x="1132" y="9406"/>
                </a:lnTo>
                <a:lnTo>
                  <a:pt x="1132" y="9418"/>
                </a:lnTo>
                <a:lnTo>
                  <a:pt x="358" y="9418"/>
                </a:lnTo>
                <a:lnTo>
                  <a:pt x="358" y="6465"/>
                </a:lnTo>
                <a:cubicBezTo>
                  <a:pt x="358" y="6358"/>
                  <a:pt x="286" y="6287"/>
                  <a:pt x="179" y="6287"/>
                </a:cubicBezTo>
                <a:cubicBezTo>
                  <a:pt x="72" y="6287"/>
                  <a:pt x="1" y="6358"/>
                  <a:pt x="1" y="6465"/>
                </a:cubicBezTo>
                <a:lnTo>
                  <a:pt x="1" y="10644"/>
                </a:lnTo>
                <a:cubicBezTo>
                  <a:pt x="1" y="10882"/>
                  <a:pt x="60" y="11120"/>
                  <a:pt x="191" y="11311"/>
                </a:cubicBezTo>
                <a:cubicBezTo>
                  <a:pt x="227" y="11370"/>
                  <a:pt x="286" y="11406"/>
                  <a:pt x="346" y="11406"/>
                </a:cubicBezTo>
                <a:cubicBezTo>
                  <a:pt x="477" y="11406"/>
                  <a:pt x="560" y="11251"/>
                  <a:pt x="489" y="11132"/>
                </a:cubicBezTo>
                <a:cubicBezTo>
                  <a:pt x="429" y="11025"/>
                  <a:pt x="382" y="10930"/>
                  <a:pt x="370" y="10823"/>
                </a:cubicBezTo>
                <a:lnTo>
                  <a:pt x="2227" y="10823"/>
                </a:lnTo>
                <a:cubicBezTo>
                  <a:pt x="2144" y="11251"/>
                  <a:pt x="1775" y="11597"/>
                  <a:pt x="1310" y="11597"/>
                </a:cubicBezTo>
                <a:cubicBezTo>
                  <a:pt x="1179" y="11597"/>
                  <a:pt x="1037" y="11561"/>
                  <a:pt x="917" y="11525"/>
                </a:cubicBezTo>
                <a:cubicBezTo>
                  <a:pt x="895" y="11512"/>
                  <a:pt x="870" y="11506"/>
                  <a:pt x="845" y="11506"/>
                </a:cubicBezTo>
                <a:cubicBezTo>
                  <a:pt x="780" y="11506"/>
                  <a:pt x="714" y="11548"/>
                  <a:pt x="679" y="11609"/>
                </a:cubicBezTo>
                <a:cubicBezTo>
                  <a:pt x="644" y="11704"/>
                  <a:pt x="679" y="11799"/>
                  <a:pt x="775" y="11847"/>
                </a:cubicBezTo>
                <a:cubicBezTo>
                  <a:pt x="941" y="11918"/>
                  <a:pt x="1111" y="11951"/>
                  <a:pt x="1277" y="11951"/>
                </a:cubicBezTo>
                <a:cubicBezTo>
                  <a:pt x="1966" y="11951"/>
                  <a:pt x="2584" y="11383"/>
                  <a:pt x="2584" y="10644"/>
                </a:cubicBezTo>
                <a:cubicBezTo>
                  <a:pt x="2620" y="10608"/>
                  <a:pt x="2620" y="9596"/>
                  <a:pt x="2620" y="9585"/>
                </a:cubicBezTo>
                <a:lnTo>
                  <a:pt x="2620" y="8049"/>
                </a:lnTo>
                <a:cubicBezTo>
                  <a:pt x="2620" y="7953"/>
                  <a:pt x="2549" y="7870"/>
                  <a:pt x="2441" y="7870"/>
                </a:cubicBezTo>
                <a:cubicBezTo>
                  <a:pt x="2334" y="7870"/>
                  <a:pt x="2263" y="7953"/>
                  <a:pt x="2263" y="8049"/>
                </a:cubicBezTo>
                <a:lnTo>
                  <a:pt x="2263" y="9406"/>
                </a:lnTo>
                <a:lnTo>
                  <a:pt x="1489" y="9406"/>
                </a:lnTo>
                <a:lnTo>
                  <a:pt x="1489" y="9394"/>
                </a:lnTo>
                <a:lnTo>
                  <a:pt x="1489" y="2500"/>
                </a:lnTo>
                <a:lnTo>
                  <a:pt x="2263" y="2500"/>
                </a:lnTo>
                <a:lnTo>
                  <a:pt x="2263" y="2548"/>
                </a:lnTo>
                <a:lnTo>
                  <a:pt x="2263" y="7334"/>
                </a:lnTo>
                <a:cubicBezTo>
                  <a:pt x="2263" y="7441"/>
                  <a:pt x="2334" y="7513"/>
                  <a:pt x="2441" y="7513"/>
                </a:cubicBezTo>
                <a:cubicBezTo>
                  <a:pt x="2549" y="7513"/>
                  <a:pt x="2620" y="7441"/>
                  <a:pt x="2620" y="7334"/>
                </a:cubicBezTo>
                <a:lnTo>
                  <a:pt x="2620" y="2548"/>
                </a:lnTo>
                <a:cubicBezTo>
                  <a:pt x="2620" y="2369"/>
                  <a:pt x="2572" y="2191"/>
                  <a:pt x="2489" y="2012"/>
                </a:cubicBezTo>
                <a:lnTo>
                  <a:pt x="1477" y="95"/>
                </a:lnTo>
                <a:cubicBezTo>
                  <a:pt x="1441" y="36"/>
                  <a:pt x="1382"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742" name="Google Shape;5742;p77"/>
          <p:cNvGrpSpPr/>
          <p:nvPr/>
        </p:nvGrpSpPr>
        <p:grpSpPr>
          <a:xfrm>
            <a:off x="6896644" y="3216007"/>
            <a:ext cx="322917" cy="347876"/>
            <a:chOff x="6896644" y="3216007"/>
            <a:chExt cx="322917" cy="347876"/>
          </a:xfrm>
        </p:grpSpPr>
        <p:sp>
          <p:nvSpPr>
            <p:cNvPr id="5743" name="Google Shape;5743;p77"/>
            <p:cNvSpPr/>
            <p:nvPr/>
          </p:nvSpPr>
          <p:spPr>
            <a:xfrm>
              <a:off x="6896644" y="3216007"/>
              <a:ext cx="301387" cy="347876"/>
            </a:xfrm>
            <a:custGeom>
              <a:avLst/>
              <a:gdLst/>
              <a:ahLst/>
              <a:cxnLst/>
              <a:rect l="l" t="t" r="r" b="b"/>
              <a:pathLst>
                <a:path w="9491" h="10955" extrusionOk="0">
                  <a:moveTo>
                    <a:pt x="5192" y="382"/>
                  </a:moveTo>
                  <a:lnTo>
                    <a:pt x="6490" y="1679"/>
                  </a:lnTo>
                  <a:lnTo>
                    <a:pt x="3906" y="1679"/>
                  </a:lnTo>
                  <a:lnTo>
                    <a:pt x="5192" y="382"/>
                  </a:lnTo>
                  <a:close/>
                  <a:moveTo>
                    <a:pt x="5186" y="1"/>
                  </a:moveTo>
                  <a:cubicBezTo>
                    <a:pt x="5144" y="1"/>
                    <a:pt x="5103" y="13"/>
                    <a:pt x="5073" y="36"/>
                  </a:cubicBezTo>
                  <a:lnTo>
                    <a:pt x="3442" y="1679"/>
                  </a:lnTo>
                  <a:lnTo>
                    <a:pt x="870" y="1679"/>
                  </a:lnTo>
                  <a:cubicBezTo>
                    <a:pt x="775" y="1679"/>
                    <a:pt x="703" y="1751"/>
                    <a:pt x="703" y="1846"/>
                  </a:cubicBezTo>
                  <a:lnTo>
                    <a:pt x="703" y="4501"/>
                  </a:lnTo>
                  <a:lnTo>
                    <a:pt x="168" y="4501"/>
                  </a:lnTo>
                  <a:cubicBezTo>
                    <a:pt x="72" y="4501"/>
                    <a:pt x="1" y="4585"/>
                    <a:pt x="1" y="4668"/>
                  </a:cubicBezTo>
                  <a:lnTo>
                    <a:pt x="1" y="10788"/>
                  </a:lnTo>
                  <a:cubicBezTo>
                    <a:pt x="1" y="10883"/>
                    <a:pt x="72" y="10954"/>
                    <a:pt x="168" y="10954"/>
                  </a:cubicBezTo>
                  <a:lnTo>
                    <a:pt x="1846" y="10954"/>
                  </a:lnTo>
                  <a:cubicBezTo>
                    <a:pt x="1942" y="10954"/>
                    <a:pt x="2013" y="10883"/>
                    <a:pt x="2013" y="10788"/>
                  </a:cubicBezTo>
                  <a:cubicBezTo>
                    <a:pt x="2013" y="10704"/>
                    <a:pt x="1942" y="10621"/>
                    <a:pt x="1846" y="10621"/>
                  </a:cubicBezTo>
                  <a:lnTo>
                    <a:pt x="334" y="10621"/>
                  </a:lnTo>
                  <a:lnTo>
                    <a:pt x="334" y="4989"/>
                  </a:lnTo>
                  <a:lnTo>
                    <a:pt x="1084" y="5537"/>
                  </a:lnTo>
                  <a:cubicBezTo>
                    <a:pt x="1115" y="5554"/>
                    <a:pt x="1147" y="5562"/>
                    <a:pt x="1178" y="5562"/>
                  </a:cubicBezTo>
                  <a:cubicBezTo>
                    <a:pt x="1231" y="5562"/>
                    <a:pt x="1280" y="5539"/>
                    <a:pt x="1311" y="5501"/>
                  </a:cubicBezTo>
                  <a:cubicBezTo>
                    <a:pt x="1358" y="5430"/>
                    <a:pt x="1346" y="5323"/>
                    <a:pt x="1275" y="5287"/>
                  </a:cubicBezTo>
                  <a:lnTo>
                    <a:pt x="1049" y="5096"/>
                  </a:lnTo>
                  <a:lnTo>
                    <a:pt x="1049" y="4692"/>
                  </a:lnTo>
                  <a:lnTo>
                    <a:pt x="1049" y="4668"/>
                  </a:lnTo>
                  <a:lnTo>
                    <a:pt x="1049" y="4656"/>
                  </a:lnTo>
                  <a:lnTo>
                    <a:pt x="1049" y="2013"/>
                  </a:lnTo>
                  <a:lnTo>
                    <a:pt x="9169" y="2013"/>
                  </a:lnTo>
                  <a:lnTo>
                    <a:pt x="9169" y="2620"/>
                  </a:lnTo>
                  <a:cubicBezTo>
                    <a:pt x="9169" y="2703"/>
                    <a:pt x="9240" y="2787"/>
                    <a:pt x="9335" y="2787"/>
                  </a:cubicBezTo>
                  <a:cubicBezTo>
                    <a:pt x="9419" y="2787"/>
                    <a:pt x="9490" y="2703"/>
                    <a:pt x="9490" y="2620"/>
                  </a:cubicBezTo>
                  <a:lnTo>
                    <a:pt x="9490" y="1846"/>
                  </a:lnTo>
                  <a:cubicBezTo>
                    <a:pt x="9466" y="1751"/>
                    <a:pt x="9395" y="1679"/>
                    <a:pt x="9300" y="1679"/>
                  </a:cubicBezTo>
                  <a:lnTo>
                    <a:pt x="6930" y="1679"/>
                  </a:lnTo>
                  <a:lnTo>
                    <a:pt x="5299" y="36"/>
                  </a:lnTo>
                  <a:cubicBezTo>
                    <a:pt x="5269" y="13"/>
                    <a:pt x="5228" y="1"/>
                    <a:pt x="5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4" name="Google Shape;5744;p77"/>
            <p:cNvSpPr/>
            <p:nvPr/>
          </p:nvSpPr>
          <p:spPr>
            <a:xfrm>
              <a:off x="6954883" y="3306382"/>
              <a:ext cx="42012" cy="41980"/>
            </a:xfrm>
            <a:custGeom>
              <a:avLst/>
              <a:gdLst/>
              <a:ahLst/>
              <a:cxnLst/>
              <a:rect l="l" t="t" r="r" b="b"/>
              <a:pathLst>
                <a:path w="1323" h="1322" extrusionOk="0">
                  <a:moveTo>
                    <a:pt x="1001" y="322"/>
                  </a:moveTo>
                  <a:lnTo>
                    <a:pt x="1001" y="988"/>
                  </a:lnTo>
                  <a:lnTo>
                    <a:pt x="322" y="988"/>
                  </a:lnTo>
                  <a:lnTo>
                    <a:pt x="322" y="322"/>
                  </a:lnTo>
                  <a:close/>
                  <a:moveTo>
                    <a:pt x="167" y="0"/>
                  </a:moveTo>
                  <a:cubicBezTo>
                    <a:pt x="72" y="0"/>
                    <a:pt x="1" y="72"/>
                    <a:pt x="1" y="155"/>
                  </a:cubicBezTo>
                  <a:lnTo>
                    <a:pt x="1" y="1155"/>
                  </a:lnTo>
                  <a:cubicBezTo>
                    <a:pt x="1" y="1250"/>
                    <a:pt x="72" y="1322"/>
                    <a:pt x="167" y="1322"/>
                  </a:cubicBezTo>
                  <a:lnTo>
                    <a:pt x="1155" y="1322"/>
                  </a:lnTo>
                  <a:cubicBezTo>
                    <a:pt x="1251" y="1322"/>
                    <a:pt x="1322" y="1250"/>
                    <a:pt x="1322" y="1155"/>
                  </a:cubicBezTo>
                  <a:lnTo>
                    <a:pt x="1322" y="155"/>
                  </a:lnTo>
                  <a:cubicBezTo>
                    <a:pt x="1310" y="72"/>
                    <a:pt x="1239"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5" name="Google Shape;5745;p77"/>
            <p:cNvSpPr/>
            <p:nvPr/>
          </p:nvSpPr>
          <p:spPr>
            <a:xfrm>
              <a:off x="7013122" y="3306382"/>
              <a:ext cx="32168" cy="10225"/>
            </a:xfrm>
            <a:custGeom>
              <a:avLst/>
              <a:gdLst/>
              <a:ahLst/>
              <a:cxnLst/>
              <a:rect l="l" t="t" r="r" b="b"/>
              <a:pathLst>
                <a:path w="1013" h="322" extrusionOk="0">
                  <a:moveTo>
                    <a:pt x="155" y="0"/>
                  </a:moveTo>
                  <a:cubicBezTo>
                    <a:pt x="72" y="0"/>
                    <a:pt x="0" y="72"/>
                    <a:pt x="0" y="155"/>
                  </a:cubicBezTo>
                  <a:cubicBezTo>
                    <a:pt x="0" y="250"/>
                    <a:pt x="72" y="322"/>
                    <a:pt x="155" y="322"/>
                  </a:cubicBezTo>
                  <a:lnTo>
                    <a:pt x="845" y="322"/>
                  </a:lnTo>
                  <a:cubicBezTo>
                    <a:pt x="929" y="322"/>
                    <a:pt x="1012" y="250"/>
                    <a:pt x="1012" y="155"/>
                  </a:cubicBezTo>
                  <a:cubicBezTo>
                    <a:pt x="1012" y="72"/>
                    <a:pt x="929" y="0"/>
                    <a:pt x="8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6" name="Google Shape;5746;p77"/>
            <p:cNvSpPr/>
            <p:nvPr/>
          </p:nvSpPr>
          <p:spPr>
            <a:xfrm>
              <a:off x="7013471" y="3333596"/>
              <a:ext cx="105903" cy="10606"/>
            </a:xfrm>
            <a:custGeom>
              <a:avLst/>
              <a:gdLst/>
              <a:ahLst/>
              <a:cxnLst/>
              <a:rect l="l" t="t" r="r" b="b"/>
              <a:pathLst>
                <a:path w="3335" h="334" extrusionOk="0">
                  <a:moveTo>
                    <a:pt x="168" y="0"/>
                  </a:moveTo>
                  <a:cubicBezTo>
                    <a:pt x="72" y="0"/>
                    <a:pt x="1" y="72"/>
                    <a:pt x="1" y="167"/>
                  </a:cubicBezTo>
                  <a:cubicBezTo>
                    <a:pt x="1" y="250"/>
                    <a:pt x="72" y="334"/>
                    <a:pt x="168" y="334"/>
                  </a:cubicBezTo>
                  <a:lnTo>
                    <a:pt x="3168" y="334"/>
                  </a:lnTo>
                  <a:cubicBezTo>
                    <a:pt x="3251" y="334"/>
                    <a:pt x="3335" y="250"/>
                    <a:pt x="3335" y="167"/>
                  </a:cubicBezTo>
                  <a:cubicBezTo>
                    <a:pt x="3335" y="60"/>
                    <a:pt x="3263" y="0"/>
                    <a:pt x="3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7" name="Google Shape;5747;p77"/>
            <p:cNvSpPr/>
            <p:nvPr/>
          </p:nvSpPr>
          <p:spPr>
            <a:xfrm>
              <a:off x="6966982" y="3375576"/>
              <a:ext cx="63923" cy="10606"/>
            </a:xfrm>
            <a:custGeom>
              <a:avLst/>
              <a:gdLst/>
              <a:ahLst/>
              <a:cxnLst/>
              <a:rect l="l" t="t" r="r" b="b"/>
              <a:pathLst>
                <a:path w="2013" h="334" extrusionOk="0">
                  <a:moveTo>
                    <a:pt x="167" y="0"/>
                  </a:moveTo>
                  <a:cubicBezTo>
                    <a:pt x="84" y="0"/>
                    <a:pt x="1" y="71"/>
                    <a:pt x="1" y="167"/>
                  </a:cubicBezTo>
                  <a:cubicBezTo>
                    <a:pt x="1" y="262"/>
                    <a:pt x="84" y="333"/>
                    <a:pt x="167" y="333"/>
                  </a:cubicBezTo>
                  <a:lnTo>
                    <a:pt x="1846" y="333"/>
                  </a:lnTo>
                  <a:cubicBezTo>
                    <a:pt x="1941" y="333"/>
                    <a:pt x="2013" y="262"/>
                    <a:pt x="2013" y="167"/>
                  </a:cubicBezTo>
                  <a:cubicBezTo>
                    <a:pt x="2013" y="71"/>
                    <a:pt x="1941" y="0"/>
                    <a:pt x="1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8" name="Google Shape;5748;p77"/>
            <p:cNvSpPr/>
            <p:nvPr/>
          </p:nvSpPr>
          <p:spPr>
            <a:xfrm>
              <a:off x="6928781" y="3524157"/>
              <a:ext cx="52237" cy="10225"/>
            </a:xfrm>
            <a:custGeom>
              <a:avLst/>
              <a:gdLst/>
              <a:ahLst/>
              <a:cxnLst/>
              <a:rect l="l" t="t" r="r" b="b"/>
              <a:pathLst>
                <a:path w="1645" h="322" extrusionOk="0">
                  <a:moveTo>
                    <a:pt x="168" y="0"/>
                  </a:moveTo>
                  <a:cubicBezTo>
                    <a:pt x="72" y="0"/>
                    <a:pt x="1" y="72"/>
                    <a:pt x="1" y="167"/>
                  </a:cubicBezTo>
                  <a:cubicBezTo>
                    <a:pt x="1" y="250"/>
                    <a:pt x="72" y="322"/>
                    <a:pt x="168" y="322"/>
                  </a:cubicBezTo>
                  <a:lnTo>
                    <a:pt x="1477" y="322"/>
                  </a:lnTo>
                  <a:cubicBezTo>
                    <a:pt x="1561" y="322"/>
                    <a:pt x="1644" y="250"/>
                    <a:pt x="1644" y="167"/>
                  </a:cubicBezTo>
                  <a:cubicBezTo>
                    <a:pt x="1644" y="72"/>
                    <a:pt x="1561" y="0"/>
                    <a:pt x="1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49" name="Google Shape;5749;p77"/>
            <p:cNvSpPr/>
            <p:nvPr/>
          </p:nvSpPr>
          <p:spPr>
            <a:xfrm>
              <a:off x="6945420" y="3314701"/>
              <a:ext cx="274141" cy="248800"/>
            </a:xfrm>
            <a:custGeom>
              <a:avLst/>
              <a:gdLst/>
              <a:ahLst/>
              <a:cxnLst/>
              <a:rect l="l" t="t" r="r" b="b"/>
              <a:pathLst>
                <a:path w="8633" h="7835" extrusionOk="0">
                  <a:moveTo>
                    <a:pt x="5835" y="3274"/>
                  </a:moveTo>
                  <a:lnTo>
                    <a:pt x="5323" y="3632"/>
                  </a:lnTo>
                  <a:lnTo>
                    <a:pt x="1787" y="3632"/>
                  </a:lnTo>
                  <a:lnTo>
                    <a:pt x="1275" y="3274"/>
                  </a:lnTo>
                  <a:close/>
                  <a:moveTo>
                    <a:pt x="4882" y="3965"/>
                  </a:moveTo>
                  <a:lnTo>
                    <a:pt x="4370" y="4322"/>
                  </a:lnTo>
                  <a:lnTo>
                    <a:pt x="2739" y="4322"/>
                  </a:lnTo>
                  <a:lnTo>
                    <a:pt x="2227" y="3965"/>
                  </a:lnTo>
                  <a:close/>
                  <a:moveTo>
                    <a:pt x="3930" y="4632"/>
                  </a:moveTo>
                  <a:lnTo>
                    <a:pt x="3561" y="4894"/>
                  </a:lnTo>
                  <a:lnTo>
                    <a:pt x="3180" y="4632"/>
                  </a:lnTo>
                  <a:close/>
                  <a:moveTo>
                    <a:pt x="7752" y="0"/>
                  </a:moveTo>
                  <a:cubicBezTo>
                    <a:pt x="7668" y="0"/>
                    <a:pt x="7585" y="72"/>
                    <a:pt x="7585" y="167"/>
                  </a:cubicBezTo>
                  <a:lnTo>
                    <a:pt x="7585" y="1560"/>
                  </a:lnTo>
                  <a:lnTo>
                    <a:pt x="7585" y="1977"/>
                  </a:lnTo>
                  <a:lnTo>
                    <a:pt x="6252" y="2929"/>
                  </a:lnTo>
                  <a:lnTo>
                    <a:pt x="799" y="2929"/>
                  </a:lnTo>
                  <a:lnTo>
                    <a:pt x="263" y="2548"/>
                  </a:lnTo>
                  <a:cubicBezTo>
                    <a:pt x="233" y="2528"/>
                    <a:pt x="197" y="2519"/>
                    <a:pt x="162" y="2519"/>
                  </a:cubicBezTo>
                  <a:cubicBezTo>
                    <a:pt x="114" y="2519"/>
                    <a:pt x="69" y="2537"/>
                    <a:pt x="48" y="2572"/>
                  </a:cubicBezTo>
                  <a:cubicBezTo>
                    <a:pt x="1" y="2643"/>
                    <a:pt x="13" y="2750"/>
                    <a:pt x="72" y="2798"/>
                  </a:cubicBezTo>
                  <a:lnTo>
                    <a:pt x="3442" y="5215"/>
                  </a:lnTo>
                  <a:cubicBezTo>
                    <a:pt x="3472" y="5233"/>
                    <a:pt x="3504" y="5242"/>
                    <a:pt x="3537" y="5242"/>
                  </a:cubicBezTo>
                  <a:cubicBezTo>
                    <a:pt x="3570" y="5242"/>
                    <a:pt x="3602" y="5233"/>
                    <a:pt x="3632" y="5215"/>
                  </a:cubicBezTo>
                  <a:lnTo>
                    <a:pt x="8300" y="1858"/>
                  </a:lnTo>
                  <a:lnTo>
                    <a:pt x="8300" y="7501"/>
                  </a:lnTo>
                  <a:lnTo>
                    <a:pt x="941" y="7501"/>
                  </a:lnTo>
                  <a:cubicBezTo>
                    <a:pt x="846" y="7501"/>
                    <a:pt x="775" y="7572"/>
                    <a:pt x="775" y="7668"/>
                  </a:cubicBezTo>
                  <a:cubicBezTo>
                    <a:pt x="775" y="7751"/>
                    <a:pt x="846" y="7834"/>
                    <a:pt x="941" y="7834"/>
                  </a:cubicBezTo>
                  <a:lnTo>
                    <a:pt x="8454" y="7834"/>
                  </a:lnTo>
                  <a:cubicBezTo>
                    <a:pt x="8538" y="7834"/>
                    <a:pt x="8621" y="7751"/>
                    <a:pt x="8621" y="7668"/>
                  </a:cubicBezTo>
                  <a:lnTo>
                    <a:pt x="8621" y="1548"/>
                  </a:lnTo>
                  <a:cubicBezTo>
                    <a:pt x="8625" y="1552"/>
                    <a:pt x="8628" y="1553"/>
                    <a:pt x="8629" y="1553"/>
                  </a:cubicBezTo>
                  <a:cubicBezTo>
                    <a:pt x="8633" y="1553"/>
                    <a:pt x="8633" y="1548"/>
                    <a:pt x="8633" y="1548"/>
                  </a:cubicBezTo>
                  <a:cubicBezTo>
                    <a:pt x="8621" y="1477"/>
                    <a:pt x="8561" y="1417"/>
                    <a:pt x="8466" y="1417"/>
                  </a:cubicBezTo>
                  <a:lnTo>
                    <a:pt x="7919" y="1417"/>
                  </a:lnTo>
                  <a:lnTo>
                    <a:pt x="7919" y="167"/>
                  </a:lnTo>
                  <a:cubicBezTo>
                    <a:pt x="7919" y="72"/>
                    <a:pt x="7847" y="0"/>
                    <a:pt x="77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50" name="Google Shape;5750;p77"/>
          <p:cNvGrpSpPr/>
          <p:nvPr/>
        </p:nvGrpSpPr>
        <p:grpSpPr>
          <a:xfrm>
            <a:off x="7429366" y="3223183"/>
            <a:ext cx="334634" cy="333904"/>
            <a:chOff x="7429366" y="3223183"/>
            <a:chExt cx="334634" cy="333904"/>
          </a:xfrm>
        </p:grpSpPr>
        <p:sp>
          <p:nvSpPr>
            <p:cNvPr id="5751" name="Google Shape;5751;p77"/>
            <p:cNvSpPr/>
            <p:nvPr/>
          </p:nvSpPr>
          <p:spPr>
            <a:xfrm>
              <a:off x="7429366" y="3223183"/>
              <a:ext cx="334634" cy="333904"/>
            </a:xfrm>
            <a:custGeom>
              <a:avLst/>
              <a:gdLst/>
              <a:ahLst/>
              <a:cxnLst/>
              <a:rect l="l" t="t" r="r" b="b"/>
              <a:pathLst>
                <a:path w="10538" h="10515" extrusionOk="0">
                  <a:moveTo>
                    <a:pt x="6978" y="322"/>
                  </a:moveTo>
                  <a:cubicBezTo>
                    <a:pt x="7930" y="322"/>
                    <a:pt x="8716" y="1096"/>
                    <a:pt x="8716" y="2061"/>
                  </a:cubicBezTo>
                  <a:cubicBezTo>
                    <a:pt x="8716" y="2334"/>
                    <a:pt x="8633" y="2644"/>
                    <a:pt x="8478" y="2942"/>
                  </a:cubicBezTo>
                  <a:cubicBezTo>
                    <a:pt x="8478" y="2954"/>
                    <a:pt x="8466" y="2977"/>
                    <a:pt x="8466" y="2977"/>
                  </a:cubicBezTo>
                  <a:cubicBezTo>
                    <a:pt x="8061" y="3823"/>
                    <a:pt x="7276" y="4704"/>
                    <a:pt x="6978" y="5025"/>
                  </a:cubicBezTo>
                  <a:cubicBezTo>
                    <a:pt x="6680" y="4716"/>
                    <a:pt x="5894" y="3835"/>
                    <a:pt x="5490" y="2989"/>
                  </a:cubicBezTo>
                  <a:cubicBezTo>
                    <a:pt x="5490" y="2977"/>
                    <a:pt x="5478" y="2954"/>
                    <a:pt x="5478" y="2942"/>
                  </a:cubicBezTo>
                  <a:cubicBezTo>
                    <a:pt x="5323" y="2632"/>
                    <a:pt x="5240" y="2334"/>
                    <a:pt x="5240" y="2061"/>
                  </a:cubicBezTo>
                  <a:cubicBezTo>
                    <a:pt x="5240" y="1096"/>
                    <a:pt x="6025" y="322"/>
                    <a:pt x="6978" y="322"/>
                  </a:cubicBezTo>
                  <a:close/>
                  <a:moveTo>
                    <a:pt x="5252" y="3227"/>
                  </a:moveTo>
                  <a:cubicBezTo>
                    <a:pt x="5728" y="4192"/>
                    <a:pt x="6597" y="5121"/>
                    <a:pt x="6811" y="5335"/>
                  </a:cubicBezTo>
                  <a:lnTo>
                    <a:pt x="6811" y="5811"/>
                  </a:lnTo>
                  <a:lnTo>
                    <a:pt x="3751" y="6728"/>
                  </a:lnTo>
                  <a:lnTo>
                    <a:pt x="3751" y="3668"/>
                  </a:lnTo>
                  <a:lnTo>
                    <a:pt x="5252" y="3227"/>
                  </a:lnTo>
                  <a:close/>
                  <a:moveTo>
                    <a:pt x="8704" y="3239"/>
                  </a:moveTo>
                  <a:lnTo>
                    <a:pt x="10205" y="3668"/>
                  </a:lnTo>
                  <a:lnTo>
                    <a:pt x="10205" y="6728"/>
                  </a:lnTo>
                  <a:lnTo>
                    <a:pt x="7145" y="5811"/>
                  </a:lnTo>
                  <a:lnTo>
                    <a:pt x="7145" y="5335"/>
                  </a:lnTo>
                  <a:cubicBezTo>
                    <a:pt x="7371" y="5121"/>
                    <a:pt x="8228" y="4192"/>
                    <a:pt x="8704" y="3239"/>
                  </a:cubicBezTo>
                  <a:close/>
                  <a:moveTo>
                    <a:pt x="358" y="2763"/>
                  </a:moveTo>
                  <a:lnTo>
                    <a:pt x="3418" y="3668"/>
                  </a:lnTo>
                  <a:lnTo>
                    <a:pt x="3418" y="6728"/>
                  </a:lnTo>
                  <a:lnTo>
                    <a:pt x="2263" y="6383"/>
                  </a:lnTo>
                  <a:cubicBezTo>
                    <a:pt x="2244" y="6375"/>
                    <a:pt x="2225" y="6372"/>
                    <a:pt x="2208" y="6372"/>
                  </a:cubicBezTo>
                  <a:cubicBezTo>
                    <a:pt x="2136" y="6372"/>
                    <a:pt x="2077" y="6425"/>
                    <a:pt x="2049" y="6502"/>
                  </a:cubicBezTo>
                  <a:cubicBezTo>
                    <a:pt x="2025" y="6585"/>
                    <a:pt x="2084" y="6680"/>
                    <a:pt x="2168" y="6704"/>
                  </a:cubicBezTo>
                  <a:lnTo>
                    <a:pt x="3418" y="7085"/>
                  </a:lnTo>
                  <a:lnTo>
                    <a:pt x="3418" y="10121"/>
                  </a:lnTo>
                  <a:lnTo>
                    <a:pt x="358" y="9204"/>
                  </a:lnTo>
                  <a:lnTo>
                    <a:pt x="358" y="6168"/>
                  </a:lnTo>
                  <a:lnTo>
                    <a:pt x="1513" y="6514"/>
                  </a:lnTo>
                  <a:lnTo>
                    <a:pt x="1561" y="6514"/>
                  </a:lnTo>
                  <a:cubicBezTo>
                    <a:pt x="1632" y="6514"/>
                    <a:pt x="1692" y="6466"/>
                    <a:pt x="1727" y="6394"/>
                  </a:cubicBezTo>
                  <a:cubicBezTo>
                    <a:pt x="1751" y="6311"/>
                    <a:pt x="1692" y="6216"/>
                    <a:pt x="1608" y="6192"/>
                  </a:cubicBezTo>
                  <a:lnTo>
                    <a:pt x="358" y="5811"/>
                  </a:lnTo>
                  <a:lnTo>
                    <a:pt x="358" y="2763"/>
                  </a:lnTo>
                  <a:close/>
                  <a:moveTo>
                    <a:pt x="7145" y="6156"/>
                  </a:moveTo>
                  <a:lnTo>
                    <a:pt x="10205" y="7061"/>
                  </a:lnTo>
                  <a:lnTo>
                    <a:pt x="10205" y="10121"/>
                  </a:lnTo>
                  <a:lnTo>
                    <a:pt x="7145" y="9204"/>
                  </a:lnTo>
                  <a:lnTo>
                    <a:pt x="7145" y="7990"/>
                  </a:lnTo>
                  <a:cubicBezTo>
                    <a:pt x="7145" y="7895"/>
                    <a:pt x="7073" y="7823"/>
                    <a:pt x="6978" y="7823"/>
                  </a:cubicBezTo>
                  <a:cubicBezTo>
                    <a:pt x="6895" y="7823"/>
                    <a:pt x="6811" y="7895"/>
                    <a:pt x="6811" y="7990"/>
                  </a:cubicBezTo>
                  <a:lnTo>
                    <a:pt x="6811" y="9204"/>
                  </a:lnTo>
                  <a:lnTo>
                    <a:pt x="3751" y="10121"/>
                  </a:lnTo>
                  <a:lnTo>
                    <a:pt x="3751" y="7061"/>
                  </a:lnTo>
                  <a:lnTo>
                    <a:pt x="6811" y="6156"/>
                  </a:lnTo>
                  <a:lnTo>
                    <a:pt x="6811" y="7311"/>
                  </a:lnTo>
                  <a:cubicBezTo>
                    <a:pt x="6811" y="7407"/>
                    <a:pt x="6895" y="7478"/>
                    <a:pt x="6978" y="7478"/>
                  </a:cubicBezTo>
                  <a:cubicBezTo>
                    <a:pt x="7073" y="7478"/>
                    <a:pt x="7145" y="7407"/>
                    <a:pt x="7145" y="7311"/>
                  </a:cubicBezTo>
                  <a:lnTo>
                    <a:pt x="7145" y="6156"/>
                  </a:lnTo>
                  <a:close/>
                  <a:moveTo>
                    <a:pt x="6966" y="1"/>
                  </a:moveTo>
                  <a:cubicBezTo>
                    <a:pt x="5823" y="1"/>
                    <a:pt x="4894" y="918"/>
                    <a:pt x="4894" y="2061"/>
                  </a:cubicBezTo>
                  <a:cubicBezTo>
                    <a:pt x="4894" y="2334"/>
                    <a:pt x="4966" y="2632"/>
                    <a:pt x="5085" y="2930"/>
                  </a:cubicBezTo>
                  <a:lnTo>
                    <a:pt x="3573" y="3370"/>
                  </a:lnTo>
                  <a:lnTo>
                    <a:pt x="215" y="2382"/>
                  </a:lnTo>
                  <a:cubicBezTo>
                    <a:pt x="205" y="2375"/>
                    <a:pt x="192" y="2372"/>
                    <a:pt x="179" y="2372"/>
                  </a:cubicBezTo>
                  <a:cubicBezTo>
                    <a:pt x="146" y="2372"/>
                    <a:pt x="106" y="2389"/>
                    <a:pt x="72" y="2406"/>
                  </a:cubicBezTo>
                  <a:cubicBezTo>
                    <a:pt x="25" y="2442"/>
                    <a:pt x="1" y="2477"/>
                    <a:pt x="1" y="2537"/>
                  </a:cubicBezTo>
                  <a:lnTo>
                    <a:pt x="1" y="5954"/>
                  </a:lnTo>
                  <a:lnTo>
                    <a:pt x="1" y="9335"/>
                  </a:lnTo>
                  <a:cubicBezTo>
                    <a:pt x="1" y="9419"/>
                    <a:pt x="37" y="9478"/>
                    <a:pt x="120" y="9502"/>
                  </a:cubicBezTo>
                  <a:lnTo>
                    <a:pt x="3513" y="10514"/>
                  </a:lnTo>
                  <a:lnTo>
                    <a:pt x="3573" y="10514"/>
                  </a:lnTo>
                  <a:lnTo>
                    <a:pt x="6847" y="9550"/>
                  </a:lnTo>
                  <a:cubicBezTo>
                    <a:pt x="6859" y="9562"/>
                    <a:pt x="6883" y="9562"/>
                    <a:pt x="6918" y="9562"/>
                  </a:cubicBezTo>
                  <a:cubicBezTo>
                    <a:pt x="6942" y="9562"/>
                    <a:pt x="6966" y="9562"/>
                    <a:pt x="6990" y="9550"/>
                  </a:cubicBezTo>
                  <a:lnTo>
                    <a:pt x="10264" y="10514"/>
                  </a:lnTo>
                  <a:lnTo>
                    <a:pt x="10312" y="10514"/>
                  </a:lnTo>
                  <a:cubicBezTo>
                    <a:pt x="10335" y="10514"/>
                    <a:pt x="10383" y="10502"/>
                    <a:pt x="10419" y="10490"/>
                  </a:cubicBezTo>
                  <a:cubicBezTo>
                    <a:pt x="10455" y="10454"/>
                    <a:pt x="10490" y="10407"/>
                    <a:pt x="10490" y="10347"/>
                  </a:cubicBezTo>
                  <a:lnTo>
                    <a:pt x="10538" y="6942"/>
                  </a:lnTo>
                  <a:lnTo>
                    <a:pt x="10538" y="3549"/>
                  </a:lnTo>
                  <a:cubicBezTo>
                    <a:pt x="10538" y="3477"/>
                    <a:pt x="10490" y="3418"/>
                    <a:pt x="10419" y="3394"/>
                  </a:cubicBezTo>
                  <a:lnTo>
                    <a:pt x="8835" y="2930"/>
                  </a:lnTo>
                  <a:cubicBezTo>
                    <a:pt x="8954" y="2632"/>
                    <a:pt x="9038" y="2334"/>
                    <a:pt x="9038" y="2061"/>
                  </a:cubicBezTo>
                  <a:cubicBezTo>
                    <a:pt x="9038" y="918"/>
                    <a:pt x="8109" y="1"/>
                    <a:pt x="69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2" name="Google Shape;5752;p77"/>
            <p:cNvSpPr/>
            <p:nvPr/>
          </p:nvSpPr>
          <p:spPr>
            <a:xfrm>
              <a:off x="7613514" y="3251541"/>
              <a:ext cx="74878" cy="74529"/>
            </a:xfrm>
            <a:custGeom>
              <a:avLst/>
              <a:gdLst/>
              <a:ahLst/>
              <a:cxnLst/>
              <a:rect l="l" t="t" r="r" b="b"/>
              <a:pathLst>
                <a:path w="2358" h="2347" extrusionOk="0">
                  <a:moveTo>
                    <a:pt x="1179" y="322"/>
                  </a:moveTo>
                  <a:cubicBezTo>
                    <a:pt x="1643" y="322"/>
                    <a:pt x="2012" y="691"/>
                    <a:pt x="2012" y="1156"/>
                  </a:cubicBezTo>
                  <a:cubicBezTo>
                    <a:pt x="2012" y="1620"/>
                    <a:pt x="1643" y="1989"/>
                    <a:pt x="1179" y="1989"/>
                  </a:cubicBezTo>
                  <a:cubicBezTo>
                    <a:pt x="715" y="1989"/>
                    <a:pt x="345" y="1620"/>
                    <a:pt x="345" y="1156"/>
                  </a:cubicBezTo>
                  <a:cubicBezTo>
                    <a:pt x="334" y="703"/>
                    <a:pt x="715" y="322"/>
                    <a:pt x="1179" y="322"/>
                  </a:cubicBezTo>
                  <a:close/>
                  <a:moveTo>
                    <a:pt x="1179" y="1"/>
                  </a:moveTo>
                  <a:cubicBezTo>
                    <a:pt x="524" y="1"/>
                    <a:pt x="0" y="513"/>
                    <a:pt x="0" y="1168"/>
                  </a:cubicBezTo>
                  <a:cubicBezTo>
                    <a:pt x="0" y="1811"/>
                    <a:pt x="524" y="2346"/>
                    <a:pt x="1179" y="2346"/>
                  </a:cubicBezTo>
                  <a:cubicBezTo>
                    <a:pt x="1834" y="2346"/>
                    <a:pt x="2358" y="1822"/>
                    <a:pt x="2358" y="1168"/>
                  </a:cubicBezTo>
                  <a:cubicBezTo>
                    <a:pt x="2358" y="513"/>
                    <a:pt x="1834"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753" name="Google Shape;5753;p77"/>
          <p:cNvSpPr/>
          <p:nvPr/>
        </p:nvSpPr>
        <p:spPr>
          <a:xfrm>
            <a:off x="8079296" y="3207306"/>
            <a:ext cx="229906" cy="364135"/>
          </a:xfrm>
          <a:custGeom>
            <a:avLst/>
            <a:gdLst/>
            <a:ahLst/>
            <a:cxnLst/>
            <a:rect l="l" t="t" r="r" b="b"/>
            <a:pathLst>
              <a:path w="7240" h="11467" extrusionOk="0">
                <a:moveTo>
                  <a:pt x="1048" y="346"/>
                </a:moveTo>
                <a:cubicBezTo>
                  <a:pt x="1156" y="346"/>
                  <a:pt x="1239" y="441"/>
                  <a:pt x="1239" y="537"/>
                </a:cubicBezTo>
                <a:cubicBezTo>
                  <a:pt x="1239" y="644"/>
                  <a:pt x="1156" y="727"/>
                  <a:pt x="1048" y="727"/>
                </a:cubicBezTo>
                <a:cubicBezTo>
                  <a:pt x="941" y="727"/>
                  <a:pt x="858" y="644"/>
                  <a:pt x="858" y="537"/>
                </a:cubicBezTo>
                <a:cubicBezTo>
                  <a:pt x="858" y="429"/>
                  <a:pt x="941" y="346"/>
                  <a:pt x="1048" y="346"/>
                </a:cubicBezTo>
                <a:close/>
                <a:moveTo>
                  <a:pt x="3549" y="1203"/>
                </a:moveTo>
                <a:lnTo>
                  <a:pt x="3906" y="1453"/>
                </a:lnTo>
                <a:lnTo>
                  <a:pt x="3549" y="1453"/>
                </a:lnTo>
                <a:lnTo>
                  <a:pt x="3549" y="1203"/>
                </a:lnTo>
                <a:close/>
                <a:moveTo>
                  <a:pt x="6883" y="1060"/>
                </a:moveTo>
                <a:lnTo>
                  <a:pt x="6883" y="1072"/>
                </a:lnTo>
                <a:lnTo>
                  <a:pt x="6097" y="2799"/>
                </a:lnTo>
                <a:cubicBezTo>
                  <a:pt x="6085" y="2846"/>
                  <a:pt x="6085" y="2894"/>
                  <a:pt x="6097" y="2942"/>
                </a:cubicBezTo>
                <a:lnTo>
                  <a:pt x="6883" y="4680"/>
                </a:lnTo>
                <a:lnTo>
                  <a:pt x="4620" y="4680"/>
                </a:lnTo>
                <a:lnTo>
                  <a:pt x="4620" y="1608"/>
                </a:lnTo>
                <a:cubicBezTo>
                  <a:pt x="4620" y="1549"/>
                  <a:pt x="4597" y="1501"/>
                  <a:pt x="4549" y="1477"/>
                </a:cubicBezTo>
                <a:lnTo>
                  <a:pt x="3942" y="1060"/>
                </a:lnTo>
                <a:close/>
                <a:moveTo>
                  <a:pt x="6883" y="4680"/>
                </a:moveTo>
                <a:cubicBezTo>
                  <a:pt x="6883" y="4686"/>
                  <a:pt x="6880" y="4689"/>
                  <a:pt x="6878" y="4689"/>
                </a:cubicBezTo>
                <a:cubicBezTo>
                  <a:pt x="6877" y="4689"/>
                  <a:pt x="6877" y="4686"/>
                  <a:pt x="6883" y="4680"/>
                </a:cubicBezTo>
                <a:close/>
                <a:moveTo>
                  <a:pt x="4299" y="1787"/>
                </a:moveTo>
                <a:lnTo>
                  <a:pt x="4299" y="5394"/>
                </a:lnTo>
                <a:lnTo>
                  <a:pt x="1941" y="5406"/>
                </a:lnTo>
                <a:lnTo>
                  <a:pt x="1941" y="2692"/>
                </a:lnTo>
                <a:cubicBezTo>
                  <a:pt x="1941" y="2608"/>
                  <a:pt x="1870" y="2537"/>
                  <a:pt x="1787" y="2537"/>
                </a:cubicBezTo>
                <a:cubicBezTo>
                  <a:pt x="1691" y="2537"/>
                  <a:pt x="1620" y="2608"/>
                  <a:pt x="1620" y="2692"/>
                </a:cubicBezTo>
                <a:lnTo>
                  <a:pt x="1620" y="5406"/>
                </a:lnTo>
                <a:lnTo>
                  <a:pt x="1227" y="5406"/>
                </a:lnTo>
                <a:lnTo>
                  <a:pt x="1227" y="1787"/>
                </a:lnTo>
                <a:lnTo>
                  <a:pt x="1620" y="1787"/>
                </a:lnTo>
                <a:lnTo>
                  <a:pt x="1620" y="1989"/>
                </a:lnTo>
                <a:cubicBezTo>
                  <a:pt x="1620" y="2072"/>
                  <a:pt x="1691" y="2144"/>
                  <a:pt x="1787" y="2144"/>
                </a:cubicBezTo>
                <a:cubicBezTo>
                  <a:pt x="1870" y="2144"/>
                  <a:pt x="1941" y="2072"/>
                  <a:pt x="1941" y="1989"/>
                </a:cubicBezTo>
                <a:lnTo>
                  <a:pt x="1941" y="1787"/>
                </a:lnTo>
                <a:close/>
                <a:moveTo>
                  <a:pt x="1584" y="10764"/>
                </a:moveTo>
                <a:cubicBezTo>
                  <a:pt x="1691" y="10764"/>
                  <a:pt x="1787" y="10859"/>
                  <a:pt x="1787" y="10954"/>
                </a:cubicBezTo>
                <a:lnTo>
                  <a:pt x="1787" y="11145"/>
                </a:lnTo>
                <a:lnTo>
                  <a:pt x="322" y="11145"/>
                </a:lnTo>
                <a:lnTo>
                  <a:pt x="322" y="10954"/>
                </a:lnTo>
                <a:cubicBezTo>
                  <a:pt x="322" y="10847"/>
                  <a:pt x="417" y="10764"/>
                  <a:pt x="513" y="10764"/>
                </a:cubicBezTo>
                <a:close/>
                <a:moveTo>
                  <a:pt x="1048" y="1"/>
                </a:moveTo>
                <a:cubicBezTo>
                  <a:pt x="775" y="1"/>
                  <a:pt x="536" y="239"/>
                  <a:pt x="536" y="525"/>
                </a:cubicBezTo>
                <a:cubicBezTo>
                  <a:pt x="536" y="763"/>
                  <a:pt x="679" y="953"/>
                  <a:pt x="894" y="1037"/>
                </a:cubicBezTo>
                <a:lnTo>
                  <a:pt x="894" y="10419"/>
                </a:lnTo>
                <a:lnTo>
                  <a:pt x="513" y="10419"/>
                </a:lnTo>
                <a:cubicBezTo>
                  <a:pt x="215" y="10419"/>
                  <a:pt x="1" y="10657"/>
                  <a:pt x="1" y="10943"/>
                </a:cubicBezTo>
                <a:lnTo>
                  <a:pt x="1" y="11300"/>
                </a:lnTo>
                <a:cubicBezTo>
                  <a:pt x="1" y="11395"/>
                  <a:pt x="72" y="11466"/>
                  <a:pt x="155" y="11466"/>
                </a:cubicBezTo>
                <a:lnTo>
                  <a:pt x="1965" y="11466"/>
                </a:lnTo>
                <a:cubicBezTo>
                  <a:pt x="2049" y="11466"/>
                  <a:pt x="2120" y="11395"/>
                  <a:pt x="2120" y="11300"/>
                </a:cubicBezTo>
                <a:lnTo>
                  <a:pt x="2120" y="10943"/>
                </a:lnTo>
                <a:cubicBezTo>
                  <a:pt x="2120" y="10645"/>
                  <a:pt x="1882" y="10419"/>
                  <a:pt x="1608" y="10419"/>
                </a:cubicBezTo>
                <a:lnTo>
                  <a:pt x="1227" y="10419"/>
                </a:lnTo>
                <a:lnTo>
                  <a:pt x="1227" y="5740"/>
                </a:lnTo>
                <a:lnTo>
                  <a:pt x="4299" y="5740"/>
                </a:lnTo>
                <a:cubicBezTo>
                  <a:pt x="4489" y="5740"/>
                  <a:pt x="4632" y="5585"/>
                  <a:pt x="4632" y="5394"/>
                </a:cubicBezTo>
                <a:lnTo>
                  <a:pt x="4632" y="5025"/>
                </a:lnTo>
                <a:lnTo>
                  <a:pt x="6883" y="5025"/>
                </a:lnTo>
                <a:cubicBezTo>
                  <a:pt x="7002" y="5025"/>
                  <a:pt x="7109" y="4966"/>
                  <a:pt x="7180" y="4859"/>
                </a:cubicBezTo>
                <a:cubicBezTo>
                  <a:pt x="7228" y="4763"/>
                  <a:pt x="7240" y="4632"/>
                  <a:pt x="7180" y="4525"/>
                </a:cubicBezTo>
                <a:lnTo>
                  <a:pt x="6442" y="2882"/>
                </a:lnTo>
                <a:lnTo>
                  <a:pt x="7180" y="1227"/>
                </a:lnTo>
                <a:cubicBezTo>
                  <a:pt x="7228" y="1120"/>
                  <a:pt x="7228" y="989"/>
                  <a:pt x="7156" y="894"/>
                </a:cubicBezTo>
                <a:cubicBezTo>
                  <a:pt x="7097" y="787"/>
                  <a:pt x="6978" y="727"/>
                  <a:pt x="6859" y="727"/>
                </a:cubicBezTo>
                <a:lnTo>
                  <a:pt x="3358" y="727"/>
                </a:lnTo>
                <a:cubicBezTo>
                  <a:pt x="3275" y="727"/>
                  <a:pt x="3192" y="810"/>
                  <a:pt x="3192" y="894"/>
                </a:cubicBezTo>
                <a:lnTo>
                  <a:pt x="3192" y="1453"/>
                </a:lnTo>
                <a:lnTo>
                  <a:pt x="1215" y="1453"/>
                </a:lnTo>
                <a:lnTo>
                  <a:pt x="1215" y="1037"/>
                </a:lnTo>
                <a:cubicBezTo>
                  <a:pt x="1429" y="953"/>
                  <a:pt x="1572" y="763"/>
                  <a:pt x="1572" y="525"/>
                </a:cubicBezTo>
                <a:cubicBezTo>
                  <a:pt x="1572" y="227"/>
                  <a:pt x="1334" y="1"/>
                  <a:pt x="10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754" name="Google Shape;5754;p77"/>
          <p:cNvGrpSpPr/>
          <p:nvPr/>
        </p:nvGrpSpPr>
        <p:grpSpPr>
          <a:xfrm>
            <a:off x="5216456" y="3725484"/>
            <a:ext cx="356196" cy="265631"/>
            <a:chOff x="5216456" y="3725484"/>
            <a:chExt cx="356196" cy="265631"/>
          </a:xfrm>
        </p:grpSpPr>
        <p:sp>
          <p:nvSpPr>
            <p:cNvPr id="5755" name="Google Shape;5755;p77"/>
            <p:cNvSpPr/>
            <p:nvPr/>
          </p:nvSpPr>
          <p:spPr>
            <a:xfrm>
              <a:off x="5216456" y="3814335"/>
              <a:ext cx="296465" cy="176780"/>
            </a:xfrm>
            <a:custGeom>
              <a:avLst/>
              <a:gdLst/>
              <a:ahLst/>
              <a:cxnLst/>
              <a:rect l="l" t="t" r="r" b="b"/>
              <a:pathLst>
                <a:path w="9336" h="5567" extrusionOk="0">
                  <a:moveTo>
                    <a:pt x="1876" y="0"/>
                  </a:moveTo>
                  <a:cubicBezTo>
                    <a:pt x="1831" y="0"/>
                    <a:pt x="1787" y="18"/>
                    <a:pt x="1751" y="54"/>
                  </a:cubicBezTo>
                  <a:lnTo>
                    <a:pt x="84" y="1721"/>
                  </a:lnTo>
                  <a:cubicBezTo>
                    <a:pt x="1" y="1804"/>
                    <a:pt x="1" y="1899"/>
                    <a:pt x="84" y="1983"/>
                  </a:cubicBezTo>
                  <a:lnTo>
                    <a:pt x="3263" y="5162"/>
                  </a:lnTo>
                  <a:cubicBezTo>
                    <a:pt x="3513" y="5412"/>
                    <a:pt x="3858" y="5566"/>
                    <a:pt x="4215" y="5566"/>
                  </a:cubicBezTo>
                  <a:cubicBezTo>
                    <a:pt x="4573" y="5566"/>
                    <a:pt x="4918" y="5435"/>
                    <a:pt x="5168" y="5162"/>
                  </a:cubicBezTo>
                  <a:lnTo>
                    <a:pt x="9252" y="1090"/>
                  </a:lnTo>
                  <a:cubicBezTo>
                    <a:pt x="9335" y="1006"/>
                    <a:pt x="9335" y="887"/>
                    <a:pt x="9276" y="828"/>
                  </a:cubicBezTo>
                  <a:cubicBezTo>
                    <a:pt x="9240" y="792"/>
                    <a:pt x="9195" y="774"/>
                    <a:pt x="9151" y="774"/>
                  </a:cubicBezTo>
                  <a:cubicBezTo>
                    <a:pt x="9106" y="774"/>
                    <a:pt x="9061" y="792"/>
                    <a:pt x="9026" y="828"/>
                  </a:cubicBezTo>
                  <a:lnTo>
                    <a:pt x="4942" y="4912"/>
                  </a:lnTo>
                  <a:cubicBezTo>
                    <a:pt x="4751" y="5102"/>
                    <a:pt x="4501" y="5209"/>
                    <a:pt x="4227" y="5209"/>
                  </a:cubicBezTo>
                  <a:cubicBezTo>
                    <a:pt x="3965" y="5209"/>
                    <a:pt x="3715" y="5102"/>
                    <a:pt x="3513" y="4912"/>
                  </a:cubicBezTo>
                  <a:lnTo>
                    <a:pt x="453" y="1840"/>
                  </a:lnTo>
                  <a:lnTo>
                    <a:pt x="1870" y="435"/>
                  </a:lnTo>
                  <a:lnTo>
                    <a:pt x="2370" y="935"/>
                  </a:lnTo>
                  <a:cubicBezTo>
                    <a:pt x="2406" y="971"/>
                    <a:pt x="2450" y="988"/>
                    <a:pt x="2495" y="988"/>
                  </a:cubicBezTo>
                  <a:cubicBezTo>
                    <a:pt x="2540" y="988"/>
                    <a:pt x="2584" y="971"/>
                    <a:pt x="2620" y="935"/>
                  </a:cubicBezTo>
                  <a:cubicBezTo>
                    <a:pt x="2703" y="863"/>
                    <a:pt x="2703" y="756"/>
                    <a:pt x="2620" y="685"/>
                  </a:cubicBezTo>
                  <a:lnTo>
                    <a:pt x="2001" y="54"/>
                  </a:lnTo>
                  <a:cubicBezTo>
                    <a:pt x="1965" y="18"/>
                    <a:pt x="1920" y="0"/>
                    <a:pt x="18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6" name="Google Shape;5756;p77"/>
            <p:cNvSpPr/>
            <p:nvPr/>
          </p:nvSpPr>
          <p:spPr>
            <a:xfrm>
              <a:off x="5304925" y="3725484"/>
              <a:ext cx="267726" cy="170715"/>
            </a:xfrm>
            <a:custGeom>
              <a:avLst/>
              <a:gdLst/>
              <a:ahLst/>
              <a:cxnLst/>
              <a:rect l="l" t="t" r="r" b="b"/>
              <a:pathLst>
                <a:path w="8431" h="5376" extrusionOk="0">
                  <a:moveTo>
                    <a:pt x="6585" y="0"/>
                  </a:moveTo>
                  <a:cubicBezTo>
                    <a:pt x="6540" y="0"/>
                    <a:pt x="6495" y="18"/>
                    <a:pt x="6454" y="54"/>
                  </a:cubicBezTo>
                  <a:lnTo>
                    <a:pt x="1548" y="4971"/>
                  </a:lnTo>
                  <a:cubicBezTo>
                    <a:pt x="1513" y="4995"/>
                    <a:pt x="1477" y="5007"/>
                    <a:pt x="1429" y="5007"/>
                  </a:cubicBezTo>
                  <a:cubicBezTo>
                    <a:pt x="1382" y="5007"/>
                    <a:pt x="1346" y="4995"/>
                    <a:pt x="1310" y="4971"/>
                  </a:cubicBezTo>
                  <a:lnTo>
                    <a:pt x="334" y="3983"/>
                  </a:lnTo>
                  <a:cubicBezTo>
                    <a:pt x="292" y="3947"/>
                    <a:pt x="248" y="3929"/>
                    <a:pt x="203" y="3929"/>
                  </a:cubicBezTo>
                  <a:cubicBezTo>
                    <a:pt x="158" y="3929"/>
                    <a:pt x="114" y="3947"/>
                    <a:pt x="72" y="3983"/>
                  </a:cubicBezTo>
                  <a:cubicBezTo>
                    <a:pt x="1" y="4054"/>
                    <a:pt x="1" y="4161"/>
                    <a:pt x="72" y="4245"/>
                  </a:cubicBezTo>
                  <a:lnTo>
                    <a:pt x="1060" y="5221"/>
                  </a:lnTo>
                  <a:cubicBezTo>
                    <a:pt x="1156" y="5328"/>
                    <a:pt x="1275" y="5376"/>
                    <a:pt x="1417" y="5376"/>
                  </a:cubicBezTo>
                  <a:cubicBezTo>
                    <a:pt x="1548" y="5376"/>
                    <a:pt x="1679" y="5316"/>
                    <a:pt x="1775" y="5221"/>
                  </a:cubicBezTo>
                  <a:lnTo>
                    <a:pt x="6549" y="447"/>
                  </a:lnTo>
                  <a:lnTo>
                    <a:pt x="7966" y="1852"/>
                  </a:lnTo>
                  <a:lnTo>
                    <a:pt x="6704" y="3126"/>
                  </a:lnTo>
                  <a:cubicBezTo>
                    <a:pt x="6621" y="3197"/>
                    <a:pt x="6621" y="3304"/>
                    <a:pt x="6704" y="3376"/>
                  </a:cubicBezTo>
                  <a:cubicBezTo>
                    <a:pt x="6740" y="3411"/>
                    <a:pt x="6784" y="3429"/>
                    <a:pt x="6829" y="3429"/>
                  </a:cubicBezTo>
                  <a:cubicBezTo>
                    <a:pt x="6874" y="3429"/>
                    <a:pt x="6918" y="3411"/>
                    <a:pt x="6954" y="3376"/>
                  </a:cubicBezTo>
                  <a:lnTo>
                    <a:pt x="8347" y="1983"/>
                  </a:lnTo>
                  <a:cubicBezTo>
                    <a:pt x="8383" y="1947"/>
                    <a:pt x="8395" y="1899"/>
                    <a:pt x="8395" y="1864"/>
                  </a:cubicBezTo>
                  <a:cubicBezTo>
                    <a:pt x="8430" y="1816"/>
                    <a:pt x="8406" y="1768"/>
                    <a:pt x="8383" y="1721"/>
                  </a:cubicBezTo>
                  <a:lnTo>
                    <a:pt x="6716" y="54"/>
                  </a:lnTo>
                  <a:cubicBezTo>
                    <a:pt x="6674" y="18"/>
                    <a:pt x="6629" y="0"/>
                    <a:pt x="6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57" name="Google Shape;5757;p77"/>
          <p:cNvGrpSpPr/>
          <p:nvPr/>
        </p:nvGrpSpPr>
        <p:grpSpPr>
          <a:xfrm>
            <a:off x="6849393" y="3733994"/>
            <a:ext cx="355053" cy="248038"/>
            <a:chOff x="6849393" y="3733994"/>
            <a:chExt cx="355053" cy="248038"/>
          </a:xfrm>
        </p:grpSpPr>
        <p:sp>
          <p:nvSpPr>
            <p:cNvPr id="5758" name="Google Shape;5758;p77"/>
            <p:cNvSpPr/>
            <p:nvPr/>
          </p:nvSpPr>
          <p:spPr>
            <a:xfrm>
              <a:off x="6849393" y="3733994"/>
              <a:ext cx="355053" cy="248038"/>
            </a:xfrm>
            <a:custGeom>
              <a:avLst/>
              <a:gdLst/>
              <a:ahLst/>
              <a:cxnLst/>
              <a:rect l="l" t="t" r="r" b="b"/>
              <a:pathLst>
                <a:path w="11181" h="7811" extrusionOk="0">
                  <a:moveTo>
                    <a:pt x="10800" y="357"/>
                  </a:moveTo>
                  <a:cubicBezTo>
                    <a:pt x="10800" y="357"/>
                    <a:pt x="10823" y="357"/>
                    <a:pt x="10823" y="369"/>
                  </a:cubicBezTo>
                  <a:lnTo>
                    <a:pt x="10823" y="5227"/>
                  </a:lnTo>
                  <a:lnTo>
                    <a:pt x="346" y="5239"/>
                  </a:lnTo>
                  <a:cubicBezTo>
                    <a:pt x="346" y="5239"/>
                    <a:pt x="334" y="5239"/>
                    <a:pt x="334" y="5227"/>
                  </a:cubicBezTo>
                  <a:lnTo>
                    <a:pt x="334" y="369"/>
                  </a:lnTo>
                  <a:cubicBezTo>
                    <a:pt x="334" y="369"/>
                    <a:pt x="334" y="357"/>
                    <a:pt x="346" y="357"/>
                  </a:cubicBezTo>
                  <a:close/>
                  <a:moveTo>
                    <a:pt x="10835" y="5572"/>
                  </a:moveTo>
                  <a:lnTo>
                    <a:pt x="10823" y="5977"/>
                  </a:lnTo>
                  <a:lnTo>
                    <a:pt x="10252" y="5977"/>
                  </a:lnTo>
                  <a:cubicBezTo>
                    <a:pt x="10169" y="5977"/>
                    <a:pt x="10073" y="6060"/>
                    <a:pt x="10073" y="6156"/>
                  </a:cubicBezTo>
                  <a:cubicBezTo>
                    <a:pt x="10073" y="6263"/>
                    <a:pt x="10157" y="6334"/>
                    <a:pt x="10252" y="6334"/>
                  </a:cubicBezTo>
                  <a:lnTo>
                    <a:pt x="10823" y="6334"/>
                  </a:lnTo>
                  <a:lnTo>
                    <a:pt x="10823" y="6739"/>
                  </a:lnTo>
                  <a:lnTo>
                    <a:pt x="8014" y="6739"/>
                  </a:lnTo>
                  <a:cubicBezTo>
                    <a:pt x="7918" y="6739"/>
                    <a:pt x="7823" y="6811"/>
                    <a:pt x="7823" y="6918"/>
                  </a:cubicBezTo>
                  <a:cubicBezTo>
                    <a:pt x="7823" y="7013"/>
                    <a:pt x="7906" y="7096"/>
                    <a:pt x="8014" y="7096"/>
                  </a:cubicBezTo>
                  <a:lnTo>
                    <a:pt x="10823" y="7096"/>
                  </a:lnTo>
                  <a:lnTo>
                    <a:pt x="10823" y="7489"/>
                  </a:lnTo>
                  <a:cubicBezTo>
                    <a:pt x="10823" y="7489"/>
                    <a:pt x="10823" y="7501"/>
                    <a:pt x="10812" y="7501"/>
                  </a:cubicBezTo>
                  <a:lnTo>
                    <a:pt x="358" y="7501"/>
                  </a:lnTo>
                  <a:cubicBezTo>
                    <a:pt x="358" y="7501"/>
                    <a:pt x="346" y="7501"/>
                    <a:pt x="346" y="7489"/>
                  </a:cubicBezTo>
                  <a:lnTo>
                    <a:pt x="346" y="7096"/>
                  </a:lnTo>
                  <a:lnTo>
                    <a:pt x="7263" y="7096"/>
                  </a:lnTo>
                  <a:cubicBezTo>
                    <a:pt x="7359" y="7096"/>
                    <a:pt x="7442" y="7025"/>
                    <a:pt x="7442" y="6918"/>
                  </a:cubicBezTo>
                  <a:cubicBezTo>
                    <a:pt x="7442" y="6834"/>
                    <a:pt x="7371" y="6739"/>
                    <a:pt x="7263" y="6739"/>
                  </a:cubicBezTo>
                  <a:lnTo>
                    <a:pt x="346" y="6739"/>
                  </a:lnTo>
                  <a:lnTo>
                    <a:pt x="346" y="6334"/>
                  </a:lnTo>
                  <a:lnTo>
                    <a:pt x="9514" y="6334"/>
                  </a:lnTo>
                  <a:cubicBezTo>
                    <a:pt x="9597" y="6334"/>
                    <a:pt x="9692" y="6263"/>
                    <a:pt x="9692" y="6156"/>
                  </a:cubicBezTo>
                  <a:cubicBezTo>
                    <a:pt x="9692" y="6072"/>
                    <a:pt x="9621" y="5977"/>
                    <a:pt x="9514" y="5977"/>
                  </a:cubicBezTo>
                  <a:lnTo>
                    <a:pt x="346" y="5977"/>
                  </a:lnTo>
                  <a:lnTo>
                    <a:pt x="346" y="5572"/>
                  </a:lnTo>
                  <a:close/>
                  <a:moveTo>
                    <a:pt x="358" y="0"/>
                  </a:moveTo>
                  <a:cubicBezTo>
                    <a:pt x="167" y="0"/>
                    <a:pt x="1" y="167"/>
                    <a:pt x="1" y="357"/>
                  </a:cubicBezTo>
                  <a:lnTo>
                    <a:pt x="1" y="7453"/>
                  </a:lnTo>
                  <a:cubicBezTo>
                    <a:pt x="1" y="7644"/>
                    <a:pt x="167" y="7811"/>
                    <a:pt x="358" y="7811"/>
                  </a:cubicBezTo>
                  <a:lnTo>
                    <a:pt x="10823" y="7811"/>
                  </a:lnTo>
                  <a:cubicBezTo>
                    <a:pt x="11014" y="7811"/>
                    <a:pt x="11181" y="7644"/>
                    <a:pt x="11181" y="7453"/>
                  </a:cubicBezTo>
                  <a:lnTo>
                    <a:pt x="11181" y="357"/>
                  </a:lnTo>
                  <a:cubicBezTo>
                    <a:pt x="11181" y="167"/>
                    <a:pt x="11014" y="0"/>
                    <a:pt x="10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59" name="Google Shape;5759;p77"/>
            <p:cNvSpPr/>
            <p:nvPr/>
          </p:nvSpPr>
          <p:spPr>
            <a:xfrm>
              <a:off x="7080411" y="3758192"/>
              <a:ext cx="100219" cy="129687"/>
            </a:xfrm>
            <a:custGeom>
              <a:avLst/>
              <a:gdLst/>
              <a:ahLst/>
              <a:cxnLst/>
              <a:rect l="l" t="t" r="r" b="b"/>
              <a:pathLst>
                <a:path w="3156" h="4084" extrusionOk="0">
                  <a:moveTo>
                    <a:pt x="179" y="0"/>
                  </a:moveTo>
                  <a:cubicBezTo>
                    <a:pt x="96" y="0"/>
                    <a:pt x="0" y="72"/>
                    <a:pt x="0" y="179"/>
                  </a:cubicBezTo>
                  <a:cubicBezTo>
                    <a:pt x="0" y="274"/>
                    <a:pt x="84" y="357"/>
                    <a:pt x="179" y="357"/>
                  </a:cubicBezTo>
                  <a:lnTo>
                    <a:pt x="2072" y="357"/>
                  </a:lnTo>
                  <a:cubicBezTo>
                    <a:pt x="2144" y="726"/>
                    <a:pt x="2429" y="1012"/>
                    <a:pt x="2798" y="1084"/>
                  </a:cubicBezTo>
                  <a:lnTo>
                    <a:pt x="2798" y="3001"/>
                  </a:lnTo>
                  <a:cubicBezTo>
                    <a:pt x="2429" y="3072"/>
                    <a:pt x="2144" y="3358"/>
                    <a:pt x="2072" y="3727"/>
                  </a:cubicBezTo>
                  <a:lnTo>
                    <a:pt x="179" y="3727"/>
                  </a:lnTo>
                  <a:cubicBezTo>
                    <a:pt x="96" y="3727"/>
                    <a:pt x="0" y="3810"/>
                    <a:pt x="0" y="3905"/>
                  </a:cubicBezTo>
                  <a:cubicBezTo>
                    <a:pt x="0" y="4013"/>
                    <a:pt x="84" y="4084"/>
                    <a:pt x="179" y="4084"/>
                  </a:cubicBezTo>
                  <a:lnTo>
                    <a:pt x="2239" y="4084"/>
                  </a:lnTo>
                  <a:cubicBezTo>
                    <a:pt x="2322" y="4084"/>
                    <a:pt x="2417" y="4013"/>
                    <a:pt x="2417" y="3905"/>
                  </a:cubicBezTo>
                  <a:cubicBezTo>
                    <a:pt x="2417" y="3596"/>
                    <a:pt x="2667" y="3346"/>
                    <a:pt x="2977" y="3346"/>
                  </a:cubicBezTo>
                  <a:cubicBezTo>
                    <a:pt x="3072" y="3346"/>
                    <a:pt x="3156" y="3274"/>
                    <a:pt x="3156" y="3167"/>
                  </a:cubicBezTo>
                  <a:lnTo>
                    <a:pt x="3156" y="917"/>
                  </a:lnTo>
                  <a:cubicBezTo>
                    <a:pt x="3156" y="810"/>
                    <a:pt x="3072" y="738"/>
                    <a:pt x="2977" y="738"/>
                  </a:cubicBezTo>
                  <a:cubicBezTo>
                    <a:pt x="2667" y="738"/>
                    <a:pt x="2417" y="488"/>
                    <a:pt x="2417" y="179"/>
                  </a:cubicBezTo>
                  <a:cubicBezTo>
                    <a:pt x="2417" y="83"/>
                    <a:pt x="2346" y="0"/>
                    <a:pt x="2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0" name="Google Shape;5760;p77"/>
            <p:cNvSpPr/>
            <p:nvPr/>
          </p:nvSpPr>
          <p:spPr>
            <a:xfrm>
              <a:off x="6873209" y="3757811"/>
              <a:ext cx="100219" cy="130068"/>
            </a:xfrm>
            <a:custGeom>
              <a:avLst/>
              <a:gdLst/>
              <a:ahLst/>
              <a:cxnLst/>
              <a:rect l="l" t="t" r="r" b="b"/>
              <a:pathLst>
                <a:path w="3156" h="4096" extrusionOk="0">
                  <a:moveTo>
                    <a:pt x="918" y="0"/>
                  </a:moveTo>
                  <a:cubicBezTo>
                    <a:pt x="834" y="0"/>
                    <a:pt x="739" y="84"/>
                    <a:pt x="739" y="191"/>
                  </a:cubicBezTo>
                  <a:cubicBezTo>
                    <a:pt x="739" y="500"/>
                    <a:pt x="489" y="750"/>
                    <a:pt x="179" y="750"/>
                  </a:cubicBezTo>
                  <a:cubicBezTo>
                    <a:pt x="84" y="750"/>
                    <a:pt x="1" y="822"/>
                    <a:pt x="1" y="929"/>
                  </a:cubicBezTo>
                  <a:lnTo>
                    <a:pt x="1" y="3179"/>
                  </a:lnTo>
                  <a:cubicBezTo>
                    <a:pt x="1" y="3263"/>
                    <a:pt x="72" y="3358"/>
                    <a:pt x="179" y="3358"/>
                  </a:cubicBezTo>
                  <a:cubicBezTo>
                    <a:pt x="489" y="3358"/>
                    <a:pt x="739" y="3608"/>
                    <a:pt x="739" y="3917"/>
                  </a:cubicBezTo>
                  <a:cubicBezTo>
                    <a:pt x="739" y="4013"/>
                    <a:pt x="810" y="4096"/>
                    <a:pt x="918" y="4096"/>
                  </a:cubicBezTo>
                  <a:lnTo>
                    <a:pt x="2977" y="4096"/>
                  </a:lnTo>
                  <a:cubicBezTo>
                    <a:pt x="3061" y="4096"/>
                    <a:pt x="3156" y="4025"/>
                    <a:pt x="3156" y="3917"/>
                  </a:cubicBezTo>
                  <a:cubicBezTo>
                    <a:pt x="3132" y="3822"/>
                    <a:pt x="3061" y="3739"/>
                    <a:pt x="2977" y="3739"/>
                  </a:cubicBezTo>
                  <a:lnTo>
                    <a:pt x="1084" y="3739"/>
                  </a:lnTo>
                  <a:cubicBezTo>
                    <a:pt x="1013" y="3370"/>
                    <a:pt x="727" y="3084"/>
                    <a:pt x="346" y="3013"/>
                  </a:cubicBezTo>
                  <a:lnTo>
                    <a:pt x="346" y="1096"/>
                  </a:lnTo>
                  <a:cubicBezTo>
                    <a:pt x="727" y="1024"/>
                    <a:pt x="1013" y="738"/>
                    <a:pt x="1084" y="369"/>
                  </a:cubicBezTo>
                  <a:lnTo>
                    <a:pt x="2977" y="369"/>
                  </a:lnTo>
                  <a:cubicBezTo>
                    <a:pt x="3061" y="369"/>
                    <a:pt x="3156" y="286"/>
                    <a:pt x="3156" y="191"/>
                  </a:cubicBezTo>
                  <a:cubicBezTo>
                    <a:pt x="3156" y="95"/>
                    <a:pt x="3073" y="0"/>
                    <a:pt x="2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1" name="Google Shape;5761;p77"/>
            <p:cNvSpPr/>
            <p:nvPr/>
          </p:nvSpPr>
          <p:spPr>
            <a:xfrm>
              <a:off x="6962060" y="3758192"/>
              <a:ext cx="129338" cy="129338"/>
            </a:xfrm>
            <a:custGeom>
              <a:avLst/>
              <a:gdLst/>
              <a:ahLst/>
              <a:cxnLst/>
              <a:rect l="l" t="t" r="r" b="b"/>
              <a:pathLst>
                <a:path w="4073" h="4073" extrusionOk="0">
                  <a:moveTo>
                    <a:pt x="2037" y="334"/>
                  </a:moveTo>
                  <a:cubicBezTo>
                    <a:pt x="2977" y="334"/>
                    <a:pt x="3727" y="1096"/>
                    <a:pt x="3727" y="2036"/>
                  </a:cubicBezTo>
                  <a:cubicBezTo>
                    <a:pt x="3727" y="2977"/>
                    <a:pt x="2977" y="3727"/>
                    <a:pt x="2037" y="3727"/>
                  </a:cubicBezTo>
                  <a:cubicBezTo>
                    <a:pt x="1096" y="3727"/>
                    <a:pt x="334" y="2977"/>
                    <a:pt x="334" y="2036"/>
                  </a:cubicBezTo>
                  <a:cubicBezTo>
                    <a:pt x="334" y="1096"/>
                    <a:pt x="1096" y="334"/>
                    <a:pt x="2037" y="334"/>
                  </a:cubicBezTo>
                  <a:close/>
                  <a:moveTo>
                    <a:pt x="2037" y="0"/>
                  </a:moveTo>
                  <a:cubicBezTo>
                    <a:pt x="906" y="0"/>
                    <a:pt x="1" y="917"/>
                    <a:pt x="1" y="2036"/>
                  </a:cubicBezTo>
                  <a:cubicBezTo>
                    <a:pt x="1" y="3155"/>
                    <a:pt x="918" y="4072"/>
                    <a:pt x="2037" y="4072"/>
                  </a:cubicBezTo>
                  <a:cubicBezTo>
                    <a:pt x="3156" y="4072"/>
                    <a:pt x="4073" y="3155"/>
                    <a:pt x="4073" y="2036"/>
                  </a:cubicBezTo>
                  <a:cubicBezTo>
                    <a:pt x="4073" y="905"/>
                    <a:pt x="3168" y="0"/>
                    <a:pt x="20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2" name="Google Shape;5762;p77"/>
            <p:cNvSpPr/>
            <p:nvPr/>
          </p:nvSpPr>
          <p:spPr>
            <a:xfrm>
              <a:off x="6997244" y="3781627"/>
              <a:ext cx="59382" cy="82436"/>
            </a:xfrm>
            <a:custGeom>
              <a:avLst/>
              <a:gdLst/>
              <a:ahLst/>
              <a:cxnLst/>
              <a:rect l="l" t="t" r="r" b="b"/>
              <a:pathLst>
                <a:path w="1870" h="2596" extrusionOk="0">
                  <a:moveTo>
                    <a:pt x="750" y="536"/>
                  </a:moveTo>
                  <a:lnTo>
                    <a:pt x="750" y="1060"/>
                  </a:lnTo>
                  <a:cubicBezTo>
                    <a:pt x="452" y="965"/>
                    <a:pt x="345" y="881"/>
                    <a:pt x="345" y="762"/>
                  </a:cubicBezTo>
                  <a:cubicBezTo>
                    <a:pt x="345" y="691"/>
                    <a:pt x="500" y="584"/>
                    <a:pt x="750" y="536"/>
                  </a:cubicBezTo>
                  <a:close/>
                  <a:moveTo>
                    <a:pt x="1107" y="1524"/>
                  </a:moveTo>
                  <a:cubicBezTo>
                    <a:pt x="1405" y="1608"/>
                    <a:pt x="1512" y="1703"/>
                    <a:pt x="1512" y="1822"/>
                  </a:cubicBezTo>
                  <a:cubicBezTo>
                    <a:pt x="1512" y="1893"/>
                    <a:pt x="1357" y="2001"/>
                    <a:pt x="1107" y="2036"/>
                  </a:cubicBezTo>
                  <a:lnTo>
                    <a:pt x="1107" y="1524"/>
                  </a:lnTo>
                  <a:close/>
                  <a:moveTo>
                    <a:pt x="941" y="0"/>
                  </a:moveTo>
                  <a:cubicBezTo>
                    <a:pt x="857" y="0"/>
                    <a:pt x="762" y="72"/>
                    <a:pt x="762" y="179"/>
                  </a:cubicBezTo>
                  <a:lnTo>
                    <a:pt x="762" y="191"/>
                  </a:lnTo>
                  <a:cubicBezTo>
                    <a:pt x="333" y="238"/>
                    <a:pt x="24" y="477"/>
                    <a:pt x="24" y="774"/>
                  </a:cubicBezTo>
                  <a:cubicBezTo>
                    <a:pt x="24" y="1191"/>
                    <a:pt x="441" y="1346"/>
                    <a:pt x="762" y="1429"/>
                  </a:cubicBezTo>
                  <a:lnTo>
                    <a:pt x="762" y="2036"/>
                  </a:lnTo>
                  <a:cubicBezTo>
                    <a:pt x="512" y="2001"/>
                    <a:pt x="357" y="1893"/>
                    <a:pt x="357" y="1822"/>
                  </a:cubicBezTo>
                  <a:cubicBezTo>
                    <a:pt x="357" y="1727"/>
                    <a:pt x="286" y="1643"/>
                    <a:pt x="179" y="1643"/>
                  </a:cubicBezTo>
                  <a:cubicBezTo>
                    <a:pt x="83" y="1643"/>
                    <a:pt x="0" y="1715"/>
                    <a:pt x="0" y="1822"/>
                  </a:cubicBezTo>
                  <a:cubicBezTo>
                    <a:pt x="0" y="2120"/>
                    <a:pt x="310" y="2334"/>
                    <a:pt x="750" y="2393"/>
                  </a:cubicBezTo>
                  <a:lnTo>
                    <a:pt x="750" y="2417"/>
                  </a:lnTo>
                  <a:cubicBezTo>
                    <a:pt x="750" y="2501"/>
                    <a:pt x="822" y="2596"/>
                    <a:pt x="929" y="2596"/>
                  </a:cubicBezTo>
                  <a:cubicBezTo>
                    <a:pt x="1036" y="2596"/>
                    <a:pt x="1107" y="2513"/>
                    <a:pt x="1107" y="2417"/>
                  </a:cubicBezTo>
                  <a:lnTo>
                    <a:pt x="1107" y="2393"/>
                  </a:lnTo>
                  <a:cubicBezTo>
                    <a:pt x="1536" y="2358"/>
                    <a:pt x="1845" y="2120"/>
                    <a:pt x="1845" y="1822"/>
                  </a:cubicBezTo>
                  <a:cubicBezTo>
                    <a:pt x="1845" y="1417"/>
                    <a:pt x="1453" y="1250"/>
                    <a:pt x="1107" y="1167"/>
                  </a:cubicBezTo>
                  <a:lnTo>
                    <a:pt x="1107" y="548"/>
                  </a:lnTo>
                  <a:cubicBezTo>
                    <a:pt x="1357" y="596"/>
                    <a:pt x="1512" y="703"/>
                    <a:pt x="1512" y="774"/>
                  </a:cubicBezTo>
                  <a:cubicBezTo>
                    <a:pt x="1512" y="869"/>
                    <a:pt x="1584" y="953"/>
                    <a:pt x="1691" y="953"/>
                  </a:cubicBezTo>
                  <a:cubicBezTo>
                    <a:pt x="1774" y="953"/>
                    <a:pt x="1869" y="881"/>
                    <a:pt x="1869" y="774"/>
                  </a:cubicBezTo>
                  <a:cubicBezTo>
                    <a:pt x="1869" y="477"/>
                    <a:pt x="1548" y="250"/>
                    <a:pt x="1119" y="191"/>
                  </a:cubicBezTo>
                  <a:lnTo>
                    <a:pt x="1119" y="179"/>
                  </a:lnTo>
                  <a:cubicBezTo>
                    <a:pt x="1119" y="84"/>
                    <a:pt x="1048" y="0"/>
                    <a:pt x="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63" name="Google Shape;5763;p77"/>
          <p:cNvGrpSpPr/>
          <p:nvPr/>
        </p:nvGrpSpPr>
        <p:grpSpPr>
          <a:xfrm>
            <a:off x="7918997" y="3714687"/>
            <a:ext cx="392111" cy="280206"/>
            <a:chOff x="7918997" y="3714687"/>
            <a:chExt cx="392111" cy="280206"/>
          </a:xfrm>
        </p:grpSpPr>
        <p:sp>
          <p:nvSpPr>
            <p:cNvPr id="5764" name="Google Shape;5764;p77"/>
            <p:cNvSpPr/>
            <p:nvPr/>
          </p:nvSpPr>
          <p:spPr>
            <a:xfrm>
              <a:off x="7918997" y="3781246"/>
              <a:ext cx="309675" cy="213648"/>
            </a:xfrm>
            <a:custGeom>
              <a:avLst/>
              <a:gdLst/>
              <a:ahLst/>
              <a:cxnLst/>
              <a:rect l="l" t="t" r="r" b="b"/>
              <a:pathLst>
                <a:path w="9752" h="6728" extrusionOk="0">
                  <a:moveTo>
                    <a:pt x="774" y="3644"/>
                  </a:moveTo>
                  <a:cubicBezTo>
                    <a:pt x="965" y="3644"/>
                    <a:pt x="1132" y="3810"/>
                    <a:pt x="1132" y="4001"/>
                  </a:cubicBezTo>
                  <a:cubicBezTo>
                    <a:pt x="1132" y="4191"/>
                    <a:pt x="965" y="4358"/>
                    <a:pt x="774" y="4358"/>
                  </a:cubicBezTo>
                  <a:cubicBezTo>
                    <a:pt x="560" y="4358"/>
                    <a:pt x="417" y="4191"/>
                    <a:pt x="417" y="4001"/>
                  </a:cubicBezTo>
                  <a:cubicBezTo>
                    <a:pt x="417" y="3810"/>
                    <a:pt x="584" y="3644"/>
                    <a:pt x="774" y="3644"/>
                  </a:cubicBezTo>
                  <a:close/>
                  <a:moveTo>
                    <a:pt x="715" y="0"/>
                  </a:moveTo>
                  <a:cubicBezTo>
                    <a:pt x="310" y="0"/>
                    <a:pt x="0" y="322"/>
                    <a:pt x="0" y="715"/>
                  </a:cubicBezTo>
                  <a:cubicBezTo>
                    <a:pt x="0" y="1072"/>
                    <a:pt x="250" y="1370"/>
                    <a:pt x="596" y="1429"/>
                  </a:cubicBezTo>
                  <a:lnTo>
                    <a:pt x="596" y="3346"/>
                  </a:lnTo>
                  <a:cubicBezTo>
                    <a:pt x="298" y="3429"/>
                    <a:pt x="72" y="3703"/>
                    <a:pt x="72" y="4025"/>
                  </a:cubicBezTo>
                  <a:cubicBezTo>
                    <a:pt x="72" y="4358"/>
                    <a:pt x="298" y="4644"/>
                    <a:pt x="596" y="4715"/>
                  </a:cubicBezTo>
                  <a:lnTo>
                    <a:pt x="596" y="5442"/>
                  </a:lnTo>
                  <a:cubicBezTo>
                    <a:pt x="322" y="5513"/>
                    <a:pt x="120" y="5775"/>
                    <a:pt x="120" y="6073"/>
                  </a:cubicBezTo>
                  <a:cubicBezTo>
                    <a:pt x="120" y="6430"/>
                    <a:pt x="417" y="6727"/>
                    <a:pt x="774" y="6727"/>
                  </a:cubicBezTo>
                  <a:lnTo>
                    <a:pt x="2215" y="6727"/>
                  </a:lnTo>
                  <a:cubicBezTo>
                    <a:pt x="2322" y="6727"/>
                    <a:pt x="2394" y="6644"/>
                    <a:pt x="2394" y="6549"/>
                  </a:cubicBezTo>
                  <a:cubicBezTo>
                    <a:pt x="2394" y="6442"/>
                    <a:pt x="2286" y="6335"/>
                    <a:pt x="2191" y="6335"/>
                  </a:cubicBezTo>
                  <a:lnTo>
                    <a:pt x="739" y="6335"/>
                  </a:lnTo>
                  <a:cubicBezTo>
                    <a:pt x="584" y="6335"/>
                    <a:pt x="441" y="6204"/>
                    <a:pt x="441" y="6037"/>
                  </a:cubicBezTo>
                  <a:cubicBezTo>
                    <a:pt x="441" y="5882"/>
                    <a:pt x="584" y="5739"/>
                    <a:pt x="739" y="5739"/>
                  </a:cubicBezTo>
                  <a:lnTo>
                    <a:pt x="9561" y="5739"/>
                  </a:lnTo>
                  <a:cubicBezTo>
                    <a:pt x="9668" y="5739"/>
                    <a:pt x="9752" y="5668"/>
                    <a:pt x="9752" y="5561"/>
                  </a:cubicBezTo>
                  <a:cubicBezTo>
                    <a:pt x="9752" y="5465"/>
                    <a:pt x="9668" y="5382"/>
                    <a:pt x="9561" y="5382"/>
                  </a:cubicBezTo>
                  <a:lnTo>
                    <a:pt x="929" y="5382"/>
                  </a:lnTo>
                  <a:lnTo>
                    <a:pt x="929" y="4703"/>
                  </a:lnTo>
                  <a:cubicBezTo>
                    <a:pt x="1251" y="4632"/>
                    <a:pt x="1489" y="4346"/>
                    <a:pt x="1489" y="4001"/>
                  </a:cubicBezTo>
                  <a:cubicBezTo>
                    <a:pt x="1489" y="3656"/>
                    <a:pt x="1251" y="3370"/>
                    <a:pt x="929" y="3298"/>
                  </a:cubicBezTo>
                  <a:lnTo>
                    <a:pt x="929" y="1215"/>
                  </a:lnTo>
                  <a:cubicBezTo>
                    <a:pt x="929" y="1167"/>
                    <a:pt x="917" y="1108"/>
                    <a:pt x="870" y="1084"/>
                  </a:cubicBezTo>
                  <a:cubicBezTo>
                    <a:pt x="834" y="1060"/>
                    <a:pt x="786" y="1036"/>
                    <a:pt x="739" y="1036"/>
                  </a:cubicBezTo>
                  <a:lnTo>
                    <a:pt x="715" y="1036"/>
                  </a:lnTo>
                  <a:cubicBezTo>
                    <a:pt x="512" y="1036"/>
                    <a:pt x="358" y="870"/>
                    <a:pt x="358" y="679"/>
                  </a:cubicBezTo>
                  <a:cubicBezTo>
                    <a:pt x="358" y="489"/>
                    <a:pt x="512" y="322"/>
                    <a:pt x="715" y="322"/>
                  </a:cubicBezTo>
                  <a:cubicBezTo>
                    <a:pt x="905" y="322"/>
                    <a:pt x="1072" y="489"/>
                    <a:pt x="1072" y="679"/>
                  </a:cubicBezTo>
                  <a:cubicBezTo>
                    <a:pt x="1072" y="715"/>
                    <a:pt x="1072" y="762"/>
                    <a:pt x="1048" y="786"/>
                  </a:cubicBezTo>
                  <a:cubicBezTo>
                    <a:pt x="1036" y="858"/>
                    <a:pt x="1048" y="941"/>
                    <a:pt x="1120" y="977"/>
                  </a:cubicBezTo>
                  <a:lnTo>
                    <a:pt x="2906" y="2525"/>
                  </a:lnTo>
                  <a:cubicBezTo>
                    <a:pt x="2940" y="2553"/>
                    <a:pt x="2985" y="2568"/>
                    <a:pt x="3029" y="2568"/>
                  </a:cubicBezTo>
                  <a:cubicBezTo>
                    <a:pt x="3077" y="2568"/>
                    <a:pt x="3124" y="2550"/>
                    <a:pt x="3156" y="2513"/>
                  </a:cubicBezTo>
                  <a:lnTo>
                    <a:pt x="4287" y="1274"/>
                  </a:lnTo>
                  <a:cubicBezTo>
                    <a:pt x="4358" y="1203"/>
                    <a:pt x="4346" y="1084"/>
                    <a:pt x="4275" y="1024"/>
                  </a:cubicBezTo>
                  <a:cubicBezTo>
                    <a:pt x="4237" y="992"/>
                    <a:pt x="4191" y="976"/>
                    <a:pt x="4147" y="976"/>
                  </a:cubicBezTo>
                  <a:cubicBezTo>
                    <a:pt x="4095" y="976"/>
                    <a:pt x="4045" y="998"/>
                    <a:pt x="4013" y="1036"/>
                  </a:cubicBezTo>
                  <a:lnTo>
                    <a:pt x="3001" y="2155"/>
                  </a:lnTo>
                  <a:lnTo>
                    <a:pt x="1429" y="798"/>
                  </a:lnTo>
                  <a:lnTo>
                    <a:pt x="1429" y="715"/>
                  </a:lnTo>
                  <a:cubicBezTo>
                    <a:pt x="1429" y="310"/>
                    <a:pt x="1096"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5" name="Google Shape;5765;p77"/>
            <p:cNvSpPr/>
            <p:nvPr/>
          </p:nvSpPr>
          <p:spPr>
            <a:xfrm>
              <a:off x="8080439" y="3862920"/>
              <a:ext cx="68083" cy="68083"/>
            </a:xfrm>
            <a:custGeom>
              <a:avLst/>
              <a:gdLst/>
              <a:ahLst/>
              <a:cxnLst/>
              <a:rect l="l" t="t" r="r" b="b"/>
              <a:pathLst>
                <a:path w="2144" h="2144" extrusionOk="0">
                  <a:moveTo>
                    <a:pt x="1072" y="357"/>
                  </a:moveTo>
                  <a:cubicBezTo>
                    <a:pt x="1465" y="357"/>
                    <a:pt x="1786" y="691"/>
                    <a:pt x="1786" y="1072"/>
                  </a:cubicBezTo>
                  <a:cubicBezTo>
                    <a:pt x="1786" y="1465"/>
                    <a:pt x="1465" y="1786"/>
                    <a:pt x="1072" y="1786"/>
                  </a:cubicBezTo>
                  <a:cubicBezTo>
                    <a:pt x="691" y="1786"/>
                    <a:pt x="358" y="1465"/>
                    <a:pt x="358" y="1072"/>
                  </a:cubicBezTo>
                  <a:cubicBezTo>
                    <a:pt x="358" y="691"/>
                    <a:pt x="691" y="357"/>
                    <a:pt x="1072" y="357"/>
                  </a:cubicBezTo>
                  <a:close/>
                  <a:moveTo>
                    <a:pt x="1072" y="0"/>
                  </a:moveTo>
                  <a:cubicBezTo>
                    <a:pt x="477" y="0"/>
                    <a:pt x="0" y="476"/>
                    <a:pt x="0" y="1072"/>
                  </a:cubicBezTo>
                  <a:cubicBezTo>
                    <a:pt x="0" y="1667"/>
                    <a:pt x="477" y="2143"/>
                    <a:pt x="1072" y="2143"/>
                  </a:cubicBezTo>
                  <a:cubicBezTo>
                    <a:pt x="1667" y="2143"/>
                    <a:pt x="2144" y="1655"/>
                    <a:pt x="2144" y="1072"/>
                  </a:cubicBezTo>
                  <a:cubicBezTo>
                    <a:pt x="2144" y="476"/>
                    <a:pt x="1667" y="0"/>
                    <a:pt x="1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6" name="Google Shape;5766;p77"/>
            <p:cNvSpPr/>
            <p:nvPr/>
          </p:nvSpPr>
          <p:spPr>
            <a:xfrm>
              <a:off x="8000290" y="3885593"/>
              <a:ext cx="45410" cy="45410"/>
            </a:xfrm>
            <a:custGeom>
              <a:avLst/>
              <a:gdLst/>
              <a:ahLst/>
              <a:cxnLst/>
              <a:rect l="l" t="t" r="r" b="b"/>
              <a:pathLst>
                <a:path w="1430" h="1430" extrusionOk="0">
                  <a:moveTo>
                    <a:pt x="727" y="358"/>
                  </a:moveTo>
                  <a:cubicBezTo>
                    <a:pt x="917" y="358"/>
                    <a:pt x="1084" y="524"/>
                    <a:pt x="1084" y="715"/>
                  </a:cubicBezTo>
                  <a:cubicBezTo>
                    <a:pt x="1084" y="905"/>
                    <a:pt x="917" y="1072"/>
                    <a:pt x="727" y="1072"/>
                  </a:cubicBezTo>
                  <a:cubicBezTo>
                    <a:pt x="536" y="1072"/>
                    <a:pt x="369" y="905"/>
                    <a:pt x="369" y="715"/>
                  </a:cubicBezTo>
                  <a:cubicBezTo>
                    <a:pt x="369" y="524"/>
                    <a:pt x="536" y="358"/>
                    <a:pt x="727" y="358"/>
                  </a:cubicBezTo>
                  <a:close/>
                  <a:moveTo>
                    <a:pt x="694" y="0"/>
                  </a:moveTo>
                  <a:cubicBezTo>
                    <a:pt x="310" y="0"/>
                    <a:pt x="0" y="317"/>
                    <a:pt x="0" y="715"/>
                  </a:cubicBezTo>
                  <a:cubicBezTo>
                    <a:pt x="0" y="1120"/>
                    <a:pt x="322" y="1429"/>
                    <a:pt x="715" y="1429"/>
                  </a:cubicBezTo>
                  <a:cubicBezTo>
                    <a:pt x="1096" y="1429"/>
                    <a:pt x="1429" y="1096"/>
                    <a:pt x="1429" y="715"/>
                  </a:cubicBezTo>
                  <a:cubicBezTo>
                    <a:pt x="1429" y="310"/>
                    <a:pt x="1096" y="1"/>
                    <a:pt x="715" y="1"/>
                  </a:cubicBezTo>
                  <a:cubicBezTo>
                    <a:pt x="708" y="0"/>
                    <a:pt x="701" y="0"/>
                    <a:pt x="6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7" name="Google Shape;5767;p77"/>
            <p:cNvSpPr/>
            <p:nvPr/>
          </p:nvSpPr>
          <p:spPr>
            <a:xfrm>
              <a:off x="8006323" y="3714687"/>
              <a:ext cx="304784" cy="277920"/>
            </a:xfrm>
            <a:custGeom>
              <a:avLst/>
              <a:gdLst/>
              <a:ahLst/>
              <a:cxnLst/>
              <a:rect l="l" t="t" r="r" b="b"/>
              <a:pathLst>
                <a:path w="9598" h="8752" extrusionOk="0">
                  <a:moveTo>
                    <a:pt x="8800" y="5740"/>
                  </a:moveTo>
                  <a:cubicBezTo>
                    <a:pt x="8990" y="5740"/>
                    <a:pt x="9157" y="5906"/>
                    <a:pt x="9157" y="6097"/>
                  </a:cubicBezTo>
                  <a:cubicBezTo>
                    <a:pt x="9157" y="6287"/>
                    <a:pt x="9002" y="6454"/>
                    <a:pt x="8800" y="6454"/>
                  </a:cubicBezTo>
                  <a:cubicBezTo>
                    <a:pt x="8609" y="6454"/>
                    <a:pt x="8442" y="6287"/>
                    <a:pt x="8442" y="6097"/>
                  </a:cubicBezTo>
                  <a:cubicBezTo>
                    <a:pt x="8442" y="5906"/>
                    <a:pt x="8597" y="5740"/>
                    <a:pt x="8800" y="5740"/>
                  </a:cubicBezTo>
                  <a:close/>
                  <a:moveTo>
                    <a:pt x="3430" y="1"/>
                  </a:moveTo>
                  <a:cubicBezTo>
                    <a:pt x="2989" y="1"/>
                    <a:pt x="2632" y="358"/>
                    <a:pt x="2632" y="787"/>
                  </a:cubicBezTo>
                  <a:cubicBezTo>
                    <a:pt x="2632" y="989"/>
                    <a:pt x="2727" y="1203"/>
                    <a:pt x="2858" y="1334"/>
                  </a:cubicBezTo>
                  <a:lnTo>
                    <a:pt x="1739" y="2561"/>
                  </a:lnTo>
                  <a:cubicBezTo>
                    <a:pt x="1668" y="2632"/>
                    <a:pt x="1680" y="2751"/>
                    <a:pt x="1763" y="2811"/>
                  </a:cubicBezTo>
                  <a:cubicBezTo>
                    <a:pt x="1796" y="2844"/>
                    <a:pt x="1838" y="2859"/>
                    <a:pt x="1881" y="2859"/>
                  </a:cubicBezTo>
                  <a:cubicBezTo>
                    <a:pt x="1931" y="2859"/>
                    <a:pt x="1981" y="2838"/>
                    <a:pt x="2013" y="2799"/>
                  </a:cubicBezTo>
                  <a:lnTo>
                    <a:pt x="3251" y="1430"/>
                  </a:lnTo>
                  <a:cubicBezTo>
                    <a:pt x="3287" y="1382"/>
                    <a:pt x="3311" y="1323"/>
                    <a:pt x="3287" y="1275"/>
                  </a:cubicBezTo>
                  <a:cubicBezTo>
                    <a:pt x="3275" y="1215"/>
                    <a:pt x="3251" y="1168"/>
                    <a:pt x="3204" y="1144"/>
                  </a:cubicBezTo>
                  <a:cubicBezTo>
                    <a:pt x="3073" y="1072"/>
                    <a:pt x="2977" y="918"/>
                    <a:pt x="2977" y="775"/>
                  </a:cubicBezTo>
                  <a:cubicBezTo>
                    <a:pt x="2977" y="537"/>
                    <a:pt x="3168" y="334"/>
                    <a:pt x="3406" y="334"/>
                  </a:cubicBezTo>
                  <a:cubicBezTo>
                    <a:pt x="3644" y="334"/>
                    <a:pt x="3847" y="537"/>
                    <a:pt x="3847" y="775"/>
                  </a:cubicBezTo>
                  <a:cubicBezTo>
                    <a:pt x="3847" y="918"/>
                    <a:pt x="3751" y="1072"/>
                    <a:pt x="3620" y="1144"/>
                  </a:cubicBezTo>
                  <a:cubicBezTo>
                    <a:pt x="3573" y="1168"/>
                    <a:pt x="3525" y="1215"/>
                    <a:pt x="3525" y="1275"/>
                  </a:cubicBezTo>
                  <a:cubicBezTo>
                    <a:pt x="3513" y="1334"/>
                    <a:pt x="3525" y="1382"/>
                    <a:pt x="3573" y="1430"/>
                  </a:cubicBezTo>
                  <a:lnTo>
                    <a:pt x="6430" y="4561"/>
                  </a:lnTo>
                  <a:cubicBezTo>
                    <a:pt x="6462" y="4606"/>
                    <a:pt x="6512" y="4627"/>
                    <a:pt x="6562" y="4627"/>
                  </a:cubicBezTo>
                  <a:cubicBezTo>
                    <a:pt x="6605" y="4627"/>
                    <a:pt x="6647" y="4612"/>
                    <a:pt x="6680" y="4585"/>
                  </a:cubicBezTo>
                  <a:lnTo>
                    <a:pt x="8466" y="3037"/>
                  </a:lnTo>
                  <a:cubicBezTo>
                    <a:pt x="8526" y="2989"/>
                    <a:pt x="8549" y="2918"/>
                    <a:pt x="8526" y="2835"/>
                  </a:cubicBezTo>
                  <a:cubicBezTo>
                    <a:pt x="8514" y="2811"/>
                    <a:pt x="8514" y="2763"/>
                    <a:pt x="8514" y="2739"/>
                  </a:cubicBezTo>
                  <a:cubicBezTo>
                    <a:pt x="8514" y="2537"/>
                    <a:pt x="8680" y="2382"/>
                    <a:pt x="8871" y="2382"/>
                  </a:cubicBezTo>
                  <a:cubicBezTo>
                    <a:pt x="9061" y="2382"/>
                    <a:pt x="9228" y="2537"/>
                    <a:pt x="9228" y="2739"/>
                  </a:cubicBezTo>
                  <a:cubicBezTo>
                    <a:pt x="9228" y="2930"/>
                    <a:pt x="9061" y="3097"/>
                    <a:pt x="8871" y="3097"/>
                  </a:cubicBezTo>
                  <a:lnTo>
                    <a:pt x="8847" y="3097"/>
                  </a:lnTo>
                  <a:cubicBezTo>
                    <a:pt x="8800" y="3097"/>
                    <a:pt x="8740" y="3108"/>
                    <a:pt x="8704" y="3132"/>
                  </a:cubicBezTo>
                  <a:cubicBezTo>
                    <a:pt x="8680" y="3168"/>
                    <a:pt x="8645" y="3228"/>
                    <a:pt x="8645" y="3275"/>
                  </a:cubicBezTo>
                  <a:lnTo>
                    <a:pt x="8645" y="5359"/>
                  </a:lnTo>
                  <a:cubicBezTo>
                    <a:pt x="8335" y="5430"/>
                    <a:pt x="8097" y="5716"/>
                    <a:pt x="8097" y="6049"/>
                  </a:cubicBezTo>
                  <a:cubicBezTo>
                    <a:pt x="8097" y="6395"/>
                    <a:pt x="8335" y="6680"/>
                    <a:pt x="8645" y="6752"/>
                  </a:cubicBezTo>
                  <a:lnTo>
                    <a:pt x="8645" y="7442"/>
                  </a:lnTo>
                  <a:lnTo>
                    <a:pt x="7561" y="7442"/>
                  </a:lnTo>
                  <a:cubicBezTo>
                    <a:pt x="7454" y="7442"/>
                    <a:pt x="7383" y="7514"/>
                    <a:pt x="7383" y="7621"/>
                  </a:cubicBezTo>
                  <a:cubicBezTo>
                    <a:pt x="7383" y="7716"/>
                    <a:pt x="7454" y="7800"/>
                    <a:pt x="7561" y="7800"/>
                  </a:cubicBezTo>
                  <a:lnTo>
                    <a:pt x="8823" y="7800"/>
                  </a:lnTo>
                  <a:cubicBezTo>
                    <a:pt x="8990" y="7800"/>
                    <a:pt x="9121" y="7930"/>
                    <a:pt x="9121" y="8097"/>
                  </a:cubicBezTo>
                  <a:cubicBezTo>
                    <a:pt x="9121" y="8252"/>
                    <a:pt x="8990" y="8395"/>
                    <a:pt x="8823" y="8395"/>
                  </a:cubicBezTo>
                  <a:lnTo>
                    <a:pt x="179" y="8395"/>
                  </a:lnTo>
                  <a:cubicBezTo>
                    <a:pt x="72" y="8395"/>
                    <a:pt x="1" y="8466"/>
                    <a:pt x="1" y="8573"/>
                  </a:cubicBezTo>
                  <a:cubicBezTo>
                    <a:pt x="1" y="8669"/>
                    <a:pt x="72" y="8752"/>
                    <a:pt x="179" y="8752"/>
                  </a:cubicBezTo>
                  <a:lnTo>
                    <a:pt x="8823" y="8752"/>
                  </a:lnTo>
                  <a:cubicBezTo>
                    <a:pt x="9181" y="8752"/>
                    <a:pt x="9478" y="8454"/>
                    <a:pt x="9478" y="8097"/>
                  </a:cubicBezTo>
                  <a:cubicBezTo>
                    <a:pt x="9478" y="7800"/>
                    <a:pt x="9276" y="7538"/>
                    <a:pt x="9002" y="7466"/>
                  </a:cubicBezTo>
                  <a:lnTo>
                    <a:pt x="9002" y="6752"/>
                  </a:lnTo>
                  <a:cubicBezTo>
                    <a:pt x="9300" y="6704"/>
                    <a:pt x="9526" y="6430"/>
                    <a:pt x="9526" y="6097"/>
                  </a:cubicBezTo>
                  <a:cubicBezTo>
                    <a:pt x="9526" y="5775"/>
                    <a:pt x="9300" y="5490"/>
                    <a:pt x="9002" y="5394"/>
                  </a:cubicBezTo>
                  <a:lnTo>
                    <a:pt x="9002" y="3478"/>
                  </a:lnTo>
                  <a:cubicBezTo>
                    <a:pt x="9347" y="3418"/>
                    <a:pt x="9597" y="3120"/>
                    <a:pt x="9597" y="2763"/>
                  </a:cubicBezTo>
                  <a:cubicBezTo>
                    <a:pt x="9597" y="2358"/>
                    <a:pt x="9276" y="2049"/>
                    <a:pt x="8883" y="2049"/>
                  </a:cubicBezTo>
                  <a:cubicBezTo>
                    <a:pt x="8502" y="2049"/>
                    <a:pt x="8168" y="2382"/>
                    <a:pt x="8168" y="2763"/>
                  </a:cubicBezTo>
                  <a:lnTo>
                    <a:pt x="8168" y="2858"/>
                  </a:lnTo>
                  <a:lnTo>
                    <a:pt x="6597" y="4204"/>
                  </a:lnTo>
                  <a:lnTo>
                    <a:pt x="3989" y="1334"/>
                  </a:lnTo>
                  <a:cubicBezTo>
                    <a:pt x="4144" y="1192"/>
                    <a:pt x="4216" y="989"/>
                    <a:pt x="4216" y="787"/>
                  </a:cubicBezTo>
                  <a:cubicBezTo>
                    <a:pt x="4216" y="358"/>
                    <a:pt x="3858" y="1"/>
                    <a:pt x="3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68" name="Google Shape;5768;p77"/>
            <p:cNvSpPr/>
            <p:nvPr/>
          </p:nvSpPr>
          <p:spPr>
            <a:xfrm>
              <a:off x="8183643" y="3885593"/>
              <a:ext cx="45410" cy="45410"/>
            </a:xfrm>
            <a:custGeom>
              <a:avLst/>
              <a:gdLst/>
              <a:ahLst/>
              <a:cxnLst/>
              <a:rect l="l" t="t" r="r" b="b"/>
              <a:pathLst>
                <a:path w="1430" h="1430" extrusionOk="0">
                  <a:moveTo>
                    <a:pt x="703" y="358"/>
                  </a:moveTo>
                  <a:cubicBezTo>
                    <a:pt x="894" y="358"/>
                    <a:pt x="1060" y="524"/>
                    <a:pt x="1060" y="715"/>
                  </a:cubicBezTo>
                  <a:cubicBezTo>
                    <a:pt x="1060" y="905"/>
                    <a:pt x="894" y="1072"/>
                    <a:pt x="703" y="1072"/>
                  </a:cubicBezTo>
                  <a:cubicBezTo>
                    <a:pt x="501" y="1072"/>
                    <a:pt x="346" y="905"/>
                    <a:pt x="346" y="715"/>
                  </a:cubicBezTo>
                  <a:cubicBezTo>
                    <a:pt x="346" y="524"/>
                    <a:pt x="501" y="358"/>
                    <a:pt x="703" y="358"/>
                  </a:cubicBezTo>
                  <a:close/>
                  <a:moveTo>
                    <a:pt x="715" y="1"/>
                  </a:moveTo>
                  <a:cubicBezTo>
                    <a:pt x="310" y="1"/>
                    <a:pt x="1" y="334"/>
                    <a:pt x="1" y="715"/>
                  </a:cubicBezTo>
                  <a:cubicBezTo>
                    <a:pt x="1" y="1120"/>
                    <a:pt x="322" y="1429"/>
                    <a:pt x="715" y="1429"/>
                  </a:cubicBezTo>
                  <a:cubicBezTo>
                    <a:pt x="1096" y="1429"/>
                    <a:pt x="1430" y="1108"/>
                    <a:pt x="1430" y="715"/>
                  </a:cubicBezTo>
                  <a:cubicBezTo>
                    <a:pt x="1430" y="310"/>
                    <a:pt x="1096" y="1"/>
                    <a:pt x="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769" name="Google Shape;5769;p77"/>
          <p:cNvSpPr/>
          <p:nvPr/>
        </p:nvSpPr>
        <p:spPr>
          <a:xfrm>
            <a:off x="867354" y="3694364"/>
            <a:ext cx="355434" cy="326981"/>
          </a:xfrm>
          <a:custGeom>
            <a:avLst/>
            <a:gdLst/>
            <a:ahLst/>
            <a:cxnLst/>
            <a:rect l="l" t="t" r="r" b="b"/>
            <a:pathLst>
              <a:path w="11193" h="10297" extrusionOk="0">
                <a:moveTo>
                  <a:pt x="6014" y="2129"/>
                </a:moveTo>
                <a:lnTo>
                  <a:pt x="6014" y="3034"/>
                </a:lnTo>
                <a:lnTo>
                  <a:pt x="5097" y="3034"/>
                </a:lnTo>
                <a:lnTo>
                  <a:pt x="5097" y="2129"/>
                </a:lnTo>
                <a:close/>
                <a:moveTo>
                  <a:pt x="8704" y="347"/>
                </a:moveTo>
                <a:cubicBezTo>
                  <a:pt x="8745" y="347"/>
                  <a:pt x="8785" y="350"/>
                  <a:pt x="8824" y="355"/>
                </a:cubicBezTo>
                <a:cubicBezTo>
                  <a:pt x="9133" y="403"/>
                  <a:pt x="9371" y="617"/>
                  <a:pt x="9550" y="1058"/>
                </a:cubicBezTo>
                <a:cubicBezTo>
                  <a:pt x="9824" y="1689"/>
                  <a:pt x="9847" y="2201"/>
                  <a:pt x="9645" y="2558"/>
                </a:cubicBezTo>
                <a:cubicBezTo>
                  <a:pt x="9419" y="2939"/>
                  <a:pt x="8966" y="3034"/>
                  <a:pt x="8907" y="3046"/>
                </a:cubicBezTo>
                <a:lnTo>
                  <a:pt x="6335" y="3046"/>
                </a:lnTo>
                <a:lnTo>
                  <a:pt x="6335" y="2034"/>
                </a:lnTo>
                <a:cubicBezTo>
                  <a:pt x="6442" y="1903"/>
                  <a:pt x="6764" y="1498"/>
                  <a:pt x="7204" y="1141"/>
                </a:cubicBezTo>
                <a:cubicBezTo>
                  <a:pt x="7798" y="612"/>
                  <a:pt x="8304" y="347"/>
                  <a:pt x="8704" y="347"/>
                </a:cubicBezTo>
                <a:close/>
                <a:moveTo>
                  <a:pt x="4585" y="3356"/>
                </a:moveTo>
                <a:lnTo>
                  <a:pt x="4585" y="4653"/>
                </a:lnTo>
                <a:lnTo>
                  <a:pt x="299" y="4653"/>
                </a:lnTo>
                <a:lnTo>
                  <a:pt x="299" y="3356"/>
                </a:lnTo>
                <a:close/>
                <a:moveTo>
                  <a:pt x="6204" y="3356"/>
                </a:moveTo>
                <a:lnTo>
                  <a:pt x="6204" y="9987"/>
                </a:lnTo>
                <a:lnTo>
                  <a:pt x="4906" y="9987"/>
                </a:lnTo>
                <a:lnTo>
                  <a:pt x="4906" y="3356"/>
                </a:lnTo>
                <a:close/>
                <a:moveTo>
                  <a:pt x="10812" y="3356"/>
                </a:moveTo>
                <a:lnTo>
                  <a:pt x="10812" y="4653"/>
                </a:lnTo>
                <a:lnTo>
                  <a:pt x="9074" y="4653"/>
                </a:lnTo>
                <a:cubicBezTo>
                  <a:pt x="8990" y="4653"/>
                  <a:pt x="8907" y="4725"/>
                  <a:pt x="8907" y="4820"/>
                </a:cubicBezTo>
                <a:cubicBezTo>
                  <a:pt x="8907" y="4903"/>
                  <a:pt x="8990" y="4987"/>
                  <a:pt x="9074" y="4987"/>
                </a:cubicBezTo>
                <a:lnTo>
                  <a:pt x="10002" y="4987"/>
                </a:lnTo>
                <a:lnTo>
                  <a:pt x="10002" y="9594"/>
                </a:lnTo>
                <a:cubicBezTo>
                  <a:pt x="10002" y="9809"/>
                  <a:pt x="9824" y="9987"/>
                  <a:pt x="9609" y="9987"/>
                </a:cubicBezTo>
                <a:lnTo>
                  <a:pt x="6526" y="9987"/>
                </a:lnTo>
                <a:lnTo>
                  <a:pt x="6526" y="4987"/>
                </a:lnTo>
                <a:lnTo>
                  <a:pt x="8419" y="4987"/>
                </a:lnTo>
                <a:cubicBezTo>
                  <a:pt x="8514" y="4987"/>
                  <a:pt x="8585" y="4903"/>
                  <a:pt x="8585" y="4820"/>
                </a:cubicBezTo>
                <a:cubicBezTo>
                  <a:pt x="8585" y="4725"/>
                  <a:pt x="8514" y="4653"/>
                  <a:pt x="8419" y="4653"/>
                </a:cubicBezTo>
                <a:lnTo>
                  <a:pt x="6526" y="4653"/>
                </a:lnTo>
                <a:lnTo>
                  <a:pt x="6526" y="3356"/>
                </a:lnTo>
                <a:close/>
                <a:moveTo>
                  <a:pt x="2416" y="1"/>
                </a:moveTo>
                <a:cubicBezTo>
                  <a:pt x="2282" y="1"/>
                  <a:pt x="2156" y="24"/>
                  <a:pt x="2037" y="69"/>
                </a:cubicBezTo>
                <a:cubicBezTo>
                  <a:pt x="1727" y="188"/>
                  <a:pt x="1465" y="474"/>
                  <a:pt x="1287" y="903"/>
                </a:cubicBezTo>
                <a:cubicBezTo>
                  <a:pt x="977" y="1653"/>
                  <a:pt x="965" y="2248"/>
                  <a:pt x="1215" y="2689"/>
                </a:cubicBezTo>
                <a:cubicBezTo>
                  <a:pt x="1287" y="2820"/>
                  <a:pt x="1382" y="2927"/>
                  <a:pt x="1489" y="3022"/>
                </a:cubicBezTo>
                <a:lnTo>
                  <a:pt x="156" y="3022"/>
                </a:lnTo>
                <a:cubicBezTo>
                  <a:pt x="72" y="3022"/>
                  <a:pt x="1" y="3094"/>
                  <a:pt x="1" y="3177"/>
                </a:cubicBezTo>
                <a:lnTo>
                  <a:pt x="1" y="4808"/>
                </a:lnTo>
                <a:cubicBezTo>
                  <a:pt x="1" y="4891"/>
                  <a:pt x="72" y="4963"/>
                  <a:pt x="156" y="4963"/>
                </a:cubicBezTo>
                <a:lnTo>
                  <a:pt x="834" y="4963"/>
                </a:lnTo>
                <a:lnTo>
                  <a:pt x="834" y="9583"/>
                </a:lnTo>
                <a:cubicBezTo>
                  <a:pt x="834" y="9964"/>
                  <a:pt x="1156" y="10297"/>
                  <a:pt x="1549" y="10297"/>
                </a:cubicBezTo>
                <a:lnTo>
                  <a:pt x="2656" y="10297"/>
                </a:lnTo>
                <a:cubicBezTo>
                  <a:pt x="2751" y="10297"/>
                  <a:pt x="2823" y="10225"/>
                  <a:pt x="2823" y="10130"/>
                </a:cubicBezTo>
                <a:cubicBezTo>
                  <a:pt x="2823" y="10047"/>
                  <a:pt x="2751" y="9964"/>
                  <a:pt x="2656" y="9964"/>
                </a:cubicBezTo>
                <a:lnTo>
                  <a:pt x="1549" y="9964"/>
                </a:lnTo>
                <a:cubicBezTo>
                  <a:pt x="1334" y="9964"/>
                  <a:pt x="1156" y="9785"/>
                  <a:pt x="1156" y="9583"/>
                </a:cubicBezTo>
                <a:lnTo>
                  <a:pt x="1156" y="4963"/>
                </a:lnTo>
                <a:lnTo>
                  <a:pt x="4609" y="4963"/>
                </a:lnTo>
                <a:lnTo>
                  <a:pt x="4609" y="9964"/>
                </a:lnTo>
                <a:lnTo>
                  <a:pt x="3311" y="9964"/>
                </a:lnTo>
                <a:cubicBezTo>
                  <a:pt x="3228" y="9964"/>
                  <a:pt x="3156" y="10047"/>
                  <a:pt x="3156" y="10130"/>
                </a:cubicBezTo>
                <a:cubicBezTo>
                  <a:pt x="3156" y="10225"/>
                  <a:pt x="3228" y="10297"/>
                  <a:pt x="3311" y="10297"/>
                </a:cubicBezTo>
                <a:lnTo>
                  <a:pt x="9645" y="10297"/>
                </a:lnTo>
                <a:cubicBezTo>
                  <a:pt x="10026" y="10297"/>
                  <a:pt x="10359" y="9964"/>
                  <a:pt x="10359" y="9583"/>
                </a:cubicBezTo>
                <a:lnTo>
                  <a:pt x="10359" y="4963"/>
                </a:lnTo>
                <a:lnTo>
                  <a:pt x="11026" y="4963"/>
                </a:lnTo>
                <a:cubicBezTo>
                  <a:pt x="11110" y="4963"/>
                  <a:pt x="11193" y="4891"/>
                  <a:pt x="11193" y="4808"/>
                </a:cubicBezTo>
                <a:lnTo>
                  <a:pt x="11193" y="3177"/>
                </a:lnTo>
                <a:cubicBezTo>
                  <a:pt x="11145" y="3106"/>
                  <a:pt x="11074" y="3034"/>
                  <a:pt x="10979" y="3034"/>
                </a:cubicBezTo>
                <a:lnTo>
                  <a:pt x="9657" y="3034"/>
                </a:lnTo>
                <a:cubicBezTo>
                  <a:pt x="9752" y="2939"/>
                  <a:pt x="9847" y="2844"/>
                  <a:pt x="9919" y="2701"/>
                </a:cubicBezTo>
                <a:cubicBezTo>
                  <a:pt x="10181" y="2260"/>
                  <a:pt x="10157" y="1641"/>
                  <a:pt x="9847" y="915"/>
                </a:cubicBezTo>
                <a:cubicBezTo>
                  <a:pt x="9621" y="379"/>
                  <a:pt x="9300" y="81"/>
                  <a:pt x="8871" y="22"/>
                </a:cubicBezTo>
                <a:cubicBezTo>
                  <a:pt x="8824" y="16"/>
                  <a:pt x="8776" y="13"/>
                  <a:pt x="8728" y="13"/>
                </a:cubicBezTo>
                <a:cubicBezTo>
                  <a:pt x="7648" y="13"/>
                  <a:pt x="6371" y="1489"/>
                  <a:pt x="6097" y="1808"/>
                </a:cubicBezTo>
                <a:lnTo>
                  <a:pt x="5025" y="1808"/>
                </a:lnTo>
                <a:cubicBezTo>
                  <a:pt x="4859" y="1617"/>
                  <a:pt x="4359" y="1022"/>
                  <a:pt x="3751" y="581"/>
                </a:cubicBezTo>
                <a:cubicBezTo>
                  <a:pt x="3715" y="556"/>
                  <a:pt x="3677" y="543"/>
                  <a:pt x="3642" y="543"/>
                </a:cubicBezTo>
                <a:cubicBezTo>
                  <a:pt x="3595" y="543"/>
                  <a:pt x="3552" y="565"/>
                  <a:pt x="3525" y="605"/>
                </a:cubicBezTo>
                <a:cubicBezTo>
                  <a:pt x="3466" y="677"/>
                  <a:pt x="3478" y="784"/>
                  <a:pt x="3549" y="831"/>
                </a:cubicBezTo>
                <a:cubicBezTo>
                  <a:pt x="4144" y="1260"/>
                  <a:pt x="4656" y="1855"/>
                  <a:pt x="4787" y="2022"/>
                </a:cubicBezTo>
                <a:lnTo>
                  <a:pt x="4787" y="3034"/>
                </a:lnTo>
                <a:lnTo>
                  <a:pt x="2216" y="3034"/>
                </a:lnTo>
                <a:cubicBezTo>
                  <a:pt x="2144" y="3022"/>
                  <a:pt x="1692" y="2927"/>
                  <a:pt x="1489" y="2546"/>
                </a:cubicBezTo>
                <a:cubicBezTo>
                  <a:pt x="1275" y="2189"/>
                  <a:pt x="1323" y="1677"/>
                  <a:pt x="1573" y="1034"/>
                </a:cubicBezTo>
                <a:cubicBezTo>
                  <a:pt x="1727" y="700"/>
                  <a:pt x="1906" y="474"/>
                  <a:pt x="2144" y="379"/>
                </a:cubicBezTo>
                <a:cubicBezTo>
                  <a:pt x="2224" y="348"/>
                  <a:pt x="2314" y="332"/>
                  <a:pt x="2413" y="332"/>
                </a:cubicBezTo>
                <a:cubicBezTo>
                  <a:pt x="2578" y="332"/>
                  <a:pt x="2769" y="377"/>
                  <a:pt x="2978" y="474"/>
                </a:cubicBezTo>
                <a:cubicBezTo>
                  <a:pt x="3001" y="488"/>
                  <a:pt x="3025" y="493"/>
                  <a:pt x="3049" y="493"/>
                </a:cubicBezTo>
                <a:cubicBezTo>
                  <a:pt x="3109" y="493"/>
                  <a:pt x="3166" y="454"/>
                  <a:pt x="3192" y="403"/>
                </a:cubicBezTo>
                <a:cubicBezTo>
                  <a:pt x="3239" y="308"/>
                  <a:pt x="3192" y="224"/>
                  <a:pt x="3120" y="177"/>
                </a:cubicBezTo>
                <a:cubicBezTo>
                  <a:pt x="2864" y="59"/>
                  <a:pt x="2630" y="1"/>
                  <a:pt x="24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770" name="Google Shape;5770;p77"/>
          <p:cNvGrpSpPr/>
          <p:nvPr/>
        </p:nvGrpSpPr>
        <p:grpSpPr>
          <a:xfrm>
            <a:off x="1408777" y="3680964"/>
            <a:ext cx="357720" cy="355148"/>
            <a:chOff x="1408777" y="3680964"/>
            <a:chExt cx="357720" cy="355148"/>
          </a:xfrm>
        </p:grpSpPr>
        <p:sp>
          <p:nvSpPr>
            <p:cNvPr id="5771" name="Google Shape;5771;p77"/>
            <p:cNvSpPr/>
            <p:nvPr/>
          </p:nvSpPr>
          <p:spPr>
            <a:xfrm>
              <a:off x="1510488" y="3814144"/>
              <a:ext cx="37852" cy="49188"/>
            </a:xfrm>
            <a:custGeom>
              <a:avLst/>
              <a:gdLst/>
              <a:ahLst/>
              <a:cxnLst/>
              <a:rect l="l" t="t" r="r" b="b"/>
              <a:pathLst>
                <a:path w="1192" h="1549" extrusionOk="0">
                  <a:moveTo>
                    <a:pt x="596" y="0"/>
                  </a:moveTo>
                  <a:cubicBezTo>
                    <a:pt x="262" y="0"/>
                    <a:pt x="1" y="274"/>
                    <a:pt x="1" y="596"/>
                  </a:cubicBezTo>
                  <a:lnTo>
                    <a:pt x="1" y="953"/>
                  </a:lnTo>
                  <a:cubicBezTo>
                    <a:pt x="1" y="1286"/>
                    <a:pt x="262" y="1548"/>
                    <a:pt x="596" y="1548"/>
                  </a:cubicBezTo>
                  <a:cubicBezTo>
                    <a:pt x="917" y="1548"/>
                    <a:pt x="1191" y="1286"/>
                    <a:pt x="1191" y="953"/>
                  </a:cubicBezTo>
                  <a:lnTo>
                    <a:pt x="1191" y="691"/>
                  </a:lnTo>
                  <a:cubicBezTo>
                    <a:pt x="1191" y="596"/>
                    <a:pt x="1108" y="524"/>
                    <a:pt x="1024" y="524"/>
                  </a:cubicBezTo>
                  <a:cubicBezTo>
                    <a:pt x="941" y="524"/>
                    <a:pt x="858" y="596"/>
                    <a:pt x="858" y="691"/>
                  </a:cubicBezTo>
                  <a:lnTo>
                    <a:pt x="858" y="953"/>
                  </a:lnTo>
                  <a:cubicBezTo>
                    <a:pt x="858" y="1108"/>
                    <a:pt x="739" y="1227"/>
                    <a:pt x="596" y="1227"/>
                  </a:cubicBezTo>
                  <a:cubicBezTo>
                    <a:pt x="441" y="1227"/>
                    <a:pt x="322" y="1108"/>
                    <a:pt x="322" y="953"/>
                  </a:cubicBezTo>
                  <a:lnTo>
                    <a:pt x="322" y="596"/>
                  </a:lnTo>
                  <a:cubicBezTo>
                    <a:pt x="322" y="453"/>
                    <a:pt x="441" y="334"/>
                    <a:pt x="596" y="334"/>
                  </a:cubicBezTo>
                  <a:cubicBezTo>
                    <a:pt x="679" y="334"/>
                    <a:pt x="763" y="262"/>
                    <a:pt x="763" y="167"/>
                  </a:cubicBezTo>
                  <a:cubicBezTo>
                    <a:pt x="763" y="84"/>
                    <a:pt x="67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2" name="Google Shape;5772;p77"/>
            <p:cNvSpPr/>
            <p:nvPr/>
          </p:nvSpPr>
          <p:spPr>
            <a:xfrm>
              <a:off x="1627315" y="3814144"/>
              <a:ext cx="37852" cy="49188"/>
            </a:xfrm>
            <a:custGeom>
              <a:avLst/>
              <a:gdLst/>
              <a:ahLst/>
              <a:cxnLst/>
              <a:rect l="l" t="t" r="r" b="b"/>
              <a:pathLst>
                <a:path w="1192" h="1549" extrusionOk="0">
                  <a:moveTo>
                    <a:pt x="596" y="0"/>
                  </a:moveTo>
                  <a:cubicBezTo>
                    <a:pt x="262" y="0"/>
                    <a:pt x="1" y="274"/>
                    <a:pt x="1" y="596"/>
                  </a:cubicBezTo>
                  <a:lnTo>
                    <a:pt x="1" y="953"/>
                  </a:lnTo>
                  <a:cubicBezTo>
                    <a:pt x="1" y="1286"/>
                    <a:pt x="262" y="1548"/>
                    <a:pt x="596" y="1548"/>
                  </a:cubicBezTo>
                  <a:cubicBezTo>
                    <a:pt x="917" y="1548"/>
                    <a:pt x="1191" y="1286"/>
                    <a:pt x="1191" y="953"/>
                  </a:cubicBezTo>
                  <a:lnTo>
                    <a:pt x="1191" y="691"/>
                  </a:lnTo>
                  <a:cubicBezTo>
                    <a:pt x="1191" y="596"/>
                    <a:pt x="1108" y="524"/>
                    <a:pt x="1024" y="524"/>
                  </a:cubicBezTo>
                  <a:cubicBezTo>
                    <a:pt x="929" y="524"/>
                    <a:pt x="858" y="596"/>
                    <a:pt x="858" y="691"/>
                  </a:cubicBezTo>
                  <a:lnTo>
                    <a:pt x="858" y="953"/>
                  </a:lnTo>
                  <a:cubicBezTo>
                    <a:pt x="858" y="1108"/>
                    <a:pt x="739" y="1227"/>
                    <a:pt x="596" y="1227"/>
                  </a:cubicBezTo>
                  <a:cubicBezTo>
                    <a:pt x="441" y="1227"/>
                    <a:pt x="322" y="1108"/>
                    <a:pt x="322" y="953"/>
                  </a:cubicBezTo>
                  <a:lnTo>
                    <a:pt x="322" y="596"/>
                  </a:lnTo>
                  <a:cubicBezTo>
                    <a:pt x="322" y="453"/>
                    <a:pt x="441" y="334"/>
                    <a:pt x="596" y="334"/>
                  </a:cubicBezTo>
                  <a:cubicBezTo>
                    <a:pt x="679" y="334"/>
                    <a:pt x="751" y="262"/>
                    <a:pt x="751" y="167"/>
                  </a:cubicBezTo>
                  <a:cubicBezTo>
                    <a:pt x="751" y="84"/>
                    <a:pt x="67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3" name="Google Shape;5773;p77"/>
            <p:cNvSpPr/>
            <p:nvPr/>
          </p:nvSpPr>
          <p:spPr>
            <a:xfrm>
              <a:off x="1525604" y="3908806"/>
              <a:ext cx="123305" cy="33152"/>
            </a:xfrm>
            <a:custGeom>
              <a:avLst/>
              <a:gdLst/>
              <a:ahLst/>
              <a:cxnLst/>
              <a:rect l="l" t="t" r="r" b="b"/>
              <a:pathLst>
                <a:path w="3883" h="1044" extrusionOk="0">
                  <a:moveTo>
                    <a:pt x="3714" y="0"/>
                  </a:moveTo>
                  <a:cubicBezTo>
                    <a:pt x="3669" y="0"/>
                    <a:pt x="3622" y="18"/>
                    <a:pt x="3585" y="55"/>
                  </a:cubicBezTo>
                  <a:cubicBezTo>
                    <a:pt x="3215" y="460"/>
                    <a:pt x="2596" y="710"/>
                    <a:pt x="1953" y="710"/>
                  </a:cubicBezTo>
                  <a:cubicBezTo>
                    <a:pt x="1299" y="710"/>
                    <a:pt x="679" y="472"/>
                    <a:pt x="310" y="55"/>
                  </a:cubicBezTo>
                  <a:cubicBezTo>
                    <a:pt x="278" y="23"/>
                    <a:pt x="231" y="4"/>
                    <a:pt x="183" y="4"/>
                  </a:cubicBezTo>
                  <a:cubicBezTo>
                    <a:pt x="144" y="4"/>
                    <a:pt x="104" y="17"/>
                    <a:pt x="72" y="43"/>
                  </a:cubicBezTo>
                  <a:cubicBezTo>
                    <a:pt x="13" y="103"/>
                    <a:pt x="1" y="210"/>
                    <a:pt x="60" y="282"/>
                  </a:cubicBezTo>
                  <a:cubicBezTo>
                    <a:pt x="489" y="758"/>
                    <a:pt x="1191" y="1044"/>
                    <a:pt x="1930" y="1044"/>
                  </a:cubicBezTo>
                  <a:cubicBezTo>
                    <a:pt x="2680" y="1044"/>
                    <a:pt x="3370" y="758"/>
                    <a:pt x="3811" y="282"/>
                  </a:cubicBezTo>
                  <a:cubicBezTo>
                    <a:pt x="3882" y="210"/>
                    <a:pt x="3882" y="103"/>
                    <a:pt x="3823" y="43"/>
                  </a:cubicBezTo>
                  <a:cubicBezTo>
                    <a:pt x="3794" y="15"/>
                    <a:pt x="3755" y="0"/>
                    <a:pt x="37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4" name="Google Shape;5774;p77"/>
            <p:cNvSpPr/>
            <p:nvPr/>
          </p:nvSpPr>
          <p:spPr>
            <a:xfrm>
              <a:off x="1408777" y="3680964"/>
              <a:ext cx="298338" cy="296528"/>
            </a:xfrm>
            <a:custGeom>
              <a:avLst/>
              <a:gdLst/>
              <a:ahLst/>
              <a:cxnLst/>
              <a:rect l="l" t="t" r="r" b="b"/>
              <a:pathLst>
                <a:path w="9395" h="9338" extrusionOk="0">
                  <a:moveTo>
                    <a:pt x="5655" y="0"/>
                  </a:moveTo>
                  <a:cubicBezTo>
                    <a:pt x="5592" y="0"/>
                    <a:pt x="5529" y="1"/>
                    <a:pt x="5466" y="3"/>
                  </a:cubicBezTo>
                  <a:cubicBezTo>
                    <a:pt x="4037" y="51"/>
                    <a:pt x="2692" y="622"/>
                    <a:pt x="1680" y="1634"/>
                  </a:cubicBezTo>
                  <a:cubicBezTo>
                    <a:pt x="667" y="2646"/>
                    <a:pt x="96" y="3992"/>
                    <a:pt x="48" y="5421"/>
                  </a:cubicBezTo>
                  <a:cubicBezTo>
                    <a:pt x="1" y="6849"/>
                    <a:pt x="489" y="8219"/>
                    <a:pt x="1429" y="9278"/>
                  </a:cubicBezTo>
                  <a:cubicBezTo>
                    <a:pt x="1465" y="9302"/>
                    <a:pt x="1501" y="9338"/>
                    <a:pt x="1549" y="9338"/>
                  </a:cubicBezTo>
                  <a:cubicBezTo>
                    <a:pt x="1596" y="9338"/>
                    <a:pt x="1620" y="9314"/>
                    <a:pt x="1656" y="9290"/>
                  </a:cubicBezTo>
                  <a:cubicBezTo>
                    <a:pt x="1727" y="9231"/>
                    <a:pt x="1727" y="9123"/>
                    <a:pt x="1668" y="9052"/>
                  </a:cubicBezTo>
                  <a:cubicBezTo>
                    <a:pt x="787" y="8052"/>
                    <a:pt x="310" y="6754"/>
                    <a:pt x="358" y="5421"/>
                  </a:cubicBezTo>
                  <a:cubicBezTo>
                    <a:pt x="406" y="4075"/>
                    <a:pt x="941" y="2813"/>
                    <a:pt x="1894" y="1861"/>
                  </a:cubicBezTo>
                  <a:cubicBezTo>
                    <a:pt x="2846" y="908"/>
                    <a:pt x="4108" y="360"/>
                    <a:pt x="5454" y="325"/>
                  </a:cubicBezTo>
                  <a:cubicBezTo>
                    <a:pt x="5500" y="323"/>
                    <a:pt x="5547" y="323"/>
                    <a:pt x="5594" y="323"/>
                  </a:cubicBezTo>
                  <a:cubicBezTo>
                    <a:pt x="6878" y="323"/>
                    <a:pt x="8120" y="796"/>
                    <a:pt x="9085" y="1634"/>
                  </a:cubicBezTo>
                  <a:cubicBezTo>
                    <a:pt x="9119" y="1663"/>
                    <a:pt x="9162" y="1678"/>
                    <a:pt x="9203" y="1678"/>
                  </a:cubicBezTo>
                  <a:cubicBezTo>
                    <a:pt x="9248" y="1678"/>
                    <a:pt x="9292" y="1660"/>
                    <a:pt x="9323" y="1623"/>
                  </a:cubicBezTo>
                  <a:cubicBezTo>
                    <a:pt x="9395" y="1551"/>
                    <a:pt x="9395" y="1444"/>
                    <a:pt x="9323" y="1384"/>
                  </a:cubicBezTo>
                  <a:cubicBezTo>
                    <a:pt x="8300" y="486"/>
                    <a:pt x="7004" y="0"/>
                    <a:pt x="5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5" name="Google Shape;5775;p77"/>
            <p:cNvSpPr/>
            <p:nvPr/>
          </p:nvSpPr>
          <p:spPr>
            <a:xfrm>
              <a:off x="1468508" y="3739075"/>
              <a:ext cx="297989" cy="297036"/>
            </a:xfrm>
            <a:custGeom>
              <a:avLst/>
              <a:gdLst/>
              <a:ahLst/>
              <a:cxnLst/>
              <a:rect l="l" t="t" r="r" b="b"/>
              <a:pathLst>
                <a:path w="9384" h="9354" extrusionOk="0">
                  <a:moveTo>
                    <a:pt x="7834" y="1"/>
                  </a:moveTo>
                  <a:cubicBezTo>
                    <a:pt x="7795" y="1"/>
                    <a:pt x="7754" y="15"/>
                    <a:pt x="7716" y="43"/>
                  </a:cubicBezTo>
                  <a:cubicBezTo>
                    <a:pt x="7645" y="102"/>
                    <a:pt x="7645" y="209"/>
                    <a:pt x="7704" y="281"/>
                  </a:cubicBezTo>
                  <a:cubicBezTo>
                    <a:pt x="8585" y="1281"/>
                    <a:pt x="9062" y="2579"/>
                    <a:pt x="9014" y="3912"/>
                  </a:cubicBezTo>
                  <a:cubicBezTo>
                    <a:pt x="8966" y="5257"/>
                    <a:pt x="8431" y="6520"/>
                    <a:pt x="7478" y="7472"/>
                  </a:cubicBezTo>
                  <a:cubicBezTo>
                    <a:pt x="6526" y="8425"/>
                    <a:pt x="5263" y="8972"/>
                    <a:pt x="3918" y="9008"/>
                  </a:cubicBezTo>
                  <a:cubicBezTo>
                    <a:pt x="3870" y="9009"/>
                    <a:pt x="3823" y="9010"/>
                    <a:pt x="3775" y="9010"/>
                  </a:cubicBezTo>
                  <a:cubicBezTo>
                    <a:pt x="2492" y="9010"/>
                    <a:pt x="1251" y="8548"/>
                    <a:pt x="299" y="7698"/>
                  </a:cubicBezTo>
                  <a:cubicBezTo>
                    <a:pt x="259" y="7670"/>
                    <a:pt x="216" y="7655"/>
                    <a:pt x="175" y="7655"/>
                  </a:cubicBezTo>
                  <a:cubicBezTo>
                    <a:pt x="130" y="7655"/>
                    <a:pt x="86" y="7673"/>
                    <a:pt x="49" y="7710"/>
                  </a:cubicBezTo>
                  <a:cubicBezTo>
                    <a:pt x="1" y="7782"/>
                    <a:pt x="1" y="7889"/>
                    <a:pt x="72" y="7948"/>
                  </a:cubicBezTo>
                  <a:cubicBezTo>
                    <a:pt x="1096" y="8853"/>
                    <a:pt x="2394" y="9353"/>
                    <a:pt x="3763" y="9353"/>
                  </a:cubicBezTo>
                  <a:lnTo>
                    <a:pt x="3930" y="9353"/>
                  </a:lnTo>
                  <a:cubicBezTo>
                    <a:pt x="5359" y="9306"/>
                    <a:pt x="6692" y="8722"/>
                    <a:pt x="7704" y="7710"/>
                  </a:cubicBezTo>
                  <a:cubicBezTo>
                    <a:pt x="8716" y="6698"/>
                    <a:pt x="9300" y="5365"/>
                    <a:pt x="9347" y="3936"/>
                  </a:cubicBezTo>
                  <a:cubicBezTo>
                    <a:pt x="9383" y="2507"/>
                    <a:pt x="8895" y="1126"/>
                    <a:pt x="7954" y="66"/>
                  </a:cubicBezTo>
                  <a:cubicBezTo>
                    <a:pt x="7922" y="21"/>
                    <a:pt x="7879" y="1"/>
                    <a:pt x="7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76" name="Google Shape;5776;p77"/>
          <p:cNvGrpSpPr/>
          <p:nvPr/>
        </p:nvGrpSpPr>
        <p:grpSpPr>
          <a:xfrm>
            <a:off x="1952836" y="3680964"/>
            <a:ext cx="357720" cy="355148"/>
            <a:chOff x="1952836" y="3680964"/>
            <a:chExt cx="357720" cy="355148"/>
          </a:xfrm>
        </p:grpSpPr>
        <p:sp>
          <p:nvSpPr>
            <p:cNvPr id="5777" name="Google Shape;5777;p77"/>
            <p:cNvSpPr/>
            <p:nvPr/>
          </p:nvSpPr>
          <p:spPr>
            <a:xfrm>
              <a:off x="2054166" y="3814144"/>
              <a:ext cx="38233" cy="49188"/>
            </a:xfrm>
            <a:custGeom>
              <a:avLst/>
              <a:gdLst/>
              <a:ahLst/>
              <a:cxnLst/>
              <a:rect l="l" t="t" r="r" b="b"/>
              <a:pathLst>
                <a:path w="1204" h="1549" extrusionOk="0">
                  <a:moveTo>
                    <a:pt x="596" y="0"/>
                  </a:moveTo>
                  <a:cubicBezTo>
                    <a:pt x="275" y="0"/>
                    <a:pt x="1" y="274"/>
                    <a:pt x="1" y="596"/>
                  </a:cubicBezTo>
                  <a:lnTo>
                    <a:pt x="1" y="953"/>
                  </a:lnTo>
                  <a:cubicBezTo>
                    <a:pt x="1" y="1286"/>
                    <a:pt x="275" y="1548"/>
                    <a:pt x="596" y="1548"/>
                  </a:cubicBezTo>
                  <a:cubicBezTo>
                    <a:pt x="929" y="1548"/>
                    <a:pt x="1191" y="1286"/>
                    <a:pt x="1191" y="953"/>
                  </a:cubicBezTo>
                  <a:lnTo>
                    <a:pt x="1191" y="691"/>
                  </a:lnTo>
                  <a:cubicBezTo>
                    <a:pt x="1203" y="596"/>
                    <a:pt x="1120" y="524"/>
                    <a:pt x="1037" y="524"/>
                  </a:cubicBezTo>
                  <a:cubicBezTo>
                    <a:pt x="941" y="524"/>
                    <a:pt x="870" y="596"/>
                    <a:pt x="870" y="691"/>
                  </a:cubicBezTo>
                  <a:lnTo>
                    <a:pt x="870" y="953"/>
                  </a:lnTo>
                  <a:cubicBezTo>
                    <a:pt x="870" y="1108"/>
                    <a:pt x="751" y="1227"/>
                    <a:pt x="596" y="1227"/>
                  </a:cubicBezTo>
                  <a:cubicBezTo>
                    <a:pt x="453" y="1227"/>
                    <a:pt x="334" y="1108"/>
                    <a:pt x="334" y="953"/>
                  </a:cubicBezTo>
                  <a:lnTo>
                    <a:pt x="334" y="596"/>
                  </a:lnTo>
                  <a:cubicBezTo>
                    <a:pt x="334" y="453"/>
                    <a:pt x="453" y="334"/>
                    <a:pt x="596" y="334"/>
                  </a:cubicBezTo>
                  <a:cubicBezTo>
                    <a:pt x="691" y="334"/>
                    <a:pt x="763" y="262"/>
                    <a:pt x="763" y="167"/>
                  </a:cubicBezTo>
                  <a:cubicBezTo>
                    <a:pt x="763" y="84"/>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8" name="Google Shape;5778;p77"/>
            <p:cNvSpPr/>
            <p:nvPr/>
          </p:nvSpPr>
          <p:spPr>
            <a:xfrm>
              <a:off x="2170992" y="3814144"/>
              <a:ext cx="37852" cy="49188"/>
            </a:xfrm>
            <a:custGeom>
              <a:avLst/>
              <a:gdLst/>
              <a:ahLst/>
              <a:cxnLst/>
              <a:rect l="l" t="t" r="r" b="b"/>
              <a:pathLst>
                <a:path w="1192" h="1549" extrusionOk="0">
                  <a:moveTo>
                    <a:pt x="596" y="0"/>
                  </a:moveTo>
                  <a:cubicBezTo>
                    <a:pt x="275" y="0"/>
                    <a:pt x="1" y="274"/>
                    <a:pt x="1" y="596"/>
                  </a:cubicBezTo>
                  <a:lnTo>
                    <a:pt x="1" y="953"/>
                  </a:lnTo>
                  <a:cubicBezTo>
                    <a:pt x="1" y="1286"/>
                    <a:pt x="275" y="1548"/>
                    <a:pt x="596" y="1548"/>
                  </a:cubicBezTo>
                  <a:cubicBezTo>
                    <a:pt x="929" y="1548"/>
                    <a:pt x="1191" y="1286"/>
                    <a:pt x="1191" y="953"/>
                  </a:cubicBezTo>
                  <a:lnTo>
                    <a:pt x="1191" y="691"/>
                  </a:lnTo>
                  <a:cubicBezTo>
                    <a:pt x="1191" y="596"/>
                    <a:pt x="1120" y="524"/>
                    <a:pt x="1037" y="524"/>
                  </a:cubicBezTo>
                  <a:cubicBezTo>
                    <a:pt x="941" y="524"/>
                    <a:pt x="870" y="596"/>
                    <a:pt x="870" y="691"/>
                  </a:cubicBezTo>
                  <a:lnTo>
                    <a:pt x="870" y="953"/>
                  </a:lnTo>
                  <a:cubicBezTo>
                    <a:pt x="870" y="1108"/>
                    <a:pt x="751" y="1227"/>
                    <a:pt x="596" y="1227"/>
                  </a:cubicBezTo>
                  <a:cubicBezTo>
                    <a:pt x="453" y="1227"/>
                    <a:pt x="334" y="1108"/>
                    <a:pt x="334" y="953"/>
                  </a:cubicBezTo>
                  <a:lnTo>
                    <a:pt x="334" y="596"/>
                  </a:lnTo>
                  <a:cubicBezTo>
                    <a:pt x="334" y="453"/>
                    <a:pt x="453" y="334"/>
                    <a:pt x="596" y="334"/>
                  </a:cubicBezTo>
                  <a:cubicBezTo>
                    <a:pt x="691" y="334"/>
                    <a:pt x="763" y="262"/>
                    <a:pt x="763" y="167"/>
                  </a:cubicBezTo>
                  <a:cubicBezTo>
                    <a:pt x="763" y="84"/>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79" name="Google Shape;5779;p77"/>
            <p:cNvSpPr/>
            <p:nvPr/>
          </p:nvSpPr>
          <p:spPr>
            <a:xfrm>
              <a:off x="2070043" y="3908647"/>
              <a:ext cx="122924" cy="33311"/>
            </a:xfrm>
            <a:custGeom>
              <a:avLst/>
              <a:gdLst/>
              <a:ahLst/>
              <a:cxnLst/>
              <a:rect l="l" t="t" r="r" b="b"/>
              <a:pathLst>
                <a:path w="3871" h="1049" extrusionOk="0">
                  <a:moveTo>
                    <a:pt x="1930" y="1"/>
                  </a:moveTo>
                  <a:cubicBezTo>
                    <a:pt x="1191" y="1"/>
                    <a:pt x="489" y="287"/>
                    <a:pt x="60" y="763"/>
                  </a:cubicBezTo>
                  <a:cubicBezTo>
                    <a:pt x="1" y="822"/>
                    <a:pt x="1" y="930"/>
                    <a:pt x="72" y="1001"/>
                  </a:cubicBezTo>
                  <a:cubicBezTo>
                    <a:pt x="101" y="1029"/>
                    <a:pt x="140" y="1044"/>
                    <a:pt x="181" y="1044"/>
                  </a:cubicBezTo>
                  <a:cubicBezTo>
                    <a:pt x="226" y="1044"/>
                    <a:pt x="273" y="1026"/>
                    <a:pt x="310" y="989"/>
                  </a:cubicBezTo>
                  <a:cubicBezTo>
                    <a:pt x="679" y="584"/>
                    <a:pt x="1299" y="334"/>
                    <a:pt x="1953" y="334"/>
                  </a:cubicBezTo>
                  <a:cubicBezTo>
                    <a:pt x="2596" y="334"/>
                    <a:pt x="3215" y="572"/>
                    <a:pt x="3585" y="989"/>
                  </a:cubicBezTo>
                  <a:cubicBezTo>
                    <a:pt x="3620" y="1013"/>
                    <a:pt x="3656" y="1049"/>
                    <a:pt x="3704" y="1049"/>
                  </a:cubicBezTo>
                  <a:cubicBezTo>
                    <a:pt x="3751" y="1049"/>
                    <a:pt x="3775" y="1037"/>
                    <a:pt x="3811" y="1001"/>
                  </a:cubicBezTo>
                  <a:cubicBezTo>
                    <a:pt x="3870" y="930"/>
                    <a:pt x="3870" y="822"/>
                    <a:pt x="3811" y="763"/>
                  </a:cubicBezTo>
                  <a:cubicBezTo>
                    <a:pt x="3382" y="287"/>
                    <a:pt x="2680" y="1"/>
                    <a:pt x="19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0" name="Google Shape;5780;p77"/>
            <p:cNvSpPr/>
            <p:nvPr/>
          </p:nvSpPr>
          <p:spPr>
            <a:xfrm>
              <a:off x="1952836" y="3680964"/>
              <a:ext cx="298338" cy="296528"/>
            </a:xfrm>
            <a:custGeom>
              <a:avLst/>
              <a:gdLst/>
              <a:ahLst/>
              <a:cxnLst/>
              <a:rect l="l" t="t" r="r" b="b"/>
              <a:pathLst>
                <a:path w="9395" h="9338" extrusionOk="0">
                  <a:moveTo>
                    <a:pt x="5654" y="0"/>
                  </a:moveTo>
                  <a:cubicBezTo>
                    <a:pt x="5591" y="0"/>
                    <a:pt x="5528" y="1"/>
                    <a:pt x="5466" y="3"/>
                  </a:cubicBezTo>
                  <a:cubicBezTo>
                    <a:pt x="4037" y="51"/>
                    <a:pt x="2692" y="622"/>
                    <a:pt x="1680" y="1634"/>
                  </a:cubicBezTo>
                  <a:cubicBezTo>
                    <a:pt x="668" y="2646"/>
                    <a:pt x="84" y="3992"/>
                    <a:pt x="48" y="5421"/>
                  </a:cubicBezTo>
                  <a:cubicBezTo>
                    <a:pt x="1" y="6849"/>
                    <a:pt x="489" y="8219"/>
                    <a:pt x="1430" y="9278"/>
                  </a:cubicBezTo>
                  <a:cubicBezTo>
                    <a:pt x="1453" y="9302"/>
                    <a:pt x="1501" y="9338"/>
                    <a:pt x="1549" y="9338"/>
                  </a:cubicBezTo>
                  <a:cubicBezTo>
                    <a:pt x="1596" y="9338"/>
                    <a:pt x="1620" y="9314"/>
                    <a:pt x="1656" y="9290"/>
                  </a:cubicBezTo>
                  <a:cubicBezTo>
                    <a:pt x="1727" y="9231"/>
                    <a:pt x="1727" y="9123"/>
                    <a:pt x="1668" y="9052"/>
                  </a:cubicBezTo>
                  <a:cubicBezTo>
                    <a:pt x="787" y="8052"/>
                    <a:pt x="310" y="6754"/>
                    <a:pt x="358" y="5421"/>
                  </a:cubicBezTo>
                  <a:cubicBezTo>
                    <a:pt x="406" y="4075"/>
                    <a:pt x="941" y="2813"/>
                    <a:pt x="1894" y="1861"/>
                  </a:cubicBezTo>
                  <a:cubicBezTo>
                    <a:pt x="2846" y="908"/>
                    <a:pt x="4108" y="360"/>
                    <a:pt x="5442" y="325"/>
                  </a:cubicBezTo>
                  <a:cubicBezTo>
                    <a:pt x="5489" y="323"/>
                    <a:pt x="5536" y="323"/>
                    <a:pt x="5583" y="323"/>
                  </a:cubicBezTo>
                  <a:cubicBezTo>
                    <a:pt x="6878" y="323"/>
                    <a:pt x="8120" y="796"/>
                    <a:pt x="9073" y="1634"/>
                  </a:cubicBezTo>
                  <a:cubicBezTo>
                    <a:pt x="9113" y="1663"/>
                    <a:pt x="9156" y="1678"/>
                    <a:pt x="9196" y="1678"/>
                  </a:cubicBezTo>
                  <a:cubicBezTo>
                    <a:pt x="9239" y="1678"/>
                    <a:pt x="9280" y="1660"/>
                    <a:pt x="9312" y="1623"/>
                  </a:cubicBezTo>
                  <a:cubicBezTo>
                    <a:pt x="9395" y="1551"/>
                    <a:pt x="9395" y="1444"/>
                    <a:pt x="9312" y="1384"/>
                  </a:cubicBezTo>
                  <a:cubicBezTo>
                    <a:pt x="8288" y="486"/>
                    <a:pt x="6992" y="0"/>
                    <a:pt x="56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1" name="Google Shape;5781;p77"/>
            <p:cNvSpPr/>
            <p:nvPr/>
          </p:nvSpPr>
          <p:spPr>
            <a:xfrm>
              <a:off x="2012217" y="3739075"/>
              <a:ext cx="298338" cy="297036"/>
            </a:xfrm>
            <a:custGeom>
              <a:avLst/>
              <a:gdLst/>
              <a:ahLst/>
              <a:cxnLst/>
              <a:rect l="l" t="t" r="r" b="b"/>
              <a:pathLst>
                <a:path w="9395" h="9354" extrusionOk="0">
                  <a:moveTo>
                    <a:pt x="7840" y="1"/>
                  </a:moveTo>
                  <a:cubicBezTo>
                    <a:pt x="7800" y="1"/>
                    <a:pt x="7760" y="15"/>
                    <a:pt x="7727" y="43"/>
                  </a:cubicBezTo>
                  <a:cubicBezTo>
                    <a:pt x="7656" y="102"/>
                    <a:pt x="7656" y="209"/>
                    <a:pt x="7715" y="281"/>
                  </a:cubicBezTo>
                  <a:cubicBezTo>
                    <a:pt x="8585" y="1281"/>
                    <a:pt x="9073" y="2579"/>
                    <a:pt x="9025" y="3912"/>
                  </a:cubicBezTo>
                  <a:cubicBezTo>
                    <a:pt x="8977" y="5257"/>
                    <a:pt x="8442" y="6520"/>
                    <a:pt x="7489" y="7472"/>
                  </a:cubicBezTo>
                  <a:cubicBezTo>
                    <a:pt x="6537" y="8425"/>
                    <a:pt x="5275" y="8972"/>
                    <a:pt x="3929" y="9008"/>
                  </a:cubicBezTo>
                  <a:cubicBezTo>
                    <a:pt x="3881" y="9009"/>
                    <a:pt x="3834" y="9010"/>
                    <a:pt x="3786" y="9010"/>
                  </a:cubicBezTo>
                  <a:cubicBezTo>
                    <a:pt x="2503" y="9010"/>
                    <a:pt x="1262" y="8548"/>
                    <a:pt x="298" y="7698"/>
                  </a:cubicBezTo>
                  <a:cubicBezTo>
                    <a:pt x="264" y="7670"/>
                    <a:pt x="221" y="7655"/>
                    <a:pt x="180" y="7655"/>
                  </a:cubicBezTo>
                  <a:cubicBezTo>
                    <a:pt x="135" y="7655"/>
                    <a:pt x="91" y="7673"/>
                    <a:pt x="60" y="7710"/>
                  </a:cubicBezTo>
                  <a:cubicBezTo>
                    <a:pt x="0" y="7782"/>
                    <a:pt x="0" y="7889"/>
                    <a:pt x="83" y="7948"/>
                  </a:cubicBezTo>
                  <a:cubicBezTo>
                    <a:pt x="1107" y="8853"/>
                    <a:pt x="2405" y="9353"/>
                    <a:pt x="3774" y="9353"/>
                  </a:cubicBezTo>
                  <a:lnTo>
                    <a:pt x="3929" y="9353"/>
                  </a:lnTo>
                  <a:cubicBezTo>
                    <a:pt x="5358" y="9306"/>
                    <a:pt x="6703" y="8722"/>
                    <a:pt x="7715" y="7710"/>
                  </a:cubicBezTo>
                  <a:cubicBezTo>
                    <a:pt x="8727" y="6698"/>
                    <a:pt x="9311" y="5365"/>
                    <a:pt x="9347" y="3936"/>
                  </a:cubicBezTo>
                  <a:cubicBezTo>
                    <a:pt x="9394" y="2507"/>
                    <a:pt x="8906" y="1126"/>
                    <a:pt x="7965" y="66"/>
                  </a:cubicBezTo>
                  <a:cubicBezTo>
                    <a:pt x="7933" y="21"/>
                    <a:pt x="7887" y="1"/>
                    <a:pt x="78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82" name="Google Shape;5782;p77"/>
          <p:cNvGrpSpPr/>
          <p:nvPr/>
        </p:nvGrpSpPr>
        <p:grpSpPr>
          <a:xfrm>
            <a:off x="2496894" y="3680964"/>
            <a:ext cx="357720" cy="355148"/>
            <a:chOff x="2496894" y="3680964"/>
            <a:chExt cx="357720" cy="355148"/>
          </a:xfrm>
        </p:grpSpPr>
        <p:sp>
          <p:nvSpPr>
            <p:cNvPr id="5783" name="Google Shape;5783;p77"/>
            <p:cNvSpPr/>
            <p:nvPr/>
          </p:nvSpPr>
          <p:spPr>
            <a:xfrm>
              <a:off x="2598224" y="3786549"/>
              <a:ext cx="37852" cy="59763"/>
            </a:xfrm>
            <a:custGeom>
              <a:avLst/>
              <a:gdLst/>
              <a:ahLst/>
              <a:cxnLst/>
              <a:rect l="l" t="t" r="r" b="b"/>
              <a:pathLst>
                <a:path w="1192" h="1882" extrusionOk="0">
                  <a:moveTo>
                    <a:pt x="596" y="0"/>
                  </a:moveTo>
                  <a:cubicBezTo>
                    <a:pt x="275" y="0"/>
                    <a:pt x="1" y="262"/>
                    <a:pt x="1" y="595"/>
                  </a:cubicBezTo>
                  <a:lnTo>
                    <a:pt x="1" y="1286"/>
                  </a:lnTo>
                  <a:cubicBezTo>
                    <a:pt x="1" y="1619"/>
                    <a:pt x="275" y="1881"/>
                    <a:pt x="596" y="1881"/>
                  </a:cubicBezTo>
                  <a:cubicBezTo>
                    <a:pt x="929" y="1881"/>
                    <a:pt x="1191" y="1619"/>
                    <a:pt x="1191" y="1286"/>
                  </a:cubicBezTo>
                  <a:lnTo>
                    <a:pt x="1191" y="679"/>
                  </a:lnTo>
                  <a:cubicBezTo>
                    <a:pt x="1191" y="595"/>
                    <a:pt x="1120" y="512"/>
                    <a:pt x="1037" y="512"/>
                  </a:cubicBezTo>
                  <a:cubicBezTo>
                    <a:pt x="941" y="512"/>
                    <a:pt x="870" y="595"/>
                    <a:pt x="870" y="679"/>
                  </a:cubicBezTo>
                  <a:lnTo>
                    <a:pt x="870" y="1286"/>
                  </a:lnTo>
                  <a:cubicBezTo>
                    <a:pt x="870" y="1441"/>
                    <a:pt x="751" y="1560"/>
                    <a:pt x="596" y="1560"/>
                  </a:cubicBezTo>
                  <a:cubicBezTo>
                    <a:pt x="453" y="1560"/>
                    <a:pt x="334" y="1441"/>
                    <a:pt x="334" y="1286"/>
                  </a:cubicBezTo>
                  <a:lnTo>
                    <a:pt x="334" y="595"/>
                  </a:lnTo>
                  <a:cubicBezTo>
                    <a:pt x="334" y="441"/>
                    <a:pt x="453" y="322"/>
                    <a:pt x="596" y="322"/>
                  </a:cubicBezTo>
                  <a:cubicBezTo>
                    <a:pt x="691" y="322"/>
                    <a:pt x="763" y="250"/>
                    <a:pt x="763" y="155"/>
                  </a:cubicBezTo>
                  <a:cubicBezTo>
                    <a:pt x="763" y="72"/>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4" name="Google Shape;5784;p77"/>
            <p:cNvSpPr/>
            <p:nvPr/>
          </p:nvSpPr>
          <p:spPr>
            <a:xfrm>
              <a:off x="2715051" y="3786549"/>
              <a:ext cx="37852" cy="59763"/>
            </a:xfrm>
            <a:custGeom>
              <a:avLst/>
              <a:gdLst/>
              <a:ahLst/>
              <a:cxnLst/>
              <a:rect l="l" t="t" r="r" b="b"/>
              <a:pathLst>
                <a:path w="1192" h="1882" extrusionOk="0">
                  <a:moveTo>
                    <a:pt x="596" y="0"/>
                  </a:moveTo>
                  <a:cubicBezTo>
                    <a:pt x="275" y="0"/>
                    <a:pt x="1" y="262"/>
                    <a:pt x="1" y="595"/>
                  </a:cubicBezTo>
                  <a:lnTo>
                    <a:pt x="1" y="1286"/>
                  </a:lnTo>
                  <a:cubicBezTo>
                    <a:pt x="1" y="1619"/>
                    <a:pt x="275" y="1881"/>
                    <a:pt x="596" y="1881"/>
                  </a:cubicBezTo>
                  <a:cubicBezTo>
                    <a:pt x="930" y="1881"/>
                    <a:pt x="1191" y="1619"/>
                    <a:pt x="1191" y="1286"/>
                  </a:cubicBezTo>
                  <a:lnTo>
                    <a:pt x="1191" y="679"/>
                  </a:lnTo>
                  <a:cubicBezTo>
                    <a:pt x="1191" y="595"/>
                    <a:pt x="1120" y="512"/>
                    <a:pt x="1025" y="512"/>
                  </a:cubicBezTo>
                  <a:cubicBezTo>
                    <a:pt x="941" y="512"/>
                    <a:pt x="870" y="595"/>
                    <a:pt x="870" y="679"/>
                  </a:cubicBezTo>
                  <a:lnTo>
                    <a:pt x="870" y="1286"/>
                  </a:lnTo>
                  <a:cubicBezTo>
                    <a:pt x="870" y="1441"/>
                    <a:pt x="751" y="1560"/>
                    <a:pt x="596" y="1560"/>
                  </a:cubicBezTo>
                  <a:cubicBezTo>
                    <a:pt x="453" y="1560"/>
                    <a:pt x="334" y="1441"/>
                    <a:pt x="334" y="1286"/>
                  </a:cubicBezTo>
                  <a:lnTo>
                    <a:pt x="334" y="595"/>
                  </a:lnTo>
                  <a:cubicBezTo>
                    <a:pt x="334" y="441"/>
                    <a:pt x="453" y="322"/>
                    <a:pt x="596" y="322"/>
                  </a:cubicBezTo>
                  <a:cubicBezTo>
                    <a:pt x="691" y="322"/>
                    <a:pt x="763" y="250"/>
                    <a:pt x="763" y="155"/>
                  </a:cubicBezTo>
                  <a:cubicBezTo>
                    <a:pt x="763" y="72"/>
                    <a:pt x="691"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5" name="Google Shape;5785;p77"/>
            <p:cNvSpPr/>
            <p:nvPr/>
          </p:nvSpPr>
          <p:spPr>
            <a:xfrm>
              <a:off x="2496894" y="3680964"/>
              <a:ext cx="297989" cy="296528"/>
            </a:xfrm>
            <a:custGeom>
              <a:avLst/>
              <a:gdLst/>
              <a:ahLst/>
              <a:cxnLst/>
              <a:rect l="l" t="t" r="r" b="b"/>
              <a:pathLst>
                <a:path w="9384" h="9338" extrusionOk="0">
                  <a:moveTo>
                    <a:pt x="5643" y="0"/>
                  </a:moveTo>
                  <a:cubicBezTo>
                    <a:pt x="5580" y="0"/>
                    <a:pt x="5517" y="1"/>
                    <a:pt x="5454" y="3"/>
                  </a:cubicBezTo>
                  <a:cubicBezTo>
                    <a:pt x="4025" y="51"/>
                    <a:pt x="2692" y="622"/>
                    <a:pt x="1680" y="1634"/>
                  </a:cubicBezTo>
                  <a:cubicBezTo>
                    <a:pt x="668" y="2646"/>
                    <a:pt x="84" y="3992"/>
                    <a:pt x="37" y="5421"/>
                  </a:cubicBezTo>
                  <a:cubicBezTo>
                    <a:pt x="1" y="6849"/>
                    <a:pt x="489" y="8219"/>
                    <a:pt x="1430" y="9278"/>
                  </a:cubicBezTo>
                  <a:cubicBezTo>
                    <a:pt x="1453" y="9302"/>
                    <a:pt x="1501" y="9338"/>
                    <a:pt x="1549" y="9338"/>
                  </a:cubicBezTo>
                  <a:cubicBezTo>
                    <a:pt x="1584" y="9338"/>
                    <a:pt x="1620" y="9314"/>
                    <a:pt x="1644" y="9290"/>
                  </a:cubicBezTo>
                  <a:cubicBezTo>
                    <a:pt x="1727" y="9231"/>
                    <a:pt x="1727" y="9123"/>
                    <a:pt x="1668" y="9052"/>
                  </a:cubicBezTo>
                  <a:cubicBezTo>
                    <a:pt x="787" y="8052"/>
                    <a:pt x="310" y="6754"/>
                    <a:pt x="358" y="5421"/>
                  </a:cubicBezTo>
                  <a:cubicBezTo>
                    <a:pt x="394" y="4075"/>
                    <a:pt x="930" y="2813"/>
                    <a:pt x="1882" y="1861"/>
                  </a:cubicBezTo>
                  <a:cubicBezTo>
                    <a:pt x="2835" y="908"/>
                    <a:pt x="4109" y="360"/>
                    <a:pt x="5442" y="325"/>
                  </a:cubicBezTo>
                  <a:cubicBezTo>
                    <a:pt x="5489" y="323"/>
                    <a:pt x="5536" y="323"/>
                    <a:pt x="5583" y="323"/>
                  </a:cubicBezTo>
                  <a:cubicBezTo>
                    <a:pt x="6877" y="323"/>
                    <a:pt x="8108" y="796"/>
                    <a:pt x="9073" y="1634"/>
                  </a:cubicBezTo>
                  <a:cubicBezTo>
                    <a:pt x="9108" y="1663"/>
                    <a:pt x="9150" y="1678"/>
                    <a:pt x="9191" y="1678"/>
                  </a:cubicBezTo>
                  <a:cubicBezTo>
                    <a:pt x="9236" y="1678"/>
                    <a:pt x="9280" y="1660"/>
                    <a:pt x="9312" y="1623"/>
                  </a:cubicBezTo>
                  <a:cubicBezTo>
                    <a:pt x="9383" y="1551"/>
                    <a:pt x="9383" y="1444"/>
                    <a:pt x="9312" y="1384"/>
                  </a:cubicBezTo>
                  <a:cubicBezTo>
                    <a:pt x="8288" y="486"/>
                    <a:pt x="6992" y="0"/>
                    <a:pt x="5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6" name="Google Shape;5786;p77"/>
            <p:cNvSpPr/>
            <p:nvPr/>
          </p:nvSpPr>
          <p:spPr>
            <a:xfrm>
              <a:off x="2555895" y="3739075"/>
              <a:ext cx="298719" cy="297036"/>
            </a:xfrm>
            <a:custGeom>
              <a:avLst/>
              <a:gdLst/>
              <a:ahLst/>
              <a:cxnLst/>
              <a:rect l="l" t="t" r="r" b="b"/>
              <a:pathLst>
                <a:path w="9407" h="9354" extrusionOk="0">
                  <a:moveTo>
                    <a:pt x="7840" y="1"/>
                  </a:moveTo>
                  <a:cubicBezTo>
                    <a:pt x="7800" y="1"/>
                    <a:pt x="7760" y="15"/>
                    <a:pt x="7727" y="43"/>
                  </a:cubicBezTo>
                  <a:cubicBezTo>
                    <a:pt x="7644" y="102"/>
                    <a:pt x="7644" y="209"/>
                    <a:pt x="7704" y="281"/>
                  </a:cubicBezTo>
                  <a:cubicBezTo>
                    <a:pt x="8585" y="1281"/>
                    <a:pt x="9061" y="2579"/>
                    <a:pt x="9013" y="3912"/>
                  </a:cubicBezTo>
                  <a:cubicBezTo>
                    <a:pt x="8978" y="5257"/>
                    <a:pt x="8430" y="6520"/>
                    <a:pt x="7489" y="7472"/>
                  </a:cubicBezTo>
                  <a:cubicBezTo>
                    <a:pt x="6537" y="8425"/>
                    <a:pt x="5263" y="8972"/>
                    <a:pt x="3929" y="9008"/>
                  </a:cubicBezTo>
                  <a:cubicBezTo>
                    <a:pt x="3881" y="9009"/>
                    <a:pt x="3833" y="9010"/>
                    <a:pt x="3785" y="9010"/>
                  </a:cubicBezTo>
                  <a:cubicBezTo>
                    <a:pt x="2491" y="9010"/>
                    <a:pt x="1251" y="8548"/>
                    <a:pt x="298" y="7698"/>
                  </a:cubicBezTo>
                  <a:cubicBezTo>
                    <a:pt x="264" y="7670"/>
                    <a:pt x="222" y="7655"/>
                    <a:pt x="180" y="7655"/>
                  </a:cubicBezTo>
                  <a:cubicBezTo>
                    <a:pt x="135" y="7655"/>
                    <a:pt x="91" y="7673"/>
                    <a:pt x="60" y="7710"/>
                  </a:cubicBezTo>
                  <a:cubicBezTo>
                    <a:pt x="0" y="7782"/>
                    <a:pt x="0" y="7889"/>
                    <a:pt x="72" y="7948"/>
                  </a:cubicBezTo>
                  <a:cubicBezTo>
                    <a:pt x="1096" y="8853"/>
                    <a:pt x="2393" y="9353"/>
                    <a:pt x="3763" y="9353"/>
                  </a:cubicBezTo>
                  <a:lnTo>
                    <a:pt x="3929" y="9353"/>
                  </a:lnTo>
                  <a:cubicBezTo>
                    <a:pt x="5358" y="9306"/>
                    <a:pt x="6692" y="8722"/>
                    <a:pt x="7704" y="7710"/>
                  </a:cubicBezTo>
                  <a:cubicBezTo>
                    <a:pt x="8716" y="6698"/>
                    <a:pt x="9299" y="5365"/>
                    <a:pt x="9347" y="3936"/>
                  </a:cubicBezTo>
                  <a:cubicBezTo>
                    <a:pt x="9406" y="2507"/>
                    <a:pt x="8894" y="1126"/>
                    <a:pt x="7966" y="66"/>
                  </a:cubicBezTo>
                  <a:cubicBezTo>
                    <a:pt x="7933" y="21"/>
                    <a:pt x="7887" y="1"/>
                    <a:pt x="78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87" name="Google Shape;5787;p77"/>
            <p:cNvSpPr/>
            <p:nvPr/>
          </p:nvSpPr>
          <p:spPr>
            <a:xfrm>
              <a:off x="2569867" y="3875336"/>
              <a:ext cx="211393" cy="99139"/>
            </a:xfrm>
            <a:custGeom>
              <a:avLst/>
              <a:gdLst/>
              <a:ahLst/>
              <a:cxnLst/>
              <a:rect l="l" t="t" r="r" b="b"/>
              <a:pathLst>
                <a:path w="6657" h="3122" extrusionOk="0">
                  <a:moveTo>
                    <a:pt x="5692" y="478"/>
                  </a:moveTo>
                  <a:lnTo>
                    <a:pt x="5692" y="478"/>
                  </a:lnTo>
                  <a:cubicBezTo>
                    <a:pt x="5644" y="562"/>
                    <a:pt x="5597" y="657"/>
                    <a:pt x="5537" y="728"/>
                  </a:cubicBezTo>
                  <a:cubicBezTo>
                    <a:pt x="5466" y="859"/>
                    <a:pt x="5311" y="931"/>
                    <a:pt x="5156" y="966"/>
                  </a:cubicBezTo>
                  <a:cubicBezTo>
                    <a:pt x="4537" y="1038"/>
                    <a:pt x="3918" y="1074"/>
                    <a:pt x="3323" y="1074"/>
                  </a:cubicBezTo>
                  <a:cubicBezTo>
                    <a:pt x="2715" y="1074"/>
                    <a:pt x="2096" y="1038"/>
                    <a:pt x="1489" y="966"/>
                  </a:cubicBezTo>
                  <a:cubicBezTo>
                    <a:pt x="1334" y="955"/>
                    <a:pt x="1191" y="859"/>
                    <a:pt x="1108" y="740"/>
                  </a:cubicBezTo>
                  <a:cubicBezTo>
                    <a:pt x="1049" y="657"/>
                    <a:pt x="1001" y="574"/>
                    <a:pt x="953" y="490"/>
                  </a:cubicBezTo>
                  <a:lnTo>
                    <a:pt x="953" y="490"/>
                  </a:lnTo>
                  <a:cubicBezTo>
                    <a:pt x="1727" y="609"/>
                    <a:pt x="2525" y="681"/>
                    <a:pt x="3323" y="681"/>
                  </a:cubicBezTo>
                  <a:cubicBezTo>
                    <a:pt x="4120" y="681"/>
                    <a:pt x="4918" y="609"/>
                    <a:pt x="5692" y="478"/>
                  </a:cubicBezTo>
                  <a:close/>
                  <a:moveTo>
                    <a:pt x="6347" y="324"/>
                  </a:moveTo>
                  <a:cubicBezTo>
                    <a:pt x="6311" y="335"/>
                    <a:pt x="6311" y="335"/>
                    <a:pt x="6311" y="359"/>
                  </a:cubicBezTo>
                  <a:cubicBezTo>
                    <a:pt x="6121" y="1050"/>
                    <a:pt x="5716" y="1681"/>
                    <a:pt x="5180" y="2121"/>
                  </a:cubicBezTo>
                  <a:cubicBezTo>
                    <a:pt x="4644" y="2574"/>
                    <a:pt x="3989" y="2812"/>
                    <a:pt x="3323" y="2812"/>
                  </a:cubicBezTo>
                  <a:cubicBezTo>
                    <a:pt x="2656" y="2812"/>
                    <a:pt x="2001" y="2574"/>
                    <a:pt x="1465" y="2121"/>
                  </a:cubicBezTo>
                  <a:cubicBezTo>
                    <a:pt x="941" y="1693"/>
                    <a:pt x="537" y="1050"/>
                    <a:pt x="334" y="359"/>
                  </a:cubicBezTo>
                  <a:lnTo>
                    <a:pt x="334" y="335"/>
                  </a:lnTo>
                  <a:cubicBezTo>
                    <a:pt x="406" y="359"/>
                    <a:pt x="477" y="371"/>
                    <a:pt x="572" y="395"/>
                  </a:cubicBezTo>
                  <a:cubicBezTo>
                    <a:pt x="644" y="574"/>
                    <a:pt x="739" y="752"/>
                    <a:pt x="834" y="907"/>
                  </a:cubicBezTo>
                  <a:cubicBezTo>
                    <a:pt x="965" y="1109"/>
                    <a:pt x="1203" y="1264"/>
                    <a:pt x="1465" y="1276"/>
                  </a:cubicBezTo>
                  <a:cubicBezTo>
                    <a:pt x="2084" y="1347"/>
                    <a:pt x="2715" y="1383"/>
                    <a:pt x="3335" y="1383"/>
                  </a:cubicBezTo>
                  <a:cubicBezTo>
                    <a:pt x="3954" y="1383"/>
                    <a:pt x="4585" y="1347"/>
                    <a:pt x="5216" y="1276"/>
                  </a:cubicBezTo>
                  <a:cubicBezTo>
                    <a:pt x="5466" y="1240"/>
                    <a:pt x="5704" y="1109"/>
                    <a:pt x="5835" y="883"/>
                  </a:cubicBezTo>
                  <a:cubicBezTo>
                    <a:pt x="5942" y="728"/>
                    <a:pt x="6037" y="562"/>
                    <a:pt x="6109" y="383"/>
                  </a:cubicBezTo>
                  <a:cubicBezTo>
                    <a:pt x="6180" y="371"/>
                    <a:pt x="6252" y="347"/>
                    <a:pt x="6347" y="324"/>
                  </a:cubicBezTo>
                  <a:close/>
                  <a:moveTo>
                    <a:pt x="334" y="0"/>
                  </a:moveTo>
                  <a:cubicBezTo>
                    <a:pt x="256" y="0"/>
                    <a:pt x="181" y="36"/>
                    <a:pt x="120" y="97"/>
                  </a:cubicBezTo>
                  <a:cubicBezTo>
                    <a:pt x="37" y="193"/>
                    <a:pt x="1" y="324"/>
                    <a:pt x="37" y="443"/>
                  </a:cubicBezTo>
                  <a:cubicBezTo>
                    <a:pt x="251" y="1217"/>
                    <a:pt x="668" y="1883"/>
                    <a:pt x="1263" y="2360"/>
                  </a:cubicBezTo>
                  <a:cubicBezTo>
                    <a:pt x="1858" y="2871"/>
                    <a:pt x="2596" y="3122"/>
                    <a:pt x="3335" y="3122"/>
                  </a:cubicBezTo>
                  <a:cubicBezTo>
                    <a:pt x="4097" y="3122"/>
                    <a:pt x="4811" y="2860"/>
                    <a:pt x="5406" y="2360"/>
                  </a:cubicBezTo>
                  <a:cubicBezTo>
                    <a:pt x="5990" y="1871"/>
                    <a:pt x="6418" y="1205"/>
                    <a:pt x="6645" y="443"/>
                  </a:cubicBezTo>
                  <a:cubicBezTo>
                    <a:pt x="6656" y="324"/>
                    <a:pt x="6633" y="193"/>
                    <a:pt x="6549" y="97"/>
                  </a:cubicBezTo>
                  <a:cubicBezTo>
                    <a:pt x="6495" y="43"/>
                    <a:pt x="6412" y="2"/>
                    <a:pt x="6328" y="2"/>
                  </a:cubicBezTo>
                  <a:cubicBezTo>
                    <a:pt x="6302" y="2"/>
                    <a:pt x="6277" y="6"/>
                    <a:pt x="6252" y="14"/>
                  </a:cubicBezTo>
                  <a:cubicBezTo>
                    <a:pt x="5323" y="240"/>
                    <a:pt x="4335" y="359"/>
                    <a:pt x="3335" y="359"/>
                  </a:cubicBezTo>
                  <a:cubicBezTo>
                    <a:pt x="2334" y="359"/>
                    <a:pt x="1346" y="240"/>
                    <a:pt x="418" y="14"/>
                  </a:cubicBezTo>
                  <a:cubicBezTo>
                    <a:pt x="390" y="5"/>
                    <a:pt x="362"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88" name="Google Shape;5788;p77"/>
          <p:cNvGrpSpPr/>
          <p:nvPr/>
        </p:nvGrpSpPr>
        <p:grpSpPr>
          <a:xfrm>
            <a:off x="3040984" y="3681059"/>
            <a:ext cx="356164" cy="355815"/>
            <a:chOff x="3040984" y="3681059"/>
            <a:chExt cx="356164" cy="355815"/>
          </a:xfrm>
        </p:grpSpPr>
        <p:sp>
          <p:nvSpPr>
            <p:cNvPr id="5789" name="Google Shape;5789;p77"/>
            <p:cNvSpPr/>
            <p:nvPr/>
          </p:nvSpPr>
          <p:spPr>
            <a:xfrm>
              <a:off x="3040984" y="3681059"/>
              <a:ext cx="356164" cy="355815"/>
            </a:xfrm>
            <a:custGeom>
              <a:avLst/>
              <a:gdLst/>
              <a:ahLst/>
              <a:cxnLst/>
              <a:rect l="l" t="t" r="r" b="b"/>
              <a:pathLst>
                <a:path w="11216" h="11205" extrusionOk="0">
                  <a:moveTo>
                    <a:pt x="5620" y="0"/>
                  </a:moveTo>
                  <a:cubicBezTo>
                    <a:pt x="4274" y="0"/>
                    <a:pt x="2965" y="488"/>
                    <a:pt x="1953" y="1369"/>
                  </a:cubicBezTo>
                  <a:cubicBezTo>
                    <a:pt x="1881" y="1429"/>
                    <a:pt x="1881" y="1536"/>
                    <a:pt x="1941" y="1608"/>
                  </a:cubicBezTo>
                  <a:cubicBezTo>
                    <a:pt x="1972" y="1645"/>
                    <a:pt x="2016" y="1663"/>
                    <a:pt x="2061" y="1663"/>
                  </a:cubicBezTo>
                  <a:cubicBezTo>
                    <a:pt x="2103" y="1663"/>
                    <a:pt x="2145" y="1648"/>
                    <a:pt x="2179" y="1620"/>
                  </a:cubicBezTo>
                  <a:cubicBezTo>
                    <a:pt x="3131" y="786"/>
                    <a:pt x="4358" y="346"/>
                    <a:pt x="5620" y="346"/>
                  </a:cubicBezTo>
                  <a:cubicBezTo>
                    <a:pt x="7013" y="346"/>
                    <a:pt x="8346" y="893"/>
                    <a:pt x="9335" y="1893"/>
                  </a:cubicBezTo>
                  <a:cubicBezTo>
                    <a:pt x="10335" y="2882"/>
                    <a:pt x="10882" y="4215"/>
                    <a:pt x="10882" y="5608"/>
                  </a:cubicBezTo>
                  <a:cubicBezTo>
                    <a:pt x="10882" y="7013"/>
                    <a:pt x="10335" y="8335"/>
                    <a:pt x="9335" y="9335"/>
                  </a:cubicBezTo>
                  <a:cubicBezTo>
                    <a:pt x="8346" y="10323"/>
                    <a:pt x="7013" y="10883"/>
                    <a:pt x="5620" y="10883"/>
                  </a:cubicBezTo>
                  <a:cubicBezTo>
                    <a:pt x="4215" y="10883"/>
                    <a:pt x="2893" y="10323"/>
                    <a:pt x="1893" y="9335"/>
                  </a:cubicBezTo>
                  <a:cubicBezTo>
                    <a:pt x="893" y="8335"/>
                    <a:pt x="345" y="7013"/>
                    <a:pt x="345" y="5608"/>
                  </a:cubicBezTo>
                  <a:cubicBezTo>
                    <a:pt x="345" y="4298"/>
                    <a:pt x="822" y="3048"/>
                    <a:pt x="1703" y="2084"/>
                  </a:cubicBezTo>
                  <a:cubicBezTo>
                    <a:pt x="1762" y="2012"/>
                    <a:pt x="1762" y="1905"/>
                    <a:pt x="1691" y="1846"/>
                  </a:cubicBezTo>
                  <a:cubicBezTo>
                    <a:pt x="1657" y="1817"/>
                    <a:pt x="1614" y="1802"/>
                    <a:pt x="1573" y="1802"/>
                  </a:cubicBezTo>
                  <a:cubicBezTo>
                    <a:pt x="1528" y="1802"/>
                    <a:pt x="1484" y="1820"/>
                    <a:pt x="1453" y="1858"/>
                  </a:cubicBezTo>
                  <a:cubicBezTo>
                    <a:pt x="512" y="2882"/>
                    <a:pt x="0" y="4227"/>
                    <a:pt x="0" y="5608"/>
                  </a:cubicBezTo>
                  <a:cubicBezTo>
                    <a:pt x="0" y="7096"/>
                    <a:pt x="583" y="8513"/>
                    <a:pt x="1643" y="9573"/>
                  </a:cubicBezTo>
                  <a:cubicBezTo>
                    <a:pt x="2703" y="10621"/>
                    <a:pt x="4096" y="11204"/>
                    <a:pt x="5608" y="11204"/>
                  </a:cubicBezTo>
                  <a:cubicBezTo>
                    <a:pt x="7108" y="11204"/>
                    <a:pt x="8501" y="10621"/>
                    <a:pt x="9561" y="9573"/>
                  </a:cubicBezTo>
                  <a:cubicBezTo>
                    <a:pt x="10620" y="8513"/>
                    <a:pt x="11204" y="7108"/>
                    <a:pt x="11204" y="5608"/>
                  </a:cubicBezTo>
                  <a:cubicBezTo>
                    <a:pt x="11216" y="4096"/>
                    <a:pt x="10632" y="2691"/>
                    <a:pt x="9573" y="1631"/>
                  </a:cubicBezTo>
                  <a:cubicBezTo>
                    <a:pt x="8525" y="572"/>
                    <a:pt x="7120" y="0"/>
                    <a:pt x="5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0" name="Google Shape;5790;p77"/>
            <p:cNvSpPr/>
            <p:nvPr/>
          </p:nvSpPr>
          <p:spPr>
            <a:xfrm>
              <a:off x="3183120" y="3921508"/>
              <a:ext cx="59414" cy="59382"/>
            </a:xfrm>
            <a:custGeom>
              <a:avLst/>
              <a:gdLst/>
              <a:ahLst/>
              <a:cxnLst/>
              <a:rect l="l" t="t" r="r" b="b"/>
              <a:pathLst>
                <a:path w="1871" h="1870" extrusionOk="0">
                  <a:moveTo>
                    <a:pt x="929" y="334"/>
                  </a:moveTo>
                  <a:cubicBezTo>
                    <a:pt x="1263" y="334"/>
                    <a:pt x="1549" y="608"/>
                    <a:pt x="1549" y="941"/>
                  </a:cubicBezTo>
                  <a:cubicBezTo>
                    <a:pt x="1549" y="1263"/>
                    <a:pt x="1263" y="1548"/>
                    <a:pt x="929" y="1548"/>
                  </a:cubicBezTo>
                  <a:cubicBezTo>
                    <a:pt x="608" y="1548"/>
                    <a:pt x="334" y="1287"/>
                    <a:pt x="334" y="941"/>
                  </a:cubicBezTo>
                  <a:cubicBezTo>
                    <a:pt x="334" y="596"/>
                    <a:pt x="608" y="334"/>
                    <a:pt x="929" y="334"/>
                  </a:cubicBezTo>
                  <a:close/>
                  <a:moveTo>
                    <a:pt x="929" y="1"/>
                  </a:moveTo>
                  <a:cubicBezTo>
                    <a:pt x="429" y="1"/>
                    <a:pt x="1" y="417"/>
                    <a:pt x="1" y="941"/>
                  </a:cubicBezTo>
                  <a:cubicBezTo>
                    <a:pt x="1" y="1453"/>
                    <a:pt x="417" y="1870"/>
                    <a:pt x="929" y="1870"/>
                  </a:cubicBezTo>
                  <a:cubicBezTo>
                    <a:pt x="1191" y="1870"/>
                    <a:pt x="1430" y="1775"/>
                    <a:pt x="1608" y="1596"/>
                  </a:cubicBezTo>
                  <a:cubicBezTo>
                    <a:pt x="1787" y="1417"/>
                    <a:pt x="1870" y="1179"/>
                    <a:pt x="1870" y="941"/>
                  </a:cubicBezTo>
                  <a:cubicBezTo>
                    <a:pt x="1870" y="679"/>
                    <a:pt x="1763" y="453"/>
                    <a:pt x="1584" y="263"/>
                  </a:cubicBezTo>
                  <a:cubicBezTo>
                    <a:pt x="1406" y="108"/>
                    <a:pt x="1191" y="1"/>
                    <a:pt x="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1" name="Google Shape;5791;p77"/>
            <p:cNvSpPr/>
            <p:nvPr/>
          </p:nvSpPr>
          <p:spPr>
            <a:xfrm>
              <a:off x="3149110" y="3735868"/>
              <a:ext cx="141056" cy="174716"/>
            </a:xfrm>
            <a:custGeom>
              <a:avLst/>
              <a:gdLst/>
              <a:ahLst/>
              <a:cxnLst/>
              <a:rect l="l" t="t" r="r" b="b"/>
              <a:pathLst>
                <a:path w="4442" h="5502" extrusionOk="0">
                  <a:moveTo>
                    <a:pt x="2143" y="1"/>
                  </a:moveTo>
                  <a:cubicBezTo>
                    <a:pt x="1322" y="1"/>
                    <a:pt x="810" y="286"/>
                    <a:pt x="536" y="501"/>
                  </a:cubicBezTo>
                  <a:cubicBezTo>
                    <a:pt x="191" y="786"/>
                    <a:pt x="0" y="1156"/>
                    <a:pt x="0" y="1513"/>
                  </a:cubicBezTo>
                  <a:cubicBezTo>
                    <a:pt x="0" y="1739"/>
                    <a:pt x="84" y="1941"/>
                    <a:pt x="262" y="2084"/>
                  </a:cubicBezTo>
                  <a:cubicBezTo>
                    <a:pt x="393" y="2203"/>
                    <a:pt x="596" y="2263"/>
                    <a:pt x="774" y="2263"/>
                  </a:cubicBezTo>
                  <a:cubicBezTo>
                    <a:pt x="1084" y="2263"/>
                    <a:pt x="1227" y="2049"/>
                    <a:pt x="1334" y="1894"/>
                  </a:cubicBezTo>
                  <a:cubicBezTo>
                    <a:pt x="1465" y="1679"/>
                    <a:pt x="1596" y="1489"/>
                    <a:pt x="2108" y="1489"/>
                  </a:cubicBezTo>
                  <a:cubicBezTo>
                    <a:pt x="2286" y="1489"/>
                    <a:pt x="2858" y="1525"/>
                    <a:pt x="2858" y="2001"/>
                  </a:cubicBezTo>
                  <a:cubicBezTo>
                    <a:pt x="2858" y="2358"/>
                    <a:pt x="2512" y="2632"/>
                    <a:pt x="2227" y="2858"/>
                  </a:cubicBezTo>
                  <a:cubicBezTo>
                    <a:pt x="2155" y="2918"/>
                    <a:pt x="2072" y="2965"/>
                    <a:pt x="2024" y="3025"/>
                  </a:cubicBezTo>
                  <a:cubicBezTo>
                    <a:pt x="1679" y="3323"/>
                    <a:pt x="1286" y="3763"/>
                    <a:pt x="1286" y="4668"/>
                  </a:cubicBezTo>
                  <a:cubicBezTo>
                    <a:pt x="1286" y="5180"/>
                    <a:pt x="1405" y="5501"/>
                    <a:pt x="2000" y="5501"/>
                  </a:cubicBezTo>
                  <a:cubicBezTo>
                    <a:pt x="2274" y="5501"/>
                    <a:pt x="2465" y="5442"/>
                    <a:pt x="2596" y="5323"/>
                  </a:cubicBezTo>
                  <a:cubicBezTo>
                    <a:pt x="2703" y="5216"/>
                    <a:pt x="2762" y="5085"/>
                    <a:pt x="2762" y="4918"/>
                  </a:cubicBezTo>
                  <a:cubicBezTo>
                    <a:pt x="2762" y="4430"/>
                    <a:pt x="2762" y="4192"/>
                    <a:pt x="3263" y="3787"/>
                  </a:cubicBezTo>
                  <a:lnTo>
                    <a:pt x="3286" y="3787"/>
                  </a:lnTo>
                  <a:cubicBezTo>
                    <a:pt x="3298" y="3775"/>
                    <a:pt x="3322" y="3763"/>
                    <a:pt x="3358" y="3727"/>
                  </a:cubicBezTo>
                  <a:cubicBezTo>
                    <a:pt x="3429" y="3680"/>
                    <a:pt x="3453" y="3573"/>
                    <a:pt x="3393" y="3489"/>
                  </a:cubicBezTo>
                  <a:cubicBezTo>
                    <a:pt x="3360" y="3449"/>
                    <a:pt x="3311" y="3427"/>
                    <a:pt x="3261" y="3427"/>
                  </a:cubicBezTo>
                  <a:cubicBezTo>
                    <a:pt x="3224" y="3427"/>
                    <a:pt x="3186" y="3440"/>
                    <a:pt x="3155" y="3465"/>
                  </a:cubicBezTo>
                  <a:cubicBezTo>
                    <a:pt x="3120" y="3477"/>
                    <a:pt x="3108" y="3513"/>
                    <a:pt x="3072" y="3525"/>
                  </a:cubicBezTo>
                  <a:lnTo>
                    <a:pt x="3060" y="3525"/>
                  </a:lnTo>
                  <a:cubicBezTo>
                    <a:pt x="2465" y="3989"/>
                    <a:pt x="2429" y="4346"/>
                    <a:pt x="2429" y="4906"/>
                  </a:cubicBezTo>
                  <a:cubicBezTo>
                    <a:pt x="2429" y="4977"/>
                    <a:pt x="2429" y="5156"/>
                    <a:pt x="2000" y="5156"/>
                  </a:cubicBezTo>
                  <a:cubicBezTo>
                    <a:pt x="1798" y="5156"/>
                    <a:pt x="1739" y="5120"/>
                    <a:pt x="1703" y="5085"/>
                  </a:cubicBezTo>
                  <a:cubicBezTo>
                    <a:pt x="1643" y="5025"/>
                    <a:pt x="1619" y="4882"/>
                    <a:pt x="1619" y="4656"/>
                  </a:cubicBezTo>
                  <a:cubicBezTo>
                    <a:pt x="1619" y="3882"/>
                    <a:pt x="1929" y="3513"/>
                    <a:pt x="2227" y="3251"/>
                  </a:cubicBezTo>
                  <a:cubicBezTo>
                    <a:pt x="2286" y="3215"/>
                    <a:pt x="2346" y="3156"/>
                    <a:pt x="2417" y="3108"/>
                  </a:cubicBezTo>
                  <a:cubicBezTo>
                    <a:pt x="2762" y="2858"/>
                    <a:pt x="3179" y="2525"/>
                    <a:pt x="3179" y="1989"/>
                  </a:cubicBezTo>
                  <a:cubicBezTo>
                    <a:pt x="3179" y="1465"/>
                    <a:pt x="2762" y="1144"/>
                    <a:pt x="2108" y="1144"/>
                  </a:cubicBezTo>
                  <a:cubicBezTo>
                    <a:pt x="1417" y="1144"/>
                    <a:pt x="1215" y="1453"/>
                    <a:pt x="1048" y="1691"/>
                  </a:cubicBezTo>
                  <a:cubicBezTo>
                    <a:pt x="941" y="1858"/>
                    <a:pt x="881" y="1918"/>
                    <a:pt x="750" y="1918"/>
                  </a:cubicBezTo>
                  <a:cubicBezTo>
                    <a:pt x="572" y="1918"/>
                    <a:pt x="322" y="1810"/>
                    <a:pt x="322" y="1513"/>
                  </a:cubicBezTo>
                  <a:cubicBezTo>
                    <a:pt x="322" y="1322"/>
                    <a:pt x="429" y="1025"/>
                    <a:pt x="738" y="775"/>
                  </a:cubicBezTo>
                  <a:cubicBezTo>
                    <a:pt x="977" y="572"/>
                    <a:pt x="1405" y="334"/>
                    <a:pt x="2131" y="334"/>
                  </a:cubicBezTo>
                  <a:cubicBezTo>
                    <a:pt x="3298" y="334"/>
                    <a:pt x="4120" y="953"/>
                    <a:pt x="4120" y="1822"/>
                  </a:cubicBezTo>
                  <a:cubicBezTo>
                    <a:pt x="4120" y="2227"/>
                    <a:pt x="3941" y="2644"/>
                    <a:pt x="3596" y="3037"/>
                  </a:cubicBezTo>
                  <a:cubicBezTo>
                    <a:pt x="3524" y="3096"/>
                    <a:pt x="3536" y="3203"/>
                    <a:pt x="3596" y="3263"/>
                  </a:cubicBezTo>
                  <a:cubicBezTo>
                    <a:pt x="3629" y="3290"/>
                    <a:pt x="3669" y="3305"/>
                    <a:pt x="3709" y="3305"/>
                  </a:cubicBezTo>
                  <a:cubicBezTo>
                    <a:pt x="3755" y="3305"/>
                    <a:pt x="3802" y="3284"/>
                    <a:pt x="3834" y="3239"/>
                  </a:cubicBezTo>
                  <a:cubicBezTo>
                    <a:pt x="4239" y="2787"/>
                    <a:pt x="4441" y="2310"/>
                    <a:pt x="4441" y="1810"/>
                  </a:cubicBezTo>
                  <a:cubicBezTo>
                    <a:pt x="4441" y="1287"/>
                    <a:pt x="4203" y="834"/>
                    <a:pt x="3786" y="501"/>
                  </a:cubicBezTo>
                  <a:cubicBezTo>
                    <a:pt x="3370" y="179"/>
                    <a:pt x="2798" y="1"/>
                    <a:pt x="21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92" name="Google Shape;5792;p77"/>
          <p:cNvGrpSpPr/>
          <p:nvPr/>
        </p:nvGrpSpPr>
        <p:grpSpPr>
          <a:xfrm>
            <a:off x="3584280" y="3699191"/>
            <a:ext cx="358069" cy="317995"/>
            <a:chOff x="3584280" y="3699191"/>
            <a:chExt cx="358069" cy="317995"/>
          </a:xfrm>
        </p:grpSpPr>
        <p:sp>
          <p:nvSpPr>
            <p:cNvPr id="5793" name="Google Shape;5793;p77"/>
            <p:cNvSpPr/>
            <p:nvPr/>
          </p:nvSpPr>
          <p:spPr>
            <a:xfrm>
              <a:off x="3584280" y="3699191"/>
              <a:ext cx="358069" cy="317995"/>
            </a:xfrm>
            <a:custGeom>
              <a:avLst/>
              <a:gdLst/>
              <a:ahLst/>
              <a:cxnLst/>
              <a:rect l="l" t="t" r="r" b="b"/>
              <a:pathLst>
                <a:path w="11276" h="10014" extrusionOk="0">
                  <a:moveTo>
                    <a:pt x="5644" y="1"/>
                  </a:moveTo>
                  <a:cubicBezTo>
                    <a:pt x="5203" y="1"/>
                    <a:pt x="4810" y="227"/>
                    <a:pt x="4596" y="620"/>
                  </a:cubicBezTo>
                  <a:lnTo>
                    <a:pt x="822" y="7168"/>
                  </a:lnTo>
                  <a:cubicBezTo>
                    <a:pt x="774" y="7240"/>
                    <a:pt x="798" y="7347"/>
                    <a:pt x="881" y="7395"/>
                  </a:cubicBezTo>
                  <a:cubicBezTo>
                    <a:pt x="903" y="7406"/>
                    <a:pt x="929" y="7411"/>
                    <a:pt x="955" y="7411"/>
                  </a:cubicBezTo>
                  <a:cubicBezTo>
                    <a:pt x="1012" y="7411"/>
                    <a:pt x="1071" y="7384"/>
                    <a:pt x="1096" y="7335"/>
                  </a:cubicBezTo>
                  <a:lnTo>
                    <a:pt x="4882" y="787"/>
                  </a:lnTo>
                  <a:cubicBezTo>
                    <a:pt x="5049" y="513"/>
                    <a:pt x="5322" y="346"/>
                    <a:pt x="5644" y="346"/>
                  </a:cubicBezTo>
                  <a:cubicBezTo>
                    <a:pt x="5953" y="346"/>
                    <a:pt x="6239" y="513"/>
                    <a:pt x="6394" y="787"/>
                  </a:cubicBezTo>
                  <a:lnTo>
                    <a:pt x="10775" y="8359"/>
                  </a:lnTo>
                  <a:cubicBezTo>
                    <a:pt x="10942" y="8621"/>
                    <a:pt x="10942" y="8954"/>
                    <a:pt x="10775" y="9240"/>
                  </a:cubicBezTo>
                  <a:cubicBezTo>
                    <a:pt x="10609" y="9502"/>
                    <a:pt x="10323" y="9669"/>
                    <a:pt x="10013" y="9669"/>
                  </a:cubicBezTo>
                  <a:lnTo>
                    <a:pt x="1262" y="9669"/>
                  </a:lnTo>
                  <a:cubicBezTo>
                    <a:pt x="953" y="9669"/>
                    <a:pt x="667" y="9502"/>
                    <a:pt x="500" y="9240"/>
                  </a:cubicBezTo>
                  <a:cubicBezTo>
                    <a:pt x="346" y="8966"/>
                    <a:pt x="346" y="8645"/>
                    <a:pt x="500" y="8359"/>
                  </a:cubicBezTo>
                  <a:lnTo>
                    <a:pt x="774" y="7895"/>
                  </a:lnTo>
                  <a:cubicBezTo>
                    <a:pt x="822" y="7823"/>
                    <a:pt x="786" y="7716"/>
                    <a:pt x="715" y="7668"/>
                  </a:cubicBezTo>
                  <a:cubicBezTo>
                    <a:pt x="693" y="7657"/>
                    <a:pt x="667" y="7652"/>
                    <a:pt x="641" y="7652"/>
                  </a:cubicBezTo>
                  <a:cubicBezTo>
                    <a:pt x="583" y="7652"/>
                    <a:pt x="521" y="7679"/>
                    <a:pt x="488" y="7728"/>
                  </a:cubicBezTo>
                  <a:lnTo>
                    <a:pt x="227" y="8192"/>
                  </a:lnTo>
                  <a:cubicBezTo>
                    <a:pt x="0" y="8561"/>
                    <a:pt x="0" y="9026"/>
                    <a:pt x="227" y="9395"/>
                  </a:cubicBezTo>
                  <a:cubicBezTo>
                    <a:pt x="441" y="9776"/>
                    <a:pt x="834" y="10014"/>
                    <a:pt x="1262" y="10014"/>
                  </a:cubicBezTo>
                  <a:lnTo>
                    <a:pt x="10013" y="10014"/>
                  </a:lnTo>
                  <a:cubicBezTo>
                    <a:pt x="10442" y="10014"/>
                    <a:pt x="10847" y="9788"/>
                    <a:pt x="11061" y="9395"/>
                  </a:cubicBezTo>
                  <a:cubicBezTo>
                    <a:pt x="11276" y="9026"/>
                    <a:pt x="11276" y="8585"/>
                    <a:pt x="11061" y="8192"/>
                  </a:cubicBezTo>
                  <a:lnTo>
                    <a:pt x="6680" y="620"/>
                  </a:lnTo>
                  <a:cubicBezTo>
                    <a:pt x="6453" y="251"/>
                    <a:pt x="6072" y="1"/>
                    <a:pt x="5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4" name="Google Shape;5794;p77"/>
            <p:cNvSpPr/>
            <p:nvPr/>
          </p:nvSpPr>
          <p:spPr>
            <a:xfrm>
              <a:off x="3613400" y="3727167"/>
              <a:ext cx="299831" cy="261661"/>
            </a:xfrm>
            <a:custGeom>
              <a:avLst/>
              <a:gdLst/>
              <a:ahLst/>
              <a:cxnLst/>
              <a:rect l="l" t="t" r="r" b="b"/>
              <a:pathLst>
                <a:path w="9442" h="8240" extrusionOk="0">
                  <a:moveTo>
                    <a:pt x="4727" y="358"/>
                  </a:moveTo>
                  <a:lnTo>
                    <a:pt x="9085" y="7907"/>
                  </a:lnTo>
                  <a:lnTo>
                    <a:pt x="381" y="7907"/>
                  </a:lnTo>
                  <a:lnTo>
                    <a:pt x="4727" y="358"/>
                  </a:lnTo>
                  <a:close/>
                  <a:moveTo>
                    <a:pt x="4727" y="1"/>
                  </a:moveTo>
                  <a:cubicBezTo>
                    <a:pt x="4608" y="1"/>
                    <a:pt x="4501" y="60"/>
                    <a:pt x="4441" y="168"/>
                  </a:cubicBezTo>
                  <a:lnTo>
                    <a:pt x="60" y="7740"/>
                  </a:lnTo>
                  <a:cubicBezTo>
                    <a:pt x="0" y="7847"/>
                    <a:pt x="0" y="7966"/>
                    <a:pt x="60" y="8073"/>
                  </a:cubicBezTo>
                  <a:cubicBezTo>
                    <a:pt x="119" y="8192"/>
                    <a:pt x="226" y="8240"/>
                    <a:pt x="345" y="8240"/>
                  </a:cubicBezTo>
                  <a:lnTo>
                    <a:pt x="9096" y="8240"/>
                  </a:lnTo>
                  <a:cubicBezTo>
                    <a:pt x="9216" y="8240"/>
                    <a:pt x="9323" y="8180"/>
                    <a:pt x="9382" y="8073"/>
                  </a:cubicBezTo>
                  <a:cubicBezTo>
                    <a:pt x="9442" y="7966"/>
                    <a:pt x="9442" y="7847"/>
                    <a:pt x="9382" y="7740"/>
                  </a:cubicBezTo>
                  <a:lnTo>
                    <a:pt x="5001" y="168"/>
                  </a:lnTo>
                  <a:cubicBezTo>
                    <a:pt x="4941" y="60"/>
                    <a:pt x="4846" y="1"/>
                    <a:pt x="4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5" name="Google Shape;5795;p77"/>
            <p:cNvSpPr/>
            <p:nvPr/>
          </p:nvSpPr>
          <p:spPr>
            <a:xfrm>
              <a:off x="3735879" y="3910171"/>
              <a:ext cx="54873" cy="54841"/>
            </a:xfrm>
            <a:custGeom>
              <a:avLst/>
              <a:gdLst/>
              <a:ahLst/>
              <a:cxnLst/>
              <a:rect l="l" t="t" r="r" b="b"/>
              <a:pathLst>
                <a:path w="1728" h="1727" extrusionOk="0">
                  <a:moveTo>
                    <a:pt x="870" y="322"/>
                  </a:moveTo>
                  <a:cubicBezTo>
                    <a:pt x="1168" y="322"/>
                    <a:pt x="1406" y="572"/>
                    <a:pt x="1406" y="870"/>
                  </a:cubicBezTo>
                  <a:cubicBezTo>
                    <a:pt x="1406" y="1167"/>
                    <a:pt x="1168" y="1405"/>
                    <a:pt x="870" y="1405"/>
                  </a:cubicBezTo>
                  <a:cubicBezTo>
                    <a:pt x="572" y="1405"/>
                    <a:pt x="334" y="1167"/>
                    <a:pt x="334" y="870"/>
                  </a:cubicBezTo>
                  <a:cubicBezTo>
                    <a:pt x="334" y="572"/>
                    <a:pt x="572" y="322"/>
                    <a:pt x="870" y="322"/>
                  </a:cubicBezTo>
                  <a:close/>
                  <a:moveTo>
                    <a:pt x="870" y="0"/>
                  </a:moveTo>
                  <a:cubicBezTo>
                    <a:pt x="394" y="0"/>
                    <a:pt x="1" y="393"/>
                    <a:pt x="1" y="870"/>
                  </a:cubicBezTo>
                  <a:cubicBezTo>
                    <a:pt x="1" y="1346"/>
                    <a:pt x="394" y="1727"/>
                    <a:pt x="870" y="1727"/>
                  </a:cubicBezTo>
                  <a:cubicBezTo>
                    <a:pt x="1346" y="1727"/>
                    <a:pt x="1727" y="1334"/>
                    <a:pt x="1727" y="870"/>
                  </a:cubicBezTo>
                  <a:cubicBezTo>
                    <a:pt x="1727" y="393"/>
                    <a:pt x="1346"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6" name="Google Shape;5796;p77"/>
            <p:cNvSpPr/>
            <p:nvPr/>
          </p:nvSpPr>
          <p:spPr>
            <a:xfrm>
              <a:off x="3738896" y="3788422"/>
              <a:ext cx="49188" cy="114604"/>
            </a:xfrm>
            <a:custGeom>
              <a:avLst/>
              <a:gdLst/>
              <a:ahLst/>
              <a:cxnLst/>
              <a:rect l="l" t="t" r="r" b="b"/>
              <a:pathLst>
                <a:path w="1549" h="3609" extrusionOk="0">
                  <a:moveTo>
                    <a:pt x="572" y="1"/>
                  </a:moveTo>
                  <a:cubicBezTo>
                    <a:pt x="263" y="1"/>
                    <a:pt x="1" y="251"/>
                    <a:pt x="1" y="572"/>
                  </a:cubicBezTo>
                  <a:lnTo>
                    <a:pt x="1" y="3037"/>
                  </a:lnTo>
                  <a:cubicBezTo>
                    <a:pt x="1" y="3346"/>
                    <a:pt x="263" y="3608"/>
                    <a:pt x="572" y="3608"/>
                  </a:cubicBezTo>
                  <a:lnTo>
                    <a:pt x="965" y="3608"/>
                  </a:lnTo>
                  <a:cubicBezTo>
                    <a:pt x="1275" y="3608"/>
                    <a:pt x="1549" y="3358"/>
                    <a:pt x="1549" y="3037"/>
                  </a:cubicBezTo>
                  <a:lnTo>
                    <a:pt x="1549" y="1560"/>
                  </a:lnTo>
                  <a:cubicBezTo>
                    <a:pt x="1549" y="1465"/>
                    <a:pt x="1465" y="1394"/>
                    <a:pt x="1382" y="1394"/>
                  </a:cubicBezTo>
                  <a:cubicBezTo>
                    <a:pt x="1287" y="1394"/>
                    <a:pt x="1215" y="1465"/>
                    <a:pt x="1215" y="1560"/>
                  </a:cubicBezTo>
                  <a:lnTo>
                    <a:pt x="1215" y="3037"/>
                  </a:lnTo>
                  <a:cubicBezTo>
                    <a:pt x="1215" y="3168"/>
                    <a:pt x="1108" y="3275"/>
                    <a:pt x="977" y="3275"/>
                  </a:cubicBezTo>
                  <a:lnTo>
                    <a:pt x="584" y="3275"/>
                  </a:lnTo>
                  <a:cubicBezTo>
                    <a:pt x="453" y="3275"/>
                    <a:pt x="346" y="3168"/>
                    <a:pt x="346" y="3037"/>
                  </a:cubicBezTo>
                  <a:lnTo>
                    <a:pt x="346" y="572"/>
                  </a:lnTo>
                  <a:cubicBezTo>
                    <a:pt x="346" y="441"/>
                    <a:pt x="453" y="334"/>
                    <a:pt x="584" y="334"/>
                  </a:cubicBezTo>
                  <a:lnTo>
                    <a:pt x="977" y="334"/>
                  </a:lnTo>
                  <a:cubicBezTo>
                    <a:pt x="1108" y="334"/>
                    <a:pt x="1215" y="441"/>
                    <a:pt x="1215" y="572"/>
                  </a:cubicBezTo>
                  <a:lnTo>
                    <a:pt x="1215" y="906"/>
                  </a:lnTo>
                  <a:cubicBezTo>
                    <a:pt x="1215" y="989"/>
                    <a:pt x="1287" y="1072"/>
                    <a:pt x="1382" y="1072"/>
                  </a:cubicBezTo>
                  <a:cubicBezTo>
                    <a:pt x="1465" y="1072"/>
                    <a:pt x="1549" y="989"/>
                    <a:pt x="1549" y="906"/>
                  </a:cubicBezTo>
                  <a:lnTo>
                    <a:pt x="1549" y="572"/>
                  </a:lnTo>
                  <a:cubicBezTo>
                    <a:pt x="1549" y="263"/>
                    <a:pt x="1287"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797" name="Google Shape;5797;p77"/>
          <p:cNvGrpSpPr/>
          <p:nvPr/>
        </p:nvGrpSpPr>
        <p:grpSpPr>
          <a:xfrm>
            <a:off x="4129482" y="3681059"/>
            <a:ext cx="355402" cy="354291"/>
            <a:chOff x="4129482" y="3681059"/>
            <a:chExt cx="355402" cy="354291"/>
          </a:xfrm>
        </p:grpSpPr>
        <p:sp>
          <p:nvSpPr>
            <p:cNvPr id="5798" name="Google Shape;5798;p77"/>
            <p:cNvSpPr/>
            <p:nvPr/>
          </p:nvSpPr>
          <p:spPr>
            <a:xfrm>
              <a:off x="4313979" y="3719578"/>
              <a:ext cx="133117" cy="225016"/>
            </a:xfrm>
            <a:custGeom>
              <a:avLst/>
              <a:gdLst/>
              <a:ahLst/>
              <a:cxnLst/>
              <a:rect l="l" t="t" r="r" b="b"/>
              <a:pathLst>
                <a:path w="4192" h="7086" extrusionOk="0">
                  <a:moveTo>
                    <a:pt x="173" y="0"/>
                  </a:moveTo>
                  <a:cubicBezTo>
                    <a:pt x="96" y="0"/>
                    <a:pt x="23" y="68"/>
                    <a:pt x="12" y="156"/>
                  </a:cubicBezTo>
                  <a:cubicBezTo>
                    <a:pt x="0" y="240"/>
                    <a:pt x="72" y="323"/>
                    <a:pt x="167" y="335"/>
                  </a:cubicBezTo>
                  <a:cubicBezTo>
                    <a:pt x="1167" y="418"/>
                    <a:pt x="2108" y="883"/>
                    <a:pt x="2798" y="1633"/>
                  </a:cubicBezTo>
                  <a:cubicBezTo>
                    <a:pt x="3501" y="2383"/>
                    <a:pt x="3870" y="3359"/>
                    <a:pt x="3870" y="4383"/>
                  </a:cubicBezTo>
                  <a:cubicBezTo>
                    <a:pt x="3870" y="5217"/>
                    <a:pt x="3620" y="6002"/>
                    <a:pt x="3156" y="6693"/>
                  </a:cubicBezTo>
                  <a:lnTo>
                    <a:pt x="893" y="4407"/>
                  </a:lnTo>
                  <a:cubicBezTo>
                    <a:pt x="864" y="4377"/>
                    <a:pt x="822" y="4362"/>
                    <a:pt x="779" y="4362"/>
                  </a:cubicBezTo>
                  <a:cubicBezTo>
                    <a:pt x="736" y="4362"/>
                    <a:pt x="691" y="4377"/>
                    <a:pt x="655" y="4407"/>
                  </a:cubicBezTo>
                  <a:cubicBezTo>
                    <a:pt x="596" y="4467"/>
                    <a:pt x="596" y="4574"/>
                    <a:pt x="655" y="4645"/>
                  </a:cubicBezTo>
                  <a:lnTo>
                    <a:pt x="3048" y="7050"/>
                  </a:lnTo>
                  <a:cubicBezTo>
                    <a:pt x="3084" y="7074"/>
                    <a:pt x="3120" y="7086"/>
                    <a:pt x="3167" y="7086"/>
                  </a:cubicBezTo>
                  <a:lnTo>
                    <a:pt x="3179" y="7086"/>
                  </a:lnTo>
                  <a:cubicBezTo>
                    <a:pt x="3227" y="7086"/>
                    <a:pt x="3275" y="7062"/>
                    <a:pt x="3298" y="7026"/>
                  </a:cubicBezTo>
                  <a:cubicBezTo>
                    <a:pt x="3882" y="6252"/>
                    <a:pt x="4191" y="5348"/>
                    <a:pt x="4191" y="4383"/>
                  </a:cubicBezTo>
                  <a:cubicBezTo>
                    <a:pt x="4191" y="3276"/>
                    <a:pt x="3775" y="2228"/>
                    <a:pt x="3036" y="1407"/>
                  </a:cubicBezTo>
                  <a:cubicBezTo>
                    <a:pt x="2286" y="597"/>
                    <a:pt x="1274" y="97"/>
                    <a:pt x="191" y="2"/>
                  </a:cubicBezTo>
                  <a:cubicBezTo>
                    <a:pt x="185" y="1"/>
                    <a:pt x="179"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99" name="Google Shape;5799;p77"/>
            <p:cNvSpPr/>
            <p:nvPr/>
          </p:nvSpPr>
          <p:spPr>
            <a:xfrm>
              <a:off x="4220968" y="3719197"/>
              <a:ext cx="106284" cy="132387"/>
            </a:xfrm>
            <a:custGeom>
              <a:avLst/>
              <a:gdLst/>
              <a:ahLst/>
              <a:cxnLst/>
              <a:rect l="l" t="t" r="r" b="b"/>
              <a:pathLst>
                <a:path w="3347" h="4169" extrusionOk="0">
                  <a:moveTo>
                    <a:pt x="2340" y="1"/>
                  </a:moveTo>
                  <a:cubicBezTo>
                    <a:pt x="2334" y="1"/>
                    <a:pt x="2328" y="1"/>
                    <a:pt x="2322" y="2"/>
                  </a:cubicBezTo>
                  <a:cubicBezTo>
                    <a:pt x="1501" y="73"/>
                    <a:pt x="715" y="371"/>
                    <a:pt x="60" y="883"/>
                  </a:cubicBezTo>
                  <a:cubicBezTo>
                    <a:pt x="12" y="907"/>
                    <a:pt x="0" y="954"/>
                    <a:pt x="0" y="1002"/>
                  </a:cubicBezTo>
                  <a:cubicBezTo>
                    <a:pt x="0" y="1038"/>
                    <a:pt x="12" y="1085"/>
                    <a:pt x="36" y="1133"/>
                  </a:cubicBezTo>
                  <a:lnTo>
                    <a:pt x="3048" y="4121"/>
                  </a:lnTo>
                  <a:cubicBezTo>
                    <a:pt x="3072" y="4157"/>
                    <a:pt x="3120" y="4169"/>
                    <a:pt x="3167" y="4169"/>
                  </a:cubicBezTo>
                  <a:cubicBezTo>
                    <a:pt x="3203" y="4169"/>
                    <a:pt x="3251" y="4157"/>
                    <a:pt x="3287" y="4121"/>
                  </a:cubicBezTo>
                  <a:cubicBezTo>
                    <a:pt x="3346" y="4062"/>
                    <a:pt x="3346" y="3955"/>
                    <a:pt x="3287" y="3883"/>
                  </a:cubicBezTo>
                  <a:lnTo>
                    <a:pt x="429" y="1026"/>
                  </a:lnTo>
                  <a:cubicBezTo>
                    <a:pt x="1001" y="645"/>
                    <a:pt x="1655" y="383"/>
                    <a:pt x="2358" y="323"/>
                  </a:cubicBezTo>
                  <a:cubicBezTo>
                    <a:pt x="2363" y="324"/>
                    <a:pt x="2367" y="324"/>
                    <a:pt x="2372" y="324"/>
                  </a:cubicBezTo>
                  <a:cubicBezTo>
                    <a:pt x="2449" y="324"/>
                    <a:pt x="2512" y="235"/>
                    <a:pt x="2501" y="157"/>
                  </a:cubicBezTo>
                  <a:cubicBezTo>
                    <a:pt x="2479" y="68"/>
                    <a:pt x="2416" y="1"/>
                    <a:pt x="23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0" name="Google Shape;5800;p77"/>
            <p:cNvSpPr/>
            <p:nvPr/>
          </p:nvSpPr>
          <p:spPr>
            <a:xfrm>
              <a:off x="4167270" y="3772545"/>
              <a:ext cx="226127" cy="225746"/>
            </a:xfrm>
            <a:custGeom>
              <a:avLst/>
              <a:gdLst/>
              <a:ahLst/>
              <a:cxnLst/>
              <a:rect l="l" t="t" r="r" b="b"/>
              <a:pathLst>
                <a:path w="7121" h="7109" extrusionOk="0">
                  <a:moveTo>
                    <a:pt x="1037" y="405"/>
                  </a:moveTo>
                  <a:lnTo>
                    <a:pt x="6704" y="6061"/>
                  </a:lnTo>
                  <a:cubicBezTo>
                    <a:pt x="6013" y="6537"/>
                    <a:pt x="5228" y="6775"/>
                    <a:pt x="4406" y="6775"/>
                  </a:cubicBezTo>
                  <a:cubicBezTo>
                    <a:pt x="2168" y="6775"/>
                    <a:pt x="334" y="4942"/>
                    <a:pt x="334" y="2703"/>
                  </a:cubicBezTo>
                  <a:cubicBezTo>
                    <a:pt x="334" y="1882"/>
                    <a:pt x="572" y="1096"/>
                    <a:pt x="1037" y="405"/>
                  </a:cubicBezTo>
                  <a:close/>
                  <a:moveTo>
                    <a:pt x="1001" y="1"/>
                  </a:moveTo>
                  <a:cubicBezTo>
                    <a:pt x="953" y="1"/>
                    <a:pt x="918" y="36"/>
                    <a:pt x="882" y="60"/>
                  </a:cubicBezTo>
                  <a:cubicBezTo>
                    <a:pt x="298" y="822"/>
                    <a:pt x="1" y="1739"/>
                    <a:pt x="1" y="2703"/>
                  </a:cubicBezTo>
                  <a:cubicBezTo>
                    <a:pt x="1" y="5120"/>
                    <a:pt x="1989" y="7109"/>
                    <a:pt x="4406" y="7109"/>
                  </a:cubicBezTo>
                  <a:cubicBezTo>
                    <a:pt x="5382" y="7109"/>
                    <a:pt x="6287" y="6811"/>
                    <a:pt x="7061" y="6228"/>
                  </a:cubicBezTo>
                  <a:cubicBezTo>
                    <a:pt x="7109" y="6192"/>
                    <a:pt x="7121" y="6156"/>
                    <a:pt x="7121" y="6108"/>
                  </a:cubicBezTo>
                  <a:cubicBezTo>
                    <a:pt x="7121" y="6061"/>
                    <a:pt x="7109" y="6013"/>
                    <a:pt x="7073" y="5978"/>
                  </a:cubicBezTo>
                  <a:lnTo>
                    <a:pt x="1132" y="36"/>
                  </a:lnTo>
                  <a:cubicBezTo>
                    <a:pt x="1096" y="24"/>
                    <a:pt x="1048" y="1"/>
                    <a:pt x="1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1" name="Google Shape;5801;p77"/>
            <p:cNvSpPr/>
            <p:nvPr/>
          </p:nvSpPr>
          <p:spPr>
            <a:xfrm>
              <a:off x="4129482" y="3681059"/>
              <a:ext cx="355402" cy="354291"/>
            </a:xfrm>
            <a:custGeom>
              <a:avLst/>
              <a:gdLst/>
              <a:ahLst/>
              <a:cxnLst/>
              <a:rect l="l" t="t" r="r" b="b"/>
              <a:pathLst>
                <a:path w="11192" h="11157" extrusionOk="0">
                  <a:moveTo>
                    <a:pt x="5596" y="0"/>
                  </a:moveTo>
                  <a:cubicBezTo>
                    <a:pt x="4096" y="0"/>
                    <a:pt x="2703" y="572"/>
                    <a:pt x="1643" y="1631"/>
                  </a:cubicBezTo>
                  <a:cubicBezTo>
                    <a:pt x="584" y="2691"/>
                    <a:pt x="0" y="4096"/>
                    <a:pt x="0" y="5584"/>
                  </a:cubicBezTo>
                  <a:cubicBezTo>
                    <a:pt x="0" y="7013"/>
                    <a:pt x="536" y="8358"/>
                    <a:pt x="1512" y="9406"/>
                  </a:cubicBezTo>
                  <a:cubicBezTo>
                    <a:pt x="2477" y="10430"/>
                    <a:pt x="3786" y="11061"/>
                    <a:pt x="5191" y="11156"/>
                  </a:cubicBezTo>
                  <a:cubicBezTo>
                    <a:pt x="5286" y="11156"/>
                    <a:pt x="5358" y="11097"/>
                    <a:pt x="5382" y="11014"/>
                  </a:cubicBezTo>
                  <a:cubicBezTo>
                    <a:pt x="5382" y="10918"/>
                    <a:pt x="5322" y="10847"/>
                    <a:pt x="5227" y="10835"/>
                  </a:cubicBezTo>
                  <a:cubicBezTo>
                    <a:pt x="3905" y="10740"/>
                    <a:pt x="2667" y="10144"/>
                    <a:pt x="1762" y="9180"/>
                  </a:cubicBezTo>
                  <a:cubicBezTo>
                    <a:pt x="834" y="8192"/>
                    <a:pt x="333" y="6930"/>
                    <a:pt x="333" y="5572"/>
                  </a:cubicBezTo>
                  <a:cubicBezTo>
                    <a:pt x="333" y="4179"/>
                    <a:pt x="881" y="2858"/>
                    <a:pt x="1881" y="1858"/>
                  </a:cubicBezTo>
                  <a:cubicBezTo>
                    <a:pt x="2881" y="858"/>
                    <a:pt x="4203" y="310"/>
                    <a:pt x="5596" y="310"/>
                  </a:cubicBezTo>
                  <a:cubicBezTo>
                    <a:pt x="7001" y="310"/>
                    <a:pt x="8323" y="858"/>
                    <a:pt x="9323" y="1858"/>
                  </a:cubicBezTo>
                  <a:cubicBezTo>
                    <a:pt x="10323" y="2858"/>
                    <a:pt x="10871" y="4179"/>
                    <a:pt x="10871" y="5572"/>
                  </a:cubicBezTo>
                  <a:cubicBezTo>
                    <a:pt x="10871" y="6918"/>
                    <a:pt x="10359" y="8192"/>
                    <a:pt x="9442" y="9180"/>
                  </a:cubicBezTo>
                  <a:cubicBezTo>
                    <a:pt x="8525" y="10144"/>
                    <a:pt x="7299" y="10740"/>
                    <a:pt x="5977" y="10835"/>
                  </a:cubicBezTo>
                  <a:cubicBezTo>
                    <a:pt x="5882" y="10835"/>
                    <a:pt x="5810" y="10918"/>
                    <a:pt x="5822" y="11014"/>
                  </a:cubicBezTo>
                  <a:cubicBezTo>
                    <a:pt x="5822" y="11097"/>
                    <a:pt x="5894" y="11156"/>
                    <a:pt x="5989" y="11156"/>
                  </a:cubicBezTo>
                  <a:lnTo>
                    <a:pt x="6001" y="11156"/>
                  </a:lnTo>
                  <a:cubicBezTo>
                    <a:pt x="7418" y="11061"/>
                    <a:pt x="8727" y="10442"/>
                    <a:pt x="9692" y="9406"/>
                  </a:cubicBezTo>
                  <a:cubicBezTo>
                    <a:pt x="10656" y="8358"/>
                    <a:pt x="11192" y="7013"/>
                    <a:pt x="11192" y="5584"/>
                  </a:cubicBezTo>
                  <a:cubicBezTo>
                    <a:pt x="11192" y="4096"/>
                    <a:pt x="10597" y="2691"/>
                    <a:pt x="9561" y="1631"/>
                  </a:cubicBezTo>
                  <a:cubicBezTo>
                    <a:pt x="8501" y="572"/>
                    <a:pt x="7108" y="0"/>
                    <a:pt x="5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02" name="Google Shape;5802;p77"/>
          <p:cNvGrpSpPr/>
          <p:nvPr/>
        </p:nvGrpSpPr>
        <p:grpSpPr>
          <a:xfrm>
            <a:off x="4673540" y="3680297"/>
            <a:ext cx="355434" cy="355815"/>
            <a:chOff x="4673540" y="3680297"/>
            <a:chExt cx="355434" cy="355815"/>
          </a:xfrm>
        </p:grpSpPr>
        <p:sp>
          <p:nvSpPr>
            <p:cNvPr id="5803" name="Google Shape;5803;p77"/>
            <p:cNvSpPr/>
            <p:nvPr/>
          </p:nvSpPr>
          <p:spPr>
            <a:xfrm>
              <a:off x="4673540" y="3680297"/>
              <a:ext cx="355434" cy="355815"/>
            </a:xfrm>
            <a:custGeom>
              <a:avLst/>
              <a:gdLst/>
              <a:ahLst/>
              <a:cxnLst/>
              <a:rect l="l" t="t" r="r" b="b"/>
              <a:pathLst>
                <a:path w="11193" h="11205" extrusionOk="0">
                  <a:moveTo>
                    <a:pt x="2012" y="0"/>
                  </a:moveTo>
                  <a:cubicBezTo>
                    <a:pt x="905" y="0"/>
                    <a:pt x="0" y="893"/>
                    <a:pt x="0" y="2013"/>
                  </a:cubicBezTo>
                  <a:lnTo>
                    <a:pt x="0" y="9192"/>
                  </a:lnTo>
                  <a:cubicBezTo>
                    <a:pt x="0" y="10287"/>
                    <a:pt x="893" y="11204"/>
                    <a:pt x="2012" y="11204"/>
                  </a:cubicBezTo>
                  <a:lnTo>
                    <a:pt x="9180" y="11204"/>
                  </a:lnTo>
                  <a:cubicBezTo>
                    <a:pt x="10287" y="11204"/>
                    <a:pt x="11192" y="10311"/>
                    <a:pt x="11192" y="9192"/>
                  </a:cubicBezTo>
                  <a:lnTo>
                    <a:pt x="11192" y="2013"/>
                  </a:lnTo>
                  <a:cubicBezTo>
                    <a:pt x="11180" y="917"/>
                    <a:pt x="10287" y="0"/>
                    <a:pt x="9180" y="0"/>
                  </a:cubicBezTo>
                  <a:lnTo>
                    <a:pt x="8085" y="0"/>
                  </a:lnTo>
                  <a:cubicBezTo>
                    <a:pt x="7989" y="0"/>
                    <a:pt x="7918" y="84"/>
                    <a:pt x="7918" y="167"/>
                  </a:cubicBezTo>
                  <a:cubicBezTo>
                    <a:pt x="7918" y="262"/>
                    <a:pt x="7989" y="334"/>
                    <a:pt x="8085" y="334"/>
                  </a:cubicBezTo>
                  <a:lnTo>
                    <a:pt x="9180" y="334"/>
                  </a:lnTo>
                  <a:cubicBezTo>
                    <a:pt x="10109" y="334"/>
                    <a:pt x="10847" y="1084"/>
                    <a:pt x="10847" y="2001"/>
                  </a:cubicBezTo>
                  <a:lnTo>
                    <a:pt x="10847" y="9180"/>
                  </a:lnTo>
                  <a:cubicBezTo>
                    <a:pt x="10847" y="10097"/>
                    <a:pt x="10109" y="10847"/>
                    <a:pt x="9180" y="10847"/>
                  </a:cubicBezTo>
                  <a:lnTo>
                    <a:pt x="2012" y="10847"/>
                  </a:lnTo>
                  <a:cubicBezTo>
                    <a:pt x="1084" y="10847"/>
                    <a:pt x="345" y="10097"/>
                    <a:pt x="345" y="9180"/>
                  </a:cubicBezTo>
                  <a:lnTo>
                    <a:pt x="345" y="2001"/>
                  </a:lnTo>
                  <a:cubicBezTo>
                    <a:pt x="345" y="1084"/>
                    <a:pt x="1084" y="334"/>
                    <a:pt x="2012" y="334"/>
                  </a:cubicBezTo>
                  <a:lnTo>
                    <a:pt x="7418" y="334"/>
                  </a:lnTo>
                  <a:cubicBezTo>
                    <a:pt x="7501" y="334"/>
                    <a:pt x="7573" y="262"/>
                    <a:pt x="7573" y="167"/>
                  </a:cubicBezTo>
                  <a:cubicBezTo>
                    <a:pt x="7573" y="84"/>
                    <a:pt x="7501" y="0"/>
                    <a:pt x="7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4" name="Google Shape;5804;p77"/>
            <p:cNvSpPr/>
            <p:nvPr/>
          </p:nvSpPr>
          <p:spPr>
            <a:xfrm>
              <a:off x="4805864" y="3736630"/>
              <a:ext cx="93042" cy="92661"/>
            </a:xfrm>
            <a:custGeom>
              <a:avLst/>
              <a:gdLst/>
              <a:ahLst/>
              <a:cxnLst/>
              <a:rect l="l" t="t" r="r" b="b"/>
              <a:pathLst>
                <a:path w="2930" h="2918" extrusionOk="0">
                  <a:moveTo>
                    <a:pt x="1477" y="334"/>
                  </a:moveTo>
                  <a:cubicBezTo>
                    <a:pt x="2096" y="334"/>
                    <a:pt x="2608" y="834"/>
                    <a:pt x="2608" y="1465"/>
                  </a:cubicBezTo>
                  <a:cubicBezTo>
                    <a:pt x="2608" y="2084"/>
                    <a:pt x="2096" y="2596"/>
                    <a:pt x="1477" y="2596"/>
                  </a:cubicBezTo>
                  <a:cubicBezTo>
                    <a:pt x="846" y="2596"/>
                    <a:pt x="346" y="2084"/>
                    <a:pt x="346" y="1465"/>
                  </a:cubicBezTo>
                  <a:cubicBezTo>
                    <a:pt x="346" y="834"/>
                    <a:pt x="846" y="334"/>
                    <a:pt x="1477" y="334"/>
                  </a:cubicBezTo>
                  <a:close/>
                  <a:moveTo>
                    <a:pt x="1477" y="0"/>
                  </a:moveTo>
                  <a:cubicBezTo>
                    <a:pt x="667" y="0"/>
                    <a:pt x="12" y="655"/>
                    <a:pt x="12" y="1465"/>
                  </a:cubicBezTo>
                  <a:cubicBezTo>
                    <a:pt x="0" y="2263"/>
                    <a:pt x="655" y="2918"/>
                    <a:pt x="1477" y="2918"/>
                  </a:cubicBezTo>
                  <a:cubicBezTo>
                    <a:pt x="2274" y="2918"/>
                    <a:pt x="2929" y="2263"/>
                    <a:pt x="2929" y="1465"/>
                  </a:cubicBezTo>
                  <a:cubicBezTo>
                    <a:pt x="2929" y="655"/>
                    <a:pt x="2274" y="0"/>
                    <a:pt x="1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5" name="Google Shape;5805;p77"/>
            <p:cNvSpPr/>
            <p:nvPr/>
          </p:nvSpPr>
          <p:spPr>
            <a:xfrm>
              <a:off x="4779380" y="3841358"/>
              <a:ext cx="143723" cy="138801"/>
            </a:xfrm>
            <a:custGeom>
              <a:avLst/>
              <a:gdLst/>
              <a:ahLst/>
              <a:cxnLst/>
              <a:rect l="l" t="t" r="r" b="b"/>
              <a:pathLst>
                <a:path w="4526" h="4371" extrusionOk="0">
                  <a:moveTo>
                    <a:pt x="477" y="1"/>
                  </a:moveTo>
                  <a:cubicBezTo>
                    <a:pt x="215" y="1"/>
                    <a:pt x="1" y="203"/>
                    <a:pt x="1" y="477"/>
                  </a:cubicBezTo>
                  <a:lnTo>
                    <a:pt x="1" y="893"/>
                  </a:lnTo>
                  <a:cubicBezTo>
                    <a:pt x="1" y="1155"/>
                    <a:pt x="203" y="1370"/>
                    <a:pt x="477" y="1370"/>
                  </a:cubicBezTo>
                  <a:lnTo>
                    <a:pt x="763" y="1370"/>
                  </a:lnTo>
                  <a:cubicBezTo>
                    <a:pt x="834" y="1370"/>
                    <a:pt x="906" y="1429"/>
                    <a:pt x="906" y="1513"/>
                  </a:cubicBezTo>
                  <a:lnTo>
                    <a:pt x="906" y="2858"/>
                  </a:lnTo>
                  <a:cubicBezTo>
                    <a:pt x="906" y="2929"/>
                    <a:pt x="846" y="3001"/>
                    <a:pt x="763" y="3001"/>
                  </a:cubicBezTo>
                  <a:lnTo>
                    <a:pt x="572" y="3001"/>
                  </a:lnTo>
                  <a:cubicBezTo>
                    <a:pt x="299" y="3001"/>
                    <a:pt x="96" y="3215"/>
                    <a:pt x="96" y="3477"/>
                  </a:cubicBezTo>
                  <a:lnTo>
                    <a:pt x="96" y="3894"/>
                  </a:lnTo>
                  <a:cubicBezTo>
                    <a:pt x="96" y="4168"/>
                    <a:pt x="299" y="4370"/>
                    <a:pt x="572" y="4370"/>
                  </a:cubicBezTo>
                  <a:lnTo>
                    <a:pt x="4049" y="4370"/>
                  </a:lnTo>
                  <a:cubicBezTo>
                    <a:pt x="4311" y="4370"/>
                    <a:pt x="4525" y="4168"/>
                    <a:pt x="4525" y="3894"/>
                  </a:cubicBezTo>
                  <a:lnTo>
                    <a:pt x="4525" y="3477"/>
                  </a:lnTo>
                  <a:cubicBezTo>
                    <a:pt x="4525" y="3215"/>
                    <a:pt x="4311" y="3001"/>
                    <a:pt x="4049" y="3001"/>
                  </a:cubicBezTo>
                  <a:lnTo>
                    <a:pt x="3859" y="3001"/>
                  </a:lnTo>
                  <a:cubicBezTo>
                    <a:pt x="3787" y="3001"/>
                    <a:pt x="3704" y="2941"/>
                    <a:pt x="3704" y="2858"/>
                  </a:cubicBezTo>
                  <a:lnTo>
                    <a:pt x="3704" y="477"/>
                  </a:lnTo>
                  <a:cubicBezTo>
                    <a:pt x="3704" y="203"/>
                    <a:pt x="3501" y="1"/>
                    <a:pt x="3228" y="1"/>
                  </a:cubicBezTo>
                  <a:lnTo>
                    <a:pt x="1442" y="1"/>
                  </a:lnTo>
                  <a:cubicBezTo>
                    <a:pt x="1358" y="1"/>
                    <a:pt x="1287" y="72"/>
                    <a:pt x="1287" y="155"/>
                  </a:cubicBezTo>
                  <a:cubicBezTo>
                    <a:pt x="1287" y="251"/>
                    <a:pt x="1358" y="322"/>
                    <a:pt x="1442" y="322"/>
                  </a:cubicBezTo>
                  <a:lnTo>
                    <a:pt x="3228" y="322"/>
                  </a:lnTo>
                  <a:cubicBezTo>
                    <a:pt x="3311" y="322"/>
                    <a:pt x="3382" y="382"/>
                    <a:pt x="3382" y="477"/>
                  </a:cubicBezTo>
                  <a:lnTo>
                    <a:pt x="3382" y="2858"/>
                  </a:lnTo>
                  <a:cubicBezTo>
                    <a:pt x="3382" y="3120"/>
                    <a:pt x="3585" y="3334"/>
                    <a:pt x="3859" y="3334"/>
                  </a:cubicBezTo>
                  <a:lnTo>
                    <a:pt x="4049" y="3334"/>
                  </a:lnTo>
                  <a:cubicBezTo>
                    <a:pt x="4121" y="3334"/>
                    <a:pt x="4204" y="3394"/>
                    <a:pt x="4204" y="3477"/>
                  </a:cubicBezTo>
                  <a:lnTo>
                    <a:pt x="4204" y="3894"/>
                  </a:lnTo>
                  <a:cubicBezTo>
                    <a:pt x="4204" y="3965"/>
                    <a:pt x="4132" y="4049"/>
                    <a:pt x="4049" y="4049"/>
                  </a:cubicBezTo>
                  <a:lnTo>
                    <a:pt x="572" y="4049"/>
                  </a:lnTo>
                  <a:cubicBezTo>
                    <a:pt x="489" y="4049"/>
                    <a:pt x="418" y="3989"/>
                    <a:pt x="418" y="3894"/>
                  </a:cubicBezTo>
                  <a:lnTo>
                    <a:pt x="418" y="3477"/>
                  </a:lnTo>
                  <a:cubicBezTo>
                    <a:pt x="418" y="3406"/>
                    <a:pt x="477" y="3334"/>
                    <a:pt x="572" y="3334"/>
                  </a:cubicBezTo>
                  <a:lnTo>
                    <a:pt x="763" y="3334"/>
                  </a:lnTo>
                  <a:cubicBezTo>
                    <a:pt x="1025" y="3334"/>
                    <a:pt x="1239" y="3120"/>
                    <a:pt x="1239" y="2858"/>
                  </a:cubicBezTo>
                  <a:lnTo>
                    <a:pt x="1239" y="1513"/>
                  </a:lnTo>
                  <a:cubicBezTo>
                    <a:pt x="1239" y="1251"/>
                    <a:pt x="1025" y="1036"/>
                    <a:pt x="763" y="1036"/>
                  </a:cubicBezTo>
                  <a:lnTo>
                    <a:pt x="477" y="1036"/>
                  </a:lnTo>
                  <a:cubicBezTo>
                    <a:pt x="406" y="1036"/>
                    <a:pt x="334" y="977"/>
                    <a:pt x="334" y="893"/>
                  </a:cubicBezTo>
                  <a:lnTo>
                    <a:pt x="334" y="477"/>
                  </a:lnTo>
                  <a:cubicBezTo>
                    <a:pt x="334" y="393"/>
                    <a:pt x="394" y="322"/>
                    <a:pt x="477" y="322"/>
                  </a:cubicBezTo>
                  <a:lnTo>
                    <a:pt x="787" y="322"/>
                  </a:lnTo>
                  <a:cubicBezTo>
                    <a:pt x="882" y="322"/>
                    <a:pt x="953" y="251"/>
                    <a:pt x="953" y="155"/>
                  </a:cubicBezTo>
                  <a:cubicBezTo>
                    <a:pt x="953" y="72"/>
                    <a:pt x="882" y="1"/>
                    <a:pt x="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06" name="Google Shape;5806;p77"/>
          <p:cNvGrpSpPr/>
          <p:nvPr/>
        </p:nvGrpSpPr>
        <p:grpSpPr>
          <a:xfrm>
            <a:off x="5779408" y="3699191"/>
            <a:ext cx="317645" cy="318757"/>
            <a:chOff x="5779408" y="3699191"/>
            <a:chExt cx="317645" cy="318757"/>
          </a:xfrm>
        </p:grpSpPr>
        <p:sp>
          <p:nvSpPr>
            <p:cNvPr id="5807" name="Google Shape;5807;p77"/>
            <p:cNvSpPr/>
            <p:nvPr/>
          </p:nvSpPr>
          <p:spPr>
            <a:xfrm>
              <a:off x="5892837" y="3700334"/>
              <a:ext cx="204216" cy="317614"/>
            </a:xfrm>
            <a:custGeom>
              <a:avLst/>
              <a:gdLst/>
              <a:ahLst/>
              <a:cxnLst/>
              <a:rect l="l" t="t" r="r" b="b"/>
              <a:pathLst>
                <a:path w="6431" h="10002" extrusionOk="0">
                  <a:moveTo>
                    <a:pt x="4025" y="0"/>
                  </a:moveTo>
                  <a:cubicBezTo>
                    <a:pt x="3870" y="0"/>
                    <a:pt x="3704" y="60"/>
                    <a:pt x="3608" y="179"/>
                  </a:cubicBezTo>
                  <a:lnTo>
                    <a:pt x="1465" y="2322"/>
                  </a:lnTo>
                  <a:lnTo>
                    <a:pt x="299" y="1167"/>
                  </a:lnTo>
                  <a:cubicBezTo>
                    <a:pt x="269" y="1138"/>
                    <a:pt x="227" y="1123"/>
                    <a:pt x="184" y="1123"/>
                  </a:cubicBezTo>
                  <a:cubicBezTo>
                    <a:pt x="141" y="1123"/>
                    <a:pt x="96" y="1138"/>
                    <a:pt x="60" y="1167"/>
                  </a:cubicBezTo>
                  <a:cubicBezTo>
                    <a:pt x="1" y="1227"/>
                    <a:pt x="1" y="1322"/>
                    <a:pt x="60" y="1405"/>
                  </a:cubicBezTo>
                  <a:lnTo>
                    <a:pt x="1346" y="2679"/>
                  </a:lnTo>
                  <a:cubicBezTo>
                    <a:pt x="1370" y="2715"/>
                    <a:pt x="1418" y="2727"/>
                    <a:pt x="1465" y="2727"/>
                  </a:cubicBezTo>
                  <a:cubicBezTo>
                    <a:pt x="1501" y="2727"/>
                    <a:pt x="1549" y="2715"/>
                    <a:pt x="1584" y="2679"/>
                  </a:cubicBezTo>
                  <a:lnTo>
                    <a:pt x="3847" y="417"/>
                  </a:lnTo>
                  <a:cubicBezTo>
                    <a:pt x="3882" y="370"/>
                    <a:pt x="3966" y="346"/>
                    <a:pt x="4037" y="346"/>
                  </a:cubicBezTo>
                  <a:cubicBezTo>
                    <a:pt x="4109" y="346"/>
                    <a:pt x="4168" y="370"/>
                    <a:pt x="4228" y="417"/>
                  </a:cubicBezTo>
                  <a:lnTo>
                    <a:pt x="6049" y="2239"/>
                  </a:lnTo>
                  <a:cubicBezTo>
                    <a:pt x="6085" y="2275"/>
                    <a:pt x="6121" y="2358"/>
                    <a:pt x="6121" y="2429"/>
                  </a:cubicBezTo>
                  <a:cubicBezTo>
                    <a:pt x="6121" y="2501"/>
                    <a:pt x="6085" y="2560"/>
                    <a:pt x="6049" y="2620"/>
                  </a:cubicBezTo>
                  <a:lnTo>
                    <a:pt x="3775" y="4882"/>
                  </a:lnTo>
                  <a:cubicBezTo>
                    <a:pt x="3716" y="4942"/>
                    <a:pt x="3716" y="5049"/>
                    <a:pt x="3775" y="5120"/>
                  </a:cubicBezTo>
                  <a:lnTo>
                    <a:pt x="6049" y="7382"/>
                  </a:lnTo>
                  <a:cubicBezTo>
                    <a:pt x="6085" y="7430"/>
                    <a:pt x="6121" y="7501"/>
                    <a:pt x="6121" y="7573"/>
                  </a:cubicBezTo>
                  <a:cubicBezTo>
                    <a:pt x="6121" y="7656"/>
                    <a:pt x="6085" y="7716"/>
                    <a:pt x="6049" y="7775"/>
                  </a:cubicBezTo>
                  <a:lnTo>
                    <a:pt x="4228" y="9585"/>
                  </a:lnTo>
                  <a:cubicBezTo>
                    <a:pt x="4174" y="9639"/>
                    <a:pt x="4103" y="9665"/>
                    <a:pt x="4033" y="9665"/>
                  </a:cubicBezTo>
                  <a:cubicBezTo>
                    <a:pt x="3963" y="9665"/>
                    <a:pt x="3894" y="9639"/>
                    <a:pt x="3847" y="9585"/>
                  </a:cubicBezTo>
                  <a:lnTo>
                    <a:pt x="2989" y="8740"/>
                  </a:lnTo>
                  <a:cubicBezTo>
                    <a:pt x="2960" y="8710"/>
                    <a:pt x="2921" y="8695"/>
                    <a:pt x="2879" y="8695"/>
                  </a:cubicBezTo>
                  <a:cubicBezTo>
                    <a:pt x="2838" y="8695"/>
                    <a:pt x="2793" y="8710"/>
                    <a:pt x="2751" y="8740"/>
                  </a:cubicBezTo>
                  <a:cubicBezTo>
                    <a:pt x="2692" y="8799"/>
                    <a:pt x="2692" y="8906"/>
                    <a:pt x="2751" y="8978"/>
                  </a:cubicBezTo>
                  <a:lnTo>
                    <a:pt x="3608" y="9823"/>
                  </a:lnTo>
                  <a:cubicBezTo>
                    <a:pt x="3728" y="9942"/>
                    <a:pt x="3870" y="10002"/>
                    <a:pt x="4025" y="10002"/>
                  </a:cubicBezTo>
                  <a:cubicBezTo>
                    <a:pt x="4168" y="10002"/>
                    <a:pt x="4335" y="9942"/>
                    <a:pt x="4442" y="9823"/>
                  </a:cubicBezTo>
                  <a:lnTo>
                    <a:pt x="6252" y="8013"/>
                  </a:lnTo>
                  <a:cubicBezTo>
                    <a:pt x="6371" y="7894"/>
                    <a:pt x="6430" y="7740"/>
                    <a:pt x="6430" y="7597"/>
                  </a:cubicBezTo>
                  <a:cubicBezTo>
                    <a:pt x="6430" y="7430"/>
                    <a:pt x="6371" y="7275"/>
                    <a:pt x="6252" y="7180"/>
                  </a:cubicBezTo>
                  <a:lnTo>
                    <a:pt x="4109" y="4977"/>
                  </a:lnTo>
                  <a:lnTo>
                    <a:pt x="6252" y="2834"/>
                  </a:lnTo>
                  <a:cubicBezTo>
                    <a:pt x="6371" y="2715"/>
                    <a:pt x="6430" y="2560"/>
                    <a:pt x="6430" y="2417"/>
                  </a:cubicBezTo>
                  <a:cubicBezTo>
                    <a:pt x="6430" y="2251"/>
                    <a:pt x="6371" y="2096"/>
                    <a:pt x="6252" y="2001"/>
                  </a:cubicBezTo>
                  <a:lnTo>
                    <a:pt x="4442" y="179"/>
                  </a:lnTo>
                  <a:cubicBezTo>
                    <a:pt x="4323" y="60"/>
                    <a:pt x="4168" y="0"/>
                    <a:pt x="4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08" name="Google Shape;5808;p77"/>
            <p:cNvSpPr/>
            <p:nvPr/>
          </p:nvSpPr>
          <p:spPr>
            <a:xfrm>
              <a:off x="5779408" y="3699191"/>
              <a:ext cx="195134" cy="316883"/>
            </a:xfrm>
            <a:custGeom>
              <a:avLst/>
              <a:gdLst/>
              <a:ahLst/>
              <a:cxnLst/>
              <a:rect l="l" t="t" r="r" b="b"/>
              <a:pathLst>
                <a:path w="6145" h="9979" extrusionOk="0">
                  <a:moveTo>
                    <a:pt x="2477" y="1"/>
                  </a:moveTo>
                  <a:cubicBezTo>
                    <a:pt x="2311" y="1"/>
                    <a:pt x="2156" y="60"/>
                    <a:pt x="2061" y="179"/>
                  </a:cubicBezTo>
                  <a:lnTo>
                    <a:pt x="239" y="2001"/>
                  </a:lnTo>
                  <a:cubicBezTo>
                    <a:pt x="1" y="2239"/>
                    <a:pt x="1" y="2608"/>
                    <a:pt x="239" y="2846"/>
                  </a:cubicBezTo>
                  <a:lnTo>
                    <a:pt x="2382" y="4989"/>
                  </a:lnTo>
                  <a:lnTo>
                    <a:pt x="239" y="7133"/>
                  </a:lnTo>
                  <a:cubicBezTo>
                    <a:pt x="1" y="7371"/>
                    <a:pt x="1" y="7752"/>
                    <a:pt x="239" y="7990"/>
                  </a:cubicBezTo>
                  <a:lnTo>
                    <a:pt x="2061" y="9800"/>
                  </a:lnTo>
                  <a:cubicBezTo>
                    <a:pt x="2180" y="9919"/>
                    <a:pt x="2323" y="9978"/>
                    <a:pt x="2477" y="9978"/>
                  </a:cubicBezTo>
                  <a:cubicBezTo>
                    <a:pt x="2620" y="9978"/>
                    <a:pt x="2787" y="9919"/>
                    <a:pt x="2882" y="9800"/>
                  </a:cubicBezTo>
                  <a:lnTo>
                    <a:pt x="5037" y="7656"/>
                  </a:lnTo>
                  <a:lnTo>
                    <a:pt x="5859" y="8490"/>
                  </a:lnTo>
                  <a:cubicBezTo>
                    <a:pt x="5895" y="8520"/>
                    <a:pt x="5936" y="8535"/>
                    <a:pt x="5978" y="8535"/>
                  </a:cubicBezTo>
                  <a:cubicBezTo>
                    <a:pt x="6020" y="8535"/>
                    <a:pt x="6061" y="8520"/>
                    <a:pt x="6097" y="8490"/>
                  </a:cubicBezTo>
                  <a:cubicBezTo>
                    <a:pt x="6145" y="8430"/>
                    <a:pt x="6145" y="8323"/>
                    <a:pt x="6085" y="8264"/>
                  </a:cubicBezTo>
                  <a:lnTo>
                    <a:pt x="5156" y="7335"/>
                  </a:lnTo>
                  <a:cubicBezTo>
                    <a:pt x="5121" y="7299"/>
                    <a:pt x="5073" y="7287"/>
                    <a:pt x="5037" y="7287"/>
                  </a:cubicBezTo>
                  <a:cubicBezTo>
                    <a:pt x="4990" y="7287"/>
                    <a:pt x="4942" y="7299"/>
                    <a:pt x="4918" y="7335"/>
                  </a:cubicBezTo>
                  <a:lnTo>
                    <a:pt x="2656" y="9597"/>
                  </a:lnTo>
                  <a:cubicBezTo>
                    <a:pt x="2608" y="9633"/>
                    <a:pt x="2537" y="9669"/>
                    <a:pt x="2454" y="9669"/>
                  </a:cubicBezTo>
                  <a:cubicBezTo>
                    <a:pt x="2382" y="9669"/>
                    <a:pt x="2323" y="9633"/>
                    <a:pt x="2263" y="9597"/>
                  </a:cubicBezTo>
                  <a:lnTo>
                    <a:pt x="453" y="7776"/>
                  </a:lnTo>
                  <a:cubicBezTo>
                    <a:pt x="346" y="7668"/>
                    <a:pt x="346" y="7490"/>
                    <a:pt x="453" y="7395"/>
                  </a:cubicBezTo>
                  <a:lnTo>
                    <a:pt x="2716" y="5132"/>
                  </a:lnTo>
                  <a:cubicBezTo>
                    <a:pt x="2739" y="5097"/>
                    <a:pt x="2751" y="5049"/>
                    <a:pt x="2751" y="5013"/>
                  </a:cubicBezTo>
                  <a:cubicBezTo>
                    <a:pt x="2751" y="4966"/>
                    <a:pt x="2739" y="4918"/>
                    <a:pt x="2716" y="4894"/>
                  </a:cubicBezTo>
                  <a:lnTo>
                    <a:pt x="453" y="2632"/>
                  </a:lnTo>
                  <a:cubicBezTo>
                    <a:pt x="346" y="2525"/>
                    <a:pt x="346" y="2346"/>
                    <a:pt x="453" y="2239"/>
                  </a:cubicBezTo>
                  <a:lnTo>
                    <a:pt x="2263" y="417"/>
                  </a:lnTo>
                  <a:cubicBezTo>
                    <a:pt x="2311" y="382"/>
                    <a:pt x="2382" y="346"/>
                    <a:pt x="2454" y="346"/>
                  </a:cubicBezTo>
                  <a:cubicBezTo>
                    <a:pt x="2537" y="346"/>
                    <a:pt x="2597" y="382"/>
                    <a:pt x="2656" y="417"/>
                  </a:cubicBezTo>
                  <a:lnTo>
                    <a:pt x="3168" y="941"/>
                  </a:lnTo>
                  <a:cubicBezTo>
                    <a:pt x="3198" y="971"/>
                    <a:pt x="3239" y="986"/>
                    <a:pt x="3283" y="986"/>
                  </a:cubicBezTo>
                  <a:cubicBezTo>
                    <a:pt x="3326" y="986"/>
                    <a:pt x="3370" y="971"/>
                    <a:pt x="3406" y="941"/>
                  </a:cubicBezTo>
                  <a:cubicBezTo>
                    <a:pt x="3466" y="882"/>
                    <a:pt x="3466" y="775"/>
                    <a:pt x="3406" y="703"/>
                  </a:cubicBezTo>
                  <a:lnTo>
                    <a:pt x="2882" y="179"/>
                  </a:lnTo>
                  <a:cubicBezTo>
                    <a:pt x="2775" y="60"/>
                    <a:pt x="2620"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809" name="Google Shape;5809;p77"/>
          <p:cNvSpPr/>
          <p:nvPr/>
        </p:nvSpPr>
        <p:spPr>
          <a:xfrm>
            <a:off x="6304573" y="3694459"/>
            <a:ext cx="356196" cy="328410"/>
          </a:xfrm>
          <a:custGeom>
            <a:avLst/>
            <a:gdLst/>
            <a:ahLst/>
            <a:cxnLst/>
            <a:rect l="l" t="t" r="r" b="b"/>
            <a:pathLst>
              <a:path w="11217" h="10342" extrusionOk="0">
                <a:moveTo>
                  <a:pt x="3394" y="1186"/>
                </a:moveTo>
                <a:lnTo>
                  <a:pt x="3394" y="1507"/>
                </a:lnTo>
                <a:lnTo>
                  <a:pt x="1668" y="1507"/>
                </a:lnTo>
                <a:lnTo>
                  <a:pt x="1668" y="1186"/>
                </a:lnTo>
                <a:close/>
                <a:moveTo>
                  <a:pt x="3096" y="1829"/>
                </a:moveTo>
                <a:lnTo>
                  <a:pt x="3096" y="2090"/>
                </a:lnTo>
                <a:lnTo>
                  <a:pt x="2013" y="3043"/>
                </a:lnTo>
                <a:lnTo>
                  <a:pt x="2013" y="1829"/>
                </a:lnTo>
                <a:close/>
                <a:moveTo>
                  <a:pt x="6740" y="5948"/>
                </a:moveTo>
                <a:cubicBezTo>
                  <a:pt x="6775" y="5948"/>
                  <a:pt x="6799" y="5972"/>
                  <a:pt x="6799" y="6008"/>
                </a:cubicBezTo>
                <a:lnTo>
                  <a:pt x="6799" y="10020"/>
                </a:lnTo>
                <a:lnTo>
                  <a:pt x="4644" y="10020"/>
                </a:lnTo>
                <a:lnTo>
                  <a:pt x="4644" y="6008"/>
                </a:lnTo>
                <a:cubicBezTo>
                  <a:pt x="4644" y="5972"/>
                  <a:pt x="4668" y="5948"/>
                  <a:pt x="4704" y="5948"/>
                </a:cubicBezTo>
                <a:close/>
                <a:moveTo>
                  <a:pt x="5601" y="1"/>
                </a:moveTo>
                <a:cubicBezTo>
                  <a:pt x="5543" y="1"/>
                  <a:pt x="5484" y="19"/>
                  <a:pt x="5430" y="55"/>
                </a:cubicBezTo>
                <a:lnTo>
                  <a:pt x="3692" y="1567"/>
                </a:lnTo>
                <a:lnTo>
                  <a:pt x="3692" y="1126"/>
                </a:lnTo>
                <a:cubicBezTo>
                  <a:pt x="3692" y="995"/>
                  <a:pt x="3573" y="876"/>
                  <a:pt x="3442" y="876"/>
                </a:cubicBezTo>
                <a:lnTo>
                  <a:pt x="1596" y="876"/>
                </a:lnTo>
                <a:cubicBezTo>
                  <a:pt x="1453" y="876"/>
                  <a:pt x="1334" y="995"/>
                  <a:pt x="1334" y="1126"/>
                </a:cubicBezTo>
                <a:lnTo>
                  <a:pt x="1334" y="1590"/>
                </a:lnTo>
                <a:cubicBezTo>
                  <a:pt x="1334" y="1721"/>
                  <a:pt x="1453" y="1840"/>
                  <a:pt x="1596" y="1840"/>
                </a:cubicBezTo>
                <a:lnTo>
                  <a:pt x="1691" y="1840"/>
                </a:lnTo>
                <a:lnTo>
                  <a:pt x="1691" y="3329"/>
                </a:lnTo>
                <a:lnTo>
                  <a:pt x="108" y="4710"/>
                </a:lnTo>
                <a:cubicBezTo>
                  <a:pt x="25" y="4781"/>
                  <a:pt x="1" y="4888"/>
                  <a:pt x="25" y="4984"/>
                </a:cubicBezTo>
                <a:cubicBezTo>
                  <a:pt x="60" y="5079"/>
                  <a:pt x="167" y="5138"/>
                  <a:pt x="251" y="5138"/>
                </a:cubicBezTo>
                <a:lnTo>
                  <a:pt x="1322" y="5138"/>
                </a:lnTo>
                <a:lnTo>
                  <a:pt x="1322" y="7972"/>
                </a:lnTo>
                <a:cubicBezTo>
                  <a:pt x="1322" y="8056"/>
                  <a:pt x="1394" y="8139"/>
                  <a:pt x="1489" y="8139"/>
                </a:cubicBezTo>
                <a:cubicBezTo>
                  <a:pt x="1572" y="8139"/>
                  <a:pt x="1656" y="8056"/>
                  <a:pt x="1656" y="7972"/>
                </a:cubicBezTo>
                <a:lnTo>
                  <a:pt x="1656" y="5055"/>
                </a:lnTo>
                <a:lnTo>
                  <a:pt x="5609" y="1614"/>
                </a:lnTo>
                <a:lnTo>
                  <a:pt x="9561" y="5055"/>
                </a:lnTo>
                <a:lnTo>
                  <a:pt x="9561" y="9937"/>
                </a:lnTo>
                <a:cubicBezTo>
                  <a:pt x="9561" y="9984"/>
                  <a:pt x="9526" y="10020"/>
                  <a:pt x="9478" y="10020"/>
                </a:cubicBezTo>
                <a:lnTo>
                  <a:pt x="7109" y="10020"/>
                </a:lnTo>
                <a:lnTo>
                  <a:pt x="7109" y="6008"/>
                </a:lnTo>
                <a:cubicBezTo>
                  <a:pt x="7109" y="5793"/>
                  <a:pt x="6930" y="5615"/>
                  <a:pt x="6728" y="5615"/>
                </a:cubicBezTo>
                <a:lnTo>
                  <a:pt x="4680" y="5615"/>
                </a:lnTo>
                <a:cubicBezTo>
                  <a:pt x="4478" y="5615"/>
                  <a:pt x="4299" y="5793"/>
                  <a:pt x="4299" y="6008"/>
                </a:cubicBezTo>
                <a:lnTo>
                  <a:pt x="4299" y="10020"/>
                </a:lnTo>
                <a:lnTo>
                  <a:pt x="1739" y="10020"/>
                </a:lnTo>
                <a:cubicBezTo>
                  <a:pt x="1691" y="10020"/>
                  <a:pt x="1656" y="9984"/>
                  <a:pt x="1656" y="9937"/>
                </a:cubicBezTo>
                <a:lnTo>
                  <a:pt x="1656" y="8734"/>
                </a:lnTo>
                <a:cubicBezTo>
                  <a:pt x="1656" y="8639"/>
                  <a:pt x="1572" y="8567"/>
                  <a:pt x="1489" y="8567"/>
                </a:cubicBezTo>
                <a:cubicBezTo>
                  <a:pt x="1394" y="8567"/>
                  <a:pt x="1322" y="8639"/>
                  <a:pt x="1322" y="8734"/>
                </a:cubicBezTo>
                <a:lnTo>
                  <a:pt x="1322" y="9937"/>
                </a:lnTo>
                <a:cubicBezTo>
                  <a:pt x="1322" y="10163"/>
                  <a:pt x="1501" y="10342"/>
                  <a:pt x="1727" y="10342"/>
                </a:cubicBezTo>
                <a:lnTo>
                  <a:pt x="9466" y="10342"/>
                </a:lnTo>
                <a:cubicBezTo>
                  <a:pt x="9692" y="10342"/>
                  <a:pt x="9871" y="10163"/>
                  <a:pt x="9871" y="9937"/>
                </a:cubicBezTo>
                <a:lnTo>
                  <a:pt x="9871" y="5127"/>
                </a:lnTo>
                <a:lnTo>
                  <a:pt x="10943" y="5127"/>
                </a:lnTo>
                <a:cubicBezTo>
                  <a:pt x="11038" y="5127"/>
                  <a:pt x="11133" y="5067"/>
                  <a:pt x="11157" y="4960"/>
                </a:cubicBezTo>
                <a:cubicBezTo>
                  <a:pt x="11216" y="4877"/>
                  <a:pt x="11205" y="4769"/>
                  <a:pt x="11121" y="4698"/>
                </a:cubicBezTo>
                <a:lnTo>
                  <a:pt x="8811" y="2686"/>
                </a:lnTo>
                <a:cubicBezTo>
                  <a:pt x="8785" y="2659"/>
                  <a:pt x="8748" y="2647"/>
                  <a:pt x="8711" y="2647"/>
                </a:cubicBezTo>
                <a:cubicBezTo>
                  <a:pt x="8665" y="2647"/>
                  <a:pt x="8618" y="2665"/>
                  <a:pt x="8585" y="2698"/>
                </a:cubicBezTo>
                <a:cubicBezTo>
                  <a:pt x="8526" y="2757"/>
                  <a:pt x="8538" y="2864"/>
                  <a:pt x="8597" y="2924"/>
                </a:cubicBezTo>
                <a:lnTo>
                  <a:pt x="10764" y="4805"/>
                </a:lnTo>
                <a:lnTo>
                  <a:pt x="9776" y="4805"/>
                </a:lnTo>
                <a:lnTo>
                  <a:pt x="5763" y="1305"/>
                </a:lnTo>
                <a:cubicBezTo>
                  <a:pt x="5716" y="1269"/>
                  <a:pt x="5659" y="1251"/>
                  <a:pt x="5601" y="1251"/>
                </a:cubicBezTo>
                <a:cubicBezTo>
                  <a:pt x="5543" y="1251"/>
                  <a:pt x="5484" y="1269"/>
                  <a:pt x="5430" y="1305"/>
                </a:cubicBezTo>
                <a:lnTo>
                  <a:pt x="1418" y="4805"/>
                </a:lnTo>
                <a:lnTo>
                  <a:pt x="429" y="4805"/>
                </a:lnTo>
                <a:lnTo>
                  <a:pt x="1918" y="3507"/>
                </a:lnTo>
                <a:lnTo>
                  <a:pt x="3335" y="2281"/>
                </a:lnTo>
                <a:lnTo>
                  <a:pt x="5609" y="340"/>
                </a:lnTo>
                <a:lnTo>
                  <a:pt x="8026" y="2436"/>
                </a:lnTo>
                <a:cubicBezTo>
                  <a:pt x="8052" y="2463"/>
                  <a:pt x="8086" y="2475"/>
                  <a:pt x="8121" y="2475"/>
                </a:cubicBezTo>
                <a:cubicBezTo>
                  <a:pt x="8164" y="2475"/>
                  <a:pt x="8207" y="2457"/>
                  <a:pt x="8240" y="2424"/>
                </a:cubicBezTo>
                <a:cubicBezTo>
                  <a:pt x="8299" y="2364"/>
                  <a:pt x="8288" y="2257"/>
                  <a:pt x="8228" y="2198"/>
                </a:cubicBezTo>
                <a:lnTo>
                  <a:pt x="5763" y="55"/>
                </a:lnTo>
                <a:cubicBezTo>
                  <a:pt x="5716" y="19"/>
                  <a:pt x="5659" y="1"/>
                  <a:pt x="56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810" name="Google Shape;5810;p77"/>
          <p:cNvGrpSpPr/>
          <p:nvPr/>
        </p:nvGrpSpPr>
        <p:grpSpPr>
          <a:xfrm>
            <a:off x="7390435" y="3680868"/>
            <a:ext cx="372073" cy="355243"/>
            <a:chOff x="7390435" y="3680868"/>
            <a:chExt cx="372073" cy="355243"/>
          </a:xfrm>
        </p:grpSpPr>
        <p:sp>
          <p:nvSpPr>
            <p:cNvPr id="5811" name="Google Shape;5811;p77"/>
            <p:cNvSpPr/>
            <p:nvPr/>
          </p:nvSpPr>
          <p:spPr>
            <a:xfrm>
              <a:off x="7390435" y="3744950"/>
              <a:ext cx="294178" cy="291162"/>
            </a:xfrm>
            <a:custGeom>
              <a:avLst/>
              <a:gdLst/>
              <a:ahLst/>
              <a:cxnLst/>
              <a:rect l="l" t="t" r="r" b="b"/>
              <a:pathLst>
                <a:path w="9264" h="9169" extrusionOk="0">
                  <a:moveTo>
                    <a:pt x="4668" y="0"/>
                  </a:moveTo>
                  <a:cubicBezTo>
                    <a:pt x="3441" y="0"/>
                    <a:pt x="2287" y="477"/>
                    <a:pt x="1417" y="1334"/>
                  </a:cubicBezTo>
                  <a:cubicBezTo>
                    <a:pt x="1358" y="1393"/>
                    <a:pt x="1358" y="1501"/>
                    <a:pt x="1417" y="1572"/>
                  </a:cubicBezTo>
                  <a:cubicBezTo>
                    <a:pt x="1447" y="1602"/>
                    <a:pt x="1489" y="1617"/>
                    <a:pt x="1532" y="1617"/>
                  </a:cubicBezTo>
                  <a:cubicBezTo>
                    <a:pt x="1575" y="1617"/>
                    <a:pt x="1620" y="1602"/>
                    <a:pt x="1655" y="1572"/>
                  </a:cubicBezTo>
                  <a:cubicBezTo>
                    <a:pt x="2465" y="774"/>
                    <a:pt x="3537" y="322"/>
                    <a:pt x="4668" y="322"/>
                  </a:cubicBezTo>
                  <a:cubicBezTo>
                    <a:pt x="5799" y="322"/>
                    <a:pt x="6870" y="774"/>
                    <a:pt x="7668" y="1572"/>
                  </a:cubicBezTo>
                  <a:cubicBezTo>
                    <a:pt x="8478" y="2382"/>
                    <a:pt x="8918" y="3453"/>
                    <a:pt x="8918" y="4584"/>
                  </a:cubicBezTo>
                  <a:cubicBezTo>
                    <a:pt x="8918" y="5715"/>
                    <a:pt x="8478" y="6787"/>
                    <a:pt x="7668" y="7585"/>
                  </a:cubicBezTo>
                  <a:cubicBezTo>
                    <a:pt x="6841" y="8412"/>
                    <a:pt x="5751" y="8826"/>
                    <a:pt x="4662" y="8826"/>
                  </a:cubicBezTo>
                  <a:cubicBezTo>
                    <a:pt x="3572" y="8826"/>
                    <a:pt x="2483" y="8412"/>
                    <a:pt x="1655" y="7585"/>
                  </a:cubicBezTo>
                  <a:cubicBezTo>
                    <a:pt x="953" y="6882"/>
                    <a:pt x="524" y="5965"/>
                    <a:pt x="441" y="4977"/>
                  </a:cubicBezTo>
                  <a:cubicBezTo>
                    <a:pt x="346" y="4013"/>
                    <a:pt x="596" y="3037"/>
                    <a:pt x="1132" y="2227"/>
                  </a:cubicBezTo>
                  <a:cubicBezTo>
                    <a:pt x="1179" y="2155"/>
                    <a:pt x="1167" y="2048"/>
                    <a:pt x="1096" y="1989"/>
                  </a:cubicBezTo>
                  <a:cubicBezTo>
                    <a:pt x="1066" y="1972"/>
                    <a:pt x="1035" y="1964"/>
                    <a:pt x="1005" y="1964"/>
                  </a:cubicBezTo>
                  <a:cubicBezTo>
                    <a:pt x="950" y="1964"/>
                    <a:pt x="896" y="1990"/>
                    <a:pt x="858" y="2036"/>
                  </a:cubicBezTo>
                  <a:cubicBezTo>
                    <a:pt x="274" y="2894"/>
                    <a:pt x="1" y="3953"/>
                    <a:pt x="108" y="5013"/>
                  </a:cubicBezTo>
                  <a:cubicBezTo>
                    <a:pt x="215" y="6073"/>
                    <a:pt x="679" y="7085"/>
                    <a:pt x="1429" y="7823"/>
                  </a:cubicBezTo>
                  <a:cubicBezTo>
                    <a:pt x="2322" y="8716"/>
                    <a:pt x="3501" y="9168"/>
                    <a:pt x="4680" y="9168"/>
                  </a:cubicBezTo>
                  <a:cubicBezTo>
                    <a:pt x="5858" y="9168"/>
                    <a:pt x="7025" y="8716"/>
                    <a:pt x="7918" y="7823"/>
                  </a:cubicBezTo>
                  <a:cubicBezTo>
                    <a:pt x="8787" y="6966"/>
                    <a:pt x="9264" y="5799"/>
                    <a:pt x="9264" y="4584"/>
                  </a:cubicBezTo>
                  <a:cubicBezTo>
                    <a:pt x="9264" y="3358"/>
                    <a:pt x="8787" y="2203"/>
                    <a:pt x="7906" y="1334"/>
                  </a:cubicBezTo>
                  <a:cubicBezTo>
                    <a:pt x="7049" y="477"/>
                    <a:pt x="5882" y="0"/>
                    <a:pt x="4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2" name="Google Shape;5812;p77"/>
            <p:cNvSpPr/>
            <p:nvPr/>
          </p:nvSpPr>
          <p:spPr>
            <a:xfrm>
              <a:off x="7408948" y="3772259"/>
              <a:ext cx="259407" cy="236257"/>
            </a:xfrm>
            <a:custGeom>
              <a:avLst/>
              <a:gdLst/>
              <a:ahLst/>
              <a:cxnLst/>
              <a:rect l="l" t="t" r="r" b="b"/>
              <a:pathLst>
                <a:path w="8169" h="7440" extrusionOk="0">
                  <a:moveTo>
                    <a:pt x="4085" y="319"/>
                  </a:moveTo>
                  <a:cubicBezTo>
                    <a:pt x="4942" y="319"/>
                    <a:pt x="5823" y="653"/>
                    <a:pt x="6478" y="1319"/>
                  </a:cubicBezTo>
                  <a:cubicBezTo>
                    <a:pt x="7800" y="2653"/>
                    <a:pt x="7800" y="4796"/>
                    <a:pt x="6478" y="6117"/>
                  </a:cubicBezTo>
                  <a:cubicBezTo>
                    <a:pt x="5817" y="6778"/>
                    <a:pt x="4951" y="7109"/>
                    <a:pt x="4083" y="7109"/>
                  </a:cubicBezTo>
                  <a:cubicBezTo>
                    <a:pt x="3216" y="7109"/>
                    <a:pt x="2346" y="6778"/>
                    <a:pt x="1680" y="6117"/>
                  </a:cubicBezTo>
                  <a:cubicBezTo>
                    <a:pt x="358" y="4796"/>
                    <a:pt x="358" y="2653"/>
                    <a:pt x="1680" y="1319"/>
                  </a:cubicBezTo>
                  <a:cubicBezTo>
                    <a:pt x="2335" y="664"/>
                    <a:pt x="3216" y="319"/>
                    <a:pt x="4085" y="319"/>
                  </a:cubicBezTo>
                  <a:close/>
                  <a:moveTo>
                    <a:pt x="4088" y="1"/>
                  </a:moveTo>
                  <a:cubicBezTo>
                    <a:pt x="3132" y="1"/>
                    <a:pt x="2174" y="361"/>
                    <a:pt x="1442" y="1081"/>
                  </a:cubicBezTo>
                  <a:cubicBezTo>
                    <a:pt x="1" y="2534"/>
                    <a:pt x="1" y="4891"/>
                    <a:pt x="1442" y="6356"/>
                  </a:cubicBezTo>
                  <a:cubicBezTo>
                    <a:pt x="2180" y="7082"/>
                    <a:pt x="3120" y="7439"/>
                    <a:pt x="4085" y="7439"/>
                  </a:cubicBezTo>
                  <a:cubicBezTo>
                    <a:pt x="5037" y="7439"/>
                    <a:pt x="5978" y="7082"/>
                    <a:pt x="6716" y="6356"/>
                  </a:cubicBezTo>
                  <a:cubicBezTo>
                    <a:pt x="8169" y="4891"/>
                    <a:pt x="8169" y="2546"/>
                    <a:pt x="6716" y="1081"/>
                  </a:cubicBezTo>
                  <a:cubicBezTo>
                    <a:pt x="5996" y="361"/>
                    <a:pt x="5043" y="1"/>
                    <a:pt x="40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3" name="Google Shape;5813;p77"/>
            <p:cNvSpPr/>
            <p:nvPr/>
          </p:nvSpPr>
          <p:spPr>
            <a:xfrm>
              <a:off x="7487986" y="3680868"/>
              <a:ext cx="274522" cy="259565"/>
            </a:xfrm>
            <a:custGeom>
              <a:avLst/>
              <a:gdLst/>
              <a:ahLst/>
              <a:cxnLst/>
              <a:rect l="l" t="t" r="r" b="b"/>
              <a:pathLst>
                <a:path w="8645" h="8174" extrusionOk="0">
                  <a:moveTo>
                    <a:pt x="3614" y="0"/>
                  </a:moveTo>
                  <a:cubicBezTo>
                    <a:pt x="2438" y="0"/>
                    <a:pt x="1262" y="447"/>
                    <a:pt x="369" y="1340"/>
                  </a:cubicBezTo>
                  <a:cubicBezTo>
                    <a:pt x="262" y="1447"/>
                    <a:pt x="167" y="1566"/>
                    <a:pt x="60" y="1685"/>
                  </a:cubicBezTo>
                  <a:cubicBezTo>
                    <a:pt x="0" y="1756"/>
                    <a:pt x="12" y="1864"/>
                    <a:pt x="84" y="1923"/>
                  </a:cubicBezTo>
                  <a:cubicBezTo>
                    <a:pt x="118" y="1948"/>
                    <a:pt x="155" y="1960"/>
                    <a:pt x="191" y="1960"/>
                  </a:cubicBezTo>
                  <a:cubicBezTo>
                    <a:pt x="240" y="1960"/>
                    <a:pt x="287" y="1936"/>
                    <a:pt x="322" y="1887"/>
                  </a:cubicBezTo>
                  <a:cubicBezTo>
                    <a:pt x="417" y="1792"/>
                    <a:pt x="500" y="1685"/>
                    <a:pt x="608" y="1578"/>
                  </a:cubicBezTo>
                  <a:cubicBezTo>
                    <a:pt x="1435" y="750"/>
                    <a:pt x="2524" y="337"/>
                    <a:pt x="3614" y="337"/>
                  </a:cubicBezTo>
                  <a:cubicBezTo>
                    <a:pt x="4703" y="337"/>
                    <a:pt x="5793" y="750"/>
                    <a:pt x="6620" y="1578"/>
                  </a:cubicBezTo>
                  <a:cubicBezTo>
                    <a:pt x="8275" y="3233"/>
                    <a:pt x="8275" y="5936"/>
                    <a:pt x="6620" y="7591"/>
                  </a:cubicBezTo>
                  <a:cubicBezTo>
                    <a:pt x="6513" y="7698"/>
                    <a:pt x="6418" y="7781"/>
                    <a:pt x="6311" y="7876"/>
                  </a:cubicBezTo>
                  <a:cubicBezTo>
                    <a:pt x="6239" y="7936"/>
                    <a:pt x="6215" y="8043"/>
                    <a:pt x="6275" y="8114"/>
                  </a:cubicBezTo>
                  <a:cubicBezTo>
                    <a:pt x="6311" y="8162"/>
                    <a:pt x="6358" y="8174"/>
                    <a:pt x="6418" y="8174"/>
                  </a:cubicBezTo>
                  <a:cubicBezTo>
                    <a:pt x="6454" y="8174"/>
                    <a:pt x="6489" y="8162"/>
                    <a:pt x="6513" y="8126"/>
                  </a:cubicBezTo>
                  <a:cubicBezTo>
                    <a:pt x="6632" y="8043"/>
                    <a:pt x="6751" y="7936"/>
                    <a:pt x="6858" y="7817"/>
                  </a:cubicBezTo>
                  <a:cubicBezTo>
                    <a:pt x="8644" y="6031"/>
                    <a:pt x="8644" y="3126"/>
                    <a:pt x="6858" y="1340"/>
                  </a:cubicBezTo>
                  <a:cubicBezTo>
                    <a:pt x="5965" y="447"/>
                    <a:pt x="4790" y="0"/>
                    <a:pt x="36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4" name="Google Shape;5814;p77"/>
            <p:cNvSpPr/>
            <p:nvPr/>
          </p:nvSpPr>
          <p:spPr>
            <a:xfrm>
              <a:off x="7691758" y="3789502"/>
              <a:ext cx="34073" cy="102918"/>
            </a:xfrm>
            <a:custGeom>
              <a:avLst/>
              <a:gdLst/>
              <a:ahLst/>
              <a:cxnLst/>
              <a:rect l="l" t="t" r="r" b="b"/>
              <a:pathLst>
                <a:path w="1073" h="3241" extrusionOk="0">
                  <a:moveTo>
                    <a:pt x="589" y="1"/>
                  </a:moveTo>
                  <a:cubicBezTo>
                    <a:pt x="580" y="1"/>
                    <a:pt x="570" y="1"/>
                    <a:pt x="560" y="2"/>
                  </a:cubicBezTo>
                  <a:cubicBezTo>
                    <a:pt x="477" y="38"/>
                    <a:pt x="429" y="121"/>
                    <a:pt x="441" y="217"/>
                  </a:cubicBezTo>
                  <a:cubicBezTo>
                    <a:pt x="715" y="1157"/>
                    <a:pt x="560" y="2145"/>
                    <a:pt x="37" y="2967"/>
                  </a:cubicBezTo>
                  <a:cubicBezTo>
                    <a:pt x="1" y="3038"/>
                    <a:pt x="13" y="3146"/>
                    <a:pt x="84" y="3205"/>
                  </a:cubicBezTo>
                  <a:cubicBezTo>
                    <a:pt x="120" y="3217"/>
                    <a:pt x="144" y="3241"/>
                    <a:pt x="167" y="3241"/>
                  </a:cubicBezTo>
                  <a:cubicBezTo>
                    <a:pt x="239" y="3241"/>
                    <a:pt x="275" y="3205"/>
                    <a:pt x="310" y="3158"/>
                  </a:cubicBezTo>
                  <a:cubicBezTo>
                    <a:pt x="906" y="2265"/>
                    <a:pt x="1072" y="1169"/>
                    <a:pt x="775" y="121"/>
                  </a:cubicBezTo>
                  <a:cubicBezTo>
                    <a:pt x="743" y="47"/>
                    <a:pt x="672" y="1"/>
                    <a:pt x="5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5" name="Google Shape;5815;p77"/>
            <p:cNvSpPr/>
            <p:nvPr/>
          </p:nvSpPr>
          <p:spPr>
            <a:xfrm>
              <a:off x="7536000" y="3708082"/>
              <a:ext cx="173192" cy="72052"/>
            </a:xfrm>
            <a:custGeom>
              <a:avLst/>
              <a:gdLst/>
              <a:ahLst/>
              <a:cxnLst/>
              <a:rect l="l" t="t" r="r" b="b"/>
              <a:pathLst>
                <a:path w="5454" h="2269" extrusionOk="0">
                  <a:moveTo>
                    <a:pt x="2121" y="0"/>
                  </a:moveTo>
                  <a:cubicBezTo>
                    <a:pt x="1410" y="0"/>
                    <a:pt x="707" y="204"/>
                    <a:pt x="108" y="590"/>
                  </a:cubicBezTo>
                  <a:cubicBezTo>
                    <a:pt x="36" y="638"/>
                    <a:pt x="0" y="733"/>
                    <a:pt x="60" y="828"/>
                  </a:cubicBezTo>
                  <a:cubicBezTo>
                    <a:pt x="91" y="874"/>
                    <a:pt x="147" y="906"/>
                    <a:pt x="205" y="906"/>
                  </a:cubicBezTo>
                  <a:cubicBezTo>
                    <a:pt x="237" y="906"/>
                    <a:pt x="269" y="897"/>
                    <a:pt x="298" y="876"/>
                  </a:cubicBezTo>
                  <a:cubicBezTo>
                    <a:pt x="841" y="534"/>
                    <a:pt x="1478" y="344"/>
                    <a:pt x="2123" y="344"/>
                  </a:cubicBezTo>
                  <a:cubicBezTo>
                    <a:pt x="2241" y="344"/>
                    <a:pt x="2359" y="351"/>
                    <a:pt x="2477" y="364"/>
                  </a:cubicBezTo>
                  <a:cubicBezTo>
                    <a:pt x="3251" y="435"/>
                    <a:pt x="3977" y="792"/>
                    <a:pt x="4513" y="1328"/>
                  </a:cubicBezTo>
                  <a:cubicBezTo>
                    <a:pt x="4763" y="1590"/>
                    <a:pt x="4977" y="1864"/>
                    <a:pt x="5120" y="2185"/>
                  </a:cubicBezTo>
                  <a:cubicBezTo>
                    <a:pt x="5156" y="2245"/>
                    <a:pt x="5215" y="2269"/>
                    <a:pt x="5275" y="2269"/>
                  </a:cubicBezTo>
                  <a:cubicBezTo>
                    <a:pt x="5299" y="2269"/>
                    <a:pt x="5323" y="2269"/>
                    <a:pt x="5346" y="2257"/>
                  </a:cubicBezTo>
                  <a:cubicBezTo>
                    <a:pt x="5418" y="2197"/>
                    <a:pt x="5453" y="2102"/>
                    <a:pt x="5406" y="2019"/>
                  </a:cubicBezTo>
                  <a:cubicBezTo>
                    <a:pt x="5227" y="1673"/>
                    <a:pt x="5001" y="1364"/>
                    <a:pt x="4739" y="1102"/>
                  </a:cubicBezTo>
                  <a:cubicBezTo>
                    <a:pt x="4144" y="507"/>
                    <a:pt x="3334" y="114"/>
                    <a:pt x="2489" y="18"/>
                  </a:cubicBezTo>
                  <a:cubicBezTo>
                    <a:pt x="2366" y="6"/>
                    <a:pt x="2243" y="0"/>
                    <a:pt x="21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6" name="Google Shape;5816;p77"/>
            <p:cNvSpPr/>
            <p:nvPr/>
          </p:nvSpPr>
          <p:spPr>
            <a:xfrm>
              <a:off x="7501228" y="3819415"/>
              <a:ext cx="75640" cy="141437"/>
            </a:xfrm>
            <a:custGeom>
              <a:avLst/>
              <a:gdLst/>
              <a:ahLst/>
              <a:cxnLst/>
              <a:rect l="l" t="t" r="r" b="b"/>
              <a:pathLst>
                <a:path w="2382" h="4454" extrusionOk="0">
                  <a:moveTo>
                    <a:pt x="1012" y="692"/>
                  </a:moveTo>
                  <a:lnTo>
                    <a:pt x="1012" y="2061"/>
                  </a:lnTo>
                  <a:cubicBezTo>
                    <a:pt x="607" y="2001"/>
                    <a:pt x="310" y="1715"/>
                    <a:pt x="310" y="1370"/>
                  </a:cubicBezTo>
                  <a:cubicBezTo>
                    <a:pt x="310" y="1025"/>
                    <a:pt x="607" y="763"/>
                    <a:pt x="1012" y="692"/>
                  </a:cubicBezTo>
                  <a:close/>
                  <a:moveTo>
                    <a:pt x="1357" y="2418"/>
                  </a:moveTo>
                  <a:cubicBezTo>
                    <a:pt x="1750" y="2477"/>
                    <a:pt x="2048" y="2751"/>
                    <a:pt x="2048" y="3097"/>
                  </a:cubicBezTo>
                  <a:cubicBezTo>
                    <a:pt x="2048" y="3430"/>
                    <a:pt x="1738" y="3704"/>
                    <a:pt x="1357" y="3763"/>
                  </a:cubicBezTo>
                  <a:lnTo>
                    <a:pt x="1357" y="2418"/>
                  </a:lnTo>
                  <a:close/>
                  <a:moveTo>
                    <a:pt x="1191" y="1"/>
                  </a:moveTo>
                  <a:cubicBezTo>
                    <a:pt x="1095" y="1"/>
                    <a:pt x="1024" y="72"/>
                    <a:pt x="1024" y="168"/>
                  </a:cubicBezTo>
                  <a:lnTo>
                    <a:pt x="1024" y="358"/>
                  </a:lnTo>
                  <a:cubicBezTo>
                    <a:pt x="441" y="430"/>
                    <a:pt x="0" y="870"/>
                    <a:pt x="0" y="1370"/>
                  </a:cubicBezTo>
                  <a:cubicBezTo>
                    <a:pt x="0" y="1882"/>
                    <a:pt x="441" y="2323"/>
                    <a:pt x="1024" y="2382"/>
                  </a:cubicBezTo>
                  <a:lnTo>
                    <a:pt x="1024" y="3763"/>
                  </a:lnTo>
                  <a:cubicBezTo>
                    <a:pt x="619" y="3704"/>
                    <a:pt x="322" y="3430"/>
                    <a:pt x="322" y="3085"/>
                  </a:cubicBezTo>
                  <a:cubicBezTo>
                    <a:pt x="322" y="2989"/>
                    <a:pt x="250" y="2918"/>
                    <a:pt x="167" y="2918"/>
                  </a:cubicBezTo>
                  <a:cubicBezTo>
                    <a:pt x="71" y="2918"/>
                    <a:pt x="0" y="2989"/>
                    <a:pt x="0" y="3085"/>
                  </a:cubicBezTo>
                  <a:cubicBezTo>
                    <a:pt x="0" y="3609"/>
                    <a:pt x="441" y="4037"/>
                    <a:pt x="1024" y="4097"/>
                  </a:cubicBezTo>
                  <a:lnTo>
                    <a:pt x="1024" y="4287"/>
                  </a:lnTo>
                  <a:cubicBezTo>
                    <a:pt x="1024" y="4371"/>
                    <a:pt x="1095" y="4454"/>
                    <a:pt x="1191" y="4454"/>
                  </a:cubicBezTo>
                  <a:cubicBezTo>
                    <a:pt x="1274" y="4454"/>
                    <a:pt x="1357" y="4371"/>
                    <a:pt x="1357" y="4287"/>
                  </a:cubicBezTo>
                  <a:lnTo>
                    <a:pt x="1357" y="4097"/>
                  </a:lnTo>
                  <a:cubicBezTo>
                    <a:pt x="1929" y="4025"/>
                    <a:pt x="2381" y="3585"/>
                    <a:pt x="2381" y="3085"/>
                  </a:cubicBezTo>
                  <a:cubicBezTo>
                    <a:pt x="2381" y="2573"/>
                    <a:pt x="1929" y="2144"/>
                    <a:pt x="1357" y="2073"/>
                  </a:cubicBezTo>
                  <a:lnTo>
                    <a:pt x="1357" y="692"/>
                  </a:lnTo>
                  <a:cubicBezTo>
                    <a:pt x="1750" y="751"/>
                    <a:pt x="2048" y="1025"/>
                    <a:pt x="2048" y="1370"/>
                  </a:cubicBezTo>
                  <a:cubicBezTo>
                    <a:pt x="2048" y="1465"/>
                    <a:pt x="2131" y="1537"/>
                    <a:pt x="2215" y="1537"/>
                  </a:cubicBezTo>
                  <a:cubicBezTo>
                    <a:pt x="2298" y="1537"/>
                    <a:pt x="2381" y="1465"/>
                    <a:pt x="2381" y="1370"/>
                  </a:cubicBezTo>
                  <a:cubicBezTo>
                    <a:pt x="2381" y="846"/>
                    <a:pt x="1929" y="418"/>
                    <a:pt x="1345" y="358"/>
                  </a:cubicBezTo>
                  <a:lnTo>
                    <a:pt x="1345" y="168"/>
                  </a:lnTo>
                  <a:cubicBezTo>
                    <a:pt x="1345" y="72"/>
                    <a:pt x="1274" y="1"/>
                    <a:pt x="1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17" name="Google Shape;5817;p77"/>
          <p:cNvGrpSpPr/>
          <p:nvPr/>
        </p:nvGrpSpPr>
        <p:grpSpPr>
          <a:xfrm>
            <a:off x="1421638" y="4125629"/>
            <a:ext cx="374709" cy="374010"/>
            <a:chOff x="1421638" y="4125629"/>
            <a:chExt cx="374709" cy="374010"/>
          </a:xfrm>
        </p:grpSpPr>
        <p:sp>
          <p:nvSpPr>
            <p:cNvPr id="5818" name="Google Shape;5818;p77"/>
            <p:cNvSpPr/>
            <p:nvPr/>
          </p:nvSpPr>
          <p:spPr>
            <a:xfrm>
              <a:off x="1421638" y="4265954"/>
              <a:ext cx="374709" cy="233685"/>
            </a:xfrm>
            <a:custGeom>
              <a:avLst/>
              <a:gdLst/>
              <a:ahLst/>
              <a:cxnLst/>
              <a:rect l="l" t="t" r="r" b="b"/>
              <a:pathLst>
                <a:path w="11800" h="7359" extrusionOk="0">
                  <a:moveTo>
                    <a:pt x="3180" y="3298"/>
                  </a:moveTo>
                  <a:lnTo>
                    <a:pt x="3180" y="7001"/>
                  </a:lnTo>
                  <a:lnTo>
                    <a:pt x="1691" y="7001"/>
                  </a:lnTo>
                  <a:lnTo>
                    <a:pt x="1691" y="3298"/>
                  </a:lnTo>
                  <a:close/>
                  <a:moveTo>
                    <a:pt x="6680" y="2370"/>
                  </a:moveTo>
                  <a:lnTo>
                    <a:pt x="6680" y="7001"/>
                  </a:lnTo>
                  <a:lnTo>
                    <a:pt x="5192" y="7001"/>
                  </a:lnTo>
                  <a:lnTo>
                    <a:pt x="5192" y="2370"/>
                  </a:lnTo>
                  <a:close/>
                  <a:moveTo>
                    <a:pt x="10180" y="345"/>
                  </a:moveTo>
                  <a:lnTo>
                    <a:pt x="10180" y="7001"/>
                  </a:lnTo>
                  <a:lnTo>
                    <a:pt x="8692" y="7001"/>
                  </a:lnTo>
                  <a:lnTo>
                    <a:pt x="8692" y="345"/>
                  </a:lnTo>
                  <a:close/>
                  <a:moveTo>
                    <a:pt x="8502" y="0"/>
                  </a:moveTo>
                  <a:cubicBezTo>
                    <a:pt x="8406" y="0"/>
                    <a:pt x="8323" y="84"/>
                    <a:pt x="8323" y="179"/>
                  </a:cubicBezTo>
                  <a:lnTo>
                    <a:pt x="8323" y="7001"/>
                  </a:lnTo>
                  <a:lnTo>
                    <a:pt x="7013" y="7001"/>
                  </a:lnTo>
                  <a:lnTo>
                    <a:pt x="7013" y="2203"/>
                  </a:lnTo>
                  <a:cubicBezTo>
                    <a:pt x="7013" y="2120"/>
                    <a:pt x="6930" y="2024"/>
                    <a:pt x="6835" y="2024"/>
                  </a:cubicBezTo>
                  <a:lnTo>
                    <a:pt x="4989" y="2024"/>
                  </a:lnTo>
                  <a:cubicBezTo>
                    <a:pt x="4894" y="2024"/>
                    <a:pt x="4811" y="2108"/>
                    <a:pt x="4811" y="2203"/>
                  </a:cubicBezTo>
                  <a:lnTo>
                    <a:pt x="4811" y="7001"/>
                  </a:lnTo>
                  <a:lnTo>
                    <a:pt x="3501" y="7001"/>
                  </a:lnTo>
                  <a:lnTo>
                    <a:pt x="3501" y="3132"/>
                  </a:lnTo>
                  <a:cubicBezTo>
                    <a:pt x="3501" y="3036"/>
                    <a:pt x="3418" y="2953"/>
                    <a:pt x="3322" y="2953"/>
                  </a:cubicBezTo>
                  <a:lnTo>
                    <a:pt x="1477" y="2953"/>
                  </a:lnTo>
                  <a:cubicBezTo>
                    <a:pt x="1382" y="2953"/>
                    <a:pt x="1298" y="3024"/>
                    <a:pt x="1298" y="3132"/>
                  </a:cubicBezTo>
                  <a:lnTo>
                    <a:pt x="1298" y="7001"/>
                  </a:lnTo>
                  <a:lnTo>
                    <a:pt x="179" y="7001"/>
                  </a:lnTo>
                  <a:cubicBezTo>
                    <a:pt x="84" y="7001"/>
                    <a:pt x="1" y="7073"/>
                    <a:pt x="1" y="7180"/>
                  </a:cubicBezTo>
                  <a:cubicBezTo>
                    <a:pt x="1" y="7287"/>
                    <a:pt x="72" y="7358"/>
                    <a:pt x="179" y="7358"/>
                  </a:cubicBezTo>
                  <a:lnTo>
                    <a:pt x="11597" y="7358"/>
                  </a:lnTo>
                  <a:cubicBezTo>
                    <a:pt x="11681" y="7358"/>
                    <a:pt x="11776" y="7287"/>
                    <a:pt x="11776" y="7180"/>
                  </a:cubicBezTo>
                  <a:cubicBezTo>
                    <a:pt x="11800" y="7073"/>
                    <a:pt x="11728" y="7001"/>
                    <a:pt x="11633" y="7001"/>
                  </a:cubicBezTo>
                  <a:lnTo>
                    <a:pt x="10526" y="7001"/>
                  </a:lnTo>
                  <a:lnTo>
                    <a:pt x="10526" y="179"/>
                  </a:lnTo>
                  <a:cubicBezTo>
                    <a:pt x="10526" y="95"/>
                    <a:pt x="10442" y="0"/>
                    <a:pt x="103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19" name="Google Shape;5819;p77"/>
            <p:cNvSpPr/>
            <p:nvPr/>
          </p:nvSpPr>
          <p:spPr>
            <a:xfrm>
              <a:off x="1428052" y="4125629"/>
              <a:ext cx="356958" cy="215585"/>
            </a:xfrm>
            <a:custGeom>
              <a:avLst/>
              <a:gdLst/>
              <a:ahLst/>
              <a:cxnLst/>
              <a:rect l="l" t="t" r="r" b="b"/>
              <a:pathLst>
                <a:path w="11241" h="6789" extrusionOk="0">
                  <a:moveTo>
                    <a:pt x="10668" y="0"/>
                  </a:moveTo>
                  <a:cubicBezTo>
                    <a:pt x="10653" y="0"/>
                    <a:pt x="10637" y="1"/>
                    <a:pt x="10621" y="2"/>
                  </a:cubicBezTo>
                  <a:lnTo>
                    <a:pt x="9145" y="181"/>
                  </a:lnTo>
                  <a:cubicBezTo>
                    <a:pt x="8847" y="216"/>
                    <a:pt x="8633" y="490"/>
                    <a:pt x="8669" y="788"/>
                  </a:cubicBezTo>
                  <a:cubicBezTo>
                    <a:pt x="8691" y="1064"/>
                    <a:pt x="8938" y="1268"/>
                    <a:pt x="9211" y="1268"/>
                  </a:cubicBezTo>
                  <a:cubicBezTo>
                    <a:pt x="9232" y="1268"/>
                    <a:pt x="9254" y="1267"/>
                    <a:pt x="9276" y="1264"/>
                  </a:cubicBezTo>
                  <a:lnTo>
                    <a:pt x="9395" y="1252"/>
                  </a:lnTo>
                  <a:lnTo>
                    <a:pt x="9395" y="1252"/>
                  </a:lnTo>
                  <a:cubicBezTo>
                    <a:pt x="7597" y="3348"/>
                    <a:pt x="5442" y="4443"/>
                    <a:pt x="3918" y="4979"/>
                  </a:cubicBezTo>
                  <a:cubicBezTo>
                    <a:pt x="2025" y="5657"/>
                    <a:pt x="561" y="5717"/>
                    <a:pt x="537" y="5717"/>
                  </a:cubicBezTo>
                  <a:cubicBezTo>
                    <a:pt x="239" y="5729"/>
                    <a:pt x="1" y="5967"/>
                    <a:pt x="25" y="6265"/>
                  </a:cubicBezTo>
                  <a:cubicBezTo>
                    <a:pt x="37" y="6562"/>
                    <a:pt x="275" y="6789"/>
                    <a:pt x="561" y="6789"/>
                  </a:cubicBezTo>
                  <a:lnTo>
                    <a:pt x="572" y="6789"/>
                  </a:lnTo>
                  <a:cubicBezTo>
                    <a:pt x="632" y="6789"/>
                    <a:pt x="2192" y="6729"/>
                    <a:pt x="4263" y="6003"/>
                  </a:cubicBezTo>
                  <a:cubicBezTo>
                    <a:pt x="5418" y="5586"/>
                    <a:pt x="6514" y="5050"/>
                    <a:pt x="7490" y="4383"/>
                  </a:cubicBezTo>
                  <a:cubicBezTo>
                    <a:pt x="7561" y="4324"/>
                    <a:pt x="7597" y="4217"/>
                    <a:pt x="7538" y="4145"/>
                  </a:cubicBezTo>
                  <a:cubicBezTo>
                    <a:pt x="7501" y="4093"/>
                    <a:pt x="7445" y="4065"/>
                    <a:pt x="7391" y="4065"/>
                  </a:cubicBezTo>
                  <a:cubicBezTo>
                    <a:pt x="7358" y="4065"/>
                    <a:pt x="7326" y="4075"/>
                    <a:pt x="7299" y="4098"/>
                  </a:cubicBezTo>
                  <a:cubicBezTo>
                    <a:pt x="6335" y="4753"/>
                    <a:pt x="5275" y="5288"/>
                    <a:pt x="4144" y="5693"/>
                  </a:cubicBezTo>
                  <a:cubicBezTo>
                    <a:pt x="2132" y="6408"/>
                    <a:pt x="632" y="6467"/>
                    <a:pt x="561" y="6467"/>
                  </a:cubicBezTo>
                  <a:cubicBezTo>
                    <a:pt x="453" y="6467"/>
                    <a:pt x="358" y="6372"/>
                    <a:pt x="358" y="6265"/>
                  </a:cubicBezTo>
                  <a:cubicBezTo>
                    <a:pt x="358" y="6169"/>
                    <a:pt x="441" y="6074"/>
                    <a:pt x="561" y="6062"/>
                  </a:cubicBezTo>
                  <a:cubicBezTo>
                    <a:pt x="572" y="6062"/>
                    <a:pt x="2085" y="6003"/>
                    <a:pt x="4037" y="5300"/>
                  </a:cubicBezTo>
                  <a:cubicBezTo>
                    <a:pt x="5680" y="4717"/>
                    <a:pt x="8026" y="3514"/>
                    <a:pt x="9943" y="1133"/>
                  </a:cubicBezTo>
                  <a:cubicBezTo>
                    <a:pt x="10035" y="1018"/>
                    <a:pt x="9949" y="847"/>
                    <a:pt x="9813" y="847"/>
                  </a:cubicBezTo>
                  <a:cubicBezTo>
                    <a:pt x="9809" y="847"/>
                    <a:pt x="9804" y="847"/>
                    <a:pt x="9800" y="847"/>
                  </a:cubicBezTo>
                  <a:lnTo>
                    <a:pt x="9252" y="931"/>
                  </a:lnTo>
                  <a:cubicBezTo>
                    <a:pt x="9244" y="932"/>
                    <a:pt x="9236" y="932"/>
                    <a:pt x="9228" y="932"/>
                  </a:cubicBezTo>
                  <a:cubicBezTo>
                    <a:pt x="9139" y="932"/>
                    <a:pt x="9049" y="874"/>
                    <a:pt x="9038" y="776"/>
                  </a:cubicBezTo>
                  <a:cubicBezTo>
                    <a:pt x="9014" y="657"/>
                    <a:pt x="9085" y="550"/>
                    <a:pt x="9204" y="538"/>
                  </a:cubicBezTo>
                  <a:lnTo>
                    <a:pt x="10681" y="359"/>
                  </a:lnTo>
                  <a:cubicBezTo>
                    <a:pt x="10688" y="358"/>
                    <a:pt x="10696" y="358"/>
                    <a:pt x="10703" y="358"/>
                  </a:cubicBezTo>
                  <a:cubicBezTo>
                    <a:pt x="10812" y="358"/>
                    <a:pt x="10895" y="438"/>
                    <a:pt x="10895" y="550"/>
                  </a:cubicBezTo>
                  <a:lnTo>
                    <a:pt x="10895" y="2026"/>
                  </a:lnTo>
                  <a:cubicBezTo>
                    <a:pt x="10895" y="2133"/>
                    <a:pt x="10812" y="2217"/>
                    <a:pt x="10705" y="2217"/>
                  </a:cubicBezTo>
                  <a:cubicBezTo>
                    <a:pt x="10598" y="2217"/>
                    <a:pt x="10514" y="2133"/>
                    <a:pt x="10514" y="2026"/>
                  </a:cubicBezTo>
                  <a:lnTo>
                    <a:pt x="10514" y="1586"/>
                  </a:lnTo>
                  <a:cubicBezTo>
                    <a:pt x="10514" y="1502"/>
                    <a:pt x="10467" y="1443"/>
                    <a:pt x="10407" y="1419"/>
                  </a:cubicBezTo>
                  <a:cubicBezTo>
                    <a:pt x="10387" y="1409"/>
                    <a:pt x="10368" y="1405"/>
                    <a:pt x="10349" y="1405"/>
                  </a:cubicBezTo>
                  <a:cubicBezTo>
                    <a:pt x="10298" y="1405"/>
                    <a:pt x="10251" y="1435"/>
                    <a:pt x="10217" y="1478"/>
                  </a:cubicBezTo>
                  <a:cubicBezTo>
                    <a:pt x="9574" y="2264"/>
                    <a:pt x="8835" y="2979"/>
                    <a:pt x="8026" y="3610"/>
                  </a:cubicBezTo>
                  <a:cubicBezTo>
                    <a:pt x="7954" y="3669"/>
                    <a:pt x="7942" y="3764"/>
                    <a:pt x="8002" y="3848"/>
                  </a:cubicBezTo>
                  <a:cubicBezTo>
                    <a:pt x="8036" y="3888"/>
                    <a:pt x="8081" y="3910"/>
                    <a:pt x="8129" y="3910"/>
                  </a:cubicBezTo>
                  <a:cubicBezTo>
                    <a:pt x="8166" y="3910"/>
                    <a:pt x="8204" y="3897"/>
                    <a:pt x="8240" y="3872"/>
                  </a:cubicBezTo>
                  <a:cubicBezTo>
                    <a:pt x="8931" y="3336"/>
                    <a:pt x="9585" y="2729"/>
                    <a:pt x="10169" y="2062"/>
                  </a:cubicBezTo>
                  <a:cubicBezTo>
                    <a:pt x="10181" y="2336"/>
                    <a:pt x="10419" y="2574"/>
                    <a:pt x="10705" y="2574"/>
                  </a:cubicBezTo>
                  <a:cubicBezTo>
                    <a:pt x="11002" y="2574"/>
                    <a:pt x="11240" y="2336"/>
                    <a:pt x="11240" y="2038"/>
                  </a:cubicBezTo>
                  <a:lnTo>
                    <a:pt x="11240" y="573"/>
                  </a:lnTo>
                  <a:cubicBezTo>
                    <a:pt x="11240" y="395"/>
                    <a:pt x="11169" y="240"/>
                    <a:pt x="11050" y="133"/>
                  </a:cubicBezTo>
                  <a:cubicBezTo>
                    <a:pt x="10943" y="47"/>
                    <a:pt x="10807" y="0"/>
                    <a:pt x="10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20" name="Google Shape;5820;p77"/>
          <p:cNvGrpSpPr/>
          <p:nvPr/>
        </p:nvGrpSpPr>
        <p:grpSpPr>
          <a:xfrm>
            <a:off x="1973254" y="4156304"/>
            <a:ext cx="357720" cy="342192"/>
            <a:chOff x="1973254" y="4156304"/>
            <a:chExt cx="357720" cy="342192"/>
          </a:xfrm>
        </p:grpSpPr>
        <p:sp>
          <p:nvSpPr>
            <p:cNvPr id="5821" name="Google Shape;5821;p77"/>
            <p:cNvSpPr/>
            <p:nvPr/>
          </p:nvSpPr>
          <p:spPr>
            <a:xfrm>
              <a:off x="2129044" y="4156304"/>
              <a:ext cx="18926" cy="97964"/>
            </a:xfrm>
            <a:custGeom>
              <a:avLst/>
              <a:gdLst/>
              <a:ahLst/>
              <a:cxnLst/>
              <a:rect l="l" t="t" r="r" b="b"/>
              <a:pathLst>
                <a:path w="596" h="3085" extrusionOk="0">
                  <a:moveTo>
                    <a:pt x="417" y="0"/>
                  </a:moveTo>
                  <a:cubicBezTo>
                    <a:pt x="310" y="0"/>
                    <a:pt x="238" y="72"/>
                    <a:pt x="238" y="179"/>
                  </a:cubicBezTo>
                  <a:cubicBezTo>
                    <a:pt x="238" y="358"/>
                    <a:pt x="191" y="453"/>
                    <a:pt x="131" y="560"/>
                  </a:cubicBezTo>
                  <a:cubicBezTo>
                    <a:pt x="72" y="667"/>
                    <a:pt x="0" y="822"/>
                    <a:pt x="0" y="1096"/>
                  </a:cubicBezTo>
                  <a:cubicBezTo>
                    <a:pt x="0" y="1358"/>
                    <a:pt x="72" y="1501"/>
                    <a:pt x="131" y="1632"/>
                  </a:cubicBezTo>
                  <a:cubicBezTo>
                    <a:pt x="191" y="1727"/>
                    <a:pt x="238" y="1822"/>
                    <a:pt x="238" y="2001"/>
                  </a:cubicBezTo>
                  <a:cubicBezTo>
                    <a:pt x="238" y="2179"/>
                    <a:pt x="191" y="2263"/>
                    <a:pt x="131" y="2370"/>
                  </a:cubicBezTo>
                  <a:cubicBezTo>
                    <a:pt x="72" y="2501"/>
                    <a:pt x="0" y="2644"/>
                    <a:pt x="0" y="2906"/>
                  </a:cubicBezTo>
                  <a:cubicBezTo>
                    <a:pt x="0" y="3013"/>
                    <a:pt x="72" y="3084"/>
                    <a:pt x="179" y="3084"/>
                  </a:cubicBezTo>
                  <a:cubicBezTo>
                    <a:pt x="286" y="3084"/>
                    <a:pt x="357" y="3013"/>
                    <a:pt x="357" y="2906"/>
                  </a:cubicBezTo>
                  <a:cubicBezTo>
                    <a:pt x="357" y="2727"/>
                    <a:pt x="405" y="2644"/>
                    <a:pt x="464" y="2536"/>
                  </a:cubicBezTo>
                  <a:cubicBezTo>
                    <a:pt x="524" y="2417"/>
                    <a:pt x="595" y="2263"/>
                    <a:pt x="595" y="2001"/>
                  </a:cubicBezTo>
                  <a:cubicBezTo>
                    <a:pt x="595" y="1727"/>
                    <a:pt x="524" y="1584"/>
                    <a:pt x="464" y="1465"/>
                  </a:cubicBezTo>
                  <a:cubicBezTo>
                    <a:pt x="405" y="1358"/>
                    <a:pt x="357" y="1274"/>
                    <a:pt x="357" y="1096"/>
                  </a:cubicBezTo>
                  <a:cubicBezTo>
                    <a:pt x="357" y="905"/>
                    <a:pt x="405" y="822"/>
                    <a:pt x="464" y="715"/>
                  </a:cubicBezTo>
                  <a:cubicBezTo>
                    <a:pt x="524" y="596"/>
                    <a:pt x="595" y="453"/>
                    <a:pt x="595" y="179"/>
                  </a:cubicBezTo>
                  <a:cubicBezTo>
                    <a:pt x="595" y="72"/>
                    <a:pt x="524"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2" name="Google Shape;5822;p77"/>
            <p:cNvSpPr/>
            <p:nvPr/>
          </p:nvSpPr>
          <p:spPr>
            <a:xfrm>
              <a:off x="2174771" y="4156304"/>
              <a:ext cx="18958" cy="97964"/>
            </a:xfrm>
            <a:custGeom>
              <a:avLst/>
              <a:gdLst/>
              <a:ahLst/>
              <a:cxnLst/>
              <a:rect l="l" t="t" r="r" b="b"/>
              <a:pathLst>
                <a:path w="597" h="3085" extrusionOk="0">
                  <a:moveTo>
                    <a:pt x="418" y="0"/>
                  </a:moveTo>
                  <a:cubicBezTo>
                    <a:pt x="322" y="0"/>
                    <a:pt x="239" y="72"/>
                    <a:pt x="239" y="179"/>
                  </a:cubicBezTo>
                  <a:cubicBezTo>
                    <a:pt x="239" y="358"/>
                    <a:pt x="191" y="453"/>
                    <a:pt x="144" y="560"/>
                  </a:cubicBezTo>
                  <a:cubicBezTo>
                    <a:pt x="84" y="667"/>
                    <a:pt x="1" y="822"/>
                    <a:pt x="1" y="1096"/>
                  </a:cubicBezTo>
                  <a:cubicBezTo>
                    <a:pt x="1" y="1358"/>
                    <a:pt x="84" y="1501"/>
                    <a:pt x="144" y="1632"/>
                  </a:cubicBezTo>
                  <a:cubicBezTo>
                    <a:pt x="191" y="1727"/>
                    <a:pt x="239" y="1822"/>
                    <a:pt x="239" y="2001"/>
                  </a:cubicBezTo>
                  <a:cubicBezTo>
                    <a:pt x="239" y="2179"/>
                    <a:pt x="191" y="2263"/>
                    <a:pt x="144" y="2370"/>
                  </a:cubicBezTo>
                  <a:cubicBezTo>
                    <a:pt x="84" y="2501"/>
                    <a:pt x="1" y="2644"/>
                    <a:pt x="1" y="2906"/>
                  </a:cubicBezTo>
                  <a:cubicBezTo>
                    <a:pt x="1" y="3013"/>
                    <a:pt x="84" y="3084"/>
                    <a:pt x="179" y="3084"/>
                  </a:cubicBezTo>
                  <a:cubicBezTo>
                    <a:pt x="287" y="3084"/>
                    <a:pt x="358" y="3013"/>
                    <a:pt x="358" y="2906"/>
                  </a:cubicBezTo>
                  <a:cubicBezTo>
                    <a:pt x="358" y="2727"/>
                    <a:pt x="406" y="2644"/>
                    <a:pt x="465" y="2536"/>
                  </a:cubicBezTo>
                  <a:cubicBezTo>
                    <a:pt x="525" y="2417"/>
                    <a:pt x="596" y="2263"/>
                    <a:pt x="596" y="2001"/>
                  </a:cubicBezTo>
                  <a:cubicBezTo>
                    <a:pt x="596" y="1727"/>
                    <a:pt x="525" y="1584"/>
                    <a:pt x="465" y="1465"/>
                  </a:cubicBezTo>
                  <a:cubicBezTo>
                    <a:pt x="406" y="1358"/>
                    <a:pt x="358" y="1274"/>
                    <a:pt x="358" y="1096"/>
                  </a:cubicBezTo>
                  <a:cubicBezTo>
                    <a:pt x="358" y="905"/>
                    <a:pt x="406" y="822"/>
                    <a:pt x="465" y="715"/>
                  </a:cubicBezTo>
                  <a:cubicBezTo>
                    <a:pt x="525" y="596"/>
                    <a:pt x="596" y="453"/>
                    <a:pt x="596" y="179"/>
                  </a:cubicBezTo>
                  <a:cubicBezTo>
                    <a:pt x="596" y="72"/>
                    <a:pt x="525" y="0"/>
                    <a:pt x="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3" name="Google Shape;5823;p77"/>
            <p:cNvSpPr/>
            <p:nvPr/>
          </p:nvSpPr>
          <p:spPr>
            <a:xfrm>
              <a:off x="1992529" y="4460644"/>
              <a:ext cx="338445" cy="37852"/>
            </a:xfrm>
            <a:custGeom>
              <a:avLst/>
              <a:gdLst/>
              <a:ahLst/>
              <a:cxnLst/>
              <a:rect l="l" t="t" r="r" b="b"/>
              <a:pathLst>
                <a:path w="10658" h="1192" extrusionOk="0">
                  <a:moveTo>
                    <a:pt x="10002" y="358"/>
                  </a:moveTo>
                  <a:lnTo>
                    <a:pt x="9931" y="632"/>
                  </a:lnTo>
                  <a:cubicBezTo>
                    <a:pt x="9895" y="751"/>
                    <a:pt x="9764" y="834"/>
                    <a:pt x="9645" y="834"/>
                  </a:cubicBezTo>
                  <a:lnTo>
                    <a:pt x="1013" y="834"/>
                  </a:lnTo>
                  <a:cubicBezTo>
                    <a:pt x="894" y="834"/>
                    <a:pt x="763" y="739"/>
                    <a:pt x="727" y="632"/>
                  </a:cubicBezTo>
                  <a:lnTo>
                    <a:pt x="656" y="358"/>
                  </a:lnTo>
                  <a:close/>
                  <a:moveTo>
                    <a:pt x="180" y="1"/>
                  </a:moveTo>
                  <a:cubicBezTo>
                    <a:pt x="72" y="1"/>
                    <a:pt x="1" y="84"/>
                    <a:pt x="1" y="180"/>
                  </a:cubicBezTo>
                  <a:cubicBezTo>
                    <a:pt x="1" y="287"/>
                    <a:pt x="72" y="358"/>
                    <a:pt x="180" y="358"/>
                  </a:cubicBezTo>
                  <a:lnTo>
                    <a:pt x="287" y="358"/>
                  </a:lnTo>
                  <a:lnTo>
                    <a:pt x="382" y="715"/>
                  </a:lnTo>
                  <a:cubicBezTo>
                    <a:pt x="465" y="989"/>
                    <a:pt x="739" y="1192"/>
                    <a:pt x="1013" y="1192"/>
                  </a:cubicBezTo>
                  <a:lnTo>
                    <a:pt x="9645" y="1192"/>
                  </a:lnTo>
                  <a:cubicBezTo>
                    <a:pt x="9931" y="1192"/>
                    <a:pt x="10193" y="989"/>
                    <a:pt x="10264" y="715"/>
                  </a:cubicBezTo>
                  <a:lnTo>
                    <a:pt x="10371" y="358"/>
                  </a:lnTo>
                  <a:lnTo>
                    <a:pt x="10478" y="358"/>
                  </a:lnTo>
                  <a:cubicBezTo>
                    <a:pt x="10574" y="358"/>
                    <a:pt x="10657" y="287"/>
                    <a:pt x="10657" y="180"/>
                  </a:cubicBezTo>
                  <a:cubicBezTo>
                    <a:pt x="10657" y="96"/>
                    <a:pt x="10586" y="1"/>
                    <a:pt x="104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4" name="Google Shape;5824;p77"/>
            <p:cNvSpPr/>
            <p:nvPr/>
          </p:nvSpPr>
          <p:spPr>
            <a:xfrm>
              <a:off x="1996340" y="4288627"/>
              <a:ext cx="60525" cy="69226"/>
            </a:xfrm>
            <a:custGeom>
              <a:avLst/>
              <a:gdLst/>
              <a:ahLst/>
              <a:cxnLst/>
              <a:rect l="l" t="t" r="r" b="b"/>
              <a:pathLst>
                <a:path w="1906" h="2180" extrusionOk="0">
                  <a:moveTo>
                    <a:pt x="1500" y="358"/>
                  </a:moveTo>
                  <a:lnTo>
                    <a:pt x="1500" y="1346"/>
                  </a:lnTo>
                  <a:cubicBezTo>
                    <a:pt x="1500" y="1513"/>
                    <a:pt x="1512" y="1656"/>
                    <a:pt x="1524" y="1822"/>
                  </a:cubicBezTo>
                  <a:lnTo>
                    <a:pt x="1512" y="1822"/>
                  </a:lnTo>
                  <a:cubicBezTo>
                    <a:pt x="869" y="1822"/>
                    <a:pt x="369" y="1298"/>
                    <a:pt x="369" y="679"/>
                  </a:cubicBezTo>
                  <a:cubicBezTo>
                    <a:pt x="357" y="572"/>
                    <a:pt x="369" y="465"/>
                    <a:pt x="405" y="358"/>
                  </a:cubicBezTo>
                  <a:close/>
                  <a:moveTo>
                    <a:pt x="262" y="1"/>
                  </a:moveTo>
                  <a:cubicBezTo>
                    <a:pt x="191" y="1"/>
                    <a:pt x="131" y="48"/>
                    <a:pt x="107" y="120"/>
                  </a:cubicBezTo>
                  <a:cubicBezTo>
                    <a:pt x="24" y="298"/>
                    <a:pt x="0" y="477"/>
                    <a:pt x="0" y="679"/>
                  </a:cubicBezTo>
                  <a:cubicBezTo>
                    <a:pt x="0" y="1513"/>
                    <a:pt x="667" y="2179"/>
                    <a:pt x="1500" y="2179"/>
                  </a:cubicBezTo>
                  <a:lnTo>
                    <a:pt x="1726" y="2179"/>
                  </a:lnTo>
                  <a:cubicBezTo>
                    <a:pt x="1786" y="2179"/>
                    <a:pt x="1834" y="2144"/>
                    <a:pt x="1857" y="2120"/>
                  </a:cubicBezTo>
                  <a:cubicBezTo>
                    <a:pt x="1893" y="2084"/>
                    <a:pt x="1905" y="2025"/>
                    <a:pt x="1905" y="1965"/>
                  </a:cubicBezTo>
                  <a:cubicBezTo>
                    <a:pt x="1857" y="1763"/>
                    <a:pt x="1846" y="1548"/>
                    <a:pt x="1846" y="1358"/>
                  </a:cubicBezTo>
                  <a:lnTo>
                    <a:pt x="1846" y="179"/>
                  </a:lnTo>
                  <a:cubicBezTo>
                    <a:pt x="1846" y="84"/>
                    <a:pt x="1774" y="1"/>
                    <a:pt x="1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5" name="Google Shape;5825;p77"/>
            <p:cNvSpPr/>
            <p:nvPr/>
          </p:nvSpPr>
          <p:spPr>
            <a:xfrm>
              <a:off x="1973254" y="4265954"/>
              <a:ext cx="306658" cy="184147"/>
            </a:xfrm>
            <a:custGeom>
              <a:avLst/>
              <a:gdLst/>
              <a:ahLst/>
              <a:cxnLst/>
              <a:rect l="l" t="t" r="r" b="b"/>
              <a:pathLst>
                <a:path w="9657" h="5799" extrusionOk="0">
                  <a:moveTo>
                    <a:pt x="9288" y="357"/>
                  </a:moveTo>
                  <a:lnTo>
                    <a:pt x="9288" y="2072"/>
                  </a:lnTo>
                  <a:cubicBezTo>
                    <a:pt x="9288" y="3917"/>
                    <a:pt x="7776" y="5418"/>
                    <a:pt x="5930" y="5418"/>
                  </a:cubicBezTo>
                  <a:cubicBezTo>
                    <a:pt x="4585" y="5418"/>
                    <a:pt x="3358" y="4620"/>
                    <a:pt x="2834" y="3370"/>
                  </a:cubicBezTo>
                  <a:cubicBezTo>
                    <a:pt x="2811" y="3310"/>
                    <a:pt x="2751" y="3263"/>
                    <a:pt x="2668" y="3263"/>
                  </a:cubicBezTo>
                  <a:lnTo>
                    <a:pt x="2227" y="3263"/>
                  </a:lnTo>
                  <a:cubicBezTo>
                    <a:pt x="1203" y="3263"/>
                    <a:pt x="346" y="2429"/>
                    <a:pt x="346" y="1393"/>
                  </a:cubicBezTo>
                  <a:cubicBezTo>
                    <a:pt x="358" y="1012"/>
                    <a:pt x="477" y="655"/>
                    <a:pt x="668" y="357"/>
                  </a:cubicBezTo>
                  <a:lnTo>
                    <a:pt x="8335" y="357"/>
                  </a:lnTo>
                  <a:lnTo>
                    <a:pt x="8335" y="1131"/>
                  </a:lnTo>
                  <a:cubicBezTo>
                    <a:pt x="8335" y="1238"/>
                    <a:pt x="8407" y="1310"/>
                    <a:pt x="8514" y="1310"/>
                  </a:cubicBezTo>
                  <a:cubicBezTo>
                    <a:pt x="8609" y="1310"/>
                    <a:pt x="8692" y="1238"/>
                    <a:pt x="8692" y="1131"/>
                  </a:cubicBezTo>
                  <a:lnTo>
                    <a:pt x="8692" y="357"/>
                  </a:lnTo>
                  <a:close/>
                  <a:moveTo>
                    <a:pt x="572" y="0"/>
                  </a:moveTo>
                  <a:cubicBezTo>
                    <a:pt x="513" y="0"/>
                    <a:pt x="477" y="36"/>
                    <a:pt x="429" y="84"/>
                  </a:cubicBezTo>
                  <a:cubicBezTo>
                    <a:pt x="144" y="465"/>
                    <a:pt x="1" y="917"/>
                    <a:pt x="1" y="1381"/>
                  </a:cubicBezTo>
                  <a:cubicBezTo>
                    <a:pt x="1" y="2620"/>
                    <a:pt x="1013" y="3620"/>
                    <a:pt x="2227" y="3620"/>
                  </a:cubicBezTo>
                  <a:lnTo>
                    <a:pt x="2561" y="3620"/>
                  </a:lnTo>
                  <a:cubicBezTo>
                    <a:pt x="3168" y="4941"/>
                    <a:pt x="4478" y="5799"/>
                    <a:pt x="5930" y="5799"/>
                  </a:cubicBezTo>
                  <a:cubicBezTo>
                    <a:pt x="7990" y="5799"/>
                    <a:pt x="9657" y="4132"/>
                    <a:pt x="9657" y="2072"/>
                  </a:cubicBezTo>
                  <a:lnTo>
                    <a:pt x="9657" y="179"/>
                  </a:lnTo>
                  <a:cubicBezTo>
                    <a:pt x="9657" y="84"/>
                    <a:pt x="9585" y="0"/>
                    <a:pt x="94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6" name="Google Shape;5826;p77"/>
            <p:cNvSpPr/>
            <p:nvPr/>
          </p:nvSpPr>
          <p:spPr>
            <a:xfrm>
              <a:off x="2155877" y="4319620"/>
              <a:ext cx="93423" cy="99488"/>
            </a:xfrm>
            <a:custGeom>
              <a:avLst/>
              <a:gdLst/>
              <a:ahLst/>
              <a:cxnLst/>
              <a:rect l="l" t="t" r="r" b="b"/>
              <a:pathLst>
                <a:path w="2942" h="3133" extrusionOk="0">
                  <a:moveTo>
                    <a:pt x="2763" y="1"/>
                  </a:moveTo>
                  <a:cubicBezTo>
                    <a:pt x="2656" y="1"/>
                    <a:pt x="2584" y="72"/>
                    <a:pt x="2584" y="179"/>
                  </a:cubicBezTo>
                  <a:lnTo>
                    <a:pt x="2584" y="382"/>
                  </a:lnTo>
                  <a:cubicBezTo>
                    <a:pt x="2584" y="1703"/>
                    <a:pt x="1513" y="2775"/>
                    <a:pt x="179" y="2775"/>
                  </a:cubicBezTo>
                  <a:cubicBezTo>
                    <a:pt x="84" y="2775"/>
                    <a:pt x="0" y="2858"/>
                    <a:pt x="0" y="2954"/>
                  </a:cubicBezTo>
                  <a:cubicBezTo>
                    <a:pt x="0" y="3061"/>
                    <a:pt x="84" y="3132"/>
                    <a:pt x="179" y="3132"/>
                  </a:cubicBezTo>
                  <a:cubicBezTo>
                    <a:pt x="1703" y="3132"/>
                    <a:pt x="2941" y="1906"/>
                    <a:pt x="2941" y="382"/>
                  </a:cubicBezTo>
                  <a:lnTo>
                    <a:pt x="2941" y="179"/>
                  </a:lnTo>
                  <a:cubicBezTo>
                    <a:pt x="2941" y="72"/>
                    <a:pt x="2858" y="1"/>
                    <a:pt x="2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27" name="Google Shape;5827;p77"/>
          <p:cNvGrpSpPr/>
          <p:nvPr/>
        </p:nvGrpSpPr>
        <p:grpSpPr>
          <a:xfrm>
            <a:off x="2523759" y="4135505"/>
            <a:ext cx="341049" cy="340318"/>
            <a:chOff x="2523759" y="4135505"/>
            <a:chExt cx="341049" cy="340318"/>
          </a:xfrm>
        </p:grpSpPr>
        <p:sp>
          <p:nvSpPr>
            <p:cNvPr id="5828" name="Google Shape;5828;p77"/>
            <p:cNvSpPr/>
            <p:nvPr/>
          </p:nvSpPr>
          <p:spPr>
            <a:xfrm>
              <a:off x="2523759" y="4135505"/>
              <a:ext cx="341049" cy="340318"/>
            </a:xfrm>
            <a:custGeom>
              <a:avLst/>
              <a:gdLst/>
              <a:ahLst/>
              <a:cxnLst/>
              <a:rect l="l" t="t" r="r" b="b"/>
              <a:pathLst>
                <a:path w="10740" h="10717" extrusionOk="0">
                  <a:moveTo>
                    <a:pt x="7882" y="358"/>
                  </a:moveTo>
                  <a:cubicBezTo>
                    <a:pt x="7501" y="703"/>
                    <a:pt x="6965" y="1286"/>
                    <a:pt x="6751" y="1906"/>
                  </a:cubicBezTo>
                  <a:cubicBezTo>
                    <a:pt x="6215" y="1644"/>
                    <a:pt x="5620" y="1489"/>
                    <a:pt x="5013" y="1489"/>
                  </a:cubicBezTo>
                  <a:cubicBezTo>
                    <a:pt x="4739" y="1489"/>
                    <a:pt x="4489" y="1513"/>
                    <a:pt x="4251" y="1536"/>
                  </a:cubicBezTo>
                  <a:cubicBezTo>
                    <a:pt x="5132" y="1060"/>
                    <a:pt x="6061" y="763"/>
                    <a:pt x="6727" y="584"/>
                  </a:cubicBezTo>
                  <a:cubicBezTo>
                    <a:pt x="7192" y="465"/>
                    <a:pt x="7585" y="405"/>
                    <a:pt x="7882" y="358"/>
                  </a:cubicBezTo>
                  <a:close/>
                  <a:moveTo>
                    <a:pt x="8013" y="3453"/>
                  </a:moveTo>
                  <a:cubicBezTo>
                    <a:pt x="8180" y="3727"/>
                    <a:pt x="8335" y="4025"/>
                    <a:pt x="8418" y="4323"/>
                  </a:cubicBezTo>
                  <a:cubicBezTo>
                    <a:pt x="8466" y="4453"/>
                    <a:pt x="8549" y="4561"/>
                    <a:pt x="8668" y="4620"/>
                  </a:cubicBezTo>
                  <a:cubicBezTo>
                    <a:pt x="8739" y="4650"/>
                    <a:pt x="8811" y="4665"/>
                    <a:pt x="8879" y="4665"/>
                  </a:cubicBezTo>
                  <a:cubicBezTo>
                    <a:pt x="8948" y="4665"/>
                    <a:pt x="9013" y="4650"/>
                    <a:pt x="9073" y="4620"/>
                  </a:cubicBezTo>
                  <a:lnTo>
                    <a:pt x="10299" y="4096"/>
                  </a:lnTo>
                  <a:lnTo>
                    <a:pt x="10002" y="5001"/>
                  </a:lnTo>
                  <a:cubicBezTo>
                    <a:pt x="9930" y="5215"/>
                    <a:pt x="9930" y="5430"/>
                    <a:pt x="10002" y="5632"/>
                  </a:cubicBezTo>
                  <a:lnTo>
                    <a:pt x="10299" y="6537"/>
                  </a:lnTo>
                  <a:lnTo>
                    <a:pt x="9073" y="6049"/>
                  </a:lnTo>
                  <a:cubicBezTo>
                    <a:pt x="9007" y="6019"/>
                    <a:pt x="8939" y="6004"/>
                    <a:pt x="8870" y="6004"/>
                  </a:cubicBezTo>
                  <a:cubicBezTo>
                    <a:pt x="8802" y="6004"/>
                    <a:pt x="8733" y="6019"/>
                    <a:pt x="8668" y="6049"/>
                  </a:cubicBezTo>
                  <a:cubicBezTo>
                    <a:pt x="8549" y="6108"/>
                    <a:pt x="8454" y="6216"/>
                    <a:pt x="8418" y="6347"/>
                  </a:cubicBezTo>
                  <a:cubicBezTo>
                    <a:pt x="8335" y="6656"/>
                    <a:pt x="8192" y="6942"/>
                    <a:pt x="8013" y="7204"/>
                  </a:cubicBezTo>
                  <a:cubicBezTo>
                    <a:pt x="7894" y="6644"/>
                    <a:pt x="7835" y="6001"/>
                    <a:pt x="7835" y="5335"/>
                  </a:cubicBezTo>
                  <a:cubicBezTo>
                    <a:pt x="7835" y="4668"/>
                    <a:pt x="7894" y="4025"/>
                    <a:pt x="8013" y="3453"/>
                  </a:cubicBezTo>
                  <a:close/>
                  <a:moveTo>
                    <a:pt x="3001" y="2298"/>
                  </a:moveTo>
                  <a:lnTo>
                    <a:pt x="3001" y="2298"/>
                  </a:lnTo>
                  <a:cubicBezTo>
                    <a:pt x="2691" y="3203"/>
                    <a:pt x="2548" y="4263"/>
                    <a:pt x="2548" y="5358"/>
                  </a:cubicBezTo>
                  <a:cubicBezTo>
                    <a:pt x="2548" y="6466"/>
                    <a:pt x="2703" y="7501"/>
                    <a:pt x="3001" y="8430"/>
                  </a:cubicBezTo>
                  <a:cubicBezTo>
                    <a:pt x="2858" y="8323"/>
                    <a:pt x="2703" y="8216"/>
                    <a:pt x="2572" y="8121"/>
                  </a:cubicBezTo>
                  <a:cubicBezTo>
                    <a:pt x="1989" y="7656"/>
                    <a:pt x="1572" y="7025"/>
                    <a:pt x="1179" y="6430"/>
                  </a:cubicBezTo>
                  <a:cubicBezTo>
                    <a:pt x="941" y="6061"/>
                    <a:pt x="679" y="5692"/>
                    <a:pt x="381" y="5346"/>
                  </a:cubicBezTo>
                  <a:cubicBezTo>
                    <a:pt x="667" y="5001"/>
                    <a:pt x="917" y="4632"/>
                    <a:pt x="1179" y="4263"/>
                  </a:cubicBezTo>
                  <a:cubicBezTo>
                    <a:pt x="1572" y="3656"/>
                    <a:pt x="1989" y="3025"/>
                    <a:pt x="2572" y="2584"/>
                  </a:cubicBezTo>
                  <a:cubicBezTo>
                    <a:pt x="2703" y="2477"/>
                    <a:pt x="2858" y="2370"/>
                    <a:pt x="3001" y="2298"/>
                  </a:cubicBezTo>
                  <a:close/>
                  <a:moveTo>
                    <a:pt x="6168" y="2013"/>
                  </a:moveTo>
                  <a:cubicBezTo>
                    <a:pt x="6465" y="2120"/>
                    <a:pt x="6751" y="2251"/>
                    <a:pt x="7001" y="2429"/>
                  </a:cubicBezTo>
                  <a:cubicBezTo>
                    <a:pt x="6942" y="2596"/>
                    <a:pt x="6906" y="2775"/>
                    <a:pt x="6858" y="2965"/>
                  </a:cubicBezTo>
                  <a:cubicBezTo>
                    <a:pt x="6846" y="3049"/>
                    <a:pt x="6882" y="3132"/>
                    <a:pt x="6977" y="3156"/>
                  </a:cubicBezTo>
                  <a:lnTo>
                    <a:pt x="7001" y="3156"/>
                  </a:lnTo>
                  <a:cubicBezTo>
                    <a:pt x="7084" y="3156"/>
                    <a:pt x="7144" y="3108"/>
                    <a:pt x="7156" y="3037"/>
                  </a:cubicBezTo>
                  <a:cubicBezTo>
                    <a:pt x="7180" y="2906"/>
                    <a:pt x="7227" y="2775"/>
                    <a:pt x="7263" y="2632"/>
                  </a:cubicBezTo>
                  <a:cubicBezTo>
                    <a:pt x="7442" y="2787"/>
                    <a:pt x="7596" y="2953"/>
                    <a:pt x="7751" y="3132"/>
                  </a:cubicBezTo>
                  <a:cubicBezTo>
                    <a:pt x="7585" y="3787"/>
                    <a:pt x="7513" y="4537"/>
                    <a:pt x="7513" y="5346"/>
                  </a:cubicBezTo>
                  <a:cubicBezTo>
                    <a:pt x="7513" y="6144"/>
                    <a:pt x="7596" y="6906"/>
                    <a:pt x="7751" y="7561"/>
                  </a:cubicBezTo>
                  <a:cubicBezTo>
                    <a:pt x="7632" y="7740"/>
                    <a:pt x="7465" y="7906"/>
                    <a:pt x="7287" y="8061"/>
                  </a:cubicBezTo>
                  <a:cubicBezTo>
                    <a:pt x="7049" y="7287"/>
                    <a:pt x="6918" y="6335"/>
                    <a:pt x="6918" y="5346"/>
                  </a:cubicBezTo>
                  <a:cubicBezTo>
                    <a:pt x="6918" y="4787"/>
                    <a:pt x="6965" y="4215"/>
                    <a:pt x="7037" y="3691"/>
                  </a:cubicBezTo>
                  <a:cubicBezTo>
                    <a:pt x="7049" y="3608"/>
                    <a:pt x="6989" y="3537"/>
                    <a:pt x="6906" y="3513"/>
                  </a:cubicBezTo>
                  <a:cubicBezTo>
                    <a:pt x="6898" y="3512"/>
                    <a:pt x="6890" y="3511"/>
                    <a:pt x="6882" y="3511"/>
                  </a:cubicBezTo>
                  <a:cubicBezTo>
                    <a:pt x="6799" y="3511"/>
                    <a:pt x="6738" y="3568"/>
                    <a:pt x="6727" y="3644"/>
                  </a:cubicBezTo>
                  <a:cubicBezTo>
                    <a:pt x="6632" y="4192"/>
                    <a:pt x="6584" y="4763"/>
                    <a:pt x="6584" y="5346"/>
                  </a:cubicBezTo>
                  <a:cubicBezTo>
                    <a:pt x="6584" y="6406"/>
                    <a:pt x="6739" y="7430"/>
                    <a:pt x="7001" y="8263"/>
                  </a:cubicBezTo>
                  <a:cubicBezTo>
                    <a:pt x="6739" y="8442"/>
                    <a:pt x="6465" y="8573"/>
                    <a:pt x="6168" y="8680"/>
                  </a:cubicBezTo>
                  <a:cubicBezTo>
                    <a:pt x="5977" y="7740"/>
                    <a:pt x="5870" y="6561"/>
                    <a:pt x="5870" y="5346"/>
                  </a:cubicBezTo>
                  <a:cubicBezTo>
                    <a:pt x="5870" y="4120"/>
                    <a:pt x="5977" y="2953"/>
                    <a:pt x="6168" y="2013"/>
                  </a:cubicBezTo>
                  <a:close/>
                  <a:moveTo>
                    <a:pt x="5263" y="1834"/>
                  </a:moveTo>
                  <a:cubicBezTo>
                    <a:pt x="5477" y="1846"/>
                    <a:pt x="5680" y="1882"/>
                    <a:pt x="5870" y="1929"/>
                  </a:cubicBezTo>
                  <a:cubicBezTo>
                    <a:pt x="5668" y="2894"/>
                    <a:pt x="5560" y="4096"/>
                    <a:pt x="5560" y="5346"/>
                  </a:cubicBezTo>
                  <a:cubicBezTo>
                    <a:pt x="5560" y="6597"/>
                    <a:pt x="5680" y="7799"/>
                    <a:pt x="5870" y="8775"/>
                  </a:cubicBezTo>
                  <a:cubicBezTo>
                    <a:pt x="5680" y="8811"/>
                    <a:pt x="5477" y="8847"/>
                    <a:pt x="5263" y="8859"/>
                  </a:cubicBezTo>
                  <a:cubicBezTo>
                    <a:pt x="5025" y="7882"/>
                    <a:pt x="4894" y="6632"/>
                    <a:pt x="4894" y="5346"/>
                  </a:cubicBezTo>
                  <a:cubicBezTo>
                    <a:pt x="4894" y="4049"/>
                    <a:pt x="5025" y="2822"/>
                    <a:pt x="5263" y="1834"/>
                  </a:cubicBezTo>
                  <a:close/>
                  <a:moveTo>
                    <a:pt x="4941" y="1822"/>
                  </a:moveTo>
                  <a:cubicBezTo>
                    <a:pt x="4703" y="2822"/>
                    <a:pt x="4584" y="4072"/>
                    <a:pt x="4584" y="5346"/>
                  </a:cubicBezTo>
                  <a:cubicBezTo>
                    <a:pt x="4584" y="6632"/>
                    <a:pt x="4715" y="7882"/>
                    <a:pt x="4941" y="8871"/>
                  </a:cubicBezTo>
                  <a:cubicBezTo>
                    <a:pt x="4668" y="8871"/>
                    <a:pt x="4429" y="8847"/>
                    <a:pt x="4191" y="8811"/>
                  </a:cubicBezTo>
                  <a:cubicBezTo>
                    <a:pt x="3977" y="7847"/>
                    <a:pt x="3834" y="6609"/>
                    <a:pt x="3834" y="5346"/>
                  </a:cubicBezTo>
                  <a:cubicBezTo>
                    <a:pt x="3834" y="4525"/>
                    <a:pt x="3882" y="3751"/>
                    <a:pt x="3989" y="3025"/>
                  </a:cubicBezTo>
                  <a:cubicBezTo>
                    <a:pt x="4013" y="2941"/>
                    <a:pt x="3953" y="2858"/>
                    <a:pt x="3870" y="2846"/>
                  </a:cubicBezTo>
                  <a:cubicBezTo>
                    <a:pt x="3862" y="2845"/>
                    <a:pt x="3854" y="2845"/>
                    <a:pt x="3846" y="2845"/>
                  </a:cubicBezTo>
                  <a:cubicBezTo>
                    <a:pt x="3763" y="2845"/>
                    <a:pt x="3702" y="2901"/>
                    <a:pt x="3691" y="2977"/>
                  </a:cubicBezTo>
                  <a:cubicBezTo>
                    <a:pt x="3584" y="3727"/>
                    <a:pt x="3536" y="4513"/>
                    <a:pt x="3536" y="5346"/>
                  </a:cubicBezTo>
                  <a:cubicBezTo>
                    <a:pt x="3536" y="6585"/>
                    <a:pt x="3655" y="7775"/>
                    <a:pt x="3870" y="8740"/>
                  </a:cubicBezTo>
                  <a:cubicBezTo>
                    <a:pt x="3703" y="8692"/>
                    <a:pt x="3548" y="8656"/>
                    <a:pt x="3394" y="8597"/>
                  </a:cubicBezTo>
                  <a:cubicBezTo>
                    <a:pt x="3036" y="7656"/>
                    <a:pt x="2834" y="6525"/>
                    <a:pt x="2834" y="5346"/>
                  </a:cubicBezTo>
                  <a:cubicBezTo>
                    <a:pt x="2834" y="4156"/>
                    <a:pt x="3036" y="3037"/>
                    <a:pt x="3394" y="2108"/>
                  </a:cubicBezTo>
                  <a:cubicBezTo>
                    <a:pt x="3536" y="2048"/>
                    <a:pt x="3703" y="2001"/>
                    <a:pt x="3870" y="1953"/>
                  </a:cubicBezTo>
                  <a:lnTo>
                    <a:pt x="3870" y="1953"/>
                  </a:lnTo>
                  <a:cubicBezTo>
                    <a:pt x="3834" y="2072"/>
                    <a:pt x="3822" y="2191"/>
                    <a:pt x="3786" y="2310"/>
                  </a:cubicBezTo>
                  <a:cubicBezTo>
                    <a:pt x="3775" y="2406"/>
                    <a:pt x="3834" y="2477"/>
                    <a:pt x="3906" y="2489"/>
                  </a:cubicBezTo>
                  <a:lnTo>
                    <a:pt x="3941" y="2489"/>
                  </a:lnTo>
                  <a:cubicBezTo>
                    <a:pt x="4013" y="2489"/>
                    <a:pt x="4072" y="2429"/>
                    <a:pt x="4084" y="2358"/>
                  </a:cubicBezTo>
                  <a:cubicBezTo>
                    <a:pt x="4120" y="2191"/>
                    <a:pt x="4144" y="2025"/>
                    <a:pt x="4191" y="1882"/>
                  </a:cubicBezTo>
                  <a:cubicBezTo>
                    <a:pt x="4429" y="1834"/>
                    <a:pt x="4679" y="1822"/>
                    <a:pt x="4941" y="1822"/>
                  </a:cubicBezTo>
                  <a:close/>
                  <a:moveTo>
                    <a:pt x="6751" y="8775"/>
                  </a:moveTo>
                  <a:cubicBezTo>
                    <a:pt x="6965" y="9406"/>
                    <a:pt x="7501" y="9978"/>
                    <a:pt x="7882" y="10335"/>
                  </a:cubicBezTo>
                  <a:cubicBezTo>
                    <a:pt x="7585" y="10288"/>
                    <a:pt x="7180" y="10228"/>
                    <a:pt x="6727" y="10109"/>
                  </a:cubicBezTo>
                  <a:cubicBezTo>
                    <a:pt x="6061" y="9942"/>
                    <a:pt x="5132" y="9645"/>
                    <a:pt x="4251" y="9145"/>
                  </a:cubicBezTo>
                  <a:lnTo>
                    <a:pt x="4251" y="9145"/>
                  </a:lnTo>
                  <a:cubicBezTo>
                    <a:pt x="4489" y="9168"/>
                    <a:pt x="4739" y="9192"/>
                    <a:pt x="5013" y="9192"/>
                  </a:cubicBezTo>
                  <a:cubicBezTo>
                    <a:pt x="5620" y="9192"/>
                    <a:pt x="6215" y="9049"/>
                    <a:pt x="6751" y="8775"/>
                  </a:cubicBezTo>
                  <a:close/>
                  <a:moveTo>
                    <a:pt x="8370" y="1"/>
                  </a:moveTo>
                  <a:cubicBezTo>
                    <a:pt x="8347" y="1"/>
                    <a:pt x="7632" y="48"/>
                    <a:pt x="6644" y="286"/>
                  </a:cubicBezTo>
                  <a:cubicBezTo>
                    <a:pt x="5739" y="513"/>
                    <a:pt x="4429" y="953"/>
                    <a:pt x="3298" y="1798"/>
                  </a:cubicBezTo>
                  <a:cubicBezTo>
                    <a:pt x="2953" y="1941"/>
                    <a:pt x="2655" y="2120"/>
                    <a:pt x="2382" y="2334"/>
                  </a:cubicBezTo>
                  <a:cubicBezTo>
                    <a:pt x="1750" y="2834"/>
                    <a:pt x="1322" y="3465"/>
                    <a:pt x="905" y="4096"/>
                  </a:cubicBezTo>
                  <a:cubicBezTo>
                    <a:pt x="631" y="4513"/>
                    <a:pt x="369" y="4894"/>
                    <a:pt x="60" y="5251"/>
                  </a:cubicBezTo>
                  <a:cubicBezTo>
                    <a:pt x="0" y="5311"/>
                    <a:pt x="0" y="5406"/>
                    <a:pt x="60" y="5466"/>
                  </a:cubicBezTo>
                  <a:cubicBezTo>
                    <a:pt x="369" y="5811"/>
                    <a:pt x="619" y="6204"/>
                    <a:pt x="905" y="6620"/>
                  </a:cubicBezTo>
                  <a:cubicBezTo>
                    <a:pt x="1322" y="7251"/>
                    <a:pt x="1750" y="7894"/>
                    <a:pt x="2382" y="8383"/>
                  </a:cubicBezTo>
                  <a:cubicBezTo>
                    <a:pt x="2655" y="8609"/>
                    <a:pt x="2977" y="8787"/>
                    <a:pt x="3298" y="8918"/>
                  </a:cubicBezTo>
                  <a:cubicBezTo>
                    <a:pt x="4429" y="9752"/>
                    <a:pt x="5751" y="10216"/>
                    <a:pt x="6668" y="10430"/>
                  </a:cubicBezTo>
                  <a:cubicBezTo>
                    <a:pt x="7644" y="10669"/>
                    <a:pt x="8358" y="10716"/>
                    <a:pt x="8394" y="10716"/>
                  </a:cubicBezTo>
                  <a:lnTo>
                    <a:pt x="8406" y="10716"/>
                  </a:lnTo>
                  <a:cubicBezTo>
                    <a:pt x="8466" y="10716"/>
                    <a:pt x="8525" y="10669"/>
                    <a:pt x="8549" y="10609"/>
                  </a:cubicBezTo>
                  <a:cubicBezTo>
                    <a:pt x="8585" y="10549"/>
                    <a:pt x="8549" y="10478"/>
                    <a:pt x="8501" y="10430"/>
                  </a:cubicBezTo>
                  <a:cubicBezTo>
                    <a:pt x="8478" y="10419"/>
                    <a:pt x="7323" y="9573"/>
                    <a:pt x="7049" y="8644"/>
                  </a:cubicBezTo>
                  <a:cubicBezTo>
                    <a:pt x="7156" y="8585"/>
                    <a:pt x="7263" y="8514"/>
                    <a:pt x="7358" y="8442"/>
                  </a:cubicBezTo>
                  <a:cubicBezTo>
                    <a:pt x="8013" y="7954"/>
                    <a:pt x="8513" y="7251"/>
                    <a:pt x="8739" y="6478"/>
                  </a:cubicBezTo>
                  <a:cubicBezTo>
                    <a:pt x="8751" y="6430"/>
                    <a:pt x="8775" y="6406"/>
                    <a:pt x="8823" y="6370"/>
                  </a:cubicBezTo>
                  <a:cubicBezTo>
                    <a:pt x="8850" y="6364"/>
                    <a:pt x="8882" y="6357"/>
                    <a:pt x="8913" y="6357"/>
                  </a:cubicBezTo>
                  <a:cubicBezTo>
                    <a:pt x="8935" y="6357"/>
                    <a:pt x="8957" y="6360"/>
                    <a:pt x="8978" y="6370"/>
                  </a:cubicBezTo>
                  <a:lnTo>
                    <a:pt x="10525" y="7037"/>
                  </a:lnTo>
                  <a:cubicBezTo>
                    <a:pt x="10549" y="7051"/>
                    <a:pt x="10570" y="7058"/>
                    <a:pt x="10591" y="7058"/>
                  </a:cubicBezTo>
                  <a:cubicBezTo>
                    <a:pt x="10622" y="7058"/>
                    <a:pt x="10651" y="7042"/>
                    <a:pt x="10680" y="7013"/>
                  </a:cubicBezTo>
                  <a:cubicBezTo>
                    <a:pt x="10728" y="6966"/>
                    <a:pt x="10740" y="6906"/>
                    <a:pt x="10728" y="6847"/>
                  </a:cubicBezTo>
                  <a:lnTo>
                    <a:pt x="10299" y="5561"/>
                  </a:lnTo>
                  <a:cubicBezTo>
                    <a:pt x="10252" y="5418"/>
                    <a:pt x="10252" y="5263"/>
                    <a:pt x="10299" y="5120"/>
                  </a:cubicBezTo>
                  <a:lnTo>
                    <a:pt x="10716" y="3870"/>
                  </a:lnTo>
                  <a:cubicBezTo>
                    <a:pt x="10728" y="3811"/>
                    <a:pt x="10716" y="3751"/>
                    <a:pt x="10668" y="3715"/>
                  </a:cubicBezTo>
                  <a:cubicBezTo>
                    <a:pt x="10637" y="3684"/>
                    <a:pt x="10599" y="3668"/>
                    <a:pt x="10561" y="3668"/>
                  </a:cubicBezTo>
                  <a:cubicBezTo>
                    <a:pt x="10541" y="3668"/>
                    <a:pt x="10521" y="3672"/>
                    <a:pt x="10502" y="3680"/>
                  </a:cubicBezTo>
                  <a:lnTo>
                    <a:pt x="8954" y="4346"/>
                  </a:lnTo>
                  <a:cubicBezTo>
                    <a:pt x="8936" y="4358"/>
                    <a:pt x="8909" y="4364"/>
                    <a:pt x="8882" y="4364"/>
                  </a:cubicBezTo>
                  <a:cubicBezTo>
                    <a:pt x="8856" y="4364"/>
                    <a:pt x="8829" y="4358"/>
                    <a:pt x="8811" y="4346"/>
                  </a:cubicBezTo>
                  <a:cubicBezTo>
                    <a:pt x="8763" y="4334"/>
                    <a:pt x="8739" y="4287"/>
                    <a:pt x="8716" y="4239"/>
                  </a:cubicBezTo>
                  <a:cubicBezTo>
                    <a:pt x="8478" y="3465"/>
                    <a:pt x="8001" y="2775"/>
                    <a:pt x="7346" y="2275"/>
                  </a:cubicBezTo>
                  <a:cubicBezTo>
                    <a:pt x="7239" y="2203"/>
                    <a:pt x="7144" y="2132"/>
                    <a:pt x="7037" y="2072"/>
                  </a:cubicBezTo>
                  <a:cubicBezTo>
                    <a:pt x="7299" y="1144"/>
                    <a:pt x="8466" y="286"/>
                    <a:pt x="8478" y="286"/>
                  </a:cubicBezTo>
                  <a:cubicBezTo>
                    <a:pt x="8537" y="239"/>
                    <a:pt x="8549" y="167"/>
                    <a:pt x="8537" y="108"/>
                  </a:cubicBezTo>
                  <a:cubicBezTo>
                    <a:pt x="8513" y="48"/>
                    <a:pt x="8454" y="1"/>
                    <a:pt x="8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29" name="Google Shape;5829;p77"/>
            <p:cNvSpPr/>
            <p:nvPr/>
          </p:nvSpPr>
          <p:spPr>
            <a:xfrm>
              <a:off x="2561547" y="4278815"/>
              <a:ext cx="36709" cy="37058"/>
            </a:xfrm>
            <a:custGeom>
              <a:avLst/>
              <a:gdLst/>
              <a:ahLst/>
              <a:cxnLst/>
              <a:rect l="l" t="t" r="r" b="b"/>
              <a:pathLst>
                <a:path w="1156" h="1167" extrusionOk="0">
                  <a:moveTo>
                    <a:pt x="584" y="310"/>
                  </a:moveTo>
                  <a:cubicBezTo>
                    <a:pt x="727" y="310"/>
                    <a:pt x="846" y="429"/>
                    <a:pt x="846" y="583"/>
                  </a:cubicBezTo>
                  <a:cubicBezTo>
                    <a:pt x="846" y="726"/>
                    <a:pt x="727" y="845"/>
                    <a:pt x="584" y="845"/>
                  </a:cubicBezTo>
                  <a:cubicBezTo>
                    <a:pt x="430" y="845"/>
                    <a:pt x="310" y="726"/>
                    <a:pt x="310" y="583"/>
                  </a:cubicBezTo>
                  <a:cubicBezTo>
                    <a:pt x="310" y="429"/>
                    <a:pt x="430" y="310"/>
                    <a:pt x="584" y="310"/>
                  </a:cubicBezTo>
                  <a:close/>
                  <a:moveTo>
                    <a:pt x="584" y="0"/>
                  </a:moveTo>
                  <a:cubicBezTo>
                    <a:pt x="263" y="0"/>
                    <a:pt x="1" y="250"/>
                    <a:pt x="1" y="583"/>
                  </a:cubicBezTo>
                  <a:cubicBezTo>
                    <a:pt x="1" y="893"/>
                    <a:pt x="251" y="1167"/>
                    <a:pt x="584" y="1167"/>
                  </a:cubicBezTo>
                  <a:cubicBezTo>
                    <a:pt x="894" y="1167"/>
                    <a:pt x="1156" y="905"/>
                    <a:pt x="1156" y="583"/>
                  </a:cubicBezTo>
                  <a:cubicBezTo>
                    <a:pt x="1156" y="274"/>
                    <a:pt x="894"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30" name="Google Shape;5830;p77"/>
          <p:cNvGrpSpPr/>
          <p:nvPr/>
        </p:nvGrpSpPr>
        <p:grpSpPr>
          <a:xfrm>
            <a:off x="3040603" y="4130360"/>
            <a:ext cx="392079" cy="350353"/>
            <a:chOff x="3040603" y="4130360"/>
            <a:chExt cx="392079" cy="350353"/>
          </a:xfrm>
        </p:grpSpPr>
        <p:sp>
          <p:nvSpPr>
            <p:cNvPr id="5831" name="Google Shape;5831;p77"/>
            <p:cNvSpPr/>
            <p:nvPr/>
          </p:nvSpPr>
          <p:spPr>
            <a:xfrm>
              <a:off x="3081059" y="4144523"/>
              <a:ext cx="62780" cy="66241"/>
            </a:xfrm>
            <a:custGeom>
              <a:avLst/>
              <a:gdLst/>
              <a:ahLst/>
              <a:cxnLst/>
              <a:rect l="l" t="t" r="r" b="b"/>
              <a:pathLst>
                <a:path w="1977" h="2086" extrusionOk="0">
                  <a:moveTo>
                    <a:pt x="857" y="348"/>
                  </a:moveTo>
                  <a:cubicBezTo>
                    <a:pt x="1048" y="348"/>
                    <a:pt x="1250" y="467"/>
                    <a:pt x="1381" y="669"/>
                  </a:cubicBezTo>
                  <a:cubicBezTo>
                    <a:pt x="1524" y="931"/>
                    <a:pt x="1607" y="1264"/>
                    <a:pt x="1548" y="1491"/>
                  </a:cubicBezTo>
                  <a:cubicBezTo>
                    <a:pt x="1524" y="1550"/>
                    <a:pt x="1500" y="1645"/>
                    <a:pt x="1429" y="1681"/>
                  </a:cubicBezTo>
                  <a:cubicBezTo>
                    <a:pt x="1393" y="1705"/>
                    <a:pt x="1345" y="1717"/>
                    <a:pt x="1310" y="1717"/>
                  </a:cubicBezTo>
                  <a:cubicBezTo>
                    <a:pt x="1072" y="1717"/>
                    <a:pt x="714" y="1491"/>
                    <a:pt x="512" y="1193"/>
                  </a:cubicBezTo>
                  <a:cubicBezTo>
                    <a:pt x="417" y="1026"/>
                    <a:pt x="369" y="848"/>
                    <a:pt x="417" y="705"/>
                  </a:cubicBezTo>
                  <a:cubicBezTo>
                    <a:pt x="441" y="586"/>
                    <a:pt x="512" y="479"/>
                    <a:pt x="619" y="419"/>
                  </a:cubicBezTo>
                  <a:cubicBezTo>
                    <a:pt x="691" y="371"/>
                    <a:pt x="786" y="348"/>
                    <a:pt x="857" y="348"/>
                  </a:cubicBezTo>
                  <a:close/>
                  <a:moveTo>
                    <a:pt x="862" y="0"/>
                  </a:moveTo>
                  <a:cubicBezTo>
                    <a:pt x="713" y="0"/>
                    <a:pt x="565" y="40"/>
                    <a:pt x="429" y="121"/>
                  </a:cubicBezTo>
                  <a:cubicBezTo>
                    <a:pt x="238" y="240"/>
                    <a:pt x="119" y="419"/>
                    <a:pt x="60" y="633"/>
                  </a:cubicBezTo>
                  <a:cubicBezTo>
                    <a:pt x="0" y="883"/>
                    <a:pt x="60" y="1145"/>
                    <a:pt x="202" y="1407"/>
                  </a:cubicBezTo>
                  <a:cubicBezTo>
                    <a:pt x="357" y="1622"/>
                    <a:pt x="572" y="1836"/>
                    <a:pt x="834" y="1967"/>
                  </a:cubicBezTo>
                  <a:cubicBezTo>
                    <a:pt x="988" y="2062"/>
                    <a:pt x="1155" y="2086"/>
                    <a:pt x="1286" y="2086"/>
                  </a:cubicBezTo>
                  <a:cubicBezTo>
                    <a:pt x="1405" y="2086"/>
                    <a:pt x="1512" y="2050"/>
                    <a:pt x="1607" y="1991"/>
                  </a:cubicBezTo>
                  <a:cubicBezTo>
                    <a:pt x="1738" y="1907"/>
                    <a:pt x="1846" y="1776"/>
                    <a:pt x="1881" y="1574"/>
                  </a:cubicBezTo>
                  <a:cubicBezTo>
                    <a:pt x="1977" y="1252"/>
                    <a:pt x="1881" y="824"/>
                    <a:pt x="1679" y="490"/>
                  </a:cubicBezTo>
                  <a:cubicBezTo>
                    <a:pt x="1478" y="170"/>
                    <a:pt x="1170" y="0"/>
                    <a:pt x="8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2" name="Google Shape;5832;p77"/>
            <p:cNvSpPr/>
            <p:nvPr/>
          </p:nvSpPr>
          <p:spPr>
            <a:xfrm>
              <a:off x="3040603" y="4192981"/>
              <a:ext cx="58620" cy="55222"/>
            </a:xfrm>
            <a:custGeom>
              <a:avLst/>
              <a:gdLst/>
              <a:ahLst/>
              <a:cxnLst/>
              <a:rect l="l" t="t" r="r" b="b"/>
              <a:pathLst>
                <a:path w="1846" h="1739" extrusionOk="0">
                  <a:moveTo>
                    <a:pt x="750" y="369"/>
                  </a:moveTo>
                  <a:cubicBezTo>
                    <a:pt x="869" y="369"/>
                    <a:pt x="1000" y="429"/>
                    <a:pt x="1119" y="536"/>
                  </a:cubicBezTo>
                  <a:cubicBezTo>
                    <a:pt x="1357" y="727"/>
                    <a:pt x="1548" y="1155"/>
                    <a:pt x="1417" y="1310"/>
                  </a:cubicBezTo>
                  <a:cubicBezTo>
                    <a:pt x="1387" y="1347"/>
                    <a:pt x="1325" y="1366"/>
                    <a:pt x="1247" y="1366"/>
                  </a:cubicBezTo>
                  <a:cubicBezTo>
                    <a:pt x="1201" y="1366"/>
                    <a:pt x="1149" y="1359"/>
                    <a:pt x="1095" y="1346"/>
                  </a:cubicBezTo>
                  <a:cubicBezTo>
                    <a:pt x="905" y="1322"/>
                    <a:pt x="738" y="1227"/>
                    <a:pt x="595" y="1108"/>
                  </a:cubicBezTo>
                  <a:cubicBezTo>
                    <a:pt x="476" y="1000"/>
                    <a:pt x="405" y="893"/>
                    <a:pt x="393" y="774"/>
                  </a:cubicBezTo>
                  <a:cubicBezTo>
                    <a:pt x="381" y="667"/>
                    <a:pt x="405" y="560"/>
                    <a:pt x="476" y="488"/>
                  </a:cubicBezTo>
                  <a:cubicBezTo>
                    <a:pt x="560" y="417"/>
                    <a:pt x="643" y="369"/>
                    <a:pt x="750" y="369"/>
                  </a:cubicBezTo>
                  <a:close/>
                  <a:moveTo>
                    <a:pt x="753" y="0"/>
                  </a:moveTo>
                  <a:cubicBezTo>
                    <a:pt x="548" y="0"/>
                    <a:pt x="351" y="84"/>
                    <a:pt x="203" y="250"/>
                  </a:cubicBezTo>
                  <a:cubicBezTo>
                    <a:pt x="60" y="417"/>
                    <a:pt x="0" y="608"/>
                    <a:pt x="36" y="834"/>
                  </a:cubicBezTo>
                  <a:cubicBezTo>
                    <a:pt x="60" y="1036"/>
                    <a:pt x="179" y="1227"/>
                    <a:pt x="357" y="1393"/>
                  </a:cubicBezTo>
                  <a:cubicBezTo>
                    <a:pt x="536" y="1536"/>
                    <a:pt x="774" y="1655"/>
                    <a:pt x="1012" y="1727"/>
                  </a:cubicBezTo>
                  <a:cubicBezTo>
                    <a:pt x="1095" y="1739"/>
                    <a:pt x="1155" y="1739"/>
                    <a:pt x="1226" y="1739"/>
                  </a:cubicBezTo>
                  <a:cubicBezTo>
                    <a:pt x="1417" y="1739"/>
                    <a:pt x="1584" y="1679"/>
                    <a:pt x="1691" y="1560"/>
                  </a:cubicBezTo>
                  <a:cubicBezTo>
                    <a:pt x="1834" y="1381"/>
                    <a:pt x="1846" y="1143"/>
                    <a:pt x="1762" y="858"/>
                  </a:cubicBezTo>
                  <a:cubicBezTo>
                    <a:pt x="1691" y="631"/>
                    <a:pt x="1536" y="393"/>
                    <a:pt x="1357" y="250"/>
                  </a:cubicBezTo>
                  <a:cubicBezTo>
                    <a:pt x="1173" y="84"/>
                    <a:pt x="959" y="0"/>
                    <a:pt x="7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3" name="Google Shape;5833;p77"/>
            <p:cNvSpPr/>
            <p:nvPr/>
          </p:nvSpPr>
          <p:spPr>
            <a:xfrm>
              <a:off x="3147967" y="4130360"/>
              <a:ext cx="55984" cy="69067"/>
            </a:xfrm>
            <a:custGeom>
              <a:avLst/>
              <a:gdLst/>
              <a:ahLst/>
              <a:cxnLst/>
              <a:rect l="l" t="t" r="r" b="b"/>
              <a:pathLst>
                <a:path w="1763" h="2175" extrusionOk="0">
                  <a:moveTo>
                    <a:pt x="899" y="0"/>
                  </a:moveTo>
                  <a:cubicBezTo>
                    <a:pt x="581" y="0"/>
                    <a:pt x="279" y="177"/>
                    <a:pt x="120" y="496"/>
                  </a:cubicBezTo>
                  <a:cubicBezTo>
                    <a:pt x="72" y="579"/>
                    <a:pt x="108" y="686"/>
                    <a:pt x="191" y="734"/>
                  </a:cubicBezTo>
                  <a:cubicBezTo>
                    <a:pt x="220" y="749"/>
                    <a:pt x="249" y="755"/>
                    <a:pt x="277" y="755"/>
                  </a:cubicBezTo>
                  <a:cubicBezTo>
                    <a:pt x="340" y="755"/>
                    <a:pt x="396" y="720"/>
                    <a:pt x="429" y="663"/>
                  </a:cubicBezTo>
                  <a:cubicBezTo>
                    <a:pt x="524" y="474"/>
                    <a:pt x="701" y="359"/>
                    <a:pt x="881" y="359"/>
                  </a:cubicBezTo>
                  <a:cubicBezTo>
                    <a:pt x="905" y="359"/>
                    <a:pt x="929" y="361"/>
                    <a:pt x="953" y="365"/>
                  </a:cubicBezTo>
                  <a:cubicBezTo>
                    <a:pt x="1072" y="377"/>
                    <a:pt x="1179" y="436"/>
                    <a:pt x="1251" y="544"/>
                  </a:cubicBezTo>
                  <a:cubicBezTo>
                    <a:pt x="1346" y="675"/>
                    <a:pt x="1382" y="841"/>
                    <a:pt x="1358" y="1032"/>
                  </a:cubicBezTo>
                  <a:cubicBezTo>
                    <a:pt x="1301" y="1432"/>
                    <a:pt x="980" y="1832"/>
                    <a:pt x="744" y="1832"/>
                  </a:cubicBezTo>
                  <a:cubicBezTo>
                    <a:pt x="734" y="1832"/>
                    <a:pt x="724" y="1831"/>
                    <a:pt x="715" y="1829"/>
                  </a:cubicBezTo>
                  <a:cubicBezTo>
                    <a:pt x="548" y="1806"/>
                    <a:pt x="405" y="1556"/>
                    <a:pt x="358" y="1210"/>
                  </a:cubicBezTo>
                  <a:cubicBezTo>
                    <a:pt x="346" y="1103"/>
                    <a:pt x="251" y="1044"/>
                    <a:pt x="167" y="1044"/>
                  </a:cubicBezTo>
                  <a:cubicBezTo>
                    <a:pt x="60" y="1056"/>
                    <a:pt x="0" y="1151"/>
                    <a:pt x="0" y="1234"/>
                  </a:cubicBezTo>
                  <a:cubicBezTo>
                    <a:pt x="48" y="1663"/>
                    <a:pt x="274" y="2115"/>
                    <a:pt x="667" y="2175"/>
                  </a:cubicBezTo>
                  <a:lnTo>
                    <a:pt x="751" y="2175"/>
                  </a:lnTo>
                  <a:cubicBezTo>
                    <a:pt x="953" y="2175"/>
                    <a:pt x="1179" y="2056"/>
                    <a:pt x="1370" y="1818"/>
                  </a:cubicBezTo>
                  <a:cubicBezTo>
                    <a:pt x="1548" y="1603"/>
                    <a:pt x="1679" y="1329"/>
                    <a:pt x="1727" y="1056"/>
                  </a:cubicBezTo>
                  <a:cubicBezTo>
                    <a:pt x="1763" y="805"/>
                    <a:pt x="1703" y="544"/>
                    <a:pt x="1548" y="329"/>
                  </a:cubicBezTo>
                  <a:cubicBezTo>
                    <a:pt x="1417" y="151"/>
                    <a:pt x="1215" y="43"/>
                    <a:pt x="1013" y="8"/>
                  </a:cubicBezTo>
                  <a:cubicBezTo>
                    <a:pt x="974" y="3"/>
                    <a:pt x="936" y="0"/>
                    <a:pt x="8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4" name="Google Shape;5834;p77"/>
            <p:cNvSpPr/>
            <p:nvPr/>
          </p:nvSpPr>
          <p:spPr>
            <a:xfrm>
              <a:off x="3205443" y="4158082"/>
              <a:ext cx="52586" cy="59890"/>
            </a:xfrm>
            <a:custGeom>
              <a:avLst/>
              <a:gdLst/>
              <a:ahLst/>
              <a:cxnLst/>
              <a:rect l="l" t="t" r="r" b="b"/>
              <a:pathLst>
                <a:path w="1656" h="1886" extrusionOk="0">
                  <a:moveTo>
                    <a:pt x="905" y="349"/>
                  </a:moveTo>
                  <a:cubicBezTo>
                    <a:pt x="941" y="349"/>
                    <a:pt x="1000" y="361"/>
                    <a:pt x="1048" y="385"/>
                  </a:cubicBezTo>
                  <a:cubicBezTo>
                    <a:pt x="1143" y="421"/>
                    <a:pt x="1215" y="516"/>
                    <a:pt x="1238" y="623"/>
                  </a:cubicBezTo>
                  <a:cubicBezTo>
                    <a:pt x="1286" y="742"/>
                    <a:pt x="1274" y="885"/>
                    <a:pt x="1203" y="1016"/>
                  </a:cubicBezTo>
                  <a:cubicBezTo>
                    <a:pt x="1077" y="1268"/>
                    <a:pt x="774" y="1530"/>
                    <a:pt x="582" y="1530"/>
                  </a:cubicBezTo>
                  <a:cubicBezTo>
                    <a:pt x="556" y="1530"/>
                    <a:pt x="533" y="1526"/>
                    <a:pt x="512" y="1516"/>
                  </a:cubicBezTo>
                  <a:cubicBezTo>
                    <a:pt x="334" y="1421"/>
                    <a:pt x="346" y="945"/>
                    <a:pt x="465" y="683"/>
                  </a:cubicBezTo>
                  <a:cubicBezTo>
                    <a:pt x="524" y="540"/>
                    <a:pt x="631" y="444"/>
                    <a:pt x="750" y="385"/>
                  </a:cubicBezTo>
                  <a:cubicBezTo>
                    <a:pt x="798" y="361"/>
                    <a:pt x="857" y="349"/>
                    <a:pt x="905" y="349"/>
                  </a:cubicBezTo>
                  <a:close/>
                  <a:moveTo>
                    <a:pt x="917" y="1"/>
                  </a:moveTo>
                  <a:cubicBezTo>
                    <a:pt x="816" y="1"/>
                    <a:pt x="715" y="22"/>
                    <a:pt x="619" y="63"/>
                  </a:cubicBezTo>
                  <a:cubicBezTo>
                    <a:pt x="429" y="159"/>
                    <a:pt x="262" y="325"/>
                    <a:pt x="155" y="528"/>
                  </a:cubicBezTo>
                  <a:cubicBezTo>
                    <a:pt x="48" y="742"/>
                    <a:pt x="0" y="1004"/>
                    <a:pt x="24" y="1242"/>
                  </a:cubicBezTo>
                  <a:cubicBezTo>
                    <a:pt x="48" y="1540"/>
                    <a:pt x="167" y="1742"/>
                    <a:pt x="357" y="1837"/>
                  </a:cubicBezTo>
                  <a:cubicBezTo>
                    <a:pt x="441" y="1873"/>
                    <a:pt x="512" y="1885"/>
                    <a:pt x="584" y="1885"/>
                  </a:cubicBezTo>
                  <a:cubicBezTo>
                    <a:pt x="953" y="1885"/>
                    <a:pt x="1358" y="1504"/>
                    <a:pt x="1524" y="1171"/>
                  </a:cubicBezTo>
                  <a:cubicBezTo>
                    <a:pt x="1631" y="956"/>
                    <a:pt x="1655" y="742"/>
                    <a:pt x="1596" y="528"/>
                  </a:cubicBezTo>
                  <a:cubicBezTo>
                    <a:pt x="1536" y="325"/>
                    <a:pt x="1405" y="159"/>
                    <a:pt x="1215" y="63"/>
                  </a:cubicBezTo>
                  <a:cubicBezTo>
                    <a:pt x="1119" y="22"/>
                    <a:pt x="1018"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5" name="Google Shape;5835;p77"/>
            <p:cNvSpPr/>
            <p:nvPr/>
          </p:nvSpPr>
          <p:spPr>
            <a:xfrm>
              <a:off x="3092777" y="4212002"/>
              <a:ext cx="144453" cy="102759"/>
            </a:xfrm>
            <a:custGeom>
              <a:avLst/>
              <a:gdLst/>
              <a:ahLst/>
              <a:cxnLst/>
              <a:rect l="l" t="t" r="r" b="b"/>
              <a:pathLst>
                <a:path w="4549" h="3236" extrusionOk="0">
                  <a:moveTo>
                    <a:pt x="2386" y="0"/>
                  </a:moveTo>
                  <a:cubicBezTo>
                    <a:pt x="2223" y="0"/>
                    <a:pt x="2061" y="17"/>
                    <a:pt x="1905" y="56"/>
                  </a:cubicBezTo>
                  <a:cubicBezTo>
                    <a:pt x="1334" y="175"/>
                    <a:pt x="834" y="485"/>
                    <a:pt x="476" y="949"/>
                  </a:cubicBezTo>
                  <a:cubicBezTo>
                    <a:pt x="131" y="1390"/>
                    <a:pt x="0" y="1914"/>
                    <a:pt x="84" y="2378"/>
                  </a:cubicBezTo>
                  <a:cubicBezTo>
                    <a:pt x="179" y="2830"/>
                    <a:pt x="488" y="3116"/>
                    <a:pt x="1000" y="3211"/>
                  </a:cubicBezTo>
                  <a:cubicBezTo>
                    <a:pt x="1119" y="3235"/>
                    <a:pt x="1262" y="3235"/>
                    <a:pt x="1417" y="3235"/>
                  </a:cubicBezTo>
                  <a:cubicBezTo>
                    <a:pt x="1715" y="3235"/>
                    <a:pt x="2084" y="3187"/>
                    <a:pt x="2524" y="3104"/>
                  </a:cubicBezTo>
                  <a:cubicBezTo>
                    <a:pt x="3203" y="2973"/>
                    <a:pt x="3679" y="2806"/>
                    <a:pt x="3989" y="2592"/>
                  </a:cubicBezTo>
                  <a:cubicBezTo>
                    <a:pt x="4394" y="2283"/>
                    <a:pt x="4548" y="1902"/>
                    <a:pt x="4465" y="1437"/>
                  </a:cubicBezTo>
                  <a:cubicBezTo>
                    <a:pt x="4394" y="1044"/>
                    <a:pt x="4132" y="687"/>
                    <a:pt x="3774" y="425"/>
                  </a:cubicBezTo>
                  <a:cubicBezTo>
                    <a:pt x="3746" y="401"/>
                    <a:pt x="3709" y="389"/>
                    <a:pt x="3672" y="389"/>
                  </a:cubicBezTo>
                  <a:cubicBezTo>
                    <a:pt x="3617" y="389"/>
                    <a:pt x="3560" y="416"/>
                    <a:pt x="3524" y="473"/>
                  </a:cubicBezTo>
                  <a:cubicBezTo>
                    <a:pt x="3465" y="544"/>
                    <a:pt x="3477" y="663"/>
                    <a:pt x="3572" y="723"/>
                  </a:cubicBezTo>
                  <a:cubicBezTo>
                    <a:pt x="3870" y="949"/>
                    <a:pt x="4060" y="1211"/>
                    <a:pt x="4120" y="1509"/>
                  </a:cubicBezTo>
                  <a:cubicBezTo>
                    <a:pt x="4179" y="1818"/>
                    <a:pt x="4072" y="2056"/>
                    <a:pt x="3774" y="2271"/>
                  </a:cubicBezTo>
                  <a:cubicBezTo>
                    <a:pt x="3501" y="2449"/>
                    <a:pt x="3084" y="2592"/>
                    <a:pt x="2453" y="2735"/>
                  </a:cubicBezTo>
                  <a:cubicBezTo>
                    <a:pt x="2024" y="2818"/>
                    <a:pt x="1679" y="2866"/>
                    <a:pt x="1417" y="2866"/>
                  </a:cubicBezTo>
                  <a:cubicBezTo>
                    <a:pt x="679" y="2866"/>
                    <a:pt x="500" y="2580"/>
                    <a:pt x="441" y="2283"/>
                  </a:cubicBezTo>
                  <a:cubicBezTo>
                    <a:pt x="298" y="1568"/>
                    <a:pt x="917" y="616"/>
                    <a:pt x="1977" y="390"/>
                  </a:cubicBezTo>
                  <a:cubicBezTo>
                    <a:pt x="2115" y="360"/>
                    <a:pt x="2254" y="344"/>
                    <a:pt x="2393" y="344"/>
                  </a:cubicBezTo>
                  <a:cubicBezTo>
                    <a:pt x="2587" y="344"/>
                    <a:pt x="2782" y="375"/>
                    <a:pt x="2977" y="437"/>
                  </a:cubicBezTo>
                  <a:cubicBezTo>
                    <a:pt x="2992" y="444"/>
                    <a:pt x="3008" y="447"/>
                    <a:pt x="3024" y="447"/>
                  </a:cubicBezTo>
                  <a:cubicBezTo>
                    <a:pt x="3097" y="447"/>
                    <a:pt x="3174" y="386"/>
                    <a:pt x="3203" y="318"/>
                  </a:cubicBezTo>
                  <a:cubicBezTo>
                    <a:pt x="3227" y="235"/>
                    <a:pt x="3167" y="128"/>
                    <a:pt x="3084" y="92"/>
                  </a:cubicBezTo>
                  <a:cubicBezTo>
                    <a:pt x="2859" y="36"/>
                    <a:pt x="2621" y="0"/>
                    <a:pt x="23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6" name="Google Shape;5836;p77"/>
            <p:cNvSpPr/>
            <p:nvPr/>
          </p:nvSpPr>
          <p:spPr>
            <a:xfrm>
              <a:off x="3283307" y="4290469"/>
              <a:ext cx="55254" cy="70782"/>
            </a:xfrm>
            <a:custGeom>
              <a:avLst/>
              <a:gdLst/>
              <a:ahLst/>
              <a:cxnLst/>
              <a:rect l="l" t="t" r="r" b="b"/>
              <a:pathLst>
                <a:path w="1740" h="2229" extrusionOk="0">
                  <a:moveTo>
                    <a:pt x="858" y="347"/>
                  </a:moveTo>
                  <a:cubicBezTo>
                    <a:pt x="1144" y="383"/>
                    <a:pt x="1346" y="645"/>
                    <a:pt x="1334" y="1002"/>
                  </a:cubicBezTo>
                  <a:cubicBezTo>
                    <a:pt x="1334" y="1288"/>
                    <a:pt x="1203" y="1598"/>
                    <a:pt x="1025" y="1764"/>
                  </a:cubicBezTo>
                  <a:cubicBezTo>
                    <a:pt x="985" y="1804"/>
                    <a:pt x="928" y="1853"/>
                    <a:pt x="854" y="1853"/>
                  </a:cubicBezTo>
                  <a:cubicBezTo>
                    <a:pt x="840" y="1853"/>
                    <a:pt x="825" y="1851"/>
                    <a:pt x="811" y="1848"/>
                  </a:cubicBezTo>
                  <a:cubicBezTo>
                    <a:pt x="572" y="1836"/>
                    <a:pt x="322" y="1359"/>
                    <a:pt x="334" y="943"/>
                  </a:cubicBezTo>
                  <a:cubicBezTo>
                    <a:pt x="334" y="752"/>
                    <a:pt x="418" y="586"/>
                    <a:pt x="525" y="466"/>
                  </a:cubicBezTo>
                  <a:cubicBezTo>
                    <a:pt x="620" y="395"/>
                    <a:pt x="727" y="347"/>
                    <a:pt x="822" y="347"/>
                  </a:cubicBezTo>
                  <a:close/>
                  <a:moveTo>
                    <a:pt x="824" y="1"/>
                  </a:moveTo>
                  <a:cubicBezTo>
                    <a:pt x="626" y="1"/>
                    <a:pt x="431" y="73"/>
                    <a:pt x="299" y="216"/>
                  </a:cubicBezTo>
                  <a:cubicBezTo>
                    <a:pt x="96" y="395"/>
                    <a:pt x="1" y="645"/>
                    <a:pt x="1" y="943"/>
                  </a:cubicBezTo>
                  <a:cubicBezTo>
                    <a:pt x="1" y="1205"/>
                    <a:pt x="72" y="1502"/>
                    <a:pt x="203" y="1764"/>
                  </a:cubicBezTo>
                  <a:cubicBezTo>
                    <a:pt x="370" y="2062"/>
                    <a:pt x="596" y="2229"/>
                    <a:pt x="834" y="2229"/>
                  </a:cubicBezTo>
                  <a:lnTo>
                    <a:pt x="858" y="2229"/>
                  </a:lnTo>
                  <a:cubicBezTo>
                    <a:pt x="1013" y="2229"/>
                    <a:pt x="1168" y="2169"/>
                    <a:pt x="1311" y="2026"/>
                  </a:cubicBezTo>
                  <a:cubicBezTo>
                    <a:pt x="1561" y="1812"/>
                    <a:pt x="1727" y="1395"/>
                    <a:pt x="1739" y="1014"/>
                  </a:cubicBezTo>
                  <a:cubicBezTo>
                    <a:pt x="1704" y="466"/>
                    <a:pt x="1346" y="26"/>
                    <a:pt x="870" y="2"/>
                  </a:cubicBezTo>
                  <a:cubicBezTo>
                    <a:pt x="855" y="1"/>
                    <a:pt x="839" y="1"/>
                    <a:pt x="8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7" name="Google Shape;5837;p77"/>
            <p:cNvSpPr/>
            <p:nvPr/>
          </p:nvSpPr>
          <p:spPr>
            <a:xfrm>
              <a:off x="3221702" y="4306728"/>
              <a:ext cx="54460" cy="62462"/>
            </a:xfrm>
            <a:custGeom>
              <a:avLst/>
              <a:gdLst/>
              <a:ahLst/>
              <a:cxnLst/>
              <a:rect l="l" t="t" r="r" b="b"/>
              <a:pathLst>
                <a:path w="1715" h="1967" extrusionOk="0">
                  <a:moveTo>
                    <a:pt x="834" y="359"/>
                  </a:moveTo>
                  <a:cubicBezTo>
                    <a:pt x="905" y="359"/>
                    <a:pt x="988" y="371"/>
                    <a:pt x="1048" y="419"/>
                  </a:cubicBezTo>
                  <a:cubicBezTo>
                    <a:pt x="1143" y="490"/>
                    <a:pt x="1227" y="609"/>
                    <a:pt x="1262" y="752"/>
                  </a:cubicBezTo>
                  <a:cubicBezTo>
                    <a:pt x="1322" y="1074"/>
                    <a:pt x="1250" y="1538"/>
                    <a:pt x="1060" y="1598"/>
                  </a:cubicBezTo>
                  <a:cubicBezTo>
                    <a:pt x="1053" y="1599"/>
                    <a:pt x="1045" y="1599"/>
                    <a:pt x="1037" y="1599"/>
                  </a:cubicBezTo>
                  <a:cubicBezTo>
                    <a:pt x="965" y="1599"/>
                    <a:pt x="859" y="1550"/>
                    <a:pt x="762" y="1443"/>
                  </a:cubicBezTo>
                  <a:cubicBezTo>
                    <a:pt x="643" y="1324"/>
                    <a:pt x="536" y="1145"/>
                    <a:pt x="488" y="966"/>
                  </a:cubicBezTo>
                  <a:cubicBezTo>
                    <a:pt x="417" y="681"/>
                    <a:pt x="524" y="431"/>
                    <a:pt x="750" y="371"/>
                  </a:cubicBezTo>
                  <a:cubicBezTo>
                    <a:pt x="774" y="359"/>
                    <a:pt x="810" y="359"/>
                    <a:pt x="834" y="359"/>
                  </a:cubicBezTo>
                  <a:close/>
                  <a:moveTo>
                    <a:pt x="822" y="0"/>
                  </a:moveTo>
                  <a:cubicBezTo>
                    <a:pt x="762" y="0"/>
                    <a:pt x="702" y="9"/>
                    <a:pt x="643" y="26"/>
                  </a:cubicBezTo>
                  <a:cubicBezTo>
                    <a:pt x="226" y="133"/>
                    <a:pt x="0" y="585"/>
                    <a:pt x="131" y="1074"/>
                  </a:cubicBezTo>
                  <a:cubicBezTo>
                    <a:pt x="191" y="1288"/>
                    <a:pt x="334" y="1526"/>
                    <a:pt x="512" y="1705"/>
                  </a:cubicBezTo>
                  <a:cubicBezTo>
                    <a:pt x="667" y="1871"/>
                    <a:pt x="846" y="1967"/>
                    <a:pt x="1024" y="1967"/>
                  </a:cubicBezTo>
                  <a:cubicBezTo>
                    <a:pt x="1072" y="1967"/>
                    <a:pt x="1119" y="1967"/>
                    <a:pt x="1167" y="1943"/>
                  </a:cubicBezTo>
                  <a:cubicBezTo>
                    <a:pt x="1608" y="1812"/>
                    <a:pt x="1715" y="1121"/>
                    <a:pt x="1596" y="669"/>
                  </a:cubicBezTo>
                  <a:cubicBezTo>
                    <a:pt x="1536" y="431"/>
                    <a:pt x="1405" y="240"/>
                    <a:pt x="1238" y="133"/>
                  </a:cubicBezTo>
                  <a:cubicBezTo>
                    <a:pt x="1112" y="49"/>
                    <a:pt x="968"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8" name="Google Shape;5838;p77"/>
            <p:cNvSpPr/>
            <p:nvPr/>
          </p:nvSpPr>
          <p:spPr>
            <a:xfrm>
              <a:off x="3333606" y="4316667"/>
              <a:ext cx="66940" cy="62748"/>
            </a:xfrm>
            <a:custGeom>
              <a:avLst/>
              <a:gdLst/>
              <a:ahLst/>
              <a:cxnLst/>
              <a:rect l="l" t="t" r="r" b="b"/>
              <a:pathLst>
                <a:path w="2108" h="1976" extrusionOk="0">
                  <a:moveTo>
                    <a:pt x="1255" y="0"/>
                  </a:moveTo>
                  <a:cubicBezTo>
                    <a:pt x="1107" y="0"/>
                    <a:pt x="954" y="38"/>
                    <a:pt x="810" y="118"/>
                  </a:cubicBezTo>
                  <a:cubicBezTo>
                    <a:pt x="715" y="165"/>
                    <a:pt x="691" y="284"/>
                    <a:pt x="739" y="356"/>
                  </a:cubicBezTo>
                  <a:cubicBezTo>
                    <a:pt x="762" y="419"/>
                    <a:pt x="823" y="451"/>
                    <a:pt x="886" y="451"/>
                  </a:cubicBezTo>
                  <a:cubicBezTo>
                    <a:pt x="917" y="451"/>
                    <a:pt x="949" y="443"/>
                    <a:pt x="977" y="427"/>
                  </a:cubicBezTo>
                  <a:cubicBezTo>
                    <a:pt x="1064" y="376"/>
                    <a:pt x="1156" y="351"/>
                    <a:pt x="1246" y="351"/>
                  </a:cubicBezTo>
                  <a:cubicBezTo>
                    <a:pt x="1364" y="351"/>
                    <a:pt x="1477" y="394"/>
                    <a:pt x="1572" y="475"/>
                  </a:cubicBezTo>
                  <a:cubicBezTo>
                    <a:pt x="1655" y="570"/>
                    <a:pt x="1715" y="665"/>
                    <a:pt x="1715" y="784"/>
                  </a:cubicBezTo>
                  <a:cubicBezTo>
                    <a:pt x="1715" y="951"/>
                    <a:pt x="1655" y="1118"/>
                    <a:pt x="1524" y="1249"/>
                  </a:cubicBezTo>
                  <a:cubicBezTo>
                    <a:pt x="1314" y="1468"/>
                    <a:pt x="975" y="1622"/>
                    <a:pt x="739" y="1622"/>
                  </a:cubicBezTo>
                  <a:cubicBezTo>
                    <a:pt x="655" y="1622"/>
                    <a:pt x="583" y="1602"/>
                    <a:pt x="536" y="1558"/>
                  </a:cubicBezTo>
                  <a:cubicBezTo>
                    <a:pt x="417" y="1463"/>
                    <a:pt x="441" y="1142"/>
                    <a:pt x="584" y="844"/>
                  </a:cubicBezTo>
                  <a:cubicBezTo>
                    <a:pt x="631" y="761"/>
                    <a:pt x="596" y="653"/>
                    <a:pt x="512" y="606"/>
                  </a:cubicBezTo>
                  <a:cubicBezTo>
                    <a:pt x="485" y="595"/>
                    <a:pt x="457" y="590"/>
                    <a:pt x="430" y="590"/>
                  </a:cubicBezTo>
                  <a:cubicBezTo>
                    <a:pt x="366" y="590"/>
                    <a:pt x="308" y="622"/>
                    <a:pt x="274" y="689"/>
                  </a:cubicBezTo>
                  <a:cubicBezTo>
                    <a:pt x="84" y="1070"/>
                    <a:pt x="0" y="1558"/>
                    <a:pt x="298" y="1832"/>
                  </a:cubicBezTo>
                  <a:cubicBezTo>
                    <a:pt x="417" y="1939"/>
                    <a:pt x="572" y="1975"/>
                    <a:pt x="751" y="1975"/>
                  </a:cubicBezTo>
                  <a:cubicBezTo>
                    <a:pt x="858" y="1975"/>
                    <a:pt x="953" y="1963"/>
                    <a:pt x="1072" y="1939"/>
                  </a:cubicBezTo>
                  <a:cubicBezTo>
                    <a:pt x="1346" y="1856"/>
                    <a:pt x="1608" y="1701"/>
                    <a:pt x="1786" y="1499"/>
                  </a:cubicBezTo>
                  <a:cubicBezTo>
                    <a:pt x="2001" y="1296"/>
                    <a:pt x="2108" y="1046"/>
                    <a:pt x="2084" y="773"/>
                  </a:cubicBezTo>
                  <a:cubicBezTo>
                    <a:pt x="2072" y="546"/>
                    <a:pt x="1989" y="356"/>
                    <a:pt x="1822" y="213"/>
                  </a:cubicBezTo>
                  <a:cubicBezTo>
                    <a:pt x="1663" y="74"/>
                    <a:pt x="1463" y="0"/>
                    <a:pt x="12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39" name="Google Shape;5839;p77"/>
            <p:cNvSpPr/>
            <p:nvPr/>
          </p:nvSpPr>
          <p:spPr>
            <a:xfrm>
              <a:off x="3371046" y="4372587"/>
              <a:ext cx="61636" cy="51792"/>
            </a:xfrm>
            <a:custGeom>
              <a:avLst/>
              <a:gdLst/>
              <a:ahLst/>
              <a:cxnLst/>
              <a:rect l="l" t="t" r="r" b="b"/>
              <a:pathLst>
                <a:path w="1941" h="1631" extrusionOk="0">
                  <a:moveTo>
                    <a:pt x="1181" y="373"/>
                  </a:moveTo>
                  <a:cubicBezTo>
                    <a:pt x="1315" y="373"/>
                    <a:pt x="1432" y="430"/>
                    <a:pt x="1500" y="547"/>
                  </a:cubicBezTo>
                  <a:cubicBezTo>
                    <a:pt x="1548" y="631"/>
                    <a:pt x="1560" y="738"/>
                    <a:pt x="1536" y="845"/>
                  </a:cubicBezTo>
                  <a:cubicBezTo>
                    <a:pt x="1488" y="964"/>
                    <a:pt x="1405" y="1071"/>
                    <a:pt x="1262" y="1143"/>
                  </a:cubicBezTo>
                  <a:cubicBezTo>
                    <a:pt x="1119" y="1226"/>
                    <a:pt x="929" y="1286"/>
                    <a:pt x="750" y="1286"/>
                  </a:cubicBezTo>
                  <a:cubicBezTo>
                    <a:pt x="595" y="1286"/>
                    <a:pt x="476" y="1250"/>
                    <a:pt x="429" y="1190"/>
                  </a:cubicBezTo>
                  <a:cubicBezTo>
                    <a:pt x="393" y="1131"/>
                    <a:pt x="417" y="988"/>
                    <a:pt x="488" y="857"/>
                  </a:cubicBezTo>
                  <a:cubicBezTo>
                    <a:pt x="584" y="702"/>
                    <a:pt x="726" y="559"/>
                    <a:pt x="869" y="464"/>
                  </a:cubicBezTo>
                  <a:cubicBezTo>
                    <a:pt x="975" y="404"/>
                    <a:pt x="1083" y="373"/>
                    <a:pt x="1181" y="373"/>
                  </a:cubicBezTo>
                  <a:close/>
                  <a:moveTo>
                    <a:pt x="1161" y="0"/>
                  </a:moveTo>
                  <a:cubicBezTo>
                    <a:pt x="998" y="0"/>
                    <a:pt x="826" y="47"/>
                    <a:pt x="667" y="143"/>
                  </a:cubicBezTo>
                  <a:cubicBezTo>
                    <a:pt x="465" y="262"/>
                    <a:pt x="286" y="452"/>
                    <a:pt x="167" y="667"/>
                  </a:cubicBezTo>
                  <a:cubicBezTo>
                    <a:pt x="12" y="917"/>
                    <a:pt x="0" y="1167"/>
                    <a:pt x="107" y="1345"/>
                  </a:cubicBezTo>
                  <a:cubicBezTo>
                    <a:pt x="214" y="1524"/>
                    <a:pt x="429" y="1631"/>
                    <a:pt x="726" y="1631"/>
                  </a:cubicBezTo>
                  <a:cubicBezTo>
                    <a:pt x="965" y="1631"/>
                    <a:pt x="1238" y="1559"/>
                    <a:pt x="1429" y="1440"/>
                  </a:cubicBezTo>
                  <a:cubicBezTo>
                    <a:pt x="1643" y="1321"/>
                    <a:pt x="1786" y="1143"/>
                    <a:pt x="1858" y="952"/>
                  </a:cubicBezTo>
                  <a:cubicBezTo>
                    <a:pt x="1941" y="750"/>
                    <a:pt x="1917" y="536"/>
                    <a:pt x="1798" y="357"/>
                  </a:cubicBezTo>
                  <a:cubicBezTo>
                    <a:pt x="1666" y="122"/>
                    <a:pt x="1425" y="0"/>
                    <a:pt x="11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0" name="Google Shape;5840;p77"/>
            <p:cNvSpPr/>
            <p:nvPr/>
          </p:nvSpPr>
          <p:spPr>
            <a:xfrm>
              <a:off x="3227735" y="4370904"/>
              <a:ext cx="142961" cy="109809"/>
            </a:xfrm>
            <a:custGeom>
              <a:avLst/>
              <a:gdLst/>
              <a:ahLst/>
              <a:cxnLst/>
              <a:rect l="l" t="t" r="r" b="b"/>
              <a:pathLst>
                <a:path w="4502" h="3458" extrusionOk="0">
                  <a:moveTo>
                    <a:pt x="2067" y="1"/>
                  </a:moveTo>
                  <a:cubicBezTo>
                    <a:pt x="1808" y="1"/>
                    <a:pt x="1548" y="43"/>
                    <a:pt x="1298" y="124"/>
                  </a:cubicBezTo>
                  <a:cubicBezTo>
                    <a:pt x="763" y="303"/>
                    <a:pt x="358" y="660"/>
                    <a:pt x="179" y="1089"/>
                  </a:cubicBezTo>
                  <a:cubicBezTo>
                    <a:pt x="1" y="1517"/>
                    <a:pt x="96" y="1934"/>
                    <a:pt x="465" y="2291"/>
                  </a:cubicBezTo>
                  <a:cubicBezTo>
                    <a:pt x="739" y="2565"/>
                    <a:pt x="1168" y="2803"/>
                    <a:pt x="1810" y="3065"/>
                  </a:cubicBezTo>
                  <a:cubicBezTo>
                    <a:pt x="2441" y="3339"/>
                    <a:pt x="2918" y="3458"/>
                    <a:pt x="3299" y="3458"/>
                  </a:cubicBezTo>
                  <a:cubicBezTo>
                    <a:pt x="3799" y="3458"/>
                    <a:pt x="4156" y="3232"/>
                    <a:pt x="4335" y="2803"/>
                  </a:cubicBezTo>
                  <a:cubicBezTo>
                    <a:pt x="4501" y="2434"/>
                    <a:pt x="4501" y="1982"/>
                    <a:pt x="4335" y="1565"/>
                  </a:cubicBezTo>
                  <a:cubicBezTo>
                    <a:pt x="4316" y="1498"/>
                    <a:pt x="4244" y="1447"/>
                    <a:pt x="4167" y="1447"/>
                  </a:cubicBezTo>
                  <a:cubicBezTo>
                    <a:pt x="4147" y="1447"/>
                    <a:pt x="4128" y="1450"/>
                    <a:pt x="4108" y="1458"/>
                  </a:cubicBezTo>
                  <a:cubicBezTo>
                    <a:pt x="4025" y="1493"/>
                    <a:pt x="3965" y="1589"/>
                    <a:pt x="4013" y="1684"/>
                  </a:cubicBezTo>
                  <a:cubicBezTo>
                    <a:pt x="4120" y="2029"/>
                    <a:pt x="4144" y="2374"/>
                    <a:pt x="4025" y="2648"/>
                  </a:cubicBezTo>
                  <a:cubicBezTo>
                    <a:pt x="3927" y="2880"/>
                    <a:pt x="3758" y="3083"/>
                    <a:pt x="3320" y="3083"/>
                  </a:cubicBezTo>
                  <a:cubicBezTo>
                    <a:pt x="3016" y="3083"/>
                    <a:pt x="2583" y="2985"/>
                    <a:pt x="1953" y="2732"/>
                  </a:cubicBezTo>
                  <a:cubicBezTo>
                    <a:pt x="1358" y="2482"/>
                    <a:pt x="977" y="2267"/>
                    <a:pt x="739" y="2029"/>
                  </a:cubicBezTo>
                  <a:cubicBezTo>
                    <a:pt x="477" y="1767"/>
                    <a:pt x="406" y="1517"/>
                    <a:pt x="525" y="1220"/>
                  </a:cubicBezTo>
                  <a:cubicBezTo>
                    <a:pt x="656" y="886"/>
                    <a:pt x="989" y="612"/>
                    <a:pt x="1418" y="458"/>
                  </a:cubicBezTo>
                  <a:cubicBezTo>
                    <a:pt x="1628" y="393"/>
                    <a:pt x="1846" y="360"/>
                    <a:pt x="2065" y="360"/>
                  </a:cubicBezTo>
                  <a:cubicBezTo>
                    <a:pt x="2328" y="360"/>
                    <a:pt x="2593" y="408"/>
                    <a:pt x="2846" y="505"/>
                  </a:cubicBezTo>
                  <a:cubicBezTo>
                    <a:pt x="3156" y="636"/>
                    <a:pt x="3442" y="839"/>
                    <a:pt x="3656" y="1101"/>
                  </a:cubicBezTo>
                  <a:cubicBezTo>
                    <a:pt x="3692" y="1144"/>
                    <a:pt x="3751" y="1170"/>
                    <a:pt x="3807" y="1170"/>
                  </a:cubicBezTo>
                  <a:cubicBezTo>
                    <a:pt x="3843" y="1170"/>
                    <a:pt x="3878" y="1159"/>
                    <a:pt x="3906" y="1136"/>
                  </a:cubicBezTo>
                  <a:cubicBezTo>
                    <a:pt x="3977" y="1077"/>
                    <a:pt x="3989" y="958"/>
                    <a:pt x="3930" y="874"/>
                  </a:cubicBezTo>
                  <a:cubicBezTo>
                    <a:pt x="3680" y="577"/>
                    <a:pt x="3358" y="339"/>
                    <a:pt x="2977" y="184"/>
                  </a:cubicBezTo>
                  <a:cubicBezTo>
                    <a:pt x="2686" y="61"/>
                    <a:pt x="2376" y="1"/>
                    <a:pt x="20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41" name="Google Shape;5841;p77"/>
          <p:cNvGrpSpPr/>
          <p:nvPr/>
        </p:nvGrpSpPr>
        <p:grpSpPr>
          <a:xfrm>
            <a:off x="3662144" y="4135505"/>
            <a:ext cx="232955" cy="340318"/>
            <a:chOff x="3662144" y="4135505"/>
            <a:chExt cx="232955" cy="340318"/>
          </a:xfrm>
        </p:grpSpPr>
        <p:sp>
          <p:nvSpPr>
            <p:cNvPr id="5842" name="Google Shape;5842;p77"/>
            <p:cNvSpPr/>
            <p:nvPr/>
          </p:nvSpPr>
          <p:spPr>
            <a:xfrm>
              <a:off x="3662144" y="4135505"/>
              <a:ext cx="163761" cy="340318"/>
            </a:xfrm>
            <a:custGeom>
              <a:avLst/>
              <a:gdLst/>
              <a:ahLst/>
              <a:cxnLst/>
              <a:rect l="l" t="t" r="r" b="b"/>
              <a:pathLst>
                <a:path w="5157" h="10717" extrusionOk="0">
                  <a:moveTo>
                    <a:pt x="2573" y="1"/>
                  </a:moveTo>
                  <a:cubicBezTo>
                    <a:pt x="1715" y="1"/>
                    <a:pt x="1013" y="703"/>
                    <a:pt x="1013" y="1572"/>
                  </a:cubicBezTo>
                  <a:lnTo>
                    <a:pt x="1013" y="6097"/>
                  </a:lnTo>
                  <a:cubicBezTo>
                    <a:pt x="370" y="6585"/>
                    <a:pt x="1" y="7347"/>
                    <a:pt x="1" y="8144"/>
                  </a:cubicBezTo>
                  <a:cubicBezTo>
                    <a:pt x="1" y="9561"/>
                    <a:pt x="1156" y="10716"/>
                    <a:pt x="2573" y="10716"/>
                  </a:cubicBezTo>
                  <a:cubicBezTo>
                    <a:pt x="3990" y="10716"/>
                    <a:pt x="5144" y="9561"/>
                    <a:pt x="5144" y="8144"/>
                  </a:cubicBezTo>
                  <a:cubicBezTo>
                    <a:pt x="5156" y="7323"/>
                    <a:pt x="4775" y="6573"/>
                    <a:pt x="4144" y="6073"/>
                  </a:cubicBezTo>
                  <a:lnTo>
                    <a:pt x="4144" y="3322"/>
                  </a:lnTo>
                  <a:cubicBezTo>
                    <a:pt x="4144" y="3239"/>
                    <a:pt x="4061" y="3156"/>
                    <a:pt x="3978" y="3156"/>
                  </a:cubicBezTo>
                  <a:cubicBezTo>
                    <a:pt x="3882" y="3156"/>
                    <a:pt x="3811" y="3239"/>
                    <a:pt x="3811" y="3322"/>
                  </a:cubicBezTo>
                  <a:lnTo>
                    <a:pt x="3811" y="6168"/>
                  </a:lnTo>
                  <a:cubicBezTo>
                    <a:pt x="3811" y="6216"/>
                    <a:pt x="3847" y="6275"/>
                    <a:pt x="3871" y="6299"/>
                  </a:cubicBezTo>
                  <a:cubicBezTo>
                    <a:pt x="4466" y="6716"/>
                    <a:pt x="4823" y="7418"/>
                    <a:pt x="4823" y="8133"/>
                  </a:cubicBezTo>
                  <a:cubicBezTo>
                    <a:pt x="4823" y="9359"/>
                    <a:pt x="3811" y="10383"/>
                    <a:pt x="2573" y="10383"/>
                  </a:cubicBezTo>
                  <a:cubicBezTo>
                    <a:pt x="1346" y="10383"/>
                    <a:pt x="322" y="9371"/>
                    <a:pt x="322" y="8133"/>
                  </a:cubicBezTo>
                  <a:cubicBezTo>
                    <a:pt x="322" y="7406"/>
                    <a:pt x="680" y="6716"/>
                    <a:pt x="1275" y="6299"/>
                  </a:cubicBezTo>
                  <a:cubicBezTo>
                    <a:pt x="1323" y="6275"/>
                    <a:pt x="1334" y="6228"/>
                    <a:pt x="1334" y="6168"/>
                  </a:cubicBezTo>
                  <a:lnTo>
                    <a:pt x="1334" y="1572"/>
                  </a:lnTo>
                  <a:cubicBezTo>
                    <a:pt x="1334" y="882"/>
                    <a:pt x="1894" y="334"/>
                    <a:pt x="2573" y="334"/>
                  </a:cubicBezTo>
                  <a:cubicBezTo>
                    <a:pt x="3263" y="334"/>
                    <a:pt x="3811" y="882"/>
                    <a:pt x="3811" y="1572"/>
                  </a:cubicBezTo>
                  <a:lnTo>
                    <a:pt x="3811" y="2703"/>
                  </a:lnTo>
                  <a:cubicBezTo>
                    <a:pt x="3811" y="2787"/>
                    <a:pt x="3882" y="2858"/>
                    <a:pt x="3978" y="2858"/>
                  </a:cubicBezTo>
                  <a:cubicBezTo>
                    <a:pt x="4061" y="2858"/>
                    <a:pt x="4132" y="2787"/>
                    <a:pt x="4132" y="2703"/>
                  </a:cubicBezTo>
                  <a:lnTo>
                    <a:pt x="4132" y="1572"/>
                  </a:lnTo>
                  <a:cubicBezTo>
                    <a:pt x="4132" y="703"/>
                    <a:pt x="3442" y="1"/>
                    <a:pt x="2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3" name="Google Shape;5843;p77"/>
            <p:cNvSpPr/>
            <p:nvPr/>
          </p:nvSpPr>
          <p:spPr>
            <a:xfrm>
              <a:off x="3689771" y="4162719"/>
              <a:ext cx="109650" cy="285859"/>
            </a:xfrm>
            <a:custGeom>
              <a:avLst/>
              <a:gdLst/>
              <a:ahLst/>
              <a:cxnLst/>
              <a:rect l="l" t="t" r="r" b="b"/>
              <a:pathLst>
                <a:path w="3453" h="9002" extrusionOk="0">
                  <a:moveTo>
                    <a:pt x="1727" y="310"/>
                  </a:moveTo>
                  <a:cubicBezTo>
                    <a:pt x="1941" y="310"/>
                    <a:pt x="2108" y="489"/>
                    <a:pt x="2108" y="691"/>
                  </a:cubicBezTo>
                  <a:lnTo>
                    <a:pt x="2108" y="1156"/>
                  </a:lnTo>
                  <a:lnTo>
                    <a:pt x="1322" y="1156"/>
                  </a:lnTo>
                  <a:lnTo>
                    <a:pt x="1322" y="691"/>
                  </a:lnTo>
                  <a:cubicBezTo>
                    <a:pt x="1322" y="489"/>
                    <a:pt x="1500" y="310"/>
                    <a:pt x="1727" y="310"/>
                  </a:cubicBezTo>
                  <a:close/>
                  <a:moveTo>
                    <a:pt x="2108" y="1489"/>
                  </a:moveTo>
                  <a:lnTo>
                    <a:pt x="2108" y="2382"/>
                  </a:lnTo>
                  <a:lnTo>
                    <a:pt x="1322" y="2382"/>
                  </a:lnTo>
                  <a:lnTo>
                    <a:pt x="1322" y="1489"/>
                  </a:lnTo>
                  <a:close/>
                  <a:moveTo>
                    <a:pt x="2108" y="2704"/>
                  </a:moveTo>
                  <a:lnTo>
                    <a:pt x="2108" y="3596"/>
                  </a:lnTo>
                  <a:lnTo>
                    <a:pt x="1322" y="3596"/>
                  </a:lnTo>
                  <a:lnTo>
                    <a:pt x="1322" y="2704"/>
                  </a:lnTo>
                  <a:close/>
                  <a:moveTo>
                    <a:pt x="2108" y="3906"/>
                  </a:moveTo>
                  <a:lnTo>
                    <a:pt x="2108" y="4799"/>
                  </a:lnTo>
                  <a:lnTo>
                    <a:pt x="1322" y="4799"/>
                  </a:lnTo>
                  <a:lnTo>
                    <a:pt x="1322" y="3906"/>
                  </a:lnTo>
                  <a:close/>
                  <a:moveTo>
                    <a:pt x="1727" y="1"/>
                  </a:moveTo>
                  <a:cubicBezTo>
                    <a:pt x="1334" y="1"/>
                    <a:pt x="1012" y="310"/>
                    <a:pt x="1012" y="715"/>
                  </a:cubicBezTo>
                  <a:lnTo>
                    <a:pt x="1012" y="5668"/>
                  </a:lnTo>
                  <a:lnTo>
                    <a:pt x="726" y="5871"/>
                  </a:lnTo>
                  <a:cubicBezTo>
                    <a:pt x="262" y="6204"/>
                    <a:pt x="0" y="6728"/>
                    <a:pt x="0" y="7276"/>
                  </a:cubicBezTo>
                  <a:cubicBezTo>
                    <a:pt x="0" y="7609"/>
                    <a:pt x="95" y="7954"/>
                    <a:pt x="298" y="8240"/>
                  </a:cubicBezTo>
                  <a:cubicBezTo>
                    <a:pt x="321" y="8286"/>
                    <a:pt x="374" y="8312"/>
                    <a:pt x="427" y="8312"/>
                  </a:cubicBezTo>
                  <a:cubicBezTo>
                    <a:pt x="457" y="8312"/>
                    <a:pt x="487" y="8304"/>
                    <a:pt x="512" y="8288"/>
                  </a:cubicBezTo>
                  <a:cubicBezTo>
                    <a:pt x="595" y="8240"/>
                    <a:pt x="607" y="8133"/>
                    <a:pt x="560" y="8061"/>
                  </a:cubicBezTo>
                  <a:cubicBezTo>
                    <a:pt x="393" y="7823"/>
                    <a:pt x="322" y="7549"/>
                    <a:pt x="322" y="7276"/>
                  </a:cubicBezTo>
                  <a:cubicBezTo>
                    <a:pt x="322" y="6811"/>
                    <a:pt x="548" y="6394"/>
                    <a:pt x="917" y="6121"/>
                  </a:cubicBezTo>
                  <a:lnTo>
                    <a:pt x="1274" y="5871"/>
                  </a:lnTo>
                  <a:cubicBezTo>
                    <a:pt x="1322" y="5847"/>
                    <a:pt x="1334" y="5799"/>
                    <a:pt x="1334" y="5740"/>
                  </a:cubicBezTo>
                  <a:lnTo>
                    <a:pt x="1334" y="5132"/>
                  </a:lnTo>
                  <a:lnTo>
                    <a:pt x="2119" y="5132"/>
                  </a:lnTo>
                  <a:lnTo>
                    <a:pt x="2119" y="5740"/>
                  </a:lnTo>
                  <a:cubicBezTo>
                    <a:pt x="2119" y="5787"/>
                    <a:pt x="2155" y="5847"/>
                    <a:pt x="2179" y="5871"/>
                  </a:cubicBezTo>
                  <a:lnTo>
                    <a:pt x="2536" y="6121"/>
                  </a:lnTo>
                  <a:cubicBezTo>
                    <a:pt x="2917" y="6394"/>
                    <a:pt x="3131" y="6823"/>
                    <a:pt x="3131" y="7276"/>
                  </a:cubicBezTo>
                  <a:cubicBezTo>
                    <a:pt x="3120" y="8049"/>
                    <a:pt x="2500" y="8669"/>
                    <a:pt x="1727" y="8669"/>
                  </a:cubicBezTo>
                  <a:cubicBezTo>
                    <a:pt x="1441" y="8669"/>
                    <a:pt x="1155" y="8585"/>
                    <a:pt x="917" y="8419"/>
                  </a:cubicBezTo>
                  <a:cubicBezTo>
                    <a:pt x="892" y="8402"/>
                    <a:pt x="863" y="8394"/>
                    <a:pt x="835" y="8394"/>
                  </a:cubicBezTo>
                  <a:cubicBezTo>
                    <a:pt x="782" y="8394"/>
                    <a:pt x="729" y="8420"/>
                    <a:pt x="691" y="8466"/>
                  </a:cubicBezTo>
                  <a:cubicBezTo>
                    <a:pt x="655" y="8538"/>
                    <a:pt x="667" y="8633"/>
                    <a:pt x="738" y="8692"/>
                  </a:cubicBezTo>
                  <a:cubicBezTo>
                    <a:pt x="1036" y="8895"/>
                    <a:pt x="1369" y="9002"/>
                    <a:pt x="1727" y="9002"/>
                  </a:cubicBezTo>
                  <a:cubicBezTo>
                    <a:pt x="2679" y="9002"/>
                    <a:pt x="3453" y="8228"/>
                    <a:pt x="3453" y="7276"/>
                  </a:cubicBezTo>
                  <a:cubicBezTo>
                    <a:pt x="3453" y="6716"/>
                    <a:pt x="3179" y="6192"/>
                    <a:pt x="2715" y="5871"/>
                  </a:cubicBezTo>
                  <a:lnTo>
                    <a:pt x="2441" y="5668"/>
                  </a:lnTo>
                  <a:lnTo>
                    <a:pt x="2441" y="715"/>
                  </a:lnTo>
                  <a:cubicBezTo>
                    <a:pt x="2441" y="322"/>
                    <a:pt x="2119"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4" name="Google Shape;5844;p77"/>
            <p:cNvSpPr/>
            <p:nvPr/>
          </p:nvSpPr>
          <p:spPr>
            <a:xfrm>
              <a:off x="3838352" y="4182375"/>
              <a:ext cx="56746" cy="94947"/>
            </a:xfrm>
            <a:custGeom>
              <a:avLst/>
              <a:gdLst/>
              <a:ahLst/>
              <a:cxnLst/>
              <a:rect l="l" t="t" r="r" b="b"/>
              <a:pathLst>
                <a:path w="1787" h="2990" extrusionOk="0">
                  <a:moveTo>
                    <a:pt x="881" y="1"/>
                  </a:moveTo>
                  <a:cubicBezTo>
                    <a:pt x="334" y="1"/>
                    <a:pt x="0" y="334"/>
                    <a:pt x="0" y="894"/>
                  </a:cubicBezTo>
                  <a:lnTo>
                    <a:pt x="0" y="2096"/>
                  </a:lnTo>
                  <a:cubicBezTo>
                    <a:pt x="0" y="2394"/>
                    <a:pt x="96" y="2632"/>
                    <a:pt x="262" y="2787"/>
                  </a:cubicBezTo>
                  <a:cubicBezTo>
                    <a:pt x="405" y="2918"/>
                    <a:pt x="619" y="2989"/>
                    <a:pt x="869" y="2989"/>
                  </a:cubicBezTo>
                  <a:cubicBezTo>
                    <a:pt x="1393" y="2989"/>
                    <a:pt x="1751" y="2692"/>
                    <a:pt x="1751" y="2263"/>
                  </a:cubicBezTo>
                  <a:cubicBezTo>
                    <a:pt x="1786" y="2120"/>
                    <a:pt x="1715" y="2073"/>
                    <a:pt x="1596" y="2073"/>
                  </a:cubicBezTo>
                  <a:cubicBezTo>
                    <a:pt x="1489" y="2073"/>
                    <a:pt x="1417" y="2120"/>
                    <a:pt x="1417" y="2192"/>
                  </a:cubicBezTo>
                  <a:cubicBezTo>
                    <a:pt x="1393" y="2382"/>
                    <a:pt x="1358" y="2668"/>
                    <a:pt x="917" y="2668"/>
                  </a:cubicBezTo>
                  <a:cubicBezTo>
                    <a:pt x="560" y="2668"/>
                    <a:pt x="381" y="2489"/>
                    <a:pt x="381" y="2096"/>
                  </a:cubicBezTo>
                  <a:lnTo>
                    <a:pt x="381" y="894"/>
                  </a:lnTo>
                  <a:cubicBezTo>
                    <a:pt x="381" y="525"/>
                    <a:pt x="560" y="334"/>
                    <a:pt x="893" y="334"/>
                  </a:cubicBezTo>
                  <a:cubicBezTo>
                    <a:pt x="1298" y="334"/>
                    <a:pt x="1405" y="584"/>
                    <a:pt x="1405" y="775"/>
                  </a:cubicBezTo>
                  <a:cubicBezTo>
                    <a:pt x="1405" y="846"/>
                    <a:pt x="1477" y="906"/>
                    <a:pt x="1584" y="906"/>
                  </a:cubicBezTo>
                  <a:cubicBezTo>
                    <a:pt x="1703" y="906"/>
                    <a:pt x="1762" y="882"/>
                    <a:pt x="1762" y="715"/>
                  </a:cubicBezTo>
                  <a:cubicBezTo>
                    <a:pt x="1762" y="299"/>
                    <a:pt x="1405"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5" name="Google Shape;5845;p77"/>
            <p:cNvSpPr/>
            <p:nvPr/>
          </p:nvSpPr>
          <p:spPr>
            <a:xfrm>
              <a:off x="3813012" y="4151763"/>
              <a:ext cx="32930" cy="32930"/>
            </a:xfrm>
            <a:custGeom>
              <a:avLst/>
              <a:gdLst/>
              <a:ahLst/>
              <a:cxnLst/>
              <a:rect l="l" t="t" r="r" b="b"/>
              <a:pathLst>
                <a:path w="1037" h="1037" extrusionOk="0">
                  <a:moveTo>
                    <a:pt x="536" y="310"/>
                  </a:moveTo>
                  <a:cubicBezTo>
                    <a:pt x="644" y="310"/>
                    <a:pt x="739" y="405"/>
                    <a:pt x="739" y="524"/>
                  </a:cubicBezTo>
                  <a:cubicBezTo>
                    <a:pt x="727" y="620"/>
                    <a:pt x="644" y="727"/>
                    <a:pt x="536" y="727"/>
                  </a:cubicBezTo>
                  <a:cubicBezTo>
                    <a:pt x="429" y="727"/>
                    <a:pt x="322" y="643"/>
                    <a:pt x="322" y="524"/>
                  </a:cubicBezTo>
                  <a:cubicBezTo>
                    <a:pt x="322" y="417"/>
                    <a:pt x="417" y="310"/>
                    <a:pt x="536" y="310"/>
                  </a:cubicBezTo>
                  <a:close/>
                  <a:moveTo>
                    <a:pt x="524" y="1"/>
                  </a:moveTo>
                  <a:cubicBezTo>
                    <a:pt x="239" y="1"/>
                    <a:pt x="1" y="239"/>
                    <a:pt x="1" y="524"/>
                  </a:cubicBezTo>
                  <a:cubicBezTo>
                    <a:pt x="1" y="798"/>
                    <a:pt x="239" y="1036"/>
                    <a:pt x="524" y="1036"/>
                  </a:cubicBezTo>
                  <a:cubicBezTo>
                    <a:pt x="822" y="1036"/>
                    <a:pt x="1036" y="798"/>
                    <a:pt x="1036" y="524"/>
                  </a:cubicBezTo>
                  <a:cubicBezTo>
                    <a:pt x="1036" y="239"/>
                    <a:pt x="79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46" name="Google Shape;5846;p77"/>
          <p:cNvGrpSpPr/>
          <p:nvPr/>
        </p:nvGrpSpPr>
        <p:grpSpPr>
          <a:xfrm>
            <a:off x="4149138" y="4121151"/>
            <a:ext cx="344065" cy="368644"/>
            <a:chOff x="4149138" y="4121151"/>
            <a:chExt cx="344065" cy="368644"/>
          </a:xfrm>
        </p:grpSpPr>
        <p:sp>
          <p:nvSpPr>
            <p:cNvPr id="5847" name="Google Shape;5847;p77"/>
            <p:cNvSpPr/>
            <p:nvPr/>
          </p:nvSpPr>
          <p:spPr>
            <a:xfrm>
              <a:off x="4205853" y="4182724"/>
              <a:ext cx="225746" cy="307071"/>
            </a:xfrm>
            <a:custGeom>
              <a:avLst/>
              <a:gdLst/>
              <a:ahLst/>
              <a:cxnLst/>
              <a:rect l="l" t="t" r="r" b="b"/>
              <a:pathLst>
                <a:path w="7109" h="9670" extrusionOk="0">
                  <a:moveTo>
                    <a:pt x="3643" y="359"/>
                  </a:moveTo>
                  <a:cubicBezTo>
                    <a:pt x="4417" y="359"/>
                    <a:pt x="5132" y="645"/>
                    <a:pt x="5703" y="1157"/>
                  </a:cubicBezTo>
                  <a:cubicBezTo>
                    <a:pt x="6358" y="1752"/>
                    <a:pt x="6751" y="2597"/>
                    <a:pt x="6751" y="3478"/>
                  </a:cubicBezTo>
                  <a:cubicBezTo>
                    <a:pt x="6739" y="4074"/>
                    <a:pt x="6572" y="4669"/>
                    <a:pt x="6251" y="5157"/>
                  </a:cubicBezTo>
                  <a:cubicBezTo>
                    <a:pt x="5929" y="5645"/>
                    <a:pt x="5489" y="6038"/>
                    <a:pt x="4953" y="6288"/>
                  </a:cubicBezTo>
                  <a:cubicBezTo>
                    <a:pt x="4620" y="6431"/>
                    <a:pt x="4417" y="6776"/>
                    <a:pt x="4417" y="7146"/>
                  </a:cubicBezTo>
                  <a:lnTo>
                    <a:pt x="4417" y="7360"/>
                  </a:lnTo>
                  <a:lnTo>
                    <a:pt x="2834" y="7360"/>
                  </a:lnTo>
                  <a:lnTo>
                    <a:pt x="2834" y="7146"/>
                  </a:lnTo>
                  <a:cubicBezTo>
                    <a:pt x="2834" y="6776"/>
                    <a:pt x="2631" y="6455"/>
                    <a:pt x="2298" y="6288"/>
                  </a:cubicBezTo>
                  <a:cubicBezTo>
                    <a:pt x="1084" y="5705"/>
                    <a:pt x="381" y="4407"/>
                    <a:pt x="548" y="3074"/>
                  </a:cubicBezTo>
                  <a:cubicBezTo>
                    <a:pt x="726" y="1669"/>
                    <a:pt x="1869" y="526"/>
                    <a:pt x="3286" y="383"/>
                  </a:cubicBezTo>
                  <a:cubicBezTo>
                    <a:pt x="3405" y="359"/>
                    <a:pt x="3524" y="359"/>
                    <a:pt x="3643" y="359"/>
                  </a:cubicBezTo>
                  <a:close/>
                  <a:moveTo>
                    <a:pt x="4417" y="7729"/>
                  </a:moveTo>
                  <a:lnTo>
                    <a:pt x="4417" y="8324"/>
                  </a:lnTo>
                  <a:cubicBezTo>
                    <a:pt x="4417" y="8443"/>
                    <a:pt x="4322" y="8539"/>
                    <a:pt x="4203" y="8539"/>
                  </a:cubicBezTo>
                  <a:lnTo>
                    <a:pt x="3048" y="8539"/>
                  </a:lnTo>
                  <a:cubicBezTo>
                    <a:pt x="2929" y="8539"/>
                    <a:pt x="2834" y="8443"/>
                    <a:pt x="2834" y="8324"/>
                  </a:cubicBezTo>
                  <a:lnTo>
                    <a:pt x="2834" y="7729"/>
                  </a:lnTo>
                  <a:close/>
                  <a:moveTo>
                    <a:pt x="4024" y="8896"/>
                  </a:moveTo>
                  <a:lnTo>
                    <a:pt x="4024" y="9098"/>
                  </a:lnTo>
                  <a:cubicBezTo>
                    <a:pt x="4024" y="9217"/>
                    <a:pt x="3941" y="9313"/>
                    <a:pt x="3822" y="9313"/>
                  </a:cubicBezTo>
                  <a:lnTo>
                    <a:pt x="3429" y="9313"/>
                  </a:lnTo>
                  <a:cubicBezTo>
                    <a:pt x="3310" y="9313"/>
                    <a:pt x="3227" y="9217"/>
                    <a:pt x="3227" y="9098"/>
                  </a:cubicBezTo>
                  <a:lnTo>
                    <a:pt x="3227" y="8896"/>
                  </a:lnTo>
                  <a:close/>
                  <a:moveTo>
                    <a:pt x="3658" y="1"/>
                  </a:moveTo>
                  <a:cubicBezTo>
                    <a:pt x="3519" y="1"/>
                    <a:pt x="3379" y="9"/>
                    <a:pt x="3239" y="26"/>
                  </a:cubicBezTo>
                  <a:cubicBezTo>
                    <a:pt x="1667" y="204"/>
                    <a:pt x="381" y="1466"/>
                    <a:pt x="191" y="3026"/>
                  </a:cubicBezTo>
                  <a:cubicBezTo>
                    <a:pt x="0" y="4526"/>
                    <a:pt x="786" y="5979"/>
                    <a:pt x="2155" y="6610"/>
                  </a:cubicBezTo>
                  <a:cubicBezTo>
                    <a:pt x="2358" y="6705"/>
                    <a:pt x="2477" y="6931"/>
                    <a:pt x="2477" y="7146"/>
                  </a:cubicBezTo>
                  <a:lnTo>
                    <a:pt x="2477" y="8324"/>
                  </a:lnTo>
                  <a:cubicBezTo>
                    <a:pt x="2477" y="8574"/>
                    <a:pt x="2643" y="8789"/>
                    <a:pt x="2870" y="8860"/>
                  </a:cubicBezTo>
                  <a:lnTo>
                    <a:pt x="2870" y="9098"/>
                  </a:lnTo>
                  <a:cubicBezTo>
                    <a:pt x="2870" y="9408"/>
                    <a:pt x="3120" y="9670"/>
                    <a:pt x="3429" y="9670"/>
                  </a:cubicBezTo>
                  <a:lnTo>
                    <a:pt x="3822" y="9670"/>
                  </a:lnTo>
                  <a:cubicBezTo>
                    <a:pt x="4132" y="9670"/>
                    <a:pt x="4382" y="9408"/>
                    <a:pt x="4382" y="9098"/>
                  </a:cubicBezTo>
                  <a:lnTo>
                    <a:pt x="4382" y="8860"/>
                  </a:lnTo>
                  <a:cubicBezTo>
                    <a:pt x="4608" y="8789"/>
                    <a:pt x="4775" y="8574"/>
                    <a:pt x="4775" y="8324"/>
                  </a:cubicBezTo>
                  <a:lnTo>
                    <a:pt x="4775" y="7146"/>
                  </a:lnTo>
                  <a:cubicBezTo>
                    <a:pt x="4775" y="6931"/>
                    <a:pt x="4906" y="6717"/>
                    <a:pt x="5096" y="6610"/>
                  </a:cubicBezTo>
                  <a:cubicBezTo>
                    <a:pt x="5691" y="6336"/>
                    <a:pt x="6191" y="5895"/>
                    <a:pt x="6549" y="5348"/>
                  </a:cubicBezTo>
                  <a:cubicBezTo>
                    <a:pt x="6906" y="4788"/>
                    <a:pt x="7096" y="4133"/>
                    <a:pt x="7096" y="3455"/>
                  </a:cubicBezTo>
                  <a:cubicBezTo>
                    <a:pt x="7108" y="2490"/>
                    <a:pt x="6680" y="1538"/>
                    <a:pt x="5953" y="883"/>
                  </a:cubicBezTo>
                  <a:cubicBezTo>
                    <a:pt x="5309" y="310"/>
                    <a:pt x="4506" y="1"/>
                    <a:pt x="36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8" name="Google Shape;5848;p77"/>
            <p:cNvSpPr/>
            <p:nvPr/>
          </p:nvSpPr>
          <p:spPr>
            <a:xfrm>
              <a:off x="4444777" y="4287484"/>
              <a:ext cx="48426" cy="11400"/>
            </a:xfrm>
            <a:custGeom>
              <a:avLst/>
              <a:gdLst/>
              <a:ahLst/>
              <a:cxnLst/>
              <a:rect l="l" t="t" r="r" b="b"/>
              <a:pathLst>
                <a:path w="1525" h="359" extrusionOk="0">
                  <a:moveTo>
                    <a:pt x="180" y="1"/>
                  </a:moveTo>
                  <a:cubicBezTo>
                    <a:pt x="72" y="1"/>
                    <a:pt x="1" y="72"/>
                    <a:pt x="1" y="179"/>
                  </a:cubicBezTo>
                  <a:cubicBezTo>
                    <a:pt x="1" y="275"/>
                    <a:pt x="72" y="358"/>
                    <a:pt x="180" y="358"/>
                  </a:cubicBezTo>
                  <a:lnTo>
                    <a:pt x="1346" y="358"/>
                  </a:lnTo>
                  <a:cubicBezTo>
                    <a:pt x="1442" y="358"/>
                    <a:pt x="1525" y="275"/>
                    <a:pt x="1525" y="179"/>
                  </a:cubicBezTo>
                  <a:cubicBezTo>
                    <a:pt x="1525" y="72"/>
                    <a:pt x="1430" y="1"/>
                    <a:pt x="1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49" name="Google Shape;5849;p77"/>
            <p:cNvSpPr/>
            <p:nvPr/>
          </p:nvSpPr>
          <p:spPr>
            <a:xfrm>
              <a:off x="4149138" y="4287484"/>
              <a:ext cx="48426" cy="11400"/>
            </a:xfrm>
            <a:custGeom>
              <a:avLst/>
              <a:gdLst/>
              <a:ahLst/>
              <a:cxnLst/>
              <a:rect l="l" t="t" r="r" b="b"/>
              <a:pathLst>
                <a:path w="1525" h="359" extrusionOk="0">
                  <a:moveTo>
                    <a:pt x="179" y="1"/>
                  </a:moveTo>
                  <a:cubicBezTo>
                    <a:pt x="72" y="1"/>
                    <a:pt x="0" y="72"/>
                    <a:pt x="0" y="179"/>
                  </a:cubicBezTo>
                  <a:cubicBezTo>
                    <a:pt x="0" y="275"/>
                    <a:pt x="72" y="358"/>
                    <a:pt x="179" y="358"/>
                  </a:cubicBezTo>
                  <a:lnTo>
                    <a:pt x="1334" y="358"/>
                  </a:lnTo>
                  <a:cubicBezTo>
                    <a:pt x="1441" y="358"/>
                    <a:pt x="1512" y="275"/>
                    <a:pt x="1512" y="179"/>
                  </a:cubicBezTo>
                  <a:cubicBezTo>
                    <a:pt x="1524" y="72"/>
                    <a:pt x="1441"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0" name="Google Shape;5850;p77"/>
            <p:cNvSpPr/>
            <p:nvPr/>
          </p:nvSpPr>
          <p:spPr>
            <a:xfrm>
              <a:off x="4315471" y="4121151"/>
              <a:ext cx="11400" cy="48045"/>
            </a:xfrm>
            <a:custGeom>
              <a:avLst/>
              <a:gdLst/>
              <a:ahLst/>
              <a:cxnLst/>
              <a:rect l="l" t="t" r="r" b="b"/>
              <a:pathLst>
                <a:path w="359" h="1513" extrusionOk="0">
                  <a:moveTo>
                    <a:pt x="180" y="0"/>
                  </a:moveTo>
                  <a:cubicBezTo>
                    <a:pt x="72" y="0"/>
                    <a:pt x="1" y="72"/>
                    <a:pt x="1" y="179"/>
                  </a:cubicBezTo>
                  <a:lnTo>
                    <a:pt x="1" y="1334"/>
                  </a:lnTo>
                  <a:cubicBezTo>
                    <a:pt x="1" y="1441"/>
                    <a:pt x="72" y="1512"/>
                    <a:pt x="180" y="1512"/>
                  </a:cubicBezTo>
                  <a:cubicBezTo>
                    <a:pt x="275" y="1512"/>
                    <a:pt x="358" y="1441"/>
                    <a:pt x="358" y="1334"/>
                  </a:cubicBezTo>
                  <a:lnTo>
                    <a:pt x="358" y="179"/>
                  </a:lnTo>
                  <a:cubicBezTo>
                    <a:pt x="358" y="72"/>
                    <a:pt x="275"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1" name="Google Shape;5851;p77"/>
            <p:cNvSpPr/>
            <p:nvPr/>
          </p:nvSpPr>
          <p:spPr>
            <a:xfrm>
              <a:off x="4378632" y="4159575"/>
              <a:ext cx="22705" cy="27754"/>
            </a:xfrm>
            <a:custGeom>
              <a:avLst/>
              <a:gdLst/>
              <a:ahLst/>
              <a:cxnLst/>
              <a:rect l="l" t="t" r="r" b="b"/>
              <a:pathLst>
                <a:path w="715" h="874" extrusionOk="0">
                  <a:moveTo>
                    <a:pt x="513" y="0"/>
                  </a:moveTo>
                  <a:cubicBezTo>
                    <a:pt x="451" y="0"/>
                    <a:pt x="387" y="27"/>
                    <a:pt x="346" y="76"/>
                  </a:cubicBezTo>
                  <a:lnTo>
                    <a:pt x="48" y="588"/>
                  </a:lnTo>
                  <a:cubicBezTo>
                    <a:pt x="0" y="671"/>
                    <a:pt x="24" y="778"/>
                    <a:pt x="107" y="838"/>
                  </a:cubicBezTo>
                  <a:cubicBezTo>
                    <a:pt x="131" y="850"/>
                    <a:pt x="167" y="874"/>
                    <a:pt x="191" y="874"/>
                  </a:cubicBezTo>
                  <a:cubicBezTo>
                    <a:pt x="250" y="874"/>
                    <a:pt x="310" y="838"/>
                    <a:pt x="358" y="778"/>
                  </a:cubicBezTo>
                  <a:lnTo>
                    <a:pt x="655" y="278"/>
                  </a:lnTo>
                  <a:cubicBezTo>
                    <a:pt x="715" y="171"/>
                    <a:pt x="691" y="64"/>
                    <a:pt x="596" y="16"/>
                  </a:cubicBezTo>
                  <a:cubicBezTo>
                    <a:pt x="570" y="5"/>
                    <a:pt x="542"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2" name="Google Shape;5852;p77"/>
            <p:cNvSpPr/>
            <p:nvPr/>
          </p:nvSpPr>
          <p:spPr>
            <a:xfrm>
              <a:off x="4240243" y="4399103"/>
              <a:ext cx="22705" cy="27563"/>
            </a:xfrm>
            <a:custGeom>
              <a:avLst/>
              <a:gdLst/>
              <a:ahLst/>
              <a:cxnLst/>
              <a:rect l="l" t="t" r="r" b="b"/>
              <a:pathLst>
                <a:path w="715" h="868" extrusionOk="0">
                  <a:moveTo>
                    <a:pt x="507" y="0"/>
                  </a:moveTo>
                  <a:cubicBezTo>
                    <a:pt x="444" y="0"/>
                    <a:pt x="387" y="33"/>
                    <a:pt x="346" y="82"/>
                  </a:cubicBezTo>
                  <a:lnTo>
                    <a:pt x="48" y="594"/>
                  </a:lnTo>
                  <a:cubicBezTo>
                    <a:pt x="1" y="677"/>
                    <a:pt x="24" y="784"/>
                    <a:pt x="108" y="844"/>
                  </a:cubicBezTo>
                  <a:cubicBezTo>
                    <a:pt x="132" y="855"/>
                    <a:pt x="155" y="867"/>
                    <a:pt x="191" y="867"/>
                  </a:cubicBezTo>
                  <a:cubicBezTo>
                    <a:pt x="251" y="867"/>
                    <a:pt x="310" y="844"/>
                    <a:pt x="358" y="784"/>
                  </a:cubicBezTo>
                  <a:lnTo>
                    <a:pt x="655" y="272"/>
                  </a:lnTo>
                  <a:cubicBezTo>
                    <a:pt x="715" y="189"/>
                    <a:pt x="679" y="82"/>
                    <a:pt x="596" y="22"/>
                  </a:cubicBezTo>
                  <a:cubicBezTo>
                    <a:pt x="566" y="7"/>
                    <a:pt x="536" y="0"/>
                    <a:pt x="5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3" name="Google Shape;5853;p77"/>
            <p:cNvSpPr/>
            <p:nvPr/>
          </p:nvSpPr>
          <p:spPr>
            <a:xfrm>
              <a:off x="4240243" y="4159130"/>
              <a:ext cx="22705" cy="28198"/>
            </a:xfrm>
            <a:custGeom>
              <a:avLst/>
              <a:gdLst/>
              <a:ahLst/>
              <a:cxnLst/>
              <a:rect l="l" t="t" r="r" b="b"/>
              <a:pathLst>
                <a:path w="715" h="888" extrusionOk="0">
                  <a:moveTo>
                    <a:pt x="213" y="1"/>
                  </a:moveTo>
                  <a:cubicBezTo>
                    <a:pt x="181" y="1"/>
                    <a:pt x="148" y="10"/>
                    <a:pt x="120" y="30"/>
                  </a:cubicBezTo>
                  <a:cubicBezTo>
                    <a:pt x="24" y="78"/>
                    <a:pt x="1" y="197"/>
                    <a:pt x="60" y="292"/>
                  </a:cubicBezTo>
                  <a:lnTo>
                    <a:pt x="358" y="792"/>
                  </a:lnTo>
                  <a:cubicBezTo>
                    <a:pt x="382" y="852"/>
                    <a:pt x="441" y="888"/>
                    <a:pt x="525" y="888"/>
                  </a:cubicBezTo>
                  <a:cubicBezTo>
                    <a:pt x="548" y="888"/>
                    <a:pt x="584" y="864"/>
                    <a:pt x="608" y="852"/>
                  </a:cubicBezTo>
                  <a:cubicBezTo>
                    <a:pt x="679" y="792"/>
                    <a:pt x="715" y="685"/>
                    <a:pt x="667" y="602"/>
                  </a:cubicBezTo>
                  <a:lnTo>
                    <a:pt x="370" y="90"/>
                  </a:lnTo>
                  <a:cubicBezTo>
                    <a:pt x="338" y="35"/>
                    <a:pt x="276" y="1"/>
                    <a:pt x="2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4" name="Google Shape;5854;p77"/>
            <p:cNvSpPr/>
            <p:nvPr/>
          </p:nvSpPr>
          <p:spPr>
            <a:xfrm>
              <a:off x="4378632" y="4399230"/>
              <a:ext cx="22705" cy="28198"/>
            </a:xfrm>
            <a:custGeom>
              <a:avLst/>
              <a:gdLst/>
              <a:ahLst/>
              <a:cxnLst/>
              <a:rect l="l" t="t" r="r" b="b"/>
              <a:pathLst>
                <a:path w="715" h="888" extrusionOk="0">
                  <a:moveTo>
                    <a:pt x="221" y="0"/>
                  </a:moveTo>
                  <a:cubicBezTo>
                    <a:pt x="187" y="0"/>
                    <a:pt x="152" y="10"/>
                    <a:pt x="119" y="30"/>
                  </a:cubicBezTo>
                  <a:cubicBezTo>
                    <a:pt x="24" y="78"/>
                    <a:pt x="0" y="197"/>
                    <a:pt x="60" y="292"/>
                  </a:cubicBezTo>
                  <a:lnTo>
                    <a:pt x="358" y="792"/>
                  </a:lnTo>
                  <a:cubicBezTo>
                    <a:pt x="393" y="851"/>
                    <a:pt x="453" y="887"/>
                    <a:pt x="524" y="887"/>
                  </a:cubicBezTo>
                  <a:cubicBezTo>
                    <a:pt x="548" y="887"/>
                    <a:pt x="584" y="863"/>
                    <a:pt x="608" y="851"/>
                  </a:cubicBezTo>
                  <a:cubicBezTo>
                    <a:pt x="691" y="792"/>
                    <a:pt x="715" y="673"/>
                    <a:pt x="667" y="601"/>
                  </a:cubicBezTo>
                  <a:lnTo>
                    <a:pt x="369" y="89"/>
                  </a:lnTo>
                  <a:cubicBezTo>
                    <a:pt x="346" y="35"/>
                    <a:pt x="286" y="0"/>
                    <a:pt x="2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5" name="Google Shape;5855;p77"/>
            <p:cNvSpPr/>
            <p:nvPr/>
          </p:nvSpPr>
          <p:spPr>
            <a:xfrm>
              <a:off x="4426264" y="4351851"/>
              <a:ext cx="29532" cy="21117"/>
            </a:xfrm>
            <a:custGeom>
              <a:avLst/>
              <a:gdLst/>
              <a:ahLst/>
              <a:cxnLst/>
              <a:rect l="l" t="t" r="r" b="b"/>
              <a:pathLst>
                <a:path w="930" h="665" extrusionOk="0">
                  <a:moveTo>
                    <a:pt x="215" y="0"/>
                  </a:moveTo>
                  <a:cubicBezTo>
                    <a:pt x="152" y="0"/>
                    <a:pt x="89" y="32"/>
                    <a:pt x="48" y="81"/>
                  </a:cubicBezTo>
                  <a:cubicBezTo>
                    <a:pt x="1" y="177"/>
                    <a:pt x="36" y="272"/>
                    <a:pt x="108" y="331"/>
                  </a:cubicBezTo>
                  <a:lnTo>
                    <a:pt x="608" y="629"/>
                  </a:lnTo>
                  <a:cubicBezTo>
                    <a:pt x="643" y="653"/>
                    <a:pt x="667" y="665"/>
                    <a:pt x="703" y="665"/>
                  </a:cubicBezTo>
                  <a:cubicBezTo>
                    <a:pt x="763" y="665"/>
                    <a:pt x="822" y="629"/>
                    <a:pt x="870" y="569"/>
                  </a:cubicBezTo>
                  <a:cubicBezTo>
                    <a:pt x="929" y="486"/>
                    <a:pt x="893" y="367"/>
                    <a:pt x="810" y="319"/>
                  </a:cubicBezTo>
                  <a:lnTo>
                    <a:pt x="298" y="22"/>
                  </a:lnTo>
                  <a:cubicBezTo>
                    <a:pt x="272" y="7"/>
                    <a:pt x="244"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6" name="Google Shape;5856;p77"/>
            <p:cNvSpPr/>
            <p:nvPr/>
          </p:nvSpPr>
          <p:spPr>
            <a:xfrm>
              <a:off x="4186196" y="4213463"/>
              <a:ext cx="29500" cy="21117"/>
            </a:xfrm>
            <a:custGeom>
              <a:avLst/>
              <a:gdLst/>
              <a:ahLst/>
              <a:cxnLst/>
              <a:rect l="l" t="t" r="r" b="b"/>
              <a:pathLst>
                <a:path w="929" h="665" extrusionOk="0">
                  <a:moveTo>
                    <a:pt x="214" y="0"/>
                  </a:moveTo>
                  <a:cubicBezTo>
                    <a:pt x="152" y="0"/>
                    <a:pt x="89" y="33"/>
                    <a:pt x="48" y="82"/>
                  </a:cubicBezTo>
                  <a:cubicBezTo>
                    <a:pt x="0" y="165"/>
                    <a:pt x="36" y="272"/>
                    <a:pt x="107" y="332"/>
                  </a:cubicBezTo>
                  <a:lnTo>
                    <a:pt x="619" y="629"/>
                  </a:lnTo>
                  <a:cubicBezTo>
                    <a:pt x="643" y="641"/>
                    <a:pt x="667" y="665"/>
                    <a:pt x="703" y="665"/>
                  </a:cubicBezTo>
                  <a:cubicBezTo>
                    <a:pt x="762" y="665"/>
                    <a:pt x="822" y="629"/>
                    <a:pt x="869" y="570"/>
                  </a:cubicBezTo>
                  <a:cubicBezTo>
                    <a:pt x="929" y="463"/>
                    <a:pt x="893" y="367"/>
                    <a:pt x="810" y="320"/>
                  </a:cubicBezTo>
                  <a:lnTo>
                    <a:pt x="298" y="22"/>
                  </a:lnTo>
                  <a:cubicBezTo>
                    <a:pt x="272" y="7"/>
                    <a:pt x="243" y="0"/>
                    <a:pt x="2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7" name="Google Shape;5857;p77"/>
            <p:cNvSpPr/>
            <p:nvPr/>
          </p:nvSpPr>
          <p:spPr>
            <a:xfrm>
              <a:off x="4425883" y="4213590"/>
              <a:ext cx="29913" cy="21371"/>
            </a:xfrm>
            <a:custGeom>
              <a:avLst/>
              <a:gdLst/>
              <a:ahLst/>
              <a:cxnLst/>
              <a:rect l="l" t="t" r="r" b="b"/>
              <a:pathLst>
                <a:path w="942" h="673" extrusionOk="0">
                  <a:moveTo>
                    <a:pt x="725" y="0"/>
                  </a:moveTo>
                  <a:cubicBezTo>
                    <a:pt x="693" y="0"/>
                    <a:pt x="660" y="10"/>
                    <a:pt x="632" y="30"/>
                  </a:cubicBezTo>
                  <a:lnTo>
                    <a:pt x="120" y="328"/>
                  </a:lnTo>
                  <a:cubicBezTo>
                    <a:pt x="36" y="375"/>
                    <a:pt x="1" y="494"/>
                    <a:pt x="60" y="578"/>
                  </a:cubicBezTo>
                  <a:cubicBezTo>
                    <a:pt x="96" y="637"/>
                    <a:pt x="155" y="673"/>
                    <a:pt x="227" y="673"/>
                  </a:cubicBezTo>
                  <a:cubicBezTo>
                    <a:pt x="251" y="673"/>
                    <a:pt x="286" y="661"/>
                    <a:pt x="310" y="637"/>
                  </a:cubicBezTo>
                  <a:lnTo>
                    <a:pt x="822" y="340"/>
                  </a:lnTo>
                  <a:cubicBezTo>
                    <a:pt x="905" y="280"/>
                    <a:pt x="941" y="161"/>
                    <a:pt x="882" y="89"/>
                  </a:cubicBezTo>
                  <a:cubicBezTo>
                    <a:pt x="850" y="35"/>
                    <a:pt x="788" y="0"/>
                    <a:pt x="7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58" name="Google Shape;5858;p77"/>
            <p:cNvSpPr/>
            <p:nvPr/>
          </p:nvSpPr>
          <p:spPr>
            <a:xfrm>
              <a:off x="4186196" y="4351978"/>
              <a:ext cx="29500" cy="21371"/>
            </a:xfrm>
            <a:custGeom>
              <a:avLst/>
              <a:gdLst/>
              <a:ahLst/>
              <a:cxnLst/>
              <a:rect l="l" t="t" r="r" b="b"/>
              <a:pathLst>
                <a:path w="929" h="673" extrusionOk="0">
                  <a:moveTo>
                    <a:pt x="725" y="0"/>
                  </a:moveTo>
                  <a:cubicBezTo>
                    <a:pt x="692" y="0"/>
                    <a:pt x="660" y="9"/>
                    <a:pt x="631" y="30"/>
                  </a:cubicBezTo>
                  <a:lnTo>
                    <a:pt x="119" y="327"/>
                  </a:lnTo>
                  <a:cubicBezTo>
                    <a:pt x="36" y="375"/>
                    <a:pt x="0" y="494"/>
                    <a:pt x="60" y="589"/>
                  </a:cubicBezTo>
                  <a:cubicBezTo>
                    <a:pt x="95" y="649"/>
                    <a:pt x="155" y="673"/>
                    <a:pt x="226" y="673"/>
                  </a:cubicBezTo>
                  <a:cubicBezTo>
                    <a:pt x="262" y="673"/>
                    <a:pt x="286" y="661"/>
                    <a:pt x="322" y="649"/>
                  </a:cubicBezTo>
                  <a:lnTo>
                    <a:pt x="822" y="351"/>
                  </a:lnTo>
                  <a:cubicBezTo>
                    <a:pt x="893" y="292"/>
                    <a:pt x="929" y="173"/>
                    <a:pt x="881" y="89"/>
                  </a:cubicBezTo>
                  <a:cubicBezTo>
                    <a:pt x="850" y="34"/>
                    <a:pt x="787" y="0"/>
                    <a:pt x="7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859" name="Google Shape;5859;p77"/>
          <p:cNvSpPr/>
          <p:nvPr/>
        </p:nvSpPr>
        <p:spPr>
          <a:xfrm>
            <a:off x="4692054" y="4135409"/>
            <a:ext cx="344097" cy="340033"/>
          </a:xfrm>
          <a:custGeom>
            <a:avLst/>
            <a:gdLst/>
            <a:ahLst/>
            <a:cxnLst/>
            <a:rect l="l" t="t" r="r" b="b"/>
            <a:pathLst>
              <a:path w="10836" h="10708" extrusionOk="0">
                <a:moveTo>
                  <a:pt x="7677" y="328"/>
                </a:moveTo>
                <a:cubicBezTo>
                  <a:pt x="7821" y="328"/>
                  <a:pt x="7960" y="378"/>
                  <a:pt x="8061" y="480"/>
                </a:cubicBezTo>
                <a:lnTo>
                  <a:pt x="10288" y="2706"/>
                </a:lnTo>
                <a:cubicBezTo>
                  <a:pt x="10502" y="2897"/>
                  <a:pt x="10490" y="3278"/>
                  <a:pt x="10252" y="3516"/>
                </a:cubicBezTo>
                <a:cubicBezTo>
                  <a:pt x="10125" y="3643"/>
                  <a:pt x="9961" y="3709"/>
                  <a:pt x="9802" y="3709"/>
                </a:cubicBezTo>
                <a:cubicBezTo>
                  <a:pt x="9661" y="3709"/>
                  <a:pt x="9524" y="3657"/>
                  <a:pt x="9418" y="3552"/>
                </a:cubicBezTo>
                <a:lnTo>
                  <a:pt x="8264" y="2385"/>
                </a:lnTo>
                <a:cubicBezTo>
                  <a:pt x="8234" y="2355"/>
                  <a:pt x="8195" y="2340"/>
                  <a:pt x="8156" y="2340"/>
                </a:cubicBezTo>
                <a:cubicBezTo>
                  <a:pt x="8118" y="2340"/>
                  <a:pt x="8079" y="2355"/>
                  <a:pt x="8049" y="2385"/>
                </a:cubicBezTo>
                <a:cubicBezTo>
                  <a:pt x="7990" y="2444"/>
                  <a:pt x="7990" y="2540"/>
                  <a:pt x="8049" y="2599"/>
                </a:cubicBezTo>
                <a:lnTo>
                  <a:pt x="8930" y="3480"/>
                </a:lnTo>
                <a:lnTo>
                  <a:pt x="7811" y="4587"/>
                </a:lnTo>
                <a:cubicBezTo>
                  <a:pt x="7549" y="4861"/>
                  <a:pt x="7382" y="5207"/>
                  <a:pt x="7335" y="5564"/>
                </a:cubicBezTo>
                <a:cubicBezTo>
                  <a:pt x="7287" y="5921"/>
                  <a:pt x="7371" y="6290"/>
                  <a:pt x="7561" y="6588"/>
                </a:cubicBezTo>
                <a:cubicBezTo>
                  <a:pt x="7930" y="7171"/>
                  <a:pt x="7859" y="7838"/>
                  <a:pt x="7728" y="8028"/>
                </a:cubicBezTo>
                <a:cubicBezTo>
                  <a:pt x="7644" y="8016"/>
                  <a:pt x="7406" y="7897"/>
                  <a:pt x="6751" y="7350"/>
                </a:cubicBezTo>
                <a:cubicBezTo>
                  <a:pt x="6335" y="6993"/>
                  <a:pt x="5835" y="6528"/>
                  <a:pt x="5311" y="6004"/>
                </a:cubicBezTo>
                <a:lnTo>
                  <a:pt x="5204" y="5897"/>
                </a:lnTo>
                <a:lnTo>
                  <a:pt x="5180" y="5873"/>
                </a:lnTo>
                <a:cubicBezTo>
                  <a:pt x="5085" y="5778"/>
                  <a:pt x="4977" y="5695"/>
                  <a:pt x="4894" y="5588"/>
                </a:cubicBezTo>
                <a:lnTo>
                  <a:pt x="4846" y="5540"/>
                </a:lnTo>
                <a:lnTo>
                  <a:pt x="4739" y="5445"/>
                </a:lnTo>
                <a:cubicBezTo>
                  <a:pt x="4239" y="4921"/>
                  <a:pt x="3763" y="4409"/>
                  <a:pt x="3406" y="3992"/>
                </a:cubicBezTo>
                <a:cubicBezTo>
                  <a:pt x="2858" y="3337"/>
                  <a:pt x="2751" y="3099"/>
                  <a:pt x="2715" y="3028"/>
                </a:cubicBezTo>
                <a:cubicBezTo>
                  <a:pt x="2805" y="2970"/>
                  <a:pt x="2986" y="2926"/>
                  <a:pt x="3210" y="2926"/>
                </a:cubicBezTo>
                <a:cubicBezTo>
                  <a:pt x="3492" y="2926"/>
                  <a:pt x="3843" y="2995"/>
                  <a:pt x="4168" y="3194"/>
                </a:cubicBezTo>
                <a:cubicBezTo>
                  <a:pt x="4416" y="3353"/>
                  <a:pt x="4715" y="3430"/>
                  <a:pt x="5014" y="3430"/>
                </a:cubicBezTo>
                <a:cubicBezTo>
                  <a:pt x="5073" y="3430"/>
                  <a:pt x="5133" y="3427"/>
                  <a:pt x="5192" y="3421"/>
                </a:cubicBezTo>
                <a:cubicBezTo>
                  <a:pt x="5549" y="3373"/>
                  <a:pt x="5894" y="3194"/>
                  <a:pt x="6156" y="2944"/>
                </a:cubicBezTo>
                <a:lnTo>
                  <a:pt x="7275" y="1825"/>
                </a:lnTo>
                <a:lnTo>
                  <a:pt x="7359" y="1909"/>
                </a:lnTo>
                <a:cubicBezTo>
                  <a:pt x="7394" y="1938"/>
                  <a:pt x="7433" y="1953"/>
                  <a:pt x="7470" y="1953"/>
                </a:cubicBezTo>
                <a:cubicBezTo>
                  <a:pt x="7507" y="1953"/>
                  <a:pt x="7543" y="1938"/>
                  <a:pt x="7573" y="1909"/>
                </a:cubicBezTo>
                <a:cubicBezTo>
                  <a:pt x="7633" y="1849"/>
                  <a:pt x="7633" y="1766"/>
                  <a:pt x="7573" y="1706"/>
                </a:cubicBezTo>
                <a:lnTo>
                  <a:pt x="7204" y="1337"/>
                </a:lnTo>
                <a:lnTo>
                  <a:pt x="7192" y="1313"/>
                </a:lnTo>
                <a:cubicBezTo>
                  <a:pt x="7025" y="1123"/>
                  <a:pt x="7013" y="837"/>
                  <a:pt x="7144" y="635"/>
                </a:cubicBezTo>
                <a:cubicBezTo>
                  <a:pt x="7168" y="587"/>
                  <a:pt x="7204" y="539"/>
                  <a:pt x="7228" y="516"/>
                </a:cubicBezTo>
                <a:cubicBezTo>
                  <a:pt x="7353" y="390"/>
                  <a:pt x="7518" y="328"/>
                  <a:pt x="7677" y="328"/>
                </a:cubicBezTo>
                <a:close/>
                <a:moveTo>
                  <a:pt x="7667" y="0"/>
                </a:moveTo>
                <a:cubicBezTo>
                  <a:pt x="7428" y="0"/>
                  <a:pt x="7186" y="93"/>
                  <a:pt x="7001" y="277"/>
                </a:cubicBezTo>
                <a:cubicBezTo>
                  <a:pt x="6644" y="635"/>
                  <a:pt x="6632" y="1194"/>
                  <a:pt x="6978" y="1539"/>
                </a:cubicBezTo>
                <a:lnTo>
                  <a:pt x="7037" y="1599"/>
                </a:lnTo>
                <a:lnTo>
                  <a:pt x="5918" y="2718"/>
                </a:lnTo>
                <a:cubicBezTo>
                  <a:pt x="5651" y="2985"/>
                  <a:pt x="5292" y="3125"/>
                  <a:pt x="4942" y="3125"/>
                </a:cubicBezTo>
                <a:cubicBezTo>
                  <a:pt x="4715" y="3125"/>
                  <a:pt x="4491" y="3066"/>
                  <a:pt x="4299" y="2944"/>
                </a:cubicBezTo>
                <a:cubicBezTo>
                  <a:pt x="3965" y="2730"/>
                  <a:pt x="3596" y="2623"/>
                  <a:pt x="3215" y="2623"/>
                </a:cubicBezTo>
                <a:cubicBezTo>
                  <a:pt x="2882" y="2623"/>
                  <a:pt x="2584" y="2706"/>
                  <a:pt x="2453" y="2849"/>
                </a:cubicBezTo>
                <a:cubicBezTo>
                  <a:pt x="2322" y="2980"/>
                  <a:pt x="2418" y="3194"/>
                  <a:pt x="2525" y="3385"/>
                </a:cubicBezTo>
                <a:cubicBezTo>
                  <a:pt x="2632" y="3564"/>
                  <a:pt x="2810" y="3802"/>
                  <a:pt x="3049" y="4087"/>
                </a:cubicBezTo>
                <a:cubicBezTo>
                  <a:pt x="3394" y="4504"/>
                  <a:pt x="3846" y="5004"/>
                  <a:pt x="4370" y="5540"/>
                </a:cubicBezTo>
                <a:lnTo>
                  <a:pt x="3180" y="6731"/>
                </a:lnTo>
                <a:cubicBezTo>
                  <a:pt x="2763" y="7147"/>
                  <a:pt x="2346" y="7600"/>
                  <a:pt x="1965" y="8064"/>
                </a:cubicBezTo>
                <a:lnTo>
                  <a:pt x="84" y="10291"/>
                </a:lnTo>
                <a:cubicBezTo>
                  <a:pt x="1" y="10398"/>
                  <a:pt x="1" y="10541"/>
                  <a:pt x="84" y="10636"/>
                </a:cubicBezTo>
                <a:cubicBezTo>
                  <a:pt x="132" y="10683"/>
                  <a:pt x="191" y="10707"/>
                  <a:pt x="251" y="10707"/>
                </a:cubicBezTo>
                <a:cubicBezTo>
                  <a:pt x="310" y="10707"/>
                  <a:pt x="370" y="10683"/>
                  <a:pt x="429" y="10636"/>
                </a:cubicBezTo>
                <a:lnTo>
                  <a:pt x="2572" y="8850"/>
                </a:lnTo>
                <a:cubicBezTo>
                  <a:pt x="2632" y="8790"/>
                  <a:pt x="2644" y="8695"/>
                  <a:pt x="2584" y="8636"/>
                </a:cubicBezTo>
                <a:cubicBezTo>
                  <a:pt x="2552" y="8603"/>
                  <a:pt x="2512" y="8585"/>
                  <a:pt x="2472" y="8585"/>
                </a:cubicBezTo>
                <a:cubicBezTo>
                  <a:pt x="2440" y="8585"/>
                  <a:pt x="2409" y="8597"/>
                  <a:pt x="2382" y="8624"/>
                </a:cubicBezTo>
                <a:lnTo>
                  <a:pt x="739" y="9993"/>
                </a:lnTo>
                <a:lnTo>
                  <a:pt x="2191" y="8266"/>
                </a:lnTo>
                <a:cubicBezTo>
                  <a:pt x="2560" y="7826"/>
                  <a:pt x="2965" y="7374"/>
                  <a:pt x="3382" y="6957"/>
                </a:cubicBezTo>
                <a:lnTo>
                  <a:pt x="4573" y="5766"/>
                </a:lnTo>
                <a:lnTo>
                  <a:pt x="4585" y="5778"/>
                </a:lnTo>
                <a:lnTo>
                  <a:pt x="4763" y="5957"/>
                </a:lnTo>
                <a:lnTo>
                  <a:pt x="4942" y="6135"/>
                </a:lnTo>
                <a:lnTo>
                  <a:pt x="4954" y="6159"/>
                </a:lnTo>
                <a:lnTo>
                  <a:pt x="3763" y="7350"/>
                </a:lnTo>
                <a:cubicBezTo>
                  <a:pt x="3537" y="7564"/>
                  <a:pt x="3299" y="7790"/>
                  <a:pt x="3084" y="8005"/>
                </a:cubicBezTo>
                <a:cubicBezTo>
                  <a:pt x="3025" y="8064"/>
                  <a:pt x="3025" y="8147"/>
                  <a:pt x="3061" y="8207"/>
                </a:cubicBezTo>
                <a:cubicBezTo>
                  <a:pt x="3092" y="8238"/>
                  <a:pt x="3133" y="8253"/>
                  <a:pt x="3174" y="8253"/>
                </a:cubicBezTo>
                <a:cubicBezTo>
                  <a:pt x="3211" y="8253"/>
                  <a:pt x="3247" y="8241"/>
                  <a:pt x="3275" y="8219"/>
                </a:cubicBezTo>
                <a:cubicBezTo>
                  <a:pt x="3513" y="8005"/>
                  <a:pt x="3751" y="7778"/>
                  <a:pt x="3977" y="7552"/>
                </a:cubicBezTo>
                <a:lnTo>
                  <a:pt x="5168" y="6361"/>
                </a:lnTo>
                <a:cubicBezTo>
                  <a:pt x="5704" y="6885"/>
                  <a:pt x="6204" y="7350"/>
                  <a:pt x="6620" y="7683"/>
                </a:cubicBezTo>
                <a:cubicBezTo>
                  <a:pt x="6906" y="7921"/>
                  <a:pt x="7144" y="8088"/>
                  <a:pt x="7323" y="8207"/>
                </a:cubicBezTo>
                <a:cubicBezTo>
                  <a:pt x="7442" y="8278"/>
                  <a:pt x="7573" y="8362"/>
                  <a:pt x="7692" y="8362"/>
                </a:cubicBezTo>
                <a:cubicBezTo>
                  <a:pt x="7752" y="8362"/>
                  <a:pt x="7811" y="8338"/>
                  <a:pt x="7859" y="8302"/>
                </a:cubicBezTo>
                <a:cubicBezTo>
                  <a:pt x="7990" y="8159"/>
                  <a:pt x="8073" y="7862"/>
                  <a:pt x="8073" y="7540"/>
                </a:cubicBezTo>
                <a:cubicBezTo>
                  <a:pt x="8073" y="7171"/>
                  <a:pt x="7954" y="6778"/>
                  <a:pt x="7763" y="6457"/>
                </a:cubicBezTo>
                <a:cubicBezTo>
                  <a:pt x="7454" y="5957"/>
                  <a:pt x="7549" y="5278"/>
                  <a:pt x="7990" y="4826"/>
                </a:cubicBezTo>
                <a:lnTo>
                  <a:pt x="9109" y="3718"/>
                </a:lnTo>
                <a:lnTo>
                  <a:pt x="9168" y="3778"/>
                </a:lnTo>
                <a:lnTo>
                  <a:pt x="9192" y="3802"/>
                </a:lnTo>
                <a:lnTo>
                  <a:pt x="9216" y="3814"/>
                </a:lnTo>
                <a:cubicBezTo>
                  <a:pt x="9216" y="3814"/>
                  <a:pt x="9228" y="3837"/>
                  <a:pt x="9240" y="3837"/>
                </a:cubicBezTo>
                <a:cubicBezTo>
                  <a:pt x="9240" y="3837"/>
                  <a:pt x="9252" y="3837"/>
                  <a:pt x="9252" y="3849"/>
                </a:cubicBezTo>
                <a:lnTo>
                  <a:pt x="9264" y="3861"/>
                </a:lnTo>
                <a:cubicBezTo>
                  <a:pt x="9264" y="3861"/>
                  <a:pt x="9287" y="3861"/>
                  <a:pt x="9287" y="3873"/>
                </a:cubicBezTo>
                <a:lnTo>
                  <a:pt x="9299" y="3897"/>
                </a:lnTo>
                <a:cubicBezTo>
                  <a:pt x="9299" y="3897"/>
                  <a:pt x="9311" y="3897"/>
                  <a:pt x="9311" y="3909"/>
                </a:cubicBezTo>
                <a:lnTo>
                  <a:pt x="9323" y="3921"/>
                </a:lnTo>
                <a:cubicBezTo>
                  <a:pt x="9323" y="3921"/>
                  <a:pt x="9347" y="3921"/>
                  <a:pt x="9347" y="3933"/>
                </a:cubicBezTo>
                <a:lnTo>
                  <a:pt x="9359" y="3956"/>
                </a:lnTo>
                <a:cubicBezTo>
                  <a:pt x="9359" y="3956"/>
                  <a:pt x="9371" y="3956"/>
                  <a:pt x="9371" y="3968"/>
                </a:cubicBezTo>
                <a:cubicBezTo>
                  <a:pt x="9371" y="3968"/>
                  <a:pt x="9383" y="3968"/>
                  <a:pt x="9383" y="3980"/>
                </a:cubicBezTo>
                <a:cubicBezTo>
                  <a:pt x="9383" y="3980"/>
                  <a:pt x="9407" y="3980"/>
                  <a:pt x="9407" y="3992"/>
                </a:cubicBezTo>
                <a:cubicBezTo>
                  <a:pt x="9407" y="3992"/>
                  <a:pt x="9418" y="3992"/>
                  <a:pt x="9418" y="4016"/>
                </a:cubicBezTo>
                <a:lnTo>
                  <a:pt x="9430" y="4016"/>
                </a:lnTo>
                <a:cubicBezTo>
                  <a:pt x="9430" y="4016"/>
                  <a:pt x="9442" y="4016"/>
                  <a:pt x="9442" y="4028"/>
                </a:cubicBezTo>
                <a:lnTo>
                  <a:pt x="9942" y="4028"/>
                </a:lnTo>
                <a:cubicBezTo>
                  <a:pt x="9954" y="4028"/>
                  <a:pt x="9954" y="4028"/>
                  <a:pt x="9966" y="4016"/>
                </a:cubicBezTo>
                <a:lnTo>
                  <a:pt x="9978" y="4016"/>
                </a:lnTo>
                <a:cubicBezTo>
                  <a:pt x="10002" y="4016"/>
                  <a:pt x="10002" y="4016"/>
                  <a:pt x="10014" y="3992"/>
                </a:cubicBezTo>
                <a:lnTo>
                  <a:pt x="10026" y="3992"/>
                </a:lnTo>
                <a:cubicBezTo>
                  <a:pt x="10038" y="3992"/>
                  <a:pt x="10038" y="3992"/>
                  <a:pt x="10061" y="3980"/>
                </a:cubicBezTo>
                <a:cubicBezTo>
                  <a:pt x="10061" y="3980"/>
                  <a:pt x="10073" y="3980"/>
                  <a:pt x="10073" y="3968"/>
                </a:cubicBezTo>
                <a:cubicBezTo>
                  <a:pt x="10085" y="3968"/>
                  <a:pt x="10085" y="3956"/>
                  <a:pt x="10097" y="3956"/>
                </a:cubicBezTo>
                <a:cubicBezTo>
                  <a:pt x="10097" y="3956"/>
                  <a:pt x="10121" y="3956"/>
                  <a:pt x="10121" y="3933"/>
                </a:cubicBezTo>
                <a:cubicBezTo>
                  <a:pt x="10133" y="3933"/>
                  <a:pt x="10133" y="3921"/>
                  <a:pt x="10145" y="3921"/>
                </a:cubicBezTo>
                <a:cubicBezTo>
                  <a:pt x="10145" y="3921"/>
                  <a:pt x="10157" y="3921"/>
                  <a:pt x="10157" y="3909"/>
                </a:cubicBezTo>
                <a:cubicBezTo>
                  <a:pt x="10180" y="3909"/>
                  <a:pt x="10180" y="3897"/>
                  <a:pt x="10192" y="3897"/>
                </a:cubicBezTo>
                <a:cubicBezTo>
                  <a:pt x="10192" y="3897"/>
                  <a:pt x="10204" y="3897"/>
                  <a:pt x="10204" y="3873"/>
                </a:cubicBezTo>
                <a:cubicBezTo>
                  <a:pt x="10216" y="3873"/>
                  <a:pt x="10216" y="3861"/>
                  <a:pt x="10240" y="3861"/>
                </a:cubicBezTo>
                <a:cubicBezTo>
                  <a:pt x="10240" y="3861"/>
                  <a:pt x="10252" y="3861"/>
                  <a:pt x="10252" y="3849"/>
                </a:cubicBezTo>
                <a:cubicBezTo>
                  <a:pt x="10264" y="3849"/>
                  <a:pt x="10264" y="3837"/>
                  <a:pt x="10276" y="3837"/>
                </a:cubicBezTo>
                <a:cubicBezTo>
                  <a:pt x="10276" y="3837"/>
                  <a:pt x="10300" y="3837"/>
                  <a:pt x="10300" y="3814"/>
                </a:cubicBezTo>
                <a:cubicBezTo>
                  <a:pt x="10311" y="3814"/>
                  <a:pt x="10311" y="3802"/>
                  <a:pt x="10323" y="3802"/>
                </a:cubicBezTo>
                <a:cubicBezTo>
                  <a:pt x="10323" y="3802"/>
                  <a:pt x="10335" y="3802"/>
                  <a:pt x="10335" y="3790"/>
                </a:cubicBezTo>
                <a:cubicBezTo>
                  <a:pt x="10359" y="3778"/>
                  <a:pt x="10371" y="3778"/>
                  <a:pt x="10371" y="3754"/>
                </a:cubicBezTo>
                <a:cubicBezTo>
                  <a:pt x="10823" y="3373"/>
                  <a:pt x="10835" y="2802"/>
                  <a:pt x="10490" y="2468"/>
                </a:cubicBezTo>
                <a:lnTo>
                  <a:pt x="8275" y="242"/>
                </a:lnTo>
                <a:cubicBezTo>
                  <a:pt x="8109" y="81"/>
                  <a:pt x="7889" y="0"/>
                  <a:pt x="7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860" name="Google Shape;5860;p77"/>
          <p:cNvGrpSpPr/>
          <p:nvPr/>
        </p:nvGrpSpPr>
        <p:grpSpPr>
          <a:xfrm>
            <a:off x="5206262" y="4174817"/>
            <a:ext cx="397763" cy="262804"/>
            <a:chOff x="5206262" y="4174817"/>
            <a:chExt cx="397763" cy="262804"/>
          </a:xfrm>
        </p:grpSpPr>
        <p:sp>
          <p:nvSpPr>
            <p:cNvPr id="5861" name="Google Shape;5861;p77"/>
            <p:cNvSpPr/>
            <p:nvPr/>
          </p:nvSpPr>
          <p:spPr>
            <a:xfrm>
              <a:off x="5206262" y="4177104"/>
              <a:ext cx="397763" cy="260518"/>
            </a:xfrm>
            <a:custGeom>
              <a:avLst/>
              <a:gdLst/>
              <a:ahLst/>
              <a:cxnLst/>
              <a:rect l="l" t="t" r="r" b="b"/>
              <a:pathLst>
                <a:path w="12526" h="8204" extrusionOk="0">
                  <a:moveTo>
                    <a:pt x="3655" y="381"/>
                  </a:moveTo>
                  <a:cubicBezTo>
                    <a:pt x="3989" y="381"/>
                    <a:pt x="4298" y="500"/>
                    <a:pt x="4536" y="738"/>
                  </a:cubicBezTo>
                  <a:lnTo>
                    <a:pt x="7049" y="3120"/>
                  </a:lnTo>
                  <a:lnTo>
                    <a:pt x="5644" y="3120"/>
                  </a:lnTo>
                  <a:lnTo>
                    <a:pt x="3512" y="381"/>
                  </a:lnTo>
                  <a:close/>
                  <a:moveTo>
                    <a:pt x="10585" y="3477"/>
                  </a:moveTo>
                  <a:cubicBezTo>
                    <a:pt x="10882" y="3501"/>
                    <a:pt x="11156" y="3620"/>
                    <a:pt x="11382" y="3846"/>
                  </a:cubicBezTo>
                  <a:lnTo>
                    <a:pt x="11502" y="3965"/>
                  </a:lnTo>
                  <a:lnTo>
                    <a:pt x="10763" y="3965"/>
                  </a:lnTo>
                  <a:lnTo>
                    <a:pt x="10763" y="3953"/>
                  </a:lnTo>
                  <a:cubicBezTo>
                    <a:pt x="10656" y="3953"/>
                    <a:pt x="10585" y="3858"/>
                    <a:pt x="10585" y="3775"/>
                  </a:cubicBezTo>
                  <a:lnTo>
                    <a:pt x="10585" y="3477"/>
                  </a:lnTo>
                  <a:close/>
                  <a:moveTo>
                    <a:pt x="7906" y="4263"/>
                  </a:moveTo>
                  <a:lnTo>
                    <a:pt x="4536" y="7430"/>
                  </a:lnTo>
                  <a:cubicBezTo>
                    <a:pt x="4298" y="7656"/>
                    <a:pt x="3989" y="7787"/>
                    <a:pt x="3655" y="7787"/>
                  </a:cubicBezTo>
                  <a:lnTo>
                    <a:pt x="3512" y="7787"/>
                  </a:lnTo>
                  <a:lnTo>
                    <a:pt x="6263" y="4263"/>
                  </a:lnTo>
                  <a:close/>
                  <a:moveTo>
                    <a:pt x="3381" y="0"/>
                  </a:moveTo>
                  <a:cubicBezTo>
                    <a:pt x="3262" y="0"/>
                    <a:pt x="3155" y="60"/>
                    <a:pt x="3108" y="179"/>
                  </a:cubicBezTo>
                  <a:cubicBezTo>
                    <a:pt x="3060" y="286"/>
                    <a:pt x="3060" y="405"/>
                    <a:pt x="3143" y="512"/>
                  </a:cubicBezTo>
                  <a:lnTo>
                    <a:pt x="5167" y="3120"/>
                  </a:lnTo>
                  <a:lnTo>
                    <a:pt x="2512" y="3120"/>
                  </a:lnTo>
                  <a:cubicBezTo>
                    <a:pt x="2405" y="3120"/>
                    <a:pt x="2310" y="3060"/>
                    <a:pt x="2250" y="2965"/>
                  </a:cubicBezTo>
                  <a:lnTo>
                    <a:pt x="1429" y="1536"/>
                  </a:lnTo>
                  <a:cubicBezTo>
                    <a:pt x="1310" y="1334"/>
                    <a:pt x="1084" y="1215"/>
                    <a:pt x="845" y="1215"/>
                  </a:cubicBezTo>
                  <a:lnTo>
                    <a:pt x="310" y="1215"/>
                  </a:lnTo>
                  <a:cubicBezTo>
                    <a:pt x="143" y="1215"/>
                    <a:pt x="0" y="1346"/>
                    <a:pt x="0" y="1524"/>
                  </a:cubicBezTo>
                  <a:lnTo>
                    <a:pt x="0" y="4394"/>
                  </a:lnTo>
                  <a:cubicBezTo>
                    <a:pt x="0" y="4763"/>
                    <a:pt x="310" y="5084"/>
                    <a:pt x="679" y="5084"/>
                  </a:cubicBezTo>
                  <a:lnTo>
                    <a:pt x="2262" y="5084"/>
                  </a:lnTo>
                  <a:cubicBezTo>
                    <a:pt x="2369" y="5084"/>
                    <a:pt x="2441" y="4989"/>
                    <a:pt x="2441" y="4906"/>
                  </a:cubicBezTo>
                  <a:cubicBezTo>
                    <a:pt x="2441" y="4810"/>
                    <a:pt x="2346" y="4727"/>
                    <a:pt x="2262" y="4727"/>
                  </a:cubicBezTo>
                  <a:lnTo>
                    <a:pt x="679" y="4727"/>
                  </a:lnTo>
                  <a:cubicBezTo>
                    <a:pt x="500" y="4727"/>
                    <a:pt x="369" y="4572"/>
                    <a:pt x="369" y="4406"/>
                  </a:cubicBezTo>
                  <a:lnTo>
                    <a:pt x="369" y="1596"/>
                  </a:lnTo>
                  <a:lnTo>
                    <a:pt x="845" y="1596"/>
                  </a:lnTo>
                  <a:cubicBezTo>
                    <a:pt x="965" y="1596"/>
                    <a:pt x="1060" y="1655"/>
                    <a:pt x="1119" y="1750"/>
                  </a:cubicBezTo>
                  <a:lnTo>
                    <a:pt x="1929" y="3179"/>
                  </a:lnTo>
                  <a:cubicBezTo>
                    <a:pt x="2048" y="3382"/>
                    <a:pt x="2274" y="3513"/>
                    <a:pt x="2512" y="3513"/>
                  </a:cubicBezTo>
                  <a:lnTo>
                    <a:pt x="10192" y="3513"/>
                  </a:lnTo>
                  <a:lnTo>
                    <a:pt x="10192" y="3834"/>
                  </a:lnTo>
                  <a:cubicBezTo>
                    <a:pt x="10192" y="4132"/>
                    <a:pt x="10442" y="4382"/>
                    <a:pt x="10740" y="4382"/>
                  </a:cubicBezTo>
                  <a:lnTo>
                    <a:pt x="11835" y="4382"/>
                  </a:lnTo>
                  <a:lnTo>
                    <a:pt x="12049" y="4620"/>
                  </a:lnTo>
                  <a:cubicBezTo>
                    <a:pt x="12085" y="4644"/>
                    <a:pt x="12109" y="4703"/>
                    <a:pt x="12133" y="4751"/>
                  </a:cubicBezTo>
                  <a:lnTo>
                    <a:pt x="7942" y="4751"/>
                  </a:lnTo>
                  <a:lnTo>
                    <a:pt x="8454" y="4275"/>
                  </a:lnTo>
                  <a:cubicBezTo>
                    <a:pt x="8513" y="4227"/>
                    <a:pt x="8525" y="4144"/>
                    <a:pt x="8501" y="4072"/>
                  </a:cubicBezTo>
                  <a:cubicBezTo>
                    <a:pt x="8465" y="3989"/>
                    <a:pt x="8406" y="3953"/>
                    <a:pt x="8334" y="3953"/>
                  </a:cubicBezTo>
                  <a:lnTo>
                    <a:pt x="6203" y="3953"/>
                  </a:lnTo>
                  <a:cubicBezTo>
                    <a:pt x="6120" y="3953"/>
                    <a:pt x="6025" y="3989"/>
                    <a:pt x="5965" y="4072"/>
                  </a:cubicBezTo>
                  <a:lnTo>
                    <a:pt x="5441" y="4739"/>
                  </a:lnTo>
                  <a:lnTo>
                    <a:pt x="3120" y="4739"/>
                  </a:lnTo>
                  <a:cubicBezTo>
                    <a:pt x="3024" y="4739"/>
                    <a:pt x="2941" y="4822"/>
                    <a:pt x="2941" y="4918"/>
                  </a:cubicBezTo>
                  <a:cubicBezTo>
                    <a:pt x="2941" y="5001"/>
                    <a:pt x="3036" y="5096"/>
                    <a:pt x="3120" y="5096"/>
                  </a:cubicBezTo>
                  <a:lnTo>
                    <a:pt x="5167" y="5096"/>
                  </a:lnTo>
                  <a:lnTo>
                    <a:pt x="3143" y="7704"/>
                  </a:lnTo>
                  <a:cubicBezTo>
                    <a:pt x="3060" y="7787"/>
                    <a:pt x="3048" y="7918"/>
                    <a:pt x="3108" y="8025"/>
                  </a:cubicBezTo>
                  <a:cubicBezTo>
                    <a:pt x="3155" y="8132"/>
                    <a:pt x="3274" y="8204"/>
                    <a:pt x="3381" y="8204"/>
                  </a:cubicBezTo>
                  <a:lnTo>
                    <a:pt x="3643" y="8204"/>
                  </a:lnTo>
                  <a:cubicBezTo>
                    <a:pt x="4060" y="8204"/>
                    <a:pt x="4477" y="8037"/>
                    <a:pt x="4775" y="7763"/>
                  </a:cubicBezTo>
                  <a:lnTo>
                    <a:pt x="7572" y="5108"/>
                  </a:lnTo>
                  <a:lnTo>
                    <a:pt x="12252" y="5108"/>
                  </a:lnTo>
                  <a:cubicBezTo>
                    <a:pt x="12395" y="5108"/>
                    <a:pt x="12525" y="4989"/>
                    <a:pt x="12525" y="4822"/>
                  </a:cubicBezTo>
                  <a:cubicBezTo>
                    <a:pt x="12525" y="4584"/>
                    <a:pt x="12466" y="4406"/>
                    <a:pt x="12335" y="4286"/>
                  </a:cubicBezTo>
                  <a:lnTo>
                    <a:pt x="11621" y="3572"/>
                  </a:lnTo>
                  <a:cubicBezTo>
                    <a:pt x="11311" y="3263"/>
                    <a:pt x="10894" y="3096"/>
                    <a:pt x="10466" y="3096"/>
                  </a:cubicBezTo>
                  <a:lnTo>
                    <a:pt x="7572" y="3096"/>
                  </a:lnTo>
                  <a:lnTo>
                    <a:pt x="4775" y="453"/>
                  </a:lnTo>
                  <a:cubicBezTo>
                    <a:pt x="4465" y="155"/>
                    <a:pt x="4060" y="0"/>
                    <a:pt x="3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2" name="Google Shape;5862;p77"/>
            <p:cNvSpPr/>
            <p:nvPr/>
          </p:nvSpPr>
          <p:spPr>
            <a:xfrm>
              <a:off x="5434231" y="4174817"/>
              <a:ext cx="167539" cy="70369"/>
            </a:xfrm>
            <a:custGeom>
              <a:avLst/>
              <a:gdLst/>
              <a:ahLst/>
              <a:cxnLst/>
              <a:rect l="l" t="t" r="r" b="b"/>
              <a:pathLst>
                <a:path w="5276" h="2216" extrusionOk="0">
                  <a:moveTo>
                    <a:pt x="2596" y="1"/>
                  </a:moveTo>
                  <a:cubicBezTo>
                    <a:pt x="1965" y="1"/>
                    <a:pt x="1417" y="418"/>
                    <a:pt x="1251" y="1013"/>
                  </a:cubicBezTo>
                  <a:cubicBezTo>
                    <a:pt x="1179" y="1001"/>
                    <a:pt x="1108" y="1001"/>
                    <a:pt x="1048" y="1001"/>
                  </a:cubicBezTo>
                  <a:cubicBezTo>
                    <a:pt x="465" y="1001"/>
                    <a:pt x="1" y="1465"/>
                    <a:pt x="1" y="2037"/>
                  </a:cubicBezTo>
                  <a:cubicBezTo>
                    <a:pt x="24" y="2132"/>
                    <a:pt x="96" y="2203"/>
                    <a:pt x="203" y="2203"/>
                  </a:cubicBezTo>
                  <a:lnTo>
                    <a:pt x="3358" y="2203"/>
                  </a:lnTo>
                  <a:cubicBezTo>
                    <a:pt x="3465" y="2203"/>
                    <a:pt x="3537" y="2120"/>
                    <a:pt x="3537" y="2025"/>
                  </a:cubicBezTo>
                  <a:cubicBezTo>
                    <a:pt x="3537" y="1918"/>
                    <a:pt x="3441" y="1846"/>
                    <a:pt x="3358" y="1846"/>
                  </a:cubicBezTo>
                  <a:lnTo>
                    <a:pt x="405" y="1846"/>
                  </a:lnTo>
                  <a:cubicBezTo>
                    <a:pt x="489" y="1561"/>
                    <a:pt x="751" y="1358"/>
                    <a:pt x="1048" y="1358"/>
                  </a:cubicBezTo>
                  <a:cubicBezTo>
                    <a:pt x="1144" y="1358"/>
                    <a:pt x="1239" y="1370"/>
                    <a:pt x="1334" y="1418"/>
                  </a:cubicBezTo>
                  <a:cubicBezTo>
                    <a:pt x="1359" y="1428"/>
                    <a:pt x="1384" y="1431"/>
                    <a:pt x="1409" y="1431"/>
                  </a:cubicBezTo>
                  <a:cubicBezTo>
                    <a:pt x="1442" y="1431"/>
                    <a:pt x="1473" y="1425"/>
                    <a:pt x="1501" y="1418"/>
                  </a:cubicBezTo>
                  <a:cubicBezTo>
                    <a:pt x="1536" y="1382"/>
                    <a:pt x="1584" y="1346"/>
                    <a:pt x="1584" y="1287"/>
                  </a:cubicBezTo>
                  <a:cubicBezTo>
                    <a:pt x="1644" y="763"/>
                    <a:pt x="2096" y="370"/>
                    <a:pt x="2608" y="370"/>
                  </a:cubicBezTo>
                  <a:cubicBezTo>
                    <a:pt x="3084" y="370"/>
                    <a:pt x="3489" y="691"/>
                    <a:pt x="3608" y="1144"/>
                  </a:cubicBezTo>
                  <a:cubicBezTo>
                    <a:pt x="3620" y="1191"/>
                    <a:pt x="3656" y="1239"/>
                    <a:pt x="3703" y="1263"/>
                  </a:cubicBezTo>
                  <a:cubicBezTo>
                    <a:pt x="3726" y="1286"/>
                    <a:pt x="3758" y="1294"/>
                    <a:pt x="3791" y="1294"/>
                  </a:cubicBezTo>
                  <a:cubicBezTo>
                    <a:pt x="3810" y="1294"/>
                    <a:pt x="3829" y="1291"/>
                    <a:pt x="3846" y="1287"/>
                  </a:cubicBezTo>
                  <a:cubicBezTo>
                    <a:pt x="3930" y="1251"/>
                    <a:pt x="4025" y="1239"/>
                    <a:pt x="4120" y="1239"/>
                  </a:cubicBezTo>
                  <a:cubicBezTo>
                    <a:pt x="4501" y="1239"/>
                    <a:pt x="4811" y="1501"/>
                    <a:pt x="4906" y="1858"/>
                  </a:cubicBezTo>
                  <a:lnTo>
                    <a:pt x="4215" y="1858"/>
                  </a:lnTo>
                  <a:cubicBezTo>
                    <a:pt x="4120" y="1858"/>
                    <a:pt x="4037" y="1953"/>
                    <a:pt x="4037" y="2037"/>
                  </a:cubicBezTo>
                  <a:cubicBezTo>
                    <a:pt x="4037" y="2132"/>
                    <a:pt x="4132" y="2215"/>
                    <a:pt x="4215" y="2215"/>
                  </a:cubicBezTo>
                  <a:lnTo>
                    <a:pt x="5096" y="2215"/>
                  </a:lnTo>
                  <a:cubicBezTo>
                    <a:pt x="5204" y="2215"/>
                    <a:pt x="5275" y="2132"/>
                    <a:pt x="5275" y="2037"/>
                  </a:cubicBezTo>
                  <a:cubicBezTo>
                    <a:pt x="5275" y="1406"/>
                    <a:pt x="4751" y="870"/>
                    <a:pt x="4096" y="870"/>
                  </a:cubicBezTo>
                  <a:cubicBezTo>
                    <a:pt x="4025" y="870"/>
                    <a:pt x="3965" y="870"/>
                    <a:pt x="3894" y="882"/>
                  </a:cubicBezTo>
                  <a:cubicBezTo>
                    <a:pt x="3680" y="358"/>
                    <a:pt x="3180" y="1"/>
                    <a:pt x="2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3" name="Google Shape;5863;p77"/>
            <p:cNvSpPr/>
            <p:nvPr/>
          </p:nvSpPr>
          <p:spPr>
            <a:xfrm>
              <a:off x="5360877" y="4298852"/>
              <a:ext cx="15147" cy="15147"/>
            </a:xfrm>
            <a:custGeom>
              <a:avLst/>
              <a:gdLst/>
              <a:ahLst/>
              <a:cxnLst/>
              <a:rect l="l" t="t" r="r" b="b"/>
              <a:pathLst>
                <a:path w="477" h="477" extrusionOk="0">
                  <a:moveTo>
                    <a:pt x="239" y="0"/>
                  </a:moveTo>
                  <a:cubicBezTo>
                    <a:pt x="96" y="0"/>
                    <a:pt x="1" y="95"/>
                    <a:pt x="1" y="238"/>
                  </a:cubicBezTo>
                  <a:cubicBezTo>
                    <a:pt x="1" y="369"/>
                    <a:pt x="96" y="476"/>
                    <a:pt x="239" y="476"/>
                  </a:cubicBezTo>
                  <a:cubicBezTo>
                    <a:pt x="370" y="476"/>
                    <a:pt x="477" y="381"/>
                    <a:pt x="477" y="238"/>
                  </a:cubicBezTo>
                  <a:cubicBezTo>
                    <a:pt x="477" y="95"/>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4" name="Google Shape;5864;p77"/>
            <p:cNvSpPr/>
            <p:nvPr/>
          </p:nvSpPr>
          <p:spPr>
            <a:xfrm>
              <a:off x="5329503" y="4298852"/>
              <a:ext cx="15147" cy="15147"/>
            </a:xfrm>
            <a:custGeom>
              <a:avLst/>
              <a:gdLst/>
              <a:ahLst/>
              <a:cxnLst/>
              <a:rect l="l" t="t" r="r" b="b"/>
              <a:pathLst>
                <a:path w="477" h="477" extrusionOk="0">
                  <a:moveTo>
                    <a:pt x="239" y="0"/>
                  </a:moveTo>
                  <a:cubicBezTo>
                    <a:pt x="108" y="0"/>
                    <a:pt x="1" y="95"/>
                    <a:pt x="1" y="238"/>
                  </a:cubicBezTo>
                  <a:cubicBezTo>
                    <a:pt x="1" y="369"/>
                    <a:pt x="108" y="476"/>
                    <a:pt x="239" y="476"/>
                  </a:cubicBezTo>
                  <a:cubicBezTo>
                    <a:pt x="370" y="476"/>
                    <a:pt x="477" y="381"/>
                    <a:pt x="477" y="238"/>
                  </a:cubicBezTo>
                  <a:cubicBezTo>
                    <a:pt x="477" y="95"/>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5" name="Google Shape;5865;p77"/>
            <p:cNvSpPr/>
            <p:nvPr/>
          </p:nvSpPr>
          <p:spPr>
            <a:xfrm>
              <a:off x="5298511" y="4299202"/>
              <a:ext cx="14766" cy="15179"/>
            </a:xfrm>
            <a:custGeom>
              <a:avLst/>
              <a:gdLst/>
              <a:ahLst/>
              <a:cxnLst/>
              <a:rect l="l" t="t" r="r" b="b"/>
              <a:pathLst>
                <a:path w="465" h="478" extrusionOk="0">
                  <a:moveTo>
                    <a:pt x="238" y="1"/>
                  </a:moveTo>
                  <a:cubicBezTo>
                    <a:pt x="95" y="1"/>
                    <a:pt x="0" y="108"/>
                    <a:pt x="0" y="239"/>
                  </a:cubicBezTo>
                  <a:cubicBezTo>
                    <a:pt x="0" y="370"/>
                    <a:pt x="95" y="477"/>
                    <a:pt x="238" y="477"/>
                  </a:cubicBezTo>
                  <a:cubicBezTo>
                    <a:pt x="369" y="477"/>
                    <a:pt x="465" y="370"/>
                    <a:pt x="465" y="239"/>
                  </a:cubicBezTo>
                  <a:cubicBezTo>
                    <a:pt x="465" y="108"/>
                    <a:pt x="369" y="1"/>
                    <a:pt x="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6" name="Google Shape;5866;p77"/>
            <p:cNvSpPr/>
            <p:nvPr/>
          </p:nvSpPr>
          <p:spPr>
            <a:xfrm>
              <a:off x="5267137" y="4298852"/>
              <a:ext cx="15147" cy="15147"/>
            </a:xfrm>
            <a:custGeom>
              <a:avLst/>
              <a:gdLst/>
              <a:ahLst/>
              <a:cxnLst/>
              <a:rect l="l" t="t" r="r" b="b"/>
              <a:pathLst>
                <a:path w="477" h="477" extrusionOk="0">
                  <a:moveTo>
                    <a:pt x="238" y="0"/>
                  </a:moveTo>
                  <a:cubicBezTo>
                    <a:pt x="107" y="0"/>
                    <a:pt x="0" y="95"/>
                    <a:pt x="0" y="238"/>
                  </a:cubicBezTo>
                  <a:cubicBezTo>
                    <a:pt x="0" y="369"/>
                    <a:pt x="107" y="476"/>
                    <a:pt x="238" y="476"/>
                  </a:cubicBezTo>
                  <a:cubicBezTo>
                    <a:pt x="369" y="476"/>
                    <a:pt x="476" y="369"/>
                    <a:pt x="476" y="238"/>
                  </a:cubicBezTo>
                  <a:cubicBezTo>
                    <a:pt x="476" y="95"/>
                    <a:pt x="369" y="0"/>
                    <a:pt x="2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67" name="Google Shape;5867;p77"/>
            <p:cNvSpPr/>
            <p:nvPr/>
          </p:nvSpPr>
          <p:spPr>
            <a:xfrm>
              <a:off x="5492470" y="4298852"/>
              <a:ext cx="15147" cy="15147"/>
            </a:xfrm>
            <a:custGeom>
              <a:avLst/>
              <a:gdLst/>
              <a:ahLst/>
              <a:cxnLst/>
              <a:rect l="l" t="t" r="r" b="b"/>
              <a:pathLst>
                <a:path w="477" h="477" extrusionOk="0">
                  <a:moveTo>
                    <a:pt x="238" y="0"/>
                  </a:moveTo>
                  <a:cubicBezTo>
                    <a:pt x="107" y="0"/>
                    <a:pt x="0" y="95"/>
                    <a:pt x="0" y="238"/>
                  </a:cubicBezTo>
                  <a:cubicBezTo>
                    <a:pt x="0" y="369"/>
                    <a:pt x="107" y="476"/>
                    <a:pt x="238" y="476"/>
                  </a:cubicBezTo>
                  <a:cubicBezTo>
                    <a:pt x="381" y="476"/>
                    <a:pt x="476" y="381"/>
                    <a:pt x="476" y="238"/>
                  </a:cubicBezTo>
                  <a:cubicBezTo>
                    <a:pt x="476" y="95"/>
                    <a:pt x="381" y="0"/>
                    <a:pt x="2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68" name="Google Shape;5868;p77"/>
          <p:cNvGrpSpPr/>
          <p:nvPr/>
        </p:nvGrpSpPr>
        <p:grpSpPr>
          <a:xfrm>
            <a:off x="5727616" y="4204699"/>
            <a:ext cx="440505" cy="290018"/>
            <a:chOff x="5727616" y="4204699"/>
            <a:chExt cx="440505" cy="290018"/>
          </a:xfrm>
        </p:grpSpPr>
        <p:sp>
          <p:nvSpPr>
            <p:cNvPr id="5869" name="Google Shape;5869;p77"/>
            <p:cNvSpPr/>
            <p:nvPr/>
          </p:nvSpPr>
          <p:spPr>
            <a:xfrm>
              <a:off x="5727616" y="4204699"/>
              <a:ext cx="440505" cy="290018"/>
            </a:xfrm>
            <a:custGeom>
              <a:avLst/>
              <a:gdLst/>
              <a:ahLst/>
              <a:cxnLst/>
              <a:rect l="l" t="t" r="r" b="b"/>
              <a:pathLst>
                <a:path w="13872" h="9133" extrusionOk="0">
                  <a:moveTo>
                    <a:pt x="13145" y="4465"/>
                  </a:moveTo>
                  <a:lnTo>
                    <a:pt x="13145" y="4870"/>
                  </a:lnTo>
                  <a:lnTo>
                    <a:pt x="12752" y="4870"/>
                  </a:lnTo>
                  <a:lnTo>
                    <a:pt x="12752" y="4465"/>
                  </a:lnTo>
                  <a:close/>
                  <a:moveTo>
                    <a:pt x="1275" y="3941"/>
                  </a:moveTo>
                  <a:lnTo>
                    <a:pt x="1275" y="4430"/>
                  </a:lnTo>
                  <a:cubicBezTo>
                    <a:pt x="1275" y="4775"/>
                    <a:pt x="1013" y="5049"/>
                    <a:pt x="668" y="5049"/>
                  </a:cubicBezTo>
                  <a:lnTo>
                    <a:pt x="418" y="5049"/>
                  </a:lnTo>
                  <a:cubicBezTo>
                    <a:pt x="501" y="4549"/>
                    <a:pt x="810" y="4120"/>
                    <a:pt x="1275" y="3941"/>
                  </a:cubicBezTo>
                  <a:close/>
                  <a:moveTo>
                    <a:pt x="9121" y="417"/>
                  </a:moveTo>
                  <a:cubicBezTo>
                    <a:pt x="9562" y="417"/>
                    <a:pt x="9978" y="620"/>
                    <a:pt x="10252" y="977"/>
                  </a:cubicBezTo>
                  <a:lnTo>
                    <a:pt x="12205" y="3584"/>
                  </a:lnTo>
                  <a:cubicBezTo>
                    <a:pt x="12240" y="3632"/>
                    <a:pt x="12300" y="3656"/>
                    <a:pt x="12360" y="3656"/>
                  </a:cubicBezTo>
                  <a:lnTo>
                    <a:pt x="13312" y="3656"/>
                  </a:lnTo>
                  <a:cubicBezTo>
                    <a:pt x="13431" y="3656"/>
                    <a:pt x="13514" y="3775"/>
                    <a:pt x="13467" y="3882"/>
                  </a:cubicBezTo>
                  <a:lnTo>
                    <a:pt x="13372" y="4060"/>
                  </a:lnTo>
                  <a:lnTo>
                    <a:pt x="12574" y="4060"/>
                  </a:lnTo>
                  <a:cubicBezTo>
                    <a:pt x="12455" y="4060"/>
                    <a:pt x="12360" y="4156"/>
                    <a:pt x="12360" y="4275"/>
                  </a:cubicBezTo>
                  <a:lnTo>
                    <a:pt x="12360" y="5084"/>
                  </a:lnTo>
                  <a:cubicBezTo>
                    <a:pt x="12360" y="5203"/>
                    <a:pt x="12455" y="5299"/>
                    <a:pt x="12574" y="5299"/>
                  </a:cubicBezTo>
                  <a:lnTo>
                    <a:pt x="13181" y="5299"/>
                  </a:lnTo>
                  <a:lnTo>
                    <a:pt x="13181" y="5596"/>
                  </a:lnTo>
                  <a:cubicBezTo>
                    <a:pt x="13181" y="5787"/>
                    <a:pt x="13252" y="5977"/>
                    <a:pt x="13395" y="6096"/>
                  </a:cubicBezTo>
                  <a:cubicBezTo>
                    <a:pt x="13455" y="6156"/>
                    <a:pt x="13479" y="6227"/>
                    <a:pt x="13479" y="6323"/>
                  </a:cubicBezTo>
                  <a:lnTo>
                    <a:pt x="13479" y="6692"/>
                  </a:lnTo>
                  <a:lnTo>
                    <a:pt x="13443" y="6692"/>
                  </a:lnTo>
                  <a:cubicBezTo>
                    <a:pt x="13443" y="7037"/>
                    <a:pt x="13181" y="7311"/>
                    <a:pt x="12836" y="7311"/>
                  </a:cubicBezTo>
                  <a:lnTo>
                    <a:pt x="12526" y="7311"/>
                  </a:lnTo>
                  <a:cubicBezTo>
                    <a:pt x="12419" y="6501"/>
                    <a:pt x="11740" y="5894"/>
                    <a:pt x="10919" y="5894"/>
                  </a:cubicBezTo>
                  <a:cubicBezTo>
                    <a:pt x="10097" y="5894"/>
                    <a:pt x="9419" y="6513"/>
                    <a:pt x="9312" y="7311"/>
                  </a:cubicBezTo>
                  <a:lnTo>
                    <a:pt x="4061" y="7311"/>
                  </a:lnTo>
                  <a:cubicBezTo>
                    <a:pt x="3954" y="6501"/>
                    <a:pt x="3275" y="5894"/>
                    <a:pt x="2454" y="5894"/>
                  </a:cubicBezTo>
                  <a:cubicBezTo>
                    <a:pt x="1632" y="5894"/>
                    <a:pt x="965" y="6501"/>
                    <a:pt x="846" y="7275"/>
                  </a:cubicBezTo>
                  <a:cubicBezTo>
                    <a:pt x="608" y="7204"/>
                    <a:pt x="429" y="6966"/>
                    <a:pt x="429" y="6692"/>
                  </a:cubicBezTo>
                  <a:lnTo>
                    <a:pt x="429" y="5465"/>
                  </a:lnTo>
                  <a:lnTo>
                    <a:pt x="691" y="5465"/>
                  </a:lnTo>
                  <a:cubicBezTo>
                    <a:pt x="1263" y="5465"/>
                    <a:pt x="1703" y="5001"/>
                    <a:pt x="1703" y="4453"/>
                  </a:cubicBezTo>
                  <a:lnTo>
                    <a:pt x="1703" y="3822"/>
                  </a:lnTo>
                  <a:lnTo>
                    <a:pt x="2406" y="3644"/>
                  </a:lnTo>
                  <a:cubicBezTo>
                    <a:pt x="2465" y="3632"/>
                    <a:pt x="2513" y="3596"/>
                    <a:pt x="2525" y="3560"/>
                  </a:cubicBezTo>
                  <a:lnTo>
                    <a:pt x="3954" y="1120"/>
                  </a:lnTo>
                  <a:cubicBezTo>
                    <a:pt x="4204" y="679"/>
                    <a:pt x="4680" y="417"/>
                    <a:pt x="5180" y="417"/>
                  </a:cubicBezTo>
                  <a:close/>
                  <a:moveTo>
                    <a:pt x="2430" y="6275"/>
                  </a:moveTo>
                  <a:cubicBezTo>
                    <a:pt x="3108" y="6275"/>
                    <a:pt x="3656" y="6823"/>
                    <a:pt x="3656" y="7501"/>
                  </a:cubicBezTo>
                  <a:cubicBezTo>
                    <a:pt x="3656" y="8168"/>
                    <a:pt x="3108" y="8716"/>
                    <a:pt x="2430" y="8716"/>
                  </a:cubicBezTo>
                  <a:cubicBezTo>
                    <a:pt x="1763" y="8716"/>
                    <a:pt x="1215" y="8168"/>
                    <a:pt x="1215" y="7501"/>
                  </a:cubicBezTo>
                  <a:cubicBezTo>
                    <a:pt x="1215" y="6823"/>
                    <a:pt x="1763" y="6275"/>
                    <a:pt x="2430" y="6275"/>
                  </a:cubicBezTo>
                  <a:close/>
                  <a:moveTo>
                    <a:pt x="10919" y="6275"/>
                  </a:moveTo>
                  <a:cubicBezTo>
                    <a:pt x="11586" y="6275"/>
                    <a:pt x="12145" y="6823"/>
                    <a:pt x="12145" y="7501"/>
                  </a:cubicBezTo>
                  <a:cubicBezTo>
                    <a:pt x="12145" y="8168"/>
                    <a:pt x="11586" y="8716"/>
                    <a:pt x="10919" y="8716"/>
                  </a:cubicBezTo>
                  <a:cubicBezTo>
                    <a:pt x="10252" y="8716"/>
                    <a:pt x="9693" y="8168"/>
                    <a:pt x="9693" y="7501"/>
                  </a:cubicBezTo>
                  <a:cubicBezTo>
                    <a:pt x="9693" y="6823"/>
                    <a:pt x="10252" y="6275"/>
                    <a:pt x="10919" y="6275"/>
                  </a:cubicBezTo>
                  <a:close/>
                  <a:moveTo>
                    <a:pt x="5144" y="0"/>
                  </a:moveTo>
                  <a:cubicBezTo>
                    <a:pt x="4501" y="0"/>
                    <a:pt x="3894" y="334"/>
                    <a:pt x="3573" y="905"/>
                  </a:cubicBezTo>
                  <a:lnTo>
                    <a:pt x="2180" y="3275"/>
                  </a:lnTo>
                  <a:lnTo>
                    <a:pt x="1430" y="3465"/>
                  </a:lnTo>
                  <a:cubicBezTo>
                    <a:pt x="489" y="3703"/>
                    <a:pt x="1" y="4477"/>
                    <a:pt x="1" y="5251"/>
                  </a:cubicBezTo>
                  <a:lnTo>
                    <a:pt x="1" y="6692"/>
                  </a:lnTo>
                  <a:cubicBezTo>
                    <a:pt x="1" y="7180"/>
                    <a:pt x="358" y="7608"/>
                    <a:pt x="810" y="7692"/>
                  </a:cubicBezTo>
                  <a:cubicBezTo>
                    <a:pt x="906" y="8501"/>
                    <a:pt x="1584" y="9132"/>
                    <a:pt x="2418" y="9132"/>
                  </a:cubicBezTo>
                  <a:cubicBezTo>
                    <a:pt x="3251" y="9132"/>
                    <a:pt x="3930" y="8513"/>
                    <a:pt x="4025" y="7728"/>
                  </a:cubicBezTo>
                  <a:lnTo>
                    <a:pt x="9300" y="7728"/>
                  </a:lnTo>
                  <a:cubicBezTo>
                    <a:pt x="9407" y="8525"/>
                    <a:pt x="10085" y="9132"/>
                    <a:pt x="10907" y="9132"/>
                  </a:cubicBezTo>
                  <a:cubicBezTo>
                    <a:pt x="11740" y="9132"/>
                    <a:pt x="12407" y="8513"/>
                    <a:pt x="12514" y="7728"/>
                  </a:cubicBezTo>
                  <a:lnTo>
                    <a:pt x="12824" y="7728"/>
                  </a:lnTo>
                  <a:cubicBezTo>
                    <a:pt x="13395" y="7728"/>
                    <a:pt x="13836" y="7263"/>
                    <a:pt x="13836" y="6716"/>
                  </a:cubicBezTo>
                  <a:lnTo>
                    <a:pt x="13836" y="6299"/>
                  </a:lnTo>
                  <a:cubicBezTo>
                    <a:pt x="13848" y="6096"/>
                    <a:pt x="13776" y="5918"/>
                    <a:pt x="13645" y="5787"/>
                  </a:cubicBezTo>
                  <a:cubicBezTo>
                    <a:pt x="13586" y="5727"/>
                    <a:pt x="13550" y="5656"/>
                    <a:pt x="13550" y="5561"/>
                  </a:cubicBezTo>
                  <a:lnTo>
                    <a:pt x="13550" y="4572"/>
                  </a:lnTo>
                  <a:lnTo>
                    <a:pt x="13788" y="4037"/>
                  </a:lnTo>
                  <a:cubicBezTo>
                    <a:pt x="13872" y="3846"/>
                    <a:pt x="13872" y="3656"/>
                    <a:pt x="13764" y="3501"/>
                  </a:cubicBezTo>
                  <a:cubicBezTo>
                    <a:pt x="13657" y="3334"/>
                    <a:pt x="13479" y="3239"/>
                    <a:pt x="13288" y="3239"/>
                  </a:cubicBezTo>
                  <a:lnTo>
                    <a:pt x="12443" y="3239"/>
                  </a:lnTo>
                  <a:lnTo>
                    <a:pt x="10550" y="727"/>
                  </a:lnTo>
                  <a:cubicBezTo>
                    <a:pt x="10204" y="262"/>
                    <a:pt x="9657" y="0"/>
                    <a:pt x="90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0" name="Google Shape;5870;p77"/>
            <p:cNvSpPr/>
            <p:nvPr/>
          </p:nvSpPr>
          <p:spPr>
            <a:xfrm>
              <a:off x="5779789" y="4416409"/>
              <a:ext cx="52205" cy="51475"/>
            </a:xfrm>
            <a:custGeom>
              <a:avLst/>
              <a:gdLst/>
              <a:ahLst/>
              <a:cxnLst/>
              <a:rect l="l" t="t" r="r" b="b"/>
              <a:pathLst>
                <a:path w="1644" h="1621" extrusionOk="0">
                  <a:moveTo>
                    <a:pt x="811" y="1"/>
                  </a:moveTo>
                  <a:cubicBezTo>
                    <a:pt x="584" y="1"/>
                    <a:pt x="394" y="84"/>
                    <a:pt x="239" y="239"/>
                  </a:cubicBezTo>
                  <a:cubicBezTo>
                    <a:pt x="96" y="382"/>
                    <a:pt x="1" y="596"/>
                    <a:pt x="1" y="799"/>
                  </a:cubicBezTo>
                  <a:cubicBezTo>
                    <a:pt x="1" y="1263"/>
                    <a:pt x="382" y="1620"/>
                    <a:pt x="822" y="1620"/>
                  </a:cubicBezTo>
                  <a:cubicBezTo>
                    <a:pt x="1275" y="1620"/>
                    <a:pt x="1644" y="1263"/>
                    <a:pt x="1644" y="799"/>
                  </a:cubicBezTo>
                  <a:cubicBezTo>
                    <a:pt x="1644" y="739"/>
                    <a:pt x="1632" y="668"/>
                    <a:pt x="1608" y="608"/>
                  </a:cubicBezTo>
                  <a:cubicBezTo>
                    <a:pt x="1557" y="546"/>
                    <a:pt x="1478" y="484"/>
                    <a:pt x="1389" y="484"/>
                  </a:cubicBezTo>
                  <a:cubicBezTo>
                    <a:pt x="1375" y="484"/>
                    <a:pt x="1361" y="486"/>
                    <a:pt x="1346" y="489"/>
                  </a:cubicBezTo>
                  <a:cubicBezTo>
                    <a:pt x="1239" y="525"/>
                    <a:pt x="1168" y="620"/>
                    <a:pt x="1192" y="727"/>
                  </a:cubicBezTo>
                  <a:cubicBezTo>
                    <a:pt x="1203" y="763"/>
                    <a:pt x="1203" y="787"/>
                    <a:pt x="1203" y="822"/>
                  </a:cubicBezTo>
                  <a:cubicBezTo>
                    <a:pt x="1203" y="1037"/>
                    <a:pt x="1025" y="1215"/>
                    <a:pt x="811" y="1215"/>
                  </a:cubicBezTo>
                  <a:cubicBezTo>
                    <a:pt x="584" y="1215"/>
                    <a:pt x="406" y="1037"/>
                    <a:pt x="406" y="822"/>
                  </a:cubicBezTo>
                  <a:cubicBezTo>
                    <a:pt x="406" y="596"/>
                    <a:pt x="584" y="418"/>
                    <a:pt x="811" y="418"/>
                  </a:cubicBezTo>
                  <a:cubicBezTo>
                    <a:pt x="930" y="418"/>
                    <a:pt x="1013" y="322"/>
                    <a:pt x="1013" y="203"/>
                  </a:cubicBezTo>
                  <a:cubicBezTo>
                    <a:pt x="1013" y="84"/>
                    <a:pt x="930" y="1"/>
                    <a:pt x="8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1" name="Google Shape;5871;p77"/>
            <p:cNvSpPr/>
            <p:nvPr/>
          </p:nvSpPr>
          <p:spPr>
            <a:xfrm>
              <a:off x="6048627" y="4416409"/>
              <a:ext cx="52205" cy="51856"/>
            </a:xfrm>
            <a:custGeom>
              <a:avLst/>
              <a:gdLst/>
              <a:ahLst/>
              <a:cxnLst/>
              <a:rect l="l" t="t" r="r" b="b"/>
              <a:pathLst>
                <a:path w="1644" h="1633" extrusionOk="0">
                  <a:moveTo>
                    <a:pt x="822" y="1"/>
                  </a:moveTo>
                  <a:cubicBezTo>
                    <a:pt x="596" y="1"/>
                    <a:pt x="405" y="84"/>
                    <a:pt x="238" y="239"/>
                  </a:cubicBezTo>
                  <a:cubicBezTo>
                    <a:pt x="95" y="382"/>
                    <a:pt x="0" y="596"/>
                    <a:pt x="0" y="822"/>
                  </a:cubicBezTo>
                  <a:cubicBezTo>
                    <a:pt x="0" y="1263"/>
                    <a:pt x="381" y="1632"/>
                    <a:pt x="822" y="1632"/>
                  </a:cubicBezTo>
                  <a:cubicBezTo>
                    <a:pt x="1274" y="1632"/>
                    <a:pt x="1643" y="1275"/>
                    <a:pt x="1643" y="822"/>
                  </a:cubicBezTo>
                  <a:cubicBezTo>
                    <a:pt x="1643" y="763"/>
                    <a:pt x="1631" y="680"/>
                    <a:pt x="1608" y="620"/>
                  </a:cubicBezTo>
                  <a:cubicBezTo>
                    <a:pt x="1577" y="548"/>
                    <a:pt x="1492" y="484"/>
                    <a:pt x="1400" y="484"/>
                  </a:cubicBezTo>
                  <a:cubicBezTo>
                    <a:pt x="1386" y="484"/>
                    <a:pt x="1372" y="486"/>
                    <a:pt x="1358" y="489"/>
                  </a:cubicBezTo>
                  <a:cubicBezTo>
                    <a:pt x="1250" y="525"/>
                    <a:pt x="1179" y="620"/>
                    <a:pt x="1215" y="727"/>
                  </a:cubicBezTo>
                  <a:cubicBezTo>
                    <a:pt x="1227" y="763"/>
                    <a:pt x="1227" y="787"/>
                    <a:pt x="1227" y="822"/>
                  </a:cubicBezTo>
                  <a:cubicBezTo>
                    <a:pt x="1227" y="1037"/>
                    <a:pt x="1048" y="1215"/>
                    <a:pt x="822" y="1215"/>
                  </a:cubicBezTo>
                  <a:cubicBezTo>
                    <a:pt x="596" y="1215"/>
                    <a:pt x="417" y="1037"/>
                    <a:pt x="417" y="822"/>
                  </a:cubicBezTo>
                  <a:cubicBezTo>
                    <a:pt x="417" y="596"/>
                    <a:pt x="596" y="418"/>
                    <a:pt x="822" y="418"/>
                  </a:cubicBezTo>
                  <a:cubicBezTo>
                    <a:pt x="941" y="418"/>
                    <a:pt x="1036" y="322"/>
                    <a:pt x="1036" y="203"/>
                  </a:cubicBezTo>
                  <a:cubicBezTo>
                    <a:pt x="1036" y="84"/>
                    <a:pt x="941"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2" name="Google Shape;5872;p77"/>
            <p:cNvSpPr/>
            <p:nvPr/>
          </p:nvSpPr>
          <p:spPr>
            <a:xfrm>
              <a:off x="6000995" y="4365379"/>
              <a:ext cx="122892" cy="58016"/>
            </a:xfrm>
            <a:custGeom>
              <a:avLst/>
              <a:gdLst/>
              <a:ahLst/>
              <a:cxnLst/>
              <a:rect l="l" t="t" r="r" b="b"/>
              <a:pathLst>
                <a:path w="3870" h="1827" extrusionOk="0">
                  <a:moveTo>
                    <a:pt x="2310" y="1"/>
                  </a:moveTo>
                  <a:cubicBezTo>
                    <a:pt x="1810" y="1"/>
                    <a:pt x="1334" y="143"/>
                    <a:pt x="929" y="429"/>
                  </a:cubicBezTo>
                  <a:cubicBezTo>
                    <a:pt x="524" y="715"/>
                    <a:pt x="226" y="1096"/>
                    <a:pt x="48" y="1548"/>
                  </a:cubicBezTo>
                  <a:cubicBezTo>
                    <a:pt x="0" y="1656"/>
                    <a:pt x="60" y="1775"/>
                    <a:pt x="167" y="1810"/>
                  </a:cubicBezTo>
                  <a:cubicBezTo>
                    <a:pt x="192" y="1822"/>
                    <a:pt x="218" y="1827"/>
                    <a:pt x="244" y="1827"/>
                  </a:cubicBezTo>
                  <a:cubicBezTo>
                    <a:pt x="326" y="1827"/>
                    <a:pt x="404" y="1773"/>
                    <a:pt x="441" y="1691"/>
                  </a:cubicBezTo>
                  <a:cubicBezTo>
                    <a:pt x="738" y="917"/>
                    <a:pt x="1488" y="405"/>
                    <a:pt x="2322" y="405"/>
                  </a:cubicBezTo>
                  <a:cubicBezTo>
                    <a:pt x="2774" y="405"/>
                    <a:pt x="3191" y="536"/>
                    <a:pt x="3548" y="798"/>
                  </a:cubicBezTo>
                  <a:cubicBezTo>
                    <a:pt x="3581" y="831"/>
                    <a:pt x="3624" y="846"/>
                    <a:pt x="3667" y="846"/>
                  </a:cubicBezTo>
                  <a:cubicBezTo>
                    <a:pt x="3732" y="846"/>
                    <a:pt x="3798" y="813"/>
                    <a:pt x="3834" y="763"/>
                  </a:cubicBezTo>
                  <a:cubicBezTo>
                    <a:pt x="3870" y="679"/>
                    <a:pt x="3858" y="560"/>
                    <a:pt x="3774" y="489"/>
                  </a:cubicBezTo>
                  <a:cubicBezTo>
                    <a:pt x="3334" y="179"/>
                    <a:pt x="2846" y="1"/>
                    <a:pt x="2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3" name="Google Shape;5873;p77"/>
            <p:cNvSpPr/>
            <p:nvPr/>
          </p:nvSpPr>
          <p:spPr>
            <a:xfrm>
              <a:off x="5816847" y="4230039"/>
              <a:ext cx="124797" cy="193610"/>
            </a:xfrm>
            <a:custGeom>
              <a:avLst/>
              <a:gdLst/>
              <a:ahLst/>
              <a:cxnLst/>
              <a:rect l="l" t="t" r="r" b="b"/>
              <a:pathLst>
                <a:path w="3930" h="6097" extrusionOk="0">
                  <a:moveTo>
                    <a:pt x="3513" y="417"/>
                  </a:moveTo>
                  <a:lnTo>
                    <a:pt x="3513" y="2441"/>
                  </a:lnTo>
                  <a:lnTo>
                    <a:pt x="822" y="2441"/>
                  </a:lnTo>
                  <a:lnTo>
                    <a:pt x="1834" y="714"/>
                  </a:lnTo>
                  <a:cubicBezTo>
                    <a:pt x="1930" y="524"/>
                    <a:pt x="2144" y="417"/>
                    <a:pt x="2346" y="417"/>
                  </a:cubicBezTo>
                  <a:close/>
                  <a:moveTo>
                    <a:pt x="2346" y="0"/>
                  </a:moveTo>
                  <a:cubicBezTo>
                    <a:pt x="1989" y="0"/>
                    <a:pt x="1644" y="203"/>
                    <a:pt x="1465" y="512"/>
                  </a:cubicBezTo>
                  <a:lnTo>
                    <a:pt x="60" y="2917"/>
                  </a:lnTo>
                  <a:cubicBezTo>
                    <a:pt x="1" y="3024"/>
                    <a:pt x="25" y="3143"/>
                    <a:pt x="132" y="3203"/>
                  </a:cubicBezTo>
                  <a:cubicBezTo>
                    <a:pt x="155" y="3215"/>
                    <a:pt x="203" y="3239"/>
                    <a:pt x="239" y="3239"/>
                  </a:cubicBezTo>
                  <a:cubicBezTo>
                    <a:pt x="310" y="3239"/>
                    <a:pt x="370" y="3203"/>
                    <a:pt x="417" y="3131"/>
                  </a:cubicBezTo>
                  <a:lnTo>
                    <a:pt x="572" y="2846"/>
                  </a:lnTo>
                  <a:lnTo>
                    <a:pt x="3513" y="2846"/>
                  </a:lnTo>
                  <a:lnTo>
                    <a:pt x="3513" y="5882"/>
                  </a:lnTo>
                  <a:cubicBezTo>
                    <a:pt x="3513" y="6001"/>
                    <a:pt x="3596" y="6096"/>
                    <a:pt x="3715" y="6096"/>
                  </a:cubicBezTo>
                  <a:cubicBezTo>
                    <a:pt x="3835" y="6096"/>
                    <a:pt x="3930" y="6001"/>
                    <a:pt x="3930" y="5882"/>
                  </a:cubicBezTo>
                  <a:lnTo>
                    <a:pt x="3930" y="203"/>
                  </a:lnTo>
                  <a:cubicBezTo>
                    <a:pt x="3918" y="95"/>
                    <a:pt x="3823" y="0"/>
                    <a:pt x="3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4" name="Google Shape;5874;p77"/>
            <p:cNvSpPr/>
            <p:nvPr/>
          </p:nvSpPr>
          <p:spPr>
            <a:xfrm>
              <a:off x="5954474" y="4230039"/>
              <a:ext cx="120256" cy="102854"/>
            </a:xfrm>
            <a:custGeom>
              <a:avLst/>
              <a:gdLst/>
              <a:ahLst/>
              <a:cxnLst/>
              <a:rect l="l" t="t" r="r" b="b"/>
              <a:pathLst>
                <a:path w="3787" h="3239" extrusionOk="0">
                  <a:moveTo>
                    <a:pt x="203" y="0"/>
                  </a:moveTo>
                  <a:cubicBezTo>
                    <a:pt x="84" y="0"/>
                    <a:pt x="1" y="95"/>
                    <a:pt x="1" y="214"/>
                  </a:cubicBezTo>
                  <a:lnTo>
                    <a:pt x="1" y="3024"/>
                  </a:lnTo>
                  <a:cubicBezTo>
                    <a:pt x="1" y="3143"/>
                    <a:pt x="84" y="3239"/>
                    <a:pt x="203" y="3239"/>
                  </a:cubicBezTo>
                  <a:cubicBezTo>
                    <a:pt x="322" y="3239"/>
                    <a:pt x="417" y="3143"/>
                    <a:pt x="417" y="3024"/>
                  </a:cubicBezTo>
                  <a:lnTo>
                    <a:pt x="417" y="405"/>
                  </a:lnTo>
                  <a:lnTo>
                    <a:pt x="1977" y="405"/>
                  </a:lnTo>
                  <a:cubicBezTo>
                    <a:pt x="2132" y="405"/>
                    <a:pt x="2322" y="512"/>
                    <a:pt x="2429" y="655"/>
                  </a:cubicBezTo>
                  <a:lnTo>
                    <a:pt x="3287" y="1786"/>
                  </a:lnTo>
                  <a:cubicBezTo>
                    <a:pt x="3346" y="1869"/>
                    <a:pt x="3358" y="1941"/>
                    <a:pt x="3358" y="2024"/>
                  </a:cubicBezTo>
                  <a:cubicBezTo>
                    <a:pt x="3358" y="2250"/>
                    <a:pt x="3180" y="2429"/>
                    <a:pt x="2953" y="2429"/>
                  </a:cubicBezTo>
                  <a:lnTo>
                    <a:pt x="1013" y="2429"/>
                  </a:lnTo>
                  <a:cubicBezTo>
                    <a:pt x="894" y="2429"/>
                    <a:pt x="798" y="2524"/>
                    <a:pt x="798" y="2643"/>
                  </a:cubicBezTo>
                  <a:cubicBezTo>
                    <a:pt x="798" y="2762"/>
                    <a:pt x="882" y="2846"/>
                    <a:pt x="1013" y="2846"/>
                  </a:cubicBezTo>
                  <a:lnTo>
                    <a:pt x="2977" y="2846"/>
                  </a:lnTo>
                  <a:cubicBezTo>
                    <a:pt x="3418" y="2846"/>
                    <a:pt x="3787" y="2489"/>
                    <a:pt x="3787" y="2024"/>
                  </a:cubicBezTo>
                  <a:cubicBezTo>
                    <a:pt x="3787" y="1846"/>
                    <a:pt x="3727" y="1691"/>
                    <a:pt x="3632" y="1536"/>
                  </a:cubicBezTo>
                  <a:lnTo>
                    <a:pt x="2775" y="405"/>
                  </a:lnTo>
                  <a:cubicBezTo>
                    <a:pt x="2584" y="155"/>
                    <a:pt x="2287" y="0"/>
                    <a:pt x="1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5" name="Google Shape;5875;p77"/>
            <p:cNvSpPr/>
            <p:nvPr/>
          </p:nvSpPr>
          <p:spPr>
            <a:xfrm>
              <a:off x="5876198" y="4333243"/>
              <a:ext cx="39376" cy="13274"/>
            </a:xfrm>
            <a:custGeom>
              <a:avLst/>
              <a:gdLst/>
              <a:ahLst/>
              <a:cxnLst/>
              <a:rect l="l" t="t" r="r" b="b"/>
              <a:pathLst>
                <a:path w="1240" h="418" extrusionOk="0">
                  <a:moveTo>
                    <a:pt x="215" y="1"/>
                  </a:moveTo>
                  <a:cubicBezTo>
                    <a:pt x="96" y="1"/>
                    <a:pt x="1" y="84"/>
                    <a:pt x="1" y="203"/>
                  </a:cubicBezTo>
                  <a:cubicBezTo>
                    <a:pt x="1" y="322"/>
                    <a:pt x="96" y="417"/>
                    <a:pt x="215" y="417"/>
                  </a:cubicBezTo>
                  <a:lnTo>
                    <a:pt x="1025" y="417"/>
                  </a:lnTo>
                  <a:cubicBezTo>
                    <a:pt x="1144" y="417"/>
                    <a:pt x="1239" y="322"/>
                    <a:pt x="1239" y="203"/>
                  </a:cubicBezTo>
                  <a:cubicBezTo>
                    <a:pt x="1239" y="84"/>
                    <a:pt x="1156" y="1"/>
                    <a:pt x="1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6" name="Google Shape;5876;p77"/>
            <p:cNvSpPr/>
            <p:nvPr/>
          </p:nvSpPr>
          <p:spPr>
            <a:xfrm>
              <a:off x="5979433" y="4333243"/>
              <a:ext cx="39344" cy="13274"/>
            </a:xfrm>
            <a:custGeom>
              <a:avLst/>
              <a:gdLst/>
              <a:ahLst/>
              <a:cxnLst/>
              <a:rect l="l" t="t" r="r" b="b"/>
              <a:pathLst>
                <a:path w="1239" h="418" extrusionOk="0">
                  <a:moveTo>
                    <a:pt x="203" y="1"/>
                  </a:moveTo>
                  <a:cubicBezTo>
                    <a:pt x="84" y="1"/>
                    <a:pt x="0" y="84"/>
                    <a:pt x="0" y="203"/>
                  </a:cubicBezTo>
                  <a:cubicBezTo>
                    <a:pt x="0" y="322"/>
                    <a:pt x="84" y="417"/>
                    <a:pt x="203" y="417"/>
                  </a:cubicBezTo>
                  <a:lnTo>
                    <a:pt x="1024" y="417"/>
                  </a:lnTo>
                  <a:cubicBezTo>
                    <a:pt x="1143" y="417"/>
                    <a:pt x="1239" y="322"/>
                    <a:pt x="1239" y="203"/>
                  </a:cubicBezTo>
                  <a:cubicBezTo>
                    <a:pt x="1239" y="84"/>
                    <a:pt x="1143" y="1"/>
                    <a:pt x="10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77" name="Google Shape;5877;p77"/>
          <p:cNvGrpSpPr/>
          <p:nvPr/>
        </p:nvGrpSpPr>
        <p:grpSpPr>
          <a:xfrm>
            <a:off x="6410063" y="4135124"/>
            <a:ext cx="159950" cy="364516"/>
            <a:chOff x="6410063" y="4135124"/>
            <a:chExt cx="159950" cy="364516"/>
          </a:xfrm>
        </p:grpSpPr>
        <p:sp>
          <p:nvSpPr>
            <p:cNvPr id="5878" name="Google Shape;5878;p77"/>
            <p:cNvSpPr/>
            <p:nvPr/>
          </p:nvSpPr>
          <p:spPr>
            <a:xfrm>
              <a:off x="6493991" y="4299202"/>
              <a:ext cx="36328" cy="200438"/>
            </a:xfrm>
            <a:custGeom>
              <a:avLst/>
              <a:gdLst/>
              <a:ahLst/>
              <a:cxnLst/>
              <a:rect l="l" t="t" r="r" b="b"/>
              <a:pathLst>
                <a:path w="1144" h="6312" extrusionOk="0">
                  <a:moveTo>
                    <a:pt x="965" y="1"/>
                  </a:moveTo>
                  <a:cubicBezTo>
                    <a:pt x="882" y="1"/>
                    <a:pt x="810" y="72"/>
                    <a:pt x="810" y="168"/>
                  </a:cubicBezTo>
                  <a:lnTo>
                    <a:pt x="810" y="5716"/>
                  </a:lnTo>
                  <a:cubicBezTo>
                    <a:pt x="810" y="5847"/>
                    <a:pt x="703" y="5954"/>
                    <a:pt x="584" y="5966"/>
                  </a:cubicBezTo>
                  <a:cubicBezTo>
                    <a:pt x="453" y="5966"/>
                    <a:pt x="334" y="5859"/>
                    <a:pt x="334" y="5728"/>
                  </a:cubicBezTo>
                  <a:lnTo>
                    <a:pt x="334" y="4656"/>
                  </a:lnTo>
                  <a:cubicBezTo>
                    <a:pt x="334" y="4573"/>
                    <a:pt x="251" y="4490"/>
                    <a:pt x="167" y="4490"/>
                  </a:cubicBezTo>
                  <a:cubicBezTo>
                    <a:pt x="72" y="4490"/>
                    <a:pt x="1" y="4573"/>
                    <a:pt x="1" y="4656"/>
                  </a:cubicBezTo>
                  <a:lnTo>
                    <a:pt x="1" y="5728"/>
                  </a:lnTo>
                  <a:cubicBezTo>
                    <a:pt x="1" y="5966"/>
                    <a:pt x="167" y="6192"/>
                    <a:pt x="394" y="6276"/>
                  </a:cubicBezTo>
                  <a:cubicBezTo>
                    <a:pt x="453" y="6299"/>
                    <a:pt x="525" y="6311"/>
                    <a:pt x="596" y="6311"/>
                  </a:cubicBezTo>
                  <a:cubicBezTo>
                    <a:pt x="906" y="6299"/>
                    <a:pt x="1144" y="6037"/>
                    <a:pt x="1144" y="5728"/>
                  </a:cubicBezTo>
                  <a:lnTo>
                    <a:pt x="1144" y="180"/>
                  </a:lnTo>
                  <a:cubicBezTo>
                    <a:pt x="1144" y="72"/>
                    <a:pt x="1072"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79" name="Google Shape;5879;p77"/>
            <p:cNvSpPr/>
            <p:nvPr/>
          </p:nvSpPr>
          <p:spPr>
            <a:xfrm>
              <a:off x="6454297" y="4135124"/>
              <a:ext cx="71099" cy="71131"/>
            </a:xfrm>
            <a:custGeom>
              <a:avLst/>
              <a:gdLst/>
              <a:ahLst/>
              <a:cxnLst/>
              <a:rect l="l" t="t" r="r" b="b"/>
              <a:pathLst>
                <a:path w="2239" h="2240" extrusionOk="0">
                  <a:moveTo>
                    <a:pt x="1120" y="346"/>
                  </a:moveTo>
                  <a:cubicBezTo>
                    <a:pt x="1548" y="346"/>
                    <a:pt x="1894" y="679"/>
                    <a:pt x="1894" y="1120"/>
                  </a:cubicBezTo>
                  <a:cubicBezTo>
                    <a:pt x="1894" y="1548"/>
                    <a:pt x="1548" y="1894"/>
                    <a:pt x="1120" y="1894"/>
                  </a:cubicBezTo>
                  <a:cubicBezTo>
                    <a:pt x="691" y="1894"/>
                    <a:pt x="346" y="1548"/>
                    <a:pt x="346" y="1120"/>
                  </a:cubicBezTo>
                  <a:cubicBezTo>
                    <a:pt x="346" y="679"/>
                    <a:pt x="691" y="346"/>
                    <a:pt x="1120" y="346"/>
                  </a:cubicBezTo>
                  <a:close/>
                  <a:moveTo>
                    <a:pt x="1120" y="1"/>
                  </a:moveTo>
                  <a:cubicBezTo>
                    <a:pt x="513" y="1"/>
                    <a:pt x="1" y="513"/>
                    <a:pt x="1" y="1120"/>
                  </a:cubicBezTo>
                  <a:cubicBezTo>
                    <a:pt x="1" y="1727"/>
                    <a:pt x="513" y="2239"/>
                    <a:pt x="1120" y="2239"/>
                  </a:cubicBezTo>
                  <a:cubicBezTo>
                    <a:pt x="1727" y="2239"/>
                    <a:pt x="2239" y="1727"/>
                    <a:pt x="2239" y="1120"/>
                  </a:cubicBezTo>
                  <a:cubicBezTo>
                    <a:pt x="2239" y="513"/>
                    <a:pt x="1727" y="1"/>
                    <a:pt x="1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0" name="Google Shape;5880;p77"/>
            <p:cNvSpPr/>
            <p:nvPr/>
          </p:nvSpPr>
          <p:spPr>
            <a:xfrm>
              <a:off x="6410063" y="4252712"/>
              <a:ext cx="94566" cy="246927"/>
            </a:xfrm>
            <a:custGeom>
              <a:avLst/>
              <a:gdLst/>
              <a:ahLst/>
              <a:cxnLst/>
              <a:rect l="l" t="t" r="r" b="b"/>
              <a:pathLst>
                <a:path w="2978" h="7776" extrusionOk="0">
                  <a:moveTo>
                    <a:pt x="1191" y="0"/>
                  </a:moveTo>
                  <a:cubicBezTo>
                    <a:pt x="977" y="0"/>
                    <a:pt x="798" y="179"/>
                    <a:pt x="798" y="393"/>
                  </a:cubicBezTo>
                  <a:lnTo>
                    <a:pt x="798" y="2894"/>
                  </a:lnTo>
                  <a:cubicBezTo>
                    <a:pt x="798" y="3025"/>
                    <a:pt x="691" y="3132"/>
                    <a:pt x="560" y="3132"/>
                  </a:cubicBezTo>
                  <a:cubicBezTo>
                    <a:pt x="429" y="3132"/>
                    <a:pt x="322" y="3025"/>
                    <a:pt x="322" y="2894"/>
                  </a:cubicBezTo>
                  <a:lnTo>
                    <a:pt x="322" y="2275"/>
                  </a:lnTo>
                  <a:cubicBezTo>
                    <a:pt x="322" y="2191"/>
                    <a:pt x="251" y="2120"/>
                    <a:pt x="155" y="2120"/>
                  </a:cubicBezTo>
                  <a:cubicBezTo>
                    <a:pt x="72" y="2120"/>
                    <a:pt x="1" y="2191"/>
                    <a:pt x="1" y="2275"/>
                  </a:cubicBezTo>
                  <a:lnTo>
                    <a:pt x="1" y="2894"/>
                  </a:lnTo>
                  <a:cubicBezTo>
                    <a:pt x="1" y="3203"/>
                    <a:pt x="251" y="3465"/>
                    <a:pt x="572" y="3465"/>
                  </a:cubicBezTo>
                  <a:cubicBezTo>
                    <a:pt x="894" y="3465"/>
                    <a:pt x="1156" y="3215"/>
                    <a:pt x="1156" y="2894"/>
                  </a:cubicBezTo>
                  <a:lnTo>
                    <a:pt x="1156" y="393"/>
                  </a:lnTo>
                  <a:cubicBezTo>
                    <a:pt x="1156" y="358"/>
                    <a:pt x="1191" y="334"/>
                    <a:pt x="1215" y="334"/>
                  </a:cubicBezTo>
                  <a:cubicBezTo>
                    <a:pt x="1251" y="334"/>
                    <a:pt x="1275" y="358"/>
                    <a:pt x="1275" y="393"/>
                  </a:cubicBezTo>
                  <a:lnTo>
                    <a:pt x="1275" y="7192"/>
                  </a:lnTo>
                  <a:cubicBezTo>
                    <a:pt x="1275" y="7501"/>
                    <a:pt x="1525" y="7775"/>
                    <a:pt x="1858" y="7775"/>
                  </a:cubicBezTo>
                  <a:cubicBezTo>
                    <a:pt x="2168" y="7775"/>
                    <a:pt x="2441" y="7513"/>
                    <a:pt x="2441" y="7192"/>
                  </a:cubicBezTo>
                  <a:lnTo>
                    <a:pt x="2441" y="4251"/>
                  </a:lnTo>
                  <a:cubicBezTo>
                    <a:pt x="2441" y="4168"/>
                    <a:pt x="2501" y="4132"/>
                    <a:pt x="2560" y="4132"/>
                  </a:cubicBezTo>
                  <a:cubicBezTo>
                    <a:pt x="2632" y="4132"/>
                    <a:pt x="2680" y="4191"/>
                    <a:pt x="2680" y="4251"/>
                  </a:cubicBezTo>
                  <a:lnTo>
                    <a:pt x="2644" y="5442"/>
                  </a:lnTo>
                  <a:cubicBezTo>
                    <a:pt x="2644" y="5525"/>
                    <a:pt x="2715" y="5596"/>
                    <a:pt x="2810" y="5596"/>
                  </a:cubicBezTo>
                  <a:cubicBezTo>
                    <a:pt x="2894" y="5596"/>
                    <a:pt x="2977" y="5525"/>
                    <a:pt x="2977" y="5442"/>
                  </a:cubicBezTo>
                  <a:lnTo>
                    <a:pt x="2977" y="4251"/>
                  </a:lnTo>
                  <a:cubicBezTo>
                    <a:pt x="2977" y="3989"/>
                    <a:pt x="2763" y="3787"/>
                    <a:pt x="2513" y="3787"/>
                  </a:cubicBezTo>
                  <a:cubicBezTo>
                    <a:pt x="2263" y="3787"/>
                    <a:pt x="2048" y="3989"/>
                    <a:pt x="2048" y="4251"/>
                  </a:cubicBezTo>
                  <a:lnTo>
                    <a:pt x="2048" y="7192"/>
                  </a:lnTo>
                  <a:cubicBezTo>
                    <a:pt x="2048" y="7323"/>
                    <a:pt x="1941" y="7430"/>
                    <a:pt x="1810" y="7430"/>
                  </a:cubicBezTo>
                  <a:cubicBezTo>
                    <a:pt x="1679" y="7430"/>
                    <a:pt x="1572" y="7323"/>
                    <a:pt x="1572" y="7192"/>
                  </a:cubicBezTo>
                  <a:lnTo>
                    <a:pt x="1572" y="393"/>
                  </a:lnTo>
                  <a:cubicBezTo>
                    <a:pt x="1572" y="179"/>
                    <a:pt x="1394" y="0"/>
                    <a:pt x="1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1" name="Google Shape;5881;p77"/>
            <p:cNvSpPr/>
            <p:nvPr/>
          </p:nvSpPr>
          <p:spPr>
            <a:xfrm>
              <a:off x="6410063" y="4212638"/>
              <a:ext cx="159950" cy="150519"/>
            </a:xfrm>
            <a:custGeom>
              <a:avLst/>
              <a:gdLst/>
              <a:ahLst/>
              <a:cxnLst/>
              <a:rect l="l" t="t" r="r" b="b"/>
              <a:pathLst>
                <a:path w="5037" h="4740" extrusionOk="0">
                  <a:moveTo>
                    <a:pt x="1429" y="0"/>
                  </a:moveTo>
                  <a:cubicBezTo>
                    <a:pt x="632" y="0"/>
                    <a:pt x="1" y="643"/>
                    <a:pt x="1" y="1429"/>
                  </a:cubicBezTo>
                  <a:lnTo>
                    <a:pt x="1" y="2858"/>
                  </a:lnTo>
                  <a:cubicBezTo>
                    <a:pt x="1" y="2953"/>
                    <a:pt x="72" y="3025"/>
                    <a:pt x="155" y="3025"/>
                  </a:cubicBezTo>
                  <a:cubicBezTo>
                    <a:pt x="251" y="3025"/>
                    <a:pt x="322" y="2953"/>
                    <a:pt x="322" y="2858"/>
                  </a:cubicBezTo>
                  <a:lnTo>
                    <a:pt x="322" y="1429"/>
                  </a:lnTo>
                  <a:cubicBezTo>
                    <a:pt x="322" y="822"/>
                    <a:pt x="810" y="334"/>
                    <a:pt x="1429" y="334"/>
                  </a:cubicBezTo>
                  <a:lnTo>
                    <a:pt x="3608" y="334"/>
                  </a:lnTo>
                  <a:cubicBezTo>
                    <a:pt x="4227" y="334"/>
                    <a:pt x="4715" y="822"/>
                    <a:pt x="4715" y="1429"/>
                  </a:cubicBezTo>
                  <a:lnTo>
                    <a:pt x="4715" y="4144"/>
                  </a:lnTo>
                  <a:cubicBezTo>
                    <a:pt x="4715" y="4275"/>
                    <a:pt x="4608" y="4382"/>
                    <a:pt x="4489" y="4394"/>
                  </a:cubicBezTo>
                  <a:cubicBezTo>
                    <a:pt x="4358" y="4394"/>
                    <a:pt x="4239" y="4287"/>
                    <a:pt x="4239" y="4156"/>
                  </a:cubicBezTo>
                  <a:lnTo>
                    <a:pt x="4239" y="1655"/>
                  </a:lnTo>
                  <a:cubicBezTo>
                    <a:pt x="4239" y="1441"/>
                    <a:pt x="4061" y="1262"/>
                    <a:pt x="3846" y="1262"/>
                  </a:cubicBezTo>
                  <a:cubicBezTo>
                    <a:pt x="3644" y="1262"/>
                    <a:pt x="3465" y="1441"/>
                    <a:pt x="3465" y="1655"/>
                  </a:cubicBezTo>
                  <a:lnTo>
                    <a:pt x="3465" y="2239"/>
                  </a:lnTo>
                  <a:cubicBezTo>
                    <a:pt x="3465" y="2322"/>
                    <a:pt x="3537" y="2394"/>
                    <a:pt x="3632" y="2394"/>
                  </a:cubicBezTo>
                  <a:cubicBezTo>
                    <a:pt x="3715" y="2394"/>
                    <a:pt x="3787" y="2322"/>
                    <a:pt x="3787" y="2239"/>
                  </a:cubicBezTo>
                  <a:lnTo>
                    <a:pt x="3787" y="1655"/>
                  </a:lnTo>
                  <a:cubicBezTo>
                    <a:pt x="3787" y="1620"/>
                    <a:pt x="3814" y="1602"/>
                    <a:pt x="3840" y="1602"/>
                  </a:cubicBezTo>
                  <a:cubicBezTo>
                    <a:pt x="3867" y="1602"/>
                    <a:pt x="3894" y="1620"/>
                    <a:pt x="3894" y="1655"/>
                  </a:cubicBezTo>
                  <a:lnTo>
                    <a:pt x="3894" y="4156"/>
                  </a:lnTo>
                  <a:cubicBezTo>
                    <a:pt x="3894" y="4382"/>
                    <a:pt x="4049" y="4596"/>
                    <a:pt x="4251" y="4691"/>
                  </a:cubicBezTo>
                  <a:cubicBezTo>
                    <a:pt x="4323" y="4715"/>
                    <a:pt x="4406" y="4739"/>
                    <a:pt x="4489" y="4739"/>
                  </a:cubicBezTo>
                  <a:cubicBezTo>
                    <a:pt x="4799" y="4715"/>
                    <a:pt x="5037" y="4465"/>
                    <a:pt x="5037" y="4156"/>
                  </a:cubicBezTo>
                  <a:lnTo>
                    <a:pt x="5037" y="1429"/>
                  </a:lnTo>
                  <a:cubicBezTo>
                    <a:pt x="5037" y="643"/>
                    <a:pt x="4406" y="0"/>
                    <a:pt x="3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82" name="Google Shape;5882;p77"/>
          <p:cNvGrpSpPr/>
          <p:nvPr/>
        </p:nvGrpSpPr>
        <p:grpSpPr>
          <a:xfrm>
            <a:off x="6924652" y="4135505"/>
            <a:ext cx="214378" cy="364135"/>
            <a:chOff x="6924652" y="4135505"/>
            <a:chExt cx="214378" cy="364135"/>
          </a:xfrm>
        </p:grpSpPr>
        <p:sp>
          <p:nvSpPr>
            <p:cNvPr id="5883" name="Google Shape;5883;p77"/>
            <p:cNvSpPr/>
            <p:nvPr/>
          </p:nvSpPr>
          <p:spPr>
            <a:xfrm>
              <a:off x="6996482" y="4135505"/>
              <a:ext cx="70718" cy="71099"/>
            </a:xfrm>
            <a:custGeom>
              <a:avLst/>
              <a:gdLst/>
              <a:ahLst/>
              <a:cxnLst/>
              <a:rect l="l" t="t" r="r" b="b"/>
              <a:pathLst>
                <a:path w="2227" h="2239" extrusionOk="0">
                  <a:moveTo>
                    <a:pt x="1119" y="346"/>
                  </a:moveTo>
                  <a:cubicBezTo>
                    <a:pt x="1548" y="346"/>
                    <a:pt x="1893" y="691"/>
                    <a:pt x="1893" y="1120"/>
                  </a:cubicBezTo>
                  <a:cubicBezTo>
                    <a:pt x="1893" y="1548"/>
                    <a:pt x="1548" y="1894"/>
                    <a:pt x="1119" y="1894"/>
                  </a:cubicBezTo>
                  <a:cubicBezTo>
                    <a:pt x="679" y="1894"/>
                    <a:pt x="345" y="1548"/>
                    <a:pt x="345" y="1120"/>
                  </a:cubicBezTo>
                  <a:cubicBezTo>
                    <a:pt x="345" y="691"/>
                    <a:pt x="703" y="346"/>
                    <a:pt x="1119" y="346"/>
                  </a:cubicBezTo>
                  <a:close/>
                  <a:moveTo>
                    <a:pt x="1119" y="1"/>
                  </a:moveTo>
                  <a:cubicBezTo>
                    <a:pt x="500" y="1"/>
                    <a:pt x="0" y="513"/>
                    <a:pt x="0" y="1120"/>
                  </a:cubicBezTo>
                  <a:cubicBezTo>
                    <a:pt x="12" y="1727"/>
                    <a:pt x="500" y="2239"/>
                    <a:pt x="1119" y="2239"/>
                  </a:cubicBezTo>
                  <a:cubicBezTo>
                    <a:pt x="1727" y="2239"/>
                    <a:pt x="2227" y="1727"/>
                    <a:pt x="2227" y="1120"/>
                  </a:cubicBezTo>
                  <a:cubicBezTo>
                    <a:pt x="2227" y="513"/>
                    <a:pt x="1727" y="1"/>
                    <a:pt x="1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4" name="Google Shape;5884;p77"/>
            <p:cNvSpPr/>
            <p:nvPr/>
          </p:nvSpPr>
          <p:spPr>
            <a:xfrm>
              <a:off x="7018012" y="4345183"/>
              <a:ext cx="88882" cy="154456"/>
            </a:xfrm>
            <a:custGeom>
              <a:avLst/>
              <a:gdLst/>
              <a:ahLst/>
              <a:cxnLst/>
              <a:rect l="l" t="t" r="r" b="b"/>
              <a:pathLst>
                <a:path w="2799" h="4864" extrusionOk="0">
                  <a:moveTo>
                    <a:pt x="2293" y="0"/>
                  </a:moveTo>
                  <a:cubicBezTo>
                    <a:pt x="2280" y="0"/>
                    <a:pt x="2266" y="2"/>
                    <a:pt x="2251" y="6"/>
                  </a:cubicBezTo>
                  <a:cubicBezTo>
                    <a:pt x="2168" y="41"/>
                    <a:pt x="2108" y="125"/>
                    <a:pt x="2132" y="220"/>
                  </a:cubicBezTo>
                  <a:lnTo>
                    <a:pt x="2358" y="1077"/>
                  </a:lnTo>
                  <a:lnTo>
                    <a:pt x="1549" y="1077"/>
                  </a:lnTo>
                  <a:cubicBezTo>
                    <a:pt x="1465" y="1077"/>
                    <a:pt x="1394" y="1160"/>
                    <a:pt x="1394" y="1244"/>
                  </a:cubicBezTo>
                  <a:lnTo>
                    <a:pt x="1394" y="4280"/>
                  </a:lnTo>
                  <a:cubicBezTo>
                    <a:pt x="1394" y="4411"/>
                    <a:pt x="1287" y="4518"/>
                    <a:pt x="1156" y="4518"/>
                  </a:cubicBezTo>
                  <a:cubicBezTo>
                    <a:pt x="1013" y="4518"/>
                    <a:pt x="918" y="4411"/>
                    <a:pt x="918" y="4280"/>
                  </a:cubicBezTo>
                  <a:lnTo>
                    <a:pt x="918" y="1244"/>
                  </a:lnTo>
                  <a:cubicBezTo>
                    <a:pt x="918" y="1160"/>
                    <a:pt x="834" y="1077"/>
                    <a:pt x="751" y="1077"/>
                  </a:cubicBezTo>
                  <a:lnTo>
                    <a:pt x="168" y="1077"/>
                  </a:lnTo>
                  <a:cubicBezTo>
                    <a:pt x="84" y="1077"/>
                    <a:pt x="1" y="1160"/>
                    <a:pt x="1" y="1244"/>
                  </a:cubicBezTo>
                  <a:lnTo>
                    <a:pt x="1" y="2482"/>
                  </a:lnTo>
                  <a:cubicBezTo>
                    <a:pt x="1" y="2565"/>
                    <a:pt x="84" y="2649"/>
                    <a:pt x="168" y="2649"/>
                  </a:cubicBezTo>
                  <a:cubicBezTo>
                    <a:pt x="263" y="2649"/>
                    <a:pt x="334" y="2565"/>
                    <a:pt x="334" y="2482"/>
                  </a:cubicBezTo>
                  <a:lnTo>
                    <a:pt x="334" y="1422"/>
                  </a:lnTo>
                  <a:lnTo>
                    <a:pt x="584" y="1422"/>
                  </a:lnTo>
                  <a:lnTo>
                    <a:pt x="584" y="4280"/>
                  </a:lnTo>
                  <a:cubicBezTo>
                    <a:pt x="584" y="4589"/>
                    <a:pt x="834" y="4863"/>
                    <a:pt x="1168" y="4863"/>
                  </a:cubicBezTo>
                  <a:cubicBezTo>
                    <a:pt x="1477" y="4863"/>
                    <a:pt x="1751" y="4601"/>
                    <a:pt x="1751" y="4280"/>
                  </a:cubicBezTo>
                  <a:lnTo>
                    <a:pt x="1751" y="1422"/>
                  </a:lnTo>
                  <a:lnTo>
                    <a:pt x="2608" y="1422"/>
                  </a:lnTo>
                  <a:cubicBezTo>
                    <a:pt x="2715" y="1422"/>
                    <a:pt x="2799" y="1315"/>
                    <a:pt x="2775" y="1208"/>
                  </a:cubicBezTo>
                  <a:lnTo>
                    <a:pt x="2465" y="125"/>
                  </a:lnTo>
                  <a:cubicBezTo>
                    <a:pt x="2435" y="54"/>
                    <a:pt x="2370" y="0"/>
                    <a:pt x="22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5" name="Google Shape;5885;p77"/>
            <p:cNvSpPr/>
            <p:nvPr/>
          </p:nvSpPr>
          <p:spPr>
            <a:xfrm>
              <a:off x="6948850" y="4212638"/>
              <a:ext cx="190181" cy="149884"/>
            </a:xfrm>
            <a:custGeom>
              <a:avLst/>
              <a:gdLst/>
              <a:ahLst/>
              <a:cxnLst/>
              <a:rect l="l" t="t" r="r" b="b"/>
              <a:pathLst>
                <a:path w="5989" h="4720" extrusionOk="0">
                  <a:moveTo>
                    <a:pt x="1548" y="0"/>
                  </a:moveTo>
                  <a:cubicBezTo>
                    <a:pt x="917" y="0"/>
                    <a:pt x="369" y="417"/>
                    <a:pt x="179" y="1012"/>
                  </a:cubicBezTo>
                  <a:lnTo>
                    <a:pt x="179" y="1024"/>
                  </a:lnTo>
                  <a:lnTo>
                    <a:pt x="24" y="1596"/>
                  </a:lnTo>
                  <a:cubicBezTo>
                    <a:pt x="0" y="1679"/>
                    <a:pt x="60" y="1774"/>
                    <a:pt x="143" y="1798"/>
                  </a:cubicBezTo>
                  <a:cubicBezTo>
                    <a:pt x="160" y="1805"/>
                    <a:pt x="177" y="1809"/>
                    <a:pt x="194" y="1809"/>
                  </a:cubicBezTo>
                  <a:cubicBezTo>
                    <a:pt x="262" y="1809"/>
                    <a:pt x="329" y="1755"/>
                    <a:pt x="357" y="1679"/>
                  </a:cubicBezTo>
                  <a:lnTo>
                    <a:pt x="500" y="1132"/>
                  </a:lnTo>
                  <a:lnTo>
                    <a:pt x="500" y="1120"/>
                  </a:lnTo>
                  <a:cubicBezTo>
                    <a:pt x="631" y="655"/>
                    <a:pt x="1072" y="334"/>
                    <a:pt x="1548" y="334"/>
                  </a:cubicBezTo>
                  <a:lnTo>
                    <a:pt x="3727" y="334"/>
                  </a:lnTo>
                  <a:cubicBezTo>
                    <a:pt x="4203" y="334"/>
                    <a:pt x="4643" y="655"/>
                    <a:pt x="4774" y="1120"/>
                  </a:cubicBezTo>
                  <a:lnTo>
                    <a:pt x="4774" y="1132"/>
                  </a:lnTo>
                  <a:lnTo>
                    <a:pt x="5596" y="4084"/>
                  </a:lnTo>
                  <a:cubicBezTo>
                    <a:pt x="5620" y="4191"/>
                    <a:pt x="5548" y="4334"/>
                    <a:pt x="5429" y="4382"/>
                  </a:cubicBezTo>
                  <a:cubicBezTo>
                    <a:pt x="5414" y="4385"/>
                    <a:pt x="5398" y="4386"/>
                    <a:pt x="5383" y="4386"/>
                  </a:cubicBezTo>
                  <a:cubicBezTo>
                    <a:pt x="5278" y="4386"/>
                    <a:pt x="5173" y="4319"/>
                    <a:pt x="5132" y="4215"/>
                  </a:cubicBezTo>
                  <a:lnTo>
                    <a:pt x="4382" y="1560"/>
                  </a:lnTo>
                  <a:cubicBezTo>
                    <a:pt x="4346" y="1405"/>
                    <a:pt x="4179" y="1286"/>
                    <a:pt x="4012" y="1286"/>
                  </a:cubicBezTo>
                  <a:cubicBezTo>
                    <a:pt x="3762" y="1286"/>
                    <a:pt x="3572" y="1524"/>
                    <a:pt x="3631" y="1774"/>
                  </a:cubicBezTo>
                  <a:lnTo>
                    <a:pt x="4131" y="3751"/>
                  </a:lnTo>
                  <a:cubicBezTo>
                    <a:pt x="4161" y="3830"/>
                    <a:pt x="4223" y="3876"/>
                    <a:pt x="4298" y="3876"/>
                  </a:cubicBezTo>
                  <a:cubicBezTo>
                    <a:pt x="4313" y="3876"/>
                    <a:pt x="4329" y="3874"/>
                    <a:pt x="4346" y="3870"/>
                  </a:cubicBezTo>
                  <a:cubicBezTo>
                    <a:pt x="4429" y="3834"/>
                    <a:pt x="4489" y="3751"/>
                    <a:pt x="4465" y="3656"/>
                  </a:cubicBezTo>
                  <a:lnTo>
                    <a:pt x="3953" y="1679"/>
                  </a:lnTo>
                  <a:cubicBezTo>
                    <a:pt x="3946" y="1637"/>
                    <a:pt x="3980" y="1607"/>
                    <a:pt x="4012" y="1607"/>
                  </a:cubicBezTo>
                  <a:cubicBezTo>
                    <a:pt x="4034" y="1607"/>
                    <a:pt x="4055" y="1621"/>
                    <a:pt x="4060" y="1655"/>
                  </a:cubicBezTo>
                  <a:lnTo>
                    <a:pt x="4798" y="4299"/>
                  </a:lnTo>
                  <a:cubicBezTo>
                    <a:pt x="4879" y="4552"/>
                    <a:pt x="5116" y="4719"/>
                    <a:pt x="5368" y="4719"/>
                  </a:cubicBezTo>
                  <a:cubicBezTo>
                    <a:pt x="5412" y="4719"/>
                    <a:pt x="5456" y="4714"/>
                    <a:pt x="5501" y="4703"/>
                  </a:cubicBezTo>
                  <a:cubicBezTo>
                    <a:pt x="5810" y="4620"/>
                    <a:pt x="5989" y="4287"/>
                    <a:pt x="5917" y="3989"/>
                  </a:cubicBezTo>
                  <a:lnTo>
                    <a:pt x="5096" y="1024"/>
                  </a:lnTo>
                  <a:lnTo>
                    <a:pt x="5096" y="1012"/>
                  </a:lnTo>
                  <a:cubicBezTo>
                    <a:pt x="4917" y="417"/>
                    <a:pt x="4358" y="0"/>
                    <a:pt x="3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6" name="Google Shape;5886;p77"/>
            <p:cNvSpPr/>
            <p:nvPr/>
          </p:nvSpPr>
          <p:spPr>
            <a:xfrm>
              <a:off x="6924652" y="4252331"/>
              <a:ext cx="103617" cy="245815"/>
            </a:xfrm>
            <a:custGeom>
              <a:avLst/>
              <a:gdLst/>
              <a:ahLst/>
              <a:cxnLst/>
              <a:rect l="l" t="t" r="r" b="b"/>
              <a:pathLst>
                <a:path w="3263" h="7741" extrusionOk="0">
                  <a:moveTo>
                    <a:pt x="1988" y="1"/>
                  </a:moveTo>
                  <a:cubicBezTo>
                    <a:pt x="1810" y="1"/>
                    <a:pt x="1667" y="120"/>
                    <a:pt x="1619" y="286"/>
                  </a:cubicBezTo>
                  <a:lnTo>
                    <a:pt x="881" y="2930"/>
                  </a:lnTo>
                  <a:cubicBezTo>
                    <a:pt x="851" y="3030"/>
                    <a:pt x="754" y="3105"/>
                    <a:pt x="645" y="3105"/>
                  </a:cubicBezTo>
                  <a:cubicBezTo>
                    <a:pt x="625" y="3105"/>
                    <a:pt x="604" y="3102"/>
                    <a:pt x="583" y="3096"/>
                  </a:cubicBezTo>
                  <a:cubicBezTo>
                    <a:pt x="464" y="3072"/>
                    <a:pt x="381" y="2930"/>
                    <a:pt x="417" y="2799"/>
                  </a:cubicBezTo>
                  <a:lnTo>
                    <a:pt x="905" y="1048"/>
                  </a:lnTo>
                  <a:cubicBezTo>
                    <a:pt x="941" y="953"/>
                    <a:pt x="881" y="870"/>
                    <a:pt x="786" y="834"/>
                  </a:cubicBezTo>
                  <a:cubicBezTo>
                    <a:pt x="773" y="830"/>
                    <a:pt x="760" y="829"/>
                    <a:pt x="748" y="829"/>
                  </a:cubicBezTo>
                  <a:cubicBezTo>
                    <a:pt x="675" y="829"/>
                    <a:pt x="604" y="882"/>
                    <a:pt x="583" y="953"/>
                  </a:cubicBezTo>
                  <a:lnTo>
                    <a:pt x="83" y="2715"/>
                  </a:lnTo>
                  <a:cubicBezTo>
                    <a:pt x="0" y="3013"/>
                    <a:pt x="191" y="3334"/>
                    <a:pt x="488" y="3406"/>
                  </a:cubicBezTo>
                  <a:cubicBezTo>
                    <a:pt x="541" y="3423"/>
                    <a:pt x="594" y="3430"/>
                    <a:pt x="647" y="3430"/>
                  </a:cubicBezTo>
                  <a:cubicBezTo>
                    <a:pt x="895" y="3430"/>
                    <a:pt x="1132" y="3258"/>
                    <a:pt x="1191" y="3013"/>
                  </a:cubicBezTo>
                  <a:lnTo>
                    <a:pt x="1929" y="358"/>
                  </a:lnTo>
                  <a:cubicBezTo>
                    <a:pt x="1938" y="329"/>
                    <a:pt x="1964" y="315"/>
                    <a:pt x="1988" y="315"/>
                  </a:cubicBezTo>
                  <a:cubicBezTo>
                    <a:pt x="2024" y="315"/>
                    <a:pt x="2057" y="344"/>
                    <a:pt x="2036" y="393"/>
                  </a:cubicBezTo>
                  <a:lnTo>
                    <a:pt x="1083" y="4096"/>
                  </a:lnTo>
                  <a:cubicBezTo>
                    <a:pt x="1060" y="4203"/>
                    <a:pt x="1143" y="4299"/>
                    <a:pt x="1250" y="4299"/>
                  </a:cubicBezTo>
                  <a:lnTo>
                    <a:pt x="2107" y="4299"/>
                  </a:lnTo>
                  <a:lnTo>
                    <a:pt x="2107" y="7156"/>
                  </a:lnTo>
                  <a:cubicBezTo>
                    <a:pt x="2107" y="7478"/>
                    <a:pt x="2346" y="7728"/>
                    <a:pt x="2667" y="7740"/>
                  </a:cubicBezTo>
                  <a:cubicBezTo>
                    <a:pt x="2676" y="7740"/>
                    <a:pt x="2684" y="7740"/>
                    <a:pt x="2693" y="7740"/>
                  </a:cubicBezTo>
                  <a:cubicBezTo>
                    <a:pt x="2922" y="7740"/>
                    <a:pt x="3146" y="7589"/>
                    <a:pt x="3227" y="7371"/>
                  </a:cubicBezTo>
                  <a:cubicBezTo>
                    <a:pt x="3262" y="7311"/>
                    <a:pt x="3262" y="7240"/>
                    <a:pt x="3262" y="7156"/>
                  </a:cubicBezTo>
                  <a:lnTo>
                    <a:pt x="3262" y="6025"/>
                  </a:lnTo>
                  <a:cubicBezTo>
                    <a:pt x="3262" y="5966"/>
                    <a:pt x="3179" y="5894"/>
                    <a:pt x="3096" y="5894"/>
                  </a:cubicBezTo>
                  <a:cubicBezTo>
                    <a:pt x="3000" y="5894"/>
                    <a:pt x="2929" y="5966"/>
                    <a:pt x="2929" y="6061"/>
                  </a:cubicBezTo>
                  <a:lnTo>
                    <a:pt x="2929" y="7192"/>
                  </a:lnTo>
                  <a:cubicBezTo>
                    <a:pt x="2929" y="7323"/>
                    <a:pt x="2810" y="7430"/>
                    <a:pt x="2679" y="7430"/>
                  </a:cubicBezTo>
                  <a:cubicBezTo>
                    <a:pt x="2560" y="7430"/>
                    <a:pt x="2453" y="7311"/>
                    <a:pt x="2453" y="7180"/>
                  </a:cubicBezTo>
                  <a:lnTo>
                    <a:pt x="2453" y="4156"/>
                  </a:lnTo>
                  <a:cubicBezTo>
                    <a:pt x="2453" y="4061"/>
                    <a:pt x="2381" y="3989"/>
                    <a:pt x="2286" y="3989"/>
                  </a:cubicBezTo>
                  <a:lnTo>
                    <a:pt x="1488" y="3989"/>
                  </a:lnTo>
                  <a:lnTo>
                    <a:pt x="2381" y="489"/>
                  </a:lnTo>
                  <a:cubicBezTo>
                    <a:pt x="2441" y="251"/>
                    <a:pt x="2250" y="1"/>
                    <a:pt x="19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887" name="Google Shape;5887;p77"/>
          <p:cNvGrpSpPr/>
          <p:nvPr/>
        </p:nvGrpSpPr>
        <p:grpSpPr>
          <a:xfrm>
            <a:off x="7384751" y="4147984"/>
            <a:ext cx="380012" cy="351274"/>
            <a:chOff x="7384751" y="4147984"/>
            <a:chExt cx="380012" cy="351274"/>
          </a:xfrm>
        </p:grpSpPr>
        <p:sp>
          <p:nvSpPr>
            <p:cNvPr id="5888" name="Google Shape;5888;p77"/>
            <p:cNvSpPr/>
            <p:nvPr/>
          </p:nvSpPr>
          <p:spPr>
            <a:xfrm>
              <a:off x="7385513" y="4225879"/>
              <a:ext cx="379250" cy="273379"/>
            </a:xfrm>
            <a:custGeom>
              <a:avLst/>
              <a:gdLst/>
              <a:ahLst/>
              <a:cxnLst/>
              <a:rect l="l" t="t" r="r" b="b"/>
              <a:pathLst>
                <a:path w="11943" h="8609" extrusionOk="0">
                  <a:moveTo>
                    <a:pt x="11740" y="0"/>
                  </a:moveTo>
                  <a:cubicBezTo>
                    <a:pt x="11645" y="0"/>
                    <a:pt x="11562" y="72"/>
                    <a:pt x="11562" y="179"/>
                  </a:cubicBezTo>
                  <a:lnTo>
                    <a:pt x="11562" y="2667"/>
                  </a:lnTo>
                  <a:cubicBezTo>
                    <a:pt x="11562" y="3393"/>
                    <a:pt x="10966" y="3989"/>
                    <a:pt x="10240" y="3989"/>
                  </a:cubicBezTo>
                  <a:lnTo>
                    <a:pt x="9085" y="3989"/>
                  </a:lnTo>
                  <a:cubicBezTo>
                    <a:pt x="8954" y="3989"/>
                    <a:pt x="8823" y="4084"/>
                    <a:pt x="8776" y="4203"/>
                  </a:cubicBezTo>
                  <a:cubicBezTo>
                    <a:pt x="8573" y="4703"/>
                    <a:pt x="8549" y="5167"/>
                    <a:pt x="8752" y="5537"/>
                  </a:cubicBezTo>
                  <a:cubicBezTo>
                    <a:pt x="8823" y="5703"/>
                    <a:pt x="8942" y="5834"/>
                    <a:pt x="9049" y="5941"/>
                  </a:cubicBezTo>
                  <a:cubicBezTo>
                    <a:pt x="8752" y="5929"/>
                    <a:pt x="8514" y="5822"/>
                    <a:pt x="8359" y="5656"/>
                  </a:cubicBezTo>
                  <a:cubicBezTo>
                    <a:pt x="8240" y="5537"/>
                    <a:pt x="7978" y="5167"/>
                    <a:pt x="8073" y="4358"/>
                  </a:cubicBezTo>
                  <a:cubicBezTo>
                    <a:pt x="8109" y="4155"/>
                    <a:pt x="7942" y="3977"/>
                    <a:pt x="7740" y="3977"/>
                  </a:cubicBezTo>
                  <a:lnTo>
                    <a:pt x="5954" y="3977"/>
                  </a:lnTo>
                  <a:cubicBezTo>
                    <a:pt x="5859" y="3977"/>
                    <a:pt x="5775" y="4048"/>
                    <a:pt x="5775" y="4155"/>
                  </a:cubicBezTo>
                  <a:cubicBezTo>
                    <a:pt x="5775" y="4263"/>
                    <a:pt x="5847" y="4334"/>
                    <a:pt x="5954" y="4334"/>
                  </a:cubicBezTo>
                  <a:lnTo>
                    <a:pt x="6847" y="4334"/>
                  </a:lnTo>
                  <a:lnTo>
                    <a:pt x="6847" y="5691"/>
                  </a:lnTo>
                  <a:cubicBezTo>
                    <a:pt x="6847" y="6430"/>
                    <a:pt x="6228" y="7037"/>
                    <a:pt x="5490" y="7037"/>
                  </a:cubicBezTo>
                  <a:lnTo>
                    <a:pt x="4704" y="7037"/>
                  </a:lnTo>
                  <a:cubicBezTo>
                    <a:pt x="4561" y="7037"/>
                    <a:pt x="4466" y="7144"/>
                    <a:pt x="4466" y="7275"/>
                  </a:cubicBezTo>
                  <a:cubicBezTo>
                    <a:pt x="4442" y="7834"/>
                    <a:pt x="4239" y="8215"/>
                    <a:pt x="3668" y="8251"/>
                  </a:cubicBezTo>
                  <a:cubicBezTo>
                    <a:pt x="3930" y="7977"/>
                    <a:pt x="3954" y="7573"/>
                    <a:pt x="3882" y="7239"/>
                  </a:cubicBezTo>
                  <a:cubicBezTo>
                    <a:pt x="3846" y="7120"/>
                    <a:pt x="3763" y="7037"/>
                    <a:pt x="3644" y="7037"/>
                  </a:cubicBezTo>
                  <a:lnTo>
                    <a:pt x="1703" y="7037"/>
                  </a:lnTo>
                  <a:cubicBezTo>
                    <a:pt x="965" y="7037"/>
                    <a:pt x="358" y="6430"/>
                    <a:pt x="358" y="5691"/>
                  </a:cubicBezTo>
                  <a:lnTo>
                    <a:pt x="358" y="5310"/>
                  </a:lnTo>
                  <a:cubicBezTo>
                    <a:pt x="358" y="5227"/>
                    <a:pt x="275" y="5132"/>
                    <a:pt x="179" y="5132"/>
                  </a:cubicBezTo>
                  <a:cubicBezTo>
                    <a:pt x="84" y="5132"/>
                    <a:pt x="1" y="5215"/>
                    <a:pt x="1" y="5310"/>
                  </a:cubicBezTo>
                  <a:lnTo>
                    <a:pt x="1" y="5691"/>
                  </a:lnTo>
                  <a:cubicBezTo>
                    <a:pt x="1" y="6620"/>
                    <a:pt x="751" y="7394"/>
                    <a:pt x="1703" y="7394"/>
                  </a:cubicBezTo>
                  <a:lnTo>
                    <a:pt x="3573" y="7394"/>
                  </a:lnTo>
                  <a:cubicBezTo>
                    <a:pt x="3596" y="7620"/>
                    <a:pt x="3596" y="8025"/>
                    <a:pt x="3215" y="8144"/>
                  </a:cubicBezTo>
                  <a:cubicBezTo>
                    <a:pt x="2989" y="8215"/>
                    <a:pt x="3001" y="8525"/>
                    <a:pt x="3239" y="8573"/>
                  </a:cubicBezTo>
                  <a:cubicBezTo>
                    <a:pt x="3370" y="8608"/>
                    <a:pt x="3489" y="8608"/>
                    <a:pt x="3596" y="8608"/>
                  </a:cubicBezTo>
                  <a:cubicBezTo>
                    <a:pt x="4299" y="8608"/>
                    <a:pt x="4763" y="8204"/>
                    <a:pt x="4823" y="7394"/>
                  </a:cubicBezTo>
                  <a:lnTo>
                    <a:pt x="5513" y="7394"/>
                  </a:lnTo>
                  <a:cubicBezTo>
                    <a:pt x="6454" y="7394"/>
                    <a:pt x="7228" y="6644"/>
                    <a:pt x="7228" y="5691"/>
                  </a:cubicBezTo>
                  <a:lnTo>
                    <a:pt x="7228" y="4334"/>
                  </a:lnTo>
                  <a:lnTo>
                    <a:pt x="7764" y="4334"/>
                  </a:lnTo>
                  <a:cubicBezTo>
                    <a:pt x="7716" y="4715"/>
                    <a:pt x="7704" y="5429"/>
                    <a:pt x="8157" y="5894"/>
                  </a:cubicBezTo>
                  <a:cubicBezTo>
                    <a:pt x="8407" y="6168"/>
                    <a:pt x="8764" y="6299"/>
                    <a:pt x="9240" y="6299"/>
                  </a:cubicBezTo>
                  <a:cubicBezTo>
                    <a:pt x="9311" y="6299"/>
                    <a:pt x="9383" y="6299"/>
                    <a:pt x="9478" y="6287"/>
                  </a:cubicBezTo>
                  <a:cubicBezTo>
                    <a:pt x="9704" y="6263"/>
                    <a:pt x="9776" y="5965"/>
                    <a:pt x="9561" y="5846"/>
                  </a:cubicBezTo>
                  <a:cubicBezTo>
                    <a:pt x="8847" y="5429"/>
                    <a:pt x="9002" y="4715"/>
                    <a:pt x="9145" y="4334"/>
                  </a:cubicBezTo>
                  <a:lnTo>
                    <a:pt x="10276" y="4334"/>
                  </a:lnTo>
                  <a:cubicBezTo>
                    <a:pt x="11205" y="4334"/>
                    <a:pt x="11943" y="3584"/>
                    <a:pt x="11943" y="2667"/>
                  </a:cubicBezTo>
                  <a:lnTo>
                    <a:pt x="11943" y="179"/>
                  </a:lnTo>
                  <a:cubicBezTo>
                    <a:pt x="11919" y="95"/>
                    <a:pt x="11847" y="0"/>
                    <a:pt x="117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89" name="Google Shape;5889;p77"/>
            <p:cNvSpPr/>
            <p:nvPr/>
          </p:nvSpPr>
          <p:spPr>
            <a:xfrm>
              <a:off x="7384751" y="4147984"/>
              <a:ext cx="380012" cy="228382"/>
            </a:xfrm>
            <a:custGeom>
              <a:avLst/>
              <a:gdLst/>
              <a:ahLst/>
              <a:cxnLst/>
              <a:rect l="l" t="t" r="r" b="b"/>
              <a:pathLst>
                <a:path w="11967" h="7192" extrusionOk="0">
                  <a:moveTo>
                    <a:pt x="3144" y="0"/>
                  </a:moveTo>
                  <a:cubicBezTo>
                    <a:pt x="2227" y="0"/>
                    <a:pt x="1477" y="739"/>
                    <a:pt x="1477" y="1667"/>
                  </a:cubicBezTo>
                  <a:lnTo>
                    <a:pt x="1477" y="4132"/>
                  </a:lnTo>
                  <a:cubicBezTo>
                    <a:pt x="1108" y="4191"/>
                    <a:pt x="751" y="4358"/>
                    <a:pt x="477" y="4644"/>
                  </a:cubicBezTo>
                  <a:cubicBezTo>
                    <a:pt x="168" y="4965"/>
                    <a:pt x="1" y="5382"/>
                    <a:pt x="1" y="5823"/>
                  </a:cubicBezTo>
                  <a:lnTo>
                    <a:pt x="1" y="7013"/>
                  </a:lnTo>
                  <a:cubicBezTo>
                    <a:pt x="1" y="7097"/>
                    <a:pt x="84" y="7192"/>
                    <a:pt x="180" y="7192"/>
                  </a:cubicBezTo>
                  <a:cubicBezTo>
                    <a:pt x="275" y="7192"/>
                    <a:pt x="358" y="7108"/>
                    <a:pt x="358" y="7013"/>
                  </a:cubicBezTo>
                  <a:lnTo>
                    <a:pt x="358" y="5823"/>
                  </a:lnTo>
                  <a:cubicBezTo>
                    <a:pt x="358" y="5465"/>
                    <a:pt x="501" y="5132"/>
                    <a:pt x="751" y="4882"/>
                  </a:cubicBezTo>
                  <a:cubicBezTo>
                    <a:pt x="953" y="4668"/>
                    <a:pt x="1203" y="4537"/>
                    <a:pt x="1489" y="4477"/>
                  </a:cubicBezTo>
                  <a:lnTo>
                    <a:pt x="1489" y="5084"/>
                  </a:lnTo>
                  <a:cubicBezTo>
                    <a:pt x="1489" y="6013"/>
                    <a:pt x="2239" y="6751"/>
                    <a:pt x="3156" y="6751"/>
                  </a:cubicBezTo>
                  <a:lnTo>
                    <a:pt x="5240" y="6751"/>
                  </a:lnTo>
                  <a:cubicBezTo>
                    <a:pt x="5335" y="6751"/>
                    <a:pt x="5418" y="6680"/>
                    <a:pt x="5418" y="6573"/>
                  </a:cubicBezTo>
                  <a:cubicBezTo>
                    <a:pt x="5418" y="6489"/>
                    <a:pt x="5347" y="6394"/>
                    <a:pt x="5240" y="6394"/>
                  </a:cubicBezTo>
                  <a:lnTo>
                    <a:pt x="3156" y="6394"/>
                  </a:lnTo>
                  <a:cubicBezTo>
                    <a:pt x="2430" y="6394"/>
                    <a:pt x="1834" y="5799"/>
                    <a:pt x="1834" y="5073"/>
                  </a:cubicBezTo>
                  <a:lnTo>
                    <a:pt x="1834" y="1620"/>
                  </a:lnTo>
                  <a:cubicBezTo>
                    <a:pt x="1834" y="893"/>
                    <a:pt x="2430" y="298"/>
                    <a:pt x="3156" y="298"/>
                  </a:cubicBezTo>
                  <a:lnTo>
                    <a:pt x="10288" y="298"/>
                  </a:lnTo>
                  <a:cubicBezTo>
                    <a:pt x="11014" y="298"/>
                    <a:pt x="11610" y="893"/>
                    <a:pt x="11610" y="1620"/>
                  </a:cubicBezTo>
                  <a:lnTo>
                    <a:pt x="11610" y="1846"/>
                  </a:lnTo>
                  <a:cubicBezTo>
                    <a:pt x="11610" y="1929"/>
                    <a:pt x="11693" y="2025"/>
                    <a:pt x="11788" y="2025"/>
                  </a:cubicBezTo>
                  <a:cubicBezTo>
                    <a:pt x="11883" y="2025"/>
                    <a:pt x="11967" y="1953"/>
                    <a:pt x="11967" y="1846"/>
                  </a:cubicBezTo>
                  <a:lnTo>
                    <a:pt x="11967" y="1620"/>
                  </a:lnTo>
                  <a:cubicBezTo>
                    <a:pt x="11943" y="762"/>
                    <a:pt x="11193" y="0"/>
                    <a:pt x="102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0" name="Google Shape;5890;p77"/>
            <p:cNvSpPr/>
            <p:nvPr/>
          </p:nvSpPr>
          <p:spPr>
            <a:xfrm>
              <a:off x="7507642" y="4228134"/>
              <a:ext cx="37852" cy="37852"/>
            </a:xfrm>
            <a:custGeom>
              <a:avLst/>
              <a:gdLst/>
              <a:ahLst/>
              <a:cxnLst/>
              <a:rect l="l" t="t" r="r" b="b"/>
              <a:pathLst>
                <a:path w="1192" h="1192" extrusionOk="0">
                  <a:moveTo>
                    <a:pt x="596" y="358"/>
                  </a:moveTo>
                  <a:cubicBezTo>
                    <a:pt x="739" y="358"/>
                    <a:pt x="834" y="465"/>
                    <a:pt x="834" y="596"/>
                  </a:cubicBezTo>
                  <a:cubicBezTo>
                    <a:pt x="834" y="739"/>
                    <a:pt x="739" y="834"/>
                    <a:pt x="596" y="834"/>
                  </a:cubicBezTo>
                  <a:cubicBezTo>
                    <a:pt x="465" y="834"/>
                    <a:pt x="358" y="739"/>
                    <a:pt x="358" y="596"/>
                  </a:cubicBezTo>
                  <a:cubicBezTo>
                    <a:pt x="358" y="465"/>
                    <a:pt x="465" y="358"/>
                    <a:pt x="596" y="358"/>
                  </a:cubicBezTo>
                  <a:close/>
                  <a:moveTo>
                    <a:pt x="596" y="1"/>
                  </a:moveTo>
                  <a:cubicBezTo>
                    <a:pt x="274" y="1"/>
                    <a:pt x="0" y="274"/>
                    <a:pt x="0" y="596"/>
                  </a:cubicBezTo>
                  <a:cubicBezTo>
                    <a:pt x="0" y="929"/>
                    <a:pt x="274" y="1191"/>
                    <a:pt x="596" y="1191"/>
                  </a:cubicBezTo>
                  <a:cubicBezTo>
                    <a:pt x="929" y="1191"/>
                    <a:pt x="1191" y="929"/>
                    <a:pt x="1191" y="596"/>
                  </a:cubicBezTo>
                  <a:cubicBezTo>
                    <a:pt x="1191" y="274"/>
                    <a:pt x="929" y="1"/>
                    <a:pt x="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1" name="Google Shape;5891;p77"/>
            <p:cNvSpPr/>
            <p:nvPr/>
          </p:nvSpPr>
          <p:spPr>
            <a:xfrm>
              <a:off x="7573820" y="4228134"/>
              <a:ext cx="37820" cy="37852"/>
            </a:xfrm>
            <a:custGeom>
              <a:avLst/>
              <a:gdLst/>
              <a:ahLst/>
              <a:cxnLst/>
              <a:rect l="l" t="t" r="r" b="b"/>
              <a:pathLst>
                <a:path w="1191" h="1192" extrusionOk="0">
                  <a:moveTo>
                    <a:pt x="595" y="358"/>
                  </a:moveTo>
                  <a:cubicBezTo>
                    <a:pt x="738" y="358"/>
                    <a:pt x="833" y="465"/>
                    <a:pt x="833" y="596"/>
                  </a:cubicBezTo>
                  <a:cubicBezTo>
                    <a:pt x="833" y="739"/>
                    <a:pt x="738" y="834"/>
                    <a:pt x="595" y="834"/>
                  </a:cubicBezTo>
                  <a:cubicBezTo>
                    <a:pt x="464" y="834"/>
                    <a:pt x="357" y="739"/>
                    <a:pt x="357" y="596"/>
                  </a:cubicBezTo>
                  <a:cubicBezTo>
                    <a:pt x="357" y="465"/>
                    <a:pt x="464" y="358"/>
                    <a:pt x="595" y="358"/>
                  </a:cubicBezTo>
                  <a:close/>
                  <a:moveTo>
                    <a:pt x="595" y="1"/>
                  </a:moveTo>
                  <a:cubicBezTo>
                    <a:pt x="274" y="1"/>
                    <a:pt x="0" y="274"/>
                    <a:pt x="0" y="596"/>
                  </a:cubicBezTo>
                  <a:cubicBezTo>
                    <a:pt x="0" y="929"/>
                    <a:pt x="274" y="1191"/>
                    <a:pt x="595" y="1191"/>
                  </a:cubicBezTo>
                  <a:cubicBezTo>
                    <a:pt x="929" y="1191"/>
                    <a:pt x="1191" y="929"/>
                    <a:pt x="1191" y="596"/>
                  </a:cubicBezTo>
                  <a:cubicBezTo>
                    <a:pt x="1191" y="274"/>
                    <a:pt x="929" y="1"/>
                    <a:pt x="5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92" name="Google Shape;5892;p77"/>
            <p:cNvSpPr/>
            <p:nvPr/>
          </p:nvSpPr>
          <p:spPr>
            <a:xfrm>
              <a:off x="7640728" y="4228134"/>
              <a:ext cx="37852" cy="37852"/>
            </a:xfrm>
            <a:custGeom>
              <a:avLst/>
              <a:gdLst/>
              <a:ahLst/>
              <a:cxnLst/>
              <a:rect l="l" t="t" r="r" b="b"/>
              <a:pathLst>
                <a:path w="1192" h="1192" extrusionOk="0">
                  <a:moveTo>
                    <a:pt x="596" y="358"/>
                  </a:moveTo>
                  <a:cubicBezTo>
                    <a:pt x="727" y="358"/>
                    <a:pt x="834" y="465"/>
                    <a:pt x="834" y="596"/>
                  </a:cubicBezTo>
                  <a:cubicBezTo>
                    <a:pt x="834" y="739"/>
                    <a:pt x="727" y="834"/>
                    <a:pt x="596" y="834"/>
                  </a:cubicBezTo>
                  <a:cubicBezTo>
                    <a:pt x="453" y="834"/>
                    <a:pt x="358" y="739"/>
                    <a:pt x="358" y="596"/>
                  </a:cubicBezTo>
                  <a:cubicBezTo>
                    <a:pt x="334" y="465"/>
                    <a:pt x="453" y="358"/>
                    <a:pt x="596" y="358"/>
                  </a:cubicBezTo>
                  <a:close/>
                  <a:moveTo>
                    <a:pt x="596" y="1"/>
                  </a:moveTo>
                  <a:cubicBezTo>
                    <a:pt x="262" y="1"/>
                    <a:pt x="0" y="274"/>
                    <a:pt x="0" y="596"/>
                  </a:cubicBezTo>
                  <a:cubicBezTo>
                    <a:pt x="0" y="929"/>
                    <a:pt x="262" y="1191"/>
                    <a:pt x="596" y="1191"/>
                  </a:cubicBezTo>
                  <a:cubicBezTo>
                    <a:pt x="917" y="1191"/>
                    <a:pt x="1191" y="929"/>
                    <a:pt x="1191" y="596"/>
                  </a:cubicBezTo>
                  <a:cubicBezTo>
                    <a:pt x="1191" y="274"/>
                    <a:pt x="917" y="1"/>
                    <a:pt x="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5896"/>
        <p:cNvGrpSpPr/>
        <p:nvPr/>
      </p:nvGrpSpPr>
      <p:grpSpPr>
        <a:xfrm>
          <a:off x="0" y="0"/>
          <a:ext cx="0" cy="0"/>
          <a:chOff x="0" y="0"/>
          <a:chExt cx="0" cy="0"/>
        </a:xfrm>
      </p:grpSpPr>
      <p:sp>
        <p:nvSpPr>
          <p:cNvPr id="5897" name="Google Shape;5897;p78"/>
          <p:cNvSpPr txBox="1">
            <a:spLocks noGrp="1"/>
          </p:cNvSpPr>
          <p:nvPr>
            <p:ph type="title" idx="4294967295"/>
          </p:nvPr>
        </p:nvSpPr>
        <p:spPr>
          <a:xfrm>
            <a:off x="849675" y="94792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Educational 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5898" name="Google Shape;5898;p78"/>
          <p:cNvSpPr txBox="1">
            <a:spLocks noGrp="1"/>
          </p:cNvSpPr>
          <p:nvPr>
            <p:ph type="title" idx="4294967295"/>
          </p:nvPr>
        </p:nvSpPr>
        <p:spPr>
          <a:xfrm>
            <a:off x="4858400" y="94792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Medical Icons</a:t>
            </a:r>
            <a:endParaRPr>
              <a:solidFill>
                <a:srgbClr val="FFFFFF"/>
              </a:solidFill>
              <a:latin typeface="Arial"/>
              <a:ea typeface="Arial"/>
              <a:cs typeface="Arial"/>
              <a:sym typeface="Arial"/>
            </a:endParaRPr>
          </a:p>
        </p:txBody>
      </p:sp>
      <p:grpSp>
        <p:nvGrpSpPr>
          <p:cNvPr id="5899" name="Google Shape;5899;p78"/>
          <p:cNvGrpSpPr/>
          <p:nvPr/>
        </p:nvGrpSpPr>
        <p:grpSpPr>
          <a:xfrm>
            <a:off x="1989449" y="4282269"/>
            <a:ext cx="374774" cy="346073"/>
            <a:chOff x="1989449" y="4282269"/>
            <a:chExt cx="374774" cy="346073"/>
          </a:xfrm>
        </p:grpSpPr>
        <p:sp>
          <p:nvSpPr>
            <p:cNvPr id="5900" name="Google Shape;5900;p78"/>
            <p:cNvSpPr/>
            <p:nvPr/>
          </p:nvSpPr>
          <p:spPr>
            <a:xfrm>
              <a:off x="2067590" y="4506432"/>
              <a:ext cx="78172" cy="70941"/>
            </a:xfrm>
            <a:custGeom>
              <a:avLst/>
              <a:gdLst/>
              <a:ahLst/>
              <a:cxnLst/>
              <a:rect l="l" t="t" r="r" b="b"/>
              <a:pathLst>
                <a:path w="2454" h="2227" extrusionOk="0">
                  <a:moveTo>
                    <a:pt x="1231" y="325"/>
                  </a:moveTo>
                  <a:cubicBezTo>
                    <a:pt x="1435" y="325"/>
                    <a:pt x="1638" y="399"/>
                    <a:pt x="1786" y="548"/>
                  </a:cubicBezTo>
                  <a:cubicBezTo>
                    <a:pt x="2096" y="857"/>
                    <a:pt x="2096" y="1369"/>
                    <a:pt x="1786" y="1667"/>
                  </a:cubicBezTo>
                  <a:cubicBezTo>
                    <a:pt x="1626" y="1822"/>
                    <a:pt x="1420" y="1899"/>
                    <a:pt x="1218" y="1899"/>
                  </a:cubicBezTo>
                  <a:cubicBezTo>
                    <a:pt x="1016" y="1899"/>
                    <a:pt x="816" y="1822"/>
                    <a:pt x="667" y="1667"/>
                  </a:cubicBezTo>
                  <a:cubicBezTo>
                    <a:pt x="358" y="1357"/>
                    <a:pt x="358" y="845"/>
                    <a:pt x="667" y="548"/>
                  </a:cubicBezTo>
                  <a:cubicBezTo>
                    <a:pt x="822" y="399"/>
                    <a:pt x="1027" y="325"/>
                    <a:pt x="1231" y="325"/>
                  </a:cubicBezTo>
                  <a:close/>
                  <a:moveTo>
                    <a:pt x="1237" y="0"/>
                  </a:moveTo>
                  <a:cubicBezTo>
                    <a:pt x="950" y="0"/>
                    <a:pt x="661" y="107"/>
                    <a:pt x="441" y="322"/>
                  </a:cubicBezTo>
                  <a:cubicBezTo>
                    <a:pt x="1" y="762"/>
                    <a:pt x="1" y="1476"/>
                    <a:pt x="441" y="1905"/>
                  </a:cubicBezTo>
                  <a:cubicBezTo>
                    <a:pt x="655" y="2119"/>
                    <a:pt x="944" y="2227"/>
                    <a:pt x="1233" y="2227"/>
                  </a:cubicBezTo>
                  <a:cubicBezTo>
                    <a:pt x="1522" y="2227"/>
                    <a:pt x="1810" y="2119"/>
                    <a:pt x="2025" y="1905"/>
                  </a:cubicBezTo>
                  <a:cubicBezTo>
                    <a:pt x="2453" y="1476"/>
                    <a:pt x="2453" y="762"/>
                    <a:pt x="2025" y="322"/>
                  </a:cubicBezTo>
                  <a:cubicBezTo>
                    <a:pt x="1810" y="107"/>
                    <a:pt x="1525" y="0"/>
                    <a:pt x="12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1" name="Google Shape;5901;p78"/>
            <p:cNvSpPr/>
            <p:nvPr/>
          </p:nvSpPr>
          <p:spPr>
            <a:xfrm>
              <a:off x="2036117" y="4422972"/>
              <a:ext cx="77790" cy="70973"/>
            </a:xfrm>
            <a:custGeom>
              <a:avLst/>
              <a:gdLst/>
              <a:ahLst/>
              <a:cxnLst/>
              <a:rect l="l" t="t" r="r" b="b"/>
              <a:pathLst>
                <a:path w="2442" h="2228" extrusionOk="0">
                  <a:moveTo>
                    <a:pt x="1224" y="328"/>
                  </a:moveTo>
                  <a:cubicBezTo>
                    <a:pt x="1426" y="328"/>
                    <a:pt x="1626" y="406"/>
                    <a:pt x="1774" y="560"/>
                  </a:cubicBezTo>
                  <a:cubicBezTo>
                    <a:pt x="2084" y="882"/>
                    <a:pt x="2084" y="1382"/>
                    <a:pt x="1774" y="1680"/>
                  </a:cubicBezTo>
                  <a:cubicBezTo>
                    <a:pt x="1620" y="1834"/>
                    <a:pt x="1420" y="1912"/>
                    <a:pt x="1219" y="1912"/>
                  </a:cubicBezTo>
                  <a:cubicBezTo>
                    <a:pt x="1018" y="1912"/>
                    <a:pt x="816" y="1834"/>
                    <a:pt x="655" y="1680"/>
                  </a:cubicBezTo>
                  <a:cubicBezTo>
                    <a:pt x="346" y="1370"/>
                    <a:pt x="346" y="858"/>
                    <a:pt x="655" y="560"/>
                  </a:cubicBezTo>
                  <a:cubicBezTo>
                    <a:pt x="816" y="406"/>
                    <a:pt x="1021" y="328"/>
                    <a:pt x="1224" y="328"/>
                  </a:cubicBezTo>
                  <a:close/>
                  <a:moveTo>
                    <a:pt x="1227" y="1"/>
                  </a:moveTo>
                  <a:cubicBezTo>
                    <a:pt x="941" y="1"/>
                    <a:pt x="655" y="108"/>
                    <a:pt x="441" y="322"/>
                  </a:cubicBezTo>
                  <a:cubicBezTo>
                    <a:pt x="0" y="763"/>
                    <a:pt x="0" y="1477"/>
                    <a:pt x="441" y="1906"/>
                  </a:cubicBezTo>
                  <a:cubicBezTo>
                    <a:pt x="655" y="2120"/>
                    <a:pt x="941" y="2227"/>
                    <a:pt x="1227" y="2227"/>
                  </a:cubicBezTo>
                  <a:cubicBezTo>
                    <a:pt x="1512" y="2227"/>
                    <a:pt x="1798" y="2120"/>
                    <a:pt x="2012" y="1906"/>
                  </a:cubicBezTo>
                  <a:cubicBezTo>
                    <a:pt x="2441" y="1477"/>
                    <a:pt x="2441" y="775"/>
                    <a:pt x="2012" y="322"/>
                  </a:cubicBezTo>
                  <a:cubicBezTo>
                    <a:pt x="1798" y="108"/>
                    <a:pt x="1512"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2" name="Google Shape;5902;p78"/>
            <p:cNvSpPr/>
            <p:nvPr/>
          </p:nvSpPr>
          <p:spPr>
            <a:xfrm>
              <a:off x="2073292" y="4336327"/>
              <a:ext cx="77758" cy="71419"/>
            </a:xfrm>
            <a:custGeom>
              <a:avLst/>
              <a:gdLst/>
              <a:ahLst/>
              <a:cxnLst/>
              <a:rect l="l" t="t" r="r" b="b"/>
              <a:pathLst>
                <a:path w="2441" h="2242" extrusionOk="0">
                  <a:moveTo>
                    <a:pt x="1231" y="345"/>
                  </a:moveTo>
                  <a:cubicBezTo>
                    <a:pt x="1435" y="345"/>
                    <a:pt x="1637" y="423"/>
                    <a:pt x="1786" y="578"/>
                  </a:cubicBezTo>
                  <a:cubicBezTo>
                    <a:pt x="2084" y="875"/>
                    <a:pt x="2084" y="1375"/>
                    <a:pt x="1786" y="1697"/>
                  </a:cubicBezTo>
                  <a:cubicBezTo>
                    <a:pt x="1631" y="1852"/>
                    <a:pt x="1426" y="1929"/>
                    <a:pt x="1222" y="1929"/>
                  </a:cubicBezTo>
                  <a:cubicBezTo>
                    <a:pt x="1018" y="1929"/>
                    <a:pt x="816" y="1852"/>
                    <a:pt x="667" y="1697"/>
                  </a:cubicBezTo>
                  <a:cubicBezTo>
                    <a:pt x="357" y="1375"/>
                    <a:pt x="357" y="875"/>
                    <a:pt x="667" y="578"/>
                  </a:cubicBezTo>
                  <a:cubicBezTo>
                    <a:pt x="822" y="423"/>
                    <a:pt x="1027" y="345"/>
                    <a:pt x="1231" y="345"/>
                  </a:cubicBezTo>
                  <a:close/>
                  <a:moveTo>
                    <a:pt x="1216" y="0"/>
                  </a:moveTo>
                  <a:cubicBezTo>
                    <a:pt x="929" y="0"/>
                    <a:pt x="643" y="113"/>
                    <a:pt x="429" y="339"/>
                  </a:cubicBezTo>
                  <a:cubicBezTo>
                    <a:pt x="0" y="768"/>
                    <a:pt x="0" y="1482"/>
                    <a:pt x="429" y="1911"/>
                  </a:cubicBezTo>
                  <a:cubicBezTo>
                    <a:pt x="643" y="2131"/>
                    <a:pt x="929" y="2242"/>
                    <a:pt x="1216" y="2242"/>
                  </a:cubicBezTo>
                  <a:cubicBezTo>
                    <a:pt x="1503" y="2242"/>
                    <a:pt x="1792" y="2131"/>
                    <a:pt x="2012" y="1911"/>
                  </a:cubicBezTo>
                  <a:cubicBezTo>
                    <a:pt x="2441" y="1482"/>
                    <a:pt x="2441" y="768"/>
                    <a:pt x="2012" y="339"/>
                  </a:cubicBezTo>
                  <a:cubicBezTo>
                    <a:pt x="1792" y="113"/>
                    <a:pt x="1503" y="0"/>
                    <a:pt x="1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3" name="Google Shape;5903;p78"/>
            <p:cNvSpPr/>
            <p:nvPr/>
          </p:nvSpPr>
          <p:spPr>
            <a:xfrm>
              <a:off x="2181376" y="4334606"/>
              <a:ext cx="126719" cy="117449"/>
            </a:xfrm>
            <a:custGeom>
              <a:avLst/>
              <a:gdLst/>
              <a:ahLst/>
              <a:cxnLst/>
              <a:rect l="l" t="t" r="r" b="b"/>
              <a:pathLst>
                <a:path w="3978" h="3687" extrusionOk="0">
                  <a:moveTo>
                    <a:pt x="2013" y="1"/>
                  </a:moveTo>
                  <a:cubicBezTo>
                    <a:pt x="1542" y="1"/>
                    <a:pt x="1072" y="179"/>
                    <a:pt x="715" y="536"/>
                  </a:cubicBezTo>
                  <a:cubicBezTo>
                    <a:pt x="0" y="1251"/>
                    <a:pt x="0" y="2429"/>
                    <a:pt x="715" y="3144"/>
                  </a:cubicBezTo>
                  <a:cubicBezTo>
                    <a:pt x="1078" y="3507"/>
                    <a:pt x="1551" y="3686"/>
                    <a:pt x="2023" y="3686"/>
                  </a:cubicBezTo>
                  <a:cubicBezTo>
                    <a:pt x="2558" y="3686"/>
                    <a:pt x="3092" y="3456"/>
                    <a:pt x="3465" y="3001"/>
                  </a:cubicBezTo>
                  <a:cubicBezTo>
                    <a:pt x="3525" y="2918"/>
                    <a:pt x="3513" y="2810"/>
                    <a:pt x="3429" y="2751"/>
                  </a:cubicBezTo>
                  <a:cubicBezTo>
                    <a:pt x="3401" y="2732"/>
                    <a:pt x="3367" y="2722"/>
                    <a:pt x="3332" y="2722"/>
                  </a:cubicBezTo>
                  <a:cubicBezTo>
                    <a:pt x="3280" y="2722"/>
                    <a:pt x="3227" y="2744"/>
                    <a:pt x="3191" y="2787"/>
                  </a:cubicBezTo>
                  <a:cubicBezTo>
                    <a:pt x="2893" y="3168"/>
                    <a:pt x="2452" y="3359"/>
                    <a:pt x="2009" y="3359"/>
                  </a:cubicBezTo>
                  <a:cubicBezTo>
                    <a:pt x="1620" y="3359"/>
                    <a:pt x="1229" y="3212"/>
                    <a:pt x="929" y="2918"/>
                  </a:cubicBezTo>
                  <a:cubicBezTo>
                    <a:pt x="334" y="2322"/>
                    <a:pt x="334" y="1370"/>
                    <a:pt x="929" y="774"/>
                  </a:cubicBezTo>
                  <a:cubicBezTo>
                    <a:pt x="1227" y="477"/>
                    <a:pt x="1614" y="328"/>
                    <a:pt x="2001" y="328"/>
                  </a:cubicBezTo>
                  <a:cubicBezTo>
                    <a:pt x="2388" y="328"/>
                    <a:pt x="2775" y="477"/>
                    <a:pt x="3072" y="774"/>
                  </a:cubicBezTo>
                  <a:cubicBezTo>
                    <a:pt x="3465" y="1155"/>
                    <a:pt x="3620" y="1727"/>
                    <a:pt x="3465" y="2263"/>
                  </a:cubicBezTo>
                  <a:cubicBezTo>
                    <a:pt x="3441" y="2358"/>
                    <a:pt x="3501" y="2441"/>
                    <a:pt x="3572" y="2477"/>
                  </a:cubicBezTo>
                  <a:cubicBezTo>
                    <a:pt x="3585" y="2481"/>
                    <a:pt x="3598" y="2482"/>
                    <a:pt x="3611" y="2482"/>
                  </a:cubicBezTo>
                  <a:cubicBezTo>
                    <a:pt x="3683" y="2482"/>
                    <a:pt x="3755" y="2430"/>
                    <a:pt x="3775" y="2370"/>
                  </a:cubicBezTo>
                  <a:cubicBezTo>
                    <a:pt x="3977" y="1715"/>
                    <a:pt x="3799" y="1013"/>
                    <a:pt x="3310" y="536"/>
                  </a:cubicBezTo>
                  <a:cubicBezTo>
                    <a:pt x="2953" y="179"/>
                    <a:pt x="2483" y="1"/>
                    <a:pt x="2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4" name="Google Shape;5904;p78"/>
            <p:cNvSpPr/>
            <p:nvPr/>
          </p:nvSpPr>
          <p:spPr>
            <a:xfrm>
              <a:off x="1989449" y="4282269"/>
              <a:ext cx="374774" cy="346073"/>
            </a:xfrm>
            <a:custGeom>
              <a:avLst/>
              <a:gdLst/>
              <a:ahLst/>
              <a:cxnLst/>
              <a:rect l="l" t="t" r="r" b="b"/>
              <a:pathLst>
                <a:path w="11765" h="10864" extrusionOk="0">
                  <a:moveTo>
                    <a:pt x="6254" y="0"/>
                  </a:moveTo>
                  <a:cubicBezTo>
                    <a:pt x="6237" y="0"/>
                    <a:pt x="6221" y="0"/>
                    <a:pt x="6204" y="1"/>
                  </a:cubicBezTo>
                  <a:cubicBezTo>
                    <a:pt x="4001" y="12"/>
                    <a:pt x="2144" y="1310"/>
                    <a:pt x="1263" y="3108"/>
                  </a:cubicBezTo>
                  <a:cubicBezTo>
                    <a:pt x="1215" y="3179"/>
                    <a:pt x="1263" y="3287"/>
                    <a:pt x="1334" y="3334"/>
                  </a:cubicBezTo>
                  <a:cubicBezTo>
                    <a:pt x="1353" y="3344"/>
                    <a:pt x="1374" y="3348"/>
                    <a:pt x="1396" y="3348"/>
                  </a:cubicBezTo>
                  <a:cubicBezTo>
                    <a:pt x="1458" y="3348"/>
                    <a:pt x="1525" y="3312"/>
                    <a:pt x="1561" y="3251"/>
                  </a:cubicBezTo>
                  <a:cubicBezTo>
                    <a:pt x="1811" y="2739"/>
                    <a:pt x="2144" y="2275"/>
                    <a:pt x="2561" y="1858"/>
                  </a:cubicBezTo>
                  <a:cubicBezTo>
                    <a:pt x="3567" y="846"/>
                    <a:pt x="4895" y="340"/>
                    <a:pt x="6228" y="340"/>
                  </a:cubicBezTo>
                  <a:cubicBezTo>
                    <a:pt x="7544" y="340"/>
                    <a:pt x="8865" y="834"/>
                    <a:pt x="9883" y="1822"/>
                  </a:cubicBezTo>
                  <a:cubicBezTo>
                    <a:pt x="10621" y="2560"/>
                    <a:pt x="11109" y="3477"/>
                    <a:pt x="11324" y="4477"/>
                  </a:cubicBezTo>
                  <a:cubicBezTo>
                    <a:pt x="11492" y="5318"/>
                    <a:pt x="10844" y="6029"/>
                    <a:pt x="10051" y="6029"/>
                  </a:cubicBezTo>
                  <a:cubicBezTo>
                    <a:pt x="9946" y="6029"/>
                    <a:pt x="9837" y="6016"/>
                    <a:pt x="9728" y="5989"/>
                  </a:cubicBezTo>
                  <a:cubicBezTo>
                    <a:pt x="9511" y="5939"/>
                    <a:pt x="9295" y="5915"/>
                    <a:pt x="9085" y="5915"/>
                  </a:cubicBezTo>
                  <a:cubicBezTo>
                    <a:pt x="7462" y="5915"/>
                    <a:pt x="6126" y="7342"/>
                    <a:pt x="6347" y="9049"/>
                  </a:cubicBezTo>
                  <a:cubicBezTo>
                    <a:pt x="6469" y="9867"/>
                    <a:pt x="5812" y="10535"/>
                    <a:pt x="5051" y="10535"/>
                  </a:cubicBezTo>
                  <a:cubicBezTo>
                    <a:pt x="4925" y="10535"/>
                    <a:pt x="4796" y="10517"/>
                    <a:pt x="4668" y="10478"/>
                  </a:cubicBezTo>
                  <a:cubicBezTo>
                    <a:pt x="1989" y="9645"/>
                    <a:pt x="334" y="6704"/>
                    <a:pt x="1322" y="3834"/>
                  </a:cubicBezTo>
                  <a:cubicBezTo>
                    <a:pt x="1346" y="3751"/>
                    <a:pt x="1311" y="3656"/>
                    <a:pt x="1215" y="3632"/>
                  </a:cubicBezTo>
                  <a:cubicBezTo>
                    <a:pt x="1196" y="3624"/>
                    <a:pt x="1176" y="3620"/>
                    <a:pt x="1157" y="3620"/>
                  </a:cubicBezTo>
                  <a:cubicBezTo>
                    <a:pt x="1092" y="3620"/>
                    <a:pt x="1031" y="3663"/>
                    <a:pt x="1013" y="3727"/>
                  </a:cubicBezTo>
                  <a:cubicBezTo>
                    <a:pt x="1" y="6704"/>
                    <a:pt x="1668" y="9859"/>
                    <a:pt x="4585" y="10788"/>
                  </a:cubicBezTo>
                  <a:cubicBezTo>
                    <a:pt x="4749" y="10839"/>
                    <a:pt x="4915" y="10864"/>
                    <a:pt x="5079" y="10864"/>
                  </a:cubicBezTo>
                  <a:cubicBezTo>
                    <a:pt x="5451" y="10864"/>
                    <a:pt x="5811" y="10734"/>
                    <a:pt x="6109" y="10478"/>
                  </a:cubicBezTo>
                  <a:cubicBezTo>
                    <a:pt x="6549" y="10121"/>
                    <a:pt x="6752" y="9549"/>
                    <a:pt x="6680" y="9002"/>
                  </a:cubicBezTo>
                  <a:cubicBezTo>
                    <a:pt x="6481" y="7520"/>
                    <a:pt x="7653" y="6252"/>
                    <a:pt x="9076" y="6252"/>
                  </a:cubicBezTo>
                  <a:cubicBezTo>
                    <a:pt x="9266" y="6252"/>
                    <a:pt x="9461" y="6275"/>
                    <a:pt x="9657" y="6323"/>
                  </a:cubicBezTo>
                  <a:cubicBezTo>
                    <a:pt x="9781" y="6352"/>
                    <a:pt x="9908" y="6367"/>
                    <a:pt x="10033" y="6367"/>
                  </a:cubicBezTo>
                  <a:cubicBezTo>
                    <a:pt x="10460" y="6367"/>
                    <a:pt x="10880" y="6200"/>
                    <a:pt x="11193" y="5906"/>
                  </a:cubicBezTo>
                  <a:cubicBezTo>
                    <a:pt x="11574" y="5513"/>
                    <a:pt x="11764" y="4965"/>
                    <a:pt x="11645" y="4418"/>
                  </a:cubicBezTo>
                  <a:cubicBezTo>
                    <a:pt x="11113" y="1897"/>
                    <a:pt x="8910" y="0"/>
                    <a:pt x="62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05" name="Google Shape;5905;p78"/>
          <p:cNvGrpSpPr/>
          <p:nvPr/>
        </p:nvGrpSpPr>
        <p:grpSpPr>
          <a:xfrm>
            <a:off x="2487439" y="4280740"/>
            <a:ext cx="198775" cy="348972"/>
            <a:chOff x="2487439" y="4280740"/>
            <a:chExt cx="198775" cy="348972"/>
          </a:xfrm>
        </p:grpSpPr>
        <p:sp>
          <p:nvSpPr>
            <p:cNvPr id="5906" name="Google Shape;5906;p78"/>
            <p:cNvSpPr/>
            <p:nvPr/>
          </p:nvSpPr>
          <p:spPr>
            <a:xfrm>
              <a:off x="2487439" y="4280740"/>
              <a:ext cx="198775" cy="348972"/>
            </a:xfrm>
            <a:custGeom>
              <a:avLst/>
              <a:gdLst/>
              <a:ahLst/>
              <a:cxnLst/>
              <a:rect l="l" t="t" r="r" b="b"/>
              <a:pathLst>
                <a:path w="6240" h="10955" extrusionOk="0">
                  <a:moveTo>
                    <a:pt x="5644" y="358"/>
                  </a:moveTo>
                  <a:lnTo>
                    <a:pt x="5644" y="2870"/>
                  </a:lnTo>
                  <a:cubicBezTo>
                    <a:pt x="5644" y="4001"/>
                    <a:pt x="4882" y="5013"/>
                    <a:pt x="3787" y="5311"/>
                  </a:cubicBezTo>
                  <a:cubicBezTo>
                    <a:pt x="3716" y="5323"/>
                    <a:pt x="3656" y="5406"/>
                    <a:pt x="3656" y="5478"/>
                  </a:cubicBezTo>
                  <a:cubicBezTo>
                    <a:pt x="3656" y="5549"/>
                    <a:pt x="3716" y="5621"/>
                    <a:pt x="3787" y="5644"/>
                  </a:cubicBezTo>
                  <a:cubicBezTo>
                    <a:pt x="4882" y="5942"/>
                    <a:pt x="5644" y="6954"/>
                    <a:pt x="5644" y="8085"/>
                  </a:cubicBezTo>
                  <a:lnTo>
                    <a:pt x="5644" y="10597"/>
                  </a:lnTo>
                  <a:lnTo>
                    <a:pt x="584" y="10597"/>
                  </a:lnTo>
                  <a:lnTo>
                    <a:pt x="584" y="8085"/>
                  </a:lnTo>
                  <a:cubicBezTo>
                    <a:pt x="584" y="6954"/>
                    <a:pt x="1346" y="5942"/>
                    <a:pt x="2442" y="5644"/>
                  </a:cubicBezTo>
                  <a:cubicBezTo>
                    <a:pt x="2525" y="5621"/>
                    <a:pt x="2573" y="5549"/>
                    <a:pt x="2573" y="5478"/>
                  </a:cubicBezTo>
                  <a:cubicBezTo>
                    <a:pt x="2573" y="5406"/>
                    <a:pt x="2525" y="5323"/>
                    <a:pt x="2442" y="5311"/>
                  </a:cubicBezTo>
                  <a:cubicBezTo>
                    <a:pt x="1346" y="5013"/>
                    <a:pt x="584" y="4001"/>
                    <a:pt x="584" y="2870"/>
                  </a:cubicBezTo>
                  <a:lnTo>
                    <a:pt x="584" y="358"/>
                  </a:lnTo>
                  <a:close/>
                  <a:moveTo>
                    <a:pt x="179" y="1"/>
                  </a:moveTo>
                  <a:cubicBezTo>
                    <a:pt x="84" y="1"/>
                    <a:pt x="1" y="72"/>
                    <a:pt x="1" y="179"/>
                  </a:cubicBezTo>
                  <a:cubicBezTo>
                    <a:pt x="1" y="287"/>
                    <a:pt x="84" y="358"/>
                    <a:pt x="179" y="358"/>
                  </a:cubicBezTo>
                  <a:lnTo>
                    <a:pt x="239" y="358"/>
                  </a:lnTo>
                  <a:lnTo>
                    <a:pt x="239" y="2870"/>
                  </a:lnTo>
                  <a:cubicBezTo>
                    <a:pt x="239" y="4001"/>
                    <a:pt x="894" y="5013"/>
                    <a:pt x="1894" y="5478"/>
                  </a:cubicBezTo>
                  <a:cubicBezTo>
                    <a:pt x="894" y="5942"/>
                    <a:pt x="239" y="6966"/>
                    <a:pt x="239" y="8085"/>
                  </a:cubicBezTo>
                  <a:lnTo>
                    <a:pt x="239" y="10597"/>
                  </a:lnTo>
                  <a:lnTo>
                    <a:pt x="179" y="10597"/>
                  </a:lnTo>
                  <a:cubicBezTo>
                    <a:pt x="84" y="10597"/>
                    <a:pt x="1" y="10669"/>
                    <a:pt x="1" y="10776"/>
                  </a:cubicBezTo>
                  <a:cubicBezTo>
                    <a:pt x="1" y="10883"/>
                    <a:pt x="84" y="10955"/>
                    <a:pt x="179" y="10955"/>
                  </a:cubicBezTo>
                  <a:lnTo>
                    <a:pt x="6061" y="10955"/>
                  </a:lnTo>
                  <a:cubicBezTo>
                    <a:pt x="6168" y="10955"/>
                    <a:pt x="6240" y="10883"/>
                    <a:pt x="6240" y="10776"/>
                  </a:cubicBezTo>
                  <a:cubicBezTo>
                    <a:pt x="6240" y="10669"/>
                    <a:pt x="6144" y="10597"/>
                    <a:pt x="6061" y="10597"/>
                  </a:cubicBezTo>
                  <a:lnTo>
                    <a:pt x="6002" y="10597"/>
                  </a:lnTo>
                  <a:lnTo>
                    <a:pt x="6002" y="8085"/>
                  </a:lnTo>
                  <a:cubicBezTo>
                    <a:pt x="6002" y="6954"/>
                    <a:pt x="5347" y="5942"/>
                    <a:pt x="4347" y="5478"/>
                  </a:cubicBezTo>
                  <a:cubicBezTo>
                    <a:pt x="5347" y="5013"/>
                    <a:pt x="6002" y="3989"/>
                    <a:pt x="6002" y="2870"/>
                  </a:cubicBezTo>
                  <a:lnTo>
                    <a:pt x="6002" y="358"/>
                  </a:lnTo>
                  <a:lnTo>
                    <a:pt x="6061" y="358"/>
                  </a:lnTo>
                  <a:cubicBezTo>
                    <a:pt x="6168" y="358"/>
                    <a:pt x="6240" y="287"/>
                    <a:pt x="6240" y="179"/>
                  </a:cubicBezTo>
                  <a:cubicBezTo>
                    <a:pt x="6240" y="72"/>
                    <a:pt x="6168" y="1"/>
                    <a:pt x="6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7" name="Google Shape;5907;p78"/>
            <p:cNvSpPr/>
            <p:nvPr/>
          </p:nvSpPr>
          <p:spPr>
            <a:xfrm>
              <a:off x="2516267" y="4511784"/>
              <a:ext cx="139620" cy="95565"/>
            </a:xfrm>
            <a:custGeom>
              <a:avLst/>
              <a:gdLst/>
              <a:ahLst/>
              <a:cxnLst/>
              <a:rect l="l" t="t" r="r" b="b"/>
              <a:pathLst>
                <a:path w="4383" h="3000" extrusionOk="0">
                  <a:moveTo>
                    <a:pt x="1670" y="0"/>
                  </a:moveTo>
                  <a:cubicBezTo>
                    <a:pt x="1650" y="0"/>
                    <a:pt x="1629" y="4"/>
                    <a:pt x="1608" y="11"/>
                  </a:cubicBezTo>
                  <a:cubicBezTo>
                    <a:pt x="679" y="261"/>
                    <a:pt x="1" y="1130"/>
                    <a:pt x="1" y="2106"/>
                  </a:cubicBezTo>
                  <a:lnTo>
                    <a:pt x="1" y="2821"/>
                  </a:lnTo>
                  <a:cubicBezTo>
                    <a:pt x="1" y="2928"/>
                    <a:pt x="84" y="2999"/>
                    <a:pt x="179" y="2999"/>
                  </a:cubicBezTo>
                  <a:lnTo>
                    <a:pt x="4192" y="2999"/>
                  </a:lnTo>
                  <a:cubicBezTo>
                    <a:pt x="4299" y="2999"/>
                    <a:pt x="4370" y="2928"/>
                    <a:pt x="4370" y="2821"/>
                  </a:cubicBezTo>
                  <a:lnTo>
                    <a:pt x="4370" y="2106"/>
                  </a:lnTo>
                  <a:cubicBezTo>
                    <a:pt x="4382" y="1130"/>
                    <a:pt x="3727" y="261"/>
                    <a:pt x="2787" y="11"/>
                  </a:cubicBezTo>
                  <a:cubicBezTo>
                    <a:pt x="2770" y="4"/>
                    <a:pt x="2752" y="0"/>
                    <a:pt x="2735" y="0"/>
                  </a:cubicBezTo>
                  <a:cubicBezTo>
                    <a:pt x="2663" y="0"/>
                    <a:pt x="2589" y="54"/>
                    <a:pt x="2560" y="130"/>
                  </a:cubicBezTo>
                  <a:cubicBezTo>
                    <a:pt x="2537" y="213"/>
                    <a:pt x="2596" y="320"/>
                    <a:pt x="2680" y="356"/>
                  </a:cubicBezTo>
                  <a:cubicBezTo>
                    <a:pt x="3477" y="570"/>
                    <a:pt x="4025" y="1285"/>
                    <a:pt x="4025" y="2106"/>
                  </a:cubicBezTo>
                  <a:lnTo>
                    <a:pt x="4025" y="2642"/>
                  </a:lnTo>
                  <a:lnTo>
                    <a:pt x="382" y="2642"/>
                  </a:lnTo>
                  <a:lnTo>
                    <a:pt x="382" y="2106"/>
                  </a:lnTo>
                  <a:cubicBezTo>
                    <a:pt x="382" y="1285"/>
                    <a:pt x="929" y="558"/>
                    <a:pt x="1715" y="356"/>
                  </a:cubicBezTo>
                  <a:cubicBezTo>
                    <a:pt x="1810" y="320"/>
                    <a:pt x="1870" y="237"/>
                    <a:pt x="1834" y="130"/>
                  </a:cubicBezTo>
                  <a:cubicBezTo>
                    <a:pt x="1815" y="54"/>
                    <a:pt x="1750" y="0"/>
                    <a:pt x="16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8" name="Google Shape;5908;p78"/>
            <p:cNvSpPr/>
            <p:nvPr/>
          </p:nvSpPr>
          <p:spPr>
            <a:xfrm>
              <a:off x="2518911" y="4385065"/>
              <a:ext cx="134683" cy="105090"/>
            </a:xfrm>
            <a:custGeom>
              <a:avLst/>
              <a:gdLst/>
              <a:ahLst/>
              <a:cxnLst/>
              <a:rect l="l" t="t" r="r" b="b"/>
              <a:pathLst>
                <a:path w="4228" h="3299" extrusionOk="0">
                  <a:moveTo>
                    <a:pt x="191" y="0"/>
                  </a:moveTo>
                  <a:cubicBezTo>
                    <a:pt x="132" y="0"/>
                    <a:pt x="84" y="24"/>
                    <a:pt x="49" y="72"/>
                  </a:cubicBezTo>
                  <a:cubicBezTo>
                    <a:pt x="13" y="119"/>
                    <a:pt x="1" y="179"/>
                    <a:pt x="13" y="238"/>
                  </a:cubicBezTo>
                  <a:cubicBezTo>
                    <a:pt x="239" y="953"/>
                    <a:pt x="799" y="1512"/>
                    <a:pt x="1513" y="1691"/>
                  </a:cubicBezTo>
                  <a:cubicBezTo>
                    <a:pt x="1632" y="1727"/>
                    <a:pt x="1751" y="1750"/>
                    <a:pt x="1918" y="1774"/>
                  </a:cubicBezTo>
                  <a:lnTo>
                    <a:pt x="1954" y="3120"/>
                  </a:lnTo>
                  <a:cubicBezTo>
                    <a:pt x="1954" y="3227"/>
                    <a:pt x="2025" y="3298"/>
                    <a:pt x="2132" y="3298"/>
                  </a:cubicBezTo>
                  <a:cubicBezTo>
                    <a:pt x="2227" y="3298"/>
                    <a:pt x="2311" y="3227"/>
                    <a:pt x="2311" y="3120"/>
                  </a:cubicBezTo>
                  <a:lnTo>
                    <a:pt x="2311" y="1774"/>
                  </a:lnTo>
                  <a:cubicBezTo>
                    <a:pt x="2466" y="1750"/>
                    <a:pt x="2585" y="1727"/>
                    <a:pt x="2704" y="1691"/>
                  </a:cubicBezTo>
                  <a:cubicBezTo>
                    <a:pt x="3418" y="1512"/>
                    <a:pt x="4001" y="953"/>
                    <a:pt x="4216" y="238"/>
                  </a:cubicBezTo>
                  <a:cubicBezTo>
                    <a:pt x="4228" y="179"/>
                    <a:pt x="4216" y="119"/>
                    <a:pt x="4180" y="72"/>
                  </a:cubicBezTo>
                  <a:cubicBezTo>
                    <a:pt x="4156" y="24"/>
                    <a:pt x="4097" y="0"/>
                    <a:pt x="4037" y="0"/>
                  </a:cubicBezTo>
                  <a:lnTo>
                    <a:pt x="2454" y="0"/>
                  </a:lnTo>
                  <a:cubicBezTo>
                    <a:pt x="2347" y="0"/>
                    <a:pt x="2275" y="72"/>
                    <a:pt x="2275" y="179"/>
                  </a:cubicBezTo>
                  <a:cubicBezTo>
                    <a:pt x="2275" y="286"/>
                    <a:pt x="2347" y="357"/>
                    <a:pt x="2454" y="357"/>
                  </a:cubicBezTo>
                  <a:lnTo>
                    <a:pt x="3775" y="357"/>
                  </a:lnTo>
                  <a:cubicBezTo>
                    <a:pt x="3561" y="845"/>
                    <a:pt x="3120" y="1215"/>
                    <a:pt x="2608" y="1357"/>
                  </a:cubicBezTo>
                  <a:cubicBezTo>
                    <a:pt x="2501" y="1381"/>
                    <a:pt x="2335" y="1429"/>
                    <a:pt x="2108" y="1429"/>
                  </a:cubicBezTo>
                  <a:cubicBezTo>
                    <a:pt x="1894" y="1429"/>
                    <a:pt x="1739" y="1381"/>
                    <a:pt x="1620" y="1357"/>
                  </a:cubicBezTo>
                  <a:cubicBezTo>
                    <a:pt x="1096" y="1215"/>
                    <a:pt x="668" y="845"/>
                    <a:pt x="442" y="357"/>
                  </a:cubicBezTo>
                  <a:lnTo>
                    <a:pt x="1775" y="357"/>
                  </a:lnTo>
                  <a:cubicBezTo>
                    <a:pt x="1870" y="357"/>
                    <a:pt x="1954" y="286"/>
                    <a:pt x="1954" y="179"/>
                  </a:cubicBezTo>
                  <a:cubicBezTo>
                    <a:pt x="1954" y="72"/>
                    <a:pt x="1870"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09" name="Google Shape;5909;p78"/>
            <p:cNvSpPr/>
            <p:nvPr/>
          </p:nvSpPr>
          <p:spPr>
            <a:xfrm>
              <a:off x="2580742" y="4501113"/>
              <a:ext cx="11786" cy="13315"/>
            </a:xfrm>
            <a:custGeom>
              <a:avLst/>
              <a:gdLst/>
              <a:ahLst/>
              <a:cxnLst/>
              <a:rect l="l" t="t" r="r" b="b"/>
              <a:pathLst>
                <a:path w="370" h="418" extrusionOk="0">
                  <a:moveTo>
                    <a:pt x="191" y="0"/>
                  </a:moveTo>
                  <a:cubicBezTo>
                    <a:pt x="84" y="0"/>
                    <a:pt x="1" y="72"/>
                    <a:pt x="1" y="179"/>
                  </a:cubicBezTo>
                  <a:lnTo>
                    <a:pt x="1" y="239"/>
                  </a:lnTo>
                  <a:cubicBezTo>
                    <a:pt x="1" y="346"/>
                    <a:pt x="84" y="417"/>
                    <a:pt x="191" y="417"/>
                  </a:cubicBezTo>
                  <a:cubicBezTo>
                    <a:pt x="286" y="417"/>
                    <a:pt x="370" y="346"/>
                    <a:pt x="370" y="239"/>
                  </a:cubicBezTo>
                  <a:lnTo>
                    <a:pt x="370" y="179"/>
                  </a:lnTo>
                  <a:cubicBezTo>
                    <a:pt x="370" y="96"/>
                    <a:pt x="286"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10" name="Google Shape;5910;p78"/>
          <p:cNvGrpSpPr/>
          <p:nvPr/>
        </p:nvGrpSpPr>
        <p:grpSpPr>
          <a:xfrm>
            <a:off x="2810958" y="4273923"/>
            <a:ext cx="353145" cy="361873"/>
            <a:chOff x="2810958" y="4273923"/>
            <a:chExt cx="353145" cy="361873"/>
          </a:xfrm>
        </p:grpSpPr>
        <p:sp>
          <p:nvSpPr>
            <p:cNvPr id="5911" name="Google Shape;5911;p78"/>
            <p:cNvSpPr/>
            <p:nvPr/>
          </p:nvSpPr>
          <p:spPr>
            <a:xfrm>
              <a:off x="2886837" y="4273923"/>
              <a:ext cx="53867" cy="169946"/>
            </a:xfrm>
            <a:custGeom>
              <a:avLst/>
              <a:gdLst/>
              <a:ahLst/>
              <a:cxnLst/>
              <a:rect l="l" t="t" r="r" b="b"/>
              <a:pathLst>
                <a:path w="1691" h="5335" extrusionOk="0">
                  <a:moveTo>
                    <a:pt x="1179" y="346"/>
                  </a:moveTo>
                  <a:cubicBezTo>
                    <a:pt x="1203" y="346"/>
                    <a:pt x="1250" y="382"/>
                    <a:pt x="1250" y="417"/>
                  </a:cubicBezTo>
                  <a:lnTo>
                    <a:pt x="1250" y="644"/>
                  </a:lnTo>
                  <a:lnTo>
                    <a:pt x="464" y="644"/>
                  </a:lnTo>
                  <a:lnTo>
                    <a:pt x="464" y="417"/>
                  </a:lnTo>
                  <a:cubicBezTo>
                    <a:pt x="452" y="382"/>
                    <a:pt x="488" y="346"/>
                    <a:pt x="524" y="346"/>
                  </a:cubicBezTo>
                  <a:close/>
                  <a:moveTo>
                    <a:pt x="1131" y="4275"/>
                  </a:moveTo>
                  <a:lnTo>
                    <a:pt x="845" y="4965"/>
                  </a:lnTo>
                  <a:lnTo>
                    <a:pt x="583" y="4275"/>
                  </a:lnTo>
                  <a:close/>
                  <a:moveTo>
                    <a:pt x="512" y="1"/>
                  </a:moveTo>
                  <a:cubicBezTo>
                    <a:pt x="298" y="1"/>
                    <a:pt x="119" y="179"/>
                    <a:pt x="119" y="405"/>
                  </a:cubicBezTo>
                  <a:lnTo>
                    <a:pt x="119" y="751"/>
                  </a:lnTo>
                  <a:cubicBezTo>
                    <a:pt x="36" y="822"/>
                    <a:pt x="0" y="929"/>
                    <a:pt x="0" y="1036"/>
                  </a:cubicBezTo>
                  <a:lnTo>
                    <a:pt x="0" y="3870"/>
                  </a:lnTo>
                  <a:cubicBezTo>
                    <a:pt x="0" y="4025"/>
                    <a:pt x="71" y="4156"/>
                    <a:pt x="191" y="4215"/>
                  </a:cubicBezTo>
                  <a:lnTo>
                    <a:pt x="560" y="5144"/>
                  </a:lnTo>
                  <a:cubicBezTo>
                    <a:pt x="607" y="5263"/>
                    <a:pt x="726" y="5335"/>
                    <a:pt x="845" y="5335"/>
                  </a:cubicBezTo>
                  <a:cubicBezTo>
                    <a:pt x="976" y="5335"/>
                    <a:pt x="1084" y="5263"/>
                    <a:pt x="1131" y="5144"/>
                  </a:cubicBezTo>
                  <a:lnTo>
                    <a:pt x="1500" y="4215"/>
                  </a:lnTo>
                  <a:cubicBezTo>
                    <a:pt x="1619" y="4144"/>
                    <a:pt x="1691" y="4025"/>
                    <a:pt x="1691" y="3870"/>
                  </a:cubicBezTo>
                  <a:lnTo>
                    <a:pt x="1691" y="3084"/>
                  </a:lnTo>
                  <a:cubicBezTo>
                    <a:pt x="1691" y="3001"/>
                    <a:pt x="1619" y="2918"/>
                    <a:pt x="1524" y="2918"/>
                  </a:cubicBezTo>
                  <a:cubicBezTo>
                    <a:pt x="1441" y="2918"/>
                    <a:pt x="1369" y="3001"/>
                    <a:pt x="1369" y="3084"/>
                  </a:cubicBezTo>
                  <a:lnTo>
                    <a:pt x="1369" y="3870"/>
                  </a:lnTo>
                  <a:cubicBezTo>
                    <a:pt x="1369" y="3906"/>
                    <a:pt x="1334" y="3953"/>
                    <a:pt x="1286" y="3953"/>
                  </a:cubicBezTo>
                  <a:lnTo>
                    <a:pt x="393" y="3953"/>
                  </a:lnTo>
                  <a:cubicBezTo>
                    <a:pt x="369" y="3953"/>
                    <a:pt x="322" y="3918"/>
                    <a:pt x="322" y="3870"/>
                  </a:cubicBezTo>
                  <a:lnTo>
                    <a:pt x="322" y="1036"/>
                  </a:lnTo>
                  <a:cubicBezTo>
                    <a:pt x="322" y="1001"/>
                    <a:pt x="357" y="953"/>
                    <a:pt x="393" y="953"/>
                  </a:cubicBezTo>
                  <a:lnTo>
                    <a:pt x="1286" y="953"/>
                  </a:lnTo>
                  <a:cubicBezTo>
                    <a:pt x="1322" y="953"/>
                    <a:pt x="1369" y="989"/>
                    <a:pt x="1369" y="1036"/>
                  </a:cubicBezTo>
                  <a:lnTo>
                    <a:pt x="1369" y="2358"/>
                  </a:lnTo>
                  <a:cubicBezTo>
                    <a:pt x="1369" y="2441"/>
                    <a:pt x="1441" y="2525"/>
                    <a:pt x="1524" y="2525"/>
                  </a:cubicBezTo>
                  <a:cubicBezTo>
                    <a:pt x="1619" y="2525"/>
                    <a:pt x="1691" y="2441"/>
                    <a:pt x="1691" y="2358"/>
                  </a:cubicBezTo>
                  <a:lnTo>
                    <a:pt x="1691" y="1036"/>
                  </a:lnTo>
                  <a:cubicBezTo>
                    <a:pt x="1691" y="929"/>
                    <a:pt x="1643" y="822"/>
                    <a:pt x="1572" y="751"/>
                  </a:cubicBezTo>
                  <a:lnTo>
                    <a:pt x="1572" y="405"/>
                  </a:lnTo>
                  <a:cubicBezTo>
                    <a:pt x="1572" y="179"/>
                    <a:pt x="1393" y="1"/>
                    <a:pt x="1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2" name="Google Shape;5912;p78"/>
            <p:cNvSpPr/>
            <p:nvPr/>
          </p:nvSpPr>
          <p:spPr>
            <a:xfrm>
              <a:off x="2815131" y="4273923"/>
              <a:ext cx="57307" cy="279942"/>
            </a:xfrm>
            <a:custGeom>
              <a:avLst/>
              <a:gdLst/>
              <a:ahLst/>
              <a:cxnLst/>
              <a:rect l="l" t="t" r="r" b="b"/>
              <a:pathLst>
                <a:path w="1799" h="8788" extrusionOk="0">
                  <a:moveTo>
                    <a:pt x="906" y="382"/>
                  </a:moveTo>
                  <a:lnTo>
                    <a:pt x="1251" y="1239"/>
                  </a:lnTo>
                  <a:lnTo>
                    <a:pt x="572" y="1239"/>
                  </a:lnTo>
                  <a:lnTo>
                    <a:pt x="906" y="382"/>
                  </a:lnTo>
                  <a:close/>
                  <a:moveTo>
                    <a:pt x="751" y="1548"/>
                  </a:moveTo>
                  <a:lnTo>
                    <a:pt x="751" y="7466"/>
                  </a:lnTo>
                  <a:lnTo>
                    <a:pt x="346" y="7466"/>
                  </a:lnTo>
                  <a:lnTo>
                    <a:pt x="346" y="1644"/>
                  </a:lnTo>
                  <a:cubicBezTo>
                    <a:pt x="346" y="1596"/>
                    <a:pt x="394" y="1548"/>
                    <a:pt x="429" y="1548"/>
                  </a:cubicBezTo>
                  <a:close/>
                  <a:moveTo>
                    <a:pt x="1382" y="1572"/>
                  </a:moveTo>
                  <a:cubicBezTo>
                    <a:pt x="1430" y="1572"/>
                    <a:pt x="1477" y="1608"/>
                    <a:pt x="1477" y="1656"/>
                  </a:cubicBezTo>
                  <a:lnTo>
                    <a:pt x="1477" y="7478"/>
                  </a:lnTo>
                  <a:lnTo>
                    <a:pt x="1072" y="7478"/>
                  </a:lnTo>
                  <a:lnTo>
                    <a:pt x="1072" y="1572"/>
                  </a:lnTo>
                  <a:close/>
                  <a:moveTo>
                    <a:pt x="1489" y="7787"/>
                  </a:moveTo>
                  <a:lnTo>
                    <a:pt x="1489" y="8359"/>
                  </a:lnTo>
                  <a:cubicBezTo>
                    <a:pt x="1477" y="8418"/>
                    <a:pt x="1441" y="8442"/>
                    <a:pt x="1382" y="8442"/>
                  </a:cubicBezTo>
                  <a:lnTo>
                    <a:pt x="429" y="8442"/>
                  </a:lnTo>
                  <a:cubicBezTo>
                    <a:pt x="394" y="8442"/>
                    <a:pt x="346" y="8394"/>
                    <a:pt x="346" y="8359"/>
                  </a:cubicBezTo>
                  <a:lnTo>
                    <a:pt x="346" y="7787"/>
                  </a:lnTo>
                  <a:close/>
                  <a:moveTo>
                    <a:pt x="906" y="1"/>
                  </a:moveTo>
                  <a:cubicBezTo>
                    <a:pt x="775" y="1"/>
                    <a:pt x="656" y="84"/>
                    <a:pt x="608" y="215"/>
                  </a:cubicBezTo>
                  <a:lnTo>
                    <a:pt x="179" y="1310"/>
                  </a:lnTo>
                  <a:cubicBezTo>
                    <a:pt x="72" y="1394"/>
                    <a:pt x="13" y="1513"/>
                    <a:pt x="13" y="1656"/>
                  </a:cubicBezTo>
                  <a:lnTo>
                    <a:pt x="13" y="8371"/>
                  </a:lnTo>
                  <a:cubicBezTo>
                    <a:pt x="1" y="8597"/>
                    <a:pt x="191" y="8787"/>
                    <a:pt x="429" y="8787"/>
                  </a:cubicBezTo>
                  <a:lnTo>
                    <a:pt x="1382" y="8787"/>
                  </a:lnTo>
                  <a:cubicBezTo>
                    <a:pt x="1620" y="8787"/>
                    <a:pt x="1799" y="8597"/>
                    <a:pt x="1799" y="8371"/>
                  </a:cubicBezTo>
                  <a:lnTo>
                    <a:pt x="1799" y="1656"/>
                  </a:lnTo>
                  <a:cubicBezTo>
                    <a:pt x="1799" y="1525"/>
                    <a:pt x="1727" y="1394"/>
                    <a:pt x="1632" y="1310"/>
                  </a:cubicBezTo>
                  <a:lnTo>
                    <a:pt x="1203" y="215"/>
                  </a:lnTo>
                  <a:cubicBezTo>
                    <a:pt x="1168" y="96"/>
                    <a:pt x="1037" y="1"/>
                    <a:pt x="9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3" name="Google Shape;5913;p78"/>
            <p:cNvSpPr/>
            <p:nvPr/>
          </p:nvSpPr>
          <p:spPr>
            <a:xfrm>
              <a:off x="2883396" y="4463173"/>
              <a:ext cx="60333" cy="90691"/>
            </a:xfrm>
            <a:custGeom>
              <a:avLst/>
              <a:gdLst/>
              <a:ahLst/>
              <a:cxnLst/>
              <a:rect l="l" t="t" r="r" b="b"/>
              <a:pathLst>
                <a:path w="1894" h="2847" extrusionOk="0">
                  <a:moveTo>
                    <a:pt x="1322" y="310"/>
                  </a:moveTo>
                  <a:cubicBezTo>
                    <a:pt x="1370" y="310"/>
                    <a:pt x="1418" y="358"/>
                    <a:pt x="1418" y="406"/>
                  </a:cubicBezTo>
                  <a:lnTo>
                    <a:pt x="1418" y="584"/>
                  </a:lnTo>
                  <a:lnTo>
                    <a:pt x="513" y="584"/>
                  </a:lnTo>
                  <a:lnTo>
                    <a:pt x="513" y="406"/>
                  </a:lnTo>
                  <a:cubicBezTo>
                    <a:pt x="513" y="358"/>
                    <a:pt x="537" y="310"/>
                    <a:pt x="596" y="310"/>
                  </a:cubicBezTo>
                  <a:close/>
                  <a:moveTo>
                    <a:pt x="1477" y="929"/>
                  </a:moveTo>
                  <a:cubicBezTo>
                    <a:pt x="1513" y="929"/>
                    <a:pt x="1561" y="965"/>
                    <a:pt x="1561" y="1013"/>
                  </a:cubicBezTo>
                  <a:lnTo>
                    <a:pt x="1561" y="2418"/>
                  </a:lnTo>
                  <a:cubicBezTo>
                    <a:pt x="1561" y="2453"/>
                    <a:pt x="1525" y="2501"/>
                    <a:pt x="1477" y="2501"/>
                  </a:cubicBezTo>
                  <a:lnTo>
                    <a:pt x="430" y="2501"/>
                  </a:lnTo>
                  <a:cubicBezTo>
                    <a:pt x="394" y="2501"/>
                    <a:pt x="346" y="2453"/>
                    <a:pt x="346" y="2418"/>
                  </a:cubicBezTo>
                  <a:lnTo>
                    <a:pt x="346" y="1013"/>
                  </a:lnTo>
                  <a:cubicBezTo>
                    <a:pt x="346" y="965"/>
                    <a:pt x="382" y="929"/>
                    <a:pt x="430" y="929"/>
                  </a:cubicBezTo>
                  <a:close/>
                  <a:moveTo>
                    <a:pt x="596" y="1"/>
                  </a:moveTo>
                  <a:cubicBezTo>
                    <a:pt x="358" y="1"/>
                    <a:pt x="179" y="191"/>
                    <a:pt x="179" y="418"/>
                  </a:cubicBezTo>
                  <a:lnTo>
                    <a:pt x="179" y="691"/>
                  </a:lnTo>
                  <a:cubicBezTo>
                    <a:pt x="72" y="763"/>
                    <a:pt x="13" y="882"/>
                    <a:pt x="13" y="1013"/>
                  </a:cubicBezTo>
                  <a:lnTo>
                    <a:pt x="13" y="2430"/>
                  </a:lnTo>
                  <a:cubicBezTo>
                    <a:pt x="1" y="2656"/>
                    <a:pt x="191" y="2846"/>
                    <a:pt x="430" y="2846"/>
                  </a:cubicBezTo>
                  <a:lnTo>
                    <a:pt x="1477" y="2846"/>
                  </a:lnTo>
                  <a:cubicBezTo>
                    <a:pt x="1715" y="2846"/>
                    <a:pt x="1894" y="2656"/>
                    <a:pt x="1894" y="2430"/>
                  </a:cubicBezTo>
                  <a:lnTo>
                    <a:pt x="1894" y="1013"/>
                  </a:lnTo>
                  <a:cubicBezTo>
                    <a:pt x="1894" y="882"/>
                    <a:pt x="1834" y="763"/>
                    <a:pt x="1727" y="691"/>
                  </a:cubicBezTo>
                  <a:lnTo>
                    <a:pt x="1727" y="418"/>
                  </a:lnTo>
                  <a:cubicBezTo>
                    <a:pt x="1727" y="179"/>
                    <a:pt x="1537" y="1"/>
                    <a:pt x="1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4" name="Google Shape;5914;p78"/>
            <p:cNvSpPr/>
            <p:nvPr/>
          </p:nvSpPr>
          <p:spPr>
            <a:xfrm>
              <a:off x="2955835" y="4273923"/>
              <a:ext cx="202948" cy="281439"/>
            </a:xfrm>
            <a:custGeom>
              <a:avLst/>
              <a:gdLst/>
              <a:ahLst/>
              <a:cxnLst/>
              <a:rect l="l" t="t" r="r" b="b"/>
              <a:pathLst>
                <a:path w="6371" h="8835" extrusionOk="0">
                  <a:moveTo>
                    <a:pt x="5692" y="524"/>
                  </a:moveTo>
                  <a:cubicBezTo>
                    <a:pt x="5883" y="524"/>
                    <a:pt x="6037" y="679"/>
                    <a:pt x="6037" y="870"/>
                  </a:cubicBezTo>
                  <a:lnTo>
                    <a:pt x="6037" y="7966"/>
                  </a:lnTo>
                  <a:cubicBezTo>
                    <a:pt x="6037" y="8156"/>
                    <a:pt x="5883" y="8311"/>
                    <a:pt x="5692" y="8311"/>
                  </a:cubicBezTo>
                  <a:lnTo>
                    <a:pt x="1811" y="8311"/>
                  </a:lnTo>
                  <a:lnTo>
                    <a:pt x="1811" y="524"/>
                  </a:lnTo>
                  <a:close/>
                  <a:moveTo>
                    <a:pt x="1465" y="346"/>
                  </a:moveTo>
                  <a:lnTo>
                    <a:pt x="1465" y="8490"/>
                  </a:lnTo>
                  <a:lnTo>
                    <a:pt x="1227" y="8490"/>
                  </a:lnTo>
                  <a:lnTo>
                    <a:pt x="1227" y="346"/>
                  </a:lnTo>
                  <a:close/>
                  <a:moveTo>
                    <a:pt x="1215" y="1"/>
                  </a:moveTo>
                  <a:cubicBezTo>
                    <a:pt x="1096" y="1"/>
                    <a:pt x="965" y="72"/>
                    <a:pt x="930" y="179"/>
                  </a:cubicBezTo>
                  <a:lnTo>
                    <a:pt x="418" y="179"/>
                  </a:lnTo>
                  <a:cubicBezTo>
                    <a:pt x="180" y="179"/>
                    <a:pt x="1" y="370"/>
                    <a:pt x="1" y="596"/>
                  </a:cubicBezTo>
                  <a:lnTo>
                    <a:pt x="1" y="2358"/>
                  </a:lnTo>
                  <a:cubicBezTo>
                    <a:pt x="1" y="2441"/>
                    <a:pt x="84" y="2513"/>
                    <a:pt x="168" y="2513"/>
                  </a:cubicBezTo>
                  <a:cubicBezTo>
                    <a:pt x="263" y="2513"/>
                    <a:pt x="334" y="2441"/>
                    <a:pt x="334" y="2358"/>
                  </a:cubicBezTo>
                  <a:lnTo>
                    <a:pt x="334" y="596"/>
                  </a:lnTo>
                  <a:cubicBezTo>
                    <a:pt x="334" y="548"/>
                    <a:pt x="382" y="513"/>
                    <a:pt x="418" y="513"/>
                  </a:cubicBezTo>
                  <a:lnTo>
                    <a:pt x="882" y="513"/>
                  </a:lnTo>
                  <a:lnTo>
                    <a:pt x="882" y="8287"/>
                  </a:lnTo>
                  <a:lnTo>
                    <a:pt x="418" y="8287"/>
                  </a:lnTo>
                  <a:cubicBezTo>
                    <a:pt x="382" y="8287"/>
                    <a:pt x="334" y="8252"/>
                    <a:pt x="334" y="8204"/>
                  </a:cubicBezTo>
                  <a:lnTo>
                    <a:pt x="334" y="3072"/>
                  </a:lnTo>
                  <a:cubicBezTo>
                    <a:pt x="334" y="2977"/>
                    <a:pt x="263" y="2906"/>
                    <a:pt x="168" y="2906"/>
                  </a:cubicBezTo>
                  <a:cubicBezTo>
                    <a:pt x="84" y="2906"/>
                    <a:pt x="1" y="2977"/>
                    <a:pt x="1" y="3072"/>
                  </a:cubicBezTo>
                  <a:lnTo>
                    <a:pt x="1" y="8204"/>
                  </a:lnTo>
                  <a:cubicBezTo>
                    <a:pt x="1" y="8454"/>
                    <a:pt x="203" y="8656"/>
                    <a:pt x="418" y="8656"/>
                  </a:cubicBezTo>
                  <a:lnTo>
                    <a:pt x="930" y="8656"/>
                  </a:lnTo>
                  <a:cubicBezTo>
                    <a:pt x="989" y="8752"/>
                    <a:pt x="1096" y="8835"/>
                    <a:pt x="1215" y="8835"/>
                  </a:cubicBezTo>
                  <a:lnTo>
                    <a:pt x="1477" y="8835"/>
                  </a:lnTo>
                  <a:cubicBezTo>
                    <a:pt x="1596" y="8835"/>
                    <a:pt x="1715" y="8752"/>
                    <a:pt x="1763" y="8656"/>
                  </a:cubicBezTo>
                  <a:lnTo>
                    <a:pt x="5692" y="8656"/>
                  </a:lnTo>
                  <a:cubicBezTo>
                    <a:pt x="6061" y="8656"/>
                    <a:pt x="6371" y="8359"/>
                    <a:pt x="6371" y="7966"/>
                  </a:cubicBezTo>
                  <a:lnTo>
                    <a:pt x="6371" y="870"/>
                  </a:lnTo>
                  <a:cubicBezTo>
                    <a:pt x="6371" y="489"/>
                    <a:pt x="6073" y="179"/>
                    <a:pt x="5692" y="179"/>
                  </a:cubicBezTo>
                  <a:lnTo>
                    <a:pt x="1763" y="179"/>
                  </a:lnTo>
                  <a:cubicBezTo>
                    <a:pt x="1704" y="72"/>
                    <a:pt x="1596"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5" name="Google Shape;5915;p78"/>
            <p:cNvSpPr/>
            <p:nvPr/>
          </p:nvSpPr>
          <p:spPr>
            <a:xfrm>
              <a:off x="3098067" y="4511720"/>
              <a:ext cx="29243" cy="10289"/>
            </a:xfrm>
            <a:custGeom>
              <a:avLst/>
              <a:gdLst/>
              <a:ahLst/>
              <a:cxnLst/>
              <a:rect l="l" t="t" r="r" b="b"/>
              <a:pathLst>
                <a:path w="918" h="323" extrusionOk="0">
                  <a:moveTo>
                    <a:pt x="168" y="1"/>
                  </a:moveTo>
                  <a:cubicBezTo>
                    <a:pt x="72" y="1"/>
                    <a:pt x="1" y="72"/>
                    <a:pt x="1" y="156"/>
                  </a:cubicBezTo>
                  <a:cubicBezTo>
                    <a:pt x="1" y="251"/>
                    <a:pt x="72" y="322"/>
                    <a:pt x="168" y="322"/>
                  </a:cubicBezTo>
                  <a:lnTo>
                    <a:pt x="751" y="322"/>
                  </a:lnTo>
                  <a:cubicBezTo>
                    <a:pt x="834" y="322"/>
                    <a:pt x="918" y="251"/>
                    <a:pt x="918" y="156"/>
                  </a:cubicBezTo>
                  <a:cubicBezTo>
                    <a:pt x="918" y="72"/>
                    <a:pt x="834" y="1"/>
                    <a:pt x="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6" name="Google Shape;5916;p78"/>
            <p:cNvSpPr/>
            <p:nvPr/>
          </p:nvSpPr>
          <p:spPr>
            <a:xfrm>
              <a:off x="3115906" y="4497704"/>
              <a:ext cx="10257" cy="10640"/>
            </a:xfrm>
            <a:custGeom>
              <a:avLst/>
              <a:gdLst/>
              <a:ahLst/>
              <a:cxnLst/>
              <a:rect l="l" t="t" r="r" b="b"/>
              <a:pathLst>
                <a:path w="322" h="334" extrusionOk="0">
                  <a:moveTo>
                    <a:pt x="155" y="0"/>
                  </a:moveTo>
                  <a:cubicBezTo>
                    <a:pt x="72" y="0"/>
                    <a:pt x="0" y="84"/>
                    <a:pt x="0" y="167"/>
                  </a:cubicBezTo>
                  <a:cubicBezTo>
                    <a:pt x="0" y="262"/>
                    <a:pt x="72" y="334"/>
                    <a:pt x="155" y="334"/>
                  </a:cubicBezTo>
                  <a:cubicBezTo>
                    <a:pt x="250" y="334"/>
                    <a:pt x="322" y="262"/>
                    <a:pt x="322" y="167"/>
                  </a:cubicBez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17" name="Google Shape;5917;p78"/>
            <p:cNvSpPr/>
            <p:nvPr/>
          </p:nvSpPr>
          <p:spPr>
            <a:xfrm>
              <a:off x="2810958" y="4563676"/>
              <a:ext cx="353145" cy="72120"/>
            </a:xfrm>
            <a:custGeom>
              <a:avLst/>
              <a:gdLst/>
              <a:ahLst/>
              <a:cxnLst/>
              <a:rect l="l" t="t" r="r" b="b"/>
              <a:pathLst>
                <a:path w="11086" h="2264" extrusionOk="0">
                  <a:moveTo>
                    <a:pt x="418" y="1"/>
                  </a:moveTo>
                  <a:cubicBezTo>
                    <a:pt x="179" y="1"/>
                    <a:pt x="1" y="191"/>
                    <a:pt x="1" y="418"/>
                  </a:cubicBezTo>
                  <a:lnTo>
                    <a:pt x="1" y="1846"/>
                  </a:lnTo>
                  <a:cubicBezTo>
                    <a:pt x="1" y="2085"/>
                    <a:pt x="191" y="2263"/>
                    <a:pt x="418" y="2263"/>
                  </a:cubicBezTo>
                  <a:lnTo>
                    <a:pt x="8442" y="2263"/>
                  </a:lnTo>
                  <a:cubicBezTo>
                    <a:pt x="8526" y="2263"/>
                    <a:pt x="8597" y="2192"/>
                    <a:pt x="8597" y="2096"/>
                  </a:cubicBezTo>
                  <a:cubicBezTo>
                    <a:pt x="8597" y="2013"/>
                    <a:pt x="8526" y="1930"/>
                    <a:pt x="8442" y="1930"/>
                  </a:cubicBezTo>
                  <a:lnTo>
                    <a:pt x="418" y="1930"/>
                  </a:lnTo>
                  <a:cubicBezTo>
                    <a:pt x="370" y="1930"/>
                    <a:pt x="322" y="1894"/>
                    <a:pt x="322" y="1846"/>
                  </a:cubicBezTo>
                  <a:lnTo>
                    <a:pt x="322" y="418"/>
                  </a:lnTo>
                  <a:cubicBezTo>
                    <a:pt x="322" y="370"/>
                    <a:pt x="370" y="322"/>
                    <a:pt x="418" y="322"/>
                  </a:cubicBezTo>
                  <a:lnTo>
                    <a:pt x="1037" y="322"/>
                  </a:lnTo>
                  <a:lnTo>
                    <a:pt x="1037" y="584"/>
                  </a:lnTo>
                  <a:cubicBezTo>
                    <a:pt x="1037" y="668"/>
                    <a:pt x="1120" y="739"/>
                    <a:pt x="1203" y="739"/>
                  </a:cubicBezTo>
                  <a:cubicBezTo>
                    <a:pt x="1299" y="739"/>
                    <a:pt x="1370" y="668"/>
                    <a:pt x="1370" y="584"/>
                  </a:cubicBezTo>
                  <a:lnTo>
                    <a:pt x="1370" y="322"/>
                  </a:lnTo>
                  <a:lnTo>
                    <a:pt x="1834" y="322"/>
                  </a:lnTo>
                  <a:lnTo>
                    <a:pt x="1834" y="584"/>
                  </a:lnTo>
                  <a:cubicBezTo>
                    <a:pt x="1834" y="668"/>
                    <a:pt x="1906" y="739"/>
                    <a:pt x="1989" y="739"/>
                  </a:cubicBezTo>
                  <a:cubicBezTo>
                    <a:pt x="2084" y="739"/>
                    <a:pt x="2156" y="668"/>
                    <a:pt x="2156" y="584"/>
                  </a:cubicBezTo>
                  <a:lnTo>
                    <a:pt x="2156" y="322"/>
                  </a:lnTo>
                  <a:lnTo>
                    <a:pt x="2620" y="322"/>
                  </a:lnTo>
                  <a:lnTo>
                    <a:pt x="2620" y="584"/>
                  </a:lnTo>
                  <a:cubicBezTo>
                    <a:pt x="2620" y="668"/>
                    <a:pt x="2692" y="739"/>
                    <a:pt x="2787" y="739"/>
                  </a:cubicBezTo>
                  <a:cubicBezTo>
                    <a:pt x="2870" y="739"/>
                    <a:pt x="2942" y="668"/>
                    <a:pt x="2942" y="584"/>
                  </a:cubicBezTo>
                  <a:lnTo>
                    <a:pt x="2942" y="322"/>
                  </a:lnTo>
                  <a:lnTo>
                    <a:pt x="3406" y="322"/>
                  </a:lnTo>
                  <a:lnTo>
                    <a:pt x="3406" y="584"/>
                  </a:lnTo>
                  <a:cubicBezTo>
                    <a:pt x="3406" y="668"/>
                    <a:pt x="3477" y="739"/>
                    <a:pt x="3573" y="739"/>
                  </a:cubicBezTo>
                  <a:cubicBezTo>
                    <a:pt x="3656" y="739"/>
                    <a:pt x="3739" y="668"/>
                    <a:pt x="3739" y="584"/>
                  </a:cubicBezTo>
                  <a:lnTo>
                    <a:pt x="3739" y="322"/>
                  </a:lnTo>
                  <a:lnTo>
                    <a:pt x="4192" y="322"/>
                  </a:lnTo>
                  <a:lnTo>
                    <a:pt x="4192" y="584"/>
                  </a:lnTo>
                  <a:cubicBezTo>
                    <a:pt x="4192" y="668"/>
                    <a:pt x="4275" y="739"/>
                    <a:pt x="4358" y="739"/>
                  </a:cubicBezTo>
                  <a:cubicBezTo>
                    <a:pt x="4454" y="739"/>
                    <a:pt x="4525" y="668"/>
                    <a:pt x="4525" y="584"/>
                  </a:cubicBezTo>
                  <a:lnTo>
                    <a:pt x="4525" y="322"/>
                  </a:lnTo>
                  <a:lnTo>
                    <a:pt x="4990" y="322"/>
                  </a:lnTo>
                  <a:lnTo>
                    <a:pt x="4990" y="584"/>
                  </a:lnTo>
                  <a:cubicBezTo>
                    <a:pt x="4990" y="668"/>
                    <a:pt x="5061" y="739"/>
                    <a:pt x="5144" y="739"/>
                  </a:cubicBezTo>
                  <a:cubicBezTo>
                    <a:pt x="5240" y="739"/>
                    <a:pt x="5311" y="668"/>
                    <a:pt x="5311" y="584"/>
                  </a:cubicBezTo>
                  <a:lnTo>
                    <a:pt x="5311" y="322"/>
                  </a:lnTo>
                  <a:lnTo>
                    <a:pt x="5775" y="322"/>
                  </a:lnTo>
                  <a:lnTo>
                    <a:pt x="5775" y="584"/>
                  </a:lnTo>
                  <a:cubicBezTo>
                    <a:pt x="5775" y="668"/>
                    <a:pt x="5847" y="739"/>
                    <a:pt x="5942" y="739"/>
                  </a:cubicBezTo>
                  <a:cubicBezTo>
                    <a:pt x="6025" y="739"/>
                    <a:pt x="6097" y="668"/>
                    <a:pt x="6097" y="584"/>
                  </a:cubicBezTo>
                  <a:lnTo>
                    <a:pt x="6097" y="322"/>
                  </a:lnTo>
                  <a:lnTo>
                    <a:pt x="6561" y="322"/>
                  </a:lnTo>
                  <a:lnTo>
                    <a:pt x="6561" y="584"/>
                  </a:lnTo>
                  <a:cubicBezTo>
                    <a:pt x="6561" y="668"/>
                    <a:pt x="6633" y="739"/>
                    <a:pt x="6728" y="739"/>
                  </a:cubicBezTo>
                  <a:cubicBezTo>
                    <a:pt x="6811" y="739"/>
                    <a:pt x="6895" y="668"/>
                    <a:pt x="6895" y="584"/>
                  </a:cubicBezTo>
                  <a:lnTo>
                    <a:pt x="6895" y="322"/>
                  </a:lnTo>
                  <a:lnTo>
                    <a:pt x="7347" y="322"/>
                  </a:lnTo>
                  <a:lnTo>
                    <a:pt x="7347" y="584"/>
                  </a:lnTo>
                  <a:cubicBezTo>
                    <a:pt x="7347" y="668"/>
                    <a:pt x="7430" y="739"/>
                    <a:pt x="7514" y="739"/>
                  </a:cubicBezTo>
                  <a:cubicBezTo>
                    <a:pt x="7609" y="739"/>
                    <a:pt x="7680" y="668"/>
                    <a:pt x="7680" y="584"/>
                  </a:cubicBezTo>
                  <a:lnTo>
                    <a:pt x="7680" y="322"/>
                  </a:lnTo>
                  <a:lnTo>
                    <a:pt x="8145" y="322"/>
                  </a:lnTo>
                  <a:lnTo>
                    <a:pt x="8145" y="584"/>
                  </a:lnTo>
                  <a:cubicBezTo>
                    <a:pt x="8145" y="668"/>
                    <a:pt x="8216" y="739"/>
                    <a:pt x="8299" y="739"/>
                  </a:cubicBezTo>
                  <a:cubicBezTo>
                    <a:pt x="8395" y="739"/>
                    <a:pt x="8466" y="668"/>
                    <a:pt x="8466" y="584"/>
                  </a:cubicBezTo>
                  <a:lnTo>
                    <a:pt x="8466" y="322"/>
                  </a:lnTo>
                  <a:lnTo>
                    <a:pt x="8930" y="322"/>
                  </a:lnTo>
                  <a:lnTo>
                    <a:pt x="8930" y="584"/>
                  </a:lnTo>
                  <a:cubicBezTo>
                    <a:pt x="8930" y="668"/>
                    <a:pt x="9002" y="739"/>
                    <a:pt x="9097" y="739"/>
                  </a:cubicBezTo>
                  <a:cubicBezTo>
                    <a:pt x="9181" y="739"/>
                    <a:pt x="9252" y="668"/>
                    <a:pt x="9252" y="584"/>
                  </a:cubicBezTo>
                  <a:lnTo>
                    <a:pt x="9252" y="322"/>
                  </a:lnTo>
                  <a:lnTo>
                    <a:pt x="9716" y="322"/>
                  </a:lnTo>
                  <a:lnTo>
                    <a:pt x="9716" y="584"/>
                  </a:lnTo>
                  <a:cubicBezTo>
                    <a:pt x="9716" y="668"/>
                    <a:pt x="9788" y="739"/>
                    <a:pt x="9883" y="739"/>
                  </a:cubicBezTo>
                  <a:cubicBezTo>
                    <a:pt x="9966" y="739"/>
                    <a:pt x="10050" y="668"/>
                    <a:pt x="10050" y="584"/>
                  </a:cubicBezTo>
                  <a:lnTo>
                    <a:pt x="10050" y="322"/>
                  </a:lnTo>
                  <a:lnTo>
                    <a:pt x="10669" y="322"/>
                  </a:lnTo>
                  <a:cubicBezTo>
                    <a:pt x="10716" y="322"/>
                    <a:pt x="10764" y="370"/>
                    <a:pt x="10764" y="418"/>
                  </a:cubicBezTo>
                  <a:lnTo>
                    <a:pt x="10764" y="1846"/>
                  </a:lnTo>
                  <a:cubicBezTo>
                    <a:pt x="10764" y="1894"/>
                    <a:pt x="10716" y="1930"/>
                    <a:pt x="10669" y="1930"/>
                  </a:cubicBezTo>
                  <a:lnTo>
                    <a:pt x="9192" y="1930"/>
                  </a:lnTo>
                  <a:cubicBezTo>
                    <a:pt x="9109" y="1930"/>
                    <a:pt x="9038" y="2013"/>
                    <a:pt x="9038" y="2096"/>
                  </a:cubicBezTo>
                  <a:cubicBezTo>
                    <a:pt x="9038" y="2192"/>
                    <a:pt x="9109" y="2263"/>
                    <a:pt x="9192" y="2263"/>
                  </a:cubicBezTo>
                  <a:lnTo>
                    <a:pt x="10669" y="2263"/>
                  </a:lnTo>
                  <a:cubicBezTo>
                    <a:pt x="10907" y="2263"/>
                    <a:pt x="11086" y="2073"/>
                    <a:pt x="11086" y="1846"/>
                  </a:cubicBezTo>
                  <a:lnTo>
                    <a:pt x="11086" y="418"/>
                  </a:lnTo>
                  <a:cubicBezTo>
                    <a:pt x="11062" y="191"/>
                    <a:pt x="10883" y="1"/>
                    <a:pt x="106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18" name="Google Shape;5918;p78"/>
          <p:cNvGrpSpPr/>
          <p:nvPr/>
        </p:nvGrpSpPr>
        <p:grpSpPr>
          <a:xfrm>
            <a:off x="6275635" y="4282651"/>
            <a:ext cx="209383" cy="366778"/>
            <a:chOff x="6275635" y="4282651"/>
            <a:chExt cx="209383" cy="366778"/>
          </a:xfrm>
        </p:grpSpPr>
        <p:sp>
          <p:nvSpPr>
            <p:cNvPr id="5919" name="Google Shape;5919;p78"/>
            <p:cNvSpPr/>
            <p:nvPr/>
          </p:nvSpPr>
          <p:spPr>
            <a:xfrm>
              <a:off x="6275635" y="4282651"/>
              <a:ext cx="89162" cy="366778"/>
            </a:xfrm>
            <a:custGeom>
              <a:avLst/>
              <a:gdLst/>
              <a:ahLst/>
              <a:cxnLst/>
              <a:rect l="l" t="t" r="r" b="b"/>
              <a:pathLst>
                <a:path w="2799" h="11514" extrusionOk="0">
                  <a:moveTo>
                    <a:pt x="1382" y="1751"/>
                  </a:moveTo>
                  <a:cubicBezTo>
                    <a:pt x="1667" y="1917"/>
                    <a:pt x="1929" y="2084"/>
                    <a:pt x="2132" y="2275"/>
                  </a:cubicBezTo>
                  <a:lnTo>
                    <a:pt x="620" y="2275"/>
                  </a:lnTo>
                  <a:cubicBezTo>
                    <a:pt x="822" y="2084"/>
                    <a:pt x="1084" y="1917"/>
                    <a:pt x="1382" y="1751"/>
                  </a:cubicBezTo>
                  <a:close/>
                  <a:moveTo>
                    <a:pt x="2370" y="2620"/>
                  </a:moveTo>
                  <a:cubicBezTo>
                    <a:pt x="2465" y="2822"/>
                    <a:pt x="2489" y="3048"/>
                    <a:pt x="2382" y="3298"/>
                  </a:cubicBezTo>
                  <a:lnTo>
                    <a:pt x="381" y="3298"/>
                  </a:lnTo>
                  <a:cubicBezTo>
                    <a:pt x="298" y="3084"/>
                    <a:pt x="286" y="2858"/>
                    <a:pt x="381" y="2620"/>
                  </a:cubicBezTo>
                  <a:close/>
                  <a:moveTo>
                    <a:pt x="2144" y="3644"/>
                  </a:moveTo>
                  <a:cubicBezTo>
                    <a:pt x="1953" y="3834"/>
                    <a:pt x="1679" y="4001"/>
                    <a:pt x="1382" y="4168"/>
                  </a:cubicBezTo>
                  <a:cubicBezTo>
                    <a:pt x="1096" y="4001"/>
                    <a:pt x="822" y="3834"/>
                    <a:pt x="620" y="3644"/>
                  </a:cubicBezTo>
                  <a:close/>
                  <a:moveTo>
                    <a:pt x="2441" y="5918"/>
                  </a:moveTo>
                  <a:cubicBezTo>
                    <a:pt x="2334" y="6394"/>
                    <a:pt x="1893" y="6680"/>
                    <a:pt x="1382" y="6966"/>
                  </a:cubicBezTo>
                  <a:cubicBezTo>
                    <a:pt x="881" y="6680"/>
                    <a:pt x="429" y="6394"/>
                    <a:pt x="346" y="5918"/>
                  </a:cubicBezTo>
                  <a:close/>
                  <a:moveTo>
                    <a:pt x="1382" y="7347"/>
                  </a:moveTo>
                  <a:cubicBezTo>
                    <a:pt x="1679" y="7513"/>
                    <a:pt x="1953" y="7680"/>
                    <a:pt x="2144" y="7870"/>
                  </a:cubicBezTo>
                  <a:lnTo>
                    <a:pt x="620" y="7870"/>
                  </a:lnTo>
                  <a:cubicBezTo>
                    <a:pt x="822" y="7680"/>
                    <a:pt x="1096" y="7513"/>
                    <a:pt x="1382" y="7347"/>
                  </a:cubicBezTo>
                  <a:close/>
                  <a:moveTo>
                    <a:pt x="2394" y="8216"/>
                  </a:moveTo>
                  <a:cubicBezTo>
                    <a:pt x="2489" y="8454"/>
                    <a:pt x="2489" y="8680"/>
                    <a:pt x="2382" y="8894"/>
                  </a:cubicBezTo>
                  <a:lnTo>
                    <a:pt x="405" y="8894"/>
                  </a:lnTo>
                  <a:cubicBezTo>
                    <a:pt x="298" y="8656"/>
                    <a:pt x="298" y="8442"/>
                    <a:pt x="405" y="8216"/>
                  </a:cubicBezTo>
                  <a:close/>
                  <a:moveTo>
                    <a:pt x="2132" y="9240"/>
                  </a:moveTo>
                  <a:cubicBezTo>
                    <a:pt x="1929" y="9430"/>
                    <a:pt x="1667" y="9597"/>
                    <a:pt x="1382" y="9764"/>
                  </a:cubicBezTo>
                  <a:cubicBezTo>
                    <a:pt x="1096" y="9597"/>
                    <a:pt x="834" y="9430"/>
                    <a:pt x="620" y="9240"/>
                  </a:cubicBezTo>
                  <a:close/>
                  <a:moveTo>
                    <a:pt x="167" y="0"/>
                  </a:moveTo>
                  <a:cubicBezTo>
                    <a:pt x="72" y="0"/>
                    <a:pt x="0" y="72"/>
                    <a:pt x="0" y="167"/>
                  </a:cubicBezTo>
                  <a:cubicBezTo>
                    <a:pt x="0" y="846"/>
                    <a:pt x="524" y="1251"/>
                    <a:pt x="1072" y="1560"/>
                  </a:cubicBezTo>
                  <a:cubicBezTo>
                    <a:pt x="500" y="1894"/>
                    <a:pt x="0" y="2310"/>
                    <a:pt x="0" y="2965"/>
                  </a:cubicBezTo>
                  <a:cubicBezTo>
                    <a:pt x="0" y="3644"/>
                    <a:pt x="524" y="4049"/>
                    <a:pt x="1072" y="4358"/>
                  </a:cubicBezTo>
                  <a:cubicBezTo>
                    <a:pt x="524" y="4668"/>
                    <a:pt x="0" y="5072"/>
                    <a:pt x="0" y="5763"/>
                  </a:cubicBezTo>
                  <a:cubicBezTo>
                    <a:pt x="0" y="6442"/>
                    <a:pt x="524" y="6847"/>
                    <a:pt x="1072" y="7156"/>
                  </a:cubicBezTo>
                  <a:cubicBezTo>
                    <a:pt x="524" y="7466"/>
                    <a:pt x="0" y="7870"/>
                    <a:pt x="0" y="8549"/>
                  </a:cubicBezTo>
                  <a:cubicBezTo>
                    <a:pt x="0" y="8799"/>
                    <a:pt x="72" y="9002"/>
                    <a:pt x="179" y="9180"/>
                  </a:cubicBezTo>
                  <a:cubicBezTo>
                    <a:pt x="227" y="9240"/>
                    <a:pt x="322" y="9525"/>
                    <a:pt x="1072" y="9954"/>
                  </a:cubicBezTo>
                  <a:cubicBezTo>
                    <a:pt x="524" y="10264"/>
                    <a:pt x="0" y="10668"/>
                    <a:pt x="0" y="11359"/>
                  </a:cubicBezTo>
                  <a:cubicBezTo>
                    <a:pt x="0" y="11442"/>
                    <a:pt x="72" y="11514"/>
                    <a:pt x="167" y="11514"/>
                  </a:cubicBezTo>
                  <a:cubicBezTo>
                    <a:pt x="250" y="11514"/>
                    <a:pt x="322" y="11442"/>
                    <a:pt x="322" y="11359"/>
                  </a:cubicBezTo>
                  <a:cubicBezTo>
                    <a:pt x="322" y="10776"/>
                    <a:pt x="834" y="10466"/>
                    <a:pt x="1393" y="10145"/>
                  </a:cubicBezTo>
                  <a:cubicBezTo>
                    <a:pt x="1965" y="10466"/>
                    <a:pt x="2465" y="10776"/>
                    <a:pt x="2465" y="11359"/>
                  </a:cubicBezTo>
                  <a:cubicBezTo>
                    <a:pt x="2465" y="11442"/>
                    <a:pt x="2548" y="11514"/>
                    <a:pt x="2632" y="11514"/>
                  </a:cubicBezTo>
                  <a:cubicBezTo>
                    <a:pt x="2727" y="11514"/>
                    <a:pt x="2798" y="11442"/>
                    <a:pt x="2798" y="11359"/>
                  </a:cubicBezTo>
                  <a:cubicBezTo>
                    <a:pt x="2798" y="10668"/>
                    <a:pt x="2274" y="10264"/>
                    <a:pt x="1727" y="9954"/>
                  </a:cubicBezTo>
                  <a:cubicBezTo>
                    <a:pt x="2286" y="9633"/>
                    <a:pt x="2798" y="9216"/>
                    <a:pt x="2798" y="8561"/>
                  </a:cubicBezTo>
                  <a:cubicBezTo>
                    <a:pt x="2798" y="7870"/>
                    <a:pt x="2274" y="7466"/>
                    <a:pt x="1727" y="7156"/>
                  </a:cubicBezTo>
                  <a:cubicBezTo>
                    <a:pt x="2274" y="6847"/>
                    <a:pt x="2798" y="6442"/>
                    <a:pt x="2798" y="5763"/>
                  </a:cubicBezTo>
                  <a:cubicBezTo>
                    <a:pt x="2798" y="5608"/>
                    <a:pt x="2763" y="5465"/>
                    <a:pt x="2727" y="5346"/>
                  </a:cubicBezTo>
                  <a:cubicBezTo>
                    <a:pt x="2699" y="5273"/>
                    <a:pt x="2629" y="5227"/>
                    <a:pt x="2560" y="5227"/>
                  </a:cubicBezTo>
                  <a:cubicBezTo>
                    <a:pt x="2539" y="5227"/>
                    <a:pt x="2519" y="5231"/>
                    <a:pt x="2501" y="5239"/>
                  </a:cubicBezTo>
                  <a:cubicBezTo>
                    <a:pt x="2405" y="5263"/>
                    <a:pt x="2370" y="5370"/>
                    <a:pt x="2394" y="5465"/>
                  </a:cubicBezTo>
                  <a:cubicBezTo>
                    <a:pt x="2405" y="5501"/>
                    <a:pt x="2405" y="5549"/>
                    <a:pt x="2405" y="5596"/>
                  </a:cubicBezTo>
                  <a:lnTo>
                    <a:pt x="322" y="5596"/>
                  </a:lnTo>
                  <a:cubicBezTo>
                    <a:pt x="417" y="5132"/>
                    <a:pt x="881" y="4834"/>
                    <a:pt x="1370" y="4549"/>
                  </a:cubicBezTo>
                  <a:cubicBezTo>
                    <a:pt x="1560" y="4656"/>
                    <a:pt x="1774" y="4775"/>
                    <a:pt x="1929" y="4906"/>
                  </a:cubicBezTo>
                  <a:cubicBezTo>
                    <a:pt x="1960" y="4932"/>
                    <a:pt x="1998" y="4944"/>
                    <a:pt x="2035" y="4944"/>
                  </a:cubicBezTo>
                  <a:cubicBezTo>
                    <a:pt x="2084" y="4944"/>
                    <a:pt x="2134" y="4923"/>
                    <a:pt x="2167" y="4882"/>
                  </a:cubicBezTo>
                  <a:cubicBezTo>
                    <a:pt x="2227" y="4811"/>
                    <a:pt x="2215" y="4703"/>
                    <a:pt x="2144" y="4644"/>
                  </a:cubicBezTo>
                  <a:cubicBezTo>
                    <a:pt x="2001" y="4537"/>
                    <a:pt x="1858" y="4453"/>
                    <a:pt x="1703" y="4358"/>
                  </a:cubicBezTo>
                  <a:cubicBezTo>
                    <a:pt x="2263" y="4049"/>
                    <a:pt x="2775" y="3644"/>
                    <a:pt x="2775" y="2965"/>
                  </a:cubicBezTo>
                  <a:cubicBezTo>
                    <a:pt x="2775" y="2727"/>
                    <a:pt x="2703" y="2513"/>
                    <a:pt x="2596" y="2334"/>
                  </a:cubicBezTo>
                  <a:cubicBezTo>
                    <a:pt x="2560" y="2275"/>
                    <a:pt x="2441" y="1989"/>
                    <a:pt x="1703" y="1560"/>
                  </a:cubicBezTo>
                  <a:cubicBezTo>
                    <a:pt x="2263" y="1239"/>
                    <a:pt x="2798" y="846"/>
                    <a:pt x="2798" y="167"/>
                  </a:cubicBezTo>
                  <a:cubicBezTo>
                    <a:pt x="2798" y="72"/>
                    <a:pt x="2727" y="0"/>
                    <a:pt x="2632" y="0"/>
                  </a:cubicBezTo>
                  <a:cubicBezTo>
                    <a:pt x="2548" y="0"/>
                    <a:pt x="2465" y="72"/>
                    <a:pt x="2465" y="167"/>
                  </a:cubicBezTo>
                  <a:cubicBezTo>
                    <a:pt x="2465" y="739"/>
                    <a:pt x="1965" y="1060"/>
                    <a:pt x="1393" y="1370"/>
                  </a:cubicBezTo>
                  <a:cubicBezTo>
                    <a:pt x="834" y="1060"/>
                    <a:pt x="322" y="727"/>
                    <a:pt x="322" y="167"/>
                  </a:cubicBez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0" name="Google Shape;5920;p78"/>
            <p:cNvSpPr/>
            <p:nvPr/>
          </p:nvSpPr>
          <p:spPr>
            <a:xfrm>
              <a:off x="6395474" y="4282651"/>
              <a:ext cx="89544" cy="366778"/>
            </a:xfrm>
            <a:custGeom>
              <a:avLst/>
              <a:gdLst/>
              <a:ahLst/>
              <a:cxnLst/>
              <a:rect l="l" t="t" r="r" b="b"/>
              <a:pathLst>
                <a:path w="2811" h="11514" extrusionOk="0">
                  <a:moveTo>
                    <a:pt x="2799" y="2906"/>
                  </a:moveTo>
                  <a:cubicBezTo>
                    <a:pt x="2799" y="2912"/>
                    <a:pt x="2802" y="2914"/>
                    <a:pt x="2803" y="2914"/>
                  </a:cubicBezTo>
                  <a:cubicBezTo>
                    <a:pt x="2805" y="2914"/>
                    <a:pt x="2805" y="2912"/>
                    <a:pt x="2799" y="2906"/>
                  </a:cubicBezTo>
                  <a:close/>
                  <a:moveTo>
                    <a:pt x="2453" y="3096"/>
                  </a:moveTo>
                  <a:cubicBezTo>
                    <a:pt x="2382" y="3584"/>
                    <a:pt x="1918" y="3870"/>
                    <a:pt x="1406" y="4168"/>
                  </a:cubicBezTo>
                  <a:cubicBezTo>
                    <a:pt x="882" y="3870"/>
                    <a:pt x="417" y="3584"/>
                    <a:pt x="346" y="3096"/>
                  </a:cubicBezTo>
                  <a:close/>
                  <a:moveTo>
                    <a:pt x="1394" y="4549"/>
                  </a:moveTo>
                  <a:cubicBezTo>
                    <a:pt x="1680" y="4715"/>
                    <a:pt x="1965" y="4882"/>
                    <a:pt x="2156" y="5072"/>
                  </a:cubicBezTo>
                  <a:lnTo>
                    <a:pt x="644" y="5072"/>
                  </a:lnTo>
                  <a:cubicBezTo>
                    <a:pt x="834" y="4882"/>
                    <a:pt x="1120" y="4715"/>
                    <a:pt x="1394" y="4549"/>
                  </a:cubicBezTo>
                  <a:close/>
                  <a:moveTo>
                    <a:pt x="2394" y="5418"/>
                  </a:moveTo>
                  <a:cubicBezTo>
                    <a:pt x="2501" y="5644"/>
                    <a:pt x="2501" y="5858"/>
                    <a:pt x="2394" y="6096"/>
                  </a:cubicBezTo>
                  <a:lnTo>
                    <a:pt x="406" y="6096"/>
                  </a:lnTo>
                  <a:cubicBezTo>
                    <a:pt x="298" y="5858"/>
                    <a:pt x="298" y="5644"/>
                    <a:pt x="406" y="5418"/>
                  </a:cubicBezTo>
                  <a:close/>
                  <a:moveTo>
                    <a:pt x="2156" y="6442"/>
                  </a:moveTo>
                  <a:cubicBezTo>
                    <a:pt x="1965" y="6632"/>
                    <a:pt x="1680" y="6799"/>
                    <a:pt x="1406" y="6966"/>
                  </a:cubicBezTo>
                  <a:cubicBezTo>
                    <a:pt x="1120" y="6799"/>
                    <a:pt x="846" y="6632"/>
                    <a:pt x="644" y="6442"/>
                  </a:cubicBezTo>
                  <a:close/>
                  <a:moveTo>
                    <a:pt x="1406" y="7347"/>
                  </a:moveTo>
                  <a:cubicBezTo>
                    <a:pt x="1906" y="7632"/>
                    <a:pt x="2358" y="7918"/>
                    <a:pt x="2453" y="8382"/>
                  </a:cubicBezTo>
                  <a:lnTo>
                    <a:pt x="358" y="8382"/>
                  </a:lnTo>
                  <a:cubicBezTo>
                    <a:pt x="453" y="7918"/>
                    <a:pt x="906" y="7632"/>
                    <a:pt x="1406" y="7347"/>
                  </a:cubicBezTo>
                  <a:close/>
                  <a:moveTo>
                    <a:pt x="2442" y="8716"/>
                  </a:moveTo>
                  <a:cubicBezTo>
                    <a:pt x="2370" y="9180"/>
                    <a:pt x="1906" y="9478"/>
                    <a:pt x="1406" y="9764"/>
                  </a:cubicBezTo>
                  <a:cubicBezTo>
                    <a:pt x="894" y="9478"/>
                    <a:pt x="429" y="9192"/>
                    <a:pt x="346" y="8716"/>
                  </a:cubicBezTo>
                  <a:close/>
                  <a:moveTo>
                    <a:pt x="179" y="0"/>
                  </a:moveTo>
                  <a:cubicBezTo>
                    <a:pt x="96" y="0"/>
                    <a:pt x="13" y="72"/>
                    <a:pt x="13" y="167"/>
                  </a:cubicBezTo>
                  <a:cubicBezTo>
                    <a:pt x="13" y="858"/>
                    <a:pt x="548" y="1251"/>
                    <a:pt x="1084" y="1560"/>
                  </a:cubicBezTo>
                  <a:cubicBezTo>
                    <a:pt x="953" y="1632"/>
                    <a:pt x="834" y="1715"/>
                    <a:pt x="715" y="1786"/>
                  </a:cubicBezTo>
                  <a:cubicBezTo>
                    <a:pt x="584" y="1870"/>
                    <a:pt x="656" y="2096"/>
                    <a:pt x="822" y="2096"/>
                  </a:cubicBezTo>
                  <a:cubicBezTo>
                    <a:pt x="906" y="2096"/>
                    <a:pt x="870" y="2072"/>
                    <a:pt x="1430" y="1751"/>
                  </a:cubicBezTo>
                  <a:cubicBezTo>
                    <a:pt x="1918" y="2036"/>
                    <a:pt x="2370" y="2310"/>
                    <a:pt x="2477" y="2751"/>
                  </a:cubicBezTo>
                  <a:lnTo>
                    <a:pt x="406" y="2751"/>
                  </a:lnTo>
                  <a:cubicBezTo>
                    <a:pt x="417" y="2703"/>
                    <a:pt x="417" y="2644"/>
                    <a:pt x="429" y="2608"/>
                  </a:cubicBezTo>
                  <a:cubicBezTo>
                    <a:pt x="477" y="2513"/>
                    <a:pt x="429" y="2429"/>
                    <a:pt x="346" y="2382"/>
                  </a:cubicBezTo>
                  <a:cubicBezTo>
                    <a:pt x="320" y="2369"/>
                    <a:pt x="295" y="2363"/>
                    <a:pt x="271" y="2363"/>
                  </a:cubicBezTo>
                  <a:cubicBezTo>
                    <a:pt x="208" y="2363"/>
                    <a:pt x="154" y="2404"/>
                    <a:pt x="120" y="2465"/>
                  </a:cubicBezTo>
                  <a:cubicBezTo>
                    <a:pt x="60" y="2608"/>
                    <a:pt x="36" y="2751"/>
                    <a:pt x="13" y="2917"/>
                  </a:cubicBezTo>
                  <a:lnTo>
                    <a:pt x="13" y="2929"/>
                  </a:lnTo>
                  <a:cubicBezTo>
                    <a:pt x="1" y="3620"/>
                    <a:pt x="489" y="4013"/>
                    <a:pt x="1084" y="4358"/>
                  </a:cubicBezTo>
                  <a:cubicBezTo>
                    <a:pt x="537" y="4668"/>
                    <a:pt x="13" y="5072"/>
                    <a:pt x="13" y="5763"/>
                  </a:cubicBezTo>
                  <a:cubicBezTo>
                    <a:pt x="13" y="6442"/>
                    <a:pt x="537" y="6847"/>
                    <a:pt x="1084" y="7156"/>
                  </a:cubicBezTo>
                  <a:cubicBezTo>
                    <a:pt x="513" y="7501"/>
                    <a:pt x="13" y="7882"/>
                    <a:pt x="13" y="8561"/>
                  </a:cubicBezTo>
                  <a:cubicBezTo>
                    <a:pt x="13" y="9240"/>
                    <a:pt x="537" y="9644"/>
                    <a:pt x="1084" y="9954"/>
                  </a:cubicBezTo>
                  <a:cubicBezTo>
                    <a:pt x="537" y="10264"/>
                    <a:pt x="13" y="10668"/>
                    <a:pt x="13" y="11359"/>
                  </a:cubicBezTo>
                  <a:cubicBezTo>
                    <a:pt x="13" y="11442"/>
                    <a:pt x="96" y="11514"/>
                    <a:pt x="179" y="11514"/>
                  </a:cubicBezTo>
                  <a:cubicBezTo>
                    <a:pt x="275" y="11514"/>
                    <a:pt x="346" y="11442"/>
                    <a:pt x="346" y="11359"/>
                  </a:cubicBezTo>
                  <a:cubicBezTo>
                    <a:pt x="346" y="10776"/>
                    <a:pt x="846" y="10466"/>
                    <a:pt x="1418" y="10145"/>
                  </a:cubicBezTo>
                  <a:cubicBezTo>
                    <a:pt x="1977" y="10466"/>
                    <a:pt x="2489" y="10776"/>
                    <a:pt x="2489" y="11359"/>
                  </a:cubicBezTo>
                  <a:cubicBezTo>
                    <a:pt x="2489" y="11442"/>
                    <a:pt x="2561" y="11514"/>
                    <a:pt x="2656" y="11514"/>
                  </a:cubicBezTo>
                  <a:cubicBezTo>
                    <a:pt x="2739" y="11514"/>
                    <a:pt x="2811" y="11442"/>
                    <a:pt x="2811" y="11359"/>
                  </a:cubicBezTo>
                  <a:cubicBezTo>
                    <a:pt x="2811" y="10668"/>
                    <a:pt x="2299" y="10264"/>
                    <a:pt x="1739" y="9954"/>
                  </a:cubicBezTo>
                  <a:cubicBezTo>
                    <a:pt x="2322" y="9609"/>
                    <a:pt x="2811" y="9228"/>
                    <a:pt x="2811" y="8537"/>
                  </a:cubicBezTo>
                  <a:cubicBezTo>
                    <a:pt x="2811" y="7859"/>
                    <a:pt x="2299" y="7466"/>
                    <a:pt x="1739" y="7144"/>
                  </a:cubicBezTo>
                  <a:cubicBezTo>
                    <a:pt x="2299" y="6835"/>
                    <a:pt x="2811" y="6430"/>
                    <a:pt x="2811" y="5739"/>
                  </a:cubicBezTo>
                  <a:cubicBezTo>
                    <a:pt x="2811" y="5061"/>
                    <a:pt x="2299" y="4656"/>
                    <a:pt x="1739" y="4346"/>
                  </a:cubicBezTo>
                  <a:cubicBezTo>
                    <a:pt x="2358" y="4001"/>
                    <a:pt x="2799" y="3632"/>
                    <a:pt x="2799" y="2906"/>
                  </a:cubicBezTo>
                  <a:cubicBezTo>
                    <a:pt x="2775" y="2251"/>
                    <a:pt x="2263" y="1870"/>
                    <a:pt x="1739" y="1560"/>
                  </a:cubicBezTo>
                  <a:cubicBezTo>
                    <a:pt x="2299" y="1251"/>
                    <a:pt x="2811" y="846"/>
                    <a:pt x="2811" y="167"/>
                  </a:cubicBezTo>
                  <a:cubicBezTo>
                    <a:pt x="2811" y="72"/>
                    <a:pt x="2739" y="0"/>
                    <a:pt x="2656" y="0"/>
                  </a:cubicBezTo>
                  <a:cubicBezTo>
                    <a:pt x="2561" y="0"/>
                    <a:pt x="2489" y="72"/>
                    <a:pt x="2489" y="167"/>
                  </a:cubicBezTo>
                  <a:cubicBezTo>
                    <a:pt x="2489" y="739"/>
                    <a:pt x="1977" y="1060"/>
                    <a:pt x="1418" y="1370"/>
                  </a:cubicBezTo>
                  <a:cubicBezTo>
                    <a:pt x="846" y="1060"/>
                    <a:pt x="346" y="727"/>
                    <a:pt x="346" y="167"/>
                  </a:cubicBezTo>
                  <a:cubicBezTo>
                    <a:pt x="346" y="72"/>
                    <a:pt x="275"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21" name="Google Shape;5921;p78"/>
          <p:cNvGrpSpPr/>
          <p:nvPr/>
        </p:nvGrpSpPr>
        <p:grpSpPr>
          <a:xfrm>
            <a:off x="6701186" y="4283033"/>
            <a:ext cx="280292" cy="366396"/>
            <a:chOff x="6701186" y="4283033"/>
            <a:chExt cx="280292" cy="366396"/>
          </a:xfrm>
        </p:grpSpPr>
        <p:sp>
          <p:nvSpPr>
            <p:cNvPr id="5922" name="Google Shape;5922;p78"/>
            <p:cNvSpPr/>
            <p:nvPr/>
          </p:nvSpPr>
          <p:spPr>
            <a:xfrm>
              <a:off x="6772095" y="4345979"/>
              <a:ext cx="209383" cy="302686"/>
            </a:xfrm>
            <a:custGeom>
              <a:avLst/>
              <a:gdLst/>
              <a:ahLst/>
              <a:cxnLst/>
              <a:rect l="l" t="t" r="r" b="b"/>
              <a:pathLst>
                <a:path w="6573" h="9502" extrusionOk="0">
                  <a:moveTo>
                    <a:pt x="5751" y="894"/>
                  </a:moveTo>
                  <a:cubicBezTo>
                    <a:pt x="6013" y="894"/>
                    <a:pt x="6216" y="1120"/>
                    <a:pt x="6204" y="1394"/>
                  </a:cubicBezTo>
                  <a:lnTo>
                    <a:pt x="6156" y="1799"/>
                  </a:lnTo>
                  <a:lnTo>
                    <a:pt x="5501" y="1799"/>
                  </a:lnTo>
                  <a:cubicBezTo>
                    <a:pt x="5418" y="1799"/>
                    <a:pt x="5335" y="1882"/>
                    <a:pt x="5335" y="1965"/>
                  </a:cubicBezTo>
                  <a:cubicBezTo>
                    <a:pt x="5335" y="2061"/>
                    <a:pt x="5418" y="2132"/>
                    <a:pt x="5501" y="2132"/>
                  </a:cubicBezTo>
                  <a:lnTo>
                    <a:pt x="6132" y="2132"/>
                  </a:lnTo>
                  <a:lnTo>
                    <a:pt x="6085" y="2596"/>
                  </a:lnTo>
                  <a:lnTo>
                    <a:pt x="489" y="2596"/>
                  </a:lnTo>
                  <a:lnTo>
                    <a:pt x="370" y="1394"/>
                  </a:lnTo>
                  <a:cubicBezTo>
                    <a:pt x="334" y="1132"/>
                    <a:pt x="548" y="894"/>
                    <a:pt x="810" y="894"/>
                  </a:cubicBezTo>
                  <a:close/>
                  <a:moveTo>
                    <a:pt x="4561" y="7025"/>
                  </a:moveTo>
                  <a:lnTo>
                    <a:pt x="4549" y="7311"/>
                  </a:lnTo>
                  <a:cubicBezTo>
                    <a:pt x="4549" y="7490"/>
                    <a:pt x="4406" y="7621"/>
                    <a:pt x="4239" y="7621"/>
                  </a:cubicBezTo>
                  <a:lnTo>
                    <a:pt x="2334" y="7621"/>
                  </a:lnTo>
                  <a:cubicBezTo>
                    <a:pt x="2156" y="7621"/>
                    <a:pt x="2025" y="7478"/>
                    <a:pt x="2025" y="7311"/>
                  </a:cubicBezTo>
                  <a:lnTo>
                    <a:pt x="2025" y="7025"/>
                  </a:lnTo>
                  <a:close/>
                  <a:moveTo>
                    <a:pt x="3287" y="1"/>
                  </a:moveTo>
                  <a:cubicBezTo>
                    <a:pt x="3192" y="1"/>
                    <a:pt x="3120" y="84"/>
                    <a:pt x="3120" y="167"/>
                  </a:cubicBezTo>
                  <a:lnTo>
                    <a:pt x="3120" y="560"/>
                  </a:lnTo>
                  <a:lnTo>
                    <a:pt x="810" y="560"/>
                  </a:lnTo>
                  <a:cubicBezTo>
                    <a:pt x="358" y="560"/>
                    <a:pt x="1" y="953"/>
                    <a:pt x="36" y="1418"/>
                  </a:cubicBezTo>
                  <a:cubicBezTo>
                    <a:pt x="60" y="1596"/>
                    <a:pt x="215" y="3215"/>
                    <a:pt x="251" y="3501"/>
                  </a:cubicBezTo>
                  <a:cubicBezTo>
                    <a:pt x="262" y="3589"/>
                    <a:pt x="324" y="3657"/>
                    <a:pt x="409" y="3657"/>
                  </a:cubicBezTo>
                  <a:cubicBezTo>
                    <a:pt x="415" y="3657"/>
                    <a:pt x="422" y="3657"/>
                    <a:pt x="429" y="3656"/>
                  </a:cubicBezTo>
                  <a:cubicBezTo>
                    <a:pt x="513" y="3632"/>
                    <a:pt x="596" y="3561"/>
                    <a:pt x="572" y="3477"/>
                  </a:cubicBezTo>
                  <a:lnTo>
                    <a:pt x="513" y="2942"/>
                  </a:lnTo>
                  <a:lnTo>
                    <a:pt x="6025" y="2942"/>
                  </a:lnTo>
                  <a:lnTo>
                    <a:pt x="5978" y="3394"/>
                  </a:lnTo>
                  <a:lnTo>
                    <a:pt x="4799" y="3394"/>
                  </a:lnTo>
                  <a:cubicBezTo>
                    <a:pt x="4716" y="3394"/>
                    <a:pt x="4644" y="3477"/>
                    <a:pt x="4644" y="3561"/>
                  </a:cubicBezTo>
                  <a:cubicBezTo>
                    <a:pt x="4644" y="3656"/>
                    <a:pt x="4716" y="3727"/>
                    <a:pt x="4799" y="3727"/>
                  </a:cubicBezTo>
                  <a:lnTo>
                    <a:pt x="5954" y="3727"/>
                  </a:lnTo>
                  <a:lnTo>
                    <a:pt x="5906" y="4192"/>
                  </a:lnTo>
                  <a:lnTo>
                    <a:pt x="5489" y="4192"/>
                  </a:lnTo>
                  <a:cubicBezTo>
                    <a:pt x="5394" y="4192"/>
                    <a:pt x="5323" y="4263"/>
                    <a:pt x="5323" y="4347"/>
                  </a:cubicBezTo>
                  <a:cubicBezTo>
                    <a:pt x="5323" y="4442"/>
                    <a:pt x="5394" y="4513"/>
                    <a:pt x="5489" y="4513"/>
                  </a:cubicBezTo>
                  <a:lnTo>
                    <a:pt x="5870" y="4513"/>
                  </a:lnTo>
                  <a:lnTo>
                    <a:pt x="5835" y="4978"/>
                  </a:lnTo>
                  <a:lnTo>
                    <a:pt x="4799" y="4978"/>
                  </a:lnTo>
                  <a:cubicBezTo>
                    <a:pt x="4716" y="4978"/>
                    <a:pt x="4644" y="5049"/>
                    <a:pt x="4644" y="5144"/>
                  </a:cubicBezTo>
                  <a:cubicBezTo>
                    <a:pt x="4644" y="5228"/>
                    <a:pt x="4716" y="5299"/>
                    <a:pt x="4799" y="5299"/>
                  </a:cubicBezTo>
                  <a:lnTo>
                    <a:pt x="5787" y="5299"/>
                  </a:lnTo>
                  <a:lnTo>
                    <a:pt x="5728" y="5990"/>
                  </a:lnTo>
                  <a:cubicBezTo>
                    <a:pt x="5692" y="6275"/>
                    <a:pt x="5561" y="6656"/>
                    <a:pt x="4668" y="6656"/>
                  </a:cubicBezTo>
                  <a:lnTo>
                    <a:pt x="1882" y="6656"/>
                  </a:lnTo>
                  <a:cubicBezTo>
                    <a:pt x="989" y="6656"/>
                    <a:pt x="858" y="6287"/>
                    <a:pt x="834" y="5990"/>
                  </a:cubicBezTo>
                  <a:lnTo>
                    <a:pt x="632" y="4085"/>
                  </a:lnTo>
                  <a:cubicBezTo>
                    <a:pt x="621" y="3996"/>
                    <a:pt x="559" y="3929"/>
                    <a:pt x="474" y="3929"/>
                  </a:cubicBezTo>
                  <a:cubicBezTo>
                    <a:pt x="467" y="3929"/>
                    <a:pt x="460" y="3929"/>
                    <a:pt x="453" y="3930"/>
                  </a:cubicBezTo>
                  <a:cubicBezTo>
                    <a:pt x="370" y="3954"/>
                    <a:pt x="298" y="4025"/>
                    <a:pt x="310" y="4108"/>
                  </a:cubicBezTo>
                  <a:lnTo>
                    <a:pt x="501" y="6013"/>
                  </a:lnTo>
                  <a:cubicBezTo>
                    <a:pt x="548" y="6430"/>
                    <a:pt x="786" y="6906"/>
                    <a:pt x="1679" y="6990"/>
                  </a:cubicBezTo>
                  <a:lnTo>
                    <a:pt x="1679" y="7287"/>
                  </a:lnTo>
                  <a:cubicBezTo>
                    <a:pt x="1679" y="7645"/>
                    <a:pt x="1977" y="7942"/>
                    <a:pt x="2334" y="7942"/>
                  </a:cubicBezTo>
                  <a:lnTo>
                    <a:pt x="3120" y="7942"/>
                  </a:lnTo>
                  <a:lnTo>
                    <a:pt x="3120" y="9335"/>
                  </a:lnTo>
                  <a:cubicBezTo>
                    <a:pt x="3120" y="9430"/>
                    <a:pt x="3192" y="9502"/>
                    <a:pt x="3287" y="9502"/>
                  </a:cubicBezTo>
                  <a:cubicBezTo>
                    <a:pt x="3370" y="9502"/>
                    <a:pt x="3453" y="9430"/>
                    <a:pt x="3453" y="9335"/>
                  </a:cubicBezTo>
                  <a:lnTo>
                    <a:pt x="3453" y="7942"/>
                  </a:lnTo>
                  <a:lnTo>
                    <a:pt x="4239" y="7942"/>
                  </a:lnTo>
                  <a:cubicBezTo>
                    <a:pt x="4596" y="7942"/>
                    <a:pt x="4894" y="7645"/>
                    <a:pt x="4894" y="7287"/>
                  </a:cubicBezTo>
                  <a:lnTo>
                    <a:pt x="4894" y="6990"/>
                  </a:lnTo>
                  <a:cubicBezTo>
                    <a:pt x="5787" y="6930"/>
                    <a:pt x="6025" y="6430"/>
                    <a:pt x="6073" y="6013"/>
                  </a:cubicBezTo>
                  <a:cubicBezTo>
                    <a:pt x="6323" y="3442"/>
                    <a:pt x="6263" y="4156"/>
                    <a:pt x="6525" y="1418"/>
                  </a:cubicBezTo>
                  <a:cubicBezTo>
                    <a:pt x="6573" y="953"/>
                    <a:pt x="6216" y="560"/>
                    <a:pt x="5751" y="560"/>
                  </a:cubicBezTo>
                  <a:lnTo>
                    <a:pt x="3453" y="560"/>
                  </a:lnTo>
                  <a:lnTo>
                    <a:pt x="3453" y="167"/>
                  </a:lnTo>
                  <a:cubicBezTo>
                    <a:pt x="3453" y="84"/>
                    <a:pt x="3370" y="1"/>
                    <a:pt x="3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3" name="Google Shape;5923;p78"/>
            <p:cNvSpPr/>
            <p:nvPr/>
          </p:nvSpPr>
          <p:spPr>
            <a:xfrm>
              <a:off x="6701186" y="4283033"/>
              <a:ext cx="217347" cy="366396"/>
            </a:xfrm>
            <a:custGeom>
              <a:avLst/>
              <a:gdLst/>
              <a:ahLst/>
              <a:cxnLst/>
              <a:rect l="l" t="t" r="r" b="b"/>
              <a:pathLst>
                <a:path w="6823" h="11502" extrusionOk="0">
                  <a:moveTo>
                    <a:pt x="5513" y="0"/>
                  </a:moveTo>
                  <a:cubicBezTo>
                    <a:pt x="5418" y="0"/>
                    <a:pt x="5346" y="72"/>
                    <a:pt x="5346" y="167"/>
                  </a:cubicBezTo>
                  <a:lnTo>
                    <a:pt x="5346" y="369"/>
                  </a:lnTo>
                  <a:cubicBezTo>
                    <a:pt x="4882" y="429"/>
                    <a:pt x="4501" y="727"/>
                    <a:pt x="4310" y="1143"/>
                  </a:cubicBezTo>
                  <a:lnTo>
                    <a:pt x="1762" y="1143"/>
                  </a:lnTo>
                  <a:cubicBezTo>
                    <a:pt x="810" y="1143"/>
                    <a:pt x="24" y="1917"/>
                    <a:pt x="24" y="2894"/>
                  </a:cubicBezTo>
                  <a:lnTo>
                    <a:pt x="24" y="5072"/>
                  </a:lnTo>
                  <a:cubicBezTo>
                    <a:pt x="24" y="5168"/>
                    <a:pt x="95" y="5239"/>
                    <a:pt x="179" y="5239"/>
                  </a:cubicBezTo>
                  <a:cubicBezTo>
                    <a:pt x="274" y="5239"/>
                    <a:pt x="345" y="5168"/>
                    <a:pt x="345" y="5072"/>
                  </a:cubicBezTo>
                  <a:lnTo>
                    <a:pt x="345" y="2894"/>
                  </a:lnTo>
                  <a:cubicBezTo>
                    <a:pt x="345" y="2120"/>
                    <a:pt x="977" y="1489"/>
                    <a:pt x="1750" y="1489"/>
                  </a:cubicBezTo>
                  <a:lnTo>
                    <a:pt x="4394" y="1489"/>
                  </a:lnTo>
                  <a:cubicBezTo>
                    <a:pt x="4465" y="1489"/>
                    <a:pt x="4525" y="1441"/>
                    <a:pt x="4560" y="1370"/>
                  </a:cubicBezTo>
                  <a:cubicBezTo>
                    <a:pt x="4691" y="965"/>
                    <a:pt x="5060" y="703"/>
                    <a:pt x="5477" y="703"/>
                  </a:cubicBezTo>
                  <a:cubicBezTo>
                    <a:pt x="6013" y="703"/>
                    <a:pt x="6453" y="1131"/>
                    <a:pt x="6453" y="1667"/>
                  </a:cubicBezTo>
                  <a:cubicBezTo>
                    <a:pt x="6453" y="1774"/>
                    <a:pt x="6394" y="1846"/>
                    <a:pt x="6287" y="1882"/>
                  </a:cubicBezTo>
                  <a:cubicBezTo>
                    <a:pt x="6274" y="1884"/>
                    <a:pt x="6262" y="1885"/>
                    <a:pt x="6250" y="1885"/>
                  </a:cubicBezTo>
                  <a:cubicBezTo>
                    <a:pt x="6134" y="1885"/>
                    <a:pt x="6037" y="1786"/>
                    <a:pt x="6037" y="1667"/>
                  </a:cubicBezTo>
                  <a:cubicBezTo>
                    <a:pt x="6037" y="1330"/>
                    <a:pt x="5756" y="1100"/>
                    <a:pt x="5462" y="1100"/>
                  </a:cubicBezTo>
                  <a:cubicBezTo>
                    <a:pt x="5340" y="1100"/>
                    <a:pt x="5216" y="1140"/>
                    <a:pt x="5108" y="1227"/>
                  </a:cubicBezTo>
                  <a:cubicBezTo>
                    <a:pt x="4882" y="1405"/>
                    <a:pt x="4906" y="1667"/>
                    <a:pt x="4906" y="1679"/>
                  </a:cubicBezTo>
                  <a:cubicBezTo>
                    <a:pt x="4906" y="1798"/>
                    <a:pt x="4810" y="1893"/>
                    <a:pt x="4691" y="1893"/>
                  </a:cubicBezTo>
                  <a:lnTo>
                    <a:pt x="1727" y="1893"/>
                  </a:lnTo>
                  <a:cubicBezTo>
                    <a:pt x="1191" y="1893"/>
                    <a:pt x="750" y="2334"/>
                    <a:pt x="750" y="2870"/>
                  </a:cubicBezTo>
                  <a:lnTo>
                    <a:pt x="750" y="11180"/>
                  </a:lnTo>
                  <a:lnTo>
                    <a:pt x="334" y="11180"/>
                  </a:lnTo>
                  <a:lnTo>
                    <a:pt x="334" y="5692"/>
                  </a:lnTo>
                  <a:cubicBezTo>
                    <a:pt x="334" y="5596"/>
                    <a:pt x="262" y="5525"/>
                    <a:pt x="167" y="5525"/>
                  </a:cubicBezTo>
                  <a:cubicBezTo>
                    <a:pt x="84" y="5525"/>
                    <a:pt x="0" y="5596"/>
                    <a:pt x="0" y="5692"/>
                  </a:cubicBezTo>
                  <a:lnTo>
                    <a:pt x="0" y="11347"/>
                  </a:lnTo>
                  <a:cubicBezTo>
                    <a:pt x="0" y="11430"/>
                    <a:pt x="84" y="11502"/>
                    <a:pt x="167" y="11502"/>
                  </a:cubicBezTo>
                  <a:lnTo>
                    <a:pt x="929" y="11502"/>
                  </a:lnTo>
                  <a:cubicBezTo>
                    <a:pt x="1012" y="11502"/>
                    <a:pt x="1096" y="11430"/>
                    <a:pt x="1096" y="11347"/>
                  </a:cubicBezTo>
                  <a:lnTo>
                    <a:pt x="1096" y="2870"/>
                  </a:lnTo>
                  <a:cubicBezTo>
                    <a:pt x="1096" y="2513"/>
                    <a:pt x="1369" y="2239"/>
                    <a:pt x="1727" y="2239"/>
                  </a:cubicBezTo>
                  <a:lnTo>
                    <a:pt x="4703" y="2239"/>
                  </a:lnTo>
                  <a:cubicBezTo>
                    <a:pt x="5037" y="2215"/>
                    <a:pt x="5287" y="1977"/>
                    <a:pt x="5287" y="1679"/>
                  </a:cubicBezTo>
                  <a:lnTo>
                    <a:pt x="5287" y="1667"/>
                  </a:lnTo>
                  <a:cubicBezTo>
                    <a:pt x="5287" y="1548"/>
                    <a:pt x="5386" y="1438"/>
                    <a:pt x="5521" y="1438"/>
                  </a:cubicBezTo>
                  <a:cubicBezTo>
                    <a:pt x="5534" y="1438"/>
                    <a:pt x="5547" y="1439"/>
                    <a:pt x="5560" y="1441"/>
                  </a:cubicBezTo>
                  <a:cubicBezTo>
                    <a:pt x="5656" y="1465"/>
                    <a:pt x="5739" y="1560"/>
                    <a:pt x="5739" y="1667"/>
                  </a:cubicBezTo>
                  <a:cubicBezTo>
                    <a:pt x="5739" y="1978"/>
                    <a:pt x="5990" y="2212"/>
                    <a:pt x="6292" y="2212"/>
                  </a:cubicBezTo>
                  <a:cubicBezTo>
                    <a:pt x="6325" y="2212"/>
                    <a:pt x="6359" y="2209"/>
                    <a:pt x="6394" y="2203"/>
                  </a:cubicBezTo>
                  <a:cubicBezTo>
                    <a:pt x="6644" y="2155"/>
                    <a:pt x="6822" y="1917"/>
                    <a:pt x="6822" y="1667"/>
                  </a:cubicBezTo>
                  <a:cubicBezTo>
                    <a:pt x="6822" y="1000"/>
                    <a:pt x="6311" y="453"/>
                    <a:pt x="5679" y="369"/>
                  </a:cubicBezTo>
                  <a:lnTo>
                    <a:pt x="5679" y="167"/>
                  </a:lnTo>
                  <a:cubicBezTo>
                    <a:pt x="5679" y="72"/>
                    <a:pt x="5596" y="0"/>
                    <a:pt x="5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24" name="Google Shape;5924;p78"/>
          <p:cNvGrpSpPr/>
          <p:nvPr/>
        </p:nvGrpSpPr>
        <p:grpSpPr>
          <a:xfrm>
            <a:off x="2609571" y="3824958"/>
            <a:ext cx="373627" cy="347347"/>
            <a:chOff x="2609571" y="3824958"/>
            <a:chExt cx="373627" cy="347347"/>
          </a:xfrm>
        </p:grpSpPr>
        <p:sp>
          <p:nvSpPr>
            <p:cNvPr id="5925" name="Google Shape;5925;p78"/>
            <p:cNvSpPr/>
            <p:nvPr/>
          </p:nvSpPr>
          <p:spPr>
            <a:xfrm>
              <a:off x="2609571" y="3824958"/>
              <a:ext cx="373627" cy="347347"/>
            </a:xfrm>
            <a:custGeom>
              <a:avLst/>
              <a:gdLst/>
              <a:ahLst/>
              <a:cxnLst/>
              <a:rect l="l" t="t" r="r" b="b"/>
              <a:pathLst>
                <a:path w="11729" h="10904" extrusionOk="0">
                  <a:moveTo>
                    <a:pt x="10859" y="4201"/>
                  </a:moveTo>
                  <a:cubicBezTo>
                    <a:pt x="11157" y="4201"/>
                    <a:pt x="11395" y="4439"/>
                    <a:pt x="11395" y="4736"/>
                  </a:cubicBezTo>
                  <a:cubicBezTo>
                    <a:pt x="11395" y="5034"/>
                    <a:pt x="11157" y="5272"/>
                    <a:pt x="10859" y="5272"/>
                  </a:cubicBezTo>
                  <a:cubicBezTo>
                    <a:pt x="10561" y="5272"/>
                    <a:pt x="10323" y="5034"/>
                    <a:pt x="10323" y="4736"/>
                  </a:cubicBezTo>
                  <a:cubicBezTo>
                    <a:pt x="10323" y="4439"/>
                    <a:pt x="10561" y="4201"/>
                    <a:pt x="10859" y="4201"/>
                  </a:cubicBezTo>
                  <a:close/>
                  <a:moveTo>
                    <a:pt x="9549" y="8903"/>
                  </a:moveTo>
                  <a:cubicBezTo>
                    <a:pt x="9645" y="8903"/>
                    <a:pt x="9716" y="8975"/>
                    <a:pt x="9716" y="9070"/>
                  </a:cubicBezTo>
                  <a:lnTo>
                    <a:pt x="9716" y="10094"/>
                  </a:lnTo>
                  <a:cubicBezTo>
                    <a:pt x="9716" y="10189"/>
                    <a:pt x="9645" y="10261"/>
                    <a:pt x="9549" y="10261"/>
                  </a:cubicBezTo>
                  <a:lnTo>
                    <a:pt x="9180" y="10261"/>
                  </a:lnTo>
                  <a:cubicBezTo>
                    <a:pt x="9204" y="10130"/>
                    <a:pt x="9180" y="9963"/>
                    <a:pt x="9192" y="8903"/>
                  </a:cubicBezTo>
                  <a:close/>
                  <a:moveTo>
                    <a:pt x="5053" y="0"/>
                  </a:moveTo>
                  <a:cubicBezTo>
                    <a:pt x="4265" y="0"/>
                    <a:pt x="3460" y="208"/>
                    <a:pt x="2715" y="664"/>
                  </a:cubicBezTo>
                  <a:cubicBezTo>
                    <a:pt x="2644" y="700"/>
                    <a:pt x="2620" y="807"/>
                    <a:pt x="2656" y="879"/>
                  </a:cubicBezTo>
                  <a:cubicBezTo>
                    <a:pt x="2687" y="933"/>
                    <a:pt x="2744" y="962"/>
                    <a:pt x="2800" y="962"/>
                  </a:cubicBezTo>
                  <a:cubicBezTo>
                    <a:pt x="2829" y="962"/>
                    <a:pt x="2857" y="955"/>
                    <a:pt x="2882" y="938"/>
                  </a:cubicBezTo>
                  <a:cubicBezTo>
                    <a:pt x="3575" y="516"/>
                    <a:pt x="4322" y="323"/>
                    <a:pt x="5053" y="323"/>
                  </a:cubicBezTo>
                  <a:cubicBezTo>
                    <a:pt x="7249" y="323"/>
                    <a:pt x="9299" y="2063"/>
                    <a:pt x="9299" y="4546"/>
                  </a:cubicBezTo>
                  <a:cubicBezTo>
                    <a:pt x="9299" y="6883"/>
                    <a:pt x="7400" y="8772"/>
                    <a:pt x="5076" y="8772"/>
                  </a:cubicBezTo>
                  <a:cubicBezTo>
                    <a:pt x="4972" y="8772"/>
                    <a:pt x="4868" y="8768"/>
                    <a:pt x="4763" y="8761"/>
                  </a:cubicBezTo>
                  <a:cubicBezTo>
                    <a:pt x="2584" y="8594"/>
                    <a:pt x="858" y="6772"/>
                    <a:pt x="858" y="4546"/>
                  </a:cubicBezTo>
                  <a:cubicBezTo>
                    <a:pt x="858" y="3284"/>
                    <a:pt x="1429" y="2093"/>
                    <a:pt x="2394" y="1283"/>
                  </a:cubicBezTo>
                  <a:cubicBezTo>
                    <a:pt x="2465" y="1224"/>
                    <a:pt x="2465" y="1117"/>
                    <a:pt x="2418" y="1057"/>
                  </a:cubicBezTo>
                  <a:cubicBezTo>
                    <a:pt x="2386" y="1020"/>
                    <a:pt x="2346" y="1002"/>
                    <a:pt x="2305" y="1002"/>
                  </a:cubicBezTo>
                  <a:cubicBezTo>
                    <a:pt x="2268" y="1002"/>
                    <a:pt x="2232" y="1017"/>
                    <a:pt x="2203" y="1045"/>
                  </a:cubicBezTo>
                  <a:cubicBezTo>
                    <a:pt x="298" y="2629"/>
                    <a:pt x="1" y="5403"/>
                    <a:pt x="1501" y="7344"/>
                  </a:cubicBezTo>
                  <a:lnTo>
                    <a:pt x="751" y="8189"/>
                  </a:lnTo>
                  <a:cubicBezTo>
                    <a:pt x="620" y="8344"/>
                    <a:pt x="548" y="8546"/>
                    <a:pt x="548" y="8737"/>
                  </a:cubicBezTo>
                  <a:lnTo>
                    <a:pt x="548" y="10166"/>
                  </a:lnTo>
                  <a:cubicBezTo>
                    <a:pt x="548" y="10570"/>
                    <a:pt x="870" y="10904"/>
                    <a:pt x="1275" y="10904"/>
                  </a:cubicBezTo>
                  <a:lnTo>
                    <a:pt x="6847" y="10904"/>
                  </a:lnTo>
                  <a:cubicBezTo>
                    <a:pt x="6930" y="10904"/>
                    <a:pt x="7001" y="10820"/>
                    <a:pt x="7001" y="10737"/>
                  </a:cubicBezTo>
                  <a:cubicBezTo>
                    <a:pt x="7001" y="10642"/>
                    <a:pt x="6930" y="10570"/>
                    <a:pt x="6847" y="10570"/>
                  </a:cubicBezTo>
                  <a:lnTo>
                    <a:pt x="1275" y="10570"/>
                  </a:lnTo>
                  <a:cubicBezTo>
                    <a:pt x="1048" y="10570"/>
                    <a:pt x="870" y="10392"/>
                    <a:pt x="870" y="10166"/>
                  </a:cubicBezTo>
                  <a:lnTo>
                    <a:pt x="870" y="8737"/>
                  </a:lnTo>
                  <a:cubicBezTo>
                    <a:pt x="870" y="8618"/>
                    <a:pt x="917" y="8499"/>
                    <a:pt x="1013" y="8403"/>
                  </a:cubicBezTo>
                  <a:lnTo>
                    <a:pt x="1727" y="7594"/>
                  </a:lnTo>
                  <a:cubicBezTo>
                    <a:pt x="2622" y="8589"/>
                    <a:pt x="3864" y="9098"/>
                    <a:pt x="5110" y="9098"/>
                  </a:cubicBezTo>
                  <a:cubicBezTo>
                    <a:pt x="6233" y="9098"/>
                    <a:pt x="7359" y="8685"/>
                    <a:pt x="8240" y="7844"/>
                  </a:cubicBezTo>
                  <a:lnTo>
                    <a:pt x="8728" y="8415"/>
                  </a:lnTo>
                  <a:cubicBezTo>
                    <a:pt x="8823" y="8499"/>
                    <a:pt x="8859" y="8618"/>
                    <a:pt x="8859" y="8761"/>
                  </a:cubicBezTo>
                  <a:cubicBezTo>
                    <a:pt x="8847" y="10166"/>
                    <a:pt x="8906" y="10213"/>
                    <a:pt x="8811" y="10380"/>
                  </a:cubicBezTo>
                  <a:cubicBezTo>
                    <a:pt x="8728" y="10499"/>
                    <a:pt x="8609" y="10570"/>
                    <a:pt x="8466" y="10570"/>
                  </a:cubicBezTo>
                  <a:lnTo>
                    <a:pt x="7454" y="10570"/>
                  </a:lnTo>
                  <a:cubicBezTo>
                    <a:pt x="7359" y="10570"/>
                    <a:pt x="7287" y="10642"/>
                    <a:pt x="7287" y="10737"/>
                  </a:cubicBezTo>
                  <a:cubicBezTo>
                    <a:pt x="7287" y="10820"/>
                    <a:pt x="7359" y="10904"/>
                    <a:pt x="7454" y="10904"/>
                  </a:cubicBezTo>
                  <a:lnTo>
                    <a:pt x="8466" y="10904"/>
                  </a:lnTo>
                  <a:cubicBezTo>
                    <a:pt x="8704" y="10904"/>
                    <a:pt x="8906" y="10797"/>
                    <a:pt x="9049" y="10618"/>
                  </a:cubicBezTo>
                  <a:lnTo>
                    <a:pt x="9549" y="10618"/>
                  </a:lnTo>
                  <a:cubicBezTo>
                    <a:pt x="9811" y="10618"/>
                    <a:pt x="10038" y="10392"/>
                    <a:pt x="10038" y="10130"/>
                  </a:cubicBezTo>
                  <a:lnTo>
                    <a:pt x="10038" y="9737"/>
                  </a:lnTo>
                  <a:lnTo>
                    <a:pt x="10252" y="9737"/>
                  </a:lnTo>
                  <a:cubicBezTo>
                    <a:pt x="10680" y="9737"/>
                    <a:pt x="11038" y="9380"/>
                    <a:pt x="11038" y="8951"/>
                  </a:cubicBezTo>
                  <a:lnTo>
                    <a:pt x="11038" y="5570"/>
                  </a:lnTo>
                  <a:cubicBezTo>
                    <a:pt x="11431" y="5510"/>
                    <a:pt x="11728" y="5153"/>
                    <a:pt x="11728" y="4736"/>
                  </a:cubicBezTo>
                  <a:cubicBezTo>
                    <a:pt x="11728" y="4260"/>
                    <a:pt x="11335" y="3879"/>
                    <a:pt x="10859" y="3879"/>
                  </a:cubicBezTo>
                  <a:cubicBezTo>
                    <a:pt x="10383" y="3879"/>
                    <a:pt x="10002" y="4260"/>
                    <a:pt x="10002" y="4736"/>
                  </a:cubicBezTo>
                  <a:cubicBezTo>
                    <a:pt x="10002" y="5153"/>
                    <a:pt x="10299" y="5510"/>
                    <a:pt x="10692" y="5582"/>
                  </a:cubicBezTo>
                  <a:lnTo>
                    <a:pt x="10692" y="8963"/>
                  </a:lnTo>
                  <a:cubicBezTo>
                    <a:pt x="10692" y="9213"/>
                    <a:pt x="10490" y="9427"/>
                    <a:pt x="10240" y="9427"/>
                  </a:cubicBezTo>
                  <a:lnTo>
                    <a:pt x="10026" y="9427"/>
                  </a:lnTo>
                  <a:lnTo>
                    <a:pt x="10026" y="9082"/>
                  </a:lnTo>
                  <a:cubicBezTo>
                    <a:pt x="10026" y="8820"/>
                    <a:pt x="9799" y="8594"/>
                    <a:pt x="9537" y="8594"/>
                  </a:cubicBezTo>
                  <a:lnTo>
                    <a:pt x="9168" y="8594"/>
                  </a:lnTo>
                  <a:cubicBezTo>
                    <a:pt x="9133" y="8439"/>
                    <a:pt x="9073" y="8296"/>
                    <a:pt x="8966" y="8177"/>
                  </a:cubicBezTo>
                  <a:lnTo>
                    <a:pt x="8454" y="7594"/>
                  </a:lnTo>
                  <a:cubicBezTo>
                    <a:pt x="9180" y="6796"/>
                    <a:pt x="9621" y="5725"/>
                    <a:pt x="9621" y="4546"/>
                  </a:cubicBezTo>
                  <a:cubicBezTo>
                    <a:pt x="9621" y="1868"/>
                    <a:pt x="7413" y="0"/>
                    <a:pt x="50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26" name="Google Shape;5926;p78"/>
            <p:cNvSpPr/>
            <p:nvPr/>
          </p:nvSpPr>
          <p:spPr>
            <a:xfrm>
              <a:off x="2735494" y="3933329"/>
              <a:ext cx="72088" cy="72088"/>
            </a:xfrm>
            <a:custGeom>
              <a:avLst/>
              <a:gdLst/>
              <a:ahLst/>
              <a:cxnLst/>
              <a:rect l="l" t="t" r="r" b="b"/>
              <a:pathLst>
                <a:path w="2263" h="2263" extrusionOk="0">
                  <a:moveTo>
                    <a:pt x="1143" y="322"/>
                  </a:moveTo>
                  <a:cubicBezTo>
                    <a:pt x="1596" y="322"/>
                    <a:pt x="1953" y="679"/>
                    <a:pt x="1953" y="1132"/>
                  </a:cubicBezTo>
                  <a:cubicBezTo>
                    <a:pt x="1953" y="1572"/>
                    <a:pt x="1596" y="1930"/>
                    <a:pt x="1143" y="1930"/>
                  </a:cubicBezTo>
                  <a:cubicBezTo>
                    <a:pt x="703" y="1918"/>
                    <a:pt x="346" y="1561"/>
                    <a:pt x="346" y="1132"/>
                  </a:cubicBezTo>
                  <a:cubicBezTo>
                    <a:pt x="346" y="679"/>
                    <a:pt x="703" y="322"/>
                    <a:pt x="1143" y="322"/>
                  </a:cubicBezTo>
                  <a:close/>
                  <a:moveTo>
                    <a:pt x="1132" y="1"/>
                  </a:moveTo>
                  <a:cubicBezTo>
                    <a:pt x="501" y="1"/>
                    <a:pt x="0" y="501"/>
                    <a:pt x="0" y="1132"/>
                  </a:cubicBezTo>
                  <a:cubicBezTo>
                    <a:pt x="0" y="1751"/>
                    <a:pt x="501" y="2263"/>
                    <a:pt x="1132" y="2263"/>
                  </a:cubicBezTo>
                  <a:cubicBezTo>
                    <a:pt x="1763" y="2239"/>
                    <a:pt x="2263" y="1739"/>
                    <a:pt x="2263" y="1132"/>
                  </a:cubicBezTo>
                  <a:cubicBezTo>
                    <a:pt x="2263" y="501"/>
                    <a:pt x="1763" y="1"/>
                    <a:pt x="1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927" name="Google Shape;5927;p78"/>
          <p:cNvSpPr/>
          <p:nvPr/>
        </p:nvSpPr>
        <p:spPr>
          <a:xfrm>
            <a:off x="1288576" y="3822410"/>
            <a:ext cx="363370" cy="351456"/>
          </a:xfrm>
          <a:custGeom>
            <a:avLst/>
            <a:gdLst/>
            <a:ahLst/>
            <a:cxnLst/>
            <a:rect l="l" t="t" r="r" b="b"/>
            <a:pathLst>
              <a:path w="11407" h="11033" extrusionOk="0">
                <a:moveTo>
                  <a:pt x="1698" y="1130"/>
                </a:moveTo>
                <a:cubicBezTo>
                  <a:pt x="1739" y="1130"/>
                  <a:pt x="1780" y="1133"/>
                  <a:pt x="1822" y="1137"/>
                </a:cubicBezTo>
                <a:lnTo>
                  <a:pt x="1143" y="3626"/>
                </a:lnTo>
                <a:cubicBezTo>
                  <a:pt x="643" y="3423"/>
                  <a:pt x="357" y="2852"/>
                  <a:pt x="512" y="2316"/>
                </a:cubicBezTo>
                <a:lnTo>
                  <a:pt x="607" y="1959"/>
                </a:lnTo>
                <a:cubicBezTo>
                  <a:pt x="750" y="1453"/>
                  <a:pt x="1207" y="1130"/>
                  <a:pt x="1698" y="1130"/>
                </a:cubicBezTo>
                <a:close/>
                <a:moveTo>
                  <a:pt x="2641" y="304"/>
                </a:moveTo>
                <a:cubicBezTo>
                  <a:pt x="2755" y="304"/>
                  <a:pt x="2867" y="357"/>
                  <a:pt x="2929" y="471"/>
                </a:cubicBezTo>
                <a:cubicBezTo>
                  <a:pt x="2977" y="542"/>
                  <a:pt x="2989" y="649"/>
                  <a:pt x="2965" y="732"/>
                </a:cubicBezTo>
                <a:lnTo>
                  <a:pt x="1941" y="4566"/>
                </a:lnTo>
                <a:cubicBezTo>
                  <a:pt x="1905" y="4650"/>
                  <a:pt x="1846" y="4733"/>
                  <a:pt x="1774" y="4769"/>
                </a:cubicBezTo>
                <a:cubicBezTo>
                  <a:pt x="1719" y="4806"/>
                  <a:pt x="1659" y="4822"/>
                  <a:pt x="1601" y="4822"/>
                </a:cubicBezTo>
                <a:cubicBezTo>
                  <a:pt x="1396" y="4822"/>
                  <a:pt x="1207" y="4619"/>
                  <a:pt x="1262" y="4388"/>
                </a:cubicBezTo>
                <a:cubicBezTo>
                  <a:pt x="1310" y="4209"/>
                  <a:pt x="2215" y="828"/>
                  <a:pt x="2298" y="566"/>
                </a:cubicBezTo>
                <a:cubicBezTo>
                  <a:pt x="2339" y="397"/>
                  <a:pt x="2491" y="304"/>
                  <a:pt x="2641" y="304"/>
                </a:cubicBezTo>
                <a:close/>
                <a:moveTo>
                  <a:pt x="8751" y="3792"/>
                </a:moveTo>
                <a:lnTo>
                  <a:pt x="10168" y="4173"/>
                </a:lnTo>
                <a:lnTo>
                  <a:pt x="9894" y="5185"/>
                </a:lnTo>
                <a:lnTo>
                  <a:pt x="8489" y="4804"/>
                </a:lnTo>
                <a:cubicBezTo>
                  <a:pt x="8525" y="4614"/>
                  <a:pt x="8704" y="3983"/>
                  <a:pt x="8751" y="3792"/>
                </a:cubicBezTo>
                <a:close/>
                <a:moveTo>
                  <a:pt x="10789" y="3812"/>
                </a:moveTo>
                <a:cubicBezTo>
                  <a:pt x="10804" y="3812"/>
                  <a:pt x="10819" y="3813"/>
                  <a:pt x="10835" y="3816"/>
                </a:cubicBezTo>
                <a:cubicBezTo>
                  <a:pt x="10954" y="3852"/>
                  <a:pt x="11025" y="3971"/>
                  <a:pt x="11001" y="4090"/>
                </a:cubicBezTo>
                <a:lnTo>
                  <a:pt x="10573" y="5662"/>
                </a:lnTo>
                <a:cubicBezTo>
                  <a:pt x="10542" y="5765"/>
                  <a:pt x="10447" y="5833"/>
                  <a:pt x="10345" y="5833"/>
                </a:cubicBezTo>
                <a:cubicBezTo>
                  <a:pt x="10330" y="5833"/>
                  <a:pt x="10314" y="5831"/>
                  <a:pt x="10299" y="5828"/>
                </a:cubicBezTo>
                <a:cubicBezTo>
                  <a:pt x="10180" y="5805"/>
                  <a:pt x="10120" y="5626"/>
                  <a:pt x="10132" y="5566"/>
                </a:cubicBezTo>
                <a:cubicBezTo>
                  <a:pt x="10179" y="5391"/>
                  <a:pt x="10560" y="3982"/>
                  <a:pt x="10573" y="3982"/>
                </a:cubicBezTo>
                <a:cubicBezTo>
                  <a:pt x="10573" y="3982"/>
                  <a:pt x="10573" y="3982"/>
                  <a:pt x="10573" y="3983"/>
                </a:cubicBezTo>
                <a:cubicBezTo>
                  <a:pt x="10594" y="3879"/>
                  <a:pt x="10687" y="3812"/>
                  <a:pt x="10789" y="3812"/>
                </a:cubicBezTo>
                <a:close/>
                <a:moveTo>
                  <a:pt x="4679" y="4983"/>
                </a:moveTo>
                <a:lnTo>
                  <a:pt x="6799" y="5447"/>
                </a:lnTo>
                <a:lnTo>
                  <a:pt x="6799" y="5924"/>
                </a:lnTo>
                <a:cubicBezTo>
                  <a:pt x="6799" y="6245"/>
                  <a:pt x="6537" y="6531"/>
                  <a:pt x="6191" y="6531"/>
                </a:cubicBezTo>
                <a:lnTo>
                  <a:pt x="5286" y="6531"/>
                </a:lnTo>
                <a:cubicBezTo>
                  <a:pt x="4953" y="6531"/>
                  <a:pt x="4667" y="6257"/>
                  <a:pt x="4667" y="5924"/>
                </a:cubicBezTo>
                <a:lnTo>
                  <a:pt x="4667" y="4983"/>
                </a:lnTo>
                <a:close/>
                <a:moveTo>
                  <a:pt x="2644" y="0"/>
                </a:moveTo>
                <a:cubicBezTo>
                  <a:pt x="2359" y="0"/>
                  <a:pt x="2075" y="175"/>
                  <a:pt x="1988" y="494"/>
                </a:cubicBezTo>
                <a:lnTo>
                  <a:pt x="1905" y="840"/>
                </a:lnTo>
                <a:cubicBezTo>
                  <a:pt x="1835" y="829"/>
                  <a:pt x="1764" y="824"/>
                  <a:pt x="1694" y="824"/>
                </a:cubicBezTo>
                <a:cubicBezTo>
                  <a:pt x="1065" y="824"/>
                  <a:pt x="469" y="1246"/>
                  <a:pt x="298" y="1899"/>
                </a:cubicBezTo>
                <a:lnTo>
                  <a:pt x="191" y="2256"/>
                </a:lnTo>
                <a:cubicBezTo>
                  <a:pt x="0" y="2947"/>
                  <a:pt x="369" y="3685"/>
                  <a:pt x="1048" y="3959"/>
                </a:cubicBezTo>
                <a:lnTo>
                  <a:pt x="953" y="4292"/>
                </a:lnTo>
                <a:cubicBezTo>
                  <a:pt x="822" y="4751"/>
                  <a:pt x="1191" y="5150"/>
                  <a:pt x="1609" y="5150"/>
                </a:cubicBezTo>
                <a:cubicBezTo>
                  <a:pt x="1723" y="5150"/>
                  <a:pt x="1840" y="5121"/>
                  <a:pt x="1953" y="5054"/>
                </a:cubicBezTo>
                <a:cubicBezTo>
                  <a:pt x="2274" y="4876"/>
                  <a:pt x="2274" y="4554"/>
                  <a:pt x="2322" y="4459"/>
                </a:cubicBezTo>
                <a:lnTo>
                  <a:pt x="4358" y="4912"/>
                </a:lnTo>
                <a:lnTo>
                  <a:pt x="4358" y="5924"/>
                </a:lnTo>
                <a:cubicBezTo>
                  <a:pt x="4358" y="6436"/>
                  <a:pt x="4775" y="6852"/>
                  <a:pt x="5298" y="6852"/>
                </a:cubicBezTo>
                <a:lnTo>
                  <a:pt x="5584" y="6852"/>
                </a:lnTo>
                <a:lnTo>
                  <a:pt x="5584" y="7638"/>
                </a:lnTo>
                <a:lnTo>
                  <a:pt x="4001" y="7638"/>
                </a:lnTo>
                <a:cubicBezTo>
                  <a:pt x="3703" y="7638"/>
                  <a:pt x="3453" y="7900"/>
                  <a:pt x="3453" y="8198"/>
                </a:cubicBezTo>
                <a:cubicBezTo>
                  <a:pt x="3453" y="8495"/>
                  <a:pt x="3703" y="8745"/>
                  <a:pt x="4001" y="8745"/>
                </a:cubicBezTo>
                <a:lnTo>
                  <a:pt x="4298" y="8745"/>
                </a:lnTo>
                <a:lnTo>
                  <a:pt x="2679" y="10758"/>
                </a:lnTo>
                <a:cubicBezTo>
                  <a:pt x="2584" y="10865"/>
                  <a:pt x="2667" y="11019"/>
                  <a:pt x="2810" y="11019"/>
                </a:cubicBezTo>
                <a:cubicBezTo>
                  <a:pt x="2858" y="11019"/>
                  <a:pt x="2905" y="11008"/>
                  <a:pt x="2941" y="10960"/>
                </a:cubicBezTo>
                <a:lnTo>
                  <a:pt x="4727" y="8745"/>
                </a:lnTo>
                <a:lnTo>
                  <a:pt x="5596" y="8745"/>
                </a:lnTo>
                <a:lnTo>
                  <a:pt x="5596" y="10865"/>
                </a:lnTo>
                <a:cubicBezTo>
                  <a:pt x="5596" y="10948"/>
                  <a:pt x="5667" y="11019"/>
                  <a:pt x="5763" y="11019"/>
                </a:cubicBezTo>
                <a:cubicBezTo>
                  <a:pt x="5846" y="11019"/>
                  <a:pt x="5918" y="10948"/>
                  <a:pt x="5918" y="10865"/>
                </a:cubicBezTo>
                <a:lnTo>
                  <a:pt x="5918" y="8745"/>
                </a:lnTo>
                <a:lnTo>
                  <a:pt x="6787" y="8745"/>
                </a:lnTo>
                <a:lnTo>
                  <a:pt x="8573" y="10960"/>
                </a:lnTo>
                <a:cubicBezTo>
                  <a:pt x="8607" y="11009"/>
                  <a:pt x="8658" y="11033"/>
                  <a:pt x="8706" y="11033"/>
                </a:cubicBezTo>
                <a:cubicBezTo>
                  <a:pt x="8741" y="11033"/>
                  <a:pt x="8774" y="11020"/>
                  <a:pt x="8799" y="10996"/>
                </a:cubicBezTo>
                <a:cubicBezTo>
                  <a:pt x="8870" y="10936"/>
                  <a:pt x="8870" y="10829"/>
                  <a:pt x="8823" y="10769"/>
                </a:cubicBezTo>
                <a:lnTo>
                  <a:pt x="7203" y="8757"/>
                </a:lnTo>
                <a:lnTo>
                  <a:pt x="7501" y="8757"/>
                </a:lnTo>
                <a:cubicBezTo>
                  <a:pt x="7799" y="8757"/>
                  <a:pt x="8049" y="8507"/>
                  <a:pt x="8049" y="8210"/>
                </a:cubicBezTo>
                <a:cubicBezTo>
                  <a:pt x="8049" y="7912"/>
                  <a:pt x="7799" y="7662"/>
                  <a:pt x="7501" y="7662"/>
                </a:cubicBezTo>
                <a:lnTo>
                  <a:pt x="7108" y="7662"/>
                </a:lnTo>
                <a:cubicBezTo>
                  <a:pt x="7025" y="7662"/>
                  <a:pt x="6953" y="7733"/>
                  <a:pt x="6953" y="7817"/>
                </a:cubicBezTo>
                <a:cubicBezTo>
                  <a:pt x="6953" y="7912"/>
                  <a:pt x="7025" y="7983"/>
                  <a:pt x="7108" y="7983"/>
                </a:cubicBezTo>
                <a:lnTo>
                  <a:pt x="7501" y="7983"/>
                </a:lnTo>
                <a:cubicBezTo>
                  <a:pt x="7620" y="7983"/>
                  <a:pt x="7727" y="8091"/>
                  <a:pt x="7727" y="8210"/>
                </a:cubicBezTo>
                <a:cubicBezTo>
                  <a:pt x="7727" y="8329"/>
                  <a:pt x="7620" y="8436"/>
                  <a:pt x="7501" y="8436"/>
                </a:cubicBezTo>
                <a:lnTo>
                  <a:pt x="4024" y="8436"/>
                </a:lnTo>
                <a:cubicBezTo>
                  <a:pt x="3905" y="8436"/>
                  <a:pt x="3798" y="8329"/>
                  <a:pt x="3798" y="8210"/>
                </a:cubicBezTo>
                <a:cubicBezTo>
                  <a:pt x="3798" y="8091"/>
                  <a:pt x="3905" y="7983"/>
                  <a:pt x="4024" y="7983"/>
                </a:cubicBezTo>
                <a:lnTo>
                  <a:pt x="6489" y="7983"/>
                </a:lnTo>
                <a:cubicBezTo>
                  <a:pt x="6584" y="7983"/>
                  <a:pt x="6656" y="7912"/>
                  <a:pt x="6656" y="7817"/>
                </a:cubicBezTo>
                <a:cubicBezTo>
                  <a:pt x="6656" y="7733"/>
                  <a:pt x="6584" y="7662"/>
                  <a:pt x="6489" y="7662"/>
                </a:cubicBezTo>
                <a:lnTo>
                  <a:pt x="5929" y="7662"/>
                </a:lnTo>
                <a:lnTo>
                  <a:pt x="5929" y="6876"/>
                </a:lnTo>
                <a:lnTo>
                  <a:pt x="6203" y="6876"/>
                </a:lnTo>
                <a:cubicBezTo>
                  <a:pt x="6727" y="6876"/>
                  <a:pt x="7144" y="6459"/>
                  <a:pt x="7144" y="5935"/>
                </a:cubicBezTo>
                <a:lnTo>
                  <a:pt x="7144" y="5531"/>
                </a:lnTo>
                <a:lnTo>
                  <a:pt x="7668" y="5650"/>
                </a:lnTo>
                <a:cubicBezTo>
                  <a:pt x="7713" y="5660"/>
                  <a:pt x="7758" y="5665"/>
                  <a:pt x="7803" y="5665"/>
                </a:cubicBezTo>
                <a:cubicBezTo>
                  <a:pt x="8075" y="5665"/>
                  <a:pt x="8322" y="5484"/>
                  <a:pt x="8394" y="5197"/>
                </a:cubicBezTo>
                <a:lnTo>
                  <a:pt x="8406" y="5126"/>
                </a:lnTo>
                <a:lnTo>
                  <a:pt x="9823" y="5519"/>
                </a:lnTo>
                <a:cubicBezTo>
                  <a:pt x="9763" y="5793"/>
                  <a:pt x="9930" y="6078"/>
                  <a:pt x="10228" y="6150"/>
                </a:cubicBezTo>
                <a:cubicBezTo>
                  <a:pt x="10279" y="6164"/>
                  <a:pt x="10331" y="6171"/>
                  <a:pt x="10382" y="6171"/>
                </a:cubicBezTo>
                <a:cubicBezTo>
                  <a:pt x="10622" y="6171"/>
                  <a:pt x="10835" y="6015"/>
                  <a:pt x="10894" y="5769"/>
                </a:cubicBezTo>
                <a:lnTo>
                  <a:pt x="11323" y="4185"/>
                </a:lnTo>
                <a:cubicBezTo>
                  <a:pt x="11406" y="3888"/>
                  <a:pt x="11240" y="3590"/>
                  <a:pt x="10942" y="3519"/>
                </a:cubicBezTo>
                <a:cubicBezTo>
                  <a:pt x="10897" y="3507"/>
                  <a:pt x="10852" y="3502"/>
                  <a:pt x="10807" y="3502"/>
                </a:cubicBezTo>
                <a:cubicBezTo>
                  <a:pt x="10568" y="3502"/>
                  <a:pt x="10345" y="3655"/>
                  <a:pt x="10275" y="3876"/>
                </a:cubicBezTo>
                <a:lnTo>
                  <a:pt x="8858" y="3495"/>
                </a:lnTo>
                <a:lnTo>
                  <a:pt x="8870" y="3411"/>
                </a:lnTo>
                <a:cubicBezTo>
                  <a:pt x="8966" y="3090"/>
                  <a:pt x="8775" y="2757"/>
                  <a:pt x="8454" y="2673"/>
                </a:cubicBezTo>
                <a:lnTo>
                  <a:pt x="5679" y="1792"/>
                </a:lnTo>
                <a:cubicBezTo>
                  <a:pt x="5663" y="1787"/>
                  <a:pt x="5646" y="1785"/>
                  <a:pt x="5629" y="1785"/>
                </a:cubicBezTo>
                <a:cubicBezTo>
                  <a:pt x="5561" y="1785"/>
                  <a:pt x="5496" y="1823"/>
                  <a:pt x="5477" y="1899"/>
                </a:cubicBezTo>
                <a:cubicBezTo>
                  <a:pt x="5453" y="1983"/>
                  <a:pt x="5489" y="2078"/>
                  <a:pt x="5584" y="2102"/>
                </a:cubicBezTo>
                <a:lnTo>
                  <a:pt x="8346" y="2983"/>
                </a:lnTo>
                <a:cubicBezTo>
                  <a:pt x="8501" y="3030"/>
                  <a:pt x="8585" y="3197"/>
                  <a:pt x="8549" y="3340"/>
                </a:cubicBezTo>
                <a:cubicBezTo>
                  <a:pt x="8049" y="5162"/>
                  <a:pt x="8144" y="4816"/>
                  <a:pt x="8073" y="5126"/>
                </a:cubicBezTo>
                <a:cubicBezTo>
                  <a:pt x="8030" y="5263"/>
                  <a:pt x="7904" y="5344"/>
                  <a:pt x="7776" y="5344"/>
                </a:cubicBezTo>
                <a:cubicBezTo>
                  <a:pt x="7760" y="5344"/>
                  <a:pt x="7743" y="5343"/>
                  <a:pt x="7727" y="5340"/>
                </a:cubicBezTo>
                <a:lnTo>
                  <a:pt x="2393" y="4161"/>
                </a:lnTo>
                <a:lnTo>
                  <a:pt x="3155" y="1352"/>
                </a:lnTo>
                <a:lnTo>
                  <a:pt x="4977" y="1923"/>
                </a:lnTo>
                <a:cubicBezTo>
                  <a:pt x="4996" y="1931"/>
                  <a:pt x="5016" y="1935"/>
                  <a:pt x="5035" y="1935"/>
                </a:cubicBezTo>
                <a:cubicBezTo>
                  <a:pt x="5100" y="1935"/>
                  <a:pt x="5161" y="1892"/>
                  <a:pt x="5179" y="1828"/>
                </a:cubicBezTo>
                <a:cubicBezTo>
                  <a:pt x="5203" y="1733"/>
                  <a:pt x="5167" y="1649"/>
                  <a:pt x="5072" y="1614"/>
                </a:cubicBezTo>
                <a:lnTo>
                  <a:pt x="3239" y="1030"/>
                </a:lnTo>
                <a:cubicBezTo>
                  <a:pt x="3262" y="935"/>
                  <a:pt x="3405" y="661"/>
                  <a:pt x="3227" y="340"/>
                </a:cubicBezTo>
                <a:cubicBezTo>
                  <a:pt x="3095" y="109"/>
                  <a:pt x="2869" y="0"/>
                  <a:pt x="2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928" name="Google Shape;5928;p78"/>
          <p:cNvGrpSpPr/>
          <p:nvPr/>
        </p:nvGrpSpPr>
        <p:grpSpPr>
          <a:xfrm>
            <a:off x="916127" y="3807056"/>
            <a:ext cx="221902" cy="380795"/>
            <a:chOff x="916127" y="3807056"/>
            <a:chExt cx="221902" cy="380795"/>
          </a:xfrm>
        </p:grpSpPr>
        <p:sp>
          <p:nvSpPr>
            <p:cNvPr id="5929" name="Google Shape;5929;p78"/>
            <p:cNvSpPr/>
            <p:nvPr/>
          </p:nvSpPr>
          <p:spPr>
            <a:xfrm>
              <a:off x="916127" y="3807056"/>
              <a:ext cx="221902" cy="380795"/>
            </a:xfrm>
            <a:custGeom>
              <a:avLst/>
              <a:gdLst/>
              <a:ahLst/>
              <a:cxnLst/>
              <a:rect l="l" t="t" r="r" b="b"/>
              <a:pathLst>
                <a:path w="6966" h="11954" extrusionOk="0">
                  <a:moveTo>
                    <a:pt x="4120" y="6429"/>
                  </a:moveTo>
                  <a:lnTo>
                    <a:pt x="4120" y="7799"/>
                  </a:lnTo>
                  <a:lnTo>
                    <a:pt x="2810" y="7799"/>
                  </a:lnTo>
                  <a:lnTo>
                    <a:pt x="2810" y="6429"/>
                  </a:lnTo>
                  <a:cubicBezTo>
                    <a:pt x="3024" y="6489"/>
                    <a:pt x="3245" y="6519"/>
                    <a:pt x="3465" y="6519"/>
                  </a:cubicBezTo>
                  <a:cubicBezTo>
                    <a:pt x="3685" y="6519"/>
                    <a:pt x="3905" y="6489"/>
                    <a:pt x="4120" y="6429"/>
                  </a:cubicBezTo>
                  <a:close/>
                  <a:moveTo>
                    <a:pt x="4882" y="8144"/>
                  </a:moveTo>
                  <a:lnTo>
                    <a:pt x="4882" y="8680"/>
                  </a:lnTo>
                  <a:lnTo>
                    <a:pt x="2060" y="8680"/>
                  </a:lnTo>
                  <a:lnTo>
                    <a:pt x="2060" y="8144"/>
                  </a:lnTo>
                  <a:close/>
                  <a:moveTo>
                    <a:pt x="5596" y="9037"/>
                  </a:moveTo>
                  <a:lnTo>
                    <a:pt x="5596" y="9335"/>
                  </a:lnTo>
                  <a:lnTo>
                    <a:pt x="1346" y="9335"/>
                  </a:lnTo>
                  <a:lnTo>
                    <a:pt x="1346" y="9037"/>
                  </a:lnTo>
                  <a:lnTo>
                    <a:pt x="2060" y="9037"/>
                  </a:lnTo>
                  <a:lnTo>
                    <a:pt x="2060" y="9049"/>
                  </a:lnTo>
                  <a:lnTo>
                    <a:pt x="4882" y="9049"/>
                  </a:lnTo>
                  <a:lnTo>
                    <a:pt x="4882" y="9037"/>
                  </a:lnTo>
                  <a:close/>
                  <a:moveTo>
                    <a:pt x="6227" y="9692"/>
                  </a:moveTo>
                  <a:cubicBezTo>
                    <a:pt x="6441" y="9692"/>
                    <a:pt x="6608" y="9858"/>
                    <a:pt x="6608" y="10061"/>
                  </a:cubicBezTo>
                  <a:lnTo>
                    <a:pt x="6608" y="11251"/>
                  </a:lnTo>
                  <a:cubicBezTo>
                    <a:pt x="6608" y="11466"/>
                    <a:pt x="6441" y="11620"/>
                    <a:pt x="6227" y="11620"/>
                  </a:cubicBezTo>
                  <a:lnTo>
                    <a:pt x="715" y="11620"/>
                  </a:lnTo>
                  <a:cubicBezTo>
                    <a:pt x="500" y="11620"/>
                    <a:pt x="334" y="11466"/>
                    <a:pt x="334" y="11251"/>
                  </a:cubicBezTo>
                  <a:lnTo>
                    <a:pt x="334" y="10061"/>
                  </a:lnTo>
                  <a:cubicBezTo>
                    <a:pt x="334" y="9858"/>
                    <a:pt x="500" y="9692"/>
                    <a:pt x="715" y="9692"/>
                  </a:cubicBezTo>
                  <a:close/>
                  <a:moveTo>
                    <a:pt x="655" y="0"/>
                  </a:moveTo>
                  <a:cubicBezTo>
                    <a:pt x="298" y="0"/>
                    <a:pt x="0" y="298"/>
                    <a:pt x="0" y="655"/>
                  </a:cubicBezTo>
                  <a:lnTo>
                    <a:pt x="0" y="964"/>
                  </a:lnTo>
                  <a:cubicBezTo>
                    <a:pt x="0" y="1322"/>
                    <a:pt x="298" y="1619"/>
                    <a:pt x="655" y="1619"/>
                  </a:cubicBezTo>
                  <a:lnTo>
                    <a:pt x="1012" y="1619"/>
                  </a:lnTo>
                  <a:lnTo>
                    <a:pt x="1012" y="4048"/>
                  </a:lnTo>
                  <a:cubicBezTo>
                    <a:pt x="1012" y="5060"/>
                    <a:pt x="1619" y="5929"/>
                    <a:pt x="2477" y="6310"/>
                  </a:cubicBezTo>
                  <a:lnTo>
                    <a:pt x="2477" y="7799"/>
                  </a:lnTo>
                  <a:lnTo>
                    <a:pt x="1905" y="7799"/>
                  </a:lnTo>
                  <a:cubicBezTo>
                    <a:pt x="1798" y="7799"/>
                    <a:pt x="1727" y="7870"/>
                    <a:pt x="1727" y="7977"/>
                  </a:cubicBezTo>
                  <a:lnTo>
                    <a:pt x="1727" y="8680"/>
                  </a:lnTo>
                  <a:lnTo>
                    <a:pt x="1191" y="8680"/>
                  </a:lnTo>
                  <a:cubicBezTo>
                    <a:pt x="1084" y="8680"/>
                    <a:pt x="1012" y="8751"/>
                    <a:pt x="1012" y="8858"/>
                  </a:cubicBezTo>
                  <a:lnTo>
                    <a:pt x="1012" y="9335"/>
                  </a:lnTo>
                  <a:lnTo>
                    <a:pt x="726" y="9335"/>
                  </a:lnTo>
                  <a:cubicBezTo>
                    <a:pt x="322" y="9335"/>
                    <a:pt x="12" y="9656"/>
                    <a:pt x="12" y="10049"/>
                  </a:cubicBezTo>
                  <a:lnTo>
                    <a:pt x="12" y="11240"/>
                  </a:lnTo>
                  <a:cubicBezTo>
                    <a:pt x="12" y="11644"/>
                    <a:pt x="334" y="11954"/>
                    <a:pt x="726" y="11954"/>
                  </a:cubicBezTo>
                  <a:lnTo>
                    <a:pt x="6251" y="11954"/>
                  </a:lnTo>
                  <a:cubicBezTo>
                    <a:pt x="6644" y="11954"/>
                    <a:pt x="6965" y="11620"/>
                    <a:pt x="6965" y="11240"/>
                  </a:cubicBezTo>
                  <a:lnTo>
                    <a:pt x="6965" y="10049"/>
                  </a:lnTo>
                  <a:cubicBezTo>
                    <a:pt x="6965" y="9644"/>
                    <a:pt x="6632" y="9335"/>
                    <a:pt x="6251" y="9335"/>
                  </a:cubicBezTo>
                  <a:lnTo>
                    <a:pt x="5953" y="9335"/>
                  </a:lnTo>
                  <a:lnTo>
                    <a:pt x="5953" y="8858"/>
                  </a:lnTo>
                  <a:cubicBezTo>
                    <a:pt x="5953" y="8751"/>
                    <a:pt x="5870" y="8680"/>
                    <a:pt x="5775" y="8680"/>
                  </a:cubicBezTo>
                  <a:lnTo>
                    <a:pt x="5239" y="8680"/>
                  </a:lnTo>
                  <a:lnTo>
                    <a:pt x="5239" y="7977"/>
                  </a:lnTo>
                  <a:cubicBezTo>
                    <a:pt x="5239" y="7870"/>
                    <a:pt x="5156" y="7799"/>
                    <a:pt x="5060" y="7799"/>
                  </a:cubicBezTo>
                  <a:lnTo>
                    <a:pt x="4477" y="7799"/>
                  </a:lnTo>
                  <a:lnTo>
                    <a:pt x="4477" y="6310"/>
                  </a:lnTo>
                  <a:cubicBezTo>
                    <a:pt x="4786" y="6179"/>
                    <a:pt x="5072" y="5965"/>
                    <a:pt x="5310" y="5703"/>
                  </a:cubicBezTo>
                  <a:cubicBezTo>
                    <a:pt x="5370" y="5632"/>
                    <a:pt x="5370" y="5525"/>
                    <a:pt x="5298" y="5453"/>
                  </a:cubicBezTo>
                  <a:cubicBezTo>
                    <a:pt x="5259" y="5425"/>
                    <a:pt x="5216" y="5410"/>
                    <a:pt x="5174" y="5410"/>
                  </a:cubicBezTo>
                  <a:cubicBezTo>
                    <a:pt x="5127" y="5410"/>
                    <a:pt x="5080" y="5428"/>
                    <a:pt x="5037" y="5465"/>
                  </a:cubicBezTo>
                  <a:cubicBezTo>
                    <a:pt x="4882" y="5644"/>
                    <a:pt x="4679" y="5786"/>
                    <a:pt x="4477" y="5906"/>
                  </a:cubicBezTo>
                  <a:cubicBezTo>
                    <a:pt x="4158" y="6080"/>
                    <a:pt x="3812" y="6165"/>
                    <a:pt x="3467" y="6165"/>
                  </a:cubicBezTo>
                  <a:cubicBezTo>
                    <a:pt x="3245" y="6165"/>
                    <a:pt x="3024" y="6130"/>
                    <a:pt x="2810" y="6060"/>
                  </a:cubicBezTo>
                  <a:cubicBezTo>
                    <a:pt x="1965" y="5786"/>
                    <a:pt x="1334" y="4989"/>
                    <a:pt x="1334" y="4036"/>
                  </a:cubicBezTo>
                  <a:lnTo>
                    <a:pt x="1334" y="1607"/>
                  </a:lnTo>
                  <a:lnTo>
                    <a:pt x="5572" y="1607"/>
                  </a:lnTo>
                  <a:lnTo>
                    <a:pt x="5572" y="4048"/>
                  </a:lnTo>
                  <a:cubicBezTo>
                    <a:pt x="5596" y="4358"/>
                    <a:pt x="5537" y="4655"/>
                    <a:pt x="5394" y="4929"/>
                  </a:cubicBezTo>
                  <a:cubicBezTo>
                    <a:pt x="5358" y="5013"/>
                    <a:pt x="5394" y="5120"/>
                    <a:pt x="5489" y="5167"/>
                  </a:cubicBezTo>
                  <a:cubicBezTo>
                    <a:pt x="5513" y="5179"/>
                    <a:pt x="5537" y="5179"/>
                    <a:pt x="5560" y="5179"/>
                  </a:cubicBezTo>
                  <a:cubicBezTo>
                    <a:pt x="5620" y="5179"/>
                    <a:pt x="5691" y="5132"/>
                    <a:pt x="5727" y="5072"/>
                  </a:cubicBezTo>
                  <a:cubicBezTo>
                    <a:pt x="5870" y="4751"/>
                    <a:pt x="5953" y="4405"/>
                    <a:pt x="5953" y="4048"/>
                  </a:cubicBezTo>
                  <a:lnTo>
                    <a:pt x="5953" y="1619"/>
                  </a:lnTo>
                  <a:lnTo>
                    <a:pt x="6310" y="1619"/>
                  </a:lnTo>
                  <a:cubicBezTo>
                    <a:pt x="6668" y="1619"/>
                    <a:pt x="6965" y="1322"/>
                    <a:pt x="6965" y="964"/>
                  </a:cubicBezTo>
                  <a:lnTo>
                    <a:pt x="6965" y="655"/>
                  </a:lnTo>
                  <a:cubicBezTo>
                    <a:pt x="6965" y="298"/>
                    <a:pt x="6668" y="0"/>
                    <a:pt x="6310" y="0"/>
                  </a:cubicBezTo>
                  <a:lnTo>
                    <a:pt x="2215" y="0"/>
                  </a:lnTo>
                  <a:cubicBezTo>
                    <a:pt x="2108" y="0"/>
                    <a:pt x="2036" y="71"/>
                    <a:pt x="2036" y="179"/>
                  </a:cubicBezTo>
                  <a:cubicBezTo>
                    <a:pt x="2036" y="286"/>
                    <a:pt x="2108" y="357"/>
                    <a:pt x="2215" y="357"/>
                  </a:cubicBezTo>
                  <a:lnTo>
                    <a:pt x="6310" y="357"/>
                  </a:lnTo>
                  <a:cubicBezTo>
                    <a:pt x="6465" y="357"/>
                    <a:pt x="6608" y="488"/>
                    <a:pt x="6608" y="655"/>
                  </a:cubicBezTo>
                  <a:lnTo>
                    <a:pt x="6608" y="964"/>
                  </a:lnTo>
                  <a:cubicBezTo>
                    <a:pt x="6608" y="1131"/>
                    <a:pt x="6465" y="1262"/>
                    <a:pt x="6310" y="1262"/>
                  </a:cubicBezTo>
                  <a:lnTo>
                    <a:pt x="655" y="1262"/>
                  </a:lnTo>
                  <a:cubicBezTo>
                    <a:pt x="488" y="1262"/>
                    <a:pt x="357" y="1131"/>
                    <a:pt x="357" y="964"/>
                  </a:cubicBezTo>
                  <a:lnTo>
                    <a:pt x="357" y="655"/>
                  </a:lnTo>
                  <a:cubicBezTo>
                    <a:pt x="357" y="488"/>
                    <a:pt x="488" y="357"/>
                    <a:pt x="655" y="357"/>
                  </a:cubicBezTo>
                  <a:lnTo>
                    <a:pt x="1500" y="357"/>
                  </a:lnTo>
                  <a:cubicBezTo>
                    <a:pt x="1608" y="357"/>
                    <a:pt x="1679" y="286"/>
                    <a:pt x="1679" y="179"/>
                  </a:cubicBezTo>
                  <a:cubicBezTo>
                    <a:pt x="1679" y="71"/>
                    <a:pt x="1608" y="0"/>
                    <a:pt x="1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0" name="Google Shape;5930;p78"/>
            <p:cNvSpPr/>
            <p:nvPr/>
          </p:nvSpPr>
          <p:spPr>
            <a:xfrm>
              <a:off x="969580" y="3869746"/>
              <a:ext cx="110792" cy="102955"/>
            </a:xfrm>
            <a:custGeom>
              <a:avLst/>
              <a:gdLst/>
              <a:ahLst/>
              <a:cxnLst/>
              <a:rect l="l" t="t" r="r" b="b"/>
              <a:pathLst>
                <a:path w="3478" h="3232" extrusionOk="0">
                  <a:moveTo>
                    <a:pt x="1815" y="1"/>
                  </a:moveTo>
                  <a:cubicBezTo>
                    <a:pt x="1680" y="1"/>
                    <a:pt x="1543" y="72"/>
                    <a:pt x="1477" y="211"/>
                  </a:cubicBezTo>
                  <a:cubicBezTo>
                    <a:pt x="1175" y="806"/>
                    <a:pt x="1156" y="843"/>
                    <a:pt x="1155" y="843"/>
                  </a:cubicBezTo>
                  <a:cubicBezTo>
                    <a:pt x="1155" y="843"/>
                    <a:pt x="1156" y="842"/>
                    <a:pt x="1156" y="842"/>
                  </a:cubicBezTo>
                  <a:lnTo>
                    <a:pt x="1156" y="842"/>
                  </a:lnTo>
                  <a:cubicBezTo>
                    <a:pt x="1052" y="977"/>
                    <a:pt x="1162" y="1139"/>
                    <a:pt x="1292" y="1139"/>
                  </a:cubicBezTo>
                  <a:cubicBezTo>
                    <a:pt x="1356" y="1139"/>
                    <a:pt x="1426" y="1099"/>
                    <a:pt x="1477" y="997"/>
                  </a:cubicBezTo>
                  <a:cubicBezTo>
                    <a:pt x="1762" y="396"/>
                    <a:pt x="1786" y="352"/>
                    <a:pt x="1795" y="352"/>
                  </a:cubicBezTo>
                  <a:cubicBezTo>
                    <a:pt x="1796" y="352"/>
                    <a:pt x="1797" y="354"/>
                    <a:pt x="1799" y="354"/>
                  </a:cubicBezTo>
                  <a:cubicBezTo>
                    <a:pt x="1801" y="354"/>
                    <a:pt x="1801" y="352"/>
                    <a:pt x="1803" y="352"/>
                  </a:cubicBezTo>
                  <a:cubicBezTo>
                    <a:pt x="1812" y="352"/>
                    <a:pt x="1837" y="396"/>
                    <a:pt x="2132" y="997"/>
                  </a:cubicBezTo>
                  <a:cubicBezTo>
                    <a:pt x="2192" y="1104"/>
                    <a:pt x="2287" y="1175"/>
                    <a:pt x="2406" y="1199"/>
                  </a:cubicBezTo>
                  <a:lnTo>
                    <a:pt x="3108" y="1306"/>
                  </a:lnTo>
                  <a:cubicBezTo>
                    <a:pt x="3120" y="1306"/>
                    <a:pt x="3120" y="1318"/>
                    <a:pt x="3120" y="1318"/>
                  </a:cubicBezTo>
                  <a:cubicBezTo>
                    <a:pt x="3120" y="1342"/>
                    <a:pt x="3156" y="1306"/>
                    <a:pt x="2608" y="1830"/>
                  </a:cubicBezTo>
                  <a:cubicBezTo>
                    <a:pt x="2525" y="1902"/>
                    <a:pt x="2489" y="1997"/>
                    <a:pt x="2489" y="2092"/>
                  </a:cubicBezTo>
                  <a:cubicBezTo>
                    <a:pt x="2489" y="2152"/>
                    <a:pt x="2608" y="2842"/>
                    <a:pt x="2608" y="2866"/>
                  </a:cubicBezTo>
                  <a:cubicBezTo>
                    <a:pt x="2608" y="2883"/>
                    <a:pt x="2596" y="2894"/>
                    <a:pt x="2584" y="2894"/>
                  </a:cubicBezTo>
                  <a:cubicBezTo>
                    <a:pt x="2580" y="2894"/>
                    <a:pt x="2576" y="2893"/>
                    <a:pt x="2573" y="2890"/>
                  </a:cubicBezTo>
                  <a:lnTo>
                    <a:pt x="1954" y="2556"/>
                  </a:lnTo>
                  <a:cubicBezTo>
                    <a:pt x="1900" y="2527"/>
                    <a:pt x="1840" y="2512"/>
                    <a:pt x="1781" y="2512"/>
                  </a:cubicBezTo>
                  <a:cubicBezTo>
                    <a:pt x="1721" y="2512"/>
                    <a:pt x="1662" y="2527"/>
                    <a:pt x="1608" y="2556"/>
                  </a:cubicBezTo>
                  <a:cubicBezTo>
                    <a:pt x="996" y="2879"/>
                    <a:pt x="977" y="2890"/>
                    <a:pt x="967" y="2890"/>
                  </a:cubicBezTo>
                  <a:cubicBezTo>
                    <a:pt x="967" y="2890"/>
                    <a:pt x="966" y="2890"/>
                    <a:pt x="965" y="2890"/>
                  </a:cubicBezTo>
                  <a:cubicBezTo>
                    <a:pt x="953" y="2890"/>
                    <a:pt x="953" y="2866"/>
                    <a:pt x="953" y="2854"/>
                  </a:cubicBezTo>
                  <a:cubicBezTo>
                    <a:pt x="1073" y="2116"/>
                    <a:pt x="1073" y="2152"/>
                    <a:pt x="1073" y="2092"/>
                  </a:cubicBezTo>
                  <a:cubicBezTo>
                    <a:pt x="1073" y="1997"/>
                    <a:pt x="1025" y="1902"/>
                    <a:pt x="953" y="1830"/>
                  </a:cubicBezTo>
                  <a:lnTo>
                    <a:pt x="441" y="1342"/>
                  </a:lnTo>
                  <a:cubicBezTo>
                    <a:pt x="430" y="1318"/>
                    <a:pt x="441" y="1306"/>
                    <a:pt x="465" y="1306"/>
                  </a:cubicBezTo>
                  <a:lnTo>
                    <a:pt x="608" y="1294"/>
                  </a:lnTo>
                  <a:cubicBezTo>
                    <a:pt x="703" y="1282"/>
                    <a:pt x="775" y="1187"/>
                    <a:pt x="763" y="1104"/>
                  </a:cubicBezTo>
                  <a:cubicBezTo>
                    <a:pt x="741" y="1016"/>
                    <a:pt x="668" y="948"/>
                    <a:pt x="581" y="948"/>
                  </a:cubicBezTo>
                  <a:cubicBezTo>
                    <a:pt x="574" y="948"/>
                    <a:pt x="568" y="948"/>
                    <a:pt x="561" y="949"/>
                  </a:cubicBezTo>
                  <a:lnTo>
                    <a:pt x="418" y="961"/>
                  </a:lnTo>
                  <a:cubicBezTo>
                    <a:pt x="108" y="1009"/>
                    <a:pt x="1" y="1378"/>
                    <a:pt x="203" y="1592"/>
                  </a:cubicBezTo>
                  <a:cubicBezTo>
                    <a:pt x="739" y="2116"/>
                    <a:pt x="727" y="2080"/>
                    <a:pt x="727" y="2092"/>
                  </a:cubicBezTo>
                  <a:cubicBezTo>
                    <a:pt x="608" y="2842"/>
                    <a:pt x="608" y="2806"/>
                    <a:pt x="608" y="2854"/>
                  </a:cubicBezTo>
                  <a:cubicBezTo>
                    <a:pt x="608" y="3074"/>
                    <a:pt x="785" y="3231"/>
                    <a:pt x="976" y="3231"/>
                  </a:cubicBezTo>
                  <a:cubicBezTo>
                    <a:pt x="1032" y="3231"/>
                    <a:pt x="1089" y="3217"/>
                    <a:pt x="1144" y="3187"/>
                  </a:cubicBezTo>
                  <a:cubicBezTo>
                    <a:pt x="1696" y="2896"/>
                    <a:pt x="1757" y="2851"/>
                    <a:pt x="1777" y="2851"/>
                  </a:cubicBezTo>
                  <a:cubicBezTo>
                    <a:pt x="1781" y="2851"/>
                    <a:pt x="1783" y="2852"/>
                    <a:pt x="1787" y="2854"/>
                  </a:cubicBezTo>
                  <a:cubicBezTo>
                    <a:pt x="2382" y="3152"/>
                    <a:pt x="2442" y="3223"/>
                    <a:pt x="2585" y="3223"/>
                  </a:cubicBezTo>
                  <a:cubicBezTo>
                    <a:pt x="2811" y="3223"/>
                    <a:pt x="2989" y="3021"/>
                    <a:pt x="2966" y="2795"/>
                  </a:cubicBezTo>
                  <a:cubicBezTo>
                    <a:pt x="2847" y="2068"/>
                    <a:pt x="2847" y="2092"/>
                    <a:pt x="2858" y="2080"/>
                  </a:cubicBezTo>
                  <a:lnTo>
                    <a:pt x="3359" y="1592"/>
                  </a:lnTo>
                  <a:cubicBezTo>
                    <a:pt x="3442" y="1521"/>
                    <a:pt x="3478" y="1425"/>
                    <a:pt x="3478" y="1318"/>
                  </a:cubicBezTo>
                  <a:cubicBezTo>
                    <a:pt x="3478" y="1128"/>
                    <a:pt x="3347" y="985"/>
                    <a:pt x="3168" y="949"/>
                  </a:cubicBezTo>
                  <a:lnTo>
                    <a:pt x="2466" y="842"/>
                  </a:lnTo>
                  <a:cubicBezTo>
                    <a:pt x="2465" y="842"/>
                    <a:pt x="2464" y="842"/>
                    <a:pt x="2463" y="842"/>
                  </a:cubicBezTo>
                  <a:cubicBezTo>
                    <a:pt x="2454" y="842"/>
                    <a:pt x="2444" y="821"/>
                    <a:pt x="2144" y="211"/>
                  </a:cubicBezTo>
                  <a:cubicBezTo>
                    <a:pt x="2079" y="70"/>
                    <a:pt x="1947" y="1"/>
                    <a:pt x="18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1" name="Google Shape;5931;p78"/>
            <p:cNvSpPr/>
            <p:nvPr/>
          </p:nvSpPr>
          <p:spPr>
            <a:xfrm>
              <a:off x="982863" y="4127517"/>
              <a:ext cx="88015" cy="11404"/>
            </a:xfrm>
            <a:custGeom>
              <a:avLst/>
              <a:gdLst/>
              <a:ahLst/>
              <a:cxnLst/>
              <a:rect l="l" t="t" r="r" b="b"/>
              <a:pathLst>
                <a:path w="2763" h="358" extrusionOk="0">
                  <a:moveTo>
                    <a:pt x="179" y="1"/>
                  </a:moveTo>
                  <a:cubicBezTo>
                    <a:pt x="72" y="1"/>
                    <a:pt x="1" y="72"/>
                    <a:pt x="1" y="179"/>
                  </a:cubicBezTo>
                  <a:cubicBezTo>
                    <a:pt x="1" y="287"/>
                    <a:pt x="72" y="358"/>
                    <a:pt x="179" y="358"/>
                  </a:cubicBezTo>
                  <a:lnTo>
                    <a:pt x="2584" y="358"/>
                  </a:lnTo>
                  <a:cubicBezTo>
                    <a:pt x="2691" y="358"/>
                    <a:pt x="2763" y="287"/>
                    <a:pt x="2763" y="179"/>
                  </a:cubicBezTo>
                  <a:cubicBezTo>
                    <a:pt x="2763" y="72"/>
                    <a:pt x="2680" y="1"/>
                    <a:pt x="2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2" name="Google Shape;5932;p78"/>
            <p:cNvSpPr/>
            <p:nvPr/>
          </p:nvSpPr>
          <p:spPr>
            <a:xfrm>
              <a:off x="982863" y="4152173"/>
              <a:ext cx="88015" cy="11404"/>
            </a:xfrm>
            <a:custGeom>
              <a:avLst/>
              <a:gdLst/>
              <a:ahLst/>
              <a:cxnLst/>
              <a:rect l="l" t="t" r="r" b="b"/>
              <a:pathLst>
                <a:path w="2763" h="358" extrusionOk="0">
                  <a:moveTo>
                    <a:pt x="179" y="1"/>
                  </a:moveTo>
                  <a:cubicBezTo>
                    <a:pt x="72" y="1"/>
                    <a:pt x="1" y="72"/>
                    <a:pt x="1" y="179"/>
                  </a:cubicBezTo>
                  <a:cubicBezTo>
                    <a:pt x="1" y="286"/>
                    <a:pt x="72" y="358"/>
                    <a:pt x="179" y="358"/>
                  </a:cubicBezTo>
                  <a:lnTo>
                    <a:pt x="2584" y="358"/>
                  </a:lnTo>
                  <a:cubicBezTo>
                    <a:pt x="2691" y="358"/>
                    <a:pt x="2763" y="286"/>
                    <a:pt x="2763" y="179"/>
                  </a:cubicBezTo>
                  <a:cubicBezTo>
                    <a:pt x="2751" y="72"/>
                    <a:pt x="2680" y="1"/>
                    <a:pt x="2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933" name="Google Shape;5933;p78"/>
          <p:cNvSpPr/>
          <p:nvPr/>
        </p:nvSpPr>
        <p:spPr>
          <a:xfrm>
            <a:off x="3136771" y="3823174"/>
            <a:ext cx="224928" cy="349131"/>
          </a:xfrm>
          <a:custGeom>
            <a:avLst/>
            <a:gdLst/>
            <a:ahLst/>
            <a:cxnLst/>
            <a:rect l="l" t="t" r="r" b="b"/>
            <a:pathLst>
              <a:path w="7061" h="10960" extrusionOk="0">
                <a:moveTo>
                  <a:pt x="3906" y="5316"/>
                </a:moveTo>
                <a:cubicBezTo>
                  <a:pt x="4072" y="5316"/>
                  <a:pt x="4191" y="5447"/>
                  <a:pt x="4191" y="5602"/>
                </a:cubicBezTo>
                <a:cubicBezTo>
                  <a:pt x="4191" y="5757"/>
                  <a:pt x="4060" y="5876"/>
                  <a:pt x="3906" y="5876"/>
                </a:cubicBezTo>
                <a:lnTo>
                  <a:pt x="3370" y="5876"/>
                </a:lnTo>
                <a:cubicBezTo>
                  <a:pt x="3215" y="5876"/>
                  <a:pt x="3096" y="5745"/>
                  <a:pt x="3096" y="5602"/>
                </a:cubicBezTo>
                <a:cubicBezTo>
                  <a:pt x="3096" y="5435"/>
                  <a:pt x="3227" y="5316"/>
                  <a:pt x="3370" y="5316"/>
                </a:cubicBezTo>
                <a:close/>
                <a:moveTo>
                  <a:pt x="5370" y="8459"/>
                </a:moveTo>
                <a:cubicBezTo>
                  <a:pt x="5430" y="8471"/>
                  <a:pt x="5489" y="8519"/>
                  <a:pt x="5489" y="8578"/>
                </a:cubicBezTo>
                <a:lnTo>
                  <a:pt x="5489" y="9317"/>
                </a:lnTo>
                <a:cubicBezTo>
                  <a:pt x="5489" y="9376"/>
                  <a:pt x="5430" y="9436"/>
                  <a:pt x="5370" y="9436"/>
                </a:cubicBezTo>
                <a:lnTo>
                  <a:pt x="1929" y="9436"/>
                </a:lnTo>
                <a:cubicBezTo>
                  <a:pt x="1870" y="9436"/>
                  <a:pt x="1810" y="9376"/>
                  <a:pt x="1810" y="9317"/>
                </a:cubicBezTo>
                <a:lnTo>
                  <a:pt x="1810" y="8578"/>
                </a:lnTo>
                <a:cubicBezTo>
                  <a:pt x="1810" y="8519"/>
                  <a:pt x="1870" y="8459"/>
                  <a:pt x="1929" y="8459"/>
                </a:cubicBezTo>
                <a:close/>
                <a:moveTo>
                  <a:pt x="3645" y="0"/>
                </a:moveTo>
                <a:cubicBezTo>
                  <a:pt x="3527" y="0"/>
                  <a:pt x="3411" y="54"/>
                  <a:pt x="3346" y="161"/>
                </a:cubicBezTo>
                <a:lnTo>
                  <a:pt x="191" y="4792"/>
                </a:lnTo>
                <a:cubicBezTo>
                  <a:pt x="0" y="5078"/>
                  <a:pt x="36" y="5447"/>
                  <a:pt x="262" y="5685"/>
                </a:cubicBezTo>
                <a:lnTo>
                  <a:pt x="1762" y="7209"/>
                </a:lnTo>
                <a:cubicBezTo>
                  <a:pt x="1822" y="7269"/>
                  <a:pt x="1858" y="7340"/>
                  <a:pt x="1858" y="7412"/>
                </a:cubicBezTo>
                <a:lnTo>
                  <a:pt x="1858" y="8078"/>
                </a:lnTo>
                <a:cubicBezTo>
                  <a:pt x="1620" y="8114"/>
                  <a:pt x="1429" y="8317"/>
                  <a:pt x="1429" y="8578"/>
                </a:cubicBezTo>
                <a:lnTo>
                  <a:pt x="1429" y="9317"/>
                </a:lnTo>
                <a:cubicBezTo>
                  <a:pt x="1429" y="9602"/>
                  <a:pt x="1643" y="9829"/>
                  <a:pt x="1929" y="9829"/>
                </a:cubicBezTo>
                <a:lnTo>
                  <a:pt x="2155" y="9829"/>
                </a:lnTo>
                <a:lnTo>
                  <a:pt x="2155" y="10472"/>
                </a:lnTo>
                <a:cubicBezTo>
                  <a:pt x="2155" y="10734"/>
                  <a:pt x="2358" y="10960"/>
                  <a:pt x="2632" y="10960"/>
                </a:cubicBezTo>
                <a:lnTo>
                  <a:pt x="3179" y="10960"/>
                </a:lnTo>
                <a:cubicBezTo>
                  <a:pt x="3286" y="10960"/>
                  <a:pt x="3370" y="10864"/>
                  <a:pt x="3370" y="10757"/>
                </a:cubicBezTo>
                <a:cubicBezTo>
                  <a:pt x="3370" y="10662"/>
                  <a:pt x="3286" y="10567"/>
                  <a:pt x="3179" y="10567"/>
                </a:cubicBezTo>
                <a:lnTo>
                  <a:pt x="2632" y="10567"/>
                </a:lnTo>
                <a:cubicBezTo>
                  <a:pt x="2584" y="10567"/>
                  <a:pt x="2536" y="10519"/>
                  <a:pt x="2536" y="10483"/>
                </a:cubicBezTo>
                <a:lnTo>
                  <a:pt x="2536" y="9829"/>
                </a:lnTo>
                <a:lnTo>
                  <a:pt x="4763" y="9829"/>
                </a:lnTo>
                <a:lnTo>
                  <a:pt x="4763" y="10483"/>
                </a:lnTo>
                <a:cubicBezTo>
                  <a:pt x="4763" y="10519"/>
                  <a:pt x="4715" y="10567"/>
                  <a:pt x="4668" y="10567"/>
                </a:cubicBezTo>
                <a:lnTo>
                  <a:pt x="4072" y="10567"/>
                </a:lnTo>
                <a:cubicBezTo>
                  <a:pt x="3965" y="10567"/>
                  <a:pt x="3882" y="10662"/>
                  <a:pt x="3882" y="10757"/>
                </a:cubicBezTo>
                <a:cubicBezTo>
                  <a:pt x="3882" y="10864"/>
                  <a:pt x="3965" y="10960"/>
                  <a:pt x="4072" y="10960"/>
                </a:cubicBezTo>
                <a:lnTo>
                  <a:pt x="4668" y="10960"/>
                </a:lnTo>
                <a:cubicBezTo>
                  <a:pt x="4918" y="10960"/>
                  <a:pt x="5144" y="10745"/>
                  <a:pt x="5144" y="10472"/>
                </a:cubicBezTo>
                <a:lnTo>
                  <a:pt x="5144" y="9829"/>
                </a:lnTo>
                <a:lnTo>
                  <a:pt x="5370" y="9829"/>
                </a:lnTo>
                <a:cubicBezTo>
                  <a:pt x="5656" y="9829"/>
                  <a:pt x="5870" y="9602"/>
                  <a:pt x="5870" y="9317"/>
                </a:cubicBezTo>
                <a:lnTo>
                  <a:pt x="5870" y="8578"/>
                </a:lnTo>
                <a:cubicBezTo>
                  <a:pt x="5870" y="8317"/>
                  <a:pt x="5680" y="8114"/>
                  <a:pt x="5441" y="8078"/>
                </a:cubicBezTo>
                <a:lnTo>
                  <a:pt x="5441" y="7412"/>
                </a:lnTo>
                <a:cubicBezTo>
                  <a:pt x="5441" y="7340"/>
                  <a:pt x="5477" y="7269"/>
                  <a:pt x="5537" y="7209"/>
                </a:cubicBezTo>
                <a:lnTo>
                  <a:pt x="6977" y="5745"/>
                </a:lnTo>
                <a:cubicBezTo>
                  <a:pt x="7049" y="5673"/>
                  <a:pt x="7049" y="5554"/>
                  <a:pt x="6977" y="5483"/>
                </a:cubicBezTo>
                <a:cubicBezTo>
                  <a:pt x="6942" y="5441"/>
                  <a:pt x="6894" y="5420"/>
                  <a:pt x="6845" y="5420"/>
                </a:cubicBezTo>
                <a:cubicBezTo>
                  <a:pt x="6796" y="5420"/>
                  <a:pt x="6745" y="5441"/>
                  <a:pt x="6703" y="5483"/>
                </a:cubicBezTo>
                <a:lnTo>
                  <a:pt x="5263" y="6935"/>
                </a:lnTo>
                <a:cubicBezTo>
                  <a:pt x="5132" y="7066"/>
                  <a:pt x="5072" y="7233"/>
                  <a:pt x="5072" y="7412"/>
                </a:cubicBezTo>
                <a:lnTo>
                  <a:pt x="5072" y="8067"/>
                </a:lnTo>
                <a:lnTo>
                  <a:pt x="2262" y="8067"/>
                </a:lnTo>
                <a:lnTo>
                  <a:pt x="2262" y="7412"/>
                </a:lnTo>
                <a:cubicBezTo>
                  <a:pt x="2262" y="7233"/>
                  <a:pt x="2179" y="7054"/>
                  <a:pt x="2060" y="6935"/>
                </a:cubicBezTo>
                <a:lnTo>
                  <a:pt x="560" y="5423"/>
                </a:lnTo>
                <a:cubicBezTo>
                  <a:pt x="453" y="5316"/>
                  <a:pt x="441" y="5138"/>
                  <a:pt x="536" y="5019"/>
                </a:cubicBezTo>
                <a:lnTo>
                  <a:pt x="3477" y="685"/>
                </a:lnTo>
                <a:lnTo>
                  <a:pt x="3477" y="4923"/>
                </a:lnTo>
                <a:lnTo>
                  <a:pt x="3405" y="4923"/>
                </a:lnTo>
                <a:cubicBezTo>
                  <a:pt x="3036" y="4923"/>
                  <a:pt x="2739" y="5221"/>
                  <a:pt x="2739" y="5602"/>
                </a:cubicBezTo>
                <a:cubicBezTo>
                  <a:pt x="2739" y="5971"/>
                  <a:pt x="3036" y="6269"/>
                  <a:pt x="3405" y="6269"/>
                </a:cubicBezTo>
                <a:lnTo>
                  <a:pt x="3941" y="6269"/>
                </a:lnTo>
                <a:cubicBezTo>
                  <a:pt x="4310" y="6269"/>
                  <a:pt x="4608" y="5971"/>
                  <a:pt x="4608" y="5602"/>
                </a:cubicBezTo>
                <a:cubicBezTo>
                  <a:pt x="4608" y="5221"/>
                  <a:pt x="4310" y="4923"/>
                  <a:pt x="3941" y="4923"/>
                </a:cubicBezTo>
                <a:lnTo>
                  <a:pt x="3870" y="4923"/>
                </a:lnTo>
                <a:lnTo>
                  <a:pt x="3870" y="685"/>
                </a:lnTo>
                <a:lnTo>
                  <a:pt x="6692" y="4840"/>
                </a:lnTo>
                <a:cubicBezTo>
                  <a:pt x="6727" y="4889"/>
                  <a:pt x="6783" y="4918"/>
                  <a:pt x="6843" y="4918"/>
                </a:cubicBezTo>
                <a:cubicBezTo>
                  <a:pt x="6884" y="4918"/>
                  <a:pt x="6927" y="4905"/>
                  <a:pt x="6965" y="4876"/>
                </a:cubicBezTo>
                <a:cubicBezTo>
                  <a:pt x="7049" y="4816"/>
                  <a:pt x="7061" y="4697"/>
                  <a:pt x="7001" y="4614"/>
                </a:cubicBezTo>
                <a:lnTo>
                  <a:pt x="3953" y="161"/>
                </a:lnTo>
                <a:cubicBezTo>
                  <a:pt x="3882" y="54"/>
                  <a:pt x="3763" y="0"/>
                  <a:pt x="36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4" name="Google Shape;5934;p78"/>
          <p:cNvSpPr/>
          <p:nvPr/>
        </p:nvSpPr>
        <p:spPr>
          <a:xfrm>
            <a:off x="2179465" y="3851048"/>
            <a:ext cx="362255" cy="292811"/>
          </a:xfrm>
          <a:custGeom>
            <a:avLst/>
            <a:gdLst/>
            <a:ahLst/>
            <a:cxnLst/>
            <a:rect l="l" t="t" r="r" b="b"/>
            <a:pathLst>
              <a:path w="11372" h="9192" extrusionOk="0">
                <a:moveTo>
                  <a:pt x="7264" y="345"/>
                </a:moveTo>
                <a:lnTo>
                  <a:pt x="7264" y="5513"/>
                </a:lnTo>
                <a:lnTo>
                  <a:pt x="6311" y="5513"/>
                </a:lnTo>
                <a:lnTo>
                  <a:pt x="6311" y="345"/>
                </a:lnTo>
                <a:close/>
                <a:moveTo>
                  <a:pt x="9478" y="345"/>
                </a:moveTo>
                <a:lnTo>
                  <a:pt x="9478" y="5513"/>
                </a:lnTo>
                <a:lnTo>
                  <a:pt x="8526" y="5513"/>
                </a:lnTo>
                <a:lnTo>
                  <a:pt x="8526" y="345"/>
                </a:lnTo>
                <a:close/>
                <a:moveTo>
                  <a:pt x="1549" y="345"/>
                </a:moveTo>
                <a:lnTo>
                  <a:pt x="1549" y="5691"/>
                </a:lnTo>
                <a:cubicBezTo>
                  <a:pt x="1549" y="5775"/>
                  <a:pt x="1620" y="5858"/>
                  <a:pt x="1715" y="5858"/>
                </a:cubicBezTo>
                <a:lnTo>
                  <a:pt x="2192" y="5858"/>
                </a:lnTo>
                <a:lnTo>
                  <a:pt x="2192" y="8858"/>
                </a:lnTo>
                <a:lnTo>
                  <a:pt x="322" y="8858"/>
                </a:lnTo>
                <a:lnTo>
                  <a:pt x="322" y="345"/>
                </a:lnTo>
                <a:close/>
                <a:moveTo>
                  <a:pt x="4394" y="357"/>
                </a:moveTo>
                <a:lnTo>
                  <a:pt x="4406" y="8858"/>
                </a:lnTo>
                <a:lnTo>
                  <a:pt x="2525" y="8858"/>
                </a:lnTo>
                <a:lnTo>
                  <a:pt x="2525" y="5858"/>
                </a:lnTo>
                <a:lnTo>
                  <a:pt x="3001" y="5858"/>
                </a:lnTo>
                <a:cubicBezTo>
                  <a:pt x="3097" y="5858"/>
                  <a:pt x="3168" y="5775"/>
                  <a:pt x="3168" y="5691"/>
                </a:cubicBezTo>
                <a:lnTo>
                  <a:pt x="3168" y="3203"/>
                </a:lnTo>
                <a:cubicBezTo>
                  <a:pt x="3168" y="3108"/>
                  <a:pt x="3097" y="3036"/>
                  <a:pt x="3001" y="3036"/>
                </a:cubicBezTo>
                <a:cubicBezTo>
                  <a:pt x="2918" y="3036"/>
                  <a:pt x="2846" y="3108"/>
                  <a:pt x="2846" y="3203"/>
                </a:cubicBezTo>
                <a:lnTo>
                  <a:pt x="2846" y="5525"/>
                </a:lnTo>
                <a:lnTo>
                  <a:pt x="1894" y="5525"/>
                </a:lnTo>
                <a:lnTo>
                  <a:pt x="1894" y="357"/>
                </a:lnTo>
                <a:lnTo>
                  <a:pt x="2846" y="357"/>
                </a:lnTo>
                <a:lnTo>
                  <a:pt x="2846" y="2417"/>
                </a:lnTo>
                <a:cubicBezTo>
                  <a:pt x="2846" y="2500"/>
                  <a:pt x="2918" y="2572"/>
                  <a:pt x="3001" y="2572"/>
                </a:cubicBezTo>
                <a:cubicBezTo>
                  <a:pt x="3097" y="2572"/>
                  <a:pt x="3168" y="2500"/>
                  <a:pt x="3168" y="2417"/>
                </a:cubicBezTo>
                <a:lnTo>
                  <a:pt x="3168" y="357"/>
                </a:lnTo>
                <a:close/>
                <a:moveTo>
                  <a:pt x="5966" y="345"/>
                </a:moveTo>
                <a:lnTo>
                  <a:pt x="5966" y="5691"/>
                </a:lnTo>
                <a:cubicBezTo>
                  <a:pt x="5966" y="5775"/>
                  <a:pt x="6037" y="5858"/>
                  <a:pt x="6133" y="5858"/>
                </a:cubicBezTo>
                <a:lnTo>
                  <a:pt x="6609" y="5858"/>
                </a:lnTo>
                <a:lnTo>
                  <a:pt x="6621" y="8858"/>
                </a:lnTo>
                <a:lnTo>
                  <a:pt x="4751" y="8858"/>
                </a:lnTo>
                <a:lnTo>
                  <a:pt x="4751" y="345"/>
                </a:lnTo>
                <a:close/>
                <a:moveTo>
                  <a:pt x="8157" y="345"/>
                </a:moveTo>
                <a:lnTo>
                  <a:pt x="8157" y="5691"/>
                </a:lnTo>
                <a:cubicBezTo>
                  <a:pt x="8157" y="5775"/>
                  <a:pt x="8228" y="5858"/>
                  <a:pt x="8323" y="5858"/>
                </a:cubicBezTo>
                <a:lnTo>
                  <a:pt x="8800" y="5858"/>
                </a:lnTo>
                <a:lnTo>
                  <a:pt x="8800" y="8858"/>
                </a:lnTo>
                <a:lnTo>
                  <a:pt x="6954" y="8858"/>
                </a:lnTo>
                <a:lnTo>
                  <a:pt x="6954" y="5858"/>
                </a:lnTo>
                <a:lnTo>
                  <a:pt x="7430" y="5858"/>
                </a:lnTo>
                <a:cubicBezTo>
                  <a:pt x="7514" y="5858"/>
                  <a:pt x="7585" y="5775"/>
                  <a:pt x="7585" y="5691"/>
                </a:cubicBezTo>
                <a:lnTo>
                  <a:pt x="7585" y="345"/>
                </a:lnTo>
                <a:close/>
                <a:moveTo>
                  <a:pt x="168" y="0"/>
                </a:moveTo>
                <a:cubicBezTo>
                  <a:pt x="72" y="0"/>
                  <a:pt x="1" y="72"/>
                  <a:pt x="1" y="167"/>
                </a:cubicBezTo>
                <a:lnTo>
                  <a:pt x="1" y="9025"/>
                </a:lnTo>
                <a:cubicBezTo>
                  <a:pt x="1" y="9108"/>
                  <a:pt x="72" y="9192"/>
                  <a:pt x="168" y="9192"/>
                </a:cubicBezTo>
                <a:lnTo>
                  <a:pt x="11181" y="9192"/>
                </a:lnTo>
                <a:cubicBezTo>
                  <a:pt x="11264" y="9192"/>
                  <a:pt x="11336" y="9108"/>
                  <a:pt x="11336" y="9025"/>
                </a:cubicBezTo>
                <a:lnTo>
                  <a:pt x="11336" y="4536"/>
                </a:lnTo>
                <a:cubicBezTo>
                  <a:pt x="11336" y="4453"/>
                  <a:pt x="11264" y="4382"/>
                  <a:pt x="11181" y="4382"/>
                </a:cubicBezTo>
                <a:cubicBezTo>
                  <a:pt x="11086" y="4382"/>
                  <a:pt x="11014" y="4453"/>
                  <a:pt x="11014" y="4536"/>
                </a:cubicBezTo>
                <a:lnTo>
                  <a:pt x="11014" y="8858"/>
                </a:lnTo>
                <a:lnTo>
                  <a:pt x="9133" y="8858"/>
                </a:lnTo>
                <a:lnTo>
                  <a:pt x="9133" y="5846"/>
                </a:lnTo>
                <a:lnTo>
                  <a:pt x="9609" y="5846"/>
                </a:lnTo>
                <a:cubicBezTo>
                  <a:pt x="9704" y="5846"/>
                  <a:pt x="9776" y="5775"/>
                  <a:pt x="9776" y="5691"/>
                </a:cubicBezTo>
                <a:lnTo>
                  <a:pt x="9776" y="345"/>
                </a:lnTo>
                <a:lnTo>
                  <a:pt x="11002" y="345"/>
                </a:lnTo>
                <a:lnTo>
                  <a:pt x="11002" y="3751"/>
                </a:lnTo>
                <a:cubicBezTo>
                  <a:pt x="11026" y="3846"/>
                  <a:pt x="11098" y="3917"/>
                  <a:pt x="11205" y="3917"/>
                </a:cubicBezTo>
                <a:cubicBezTo>
                  <a:pt x="11300" y="3917"/>
                  <a:pt x="11371" y="3846"/>
                  <a:pt x="11371" y="3751"/>
                </a:cubicBezTo>
                <a:lnTo>
                  <a:pt x="11371" y="167"/>
                </a:lnTo>
                <a:cubicBezTo>
                  <a:pt x="11371" y="72"/>
                  <a:pt x="11300" y="0"/>
                  <a:pt x="112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935" name="Google Shape;5935;p78"/>
          <p:cNvGrpSpPr/>
          <p:nvPr/>
        </p:nvGrpSpPr>
        <p:grpSpPr>
          <a:xfrm>
            <a:off x="3513010" y="3816134"/>
            <a:ext cx="362223" cy="361108"/>
            <a:chOff x="3513010" y="3816134"/>
            <a:chExt cx="362223" cy="361108"/>
          </a:xfrm>
        </p:grpSpPr>
        <p:sp>
          <p:nvSpPr>
            <p:cNvPr id="5936" name="Google Shape;5936;p78"/>
            <p:cNvSpPr/>
            <p:nvPr/>
          </p:nvSpPr>
          <p:spPr>
            <a:xfrm>
              <a:off x="3513010" y="3816134"/>
              <a:ext cx="362223" cy="361108"/>
            </a:xfrm>
            <a:custGeom>
              <a:avLst/>
              <a:gdLst/>
              <a:ahLst/>
              <a:cxnLst/>
              <a:rect l="l" t="t" r="r" b="b"/>
              <a:pathLst>
                <a:path w="11371" h="11336" extrusionOk="0">
                  <a:moveTo>
                    <a:pt x="1381" y="346"/>
                  </a:moveTo>
                  <a:cubicBezTo>
                    <a:pt x="1846" y="358"/>
                    <a:pt x="2262" y="715"/>
                    <a:pt x="2358" y="1191"/>
                  </a:cubicBezTo>
                  <a:lnTo>
                    <a:pt x="1881" y="1191"/>
                  </a:lnTo>
                  <a:cubicBezTo>
                    <a:pt x="1786" y="1191"/>
                    <a:pt x="1715" y="1263"/>
                    <a:pt x="1715" y="1358"/>
                  </a:cubicBezTo>
                  <a:cubicBezTo>
                    <a:pt x="1715" y="1727"/>
                    <a:pt x="1417" y="2025"/>
                    <a:pt x="1048" y="2025"/>
                  </a:cubicBezTo>
                  <a:cubicBezTo>
                    <a:pt x="667" y="2025"/>
                    <a:pt x="369" y="1727"/>
                    <a:pt x="369" y="1358"/>
                  </a:cubicBezTo>
                  <a:cubicBezTo>
                    <a:pt x="369" y="798"/>
                    <a:pt x="822" y="346"/>
                    <a:pt x="1381" y="346"/>
                  </a:cubicBezTo>
                  <a:close/>
                  <a:moveTo>
                    <a:pt x="2358" y="1537"/>
                  </a:moveTo>
                  <a:lnTo>
                    <a:pt x="2358" y="2037"/>
                  </a:lnTo>
                  <a:lnTo>
                    <a:pt x="1774" y="2037"/>
                  </a:lnTo>
                  <a:cubicBezTo>
                    <a:pt x="1893" y="1906"/>
                    <a:pt x="1977" y="1727"/>
                    <a:pt x="2012" y="1537"/>
                  </a:cubicBezTo>
                  <a:close/>
                  <a:moveTo>
                    <a:pt x="9109" y="4489"/>
                  </a:moveTo>
                  <a:lnTo>
                    <a:pt x="9109" y="4489"/>
                  </a:lnTo>
                  <a:cubicBezTo>
                    <a:pt x="8739" y="5049"/>
                    <a:pt x="8287" y="5585"/>
                    <a:pt x="7787" y="6085"/>
                  </a:cubicBezTo>
                  <a:cubicBezTo>
                    <a:pt x="7275" y="6597"/>
                    <a:pt x="6739" y="7037"/>
                    <a:pt x="6192" y="7406"/>
                  </a:cubicBezTo>
                  <a:cubicBezTo>
                    <a:pt x="6584" y="6859"/>
                    <a:pt x="7013" y="6323"/>
                    <a:pt x="7513" y="5823"/>
                  </a:cubicBezTo>
                  <a:cubicBezTo>
                    <a:pt x="8025" y="5311"/>
                    <a:pt x="8561" y="4870"/>
                    <a:pt x="9109" y="4489"/>
                  </a:cubicBezTo>
                  <a:close/>
                  <a:moveTo>
                    <a:pt x="4036" y="9359"/>
                  </a:moveTo>
                  <a:cubicBezTo>
                    <a:pt x="4346" y="9359"/>
                    <a:pt x="4620" y="9573"/>
                    <a:pt x="4691" y="9871"/>
                  </a:cubicBezTo>
                  <a:lnTo>
                    <a:pt x="3382" y="9871"/>
                  </a:lnTo>
                  <a:cubicBezTo>
                    <a:pt x="3453" y="9573"/>
                    <a:pt x="3727" y="9359"/>
                    <a:pt x="4036" y="9359"/>
                  </a:cubicBezTo>
                  <a:close/>
                  <a:moveTo>
                    <a:pt x="10359" y="9359"/>
                  </a:moveTo>
                  <a:cubicBezTo>
                    <a:pt x="10728" y="9359"/>
                    <a:pt x="11025" y="9657"/>
                    <a:pt x="11025" y="10026"/>
                  </a:cubicBezTo>
                  <a:cubicBezTo>
                    <a:pt x="11025" y="10597"/>
                    <a:pt x="10585" y="11038"/>
                    <a:pt x="10037" y="11038"/>
                  </a:cubicBezTo>
                  <a:lnTo>
                    <a:pt x="4584" y="11038"/>
                  </a:lnTo>
                  <a:cubicBezTo>
                    <a:pt x="4870" y="10788"/>
                    <a:pt x="5037" y="10431"/>
                    <a:pt x="5037" y="10026"/>
                  </a:cubicBezTo>
                  <a:cubicBezTo>
                    <a:pt x="5037" y="9776"/>
                    <a:pt x="4929" y="9538"/>
                    <a:pt x="4775" y="9359"/>
                  </a:cubicBezTo>
                  <a:close/>
                  <a:moveTo>
                    <a:pt x="1346" y="1"/>
                  </a:moveTo>
                  <a:cubicBezTo>
                    <a:pt x="596" y="1"/>
                    <a:pt x="0" y="596"/>
                    <a:pt x="0" y="1334"/>
                  </a:cubicBezTo>
                  <a:cubicBezTo>
                    <a:pt x="0" y="1906"/>
                    <a:pt x="465" y="2346"/>
                    <a:pt x="1012" y="2346"/>
                  </a:cubicBezTo>
                  <a:lnTo>
                    <a:pt x="2358" y="2346"/>
                  </a:lnTo>
                  <a:lnTo>
                    <a:pt x="2358" y="7514"/>
                  </a:lnTo>
                  <a:cubicBezTo>
                    <a:pt x="2358" y="7609"/>
                    <a:pt x="2429" y="7680"/>
                    <a:pt x="2512" y="7680"/>
                  </a:cubicBezTo>
                  <a:cubicBezTo>
                    <a:pt x="2608" y="7680"/>
                    <a:pt x="2679" y="7609"/>
                    <a:pt x="2679" y="7514"/>
                  </a:cubicBezTo>
                  <a:lnTo>
                    <a:pt x="2679" y="1334"/>
                  </a:lnTo>
                  <a:cubicBezTo>
                    <a:pt x="2679" y="929"/>
                    <a:pt x="2501" y="572"/>
                    <a:pt x="2239" y="322"/>
                  </a:cubicBezTo>
                  <a:lnTo>
                    <a:pt x="7680" y="322"/>
                  </a:lnTo>
                  <a:cubicBezTo>
                    <a:pt x="8227" y="322"/>
                    <a:pt x="8680" y="775"/>
                    <a:pt x="8680" y="1334"/>
                  </a:cubicBezTo>
                  <a:lnTo>
                    <a:pt x="8680" y="2870"/>
                  </a:lnTo>
                  <a:cubicBezTo>
                    <a:pt x="8192" y="3108"/>
                    <a:pt x="7739" y="3430"/>
                    <a:pt x="7358" y="3811"/>
                  </a:cubicBezTo>
                  <a:cubicBezTo>
                    <a:pt x="6549" y="4608"/>
                    <a:pt x="6537" y="5192"/>
                    <a:pt x="6525" y="6144"/>
                  </a:cubicBezTo>
                  <a:lnTo>
                    <a:pt x="6525" y="6394"/>
                  </a:lnTo>
                  <a:cubicBezTo>
                    <a:pt x="6132" y="6859"/>
                    <a:pt x="5811" y="7347"/>
                    <a:pt x="5513" y="7847"/>
                  </a:cubicBezTo>
                  <a:cubicBezTo>
                    <a:pt x="5465" y="7907"/>
                    <a:pt x="5477" y="7990"/>
                    <a:pt x="5537" y="8049"/>
                  </a:cubicBezTo>
                  <a:cubicBezTo>
                    <a:pt x="5572" y="8085"/>
                    <a:pt x="5608" y="8097"/>
                    <a:pt x="5656" y="8097"/>
                  </a:cubicBezTo>
                  <a:cubicBezTo>
                    <a:pt x="5691" y="8097"/>
                    <a:pt x="5715" y="8097"/>
                    <a:pt x="5751" y="8061"/>
                  </a:cubicBezTo>
                  <a:cubicBezTo>
                    <a:pt x="6251" y="7776"/>
                    <a:pt x="6727" y="7442"/>
                    <a:pt x="7192" y="7049"/>
                  </a:cubicBezTo>
                  <a:lnTo>
                    <a:pt x="7442" y="7049"/>
                  </a:lnTo>
                  <a:cubicBezTo>
                    <a:pt x="7930" y="7037"/>
                    <a:pt x="8323" y="7037"/>
                    <a:pt x="8692" y="6918"/>
                  </a:cubicBezTo>
                  <a:lnTo>
                    <a:pt x="8692" y="9002"/>
                  </a:lnTo>
                  <a:lnTo>
                    <a:pt x="4036" y="9002"/>
                  </a:lnTo>
                  <a:cubicBezTo>
                    <a:pt x="3465" y="9002"/>
                    <a:pt x="3024" y="9466"/>
                    <a:pt x="3024" y="10014"/>
                  </a:cubicBezTo>
                  <a:cubicBezTo>
                    <a:pt x="3024" y="10097"/>
                    <a:pt x="3096" y="10181"/>
                    <a:pt x="3191" y="10181"/>
                  </a:cubicBezTo>
                  <a:lnTo>
                    <a:pt x="4691" y="10181"/>
                  </a:lnTo>
                  <a:cubicBezTo>
                    <a:pt x="4620" y="10657"/>
                    <a:pt x="4203" y="11014"/>
                    <a:pt x="3691" y="11014"/>
                  </a:cubicBezTo>
                  <a:cubicBezTo>
                    <a:pt x="3144" y="11014"/>
                    <a:pt x="2679" y="10562"/>
                    <a:pt x="2679" y="10002"/>
                  </a:cubicBezTo>
                  <a:lnTo>
                    <a:pt x="2679" y="8168"/>
                  </a:lnTo>
                  <a:cubicBezTo>
                    <a:pt x="2679" y="8085"/>
                    <a:pt x="2608" y="8002"/>
                    <a:pt x="2512" y="8002"/>
                  </a:cubicBezTo>
                  <a:cubicBezTo>
                    <a:pt x="2429" y="8002"/>
                    <a:pt x="2358" y="8085"/>
                    <a:pt x="2358" y="8168"/>
                  </a:cubicBezTo>
                  <a:lnTo>
                    <a:pt x="2358" y="10002"/>
                  </a:lnTo>
                  <a:cubicBezTo>
                    <a:pt x="2358" y="10740"/>
                    <a:pt x="2953" y="11335"/>
                    <a:pt x="3691" y="11335"/>
                  </a:cubicBezTo>
                  <a:lnTo>
                    <a:pt x="10013" y="11335"/>
                  </a:lnTo>
                  <a:cubicBezTo>
                    <a:pt x="10764" y="11335"/>
                    <a:pt x="11359" y="10740"/>
                    <a:pt x="11359" y="10002"/>
                  </a:cubicBezTo>
                  <a:cubicBezTo>
                    <a:pt x="11371" y="9478"/>
                    <a:pt x="10930" y="9038"/>
                    <a:pt x="10359" y="9038"/>
                  </a:cubicBezTo>
                  <a:lnTo>
                    <a:pt x="9025" y="9038"/>
                  </a:lnTo>
                  <a:lnTo>
                    <a:pt x="9025" y="6811"/>
                  </a:lnTo>
                  <a:cubicBezTo>
                    <a:pt x="9263" y="6692"/>
                    <a:pt x="9513" y="6513"/>
                    <a:pt x="9775" y="6252"/>
                  </a:cubicBezTo>
                  <a:cubicBezTo>
                    <a:pt x="10013" y="6013"/>
                    <a:pt x="10228" y="5763"/>
                    <a:pt x="10406" y="5478"/>
                  </a:cubicBezTo>
                  <a:cubicBezTo>
                    <a:pt x="10430" y="5430"/>
                    <a:pt x="10430" y="5370"/>
                    <a:pt x="10418" y="5311"/>
                  </a:cubicBezTo>
                  <a:cubicBezTo>
                    <a:pt x="10394" y="5251"/>
                    <a:pt x="10347" y="5228"/>
                    <a:pt x="10299" y="5204"/>
                  </a:cubicBezTo>
                  <a:lnTo>
                    <a:pt x="9894" y="5132"/>
                  </a:lnTo>
                  <a:cubicBezTo>
                    <a:pt x="10728" y="4489"/>
                    <a:pt x="11264" y="3525"/>
                    <a:pt x="11323" y="2465"/>
                  </a:cubicBezTo>
                  <a:lnTo>
                    <a:pt x="11323" y="2453"/>
                  </a:lnTo>
                  <a:cubicBezTo>
                    <a:pt x="11323" y="2406"/>
                    <a:pt x="11311" y="2358"/>
                    <a:pt x="11287" y="2322"/>
                  </a:cubicBezTo>
                  <a:cubicBezTo>
                    <a:pt x="11252" y="2287"/>
                    <a:pt x="11204" y="2275"/>
                    <a:pt x="11145" y="2275"/>
                  </a:cubicBezTo>
                  <a:cubicBezTo>
                    <a:pt x="10764" y="2311"/>
                    <a:pt x="10394" y="2346"/>
                    <a:pt x="10037" y="2430"/>
                  </a:cubicBezTo>
                  <a:cubicBezTo>
                    <a:pt x="9942" y="2442"/>
                    <a:pt x="9882" y="2525"/>
                    <a:pt x="9894" y="2620"/>
                  </a:cubicBezTo>
                  <a:cubicBezTo>
                    <a:pt x="9916" y="2696"/>
                    <a:pt x="9988" y="2753"/>
                    <a:pt x="10073" y="2753"/>
                  </a:cubicBezTo>
                  <a:cubicBezTo>
                    <a:pt x="10080" y="2753"/>
                    <a:pt x="10089" y="2752"/>
                    <a:pt x="10097" y="2751"/>
                  </a:cubicBezTo>
                  <a:cubicBezTo>
                    <a:pt x="10371" y="2692"/>
                    <a:pt x="10656" y="2644"/>
                    <a:pt x="10966" y="2620"/>
                  </a:cubicBezTo>
                  <a:lnTo>
                    <a:pt x="10966" y="2620"/>
                  </a:lnTo>
                  <a:cubicBezTo>
                    <a:pt x="10847" y="3632"/>
                    <a:pt x="10275" y="4537"/>
                    <a:pt x="9382" y="5073"/>
                  </a:cubicBezTo>
                  <a:lnTo>
                    <a:pt x="9359" y="5085"/>
                  </a:lnTo>
                  <a:cubicBezTo>
                    <a:pt x="9299" y="5120"/>
                    <a:pt x="9275" y="5192"/>
                    <a:pt x="9287" y="5263"/>
                  </a:cubicBezTo>
                  <a:cubicBezTo>
                    <a:pt x="9299" y="5347"/>
                    <a:pt x="9359" y="5382"/>
                    <a:pt x="9418" y="5406"/>
                  </a:cubicBezTo>
                  <a:lnTo>
                    <a:pt x="9978" y="5490"/>
                  </a:lnTo>
                  <a:cubicBezTo>
                    <a:pt x="9835" y="5668"/>
                    <a:pt x="9692" y="5847"/>
                    <a:pt x="9525" y="6002"/>
                  </a:cubicBezTo>
                  <a:cubicBezTo>
                    <a:pt x="8870" y="6656"/>
                    <a:pt x="8406" y="6716"/>
                    <a:pt x="7573" y="6728"/>
                  </a:cubicBezTo>
                  <a:cubicBezTo>
                    <a:pt x="7727" y="6597"/>
                    <a:pt x="7870" y="6454"/>
                    <a:pt x="8013" y="6311"/>
                  </a:cubicBezTo>
                  <a:cubicBezTo>
                    <a:pt x="8728" y="5597"/>
                    <a:pt x="9299" y="4835"/>
                    <a:pt x="9775" y="4037"/>
                  </a:cubicBezTo>
                  <a:cubicBezTo>
                    <a:pt x="9823" y="3977"/>
                    <a:pt x="9811" y="3882"/>
                    <a:pt x="9751" y="3823"/>
                  </a:cubicBezTo>
                  <a:cubicBezTo>
                    <a:pt x="9718" y="3789"/>
                    <a:pt x="9681" y="3774"/>
                    <a:pt x="9639" y="3774"/>
                  </a:cubicBezTo>
                  <a:cubicBezTo>
                    <a:pt x="9608" y="3774"/>
                    <a:pt x="9574" y="3783"/>
                    <a:pt x="9537" y="3799"/>
                  </a:cubicBezTo>
                  <a:cubicBezTo>
                    <a:pt x="8739" y="4251"/>
                    <a:pt x="7966" y="4847"/>
                    <a:pt x="7263" y="5561"/>
                  </a:cubicBezTo>
                  <a:cubicBezTo>
                    <a:pt x="7120" y="5716"/>
                    <a:pt x="6977" y="5847"/>
                    <a:pt x="6846" y="6002"/>
                  </a:cubicBezTo>
                  <a:cubicBezTo>
                    <a:pt x="6882" y="5168"/>
                    <a:pt x="6918" y="4704"/>
                    <a:pt x="7573" y="4049"/>
                  </a:cubicBezTo>
                  <a:cubicBezTo>
                    <a:pt x="8085" y="3537"/>
                    <a:pt x="8728" y="3156"/>
                    <a:pt x="9454" y="2906"/>
                  </a:cubicBezTo>
                  <a:cubicBezTo>
                    <a:pt x="9537" y="2870"/>
                    <a:pt x="9585" y="2787"/>
                    <a:pt x="9561" y="2692"/>
                  </a:cubicBezTo>
                  <a:cubicBezTo>
                    <a:pt x="9531" y="2623"/>
                    <a:pt x="9470" y="2578"/>
                    <a:pt x="9395" y="2578"/>
                  </a:cubicBezTo>
                  <a:cubicBezTo>
                    <a:pt x="9379" y="2578"/>
                    <a:pt x="9363" y="2580"/>
                    <a:pt x="9347" y="2584"/>
                  </a:cubicBezTo>
                  <a:cubicBezTo>
                    <a:pt x="9228" y="2632"/>
                    <a:pt x="9109" y="2680"/>
                    <a:pt x="9001" y="2715"/>
                  </a:cubicBezTo>
                  <a:lnTo>
                    <a:pt x="9001" y="1334"/>
                  </a:lnTo>
                  <a:cubicBezTo>
                    <a:pt x="9001" y="596"/>
                    <a:pt x="8406" y="1"/>
                    <a:pt x="7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7" name="Google Shape;5937;p78"/>
            <p:cNvSpPr/>
            <p:nvPr/>
          </p:nvSpPr>
          <p:spPr>
            <a:xfrm>
              <a:off x="3618450" y="3879112"/>
              <a:ext cx="157045" cy="24688"/>
            </a:xfrm>
            <a:custGeom>
              <a:avLst/>
              <a:gdLst/>
              <a:ahLst/>
              <a:cxnLst/>
              <a:rect l="l" t="t" r="r" b="b"/>
              <a:pathLst>
                <a:path w="4930" h="775" extrusionOk="0">
                  <a:moveTo>
                    <a:pt x="155" y="0"/>
                  </a:moveTo>
                  <a:cubicBezTo>
                    <a:pt x="72" y="0"/>
                    <a:pt x="0" y="72"/>
                    <a:pt x="0" y="167"/>
                  </a:cubicBezTo>
                  <a:cubicBezTo>
                    <a:pt x="0" y="250"/>
                    <a:pt x="72" y="334"/>
                    <a:pt x="155" y="334"/>
                  </a:cubicBezTo>
                  <a:cubicBezTo>
                    <a:pt x="322" y="334"/>
                    <a:pt x="381" y="405"/>
                    <a:pt x="500" y="512"/>
                  </a:cubicBezTo>
                  <a:cubicBezTo>
                    <a:pt x="619" y="631"/>
                    <a:pt x="786" y="774"/>
                    <a:pt x="1084" y="774"/>
                  </a:cubicBezTo>
                  <a:cubicBezTo>
                    <a:pt x="1381" y="774"/>
                    <a:pt x="1524" y="631"/>
                    <a:pt x="1667" y="512"/>
                  </a:cubicBezTo>
                  <a:cubicBezTo>
                    <a:pt x="1762" y="405"/>
                    <a:pt x="1846" y="334"/>
                    <a:pt x="2000" y="334"/>
                  </a:cubicBezTo>
                  <a:cubicBezTo>
                    <a:pt x="2167" y="334"/>
                    <a:pt x="2227" y="405"/>
                    <a:pt x="2346" y="512"/>
                  </a:cubicBezTo>
                  <a:cubicBezTo>
                    <a:pt x="2465" y="631"/>
                    <a:pt x="2631" y="774"/>
                    <a:pt x="2929" y="774"/>
                  </a:cubicBezTo>
                  <a:cubicBezTo>
                    <a:pt x="3227" y="774"/>
                    <a:pt x="3370" y="631"/>
                    <a:pt x="3501" y="512"/>
                  </a:cubicBezTo>
                  <a:cubicBezTo>
                    <a:pt x="3608" y="405"/>
                    <a:pt x="3679" y="334"/>
                    <a:pt x="3846" y="334"/>
                  </a:cubicBezTo>
                  <a:cubicBezTo>
                    <a:pt x="4013" y="334"/>
                    <a:pt x="4072" y="405"/>
                    <a:pt x="4191" y="512"/>
                  </a:cubicBezTo>
                  <a:cubicBezTo>
                    <a:pt x="4310" y="631"/>
                    <a:pt x="4477" y="774"/>
                    <a:pt x="4775" y="774"/>
                  </a:cubicBezTo>
                  <a:cubicBezTo>
                    <a:pt x="4858" y="774"/>
                    <a:pt x="4929" y="703"/>
                    <a:pt x="4929" y="607"/>
                  </a:cubicBezTo>
                  <a:cubicBezTo>
                    <a:pt x="4929" y="524"/>
                    <a:pt x="4858" y="453"/>
                    <a:pt x="4775" y="453"/>
                  </a:cubicBezTo>
                  <a:cubicBezTo>
                    <a:pt x="4608" y="453"/>
                    <a:pt x="4548" y="369"/>
                    <a:pt x="4429" y="274"/>
                  </a:cubicBezTo>
                  <a:cubicBezTo>
                    <a:pt x="4310" y="155"/>
                    <a:pt x="4144" y="0"/>
                    <a:pt x="3846" y="0"/>
                  </a:cubicBezTo>
                  <a:cubicBezTo>
                    <a:pt x="3548" y="0"/>
                    <a:pt x="3405" y="155"/>
                    <a:pt x="3263" y="274"/>
                  </a:cubicBezTo>
                  <a:cubicBezTo>
                    <a:pt x="3167" y="369"/>
                    <a:pt x="3084" y="453"/>
                    <a:pt x="2929" y="453"/>
                  </a:cubicBezTo>
                  <a:cubicBezTo>
                    <a:pt x="2762" y="453"/>
                    <a:pt x="2703" y="369"/>
                    <a:pt x="2584" y="274"/>
                  </a:cubicBezTo>
                  <a:cubicBezTo>
                    <a:pt x="2465" y="155"/>
                    <a:pt x="2298" y="0"/>
                    <a:pt x="2000" y="0"/>
                  </a:cubicBezTo>
                  <a:cubicBezTo>
                    <a:pt x="1703" y="0"/>
                    <a:pt x="1560" y="155"/>
                    <a:pt x="1417" y="274"/>
                  </a:cubicBezTo>
                  <a:cubicBezTo>
                    <a:pt x="1322" y="369"/>
                    <a:pt x="1238" y="453"/>
                    <a:pt x="1084" y="453"/>
                  </a:cubicBezTo>
                  <a:cubicBezTo>
                    <a:pt x="917" y="453"/>
                    <a:pt x="857" y="369"/>
                    <a:pt x="738" y="274"/>
                  </a:cubicBezTo>
                  <a:cubicBezTo>
                    <a:pt x="619" y="155"/>
                    <a:pt x="453"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8" name="Google Shape;5938;p78"/>
            <p:cNvSpPr/>
            <p:nvPr/>
          </p:nvSpPr>
          <p:spPr>
            <a:xfrm>
              <a:off x="3618450" y="3921192"/>
              <a:ext cx="127834" cy="24688"/>
            </a:xfrm>
            <a:custGeom>
              <a:avLst/>
              <a:gdLst/>
              <a:ahLst/>
              <a:cxnLst/>
              <a:rect l="l" t="t" r="r" b="b"/>
              <a:pathLst>
                <a:path w="4013" h="775" extrusionOk="0">
                  <a:moveTo>
                    <a:pt x="155" y="1"/>
                  </a:moveTo>
                  <a:cubicBezTo>
                    <a:pt x="72" y="1"/>
                    <a:pt x="0" y="84"/>
                    <a:pt x="0" y="167"/>
                  </a:cubicBezTo>
                  <a:cubicBezTo>
                    <a:pt x="0" y="263"/>
                    <a:pt x="72" y="334"/>
                    <a:pt x="155" y="334"/>
                  </a:cubicBezTo>
                  <a:cubicBezTo>
                    <a:pt x="322" y="334"/>
                    <a:pt x="381" y="406"/>
                    <a:pt x="500" y="513"/>
                  </a:cubicBezTo>
                  <a:cubicBezTo>
                    <a:pt x="619" y="632"/>
                    <a:pt x="786" y="775"/>
                    <a:pt x="1084" y="775"/>
                  </a:cubicBezTo>
                  <a:cubicBezTo>
                    <a:pt x="1381" y="775"/>
                    <a:pt x="1524" y="632"/>
                    <a:pt x="1667" y="513"/>
                  </a:cubicBezTo>
                  <a:cubicBezTo>
                    <a:pt x="1762" y="406"/>
                    <a:pt x="1846" y="334"/>
                    <a:pt x="2000" y="334"/>
                  </a:cubicBezTo>
                  <a:cubicBezTo>
                    <a:pt x="2167" y="334"/>
                    <a:pt x="2227" y="406"/>
                    <a:pt x="2346" y="513"/>
                  </a:cubicBezTo>
                  <a:cubicBezTo>
                    <a:pt x="2465" y="632"/>
                    <a:pt x="2631" y="775"/>
                    <a:pt x="2929" y="775"/>
                  </a:cubicBezTo>
                  <a:cubicBezTo>
                    <a:pt x="3227" y="775"/>
                    <a:pt x="3370" y="632"/>
                    <a:pt x="3501" y="513"/>
                  </a:cubicBezTo>
                  <a:cubicBezTo>
                    <a:pt x="3608" y="406"/>
                    <a:pt x="3679" y="334"/>
                    <a:pt x="3846" y="334"/>
                  </a:cubicBezTo>
                  <a:cubicBezTo>
                    <a:pt x="3941" y="334"/>
                    <a:pt x="4013" y="263"/>
                    <a:pt x="4013" y="167"/>
                  </a:cubicBezTo>
                  <a:cubicBezTo>
                    <a:pt x="4013" y="84"/>
                    <a:pt x="3941" y="1"/>
                    <a:pt x="3846" y="1"/>
                  </a:cubicBezTo>
                  <a:cubicBezTo>
                    <a:pt x="3548" y="1"/>
                    <a:pt x="3405" y="156"/>
                    <a:pt x="3263" y="275"/>
                  </a:cubicBezTo>
                  <a:cubicBezTo>
                    <a:pt x="3167" y="382"/>
                    <a:pt x="3084" y="453"/>
                    <a:pt x="2929" y="453"/>
                  </a:cubicBezTo>
                  <a:cubicBezTo>
                    <a:pt x="2762" y="453"/>
                    <a:pt x="2703" y="382"/>
                    <a:pt x="2584" y="275"/>
                  </a:cubicBezTo>
                  <a:cubicBezTo>
                    <a:pt x="2465" y="156"/>
                    <a:pt x="2298" y="1"/>
                    <a:pt x="2000" y="1"/>
                  </a:cubicBezTo>
                  <a:cubicBezTo>
                    <a:pt x="1703" y="1"/>
                    <a:pt x="1560" y="156"/>
                    <a:pt x="1417" y="275"/>
                  </a:cubicBezTo>
                  <a:cubicBezTo>
                    <a:pt x="1322" y="382"/>
                    <a:pt x="1238" y="453"/>
                    <a:pt x="1084" y="453"/>
                  </a:cubicBezTo>
                  <a:cubicBezTo>
                    <a:pt x="917" y="453"/>
                    <a:pt x="857" y="382"/>
                    <a:pt x="738" y="275"/>
                  </a:cubicBezTo>
                  <a:cubicBezTo>
                    <a:pt x="619" y="156"/>
                    <a:pt x="453"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39" name="Google Shape;5939;p78"/>
            <p:cNvSpPr/>
            <p:nvPr/>
          </p:nvSpPr>
          <p:spPr>
            <a:xfrm>
              <a:off x="3617304" y="3962922"/>
              <a:ext cx="98655" cy="24688"/>
            </a:xfrm>
            <a:custGeom>
              <a:avLst/>
              <a:gdLst/>
              <a:ahLst/>
              <a:cxnLst/>
              <a:rect l="l" t="t" r="r" b="b"/>
              <a:pathLst>
                <a:path w="3097" h="775" extrusionOk="0">
                  <a:moveTo>
                    <a:pt x="167" y="0"/>
                  </a:moveTo>
                  <a:cubicBezTo>
                    <a:pt x="72" y="0"/>
                    <a:pt x="0" y="84"/>
                    <a:pt x="0" y="167"/>
                  </a:cubicBezTo>
                  <a:cubicBezTo>
                    <a:pt x="0" y="262"/>
                    <a:pt x="72" y="334"/>
                    <a:pt x="167" y="334"/>
                  </a:cubicBezTo>
                  <a:cubicBezTo>
                    <a:pt x="334" y="334"/>
                    <a:pt x="393" y="405"/>
                    <a:pt x="512" y="512"/>
                  </a:cubicBezTo>
                  <a:cubicBezTo>
                    <a:pt x="632" y="632"/>
                    <a:pt x="786" y="774"/>
                    <a:pt x="1084" y="774"/>
                  </a:cubicBezTo>
                  <a:cubicBezTo>
                    <a:pt x="1382" y="774"/>
                    <a:pt x="1536" y="632"/>
                    <a:pt x="1667" y="512"/>
                  </a:cubicBezTo>
                  <a:cubicBezTo>
                    <a:pt x="1775" y="405"/>
                    <a:pt x="1846" y="334"/>
                    <a:pt x="2013" y="334"/>
                  </a:cubicBezTo>
                  <a:cubicBezTo>
                    <a:pt x="2179" y="334"/>
                    <a:pt x="2239" y="405"/>
                    <a:pt x="2358" y="512"/>
                  </a:cubicBezTo>
                  <a:cubicBezTo>
                    <a:pt x="2477" y="632"/>
                    <a:pt x="2632" y="774"/>
                    <a:pt x="2929" y="774"/>
                  </a:cubicBezTo>
                  <a:cubicBezTo>
                    <a:pt x="3025" y="774"/>
                    <a:pt x="3096" y="703"/>
                    <a:pt x="3096" y="620"/>
                  </a:cubicBezTo>
                  <a:cubicBezTo>
                    <a:pt x="3096" y="524"/>
                    <a:pt x="3025" y="453"/>
                    <a:pt x="2929" y="453"/>
                  </a:cubicBezTo>
                  <a:cubicBezTo>
                    <a:pt x="2775" y="441"/>
                    <a:pt x="2691" y="381"/>
                    <a:pt x="2596" y="274"/>
                  </a:cubicBezTo>
                  <a:cubicBezTo>
                    <a:pt x="2477" y="155"/>
                    <a:pt x="2310" y="0"/>
                    <a:pt x="2013" y="0"/>
                  </a:cubicBezTo>
                  <a:cubicBezTo>
                    <a:pt x="1715" y="0"/>
                    <a:pt x="1560" y="155"/>
                    <a:pt x="1429" y="274"/>
                  </a:cubicBezTo>
                  <a:cubicBezTo>
                    <a:pt x="1322" y="381"/>
                    <a:pt x="1251" y="453"/>
                    <a:pt x="1084" y="453"/>
                  </a:cubicBezTo>
                  <a:cubicBezTo>
                    <a:pt x="929" y="453"/>
                    <a:pt x="870" y="381"/>
                    <a:pt x="751" y="274"/>
                  </a:cubicBezTo>
                  <a:cubicBezTo>
                    <a:pt x="632" y="155"/>
                    <a:pt x="46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40" name="Google Shape;5940;p78"/>
          <p:cNvGrpSpPr/>
          <p:nvPr/>
        </p:nvGrpSpPr>
        <p:grpSpPr>
          <a:xfrm>
            <a:off x="3950316" y="3820307"/>
            <a:ext cx="369805" cy="353782"/>
            <a:chOff x="3950316" y="3820307"/>
            <a:chExt cx="369805" cy="353782"/>
          </a:xfrm>
        </p:grpSpPr>
        <p:sp>
          <p:nvSpPr>
            <p:cNvPr id="5941" name="Google Shape;5941;p78"/>
            <p:cNvSpPr/>
            <p:nvPr/>
          </p:nvSpPr>
          <p:spPr>
            <a:xfrm>
              <a:off x="4040561" y="3880991"/>
              <a:ext cx="99802" cy="28383"/>
            </a:xfrm>
            <a:custGeom>
              <a:avLst/>
              <a:gdLst/>
              <a:ahLst/>
              <a:cxnLst/>
              <a:rect l="l" t="t" r="r" b="b"/>
              <a:pathLst>
                <a:path w="3133" h="891" extrusionOk="0">
                  <a:moveTo>
                    <a:pt x="1572" y="1"/>
                  </a:moveTo>
                  <a:cubicBezTo>
                    <a:pt x="1001" y="1"/>
                    <a:pt x="465" y="227"/>
                    <a:pt x="60" y="632"/>
                  </a:cubicBezTo>
                  <a:cubicBezTo>
                    <a:pt x="1" y="691"/>
                    <a:pt x="1" y="787"/>
                    <a:pt x="60" y="846"/>
                  </a:cubicBezTo>
                  <a:cubicBezTo>
                    <a:pt x="84" y="876"/>
                    <a:pt x="123" y="891"/>
                    <a:pt x="165" y="891"/>
                  </a:cubicBezTo>
                  <a:cubicBezTo>
                    <a:pt x="206" y="891"/>
                    <a:pt x="251" y="876"/>
                    <a:pt x="287" y="846"/>
                  </a:cubicBezTo>
                  <a:cubicBezTo>
                    <a:pt x="632" y="513"/>
                    <a:pt x="1072" y="310"/>
                    <a:pt x="1572" y="310"/>
                  </a:cubicBezTo>
                  <a:cubicBezTo>
                    <a:pt x="2061" y="310"/>
                    <a:pt x="2501" y="513"/>
                    <a:pt x="2846" y="846"/>
                  </a:cubicBezTo>
                  <a:cubicBezTo>
                    <a:pt x="2876" y="876"/>
                    <a:pt x="2918" y="891"/>
                    <a:pt x="2960" y="891"/>
                  </a:cubicBezTo>
                  <a:cubicBezTo>
                    <a:pt x="3001" y="891"/>
                    <a:pt x="3043" y="876"/>
                    <a:pt x="3073" y="846"/>
                  </a:cubicBezTo>
                  <a:cubicBezTo>
                    <a:pt x="3132" y="787"/>
                    <a:pt x="3132" y="691"/>
                    <a:pt x="3073" y="632"/>
                  </a:cubicBezTo>
                  <a:cubicBezTo>
                    <a:pt x="2668" y="227"/>
                    <a:pt x="2132" y="1"/>
                    <a:pt x="15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2" name="Google Shape;5942;p78"/>
            <p:cNvSpPr/>
            <p:nvPr/>
          </p:nvSpPr>
          <p:spPr>
            <a:xfrm>
              <a:off x="3950316" y="3820307"/>
              <a:ext cx="369805" cy="353782"/>
            </a:xfrm>
            <a:custGeom>
              <a:avLst/>
              <a:gdLst/>
              <a:ahLst/>
              <a:cxnLst/>
              <a:rect l="l" t="t" r="r" b="b"/>
              <a:pathLst>
                <a:path w="11609" h="11106" extrusionOk="0">
                  <a:moveTo>
                    <a:pt x="7358" y="6728"/>
                  </a:moveTo>
                  <a:lnTo>
                    <a:pt x="7799" y="7156"/>
                  </a:lnTo>
                  <a:lnTo>
                    <a:pt x="7513" y="7442"/>
                  </a:lnTo>
                  <a:lnTo>
                    <a:pt x="7084" y="7014"/>
                  </a:lnTo>
                  <a:cubicBezTo>
                    <a:pt x="7180" y="6918"/>
                    <a:pt x="7275" y="6835"/>
                    <a:pt x="7358" y="6728"/>
                  </a:cubicBezTo>
                  <a:close/>
                  <a:moveTo>
                    <a:pt x="4395" y="358"/>
                  </a:moveTo>
                  <a:cubicBezTo>
                    <a:pt x="5337" y="358"/>
                    <a:pt x="6281" y="715"/>
                    <a:pt x="7001" y="1429"/>
                  </a:cubicBezTo>
                  <a:cubicBezTo>
                    <a:pt x="8370" y="2799"/>
                    <a:pt x="8430" y="4942"/>
                    <a:pt x="7239" y="6382"/>
                  </a:cubicBezTo>
                  <a:cubicBezTo>
                    <a:pt x="7096" y="6561"/>
                    <a:pt x="6930" y="6728"/>
                    <a:pt x="6763" y="6859"/>
                  </a:cubicBezTo>
                  <a:cubicBezTo>
                    <a:pt x="6075" y="7434"/>
                    <a:pt x="5230" y="7723"/>
                    <a:pt x="4386" y="7723"/>
                  </a:cubicBezTo>
                  <a:cubicBezTo>
                    <a:pt x="3448" y="7723"/>
                    <a:pt x="2513" y="7365"/>
                    <a:pt x="1798" y="6644"/>
                  </a:cubicBezTo>
                  <a:cubicBezTo>
                    <a:pt x="357" y="5192"/>
                    <a:pt x="357" y="2870"/>
                    <a:pt x="1798" y="1429"/>
                  </a:cubicBezTo>
                  <a:cubicBezTo>
                    <a:pt x="2512" y="715"/>
                    <a:pt x="3453" y="358"/>
                    <a:pt x="4395" y="358"/>
                  </a:cubicBezTo>
                  <a:close/>
                  <a:moveTo>
                    <a:pt x="8226" y="7228"/>
                  </a:moveTo>
                  <a:cubicBezTo>
                    <a:pt x="8260" y="7228"/>
                    <a:pt x="8293" y="7240"/>
                    <a:pt x="8311" y="7264"/>
                  </a:cubicBezTo>
                  <a:lnTo>
                    <a:pt x="8763" y="7668"/>
                  </a:lnTo>
                  <a:lnTo>
                    <a:pt x="8001" y="8430"/>
                  </a:lnTo>
                  <a:lnTo>
                    <a:pt x="7620" y="7966"/>
                  </a:lnTo>
                  <a:cubicBezTo>
                    <a:pt x="7573" y="7918"/>
                    <a:pt x="7573" y="7835"/>
                    <a:pt x="7620" y="7787"/>
                  </a:cubicBezTo>
                  <a:lnTo>
                    <a:pt x="8132" y="7264"/>
                  </a:lnTo>
                  <a:cubicBezTo>
                    <a:pt x="8156" y="7240"/>
                    <a:pt x="8192" y="7228"/>
                    <a:pt x="8226" y="7228"/>
                  </a:cubicBezTo>
                  <a:close/>
                  <a:moveTo>
                    <a:pt x="9013" y="7871"/>
                  </a:moveTo>
                  <a:lnTo>
                    <a:pt x="10871" y="9514"/>
                  </a:lnTo>
                  <a:cubicBezTo>
                    <a:pt x="11192" y="9800"/>
                    <a:pt x="11204" y="10276"/>
                    <a:pt x="10906" y="10573"/>
                  </a:cubicBezTo>
                  <a:cubicBezTo>
                    <a:pt x="10765" y="10715"/>
                    <a:pt x="10580" y="10784"/>
                    <a:pt x="10396" y="10784"/>
                  </a:cubicBezTo>
                  <a:cubicBezTo>
                    <a:pt x="10193" y="10784"/>
                    <a:pt x="9990" y="10700"/>
                    <a:pt x="9847" y="10538"/>
                  </a:cubicBezTo>
                  <a:lnTo>
                    <a:pt x="8227" y="8668"/>
                  </a:lnTo>
                  <a:lnTo>
                    <a:pt x="9013" y="7871"/>
                  </a:lnTo>
                  <a:close/>
                  <a:moveTo>
                    <a:pt x="4423" y="1"/>
                  </a:moveTo>
                  <a:cubicBezTo>
                    <a:pt x="3396" y="1"/>
                    <a:pt x="2370" y="394"/>
                    <a:pt x="1584" y="1179"/>
                  </a:cubicBezTo>
                  <a:cubicBezTo>
                    <a:pt x="0" y="2775"/>
                    <a:pt x="0" y="5299"/>
                    <a:pt x="1560" y="6883"/>
                  </a:cubicBezTo>
                  <a:cubicBezTo>
                    <a:pt x="2340" y="7663"/>
                    <a:pt x="3364" y="8052"/>
                    <a:pt x="4389" y="8052"/>
                  </a:cubicBezTo>
                  <a:cubicBezTo>
                    <a:pt x="5257" y="8052"/>
                    <a:pt x="6126" y="7773"/>
                    <a:pt x="6846" y="7216"/>
                  </a:cubicBezTo>
                  <a:lnTo>
                    <a:pt x="7323" y="7692"/>
                  </a:lnTo>
                  <a:cubicBezTo>
                    <a:pt x="7239" y="7859"/>
                    <a:pt x="7263" y="8049"/>
                    <a:pt x="7394" y="8180"/>
                  </a:cubicBezTo>
                  <a:lnTo>
                    <a:pt x="9644" y="10752"/>
                  </a:lnTo>
                  <a:cubicBezTo>
                    <a:pt x="9847" y="10986"/>
                    <a:pt x="10133" y="11105"/>
                    <a:pt x="10421" y="11105"/>
                  </a:cubicBezTo>
                  <a:cubicBezTo>
                    <a:pt x="10690" y="11105"/>
                    <a:pt x="10961" y="11001"/>
                    <a:pt x="11168" y="10788"/>
                  </a:cubicBezTo>
                  <a:cubicBezTo>
                    <a:pt x="11609" y="10359"/>
                    <a:pt x="11573" y="9657"/>
                    <a:pt x="11133" y="9264"/>
                  </a:cubicBezTo>
                  <a:lnTo>
                    <a:pt x="8573" y="7014"/>
                  </a:lnTo>
                  <a:cubicBezTo>
                    <a:pt x="8483" y="6939"/>
                    <a:pt x="8369" y="6897"/>
                    <a:pt x="8259" y="6897"/>
                  </a:cubicBezTo>
                  <a:cubicBezTo>
                    <a:pt x="8194" y="6897"/>
                    <a:pt x="8130" y="6911"/>
                    <a:pt x="8073" y="6942"/>
                  </a:cubicBezTo>
                  <a:lnTo>
                    <a:pt x="7596" y="6454"/>
                  </a:lnTo>
                  <a:cubicBezTo>
                    <a:pt x="8811" y="4894"/>
                    <a:pt x="8704" y="2632"/>
                    <a:pt x="7263" y="1179"/>
                  </a:cubicBezTo>
                  <a:cubicBezTo>
                    <a:pt x="6477" y="394"/>
                    <a:pt x="5450" y="1"/>
                    <a:pt x="44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3" name="Google Shape;5943;p78"/>
            <p:cNvSpPr/>
            <p:nvPr/>
          </p:nvSpPr>
          <p:spPr>
            <a:xfrm>
              <a:off x="4098219" y="3850602"/>
              <a:ext cx="101299" cy="195781"/>
            </a:xfrm>
            <a:custGeom>
              <a:avLst/>
              <a:gdLst/>
              <a:ahLst/>
              <a:cxnLst/>
              <a:rect l="l" t="t" r="r" b="b"/>
              <a:pathLst>
                <a:path w="3180" h="6146" extrusionOk="0">
                  <a:moveTo>
                    <a:pt x="194" y="1"/>
                  </a:moveTo>
                  <a:cubicBezTo>
                    <a:pt x="120" y="1"/>
                    <a:pt x="58" y="57"/>
                    <a:pt x="36" y="133"/>
                  </a:cubicBezTo>
                  <a:cubicBezTo>
                    <a:pt x="24" y="228"/>
                    <a:pt x="84" y="300"/>
                    <a:pt x="179" y="312"/>
                  </a:cubicBezTo>
                  <a:cubicBezTo>
                    <a:pt x="775" y="407"/>
                    <a:pt x="1322" y="669"/>
                    <a:pt x="1739" y="1110"/>
                  </a:cubicBezTo>
                  <a:cubicBezTo>
                    <a:pt x="2822" y="2193"/>
                    <a:pt x="2822" y="3967"/>
                    <a:pt x="1739" y="5050"/>
                  </a:cubicBezTo>
                  <a:cubicBezTo>
                    <a:pt x="1286" y="5479"/>
                    <a:pt x="739" y="5765"/>
                    <a:pt x="143" y="5836"/>
                  </a:cubicBezTo>
                  <a:cubicBezTo>
                    <a:pt x="60" y="5848"/>
                    <a:pt x="1" y="5932"/>
                    <a:pt x="13" y="6015"/>
                  </a:cubicBezTo>
                  <a:cubicBezTo>
                    <a:pt x="24" y="6086"/>
                    <a:pt x="84" y="6146"/>
                    <a:pt x="179" y="6146"/>
                  </a:cubicBezTo>
                  <a:lnTo>
                    <a:pt x="203" y="6146"/>
                  </a:lnTo>
                  <a:cubicBezTo>
                    <a:pt x="870" y="6063"/>
                    <a:pt x="1489" y="5753"/>
                    <a:pt x="1977" y="5277"/>
                  </a:cubicBezTo>
                  <a:cubicBezTo>
                    <a:pt x="3180" y="4062"/>
                    <a:pt x="3180" y="2086"/>
                    <a:pt x="1977" y="883"/>
                  </a:cubicBezTo>
                  <a:cubicBezTo>
                    <a:pt x="1501" y="407"/>
                    <a:pt x="894" y="97"/>
                    <a:pt x="215" y="2"/>
                  </a:cubicBezTo>
                  <a:cubicBezTo>
                    <a:pt x="208" y="1"/>
                    <a:pt x="201" y="1"/>
                    <a:pt x="1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4" name="Google Shape;5944;p78"/>
            <p:cNvSpPr/>
            <p:nvPr/>
          </p:nvSpPr>
          <p:spPr>
            <a:xfrm>
              <a:off x="3981789" y="3849136"/>
              <a:ext cx="103178" cy="198011"/>
            </a:xfrm>
            <a:custGeom>
              <a:avLst/>
              <a:gdLst/>
              <a:ahLst/>
              <a:cxnLst/>
              <a:rect l="l" t="t" r="r" b="b"/>
              <a:pathLst>
                <a:path w="3239" h="6216" extrusionOk="0">
                  <a:moveTo>
                    <a:pt x="3036" y="1"/>
                  </a:moveTo>
                  <a:cubicBezTo>
                    <a:pt x="2346" y="120"/>
                    <a:pt x="1703" y="441"/>
                    <a:pt x="1215" y="929"/>
                  </a:cubicBezTo>
                  <a:cubicBezTo>
                    <a:pt x="0" y="2132"/>
                    <a:pt x="0" y="4108"/>
                    <a:pt x="1215" y="5323"/>
                  </a:cubicBezTo>
                  <a:cubicBezTo>
                    <a:pt x="1715" y="5823"/>
                    <a:pt x="2346" y="6120"/>
                    <a:pt x="3036" y="6216"/>
                  </a:cubicBezTo>
                  <a:lnTo>
                    <a:pt x="3060" y="6216"/>
                  </a:lnTo>
                  <a:cubicBezTo>
                    <a:pt x="3132" y="6216"/>
                    <a:pt x="3203" y="6156"/>
                    <a:pt x="3215" y="6061"/>
                  </a:cubicBezTo>
                  <a:cubicBezTo>
                    <a:pt x="3239" y="5978"/>
                    <a:pt x="3156" y="5894"/>
                    <a:pt x="3072" y="5882"/>
                  </a:cubicBezTo>
                  <a:cubicBezTo>
                    <a:pt x="2441" y="5811"/>
                    <a:pt x="1882" y="5537"/>
                    <a:pt x="1429" y="5085"/>
                  </a:cubicBezTo>
                  <a:cubicBezTo>
                    <a:pt x="346" y="3989"/>
                    <a:pt x="346" y="2215"/>
                    <a:pt x="1429" y="1132"/>
                  </a:cubicBezTo>
                  <a:cubicBezTo>
                    <a:pt x="1882" y="691"/>
                    <a:pt x="2441" y="405"/>
                    <a:pt x="3072" y="334"/>
                  </a:cubicBezTo>
                  <a:cubicBezTo>
                    <a:pt x="3156" y="322"/>
                    <a:pt x="3215" y="239"/>
                    <a:pt x="3215" y="155"/>
                  </a:cubicBezTo>
                  <a:cubicBezTo>
                    <a:pt x="3203" y="60"/>
                    <a:pt x="3132" y="1"/>
                    <a:pt x="3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45" name="Google Shape;5945;p78"/>
          <p:cNvGrpSpPr/>
          <p:nvPr/>
        </p:nvGrpSpPr>
        <p:grpSpPr>
          <a:xfrm>
            <a:off x="1761909" y="3811961"/>
            <a:ext cx="307974" cy="371716"/>
            <a:chOff x="1761909" y="3811961"/>
            <a:chExt cx="307974" cy="371716"/>
          </a:xfrm>
        </p:grpSpPr>
        <p:sp>
          <p:nvSpPr>
            <p:cNvPr id="5946" name="Google Shape;5946;p78"/>
            <p:cNvSpPr/>
            <p:nvPr/>
          </p:nvSpPr>
          <p:spPr>
            <a:xfrm>
              <a:off x="1761909" y="3811961"/>
              <a:ext cx="307974" cy="371716"/>
            </a:xfrm>
            <a:custGeom>
              <a:avLst/>
              <a:gdLst/>
              <a:ahLst/>
              <a:cxnLst/>
              <a:rect l="l" t="t" r="r" b="b"/>
              <a:pathLst>
                <a:path w="9668" h="11669" extrusionOk="0">
                  <a:moveTo>
                    <a:pt x="8930" y="310"/>
                  </a:moveTo>
                  <a:cubicBezTo>
                    <a:pt x="8954" y="310"/>
                    <a:pt x="8977" y="334"/>
                    <a:pt x="8977" y="370"/>
                  </a:cubicBezTo>
                  <a:lnTo>
                    <a:pt x="8977" y="608"/>
                  </a:lnTo>
                  <a:cubicBezTo>
                    <a:pt x="8977" y="632"/>
                    <a:pt x="8954" y="668"/>
                    <a:pt x="8930" y="668"/>
                  </a:cubicBezTo>
                  <a:lnTo>
                    <a:pt x="7989" y="668"/>
                  </a:lnTo>
                  <a:cubicBezTo>
                    <a:pt x="7894" y="668"/>
                    <a:pt x="7811" y="739"/>
                    <a:pt x="7811" y="846"/>
                  </a:cubicBezTo>
                  <a:cubicBezTo>
                    <a:pt x="7811" y="953"/>
                    <a:pt x="7882" y="1025"/>
                    <a:pt x="7989" y="1025"/>
                  </a:cubicBezTo>
                  <a:lnTo>
                    <a:pt x="8668" y="1025"/>
                  </a:lnTo>
                  <a:lnTo>
                    <a:pt x="8668" y="10216"/>
                  </a:lnTo>
                  <a:lnTo>
                    <a:pt x="7263" y="10216"/>
                  </a:lnTo>
                  <a:cubicBezTo>
                    <a:pt x="7168" y="10216"/>
                    <a:pt x="7084" y="10288"/>
                    <a:pt x="7084" y="10395"/>
                  </a:cubicBezTo>
                  <a:cubicBezTo>
                    <a:pt x="7084" y="10502"/>
                    <a:pt x="7156" y="10574"/>
                    <a:pt x="7263" y="10574"/>
                  </a:cubicBezTo>
                  <a:lnTo>
                    <a:pt x="9168" y="10574"/>
                  </a:lnTo>
                  <a:cubicBezTo>
                    <a:pt x="9251" y="10574"/>
                    <a:pt x="9323" y="10657"/>
                    <a:pt x="9323" y="10740"/>
                  </a:cubicBezTo>
                  <a:lnTo>
                    <a:pt x="9323" y="11324"/>
                  </a:lnTo>
                  <a:lnTo>
                    <a:pt x="333" y="11324"/>
                  </a:lnTo>
                  <a:lnTo>
                    <a:pt x="333" y="10740"/>
                  </a:lnTo>
                  <a:cubicBezTo>
                    <a:pt x="333" y="10657"/>
                    <a:pt x="417" y="10574"/>
                    <a:pt x="500" y="10574"/>
                  </a:cubicBezTo>
                  <a:lnTo>
                    <a:pt x="6513" y="10574"/>
                  </a:lnTo>
                  <a:cubicBezTo>
                    <a:pt x="6608" y="10574"/>
                    <a:pt x="6691" y="10502"/>
                    <a:pt x="6691" y="10395"/>
                  </a:cubicBezTo>
                  <a:cubicBezTo>
                    <a:pt x="6691" y="10288"/>
                    <a:pt x="6620" y="10216"/>
                    <a:pt x="6513" y="10216"/>
                  </a:cubicBezTo>
                  <a:lnTo>
                    <a:pt x="976" y="10216"/>
                  </a:lnTo>
                  <a:lnTo>
                    <a:pt x="976" y="1025"/>
                  </a:lnTo>
                  <a:lnTo>
                    <a:pt x="7263" y="1025"/>
                  </a:lnTo>
                  <a:cubicBezTo>
                    <a:pt x="7346" y="1025"/>
                    <a:pt x="7442" y="953"/>
                    <a:pt x="7442" y="846"/>
                  </a:cubicBezTo>
                  <a:cubicBezTo>
                    <a:pt x="7442" y="739"/>
                    <a:pt x="7358" y="668"/>
                    <a:pt x="7263" y="668"/>
                  </a:cubicBezTo>
                  <a:lnTo>
                    <a:pt x="750" y="668"/>
                  </a:lnTo>
                  <a:cubicBezTo>
                    <a:pt x="726" y="668"/>
                    <a:pt x="691" y="632"/>
                    <a:pt x="691" y="608"/>
                  </a:cubicBezTo>
                  <a:lnTo>
                    <a:pt x="691" y="370"/>
                  </a:lnTo>
                  <a:cubicBezTo>
                    <a:pt x="691" y="334"/>
                    <a:pt x="726" y="310"/>
                    <a:pt x="750" y="310"/>
                  </a:cubicBezTo>
                  <a:close/>
                  <a:moveTo>
                    <a:pt x="738" y="1"/>
                  </a:moveTo>
                  <a:cubicBezTo>
                    <a:pt x="512" y="1"/>
                    <a:pt x="333" y="179"/>
                    <a:pt x="333" y="394"/>
                  </a:cubicBezTo>
                  <a:lnTo>
                    <a:pt x="333" y="632"/>
                  </a:lnTo>
                  <a:cubicBezTo>
                    <a:pt x="333" y="810"/>
                    <a:pt x="453" y="977"/>
                    <a:pt x="619" y="1025"/>
                  </a:cubicBezTo>
                  <a:lnTo>
                    <a:pt x="619" y="10240"/>
                  </a:lnTo>
                  <a:lnTo>
                    <a:pt x="500" y="10240"/>
                  </a:lnTo>
                  <a:cubicBezTo>
                    <a:pt x="214" y="10240"/>
                    <a:pt x="0" y="10454"/>
                    <a:pt x="0" y="10740"/>
                  </a:cubicBezTo>
                  <a:lnTo>
                    <a:pt x="0" y="11490"/>
                  </a:lnTo>
                  <a:cubicBezTo>
                    <a:pt x="0" y="11574"/>
                    <a:pt x="72" y="11669"/>
                    <a:pt x="179" y="11669"/>
                  </a:cubicBezTo>
                  <a:lnTo>
                    <a:pt x="9489" y="11669"/>
                  </a:lnTo>
                  <a:cubicBezTo>
                    <a:pt x="9585" y="11669"/>
                    <a:pt x="9668" y="11586"/>
                    <a:pt x="9668" y="11490"/>
                  </a:cubicBezTo>
                  <a:lnTo>
                    <a:pt x="9668" y="10740"/>
                  </a:lnTo>
                  <a:cubicBezTo>
                    <a:pt x="9656" y="10454"/>
                    <a:pt x="9430" y="10240"/>
                    <a:pt x="9144" y="10240"/>
                  </a:cubicBezTo>
                  <a:lnTo>
                    <a:pt x="9001" y="10240"/>
                  </a:lnTo>
                  <a:lnTo>
                    <a:pt x="9001" y="1025"/>
                  </a:lnTo>
                  <a:cubicBezTo>
                    <a:pt x="9180" y="977"/>
                    <a:pt x="9311" y="810"/>
                    <a:pt x="9311" y="632"/>
                  </a:cubicBezTo>
                  <a:lnTo>
                    <a:pt x="9311" y="394"/>
                  </a:lnTo>
                  <a:cubicBezTo>
                    <a:pt x="9311" y="179"/>
                    <a:pt x="9132" y="1"/>
                    <a:pt x="89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7" name="Google Shape;5947;p78"/>
            <p:cNvSpPr/>
            <p:nvPr/>
          </p:nvSpPr>
          <p:spPr>
            <a:xfrm>
              <a:off x="1921566" y="3855953"/>
              <a:ext cx="105854" cy="271213"/>
            </a:xfrm>
            <a:custGeom>
              <a:avLst/>
              <a:gdLst/>
              <a:ahLst/>
              <a:cxnLst/>
              <a:rect l="l" t="t" r="r" b="b"/>
              <a:pathLst>
                <a:path w="3323" h="8514" extrusionOk="0">
                  <a:moveTo>
                    <a:pt x="2977" y="346"/>
                  </a:moveTo>
                  <a:lnTo>
                    <a:pt x="2977" y="1370"/>
                  </a:lnTo>
                  <a:lnTo>
                    <a:pt x="2394" y="1370"/>
                  </a:lnTo>
                  <a:cubicBezTo>
                    <a:pt x="2203" y="1370"/>
                    <a:pt x="2049" y="1513"/>
                    <a:pt x="2049" y="1704"/>
                  </a:cubicBezTo>
                  <a:lnTo>
                    <a:pt x="2049" y="2168"/>
                  </a:lnTo>
                  <a:lnTo>
                    <a:pt x="1715" y="2168"/>
                  </a:lnTo>
                  <a:cubicBezTo>
                    <a:pt x="1548" y="2168"/>
                    <a:pt x="1417" y="2287"/>
                    <a:pt x="1382" y="2442"/>
                  </a:cubicBezTo>
                  <a:lnTo>
                    <a:pt x="1025" y="2442"/>
                  </a:lnTo>
                  <a:lnTo>
                    <a:pt x="1025" y="1739"/>
                  </a:lnTo>
                  <a:cubicBezTo>
                    <a:pt x="1025" y="1549"/>
                    <a:pt x="882" y="1394"/>
                    <a:pt x="679" y="1394"/>
                  </a:cubicBezTo>
                  <a:lnTo>
                    <a:pt x="346" y="1394"/>
                  </a:lnTo>
                  <a:lnTo>
                    <a:pt x="346" y="346"/>
                  </a:lnTo>
                  <a:close/>
                  <a:moveTo>
                    <a:pt x="679" y="1739"/>
                  </a:moveTo>
                  <a:lnTo>
                    <a:pt x="679" y="2763"/>
                  </a:lnTo>
                  <a:lnTo>
                    <a:pt x="679" y="3954"/>
                  </a:lnTo>
                  <a:lnTo>
                    <a:pt x="346" y="3954"/>
                  </a:lnTo>
                  <a:lnTo>
                    <a:pt x="346" y="1739"/>
                  </a:lnTo>
                  <a:close/>
                  <a:moveTo>
                    <a:pt x="1370" y="2763"/>
                  </a:moveTo>
                  <a:lnTo>
                    <a:pt x="1370" y="3954"/>
                  </a:lnTo>
                  <a:lnTo>
                    <a:pt x="1025" y="3954"/>
                  </a:lnTo>
                  <a:lnTo>
                    <a:pt x="1025" y="2763"/>
                  </a:lnTo>
                  <a:close/>
                  <a:moveTo>
                    <a:pt x="2049" y="2513"/>
                  </a:moveTo>
                  <a:lnTo>
                    <a:pt x="2049" y="3954"/>
                  </a:lnTo>
                  <a:lnTo>
                    <a:pt x="1715" y="3954"/>
                  </a:lnTo>
                  <a:lnTo>
                    <a:pt x="1715" y="2763"/>
                  </a:lnTo>
                  <a:lnTo>
                    <a:pt x="1715" y="2513"/>
                  </a:lnTo>
                  <a:close/>
                  <a:moveTo>
                    <a:pt x="2977" y="1727"/>
                  </a:moveTo>
                  <a:lnTo>
                    <a:pt x="2977" y="3954"/>
                  </a:lnTo>
                  <a:lnTo>
                    <a:pt x="2394" y="3954"/>
                  </a:lnTo>
                  <a:lnTo>
                    <a:pt x="2394" y="2513"/>
                  </a:lnTo>
                  <a:lnTo>
                    <a:pt x="2394" y="1727"/>
                  </a:lnTo>
                  <a:close/>
                  <a:moveTo>
                    <a:pt x="2977" y="4299"/>
                  </a:moveTo>
                  <a:lnTo>
                    <a:pt x="2977" y="4644"/>
                  </a:lnTo>
                  <a:lnTo>
                    <a:pt x="346" y="4644"/>
                  </a:lnTo>
                  <a:lnTo>
                    <a:pt x="346" y="4299"/>
                  </a:lnTo>
                  <a:close/>
                  <a:moveTo>
                    <a:pt x="2977" y="4990"/>
                  </a:moveTo>
                  <a:lnTo>
                    <a:pt x="2977" y="7347"/>
                  </a:lnTo>
                  <a:lnTo>
                    <a:pt x="2453" y="6085"/>
                  </a:lnTo>
                  <a:cubicBezTo>
                    <a:pt x="2430" y="6014"/>
                    <a:pt x="2346" y="5942"/>
                    <a:pt x="2275" y="5906"/>
                  </a:cubicBezTo>
                  <a:cubicBezTo>
                    <a:pt x="2239" y="5889"/>
                    <a:pt x="2197" y="5880"/>
                    <a:pt x="2154" y="5880"/>
                  </a:cubicBezTo>
                  <a:cubicBezTo>
                    <a:pt x="2111" y="5880"/>
                    <a:pt x="2066" y="5889"/>
                    <a:pt x="2025" y="5906"/>
                  </a:cubicBezTo>
                  <a:lnTo>
                    <a:pt x="1679" y="6061"/>
                  </a:lnTo>
                  <a:cubicBezTo>
                    <a:pt x="1596" y="6085"/>
                    <a:pt x="1537" y="6156"/>
                    <a:pt x="1501" y="6240"/>
                  </a:cubicBezTo>
                  <a:cubicBezTo>
                    <a:pt x="1477" y="6311"/>
                    <a:pt x="1477" y="6395"/>
                    <a:pt x="1501" y="6490"/>
                  </a:cubicBezTo>
                  <a:lnTo>
                    <a:pt x="1513" y="6537"/>
                  </a:lnTo>
                  <a:cubicBezTo>
                    <a:pt x="1477" y="6514"/>
                    <a:pt x="1429" y="6502"/>
                    <a:pt x="1382" y="6502"/>
                  </a:cubicBezTo>
                  <a:lnTo>
                    <a:pt x="1025" y="6502"/>
                  </a:lnTo>
                  <a:lnTo>
                    <a:pt x="1025" y="5942"/>
                  </a:lnTo>
                  <a:cubicBezTo>
                    <a:pt x="1025" y="5740"/>
                    <a:pt x="882" y="5597"/>
                    <a:pt x="679" y="5597"/>
                  </a:cubicBezTo>
                  <a:lnTo>
                    <a:pt x="346" y="5597"/>
                  </a:lnTo>
                  <a:lnTo>
                    <a:pt x="346" y="4990"/>
                  </a:lnTo>
                  <a:close/>
                  <a:moveTo>
                    <a:pt x="2132" y="6252"/>
                  </a:moveTo>
                  <a:lnTo>
                    <a:pt x="2858" y="7990"/>
                  </a:lnTo>
                  <a:lnTo>
                    <a:pt x="2549" y="8121"/>
                  </a:lnTo>
                  <a:lnTo>
                    <a:pt x="1810" y="6383"/>
                  </a:lnTo>
                  <a:lnTo>
                    <a:pt x="2132" y="6252"/>
                  </a:lnTo>
                  <a:close/>
                  <a:moveTo>
                    <a:pt x="679" y="5954"/>
                  </a:moveTo>
                  <a:lnTo>
                    <a:pt x="679" y="6835"/>
                  </a:lnTo>
                  <a:lnTo>
                    <a:pt x="679" y="8169"/>
                  </a:lnTo>
                  <a:lnTo>
                    <a:pt x="346" y="8169"/>
                  </a:lnTo>
                  <a:lnTo>
                    <a:pt x="346" y="5954"/>
                  </a:lnTo>
                  <a:close/>
                  <a:moveTo>
                    <a:pt x="1370" y="6847"/>
                  </a:moveTo>
                  <a:lnTo>
                    <a:pt x="1370" y="8169"/>
                  </a:lnTo>
                  <a:lnTo>
                    <a:pt x="1025" y="8169"/>
                  </a:lnTo>
                  <a:lnTo>
                    <a:pt x="1025" y="6847"/>
                  </a:lnTo>
                  <a:close/>
                  <a:moveTo>
                    <a:pt x="1715" y="6990"/>
                  </a:moveTo>
                  <a:lnTo>
                    <a:pt x="2203" y="8169"/>
                  </a:lnTo>
                  <a:lnTo>
                    <a:pt x="1715" y="8169"/>
                  </a:lnTo>
                  <a:lnTo>
                    <a:pt x="1715" y="6990"/>
                  </a:lnTo>
                  <a:close/>
                  <a:moveTo>
                    <a:pt x="251" y="1"/>
                  </a:moveTo>
                  <a:cubicBezTo>
                    <a:pt x="120" y="1"/>
                    <a:pt x="1" y="120"/>
                    <a:pt x="1" y="251"/>
                  </a:cubicBezTo>
                  <a:lnTo>
                    <a:pt x="1" y="8252"/>
                  </a:lnTo>
                  <a:cubicBezTo>
                    <a:pt x="1" y="8395"/>
                    <a:pt x="120" y="8514"/>
                    <a:pt x="251" y="8514"/>
                  </a:cubicBezTo>
                  <a:lnTo>
                    <a:pt x="3061" y="8514"/>
                  </a:lnTo>
                  <a:cubicBezTo>
                    <a:pt x="3203" y="8514"/>
                    <a:pt x="3322" y="8395"/>
                    <a:pt x="3322" y="8252"/>
                  </a:cubicBezTo>
                  <a:lnTo>
                    <a:pt x="3322" y="1704"/>
                  </a:lnTo>
                  <a:lnTo>
                    <a:pt x="3322" y="251"/>
                  </a:lnTo>
                  <a:cubicBezTo>
                    <a:pt x="3322" y="120"/>
                    <a:pt x="3203" y="1"/>
                    <a:pt x="3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8" name="Google Shape;5948;p78"/>
            <p:cNvSpPr/>
            <p:nvPr/>
          </p:nvSpPr>
          <p:spPr>
            <a:xfrm>
              <a:off x="1803990" y="3855953"/>
              <a:ext cx="106619" cy="165773"/>
            </a:xfrm>
            <a:custGeom>
              <a:avLst/>
              <a:gdLst/>
              <a:ahLst/>
              <a:cxnLst/>
              <a:rect l="l" t="t" r="r" b="b"/>
              <a:pathLst>
                <a:path w="3347" h="5204" extrusionOk="0">
                  <a:moveTo>
                    <a:pt x="251" y="1"/>
                  </a:moveTo>
                  <a:cubicBezTo>
                    <a:pt x="120" y="1"/>
                    <a:pt x="1" y="120"/>
                    <a:pt x="1" y="251"/>
                  </a:cubicBezTo>
                  <a:lnTo>
                    <a:pt x="1" y="4954"/>
                  </a:lnTo>
                  <a:cubicBezTo>
                    <a:pt x="1" y="5085"/>
                    <a:pt x="120" y="5204"/>
                    <a:pt x="251" y="5204"/>
                  </a:cubicBezTo>
                  <a:lnTo>
                    <a:pt x="715" y="5204"/>
                  </a:lnTo>
                  <a:cubicBezTo>
                    <a:pt x="798" y="5204"/>
                    <a:pt x="894" y="5133"/>
                    <a:pt x="894" y="5025"/>
                  </a:cubicBezTo>
                  <a:cubicBezTo>
                    <a:pt x="894" y="4930"/>
                    <a:pt x="822" y="4847"/>
                    <a:pt x="715" y="4847"/>
                  </a:cubicBezTo>
                  <a:lnTo>
                    <a:pt x="346" y="4847"/>
                  </a:lnTo>
                  <a:lnTo>
                    <a:pt x="346" y="322"/>
                  </a:lnTo>
                  <a:lnTo>
                    <a:pt x="3001" y="322"/>
                  </a:lnTo>
                  <a:lnTo>
                    <a:pt x="3001" y="4847"/>
                  </a:lnTo>
                  <a:lnTo>
                    <a:pt x="1441" y="4847"/>
                  </a:lnTo>
                  <a:cubicBezTo>
                    <a:pt x="1358" y="4847"/>
                    <a:pt x="1263" y="4930"/>
                    <a:pt x="1263" y="5025"/>
                  </a:cubicBezTo>
                  <a:cubicBezTo>
                    <a:pt x="1263" y="5133"/>
                    <a:pt x="1334" y="5204"/>
                    <a:pt x="1441" y="5204"/>
                  </a:cubicBezTo>
                  <a:lnTo>
                    <a:pt x="3096" y="5204"/>
                  </a:lnTo>
                  <a:cubicBezTo>
                    <a:pt x="3227" y="5204"/>
                    <a:pt x="3346" y="5085"/>
                    <a:pt x="3346" y="4954"/>
                  </a:cubicBezTo>
                  <a:lnTo>
                    <a:pt x="3346" y="251"/>
                  </a:lnTo>
                  <a:cubicBezTo>
                    <a:pt x="3346" y="120"/>
                    <a:pt x="3227" y="1"/>
                    <a:pt x="3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49" name="Google Shape;5949;p78"/>
            <p:cNvSpPr/>
            <p:nvPr/>
          </p:nvSpPr>
          <p:spPr>
            <a:xfrm>
              <a:off x="1824472" y="3932565"/>
              <a:ext cx="63360" cy="11436"/>
            </a:xfrm>
            <a:custGeom>
              <a:avLst/>
              <a:gdLst/>
              <a:ahLst/>
              <a:cxnLst/>
              <a:rect l="l" t="t" r="r" b="b"/>
              <a:pathLst>
                <a:path w="1989" h="359" extrusionOk="0">
                  <a:moveTo>
                    <a:pt x="179" y="1"/>
                  </a:moveTo>
                  <a:cubicBezTo>
                    <a:pt x="84" y="1"/>
                    <a:pt x="1" y="84"/>
                    <a:pt x="1" y="180"/>
                  </a:cubicBezTo>
                  <a:cubicBezTo>
                    <a:pt x="1" y="287"/>
                    <a:pt x="84" y="358"/>
                    <a:pt x="179" y="358"/>
                  </a:cubicBezTo>
                  <a:lnTo>
                    <a:pt x="1810" y="358"/>
                  </a:lnTo>
                  <a:cubicBezTo>
                    <a:pt x="1906" y="358"/>
                    <a:pt x="1989" y="287"/>
                    <a:pt x="1989" y="180"/>
                  </a:cubicBezTo>
                  <a:cubicBezTo>
                    <a:pt x="1989" y="84"/>
                    <a:pt x="1918"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0" name="Google Shape;5950;p78"/>
            <p:cNvSpPr/>
            <p:nvPr/>
          </p:nvSpPr>
          <p:spPr>
            <a:xfrm>
              <a:off x="1824472" y="3907941"/>
              <a:ext cx="63360" cy="11404"/>
            </a:xfrm>
            <a:custGeom>
              <a:avLst/>
              <a:gdLst/>
              <a:ahLst/>
              <a:cxnLst/>
              <a:rect l="l" t="t" r="r" b="b"/>
              <a:pathLst>
                <a:path w="1989" h="358" extrusionOk="0">
                  <a:moveTo>
                    <a:pt x="179" y="0"/>
                  </a:moveTo>
                  <a:cubicBezTo>
                    <a:pt x="84" y="0"/>
                    <a:pt x="1" y="72"/>
                    <a:pt x="1" y="179"/>
                  </a:cubicBezTo>
                  <a:cubicBezTo>
                    <a:pt x="1" y="286"/>
                    <a:pt x="84" y="357"/>
                    <a:pt x="179" y="357"/>
                  </a:cubicBezTo>
                  <a:lnTo>
                    <a:pt x="1810" y="357"/>
                  </a:lnTo>
                  <a:cubicBezTo>
                    <a:pt x="1906" y="357"/>
                    <a:pt x="1989" y="286"/>
                    <a:pt x="1989" y="179"/>
                  </a:cubicBezTo>
                  <a:cubicBezTo>
                    <a:pt x="1989" y="72"/>
                    <a:pt x="1918" y="0"/>
                    <a:pt x="1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1" name="Google Shape;5951;p78"/>
            <p:cNvSpPr/>
            <p:nvPr/>
          </p:nvSpPr>
          <p:spPr>
            <a:xfrm>
              <a:off x="1824472" y="3882903"/>
              <a:ext cx="63360" cy="11404"/>
            </a:xfrm>
            <a:custGeom>
              <a:avLst/>
              <a:gdLst/>
              <a:ahLst/>
              <a:cxnLst/>
              <a:rect l="l" t="t" r="r" b="b"/>
              <a:pathLst>
                <a:path w="1989" h="358" extrusionOk="0">
                  <a:moveTo>
                    <a:pt x="179" y="0"/>
                  </a:moveTo>
                  <a:cubicBezTo>
                    <a:pt x="84" y="0"/>
                    <a:pt x="1" y="72"/>
                    <a:pt x="1" y="179"/>
                  </a:cubicBezTo>
                  <a:cubicBezTo>
                    <a:pt x="13" y="286"/>
                    <a:pt x="84" y="357"/>
                    <a:pt x="179" y="357"/>
                  </a:cubicBezTo>
                  <a:lnTo>
                    <a:pt x="1810" y="357"/>
                  </a:lnTo>
                  <a:cubicBezTo>
                    <a:pt x="1906" y="357"/>
                    <a:pt x="1989" y="286"/>
                    <a:pt x="1989" y="179"/>
                  </a:cubicBezTo>
                  <a:cubicBezTo>
                    <a:pt x="1989" y="96"/>
                    <a:pt x="1918" y="0"/>
                    <a:pt x="1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2" name="Google Shape;5952;p78"/>
            <p:cNvSpPr/>
            <p:nvPr/>
          </p:nvSpPr>
          <p:spPr>
            <a:xfrm>
              <a:off x="1824472" y="3957603"/>
              <a:ext cx="63360" cy="11786"/>
            </a:xfrm>
            <a:custGeom>
              <a:avLst/>
              <a:gdLst/>
              <a:ahLst/>
              <a:cxnLst/>
              <a:rect l="l" t="t" r="r" b="b"/>
              <a:pathLst>
                <a:path w="1989" h="370" extrusionOk="0">
                  <a:moveTo>
                    <a:pt x="179" y="1"/>
                  </a:moveTo>
                  <a:cubicBezTo>
                    <a:pt x="84" y="1"/>
                    <a:pt x="1" y="84"/>
                    <a:pt x="1" y="191"/>
                  </a:cubicBezTo>
                  <a:cubicBezTo>
                    <a:pt x="1" y="287"/>
                    <a:pt x="84" y="370"/>
                    <a:pt x="179" y="370"/>
                  </a:cubicBezTo>
                  <a:lnTo>
                    <a:pt x="1810" y="370"/>
                  </a:lnTo>
                  <a:cubicBezTo>
                    <a:pt x="1906" y="370"/>
                    <a:pt x="1989" y="287"/>
                    <a:pt x="1989" y="191"/>
                  </a:cubicBezTo>
                  <a:cubicBezTo>
                    <a:pt x="1989" y="84"/>
                    <a:pt x="1918"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3" name="Google Shape;5953;p78"/>
            <p:cNvSpPr/>
            <p:nvPr/>
          </p:nvSpPr>
          <p:spPr>
            <a:xfrm>
              <a:off x="1824472" y="3983023"/>
              <a:ext cx="63360" cy="11404"/>
            </a:xfrm>
            <a:custGeom>
              <a:avLst/>
              <a:gdLst/>
              <a:ahLst/>
              <a:cxnLst/>
              <a:rect l="l" t="t" r="r" b="b"/>
              <a:pathLst>
                <a:path w="1989" h="358" extrusionOk="0">
                  <a:moveTo>
                    <a:pt x="179" y="1"/>
                  </a:moveTo>
                  <a:cubicBezTo>
                    <a:pt x="84" y="1"/>
                    <a:pt x="1" y="72"/>
                    <a:pt x="1" y="179"/>
                  </a:cubicBezTo>
                  <a:cubicBezTo>
                    <a:pt x="13" y="286"/>
                    <a:pt x="84" y="358"/>
                    <a:pt x="179" y="358"/>
                  </a:cubicBezTo>
                  <a:lnTo>
                    <a:pt x="1810" y="358"/>
                  </a:lnTo>
                  <a:cubicBezTo>
                    <a:pt x="1906" y="358"/>
                    <a:pt x="1989" y="286"/>
                    <a:pt x="1989" y="179"/>
                  </a:cubicBezTo>
                  <a:cubicBezTo>
                    <a:pt x="1989" y="84"/>
                    <a:pt x="1918"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4" name="Google Shape;5954;p78"/>
            <p:cNvSpPr/>
            <p:nvPr/>
          </p:nvSpPr>
          <p:spPr>
            <a:xfrm>
              <a:off x="1852919" y="4057372"/>
              <a:ext cx="32269" cy="32269"/>
            </a:xfrm>
            <a:custGeom>
              <a:avLst/>
              <a:gdLst/>
              <a:ahLst/>
              <a:cxnLst/>
              <a:rect l="l" t="t" r="r" b="b"/>
              <a:pathLst>
                <a:path w="1013" h="1013" extrusionOk="0">
                  <a:moveTo>
                    <a:pt x="501" y="345"/>
                  </a:moveTo>
                  <a:cubicBezTo>
                    <a:pt x="596" y="345"/>
                    <a:pt x="667" y="417"/>
                    <a:pt x="667" y="512"/>
                  </a:cubicBezTo>
                  <a:cubicBezTo>
                    <a:pt x="667" y="595"/>
                    <a:pt x="596" y="667"/>
                    <a:pt x="501" y="667"/>
                  </a:cubicBezTo>
                  <a:cubicBezTo>
                    <a:pt x="417" y="667"/>
                    <a:pt x="334" y="595"/>
                    <a:pt x="334" y="512"/>
                  </a:cubicBezTo>
                  <a:cubicBezTo>
                    <a:pt x="334" y="417"/>
                    <a:pt x="417" y="345"/>
                    <a:pt x="501" y="345"/>
                  </a:cubicBezTo>
                  <a:close/>
                  <a:moveTo>
                    <a:pt x="501" y="0"/>
                  </a:moveTo>
                  <a:cubicBezTo>
                    <a:pt x="215" y="0"/>
                    <a:pt x="1" y="226"/>
                    <a:pt x="1" y="512"/>
                  </a:cubicBezTo>
                  <a:cubicBezTo>
                    <a:pt x="1" y="786"/>
                    <a:pt x="215" y="1012"/>
                    <a:pt x="501" y="1012"/>
                  </a:cubicBezTo>
                  <a:cubicBezTo>
                    <a:pt x="786" y="1012"/>
                    <a:pt x="1013" y="786"/>
                    <a:pt x="1013" y="512"/>
                  </a:cubicBezTo>
                  <a:cubicBezTo>
                    <a:pt x="1013" y="226"/>
                    <a:pt x="78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5" name="Google Shape;5955;p78"/>
            <p:cNvSpPr/>
            <p:nvPr/>
          </p:nvSpPr>
          <p:spPr>
            <a:xfrm>
              <a:off x="1803607" y="4031188"/>
              <a:ext cx="34563" cy="88398"/>
            </a:xfrm>
            <a:custGeom>
              <a:avLst/>
              <a:gdLst/>
              <a:ahLst/>
              <a:cxnLst/>
              <a:rect l="l" t="t" r="r" b="b"/>
              <a:pathLst>
                <a:path w="1085" h="2775" extrusionOk="0">
                  <a:moveTo>
                    <a:pt x="596" y="584"/>
                  </a:moveTo>
                  <a:cubicBezTo>
                    <a:pt x="668" y="584"/>
                    <a:pt x="739" y="644"/>
                    <a:pt x="739" y="739"/>
                  </a:cubicBezTo>
                  <a:lnTo>
                    <a:pt x="739" y="2025"/>
                  </a:lnTo>
                  <a:cubicBezTo>
                    <a:pt x="739" y="2108"/>
                    <a:pt x="679" y="2179"/>
                    <a:pt x="596" y="2179"/>
                  </a:cubicBezTo>
                  <a:lnTo>
                    <a:pt x="358" y="2179"/>
                  </a:lnTo>
                  <a:lnTo>
                    <a:pt x="358" y="584"/>
                  </a:lnTo>
                  <a:close/>
                  <a:moveTo>
                    <a:pt x="179" y="1"/>
                  </a:moveTo>
                  <a:cubicBezTo>
                    <a:pt x="84" y="1"/>
                    <a:pt x="1" y="84"/>
                    <a:pt x="1" y="179"/>
                  </a:cubicBezTo>
                  <a:lnTo>
                    <a:pt x="1" y="417"/>
                  </a:lnTo>
                  <a:lnTo>
                    <a:pt x="1" y="2358"/>
                  </a:lnTo>
                  <a:lnTo>
                    <a:pt x="1" y="2596"/>
                  </a:lnTo>
                  <a:cubicBezTo>
                    <a:pt x="1" y="2680"/>
                    <a:pt x="72" y="2775"/>
                    <a:pt x="179" y="2775"/>
                  </a:cubicBezTo>
                  <a:cubicBezTo>
                    <a:pt x="263" y="2775"/>
                    <a:pt x="358" y="2703"/>
                    <a:pt x="358" y="2596"/>
                  </a:cubicBezTo>
                  <a:lnTo>
                    <a:pt x="358" y="2525"/>
                  </a:lnTo>
                  <a:lnTo>
                    <a:pt x="596" y="2525"/>
                  </a:lnTo>
                  <a:cubicBezTo>
                    <a:pt x="858" y="2525"/>
                    <a:pt x="1084" y="2299"/>
                    <a:pt x="1084" y="2025"/>
                  </a:cubicBezTo>
                  <a:lnTo>
                    <a:pt x="1084" y="739"/>
                  </a:lnTo>
                  <a:cubicBezTo>
                    <a:pt x="1084" y="465"/>
                    <a:pt x="870" y="239"/>
                    <a:pt x="596" y="239"/>
                  </a:cubicBezTo>
                  <a:lnTo>
                    <a:pt x="358" y="239"/>
                  </a:lnTo>
                  <a:lnTo>
                    <a:pt x="358" y="179"/>
                  </a:lnTo>
                  <a:cubicBezTo>
                    <a:pt x="358" y="96"/>
                    <a:pt x="27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56" name="Google Shape;5956;p78"/>
          <p:cNvGrpSpPr/>
          <p:nvPr/>
        </p:nvGrpSpPr>
        <p:grpSpPr>
          <a:xfrm>
            <a:off x="5373342" y="3808935"/>
            <a:ext cx="231395" cy="353145"/>
            <a:chOff x="5373342" y="3808935"/>
            <a:chExt cx="231395" cy="353145"/>
          </a:xfrm>
        </p:grpSpPr>
        <p:sp>
          <p:nvSpPr>
            <p:cNvPr id="5957" name="Google Shape;5957;p78"/>
            <p:cNvSpPr/>
            <p:nvPr/>
          </p:nvSpPr>
          <p:spPr>
            <a:xfrm>
              <a:off x="5422654" y="3832827"/>
              <a:ext cx="132772" cy="114200"/>
            </a:xfrm>
            <a:custGeom>
              <a:avLst/>
              <a:gdLst/>
              <a:ahLst/>
              <a:cxnLst/>
              <a:rect l="l" t="t" r="r" b="b"/>
              <a:pathLst>
                <a:path w="4168" h="3585" extrusionOk="0">
                  <a:moveTo>
                    <a:pt x="2072" y="322"/>
                  </a:moveTo>
                  <a:cubicBezTo>
                    <a:pt x="3036" y="322"/>
                    <a:pt x="3822" y="1108"/>
                    <a:pt x="3822" y="2084"/>
                  </a:cubicBezTo>
                  <a:lnTo>
                    <a:pt x="3846" y="2918"/>
                  </a:lnTo>
                  <a:cubicBezTo>
                    <a:pt x="3846" y="3108"/>
                    <a:pt x="3679" y="3275"/>
                    <a:pt x="3489" y="3275"/>
                  </a:cubicBezTo>
                  <a:lnTo>
                    <a:pt x="667" y="3275"/>
                  </a:lnTo>
                  <a:cubicBezTo>
                    <a:pt x="476" y="3275"/>
                    <a:pt x="310" y="3108"/>
                    <a:pt x="310" y="2918"/>
                  </a:cubicBezTo>
                  <a:lnTo>
                    <a:pt x="310" y="2084"/>
                  </a:lnTo>
                  <a:cubicBezTo>
                    <a:pt x="310" y="1108"/>
                    <a:pt x="1096" y="322"/>
                    <a:pt x="2072" y="322"/>
                  </a:cubicBezTo>
                  <a:close/>
                  <a:moveTo>
                    <a:pt x="2084" y="1"/>
                  </a:moveTo>
                  <a:cubicBezTo>
                    <a:pt x="941" y="1"/>
                    <a:pt x="0" y="929"/>
                    <a:pt x="0" y="2084"/>
                  </a:cubicBezTo>
                  <a:lnTo>
                    <a:pt x="0" y="2918"/>
                  </a:lnTo>
                  <a:cubicBezTo>
                    <a:pt x="0" y="3287"/>
                    <a:pt x="298" y="3584"/>
                    <a:pt x="667" y="3584"/>
                  </a:cubicBezTo>
                  <a:lnTo>
                    <a:pt x="3489" y="3584"/>
                  </a:lnTo>
                  <a:cubicBezTo>
                    <a:pt x="3858" y="3584"/>
                    <a:pt x="4156" y="3287"/>
                    <a:pt x="4156" y="2918"/>
                  </a:cubicBezTo>
                  <a:lnTo>
                    <a:pt x="4156" y="2084"/>
                  </a:lnTo>
                  <a:cubicBezTo>
                    <a:pt x="4167" y="929"/>
                    <a:pt x="3227" y="1"/>
                    <a:pt x="2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8" name="Google Shape;5958;p78"/>
            <p:cNvSpPr/>
            <p:nvPr/>
          </p:nvSpPr>
          <p:spPr>
            <a:xfrm>
              <a:off x="5394590" y="3972415"/>
              <a:ext cx="45139" cy="37557"/>
            </a:xfrm>
            <a:custGeom>
              <a:avLst/>
              <a:gdLst/>
              <a:ahLst/>
              <a:cxnLst/>
              <a:rect l="l" t="t" r="r" b="b"/>
              <a:pathLst>
                <a:path w="1417" h="1179" extrusionOk="0">
                  <a:moveTo>
                    <a:pt x="953" y="334"/>
                  </a:moveTo>
                  <a:cubicBezTo>
                    <a:pt x="1024" y="334"/>
                    <a:pt x="1096" y="393"/>
                    <a:pt x="1096" y="464"/>
                  </a:cubicBezTo>
                  <a:lnTo>
                    <a:pt x="1096" y="715"/>
                  </a:lnTo>
                  <a:cubicBezTo>
                    <a:pt x="1096" y="798"/>
                    <a:pt x="1024" y="857"/>
                    <a:pt x="953" y="857"/>
                  </a:cubicBezTo>
                  <a:lnTo>
                    <a:pt x="465" y="857"/>
                  </a:lnTo>
                  <a:cubicBezTo>
                    <a:pt x="393" y="857"/>
                    <a:pt x="334" y="798"/>
                    <a:pt x="334" y="715"/>
                  </a:cubicBezTo>
                  <a:lnTo>
                    <a:pt x="334" y="464"/>
                  </a:lnTo>
                  <a:cubicBezTo>
                    <a:pt x="334" y="393"/>
                    <a:pt x="393" y="334"/>
                    <a:pt x="465" y="334"/>
                  </a:cubicBezTo>
                  <a:close/>
                  <a:moveTo>
                    <a:pt x="465" y="0"/>
                  </a:moveTo>
                  <a:cubicBezTo>
                    <a:pt x="214" y="0"/>
                    <a:pt x="0" y="214"/>
                    <a:pt x="0" y="464"/>
                  </a:cubicBezTo>
                  <a:lnTo>
                    <a:pt x="0" y="715"/>
                  </a:lnTo>
                  <a:cubicBezTo>
                    <a:pt x="0" y="976"/>
                    <a:pt x="214" y="1179"/>
                    <a:pt x="465" y="1179"/>
                  </a:cubicBezTo>
                  <a:lnTo>
                    <a:pt x="953" y="1179"/>
                  </a:lnTo>
                  <a:cubicBezTo>
                    <a:pt x="1215" y="1179"/>
                    <a:pt x="1417" y="976"/>
                    <a:pt x="1417" y="715"/>
                  </a:cubicBezTo>
                  <a:lnTo>
                    <a:pt x="1417" y="464"/>
                  </a:lnTo>
                  <a:cubicBezTo>
                    <a:pt x="1417" y="214"/>
                    <a:pt x="1203"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59" name="Google Shape;5959;p78"/>
            <p:cNvSpPr/>
            <p:nvPr/>
          </p:nvSpPr>
          <p:spPr>
            <a:xfrm>
              <a:off x="5460179" y="3972415"/>
              <a:ext cx="58072" cy="37557"/>
            </a:xfrm>
            <a:custGeom>
              <a:avLst/>
              <a:gdLst/>
              <a:ahLst/>
              <a:cxnLst/>
              <a:rect l="l" t="t" r="r" b="b"/>
              <a:pathLst>
                <a:path w="1823" h="1179" extrusionOk="0">
                  <a:moveTo>
                    <a:pt x="1346" y="334"/>
                  </a:moveTo>
                  <a:cubicBezTo>
                    <a:pt x="1430" y="334"/>
                    <a:pt x="1489" y="393"/>
                    <a:pt x="1489" y="464"/>
                  </a:cubicBezTo>
                  <a:lnTo>
                    <a:pt x="1489" y="715"/>
                  </a:lnTo>
                  <a:cubicBezTo>
                    <a:pt x="1489" y="798"/>
                    <a:pt x="1430" y="857"/>
                    <a:pt x="1346" y="857"/>
                  </a:cubicBezTo>
                  <a:lnTo>
                    <a:pt x="441" y="857"/>
                  </a:lnTo>
                  <a:cubicBezTo>
                    <a:pt x="370" y="857"/>
                    <a:pt x="311" y="798"/>
                    <a:pt x="311" y="715"/>
                  </a:cubicBezTo>
                  <a:lnTo>
                    <a:pt x="311" y="464"/>
                  </a:lnTo>
                  <a:cubicBezTo>
                    <a:pt x="311" y="393"/>
                    <a:pt x="370" y="334"/>
                    <a:pt x="441" y="334"/>
                  </a:cubicBezTo>
                  <a:close/>
                  <a:moveTo>
                    <a:pt x="453" y="0"/>
                  </a:moveTo>
                  <a:cubicBezTo>
                    <a:pt x="203" y="0"/>
                    <a:pt x="1" y="214"/>
                    <a:pt x="1" y="464"/>
                  </a:cubicBezTo>
                  <a:lnTo>
                    <a:pt x="1" y="715"/>
                  </a:lnTo>
                  <a:cubicBezTo>
                    <a:pt x="1" y="976"/>
                    <a:pt x="203" y="1179"/>
                    <a:pt x="453" y="1179"/>
                  </a:cubicBezTo>
                  <a:lnTo>
                    <a:pt x="1370" y="1179"/>
                  </a:lnTo>
                  <a:cubicBezTo>
                    <a:pt x="1620" y="1179"/>
                    <a:pt x="1823" y="976"/>
                    <a:pt x="1823" y="715"/>
                  </a:cubicBezTo>
                  <a:lnTo>
                    <a:pt x="1823" y="464"/>
                  </a:lnTo>
                  <a:cubicBezTo>
                    <a:pt x="1823" y="214"/>
                    <a:pt x="1620" y="0"/>
                    <a:pt x="1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0" name="Google Shape;5960;p78"/>
            <p:cNvSpPr/>
            <p:nvPr/>
          </p:nvSpPr>
          <p:spPr>
            <a:xfrm>
              <a:off x="5538319" y="3972415"/>
              <a:ext cx="45170" cy="37557"/>
            </a:xfrm>
            <a:custGeom>
              <a:avLst/>
              <a:gdLst/>
              <a:ahLst/>
              <a:cxnLst/>
              <a:rect l="l" t="t" r="r" b="b"/>
              <a:pathLst>
                <a:path w="1418" h="1179" extrusionOk="0">
                  <a:moveTo>
                    <a:pt x="941" y="334"/>
                  </a:moveTo>
                  <a:cubicBezTo>
                    <a:pt x="1013" y="334"/>
                    <a:pt x="1072" y="393"/>
                    <a:pt x="1072" y="464"/>
                  </a:cubicBezTo>
                  <a:lnTo>
                    <a:pt x="1072" y="715"/>
                  </a:lnTo>
                  <a:cubicBezTo>
                    <a:pt x="1072" y="798"/>
                    <a:pt x="1013" y="857"/>
                    <a:pt x="941" y="857"/>
                  </a:cubicBezTo>
                  <a:lnTo>
                    <a:pt x="453" y="857"/>
                  </a:lnTo>
                  <a:cubicBezTo>
                    <a:pt x="370" y="857"/>
                    <a:pt x="310" y="798"/>
                    <a:pt x="310" y="715"/>
                  </a:cubicBezTo>
                  <a:lnTo>
                    <a:pt x="310" y="464"/>
                  </a:lnTo>
                  <a:cubicBezTo>
                    <a:pt x="310" y="393"/>
                    <a:pt x="370" y="334"/>
                    <a:pt x="453" y="334"/>
                  </a:cubicBezTo>
                  <a:close/>
                  <a:moveTo>
                    <a:pt x="465" y="0"/>
                  </a:moveTo>
                  <a:cubicBezTo>
                    <a:pt x="215" y="0"/>
                    <a:pt x="1" y="214"/>
                    <a:pt x="1" y="464"/>
                  </a:cubicBezTo>
                  <a:lnTo>
                    <a:pt x="1" y="715"/>
                  </a:lnTo>
                  <a:cubicBezTo>
                    <a:pt x="1" y="976"/>
                    <a:pt x="215" y="1179"/>
                    <a:pt x="465" y="1179"/>
                  </a:cubicBezTo>
                  <a:lnTo>
                    <a:pt x="953" y="1179"/>
                  </a:lnTo>
                  <a:cubicBezTo>
                    <a:pt x="1203" y="1179"/>
                    <a:pt x="1417" y="976"/>
                    <a:pt x="1417" y="715"/>
                  </a:cubicBezTo>
                  <a:lnTo>
                    <a:pt x="1417" y="464"/>
                  </a:lnTo>
                  <a:cubicBezTo>
                    <a:pt x="1417" y="214"/>
                    <a:pt x="1203"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1" name="Google Shape;5961;p78"/>
            <p:cNvSpPr/>
            <p:nvPr/>
          </p:nvSpPr>
          <p:spPr>
            <a:xfrm>
              <a:off x="5373342" y="3808935"/>
              <a:ext cx="231395" cy="353145"/>
            </a:xfrm>
            <a:custGeom>
              <a:avLst/>
              <a:gdLst/>
              <a:ahLst/>
              <a:cxnLst/>
              <a:rect l="l" t="t" r="r" b="b"/>
              <a:pathLst>
                <a:path w="7264" h="11086" extrusionOk="0">
                  <a:moveTo>
                    <a:pt x="4215" y="9502"/>
                  </a:moveTo>
                  <a:lnTo>
                    <a:pt x="4215" y="10764"/>
                  </a:lnTo>
                  <a:lnTo>
                    <a:pt x="3048" y="10764"/>
                  </a:lnTo>
                  <a:lnTo>
                    <a:pt x="3048" y="9502"/>
                  </a:lnTo>
                  <a:close/>
                  <a:moveTo>
                    <a:pt x="1810" y="1"/>
                  </a:moveTo>
                  <a:cubicBezTo>
                    <a:pt x="822" y="1"/>
                    <a:pt x="0" y="822"/>
                    <a:pt x="0" y="1822"/>
                  </a:cubicBezTo>
                  <a:lnTo>
                    <a:pt x="0" y="7144"/>
                  </a:lnTo>
                  <a:cubicBezTo>
                    <a:pt x="0" y="7728"/>
                    <a:pt x="477" y="8204"/>
                    <a:pt x="1060" y="8204"/>
                  </a:cubicBezTo>
                  <a:lnTo>
                    <a:pt x="2727" y="8204"/>
                  </a:lnTo>
                  <a:lnTo>
                    <a:pt x="2727" y="8275"/>
                  </a:lnTo>
                  <a:cubicBezTo>
                    <a:pt x="2727" y="8371"/>
                    <a:pt x="2798" y="8442"/>
                    <a:pt x="2882" y="8442"/>
                  </a:cubicBezTo>
                  <a:cubicBezTo>
                    <a:pt x="2977" y="8442"/>
                    <a:pt x="3048" y="8371"/>
                    <a:pt x="3048" y="8275"/>
                  </a:cubicBezTo>
                  <a:lnTo>
                    <a:pt x="3048" y="7144"/>
                  </a:lnTo>
                  <a:lnTo>
                    <a:pt x="4215" y="7144"/>
                  </a:lnTo>
                  <a:lnTo>
                    <a:pt x="4215" y="9168"/>
                  </a:lnTo>
                  <a:lnTo>
                    <a:pt x="3048" y="9168"/>
                  </a:lnTo>
                  <a:lnTo>
                    <a:pt x="3048" y="9049"/>
                  </a:lnTo>
                  <a:cubicBezTo>
                    <a:pt x="3048" y="8966"/>
                    <a:pt x="2977" y="8883"/>
                    <a:pt x="2882" y="8883"/>
                  </a:cubicBezTo>
                  <a:cubicBezTo>
                    <a:pt x="2798" y="8883"/>
                    <a:pt x="2727" y="8966"/>
                    <a:pt x="2727" y="9049"/>
                  </a:cubicBezTo>
                  <a:lnTo>
                    <a:pt x="2727" y="10930"/>
                  </a:lnTo>
                  <a:cubicBezTo>
                    <a:pt x="2727" y="11014"/>
                    <a:pt x="2798" y="11085"/>
                    <a:pt x="2882" y="11085"/>
                  </a:cubicBezTo>
                  <a:lnTo>
                    <a:pt x="4370" y="11085"/>
                  </a:lnTo>
                  <a:cubicBezTo>
                    <a:pt x="4465" y="11085"/>
                    <a:pt x="4537" y="11014"/>
                    <a:pt x="4537" y="10930"/>
                  </a:cubicBezTo>
                  <a:lnTo>
                    <a:pt x="4537" y="8192"/>
                  </a:lnTo>
                  <a:lnTo>
                    <a:pt x="6204" y="8192"/>
                  </a:lnTo>
                  <a:cubicBezTo>
                    <a:pt x="6787" y="8192"/>
                    <a:pt x="7263" y="7716"/>
                    <a:pt x="7263" y="7132"/>
                  </a:cubicBezTo>
                  <a:lnTo>
                    <a:pt x="7263" y="1798"/>
                  </a:lnTo>
                  <a:cubicBezTo>
                    <a:pt x="7263" y="810"/>
                    <a:pt x="6442" y="1"/>
                    <a:pt x="5453" y="1"/>
                  </a:cubicBezTo>
                  <a:lnTo>
                    <a:pt x="5132" y="1"/>
                  </a:lnTo>
                  <a:cubicBezTo>
                    <a:pt x="5049" y="1"/>
                    <a:pt x="4977" y="72"/>
                    <a:pt x="4977" y="167"/>
                  </a:cubicBezTo>
                  <a:cubicBezTo>
                    <a:pt x="4977" y="251"/>
                    <a:pt x="5049" y="334"/>
                    <a:pt x="5132" y="334"/>
                  </a:cubicBezTo>
                  <a:lnTo>
                    <a:pt x="5453" y="334"/>
                  </a:lnTo>
                  <a:cubicBezTo>
                    <a:pt x="6263" y="334"/>
                    <a:pt x="6942" y="1001"/>
                    <a:pt x="6942" y="1822"/>
                  </a:cubicBezTo>
                  <a:lnTo>
                    <a:pt x="6942" y="7144"/>
                  </a:lnTo>
                  <a:cubicBezTo>
                    <a:pt x="6942" y="7549"/>
                    <a:pt x="6608" y="7871"/>
                    <a:pt x="6204" y="7871"/>
                  </a:cubicBezTo>
                  <a:lnTo>
                    <a:pt x="4537" y="7871"/>
                  </a:lnTo>
                  <a:lnTo>
                    <a:pt x="4537" y="7144"/>
                  </a:lnTo>
                  <a:lnTo>
                    <a:pt x="4727" y="7144"/>
                  </a:lnTo>
                  <a:cubicBezTo>
                    <a:pt x="4822" y="7144"/>
                    <a:pt x="4894" y="7073"/>
                    <a:pt x="4894" y="6978"/>
                  </a:cubicBezTo>
                  <a:cubicBezTo>
                    <a:pt x="4894" y="6894"/>
                    <a:pt x="4822" y="6823"/>
                    <a:pt x="4727" y="6823"/>
                  </a:cubicBezTo>
                  <a:lnTo>
                    <a:pt x="2525" y="6823"/>
                  </a:lnTo>
                  <a:cubicBezTo>
                    <a:pt x="2441" y="6823"/>
                    <a:pt x="2370" y="6894"/>
                    <a:pt x="2370" y="6978"/>
                  </a:cubicBezTo>
                  <a:cubicBezTo>
                    <a:pt x="2370" y="7073"/>
                    <a:pt x="2441" y="7144"/>
                    <a:pt x="2525" y="7144"/>
                  </a:cubicBezTo>
                  <a:lnTo>
                    <a:pt x="2727" y="7144"/>
                  </a:lnTo>
                  <a:lnTo>
                    <a:pt x="2727" y="7871"/>
                  </a:lnTo>
                  <a:lnTo>
                    <a:pt x="1060" y="7871"/>
                  </a:lnTo>
                  <a:cubicBezTo>
                    <a:pt x="655" y="7871"/>
                    <a:pt x="322" y="7549"/>
                    <a:pt x="322" y="7144"/>
                  </a:cubicBezTo>
                  <a:lnTo>
                    <a:pt x="322" y="1822"/>
                  </a:lnTo>
                  <a:cubicBezTo>
                    <a:pt x="322" y="1001"/>
                    <a:pt x="1001" y="334"/>
                    <a:pt x="1810" y="334"/>
                  </a:cubicBezTo>
                  <a:lnTo>
                    <a:pt x="4191" y="334"/>
                  </a:lnTo>
                  <a:cubicBezTo>
                    <a:pt x="4287" y="334"/>
                    <a:pt x="4358" y="251"/>
                    <a:pt x="4358" y="167"/>
                  </a:cubicBezTo>
                  <a:cubicBezTo>
                    <a:pt x="4358" y="72"/>
                    <a:pt x="4287" y="1"/>
                    <a:pt x="4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2" name="Google Shape;5962;p78"/>
            <p:cNvSpPr/>
            <p:nvPr/>
          </p:nvSpPr>
          <p:spPr>
            <a:xfrm>
              <a:off x="5481426" y="4125255"/>
              <a:ext cx="15195" cy="15195"/>
            </a:xfrm>
            <a:custGeom>
              <a:avLst/>
              <a:gdLst/>
              <a:ahLst/>
              <a:cxnLst/>
              <a:rect l="l" t="t" r="r" b="b"/>
              <a:pathLst>
                <a:path w="477" h="477" extrusionOk="0">
                  <a:moveTo>
                    <a:pt x="239" y="0"/>
                  </a:moveTo>
                  <a:cubicBezTo>
                    <a:pt x="108" y="0"/>
                    <a:pt x="1" y="108"/>
                    <a:pt x="1" y="238"/>
                  </a:cubicBezTo>
                  <a:cubicBezTo>
                    <a:pt x="1" y="369"/>
                    <a:pt x="108" y="477"/>
                    <a:pt x="239" y="477"/>
                  </a:cubicBezTo>
                  <a:cubicBezTo>
                    <a:pt x="370" y="477"/>
                    <a:pt x="477" y="369"/>
                    <a:pt x="477" y="238"/>
                  </a:cubicBezTo>
                  <a:cubicBezTo>
                    <a:pt x="477" y="108"/>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3" name="Google Shape;5963;p78"/>
            <p:cNvSpPr/>
            <p:nvPr/>
          </p:nvSpPr>
          <p:spPr>
            <a:xfrm>
              <a:off x="5447692" y="3873792"/>
              <a:ext cx="29593" cy="48579"/>
            </a:xfrm>
            <a:custGeom>
              <a:avLst/>
              <a:gdLst/>
              <a:ahLst/>
              <a:cxnLst/>
              <a:rect l="l" t="t" r="r" b="b"/>
              <a:pathLst>
                <a:path w="929" h="1525" extrusionOk="0">
                  <a:moveTo>
                    <a:pt x="595" y="334"/>
                  </a:moveTo>
                  <a:lnTo>
                    <a:pt x="595" y="596"/>
                  </a:lnTo>
                  <a:lnTo>
                    <a:pt x="333" y="596"/>
                  </a:lnTo>
                  <a:lnTo>
                    <a:pt x="333" y="334"/>
                  </a:lnTo>
                  <a:close/>
                  <a:moveTo>
                    <a:pt x="595" y="917"/>
                  </a:moveTo>
                  <a:lnTo>
                    <a:pt x="595" y="1179"/>
                  </a:lnTo>
                  <a:lnTo>
                    <a:pt x="333" y="1179"/>
                  </a:lnTo>
                  <a:lnTo>
                    <a:pt x="333" y="917"/>
                  </a:lnTo>
                  <a:close/>
                  <a:moveTo>
                    <a:pt x="167" y="1"/>
                  </a:moveTo>
                  <a:cubicBezTo>
                    <a:pt x="83" y="1"/>
                    <a:pt x="0" y="84"/>
                    <a:pt x="0" y="167"/>
                  </a:cubicBezTo>
                  <a:lnTo>
                    <a:pt x="0" y="1358"/>
                  </a:lnTo>
                  <a:cubicBezTo>
                    <a:pt x="0" y="1453"/>
                    <a:pt x="83" y="1525"/>
                    <a:pt x="167" y="1525"/>
                  </a:cubicBezTo>
                  <a:lnTo>
                    <a:pt x="762" y="1525"/>
                  </a:lnTo>
                  <a:cubicBezTo>
                    <a:pt x="845" y="1525"/>
                    <a:pt x="929" y="1453"/>
                    <a:pt x="929" y="1358"/>
                  </a:cubicBezTo>
                  <a:lnTo>
                    <a:pt x="929" y="167"/>
                  </a:lnTo>
                  <a:cubicBezTo>
                    <a:pt x="929" y="84"/>
                    <a:pt x="845"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4" name="Google Shape;5964;p78"/>
            <p:cNvSpPr/>
            <p:nvPr/>
          </p:nvSpPr>
          <p:spPr>
            <a:xfrm>
              <a:off x="5500762" y="3873792"/>
              <a:ext cx="29625" cy="48579"/>
            </a:xfrm>
            <a:custGeom>
              <a:avLst/>
              <a:gdLst/>
              <a:ahLst/>
              <a:cxnLst/>
              <a:rect l="l" t="t" r="r" b="b"/>
              <a:pathLst>
                <a:path w="930" h="1525" extrusionOk="0">
                  <a:moveTo>
                    <a:pt x="596" y="917"/>
                  </a:moveTo>
                  <a:lnTo>
                    <a:pt x="596" y="1179"/>
                  </a:lnTo>
                  <a:lnTo>
                    <a:pt x="334" y="1179"/>
                  </a:lnTo>
                  <a:lnTo>
                    <a:pt x="334" y="917"/>
                  </a:lnTo>
                  <a:close/>
                  <a:moveTo>
                    <a:pt x="168" y="1"/>
                  </a:moveTo>
                  <a:cubicBezTo>
                    <a:pt x="84" y="1"/>
                    <a:pt x="1" y="84"/>
                    <a:pt x="1" y="167"/>
                  </a:cubicBezTo>
                  <a:lnTo>
                    <a:pt x="1" y="1358"/>
                  </a:lnTo>
                  <a:cubicBezTo>
                    <a:pt x="1" y="1453"/>
                    <a:pt x="84" y="1525"/>
                    <a:pt x="168" y="1525"/>
                  </a:cubicBezTo>
                  <a:lnTo>
                    <a:pt x="763" y="1525"/>
                  </a:lnTo>
                  <a:cubicBezTo>
                    <a:pt x="858" y="1525"/>
                    <a:pt x="930" y="1453"/>
                    <a:pt x="930" y="1358"/>
                  </a:cubicBezTo>
                  <a:lnTo>
                    <a:pt x="930" y="763"/>
                  </a:lnTo>
                  <a:cubicBezTo>
                    <a:pt x="930" y="679"/>
                    <a:pt x="858" y="596"/>
                    <a:pt x="763" y="596"/>
                  </a:cubicBezTo>
                  <a:lnTo>
                    <a:pt x="334" y="596"/>
                  </a:lnTo>
                  <a:lnTo>
                    <a:pt x="334" y="334"/>
                  </a:lnTo>
                  <a:lnTo>
                    <a:pt x="763" y="334"/>
                  </a:lnTo>
                  <a:cubicBezTo>
                    <a:pt x="858" y="334"/>
                    <a:pt x="930" y="262"/>
                    <a:pt x="930" y="167"/>
                  </a:cubicBezTo>
                  <a:cubicBezTo>
                    <a:pt x="930" y="84"/>
                    <a:pt x="858"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5" name="Google Shape;5965;p78"/>
            <p:cNvSpPr/>
            <p:nvPr/>
          </p:nvSpPr>
          <p:spPr>
            <a:xfrm>
              <a:off x="5482573" y="3909533"/>
              <a:ext cx="15959" cy="17998"/>
            </a:xfrm>
            <a:custGeom>
              <a:avLst/>
              <a:gdLst/>
              <a:ahLst/>
              <a:cxnLst/>
              <a:rect l="l" t="t" r="r" b="b"/>
              <a:pathLst>
                <a:path w="501" h="565" extrusionOk="0">
                  <a:moveTo>
                    <a:pt x="324" y="1"/>
                  </a:moveTo>
                  <a:cubicBezTo>
                    <a:pt x="261" y="1"/>
                    <a:pt x="191" y="30"/>
                    <a:pt x="155" y="93"/>
                  </a:cubicBezTo>
                  <a:lnTo>
                    <a:pt x="36" y="331"/>
                  </a:lnTo>
                  <a:cubicBezTo>
                    <a:pt x="0" y="403"/>
                    <a:pt x="36" y="510"/>
                    <a:pt x="119" y="545"/>
                  </a:cubicBezTo>
                  <a:cubicBezTo>
                    <a:pt x="139" y="559"/>
                    <a:pt x="162" y="565"/>
                    <a:pt x="185" y="565"/>
                  </a:cubicBezTo>
                  <a:cubicBezTo>
                    <a:pt x="245" y="565"/>
                    <a:pt x="308" y="525"/>
                    <a:pt x="334" y="474"/>
                  </a:cubicBezTo>
                  <a:lnTo>
                    <a:pt x="453" y="236"/>
                  </a:lnTo>
                  <a:cubicBezTo>
                    <a:pt x="500" y="164"/>
                    <a:pt x="453" y="57"/>
                    <a:pt x="381" y="10"/>
                  </a:cubicBezTo>
                  <a:cubicBezTo>
                    <a:pt x="364" y="4"/>
                    <a:pt x="345" y="1"/>
                    <a:pt x="3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966" name="Google Shape;5966;p78"/>
          <p:cNvSpPr/>
          <p:nvPr/>
        </p:nvSpPr>
        <p:spPr>
          <a:xfrm>
            <a:off x="6738361" y="3809700"/>
            <a:ext cx="205210" cy="353399"/>
          </a:xfrm>
          <a:custGeom>
            <a:avLst/>
            <a:gdLst/>
            <a:ahLst/>
            <a:cxnLst/>
            <a:rect l="l" t="t" r="r" b="b"/>
            <a:pathLst>
              <a:path w="6442" h="11094" extrusionOk="0">
                <a:moveTo>
                  <a:pt x="2703" y="2120"/>
                </a:moveTo>
                <a:cubicBezTo>
                  <a:pt x="2965" y="2286"/>
                  <a:pt x="3620" y="2632"/>
                  <a:pt x="4489" y="2667"/>
                </a:cubicBezTo>
                <a:lnTo>
                  <a:pt x="4489" y="3763"/>
                </a:lnTo>
                <a:cubicBezTo>
                  <a:pt x="4489" y="4453"/>
                  <a:pt x="3929" y="5037"/>
                  <a:pt x="3215" y="5037"/>
                </a:cubicBezTo>
                <a:cubicBezTo>
                  <a:pt x="3207" y="5037"/>
                  <a:pt x="3200" y="5037"/>
                  <a:pt x="3193" y="5037"/>
                </a:cubicBezTo>
                <a:cubicBezTo>
                  <a:pt x="2512" y="5037"/>
                  <a:pt x="1953" y="4482"/>
                  <a:pt x="1953" y="3775"/>
                </a:cubicBezTo>
                <a:lnTo>
                  <a:pt x="1953" y="2632"/>
                </a:lnTo>
                <a:cubicBezTo>
                  <a:pt x="2286" y="2465"/>
                  <a:pt x="2560" y="2239"/>
                  <a:pt x="2703" y="2120"/>
                </a:cubicBezTo>
                <a:close/>
                <a:moveTo>
                  <a:pt x="3643" y="5394"/>
                </a:moveTo>
                <a:lnTo>
                  <a:pt x="3643" y="5858"/>
                </a:lnTo>
                <a:cubicBezTo>
                  <a:pt x="3500" y="5912"/>
                  <a:pt x="3361" y="5939"/>
                  <a:pt x="3222" y="5939"/>
                </a:cubicBezTo>
                <a:cubicBezTo>
                  <a:pt x="3084" y="5939"/>
                  <a:pt x="2947" y="5912"/>
                  <a:pt x="2810" y="5858"/>
                </a:cubicBezTo>
                <a:lnTo>
                  <a:pt x="2810" y="5394"/>
                </a:lnTo>
                <a:cubicBezTo>
                  <a:pt x="2947" y="5442"/>
                  <a:pt x="3090" y="5465"/>
                  <a:pt x="3231" y="5465"/>
                </a:cubicBezTo>
                <a:cubicBezTo>
                  <a:pt x="3372" y="5465"/>
                  <a:pt x="3512" y="5442"/>
                  <a:pt x="3643" y="5394"/>
                </a:cubicBezTo>
                <a:close/>
                <a:moveTo>
                  <a:pt x="2619" y="6144"/>
                </a:moveTo>
                <a:cubicBezTo>
                  <a:pt x="2703" y="6180"/>
                  <a:pt x="2798" y="6215"/>
                  <a:pt x="2881" y="6227"/>
                </a:cubicBezTo>
                <a:lnTo>
                  <a:pt x="2524" y="6573"/>
                </a:lnTo>
                <a:lnTo>
                  <a:pt x="2381" y="6144"/>
                </a:lnTo>
                <a:close/>
                <a:moveTo>
                  <a:pt x="3929" y="6144"/>
                </a:moveTo>
                <a:cubicBezTo>
                  <a:pt x="3989" y="6144"/>
                  <a:pt x="4036" y="6144"/>
                  <a:pt x="4060" y="6156"/>
                </a:cubicBezTo>
                <a:lnTo>
                  <a:pt x="3917" y="6573"/>
                </a:lnTo>
                <a:lnTo>
                  <a:pt x="3572" y="6215"/>
                </a:lnTo>
                <a:cubicBezTo>
                  <a:pt x="3643" y="6204"/>
                  <a:pt x="3739" y="6168"/>
                  <a:pt x="3810" y="6144"/>
                </a:cubicBezTo>
                <a:close/>
                <a:moveTo>
                  <a:pt x="2060" y="6227"/>
                </a:moveTo>
                <a:lnTo>
                  <a:pt x="2477" y="7370"/>
                </a:lnTo>
                <a:lnTo>
                  <a:pt x="2238" y="6954"/>
                </a:lnTo>
                <a:cubicBezTo>
                  <a:pt x="2203" y="6892"/>
                  <a:pt x="2149" y="6856"/>
                  <a:pt x="2094" y="6856"/>
                </a:cubicBezTo>
                <a:cubicBezTo>
                  <a:pt x="2074" y="6856"/>
                  <a:pt x="2055" y="6861"/>
                  <a:pt x="2036" y="6870"/>
                </a:cubicBezTo>
                <a:lnTo>
                  <a:pt x="1738" y="6989"/>
                </a:lnTo>
                <a:lnTo>
                  <a:pt x="1738" y="6989"/>
                </a:lnTo>
                <a:lnTo>
                  <a:pt x="1976" y="6239"/>
                </a:lnTo>
                <a:cubicBezTo>
                  <a:pt x="2012" y="6227"/>
                  <a:pt x="2036" y="6227"/>
                  <a:pt x="2060" y="6227"/>
                </a:cubicBezTo>
                <a:close/>
                <a:moveTo>
                  <a:pt x="4405" y="6204"/>
                </a:moveTo>
                <a:cubicBezTo>
                  <a:pt x="4453" y="6215"/>
                  <a:pt x="4512" y="6227"/>
                  <a:pt x="4548" y="6239"/>
                </a:cubicBezTo>
                <a:lnTo>
                  <a:pt x="4763" y="6977"/>
                </a:lnTo>
                <a:lnTo>
                  <a:pt x="4465" y="6858"/>
                </a:lnTo>
                <a:cubicBezTo>
                  <a:pt x="4446" y="6849"/>
                  <a:pt x="4425" y="6844"/>
                  <a:pt x="4404" y="6844"/>
                </a:cubicBezTo>
                <a:cubicBezTo>
                  <a:pt x="4347" y="6844"/>
                  <a:pt x="4292" y="6877"/>
                  <a:pt x="4274" y="6930"/>
                </a:cubicBezTo>
                <a:lnTo>
                  <a:pt x="3953" y="7477"/>
                </a:lnTo>
                <a:lnTo>
                  <a:pt x="3953" y="7477"/>
                </a:lnTo>
                <a:lnTo>
                  <a:pt x="4405" y="6204"/>
                </a:lnTo>
                <a:close/>
                <a:moveTo>
                  <a:pt x="3239" y="6334"/>
                </a:moveTo>
                <a:lnTo>
                  <a:pt x="3798" y="6918"/>
                </a:lnTo>
                <a:lnTo>
                  <a:pt x="3239" y="8501"/>
                </a:lnTo>
                <a:lnTo>
                  <a:pt x="2667" y="6918"/>
                </a:lnTo>
                <a:lnTo>
                  <a:pt x="3239" y="6334"/>
                </a:lnTo>
                <a:close/>
                <a:moveTo>
                  <a:pt x="4953" y="6477"/>
                </a:moveTo>
                <a:cubicBezTo>
                  <a:pt x="5251" y="6704"/>
                  <a:pt x="5465" y="7037"/>
                  <a:pt x="5560" y="7406"/>
                </a:cubicBezTo>
                <a:lnTo>
                  <a:pt x="6025" y="9311"/>
                </a:lnTo>
                <a:cubicBezTo>
                  <a:pt x="6084" y="9573"/>
                  <a:pt x="5965" y="9871"/>
                  <a:pt x="5715" y="10025"/>
                </a:cubicBezTo>
                <a:cubicBezTo>
                  <a:pt x="4941" y="10466"/>
                  <a:pt x="4167" y="10692"/>
                  <a:pt x="3405" y="10740"/>
                </a:cubicBezTo>
                <a:lnTo>
                  <a:pt x="3405" y="9061"/>
                </a:lnTo>
                <a:lnTo>
                  <a:pt x="4477" y="7227"/>
                </a:lnTo>
                <a:lnTo>
                  <a:pt x="4965" y="7406"/>
                </a:lnTo>
                <a:cubicBezTo>
                  <a:pt x="4983" y="7413"/>
                  <a:pt x="5002" y="7417"/>
                  <a:pt x="5020" y="7417"/>
                </a:cubicBezTo>
                <a:cubicBezTo>
                  <a:pt x="5123" y="7417"/>
                  <a:pt x="5220" y="7313"/>
                  <a:pt x="5179" y="7192"/>
                </a:cubicBezTo>
                <a:lnTo>
                  <a:pt x="4953" y="6477"/>
                </a:lnTo>
                <a:close/>
                <a:moveTo>
                  <a:pt x="2605" y="0"/>
                </a:moveTo>
                <a:cubicBezTo>
                  <a:pt x="1565" y="0"/>
                  <a:pt x="665" y="872"/>
                  <a:pt x="655" y="1977"/>
                </a:cubicBezTo>
                <a:cubicBezTo>
                  <a:pt x="655" y="2465"/>
                  <a:pt x="679" y="2989"/>
                  <a:pt x="774" y="3584"/>
                </a:cubicBezTo>
                <a:cubicBezTo>
                  <a:pt x="833" y="3977"/>
                  <a:pt x="1191" y="4299"/>
                  <a:pt x="1584" y="4299"/>
                </a:cubicBezTo>
                <a:lnTo>
                  <a:pt x="1691" y="4299"/>
                </a:lnTo>
                <a:cubicBezTo>
                  <a:pt x="1834" y="4691"/>
                  <a:pt x="2096" y="5013"/>
                  <a:pt x="2465" y="5203"/>
                </a:cubicBezTo>
                <a:lnTo>
                  <a:pt x="2465" y="5823"/>
                </a:lnTo>
                <a:cubicBezTo>
                  <a:pt x="1619" y="5846"/>
                  <a:pt x="786" y="6418"/>
                  <a:pt x="560" y="7347"/>
                </a:cubicBezTo>
                <a:lnTo>
                  <a:pt x="488" y="7644"/>
                </a:lnTo>
                <a:cubicBezTo>
                  <a:pt x="476" y="7728"/>
                  <a:pt x="524" y="7823"/>
                  <a:pt x="607" y="7835"/>
                </a:cubicBezTo>
                <a:cubicBezTo>
                  <a:pt x="617" y="7836"/>
                  <a:pt x="628" y="7837"/>
                  <a:pt x="638" y="7837"/>
                </a:cubicBezTo>
                <a:cubicBezTo>
                  <a:pt x="713" y="7837"/>
                  <a:pt x="787" y="7799"/>
                  <a:pt x="798" y="7716"/>
                </a:cubicBezTo>
                <a:lnTo>
                  <a:pt x="869" y="7418"/>
                </a:lnTo>
                <a:cubicBezTo>
                  <a:pt x="976" y="7001"/>
                  <a:pt x="1214" y="6680"/>
                  <a:pt x="1548" y="6454"/>
                </a:cubicBezTo>
                <a:lnTo>
                  <a:pt x="1548" y="6454"/>
                </a:lnTo>
                <a:lnTo>
                  <a:pt x="1310" y="7216"/>
                </a:lnTo>
                <a:cubicBezTo>
                  <a:pt x="1269" y="7326"/>
                  <a:pt x="1357" y="7429"/>
                  <a:pt x="1457" y="7429"/>
                </a:cubicBezTo>
                <a:cubicBezTo>
                  <a:pt x="1475" y="7429"/>
                  <a:pt x="1494" y="7425"/>
                  <a:pt x="1512" y="7418"/>
                </a:cubicBezTo>
                <a:lnTo>
                  <a:pt x="2012" y="7239"/>
                </a:lnTo>
                <a:lnTo>
                  <a:pt x="3084" y="9073"/>
                </a:lnTo>
                <a:lnTo>
                  <a:pt x="3084" y="10764"/>
                </a:lnTo>
                <a:cubicBezTo>
                  <a:pt x="2310" y="10740"/>
                  <a:pt x="1512" y="10514"/>
                  <a:pt x="714" y="10049"/>
                </a:cubicBezTo>
                <a:cubicBezTo>
                  <a:pt x="452" y="9906"/>
                  <a:pt x="345" y="9621"/>
                  <a:pt x="417" y="9335"/>
                </a:cubicBezTo>
                <a:lnTo>
                  <a:pt x="607" y="8501"/>
                </a:lnTo>
                <a:cubicBezTo>
                  <a:pt x="619" y="8418"/>
                  <a:pt x="572" y="8323"/>
                  <a:pt x="488" y="8311"/>
                </a:cubicBezTo>
                <a:cubicBezTo>
                  <a:pt x="480" y="8310"/>
                  <a:pt x="471" y="8309"/>
                  <a:pt x="462" y="8309"/>
                </a:cubicBezTo>
                <a:cubicBezTo>
                  <a:pt x="386" y="8309"/>
                  <a:pt x="308" y="8355"/>
                  <a:pt x="298" y="8430"/>
                </a:cubicBezTo>
                <a:lnTo>
                  <a:pt x="107" y="9263"/>
                </a:lnTo>
                <a:cubicBezTo>
                  <a:pt x="0" y="9680"/>
                  <a:pt x="191" y="10133"/>
                  <a:pt x="560" y="10335"/>
                </a:cubicBezTo>
                <a:cubicBezTo>
                  <a:pt x="1447" y="10841"/>
                  <a:pt x="2337" y="11094"/>
                  <a:pt x="3225" y="11094"/>
                </a:cubicBezTo>
                <a:cubicBezTo>
                  <a:pt x="4114" y="11094"/>
                  <a:pt x="5001" y="10841"/>
                  <a:pt x="5882" y="10335"/>
                </a:cubicBezTo>
                <a:cubicBezTo>
                  <a:pt x="6251" y="10085"/>
                  <a:pt x="6441" y="9656"/>
                  <a:pt x="6334" y="9240"/>
                </a:cubicBezTo>
                <a:lnTo>
                  <a:pt x="5882" y="7335"/>
                </a:lnTo>
                <a:cubicBezTo>
                  <a:pt x="5655" y="6394"/>
                  <a:pt x="4786" y="5823"/>
                  <a:pt x="3977" y="5811"/>
                </a:cubicBezTo>
                <a:lnTo>
                  <a:pt x="3977" y="5191"/>
                </a:lnTo>
                <a:cubicBezTo>
                  <a:pt x="4334" y="4989"/>
                  <a:pt x="4608" y="4668"/>
                  <a:pt x="4751" y="4275"/>
                </a:cubicBezTo>
                <a:lnTo>
                  <a:pt x="4774" y="4275"/>
                </a:lnTo>
                <a:cubicBezTo>
                  <a:pt x="5191" y="4275"/>
                  <a:pt x="5548" y="3965"/>
                  <a:pt x="5596" y="3548"/>
                </a:cubicBezTo>
                <a:cubicBezTo>
                  <a:pt x="5644" y="3144"/>
                  <a:pt x="5667" y="2786"/>
                  <a:pt x="5703" y="2453"/>
                </a:cubicBezTo>
                <a:cubicBezTo>
                  <a:pt x="5703" y="2358"/>
                  <a:pt x="5644" y="2286"/>
                  <a:pt x="5548" y="2263"/>
                </a:cubicBezTo>
                <a:cubicBezTo>
                  <a:pt x="5542" y="2262"/>
                  <a:pt x="5536" y="2261"/>
                  <a:pt x="5530" y="2261"/>
                </a:cubicBezTo>
                <a:cubicBezTo>
                  <a:pt x="5453" y="2261"/>
                  <a:pt x="5381" y="2329"/>
                  <a:pt x="5370" y="2417"/>
                </a:cubicBezTo>
                <a:cubicBezTo>
                  <a:pt x="5358" y="2763"/>
                  <a:pt x="5322" y="3108"/>
                  <a:pt x="5286" y="3501"/>
                </a:cubicBezTo>
                <a:cubicBezTo>
                  <a:pt x="5251" y="3739"/>
                  <a:pt x="5060" y="3918"/>
                  <a:pt x="4834" y="3929"/>
                </a:cubicBezTo>
                <a:cubicBezTo>
                  <a:pt x="4870" y="3596"/>
                  <a:pt x="4834" y="4144"/>
                  <a:pt x="4846" y="2536"/>
                </a:cubicBezTo>
                <a:cubicBezTo>
                  <a:pt x="4846" y="2524"/>
                  <a:pt x="4834" y="2489"/>
                  <a:pt x="4822" y="2477"/>
                </a:cubicBezTo>
                <a:cubicBezTo>
                  <a:pt x="4810" y="2465"/>
                  <a:pt x="4810" y="2429"/>
                  <a:pt x="4786" y="2417"/>
                </a:cubicBezTo>
                <a:cubicBezTo>
                  <a:pt x="4774" y="2405"/>
                  <a:pt x="4751" y="2405"/>
                  <a:pt x="4727" y="2382"/>
                </a:cubicBezTo>
                <a:cubicBezTo>
                  <a:pt x="4715" y="2382"/>
                  <a:pt x="4703" y="2358"/>
                  <a:pt x="4667" y="2358"/>
                </a:cubicBezTo>
                <a:cubicBezTo>
                  <a:pt x="3560" y="2346"/>
                  <a:pt x="2798" y="1774"/>
                  <a:pt x="2798" y="1774"/>
                </a:cubicBezTo>
                <a:cubicBezTo>
                  <a:pt x="2770" y="1752"/>
                  <a:pt x="2731" y="1740"/>
                  <a:pt x="2692" y="1740"/>
                </a:cubicBezTo>
                <a:cubicBezTo>
                  <a:pt x="2648" y="1740"/>
                  <a:pt x="2603" y="1755"/>
                  <a:pt x="2572" y="1786"/>
                </a:cubicBezTo>
                <a:cubicBezTo>
                  <a:pt x="2572" y="1786"/>
                  <a:pt x="2203" y="2179"/>
                  <a:pt x="1726" y="2370"/>
                </a:cubicBezTo>
                <a:cubicBezTo>
                  <a:pt x="1715" y="2370"/>
                  <a:pt x="1715" y="2382"/>
                  <a:pt x="1691" y="2405"/>
                </a:cubicBezTo>
                <a:cubicBezTo>
                  <a:pt x="1667" y="2417"/>
                  <a:pt x="1631" y="2465"/>
                  <a:pt x="1631" y="2513"/>
                </a:cubicBezTo>
                <a:cubicBezTo>
                  <a:pt x="1631" y="2524"/>
                  <a:pt x="1619" y="2524"/>
                  <a:pt x="1619" y="2536"/>
                </a:cubicBezTo>
                <a:lnTo>
                  <a:pt x="1619" y="3787"/>
                </a:lnTo>
                <a:cubicBezTo>
                  <a:pt x="1619" y="3846"/>
                  <a:pt x="1631" y="3906"/>
                  <a:pt x="1631" y="3953"/>
                </a:cubicBezTo>
                <a:lnTo>
                  <a:pt x="1595" y="3953"/>
                </a:lnTo>
                <a:cubicBezTo>
                  <a:pt x="1334" y="3953"/>
                  <a:pt x="1131" y="3775"/>
                  <a:pt x="1095" y="3525"/>
                </a:cubicBezTo>
                <a:cubicBezTo>
                  <a:pt x="1024" y="2953"/>
                  <a:pt x="976" y="2453"/>
                  <a:pt x="976" y="1977"/>
                </a:cubicBezTo>
                <a:cubicBezTo>
                  <a:pt x="976" y="1054"/>
                  <a:pt x="1746" y="325"/>
                  <a:pt x="2616" y="325"/>
                </a:cubicBezTo>
                <a:cubicBezTo>
                  <a:pt x="2802" y="325"/>
                  <a:pt x="2991" y="358"/>
                  <a:pt x="3179" y="429"/>
                </a:cubicBezTo>
                <a:cubicBezTo>
                  <a:pt x="3381" y="500"/>
                  <a:pt x="3536" y="608"/>
                  <a:pt x="3679" y="739"/>
                </a:cubicBezTo>
                <a:cubicBezTo>
                  <a:pt x="3709" y="768"/>
                  <a:pt x="3753" y="783"/>
                  <a:pt x="3798" y="783"/>
                </a:cubicBezTo>
                <a:cubicBezTo>
                  <a:pt x="3843" y="783"/>
                  <a:pt x="3887" y="768"/>
                  <a:pt x="3917" y="739"/>
                </a:cubicBezTo>
                <a:lnTo>
                  <a:pt x="3929" y="727"/>
                </a:lnTo>
                <a:cubicBezTo>
                  <a:pt x="4081" y="557"/>
                  <a:pt x="4294" y="466"/>
                  <a:pt x="4511" y="466"/>
                </a:cubicBezTo>
                <a:cubicBezTo>
                  <a:pt x="4599" y="466"/>
                  <a:pt x="4688" y="481"/>
                  <a:pt x="4774" y="512"/>
                </a:cubicBezTo>
                <a:cubicBezTo>
                  <a:pt x="5084" y="619"/>
                  <a:pt x="5298" y="881"/>
                  <a:pt x="5322" y="1215"/>
                </a:cubicBezTo>
                <a:cubicBezTo>
                  <a:pt x="5322" y="1262"/>
                  <a:pt x="5334" y="1298"/>
                  <a:pt x="5334" y="1334"/>
                </a:cubicBezTo>
                <a:cubicBezTo>
                  <a:pt x="5358" y="1465"/>
                  <a:pt x="5358" y="1524"/>
                  <a:pt x="5358" y="1715"/>
                </a:cubicBezTo>
                <a:cubicBezTo>
                  <a:pt x="5358" y="1810"/>
                  <a:pt x="5429" y="1882"/>
                  <a:pt x="5513" y="1882"/>
                </a:cubicBezTo>
                <a:cubicBezTo>
                  <a:pt x="5608" y="1882"/>
                  <a:pt x="5679" y="1810"/>
                  <a:pt x="5679" y="1715"/>
                </a:cubicBezTo>
                <a:cubicBezTo>
                  <a:pt x="5679" y="1512"/>
                  <a:pt x="5679" y="1441"/>
                  <a:pt x="5667" y="1298"/>
                </a:cubicBezTo>
                <a:cubicBezTo>
                  <a:pt x="5667" y="1274"/>
                  <a:pt x="5667" y="1227"/>
                  <a:pt x="5655" y="1179"/>
                </a:cubicBezTo>
                <a:cubicBezTo>
                  <a:pt x="5608" y="739"/>
                  <a:pt x="5310" y="369"/>
                  <a:pt x="4893" y="215"/>
                </a:cubicBezTo>
                <a:cubicBezTo>
                  <a:pt x="4768" y="171"/>
                  <a:pt x="4639" y="150"/>
                  <a:pt x="4512" y="150"/>
                </a:cubicBezTo>
                <a:cubicBezTo>
                  <a:pt x="4254" y="150"/>
                  <a:pt x="4002" y="238"/>
                  <a:pt x="3786" y="405"/>
                </a:cubicBezTo>
                <a:cubicBezTo>
                  <a:pt x="3643" y="286"/>
                  <a:pt x="3477" y="203"/>
                  <a:pt x="3298" y="131"/>
                </a:cubicBezTo>
                <a:cubicBezTo>
                  <a:pt x="3066" y="42"/>
                  <a:pt x="2832" y="0"/>
                  <a:pt x="26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967" name="Google Shape;5967;p78"/>
          <p:cNvGrpSpPr/>
          <p:nvPr/>
        </p:nvGrpSpPr>
        <p:grpSpPr>
          <a:xfrm>
            <a:off x="5833775" y="3809445"/>
            <a:ext cx="235185" cy="352253"/>
            <a:chOff x="5833775" y="3809445"/>
            <a:chExt cx="235185" cy="352253"/>
          </a:xfrm>
        </p:grpSpPr>
        <p:sp>
          <p:nvSpPr>
            <p:cNvPr id="5968" name="Google Shape;5968;p78"/>
            <p:cNvSpPr/>
            <p:nvPr/>
          </p:nvSpPr>
          <p:spPr>
            <a:xfrm>
              <a:off x="5859195" y="3855953"/>
              <a:ext cx="168417" cy="206866"/>
            </a:xfrm>
            <a:custGeom>
              <a:avLst/>
              <a:gdLst/>
              <a:ahLst/>
              <a:cxnLst/>
              <a:rect l="l" t="t" r="r" b="b"/>
              <a:pathLst>
                <a:path w="5287" h="6494" extrusionOk="0">
                  <a:moveTo>
                    <a:pt x="2584" y="1"/>
                  </a:moveTo>
                  <a:cubicBezTo>
                    <a:pt x="2489" y="1"/>
                    <a:pt x="2417" y="72"/>
                    <a:pt x="2417" y="156"/>
                  </a:cubicBezTo>
                  <a:cubicBezTo>
                    <a:pt x="2417" y="251"/>
                    <a:pt x="2489" y="322"/>
                    <a:pt x="2584" y="322"/>
                  </a:cubicBezTo>
                  <a:cubicBezTo>
                    <a:pt x="2894" y="334"/>
                    <a:pt x="3144" y="370"/>
                    <a:pt x="3489" y="501"/>
                  </a:cubicBezTo>
                  <a:cubicBezTo>
                    <a:pt x="4501" y="930"/>
                    <a:pt x="4679" y="2227"/>
                    <a:pt x="4406" y="3299"/>
                  </a:cubicBezTo>
                  <a:cubicBezTo>
                    <a:pt x="4513" y="2477"/>
                    <a:pt x="4275" y="1787"/>
                    <a:pt x="3691" y="1215"/>
                  </a:cubicBezTo>
                  <a:cubicBezTo>
                    <a:pt x="3607" y="1131"/>
                    <a:pt x="3484" y="1077"/>
                    <a:pt x="3356" y="1077"/>
                  </a:cubicBezTo>
                  <a:cubicBezTo>
                    <a:pt x="3285" y="1077"/>
                    <a:pt x="3212" y="1094"/>
                    <a:pt x="3144" y="1132"/>
                  </a:cubicBezTo>
                  <a:cubicBezTo>
                    <a:pt x="2977" y="1215"/>
                    <a:pt x="2894" y="1430"/>
                    <a:pt x="2953" y="1620"/>
                  </a:cubicBezTo>
                  <a:cubicBezTo>
                    <a:pt x="3632" y="4013"/>
                    <a:pt x="2834" y="5085"/>
                    <a:pt x="1298" y="5502"/>
                  </a:cubicBezTo>
                  <a:cubicBezTo>
                    <a:pt x="1191" y="5537"/>
                    <a:pt x="1191" y="5609"/>
                    <a:pt x="881" y="6049"/>
                  </a:cubicBezTo>
                  <a:cubicBezTo>
                    <a:pt x="845" y="6112"/>
                    <a:pt x="789" y="6141"/>
                    <a:pt x="732" y="6141"/>
                  </a:cubicBezTo>
                  <a:cubicBezTo>
                    <a:pt x="714" y="6141"/>
                    <a:pt x="696" y="6138"/>
                    <a:pt x="679" y="6133"/>
                  </a:cubicBezTo>
                  <a:cubicBezTo>
                    <a:pt x="560" y="6097"/>
                    <a:pt x="500" y="5966"/>
                    <a:pt x="560" y="5859"/>
                  </a:cubicBezTo>
                  <a:cubicBezTo>
                    <a:pt x="750" y="5442"/>
                    <a:pt x="1072" y="4894"/>
                    <a:pt x="941" y="3739"/>
                  </a:cubicBezTo>
                  <a:lnTo>
                    <a:pt x="941" y="3739"/>
                  </a:lnTo>
                  <a:lnTo>
                    <a:pt x="1786" y="4335"/>
                  </a:lnTo>
                  <a:cubicBezTo>
                    <a:pt x="1878" y="4393"/>
                    <a:pt x="1981" y="4421"/>
                    <a:pt x="2083" y="4421"/>
                  </a:cubicBezTo>
                  <a:cubicBezTo>
                    <a:pt x="2232" y="4421"/>
                    <a:pt x="2378" y="4360"/>
                    <a:pt x="2477" y="4240"/>
                  </a:cubicBezTo>
                  <a:cubicBezTo>
                    <a:pt x="2655" y="4013"/>
                    <a:pt x="2620" y="3644"/>
                    <a:pt x="2370" y="3478"/>
                  </a:cubicBezTo>
                  <a:lnTo>
                    <a:pt x="2024" y="3239"/>
                  </a:lnTo>
                  <a:cubicBezTo>
                    <a:pt x="1536" y="2882"/>
                    <a:pt x="1250" y="2323"/>
                    <a:pt x="1250" y="1704"/>
                  </a:cubicBezTo>
                  <a:cubicBezTo>
                    <a:pt x="1262" y="1192"/>
                    <a:pt x="1405" y="739"/>
                    <a:pt x="1893" y="477"/>
                  </a:cubicBezTo>
                  <a:cubicBezTo>
                    <a:pt x="1965" y="430"/>
                    <a:pt x="2001" y="322"/>
                    <a:pt x="1953" y="251"/>
                  </a:cubicBezTo>
                  <a:cubicBezTo>
                    <a:pt x="1920" y="202"/>
                    <a:pt x="1865" y="170"/>
                    <a:pt x="1807" y="170"/>
                  </a:cubicBezTo>
                  <a:cubicBezTo>
                    <a:pt x="1780" y="170"/>
                    <a:pt x="1753" y="176"/>
                    <a:pt x="1727" y="191"/>
                  </a:cubicBezTo>
                  <a:cubicBezTo>
                    <a:pt x="1346" y="406"/>
                    <a:pt x="1060" y="775"/>
                    <a:pt x="989" y="1203"/>
                  </a:cubicBezTo>
                  <a:cubicBezTo>
                    <a:pt x="798" y="2192"/>
                    <a:pt x="1167" y="3001"/>
                    <a:pt x="1834" y="3489"/>
                  </a:cubicBezTo>
                  <a:cubicBezTo>
                    <a:pt x="1839" y="3493"/>
                    <a:pt x="1841" y="3494"/>
                    <a:pt x="1841" y="3494"/>
                  </a:cubicBezTo>
                  <a:cubicBezTo>
                    <a:pt x="1840" y="3494"/>
                    <a:pt x="1839" y="3493"/>
                    <a:pt x="1839" y="3493"/>
                  </a:cubicBezTo>
                  <a:lnTo>
                    <a:pt x="1839" y="3493"/>
                  </a:lnTo>
                  <a:cubicBezTo>
                    <a:pt x="1837" y="3493"/>
                    <a:pt x="1859" y="3512"/>
                    <a:pt x="2179" y="3739"/>
                  </a:cubicBezTo>
                  <a:cubicBezTo>
                    <a:pt x="2263" y="3811"/>
                    <a:pt x="2286" y="3954"/>
                    <a:pt x="2215" y="4037"/>
                  </a:cubicBezTo>
                  <a:cubicBezTo>
                    <a:pt x="2182" y="4076"/>
                    <a:pt x="2139" y="4094"/>
                    <a:pt x="2094" y="4094"/>
                  </a:cubicBezTo>
                  <a:cubicBezTo>
                    <a:pt x="2058" y="4094"/>
                    <a:pt x="2021" y="4082"/>
                    <a:pt x="1989" y="4061"/>
                  </a:cubicBezTo>
                  <a:lnTo>
                    <a:pt x="1072" y="3418"/>
                  </a:lnTo>
                  <a:cubicBezTo>
                    <a:pt x="1022" y="3383"/>
                    <a:pt x="967" y="3367"/>
                    <a:pt x="914" y="3367"/>
                  </a:cubicBezTo>
                  <a:cubicBezTo>
                    <a:pt x="748" y="3367"/>
                    <a:pt x="593" y="3515"/>
                    <a:pt x="619" y="3704"/>
                  </a:cubicBezTo>
                  <a:cubicBezTo>
                    <a:pt x="822" y="5371"/>
                    <a:pt x="0" y="5597"/>
                    <a:pt x="238" y="6133"/>
                  </a:cubicBezTo>
                  <a:cubicBezTo>
                    <a:pt x="329" y="6327"/>
                    <a:pt x="521" y="6429"/>
                    <a:pt x="712" y="6429"/>
                  </a:cubicBezTo>
                  <a:cubicBezTo>
                    <a:pt x="873" y="6429"/>
                    <a:pt x="1033" y="6356"/>
                    <a:pt x="1131" y="6204"/>
                  </a:cubicBezTo>
                  <a:lnTo>
                    <a:pt x="1417" y="5775"/>
                  </a:lnTo>
                  <a:cubicBezTo>
                    <a:pt x="3477" y="5180"/>
                    <a:pt x="3834" y="3585"/>
                    <a:pt x="3239" y="1501"/>
                  </a:cubicBezTo>
                  <a:cubicBezTo>
                    <a:pt x="3221" y="1449"/>
                    <a:pt x="3242" y="1370"/>
                    <a:pt x="3321" y="1370"/>
                  </a:cubicBezTo>
                  <a:cubicBezTo>
                    <a:pt x="3349" y="1370"/>
                    <a:pt x="3385" y="1381"/>
                    <a:pt x="3429" y="1406"/>
                  </a:cubicBezTo>
                  <a:cubicBezTo>
                    <a:pt x="3429" y="1406"/>
                    <a:pt x="3441" y="1406"/>
                    <a:pt x="3441" y="1430"/>
                  </a:cubicBezTo>
                  <a:cubicBezTo>
                    <a:pt x="4525" y="2501"/>
                    <a:pt x="4251" y="4013"/>
                    <a:pt x="2560" y="6228"/>
                  </a:cubicBezTo>
                  <a:cubicBezTo>
                    <a:pt x="2501" y="6311"/>
                    <a:pt x="2513" y="6395"/>
                    <a:pt x="2596" y="6454"/>
                  </a:cubicBezTo>
                  <a:cubicBezTo>
                    <a:pt x="2623" y="6481"/>
                    <a:pt x="2657" y="6493"/>
                    <a:pt x="2692" y="6493"/>
                  </a:cubicBezTo>
                  <a:cubicBezTo>
                    <a:pt x="2734" y="6493"/>
                    <a:pt x="2777" y="6475"/>
                    <a:pt x="2810" y="6442"/>
                  </a:cubicBezTo>
                  <a:cubicBezTo>
                    <a:pt x="4120" y="5013"/>
                    <a:pt x="5287" y="3180"/>
                    <a:pt x="4668" y="1346"/>
                  </a:cubicBezTo>
                  <a:cubicBezTo>
                    <a:pt x="4370" y="453"/>
                    <a:pt x="3513" y="1"/>
                    <a:pt x="2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69" name="Google Shape;5969;p78"/>
            <p:cNvSpPr/>
            <p:nvPr/>
          </p:nvSpPr>
          <p:spPr>
            <a:xfrm>
              <a:off x="5833775" y="4034946"/>
              <a:ext cx="128981" cy="126751"/>
            </a:xfrm>
            <a:custGeom>
              <a:avLst/>
              <a:gdLst/>
              <a:ahLst/>
              <a:cxnLst/>
              <a:rect l="l" t="t" r="r" b="b"/>
              <a:pathLst>
                <a:path w="4049" h="3979" extrusionOk="0">
                  <a:moveTo>
                    <a:pt x="179" y="0"/>
                  </a:moveTo>
                  <a:cubicBezTo>
                    <a:pt x="171" y="0"/>
                    <a:pt x="163" y="1"/>
                    <a:pt x="155" y="2"/>
                  </a:cubicBezTo>
                  <a:cubicBezTo>
                    <a:pt x="72" y="25"/>
                    <a:pt x="13" y="97"/>
                    <a:pt x="24" y="180"/>
                  </a:cubicBezTo>
                  <a:cubicBezTo>
                    <a:pt x="120" y="811"/>
                    <a:pt x="132" y="1407"/>
                    <a:pt x="72" y="1954"/>
                  </a:cubicBezTo>
                  <a:cubicBezTo>
                    <a:pt x="1" y="2597"/>
                    <a:pt x="239" y="3204"/>
                    <a:pt x="715" y="3597"/>
                  </a:cubicBezTo>
                  <a:cubicBezTo>
                    <a:pt x="1036" y="3847"/>
                    <a:pt x="1394" y="3978"/>
                    <a:pt x="1810" y="3978"/>
                  </a:cubicBezTo>
                  <a:cubicBezTo>
                    <a:pt x="2441" y="3978"/>
                    <a:pt x="3013" y="3669"/>
                    <a:pt x="3394" y="3145"/>
                  </a:cubicBezTo>
                  <a:lnTo>
                    <a:pt x="3989" y="2311"/>
                  </a:lnTo>
                  <a:cubicBezTo>
                    <a:pt x="4049" y="2228"/>
                    <a:pt x="3977" y="2073"/>
                    <a:pt x="3834" y="2073"/>
                  </a:cubicBezTo>
                  <a:cubicBezTo>
                    <a:pt x="3834" y="2073"/>
                    <a:pt x="3831" y="2073"/>
                    <a:pt x="3825" y="2073"/>
                  </a:cubicBezTo>
                  <a:cubicBezTo>
                    <a:pt x="3793" y="2073"/>
                    <a:pt x="3686" y="2082"/>
                    <a:pt x="3656" y="2192"/>
                  </a:cubicBezTo>
                  <a:lnTo>
                    <a:pt x="3108" y="2966"/>
                  </a:lnTo>
                  <a:cubicBezTo>
                    <a:pt x="2633" y="3632"/>
                    <a:pt x="1970" y="3669"/>
                    <a:pt x="1826" y="3669"/>
                  </a:cubicBezTo>
                  <a:cubicBezTo>
                    <a:pt x="1808" y="3669"/>
                    <a:pt x="1798" y="3669"/>
                    <a:pt x="1798" y="3669"/>
                  </a:cubicBezTo>
                  <a:cubicBezTo>
                    <a:pt x="929" y="3669"/>
                    <a:pt x="263" y="2907"/>
                    <a:pt x="382" y="2002"/>
                  </a:cubicBezTo>
                  <a:cubicBezTo>
                    <a:pt x="453" y="1419"/>
                    <a:pt x="441" y="799"/>
                    <a:pt x="334" y="145"/>
                  </a:cubicBezTo>
                  <a:cubicBezTo>
                    <a:pt x="323" y="57"/>
                    <a:pt x="26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0" name="Google Shape;5970;p78"/>
            <p:cNvSpPr/>
            <p:nvPr/>
          </p:nvSpPr>
          <p:spPr>
            <a:xfrm>
              <a:off x="5836068" y="3809445"/>
              <a:ext cx="232892" cy="278285"/>
            </a:xfrm>
            <a:custGeom>
              <a:avLst/>
              <a:gdLst/>
              <a:ahLst/>
              <a:cxnLst/>
              <a:rect l="l" t="t" r="r" b="b"/>
              <a:pathLst>
                <a:path w="7311" h="8736" extrusionOk="0">
                  <a:moveTo>
                    <a:pt x="3693" y="0"/>
                  </a:moveTo>
                  <a:cubicBezTo>
                    <a:pt x="3479" y="0"/>
                    <a:pt x="3263" y="26"/>
                    <a:pt x="3048" y="80"/>
                  </a:cubicBezTo>
                  <a:cubicBezTo>
                    <a:pt x="2334" y="258"/>
                    <a:pt x="1774" y="616"/>
                    <a:pt x="1322" y="1128"/>
                  </a:cubicBezTo>
                  <a:cubicBezTo>
                    <a:pt x="1012" y="1473"/>
                    <a:pt x="631" y="1663"/>
                    <a:pt x="167" y="1699"/>
                  </a:cubicBezTo>
                  <a:cubicBezTo>
                    <a:pt x="71" y="1699"/>
                    <a:pt x="0" y="1782"/>
                    <a:pt x="12" y="1878"/>
                  </a:cubicBezTo>
                  <a:cubicBezTo>
                    <a:pt x="12" y="1951"/>
                    <a:pt x="86" y="2025"/>
                    <a:pt x="161" y="2025"/>
                  </a:cubicBezTo>
                  <a:cubicBezTo>
                    <a:pt x="171" y="2025"/>
                    <a:pt x="181" y="2023"/>
                    <a:pt x="191" y="2021"/>
                  </a:cubicBezTo>
                  <a:cubicBezTo>
                    <a:pt x="726" y="1985"/>
                    <a:pt x="1226" y="1759"/>
                    <a:pt x="1584" y="1342"/>
                  </a:cubicBezTo>
                  <a:cubicBezTo>
                    <a:pt x="2196" y="655"/>
                    <a:pt x="2970" y="332"/>
                    <a:pt x="3709" y="332"/>
                  </a:cubicBezTo>
                  <a:cubicBezTo>
                    <a:pt x="4637" y="332"/>
                    <a:pt x="5511" y="841"/>
                    <a:pt x="5941" y="1782"/>
                  </a:cubicBezTo>
                  <a:cubicBezTo>
                    <a:pt x="7310" y="4807"/>
                    <a:pt x="4286" y="8247"/>
                    <a:pt x="4167" y="8486"/>
                  </a:cubicBezTo>
                  <a:cubicBezTo>
                    <a:pt x="4096" y="8593"/>
                    <a:pt x="4167" y="8736"/>
                    <a:pt x="4298" y="8736"/>
                  </a:cubicBezTo>
                  <a:cubicBezTo>
                    <a:pt x="4346" y="8736"/>
                    <a:pt x="4405" y="8712"/>
                    <a:pt x="4441" y="8664"/>
                  </a:cubicBezTo>
                  <a:cubicBezTo>
                    <a:pt x="5132" y="7676"/>
                    <a:pt x="5096" y="7736"/>
                    <a:pt x="5108" y="7724"/>
                  </a:cubicBezTo>
                  <a:cubicBezTo>
                    <a:pt x="6298" y="5878"/>
                    <a:pt x="7144" y="3675"/>
                    <a:pt x="6215" y="1651"/>
                  </a:cubicBezTo>
                  <a:cubicBezTo>
                    <a:pt x="5759" y="640"/>
                    <a:pt x="4758" y="0"/>
                    <a:pt x="36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71" name="Google Shape;5971;p78"/>
          <p:cNvGrpSpPr/>
          <p:nvPr/>
        </p:nvGrpSpPr>
        <p:grpSpPr>
          <a:xfrm>
            <a:off x="4942472" y="3809318"/>
            <a:ext cx="238976" cy="352762"/>
            <a:chOff x="4942472" y="3809318"/>
            <a:chExt cx="238976" cy="352762"/>
          </a:xfrm>
        </p:grpSpPr>
        <p:sp>
          <p:nvSpPr>
            <p:cNvPr id="5972" name="Google Shape;5972;p78"/>
            <p:cNvSpPr/>
            <p:nvPr/>
          </p:nvSpPr>
          <p:spPr>
            <a:xfrm>
              <a:off x="4975473" y="3837159"/>
              <a:ext cx="77790" cy="77790"/>
            </a:xfrm>
            <a:custGeom>
              <a:avLst/>
              <a:gdLst/>
              <a:ahLst/>
              <a:cxnLst/>
              <a:rect l="l" t="t" r="r" b="b"/>
              <a:pathLst>
                <a:path w="2442" h="2442" extrusionOk="0">
                  <a:moveTo>
                    <a:pt x="1206" y="334"/>
                  </a:moveTo>
                  <a:cubicBezTo>
                    <a:pt x="1372" y="334"/>
                    <a:pt x="1546" y="383"/>
                    <a:pt x="1715" y="496"/>
                  </a:cubicBezTo>
                  <a:lnTo>
                    <a:pt x="489" y="1722"/>
                  </a:lnTo>
                  <a:cubicBezTo>
                    <a:pt x="54" y="1069"/>
                    <a:pt x="566" y="334"/>
                    <a:pt x="1206" y="334"/>
                  </a:cubicBezTo>
                  <a:close/>
                  <a:moveTo>
                    <a:pt x="1941" y="722"/>
                  </a:moveTo>
                  <a:lnTo>
                    <a:pt x="1941" y="722"/>
                  </a:lnTo>
                  <a:cubicBezTo>
                    <a:pt x="2403" y="1372"/>
                    <a:pt x="1880" y="2119"/>
                    <a:pt x="1235" y="2119"/>
                  </a:cubicBezTo>
                  <a:cubicBezTo>
                    <a:pt x="1065" y="2119"/>
                    <a:pt x="886" y="2067"/>
                    <a:pt x="715" y="1948"/>
                  </a:cubicBezTo>
                  <a:lnTo>
                    <a:pt x="1941" y="722"/>
                  </a:lnTo>
                  <a:close/>
                  <a:moveTo>
                    <a:pt x="1243" y="1"/>
                  </a:moveTo>
                  <a:cubicBezTo>
                    <a:pt x="616" y="1"/>
                    <a:pt x="1" y="477"/>
                    <a:pt x="1" y="1210"/>
                  </a:cubicBezTo>
                  <a:cubicBezTo>
                    <a:pt x="1" y="1555"/>
                    <a:pt x="144" y="1853"/>
                    <a:pt x="358" y="2079"/>
                  </a:cubicBezTo>
                  <a:cubicBezTo>
                    <a:pt x="604" y="2330"/>
                    <a:pt x="909" y="2442"/>
                    <a:pt x="1209" y="2442"/>
                  </a:cubicBezTo>
                  <a:cubicBezTo>
                    <a:pt x="1837" y="2442"/>
                    <a:pt x="2442" y="1951"/>
                    <a:pt x="2442" y="1210"/>
                  </a:cubicBezTo>
                  <a:cubicBezTo>
                    <a:pt x="2442" y="889"/>
                    <a:pt x="2311" y="579"/>
                    <a:pt x="2084" y="353"/>
                  </a:cubicBezTo>
                  <a:cubicBezTo>
                    <a:pt x="1845" y="110"/>
                    <a:pt x="1543" y="1"/>
                    <a:pt x="12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3" name="Google Shape;5973;p78"/>
            <p:cNvSpPr/>
            <p:nvPr/>
          </p:nvSpPr>
          <p:spPr>
            <a:xfrm>
              <a:off x="5056640" y="3837000"/>
              <a:ext cx="90691" cy="77949"/>
            </a:xfrm>
            <a:custGeom>
              <a:avLst/>
              <a:gdLst/>
              <a:ahLst/>
              <a:cxnLst/>
              <a:rect l="l" t="t" r="r" b="b"/>
              <a:pathLst>
                <a:path w="2847" h="2447" extrusionOk="0">
                  <a:moveTo>
                    <a:pt x="1610" y="339"/>
                  </a:moveTo>
                  <a:cubicBezTo>
                    <a:pt x="1773" y="339"/>
                    <a:pt x="1944" y="388"/>
                    <a:pt x="2108" y="501"/>
                  </a:cubicBezTo>
                  <a:lnTo>
                    <a:pt x="894" y="1727"/>
                  </a:lnTo>
                  <a:cubicBezTo>
                    <a:pt x="459" y="1074"/>
                    <a:pt x="978" y="339"/>
                    <a:pt x="1610" y="339"/>
                  </a:cubicBezTo>
                  <a:close/>
                  <a:moveTo>
                    <a:pt x="2358" y="727"/>
                  </a:moveTo>
                  <a:lnTo>
                    <a:pt x="2358" y="727"/>
                  </a:lnTo>
                  <a:cubicBezTo>
                    <a:pt x="2801" y="1377"/>
                    <a:pt x="2289" y="2124"/>
                    <a:pt x="1649" y="2124"/>
                  </a:cubicBezTo>
                  <a:cubicBezTo>
                    <a:pt x="1481" y="2124"/>
                    <a:pt x="1303" y="2072"/>
                    <a:pt x="1132" y="1953"/>
                  </a:cubicBezTo>
                  <a:lnTo>
                    <a:pt x="2358" y="727"/>
                  </a:lnTo>
                  <a:close/>
                  <a:moveTo>
                    <a:pt x="1620" y="1"/>
                  </a:moveTo>
                  <a:cubicBezTo>
                    <a:pt x="525" y="1"/>
                    <a:pt x="1" y="1358"/>
                    <a:pt x="763" y="2084"/>
                  </a:cubicBezTo>
                  <a:cubicBezTo>
                    <a:pt x="1005" y="2335"/>
                    <a:pt x="1309" y="2447"/>
                    <a:pt x="1609" y="2447"/>
                  </a:cubicBezTo>
                  <a:cubicBezTo>
                    <a:pt x="2236" y="2447"/>
                    <a:pt x="2846" y="1956"/>
                    <a:pt x="2846" y="1215"/>
                  </a:cubicBezTo>
                  <a:cubicBezTo>
                    <a:pt x="2846" y="905"/>
                    <a:pt x="2727" y="596"/>
                    <a:pt x="2489" y="358"/>
                  </a:cubicBezTo>
                  <a:cubicBezTo>
                    <a:pt x="2275" y="143"/>
                    <a:pt x="1965" y="1"/>
                    <a:pt x="1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4" name="Google Shape;5974;p78"/>
            <p:cNvSpPr/>
            <p:nvPr/>
          </p:nvSpPr>
          <p:spPr>
            <a:xfrm>
              <a:off x="4962572" y="3943969"/>
              <a:ext cx="90691" cy="77662"/>
            </a:xfrm>
            <a:custGeom>
              <a:avLst/>
              <a:gdLst/>
              <a:ahLst/>
              <a:cxnLst/>
              <a:rect l="l" t="t" r="r" b="b"/>
              <a:pathLst>
                <a:path w="2847" h="2438" extrusionOk="0">
                  <a:moveTo>
                    <a:pt x="1604" y="333"/>
                  </a:moveTo>
                  <a:cubicBezTo>
                    <a:pt x="1772" y="333"/>
                    <a:pt x="1949" y="383"/>
                    <a:pt x="2120" y="500"/>
                  </a:cubicBezTo>
                  <a:lnTo>
                    <a:pt x="894" y="1715"/>
                  </a:lnTo>
                  <a:cubicBezTo>
                    <a:pt x="461" y="1065"/>
                    <a:pt x="966" y="333"/>
                    <a:pt x="1604" y="333"/>
                  </a:cubicBezTo>
                  <a:close/>
                  <a:moveTo>
                    <a:pt x="2346" y="726"/>
                  </a:moveTo>
                  <a:lnTo>
                    <a:pt x="2346" y="726"/>
                  </a:lnTo>
                  <a:cubicBezTo>
                    <a:pt x="2808" y="1377"/>
                    <a:pt x="2285" y="2124"/>
                    <a:pt x="1640" y="2124"/>
                  </a:cubicBezTo>
                  <a:cubicBezTo>
                    <a:pt x="1470" y="2124"/>
                    <a:pt x="1291" y="2072"/>
                    <a:pt x="1120" y="1953"/>
                  </a:cubicBezTo>
                  <a:lnTo>
                    <a:pt x="2346" y="726"/>
                  </a:lnTo>
                  <a:close/>
                  <a:moveTo>
                    <a:pt x="1632" y="0"/>
                  </a:moveTo>
                  <a:cubicBezTo>
                    <a:pt x="561" y="0"/>
                    <a:pt x="1" y="1310"/>
                    <a:pt x="763" y="2072"/>
                  </a:cubicBezTo>
                  <a:cubicBezTo>
                    <a:pt x="1016" y="2325"/>
                    <a:pt x="1325" y="2438"/>
                    <a:pt x="1628" y="2438"/>
                  </a:cubicBezTo>
                  <a:cubicBezTo>
                    <a:pt x="2252" y="2438"/>
                    <a:pt x="2847" y="1956"/>
                    <a:pt x="2847" y="1227"/>
                  </a:cubicBezTo>
                  <a:cubicBezTo>
                    <a:pt x="2847" y="881"/>
                    <a:pt x="2716" y="584"/>
                    <a:pt x="2489" y="357"/>
                  </a:cubicBezTo>
                  <a:cubicBezTo>
                    <a:pt x="2287" y="155"/>
                    <a:pt x="1977" y="0"/>
                    <a:pt x="1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5" name="Google Shape;5975;p78"/>
            <p:cNvSpPr/>
            <p:nvPr/>
          </p:nvSpPr>
          <p:spPr>
            <a:xfrm>
              <a:off x="5056640" y="3943969"/>
              <a:ext cx="90691" cy="77949"/>
            </a:xfrm>
            <a:custGeom>
              <a:avLst/>
              <a:gdLst/>
              <a:ahLst/>
              <a:cxnLst/>
              <a:rect l="l" t="t" r="r" b="b"/>
              <a:pathLst>
                <a:path w="2847" h="2447" extrusionOk="0">
                  <a:moveTo>
                    <a:pt x="1606" y="335"/>
                  </a:moveTo>
                  <a:cubicBezTo>
                    <a:pt x="1769" y="335"/>
                    <a:pt x="1941" y="385"/>
                    <a:pt x="2108" y="500"/>
                  </a:cubicBezTo>
                  <a:lnTo>
                    <a:pt x="894" y="1715"/>
                  </a:lnTo>
                  <a:cubicBezTo>
                    <a:pt x="468" y="1081"/>
                    <a:pt x="974" y="335"/>
                    <a:pt x="1606" y="335"/>
                  </a:cubicBezTo>
                  <a:close/>
                  <a:moveTo>
                    <a:pt x="2358" y="726"/>
                  </a:moveTo>
                  <a:cubicBezTo>
                    <a:pt x="2801" y="1367"/>
                    <a:pt x="2289" y="2127"/>
                    <a:pt x="1649" y="2127"/>
                  </a:cubicBezTo>
                  <a:cubicBezTo>
                    <a:pt x="1481" y="2127"/>
                    <a:pt x="1303" y="2074"/>
                    <a:pt x="1132" y="1953"/>
                  </a:cubicBezTo>
                  <a:lnTo>
                    <a:pt x="2358" y="726"/>
                  </a:lnTo>
                  <a:close/>
                  <a:moveTo>
                    <a:pt x="1620" y="0"/>
                  </a:moveTo>
                  <a:cubicBezTo>
                    <a:pt x="525" y="0"/>
                    <a:pt x="1" y="1357"/>
                    <a:pt x="763" y="2084"/>
                  </a:cubicBezTo>
                  <a:cubicBezTo>
                    <a:pt x="1006" y="2335"/>
                    <a:pt x="1310" y="2447"/>
                    <a:pt x="1610" y="2447"/>
                  </a:cubicBezTo>
                  <a:cubicBezTo>
                    <a:pt x="2237" y="2447"/>
                    <a:pt x="2846" y="1959"/>
                    <a:pt x="2846" y="1227"/>
                  </a:cubicBezTo>
                  <a:cubicBezTo>
                    <a:pt x="2846" y="560"/>
                    <a:pt x="2311" y="0"/>
                    <a:pt x="1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6" name="Google Shape;5976;p78"/>
            <p:cNvSpPr/>
            <p:nvPr/>
          </p:nvSpPr>
          <p:spPr>
            <a:xfrm>
              <a:off x="4975473" y="4050492"/>
              <a:ext cx="77790" cy="78300"/>
            </a:xfrm>
            <a:custGeom>
              <a:avLst/>
              <a:gdLst/>
              <a:ahLst/>
              <a:cxnLst/>
              <a:rect l="l" t="t" r="r" b="b"/>
              <a:pathLst>
                <a:path w="2442" h="2458" extrusionOk="0">
                  <a:moveTo>
                    <a:pt x="1941" y="740"/>
                  </a:moveTo>
                  <a:lnTo>
                    <a:pt x="1941" y="740"/>
                  </a:lnTo>
                  <a:cubicBezTo>
                    <a:pt x="2401" y="1388"/>
                    <a:pt x="1892" y="2132"/>
                    <a:pt x="1247" y="2132"/>
                  </a:cubicBezTo>
                  <a:cubicBezTo>
                    <a:pt x="1074" y="2132"/>
                    <a:pt x="892" y="2078"/>
                    <a:pt x="715" y="1954"/>
                  </a:cubicBezTo>
                  <a:lnTo>
                    <a:pt x="1941" y="740"/>
                  </a:lnTo>
                  <a:close/>
                  <a:moveTo>
                    <a:pt x="1226" y="1"/>
                  </a:moveTo>
                  <a:cubicBezTo>
                    <a:pt x="1024" y="1"/>
                    <a:pt x="816" y="53"/>
                    <a:pt x="620" y="169"/>
                  </a:cubicBezTo>
                  <a:cubicBezTo>
                    <a:pt x="537" y="216"/>
                    <a:pt x="513" y="323"/>
                    <a:pt x="560" y="395"/>
                  </a:cubicBezTo>
                  <a:cubicBezTo>
                    <a:pt x="585" y="444"/>
                    <a:pt x="643" y="476"/>
                    <a:pt x="700" y="476"/>
                  </a:cubicBezTo>
                  <a:cubicBezTo>
                    <a:pt x="726" y="476"/>
                    <a:pt x="752" y="469"/>
                    <a:pt x="775" y="454"/>
                  </a:cubicBezTo>
                  <a:cubicBezTo>
                    <a:pt x="918" y="383"/>
                    <a:pt x="1072" y="335"/>
                    <a:pt x="1227" y="335"/>
                  </a:cubicBezTo>
                  <a:cubicBezTo>
                    <a:pt x="1406" y="335"/>
                    <a:pt x="1572" y="407"/>
                    <a:pt x="1715" y="502"/>
                  </a:cubicBezTo>
                  <a:lnTo>
                    <a:pt x="489" y="1716"/>
                  </a:lnTo>
                  <a:cubicBezTo>
                    <a:pt x="346" y="1502"/>
                    <a:pt x="287" y="1276"/>
                    <a:pt x="358" y="1026"/>
                  </a:cubicBezTo>
                  <a:cubicBezTo>
                    <a:pt x="370" y="931"/>
                    <a:pt x="334" y="847"/>
                    <a:pt x="239" y="823"/>
                  </a:cubicBezTo>
                  <a:cubicBezTo>
                    <a:pt x="230" y="822"/>
                    <a:pt x="222" y="822"/>
                    <a:pt x="213" y="822"/>
                  </a:cubicBezTo>
                  <a:cubicBezTo>
                    <a:pt x="137" y="822"/>
                    <a:pt x="59" y="868"/>
                    <a:pt x="48" y="942"/>
                  </a:cubicBezTo>
                  <a:cubicBezTo>
                    <a:pt x="36" y="1038"/>
                    <a:pt x="13" y="1145"/>
                    <a:pt x="13" y="1228"/>
                  </a:cubicBezTo>
                  <a:cubicBezTo>
                    <a:pt x="1" y="1573"/>
                    <a:pt x="144" y="1883"/>
                    <a:pt x="358" y="2097"/>
                  </a:cubicBezTo>
                  <a:cubicBezTo>
                    <a:pt x="607" y="2346"/>
                    <a:pt x="911" y="2457"/>
                    <a:pt x="1209" y="2457"/>
                  </a:cubicBezTo>
                  <a:cubicBezTo>
                    <a:pt x="1839" y="2457"/>
                    <a:pt x="2442" y="1963"/>
                    <a:pt x="2442" y="1228"/>
                  </a:cubicBezTo>
                  <a:cubicBezTo>
                    <a:pt x="2442" y="515"/>
                    <a:pt x="1860" y="1"/>
                    <a:pt x="12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7" name="Google Shape;5977;p78"/>
            <p:cNvSpPr/>
            <p:nvPr/>
          </p:nvSpPr>
          <p:spPr>
            <a:xfrm>
              <a:off x="5056640" y="4051288"/>
              <a:ext cx="90691" cy="77949"/>
            </a:xfrm>
            <a:custGeom>
              <a:avLst/>
              <a:gdLst/>
              <a:ahLst/>
              <a:cxnLst/>
              <a:rect l="l" t="t" r="r" b="b"/>
              <a:pathLst>
                <a:path w="2847" h="2447" extrusionOk="0">
                  <a:moveTo>
                    <a:pt x="1606" y="326"/>
                  </a:moveTo>
                  <a:cubicBezTo>
                    <a:pt x="1771" y="326"/>
                    <a:pt x="1943" y="375"/>
                    <a:pt x="2108" y="489"/>
                  </a:cubicBezTo>
                  <a:lnTo>
                    <a:pt x="894" y="1715"/>
                  </a:lnTo>
                  <a:cubicBezTo>
                    <a:pt x="459" y="1054"/>
                    <a:pt x="976" y="326"/>
                    <a:pt x="1606" y="326"/>
                  </a:cubicBezTo>
                  <a:close/>
                  <a:moveTo>
                    <a:pt x="2358" y="715"/>
                  </a:moveTo>
                  <a:lnTo>
                    <a:pt x="2358" y="715"/>
                  </a:lnTo>
                  <a:cubicBezTo>
                    <a:pt x="2809" y="1363"/>
                    <a:pt x="2297" y="2107"/>
                    <a:pt x="1658" y="2107"/>
                  </a:cubicBezTo>
                  <a:cubicBezTo>
                    <a:pt x="1486" y="2107"/>
                    <a:pt x="1306" y="2053"/>
                    <a:pt x="1132" y="1929"/>
                  </a:cubicBezTo>
                  <a:lnTo>
                    <a:pt x="2358" y="715"/>
                  </a:lnTo>
                  <a:close/>
                  <a:moveTo>
                    <a:pt x="1620" y="1"/>
                  </a:moveTo>
                  <a:cubicBezTo>
                    <a:pt x="536" y="1"/>
                    <a:pt x="1" y="1322"/>
                    <a:pt x="763" y="2084"/>
                  </a:cubicBezTo>
                  <a:cubicBezTo>
                    <a:pt x="1005" y="2335"/>
                    <a:pt x="1309" y="2447"/>
                    <a:pt x="1609" y="2447"/>
                  </a:cubicBezTo>
                  <a:cubicBezTo>
                    <a:pt x="2236" y="2447"/>
                    <a:pt x="2846" y="1956"/>
                    <a:pt x="2846" y="1215"/>
                  </a:cubicBezTo>
                  <a:cubicBezTo>
                    <a:pt x="2846" y="548"/>
                    <a:pt x="2311" y="1"/>
                    <a:pt x="1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78" name="Google Shape;5978;p78"/>
            <p:cNvSpPr/>
            <p:nvPr/>
          </p:nvSpPr>
          <p:spPr>
            <a:xfrm>
              <a:off x="4942472" y="3809318"/>
              <a:ext cx="238976" cy="352762"/>
            </a:xfrm>
            <a:custGeom>
              <a:avLst/>
              <a:gdLst/>
              <a:ahLst/>
              <a:cxnLst/>
              <a:rect l="l" t="t" r="r" b="b"/>
              <a:pathLst>
                <a:path w="7502" h="11074" extrusionOk="0">
                  <a:moveTo>
                    <a:pt x="775" y="0"/>
                  </a:moveTo>
                  <a:cubicBezTo>
                    <a:pt x="334" y="0"/>
                    <a:pt x="1" y="358"/>
                    <a:pt x="1" y="774"/>
                  </a:cubicBezTo>
                  <a:lnTo>
                    <a:pt x="1" y="10299"/>
                  </a:lnTo>
                  <a:cubicBezTo>
                    <a:pt x="1" y="10728"/>
                    <a:pt x="358" y="11073"/>
                    <a:pt x="775" y="11073"/>
                  </a:cubicBezTo>
                  <a:lnTo>
                    <a:pt x="6728" y="11073"/>
                  </a:lnTo>
                  <a:cubicBezTo>
                    <a:pt x="7157" y="11073"/>
                    <a:pt x="7502" y="10716"/>
                    <a:pt x="7502" y="10299"/>
                  </a:cubicBezTo>
                  <a:lnTo>
                    <a:pt x="7502" y="4799"/>
                  </a:lnTo>
                  <a:cubicBezTo>
                    <a:pt x="7502" y="4703"/>
                    <a:pt x="7419" y="4632"/>
                    <a:pt x="7335" y="4632"/>
                  </a:cubicBezTo>
                  <a:cubicBezTo>
                    <a:pt x="7252" y="4632"/>
                    <a:pt x="7168" y="4703"/>
                    <a:pt x="7168" y="4799"/>
                  </a:cubicBezTo>
                  <a:lnTo>
                    <a:pt x="7168" y="10299"/>
                  </a:lnTo>
                  <a:cubicBezTo>
                    <a:pt x="7168" y="10561"/>
                    <a:pt x="6966" y="10752"/>
                    <a:pt x="6728" y="10752"/>
                  </a:cubicBezTo>
                  <a:lnTo>
                    <a:pt x="775" y="10752"/>
                  </a:lnTo>
                  <a:cubicBezTo>
                    <a:pt x="525" y="10752"/>
                    <a:pt x="322" y="10537"/>
                    <a:pt x="322" y="10299"/>
                  </a:cubicBezTo>
                  <a:lnTo>
                    <a:pt x="322" y="774"/>
                  </a:lnTo>
                  <a:cubicBezTo>
                    <a:pt x="322" y="524"/>
                    <a:pt x="537" y="334"/>
                    <a:pt x="775" y="334"/>
                  </a:cubicBezTo>
                  <a:lnTo>
                    <a:pt x="6728" y="334"/>
                  </a:lnTo>
                  <a:cubicBezTo>
                    <a:pt x="6978" y="334"/>
                    <a:pt x="7168" y="536"/>
                    <a:pt x="7168" y="774"/>
                  </a:cubicBezTo>
                  <a:lnTo>
                    <a:pt x="7168" y="3930"/>
                  </a:lnTo>
                  <a:cubicBezTo>
                    <a:pt x="7168" y="4025"/>
                    <a:pt x="7252" y="4096"/>
                    <a:pt x="7335" y="4096"/>
                  </a:cubicBezTo>
                  <a:cubicBezTo>
                    <a:pt x="7419" y="4096"/>
                    <a:pt x="7502" y="4025"/>
                    <a:pt x="7502" y="3930"/>
                  </a:cubicBezTo>
                  <a:lnTo>
                    <a:pt x="7502" y="774"/>
                  </a:lnTo>
                  <a:cubicBezTo>
                    <a:pt x="7502" y="346"/>
                    <a:pt x="7145" y="0"/>
                    <a:pt x="67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79" name="Google Shape;5979;p78"/>
          <p:cNvGrpSpPr/>
          <p:nvPr/>
        </p:nvGrpSpPr>
        <p:grpSpPr>
          <a:xfrm>
            <a:off x="6266525" y="3807788"/>
            <a:ext cx="260223" cy="353527"/>
            <a:chOff x="6266525" y="3807788"/>
            <a:chExt cx="260223" cy="353527"/>
          </a:xfrm>
        </p:grpSpPr>
        <p:sp>
          <p:nvSpPr>
            <p:cNvPr id="5980" name="Google Shape;5980;p78"/>
            <p:cNvSpPr/>
            <p:nvPr/>
          </p:nvSpPr>
          <p:spPr>
            <a:xfrm>
              <a:off x="6266525" y="3807788"/>
              <a:ext cx="260223" cy="353527"/>
            </a:xfrm>
            <a:custGeom>
              <a:avLst/>
              <a:gdLst/>
              <a:ahLst/>
              <a:cxnLst/>
              <a:rect l="l" t="t" r="r" b="b"/>
              <a:pathLst>
                <a:path w="8169" h="11098" extrusionOk="0">
                  <a:moveTo>
                    <a:pt x="1322" y="1"/>
                  </a:moveTo>
                  <a:cubicBezTo>
                    <a:pt x="1239" y="1"/>
                    <a:pt x="1167" y="84"/>
                    <a:pt x="1167" y="168"/>
                  </a:cubicBezTo>
                  <a:lnTo>
                    <a:pt x="1167" y="1430"/>
                  </a:lnTo>
                  <a:cubicBezTo>
                    <a:pt x="1167" y="1953"/>
                    <a:pt x="1525" y="2382"/>
                    <a:pt x="2013" y="2513"/>
                  </a:cubicBezTo>
                  <a:lnTo>
                    <a:pt x="2025" y="2513"/>
                  </a:lnTo>
                  <a:cubicBezTo>
                    <a:pt x="2001" y="2573"/>
                    <a:pt x="1977" y="2620"/>
                    <a:pt x="1953" y="2692"/>
                  </a:cubicBezTo>
                  <a:lnTo>
                    <a:pt x="1858" y="2906"/>
                  </a:lnTo>
                  <a:cubicBezTo>
                    <a:pt x="1846" y="2942"/>
                    <a:pt x="1834" y="2965"/>
                    <a:pt x="1822" y="3013"/>
                  </a:cubicBezTo>
                  <a:cubicBezTo>
                    <a:pt x="1108" y="2823"/>
                    <a:pt x="596" y="2180"/>
                    <a:pt x="596" y="1441"/>
                  </a:cubicBezTo>
                  <a:lnTo>
                    <a:pt x="596" y="168"/>
                  </a:lnTo>
                  <a:cubicBezTo>
                    <a:pt x="596" y="84"/>
                    <a:pt x="525" y="13"/>
                    <a:pt x="429" y="13"/>
                  </a:cubicBezTo>
                  <a:cubicBezTo>
                    <a:pt x="346" y="13"/>
                    <a:pt x="274" y="84"/>
                    <a:pt x="274" y="168"/>
                  </a:cubicBezTo>
                  <a:lnTo>
                    <a:pt x="274" y="1441"/>
                  </a:lnTo>
                  <a:cubicBezTo>
                    <a:pt x="274" y="2311"/>
                    <a:pt x="870" y="3120"/>
                    <a:pt x="1763" y="3346"/>
                  </a:cubicBezTo>
                  <a:cubicBezTo>
                    <a:pt x="1656" y="4192"/>
                    <a:pt x="2001" y="4906"/>
                    <a:pt x="2441" y="5251"/>
                  </a:cubicBezTo>
                  <a:cubicBezTo>
                    <a:pt x="2668" y="5430"/>
                    <a:pt x="2656" y="5859"/>
                    <a:pt x="2334" y="5942"/>
                  </a:cubicBezTo>
                  <a:cubicBezTo>
                    <a:pt x="2239" y="5978"/>
                    <a:pt x="2144" y="6002"/>
                    <a:pt x="2060" y="6049"/>
                  </a:cubicBezTo>
                  <a:cubicBezTo>
                    <a:pt x="1560" y="6264"/>
                    <a:pt x="1239" y="6716"/>
                    <a:pt x="1167" y="7252"/>
                  </a:cubicBezTo>
                  <a:cubicBezTo>
                    <a:pt x="513" y="7335"/>
                    <a:pt x="1" y="7895"/>
                    <a:pt x="1" y="8561"/>
                  </a:cubicBezTo>
                  <a:lnTo>
                    <a:pt x="1" y="10931"/>
                  </a:lnTo>
                  <a:cubicBezTo>
                    <a:pt x="1" y="11026"/>
                    <a:pt x="72" y="11097"/>
                    <a:pt x="167" y="11097"/>
                  </a:cubicBezTo>
                  <a:cubicBezTo>
                    <a:pt x="251" y="11097"/>
                    <a:pt x="334" y="11026"/>
                    <a:pt x="334" y="10931"/>
                  </a:cubicBezTo>
                  <a:lnTo>
                    <a:pt x="334" y="8561"/>
                  </a:lnTo>
                  <a:cubicBezTo>
                    <a:pt x="334" y="8014"/>
                    <a:pt x="775" y="7573"/>
                    <a:pt x="1322" y="7573"/>
                  </a:cubicBezTo>
                  <a:cubicBezTo>
                    <a:pt x="1417" y="7573"/>
                    <a:pt x="1489" y="7490"/>
                    <a:pt x="1489" y="7418"/>
                  </a:cubicBezTo>
                  <a:cubicBezTo>
                    <a:pt x="1525" y="6942"/>
                    <a:pt x="1787" y="6525"/>
                    <a:pt x="2203" y="6347"/>
                  </a:cubicBezTo>
                  <a:cubicBezTo>
                    <a:pt x="2275" y="6311"/>
                    <a:pt x="2370" y="6287"/>
                    <a:pt x="2441" y="6252"/>
                  </a:cubicBezTo>
                  <a:cubicBezTo>
                    <a:pt x="2656" y="6192"/>
                    <a:pt x="2811" y="6037"/>
                    <a:pt x="2894" y="5823"/>
                  </a:cubicBezTo>
                  <a:cubicBezTo>
                    <a:pt x="2918" y="5740"/>
                    <a:pt x="2930" y="5621"/>
                    <a:pt x="2918" y="5513"/>
                  </a:cubicBezTo>
                  <a:cubicBezTo>
                    <a:pt x="3030" y="5443"/>
                    <a:pt x="3291" y="5320"/>
                    <a:pt x="3612" y="5320"/>
                  </a:cubicBezTo>
                  <a:cubicBezTo>
                    <a:pt x="3837" y="5320"/>
                    <a:pt x="4092" y="5380"/>
                    <a:pt x="4346" y="5561"/>
                  </a:cubicBezTo>
                  <a:cubicBezTo>
                    <a:pt x="4596" y="5732"/>
                    <a:pt x="4893" y="5799"/>
                    <a:pt x="5206" y="5799"/>
                  </a:cubicBezTo>
                  <a:cubicBezTo>
                    <a:pt x="5699" y="5799"/>
                    <a:pt x="6231" y="5632"/>
                    <a:pt x="6668" y="5442"/>
                  </a:cubicBezTo>
                  <a:lnTo>
                    <a:pt x="6668" y="5442"/>
                  </a:lnTo>
                  <a:cubicBezTo>
                    <a:pt x="6561" y="6049"/>
                    <a:pt x="6323" y="6645"/>
                    <a:pt x="5966" y="7168"/>
                  </a:cubicBezTo>
                  <a:cubicBezTo>
                    <a:pt x="5299" y="8145"/>
                    <a:pt x="4406" y="8680"/>
                    <a:pt x="3251" y="8823"/>
                  </a:cubicBezTo>
                  <a:cubicBezTo>
                    <a:pt x="3184" y="8831"/>
                    <a:pt x="3118" y="8834"/>
                    <a:pt x="3053" y="8834"/>
                  </a:cubicBezTo>
                  <a:cubicBezTo>
                    <a:pt x="2468" y="8834"/>
                    <a:pt x="1959" y="8555"/>
                    <a:pt x="1691" y="8180"/>
                  </a:cubicBezTo>
                  <a:cubicBezTo>
                    <a:pt x="1668" y="8133"/>
                    <a:pt x="1608" y="8109"/>
                    <a:pt x="1548" y="8109"/>
                  </a:cubicBezTo>
                  <a:lnTo>
                    <a:pt x="1322" y="8109"/>
                  </a:lnTo>
                  <a:cubicBezTo>
                    <a:pt x="1072" y="8109"/>
                    <a:pt x="870" y="8311"/>
                    <a:pt x="870" y="8561"/>
                  </a:cubicBezTo>
                  <a:lnTo>
                    <a:pt x="870" y="10931"/>
                  </a:lnTo>
                  <a:cubicBezTo>
                    <a:pt x="870" y="11026"/>
                    <a:pt x="941" y="11097"/>
                    <a:pt x="1025" y="11097"/>
                  </a:cubicBezTo>
                  <a:cubicBezTo>
                    <a:pt x="1120" y="11097"/>
                    <a:pt x="1191" y="11026"/>
                    <a:pt x="1191" y="10931"/>
                  </a:cubicBezTo>
                  <a:lnTo>
                    <a:pt x="1191" y="8561"/>
                  </a:lnTo>
                  <a:cubicBezTo>
                    <a:pt x="1191" y="8490"/>
                    <a:pt x="1251" y="8430"/>
                    <a:pt x="1322" y="8430"/>
                  </a:cubicBezTo>
                  <a:lnTo>
                    <a:pt x="1477" y="8430"/>
                  </a:lnTo>
                  <a:cubicBezTo>
                    <a:pt x="1814" y="8852"/>
                    <a:pt x="2374" y="9161"/>
                    <a:pt x="3018" y="9161"/>
                  </a:cubicBezTo>
                  <a:cubicBezTo>
                    <a:pt x="3103" y="9161"/>
                    <a:pt x="3188" y="9156"/>
                    <a:pt x="3275" y="9145"/>
                  </a:cubicBezTo>
                  <a:cubicBezTo>
                    <a:pt x="7144" y="8716"/>
                    <a:pt x="8168" y="3763"/>
                    <a:pt x="5847" y="1834"/>
                  </a:cubicBezTo>
                  <a:cubicBezTo>
                    <a:pt x="5818" y="1810"/>
                    <a:pt x="5783" y="1800"/>
                    <a:pt x="5750" y="1800"/>
                  </a:cubicBezTo>
                  <a:cubicBezTo>
                    <a:pt x="5700" y="1800"/>
                    <a:pt x="5654" y="1823"/>
                    <a:pt x="5632" y="1858"/>
                  </a:cubicBezTo>
                  <a:cubicBezTo>
                    <a:pt x="5573" y="1930"/>
                    <a:pt x="5585" y="2037"/>
                    <a:pt x="5644" y="2073"/>
                  </a:cubicBezTo>
                  <a:cubicBezTo>
                    <a:pt x="6501" y="2787"/>
                    <a:pt x="6835" y="3966"/>
                    <a:pt x="6740" y="5073"/>
                  </a:cubicBezTo>
                  <a:cubicBezTo>
                    <a:pt x="6517" y="5175"/>
                    <a:pt x="5841" y="5487"/>
                    <a:pt x="5230" y="5487"/>
                  </a:cubicBezTo>
                  <a:cubicBezTo>
                    <a:pt x="4990" y="5487"/>
                    <a:pt x="4761" y="5439"/>
                    <a:pt x="4573" y="5311"/>
                  </a:cubicBezTo>
                  <a:cubicBezTo>
                    <a:pt x="4275" y="5113"/>
                    <a:pt x="3955" y="5013"/>
                    <a:pt x="3632" y="5013"/>
                  </a:cubicBezTo>
                  <a:cubicBezTo>
                    <a:pt x="3373" y="5013"/>
                    <a:pt x="3112" y="5077"/>
                    <a:pt x="2858" y="5204"/>
                  </a:cubicBezTo>
                  <a:cubicBezTo>
                    <a:pt x="2811" y="5109"/>
                    <a:pt x="2751" y="5037"/>
                    <a:pt x="2680" y="4978"/>
                  </a:cubicBezTo>
                  <a:cubicBezTo>
                    <a:pt x="2239" y="4632"/>
                    <a:pt x="1941" y="3847"/>
                    <a:pt x="2191" y="3013"/>
                  </a:cubicBezTo>
                  <a:cubicBezTo>
                    <a:pt x="2470" y="2062"/>
                    <a:pt x="3289" y="1530"/>
                    <a:pt x="4171" y="1530"/>
                  </a:cubicBezTo>
                  <a:cubicBezTo>
                    <a:pt x="4459" y="1530"/>
                    <a:pt x="4753" y="1586"/>
                    <a:pt x="5037" y="1703"/>
                  </a:cubicBezTo>
                  <a:cubicBezTo>
                    <a:pt x="5059" y="1713"/>
                    <a:pt x="5081" y="1717"/>
                    <a:pt x="5103" y="1717"/>
                  </a:cubicBezTo>
                  <a:cubicBezTo>
                    <a:pt x="5165" y="1717"/>
                    <a:pt x="5222" y="1682"/>
                    <a:pt x="5239" y="1620"/>
                  </a:cubicBezTo>
                  <a:cubicBezTo>
                    <a:pt x="5275" y="1525"/>
                    <a:pt x="5239" y="1430"/>
                    <a:pt x="5156" y="1406"/>
                  </a:cubicBezTo>
                  <a:cubicBezTo>
                    <a:pt x="4841" y="1276"/>
                    <a:pt x="4506" y="1210"/>
                    <a:pt x="4171" y="1210"/>
                  </a:cubicBezTo>
                  <a:cubicBezTo>
                    <a:pt x="3432" y="1210"/>
                    <a:pt x="2699" y="1535"/>
                    <a:pt x="2215" y="2215"/>
                  </a:cubicBezTo>
                  <a:cubicBezTo>
                    <a:pt x="2215" y="2215"/>
                    <a:pt x="2120" y="2192"/>
                    <a:pt x="2084" y="2180"/>
                  </a:cubicBezTo>
                  <a:cubicBezTo>
                    <a:pt x="1727" y="2108"/>
                    <a:pt x="1489" y="1787"/>
                    <a:pt x="1489" y="1430"/>
                  </a:cubicBezTo>
                  <a:lnTo>
                    <a:pt x="1489" y="168"/>
                  </a:lnTo>
                  <a:cubicBezTo>
                    <a:pt x="1489" y="84"/>
                    <a:pt x="1417" y="1"/>
                    <a:pt x="1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1" name="Google Shape;5981;p78"/>
            <p:cNvSpPr/>
            <p:nvPr/>
          </p:nvSpPr>
          <p:spPr>
            <a:xfrm>
              <a:off x="6370085" y="4004652"/>
              <a:ext cx="13284" cy="13284"/>
            </a:xfrm>
            <a:custGeom>
              <a:avLst/>
              <a:gdLst/>
              <a:ahLst/>
              <a:cxnLst/>
              <a:rect l="l" t="t" r="r" b="b"/>
              <a:pathLst>
                <a:path w="417" h="417" extrusionOk="0">
                  <a:moveTo>
                    <a:pt x="202" y="0"/>
                  </a:moveTo>
                  <a:cubicBezTo>
                    <a:pt x="83" y="0"/>
                    <a:pt x="0" y="95"/>
                    <a:pt x="0" y="214"/>
                  </a:cubicBezTo>
                  <a:cubicBezTo>
                    <a:pt x="0" y="334"/>
                    <a:pt x="83" y="417"/>
                    <a:pt x="202" y="417"/>
                  </a:cubicBezTo>
                  <a:cubicBezTo>
                    <a:pt x="322" y="417"/>
                    <a:pt x="417" y="334"/>
                    <a:pt x="417" y="214"/>
                  </a:cubicBezTo>
                  <a:cubicBezTo>
                    <a:pt x="417" y="95"/>
                    <a:pt x="322" y="0"/>
                    <a:pt x="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2" name="Google Shape;5982;p78"/>
            <p:cNvSpPr/>
            <p:nvPr/>
          </p:nvSpPr>
          <p:spPr>
            <a:xfrm>
              <a:off x="6423156" y="4017904"/>
              <a:ext cx="13315" cy="13315"/>
            </a:xfrm>
            <a:custGeom>
              <a:avLst/>
              <a:gdLst/>
              <a:ahLst/>
              <a:cxnLst/>
              <a:rect l="l" t="t" r="r" b="b"/>
              <a:pathLst>
                <a:path w="418" h="418" extrusionOk="0">
                  <a:moveTo>
                    <a:pt x="203" y="1"/>
                  </a:moveTo>
                  <a:cubicBezTo>
                    <a:pt x="84" y="1"/>
                    <a:pt x="1" y="96"/>
                    <a:pt x="1" y="215"/>
                  </a:cubicBezTo>
                  <a:cubicBezTo>
                    <a:pt x="1" y="334"/>
                    <a:pt x="84" y="418"/>
                    <a:pt x="203" y="418"/>
                  </a:cubicBezTo>
                  <a:cubicBezTo>
                    <a:pt x="322" y="418"/>
                    <a:pt x="418" y="334"/>
                    <a:pt x="418" y="215"/>
                  </a:cubicBezTo>
                  <a:cubicBezTo>
                    <a:pt x="418" y="108"/>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3" name="Google Shape;5983;p78"/>
            <p:cNvSpPr/>
            <p:nvPr/>
          </p:nvSpPr>
          <p:spPr>
            <a:xfrm>
              <a:off x="6364766" y="4050906"/>
              <a:ext cx="13315" cy="13315"/>
            </a:xfrm>
            <a:custGeom>
              <a:avLst/>
              <a:gdLst/>
              <a:ahLst/>
              <a:cxnLst/>
              <a:rect l="l" t="t" r="r" b="b"/>
              <a:pathLst>
                <a:path w="418" h="418" extrusionOk="0">
                  <a:moveTo>
                    <a:pt x="203" y="1"/>
                  </a:moveTo>
                  <a:cubicBezTo>
                    <a:pt x="84" y="1"/>
                    <a:pt x="0" y="84"/>
                    <a:pt x="0" y="203"/>
                  </a:cubicBezTo>
                  <a:cubicBezTo>
                    <a:pt x="0" y="322"/>
                    <a:pt x="84" y="417"/>
                    <a:pt x="203" y="417"/>
                  </a:cubicBezTo>
                  <a:cubicBezTo>
                    <a:pt x="322" y="417"/>
                    <a:pt x="417" y="322"/>
                    <a:pt x="417" y="203"/>
                  </a:cubicBezTo>
                  <a:cubicBezTo>
                    <a:pt x="417" y="96"/>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5984" name="Google Shape;5984;p78"/>
          <p:cNvSpPr/>
          <p:nvPr/>
        </p:nvSpPr>
        <p:spPr>
          <a:xfrm>
            <a:off x="7972870" y="3808967"/>
            <a:ext cx="348749" cy="353877"/>
          </a:xfrm>
          <a:custGeom>
            <a:avLst/>
            <a:gdLst/>
            <a:ahLst/>
            <a:cxnLst/>
            <a:rect l="l" t="t" r="r" b="b"/>
            <a:pathLst>
              <a:path w="10948" h="11109" extrusionOk="0">
                <a:moveTo>
                  <a:pt x="2620" y="1738"/>
                </a:moveTo>
                <a:lnTo>
                  <a:pt x="2620" y="1738"/>
                </a:lnTo>
                <a:cubicBezTo>
                  <a:pt x="2108" y="2262"/>
                  <a:pt x="2227" y="3107"/>
                  <a:pt x="2846" y="3488"/>
                </a:cubicBezTo>
                <a:cubicBezTo>
                  <a:pt x="2763" y="3524"/>
                  <a:pt x="2704" y="3571"/>
                  <a:pt x="2644" y="3631"/>
                </a:cubicBezTo>
                <a:cubicBezTo>
                  <a:pt x="2275" y="2559"/>
                  <a:pt x="1989" y="2595"/>
                  <a:pt x="2144" y="2238"/>
                </a:cubicBezTo>
                <a:cubicBezTo>
                  <a:pt x="2227" y="2012"/>
                  <a:pt x="2406" y="1845"/>
                  <a:pt x="2620" y="1738"/>
                </a:cubicBezTo>
                <a:close/>
                <a:moveTo>
                  <a:pt x="8740" y="4214"/>
                </a:moveTo>
                <a:cubicBezTo>
                  <a:pt x="8716" y="4345"/>
                  <a:pt x="8716" y="4500"/>
                  <a:pt x="8704" y="4643"/>
                </a:cubicBezTo>
                <a:cubicBezTo>
                  <a:pt x="8645" y="4572"/>
                  <a:pt x="8561" y="4512"/>
                  <a:pt x="8466" y="4452"/>
                </a:cubicBezTo>
                <a:cubicBezTo>
                  <a:pt x="8573" y="4393"/>
                  <a:pt x="8657" y="4298"/>
                  <a:pt x="8740" y="4214"/>
                </a:cubicBezTo>
                <a:close/>
                <a:moveTo>
                  <a:pt x="8025" y="1650"/>
                </a:moveTo>
                <a:cubicBezTo>
                  <a:pt x="8616" y="1650"/>
                  <a:pt x="9126" y="2169"/>
                  <a:pt x="8990" y="2798"/>
                </a:cubicBezTo>
                <a:cubicBezTo>
                  <a:pt x="8978" y="2869"/>
                  <a:pt x="8954" y="2952"/>
                  <a:pt x="8942" y="3036"/>
                </a:cubicBezTo>
                <a:cubicBezTo>
                  <a:pt x="8764" y="2655"/>
                  <a:pt x="8383" y="2381"/>
                  <a:pt x="7919" y="2381"/>
                </a:cubicBezTo>
                <a:cubicBezTo>
                  <a:pt x="7823" y="2381"/>
                  <a:pt x="7752" y="2452"/>
                  <a:pt x="7752" y="2547"/>
                </a:cubicBezTo>
                <a:cubicBezTo>
                  <a:pt x="7752" y="2631"/>
                  <a:pt x="7823" y="2714"/>
                  <a:pt x="7919" y="2714"/>
                </a:cubicBezTo>
                <a:cubicBezTo>
                  <a:pt x="8359" y="2714"/>
                  <a:pt x="8716" y="3071"/>
                  <a:pt x="8716" y="3512"/>
                </a:cubicBezTo>
                <a:cubicBezTo>
                  <a:pt x="8716" y="3964"/>
                  <a:pt x="8359" y="4322"/>
                  <a:pt x="7919" y="4322"/>
                </a:cubicBezTo>
                <a:lnTo>
                  <a:pt x="7907" y="4322"/>
                </a:lnTo>
                <a:cubicBezTo>
                  <a:pt x="7765" y="4329"/>
                  <a:pt x="6934" y="4515"/>
                  <a:pt x="5736" y="4515"/>
                </a:cubicBezTo>
                <a:cubicBezTo>
                  <a:pt x="5124" y="4515"/>
                  <a:pt x="4417" y="4466"/>
                  <a:pt x="3656" y="4322"/>
                </a:cubicBezTo>
                <a:cubicBezTo>
                  <a:pt x="3643" y="4317"/>
                  <a:pt x="3630" y="4315"/>
                  <a:pt x="3617" y="4315"/>
                </a:cubicBezTo>
                <a:cubicBezTo>
                  <a:pt x="3557" y="4315"/>
                  <a:pt x="3497" y="4358"/>
                  <a:pt x="3477" y="4417"/>
                </a:cubicBezTo>
                <a:cubicBezTo>
                  <a:pt x="3454" y="4512"/>
                  <a:pt x="3513" y="4619"/>
                  <a:pt x="3597" y="4643"/>
                </a:cubicBezTo>
                <a:cubicBezTo>
                  <a:pt x="4287" y="4774"/>
                  <a:pt x="5001" y="4857"/>
                  <a:pt x="5740" y="4857"/>
                </a:cubicBezTo>
                <a:lnTo>
                  <a:pt x="5752" y="4857"/>
                </a:lnTo>
                <a:cubicBezTo>
                  <a:pt x="6466" y="4857"/>
                  <a:pt x="7204" y="4798"/>
                  <a:pt x="7930" y="4655"/>
                </a:cubicBezTo>
                <a:cubicBezTo>
                  <a:pt x="8359" y="4655"/>
                  <a:pt x="8716" y="5012"/>
                  <a:pt x="8716" y="5465"/>
                </a:cubicBezTo>
                <a:cubicBezTo>
                  <a:pt x="8716" y="5905"/>
                  <a:pt x="8359" y="6262"/>
                  <a:pt x="7919" y="6262"/>
                </a:cubicBezTo>
                <a:cubicBezTo>
                  <a:pt x="7807" y="6262"/>
                  <a:pt x="7088" y="6463"/>
                  <a:pt x="5862" y="6463"/>
                </a:cubicBezTo>
                <a:cubicBezTo>
                  <a:pt x="5249" y="6463"/>
                  <a:pt x="4509" y="6413"/>
                  <a:pt x="3656" y="6262"/>
                </a:cubicBezTo>
                <a:cubicBezTo>
                  <a:pt x="3649" y="6261"/>
                  <a:pt x="3642" y="6261"/>
                  <a:pt x="3635" y="6261"/>
                </a:cubicBezTo>
                <a:cubicBezTo>
                  <a:pt x="3557" y="6261"/>
                  <a:pt x="3476" y="6318"/>
                  <a:pt x="3466" y="6405"/>
                </a:cubicBezTo>
                <a:cubicBezTo>
                  <a:pt x="3454" y="6488"/>
                  <a:pt x="3513" y="6584"/>
                  <a:pt x="3597" y="6596"/>
                </a:cubicBezTo>
                <a:cubicBezTo>
                  <a:pt x="4370" y="6727"/>
                  <a:pt x="5121" y="6786"/>
                  <a:pt x="5835" y="6786"/>
                </a:cubicBezTo>
                <a:cubicBezTo>
                  <a:pt x="6549" y="6786"/>
                  <a:pt x="7240" y="6727"/>
                  <a:pt x="7930" y="6596"/>
                </a:cubicBezTo>
                <a:cubicBezTo>
                  <a:pt x="8240" y="6596"/>
                  <a:pt x="8526" y="6465"/>
                  <a:pt x="8728" y="6238"/>
                </a:cubicBezTo>
                <a:lnTo>
                  <a:pt x="8728" y="6238"/>
                </a:lnTo>
                <a:cubicBezTo>
                  <a:pt x="8752" y="6536"/>
                  <a:pt x="8776" y="6881"/>
                  <a:pt x="8573" y="7334"/>
                </a:cubicBezTo>
                <a:cubicBezTo>
                  <a:pt x="8454" y="7370"/>
                  <a:pt x="7919" y="7500"/>
                  <a:pt x="6811" y="7560"/>
                </a:cubicBezTo>
                <a:cubicBezTo>
                  <a:pt x="6523" y="7574"/>
                  <a:pt x="6226" y="7581"/>
                  <a:pt x="5931" y="7581"/>
                </a:cubicBezTo>
                <a:cubicBezTo>
                  <a:pt x="5238" y="7581"/>
                  <a:pt x="4559" y="7543"/>
                  <a:pt x="4049" y="7477"/>
                </a:cubicBezTo>
                <a:cubicBezTo>
                  <a:pt x="3263" y="7370"/>
                  <a:pt x="3108" y="7215"/>
                  <a:pt x="3096" y="7203"/>
                </a:cubicBezTo>
                <a:cubicBezTo>
                  <a:pt x="3108" y="6715"/>
                  <a:pt x="3108" y="6191"/>
                  <a:pt x="3061" y="5691"/>
                </a:cubicBezTo>
                <a:cubicBezTo>
                  <a:pt x="3188" y="5623"/>
                  <a:pt x="3279" y="5601"/>
                  <a:pt x="3418" y="5601"/>
                </a:cubicBezTo>
                <a:cubicBezTo>
                  <a:pt x="3697" y="5601"/>
                  <a:pt x="4168" y="5691"/>
                  <a:pt x="5502" y="5691"/>
                </a:cubicBezTo>
                <a:cubicBezTo>
                  <a:pt x="5568" y="5692"/>
                  <a:pt x="5637" y="5692"/>
                  <a:pt x="5707" y="5692"/>
                </a:cubicBezTo>
                <a:cubicBezTo>
                  <a:pt x="6578" y="5692"/>
                  <a:pt x="7678" y="5627"/>
                  <a:pt x="7799" y="5572"/>
                </a:cubicBezTo>
                <a:cubicBezTo>
                  <a:pt x="7962" y="5490"/>
                  <a:pt x="7887" y="5250"/>
                  <a:pt x="7716" y="5250"/>
                </a:cubicBezTo>
                <a:cubicBezTo>
                  <a:pt x="7712" y="5250"/>
                  <a:pt x="7708" y="5250"/>
                  <a:pt x="7704" y="5250"/>
                </a:cubicBezTo>
                <a:cubicBezTo>
                  <a:pt x="7043" y="5304"/>
                  <a:pt x="6391" y="5347"/>
                  <a:pt x="5732" y="5347"/>
                </a:cubicBezTo>
                <a:cubicBezTo>
                  <a:pt x="5655" y="5347"/>
                  <a:pt x="5579" y="5347"/>
                  <a:pt x="5502" y="5345"/>
                </a:cubicBezTo>
                <a:cubicBezTo>
                  <a:pt x="4394" y="5334"/>
                  <a:pt x="3501" y="5250"/>
                  <a:pt x="3442" y="5250"/>
                </a:cubicBezTo>
                <a:cubicBezTo>
                  <a:pt x="3287" y="5250"/>
                  <a:pt x="3144" y="5214"/>
                  <a:pt x="3001" y="5131"/>
                </a:cubicBezTo>
                <a:cubicBezTo>
                  <a:pt x="2942" y="4738"/>
                  <a:pt x="2870" y="4357"/>
                  <a:pt x="2787" y="4000"/>
                </a:cubicBezTo>
                <a:cubicBezTo>
                  <a:pt x="2930" y="3798"/>
                  <a:pt x="3168" y="3667"/>
                  <a:pt x="3418" y="3667"/>
                </a:cubicBezTo>
                <a:cubicBezTo>
                  <a:pt x="4180" y="3810"/>
                  <a:pt x="4954" y="3881"/>
                  <a:pt x="5716" y="3881"/>
                </a:cubicBezTo>
                <a:cubicBezTo>
                  <a:pt x="6549" y="3881"/>
                  <a:pt x="7383" y="3762"/>
                  <a:pt x="7764" y="3667"/>
                </a:cubicBezTo>
                <a:cubicBezTo>
                  <a:pt x="7955" y="3610"/>
                  <a:pt x="7912" y="3342"/>
                  <a:pt x="7727" y="3342"/>
                </a:cubicBezTo>
                <a:cubicBezTo>
                  <a:pt x="7716" y="3342"/>
                  <a:pt x="7704" y="3343"/>
                  <a:pt x="7692" y="3345"/>
                </a:cubicBezTo>
                <a:cubicBezTo>
                  <a:pt x="6962" y="3512"/>
                  <a:pt x="6268" y="3567"/>
                  <a:pt x="5659" y="3567"/>
                </a:cubicBezTo>
                <a:cubicBezTo>
                  <a:pt x="4443" y="3567"/>
                  <a:pt x="3573" y="3345"/>
                  <a:pt x="3454" y="3345"/>
                </a:cubicBezTo>
                <a:cubicBezTo>
                  <a:pt x="3001" y="3345"/>
                  <a:pt x="2644" y="2988"/>
                  <a:pt x="2644" y="2547"/>
                </a:cubicBezTo>
                <a:cubicBezTo>
                  <a:pt x="2644" y="2095"/>
                  <a:pt x="3001" y="1738"/>
                  <a:pt x="3454" y="1738"/>
                </a:cubicBezTo>
                <a:lnTo>
                  <a:pt x="3466" y="1738"/>
                </a:lnTo>
                <a:cubicBezTo>
                  <a:pt x="3477" y="1738"/>
                  <a:pt x="3477" y="1762"/>
                  <a:pt x="3501" y="1762"/>
                </a:cubicBezTo>
                <a:cubicBezTo>
                  <a:pt x="4177" y="2057"/>
                  <a:pt x="4860" y="2207"/>
                  <a:pt x="5550" y="2207"/>
                </a:cubicBezTo>
                <a:cubicBezTo>
                  <a:pt x="5724" y="2207"/>
                  <a:pt x="5898" y="2198"/>
                  <a:pt x="6073" y="2178"/>
                </a:cubicBezTo>
                <a:lnTo>
                  <a:pt x="6073" y="2178"/>
                </a:lnTo>
                <a:cubicBezTo>
                  <a:pt x="5883" y="2333"/>
                  <a:pt x="5621" y="2476"/>
                  <a:pt x="5359" y="2476"/>
                </a:cubicBezTo>
                <a:cubicBezTo>
                  <a:pt x="4811" y="2452"/>
                  <a:pt x="4228" y="2428"/>
                  <a:pt x="3644" y="2369"/>
                </a:cubicBezTo>
                <a:cubicBezTo>
                  <a:pt x="3638" y="2368"/>
                  <a:pt x="3632" y="2368"/>
                  <a:pt x="3626" y="2368"/>
                </a:cubicBezTo>
                <a:cubicBezTo>
                  <a:pt x="3549" y="2368"/>
                  <a:pt x="3477" y="2435"/>
                  <a:pt x="3466" y="2512"/>
                </a:cubicBezTo>
                <a:cubicBezTo>
                  <a:pt x="3454" y="2607"/>
                  <a:pt x="3525" y="2678"/>
                  <a:pt x="3620" y="2690"/>
                </a:cubicBezTo>
                <a:cubicBezTo>
                  <a:pt x="4398" y="2763"/>
                  <a:pt x="5186" y="2808"/>
                  <a:pt x="5967" y="2808"/>
                </a:cubicBezTo>
                <a:cubicBezTo>
                  <a:pt x="6346" y="2808"/>
                  <a:pt x="6724" y="2797"/>
                  <a:pt x="7097" y="2774"/>
                </a:cubicBezTo>
                <a:cubicBezTo>
                  <a:pt x="7192" y="2774"/>
                  <a:pt x="7264" y="2678"/>
                  <a:pt x="7252" y="2595"/>
                </a:cubicBezTo>
                <a:cubicBezTo>
                  <a:pt x="7252" y="2507"/>
                  <a:pt x="7170" y="2439"/>
                  <a:pt x="7092" y="2439"/>
                </a:cubicBezTo>
                <a:cubicBezTo>
                  <a:pt x="7085" y="2439"/>
                  <a:pt x="7079" y="2439"/>
                  <a:pt x="7073" y="2440"/>
                </a:cubicBezTo>
                <a:cubicBezTo>
                  <a:pt x="6787" y="2452"/>
                  <a:pt x="6502" y="2476"/>
                  <a:pt x="6216" y="2476"/>
                </a:cubicBezTo>
                <a:cubicBezTo>
                  <a:pt x="6371" y="2357"/>
                  <a:pt x="6502" y="2214"/>
                  <a:pt x="6597" y="2083"/>
                </a:cubicBezTo>
                <a:cubicBezTo>
                  <a:pt x="6930" y="2012"/>
                  <a:pt x="7264" y="1893"/>
                  <a:pt x="7609" y="1738"/>
                </a:cubicBezTo>
                <a:cubicBezTo>
                  <a:pt x="7747" y="1678"/>
                  <a:pt x="7888" y="1650"/>
                  <a:pt x="8025" y="1650"/>
                </a:cubicBezTo>
                <a:close/>
                <a:moveTo>
                  <a:pt x="8009" y="0"/>
                </a:moveTo>
                <a:cubicBezTo>
                  <a:pt x="7651" y="0"/>
                  <a:pt x="7281" y="75"/>
                  <a:pt x="6918" y="238"/>
                </a:cubicBezTo>
                <a:cubicBezTo>
                  <a:pt x="6448" y="446"/>
                  <a:pt x="5987" y="550"/>
                  <a:pt x="5525" y="550"/>
                </a:cubicBezTo>
                <a:cubicBezTo>
                  <a:pt x="5064" y="550"/>
                  <a:pt x="4603" y="446"/>
                  <a:pt x="4132" y="238"/>
                </a:cubicBezTo>
                <a:cubicBezTo>
                  <a:pt x="3787" y="81"/>
                  <a:pt x="3416" y="3"/>
                  <a:pt x="3046" y="3"/>
                </a:cubicBezTo>
                <a:cubicBezTo>
                  <a:pt x="2714" y="3"/>
                  <a:pt x="2383" y="66"/>
                  <a:pt x="2073" y="190"/>
                </a:cubicBezTo>
                <a:cubicBezTo>
                  <a:pt x="739" y="714"/>
                  <a:pt x="1" y="2262"/>
                  <a:pt x="775" y="3488"/>
                </a:cubicBezTo>
                <a:cubicBezTo>
                  <a:pt x="977" y="3810"/>
                  <a:pt x="1144" y="4214"/>
                  <a:pt x="1251" y="4703"/>
                </a:cubicBezTo>
                <a:cubicBezTo>
                  <a:pt x="1261" y="4779"/>
                  <a:pt x="1323" y="4832"/>
                  <a:pt x="1391" y="4832"/>
                </a:cubicBezTo>
                <a:cubicBezTo>
                  <a:pt x="1408" y="4832"/>
                  <a:pt x="1425" y="4829"/>
                  <a:pt x="1442" y="4822"/>
                </a:cubicBezTo>
                <a:cubicBezTo>
                  <a:pt x="1525" y="4810"/>
                  <a:pt x="1584" y="4714"/>
                  <a:pt x="1561" y="4631"/>
                </a:cubicBezTo>
                <a:cubicBezTo>
                  <a:pt x="1442" y="4119"/>
                  <a:pt x="1263" y="3679"/>
                  <a:pt x="1037" y="3321"/>
                </a:cubicBezTo>
                <a:cubicBezTo>
                  <a:pt x="198" y="2014"/>
                  <a:pt x="1460" y="347"/>
                  <a:pt x="3047" y="347"/>
                </a:cubicBezTo>
                <a:cubicBezTo>
                  <a:pt x="3353" y="347"/>
                  <a:pt x="3672" y="409"/>
                  <a:pt x="3989" y="547"/>
                </a:cubicBezTo>
                <a:cubicBezTo>
                  <a:pt x="4501" y="779"/>
                  <a:pt x="5007" y="895"/>
                  <a:pt x="5513" y="895"/>
                </a:cubicBezTo>
                <a:cubicBezTo>
                  <a:pt x="6019" y="895"/>
                  <a:pt x="6525" y="779"/>
                  <a:pt x="7037" y="547"/>
                </a:cubicBezTo>
                <a:cubicBezTo>
                  <a:pt x="7358" y="404"/>
                  <a:pt x="7683" y="338"/>
                  <a:pt x="7998" y="338"/>
                </a:cubicBezTo>
                <a:cubicBezTo>
                  <a:pt x="9380" y="338"/>
                  <a:pt x="10560" y="1602"/>
                  <a:pt x="10240" y="3095"/>
                </a:cubicBezTo>
                <a:cubicBezTo>
                  <a:pt x="10026" y="4024"/>
                  <a:pt x="9954" y="5072"/>
                  <a:pt x="10014" y="6346"/>
                </a:cubicBezTo>
                <a:cubicBezTo>
                  <a:pt x="10074" y="7655"/>
                  <a:pt x="9359" y="8858"/>
                  <a:pt x="8169" y="9405"/>
                </a:cubicBezTo>
                <a:cubicBezTo>
                  <a:pt x="8049" y="9465"/>
                  <a:pt x="8097" y="9501"/>
                  <a:pt x="7752" y="10513"/>
                </a:cubicBezTo>
                <a:cubicBezTo>
                  <a:pt x="7704" y="10596"/>
                  <a:pt x="7633" y="10763"/>
                  <a:pt x="7538" y="10763"/>
                </a:cubicBezTo>
                <a:cubicBezTo>
                  <a:pt x="7478" y="10763"/>
                  <a:pt x="7478" y="10763"/>
                  <a:pt x="7418" y="10668"/>
                </a:cubicBezTo>
                <a:cubicBezTo>
                  <a:pt x="7276" y="10406"/>
                  <a:pt x="7264" y="10191"/>
                  <a:pt x="7145" y="9822"/>
                </a:cubicBezTo>
                <a:cubicBezTo>
                  <a:pt x="7002" y="9298"/>
                  <a:pt x="7240" y="8751"/>
                  <a:pt x="7740" y="8513"/>
                </a:cubicBezTo>
                <a:cubicBezTo>
                  <a:pt x="8538" y="8143"/>
                  <a:pt x="9062" y="7310"/>
                  <a:pt x="9014" y="6381"/>
                </a:cubicBezTo>
                <a:cubicBezTo>
                  <a:pt x="8954" y="5036"/>
                  <a:pt x="9026" y="3881"/>
                  <a:pt x="9252" y="2869"/>
                </a:cubicBezTo>
                <a:cubicBezTo>
                  <a:pt x="9446" y="2036"/>
                  <a:pt x="8772" y="1321"/>
                  <a:pt x="7976" y="1321"/>
                </a:cubicBezTo>
                <a:cubicBezTo>
                  <a:pt x="7793" y="1321"/>
                  <a:pt x="7605" y="1358"/>
                  <a:pt x="7418" y="1440"/>
                </a:cubicBezTo>
                <a:cubicBezTo>
                  <a:pt x="6781" y="1726"/>
                  <a:pt x="6139" y="1869"/>
                  <a:pt x="5497" y="1869"/>
                </a:cubicBezTo>
                <a:cubicBezTo>
                  <a:pt x="4856" y="1869"/>
                  <a:pt x="4216" y="1726"/>
                  <a:pt x="3585" y="1440"/>
                </a:cubicBezTo>
                <a:cubicBezTo>
                  <a:pt x="3395" y="1357"/>
                  <a:pt x="3206" y="1320"/>
                  <a:pt x="3026" y="1320"/>
                </a:cubicBezTo>
                <a:cubicBezTo>
                  <a:pt x="2152" y="1320"/>
                  <a:pt x="1473" y="2184"/>
                  <a:pt x="1858" y="2786"/>
                </a:cubicBezTo>
                <a:cubicBezTo>
                  <a:pt x="2096" y="3143"/>
                  <a:pt x="2275" y="3560"/>
                  <a:pt x="2406" y="4036"/>
                </a:cubicBezTo>
                <a:cubicBezTo>
                  <a:pt x="2858" y="5536"/>
                  <a:pt x="2763" y="7417"/>
                  <a:pt x="2620" y="8965"/>
                </a:cubicBezTo>
                <a:cubicBezTo>
                  <a:pt x="2587" y="9208"/>
                  <a:pt x="2380" y="9409"/>
                  <a:pt x="2142" y="9409"/>
                </a:cubicBezTo>
                <a:cubicBezTo>
                  <a:pt x="2123" y="9409"/>
                  <a:pt x="2104" y="9408"/>
                  <a:pt x="2084" y="9405"/>
                </a:cubicBezTo>
                <a:cubicBezTo>
                  <a:pt x="1811" y="9382"/>
                  <a:pt x="1620" y="9144"/>
                  <a:pt x="1632" y="8870"/>
                </a:cubicBezTo>
                <a:cubicBezTo>
                  <a:pt x="1739" y="7870"/>
                  <a:pt x="1823" y="6596"/>
                  <a:pt x="1680" y="5417"/>
                </a:cubicBezTo>
                <a:cubicBezTo>
                  <a:pt x="1668" y="5334"/>
                  <a:pt x="1584" y="5274"/>
                  <a:pt x="1501" y="5274"/>
                </a:cubicBezTo>
                <a:cubicBezTo>
                  <a:pt x="1406" y="5286"/>
                  <a:pt x="1346" y="5357"/>
                  <a:pt x="1346" y="5453"/>
                </a:cubicBezTo>
                <a:cubicBezTo>
                  <a:pt x="1489" y="6596"/>
                  <a:pt x="1394" y="7858"/>
                  <a:pt x="1311" y="8846"/>
                </a:cubicBezTo>
                <a:cubicBezTo>
                  <a:pt x="1263" y="9286"/>
                  <a:pt x="1584" y="9691"/>
                  <a:pt x="2037" y="9739"/>
                </a:cubicBezTo>
                <a:cubicBezTo>
                  <a:pt x="2059" y="9741"/>
                  <a:pt x="2082" y="9742"/>
                  <a:pt x="2104" y="9742"/>
                </a:cubicBezTo>
                <a:cubicBezTo>
                  <a:pt x="2518" y="9742"/>
                  <a:pt x="2885" y="9430"/>
                  <a:pt x="2930" y="9001"/>
                </a:cubicBezTo>
                <a:cubicBezTo>
                  <a:pt x="2977" y="8501"/>
                  <a:pt x="3013" y="8024"/>
                  <a:pt x="3037" y="7596"/>
                </a:cubicBezTo>
                <a:cubicBezTo>
                  <a:pt x="3347" y="7739"/>
                  <a:pt x="3918" y="7810"/>
                  <a:pt x="4251" y="7846"/>
                </a:cubicBezTo>
                <a:cubicBezTo>
                  <a:pt x="4751" y="7905"/>
                  <a:pt x="5347" y="7917"/>
                  <a:pt x="5942" y="7917"/>
                </a:cubicBezTo>
                <a:cubicBezTo>
                  <a:pt x="6323" y="7917"/>
                  <a:pt x="6716" y="7905"/>
                  <a:pt x="7085" y="7893"/>
                </a:cubicBezTo>
                <a:cubicBezTo>
                  <a:pt x="7442" y="7870"/>
                  <a:pt x="7883" y="7834"/>
                  <a:pt x="8228" y="7751"/>
                </a:cubicBezTo>
                <a:lnTo>
                  <a:pt x="8228" y="7751"/>
                </a:lnTo>
                <a:cubicBezTo>
                  <a:pt x="7990" y="8036"/>
                  <a:pt x="7764" y="8143"/>
                  <a:pt x="7561" y="8262"/>
                </a:cubicBezTo>
                <a:cubicBezTo>
                  <a:pt x="6966" y="8560"/>
                  <a:pt x="6656" y="9275"/>
                  <a:pt x="6835" y="9929"/>
                </a:cubicBezTo>
                <a:cubicBezTo>
                  <a:pt x="6930" y="10287"/>
                  <a:pt x="6966" y="10537"/>
                  <a:pt x="7145" y="10846"/>
                </a:cubicBezTo>
                <a:cubicBezTo>
                  <a:pt x="7204" y="10965"/>
                  <a:pt x="7299" y="11108"/>
                  <a:pt x="7526" y="11108"/>
                </a:cubicBezTo>
                <a:cubicBezTo>
                  <a:pt x="7533" y="11108"/>
                  <a:pt x="7540" y="11109"/>
                  <a:pt x="7547" y="11109"/>
                </a:cubicBezTo>
                <a:cubicBezTo>
                  <a:pt x="7806" y="11109"/>
                  <a:pt x="7934" y="10899"/>
                  <a:pt x="8049" y="10668"/>
                </a:cubicBezTo>
                <a:cubicBezTo>
                  <a:pt x="8073" y="10596"/>
                  <a:pt x="8014" y="10763"/>
                  <a:pt x="8359" y="9691"/>
                </a:cubicBezTo>
                <a:cubicBezTo>
                  <a:pt x="9645" y="9060"/>
                  <a:pt x="10419" y="7751"/>
                  <a:pt x="10335" y="6346"/>
                </a:cubicBezTo>
                <a:cubicBezTo>
                  <a:pt x="10276" y="5107"/>
                  <a:pt x="10335" y="4060"/>
                  <a:pt x="10550" y="3190"/>
                </a:cubicBezTo>
                <a:cubicBezTo>
                  <a:pt x="10948" y="1453"/>
                  <a:pt x="9589" y="0"/>
                  <a:pt x="80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5985" name="Google Shape;5985;p78"/>
          <p:cNvGrpSpPr/>
          <p:nvPr/>
        </p:nvGrpSpPr>
        <p:grpSpPr>
          <a:xfrm>
            <a:off x="7184363" y="3809604"/>
            <a:ext cx="202184" cy="352762"/>
            <a:chOff x="7184363" y="3809604"/>
            <a:chExt cx="202184" cy="352762"/>
          </a:xfrm>
        </p:grpSpPr>
        <p:sp>
          <p:nvSpPr>
            <p:cNvPr id="5986" name="Google Shape;5986;p78"/>
            <p:cNvSpPr/>
            <p:nvPr/>
          </p:nvSpPr>
          <p:spPr>
            <a:xfrm>
              <a:off x="7273111" y="3823716"/>
              <a:ext cx="23541" cy="23573"/>
            </a:xfrm>
            <a:custGeom>
              <a:avLst/>
              <a:gdLst/>
              <a:ahLst/>
              <a:cxnLst/>
              <a:rect l="l" t="t" r="r" b="b"/>
              <a:pathLst>
                <a:path w="739" h="740" extrusionOk="0">
                  <a:moveTo>
                    <a:pt x="370" y="1"/>
                  </a:moveTo>
                  <a:cubicBezTo>
                    <a:pt x="287" y="1"/>
                    <a:pt x="203" y="72"/>
                    <a:pt x="203" y="168"/>
                  </a:cubicBezTo>
                  <a:lnTo>
                    <a:pt x="203" y="203"/>
                  </a:lnTo>
                  <a:lnTo>
                    <a:pt x="168" y="203"/>
                  </a:lnTo>
                  <a:cubicBezTo>
                    <a:pt x="72" y="203"/>
                    <a:pt x="1" y="287"/>
                    <a:pt x="1" y="370"/>
                  </a:cubicBezTo>
                  <a:cubicBezTo>
                    <a:pt x="1" y="465"/>
                    <a:pt x="72" y="537"/>
                    <a:pt x="168" y="537"/>
                  </a:cubicBezTo>
                  <a:lnTo>
                    <a:pt x="203" y="537"/>
                  </a:lnTo>
                  <a:lnTo>
                    <a:pt x="203" y="584"/>
                  </a:lnTo>
                  <a:cubicBezTo>
                    <a:pt x="203" y="668"/>
                    <a:pt x="287" y="739"/>
                    <a:pt x="370" y="739"/>
                  </a:cubicBezTo>
                  <a:cubicBezTo>
                    <a:pt x="453" y="739"/>
                    <a:pt x="537" y="668"/>
                    <a:pt x="537" y="584"/>
                  </a:cubicBezTo>
                  <a:lnTo>
                    <a:pt x="537" y="537"/>
                  </a:lnTo>
                  <a:lnTo>
                    <a:pt x="572" y="537"/>
                  </a:lnTo>
                  <a:cubicBezTo>
                    <a:pt x="668" y="537"/>
                    <a:pt x="739" y="465"/>
                    <a:pt x="739" y="370"/>
                  </a:cubicBezTo>
                  <a:cubicBezTo>
                    <a:pt x="739" y="287"/>
                    <a:pt x="668" y="203"/>
                    <a:pt x="572" y="203"/>
                  </a:cubicBezTo>
                  <a:lnTo>
                    <a:pt x="537" y="203"/>
                  </a:lnTo>
                  <a:lnTo>
                    <a:pt x="537" y="168"/>
                  </a:lnTo>
                  <a:cubicBezTo>
                    <a:pt x="537" y="72"/>
                    <a:pt x="453" y="1"/>
                    <a:pt x="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87" name="Google Shape;5987;p78"/>
            <p:cNvSpPr/>
            <p:nvPr/>
          </p:nvSpPr>
          <p:spPr>
            <a:xfrm>
              <a:off x="7184363" y="3809604"/>
              <a:ext cx="202184" cy="352762"/>
            </a:xfrm>
            <a:custGeom>
              <a:avLst/>
              <a:gdLst/>
              <a:ahLst/>
              <a:cxnLst/>
              <a:rect l="l" t="t" r="r" b="b"/>
              <a:pathLst>
                <a:path w="6347" h="11074" extrusionOk="0">
                  <a:moveTo>
                    <a:pt x="3159" y="310"/>
                  </a:moveTo>
                  <a:cubicBezTo>
                    <a:pt x="3623" y="310"/>
                    <a:pt x="4091" y="390"/>
                    <a:pt x="4561" y="551"/>
                  </a:cubicBezTo>
                  <a:lnTo>
                    <a:pt x="4347" y="1087"/>
                  </a:lnTo>
                  <a:lnTo>
                    <a:pt x="4168" y="1563"/>
                  </a:lnTo>
                  <a:cubicBezTo>
                    <a:pt x="3841" y="1450"/>
                    <a:pt x="3510" y="1393"/>
                    <a:pt x="3175" y="1393"/>
                  </a:cubicBezTo>
                  <a:cubicBezTo>
                    <a:pt x="2840" y="1393"/>
                    <a:pt x="2501" y="1450"/>
                    <a:pt x="2156" y="1563"/>
                  </a:cubicBezTo>
                  <a:lnTo>
                    <a:pt x="1775" y="551"/>
                  </a:lnTo>
                  <a:cubicBezTo>
                    <a:pt x="2233" y="390"/>
                    <a:pt x="2695" y="310"/>
                    <a:pt x="3159" y="310"/>
                  </a:cubicBezTo>
                  <a:close/>
                  <a:moveTo>
                    <a:pt x="4549" y="1408"/>
                  </a:moveTo>
                  <a:cubicBezTo>
                    <a:pt x="5025" y="1754"/>
                    <a:pt x="5299" y="2301"/>
                    <a:pt x="5299" y="2885"/>
                  </a:cubicBezTo>
                  <a:cubicBezTo>
                    <a:pt x="5299" y="3289"/>
                    <a:pt x="5287" y="4075"/>
                    <a:pt x="5240" y="4421"/>
                  </a:cubicBezTo>
                  <a:cubicBezTo>
                    <a:pt x="5192" y="4849"/>
                    <a:pt x="4835" y="5171"/>
                    <a:pt x="4406" y="5171"/>
                  </a:cubicBezTo>
                  <a:lnTo>
                    <a:pt x="4001" y="5171"/>
                  </a:lnTo>
                  <a:cubicBezTo>
                    <a:pt x="4430" y="4897"/>
                    <a:pt x="4716" y="4397"/>
                    <a:pt x="4716" y="3849"/>
                  </a:cubicBezTo>
                  <a:lnTo>
                    <a:pt x="4716" y="2611"/>
                  </a:lnTo>
                  <a:cubicBezTo>
                    <a:pt x="4716" y="2599"/>
                    <a:pt x="4692" y="2551"/>
                    <a:pt x="4692" y="2527"/>
                  </a:cubicBezTo>
                  <a:lnTo>
                    <a:pt x="4632" y="2468"/>
                  </a:lnTo>
                  <a:cubicBezTo>
                    <a:pt x="4168" y="2277"/>
                    <a:pt x="3799" y="1896"/>
                    <a:pt x="3799" y="1885"/>
                  </a:cubicBezTo>
                  <a:cubicBezTo>
                    <a:pt x="3767" y="1853"/>
                    <a:pt x="3726" y="1838"/>
                    <a:pt x="3685" y="1838"/>
                  </a:cubicBezTo>
                  <a:cubicBezTo>
                    <a:pt x="3649" y="1838"/>
                    <a:pt x="3613" y="1850"/>
                    <a:pt x="3585" y="1873"/>
                  </a:cubicBezTo>
                  <a:cubicBezTo>
                    <a:pt x="3585" y="1873"/>
                    <a:pt x="2823" y="2432"/>
                    <a:pt x="1727" y="2456"/>
                  </a:cubicBezTo>
                  <a:cubicBezTo>
                    <a:pt x="1715" y="2456"/>
                    <a:pt x="1680" y="2468"/>
                    <a:pt x="1668" y="2480"/>
                  </a:cubicBezTo>
                  <a:cubicBezTo>
                    <a:pt x="1656" y="2492"/>
                    <a:pt x="1620" y="2492"/>
                    <a:pt x="1608" y="2516"/>
                  </a:cubicBezTo>
                  <a:cubicBezTo>
                    <a:pt x="1596" y="2527"/>
                    <a:pt x="1596" y="2551"/>
                    <a:pt x="1572" y="2575"/>
                  </a:cubicBezTo>
                  <a:cubicBezTo>
                    <a:pt x="1560" y="2587"/>
                    <a:pt x="1549" y="2599"/>
                    <a:pt x="1549" y="2635"/>
                  </a:cubicBezTo>
                  <a:lnTo>
                    <a:pt x="1549" y="3087"/>
                  </a:lnTo>
                  <a:cubicBezTo>
                    <a:pt x="1549" y="3182"/>
                    <a:pt x="1620" y="3254"/>
                    <a:pt x="1715" y="3254"/>
                  </a:cubicBezTo>
                  <a:cubicBezTo>
                    <a:pt x="1799" y="3254"/>
                    <a:pt x="1870" y="3182"/>
                    <a:pt x="1870" y="3087"/>
                  </a:cubicBezTo>
                  <a:lnTo>
                    <a:pt x="1870" y="2778"/>
                  </a:lnTo>
                  <a:cubicBezTo>
                    <a:pt x="2751" y="2730"/>
                    <a:pt x="3406" y="2397"/>
                    <a:pt x="3644" y="2230"/>
                  </a:cubicBezTo>
                  <a:cubicBezTo>
                    <a:pt x="3775" y="2349"/>
                    <a:pt x="4061" y="2575"/>
                    <a:pt x="4394" y="2730"/>
                  </a:cubicBezTo>
                  <a:lnTo>
                    <a:pt x="4394" y="3861"/>
                  </a:lnTo>
                  <a:cubicBezTo>
                    <a:pt x="4394" y="4563"/>
                    <a:pt x="3823" y="5135"/>
                    <a:pt x="3120" y="5135"/>
                  </a:cubicBezTo>
                  <a:cubicBezTo>
                    <a:pt x="2430" y="5135"/>
                    <a:pt x="1858" y="4563"/>
                    <a:pt x="1858" y="3861"/>
                  </a:cubicBezTo>
                  <a:cubicBezTo>
                    <a:pt x="1858" y="3778"/>
                    <a:pt x="1787" y="3706"/>
                    <a:pt x="1691" y="3706"/>
                  </a:cubicBezTo>
                  <a:cubicBezTo>
                    <a:pt x="1608" y="3706"/>
                    <a:pt x="1537" y="3778"/>
                    <a:pt x="1537" y="3861"/>
                  </a:cubicBezTo>
                  <a:cubicBezTo>
                    <a:pt x="1537" y="4421"/>
                    <a:pt x="1811" y="4909"/>
                    <a:pt x="2251" y="5194"/>
                  </a:cubicBezTo>
                  <a:lnTo>
                    <a:pt x="1846" y="5194"/>
                  </a:lnTo>
                  <a:cubicBezTo>
                    <a:pt x="1441" y="5171"/>
                    <a:pt x="1084" y="4849"/>
                    <a:pt x="1049" y="4421"/>
                  </a:cubicBezTo>
                  <a:cubicBezTo>
                    <a:pt x="1013" y="4063"/>
                    <a:pt x="989" y="3289"/>
                    <a:pt x="989" y="2885"/>
                  </a:cubicBezTo>
                  <a:cubicBezTo>
                    <a:pt x="989" y="2289"/>
                    <a:pt x="1263" y="1754"/>
                    <a:pt x="1727" y="1408"/>
                  </a:cubicBezTo>
                  <a:cubicBezTo>
                    <a:pt x="1906" y="1825"/>
                    <a:pt x="1858" y="1885"/>
                    <a:pt x="2001" y="1932"/>
                  </a:cubicBezTo>
                  <a:cubicBezTo>
                    <a:pt x="2013" y="1932"/>
                    <a:pt x="2025" y="1944"/>
                    <a:pt x="2037" y="1944"/>
                  </a:cubicBezTo>
                  <a:cubicBezTo>
                    <a:pt x="2049" y="1944"/>
                    <a:pt x="2084" y="1944"/>
                    <a:pt x="2096" y="1932"/>
                  </a:cubicBezTo>
                  <a:cubicBezTo>
                    <a:pt x="2453" y="1795"/>
                    <a:pt x="2802" y="1727"/>
                    <a:pt x="3147" y="1727"/>
                  </a:cubicBezTo>
                  <a:cubicBezTo>
                    <a:pt x="3492" y="1727"/>
                    <a:pt x="3835" y="1795"/>
                    <a:pt x="4180" y="1932"/>
                  </a:cubicBezTo>
                  <a:cubicBezTo>
                    <a:pt x="4204" y="1938"/>
                    <a:pt x="4227" y="1941"/>
                    <a:pt x="4248" y="1941"/>
                  </a:cubicBezTo>
                  <a:cubicBezTo>
                    <a:pt x="4269" y="1941"/>
                    <a:pt x="4287" y="1938"/>
                    <a:pt x="4299" y="1932"/>
                  </a:cubicBezTo>
                  <a:cubicBezTo>
                    <a:pt x="4347" y="1920"/>
                    <a:pt x="4382" y="1885"/>
                    <a:pt x="4394" y="1837"/>
                  </a:cubicBezTo>
                  <a:lnTo>
                    <a:pt x="4549" y="1408"/>
                  </a:lnTo>
                  <a:close/>
                  <a:moveTo>
                    <a:pt x="3573" y="5445"/>
                  </a:moveTo>
                  <a:lnTo>
                    <a:pt x="3573" y="6028"/>
                  </a:lnTo>
                  <a:cubicBezTo>
                    <a:pt x="3573" y="6111"/>
                    <a:pt x="3644" y="6183"/>
                    <a:pt x="3739" y="6183"/>
                  </a:cubicBezTo>
                  <a:lnTo>
                    <a:pt x="3954" y="6183"/>
                  </a:lnTo>
                  <a:lnTo>
                    <a:pt x="3156" y="7576"/>
                  </a:lnTo>
                  <a:lnTo>
                    <a:pt x="2346" y="6183"/>
                  </a:lnTo>
                  <a:lnTo>
                    <a:pt x="2573" y="6183"/>
                  </a:lnTo>
                  <a:cubicBezTo>
                    <a:pt x="2668" y="6183"/>
                    <a:pt x="2739" y="6111"/>
                    <a:pt x="2739" y="6028"/>
                  </a:cubicBezTo>
                  <a:lnTo>
                    <a:pt x="2739" y="5445"/>
                  </a:lnTo>
                  <a:cubicBezTo>
                    <a:pt x="2876" y="5480"/>
                    <a:pt x="3019" y="5498"/>
                    <a:pt x="3160" y="5498"/>
                  </a:cubicBezTo>
                  <a:cubicBezTo>
                    <a:pt x="3302" y="5498"/>
                    <a:pt x="3442" y="5480"/>
                    <a:pt x="3573" y="5445"/>
                  </a:cubicBezTo>
                  <a:close/>
                  <a:moveTo>
                    <a:pt x="3180" y="0"/>
                  </a:moveTo>
                  <a:cubicBezTo>
                    <a:pt x="2626" y="0"/>
                    <a:pt x="2072" y="105"/>
                    <a:pt x="1525" y="313"/>
                  </a:cubicBezTo>
                  <a:cubicBezTo>
                    <a:pt x="1477" y="325"/>
                    <a:pt x="1441" y="349"/>
                    <a:pt x="1430" y="396"/>
                  </a:cubicBezTo>
                  <a:cubicBezTo>
                    <a:pt x="1418" y="444"/>
                    <a:pt x="1418" y="492"/>
                    <a:pt x="1430" y="515"/>
                  </a:cubicBezTo>
                  <a:lnTo>
                    <a:pt x="1656" y="1099"/>
                  </a:lnTo>
                  <a:cubicBezTo>
                    <a:pt x="1060" y="1504"/>
                    <a:pt x="703" y="2158"/>
                    <a:pt x="703" y="2861"/>
                  </a:cubicBezTo>
                  <a:cubicBezTo>
                    <a:pt x="703" y="3218"/>
                    <a:pt x="715" y="4051"/>
                    <a:pt x="763" y="4444"/>
                  </a:cubicBezTo>
                  <a:cubicBezTo>
                    <a:pt x="822" y="5040"/>
                    <a:pt x="1322" y="5504"/>
                    <a:pt x="1918" y="5504"/>
                  </a:cubicBezTo>
                  <a:lnTo>
                    <a:pt x="2453" y="5504"/>
                  </a:lnTo>
                  <a:lnTo>
                    <a:pt x="2453" y="5861"/>
                  </a:lnTo>
                  <a:cubicBezTo>
                    <a:pt x="1549" y="5873"/>
                    <a:pt x="775" y="6480"/>
                    <a:pt x="572" y="7361"/>
                  </a:cubicBezTo>
                  <a:lnTo>
                    <a:pt x="108" y="9255"/>
                  </a:lnTo>
                  <a:cubicBezTo>
                    <a:pt x="1" y="9671"/>
                    <a:pt x="191" y="10100"/>
                    <a:pt x="572" y="10314"/>
                  </a:cubicBezTo>
                  <a:cubicBezTo>
                    <a:pt x="1441" y="10820"/>
                    <a:pt x="2320" y="11073"/>
                    <a:pt x="3199" y="11073"/>
                  </a:cubicBezTo>
                  <a:cubicBezTo>
                    <a:pt x="4079" y="11073"/>
                    <a:pt x="4960" y="10820"/>
                    <a:pt x="5835" y="10314"/>
                  </a:cubicBezTo>
                  <a:cubicBezTo>
                    <a:pt x="6168" y="10100"/>
                    <a:pt x="6347" y="9659"/>
                    <a:pt x="6240" y="9255"/>
                  </a:cubicBezTo>
                  <a:lnTo>
                    <a:pt x="6061" y="8504"/>
                  </a:lnTo>
                  <a:cubicBezTo>
                    <a:pt x="6050" y="8430"/>
                    <a:pt x="5972" y="8384"/>
                    <a:pt x="5896" y="8384"/>
                  </a:cubicBezTo>
                  <a:cubicBezTo>
                    <a:pt x="5888" y="8384"/>
                    <a:pt x="5879" y="8384"/>
                    <a:pt x="5871" y="8385"/>
                  </a:cubicBezTo>
                  <a:cubicBezTo>
                    <a:pt x="5775" y="8409"/>
                    <a:pt x="5728" y="8493"/>
                    <a:pt x="5751" y="8588"/>
                  </a:cubicBezTo>
                  <a:lnTo>
                    <a:pt x="5930" y="9326"/>
                  </a:lnTo>
                  <a:cubicBezTo>
                    <a:pt x="5990" y="9600"/>
                    <a:pt x="5871" y="9897"/>
                    <a:pt x="5632" y="10028"/>
                  </a:cubicBezTo>
                  <a:cubicBezTo>
                    <a:pt x="4799" y="10505"/>
                    <a:pt x="3980" y="10743"/>
                    <a:pt x="3162" y="10743"/>
                  </a:cubicBezTo>
                  <a:cubicBezTo>
                    <a:pt x="2343" y="10743"/>
                    <a:pt x="1525" y="10505"/>
                    <a:pt x="691" y="10028"/>
                  </a:cubicBezTo>
                  <a:cubicBezTo>
                    <a:pt x="453" y="9897"/>
                    <a:pt x="310" y="9600"/>
                    <a:pt x="394" y="9326"/>
                  </a:cubicBezTo>
                  <a:lnTo>
                    <a:pt x="846" y="7433"/>
                  </a:lnTo>
                  <a:cubicBezTo>
                    <a:pt x="1001" y="6838"/>
                    <a:pt x="1441" y="6397"/>
                    <a:pt x="2025" y="6242"/>
                  </a:cubicBezTo>
                  <a:lnTo>
                    <a:pt x="3025" y="7992"/>
                  </a:lnTo>
                  <a:cubicBezTo>
                    <a:pt x="3055" y="8040"/>
                    <a:pt x="3111" y="8064"/>
                    <a:pt x="3168" y="8064"/>
                  </a:cubicBezTo>
                  <a:cubicBezTo>
                    <a:pt x="3224" y="8064"/>
                    <a:pt x="3281" y="8040"/>
                    <a:pt x="3311" y="7992"/>
                  </a:cubicBezTo>
                  <a:lnTo>
                    <a:pt x="4299" y="6242"/>
                  </a:lnTo>
                  <a:cubicBezTo>
                    <a:pt x="4870" y="6397"/>
                    <a:pt x="5335" y="6838"/>
                    <a:pt x="5478" y="7433"/>
                  </a:cubicBezTo>
                  <a:lnTo>
                    <a:pt x="5573" y="7826"/>
                  </a:lnTo>
                  <a:cubicBezTo>
                    <a:pt x="5584" y="7901"/>
                    <a:pt x="5652" y="7947"/>
                    <a:pt x="5735" y="7947"/>
                  </a:cubicBezTo>
                  <a:cubicBezTo>
                    <a:pt x="5744" y="7947"/>
                    <a:pt x="5754" y="7946"/>
                    <a:pt x="5763" y="7945"/>
                  </a:cubicBezTo>
                  <a:cubicBezTo>
                    <a:pt x="5847" y="7921"/>
                    <a:pt x="5894" y="7838"/>
                    <a:pt x="5882" y="7754"/>
                  </a:cubicBezTo>
                  <a:lnTo>
                    <a:pt x="5787" y="7361"/>
                  </a:lnTo>
                  <a:cubicBezTo>
                    <a:pt x="5585" y="6480"/>
                    <a:pt x="4811" y="5873"/>
                    <a:pt x="3906" y="5861"/>
                  </a:cubicBezTo>
                  <a:lnTo>
                    <a:pt x="3906" y="5504"/>
                  </a:lnTo>
                  <a:lnTo>
                    <a:pt x="4442" y="5504"/>
                  </a:lnTo>
                  <a:cubicBezTo>
                    <a:pt x="5037" y="5504"/>
                    <a:pt x="5537" y="5052"/>
                    <a:pt x="5597" y="4444"/>
                  </a:cubicBezTo>
                  <a:cubicBezTo>
                    <a:pt x="5644" y="4051"/>
                    <a:pt x="5656" y="3218"/>
                    <a:pt x="5656" y="2861"/>
                  </a:cubicBezTo>
                  <a:cubicBezTo>
                    <a:pt x="5656" y="2135"/>
                    <a:pt x="5287" y="1492"/>
                    <a:pt x="4704" y="1099"/>
                  </a:cubicBezTo>
                  <a:lnTo>
                    <a:pt x="4930" y="515"/>
                  </a:lnTo>
                  <a:cubicBezTo>
                    <a:pt x="4954" y="432"/>
                    <a:pt x="4918" y="337"/>
                    <a:pt x="4835" y="313"/>
                  </a:cubicBezTo>
                  <a:cubicBezTo>
                    <a:pt x="4287" y="105"/>
                    <a:pt x="3733" y="0"/>
                    <a:pt x="3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88" name="Google Shape;5988;p78"/>
          <p:cNvGrpSpPr/>
          <p:nvPr/>
        </p:nvGrpSpPr>
        <p:grpSpPr>
          <a:xfrm>
            <a:off x="7571624" y="3808935"/>
            <a:ext cx="292047" cy="352762"/>
            <a:chOff x="7571624" y="3808935"/>
            <a:chExt cx="292047" cy="352762"/>
          </a:xfrm>
        </p:grpSpPr>
        <p:sp>
          <p:nvSpPr>
            <p:cNvPr id="5989" name="Google Shape;5989;p78"/>
            <p:cNvSpPr/>
            <p:nvPr/>
          </p:nvSpPr>
          <p:spPr>
            <a:xfrm>
              <a:off x="7802955" y="4057755"/>
              <a:ext cx="15227" cy="15195"/>
            </a:xfrm>
            <a:custGeom>
              <a:avLst/>
              <a:gdLst/>
              <a:ahLst/>
              <a:cxnLst/>
              <a:rect l="l" t="t" r="r" b="b"/>
              <a:pathLst>
                <a:path w="478" h="477" extrusionOk="0">
                  <a:moveTo>
                    <a:pt x="239" y="0"/>
                  </a:moveTo>
                  <a:cubicBezTo>
                    <a:pt x="120" y="0"/>
                    <a:pt x="1" y="107"/>
                    <a:pt x="1" y="238"/>
                  </a:cubicBezTo>
                  <a:cubicBezTo>
                    <a:pt x="1" y="381"/>
                    <a:pt x="108" y="476"/>
                    <a:pt x="239" y="476"/>
                  </a:cubicBezTo>
                  <a:cubicBezTo>
                    <a:pt x="382" y="476"/>
                    <a:pt x="477" y="381"/>
                    <a:pt x="477" y="238"/>
                  </a:cubicBezTo>
                  <a:cubicBezTo>
                    <a:pt x="477" y="107"/>
                    <a:pt x="382"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0" name="Google Shape;5990;p78"/>
            <p:cNvSpPr/>
            <p:nvPr/>
          </p:nvSpPr>
          <p:spPr>
            <a:xfrm>
              <a:off x="7764665" y="4115763"/>
              <a:ext cx="13315" cy="13315"/>
            </a:xfrm>
            <a:custGeom>
              <a:avLst/>
              <a:gdLst/>
              <a:ahLst/>
              <a:cxnLst/>
              <a:rect l="l" t="t" r="r" b="b"/>
              <a:pathLst>
                <a:path w="418" h="418" extrusionOk="0">
                  <a:moveTo>
                    <a:pt x="215" y="1"/>
                  </a:moveTo>
                  <a:cubicBezTo>
                    <a:pt x="84" y="1"/>
                    <a:pt x="0" y="84"/>
                    <a:pt x="0" y="203"/>
                  </a:cubicBezTo>
                  <a:cubicBezTo>
                    <a:pt x="0" y="322"/>
                    <a:pt x="84" y="417"/>
                    <a:pt x="215" y="417"/>
                  </a:cubicBezTo>
                  <a:cubicBezTo>
                    <a:pt x="334" y="417"/>
                    <a:pt x="417" y="322"/>
                    <a:pt x="417" y="203"/>
                  </a:cubicBezTo>
                  <a:cubicBezTo>
                    <a:pt x="417"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1" name="Google Shape;5991;p78"/>
            <p:cNvSpPr/>
            <p:nvPr/>
          </p:nvSpPr>
          <p:spPr>
            <a:xfrm>
              <a:off x="7653141" y="4048262"/>
              <a:ext cx="13315" cy="13315"/>
            </a:xfrm>
            <a:custGeom>
              <a:avLst/>
              <a:gdLst/>
              <a:ahLst/>
              <a:cxnLst/>
              <a:rect l="l" t="t" r="r" b="b"/>
              <a:pathLst>
                <a:path w="418" h="418" extrusionOk="0">
                  <a:moveTo>
                    <a:pt x="215" y="0"/>
                  </a:moveTo>
                  <a:cubicBezTo>
                    <a:pt x="96" y="0"/>
                    <a:pt x="1" y="96"/>
                    <a:pt x="1" y="215"/>
                  </a:cubicBezTo>
                  <a:cubicBezTo>
                    <a:pt x="1" y="334"/>
                    <a:pt x="96" y="417"/>
                    <a:pt x="215" y="417"/>
                  </a:cubicBezTo>
                  <a:cubicBezTo>
                    <a:pt x="334" y="417"/>
                    <a:pt x="418" y="334"/>
                    <a:pt x="418" y="215"/>
                  </a:cubicBezTo>
                  <a:cubicBezTo>
                    <a:pt x="418" y="96"/>
                    <a:pt x="334" y="0"/>
                    <a:pt x="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2" name="Google Shape;5992;p78"/>
            <p:cNvSpPr/>
            <p:nvPr/>
          </p:nvSpPr>
          <p:spPr>
            <a:xfrm>
              <a:off x="7675917" y="4115763"/>
              <a:ext cx="13284" cy="13315"/>
            </a:xfrm>
            <a:custGeom>
              <a:avLst/>
              <a:gdLst/>
              <a:ahLst/>
              <a:cxnLst/>
              <a:rect l="l" t="t" r="r" b="b"/>
              <a:pathLst>
                <a:path w="417" h="418" extrusionOk="0">
                  <a:moveTo>
                    <a:pt x="215" y="1"/>
                  </a:moveTo>
                  <a:cubicBezTo>
                    <a:pt x="96" y="1"/>
                    <a:pt x="0" y="84"/>
                    <a:pt x="0" y="203"/>
                  </a:cubicBezTo>
                  <a:cubicBezTo>
                    <a:pt x="0" y="322"/>
                    <a:pt x="96" y="417"/>
                    <a:pt x="215" y="417"/>
                  </a:cubicBezTo>
                  <a:cubicBezTo>
                    <a:pt x="334" y="417"/>
                    <a:pt x="417" y="322"/>
                    <a:pt x="417" y="203"/>
                  </a:cubicBezTo>
                  <a:cubicBezTo>
                    <a:pt x="417"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3" name="Google Shape;5993;p78"/>
            <p:cNvSpPr/>
            <p:nvPr/>
          </p:nvSpPr>
          <p:spPr>
            <a:xfrm>
              <a:off x="7715736" y="4062660"/>
              <a:ext cx="16342" cy="15959"/>
            </a:xfrm>
            <a:custGeom>
              <a:avLst/>
              <a:gdLst/>
              <a:ahLst/>
              <a:cxnLst/>
              <a:rect l="l" t="t" r="r" b="b"/>
              <a:pathLst>
                <a:path w="513" h="501" extrusionOk="0">
                  <a:moveTo>
                    <a:pt x="262" y="1"/>
                  </a:moveTo>
                  <a:cubicBezTo>
                    <a:pt x="119" y="1"/>
                    <a:pt x="0" y="120"/>
                    <a:pt x="0" y="251"/>
                  </a:cubicBezTo>
                  <a:cubicBezTo>
                    <a:pt x="0" y="382"/>
                    <a:pt x="119" y="501"/>
                    <a:pt x="262" y="501"/>
                  </a:cubicBezTo>
                  <a:cubicBezTo>
                    <a:pt x="393" y="501"/>
                    <a:pt x="512" y="406"/>
                    <a:pt x="512" y="251"/>
                  </a:cubicBezTo>
                  <a:cubicBezTo>
                    <a:pt x="512" y="120"/>
                    <a:pt x="39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4" name="Google Shape;5994;p78"/>
            <p:cNvSpPr/>
            <p:nvPr/>
          </p:nvSpPr>
          <p:spPr>
            <a:xfrm>
              <a:off x="7571624" y="3808935"/>
              <a:ext cx="292047" cy="352762"/>
            </a:xfrm>
            <a:custGeom>
              <a:avLst/>
              <a:gdLst/>
              <a:ahLst/>
              <a:cxnLst/>
              <a:rect l="l" t="t" r="r" b="b"/>
              <a:pathLst>
                <a:path w="9168" h="11074" extrusionOk="0">
                  <a:moveTo>
                    <a:pt x="3085" y="6536"/>
                  </a:moveTo>
                  <a:cubicBezTo>
                    <a:pt x="3680" y="6536"/>
                    <a:pt x="4251" y="6687"/>
                    <a:pt x="4786" y="7001"/>
                  </a:cubicBezTo>
                  <a:cubicBezTo>
                    <a:pt x="5364" y="7337"/>
                    <a:pt x="5926" y="7449"/>
                    <a:pt x="6422" y="7449"/>
                  </a:cubicBezTo>
                  <a:cubicBezTo>
                    <a:pt x="6805" y="7449"/>
                    <a:pt x="7149" y="7382"/>
                    <a:pt x="7430" y="7299"/>
                  </a:cubicBezTo>
                  <a:cubicBezTo>
                    <a:pt x="7858" y="7180"/>
                    <a:pt x="8192" y="7001"/>
                    <a:pt x="8382" y="6882"/>
                  </a:cubicBezTo>
                  <a:lnTo>
                    <a:pt x="8382" y="6882"/>
                  </a:lnTo>
                  <a:cubicBezTo>
                    <a:pt x="8739" y="8156"/>
                    <a:pt x="8430" y="9502"/>
                    <a:pt x="7477" y="10454"/>
                  </a:cubicBezTo>
                  <a:cubicBezTo>
                    <a:pt x="7287" y="10645"/>
                    <a:pt x="7013" y="10764"/>
                    <a:pt x="6727" y="10764"/>
                  </a:cubicBezTo>
                  <a:lnTo>
                    <a:pt x="3000" y="10764"/>
                  </a:lnTo>
                  <a:cubicBezTo>
                    <a:pt x="2715" y="10764"/>
                    <a:pt x="2441" y="10645"/>
                    <a:pt x="2250" y="10454"/>
                  </a:cubicBezTo>
                  <a:cubicBezTo>
                    <a:pt x="1393" y="9573"/>
                    <a:pt x="988" y="8311"/>
                    <a:pt x="1334" y="6966"/>
                  </a:cubicBezTo>
                  <a:cubicBezTo>
                    <a:pt x="1476" y="6894"/>
                    <a:pt x="1846" y="6716"/>
                    <a:pt x="2357" y="6609"/>
                  </a:cubicBezTo>
                  <a:cubicBezTo>
                    <a:pt x="2603" y="6561"/>
                    <a:pt x="2846" y="6536"/>
                    <a:pt x="3085" y="6536"/>
                  </a:cubicBezTo>
                  <a:close/>
                  <a:moveTo>
                    <a:pt x="3322" y="1"/>
                  </a:moveTo>
                  <a:cubicBezTo>
                    <a:pt x="3084" y="1"/>
                    <a:pt x="2893" y="191"/>
                    <a:pt x="2893" y="429"/>
                  </a:cubicBezTo>
                  <a:lnTo>
                    <a:pt x="2893" y="822"/>
                  </a:lnTo>
                  <a:cubicBezTo>
                    <a:pt x="2893" y="1060"/>
                    <a:pt x="3084" y="1251"/>
                    <a:pt x="3322" y="1251"/>
                  </a:cubicBezTo>
                  <a:lnTo>
                    <a:pt x="3548" y="1251"/>
                  </a:lnTo>
                  <a:lnTo>
                    <a:pt x="3548" y="2584"/>
                  </a:lnTo>
                  <a:cubicBezTo>
                    <a:pt x="3548" y="2679"/>
                    <a:pt x="3620" y="2751"/>
                    <a:pt x="3715" y="2751"/>
                  </a:cubicBezTo>
                  <a:cubicBezTo>
                    <a:pt x="3798" y="2751"/>
                    <a:pt x="3870" y="2679"/>
                    <a:pt x="3870" y="2584"/>
                  </a:cubicBezTo>
                  <a:lnTo>
                    <a:pt x="3870" y="1251"/>
                  </a:lnTo>
                  <a:lnTo>
                    <a:pt x="5822" y="1251"/>
                  </a:lnTo>
                  <a:lnTo>
                    <a:pt x="5822" y="3965"/>
                  </a:lnTo>
                  <a:cubicBezTo>
                    <a:pt x="5822" y="4203"/>
                    <a:pt x="5977" y="4418"/>
                    <a:pt x="6191" y="4513"/>
                  </a:cubicBezTo>
                  <a:cubicBezTo>
                    <a:pt x="7168" y="4894"/>
                    <a:pt x="7894" y="5656"/>
                    <a:pt x="8251" y="6597"/>
                  </a:cubicBezTo>
                  <a:cubicBezTo>
                    <a:pt x="8084" y="6704"/>
                    <a:pt x="7763" y="6894"/>
                    <a:pt x="7299" y="7025"/>
                  </a:cubicBezTo>
                  <a:cubicBezTo>
                    <a:pt x="6992" y="7113"/>
                    <a:pt x="6689" y="7157"/>
                    <a:pt x="6391" y="7157"/>
                  </a:cubicBezTo>
                  <a:cubicBezTo>
                    <a:pt x="5879" y="7157"/>
                    <a:pt x="5384" y="7027"/>
                    <a:pt x="4917" y="6763"/>
                  </a:cubicBezTo>
                  <a:cubicBezTo>
                    <a:pt x="4326" y="6419"/>
                    <a:pt x="3678" y="6255"/>
                    <a:pt x="3027" y="6255"/>
                  </a:cubicBezTo>
                  <a:cubicBezTo>
                    <a:pt x="2486" y="6255"/>
                    <a:pt x="1942" y="6368"/>
                    <a:pt x="1429" y="6585"/>
                  </a:cubicBezTo>
                  <a:cubicBezTo>
                    <a:pt x="1786" y="5656"/>
                    <a:pt x="2512" y="4894"/>
                    <a:pt x="3489" y="4513"/>
                  </a:cubicBezTo>
                  <a:cubicBezTo>
                    <a:pt x="3703" y="4418"/>
                    <a:pt x="3858" y="4215"/>
                    <a:pt x="3858" y="3977"/>
                  </a:cubicBezTo>
                  <a:lnTo>
                    <a:pt x="3858" y="3394"/>
                  </a:lnTo>
                  <a:cubicBezTo>
                    <a:pt x="3858" y="3310"/>
                    <a:pt x="3786" y="3227"/>
                    <a:pt x="3691" y="3227"/>
                  </a:cubicBezTo>
                  <a:cubicBezTo>
                    <a:pt x="3608" y="3227"/>
                    <a:pt x="3536" y="3310"/>
                    <a:pt x="3536" y="3394"/>
                  </a:cubicBezTo>
                  <a:lnTo>
                    <a:pt x="3536" y="3942"/>
                  </a:lnTo>
                  <a:cubicBezTo>
                    <a:pt x="3536" y="4049"/>
                    <a:pt x="3465" y="4156"/>
                    <a:pt x="3370" y="4180"/>
                  </a:cubicBezTo>
                  <a:cubicBezTo>
                    <a:pt x="714" y="5239"/>
                    <a:pt x="0" y="8668"/>
                    <a:pt x="1988" y="10669"/>
                  </a:cubicBezTo>
                  <a:cubicBezTo>
                    <a:pt x="2238" y="10930"/>
                    <a:pt x="2596" y="11073"/>
                    <a:pt x="2953" y="11073"/>
                  </a:cubicBezTo>
                  <a:lnTo>
                    <a:pt x="6703" y="11073"/>
                  </a:lnTo>
                  <a:cubicBezTo>
                    <a:pt x="7060" y="11073"/>
                    <a:pt x="7418" y="10930"/>
                    <a:pt x="7680" y="10657"/>
                  </a:cubicBezTo>
                  <a:cubicBezTo>
                    <a:pt x="9132" y="9240"/>
                    <a:pt x="9168" y="7097"/>
                    <a:pt x="8120" y="5596"/>
                  </a:cubicBezTo>
                  <a:cubicBezTo>
                    <a:pt x="7668" y="4954"/>
                    <a:pt x="7049" y="4477"/>
                    <a:pt x="6334" y="4203"/>
                  </a:cubicBezTo>
                  <a:cubicBezTo>
                    <a:pt x="6227" y="4156"/>
                    <a:pt x="6167" y="4061"/>
                    <a:pt x="6167" y="3965"/>
                  </a:cubicBezTo>
                  <a:lnTo>
                    <a:pt x="6167" y="1251"/>
                  </a:lnTo>
                  <a:lnTo>
                    <a:pt x="6394" y="1251"/>
                  </a:lnTo>
                  <a:cubicBezTo>
                    <a:pt x="6632" y="1251"/>
                    <a:pt x="6822" y="1060"/>
                    <a:pt x="6822" y="822"/>
                  </a:cubicBezTo>
                  <a:lnTo>
                    <a:pt x="6822" y="429"/>
                  </a:lnTo>
                  <a:cubicBezTo>
                    <a:pt x="6822" y="191"/>
                    <a:pt x="6632" y="1"/>
                    <a:pt x="6394" y="1"/>
                  </a:cubicBezTo>
                  <a:lnTo>
                    <a:pt x="5525" y="1"/>
                  </a:lnTo>
                  <a:cubicBezTo>
                    <a:pt x="5441" y="1"/>
                    <a:pt x="5358" y="72"/>
                    <a:pt x="5358" y="167"/>
                  </a:cubicBezTo>
                  <a:cubicBezTo>
                    <a:pt x="5358" y="251"/>
                    <a:pt x="5441" y="334"/>
                    <a:pt x="5525" y="334"/>
                  </a:cubicBezTo>
                  <a:lnTo>
                    <a:pt x="6394" y="334"/>
                  </a:lnTo>
                  <a:cubicBezTo>
                    <a:pt x="6453" y="334"/>
                    <a:pt x="6489" y="370"/>
                    <a:pt x="6489" y="429"/>
                  </a:cubicBezTo>
                  <a:lnTo>
                    <a:pt x="6489" y="822"/>
                  </a:lnTo>
                  <a:cubicBezTo>
                    <a:pt x="6489" y="882"/>
                    <a:pt x="6453" y="929"/>
                    <a:pt x="6394" y="929"/>
                  </a:cubicBezTo>
                  <a:lnTo>
                    <a:pt x="3322" y="929"/>
                  </a:lnTo>
                  <a:cubicBezTo>
                    <a:pt x="3262" y="929"/>
                    <a:pt x="3215" y="882"/>
                    <a:pt x="3215" y="822"/>
                  </a:cubicBezTo>
                  <a:lnTo>
                    <a:pt x="3215" y="429"/>
                  </a:lnTo>
                  <a:cubicBezTo>
                    <a:pt x="3215" y="370"/>
                    <a:pt x="3262" y="334"/>
                    <a:pt x="3322" y="334"/>
                  </a:cubicBezTo>
                  <a:lnTo>
                    <a:pt x="4739" y="334"/>
                  </a:lnTo>
                  <a:cubicBezTo>
                    <a:pt x="4822" y="334"/>
                    <a:pt x="4905" y="251"/>
                    <a:pt x="4905" y="167"/>
                  </a:cubicBezTo>
                  <a:cubicBezTo>
                    <a:pt x="4905" y="72"/>
                    <a:pt x="4822" y="1"/>
                    <a:pt x="4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95" name="Google Shape;5995;p78"/>
          <p:cNvGrpSpPr/>
          <p:nvPr/>
        </p:nvGrpSpPr>
        <p:grpSpPr>
          <a:xfrm>
            <a:off x="2174559" y="3356116"/>
            <a:ext cx="364135" cy="359930"/>
            <a:chOff x="2174559" y="3356116"/>
            <a:chExt cx="364135" cy="359930"/>
          </a:xfrm>
        </p:grpSpPr>
        <p:sp>
          <p:nvSpPr>
            <p:cNvPr id="5996" name="Google Shape;5996;p78"/>
            <p:cNvSpPr/>
            <p:nvPr/>
          </p:nvSpPr>
          <p:spPr>
            <a:xfrm>
              <a:off x="2273915" y="3452414"/>
              <a:ext cx="166920" cy="166920"/>
            </a:xfrm>
            <a:custGeom>
              <a:avLst/>
              <a:gdLst/>
              <a:ahLst/>
              <a:cxnLst/>
              <a:rect l="l" t="t" r="r" b="b"/>
              <a:pathLst>
                <a:path w="5240" h="5240" extrusionOk="0">
                  <a:moveTo>
                    <a:pt x="4715" y="358"/>
                  </a:moveTo>
                  <a:cubicBezTo>
                    <a:pt x="4763" y="358"/>
                    <a:pt x="4787" y="370"/>
                    <a:pt x="4811" y="406"/>
                  </a:cubicBezTo>
                  <a:cubicBezTo>
                    <a:pt x="4846" y="429"/>
                    <a:pt x="4858" y="477"/>
                    <a:pt x="4858" y="513"/>
                  </a:cubicBezTo>
                  <a:cubicBezTo>
                    <a:pt x="4858" y="548"/>
                    <a:pt x="4846" y="584"/>
                    <a:pt x="4811" y="608"/>
                  </a:cubicBezTo>
                  <a:lnTo>
                    <a:pt x="4418" y="1013"/>
                  </a:lnTo>
                  <a:lnTo>
                    <a:pt x="4192" y="787"/>
                  </a:lnTo>
                  <a:lnTo>
                    <a:pt x="4608" y="406"/>
                  </a:lnTo>
                  <a:cubicBezTo>
                    <a:pt x="4644" y="370"/>
                    <a:pt x="4680" y="358"/>
                    <a:pt x="4715" y="358"/>
                  </a:cubicBezTo>
                  <a:close/>
                  <a:moveTo>
                    <a:pt x="3965" y="1048"/>
                  </a:moveTo>
                  <a:lnTo>
                    <a:pt x="4192" y="1263"/>
                  </a:lnTo>
                  <a:lnTo>
                    <a:pt x="3358" y="2084"/>
                  </a:lnTo>
                  <a:lnTo>
                    <a:pt x="3132" y="1858"/>
                  </a:lnTo>
                  <a:lnTo>
                    <a:pt x="3965" y="1048"/>
                  </a:lnTo>
                  <a:close/>
                  <a:moveTo>
                    <a:pt x="2894" y="2096"/>
                  </a:moveTo>
                  <a:lnTo>
                    <a:pt x="3120" y="2322"/>
                  </a:lnTo>
                  <a:lnTo>
                    <a:pt x="2287" y="3156"/>
                  </a:lnTo>
                  <a:lnTo>
                    <a:pt x="2060" y="2930"/>
                  </a:lnTo>
                  <a:lnTo>
                    <a:pt x="2894" y="2096"/>
                  </a:lnTo>
                  <a:close/>
                  <a:moveTo>
                    <a:pt x="1846" y="3168"/>
                  </a:moveTo>
                  <a:lnTo>
                    <a:pt x="2060" y="3394"/>
                  </a:lnTo>
                  <a:lnTo>
                    <a:pt x="1227" y="4227"/>
                  </a:lnTo>
                  <a:lnTo>
                    <a:pt x="1013" y="4001"/>
                  </a:lnTo>
                  <a:lnTo>
                    <a:pt x="1846" y="3168"/>
                  </a:lnTo>
                  <a:close/>
                  <a:moveTo>
                    <a:pt x="774" y="4227"/>
                  </a:moveTo>
                  <a:lnTo>
                    <a:pt x="989" y="4454"/>
                  </a:lnTo>
                  <a:lnTo>
                    <a:pt x="596" y="4858"/>
                  </a:lnTo>
                  <a:cubicBezTo>
                    <a:pt x="560" y="4882"/>
                    <a:pt x="513" y="4894"/>
                    <a:pt x="489" y="4894"/>
                  </a:cubicBezTo>
                  <a:cubicBezTo>
                    <a:pt x="441" y="4894"/>
                    <a:pt x="417" y="4882"/>
                    <a:pt x="382" y="4858"/>
                  </a:cubicBezTo>
                  <a:cubicBezTo>
                    <a:pt x="358" y="4823"/>
                    <a:pt x="334" y="4775"/>
                    <a:pt x="334" y="4751"/>
                  </a:cubicBezTo>
                  <a:cubicBezTo>
                    <a:pt x="322" y="4704"/>
                    <a:pt x="334" y="4656"/>
                    <a:pt x="370" y="4632"/>
                  </a:cubicBezTo>
                  <a:lnTo>
                    <a:pt x="774" y="4227"/>
                  </a:lnTo>
                  <a:close/>
                  <a:moveTo>
                    <a:pt x="4739" y="1"/>
                  </a:moveTo>
                  <a:cubicBezTo>
                    <a:pt x="4608" y="1"/>
                    <a:pt x="4489" y="48"/>
                    <a:pt x="4406" y="144"/>
                  </a:cubicBezTo>
                  <a:lnTo>
                    <a:pt x="4001" y="548"/>
                  </a:lnTo>
                  <a:lnTo>
                    <a:pt x="3846" y="406"/>
                  </a:lnTo>
                  <a:cubicBezTo>
                    <a:pt x="3816" y="376"/>
                    <a:pt x="3772" y="361"/>
                    <a:pt x="3727" y="361"/>
                  </a:cubicBezTo>
                  <a:cubicBezTo>
                    <a:pt x="3683" y="361"/>
                    <a:pt x="3638" y="376"/>
                    <a:pt x="3608" y="406"/>
                  </a:cubicBezTo>
                  <a:cubicBezTo>
                    <a:pt x="3549" y="465"/>
                    <a:pt x="3549" y="584"/>
                    <a:pt x="3608" y="644"/>
                  </a:cubicBezTo>
                  <a:lnTo>
                    <a:pt x="3763" y="787"/>
                  </a:lnTo>
                  <a:lnTo>
                    <a:pt x="2929" y="1620"/>
                  </a:lnTo>
                  <a:lnTo>
                    <a:pt x="2775" y="1477"/>
                  </a:lnTo>
                  <a:cubicBezTo>
                    <a:pt x="2745" y="1447"/>
                    <a:pt x="2700" y="1432"/>
                    <a:pt x="2656" y="1432"/>
                  </a:cubicBezTo>
                  <a:cubicBezTo>
                    <a:pt x="2611" y="1432"/>
                    <a:pt x="2566" y="1447"/>
                    <a:pt x="2537" y="1477"/>
                  </a:cubicBezTo>
                  <a:cubicBezTo>
                    <a:pt x="2477" y="1537"/>
                    <a:pt x="2477" y="1656"/>
                    <a:pt x="2537" y="1715"/>
                  </a:cubicBezTo>
                  <a:lnTo>
                    <a:pt x="2691" y="1858"/>
                  </a:lnTo>
                  <a:lnTo>
                    <a:pt x="1858" y="2692"/>
                  </a:lnTo>
                  <a:lnTo>
                    <a:pt x="1703" y="2549"/>
                  </a:lnTo>
                  <a:cubicBezTo>
                    <a:pt x="1673" y="2519"/>
                    <a:pt x="1629" y="2504"/>
                    <a:pt x="1584" y="2504"/>
                  </a:cubicBezTo>
                  <a:cubicBezTo>
                    <a:pt x="1539" y="2504"/>
                    <a:pt x="1495" y="2519"/>
                    <a:pt x="1465" y="2549"/>
                  </a:cubicBezTo>
                  <a:cubicBezTo>
                    <a:pt x="1405" y="2608"/>
                    <a:pt x="1405" y="2727"/>
                    <a:pt x="1465" y="2787"/>
                  </a:cubicBezTo>
                  <a:lnTo>
                    <a:pt x="1620" y="2930"/>
                  </a:lnTo>
                  <a:lnTo>
                    <a:pt x="786" y="3763"/>
                  </a:lnTo>
                  <a:lnTo>
                    <a:pt x="632" y="3620"/>
                  </a:lnTo>
                  <a:cubicBezTo>
                    <a:pt x="602" y="3590"/>
                    <a:pt x="557" y="3576"/>
                    <a:pt x="513" y="3576"/>
                  </a:cubicBezTo>
                  <a:cubicBezTo>
                    <a:pt x="468" y="3576"/>
                    <a:pt x="423" y="3590"/>
                    <a:pt x="393" y="3620"/>
                  </a:cubicBezTo>
                  <a:cubicBezTo>
                    <a:pt x="334" y="3680"/>
                    <a:pt x="334" y="3799"/>
                    <a:pt x="393" y="3858"/>
                  </a:cubicBezTo>
                  <a:lnTo>
                    <a:pt x="548" y="4001"/>
                  </a:lnTo>
                  <a:lnTo>
                    <a:pt x="143" y="4406"/>
                  </a:lnTo>
                  <a:cubicBezTo>
                    <a:pt x="36" y="4477"/>
                    <a:pt x="1" y="4620"/>
                    <a:pt x="1" y="4751"/>
                  </a:cubicBezTo>
                  <a:cubicBezTo>
                    <a:pt x="1" y="4882"/>
                    <a:pt x="36" y="5001"/>
                    <a:pt x="143" y="5097"/>
                  </a:cubicBezTo>
                  <a:cubicBezTo>
                    <a:pt x="239" y="5180"/>
                    <a:pt x="370" y="5239"/>
                    <a:pt x="489" y="5239"/>
                  </a:cubicBezTo>
                  <a:cubicBezTo>
                    <a:pt x="620" y="5239"/>
                    <a:pt x="739" y="5192"/>
                    <a:pt x="834" y="5097"/>
                  </a:cubicBezTo>
                  <a:lnTo>
                    <a:pt x="1227" y="4692"/>
                  </a:lnTo>
                  <a:lnTo>
                    <a:pt x="1382" y="4835"/>
                  </a:lnTo>
                  <a:cubicBezTo>
                    <a:pt x="1405" y="4870"/>
                    <a:pt x="1453" y="4882"/>
                    <a:pt x="1501" y="4882"/>
                  </a:cubicBezTo>
                  <a:cubicBezTo>
                    <a:pt x="1548" y="4882"/>
                    <a:pt x="1584" y="4870"/>
                    <a:pt x="1620" y="4835"/>
                  </a:cubicBezTo>
                  <a:cubicBezTo>
                    <a:pt x="1679" y="4775"/>
                    <a:pt x="1679" y="4656"/>
                    <a:pt x="1620" y="4597"/>
                  </a:cubicBezTo>
                  <a:lnTo>
                    <a:pt x="1465" y="4454"/>
                  </a:lnTo>
                  <a:lnTo>
                    <a:pt x="2298" y="3620"/>
                  </a:lnTo>
                  <a:lnTo>
                    <a:pt x="2453" y="3763"/>
                  </a:lnTo>
                  <a:cubicBezTo>
                    <a:pt x="2477" y="3799"/>
                    <a:pt x="2525" y="3811"/>
                    <a:pt x="2572" y="3811"/>
                  </a:cubicBezTo>
                  <a:cubicBezTo>
                    <a:pt x="2620" y="3811"/>
                    <a:pt x="2656" y="3799"/>
                    <a:pt x="2691" y="3763"/>
                  </a:cubicBezTo>
                  <a:cubicBezTo>
                    <a:pt x="2751" y="3704"/>
                    <a:pt x="2751" y="3584"/>
                    <a:pt x="2691" y="3525"/>
                  </a:cubicBezTo>
                  <a:lnTo>
                    <a:pt x="2537" y="3382"/>
                  </a:lnTo>
                  <a:lnTo>
                    <a:pt x="3370" y="2549"/>
                  </a:lnTo>
                  <a:lnTo>
                    <a:pt x="3525" y="2692"/>
                  </a:lnTo>
                  <a:cubicBezTo>
                    <a:pt x="3549" y="2727"/>
                    <a:pt x="3596" y="2739"/>
                    <a:pt x="3644" y="2739"/>
                  </a:cubicBezTo>
                  <a:cubicBezTo>
                    <a:pt x="3691" y="2739"/>
                    <a:pt x="3727" y="2727"/>
                    <a:pt x="3763" y="2692"/>
                  </a:cubicBezTo>
                  <a:cubicBezTo>
                    <a:pt x="3822" y="2632"/>
                    <a:pt x="3822" y="2513"/>
                    <a:pt x="3763" y="2453"/>
                  </a:cubicBezTo>
                  <a:lnTo>
                    <a:pt x="3608" y="2311"/>
                  </a:lnTo>
                  <a:lnTo>
                    <a:pt x="4442" y="1477"/>
                  </a:lnTo>
                  <a:lnTo>
                    <a:pt x="4596" y="1620"/>
                  </a:lnTo>
                  <a:cubicBezTo>
                    <a:pt x="4620" y="1656"/>
                    <a:pt x="4668" y="1668"/>
                    <a:pt x="4715" y="1668"/>
                  </a:cubicBezTo>
                  <a:cubicBezTo>
                    <a:pt x="4763" y="1668"/>
                    <a:pt x="4799" y="1656"/>
                    <a:pt x="4834" y="1620"/>
                  </a:cubicBezTo>
                  <a:cubicBezTo>
                    <a:pt x="4894" y="1560"/>
                    <a:pt x="4894" y="1441"/>
                    <a:pt x="4834" y="1382"/>
                  </a:cubicBezTo>
                  <a:lnTo>
                    <a:pt x="4680" y="1239"/>
                  </a:lnTo>
                  <a:lnTo>
                    <a:pt x="5085" y="834"/>
                  </a:lnTo>
                  <a:cubicBezTo>
                    <a:pt x="5180" y="739"/>
                    <a:pt x="5239" y="608"/>
                    <a:pt x="5239" y="489"/>
                  </a:cubicBezTo>
                  <a:cubicBezTo>
                    <a:pt x="5239" y="358"/>
                    <a:pt x="5192" y="239"/>
                    <a:pt x="5085" y="144"/>
                  </a:cubicBezTo>
                  <a:cubicBezTo>
                    <a:pt x="5001" y="60"/>
                    <a:pt x="4858" y="1"/>
                    <a:pt x="4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97" name="Google Shape;5997;p78"/>
            <p:cNvSpPr/>
            <p:nvPr/>
          </p:nvSpPr>
          <p:spPr>
            <a:xfrm>
              <a:off x="2174559" y="3356116"/>
              <a:ext cx="364135" cy="359930"/>
            </a:xfrm>
            <a:custGeom>
              <a:avLst/>
              <a:gdLst/>
              <a:ahLst/>
              <a:cxnLst/>
              <a:rect l="l" t="t" r="r" b="b"/>
              <a:pathLst>
                <a:path w="11431" h="11299" extrusionOk="0">
                  <a:moveTo>
                    <a:pt x="8142" y="339"/>
                  </a:moveTo>
                  <a:cubicBezTo>
                    <a:pt x="8988" y="339"/>
                    <a:pt x="9829" y="482"/>
                    <a:pt x="10632" y="750"/>
                  </a:cubicBezTo>
                  <a:cubicBezTo>
                    <a:pt x="10930" y="1631"/>
                    <a:pt x="11061" y="2583"/>
                    <a:pt x="11037" y="3500"/>
                  </a:cubicBezTo>
                  <a:lnTo>
                    <a:pt x="7858" y="345"/>
                  </a:lnTo>
                  <a:cubicBezTo>
                    <a:pt x="7953" y="341"/>
                    <a:pt x="8048" y="339"/>
                    <a:pt x="8142" y="339"/>
                  </a:cubicBezTo>
                  <a:close/>
                  <a:moveTo>
                    <a:pt x="572" y="6453"/>
                  </a:moveTo>
                  <a:lnTo>
                    <a:pt x="4917" y="10798"/>
                  </a:lnTo>
                  <a:cubicBezTo>
                    <a:pt x="4620" y="10858"/>
                    <a:pt x="4322" y="10894"/>
                    <a:pt x="4001" y="10929"/>
                  </a:cubicBezTo>
                  <a:lnTo>
                    <a:pt x="441" y="7358"/>
                  </a:lnTo>
                  <a:cubicBezTo>
                    <a:pt x="464" y="7060"/>
                    <a:pt x="512" y="6750"/>
                    <a:pt x="572" y="6453"/>
                  </a:cubicBezTo>
                  <a:close/>
                  <a:moveTo>
                    <a:pt x="405" y="7798"/>
                  </a:moveTo>
                  <a:lnTo>
                    <a:pt x="3560" y="10953"/>
                  </a:lnTo>
                  <a:cubicBezTo>
                    <a:pt x="3462" y="10957"/>
                    <a:pt x="3363" y="10959"/>
                    <a:pt x="3264" y="10959"/>
                  </a:cubicBezTo>
                  <a:cubicBezTo>
                    <a:pt x="2440" y="10959"/>
                    <a:pt x="1596" y="10826"/>
                    <a:pt x="810" y="10560"/>
                  </a:cubicBezTo>
                  <a:cubicBezTo>
                    <a:pt x="512" y="9679"/>
                    <a:pt x="381" y="8727"/>
                    <a:pt x="405" y="7798"/>
                  </a:cubicBezTo>
                  <a:close/>
                  <a:moveTo>
                    <a:pt x="8188" y="1"/>
                  </a:moveTo>
                  <a:cubicBezTo>
                    <a:pt x="7942" y="1"/>
                    <a:pt x="7697" y="12"/>
                    <a:pt x="7453" y="35"/>
                  </a:cubicBezTo>
                  <a:cubicBezTo>
                    <a:pt x="7013" y="71"/>
                    <a:pt x="6560" y="154"/>
                    <a:pt x="6132" y="261"/>
                  </a:cubicBezTo>
                  <a:cubicBezTo>
                    <a:pt x="4739" y="607"/>
                    <a:pt x="3453" y="1345"/>
                    <a:pt x="2429" y="2369"/>
                  </a:cubicBezTo>
                  <a:cubicBezTo>
                    <a:pt x="1893" y="2905"/>
                    <a:pt x="1429" y="3512"/>
                    <a:pt x="1072" y="4167"/>
                  </a:cubicBezTo>
                  <a:cubicBezTo>
                    <a:pt x="1024" y="4250"/>
                    <a:pt x="1060" y="4345"/>
                    <a:pt x="1131" y="4393"/>
                  </a:cubicBezTo>
                  <a:cubicBezTo>
                    <a:pt x="1154" y="4408"/>
                    <a:pt x="1180" y="4415"/>
                    <a:pt x="1206" y="4415"/>
                  </a:cubicBezTo>
                  <a:cubicBezTo>
                    <a:pt x="1264" y="4415"/>
                    <a:pt x="1325" y="4382"/>
                    <a:pt x="1357" y="4333"/>
                  </a:cubicBezTo>
                  <a:cubicBezTo>
                    <a:pt x="1703" y="3714"/>
                    <a:pt x="2143" y="3131"/>
                    <a:pt x="2655" y="2607"/>
                  </a:cubicBezTo>
                  <a:cubicBezTo>
                    <a:pt x="3620" y="1643"/>
                    <a:pt x="4810" y="952"/>
                    <a:pt x="6108" y="595"/>
                  </a:cubicBezTo>
                  <a:lnTo>
                    <a:pt x="9156" y="3655"/>
                  </a:lnTo>
                  <a:cubicBezTo>
                    <a:pt x="9180" y="3679"/>
                    <a:pt x="9227" y="3690"/>
                    <a:pt x="9275" y="3690"/>
                  </a:cubicBezTo>
                  <a:cubicBezTo>
                    <a:pt x="9323" y="3690"/>
                    <a:pt x="9358" y="3679"/>
                    <a:pt x="9394" y="3655"/>
                  </a:cubicBezTo>
                  <a:cubicBezTo>
                    <a:pt x="9454" y="3595"/>
                    <a:pt x="9454" y="3476"/>
                    <a:pt x="9394" y="3417"/>
                  </a:cubicBezTo>
                  <a:lnTo>
                    <a:pt x="6489" y="511"/>
                  </a:lnTo>
                  <a:cubicBezTo>
                    <a:pt x="6787" y="452"/>
                    <a:pt x="7084" y="404"/>
                    <a:pt x="7394" y="381"/>
                  </a:cubicBezTo>
                  <a:lnTo>
                    <a:pt x="10966" y="3952"/>
                  </a:lnTo>
                  <a:cubicBezTo>
                    <a:pt x="10942" y="4250"/>
                    <a:pt x="10894" y="4560"/>
                    <a:pt x="10835" y="4857"/>
                  </a:cubicBezTo>
                  <a:lnTo>
                    <a:pt x="9954" y="3976"/>
                  </a:lnTo>
                  <a:cubicBezTo>
                    <a:pt x="9924" y="3946"/>
                    <a:pt x="9879" y="3932"/>
                    <a:pt x="9835" y="3932"/>
                  </a:cubicBezTo>
                  <a:cubicBezTo>
                    <a:pt x="9790" y="3932"/>
                    <a:pt x="9745" y="3946"/>
                    <a:pt x="9716" y="3976"/>
                  </a:cubicBezTo>
                  <a:cubicBezTo>
                    <a:pt x="9656" y="4036"/>
                    <a:pt x="9656" y="4155"/>
                    <a:pt x="9716" y="4214"/>
                  </a:cubicBezTo>
                  <a:lnTo>
                    <a:pt x="10751" y="5238"/>
                  </a:lnTo>
                  <a:cubicBezTo>
                    <a:pt x="10394" y="6548"/>
                    <a:pt x="9704" y="7739"/>
                    <a:pt x="8751" y="8691"/>
                  </a:cubicBezTo>
                  <a:cubicBezTo>
                    <a:pt x="7787" y="9667"/>
                    <a:pt x="6596" y="10346"/>
                    <a:pt x="5298" y="10703"/>
                  </a:cubicBezTo>
                  <a:lnTo>
                    <a:pt x="679" y="6060"/>
                  </a:lnTo>
                  <a:cubicBezTo>
                    <a:pt x="762" y="5715"/>
                    <a:pt x="881" y="5381"/>
                    <a:pt x="1012" y="5048"/>
                  </a:cubicBezTo>
                  <a:cubicBezTo>
                    <a:pt x="1048" y="4964"/>
                    <a:pt x="1012" y="4869"/>
                    <a:pt x="929" y="4822"/>
                  </a:cubicBezTo>
                  <a:cubicBezTo>
                    <a:pt x="906" y="4816"/>
                    <a:pt x="884" y="4813"/>
                    <a:pt x="864" y="4813"/>
                  </a:cubicBezTo>
                  <a:cubicBezTo>
                    <a:pt x="796" y="4813"/>
                    <a:pt x="739" y="4844"/>
                    <a:pt x="703" y="4917"/>
                  </a:cubicBezTo>
                  <a:cubicBezTo>
                    <a:pt x="536" y="5286"/>
                    <a:pt x="417" y="5679"/>
                    <a:pt x="322" y="6072"/>
                  </a:cubicBezTo>
                  <a:cubicBezTo>
                    <a:pt x="214" y="6512"/>
                    <a:pt x="143" y="6953"/>
                    <a:pt x="95" y="7405"/>
                  </a:cubicBezTo>
                  <a:cubicBezTo>
                    <a:pt x="0" y="8548"/>
                    <a:pt x="143" y="9667"/>
                    <a:pt x="512" y="10751"/>
                  </a:cubicBezTo>
                  <a:cubicBezTo>
                    <a:pt x="524" y="10798"/>
                    <a:pt x="572" y="10834"/>
                    <a:pt x="619" y="10858"/>
                  </a:cubicBezTo>
                  <a:cubicBezTo>
                    <a:pt x="1465" y="11156"/>
                    <a:pt x="2381" y="11299"/>
                    <a:pt x="3298" y="11299"/>
                  </a:cubicBezTo>
                  <a:cubicBezTo>
                    <a:pt x="3512" y="11299"/>
                    <a:pt x="3739" y="11287"/>
                    <a:pt x="3965" y="11275"/>
                  </a:cubicBezTo>
                  <a:cubicBezTo>
                    <a:pt x="4405" y="11227"/>
                    <a:pt x="4858" y="11156"/>
                    <a:pt x="5286" y="11049"/>
                  </a:cubicBezTo>
                  <a:cubicBezTo>
                    <a:pt x="6680" y="10691"/>
                    <a:pt x="7965" y="9965"/>
                    <a:pt x="8989" y="8929"/>
                  </a:cubicBezTo>
                  <a:cubicBezTo>
                    <a:pt x="10013" y="7905"/>
                    <a:pt x="10751" y="6631"/>
                    <a:pt x="11109" y="5226"/>
                  </a:cubicBezTo>
                  <a:cubicBezTo>
                    <a:pt x="11204" y="4798"/>
                    <a:pt x="11287" y="4345"/>
                    <a:pt x="11323" y="3905"/>
                  </a:cubicBezTo>
                  <a:cubicBezTo>
                    <a:pt x="11430" y="2774"/>
                    <a:pt x="11287" y="1631"/>
                    <a:pt x="10906" y="559"/>
                  </a:cubicBezTo>
                  <a:cubicBezTo>
                    <a:pt x="10894" y="511"/>
                    <a:pt x="10859" y="464"/>
                    <a:pt x="10811" y="452"/>
                  </a:cubicBezTo>
                  <a:cubicBezTo>
                    <a:pt x="9980" y="153"/>
                    <a:pt x="9082" y="1"/>
                    <a:pt x="8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998" name="Google Shape;5998;p78"/>
          <p:cNvGrpSpPr/>
          <p:nvPr/>
        </p:nvGrpSpPr>
        <p:grpSpPr>
          <a:xfrm>
            <a:off x="1731934" y="3355639"/>
            <a:ext cx="368371" cy="361554"/>
            <a:chOff x="1731934" y="3355639"/>
            <a:chExt cx="368371" cy="361554"/>
          </a:xfrm>
        </p:grpSpPr>
        <p:sp>
          <p:nvSpPr>
            <p:cNvPr id="5999" name="Google Shape;5999;p78"/>
            <p:cNvSpPr/>
            <p:nvPr/>
          </p:nvSpPr>
          <p:spPr>
            <a:xfrm>
              <a:off x="1812336" y="3533963"/>
              <a:ext cx="41762" cy="41762"/>
            </a:xfrm>
            <a:custGeom>
              <a:avLst/>
              <a:gdLst/>
              <a:ahLst/>
              <a:cxnLst/>
              <a:rect l="l" t="t" r="r" b="b"/>
              <a:pathLst>
                <a:path w="1311" h="1311" extrusionOk="0">
                  <a:moveTo>
                    <a:pt x="655" y="322"/>
                  </a:moveTo>
                  <a:cubicBezTo>
                    <a:pt x="834" y="322"/>
                    <a:pt x="989" y="477"/>
                    <a:pt x="989" y="655"/>
                  </a:cubicBezTo>
                  <a:cubicBezTo>
                    <a:pt x="989" y="834"/>
                    <a:pt x="834" y="989"/>
                    <a:pt x="655" y="989"/>
                  </a:cubicBezTo>
                  <a:cubicBezTo>
                    <a:pt x="477" y="989"/>
                    <a:pt x="334" y="834"/>
                    <a:pt x="334" y="655"/>
                  </a:cubicBezTo>
                  <a:cubicBezTo>
                    <a:pt x="334" y="477"/>
                    <a:pt x="477" y="322"/>
                    <a:pt x="655" y="322"/>
                  </a:cubicBezTo>
                  <a:close/>
                  <a:moveTo>
                    <a:pt x="655" y="1"/>
                  </a:moveTo>
                  <a:cubicBezTo>
                    <a:pt x="298" y="1"/>
                    <a:pt x="1" y="298"/>
                    <a:pt x="1" y="655"/>
                  </a:cubicBezTo>
                  <a:cubicBezTo>
                    <a:pt x="1" y="1013"/>
                    <a:pt x="298" y="1310"/>
                    <a:pt x="655" y="1310"/>
                  </a:cubicBezTo>
                  <a:cubicBezTo>
                    <a:pt x="1013" y="1310"/>
                    <a:pt x="1310" y="1013"/>
                    <a:pt x="1310" y="655"/>
                  </a:cubicBezTo>
                  <a:cubicBezTo>
                    <a:pt x="1310" y="298"/>
                    <a:pt x="1013" y="1"/>
                    <a:pt x="6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0" name="Google Shape;6000;p78"/>
            <p:cNvSpPr/>
            <p:nvPr/>
          </p:nvSpPr>
          <p:spPr>
            <a:xfrm>
              <a:off x="1731934" y="3355639"/>
              <a:ext cx="368371" cy="361554"/>
            </a:xfrm>
            <a:custGeom>
              <a:avLst/>
              <a:gdLst/>
              <a:ahLst/>
              <a:cxnLst/>
              <a:rect l="l" t="t" r="r" b="b"/>
              <a:pathLst>
                <a:path w="11564" h="11350" extrusionOk="0">
                  <a:moveTo>
                    <a:pt x="4572" y="330"/>
                  </a:moveTo>
                  <a:cubicBezTo>
                    <a:pt x="4619" y="330"/>
                    <a:pt x="4691" y="407"/>
                    <a:pt x="5251" y="753"/>
                  </a:cubicBezTo>
                  <a:lnTo>
                    <a:pt x="4882" y="1348"/>
                  </a:lnTo>
                  <a:lnTo>
                    <a:pt x="4239" y="943"/>
                  </a:lnTo>
                  <a:cubicBezTo>
                    <a:pt x="4215" y="907"/>
                    <a:pt x="4192" y="872"/>
                    <a:pt x="4215" y="836"/>
                  </a:cubicBezTo>
                  <a:cubicBezTo>
                    <a:pt x="4513" y="396"/>
                    <a:pt x="4489" y="348"/>
                    <a:pt x="4549" y="336"/>
                  </a:cubicBezTo>
                  <a:cubicBezTo>
                    <a:pt x="4557" y="333"/>
                    <a:pt x="4564" y="330"/>
                    <a:pt x="4572" y="330"/>
                  </a:cubicBezTo>
                  <a:close/>
                  <a:moveTo>
                    <a:pt x="5975" y="398"/>
                  </a:moveTo>
                  <a:cubicBezTo>
                    <a:pt x="6005" y="398"/>
                    <a:pt x="6035" y="404"/>
                    <a:pt x="6061" y="419"/>
                  </a:cubicBezTo>
                  <a:lnTo>
                    <a:pt x="7394" y="1253"/>
                  </a:lnTo>
                  <a:lnTo>
                    <a:pt x="6275" y="3039"/>
                  </a:lnTo>
                  <a:lnTo>
                    <a:pt x="4942" y="2205"/>
                  </a:lnTo>
                  <a:cubicBezTo>
                    <a:pt x="4846" y="2146"/>
                    <a:pt x="4834" y="2039"/>
                    <a:pt x="4882" y="1967"/>
                  </a:cubicBezTo>
                  <a:cubicBezTo>
                    <a:pt x="5073" y="1658"/>
                    <a:pt x="5501" y="979"/>
                    <a:pt x="5823" y="479"/>
                  </a:cubicBezTo>
                  <a:cubicBezTo>
                    <a:pt x="5847" y="430"/>
                    <a:pt x="5911" y="398"/>
                    <a:pt x="5975" y="398"/>
                  </a:cubicBezTo>
                  <a:close/>
                  <a:moveTo>
                    <a:pt x="10180" y="2860"/>
                  </a:moveTo>
                  <a:cubicBezTo>
                    <a:pt x="10323" y="2979"/>
                    <a:pt x="10847" y="3158"/>
                    <a:pt x="11002" y="3789"/>
                  </a:cubicBezTo>
                  <a:cubicBezTo>
                    <a:pt x="11195" y="4581"/>
                    <a:pt x="10555" y="5231"/>
                    <a:pt x="9842" y="5231"/>
                  </a:cubicBezTo>
                  <a:cubicBezTo>
                    <a:pt x="9633" y="5231"/>
                    <a:pt x="9418" y="5175"/>
                    <a:pt x="9216" y="5051"/>
                  </a:cubicBezTo>
                  <a:lnTo>
                    <a:pt x="8918" y="4872"/>
                  </a:lnTo>
                  <a:lnTo>
                    <a:pt x="10180" y="2860"/>
                  </a:lnTo>
                  <a:close/>
                  <a:moveTo>
                    <a:pt x="5644" y="3039"/>
                  </a:moveTo>
                  <a:lnTo>
                    <a:pt x="6204" y="3396"/>
                  </a:lnTo>
                  <a:lnTo>
                    <a:pt x="6216" y="3408"/>
                  </a:lnTo>
                  <a:lnTo>
                    <a:pt x="4287" y="5349"/>
                  </a:lnTo>
                  <a:cubicBezTo>
                    <a:pt x="4132" y="5170"/>
                    <a:pt x="3941" y="5039"/>
                    <a:pt x="3751" y="4944"/>
                  </a:cubicBezTo>
                  <a:lnTo>
                    <a:pt x="5644" y="3039"/>
                  </a:lnTo>
                  <a:close/>
                  <a:moveTo>
                    <a:pt x="3195" y="5176"/>
                  </a:moveTo>
                  <a:cubicBezTo>
                    <a:pt x="3355" y="5176"/>
                    <a:pt x="3520" y="5212"/>
                    <a:pt x="3680" y="5289"/>
                  </a:cubicBezTo>
                  <a:cubicBezTo>
                    <a:pt x="4705" y="5802"/>
                    <a:pt x="4316" y="7363"/>
                    <a:pt x="3195" y="7363"/>
                  </a:cubicBezTo>
                  <a:cubicBezTo>
                    <a:pt x="3170" y="7363"/>
                    <a:pt x="3145" y="7362"/>
                    <a:pt x="3120" y="7361"/>
                  </a:cubicBezTo>
                  <a:cubicBezTo>
                    <a:pt x="2548" y="7325"/>
                    <a:pt x="2096" y="6849"/>
                    <a:pt x="2096" y="6265"/>
                  </a:cubicBezTo>
                  <a:cubicBezTo>
                    <a:pt x="2096" y="5640"/>
                    <a:pt x="2615" y="5176"/>
                    <a:pt x="3195" y="5176"/>
                  </a:cubicBezTo>
                  <a:close/>
                  <a:moveTo>
                    <a:pt x="5144" y="8992"/>
                  </a:moveTo>
                  <a:cubicBezTo>
                    <a:pt x="5358" y="8992"/>
                    <a:pt x="5537" y="9159"/>
                    <a:pt x="5537" y="9385"/>
                  </a:cubicBezTo>
                  <a:lnTo>
                    <a:pt x="5537" y="9694"/>
                  </a:lnTo>
                  <a:lnTo>
                    <a:pt x="4537" y="9694"/>
                  </a:lnTo>
                  <a:lnTo>
                    <a:pt x="4537" y="9385"/>
                  </a:lnTo>
                  <a:lnTo>
                    <a:pt x="4525" y="9385"/>
                  </a:lnTo>
                  <a:cubicBezTo>
                    <a:pt x="4525" y="9170"/>
                    <a:pt x="4692" y="8992"/>
                    <a:pt x="4906" y="8992"/>
                  </a:cubicBezTo>
                  <a:close/>
                  <a:moveTo>
                    <a:pt x="6085" y="10016"/>
                  </a:moveTo>
                  <a:cubicBezTo>
                    <a:pt x="6454" y="10016"/>
                    <a:pt x="6751" y="10313"/>
                    <a:pt x="6751" y="10694"/>
                  </a:cubicBezTo>
                  <a:lnTo>
                    <a:pt x="6751" y="10992"/>
                  </a:lnTo>
                  <a:lnTo>
                    <a:pt x="322" y="10992"/>
                  </a:lnTo>
                  <a:lnTo>
                    <a:pt x="322" y="10694"/>
                  </a:lnTo>
                  <a:cubicBezTo>
                    <a:pt x="322" y="10313"/>
                    <a:pt x="620" y="10016"/>
                    <a:pt x="1001" y="10016"/>
                  </a:cubicBezTo>
                  <a:close/>
                  <a:moveTo>
                    <a:pt x="4558" y="1"/>
                  </a:moveTo>
                  <a:cubicBezTo>
                    <a:pt x="4419" y="1"/>
                    <a:pt x="4281" y="69"/>
                    <a:pt x="4203" y="193"/>
                  </a:cubicBezTo>
                  <a:lnTo>
                    <a:pt x="3906" y="669"/>
                  </a:lnTo>
                  <a:cubicBezTo>
                    <a:pt x="3787" y="872"/>
                    <a:pt x="3846" y="1122"/>
                    <a:pt x="4049" y="1241"/>
                  </a:cubicBezTo>
                  <a:lnTo>
                    <a:pt x="4680" y="1646"/>
                  </a:lnTo>
                  <a:cubicBezTo>
                    <a:pt x="4644" y="1741"/>
                    <a:pt x="4442" y="1908"/>
                    <a:pt x="4525" y="2193"/>
                  </a:cubicBezTo>
                  <a:cubicBezTo>
                    <a:pt x="4549" y="2324"/>
                    <a:pt x="4620" y="2431"/>
                    <a:pt x="4739" y="2503"/>
                  </a:cubicBezTo>
                  <a:lnTo>
                    <a:pt x="5335" y="2872"/>
                  </a:lnTo>
                  <a:lnTo>
                    <a:pt x="3358" y="4872"/>
                  </a:lnTo>
                  <a:cubicBezTo>
                    <a:pt x="3297" y="4865"/>
                    <a:pt x="3237" y="4861"/>
                    <a:pt x="3177" y="4861"/>
                  </a:cubicBezTo>
                  <a:cubicBezTo>
                    <a:pt x="2398" y="4861"/>
                    <a:pt x="1751" y="5493"/>
                    <a:pt x="1751" y="6289"/>
                  </a:cubicBezTo>
                  <a:cubicBezTo>
                    <a:pt x="1751" y="6765"/>
                    <a:pt x="1989" y="7194"/>
                    <a:pt x="2346" y="7444"/>
                  </a:cubicBezTo>
                  <a:lnTo>
                    <a:pt x="2346" y="8397"/>
                  </a:lnTo>
                  <a:cubicBezTo>
                    <a:pt x="2346" y="8492"/>
                    <a:pt x="2417" y="8563"/>
                    <a:pt x="2513" y="8563"/>
                  </a:cubicBezTo>
                  <a:cubicBezTo>
                    <a:pt x="2596" y="8563"/>
                    <a:pt x="2679" y="8492"/>
                    <a:pt x="2679" y="8397"/>
                  </a:cubicBezTo>
                  <a:lnTo>
                    <a:pt x="2679" y="7623"/>
                  </a:lnTo>
                  <a:cubicBezTo>
                    <a:pt x="2828" y="7675"/>
                    <a:pt x="2995" y="7708"/>
                    <a:pt x="3163" y="7708"/>
                  </a:cubicBezTo>
                  <a:cubicBezTo>
                    <a:pt x="3224" y="7708"/>
                    <a:pt x="3286" y="7704"/>
                    <a:pt x="3346" y="7694"/>
                  </a:cubicBezTo>
                  <a:lnTo>
                    <a:pt x="3346" y="9706"/>
                  </a:lnTo>
                  <a:lnTo>
                    <a:pt x="2679" y="9706"/>
                  </a:lnTo>
                  <a:lnTo>
                    <a:pt x="2679" y="9028"/>
                  </a:lnTo>
                  <a:cubicBezTo>
                    <a:pt x="2679" y="8932"/>
                    <a:pt x="2596" y="8861"/>
                    <a:pt x="2513" y="8861"/>
                  </a:cubicBezTo>
                  <a:cubicBezTo>
                    <a:pt x="2417" y="8861"/>
                    <a:pt x="2346" y="8932"/>
                    <a:pt x="2346" y="9028"/>
                  </a:cubicBezTo>
                  <a:lnTo>
                    <a:pt x="2346" y="9706"/>
                  </a:lnTo>
                  <a:lnTo>
                    <a:pt x="989" y="9706"/>
                  </a:lnTo>
                  <a:cubicBezTo>
                    <a:pt x="441" y="9706"/>
                    <a:pt x="1" y="10159"/>
                    <a:pt x="1" y="10706"/>
                  </a:cubicBezTo>
                  <a:lnTo>
                    <a:pt x="1" y="11183"/>
                  </a:lnTo>
                  <a:cubicBezTo>
                    <a:pt x="1" y="11266"/>
                    <a:pt x="72" y="11349"/>
                    <a:pt x="155" y="11349"/>
                  </a:cubicBezTo>
                  <a:lnTo>
                    <a:pt x="6918" y="11349"/>
                  </a:lnTo>
                  <a:cubicBezTo>
                    <a:pt x="7001" y="11349"/>
                    <a:pt x="7085" y="11266"/>
                    <a:pt x="7085" y="11183"/>
                  </a:cubicBezTo>
                  <a:lnTo>
                    <a:pt x="7085" y="10706"/>
                  </a:lnTo>
                  <a:cubicBezTo>
                    <a:pt x="7085" y="10159"/>
                    <a:pt x="6632" y="9706"/>
                    <a:pt x="6085" y="9706"/>
                  </a:cubicBezTo>
                  <a:lnTo>
                    <a:pt x="5846" y="9706"/>
                  </a:lnTo>
                  <a:lnTo>
                    <a:pt x="5846" y="9397"/>
                  </a:lnTo>
                  <a:cubicBezTo>
                    <a:pt x="5846" y="9004"/>
                    <a:pt x="5537" y="8682"/>
                    <a:pt x="5132" y="8682"/>
                  </a:cubicBezTo>
                  <a:lnTo>
                    <a:pt x="4894" y="8682"/>
                  </a:lnTo>
                  <a:cubicBezTo>
                    <a:pt x="4501" y="8682"/>
                    <a:pt x="4180" y="9004"/>
                    <a:pt x="4180" y="9397"/>
                  </a:cubicBezTo>
                  <a:lnTo>
                    <a:pt x="4180" y="9706"/>
                  </a:lnTo>
                  <a:lnTo>
                    <a:pt x="3668" y="9706"/>
                  </a:lnTo>
                  <a:lnTo>
                    <a:pt x="3668" y="7611"/>
                  </a:lnTo>
                  <a:cubicBezTo>
                    <a:pt x="4465" y="7313"/>
                    <a:pt x="4823" y="6384"/>
                    <a:pt x="4442" y="5646"/>
                  </a:cubicBezTo>
                  <a:lnTo>
                    <a:pt x="6370" y="3717"/>
                  </a:lnTo>
                  <a:lnTo>
                    <a:pt x="7585" y="5801"/>
                  </a:lnTo>
                  <a:cubicBezTo>
                    <a:pt x="7670" y="5947"/>
                    <a:pt x="7817" y="6018"/>
                    <a:pt x="7962" y="6018"/>
                  </a:cubicBezTo>
                  <a:cubicBezTo>
                    <a:pt x="8100" y="6018"/>
                    <a:pt x="8235" y="5953"/>
                    <a:pt x="8311" y="5825"/>
                  </a:cubicBezTo>
                  <a:lnTo>
                    <a:pt x="8716" y="5182"/>
                  </a:lnTo>
                  <a:lnTo>
                    <a:pt x="9014" y="5360"/>
                  </a:lnTo>
                  <a:cubicBezTo>
                    <a:pt x="9273" y="5514"/>
                    <a:pt x="9548" y="5584"/>
                    <a:pt x="9813" y="5584"/>
                  </a:cubicBezTo>
                  <a:cubicBezTo>
                    <a:pt x="10740" y="5584"/>
                    <a:pt x="11564" y="4739"/>
                    <a:pt x="11323" y="3694"/>
                  </a:cubicBezTo>
                  <a:cubicBezTo>
                    <a:pt x="11145" y="2908"/>
                    <a:pt x="10490" y="2670"/>
                    <a:pt x="10359" y="2562"/>
                  </a:cubicBezTo>
                  <a:lnTo>
                    <a:pt x="10764" y="1920"/>
                  </a:lnTo>
                  <a:cubicBezTo>
                    <a:pt x="10942" y="1658"/>
                    <a:pt x="10740" y="1300"/>
                    <a:pt x="10430" y="1265"/>
                  </a:cubicBezTo>
                  <a:lnTo>
                    <a:pt x="9359" y="1181"/>
                  </a:lnTo>
                  <a:cubicBezTo>
                    <a:pt x="9353" y="1180"/>
                    <a:pt x="9346" y="1180"/>
                    <a:pt x="9340" y="1180"/>
                  </a:cubicBezTo>
                  <a:cubicBezTo>
                    <a:pt x="9262" y="1180"/>
                    <a:pt x="9180" y="1247"/>
                    <a:pt x="9180" y="1324"/>
                  </a:cubicBezTo>
                  <a:cubicBezTo>
                    <a:pt x="9168" y="1419"/>
                    <a:pt x="9240" y="1503"/>
                    <a:pt x="9335" y="1503"/>
                  </a:cubicBezTo>
                  <a:lnTo>
                    <a:pt x="10407" y="1598"/>
                  </a:lnTo>
                  <a:cubicBezTo>
                    <a:pt x="10478" y="1598"/>
                    <a:pt x="10526" y="1681"/>
                    <a:pt x="10478" y="1741"/>
                  </a:cubicBezTo>
                  <a:cubicBezTo>
                    <a:pt x="10109" y="2324"/>
                    <a:pt x="8347" y="5134"/>
                    <a:pt x="8049" y="5610"/>
                  </a:cubicBezTo>
                  <a:cubicBezTo>
                    <a:pt x="8025" y="5640"/>
                    <a:pt x="7993" y="5655"/>
                    <a:pt x="7961" y="5655"/>
                  </a:cubicBezTo>
                  <a:cubicBezTo>
                    <a:pt x="7930" y="5655"/>
                    <a:pt x="7900" y="5640"/>
                    <a:pt x="7882" y="5610"/>
                  </a:cubicBezTo>
                  <a:lnTo>
                    <a:pt x="6525" y="3313"/>
                  </a:lnTo>
                  <a:lnTo>
                    <a:pt x="6513" y="3277"/>
                  </a:lnTo>
                  <a:lnTo>
                    <a:pt x="7704" y="1372"/>
                  </a:lnTo>
                  <a:lnTo>
                    <a:pt x="8704" y="1467"/>
                  </a:lnTo>
                  <a:cubicBezTo>
                    <a:pt x="8710" y="1468"/>
                    <a:pt x="8716" y="1468"/>
                    <a:pt x="8722" y="1468"/>
                  </a:cubicBezTo>
                  <a:cubicBezTo>
                    <a:pt x="8801" y="1468"/>
                    <a:pt x="8883" y="1401"/>
                    <a:pt x="8883" y="1312"/>
                  </a:cubicBezTo>
                  <a:cubicBezTo>
                    <a:pt x="8894" y="1229"/>
                    <a:pt x="8823" y="1134"/>
                    <a:pt x="8728" y="1134"/>
                  </a:cubicBezTo>
                  <a:lnTo>
                    <a:pt x="7656" y="1050"/>
                  </a:lnTo>
                  <a:lnTo>
                    <a:pt x="6216" y="134"/>
                  </a:lnTo>
                  <a:cubicBezTo>
                    <a:pt x="6133" y="84"/>
                    <a:pt x="6042" y="60"/>
                    <a:pt x="5952" y="60"/>
                  </a:cubicBezTo>
                  <a:cubicBezTo>
                    <a:pt x="5781" y="60"/>
                    <a:pt x="5614" y="145"/>
                    <a:pt x="5513" y="300"/>
                  </a:cubicBezTo>
                  <a:lnTo>
                    <a:pt x="5418" y="467"/>
                  </a:lnTo>
                  <a:lnTo>
                    <a:pt x="4775" y="62"/>
                  </a:lnTo>
                  <a:cubicBezTo>
                    <a:pt x="4708" y="21"/>
                    <a:pt x="4633" y="1"/>
                    <a:pt x="45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01" name="Google Shape;6001;p78"/>
          <p:cNvGrpSpPr/>
          <p:nvPr/>
        </p:nvGrpSpPr>
        <p:grpSpPr>
          <a:xfrm>
            <a:off x="3990517" y="3354173"/>
            <a:ext cx="279559" cy="363402"/>
            <a:chOff x="3990517" y="3354173"/>
            <a:chExt cx="279559" cy="363402"/>
          </a:xfrm>
        </p:grpSpPr>
        <p:sp>
          <p:nvSpPr>
            <p:cNvPr id="6002" name="Google Shape;6002;p78"/>
            <p:cNvSpPr/>
            <p:nvPr/>
          </p:nvSpPr>
          <p:spPr>
            <a:xfrm>
              <a:off x="3990517" y="3354173"/>
              <a:ext cx="279559" cy="363402"/>
            </a:xfrm>
            <a:custGeom>
              <a:avLst/>
              <a:gdLst/>
              <a:ahLst/>
              <a:cxnLst/>
              <a:rect l="l" t="t" r="r" b="b"/>
              <a:pathLst>
                <a:path w="8776" h="11408" extrusionOk="0">
                  <a:moveTo>
                    <a:pt x="6322" y="346"/>
                  </a:moveTo>
                  <a:lnTo>
                    <a:pt x="6322" y="715"/>
                  </a:lnTo>
                  <a:lnTo>
                    <a:pt x="5537" y="715"/>
                  </a:lnTo>
                  <a:lnTo>
                    <a:pt x="5537" y="346"/>
                  </a:lnTo>
                  <a:close/>
                  <a:moveTo>
                    <a:pt x="6692" y="1049"/>
                  </a:moveTo>
                  <a:lnTo>
                    <a:pt x="6692" y="5121"/>
                  </a:lnTo>
                  <a:lnTo>
                    <a:pt x="5179" y="5121"/>
                  </a:lnTo>
                  <a:lnTo>
                    <a:pt x="5179" y="1049"/>
                  </a:lnTo>
                  <a:close/>
                  <a:moveTo>
                    <a:pt x="5763" y="5466"/>
                  </a:moveTo>
                  <a:lnTo>
                    <a:pt x="5763" y="6014"/>
                  </a:lnTo>
                  <a:lnTo>
                    <a:pt x="5465" y="6014"/>
                  </a:lnTo>
                  <a:lnTo>
                    <a:pt x="5465" y="5466"/>
                  </a:lnTo>
                  <a:close/>
                  <a:moveTo>
                    <a:pt x="6394" y="5466"/>
                  </a:moveTo>
                  <a:lnTo>
                    <a:pt x="6394" y="6633"/>
                  </a:lnTo>
                  <a:lnTo>
                    <a:pt x="6096" y="6633"/>
                  </a:lnTo>
                  <a:lnTo>
                    <a:pt x="6096" y="5466"/>
                  </a:lnTo>
                  <a:close/>
                  <a:moveTo>
                    <a:pt x="6953" y="8038"/>
                  </a:moveTo>
                  <a:cubicBezTo>
                    <a:pt x="7168" y="8038"/>
                    <a:pt x="7346" y="8216"/>
                    <a:pt x="7346" y="8443"/>
                  </a:cubicBezTo>
                  <a:cubicBezTo>
                    <a:pt x="7346" y="8669"/>
                    <a:pt x="7168" y="8847"/>
                    <a:pt x="6953" y="8847"/>
                  </a:cubicBezTo>
                  <a:lnTo>
                    <a:pt x="4584" y="8847"/>
                  </a:lnTo>
                  <a:lnTo>
                    <a:pt x="4584" y="8038"/>
                  </a:lnTo>
                  <a:close/>
                  <a:moveTo>
                    <a:pt x="6549" y="9193"/>
                  </a:moveTo>
                  <a:cubicBezTo>
                    <a:pt x="6537" y="9502"/>
                    <a:pt x="6275" y="9740"/>
                    <a:pt x="5965" y="9740"/>
                  </a:cubicBezTo>
                  <a:lnTo>
                    <a:pt x="4584" y="9740"/>
                  </a:lnTo>
                  <a:lnTo>
                    <a:pt x="4584" y="9193"/>
                  </a:lnTo>
                  <a:close/>
                  <a:moveTo>
                    <a:pt x="5882" y="10086"/>
                  </a:moveTo>
                  <a:lnTo>
                    <a:pt x="5882" y="10359"/>
                  </a:lnTo>
                  <a:lnTo>
                    <a:pt x="4584" y="10359"/>
                  </a:lnTo>
                  <a:lnTo>
                    <a:pt x="4584" y="10086"/>
                  </a:lnTo>
                  <a:close/>
                  <a:moveTo>
                    <a:pt x="4953" y="1"/>
                  </a:moveTo>
                  <a:cubicBezTo>
                    <a:pt x="4870" y="1"/>
                    <a:pt x="4787" y="72"/>
                    <a:pt x="4787" y="168"/>
                  </a:cubicBezTo>
                  <a:cubicBezTo>
                    <a:pt x="4787" y="263"/>
                    <a:pt x="4870" y="334"/>
                    <a:pt x="4953" y="334"/>
                  </a:cubicBezTo>
                  <a:lnTo>
                    <a:pt x="5144" y="334"/>
                  </a:lnTo>
                  <a:lnTo>
                    <a:pt x="5144" y="703"/>
                  </a:lnTo>
                  <a:lnTo>
                    <a:pt x="4953" y="703"/>
                  </a:lnTo>
                  <a:cubicBezTo>
                    <a:pt x="4870" y="703"/>
                    <a:pt x="4787" y="775"/>
                    <a:pt x="4787" y="870"/>
                  </a:cubicBezTo>
                  <a:lnTo>
                    <a:pt x="4787" y="1334"/>
                  </a:lnTo>
                  <a:lnTo>
                    <a:pt x="4370" y="1334"/>
                  </a:lnTo>
                  <a:cubicBezTo>
                    <a:pt x="3644" y="1334"/>
                    <a:pt x="2929" y="1513"/>
                    <a:pt x="2310" y="1846"/>
                  </a:cubicBezTo>
                  <a:cubicBezTo>
                    <a:pt x="2215" y="1894"/>
                    <a:pt x="2191" y="2001"/>
                    <a:pt x="2227" y="2073"/>
                  </a:cubicBezTo>
                  <a:cubicBezTo>
                    <a:pt x="2262" y="2132"/>
                    <a:pt x="2322" y="2168"/>
                    <a:pt x="2381" y="2168"/>
                  </a:cubicBezTo>
                  <a:cubicBezTo>
                    <a:pt x="2405" y="2168"/>
                    <a:pt x="2441" y="2168"/>
                    <a:pt x="2453" y="2144"/>
                  </a:cubicBezTo>
                  <a:cubicBezTo>
                    <a:pt x="3036" y="1835"/>
                    <a:pt x="3691" y="1668"/>
                    <a:pt x="4358" y="1668"/>
                  </a:cubicBezTo>
                  <a:lnTo>
                    <a:pt x="4775" y="1668"/>
                  </a:lnTo>
                  <a:lnTo>
                    <a:pt x="4775" y="3382"/>
                  </a:lnTo>
                  <a:lnTo>
                    <a:pt x="4358" y="3382"/>
                  </a:lnTo>
                  <a:cubicBezTo>
                    <a:pt x="3060" y="3382"/>
                    <a:pt x="2024" y="4430"/>
                    <a:pt x="2024" y="5716"/>
                  </a:cubicBezTo>
                  <a:cubicBezTo>
                    <a:pt x="2024" y="6954"/>
                    <a:pt x="2977" y="7966"/>
                    <a:pt x="4191" y="8038"/>
                  </a:cubicBezTo>
                  <a:lnTo>
                    <a:pt x="4191" y="9740"/>
                  </a:lnTo>
                  <a:cubicBezTo>
                    <a:pt x="2048" y="9645"/>
                    <a:pt x="346" y="7883"/>
                    <a:pt x="346" y="5716"/>
                  </a:cubicBezTo>
                  <a:cubicBezTo>
                    <a:pt x="346" y="4454"/>
                    <a:pt x="917" y="3299"/>
                    <a:pt x="1917" y="2525"/>
                  </a:cubicBezTo>
                  <a:cubicBezTo>
                    <a:pt x="1989" y="2466"/>
                    <a:pt x="2012" y="2358"/>
                    <a:pt x="1953" y="2287"/>
                  </a:cubicBezTo>
                  <a:cubicBezTo>
                    <a:pt x="1918" y="2238"/>
                    <a:pt x="1867" y="2214"/>
                    <a:pt x="1817" y="2214"/>
                  </a:cubicBezTo>
                  <a:cubicBezTo>
                    <a:pt x="1780" y="2214"/>
                    <a:pt x="1744" y="2226"/>
                    <a:pt x="1715" y="2251"/>
                  </a:cubicBezTo>
                  <a:cubicBezTo>
                    <a:pt x="1191" y="2656"/>
                    <a:pt x="762" y="3180"/>
                    <a:pt x="465" y="3751"/>
                  </a:cubicBezTo>
                  <a:cubicBezTo>
                    <a:pt x="143" y="4371"/>
                    <a:pt x="0" y="5037"/>
                    <a:pt x="0" y="5716"/>
                  </a:cubicBezTo>
                  <a:cubicBezTo>
                    <a:pt x="0" y="8073"/>
                    <a:pt x="1858" y="9990"/>
                    <a:pt x="4191" y="10086"/>
                  </a:cubicBezTo>
                  <a:lnTo>
                    <a:pt x="4191" y="10359"/>
                  </a:lnTo>
                  <a:lnTo>
                    <a:pt x="2036" y="10359"/>
                  </a:lnTo>
                  <a:cubicBezTo>
                    <a:pt x="1739" y="10359"/>
                    <a:pt x="1512" y="10598"/>
                    <a:pt x="1512" y="10883"/>
                  </a:cubicBezTo>
                  <a:cubicBezTo>
                    <a:pt x="1512" y="11181"/>
                    <a:pt x="1750" y="11407"/>
                    <a:pt x="2036" y="11407"/>
                  </a:cubicBezTo>
                  <a:lnTo>
                    <a:pt x="8263" y="11407"/>
                  </a:lnTo>
                  <a:cubicBezTo>
                    <a:pt x="8561" y="11407"/>
                    <a:pt x="8775" y="11169"/>
                    <a:pt x="8775" y="10883"/>
                  </a:cubicBezTo>
                  <a:cubicBezTo>
                    <a:pt x="8775" y="10598"/>
                    <a:pt x="8537" y="10359"/>
                    <a:pt x="8263" y="10359"/>
                  </a:cubicBezTo>
                  <a:lnTo>
                    <a:pt x="7465" y="10359"/>
                  </a:lnTo>
                  <a:cubicBezTo>
                    <a:pt x="7382" y="10359"/>
                    <a:pt x="7311" y="10443"/>
                    <a:pt x="7311" y="10526"/>
                  </a:cubicBezTo>
                  <a:cubicBezTo>
                    <a:pt x="7311" y="10621"/>
                    <a:pt x="7382" y="10693"/>
                    <a:pt x="7465" y="10693"/>
                  </a:cubicBezTo>
                  <a:lnTo>
                    <a:pt x="8263" y="10693"/>
                  </a:lnTo>
                  <a:cubicBezTo>
                    <a:pt x="8358" y="10693"/>
                    <a:pt x="8454" y="10776"/>
                    <a:pt x="8454" y="10883"/>
                  </a:cubicBezTo>
                  <a:cubicBezTo>
                    <a:pt x="8454" y="10990"/>
                    <a:pt x="8358" y="11074"/>
                    <a:pt x="8263" y="11074"/>
                  </a:cubicBezTo>
                  <a:lnTo>
                    <a:pt x="2084" y="11074"/>
                  </a:lnTo>
                  <a:cubicBezTo>
                    <a:pt x="1977" y="11074"/>
                    <a:pt x="1893" y="10990"/>
                    <a:pt x="1893" y="10883"/>
                  </a:cubicBezTo>
                  <a:cubicBezTo>
                    <a:pt x="1893" y="10776"/>
                    <a:pt x="1977" y="10693"/>
                    <a:pt x="2084" y="10693"/>
                  </a:cubicBezTo>
                  <a:lnTo>
                    <a:pt x="6787" y="10693"/>
                  </a:lnTo>
                  <a:cubicBezTo>
                    <a:pt x="6870" y="10693"/>
                    <a:pt x="6953" y="10621"/>
                    <a:pt x="6953" y="10526"/>
                  </a:cubicBezTo>
                  <a:cubicBezTo>
                    <a:pt x="6953" y="10443"/>
                    <a:pt x="6870" y="10359"/>
                    <a:pt x="6787" y="10359"/>
                  </a:cubicBezTo>
                  <a:lnTo>
                    <a:pt x="6203" y="10359"/>
                  </a:lnTo>
                  <a:lnTo>
                    <a:pt x="6203" y="10050"/>
                  </a:lnTo>
                  <a:cubicBezTo>
                    <a:pt x="6596" y="9943"/>
                    <a:pt x="6870" y="9609"/>
                    <a:pt x="6870" y="9193"/>
                  </a:cubicBezTo>
                  <a:lnTo>
                    <a:pt x="6930" y="9193"/>
                  </a:lnTo>
                  <a:cubicBezTo>
                    <a:pt x="7334" y="9193"/>
                    <a:pt x="7680" y="8859"/>
                    <a:pt x="7680" y="8443"/>
                  </a:cubicBezTo>
                  <a:cubicBezTo>
                    <a:pt x="7680" y="8038"/>
                    <a:pt x="7346" y="7704"/>
                    <a:pt x="6930" y="7704"/>
                  </a:cubicBezTo>
                  <a:lnTo>
                    <a:pt x="4406" y="7704"/>
                  </a:lnTo>
                  <a:cubicBezTo>
                    <a:pt x="3298" y="7704"/>
                    <a:pt x="2405" y="6811"/>
                    <a:pt x="2405" y="5704"/>
                  </a:cubicBezTo>
                  <a:cubicBezTo>
                    <a:pt x="2405" y="4609"/>
                    <a:pt x="3298" y="3716"/>
                    <a:pt x="4406" y="3716"/>
                  </a:cubicBezTo>
                  <a:lnTo>
                    <a:pt x="4822" y="3716"/>
                  </a:lnTo>
                  <a:lnTo>
                    <a:pt x="4822" y="5287"/>
                  </a:lnTo>
                  <a:cubicBezTo>
                    <a:pt x="4822" y="5383"/>
                    <a:pt x="4894" y="5454"/>
                    <a:pt x="4989" y="5454"/>
                  </a:cubicBezTo>
                  <a:lnTo>
                    <a:pt x="5108" y="5454"/>
                  </a:lnTo>
                  <a:lnTo>
                    <a:pt x="5108" y="6180"/>
                  </a:lnTo>
                  <a:cubicBezTo>
                    <a:pt x="5108" y="6276"/>
                    <a:pt x="5179" y="6347"/>
                    <a:pt x="5263" y="6347"/>
                  </a:cubicBezTo>
                  <a:lnTo>
                    <a:pt x="5727" y="6347"/>
                  </a:lnTo>
                  <a:lnTo>
                    <a:pt x="5727" y="6788"/>
                  </a:lnTo>
                  <a:cubicBezTo>
                    <a:pt x="5727" y="6883"/>
                    <a:pt x="5799" y="6954"/>
                    <a:pt x="5894" y="6954"/>
                  </a:cubicBezTo>
                  <a:lnTo>
                    <a:pt x="6537" y="6954"/>
                  </a:lnTo>
                  <a:cubicBezTo>
                    <a:pt x="6620" y="6954"/>
                    <a:pt x="6692" y="6883"/>
                    <a:pt x="6692" y="6788"/>
                  </a:cubicBezTo>
                  <a:lnTo>
                    <a:pt x="6692" y="5454"/>
                  </a:lnTo>
                  <a:lnTo>
                    <a:pt x="6811" y="5454"/>
                  </a:lnTo>
                  <a:cubicBezTo>
                    <a:pt x="6906" y="5454"/>
                    <a:pt x="6977" y="5383"/>
                    <a:pt x="6977" y="5287"/>
                  </a:cubicBezTo>
                  <a:lnTo>
                    <a:pt x="6977" y="870"/>
                  </a:lnTo>
                  <a:cubicBezTo>
                    <a:pt x="6977" y="775"/>
                    <a:pt x="6906" y="703"/>
                    <a:pt x="6811" y="703"/>
                  </a:cubicBezTo>
                  <a:lnTo>
                    <a:pt x="6620" y="703"/>
                  </a:lnTo>
                  <a:lnTo>
                    <a:pt x="6620" y="334"/>
                  </a:lnTo>
                  <a:lnTo>
                    <a:pt x="6811" y="334"/>
                  </a:lnTo>
                  <a:cubicBezTo>
                    <a:pt x="6906" y="334"/>
                    <a:pt x="6977" y="263"/>
                    <a:pt x="6977" y="168"/>
                  </a:cubicBezTo>
                  <a:cubicBezTo>
                    <a:pt x="6977" y="72"/>
                    <a:pt x="6906" y="1"/>
                    <a:pt x="68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3" name="Google Shape;6003;p78"/>
            <p:cNvSpPr/>
            <p:nvPr/>
          </p:nvSpPr>
          <p:spPr>
            <a:xfrm>
              <a:off x="4102009" y="3418680"/>
              <a:ext cx="36824" cy="37175"/>
            </a:xfrm>
            <a:custGeom>
              <a:avLst/>
              <a:gdLst/>
              <a:ahLst/>
              <a:cxnLst/>
              <a:rect l="l" t="t" r="r" b="b"/>
              <a:pathLst>
                <a:path w="1156" h="1167" extrusionOk="0">
                  <a:moveTo>
                    <a:pt x="572" y="345"/>
                  </a:moveTo>
                  <a:cubicBezTo>
                    <a:pt x="715" y="345"/>
                    <a:pt x="810" y="452"/>
                    <a:pt x="810" y="583"/>
                  </a:cubicBezTo>
                  <a:cubicBezTo>
                    <a:pt x="810" y="714"/>
                    <a:pt x="715" y="822"/>
                    <a:pt x="572" y="822"/>
                  </a:cubicBezTo>
                  <a:cubicBezTo>
                    <a:pt x="441" y="822"/>
                    <a:pt x="334" y="714"/>
                    <a:pt x="334" y="583"/>
                  </a:cubicBezTo>
                  <a:cubicBezTo>
                    <a:pt x="334" y="452"/>
                    <a:pt x="441" y="345"/>
                    <a:pt x="572" y="345"/>
                  </a:cubicBezTo>
                  <a:close/>
                  <a:moveTo>
                    <a:pt x="572" y="0"/>
                  </a:moveTo>
                  <a:cubicBezTo>
                    <a:pt x="263" y="0"/>
                    <a:pt x="1" y="262"/>
                    <a:pt x="1" y="583"/>
                  </a:cubicBezTo>
                  <a:cubicBezTo>
                    <a:pt x="1" y="893"/>
                    <a:pt x="251" y="1167"/>
                    <a:pt x="572" y="1167"/>
                  </a:cubicBezTo>
                  <a:cubicBezTo>
                    <a:pt x="894" y="1167"/>
                    <a:pt x="1156" y="893"/>
                    <a:pt x="1156" y="583"/>
                  </a:cubicBezTo>
                  <a:cubicBezTo>
                    <a:pt x="1156" y="274"/>
                    <a:pt x="906"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4" name="Google Shape;6004;p78"/>
            <p:cNvSpPr/>
            <p:nvPr/>
          </p:nvSpPr>
          <p:spPr>
            <a:xfrm>
              <a:off x="4083820" y="3615129"/>
              <a:ext cx="37175" cy="36824"/>
            </a:xfrm>
            <a:custGeom>
              <a:avLst/>
              <a:gdLst/>
              <a:ahLst/>
              <a:cxnLst/>
              <a:rect l="l" t="t" r="r" b="b"/>
              <a:pathLst>
                <a:path w="1167" h="1156" extrusionOk="0">
                  <a:moveTo>
                    <a:pt x="584" y="346"/>
                  </a:moveTo>
                  <a:cubicBezTo>
                    <a:pt x="715" y="346"/>
                    <a:pt x="822" y="441"/>
                    <a:pt x="822" y="584"/>
                  </a:cubicBezTo>
                  <a:cubicBezTo>
                    <a:pt x="822" y="715"/>
                    <a:pt x="715" y="822"/>
                    <a:pt x="584" y="822"/>
                  </a:cubicBezTo>
                  <a:cubicBezTo>
                    <a:pt x="453" y="822"/>
                    <a:pt x="345" y="715"/>
                    <a:pt x="345" y="584"/>
                  </a:cubicBezTo>
                  <a:cubicBezTo>
                    <a:pt x="345" y="441"/>
                    <a:pt x="453" y="346"/>
                    <a:pt x="584" y="346"/>
                  </a:cubicBezTo>
                  <a:close/>
                  <a:moveTo>
                    <a:pt x="584" y="0"/>
                  </a:moveTo>
                  <a:cubicBezTo>
                    <a:pt x="274" y="0"/>
                    <a:pt x="0" y="251"/>
                    <a:pt x="0" y="584"/>
                  </a:cubicBezTo>
                  <a:cubicBezTo>
                    <a:pt x="0" y="905"/>
                    <a:pt x="250" y="1155"/>
                    <a:pt x="584" y="1155"/>
                  </a:cubicBezTo>
                  <a:cubicBezTo>
                    <a:pt x="905" y="1155"/>
                    <a:pt x="1167" y="893"/>
                    <a:pt x="1167" y="584"/>
                  </a:cubicBezTo>
                  <a:cubicBezTo>
                    <a:pt x="1167" y="262"/>
                    <a:pt x="905"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05" name="Google Shape;6005;p78"/>
          <p:cNvGrpSpPr/>
          <p:nvPr/>
        </p:nvGrpSpPr>
        <p:grpSpPr>
          <a:xfrm>
            <a:off x="3497847" y="3417374"/>
            <a:ext cx="379680" cy="237606"/>
            <a:chOff x="3497847" y="3417374"/>
            <a:chExt cx="379680" cy="237606"/>
          </a:xfrm>
        </p:grpSpPr>
        <p:sp>
          <p:nvSpPr>
            <p:cNvPr id="6006" name="Google Shape;6006;p78"/>
            <p:cNvSpPr/>
            <p:nvPr/>
          </p:nvSpPr>
          <p:spPr>
            <a:xfrm>
              <a:off x="3557767" y="3444833"/>
              <a:ext cx="113818" cy="113818"/>
            </a:xfrm>
            <a:custGeom>
              <a:avLst/>
              <a:gdLst/>
              <a:ahLst/>
              <a:cxnLst/>
              <a:rect l="l" t="t" r="r" b="b"/>
              <a:pathLst>
                <a:path w="3573" h="3573" extrusionOk="0">
                  <a:moveTo>
                    <a:pt x="1786" y="358"/>
                  </a:moveTo>
                  <a:cubicBezTo>
                    <a:pt x="2572" y="358"/>
                    <a:pt x="3215" y="1001"/>
                    <a:pt x="3215" y="1787"/>
                  </a:cubicBezTo>
                  <a:cubicBezTo>
                    <a:pt x="3215" y="2572"/>
                    <a:pt x="2572" y="3215"/>
                    <a:pt x="1786" y="3215"/>
                  </a:cubicBezTo>
                  <a:cubicBezTo>
                    <a:pt x="988" y="3215"/>
                    <a:pt x="357" y="2572"/>
                    <a:pt x="357" y="1787"/>
                  </a:cubicBezTo>
                  <a:cubicBezTo>
                    <a:pt x="334" y="1001"/>
                    <a:pt x="988" y="358"/>
                    <a:pt x="1786" y="358"/>
                  </a:cubicBezTo>
                  <a:close/>
                  <a:moveTo>
                    <a:pt x="1786" y="1"/>
                  </a:moveTo>
                  <a:cubicBezTo>
                    <a:pt x="798" y="1"/>
                    <a:pt x="0" y="810"/>
                    <a:pt x="0" y="1787"/>
                  </a:cubicBezTo>
                  <a:cubicBezTo>
                    <a:pt x="0" y="2787"/>
                    <a:pt x="798" y="3572"/>
                    <a:pt x="1786" y="3572"/>
                  </a:cubicBezTo>
                  <a:cubicBezTo>
                    <a:pt x="2762" y="3572"/>
                    <a:pt x="3572" y="2775"/>
                    <a:pt x="3572" y="1787"/>
                  </a:cubicBezTo>
                  <a:cubicBezTo>
                    <a:pt x="3572" y="810"/>
                    <a:pt x="2762" y="1"/>
                    <a:pt x="1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7" name="Google Shape;6007;p78"/>
            <p:cNvSpPr/>
            <p:nvPr/>
          </p:nvSpPr>
          <p:spPr>
            <a:xfrm>
              <a:off x="3706434" y="3518418"/>
              <a:ext cx="62595" cy="62595"/>
            </a:xfrm>
            <a:custGeom>
              <a:avLst/>
              <a:gdLst/>
              <a:ahLst/>
              <a:cxnLst/>
              <a:rect l="l" t="t" r="r" b="b"/>
              <a:pathLst>
                <a:path w="1965" h="1965" extrusionOk="0">
                  <a:moveTo>
                    <a:pt x="989" y="358"/>
                  </a:moveTo>
                  <a:cubicBezTo>
                    <a:pt x="1322" y="358"/>
                    <a:pt x="1608" y="643"/>
                    <a:pt x="1608" y="977"/>
                  </a:cubicBezTo>
                  <a:cubicBezTo>
                    <a:pt x="1608" y="1322"/>
                    <a:pt x="1322" y="1608"/>
                    <a:pt x="989" y="1608"/>
                  </a:cubicBezTo>
                  <a:cubicBezTo>
                    <a:pt x="982" y="1608"/>
                    <a:pt x="975" y="1608"/>
                    <a:pt x="968" y="1608"/>
                  </a:cubicBezTo>
                  <a:cubicBezTo>
                    <a:pt x="632" y="1608"/>
                    <a:pt x="358" y="1327"/>
                    <a:pt x="358" y="977"/>
                  </a:cubicBezTo>
                  <a:cubicBezTo>
                    <a:pt x="358" y="643"/>
                    <a:pt x="643" y="358"/>
                    <a:pt x="989" y="358"/>
                  </a:cubicBezTo>
                  <a:close/>
                  <a:moveTo>
                    <a:pt x="989" y="0"/>
                  </a:moveTo>
                  <a:cubicBezTo>
                    <a:pt x="441" y="0"/>
                    <a:pt x="0" y="429"/>
                    <a:pt x="0" y="977"/>
                  </a:cubicBezTo>
                  <a:cubicBezTo>
                    <a:pt x="0" y="1512"/>
                    <a:pt x="429" y="1965"/>
                    <a:pt x="989" y="1965"/>
                  </a:cubicBezTo>
                  <a:cubicBezTo>
                    <a:pt x="1524" y="1965"/>
                    <a:pt x="1965" y="1536"/>
                    <a:pt x="1965" y="977"/>
                  </a:cubicBezTo>
                  <a:cubicBezTo>
                    <a:pt x="1965" y="441"/>
                    <a:pt x="1536" y="0"/>
                    <a:pt x="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8" name="Google Shape;6008;p78"/>
            <p:cNvSpPr/>
            <p:nvPr/>
          </p:nvSpPr>
          <p:spPr>
            <a:xfrm>
              <a:off x="3780019" y="3518418"/>
              <a:ext cx="62595" cy="62595"/>
            </a:xfrm>
            <a:custGeom>
              <a:avLst/>
              <a:gdLst/>
              <a:ahLst/>
              <a:cxnLst/>
              <a:rect l="l" t="t" r="r" b="b"/>
              <a:pathLst>
                <a:path w="1965" h="1965" extrusionOk="0">
                  <a:moveTo>
                    <a:pt x="1000" y="358"/>
                  </a:moveTo>
                  <a:cubicBezTo>
                    <a:pt x="1334" y="358"/>
                    <a:pt x="1620" y="643"/>
                    <a:pt x="1620" y="977"/>
                  </a:cubicBezTo>
                  <a:cubicBezTo>
                    <a:pt x="1620" y="1322"/>
                    <a:pt x="1334" y="1608"/>
                    <a:pt x="1000" y="1608"/>
                  </a:cubicBezTo>
                  <a:cubicBezTo>
                    <a:pt x="655" y="1608"/>
                    <a:pt x="369" y="1334"/>
                    <a:pt x="369" y="977"/>
                  </a:cubicBezTo>
                  <a:cubicBezTo>
                    <a:pt x="369" y="643"/>
                    <a:pt x="655" y="358"/>
                    <a:pt x="1000" y="358"/>
                  </a:cubicBezTo>
                  <a:close/>
                  <a:moveTo>
                    <a:pt x="977" y="0"/>
                  </a:moveTo>
                  <a:cubicBezTo>
                    <a:pt x="429" y="0"/>
                    <a:pt x="0" y="429"/>
                    <a:pt x="0" y="977"/>
                  </a:cubicBezTo>
                  <a:cubicBezTo>
                    <a:pt x="0" y="1512"/>
                    <a:pt x="429" y="1965"/>
                    <a:pt x="977" y="1965"/>
                  </a:cubicBezTo>
                  <a:cubicBezTo>
                    <a:pt x="1536" y="1965"/>
                    <a:pt x="1965" y="1536"/>
                    <a:pt x="1965" y="977"/>
                  </a:cubicBezTo>
                  <a:cubicBezTo>
                    <a:pt x="1965" y="441"/>
                    <a:pt x="1536" y="0"/>
                    <a:pt x="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09" name="Google Shape;6009;p78"/>
            <p:cNvSpPr/>
            <p:nvPr/>
          </p:nvSpPr>
          <p:spPr>
            <a:xfrm>
              <a:off x="3497847" y="3417374"/>
              <a:ext cx="379680" cy="237606"/>
            </a:xfrm>
            <a:custGeom>
              <a:avLst/>
              <a:gdLst/>
              <a:ahLst/>
              <a:cxnLst/>
              <a:rect l="l" t="t" r="r" b="b"/>
              <a:pathLst>
                <a:path w="11919" h="7459" extrusionOk="0">
                  <a:moveTo>
                    <a:pt x="9144" y="1315"/>
                  </a:moveTo>
                  <a:cubicBezTo>
                    <a:pt x="9418" y="1315"/>
                    <a:pt x="9656" y="1506"/>
                    <a:pt x="9739" y="1756"/>
                  </a:cubicBezTo>
                  <a:lnTo>
                    <a:pt x="8096" y="1756"/>
                  </a:lnTo>
                  <a:cubicBezTo>
                    <a:pt x="8168" y="1506"/>
                    <a:pt x="8406" y="1315"/>
                    <a:pt x="8692" y="1315"/>
                  </a:cubicBezTo>
                  <a:close/>
                  <a:moveTo>
                    <a:pt x="3822" y="6566"/>
                  </a:moveTo>
                  <a:lnTo>
                    <a:pt x="3822" y="6970"/>
                  </a:lnTo>
                  <a:cubicBezTo>
                    <a:pt x="3822" y="7042"/>
                    <a:pt x="3762" y="7113"/>
                    <a:pt x="3679" y="7113"/>
                  </a:cubicBezTo>
                  <a:lnTo>
                    <a:pt x="2024" y="7113"/>
                  </a:lnTo>
                  <a:cubicBezTo>
                    <a:pt x="1953" y="7113"/>
                    <a:pt x="1881" y="7054"/>
                    <a:pt x="1881" y="6970"/>
                  </a:cubicBezTo>
                  <a:lnTo>
                    <a:pt x="1881" y="6566"/>
                  </a:lnTo>
                  <a:close/>
                  <a:moveTo>
                    <a:pt x="10001" y="6566"/>
                  </a:moveTo>
                  <a:lnTo>
                    <a:pt x="10001" y="6970"/>
                  </a:lnTo>
                  <a:lnTo>
                    <a:pt x="10013" y="6970"/>
                  </a:lnTo>
                  <a:cubicBezTo>
                    <a:pt x="10013" y="7042"/>
                    <a:pt x="9954" y="7113"/>
                    <a:pt x="9870" y="7113"/>
                  </a:cubicBezTo>
                  <a:lnTo>
                    <a:pt x="8215" y="7113"/>
                  </a:lnTo>
                  <a:cubicBezTo>
                    <a:pt x="8144" y="7113"/>
                    <a:pt x="8072" y="7054"/>
                    <a:pt x="8072" y="6970"/>
                  </a:cubicBezTo>
                  <a:lnTo>
                    <a:pt x="8072" y="6566"/>
                  </a:lnTo>
                  <a:close/>
                  <a:moveTo>
                    <a:pt x="3660" y="1"/>
                  </a:moveTo>
                  <a:cubicBezTo>
                    <a:pt x="3359" y="1"/>
                    <a:pt x="3052" y="52"/>
                    <a:pt x="2750" y="160"/>
                  </a:cubicBezTo>
                  <a:cubicBezTo>
                    <a:pt x="2667" y="196"/>
                    <a:pt x="2619" y="291"/>
                    <a:pt x="2655" y="386"/>
                  </a:cubicBezTo>
                  <a:cubicBezTo>
                    <a:pt x="2675" y="455"/>
                    <a:pt x="2751" y="500"/>
                    <a:pt x="2824" y="500"/>
                  </a:cubicBezTo>
                  <a:cubicBezTo>
                    <a:pt x="2840" y="500"/>
                    <a:pt x="2855" y="498"/>
                    <a:pt x="2869" y="493"/>
                  </a:cubicBezTo>
                  <a:cubicBezTo>
                    <a:pt x="3132" y="398"/>
                    <a:pt x="3397" y="353"/>
                    <a:pt x="3656" y="353"/>
                  </a:cubicBezTo>
                  <a:cubicBezTo>
                    <a:pt x="4845" y="353"/>
                    <a:pt x="5906" y="1294"/>
                    <a:pt x="5965" y="2565"/>
                  </a:cubicBezTo>
                  <a:cubicBezTo>
                    <a:pt x="6025" y="3887"/>
                    <a:pt x="4965" y="4970"/>
                    <a:pt x="3667" y="4970"/>
                  </a:cubicBezTo>
                  <a:cubicBezTo>
                    <a:pt x="2381" y="4970"/>
                    <a:pt x="1357" y="3934"/>
                    <a:pt x="1357" y="2649"/>
                  </a:cubicBezTo>
                  <a:cubicBezTo>
                    <a:pt x="1357" y="1922"/>
                    <a:pt x="1715" y="1220"/>
                    <a:pt x="2310" y="803"/>
                  </a:cubicBezTo>
                  <a:cubicBezTo>
                    <a:pt x="2381" y="744"/>
                    <a:pt x="2393" y="636"/>
                    <a:pt x="2346" y="565"/>
                  </a:cubicBezTo>
                  <a:cubicBezTo>
                    <a:pt x="2307" y="519"/>
                    <a:pt x="2254" y="493"/>
                    <a:pt x="2198" y="493"/>
                  </a:cubicBezTo>
                  <a:cubicBezTo>
                    <a:pt x="2168" y="493"/>
                    <a:pt x="2137" y="500"/>
                    <a:pt x="2107" y="517"/>
                  </a:cubicBezTo>
                  <a:cubicBezTo>
                    <a:pt x="1679" y="839"/>
                    <a:pt x="1357" y="1279"/>
                    <a:pt x="1179" y="1767"/>
                  </a:cubicBezTo>
                  <a:lnTo>
                    <a:pt x="655" y="1767"/>
                  </a:lnTo>
                  <a:cubicBezTo>
                    <a:pt x="298" y="1767"/>
                    <a:pt x="0" y="2065"/>
                    <a:pt x="0" y="2422"/>
                  </a:cubicBezTo>
                  <a:lnTo>
                    <a:pt x="0" y="5911"/>
                  </a:lnTo>
                  <a:cubicBezTo>
                    <a:pt x="0" y="6268"/>
                    <a:pt x="298" y="6566"/>
                    <a:pt x="655" y="6566"/>
                  </a:cubicBezTo>
                  <a:lnTo>
                    <a:pt x="1560" y="6566"/>
                  </a:lnTo>
                  <a:lnTo>
                    <a:pt x="1560" y="6970"/>
                  </a:lnTo>
                  <a:cubicBezTo>
                    <a:pt x="1560" y="7232"/>
                    <a:pt x="1786" y="7459"/>
                    <a:pt x="2048" y="7459"/>
                  </a:cubicBezTo>
                  <a:lnTo>
                    <a:pt x="3703" y="7459"/>
                  </a:lnTo>
                  <a:cubicBezTo>
                    <a:pt x="3977" y="7459"/>
                    <a:pt x="4191" y="7232"/>
                    <a:pt x="4191" y="6970"/>
                  </a:cubicBezTo>
                  <a:lnTo>
                    <a:pt x="4191" y="6566"/>
                  </a:lnTo>
                  <a:lnTo>
                    <a:pt x="6537" y="6566"/>
                  </a:lnTo>
                  <a:cubicBezTo>
                    <a:pt x="6620" y="6566"/>
                    <a:pt x="6715" y="6494"/>
                    <a:pt x="6715" y="6387"/>
                  </a:cubicBezTo>
                  <a:cubicBezTo>
                    <a:pt x="6715" y="6292"/>
                    <a:pt x="6644" y="6208"/>
                    <a:pt x="6537" y="6208"/>
                  </a:cubicBezTo>
                  <a:lnTo>
                    <a:pt x="655" y="6208"/>
                  </a:lnTo>
                  <a:cubicBezTo>
                    <a:pt x="476" y="6208"/>
                    <a:pt x="345" y="6066"/>
                    <a:pt x="345" y="5887"/>
                  </a:cubicBezTo>
                  <a:lnTo>
                    <a:pt x="345" y="2410"/>
                  </a:lnTo>
                  <a:cubicBezTo>
                    <a:pt x="345" y="2232"/>
                    <a:pt x="476" y="2101"/>
                    <a:pt x="655" y="2101"/>
                  </a:cubicBezTo>
                  <a:lnTo>
                    <a:pt x="1072" y="2101"/>
                  </a:lnTo>
                  <a:cubicBezTo>
                    <a:pt x="726" y="3708"/>
                    <a:pt x="1953" y="5292"/>
                    <a:pt x="3655" y="5292"/>
                  </a:cubicBezTo>
                  <a:cubicBezTo>
                    <a:pt x="5358" y="5292"/>
                    <a:pt x="6608" y="3720"/>
                    <a:pt x="6251" y="2101"/>
                  </a:cubicBezTo>
                  <a:lnTo>
                    <a:pt x="11263" y="2101"/>
                  </a:lnTo>
                  <a:cubicBezTo>
                    <a:pt x="11430" y="2101"/>
                    <a:pt x="11573" y="2232"/>
                    <a:pt x="11573" y="2410"/>
                  </a:cubicBezTo>
                  <a:lnTo>
                    <a:pt x="11573" y="5887"/>
                  </a:lnTo>
                  <a:cubicBezTo>
                    <a:pt x="11573" y="6054"/>
                    <a:pt x="11442" y="6208"/>
                    <a:pt x="11263" y="6208"/>
                  </a:cubicBezTo>
                  <a:lnTo>
                    <a:pt x="7168" y="6208"/>
                  </a:lnTo>
                  <a:cubicBezTo>
                    <a:pt x="7084" y="6208"/>
                    <a:pt x="6989" y="6280"/>
                    <a:pt x="6989" y="6387"/>
                  </a:cubicBezTo>
                  <a:cubicBezTo>
                    <a:pt x="6989" y="6470"/>
                    <a:pt x="7072" y="6566"/>
                    <a:pt x="7168" y="6566"/>
                  </a:cubicBezTo>
                  <a:lnTo>
                    <a:pt x="7727" y="6566"/>
                  </a:lnTo>
                  <a:lnTo>
                    <a:pt x="7727" y="6970"/>
                  </a:lnTo>
                  <a:cubicBezTo>
                    <a:pt x="7727" y="7232"/>
                    <a:pt x="7941" y="7459"/>
                    <a:pt x="8215" y="7459"/>
                  </a:cubicBezTo>
                  <a:lnTo>
                    <a:pt x="9870" y="7459"/>
                  </a:lnTo>
                  <a:cubicBezTo>
                    <a:pt x="10132" y="7459"/>
                    <a:pt x="10358" y="7232"/>
                    <a:pt x="10358" y="6970"/>
                  </a:cubicBezTo>
                  <a:lnTo>
                    <a:pt x="10358" y="6566"/>
                  </a:lnTo>
                  <a:lnTo>
                    <a:pt x="11263" y="6566"/>
                  </a:lnTo>
                  <a:cubicBezTo>
                    <a:pt x="11621" y="6566"/>
                    <a:pt x="11918" y="6268"/>
                    <a:pt x="11918" y="5911"/>
                  </a:cubicBezTo>
                  <a:lnTo>
                    <a:pt x="11918" y="2422"/>
                  </a:lnTo>
                  <a:cubicBezTo>
                    <a:pt x="11918" y="2053"/>
                    <a:pt x="11621" y="1756"/>
                    <a:pt x="11263" y="1756"/>
                  </a:cubicBezTo>
                  <a:lnTo>
                    <a:pt x="10108" y="1756"/>
                  </a:lnTo>
                  <a:cubicBezTo>
                    <a:pt x="10013" y="1291"/>
                    <a:pt x="9632" y="958"/>
                    <a:pt x="9144" y="958"/>
                  </a:cubicBezTo>
                  <a:lnTo>
                    <a:pt x="8692" y="958"/>
                  </a:lnTo>
                  <a:cubicBezTo>
                    <a:pt x="8215" y="958"/>
                    <a:pt x="7811" y="1291"/>
                    <a:pt x="7727" y="1756"/>
                  </a:cubicBezTo>
                  <a:lnTo>
                    <a:pt x="6167" y="1756"/>
                  </a:lnTo>
                  <a:cubicBezTo>
                    <a:pt x="5766" y="673"/>
                    <a:pt x="4751" y="1"/>
                    <a:pt x="36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10" name="Google Shape;6010;p78"/>
          <p:cNvGrpSpPr/>
          <p:nvPr/>
        </p:nvGrpSpPr>
        <p:grpSpPr>
          <a:xfrm>
            <a:off x="2612597" y="3367075"/>
            <a:ext cx="376271" cy="337982"/>
            <a:chOff x="2612597" y="3367075"/>
            <a:chExt cx="376271" cy="337982"/>
          </a:xfrm>
        </p:grpSpPr>
        <p:sp>
          <p:nvSpPr>
            <p:cNvPr id="6011" name="Google Shape;6011;p78"/>
            <p:cNvSpPr/>
            <p:nvPr/>
          </p:nvSpPr>
          <p:spPr>
            <a:xfrm>
              <a:off x="2612597" y="3367075"/>
              <a:ext cx="376271" cy="337982"/>
            </a:xfrm>
            <a:custGeom>
              <a:avLst/>
              <a:gdLst/>
              <a:ahLst/>
              <a:cxnLst/>
              <a:rect l="l" t="t" r="r" b="b"/>
              <a:pathLst>
                <a:path w="11812" h="10610" extrusionOk="0">
                  <a:moveTo>
                    <a:pt x="7561" y="346"/>
                  </a:moveTo>
                  <a:cubicBezTo>
                    <a:pt x="7490" y="668"/>
                    <a:pt x="7192" y="918"/>
                    <a:pt x="6835" y="918"/>
                  </a:cubicBezTo>
                  <a:lnTo>
                    <a:pt x="4966" y="918"/>
                  </a:lnTo>
                  <a:cubicBezTo>
                    <a:pt x="4609" y="918"/>
                    <a:pt x="4311" y="668"/>
                    <a:pt x="4228" y="346"/>
                  </a:cubicBezTo>
                  <a:close/>
                  <a:moveTo>
                    <a:pt x="7918" y="358"/>
                  </a:moveTo>
                  <a:cubicBezTo>
                    <a:pt x="8264" y="418"/>
                    <a:pt x="8526" y="727"/>
                    <a:pt x="8526" y="1108"/>
                  </a:cubicBezTo>
                  <a:lnTo>
                    <a:pt x="8526" y="1918"/>
                  </a:lnTo>
                  <a:lnTo>
                    <a:pt x="3263" y="1918"/>
                  </a:lnTo>
                  <a:lnTo>
                    <a:pt x="3263" y="1108"/>
                  </a:lnTo>
                  <a:cubicBezTo>
                    <a:pt x="3263" y="727"/>
                    <a:pt x="3525" y="429"/>
                    <a:pt x="3870" y="358"/>
                  </a:cubicBezTo>
                  <a:cubicBezTo>
                    <a:pt x="3966" y="882"/>
                    <a:pt x="4406" y="1287"/>
                    <a:pt x="4954" y="1287"/>
                  </a:cubicBezTo>
                  <a:lnTo>
                    <a:pt x="6835" y="1287"/>
                  </a:lnTo>
                  <a:cubicBezTo>
                    <a:pt x="7383" y="1287"/>
                    <a:pt x="7835" y="882"/>
                    <a:pt x="7918" y="358"/>
                  </a:cubicBezTo>
                  <a:close/>
                  <a:moveTo>
                    <a:pt x="7502" y="5180"/>
                  </a:moveTo>
                  <a:cubicBezTo>
                    <a:pt x="7835" y="5180"/>
                    <a:pt x="8097" y="5454"/>
                    <a:pt x="8097" y="5775"/>
                  </a:cubicBezTo>
                  <a:lnTo>
                    <a:pt x="8097" y="7323"/>
                  </a:lnTo>
                  <a:cubicBezTo>
                    <a:pt x="7764" y="7395"/>
                    <a:pt x="7430" y="7442"/>
                    <a:pt x="7073" y="7478"/>
                  </a:cubicBezTo>
                  <a:lnTo>
                    <a:pt x="7073" y="6942"/>
                  </a:lnTo>
                  <a:cubicBezTo>
                    <a:pt x="7085" y="6561"/>
                    <a:pt x="6764" y="6240"/>
                    <a:pt x="6371" y="6240"/>
                  </a:cubicBezTo>
                  <a:lnTo>
                    <a:pt x="5406" y="6240"/>
                  </a:lnTo>
                  <a:cubicBezTo>
                    <a:pt x="5025" y="6240"/>
                    <a:pt x="4704" y="6549"/>
                    <a:pt x="4704" y="6942"/>
                  </a:cubicBezTo>
                  <a:lnTo>
                    <a:pt x="4704" y="7478"/>
                  </a:lnTo>
                  <a:cubicBezTo>
                    <a:pt x="4370" y="7442"/>
                    <a:pt x="4025" y="7383"/>
                    <a:pt x="3680" y="7323"/>
                  </a:cubicBezTo>
                  <a:lnTo>
                    <a:pt x="3680" y="5775"/>
                  </a:lnTo>
                  <a:cubicBezTo>
                    <a:pt x="3680" y="5454"/>
                    <a:pt x="3954" y="5180"/>
                    <a:pt x="4275" y="5180"/>
                  </a:cubicBezTo>
                  <a:close/>
                  <a:moveTo>
                    <a:pt x="6371" y="6585"/>
                  </a:moveTo>
                  <a:cubicBezTo>
                    <a:pt x="6573" y="6585"/>
                    <a:pt x="6728" y="6740"/>
                    <a:pt x="6728" y="6942"/>
                  </a:cubicBezTo>
                  <a:lnTo>
                    <a:pt x="6728" y="8430"/>
                  </a:lnTo>
                  <a:cubicBezTo>
                    <a:pt x="6728" y="8621"/>
                    <a:pt x="6573" y="8788"/>
                    <a:pt x="6371" y="8788"/>
                  </a:cubicBezTo>
                  <a:lnTo>
                    <a:pt x="5406" y="8788"/>
                  </a:lnTo>
                  <a:cubicBezTo>
                    <a:pt x="5216" y="8788"/>
                    <a:pt x="5049" y="8621"/>
                    <a:pt x="5049" y="8430"/>
                  </a:cubicBezTo>
                  <a:lnTo>
                    <a:pt x="5049" y="6942"/>
                  </a:lnTo>
                  <a:cubicBezTo>
                    <a:pt x="5049" y="6740"/>
                    <a:pt x="5216" y="6585"/>
                    <a:pt x="5406" y="6585"/>
                  </a:cubicBezTo>
                  <a:close/>
                  <a:moveTo>
                    <a:pt x="4025" y="1"/>
                  </a:moveTo>
                  <a:cubicBezTo>
                    <a:pt x="3406" y="1"/>
                    <a:pt x="2918" y="489"/>
                    <a:pt x="2918" y="1108"/>
                  </a:cubicBezTo>
                  <a:lnTo>
                    <a:pt x="2918" y="1918"/>
                  </a:lnTo>
                  <a:lnTo>
                    <a:pt x="1084" y="1918"/>
                  </a:lnTo>
                  <a:cubicBezTo>
                    <a:pt x="489" y="1918"/>
                    <a:pt x="1" y="2418"/>
                    <a:pt x="1" y="3013"/>
                  </a:cubicBezTo>
                  <a:lnTo>
                    <a:pt x="1" y="6168"/>
                  </a:lnTo>
                  <a:cubicBezTo>
                    <a:pt x="1" y="6228"/>
                    <a:pt x="37" y="6287"/>
                    <a:pt x="96" y="6311"/>
                  </a:cubicBezTo>
                  <a:cubicBezTo>
                    <a:pt x="203" y="6371"/>
                    <a:pt x="322" y="6430"/>
                    <a:pt x="418" y="6490"/>
                  </a:cubicBezTo>
                  <a:lnTo>
                    <a:pt x="418" y="7311"/>
                  </a:lnTo>
                  <a:cubicBezTo>
                    <a:pt x="418" y="7418"/>
                    <a:pt x="501" y="7490"/>
                    <a:pt x="596" y="7490"/>
                  </a:cubicBezTo>
                  <a:cubicBezTo>
                    <a:pt x="703" y="7490"/>
                    <a:pt x="775" y="7418"/>
                    <a:pt x="775" y="7311"/>
                  </a:cubicBezTo>
                  <a:lnTo>
                    <a:pt x="775" y="6668"/>
                  </a:lnTo>
                  <a:cubicBezTo>
                    <a:pt x="2013" y="7299"/>
                    <a:pt x="3358" y="7668"/>
                    <a:pt x="4740" y="7811"/>
                  </a:cubicBezTo>
                  <a:lnTo>
                    <a:pt x="4740" y="8407"/>
                  </a:lnTo>
                  <a:cubicBezTo>
                    <a:pt x="4740" y="8800"/>
                    <a:pt x="5049" y="9109"/>
                    <a:pt x="5442" y="9109"/>
                  </a:cubicBezTo>
                  <a:lnTo>
                    <a:pt x="6406" y="9109"/>
                  </a:lnTo>
                  <a:cubicBezTo>
                    <a:pt x="6787" y="9109"/>
                    <a:pt x="7109" y="8800"/>
                    <a:pt x="7109" y="8407"/>
                  </a:cubicBezTo>
                  <a:lnTo>
                    <a:pt x="7109" y="7811"/>
                  </a:lnTo>
                  <a:cubicBezTo>
                    <a:pt x="8490" y="7668"/>
                    <a:pt x="9812" y="7299"/>
                    <a:pt x="11062" y="6668"/>
                  </a:cubicBezTo>
                  <a:lnTo>
                    <a:pt x="11062" y="9526"/>
                  </a:lnTo>
                  <a:cubicBezTo>
                    <a:pt x="11062" y="9931"/>
                    <a:pt x="10740" y="10276"/>
                    <a:pt x="10324" y="10276"/>
                  </a:cubicBezTo>
                  <a:lnTo>
                    <a:pt x="1489" y="10276"/>
                  </a:lnTo>
                  <a:cubicBezTo>
                    <a:pt x="1096" y="10276"/>
                    <a:pt x="751" y="9943"/>
                    <a:pt x="751" y="9526"/>
                  </a:cubicBezTo>
                  <a:lnTo>
                    <a:pt x="751" y="8026"/>
                  </a:lnTo>
                  <a:cubicBezTo>
                    <a:pt x="751" y="7918"/>
                    <a:pt x="679" y="7847"/>
                    <a:pt x="572" y="7847"/>
                  </a:cubicBezTo>
                  <a:cubicBezTo>
                    <a:pt x="465" y="7847"/>
                    <a:pt x="394" y="7918"/>
                    <a:pt x="394" y="8026"/>
                  </a:cubicBezTo>
                  <a:lnTo>
                    <a:pt x="394" y="9526"/>
                  </a:lnTo>
                  <a:cubicBezTo>
                    <a:pt x="394" y="10121"/>
                    <a:pt x="882" y="10609"/>
                    <a:pt x="1477" y="10609"/>
                  </a:cubicBezTo>
                  <a:lnTo>
                    <a:pt x="10300" y="10609"/>
                  </a:lnTo>
                  <a:cubicBezTo>
                    <a:pt x="10895" y="10609"/>
                    <a:pt x="11395" y="10121"/>
                    <a:pt x="11395" y="9526"/>
                  </a:cubicBezTo>
                  <a:lnTo>
                    <a:pt x="11395" y="6490"/>
                  </a:lnTo>
                  <a:cubicBezTo>
                    <a:pt x="11490" y="6430"/>
                    <a:pt x="11609" y="6371"/>
                    <a:pt x="11717" y="6311"/>
                  </a:cubicBezTo>
                  <a:cubicBezTo>
                    <a:pt x="11776" y="6287"/>
                    <a:pt x="11812" y="6228"/>
                    <a:pt x="11812" y="6168"/>
                  </a:cubicBezTo>
                  <a:lnTo>
                    <a:pt x="11812" y="3013"/>
                  </a:lnTo>
                  <a:cubicBezTo>
                    <a:pt x="11812" y="2394"/>
                    <a:pt x="11312" y="1918"/>
                    <a:pt x="10716" y="1918"/>
                  </a:cubicBezTo>
                  <a:lnTo>
                    <a:pt x="10276" y="1918"/>
                  </a:lnTo>
                  <a:cubicBezTo>
                    <a:pt x="10169" y="1918"/>
                    <a:pt x="10097" y="2001"/>
                    <a:pt x="10097" y="2096"/>
                  </a:cubicBezTo>
                  <a:cubicBezTo>
                    <a:pt x="10097" y="2203"/>
                    <a:pt x="10169" y="2275"/>
                    <a:pt x="10276" y="2275"/>
                  </a:cubicBezTo>
                  <a:lnTo>
                    <a:pt x="10716" y="2275"/>
                  </a:lnTo>
                  <a:cubicBezTo>
                    <a:pt x="11121" y="2275"/>
                    <a:pt x="11467" y="2608"/>
                    <a:pt x="11467" y="3025"/>
                  </a:cubicBezTo>
                  <a:lnTo>
                    <a:pt x="11467" y="6073"/>
                  </a:lnTo>
                  <a:cubicBezTo>
                    <a:pt x="11359" y="6133"/>
                    <a:pt x="11252" y="6192"/>
                    <a:pt x="11133" y="6252"/>
                  </a:cubicBezTo>
                  <a:cubicBezTo>
                    <a:pt x="10288" y="6704"/>
                    <a:pt x="9395" y="7037"/>
                    <a:pt x="8454" y="7252"/>
                  </a:cubicBezTo>
                  <a:lnTo>
                    <a:pt x="8454" y="5775"/>
                  </a:lnTo>
                  <a:cubicBezTo>
                    <a:pt x="8454" y="5251"/>
                    <a:pt x="8026" y="4823"/>
                    <a:pt x="7502" y="4823"/>
                  </a:cubicBezTo>
                  <a:lnTo>
                    <a:pt x="4275" y="4823"/>
                  </a:lnTo>
                  <a:cubicBezTo>
                    <a:pt x="3751" y="4823"/>
                    <a:pt x="3323" y="5251"/>
                    <a:pt x="3323" y="5775"/>
                  </a:cubicBezTo>
                  <a:lnTo>
                    <a:pt x="3323" y="7252"/>
                  </a:lnTo>
                  <a:cubicBezTo>
                    <a:pt x="2275" y="7014"/>
                    <a:pt x="1275" y="6609"/>
                    <a:pt x="334" y="6073"/>
                  </a:cubicBezTo>
                  <a:lnTo>
                    <a:pt x="334" y="3025"/>
                  </a:lnTo>
                  <a:cubicBezTo>
                    <a:pt x="334" y="2620"/>
                    <a:pt x="656" y="2275"/>
                    <a:pt x="1072" y="2275"/>
                  </a:cubicBezTo>
                  <a:lnTo>
                    <a:pt x="9562" y="2275"/>
                  </a:lnTo>
                  <a:cubicBezTo>
                    <a:pt x="9657" y="2275"/>
                    <a:pt x="9740" y="2203"/>
                    <a:pt x="9740" y="2096"/>
                  </a:cubicBezTo>
                  <a:cubicBezTo>
                    <a:pt x="9740" y="2001"/>
                    <a:pt x="9657" y="1918"/>
                    <a:pt x="9562" y="1918"/>
                  </a:cubicBezTo>
                  <a:lnTo>
                    <a:pt x="8871" y="1918"/>
                  </a:lnTo>
                  <a:lnTo>
                    <a:pt x="8871" y="1108"/>
                  </a:lnTo>
                  <a:cubicBezTo>
                    <a:pt x="8871" y="489"/>
                    <a:pt x="8383" y="1"/>
                    <a:pt x="77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2" name="Google Shape;6012;p78"/>
            <p:cNvSpPr/>
            <p:nvPr/>
          </p:nvSpPr>
          <p:spPr>
            <a:xfrm>
              <a:off x="2784805" y="3588212"/>
              <a:ext cx="31505" cy="47432"/>
            </a:xfrm>
            <a:custGeom>
              <a:avLst/>
              <a:gdLst/>
              <a:ahLst/>
              <a:cxnLst/>
              <a:rect l="l" t="t" r="r" b="b"/>
              <a:pathLst>
                <a:path w="989" h="1489" extrusionOk="0">
                  <a:moveTo>
                    <a:pt x="631" y="357"/>
                  </a:moveTo>
                  <a:lnTo>
                    <a:pt x="631" y="1143"/>
                  </a:lnTo>
                  <a:lnTo>
                    <a:pt x="346" y="1143"/>
                  </a:lnTo>
                  <a:lnTo>
                    <a:pt x="346" y="357"/>
                  </a:lnTo>
                  <a:close/>
                  <a:moveTo>
                    <a:pt x="179" y="0"/>
                  </a:moveTo>
                  <a:cubicBezTo>
                    <a:pt x="72" y="0"/>
                    <a:pt x="0" y="72"/>
                    <a:pt x="0" y="179"/>
                  </a:cubicBezTo>
                  <a:lnTo>
                    <a:pt x="0" y="1310"/>
                  </a:lnTo>
                  <a:cubicBezTo>
                    <a:pt x="0" y="1405"/>
                    <a:pt x="72" y="1488"/>
                    <a:pt x="179" y="1488"/>
                  </a:cubicBezTo>
                  <a:lnTo>
                    <a:pt x="810" y="1488"/>
                  </a:lnTo>
                  <a:cubicBezTo>
                    <a:pt x="905" y="1488"/>
                    <a:pt x="988" y="1405"/>
                    <a:pt x="988" y="1310"/>
                  </a:cubicBezTo>
                  <a:lnTo>
                    <a:pt x="988" y="179"/>
                  </a:lnTo>
                  <a:cubicBezTo>
                    <a:pt x="965" y="83"/>
                    <a:pt x="893"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13" name="Google Shape;6013;p78"/>
          <p:cNvGrpSpPr/>
          <p:nvPr/>
        </p:nvGrpSpPr>
        <p:grpSpPr>
          <a:xfrm>
            <a:off x="3071914" y="3364431"/>
            <a:ext cx="343652" cy="342505"/>
            <a:chOff x="3071914" y="3364431"/>
            <a:chExt cx="343652" cy="342505"/>
          </a:xfrm>
        </p:grpSpPr>
        <p:sp>
          <p:nvSpPr>
            <p:cNvPr id="6014" name="Google Shape;6014;p78"/>
            <p:cNvSpPr/>
            <p:nvPr/>
          </p:nvSpPr>
          <p:spPr>
            <a:xfrm>
              <a:off x="3157636" y="3408390"/>
              <a:ext cx="12519" cy="11054"/>
            </a:xfrm>
            <a:custGeom>
              <a:avLst/>
              <a:gdLst/>
              <a:ahLst/>
              <a:cxnLst/>
              <a:rect l="l" t="t" r="r" b="b"/>
              <a:pathLst>
                <a:path w="393" h="347" extrusionOk="0">
                  <a:moveTo>
                    <a:pt x="212" y="0"/>
                  </a:moveTo>
                  <a:cubicBezTo>
                    <a:pt x="205" y="0"/>
                    <a:pt x="198" y="1"/>
                    <a:pt x="191" y="2"/>
                  </a:cubicBezTo>
                  <a:lnTo>
                    <a:pt x="143" y="13"/>
                  </a:lnTo>
                  <a:cubicBezTo>
                    <a:pt x="60" y="25"/>
                    <a:pt x="0" y="121"/>
                    <a:pt x="12" y="204"/>
                  </a:cubicBezTo>
                  <a:cubicBezTo>
                    <a:pt x="24" y="287"/>
                    <a:pt x="83" y="347"/>
                    <a:pt x="179" y="347"/>
                  </a:cubicBezTo>
                  <a:lnTo>
                    <a:pt x="203" y="347"/>
                  </a:lnTo>
                  <a:lnTo>
                    <a:pt x="250" y="323"/>
                  </a:lnTo>
                  <a:cubicBezTo>
                    <a:pt x="333" y="311"/>
                    <a:pt x="393" y="216"/>
                    <a:pt x="381" y="133"/>
                  </a:cubicBezTo>
                  <a:cubicBezTo>
                    <a:pt x="370" y="56"/>
                    <a:pt x="290" y="0"/>
                    <a:pt x="2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5" name="Google Shape;6015;p78"/>
            <p:cNvSpPr/>
            <p:nvPr/>
          </p:nvSpPr>
          <p:spPr>
            <a:xfrm>
              <a:off x="3072679" y="3696678"/>
              <a:ext cx="11404" cy="10257"/>
            </a:xfrm>
            <a:custGeom>
              <a:avLst/>
              <a:gdLst/>
              <a:ahLst/>
              <a:cxnLst/>
              <a:rect l="l" t="t" r="r" b="b"/>
              <a:pathLst>
                <a:path w="358" h="322" extrusionOk="0">
                  <a:moveTo>
                    <a:pt x="167" y="0"/>
                  </a:moveTo>
                  <a:cubicBezTo>
                    <a:pt x="72" y="0"/>
                    <a:pt x="0" y="72"/>
                    <a:pt x="0" y="167"/>
                  </a:cubicBezTo>
                  <a:cubicBezTo>
                    <a:pt x="0" y="250"/>
                    <a:pt x="72" y="322"/>
                    <a:pt x="167" y="322"/>
                  </a:cubicBezTo>
                  <a:lnTo>
                    <a:pt x="191" y="322"/>
                  </a:lnTo>
                  <a:cubicBezTo>
                    <a:pt x="286" y="322"/>
                    <a:pt x="357" y="250"/>
                    <a:pt x="357" y="167"/>
                  </a:cubicBezTo>
                  <a:cubicBezTo>
                    <a:pt x="357"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6" name="Google Shape;6016;p78"/>
            <p:cNvSpPr/>
            <p:nvPr/>
          </p:nvSpPr>
          <p:spPr>
            <a:xfrm>
              <a:off x="3231571" y="3530937"/>
              <a:ext cx="11404" cy="10640"/>
            </a:xfrm>
            <a:custGeom>
              <a:avLst/>
              <a:gdLst/>
              <a:ahLst/>
              <a:cxnLst/>
              <a:rect l="l" t="t" r="r" b="b"/>
              <a:pathLst>
                <a:path w="358" h="334" extrusionOk="0">
                  <a:moveTo>
                    <a:pt x="156" y="0"/>
                  </a:moveTo>
                  <a:cubicBezTo>
                    <a:pt x="72" y="0"/>
                    <a:pt x="1" y="84"/>
                    <a:pt x="1" y="167"/>
                  </a:cubicBezTo>
                  <a:cubicBezTo>
                    <a:pt x="1" y="262"/>
                    <a:pt x="72" y="334"/>
                    <a:pt x="156" y="334"/>
                  </a:cubicBezTo>
                  <a:lnTo>
                    <a:pt x="191" y="334"/>
                  </a:lnTo>
                  <a:cubicBezTo>
                    <a:pt x="275" y="334"/>
                    <a:pt x="358" y="262"/>
                    <a:pt x="358" y="167"/>
                  </a:cubicBezTo>
                  <a:cubicBezTo>
                    <a:pt x="358" y="84"/>
                    <a:pt x="275"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7" name="Google Shape;6017;p78"/>
            <p:cNvSpPr/>
            <p:nvPr/>
          </p:nvSpPr>
          <p:spPr>
            <a:xfrm>
              <a:off x="3317293" y="3653005"/>
              <a:ext cx="12933" cy="10703"/>
            </a:xfrm>
            <a:custGeom>
              <a:avLst/>
              <a:gdLst/>
              <a:ahLst/>
              <a:cxnLst/>
              <a:rect l="l" t="t" r="r" b="b"/>
              <a:pathLst>
                <a:path w="406" h="336" extrusionOk="0">
                  <a:moveTo>
                    <a:pt x="215" y="1"/>
                  </a:moveTo>
                  <a:cubicBezTo>
                    <a:pt x="207" y="1"/>
                    <a:pt x="199" y="1"/>
                    <a:pt x="191" y="2"/>
                  </a:cubicBezTo>
                  <a:lnTo>
                    <a:pt x="144" y="14"/>
                  </a:lnTo>
                  <a:cubicBezTo>
                    <a:pt x="60" y="26"/>
                    <a:pt x="1" y="121"/>
                    <a:pt x="13" y="205"/>
                  </a:cubicBezTo>
                  <a:cubicBezTo>
                    <a:pt x="24" y="288"/>
                    <a:pt x="108" y="335"/>
                    <a:pt x="179" y="335"/>
                  </a:cubicBezTo>
                  <a:lnTo>
                    <a:pt x="203" y="335"/>
                  </a:lnTo>
                  <a:lnTo>
                    <a:pt x="251" y="324"/>
                  </a:lnTo>
                  <a:cubicBezTo>
                    <a:pt x="346" y="312"/>
                    <a:pt x="405" y="216"/>
                    <a:pt x="382" y="133"/>
                  </a:cubicBezTo>
                  <a:cubicBezTo>
                    <a:pt x="371" y="57"/>
                    <a:pt x="300"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18" name="Google Shape;6018;p78"/>
            <p:cNvSpPr/>
            <p:nvPr/>
          </p:nvSpPr>
          <p:spPr>
            <a:xfrm>
              <a:off x="3071914" y="3364431"/>
              <a:ext cx="343652" cy="342505"/>
            </a:xfrm>
            <a:custGeom>
              <a:avLst/>
              <a:gdLst/>
              <a:ahLst/>
              <a:cxnLst/>
              <a:rect l="l" t="t" r="r" b="b"/>
              <a:pathLst>
                <a:path w="10788" h="10752" extrusionOk="0">
                  <a:moveTo>
                    <a:pt x="5394" y="334"/>
                  </a:moveTo>
                  <a:cubicBezTo>
                    <a:pt x="6632" y="334"/>
                    <a:pt x="7775" y="786"/>
                    <a:pt x="8656" y="1524"/>
                  </a:cubicBezTo>
                  <a:cubicBezTo>
                    <a:pt x="7644" y="1263"/>
                    <a:pt x="6525" y="1132"/>
                    <a:pt x="5394" y="1132"/>
                  </a:cubicBezTo>
                  <a:cubicBezTo>
                    <a:pt x="4775" y="1132"/>
                    <a:pt x="4156" y="1167"/>
                    <a:pt x="3560" y="1239"/>
                  </a:cubicBezTo>
                  <a:cubicBezTo>
                    <a:pt x="3477" y="1263"/>
                    <a:pt x="3405" y="1346"/>
                    <a:pt x="3417" y="1441"/>
                  </a:cubicBezTo>
                  <a:cubicBezTo>
                    <a:pt x="3428" y="1518"/>
                    <a:pt x="3511" y="1585"/>
                    <a:pt x="3589" y="1585"/>
                  </a:cubicBezTo>
                  <a:cubicBezTo>
                    <a:pt x="3596" y="1585"/>
                    <a:pt x="3602" y="1585"/>
                    <a:pt x="3608" y="1584"/>
                  </a:cubicBezTo>
                  <a:cubicBezTo>
                    <a:pt x="4191" y="1513"/>
                    <a:pt x="4799" y="1465"/>
                    <a:pt x="5394" y="1465"/>
                  </a:cubicBezTo>
                  <a:cubicBezTo>
                    <a:pt x="6739" y="1465"/>
                    <a:pt x="8025" y="1655"/>
                    <a:pt x="9156" y="2036"/>
                  </a:cubicBezTo>
                  <a:cubicBezTo>
                    <a:pt x="9740" y="2691"/>
                    <a:pt x="10156" y="3501"/>
                    <a:pt x="10335" y="4394"/>
                  </a:cubicBezTo>
                  <a:cubicBezTo>
                    <a:pt x="10049" y="4096"/>
                    <a:pt x="9644" y="3846"/>
                    <a:pt x="9144" y="3608"/>
                  </a:cubicBezTo>
                  <a:cubicBezTo>
                    <a:pt x="8132" y="3179"/>
                    <a:pt x="6811" y="2929"/>
                    <a:pt x="5394" y="2929"/>
                  </a:cubicBezTo>
                  <a:cubicBezTo>
                    <a:pt x="3977" y="2929"/>
                    <a:pt x="2643" y="3168"/>
                    <a:pt x="1643" y="3608"/>
                  </a:cubicBezTo>
                  <a:cubicBezTo>
                    <a:pt x="1119" y="3834"/>
                    <a:pt x="715" y="4096"/>
                    <a:pt x="453" y="4394"/>
                  </a:cubicBezTo>
                  <a:cubicBezTo>
                    <a:pt x="893" y="2096"/>
                    <a:pt x="2953" y="334"/>
                    <a:pt x="5394" y="334"/>
                  </a:cubicBezTo>
                  <a:close/>
                  <a:moveTo>
                    <a:pt x="5394" y="3287"/>
                  </a:moveTo>
                  <a:cubicBezTo>
                    <a:pt x="6763" y="3287"/>
                    <a:pt x="8037" y="3525"/>
                    <a:pt x="9013" y="3941"/>
                  </a:cubicBezTo>
                  <a:cubicBezTo>
                    <a:pt x="9918" y="4322"/>
                    <a:pt x="10442" y="4858"/>
                    <a:pt x="10442" y="5382"/>
                  </a:cubicBezTo>
                  <a:cubicBezTo>
                    <a:pt x="10442" y="5906"/>
                    <a:pt x="9918" y="6442"/>
                    <a:pt x="9013" y="6823"/>
                  </a:cubicBezTo>
                  <a:cubicBezTo>
                    <a:pt x="8037" y="7239"/>
                    <a:pt x="6763" y="7478"/>
                    <a:pt x="5394" y="7478"/>
                  </a:cubicBezTo>
                  <a:cubicBezTo>
                    <a:pt x="4025" y="7478"/>
                    <a:pt x="2751" y="7239"/>
                    <a:pt x="1774" y="6823"/>
                  </a:cubicBezTo>
                  <a:cubicBezTo>
                    <a:pt x="977" y="6466"/>
                    <a:pt x="465" y="6025"/>
                    <a:pt x="357" y="5549"/>
                  </a:cubicBezTo>
                  <a:lnTo>
                    <a:pt x="4489" y="5549"/>
                  </a:lnTo>
                  <a:cubicBezTo>
                    <a:pt x="4572" y="5549"/>
                    <a:pt x="4656" y="5477"/>
                    <a:pt x="4656" y="5382"/>
                  </a:cubicBezTo>
                  <a:cubicBezTo>
                    <a:pt x="4668" y="5299"/>
                    <a:pt x="4596" y="5215"/>
                    <a:pt x="4489" y="5215"/>
                  </a:cubicBezTo>
                  <a:lnTo>
                    <a:pt x="357" y="5215"/>
                  </a:lnTo>
                  <a:cubicBezTo>
                    <a:pt x="465" y="4763"/>
                    <a:pt x="953" y="4299"/>
                    <a:pt x="1774" y="3941"/>
                  </a:cubicBezTo>
                  <a:cubicBezTo>
                    <a:pt x="2751" y="3525"/>
                    <a:pt x="4025" y="3287"/>
                    <a:pt x="5394" y="3287"/>
                  </a:cubicBezTo>
                  <a:close/>
                  <a:moveTo>
                    <a:pt x="453" y="6370"/>
                  </a:moveTo>
                  <a:lnTo>
                    <a:pt x="453" y="6370"/>
                  </a:lnTo>
                  <a:cubicBezTo>
                    <a:pt x="738" y="6668"/>
                    <a:pt x="1143" y="6918"/>
                    <a:pt x="1643" y="7156"/>
                  </a:cubicBezTo>
                  <a:cubicBezTo>
                    <a:pt x="2655" y="7585"/>
                    <a:pt x="3977" y="7835"/>
                    <a:pt x="5394" y="7835"/>
                  </a:cubicBezTo>
                  <a:cubicBezTo>
                    <a:pt x="6811" y="7835"/>
                    <a:pt x="8144" y="7597"/>
                    <a:pt x="9144" y="7156"/>
                  </a:cubicBezTo>
                  <a:cubicBezTo>
                    <a:pt x="9668" y="6930"/>
                    <a:pt x="10073" y="6668"/>
                    <a:pt x="10335" y="6370"/>
                  </a:cubicBezTo>
                  <a:lnTo>
                    <a:pt x="10335" y="6370"/>
                  </a:lnTo>
                  <a:cubicBezTo>
                    <a:pt x="9894" y="8692"/>
                    <a:pt x="7847" y="10430"/>
                    <a:pt x="5394" y="10430"/>
                  </a:cubicBezTo>
                  <a:cubicBezTo>
                    <a:pt x="4156" y="10430"/>
                    <a:pt x="3024" y="9978"/>
                    <a:pt x="2155" y="9240"/>
                  </a:cubicBezTo>
                  <a:lnTo>
                    <a:pt x="2155" y="9240"/>
                  </a:lnTo>
                  <a:cubicBezTo>
                    <a:pt x="3167" y="9502"/>
                    <a:pt x="4263" y="9645"/>
                    <a:pt x="5394" y="9645"/>
                  </a:cubicBezTo>
                  <a:cubicBezTo>
                    <a:pt x="6025" y="9645"/>
                    <a:pt x="6632" y="9597"/>
                    <a:pt x="7227" y="9525"/>
                  </a:cubicBezTo>
                  <a:cubicBezTo>
                    <a:pt x="7311" y="9502"/>
                    <a:pt x="7394" y="9418"/>
                    <a:pt x="7370" y="9323"/>
                  </a:cubicBezTo>
                  <a:cubicBezTo>
                    <a:pt x="7359" y="9246"/>
                    <a:pt x="7277" y="9179"/>
                    <a:pt x="7198" y="9179"/>
                  </a:cubicBezTo>
                  <a:cubicBezTo>
                    <a:pt x="7192" y="9179"/>
                    <a:pt x="7186" y="9179"/>
                    <a:pt x="7180" y="9180"/>
                  </a:cubicBezTo>
                  <a:cubicBezTo>
                    <a:pt x="6596" y="9252"/>
                    <a:pt x="5989" y="9299"/>
                    <a:pt x="5394" y="9299"/>
                  </a:cubicBezTo>
                  <a:cubicBezTo>
                    <a:pt x="4072" y="9299"/>
                    <a:pt x="2763" y="9109"/>
                    <a:pt x="1631" y="8728"/>
                  </a:cubicBezTo>
                  <a:cubicBezTo>
                    <a:pt x="1048" y="8073"/>
                    <a:pt x="631" y="7263"/>
                    <a:pt x="453" y="6370"/>
                  </a:cubicBezTo>
                  <a:close/>
                  <a:moveTo>
                    <a:pt x="5394" y="0"/>
                  </a:moveTo>
                  <a:cubicBezTo>
                    <a:pt x="3953" y="0"/>
                    <a:pt x="2596" y="560"/>
                    <a:pt x="1584" y="1572"/>
                  </a:cubicBezTo>
                  <a:cubicBezTo>
                    <a:pt x="572" y="2584"/>
                    <a:pt x="0" y="3941"/>
                    <a:pt x="0" y="5382"/>
                  </a:cubicBezTo>
                  <a:cubicBezTo>
                    <a:pt x="0" y="6704"/>
                    <a:pt x="488" y="7978"/>
                    <a:pt x="1358" y="8954"/>
                  </a:cubicBezTo>
                  <a:cubicBezTo>
                    <a:pt x="1381" y="8990"/>
                    <a:pt x="1393" y="9002"/>
                    <a:pt x="1417" y="9013"/>
                  </a:cubicBezTo>
                  <a:cubicBezTo>
                    <a:pt x="1477" y="9073"/>
                    <a:pt x="1524" y="9133"/>
                    <a:pt x="1584" y="9192"/>
                  </a:cubicBezTo>
                  <a:cubicBezTo>
                    <a:pt x="2132" y="9740"/>
                    <a:pt x="2786" y="10156"/>
                    <a:pt x="3501" y="10430"/>
                  </a:cubicBezTo>
                  <a:lnTo>
                    <a:pt x="1096" y="10430"/>
                  </a:lnTo>
                  <a:cubicBezTo>
                    <a:pt x="1000" y="10430"/>
                    <a:pt x="929" y="10502"/>
                    <a:pt x="929" y="10597"/>
                  </a:cubicBezTo>
                  <a:cubicBezTo>
                    <a:pt x="929" y="10680"/>
                    <a:pt x="1000" y="10752"/>
                    <a:pt x="1096" y="10752"/>
                  </a:cubicBezTo>
                  <a:lnTo>
                    <a:pt x="9025" y="10752"/>
                  </a:lnTo>
                  <a:cubicBezTo>
                    <a:pt x="9109" y="10752"/>
                    <a:pt x="9192" y="10680"/>
                    <a:pt x="9192" y="10597"/>
                  </a:cubicBezTo>
                  <a:cubicBezTo>
                    <a:pt x="9192" y="10502"/>
                    <a:pt x="9109" y="10430"/>
                    <a:pt x="9025" y="10430"/>
                  </a:cubicBezTo>
                  <a:lnTo>
                    <a:pt x="7287" y="10430"/>
                  </a:lnTo>
                  <a:cubicBezTo>
                    <a:pt x="8001" y="10156"/>
                    <a:pt x="8656" y="9740"/>
                    <a:pt x="9204" y="9192"/>
                  </a:cubicBezTo>
                  <a:cubicBezTo>
                    <a:pt x="10228" y="8180"/>
                    <a:pt x="10787" y="6823"/>
                    <a:pt x="10787" y="5382"/>
                  </a:cubicBezTo>
                  <a:cubicBezTo>
                    <a:pt x="10787" y="3941"/>
                    <a:pt x="10216" y="2584"/>
                    <a:pt x="9204" y="1572"/>
                  </a:cubicBezTo>
                  <a:cubicBezTo>
                    <a:pt x="8192" y="560"/>
                    <a:pt x="6834" y="0"/>
                    <a:pt x="5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19" name="Google Shape;6019;p78"/>
          <p:cNvGrpSpPr/>
          <p:nvPr/>
        </p:nvGrpSpPr>
        <p:grpSpPr>
          <a:xfrm>
            <a:off x="897141" y="3359875"/>
            <a:ext cx="257962" cy="352762"/>
            <a:chOff x="897141" y="3359875"/>
            <a:chExt cx="257962" cy="352762"/>
          </a:xfrm>
        </p:grpSpPr>
        <p:sp>
          <p:nvSpPr>
            <p:cNvPr id="6020" name="Google Shape;6020;p78"/>
            <p:cNvSpPr/>
            <p:nvPr/>
          </p:nvSpPr>
          <p:spPr>
            <a:xfrm>
              <a:off x="897141" y="3359875"/>
              <a:ext cx="257962" cy="352762"/>
            </a:xfrm>
            <a:custGeom>
              <a:avLst/>
              <a:gdLst/>
              <a:ahLst/>
              <a:cxnLst/>
              <a:rect l="l" t="t" r="r" b="b"/>
              <a:pathLst>
                <a:path w="8098" h="11074" extrusionOk="0">
                  <a:moveTo>
                    <a:pt x="5204" y="334"/>
                  </a:moveTo>
                  <a:cubicBezTo>
                    <a:pt x="5240" y="334"/>
                    <a:pt x="5252" y="358"/>
                    <a:pt x="5252" y="382"/>
                  </a:cubicBezTo>
                  <a:lnTo>
                    <a:pt x="5252" y="810"/>
                  </a:lnTo>
                  <a:cubicBezTo>
                    <a:pt x="5252" y="834"/>
                    <a:pt x="5216" y="846"/>
                    <a:pt x="5204" y="846"/>
                  </a:cubicBezTo>
                  <a:lnTo>
                    <a:pt x="2870" y="846"/>
                  </a:lnTo>
                  <a:cubicBezTo>
                    <a:pt x="2865" y="848"/>
                    <a:pt x="2861" y="848"/>
                    <a:pt x="2857" y="848"/>
                  </a:cubicBezTo>
                  <a:cubicBezTo>
                    <a:pt x="2832" y="848"/>
                    <a:pt x="2823" y="817"/>
                    <a:pt x="2823" y="786"/>
                  </a:cubicBezTo>
                  <a:lnTo>
                    <a:pt x="2823" y="382"/>
                  </a:lnTo>
                  <a:cubicBezTo>
                    <a:pt x="2823" y="346"/>
                    <a:pt x="2858" y="334"/>
                    <a:pt x="2870" y="334"/>
                  </a:cubicBezTo>
                  <a:close/>
                  <a:moveTo>
                    <a:pt x="2882" y="1"/>
                  </a:moveTo>
                  <a:cubicBezTo>
                    <a:pt x="2680" y="1"/>
                    <a:pt x="2513" y="167"/>
                    <a:pt x="2513" y="382"/>
                  </a:cubicBezTo>
                  <a:lnTo>
                    <a:pt x="2513" y="810"/>
                  </a:lnTo>
                  <a:cubicBezTo>
                    <a:pt x="2513" y="1001"/>
                    <a:pt x="2656" y="1167"/>
                    <a:pt x="2858" y="1179"/>
                  </a:cubicBezTo>
                  <a:lnTo>
                    <a:pt x="2858" y="4811"/>
                  </a:lnTo>
                  <a:cubicBezTo>
                    <a:pt x="2858" y="4906"/>
                    <a:pt x="2835" y="4977"/>
                    <a:pt x="2799" y="5061"/>
                  </a:cubicBezTo>
                  <a:lnTo>
                    <a:pt x="1906" y="6728"/>
                  </a:lnTo>
                  <a:lnTo>
                    <a:pt x="965" y="8502"/>
                  </a:lnTo>
                  <a:lnTo>
                    <a:pt x="489" y="9383"/>
                  </a:lnTo>
                  <a:lnTo>
                    <a:pt x="120" y="10085"/>
                  </a:lnTo>
                  <a:cubicBezTo>
                    <a:pt x="1" y="10288"/>
                    <a:pt x="13" y="10538"/>
                    <a:pt x="132" y="10752"/>
                  </a:cubicBezTo>
                  <a:cubicBezTo>
                    <a:pt x="251" y="10954"/>
                    <a:pt x="477" y="11073"/>
                    <a:pt x="715" y="11073"/>
                  </a:cubicBezTo>
                  <a:lnTo>
                    <a:pt x="3668" y="11073"/>
                  </a:lnTo>
                  <a:cubicBezTo>
                    <a:pt x="3763" y="11073"/>
                    <a:pt x="3835" y="11002"/>
                    <a:pt x="3835" y="10919"/>
                  </a:cubicBezTo>
                  <a:cubicBezTo>
                    <a:pt x="3835" y="10823"/>
                    <a:pt x="3763" y="10752"/>
                    <a:pt x="3668" y="10752"/>
                  </a:cubicBezTo>
                  <a:lnTo>
                    <a:pt x="715" y="10752"/>
                  </a:lnTo>
                  <a:cubicBezTo>
                    <a:pt x="596" y="10752"/>
                    <a:pt x="477" y="10692"/>
                    <a:pt x="418" y="10585"/>
                  </a:cubicBezTo>
                  <a:cubicBezTo>
                    <a:pt x="358" y="10478"/>
                    <a:pt x="334" y="10347"/>
                    <a:pt x="394" y="10240"/>
                  </a:cubicBezTo>
                  <a:lnTo>
                    <a:pt x="727" y="9621"/>
                  </a:lnTo>
                  <a:lnTo>
                    <a:pt x="1168" y="9621"/>
                  </a:lnTo>
                  <a:cubicBezTo>
                    <a:pt x="1263" y="9621"/>
                    <a:pt x="1334" y="9549"/>
                    <a:pt x="1334" y="9454"/>
                  </a:cubicBezTo>
                  <a:cubicBezTo>
                    <a:pt x="1334" y="9371"/>
                    <a:pt x="1263" y="9287"/>
                    <a:pt x="1168" y="9287"/>
                  </a:cubicBezTo>
                  <a:lnTo>
                    <a:pt x="894" y="9287"/>
                  </a:lnTo>
                  <a:lnTo>
                    <a:pt x="1191" y="8728"/>
                  </a:lnTo>
                  <a:lnTo>
                    <a:pt x="1632" y="8728"/>
                  </a:lnTo>
                  <a:cubicBezTo>
                    <a:pt x="1727" y="8728"/>
                    <a:pt x="1799" y="8656"/>
                    <a:pt x="1799" y="8561"/>
                  </a:cubicBezTo>
                  <a:cubicBezTo>
                    <a:pt x="1799" y="8478"/>
                    <a:pt x="1727" y="8394"/>
                    <a:pt x="1632" y="8394"/>
                  </a:cubicBezTo>
                  <a:lnTo>
                    <a:pt x="1370" y="8394"/>
                  </a:lnTo>
                  <a:lnTo>
                    <a:pt x="1668" y="7835"/>
                  </a:lnTo>
                  <a:lnTo>
                    <a:pt x="2108" y="7835"/>
                  </a:lnTo>
                  <a:cubicBezTo>
                    <a:pt x="2204" y="7835"/>
                    <a:pt x="2275" y="7763"/>
                    <a:pt x="2275" y="7668"/>
                  </a:cubicBezTo>
                  <a:cubicBezTo>
                    <a:pt x="2275" y="7585"/>
                    <a:pt x="2204" y="7502"/>
                    <a:pt x="2108" y="7502"/>
                  </a:cubicBezTo>
                  <a:lnTo>
                    <a:pt x="1834" y="7502"/>
                  </a:lnTo>
                  <a:lnTo>
                    <a:pt x="2132" y="6942"/>
                  </a:lnTo>
                  <a:lnTo>
                    <a:pt x="2585" y="6942"/>
                  </a:lnTo>
                  <a:cubicBezTo>
                    <a:pt x="2668" y="6942"/>
                    <a:pt x="2751" y="6870"/>
                    <a:pt x="2751" y="6775"/>
                  </a:cubicBezTo>
                  <a:cubicBezTo>
                    <a:pt x="2751" y="6692"/>
                    <a:pt x="2668" y="6609"/>
                    <a:pt x="2585" y="6609"/>
                  </a:cubicBezTo>
                  <a:lnTo>
                    <a:pt x="2311" y="6609"/>
                  </a:lnTo>
                  <a:lnTo>
                    <a:pt x="3085" y="5180"/>
                  </a:lnTo>
                  <a:cubicBezTo>
                    <a:pt x="3144" y="5061"/>
                    <a:pt x="3192" y="4930"/>
                    <a:pt x="3192" y="4775"/>
                  </a:cubicBezTo>
                  <a:lnTo>
                    <a:pt x="3192" y="1144"/>
                  </a:lnTo>
                  <a:lnTo>
                    <a:pt x="4930" y="1144"/>
                  </a:lnTo>
                  <a:lnTo>
                    <a:pt x="4930" y="4775"/>
                  </a:lnTo>
                  <a:cubicBezTo>
                    <a:pt x="4930" y="4918"/>
                    <a:pt x="4966" y="5061"/>
                    <a:pt x="5037" y="5180"/>
                  </a:cubicBezTo>
                  <a:lnTo>
                    <a:pt x="7716" y="10216"/>
                  </a:lnTo>
                  <a:cubicBezTo>
                    <a:pt x="7776" y="10323"/>
                    <a:pt x="7776" y="10454"/>
                    <a:pt x="7704" y="10550"/>
                  </a:cubicBezTo>
                  <a:cubicBezTo>
                    <a:pt x="7645" y="10657"/>
                    <a:pt x="7526" y="10716"/>
                    <a:pt x="7407" y="10716"/>
                  </a:cubicBezTo>
                  <a:lnTo>
                    <a:pt x="4430" y="10716"/>
                  </a:lnTo>
                  <a:cubicBezTo>
                    <a:pt x="4335" y="10716"/>
                    <a:pt x="4263" y="10788"/>
                    <a:pt x="4263" y="10883"/>
                  </a:cubicBezTo>
                  <a:cubicBezTo>
                    <a:pt x="4263" y="10978"/>
                    <a:pt x="4335" y="11050"/>
                    <a:pt x="4430" y="11050"/>
                  </a:cubicBezTo>
                  <a:lnTo>
                    <a:pt x="7407" y="11050"/>
                  </a:lnTo>
                  <a:cubicBezTo>
                    <a:pt x="7645" y="11050"/>
                    <a:pt x="7871" y="10931"/>
                    <a:pt x="7990" y="10716"/>
                  </a:cubicBezTo>
                  <a:cubicBezTo>
                    <a:pt x="8097" y="10538"/>
                    <a:pt x="8097" y="10288"/>
                    <a:pt x="7990" y="10085"/>
                  </a:cubicBezTo>
                  <a:lnTo>
                    <a:pt x="5311" y="5049"/>
                  </a:lnTo>
                  <a:cubicBezTo>
                    <a:pt x="5263" y="4977"/>
                    <a:pt x="5252" y="4882"/>
                    <a:pt x="5252" y="4799"/>
                  </a:cubicBezTo>
                  <a:lnTo>
                    <a:pt x="5252" y="1167"/>
                  </a:lnTo>
                  <a:cubicBezTo>
                    <a:pt x="5442" y="1155"/>
                    <a:pt x="5597" y="989"/>
                    <a:pt x="5597" y="798"/>
                  </a:cubicBezTo>
                  <a:lnTo>
                    <a:pt x="5597" y="382"/>
                  </a:lnTo>
                  <a:cubicBezTo>
                    <a:pt x="5597" y="167"/>
                    <a:pt x="5430" y="1"/>
                    <a:pt x="52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1" name="Google Shape;6021;p78"/>
            <p:cNvSpPr/>
            <p:nvPr/>
          </p:nvSpPr>
          <p:spPr>
            <a:xfrm>
              <a:off x="945688" y="3593691"/>
              <a:ext cx="160485" cy="89736"/>
            </a:xfrm>
            <a:custGeom>
              <a:avLst/>
              <a:gdLst/>
              <a:ahLst/>
              <a:cxnLst/>
              <a:rect l="l" t="t" r="r" b="b"/>
              <a:pathLst>
                <a:path w="5038" h="2817" extrusionOk="0">
                  <a:moveTo>
                    <a:pt x="2535" y="339"/>
                  </a:moveTo>
                  <a:cubicBezTo>
                    <a:pt x="2817" y="339"/>
                    <a:pt x="3097" y="363"/>
                    <a:pt x="3370" y="412"/>
                  </a:cubicBezTo>
                  <a:lnTo>
                    <a:pt x="3513" y="447"/>
                  </a:lnTo>
                  <a:cubicBezTo>
                    <a:pt x="3608" y="459"/>
                    <a:pt x="3668" y="519"/>
                    <a:pt x="3716" y="602"/>
                  </a:cubicBezTo>
                  <a:lnTo>
                    <a:pt x="4680" y="2424"/>
                  </a:lnTo>
                  <a:cubicBezTo>
                    <a:pt x="4692" y="2459"/>
                    <a:pt x="4680" y="2471"/>
                    <a:pt x="4680" y="2483"/>
                  </a:cubicBezTo>
                  <a:cubicBezTo>
                    <a:pt x="4680" y="2495"/>
                    <a:pt x="4668" y="2519"/>
                    <a:pt x="4632" y="2519"/>
                  </a:cubicBezTo>
                  <a:lnTo>
                    <a:pt x="406" y="2519"/>
                  </a:lnTo>
                  <a:cubicBezTo>
                    <a:pt x="382" y="2519"/>
                    <a:pt x="358" y="2495"/>
                    <a:pt x="358" y="2483"/>
                  </a:cubicBezTo>
                  <a:cubicBezTo>
                    <a:pt x="358" y="2471"/>
                    <a:pt x="346" y="2459"/>
                    <a:pt x="358" y="2424"/>
                  </a:cubicBezTo>
                  <a:lnTo>
                    <a:pt x="1334" y="602"/>
                  </a:lnTo>
                  <a:cubicBezTo>
                    <a:pt x="1358" y="507"/>
                    <a:pt x="1430" y="459"/>
                    <a:pt x="1513" y="447"/>
                  </a:cubicBezTo>
                  <a:cubicBezTo>
                    <a:pt x="1847" y="375"/>
                    <a:pt x="2192" y="339"/>
                    <a:pt x="2535" y="339"/>
                  </a:cubicBezTo>
                  <a:close/>
                  <a:moveTo>
                    <a:pt x="2520" y="0"/>
                  </a:moveTo>
                  <a:cubicBezTo>
                    <a:pt x="2155" y="0"/>
                    <a:pt x="1791" y="42"/>
                    <a:pt x="1430" y="126"/>
                  </a:cubicBezTo>
                  <a:cubicBezTo>
                    <a:pt x="1275" y="162"/>
                    <a:pt x="1120" y="281"/>
                    <a:pt x="1037" y="435"/>
                  </a:cubicBezTo>
                  <a:lnTo>
                    <a:pt x="60" y="2269"/>
                  </a:lnTo>
                  <a:cubicBezTo>
                    <a:pt x="1" y="2388"/>
                    <a:pt x="1" y="2531"/>
                    <a:pt x="84" y="2638"/>
                  </a:cubicBezTo>
                  <a:cubicBezTo>
                    <a:pt x="156" y="2757"/>
                    <a:pt x="275" y="2817"/>
                    <a:pt x="406" y="2817"/>
                  </a:cubicBezTo>
                  <a:lnTo>
                    <a:pt x="4632" y="2817"/>
                  </a:lnTo>
                  <a:cubicBezTo>
                    <a:pt x="4763" y="2817"/>
                    <a:pt x="4882" y="2745"/>
                    <a:pt x="4954" y="2638"/>
                  </a:cubicBezTo>
                  <a:cubicBezTo>
                    <a:pt x="5037" y="2519"/>
                    <a:pt x="5037" y="2388"/>
                    <a:pt x="4978" y="2269"/>
                  </a:cubicBezTo>
                  <a:lnTo>
                    <a:pt x="4001" y="435"/>
                  </a:lnTo>
                  <a:cubicBezTo>
                    <a:pt x="3918" y="269"/>
                    <a:pt x="3763" y="162"/>
                    <a:pt x="3585" y="126"/>
                  </a:cubicBezTo>
                  <a:lnTo>
                    <a:pt x="3442" y="90"/>
                  </a:lnTo>
                  <a:cubicBezTo>
                    <a:pt x="3136" y="30"/>
                    <a:pt x="2828" y="0"/>
                    <a:pt x="25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2" name="Google Shape;6022;p78"/>
            <p:cNvSpPr/>
            <p:nvPr/>
          </p:nvSpPr>
          <p:spPr>
            <a:xfrm>
              <a:off x="1045076" y="3638256"/>
              <a:ext cx="27332" cy="27714"/>
            </a:xfrm>
            <a:custGeom>
              <a:avLst/>
              <a:gdLst/>
              <a:ahLst/>
              <a:cxnLst/>
              <a:rect l="l" t="t" r="r" b="b"/>
              <a:pathLst>
                <a:path w="858" h="870" extrusionOk="0">
                  <a:moveTo>
                    <a:pt x="429" y="310"/>
                  </a:moveTo>
                  <a:cubicBezTo>
                    <a:pt x="488" y="310"/>
                    <a:pt x="548" y="358"/>
                    <a:pt x="548" y="429"/>
                  </a:cubicBezTo>
                  <a:cubicBezTo>
                    <a:pt x="548" y="489"/>
                    <a:pt x="500" y="548"/>
                    <a:pt x="429" y="548"/>
                  </a:cubicBezTo>
                  <a:cubicBezTo>
                    <a:pt x="369" y="548"/>
                    <a:pt x="310" y="501"/>
                    <a:pt x="310" y="429"/>
                  </a:cubicBezTo>
                  <a:cubicBezTo>
                    <a:pt x="322" y="370"/>
                    <a:pt x="369" y="310"/>
                    <a:pt x="429" y="310"/>
                  </a:cubicBezTo>
                  <a:close/>
                  <a:moveTo>
                    <a:pt x="429" y="1"/>
                  </a:moveTo>
                  <a:cubicBezTo>
                    <a:pt x="191" y="1"/>
                    <a:pt x="0" y="191"/>
                    <a:pt x="0" y="429"/>
                  </a:cubicBezTo>
                  <a:cubicBezTo>
                    <a:pt x="0" y="668"/>
                    <a:pt x="191" y="870"/>
                    <a:pt x="429" y="870"/>
                  </a:cubicBezTo>
                  <a:cubicBezTo>
                    <a:pt x="667" y="870"/>
                    <a:pt x="858" y="668"/>
                    <a:pt x="858" y="429"/>
                  </a:cubicBezTo>
                  <a:cubicBezTo>
                    <a:pt x="858" y="191"/>
                    <a:pt x="667" y="1"/>
                    <a:pt x="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3" name="Google Shape;6023;p78"/>
            <p:cNvSpPr/>
            <p:nvPr/>
          </p:nvSpPr>
          <p:spPr>
            <a:xfrm>
              <a:off x="976046" y="3643194"/>
              <a:ext cx="28096" cy="27332"/>
            </a:xfrm>
            <a:custGeom>
              <a:avLst/>
              <a:gdLst/>
              <a:ahLst/>
              <a:cxnLst/>
              <a:rect l="l" t="t" r="r" b="b"/>
              <a:pathLst>
                <a:path w="882" h="858" extrusionOk="0">
                  <a:moveTo>
                    <a:pt x="453" y="310"/>
                  </a:moveTo>
                  <a:cubicBezTo>
                    <a:pt x="512" y="310"/>
                    <a:pt x="572" y="346"/>
                    <a:pt x="572" y="429"/>
                  </a:cubicBezTo>
                  <a:cubicBezTo>
                    <a:pt x="572" y="489"/>
                    <a:pt x="524" y="548"/>
                    <a:pt x="453" y="548"/>
                  </a:cubicBezTo>
                  <a:cubicBezTo>
                    <a:pt x="393" y="548"/>
                    <a:pt x="334" y="501"/>
                    <a:pt x="334" y="429"/>
                  </a:cubicBezTo>
                  <a:cubicBezTo>
                    <a:pt x="334" y="358"/>
                    <a:pt x="393" y="310"/>
                    <a:pt x="453" y="310"/>
                  </a:cubicBezTo>
                  <a:close/>
                  <a:moveTo>
                    <a:pt x="453" y="1"/>
                  </a:moveTo>
                  <a:cubicBezTo>
                    <a:pt x="215" y="1"/>
                    <a:pt x="24" y="191"/>
                    <a:pt x="24" y="429"/>
                  </a:cubicBezTo>
                  <a:cubicBezTo>
                    <a:pt x="0" y="667"/>
                    <a:pt x="215" y="858"/>
                    <a:pt x="453" y="858"/>
                  </a:cubicBezTo>
                  <a:cubicBezTo>
                    <a:pt x="691" y="858"/>
                    <a:pt x="881" y="667"/>
                    <a:pt x="881" y="429"/>
                  </a:cubicBezTo>
                  <a:cubicBezTo>
                    <a:pt x="881" y="191"/>
                    <a:pt x="691"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4" name="Google Shape;6024;p78"/>
            <p:cNvSpPr/>
            <p:nvPr/>
          </p:nvSpPr>
          <p:spPr>
            <a:xfrm>
              <a:off x="1004493" y="3613218"/>
              <a:ext cx="31505" cy="31154"/>
            </a:xfrm>
            <a:custGeom>
              <a:avLst/>
              <a:gdLst/>
              <a:ahLst/>
              <a:cxnLst/>
              <a:rect l="l" t="t" r="r" b="b"/>
              <a:pathLst>
                <a:path w="989" h="978" extrusionOk="0">
                  <a:moveTo>
                    <a:pt x="500" y="322"/>
                  </a:moveTo>
                  <a:cubicBezTo>
                    <a:pt x="584" y="322"/>
                    <a:pt x="655" y="406"/>
                    <a:pt x="655" y="489"/>
                  </a:cubicBezTo>
                  <a:cubicBezTo>
                    <a:pt x="655" y="584"/>
                    <a:pt x="584" y="656"/>
                    <a:pt x="500" y="656"/>
                  </a:cubicBezTo>
                  <a:cubicBezTo>
                    <a:pt x="405" y="656"/>
                    <a:pt x="334" y="584"/>
                    <a:pt x="334" y="489"/>
                  </a:cubicBezTo>
                  <a:cubicBezTo>
                    <a:pt x="334" y="406"/>
                    <a:pt x="405" y="322"/>
                    <a:pt x="500" y="322"/>
                  </a:cubicBezTo>
                  <a:close/>
                  <a:moveTo>
                    <a:pt x="500" y="1"/>
                  </a:moveTo>
                  <a:cubicBezTo>
                    <a:pt x="227" y="1"/>
                    <a:pt x="0" y="227"/>
                    <a:pt x="0" y="489"/>
                  </a:cubicBezTo>
                  <a:cubicBezTo>
                    <a:pt x="0" y="763"/>
                    <a:pt x="227" y="977"/>
                    <a:pt x="500" y="977"/>
                  </a:cubicBezTo>
                  <a:cubicBezTo>
                    <a:pt x="762" y="977"/>
                    <a:pt x="989" y="763"/>
                    <a:pt x="989" y="489"/>
                  </a:cubicBezTo>
                  <a:cubicBezTo>
                    <a:pt x="989" y="227"/>
                    <a:pt x="762"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5" name="Google Shape;6025;p78"/>
            <p:cNvSpPr/>
            <p:nvPr/>
          </p:nvSpPr>
          <p:spPr>
            <a:xfrm>
              <a:off x="991209" y="3555975"/>
              <a:ext cx="31505" cy="31122"/>
            </a:xfrm>
            <a:custGeom>
              <a:avLst/>
              <a:gdLst/>
              <a:ahLst/>
              <a:cxnLst/>
              <a:rect l="l" t="t" r="r" b="b"/>
              <a:pathLst>
                <a:path w="989" h="977" extrusionOk="0">
                  <a:moveTo>
                    <a:pt x="513" y="322"/>
                  </a:moveTo>
                  <a:cubicBezTo>
                    <a:pt x="596" y="322"/>
                    <a:pt x="679" y="393"/>
                    <a:pt x="679" y="488"/>
                  </a:cubicBezTo>
                  <a:cubicBezTo>
                    <a:pt x="679" y="572"/>
                    <a:pt x="596" y="655"/>
                    <a:pt x="513" y="655"/>
                  </a:cubicBezTo>
                  <a:cubicBezTo>
                    <a:pt x="417" y="655"/>
                    <a:pt x="346" y="572"/>
                    <a:pt x="346" y="488"/>
                  </a:cubicBezTo>
                  <a:cubicBezTo>
                    <a:pt x="346" y="393"/>
                    <a:pt x="417" y="322"/>
                    <a:pt x="513" y="322"/>
                  </a:cubicBezTo>
                  <a:close/>
                  <a:moveTo>
                    <a:pt x="501" y="0"/>
                  </a:moveTo>
                  <a:cubicBezTo>
                    <a:pt x="227" y="0"/>
                    <a:pt x="1" y="214"/>
                    <a:pt x="1" y="488"/>
                  </a:cubicBezTo>
                  <a:cubicBezTo>
                    <a:pt x="1" y="750"/>
                    <a:pt x="227" y="976"/>
                    <a:pt x="501" y="976"/>
                  </a:cubicBezTo>
                  <a:cubicBezTo>
                    <a:pt x="763" y="976"/>
                    <a:pt x="989" y="750"/>
                    <a:pt x="989" y="488"/>
                  </a:cubicBezTo>
                  <a:cubicBezTo>
                    <a:pt x="989" y="214"/>
                    <a:pt x="763"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6" name="Google Shape;6026;p78"/>
            <p:cNvSpPr/>
            <p:nvPr/>
          </p:nvSpPr>
          <p:spPr>
            <a:xfrm>
              <a:off x="1023447" y="3528261"/>
              <a:ext cx="31505" cy="31154"/>
            </a:xfrm>
            <a:custGeom>
              <a:avLst/>
              <a:gdLst/>
              <a:ahLst/>
              <a:cxnLst/>
              <a:rect l="l" t="t" r="r" b="b"/>
              <a:pathLst>
                <a:path w="989" h="978" extrusionOk="0">
                  <a:moveTo>
                    <a:pt x="501" y="311"/>
                  </a:moveTo>
                  <a:cubicBezTo>
                    <a:pt x="584" y="311"/>
                    <a:pt x="655" y="394"/>
                    <a:pt x="655" y="477"/>
                  </a:cubicBezTo>
                  <a:cubicBezTo>
                    <a:pt x="655" y="572"/>
                    <a:pt x="584" y="644"/>
                    <a:pt x="501" y="644"/>
                  </a:cubicBezTo>
                  <a:cubicBezTo>
                    <a:pt x="405" y="644"/>
                    <a:pt x="334" y="572"/>
                    <a:pt x="334" y="477"/>
                  </a:cubicBezTo>
                  <a:cubicBezTo>
                    <a:pt x="334" y="394"/>
                    <a:pt x="405" y="311"/>
                    <a:pt x="501" y="311"/>
                  </a:cubicBezTo>
                  <a:close/>
                  <a:moveTo>
                    <a:pt x="501" y="1"/>
                  </a:moveTo>
                  <a:cubicBezTo>
                    <a:pt x="227" y="1"/>
                    <a:pt x="1" y="215"/>
                    <a:pt x="1" y="489"/>
                  </a:cubicBezTo>
                  <a:cubicBezTo>
                    <a:pt x="1" y="763"/>
                    <a:pt x="227" y="977"/>
                    <a:pt x="501" y="977"/>
                  </a:cubicBezTo>
                  <a:cubicBezTo>
                    <a:pt x="763" y="977"/>
                    <a:pt x="989" y="763"/>
                    <a:pt x="989" y="489"/>
                  </a:cubicBezTo>
                  <a:cubicBezTo>
                    <a:pt x="989" y="227"/>
                    <a:pt x="763"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27" name="Google Shape;6027;p78"/>
            <p:cNvSpPr/>
            <p:nvPr/>
          </p:nvSpPr>
          <p:spPr>
            <a:xfrm>
              <a:off x="1008284" y="3488442"/>
              <a:ext cx="28096" cy="27714"/>
            </a:xfrm>
            <a:custGeom>
              <a:avLst/>
              <a:gdLst/>
              <a:ahLst/>
              <a:cxnLst/>
              <a:rect l="l" t="t" r="r" b="b"/>
              <a:pathLst>
                <a:path w="882" h="870" extrusionOk="0">
                  <a:moveTo>
                    <a:pt x="441" y="310"/>
                  </a:moveTo>
                  <a:cubicBezTo>
                    <a:pt x="500" y="310"/>
                    <a:pt x="560" y="358"/>
                    <a:pt x="560" y="429"/>
                  </a:cubicBezTo>
                  <a:cubicBezTo>
                    <a:pt x="560" y="513"/>
                    <a:pt x="512" y="548"/>
                    <a:pt x="441" y="548"/>
                  </a:cubicBezTo>
                  <a:cubicBezTo>
                    <a:pt x="381" y="548"/>
                    <a:pt x="322" y="513"/>
                    <a:pt x="322" y="429"/>
                  </a:cubicBezTo>
                  <a:cubicBezTo>
                    <a:pt x="322" y="370"/>
                    <a:pt x="358" y="310"/>
                    <a:pt x="441" y="310"/>
                  </a:cubicBezTo>
                  <a:close/>
                  <a:moveTo>
                    <a:pt x="441" y="1"/>
                  </a:moveTo>
                  <a:cubicBezTo>
                    <a:pt x="203" y="1"/>
                    <a:pt x="0" y="191"/>
                    <a:pt x="0" y="429"/>
                  </a:cubicBezTo>
                  <a:cubicBezTo>
                    <a:pt x="0" y="668"/>
                    <a:pt x="203" y="870"/>
                    <a:pt x="441" y="870"/>
                  </a:cubicBezTo>
                  <a:cubicBezTo>
                    <a:pt x="679" y="870"/>
                    <a:pt x="870" y="668"/>
                    <a:pt x="870" y="429"/>
                  </a:cubicBezTo>
                  <a:cubicBezTo>
                    <a:pt x="881" y="191"/>
                    <a:pt x="691"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28" name="Google Shape;6028;p78"/>
          <p:cNvGrpSpPr/>
          <p:nvPr/>
        </p:nvGrpSpPr>
        <p:grpSpPr>
          <a:xfrm>
            <a:off x="1333682" y="3344330"/>
            <a:ext cx="271213" cy="383088"/>
            <a:chOff x="1333682" y="3344330"/>
            <a:chExt cx="271213" cy="383088"/>
          </a:xfrm>
        </p:grpSpPr>
        <p:sp>
          <p:nvSpPr>
            <p:cNvPr id="6029" name="Google Shape;6029;p78"/>
            <p:cNvSpPr/>
            <p:nvPr/>
          </p:nvSpPr>
          <p:spPr>
            <a:xfrm>
              <a:off x="1334065" y="3377332"/>
              <a:ext cx="270831" cy="350086"/>
            </a:xfrm>
            <a:custGeom>
              <a:avLst/>
              <a:gdLst/>
              <a:ahLst/>
              <a:cxnLst/>
              <a:rect l="l" t="t" r="r" b="b"/>
              <a:pathLst>
                <a:path w="8502" h="10990" extrusionOk="0">
                  <a:moveTo>
                    <a:pt x="6502" y="0"/>
                  </a:moveTo>
                  <a:cubicBezTo>
                    <a:pt x="6406" y="0"/>
                    <a:pt x="6323" y="84"/>
                    <a:pt x="6323" y="191"/>
                  </a:cubicBezTo>
                  <a:cubicBezTo>
                    <a:pt x="6323" y="286"/>
                    <a:pt x="6406" y="369"/>
                    <a:pt x="6502" y="369"/>
                  </a:cubicBezTo>
                  <a:lnTo>
                    <a:pt x="7276" y="369"/>
                  </a:lnTo>
                  <a:cubicBezTo>
                    <a:pt x="7383" y="369"/>
                    <a:pt x="7454" y="441"/>
                    <a:pt x="7454" y="548"/>
                  </a:cubicBezTo>
                  <a:lnTo>
                    <a:pt x="7454" y="9490"/>
                  </a:lnTo>
                  <a:cubicBezTo>
                    <a:pt x="7454" y="9597"/>
                    <a:pt x="7383" y="9668"/>
                    <a:pt x="7276" y="9668"/>
                  </a:cubicBezTo>
                  <a:lnTo>
                    <a:pt x="537" y="9668"/>
                  </a:lnTo>
                  <a:cubicBezTo>
                    <a:pt x="429" y="9668"/>
                    <a:pt x="358" y="9597"/>
                    <a:pt x="358" y="9490"/>
                  </a:cubicBezTo>
                  <a:lnTo>
                    <a:pt x="358" y="8775"/>
                  </a:lnTo>
                  <a:cubicBezTo>
                    <a:pt x="358" y="8668"/>
                    <a:pt x="287" y="8597"/>
                    <a:pt x="179" y="8597"/>
                  </a:cubicBezTo>
                  <a:cubicBezTo>
                    <a:pt x="72" y="8597"/>
                    <a:pt x="1" y="8668"/>
                    <a:pt x="1" y="8775"/>
                  </a:cubicBezTo>
                  <a:lnTo>
                    <a:pt x="1" y="9490"/>
                  </a:lnTo>
                  <a:cubicBezTo>
                    <a:pt x="1" y="9787"/>
                    <a:pt x="239" y="10013"/>
                    <a:pt x="525" y="10013"/>
                  </a:cubicBezTo>
                  <a:lnTo>
                    <a:pt x="703" y="10013"/>
                  </a:lnTo>
                  <a:lnTo>
                    <a:pt x="703" y="10466"/>
                  </a:lnTo>
                  <a:cubicBezTo>
                    <a:pt x="703" y="10763"/>
                    <a:pt x="941" y="10990"/>
                    <a:pt x="1227" y="10990"/>
                  </a:cubicBezTo>
                  <a:lnTo>
                    <a:pt x="7966" y="10990"/>
                  </a:lnTo>
                  <a:cubicBezTo>
                    <a:pt x="8264" y="10990"/>
                    <a:pt x="8490" y="10752"/>
                    <a:pt x="8490" y="10466"/>
                  </a:cubicBezTo>
                  <a:lnTo>
                    <a:pt x="8490" y="10252"/>
                  </a:lnTo>
                  <a:cubicBezTo>
                    <a:pt x="8490" y="10144"/>
                    <a:pt x="8407" y="10073"/>
                    <a:pt x="8311" y="10073"/>
                  </a:cubicBezTo>
                  <a:cubicBezTo>
                    <a:pt x="8204" y="10073"/>
                    <a:pt x="8133" y="10144"/>
                    <a:pt x="8133" y="10252"/>
                  </a:cubicBezTo>
                  <a:lnTo>
                    <a:pt x="8133" y="10466"/>
                  </a:lnTo>
                  <a:cubicBezTo>
                    <a:pt x="8133" y="10573"/>
                    <a:pt x="8049" y="10644"/>
                    <a:pt x="7954" y="10644"/>
                  </a:cubicBezTo>
                  <a:lnTo>
                    <a:pt x="1203" y="10644"/>
                  </a:lnTo>
                  <a:cubicBezTo>
                    <a:pt x="1108" y="10644"/>
                    <a:pt x="1025" y="10573"/>
                    <a:pt x="1025" y="10466"/>
                  </a:cubicBezTo>
                  <a:lnTo>
                    <a:pt x="1025" y="10013"/>
                  </a:lnTo>
                  <a:lnTo>
                    <a:pt x="7264" y="10013"/>
                  </a:lnTo>
                  <a:cubicBezTo>
                    <a:pt x="7561" y="10013"/>
                    <a:pt x="7788" y="9775"/>
                    <a:pt x="7788" y="9490"/>
                  </a:cubicBezTo>
                  <a:lnTo>
                    <a:pt x="7788" y="1358"/>
                  </a:lnTo>
                  <a:lnTo>
                    <a:pt x="7966" y="1358"/>
                  </a:lnTo>
                  <a:cubicBezTo>
                    <a:pt x="8061" y="1358"/>
                    <a:pt x="8145" y="1441"/>
                    <a:pt x="8145" y="1536"/>
                  </a:cubicBezTo>
                  <a:lnTo>
                    <a:pt x="8145" y="9501"/>
                  </a:lnTo>
                  <a:cubicBezTo>
                    <a:pt x="8145" y="9573"/>
                    <a:pt x="8228" y="9656"/>
                    <a:pt x="8323" y="9656"/>
                  </a:cubicBezTo>
                  <a:cubicBezTo>
                    <a:pt x="8430" y="9656"/>
                    <a:pt x="8502" y="9573"/>
                    <a:pt x="8502" y="9478"/>
                  </a:cubicBezTo>
                  <a:lnTo>
                    <a:pt x="8502" y="1512"/>
                  </a:lnTo>
                  <a:cubicBezTo>
                    <a:pt x="8502" y="1215"/>
                    <a:pt x="8264" y="988"/>
                    <a:pt x="7978" y="988"/>
                  </a:cubicBezTo>
                  <a:lnTo>
                    <a:pt x="7799" y="988"/>
                  </a:lnTo>
                  <a:lnTo>
                    <a:pt x="7799" y="524"/>
                  </a:lnTo>
                  <a:cubicBezTo>
                    <a:pt x="7799" y="226"/>
                    <a:pt x="7561" y="0"/>
                    <a:pt x="72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0" name="Google Shape;6030;p78"/>
            <p:cNvSpPr/>
            <p:nvPr/>
          </p:nvSpPr>
          <p:spPr>
            <a:xfrm>
              <a:off x="1333682" y="3344330"/>
              <a:ext cx="189697" cy="292461"/>
            </a:xfrm>
            <a:custGeom>
              <a:avLst/>
              <a:gdLst/>
              <a:ahLst/>
              <a:cxnLst/>
              <a:rect l="l" t="t" r="r" b="b"/>
              <a:pathLst>
                <a:path w="5955" h="9181" extrusionOk="0">
                  <a:moveTo>
                    <a:pt x="2430" y="370"/>
                  </a:moveTo>
                  <a:cubicBezTo>
                    <a:pt x="2489" y="370"/>
                    <a:pt x="2549" y="429"/>
                    <a:pt x="2549" y="489"/>
                  </a:cubicBezTo>
                  <a:lnTo>
                    <a:pt x="2549" y="727"/>
                  </a:lnTo>
                  <a:lnTo>
                    <a:pt x="1858" y="727"/>
                  </a:lnTo>
                  <a:lnTo>
                    <a:pt x="1858" y="489"/>
                  </a:lnTo>
                  <a:cubicBezTo>
                    <a:pt x="1858" y="429"/>
                    <a:pt x="1918" y="370"/>
                    <a:pt x="1977" y="370"/>
                  </a:cubicBezTo>
                  <a:close/>
                  <a:moveTo>
                    <a:pt x="3037" y="1072"/>
                  </a:moveTo>
                  <a:cubicBezTo>
                    <a:pt x="3120" y="1072"/>
                    <a:pt x="3216" y="1143"/>
                    <a:pt x="3216" y="1251"/>
                  </a:cubicBezTo>
                  <a:lnTo>
                    <a:pt x="3216" y="1953"/>
                  </a:lnTo>
                  <a:lnTo>
                    <a:pt x="1215" y="1953"/>
                  </a:lnTo>
                  <a:lnTo>
                    <a:pt x="1215" y="1251"/>
                  </a:lnTo>
                  <a:cubicBezTo>
                    <a:pt x="1203" y="1167"/>
                    <a:pt x="1299" y="1072"/>
                    <a:pt x="1382" y="1072"/>
                  </a:cubicBezTo>
                  <a:close/>
                  <a:moveTo>
                    <a:pt x="1977" y="0"/>
                  </a:moveTo>
                  <a:cubicBezTo>
                    <a:pt x="1727" y="0"/>
                    <a:pt x="1501" y="203"/>
                    <a:pt x="1501" y="477"/>
                  </a:cubicBezTo>
                  <a:lnTo>
                    <a:pt x="1501" y="715"/>
                  </a:lnTo>
                  <a:lnTo>
                    <a:pt x="1370" y="715"/>
                  </a:lnTo>
                  <a:cubicBezTo>
                    <a:pt x="1156" y="715"/>
                    <a:pt x="977" y="834"/>
                    <a:pt x="894" y="1012"/>
                  </a:cubicBezTo>
                  <a:lnTo>
                    <a:pt x="525" y="1012"/>
                  </a:lnTo>
                  <a:cubicBezTo>
                    <a:pt x="227" y="1012"/>
                    <a:pt x="1" y="1251"/>
                    <a:pt x="1" y="1536"/>
                  </a:cubicBezTo>
                  <a:lnTo>
                    <a:pt x="1" y="8990"/>
                  </a:lnTo>
                  <a:cubicBezTo>
                    <a:pt x="13" y="9109"/>
                    <a:pt x="84" y="9180"/>
                    <a:pt x="191" y="9180"/>
                  </a:cubicBezTo>
                  <a:cubicBezTo>
                    <a:pt x="299" y="9180"/>
                    <a:pt x="370" y="9109"/>
                    <a:pt x="370" y="9002"/>
                  </a:cubicBezTo>
                  <a:lnTo>
                    <a:pt x="370" y="1548"/>
                  </a:lnTo>
                  <a:cubicBezTo>
                    <a:pt x="370" y="1441"/>
                    <a:pt x="441" y="1370"/>
                    <a:pt x="549" y="1370"/>
                  </a:cubicBezTo>
                  <a:lnTo>
                    <a:pt x="858" y="1370"/>
                  </a:lnTo>
                  <a:lnTo>
                    <a:pt x="858" y="1965"/>
                  </a:lnTo>
                  <a:cubicBezTo>
                    <a:pt x="858" y="2144"/>
                    <a:pt x="1013" y="2310"/>
                    <a:pt x="1203" y="2310"/>
                  </a:cubicBezTo>
                  <a:lnTo>
                    <a:pt x="3228" y="2310"/>
                  </a:lnTo>
                  <a:cubicBezTo>
                    <a:pt x="3406" y="2310"/>
                    <a:pt x="3573" y="2155"/>
                    <a:pt x="3573" y="1965"/>
                  </a:cubicBezTo>
                  <a:lnTo>
                    <a:pt x="3573" y="1370"/>
                  </a:lnTo>
                  <a:lnTo>
                    <a:pt x="5775" y="1370"/>
                  </a:lnTo>
                  <a:cubicBezTo>
                    <a:pt x="5883" y="1370"/>
                    <a:pt x="5954" y="1298"/>
                    <a:pt x="5954" y="1191"/>
                  </a:cubicBezTo>
                  <a:cubicBezTo>
                    <a:pt x="5954" y="1084"/>
                    <a:pt x="5883" y="1012"/>
                    <a:pt x="5775" y="1012"/>
                  </a:cubicBezTo>
                  <a:lnTo>
                    <a:pt x="3513" y="1012"/>
                  </a:lnTo>
                  <a:cubicBezTo>
                    <a:pt x="3418" y="834"/>
                    <a:pt x="3239" y="715"/>
                    <a:pt x="3037" y="715"/>
                  </a:cubicBezTo>
                  <a:lnTo>
                    <a:pt x="2906" y="715"/>
                  </a:lnTo>
                  <a:lnTo>
                    <a:pt x="2906" y="477"/>
                  </a:lnTo>
                  <a:cubicBezTo>
                    <a:pt x="2906" y="227"/>
                    <a:pt x="2692" y="0"/>
                    <a:pt x="24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1" name="Google Shape;6031;p78"/>
            <p:cNvSpPr/>
            <p:nvPr/>
          </p:nvSpPr>
          <p:spPr>
            <a:xfrm>
              <a:off x="1444060" y="3469488"/>
              <a:ext cx="100917" cy="11404"/>
            </a:xfrm>
            <a:custGeom>
              <a:avLst/>
              <a:gdLst/>
              <a:ahLst/>
              <a:cxnLst/>
              <a:rect l="l" t="t" r="r" b="b"/>
              <a:pathLst>
                <a:path w="3168" h="358" extrusionOk="0">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2" name="Google Shape;6032;p78"/>
            <p:cNvSpPr/>
            <p:nvPr/>
          </p:nvSpPr>
          <p:spPr>
            <a:xfrm>
              <a:off x="1444060" y="3493762"/>
              <a:ext cx="100917" cy="11404"/>
            </a:xfrm>
            <a:custGeom>
              <a:avLst/>
              <a:gdLst/>
              <a:ahLst/>
              <a:cxnLst/>
              <a:rect l="l" t="t" r="r" b="b"/>
              <a:pathLst>
                <a:path w="3168" h="358" extrusionOk="0">
                  <a:moveTo>
                    <a:pt x="179" y="0"/>
                  </a:moveTo>
                  <a:cubicBezTo>
                    <a:pt x="72" y="0"/>
                    <a:pt x="1" y="72"/>
                    <a:pt x="1" y="179"/>
                  </a:cubicBezTo>
                  <a:cubicBezTo>
                    <a:pt x="1" y="286"/>
                    <a:pt x="72" y="358"/>
                    <a:pt x="179" y="358"/>
                  </a:cubicBezTo>
                  <a:lnTo>
                    <a:pt x="2989" y="358"/>
                  </a:lnTo>
                  <a:cubicBezTo>
                    <a:pt x="3096" y="358"/>
                    <a:pt x="3168" y="286"/>
                    <a:pt x="3168" y="179"/>
                  </a:cubicBezTo>
                  <a:cubicBezTo>
                    <a:pt x="3168" y="72"/>
                    <a:pt x="3084" y="0"/>
                    <a:pt x="2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3" name="Google Shape;6033;p78"/>
            <p:cNvSpPr/>
            <p:nvPr/>
          </p:nvSpPr>
          <p:spPr>
            <a:xfrm>
              <a:off x="1444060" y="3541927"/>
              <a:ext cx="100917" cy="11404"/>
            </a:xfrm>
            <a:custGeom>
              <a:avLst/>
              <a:gdLst/>
              <a:ahLst/>
              <a:cxnLst/>
              <a:rect l="l" t="t" r="r" b="b"/>
              <a:pathLst>
                <a:path w="3168" h="358" extrusionOk="0">
                  <a:moveTo>
                    <a:pt x="179" y="1"/>
                  </a:moveTo>
                  <a:cubicBezTo>
                    <a:pt x="72" y="1"/>
                    <a:pt x="1" y="84"/>
                    <a:pt x="1" y="179"/>
                  </a:cubicBezTo>
                  <a:cubicBezTo>
                    <a:pt x="1" y="286"/>
                    <a:pt x="72" y="358"/>
                    <a:pt x="179" y="358"/>
                  </a:cubicBezTo>
                  <a:lnTo>
                    <a:pt x="2989" y="358"/>
                  </a:lnTo>
                  <a:cubicBezTo>
                    <a:pt x="3096" y="358"/>
                    <a:pt x="3168" y="286"/>
                    <a:pt x="3168" y="179"/>
                  </a:cubicBezTo>
                  <a:cubicBezTo>
                    <a:pt x="3168" y="84"/>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4" name="Google Shape;6034;p78"/>
            <p:cNvSpPr/>
            <p:nvPr/>
          </p:nvSpPr>
          <p:spPr>
            <a:xfrm>
              <a:off x="1444060" y="3565818"/>
              <a:ext cx="100917" cy="11404"/>
            </a:xfrm>
            <a:custGeom>
              <a:avLst/>
              <a:gdLst/>
              <a:ahLst/>
              <a:cxnLst/>
              <a:rect l="l" t="t" r="r" b="b"/>
              <a:pathLst>
                <a:path w="3168" h="358" extrusionOk="0">
                  <a:moveTo>
                    <a:pt x="179" y="1"/>
                  </a:moveTo>
                  <a:cubicBezTo>
                    <a:pt x="72" y="1"/>
                    <a:pt x="1" y="72"/>
                    <a:pt x="1" y="179"/>
                  </a:cubicBezTo>
                  <a:cubicBezTo>
                    <a:pt x="1" y="286"/>
                    <a:pt x="72" y="358"/>
                    <a:pt x="179" y="358"/>
                  </a:cubicBezTo>
                  <a:lnTo>
                    <a:pt x="2989" y="358"/>
                  </a:lnTo>
                  <a:cubicBezTo>
                    <a:pt x="3096" y="358"/>
                    <a:pt x="3168" y="286"/>
                    <a:pt x="3168" y="179"/>
                  </a:cubicBezTo>
                  <a:cubicBezTo>
                    <a:pt x="3168"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5" name="Google Shape;6035;p78"/>
            <p:cNvSpPr/>
            <p:nvPr/>
          </p:nvSpPr>
          <p:spPr>
            <a:xfrm>
              <a:off x="1444060" y="3614747"/>
              <a:ext cx="100917" cy="11404"/>
            </a:xfrm>
            <a:custGeom>
              <a:avLst/>
              <a:gdLst/>
              <a:ahLst/>
              <a:cxnLst/>
              <a:rect l="l" t="t" r="r" b="b"/>
              <a:pathLst>
                <a:path w="3168" h="358" extrusionOk="0">
                  <a:moveTo>
                    <a:pt x="179" y="1"/>
                  </a:moveTo>
                  <a:cubicBezTo>
                    <a:pt x="72" y="1"/>
                    <a:pt x="1" y="72"/>
                    <a:pt x="1" y="179"/>
                  </a:cubicBezTo>
                  <a:cubicBezTo>
                    <a:pt x="1" y="274"/>
                    <a:pt x="72" y="358"/>
                    <a:pt x="179" y="358"/>
                  </a:cubicBezTo>
                  <a:lnTo>
                    <a:pt x="2989" y="358"/>
                  </a:lnTo>
                  <a:cubicBezTo>
                    <a:pt x="3096" y="358"/>
                    <a:pt x="3168" y="274"/>
                    <a:pt x="3168" y="179"/>
                  </a:cubicBezTo>
                  <a:cubicBezTo>
                    <a:pt x="3168"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6" name="Google Shape;6036;p78"/>
            <p:cNvSpPr/>
            <p:nvPr/>
          </p:nvSpPr>
          <p:spPr>
            <a:xfrm>
              <a:off x="1444060" y="3638256"/>
              <a:ext cx="100917" cy="11404"/>
            </a:xfrm>
            <a:custGeom>
              <a:avLst/>
              <a:gdLst/>
              <a:ahLst/>
              <a:cxnLst/>
              <a:rect l="l" t="t" r="r" b="b"/>
              <a:pathLst>
                <a:path w="3168" h="358" extrusionOk="0">
                  <a:moveTo>
                    <a:pt x="179" y="1"/>
                  </a:moveTo>
                  <a:cubicBezTo>
                    <a:pt x="72" y="1"/>
                    <a:pt x="1" y="72"/>
                    <a:pt x="1" y="179"/>
                  </a:cubicBezTo>
                  <a:cubicBezTo>
                    <a:pt x="1" y="287"/>
                    <a:pt x="72" y="358"/>
                    <a:pt x="179" y="358"/>
                  </a:cubicBezTo>
                  <a:lnTo>
                    <a:pt x="2989" y="358"/>
                  </a:lnTo>
                  <a:cubicBezTo>
                    <a:pt x="3096" y="358"/>
                    <a:pt x="3168" y="287"/>
                    <a:pt x="3168" y="179"/>
                  </a:cubicBezTo>
                  <a:cubicBezTo>
                    <a:pt x="3168"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7" name="Google Shape;6037;p78"/>
            <p:cNvSpPr/>
            <p:nvPr/>
          </p:nvSpPr>
          <p:spPr>
            <a:xfrm>
              <a:off x="1371622" y="3459454"/>
              <a:ext cx="70208" cy="57084"/>
            </a:xfrm>
            <a:custGeom>
              <a:avLst/>
              <a:gdLst/>
              <a:ahLst/>
              <a:cxnLst/>
              <a:rect l="l" t="t" r="r" b="b"/>
              <a:pathLst>
                <a:path w="2204" h="1792" extrusionOk="0">
                  <a:moveTo>
                    <a:pt x="1417" y="387"/>
                  </a:moveTo>
                  <a:lnTo>
                    <a:pt x="1417" y="470"/>
                  </a:lnTo>
                  <a:lnTo>
                    <a:pt x="1072" y="768"/>
                  </a:lnTo>
                  <a:lnTo>
                    <a:pt x="905" y="589"/>
                  </a:lnTo>
                  <a:cubicBezTo>
                    <a:pt x="873" y="544"/>
                    <a:pt x="823" y="523"/>
                    <a:pt x="773" y="523"/>
                  </a:cubicBezTo>
                  <a:cubicBezTo>
                    <a:pt x="731" y="523"/>
                    <a:pt x="688" y="538"/>
                    <a:pt x="655" y="566"/>
                  </a:cubicBezTo>
                  <a:cubicBezTo>
                    <a:pt x="584" y="625"/>
                    <a:pt x="584" y="744"/>
                    <a:pt x="632" y="827"/>
                  </a:cubicBezTo>
                  <a:lnTo>
                    <a:pt x="917" y="1125"/>
                  </a:lnTo>
                  <a:cubicBezTo>
                    <a:pt x="953" y="1161"/>
                    <a:pt x="989" y="1185"/>
                    <a:pt x="1048" y="1185"/>
                  </a:cubicBezTo>
                  <a:cubicBezTo>
                    <a:pt x="1096" y="1185"/>
                    <a:pt x="1132" y="1161"/>
                    <a:pt x="1167" y="1137"/>
                  </a:cubicBezTo>
                  <a:lnTo>
                    <a:pt x="1429" y="923"/>
                  </a:lnTo>
                  <a:lnTo>
                    <a:pt x="1417" y="1447"/>
                  </a:lnTo>
                  <a:lnTo>
                    <a:pt x="358" y="1447"/>
                  </a:lnTo>
                  <a:lnTo>
                    <a:pt x="358" y="387"/>
                  </a:lnTo>
                  <a:close/>
                  <a:moveTo>
                    <a:pt x="2007" y="1"/>
                  </a:moveTo>
                  <a:cubicBezTo>
                    <a:pt x="1966" y="1"/>
                    <a:pt x="1925" y="17"/>
                    <a:pt x="1894" y="54"/>
                  </a:cubicBezTo>
                  <a:lnTo>
                    <a:pt x="1727" y="185"/>
                  </a:lnTo>
                  <a:cubicBezTo>
                    <a:pt x="1679" y="89"/>
                    <a:pt x="1596" y="30"/>
                    <a:pt x="1489" y="30"/>
                  </a:cubicBezTo>
                  <a:lnTo>
                    <a:pt x="263" y="30"/>
                  </a:lnTo>
                  <a:cubicBezTo>
                    <a:pt x="120" y="30"/>
                    <a:pt x="1" y="149"/>
                    <a:pt x="1" y="304"/>
                  </a:cubicBezTo>
                  <a:lnTo>
                    <a:pt x="1" y="1518"/>
                  </a:lnTo>
                  <a:cubicBezTo>
                    <a:pt x="1" y="1673"/>
                    <a:pt x="120" y="1792"/>
                    <a:pt x="263" y="1792"/>
                  </a:cubicBezTo>
                  <a:lnTo>
                    <a:pt x="1489" y="1792"/>
                  </a:lnTo>
                  <a:cubicBezTo>
                    <a:pt x="1632" y="1792"/>
                    <a:pt x="1751" y="1673"/>
                    <a:pt x="1751" y="1518"/>
                  </a:cubicBezTo>
                  <a:lnTo>
                    <a:pt x="1751" y="613"/>
                  </a:lnTo>
                  <a:lnTo>
                    <a:pt x="2108" y="304"/>
                  </a:lnTo>
                  <a:cubicBezTo>
                    <a:pt x="2203" y="256"/>
                    <a:pt x="2203" y="137"/>
                    <a:pt x="2144" y="65"/>
                  </a:cubicBezTo>
                  <a:cubicBezTo>
                    <a:pt x="2111" y="26"/>
                    <a:pt x="2059" y="1"/>
                    <a:pt x="20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8" name="Google Shape;6038;p78"/>
            <p:cNvSpPr/>
            <p:nvPr/>
          </p:nvSpPr>
          <p:spPr>
            <a:xfrm>
              <a:off x="1371622" y="3532434"/>
              <a:ext cx="70208" cy="56543"/>
            </a:xfrm>
            <a:custGeom>
              <a:avLst/>
              <a:gdLst/>
              <a:ahLst/>
              <a:cxnLst/>
              <a:rect l="l" t="t" r="r" b="b"/>
              <a:pathLst>
                <a:path w="2204" h="1775" extrusionOk="0">
                  <a:moveTo>
                    <a:pt x="1417" y="382"/>
                  </a:moveTo>
                  <a:lnTo>
                    <a:pt x="1417" y="465"/>
                  </a:lnTo>
                  <a:lnTo>
                    <a:pt x="1072" y="763"/>
                  </a:lnTo>
                  <a:lnTo>
                    <a:pt x="905" y="584"/>
                  </a:lnTo>
                  <a:cubicBezTo>
                    <a:pt x="874" y="547"/>
                    <a:pt x="827" y="529"/>
                    <a:pt x="779" y="529"/>
                  </a:cubicBezTo>
                  <a:cubicBezTo>
                    <a:pt x="734" y="529"/>
                    <a:pt x="690" y="544"/>
                    <a:pt x="655" y="572"/>
                  </a:cubicBezTo>
                  <a:cubicBezTo>
                    <a:pt x="584" y="632"/>
                    <a:pt x="584" y="751"/>
                    <a:pt x="632" y="822"/>
                  </a:cubicBezTo>
                  <a:lnTo>
                    <a:pt x="917" y="1120"/>
                  </a:lnTo>
                  <a:cubicBezTo>
                    <a:pt x="953" y="1168"/>
                    <a:pt x="989" y="1180"/>
                    <a:pt x="1048" y="1180"/>
                  </a:cubicBezTo>
                  <a:cubicBezTo>
                    <a:pt x="1096" y="1180"/>
                    <a:pt x="1132" y="1168"/>
                    <a:pt x="1167" y="1132"/>
                  </a:cubicBezTo>
                  <a:lnTo>
                    <a:pt x="1429" y="930"/>
                  </a:lnTo>
                  <a:lnTo>
                    <a:pt x="1417" y="1430"/>
                  </a:lnTo>
                  <a:lnTo>
                    <a:pt x="358" y="1430"/>
                  </a:lnTo>
                  <a:lnTo>
                    <a:pt x="358" y="382"/>
                  </a:lnTo>
                  <a:close/>
                  <a:moveTo>
                    <a:pt x="2012" y="1"/>
                  </a:moveTo>
                  <a:cubicBezTo>
                    <a:pt x="1969" y="1"/>
                    <a:pt x="1926" y="16"/>
                    <a:pt x="1894" y="49"/>
                  </a:cubicBezTo>
                  <a:lnTo>
                    <a:pt x="1727" y="180"/>
                  </a:lnTo>
                  <a:cubicBezTo>
                    <a:pt x="1679" y="96"/>
                    <a:pt x="1596" y="13"/>
                    <a:pt x="1489" y="13"/>
                  </a:cubicBezTo>
                  <a:lnTo>
                    <a:pt x="263" y="13"/>
                  </a:lnTo>
                  <a:cubicBezTo>
                    <a:pt x="120" y="13"/>
                    <a:pt x="1" y="132"/>
                    <a:pt x="1" y="287"/>
                  </a:cubicBezTo>
                  <a:lnTo>
                    <a:pt x="1" y="1501"/>
                  </a:lnTo>
                  <a:cubicBezTo>
                    <a:pt x="1" y="1656"/>
                    <a:pt x="120" y="1775"/>
                    <a:pt x="263" y="1775"/>
                  </a:cubicBezTo>
                  <a:lnTo>
                    <a:pt x="1489" y="1775"/>
                  </a:lnTo>
                  <a:cubicBezTo>
                    <a:pt x="1632" y="1775"/>
                    <a:pt x="1751" y="1656"/>
                    <a:pt x="1751" y="1501"/>
                  </a:cubicBezTo>
                  <a:lnTo>
                    <a:pt x="1751" y="608"/>
                  </a:lnTo>
                  <a:lnTo>
                    <a:pt x="2108" y="299"/>
                  </a:lnTo>
                  <a:cubicBezTo>
                    <a:pt x="2203" y="239"/>
                    <a:pt x="2203" y="144"/>
                    <a:pt x="2144" y="60"/>
                  </a:cubicBezTo>
                  <a:cubicBezTo>
                    <a:pt x="2111" y="22"/>
                    <a:pt x="2062" y="1"/>
                    <a:pt x="20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39" name="Google Shape;6039;p78"/>
            <p:cNvSpPr/>
            <p:nvPr/>
          </p:nvSpPr>
          <p:spPr>
            <a:xfrm>
              <a:off x="1371622" y="3605254"/>
              <a:ext cx="70208" cy="55810"/>
            </a:xfrm>
            <a:custGeom>
              <a:avLst/>
              <a:gdLst/>
              <a:ahLst/>
              <a:cxnLst/>
              <a:rect l="l" t="t" r="r" b="b"/>
              <a:pathLst>
                <a:path w="2204" h="1752" extrusionOk="0">
                  <a:moveTo>
                    <a:pt x="1417" y="358"/>
                  </a:moveTo>
                  <a:lnTo>
                    <a:pt x="1417" y="489"/>
                  </a:lnTo>
                  <a:lnTo>
                    <a:pt x="1072" y="787"/>
                  </a:lnTo>
                  <a:lnTo>
                    <a:pt x="905" y="608"/>
                  </a:lnTo>
                  <a:cubicBezTo>
                    <a:pt x="874" y="571"/>
                    <a:pt x="827" y="553"/>
                    <a:pt x="779" y="553"/>
                  </a:cubicBezTo>
                  <a:cubicBezTo>
                    <a:pt x="734" y="553"/>
                    <a:pt x="690" y="568"/>
                    <a:pt x="655" y="596"/>
                  </a:cubicBezTo>
                  <a:cubicBezTo>
                    <a:pt x="584" y="644"/>
                    <a:pt x="584" y="775"/>
                    <a:pt x="632" y="846"/>
                  </a:cubicBezTo>
                  <a:lnTo>
                    <a:pt x="917" y="1144"/>
                  </a:lnTo>
                  <a:cubicBezTo>
                    <a:pt x="953" y="1192"/>
                    <a:pt x="989" y="1203"/>
                    <a:pt x="1048" y="1203"/>
                  </a:cubicBezTo>
                  <a:cubicBezTo>
                    <a:pt x="1096" y="1203"/>
                    <a:pt x="1132" y="1192"/>
                    <a:pt x="1167" y="1156"/>
                  </a:cubicBezTo>
                  <a:lnTo>
                    <a:pt x="1429" y="953"/>
                  </a:lnTo>
                  <a:lnTo>
                    <a:pt x="1417" y="1406"/>
                  </a:lnTo>
                  <a:lnTo>
                    <a:pt x="358" y="1406"/>
                  </a:lnTo>
                  <a:lnTo>
                    <a:pt x="358" y="358"/>
                  </a:lnTo>
                  <a:close/>
                  <a:moveTo>
                    <a:pt x="263" y="1"/>
                  </a:moveTo>
                  <a:cubicBezTo>
                    <a:pt x="120" y="1"/>
                    <a:pt x="1" y="120"/>
                    <a:pt x="1" y="263"/>
                  </a:cubicBezTo>
                  <a:lnTo>
                    <a:pt x="1" y="1489"/>
                  </a:lnTo>
                  <a:cubicBezTo>
                    <a:pt x="1" y="1632"/>
                    <a:pt x="120" y="1751"/>
                    <a:pt x="263" y="1751"/>
                  </a:cubicBezTo>
                  <a:lnTo>
                    <a:pt x="1489" y="1751"/>
                  </a:lnTo>
                  <a:cubicBezTo>
                    <a:pt x="1632" y="1751"/>
                    <a:pt x="1751" y="1632"/>
                    <a:pt x="1751" y="1489"/>
                  </a:cubicBezTo>
                  <a:lnTo>
                    <a:pt x="1751" y="632"/>
                  </a:lnTo>
                  <a:lnTo>
                    <a:pt x="2108" y="322"/>
                  </a:lnTo>
                  <a:cubicBezTo>
                    <a:pt x="2191" y="263"/>
                    <a:pt x="2203" y="144"/>
                    <a:pt x="2132" y="72"/>
                  </a:cubicBezTo>
                  <a:cubicBezTo>
                    <a:pt x="2107" y="47"/>
                    <a:pt x="2062" y="32"/>
                    <a:pt x="2014" y="32"/>
                  </a:cubicBezTo>
                  <a:cubicBezTo>
                    <a:pt x="1972" y="32"/>
                    <a:pt x="1927" y="44"/>
                    <a:pt x="1894" y="72"/>
                  </a:cubicBezTo>
                  <a:lnTo>
                    <a:pt x="1739" y="191"/>
                  </a:lnTo>
                  <a:cubicBezTo>
                    <a:pt x="1715" y="84"/>
                    <a:pt x="1608" y="1"/>
                    <a:pt x="1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40" name="Google Shape;6040;p78"/>
          <p:cNvGrpSpPr/>
          <p:nvPr/>
        </p:nvGrpSpPr>
        <p:grpSpPr>
          <a:xfrm>
            <a:off x="6664394" y="3346974"/>
            <a:ext cx="353113" cy="351998"/>
            <a:chOff x="6664394" y="3346974"/>
            <a:chExt cx="353113" cy="351998"/>
          </a:xfrm>
        </p:grpSpPr>
        <p:sp>
          <p:nvSpPr>
            <p:cNvPr id="6041" name="Google Shape;6041;p78"/>
            <p:cNvSpPr/>
            <p:nvPr/>
          </p:nvSpPr>
          <p:spPr>
            <a:xfrm>
              <a:off x="6788023" y="3450917"/>
              <a:ext cx="37207" cy="37175"/>
            </a:xfrm>
            <a:custGeom>
              <a:avLst/>
              <a:gdLst/>
              <a:ahLst/>
              <a:cxnLst/>
              <a:rect l="l" t="t" r="r" b="b"/>
              <a:pathLst>
                <a:path w="1168" h="1167" extrusionOk="0">
                  <a:moveTo>
                    <a:pt x="572" y="333"/>
                  </a:moveTo>
                  <a:cubicBezTo>
                    <a:pt x="703" y="333"/>
                    <a:pt x="822" y="453"/>
                    <a:pt x="822" y="583"/>
                  </a:cubicBezTo>
                  <a:cubicBezTo>
                    <a:pt x="822" y="738"/>
                    <a:pt x="703" y="834"/>
                    <a:pt x="572" y="834"/>
                  </a:cubicBezTo>
                  <a:cubicBezTo>
                    <a:pt x="429" y="834"/>
                    <a:pt x="310" y="738"/>
                    <a:pt x="310" y="583"/>
                  </a:cubicBezTo>
                  <a:cubicBezTo>
                    <a:pt x="310" y="441"/>
                    <a:pt x="429" y="333"/>
                    <a:pt x="572" y="333"/>
                  </a:cubicBezTo>
                  <a:close/>
                  <a:moveTo>
                    <a:pt x="584" y="0"/>
                  </a:moveTo>
                  <a:cubicBezTo>
                    <a:pt x="251" y="0"/>
                    <a:pt x="1" y="274"/>
                    <a:pt x="1" y="583"/>
                  </a:cubicBezTo>
                  <a:cubicBezTo>
                    <a:pt x="1" y="917"/>
                    <a:pt x="275" y="1167"/>
                    <a:pt x="584" y="1167"/>
                  </a:cubicBezTo>
                  <a:cubicBezTo>
                    <a:pt x="894" y="1167"/>
                    <a:pt x="1168" y="917"/>
                    <a:pt x="1168" y="583"/>
                  </a:cubicBezTo>
                  <a:cubicBezTo>
                    <a:pt x="1168" y="262"/>
                    <a:pt x="894"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2" name="Google Shape;6042;p78"/>
            <p:cNvSpPr/>
            <p:nvPr/>
          </p:nvSpPr>
          <p:spPr>
            <a:xfrm>
              <a:off x="6874892" y="3495641"/>
              <a:ext cx="36824" cy="36824"/>
            </a:xfrm>
            <a:custGeom>
              <a:avLst/>
              <a:gdLst/>
              <a:ahLst/>
              <a:cxnLst/>
              <a:rect l="l" t="t" r="r" b="b"/>
              <a:pathLst>
                <a:path w="1156" h="1156" extrusionOk="0">
                  <a:moveTo>
                    <a:pt x="584" y="311"/>
                  </a:moveTo>
                  <a:cubicBezTo>
                    <a:pt x="727" y="311"/>
                    <a:pt x="834" y="430"/>
                    <a:pt x="834" y="561"/>
                  </a:cubicBezTo>
                  <a:cubicBezTo>
                    <a:pt x="834" y="715"/>
                    <a:pt x="715" y="823"/>
                    <a:pt x="584" y="823"/>
                  </a:cubicBezTo>
                  <a:cubicBezTo>
                    <a:pt x="441" y="823"/>
                    <a:pt x="322" y="703"/>
                    <a:pt x="322" y="561"/>
                  </a:cubicBezTo>
                  <a:cubicBezTo>
                    <a:pt x="322" y="430"/>
                    <a:pt x="441" y="311"/>
                    <a:pt x="584" y="311"/>
                  </a:cubicBezTo>
                  <a:close/>
                  <a:moveTo>
                    <a:pt x="563" y="1"/>
                  </a:moveTo>
                  <a:cubicBezTo>
                    <a:pt x="251" y="1"/>
                    <a:pt x="0" y="258"/>
                    <a:pt x="0" y="584"/>
                  </a:cubicBezTo>
                  <a:cubicBezTo>
                    <a:pt x="0" y="906"/>
                    <a:pt x="262" y="1156"/>
                    <a:pt x="584" y="1156"/>
                  </a:cubicBezTo>
                  <a:cubicBezTo>
                    <a:pt x="905" y="1156"/>
                    <a:pt x="1155" y="894"/>
                    <a:pt x="1155" y="584"/>
                  </a:cubicBezTo>
                  <a:cubicBezTo>
                    <a:pt x="1155" y="251"/>
                    <a:pt x="893" y="1"/>
                    <a:pt x="584" y="1"/>
                  </a:cubicBezTo>
                  <a:cubicBezTo>
                    <a:pt x="577" y="1"/>
                    <a:pt x="570" y="1"/>
                    <a:pt x="5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3" name="Google Shape;6043;p78"/>
            <p:cNvSpPr/>
            <p:nvPr/>
          </p:nvSpPr>
          <p:spPr>
            <a:xfrm>
              <a:off x="6780059" y="3538136"/>
              <a:ext cx="53134" cy="53134"/>
            </a:xfrm>
            <a:custGeom>
              <a:avLst/>
              <a:gdLst/>
              <a:ahLst/>
              <a:cxnLst/>
              <a:rect l="l" t="t" r="r" b="b"/>
              <a:pathLst>
                <a:path w="1668" h="1668" extrusionOk="0">
                  <a:moveTo>
                    <a:pt x="834" y="334"/>
                  </a:moveTo>
                  <a:cubicBezTo>
                    <a:pt x="1120" y="334"/>
                    <a:pt x="1334" y="560"/>
                    <a:pt x="1334" y="834"/>
                  </a:cubicBezTo>
                  <a:cubicBezTo>
                    <a:pt x="1334" y="1120"/>
                    <a:pt x="1120" y="1346"/>
                    <a:pt x="834" y="1346"/>
                  </a:cubicBezTo>
                  <a:cubicBezTo>
                    <a:pt x="548" y="1346"/>
                    <a:pt x="322" y="1120"/>
                    <a:pt x="322" y="834"/>
                  </a:cubicBezTo>
                  <a:cubicBezTo>
                    <a:pt x="322" y="572"/>
                    <a:pt x="548" y="334"/>
                    <a:pt x="834" y="334"/>
                  </a:cubicBezTo>
                  <a:close/>
                  <a:moveTo>
                    <a:pt x="834" y="1"/>
                  </a:moveTo>
                  <a:cubicBezTo>
                    <a:pt x="370" y="24"/>
                    <a:pt x="1" y="393"/>
                    <a:pt x="1" y="834"/>
                  </a:cubicBezTo>
                  <a:cubicBezTo>
                    <a:pt x="1" y="1298"/>
                    <a:pt x="370" y="1667"/>
                    <a:pt x="834" y="1667"/>
                  </a:cubicBezTo>
                  <a:cubicBezTo>
                    <a:pt x="1298" y="1667"/>
                    <a:pt x="1668" y="1298"/>
                    <a:pt x="1668" y="834"/>
                  </a:cubicBezTo>
                  <a:cubicBezTo>
                    <a:pt x="1668" y="382"/>
                    <a:pt x="1298"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4" name="Google Shape;6044;p78"/>
            <p:cNvSpPr/>
            <p:nvPr/>
          </p:nvSpPr>
          <p:spPr>
            <a:xfrm>
              <a:off x="6664394" y="3346974"/>
              <a:ext cx="353113" cy="351998"/>
            </a:xfrm>
            <a:custGeom>
              <a:avLst/>
              <a:gdLst/>
              <a:ahLst/>
              <a:cxnLst/>
              <a:rect l="l" t="t" r="r" b="b"/>
              <a:pathLst>
                <a:path w="11085" h="11050" extrusionOk="0">
                  <a:moveTo>
                    <a:pt x="5549" y="358"/>
                  </a:moveTo>
                  <a:cubicBezTo>
                    <a:pt x="5680" y="358"/>
                    <a:pt x="5799" y="477"/>
                    <a:pt x="5799" y="620"/>
                  </a:cubicBezTo>
                  <a:cubicBezTo>
                    <a:pt x="5799" y="763"/>
                    <a:pt x="5680" y="870"/>
                    <a:pt x="5549" y="870"/>
                  </a:cubicBezTo>
                  <a:cubicBezTo>
                    <a:pt x="5418" y="870"/>
                    <a:pt x="5299" y="763"/>
                    <a:pt x="5299" y="620"/>
                  </a:cubicBezTo>
                  <a:cubicBezTo>
                    <a:pt x="5299" y="465"/>
                    <a:pt x="5418" y="358"/>
                    <a:pt x="5549" y="358"/>
                  </a:cubicBezTo>
                  <a:close/>
                  <a:moveTo>
                    <a:pt x="9752" y="1001"/>
                  </a:moveTo>
                  <a:cubicBezTo>
                    <a:pt x="10061" y="1001"/>
                    <a:pt x="10228" y="1394"/>
                    <a:pt x="10002" y="1620"/>
                  </a:cubicBezTo>
                  <a:cubicBezTo>
                    <a:pt x="9936" y="1686"/>
                    <a:pt x="9844" y="1718"/>
                    <a:pt x="9750" y="1718"/>
                  </a:cubicBezTo>
                  <a:cubicBezTo>
                    <a:pt x="9656" y="1718"/>
                    <a:pt x="9561" y="1686"/>
                    <a:pt x="9490" y="1620"/>
                  </a:cubicBezTo>
                  <a:cubicBezTo>
                    <a:pt x="9275" y="1394"/>
                    <a:pt x="9430" y="1001"/>
                    <a:pt x="9752" y="1001"/>
                  </a:cubicBezTo>
                  <a:close/>
                  <a:moveTo>
                    <a:pt x="1554" y="1203"/>
                  </a:moveTo>
                  <a:cubicBezTo>
                    <a:pt x="1655" y="1203"/>
                    <a:pt x="1756" y="1239"/>
                    <a:pt x="1834" y="1310"/>
                  </a:cubicBezTo>
                  <a:cubicBezTo>
                    <a:pt x="1977" y="1465"/>
                    <a:pt x="1977" y="1715"/>
                    <a:pt x="1834" y="1870"/>
                  </a:cubicBezTo>
                  <a:cubicBezTo>
                    <a:pt x="1756" y="1941"/>
                    <a:pt x="1658" y="1977"/>
                    <a:pt x="1559" y="1977"/>
                  </a:cubicBezTo>
                  <a:cubicBezTo>
                    <a:pt x="1459" y="1977"/>
                    <a:pt x="1358" y="1941"/>
                    <a:pt x="1274" y="1870"/>
                  </a:cubicBezTo>
                  <a:cubicBezTo>
                    <a:pt x="1131" y="1715"/>
                    <a:pt x="1131" y="1465"/>
                    <a:pt x="1274" y="1310"/>
                  </a:cubicBezTo>
                  <a:cubicBezTo>
                    <a:pt x="1352" y="1239"/>
                    <a:pt x="1453" y="1203"/>
                    <a:pt x="1554" y="1203"/>
                  </a:cubicBezTo>
                  <a:close/>
                  <a:moveTo>
                    <a:pt x="596" y="5323"/>
                  </a:moveTo>
                  <a:cubicBezTo>
                    <a:pt x="727" y="5323"/>
                    <a:pt x="846" y="5442"/>
                    <a:pt x="846" y="5573"/>
                  </a:cubicBezTo>
                  <a:cubicBezTo>
                    <a:pt x="858" y="5704"/>
                    <a:pt x="738" y="5823"/>
                    <a:pt x="596" y="5823"/>
                  </a:cubicBezTo>
                  <a:cubicBezTo>
                    <a:pt x="441" y="5823"/>
                    <a:pt x="346" y="5704"/>
                    <a:pt x="346" y="5573"/>
                  </a:cubicBezTo>
                  <a:cubicBezTo>
                    <a:pt x="346" y="5430"/>
                    <a:pt x="465" y="5323"/>
                    <a:pt x="596" y="5323"/>
                  </a:cubicBezTo>
                  <a:close/>
                  <a:moveTo>
                    <a:pt x="10502" y="5323"/>
                  </a:moveTo>
                  <a:cubicBezTo>
                    <a:pt x="10656" y="5323"/>
                    <a:pt x="10764" y="5442"/>
                    <a:pt x="10764" y="5573"/>
                  </a:cubicBezTo>
                  <a:cubicBezTo>
                    <a:pt x="10764" y="5704"/>
                    <a:pt x="10644" y="5823"/>
                    <a:pt x="10502" y="5823"/>
                  </a:cubicBezTo>
                  <a:cubicBezTo>
                    <a:pt x="10359" y="5823"/>
                    <a:pt x="10252" y="5704"/>
                    <a:pt x="10252" y="5573"/>
                  </a:cubicBezTo>
                  <a:cubicBezTo>
                    <a:pt x="10252" y="5430"/>
                    <a:pt x="10371" y="5323"/>
                    <a:pt x="10502" y="5323"/>
                  </a:cubicBezTo>
                  <a:close/>
                  <a:moveTo>
                    <a:pt x="2036" y="8799"/>
                  </a:moveTo>
                  <a:cubicBezTo>
                    <a:pt x="2274" y="8823"/>
                    <a:pt x="2393" y="9085"/>
                    <a:pt x="2227" y="9252"/>
                  </a:cubicBezTo>
                  <a:cubicBezTo>
                    <a:pt x="2179" y="9305"/>
                    <a:pt x="2114" y="9332"/>
                    <a:pt x="2047" y="9332"/>
                  </a:cubicBezTo>
                  <a:cubicBezTo>
                    <a:pt x="1980" y="9332"/>
                    <a:pt x="1911" y="9305"/>
                    <a:pt x="1858" y="9252"/>
                  </a:cubicBezTo>
                  <a:cubicBezTo>
                    <a:pt x="1691" y="9085"/>
                    <a:pt x="1810" y="8799"/>
                    <a:pt x="2036" y="8799"/>
                  </a:cubicBezTo>
                  <a:close/>
                  <a:moveTo>
                    <a:pt x="5549" y="10264"/>
                  </a:moveTo>
                  <a:cubicBezTo>
                    <a:pt x="5680" y="10264"/>
                    <a:pt x="5799" y="10383"/>
                    <a:pt x="5799" y="10514"/>
                  </a:cubicBezTo>
                  <a:cubicBezTo>
                    <a:pt x="5799" y="10669"/>
                    <a:pt x="5680" y="10764"/>
                    <a:pt x="5549" y="10764"/>
                  </a:cubicBezTo>
                  <a:cubicBezTo>
                    <a:pt x="5418" y="10764"/>
                    <a:pt x="5299" y="10645"/>
                    <a:pt x="5299" y="10514"/>
                  </a:cubicBezTo>
                  <a:cubicBezTo>
                    <a:pt x="5299" y="10371"/>
                    <a:pt x="5418" y="10264"/>
                    <a:pt x="5549" y="10264"/>
                  </a:cubicBezTo>
                  <a:close/>
                  <a:moveTo>
                    <a:pt x="5501" y="1"/>
                  </a:moveTo>
                  <a:cubicBezTo>
                    <a:pt x="5180" y="1"/>
                    <a:pt x="4918" y="275"/>
                    <a:pt x="4918" y="584"/>
                  </a:cubicBezTo>
                  <a:cubicBezTo>
                    <a:pt x="4918" y="858"/>
                    <a:pt x="5096" y="1060"/>
                    <a:pt x="5334" y="1132"/>
                  </a:cubicBezTo>
                  <a:lnTo>
                    <a:pt x="5334" y="2025"/>
                  </a:lnTo>
                  <a:cubicBezTo>
                    <a:pt x="5299" y="2013"/>
                    <a:pt x="5251" y="2001"/>
                    <a:pt x="5191" y="1989"/>
                  </a:cubicBezTo>
                  <a:cubicBezTo>
                    <a:pt x="5015" y="1924"/>
                    <a:pt x="4880" y="1886"/>
                    <a:pt x="4761" y="1886"/>
                  </a:cubicBezTo>
                  <a:cubicBezTo>
                    <a:pt x="4576" y="1886"/>
                    <a:pt x="4430" y="1978"/>
                    <a:pt x="4227" y="2203"/>
                  </a:cubicBezTo>
                  <a:cubicBezTo>
                    <a:pt x="4144" y="2299"/>
                    <a:pt x="4072" y="2370"/>
                    <a:pt x="4001" y="2406"/>
                  </a:cubicBezTo>
                  <a:cubicBezTo>
                    <a:pt x="3929" y="2442"/>
                    <a:pt x="3810" y="2442"/>
                    <a:pt x="3703" y="2465"/>
                  </a:cubicBezTo>
                  <a:cubicBezTo>
                    <a:pt x="3370" y="2489"/>
                    <a:pt x="3179" y="2537"/>
                    <a:pt x="3036" y="2823"/>
                  </a:cubicBezTo>
                  <a:lnTo>
                    <a:pt x="2120" y="1906"/>
                  </a:lnTo>
                  <a:cubicBezTo>
                    <a:pt x="2286" y="1632"/>
                    <a:pt x="2274" y="1275"/>
                    <a:pt x="2036" y="1037"/>
                  </a:cubicBezTo>
                  <a:cubicBezTo>
                    <a:pt x="1893" y="894"/>
                    <a:pt x="1712" y="822"/>
                    <a:pt x="1530" y="822"/>
                  </a:cubicBezTo>
                  <a:cubicBezTo>
                    <a:pt x="1349" y="822"/>
                    <a:pt x="1167" y="894"/>
                    <a:pt x="1024" y="1037"/>
                  </a:cubicBezTo>
                  <a:cubicBezTo>
                    <a:pt x="546" y="1505"/>
                    <a:pt x="939" y="2252"/>
                    <a:pt x="1509" y="2252"/>
                  </a:cubicBezTo>
                  <a:cubicBezTo>
                    <a:pt x="1635" y="2252"/>
                    <a:pt x="1770" y="2216"/>
                    <a:pt x="1905" y="2132"/>
                  </a:cubicBezTo>
                  <a:lnTo>
                    <a:pt x="2917" y="3144"/>
                  </a:lnTo>
                  <a:cubicBezTo>
                    <a:pt x="2846" y="3370"/>
                    <a:pt x="2810" y="3394"/>
                    <a:pt x="2572" y="3549"/>
                  </a:cubicBezTo>
                  <a:cubicBezTo>
                    <a:pt x="2143" y="3799"/>
                    <a:pt x="2084" y="3966"/>
                    <a:pt x="2143" y="4442"/>
                  </a:cubicBezTo>
                  <a:cubicBezTo>
                    <a:pt x="2155" y="4561"/>
                    <a:pt x="2167" y="4668"/>
                    <a:pt x="2155" y="4751"/>
                  </a:cubicBezTo>
                  <a:cubicBezTo>
                    <a:pt x="2108" y="4918"/>
                    <a:pt x="1941" y="5061"/>
                    <a:pt x="1846" y="5359"/>
                  </a:cubicBezTo>
                  <a:lnTo>
                    <a:pt x="1131" y="5359"/>
                  </a:lnTo>
                  <a:cubicBezTo>
                    <a:pt x="1060" y="5120"/>
                    <a:pt x="846" y="4942"/>
                    <a:pt x="584" y="4942"/>
                  </a:cubicBezTo>
                  <a:cubicBezTo>
                    <a:pt x="250" y="4942"/>
                    <a:pt x="0" y="5216"/>
                    <a:pt x="0" y="5525"/>
                  </a:cubicBezTo>
                  <a:cubicBezTo>
                    <a:pt x="0" y="5859"/>
                    <a:pt x="262" y="6109"/>
                    <a:pt x="584" y="6109"/>
                  </a:cubicBezTo>
                  <a:cubicBezTo>
                    <a:pt x="846" y="6109"/>
                    <a:pt x="1060" y="5930"/>
                    <a:pt x="1131" y="5692"/>
                  </a:cubicBezTo>
                  <a:lnTo>
                    <a:pt x="1846" y="5692"/>
                  </a:lnTo>
                  <a:cubicBezTo>
                    <a:pt x="1929" y="5990"/>
                    <a:pt x="2108" y="6132"/>
                    <a:pt x="2155" y="6299"/>
                  </a:cubicBezTo>
                  <a:cubicBezTo>
                    <a:pt x="2203" y="6513"/>
                    <a:pt x="2036" y="6871"/>
                    <a:pt x="2179" y="7156"/>
                  </a:cubicBezTo>
                  <a:cubicBezTo>
                    <a:pt x="2322" y="7430"/>
                    <a:pt x="2703" y="7526"/>
                    <a:pt x="2822" y="7704"/>
                  </a:cubicBezTo>
                  <a:cubicBezTo>
                    <a:pt x="2870" y="7764"/>
                    <a:pt x="2894" y="7835"/>
                    <a:pt x="2929" y="7930"/>
                  </a:cubicBezTo>
                  <a:lnTo>
                    <a:pt x="2322" y="8538"/>
                  </a:lnTo>
                  <a:cubicBezTo>
                    <a:pt x="2229" y="8489"/>
                    <a:pt x="2127" y="8464"/>
                    <a:pt x="2025" y="8464"/>
                  </a:cubicBezTo>
                  <a:cubicBezTo>
                    <a:pt x="1880" y="8464"/>
                    <a:pt x="1737" y="8515"/>
                    <a:pt x="1631" y="8621"/>
                  </a:cubicBezTo>
                  <a:cubicBezTo>
                    <a:pt x="1262" y="9002"/>
                    <a:pt x="1536" y="9621"/>
                    <a:pt x="2048" y="9621"/>
                  </a:cubicBezTo>
                  <a:cubicBezTo>
                    <a:pt x="2489" y="9621"/>
                    <a:pt x="2786" y="9157"/>
                    <a:pt x="2560" y="8764"/>
                  </a:cubicBezTo>
                  <a:lnTo>
                    <a:pt x="3084" y="8240"/>
                  </a:lnTo>
                  <a:cubicBezTo>
                    <a:pt x="3322" y="8704"/>
                    <a:pt x="3810" y="8538"/>
                    <a:pt x="4060" y="8657"/>
                  </a:cubicBezTo>
                  <a:cubicBezTo>
                    <a:pt x="4251" y="8740"/>
                    <a:pt x="4418" y="9085"/>
                    <a:pt x="4727" y="9157"/>
                  </a:cubicBezTo>
                  <a:cubicBezTo>
                    <a:pt x="4769" y="9167"/>
                    <a:pt x="4811" y="9172"/>
                    <a:pt x="4853" y="9172"/>
                  </a:cubicBezTo>
                  <a:cubicBezTo>
                    <a:pt x="5045" y="9172"/>
                    <a:pt x="5230" y="9075"/>
                    <a:pt x="5406" y="9026"/>
                  </a:cubicBezTo>
                  <a:lnTo>
                    <a:pt x="5406" y="9919"/>
                  </a:lnTo>
                  <a:cubicBezTo>
                    <a:pt x="5168" y="9990"/>
                    <a:pt x="4989" y="10204"/>
                    <a:pt x="4989" y="10466"/>
                  </a:cubicBezTo>
                  <a:cubicBezTo>
                    <a:pt x="4989" y="10800"/>
                    <a:pt x="5251" y="11050"/>
                    <a:pt x="5561" y="11050"/>
                  </a:cubicBezTo>
                  <a:cubicBezTo>
                    <a:pt x="5894" y="11050"/>
                    <a:pt x="6144" y="10788"/>
                    <a:pt x="6144" y="10466"/>
                  </a:cubicBezTo>
                  <a:cubicBezTo>
                    <a:pt x="6144" y="10204"/>
                    <a:pt x="5965" y="9990"/>
                    <a:pt x="5727" y="9919"/>
                  </a:cubicBezTo>
                  <a:lnTo>
                    <a:pt x="5727" y="9026"/>
                  </a:lnTo>
                  <a:cubicBezTo>
                    <a:pt x="5903" y="9075"/>
                    <a:pt x="6080" y="9172"/>
                    <a:pt x="6269" y="9172"/>
                  </a:cubicBezTo>
                  <a:cubicBezTo>
                    <a:pt x="6310" y="9172"/>
                    <a:pt x="6352" y="9167"/>
                    <a:pt x="6394" y="9157"/>
                  </a:cubicBezTo>
                  <a:cubicBezTo>
                    <a:pt x="6715" y="9085"/>
                    <a:pt x="6894" y="8740"/>
                    <a:pt x="7073" y="8657"/>
                  </a:cubicBezTo>
                  <a:cubicBezTo>
                    <a:pt x="7323" y="8538"/>
                    <a:pt x="7799" y="8704"/>
                    <a:pt x="8049" y="8240"/>
                  </a:cubicBezTo>
                  <a:lnTo>
                    <a:pt x="8216" y="8407"/>
                  </a:lnTo>
                  <a:cubicBezTo>
                    <a:pt x="8245" y="8436"/>
                    <a:pt x="8287" y="8451"/>
                    <a:pt x="8329" y="8451"/>
                  </a:cubicBezTo>
                  <a:cubicBezTo>
                    <a:pt x="8370" y="8451"/>
                    <a:pt x="8412" y="8436"/>
                    <a:pt x="8442" y="8407"/>
                  </a:cubicBezTo>
                  <a:cubicBezTo>
                    <a:pt x="8501" y="8347"/>
                    <a:pt x="8501" y="8240"/>
                    <a:pt x="8442" y="8180"/>
                  </a:cubicBezTo>
                  <a:lnTo>
                    <a:pt x="8168" y="7907"/>
                  </a:lnTo>
                  <a:cubicBezTo>
                    <a:pt x="8239" y="7692"/>
                    <a:pt x="8275" y="7656"/>
                    <a:pt x="8513" y="7514"/>
                  </a:cubicBezTo>
                  <a:cubicBezTo>
                    <a:pt x="8942" y="7252"/>
                    <a:pt x="9013" y="7097"/>
                    <a:pt x="8942" y="6621"/>
                  </a:cubicBezTo>
                  <a:cubicBezTo>
                    <a:pt x="8894" y="6323"/>
                    <a:pt x="8918" y="6287"/>
                    <a:pt x="9073" y="6037"/>
                  </a:cubicBezTo>
                  <a:cubicBezTo>
                    <a:pt x="9156" y="5930"/>
                    <a:pt x="9216" y="5811"/>
                    <a:pt x="9240" y="5692"/>
                  </a:cubicBezTo>
                  <a:lnTo>
                    <a:pt x="9954" y="5692"/>
                  </a:lnTo>
                  <a:cubicBezTo>
                    <a:pt x="10025" y="5930"/>
                    <a:pt x="10240" y="6109"/>
                    <a:pt x="10502" y="6109"/>
                  </a:cubicBezTo>
                  <a:cubicBezTo>
                    <a:pt x="10835" y="6109"/>
                    <a:pt x="11085" y="5847"/>
                    <a:pt x="11085" y="5525"/>
                  </a:cubicBezTo>
                  <a:cubicBezTo>
                    <a:pt x="11085" y="5251"/>
                    <a:pt x="10823" y="4989"/>
                    <a:pt x="10502" y="4989"/>
                  </a:cubicBezTo>
                  <a:cubicBezTo>
                    <a:pt x="10240" y="4989"/>
                    <a:pt x="10025" y="5168"/>
                    <a:pt x="9954" y="5406"/>
                  </a:cubicBezTo>
                  <a:lnTo>
                    <a:pt x="9240" y="5406"/>
                  </a:lnTo>
                  <a:cubicBezTo>
                    <a:pt x="9156" y="5109"/>
                    <a:pt x="8978" y="4966"/>
                    <a:pt x="8930" y="4799"/>
                  </a:cubicBezTo>
                  <a:cubicBezTo>
                    <a:pt x="8882" y="4585"/>
                    <a:pt x="9049" y="4239"/>
                    <a:pt x="8894" y="3954"/>
                  </a:cubicBezTo>
                  <a:cubicBezTo>
                    <a:pt x="8763" y="3668"/>
                    <a:pt x="8382" y="3573"/>
                    <a:pt x="8263" y="3394"/>
                  </a:cubicBezTo>
                  <a:cubicBezTo>
                    <a:pt x="8216" y="3335"/>
                    <a:pt x="8180" y="3263"/>
                    <a:pt x="8156" y="3180"/>
                  </a:cubicBezTo>
                  <a:lnTo>
                    <a:pt x="9406" y="1930"/>
                  </a:lnTo>
                  <a:cubicBezTo>
                    <a:pt x="9513" y="1989"/>
                    <a:pt x="9632" y="2025"/>
                    <a:pt x="9752" y="2025"/>
                  </a:cubicBezTo>
                  <a:cubicBezTo>
                    <a:pt x="9930" y="2025"/>
                    <a:pt x="10109" y="1953"/>
                    <a:pt x="10228" y="1834"/>
                  </a:cubicBezTo>
                  <a:cubicBezTo>
                    <a:pt x="10490" y="1572"/>
                    <a:pt x="10490" y="1132"/>
                    <a:pt x="10228" y="870"/>
                  </a:cubicBezTo>
                  <a:cubicBezTo>
                    <a:pt x="10091" y="733"/>
                    <a:pt x="9915" y="665"/>
                    <a:pt x="9740" y="665"/>
                  </a:cubicBezTo>
                  <a:cubicBezTo>
                    <a:pt x="9564" y="665"/>
                    <a:pt x="9388" y="733"/>
                    <a:pt x="9251" y="870"/>
                  </a:cubicBezTo>
                  <a:cubicBezTo>
                    <a:pt x="9037" y="1096"/>
                    <a:pt x="9001" y="1430"/>
                    <a:pt x="9168" y="1691"/>
                  </a:cubicBezTo>
                  <a:lnTo>
                    <a:pt x="8025" y="2834"/>
                  </a:lnTo>
                  <a:cubicBezTo>
                    <a:pt x="7918" y="2644"/>
                    <a:pt x="7799" y="2537"/>
                    <a:pt x="7501" y="2489"/>
                  </a:cubicBezTo>
                  <a:cubicBezTo>
                    <a:pt x="7493" y="2488"/>
                    <a:pt x="7485" y="2488"/>
                    <a:pt x="7477" y="2488"/>
                  </a:cubicBezTo>
                  <a:cubicBezTo>
                    <a:pt x="7394" y="2488"/>
                    <a:pt x="7334" y="2545"/>
                    <a:pt x="7323" y="2632"/>
                  </a:cubicBezTo>
                  <a:cubicBezTo>
                    <a:pt x="7311" y="2715"/>
                    <a:pt x="7370" y="2787"/>
                    <a:pt x="7454" y="2811"/>
                  </a:cubicBezTo>
                  <a:cubicBezTo>
                    <a:pt x="7680" y="2834"/>
                    <a:pt x="7727" y="2906"/>
                    <a:pt x="7811" y="3192"/>
                  </a:cubicBezTo>
                  <a:cubicBezTo>
                    <a:pt x="7930" y="3549"/>
                    <a:pt x="7989" y="3644"/>
                    <a:pt x="8323" y="3835"/>
                  </a:cubicBezTo>
                  <a:cubicBezTo>
                    <a:pt x="8632" y="4025"/>
                    <a:pt x="8644" y="4061"/>
                    <a:pt x="8597" y="4418"/>
                  </a:cubicBezTo>
                  <a:cubicBezTo>
                    <a:pt x="8537" y="4799"/>
                    <a:pt x="8573" y="4906"/>
                    <a:pt x="8775" y="5216"/>
                  </a:cubicBezTo>
                  <a:cubicBezTo>
                    <a:pt x="8990" y="5525"/>
                    <a:pt x="8990" y="5573"/>
                    <a:pt x="8775" y="5871"/>
                  </a:cubicBezTo>
                  <a:cubicBezTo>
                    <a:pt x="8573" y="6180"/>
                    <a:pt x="8561" y="6287"/>
                    <a:pt x="8597" y="6668"/>
                  </a:cubicBezTo>
                  <a:cubicBezTo>
                    <a:pt x="8644" y="7025"/>
                    <a:pt x="8632" y="7061"/>
                    <a:pt x="8323" y="7252"/>
                  </a:cubicBezTo>
                  <a:cubicBezTo>
                    <a:pt x="7989" y="7442"/>
                    <a:pt x="7930" y="7537"/>
                    <a:pt x="7811" y="7895"/>
                  </a:cubicBezTo>
                  <a:cubicBezTo>
                    <a:pt x="7692" y="8240"/>
                    <a:pt x="7668" y="8264"/>
                    <a:pt x="7311" y="8299"/>
                  </a:cubicBezTo>
                  <a:cubicBezTo>
                    <a:pt x="6918" y="8323"/>
                    <a:pt x="6834" y="8383"/>
                    <a:pt x="6561" y="8657"/>
                  </a:cubicBezTo>
                  <a:cubicBezTo>
                    <a:pt x="6411" y="8813"/>
                    <a:pt x="6334" y="8876"/>
                    <a:pt x="6228" y="8876"/>
                  </a:cubicBezTo>
                  <a:cubicBezTo>
                    <a:pt x="6156" y="8876"/>
                    <a:pt x="6071" y="8847"/>
                    <a:pt x="5942" y="8799"/>
                  </a:cubicBezTo>
                  <a:cubicBezTo>
                    <a:pt x="5799" y="8752"/>
                    <a:pt x="5668" y="8692"/>
                    <a:pt x="5525" y="8692"/>
                  </a:cubicBezTo>
                  <a:cubicBezTo>
                    <a:pt x="5261" y="8692"/>
                    <a:pt x="4987" y="8875"/>
                    <a:pt x="4806" y="8875"/>
                  </a:cubicBezTo>
                  <a:cubicBezTo>
                    <a:pt x="4791" y="8875"/>
                    <a:pt x="4777" y="8874"/>
                    <a:pt x="4763" y="8871"/>
                  </a:cubicBezTo>
                  <a:cubicBezTo>
                    <a:pt x="4668" y="8859"/>
                    <a:pt x="4572" y="8752"/>
                    <a:pt x="4477" y="8657"/>
                  </a:cubicBezTo>
                  <a:cubicBezTo>
                    <a:pt x="4227" y="8383"/>
                    <a:pt x="4120" y="8323"/>
                    <a:pt x="3739" y="8299"/>
                  </a:cubicBezTo>
                  <a:cubicBezTo>
                    <a:pt x="3382" y="8264"/>
                    <a:pt x="3346" y="8240"/>
                    <a:pt x="3227" y="7895"/>
                  </a:cubicBezTo>
                  <a:cubicBezTo>
                    <a:pt x="3108" y="7537"/>
                    <a:pt x="3048" y="7442"/>
                    <a:pt x="2727" y="7252"/>
                  </a:cubicBezTo>
                  <a:cubicBezTo>
                    <a:pt x="2405" y="7061"/>
                    <a:pt x="2393" y="7025"/>
                    <a:pt x="2441" y="6668"/>
                  </a:cubicBezTo>
                  <a:cubicBezTo>
                    <a:pt x="2501" y="6287"/>
                    <a:pt x="2465" y="6180"/>
                    <a:pt x="2262" y="5871"/>
                  </a:cubicBezTo>
                  <a:cubicBezTo>
                    <a:pt x="2048" y="5561"/>
                    <a:pt x="2048" y="5513"/>
                    <a:pt x="2262" y="5216"/>
                  </a:cubicBezTo>
                  <a:cubicBezTo>
                    <a:pt x="2465" y="4906"/>
                    <a:pt x="2477" y="4799"/>
                    <a:pt x="2441" y="4418"/>
                  </a:cubicBezTo>
                  <a:cubicBezTo>
                    <a:pt x="2393" y="4061"/>
                    <a:pt x="2405" y="4025"/>
                    <a:pt x="2727" y="3835"/>
                  </a:cubicBezTo>
                  <a:cubicBezTo>
                    <a:pt x="2846" y="3763"/>
                    <a:pt x="2965" y="3680"/>
                    <a:pt x="3048" y="3585"/>
                  </a:cubicBezTo>
                  <a:cubicBezTo>
                    <a:pt x="3144" y="3477"/>
                    <a:pt x="3179" y="3323"/>
                    <a:pt x="3227" y="3192"/>
                  </a:cubicBezTo>
                  <a:cubicBezTo>
                    <a:pt x="3275" y="3061"/>
                    <a:pt x="3322" y="2942"/>
                    <a:pt x="3394" y="2882"/>
                  </a:cubicBezTo>
                  <a:cubicBezTo>
                    <a:pt x="3465" y="2823"/>
                    <a:pt x="3596" y="2799"/>
                    <a:pt x="3739" y="2787"/>
                  </a:cubicBezTo>
                  <a:cubicBezTo>
                    <a:pt x="4120" y="2763"/>
                    <a:pt x="4215" y="2703"/>
                    <a:pt x="4477" y="2430"/>
                  </a:cubicBezTo>
                  <a:cubicBezTo>
                    <a:pt x="4626" y="2273"/>
                    <a:pt x="4699" y="2210"/>
                    <a:pt x="4807" y="2210"/>
                  </a:cubicBezTo>
                  <a:cubicBezTo>
                    <a:pt x="4880" y="2210"/>
                    <a:pt x="4969" y="2239"/>
                    <a:pt x="5108" y="2287"/>
                  </a:cubicBezTo>
                  <a:cubicBezTo>
                    <a:pt x="5287" y="2352"/>
                    <a:pt x="5406" y="2385"/>
                    <a:pt x="5525" y="2385"/>
                  </a:cubicBezTo>
                  <a:cubicBezTo>
                    <a:pt x="5644" y="2385"/>
                    <a:pt x="5763" y="2352"/>
                    <a:pt x="5942" y="2287"/>
                  </a:cubicBezTo>
                  <a:cubicBezTo>
                    <a:pt x="6081" y="2233"/>
                    <a:pt x="6168" y="2206"/>
                    <a:pt x="6236" y="2206"/>
                  </a:cubicBezTo>
                  <a:cubicBezTo>
                    <a:pt x="6366" y="2206"/>
                    <a:pt x="6425" y="2306"/>
                    <a:pt x="6644" y="2525"/>
                  </a:cubicBezTo>
                  <a:cubicBezTo>
                    <a:pt x="6680" y="2555"/>
                    <a:pt x="6721" y="2570"/>
                    <a:pt x="6762" y="2570"/>
                  </a:cubicBezTo>
                  <a:cubicBezTo>
                    <a:pt x="6802" y="2570"/>
                    <a:pt x="6840" y="2555"/>
                    <a:pt x="6870" y="2525"/>
                  </a:cubicBezTo>
                  <a:cubicBezTo>
                    <a:pt x="6930" y="2465"/>
                    <a:pt x="6930" y="2358"/>
                    <a:pt x="6870" y="2299"/>
                  </a:cubicBezTo>
                  <a:lnTo>
                    <a:pt x="6787" y="2203"/>
                  </a:lnTo>
                  <a:cubicBezTo>
                    <a:pt x="6569" y="1978"/>
                    <a:pt x="6422" y="1886"/>
                    <a:pt x="6241" y="1886"/>
                  </a:cubicBezTo>
                  <a:cubicBezTo>
                    <a:pt x="6125" y="1886"/>
                    <a:pt x="5994" y="1924"/>
                    <a:pt x="5822" y="1989"/>
                  </a:cubicBezTo>
                  <a:cubicBezTo>
                    <a:pt x="5775" y="2001"/>
                    <a:pt x="5715" y="2013"/>
                    <a:pt x="5668" y="2025"/>
                  </a:cubicBezTo>
                  <a:lnTo>
                    <a:pt x="5668" y="1132"/>
                  </a:lnTo>
                  <a:cubicBezTo>
                    <a:pt x="5906" y="1060"/>
                    <a:pt x="6084" y="858"/>
                    <a:pt x="6084" y="584"/>
                  </a:cubicBezTo>
                  <a:cubicBezTo>
                    <a:pt x="6084" y="263"/>
                    <a:pt x="5822"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5" name="Google Shape;6045;p78"/>
            <p:cNvSpPr/>
            <p:nvPr/>
          </p:nvSpPr>
          <p:spPr>
            <a:xfrm>
              <a:off x="6938984" y="3622042"/>
              <a:ext cx="53899" cy="51605"/>
            </a:xfrm>
            <a:custGeom>
              <a:avLst/>
              <a:gdLst/>
              <a:ahLst/>
              <a:cxnLst/>
              <a:rect l="l" t="t" r="r" b="b"/>
              <a:pathLst>
                <a:path w="1692" h="1620" extrusionOk="0">
                  <a:moveTo>
                    <a:pt x="919" y="548"/>
                  </a:moveTo>
                  <a:cubicBezTo>
                    <a:pt x="1015" y="548"/>
                    <a:pt x="1114" y="587"/>
                    <a:pt x="1191" y="665"/>
                  </a:cubicBezTo>
                  <a:cubicBezTo>
                    <a:pt x="1334" y="796"/>
                    <a:pt x="1334" y="1046"/>
                    <a:pt x="1191" y="1200"/>
                  </a:cubicBezTo>
                  <a:cubicBezTo>
                    <a:pt x="1114" y="1272"/>
                    <a:pt x="1015" y="1307"/>
                    <a:pt x="919" y="1307"/>
                  </a:cubicBezTo>
                  <a:cubicBezTo>
                    <a:pt x="822" y="1307"/>
                    <a:pt x="727" y="1272"/>
                    <a:pt x="655" y="1200"/>
                  </a:cubicBezTo>
                  <a:cubicBezTo>
                    <a:pt x="500" y="1046"/>
                    <a:pt x="500" y="807"/>
                    <a:pt x="655" y="665"/>
                  </a:cubicBezTo>
                  <a:cubicBezTo>
                    <a:pt x="727" y="587"/>
                    <a:pt x="822" y="548"/>
                    <a:pt x="919" y="548"/>
                  </a:cubicBezTo>
                  <a:close/>
                  <a:moveTo>
                    <a:pt x="167" y="1"/>
                  </a:moveTo>
                  <a:cubicBezTo>
                    <a:pt x="128" y="1"/>
                    <a:pt x="90" y="16"/>
                    <a:pt x="60" y="45"/>
                  </a:cubicBezTo>
                  <a:cubicBezTo>
                    <a:pt x="0" y="105"/>
                    <a:pt x="0" y="212"/>
                    <a:pt x="60" y="272"/>
                  </a:cubicBezTo>
                  <a:lnTo>
                    <a:pt x="334" y="557"/>
                  </a:lnTo>
                  <a:cubicBezTo>
                    <a:pt x="179" y="819"/>
                    <a:pt x="191" y="1177"/>
                    <a:pt x="429" y="1415"/>
                  </a:cubicBezTo>
                  <a:cubicBezTo>
                    <a:pt x="560" y="1552"/>
                    <a:pt x="739" y="1620"/>
                    <a:pt x="920" y="1620"/>
                  </a:cubicBezTo>
                  <a:cubicBezTo>
                    <a:pt x="1102" y="1620"/>
                    <a:pt x="1286" y="1552"/>
                    <a:pt x="1429" y="1415"/>
                  </a:cubicBezTo>
                  <a:cubicBezTo>
                    <a:pt x="1691" y="1153"/>
                    <a:pt x="1691" y="700"/>
                    <a:pt x="1429" y="415"/>
                  </a:cubicBezTo>
                  <a:cubicBezTo>
                    <a:pt x="1294" y="286"/>
                    <a:pt x="1120" y="223"/>
                    <a:pt x="945" y="223"/>
                  </a:cubicBezTo>
                  <a:cubicBezTo>
                    <a:pt x="812" y="223"/>
                    <a:pt x="678" y="259"/>
                    <a:pt x="560" y="331"/>
                  </a:cubicBezTo>
                  <a:lnTo>
                    <a:pt x="274" y="45"/>
                  </a:lnTo>
                  <a:cubicBezTo>
                    <a:pt x="244" y="16"/>
                    <a:pt x="206"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46" name="Google Shape;6046;p78"/>
          <p:cNvGrpSpPr/>
          <p:nvPr/>
        </p:nvGrpSpPr>
        <p:grpSpPr>
          <a:xfrm>
            <a:off x="849741" y="1959307"/>
            <a:ext cx="399398" cy="375443"/>
            <a:chOff x="849741" y="1959307"/>
            <a:chExt cx="399398" cy="375443"/>
          </a:xfrm>
        </p:grpSpPr>
        <p:sp>
          <p:nvSpPr>
            <p:cNvPr id="6047" name="Google Shape;6047;p78"/>
            <p:cNvSpPr/>
            <p:nvPr/>
          </p:nvSpPr>
          <p:spPr>
            <a:xfrm>
              <a:off x="849741" y="1959307"/>
              <a:ext cx="399398" cy="375443"/>
            </a:xfrm>
            <a:custGeom>
              <a:avLst/>
              <a:gdLst/>
              <a:ahLst/>
              <a:cxnLst/>
              <a:rect l="l" t="t" r="r" b="b"/>
              <a:pathLst>
                <a:path w="12538" h="11786" extrusionOk="0">
                  <a:moveTo>
                    <a:pt x="2441" y="7273"/>
                  </a:moveTo>
                  <a:lnTo>
                    <a:pt x="5251" y="10082"/>
                  </a:lnTo>
                  <a:lnTo>
                    <a:pt x="4537" y="10797"/>
                  </a:lnTo>
                  <a:lnTo>
                    <a:pt x="1727" y="7987"/>
                  </a:lnTo>
                  <a:lnTo>
                    <a:pt x="2441" y="7273"/>
                  </a:lnTo>
                  <a:close/>
                  <a:moveTo>
                    <a:pt x="8661" y="1"/>
                  </a:moveTo>
                  <a:cubicBezTo>
                    <a:pt x="8400" y="1"/>
                    <a:pt x="8138" y="99"/>
                    <a:pt x="7942" y="296"/>
                  </a:cubicBezTo>
                  <a:lnTo>
                    <a:pt x="1846" y="6392"/>
                  </a:lnTo>
                  <a:cubicBezTo>
                    <a:pt x="1763" y="6463"/>
                    <a:pt x="1763" y="6582"/>
                    <a:pt x="1846" y="6665"/>
                  </a:cubicBezTo>
                  <a:lnTo>
                    <a:pt x="2168" y="6987"/>
                  </a:lnTo>
                  <a:lnTo>
                    <a:pt x="1322" y="7832"/>
                  </a:lnTo>
                  <a:cubicBezTo>
                    <a:pt x="1251" y="7916"/>
                    <a:pt x="1251" y="8035"/>
                    <a:pt x="1322" y="8106"/>
                  </a:cubicBezTo>
                  <a:lnTo>
                    <a:pt x="1941" y="8725"/>
                  </a:lnTo>
                  <a:lnTo>
                    <a:pt x="1465" y="9201"/>
                  </a:lnTo>
                  <a:cubicBezTo>
                    <a:pt x="1394" y="9285"/>
                    <a:pt x="1394" y="9404"/>
                    <a:pt x="1465" y="9475"/>
                  </a:cubicBezTo>
                  <a:cubicBezTo>
                    <a:pt x="1507" y="9511"/>
                    <a:pt x="1557" y="9529"/>
                    <a:pt x="1606" y="9529"/>
                  </a:cubicBezTo>
                  <a:cubicBezTo>
                    <a:pt x="1656" y="9529"/>
                    <a:pt x="1703" y="9511"/>
                    <a:pt x="1739" y="9475"/>
                  </a:cubicBezTo>
                  <a:lnTo>
                    <a:pt x="2215" y="8999"/>
                  </a:lnTo>
                  <a:lnTo>
                    <a:pt x="3525" y="10309"/>
                  </a:lnTo>
                  <a:lnTo>
                    <a:pt x="2453" y="11380"/>
                  </a:lnTo>
                  <a:lnTo>
                    <a:pt x="536" y="10678"/>
                  </a:lnTo>
                  <a:lnTo>
                    <a:pt x="1167" y="10035"/>
                  </a:lnTo>
                  <a:cubicBezTo>
                    <a:pt x="1251" y="9963"/>
                    <a:pt x="1251" y="9844"/>
                    <a:pt x="1167" y="9773"/>
                  </a:cubicBezTo>
                  <a:cubicBezTo>
                    <a:pt x="1132" y="9737"/>
                    <a:pt x="1084" y="9719"/>
                    <a:pt x="1036" y="9719"/>
                  </a:cubicBezTo>
                  <a:cubicBezTo>
                    <a:pt x="989" y="9719"/>
                    <a:pt x="941" y="9737"/>
                    <a:pt x="905" y="9773"/>
                  </a:cubicBezTo>
                  <a:lnTo>
                    <a:pt x="60" y="10618"/>
                  </a:lnTo>
                  <a:cubicBezTo>
                    <a:pt x="12" y="10666"/>
                    <a:pt x="1" y="10737"/>
                    <a:pt x="12" y="10797"/>
                  </a:cubicBezTo>
                  <a:cubicBezTo>
                    <a:pt x="24" y="10856"/>
                    <a:pt x="72" y="10916"/>
                    <a:pt x="132" y="10928"/>
                  </a:cubicBezTo>
                  <a:lnTo>
                    <a:pt x="2441" y="11761"/>
                  </a:lnTo>
                  <a:cubicBezTo>
                    <a:pt x="2453" y="11785"/>
                    <a:pt x="2477" y="11785"/>
                    <a:pt x="2501" y="11785"/>
                  </a:cubicBezTo>
                  <a:cubicBezTo>
                    <a:pt x="2537" y="11785"/>
                    <a:pt x="2596" y="11761"/>
                    <a:pt x="2632" y="11726"/>
                  </a:cubicBezTo>
                  <a:lnTo>
                    <a:pt x="3787" y="10559"/>
                  </a:lnTo>
                  <a:lnTo>
                    <a:pt x="4418" y="11190"/>
                  </a:lnTo>
                  <a:cubicBezTo>
                    <a:pt x="4442" y="11214"/>
                    <a:pt x="4501" y="11249"/>
                    <a:pt x="4549" y="11249"/>
                  </a:cubicBezTo>
                  <a:cubicBezTo>
                    <a:pt x="4596" y="11249"/>
                    <a:pt x="4656" y="11225"/>
                    <a:pt x="4680" y="11190"/>
                  </a:cubicBezTo>
                  <a:lnTo>
                    <a:pt x="5537" y="10332"/>
                  </a:lnTo>
                  <a:lnTo>
                    <a:pt x="5858" y="10666"/>
                  </a:lnTo>
                  <a:cubicBezTo>
                    <a:pt x="5894" y="10690"/>
                    <a:pt x="5954" y="10725"/>
                    <a:pt x="5989" y="10725"/>
                  </a:cubicBezTo>
                  <a:cubicBezTo>
                    <a:pt x="6037" y="10725"/>
                    <a:pt x="6097" y="10702"/>
                    <a:pt x="6132" y="10666"/>
                  </a:cubicBezTo>
                  <a:lnTo>
                    <a:pt x="10788" y="6011"/>
                  </a:lnTo>
                  <a:cubicBezTo>
                    <a:pt x="10859" y="5927"/>
                    <a:pt x="10859" y="5808"/>
                    <a:pt x="10788" y="5737"/>
                  </a:cubicBezTo>
                  <a:cubicBezTo>
                    <a:pt x="10752" y="5701"/>
                    <a:pt x="10704" y="5683"/>
                    <a:pt x="10655" y="5683"/>
                  </a:cubicBezTo>
                  <a:cubicBezTo>
                    <a:pt x="10606" y="5683"/>
                    <a:pt x="10555" y="5701"/>
                    <a:pt x="10514" y="5737"/>
                  </a:cubicBezTo>
                  <a:lnTo>
                    <a:pt x="5989" y="10261"/>
                  </a:lnTo>
                  <a:lnTo>
                    <a:pt x="2263" y="6523"/>
                  </a:lnTo>
                  <a:lnTo>
                    <a:pt x="8240" y="546"/>
                  </a:lnTo>
                  <a:cubicBezTo>
                    <a:pt x="8365" y="415"/>
                    <a:pt x="8525" y="349"/>
                    <a:pt x="8686" y="349"/>
                  </a:cubicBezTo>
                  <a:cubicBezTo>
                    <a:pt x="8847" y="349"/>
                    <a:pt x="9008" y="415"/>
                    <a:pt x="9133" y="546"/>
                  </a:cubicBezTo>
                  <a:lnTo>
                    <a:pt x="11978" y="3379"/>
                  </a:lnTo>
                  <a:cubicBezTo>
                    <a:pt x="12097" y="3510"/>
                    <a:pt x="12157" y="3665"/>
                    <a:pt x="12157" y="3832"/>
                  </a:cubicBezTo>
                  <a:cubicBezTo>
                    <a:pt x="12157" y="3998"/>
                    <a:pt x="12097" y="4153"/>
                    <a:pt x="11978" y="4272"/>
                  </a:cubicBezTo>
                  <a:lnTo>
                    <a:pt x="11050" y="5201"/>
                  </a:lnTo>
                  <a:cubicBezTo>
                    <a:pt x="10978" y="5272"/>
                    <a:pt x="10978" y="5391"/>
                    <a:pt x="11050" y="5463"/>
                  </a:cubicBezTo>
                  <a:cubicBezTo>
                    <a:pt x="11091" y="5505"/>
                    <a:pt x="11142" y="5525"/>
                    <a:pt x="11191" y="5525"/>
                  </a:cubicBezTo>
                  <a:cubicBezTo>
                    <a:pt x="11240" y="5525"/>
                    <a:pt x="11288" y="5505"/>
                    <a:pt x="11323" y="5463"/>
                  </a:cubicBezTo>
                  <a:lnTo>
                    <a:pt x="12240" y="4546"/>
                  </a:lnTo>
                  <a:cubicBezTo>
                    <a:pt x="12443" y="4356"/>
                    <a:pt x="12538" y="4106"/>
                    <a:pt x="12538" y="3832"/>
                  </a:cubicBezTo>
                  <a:cubicBezTo>
                    <a:pt x="12526" y="3582"/>
                    <a:pt x="12419" y="3332"/>
                    <a:pt x="12228" y="3129"/>
                  </a:cubicBezTo>
                  <a:lnTo>
                    <a:pt x="9371" y="296"/>
                  </a:lnTo>
                  <a:cubicBezTo>
                    <a:pt x="9180" y="99"/>
                    <a:pt x="8921" y="1"/>
                    <a:pt x="86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48" name="Google Shape;6048;p78"/>
            <p:cNvSpPr/>
            <p:nvPr/>
          </p:nvSpPr>
          <p:spPr>
            <a:xfrm>
              <a:off x="986654" y="2041588"/>
              <a:ext cx="180204" cy="177082"/>
            </a:xfrm>
            <a:custGeom>
              <a:avLst/>
              <a:gdLst/>
              <a:ahLst/>
              <a:cxnLst/>
              <a:rect l="l" t="t" r="r" b="b"/>
              <a:pathLst>
                <a:path w="5657" h="5559" extrusionOk="0">
                  <a:moveTo>
                    <a:pt x="3811" y="368"/>
                  </a:moveTo>
                  <a:cubicBezTo>
                    <a:pt x="3894" y="368"/>
                    <a:pt x="3989" y="403"/>
                    <a:pt x="4061" y="475"/>
                  </a:cubicBezTo>
                  <a:lnTo>
                    <a:pt x="5168" y="1582"/>
                  </a:lnTo>
                  <a:cubicBezTo>
                    <a:pt x="5228" y="1642"/>
                    <a:pt x="5263" y="1725"/>
                    <a:pt x="5263" y="1832"/>
                  </a:cubicBezTo>
                  <a:cubicBezTo>
                    <a:pt x="5263" y="1915"/>
                    <a:pt x="5228" y="2023"/>
                    <a:pt x="5168" y="2082"/>
                  </a:cubicBezTo>
                  <a:lnTo>
                    <a:pt x="2156" y="5094"/>
                  </a:lnTo>
                  <a:cubicBezTo>
                    <a:pt x="2090" y="5160"/>
                    <a:pt x="1998" y="5193"/>
                    <a:pt x="1906" y="5193"/>
                  </a:cubicBezTo>
                  <a:cubicBezTo>
                    <a:pt x="1813" y="5193"/>
                    <a:pt x="1721" y="5160"/>
                    <a:pt x="1656" y="5094"/>
                  </a:cubicBezTo>
                  <a:lnTo>
                    <a:pt x="548" y="3987"/>
                  </a:lnTo>
                  <a:cubicBezTo>
                    <a:pt x="417" y="3856"/>
                    <a:pt x="417" y="3618"/>
                    <a:pt x="548" y="3487"/>
                  </a:cubicBezTo>
                  <a:lnTo>
                    <a:pt x="3561" y="475"/>
                  </a:lnTo>
                  <a:cubicBezTo>
                    <a:pt x="3632" y="403"/>
                    <a:pt x="3715" y="368"/>
                    <a:pt x="3811" y="368"/>
                  </a:cubicBezTo>
                  <a:close/>
                  <a:moveTo>
                    <a:pt x="3800" y="0"/>
                  </a:moveTo>
                  <a:cubicBezTo>
                    <a:pt x="3613" y="0"/>
                    <a:pt x="3428" y="71"/>
                    <a:pt x="3287" y="213"/>
                  </a:cubicBezTo>
                  <a:lnTo>
                    <a:pt x="286" y="3213"/>
                  </a:lnTo>
                  <a:cubicBezTo>
                    <a:pt x="1" y="3499"/>
                    <a:pt x="1" y="3975"/>
                    <a:pt x="286" y="4261"/>
                  </a:cubicBezTo>
                  <a:lnTo>
                    <a:pt x="1382" y="5356"/>
                  </a:lnTo>
                  <a:cubicBezTo>
                    <a:pt x="1537" y="5511"/>
                    <a:pt x="1715" y="5559"/>
                    <a:pt x="1906" y="5559"/>
                  </a:cubicBezTo>
                  <a:cubicBezTo>
                    <a:pt x="2096" y="5559"/>
                    <a:pt x="2275" y="5487"/>
                    <a:pt x="2430" y="5356"/>
                  </a:cubicBezTo>
                  <a:lnTo>
                    <a:pt x="5430" y="2368"/>
                  </a:lnTo>
                  <a:cubicBezTo>
                    <a:pt x="5561" y="2237"/>
                    <a:pt x="5656" y="2035"/>
                    <a:pt x="5656" y="1844"/>
                  </a:cubicBezTo>
                  <a:cubicBezTo>
                    <a:pt x="5656" y="1654"/>
                    <a:pt x="5585" y="1451"/>
                    <a:pt x="5430" y="1320"/>
                  </a:cubicBezTo>
                  <a:lnTo>
                    <a:pt x="4335" y="225"/>
                  </a:lnTo>
                  <a:cubicBezTo>
                    <a:pt x="4184" y="74"/>
                    <a:pt x="3991" y="0"/>
                    <a:pt x="38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49" name="Google Shape;6049;p78"/>
          <p:cNvGrpSpPr/>
          <p:nvPr/>
        </p:nvGrpSpPr>
        <p:grpSpPr>
          <a:xfrm>
            <a:off x="1284212" y="1963766"/>
            <a:ext cx="379489" cy="366046"/>
            <a:chOff x="1284212" y="1963766"/>
            <a:chExt cx="379489" cy="366046"/>
          </a:xfrm>
        </p:grpSpPr>
        <p:sp>
          <p:nvSpPr>
            <p:cNvPr id="6050" name="Google Shape;6050;p78"/>
            <p:cNvSpPr/>
            <p:nvPr/>
          </p:nvSpPr>
          <p:spPr>
            <a:xfrm>
              <a:off x="1436861" y="2112975"/>
              <a:ext cx="69444" cy="68902"/>
            </a:xfrm>
            <a:custGeom>
              <a:avLst/>
              <a:gdLst/>
              <a:ahLst/>
              <a:cxnLst/>
              <a:rect l="l" t="t" r="r" b="b"/>
              <a:pathLst>
                <a:path w="2180" h="2163" extrusionOk="0">
                  <a:moveTo>
                    <a:pt x="1086" y="1"/>
                  </a:moveTo>
                  <a:cubicBezTo>
                    <a:pt x="526" y="1"/>
                    <a:pt x="0" y="443"/>
                    <a:pt x="0" y="1079"/>
                  </a:cubicBezTo>
                  <a:cubicBezTo>
                    <a:pt x="0" y="1675"/>
                    <a:pt x="501" y="2163"/>
                    <a:pt x="1096" y="2163"/>
                  </a:cubicBezTo>
                  <a:cubicBezTo>
                    <a:pt x="1703" y="2163"/>
                    <a:pt x="2179" y="1675"/>
                    <a:pt x="2179" y="1079"/>
                  </a:cubicBezTo>
                  <a:cubicBezTo>
                    <a:pt x="2144" y="1020"/>
                    <a:pt x="2144" y="960"/>
                    <a:pt x="2132" y="889"/>
                  </a:cubicBezTo>
                  <a:cubicBezTo>
                    <a:pt x="2121" y="802"/>
                    <a:pt x="2040" y="744"/>
                    <a:pt x="1963" y="744"/>
                  </a:cubicBezTo>
                  <a:cubicBezTo>
                    <a:pt x="1955" y="744"/>
                    <a:pt x="1948" y="745"/>
                    <a:pt x="1941" y="746"/>
                  </a:cubicBezTo>
                  <a:cubicBezTo>
                    <a:pt x="1846" y="770"/>
                    <a:pt x="1786" y="853"/>
                    <a:pt x="1810" y="948"/>
                  </a:cubicBezTo>
                  <a:cubicBezTo>
                    <a:pt x="1883" y="1428"/>
                    <a:pt x="1488" y="1811"/>
                    <a:pt x="1059" y="1811"/>
                  </a:cubicBezTo>
                  <a:cubicBezTo>
                    <a:pt x="923" y="1811"/>
                    <a:pt x="784" y="1772"/>
                    <a:pt x="655" y="1687"/>
                  </a:cubicBezTo>
                  <a:cubicBezTo>
                    <a:pt x="48" y="1282"/>
                    <a:pt x="346" y="329"/>
                    <a:pt x="1072" y="329"/>
                  </a:cubicBezTo>
                  <a:cubicBezTo>
                    <a:pt x="1239" y="329"/>
                    <a:pt x="1405" y="389"/>
                    <a:pt x="1536" y="496"/>
                  </a:cubicBezTo>
                  <a:cubicBezTo>
                    <a:pt x="1567" y="522"/>
                    <a:pt x="1605" y="534"/>
                    <a:pt x="1642" y="534"/>
                  </a:cubicBezTo>
                  <a:cubicBezTo>
                    <a:pt x="1692" y="534"/>
                    <a:pt x="1741" y="513"/>
                    <a:pt x="1774" y="472"/>
                  </a:cubicBezTo>
                  <a:cubicBezTo>
                    <a:pt x="1834" y="389"/>
                    <a:pt x="1822" y="294"/>
                    <a:pt x="1751" y="234"/>
                  </a:cubicBezTo>
                  <a:cubicBezTo>
                    <a:pt x="1545" y="73"/>
                    <a:pt x="1313" y="1"/>
                    <a:pt x="10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1" name="Google Shape;6051;p78"/>
            <p:cNvSpPr/>
            <p:nvPr/>
          </p:nvSpPr>
          <p:spPr>
            <a:xfrm>
              <a:off x="1284212" y="1963766"/>
              <a:ext cx="379489" cy="366046"/>
            </a:xfrm>
            <a:custGeom>
              <a:avLst/>
              <a:gdLst/>
              <a:ahLst/>
              <a:cxnLst/>
              <a:rect l="l" t="t" r="r" b="b"/>
              <a:pathLst>
                <a:path w="11913" h="11491" extrusionOk="0">
                  <a:moveTo>
                    <a:pt x="1031" y="2185"/>
                  </a:moveTo>
                  <a:cubicBezTo>
                    <a:pt x="1151" y="2185"/>
                    <a:pt x="1275" y="2224"/>
                    <a:pt x="1387" y="2311"/>
                  </a:cubicBezTo>
                  <a:cubicBezTo>
                    <a:pt x="1625" y="2489"/>
                    <a:pt x="1673" y="2834"/>
                    <a:pt x="1506" y="3084"/>
                  </a:cubicBezTo>
                  <a:cubicBezTo>
                    <a:pt x="1389" y="3256"/>
                    <a:pt x="1207" y="3337"/>
                    <a:pt x="1026" y="3337"/>
                  </a:cubicBezTo>
                  <a:cubicBezTo>
                    <a:pt x="767" y="3337"/>
                    <a:pt x="510" y="3171"/>
                    <a:pt x="447" y="2870"/>
                  </a:cubicBezTo>
                  <a:cubicBezTo>
                    <a:pt x="376" y="2492"/>
                    <a:pt x="689" y="2185"/>
                    <a:pt x="1031" y="2185"/>
                  </a:cubicBezTo>
                  <a:close/>
                  <a:moveTo>
                    <a:pt x="4269" y="3025"/>
                  </a:moveTo>
                  <a:cubicBezTo>
                    <a:pt x="4364" y="3073"/>
                    <a:pt x="5435" y="3680"/>
                    <a:pt x="5519" y="3739"/>
                  </a:cubicBezTo>
                  <a:lnTo>
                    <a:pt x="4269" y="4454"/>
                  </a:lnTo>
                  <a:lnTo>
                    <a:pt x="4269" y="3025"/>
                  </a:lnTo>
                  <a:close/>
                  <a:moveTo>
                    <a:pt x="7448" y="3025"/>
                  </a:moveTo>
                  <a:lnTo>
                    <a:pt x="7448" y="4454"/>
                  </a:lnTo>
                  <a:lnTo>
                    <a:pt x="6197" y="3739"/>
                  </a:lnTo>
                  <a:lnTo>
                    <a:pt x="7448" y="3025"/>
                  </a:lnTo>
                  <a:close/>
                  <a:moveTo>
                    <a:pt x="2550" y="2268"/>
                  </a:moveTo>
                  <a:cubicBezTo>
                    <a:pt x="2817" y="2268"/>
                    <a:pt x="3085" y="2336"/>
                    <a:pt x="3328" y="2477"/>
                  </a:cubicBezTo>
                  <a:cubicBezTo>
                    <a:pt x="3697" y="2692"/>
                    <a:pt x="3566" y="2608"/>
                    <a:pt x="3935" y="2811"/>
                  </a:cubicBezTo>
                  <a:lnTo>
                    <a:pt x="3935" y="4644"/>
                  </a:lnTo>
                  <a:lnTo>
                    <a:pt x="2328" y="5573"/>
                  </a:lnTo>
                  <a:lnTo>
                    <a:pt x="1744" y="5240"/>
                  </a:lnTo>
                  <a:cubicBezTo>
                    <a:pt x="1375" y="5037"/>
                    <a:pt x="1125" y="4692"/>
                    <a:pt x="1006" y="4275"/>
                  </a:cubicBezTo>
                  <a:cubicBezTo>
                    <a:pt x="947" y="4085"/>
                    <a:pt x="923" y="3870"/>
                    <a:pt x="959" y="3680"/>
                  </a:cubicBezTo>
                  <a:lnTo>
                    <a:pt x="959" y="3680"/>
                  </a:lnTo>
                  <a:cubicBezTo>
                    <a:pt x="981" y="3681"/>
                    <a:pt x="1003" y="3682"/>
                    <a:pt x="1025" y="3682"/>
                  </a:cubicBezTo>
                  <a:cubicBezTo>
                    <a:pt x="1659" y="3682"/>
                    <a:pt x="2129" y="3028"/>
                    <a:pt x="1875" y="2418"/>
                  </a:cubicBezTo>
                  <a:cubicBezTo>
                    <a:pt x="2090" y="2319"/>
                    <a:pt x="2320" y="2268"/>
                    <a:pt x="2550" y="2268"/>
                  </a:cubicBezTo>
                  <a:close/>
                  <a:moveTo>
                    <a:pt x="9186" y="2275"/>
                  </a:moveTo>
                  <a:cubicBezTo>
                    <a:pt x="10067" y="2275"/>
                    <a:pt x="10781" y="2977"/>
                    <a:pt x="10781" y="3858"/>
                  </a:cubicBezTo>
                  <a:cubicBezTo>
                    <a:pt x="10781" y="4418"/>
                    <a:pt x="10460" y="4954"/>
                    <a:pt x="9972" y="5240"/>
                  </a:cubicBezTo>
                  <a:lnTo>
                    <a:pt x="9400" y="5573"/>
                  </a:lnTo>
                  <a:cubicBezTo>
                    <a:pt x="9186" y="5454"/>
                    <a:pt x="7983" y="4751"/>
                    <a:pt x="7793" y="4644"/>
                  </a:cubicBezTo>
                  <a:lnTo>
                    <a:pt x="7793" y="2834"/>
                  </a:lnTo>
                  <a:cubicBezTo>
                    <a:pt x="8245" y="2596"/>
                    <a:pt x="8567" y="2275"/>
                    <a:pt x="9186" y="2275"/>
                  </a:cubicBezTo>
                  <a:close/>
                  <a:moveTo>
                    <a:pt x="3935" y="5013"/>
                  </a:moveTo>
                  <a:lnTo>
                    <a:pt x="3935" y="6478"/>
                  </a:lnTo>
                  <a:lnTo>
                    <a:pt x="2673" y="5751"/>
                  </a:lnTo>
                  <a:lnTo>
                    <a:pt x="3935" y="5013"/>
                  </a:lnTo>
                  <a:close/>
                  <a:moveTo>
                    <a:pt x="7793" y="5037"/>
                  </a:moveTo>
                  <a:cubicBezTo>
                    <a:pt x="7948" y="5120"/>
                    <a:pt x="8900" y="5668"/>
                    <a:pt x="9055" y="5763"/>
                  </a:cubicBezTo>
                  <a:lnTo>
                    <a:pt x="7793" y="6490"/>
                  </a:lnTo>
                  <a:lnTo>
                    <a:pt x="7793" y="5037"/>
                  </a:lnTo>
                  <a:close/>
                  <a:moveTo>
                    <a:pt x="5852" y="3918"/>
                  </a:moveTo>
                  <a:lnTo>
                    <a:pt x="7448" y="4823"/>
                  </a:lnTo>
                  <a:lnTo>
                    <a:pt x="7448" y="6668"/>
                  </a:lnTo>
                  <a:lnTo>
                    <a:pt x="5852" y="7573"/>
                  </a:lnTo>
                  <a:lnTo>
                    <a:pt x="4257" y="6668"/>
                  </a:lnTo>
                  <a:lnTo>
                    <a:pt x="4257" y="4823"/>
                  </a:lnTo>
                  <a:lnTo>
                    <a:pt x="5852" y="3918"/>
                  </a:lnTo>
                  <a:close/>
                  <a:moveTo>
                    <a:pt x="7448" y="7061"/>
                  </a:moveTo>
                  <a:lnTo>
                    <a:pt x="7448" y="8490"/>
                  </a:lnTo>
                  <a:cubicBezTo>
                    <a:pt x="7352" y="8442"/>
                    <a:pt x="6281" y="7835"/>
                    <a:pt x="6197" y="7776"/>
                  </a:cubicBezTo>
                  <a:lnTo>
                    <a:pt x="7448" y="7061"/>
                  </a:lnTo>
                  <a:close/>
                  <a:moveTo>
                    <a:pt x="4269" y="7073"/>
                  </a:moveTo>
                  <a:lnTo>
                    <a:pt x="5519" y="7787"/>
                  </a:lnTo>
                  <a:lnTo>
                    <a:pt x="4269" y="8502"/>
                  </a:lnTo>
                  <a:lnTo>
                    <a:pt x="4269" y="7073"/>
                  </a:lnTo>
                  <a:close/>
                  <a:moveTo>
                    <a:pt x="9376" y="5954"/>
                  </a:moveTo>
                  <a:lnTo>
                    <a:pt x="9960" y="6287"/>
                  </a:lnTo>
                  <a:cubicBezTo>
                    <a:pt x="10329" y="6490"/>
                    <a:pt x="10579" y="6835"/>
                    <a:pt x="10710" y="7252"/>
                  </a:cubicBezTo>
                  <a:cubicBezTo>
                    <a:pt x="10746" y="7430"/>
                    <a:pt x="10757" y="7609"/>
                    <a:pt x="10757" y="7787"/>
                  </a:cubicBezTo>
                  <a:cubicBezTo>
                    <a:pt x="10736" y="7786"/>
                    <a:pt x="10714" y="7785"/>
                    <a:pt x="10693" y="7785"/>
                  </a:cubicBezTo>
                  <a:cubicBezTo>
                    <a:pt x="10049" y="7785"/>
                    <a:pt x="9612" y="8474"/>
                    <a:pt x="9888" y="9085"/>
                  </a:cubicBezTo>
                  <a:cubicBezTo>
                    <a:pt x="9662" y="9190"/>
                    <a:pt x="9412" y="9249"/>
                    <a:pt x="9161" y="9249"/>
                  </a:cubicBezTo>
                  <a:cubicBezTo>
                    <a:pt x="8898" y="9249"/>
                    <a:pt x="8632" y="9184"/>
                    <a:pt x="8388" y="9038"/>
                  </a:cubicBezTo>
                  <a:cubicBezTo>
                    <a:pt x="8007" y="8811"/>
                    <a:pt x="8138" y="8907"/>
                    <a:pt x="7769" y="8692"/>
                  </a:cubicBezTo>
                  <a:lnTo>
                    <a:pt x="7769" y="6883"/>
                  </a:lnTo>
                  <a:lnTo>
                    <a:pt x="9376" y="5954"/>
                  </a:lnTo>
                  <a:close/>
                  <a:moveTo>
                    <a:pt x="10731" y="8111"/>
                  </a:moveTo>
                  <a:cubicBezTo>
                    <a:pt x="10841" y="8111"/>
                    <a:pt x="10950" y="8142"/>
                    <a:pt x="11043" y="8204"/>
                  </a:cubicBezTo>
                  <a:cubicBezTo>
                    <a:pt x="11484" y="8502"/>
                    <a:pt x="11329" y="9157"/>
                    <a:pt x="10841" y="9264"/>
                  </a:cubicBezTo>
                  <a:cubicBezTo>
                    <a:pt x="10802" y="9271"/>
                    <a:pt x="10764" y="9275"/>
                    <a:pt x="10726" y="9275"/>
                  </a:cubicBezTo>
                  <a:cubicBezTo>
                    <a:pt x="10276" y="9275"/>
                    <a:pt x="9982" y="8767"/>
                    <a:pt x="10246" y="8371"/>
                  </a:cubicBezTo>
                  <a:cubicBezTo>
                    <a:pt x="10358" y="8199"/>
                    <a:pt x="10545" y="8111"/>
                    <a:pt x="10731" y="8111"/>
                  </a:cubicBezTo>
                  <a:close/>
                  <a:moveTo>
                    <a:pt x="5852" y="7978"/>
                  </a:moveTo>
                  <a:cubicBezTo>
                    <a:pt x="6043" y="8097"/>
                    <a:pt x="7233" y="8764"/>
                    <a:pt x="7448" y="8883"/>
                  </a:cubicBezTo>
                  <a:lnTo>
                    <a:pt x="7448" y="9585"/>
                  </a:lnTo>
                  <a:cubicBezTo>
                    <a:pt x="7448" y="10466"/>
                    <a:pt x="6733" y="11181"/>
                    <a:pt x="5852" y="11181"/>
                  </a:cubicBezTo>
                  <a:cubicBezTo>
                    <a:pt x="4971" y="11181"/>
                    <a:pt x="4257" y="10466"/>
                    <a:pt x="4257" y="9585"/>
                  </a:cubicBezTo>
                  <a:lnTo>
                    <a:pt x="4257" y="8883"/>
                  </a:lnTo>
                  <a:lnTo>
                    <a:pt x="5852" y="7978"/>
                  </a:lnTo>
                  <a:close/>
                  <a:moveTo>
                    <a:pt x="5852" y="1"/>
                  </a:moveTo>
                  <a:cubicBezTo>
                    <a:pt x="4792" y="1"/>
                    <a:pt x="3935" y="870"/>
                    <a:pt x="3935" y="1918"/>
                  </a:cubicBezTo>
                  <a:lnTo>
                    <a:pt x="3935" y="2430"/>
                  </a:lnTo>
                  <a:cubicBezTo>
                    <a:pt x="3649" y="2263"/>
                    <a:pt x="3757" y="2322"/>
                    <a:pt x="3483" y="2180"/>
                  </a:cubicBezTo>
                  <a:cubicBezTo>
                    <a:pt x="3183" y="2005"/>
                    <a:pt x="2854" y="1922"/>
                    <a:pt x="2529" y="1922"/>
                  </a:cubicBezTo>
                  <a:cubicBezTo>
                    <a:pt x="2235" y="1922"/>
                    <a:pt x="1945" y="1990"/>
                    <a:pt x="1685" y="2120"/>
                  </a:cubicBezTo>
                  <a:cubicBezTo>
                    <a:pt x="1491" y="1915"/>
                    <a:pt x="1256" y="1827"/>
                    <a:pt x="1027" y="1827"/>
                  </a:cubicBezTo>
                  <a:cubicBezTo>
                    <a:pt x="497" y="1827"/>
                    <a:pt x="0" y="2303"/>
                    <a:pt x="125" y="2918"/>
                  </a:cubicBezTo>
                  <a:cubicBezTo>
                    <a:pt x="185" y="3215"/>
                    <a:pt x="375" y="3454"/>
                    <a:pt x="625" y="3573"/>
                  </a:cubicBezTo>
                  <a:cubicBezTo>
                    <a:pt x="530" y="4335"/>
                    <a:pt x="887" y="5109"/>
                    <a:pt x="1578" y="5501"/>
                  </a:cubicBezTo>
                  <a:cubicBezTo>
                    <a:pt x="1816" y="5644"/>
                    <a:pt x="1744" y="5597"/>
                    <a:pt x="1983" y="5728"/>
                  </a:cubicBezTo>
                  <a:lnTo>
                    <a:pt x="1578" y="5954"/>
                  </a:lnTo>
                  <a:cubicBezTo>
                    <a:pt x="982" y="6299"/>
                    <a:pt x="613" y="6942"/>
                    <a:pt x="613" y="7633"/>
                  </a:cubicBezTo>
                  <a:cubicBezTo>
                    <a:pt x="613" y="8633"/>
                    <a:pt x="1375" y="9466"/>
                    <a:pt x="2375" y="9538"/>
                  </a:cubicBezTo>
                  <a:lnTo>
                    <a:pt x="2387" y="9538"/>
                  </a:lnTo>
                  <a:cubicBezTo>
                    <a:pt x="2471" y="9538"/>
                    <a:pt x="2554" y="9478"/>
                    <a:pt x="2554" y="9395"/>
                  </a:cubicBezTo>
                  <a:cubicBezTo>
                    <a:pt x="2566" y="9300"/>
                    <a:pt x="2495" y="9216"/>
                    <a:pt x="2399" y="9216"/>
                  </a:cubicBezTo>
                  <a:cubicBezTo>
                    <a:pt x="1578" y="9145"/>
                    <a:pt x="959" y="8454"/>
                    <a:pt x="959" y="7633"/>
                  </a:cubicBezTo>
                  <a:cubicBezTo>
                    <a:pt x="959" y="7073"/>
                    <a:pt x="1268" y="6537"/>
                    <a:pt x="1756" y="6252"/>
                  </a:cubicBezTo>
                  <a:lnTo>
                    <a:pt x="2340" y="5918"/>
                  </a:lnTo>
                  <a:lnTo>
                    <a:pt x="3947" y="6847"/>
                  </a:lnTo>
                  <a:lnTo>
                    <a:pt x="3947" y="8657"/>
                  </a:lnTo>
                  <a:cubicBezTo>
                    <a:pt x="3411" y="8954"/>
                    <a:pt x="3280" y="9061"/>
                    <a:pt x="3030" y="9157"/>
                  </a:cubicBezTo>
                  <a:cubicBezTo>
                    <a:pt x="2935" y="9180"/>
                    <a:pt x="2887" y="9276"/>
                    <a:pt x="2911" y="9359"/>
                  </a:cubicBezTo>
                  <a:cubicBezTo>
                    <a:pt x="2932" y="9443"/>
                    <a:pt x="3008" y="9480"/>
                    <a:pt x="3082" y="9480"/>
                  </a:cubicBezTo>
                  <a:cubicBezTo>
                    <a:pt x="3093" y="9480"/>
                    <a:pt x="3103" y="9480"/>
                    <a:pt x="3114" y="9478"/>
                  </a:cubicBezTo>
                  <a:cubicBezTo>
                    <a:pt x="3423" y="9395"/>
                    <a:pt x="3578" y="9252"/>
                    <a:pt x="3947" y="9061"/>
                  </a:cubicBezTo>
                  <a:lnTo>
                    <a:pt x="3947" y="9573"/>
                  </a:lnTo>
                  <a:cubicBezTo>
                    <a:pt x="3947" y="10621"/>
                    <a:pt x="4816" y="11490"/>
                    <a:pt x="5864" y="11490"/>
                  </a:cubicBezTo>
                  <a:cubicBezTo>
                    <a:pt x="6924" y="11490"/>
                    <a:pt x="7793" y="10621"/>
                    <a:pt x="7793" y="9573"/>
                  </a:cubicBezTo>
                  <a:lnTo>
                    <a:pt x="7793" y="9085"/>
                  </a:lnTo>
                  <a:cubicBezTo>
                    <a:pt x="8269" y="9347"/>
                    <a:pt x="8591" y="9585"/>
                    <a:pt x="9186" y="9585"/>
                  </a:cubicBezTo>
                  <a:cubicBezTo>
                    <a:pt x="9495" y="9585"/>
                    <a:pt x="9829" y="9514"/>
                    <a:pt x="10115" y="9359"/>
                  </a:cubicBezTo>
                  <a:cubicBezTo>
                    <a:pt x="10277" y="9521"/>
                    <a:pt x="10500" y="9615"/>
                    <a:pt x="10736" y="9615"/>
                  </a:cubicBezTo>
                  <a:cubicBezTo>
                    <a:pt x="10794" y="9615"/>
                    <a:pt x="10853" y="9609"/>
                    <a:pt x="10912" y="9597"/>
                  </a:cubicBezTo>
                  <a:cubicBezTo>
                    <a:pt x="11781" y="9419"/>
                    <a:pt x="11912" y="8216"/>
                    <a:pt x="11091" y="7847"/>
                  </a:cubicBezTo>
                  <a:cubicBezTo>
                    <a:pt x="11162" y="7121"/>
                    <a:pt x="10805" y="6371"/>
                    <a:pt x="10138" y="5990"/>
                  </a:cubicBezTo>
                  <a:cubicBezTo>
                    <a:pt x="9900" y="5847"/>
                    <a:pt x="9972" y="5894"/>
                    <a:pt x="9734" y="5763"/>
                  </a:cubicBezTo>
                  <a:lnTo>
                    <a:pt x="10138" y="5537"/>
                  </a:lnTo>
                  <a:cubicBezTo>
                    <a:pt x="11067" y="5013"/>
                    <a:pt x="11377" y="3823"/>
                    <a:pt x="10853" y="2906"/>
                  </a:cubicBezTo>
                  <a:cubicBezTo>
                    <a:pt x="10507" y="2311"/>
                    <a:pt x="9876" y="1941"/>
                    <a:pt x="9174" y="1941"/>
                  </a:cubicBezTo>
                  <a:cubicBezTo>
                    <a:pt x="8471" y="1941"/>
                    <a:pt x="8067" y="2311"/>
                    <a:pt x="7769" y="2442"/>
                  </a:cubicBezTo>
                  <a:cubicBezTo>
                    <a:pt x="7757" y="2025"/>
                    <a:pt x="7805" y="1834"/>
                    <a:pt x="7733" y="1525"/>
                  </a:cubicBezTo>
                  <a:cubicBezTo>
                    <a:pt x="7711" y="1438"/>
                    <a:pt x="7640" y="1380"/>
                    <a:pt x="7546" y="1380"/>
                  </a:cubicBezTo>
                  <a:cubicBezTo>
                    <a:pt x="7537" y="1380"/>
                    <a:pt x="7528" y="1381"/>
                    <a:pt x="7519" y="1382"/>
                  </a:cubicBezTo>
                  <a:cubicBezTo>
                    <a:pt x="7436" y="1406"/>
                    <a:pt x="7376" y="1489"/>
                    <a:pt x="7388" y="1596"/>
                  </a:cubicBezTo>
                  <a:cubicBezTo>
                    <a:pt x="7448" y="1858"/>
                    <a:pt x="7412" y="2013"/>
                    <a:pt x="7436" y="2632"/>
                  </a:cubicBezTo>
                  <a:lnTo>
                    <a:pt x="5840" y="3549"/>
                  </a:lnTo>
                  <a:lnTo>
                    <a:pt x="4245" y="2632"/>
                  </a:lnTo>
                  <a:lnTo>
                    <a:pt x="4245" y="1941"/>
                  </a:lnTo>
                  <a:cubicBezTo>
                    <a:pt x="4245" y="1060"/>
                    <a:pt x="4959" y="346"/>
                    <a:pt x="5840" y="346"/>
                  </a:cubicBezTo>
                  <a:cubicBezTo>
                    <a:pt x="6364" y="346"/>
                    <a:pt x="6840" y="596"/>
                    <a:pt x="7150" y="1025"/>
                  </a:cubicBezTo>
                  <a:cubicBezTo>
                    <a:pt x="7186" y="1076"/>
                    <a:pt x="7241" y="1100"/>
                    <a:pt x="7294" y="1100"/>
                  </a:cubicBezTo>
                  <a:cubicBezTo>
                    <a:pt x="7328" y="1100"/>
                    <a:pt x="7360" y="1091"/>
                    <a:pt x="7388" y="1072"/>
                  </a:cubicBezTo>
                  <a:cubicBezTo>
                    <a:pt x="7459" y="1013"/>
                    <a:pt x="7471" y="906"/>
                    <a:pt x="7436" y="834"/>
                  </a:cubicBezTo>
                  <a:cubicBezTo>
                    <a:pt x="7078" y="310"/>
                    <a:pt x="6483" y="1"/>
                    <a:pt x="585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52" name="Google Shape;6052;p78"/>
          <p:cNvGrpSpPr/>
          <p:nvPr/>
        </p:nvGrpSpPr>
        <p:grpSpPr>
          <a:xfrm>
            <a:off x="3037766" y="1969564"/>
            <a:ext cx="370219" cy="354928"/>
            <a:chOff x="3037766" y="1969564"/>
            <a:chExt cx="370219" cy="354928"/>
          </a:xfrm>
        </p:grpSpPr>
        <p:sp>
          <p:nvSpPr>
            <p:cNvPr id="6053" name="Google Shape;6053;p78"/>
            <p:cNvSpPr/>
            <p:nvPr/>
          </p:nvSpPr>
          <p:spPr>
            <a:xfrm>
              <a:off x="3037766" y="1969564"/>
              <a:ext cx="370219" cy="354928"/>
            </a:xfrm>
            <a:custGeom>
              <a:avLst/>
              <a:gdLst/>
              <a:ahLst/>
              <a:cxnLst/>
              <a:rect l="l" t="t" r="r" b="b"/>
              <a:pathLst>
                <a:path w="11622" h="11142" extrusionOk="0">
                  <a:moveTo>
                    <a:pt x="5609" y="366"/>
                  </a:moveTo>
                  <a:lnTo>
                    <a:pt x="7299" y="2069"/>
                  </a:lnTo>
                  <a:lnTo>
                    <a:pt x="6180" y="3188"/>
                  </a:lnTo>
                  <a:lnTo>
                    <a:pt x="4489" y="1486"/>
                  </a:lnTo>
                  <a:lnTo>
                    <a:pt x="5609" y="366"/>
                  </a:lnTo>
                  <a:close/>
                  <a:moveTo>
                    <a:pt x="4263" y="1700"/>
                  </a:moveTo>
                  <a:lnTo>
                    <a:pt x="5954" y="3391"/>
                  </a:lnTo>
                  <a:lnTo>
                    <a:pt x="3596" y="5772"/>
                  </a:lnTo>
                  <a:cubicBezTo>
                    <a:pt x="2989" y="6379"/>
                    <a:pt x="2989" y="7379"/>
                    <a:pt x="3596" y="7986"/>
                  </a:cubicBezTo>
                  <a:cubicBezTo>
                    <a:pt x="3900" y="8296"/>
                    <a:pt x="4302" y="8451"/>
                    <a:pt x="4704" y="8451"/>
                  </a:cubicBezTo>
                  <a:cubicBezTo>
                    <a:pt x="5106" y="8451"/>
                    <a:pt x="5507" y="8296"/>
                    <a:pt x="5811" y="7986"/>
                  </a:cubicBezTo>
                  <a:lnTo>
                    <a:pt x="8180" y="5629"/>
                  </a:lnTo>
                  <a:lnTo>
                    <a:pt x="9097" y="6546"/>
                  </a:lnTo>
                  <a:cubicBezTo>
                    <a:pt x="9127" y="6576"/>
                    <a:pt x="9169" y="6590"/>
                    <a:pt x="9210" y="6590"/>
                  </a:cubicBezTo>
                  <a:cubicBezTo>
                    <a:pt x="9252" y="6590"/>
                    <a:pt x="9294" y="6576"/>
                    <a:pt x="9323" y="6546"/>
                  </a:cubicBezTo>
                  <a:cubicBezTo>
                    <a:pt x="9383" y="6486"/>
                    <a:pt x="9383" y="6379"/>
                    <a:pt x="9323" y="6320"/>
                  </a:cubicBezTo>
                  <a:lnTo>
                    <a:pt x="8407" y="5403"/>
                  </a:lnTo>
                  <a:lnTo>
                    <a:pt x="9514" y="4284"/>
                  </a:lnTo>
                  <a:lnTo>
                    <a:pt x="11216" y="5986"/>
                  </a:lnTo>
                  <a:lnTo>
                    <a:pt x="10097" y="7093"/>
                  </a:lnTo>
                  <a:lnTo>
                    <a:pt x="9776" y="6772"/>
                  </a:lnTo>
                  <a:cubicBezTo>
                    <a:pt x="9746" y="6742"/>
                    <a:pt x="9704" y="6727"/>
                    <a:pt x="9663" y="6727"/>
                  </a:cubicBezTo>
                  <a:cubicBezTo>
                    <a:pt x="9621" y="6727"/>
                    <a:pt x="9579" y="6742"/>
                    <a:pt x="9550" y="6772"/>
                  </a:cubicBezTo>
                  <a:cubicBezTo>
                    <a:pt x="9490" y="6832"/>
                    <a:pt x="9490" y="6939"/>
                    <a:pt x="9550" y="6998"/>
                  </a:cubicBezTo>
                  <a:lnTo>
                    <a:pt x="9871" y="7320"/>
                  </a:lnTo>
                  <a:lnTo>
                    <a:pt x="7514" y="9689"/>
                  </a:lnTo>
                  <a:cubicBezTo>
                    <a:pt x="6746" y="10463"/>
                    <a:pt x="5728" y="10850"/>
                    <a:pt x="4708" y="10850"/>
                  </a:cubicBezTo>
                  <a:cubicBezTo>
                    <a:pt x="3689" y="10850"/>
                    <a:pt x="2668" y="10463"/>
                    <a:pt x="1894" y="9689"/>
                  </a:cubicBezTo>
                  <a:cubicBezTo>
                    <a:pt x="346" y="8141"/>
                    <a:pt x="346" y="5605"/>
                    <a:pt x="1894" y="4057"/>
                  </a:cubicBezTo>
                  <a:lnTo>
                    <a:pt x="4263" y="1700"/>
                  </a:lnTo>
                  <a:close/>
                  <a:moveTo>
                    <a:pt x="5615" y="0"/>
                  </a:moveTo>
                  <a:cubicBezTo>
                    <a:pt x="5573" y="0"/>
                    <a:pt x="5531" y="15"/>
                    <a:pt x="5501" y="45"/>
                  </a:cubicBezTo>
                  <a:lnTo>
                    <a:pt x="1668" y="3843"/>
                  </a:lnTo>
                  <a:cubicBezTo>
                    <a:pt x="1" y="5510"/>
                    <a:pt x="1" y="8225"/>
                    <a:pt x="1668" y="9891"/>
                  </a:cubicBezTo>
                  <a:cubicBezTo>
                    <a:pt x="2507" y="10725"/>
                    <a:pt x="3605" y="11142"/>
                    <a:pt x="4702" y="11142"/>
                  </a:cubicBezTo>
                  <a:cubicBezTo>
                    <a:pt x="5799" y="11142"/>
                    <a:pt x="6894" y="10725"/>
                    <a:pt x="7728" y="9891"/>
                  </a:cubicBezTo>
                  <a:lnTo>
                    <a:pt x="11538" y="6081"/>
                  </a:lnTo>
                  <a:cubicBezTo>
                    <a:pt x="11621" y="6046"/>
                    <a:pt x="11621" y="5939"/>
                    <a:pt x="11562" y="5879"/>
                  </a:cubicBezTo>
                  <a:lnTo>
                    <a:pt x="9633" y="3962"/>
                  </a:lnTo>
                  <a:cubicBezTo>
                    <a:pt x="9603" y="3932"/>
                    <a:pt x="9564" y="3917"/>
                    <a:pt x="9526" y="3917"/>
                  </a:cubicBezTo>
                  <a:cubicBezTo>
                    <a:pt x="9487" y="3917"/>
                    <a:pt x="9448" y="3932"/>
                    <a:pt x="9419" y="3962"/>
                  </a:cubicBezTo>
                  <a:lnTo>
                    <a:pt x="5609" y="7772"/>
                  </a:lnTo>
                  <a:cubicBezTo>
                    <a:pt x="5359" y="8016"/>
                    <a:pt x="5037" y="8138"/>
                    <a:pt x="4717" y="8138"/>
                  </a:cubicBezTo>
                  <a:cubicBezTo>
                    <a:pt x="4397" y="8138"/>
                    <a:pt x="4079" y="8016"/>
                    <a:pt x="3835" y="7772"/>
                  </a:cubicBezTo>
                  <a:cubicBezTo>
                    <a:pt x="3346" y="7272"/>
                    <a:pt x="3346" y="6486"/>
                    <a:pt x="3835" y="5998"/>
                  </a:cubicBezTo>
                  <a:lnTo>
                    <a:pt x="7645" y="2188"/>
                  </a:lnTo>
                  <a:cubicBezTo>
                    <a:pt x="7704" y="2129"/>
                    <a:pt x="7704" y="2021"/>
                    <a:pt x="7645" y="1962"/>
                  </a:cubicBezTo>
                  <a:lnTo>
                    <a:pt x="5728" y="45"/>
                  </a:lnTo>
                  <a:cubicBezTo>
                    <a:pt x="5698" y="15"/>
                    <a:pt x="5656" y="0"/>
                    <a:pt x="56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4" name="Google Shape;6054;p78"/>
            <p:cNvSpPr/>
            <p:nvPr/>
          </p:nvSpPr>
          <p:spPr>
            <a:xfrm>
              <a:off x="3081757" y="2197136"/>
              <a:ext cx="11436" cy="10448"/>
            </a:xfrm>
            <a:custGeom>
              <a:avLst/>
              <a:gdLst/>
              <a:ahLst/>
              <a:cxnLst/>
              <a:rect l="l" t="t" r="r" b="b"/>
              <a:pathLst>
                <a:path w="359" h="328" extrusionOk="0">
                  <a:moveTo>
                    <a:pt x="173" y="0"/>
                  </a:moveTo>
                  <a:cubicBezTo>
                    <a:pt x="132" y="0"/>
                    <a:pt x="90" y="15"/>
                    <a:pt x="60" y="45"/>
                  </a:cubicBezTo>
                  <a:cubicBezTo>
                    <a:pt x="1" y="116"/>
                    <a:pt x="1" y="211"/>
                    <a:pt x="60" y="283"/>
                  </a:cubicBezTo>
                  <a:cubicBezTo>
                    <a:pt x="90" y="313"/>
                    <a:pt x="132" y="327"/>
                    <a:pt x="173" y="327"/>
                  </a:cubicBezTo>
                  <a:cubicBezTo>
                    <a:pt x="215" y="327"/>
                    <a:pt x="257" y="313"/>
                    <a:pt x="287" y="283"/>
                  </a:cubicBezTo>
                  <a:cubicBezTo>
                    <a:pt x="358" y="211"/>
                    <a:pt x="358" y="116"/>
                    <a:pt x="287" y="45"/>
                  </a:cubicBez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5" name="Google Shape;6055;p78"/>
            <p:cNvSpPr/>
            <p:nvPr/>
          </p:nvSpPr>
          <p:spPr>
            <a:xfrm>
              <a:off x="3081375" y="2168689"/>
              <a:ext cx="11436" cy="10448"/>
            </a:xfrm>
            <a:custGeom>
              <a:avLst/>
              <a:gdLst/>
              <a:ahLst/>
              <a:cxnLst/>
              <a:rect l="l" t="t" r="r" b="b"/>
              <a:pathLst>
                <a:path w="359" h="328" extrusionOk="0">
                  <a:moveTo>
                    <a:pt x="185" y="0"/>
                  </a:moveTo>
                  <a:cubicBezTo>
                    <a:pt x="144" y="0"/>
                    <a:pt x="102" y="15"/>
                    <a:pt x="72" y="45"/>
                  </a:cubicBezTo>
                  <a:cubicBezTo>
                    <a:pt x="1" y="116"/>
                    <a:pt x="1" y="223"/>
                    <a:pt x="72" y="283"/>
                  </a:cubicBezTo>
                  <a:cubicBezTo>
                    <a:pt x="102" y="313"/>
                    <a:pt x="144" y="328"/>
                    <a:pt x="185" y="328"/>
                  </a:cubicBezTo>
                  <a:cubicBezTo>
                    <a:pt x="227" y="328"/>
                    <a:pt x="269" y="313"/>
                    <a:pt x="299" y="283"/>
                  </a:cubicBezTo>
                  <a:cubicBezTo>
                    <a:pt x="358" y="223"/>
                    <a:pt x="358" y="116"/>
                    <a:pt x="299" y="45"/>
                  </a:cubicBezTo>
                  <a:cubicBezTo>
                    <a:pt x="269" y="15"/>
                    <a:pt x="227"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6" name="Google Shape;6056;p78"/>
            <p:cNvSpPr/>
            <p:nvPr/>
          </p:nvSpPr>
          <p:spPr>
            <a:xfrm>
              <a:off x="3298340" y="2210770"/>
              <a:ext cx="11404" cy="10480"/>
            </a:xfrm>
            <a:custGeom>
              <a:avLst/>
              <a:gdLst/>
              <a:ahLst/>
              <a:cxnLst/>
              <a:rect l="l" t="t" r="r" b="b"/>
              <a:pathLst>
                <a:path w="358" h="329" extrusionOk="0">
                  <a:moveTo>
                    <a:pt x="179" y="1"/>
                  </a:moveTo>
                  <a:cubicBezTo>
                    <a:pt x="137" y="1"/>
                    <a:pt x="96" y="16"/>
                    <a:pt x="60" y="45"/>
                  </a:cubicBezTo>
                  <a:cubicBezTo>
                    <a:pt x="0" y="117"/>
                    <a:pt x="0" y="212"/>
                    <a:pt x="60" y="283"/>
                  </a:cubicBezTo>
                  <a:cubicBezTo>
                    <a:pt x="96" y="313"/>
                    <a:pt x="137" y="328"/>
                    <a:pt x="179" y="328"/>
                  </a:cubicBezTo>
                  <a:cubicBezTo>
                    <a:pt x="221" y="328"/>
                    <a:pt x="262" y="313"/>
                    <a:pt x="298" y="283"/>
                  </a:cubicBezTo>
                  <a:cubicBezTo>
                    <a:pt x="358" y="212"/>
                    <a:pt x="358" y="117"/>
                    <a:pt x="298" y="45"/>
                  </a:cubicBezTo>
                  <a:cubicBezTo>
                    <a:pt x="262" y="16"/>
                    <a:pt x="221"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57" name="Google Shape;6057;p78"/>
          <p:cNvGrpSpPr/>
          <p:nvPr/>
        </p:nvGrpSpPr>
        <p:grpSpPr>
          <a:xfrm>
            <a:off x="3982553" y="1971730"/>
            <a:ext cx="304566" cy="350501"/>
            <a:chOff x="3982553" y="1971730"/>
            <a:chExt cx="304566" cy="350501"/>
          </a:xfrm>
        </p:grpSpPr>
        <p:sp>
          <p:nvSpPr>
            <p:cNvPr id="6058" name="Google Shape;6058;p78"/>
            <p:cNvSpPr/>
            <p:nvPr/>
          </p:nvSpPr>
          <p:spPr>
            <a:xfrm>
              <a:off x="4037535" y="2176558"/>
              <a:ext cx="196513" cy="145673"/>
            </a:xfrm>
            <a:custGeom>
              <a:avLst/>
              <a:gdLst/>
              <a:ahLst/>
              <a:cxnLst/>
              <a:rect l="l" t="t" r="r" b="b"/>
              <a:pathLst>
                <a:path w="6169" h="4573" extrusionOk="0">
                  <a:moveTo>
                    <a:pt x="1441" y="322"/>
                  </a:moveTo>
                  <a:cubicBezTo>
                    <a:pt x="1584" y="322"/>
                    <a:pt x="1727" y="441"/>
                    <a:pt x="1727" y="595"/>
                  </a:cubicBezTo>
                  <a:lnTo>
                    <a:pt x="1727" y="4251"/>
                  </a:lnTo>
                  <a:lnTo>
                    <a:pt x="1167" y="4251"/>
                  </a:lnTo>
                  <a:lnTo>
                    <a:pt x="1167" y="595"/>
                  </a:lnTo>
                  <a:lnTo>
                    <a:pt x="1156" y="595"/>
                  </a:lnTo>
                  <a:cubicBezTo>
                    <a:pt x="1156" y="453"/>
                    <a:pt x="1275" y="322"/>
                    <a:pt x="1441" y="322"/>
                  </a:cubicBezTo>
                  <a:close/>
                  <a:moveTo>
                    <a:pt x="3061" y="322"/>
                  </a:moveTo>
                  <a:cubicBezTo>
                    <a:pt x="3227" y="322"/>
                    <a:pt x="3346" y="441"/>
                    <a:pt x="3346" y="595"/>
                  </a:cubicBezTo>
                  <a:lnTo>
                    <a:pt x="3346" y="4251"/>
                  </a:lnTo>
                  <a:lnTo>
                    <a:pt x="2799" y="4251"/>
                  </a:lnTo>
                  <a:lnTo>
                    <a:pt x="2799" y="595"/>
                  </a:lnTo>
                  <a:lnTo>
                    <a:pt x="2775" y="595"/>
                  </a:lnTo>
                  <a:cubicBezTo>
                    <a:pt x="2775" y="453"/>
                    <a:pt x="2894" y="322"/>
                    <a:pt x="3061" y="322"/>
                  </a:cubicBezTo>
                  <a:close/>
                  <a:moveTo>
                    <a:pt x="4680" y="322"/>
                  </a:moveTo>
                  <a:cubicBezTo>
                    <a:pt x="4835" y="322"/>
                    <a:pt x="4966" y="441"/>
                    <a:pt x="4966" y="595"/>
                  </a:cubicBezTo>
                  <a:lnTo>
                    <a:pt x="4966" y="4251"/>
                  </a:lnTo>
                  <a:lnTo>
                    <a:pt x="4406" y="4251"/>
                  </a:lnTo>
                  <a:lnTo>
                    <a:pt x="4406" y="595"/>
                  </a:lnTo>
                  <a:cubicBezTo>
                    <a:pt x="4406" y="453"/>
                    <a:pt x="4525" y="322"/>
                    <a:pt x="4680" y="322"/>
                  </a:cubicBezTo>
                  <a:close/>
                  <a:moveTo>
                    <a:pt x="1441" y="0"/>
                  </a:moveTo>
                  <a:cubicBezTo>
                    <a:pt x="1108" y="0"/>
                    <a:pt x="846" y="274"/>
                    <a:pt x="846" y="595"/>
                  </a:cubicBezTo>
                  <a:lnTo>
                    <a:pt x="846" y="4251"/>
                  </a:lnTo>
                  <a:lnTo>
                    <a:pt x="322" y="4251"/>
                  </a:lnTo>
                  <a:lnTo>
                    <a:pt x="322" y="2536"/>
                  </a:lnTo>
                  <a:cubicBezTo>
                    <a:pt x="322" y="2441"/>
                    <a:pt x="251" y="2370"/>
                    <a:pt x="155" y="2370"/>
                  </a:cubicBezTo>
                  <a:cubicBezTo>
                    <a:pt x="72" y="2370"/>
                    <a:pt x="1" y="2441"/>
                    <a:pt x="1" y="2536"/>
                  </a:cubicBezTo>
                  <a:lnTo>
                    <a:pt x="1" y="4405"/>
                  </a:lnTo>
                  <a:cubicBezTo>
                    <a:pt x="1" y="4501"/>
                    <a:pt x="72" y="4572"/>
                    <a:pt x="155" y="4572"/>
                  </a:cubicBezTo>
                  <a:lnTo>
                    <a:pt x="6001" y="4572"/>
                  </a:lnTo>
                  <a:cubicBezTo>
                    <a:pt x="6097" y="4572"/>
                    <a:pt x="6168" y="4501"/>
                    <a:pt x="6168" y="4405"/>
                  </a:cubicBezTo>
                  <a:lnTo>
                    <a:pt x="6168" y="834"/>
                  </a:lnTo>
                  <a:cubicBezTo>
                    <a:pt x="6144" y="750"/>
                    <a:pt x="6073" y="679"/>
                    <a:pt x="5978" y="679"/>
                  </a:cubicBezTo>
                  <a:cubicBezTo>
                    <a:pt x="5894" y="679"/>
                    <a:pt x="5811" y="750"/>
                    <a:pt x="5811" y="834"/>
                  </a:cubicBezTo>
                  <a:lnTo>
                    <a:pt x="5811" y="4251"/>
                  </a:lnTo>
                  <a:lnTo>
                    <a:pt x="5299" y="4251"/>
                  </a:lnTo>
                  <a:lnTo>
                    <a:pt x="5299" y="595"/>
                  </a:lnTo>
                  <a:cubicBezTo>
                    <a:pt x="5299" y="274"/>
                    <a:pt x="5025" y="0"/>
                    <a:pt x="4704" y="0"/>
                  </a:cubicBezTo>
                  <a:cubicBezTo>
                    <a:pt x="4370" y="0"/>
                    <a:pt x="4108" y="274"/>
                    <a:pt x="4108" y="595"/>
                  </a:cubicBezTo>
                  <a:lnTo>
                    <a:pt x="4108" y="4251"/>
                  </a:lnTo>
                  <a:lnTo>
                    <a:pt x="3656" y="4251"/>
                  </a:lnTo>
                  <a:lnTo>
                    <a:pt x="3656" y="595"/>
                  </a:lnTo>
                  <a:cubicBezTo>
                    <a:pt x="3656" y="274"/>
                    <a:pt x="3394" y="0"/>
                    <a:pt x="3061" y="0"/>
                  </a:cubicBezTo>
                  <a:cubicBezTo>
                    <a:pt x="2739" y="0"/>
                    <a:pt x="2465" y="274"/>
                    <a:pt x="2465" y="595"/>
                  </a:cubicBezTo>
                  <a:lnTo>
                    <a:pt x="2465" y="4251"/>
                  </a:lnTo>
                  <a:lnTo>
                    <a:pt x="2037" y="4251"/>
                  </a:lnTo>
                  <a:lnTo>
                    <a:pt x="2037" y="595"/>
                  </a:lnTo>
                  <a:cubicBezTo>
                    <a:pt x="2037" y="274"/>
                    <a:pt x="1763"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59" name="Google Shape;6059;p78"/>
            <p:cNvSpPr/>
            <p:nvPr/>
          </p:nvSpPr>
          <p:spPr>
            <a:xfrm>
              <a:off x="3982553" y="1971730"/>
              <a:ext cx="304566" cy="272360"/>
            </a:xfrm>
            <a:custGeom>
              <a:avLst/>
              <a:gdLst/>
              <a:ahLst/>
              <a:cxnLst/>
              <a:rect l="l" t="t" r="r" b="b"/>
              <a:pathLst>
                <a:path w="9561" h="8550" extrusionOk="0">
                  <a:moveTo>
                    <a:pt x="8632" y="346"/>
                  </a:moveTo>
                  <a:cubicBezTo>
                    <a:pt x="8966" y="346"/>
                    <a:pt x="9239" y="632"/>
                    <a:pt x="9239" y="953"/>
                  </a:cubicBezTo>
                  <a:cubicBezTo>
                    <a:pt x="9239" y="1287"/>
                    <a:pt x="8954" y="1572"/>
                    <a:pt x="8632" y="1572"/>
                  </a:cubicBezTo>
                  <a:lnTo>
                    <a:pt x="929" y="1572"/>
                  </a:lnTo>
                  <a:cubicBezTo>
                    <a:pt x="596" y="1572"/>
                    <a:pt x="322" y="1287"/>
                    <a:pt x="322" y="953"/>
                  </a:cubicBezTo>
                  <a:cubicBezTo>
                    <a:pt x="322" y="632"/>
                    <a:pt x="607" y="346"/>
                    <a:pt x="929" y="346"/>
                  </a:cubicBezTo>
                  <a:close/>
                  <a:moveTo>
                    <a:pt x="6787" y="3835"/>
                  </a:moveTo>
                  <a:cubicBezTo>
                    <a:pt x="6811" y="4073"/>
                    <a:pt x="6930" y="4275"/>
                    <a:pt x="7096" y="4442"/>
                  </a:cubicBezTo>
                  <a:lnTo>
                    <a:pt x="2524" y="4442"/>
                  </a:lnTo>
                  <a:cubicBezTo>
                    <a:pt x="2715" y="4275"/>
                    <a:pt x="2822" y="4049"/>
                    <a:pt x="2858" y="3835"/>
                  </a:cubicBezTo>
                  <a:close/>
                  <a:moveTo>
                    <a:pt x="7870" y="1882"/>
                  </a:moveTo>
                  <a:cubicBezTo>
                    <a:pt x="8573" y="1882"/>
                    <a:pt x="9144" y="2453"/>
                    <a:pt x="9144" y="3156"/>
                  </a:cubicBezTo>
                  <a:cubicBezTo>
                    <a:pt x="9168" y="3870"/>
                    <a:pt x="8597" y="4442"/>
                    <a:pt x="7894" y="4442"/>
                  </a:cubicBezTo>
                  <a:lnTo>
                    <a:pt x="7823" y="4442"/>
                  </a:lnTo>
                  <a:cubicBezTo>
                    <a:pt x="7644" y="4406"/>
                    <a:pt x="7477" y="4335"/>
                    <a:pt x="7334" y="4216"/>
                  </a:cubicBezTo>
                  <a:cubicBezTo>
                    <a:pt x="7203" y="4097"/>
                    <a:pt x="7108" y="3918"/>
                    <a:pt x="7096" y="3716"/>
                  </a:cubicBezTo>
                  <a:cubicBezTo>
                    <a:pt x="7084" y="3513"/>
                    <a:pt x="7156" y="3323"/>
                    <a:pt x="7275" y="3192"/>
                  </a:cubicBezTo>
                  <a:cubicBezTo>
                    <a:pt x="7377" y="3070"/>
                    <a:pt x="7523" y="3011"/>
                    <a:pt x="7672" y="3011"/>
                  </a:cubicBezTo>
                  <a:cubicBezTo>
                    <a:pt x="7801" y="3011"/>
                    <a:pt x="7932" y="3056"/>
                    <a:pt x="8037" y="3144"/>
                  </a:cubicBezTo>
                  <a:cubicBezTo>
                    <a:pt x="8108" y="3215"/>
                    <a:pt x="8156" y="3311"/>
                    <a:pt x="8168" y="3418"/>
                  </a:cubicBezTo>
                  <a:cubicBezTo>
                    <a:pt x="8168" y="3513"/>
                    <a:pt x="8132" y="3620"/>
                    <a:pt x="8061" y="3692"/>
                  </a:cubicBezTo>
                  <a:cubicBezTo>
                    <a:pt x="8001" y="3751"/>
                    <a:pt x="8001" y="3858"/>
                    <a:pt x="8073" y="3918"/>
                  </a:cubicBezTo>
                  <a:cubicBezTo>
                    <a:pt x="8101" y="3946"/>
                    <a:pt x="8140" y="3961"/>
                    <a:pt x="8180" y="3961"/>
                  </a:cubicBezTo>
                  <a:cubicBezTo>
                    <a:pt x="8224" y="3961"/>
                    <a:pt x="8268" y="3943"/>
                    <a:pt x="8299" y="3906"/>
                  </a:cubicBezTo>
                  <a:cubicBezTo>
                    <a:pt x="8430" y="3751"/>
                    <a:pt x="8489" y="3573"/>
                    <a:pt x="8477" y="3382"/>
                  </a:cubicBezTo>
                  <a:cubicBezTo>
                    <a:pt x="8466" y="3192"/>
                    <a:pt x="8394" y="3013"/>
                    <a:pt x="8239" y="2894"/>
                  </a:cubicBezTo>
                  <a:cubicBezTo>
                    <a:pt x="8075" y="2746"/>
                    <a:pt x="7872" y="2674"/>
                    <a:pt x="7672" y="2674"/>
                  </a:cubicBezTo>
                  <a:cubicBezTo>
                    <a:pt x="7437" y="2674"/>
                    <a:pt x="7204" y="2773"/>
                    <a:pt x="7037" y="2965"/>
                  </a:cubicBezTo>
                  <a:cubicBezTo>
                    <a:pt x="6906" y="3120"/>
                    <a:pt x="6811" y="3287"/>
                    <a:pt x="6787" y="3489"/>
                  </a:cubicBezTo>
                  <a:lnTo>
                    <a:pt x="2858" y="3489"/>
                  </a:lnTo>
                  <a:cubicBezTo>
                    <a:pt x="2822" y="3287"/>
                    <a:pt x="2751" y="3120"/>
                    <a:pt x="2596" y="2965"/>
                  </a:cubicBezTo>
                  <a:cubicBezTo>
                    <a:pt x="2453" y="2799"/>
                    <a:pt x="2239" y="2692"/>
                    <a:pt x="2000" y="2680"/>
                  </a:cubicBezTo>
                  <a:cubicBezTo>
                    <a:pt x="1985" y="2679"/>
                    <a:pt x="1970" y="2678"/>
                    <a:pt x="1954" y="2678"/>
                  </a:cubicBezTo>
                  <a:cubicBezTo>
                    <a:pt x="1754" y="2678"/>
                    <a:pt x="1547" y="2750"/>
                    <a:pt x="1381" y="2894"/>
                  </a:cubicBezTo>
                  <a:cubicBezTo>
                    <a:pt x="1227" y="3025"/>
                    <a:pt x="1155" y="3192"/>
                    <a:pt x="1143" y="3382"/>
                  </a:cubicBezTo>
                  <a:cubicBezTo>
                    <a:pt x="1119" y="3573"/>
                    <a:pt x="1203" y="3751"/>
                    <a:pt x="1322" y="3906"/>
                  </a:cubicBezTo>
                  <a:cubicBezTo>
                    <a:pt x="1355" y="3939"/>
                    <a:pt x="1402" y="3957"/>
                    <a:pt x="1447" y="3957"/>
                  </a:cubicBezTo>
                  <a:cubicBezTo>
                    <a:pt x="1485" y="3957"/>
                    <a:pt x="1521" y="3945"/>
                    <a:pt x="1548" y="3918"/>
                  </a:cubicBezTo>
                  <a:cubicBezTo>
                    <a:pt x="1596" y="3858"/>
                    <a:pt x="1619" y="3751"/>
                    <a:pt x="1560" y="3692"/>
                  </a:cubicBezTo>
                  <a:cubicBezTo>
                    <a:pt x="1488" y="3620"/>
                    <a:pt x="1453" y="3513"/>
                    <a:pt x="1453" y="3418"/>
                  </a:cubicBezTo>
                  <a:cubicBezTo>
                    <a:pt x="1453" y="3311"/>
                    <a:pt x="1512" y="3204"/>
                    <a:pt x="1584" y="3144"/>
                  </a:cubicBezTo>
                  <a:cubicBezTo>
                    <a:pt x="1682" y="3068"/>
                    <a:pt x="1800" y="3012"/>
                    <a:pt x="1937" y="3012"/>
                  </a:cubicBezTo>
                  <a:cubicBezTo>
                    <a:pt x="1950" y="3012"/>
                    <a:pt x="1963" y="3012"/>
                    <a:pt x="1977" y="3013"/>
                  </a:cubicBezTo>
                  <a:cubicBezTo>
                    <a:pt x="2120" y="3025"/>
                    <a:pt x="2239" y="3085"/>
                    <a:pt x="2346" y="3192"/>
                  </a:cubicBezTo>
                  <a:cubicBezTo>
                    <a:pt x="2608" y="3489"/>
                    <a:pt x="2584" y="3954"/>
                    <a:pt x="2286" y="4216"/>
                  </a:cubicBezTo>
                  <a:cubicBezTo>
                    <a:pt x="2155" y="4335"/>
                    <a:pt x="1977" y="4406"/>
                    <a:pt x="1798" y="4442"/>
                  </a:cubicBezTo>
                  <a:lnTo>
                    <a:pt x="1727" y="4442"/>
                  </a:lnTo>
                  <a:cubicBezTo>
                    <a:pt x="1024" y="4442"/>
                    <a:pt x="441" y="3858"/>
                    <a:pt x="441" y="3156"/>
                  </a:cubicBezTo>
                  <a:cubicBezTo>
                    <a:pt x="441" y="2465"/>
                    <a:pt x="1024" y="1882"/>
                    <a:pt x="1727" y="1882"/>
                  </a:cubicBezTo>
                  <a:close/>
                  <a:moveTo>
                    <a:pt x="7537" y="4763"/>
                  </a:moveTo>
                  <a:lnTo>
                    <a:pt x="7537" y="5573"/>
                  </a:lnTo>
                  <a:lnTo>
                    <a:pt x="2036" y="5573"/>
                  </a:lnTo>
                  <a:lnTo>
                    <a:pt x="2036" y="4763"/>
                  </a:lnTo>
                  <a:close/>
                  <a:moveTo>
                    <a:pt x="929" y="1"/>
                  </a:moveTo>
                  <a:cubicBezTo>
                    <a:pt x="417" y="1"/>
                    <a:pt x="0" y="418"/>
                    <a:pt x="0" y="941"/>
                  </a:cubicBezTo>
                  <a:cubicBezTo>
                    <a:pt x="0" y="1418"/>
                    <a:pt x="357" y="1811"/>
                    <a:pt x="798" y="1870"/>
                  </a:cubicBezTo>
                  <a:cubicBezTo>
                    <a:pt x="393" y="2168"/>
                    <a:pt x="143" y="2620"/>
                    <a:pt x="143" y="3144"/>
                  </a:cubicBezTo>
                  <a:cubicBezTo>
                    <a:pt x="143" y="4013"/>
                    <a:pt x="834" y="4728"/>
                    <a:pt x="1691" y="4739"/>
                  </a:cubicBezTo>
                  <a:lnTo>
                    <a:pt x="1703" y="4739"/>
                  </a:lnTo>
                  <a:lnTo>
                    <a:pt x="1703" y="5704"/>
                  </a:lnTo>
                  <a:lnTo>
                    <a:pt x="1703" y="8383"/>
                  </a:lnTo>
                  <a:cubicBezTo>
                    <a:pt x="1703" y="8478"/>
                    <a:pt x="1786" y="8549"/>
                    <a:pt x="1869" y="8549"/>
                  </a:cubicBezTo>
                  <a:cubicBezTo>
                    <a:pt x="1965" y="8549"/>
                    <a:pt x="2036" y="8478"/>
                    <a:pt x="2036" y="8383"/>
                  </a:cubicBezTo>
                  <a:lnTo>
                    <a:pt x="2036" y="5894"/>
                  </a:lnTo>
                  <a:lnTo>
                    <a:pt x="7537" y="5894"/>
                  </a:lnTo>
                  <a:lnTo>
                    <a:pt x="7537" y="6692"/>
                  </a:lnTo>
                  <a:cubicBezTo>
                    <a:pt x="7537" y="6775"/>
                    <a:pt x="7620" y="6847"/>
                    <a:pt x="7704" y="6847"/>
                  </a:cubicBezTo>
                  <a:cubicBezTo>
                    <a:pt x="7799" y="6847"/>
                    <a:pt x="7870" y="6775"/>
                    <a:pt x="7870" y="6692"/>
                  </a:cubicBezTo>
                  <a:lnTo>
                    <a:pt x="7870" y="5740"/>
                  </a:lnTo>
                  <a:lnTo>
                    <a:pt x="7870" y="4763"/>
                  </a:lnTo>
                  <a:lnTo>
                    <a:pt x="7918" y="4763"/>
                  </a:lnTo>
                  <a:cubicBezTo>
                    <a:pt x="7930" y="4763"/>
                    <a:pt x="7942" y="4763"/>
                    <a:pt x="7954" y="4751"/>
                  </a:cubicBezTo>
                  <a:cubicBezTo>
                    <a:pt x="8823" y="4728"/>
                    <a:pt x="9501" y="4025"/>
                    <a:pt x="9501" y="3156"/>
                  </a:cubicBezTo>
                  <a:cubicBezTo>
                    <a:pt x="9489" y="2644"/>
                    <a:pt x="9228" y="2168"/>
                    <a:pt x="8823" y="1870"/>
                  </a:cubicBezTo>
                  <a:cubicBezTo>
                    <a:pt x="9251" y="1775"/>
                    <a:pt x="9561" y="1406"/>
                    <a:pt x="9561" y="941"/>
                  </a:cubicBezTo>
                  <a:cubicBezTo>
                    <a:pt x="9561" y="418"/>
                    <a:pt x="9144" y="1"/>
                    <a:pt x="8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60" name="Google Shape;6060;p78"/>
          <p:cNvGrpSpPr/>
          <p:nvPr/>
        </p:nvGrpSpPr>
        <p:grpSpPr>
          <a:xfrm>
            <a:off x="2567841" y="1994124"/>
            <a:ext cx="399812" cy="306477"/>
            <a:chOff x="2567841" y="1994124"/>
            <a:chExt cx="399812" cy="306477"/>
          </a:xfrm>
        </p:grpSpPr>
        <p:sp>
          <p:nvSpPr>
            <p:cNvPr id="6061" name="Google Shape;6061;p78"/>
            <p:cNvSpPr/>
            <p:nvPr/>
          </p:nvSpPr>
          <p:spPr>
            <a:xfrm>
              <a:off x="2567841" y="1994124"/>
              <a:ext cx="399812" cy="306477"/>
            </a:xfrm>
            <a:custGeom>
              <a:avLst/>
              <a:gdLst/>
              <a:ahLst/>
              <a:cxnLst/>
              <a:rect l="l" t="t" r="r" b="b"/>
              <a:pathLst>
                <a:path w="12551" h="9621" extrusionOk="0">
                  <a:moveTo>
                    <a:pt x="11157" y="346"/>
                  </a:moveTo>
                  <a:lnTo>
                    <a:pt x="11157" y="6584"/>
                  </a:lnTo>
                  <a:lnTo>
                    <a:pt x="1334" y="6584"/>
                  </a:lnTo>
                  <a:lnTo>
                    <a:pt x="1334" y="346"/>
                  </a:lnTo>
                  <a:close/>
                  <a:moveTo>
                    <a:pt x="7442" y="7930"/>
                  </a:moveTo>
                  <a:lnTo>
                    <a:pt x="7621" y="8561"/>
                  </a:lnTo>
                  <a:lnTo>
                    <a:pt x="4859" y="8561"/>
                  </a:lnTo>
                  <a:lnTo>
                    <a:pt x="5037" y="7930"/>
                  </a:lnTo>
                  <a:close/>
                  <a:moveTo>
                    <a:pt x="11217" y="6954"/>
                  </a:moveTo>
                  <a:lnTo>
                    <a:pt x="12038" y="8561"/>
                  </a:lnTo>
                  <a:lnTo>
                    <a:pt x="7990" y="8561"/>
                  </a:lnTo>
                  <a:lnTo>
                    <a:pt x="7776" y="7835"/>
                  </a:lnTo>
                  <a:cubicBezTo>
                    <a:pt x="7740" y="7680"/>
                    <a:pt x="7597" y="7573"/>
                    <a:pt x="7454" y="7573"/>
                  </a:cubicBezTo>
                  <a:lnTo>
                    <a:pt x="5013" y="7573"/>
                  </a:lnTo>
                  <a:cubicBezTo>
                    <a:pt x="4859" y="7573"/>
                    <a:pt x="4716" y="7680"/>
                    <a:pt x="4680" y="7835"/>
                  </a:cubicBezTo>
                  <a:lnTo>
                    <a:pt x="4478" y="8561"/>
                  </a:lnTo>
                  <a:lnTo>
                    <a:pt x="430" y="8561"/>
                  </a:lnTo>
                  <a:lnTo>
                    <a:pt x="1263" y="6954"/>
                  </a:lnTo>
                  <a:close/>
                  <a:moveTo>
                    <a:pt x="12157" y="8930"/>
                  </a:moveTo>
                  <a:lnTo>
                    <a:pt x="12157" y="9216"/>
                  </a:lnTo>
                  <a:lnTo>
                    <a:pt x="12169" y="9216"/>
                  </a:lnTo>
                  <a:cubicBezTo>
                    <a:pt x="12169" y="9239"/>
                    <a:pt x="12145" y="9275"/>
                    <a:pt x="12110" y="9275"/>
                  </a:cubicBezTo>
                  <a:lnTo>
                    <a:pt x="382" y="9275"/>
                  </a:lnTo>
                  <a:cubicBezTo>
                    <a:pt x="346" y="9275"/>
                    <a:pt x="322" y="9239"/>
                    <a:pt x="322" y="9216"/>
                  </a:cubicBezTo>
                  <a:lnTo>
                    <a:pt x="322" y="8930"/>
                  </a:lnTo>
                  <a:close/>
                  <a:moveTo>
                    <a:pt x="1334" y="0"/>
                  </a:moveTo>
                  <a:cubicBezTo>
                    <a:pt x="1144" y="0"/>
                    <a:pt x="977" y="167"/>
                    <a:pt x="977" y="357"/>
                  </a:cubicBezTo>
                  <a:lnTo>
                    <a:pt x="977" y="6739"/>
                  </a:lnTo>
                  <a:lnTo>
                    <a:pt x="1" y="8680"/>
                  </a:lnTo>
                  <a:lnTo>
                    <a:pt x="1" y="8692"/>
                  </a:lnTo>
                  <a:lnTo>
                    <a:pt x="1" y="8704"/>
                  </a:lnTo>
                  <a:lnTo>
                    <a:pt x="1" y="8728"/>
                  </a:lnTo>
                  <a:lnTo>
                    <a:pt x="1" y="8739"/>
                  </a:lnTo>
                  <a:lnTo>
                    <a:pt x="1" y="9204"/>
                  </a:lnTo>
                  <a:cubicBezTo>
                    <a:pt x="1" y="9442"/>
                    <a:pt x="191" y="9620"/>
                    <a:pt x="406" y="9620"/>
                  </a:cubicBezTo>
                  <a:lnTo>
                    <a:pt x="12133" y="9620"/>
                  </a:lnTo>
                  <a:cubicBezTo>
                    <a:pt x="12371" y="9620"/>
                    <a:pt x="12550" y="9418"/>
                    <a:pt x="12550" y="9204"/>
                  </a:cubicBezTo>
                  <a:lnTo>
                    <a:pt x="12526" y="8739"/>
                  </a:lnTo>
                  <a:lnTo>
                    <a:pt x="12526" y="8704"/>
                  </a:lnTo>
                  <a:lnTo>
                    <a:pt x="12526" y="8692"/>
                  </a:lnTo>
                  <a:lnTo>
                    <a:pt x="12526" y="8680"/>
                  </a:lnTo>
                  <a:lnTo>
                    <a:pt x="11550" y="6739"/>
                  </a:lnTo>
                  <a:lnTo>
                    <a:pt x="11550" y="357"/>
                  </a:lnTo>
                  <a:cubicBezTo>
                    <a:pt x="11550" y="167"/>
                    <a:pt x="11383" y="0"/>
                    <a:pt x="111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2" name="Google Shape;6062;p78"/>
            <p:cNvSpPr/>
            <p:nvPr/>
          </p:nvSpPr>
          <p:spPr>
            <a:xfrm>
              <a:off x="2623237" y="2113963"/>
              <a:ext cx="287523" cy="77025"/>
            </a:xfrm>
            <a:custGeom>
              <a:avLst/>
              <a:gdLst/>
              <a:ahLst/>
              <a:cxnLst/>
              <a:rect l="l" t="t" r="r" b="b"/>
              <a:pathLst>
                <a:path w="9026" h="2418" extrusionOk="0">
                  <a:moveTo>
                    <a:pt x="179" y="1"/>
                  </a:moveTo>
                  <a:cubicBezTo>
                    <a:pt x="72" y="1"/>
                    <a:pt x="0" y="96"/>
                    <a:pt x="0" y="179"/>
                  </a:cubicBezTo>
                  <a:lnTo>
                    <a:pt x="0" y="2132"/>
                  </a:lnTo>
                  <a:cubicBezTo>
                    <a:pt x="0" y="2299"/>
                    <a:pt x="131" y="2418"/>
                    <a:pt x="274" y="2418"/>
                  </a:cubicBezTo>
                  <a:lnTo>
                    <a:pt x="8727" y="2418"/>
                  </a:lnTo>
                  <a:cubicBezTo>
                    <a:pt x="8894" y="2418"/>
                    <a:pt x="9013" y="2287"/>
                    <a:pt x="9013" y="2132"/>
                  </a:cubicBezTo>
                  <a:lnTo>
                    <a:pt x="9013" y="179"/>
                  </a:lnTo>
                  <a:cubicBezTo>
                    <a:pt x="9025" y="96"/>
                    <a:pt x="8942" y="1"/>
                    <a:pt x="8835" y="1"/>
                  </a:cubicBezTo>
                  <a:cubicBezTo>
                    <a:pt x="8727" y="1"/>
                    <a:pt x="8656" y="96"/>
                    <a:pt x="8656" y="179"/>
                  </a:cubicBezTo>
                  <a:lnTo>
                    <a:pt x="8656" y="2049"/>
                  </a:lnTo>
                  <a:lnTo>
                    <a:pt x="357" y="2049"/>
                  </a:lnTo>
                  <a:lnTo>
                    <a:pt x="357" y="179"/>
                  </a:lnTo>
                  <a:cubicBezTo>
                    <a:pt x="357" y="84"/>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3" name="Google Shape;6063;p78"/>
            <p:cNvSpPr/>
            <p:nvPr/>
          </p:nvSpPr>
          <p:spPr>
            <a:xfrm>
              <a:off x="2623237" y="2017251"/>
              <a:ext cx="287523" cy="77025"/>
            </a:xfrm>
            <a:custGeom>
              <a:avLst/>
              <a:gdLst/>
              <a:ahLst/>
              <a:cxnLst/>
              <a:rect l="l" t="t" r="r" b="b"/>
              <a:pathLst>
                <a:path w="9026" h="2418" extrusionOk="0">
                  <a:moveTo>
                    <a:pt x="286" y="1"/>
                  </a:moveTo>
                  <a:cubicBezTo>
                    <a:pt x="119" y="1"/>
                    <a:pt x="0" y="143"/>
                    <a:pt x="0" y="286"/>
                  </a:cubicBezTo>
                  <a:lnTo>
                    <a:pt x="0" y="2239"/>
                  </a:lnTo>
                  <a:cubicBezTo>
                    <a:pt x="0" y="2346"/>
                    <a:pt x="84" y="2418"/>
                    <a:pt x="179" y="2418"/>
                  </a:cubicBezTo>
                  <a:cubicBezTo>
                    <a:pt x="286" y="2418"/>
                    <a:pt x="357" y="2322"/>
                    <a:pt x="357" y="2239"/>
                  </a:cubicBezTo>
                  <a:lnTo>
                    <a:pt x="357" y="382"/>
                  </a:lnTo>
                  <a:lnTo>
                    <a:pt x="8656" y="382"/>
                  </a:lnTo>
                  <a:lnTo>
                    <a:pt x="8656" y="2239"/>
                  </a:lnTo>
                  <a:cubicBezTo>
                    <a:pt x="8656" y="2346"/>
                    <a:pt x="8751" y="2418"/>
                    <a:pt x="8835" y="2418"/>
                  </a:cubicBezTo>
                  <a:cubicBezTo>
                    <a:pt x="8942" y="2418"/>
                    <a:pt x="9013" y="2322"/>
                    <a:pt x="9013" y="2239"/>
                  </a:cubicBezTo>
                  <a:lnTo>
                    <a:pt x="9013" y="286"/>
                  </a:lnTo>
                  <a:cubicBezTo>
                    <a:pt x="9025" y="143"/>
                    <a:pt x="8894" y="1"/>
                    <a:pt x="8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64" name="Google Shape;6064;p78"/>
          <p:cNvGrpSpPr/>
          <p:nvPr/>
        </p:nvGrpSpPr>
        <p:grpSpPr>
          <a:xfrm>
            <a:off x="2212084" y="1960358"/>
            <a:ext cx="324698" cy="372863"/>
            <a:chOff x="2212084" y="1960358"/>
            <a:chExt cx="324698" cy="372863"/>
          </a:xfrm>
        </p:grpSpPr>
        <p:sp>
          <p:nvSpPr>
            <p:cNvPr id="6065" name="Google Shape;6065;p78"/>
            <p:cNvSpPr/>
            <p:nvPr/>
          </p:nvSpPr>
          <p:spPr>
            <a:xfrm>
              <a:off x="2291371" y="2128011"/>
              <a:ext cx="166888" cy="166888"/>
            </a:xfrm>
            <a:custGeom>
              <a:avLst/>
              <a:gdLst/>
              <a:ahLst/>
              <a:cxnLst/>
              <a:rect l="l" t="t" r="r" b="b"/>
              <a:pathLst>
                <a:path w="5239" h="5239" extrusionOk="0">
                  <a:moveTo>
                    <a:pt x="2620" y="357"/>
                  </a:moveTo>
                  <a:cubicBezTo>
                    <a:pt x="3870" y="357"/>
                    <a:pt x="4894" y="1369"/>
                    <a:pt x="4894" y="2631"/>
                  </a:cubicBezTo>
                  <a:cubicBezTo>
                    <a:pt x="4894" y="3882"/>
                    <a:pt x="3882" y="4906"/>
                    <a:pt x="2620" y="4906"/>
                  </a:cubicBezTo>
                  <a:cubicBezTo>
                    <a:pt x="1369" y="4906"/>
                    <a:pt x="346" y="3894"/>
                    <a:pt x="346" y="2631"/>
                  </a:cubicBezTo>
                  <a:cubicBezTo>
                    <a:pt x="346" y="1369"/>
                    <a:pt x="1369" y="357"/>
                    <a:pt x="2620" y="357"/>
                  </a:cubicBezTo>
                  <a:close/>
                  <a:moveTo>
                    <a:pt x="2620" y="0"/>
                  </a:moveTo>
                  <a:cubicBezTo>
                    <a:pt x="1179" y="0"/>
                    <a:pt x="0" y="1167"/>
                    <a:pt x="0" y="2620"/>
                  </a:cubicBezTo>
                  <a:cubicBezTo>
                    <a:pt x="0" y="4060"/>
                    <a:pt x="1179" y="5239"/>
                    <a:pt x="2620" y="5239"/>
                  </a:cubicBezTo>
                  <a:cubicBezTo>
                    <a:pt x="4060" y="5239"/>
                    <a:pt x="5239" y="4060"/>
                    <a:pt x="5239" y="2620"/>
                  </a:cubicBezTo>
                  <a:cubicBezTo>
                    <a:pt x="5239" y="1167"/>
                    <a:pt x="4060" y="0"/>
                    <a:pt x="2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6" name="Google Shape;6066;p78"/>
            <p:cNvSpPr/>
            <p:nvPr/>
          </p:nvSpPr>
          <p:spPr>
            <a:xfrm>
              <a:off x="2212084" y="1960358"/>
              <a:ext cx="324698" cy="372863"/>
            </a:xfrm>
            <a:custGeom>
              <a:avLst/>
              <a:gdLst/>
              <a:ahLst/>
              <a:cxnLst/>
              <a:rect l="l" t="t" r="r" b="b"/>
              <a:pathLst>
                <a:path w="10193" h="11705" extrusionOk="0">
                  <a:moveTo>
                    <a:pt x="7502" y="358"/>
                  </a:moveTo>
                  <a:lnTo>
                    <a:pt x="6383" y="2644"/>
                  </a:lnTo>
                  <a:lnTo>
                    <a:pt x="3811" y="2644"/>
                  </a:lnTo>
                  <a:lnTo>
                    <a:pt x="2692" y="358"/>
                  </a:lnTo>
                  <a:close/>
                  <a:moveTo>
                    <a:pt x="6228" y="3001"/>
                  </a:moveTo>
                  <a:lnTo>
                    <a:pt x="5692" y="4096"/>
                  </a:lnTo>
                  <a:cubicBezTo>
                    <a:pt x="5490" y="4073"/>
                    <a:pt x="5299" y="4049"/>
                    <a:pt x="5109" y="4049"/>
                  </a:cubicBezTo>
                  <a:cubicBezTo>
                    <a:pt x="4918" y="4049"/>
                    <a:pt x="4716" y="4073"/>
                    <a:pt x="4525" y="4096"/>
                  </a:cubicBezTo>
                  <a:lnTo>
                    <a:pt x="3989" y="3001"/>
                  </a:lnTo>
                  <a:close/>
                  <a:moveTo>
                    <a:pt x="2334" y="405"/>
                  </a:moveTo>
                  <a:lnTo>
                    <a:pt x="4168" y="4156"/>
                  </a:lnTo>
                  <a:cubicBezTo>
                    <a:pt x="3382" y="4370"/>
                    <a:pt x="2692" y="4799"/>
                    <a:pt x="2180" y="5406"/>
                  </a:cubicBezTo>
                  <a:lnTo>
                    <a:pt x="608" y="2227"/>
                  </a:lnTo>
                  <a:cubicBezTo>
                    <a:pt x="406" y="1787"/>
                    <a:pt x="584" y="1275"/>
                    <a:pt x="1013" y="1060"/>
                  </a:cubicBezTo>
                  <a:lnTo>
                    <a:pt x="2334" y="405"/>
                  </a:lnTo>
                  <a:close/>
                  <a:moveTo>
                    <a:pt x="2418" y="1"/>
                  </a:moveTo>
                  <a:cubicBezTo>
                    <a:pt x="2382" y="1"/>
                    <a:pt x="2358" y="1"/>
                    <a:pt x="2334" y="24"/>
                  </a:cubicBezTo>
                  <a:lnTo>
                    <a:pt x="846" y="751"/>
                  </a:lnTo>
                  <a:cubicBezTo>
                    <a:pt x="251" y="1048"/>
                    <a:pt x="1" y="1775"/>
                    <a:pt x="298" y="2370"/>
                  </a:cubicBezTo>
                  <a:lnTo>
                    <a:pt x="1942" y="5704"/>
                  </a:lnTo>
                  <a:cubicBezTo>
                    <a:pt x="1525" y="6311"/>
                    <a:pt x="1263" y="7073"/>
                    <a:pt x="1263" y="7883"/>
                  </a:cubicBezTo>
                  <a:cubicBezTo>
                    <a:pt x="1263" y="8275"/>
                    <a:pt x="1322" y="8680"/>
                    <a:pt x="1441" y="9049"/>
                  </a:cubicBezTo>
                  <a:cubicBezTo>
                    <a:pt x="1470" y="9126"/>
                    <a:pt x="1544" y="9179"/>
                    <a:pt x="1616" y="9179"/>
                  </a:cubicBezTo>
                  <a:cubicBezTo>
                    <a:pt x="1633" y="9179"/>
                    <a:pt x="1651" y="9176"/>
                    <a:pt x="1668" y="9168"/>
                  </a:cubicBezTo>
                  <a:cubicBezTo>
                    <a:pt x="1763" y="9145"/>
                    <a:pt x="1822" y="9037"/>
                    <a:pt x="1787" y="8954"/>
                  </a:cubicBezTo>
                  <a:cubicBezTo>
                    <a:pt x="1668" y="8609"/>
                    <a:pt x="1620" y="8240"/>
                    <a:pt x="1620" y="7883"/>
                  </a:cubicBezTo>
                  <a:cubicBezTo>
                    <a:pt x="1620" y="5954"/>
                    <a:pt x="3192" y="4394"/>
                    <a:pt x="5109" y="4394"/>
                  </a:cubicBezTo>
                  <a:cubicBezTo>
                    <a:pt x="7026" y="4394"/>
                    <a:pt x="8585" y="5954"/>
                    <a:pt x="8585" y="7883"/>
                  </a:cubicBezTo>
                  <a:cubicBezTo>
                    <a:pt x="8585" y="9799"/>
                    <a:pt x="7026" y="11359"/>
                    <a:pt x="5109" y="11359"/>
                  </a:cubicBezTo>
                  <a:cubicBezTo>
                    <a:pt x="3823" y="11359"/>
                    <a:pt x="2656" y="10657"/>
                    <a:pt x="2037" y="9526"/>
                  </a:cubicBezTo>
                  <a:cubicBezTo>
                    <a:pt x="2012" y="9468"/>
                    <a:pt x="1953" y="9433"/>
                    <a:pt x="1887" y="9433"/>
                  </a:cubicBezTo>
                  <a:cubicBezTo>
                    <a:pt x="1858" y="9433"/>
                    <a:pt x="1828" y="9440"/>
                    <a:pt x="1799" y="9454"/>
                  </a:cubicBezTo>
                  <a:cubicBezTo>
                    <a:pt x="1715" y="9502"/>
                    <a:pt x="1680" y="9597"/>
                    <a:pt x="1727" y="9692"/>
                  </a:cubicBezTo>
                  <a:cubicBezTo>
                    <a:pt x="2394" y="10931"/>
                    <a:pt x="3692" y="11704"/>
                    <a:pt x="5109" y="11704"/>
                  </a:cubicBezTo>
                  <a:cubicBezTo>
                    <a:pt x="7216" y="11704"/>
                    <a:pt x="8942" y="9978"/>
                    <a:pt x="8942" y="7859"/>
                  </a:cubicBezTo>
                  <a:cubicBezTo>
                    <a:pt x="8942" y="7061"/>
                    <a:pt x="8692" y="6311"/>
                    <a:pt x="8276" y="5692"/>
                  </a:cubicBezTo>
                  <a:lnTo>
                    <a:pt x="8966" y="4299"/>
                  </a:lnTo>
                  <a:cubicBezTo>
                    <a:pt x="9002" y="4215"/>
                    <a:pt x="8966" y="4108"/>
                    <a:pt x="8883" y="4061"/>
                  </a:cubicBezTo>
                  <a:cubicBezTo>
                    <a:pt x="8861" y="4051"/>
                    <a:pt x="8838" y="4047"/>
                    <a:pt x="8814" y="4047"/>
                  </a:cubicBezTo>
                  <a:cubicBezTo>
                    <a:pt x="8748" y="4047"/>
                    <a:pt x="8680" y="4082"/>
                    <a:pt x="8645" y="4144"/>
                  </a:cubicBezTo>
                  <a:lnTo>
                    <a:pt x="8038" y="5370"/>
                  </a:lnTo>
                  <a:cubicBezTo>
                    <a:pt x="7537" y="4763"/>
                    <a:pt x="6835" y="4334"/>
                    <a:pt x="6049" y="4120"/>
                  </a:cubicBezTo>
                  <a:lnTo>
                    <a:pt x="7871" y="370"/>
                  </a:lnTo>
                  <a:lnTo>
                    <a:pt x="9204" y="1025"/>
                  </a:lnTo>
                  <a:cubicBezTo>
                    <a:pt x="9633" y="1239"/>
                    <a:pt x="9812" y="1763"/>
                    <a:pt x="9597" y="2191"/>
                  </a:cubicBezTo>
                  <a:lnTo>
                    <a:pt x="8942" y="3513"/>
                  </a:lnTo>
                  <a:cubicBezTo>
                    <a:pt x="8907" y="3608"/>
                    <a:pt x="8942" y="3703"/>
                    <a:pt x="9026" y="3751"/>
                  </a:cubicBezTo>
                  <a:cubicBezTo>
                    <a:pt x="9049" y="3764"/>
                    <a:pt x="9074" y="3770"/>
                    <a:pt x="9099" y="3770"/>
                  </a:cubicBezTo>
                  <a:cubicBezTo>
                    <a:pt x="9164" y="3770"/>
                    <a:pt x="9230" y="3731"/>
                    <a:pt x="9264" y="3680"/>
                  </a:cubicBezTo>
                  <a:lnTo>
                    <a:pt x="9919" y="2358"/>
                  </a:lnTo>
                  <a:cubicBezTo>
                    <a:pt x="10193" y="1775"/>
                    <a:pt x="9943" y="1048"/>
                    <a:pt x="9347" y="751"/>
                  </a:cubicBezTo>
                  <a:lnTo>
                    <a:pt x="7859" y="24"/>
                  </a:lnTo>
                  <a:cubicBezTo>
                    <a:pt x="7835" y="1"/>
                    <a:pt x="7811" y="1"/>
                    <a:pt x="77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67" name="Google Shape;6067;p78"/>
            <p:cNvSpPr/>
            <p:nvPr/>
          </p:nvSpPr>
          <p:spPr>
            <a:xfrm>
              <a:off x="2319435" y="2157190"/>
              <a:ext cx="108880" cy="103210"/>
            </a:xfrm>
            <a:custGeom>
              <a:avLst/>
              <a:gdLst/>
              <a:ahLst/>
              <a:cxnLst/>
              <a:rect l="l" t="t" r="r" b="b"/>
              <a:pathLst>
                <a:path w="3418" h="3240" extrusionOk="0">
                  <a:moveTo>
                    <a:pt x="1739" y="346"/>
                  </a:moveTo>
                  <a:cubicBezTo>
                    <a:pt x="1822" y="346"/>
                    <a:pt x="1881" y="394"/>
                    <a:pt x="1929" y="465"/>
                  </a:cubicBezTo>
                  <a:lnTo>
                    <a:pt x="2096" y="787"/>
                  </a:lnTo>
                  <a:cubicBezTo>
                    <a:pt x="2179" y="953"/>
                    <a:pt x="2334" y="1073"/>
                    <a:pt x="2513" y="1108"/>
                  </a:cubicBezTo>
                  <a:lnTo>
                    <a:pt x="2870" y="1144"/>
                  </a:lnTo>
                  <a:cubicBezTo>
                    <a:pt x="2953" y="1168"/>
                    <a:pt x="3013" y="1203"/>
                    <a:pt x="3048" y="1299"/>
                  </a:cubicBezTo>
                  <a:cubicBezTo>
                    <a:pt x="3072" y="1370"/>
                    <a:pt x="3048" y="1465"/>
                    <a:pt x="2989" y="1525"/>
                  </a:cubicBezTo>
                  <a:lnTo>
                    <a:pt x="2739" y="1775"/>
                  </a:lnTo>
                  <a:cubicBezTo>
                    <a:pt x="2596" y="1906"/>
                    <a:pt x="2536" y="2085"/>
                    <a:pt x="2572" y="2263"/>
                  </a:cubicBezTo>
                  <a:lnTo>
                    <a:pt x="2632" y="2620"/>
                  </a:lnTo>
                  <a:cubicBezTo>
                    <a:pt x="2643" y="2692"/>
                    <a:pt x="2620" y="2787"/>
                    <a:pt x="2536" y="2823"/>
                  </a:cubicBezTo>
                  <a:cubicBezTo>
                    <a:pt x="2493" y="2852"/>
                    <a:pt x="2450" y="2867"/>
                    <a:pt x="2407" y="2867"/>
                  </a:cubicBezTo>
                  <a:cubicBezTo>
                    <a:pt x="2378" y="2867"/>
                    <a:pt x="2350" y="2861"/>
                    <a:pt x="2322" y="2847"/>
                  </a:cubicBezTo>
                  <a:lnTo>
                    <a:pt x="2001" y="2680"/>
                  </a:lnTo>
                  <a:cubicBezTo>
                    <a:pt x="1917" y="2632"/>
                    <a:pt x="1822" y="2620"/>
                    <a:pt x="1739" y="2620"/>
                  </a:cubicBezTo>
                  <a:cubicBezTo>
                    <a:pt x="1643" y="2620"/>
                    <a:pt x="1560" y="2632"/>
                    <a:pt x="1465" y="2680"/>
                  </a:cubicBezTo>
                  <a:lnTo>
                    <a:pt x="1155" y="2847"/>
                  </a:lnTo>
                  <a:cubicBezTo>
                    <a:pt x="1128" y="2865"/>
                    <a:pt x="1097" y="2872"/>
                    <a:pt x="1066" y="2872"/>
                  </a:cubicBezTo>
                  <a:cubicBezTo>
                    <a:pt x="1016" y="2872"/>
                    <a:pt x="966" y="2852"/>
                    <a:pt x="929" y="2823"/>
                  </a:cubicBezTo>
                  <a:cubicBezTo>
                    <a:pt x="858" y="2787"/>
                    <a:pt x="822" y="2692"/>
                    <a:pt x="846" y="2620"/>
                  </a:cubicBezTo>
                  <a:lnTo>
                    <a:pt x="905" y="2263"/>
                  </a:lnTo>
                  <a:cubicBezTo>
                    <a:pt x="929" y="2085"/>
                    <a:pt x="869" y="1894"/>
                    <a:pt x="738" y="1775"/>
                  </a:cubicBezTo>
                  <a:lnTo>
                    <a:pt x="488" y="1525"/>
                  </a:lnTo>
                  <a:cubicBezTo>
                    <a:pt x="429" y="1465"/>
                    <a:pt x="393" y="1382"/>
                    <a:pt x="429" y="1299"/>
                  </a:cubicBezTo>
                  <a:cubicBezTo>
                    <a:pt x="453" y="1227"/>
                    <a:pt x="512" y="1168"/>
                    <a:pt x="608" y="1144"/>
                  </a:cubicBezTo>
                  <a:lnTo>
                    <a:pt x="965" y="1108"/>
                  </a:lnTo>
                  <a:cubicBezTo>
                    <a:pt x="1143" y="1073"/>
                    <a:pt x="1298" y="953"/>
                    <a:pt x="1381" y="787"/>
                  </a:cubicBezTo>
                  <a:lnTo>
                    <a:pt x="1548" y="465"/>
                  </a:lnTo>
                  <a:cubicBezTo>
                    <a:pt x="1572" y="394"/>
                    <a:pt x="1643" y="346"/>
                    <a:pt x="1739" y="346"/>
                  </a:cubicBezTo>
                  <a:close/>
                  <a:moveTo>
                    <a:pt x="1703" y="1"/>
                  </a:moveTo>
                  <a:cubicBezTo>
                    <a:pt x="1489" y="1"/>
                    <a:pt x="1310" y="120"/>
                    <a:pt x="1203" y="311"/>
                  </a:cubicBezTo>
                  <a:lnTo>
                    <a:pt x="1036" y="644"/>
                  </a:lnTo>
                  <a:cubicBezTo>
                    <a:pt x="1012" y="703"/>
                    <a:pt x="953" y="739"/>
                    <a:pt x="869" y="763"/>
                  </a:cubicBezTo>
                  <a:lnTo>
                    <a:pt x="512" y="811"/>
                  </a:lnTo>
                  <a:cubicBezTo>
                    <a:pt x="310" y="834"/>
                    <a:pt x="131" y="989"/>
                    <a:pt x="60" y="1192"/>
                  </a:cubicBezTo>
                  <a:cubicBezTo>
                    <a:pt x="0" y="1406"/>
                    <a:pt x="36" y="1620"/>
                    <a:pt x="203" y="1775"/>
                  </a:cubicBezTo>
                  <a:lnTo>
                    <a:pt x="500" y="2025"/>
                  </a:lnTo>
                  <a:cubicBezTo>
                    <a:pt x="548" y="2073"/>
                    <a:pt x="572" y="2144"/>
                    <a:pt x="560" y="2216"/>
                  </a:cubicBezTo>
                  <a:lnTo>
                    <a:pt x="500" y="2573"/>
                  </a:lnTo>
                  <a:cubicBezTo>
                    <a:pt x="477" y="2787"/>
                    <a:pt x="548" y="2989"/>
                    <a:pt x="727" y="3120"/>
                  </a:cubicBezTo>
                  <a:cubicBezTo>
                    <a:pt x="834" y="3204"/>
                    <a:pt x="929" y="3228"/>
                    <a:pt x="1048" y="3228"/>
                  </a:cubicBezTo>
                  <a:cubicBezTo>
                    <a:pt x="1143" y="3228"/>
                    <a:pt x="1227" y="3216"/>
                    <a:pt x="1322" y="3168"/>
                  </a:cubicBezTo>
                  <a:lnTo>
                    <a:pt x="1631" y="3001"/>
                  </a:lnTo>
                  <a:cubicBezTo>
                    <a:pt x="1661" y="2989"/>
                    <a:pt x="1694" y="2983"/>
                    <a:pt x="1727" y="2983"/>
                  </a:cubicBezTo>
                  <a:cubicBezTo>
                    <a:pt x="1759" y="2983"/>
                    <a:pt x="1792" y="2989"/>
                    <a:pt x="1822" y="3001"/>
                  </a:cubicBezTo>
                  <a:lnTo>
                    <a:pt x="2143" y="3168"/>
                  </a:lnTo>
                  <a:cubicBezTo>
                    <a:pt x="2227" y="3215"/>
                    <a:pt x="2318" y="3239"/>
                    <a:pt x="2409" y="3239"/>
                  </a:cubicBezTo>
                  <a:cubicBezTo>
                    <a:pt x="2524" y="3239"/>
                    <a:pt x="2639" y="3200"/>
                    <a:pt x="2739" y="3120"/>
                  </a:cubicBezTo>
                  <a:cubicBezTo>
                    <a:pt x="2917" y="2989"/>
                    <a:pt x="2989" y="2787"/>
                    <a:pt x="2953" y="2573"/>
                  </a:cubicBezTo>
                  <a:lnTo>
                    <a:pt x="2894" y="2216"/>
                  </a:lnTo>
                  <a:cubicBezTo>
                    <a:pt x="2882" y="2144"/>
                    <a:pt x="2917" y="2085"/>
                    <a:pt x="2953" y="2025"/>
                  </a:cubicBezTo>
                  <a:lnTo>
                    <a:pt x="3215" y="1775"/>
                  </a:lnTo>
                  <a:cubicBezTo>
                    <a:pt x="3358" y="1620"/>
                    <a:pt x="3417" y="1406"/>
                    <a:pt x="3358" y="1192"/>
                  </a:cubicBezTo>
                  <a:cubicBezTo>
                    <a:pt x="3298" y="989"/>
                    <a:pt x="3120" y="834"/>
                    <a:pt x="2894" y="811"/>
                  </a:cubicBezTo>
                  <a:lnTo>
                    <a:pt x="2536" y="763"/>
                  </a:lnTo>
                  <a:cubicBezTo>
                    <a:pt x="2465" y="739"/>
                    <a:pt x="2405" y="703"/>
                    <a:pt x="2382" y="644"/>
                  </a:cubicBezTo>
                  <a:lnTo>
                    <a:pt x="2215" y="311"/>
                  </a:lnTo>
                  <a:cubicBezTo>
                    <a:pt x="2120" y="120"/>
                    <a:pt x="1929"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68" name="Google Shape;6068;p78"/>
          <p:cNvGrpSpPr/>
          <p:nvPr/>
        </p:nvGrpSpPr>
        <p:grpSpPr>
          <a:xfrm>
            <a:off x="1805901" y="1960358"/>
            <a:ext cx="284847" cy="373627"/>
            <a:chOff x="1805901" y="1960358"/>
            <a:chExt cx="284847" cy="373627"/>
          </a:xfrm>
        </p:grpSpPr>
        <p:sp>
          <p:nvSpPr>
            <p:cNvPr id="6069" name="Google Shape;6069;p78"/>
            <p:cNvSpPr/>
            <p:nvPr/>
          </p:nvSpPr>
          <p:spPr>
            <a:xfrm>
              <a:off x="1805901" y="1960358"/>
              <a:ext cx="284847" cy="373627"/>
            </a:xfrm>
            <a:custGeom>
              <a:avLst/>
              <a:gdLst/>
              <a:ahLst/>
              <a:cxnLst/>
              <a:rect l="l" t="t" r="r" b="b"/>
              <a:pathLst>
                <a:path w="8942" h="11729" extrusionOk="0">
                  <a:moveTo>
                    <a:pt x="8525" y="9395"/>
                  </a:moveTo>
                  <a:lnTo>
                    <a:pt x="8525" y="9764"/>
                  </a:lnTo>
                  <a:lnTo>
                    <a:pt x="3358" y="9764"/>
                  </a:lnTo>
                  <a:cubicBezTo>
                    <a:pt x="3239" y="9764"/>
                    <a:pt x="3155" y="9859"/>
                    <a:pt x="3155" y="9978"/>
                  </a:cubicBezTo>
                  <a:cubicBezTo>
                    <a:pt x="3155" y="10097"/>
                    <a:pt x="3239" y="10180"/>
                    <a:pt x="3358" y="10180"/>
                  </a:cubicBezTo>
                  <a:lnTo>
                    <a:pt x="8525" y="10180"/>
                  </a:lnTo>
                  <a:lnTo>
                    <a:pt x="8525" y="10490"/>
                  </a:lnTo>
                  <a:lnTo>
                    <a:pt x="6775" y="10490"/>
                  </a:lnTo>
                  <a:cubicBezTo>
                    <a:pt x="6656" y="10490"/>
                    <a:pt x="6561" y="10585"/>
                    <a:pt x="6561" y="10704"/>
                  </a:cubicBezTo>
                  <a:cubicBezTo>
                    <a:pt x="6561" y="10823"/>
                    <a:pt x="6656" y="10907"/>
                    <a:pt x="6775" y="10907"/>
                  </a:cubicBezTo>
                  <a:lnTo>
                    <a:pt x="8525" y="10907"/>
                  </a:lnTo>
                  <a:lnTo>
                    <a:pt x="8525" y="11264"/>
                  </a:lnTo>
                  <a:lnTo>
                    <a:pt x="1381" y="11264"/>
                  </a:lnTo>
                  <a:cubicBezTo>
                    <a:pt x="857" y="11264"/>
                    <a:pt x="441" y="10847"/>
                    <a:pt x="441" y="10335"/>
                  </a:cubicBezTo>
                  <a:cubicBezTo>
                    <a:pt x="441" y="10073"/>
                    <a:pt x="548" y="9835"/>
                    <a:pt x="715" y="9657"/>
                  </a:cubicBezTo>
                  <a:cubicBezTo>
                    <a:pt x="893" y="9478"/>
                    <a:pt x="1131" y="9395"/>
                    <a:pt x="1381" y="9395"/>
                  </a:cubicBezTo>
                  <a:close/>
                  <a:moveTo>
                    <a:pt x="1369" y="1"/>
                  </a:moveTo>
                  <a:cubicBezTo>
                    <a:pt x="619" y="1"/>
                    <a:pt x="0" y="620"/>
                    <a:pt x="0" y="1370"/>
                  </a:cubicBezTo>
                  <a:lnTo>
                    <a:pt x="0" y="10359"/>
                  </a:lnTo>
                  <a:cubicBezTo>
                    <a:pt x="0" y="11109"/>
                    <a:pt x="607" y="11728"/>
                    <a:pt x="1369" y="11728"/>
                  </a:cubicBezTo>
                  <a:lnTo>
                    <a:pt x="8739" y="11728"/>
                  </a:lnTo>
                  <a:cubicBezTo>
                    <a:pt x="8858" y="11728"/>
                    <a:pt x="8942" y="11645"/>
                    <a:pt x="8942" y="11526"/>
                  </a:cubicBezTo>
                  <a:lnTo>
                    <a:pt x="8942" y="2191"/>
                  </a:lnTo>
                  <a:cubicBezTo>
                    <a:pt x="8942" y="2072"/>
                    <a:pt x="8858" y="1989"/>
                    <a:pt x="8739" y="1989"/>
                  </a:cubicBezTo>
                  <a:cubicBezTo>
                    <a:pt x="8620" y="1989"/>
                    <a:pt x="8525" y="2072"/>
                    <a:pt x="8525" y="2191"/>
                  </a:cubicBezTo>
                  <a:lnTo>
                    <a:pt x="8525" y="8990"/>
                  </a:lnTo>
                  <a:lnTo>
                    <a:pt x="1596" y="8990"/>
                  </a:lnTo>
                  <a:lnTo>
                    <a:pt x="1596" y="7787"/>
                  </a:lnTo>
                  <a:cubicBezTo>
                    <a:pt x="1596" y="7668"/>
                    <a:pt x="1500" y="7585"/>
                    <a:pt x="1381" y="7585"/>
                  </a:cubicBezTo>
                  <a:cubicBezTo>
                    <a:pt x="1262" y="7585"/>
                    <a:pt x="1179" y="7668"/>
                    <a:pt x="1179" y="7787"/>
                  </a:cubicBezTo>
                  <a:lnTo>
                    <a:pt x="1179" y="9002"/>
                  </a:lnTo>
                  <a:cubicBezTo>
                    <a:pt x="905" y="9049"/>
                    <a:pt x="655" y="9168"/>
                    <a:pt x="441" y="9359"/>
                  </a:cubicBezTo>
                  <a:lnTo>
                    <a:pt x="441" y="1370"/>
                  </a:lnTo>
                  <a:cubicBezTo>
                    <a:pt x="441" y="929"/>
                    <a:pt x="762" y="548"/>
                    <a:pt x="1179" y="465"/>
                  </a:cubicBezTo>
                  <a:lnTo>
                    <a:pt x="1179" y="7109"/>
                  </a:lnTo>
                  <a:cubicBezTo>
                    <a:pt x="1179" y="7228"/>
                    <a:pt x="1262" y="7311"/>
                    <a:pt x="1381" y="7311"/>
                  </a:cubicBezTo>
                  <a:cubicBezTo>
                    <a:pt x="1500" y="7311"/>
                    <a:pt x="1596" y="7216"/>
                    <a:pt x="1596" y="7109"/>
                  </a:cubicBezTo>
                  <a:lnTo>
                    <a:pt x="1596" y="441"/>
                  </a:lnTo>
                  <a:lnTo>
                    <a:pt x="8525" y="441"/>
                  </a:lnTo>
                  <a:lnTo>
                    <a:pt x="8525" y="1489"/>
                  </a:lnTo>
                  <a:cubicBezTo>
                    <a:pt x="8525" y="1608"/>
                    <a:pt x="8620" y="1703"/>
                    <a:pt x="8739" y="1703"/>
                  </a:cubicBezTo>
                  <a:cubicBezTo>
                    <a:pt x="8847" y="1703"/>
                    <a:pt x="8942" y="1608"/>
                    <a:pt x="8942" y="1489"/>
                  </a:cubicBezTo>
                  <a:lnTo>
                    <a:pt x="8942" y="215"/>
                  </a:lnTo>
                  <a:cubicBezTo>
                    <a:pt x="8942" y="96"/>
                    <a:pt x="8847" y="1"/>
                    <a:pt x="8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0" name="Google Shape;6070;p78"/>
            <p:cNvSpPr/>
            <p:nvPr/>
          </p:nvSpPr>
          <p:spPr>
            <a:xfrm>
              <a:off x="1841929" y="2295249"/>
              <a:ext cx="165773" cy="13315"/>
            </a:xfrm>
            <a:custGeom>
              <a:avLst/>
              <a:gdLst/>
              <a:ahLst/>
              <a:cxnLst/>
              <a:rect l="l" t="t" r="r" b="b"/>
              <a:pathLst>
                <a:path w="5204" h="418" extrusionOk="0">
                  <a:moveTo>
                    <a:pt x="203" y="1"/>
                  </a:moveTo>
                  <a:cubicBezTo>
                    <a:pt x="84" y="1"/>
                    <a:pt x="0" y="84"/>
                    <a:pt x="0" y="203"/>
                  </a:cubicBezTo>
                  <a:cubicBezTo>
                    <a:pt x="0" y="322"/>
                    <a:pt x="84" y="418"/>
                    <a:pt x="203" y="418"/>
                  </a:cubicBezTo>
                  <a:lnTo>
                    <a:pt x="5001" y="418"/>
                  </a:lnTo>
                  <a:cubicBezTo>
                    <a:pt x="5120" y="418"/>
                    <a:pt x="5203" y="322"/>
                    <a:pt x="5203" y="203"/>
                  </a:cubicBezTo>
                  <a:cubicBezTo>
                    <a:pt x="5203" y="84"/>
                    <a:pt x="5120" y="1"/>
                    <a:pt x="5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071" name="Google Shape;6071;p78"/>
          <p:cNvSpPr/>
          <p:nvPr/>
        </p:nvSpPr>
        <p:spPr>
          <a:xfrm>
            <a:off x="3505429" y="1980076"/>
            <a:ext cx="342505" cy="334191"/>
          </a:xfrm>
          <a:custGeom>
            <a:avLst/>
            <a:gdLst/>
            <a:ahLst/>
            <a:cxnLst/>
            <a:rect l="l" t="t" r="r" b="b"/>
            <a:pathLst>
              <a:path w="10752" h="10491" extrusionOk="0">
                <a:moveTo>
                  <a:pt x="9632" y="1406"/>
                </a:moveTo>
                <a:lnTo>
                  <a:pt x="9632" y="2418"/>
                </a:lnTo>
                <a:lnTo>
                  <a:pt x="3584" y="2418"/>
                </a:lnTo>
                <a:lnTo>
                  <a:pt x="3584" y="1918"/>
                </a:lnTo>
                <a:cubicBezTo>
                  <a:pt x="3584" y="1787"/>
                  <a:pt x="3477" y="1680"/>
                  <a:pt x="3346" y="1680"/>
                </a:cubicBezTo>
                <a:lnTo>
                  <a:pt x="1905" y="1680"/>
                </a:lnTo>
                <a:cubicBezTo>
                  <a:pt x="1774" y="1680"/>
                  <a:pt x="1667" y="1787"/>
                  <a:pt x="1667" y="1918"/>
                </a:cubicBezTo>
                <a:lnTo>
                  <a:pt x="1667" y="2358"/>
                </a:lnTo>
                <a:cubicBezTo>
                  <a:pt x="1500" y="2275"/>
                  <a:pt x="1381" y="2108"/>
                  <a:pt x="1381" y="1918"/>
                </a:cubicBezTo>
                <a:cubicBezTo>
                  <a:pt x="1381" y="1632"/>
                  <a:pt x="1607" y="1406"/>
                  <a:pt x="1893" y="1406"/>
                </a:cubicBezTo>
                <a:close/>
                <a:moveTo>
                  <a:pt x="3131" y="2156"/>
                </a:moveTo>
                <a:lnTo>
                  <a:pt x="3131" y="3168"/>
                </a:lnTo>
                <a:lnTo>
                  <a:pt x="2739" y="3001"/>
                </a:lnTo>
                <a:cubicBezTo>
                  <a:pt x="2709" y="2989"/>
                  <a:pt x="2679" y="2983"/>
                  <a:pt x="2649" y="2983"/>
                </a:cubicBezTo>
                <a:cubicBezTo>
                  <a:pt x="2620" y="2983"/>
                  <a:pt x="2590" y="2989"/>
                  <a:pt x="2560" y="3001"/>
                </a:cubicBezTo>
                <a:lnTo>
                  <a:pt x="2143" y="3180"/>
                </a:lnTo>
                <a:lnTo>
                  <a:pt x="2143" y="2156"/>
                </a:lnTo>
                <a:close/>
                <a:moveTo>
                  <a:pt x="10275" y="2882"/>
                </a:moveTo>
                <a:lnTo>
                  <a:pt x="10275" y="3346"/>
                </a:lnTo>
                <a:lnTo>
                  <a:pt x="3584" y="3346"/>
                </a:lnTo>
                <a:lnTo>
                  <a:pt x="3584" y="2882"/>
                </a:lnTo>
                <a:close/>
                <a:moveTo>
                  <a:pt x="8823" y="4728"/>
                </a:moveTo>
                <a:cubicBezTo>
                  <a:pt x="9108" y="4728"/>
                  <a:pt x="9335" y="4954"/>
                  <a:pt x="9335" y="5239"/>
                </a:cubicBezTo>
                <a:cubicBezTo>
                  <a:pt x="9335" y="5430"/>
                  <a:pt x="9216" y="5609"/>
                  <a:pt x="9049" y="5680"/>
                </a:cubicBezTo>
                <a:lnTo>
                  <a:pt x="9049" y="5239"/>
                </a:lnTo>
                <a:cubicBezTo>
                  <a:pt x="9049" y="5097"/>
                  <a:pt x="8942" y="4989"/>
                  <a:pt x="8811" y="4989"/>
                </a:cubicBezTo>
                <a:lnTo>
                  <a:pt x="7358" y="4989"/>
                </a:lnTo>
                <a:cubicBezTo>
                  <a:pt x="7215" y="4989"/>
                  <a:pt x="7120" y="5097"/>
                  <a:pt x="7120" y="5239"/>
                </a:cubicBezTo>
                <a:lnTo>
                  <a:pt x="7120" y="5740"/>
                </a:lnTo>
                <a:lnTo>
                  <a:pt x="1060" y="5740"/>
                </a:lnTo>
                <a:lnTo>
                  <a:pt x="1060" y="4728"/>
                </a:lnTo>
                <a:close/>
                <a:moveTo>
                  <a:pt x="8608" y="5454"/>
                </a:moveTo>
                <a:lnTo>
                  <a:pt x="8608" y="6502"/>
                </a:lnTo>
                <a:lnTo>
                  <a:pt x="8192" y="6323"/>
                </a:lnTo>
                <a:cubicBezTo>
                  <a:pt x="8156" y="6311"/>
                  <a:pt x="8132" y="6311"/>
                  <a:pt x="8096" y="6311"/>
                </a:cubicBezTo>
                <a:cubicBezTo>
                  <a:pt x="8073" y="6311"/>
                  <a:pt x="8037" y="6311"/>
                  <a:pt x="8013" y="6323"/>
                </a:cubicBezTo>
                <a:lnTo>
                  <a:pt x="7620" y="6490"/>
                </a:lnTo>
                <a:lnTo>
                  <a:pt x="7620" y="5454"/>
                </a:lnTo>
                <a:close/>
                <a:moveTo>
                  <a:pt x="8846" y="3811"/>
                </a:moveTo>
                <a:cubicBezTo>
                  <a:pt x="9632" y="3811"/>
                  <a:pt x="10275" y="4442"/>
                  <a:pt x="10275" y="5251"/>
                </a:cubicBezTo>
                <a:cubicBezTo>
                  <a:pt x="10275" y="5632"/>
                  <a:pt x="10120" y="5990"/>
                  <a:pt x="9859" y="6263"/>
                </a:cubicBezTo>
                <a:cubicBezTo>
                  <a:pt x="9632" y="6490"/>
                  <a:pt x="9358" y="6621"/>
                  <a:pt x="9061" y="6668"/>
                </a:cubicBezTo>
                <a:lnTo>
                  <a:pt x="9061" y="6192"/>
                </a:lnTo>
                <a:cubicBezTo>
                  <a:pt x="9501" y="6085"/>
                  <a:pt x="9811" y="5692"/>
                  <a:pt x="9811" y="5239"/>
                </a:cubicBezTo>
                <a:cubicBezTo>
                  <a:pt x="9811" y="4704"/>
                  <a:pt x="9382" y="4263"/>
                  <a:pt x="8846" y="4263"/>
                </a:cubicBezTo>
                <a:lnTo>
                  <a:pt x="476" y="4263"/>
                </a:lnTo>
                <a:lnTo>
                  <a:pt x="476" y="3811"/>
                </a:lnTo>
                <a:close/>
                <a:moveTo>
                  <a:pt x="7144" y="6216"/>
                </a:moveTo>
                <a:lnTo>
                  <a:pt x="7144" y="6680"/>
                </a:lnTo>
                <a:lnTo>
                  <a:pt x="464" y="6680"/>
                </a:lnTo>
                <a:lnTo>
                  <a:pt x="464" y="6216"/>
                </a:lnTo>
                <a:close/>
                <a:moveTo>
                  <a:pt x="9632" y="8073"/>
                </a:moveTo>
                <a:lnTo>
                  <a:pt x="9632" y="9085"/>
                </a:lnTo>
                <a:lnTo>
                  <a:pt x="3584" y="9085"/>
                </a:lnTo>
                <a:lnTo>
                  <a:pt x="3584" y="8585"/>
                </a:lnTo>
                <a:cubicBezTo>
                  <a:pt x="3584" y="8454"/>
                  <a:pt x="3477" y="8347"/>
                  <a:pt x="3346" y="8347"/>
                </a:cubicBezTo>
                <a:lnTo>
                  <a:pt x="1905" y="8347"/>
                </a:lnTo>
                <a:cubicBezTo>
                  <a:pt x="1774" y="8347"/>
                  <a:pt x="1667" y="8454"/>
                  <a:pt x="1667" y="8585"/>
                </a:cubicBezTo>
                <a:lnTo>
                  <a:pt x="1667" y="9026"/>
                </a:lnTo>
                <a:cubicBezTo>
                  <a:pt x="1500" y="8942"/>
                  <a:pt x="1381" y="8776"/>
                  <a:pt x="1381" y="8585"/>
                </a:cubicBezTo>
                <a:cubicBezTo>
                  <a:pt x="1381" y="8299"/>
                  <a:pt x="1607" y="8073"/>
                  <a:pt x="1893" y="8073"/>
                </a:cubicBezTo>
                <a:close/>
                <a:moveTo>
                  <a:pt x="3131" y="8823"/>
                </a:moveTo>
                <a:lnTo>
                  <a:pt x="3131" y="9835"/>
                </a:lnTo>
                <a:lnTo>
                  <a:pt x="2739" y="9669"/>
                </a:lnTo>
                <a:cubicBezTo>
                  <a:pt x="2709" y="9657"/>
                  <a:pt x="2679" y="9651"/>
                  <a:pt x="2649" y="9651"/>
                </a:cubicBezTo>
                <a:cubicBezTo>
                  <a:pt x="2620" y="9651"/>
                  <a:pt x="2590" y="9657"/>
                  <a:pt x="2560" y="9669"/>
                </a:cubicBezTo>
                <a:lnTo>
                  <a:pt x="2143" y="9847"/>
                </a:lnTo>
                <a:lnTo>
                  <a:pt x="2143" y="8823"/>
                </a:lnTo>
                <a:close/>
                <a:moveTo>
                  <a:pt x="10275" y="7144"/>
                </a:moveTo>
                <a:lnTo>
                  <a:pt x="10275" y="7597"/>
                </a:lnTo>
                <a:lnTo>
                  <a:pt x="1905" y="7597"/>
                </a:lnTo>
                <a:cubicBezTo>
                  <a:pt x="1369" y="7597"/>
                  <a:pt x="941" y="8037"/>
                  <a:pt x="941" y="8573"/>
                </a:cubicBezTo>
                <a:cubicBezTo>
                  <a:pt x="941" y="9026"/>
                  <a:pt x="1250" y="9419"/>
                  <a:pt x="1679" y="9526"/>
                </a:cubicBezTo>
                <a:lnTo>
                  <a:pt x="1679" y="10002"/>
                </a:lnTo>
                <a:cubicBezTo>
                  <a:pt x="1381" y="9954"/>
                  <a:pt x="1119" y="9800"/>
                  <a:pt x="893" y="9597"/>
                </a:cubicBezTo>
                <a:cubicBezTo>
                  <a:pt x="631" y="9323"/>
                  <a:pt x="476" y="8954"/>
                  <a:pt x="476" y="8585"/>
                </a:cubicBezTo>
                <a:cubicBezTo>
                  <a:pt x="476" y="7787"/>
                  <a:pt x="1119" y="7144"/>
                  <a:pt x="1917" y="7144"/>
                </a:cubicBezTo>
                <a:close/>
                <a:moveTo>
                  <a:pt x="1917" y="1"/>
                </a:moveTo>
                <a:cubicBezTo>
                  <a:pt x="881" y="1"/>
                  <a:pt x="12" y="846"/>
                  <a:pt x="12" y="1906"/>
                </a:cubicBezTo>
                <a:cubicBezTo>
                  <a:pt x="12" y="2406"/>
                  <a:pt x="214" y="2882"/>
                  <a:pt x="572" y="3239"/>
                </a:cubicBezTo>
                <a:cubicBezTo>
                  <a:pt x="595" y="3275"/>
                  <a:pt x="631" y="3299"/>
                  <a:pt x="667" y="3334"/>
                </a:cubicBezTo>
                <a:lnTo>
                  <a:pt x="238" y="3334"/>
                </a:lnTo>
                <a:cubicBezTo>
                  <a:pt x="107" y="3334"/>
                  <a:pt x="0" y="3430"/>
                  <a:pt x="0" y="3573"/>
                </a:cubicBezTo>
                <a:lnTo>
                  <a:pt x="0" y="4489"/>
                </a:lnTo>
                <a:cubicBezTo>
                  <a:pt x="0" y="4620"/>
                  <a:pt x="107" y="4728"/>
                  <a:pt x="238" y="4728"/>
                </a:cubicBezTo>
                <a:lnTo>
                  <a:pt x="631" y="4728"/>
                </a:lnTo>
                <a:lnTo>
                  <a:pt x="631" y="5751"/>
                </a:lnTo>
                <a:lnTo>
                  <a:pt x="238" y="5751"/>
                </a:lnTo>
                <a:cubicBezTo>
                  <a:pt x="107" y="5751"/>
                  <a:pt x="0" y="5859"/>
                  <a:pt x="0" y="5990"/>
                </a:cubicBezTo>
                <a:lnTo>
                  <a:pt x="0" y="6918"/>
                </a:lnTo>
                <a:cubicBezTo>
                  <a:pt x="0" y="7049"/>
                  <a:pt x="107" y="7156"/>
                  <a:pt x="238" y="7156"/>
                </a:cubicBezTo>
                <a:lnTo>
                  <a:pt x="667" y="7156"/>
                </a:lnTo>
                <a:cubicBezTo>
                  <a:pt x="274" y="7502"/>
                  <a:pt x="12" y="8014"/>
                  <a:pt x="12" y="8597"/>
                </a:cubicBezTo>
                <a:cubicBezTo>
                  <a:pt x="12" y="9109"/>
                  <a:pt x="214" y="9585"/>
                  <a:pt x="572" y="9942"/>
                </a:cubicBezTo>
                <a:cubicBezTo>
                  <a:pt x="929" y="10300"/>
                  <a:pt x="1405" y="10490"/>
                  <a:pt x="1905" y="10490"/>
                </a:cubicBezTo>
                <a:lnTo>
                  <a:pt x="5394" y="10490"/>
                </a:lnTo>
                <a:cubicBezTo>
                  <a:pt x="5525" y="10490"/>
                  <a:pt x="5632" y="10383"/>
                  <a:pt x="5632" y="10252"/>
                </a:cubicBezTo>
                <a:cubicBezTo>
                  <a:pt x="5632" y="10121"/>
                  <a:pt x="5525" y="10014"/>
                  <a:pt x="5394" y="10014"/>
                </a:cubicBezTo>
                <a:lnTo>
                  <a:pt x="3584" y="10014"/>
                </a:lnTo>
                <a:lnTo>
                  <a:pt x="3584" y="9550"/>
                </a:lnTo>
                <a:lnTo>
                  <a:pt x="10275" y="9550"/>
                </a:lnTo>
                <a:lnTo>
                  <a:pt x="10275" y="10014"/>
                </a:lnTo>
                <a:lnTo>
                  <a:pt x="6477" y="10014"/>
                </a:lnTo>
                <a:cubicBezTo>
                  <a:pt x="6346" y="10014"/>
                  <a:pt x="6239" y="10121"/>
                  <a:pt x="6239" y="10252"/>
                </a:cubicBezTo>
                <a:cubicBezTo>
                  <a:pt x="6239" y="10383"/>
                  <a:pt x="6346" y="10490"/>
                  <a:pt x="6477" y="10490"/>
                </a:cubicBezTo>
                <a:lnTo>
                  <a:pt x="10513" y="10490"/>
                </a:lnTo>
                <a:cubicBezTo>
                  <a:pt x="10644" y="10490"/>
                  <a:pt x="10751" y="10383"/>
                  <a:pt x="10751" y="10252"/>
                </a:cubicBezTo>
                <a:lnTo>
                  <a:pt x="10751" y="9323"/>
                </a:lnTo>
                <a:cubicBezTo>
                  <a:pt x="10751" y="9192"/>
                  <a:pt x="10644" y="9085"/>
                  <a:pt x="10513" y="9085"/>
                </a:cubicBezTo>
                <a:lnTo>
                  <a:pt x="10120" y="9085"/>
                </a:lnTo>
                <a:lnTo>
                  <a:pt x="10120" y="8061"/>
                </a:lnTo>
                <a:lnTo>
                  <a:pt x="10513" y="8061"/>
                </a:lnTo>
                <a:cubicBezTo>
                  <a:pt x="10644" y="8061"/>
                  <a:pt x="10751" y="7954"/>
                  <a:pt x="10751" y="7823"/>
                </a:cubicBezTo>
                <a:lnTo>
                  <a:pt x="10751" y="6906"/>
                </a:lnTo>
                <a:cubicBezTo>
                  <a:pt x="10751" y="6763"/>
                  <a:pt x="10644" y="6668"/>
                  <a:pt x="10513" y="6668"/>
                </a:cubicBezTo>
                <a:lnTo>
                  <a:pt x="10073" y="6668"/>
                </a:lnTo>
                <a:cubicBezTo>
                  <a:pt x="10109" y="6633"/>
                  <a:pt x="10156" y="6609"/>
                  <a:pt x="10180" y="6573"/>
                </a:cubicBezTo>
                <a:cubicBezTo>
                  <a:pt x="10537" y="6216"/>
                  <a:pt x="10728" y="5740"/>
                  <a:pt x="10728" y="5239"/>
                </a:cubicBezTo>
                <a:cubicBezTo>
                  <a:pt x="10728" y="4656"/>
                  <a:pt x="10478" y="4144"/>
                  <a:pt x="10073" y="3787"/>
                </a:cubicBezTo>
                <a:lnTo>
                  <a:pt x="10513" y="3787"/>
                </a:lnTo>
                <a:cubicBezTo>
                  <a:pt x="10644" y="3787"/>
                  <a:pt x="10751" y="3692"/>
                  <a:pt x="10751" y="3549"/>
                </a:cubicBezTo>
                <a:lnTo>
                  <a:pt x="10751" y="2632"/>
                </a:lnTo>
                <a:cubicBezTo>
                  <a:pt x="10751" y="2501"/>
                  <a:pt x="10644" y="2394"/>
                  <a:pt x="10513" y="2394"/>
                </a:cubicBezTo>
                <a:lnTo>
                  <a:pt x="10120" y="2394"/>
                </a:lnTo>
                <a:lnTo>
                  <a:pt x="10120" y="1370"/>
                </a:lnTo>
                <a:lnTo>
                  <a:pt x="10513" y="1394"/>
                </a:lnTo>
                <a:cubicBezTo>
                  <a:pt x="10644" y="1394"/>
                  <a:pt x="10751" y="1287"/>
                  <a:pt x="10751" y="1156"/>
                </a:cubicBezTo>
                <a:lnTo>
                  <a:pt x="10751" y="239"/>
                </a:lnTo>
                <a:cubicBezTo>
                  <a:pt x="10751" y="96"/>
                  <a:pt x="10644" y="1"/>
                  <a:pt x="10513" y="1"/>
                </a:cubicBezTo>
                <a:lnTo>
                  <a:pt x="8942" y="1"/>
                </a:lnTo>
                <a:cubicBezTo>
                  <a:pt x="8811" y="1"/>
                  <a:pt x="8704" y="96"/>
                  <a:pt x="8704" y="239"/>
                </a:cubicBezTo>
                <a:cubicBezTo>
                  <a:pt x="8704" y="370"/>
                  <a:pt x="8811" y="477"/>
                  <a:pt x="8942" y="477"/>
                </a:cubicBezTo>
                <a:lnTo>
                  <a:pt x="10287" y="477"/>
                </a:lnTo>
                <a:lnTo>
                  <a:pt x="10287" y="929"/>
                </a:lnTo>
                <a:lnTo>
                  <a:pt x="1905" y="929"/>
                </a:lnTo>
                <a:cubicBezTo>
                  <a:pt x="1369" y="929"/>
                  <a:pt x="941" y="1370"/>
                  <a:pt x="941" y="1906"/>
                </a:cubicBezTo>
                <a:cubicBezTo>
                  <a:pt x="941" y="2358"/>
                  <a:pt x="1250" y="2751"/>
                  <a:pt x="1679" y="2858"/>
                </a:cubicBezTo>
                <a:lnTo>
                  <a:pt x="1679" y="3334"/>
                </a:lnTo>
                <a:cubicBezTo>
                  <a:pt x="1381" y="3287"/>
                  <a:pt x="1119" y="3156"/>
                  <a:pt x="893" y="2930"/>
                </a:cubicBezTo>
                <a:cubicBezTo>
                  <a:pt x="631" y="2656"/>
                  <a:pt x="476" y="2287"/>
                  <a:pt x="476" y="1918"/>
                </a:cubicBezTo>
                <a:cubicBezTo>
                  <a:pt x="476" y="1132"/>
                  <a:pt x="1119" y="477"/>
                  <a:pt x="1917" y="477"/>
                </a:cubicBezTo>
                <a:lnTo>
                  <a:pt x="7870" y="477"/>
                </a:lnTo>
                <a:cubicBezTo>
                  <a:pt x="8013" y="477"/>
                  <a:pt x="8108" y="370"/>
                  <a:pt x="8108" y="239"/>
                </a:cubicBezTo>
                <a:cubicBezTo>
                  <a:pt x="8108" y="96"/>
                  <a:pt x="8013" y="1"/>
                  <a:pt x="7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2" name="Google Shape;6072;p78"/>
          <p:cNvSpPr/>
          <p:nvPr/>
        </p:nvSpPr>
        <p:spPr>
          <a:xfrm>
            <a:off x="7100552" y="1984249"/>
            <a:ext cx="368690" cy="334541"/>
          </a:xfrm>
          <a:custGeom>
            <a:avLst/>
            <a:gdLst/>
            <a:ahLst/>
            <a:cxnLst/>
            <a:rect l="l" t="t" r="r" b="b"/>
            <a:pathLst>
              <a:path w="11574" h="10502" extrusionOk="0">
                <a:moveTo>
                  <a:pt x="4370" y="1560"/>
                </a:moveTo>
                <a:lnTo>
                  <a:pt x="4287" y="2668"/>
                </a:lnTo>
                <a:cubicBezTo>
                  <a:pt x="4287" y="2692"/>
                  <a:pt x="4251" y="2703"/>
                  <a:pt x="4227" y="2703"/>
                </a:cubicBezTo>
                <a:lnTo>
                  <a:pt x="3525" y="2703"/>
                </a:lnTo>
                <a:cubicBezTo>
                  <a:pt x="3489" y="2703"/>
                  <a:pt x="3465" y="2680"/>
                  <a:pt x="3465" y="2668"/>
                </a:cubicBezTo>
                <a:lnTo>
                  <a:pt x="3358" y="1560"/>
                </a:lnTo>
                <a:close/>
                <a:moveTo>
                  <a:pt x="1084" y="3442"/>
                </a:moveTo>
                <a:cubicBezTo>
                  <a:pt x="2048" y="3525"/>
                  <a:pt x="2858" y="4335"/>
                  <a:pt x="2941" y="5311"/>
                </a:cubicBezTo>
                <a:lnTo>
                  <a:pt x="1084" y="5311"/>
                </a:lnTo>
                <a:lnTo>
                  <a:pt x="1084" y="3442"/>
                </a:lnTo>
                <a:close/>
                <a:moveTo>
                  <a:pt x="3989" y="5656"/>
                </a:moveTo>
                <a:lnTo>
                  <a:pt x="3989" y="8264"/>
                </a:lnTo>
                <a:lnTo>
                  <a:pt x="1072" y="8264"/>
                </a:lnTo>
                <a:lnTo>
                  <a:pt x="1072" y="5656"/>
                </a:lnTo>
                <a:close/>
                <a:moveTo>
                  <a:pt x="2370" y="8585"/>
                </a:moveTo>
                <a:lnTo>
                  <a:pt x="2370" y="10192"/>
                </a:lnTo>
                <a:lnTo>
                  <a:pt x="2191" y="10192"/>
                </a:lnTo>
                <a:lnTo>
                  <a:pt x="2191" y="8585"/>
                </a:lnTo>
                <a:close/>
                <a:moveTo>
                  <a:pt x="11026" y="4311"/>
                </a:moveTo>
                <a:cubicBezTo>
                  <a:pt x="11133" y="4311"/>
                  <a:pt x="11216" y="4406"/>
                  <a:pt x="11216" y="4513"/>
                </a:cubicBezTo>
                <a:lnTo>
                  <a:pt x="11240" y="10192"/>
                </a:lnTo>
                <a:lnTo>
                  <a:pt x="10835" y="10192"/>
                </a:lnTo>
                <a:lnTo>
                  <a:pt x="10835" y="4513"/>
                </a:lnTo>
                <a:cubicBezTo>
                  <a:pt x="10835" y="4406"/>
                  <a:pt x="10919" y="4311"/>
                  <a:pt x="11026" y="4311"/>
                </a:cubicBezTo>
                <a:close/>
                <a:moveTo>
                  <a:pt x="2334" y="1"/>
                </a:moveTo>
                <a:cubicBezTo>
                  <a:pt x="2072" y="1"/>
                  <a:pt x="1858" y="227"/>
                  <a:pt x="1858" y="477"/>
                </a:cubicBezTo>
                <a:lnTo>
                  <a:pt x="1858" y="3263"/>
                </a:lnTo>
                <a:cubicBezTo>
                  <a:pt x="1620" y="3156"/>
                  <a:pt x="1358" y="3096"/>
                  <a:pt x="1084" y="3084"/>
                </a:cubicBezTo>
                <a:lnTo>
                  <a:pt x="1084" y="1370"/>
                </a:lnTo>
                <a:cubicBezTo>
                  <a:pt x="1084" y="1072"/>
                  <a:pt x="846" y="834"/>
                  <a:pt x="548" y="834"/>
                </a:cubicBezTo>
                <a:cubicBezTo>
                  <a:pt x="251" y="834"/>
                  <a:pt x="12" y="1072"/>
                  <a:pt x="12" y="1370"/>
                </a:cubicBezTo>
                <a:lnTo>
                  <a:pt x="12" y="4954"/>
                </a:lnTo>
                <a:cubicBezTo>
                  <a:pt x="12" y="5049"/>
                  <a:pt x="84" y="5120"/>
                  <a:pt x="179" y="5120"/>
                </a:cubicBezTo>
                <a:cubicBezTo>
                  <a:pt x="262" y="5120"/>
                  <a:pt x="346" y="5049"/>
                  <a:pt x="346" y="4954"/>
                </a:cubicBezTo>
                <a:lnTo>
                  <a:pt x="346" y="1370"/>
                </a:lnTo>
                <a:cubicBezTo>
                  <a:pt x="346" y="1263"/>
                  <a:pt x="429" y="1179"/>
                  <a:pt x="536" y="1179"/>
                </a:cubicBezTo>
                <a:cubicBezTo>
                  <a:pt x="643" y="1179"/>
                  <a:pt x="727" y="1263"/>
                  <a:pt x="727" y="1370"/>
                </a:cubicBezTo>
                <a:lnTo>
                  <a:pt x="727" y="10133"/>
                </a:lnTo>
                <a:lnTo>
                  <a:pt x="322" y="10133"/>
                </a:lnTo>
                <a:lnTo>
                  <a:pt x="322" y="5775"/>
                </a:lnTo>
                <a:cubicBezTo>
                  <a:pt x="322" y="5680"/>
                  <a:pt x="251" y="5609"/>
                  <a:pt x="167" y="5609"/>
                </a:cubicBezTo>
                <a:cubicBezTo>
                  <a:pt x="72" y="5609"/>
                  <a:pt x="0" y="5680"/>
                  <a:pt x="0" y="5775"/>
                </a:cubicBezTo>
                <a:lnTo>
                  <a:pt x="0" y="10300"/>
                </a:lnTo>
                <a:cubicBezTo>
                  <a:pt x="0" y="10383"/>
                  <a:pt x="72" y="10466"/>
                  <a:pt x="167" y="10466"/>
                </a:cubicBezTo>
                <a:lnTo>
                  <a:pt x="893" y="10466"/>
                </a:lnTo>
                <a:cubicBezTo>
                  <a:pt x="977" y="10466"/>
                  <a:pt x="1060" y="10383"/>
                  <a:pt x="1060" y="10300"/>
                </a:cubicBezTo>
                <a:lnTo>
                  <a:pt x="1060" y="8537"/>
                </a:lnTo>
                <a:lnTo>
                  <a:pt x="1834" y="8537"/>
                </a:lnTo>
                <a:lnTo>
                  <a:pt x="1834" y="10300"/>
                </a:lnTo>
                <a:cubicBezTo>
                  <a:pt x="1834" y="10383"/>
                  <a:pt x="1905" y="10466"/>
                  <a:pt x="1989" y="10466"/>
                </a:cubicBezTo>
                <a:lnTo>
                  <a:pt x="2513" y="10466"/>
                </a:lnTo>
                <a:cubicBezTo>
                  <a:pt x="2596" y="10466"/>
                  <a:pt x="2679" y="10383"/>
                  <a:pt x="2679" y="10300"/>
                </a:cubicBezTo>
                <a:lnTo>
                  <a:pt x="2679" y="8537"/>
                </a:lnTo>
                <a:lnTo>
                  <a:pt x="3965" y="8537"/>
                </a:lnTo>
                <a:lnTo>
                  <a:pt x="3965" y="8954"/>
                </a:lnTo>
                <a:cubicBezTo>
                  <a:pt x="3965" y="9049"/>
                  <a:pt x="4049" y="9121"/>
                  <a:pt x="4132" y="9121"/>
                </a:cubicBezTo>
                <a:lnTo>
                  <a:pt x="7299" y="9121"/>
                </a:lnTo>
                <a:cubicBezTo>
                  <a:pt x="7394" y="9121"/>
                  <a:pt x="7466" y="9049"/>
                  <a:pt x="7466" y="8954"/>
                </a:cubicBezTo>
                <a:cubicBezTo>
                  <a:pt x="7466" y="8871"/>
                  <a:pt x="7394" y="8799"/>
                  <a:pt x="7299" y="8799"/>
                </a:cubicBezTo>
                <a:lnTo>
                  <a:pt x="4311" y="8799"/>
                </a:lnTo>
                <a:lnTo>
                  <a:pt x="4311" y="5168"/>
                </a:lnTo>
                <a:lnTo>
                  <a:pt x="10490" y="5168"/>
                </a:lnTo>
                <a:lnTo>
                  <a:pt x="10490" y="8835"/>
                </a:lnTo>
                <a:lnTo>
                  <a:pt x="8109" y="8835"/>
                </a:lnTo>
                <a:cubicBezTo>
                  <a:pt x="8025" y="8835"/>
                  <a:pt x="7942" y="8918"/>
                  <a:pt x="7942" y="9002"/>
                </a:cubicBezTo>
                <a:cubicBezTo>
                  <a:pt x="7942" y="9097"/>
                  <a:pt x="8025" y="9168"/>
                  <a:pt x="8109" y="9168"/>
                </a:cubicBezTo>
                <a:lnTo>
                  <a:pt x="10490" y="9168"/>
                </a:lnTo>
                <a:lnTo>
                  <a:pt x="10490" y="10347"/>
                </a:lnTo>
                <a:cubicBezTo>
                  <a:pt x="10490" y="10431"/>
                  <a:pt x="10561" y="10502"/>
                  <a:pt x="10657" y="10502"/>
                </a:cubicBezTo>
                <a:lnTo>
                  <a:pt x="11383" y="10502"/>
                </a:lnTo>
                <a:cubicBezTo>
                  <a:pt x="11466" y="10502"/>
                  <a:pt x="11550" y="10431"/>
                  <a:pt x="11550" y="10347"/>
                </a:cubicBezTo>
                <a:lnTo>
                  <a:pt x="11550" y="4477"/>
                </a:lnTo>
                <a:cubicBezTo>
                  <a:pt x="11573" y="4192"/>
                  <a:pt x="11323" y="3954"/>
                  <a:pt x="11026" y="3954"/>
                </a:cubicBezTo>
                <a:cubicBezTo>
                  <a:pt x="10728" y="3954"/>
                  <a:pt x="10490" y="4192"/>
                  <a:pt x="10490" y="4489"/>
                </a:cubicBezTo>
                <a:lnTo>
                  <a:pt x="10490" y="4823"/>
                </a:lnTo>
                <a:lnTo>
                  <a:pt x="4156" y="4823"/>
                </a:lnTo>
                <a:cubicBezTo>
                  <a:pt x="4061" y="4823"/>
                  <a:pt x="3989" y="4894"/>
                  <a:pt x="3989" y="4989"/>
                </a:cubicBezTo>
                <a:lnTo>
                  <a:pt x="3989" y="5311"/>
                </a:lnTo>
                <a:lnTo>
                  <a:pt x="3275" y="5311"/>
                </a:lnTo>
                <a:cubicBezTo>
                  <a:pt x="3227" y="4787"/>
                  <a:pt x="3025" y="4311"/>
                  <a:pt x="2703" y="3930"/>
                </a:cubicBezTo>
                <a:lnTo>
                  <a:pt x="2703" y="882"/>
                </a:lnTo>
                <a:lnTo>
                  <a:pt x="3715" y="882"/>
                </a:lnTo>
                <a:lnTo>
                  <a:pt x="3715" y="1203"/>
                </a:lnTo>
                <a:lnTo>
                  <a:pt x="3203" y="1203"/>
                </a:lnTo>
                <a:cubicBezTo>
                  <a:pt x="3096" y="1203"/>
                  <a:pt x="3025" y="1298"/>
                  <a:pt x="3037" y="1394"/>
                </a:cubicBezTo>
                <a:lnTo>
                  <a:pt x="3156" y="2680"/>
                </a:lnTo>
                <a:cubicBezTo>
                  <a:pt x="3168" y="2882"/>
                  <a:pt x="3346" y="3037"/>
                  <a:pt x="3537" y="3037"/>
                </a:cubicBezTo>
                <a:lnTo>
                  <a:pt x="3715" y="3037"/>
                </a:lnTo>
                <a:lnTo>
                  <a:pt x="3715" y="3989"/>
                </a:lnTo>
                <a:cubicBezTo>
                  <a:pt x="3715" y="4073"/>
                  <a:pt x="3799" y="4156"/>
                  <a:pt x="3882" y="4156"/>
                </a:cubicBezTo>
                <a:cubicBezTo>
                  <a:pt x="3977" y="4156"/>
                  <a:pt x="4049" y="4073"/>
                  <a:pt x="4049" y="3989"/>
                </a:cubicBezTo>
                <a:lnTo>
                  <a:pt x="4049" y="3037"/>
                </a:lnTo>
                <a:lnTo>
                  <a:pt x="4227" y="3037"/>
                </a:lnTo>
                <a:cubicBezTo>
                  <a:pt x="4430" y="3037"/>
                  <a:pt x="4596" y="2882"/>
                  <a:pt x="4608" y="2680"/>
                </a:cubicBezTo>
                <a:lnTo>
                  <a:pt x="4727" y="1394"/>
                </a:lnTo>
                <a:cubicBezTo>
                  <a:pt x="4727" y="1358"/>
                  <a:pt x="4715" y="1310"/>
                  <a:pt x="4692" y="1263"/>
                </a:cubicBezTo>
                <a:cubicBezTo>
                  <a:pt x="4656" y="1239"/>
                  <a:pt x="4608" y="1203"/>
                  <a:pt x="4572" y="1203"/>
                </a:cubicBezTo>
                <a:lnTo>
                  <a:pt x="4049" y="1203"/>
                </a:lnTo>
                <a:lnTo>
                  <a:pt x="4049" y="882"/>
                </a:lnTo>
                <a:lnTo>
                  <a:pt x="4394" y="882"/>
                </a:lnTo>
                <a:cubicBezTo>
                  <a:pt x="4632" y="882"/>
                  <a:pt x="4823" y="679"/>
                  <a:pt x="4823" y="441"/>
                </a:cubicBezTo>
                <a:cubicBezTo>
                  <a:pt x="4823" y="203"/>
                  <a:pt x="4632" y="13"/>
                  <a:pt x="4394" y="13"/>
                </a:cubicBezTo>
                <a:lnTo>
                  <a:pt x="3632" y="13"/>
                </a:lnTo>
                <a:cubicBezTo>
                  <a:pt x="3537" y="13"/>
                  <a:pt x="3465" y="84"/>
                  <a:pt x="3465" y="179"/>
                </a:cubicBezTo>
                <a:cubicBezTo>
                  <a:pt x="3465" y="263"/>
                  <a:pt x="3537" y="346"/>
                  <a:pt x="3632" y="346"/>
                </a:cubicBezTo>
                <a:lnTo>
                  <a:pt x="4394" y="346"/>
                </a:lnTo>
                <a:cubicBezTo>
                  <a:pt x="4430" y="346"/>
                  <a:pt x="4477" y="382"/>
                  <a:pt x="4477" y="429"/>
                </a:cubicBezTo>
                <a:cubicBezTo>
                  <a:pt x="4477" y="477"/>
                  <a:pt x="4430" y="525"/>
                  <a:pt x="4394" y="525"/>
                </a:cubicBezTo>
                <a:lnTo>
                  <a:pt x="2525" y="525"/>
                </a:lnTo>
                <a:cubicBezTo>
                  <a:pt x="2441" y="525"/>
                  <a:pt x="2370" y="596"/>
                  <a:pt x="2370" y="679"/>
                </a:cubicBezTo>
                <a:lnTo>
                  <a:pt x="2370" y="3573"/>
                </a:lnTo>
                <a:cubicBezTo>
                  <a:pt x="2334" y="3561"/>
                  <a:pt x="2191" y="3442"/>
                  <a:pt x="2191" y="3442"/>
                </a:cubicBezTo>
                <a:lnTo>
                  <a:pt x="2191" y="477"/>
                </a:lnTo>
                <a:cubicBezTo>
                  <a:pt x="2191" y="406"/>
                  <a:pt x="2251" y="322"/>
                  <a:pt x="2334" y="322"/>
                </a:cubicBezTo>
                <a:lnTo>
                  <a:pt x="2870" y="322"/>
                </a:lnTo>
                <a:cubicBezTo>
                  <a:pt x="2965" y="322"/>
                  <a:pt x="3037" y="251"/>
                  <a:pt x="3037" y="167"/>
                </a:cubicBezTo>
                <a:cubicBezTo>
                  <a:pt x="3037" y="72"/>
                  <a:pt x="2965" y="1"/>
                  <a:pt x="2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3" name="Google Shape;6073;p78"/>
          <p:cNvSpPr/>
          <p:nvPr/>
        </p:nvSpPr>
        <p:spPr>
          <a:xfrm>
            <a:off x="7955445" y="2011198"/>
            <a:ext cx="383088" cy="286472"/>
          </a:xfrm>
          <a:custGeom>
            <a:avLst/>
            <a:gdLst/>
            <a:ahLst/>
            <a:cxnLst/>
            <a:rect l="l" t="t" r="r" b="b"/>
            <a:pathLst>
              <a:path w="12026" h="8993" extrusionOk="0">
                <a:moveTo>
                  <a:pt x="3929" y="0"/>
                </a:moveTo>
                <a:cubicBezTo>
                  <a:pt x="1691" y="0"/>
                  <a:pt x="0" y="2322"/>
                  <a:pt x="1167" y="4763"/>
                </a:cubicBezTo>
                <a:lnTo>
                  <a:pt x="453" y="4763"/>
                </a:lnTo>
                <a:cubicBezTo>
                  <a:pt x="369" y="4763"/>
                  <a:pt x="298" y="4834"/>
                  <a:pt x="298" y="4929"/>
                </a:cubicBezTo>
                <a:cubicBezTo>
                  <a:pt x="298" y="5013"/>
                  <a:pt x="369" y="5096"/>
                  <a:pt x="453" y="5096"/>
                </a:cubicBezTo>
                <a:lnTo>
                  <a:pt x="1346" y="5096"/>
                </a:lnTo>
                <a:cubicBezTo>
                  <a:pt x="2334" y="6727"/>
                  <a:pt x="4382" y="7918"/>
                  <a:pt x="5977" y="8965"/>
                </a:cubicBezTo>
                <a:cubicBezTo>
                  <a:pt x="6007" y="8983"/>
                  <a:pt x="6040" y="8992"/>
                  <a:pt x="6071" y="8992"/>
                </a:cubicBezTo>
                <a:cubicBezTo>
                  <a:pt x="6102" y="8992"/>
                  <a:pt x="6132" y="8983"/>
                  <a:pt x="6156" y="8965"/>
                </a:cubicBezTo>
                <a:cubicBezTo>
                  <a:pt x="7751" y="7930"/>
                  <a:pt x="9799" y="6739"/>
                  <a:pt x="10787" y="5096"/>
                </a:cubicBezTo>
                <a:lnTo>
                  <a:pt x="11680" y="5096"/>
                </a:lnTo>
                <a:cubicBezTo>
                  <a:pt x="11764" y="5096"/>
                  <a:pt x="11847" y="5013"/>
                  <a:pt x="11847" y="4929"/>
                </a:cubicBezTo>
                <a:cubicBezTo>
                  <a:pt x="11883" y="4774"/>
                  <a:pt x="11811" y="4703"/>
                  <a:pt x="11704" y="4703"/>
                </a:cubicBezTo>
                <a:lnTo>
                  <a:pt x="10990" y="4703"/>
                </a:lnTo>
                <a:cubicBezTo>
                  <a:pt x="12025" y="2572"/>
                  <a:pt x="10859" y="452"/>
                  <a:pt x="8930" y="12"/>
                </a:cubicBezTo>
                <a:cubicBezTo>
                  <a:pt x="8922" y="11"/>
                  <a:pt x="8914" y="10"/>
                  <a:pt x="8906" y="10"/>
                </a:cubicBezTo>
                <a:cubicBezTo>
                  <a:pt x="8821" y="10"/>
                  <a:pt x="8748" y="68"/>
                  <a:pt x="8716" y="155"/>
                </a:cubicBezTo>
                <a:cubicBezTo>
                  <a:pt x="8704" y="238"/>
                  <a:pt x="8763" y="333"/>
                  <a:pt x="8847" y="357"/>
                </a:cubicBezTo>
                <a:cubicBezTo>
                  <a:pt x="10609" y="762"/>
                  <a:pt x="11668" y="2738"/>
                  <a:pt x="10621" y="4715"/>
                </a:cubicBezTo>
                <a:lnTo>
                  <a:pt x="10001" y="4715"/>
                </a:lnTo>
                <a:lnTo>
                  <a:pt x="9418" y="3548"/>
                </a:lnTo>
                <a:cubicBezTo>
                  <a:pt x="9385" y="3483"/>
                  <a:pt x="9325" y="3452"/>
                  <a:pt x="9266" y="3452"/>
                </a:cubicBezTo>
                <a:cubicBezTo>
                  <a:pt x="9196" y="3452"/>
                  <a:pt x="9128" y="3495"/>
                  <a:pt x="9108" y="3572"/>
                </a:cubicBezTo>
                <a:lnTo>
                  <a:pt x="8573" y="5251"/>
                </a:lnTo>
                <a:lnTo>
                  <a:pt x="7954" y="3870"/>
                </a:lnTo>
                <a:cubicBezTo>
                  <a:pt x="7927" y="3808"/>
                  <a:pt x="7868" y="3772"/>
                  <a:pt x="7806" y="3772"/>
                </a:cubicBezTo>
                <a:cubicBezTo>
                  <a:pt x="7784" y="3772"/>
                  <a:pt x="7761" y="3777"/>
                  <a:pt x="7739" y="3786"/>
                </a:cubicBezTo>
                <a:cubicBezTo>
                  <a:pt x="7644" y="3822"/>
                  <a:pt x="7620" y="3917"/>
                  <a:pt x="7644" y="4001"/>
                </a:cubicBezTo>
                <a:lnTo>
                  <a:pt x="8430" y="5810"/>
                </a:lnTo>
                <a:cubicBezTo>
                  <a:pt x="8458" y="5877"/>
                  <a:pt x="8520" y="5910"/>
                  <a:pt x="8583" y="5910"/>
                </a:cubicBezTo>
                <a:cubicBezTo>
                  <a:pt x="8654" y="5910"/>
                  <a:pt x="8726" y="5869"/>
                  <a:pt x="8751" y="5786"/>
                </a:cubicBezTo>
                <a:lnTo>
                  <a:pt x="9299" y="4084"/>
                </a:lnTo>
                <a:lnTo>
                  <a:pt x="9739" y="4989"/>
                </a:lnTo>
                <a:cubicBezTo>
                  <a:pt x="9775" y="5048"/>
                  <a:pt x="9835" y="5072"/>
                  <a:pt x="9894" y="5072"/>
                </a:cubicBezTo>
                <a:lnTo>
                  <a:pt x="10418" y="5072"/>
                </a:lnTo>
                <a:cubicBezTo>
                  <a:pt x="9323" y="6715"/>
                  <a:pt x="6989" y="7965"/>
                  <a:pt x="6084" y="8584"/>
                </a:cubicBezTo>
                <a:cubicBezTo>
                  <a:pt x="4644" y="7656"/>
                  <a:pt x="2715" y="6537"/>
                  <a:pt x="1750" y="5072"/>
                </a:cubicBezTo>
                <a:lnTo>
                  <a:pt x="2572" y="5072"/>
                </a:lnTo>
                <a:cubicBezTo>
                  <a:pt x="2631" y="5072"/>
                  <a:pt x="2691" y="5036"/>
                  <a:pt x="2715" y="4989"/>
                </a:cubicBezTo>
                <a:lnTo>
                  <a:pt x="3453" y="3500"/>
                </a:lnTo>
                <a:lnTo>
                  <a:pt x="4358" y="6167"/>
                </a:lnTo>
                <a:cubicBezTo>
                  <a:pt x="4387" y="6243"/>
                  <a:pt x="4456" y="6279"/>
                  <a:pt x="4523" y="6279"/>
                </a:cubicBezTo>
                <a:cubicBezTo>
                  <a:pt x="4593" y="6279"/>
                  <a:pt x="4661" y="6240"/>
                  <a:pt x="4679" y="6167"/>
                </a:cubicBezTo>
                <a:lnTo>
                  <a:pt x="5394" y="3739"/>
                </a:lnTo>
                <a:lnTo>
                  <a:pt x="6049" y="4822"/>
                </a:lnTo>
                <a:cubicBezTo>
                  <a:pt x="6087" y="4877"/>
                  <a:pt x="6146" y="4904"/>
                  <a:pt x="6202" y="4904"/>
                </a:cubicBezTo>
                <a:cubicBezTo>
                  <a:pt x="6267" y="4904"/>
                  <a:pt x="6327" y="4868"/>
                  <a:pt x="6346" y="4798"/>
                </a:cubicBezTo>
                <a:lnTo>
                  <a:pt x="7120" y="2893"/>
                </a:lnTo>
                <a:lnTo>
                  <a:pt x="7358" y="3429"/>
                </a:lnTo>
                <a:cubicBezTo>
                  <a:pt x="7393" y="3491"/>
                  <a:pt x="7455" y="3526"/>
                  <a:pt x="7518" y="3526"/>
                </a:cubicBezTo>
                <a:cubicBezTo>
                  <a:pt x="7540" y="3526"/>
                  <a:pt x="7563" y="3522"/>
                  <a:pt x="7584" y="3512"/>
                </a:cubicBezTo>
                <a:cubicBezTo>
                  <a:pt x="7680" y="3465"/>
                  <a:pt x="7704" y="3381"/>
                  <a:pt x="7680" y="3286"/>
                </a:cubicBezTo>
                <a:lnTo>
                  <a:pt x="7287" y="2393"/>
                </a:lnTo>
                <a:cubicBezTo>
                  <a:pt x="7257" y="2328"/>
                  <a:pt x="7195" y="2295"/>
                  <a:pt x="7132" y="2295"/>
                </a:cubicBezTo>
                <a:cubicBezTo>
                  <a:pt x="7070" y="2295"/>
                  <a:pt x="7007" y="2328"/>
                  <a:pt x="6977" y="2393"/>
                </a:cubicBezTo>
                <a:lnTo>
                  <a:pt x="6168" y="4358"/>
                </a:lnTo>
                <a:lnTo>
                  <a:pt x="5501" y="3227"/>
                </a:lnTo>
                <a:cubicBezTo>
                  <a:pt x="5470" y="3171"/>
                  <a:pt x="5419" y="3145"/>
                  <a:pt x="5365" y="3145"/>
                </a:cubicBezTo>
                <a:cubicBezTo>
                  <a:pt x="5293" y="3145"/>
                  <a:pt x="5219" y="3192"/>
                  <a:pt x="5191" y="3274"/>
                </a:cubicBezTo>
                <a:lnTo>
                  <a:pt x="4501" y="5572"/>
                </a:lnTo>
                <a:lnTo>
                  <a:pt x="3643" y="3024"/>
                </a:lnTo>
                <a:cubicBezTo>
                  <a:pt x="3618" y="2942"/>
                  <a:pt x="3550" y="2900"/>
                  <a:pt x="3482" y="2900"/>
                </a:cubicBezTo>
                <a:cubicBezTo>
                  <a:pt x="3421" y="2900"/>
                  <a:pt x="3362" y="2933"/>
                  <a:pt x="3334" y="3000"/>
                </a:cubicBezTo>
                <a:lnTo>
                  <a:pt x="2465" y="4774"/>
                </a:lnTo>
                <a:lnTo>
                  <a:pt x="1548" y="4774"/>
                </a:lnTo>
                <a:cubicBezTo>
                  <a:pt x="357" y="2548"/>
                  <a:pt x="1869" y="345"/>
                  <a:pt x="3929" y="345"/>
                </a:cubicBezTo>
                <a:cubicBezTo>
                  <a:pt x="4703" y="345"/>
                  <a:pt x="5418" y="655"/>
                  <a:pt x="5953" y="1203"/>
                </a:cubicBezTo>
                <a:cubicBezTo>
                  <a:pt x="5989" y="1238"/>
                  <a:pt x="6034" y="1256"/>
                  <a:pt x="6078" y="1256"/>
                </a:cubicBezTo>
                <a:cubicBezTo>
                  <a:pt x="6123" y="1256"/>
                  <a:pt x="6168" y="1238"/>
                  <a:pt x="6203" y="1203"/>
                </a:cubicBezTo>
                <a:cubicBezTo>
                  <a:pt x="6668" y="714"/>
                  <a:pt x="7287" y="417"/>
                  <a:pt x="7954" y="357"/>
                </a:cubicBezTo>
                <a:cubicBezTo>
                  <a:pt x="8049" y="345"/>
                  <a:pt x="8120" y="262"/>
                  <a:pt x="8108" y="167"/>
                </a:cubicBezTo>
                <a:cubicBezTo>
                  <a:pt x="8097" y="78"/>
                  <a:pt x="8025" y="11"/>
                  <a:pt x="7939" y="11"/>
                </a:cubicBezTo>
                <a:cubicBezTo>
                  <a:pt x="7932" y="11"/>
                  <a:pt x="7925" y="11"/>
                  <a:pt x="7918" y="12"/>
                </a:cubicBezTo>
                <a:cubicBezTo>
                  <a:pt x="7215" y="83"/>
                  <a:pt x="6572" y="369"/>
                  <a:pt x="6072" y="845"/>
                </a:cubicBezTo>
                <a:cubicBezTo>
                  <a:pt x="5489" y="298"/>
                  <a:pt x="4727" y="0"/>
                  <a:pt x="3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074" name="Google Shape;6074;p78"/>
          <p:cNvGrpSpPr/>
          <p:nvPr/>
        </p:nvGrpSpPr>
        <p:grpSpPr>
          <a:xfrm>
            <a:off x="6656812" y="2029388"/>
            <a:ext cx="368690" cy="245793"/>
            <a:chOff x="6656812" y="2029388"/>
            <a:chExt cx="368690" cy="245793"/>
          </a:xfrm>
        </p:grpSpPr>
        <p:sp>
          <p:nvSpPr>
            <p:cNvPr id="6075" name="Google Shape;6075;p78"/>
            <p:cNvSpPr/>
            <p:nvPr/>
          </p:nvSpPr>
          <p:spPr>
            <a:xfrm>
              <a:off x="6915475" y="2164007"/>
              <a:ext cx="73967" cy="73999"/>
            </a:xfrm>
            <a:custGeom>
              <a:avLst/>
              <a:gdLst/>
              <a:ahLst/>
              <a:cxnLst/>
              <a:rect l="l" t="t" r="r" b="b"/>
              <a:pathLst>
                <a:path w="2322" h="2323" extrusionOk="0">
                  <a:moveTo>
                    <a:pt x="1167" y="323"/>
                  </a:moveTo>
                  <a:cubicBezTo>
                    <a:pt x="1631" y="323"/>
                    <a:pt x="2000" y="692"/>
                    <a:pt x="2000" y="1156"/>
                  </a:cubicBezTo>
                  <a:cubicBezTo>
                    <a:pt x="2000" y="1621"/>
                    <a:pt x="1631" y="1990"/>
                    <a:pt x="1167" y="1990"/>
                  </a:cubicBezTo>
                  <a:cubicBezTo>
                    <a:pt x="703" y="1990"/>
                    <a:pt x="334" y="1621"/>
                    <a:pt x="334" y="1156"/>
                  </a:cubicBezTo>
                  <a:cubicBezTo>
                    <a:pt x="334" y="692"/>
                    <a:pt x="703" y="323"/>
                    <a:pt x="1167" y="323"/>
                  </a:cubicBezTo>
                  <a:close/>
                  <a:moveTo>
                    <a:pt x="1126" y="0"/>
                  </a:moveTo>
                  <a:cubicBezTo>
                    <a:pt x="502" y="0"/>
                    <a:pt x="0" y="527"/>
                    <a:pt x="0" y="1156"/>
                  </a:cubicBezTo>
                  <a:cubicBezTo>
                    <a:pt x="0" y="1799"/>
                    <a:pt x="524" y="2323"/>
                    <a:pt x="1167" y="2323"/>
                  </a:cubicBezTo>
                  <a:cubicBezTo>
                    <a:pt x="1810" y="2323"/>
                    <a:pt x="2322" y="1799"/>
                    <a:pt x="2322" y="1156"/>
                  </a:cubicBezTo>
                  <a:cubicBezTo>
                    <a:pt x="2322" y="513"/>
                    <a:pt x="1810" y="1"/>
                    <a:pt x="1167" y="1"/>
                  </a:cubicBezTo>
                  <a:cubicBezTo>
                    <a:pt x="1153" y="1"/>
                    <a:pt x="1139" y="0"/>
                    <a:pt x="11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6" name="Google Shape;6076;p78"/>
            <p:cNvSpPr/>
            <p:nvPr/>
          </p:nvSpPr>
          <p:spPr>
            <a:xfrm>
              <a:off x="6901427" y="2057070"/>
              <a:ext cx="51605" cy="31154"/>
            </a:xfrm>
            <a:custGeom>
              <a:avLst/>
              <a:gdLst/>
              <a:ahLst/>
              <a:cxnLst/>
              <a:rect l="l" t="t" r="r" b="b"/>
              <a:pathLst>
                <a:path w="1620" h="978" extrusionOk="0">
                  <a:moveTo>
                    <a:pt x="1179" y="346"/>
                  </a:moveTo>
                  <a:cubicBezTo>
                    <a:pt x="1239" y="346"/>
                    <a:pt x="1275" y="394"/>
                    <a:pt x="1275" y="453"/>
                  </a:cubicBezTo>
                  <a:lnTo>
                    <a:pt x="1275" y="525"/>
                  </a:lnTo>
                  <a:cubicBezTo>
                    <a:pt x="1275" y="584"/>
                    <a:pt x="1239" y="632"/>
                    <a:pt x="1179" y="632"/>
                  </a:cubicBezTo>
                  <a:lnTo>
                    <a:pt x="441" y="632"/>
                  </a:lnTo>
                  <a:cubicBezTo>
                    <a:pt x="382" y="632"/>
                    <a:pt x="334" y="584"/>
                    <a:pt x="334" y="525"/>
                  </a:cubicBezTo>
                  <a:lnTo>
                    <a:pt x="334" y="453"/>
                  </a:lnTo>
                  <a:cubicBezTo>
                    <a:pt x="334" y="394"/>
                    <a:pt x="382" y="346"/>
                    <a:pt x="441" y="346"/>
                  </a:cubicBezTo>
                  <a:close/>
                  <a:moveTo>
                    <a:pt x="441" y="1"/>
                  </a:moveTo>
                  <a:cubicBezTo>
                    <a:pt x="203" y="1"/>
                    <a:pt x="1" y="203"/>
                    <a:pt x="1" y="453"/>
                  </a:cubicBezTo>
                  <a:lnTo>
                    <a:pt x="1" y="525"/>
                  </a:lnTo>
                  <a:cubicBezTo>
                    <a:pt x="1" y="763"/>
                    <a:pt x="191" y="977"/>
                    <a:pt x="441" y="977"/>
                  </a:cubicBezTo>
                  <a:lnTo>
                    <a:pt x="1179" y="977"/>
                  </a:lnTo>
                  <a:cubicBezTo>
                    <a:pt x="1418" y="977"/>
                    <a:pt x="1620" y="775"/>
                    <a:pt x="1620" y="525"/>
                  </a:cubicBezTo>
                  <a:lnTo>
                    <a:pt x="1620" y="453"/>
                  </a:lnTo>
                  <a:cubicBezTo>
                    <a:pt x="1620" y="215"/>
                    <a:pt x="1429"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7" name="Google Shape;6077;p78"/>
            <p:cNvSpPr/>
            <p:nvPr/>
          </p:nvSpPr>
          <p:spPr>
            <a:xfrm>
              <a:off x="6901809" y="2091983"/>
              <a:ext cx="51605" cy="30358"/>
            </a:xfrm>
            <a:custGeom>
              <a:avLst/>
              <a:gdLst/>
              <a:ahLst/>
              <a:cxnLst/>
              <a:rect l="l" t="t" r="r" b="b"/>
              <a:pathLst>
                <a:path w="1620" h="953" extrusionOk="0">
                  <a:moveTo>
                    <a:pt x="1179" y="333"/>
                  </a:moveTo>
                  <a:cubicBezTo>
                    <a:pt x="1239" y="333"/>
                    <a:pt x="1286" y="381"/>
                    <a:pt x="1286" y="441"/>
                  </a:cubicBezTo>
                  <a:lnTo>
                    <a:pt x="1286" y="512"/>
                  </a:lnTo>
                  <a:cubicBezTo>
                    <a:pt x="1286" y="572"/>
                    <a:pt x="1239" y="619"/>
                    <a:pt x="1179" y="619"/>
                  </a:cubicBezTo>
                  <a:lnTo>
                    <a:pt x="453" y="619"/>
                  </a:lnTo>
                  <a:cubicBezTo>
                    <a:pt x="394" y="619"/>
                    <a:pt x="346" y="572"/>
                    <a:pt x="346" y="512"/>
                  </a:cubicBezTo>
                  <a:lnTo>
                    <a:pt x="346" y="441"/>
                  </a:lnTo>
                  <a:cubicBezTo>
                    <a:pt x="346" y="381"/>
                    <a:pt x="394" y="333"/>
                    <a:pt x="453" y="333"/>
                  </a:cubicBezTo>
                  <a:close/>
                  <a:moveTo>
                    <a:pt x="453" y="0"/>
                  </a:moveTo>
                  <a:cubicBezTo>
                    <a:pt x="215" y="0"/>
                    <a:pt x="1" y="191"/>
                    <a:pt x="1" y="441"/>
                  </a:cubicBezTo>
                  <a:lnTo>
                    <a:pt x="1" y="500"/>
                  </a:lnTo>
                  <a:cubicBezTo>
                    <a:pt x="1" y="738"/>
                    <a:pt x="191" y="953"/>
                    <a:pt x="453" y="953"/>
                  </a:cubicBezTo>
                  <a:lnTo>
                    <a:pt x="1179" y="953"/>
                  </a:lnTo>
                  <a:cubicBezTo>
                    <a:pt x="1417" y="953"/>
                    <a:pt x="1620" y="750"/>
                    <a:pt x="1620" y="500"/>
                  </a:cubicBezTo>
                  <a:lnTo>
                    <a:pt x="1620" y="441"/>
                  </a:lnTo>
                  <a:cubicBezTo>
                    <a:pt x="1620" y="202"/>
                    <a:pt x="1429" y="0"/>
                    <a:pt x="1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8" name="Google Shape;6078;p78"/>
            <p:cNvSpPr/>
            <p:nvPr/>
          </p:nvSpPr>
          <p:spPr>
            <a:xfrm>
              <a:off x="6901809" y="2126099"/>
              <a:ext cx="51605" cy="30772"/>
            </a:xfrm>
            <a:custGeom>
              <a:avLst/>
              <a:gdLst/>
              <a:ahLst/>
              <a:cxnLst/>
              <a:rect l="l" t="t" r="r" b="b"/>
              <a:pathLst>
                <a:path w="1620" h="966" extrusionOk="0">
                  <a:moveTo>
                    <a:pt x="1179" y="358"/>
                  </a:moveTo>
                  <a:cubicBezTo>
                    <a:pt x="1239" y="358"/>
                    <a:pt x="1286" y="394"/>
                    <a:pt x="1286" y="453"/>
                  </a:cubicBezTo>
                  <a:lnTo>
                    <a:pt x="1286" y="536"/>
                  </a:lnTo>
                  <a:cubicBezTo>
                    <a:pt x="1286" y="596"/>
                    <a:pt x="1239" y="632"/>
                    <a:pt x="1179" y="632"/>
                  </a:cubicBezTo>
                  <a:lnTo>
                    <a:pt x="453" y="632"/>
                  </a:lnTo>
                  <a:cubicBezTo>
                    <a:pt x="394" y="632"/>
                    <a:pt x="346" y="596"/>
                    <a:pt x="346" y="536"/>
                  </a:cubicBezTo>
                  <a:lnTo>
                    <a:pt x="346" y="453"/>
                  </a:lnTo>
                  <a:cubicBezTo>
                    <a:pt x="346" y="394"/>
                    <a:pt x="394" y="358"/>
                    <a:pt x="453" y="358"/>
                  </a:cubicBezTo>
                  <a:close/>
                  <a:moveTo>
                    <a:pt x="453" y="1"/>
                  </a:moveTo>
                  <a:cubicBezTo>
                    <a:pt x="215" y="1"/>
                    <a:pt x="1" y="191"/>
                    <a:pt x="1" y="441"/>
                  </a:cubicBezTo>
                  <a:lnTo>
                    <a:pt x="1" y="513"/>
                  </a:lnTo>
                  <a:cubicBezTo>
                    <a:pt x="1" y="751"/>
                    <a:pt x="191" y="965"/>
                    <a:pt x="453" y="965"/>
                  </a:cubicBezTo>
                  <a:lnTo>
                    <a:pt x="1179" y="965"/>
                  </a:lnTo>
                  <a:cubicBezTo>
                    <a:pt x="1417" y="965"/>
                    <a:pt x="1620" y="775"/>
                    <a:pt x="1620" y="513"/>
                  </a:cubicBezTo>
                  <a:lnTo>
                    <a:pt x="1620" y="441"/>
                  </a:lnTo>
                  <a:cubicBezTo>
                    <a:pt x="1620" y="203"/>
                    <a:pt x="1429"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79" name="Google Shape;6079;p78"/>
            <p:cNvSpPr/>
            <p:nvPr/>
          </p:nvSpPr>
          <p:spPr>
            <a:xfrm>
              <a:off x="6959849" y="2057452"/>
              <a:ext cx="43641" cy="99419"/>
            </a:xfrm>
            <a:custGeom>
              <a:avLst/>
              <a:gdLst/>
              <a:ahLst/>
              <a:cxnLst/>
              <a:rect l="l" t="t" r="r" b="b"/>
              <a:pathLst>
                <a:path w="1370" h="3121" extrusionOk="0">
                  <a:moveTo>
                    <a:pt x="965" y="334"/>
                  </a:moveTo>
                  <a:cubicBezTo>
                    <a:pt x="1000" y="334"/>
                    <a:pt x="1048" y="382"/>
                    <a:pt x="1048" y="429"/>
                  </a:cubicBezTo>
                  <a:lnTo>
                    <a:pt x="1048" y="2703"/>
                  </a:lnTo>
                  <a:cubicBezTo>
                    <a:pt x="1048" y="2751"/>
                    <a:pt x="1000" y="2787"/>
                    <a:pt x="965" y="2787"/>
                  </a:cubicBezTo>
                  <a:lnTo>
                    <a:pt x="429" y="2787"/>
                  </a:lnTo>
                  <a:cubicBezTo>
                    <a:pt x="369" y="2775"/>
                    <a:pt x="334" y="2751"/>
                    <a:pt x="334" y="2703"/>
                  </a:cubicBezTo>
                  <a:lnTo>
                    <a:pt x="334" y="429"/>
                  </a:lnTo>
                  <a:cubicBezTo>
                    <a:pt x="334" y="382"/>
                    <a:pt x="381" y="334"/>
                    <a:pt x="429" y="334"/>
                  </a:cubicBezTo>
                  <a:close/>
                  <a:moveTo>
                    <a:pt x="417" y="1"/>
                  </a:moveTo>
                  <a:cubicBezTo>
                    <a:pt x="179" y="1"/>
                    <a:pt x="0" y="203"/>
                    <a:pt x="0" y="429"/>
                  </a:cubicBezTo>
                  <a:lnTo>
                    <a:pt x="0" y="2703"/>
                  </a:lnTo>
                  <a:cubicBezTo>
                    <a:pt x="0" y="2941"/>
                    <a:pt x="191" y="3120"/>
                    <a:pt x="417" y="3120"/>
                  </a:cubicBezTo>
                  <a:lnTo>
                    <a:pt x="953" y="3120"/>
                  </a:lnTo>
                  <a:cubicBezTo>
                    <a:pt x="1191" y="3120"/>
                    <a:pt x="1369" y="2930"/>
                    <a:pt x="1369" y="2703"/>
                  </a:cubicBezTo>
                  <a:lnTo>
                    <a:pt x="1369" y="429"/>
                  </a:lnTo>
                  <a:cubicBezTo>
                    <a:pt x="1369" y="179"/>
                    <a:pt x="1167" y="1"/>
                    <a:pt x="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0" name="Google Shape;6080;p78"/>
            <p:cNvSpPr/>
            <p:nvPr/>
          </p:nvSpPr>
          <p:spPr>
            <a:xfrm>
              <a:off x="6835805" y="2075291"/>
              <a:ext cx="29243" cy="10257"/>
            </a:xfrm>
            <a:custGeom>
              <a:avLst/>
              <a:gdLst/>
              <a:ahLst/>
              <a:cxnLst/>
              <a:rect l="l" t="t" r="r" b="b"/>
              <a:pathLst>
                <a:path w="918" h="322" extrusionOk="0">
                  <a:moveTo>
                    <a:pt x="168" y="0"/>
                  </a:moveTo>
                  <a:cubicBezTo>
                    <a:pt x="84" y="0"/>
                    <a:pt x="1" y="72"/>
                    <a:pt x="1" y="167"/>
                  </a:cubicBezTo>
                  <a:cubicBezTo>
                    <a:pt x="1" y="250"/>
                    <a:pt x="84" y="322"/>
                    <a:pt x="168" y="322"/>
                  </a:cubicBezTo>
                  <a:lnTo>
                    <a:pt x="751" y="322"/>
                  </a:lnTo>
                  <a:cubicBezTo>
                    <a:pt x="834" y="322"/>
                    <a:pt x="918" y="250"/>
                    <a:pt x="918" y="167"/>
                  </a:cubicBezTo>
                  <a:cubicBezTo>
                    <a:pt x="918" y="72"/>
                    <a:pt x="834" y="0"/>
                    <a:pt x="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1" name="Google Shape;6081;p78"/>
            <p:cNvSpPr/>
            <p:nvPr/>
          </p:nvSpPr>
          <p:spPr>
            <a:xfrm>
              <a:off x="6700422" y="2074908"/>
              <a:ext cx="11022" cy="10257"/>
            </a:xfrm>
            <a:custGeom>
              <a:avLst/>
              <a:gdLst/>
              <a:ahLst/>
              <a:cxnLst/>
              <a:rect l="l" t="t" r="r" b="b"/>
              <a:pathLst>
                <a:path w="346" h="322" extrusionOk="0">
                  <a:moveTo>
                    <a:pt x="167" y="0"/>
                  </a:moveTo>
                  <a:cubicBezTo>
                    <a:pt x="72" y="0"/>
                    <a:pt x="0" y="72"/>
                    <a:pt x="0" y="155"/>
                  </a:cubicBezTo>
                  <a:cubicBezTo>
                    <a:pt x="0" y="250"/>
                    <a:pt x="72" y="322"/>
                    <a:pt x="167" y="322"/>
                  </a:cubicBezTo>
                  <a:lnTo>
                    <a:pt x="179" y="322"/>
                  </a:lnTo>
                  <a:cubicBezTo>
                    <a:pt x="262" y="322"/>
                    <a:pt x="346" y="250"/>
                    <a:pt x="346" y="155"/>
                  </a:cubicBezTo>
                  <a:cubicBezTo>
                    <a:pt x="346" y="72"/>
                    <a:pt x="286"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2" name="Google Shape;6082;p78"/>
            <p:cNvSpPr/>
            <p:nvPr/>
          </p:nvSpPr>
          <p:spPr>
            <a:xfrm>
              <a:off x="6706092" y="2098417"/>
              <a:ext cx="151375" cy="89162"/>
            </a:xfrm>
            <a:custGeom>
              <a:avLst/>
              <a:gdLst/>
              <a:ahLst/>
              <a:cxnLst/>
              <a:rect l="l" t="t" r="r" b="b"/>
              <a:pathLst>
                <a:path w="4752" h="2799" extrusionOk="0">
                  <a:moveTo>
                    <a:pt x="2119" y="0"/>
                  </a:moveTo>
                  <a:cubicBezTo>
                    <a:pt x="2047" y="0"/>
                    <a:pt x="1977" y="45"/>
                    <a:pt x="1966" y="131"/>
                  </a:cubicBezTo>
                  <a:lnTo>
                    <a:pt x="1573" y="1977"/>
                  </a:lnTo>
                  <a:lnTo>
                    <a:pt x="1239" y="941"/>
                  </a:lnTo>
                  <a:cubicBezTo>
                    <a:pt x="1214" y="859"/>
                    <a:pt x="1142" y="817"/>
                    <a:pt x="1071" y="817"/>
                  </a:cubicBezTo>
                  <a:cubicBezTo>
                    <a:pt x="1008" y="817"/>
                    <a:pt x="946" y="850"/>
                    <a:pt x="918" y="917"/>
                  </a:cubicBezTo>
                  <a:lnTo>
                    <a:pt x="501" y="1846"/>
                  </a:lnTo>
                  <a:lnTo>
                    <a:pt x="168" y="1846"/>
                  </a:lnTo>
                  <a:cubicBezTo>
                    <a:pt x="72" y="1846"/>
                    <a:pt x="1" y="1917"/>
                    <a:pt x="1" y="2013"/>
                  </a:cubicBezTo>
                  <a:cubicBezTo>
                    <a:pt x="1" y="2096"/>
                    <a:pt x="72" y="2167"/>
                    <a:pt x="168" y="2167"/>
                  </a:cubicBezTo>
                  <a:lnTo>
                    <a:pt x="608" y="2167"/>
                  </a:lnTo>
                  <a:cubicBezTo>
                    <a:pt x="680" y="2167"/>
                    <a:pt x="739" y="2132"/>
                    <a:pt x="763" y="2072"/>
                  </a:cubicBezTo>
                  <a:lnTo>
                    <a:pt x="1037" y="1441"/>
                  </a:lnTo>
                  <a:lnTo>
                    <a:pt x="1442" y="2679"/>
                  </a:lnTo>
                  <a:cubicBezTo>
                    <a:pt x="1470" y="2760"/>
                    <a:pt x="1541" y="2799"/>
                    <a:pt x="1610" y="2799"/>
                  </a:cubicBezTo>
                  <a:cubicBezTo>
                    <a:pt x="1684" y="2799"/>
                    <a:pt x="1757" y="2754"/>
                    <a:pt x="1775" y="2667"/>
                  </a:cubicBezTo>
                  <a:lnTo>
                    <a:pt x="2096" y="1084"/>
                  </a:lnTo>
                  <a:lnTo>
                    <a:pt x="2227" y="1917"/>
                  </a:lnTo>
                  <a:cubicBezTo>
                    <a:pt x="2251" y="2013"/>
                    <a:pt x="2323" y="2072"/>
                    <a:pt x="2394" y="2072"/>
                  </a:cubicBezTo>
                  <a:lnTo>
                    <a:pt x="3049" y="2072"/>
                  </a:lnTo>
                  <a:cubicBezTo>
                    <a:pt x="3144" y="2072"/>
                    <a:pt x="3204" y="2013"/>
                    <a:pt x="3216" y="1941"/>
                  </a:cubicBezTo>
                  <a:lnTo>
                    <a:pt x="3287" y="1501"/>
                  </a:lnTo>
                  <a:lnTo>
                    <a:pt x="3501" y="2453"/>
                  </a:lnTo>
                  <a:cubicBezTo>
                    <a:pt x="3514" y="2543"/>
                    <a:pt x="3586" y="2588"/>
                    <a:pt x="3660" y="2588"/>
                  </a:cubicBezTo>
                  <a:cubicBezTo>
                    <a:pt x="3724" y="2588"/>
                    <a:pt x="3790" y="2555"/>
                    <a:pt x="3823" y="2489"/>
                  </a:cubicBezTo>
                  <a:lnTo>
                    <a:pt x="4037" y="2036"/>
                  </a:lnTo>
                  <a:lnTo>
                    <a:pt x="4585" y="2036"/>
                  </a:lnTo>
                  <a:cubicBezTo>
                    <a:pt x="4668" y="2036"/>
                    <a:pt x="4752" y="1965"/>
                    <a:pt x="4752" y="1870"/>
                  </a:cubicBezTo>
                  <a:cubicBezTo>
                    <a:pt x="4752" y="1786"/>
                    <a:pt x="4668" y="1715"/>
                    <a:pt x="4585" y="1715"/>
                  </a:cubicBezTo>
                  <a:lnTo>
                    <a:pt x="3918" y="1715"/>
                  </a:lnTo>
                  <a:cubicBezTo>
                    <a:pt x="3775" y="1715"/>
                    <a:pt x="3763" y="1858"/>
                    <a:pt x="3740" y="1905"/>
                  </a:cubicBezTo>
                  <a:lnTo>
                    <a:pt x="3454" y="632"/>
                  </a:lnTo>
                  <a:cubicBezTo>
                    <a:pt x="3430" y="542"/>
                    <a:pt x="3356" y="498"/>
                    <a:pt x="3283" y="498"/>
                  </a:cubicBezTo>
                  <a:cubicBezTo>
                    <a:pt x="3210" y="498"/>
                    <a:pt x="3138" y="542"/>
                    <a:pt x="3120" y="632"/>
                  </a:cubicBezTo>
                  <a:lnTo>
                    <a:pt x="2918" y="1739"/>
                  </a:lnTo>
                  <a:lnTo>
                    <a:pt x="2549" y="1739"/>
                  </a:lnTo>
                  <a:lnTo>
                    <a:pt x="2287" y="155"/>
                  </a:lnTo>
                  <a:cubicBezTo>
                    <a:pt x="2275" y="51"/>
                    <a:pt x="2196" y="0"/>
                    <a:pt x="21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3" name="Google Shape;6083;p78"/>
            <p:cNvSpPr/>
            <p:nvPr/>
          </p:nvSpPr>
          <p:spPr>
            <a:xfrm>
              <a:off x="6656812" y="2029388"/>
              <a:ext cx="368690" cy="245793"/>
            </a:xfrm>
            <a:custGeom>
              <a:avLst/>
              <a:gdLst/>
              <a:ahLst/>
              <a:cxnLst/>
              <a:rect l="l" t="t" r="r" b="b"/>
              <a:pathLst>
                <a:path w="11574" h="7716" extrusionOk="0">
                  <a:moveTo>
                    <a:pt x="3286" y="7180"/>
                  </a:moveTo>
                  <a:lnTo>
                    <a:pt x="3286" y="7394"/>
                  </a:lnTo>
                  <a:lnTo>
                    <a:pt x="1596" y="7394"/>
                  </a:lnTo>
                  <a:lnTo>
                    <a:pt x="1596" y="7180"/>
                  </a:lnTo>
                  <a:close/>
                  <a:moveTo>
                    <a:pt x="9966" y="7180"/>
                  </a:moveTo>
                  <a:lnTo>
                    <a:pt x="9966" y="7394"/>
                  </a:lnTo>
                  <a:lnTo>
                    <a:pt x="8275" y="7394"/>
                  </a:lnTo>
                  <a:lnTo>
                    <a:pt x="8275" y="7180"/>
                  </a:lnTo>
                  <a:close/>
                  <a:moveTo>
                    <a:pt x="548" y="1"/>
                  </a:moveTo>
                  <a:cubicBezTo>
                    <a:pt x="250" y="1"/>
                    <a:pt x="0" y="251"/>
                    <a:pt x="0" y="548"/>
                  </a:cubicBezTo>
                  <a:lnTo>
                    <a:pt x="0" y="6632"/>
                  </a:lnTo>
                  <a:cubicBezTo>
                    <a:pt x="0" y="6930"/>
                    <a:pt x="250" y="7180"/>
                    <a:pt x="548" y="7180"/>
                  </a:cubicBezTo>
                  <a:lnTo>
                    <a:pt x="1250" y="7180"/>
                  </a:lnTo>
                  <a:lnTo>
                    <a:pt x="1250" y="7561"/>
                  </a:lnTo>
                  <a:cubicBezTo>
                    <a:pt x="1250" y="7644"/>
                    <a:pt x="1322" y="7716"/>
                    <a:pt x="1417" y="7716"/>
                  </a:cubicBezTo>
                  <a:lnTo>
                    <a:pt x="3453" y="7716"/>
                  </a:lnTo>
                  <a:cubicBezTo>
                    <a:pt x="3536" y="7716"/>
                    <a:pt x="3608" y="7644"/>
                    <a:pt x="3608" y="7561"/>
                  </a:cubicBezTo>
                  <a:lnTo>
                    <a:pt x="3608" y="7180"/>
                  </a:lnTo>
                  <a:lnTo>
                    <a:pt x="7930" y="7180"/>
                  </a:lnTo>
                  <a:lnTo>
                    <a:pt x="7930" y="7561"/>
                  </a:lnTo>
                  <a:cubicBezTo>
                    <a:pt x="7930" y="7644"/>
                    <a:pt x="8001" y="7716"/>
                    <a:pt x="8096" y="7716"/>
                  </a:cubicBezTo>
                  <a:lnTo>
                    <a:pt x="10132" y="7716"/>
                  </a:lnTo>
                  <a:cubicBezTo>
                    <a:pt x="10216" y="7716"/>
                    <a:pt x="10299" y="7644"/>
                    <a:pt x="10299" y="7561"/>
                  </a:cubicBezTo>
                  <a:lnTo>
                    <a:pt x="10299" y="7180"/>
                  </a:lnTo>
                  <a:lnTo>
                    <a:pt x="10990" y="7180"/>
                  </a:lnTo>
                  <a:cubicBezTo>
                    <a:pt x="11287" y="7180"/>
                    <a:pt x="11549" y="6930"/>
                    <a:pt x="11549" y="6632"/>
                  </a:cubicBezTo>
                  <a:lnTo>
                    <a:pt x="11549" y="548"/>
                  </a:lnTo>
                  <a:cubicBezTo>
                    <a:pt x="11573" y="251"/>
                    <a:pt x="11323" y="1"/>
                    <a:pt x="11025" y="1"/>
                  </a:cubicBezTo>
                  <a:lnTo>
                    <a:pt x="7620" y="1"/>
                  </a:lnTo>
                  <a:cubicBezTo>
                    <a:pt x="7525" y="1"/>
                    <a:pt x="7453" y="72"/>
                    <a:pt x="7453" y="155"/>
                  </a:cubicBezTo>
                  <a:cubicBezTo>
                    <a:pt x="7453" y="251"/>
                    <a:pt x="7525" y="322"/>
                    <a:pt x="7620" y="322"/>
                  </a:cubicBezTo>
                  <a:lnTo>
                    <a:pt x="11025" y="322"/>
                  </a:lnTo>
                  <a:cubicBezTo>
                    <a:pt x="11144" y="322"/>
                    <a:pt x="11240" y="417"/>
                    <a:pt x="11240" y="536"/>
                  </a:cubicBezTo>
                  <a:lnTo>
                    <a:pt x="11240" y="6620"/>
                  </a:lnTo>
                  <a:cubicBezTo>
                    <a:pt x="11240" y="6739"/>
                    <a:pt x="11144" y="6823"/>
                    <a:pt x="11025" y="6823"/>
                  </a:cubicBezTo>
                  <a:lnTo>
                    <a:pt x="548" y="6823"/>
                  </a:lnTo>
                  <a:cubicBezTo>
                    <a:pt x="429" y="6823"/>
                    <a:pt x="334" y="6739"/>
                    <a:pt x="334" y="6620"/>
                  </a:cubicBezTo>
                  <a:lnTo>
                    <a:pt x="334" y="536"/>
                  </a:lnTo>
                  <a:cubicBezTo>
                    <a:pt x="334" y="417"/>
                    <a:pt x="429" y="322"/>
                    <a:pt x="548" y="322"/>
                  </a:cubicBezTo>
                  <a:lnTo>
                    <a:pt x="6870" y="322"/>
                  </a:lnTo>
                  <a:cubicBezTo>
                    <a:pt x="6965" y="322"/>
                    <a:pt x="7037" y="251"/>
                    <a:pt x="7037" y="155"/>
                  </a:cubicBezTo>
                  <a:cubicBezTo>
                    <a:pt x="7037" y="72"/>
                    <a:pt x="6965" y="1"/>
                    <a:pt x="6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4" name="Google Shape;6084;p78"/>
            <p:cNvSpPr/>
            <p:nvPr/>
          </p:nvSpPr>
          <p:spPr>
            <a:xfrm>
              <a:off x="6681818" y="2057070"/>
              <a:ext cx="199540" cy="172622"/>
            </a:xfrm>
            <a:custGeom>
              <a:avLst/>
              <a:gdLst/>
              <a:ahLst/>
              <a:cxnLst/>
              <a:rect l="l" t="t" r="r" b="b"/>
              <a:pathLst>
                <a:path w="6264" h="5419" extrusionOk="0">
                  <a:moveTo>
                    <a:pt x="168" y="1"/>
                  </a:moveTo>
                  <a:cubicBezTo>
                    <a:pt x="72" y="1"/>
                    <a:pt x="1" y="84"/>
                    <a:pt x="1" y="167"/>
                  </a:cubicBezTo>
                  <a:lnTo>
                    <a:pt x="1" y="1691"/>
                  </a:lnTo>
                  <a:cubicBezTo>
                    <a:pt x="1" y="1775"/>
                    <a:pt x="72" y="1846"/>
                    <a:pt x="168" y="1846"/>
                  </a:cubicBezTo>
                  <a:cubicBezTo>
                    <a:pt x="251" y="1846"/>
                    <a:pt x="334" y="1775"/>
                    <a:pt x="334" y="1691"/>
                  </a:cubicBezTo>
                  <a:lnTo>
                    <a:pt x="334" y="346"/>
                  </a:lnTo>
                  <a:lnTo>
                    <a:pt x="5942" y="346"/>
                  </a:lnTo>
                  <a:lnTo>
                    <a:pt x="5942" y="5097"/>
                  </a:lnTo>
                  <a:lnTo>
                    <a:pt x="334" y="5097"/>
                  </a:lnTo>
                  <a:lnTo>
                    <a:pt x="334" y="2465"/>
                  </a:lnTo>
                  <a:cubicBezTo>
                    <a:pt x="334" y="2370"/>
                    <a:pt x="251" y="2299"/>
                    <a:pt x="168" y="2299"/>
                  </a:cubicBezTo>
                  <a:cubicBezTo>
                    <a:pt x="72" y="2299"/>
                    <a:pt x="1" y="2370"/>
                    <a:pt x="1" y="2465"/>
                  </a:cubicBezTo>
                  <a:lnTo>
                    <a:pt x="1" y="5263"/>
                  </a:lnTo>
                  <a:cubicBezTo>
                    <a:pt x="1" y="5347"/>
                    <a:pt x="72" y="5418"/>
                    <a:pt x="168" y="5418"/>
                  </a:cubicBezTo>
                  <a:lnTo>
                    <a:pt x="6109" y="5418"/>
                  </a:lnTo>
                  <a:cubicBezTo>
                    <a:pt x="6192" y="5418"/>
                    <a:pt x="6264" y="5347"/>
                    <a:pt x="6264" y="5263"/>
                  </a:cubicBezTo>
                  <a:lnTo>
                    <a:pt x="6264" y="167"/>
                  </a:lnTo>
                  <a:cubicBezTo>
                    <a:pt x="6264" y="84"/>
                    <a:pt x="6192" y="1"/>
                    <a:pt x="61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85" name="Google Shape;6085;p78"/>
          <p:cNvGrpSpPr/>
          <p:nvPr/>
        </p:nvGrpSpPr>
        <p:grpSpPr>
          <a:xfrm>
            <a:off x="4869651" y="2012218"/>
            <a:ext cx="376654" cy="281566"/>
            <a:chOff x="4869651" y="2012218"/>
            <a:chExt cx="376654" cy="281566"/>
          </a:xfrm>
        </p:grpSpPr>
        <p:sp>
          <p:nvSpPr>
            <p:cNvPr id="6086" name="Google Shape;6086;p78"/>
            <p:cNvSpPr/>
            <p:nvPr/>
          </p:nvSpPr>
          <p:spPr>
            <a:xfrm>
              <a:off x="4869651" y="2012218"/>
              <a:ext cx="376654" cy="281566"/>
            </a:xfrm>
            <a:custGeom>
              <a:avLst/>
              <a:gdLst/>
              <a:ahLst/>
              <a:cxnLst/>
              <a:rect l="l" t="t" r="r" b="b"/>
              <a:pathLst>
                <a:path w="11824" h="8839" extrusionOk="0">
                  <a:moveTo>
                    <a:pt x="4976" y="1"/>
                  </a:moveTo>
                  <a:cubicBezTo>
                    <a:pt x="4854" y="1"/>
                    <a:pt x="4732" y="6"/>
                    <a:pt x="4609" y="16"/>
                  </a:cubicBezTo>
                  <a:cubicBezTo>
                    <a:pt x="4513" y="28"/>
                    <a:pt x="4442" y="99"/>
                    <a:pt x="4442" y="194"/>
                  </a:cubicBezTo>
                  <a:cubicBezTo>
                    <a:pt x="4454" y="278"/>
                    <a:pt x="4537" y="349"/>
                    <a:pt x="4621" y="349"/>
                  </a:cubicBezTo>
                  <a:cubicBezTo>
                    <a:pt x="4722" y="342"/>
                    <a:pt x="4822" y="338"/>
                    <a:pt x="4922" y="338"/>
                  </a:cubicBezTo>
                  <a:cubicBezTo>
                    <a:pt x="6773" y="338"/>
                    <a:pt x="8373" y="1575"/>
                    <a:pt x="8859" y="3326"/>
                  </a:cubicBezTo>
                  <a:cubicBezTo>
                    <a:pt x="8823" y="3385"/>
                    <a:pt x="8764" y="3468"/>
                    <a:pt x="8657" y="3540"/>
                  </a:cubicBezTo>
                  <a:cubicBezTo>
                    <a:pt x="8525" y="3632"/>
                    <a:pt x="8386" y="3671"/>
                    <a:pt x="8244" y="3671"/>
                  </a:cubicBezTo>
                  <a:cubicBezTo>
                    <a:pt x="8003" y="3671"/>
                    <a:pt x="7754" y="3559"/>
                    <a:pt x="7514" y="3409"/>
                  </a:cubicBezTo>
                  <a:cubicBezTo>
                    <a:pt x="7288" y="2933"/>
                    <a:pt x="7549" y="2635"/>
                    <a:pt x="7585" y="2611"/>
                  </a:cubicBezTo>
                  <a:cubicBezTo>
                    <a:pt x="7657" y="2552"/>
                    <a:pt x="7657" y="2433"/>
                    <a:pt x="7585" y="2373"/>
                  </a:cubicBezTo>
                  <a:cubicBezTo>
                    <a:pt x="7555" y="2337"/>
                    <a:pt x="7511" y="2320"/>
                    <a:pt x="7466" y="2320"/>
                  </a:cubicBezTo>
                  <a:cubicBezTo>
                    <a:pt x="7421" y="2320"/>
                    <a:pt x="7377" y="2337"/>
                    <a:pt x="7347" y="2373"/>
                  </a:cubicBezTo>
                  <a:cubicBezTo>
                    <a:pt x="7335" y="2397"/>
                    <a:pt x="7061" y="2671"/>
                    <a:pt x="7097" y="3135"/>
                  </a:cubicBezTo>
                  <a:cubicBezTo>
                    <a:pt x="6893" y="3013"/>
                    <a:pt x="6663" y="2925"/>
                    <a:pt x="6256" y="2925"/>
                  </a:cubicBezTo>
                  <a:cubicBezTo>
                    <a:pt x="6188" y="2925"/>
                    <a:pt x="6116" y="2928"/>
                    <a:pt x="6037" y="2933"/>
                  </a:cubicBezTo>
                  <a:cubicBezTo>
                    <a:pt x="5942" y="2933"/>
                    <a:pt x="5871" y="3016"/>
                    <a:pt x="5871" y="3111"/>
                  </a:cubicBezTo>
                  <a:cubicBezTo>
                    <a:pt x="5871" y="3195"/>
                    <a:pt x="5966" y="3266"/>
                    <a:pt x="6049" y="3266"/>
                  </a:cubicBezTo>
                  <a:cubicBezTo>
                    <a:pt x="6107" y="3263"/>
                    <a:pt x="6162" y="3262"/>
                    <a:pt x="6212" y="3262"/>
                  </a:cubicBezTo>
                  <a:cubicBezTo>
                    <a:pt x="6813" y="3262"/>
                    <a:pt x="6903" y="3451"/>
                    <a:pt x="7288" y="3671"/>
                  </a:cubicBezTo>
                  <a:cubicBezTo>
                    <a:pt x="7601" y="3871"/>
                    <a:pt x="7925" y="4007"/>
                    <a:pt x="8240" y="4007"/>
                  </a:cubicBezTo>
                  <a:cubicBezTo>
                    <a:pt x="8488" y="4007"/>
                    <a:pt x="8729" y="3923"/>
                    <a:pt x="8954" y="3719"/>
                  </a:cubicBezTo>
                  <a:cubicBezTo>
                    <a:pt x="9073" y="4397"/>
                    <a:pt x="9014" y="4623"/>
                    <a:pt x="8966" y="4957"/>
                  </a:cubicBezTo>
                  <a:cubicBezTo>
                    <a:pt x="8835" y="4969"/>
                    <a:pt x="8442" y="5040"/>
                    <a:pt x="7966" y="5219"/>
                  </a:cubicBezTo>
                  <a:cubicBezTo>
                    <a:pt x="7490" y="5421"/>
                    <a:pt x="7097" y="5671"/>
                    <a:pt x="6752" y="5969"/>
                  </a:cubicBezTo>
                  <a:cubicBezTo>
                    <a:pt x="6442" y="5719"/>
                    <a:pt x="6502" y="5278"/>
                    <a:pt x="6502" y="5254"/>
                  </a:cubicBezTo>
                  <a:cubicBezTo>
                    <a:pt x="6514" y="5159"/>
                    <a:pt x="6454" y="5076"/>
                    <a:pt x="6359" y="5052"/>
                  </a:cubicBezTo>
                  <a:cubicBezTo>
                    <a:pt x="6352" y="5051"/>
                    <a:pt x="6345" y="5050"/>
                    <a:pt x="6337" y="5050"/>
                  </a:cubicBezTo>
                  <a:cubicBezTo>
                    <a:pt x="6260" y="5050"/>
                    <a:pt x="6179" y="5108"/>
                    <a:pt x="6168" y="5195"/>
                  </a:cubicBezTo>
                  <a:cubicBezTo>
                    <a:pt x="6168" y="5219"/>
                    <a:pt x="6085" y="5814"/>
                    <a:pt x="6514" y="6183"/>
                  </a:cubicBezTo>
                  <a:cubicBezTo>
                    <a:pt x="6395" y="6302"/>
                    <a:pt x="6287" y="6445"/>
                    <a:pt x="6204" y="6576"/>
                  </a:cubicBezTo>
                  <a:cubicBezTo>
                    <a:pt x="6145" y="6647"/>
                    <a:pt x="6168" y="6755"/>
                    <a:pt x="6240" y="6814"/>
                  </a:cubicBezTo>
                  <a:cubicBezTo>
                    <a:pt x="6269" y="6835"/>
                    <a:pt x="6300" y="6844"/>
                    <a:pt x="6330" y="6844"/>
                  </a:cubicBezTo>
                  <a:cubicBezTo>
                    <a:pt x="6386" y="6844"/>
                    <a:pt x="6439" y="6813"/>
                    <a:pt x="6478" y="6767"/>
                  </a:cubicBezTo>
                  <a:cubicBezTo>
                    <a:pt x="6657" y="6505"/>
                    <a:pt x="6883" y="6290"/>
                    <a:pt x="7121" y="6100"/>
                  </a:cubicBezTo>
                  <a:lnTo>
                    <a:pt x="7121" y="6100"/>
                  </a:lnTo>
                  <a:cubicBezTo>
                    <a:pt x="7061" y="6576"/>
                    <a:pt x="7299" y="6945"/>
                    <a:pt x="7311" y="6981"/>
                  </a:cubicBezTo>
                  <a:cubicBezTo>
                    <a:pt x="7340" y="7024"/>
                    <a:pt x="7392" y="7050"/>
                    <a:pt x="7446" y="7050"/>
                  </a:cubicBezTo>
                  <a:cubicBezTo>
                    <a:pt x="7481" y="7050"/>
                    <a:pt x="7517" y="7040"/>
                    <a:pt x="7549" y="7017"/>
                  </a:cubicBezTo>
                  <a:cubicBezTo>
                    <a:pt x="7645" y="6957"/>
                    <a:pt x="7657" y="6874"/>
                    <a:pt x="7609" y="6778"/>
                  </a:cubicBezTo>
                  <a:cubicBezTo>
                    <a:pt x="7597" y="6755"/>
                    <a:pt x="7299" y="6266"/>
                    <a:pt x="7585" y="5790"/>
                  </a:cubicBezTo>
                  <a:cubicBezTo>
                    <a:pt x="8145" y="5469"/>
                    <a:pt x="8681" y="5338"/>
                    <a:pt x="8931" y="5290"/>
                  </a:cubicBezTo>
                  <a:lnTo>
                    <a:pt x="8931" y="5290"/>
                  </a:lnTo>
                  <a:cubicBezTo>
                    <a:pt x="8484" y="7304"/>
                    <a:pt x="6730" y="8498"/>
                    <a:pt x="4932" y="8498"/>
                  </a:cubicBezTo>
                  <a:cubicBezTo>
                    <a:pt x="3806" y="8498"/>
                    <a:pt x="2663" y="8031"/>
                    <a:pt x="1811" y="7005"/>
                  </a:cubicBezTo>
                  <a:cubicBezTo>
                    <a:pt x="2061" y="6921"/>
                    <a:pt x="2287" y="6695"/>
                    <a:pt x="2466" y="6350"/>
                  </a:cubicBezTo>
                  <a:cubicBezTo>
                    <a:pt x="2525" y="6231"/>
                    <a:pt x="2430" y="6100"/>
                    <a:pt x="2311" y="6100"/>
                  </a:cubicBezTo>
                  <a:cubicBezTo>
                    <a:pt x="2239" y="6100"/>
                    <a:pt x="2180" y="6147"/>
                    <a:pt x="2144" y="6207"/>
                  </a:cubicBezTo>
                  <a:cubicBezTo>
                    <a:pt x="1965" y="6528"/>
                    <a:pt x="1763" y="6707"/>
                    <a:pt x="1549" y="6707"/>
                  </a:cubicBezTo>
                  <a:cubicBezTo>
                    <a:pt x="1275" y="6290"/>
                    <a:pt x="1132" y="5945"/>
                    <a:pt x="1001" y="5493"/>
                  </a:cubicBezTo>
                  <a:lnTo>
                    <a:pt x="1001" y="5493"/>
                  </a:lnTo>
                  <a:cubicBezTo>
                    <a:pt x="1037" y="5504"/>
                    <a:pt x="1061" y="5504"/>
                    <a:pt x="1108" y="5504"/>
                  </a:cubicBezTo>
                  <a:cubicBezTo>
                    <a:pt x="1418" y="5504"/>
                    <a:pt x="1668" y="5016"/>
                    <a:pt x="1668" y="4397"/>
                  </a:cubicBezTo>
                  <a:cubicBezTo>
                    <a:pt x="1668" y="3790"/>
                    <a:pt x="1418" y="3302"/>
                    <a:pt x="1108" y="3302"/>
                  </a:cubicBezTo>
                  <a:cubicBezTo>
                    <a:pt x="1072" y="3302"/>
                    <a:pt x="1037" y="3314"/>
                    <a:pt x="1001" y="3314"/>
                  </a:cubicBezTo>
                  <a:cubicBezTo>
                    <a:pt x="1156" y="2778"/>
                    <a:pt x="1311" y="2468"/>
                    <a:pt x="1573" y="2099"/>
                  </a:cubicBezTo>
                  <a:cubicBezTo>
                    <a:pt x="2025" y="2147"/>
                    <a:pt x="2537" y="3076"/>
                    <a:pt x="2537" y="4385"/>
                  </a:cubicBezTo>
                  <a:cubicBezTo>
                    <a:pt x="2537" y="4778"/>
                    <a:pt x="2489" y="5147"/>
                    <a:pt x="2406" y="5493"/>
                  </a:cubicBezTo>
                  <a:cubicBezTo>
                    <a:pt x="2370" y="5576"/>
                    <a:pt x="2430" y="5671"/>
                    <a:pt x="2525" y="5695"/>
                  </a:cubicBezTo>
                  <a:cubicBezTo>
                    <a:pt x="2542" y="5702"/>
                    <a:pt x="2559" y="5705"/>
                    <a:pt x="2576" y="5705"/>
                  </a:cubicBezTo>
                  <a:cubicBezTo>
                    <a:pt x="2644" y="5705"/>
                    <a:pt x="2708" y="5652"/>
                    <a:pt x="2727" y="5576"/>
                  </a:cubicBezTo>
                  <a:cubicBezTo>
                    <a:pt x="2823" y="5207"/>
                    <a:pt x="2858" y="4814"/>
                    <a:pt x="2858" y="4397"/>
                  </a:cubicBezTo>
                  <a:cubicBezTo>
                    <a:pt x="2858" y="3730"/>
                    <a:pt x="2739" y="3087"/>
                    <a:pt x="2501" y="2599"/>
                  </a:cubicBezTo>
                  <a:cubicBezTo>
                    <a:pt x="2311" y="2183"/>
                    <a:pt x="2061" y="1921"/>
                    <a:pt x="1775" y="1814"/>
                  </a:cubicBezTo>
                  <a:cubicBezTo>
                    <a:pt x="2299" y="1171"/>
                    <a:pt x="3013" y="682"/>
                    <a:pt x="3859" y="456"/>
                  </a:cubicBezTo>
                  <a:cubicBezTo>
                    <a:pt x="3954" y="432"/>
                    <a:pt x="4013" y="337"/>
                    <a:pt x="3978" y="254"/>
                  </a:cubicBezTo>
                  <a:cubicBezTo>
                    <a:pt x="3959" y="178"/>
                    <a:pt x="3894" y="124"/>
                    <a:pt x="3826" y="124"/>
                  </a:cubicBezTo>
                  <a:cubicBezTo>
                    <a:pt x="3809" y="124"/>
                    <a:pt x="3792" y="128"/>
                    <a:pt x="3775" y="135"/>
                  </a:cubicBezTo>
                  <a:cubicBezTo>
                    <a:pt x="2763" y="397"/>
                    <a:pt x="1930" y="1028"/>
                    <a:pt x="1346" y="1825"/>
                  </a:cubicBezTo>
                  <a:cubicBezTo>
                    <a:pt x="1346" y="1825"/>
                    <a:pt x="1334" y="1825"/>
                    <a:pt x="1311" y="1837"/>
                  </a:cubicBezTo>
                  <a:cubicBezTo>
                    <a:pt x="1239" y="1944"/>
                    <a:pt x="1180" y="2052"/>
                    <a:pt x="1120" y="2159"/>
                  </a:cubicBezTo>
                  <a:cubicBezTo>
                    <a:pt x="1049" y="2290"/>
                    <a:pt x="977" y="2361"/>
                    <a:pt x="799" y="2826"/>
                  </a:cubicBezTo>
                  <a:cubicBezTo>
                    <a:pt x="775" y="2837"/>
                    <a:pt x="775" y="2873"/>
                    <a:pt x="763" y="2885"/>
                  </a:cubicBezTo>
                  <a:cubicBezTo>
                    <a:pt x="1" y="3445"/>
                    <a:pt x="1" y="5350"/>
                    <a:pt x="763" y="5933"/>
                  </a:cubicBezTo>
                  <a:cubicBezTo>
                    <a:pt x="1418" y="7719"/>
                    <a:pt x="3120" y="8838"/>
                    <a:pt x="4918" y="8838"/>
                  </a:cubicBezTo>
                  <a:cubicBezTo>
                    <a:pt x="6668" y="8838"/>
                    <a:pt x="8181" y="7814"/>
                    <a:pt x="8907" y="6338"/>
                  </a:cubicBezTo>
                  <a:cubicBezTo>
                    <a:pt x="8919" y="6338"/>
                    <a:pt x="8931" y="6338"/>
                    <a:pt x="8954" y="6326"/>
                  </a:cubicBezTo>
                  <a:cubicBezTo>
                    <a:pt x="8965" y="6306"/>
                    <a:pt x="10054" y="5294"/>
                    <a:pt x="11047" y="5294"/>
                  </a:cubicBezTo>
                  <a:cubicBezTo>
                    <a:pt x="11211" y="5294"/>
                    <a:pt x="11373" y="5321"/>
                    <a:pt x="11526" y="5385"/>
                  </a:cubicBezTo>
                  <a:cubicBezTo>
                    <a:pt x="11546" y="5391"/>
                    <a:pt x="11567" y="5394"/>
                    <a:pt x="11588" y="5394"/>
                  </a:cubicBezTo>
                  <a:cubicBezTo>
                    <a:pt x="11656" y="5394"/>
                    <a:pt x="11725" y="5363"/>
                    <a:pt x="11752" y="5290"/>
                  </a:cubicBezTo>
                  <a:cubicBezTo>
                    <a:pt x="11824" y="5195"/>
                    <a:pt x="11776" y="5088"/>
                    <a:pt x="11693" y="5064"/>
                  </a:cubicBezTo>
                  <a:cubicBezTo>
                    <a:pt x="11501" y="4987"/>
                    <a:pt x="11302" y="4954"/>
                    <a:pt x="11103" y="4954"/>
                  </a:cubicBezTo>
                  <a:cubicBezTo>
                    <a:pt x="10376" y="4954"/>
                    <a:pt x="9641" y="5392"/>
                    <a:pt x="9193" y="5719"/>
                  </a:cubicBezTo>
                  <a:cubicBezTo>
                    <a:pt x="9454" y="4838"/>
                    <a:pt x="9443" y="3933"/>
                    <a:pt x="9193" y="3111"/>
                  </a:cubicBezTo>
                  <a:lnTo>
                    <a:pt x="9193" y="3111"/>
                  </a:lnTo>
                  <a:cubicBezTo>
                    <a:pt x="9741" y="3514"/>
                    <a:pt x="10437" y="3874"/>
                    <a:pt x="11103" y="3874"/>
                  </a:cubicBezTo>
                  <a:cubicBezTo>
                    <a:pt x="11304" y="3874"/>
                    <a:pt x="11502" y="3841"/>
                    <a:pt x="11693" y="3766"/>
                  </a:cubicBezTo>
                  <a:cubicBezTo>
                    <a:pt x="11776" y="3730"/>
                    <a:pt x="11824" y="3635"/>
                    <a:pt x="11776" y="3540"/>
                  </a:cubicBezTo>
                  <a:cubicBezTo>
                    <a:pt x="11758" y="3469"/>
                    <a:pt x="11695" y="3431"/>
                    <a:pt x="11624" y="3431"/>
                  </a:cubicBezTo>
                  <a:cubicBezTo>
                    <a:pt x="11599" y="3431"/>
                    <a:pt x="11574" y="3436"/>
                    <a:pt x="11550" y="3445"/>
                  </a:cubicBezTo>
                  <a:cubicBezTo>
                    <a:pt x="11396" y="3509"/>
                    <a:pt x="11235" y="3536"/>
                    <a:pt x="11071" y="3536"/>
                  </a:cubicBezTo>
                  <a:cubicBezTo>
                    <a:pt x="10077" y="3536"/>
                    <a:pt x="8988" y="2526"/>
                    <a:pt x="8978" y="2516"/>
                  </a:cubicBezTo>
                  <a:cubicBezTo>
                    <a:pt x="8966" y="2492"/>
                    <a:pt x="8954" y="2492"/>
                    <a:pt x="8943" y="2492"/>
                  </a:cubicBezTo>
                  <a:cubicBezTo>
                    <a:pt x="8219" y="1012"/>
                    <a:pt x="6706" y="1"/>
                    <a:pt x="49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7" name="Google Shape;6087;p78"/>
            <p:cNvSpPr/>
            <p:nvPr/>
          </p:nvSpPr>
          <p:spPr>
            <a:xfrm>
              <a:off x="5073332" y="2140402"/>
              <a:ext cx="44788" cy="20260"/>
            </a:xfrm>
            <a:custGeom>
              <a:avLst/>
              <a:gdLst/>
              <a:ahLst/>
              <a:cxnLst/>
              <a:rect l="l" t="t" r="r" b="b"/>
              <a:pathLst>
                <a:path w="1406" h="636" extrusionOk="0">
                  <a:moveTo>
                    <a:pt x="538" y="1"/>
                  </a:moveTo>
                  <a:cubicBezTo>
                    <a:pt x="389" y="1"/>
                    <a:pt x="234" y="42"/>
                    <a:pt x="84" y="147"/>
                  </a:cubicBezTo>
                  <a:cubicBezTo>
                    <a:pt x="12" y="206"/>
                    <a:pt x="1" y="302"/>
                    <a:pt x="36" y="385"/>
                  </a:cubicBezTo>
                  <a:cubicBezTo>
                    <a:pt x="72" y="428"/>
                    <a:pt x="125" y="449"/>
                    <a:pt x="179" y="449"/>
                  </a:cubicBezTo>
                  <a:cubicBezTo>
                    <a:pt x="216" y="449"/>
                    <a:pt x="253" y="440"/>
                    <a:pt x="286" y="421"/>
                  </a:cubicBezTo>
                  <a:cubicBezTo>
                    <a:pt x="370" y="362"/>
                    <a:pt x="456" y="339"/>
                    <a:pt x="539" y="339"/>
                  </a:cubicBezTo>
                  <a:cubicBezTo>
                    <a:pt x="809" y="339"/>
                    <a:pt x="1045" y="578"/>
                    <a:pt x="1072" y="587"/>
                  </a:cubicBezTo>
                  <a:cubicBezTo>
                    <a:pt x="1096" y="623"/>
                    <a:pt x="1144" y="635"/>
                    <a:pt x="1191" y="635"/>
                  </a:cubicBezTo>
                  <a:cubicBezTo>
                    <a:pt x="1334" y="635"/>
                    <a:pt x="1406" y="457"/>
                    <a:pt x="1310" y="349"/>
                  </a:cubicBezTo>
                  <a:cubicBezTo>
                    <a:pt x="1155" y="194"/>
                    <a:pt x="861" y="1"/>
                    <a:pt x="5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8" name="Google Shape;6088;p78"/>
            <p:cNvSpPr/>
            <p:nvPr/>
          </p:nvSpPr>
          <p:spPr>
            <a:xfrm>
              <a:off x="5048294" y="2037988"/>
              <a:ext cx="73617" cy="43705"/>
            </a:xfrm>
            <a:custGeom>
              <a:avLst/>
              <a:gdLst/>
              <a:ahLst/>
              <a:cxnLst/>
              <a:rect l="l" t="t" r="r" b="b"/>
              <a:pathLst>
                <a:path w="2311" h="1372" extrusionOk="0">
                  <a:moveTo>
                    <a:pt x="197" y="1"/>
                  </a:moveTo>
                  <a:cubicBezTo>
                    <a:pt x="170" y="1"/>
                    <a:pt x="144" y="6"/>
                    <a:pt x="120" y="16"/>
                  </a:cubicBezTo>
                  <a:cubicBezTo>
                    <a:pt x="25" y="64"/>
                    <a:pt x="1" y="171"/>
                    <a:pt x="36" y="266"/>
                  </a:cubicBezTo>
                  <a:cubicBezTo>
                    <a:pt x="60" y="278"/>
                    <a:pt x="382" y="862"/>
                    <a:pt x="1108" y="897"/>
                  </a:cubicBezTo>
                  <a:cubicBezTo>
                    <a:pt x="1680" y="945"/>
                    <a:pt x="1977" y="1290"/>
                    <a:pt x="1989" y="1302"/>
                  </a:cubicBezTo>
                  <a:cubicBezTo>
                    <a:pt x="2025" y="1346"/>
                    <a:pt x="2080" y="1372"/>
                    <a:pt x="2132" y="1372"/>
                  </a:cubicBezTo>
                  <a:cubicBezTo>
                    <a:pt x="2166" y="1372"/>
                    <a:pt x="2199" y="1361"/>
                    <a:pt x="2227" y="1338"/>
                  </a:cubicBezTo>
                  <a:cubicBezTo>
                    <a:pt x="2299" y="1278"/>
                    <a:pt x="2311" y="1171"/>
                    <a:pt x="2263" y="1088"/>
                  </a:cubicBezTo>
                  <a:cubicBezTo>
                    <a:pt x="2239" y="1076"/>
                    <a:pt x="1858" y="612"/>
                    <a:pt x="1144" y="576"/>
                  </a:cubicBezTo>
                  <a:cubicBezTo>
                    <a:pt x="584" y="528"/>
                    <a:pt x="358" y="112"/>
                    <a:pt x="358" y="100"/>
                  </a:cubicBezTo>
                  <a:cubicBezTo>
                    <a:pt x="324" y="32"/>
                    <a:pt x="261" y="1"/>
                    <a:pt x="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89" name="Google Shape;6089;p78"/>
            <p:cNvSpPr/>
            <p:nvPr/>
          </p:nvSpPr>
          <p:spPr>
            <a:xfrm>
              <a:off x="5026314" y="2238484"/>
              <a:ext cx="59187" cy="30645"/>
            </a:xfrm>
            <a:custGeom>
              <a:avLst/>
              <a:gdLst/>
              <a:ahLst/>
              <a:cxnLst/>
              <a:rect l="l" t="t" r="r" b="b"/>
              <a:pathLst>
                <a:path w="1858" h="962" extrusionOk="0">
                  <a:moveTo>
                    <a:pt x="1677" y="0"/>
                  </a:moveTo>
                  <a:cubicBezTo>
                    <a:pt x="1609" y="0"/>
                    <a:pt x="1542" y="31"/>
                    <a:pt x="1524" y="104"/>
                  </a:cubicBezTo>
                  <a:cubicBezTo>
                    <a:pt x="1502" y="126"/>
                    <a:pt x="1291" y="611"/>
                    <a:pt x="378" y="611"/>
                  </a:cubicBezTo>
                  <a:cubicBezTo>
                    <a:pt x="319" y="611"/>
                    <a:pt x="256" y="608"/>
                    <a:pt x="191" y="604"/>
                  </a:cubicBezTo>
                  <a:cubicBezTo>
                    <a:pt x="84" y="616"/>
                    <a:pt x="0" y="699"/>
                    <a:pt x="0" y="783"/>
                  </a:cubicBezTo>
                  <a:cubicBezTo>
                    <a:pt x="0" y="878"/>
                    <a:pt x="60" y="961"/>
                    <a:pt x="167" y="961"/>
                  </a:cubicBezTo>
                  <a:lnTo>
                    <a:pt x="357" y="961"/>
                  </a:lnTo>
                  <a:cubicBezTo>
                    <a:pt x="1512" y="961"/>
                    <a:pt x="1810" y="259"/>
                    <a:pt x="1834" y="235"/>
                  </a:cubicBezTo>
                  <a:cubicBezTo>
                    <a:pt x="1858" y="140"/>
                    <a:pt x="1822" y="45"/>
                    <a:pt x="1739" y="9"/>
                  </a:cubicBezTo>
                  <a:cubicBezTo>
                    <a:pt x="1719" y="3"/>
                    <a:pt x="1698" y="0"/>
                    <a:pt x="16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90" name="Google Shape;6090;p78"/>
          <p:cNvGrpSpPr/>
          <p:nvPr/>
        </p:nvGrpSpPr>
        <p:grpSpPr>
          <a:xfrm>
            <a:off x="5306224" y="2012313"/>
            <a:ext cx="367925" cy="281694"/>
            <a:chOff x="5306224" y="2012313"/>
            <a:chExt cx="367925" cy="281694"/>
          </a:xfrm>
        </p:grpSpPr>
        <p:sp>
          <p:nvSpPr>
            <p:cNvPr id="6091" name="Google Shape;6091;p78"/>
            <p:cNvSpPr/>
            <p:nvPr/>
          </p:nvSpPr>
          <p:spPr>
            <a:xfrm>
              <a:off x="5483720" y="2123073"/>
              <a:ext cx="47814" cy="73617"/>
            </a:xfrm>
            <a:custGeom>
              <a:avLst/>
              <a:gdLst/>
              <a:ahLst/>
              <a:cxnLst/>
              <a:rect l="l" t="t" r="r" b="b"/>
              <a:pathLst>
                <a:path w="1501" h="2311" extrusionOk="0">
                  <a:moveTo>
                    <a:pt x="1179" y="334"/>
                  </a:moveTo>
                  <a:lnTo>
                    <a:pt x="1179" y="1965"/>
                  </a:lnTo>
                  <a:lnTo>
                    <a:pt x="345" y="1965"/>
                  </a:lnTo>
                  <a:lnTo>
                    <a:pt x="345" y="334"/>
                  </a:lnTo>
                  <a:close/>
                  <a:moveTo>
                    <a:pt x="167" y="0"/>
                  </a:moveTo>
                  <a:cubicBezTo>
                    <a:pt x="83" y="0"/>
                    <a:pt x="0" y="72"/>
                    <a:pt x="0" y="167"/>
                  </a:cubicBezTo>
                  <a:lnTo>
                    <a:pt x="0" y="2144"/>
                  </a:lnTo>
                  <a:cubicBezTo>
                    <a:pt x="0" y="2239"/>
                    <a:pt x="83" y="2310"/>
                    <a:pt x="167" y="2310"/>
                  </a:cubicBezTo>
                  <a:lnTo>
                    <a:pt x="1346" y="2310"/>
                  </a:lnTo>
                  <a:cubicBezTo>
                    <a:pt x="1429" y="2310"/>
                    <a:pt x="1500" y="2239"/>
                    <a:pt x="1500" y="2144"/>
                  </a:cubicBezTo>
                  <a:lnTo>
                    <a:pt x="1500" y="167"/>
                  </a:lnTo>
                  <a:cubicBezTo>
                    <a:pt x="1500" y="72"/>
                    <a:pt x="1429" y="0"/>
                    <a:pt x="1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2" name="Google Shape;6092;p78"/>
            <p:cNvSpPr/>
            <p:nvPr/>
          </p:nvSpPr>
          <p:spPr>
            <a:xfrm>
              <a:off x="5306224" y="2012313"/>
              <a:ext cx="367925" cy="281694"/>
            </a:xfrm>
            <a:custGeom>
              <a:avLst/>
              <a:gdLst/>
              <a:ahLst/>
              <a:cxnLst/>
              <a:rect l="l" t="t" r="r" b="b"/>
              <a:pathLst>
                <a:path w="11550" h="8843" extrusionOk="0">
                  <a:moveTo>
                    <a:pt x="2084" y="394"/>
                  </a:moveTo>
                  <a:lnTo>
                    <a:pt x="5274" y="620"/>
                  </a:lnTo>
                  <a:lnTo>
                    <a:pt x="5274" y="906"/>
                  </a:lnTo>
                  <a:lnTo>
                    <a:pt x="2084" y="1144"/>
                  </a:lnTo>
                  <a:cubicBezTo>
                    <a:pt x="2074" y="1144"/>
                    <a:pt x="2065" y="1145"/>
                    <a:pt x="2056" y="1145"/>
                  </a:cubicBezTo>
                  <a:cubicBezTo>
                    <a:pt x="1728" y="1145"/>
                    <a:pt x="1555" y="733"/>
                    <a:pt x="1798" y="501"/>
                  </a:cubicBezTo>
                  <a:cubicBezTo>
                    <a:pt x="1869" y="429"/>
                    <a:pt x="1976" y="394"/>
                    <a:pt x="2084" y="394"/>
                  </a:cubicBezTo>
                  <a:close/>
                  <a:moveTo>
                    <a:pt x="5929" y="322"/>
                  </a:moveTo>
                  <a:cubicBezTo>
                    <a:pt x="6108" y="322"/>
                    <a:pt x="6239" y="453"/>
                    <a:pt x="6239" y="632"/>
                  </a:cubicBezTo>
                  <a:lnTo>
                    <a:pt x="6239" y="1370"/>
                  </a:lnTo>
                  <a:lnTo>
                    <a:pt x="5620" y="1370"/>
                  </a:lnTo>
                  <a:lnTo>
                    <a:pt x="5620" y="632"/>
                  </a:lnTo>
                  <a:cubicBezTo>
                    <a:pt x="5620" y="453"/>
                    <a:pt x="5751" y="322"/>
                    <a:pt x="5929" y="322"/>
                  </a:cubicBezTo>
                  <a:close/>
                  <a:moveTo>
                    <a:pt x="6441" y="1691"/>
                  </a:moveTo>
                  <a:lnTo>
                    <a:pt x="6441" y="1918"/>
                  </a:lnTo>
                  <a:lnTo>
                    <a:pt x="5417" y="1918"/>
                  </a:lnTo>
                  <a:lnTo>
                    <a:pt x="5417" y="1691"/>
                  </a:lnTo>
                  <a:close/>
                  <a:moveTo>
                    <a:pt x="6036" y="2263"/>
                  </a:moveTo>
                  <a:lnTo>
                    <a:pt x="6036" y="2465"/>
                  </a:lnTo>
                  <a:lnTo>
                    <a:pt x="5834" y="2465"/>
                  </a:lnTo>
                  <a:lnTo>
                    <a:pt x="5834" y="2263"/>
                  </a:lnTo>
                  <a:close/>
                  <a:moveTo>
                    <a:pt x="8596" y="3632"/>
                  </a:moveTo>
                  <a:cubicBezTo>
                    <a:pt x="8727" y="3632"/>
                    <a:pt x="8834" y="3727"/>
                    <a:pt x="8834" y="3870"/>
                  </a:cubicBezTo>
                  <a:lnTo>
                    <a:pt x="8834" y="4787"/>
                  </a:lnTo>
                  <a:cubicBezTo>
                    <a:pt x="8763" y="4775"/>
                    <a:pt x="8727" y="4739"/>
                    <a:pt x="8692" y="4716"/>
                  </a:cubicBezTo>
                  <a:cubicBezTo>
                    <a:pt x="8394" y="4537"/>
                    <a:pt x="8394" y="4501"/>
                    <a:pt x="8358" y="4466"/>
                  </a:cubicBezTo>
                  <a:lnTo>
                    <a:pt x="8358" y="3870"/>
                  </a:lnTo>
                  <a:cubicBezTo>
                    <a:pt x="8358" y="3727"/>
                    <a:pt x="8465" y="3632"/>
                    <a:pt x="8596" y="3632"/>
                  </a:cubicBezTo>
                  <a:close/>
                  <a:moveTo>
                    <a:pt x="7930" y="2977"/>
                  </a:moveTo>
                  <a:cubicBezTo>
                    <a:pt x="9477" y="2977"/>
                    <a:pt x="10739" y="4168"/>
                    <a:pt x="10870" y="5680"/>
                  </a:cubicBezTo>
                  <a:lnTo>
                    <a:pt x="9144" y="4954"/>
                  </a:lnTo>
                  <a:lnTo>
                    <a:pt x="9144" y="3882"/>
                  </a:lnTo>
                  <a:cubicBezTo>
                    <a:pt x="9144" y="3573"/>
                    <a:pt x="8894" y="3311"/>
                    <a:pt x="8584" y="3311"/>
                  </a:cubicBezTo>
                  <a:cubicBezTo>
                    <a:pt x="8275" y="3311"/>
                    <a:pt x="8013" y="3573"/>
                    <a:pt x="8013" y="3882"/>
                  </a:cubicBezTo>
                  <a:lnTo>
                    <a:pt x="8013" y="4001"/>
                  </a:lnTo>
                  <a:cubicBezTo>
                    <a:pt x="7763" y="3465"/>
                    <a:pt x="7834" y="3168"/>
                    <a:pt x="7822" y="2977"/>
                  </a:cubicBezTo>
                  <a:close/>
                  <a:moveTo>
                    <a:pt x="9168" y="7287"/>
                  </a:moveTo>
                  <a:lnTo>
                    <a:pt x="9537" y="7692"/>
                  </a:lnTo>
                  <a:cubicBezTo>
                    <a:pt x="9835" y="8002"/>
                    <a:pt x="9739" y="8347"/>
                    <a:pt x="9763" y="8466"/>
                  </a:cubicBezTo>
                  <a:lnTo>
                    <a:pt x="6513" y="8466"/>
                  </a:lnTo>
                  <a:cubicBezTo>
                    <a:pt x="6513" y="8347"/>
                    <a:pt x="6429" y="8002"/>
                    <a:pt x="6727" y="7692"/>
                  </a:cubicBezTo>
                  <a:lnTo>
                    <a:pt x="7096" y="7287"/>
                  </a:lnTo>
                  <a:close/>
                  <a:moveTo>
                    <a:pt x="5941" y="1"/>
                  </a:moveTo>
                  <a:cubicBezTo>
                    <a:pt x="5733" y="1"/>
                    <a:pt x="5525" y="108"/>
                    <a:pt x="5394" y="322"/>
                  </a:cubicBezTo>
                  <a:lnTo>
                    <a:pt x="2107" y="96"/>
                  </a:lnTo>
                  <a:cubicBezTo>
                    <a:pt x="2094" y="95"/>
                    <a:pt x="2080" y="95"/>
                    <a:pt x="2066" y="95"/>
                  </a:cubicBezTo>
                  <a:cubicBezTo>
                    <a:pt x="1890" y="95"/>
                    <a:pt x="1715" y="166"/>
                    <a:pt x="1572" y="298"/>
                  </a:cubicBezTo>
                  <a:cubicBezTo>
                    <a:pt x="1107" y="727"/>
                    <a:pt x="1429" y="1513"/>
                    <a:pt x="2060" y="1513"/>
                  </a:cubicBezTo>
                  <a:cubicBezTo>
                    <a:pt x="2064" y="1513"/>
                    <a:pt x="2066" y="1513"/>
                    <a:pt x="2069" y="1513"/>
                  </a:cubicBezTo>
                  <a:cubicBezTo>
                    <a:pt x="2100" y="1513"/>
                    <a:pt x="2213" y="1503"/>
                    <a:pt x="5298" y="1287"/>
                  </a:cubicBezTo>
                  <a:lnTo>
                    <a:pt x="5298" y="1394"/>
                  </a:lnTo>
                  <a:lnTo>
                    <a:pt x="5263" y="1394"/>
                  </a:lnTo>
                  <a:cubicBezTo>
                    <a:pt x="5179" y="1394"/>
                    <a:pt x="5096" y="1465"/>
                    <a:pt x="5096" y="1560"/>
                  </a:cubicBezTo>
                  <a:lnTo>
                    <a:pt x="5096" y="2108"/>
                  </a:lnTo>
                  <a:cubicBezTo>
                    <a:pt x="5096" y="2203"/>
                    <a:pt x="5179" y="2275"/>
                    <a:pt x="5263" y="2275"/>
                  </a:cubicBezTo>
                  <a:lnTo>
                    <a:pt x="5513" y="2275"/>
                  </a:lnTo>
                  <a:lnTo>
                    <a:pt x="5513" y="2477"/>
                  </a:lnTo>
                  <a:lnTo>
                    <a:pt x="1679" y="2477"/>
                  </a:lnTo>
                  <a:lnTo>
                    <a:pt x="1381" y="1608"/>
                  </a:lnTo>
                  <a:cubicBezTo>
                    <a:pt x="1345" y="1525"/>
                    <a:pt x="1286" y="1489"/>
                    <a:pt x="1214" y="1489"/>
                  </a:cubicBezTo>
                  <a:lnTo>
                    <a:pt x="179" y="1489"/>
                  </a:lnTo>
                  <a:cubicBezTo>
                    <a:pt x="71" y="1489"/>
                    <a:pt x="0" y="1572"/>
                    <a:pt x="12" y="1680"/>
                  </a:cubicBezTo>
                  <a:lnTo>
                    <a:pt x="298" y="4430"/>
                  </a:lnTo>
                  <a:cubicBezTo>
                    <a:pt x="310" y="4525"/>
                    <a:pt x="381" y="4585"/>
                    <a:pt x="452" y="4585"/>
                  </a:cubicBezTo>
                  <a:lnTo>
                    <a:pt x="1214" y="4585"/>
                  </a:lnTo>
                  <a:cubicBezTo>
                    <a:pt x="1286" y="4585"/>
                    <a:pt x="1334" y="4537"/>
                    <a:pt x="1369" y="4478"/>
                  </a:cubicBezTo>
                  <a:lnTo>
                    <a:pt x="1750" y="3656"/>
                  </a:lnTo>
                  <a:lnTo>
                    <a:pt x="4536" y="3656"/>
                  </a:lnTo>
                  <a:cubicBezTo>
                    <a:pt x="4655" y="3656"/>
                    <a:pt x="4739" y="3751"/>
                    <a:pt x="4739" y="3870"/>
                  </a:cubicBezTo>
                  <a:cubicBezTo>
                    <a:pt x="4763" y="5311"/>
                    <a:pt x="4715" y="5430"/>
                    <a:pt x="4786" y="5787"/>
                  </a:cubicBezTo>
                  <a:cubicBezTo>
                    <a:pt x="4797" y="5863"/>
                    <a:pt x="4888" y="5920"/>
                    <a:pt x="4976" y="5920"/>
                  </a:cubicBezTo>
                  <a:cubicBezTo>
                    <a:pt x="4984" y="5920"/>
                    <a:pt x="4992" y="5919"/>
                    <a:pt x="5001" y="5918"/>
                  </a:cubicBezTo>
                  <a:cubicBezTo>
                    <a:pt x="5084" y="5906"/>
                    <a:pt x="5144" y="5799"/>
                    <a:pt x="5132" y="5716"/>
                  </a:cubicBezTo>
                  <a:cubicBezTo>
                    <a:pt x="5072" y="5418"/>
                    <a:pt x="5096" y="5299"/>
                    <a:pt x="5084" y="3870"/>
                  </a:cubicBezTo>
                  <a:cubicBezTo>
                    <a:pt x="5084" y="3573"/>
                    <a:pt x="4834" y="3311"/>
                    <a:pt x="4536" y="3311"/>
                  </a:cubicBezTo>
                  <a:lnTo>
                    <a:pt x="1643" y="3311"/>
                  </a:lnTo>
                  <a:cubicBezTo>
                    <a:pt x="1572" y="3311"/>
                    <a:pt x="1524" y="3358"/>
                    <a:pt x="1500" y="3418"/>
                  </a:cubicBezTo>
                  <a:lnTo>
                    <a:pt x="1107" y="4239"/>
                  </a:lnTo>
                  <a:lnTo>
                    <a:pt x="607" y="4239"/>
                  </a:lnTo>
                  <a:lnTo>
                    <a:pt x="357" y="1822"/>
                  </a:lnTo>
                  <a:lnTo>
                    <a:pt x="1095" y="1822"/>
                  </a:lnTo>
                  <a:lnTo>
                    <a:pt x="1393" y="2703"/>
                  </a:lnTo>
                  <a:cubicBezTo>
                    <a:pt x="1429" y="2775"/>
                    <a:pt x="1488" y="2823"/>
                    <a:pt x="1560" y="2823"/>
                  </a:cubicBezTo>
                  <a:lnTo>
                    <a:pt x="7382" y="2823"/>
                  </a:lnTo>
                  <a:cubicBezTo>
                    <a:pt x="7453" y="2823"/>
                    <a:pt x="7525" y="2882"/>
                    <a:pt x="7525" y="2977"/>
                  </a:cubicBezTo>
                  <a:lnTo>
                    <a:pt x="7525" y="3287"/>
                  </a:lnTo>
                  <a:cubicBezTo>
                    <a:pt x="7525" y="4144"/>
                    <a:pt x="8061" y="4882"/>
                    <a:pt x="8787" y="5192"/>
                  </a:cubicBezTo>
                  <a:lnTo>
                    <a:pt x="11216" y="6216"/>
                  </a:lnTo>
                  <a:cubicBezTo>
                    <a:pt x="11156" y="6644"/>
                    <a:pt x="10787" y="6990"/>
                    <a:pt x="10335" y="6990"/>
                  </a:cubicBezTo>
                  <a:lnTo>
                    <a:pt x="6703" y="6990"/>
                  </a:lnTo>
                  <a:cubicBezTo>
                    <a:pt x="6215" y="6990"/>
                    <a:pt x="5751" y="6764"/>
                    <a:pt x="5453" y="6383"/>
                  </a:cubicBezTo>
                  <a:cubicBezTo>
                    <a:pt x="5417" y="6339"/>
                    <a:pt x="5367" y="6313"/>
                    <a:pt x="5315" y="6313"/>
                  </a:cubicBezTo>
                  <a:cubicBezTo>
                    <a:pt x="5282" y="6313"/>
                    <a:pt x="5247" y="6324"/>
                    <a:pt x="5215" y="6347"/>
                  </a:cubicBezTo>
                  <a:cubicBezTo>
                    <a:pt x="5144" y="6406"/>
                    <a:pt x="5132" y="6513"/>
                    <a:pt x="5191" y="6585"/>
                  </a:cubicBezTo>
                  <a:cubicBezTo>
                    <a:pt x="5560" y="7049"/>
                    <a:pt x="6096" y="7323"/>
                    <a:pt x="6679" y="7323"/>
                  </a:cubicBezTo>
                  <a:lnTo>
                    <a:pt x="6513" y="7502"/>
                  </a:lnTo>
                  <a:cubicBezTo>
                    <a:pt x="6132" y="7930"/>
                    <a:pt x="6215" y="8407"/>
                    <a:pt x="6203" y="8514"/>
                  </a:cubicBezTo>
                  <a:lnTo>
                    <a:pt x="5632" y="8514"/>
                  </a:lnTo>
                  <a:lnTo>
                    <a:pt x="5084" y="8002"/>
                  </a:lnTo>
                  <a:cubicBezTo>
                    <a:pt x="5050" y="7973"/>
                    <a:pt x="5008" y="7958"/>
                    <a:pt x="4966" y="7958"/>
                  </a:cubicBezTo>
                  <a:cubicBezTo>
                    <a:pt x="4921" y="7958"/>
                    <a:pt x="4877" y="7976"/>
                    <a:pt x="4846" y="8014"/>
                  </a:cubicBezTo>
                  <a:cubicBezTo>
                    <a:pt x="4786" y="8097"/>
                    <a:pt x="4786" y="8192"/>
                    <a:pt x="4858" y="8252"/>
                  </a:cubicBezTo>
                  <a:cubicBezTo>
                    <a:pt x="5453" y="8776"/>
                    <a:pt x="5453" y="8835"/>
                    <a:pt x="5572" y="8835"/>
                  </a:cubicBezTo>
                  <a:cubicBezTo>
                    <a:pt x="6112" y="8834"/>
                    <a:pt x="6596" y="8834"/>
                    <a:pt x="7031" y="8834"/>
                  </a:cubicBezTo>
                  <a:cubicBezTo>
                    <a:pt x="8939" y="8834"/>
                    <a:pt x="9885" y="8843"/>
                    <a:pt x="10363" y="8843"/>
                  </a:cubicBezTo>
                  <a:cubicBezTo>
                    <a:pt x="10878" y="8843"/>
                    <a:pt x="10850" y="8832"/>
                    <a:pt x="10894" y="8788"/>
                  </a:cubicBezTo>
                  <a:lnTo>
                    <a:pt x="11466" y="8276"/>
                  </a:lnTo>
                  <a:cubicBezTo>
                    <a:pt x="11549" y="8216"/>
                    <a:pt x="11549" y="8109"/>
                    <a:pt x="11490" y="8037"/>
                  </a:cubicBezTo>
                  <a:cubicBezTo>
                    <a:pt x="11421" y="7976"/>
                    <a:pt x="11357" y="7950"/>
                    <a:pt x="11301" y="7950"/>
                  </a:cubicBezTo>
                  <a:cubicBezTo>
                    <a:pt x="11259" y="7950"/>
                    <a:pt x="11222" y="7964"/>
                    <a:pt x="11192" y="7990"/>
                  </a:cubicBezTo>
                  <a:lnTo>
                    <a:pt x="10668" y="8466"/>
                  </a:lnTo>
                  <a:lnTo>
                    <a:pt x="10085" y="8466"/>
                  </a:lnTo>
                  <a:lnTo>
                    <a:pt x="10085" y="8240"/>
                  </a:lnTo>
                  <a:cubicBezTo>
                    <a:pt x="10085" y="7656"/>
                    <a:pt x="9680" y="7371"/>
                    <a:pt x="9620" y="7287"/>
                  </a:cubicBezTo>
                  <a:lnTo>
                    <a:pt x="10299" y="7287"/>
                  </a:lnTo>
                  <a:cubicBezTo>
                    <a:pt x="10966" y="7287"/>
                    <a:pt x="11513" y="6740"/>
                    <a:pt x="11513" y="6073"/>
                  </a:cubicBezTo>
                  <a:cubicBezTo>
                    <a:pt x="11513" y="5990"/>
                    <a:pt x="11466" y="5930"/>
                    <a:pt x="11406" y="5906"/>
                  </a:cubicBezTo>
                  <a:lnTo>
                    <a:pt x="11228" y="5835"/>
                  </a:lnTo>
                  <a:cubicBezTo>
                    <a:pt x="11168" y="4061"/>
                    <a:pt x="9716" y="2632"/>
                    <a:pt x="7930" y="2632"/>
                  </a:cubicBezTo>
                  <a:lnTo>
                    <a:pt x="7703" y="2632"/>
                  </a:lnTo>
                  <a:cubicBezTo>
                    <a:pt x="7620" y="2525"/>
                    <a:pt x="7477" y="2453"/>
                    <a:pt x="7346" y="2453"/>
                  </a:cubicBezTo>
                  <a:lnTo>
                    <a:pt x="6370" y="2453"/>
                  </a:lnTo>
                  <a:lnTo>
                    <a:pt x="6370" y="2239"/>
                  </a:lnTo>
                  <a:lnTo>
                    <a:pt x="6620" y="2239"/>
                  </a:lnTo>
                  <a:cubicBezTo>
                    <a:pt x="6703" y="2239"/>
                    <a:pt x="6775" y="2168"/>
                    <a:pt x="6775" y="2084"/>
                  </a:cubicBezTo>
                  <a:lnTo>
                    <a:pt x="6775" y="1525"/>
                  </a:lnTo>
                  <a:cubicBezTo>
                    <a:pt x="6775" y="1441"/>
                    <a:pt x="6703" y="1370"/>
                    <a:pt x="6620" y="1370"/>
                  </a:cubicBezTo>
                  <a:lnTo>
                    <a:pt x="6584" y="1370"/>
                  </a:lnTo>
                  <a:lnTo>
                    <a:pt x="6584" y="1263"/>
                  </a:lnTo>
                  <a:cubicBezTo>
                    <a:pt x="9701" y="1479"/>
                    <a:pt x="9808" y="1489"/>
                    <a:pt x="9837" y="1489"/>
                  </a:cubicBezTo>
                  <a:cubicBezTo>
                    <a:pt x="9840" y="1489"/>
                    <a:pt x="9842" y="1489"/>
                    <a:pt x="9846" y="1489"/>
                  </a:cubicBezTo>
                  <a:cubicBezTo>
                    <a:pt x="10489" y="1489"/>
                    <a:pt x="10799" y="691"/>
                    <a:pt x="10335" y="263"/>
                  </a:cubicBezTo>
                  <a:cubicBezTo>
                    <a:pt x="10202" y="141"/>
                    <a:pt x="10029" y="71"/>
                    <a:pt x="9842" y="71"/>
                  </a:cubicBezTo>
                  <a:cubicBezTo>
                    <a:pt x="9828" y="71"/>
                    <a:pt x="9813" y="71"/>
                    <a:pt x="9799" y="72"/>
                  </a:cubicBezTo>
                  <a:lnTo>
                    <a:pt x="8989" y="132"/>
                  </a:lnTo>
                  <a:cubicBezTo>
                    <a:pt x="8894" y="132"/>
                    <a:pt x="8823" y="215"/>
                    <a:pt x="8823" y="310"/>
                  </a:cubicBezTo>
                  <a:cubicBezTo>
                    <a:pt x="8823" y="394"/>
                    <a:pt x="8906" y="477"/>
                    <a:pt x="9001" y="477"/>
                  </a:cubicBezTo>
                  <a:lnTo>
                    <a:pt x="9823" y="417"/>
                  </a:lnTo>
                  <a:cubicBezTo>
                    <a:pt x="9836" y="416"/>
                    <a:pt x="9849" y="415"/>
                    <a:pt x="9861" y="415"/>
                  </a:cubicBezTo>
                  <a:cubicBezTo>
                    <a:pt x="10170" y="415"/>
                    <a:pt x="10325" y="820"/>
                    <a:pt x="10097" y="1049"/>
                  </a:cubicBezTo>
                  <a:cubicBezTo>
                    <a:pt x="10025" y="1132"/>
                    <a:pt x="9918" y="1156"/>
                    <a:pt x="9823" y="1156"/>
                  </a:cubicBezTo>
                  <a:lnTo>
                    <a:pt x="6620" y="929"/>
                  </a:lnTo>
                  <a:lnTo>
                    <a:pt x="6620" y="656"/>
                  </a:lnTo>
                  <a:lnTo>
                    <a:pt x="8132" y="548"/>
                  </a:lnTo>
                  <a:cubicBezTo>
                    <a:pt x="8227" y="548"/>
                    <a:pt x="8299" y="453"/>
                    <a:pt x="8299" y="370"/>
                  </a:cubicBezTo>
                  <a:cubicBezTo>
                    <a:pt x="8299" y="275"/>
                    <a:pt x="8215" y="203"/>
                    <a:pt x="8120" y="203"/>
                  </a:cubicBezTo>
                  <a:lnTo>
                    <a:pt x="6489" y="322"/>
                  </a:lnTo>
                  <a:cubicBezTo>
                    <a:pt x="6358" y="108"/>
                    <a:pt x="6150" y="1"/>
                    <a:pt x="5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093" name="Google Shape;6093;p78"/>
          <p:cNvSpPr/>
          <p:nvPr/>
        </p:nvSpPr>
        <p:spPr>
          <a:xfrm>
            <a:off x="5754137" y="2005815"/>
            <a:ext cx="370569" cy="293958"/>
          </a:xfrm>
          <a:custGeom>
            <a:avLst/>
            <a:gdLst/>
            <a:ahLst/>
            <a:cxnLst/>
            <a:rect l="l" t="t" r="r" b="b"/>
            <a:pathLst>
              <a:path w="11633" h="9228" extrusionOk="0">
                <a:moveTo>
                  <a:pt x="7227" y="2193"/>
                </a:moveTo>
                <a:cubicBezTo>
                  <a:pt x="7085" y="2384"/>
                  <a:pt x="6989" y="2622"/>
                  <a:pt x="6989" y="2896"/>
                </a:cubicBezTo>
                <a:lnTo>
                  <a:pt x="6989" y="5098"/>
                </a:lnTo>
                <a:cubicBezTo>
                  <a:pt x="6989" y="5241"/>
                  <a:pt x="7037" y="5360"/>
                  <a:pt x="7108" y="5479"/>
                </a:cubicBezTo>
                <a:cubicBezTo>
                  <a:pt x="6954" y="5539"/>
                  <a:pt x="6787" y="5622"/>
                  <a:pt x="6656" y="5717"/>
                </a:cubicBezTo>
                <a:cubicBezTo>
                  <a:pt x="6632" y="2312"/>
                  <a:pt x="6692" y="2443"/>
                  <a:pt x="6608" y="2193"/>
                </a:cubicBezTo>
                <a:close/>
                <a:moveTo>
                  <a:pt x="5680" y="1"/>
                </a:moveTo>
                <a:cubicBezTo>
                  <a:pt x="5672" y="1"/>
                  <a:pt x="5664" y="1"/>
                  <a:pt x="5656" y="2"/>
                </a:cubicBezTo>
                <a:cubicBezTo>
                  <a:pt x="5561" y="26"/>
                  <a:pt x="5501" y="110"/>
                  <a:pt x="5513" y="217"/>
                </a:cubicBezTo>
                <a:lnTo>
                  <a:pt x="5846" y="1729"/>
                </a:lnTo>
                <a:lnTo>
                  <a:pt x="5263" y="1729"/>
                </a:lnTo>
                <a:lnTo>
                  <a:pt x="4965" y="336"/>
                </a:lnTo>
                <a:cubicBezTo>
                  <a:pt x="4955" y="255"/>
                  <a:pt x="4885" y="200"/>
                  <a:pt x="4805" y="200"/>
                </a:cubicBezTo>
                <a:cubicBezTo>
                  <a:pt x="4791" y="200"/>
                  <a:pt x="4777" y="201"/>
                  <a:pt x="4763" y="205"/>
                </a:cubicBezTo>
                <a:cubicBezTo>
                  <a:pt x="4668" y="217"/>
                  <a:pt x="4608" y="300"/>
                  <a:pt x="4620" y="407"/>
                </a:cubicBezTo>
                <a:lnTo>
                  <a:pt x="4906" y="1753"/>
                </a:lnTo>
                <a:lnTo>
                  <a:pt x="2417" y="1753"/>
                </a:lnTo>
                <a:cubicBezTo>
                  <a:pt x="1084" y="1753"/>
                  <a:pt x="0" y="2836"/>
                  <a:pt x="0" y="4170"/>
                </a:cubicBezTo>
                <a:lnTo>
                  <a:pt x="0" y="6289"/>
                </a:lnTo>
                <a:cubicBezTo>
                  <a:pt x="0" y="7018"/>
                  <a:pt x="582" y="7579"/>
                  <a:pt x="1279" y="7579"/>
                </a:cubicBezTo>
                <a:cubicBezTo>
                  <a:pt x="1367" y="7579"/>
                  <a:pt x="1457" y="7570"/>
                  <a:pt x="1548" y="7551"/>
                </a:cubicBezTo>
                <a:lnTo>
                  <a:pt x="1762" y="7503"/>
                </a:lnTo>
                <a:cubicBezTo>
                  <a:pt x="1858" y="7491"/>
                  <a:pt x="1917" y="7408"/>
                  <a:pt x="1905" y="7301"/>
                </a:cubicBezTo>
                <a:cubicBezTo>
                  <a:pt x="1885" y="7220"/>
                  <a:pt x="1822" y="7165"/>
                  <a:pt x="1737" y="7165"/>
                </a:cubicBezTo>
                <a:cubicBezTo>
                  <a:pt x="1722" y="7165"/>
                  <a:pt x="1707" y="7166"/>
                  <a:pt x="1691" y="7170"/>
                </a:cubicBezTo>
                <a:lnTo>
                  <a:pt x="1465" y="7206"/>
                </a:lnTo>
                <a:cubicBezTo>
                  <a:pt x="1399" y="7219"/>
                  <a:pt x="1334" y="7225"/>
                  <a:pt x="1270" y="7225"/>
                </a:cubicBezTo>
                <a:cubicBezTo>
                  <a:pt x="755" y="7225"/>
                  <a:pt x="322" y="6817"/>
                  <a:pt x="322" y="6277"/>
                </a:cubicBezTo>
                <a:lnTo>
                  <a:pt x="322" y="4158"/>
                </a:lnTo>
                <a:cubicBezTo>
                  <a:pt x="322" y="3015"/>
                  <a:pt x="1262" y="2074"/>
                  <a:pt x="2405" y="2074"/>
                </a:cubicBezTo>
                <a:lnTo>
                  <a:pt x="5846" y="2074"/>
                </a:lnTo>
                <a:cubicBezTo>
                  <a:pt x="6049" y="2074"/>
                  <a:pt x="6215" y="2241"/>
                  <a:pt x="6215" y="2443"/>
                </a:cubicBezTo>
                <a:lnTo>
                  <a:pt x="6215" y="5825"/>
                </a:lnTo>
                <a:cubicBezTo>
                  <a:pt x="6215" y="5979"/>
                  <a:pt x="6144" y="6122"/>
                  <a:pt x="6025" y="6217"/>
                </a:cubicBezTo>
                <a:cubicBezTo>
                  <a:pt x="5858" y="6348"/>
                  <a:pt x="6227" y="6229"/>
                  <a:pt x="2560" y="6968"/>
                </a:cubicBezTo>
                <a:cubicBezTo>
                  <a:pt x="2465" y="6991"/>
                  <a:pt x="2405" y="7075"/>
                  <a:pt x="2417" y="7182"/>
                </a:cubicBezTo>
                <a:cubicBezTo>
                  <a:pt x="2439" y="7258"/>
                  <a:pt x="2511" y="7314"/>
                  <a:pt x="2595" y="7314"/>
                </a:cubicBezTo>
                <a:cubicBezTo>
                  <a:pt x="2603" y="7314"/>
                  <a:pt x="2611" y="7314"/>
                  <a:pt x="2620" y="7313"/>
                </a:cubicBezTo>
                <a:lnTo>
                  <a:pt x="5203" y="6789"/>
                </a:lnTo>
                <a:lnTo>
                  <a:pt x="5203" y="6789"/>
                </a:lnTo>
                <a:cubicBezTo>
                  <a:pt x="5251" y="7360"/>
                  <a:pt x="5203" y="8027"/>
                  <a:pt x="4918" y="8396"/>
                </a:cubicBezTo>
                <a:cubicBezTo>
                  <a:pt x="4858" y="8480"/>
                  <a:pt x="4882" y="8575"/>
                  <a:pt x="4953" y="8634"/>
                </a:cubicBezTo>
                <a:cubicBezTo>
                  <a:pt x="4984" y="8660"/>
                  <a:pt x="5022" y="8672"/>
                  <a:pt x="5059" y="8672"/>
                </a:cubicBezTo>
                <a:cubicBezTo>
                  <a:pt x="5108" y="8672"/>
                  <a:pt x="5158" y="8651"/>
                  <a:pt x="5191" y="8611"/>
                </a:cubicBezTo>
                <a:cubicBezTo>
                  <a:pt x="5596" y="8075"/>
                  <a:pt x="5572" y="7170"/>
                  <a:pt x="5549" y="6729"/>
                </a:cubicBezTo>
                <a:cubicBezTo>
                  <a:pt x="5834" y="6670"/>
                  <a:pt x="5930" y="6670"/>
                  <a:pt x="6096" y="6587"/>
                </a:cubicBezTo>
                <a:lnTo>
                  <a:pt x="6096" y="6587"/>
                </a:lnTo>
                <a:cubicBezTo>
                  <a:pt x="6168" y="7372"/>
                  <a:pt x="6108" y="8325"/>
                  <a:pt x="5632" y="8956"/>
                </a:cubicBezTo>
                <a:cubicBezTo>
                  <a:pt x="5572" y="9027"/>
                  <a:pt x="5596" y="9134"/>
                  <a:pt x="5668" y="9194"/>
                </a:cubicBezTo>
                <a:cubicBezTo>
                  <a:pt x="5696" y="9217"/>
                  <a:pt x="5729" y="9228"/>
                  <a:pt x="5763" y="9228"/>
                </a:cubicBezTo>
                <a:cubicBezTo>
                  <a:pt x="5815" y="9228"/>
                  <a:pt x="5869" y="9202"/>
                  <a:pt x="5906" y="9158"/>
                </a:cubicBezTo>
                <a:cubicBezTo>
                  <a:pt x="6489" y="8396"/>
                  <a:pt x="6549" y="7229"/>
                  <a:pt x="6394" y="6301"/>
                </a:cubicBezTo>
                <a:cubicBezTo>
                  <a:pt x="6632" y="6098"/>
                  <a:pt x="6930" y="5777"/>
                  <a:pt x="7406" y="5777"/>
                </a:cubicBezTo>
                <a:cubicBezTo>
                  <a:pt x="7418" y="5777"/>
                  <a:pt x="7513" y="5813"/>
                  <a:pt x="7561" y="5813"/>
                </a:cubicBezTo>
                <a:cubicBezTo>
                  <a:pt x="7680" y="5813"/>
                  <a:pt x="7799" y="5777"/>
                  <a:pt x="7894" y="5717"/>
                </a:cubicBezTo>
                <a:lnTo>
                  <a:pt x="10978" y="3908"/>
                </a:lnTo>
                <a:cubicBezTo>
                  <a:pt x="11323" y="3693"/>
                  <a:pt x="11549" y="3324"/>
                  <a:pt x="11549" y="2919"/>
                </a:cubicBezTo>
                <a:cubicBezTo>
                  <a:pt x="11633" y="2241"/>
                  <a:pt x="11121" y="1729"/>
                  <a:pt x="10490" y="1729"/>
                </a:cubicBezTo>
                <a:cubicBezTo>
                  <a:pt x="10406" y="1729"/>
                  <a:pt x="10323" y="1812"/>
                  <a:pt x="10323" y="1895"/>
                </a:cubicBezTo>
                <a:cubicBezTo>
                  <a:pt x="10323" y="1991"/>
                  <a:pt x="10406" y="2062"/>
                  <a:pt x="10490" y="2062"/>
                </a:cubicBezTo>
                <a:cubicBezTo>
                  <a:pt x="10942" y="2062"/>
                  <a:pt x="11299" y="2419"/>
                  <a:pt x="11299" y="2860"/>
                </a:cubicBezTo>
                <a:cubicBezTo>
                  <a:pt x="11299" y="3146"/>
                  <a:pt x="11145" y="3419"/>
                  <a:pt x="10895" y="3562"/>
                </a:cubicBezTo>
                <a:lnTo>
                  <a:pt x="7811" y="5384"/>
                </a:lnTo>
                <a:cubicBezTo>
                  <a:pt x="7756" y="5416"/>
                  <a:pt x="7698" y="5430"/>
                  <a:pt x="7642" y="5430"/>
                </a:cubicBezTo>
                <a:cubicBezTo>
                  <a:pt x="7463" y="5430"/>
                  <a:pt x="7299" y="5288"/>
                  <a:pt x="7299" y="5098"/>
                </a:cubicBezTo>
                <a:lnTo>
                  <a:pt x="7299" y="2896"/>
                </a:lnTo>
                <a:cubicBezTo>
                  <a:pt x="7299" y="2431"/>
                  <a:pt x="7680" y="2074"/>
                  <a:pt x="8120" y="2074"/>
                </a:cubicBezTo>
                <a:lnTo>
                  <a:pt x="9704" y="2074"/>
                </a:lnTo>
                <a:cubicBezTo>
                  <a:pt x="9787" y="2074"/>
                  <a:pt x="9859" y="2003"/>
                  <a:pt x="9859" y="1907"/>
                </a:cubicBezTo>
                <a:cubicBezTo>
                  <a:pt x="9859" y="1824"/>
                  <a:pt x="9787" y="1753"/>
                  <a:pt x="9704" y="1753"/>
                </a:cubicBezTo>
                <a:lnTo>
                  <a:pt x="9061" y="1753"/>
                </a:lnTo>
                <a:lnTo>
                  <a:pt x="9347" y="407"/>
                </a:lnTo>
                <a:cubicBezTo>
                  <a:pt x="9359" y="312"/>
                  <a:pt x="9299" y="229"/>
                  <a:pt x="9204" y="205"/>
                </a:cubicBezTo>
                <a:cubicBezTo>
                  <a:pt x="9191" y="201"/>
                  <a:pt x="9179" y="200"/>
                  <a:pt x="9166" y="200"/>
                </a:cubicBezTo>
                <a:cubicBezTo>
                  <a:pt x="9094" y="200"/>
                  <a:pt x="9022" y="255"/>
                  <a:pt x="9001" y="336"/>
                </a:cubicBezTo>
                <a:lnTo>
                  <a:pt x="8704" y="1729"/>
                </a:lnTo>
                <a:lnTo>
                  <a:pt x="8120" y="1729"/>
                </a:lnTo>
                <a:lnTo>
                  <a:pt x="8454" y="217"/>
                </a:lnTo>
                <a:cubicBezTo>
                  <a:pt x="8466" y="121"/>
                  <a:pt x="8406" y="38"/>
                  <a:pt x="8311" y="2"/>
                </a:cubicBezTo>
                <a:cubicBezTo>
                  <a:pt x="8304" y="1"/>
                  <a:pt x="8296" y="1"/>
                  <a:pt x="8289" y="1"/>
                </a:cubicBezTo>
                <a:cubicBezTo>
                  <a:pt x="8212" y="1"/>
                  <a:pt x="8130" y="57"/>
                  <a:pt x="8108" y="133"/>
                </a:cubicBezTo>
                <a:lnTo>
                  <a:pt x="7751" y="1788"/>
                </a:lnTo>
                <a:cubicBezTo>
                  <a:pt x="7692" y="1812"/>
                  <a:pt x="7632" y="1836"/>
                  <a:pt x="7585" y="1848"/>
                </a:cubicBezTo>
                <a:lnTo>
                  <a:pt x="6263" y="1848"/>
                </a:lnTo>
                <a:cubicBezTo>
                  <a:pt x="6251" y="1836"/>
                  <a:pt x="6227" y="1836"/>
                  <a:pt x="6215" y="1824"/>
                </a:cubicBezTo>
                <a:lnTo>
                  <a:pt x="5858" y="133"/>
                </a:lnTo>
                <a:cubicBezTo>
                  <a:pt x="5847" y="57"/>
                  <a:pt x="5767" y="1"/>
                  <a:pt x="5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094" name="Google Shape;6094;p78"/>
          <p:cNvGrpSpPr/>
          <p:nvPr/>
        </p:nvGrpSpPr>
        <p:grpSpPr>
          <a:xfrm>
            <a:off x="6195998" y="1983102"/>
            <a:ext cx="368308" cy="338746"/>
            <a:chOff x="6195998" y="1983102"/>
            <a:chExt cx="368308" cy="338746"/>
          </a:xfrm>
        </p:grpSpPr>
        <p:sp>
          <p:nvSpPr>
            <p:cNvPr id="6095" name="Google Shape;6095;p78"/>
            <p:cNvSpPr/>
            <p:nvPr/>
          </p:nvSpPr>
          <p:spPr>
            <a:xfrm>
              <a:off x="6267289" y="2161012"/>
              <a:ext cx="67533" cy="67150"/>
            </a:xfrm>
            <a:custGeom>
              <a:avLst/>
              <a:gdLst/>
              <a:ahLst/>
              <a:cxnLst/>
              <a:rect l="l" t="t" r="r" b="b"/>
              <a:pathLst>
                <a:path w="2120" h="2108" extrusionOk="0">
                  <a:moveTo>
                    <a:pt x="1060" y="0"/>
                  </a:moveTo>
                  <a:cubicBezTo>
                    <a:pt x="953" y="0"/>
                    <a:pt x="882" y="71"/>
                    <a:pt x="882" y="179"/>
                  </a:cubicBezTo>
                  <a:lnTo>
                    <a:pt x="882" y="881"/>
                  </a:lnTo>
                  <a:lnTo>
                    <a:pt x="179" y="881"/>
                  </a:lnTo>
                  <a:cubicBezTo>
                    <a:pt x="84" y="881"/>
                    <a:pt x="0" y="953"/>
                    <a:pt x="0" y="1060"/>
                  </a:cubicBezTo>
                  <a:cubicBezTo>
                    <a:pt x="0" y="1143"/>
                    <a:pt x="84" y="1238"/>
                    <a:pt x="179" y="1238"/>
                  </a:cubicBezTo>
                  <a:lnTo>
                    <a:pt x="882" y="1238"/>
                  </a:lnTo>
                  <a:lnTo>
                    <a:pt x="882" y="1941"/>
                  </a:lnTo>
                  <a:cubicBezTo>
                    <a:pt x="882" y="2024"/>
                    <a:pt x="953" y="2107"/>
                    <a:pt x="1060" y="2107"/>
                  </a:cubicBezTo>
                  <a:cubicBezTo>
                    <a:pt x="1155" y="2107"/>
                    <a:pt x="1239" y="2036"/>
                    <a:pt x="1239" y="1941"/>
                  </a:cubicBezTo>
                  <a:lnTo>
                    <a:pt x="1239" y="1238"/>
                  </a:lnTo>
                  <a:lnTo>
                    <a:pt x="1941" y="1238"/>
                  </a:lnTo>
                  <a:cubicBezTo>
                    <a:pt x="2048" y="1238"/>
                    <a:pt x="2120" y="1167"/>
                    <a:pt x="2120" y="1060"/>
                  </a:cubicBezTo>
                  <a:cubicBezTo>
                    <a:pt x="2120" y="953"/>
                    <a:pt x="2036" y="881"/>
                    <a:pt x="1941" y="881"/>
                  </a:cubicBezTo>
                  <a:lnTo>
                    <a:pt x="1239" y="881"/>
                  </a:lnTo>
                  <a:lnTo>
                    <a:pt x="1239" y="179"/>
                  </a:lnTo>
                  <a:cubicBezTo>
                    <a:pt x="1239" y="95"/>
                    <a:pt x="1167"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6" name="Google Shape;6096;p78"/>
            <p:cNvSpPr/>
            <p:nvPr/>
          </p:nvSpPr>
          <p:spPr>
            <a:xfrm>
              <a:off x="6235052" y="2128393"/>
              <a:ext cx="132007" cy="131625"/>
            </a:xfrm>
            <a:custGeom>
              <a:avLst/>
              <a:gdLst/>
              <a:ahLst/>
              <a:cxnLst/>
              <a:rect l="l" t="t" r="r" b="b"/>
              <a:pathLst>
                <a:path w="4144" h="4132" extrusionOk="0">
                  <a:moveTo>
                    <a:pt x="2072" y="357"/>
                  </a:moveTo>
                  <a:cubicBezTo>
                    <a:pt x="3013" y="357"/>
                    <a:pt x="3799" y="1131"/>
                    <a:pt x="3799" y="2084"/>
                  </a:cubicBezTo>
                  <a:cubicBezTo>
                    <a:pt x="3799" y="3024"/>
                    <a:pt x="3025" y="3798"/>
                    <a:pt x="2072" y="3798"/>
                  </a:cubicBezTo>
                  <a:cubicBezTo>
                    <a:pt x="1120" y="3798"/>
                    <a:pt x="370" y="3024"/>
                    <a:pt x="370" y="2084"/>
                  </a:cubicBezTo>
                  <a:cubicBezTo>
                    <a:pt x="370" y="1131"/>
                    <a:pt x="1143" y="357"/>
                    <a:pt x="2072" y="357"/>
                  </a:cubicBezTo>
                  <a:close/>
                  <a:moveTo>
                    <a:pt x="2072" y="0"/>
                  </a:moveTo>
                  <a:cubicBezTo>
                    <a:pt x="929" y="0"/>
                    <a:pt x="0" y="917"/>
                    <a:pt x="0" y="2072"/>
                  </a:cubicBezTo>
                  <a:cubicBezTo>
                    <a:pt x="0" y="3215"/>
                    <a:pt x="929" y="4132"/>
                    <a:pt x="2072" y="4132"/>
                  </a:cubicBezTo>
                  <a:cubicBezTo>
                    <a:pt x="3227" y="4132"/>
                    <a:pt x="4144" y="3215"/>
                    <a:pt x="4144" y="2072"/>
                  </a:cubicBezTo>
                  <a:cubicBezTo>
                    <a:pt x="4144" y="917"/>
                    <a:pt x="3227"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97" name="Google Shape;6097;p78"/>
            <p:cNvSpPr/>
            <p:nvPr/>
          </p:nvSpPr>
          <p:spPr>
            <a:xfrm>
              <a:off x="6195998" y="1983102"/>
              <a:ext cx="368308" cy="338746"/>
            </a:xfrm>
            <a:custGeom>
              <a:avLst/>
              <a:gdLst/>
              <a:ahLst/>
              <a:cxnLst/>
              <a:rect l="l" t="t" r="r" b="b"/>
              <a:pathLst>
                <a:path w="11562" h="10634" extrusionOk="0">
                  <a:moveTo>
                    <a:pt x="3143" y="382"/>
                  </a:moveTo>
                  <a:lnTo>
                    <a:pt x="3143" y="1989"/>
                  </a:lnTo>
                  <a:lnTo>
                    <a:pt x="2227" y="1989"/>
                  </a:lnTo>
                  <a:lnTo>
                    <a:pt x="2227" y="382"/>
                  </a:lnTo>
                  <a:close/>
                  <a:moveTo>
                    <a:pt x="4382" y="382"/>
                  </a:moveTo>
                  <a:lnTo>
                    <a:pt x="4382" y="1989"/>
                  </a:lnTo>
                  <a:lnTo>
                    <a:pt x="3477" y="1989"/>
                  </a:lnTo>
                  <a:lnTo>
                    <a:pt x="3477" y="382"/>
                  </a:lnTo>
                  <a:close/>
                  <a:moveTo>
                    <a:pt x="5584" y="382"/>
                  </a:moveTo>
                  <a:lnTo>
                    <a:pt x="5584" y="1989"/>
                  </a:lnTo>
                  <a:lnTo>
                    <a:pt x="4727" y="1989"/>
                  </a:lnTo>
                  <a:lnTo>
                    <a:pt x="4727" y="382"/>
                  </a:lnTo>
                  <a:close/>
                  <a:moveTo>
                    <a:pt x="4846" y="2323"/>
                  </a:moveTo>
                  <a:lnTo>
                    <a:pt x="4846" y="2656"/>
                  </a:lnTo>
                  <a:lnTo>
                    <a:pt x="1750" y="2656"/>
                  </a:lnTo>
                  <a:lnTo>
                    <a:pt x="1750" y="2323"/>
                  </a:lnTo>
                  <a:close/>
                  <a:moveTo>
                    <a:pt x="7918" y="6073"/>
                  </a:moveTo>
                  <a:cubicBezTo>
                    <a:pt x="8442" y="6073"/>
                    <a:pt x="8894" y="6276"/>
                    <a:pt x="9251" y="6585"/>
                  </a:cubicBezTo>
                  <a:lnTo>
                    <a:pt x="6322" y="9514"/>
                  </a:lnTo>
                  <a:cubicBezTo>
                    <a:pt x="5144" y="8121"/>
                    <a:pt x="6203" y="6073"/>
                    <a:pt x="7918" y="6073"/>
                  </a:cubicBezTo>
                  <a:close/>
                  <a:moveTo>
                    <a:pt x="11204" y="6585"/>
                  </a:moveTo>
                  <a:lnTo>
                    <a:pt x="11204" y="7990"/>
                  </a:lnTo>
                  <a:cubicBezTo>
                    <a:pt x="11204" y="8776"/>
                    <a:pt x="10656" y="9431"/>
                    <a:pt x="9906" y="9562"/>
                  </a:cubicBezTo>
                  <a:cubicBezTo>
                    <a:pt x="10168" y="9193"/>
                    <a:pt x="10347" y="8669"/>
                    <a:pt x="10347" y="8181"/>
                  </a:cubicBezTo>
                  <a:cubicBezTo>
                    <a:pt x="10347" y="7764"/>
                    <a:pt x="10251" y="7550"/>
                    <a:pt x="10251" y="7538"/>
                  </a:cubicBezTo>
                  <a:cubicBezTo>
                    <a:pt x="10168" y="7192"/>
                    <a:pt x="10144" y="7228"/>
                    <a:pt x="10073" y="7073"/>
                  </a:cubicBezTo>
                  <a:cubicBezTo>
                    <a:pt x="9966" y="6883"/>
                    <a:pt x="9954" y="6823"/>
                    <a:pt x="9751" y="6585"/>
                  </a:cubicBezTo>
                  <a:close/>
                  <a:moveTo>
                    <a:pt x="9513" y="6823"/>
                  </a:moveTo>
                  <a:lnTo>
                    <a:pt x="9513" y="6823"/>
                  </a:lnTo>
                  <a:cubicBezTo>
                    <a:pt x="10704" y="8216"/>
                    <a:pt x="9632" y="10240"/>
                    <a:pt x="7918" y="10240"/>
                  </a:cubicBezTo>
                  <a:cubicBezTo>
                    <a:pt x="7890" y="10242"/>
                    <a:pt x="7862" y="10242"/>
                    <a:pt x="7834" y="10242"/>
                  </a:cubicBezTo>
                  <a:cubicBezTo>
                    <a:pt x="7345" y="10242"/>
                    <a:pt x="6910" y="10045"/>
                    <a:pt x="6572" y="9752"/>
                  </a:cubicBezTo>
                  <a:lnTo>
                    <a:pt x="9513" y="6823"/>
                  </a:lnTo>
                  <a:close/>
                  <a:moveTo>
                    <a:pt x="881" y="1"/>
                  </a:moveTo>
                  <a:cubicBezTo>
                    <a:pt x="786" y="1"/>
                    <a:pt x="703" y="84"/>
                    <a:pt x="703" y="180"/>
                  </a:cubicBezTo>
                  <a:lnTo>
                    <a:pt x="703" y="525"/>
                  </a:lnTo>
                  <a:cubicBezTo>
                    <a:pt x="703" y="620"/>
                    <a:pt x="774" y="703"/>
                    <a:pt x="881" y="703"/>
                  </a:cubicBezTo>
                  <a:cubicBezTo>
                    <a:pt x="976" y="703"/>
                    <a:pt x="1060" y="632"/>
                    <a:pt x="1060" y="525"/>
                  </a:cubicBezTo>
                  <a:lnTo>
                    <a:pt x="1060" y="358"/>
                  </a:lnTo>
                  <a:lnTo>
                    <a:pt x="1905" y="358"/>
                  </a:lnTo>
                  <a:lnTo>
                    <a:pt x="1905" y="1966"/>
                  </a:lnTo>
                  <a:lnTo>
                    <a:pt x="1060" y="1966"/>
                  </a:lnTo>
                  <a:lnTo>
                    <a:pt x="1060" y="1418"/>
                  </a:lnTo>
                  <a:cubicBezTo>
                    <a:pt x="1060" y="1323"/>
                    <a:pt x="976" y="1239"/>
                    <a:pt x="881" y="1239"/>
                  </a:cubicBezTo>
                  <a:cubicBezTo>
                    <a:pt x="786" y="1239"/>
                    <a:pt x="703" y="1311"/>
                    <a:pt x="703" y="1418"/>
                  </a:cubicBezTo>
                  <a:lnTo>
                    <a:pt x="703" y="2144"/>
                  </a:lnTo>
                  <a:cubicBezTo>
                    <a:pt x="703" y="2239"/>
                    <a:pt x="774" y="2323"/>
                    <a:pt x="881" y="2323"/>
                  </a:cubicBezTo>
                  <a:lnTo>
                    <a:pt x="1429" y="2323"/>
                  </a:lnTo>
                  <a:lnTo>
                    <a:pt x="1429" y="2656"/>
                  </a:lnTo>
                  <a:lnTo>
                    <a:pt x="905" y="2656"/>
                  </a:lnTo>
                  <a:cubicBezTo>
                    <a:pt x="405" y="2656"/>
                    <a:pt x="0" y="3049"/>
                    <a:pt x="0" y="3561"/>
                  </a:cubicBezTo>
                  <a:lnTo>
                    <a:pt x="0" y="9693"/>
                  </a:lnTo>
                  <a:cubicBezTo>
                    <a:pt x="0" y="10193"/>
                    <a:pt x="405" y="10598"/>
                    <a:pt x="905" y="10598"/>
                  </a:cubicBezTo>
                  <a:lnTo>
                    <a:pt x="3774" y="10598"/>
                  </a:lnTo>
                  <a:cubicBezTo>
                    <a:pt x="3882" y="10598"/>
                    <a:pt x="3953" y="10526"/>
                    <a:pt x="3953" y="10419"/>
                  </a:cubicBezTo>
                  <a:cubicBezTo>
                    <a:pt x="3953" y="10336"/>
                    <a:pt x="3882" y="10240"/>
                    <a:pt x="3774" y="10240"/>
                  </a:cubicBezTo>
                  <a:lnTo>
                    <a:pt x="905" y="10240"/>
                  </a:lnTo>
                  <a:cubicBezTo>
                    <a:pt x="595" y="10240"/>
                    <a:pt x="357" y="9990"/>
                    <a:pt x="357" y="9693"/>
                  </a:cubicBezTo>
                  <a:lnTo>
                    <a:pt x="357" y="3561"/>
                  </a:lnTo>
                  <a:cubicBezTo>
                    <a:pt x="357" y="3251"/>
                    <a:pt x="607" y="3013"/>
                    <a:pt x="905" y="3013"/>
                  </a:cubicBezTo>
                  <a:lnTo>
                    <a:pt x="5739" y="3013"/>
                  </a:lnTo>
                  <a:cubicBezTo>
                    <a:pt x="6060" y="3013"/>
                    <a:pt x="6298" y="3263"/>
                    <a:pt x="6298" y="3561"/>
                  </a:cubicBezTo>
                  <a:lnTo>
                    <a:pt x="6298" y="6359"/>
                  </a:lnTo>
                  <a:lnTo>
                    <a:pt x="6251" y="6407"/>
                  </a:lnTo>
                  <a:cubicBezTo>
                    <a:pt x="6191" y="6466"/>
                    <a:pt x="6132" y="6538"/>
                    <a:pt x="6072" y="6609"/>
                  </a:cubicBezTo>
                  <a:cubicBezTo>
                    <a:pt x="5917" y="6788"/>
                    <a:pt x="5941" y="6752"/>
                    <a:pt x="5787" y="7026"/>
                  </a:cubicBezTo>
                  <a:cubicBezTo>
                    <a:pt x="5715" y="7180"/>
                    <a:pt x="5679" y="7169"/>
                    <a:pt x="5584" y="7538"/>
                  </a:cubicBezTo>
                  <a:cubicBezTo>
                    <a:pt x="5584" y="7550"/>
                    <a:pt x="5477" y="7776"/>
                    <a:pt x="5477" y="8181"/>
                  </a:cubicBezTo>
                  <a:cubicBezTo>
                    <a:pt x="5477" y="8502"/>
                    <a:pt x="5536" y="8835"/>
                    <a:pt x="5667" y="9133"/>
                  </a:cubicBezTo>
                  <a:cubicBezTo>
                    <a:pt x="5703" y="9181"/>
                    <a:pt x="5727" y="9228"/>
                    <a:pt x="5763" y="9288"/>
                  </a:cubicBezTo>
                  <a:cubicBezTo>
                    <a:pt x="5917" y="9621"/>
                    <a:pt x="5906" y="9562"/>
                    <a:pt x="6037" y="9728"/>
                  </a:cubicBezTo>
                  <a:cubicBezTo>
                    <a:pt x="6096" y="9776"/>
                    <a:pt x="6144" y="9859"/>
                    <a:pt x="6203" y="9919"/>
                  </a:cubicBezTo>
                  <a:lnTo>
                    <a:pt x="6239" y="9943"/>
                  </a:lnTo>
                  <a:cubicBezTo>
                    <a:pt x="6144" y="10145"/>
                    <a:pt x="5953" y="10276"/>
                    <a:pt x="5727" y="10276"/>
                  </a:cubicBezTo>
                  <a:lnTo>
                    <a:pt x="4548" y="10276"/>
                  </a:lnTo>
                  <a:cubicBezTo>
                    <a:pt x="4465" y="10276"/>
                    <a:pt x="4370" y="10347"/>
                    <a:pt x="4370" y="10455"/>
                  </a:cubicBezTo>
                  <a:cubicBezTo>
                    <a:pt x="4370" y="10538"/>
                    <a:pt x="4453" y="10633"/>
                    <a:pt x="4548" y="10633"/>
                  </a:cubicBezTo>
                  <a:lnTo>
                    <a:pt x="5727" y="10633"/>
                  </a:lnTo>
                  <a:cubicBezTo>
                    <a:pt x="6060" y="10633"/>
                    <a:pt x="6358" y="10455"/>
                    <a:pt x="6501" y="10169"/>
                  </a:cubicBezTo>
                  <a:cubicBezTo>
                    <a:pt x="6931" y="10472"/>
                    <a:pt x="7425" y="10620"/>
                    <a:pt x="7915" y="10620"/>
                  </a:cubicBezTo>
                  <a:cubicBezTo>
                    <a:pt x="8523" y="10620"/>
                    <a:pt x="9123" y="10391"/>
                    <a:pt x="9585" y="9943"/>
                  </a:cubicBezTo>
                  <a:cubicBezTo>
                    <a:pt x="9606" y="9943"/>
                    <a:pt x="9627" y="9944"/>
                    <a:pt x="9648" y="9944"/>
                  </a:cubicBezTo>
                  <a:cubicBezTo>
                    <a:pt x="10702" y="9944"/>
                    <a:pt x="11549" y="9076"/>
                    <a:pt x="11549" y="8026"/>
                  </a:cubicBezTo>
                  <a:lnTo>
                    <a:pt x="11549" y="4847"/>
                  </a:lnTo>
                  <a:cubicBezTo>
                    <a:pt x="11561" y="3966"/>
                    <a:pt x="10978" y="3192"/>
                    <a:pt x="10144" y="2966"/>
                  </a:cubicBezTo>
                  <a:cubicBezTo>
                    <a:pt x="10132" y="2962"/>
                    <a:pt x="10118" y="2960"/>
                    <a:pt x="10105" y="2960"/>
                  </a:cubicBezTo>
                  <a:cubicBezTo>
                    <a:pt x="10031" y="2960"/>
                    <a:pt x="9952" y="3014"/>
                    <a:pt x="9942" y="3085"/>
                  </a:cubicBezTo>
                  <a:cubicBezTo>
                    <a:pt x="9906" y="3180"/>
                    <a:pt x="9966" y="3275"/>
                    <a:pt x="10061" y="3299"/>
                  </a:cubicBezTo>
                  <a:cubicBezTo>
                    <a:pt x="10740" y="3490"/>
                    <a:pt x="11204" y="4109"/>
                    <a:pt x="11204" y="4811"/>
                  </a:cubicBezTo>
                  <a:lnTo>
                    <a:pt x="11204" y="6228"/>
                  </a:lnTo>
                  <a:lnTo>
                    <a:pt x="9394" y="6228"/>
                  </a:lnTo>
                  <a:cubicBezTo>
                    <a:pt x="9251" y="6121"/>
                    <a:pt x="9275" y="6133"/>
                    <a:pt x="9120" y="6061"/>
                  </a:cubicBezTo>
                  <a:cubicBezTo>
                    <a:pt x="8882" y="5930"/>
                    <a:pt x="8894" y="5942"/>
                    <a:pt x="8704" y="5871"/>
                  </a:cubicBezTo>
                  <a:cubicBezTo>
                    <a:pt x="8465" y="5776"/>
                    <a:pt x="8454" y="5776"/>
                    <a:pt x="8239" y="5752"/>
                  </a:cubicBezTo>
                  <a:cubicBezTo>
                    <a:pt x="8180" y="5728"/>
                    <a:pt x="8120" y="5716"/>
                    <a:pt x="8061" y="5716"/>
                  </a:cubicBezTo>
                  <a:lnTo>
                    <a:pt x="8061" y="4799"/>
                  </a:lnTo>
                  <a:cubicBezTo>
                    <a:pt x="8061" y="4037"/>
                    <a:pt x="8620" y="3382"/>
                    <a:pt x="9358" y="3251"/>
                  </a:cubicBezTo>
                  <a:cubicBezTo>
                    <a:pt x="9454" y="3228"/>
                    <a:pt x="9525" y="3144"/>
                    <a:pt x="9513" y="3037"/>
                  </a:cubicBezTo>
                  <a:cubicBezTo>
                    <a:pt x="9491" y="2960"/>
                    <a:pt x="9418" y="2893"/>
                    <a:pt x="9322" y="2893"/>
                  </a:cubicBezTo>
                  <a:cubicBezTo>
                    <a:pt x="9315" y="2893"/>
                    <a:pt x="9307" y="2893"/>
                    <a:pt x="9299" y="2894"/>
                  </a:cubicBezTo>
                  <a:cubicBezTo>
                    <a:pt x="8382" y="3061"/>
                    <a:pt x="7727" y="3847"/>
                    <a:pt x="7727" y="4787"/>
                  </a:cubicBezTo>
                  <a:lnTo>
                    <a:pt x="7727" y="5716"/>
                  </a:lnTo>
                  <a:cubicBezTo>
                    <a:pt x="7322" y="5752"/>
                    <a:pt x="6965" y="5871"/>
                    <a:pt x="6632" y="6073"/>
                  </a:cubicBezTo>
                  <a:lnTo>
                    <a:pt x="6632" y="3549"/>
                  </a:lnTo>
                  <a:cubicBezTo>
                    <a:pt x="6632" y="3037"/>
                    <a:pt x="6239" y="2632"/>
                    <a:pt x="5727" y="2632"/>
                  </a:cubicBezTo>
                  <a:lnTo>
                    <a:pt x="5203" y="2632"/>
                  </a:lnTo>
                  <a:lnTo>
                    <a:pt x="5203" y="2311"/>
                  </a:lnTo>
                  <a:lnTo>
                    <a:pt x="5763" y="2311"/>
                  </a:lnTo>
                  <a:cubicBezTo>
                    <a:pt x="5846" y="2311"/>
                    <a:pt x="5941" y="2239"/>
                    <a:pt x="5941" y="2132"/>
                  </a:cubicBezTo>
                  <a:lnTo>
                    <a:pt x="5941" y="180"/>
                  </a:lnTo>
                  <a:cubicBezTo>
                    <a:pt x="5941" y="96"/>
                    <a:pt x="5858" y="1"/>
                    <a:pt x="5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098" name="Google Shape;6098;p78"/>
          <p:cNvGrpSpPr/>
          <p:nvPr/>
        </p:nvGrpSpPr>
        <p:grpSpPr>
          <a:xfrm>
            <a:off x="7542031" y="2011835"/>
            <a:ext cx="369072" cy="280037"/>
            <a:chOff x="7542031" y="2011835"/>
            <a:chExt cx="369072" cy="280037"/>
          </a:xfrm>
        </p:grpSpPr>
        <p:sp>
          <p:nvSpPr>
            <p:cNvPr id="6099" name="Google Shape;6099;p78"/>
            <p:cNvSpPr/>
            <p:nvPr/>
          </p:nvSpPr>
          <p:spPr>
            <a:xfrm>
              <a:off x="7542413" y="2281615"/>
              <a:ext cx="368308" cy="10257"/>
            </a:xfrm>
            <a:custGeom>
              <a:avLst/>
              <a:gdLst/>
              <a:ahLst/>
              <a:cxnLst/>
              <a:rect l="l" t="t" r="r" b="b"/>
              <a:pathLst>
                <a:path w="11562" h="322" extrusionOk="0">
                  <a:moveTo>
                    <a:pt x="167" y="0"/>
                  </a:moveTo>
                  <a:cubicBezTo>
                    <a:pt x="72" y="0"/>
                    <a:pt x="0" y="72"/>
                    <a:pt x="0" y="155"/>
                  </a:cubicBezTo>
                  <a:cubicBezTo>
                    <a:pt x="0" y="250"/>
                    <a:pt x="72" y="322"/>
                    <a:pt x="167" y="322"/>
                  </a:cubicBezTo>
                  <a:lnTo>
                    <a:pt x="11395" y="322"/>
                  </a:lnTo>
                  <a:cubicBezTo>
                    <a:pt x="11490" y="322"/>
                    <a:pt x="11561" y="250"/>
                    <a:pt x="11561" y="155"/>
                  </a:cubicBezTo>
                  <a:cubicBezTo>
                    <a:pt x="11561" y="72"/>
                    <a:pt x="11490" y="0"/>
                    <a:pt x="113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0" name="Google Shape;6100;p78"/>
            <p:cNvSpPr/>
            <p:nvPr/>
          </p:nvSpPr>
          <p:spPr>
            <a:xfrm>
              <a:off x="7542031" y="2117753"/>
              <a:ext cx="369072" cy="108753"/>
            </a:xfrm>
            <a:custGeom>
              <a:avLst/>
              <a:gdLst/>
              <a:ahLst/>
              <a:cxnLst/>
              <a:rect l="l" t="t" r="r" b="b"/>
              <a:pathLst>
                <a:path w="11586" h="3414" extrusionOk="0">
                  <a:moveTo>
                    <a:pt x="191" y="1"/>
                  </a:moveTo>
                  <a:cubicBezTo>
                    <a:pt x="96" y="1"/>
                    <a:pt x="24" y="72"/>
                    <a:pt x="24" y="167"/>
                  </a:cubicBezTo>
                  <a:cubicBezTo>
                    <a:pt x="24" y="263"/>
                    <a:pt x="96" y="334"/>
                    <a:pt x="191" y="334"/>
                  </a:cubicBezTo>
                  <a:lnTo>
                    <a:pt x="3298" y="334"/>
                  </a:lnTo>
                  <a:cubicBezTo>
                    <a:pt x="3501" y="334"/>
                    <a:pt x="3656" y="525"/>
                    <a:pt x="3608" y="715"/>
                  </a:cubicBezTo>
                  <a:cubicBezTo>
                    <a:pt x="3584" y="858"/>
                    <a:pt x="3560" y="1001"/>
                    <a:pt x="3560" y="1156"/>
                  </a:cubicBezTo>
                  <a:cubicBezTo>
                    <a:pt x="3417" y="953"/>
                    <a:pt x="3298" y="775"/>
                    <a:pt x="3013" y="775"/>
                  </a:cubicBezTo>
                  <a:cubicBezTo>
                    <a:pt x="2584" y="775"/>
                    <a:pt x="2524" y="1227"/>
                    <a:pt x="2298" y="1227"/>
                  </a:cubicBezTo>
                  <a:cubicBezTo>
                    <a:pt x="2084" y="1227"/>
                    <a:pt x="2036" y="775"/>
                    <a:pt x="1584" y="775"/>
                  </a:cubicBezTo>
                  <a:cubicBezTo>
                    <a:pt x="1143" y="775"/>
                    <a:pt x="1096" y="1227"/>
                    <a:pt x="870" y="1227"/>
                  </a:cubicBezTo>
                  <a:cubicBezTo>
                    <a:pt x="655" y="1227"/>
                    <a:pt x="608" y="775"/>
                    <a:pt x="155" y="775"/>
                  </a:cubicBezTo>
                  <a:cubicBezTo>
                    <a:pt x="72" y="775"/>
                    <a:pt x="0" y="858"/>
                    <a:pt x="0" y="941"/>
                  </a:cubicBezTo>
                  <a:cubicBezTo>
                    <a:pt x="0" y="1037"/>
                    <a:pt x="72" y="1108"/>
                    <a:pt x="155" y="1108"/>
                  </a:cubicBezTo>
                  <a:cubicBezTo>
                    <a:pt x="250" y="1108"/>
                    <a:pt x="298" y="1156"/>
                    <a:pt x="381" y="1275"/>
                  </a:cubicBezTo>
                  <a:cubicBezTo>
                    <a:pt x="489" y="1394"/>
                    <a:pt x="608" y="1572"/>
                    <a:pt x="870" y="1572"/>
                  </a:cubicBezTo>
                  <a:cubicBezTo>
                    <a:pt x="1310" y="1572"/>
                    <a:pt x="1370" y="1120"/>
                    <a:pt x="1584" y="1120"/>
                  </a:cubicBezTo>
                  <a:cubicBezTo>
                    <a:pt x="1810" y="1120"/>
                    <a:pt x="1858" y="1572"/>
                    <a:pt x="2298" y="1572"/>
                  </a:cubicBezTo>
                  <a:cubicBezTo>
                    <a:pt x="2751" y="1572"/>
                    <a:pt x="2798" y="1120"/>
                    <a:pt x="3013" y="1120"/>
                  </a:cubicBezTo>
                  <a:cubicBezTo>
                    <a:pt x="3227" y="1120"/>
                    <a:pt x="3251" y="1465"/>
                    <a:pt x="3596" y="1549"/>
                  </a:cubicBezTo>
                  <a:cubicBezTo>
                    <a:pt x="3788" y="2713"/>
                    <a:pt x="4782" y="3414"/>
                    <a:pt x="5807" y="3414"/>
                  </a:cubicBezTo>
                  <a:cubicBezTo>
                    <a:pt x="6375" y="3414"/>
                    <a:pt x="6952" y="3199"/>
                    <a:pt x="7406" y="2727"/>
                  </a:cubicBezTo>
                  <a:cubicBezTo>
                    <a:pt x="7739" y="2406"/>
                    <a:pt x="7930" y="1989"/>
                    <a:pt x="8001" y="1549"/>
                  </a:cubicBezTo>
                  <a:cubicBezTo>
                    <a:pt x="8335" y="1465"/>
                    <a:pt x="8370" y="1120"/>
                    <a:pt x="8573" y="1120"/>
                  </a:cubicBezTo>
                  <a:cubicBezTo>
                    <a:pt x="8787" y="1120"/>
                    <a:pt x="8835" y="1572"/>
                    <a:pt x="9287" y="1572"/>
                  </a:cubicBezTo>
                  <a:cubicBezTo>
                    <a:pt x="9728" y="1572"/>
                    <a:pt x="9775" y="1120"/>
                    <a:pt x="10002" y="1120"/>
                  </a:cubicBezTo>
                  <a:cubicBezTo>
                    <a:pt x="10216" y="1120"/>
                    <a:pt x="10264" y="1572"/>
                    <a:pt x="10716" y="1572"/>
                  </a:cubicBezTo>
                  <a:cubicBezTo>
                    <a:pt x="11157" y="1572"/>
                    <a:pt x="11204" y="1120"/>
                    <a:pt x="11430" y="1120"/>
                  </a:cubicBezTo>
                  <a:cubicBezTo>
                    <a:pt x="11514" y="1120"/>
                    <a:pt x="11585" y="1048"/>
                    <a:pt x="11585" y="953"/>
                  </a:cubicBezTo>
                  <a:cubicBezTo>
                    <a:pt x="11585" y="870"/>
                    <a:pt x="11514" y="798"/>
                    <a:pt x="11430" y="798"/>
                  </a:cubicBezTo>
                  <a:cubicBezTo>
                    <a:pt x="10990" y="798"/>
                    <a:pt x="10930" y="1239"/>
                    <a:pt x="10716" y="1239"/>
                  </a:cubicBezTo>
                  <a:cubicBezTo>
                    <a:pt x="10490" y="1239"/>
                    <a:pt x="10442" y="798"/>
                    <a:pt x="10002" y="798"/>
                  </a:cubicBezTo>
                  <a:cubicBezTo>
                    <a:pt x="9561" y="798"/>
                    <a:pt x="9502" y="1239"/>
                    <a:pt x="9287" y="1239"/>
                  </a:cubicBezTo>
                  <a:cubicBezTo>
                    <a:pt x="9061" y="1239"/>
                    <a:pt x="9013" y="798"/>
                    <a:pt x="8573" y="798"/>
                  </a:cubicBezTo>
                  <a:cubicBezTo>
                    <a:pt x="8287" y="798"/>
                    <a:pt x="8168" y="977"/>
                    <a:pt x="8037" y="1132"/>
                  </a:cubicBezTo>
                  <a:cubicBezTo>
                    <a:pt x="8037" y="1001"/>
                    <a:pt x="8013" y="858"/>
                    <a:pt x="7989" y="715"/>
                  </a:cubicBezTo>
                  <a:cubicBezTo>
                    <a:pt x="7942" y="525"/>
                    <a:pt x="8097" y="334"/>
                    <a:pt x="8299" y="334"/>
                  </a:cubicBezTo>
                  <a:lnTo>
                    <a:pt x="11407" y="334"/>
                  </a:lnTo>
                  <a:cubicBezTo>
                    <a:pt x="11502" y="334"/>
                    <a:pt x="11573" y="263"/>
                    <a:pt x="11573" y="167"/>
                  </a:cubicBezTo>
                  <a:cubicBezTo>
                    <a:pt x="11573" y="72"/>
                    <a:pt x="11502" y="1"/>
                    <a:pt x="11407" y="1"/>
                  </a:cubicBezTo>
                  <a:lnTo>
                    <a:pt x="8299" y="1"/>
                  </a:lnTo>
                  <a:cubicBezTo>
                    <a:pt x="8109" y="1"/>
                    <a:pt x="7918" y="96"/>
                    <a:pt x="7799" y="239"/>
                  </a:cubicBezTo>
                  <a:cubicBezTo>
                    <a:pt x="7680" y="394"/>
                    <a:pt x="7620" y="596"/>
                    <a:pt x="7656" y="787"/>
                  </a:cubicBezTo>
                  <a:cubicBezTo>
                    <a:pt x="7935" y="2081"/>
                    <a:pt x="6886" y="3086"/>
                    <a:pt x="5777" y="3086"/>
                  </a:cubicBezTo>
                  <a:cubicBezTo>
                    <a:pt x="5325" y="3086"/>
                    <a:pt x="4863" y="2919"/>
                    <a:pt x="4477" y="2537"/>
                  </a:cubicBezTo>
                  <a:cubicBezTo>
                    <a:pt x="4001" y="2060"/>
                    <a:pt x="3822" y="1406"/>
                    <a:pt x="3953" y="787"/>
                  </a:cubicBezTo>
                  <a:cubicBezTo>
                    <a:pt x="4037" y="394"/>
                    <a:pt x="3727" y="1"/>
                    <a:pt x="3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1" name="Google Shape;6101;p78"/>
            <p:cNvSpPr/>
            <p:nvPr/>
          </p:nvSpPr>
          <p:spPr>
            <a:xfrm>
              <a:off x="7636099" y="2216376"/>
              <a:ext cx="18986" cy="18986"/>
            </a:xfrm>
            <a:custGeom>
              <a:avLst/>
              <a:gdLst/>
              <a:ahLst/>
              <a:cxnLst/>
              <a:rect l="l" t="t" r="r" b="b"/>
              <a:pathLst>
                <a:path w="596" h="596" extrusionOk="0">
                  <a:moveTo>
                    <a:pt x="298" y="0"/>
                  </a:moveTo>
                  <a:cubicBezTo>
                    <a:pt x="143" y="0"/>
                    <a:pt x="0" y="143"/>
                    <a:pt x="0" y="298"/>
                  </a:cubicBezTo>
                  <a:cubicBezTo>
                    <a:pt x="0" y="465"/>
                    <a:pt x="143" y="596"/>
                    <a:pt x="298" y="596"/>
                  </a:cubicBezTo>
                  <a:cubicBezTo>
                    <a:pt x="464" y="596"/>
                    <a:pt x="595" y="465"/>
                    <a:pt x="595" y="298"/>
                  </a:cubicBezTo>
                  <a:cubicBezTo>
                    <a:pt x="595" y="143"/>
                    <a:pt x="464" y="24"/>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2" name="Google Shape;6102;p78"/>
            <p:cNvSpPr/>
            <p:nvPr/>
          </p:nvSpPr>
          <p:spPr>
            <a:xfrm>
              <a:off x="7559105" y="2240268"/>
              <a:ext cx="18986" cy="18986"/>
            </a:xfrm>
            <a:custGeom>
              <a:avLst/>
              <a:gdLst/>
              <a:ahLst/>
              <a:cxnLst/>
              <a:rect l="l" t="t" r="r" b="b"/>
              <a:pathLst>
                <a:path w="596" h="596" extrusionOk="0">
                  <a:moveTo>
                    <a:pt x="298" y="0"/>
                  </a:moveTo>
                  <a:cubicBezTo>
                    <a:pt x="131" y="0"/>
                    <a:pt x="0" y="131"/>
                    <a:pt x="0" y="298"/>
                  </a:cubicBezTo>
                  <a:cubicBezTo>
                    <a:pt x="0" y="465"/>
                    <a:pt x="131" y="596"/>
                    <a:pt x="298" y="596"/>
                  </a:cubicBezTo>
                  <a:cubicBezTo>
                    <a:pt x="453" y="596"/>
                    <a:pt x="595" y="465"/>
                    <a:pt x="595" y="298"/>
                  </a:cubicBezTo>
                  <a:cubicBezTo>
                    <a:pt x="595" y="143"/>
                    <a:pt x="453" y="12"/>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3" name="Google Shape;6103;p78"/>
            <p:cNvSpPr/>
            <p:nvPr/>
          </p:nvSpPr>
          <p:spPr>
            <a:xfrm>
              <a:off x="7582614" y="2194365"/>
              <a:ext cx="18986" cy="19017"/>
            </a:xfrm>
            <a:custGeom>
              <a:avLst/>
              <a:gdLst/>
              <a:ahLst/>
              <a:cxnLst/>
              <a:rect l="l" t="t" r="r" b="b"/>
              <a:pathLst>
                <a:path w="596" h="597" extrusionOk="0">
                  <a:moveTo>
                    <a:pt x="298" y="1"/>
                  </a:moveTo>
                  <a:cubicBezTo>
                    <a:pt x="131" y="1"/>
                    <a:pt x="0" y="132"/>
                    <a:pt x="0" y="298"/>
                  </a:cubicBezTo>
                  <a:cubicBezTo>
                    <a:pt x="0" y="453"/>
                    <a:pt x="131" y="596"/>
                    <a:pt x="298" y="596"/>
                  </a:cubicBezTo>
                  <a:cubicBezTo>
                    <a:pt x="465" y="596"/>
                    <a:pt x="596" y="453"/>
                    <a:pt x="596" y="298"/>
                  </a:cubicBezTo>
                  <a:cubicBezTo>
                    <a:pt x="596" y="132"/>
                    <a:pt x="465" y="13"/>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4" name="Google Shape;6104;p78"/>
            <p:cNvSpPr/>
            <p:nvPr/>
          </p:nvSpPr>
          <p:spPr>
            <a:xfrm>
              <a:off x="7798400" y="2216376"/>
              <a:ext cx="19017" cy="18986"/>
            </a:xfrm>
            <a:custGeom>
              <a:avLst/>
              <a:gdLst/>
              <a:ahLst/>
              <a:cxnLst/>
              <a:rect l="l" t="t" r="r" b="b"/>
              <a:pathLst>
                <a:path w="597" h="596" extrusionOk="0">
                  <a:moveTo>
                    <a:pt x="299" y="0"/>
                  </a:moveTo>
                  <a:cubicBezTo>
                    <a:pt x="132" y="0"/>
                    <a:pt x="1" y="143"/>
                    <a:pt x="1" y="298"/>
                  </a:cubicBezTo>
                  <a:cubicBezTo>
                    <a:pt x="1" y="465"/>
                    <a:pt x="132" y="596"/>
                    <a:pt x="299" y="596"/>
                  </a:cubicBezTo>
                  <a:cubicBezTo>
                    <a:pt x="465" y="596"/>
                    <a:pt x="596" y="465"/>
                    <a:pt x="596" y="298"/>
                  </a:cubicBezTo>
                  <a:cubicBezTo>
                    <a:pt x="596" y="143"/>
                    <a:pt x="465" y="24"/>
                    <a:pt x="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5" name="Google Shape;6105;p78"/>
            <p:cNvSpPr/>
            <p:nvPr/>
          </p:nvSpPr>
          <p:spPr>
            <a:xfrm>
              <a:off x="7875043" y="2240268"/>
              <a:ext cx="18986" cy="18986"/>
            </a:xfrm>
            <a:custGeom>
              <a:avLst/>
              <a:gdLst/>
              <a:ahLst/>
              <a:cxnLst/>
              <a:rect l="l" t="t" r="r" b="b"/>
              <a:pathLst>
                <a:path w="596" h="596" extrusionOk="0">
                  <a:moveTo>
                    <a:pt x="298" y="0"/>
                  </a:moveTo>
                  <a:cubicBezTo>
                    <a:pt x="143" y="0"/>
                    <a:pt x="0" y="131"/>
                    <a:pt x="0" y="298"/>
                  </a:cubicBezTo>
                  <a:cubicBezTo>
                    <a:pt x="0" y="465"/>
                    <a:pt x="143" y="596"/>
                    <a:pt x="298" y="596"/>
                  </a:cubicBezTo>
                  <a:cubicBezTo>
                    <a:pt x="464" y="596"/>
                    <a:pt x="595" y="465"/>
                    <a:pt x="595" y="298"/>
                  </a:cubicBezTo>
                  <a:cubicBezTo>
                    <a:pt x="595" y="143"/>
                    <a:pt x="464" y="12"/>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6" name="Google Shape;6106;p78"/>
            <p:cNvSpPr/>
            <p:nvPr/>
          </p:nvSpPr>
          <p:spPr>
            <a:xfrm>
              <a:off x="7851502" y="2194365"/>
              <a:ext cx="19017" cy="19017"/>
            </a:xfrm>
            <a:custGeom>
              <a:avLst/>
              <a:gdLst/>
              <a:ahLst/>
              <a:cxnLst/>
              <a:rect l="l" t="t" r="r" b="b"/>
              <a:pathLst>
                <a:path w="597" h="597" extrusionOk="0">
                  <a:moveTo>
                    <a:pt x="299" y="1"/>
                  </a:moveTo>
                  <a:cubicBezTo>
                    <a:pt x="132" y="1"/>
                    <a:pt x="1" y="132"/>
                    <a:pt x="1" y="298"/>
                  </a:cubicBezTo>
                  <a:cubicBezTo>
                    <a:pt x="1" y="453"/>
                    <a:pt x="132" y="596"/>
                    <a:pt x="299" y="596"/>
                  </a:cubicBezTo>
                  <a:cubicBezTo>
                    <a:pt x="465" y="596"/>
                    <a:pt x="596" y="453"/>
                    <a:pt x="596" y="298"/>
                  </a:cubicBezTo>
                  <a:cubicBezTo>
                    <a:pt x="596" y="132"/>
                    <a:pt x="465" y="13"/>
                    <a:pt x="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07" name="Google Shape;6107;p78"/>
            <p:cNvSpPr/>
            <p:nvPr/>
          </p:nvSpPr>
          <p:spPr>
            <a:xfrm>
              <a:off x="7680090" y="2011835"/>
              <a:ext cx="106205" cy="189028"/>
            </a:xfrm>
            <a:custGeom>
              <a:avLst/>
              <a:gdLst/>
              <a:ahLst/>
              <a:cxnLst/>
              <a:rect l="l" t="t" r="r" b="b"/>
              <a:pathLst>
                <a:path w="3334" h="5934" extrusionOk="0">
                  <a:moveTo>
                    <a:pt x="1448" y="1"/>
                  </a:moveTo>
                  <a:cubicBezTo>
                    <a:pt x="1340" y="1"/>
                    <a:pt x="1233" y="69"/>
                    <a:pt x="1215" y="206"/>
                  </a:cubicBezTo>
                  <a:lnTo>
                    <a:pt x="857" y="2421"/>
                  </a:lnTo>
                  <a:cubicBezTo>
                    <a:pt x="774" y="2838"/>
                    <a:pt x="596" y="3254"/>
                    <a:pt x="322" y="3611"/>
                  </a:cubicBezTo>
                  <a:cubicBezTo>
                    <a:pt x="107" y="3885"/>
                    <a:pt x="0" y="4207"/>
                    <a:pt x="24" y="4552"/>
                  </a:cubicBezTo>
                  <a:cubicBezTo>
                    <a:pt x="36" y="4921"/>
                    <a:pt x="179" y="5266"/>
                    <a:pt x="453" y="5516"/>
                  </a:cubicBezTo>
                  <a:cubicBezTo>
                    <a:pt x="738" y="5790"/>
                    <a:pt x="1096" y="5933"/>
                    <a:pt x="1465" y="5933"/>
                  </a:cubicBezTo>
                  <a:cubicBezTo>
                    <a:pt x="2655" y="5933"/>
                    <a:pt x="3334" y="4540"/>
                    <a:pt x="2584" y="3600"/>
                  </a:cubicBezTo>
                  <a:cubicBezTo>
                    <a:pt x="2370" y="3350"/>
                    <a:pt x="2227" y="3064"/>
                    <a:pt x="2131" y="2754"/>
                  </a:cubicBezTo>
                  <a:cubicBezTo>
                    <a:pt x="2112" y="2678"/>
                    <a:pt x="2048" y="2625"/>
                    <a:pt x="1980" y="2625"/>
                  </a:cubicBezTo>
                  <a:cubicBezTo>
                    <a:pt x="1963" y="2625"/>
                    <a:pt x="1946" y="2628"/>
                    <a:pt x="1929" y="2635"/>
                  </a:cubicBezTo>
                  <a:cubicBezTo>
                    <a:pt x="1834" y="2659"/>
                    <a:pt x="1786" y="2754"/>
                    <a:pt x="1810" y="2838"/>
                  </a:cubicBezTo>
                  <a:cubicBezTo>
                    <a:pt x="2096" y="3790"/>
                    <a:pt x="2548" y="3802"/>
                    <a:pt x="2548" y="4493"/>
                  </a:cubicBezTo>
                  <a:cubicBezTo>
                    <a:pt x="2548" y="5092"/>
                    <a:pt x="2072" y="5576"/>
                    <a:pt x="1463" y="5576"/>
                  </a:cubicBezTo>
                  <a:cubicBezTo>
                    <a:pt x="1456" y="5576"/>
                    <a:pt x="1448" y="5576"/>
                    <a:pt x="1441" y="5576"/>
                  </a:cubicBezTo>
                  <a:cubicBezTo>
                    <a:pt x="548" y="5564"/>
                    <a:pt x="36" y="4516"/>
                    <a:pt x="584" y="3802"/>
                  </a:cubicBezTo>
                  <a:cubicBezTo>
                    <a:pt x="893" y="3409"/>
                    <a:pt x="1108" y="2945"/>
                    <a:pt x="1179" y="2468"/>
                  </a:cubicBezTo>
                  <a:lnTo>
                    <a:pt x="1453" y="849"/>
                  </a:lnTo>
                  <a:lnTo>
                    <a:pt x="1631" y="1945"/>
                  </a:lnTo>
                  <a:cubicBezTo>
                    <a:pt x="1642" y="2033"/>
                    <a:pt x="1725" y="2101"/>
                    <a:pt x="1803" y="2101"/>
                  </a:cubicBezTo>
                  <a:cubicBezTo>
                    <a:pt x="1810" y="2101"/>
                    <a:pt x="1816" y="2100"/>
                    <a:pt x="1822" y="2099"/>
                  </a:cubicBezTo>
                  <a:cubicBezTo>
                    <a:pt x="1905" y="2076"/>
                    <a:pt x="1989" y="1992"/>
                    <a:pt x="1965" y="1897"/>
                  </a:cubicBezTo>
                  <a:lnTo>
                    <a:pt x="1691" y="206"/>
                  </a:lnTo>
                  <a:cubicBezTo>
                    <a:pt x="1667" y="69"/>
                    <a:pt x="1557" y="1"/>
                    <a:pt x="14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08" name="Google Shape;6108;p78"/>
          <p:cNvGrpSpPr/>
          <p:nvPr/>
        </p:nvGrpSpPr>
        <p:grpSpPr>
          <a:xfrm>
            <a:off x="8010427" y="3348503"/>
            <a:ext cx="278795" cy="351615"/>
            <a:chOff x="8010427" y="3348503"/>
            <a:chExt cx="278795" cy="351615"/>
          </a:xfrm>
        </p:grpSpPr>
        <p:sp>
          <p:nvSpPr>
            <p:cNvPr id="6109" name="Google Shape;6109;p78"/>
            <p:cNvSpPr/>
            <p:nvPr/>
          </p:nvSpPr>
          <p:spPr>
            <a:xfrm>
              <a:off x="8010427" y="3348503"/>
              <a:ext cx="278795" cy="351615"/>
            </a:xfrm>
            <a:custGeom>
              <a:avLst/>
              <a:gdLst/>
              <a:ahLst/>
              <a:cxnLst/>
              <a:rect l="l" t="t" r="r" b="b"/>
              <a:pathLst>
                <a:path w="8752" h="11038" extrusionOk="0">
                  <a:moveTo>
                    <a:pt x="6216" y="322"/>
                  </a:moveTo>
                  <a:cubicBezTo>
                    <a:pt x="6323" y="322"/>
                    <a:pt x="6406" y="405"/>
                    <a:pt x="6406" y="512"/>
                  </a:cubicBezTo>
                  <a:lnTo>
                    <a:pt x="6406" y="1215"/>
                  </a:lnTo>
                  <a:cubicBezTo>
                    <a:pt x="6406" y="1310"/>
                    <a:pt x="6323" y="1405"/>
                    <a:pt x="6216" y="1405"/>
                  </a:cubicBezTo>
                  <a:lnTo>
                    <a:pt x="5311" y="1405"/>
                  </a:lnTo>
                  <a:cubicBezTo>
                    <a:pt x="5216" y="1405"/>
                    <a:pt x="5144" y="1477"/>
                    <a:pt x="5144" y="1572"/>
                  </a:cubicBezTo>
                  <a:cubicBezTo>
                    <a:pt x="5144" y="1893"/>
                    <a:pt x="4882" y="2144"/>
                    <a:pt x="4561" y="2144"/>
                  </a:cubicBezTo>
                  <a:lnTo>
                    <a:pt x="4203" y="2144"/>
                  </a:lnTo>
                  <a:cubicBezTo>
                    <a:pt x="3882" y="2144"/>
                    <a:pt x="3632" y="1882"/>
                    <a:pt x="3632" y="1572"/>
                  </a:cubicBezTo>
                  <a:cubicBezTo>
                    <a:pt x="3632" y="1477"/>
                    <a:pt x="3549" y="1405"/>
                    <a:pt x="3465" y="1405"/>
                  </a:cubicBezTo>
                  <a:lnTo>
                    <a:pt x="2560" y="1405"/>
                  </a:lnTo>
                  <a:cubicBezTo>
                    <a:pt x="2453" y="1405"/>
                    <a:pt x="2358" y="1310"/>
                    <a:pt x="2358" y="1215"/>
                  </a:cubicBezTo>
                  <a:lnTo>
                    <a:pt x="2346" y="512"/>
                  </a:lnTo>
                  <a:cubicBezTo>
                    <a:pt x="2346" y="405"/>
                    <a:pt x="2441" y="322"/>
                    <a:pt x="2537" y="322"/>
                  </a:cubicBezTo>
                  <a:close/>
                  <a:moveTo>
                    <a:pt x="2525" y="0"/>
                  </a:moveTo>
                  <a:cubicBezTo>
                    <a:pt x="2239" y="0"/>
                    <a:pt x="2025" y="227"/>
                    <a:pt x="2025" y="512"/>
                  </a:cubicBezTo>
                  <a:lnTo>
                    <a:pt x="632" y="512"/>
                  </a:lnTo>
                  <a:cubicBezTo>
                    <a:pt x="274" y="512"/>
                    <a:pt x="1" y="798"/>
                    <a:pt x="1" y="1143"/>
                  </a:cubicBezTo>
                  <a:lnTo>
                    <a:pt x="1" y="7656"/>
                  </a:lnTo>
                  <a:cubicBezTo>
                    <a:pt x="1" y="7739"/>
                    <a:pt x="72" y="7823"/>
                    <a:pt x="155" y="7823"/>
                  </a:cubicBezTo>
                  <a:cubicBezTo>
                    <a:pt x="251" y="7823"/>
                    <a:pt x="322" y="7739"/>
                    <a:pt x="322" y="7656"/>
                  </a:cubicBezTo>
                  <a:lnTo>
                    <a:pt x="322" y="1143"/>
                  </a:lnTo>
                  <a:cubicBezTo>
                    <a:pt x="322" y="965"/>
                    <a:pt x="477" y="822"/>
                    <a:pt x="655" y="822"/>
                  </a:cubicBezTo>
                  <a:lnTo>
                    <a:pt x="1036" y="822"/>
                  </a:lnTo>
                  <a:lnTo>
                    <a:pt x="1036" y="9918"/>
                  </a:lnTo>
                  <a:cubicBezTo>
                    <a:pt x="1036" y="10002"/>
                    <a:pt x="1108" y="10085"/>
                    <a:pt x="1203" y="10085"/>
                  </a:cubicBezTo>
                  <a:lnTo>
                    <a:pt x="7573" y="10085"/>
                  </a:lnTo>
                  <a:cubicBezTo>
                    <a:pt x="7656" y="10085"/>
                    <a:pt x="7728" y="10002"/>
                    <a:pt x="7728" y="9918"/>
                  </a:cubicBezTo>
                  <a:lnTo>
                    <a:pt x="7728" y="822"/>
                  </a:lnTo>
                  <a:lnTo>
                    <a:pt x="8121" y="822"/>
                  </a:lnTo>
                  <a:cubicBezTo>
                    <a:pt x="8299" y="822"/>
                    <a:pt x="8442" y="965"/>
                    <a:pt x="8442" y="1143"/>
                  </a:cubicBezTo>
                  <a:lnTo>
                    <a:pt x="8442" y="10395"/>
                  </a:lnTo>
                  <a:cubicBezTo>
                    <a:pt x="8442" y="10573"/>
                    <a:pt x="8299" y="10716"/>
                    <a:pt x="8121" y="10716"/>
                  </a:cubicBezTo>
                  <a:lnTo>
                    <a:pt x="667" y="10716"/>
                  </a:lnTo>
                  <a:cubicBezTo>
                    <a:pt x="489" y="10716"/>
                    <a:pt x="334" y="10573"/>
                    <a:pt x="334" y="10395"/>
                  </a:cubicBezTo>
                  <a:lnTo>
                    <a:pt x="334" y="8418"/>
                  </a:lnTo>
                  <a:cubicBezTo>
                    <a:pt x="334" y="8323"/>
                    <a:pt x="263" y="8251"/>
                    <a:pt x="167" y="8251"/>
                  </a:cubicBezTo>
                  <a:cubicBezTo>
                    <a:pt x="84" y="8251"/>
                    <a:pt x="12" y="8323"/>
                    <a:pt x="12" y="8418"/>
                  </a:cubicBezTo>
                  <a:lnTo>
                    <a:pt x="12" y="10395"/>
                  </a:lnTo>
                  <a:cubicBezTo>
                    <a:pt x="12" y="10752"/>
                    <a:pt x="298" y="11037"/>
                    <a:pt x="644" y="11037"/>
                  </a:cubicBezTo>
                  <a:lnTo>
                    <a:pt x="8109" y="11037"/>
                  </a:lnTo>
                  <a:cubicBezTo>
                    <a:pt x="8466" y="11037"/>
                    <a:pt x="8740" y="10752"/>
                    <a:pt x="8740" y="10395"/>
                  </a:cubicBezTo>
                  <a:lnTo>
                    <a:pt x="8740" y="1143"/>
                  </a:lnTo>
                  <a:cubicBezTo>
                    <a:pt x="8752" y="810"/>
                    <a:pt x="8454" y="512"/>
                    <a:pt x="8109" y="512"/>
                  </a:cubicBezTo>
                  <a:lnTo>
                    <a:pt x="7299" y="512"/>
                  </a:lnTo>
                  <a:cubicBezTo>
                    <a:pt x="7216" y="512"/>
                    <a:pt x="7144" y="584"/>
                    <a:pt x="7144" y="679"/>
                  </a:cubicBezTo>
                  <a:cubicBezTo>
                    <a:pt x="7144" y="762"/>
                    <a:pt x="7216" y="834"/>
                    <a:pt x="7299" y="834"/>
                  </a:cubicBezTo>
                  <a:lnTo>
                    <a:pt x="7406" y="834"/>
                  </a:lnTo>
                  <a:lnTo>
                    <a:pt x="7406" y="9764"/>
                  </a:lnTo>
                  <a:lnTo>
                    <a:pt x="1370" y="9764"/>
                  </a:lnTo>
                  <a:lnTo>
                    <a:pt x="1370" y="834"/>
                  </a:lnTo>
                  <a:lnTo>
                    <a:pt x="2037" y="834"/>
                  </a:lnTo>
                  <a:lnTo>
                    <a:pt x="2037" y="1215"/>
                  </a:lnTo>
                  <a:cubicBezTo>
                    <a:pt x="2037" y="1489"/>
                    <a:pt x="2263" y="1715"/>
                    <a:pt x="2537" y="1715"/>
                  </a:cubicBezTo>
                  <a:lnTo>
                    <a:pt x="3299" y="1715"/>
                  </a:lnTo>
                  <a:cubicBezTo>
                    <a:pt x="3370" y="2132"/>
                    <a:pt x="3751" y="2465"/>
                    <a:pt x="4192" y="2465"/>
                  </a:cubicBezTo>
                  <a:lnTo>
                    <a:pt x="4549" y="2465"/>
                  </a:lnTo>
                  <a:cubicBezTo>
                    <a:pt x="5001" y="2465"/>
                    <a:pt x="5370" y="2132"/>
                    <a:pt x="5442" y="1715"/>
                  </a:cubicBezTo>
                  <a:lnTo>
                    <a:pt x="6204" y="1715"/>
                  </a:lnTo>
                  <a:cubicBezTo>
                    <a:pt x="6489" y="1715"/>
                    <a:pt x="6704" y="1489"/>
                    <a:pt x="6704" y="1215"/>
                  </a:cubicBezTo>
                  <a:lnTo>
                    <a:pt x="6704" y="512"/>
                  </a:lnTo>
                  <a:cubicBezTo>
                    <a:pt x="6704" y="227"/>
                    <a:pt x="6489" y="0"/>
                    <a:pt x="62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0" name="Google Shape;6110;p78"/>
            <p:cNvSpPr/>
            <p:nvPr/>
          </p:nvSpPr>
          <p:spPr>
            <a:xfrm>
              <a:off x="8078692" y="3438653"/>
              <a:ext cx="142264" cy="100216"/>
            </a:xfrm>
            <a:custGeom>
              <a:avLst/>
              <a:gdLst/>
              <a:ahLst/>
              <a:cxnLst/>
              <a:rect l="l" t="t" r="r" b="b"/>
              <a:pathLst>
                <a:path w="4466" h="3146" extrusionOk="0">
                  <a:moveTo>
                    <a:pt x="2742" y="1"/>
                  </a:moveTo>
                  <a:cubicBezTo>
                    <a:pt x="2676" y="1"/>
                    <a:pt x="2609" y="43"/>
                    <a:pt x="2584" y="123"/>
                  </a:cubicBezTo>
                  <a:lnTo>
                    <a:pt x="1989" y="2433"/>
                  </a:lnTo>
                  <a:lnTo>
                    <a:pt x="1429" y="778"/>
                  </a:lnTo>
                  <a:cubicBezTo>
                    <a:pt x="1403" y="705"/>
                    <a:pt x="1335" y="665"/>
                    <a:pt x="1268" y="665"/>
                  </a:cubicBezTo>
                  <a:cubicBezTo>
                    <a:pt x="1216" y="665"/>
                    <a:pt x="1163" y="690"/>
                    <a:pt x="1132" y="742"/>
                  </a:cubicBezTo>
                  <a:lnTo>
                    <a:pt x="656" y="1600"/>
                  </a:lnTo>
                  <a:lnTo>
                    <a:pt x="155" y="1600"/>
                  </a:lnTo>
                  <a:cubicBezTo>
                    <a:pt x="72" y="1600"/>
                    <a:pt x="1" y="1671"/>
                    <a:pt x="1" y="1754"/>
                  </a:cubicBezTo>
                  <a:cubicBezTo>
                    <a:pt x="1" y="1850"/>
                    <a:pt x="72" y="1921"/>
                    <a:pt x="155" y="1921"/>
                  </a:cubicBezTo>
                  <a:lnTo>
                    <a:pt x="739" y="1921"/>
                  </a:lnTo>
                  <a:cubicBezTo>
                    <a:pt x="798" y="1921"/>
                    <a:pt x="846" y="1897"/>
                    <a:pt x="894" y="1838"/>
                  </a:cubicBezTo>
                  <a:lnTo>
                    <a:pt x="1227" y="1219"/>
                  </a:lnTo>
                  <a:lnTo>
                    <a:pt x="1858" y="3040"/>
                  </a:lnTo>
                  <a:cubicBezTo>
                    <a:pt x="1887" y="3110"/>
                    <a:pt x="1951" y="3146"/>
                    <a:pt x="2013" y="3146"/>
                  </a:cubicBezTo>
                  <a:cubicBezTo>
                    <a:pt x="2079" y="3146"/>
                    <a:pt x="2143" y="3107"/>
                    <a:pt x="2168" y="3028"/>
                  </a:cubicBezTo>
                  <a:lnTo>
                    <a:pt x="2763" y="683"/>
                  </a:lnTo>
                  <a:lnTo>
                    <a:pt x="3168" y="1802"/>
                  </a:lnTo>
                  <a:cubicBezTo>
                    <a:pt x="3192" y="1861"/>
                    <a:pt x="3251" y="1909"/>
                    <a:pt x="3311" y="1909"/>
                  </a:cubicBezTo>
                  <a:lnTo>
                    <a:pt x="4287" y="1909"/>
                  </a:lnTo>
                  <a:cubicBezTo>
                    <a:pt x="4370" y="1909"/>
                    <a:pt x="4442" y="1838"/>
                    <a:pt x="4442" y="1742"/>
                  </a:cubicBezTo>
                  <a:cubicBezTo>
                    <a:pt x="4466" y="1671"/>
                    <a:pt x="4382" y="1600"/>
                    <a:pt x="4299" y="1600"/>
                  </a:cubicBezTo>
                  <a:lnTo>
                    <a:pt x="3454" y="1600"/>
                  </a:lnTo>
                  <a:lnTo>
                    <a:pt x="2894" y="111"/>
                  </a:lnTo>
                  <a:cubicBezTo>
                    <a:pt x="2865" y="37"/>
                    <a:pt x="2804" y="1"/>
                    <a:pt x="27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1" name="Google Shape;6111;p78"/>
            <p:cNvSpPr/>
            <p:nvPr/>
          </p:nvSpPr>
          <p:spPr>
            <a:xfrm>
              <a:off x="8079074" y="3574928"/>
              <a:ext cx="141882" cy="10257"/>
            </a:xfrm>
            <a:custGeom>
              <a:avLst/>
              <a:gdLst/>
              <a:ahLst/>
              <a:cxnLst/>
              <a:rect l="l" t="t" r="r" b="b"/>
              <a:pathLst>
                <a:path w="4454" h="322" extrusionOk="0">
                  <a:moveTo>
                    <a:pt x="167" y="0"/>
                  </a:moveTo>
                  <a:cubicBezTo>
                    <a:pt x="72" y="0"/>
                    <a:pt x="1" y="72"/>
                    <a:pt x="1" y="155"/>
                  </a:cubicBezTo>
                  <a:cubicBezTo>
                    <a:pt x="1" y="250"/>
                    <a:pt x="72" y="322"/>
                    <a:pt x="167" y="322"/>
                  </a:cubicBezTo>
                  <a:lnTo>
                    <a:pt x="4287" y="322"/>
                  </a:lnTo>
                  <a:cubicBezTo>
                    <a:pt x="4370" y="322"/>
                    <a:pt x="4454" y="250"/>
                    <a:pt x="4454" y="155"/>
                  </a:cubicBezTo>
                  <a:cubicBezTo>
                    <a:pt x="4454" y="72"/>
                    <a:pt x="4370" y="0"/>
                    <a:pt x="4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2" name="Google Shape;6112;p78"/>
            <p:cNvSpPr/>
            <p:nvPr/>
          </p:nvSpPr>
          <p:spPr>
            <a:xfrm>
              <a:off x="8079074" y="3619685"/>
              <a:ext cx="141882" cy="10640"/>
            </a:xfrm>
            <a:custGeom>
              <a:avLst/>
              <a:gdLst/>
              <a:ahLst/>
              <a:cxnLst/>
              <a:rect l="l" t="t" r="r" b="b"/>
              <a:pathLst>
                <a:path w="4454" h="334" extrusionOk="0">
                  <a:moveTo>
                    <a:pt x="167" y="0"/>
                  </a:moveTo>
                  <a:cubicBezTo>
                    <a:pt x="72" y="0"/>
                    <a:pt x="1" y="84"/>
                    <a:pt x="1" y="167"/>
                  </a:cubicBezTo>
                  <a:cubicBezTo>
                    <a:pt x="1" y="262"/>
                    <a:pt x="72" y="334"/>
                    <a:pt x="167" y="334"/>
                  </a:cubicBezTo>
                  <a:lnTo>
                    <a:pt x="4287" y="334"/>
                  </a:lnTo>
                  <a:cubicBezTo>
                    <a:pt x="4370" y="334"/>
                    <a:pt x="4454" y="262"/>
                    <a:pt x="4454" y="167"/>
                  </a:cubicBezTo>
                  <a:cubicBezTo>
                    <a:pt x="4454" y="84"/>
                    <a:pt x="4370" y="0"/>
                    <a:pt x="4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113" name="Google Shape;6113;p78"/>
          <p:cNvSpPr/>
          <p:nvPr/>
        </p:nvSpPr>
        <p:spPr>
          <a:xfrm>
            <a:off x="7615138" y="3348917"/>
            <a:ext cx="223304" cy="351201"/>
          </a:xfrm>
          <a:custGeom>
            <a:avLst/>
            <a:gdLst/>
            <a:ahLst/>
            <a:cxnLst/>
            <a:rect l="l" t="t" r="r" b="b"/>
            <a:pathLst>
              <a:path w="7010" h="11025" extrusionOk="0">
                <a:moveTo>
                  <a:pt x="6315" y="319"/>
                </a:moveTo>
                <a:cubicBezTo>
                  <a:pt x="6422" y="319"/>
                  <a:pt x="6507" y="389"/>
                  <a:pt x="6540" y="499"/>
                </a:cubicBezTo>
                <a:cubicBezTo>
                  <a:pt x="6552" y="618"/>
                  <a:pt x="6480" y="726"/>
                  <a:pt x="6361" y="749"/>
                </a:cubicBezTo>
                <a:cubicBezTo>
                  <a:pt x="5944" y="821"/>
                  <a:pt x="5456" y="857"/>
                  <a:pt x="5040" y="880"/>
                </a:cubicBezTo>
                <a:cubicBezTo>
                  <a:pt x="5075" y="821"/>
                  <a:pt x="5123" y="761"/>
                  <a:pt x="5159" y="666"/>
                </a:cubicBezTo>
                <a:lnTo>
                  <a:pt x="5159" y="583"/>
                </a:lnTo>
                <a:cubicBezTo>
                  <a:pt x="5159" y="547"/>
                  <a:pt x="5171" y="499"/>
                  <a:pt x="5159" y="452"/>
                </a:cubicBezTo>
                <a:cubicBezTo>
                  <a:pt x="5528" y="428"/>
                  <a:pt x="5909" y="380"/>
                  <a:pt x="6290" y="321"/>
                </a:cubicBezTo>
                <a:cubicBezTo>
                  <a:pt x="6298" y="320"/>
                  <a:pt x="6307" y="319"/>
                  <a:pt x="6315" y="319"/>
                </a:cubicBezTo>
                <a:close/>
                <a:moveTo>
                  <a:pt x="4631" y="317"/>
                </a:moveTo>
                <a:cubicBezTo>
                  <a:pt x="4808" y="317"/>
                  <a:pt x="4912" y="511"/>
                  <a:pt x="4801" y="654"/>
                </a:cubicBezTo>
                <a:cubicBezTo>
                  <a:pt x="4766" y="702"/>
                  <a:pt x="4706" y="737"/>
                  <a:pt x="4671" y="749"/>
                </a:cubicBezTo>
                <a:cubicBezTo>
                  <a:pt x="4230" y="821"/>
                  <a:pt x="3254" y="928"/>
                  <a:pt x="2658" y="928"/>
                </a:cubicBezTo>
                <a:cubicBezTo>
                  <a:pt x="2015" y="928"/>
                  <a:pt x="1134" y="833"/>
                  <a:pt x="646" y="749"/>
                </a:cubicBezTo>
                <a:cubicBezTo>
                  <a:pt x="527" y="726"/>
                  <a:pt x="456" y="618"/>
                  <a:pt x="480" y="499"/>
                </a:cubicBezTo>
                <a:cubicBezTo>
                  <a:pt x="503" y="392"/>
                  <a:pt x="587" y="321"/>
                  <a:pt x="694" y="321"/>
                </a:cubicBezTo>
                <a:cubicBezTo>
                  <a:pt x="781" y="321"/>
                  <a:pt x="1514" y="490"/>
                  <a:pt x="2639" y="490"/>
                </a:cubicBezTo>
                <a:cubicBezTo>
                  <a:pt x="3201" y="490"/>
                  <a:pt x="3861" y="448"/>
                  <a:pt x="4587" y="321"/>
                </a:cubicBezTo>
                <a:cubicBezTo>
                  <a:pt x="4602" y="318"/>
                  <a:pt x="4617" y="317"/>
                  <a:pt x="4631" y="317"/>
                </a:cubicBezTo>
                <a:close/>
                <a:moveTo>
                  <a:pt x="1456" y="1178"/>
                </a:moveTo>
                <a:cubicBezTo>
                  <a:pt x="1962" y="1228"/>
                  <a:pt x="2377" y="1242"/>
                  <a:pt x="2698" y="1242"/>
                </a:cubicBezTo>
                <a:cubicBezTo>
                  <a:pt x="3149" y="1242"/>
                  <a:pt x="3415" y="1214"/>
                  <a:pt x="3492" y="1214"/>
                </a:cubicBezTo>
                <a:cubicBezTo>
                  <a:pt x="3551" y="1220"/>
                  <a:pt x="3611" y="1220"/>
                  <a:pt x="3670" y="1220"/>
                </a:cubicBezTo>
                <a:cubicBezTo>
                  <a:pt x="3730" y="1220"/>
                  <a:pt x="3789" y="1220"/>
                  <a:pt x="3849" y="1226"/>
                </a:cubicBezTo>
                <a:lnTo>
                  <a:pt x="3849" y="2226"/>
                </a:lnTo>
                <a:lnTo>
                  <a:pt x="1456" y="2226"/>
                </a:lnTo>
                <a:lnTo>
                  <a:pt x="1456" y="1178"/>
                </a:lnTo>
                <a:close/>
                <a:moveTo>
                  <a:pt x="5540" y="1178"/>
                </a:moveTo>
                <a:lnTo>
                  <a:pt x="5540" y="2226"/>
                </a:lnTo>
                <a:lnTo>
                  <a:pt x="4170" y="2226"/>
                </a:lnTo>
                <a:lnTo>
                  <a:pt x="4170" y="1238"/>
                </a:lnTo>
                <a:cubicBezTo>
                  <a:pt x="4270" y="1243"/>
                  <a:pt x="4373" y="1245"/>
                  <a:pt x="4479" y="1245"/>
                </a:cubicBezTo>
                <a:cubicBezTo>
                  <a:pt x="4854" y="1245"/>
                  <a:pt x="5251" y="1215"/>
                  <a:pt x="5540" y="1178"/>
                </a:cubicBezTo>
                <a:close/>
                <a:moveTo>
                  <a:pt x="3861" y="2547"/>
                </a:moveTo>
                <a:lnTo>
                  <a:pt x="3861" y="3083"/>
                </a:lnTo>
                <a:lnTo>
                  <a:pt x="1468" y="3083"/>
                </a:lnTo>
                <a:lnTo>
                  <a:pt x="1468" y="2547"/>
                </a:lnTo>
                <a:close/>
                <a:moveTo>
                  <a:pt x="5540" y="2547"/>
                </a:moveTo>
                <a:lnTo>
                  <a:pt x="5540" y="3083"/>
                </a:lnTo>
                <a:lnTo>
                  <a:pt x="4170" y="3083"/>
                </a:lnTo>
                <a:lnTo>
                  <a:pt x="4170" y="2547"/>
                </a:lnTo>
                <a:close/>
                <a:moveTo>
                  <a:pt x="5540" y="3404"/>
                </a:moveTo>
                <a:lnTo>
                  <a:pt x="5540" y="5214"/>
                </a:lnTo>
                <a:cubicBezTo>
                  <a:pt x="5540" y="5929"/>
                  <a:pt x="4956" y="6417"/>
                  <a:pt x="4335" y="6417"/>
                </a:cubicBezTo>
                <a:cubicBezTo>
                  <a:pt x="4139" y="6417"/>
                  <a:pt x="3940" y="6368"/>
                  <a:pt x="3754" y="6262"/>
                </a:cubicBezTo>
                <a:cubicBezTo>
                  <a:pt x="3992" y="6000"/>
                  <a:pt x="4170" y="5607"/>
                  <a:pt x="4170" y="5214"/>
                </a:cubicBezTo>
                <a:lnTo>
                  <a:pt x="4170" y="3404"/>
                </a:lnTo>
                <a:close/>
                <a:moveTo>
                  <a:pt x="2777" y="6738"/>
                </a:moveTo>
                <a:lnTo>
                  <a:pt x="2777" y="10096"/>
                </a:lnTo>
                <a:lnTo>
                  <a:pt x="2551" y="10096"/>
                </a:lnTo>
                <a:lnTo>
                  <a:pt x="2551" y="6738"/>
                </a:lnTo>
                <a:close/>
                <a:moveTo>
                  <a:pt x="2980" y="10429"/>
                </a:moveTo>
                <a:lnTo>
                  <a:pt x="3087" y="10703"/>
                </a:lnTo>
                <a:lnTo>
                  <a:pt x="2242" y="10703"/>
                </a:lnTo>
                <a:lnTo>
                  <a:pt x="2349" y="10429"/>
                </a:lnTo>
                <a:close/>
                <a:moveTo>
                  <a:pt x="4682" y="10429"/>
                </a:moveTo>
                <a:lnTo>
                  <a:pt x="4790" y="10703"/>
                </a:lnTo>
                <a:lnTo>
                  <a:pt x="3956" y="10703"/>
                </a:lnTo>
                <a:lnTo>
                  <a:pt x="4051" y="10429"/>
                </a:lnTo>
                <a:close/>
                <a:moveTo>
                  <a:pt x="6341" y="0"/>
                </a:moveTo>
                <a:cubicBezTo>
                  <a:pt x="6305" y="0"/>
                  <a:pt x="6268" y="4"/>
                  <a:pt x="6230" y="11"/>
                </a:cubicBezTo>
                <a:cubicBezTo>
                  <a:pt x="5814" y="83"/>
                  <a:pt x="5397" y="130"/>
                  <a:pt x="4980" y="154"/>
                </a:cubicBezTo>
                <a:cubicBezTo>
                  <a:pt x="4882" y="66"/>
                  <a:pt x="4752" y="2"/>
                  <a:pt x="4616" y="2"/>
                </a:cubicBezTo>
                <a:cubicBezTo>
                  <a:pt x="4587" y="2"/>
                  <a:pt x="4557" y="5"/>
                  <a:pt x="4528" y="11"/>
                </a:cubicBezTo>
                <a:cubicBezTo>
                  <a:pt x="3903" y="118"/>
                  <a:pt x="3277" y="172"/>
                  <a:pt x="2652" y="172"/>
                </a:cubicBezTo>
                <a:cubicBezTo>
                  <a:pt x="2027" y="172"/>
                  <a:pt x="1402" y="118"/>
                  <a:pt x="777" y="11"/>
                </a:cubicBezTo>
                <a:cubicBezTo>
                  <a:pt x="741" y="4"/>
                  <a:pt x="706" y="0"/>
                  <a:pt x="672" y="0"/>
                </a:cubicBezTo>
                <a:cubicBezTo>
                  <a:pt x="274" y="0"/>
                  <a:pt x="0" y="483"/>
                  <a:pt x="241" y="845"/>
                </a:cubicBezTo>
                <a:cubicBezTo>
                  <a:pt x="420" y="1095"/>
                  <a:pt x="658" y="1059"/>
                  <a:pt x="1134" y="1142"/>
                </a:cubicBezTo>
                <a:lnTo>
                  <a:pt x="1134" y="4024"/>
                </a:lnTo>
                <a:cubicBezTo>
                  <a:pt x="1134" y="4119"/>
                  <a:pt x="1218" y="4190"/>
                  <a:pt x="1301" y="4190"/>
                </a:cubicBezTo>
                <a:cubicBezTo>
                  <a:pt x="1396" y="4190"/>
                  <a:pt x="1468" y="4119"/>
                  <a:pt x="1468" y="4024"/>
                </a:cubicBezTo>
                <a:lnTo>
                  <a:pt x="1468" y="3416"/>
                </a:lnTo>
                <a:lnTo>
                  <a:pt x="3861" y="3416"/>
                </a:lnTo>
                <a:cubicBezTo>
                  <a:pt x="3849" y="5452"/>
                  <a:pt x="3885" y="5274"/>
                  <a:pt x="3801" y="5583"/>
                </a:cubicBezTo>
                <a:cubicBezTo>
                  <a:pt x="3620" y="6164"/>
                  <a:pt x="3154" y="6426"/>
                  <a:pt x="2686" y="6426"/>
                </a:cubicBezTo>
                <a:cubicBezTo>
                  <a:pt x="2079" y="6426"/>
                  <a:pt x="1468" y="5986"/>
                  <a:pt x="1468" y="5226"/>
                </a:cubicBezTo>
                <a:lnTo>
                  <a:pt x="1468" y="4893"/>
                </a:lnTo>
                <a:cubicBezTo>
                  <a:pt x="1468" y="4798"/>
                  <a:pt x="1384" y="4726"/>
                  <a:pt x="1301" y="4726"/>
                </a:cubicBezTo>
                <a:cubicBezTo>
                  <a:pt x="1206" y="4726"/>
                  <a:pt x="1134" y="4798"/>
                  <a:pt x="1134" y="4893"/>
                </a:cubicBezTo>
                <a:lnTo>
                  <a:pt x="1134" y="5214"/>
                </a:lnTo>
                <a:cubicBezTo>
                  <a:pt x="1134" y="5881"/>
                  <a:pt x="1575" y="6476"/>
                  <a:pt x="2218" y="6679"/>
                </a:cubicBezTo>
                <a:lnTo>
                  <a:pt x="2218" y="10096"/>
                </a:lnTo>
                <a:cubicBezTo>
                  <a:pt x="2146" y="10096"/>
                  <a:pt x="2087" y="10143"/>
                  <a:pt x="2075" y="10203"/>
                </a:cubicBezTo>
                <a:lnTo>
                  <a:pt x="1861" y="10810"/>
                </a:lnTo>
                <a:cubicBezTo>
                  <a:pt x="1837" y="10917"/>
                  <a:pt x="1908" y="11024"/>
                  <a:pt x="2015" y="11024"/>
                </a:cubicBezTo>
                <a:lnTo>
                  <a:pt x="3313" y="11024"/>
                </a:lnTo>
                <a:cubicBezTo>
                  <a:pt x="3408" y="11024"/>
                  <a:pt x="3504" y="10917"/>
                  <a:pt x="3456" y="10810"/>
                </a:cubicBezTo>
                <a:lnTo>
                  <a:pt x="3254" y="10203"/>
                </a:lnTo>
                <a:cubicBezTo>
                  <a:pt x="3230" y="10143"/>
                  <a:pt x="3158" y="10096"/>
                  <a:pt x="3099" y="10096"/>
                </a:cubicBezTo>
                <a:lnTo>
                  <a:pt x="3099" y="6679"/>
                </a:lnTo>
                <a:cubicBezTo>
                  <a:pt x="3254" y="6631"/>
                  <a:pt x="3385" y="6572"/>
                  <a:pt x="3516" y="6476"/>
                </a:cubicBezTo>
                <a:cubicBezTo>
                  <a:pt x="3647" y="6572"/>
                  <a:pt x="3789" y="6631"/>
                  <a:pt x="3932" y="6679"/>
                </a:cubicBezTo>
                <a:lnTo>
                  <a:pt x="3932" y="10096"/>
                </a:lnTo>
                <a:cubicBezTo>
                  <a:pt x="3861" y="10096"/>
                  <a:pt x="3801" y="10143"/>
                  <a:pt x="3789" y="10203"/>
                </a:cubicBezTo>
                <a:lnTo>
                  <a:pt x="3575" y="10810"/>
                </a:lnTo>
                <a:cubicBezTo>
                  <a:pt x="3528" y="10917"/>
                  <a:pt x="3623" y="11024"/>
                  <a:pt x="3730" y="11024"/>
                </a:cubicBezTo>
                <a:lnTo>
                  <a:pt x="5016" y="11024"/>
                </a:lnTo>
                <a:cubicBezTo>
                  <a:pt x="5123" y="11024"/>
                  <a:pt x="5218" y="10917"/>
                  <a:pt x="5171" y="10810"/>
                </a:cubicBezTo>
                <a:lnTo>
                  <a:pt x="4956" y="10203"/>
                </a:lnTo>
                <a:cubicBezTo>
                  <a:pt x="4921" y="10096"/>
                  <a:pt x="4813" y="10096"/>
                  <a:pt x="4813" y="10096"/>
                </a:cubicBezTo>
                <a:lnTo>
                  <a:pt x="4813" y="8429"/>
                </a:lnTo>
                <a:cubicBezTo>
                  <a:pt x="4813" y="8346"/>
                  <a:pt x="4742" y="8262"/>
                  <a:pt x="4647" y="8262"/>
                </a:cubicBezTo>
                <a:cubicBezTo>
                  <a:pt x="4563" y="8262"/>
                  <a:pt x="4480" y="8346"/>
                  <a:pt x="4480" y="8429"/>
                </a:cubicBezTo>
                <a:lnTo>
                  <a:pt x="4480" y="10096"/>
                </a:lnTo>
                <a:lnTo>
                  <a:pt x="4266" y="10096"/>
                </a:lnTo>
                <a:lnTo>
                  <a:pt x="4266" y="6738"/>
                </a:lnTo>
                <a:lnTo>
                  <a:pt x="4480" y="6738"/>
                </a:lnTo>
                <a:lnTo>
                  <a:pt x="4480" y="7643"/>
                </a:lnTo>
                <a:cubicBezTo>
                  <a:pt x="4480" y="7726"/>
                  <a:pt x="4563" y="7810"/>
                  <a:pt x="4647" y="7810"/>
                </a:cubicBezTo>
                <a:cubicBezTo>
                  <a:pt x="4742" y="7810"/>
                  <a:pt x="4813" y="7726"/>
                  <a:pt x="4813" y="7643"/>
                </a:cubicBezTo>
                <a:lnTo>
                  <a:pt x="4813" y="6679"/>
                </a:lnTo>
                <a:cubicBezTo>
                  <a:pt x="5456" y="6476"/>
                  <a:pt x="5897" y="5881"/>
                  <a:pt x="5897" y="5214"/>
                </a:cubicBezTo>
                <a:lnTo>
                  <a:pt x="5897" y="1118"/>
                </a:lnTo>
                <a:cubicBezTo>
                  <a:pt x="6373" y="1059"/>
                  <a:pt x="6611" y="1083"/>
                  <a:pt x="6790" y="821"/>
                </a:cubicBezTo>
                <a:cubicBezTo>
                  <a:pt x="7009" y="481"/>
                  <a:pt x="6754" y="0"/>
                  <a:pt x="63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114" name="Google Shape;6114;p78"/>
          <p:cNvGrpSpPr/>
          <p:nvPr/>
        </p:nvGrpSpPr>
        <p:grpSpPr>
          <a:xfrm>
            <a:off x="7141900" y="3349204"/>
            <a:ext cx="281057" cy="351010"/>
            <a:chOff x="7141900" y="3349204"/>
            <a:chExt cx="281057" cy="351010"/>
          </a:xfrm>
        </p:grpSpPr>
        <p:sp>
          <p:nvSpPr>
            <p:cNvPr id="6115" name="Google Shape;6115;p78"/>
            <p:cNvSpPr/>
            <p:nvPr/>
          </p:nvSpPr>
          <p:spPr>
            <a:xfrm>
              <a:off x="7191944" y="3636186"/>
              <a:ext cx="66418" cy="37111"/>
            </a:xfrm>
            <a:custGeom>
              <a:avLst/>
              <a:gdLst/>
              <a:ahLst/>
              <a:cxnLst/>
              <a:rect l="l" t="t" r="r" b="b"/>
              <a:pathLst>
                <a:path w="2085" h="1165" extrusionOk="0">
                  <a:moveTo>
                    <a:pt x="594" y="0"/>
                  </a:moveTo>
                  <a:cubicBezTo>
                    <a:pt x="326" y="0"/>
                    <a:pt x="141" y="66"/>
                    <a:pt x="132" y="66"/>
                  </a:cubicBezTo>
                  <a:cubicBezTo>
                    <a:pt x="49" y="90"/>
                    <a:pt x="1" y="185"/>
                    <a:pt x="25" y="268"/>
                  </a:cubicBezTo>
                  <a:cubicBezTo>
                    <a:pt x="52" y="342"/>
                    <a:pt x="116" y="387"/>
                    <a:pt x="182" y="387"/>
                  </a:cubicBezTo>
                  <a:cubicBezTo>
                    <a:pt x="201" y="387"/>
                    <a:pt x="220" y="383"/>
                    <a:pt x="239" y="375"/>
                  </a:cubicBezTo>
                  <a:cubicBezTo>
                    <a:pt x="253" y="371"/>
                    <a:pt x="394" y="325"/>
                    <a:pt x="594" y="325"/>
                  </a:cubicBezTo>
                  <a:cubicBezTo>
                    <a:pt x="924" y="325"/>
                    <a:pt x="1415" y="448"/>
                    <a:pt x="1763" y="1078"/>
                  </a:cubicBezTo>
                  <a:cubicBezTo>
                    <a:pt x="1778" y="1138"/>
                    <a:pt x="1826" y="1165"/>
                    <a:pt x="1880" y="1165"/>
                  </a:cubicBezTo>
                  <a:cubicBezTo>
                    <a:pt x="1912" y="1165"/>
                    <a:pt x="1946" y="1155"/>
                    <a:pt x="1977" y="1137"/>
                  </a:cubicBezTo>
                  <a:cubicBezTo>
                    <a:pt x="2049" y="1090"/>
                    <a:pt x="2084" y="994"/>
                    <a:pt x="2037" y="911"/>
                  </a:cubicBezTo>
                  <a:cubicBezTo>
                    <a:pt x="1680" y="280"/>
                    <a:pt x="1192" y="78"/>
                    <a:pt x="834" y="18"/>
                  </a:cubicBezTo>
                  <a:cubicBezTo>
                    <a:pt x="749" y="5"/>
                    <a:pt x="668" y="0"/>
                    <a:pt x="5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6" name="Google Shape;6116;p78"/>
            <p:cNvSpPr/>
            <p:nvPr/>
          </p:nvSpPr>
          <p:spPr>
            <a:xfrm>
              <a:off x="7311432" y="3636886"/>
              <a:ext cx="66386" cy="36538"/>
            </a:xfrm>
            <a:custGeom>
              <a:avLst/>
              <a:gdLst/>
              <a:ahLst/>
              <a:cxnLst/>
              <a:rect l="l" t="t" r="r" b="b"/>
              <a:pathLst>
                <a:path w="2084" h="1147" extrusionOk="0">
                  <a:moveTo>
                    <a:pt x="1506" y="0"/>
                  </a:moveTo>
                  <a:cubicBezTo>
                    <a:pt x="1427" y="0"/>
                    <a:pt x="1341" y="6"/>
                    <a:pt x="1251" y="20"/>
                  </a:cubicBezTo>
                  <a:cubicBezTo>
                    <a:pt x="893" y="56"/>
                    <a:pt x="405" y="258"/>
                    <a:pt x="48" y="913"/>
                  </a:cubicBezTo>
                  <a:cubicBezTo>
                    <a:pt x="0" y="984"/>
                    <a:pt x="36" y="1092"/>
                    <a:pt x="108" y="1127"/>
                  </a:cubicBezTo>
                  <a:cubicBezTo>
                    <a:pt x="132" y="1140"/>
                    <a:pt x="161" y="1146"/>
                    <a:pt x="190" y="1146"/>
                  </a:cubicBezTo>
                  <a:cubicBezTo>
                    <a:pt x="244" y="1146"/>
                    <a:pt x="298" y="1122"/>
                    <a:pt x="322" y="1068"/>
                  </a:cubicBezTo>
                  <a:cubicBezTo>
                    <a:pt x="666" y="445"/>
                    <a:pt x="1145" y="318"/>
                    <a:pt x="1474" y="318"/>
                  </a:cubicBezTo>
                  <a:cubicBezTo>
                    <a:pt x="1680" y="318"/>
                    <a:pt x="1827" y="368"/>
                    <a:pt x="1846" y="377"/>
                  </a:cubicBezTo>
                  <a:cubicBezTo>
                    <a:pt x="1862" y="381"/>
                    <a:pt x="1879" y="383"/>
                    <a:pt x="1894" y="383"/>
                  </a:cubicBezTo>
                  <a:cubicBezTo>
                    <a:pt x="1969" y="383"/>
                    <a:pt x="2031" y="339"/>
                    <a:pt x="2060" y="270"/>
                  </a:cubicBezTo>
                  <a:cubicBezTo>
                    <a:pt x="2084" y="175"/>
                    <a:pt x="2036" y="91"/>
                    <a:pt x="1953" y="56"/>
                  </a:cubicBezTo>
                  <a:cubicBezTo>
                    <a:pt x="1935" y="56"/>
                    <a:pt x="1758" y="0"/>
                    <a:pt x="15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17" name="Google Shape;6117;p78"/>
            <p:cNvSpPr/>
            <p:nvPr/>
          </p:nvSpPr>
          <p:spPr>
            <a:xfrm>
              <a:off x="7141900" y="3349204"/>
              <a:ext cx="281057" cy="351010"/>
            </a:xfrm>
            <a:custGeom>
              <a:avLst/>
              <a:gdLst/>
              <a:ahLst/>
              <a:cxnLst/>
              <a:rect l="l" t="t" r="r" b="b"/>
              <a:pathLst>
                <a:path w="8823" h="11019" extrusionOk="0">
                  <a:moveTo>
                    <a:pt x="4492" y="1"/>
                  </a:moveTo>
                  <a:cubicBezTo>
                    <a:pt x="3595" y="1"/>
                    <a:pt x="2879" y="679"/>
                    <a:pt x="2774" y="1550"/>
                  </a:cubicBezTo>
                  <a:lnTo>
                    <a:pt x="2512" y="3955"/>
                  </a:lnTo>
                  <a:cubicBezTo>
                    <a:pt x="2512" y="4050"/>
                    <a:pt x="2572" y="4122"/>
                    <a:pt x="2655" y="4134"/>
                  </a:cubicBezTo>
                  <a:cubicBezTo>
                    <a:pt x="2751" y="4134"/>
                    <a:pt x="2822" y="4074"/>
                    <a:pt x="2834" y="3991"/>
                  </a:cubicBezTo>
                  <a:lnTo>
                    <a:pt x="3108" y="1574"/>
                  </a:lnTo>
                  <a:cubicBezTo>
                    <a:pt x="3179" y="859"/>
                    <a:pt x="3775" y="312"/>
                    <a:pt x="4489" y="312"/>
                  </a:cubicBezTo>
                  <a:cubicBezTo>
                    <a:pt x="5239" y="312"/>
                    <a:pt x="5811" y="871"/>
                    <a:pt x="5894" y="1574"/>
                  </a:cubicBezTo>
                  <a:lnTo>
                    <a:pt x="6382" y="5896"/>
                  </a:lnTo>
                  <a:cubicBezTo>
                    <a:pt x="6406" y="6170"/>
                    <a:pt x="6584" y="6396"/>
                    <a:pt x="6846" y="6503"/>
                  </a:cubicBezTo>
                  <a:cubicBezTo>
                    <a:pt x="7894" y="6908"/>
                    <a:pt x="8430" y="8170"/>
                    <a:pt x="7858" y="9134"/>
                  </a:cubicBezTo>
                  <a:cubicBezTo>
                    <a:pt x="7585" y="9587"/>
                    <a:pt x="7168" y="9837"/>
                    <a:pt x="6561" y="9908"/>
                  </a:cubicBezTo>
                  <a:cubicBezTo>
                    <a:pt x="6322" y="9944"/>
                    <a:pt x="6132" y="10027"/>
                    <a:pt x="5977" y="10194"/>
                  </a:cubicBezTo>
                  <a:cubicBezTo>
                    <a:pt x="5668" y="10521"/>
                    <a:pt x="5072" y="10685"/>
                    <a:pt x="4478" y="10685"/>
                  </a:cubicBezTo>
                  <a:cubicBezTo>
                    <a:pt x="3885" y="10685"/>
                    <a:pt x="3292" y="10521"/>
                    <a:pt x="2989" y="10194"/>
                  </a:cubicBezTo>
                  <a:cubicBezTo>
                    <a:pt x="2834" y="10039"/>
                    <a:pt x="2632" y="9944"/>
                    <a:pt x="2405" y="9908"/>
                  </a:cubicBezTo>
                  <a:cubicBezTo>
                    <a:pt x="1798" y="9837"/>
                    <a:pt x="1381" y="9587"/>
                    <a:pt x="1108" y="9134"/>
                  </a:cubicBezTo>
                  <a:cubicBezTo>
                    <a:pt x="548" y="8170"/>
                    <a:pt x="1072" y="6908"/>
                    <a:pt x="2120" y="6503"/>
                  </a:cubicBezTo>
                  <a:cubicBezTo>
                    <a:pt x="2382" y="6396"/>
                    <a:pt x="2560" y="6158"/>
                    <a:pt x="2584" y="5896"/>
                  </a:cubicBezTo>
                  <a:lnTo>
                    <a:pt x="2703" y="4824"/>
                  </a:lnTo>
                  <a:cubicBezTo>
                    <a:pt x="2703" y="4729"/>
                    <a:pt x="2643" y="4658"/>
                    <a:pt x="2560" y="4646"/>
                  </a:cubicBezTo>
                  <a:cubicBezTo>
                    <a:pt x="2465" y="4646"/>
                    <a:pt x="2393" y="4705"/>
                    <a:pt x="2382" y="4789"/>
                  </a:cubicBezTo>
                  <a:lnTo>
                    <a:pt x="2262" y="5860"/>
                  </a:lnTo>
                  <a:cubicBezTo>
                    <a:pt x="2239" y="6027"/>
                    <a:pt x="2155" y="6146"/>
                    <a:pt x="2001" y="6205"/>
                  </a:cubicBezTo>
                  <a:cubicBezTo>
                    <a:pt x="0" y="6979"/>
                    <a:pt x="60" y="9956"/>
                    <a:pt x="2382" y="10242"/>
                  </a:cubicBezTo>
                  <a:cubicBezTo>
                    <a:pt x="2524" y="10253"/>
                    <a:pt x="2655" y="10313"/>
                    <a:pt x="2751" y="10420"/>
                  </a:cubicBezTo>
                  <a:cubicBezTo>
                    <a:pt x="3120" y="10819"/>
                    <a:pt x="3801" y="11018"/>
                    <a:pt x="4483" y="11018"/>
                  </a:cubicBezTo>
                  <a:cubicBezTo>
                    <a:pt x="5165" y="11018"/>
                    <a:pt x="5846" y="10819"/>
                    <a:pt x="6215" y="10420"/>
                  </a:cubicBezTo>
                  <a:cubicBezTo>
                    <a:pt x="6311" y="10325"/>
                    <a:pt x="6442" y="10253"/>
                    <a:pt x="6584" y="10242"/>
                  </a:cubicBezTo>
                  <a:cubicBezTo>
                    <a:pt x="8287" y="10039"/>
                    <a:pt x="8823" y="8348"/>
                    <a:pt x="8097" y="7158"/>
                  </a:cubicBezTo>
                  <a:cubicBezTo>
                    <a:pt x="7811" y="6705"/>
                    <a:pt x="7442" y="6384"/>
                    <a:pt x="6965" y="6205"/>
                  </a:cubicBezTo>
                  <a:cubicBezTo>
                    <a:pt x="6823" y="6146"/>
                    <a:pt x="6727" y="6027"/>
                    <a:pt x="6703" y="5860"/>
                  </a:cubicBezTo>
                  <a:lnTo>
                    <a:pt x="6215" y="1550"/>
                  </a:lnTo>
                  <a:cubicBezTo>
                    <a:pt x="6108" y="693"/>
                    <a:pt x="5418" y="26"/>
                    <a:pt x="4560" y="2"/>
                  </a:cubicBezTo>
                  <a:cubicBezTo>
                    <a:pt x="4537" y="1"/>
                    <a:pt x="4514" y="1"/>
                    <a:pt x="44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18" name="Google Shape;6118;p78"/>
          <p:cNvGrpSpPr/>
          <p:nvPr/>
        </p:nvGrpSpPr>
        <p:grpSpPr>
          <a:xfrm>
            <a:off x="5314188" y="3350032"/>
            <a:ext cx="363752" cy="353113"/>
            <a:chOff x="5314188" y="3350032"/>
            <a:chExt cx="363752" cy="353113"/>
          </a:xfrm>
        </p:grpSpPr>
        <p:sp>
          <p:nvSpPr>
            <p:cNvPr id="6119" name="Google Shape;6119;p78"/>
            <p:cNvSpPr/>
            <p:nvPr/>
          </p:nvSpPr>
          <p:spPr>
            <a:xfrm>
              <a:off x="5314188" y="3350032"/>
              <a:ext cx="363752" cy="353113"/>
            </a:xfrm>
            <a:custGeom>
              <a:avLst/>
              <a:gdLst/>
              <a:ahLst/>
              <a:cxnLst/>
              <a:rect l="l" t="t" r="r" b="b"/>
              <a:pathLst>
                <a:path w="11419" h="11085" extrusionOk="0">
                  <a:moveTo>
                    <a:pt x="8334" y="2667"/>
                  </a:moveTo>
                  <a:cubicBezTo>
                    <a:pt x="8394" y="2667"/>
                    <a:pt x="8453" y="2727"/>
                    <a:pt x="8453" y="2786"/>
                  </a:cubicBezTo>
                  <a:lnTo>
                    <a:pt x="8453" y="2869"/>
                  </a:lnTo>
                  <a:cubicBezTo>
                    <a:pt x="8453" y="2929"/>
                    <a:pt x="8394" y="2988"/>
                    <a:pt x="8334" y="2988"/>
                  </a:cubicBezTo>
                  <a:lnTo>
                    <a:pt x="6846" y="2988"/>
                  </a:lnTo>
                  <a:cubicBezTo>
                    <a:pt x="6787" y="2988"/>
                    <a:pt x="6727" y="2953"/>
                    <a:pt x="6727" y="2869"/>
                  </a:cubicBezTo>
                  <a:lnTo>
                    <a:pt x="6727" y="2786"/>
                  </a:lnTo>
                  <a:cubicBezTo>
                    <a:pt x="6727" y="2727"/>
                    <a:pt x="6787" y="2667"/>
                    <a:pt x="6846" y="2667"/>
                  </a:cubicBezTo>
                  <a:close/>
                  <a:moveTo>
                    <a:pt x="9608" y="3810"/>
                  </a:moveTo>
                  <a:cubicBezTo>
                    <a:pt x="10501" y="3810"/>
                    <a:pt x="10990" y="4858"/>
                    <a:pt x="10442" y="5536"/>
                  </a:cubicBezTo>
                  <a:cubicBezTo>
                    <a:pt x="10406" y="5530"/>
                    <a:pt x="10394" y="5530"/>
                    <a:pt x="10202" y="5530"/>
                  </a:cubicBezTo>
                  <a:cubicBezTo>
                    <a:pt x="10010" y="5530"/>
                    <a:pt x="9638" y="5530"/>
                    <a:pt x="8882" y="5525"/>
                  </a:cubicBezTo>
                  <a:cubicBezTo>
                    <a:pt x="8846" y="5525"/>
                    <a:pt x="8823" y="5525"/>
                    <a:pt x="8799" y="5536"/>
                  </a:cubicBezTo>
                  <a:cubicBezTo>
                    <a:pt x="8239" y="4858"/>
                    <a:pt x="8715" y="3810"/>
                    <a:pt x="9608" y="3810"/>
                  </a:cubicBezTo>
                  <a:close/>
                  <a:moveTo>
                    <a:pt x="4370" y="441"/>
                  </a:moveTo>
                  <a:lnTo>
                    <a:pt x="4953" y="464"/>
                  </a:lnTo>
                  <a:cubicBezTo>
                    <a:pt x="5382" y="464"/>
                    <a:pt x="5739" y="822"/>
                    <a:pt x="5739" y="1250"/>
                  </a:cubicBezTo>
                  <a:lnTo>
                    <a:pt x="5739" y="4941"/>
                  </a:lnTo>
                  <a:cubicBezTo>
                    <a:pt x="5739" y="5370"/>
                    <a:pt x="5382" y="5727"/>
                    <a:pt x="4953" y="5727"/>
                  </a:cubicBezTo>
                  <a:lnTo>
                    <a:pt x="4370" y="5727"/>
                  </a:lnTo>
                  <a:cubicBezTo>
                    <a:pt x="4382" y="5667"/>
                    <a:pt x="4405" y="5620"/>
                    <a:pt x="4405" y="5560"/>
                  </a:cubicBezTo>
                  <a:cubicBezTo>
                    <a:pt x="4393" y="381"/>
                    <a:pt x="4417" y="607"/>
                    <a:pt x="4370" y="441"/>
                  </a:cubicBezTo>
                  <a:close/>
                  <a:moveTo>
                    <a:pt x="10358" y="5870"/>
                  </a:moveTo>
                  <a:cubicBezTo>
                    <a:pt x="10418" y="5870"/>
                    <a:pt x="10478" y="5929"/>
                    <a:pt x="10478" y="5989"/>
                  </a:cubicBezTo>
                  <a:lnTo>
                    <a:pt x="10478" y="6072"/>
                  </a:lnTo>
                  <a:cubicBezTo>
                    <a:pt x="10478" y="6132"/>
                    <a:pt x="10418" y="6191"/>
                    <a:pt x="10358" y="6191"/>
                  </a:cubicBezTo>
                  <a:lnTo>
                    <a:pt x="8870" y="6191"/>
                  </a:lnTo>
                  <a:cubicBezTo>
                    <a:pt x="8811" y="6191"/>
                    <a:pt x="8751" y="6132"/>
                    <a:pt x="8751" y="6072"/>
                  </a:cubicBezTo>
                  <a:lnTo>
                    <a:pt x="8751" y="5989"/>
                  </a:lnTo>
                  <a:cubicBezTo>
                    <a:pt x="8751" y="5929"/>
                    <a:pt x="8811" y="5870"/>
                    <a:pt x="8870" y="5870"/>
                  </a:cubicBezTo>
                  <a:close/>
                  <a:moveTo>
                    <a:pt x="7584" y="0"/>
                  </a:moveTo>
                  <a:cubicBezTo>
                    <a:pt x="6918" y="0"/>
                    <a:pt x="6370" y="643"/>
                    <a:pt x="6370" y="1441"/>
                  </a:cubicBezTo>
                  <a:cubicBezTo>
                    <a:pt x="6370" y="1715"/>
                    <a:pt x="6441" y="2143"/>
                    <a:pt x="6584" y="2441"/>
                  </a:cubicBezTo>
                  <a:cubicBezTo>
                    <a:pt x="6489" y="2512"/>
                    <a:pt x="6406" y="2643"/>
                    <a:pt x="6406" y="2786"/>
                  </a:cubicBezTo>
                  <a:lnTo>
                    <a:pt x="6406" y="2869"/>
                  </a:lnTo>
                  <a:cubicBezTo>
                    <a:pt x="6406" y="3108"/>
                    <a:pt x="6608" y="3322"/>
                    <a:pt x="6858" y="3322"/>
                  </a:cubicBezTo>
                  <a:lnTo>
                    <a:pt x="7441" y="3322"/>
                  </a:lnTo>
                  <a:lnTo>
                    <a:pt x="7441" y="7953"/>
                  </a:lnTo>
                  <a:cubicBezTo>
                    <a:pt x="7441" y="8465"/>
                    <a:pt x="7025" y="8882"/>
                    <a:pt x="6501" y="8882"/>
                  </a:cubicBezTo>
                  <a:lnTo>
                    <a:pt x="5656" y="8882"/>
                  </a:lnTo>
                  <a:cubicBezTo>
                    <a:pt x="5132" y="8882"/>
                    <a:pt x="4715" y="8465"/>
                    <a:pt x="4715" y="7953"/>
                  </a:cubicBezTo>
                  <a:lnTo>
                    <a:pt x="4715" y="6060"/>
                  </a:lnTo>
                  <a:lnTo>
                    <a:pt x="4977" y="6060"/>
                  </a:lnTo>
                  <a:cubicBezTo>
                    <a:pt x="5596" y="6060"/>
                    <a:pt x="6096" y="5548"/>
                    <a:pt x="6096" y="4941"/>
                  </a:cubicBezTo>
                  <a:lnTo>
                    <a:pt x="6096" y="1250"/>
                  </a:lnTo>
                  <a:cubicBezTo>
                    <a:pt x="6096" y="643"/>
                    <a:pt x="5596" y="131"/>
                    <a:pt x="4977" y="131"/>
                  </a:cubicBezTo>
                  <a:lnTo>
                    <a:pt x="4167" y="131"/>
                  </a:lnTo>
                  <a:cubicBezTo>
                    <a:pt x="4060" y="60"/>
                    <a:pt x="3953" y="12"/>
                    <a:pt x="3822" y="12"/>
                  </a:cubicBezTo>
                  <a:lnTo>
                    <a:pt x="2334" y="12"/>
                  </a:lnTo>
                  <a:cubicBezTo>
                    <a:pt x="2250" y="12"/>
                    <a:pt x="2167" y="95"/>
                    <a:pt x="2167" y="179"/>
                  </a:cubicBezTo>
                  <a:cubicBezTo>
                    <a:pt x="2167" y="274"/>
                    <a:pt x="2250" y="345"/>
                    <a:pt x="2334" y="345"/>
                  </a:cubicBezTo>
                  <a:lnTo>
                    <a:pt x="3822" y="345"/>
                  </a:lnTo>
                  <a:cubicBezTo>
                    <a:pt x="4001" y="345"/>
                    <a:pt x="4120" y="488"/>
                    <a:pt x="4120" y="643"/>
                  </a:cubicBezTo>
                  <a:cubicBezTo>
                    <a:pt x="4108" y="6108"/>
                    <a:pt x="4143" y="5596"/>
                    <a:pt x="4072" y="5715"/>
                  </a:cubicBezTo>
                  <a:cubicBezTo>
                    <a:pt x="4012" y="5822"/>
                    <a:pt x="3917" y="5882"/>
                    <a:pt x="3822" y="5882"/>
                  </a:cubicBezTo>
                  <a:lnTo>
                    <a:pt x="1107" y="5882"/>
                  </a:lnTo>
                  <a:cubicBezTo>
                    <a:pt x="679" y="5882"/>
                    <a:pt x="322" y="5525"/>
                    <a:pt x="322" y="5096"/>
                  </a:cubicBezTo>
                  <a:lnTo>
                    <a:pt x="322" y="1167"/>
                  </a:lnTo>
                  <a:cubicBezTo>
                    <a:pt x="322" y="726"/>
                    <a:pt x="679" y="369"/>
                    <a:pt x="1107" y="369"/>
                  </a:cubicBezTo>
                  <a:lnTo>
                    <a:pt x="1524" y="369"/>
                  </a:lnTo>
                  <a:cubicBezTo>
                    <a:pt x="1619" y="369"/>
                    <a:pt x="1691" y="298"/>
                    <a:pt x="1691" y="214"/>
                  </a:cubicBezTo>
                  <a:cubicBezTo>
                    <a:pt x="1691" y="119"/>
                    <a:pt x="1619" y="48"/>
                    <a:pt x="1524" y="48"/>
                  </a:cubicBezTo>
                  <a:lnTo>
                    <a:pt x="1107" y="48"/>
                  </a:lnTo>
                  <a:cubicBezTo>
                    <a:pt x="500" y="48"/>
                    <a:pt x="0" y="548"/>
                    <a:pt x="0" y="1167"/>
                  </a:cubicBezTo>
                  <a:lnTo>
                    <a:pt x="0" y="5108"/>
                  </a:lnTo>
                  <a:cubicBezTo>
                    <a:pt x="0" y="5715"/>
                    <a:pt x="500" y="6227"/>
                    <a:pt x="1107" y="6227"/>
                  </a:cubicBezTo>
                  <a:lnTo>
                    <a:pt x="2048" y="6227"/>
                  </a:lnTo>
                  <a:lnTo>
                    <a:pt x="2048" y="9275"/>
                  </a:lnTo>
                  <a:cubicBezTo>
                    <a:pt x="2048" y="10275"/>
                    <a:pt x="2869" y="11085"/>
                    <a:pt x="3870" y="11085"/>
                  </a:cubicBezTo>
                  <a:lnTo>
                    <a:pt x="7977" y="11085"/>
                  </a:lnTo>
                  <a:cubicBezTo>
                    <a:pt x="8965" y="11085"/>
                    <a:pt x="9787" y="10275"/>
                    <a:pt x="9787" y="9275"/>
                  </a:cubicBezTo>
                  <a:lnTo>
                    <a:pt x="9787" y="6548"/>
                  </a:lnTo>
                  <a:lnTo>
                    <a:pt x="10370" y="6548"/>
                  </a:lnTo>
                  <a:cubicBezTo>
                    <a:pt x="10609" y="6548"/>
                    <a:pt x="10811" y="6358"/>
                    <a:pt x="10811" y="6108"/>
                  </a:cubicBezTo>
                  <a:cubicBezTo>
                    <a:pt x="10811" y="6048"/>
                    <a:pt x="10847" y="5929"/>
                    <a:pt x="10728" y="5763"/>
                  </a:cubicBezTo>
                  <a:cubicBezTo>
                    <a:pt x="11418" y="4810"/>
                    <a:pt x="10763" y="3500"/>
                    <a:pt x="9608" y="3500"/>
                  </a:cubicBezTo>
                  <a:cubicBezTo>
                    <a:pt x="8465" y="3500"/>
                    <a:pt x="7811" y="4810"/>
                    <a:pt x="8525" y="5727"/>
                  </a:cubicBezTo>
                  <a:cubicBezTo>
                    <a:pt x="8406" y="5894"/>
                    <a:pt x="8442" y="6025"/>
                    <a:pt x="8442" y="6072"/>
                  </a:cubicBezTo>
                  <a:cubicBezTo>
                    <a:pt x="8442" y="6310"/>
                    <a:pt x="8632" y="6525"/>
                    <a:pt x="8882" y="6525"/>
                  </a:cubicBezTo>
                  <a:lnTo>
                    <a:pt x="9466" y="6525"/>
                  </a:lnTo>
                  <a:lnTo>
                    <a:pt x="9466" y="9239"/>
                  </a:lnTo>
                  <a:cubicBezTo>
                    <a:pt x="9466" y="10061"/>
                    <a:pt x="8799" y="10728"/>
                    <a:pt x="7977" y="10728"/>
                  </a:cubicBezTo>
                  <a:lnTo>
                    <a:pt x="3858" y="10728"/>
                  </a:lnTo>
                  <a:cubicBezTo>
                    <a:pt x="3036" y="10728"/>
                    <a:pt x="2369" y="10061"/>
                    <a:pt x="2369" y="9239"/>
                  </a:cubicBezTo>
                  <a:lnTo>
                    <a:pt x="2369" y="6191"/>
                  </a:lnTo>
                  <a:lnTo>
                    <a:pt x="3810" y="6191"/>
                  </a:lnTo>
                  <a:cubicBezTo>
                    <a:pt x="3941" y="6191"/>
                    <a:pt x="4060" y="6132"/>
                    <a:pt x="4155" y="6072"/>
                  </a:cubicBezTo>
                  <a:lnTo>
                    <a:pt x="4370" y="6072"/>
                  </a:lnTo>
                  <a:lnTo>
                    <a:pt x="4370" y="7965"/>
                  </a:lnTo>
                  <a:cubicBezTo>
                    <a:pt x="4370" y="8668"/>
                    <a:pt x="4941" y="9227"/>
                    <a:pt x="5644" y="9227"/>
                  </a:cubicBezTo>
                  <a:lnTo>
                    <a:pt x="6489" y="9227"/>
                  </a:lnTo>
                  <a:cubicBezTo>
                    <a:pt x="7191" y="9227"/>
                    <a:pt x="7751" y="8668"/>
                    <a:pt x="7751" y="7965"/>
                  </a:cubicBezTo>
                  <a:lnTo>
                    <a:pt x="7751" y="3334"/>
                  </a:lnTo>
                  <a:lnTo>
                    <a:pt x="8334" y="3334"/>
                  </a:lnTo>
                  <a:cubicBezTo>
                    <a:pt x="8573" y="3334"/>
                    <a:pt x="8775" y="3143"/>
                    <a:pt x="8775" y="2893"/>
                  </a:cubicBezTo>
                  <a:lnTo>
                    <a:pt x="8775" y="2798"/>
                  </a:lnTo>
                  <a:cubicBezTo>
                    <a:pt x="8775" y="2667"/>
                    <a:pt x="8704" y="2548"/>
                    <a:pt x="8596" y="2453"/>
                  </a:cubicBezTo>
                  <a:cubicBezTo>
                    <a:pt x="8692" y="2262"/>
                    <a:pt x="8751" y="2036"/>
                    <a:pt x="8763" y="1905"/>
                  </a:cubicBezTo>
                  <a:cubicBezTo>
                    <a:pt x="8775" y="1810"/>
                    <a:pt x="8715" y="1726"/>
                    <a:pt x="8632" y="1715"/>
                  </a:cubicBezTo>
                  <a:cubicBezTo>
                    <a:pt x="8622" y="1713"/>
                    <a:pt x="8613" y="1713"/>
                    <a:pt x="8604" y="1713"/>
                  </a:cubicBezTo>
                  <a:cubicBezTo>
                    <a:pt x="8521" y="1713"/>
                    <a:pt x="8452" y="1760"/>
                    <a:pt x="8442" y="1845"/>
                  </a:cubicBezTo>
                  <a:cubicBezTo>
                    <a:pt x="8394" y="2048"/>
                    <a:pt x="8346" y="2238"/>
                    <a:pt x="8275" y="2346"/>
                  </a:cubicBezTo>
                  <a:lnTo>
                    <a:pt x="6870" y="2346"/>
                  </a:lnTo>
                  <a:cubicBezTo>
                    <a:pt x="6751" y="2143"/>
                    <a:pt x="6679" y="1726"/>
                    <a:pt x="6679" y="1441"/>
                  </a:cubicBezTo>
                  <a:cubicBezTo>
                    <a:pt x="6679" y="833"/>
                    <a:pt x="7084" y="321"/>
                    <a:pt x="7584" y="321"/>
                  </a:cubicBezTo>
                  <a:cubicBezTo>
                    <a:pt x="7989" y="321"/>
                    <a:pt x="8346" y="655"/>
                    <a:pt x="8453" y="1131"/>
                  </a:cubicBezTo>
                  <a:cubicBezTo>
                    <a:pt x="8464" y="1202"/>
                    <a:pt x="8534" y="1255"/>
                    <a:pt x="8606" y="1255"/>
                  </a:cubicBezTo>
                  <a:cubicBezTo>
                    <a:pt x="8619" y="1255"/>
                    <a:pt x="8631" y="1254"/>
                    <a:pt x="8644" y="1250"/>
                  </a:cubicBezTo>
                  <a:cubicBezTo>
                    <a:pt x="8727" y="1238"/>
                    <a:pt x="8799" y="1143"/>
                    <a:pt x="8763" y="1060"/>
                  </a:cubicBezTo>
                  <a:cubicBezTo>
                    <a:pt x="8608" y="429"/>
                    <a:pt x="8132" y="0"/>
                    <a:pt x="7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0" name="Google Shape;6120;p78"/>
            <p:cNvSpPr/>
            <p:nvPr/>
          </p:nvSpPr>
          <p:spPr>
            <a:xfrm>
              <a:off x="5615313" y="3481243"/>
              <a:ext cx="10289" cy="26567"/>
            </a:xfrm>
            <a:custGeom>
              <a:avLst/>
              <a:gdLst/>
              <a:ahLst/>
              <a:cxnLst/>
              <a:rect l="l" t="t" r="r" b="b"/>
              <a:pathLst>
                <a:path w="323" h="834" extrusionOk="0">
                  <a:moveTo>
                    <a:pt x="155" y="1"/>
                  </a:moveTo>
                  <a:cubicBezTo>
                    <a:pt x="72" y="1"/>
                    <a:pt x="1" y="84"/>
                    <a:pt x="1" y="167"/>
                  </a:cubicBezTo>
                  <a:lnTo>
                    <a:pt x="1" y="679"/>
                  </a:lnTo>
                  <a:cubicBezTo>
                    <a:pt x="13" y="763"/>
                    <a:pt x="84" y="834"/>
                    <a:pt x="155" y="834"/>
                  </a:cubicBezTo>
                  <a:cubicBezTo>
                    <a:pt x="251" y="834"/>
                    <a:pt x="322" y="763"/>
                    <a:pt x="322" y="679"/>
                  </a:cubicBezTo>
                  <a:lnTo>
                    <a:pt x="322" y="167"/>
                  </a:lnTo>
                  <a:cubicBezTo>
                    <a:pt x="322" y="84"/>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21" name="Google Shape;6121;p78"/>
          <p:cNvGrpSpPr/>
          <p:nvPr/>
        </p:nvGrpSpPr>
        <p:grpSpPr>
          <a:xfrm>
            <a:off x="6203579" y="3348981"/>
            <a:ext cx="351615" cy="350373"/>
            <a:chOff x="6203579" y="3348981"/>
            <a:chExt cx="351615" cy="350373"/>
          </a:xfrm>
        </p:grpSpPr>
        <p:sp>
          <p:nvSpPr>
            <p:cNvPr id="6122" name="Google Shape;6122;p78"/>
            <p:cNvSpPr/>
            <p:nvPr/>
          </p:nvSpPr>
          <p:spPr>
            <a:xfrm>
              <a:off x="6377667" y="3404249"/>
              <a:ext cx="93686" cy="58072"/>
            </a:xfrm>
            <a:custGeom>
              <a:avLst/>
              <a:gdLst/>
              <a:ahLst/>
              <a:cxnLst/>
              <a:rect l="l" t="t" r="r" b="b"/>
              <a:pathLst>
                <a:path w="2941" h="1823" extrusionOk="0">
                  <a:moveTo>
                    <a:pt x="644" y="0"/>
                  </a:moveTo>
                  <a:cubicBezTo>
                    <a:pt x="467" y="0"/>
                    <a:pt x="288" y="39"/>
                    <a:pt x="119" y="120"/>
                  </a:cubicBezTo>
                  <a:cubicBezTo>
                    <a:pt x="36" y="155"/>
                    <a:pt x="0" y="251"/>
                    <a:pt x="36" y="322"/>
                  </a:cubicBezTo>
                  <a:cubicBezTo>
                    <a:pt x="70" y="374"/>
                    <a:pt x="129" y="413"/>
                    <a:pt x="186" y="413"/>
                  </a:cubicBezTo>
                  <a:cubicBezTo>
                    <a:pt x="208" y="413"/>
                    <a:pt x="230" y="407"/>
                    <a:pt x="250" y="394"/>
                  </a:cubicBezTo>
                  <a:cubicBezTo>
                    <a:pt x="370" y="337"/>
                    <a:pt x="498" y="310"/>
                    <a:pt x="625" y="310"/>
                  </a:cubicBezTo>
                  <a:cubicBezTo>
                    <a:pt x="950" y="310"/>
                    <a:pt x="1269" y="487"/>
                    <a:pt x="1441" y="786"/>
                  </a:cubicBezTo>
                  <a:cubicBezTo>
                    <a:pt x="1215" y="1036"/>
                    <a:pt x="1143" y="1406"/>
                    <a:pt x="1286" y="1739"/>
                  </a:cubicBezTo>
                  <a:cubicBezTo>
                    <a:pt x="1322" y="1798"/>
                    <a:pt x="1381" y="1822"/>
                    <a:pt x="1441" y="1822"/>
                  </a:cubicBezTo>
                  <a:cubicBezTo>
                    <a:pt x="1560" y="1822"/>
                    <a:pt x="1631" y="1703"/>
                    <a:pt x="1584" y="1608"/>
                  </a:cubicBezTo>
                  <a:cubicBezTo>
                    <a:pt x="1453" y="1322"/>
                    <a:pt x="1572" y="989"/>
                    <a:pt x="1858" y="858"/>
                  </a:cubicBezTo>
                  <a:cubicBezTo>
                    <a:pt x="1936" y="822"/>
                    <a:pt x="2017" y="805"/>
                    <a:pt x="2096" y="805"/>
                  </a:cubicBezTo>
                  <a:cubicBezTo>
                    <a:pt x="2305" y="805"/>
                    <a:pt x="2501" y="924"/>
                    <a:pt x="2596" y="1132"/>
                  </a:cubicBezTo>
                  <a:cubicBezTo>
                    <a:pt x="2631" y="1193"/>
                    <a:pt x="2699" y="1229"/>
                    <a:pt x="2760" y="1229"/>
                  </a:cubicBezTo>
                  <a:cubicBezTo>
                    <a:pt x="2782" y="1229"/>
                    <a:pt x="2803" y="1224"/>
                    <a:pt x="2822" y="1215"/>
                  </a:cubicBezTo>
                  <a:cubicBezTo>
                    <a:pt x="2893" y="1167"/>
                    <a:pt x="2941" y="1084"/>
                    <a:pt x="2893" y="1013"/>
                  </a:cubicBezTo>
                  <a:cubicBezTo>
                    <a:pt x="2757" y="696"/>
                    <a:pt x="2448" y="503"/>
                    <a:pt x="2108" y="503"/>
                  </a:cubicBezTo>
                  <a:cubicBezTo>
                    <a:pt x="1975" y="503"/>
                    <a:pt x="1837" y="532"/>
                    <a:pt x="1703" y="596"/>
                  </a:cubicBezTo>
                  <a:cubicBezTo>
                    <a:pt x="1476" y="218"/>
                    <a:pt x="1066" y="0"/>
                    <a:pt x="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3" name="Google Shape;6123;p78"/>
            <p:cNvSpPr/>
            <p:nvPr/>
          </p:nvSpPr>
          <p:spPr>
            <a:xfrm>
              <a:off x="6260090" y="3449611"/>
              <a:ext cx="76643" cy="44947"/>
            </a:xfrm>
            <a:custGeom>
              <a:avLst/>
              <a:gdLst/>
              <a:ahLst/>
              <a:cxnLst/>
              <a:rect l="l" t="t" r="r" b="b"/>
              <a:pathLst>
                <a:path w="2406" h="1411" extrusionOk="0">
                  <a:moveTo>
                    <a:pt x="1868" y="0"/>
                  </a:moveTo>
                  <a:cubicBezTo>
                    <a:pt x="1523" y="0"/>
                    <a:pt x="1190" y="178"/>
                    <a:pt x="1012" y="541"/>
                  </a:cubicBezTo>
                  <a:cubicBezTo>
                    <a:pt x="891" y="501"/>
                    <a:pt x="765" y="480"/>
                    <a:pt x="638" y="480"/>
                  </a:cubicBezTo>
                  <a:cubicBezTo>
                    <a:pt x="466" y="480"/>
                    <a:pt x="291" y="518"/>
                    <a:pt x="119" y="601"/>
                  </a:cubicBezTo>
                  <a:cubicBezTo>
                    <a:pt x="36" y="636"/>
                    <a:pt x="0" y="732"/>
                    <a:pt x="36" y="803"/>
                  </a:cubicBezTo>
                  <a:cubicBezTo>
                    <a:pt x="70" y="855"/>
                    <a:pt x="129" y="894"/>
                    <a:pt x="186" y="894"/>
                  </a:cubicBezTo>
                  <a:cubicBezTo>
                    <a:pt x="209" y="894"/>
                    <a:pt x="230" y="888"/>
                    <a:pt x="250" y="875"/>
                  </a:cubicBezTo>
                  <a:cubicBezTo>
                    <a:pt x="375" y="820"/>
                    <a:pt x="506" y="794"/>
                    <a:pt x="636" y="794"/>
                  </a:cubicBezTo>
                  <a:cubicBezTo>
                    <a:pt x="990" y="794"/>
                    <a:pt x="1332" y="987"/>
                    <a:pt x="1489" y="1327"/>
                  </a:cubicBezTo>
                  <a:cubicBezTo>
                    <a:pt x="1512" y="1386"/>
                    <a:pt x="1572" y="1410"/>
                    <a:pt x="1631" y="1410"/>
                  </a:cubicBezTo>
                  <a:cubicBezTo>
                    <a:pt x="1750" y="1410"/>
                    <a:pt x="1822" y="1291"/>
                    <a:pt x="1786" y="1196"/>
                  </a:cubicBezTo>
                  <a:cubicBezTo>
                    <a:pt x="1679" y="970"/>
                    <a:pt x="1500" y="779"/>
                    <a:pt x="1310" y="660"/>
                  </a:cubicBezTo>
                  <a:cubicBezTo>
                    <a:pt x="1435" y="426"/>
                    <a:pt x="1654" y="315"/>
                    <a:pt x="1877" y="315"/>
                  </a:cubicBezTo>
                  <a:cubicBezTo>
                    <a:pt x="1971" y="315"/>
                    <a:pt x="2067" y="335"/>
                    <a:pt x="2155" y="374"/>
                  </a:cubicBezTo>
                  <a:cubicBezTo>
                    <a:pt x="2175" y="388"/>
                    <a:pt x="2198" y="394"/>
                    <a:pt x="2221" y="394"/>
                  </a:cubicBezTo>
                  <a:cubicBezTo>
                    <a:pt x="2280" y="394"/>
                    <a:pt x="2341" y="355"/>
                    <a:pt x="2358" y="303"/>
                  </a:cubicBezTo>
                  <a:cubicBezTo>
                    <a:pt x="2405" y="220"/>
                    <a:pt x="2358" y="124"/>
                    <a:pt x="2286" y="89"/>
                  </a:cubicBezTo>
                  <a:cubicBezTo>
                    <a:pt x="2151" y="30"/>
                    <a:pt x="2009" y="0"/>
                    <a:pt x="18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4" name="Google Shape;6124;p78"/>
            <p:cNvSpPr/>
            <p:nvPr/>
          </p:nvSpPr>
          <p:spPr>
            <a:xfrm>
              <a:off x="6415574" y="3498349"/>
              <a:ext cx="49343" cy="21598"/>
            </a:xfrm>
            <a:custGeom>
              <a:avLst/>
              <a:gdLst/>
              <a:ahLst/>
              <a:cxnLst/>
              <a:rect l="l" t="t" r="r" b="b"/>
              <a:pathLst>
                <a:path w="1549" h="678" extrusionOk="0">
                  <a:moveTo>
                    <a:pt x="642" y="1"/>
                  </a:moveTo>
                  <a:cubicBezTo>
                    <a:pt x="446" y="1"/>
                    <a:pt x="250" y="58"/>
                    <a:pt x="84" y="178"/>
                  </a:cubicBezTo>
                  <a:cubicBezTo>
                    <a:pt x="13" y="237"/>
                    <a:pt x="1" y="333"/>
                    <a:pt x="37" y="404"/>
                  </a:cubicBezTo>
                  <a:cubicBezTo>
                    <a:pt x="75" y="450"/>
                    <a:pt x="128" y="477"/>
                    <a:pt x="180" y="477"/>
                  </a:cubicBezTo>
                  <a:cubicBezTo>
                    <a:pt x="209" y="477"/>
                    <a:pt x="237" y="469"/>
                    <a:pt x="263" y="452"/>
                  </a:cubicBezTo>
                  <a:cubicBezTo>
                    <a:pt x="382" y="366"/>
                    <a:pt x="521" y="324"/>
                    <a:pt x="659" y="324"/>
                  </a:cubicBezTo>
                  <a:cubicBezTo>
                    <a:pt x="865" y="324"/>
                    <a:pt x="1068" y="417"/>
                    <a:pt x="1203" y="595"/>
                  </a:cubicBezTo>
                  <a:cubicBezTo>
                    <a:pt x="1227" y="642"/>
                    <a:pt x="1275" y="678"/>
                    <a:pt x="1334" y="678"/>
                  </a:cubicBezTo>
                  <a:cubicBezTo>
                    <a:pt x="1465" y="678"/>
                    <a:pt x="1549" y="523"/>
                    <a:pt x="1465" y="416"/>
                  </a:cubicBezTo>
                  <a:cubicBezTo>
                    <a:pt x="1268" y="146"/>
                    <a:pt x="954" y="1"/>
                    <a:pt x="6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5" name="Google Shape;6125;p78"/>
            <p:cNvSpPr/>
            <p:nvPr/>
          </p:nvSpPr>
          <p:spPr>
            <a:xfrm>
              <a:off x="6344283" y="3473247"/>
              <a:ext cx="41380" cy="32301"/>
            </a:xfrm>
            <a:custGeom>
              <a:avLst/>
              <a:gdLst/>
              <a:ahLst/>
              <a:cxnLst/>
              <a:rect l="l" t="t" r="r" b="b"/>
              <a:pathLst>
                <a:path w="1299" h="1014" extrusionOk="0">
                  <a:moveTo>
                    <a:pt x="1122" y="0"/>
                  </a:moveTo>
                  <a:cubicBezTo>
                    <a:pt x="1048" y="0"/>
                    <a:pt x="986" y="56"/>
                    <a:pt x="953" y="133"/>
                  </a:cubicBezTo>
                  <a:cubicBezTo>
                    <a:pt x="899" y="455"/>
                    <a:pt x="612" y="701"/>
                    <a:pt x="293" y="701"/>
                  </a:cubicBezTo>
                  <a:cubicBezTo>
                    <a:pt x="259" y="701"/>
                    <a:pt x="225" y="698"/>
                    <a:pt x="191" y="692"/>
                  </a:cubicBezTo>
                  <a:cubicBezTo>
                    <a:pt x="178" y="689"/>
                    <a:pt x="166" y="687"/>
                    <a:pt x="155" y="687"/>
                  </a:cubicBezTo>
                  <a:cubicBezTo>
                    <a:pt x="87" y="687"/>
                    <a:pt x="33" y="742"/>
                    <a:pt x="12" y="823"/>
                  </a:cubicBezTo>
                  <a:cubicBezTo>
                    <a:pt x="0" y="906"/>
                    <a:pt x="60" y="990"/>
                    <a:pt x="155" y="1002"/>
                  </a:cubicBezTo>
                  <a:cubicBezTo>
                    <a:pt x="215" y="1014"/>
                    <a:pt x="250" y="1014"/>
                    <a:pt x="310" y="1014"/>
                  </a:cubicBezTo>
                  <a:cubicBezTo>
                    <a:pt x="774" y="1014"/>
                    <a:pt x="1203" y="668"/>
                    <a:pt x="1286" y="180"/>
                  </a:cubicBezTo>
                  <a:cubicBezTo>
                    <a:pt x="1298" y="97"/>
                    <a:pt x="1239" y="13"/>
                    <a:pt x="1143" y="2"/>
                  </a:cubicBezTo>
                  <a:cubicBezTo>
                    <a:pt x="1136" y="1"/>
                    <a:pt x="1129" y="0"/>
                    <a:pt x="11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6" name="Google Shape;6126;p78"/>
            <p:cNvSpPr/>
            <p:nvPr/>
          </p:nvSpPr>
          <p:spPr>
            <a:xfrm>
              <a:off x="6203579" y="3348981"/>
              <a:ext cx="351615" cy="350373"/>
            </a:xfrm>
            <a:custGeom>
              <a:avLst/>
              <a:gdLst/>
              <a:ahLst/>
              <a:cxnLst/>
              <a:rect l="l" t="t" r="r" b="b"/>
              <a:pathLst>
                <a:path w="11038" h="10999" extrusionOk="0">
                  <a:moveTo>
                    <a:pt x="4995" y="1"/>
                  </a:moveTo>
                  <a:cubicBezTo>
                    <a:pt x="4687" y="1"/>
                    <a:pt x="4370" y="111"/>
                    <a:pt x="4132" y="331"/>
                  </a:cubicBezTo>
                  <a:cubicBezTo>
                    <a:pt x="3987" y="258"/>
                    <a:pt x="3828" y="224"/>
                    <a:pt x="3666" y="224"/>
                  </a:cubicBezTo>
                  <a:cubicBezTo>
                    <a:pt x="3298" y="224"/>
                    <a:pt x="2919" y="402"/>
                    <a:pt x="2679" y="700"/>
                  </a:cubicBezTo>
                  <a:cubicBezTo>
                    <a:pt x="2642" y="695"/>
                    <a:pt x="2604" y="692"/>
                    <a:pt x="2566" y="692"/>
                  </a:cubicBezTo>
                  <a:cubicBezTo>
                    <a:pt x="2064" y="692"/>
                    <a:pt x="1551" y="1122"/>
                    <a:pt x="1429" y="1676"/>
                  </a:cubicBezTo>
                  <a:cubicBezTo>
                    <a:pt x="881" y="1795"/>
                    <a:pt x="488" y="2462"/>
                    <a:pt x="643" y="3081"/>
                  </a:cubicBezTo>
                  <a:cubicBezTo>
                    <a:pt x="84" y="3379"/>
                    <a:pt x="0" y="4248"/>
                    <a:pt x="441" y="4784"/>
                  </a:cubicBezTo>
                  <a:cubicBezTo>
                    <a:pt x="336" y="5477"/>
                    <a:pt x="852" y="6142"/>
                    <a:pt x="1432" y="6142"/>
                  </a:cubicBezTo>
                  <a:cubicBezTo>
                    <a:pt x="1510" y="6142"/>
                    <a:pt x="1589" y="6130"/>
                    <a:pt x="1667" y="6105"/>
                  </a:cubicBezTo>
                  <a:cubicBezTo>
                    <a:pt x="1827" y="6308"/>
                    <a:pt x="2150" y="6444"/>
                    <a:pt x="2456" y="6444"/>
                  </a:cubicBezTo>
                  <a:cubicBezTo>
                    <a:pt x="2491" y="6444"/>
                    <a:pt x="2526" y="6442"/>
                    <a:pt x="2560" y="6439"/>
                  </a:cubicBezTo>
                  <a:cubicBezTo>
                    <a:pt x="3002" y="7378"/>
                    <a:pt x="3681" y="7769"/>
                    <a:pt x="4568" y="7769"/>
                  </a:cubicBezTo>
                  <a:cubicBezTo>
                    <a:pt x="4805" y="7769"/>
                    <a:pt x="5056" y="7741"/>
                    <a:pt x="5322" y="7689"/>
                  </a:cubicBezTo>
                  <a:cubicBezTo>
                    <a:pt x="5429" y="8070"/>
                    <a:pt x="5715" y="8534"/>
                    <a:pt x="6382" y="8915"/>
                  </a:cubicBezTo>
                  <a:cubicBezTo>
                    <a:pt x="7454" y="9534"/>
                    <a:pt x="7965" y="10022"/>
                    <a:pt x="8037" y="10487"/>
                  </a:cubicBezTo>
                  <a:cubicBezTo>
                    <a:pt x="8085" y="10796"/>
                    <a:pt x="8346" y="10999"/>
                    <a:pt x="8644" y="10999"/>
                  </a:cubicBezTo>
                  <a:cubicBezTo>
                    <a:pt x="9049" y="10999"/>
                    <a:pt x="9323" y="10630"/>
                    <a:pt x="9251" y="10260"/>
                  </a:cubicBezTo>
                  <a:lnTo>
                    <a:pt x="8835" y="8355"/>
                  </a:lnTo>
                  <a:cubicBezTo>
                    <a:pt x="9275" y="8260"/>
                    <a:pt x="9573" y="7927"/>
                    <a:pt x="9620" y="7593"/>
                  </a:cubicBezTo>
                  <a:cubicBezTo>
                    <a:pt x="9656" y="7308"/>
                    <a:pt x="9763" y="7177"/>
                    <a:pt x="9644" y="6867"/>
                  </a:cubicBezTo>
                  <a:cubicBezTo>
                    <a:pt x="10299" y="6808"/>
                    <a:pt x="10752" y="6081"/>
                    <a:pt x="10609" y="5427"/>
                  </a:cubicBezTo>
                  <a:cubicBezTo>
                    <a:pt x="11025" y="5034"/>
                    <a:pt x="11037" y="4212"/>
                    <a:pt x="10585" y="3831"/>
                  </a:cubicBezTo>
                  <a:cubicBezTo>
                    <a:pt x="10656" y="3307"/>
                    <a:pt x="10323" y="2760"/>
                    <a:pt x="9823" y="2545"/>
                  </a:cubicBezTo>
                  <a:cubicBezTo>
                    <a:pt x="9835" y="2355"/>
                    <a:pt x="9787" y="2164"/>
                    <a:pt x="9704" y="1974"/>
                  </a:cubicBezTo>
                  <a:cubicBezTo>
                    <a:pt x="9673" y="1919"/>
                    <a:pt x="9616" y="1890"/>
                    <a:pt x="9560" y="1890"/>
                  </a:cubicBezTo>
                  <a:cubicBezTo>
                    <a:pt x="9531" y="1890"/>
                    <a:pt x="9502" y="1898"/>
                    <a:pt x="9478" y="1914"/>
                  </a:cubicBezTo>
                  <a:cubicBezTo>
                    <a:pt x="9406" y="1950"/>
                    <a:pt x="9370" y="2057"/>
                    <a:pt x="9418" y="2129"/>
                  </a:cubicBezTo>
                  <a:cubicBezTo>
                    <a:pt x="9513" y="2295"/>
                    <a:pt x="9537" y="2474"/>
                    <a:pt x="9489" y="2605"/>
                  </a:cubicBezTo>
                  <a:cubicBezTo>
                    <a:pt x="9466" y="2700"/>
                    <a:pt x="9525" y="2783"/>
                    <a:pt x="9609" y="2819"/>
                  </a:cubicBezTo>
                  <a:cubicBezTo>
                    <a:pt x="10061" y="2926"/>
                    <a:pt x="10371" y="3438"/>
                    <a:pt x="10251" y="3855"/>
                  </a:cubicBezTo>
                  <a:cubicBezTo>
                    <a:pt x="10240" y="3938"/>
                    <a:pt x="10263" y="4010"/>
                    <a:pt x="10323" y="4034"/>
                  </a:cubicBezTo>
                  <a:cubicBezTo>
                    <a:pt x="10609" y="4212"/>
                    <a:pt x="10716" y="4724"/>
                    <a:pt x="10490" y="5105"/>
                  </a:cubicBezTo>
                  <a:cubicBezTo>
                    <a:pt x="10418" y="4950"/>
                    <a:pt x="10299" y="4748"/>
                    <a:pt x="10085" y="4557"/>
                  </a:cubicBezTo>
                  <a:cubicBezTo>
                    <a:pt x="10051" y="4529"/>
                    <a:pt x="10014" y="4514"/>
                    <a:pt x="9978" y="4514"/>
                  </a:cubicBezTo>
                  <a:cubicBezTo>
                    <a:pt x="9939" y="4514"/>
                    <a:pt x="9902" y="4532"/>
                    <a:pt x="9870" y="4569"/>
                  </a:cubicBezTo>
                  <a:cubicBezTo>
                    <a:pt x="9799" y="4653"/>
                    <a:pt x="9799" y="4736"/>
                    <a:pt x="9882" y="4796"/>
                  </a:cubicBezTo>
                  <a:cubicBezTo>
                    <a:pt x="10085" y="4974"/>
                    <a:pt x="10216" y="5200"/>
                    <a:pt x="10287" y="5462"/>
                  </a:cubicBezTo>
                  <a:lnTo>
                    <a:pt x="10287" y="5498"/>
                  </a:lnTo>
                  <a:cubicBezTo>
                    <a:pt x="10463" y="6016"/>
                    <a:pt x="10035" y="6624"/>
                    <a:pt x="9592" y="6624"/>
                  </a:cubicBezTo>
                  <a:cubicBezTo>
                    <a:pt x="9526" y="6624"/>
                    <a:pt x="9459" y="6611"/>
                    <a:pt x="9394" y="6581"/>
                  </a:cubicBezTo>
                  <a:lnTo>
                    <a:pt x="9359" y="6581"/>
                  </a:lnTo>
                  <a:cubicBezTo>
                    <a:pt x="9251" y="6510"/>
                    <a:pt x="9120" y="6462"/>
                    <a:pt x="8989" y="6462"/>
                  </a:cubicBezTo>
                  <a:lnTo>
                    <a:pt x="8180" y="6462"/>
                  </a:lnTo>
                  <a:cubicBezTo>
                    <a:pt x="8096" y="6462"/>
                    <a:pt x="8013" y="6534"/>
                    <a:pt x="8013" y="6629"/>
                  </a:cubicBezTo>
                  <a:cubicBezTo>
                    <a:pt x="8013" y="6712"/>
                    <a:pt x="8096" y="6796"/>
                    <a:pt x="8180" y="6796"/>
                  </a:cubicBezTo>
                  <a:lnTo>
                    <a:pt x="8989" y="6796"/>
                  </a:lnTo>
                  <a:cubicBezTo>
                    <a:pt x="9251" y="6796"/>
                    <a:pt x="9442" y="7046"/>
                    <a:pt x="9370" y="7296"/>
                  </a:cubicBezTo>
                  <a:cubicBezTo>
                    <a:pt x="9370" y="7308"/>
                    <a:pt x="9359" y="7367"/>
                    <a:pt x="9311" y="7605"/>
                  </a:cubicBezTo>
                  <a:cubicBezTo>
                    <a:pt x="9228" y="7927"/>
                    <a:pt x="8942" y="8141"/>
                    <a:pt x="8632" y="8141"/>
                  </a:cubicBezTo>
                  <a:lnTo>
                    <a:pt x="7596" y="8141"/>
                  </a:lnTo>
                  <a:cubicBezTo>
                    <a:pt x="7275" y="8141"/>
                    <a:pt x="6989" y="7927"/>
                    <a:pt x="6918" y="7605"/>
                  </a:cubicBezTo>
                  <a:cubicBezTo>
                    <a:pt x="6870" y="7355"/>
                    <a:pt x="6858" y="7296"/>
                    <a:pt x="6858" y="7296"/>
                  </a:cubicBezTo>
                  <a:cubicBezTo>
                    <a:pt x="6799" y="7046"/>
                    <a:pt x="6977" y="6796"/>
                    <a:pt x="7239" y="6796"/>
                  </a:cubicBezTo>
                  <a:lnTo>
                    <a:pt x="7501" y="6796"/>
                  </a:lnTo>
                  <a:cubicBezTo>
                    <a:pt x="7584" y="6796"/>
                    <a:pt x="7656" y="6712"/>
                    <a:pt x="7656" y="6629"/>
                  </a:cubicBezTo>
                  <a:cubicBezTo>
                    <a:pt x="7656" y="6534"/>
                    <a:pt x="7584" y="6462"/>
                    <a:pt x="7501" y="6462"/>
                  </a:cubicBezTo>
                  <a:lnTo>
                    <a:pt x="7239" y="6462"/>
                  </a:lnTo>
                  <a:cubicBezTo>
                    <a:pt x="6763" y="6462"/>
                    <a:pt x="6430" y="6915"/>
                    <a:pt x="6549" y="7355"/>
                  </a:cubicBezTo>
                  <a:cubicBezTo>
                    <a:pt x="6584" y="7593"/>
                    <a:pt x="6608" y="7665"/>
                    <a:pt x="6608" y="7665"/>
                  </a:cubicBezTo>
                  <a:cubicBezTo>
                    <a:pt x="6727" y="8129"/>
                    <a:pt x="7144" y="8439"/>
                    <a:pt x="7596" y="8439"/>
                  </a:cubicBezTo>
                  <a:lnTo>
                    <a:pt x="8525" y="8439"/>
                  </a:lnTo>
                  <a:lnTo>
                    <a:pt x="8942" y="10380"/>
                  </a:lnTo>
                  <a:cubicBezTo>
                    <a:pt x="8954" y="10463"/>
                    <a:pt x="8942" y="10558"/>
                    <a:pt x="8882" y="10630"/>
                  </a:cubicBezTo>
                  <a:cubicBezTo>
                    <a:pt x="8818" y="10703"/>
                    <a:pt x="8733" y="10737"/>
                    <a:pt x="8650" y="10737"/>
                  </a:cubicBezTo>
                  <a:cubicBezTo>
                    <a:pt x="8517" y="10737"/>
                    <a:pt x="8388" y="10648"/>
                    <a:pt x="8358" y="10487"/>
                  </a:cubicBezTo>
                  <a:cubicBezTo>
                    <a:pt x="8275" y="9903"/>
                    <a:pt x="7739" y="9368"/>
                    <a:pt x="6561" y="8677"/>
                  </a:cubicBezTo>
                  <a:cubicBezTo>
                    <a:pt x="5751" y="8225"/>
                    <a:pt x="5513" y="7570"/>
                    <a:pt x="5620" y="6998"/>
                  </a:cubicBezTo>
                  <a:lnTo>
                    <a:pt x="5620" y="6998"/>
                  </a:lnTo>
                  <a:cubicBezTo>
                    <a:pt x="5918" y="7129"/>
                    <a:pt x="5870" y="7272"/>
                    <a:pt x="6025" y="7272"/>
                  </a:cubicBezTo>
                  <a:cubicBezTo>
                    <a:pt x="6156" y="7272"/>
                    <a:pt x="6227" y="7117"/>
                    <a:pt x="6156" y="7010"/>
                  </a:cubicBezTo>
                  <a:cubicBezTo>
                    <a:pt x="6025" y="6820"/>
                    <a:pt x="5834" y="6712"/>
                    <a:pt x="5620" y="6653"/>
                  </a:cubicBezTo>
                  <a:lnTo>
                    <a:pt x="5584" y="6617"/>
                  </a:lnTo>
                  <a:cubicBezTo>
                    <a:pt x="5560" y="6605"/>
                    <a:pt x="5537" y="6599"/>
                    <a:pt x="5516" y="6599"/>
                  </a:cubicBezTo>
                  <a:cubicBezTo>
                    <a:pt x="5495" y="6599"/>
                    <a:pt x="5477" y="6605"/>
                    <a:pt x="5465" y="6617"/>
                  </a:cubicBezTo>
                  <a:cubicBezTo>
                    <a:pt x="5422" y="6610"/>
                    <a:pt x="5377" y="6607"/>
                    <a:pt x="5333" y="6607"/>
                  </a:cubicBezTo>
                  <a:cubicBezTo>
                    <a:pt x="5145" y="6607"/>
                    <a:pt x="4950" y="6666"/>
                    <a:pt x="4787" y="6772"/>
                  </a:cubicBezTo>
                  <a:cubicBezTo>
                    <a:pt x="4715" y="6831"/>
                    <a:pt x="4703" y="6927"/>
                    <a:pt x="4751" y="6998"/>
                  </a:cubicBezTo>
                  <a:cubicBezTo>
                    <a:pt x="4789" y="7044"/>
                    <a:pt x="4838" y="7071"/>
                    <a:pt x="4886" y="7071"/>
                  </a:cubicBezTo>
                  <a:cubicBezTo>
                    <a:pt x="4913" y="7071"/>
                    <a:pt x="4940" y="7063"/>
                    <a:pt x="4965" y="7046"/>
                  </a:cubicBezTo>
                  <a:cubicBezTo>
                    <a:pt x="5072" y="6974"/>
                    <a:pt x="5191" y="6939"/>
                    <a:pt x="5310" y="6939"/>
                  </a:cubicBezTo>
                  <a:cubicBezTo>
                    <a:pt x="5298" y="7058"/>
                    <a:pt x="5287" y="7224"/>
                    <a:pt x="5298" y="7403"/>
                  </a:cubicBezTo>
                  <a:cubicBezTo>
                    <a:pt x="5049" y="7450"/>
                    <a:pt x="4820" y="7475"/>
                    <a:pt x="4609" y="7475"/>
                  </a:cubicBezTo>
                  <a:cubicBezTo>
                    <a:pt x="3761" y="7475"/>
                    <a:pt x="3208" y="7082"/>
                    <a:pt x="2846" y="6224"/>
                  </a:cubicBezTo>
                  <a:cubicBezTo>
                    <a:pt x="2798" y="6058"/>
                    <a:pt x="2762" y="5796"/>
                    <a:pt x="2798" y="5688"/>
                  </a:cubicBezTo>
                  <a:cubicBezTo>
                    <a:pt x="2822" y="5605"/>
                    <a:pt x="2786" y="5510"/>
                    <a:pt x="2691" y="5486"/>
                  </a:cubicBezTo>
                  <a:cubicBezTo>
                    <a:pt x="2672" y="5478"/>
                    <a:pt x="2652" y="5474"/>
                    <a:pt x="2633" y="5474"/>
                  </a:cubicBezTo>
                  <a:cubicBezTo>
                    <a:pt x="2568" y="5474"/>
                    <a:pt x="2507" y="5517"/>
                    <a:pt x="2489" y="5581"/>
                  </a:cubicBezTo>
                  <a:cubicBezTo>
                    <a:pt x="2429" y="5748"/>
                    <a:pt x="2453" y="5974"/>
                    <a:pt x="2489" y="6141"/>
                  </a:cubicBezTo>
                  <a:cubicBezTo>
                    <a:pt x="2469" y="6142"/>
                    <a:pt x="2450" y="6143"/>
                    <a:pt x="2431" y="6143"/>
                  </a:cubicBezTo>
                  <a:cubicBezTo>
                    <a:pt x="2141" y="6143"/>
                    <a:pt x="1950" y="5980"/>
                    <a:pt x="1905" y="5879"/>
                  </a:cubicBezTo>
                  <a:cubicBezTo>
                    <a:pt x="1893" y="5843"/>
                    <a:pt x="1858" y="5808"/>
                    <a:pt x="1810" y="5796"/>
                  </a:cubicBezTo>
                  <a:cubicBezTo>
                    <a:pt x="1789" y="5787"/>
                    <a:pt x="1771" y="5783"/>
                    <a:pt x="1753" y="5783"/>
                  </a:cubicBezTo>
                  <a:cubicBezTo>
                    <a:pt x="1701" y="5783"/>
                    <a:pt x="1658" y="5816"/>
                    <a:pt x="1596" y="5843"/>
                  </a:cubicBezTo>
                  <a:cubicBezTo>
                    <a:pt x="1552" y="5855"/>
                    <a:pt x="1509" y="5861"/>
                    <a:pt x="1466" y="5861"/>
                  </a:cubicBezTo>
                  <a:cubicBezTo>
                    <a:pt x="1050" y="5861"/>
                    <a:pt x="679" y="5315"/>
                    <a:pt x="798" y="4807"/>
                  </a:cubicBezTo>
                  <a:cubicBezTo>
                    <a:pt x="846" y="4653"/>
                    <a:pt x="643" y="4653"/>
                    <a:pt x="536" y="4260"/>
                  </a:cubicBezTo>
                  <a:cubicBezTo>
                    <a:pt x="417" y="3855"/>
                    <a:pt x="584" y="3462"/>
                    <a:pt x="893" y="3367"/>
                  </a:cubicBezTo>
                  <a:cubicBezTo>
                    <a:pt x="977" y="3343"/>
                    <a:pt x="1036" y="3248"/>
                    <a:pt x="1000" y="3164"/>
                  </a:cubicBezTo>
                  <a:cubicBezTo>
                    <a:pt x="798" y="2664"/>
                    <a:pt x="1131" y="2045"/>
                    <a:pt x="1596" y="2009"/>
                  </a:cubicBezTo>
                  <a:cubicBezTo>
                    <a:pt x="1667" y="2009"/>
                    <a:pt x="1739" y="1950"/>
                    <a:pt x="1739" y="1867"/>
                  </a:cubicBezTo>
                  <a:cubicBezTo>
                    <a:pt x="1781" y="1436"/>
                    <a:pt x="2175" y="1060"/>
                    <a:pt x="2570" y="1060"/>
                  </a:cubicBezTo>
                  <a:cubicBezTo>
                    <a:pt x="2623" y="1060"/>
                    <a:pt x="2675" y="1067"/>
                    <a:pt x="2727" y="1081"/>
                  </a:cubicBezTo>
                  <a:cubicBezTo>
                    <a:pt x="2736" y="1082"/>
                    <a:pt x="2745" y="1083"/>
                    <a:pt x="2754" y="1083"/>
                  </a:cubicBezTo>
                  <a:cubicBezTo>
                    <a:pt x="2816" y="1083"/>
                    <a:pt x="2874" y="1049"/>
                    <a:pt x="2905" y="997"/>
                  </a:cubicBezTo>
                  <a:cubicBezTo>
                    <a:pt x="3065" y="744"/>
                    <a:pt x="3387" y="579"/>
                    <a:pt x="3692" y="579"/>
                  </a:cubicBezTo>
                  <a:cubicBezTo>
                    <a:pt x="3773" y="579"/>
                    <a:pt x="3854" y="591"/>
                    <a:pt x="3929" y="616"/>
                  </a:cubicBezTo>
                  <a:cubicBezTo>
                    <a:pt x="3870" y="700"/>
                    <a:pt x="3810" y="819"/>
                    <a:pt x="3810" y="962"/>
                  </a:cubicBezTo>
                  <a:cubicBezTo>
                    <a:pt x="3774" y="962"/>
                    <a:pt x="3739" y="974"/>
                    <a:pt x="3703" y="974"/>
                  </a:cubicBezTo>
                  <a:cubicBezTo>
                    <a:pt x="3465" y="1045"/>
                    <a:pt x="3298" y="1212"/>
                    <a:pt x="3298" y="1212"/>
                  </a:cubicBezTo>
                  <a:cubicBezTo>
                    <a:pt x="3239" y="1271"/>
                    <a:pt x="3239" y="1378"/>
                    <a:pt x="3298" y="1438"/>
                  </a:cubicBezTo>
                  <a:cubicBezTo>
                    <a:pt x="3328" y="1468"/>
                    <a:pt x="3370" y="1483"/>
                    <a:pt x="3411" y="1483"/>
                  </a:cubicBezTo>
                  <a:cubicBezTo>
                    <a:pt x="3453" y="1483"/>
                    <a:pt x="3495" y="1468"/>
                    <a:pt x="3524" y="1438"/>
                  </a:cubicBezTo>
                  <a:cubicBezTo>
                    <a:pt x="3532" y="1422"/>
                    <a:pt x="3715" y="1247"/>
                    <a:pt x="3964" y="1247"/>
                  </a:cubicBezTo>
                  <a:cubicBezTo>
                    <a:pt x="4094" y="1247"/>
                    <a:pt x="4243" y="1295"/>
                    <a:pt x="4394" y="1438"/>
                  </a:cubicBezTo>
                  <a:cubicBezTo>
                    <a:pt x="4417" y="1462"/>
                    <a:pt x="4465" y="1474"/>
                    <a:pt x="4513" y="1474"/>
                  </a:cubicBezTo>
                  <a:cubicBezTo>
                    <a:pt x="4656" y="1474"/>
                    <a:pt x="4715" y="1295"/>
                    <a:pt x="4632" y="1200"/>
                  </a:cubicBezTo>
                  <a:cubicBezTo>
                    <a:pt x="4465" y="1033"/>
                    <a:pt x="4286" y="962"/>
                    <a:pt x="4132" y="926"/>
                  </a:cubicBezTo>
                  <a:cubicBezTo>
                    <a:pt x="4155" y="819"/>
                    <a:pt x="4251" y="688"/>
                    <a:pt x="4298" y="664"/>
                  </a:cubicBezTo>
                  <a:lnTo>
                    <a:pt x="4298" y="640"/>
                  </a:lnTo>
                  <a:cubicBezTo>
                    <a:pt x="4502" y="424"/>
                    <a:pt x="4770" y="329"/>
                    <a:pt x="5016" y="329"/>
                  </a:cubicBezTo>
                  <a:cubicBezTo>
                    <a:pt x="5257" y="329"/>
                    <a:pt x="5478" y="421"/>
                    <a:pt x="5596" y="581"/>
                  </a:cubicBezTo>
                  <a:cubicBezTo>
                    <a:pt x="5620" y="628"/>
                    <a:pt x="5668" y="640"/>
                    <a:pt x="5715" y="664"/>
                  </a:cubicBezTo>
                  <a:cubicBezTo>
                    <a:pt x="5763" y="664"/>
                    <a:pt x="5799" y="640"/>
                    <a:pt x="5834" y="616"/>
                  </a:cubicBezTo>
                  <a:cubicBezTo>
                    <a:pt x="5984" y="476"/>
                    <a:pt x="6190" y="411"/>
                    <a:pt x="6397" y="411"/>
                  </a:cubicBezTo>
                  <a:cubicBezTo>
                    <a:pt x="6700" y="411"/>
                    <a:pt x="7005" y="552"/>
                    <a:pt x="7132" y="807"/>
                  </a:cubicBezTo>
                  <a:cubicBezTo>
                    <a:pt x="7153" y="869"/>
                    <a:pt x="7210" y="904"/>
                    <a:pt x="7287" y="904"/>
                  </a:cubicBezTo>
                  <a:cubicBezTo>
                    <a:pt x="7299" y="904"/>
                    <a:pt x="7310" y="904"/>
                    <a:pt x="7323" y="902"/>
                  </a:cubicBezTo>
                  <a:cubicBezTo>
                    <a:pt x="7391" y="883"/>
                    <a:pt x="7462" y="874"/>
                    <a:pt x="7533" y="874"/>
                  </a:cubicBezTo>
                  <a:cubicBezTo>
                    <a:pt x="7908" y="874"/>
                    <a:pt x="8292" y="1123"/>
                    <a:pt x="8382" y="1474"/>
                  </a:cubicBezTo>
                  <a:cubicBezTo>
                    <a:pt x="8392" y="1544"/>
                    <a:pt x="8445" y="1598"/>
                    <a:pt x="8519" y="1598"/>
                  </a:cubicBezTo>
                  <a:cubicBezTo>
                    <a:pt x="8533" y="1598"/>
                    <a:pt x="8546" y="1596"/>
                    <a:pt x="8561" y="1593"/>
                  </a:cubicBezTo>
                  <a:cubicBezTo>
                    <a:pt x="8578" y="1591"/>
                    <a:pt x="8595" y="1590"/>
                    <a:pt x="8612" y="1590"/>
                  </a:cubicBezTo>
                  <a:cubicBezTo>
                    <a:pt x="8726" y="1590"/>
                    <a:pt x="8843" y="1624"/>
                    <a:pt x="8978" y="1676"/>
                  </a:cubicBezTo>
                  <a:cubicBezTo>
                    <a:pt x="8994" y="1682"/>
                    <a:pt x="9013" y="1685"/>
                    <a:pt x="9033" y="1685"/>
                  </a:cubicBezTo>
                  <a:cubicBezTo>
                    <a:pt x="9095" y="1685"/>
                    <a:pt x="9162" y="1654"/>
                    <a:pt x="9180" y="1581"/>
                  </a:cubicBezTo>
                  <a:cubicBezTo>
                    <a:pt x="9216" y="1497"/>
                    <a:pt x="9180" y="1402"/>
                    <a:pt x="9097" y="1378"/>
                  </a:cubicBezTo>
                  <a:cubicBezTo>
                    <a:pt x="8942" y="1319"/>
                    <a:pt x="8799" y="1271"/>
                    <a:pt x="8644" y="1271"/>
                  </a:cubicBezTo>
                  <a:cubicBezTo>
                    <a:pt x="8472" y="841"/>
                    <a:pt x="7989" y="547"/>
                    <a:pt x="7502" y="547"/>
                  </a:cubicBezTo>
                  <a:cubicBezTo>
                    <a:pt x="7450" y="547"/>
                    <a:pt x="7398" y="550"/>
                    <a:pt x="7346" y="557"/>
                  </a:cubicBezTo>
                  <a:cubicBezTo>
                    <a:pt x="7145" y="251"/>
                    <a:pt x="6767" y="81"/>
                    <a:pt x="6386" y="81"/>
                  </a:cubicBezTo>
                  <a:cubicBezTo>
                    <a:pt x="6159" y="81"/>
                    <a:pt x="5931" y="142"/>
                    <a:pt x="5739" y="271"/>
                  </a:cubicBezTo>
                  <a:cubicBezTo>
                    <a:pt x="5542" y="91"/>
                    <a:pt x="5272" y="1"/>
                    <a:pt x="49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27" name="Google Shape;6127;p78"/>
          <p:cNvGrpSpPr/>
          <p:nvPr/>
        </p:nvGrpSpPr>
        <p:grpSpPr>
          <a:xfrm>
            <a:off x="5829984" y="3350032"/>
            <a:ext cx="220755" cy="352348"/>
            <a:chOff x="5829984" y="3350032"/>
            <a:chExt cx="220755" cy="352348"/>
          </a:xfrm>
        </p:grpSpPr>
        <p:sp>
          <p:nvSpPr>
            <p:cNvPr id="6128" name="Google Shape;6128;p78"/>
            <p:cNvSpPr/>
            <p:nvPr/>
          </p:nvSpPr>
          <p:spPr>
            <a:xfrm>
              <a:off x="5829984" y="3350032"/>
              <a:ext cx="220755" cy="352348"/>
            </a:xfrm>
            <a:custGeom>
              <a:avLst/>
              <a:gdLst/>
              <a:ahLst/>
              <a:cxnLst/>
              <a:rect l="l" t="t" r="r" b="b"/>
              <a:pathLst>
                <a:path w="6930" h="11061" extrusionOk="0">
                  <a:moveTo>
                    <a:pt x="1989" y="333"/>
                  </a:moveTo>
                  <a:lnTo>
                    <a:pt x="1989" y="2060"/>
                  </a:lnTo>
                  <a:lnTo>
                    <a:pt x="1072" y="2060"/>
                  </a:lnTo>
                  <a:lnTo>
                    <a:pt x="1072" y="333"/>
                  </a:lnTo>
                  <a:close/>
                  <a:moveTo>
                    <a:pt x="3299" y="333"/>
                  </a:moveTo>
                  <a:lnTo>
                    <a:pt x="3299" y="2060"/>
                  </a:lnTo>
                  <a:lnTo>
                    <a:pt x="2322" y="2060"/>
                  </a:lnTo>
                  <a:lnTo>
                    <a:pt x="2322" y="333"/>
                  </a:lnTo>
                  <a:close/>
                  <a:moveTo>
                    <a:pt x="4608" y="333"/>
                  </a:moveTo>
                  <a:lnTo>
                    <a:pt x="4608" y="2060"/>
                  </a:lnTo>
                  <a:lnTo>
                    <a:pt x="3632" y="2060"/>
                  </a:lnTo>
                  <a:lnTo>
                    <a:pt x="3632" y="333"/>
                  </a:lnTo>
                  <a:close/>
                  <a:moveTo>
                    <a:pt x="5108" y="2381"/>
                  </a:moveTo>
                  <a:lnTo>
                    <a:pt x="5108" y="2774"/>
                  </a:lnTo>
                  <a:lnTo>
                    <a:pt x="1810" y="2774"/>
                  </a:lnTo>
                  <a:lnTo>
                    <a:pt x="1810" y="2381"/>
                  </a:lnTo>
                  <a:close/>
                  <a:moveTo>
                    <a:pt x="6085" y="3084"/>
                  </a:moveTo>
                  <a:cubicBezTo>
                    <a:pt x="6370" y="3084"/>
                    <a:pt x="6609" y="3322"/>
                    <a:pt x="6609" y="3608"/>
                  </a:cubicBezTo>
                  <a:lnTo>
                    <a:pt x="6609" y="10216"/>
                  </a:lnTo>
                  <a:cubicBezTo>
                    <a:pt x="6609" y="10489"/>
                    <a:pt x="6370" y="10728"/>
                    <a:pt x="6085" y="10728"/>
                  </a:cubicBezTo>
                  <a:lnTo>
                    <a:pt x="846" y="10728"/>
                  </a:lnTo>
                  <a:cubicBezTo>
                    <a:pt x="560" y="10728"/>
                    <a:pt x="322" y="10489"/>
                    <a:pt x="322" y="10216"/>
                  </a:cubicBezTo>
                  <a:lnTo>
                    <a:pt x="322" y="3608"/>
                  </a:lnTo>
                  <a:cubicBezTo>
                    <a:pt x="322" y="3322"/>
                    <a:pt x="560" y="3084"/>
                    <a:pt x="846" y="3084"/>
                  </a:cubicBezTo>
                  <a:close/>
                  <a:moveTo>
                    <a:pt x="905" y="0"/>
                  </a:moveTo>
                  <a:cubicBezTo>
                    <a:pt x="822" y="0"/>
                    <a:pt x="739" y="71"/>
                    <a:pt x="739" y="167"/>
                  </a:cubicBezTo>
                  <a:lnTo>
                    <a:pt x="739" y="2215"/>
                  </a:lnTo>
                  <a:cubicBezTo>
                    <a:pt x="739" y="2310"/>
                    <a:pt x="822" y="2381"/>
                    <a:pt x="905" y="2381"/>
                  </a:cubicBezTo>
                  <a:lnTo>
                    <a:pt x="1501" y="2381"/>
                  </a:lnTo>
                  <a:lnTo>
                    <a:pt x="1501" y="2762"/>
                  </a:lnTo>
                  <a:lnTo>
                    <a:pt x="846" y="2762"/>
                  </a:lnTo>
                  <a:cubicBezTo>
                    <a:pt x="382" y="2762"/>
                    <a:pt x="1" y="3143"/>
                    <a:pt x="1" y="3620"/>
                  </a:cubicBezTo>
                  <a:lnTo>
                    <a:pt x="1" y="10216"/>
                  </a:lnTo>
                  <a:cubicBezTo>
                    <a:pt x="1" y="10668"/>
                    <a:pt x="370" y="11061"/>
                    <a:pt x="846" y="11061"/>
                  </a:cubicBezTo>
                  <a:lnTo>
                    <a:pt x="6085" y="11061"/>
                  </a:lnTo>
                  <a:cubicBezTo>
                    <a:pt x="6549" y="11061"/>
                    <a:pt x="6930" y="10692"/>
                    <a:pt x="6930" y="10216"/>
                  </a:cubicBezTo>
                  <a:lnTo>
                    <a:pt x="6930" y="3608"/>
                  </a:lnTo>
                  <a:cubicBezTo>
                    <a:pt x="6930" y="3143"/>
                    <a:pt x="6549" y="2774"/>
                    <a:pt x="6085" y="2774"/>
                  </a:cubicBezTo>
                  <a:lnTo>
                    <a:pt x="5430" y="2774"/>
                  </a:lnTo>
                  <a:lnTo>
                    <a:pt x="5430" y="2381"/>
                  </a:lnTo>
                  <a:lnTo>
                    <a:pt x="6025" y="2381"/>
                  </a:lnTo>
                  <a:cubicBezTo>
                    <a:pt x="6108" y="2381"/>
                    <a:pt x="6192" y="2310"/>
                    <a:pt x="6192" y="2215"/>
                  </a:cubicBezTo>
                  <a:lnTo>
                    <a:pt x="6192" y="1191"/>
                  </a:lnTo>
                  <a:cubicBezTo>
                    <a:pt x="6192" y="1095"/>
                    <a:pt x="6108" y="1024"/>
                    <a:pt x="6025" y="1024"/>
                  </a:cubicBezTo>
                  <a:cubicBezTo>
                    <a:pt x="5942" y="1024"/>
                    <a:pt x="5858" y="1095"/>
                    <a:pt x="5858" y="1191"/>
                  </a:cubicBezTo>
                  <a:lnTo>
                    <a:pt x="5858" y="2048"/>
                  </a:lnTo>
                  <a:lnTo>
                    <a:pt x="4942" y="2048"/>
                  </a:lnTo>
                  <a:lnTo>
                    <a:pt x="4942" y="321"/>
                  </a:lnTo>
                  <a:lnTo>
                    <a:pt x="5858" y="321"/>
                  </a:lnTo>
                  <a:lnTo>
                    <a:pt x="5858" y="524"/>
                  </a:lnTo>
                  <a:cubicBezTo>
                    <a:pt x="5858" y="607"/>
                    <a:pt x="5942" y="679"/>
                    <a:pt x="6025" y="679"/>
                  </a:cubicBezTo>
                  <a:cubicBezTo>
                    <a:pt x="6108" y="679"/>
                    <a:pt x="6192" y="607"/>
                    <a:pt x="6192" y="524"/>
                  </a:cubicBezTo>
                  <a:lnTo>
                    <a:pt x="6192" y="167"/>
                  </a:lnTo>
                  <a:cubicBezTo>
                    <a:pt x="6192" y="71"/>
                    <a:pt x="6108" y="0"/>
                    <a:pt x="6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29" name="Google Shape;6129;p78"/>
            <p:cNvSpPr/>
            <p:nvPr/>
          </p:nvSpPr>
          <p:spPr>
            <a:xfrm>
              <a:off x="5912297" y="3541927"/>
              <a:ext cx="56160" cy="56160"/>
            </a:xfrm>
            <a:custGeom>
              <a:avLst/>
              <a:gdLst/>
              <a:ahLst/>
              <a:cxnLst/>
              <a:rect l="l" t="t" r="r" b="b"/>
              <a:pathLst>
                <a:path w="1763" h="1763" extrusionOk="0">
                  <a:moveTo>
                    <a:pt x="881" y="1"/>
                  </a:moveTo>
                  <a:cubicBezTo>
                    <a:pt x="798" y="1"/>
                    <a:pt x="715" y="72"/>
                    <a:pt x="715" y="167"/>
                  </a:cubicBezTo>
                  <a:lnTo>
                    <a:pt x="715" y="715"/>
                  </a:lnTo>
                  <a:lnTo>
                    <a:pt x="167" y="715"/>
                  </a:lnTo>
                  <a:cubicBezTo>
                    <a:pt x="84" y="715"/>
                    <a:pt x="0" y="798"/>
                    <a:pt x="0" y="882"/>
                  </a:cubicBezTo>
                  <a:cubicBezTo>
                    <a:pt x="0" y="977"/>
                    <a:pt x="84" y="1048"/>
                    <a:pt x="167" y="1048"/>
                  </a:cubicBezTo>
                  <a:lnTo>
                    <a:pt x="715" y="1048"/>
                  </a:lnTo>
                  <a:lnTo>
                    <a:pt x="715" y="1596"/>
                  </a:lnTo>
                  <a:cubicBezTo>
                    <a:pt x="715" y="1691"/>
                    <a:pt x="798" y="1763"/>
                    <a:pt x="881" y="1763"/>
                  </a:cubicBezTo>
                  <a:cubicBezTo>
                    <a:pt x="965" y="1763"/>
                    <a:pt x="1048" y="1691"/>
                    <a:pt x="1048" y="1596"/>
                  </a:cubicBezTo>
                  <a:lnTo>
                    <a:pt x="1048" y="1048"/>
                  </a:lnTo>
                  <a:lnTo>
                    <a:pt x="1596" y="1048"/>
                  </a:lnTo>
                  <a:cubicBezTo>
                    <a:pt x="1679" y="1048"/>
                    <a:pt x="1762" y="977"/>
                    <a:pt x="1762" y="882"/>
                  </a:cubicBezTo>
                  <a:cubicBezTo>
                    <a:pt x="1762" y="798"/>
                    <a:pt x="1679" y="715"/>
                    <a:pt x="1596" y="715"/>
                  </a:cubicBezTo>
                  <a:lnTo>
                    <a:pt x="1048" y="715"/>
                  </a:lnTo>
                  <a:lnTo>
                    <a:pt x="1048" y="167"/>
                  </a:lnTo>
                  <a:cubicBezTo>
                    <a:pt x="1048" y="72"/>
                    <a:pt x="965"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0" name="Google Shape;6130;p78"/>
            <p:cNvSpPr/>
            <p:nvPr/>
          </p:nvSpPr>
          <p:spPr>
            <a:xfrm>
              <a:off x="5885730" y="3515391"/>
              <a:ext cx="109263" cy="109263"/>
            </a:xfrm>
            <a:custGeom>
              <a:avLst/>
              <a:gdLst/>
              <a:ahLst/>
              <a:cxnLst/>
              <a:rect l="l" t="t" r="r" b="b"/>
              <a:pathLst>
                <a:path w="3430" h="3430" extrusionOk="0">
                  <a:moveTo>
                    <a:pt x="1715" y="345"/>
                  </a:moveTo>
                  <a:cubicBezTo>
                    <a:pt x="2477" y="345"/>
                    <a:pt x="3096" y="976"/>
                    <a:pt x="3096" y="1727"/>
                  </a:cubicBezTo>
                  <a:cubicBezTo>
                    <a:pt x="3096" y="2489"/>
                    <a:pt x="2477" y="3120"/>
                    <a:pt x="1715" y="3120"/>
                  </a:cubicBezTo>
                  <a:cubicBezTo>
                    <a:pt x="953" y="3120"/>
                    <a:pt x="334" y="2489"/>
                    <a:pt x="334" y="1727"/>
                  </a:cubicBezTo>
                  <a:cubicBezTo>
                    <a:pt x="334" y="976"/>
                    <a:pt x="953" y="345"/>
                    <a:pt x="1715" y="345"/>
                  </a:cubicBezTo>
                  <a:close/>
                  <a:moveTo>
                    <a:pt x="1715" y="0"/>
                  </a:moveTo>
                  <a:cubicBezTo>
                    <a:pt x="775" y="0"/>
                    <a:pt x="1" y="762"/>
                    <a:pt x="1" y="1715"/>
                  </a:cubicBezTo>
                  <a:cubicBezTo>
                    <a:pt x="1" y="2667"/>
                    <a:pt x="775" y="3429"/>
                    <a:pt x="1715" y="3429"/>
                  </a:cubicBezTo>
                  <a:cubicBezTo>
                    <a:pt x="2656" y="3429"/>
                    <a:pt x="3430" y="2667"/>
                    <a:pt x="3430" y="1715"/>
                  </a:cubicBezTo>
                  <a:cubicBezTo>
                    <a:pt x="3430" y="774"/>
                    <a:pt x="2668" y="0"/>
                    <a:pt x="1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1" name="Google Shape;6131;p78"/>
            <p:cNvSpPr/>
            <p:nvPr/>
          </p:nvSpPr>
          <p:spPr>
            <a:xfrm>
              <a:off x="5862986" y="3476305"/>
              <a:ext cx="154783" cy="188167"/>
            </a:xfrm>
            <a:custGeom>
              <a:avLst/>
              <a:gdLst/>
              <a:ahLst/>
              <a:cxnLst/>
              <a:rect l="l" t="t" r="r" b="b"/>
              <a:pathLst>
                <a:path w="4859" h="5907" extrusionOk="0">
                  <a:moveTo>
                    <a:pt x="167" y="1"/>
                  </a:moveTo>
                  <a:cubicBezTo>
                    <a:pt x="84" y="1"/>
                    <a:pt x="0" y="72"/>
                    <a:pt x="0" y="156"/>
                  </a:cubicBezTo>
                  <a:lnTo>
                    <a:pt x="0" y="5740"/>
                  </a:lnTo>
                  <a:cubicBezTo>
                    <a:pt x="0" y="5835"/>
                    <a:pt x="84" y="5906"/>
                    <a:pt x="167" y="5906"/>
                  </a:cubicBezTo>
                  <a:lnTo>
                    <a:pt x="4691" y="5906"/>
                  </a:lnTo>
                  <a:cubicBezTo>
                    <a:pt x="4787" y="5906"/>
                    <a:pt x="4858" y="5835"/>
                    <a:pt x="4858" y="5740"/>
                  </a:cubicBezTo>
                  <a:lnTo>
                    <a:pt x="4858" y="156"/>
                  </a:lnTo>
                  <a:cubicBezTo>
                    <a:pt x="4858" y="72"/>
                    <a:pt x="4775" y="1"/>
                    <a:pt x="4691" y="1"/>
                  </a:cubicBezTo>
                  <a:lnTo>
                    <a:pt x="1715" y="1"/>
                  </a:lnTo>
                  <a:cubicBezTo>
                    <a:pt x="1632" y="1"/>
                    <a:pt x="1548" y="72"/>
                    <a:pt x="1548" y="156"/>
                  </a:cubicBezTo>
                  <a:cubicBezTo>
                    <a:pt x="1548" y="251"/>
                    <a:pt x="1632" y="322"/>
                    <a:pt x="1715" y="322"/>
                  </a:cubicBezTo>
                  <a:lnTo>
                    <a:pt x="4525" y="322"/>
                  </a:lnTo>
                  <a:lnTo>
                    <a:pt x="4525" y="5597"/>
                  </a:lnTo>
                  <a:lnTo>
                    <a:pt x="334" y="5597"/>
                  </a:lnTo>
                  <a:lnTo>
                    <a:pt x="334" y="322"/>
                  </a:lnTo>
                  <a:lnTo>
                    <a:pt x="881" y="322"/>
                  </a:lnTo>
                  <a:cubicBezTo>
                    <a:pt x="977" y="322"/>
                    <a:pt x="1048" y="251"/>
                    <a:pt x="1048" y="156"/>
                  </a:cubicBezTo>
                  <a:cubicBezTo>
                    <a:pt x="1048" y="72"/>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32" name="Google Shape;6132;p78"/>
          <p:cNvGrpSpPr/>
          <p:nvPr/>
        </p:nvGrpSpPr>
        <p:grpSpPr>
          <a:xfrm>
            <a:off x="4882170" y="3349841"/>
            <a:ext cx="358464" cy="352316"/>
            <a:chOff x="4882170" y="3349841"/>
            <a:chExt cx="358464" cy="352316"/>
          </a:xfrm>
        </p:grpSpPr>
        <p:sp>
          <p:nvSpPr>
            <p:cNvPr id="6133" name="Google Shape;6133;p78"/>
            <p:cNvSpPr/>
            <p:nvPr/>
          </p:nvSpPr>
          <p:spPr>
            <a:xfrm>
              <a:off x="5024403" y="3395521"/>
              <a:ext cx="174119" cy="166156"/>
            </a:xfrm>
            <a:custGeom>
              <a:avLst/>
              <a:gdLst/>
              <a:ahLst/>
              <a:cxnLst/>
              <a:rect l="l" t="t" r="r" b="b"/>
              <a:pathLst>
                <a:path w="5466" h="5216" extrusionOk="0">
                  <a:moveTo>
                    <a:pt x="4647" y="1"/>
                  </a:moveTo>
                  <a:cubicBezTo>
                    <a:pt x="4489" y="1"/>
                    <a:pt x="4335" y="60"/>
                    <a:pt x="4215" y="179"/>
                  </a:cubicBezTo>
                  <a:lnTo>
                    <a:pt x="239" y="4156"/>
                  </a:lnTo>
                  <a:cubicBezTo>
                    <a:pt x="1" y="4394"/>
                    <a:pt x="1" y="4799"/>
                    <a:pt x="239" y="5037"/>
                  </a:cubicBezTo>
                  <a:cubicBezTo>
                    <a:pt x="358" y="5156"/>
                    <a:pt x="519" y="5216"/>
                    <a:pt x="679" y="5216"/>
                  </a:cubicBezTo>
                  <a:cubicBezTo>
                    <a:pt x="840" y="5216"/>
                    <a:pt x="1001" y="5156"/>
                    <a:pt x="1120" y="5037"/>
                  </a:cubicBezTo>
                  <a:lnTo>
                    <a:pt x="4501" y="1656"/>
                  </a:lnTo>
                  <a:cubicBezTo>
                    <a:pt x="4561" y="1596"/>
                    <a:pt x="4561" y="1489"/>
                    <a:pt x="4501" y="1430"/>
                  </a:cubicBezTo>
                  <a:cubicBezTo>
                    <a:pt x="4471" y="1400"/>
                    <a:pt x="4430" y="1385"/>
                    <a:pt x="4388" y="1385"/>
                  </a:cubicBezTo>
                  <a:cubicBezTo>
                    <a:pt x="4346" y="1385"/>
                    <a:pt x="4305" y="1400"/>
                    <a:pt x="4275" y="1430"/>
                  </a:cubicBezTo>
                  <a:lnTo>
                    <a:pt x="894" y="4811"/>
                  </a:lnTo>
                  <a:cubicBezTo>
                    <a:pt x="834" y="4870"/>
                    <a:pt x="757" y="4900"/>
                    <a:pt x="681" y="4900"/>
                  </a:cubicBezTo>
                  <a:cubicBezTo>
                    <a:pt x="605" y="4900"/>
                    <a:pt x="530" y="4870"/>
                    <a:pt x="477" y="4811"/>
                  </a:cubicBezTo>
                  <a:cubicBezTo>
                    <a:pt x="358" y="4692"/>
                    <a:pt x="358" y="4501"/>
                    <a:pt x="477" y="4394"/>
                  </a:cubicBezTo>
                  <a:lnTo>
                    <a:pt x="4454" y="417"/>
                  </a:lnTo>
                  <a:cubicBezTo>
                    <a:pt x="4512" y="359"/>
                    <a:pt x="4585" y="333"/>
                    <a:pt x="4657" y="333"/>
                  </a:cubicBezTo>
                  <a:cubicBezTo>
                    <a:pt x="4807" y="333"/>
                    <a:pt x="4954" y="447"/>
                    <a:pt x="4954" y="632"/>
                  </a:cubicBezTo>
                  <a:cubicBezTo>
                    <a:pt x="4954" y="703"/>
                    <a:pt x="4930" y="775"/>
                    <a:pt x="4870" y="834"/>
                  </a:cubicBezTo>
                  <a:cubicBezTo>
                    <a:pt x="4811" y="894"/>
                    <a:pt x="4811" y="1001"/>
                    <a:pt x="4870" y="1060"/>
                  </a:cubicBezTo>
                  <a:cubicBezTo>
                    <a:pt x="4903" y="1094"/>
                    <a:pt x="4940" y="1108"/>
                    <a:pt x="4977" y="1108"/>
                  </a:cubicBezTo>
                  <a:cubicBezTo>
                    <a:pt x="5208" y="1108"/>
                    <a:pt x="5465" y="538"/>
                    <a:pt x="5097" y="179"/>
                  </a:cubicBezTo>
                  <a:cubicBezTo>
                    <a:pt x="4966" y="60"/>
                    <a:pt x="4805" y="1"/>
                    <a:pt x="46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4" name="Google Shape;6134;p78"/>
            <p:cNvSpPr/>
            <p:nvPr/>
          </p:nvSpPr>
          <p:spPr>
            <a:xfrm>
              <a:off x="4882170" y="3349841"/>
              <a:ext cx="358464" cy="352316"/>
            </a:xfrm>
            <a:custGeom>
              <a:avLst/>
              <a:gdLst/>
              <a:ahLst/>
              <a:cxnLst/>
              <a:rect l="l" t="t" r="r" b="b"/>
              <a:pathLst>
                <a:path w="11253" h="11060" extrusionOk="0">
                  <a:moveTo>
                    <a:pt x="8809" y="364"/>
                  </a:moveTo>
                  <a:cubicBezTo>
                    <a:pt x="8973" y="364"/>
                    <a:pt x="9138" y="421"/>
                    <a:pt x="9276" y="530"/>
                  </a:cubicBezTo>
                  <a:lnTo>
                    <a:pt x="10585" y="1840"/>
                  </a:lnTo>
                  <a:cubicBezTo>
                    <a:pt x="10895" y="2078"/>
                    <a:pt x="10895" y="2518"/>
                    <a:pt x="10633" y="2804"/>
                  </a:cubicBezTo>
                  <a:cubicBezTo>
                    <a:pt x="7276" y="6150"/>
                    <a:pt x="7395" y="6054"/>
                    <a:pt x="7192" y="6233"/>
                  </a:cubicBezTo>
                  <a:cubicBezTo>
                    <a:pt x="6609" y="6745"/>
                    <a:pt x="6002" y="7102"/>
                    <a:pt x="5287" y="7376"/>
                  </a:cubicBezTo>
                  <a:cubicBezTo>
                    <a:pt x="5144" y="7432"/>
                    <a:pt x="5001" y="7458"/>
                    <a:pt x="4863" y="7458"/>
                  </a:cubicBezTo>
                  <a:cubicBezTo>
                    <a:pt x="4096" y="7458"/>
                    <a:pt x="3484" y="6663"/>
                    <a:pt x="3787" y="5876"/>
                  </a:cubicBezTo>
                  <a:cubicBezTo>
                    <a:pt x="3799" y="5828"/>
                    <a:pt x="4061" y="5042"/>
                    <a:pt x="4704" y="4233"/>
                  </a:cubicBezTo>
                  <a:lnTo>
                    <a:pt x="4978" y="4507"/>
                  </a:lnTo>
                  <a:cubicBezTo>
                    <a:pt x="5007" y="4536"/>
                    <a:pt x="5046" y="4551"/>
                    <a:pt x="5085" y="4551"/>
                  </a:cubicBezTo>
                  <a:cubicBezTo>
                    <a:pt x="5123" y="4551"/>
                    <a:pt x="5162" y="4536"/>
                    <a:pt x="5192" y="4507"/>
                  </a:cubicBezTo>
                  <a:cubicBezTo>
                    <a:pt x="5251" y="4447"/>
                    <a:pt x="5251" y="4340"/>
                    <a:pt x="5192" y="4280"/>
                  </a:cubicBezTo>
                  <a:lnTo>
                    <a:pt x="4918" y="3995"/>
                  </a:lnTo>
                  <a:cubicBezTo>
                    <a:pt x="5073" y="3816"/>
                    <a:pt x="5180" y="3709"/>
                    <a:pt x="5287" y="3614"/>
                  </a:cubicBezTo>
                  <a:lnTo>
                    <a:pt x="5573" y="3887"/>
                  </a:lnTo>
                  <a:cubicBezTo>
                    <a:pt x="5603" y="3917"/>
                    <a:pt x="5641" y="3932"/>
                    <a:pt x="5680" y="3932"/>
                  </a:cubicBezTo>
                  <a:cubicBezTo>
                    <a:pt x="5719" y="3932"/>
                    <a:pt x="5757" y="3917"/>
                    <a:pt x="5787" y="3887"/>
                  </a:cubicBezTo>
                  <a:cubicBezTo>
                    <a:pt x="5847" y="3828"/>
                    <a:pt x="5847" y="3733"/>
                    <a:pt x="5787" y="3673"/>
                  </a:cubicBezTo>
                  <a:lnTo>
                    <a:pt x="5513" y="3387"/>
                  </a:lnTo>
                  <a:lnTo>
                    <a:pt x="5894" y="2994"/>
                  </a:lnTo>
                  <a:lnTo>
                    <a:pt x="6180" y="3280"/>
                  </a:lnTo>
                  <a:cubicBezTo>
                    <a:pt x="6210" y="3310"/>
                    <a:pt x="6252" y="3325"/>
                    <a:pt x="6293" y="3325"/>
                  </a:cubicBezTo>
                  <a:cubicBezTo>
                    <a:pt x="6335" y="3325"/>
                    <a:pt x="6377" y="3310"/>
                    <a:pt x="6406" y="3280"/>
                  </a:cubicBezTo>
                  <a:cubicBezTo>
                    <a:pt x="6466" y="3221"/>
                    <a:pt x="6466" y="3114"/>
                    <a:pt x="6406" y="3054"/>
                  </a:cubicBezTo>
                  <a:lnTo>
                    <a:pt x="6121" y="2780"/>
                  </a:lnTo>
                  <a:lnTo>
                    <a:pt x="6502" y="2387"/>
                  </a:lnTo>
                  <a:lnTo>
                    <a:pt x="6787" y="2673"/>
                  </a:lnTo>
                  <a:cubicBezTo>
                    <a:pt x="6817" y="2703"/>
                    <a:pt x="6859" y="2718"/>
                    <a:pt x="6900" y="2718"/>
                  </a:cubicBezTo>
                  <a:cubicBezTo>
                    <a:pt x="6942" y="2718"/>
                    <a:pt x="6984" y="2703"/>
                    <a:pt x="7014" y="2673"/>
                  </a:cubicBezTo>
                  <a:cubicBezTo>
                    <a:pt x="7073" y="2613"/>
                    <a:pt x="7073" y="2506"/>
                    <a:pt x="7014" y="2447"/>
                  </a:cubicBezTo>
                  <a:lnTo>
                    <a:pt x="6728" y="2161"/>
                  </a:lnTo>
                  <a:lnTo>
                    <a:pt x="7109" y="1780"/>
                  </a:lnTo>
                  <a:lnTo>
                    <a:pt x="7395" y="2054"/>
                  </a:lnTo>
                  <a:cubicBezTo>
                    <a:pt x="7424" y="2084"/>
                    <a:pt x="7466" y="2099"/>
                    <a:pt x="7508" y="2099"/>
                  </a:cubicBezTo>
                  <a:cubicBezTo>
                    <a:pt x="7549" y="2099"/>
                    <a:pt x="7591" y="2084"/>
                    <a:pt x="7621" y="2054"/>
                  </a:cubicBezTo>
                  <a:cubicBezTo>
                    <a:pt x="7680" y="1994"/>
                    <a:pt x="7680" y="1899"/>
                    <a:pt x="7621" y="1840"/>
                  </a:cubicBezTo>
                  <a:lnTo>
                    <a:pt x="7335" y="1554"/>
                  </a:lnTo>
                  <a:lnTo>
                    <a:pt x="7728" y="1161"/>
                  </a:lnTo>
                  <a:lnTo>
                    <a:pt x="8002" y="1447"/>
                  </a:lnTo>
                  <a:cubicBezTo>
                    <a:pt x="8038" y="1476"/>
                    <a:pt x="8079" y="1491"/>
                    <a:pt x="8119" y="1491"/>
                  </a:cubicBezTo>
                  <a:cubicBezTo>
                    <a:pt x="8160" y="1491"/>
                    <a:pt x="8198" y="1476"/>
                    <a:pt x="8228" y="1447"/>
                  </a:cubicBezTo>
                  <a:cubicBezTo>
                    <a:pt x="8288" y="1387"/>
                    <a:pt x="8288" y="1280"/>
                    <a:pt x="8228" y="1220"/>
                  </a:cubicBezTo>
                  <a:lnTo>
                    <a:pt x="7942" y="947"/>
                  </a:lnTo>
                  <a:lnTo>
                    <a:pt x="8323" y="566"/>
                  </a:lnTo>
                  <a:cubicBezTo>
                    <a:pt x="8459" y="430"/>
                    <a:pt x="8633" y="364"/>
                    <a:pt x="8809" y="364"/>
                  </a:cubicBezTo>
                  <a:close/>
                  <a:moveTo>
                    <a:pt x="1180" y="9245"/>
                  </a:moveTo>
                  <a:lnTo>
                    <a:pt x="1918" y="9995"/>
                  </a:lnTo>
                  <a:lnTo>
                    <a:pt x="1322" y="10591"/>
                  </a:lnTo>
                  <a:cubicBezTo>
                    <a:pt x="1227" y="10698"/>
                    <a:pt x="1108" y="10734"/>
                    <a:pt x="953" y="10734"/>
                  </a:cubicBezTo>
                  <a:cubicBezTo>
                    <a:pt x="477" y="10734"/>
                    <a:pt x="251" y="10174"/>
                    <a:pt x="584" y="9841"/>
                  </a:cubicBezTo>
                  <a:lnTo>
                    <a:pt x="1180" y="9245"/>
                  </a:lnTo>
                  <a:close/>
                  <a:moveTo>
                    <a:pt x="8855" y="0"/>
                  </a:moveTo>
                  <a:cubicBezTo>
                    <a:pt x="8591" y="0"/>
                    <a:pt x="8329" y="101"/>
                    <a:pt x="8133" y="304"/>
                  </a:cubicBezTo>
                  <a:cubicBezTo>
                    <a:pt x="4716" y="3709"/>
                    <a:pt x="4882" y="3530"/>
                    <a:pt x="4692" y="3756"/>
                  </a:cubicBezTo>
                  <a:cubicBezTo>
                    <a:pt x="3394" y="5185"/>
                    <a:pt x="3692" y="5876"/>
                    <a:pt x="2656" y="7221"/>
                  </a:cubicBezTo>
                  <a:cubicBezTo>
                    <a:pt x="2596" y="7305"/>
                    <a:pt x="2608" y="7400"/>
                    <a:pt x="2680" y="7447"/>
                  </a:cubicBezTo>
                  <a:cubicBezTo>
                    <a:pt x="2711" y="7473"/>
                    <a:pt x="2748" y="7486"/>
                    <a:pt x="2785" y="7486"/>
                  </a:cubicBezTo>
                  <a:cubicBezTo>
                    <a:pt x="2833" y="7486"/>
                    <a:pt x="2879" y="7464"/>
                    <a:pt x="2906" y="7424"/>
                  </a:cubicBezTo>
                  <a:cubicBezTo>
                    <a:pt x="3096" y="7162"/>
                    <a:pt x="3263" y="6912"/>
                    <a:pt x="3406" y="6638"/>
                  </a:cubicBezTo>
                  <a:cubicBezTo>
                    <a:pt x="3549" y="7174"/>
                    <a:pt x="3966" y="7614"/>
                    <a:pt x="4501" y="7733"/>
                  </a:cubicBezTo>
                  <a:cubicBezTo>
                    <a:pt x="3382" y="8352"/>
                    <a:pt x="2894" y="9043"/>
                    <a:pt x="2120" y="9757"/>
                  </a:cubicBezTo>
                  <a:lnTo>
                    <a:pt x="1370" y="9007"/>
                  </a:lnTo>
                  <a:lnTo>
                    <a:pt x="2334" y="8043"/>
                  </a:lnTo>
                  <a:cubicBezTo>
                    <a:pt x="2394" y="7983"/>
                    <a:pt x="2394" y="7876"/>
                    <a:pt x="2334" y="7817"/>
                  </a:cubicBezTo>
                  <a:cubicBezTo>
                    <a:pt x="2305" y="7787"/>
                    <a:pt x="2266" y="7772"/>
                    <a:pt x="2227" y="7772"/>
                  </a:cubicBezTo>
                  <a:cubicBezTo>
                    <a:pt x="2189" y="7772"/>
                    <a:pt x="2150" y="7787"/>
                    <a:pt x="2120" y="7817"/>
                  </a:cubicBezTo>
                  <a:lnTo>
                    <a:pt x="334" y="9602"/>
                  </a:lnTo>
                  <a:cubicBezTo>
                    <a:pt x="1" y="9936"/>
                    <a:pt x="1" y="10472"/>
                    <a:pt x="334" y="10805"/>
                  </a:cubicBezTo>
                  <a:cubicBezTo>
                    <a:pt x="494" y="10976"/>
                    <a:pt x="705" y="11059"/>
                    <a:pt x="921" y="11059"/>
                  </a:cubicBezTo>
                  <a:cubicBezTo>
                    <a:pt x="1140" y="11059"/>
                    <a:pt x="1363" y="10973"/>
                    <a:pt x="1537" y="10805"/>
                  </a:cubicBezTo>
                  <a:lnTo>
                    <a:pt x="3323" y="9019"/>
                  </a:lnTo>
                  <a:cubicBezTo>
                    <a:pt x="4335" y="8019"/>
                    <a:pt x="5287" y="7745"/>
                    <a:pt x="5716" y="7531"/>
                  </a:cubicBezTo>
                  <a:cubicBezTo>
                    <a:pt x="6430" y="7221"/>
                    <a:pt x="7061" y="6793"/>
                    <a:pt x="7621" y="6233"/>
                  </a:cubicBezTo>
                  <a:lnTo>
                    <a:pt x="10824" y="3030"/>
                  </a:lnTo>
                  <a:cubicBezTo>
                    <a:pt x="11252" y="2625"/>
                    <a:pt x="11252" y="1971"/>
                    <a:pt x="10847" y="1566"/>
                  </a:cubicBezTo>
                  <a:lnTo>
                    <a:pt x="9585" y="304"/>
                  </a:lnTo>
                  <a:cubicBezTo>
                    <a:pt x="9383" y="101"/>
                    <a:pt x="9118" y="0"/>
                    <a:pt x="88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135" name="Google Shape;6135;p78"/>
          <p:cNvSpPr/>
          <p:nvPr/>
        </p:nvSpPr>
        <p:spPr>
          <a:xfrm>
            <a:off x="3955221" y="2893008"/>
            <a:ext cx="358464" cy="356808"/>
          </a:xfrm>
          <a:custGeom>
            <a:avLst/>
            <a:gdLst/>
            <a:ahLst/>
            <a:cxnLst/>
            <a:rect l="l" t="t" r="r" b="b"/>
            <a:pathLst>
              <a:path w="11253" h="11201" extrusionOk="0">
                <a:moveTo>
                  <a:pt x="9133" y="0"/>
                </a:moveTo>
                <a:cubicBezTo>
                  <a:pt x="8990" y="0"/>
                  <a:pt x="8847" y="60"/>
                  <a:pt x="8740" y="167"/>
                </a:cubicBezTo>
                <a:lnTo>
                  <a:pt x="322" y="8584"/>
                </a:lnTo>
                <a:cubicBezTo>
                  <a:pt x="1" y="8894"/>
                  <a:pt x="1" y="9263"/>
                  <a:pt x="215" y="9465"/>
                </a:cubicBezTo>
                <a:lnTo>
                  <a:pt x="1787" y="11049"/>
                </a:lnTo>
                <a:cubicBezTo>
                  <a:pt x="1894" y="11150"/>
                  <a:pt x="2037" y="11201"/>
                  <a:pt x="2178" y="11201"/>
                </a:cubicBezTo>
                <a:cubicBezTo>
                  <a:pt x="2320" y="11201"/>
                  <a:pt x="2460" y="11150"/>
                  <a:pt x="2561" y="11049"/>
                </a:cubicBezTo>
                <a:lnTo>
                  <a:pt x="9371" y="4239"/>
                </a:lnTo>
                <a:cubicBezTo>
                  <a:pt x="9431" y="4179"/>
                  <a:pt x="9431" y="4084"/>
                  <a:pt x="9371" y="4001"/>
                </a:cubicBezTo>
                <a:cubicBezTo>
                  <a:pt x="9341" y="3971"/>
                  <a:pt x="9300" y="3956"/>
                  <a:pt x="9257" y="3956"/>
                </a:cubicBezTo>
                <a:cubicBezTo>
                  <a:pt x="9213" y="3956"/>
                  <a:pt x="9169" y="3971"/>
                  <a:pt x="9133" y="4001"/>
                </a:cubicBezTo>
                <a:lnTo>
                  <a:pt x="2323" y="10811"/>
                </a:lnTo>
                <a:cubicBezTo>
                  <a:pt x="2281" y="10853"/>
                  <a:pt x="2227" y="10873"/>
                  <a:pt x="2172" y="10873"/>
                </a:cubicBezTo>
                <a:cubicBezTo>
                  <a:pt x="2117" y="10873"/>
                  <a:pt x="2061" y="10853"/>
                  <a:pt x="2013" y="10811"/>
                </a:cubicBezTo>
                <a:lnTo>
                  <a:pt x="453" y="9227"/>
                </a:lnTo>
                <a:cubicBezTo>
                  <a:pt x="358" y="9144"/>
                  <a:pt x="358" y="9001"/>
                  <a:pt x="453" y="8918"/>
                </a:cubicBezTo>
                <a:lnTo>
                  <a:pt x="703" y="8656"/>
                </a:lnTo>
                <a:lnTo>
                  <a:pt x="1096" y="9049"/>
                </a:lnTo>
                <a:cubicBezTo>
                  <a:pt x="1126" y="9079"/>
                  <a:pt x="1165" y="9093"/>
                  <a:pt x="1206" y="9093"/>
                </a:cubicBezTo>
                <a:cubicBezTo>
                  <a:pt x="1248" y="9093"/>
                  <a:pt x="1293" y="9079"/>
                  <a:pt x="1334" y="9049"/>
                </a:cubicBezTo>
                <a:cubicBezTo>
                  <a:pt x="1394" y="8989"/>
                  <a:pt x="1394" y="8882"/>
                  <a:pt x="1334" y="8811"/>
                </a:cubicBezTo>
                <a:lnTo>
                  <a:pt x="942" y="8418"/>
                </a:lnTo>
                <a:lnTo>
                  <a:pt x="1477" y="7882"/>
                </a:lnTo>
                <a:lnTo>
                  <a:pt x="1870" y="8275"/>
                </a:lnTo>
                <a:cubicBezTo>
                  <a:pt x="1900" y="8305"/>
                  <a:pt x="1939" y="8319"/>
                  <a:pt x="1980" y="8319"/>
                </a:cubicBezTo>
                <a:cubicBezTo>
                  <a:pt x="2022" y="8319"/>
                  <a:pt x="2067" y="8305"/>
                  <a:pt x="2108" y="8275"/>
                </a:cubicBezTo>
                <a:cubicBezTo>
                  <a:pt x="2168" y="8215"/>
                  <a:pt x="2168" y="8108"/>
                  <a:pt x="2108" y="8037"/>
                </a:cubicBezTo>
                <a:lnTo>
                  <a:pt x="1715" y="7644"/>
                </a:lnTo>
                <a:lnTo>
                  <a:pt x="2251" y="7108"/>
                </a:lnTo>
                <a:lnTo>
                  <a:pt x="2858" y="7727"/>
                </a:lnTo>
                <a:cubicBezTo>
                  <a:pt x="2888" y="7757"/>
                  <a:pt x="2930" y="7772"/>
                  <a:pt x="2973" y="7772"/>
                </a:cubicBezTo>
                <a:cubicBezTo>
                  <a:pt x="3016" y="7772"/>
                  <a:pt x="3061" y="7757"/>
                  <a:pt x="3097" y="7727"/>
                </a:cubicBezTo>
                <a:cubicBezTo>
                  <a:pt x="3156" y="7668"/>
                  <a:pt x="3156" y="7560"/>
                  <a:pt x="3097" y="7489"/>
                </a:cubicBezTo>
                <a:lnTo>
                  <a:pt x="2489" y="6870"/>
                </a:lnTo>
                <a:lnTo>
                  <a:pt x="3025" y="6334"/>
                </a:lnTo>
                <a:lnTo>
                  <a:pt x="3418" y="6727"/>
                </a:lnTo>
                <a:cubicBezTo>
                  <a:pt x="3448" y="6757"/>
                  <a:pt x="3487" y="6772"/>
                  <a:pt x="3528" y="6772"/>
                </a:cubicBezTo>
                <a:cubicBezTo>
                  <a:pt x="3570" y="6772"/>
                  <a:pt x="3614" y="6757"/>
                  <a:pt x="3656" y="6727"/>
                </a:cubicBezTo>
                <a:cubicBezTo>
                  <a:pt x="3716" y="6668"/>
                  <a:pt x="3716" y="6560"/>
                  <a:pt x="3656" y="6489"/>
                </a:cubicBezTo>
                <a:lnTo>
                  <a:pt x="3263" y="6096"/>
                </a:lnTo>
                <a:lnTo>
                  <a:pt x="3799" y="5560"/>
                </a:lnTo>
                <a:lnTo>
                  <a:pt x="4192" y="5953"/>
                </a:lnTo>
                <a:cubicBezTo>
                  <a:pt x="4222" y="5983"/>
                  <a:pt x="4260" y="5998"/>
                  <a:pt x="4302" y="5998"/>
                </a:cubicBezTo>
                <a:cubicBezTo>
                  <a:pt x="4344" y="5998"/>
                  <a:pt x="4388" y="5983"/>
                  <a:pt x="4430" y="5953"/>
                </a:cubicBezTo>
                <a:cubicBezTo>
                  <a:pt x="4490" y="5894"/>
                  <a:pt x="4490" y="5786"/>
                  <a:pt x="4430" y="5715"/>
                </a:cubicBezTo>
                <a:lnTo>
                  <a:pt x="4037" y="5322"/>
                </a:lnTo>
                <a:lnTo>
                  <a:pt x="4573" y="4786"/>
                </a:lnTo>
                <a:lnTo>
                  <a:pt x="4966" y="5179"/>
                </a:lnTo>
                <a:cubicBezTo>
                  <a:pt x="4996" y="5209"/>
                  <a:pt x="5034" y="5224"/>
                  <a:pt x="5076" y="5224"/>
                </a:cubicBezTo>
                <a:cubicBezTo>
                  <a:pt x="5118" y="5224"/>
                  <a:pt x="5162" y="5209"/>
                  <a:pt x="5204" y="5179"/>
                </a:cubicBezTo>
                <a:cubicBezTo>
                  <a:pt x="5264" y="5120"/>
                  <a:pt x="5264" y="5013"/>
                  <a:pt x="5204" y="4941"/>
                </a:cubicBezTo>
                <a:lnTo>
                  <a:pt x="4811" y="4548"/>
                </a:lnTo>
                <a:lnTo>
                  <a:pt x="5347" y="4012"/>
                </a:lnTo>
                <a:lnTo>
                  <a:pt x="5954" y="4632"/>
                </a:lnTo>
                <a:cubicBezTo>
                  <a:pt x="5984" y="4661"/>
                  <a:pt x="6026" y="4676"/>
                  <a:pt x="6069" y="4676"/>
                </a:cubicBezTo>
                <a:cubicBezTo>
                  <a:pt x="6112" y="4676"/>
                  <a:pt x="6156" y="4661"/>
                  <a:pt x="6192" y="4632"/>
                </a:cubicBezTo>
                <a:cubicBezTo>
                  <a:pt x="6252" y="4572"/>
                  <a:pt x="6252" y="4465"/>
                  <a:pt x="6192" y="4393"/>
                </a:cubicBezTo>
                <a:lnTo>
                  <a:pt x="5585" y="3774"/>
                </a:lnTo>
                <a:lnTo>
                  <a:pt x="6121" y="3239"/>
                </a:lnTo>
                <a:lnTo>
                  <a:pt x="6514" y="3631"/>
                </a:lnTo>
                <a:cubicBezTo>
                  <a:pt x="6543" y="3661"/>
                  <a:pt x="6582" y="3676"/>
                  <a:pt x="6624" y="3676"/>
                </a:cubicBezTo>
                <a:cubicBezTo>
                  <a:pt x="6665" y="3676"/>
                  <a:pt x="6710" y="3661"/>
                  <a:pt x="6752" y="3631"/>
                </a:cubicBezTo>
                <a:cubicBezTo>
                  <a:pt x="6811" y="3572"/>
                  <a:pt x="6811" y="3465"/>
                  <a:pt x="6752" y="3393"/>
                </a:cubicBezTo>
                <a:lnTo>
                  <a:pt x="6359" y="3000"/>
                </a:lnTo>
                <a:lnTo>
                  <a:pt x="6895" y="2465"/>
                </a:lnTo>
                <a:lnTo>
                  <a:pt x="7288" y="2858"/>
                </a:lnTo>
                <a:cubicBezTo>
                  <a:pt x="7317" y="2887"/>
                  <a:pt x="7356" y="2902"/>
                  <a:pt x="7398" y="2902"/>
                </a:cubicBezTo>
                <a:cubicBezTo>
                  <a:pt x="7439" y="2902"/>
                  <a:pt x="7484" y="2887"/>
                  <a:pt x="7526" y="2858"/>
                </a:cubicBezTo>
                <a:cubicBezTo>
                  <a:pt x="7585" y="2798"/>
                  <a:pt x="7585" y="2691"/>
                  <a:pt x="7526" y="2619"/>
                </a:cubicBezTo>
                <a:lnTo>
                  <a:pt x="7133" y="2226"/>
                </a:lnTo>
                <a:lnTo>
                  <a:pt x="7669" y="1691"/>
                </a:lnTo>
                <a:lnTo>
                  <a:pt x="8061" y="2084"/>
                </a:lnTo>
                <a:cubicBezTo>
                  <a:pt x="8091" y="2113"/>
                  <a:pt x="8130" y="2128"/>
                  <a:pt x="8172" y="2128"/>
                </a:cubicBezTo>
                <a:cubicBezTo>
                  <a:pt x="8213" y="2128"/>
                  <a:pt x="8258" y="2113"/>
                  <a:pt x="8300" y="2084"/>
                </a:cubicBezTo>
                <a:cubicBezTo>
                  <a:pt x="8359" y="2024"/>
                  <a:pt x="8359" y="1917"/>
                  <a:pt x="8300" y="1845"/>
                </a:cubicBezTo>
                <a:lnTo>
                  <a:pt x="7907" y="1453"/>
                </a:lnTo>
                <a:lnTo>
                  <a:pt x="8442" y="917"/>
                </a:lnTo>
                <a:lnTo>
                  <a:pt x="9050" y="1536"/>
                </a:lnTo>
                <a:cubicBezTo>
                  <a:pt x="9079" y="1566"/>
                  <a:pt x="9121" y="1581"/>
                  <a:pt x="9164" y="1581"/>
                </a:cubicBezTo>
                <a:cubicBezTo>
                  <a:pt x="9207" y="1581"/>
                  <a:pt x="9252" y="1566"/>
                  <a:pt x="9288" y="1536"/>
                </a:cubicBezTo>
                <a:cubicBezTo>
                  <a:pt x="9371" y="1476"/>
                  <a:pt x="9347" y="1369"/>
                  <a:pt x="9288" y="1298"/>
                </a:cubicBezTo>
                <a:lnTo>
                  <a:pt x="8681" y="679"/>
                </a:lnTo>
                <a:lnTo>
                  <a:pt x="8966" y="405"/>
                </a:lnTo>
                <a:cubicBezTo>
                  <a:pt x="9008" y="357"/>
                  <a:pt x="9065" y="333"/>
                  <a:pt x="9121" y="333"/>
                </a:cubicBezTo>
                <a:cubicBezTo>
                  <a:pt x="9178" y="333"/>
                  <a:pt x="9234" y="357"/>
                  <a:pt x="9276" y="405"/>
                </a:cubicBezTo>
                <a:lnTo>
                  <a:pt x="10859" y="1976"/>
                </a:lnTo>
                <a:cubicBezTo>
                  <a:pt x="10895" y="2024"/>
                  <a:pt x="10919" y="2072"/>
                  <a:pt x="10919" y="2131"/>
                </a:cubicBezTo>
                <a:cubicBezTo>
                  <a:pt x="10919" y="2191"/>
                  <a:pt x="10883" y="2250"/>
                  <a:pt x="10859" y="2274"/>
                </a:cubicBezTo>
                <a:lnTo>
                  <a:pt x="9705" y="3417"/>
                </a:lnTo>
                <a:cubicBezTo>
                  <a:pt x="9645" y="3477"/>
                  <a:pt x="9645" y="3584"/>
                  <a:pt x="9705" y="3655"/>
                </a:cubicBezTo>
                <a:cubicBezTo>
                  <a:pt x="9734" y="3685"/>
                  <a:pt x="9776" y="3700"/>
                  <a:pt x="9819" y="3700"/>
                </a:cubicBezTo>
                <a:cubicBezTo>
                  <a:pt x="9862" y="3700"/>
                  <a:pt x="9907" y="3685"/>
                  <a:pt x="9943" y="3655"/>
                </a:cubicBezTo>
                <a:lnTo>
                  <a:pt x="11098" y="2512"/>
                </a:lnTo>
                <a:cubicBezTo>
                  <a:pt x="11193" y="2405"/>
                  <a:pt x="11252" y="2274"/>
                  <a:pt x="11252" y="2131"/>
                </a:cubicBezTo>
                <a:cubicBezTo>
                  <a:pt x="11252" y="1976"/>
                  <a:pt x="11193" y="1845"/>
                  <a:pt x="11098" y="1738"/>
                </a:cubicBezTo>
                <a:lnTo>
                  <a:pt x="9514" y="167"/>
                </a:lnTo>
                <a:cubicBezTo>
                  <a:pt x="9407" y="60"/>
                  <a:pt x="9264" y="0"/>
                  <a:pt x="9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6" name="Google Shape;6136;p78"/>
          <p:cNvSpPr/>
          <p:nvPr/>
        </p:nvSpPr>
        <p:spPr>
          <a:xfrm>
            <a:off x="3499727" y="2442228"/>
            <a:ext cx="380444" cy="310077"/>
          </a:xfrm>
          <a:custGeom>
            <a:avLst/>
            <a:gdLst/>
            <a:ahLst/>
            <a:cxnLst/>
            <a:rect l="l" t="t" r="r" b="b"/>
            <a:pathLst>
              <a:path w="11943" h="9734" extrusionOk="0">
                <a:moveTo>
                  <a:pt x="11585" y="2638"/>
                </a:moveTo>
                <a:lnTo>
                  <a:pt x="11585" y="3066"/>
                </a:lnTo>
                <a:lnTo>
                  <a:pt x="9121" y="4007"/>
                </a:lnTo>
                <a:lnTo>
                  <a:pt x="9121" y="3566"/>
                </a:lnTo>
                <a:lnTo>
                  <a:pt x="11585" y="2638"/>
                </a:lnTo>
                <a:close/>
                <a:moveTo>
                  <a:pt x="370" y="2638"/>
                </a:moveTo>
                <a:lnTo>
                  <a:pt x="5787" y="4697"/>
                </a:lnTo>
                <a:lnTo>
                  <a:pt x="5787" y="5138"/>
                </a:lnTo>
                <a:lnTo>
                  <a:pt x="370" y="3066"/>
                </a:lnTo>
                <a:lnTo>
                  <a:pt x="370" y="2638"/>
                </a:lnTo>
                <a:close/>
                <a:moveTo>
                  <a:pt x="8764" y="3709"/>
                </a:moveTo>
                <a:lnTo>
                  <a:pt x="8764" y="4138"/>
                </a:lnTo>
                <a:lnTo>
                  <a:pt x="6144" y="5138"/>
                </a:lnTo>
                <a:lnTo>
                  <a:pt x="6144" y="4697"/>
                </a:lnTo>
                <a:lnTo>
                  <a:pt x="8764" y="3709"/>
                </a:lnTo>
                <a:close/>
                <a:moveTo>
                  <a:pt x="9657" y="4162"/>
                </a:moveTo>
                <a:lnTo>
                  <a:pt x="9657" y="6745"/>
                </a:lnTo>
                <a:cubicBezTo>
                  <a:pt x="9478" y="6876"/>
                  <a:pt x="9299" y="6995"/>
                  <a:pt x="9121" y="7114"/>
                </a:cubicBezTo>
                <a:lnTo>
                  <a:pt x="9121" y="4376"/>
                </a:lnTo>
                <a:lnTo>
                  <a:pt x="9657" y="4162"/>
                </a:lnTo>
                <a:close/>
                <a:moveTo>
                  <a:pt x="8961" y="8757"/>
                </a:moveTo>
                <a:cubicBezTo>
                  <a:pt x="9131" y="8757"/>
                  <a:pt x="9264" y="8907"/>
                  <a:pt x="9264" y="9079"/>
                </a:cubicBezTo>
                <a:cubicBezTo>
                  <a:pt x="9264" y="9258"/>
                  <a:pt x="9109" y="9389"/>
                  <a:pt x="8942" y="9389"/>
                </a:cubicBezTo>
                <a:cubicBezTo>
                  <a:pt x="8764" y="9389"/>
                  <a:pt x="8633" y="9246"/>
                  <a:pt x="8633" y="9079"/>
                </a:cubicBezTo>
                <a:cubicBezTo>
                  <a:pt x="8633" y="8900"/>
                  <a:pt x="8787" y="8757"/>
                  <a:pt x="8942" y="8757"/>
                </a:cubicBezTo>
                <a:cubicBezTo>
                  <a:pt x="8949" y="8757"/>
                  <a:pt x="8955" y="8757"/>
                  <a:pt x="8961" y="8757"/>
                </a:cubicBezTo>
                <a:close/>
                <a:moveTo>
                  <a:pt x="5949" y="0"/>
                </a:moveTo>
                <a:cubicBezTo>
                  <a:pt x="5930" y="0"/>
                  <a:pt x="5912" y="6"/>
                  <a:pt x="5894" y="18"/>
                </a:cubicBezTo>
                <a:lnTo>
                  <a:pt x="120" y="2221"/>
                </a:lnTo>
                <a:cubicBezTo>
                  <a:pt x="48" y="2245"/>
                  <a:pt x="1" y="2304"/>
                  <a:pt x="1" y="2376"/>
                </a:cubicBezTo>
                <a:lnTo>
                  <a:pt x="1" y="3185"/>
                </a:lnTo>
                <a:cubicBezTo>
                  <a:pt x="1" y="3257"/>
                  <a:pt x="48" y="3316"/>
                  <a:pt x="120" y="3352"/>
                </a:cubicBezTo>
                <a:lnTo>
                  <a:pt x="1917" y="4031"/>
                </a:lnTo>
                <a:lnTo>
                  <a:pt x="1917" y="4638"/>
                </a:lnTo>
                <a:cubicBezTo>
                  <a:pt x="1917" y="4745"/>
                  <a:pt x="2001" y="4817"/>
                  <a:pt x="2096" y="4817"/>
                </a:cubicBezTo>
                <a:cubicBezTo>
                  <a:pt x="2203" y="4817"/>
                  <a:pt x="2275" y="4745"/>
                  <a:pt x="2275" y="4638"/>
                </a:cubicBezTo>
                <a:lnTo>
                  <a:pt x="2275" y="4186"/>
                </a:lnTo>
                <a:lnTo>
                  <a:pt x="5894" y="5567"/>
                </a:lnTo>
                <a:cubicBezTo>
                  <a:pt x="5906" y="5579"/>
                  <a:pt x="5942" y="5579"/>
                  <a:pt x="5954" y="5579"/>
                </a:cubicBezTo>
                <a:cubicBezTo>
                  <a:pt x="5966" y="5579"/>
                  <a:pt x="6001" y="5579"/>
                  <a:pt x="6013" y="5567"/>
                </a:cubicBezTo>
                <a:lnTo>
                  <a:pt x="8740" y="4519"/>
                </a:lnTo>
                <a:lnTo>
                  <a:pt x="8740" y="7317"/>
                </a:lnTo>
                <a:cubicBezTo>
                  <a:pt x="7871" y="7769"/>
                  <a:pt x="6918" y="8007"/>
                  <a:pt x="5942" y="8007"/>
                </a:cubicBezTo>
                <a:cubicBezTo>
                  <a:pt x="4620" y="8007"/>
                  <a:pt x="3310" y="7555"/>
                  <a:pt x="2263" y="6745"/>
                </a:cubicBezTo>
                <a:lnTo>
                  <a:pt x="2263" y="5352"/>
                </a:lnTo>
                <a:cubicBezTo>
                  <a:pt x="2263" y="5257"/>
                  <a:pt x="2191" y="5174"/>
                  <a:pt x="2084" y="5174"/>
                </a:cubicBezTo>
                <a:cubicBezTo>
                  <a:pt x="1977" y="5174"/>
                  <a:pt x="1906" y="5257"/>
                  <a:pt x="1906" y="5352"/>
                </a:cubicBezTo>
                <a:lnTo>
                  <a:pt x="1906" y="6817"/>
                </a:lnTo>
                <a:cubicBezTo>
                  <a:pt x="1906" y="6876"/>
                  <a:pt x="1941" y="6924"/>
                  <a:pt x="1965" y="6948"/>
                </a:cubicBezTo>
                <a:cubicBezTo>
                  <a:pt x="3084" y="7841"/>
                  <a:pt x="4501" y="8353"/>
                  <a:pt x="5942" y="8353"/>
                </a:cubicBezTo>
                <a:cubicBezTo>
                  <a:pt x="6906" y="8353"/>
                  <a:pt x="7859" y="8126"/>
                  <a:pt x="8740" y="7698"/>
                </a:cubicBezTo>
                <a:lnTo>
                  <a:pt x="8740" y="8412"/>
                </a:lnTo>
                <a:cubicBezTo>
                  <a:pt x="8454" y="8484"/>
                  <a:pt x="8252" y="8746"/>
                  <a:pt x="8252" y="9067"/>
                </a:cubicBezTo>
                <a:cubicBezTo>
                  <a:pt x="8252" y="9436"/>
                  <a:pt x="8549" y="9734"/>
                  <a:pt x="8918" y="9734"/>
                </a:cubicBezTo>
                <a:cubicBezTo>
                  <a:pt x="9287" y="9734"/>
                  <a:pt x="9585" y="9436"/>
                  <a:pt x="9585" y="9067"/>
                </a:cubicBezTo>
                <a:cubicBezTo>
                  <a:pt x="9585" y="8746"/>
                  <a:pt x="9383" y="8496"/>
                  <a:pt x="9097" y="8412"/>
                </a:cubicBezTo>
                <a:lnTo>
                  <a:pt x="9097" y="7495"/>
                </a:lnTo>
                <a:cubicBezTo>
                  <a:pt x="9383" y="7341"/>
                  <a:pt x="9657" y="7138"/>
                  <a:pt x="9918" y="6936"/>
                </a:cubicBezTo>
                <a:cubicBezTo>
                  <a:pt x="9954" y="6900"/>
                  <a:pt x="9978" y="6841"/>
                  <a:pt x="9978" y="6805"/>
                </a:cubicBezTo>
                <a:lnTo>
                  <a:pt x="9978" y="4019"/>
                </a:lnTo>
                <a:lnTo>
                  <a:pt x="11776" y="3328"/>
                </a:lnTo>
                <a:cubicBezTo>
                  <a:pt x="11847" y="3304"/>
                  <a:pt x="11895" y="3245"/>
                  <a:pt x="11895" y="3173"/>
                </a:cubicBezTo>
                <a:lnTo>
                  <a:pt x="11895" y="2364"/>
                </a:lnTo>
                <a:cubicBezTo>
                  <a:pt x="11943" y="2304"/>
                  <a:pt x="11895" y="2245"/>
                  <a:pt x="11823" y="2221"/>
                </a:cubicBezTo>
                <a:lnTo>
                  <a:pt x="8049" y="792"/>
                </a:lnTo>
                <a:cubicBezTo>
                  <a:pt x="8030" y="784"/>
                  <a:pt x="8010" y="780"/>
                  <a:pt x="7989" y="780"/>
                </a:cubicBezTo>
                <a:cubicBezTo>
                  <a:pt x="7921" y="780"/>
                  <a:pt x="7853" y="823"/>
                  <a:pt x="7835" y="887"/>
                </a:cubicBezTo>
                <a:cubicBezTo>
                  <a:pt x="7799" y="983"/>
                  <a:pt x="7847" y="1090"/>
                  <a:pt x="7930" y="1114"/>
                </a:cubicBezTo>
                <a:lnTo>
                  <a:pt x="11264" y="2376"/>
                </a:lnTo>
                <a:lnTo>
                  <a:pt x="8966" y="3257"/>
                </a:lnTo>
                <a:lnTo>
                  <a:pt x="6061" y="1947"/>
                </a:lnTo>
                <a:cubicBezTo>
                  <a:pt x="6035" y="1934"/>
                  <a:pt x="6010" y="1928"/>
                  <a:pt x="5985" y="1928"/>
                </a:cubicBezTo>
                <a:cubicBezTo>
                  <a:pt x="5918" y="1928"/>
                  <a:pt x="5858" y="1973"/>
                  <a:pt x="5823" y="2042"/>
                </a:cubicBezTo>
                <a:cubicBezTo>
                  <a:pt x="5775" y="2126"/>
                  <a:pt x="5823" y="2233"/>
                  <a:pt x="5906" y="2281"/>
                </a:cubicBezTo>
                <a:lnTo>
                  <a:pt x="8490" y="3435"/>
                </a:lnTo>
                <a:lnTo>
                  <a:pt x="5966" y="4388"/>
                </a:lnTo>
                <a:lnTo>
                  <a:pt x="691" y="2376"/>
                </a:lnTo>
                <a:lnTo>
                  <a:pt x="5966" y="376"/>
                </a:lnTo>
                <a:lnTo>
                  <a:pt x="7263" y="864"/>
                </a:lnTo>
                <a:cubicBezTo>
                  <a:pt x="7282" y="868"/>
                  <a:pt x="7301" y="871"/>
                  <a:pt x="7320" y="871"/>
                </a:cubicBezTo>
                <a:cubicBezTo>
                  <a:pt x="7394" y="871"/>
                  <a:pt x="7461" y="833"/>
                  <a:pt x="7490" y="757"/>
                </a:cubicBezTo>
                <a:cubicBezTo>
                  <a:pt x="7513" y="673"/>
                  <a:pt x="7478" y="566"/>
                  <a:pt x="7382" y="530"/>
                </a:cubicBezTo>
                <a:lnTo>
                  <a:pt x="6013" y="18"/>
                </a:lnTo>
                <a:cubicBezTo>
                  <a:pt x="5989" y="6"/>
                  <a:pt x="5969" y="0"/>
                  <a:pt x="59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137" name="Google Shape;6137;p78"/>
          <p:cNvGrpSpPr/>
          <p:nvPr/>
        </p:nvGrpSpPr>
        <p:grpSpPr>
          <a:xfrm>
            <a:off x="3044965" y="2435220"/>
            <a:ext cx="400194" cy="324316"/>
            <a:chOff x="3044965" y="2435220"/>
            <a:chExt cx="400194" cy="324316"/>
          </a:xfrm>
        </p:grpSpPr>
        <p:sp>
          <p:nvSpPr>
            <p:cNvPr id="6138" name="Google Shape;6138;p78"/>
            <p:cNvSpPr/>
            <p:nvPr/>
          </p:nvSpPr>
          <p:spPr>
            <a:xfrm>
              <a:off x="3105649" y="2649413"/>
              <a:ext cx="68329" cy="66864"/>
            </a:xfrm>
            <a:custGeom>
              <a:avLst/>
              <a:gdLst/>
              <a:ahLst/>
              <a:cxnLst/>
              <a:rect l="l" t="t" r="r" b="b"/>
              <a:pathLst>
                <a:path w="2145" h="2099" extrusionOk="0">
                  <a:moveTo>
                    <a:pt x="1924" y="0"/>
                  </a:moveTo>
                  <a:cubicBezTo>
                    <a:pt x="1867" y="0"/>
                    <a:pt x="1811" y="21"/>
                    <a:pt x="1775" y="63"/>
                  </a:cubicBezTo>
                  <a:lnTo>
                    <a:pt x="84" y="1753"/>
                  </a:lnTo>
                  <a:cubicBezTo>
                    <a:pt x="1" y="1825"/>
                    <a:pt x="1" y="1956"/>
                    <a:pt x="84" y="2039"/>
                  </a:cubicBezTo>
                  <a:cubicBezTo>
                    <a:pt x="120" y="2087"/>
                    <a:pt x="168" y="2099"/>
                    <a:pt x="227" y="2099"/>
                  </a:cubicBezTo>
                  <a:cubicBezTo>
                    <a:pt x="275" y="2099"/>
                    <a:pt x="334" y="2075"/>
                    <a:pt x="382" y="2039"/>
                  </a:cubicBezTo>
                  <a:lnTo>
                    <a:pt x="2073" y="337"/>
                  </a:lnTo>
                  <a:cubicBezTo>
                    <a:pt x="2144" y="265"/>
                    <a:pt x="2144" y="134"/>
                    <a:pt x="2073" y="63"/>
                  </a:cubicBezTo>
                  <a:cubicBezTo>
                    <a:pt x="2037" y="21"/>
                    <a:pt x="1980" y="0"/>
                    <a:pt x="19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39" name="Google Shape;6139;p78"/>
            <p:cNvSpPr/>
            <p:nvPr/>
          </p:nvSpPr>
          <p:spPr>
            <a:xfrm>
              <a:off x="3297193" y="2649413"/>
              <a:ext cx="68297" cy="66864"/>
            </a:xfrm>
            <a:custGeom>
              <a:avLst/>
              <a:gdLst/>
              <a:ahLst/>
              <a:cxnLst/>
              <a:rect l="l" t="t" r="r" b="b"/>
              <a:pathLst>
                <a:path w="2144" h="2099" extrusionOk="0">
                  <a:moveTo>
                    <a:pt x="1919" y="0"/>
                  </a:moveTo>
                  <a:cubicBezTo>
                    <a:pt x="1864" y="0"/>
                    <a:pt x="1810" y="21"/>
                    <a:pt x="1775" y="63"/>
                  </a:cubicBezTo>
                  <a:lnTo>
                    <a:pt x="84" y="1753"/>
                  </a:lnTo>
                  <a:cubicBezTo>
                    <a:pt x="1" y="1825"/>
                    <a:pt x="1" y="1956"/>
                    <a:pt x="84" y="2039"/>
                  </a:cubicBezTo>
                  <a:cubicBezTo>
                    <a:pt x="120" y="2087"/>
                    <a:pt x="167" y="2099"/>
                    <a:pt x="227" y="2099"/>
                  </a:cubicBezTo>
                  <a:cubicBezTo>
                    <a:pt x="286" y="2099"/>
                    <a:pt x="334" y="2075"/>
                    <a:pt x="382" y="2039"/>
                  </a:cubicBezTo>
                  <a:lnTo>
                    <a:pt x="2072" y="337"/>
                  </a:lnTo>
                  <a:cubicBezTo>
                    <a:pt x="2144" y="265"/>
                    <a:pt x="2144" y="134"/>
                    <a:pt x="2072" y="63"/>
                  </a:cubicBezTo>
                  <a:cubicBezTo>
                    <a:pt x="2031" y="21"/>
                    <a:pt x="1974" y="0"/>
                    <a:pt x="19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0" name="Google Shape;6140;p78"/>
            <p:cNvSpPr/>
            <p:nvPr/>
          </p:nvSpPr>
          <p:spPr>
            <a:xfrm>
              <a:off x="3044965" y="2435220"/>
              <a:ext cx="400194" cy="324316"/>
            </a:xfrm>
            <a:custGeom>
              <a:avLst/>
              <a:gdLst/>
              <a:ahLst/>
              <a:cxnLst/>
              <a:rect l="l" t="t" r="r" b="b"/>
              <a:pathLst>
                <a:path w="12563" h="10181" extrusionOk="0">
                  <a:moveTo>
                    <a:pt x="822" y="7358"/>
                  </a:moveTo>
                  <a:cubicBezTo>
                    <a:pt x="787" y="7465"/>
                    <a:pt x="787" y="7573"/>
                    <a:pt x="787" y="7680"/>
                  </a:cubicBezTo>
                  <a:cubicBezTo>
                    <a:pt x="787" y="7751"/>
                    <a:pt x="787" y="7823"/>
                    <a:pt x="811" y="7918"/>
                  </a:cubicBezTo>
                  <a:lnTo>
                    <a:pt x="632" y="7918"/>
                  </a:lnTo>
                  <a:cubicBezTo>
                    <a:pt x="525" y="7918"/>
                    <a:pt x="418" y="7823"/>
                    <a:pt x="418" y="7704"/>
                  </a:cubicBezTo>
                  <a:lnTo>
                    <a:pt x="418" y="7573"/>
                  </a:lnTo>
                  <a:cubicBezTo>
                    <a:pt x="418" y="7465"/>
                    <a:pt x="513" y="7358"/>
                    <a:pt x="632" y="7358"/>
                  </a:cubicBezTo>
                  <a:close/>
                  <a:moveTo>
                    <a:pt x="11955" y="7358"/>
                  </a:moveTo>
                  <a:cubicBezTo>
                    <a:pt x="12062" y="7358"/>
                    <a:pt x="12157" y="7454"/>
                    <a:pt x="12157" y="7573"/>
                  </a:cubicBezTo>
                  <a:lnTo>
                    <a:pt x="12169" y="7704"/>
                  </a:lnTo>
                  <a:cubicBezTo>
                    <a:pt x="12169" y="7811"/>
                    <a:pt x="12074" y="7918"/>
                    <a:pt x="11955" y="7918"/>
                  </a:cubicBezTo>
                  <a:lnTo>
                    <a:pt x="11776" y="7918"/>
                  </a:lnTo>
                  <a:cubicBezTo>
                    <a:pt x="11776" y="7835"/>
                    <a:pt x="11788" y="7763"/>
                    <a:pt x="11788" y="7668"/>
                  </a:cubicBezTo>
                  <a:cubicBezTo>
                    <a:pt x="11788" y="7573"/>
                    <a:pt x="11776" y="7465"/>
                    <a:pt x="11764" y="7358"/>
                  </a:cubicBezTo>
                  <a:close/>
                  <a:moveTo>
                    <a:pt x="3299" y="6263"/>
                  </a:moveTo>
                  <a:cubicBezTo>
                    <a:pt x="3918" y="6263"/>
                    <a:pt x="4466" y="6441"/>
                    <a:pt x="4859" y="6739"/>
                  </a:cubicBezTo>
                  <a:lnTo>
                    <a:pt x="4442" y="7156"/>
                  </a:lnTo>
                  <a:cubicBezTo>
                    <a:pt x="4371" y="7227"/>
                    <a:pt x="4371" y="7358"/>
                    <a:pt x="4442" y="7442"/>
                  </a:cubicBezTo>
                  <a:cubicBezTo>
                    <a:pt x="4490" y="7477"/>
                    <a:pt x="4525" y="7501"/>
                    <a:pt x="4585" y="7501"/>
                  </a:cubicBezTo>
                  <a:cubicBezTo>
                    <a:pt x="4644" y="7501"/>
                    <a:pt x="4692" y="7477"/>
                    <a:pt x="4740" y="7442"/>
                  </a:cubicBezTo>
                  <a:lnTo>
                    <a:pt x="5156" y="7025"/>
                  </a:lnTo>
                  <a:cubicBezTo>
                    <a:pt x="5299" y="7215"/>
                    <a:pt x="5394" y="7442"/>
                    <a:pt x="5394" y="7692"/>
                  </a:cubicBezTo>
                  <a:cubicBezTo>
                    <a:pt x="5383" y="8835"/>
                    <a:pt x="4442" y="9775"/>
                    <a:pt x="3275" y="9775"/>
                  </a:cubicBezTo>
                  <a:cubicBezTo>
                    <a:pt x="3013" y="9775"/>
                    <a:pt x="2763" y="9728"/>
                    <a:pt x="2525" y="9620"/>
                  </a:cubicBezTo>
                  <a:lnTo>
                    <a:pt x="4156" y="7989"/>
                  </a:lnTo>
                  <a:cubicBezTo>
                    <a:pt x="4228" y="7918"/>
                    <a:pt x="4228" y="7775"/>
                    <a:pt x="4156" y="7704"/>
                  </a:cubicBezTo>
                  <a:cubicBezTo>
                    <a:pt x="4121" y="7668"/>
                    <a:pt x="4070" y="7650"/>
                    <a:pt x="4018" y="7650"/>
                  </a:cubicBezTo>
                  <a:cubicBezTo>
                    <a:pt x="3966" y="7650"/>
                    <a:pt x="3912" y="7668"/>
                    <a:pt x="3870" y="7704"/>
                  </a:cubicBezTo>
                  <a:lnTo>
                    <a:pt x="2144" y="9430"/>
                  </a:lnTo>
                  <a:cubicBezTo>
                    <a:pt x="1573" y="9061"/>
                    <a:pt x="1192" y="8406"/>
                    <a:pt x="1192" y="7680"/>
                  </a:cubicBezTo>
                  <a:cubicBezTo>
                    <a:pt x="1192" y="6882"/>
                    <a:pt x="2132" y="6263"/>
                    <a:pt x="3299" y="6263"/>
                  </a:cubicBezTo>
                  <a:close/>
                  <a:moveTo>
                    <a:pt x="9324" y="6275"/>
                  </a:moveTo>
                  <a:cubicBezTo>
                    <a:pt x="9943" y="6275"/>
                    <a:pt x="10502" y="6453"/>
                    <a:pt x="10883" y="6751"/>
                  </a:cubicBezTo>
                  <a:lnTo>
                    <a:pt x="10467" y="7168"/>
                  </a:lnTo>
                  <a:cubicBezTo>
                    <a:pt x="10395" y="7239"/>
                    <a:pt x="10395" y="7370"/>
                    <a:pt x="10467" y="7454"/>
                  </a:cubicBezTo>
                  <a:cubicBezTo>
                    <a:pt x="10514" y="7489"/>
                    <a:pt x="10562" y="7513"/>
                    <a:pt x="10621" y="7513"/>
                  </a:cubicBezTo>
                  <a:cubicBezTo>
                    <a:pt x="10657" y="7513"/>
                    <a:pt x="10717" y="7489"/>
                    <a:pt x="10764" y="7454"/>
                  </a:cubicBezTo>
                  <a:lnTo>
                    <a:pt x="11181" y="7037"/>
                  </a:lnTo>
                  <a:cubicBezTo>
                    <a:pt x="11336" y="7227"/>
                    <a:pt x="11419" y="7454"/>
                    <a:pt x="11419" y="7704"/>
                  </a:cubicBezTo>
                  <a:cubicBezTo>
                    <a:pt x="11407" y="8835"/>
                    <a:pt x="10467" y="9775"/>
                    <a:pt x="9312" y="9775"/>
                  </a:cubicBezTo>
                  <a:cubicBezTo>
                    <a:pt x="9038" y="9775"/>
                    <a:pt x="8788" y="9728"/>
                    <a:pt x="8550" y="9620"/>
                  </a:cubicBezTo>
                  <a:lnTo>
                    <a:pt x="10181" y="7989"/>
                  </a:lnTo>
                  <a:cubicBezTo>
                    <a:pt x="10264" y="7918"/>
                    <a:pt x="10264" y="7775"/>
                    <a:pt x="10181" y="7704"/>
                  </a:cubicBezTo>
                  <a:cubicBezTo>
                    <a:pt x="10145" y="7668"/>
                    <a:pt x="10094" y="7650"/>
                    <a:pt x="10044" y="7650"/>
                  </a:cubicBezTo>
                  <a:cubicBezTo>
                    <a:pt x="9993" y="7650"/>
                    <a:pt x="9943" y="7668"/>
                    <a:pt x="9907" y="7704"/>
                  </a:cubicBezTo>
                  <a:lnTo>
                    <a:pt x="8181" y="9442"/>
                  </a:lnTo>
                  <a:cubicBezTo>
                    <a:pt x="7597" y="9073"/>
                    <a:pt x="7228" y="8418"/>
                    <a:pt x="7228" y="7692"/>
                  </a:cubicBezTo>
                  <a:cubicBezTo>
                    <a:pt x="7228" y="6894"/>
                    <a:pt x="8157" y="6275"/>
                    <a:pt x="9324" y="6275"/>
                  </a:cubicBezTo>
                  <a:close/>
                  <a:moveTo>
                    <a:pt x="2751" y="0"/>
                  </a:moveTo>
                  <a:cubicBezTo>
                    <a:pt x="2239" y="0"/>
                    <a:pt x="1787" y="345"/>
                    <a:pt x="1656" y="857"/>
                  </a:cubicBezTo>
                  <a:lnTo>
                    <a:pt x="13" y="7418"/>
                  </a:lnTo>
                  <a:cubicBezTo>
                    <a:pt x="1" y="7465"/>
                    <a:pt x="1" y="7513"/>
                    <a:pt x="1" y="7573"/>
                  </a:cubicBezTo>
                  <a:lnTo>
                    <a:pt x="1" y="7704"/>
                  </a:lnTo>
                  <a:cubicBezTo>
                    <a:pt x="1" y="8037"/>
                    <a:pt x="275" y="8311"/>
                    <a:pt x="608" y="8311"/>
                  </a:cubicBezTo>
                  <a:lnTo>
                    <a:pt x="846" y="8311"/>
                  </a:lnTo>
                  <a:cubicBezTo>
                    <a:pt x="1037" y="8989"/>
                    <a:pt x="1465" y="9537"/>
                    <a:pt x="2037" y="9859"/>
                  </a:cubicBezTo>
                  <a:cubicBezTo>
                    <a:pt x="2061" y="9859"/>
                    <a:pt x="2061" y="9882"/>
                    <a:pt x="2073" y="9882"/>
                  </a:cubicBezTo>
                  <a:cubicBezTo>
                    <a:pt x="2430" y="10073"/>
                    <a:pt x="2835" y="10180"/>
                    <a:pt x="3263" y="10180"/>
                  </a:cubicBezTo>
                  <a:cubicBezTo>
                    <a:pt x="4609" y="10180"/>
                    <a:pt x="5704" y="9108"/>
                    <a:pt x="5764" y="7763"/>
                  </a:cubicBezTo>
                  <a:cubicBezTo>
                    <a:pt x="5918" y="7656"/>
                    <a:pt x="6097" y="7596"/>
                    <a:pt x="6287" y="7596"/>
                  </a:cubicBezTo>
                  <a:cubicBezTo>
                    <a:pt x="6478" y="7596"/>
                    <a:pt x="6657" y="7656"/>
                    <a:pt x="6811" y="7763"/>
                  </a:cubicBezTo>
                  <a:cubicBezTo>
                    <a:pt x="6835" y="8656"/>
                    <a:pt x="7347" y="9430"/>
                    <a:pt x="8085" y="9847"/>
                  </a:cubicBezTo>
                  <a:cubicBezTo>
                    <a:pt x="8097" y="9847"/>
                    <a:pt x="8097" y="9859"/>
                    <a:pt x="8121" y="9859"/>
                  </a:cubicBezTo>
                  <a:cubicBezTo>
                    <a:pt x="8478" y="10061"/>
                    <a:pt x="8871" y="10156"/>
                    <a:pt x="9312" y="10156"/>
                  </a:cubicBezTo>
                  <a:cubicBezTo>
                    <a:pt x="10467" y="10156"/>
                    <a:pt x="11455" y="9370"/>
                    <a:pt x="11717" y="8299"/>
                  </a:cubicBezTo>
                  <a:lnTo>
                    <a:pt x="11955" y="8299"/>
                  </a:lnTo>
                  <a:cubicBezTo>
                    <a:pt x="12288" y="8299"/>
                    <a:pt x="12562" y="8037"/>
                    <a:pt x="12562" y="7692"/>
                  </a:cubicBezTo>
                  <a:lnTo>
                    <a:pt x="12562" y="7561"/>
                  </a:lnTo>
                  <a:cubicBezTo>
                    <a:pt x="12562" y="7525"/>
                    <a:pt x="12562" y="7465"/>
                    <a:pt x="12550" y="7418"/>
                  </a:cubicBezTo>
                  <a:lnTo>
                    <a:pt x="10919" y="857"/>
                  </a:lnTo>
                  <a:cubicBezTo>
                    <a:pt x="10800" y="357"/>
                    <a:pt x="10336" y="0"/>
                    <a:pt x="9812" y="0"/>
                  </a:cubicBezTo>
                  <a:cubicBezTo>
                    <a:pt x="9705" y="0"/>
                    <a:pt x="9621" y="84"/>
                    <a:pt x="9621" y="191"/>
                  </a:cubicBezTo>
                  <a:cubicBezTo>
                    <a:pt x="9621" y="298"/>
                    <a:pt x="9705" y="381"/>
                    <a:pt x="9812" y="381"/>
                  </a:cubicBezTo>
                  <a:cubicBezTo>
                    <a:pt x="10157" y="381"/>
                    <a:pt x="10443" y="607"/>
                    <a:pt x="10526" y="929"/>
                  </a:cubicBezTo>
                  <a:lnTo>
                    <a:pt x="12014" y="6942"/>
                  </a:lnTo>
                  <a:lnTo>
                    <a:pt x="11598" y="6942"/>
                  </a:lnTo>
                  <a:cubicBezTo>
                    <a:pt x="11467" y="6727"/>
                    <a:pt x="11288" y="6525"/>
                    <a:pt x="11038" y="6346"/>
                  </a:cubicBezTo>
                  <a:cubicBezTo>
                    <a:pt x="10574" y="6025"/>
                    <a:pt x="9943" y="5846"/>
                    <a:pt x="9288" y="5846"/>
                  </a:cubicBezTo>
                  <a:cubicBezTo>
                    <a:pt x="8633" y="5846"/>
                    <a:pt x="8026" y="6025"/>
                    <a:pt x="7550" y="6346"/>
                  </a:cubicBezTo>
                  <a:cubicBezTo>
                    <a:pt x="7180" y="6620"/>
                    <a:pt x="6918" y="6942"/>
                    <a:pt x="6835" y="7299"/>
                  </a:cubicBezTo>
                  <a:cubicBezTo>
                    <a:pt x="6668" y="7215"/>
                    <a:pt x="6478" y="7168"/>
                    <a:pt x="6287" y="7168"/>
                  </a:cubicBezTo>
                  <a:cubicBezTo>
                    <a:pt x="6097" y="7168"/>
                    <a:pt x="5895" y="7215"/>
                    <a:pt x="5728" y="7299"/>
                  </a:cubicBezTo>
                  <a:cubicBezTo>
                    <a:pt x="5645" y="6942"/>
                    <a:pt x="5394" y="6596"/>
                    <a:pt x="5025" y="6346"/>
                  </a:cubicBezTo>
                  <a:cubicBezTo>
                    <a:pt x="4561" y="6025"/>
                    <a:pt x="3930" y="5846"/>
                    <a:pt x="3275" y="5846"/>
                  </a:cubicBezTo>
                  <a:cubicBezTo>
                    <a:pt x="2620" y="5846"/>
                    <a:pt x="2013" y="6025"/>
                    <a:pt x="1537" y="6346"/>
                  </a:cubicBezTo>
                  <a:cubicBezTo>
                    <a:pt x="1299" y="6525"/>
                    <a:pt x="1108" y="6727"/>
                    <a:pt x="965" y="6942"/>
                  </a:cubicBezTo>
                  <a:lnTo>
                    <a:pt x="549" y="6942"/>
                  </a:lnTo>
                  <a:lnTo>
                    <a:pt x="2037" y="929"/>
                  </a:lnTo>
                  <a:cubicBezTo>
                    <a:pt x="2120" y="607"/>
                    <a:pt x="2418" y="381"/>
                    <a:pt x="2751" y="381"/>
                  </a:cubicBezTo>
                  <a:cubicBezTo>
                    <a:pt x="2858" y="381"/>
                    <a:pt x="2954" y="298"/>
                    <a:pt x="2954" y="191"/>
                  </a:cubicBezTo>
                  <a:cubicBezTo>
                    <a:pt x="2954" y="84"/>
                    <a:pt x="2858" y="0"/>
                    <a:pt x="2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41" name="Google Shape;6141;p78"/>
          <p:cNvGrpSpPr/>
          <p:nvPr/>
        </p:nvGrpSpPr>
        <p:grpSpPr>
          <a:xfrm>
            <a:off x="4878379" y="2473892"/>
            <a:ext cx="367161" cy="287523"/>
            <a:chOff x="4878379" y="2473892"/>
            <a:chExt cx="367161" cy="287523"/>
          </a:xfrm>
        </p:grpSpPr>
        <p:sp>
          <p:nvSpPr>
            <p:cNvPr id="6142" name="Google Shape;6142;p78"/>
            <p:cNvSpPr/>
            <p:nvPr/>
          </p:nvSpPr>
          <p:spPr>
            <a:xfrm>
              <a:off x="5110889" y="2554676"/>
              <a:ext cx="75496" cy="71355"/>
            </a:xfrm>
            <a:custGeom>
              <a:avLst/>
              <a:gdLst/>
              <a:ahLst/>
              <a:cxnLst/>
              <a:rect l="l" t="t" r="r" b="b"/>
              <a:pathLst>
                <a:path w="2370" h="2240" extrusionOk="0">
                  <a:moveTo>
                    <a:pt x="1250" y="322"/>
                  </a:moveTo>
                  <a:lnTo>
                    <a:pt x="2048" y="1263"/>
                  </a:lnTo>
                  <a:lnTo>
                    <a:pt x="2048" y="1918"/>
                  </a:lnTo>
                  <a:lnTo>
                    <a:pt x="322" y="1918"/>
                  </a:lnTo>
                  <a:lnTo>
                    <a:pt x="322" y="322"/>
                  </a:lnTo>
                  <a:close/>
                  <a:moveTo>
                    <a:pt x="155" y="1"/>
                  </a:moveTo>
                  <a:cubicBezTo>
                    <a:pt x="72" y="1"/>
                    <a:pt x="0" y="72"/>
                    <a:pt x="0" y="155"/>
                  </a:cubicBezTo>
                  <a:lnTo>
                    <a:pt x="0" y="2084"/>
                  </a:lnTo>
                  <a:cubicBezTo>
                    <a:pt x="0" y="2168"/>
                    <a:pt x="72" y="2239"/>
                    <a:pt x="155" y="2239"/>
                  </a:cubicBezTo>
                  <a:lnTo>
                    <a:pt x="2215" y="2239"/>
                  </a:lnTo>
                  <a:cubicBezTo>
                    <a:pt x="2298" y="2239"/>
                    <a:pt x="2370" y="2168"/>
                    <a:pt x="2370" y="2084"/>
                  </a:cubicBezTo>
                  <a:lnTo>
                    <a:pt x="2370" y="1191"/>
                  </a:lnTo>
                  <a:cubicBezTo>
                    <a:pt x="2370" y="1084"/>
                    <a:pt x="2358" y="1132"/>
                    <a:pt x="1441" y="36"/>
                  </a:cubicBezTo>
                  <a:cubicBezTo>
                    <a:pt x="1429" y="13"/>
                    <a:pt x="1381"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3" name="Google Shape;6143;p78"/>
            <p:cNvSpPr/>
            <p:nvPr/>
          </p:nvSpPr>
          <p:spPr>
            <a:xfrm>
              <a:off x="4958049" y="2691972"/>
              <a:ext cx="45521" cy="45553"/>
            </a:xfrm>
            <a:custGeom>
              <a:avLst/>
              <a:gdLst/>
              <a:ahLst/>
              <a:cxnLst/>
              <a:rect l="l" t="t" r="r" b="b"/>
              <a:pathLst>
                <a:path w="1429" h="1430" extrusionOk="0">
                  <a:moveTo>
                    <a:pt x="714" y="358"/>
                  </a:moveTo>
                  <a:cubicBezTo>
                    <a:pt x="929" y="358"/>
                    <a:pt x="1084" y="525"/>
                    <a:pt x="1084" y="727"/>
                  </a:cubicBezTo>
                  <a:cubicBezTo>
                    <a:pt x="1084" y="941"/>
                    <a:pt x="929" y="1108"/>
                    <a:pt x="714" y="1108"/>
                  </a:cubicBezTo>
                  <a:cubicBezTo>
                    <a:pt x="512" y="1108"/>
                    <a:pt x="345" y="941"/>
                    <a:pt x="345" y="727"/>
                  </a:cubicBezTo>
                  <a:cubicBezTo>
                    <a:pt x="345" y="525"/>
                    <a:pt x="512" y="358"/>
                    <a:pt x="714" y="358"/>
                  </a:cubicBezTo>
                  <a:close/>
                  <a:moveTo>
                    <a:pt x="714" y="1"/>
                  </a:moveTo>
                  <a:cubicBezTo>
                    <a:pt x="310" y="1"/>
                    <a:pt x="0" y="334"/>
                    <a:pt x="0" y="715"/>
                  </a:cubicBezTo>
                  <a:cubicBezTo>
                    <a:pt x="0" y="1108"/>
                    <a:pt x="333" y="1429"/>
                    <a:pt x="714" y="1429"/>
                  </a:cubicBezTo>
                  <a:cubicBezTo>
                    <a:pt x="1107" y="1429"/>
                    <a:pt x="1429" y="1108"/>
                    <a:pt x="1429" y="715"/>
                  </a:cubicBezTo>
                  <a:cubicBezTo>
                    <a:pt x="1429" y="334"/>
                    <a:pt x="1119" y="1"/>
                    <a:pt x="7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4" name="Google Shape;6144;p78"/>
            <p:cNvSpPr/>
            <p:nvPr/>
          </p:nvSpPr>
          <p:spPr>
            <a:xfrm>
              <a:off x="5130225" y="2691972"/>
              <a:ext cx="45553" cy="45553"/>
            </a:xfrm>
            <a:custGeom>
              <a:avLst/>
              <a:gdLst/>
              <a:ahLst/>
              <a:cxnLst/>
              <a:rect l="l" t="t" r="r" b="b"/>
              <a:pathLst>
                <a:path w="1430" h="1430" extrusionOk="0">
                  <a:moveTo>
                    <a:pt x="715" y="358"/>
                  </a:moveTo>
                  <a:cubicBezTo>
                    <a:pt x="917" y="358"/>
                    <a:pt x="1084" y="525"/>
                    <a:pt x="1084" y="727"/>
                  </a:cubicBezTo>
                  <a:cubicBezTo>
                    <a:pt x="1084" y="929"/>
                    <a:pt x="917" y="1108"/>
                    <a:pt x="715" y="1108"/>
                  </a:cubicBezTo>
                  <a:cubicBezTo>
                    <a:pt x="501" y="1108"/>
                    <a:pt x="346" y="941"/>
                    <a:pt x="346" y="727"/>
                  </a:cubicBezTo>
                  <a:cubicBezTo>
                    <a:pt x="346" y="525"/>
                    <a:pt x="501" y="358"/>
                    <a:pt x="715" y="358"/>
                  </a:cubicBezTo>
                  <a:close/>
                  <a:moveTo>
                    <a:pt x="715" y="1"/>
                  </a:moveTo>
                  <a:cubicBezTo>
                    <a:pt x="310" y="1"/>
                    <a:pt x="1" y="334"/>
                    <a:pt x="1" y="715"/>
                  </a:cubicBezTo>
                  <a:cubicBezTo>
                    <a:pt x="1" y="1108"/>
                    <a:pt x="322" y="1429"/>
                    <a:pt x="715" y="1429"/>
                  </a:cubicBezTo>
                  <a:cubicBezTo>
                    <a:pt x="1096" y="1429"/>
                    <a:pt x="1429" y="1108"/>
                    <a:pt x="1429" y="715"/>
                  </a:cubicBezTo>
                  <a:cubicBezTo>
                    <a:pt x="1429" y="334"/>
                    <a:pt x="1120" y="1"/>
                    <a:pt x="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5" name="Google Shape;6145;p78"/>
            <p:cNvSpPr/>
            <p:nvPr/>
          </p:nvSpPr>
          <p:spPr>
            <a:xfrm>
              <a:off x="4930717" y="2523586"/>
              <a:ext cx="100917" cy="100534"/>
            </a:xfrm>
            <a:custGeom>
              <a:avLst/>
              <a:gdLst/>
              <a:ahLst/>
              <a:cxnLst/>
              <a:rect l="l" t="t" r="r" b="b"/>
              <a:pathLst>
                <a:path w="3168" h="3156" extrusionOk="0">
                  <a:moveTo>
                    <a:pt x="1763" y="346"/>
                  </a:moveTo>
                  <a:cubicBezTo>
                    <a:pt x="1811" y="346"/>
                    <a:pt x="1858" y="393"/>
                    <a:pt x="1858" y="441"/>
                  </a:cubicBezTo>
                  <a:lnTo>
                    <a:pt x="1858" y="1120"/>
                  </a:lnTo>
                  <a:cubicBezTo>
                    <a:pt x="1858" y="1215"/>
                    <a:pt x="1930" y="1286"/>
                    <a:pt x="2013" y="1286"/>
                  </a:cubicBezTo>
                  <a:lnTo>
                    <a:pt x="2704" y="1286"/>
                  </a:lnTo>
                  <a:cubicBezTo>
                    <a:pt x="2751" y="1286"/>
                    <a:pt x="2787" y="1334"/>
                    <a:pt x="2787" y="1370"/>
                  </a:cubicBezTo>
                  <a:lnTo>
                    <a:pt x="2787" y="1774"/>
                  </a:lnTo>
                  <a:cubicBezTo>
                    <a:pt x="2787" y="1822"/>
                    <a:pt x="2751" y="1870"/>
                    <a:pt x="2704" y="1870"/>
                  </a:cubicBezTo>
                  <a:lnTo>
                    <a:pt x="2013" y="1870"/>
                  </a:lnTo>
                  <a:cubicBezTo>
                    <a:pt x="1930" y="1870"/>
                    <a:pt x="1858" y="1941"/>
                    <a:pt x="1858" y="2024"/>
                  </a:cubicBezTo>
                  <a:lnTo>
                    <a:pt x="1858" y="2715"/>
                  </a:lnTo>
                  <a:cubicBezTo>
                    <a:pt x="1858" y="2763"/>
                    <a:pt x="1811" y="2798"/>
                    <a:pt x="1763" y="2798"/>
                  </a:cubicBezTo>
                  <a:lnTo>
                    <a:pt x="1358" y="2798"/>
                  </a:lnTo>
                  <a:cubicBezTo>
                    <a:pt x="1322" y="2798"/>
                    <a:pt x="1275" y="2763"/>
                    <a:pt x="1275" y="2715"/>
                  </a:cubicBezTo>
                  <a:lnTo>
                    <a:pt x="1275" y="2024"/>
                  </a:lnTo>
                  <a:cubicBezTo>
                    <a:pt x="1275" y="1941"/>
                    <a:pt x="1203" y="1870"/>
                    <a:pt x="1108" y="1870"/>
                  </a:cubicBezTo>
                  <a:lnTo>
                    <a:pt x="429" y="1870"/>
                  </a:lnTo>
                  <a:cubicBezTo>
                    <a:pt x="382" y="1870"/>
                    <a:pt x="334" y="1822"/>
                    <a:pt x="334" y="1774"/>
                  </a:cubicBezTo>
                  <a:lnTo>
                    <a:pt x="334" y="1370"/>
                  </a:lnTo>
                  <a:cubicBezTo>
                    <a:pt x="334" y="1334"/>
                    <a:pt x="382" y="1286"/>
                    <a:pt x="429" y="1286"/>
                  </a:cubicBezTo>
                  <a:lnTo>
                    <a:pt x="1108" y="1286"/>
                  </a:lnTo>
                  <a:cubicBezTo>
                    <a:pt x="1203" y="1286"/>
                    <a:pt x="1275" y="1215"/>
                    <a:pt x="1275" y="1120"/>
                  </a:cubicBezTo>
                  <a:lnTo>
                    <a:pt x="1275" y="441"/>
                  </a:lnTo>
                  <a:cubicBezTo>
                    <a:pt x="1275" y="393"/>
                    <a:pt x="1322" y="346"/>
                    <a:pt x="1358" y="346"/>
                  </a:cubicBezTo>
                  <a:close/>
                  <a:moveTo>
                    <a:pt x="1394" y="0"/>
                  </a:moveTo>
                  <a:cubicBezTo>
                    <a:pt x="1156" y="0"/>
                    <a:pt x="965" y="203"/>
                    <a:pt x="965" y="441"/>
                  </a:cubicBezTo>
                  <a:lnTo>
                    <a:pt x="965" y="953"/>
                  </a:lnTo>
                  <a:lnTo>
                    <a:pt x="441" y="953"/>
                  </a:lnTo>
                  <a:cubicBezTo>
                    <a:pt x="203" y="953"/>
                    <a:pt x="13" y="1155"/>
                    <a:pt x="13" y="1393"/>
                  </a:cubicBezTo>
                  <a:lnTo>
                    <a:pt x="13" y="1786"/>
                  </a:lnTo>
                  <a:cubicBezTo>
                    <a:pt x="1" y="2013"/>
                    <a:pt x="191" y="2203"/>
                    <a:pt x="429" y="2203"/>
                  </a:cubicBezTo>
                  <a:lnTo>
                    <a:pt x="953" y="2203"/>
                  </a:lnTo>
                  <a:lnTo>
                    <a:pt x="953" y="2727"/>
                  </a:lnTo>
                  <a:cubicBezTo>
                    <a:pt x="953" y="2965"/>
                    <a:pt x="1144" y="3156"/>
                    <a:pt x="1382" y="3156"/>
                  </a:cubicBezTo>
                  <a:lnTo>
                    <a:pt x="1787" y="3156"/>
                  </a:lnTo>
                  <a:cubicBezTo>
                    <a:pt x="2025" y="3156"/>
                    <a:pt x="2215" y="2965"/>
                    <a:pt x="2215" y="2727"/>
                  </a:cubicBezTo>
                  <a:lnTo>
                    <a:pt x="2215" y="2203"/>
                  </a:lnTo>
                  <a:lnTo>
                    <a:pt x="2739" y="2203"/>
                  </a:lnTo>
                  <a:cubicBezTo>
                    <a:pt x="2977" y="2203"/>
                    <a:pt x="3168" y="2013"/>
                    <a:pt x="3168" y="1774"/>
                  </a:cubicBezTo>
                  <a:lnTo>
                    <a:pt x="3168" y="1370"/>
                  </a:lnTo>
                  <a:cubicBezTo>
                    <a:pt x="3168" y="1131"/>
                    <a:pt x="2977" y="941"/>
                    <a:pt x="2739" y="941"/>
                  </a:cubicBezTo>
                  <a:lnTo>
                    <a:pt x="2227" y="941"/>
                  </a:lnTo>
                  <a:lnTo>
                    <a:pt x="2227" y="441"/>
                  </a:lnTo>
                  <a:cubicBezTo>
                    <a:pt x="2227" y="203"/>
                    <a:pt x="2037" y="0"/>
                    <a:pt x="1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6" name="Google Shape;6146;p78"/>
            <p:cNvSpPr/>
            <p:nvPr/>
          </p:nvSpPr>
          <p:spPr>
            <a:xfrm>
              <a:off x="4878379" y="2473892"/>
              <a:ext cx="367161" cy="287523"/>
            </a:xfrm>
            <a:custGeom>
              <a:avLst/>
              <a:gdLst/>
              <a:ahLst/>
              <a:cxnLst/>
              <a:rect l="l" t="t" r="r" b="b"/>
              <a:pathLst>
                <a:path w="11526" h="9026" extrusionOk="0">
                  <a:moveTo>
                    <a:pt x="7966" y="346"/>
                  </a:moveTo>
                  <a:cubicBezTo>
                    <a:pt x="8228" y="346"/>
                    <a:pt x="8454" y="572"/>
                    <a:pt x="8454" y="834"/>
                  </a:cubicBezTo>
                  <a:lnTo>
                    <a:pt x="8454" y="1203"/>
                  </a:lnTo>
                  <a:lnTo>
                    <a:pt x="7478" y="1203"/>
                  </a:lnTo>
                  <a:lnTo>
                    <a:pt x="7478" y="834"/>
                  </a:lnTo>
                  <a:cubicBezTo>
                    <a:pt x="7478" y="572"/>
                    <a:pt x="7692" y="346"/>
                    <a:pt x="7966" y="346"/>
                  </a:cubicBezTo>
                  <a:close/>
                  <a:moveTo>
                    <a:pt x="8645" y="1548"/>
                  </a:moveTo>
                  <a:lnTo>
                    <a:pt x="8645" y="1703"/>
                  </a:lnTo>
                  <a:lnTo>
                    <a:pt x="7275" y="1703"/>
                  </a:lnTo>
                  <a:lnTo>
                    <a:pt x="7275" y="1548"/>
                  </a:lnTo>
                  <a:close/>
                  <a:moveTo>
                    <a:pt x="6132" y="5894"/>
                  </a:moveTo>
                  <a:lnTo>
                    <a:pt x="6132" y="7192"/>
                  </a:lnTo>
                  <a:lnTo>
                    <a:pt x="4644" y="7192"/>
                  </a:lnTo>
                  <a:cubicBezTo>
                    <a:pt x="4644" y="7180"/>
                    <a:pt x="4632" y="7156"/>
                    <a:pt x="4632" y="7144"/>
                  </a:cubicBezTo>
                  <a:cubicBezTo>
                    <a:pt x="4420" y="6454"/>
                    <a:pt x="3830" y="6114"/>
                    <a:pt x="3240" y="6114"/>
                  </a:cubicBezTo>
                  <a:cubicBezTo>
                    <a:pt x="2639" y="6114"/>
                    <a:pt x="2038" y="6466"/>
                    <a:pt x="1834" y="7156"/>
                  </a:cubicBezTo>
                  <a:cubicBezTo>
                    <a:pt x="1834" y="7180"/>
                    <a:pt x="1822" y="7192"/>
                    <a:pt x="1822" y="7204"/>
                  </a:cubicBezTo>
                  <a:lnTo>
                    <a:pt x="691" y="7204"/>
                  </a:lnTo>
                  <a:cubicBezTo>
                    <a:pt x="489" y="7204"/>
                    <a:pt x="334" y="7061"/>
                    <a:pt x="334" y="6847"/>
                  </a:cubicBezTo>
                  <a:lnTo>
                    <a:pt x="334" y="5894"/>
                  </a:lnTo>
                  <a:close/>
                  <a:moveTo>
                    <a:pt x="11181" y="5906"/>
                  </a:moveTo>
                  <a:lnTo>
                    <a:pt x="11181" y="6847"/>
                  </a:lnTo>
                  <a:cubicBezTo>
                    <a:pt x="11181" y="7037"/>
                    <a:pt x="11026" y="7204"/>
                    <a:pt x="10824" y="7204"/>
                  </a:cubicBezTo>
                  <a:lnTo>
                    <a:pt x="10038" y="7204"/>
                  </a:lnTo>
                  <a:cubicBezTo>
                    <a:pt x="10038" y="7192"/>
                    <a:pt x="10014" y="7180"/>
                    <a:pt x="10014" y="7156"/>
                  </a:cubicBezTo>
                  <a:cubicBezTo>
                    <a:pt x="9823" y="6525"/>
                    <a:pt x="9228" y="6109"/>
                    <a:pt x="8621" y="6109"/>
                  </a:cubicBezTo>
                  <a:cubicBezTo>
                    <a:pt x="8026" y="6109"/>
                    <a:pt x="7430" y="6490"/>
                    <a:pt x="7216" y="7156"/>
                  </a:cubicBezTo>
                  <a:cubicBezTo>
                    <a:pt x="7216" y="7180"/>
                    <a:pt x="7204" y="7192"/>
                    <a:pt x="7204" y="7204"/>
                  </a:cubicBezTo>
                  <a:lnTo>
                    <a:pt x="6466" y="7204"/>
                  </a:lnTo>
                  <a:lnTo>
                    <a:pt x="6466" y="5906"/>
                  </a:lnTo>
                  <a:close/>
                  <a:moveTo>
                    <a:pt x="3215" y="6466"/>
                  </a:moveTo>
                  <a:cubicBezTo>
                    <a:pt x="3823" y="6466"/>
                    <a:pt x="4335" y="6978"/>
                    <a:pt x="4335" y="7573"/>
                  </a:cubicBezTo>
                  <a:cubicBezTo>
                    <a:pt x="4335" y="8192"/>
                    <a:pt x="3835" y="8692"/>
                    <a:pt x="3215" y="8692"/>
                  </a:cubicBezTo>
                  <a:cubicBezTo>
                    <a:pt x="2596" y="8692"/>
                    <a:pt x="2096" y="8192"/>
                    <a:pt x="2096" y="7573"/>
                  </a:cubicBezTo>
                  <a:cubicBezTo>
                    <a:pt x="2096" y="6978"/>
                    <a:pt x="2608" y="6466"/>
                    <a:pt x="3215" y="6466"/>
                  </a:cubicBezTo>
                  <a:close/>
                  <a:moveTo>
                    <a:pt x="8621" y="6466"/>
                  </a:moveTo>
                  <a:cubicBezTo>
                    <a:pt x="9240" y="6466"/>
                    <a:pt x="9740" y="6978"/>
                    <a:pt x="9740" y="7573"/>
                  </a:cubicBezTo>
                  <a:cubicBezTo>
                    <a:pt x="9740" y="8192"/>
                    <a:pt x="9240" y="8692"/>
                    <a:pt x="8621" y="8692"/>
                  </a:cubicBezTo>
                  <a:cubicBezTo>
                    <a:pt x="7990" y="8692"/>
                    <a:pt x="7502" y="8192"/>
                    <a:pt x="7502" y="7573"/>
                  </a:cubicBezTo>
                  <a:cubicBezTo>
                    <a:pt x="7502" y="6966"/>
                    <a:pt x="8014" y="6466"/>
                    <a:pt x="8621" y="6466"/>
                  </a:cubicBezTo>
                  <a:close/>
                  <a:moveTo>
                    <a:pt x="7966" y="1"/>
                  </a:moveTo>
                  <a:cubicBezTo>
                    <a:pt x="7502" y="1"/>
                    <a:pt x="7133" y="370"/>
                    <a:pt x="7133" y="834"/>
                  </a:cubicBezTo>
                  <a:lnTo>
                    <a:pt x="7133" y="1203"/>
                  </a:lnTo>
                  <a:lnTo>
                    <a:pt x="7097" y="1203"/>
                  </a:lnTo>
                  <a:cubicBezTo>
                    <a:pt x="7014" y="1203"/>
                    <a:pt x="6942" y="1275"/>
                    <a:pt x="6942" y="1370"/>
                  </a:cubicBezTo>
                  <a:lnTo>
                    <a:pt x="6942" y="1679"/>
                  </a:lnTo>
                  <a:lnTo>
                    <a:pt x="6466" y="1679"/>
                  </a:lnTo>
                  <a:lnTo>
                    <a:pt x="6466" y="1072"/>
                  </a:lnTo>
                  <a:cubicBezTo>
                    <a:pt x="6466" y="703"/>
                    <a:pt x="6144" y="382"/>
                    <a:pt x="5775" y="382"/>
                  </a:cubicBezTo>
                  <a:lnTo>
                    <a:pt x="2311" y="382"/>
                  </a:lnTo>
                  <a:cubicBezTo>
                    <a:pt x="2215" y="382"/>
                    <a:pt x="2144" y="465"/>
                    <a:pt x="2144" y="548"/>
                  </a:cubicBezTo>
                  <a:cubicBezTo>
                    <a:pt x="2144" y="644"/>
                    <a:pt x="2215" y="715"/>
                    <a:pt x="2311" y="715"/>
                  </a:cubicBezTo>
                  <a:lnTo>
                    <a:pt x="5775" y="715"/>
                  </a:lnTo>
                  <a:cubicBezTo>
                    <a:pt x="5966" y="715"/>
                    <a:pt x="6132" y="870"/>
                    <a:pt x="6132" y="1072"/>
                  </a:cubicBezTo>
                  <a:lnTo>
                    <a:pt x="6132" y="5573"/>
                  </a:lnTo>
                  <a:lnTo>
                    <a:pt x="334" y="5573"/>
                  </a:lnTo>
                  <a:lnTo>
                    <a:pt x="334" y="1072"/>
                  </a:lnTo>
                  <a:cubicBezTo>
                    <a:pt x="334" y="882"/>
                    <a:pt x="477" y="715"/>
                    <a:pt x="691" y="715"/>
                  </a:cubicBezTo>
                  <a:lnTo>
                    <a:pt x="1477" y="715"/>
                  </a:lnTo>
                  <a:cubicBezTo>
                    <a:pt x="1560" y="715"/>
                    <a:pt x="1644" y="644"/>
                    <a:pt x="1644" y="548"/>
                  </a:cubicBezTo>
                  <a:cubicBezTo>
                    <a:pt x="1644" y="465"/>
                    <a:pt x="1560" y="394"/>
                    <a:pt x="1477" y="394"/>
                  </a:cubicBezTo>
                  <a:lnTo>
                    <a:pt x="691" y="394"/>
                  </a:lnTo>
                  <a:cubicBezTo>
                    <a:pt x="310" y="394"/>
                    <a:pt x="1" y="703"/>
                    <a:pt x="1" y="1072"/>
                  </a:cubicBezTo>
                  <a:lnTo>
                    <a:pt x="1" y="6847"/>
                  </a:lnTo>
                  <a:cubicBezTo>
                    <a:pt x="1" y="7216"/>
                    <a:pt x="310" y="7537"/>
                    <a:pt x="691" y="7537"/>
                  </a:cubicBezTo>
                  <a:lnTo>
                    <a:pt x="1775" y="7537"/>
                  </a:lnTo>
                  <a:cubicBezTo>
                    <a:pt x="1763" y="8371"/>
                    <a:pt x="2442" y="9026"/>
                    <a:pt x="3227" y="9026"/>
                  </a:cubicBezTo>
                  <a:cubicBezTo>
                    <a:pt x="4025" y="9026"/>
                    <a:pt x="4704" y="8383"/>
                    <a:pt x="4692" y="7537"/>
                  </a:cubicBezTo>
                  <a:lnTo>
                    <a:pt x="7180" y="7537"/>
                  </a:lnTo>
                  <a:cubicBezTo>
                    <a:pt x="7156" y="8371"/>
                    <a:pt x="7847" y="9026"/>
                    <a:pt x="8633" y="9026"/>
                  </a:cubicBezTo>
                  <a:cubicBezTo>
                    <a:pt x="9419" y="9026"/>
                    <a:pt x="10109" y="8383"/>
                    <a:pt x="10097" y="7537"/>
                  </a:cubicBezTo>
                  <a:lnTo>
                    <a:pt x="10835" y="7537"/>
                  </a:lnTo>
                  <a:cubicBezTo>
                    <a:pt x="11205" y="7537"/>
                    <a:pt x="11526" y="7216"/>
                    <a:pt x="11526" y="6847"/>
                  </a:cubicBezTo>
                  <a:lnTo>
                    <a:pt x="11502" y="4299"/>
                  </a:lnTo>
                  <a:cubicBezTo>
                    <a:pt x="11502" y="4084"/>
                    <a:pt x="11431" y="3870"/>
                    <a:pt x="11276" y="3692"/>
                  </a:cubicBezTo>
                  <a:lnTo>
                    <a:pt x="10657" y="2989"/>
                  </a:lnTo>
                  <a:cubicBezTo>
                    <a:pt x="10626" y="2952"/>
                    <a:pt x="10582" y="2934"/>
                    <a:pt x="10536" y="2934"/>
                  </a:cubicBezTo>
                  <a:cubicBezTo>
                    <a:pt x="10495" y="2934"/>
                    <a:pt x="10453" y="2949"/>
                    <a:pt x="10419" y="2977"/>
                  </a:cubicBezTo>
                  <a:cubicBezTo>
                    <a:pt x="10347" y="3037"/>
                    <a:pt x="10347" y="3144"/>
                    <a:pt x="10407" y="3215"/>
                  </a:cubicBezTo>
                  <a:lnTo>
                    <a:pt x="11026" y="3918"/>
                  </a:lnTo>
                  <a:cubicBezTo>
                    <a:pt x="11121" y="4025"/>
                    <a:pt x="11181" y="4156"/>
                    <a:pt x="11181" y="4287"/>
                  </a:cubicBezTo>
                  <a:lnTo>
                    <a:pt x="11181" y="5549"/>
                  </a:lnTo>
                  <a:lnTo>
                    <a:pt x="6466" y="5549"/>
                  </a:lnTo>
                  <a:lnTo>
                    <a:pt x="6466" y="2013"/>
                  </a:lnTo>
                  <a:lnTo>
                    <a:pt x="9097" y="2013"/>
                  </a:lnTo>
                  <a:cubicBezTo>
                    <a:pt x="9264" y="2013"/>
                    <a:pt x="9407" y="2084"/>
                    <a:pt x="9514" y="2203"/>
                  </a:cubicBezTo>
                  <a:lnTo>
                    <a:pt x="9812" y="2549"/>
                  </a:lnTo>
                  <a:cubicBezTo>
                    <a:pt x="9843" y="2586"/>
                    <a:pt x="9887" y="2604"/>
                    <a:pt x="9932" y="2604"/>
                  </a:cubicBezTo>
                  <a:cubicBezTo>
                    <a:pt x="9973" y="2604"/>
                    <a:pt x="10016" y="2589"/>
                    <a:pt x="10050" y="2560"/>
                  </a:cubicBezTo>
                  <a:cubicBezTo>
                    <a:pt x="10121" y="2501"/>
                    <a:pt x="10121" y="2394"/>
                    <a:pt x="10062" y="2322"/>
                  </a:cubicBezTo>
                  <a:lnTo>
                    <a:pt x="9764" y="1977"/>
                  </a:lnTo>
                  <a:cubicBezTo>
                    <a:pt x="9532" y="1709"/>
                    <a:pt x="9226" y="1676"/>
                    <a:pt x="9077" y="1676"/>
                  </a:cubicBezTo>
                  <a:cubicBezTo>
                    <a:pt x="9028" y="1676"/>
                    <a:pt x="8996" y="1679"/>
                    <a:pt x="8990" y="1679"/>
                  </a:cubicBezTo>
                  <a:lnTo>
                    <a:pt x="8990" y="1370"/>
                  </a:lnTo>
                  <a:cubicBezTo>
                    <a:pt x="8990" y="1275"/>
                    <a:pt x="8919" y="1203"/>
                    <a:pt x="8823" y="1203"/>
                  </a:cubicBezTo>
                  <a:lnTo>
                    <a:pt x="8799" y="1203"/>
                  </a:lnTo>
                  <a:lnTo>
                    <a:pt x="8799" y="834"/>
                  </a:lnTo>
                  <a:cubicBezTo>
                    <a:pt x="8799" y="370"/>
                    <a:pt x="8418" y="1"/>
                    <a:pt x="79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47" name="Google Shape;6147;p78"/>
          <p:cNvGrpSpPr/>
          <p:nvPr/>
        </p:nvGrpSpPr>
        <p:grpSpPr>
          <a:xfrm>
            <a:off x="1325719" y="2887689"/>
            <a:ext cx="290581" cy="372481"/>
            <a:chOff x="1325719" y="2887689"/>
            <a:chExt cx="290581" cy="372481"/>
          </a:xfrm>
        </p:grpSpPr>
        <p:sp>
          <p:nvSpPr>
            <p:cNvPr id="6148" name="Google Shape;6148;p78"/>
            <p:cNvSpPr/>
            <p:nvPr/>
          </p:nvSpPr>
          <p:spPr>
            <a:xfrm>
              <a:off x="1424724" y="3106533"/>
              <a:ext cx="37971" cy="37939"/>
            </a:xfrm>
            <a:custGeom>
              <a:avLst/>
              <a:gdLst/>
              <a:ahLst/>
              <a:cxnLst/>
              <a:rect l="l" t="t" r="r" b="b"/>
              <a:pathLst>
                <a:path w="1192" h="1191" extrusionOk="0">
                  <a:moveTo>
                    <a:pt x="596" y="334"/>
                  </a:moveTo>
                  <a:cubicBezTo>
                    <a:pt x="727" y="334"/>
                    <a:pt x="846" y="453"/>
                    <a:pt x="846" y="596"/>
                  </a:cubicBezTo>
                  <a:cubicBezTo>
                    <a:pt x="846" y="727"/>
                    <a:pt x="727" y="846"/>
                    <a:pt x="596" y="846"/>
                  </a:cubicBezTo>
                  <a:cubicBezTo>
                    <a:pt x="453" y="846"/>
                    <a:pt x="346" y="738"/>
                    <a:pt x="346" y="596"/>
                  </a:cubicBezTo>
                  <a:cubicBezTo>
                    <a:pt x="346" y="453"/>
                    <a:pt x="465" y="334"/>
                    <a:pt x="596" y="334"/>
                  </a:cubicBezTo>
                  <a:close/>
                  <a:moveTo>
                    <a:pt x="596" y="0"/>
                  </a:moveTo>
                  <a:cubicBezTo>
                    <a:pt x="262" y="0"/>
                    <a:pt x="0" y="262"/>
                    <a:pt x="0" y="596"/>
                  </a:cubicBezTo>
                  <a:cubicBezTo>
                    <a:pt x="0" y="917"/>
                    <a:pt x="262" y="1191"/>
                    <a:pt x="596" y="1191"/>
                  </a:cubicBezTo>
                  <a:cubicBezTo>
                    <a:pt x="917" y="1191"/>
                    <a:pt x="1191" y="917"/>
                    <a:pt x="1191" y="596"/>
                  </a:cubicBezTo>
                  <a:cubicBezTo>
                    <a:pt x="1191" y="262"/>
                    <a:pt x="917"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49" name="Google Shape;6149;p78"/>
            <p:cNvSpPr/>
            <p:nvPr/>
          </p:nvSpPr>
          <p:spPr>
            <a:xfrm>
              <a:off x="1325719" y="2887689"/>
              <a:ext cx="290581" cy="372481"/>
            </a:xfrm>
            <a:custGeom>
              <a:avLst/>
              <a:gdLst/>
              <a:ahLst/>
              <a:cxnLst/>
              <a:rect l="l" t="t" r="r" b="b"/>
              <a:pathLst>
                <a:path w="9122" h="11693" extrusionOk="0">
                  <a:moveTo>
                    <a:pt x="5037" y="3620"/>
                  </a:moveTo>
                  <a:cubicBezTo>
                    <a:pt x="5847" y="3656"/>
                    <a:pt x="6502" y="4310"/>
                    <a:pt x="6502" y="5120"/>
                  </a:cubicBezTo>
                  <a:lnTo>
                    <a:pt x="6502" y="11299"/>
                  </a:lnTo>
                  <a:lnTo>
                    <a:pt x="5037" y="11299"/>
                  </a:lnTo>
                  <a:lnTo>
                    <a:pt x="5037" y="3620"/>
                  </a:lnTo>
                  <a:close/>
                  <a:moveTo>
                    <a:pt x="930" y="0"/>
                  </a:moveTo>
                  <a:cubicBezTo>
                    <a:pt x="418" y="0"/>
                    <a:pt x="1" y="417"/>
                    <a:pt x="1" y="941"/>
                  </a:cubicBezTo>
                  <a:lnTo>
                    <a:pt x="1" y="2703"/>
                  </a:lnTo>
                  <a:cubicBezTo>
                    <a:pt x="1" y="3084"/>
                    <a:pt x="180" y="3441"/>
                    <a:pt x="489" y="3667"/>
                  </a:cubicBezTo>
                  <a:cubicBezTo>
                    <a:pt x="953" y="3989"/>
                    <a:pt x="1275" y="4941"/>
                    <a:pt x="1275" y="5989"/>
                  </a:cubicBezTo>
                  <a:cubicBezTo>
                    <a:pt x="1275" y="7025"/>
                    <a:pt x="953" y="7978"/>
                    <a:pt x="489" y="8311"/>
                  </a:cubicBezTo>
                  <a:cubicBezTo>
                    <a:pt x="180" y="8537"/>
                    <a:pt x="1" y="8894"/>
                    <a:pt x="1" y="9275"/>
                  </a:cubicBezTo>
                  <a:lnTo>
                    <a:pt x="1" y="10752"/>
                  </a:lnTo>
                  <a:cubicBezTo>
                    <a:pt x="1" y="11276"/>
                    <a:pt x="418" y="11692"/>
                    <a:pt x="930" y="11692"/>
                  </a:cubicBezTo>
                  <a:lnTo>
                    <a:pt x="8181" y="11692"/>
                  </a:lnTo>
                  <a:cubicBezTo>
                    <a:pt x="8704" y="11692"/>
                    <a:pt x="9121" y="11276"/>
                    <a:pt x="9121" y="10752"/>
                  </a:cubicBezTo>
                  <a:lnTo>
                    <a:pt x="9121" y="9275"/>
                  </a:lnTo>
                  <a:cubicBezTo>
                    <a:pt x="9121" y="8894"/>
                    <a:pt x="8943" y="8537"/>
                    <a:pt x="8633" y="8311"/>
                  </a:cubicBezTo>
                  <a:cubicBezTo>
                    <a:pt x="8169" y="7978"/>
                    <a:pt x="7835" y="7025"/>
                    <a:pt x="7835" y="5989"/>
                  </a:cubicBezTo>
                  <a:cubicBezTo>
                    <a:pt x="7835" y="4941"/>
                    <a:pt x="8169" y="3989"/>
                    <a:pt x="8633" y="3667"/>
                  </a:cubicBezTo>
                  <a:cubicBezTo>
                    <a:pt x="8943" y="3441"/>
                    <a:pt x="9121" y="3084"/>
                    <a:pt x="9121" y="2703"/>
                  </a:cubicBezTo>
                  <a:lnTo>
                    <a:pt x="9121" y="1786"/>
                  </a:lnTo>
                  <a:cubicBezTo>
                    <a:pt x="9121" y="1703"/>
                    <a:pt x="9050" y="1620"/>
                    <a:pt x="8954" y="1620"/>
                  </a:cubicBezTo>
                  <a:cubicBezTo>
                    <a:pt x="8871" y="1620"/>
                    <a:pt x="8788" y="1703"/>
                    <a:pt x="8788" y="1786"/>
                  </a:cubicBezTo>
                  <a:lnTo>
                    <a:pt x="8788" y="2703"/>
                  </a:lnTo>
                  <a:cubicBezTo>
                    <a:pt x="8788" y="2965"/>
                    <a:pt x="8657" y="3215"/>
                    <a:pt x="8431" y="3382"/>
                  </a:cubicBezTo>
                  <a:cubicBezTo>
                    <a:pt x="7204" y="4263"/>
                    <a:pt x="7204" y="7680"/>
                    <a:pt x="8431" y="8573"/>
                  </a:cubicBezTo>
                  <a:cubicBezTo>
                    <a:pt x="8657" y="8740"/>
                    <a:pt x="8788" y="8990"/>
                    <a:pt x="8788" y="9263"/>
                  </a:cubicBezTo>
                  <a:lnTo>
                    <a:pt x="8788" y="10740"/>
                  </a:lnTo>
                  <a:cubicBezTo>
                    <a:pt x="8788" y="11061"/>
                    <a:pt x="8526" y="11335"/>
                    <a:pt x="8192" y="11335"/>
                  </a:cubicBezTo>
                  <a:lnTo>
                    <a:pt x="6859" y="11335"/>
                  </a:lnTo>
                  <a:lnTo>
                    <a:pt x="6859" y="5156"/>
                  </a:lnTo>
                  <a:cubicBezTo>
                    <a:pt x="6859" y="4144"/>
                    <a:pt x="6025" y="3310"/>
                    <a:pt x="5013" y="3310"/>
                  </a:cubicBezTo>
                  <a:lnTo>
                    <a:pt x="3001" y="3310"/>
                  </a:lnTo>
                  <a:cubicBezTo>
                    <a:pt x="2596" y="3310"/>
                    <a:pt x="2275" y="3632"/>
                    <a:pt x="2275" y="4037"/>
                  </a:cubicBezTo>
                  <a:lnTo>
                    <a:pt x="2275" y="9918"/>
                  </a:lnTo>
                  <a:cubicBezTo>
                    <a:pt x="2275" y="10002"/>
                    <a:pt x="2346" y="10085"/>
                    <a:pt x="2442" y="10085"/>
                  </a:cubicBezTo>
                  <a:cubicBezTo>
                    <a:pt x="2525" y="10085"/>
                    <a:pt x="2596" y="10002"/>
                    <a:pt x="2596" y="9918"/>
                  </a:cubicBezTo>
                  <a:lnTo>
                    <a:pt x="2596" y="4037"/>
                  </a:lnTo>
                  <a:cubicBezTo>
                    <a:pt x="2596" y="3834"/>
                    <a:pt x="2775" y="3656"/>
                    <a:pt x="2989" y="3656"/>
                  </a:cubicBezTo>
                  <a:lnTo>
                    <a:pt x="4704" y="3656"/>
                  </a:lnTo>
                  <a:lnTo>
                    <a:pt x="4704" y="11335"/>
                  </a:lnTo>
                  <a:lnTo>
                    <a:pt x="2620" y="11335"/>
                  </a:lnTo>
                  <a:lnTo>
                    <a:pt x="2620" y="10549"/>
                  </a:lnTo>
                  <a:cubicBezTo>
                    <a:pt x="2620" y="10466"/>
                    <a:pt x="2537" y="10394"/>
                    <a:pt x="2454" y="10394"/>
                  </a:cubicBezTo>
                  <a:cubicBezTo>
                    <a:pt x="2358" y="10394"/>
                    <a:pt x="2287" y="10466"/>
                    <a:pt x="2287" y="10549"/>
                  </a:cubicBezTo>
                  <a:lnTo>
                    <a:pt x="2287" y="11335"/>
                  </a:lnTo>
                  <a:lnTo>
                    <a:pt x="942" y="11335"/>
                  </a:lnTo>
                  <a:cubicBezTo>
                    <a:pt x="620" y="11335"/>
                    <a:pt x="346" y="11061"/>
                    <a:pt x="346" y="10740"/>
                  </a:cubicBezTo>
                  <a:lnTo>
                    <a:pt x="346" y="9263"/>
                  </a:lnTo>
                  <a:cubicBezTo>
                    <a:pt x="346" y="8990"/>
                    <a:pt x="489" y="8740"/>
                    <a:pt x="703" y="8573"/>
                  </a:cubicBezTo>
                  <a:cubicBezTo>
                    <a:pt x="1942" y="7704"/>
                    <a:pt x="1942" y="4275"/>
                    <a:pt x="703" y="3382"/>
                  </a:cubicBezTo>
                  <a:cubicBezTo>
                    <a:pt x="489" y="3215"/>
                    <a:pt x="346" y="2965"/>
                    <a:pt x="346" y="2703"/>
                  </a:cubicBezTo>
                  <a:lnTo>
                    <a:pt x="346" y="941"/>
                  </a:lnTo>
                  <a:cubicBezTo>
                    <a:pt x="346" y="619"/>
                    <a:pt x="620" y="346"/>
                    <a:pt x="942" y="346"/>
                  </a:cubicBezTo>
                  <a:lnTo>
                    <a:pt x="8192" y="346"/>
                  </a:lnTo>
                  <a:cubicBezTo>
                    <a:pt x="8526" y="346"/>
                    <a:pt x="8788" y="619"/>
                    <a:pt x="8788" y="941"/>
                  </a:cubicBezTo>
                  <a:lnTo>
                    <a:pt x="8788" y="1131"/>
                  </a:lnTo>
                  <a:cubicBezTo>
                    <a:pt x="8776" y="1227"/>
                    <a:pt x="8847" y="1298"/>
                    <a:pt x="8954" y="1298"/>
                  </a:cubicBezTo>
                  <a:cubicBezTo>
                    <a:pt x="9050" y="1298"/>
                    <a:pt x="9121" y="1227"/>
                    <a:pt x="9121" y="1131"/>
                  </a:cubicBezTo>
                  <a:lnTo>
                    <a:pt x="9121" y="941"/>
                  </a:lnTo>
                  <a:cubicBezTo>
                    <a:pt x="9121" y="417"/>
                    <a:pt x="8704" y="0"/>
                    <a:pt x="8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150" name="Google Shape;6150;p78"/>
          <p:cNvSpPr/>
          <p:nvPr/>
        </p:nvSpPr>
        <p:spPr>
          <a:xfrm>
            <a:off x="1819153" y="2882369"/>
            <a:ext cx="191194" cy="382738"/>
          </a:xfrm>
          <a:custGeom>
            <a:avLst/>
            <a:gdLst/>
            <a:ahLst/>
            <a:cxnLst/>
            <a:rect l="l" t="t" r="r" b="b"/>
            <a:pathLst>
              <a:path w="6002" h="12015" extrusionOk="0">
                <a:moveTo>
                  <a:pt x="906" y="1"/>
                </a:moveTo>
                <a:cubicBezTo>
                  <a:pt x="406" y="1"/>
                  <a:pt x="1" y="405"/>
                  <a:pt x="1" y="917"/>
                </a:cubicBezTo>
                <a:lnTo>
                  <a:pt x="1" y="1251"/>
                </a:lnTo>
                <a:cubicBezTo>
                  <a:pt x="1" y="1763"/>
                  <a:pt x="394" y="2168"/>
                  <a:pt x="906" y="2168"/>
                </a:cubicBezTo>
                <a:lnTo>
                  <a:pt x="906" y="8633"/>
                </a:lnTo>
                <a:cubicBezTo>
                  <a:pt x="906" y="8728"/>
                  <a:pt x="977" y="8823"/>
                  <a:pt x="1084" y="8823"/>
                </a:cubicBezTo>
                <a:cubicBezTo>
                  <a:pt x="1192" y="8823"/>
                  <a:pt x="1263" y="8740"/>
                  <a:pt x="1263" y="8633"/>
                </a:cubicBezTo>
                <a:lnTo>
                  <a:pt x="1263" y="2168"/>
                </a:lnTo>
                <a:lnTo>
                  <a:pt x="4704" y="2168"/>
                </a:lnTo>
                <a:lnTo>
                  <a:pt x="4704" y="2668"/>
                </a:lnTo>
                <a:lnTo>
                  <a:pt x="3823" y="2668"/>
                </a:lnTo>
                <a:cubicBezTo>
                  <a:pt x="3740" y="2668"/>
                  <a:pt x="3644" y="2739"/>
                  <a:pt x="3644" y="2846"/>
                </a:cubicBezTo>
                <a:cubicBezTo>
                  <a:pt x="3644" y="2941"/>
                  <a:pt x="3716" y="3025"/>
                  <a:pt x="3823" y="3025"/>
                </a:cubicBezTo>
                <a:lnTo>
                  <a:pt x="4704" y="3025"/>
                </a:lnTo>
                <a:lnTo>
                  <a:pt x="4704" y="3906"/>
                </a:lnTo>
                <a:lnTo>
                  <a:pt x="3823" y="3906"/>
                </a:lnTo>
                <a:cubicBezTo>
                  <a:pt x="3740" y="3906"/>
                  <a:pt x="3644" y="3977"/>
                  <a:pt x="3644" y="4084"/>
                </a:cubicBezTo>
                <a:cubicBezTo>
                  <a:pt x="3644" y="4180"/>
                  <a:pt x="3716" y="4263"/>
                  <a:pt x="3823" y="4263"/>
                </a:cubicBezTo>
                <a:lnTo>
                  <a:pt x="4704" y="4263"/>
                </a:lnTo>
                <a:lnTo>
                  <a:pt x="4704" y="5144"/>
                </a:lnTo>
                <a:lnTo>
                  <a:pt x="3823" y="5144"/>
                </a:lnTo>
                <a:cubicBezTo>
                  <a:pt x="3740" y="5144"/>
                  <a:pt x="3644" y="5216"/>
                  <a:pt x="3644" y="5323"/>
                </a:cubicBezTo>
                <a:cubicBezTo>
                  <a:pt x="3644" y="5406"/>
                  <a:pt x="3716" y="5501"/>
                  <a:pt x="3823" y="5501"/>
                </a:cubicBezTo>
                <a:lnTo>
                  <a:pt x="4704" y="5501"/>
                </a:lnTo>
                <a:lnTo>
                  <a:pt x="4704" y="6382"/>
                </a:lnTo>
                <a:lnTo>
                  <a:pt x="3823" y="6382"/>
                </a:lnTo>
                <a:cubicBezTo>
                  <a:pt x="3740" y="6382"/>
                  <a:pt x="3644" y="6454"/>
                  <a:pt x="3644" y="6561"/>
                </a:cubicBezTo>
                <a:cubicBezTo>
                  <a:pt x="3644" y="6644"/>
                  <a:pt x="3716" y="6740"/>
                  <a:pt x="3823" y="6740"/>
                </a:cubicBezTo>
                <a:lnTo>
                  <a:pt x="4704" y="6740"/>
                </a:lnTo>
                <a:lnTo>
                  <a:pt x="4704" y="7609"/>
                </a:lnTo>
                <a:lnTo>
                  <a:pt x="3823" y="7609"/>
                </a:lnTo>
                <a:cubicBezTo>
                  <a:pt x="3740" y="7609"/>
                  <a:pt x="3644" y="7692"/>
                  <a:pt x="3644" y="7787"/>
                </a:cubicBezTo>
                <a:cubicBezTo>
                  <a:pt x="3644" y="7883"/>
                  <a:pt x="3716" y="7966"/>
                  <a:pt x="3823" y="7966"/>
                </a:cubicBezTo>
                <a:lnTo>
                  <a:pt x="4704" y="7966"/>
                </a:lnTo>
                <a:lnTo>
                  <a:pt x="4704" y="8847"/>
                </a:lnTo>
                <a:lnTo>
                  <a:pt x="3823" y="8847"/>
                </a:lnTo>
                <a:cubicBezTo>
                  <a:pt x="3740" y="8847"/>
                  <a:pt x="3644" y="8918"/>
                  <a:pt x="3644" y="9026"/>
                </a:cubicBezTo>
                <a:cubicBezTo>
                  <a:pt x="3644" y="9121"/>
                  <a:pt x="3716" y="9204"/>
                  <a:pt x="3823" y="9204"/>
                </a:cubicBezTo>
                <a:lnTo>
                  <a:pt x="4704" y="9204"/>
                </a:lnTo>
                <a:lnTo>
                  <a:pt x="4704" y="9954"/>
                </a:lnTo>
                <a:cubicBezTo>
                  <a:pt x="4704" y="10907"/>
                  <a:pt x="3930" y="11657"/>
                  <a:pt x="2989" y="11657"/>
                </a:cubicBezTo>
                <a:cubicBezTo>
                  <a:pt x="2037" y="11657"/>
                  <a:pt x="1275" y="10883"/>
                  <a:pt x="1275" y="9954"/>
                </a:cubicBezTo>
                <a:lnTo>
                  <a:pt x="1275" y="9371"/>
                </a:lnTo>
                <a:cubicBezTo>
                  <a:pt x="1275" y="9276"/>
                  <a:pt x="1203" y="9192"/>
                  <a:pt x="1096" y="9192"/>
                </a:cubicBezTo>
                <a:cubicBezTo>
                  <a:pt x="1001" y="9192"/>
                  <a:pt x="918" y="9264"/>
                  <a:pt x="918" y="9371"/>
                </a:cubicBezTo>
                <a:lnTo>
                  <a:pt x="918" y="9954"/>
                </a:lnTo>
                <a:cubicBezTo>
                  <a:pt x="918" y="11097"/>
                  <a:pt x="1846" y="12014"/>
                  <a:pt x="2989" y="12014"/>
                </a:cubicBezTo>
                <a:cubicBezTo>
                  <a:pt x="4132" y="12014"/>
                  <a:pt x="5061" y="11097"/>
                  <a:pt x="5061" y="9954"/>
                </a:cubicBezTo>
                <a:lnTo>
                  <a:pt x="5061" y="2227"/>
                </a:lnTo>
                <a:lnTo>
                  <a:pt x="5085" y="2227"/>
                </a:lnTo>
                <a:cubicBezTo>
                  <a:pt x="5597" y="2227"/>
                  <a:pt x="5990" y="1822"/>
                  <a:pt x="5990" y="1322"/>
                </a:cubicBezTo>
                <a:lnTo>
                  <a:pt x="5990" y="929"/>
                </a:lnTo>
                <a:cubicBezTo>
                  <a:pt x="6002" y="429"/>
                  <a:pt x="5597" y="24"/>
                  <a:pt x="5085" y="24"/>
                </a:cubicBezTo>
                <a:lnTo>
                  <a:pt x="4525" y="24"/>
                </a:lnTo>
                <a:cubicBezTo>
                  <a:pt x="4430" y="24"/>
                  <a:pt x="4347" y="96"/>
                  <a:pt x="4347" y="203"/>
                </a:cubicBezTo>
                <a:cubicBezTo>
                  <a:pt x="4347" y="286"/>
                  <a:pt x="4418" y="382"/>
                  <a:pt x="4525" y="382"/>
                </a:cubicBezTo>
                <a:lnTo>
                  <a:pt x="5085" y="382"/>
                </a:lnTo>
                <a:cubicBezTo>
                  <a:pt x="5406" y="382"/>
                  <a:pt x="5656" y="632"/>
                  <a:pt x="5656" y="941"/>
                </a:cubicBezTo>
                <a:lnTo>
                  <a:pt x="5656" y="1287"/>
                </a:lnTo>
                <a:cubicBezTo>
                  <a:pt x="5656" y="1596"/>
                  <a:pt x="5406" y="1846"/>
                  <a:pt x="5085" y="1846"/>
                </a:cubicBezTo>
                <a:lnTo>
                  <a:pt x="906" y="1846"/>
                </a:lnTo>
                <a:cubicBezTo>
                  <a:pt x="596" y="1846"/>
                  <a:pt x="334" y="1596"/>
                  <a:pt x="334" y="1287"/>
                </a:cubicBezTo>
                <a:lnTo>
                  <a:pt x="334" y="929"/>
                </a:lnTo>
                <a:cubicBezTo>
                  <a:pt x="334" y="620"/>
                  <a:pt x="596" y="370"/>
                  <a:pt x="906" y="370"/>
                </a:cubicBezTo>
                <a:lnTo>
                  <a:pt x="3870" y="370"/>
                </a:lnTo>
                <a:cubicBezTo>
                  <a:pt x="3954" y="370"/>
                  <a:pt x="4049" y="286"/>
                  <a:pt x="4049" y="191"/>
                </a:cubicBezTo>
                <a:cubicBezTo>
                  <a:pt x="4049" y="96"/>
                  <a:pt x="3966" y="1"/>
                  <a:pt x="3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151" name="Google Shape;6151;p78"/>
          <p:cNvGrpSpPr/>
          <p:nvPr/>
        </p:nvGrpSpPr>
        <p:grpSpPr>
          <a:xfrm>
            <a:off x="3510335" y="2892499"/>
            <a:ext cx="360726" cy="361204"/>
            <a:chOff x="3510335" y="2892499"/>
            <a:chExt cx="360726" cy="361204"/>
          </a:xfrm>
        </p:grpSpPr>
        <p:sp>
          <p:nvSpPr>
            <p:cNvPr id="6152" name="Google Shape;6152;p78"/>
            <p:cNvSpPr/>
            <p:nvPr/>
          </p:nvSpPr>
          <p:spPr>
            <a:xfrm>
              <a:off x="3511864" y="2892499"/>
              <a:ext cx="359197" cy="358751"/>
            </a:xfrm>
            <a:custGeom>
              <a:avLst/>
              <a:gdLst/>
              <a:ahLst/>
              <a:cxnLst/>
              <a:rect l="l" t="t" r="r" b="b"/>
              <a:pathLst>
                <a:path w="11276" h="11262" extrusionOk="0">
                  <a:moveTo>
                    <a:pt x="2035" y="8898"/>
                  </a:moveTo>
                  <a:cubicBezTo>
                    <a:pt x="2132" y="8898"/>
                    <a:pt x="2227" y="8934"/>
                    <a:pt x="2298" y="9005"/>
                  </a:cubicBezTo>
                  <a:cubicBezTo>
                    <a:pt x="2453" y="9160"/>
                    <a:pt x="2453" y="9398"/>
                    <a:pt x="2298" y="9541"/>
                  </a:cubicBezTo>
                  <a:cubicBezTo>
                    <a:pt x="2227" y="9618"/>
                    <a:pt x="2132" y="9657"/>
                    <a:pt x="2035" y="9657"/>
                  </a:cubicBezTo>
                  <a:cubicBezTo>
                    <a:pt x="1938" y="9657"/>
                    <a:pt x="1840" y="9618"/>
                    <a:pt x="1763" y="9541"/>
                  </a:cubicBezTo>
                  <a:cubicBezTo>
                    <a:pt x="1620" y="9398"/>
                    <a:pt x="1620" y="9160"/>
                    <a:pt x="1763" y="9005"/>
                  </a:cubicBezTo>
                  <a:cubicBezTo>
                    <a:pt x="1840" y="8934"/>
                    <a:pt x="1938" y="8898"/>
                    <a:pt x="2035" y="8898"/>
                  </a:cubicBezTo>
                  <a:close/>
                  <a:moveTo>
                    <a:pt x="10477" y="1"/>
                  </a:moveTo>
                  <a:cubicBezTo>
                    <a:pt x="10261" y="1"/>
                    <a:pt x="10042" y="82"/>
                    <a:pt x="9871" y="254"/>
                  </a:cubicBezTo>
                  <a:lnTo>
                    <a:pt x="6882" y="3243"/>
                  </a:lnTo>
                  <a:cubicBezTo>
                    <a:pt x="6716" y="3196"/>
                    <a:pt x="6544" y="3172"/>
                    <a:pt x="6368" y="3172"/>
                  </a:cubicBezTo>
                  <a:cubicBezTo>
                    <a:pt x="6053" y="3172"/>
                    <a:pt x="5727" y="3249"/>
                    <a:pt x="5406" y="3409"/>
                  </a:cubicBezTo>
                  <a:cubicBezTo>
                    <a:pt x="5204" y="3516"/>
                    <a:pt x="4668" y="3766"/>
                    <a:pt x="4013" y="4040"/>
                  </a:cubicBezTo>
                  <a:cubicBezTo>
                    <a:pt x="3906" y="4076"/>
                    <a:pt x="3858" y="4195"/>
                    <a:pt x="3906" y="4290"/>
                  </a:cubicBezTo>
                  <a:cubicBezTo>
                    <a:pt x="3942" y="4371"/>
                    <a:pt x="4017" y="4411"/>
                    <a:pt x="4088" y="4411"/>
                  </a:cubicBezTo>
                  <a:cubicBezTo>
                    <a:pt x="4112" y="4411"/>
                    <a:pt x="4135" y="4406"/>
                    <a:pt x="4156" y="4398"/>
                  </a:cubicBezTo>
                  <a:cubicBezTo>
                    <a:pt x="4834" y="4124"/>
                    <a:pt x="5382" y="3862"/>
                    <a:pt x="5585" y="3755"/>
                  </a:cubicBezTo>
                  <a:cubicBezTo>
                    <a:pt x="5849" y="3621"/>
                    <a:pt x="6112" y="3561"/>
                    <a:pt x="6358" y="3561"/>
                  </a:cubicBezTo>
                  <a:cubicBezTo>
                    <a:pt x="7385" y="3561"/>
                    <a:pt x="8130" y="4607"/>
                    <a:pt x="7573" y="5731"/>
                  </a:cubicBezTo>
                  <a:cubicBezTo>
                    <a:pt x="7418" y="6029"/>
                    <a:pt x="6930" y="7053"/>
                    <a:pt x="6573" y="8100"/>
                  </a:cubicBezTo>
                  <a:cubicBezTo>
                    <a:pt x="6454" y="8469"/>
                    <a:pt x="6358" y="8803"/>
                    <a:pt x="6299" y="9100"/>
                  </a:cubicBezTo>
                  <a:lnTo>
                    <a:pt x="2227" y="5017"/>
                  </a:lnTo>
                  <a:cubicBezTo>
                    <a:pt x="2572" y="4945"/>
                    <a:pt x="2965" y="4838"/>
                    <a:pt x="3418" y="4671"/>
                  </a:cubicBezTo>
                  <a:cubicBezTo>
                    <a:pt x="3525" y="4648"/>
                    <a:pt x="3584" y="4528"/>
                    <a:pt x="3537" y="4421"/>
                  </a:cubicBezTo>
                  <a:cubicBezTo>
                    <a:pt x="3509" y="4340"/>
                    <a:pt x="3434" y="4286"/>
                    <a:pt x="3352" y="4286"/>
                  </a:cubicBezTo>
                  <a:cubicBezTo>
                    <a:pt x="3326" y="4286"/>
                    <a:pt x="3300" y="4291"/>
                    <a:pt x="3275" y="4302"/>
                  </a:cubicBezTo>
                  <a:cubicBezTo>
                    <a:pt x="2656" y="4517"/>
                    <a:pt x="2203" y="4636"/>
                    <a:pt x="1870" y="4671"/>
                  </a:cubicBezTo>
                  <a:lnTo>
                    <a:pt x="1453" y="4255"/>
                  </a:lnTo>
                  <a:cubicBezTo>
                    <a:pt x="1298" y="4100"/>
                    <a:pt x="1090" y="4022"/>
                    <a:pt x="880" y="4022"/>
                  </a:cubicBezTo>
                  <a:cubicBezTo>
                    <a:pt x="670" y="4022"/>
                    <a:pt x="459" y="4100"/>
                    <a:pt x="298" y="4255"/>
                  </a:cubicBezTo>
                  <a:cubicBezTo>
                    <a:pt x="84" y="4481"/>
                    <a:pt x="1" y="4826"/>
                    <a:pt x="120" y="5136"/>
                  </a:cubicBezTo>
                  <a:cubicBezTo>
                    <a:pt x="157" y="5219"/>
                    <a:pt x="230" y="5266"/>
                    <a:pt x="311" y="5266"/>
                  </a:cubicBezTo>
                  <a:cubicBezTo>
                    <a:pt x="334" y="5266"/>
                    <a:pt x="358" y="5263"/>
                    <a:pt x="382" y="5255"/>
                  </a:cubicBezTo>
                  <a:cubicBezTo>
                    <a:pt x="489" y="5207"/>
                    <a:pt x="524" y="5112"/>
                    <a:pt x="501" y="5005"/>
                  </a:cubicBezTo>
                  <a:cubicBezTo>
                    <a:pt x="379" y="4700"/>
                    <a:pt x="626" y="4433"/>
                    <a:pt x="894" y="4433"/>
                  </a:cubicBezTo>
                  <a:cubicBezTo>
                    <a:pt x="992" y="4433"/>
                    <a:pt x="1093" y="4469"/>
                    <a:pt x="1179" y="4552"/>
                  </a:cubicBezTo>
                  <a:lnTo>
                    <a:pt x="6799" y="10172"/>
                  </a:lnTo>
                  <a:cubicBezTo>
                    <a:pt x="6954" y="10327"/>
                    <a:pt x="6954" y="10601"/>
                    <a:pt x="6799" y="10744"/>
                  </a:cubicBezTo>
                  <a:cubicBezTo>
                    <a:pt x="6716" y="10827"/>
                    <a:pt x="6606" y="10869"/>
                    <a:pt x="6498" y="10869"/>
                  </a:cubicBezTo>
                  <a:cubicBezTo>
                    <a:pt x="6391" y="10869"/>
                    <a:pt x="6287" y="10827"/>
                    <a:pt x="6216" y="10744"/>
                  </a:cubicBezTo>
                  <a:lnTo>
                    <a:pt x="989" y="5529"/>
                  </a:lnTo>
                  <a:cubicBezTo>
                    <a:pt x="953" y="5487"/>
                    <a:pt x="902" y="5466"/>
                    <a:pt x="850" y="5466"/>
                  </a:cubicBezTo>
                  <a:cubicBezTo>
                    <a:pt x="798" y="5466"/>
                    <a:pt x="745" y="5487"/>
                    <a:pt x="703" y="5529"/>
                  </a:cubicBezTo>
                  <a:cubicBezTo>
                    <a:pt x="632" y="5600"/>
                    <a:pt x="632" y="5731"/>
                    <a:pt x="703" y="5802"/>
                  </a:cubicBezTo>
                  <a:lnTo>
                    <a:pt x="2977" y="8088"/>
                  </a:lnTo>
                  <a:lnTo>
                    <a:pt x="2441" y="8624"/>
                  </a:lnTo>
                  <a:cubicBezTo>
                    <a:pt x="2319" y="8551"/>
                    <a:pt x="2182" y="8513"/>
                    <a:pt x="2046" y="8513"/>
                  </a:cubicBezTo>
                  <a:cubicBezTo>
                    <a:pt x="1852" y="8513"/>
                    <a:pt x="1660" y="8589"/>
                    <a:pt x="1513" y="8743"/>
                  </a:cubicBezTo>
                  <a:cubicBezTo>
                    <a:pt x="1215" y="9041"/>
                    <a:pt x="1215" y="9541"/>
                    <a:pt x="1513" y="9839"/>
                  </a:cubicBezTo>
                  <a:cubicBezTo>
                    <a:pt x="1661" y="9987"/>
                    <a:pt x="1861" y="10062"/>
                    <a:pt x="2060" y="10062"/>
                  </a:cubicBezTo>
                  <a:cubicBezTo>
                    <a:pt x="2260" y="10062"/>
                    <a:pt x="2459" y="9987"/>
                    <a:pt x="2608" y="9839"/>
                  </a:cubicBezTo>
                  <a:cubicBezTo>
                    <a:pt x="2870" y="9589"/>
                    <a:pt x="2906" y="9196"/>
                    <a:pt x="2727" y="8898"/>
                  </a:cubicBezTo>
                  <a:lnTo>
                    <a:pt x="3263" y="8362"/>
                  </a:lnTo>
                  <a:lnTo>
                    <a:pt x="5930" y="11029"/>
                  </a:lnTo>
                  <a:cubicBezTo>
                    <a:pt x="6085" y="11184"/>
                    <a:pt x="6293" y="11261"/>
                    <a:pt x="6501" y="11261"/>
                  </a:cubicBezTo>
                  <a:cubicBezTo>
                    <a:pt x="6710" y="11261"/>
                    <a:pt x="6918" y="11184"/>
                    <a:pt x="7073" y="11029"/>
                  </a:cubicBezTo>
                  <a:cubicBezTo>
                    <a:pt x="7359" y="10696"/>
                    <a:pt x="7359" y="10184"/>
                    <a:pt x="7049" y="9874"/>
                  </a:cubicBezTo>
                  <a:lnTo>
                    <a:pt x="6632" y="9458"/>
                  </a:lnTo>
                  <a:cubicBezTo>
                    <a:pt x="6751" y="8529"/>
                    <a:pt x="7299" y="7136"/>
                    <a:pt x="7906" y="5910"/>
                  </a:cubicBezTo>
                  <a:cubicBezTo>
                    <a:pt x="8168" y="5421"/>
                    <a:pt x="8204" y="4898"/>
                    <a:pt x="8073" y="4433"/>
                  </a:cubicBezTo>
                  <a:lnTo>
                    <a:pt x="11109" y="1397"/>
                  </a:lnTo>
                  <a:cubicBezTo>
                    <a:pt x="11181" y="1314"/>
                    <a:pt x="11169" y="1195"/>
                    <a:pt x="11097" y="1123"/>
                  </a:cubicBezTo>
                  <a:cubicBezTo>
                    <a:pt x="11055" y="1086"/>
                    <a:pt x="11008" y="1070"/>
                    <a:pt x="10963" y="1070"/>
                  </a:cubicBezTo>
                  <a:cubicBezTo>
                    <a:pt x="10906" y="1070"/>
                    <a:pt x="10851" y="1095"/>
                    <a:pt x="10811" y="1135"/>
                  </a:cubicBezTo>
                  <a:cubicBezTo>
                    <a:pt x="10800" y="1147"/>
                    <a:pt x="10990" y="969"/>
                    <a:pt x="7906" y="4040"/>
                  </a:cubicBezTo>
                  <a:cubicBezTo>
                    <a:pt x="7763" y="3778"/>
                    <a:pt x="7537" y="3564"/>
                    <a:pt x="7275" y="3409"/>
                  </a:cubicBezTo>
                  <a:lnTo>
                    <a:pt x="10157" y="528"/>
                  </a:lnTo>
                  <a:cubicBezTo>
                    <a:pt x="10248" y="437"/>
                    <a:pt x="10365" y="393"/>
                    <a:pt x="10480" y="393"/>
                  </a:cubicBezTo>
                  <a:cubicBezTo>
                    <a:pt x="10636" y="393"/>
                    <a:pt x="10789" y="473"/>
                    <a:pt x="10871" y="623"/>
                  </a:cubicBezTo>
                  <a:cubicBezTo>
                    <a:pt x="10912" y="690"/>
                    <a:pt x="10983" y="733"/>
                    <a:pt x="11054" y="733"/>
                  </a:cubicBezTo>
                  <a:cubicBezTo>
                    <a:pt x="11085" y="733"/>
                    <a:pt x="11116" y="725"/>
                    <a:pt x="11145" y="707"/>
                  </a:cubicBezTo>
                  <a:cubicBezTo>
                    <a:pt x="11228" y="647"/>
                    <a:pt x="11276" y="528"/>
                    <a:pt x="11216" y="433"/>
                  </a:cubicBezTo>
                  <a:cubicBezTo>
                    <a:pt x="11058" y="152"/>
                    <a:pt x="10770" y="1"/>
                    <a:pt x="10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3" name="Google Shape;6153;p78"/>
            <p:cNvSpPr/>
            <p:nvPr/>
          </p:nvSpPr>
          <p:spPr>
            <a:xfrm>
              <a:off x="3510335" y="2959936"/>
              <a:ext cx="176413" cy="43291"/>
            </a:xfrm>
            <a:custGeom>
              <a:avLst/>
              <a:gdLst/>
              <a:ahLst/>
              <a:cxnLst/>
              <a:rect l="l" t="t" r="r" b="b"/>
              <a:pathLst>
                <a:path w="5538" h="1359" extrusionOk="0">
                  <a:moveTo>
                    <a:pt x="3439" y="0"/>
                  </a:moveTo>
                  <a:cubicBezTo>
                    <a:pt x="2239" y="0"/>
                    <a:pt x="999" y="350"/>
                    <a:pt x="96" y="995"/>
                  </a:cubicBezTo>
                  <a:cubicBezTo>
                    <a:pt x="13" y="1054"/>
                    <a:pt x="1" y="1185"/>
                    <a:pt x="60" y="1280"/>
                  </a:cubicBezTo>
                  <a:cubicBezTo>
                    <a:pt x="96" y="1330"/>
                    <a:pt x="156" y="1358"/>
                    <a:pt x="217" y="1358"/>
                  </a:cubicBezTo>
                  <a:cubicBezTo>
                    <a:pt x="259" y="1358"/>
                    <a:pt x="300" y="1345"/>
                    <a:pt x="334" y="1316"/>
                  </a:cubicBezTo>
                  <a:cubicBezTo>
                    <a:pt x="965" y="876"/>
                    <a:pt x="1787" y="578"/>
                    <a:pt x="2656" y="459"/>
                  </a:cubicBezTo>
                  <a:cubicBezTo>
                    <a:pt x="2927" y="424"/>
                    <a:pt x="3196" y="407"/>
                    <a:pt x="3459" y="407"/>
                  </a:cubicBezTo>
                  <a:cubicBezTo>
                    <a:pt x="4099" y="407"/>
                    <a:pt x="4708" y="510"/>
                    <a:pt x="5240" y="721"/>
                  </a:cubicBezTo>
                  <a:cubicBezTo>
                    <a:pt x="5258" y="729"/>
                    <a:pt x="5279" y="733"/>
                    <a:pt x="5300" y="733"/>
                  </a:cubicBezTo>
                  <a:cubicBezTo>
                    <a:pt x="5373" y="733"/>
                    <a:pt x="5453" y="687"/>
                    <a:pt x="5490" y="614"/>
                  </a:cubicBezTo>
                  <a:cubicBezTo>
                    <a:pt x="5537" y="506"/>
                    <a:pt x="5478" y="387"/>
                    <a:pt x="5383" y="352"/>
                  </a:cubicBezTo>
                  <a:cubicBezTo>
                    <a:pt x="4795" y="114"/>
                    <a:pt x="4123" y="0"/>
                    <a:pt x="34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4" name="Google Shape;6154;p78"/>
            <p:cNvSpPr/>
            <p:nvPr/>
          </p:nvSpPr>
          <p:spPr>
            <a:xfrm>
              <a:off x="3530435" y="2920213"/>
              <a:ext cx="133918" cy="35072"/>
            </a:xfrm>
            <a:custGeom>
              <a:avLst/>
              <a:gdLst/>
              <a:ahLst/>
              <a:cxnLst/>
              <a:rect l="l" t="t" r="r" b="b"/>
              <a:pathLst>
                <a:path w="4204" h="1101" extrusionOk="0">
                  <a:moveTo>
                    <a:pt x="2585" y="0"/>
                  </a:moveTo>
                  <a:cubicBezTo>
                    <a:pt x="1695" y="0"/>
                    <a:pt x="780" y="258"/>
                    <a:pt x="108" y="741"/>
                  </a:cubicBezTo>
                  <a:cubicBezTo>
                    <a:pt x="13" y="801"/>
                    <a:pt x="1" y="932"/>
                    <a:pt x="60" y="1027"/>
                  </a:cubicBezTo>
                  <a:cubicBezTo>
                    <a:pt x="95" y="1076"/>
                    <a:pt x="158" y="1100"/>
                    <a:pt x="221" y="1100"/>
                  </a:cubicBezTo>
                  <a:cubicBezTo>
                    <a:pt x="266" y="1100"/>
                    <a:pt x="311" y="1088"/>
                    <a:pt x="346" y="1063"/>
                  </a:cubicBezTo>
                  <a:cubicBezTo>
                    <a:pt x="955" y="637"/>
                    <a:pt x="1801" y="405"/>
                    <a:pt x="2613" y="405"/>
                  </a:cubicBezTo>
                  <a:cubicBezTo>
                    <a:pt x="3071" y="405"/>
                    <a:pt x="3519" y="479"/>
                    <a:pt x="3906" y="634"/>
                  </a:cubicBezTo>
                  <a:cubicBezTo>
                    <a:pt x="3925" y="642"/>
                    <a:pt x="3945" y="646"/>
                    <a:pt x="3966" y="646"/>
                  </a:cubicBezTo>
                  <a:cubicBezTo>
                    <a:pt x="4039" y="646"/>
                    <a:pt x="4119" y="599"/>
                    <a:pt x="4156" y="515"/>
                  </a:cubicBezTo>
                  <a:cubicBezTo>
                    <a:pt x="4204" y="408"/>
                    <a:pt x="4144" y="289"/>
                    <a:pt x="4049" y="265"/>
                  </a:cubicBezTo>
                  <a:cubicBezTo>
                    <a:pt x="3604" y="86"/>
                    <a:pt x="3099" y="0"/>
                    <a:pt x="2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5" name="Google Shape;6155;p78"/>
            <p:cNvSpPr/>
            <p:nvPr/>
          </p:nvSpPr>
          <p:spPr>
            <a:xfrm>
              <a:off x="3761416" y="3078787"/>
              <a:ext cx="53134" cy="174916"/>
            </a:xfrm>
            <a:custGeom>
              <a:avLst/>
              <a:gdLst/>
              <a:ahLst/>
              <a:cxnLst/>
              <a:rect l="l" t="t" r="r" b="b"/>
              <a:pathLst>
                <a:path w="1668" h="5491" extrusionOk="0">
                  <a:moveTo>
                    <a:pt x="830" y="1"/>
                  </a:moveTo>
                  <a:cubicBezTo>
                    <a:pt x="807" y="1"/>
                    <a:pt x="784" y="5"/>
                    <a:pt x="763" y="14"/>
                  </a:cubicBezTo>
                  <a:cubicBezTo>
                    <a:pt x="656" y="62"/>
                    <a:pt x="608" y="181"/>
                    <a:pt x="656" y="276"/>
                  </a:cubicBezTo>
                  <a:cubicBezTo>
                    <a:pt x="953" y="1002"/>
                    <a:pt x="1061" y="1919"/>
                    <a:pt x="918" y="2848"/>
                  </a:cubicBezTo>
                  <a:cubicBezTo>
                    <a:pt x="799" y="3717"/>
                    <a:pt x="501" y="4550"/>
                    <a:pt x="60" y="5169"/>
                  </a:cubicBezTo>
                  <a:cubicBezTo>
                    <a:pt x="1" y="5253"/>
                    <a:pt x="13" y="5372"/>
                    <a:pt x="108" y="5443"/>
                  </a:cubicBezTo>
                  <a:cubicBezTo>
                    <a:pt x="136" y="5476"/>
                    <a:pt x="174" y="5491"/>
                    <a:pt x="213" y="5491"/>
                  </a:cubicBezTo>
                  <a:cubicBezTo>
                    <a:pt x="272" y="5491"/>
                    <a:pt x="334" y="5458"/>
                    <a:pt x="370" y="5407"/>
                  </a:cubicBezTo>
                  <a:cubicBezTo>
                    <a:pt x="1370" y="3991"/>
                    <a:pt x="1668" y="1740"/>
                    <a:pt x="1013" y="121"/>
                  </a:cubicBezTo>
                  <a:cubicBezTo>
                    <a:pt x="977" y="41"/>
                    <a:pt x="901" y="1"/>
                    <a:pt x="8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6" name="Google Shape;6156;p78"/>
            <p:cNvSpPr/>
            <p:nvPr/>
          </p:nvSpPr>
          <p:spPr>
            <a:xfrm>
              <a:off x="3809230" y="3100990"/>
              <a:ext cx="42877" cy="132326"/>
            </a:xfrm>
            <a:custGeom>
              <a:avLst/>
              <a:gdLst/>
              <a:ahLst/>
              <a:cxnLst/>
              <a:rect l="l" t="t" r="r" b="b"/>
              <a:pathLst>
                <a:path w="1346" h="4154" extrusionOk="0">
                  <a:moveTo>
                    <a:pt x="674" y="1"/>
                  </a:moveTo>
                  <a:cubicBezTo>
                    <a:pt x="647" y="1"/>
                    <a:pt x="620" y="7"/>
                    <a:pt x="595" y="19"/>
                  </a:cubicBezTo>
                  <a:cubicBezTo>
                    <a:pt x="488" y="67"/>
                    <a:pt x="452" y="186"/>
                    <a:pt x="488" y="269"/>
                  </a:cubicBezTo>
                  <a:cubicBezTo>
                    <a:pt x="929" y="1365"/>
                    <a:pt x="750" y="2877"/>
                    <a:pt x="60" y="3829"/>
                  </a:cubicBezTo>
                  <a:cubicBezTo>
                    <a:pt x="0" y="3925"/>
                    <a:pt x="24" y="4044"/>
                    <a:pt x="107" y="4115"/>
                  </a:cubicBezTo>
                  <a:cubicBezTo>
                    <a:pt x="134" y="4142"/>
                    <a:pt x="170" y="4153"/>
                    <a:pt x="209" y="4153"/>
                  </a:cubicBezTo>
                  <a:cubicBezTo>
                    <a:pt x="273" y="4153"/>
                    <a:pt x="344" y="4120"/>
                    <a:pt x="381" y="4068"/>
                  </a:cubicBezTo>
                  <a:cubicBezTo>
                    <a:pt x="1119" y="3008"/>
                    <a:pt x="1345" y="1341"/>
                    <a:pt x="857" y="127"/>
                  </a:cubicBezTo>
                  <a:cubicBezTo>
                    <a:pt x="822" y="48"/>
                    <a:pt x="748" y="1"/>
                    <a:pt x="6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57" name="Google Shape;6157;p78"/>
          <p:cNvGrpSpPr/>
          <p:nvPr/>
        </p:nvGrpSpPr>
        <p:grpSpPr>
          <a:xfrm>
            <a:off x="3086313" y="2877049"/>
            <a:ext cx="320143" cy="392581"/>
            <a:chOff x="3086313" y="2877049"/>
            <a:chExt cx="320143" cy="392581"/>
          </a:xfrm>
        </p:grpSpPr>
        <p:sp>
          <p:nvSpPr>
            <p:cNvPr id="6158" name="Google Shape;6158;p78"/>
            <p:cNvSpPr/>
            <p:nvPr/>
          </p:nvSpPr>
          <p:spPr>
            <a:xfrm>
              <a:off x="3125749" y="2915371"/>
              <a:ext cx="240505" cy="354259"/>
            </a:xfrm>
            <a:custGeom>
              <a:avLst/>
              <a:gdLst/>
              <a:ahLst/>
              <a:cxnLst/>
              <a:rect l="l" t="t" r="r" b="b"/>
              <a:pathLst>
                <a:path w="7550" h="11121" extrusionOk="0">
                  <a:moveTo>
                    <a:pt x="3775" y="2929"/>
                  </a:moveTo>
                  <a:lnTo>
                    <a:pt x="3918" y="3120"/>
                  </a:lnTo>
                  <a:cubicBezTo>
                    <a:pt x="3871" y="3144"/>
                    <a:pt x="3823" y="3144"/>
                    <a:pt x="3775" y="3144"/>
                  </a:cubicBezTo>
                  <a:cubicBezTo>
                    <a:pt x="3740" y="3132"/>
                    <a:pt x="3692" y="3120"/>
                    <a:pt x="3644" y="3120"/>
                  </a:cubicBezTo>
                  <a:lnTo>
                    <a:pt x="3775" y="2929"/>
                  </a:lnTo>
                  <a:close/>
                  <a:moveTo>
                    <a:pt x="4168" y="3501"/>
                  </a:moveTo>
                  <a:lnTo>
                    <a:pt x="4299" y="3703"/>
                  </a:lnTo>
                  <a:cubicBezTo>
                    <a:pt x="4126" y="3751"/>
                    <a:pt x="3948" y="3775"/>
                    <a:pt x="3769" y="3775"/>
                  </a:cubicBezTo>
                  <a:cubicBezTo>
                    <a:pt x="3591" y="3775"/>
                    <a:pt x="3412" y="3751"/>
                    <a:pt x="3239" y="3703"/>
                  </a:cubicBezTo>
                  <a:lnTo>
                    <a:pt x="3382" y="3501"/>
                  </a:lnTo>
                  <a:cubicBezTo>
                    <a:pt x="3513" y="3560"/>
                    <a:pt x="3644" y="3572"/>
                    <a:pt x="3775" y="3572"/>
                  </a:cubicBezTo>
                  <a:cubicBezTo>
                    <a:pt x="3918" y="3572"/>
                    <a:pt x="4049" y="3537"/>
                    <a:pt x="4168" y="3501"/>
                  </a:cubicBezTo>
                  <a:close/>
                  <a:moveTo>
                    <a:pt x="3120" y="4132"/>
                  </a:moveTo>
                  <a:cubicBezTo>
                    <a:pt x="3275" y="4180"/>
                    <a:pt x="3418" y="4191"/>
                    <a:pt x="3561" y="4215"/>
                  </a:cubicBezTo>
                  <a:lnTo>
                    <a:pt x="3561" y="8109"/>
                  </a:lnTo>
                  <a:lnTo>
                    <a:pt x="3120" y="8109"/>
                  </a:lnTo>
                  <a:lnTo>
                    <a:pt x="3120" y="4132"/>
                  </a:lnTo>
                  <a:close/>
                  <a:moveTo>
                    <a:pt x="4430" y="4132"/>
                  </a:moveTo>
                  <a:lnTo>
                    <a:pt x="4430" y="8109"/>
                  </a:lnTo>
                  <a:lnTo>
                    <a:pt x="4001" y="8109"/>
                  </a:lnTo>
                  <a:lnTo>
                    <a:pt x="4001" y="4215"/>
                  </a:lnTo>
                  <a:cubicBezTo>
                    <a:pt x="4156" y="4191"/>
                    <a:pt x="4287" y="4180"/>
                    <a:pt x="4430" y="4132"/>
                  </a:cubicBezTo>
                  <a:close/>
                  <a:moveTo>
                    <a:pt x="3799" y="441"/>
                  </a:moveTo>
                  <a:cubicBezTo>
                    <a:pt x="4668" y="441"/>
                    <a:pt x="5490" y="786"/>
                    <a:pt x="6121" y="1394"/>
                  </a:cubicBezTo>
                  <a:cubicBezTo>
                    <a:pt x="6752" y="2025"/>
                    <a:pt x="7097" y="2858"/>
                    <a:pt x="7097" y="3751"/>
                  </a:cubicBezTo>
                  <a:cubicBezTo>
                    <a:pt x="7097" y="4620"/>
                    <a:pt x="6752" y="5442"/>
                    <a:pt x="6157" y="6073"/>
                  </a:cubicBezTo>
                  <a:cubicBezTo>
                    <a:pt x="5609" y="6632"/>
                    <a:pt x="5299" y="7347"/>
                    <a:pt x="5240" y="8109"/>
                  </a:cubicBezTo>
                  <a:lnTo>
                    <a:pt x="4883" y="8109"/>
                  </a:lnTo>
                  <a:lnTo>
                    <a:pt x="4883" y="3822"/>
                  </a:lnTo>
                  <a:cubicBezTo>
                    <a:pt x="4883" y="3775"/>
                    <a:pt x="4871" y="3739"/>
                    <a:pt x="4835" y="3703"/>
                  </a:cubicBezTo>
                  <a:lnTo>
                    <a:pt x="3978" y="2406"/>
                  </a:lnTo>
                  <a:cubicBezTo>
                    <a:pt x="3930" y="2346"/>
                    <a:pt x="3871" y="2310"/>
                    <a:pt x="3799" y="2310"/>
                  </a:cubicBezTo>
                  <a:cubicBezTo>
                    <a:pt x="3716" y="2310"/>
                    <a:pt x="3644" y="2334"/>
                    <a:pt x="3620" y="2406"/>
                  </a:cubicBezTo>
                  <a:lnTo>
                    <a:pt x="2751" y="3703"/>
                  </a:lnTo>
                  <a:cubicBezTo>
                    <a:pt x="2728" y="3739"/>
                    <a:pt x="2704" y="3775"/>
                    <a:pt x="2704" y="3822"/>
                  </a:cubicBezTo>
                  <a:lnTo>
                    <a:pt x="2704" y="8109"/>
                  </a:lnTo>
                  <a:lnTo>
                    <a:pt x="2347" y="8109"/>
                  </a:lnTo>
                  <a:cubicBezTo>
                    <a:pt x="2287" y="7347"/>
                    <a:pt x="1977" y="6632"/>
                    <a:pt x="1430" y="6073"/>
                  </a:cubicBezTo>
                  <a:cubicBezTo>
                    <a:pt x="834" y="5465"/>
                    <a:pt x="501" y="4656"/>
                    <a:pt x="489" y="3810"/>
                  </a:cubicBezTo>
                  <a:cubicBezTo>
                    <a:pt x="477" y="2929"/>
                    <a:pt x="823" y="2096"/>
                    <a:pt x="1430" y="1453"/>
                  </a:cubicBezTo>
                  <a:cubicBezTo>
                    <a:pt x="2049" y="822"/>
                    <a:pt x="2870" y="453"/>
                    <a:pt x="3751" y="441"/>
                  </a:cubicBezTo>
                  <a:close/>
                  <a:moveTo>
                    <a:pt x="5228" y="8561"/>
                  </a:moveTo>
                  <a:lnTo>
                    <a:pt x="5228" y="8835"/>
                  </a:lnTo>
                  <a:lnTo>
                    <a:pt x="5228" y="8883"/>
                  </a:lnTo>
                  <a:lnTo>
                    <a:pt x="2335" y="8883"/>
                  </a:lnTo>
                  <a:lnTo>
                    <a:pt x="2335" y="8835"/>
                  </a:lnTo>
                  <a:lnTo>
                    <a:pt x="2335" y="8561"/>
                  </a:lnTo>
                  <a:close/>
                  <a:moveTo>
                    <a:pt x="5121" y="9311"/>
                  </a:moveTo>
                  <a:cubicBezTo>
                    <a:pt x="4942" y="9752"/>
                    <a:pt x="4525" y="10026"/>
                    <a:pt x="4037" y="10026"/>
                  </a:cubicBezTo>
                  <a:lnTo>
                    <a:pt x="3525" y="10026"/>
                  </a:lnTo>
                  <a:cubicBezTo>
                    <a:pt x="3037" y="10026"/>
                    <a:pt x="2620" y="9728"/>
                    <a:pt x="2442" y="9311"/>
                  </a:cubicBezTo>
                  <a:close/>
                  <a:moveTo>
                    <a:pt x="4049" y="10478"/>
                  </a:moveTo>
                  <a:cubicBezTo>
                    <a:pt x="4061" y="10478"/>
                    <a:pt x="4109" y="10478"/>
                    <a:pt x="4132" y="10490"/>
                  </a:cubicBezTo>
                  <a:cubicBezTo>
                    <a:pt x="4132" y="10597"/>
                    <a:pt x="4049" y="10668"/>
                    <a:pt x="3954" y="10668"/>
                  </a:cubicBezTo>
                  <a:lnTo>
                    <a:pt x="3620" y="10668"/>
                  </a:lnTo>
                  <a:cubicBezTo>
                    <a:pt x="3513" y="10668"/>
                    <a:pt x="3442" y="10585"/>
                    <a:pt x="3442" y="10490"/>
                  </a:cubicBezTo>
                  <a:lnTo>
                    <a:pt x="3442" y="10478"/>
                  </a:lnTo>
                  <a:close/>
                  <a:moveTo>
                    <a:pt x="3762" y="0"/>
                  </a:moveTo>
                  <a:cubicBezTo>
                    <a:pt x="3746" y="0"/>
                    <a:pt x="3731" y="0"/>
                    <a:pt x="3716" y="0"/>
                  </a:cubicBezTo>
                  <a:cubicBezTo>
                    <a:pt x="1656" y="24"/>
                    <a:pt x="1" y="1739"/>
                    <a:pt x="13" y="3810"/>
                  </a:cubicBezTo>
                  <a:cubicBezTo>
                    <a:pt x="25" y="4775"/>
                    <a:pt x="406" y="5680"/>
                    <a:pt x="1073" y="6370"/>
                  </a:cubicBezTo>
                  <a:cubicBezTo>
                    <a:pt x="1596" y="6906"/>
                    <a:pt x="1870" y="7609"/>
                    <a:pt x="1870" y="8335"/>
                  </a:cubicBezTo>
                  <a:lnTo>
                    <a:pt x="1870" y="8835"/>
                  </a:lnTo>
                  <a:cubicBezTo>
                    <a:pt x="1870" y="9549"/>
                    <a:pt x="2335" y="10168"/>
                    <a:pt x="2966" y="10383"/>
                  </a:cubicBezTo>
                  <a:lnTo>
                    <a:pt x="2966" y="10490"/>
                  </a:lnTo>
                  <a:cubicBezTo>
                    <a:pt x="2966" y="10835"/>
                    <a:pt x="3239" y="11121"/>
                    <a:pt x="3585" y="11121"/>
                  </a:cubicBezTo>
                  <a:lnTo>
                    <a:pt x="3930" y="11121"/>
                  </a:lnTo>
                  <a:cubicBezTo>
                    <a:pt x="4275" y="11121"/>
                    <a:pt x="4549" y="10835"/>
                    <a:pt x="4549" y="10490"/>
                  </a:cubicBezTo>
                  <a:lnTo>
                    <a:pt x="4549" y="10383"/>
                  </a:lnTo>
                  <a:cubicBezTo>
                    <a:pt x="5192" y="10168"/>
                    <a:pt x="5645" y="9549"/>
                    <a:pt x="5645" y="8835"/>
                  </a:cubicBezTo>
                  <a:lnTo>
                    <a:pt x="5645" y="8335"/>
                  </a:lnTo>
                  <a:cubicBezTo>
                    <a:pt x="5645" y="7609"/>
                    <a:pt x="5918" y="6918"/>
                    <a:pt x="6442" y="6382"/>
                  </a:cubicBezTo>
                  <a:cubicBezTo>
                    <a:pt x="7133" y="5680"/>
                    <a:pt x="7502" y="4751"/>
                    <a:pt x="7502" y="3763"/>
                  </a:cubicBezTo>
                  <a:cubicBezTo>
                    <a:pt x="7550" y="2751"/>
                    <a:pt x="7145" y="1798"/>
                    <a:pt x="6418" y="1084"/>
                  </a:cubicBezTo>
                  <a:cubicBezTo>
                    <a:pt x="5715" y="380"/>
                    <a:pt x="4757" y="0"/>
                    <a:pt x="3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59" name="Google Shape;6159;p78"/>
            <p:cNvSpPr/>
            <p:nvPr/>
          </p:nvSpPr>
          <p:spPr>
            <a:xfrm>
              <a:off x="3263076" y="2942511"/>
              <a:ext cx="79287" cy="99579"/>
            </a:xfrm>
            <a:custGeom>
              <a:avLst/>
              <a:gdLst/>
              <a:ahLst/>
              <a:cxnLst/>
              <a:rect l="l" t="t" r="r" b="b"/>
              <a:pathLst>
                <a:path w="2489" h="3126" extrusionOk="0">
                  <a:moveTo>
                    <a:pt x="246" y="1"/>
                  </a:moveTo>
                  <a:cubicBezTo>
                    <a:pt x="146" y="1"/>
                    <a:pt x="56" y="59"/>
                    <a:pt x="36" y="161"/>
                  </a:cubicBezTo>
                  <a:cubicBezTo>
                    <a:pt x="0" y="280"/>
                    <a:pt x="60" y="399"/>
                    <a:pt x="179" y="422"/>
                  </a:cubicBezTo>
                  <a:cubicBezTo>
                    <a:pt x="1286" y="744"/>
                    <a:pt x="2048" y="1768"/>
                    <a:pt x="2048" y="2899"/>
                  </a:cubicBezTo>
                  <a:cubicBezTo>
                    <a:pt x="2048" y="3018"/>
                    <a:pt x="2143" y="3125"/>
                    <a:pt x="2262" y="3125"/>
                  </a:cubicBezTo>
                  <a:cubicBezTo>
                    <a:pt x="2381" y="3125"/>
                    <a:pt x="2488" y="3018"/>
                    <a:pt x="2488" y="2899"/>
                  </a:cubicBezTo>
                  <a:cubicBezTo>
                    <a:pt x="2488" y="1577"/>
                    <a:pt x="1595" y="387"/>
                    <a:pt x="298" y="6"/>
                  </a:cubicBezTo>
                  <a:cubicBezTo>
                    <a:pt x="280" y="2"/>
                    <a:pt x="263" y="1"/>
                    <a:pt x="2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0" name="Google Shape;6160;p78"/>
            <p:cNvSpPr/>
            <p:nvPr/>
          </p:nvSpPr>
          <p:spPr>
            <a:xfrm>
              <a:off x="3237656" y="2939262"/>
              <a:ext cx="20897" cy="14462"/>
            </a:xfrm>
            <a:custGeom>
              <a:avLst/>
              <a:gdLst/>
              <a:ahLst/>
              <a:cxnLst/>
              <a:rect l="l" t="t" r="r" b="b"/>
              <a:pathLst>
                <a:path w="656" h="454" extrusionOk="0">
                  <a:moveTo>
                    <a:pt x="227" y="1"/>
                  </a:moveTo>
                  <a:cubicBezTo>
                    <a:pt x="107" y="1"/>
                    <a:pt x="0" y="108"/>
                    <a:pt x="0" y="227"/>
                  </a:cubicBezTo>
                  <a:cubicBezTo>
                    <a:pt x="0" y="346"/>
                    <a:pt x="107" y="453"/>
                    <a:pt x="227" y="453"/>
                  </a:cubicBezTo>
                  <a:lnTo>
                    <a:pt x="417" y="453"/>
                  </a:lnTo>
                  <a:cubicBezTo>
                    <a:pt x="536" y="453"/>
                    <a:pt x="619" y="358"/>
                    <a:pt x="643" y="251"/>
                  </a:cubicBezTo>
                  <a:cubicBezTo>
                    <a:pt x="655" y="108"/>
                    <a:pt x="560" y="1"/>
                    <a:pt x="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1" name="Google Shape;6161;p78"/>
            <p:cNvSpPr/>
            <p:nvPr/>
          </p:nvSpPr>
          <p:spPr>
            <a:xfrm>
              <a:off x="3379888" y="3029539"/>
              <a:ext cx="26567" cy="14048"/>
            </a:xfrm>
            <a:custGeom>
              <a:avLst/>
              <a:gdLst/>
              <a:ahLst/>
              <a:cxnLst/>
              <a:rect l="l" t="t" r="r" b="b"/>
              <a:pathLst>
                <a:path w="834" h="441" extrusionOk="0">
                  <a:moveTo>
                    <a:pt x="226" y="0"/>
                  </a:moveTo>
                  <a:cubicBezTo>
                    <a:pt x="107" y="0"/>
                    <a:pt x="0" y="107"/>
                    <a:pt x="0" y="226"/>
                  </a:cubicBezTo>
                  <a:cubicBezTo>
                    <a:pt x="0" y="346"/>
                    <a:pt x="107" y="441"/>
                    <a:pt x="226" y="441"/>
                  </a:cubicBezTo>
                  <a:lnTo>
                    <a:pt x="607" y="441"/>
                  </a:lnTo>
                  <a:cubicBezTo>
                    <a:pt x="726" y="441"/>
                    <a:pt x="834" y="346"/>
                    <a:pt x="834" y="226"/>
                  </a:cubicBezTo>
                  <a:cubicBezTo>
                    <a:pt x="822" y="107"/>
                    <a:pt x="726" y="0"/>
                    <a:pt x="6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2" name="Google Shape;6162;p78"/>
            <p:cNvSpPr/>
            <p:nvPr/>
          </p:nvSpPr>
          <p:spPr>
            <a:xfrm>
              <a:off x="3086313" y="3029539"/>
              <a:ext cx="26599" cy="14048"/>
            </a:xfrm>
            <a:custGeom>
              <a:avLst/>
              <a:gdLst/>
              <a:ahLst/>
              <a:cxnLst/>
              <a:rect l="l" t="t" r="r" b="b"/>
              <a:pathLst>
                <a:path w="835" h="441" extrusionOk="0">
                  <a:moveTo>
                    <a:pt x="227" y="0"/>
                  </a:moveTo>
                  <a:cubicBezTo>
                    <a:pt x="108" y="0"/>
                    <a:pt x="1" y="107"/>
                    <a:pt x="1" y="226"/>
                  </a:cubicBezTo>
                  <a:cubicBezTo>
                    <a:pt x="1" y="346"/>
                    <a:pt x="108" y="441"/>
                    <a:pt x="227" y="441"/>
                  </a:cubicBezTo>
                  <a:lnTo>
                    <a:pt x="608" y="441"/>
                  </a:lnTo>
                  <a:cubicBezTo>
                    <a:pt x="727" y="441"/>
                    <a:pt x="834" y="346"/>
                    <a:pt x="834" y="226"/>
                  </a:cubicBezTo>
                  <a:cubicBezTo>
                    <a:pt x="834" y="107"/>
                    <a:pt x="727"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3" name="Google Shape;6163;p78"/>
            <p:cNvSpPr/>
            <p:nvPr/>
          </p:nvSpPr>
          <p:spPr>
            <a:xfrm>
              <a:off x="3359788" y="2953469"/>
              <a:ext cx="26567" cy="20355"/>
            </a:xfrm>
            <a:custGeom>
              <a:avLst/>
              <a:gdLst/>
              <a:ahLst/>
              <a:cxnLst/>
              <a:rect l="l" t="t" r="r" b="b"/>
              <a:pathLst>
                <a:path w="834" h="639" extrusionOk="0">
                  <a:moveTo>
                    <a:pt x="594" y="0"/>
                  </a:moveTo>
                  <a:cubicBezTo>
                    <a:pt x="555" y="0"/>
                    <a:pt x="514" y="13"/>
                    <a:pt x="476" y="43"/>
                  </a:cubicBezTo>
                  <a:lnTo>
                    <a:pt x="155" y="233"/>
                  </a:lnTo>
                  <a:cubicBezTo>
                    <a:pt x="48" y="293"/>
                    <a:pt x="0" y="424"/>
                    <a:pt x="83" y="531"/>
                  </a:cubicBezTo>
                  <a:cubicBezTo>
                    <a:pt x="119" y="602"/>
                    <a:pt x="203" y="638"/>
                    <a:pt x="274" y="638"/>
                  </a:cubicBezTo>
                  <a:cubicBezTo>
                    <a:pt x="310" y="638"/>
                    <a:pt x="345" y="614"/>
                    <a:pt x="381" y="602"/>
                  </a:cubicBezTo>
                  <a:lnTo>
                    <a:pt x="703" y="412"/>
                  </a:lnTo>
                  <a:cubicBezTo>
                    <a:pt x="810" y="352"/>
                    <a:pt x="834" y="221"/>
                    <a:pt x="774" y="114"/>
                  </a:cubicBezTo>
                  <a:cubicBezTo>
                    <a:pt x="735" y="45"/>
                    <a:pt x="667" y="0"/>
                    <a:pt x="5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4" name="Google Shape;6164;p78"/>
            <p:cNvSpPr/>
            <p:nvPr/>
          </p:nvSpPr>
          <p:spPr>
            <a:xfrm>
              <a:off x="3106413" y="3100034"/>
              <a:ext cx="26599" cy="20164"/>
            </a:xfrm>
            <a:custGeom>
              <a:avLst/>
              <a:gdLst/>
              <a:ahLst/>
              <a:cxnLst/>
              <a:rect l="l" t="t" r="r" b="b"/>
              <a:pathLst>
                <a:path w="835" h="633" extrusionOk="0">
                  <a:moveTo>
                    <a:pt x="590" y="0"/>
                  </a:moveTo>
                  <a:cubicBezTo>
                    <a:pt x="550" y="0"/>
                    <a:pt x="511" y="12"/>
                    <a:pt x="477" y="38"/>
                  </a:cubicBezTo>
                  <a:lnTo>
                    <a:pt x="144" y="228"/>
                  </a:lnTo>
                  <a:cubicBezTo>
                    <a:pt x="36" y="288"/>
                    <a:pt x="1" y="419"/>
                    <a:pt x="72" y="526"/>
                  </a:cubicBezTo>
                  <a:cubicBezTo>
                    <a:pt x="108" y="597"/>
                    <a:pt x="191" y="633"/>
                    <a:pt x="263" y="633"/>
                  </a:cubicBezTo>
                  <a:cubicBezTo>
                    <a:pt x="310" y="633"/>
                    <a:pt x="334" y="609"/>
                    <a:pt x="370" y="597"/>
                  </a:cubicBezTo>
                  <a:lnTo>
                    <a:pt x="691" y="407"/>
                  </a:lnTo>
                  <a:cubicBezTo>
                    <a:pt x="787" y="347"/>
                    <a:pt x="834" y="216"/>
                    <a:pt x="775" y="109"/>
                  </a:cubicBezTo>
                  <a:cubicBezTo>
                    <a:pt x="736" y="40"/>
                    <a:pt x="663" y="0"/>
                    <a:pt x="5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5" name="Google Shape;6165;p78"/>
            <p:cNvSpPr/>
            <p:nvPr/>
          </p:nvSpPr>
          <p:spPr>
            <a:xfrm>
              <a:off x="3308565" y="2897277"/>
              <a:ext cx="22044" cy="24178"/>
            </a:xfrm>
            <a:custGeom>
              <a:avLst/>
              <a:gdLst/>
              <a:ahLst/>
              <a:cxnLst/>
              <a:rect l="l" t="t" r="r" b="b"/>
              <a:pathLst>
                <a:path w="692" h="759" extrusionOk="0">
                  <a:moveTo>
                    <a:pt x="441" y="1"/>
                  </a:moveTo>
                  <a:cubicBezTo>
                    <a:pt x="369" y="1"/>
                    <a:pt x="301" y="35"/>
                    <a:pt x="263" y="104"/>
                  </a:cubicBezTo>
                  <a:lnTo>
                    <a:pt x="60" y="438"/>
                  </a:lnTo>
                  <a:cubicBezTo>
                    <a:pt x="1" y="533"/>
                    <a:pt x="37" y="676"/>
                    <a:pt x="144" y="735"/>
                  </a:cubicBezTo>
                  <a:cubicBezTo>
                    <a:pt x="167" y="747"/>
                    <a:pt x="215" y="759"/>
                    <a:pt x="239" y="759"/>
                  </a:cubicBezTo>
                  <a:cubicBezTo>
                    <a:pt x="322" y="759"/>
                    <a:pt x="394" y="711"/>
                    <a:pt x="441" y="652"/>
                  </a:cubicBezTo>
                  <a:lnTo>
                    <a:pt x="632" y="330"/>
                  </a:lnTo>
                  <a:cubicBezTo>
                    <a:pt x="691" y="223"/>
                    <a:pt x="656" y="92"/>
                    <a:pt x="560" y="33"/>
                  </a:cubicBezTo>
                  <a:cubicBezTo>
                    <a:pt x="522" y="11"/>
                    <a:pt x="481"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6" name="Google Shape;6166;p78"/>
            <p:cNvSpPr/>
            <p:nvPr/>
          </p:nvSpPr>
          <p:spPr>
            <a:xfrm>
              <a:off x="3239153" y="2877049"/>
              <a:ext cx="14080" cy="26599"/>
            </a:xfrm>
            <a:custGeom>
              <a:avLst/>
              <a:gdLst/>
              <a:ahLst/>
              <a:cxnLst/>
              <a:rect l="l" t="t" r="r" b="b"/>
              <a:pathLst>
                <a:path w="442" h="835" extrusionOk="0">
                  <a:moveTo>
                    <a:pt x="215" y="1"/>
                  </a:moveTo>
                  <a:cubicBezTo>
                    <a:pt x="96" y="1"/>
                    <a:pt x="1" y="96"/>
                    <a:pt x="1" y="215"/>
                  </a:cubicBezTo>
                  <a:lnTo>
                    <a:pt x="1" y="608"/>
                  </a:lnTo>
                  <a:cubicBezTo>
                    <a:pt x="1" y="727"/>
                    <a:pt x="96" y="834"/>
                    <a:pt x="215" y="834"/>
                  </a:cubicBezTo>
                  <a:cubicBezTo>
                    <a:pt x="334" y="834"/>
                    <a:pt x="441" y="727"/>
                    <a:pt x="441" y="608"/>
                  </a:cubicBezTo>
                  <a:lnTo>
                    <a:pt x="441" y="215"/>
                  </a:lnTo>
                  <a:cubicBezTo>
                    <a:pt x="441" y="96"/>
                    <a:pt x="358"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7" name="Google Shape;6167;p78"/>
            <p:cNvSpPr/>
            <p:nvPr/>
          </p:nvSpPr>
          <p:spPr>
            <a:xfrm>
              <a:off x="3161809" y="2897500"/>
              <a:ext cx="22394" cy="24337"/>
            </a:xfrm>
            <a:custGeom>
              <a:avLst/>
              <a:gdLst/>
              <a:ahLst/>
              <a:cxnLst/>
              <a:rect l="l" t="t" r="r" b="b"/>
              <a:pathLst>
                <a:path w="703" h="764" extrusionOk="0">
                  <a:moveTo>
                    <a:pt x="262" y="0"/>
                  </a:moveTo>
                  <a:cubicBezTo>
                    <a:pt x="222" y="0"/>
                    <a:pt x="181" y="12"/>
                    <a:pt x="143" y="38"/>
                  </a:cubicBezTo>
                  <a:cubicBezTo>
                    <a:pt x="48" y="97"/>
                    <a:pt x="0" y="228"/>
                    <a:pt x="72" y="335"/>
                  </a:cubicBezTo>
                  <a:lnTo>
                    <a:pt x="262" y="669"/>
                  </a:lnTo>
                  <a:cubicBezTo>
                    <a:pt x="310" y="740"/>
                    <a:pt x="381" y="764"/>
                    <a:pt x="464" y="764"/>
                  </a:cubicBezTo>
                  <a:cubicBezTo>
                    <a:pt x="500" y="764"/>
                    <a:pt x="536" y="752"/>
                    <a:pt x="560" y="740"/>
                  </a:cubicBezTo>
                  <a:cubicBezTo>
                    <a:pt x="667" y="681"/>
                    <a:pt x="703" y="550"/>
                    <a:pt x="643" y="442"/>
                  </a:cubicBezTo>
                  <a:lnTo>
                    <a:pt x="441" y="109"/>
                  </a:lnTo>
                  <a:cubicBezTo>
                    <a:pt x="402" y="40"/>
                    <a:pt x="334" y="0"/>
                    <a:pt x="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8" name="Google Shape;6168;p78"/>
            <p:cNvSpPr/>
            <p:nvPr/>
          </p:nvSpPr>
          <p:spPr>
            <a:xfrm>
              <a:off x="3106413" y="2953151"/>
              <a:ext cx="26599" cy="19909"/>
            </a:xfrm>
            <a:custGeom>
              <a:avLst/>
              <a:gdLst/>
              <a:ahLst/>
              <a:cxnLst/>
              <a:rect l="l" t="t" r="r" b="b"/>
              <a:pathLst>
                <a:path w="835" h="625" extrusionOk="0">
                  <a:moveTo>
                    <a:pt x="246" y="0"/>
                  </a:moveTo>
                  <a:cubicBezTo>
                    <a:pt x="168" y="0"/>
                    <a:pt x="92" y="40"/>
                    <a:pt x="60" y="112"/>
                  </a:cubicBezTo>
                  <a:cubicBezTo>
                    <a:pt x="1" y="208"/>
                    <a:pt x="25" y="350"/>
                    <a:pt x="132" y="410"/>
                  </a:cubicBezTo>
                  <a:lnTo>
                    <a:pt x="453" y="600"/>
                  </a:lnTo>
                  <a:cubicBezTo>
                    <a:pt x="489" y="612"/>
                    <a:pt x="537" y="624"/>
                    <a:pt x="560" y="624"/>
                  </a:cubicBezTo>
                  <a:cubicBezTo>
                    <a:pt x="632" y="624"/>
                    <a:pt x="715" y="589"/>
                    <a:pt x="751" y="529"/>
                  </a:cubicBezTo>
                  <a:cubicBezTo>
                    <a:pt x="834" y="422"/>
                    <a:pt x="787" y="291"/>
                    <a:pt x="679" y="231"/>
                  </a:cubicBezTo>
                  <a:lnTo>
                    <a:pt x="358" y="29"/>
                  </a:lnTo>
                  <a:cubicBezTo>
                    <a:pt x="323" y="10"/>
                    <a:pt x="284" y="0"/>
                    <a:pt x="2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69" name="Google Shape;6169;p78"/>
            <p:cNvSpPr/>
            <p:nvPr/>
          </p:nvSpPr>
          <p:spPr>
            <a:xfrm>
              <a:off x="3360520" y="3099811"/>
              <a:ext cx="25834" cy="20005"/>
            </a:xfrm>
            <a:custGeom>
              <a:avLst/>
              <a:gdLst/>
              <a:ahLst/>
              <a:cxnLst/>
              <a:rect l="l" t="t" r="r" b="b"/>
              <a:pathLst>
                <a:path w="811" h="628" extrusionOk="0">
                  <a:moveTo>
                    <a:pt x="239" y="1"/>
                  </a:moveTo>
                  <a:cubicBezTo>
                    <a:pt x="167" y="1"/>
                    <a:pt x="99" y="35"/>
                    <a:pt x="60" y="104"/>
                  </a:cubicBezTo>
                  <a:cubicBezTo>
                    <a:pt x="1" y="211"/>
                    <a:pt x="25" y="342"/>
                    <a:pt x="132" y="402"/>
                  </a:cubicBezTo>
                  <a:lnTo>
                    <a:pt x="453" y="592"/>
                  </a:lnTo>
                  <a:cubicBezTo>
                    <a:pt x="489" y="604"/>
                    <a:pt x="537" y="628"/>
                    <a:pt x="561" y="628"/>
                  </a:cubicBezTo>
                  <a:cubicBezTo>
                    <a:pt x="632" y="628"/>
                    <a:pt x="715" y="580"/>
                    <a:pt x="751" y="521"/>
                  </a:cubicBezTo>
                  <a:cubicBezTo>
                    <a:pt x="811" y="426"/>
                    <a:pt x="787" y="283"/>
                    <a:pt x="680" y="223"/>
                  </a:cubicBezTo>
                  <a:lnTo>
                    <a:pt x="358" y="33"/>
                  </a:lnTo>
                  <a:cubicBezTo>
                    <a:pt x="320" y="11"/>
                    <a:pt x="279" y="1"/>
                    <a:pt x="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170" name="Google Shape;6170;p78"/>
          <p:cNvSpPr/>
          <p:nvPr/>
        </p:nvSpPr>
        <p:spPr>
          <a:xfrm>
            <a:off x="2253814" y="2894123"/>
            <a:ext cx="210530" cy="357700"/>
          </a:xfrm>
          <a:custGeom>
            <a:avLst/>
            <a:gdLst/>
            <a:ahLst/>
            <a:cxnLst/>
            <a:rect l="l" t="t" r="r" b="b"/>
            <a:pathLst>
              <a:path w="6609" h="11229" extrusionOk="0">
                <a:moveTo>
                  <a:pt x="3310" y="1941"/>
                </a:moveTo>
                <a:cubicBezTo>
                  <a:pt x="3632" y="1941"/>
                  <a:pt x="3918" y="2227"/>
                  <a:pt x="3918" y="2572"/>
                </a:cubicBezTo>
                <a:lnTo>
                  <a:pt x="3918" y="2882"/>
                </a:lnTo>
                <a:cubicBezTo>
                  <a:pt x="3918" y="3037"/>
                  <a:pt x="3799" y="3156"/>
                  <a:pt x="3644" y="3156"/>
                </a:cubicBezTo>
                <a:lnTo>
                  <a:pt x="2953" y="3156"/>
                </a:lnTo>
                <a:cubicBezTo>
                  <a:pt x="2798" y="3156"/>
                  <a:pt x="2679" y="3037"/>
                  <a:pt x="2679" y="2882"/>
                </a:cubicBezTo>
                <a:lnTo>
                  <a:pt x="2679" y="2572"/>
                </a:lnTo>
                <a:cubicBezTo>
                  <a:pt x="2679" y="2227"/>
                  <a:pt x="2965" y="1941"/>
                  <a:pt x="3310" y="1941"/>
                </a:cubicBezTo>
                <a:close/>
                <a:moveTo>
                  <a:pt x="3918" y="10371"/>
                </a:moveTo>
                <a:lnTo>
                  <a:pt x="3918" y="10633"/>
                </a:lnTo>
                <a:lnTo>
                  <a:pt x="3906" y="10633"/>
                </a:lnTo>
                <a:cubicBezTo>
                  <a:pt x="3906" y="10788"/>
                  <a:pt x="3787" y="10907"/>
                  <a:pt x="3632" y="10907"/>
                </a:cubicBezTo>
                <a:lnTo>
                  <a:pt x="2929" y="10907"/>
                </a:lnTo>
                <a:cubicBezTo>
                  <a:pt x="2787" y="10907"/>
                  <a:pt x="2668" y="10788"/>
                  <a:pt x="2668" y="10633"/>
                </a:cubicBezTo>
                <a:lnTo>
                  <a:pt x="2668" y="10371"/>
                </a:lnTo>
                <a:close/>
                <a:moveTo>
                  <a:pt x="2572" y="1"/>
                </a:moveTo>
                <a:cubicBezTo>
                  <a:pt x="1144" y="1"/>
                  <a:pt x="1" y="1156"/>
                  <a:pt x="1" y="2572"/>
                </a:cubicBezTo>
                <a:lnTo>
                  <a:pt x="1" y="2751"/>
                </a:lnTo>
                <a:cubicBezTo>
                  <a:pt x="1" y="2834"/>
                  <a:pt x="72" y="2918"/>
                  <a:pt x="167" y="2918"/>
                </a:cubicBezTo>
                <a:cubicBezTo>
                  <a:pt x="251" y="2918"/>
                  <a:pt x="334" y="2834"/>
                  <a:pt x="334" y="2751"/>
                </a:cubicBezTo>
                <a:lnTo>
                  <a:pt x="334" y="2572"/>
                </a:lnTo>
                <a:cubicBezTo>
                  <a:pt x="334" y="1334"/>
                  <a:pt x="1346" y="322"/>
                  <a:pt x="2572" y="322"/>
                </a:cubicBezTo>
                <a:lnTo>
                  <a:pt x="3132" y="322"/>
                </a:lnTo>
                <a:lnTo>
                  <a:pt x="3132" y="1632"/>
                </a:lnTo>
                <a:cubicBezTo>
                  <a:pt x="2679" y="1703"/>
                  <a:pt x="2334" y="2096"/>
                  <a:pt x="2334" y="2572"/>
                </a:cubicBezTo>
                <a:lnTo>
                  <a:pt x="2334" y="2882"/>
                </a:lnTo>
                <a:cubicBezTo>
                  <a:pt x="2334" y="3204"/>
                  <a:pt x="2608" y="3489"/>
                  <a:pt x="2953" y="3489"/>
                </a:cubicBezTo>
                <a:lnTo>
                  <a:pt x="3644" y="3489"/>
                </a:lnTo>
                <a:cubicBezTo>
                  <a:pt x="3977" y="3489"/>
                  <a:pt x="4263" y="3227"/>
                  <a:pt x="4263" y="2882"/>
                </a:cubicBezTo>
                <a:lnTo>
                  <a:pt x="4263" y="2572"/>
                </a:lnTo>
                <a:cubicBezTo>
                  <a:pt x="4263" y="2108"/>
                  <a:pt x="3918" y="1703"/>
                  <a:pt x="3465" y="1632"/>
                </a:cubicBezTo>
                <a:lnTo>
                  <a:pt x="3465" y="322"/>
                </a:lnTo>
                <a:lnTo>
                  <a:pt x="4025" y="322"/>
                </a:lnTo>
                <a:cubicBezTo>
                  <a:pt x="5251" y="322"/>
                  <a:pt x="6263" y="1334"/>
                  <a:pt x="6263" y="2572"/>
                </a:cubicBezTo>
                <a:lnTo>
                  <a:pt x="6263" y="3632"/>
                </a:lnTo>
                <a:lnTo>
                  <a:pt x="5882" y="3632"/>
                </a:lnTo>
                <a:cubicBezTo>
                  <a:pt x="5549" y="3632"/>
                  <a:pt x="5275" y="3894"/>
                  <a:pt x="5275" y="4239"/>
                </a:cubicBezTo>
                <a:lnTo>
                  <a:pt x="5275" y="4430"/>
                </a:lnTo>
                <a:cubicBezTo>
                  <a:pt x="5275" y="4525"/>
                  <a:pt x="5346" y="4597"/>
                  <a:pt x="5430" y="4597"/>
                </a:cubicBezTo>
                <a:cubicBezTo>
                  <a:pt x="5525" y="4597"/>
                  <a:pt x="5596" y="4525"/>
                  <a:pt x="5596" y="4430"/>
                </a:cubicBezTo>
                <a:lnTo>
                  <a:pt x="5596" y="4239"/>
                </a:lnTo>
                <a:cubicBezTo>
                  <a:pt x="5596" y="4085"/>
                  <a:pt x="5716" y="3966"/>
                  <a:pt x="5870" y="3966"/>
                </a:cubicBezTo>
                <a:lnTo>
                  <a:pt x="6251" y="3966"/>
                </a:lnTo>
                <a:lnTo>
                  <a:pt x="6251" y="7264"/>
                </a:lnTo>
                <a:lnTo>
                  <a:pt x="5870" y="7264"/>
                </a:lnTo>
                <a:cubicBezTo>
                  <a:pt x="5716" y="7264"/>
                  <a:pt x="5596" y="7144"/>
                  <a:pt x="5596" y="6990"/>
                </a:cubicBezTo>
                <a:lnTo>
                  <a:pt x="5596" y="5216"/>
                </a:lnTo>
                <a:cubicBezTo>
                  <a:pt x="5596" y="5132"/>
                  <a:pt x="5525" y="5061"/>
                  <a:pt x="5430" y="5061"/>
                </a:cubicBezTo>
                <a:cubicBezTo>
                  <a:pt x="5346" y="5061"/>
                  <a:pt x="5275" y="5132"/>
                  <a:pt x="5275" y="5216"/>
                </a:cubicBezTo>
                <a:lnTo>
                  <a:pt x="5275" y="6990"/>
                </a:lnTo>
                <a:cubicBezTo>
                  <a:pt x="5275" y="7323"/>
                  <a:pt x="5537" y="7597"/>
                  <a:pt x="5882" y="7597"/>
                </a:cubicBezTo>
                <a:lnTo>
                  <a:pt x="6263" y="7597"/>
                </a:lnTo>
                <a:lnTo>
                  <a:pt x="6263" y="8228"/>
                </a:lnTo>
                <a:cubicBezTo>
                  <a:pt x="6263" y="9228"/>
                  <a:pt x="5454" y="10038"/>
                  <a:pt x="4453" y="10038"/>
                </a:cubicBezTo>
                <a:lnTo>
                  <a:pt x="2144" y="10038"/>
                </a:lnTo>
                <a:cubicBezTo>
                  <a:pt x="1144" y="10038"/>
                  <a:pt x="334" y="9228"/>
                  <a:pt x="334" y="8228"/>
                </a:cubicBezTo>
                <a:lnTo>
                  <a:pt x="334" y="7597"/>
                </a:lnTo>
                <a:lnTo>
                  <a:pt x="715" y="7597"/>
                </a:lnTo>
                <a:cubicBezTo>
                  <a:pt x="1048" y="7597"/>
                  <a:pt x="1322" y="7335"/>
                  <a:pt x="1322" y="6990"/>
                </a:cubicBezTo>
                <a:lnTo>
                  <a:pt x="1322" y="6811"/>
                </a:lnTo>
                <a:cubicBezTo>
                  <a:pt x="1322" y="6728"/>
                  <a:pt x="1251" y="6644"/>
                  <a:pt x="1167" y="6644"/>
                </a:cubicBezTo>
                <a:cubicBezTo>
                  <a:pt x="1072" y="6644"/>
                  <a:pt x="1001" y="6728"/>
                  <a:pt x="1001" y="6811"/>
                </a:cubicBezTo>
                <a:lnTo>
                  <a:pt x="1001" y="6990"/>
                </a:lnTo>
                <a:cubicBezTo>
                  <a:pt x="1001" y="7144"/>
                  <a:pt x="882" y="7264"/>
                  <a:pt x="727" y="7264"/>
                </a:cubicBezTo>
                <a:lnTo>
                  <a:pt x="346" y="7264"/>
                </a:lnTo>
                <a:lnTo>
                  <a:pt x="346" y="3966"/>
                </a:lnTo>
                <a:lnTo>
                  <a:pt x="727" y="3966"/>
                </a:lnTo>
                <a:cubicBezTo>
                  <a:pt x="882" y="3966"/>
                  <a:pt x="1001" y="4085"/>
                  <a:pt x="1001" y="4239"/>
                </a:cubicBezTo>
                <a:lnTo>
                  <a:pt x="1001" y="6037"/>
                </a:lnTo>
                <a:cubicBezTo>
                  <a:pt x="1001" y="6132"/>
                  <a:pt x="1072" y="6204"/>
                  <a:pt x="1167" y="6204"/>
                </a:cubicBezTo>
                <a:cubicBezTo>
                  <a:pt x="1251" y="6204"/>
                  <a:pt x="1322" y="6132"/>
                  <a:pt x="1322" y="6037"/>
                </a:cubicBezTo>
                <a:lnTo>
                  <a:pt x="1322" y="4239"/>
                </a:lnTo>
                <a:cubicBezTo>
                  <a:pt x="1322" y="3906"/>
                  <a:pt x="1060" y="3620"/>
                  <a:pt x="715" y="3620"/>
                </a:cubicBezTo>
                <a:lnTo>
                  <a:pt x="334" y="3620"/>
                </a:lnTo>
                <a:lnTo>
                  <a:pt x="334" y="3501"/>
                </a:lnTo>
                <a:cubicBezTo>
                  <a:pt x="334" y="3418"/>
                  <a:pt x="251" y="3346"/>
                  <a:pt x="167" y="3346"/>
                </a:cubicBezTo>
                <a:cubicBezTo>
                  <a:pt x="72" y="3346"/>
                  <a:pt x="1" y="3418"/>
                  <a:pt x="1" y="3501"/>
                </a:cubicBezTo>
                <a:lnTo>
                  <a:pt x="1" y="8216"/>
                </a:lnTo>
                <a:cubicBezTo>
                  <a:pt x="1" y="9383"/>
                  <a:pt x="953" y="10347"/>
                  <a:pt x="2144" y="10347"/>
                </a:cubicBezTo>
                <a:lnTo>
                  <a:pt x="2334" y="10347"/>
                </a:lnTo>
                <a:lnTo>
                  <a:pt x="2334" y="10621"/>
                </a:lnTo>
                <a:cubicBezTo>
                  <a:pt x="2334" y="10943"/>
                  <a:pt x="2608" y="11228"/>
                  <a:pt x="2953" y="11228"/>
                </a:cubicBezTo>
                <a:lnTo>
                  <a:pt x="3644" y="11228"/>
                </a:lnTo>
                <a:cubicBezTo>
                  <a:pt x="3977" y="11228"/>
                  <a:pt x="4263" y="10966"/>
                  <a:pt x="4263" y="10621"/>
                </a:cubicBezTo>
                <a:lnTo>
                  <a:pt x="4263" y="10347"/>
                </a:lnTo>
                <a:lnTo>
                  <a:pt x="4465" y="10347"/>
                </a:lnTo>
                <a:cubicBezTo>
                  <a:pt x="5644" y="10347"/>
                  <a:pt x="6608" y="9407"/>
                  <a:pt x="6608" y="8216"/>
                </a:cubicBezTo>
                <a:lnTo>
                  <a:pt x="6608" y="2572"/>
                </a:lnTo>
                <a:cubicBezTo>
                  <a:pt x="6585" y="1156"/>
                  <a:pt x="5418" y="1"/>
                  <a:pt x="4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171" name="Google Shape;6171;p78"/>
          <p:cNvGrpSpPr/>
          <p:nvPr/>
        </p:nvGrpSpPr>
        <p:grpSpPr>
          <a:xfrm>
            <a:off x="861113" y="2885746"/>
            <a:ext cx="333809" cy="373277"/>
            <a:chOff x="861113" y="2885746"/>
            <a:chExt cx="333809" cy="373277"/>
          </a:xfrm>
        </p:grpSpPr>
        <p:sp>
          <p:nvSpPr>
            <p:cNvPr id="6172" name="Google Shape;6172;p78"/>
            <p:cNvSpPr/>
            <p:nvPr/>
          </p:nvSpPr>
          <p:spPr>
            <a:xfrm>
              <a:off x="861113" y="2981533"/>
              <a:ext cx="315970" cy="277489"/>
            </a:xfrm>
            <a:custGeom>
              <a:avLst/>
              <a:gdLst/>
              <a:ahLst/>
              <a:cxnLst/>
              <a:rect l="l" t="t" r="r" b="b"/>
              <a:pathLst>
                <a:path w="9919" h="8711" extrusionOk="0">
                  <a:moveTo>
                    <a:pt x="3015" y="0"/>
                  </a:moveTo>
                  <a:cubicBezTo>
                    <a:pt x="2777" y="0"/>
                    <a:pt x="2558" y="27"/>
                    <a:pt x="2358" y="79"/>
                  </a:cubicBezTo>
                  <a:cubicBezTo>
                    <a:pt x="1739" y="245"/>
                    <a:pt x="1156" y="638"/>
                    <a:pt x="739" y="1210"/>
                  </a:cubicBezTo>
                  <a:cubicBezTo>
                    <a:pt x="251" y="1864"/>
                    <a:pt x="1" y="2698"/>
                    <a:pt x="1" y="3615"/>
                  </a:cubicBezTo>
                  <a:cubicBezTo>
                    <a:pt x="1" y="4567"/>
                    <a:pt x="429" y="5841"/>
                    <a:pt x="1132" y="6889"/>
                  </a:cubicBezTo>
                  <a:cubicBezTo>
                    <a:pt x="1882" y="8056"/>
                    <a:pt x="2763" y="8711"/>
                    <a:pt x="3549" y="8711"/>
                  </a:cubicBezTo>
                  <a:cubicBezTo>
                    <a:pt x="3870" y="8711"/>
                    <a:pt x="4180" y="8663"/>
                    <a:pt x="4478" y="8580"/>
                  </a:cubicBezTo>
                  <a:cubicBezTo>
                    <a:pt x="4632" y="8532"/>
                    <a:pt x="4796" y="8508"/>
                    <a:pt x="4960" y="8508"/>
                  </a:cubicBezTo>
                  <a:cubicBezTo>
                    <a:pt x="5123" y="8508"/>
                    <a:pt x="5287" y="8532"/>
                    <a:pt x="5442" y="8580"/>
                  </a:cubicBezTo>
                  <a:cubicBezTo>
                    <a:pt x="5740" y="8663"/>
                    <a:pt x="6049" y="8711"/>
                    <a:pt x="6371" y="8711"/>
                  </a:cubicBezTo>
                  <a:cubicBezTo>
                    <a:pt x="7156" y="8711"/>
                    <a:pt x="8026" y="8044"/>
                    <a:pt x="8788" y="6889"/>
                  </a:cubicBezTo>
                  <a:cubicBezTo>
                    <a:pt x="9490" y="5841"/>
                    <a:pt x="9919" y="4567"/>
                    <a:pt x="9919" y="3615"/>
                  </a:cubicBezTo>
                  <a:cubicBezTo>
                    <a:pt x="9847" y="2948"/>
                    <a:pt x="9716" y="2317"/>
                    <a:pt x="9431" y="1757"/>
                  </a:cubicBezTo>
                  <a:cubicBezTo>
                    <a:pt x="9398" y="1685"/>
                    <a:pt x="9334" y="1651"/>
                    <a:pt x="9266" y="1651"/>
                  </a:cubicBezTo>
                  <a:cubicBezTo>
                    <a:pt x="9233" y="1651"/>
                    <a:pt x="9199" y="1658"/>
                    <a:pt x="9169" y="1674"/>
                  </a:cubicBezTo>
                  <a:cubicBezTo>
                    <a:pt x="9061" y="1710"/>
                    <a:pt x="9026" y="1841"/>
                    <a:pt x="9073" y="1936"/>
                  </a:cubicBezTo>
                  <a:cubicBezTo>
                    <a:pt x="9323" y="2448"/>
                    <a:pt x="9442" y="3007"/>
                    <a:pt x="9442" y="3638"/>
                  </a:cubicBezTo>
                  <a:cubicBezTo>
                    <a:pt x="9442" y="4508"/>
                    <a:pt x="9050" y="5686"/>
                    <a:pt x="8395" y="6698"/>
                  </a:cubicBezTo>
                  <a:cubicBezTo>
                    <a:pt x="7716" y="7722"/>
                    <a:pt x="6942" y="8341"/>
                    <a:pt x="6311" y="8341"/>
                  </a:cubicBezTo>
                  <a:cubicBezTo>
                    <a:pt x="6037" y="8341"/>
                    <a:pt x="5751" y="8294"/>
                    <a:pt x="5501" y="8222"/>
                  </a:cubicBezTo>
                  <a:cubicBezTo>
                    <a:pt x="5311" y="8163"/>
                    <a:pt x="5112" y="8133"/>
                    <a:pt x="4911" y="8133"/>
                  </a:cubicBezTo>
                  <a:cubicBezTo>
                    <a:pt x="4710" y="8133"/>
                    <a:pt x="4507" y="8163"/>
                    <a:pt x="4311" y="8222"/>
                  </a:cubicBezTo>
                  <a:cubicBezTo>
                    <a:pt x="4061" y="8294"/>
                    <a:pt x="3775" y="8341"/>
                    <a:pt x="3513" y="8341"/>
                  </a:cubicBezTo>
                  <a:cubicBezTo>
                    <a:pt x="2870" y="8341"/>
                    <a:pt x="2096" y="7722"/>
                    <a:pt x="1430" y="6698"/>
                  </a:cubicBezTo>
                  <a:cubicBezTo>
                    <a:pt x="775" y="5698"/>
                    <a:pt x="370" y="4531"/>
                    <a:pt x="370" y="3638"/>
                  </a:cubicBezTo>
                  <a:cubicBezTo>
                    <a:pt x="370" y="2805"/>
                    <a:pt x="608" y="2043"/>
                    <a:pt x="1037" y="1460"/>
                  </a:cubicBezTo>
                  <a:cubicBezTo>
                    <a:pt x="1406" y="971"/>
                    <a:pt x="1918" y="614"/>
                    <a:pt x="2453" y="460"/>
                  </a:cubicBezTo>
                  <a:cubicBezTo>
                    <a:pt x="2603" y="422"/>
                    <a:pt x="2774" y="403"/>
                    <a:pt x="2963" y="403"/>
                  </a:cubicBezTo>
                  <a:cubicBezTo>
                    <a:pt x="3256" y="403"/>
                    <a:pt x="3592" y="449"/>
                    <a:pt x="3954" y="543"/>
                  </a:cubicBezTo>
                  <a:cubicBezTo>
                    <a:pt x="4013" y="555"/>
                    <a:pt x="4085" y="567"/>
                    <a:pt x="4144" y="579"/>
                  </a:cubicBezTo>
                  <a:cubicBezTo>
                    <a:pt x="4160" y="582"/>
                    <a:pt x="4176" y="584"/>
                    <a:pt x="4191" y="584"/>
                  </a:cubicBezTo>
                  <a:cubicBezTo>
                    <a:pt x="4281" y="584"/>
                    <a:pt x="4362" y="527"/>
                    <a:pt x="4382" y="436"/>
                  </a:cubicBezTo>
                  <a:cubicBezTo>
                    <a:pt x="4406" y="329"/>
                    <a:pt x="4347" y="221"/>
                    <a:pt x="4239" y="198"/>
                  </a:cubicBezTo>
                  <a:lnTo>
                    <a:pt x="4061" y="150"/>
                  </a:lnTo>
                  <a:cubicBezTo>
                    <a:pt x="3680" y="48"/>
                    <a:pt x="3331" y="0"/>
                    <a:pt x="30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3" name="Google Shape;6173;p78"/>
            <p:cNvSpPr/>
            <p:nvPr/>
          </p:nvSpPr>
          <p:spPr>
            <a:xfrm>
              <a:off x="1024976" y="2981756"/>
              <a:ext cx="125572" cy="45903"/>
            </a:xfrm>
            <a:custGeom>
              <a:avLst/>
              <a:gdLst/>
              <a:ahLst/>
              <a:cxnLst/>
              <a:rect l="l" t="t" r="r" b="b"/>
              <a:pathLst>
                <a:path w="3942" h="1441" extrusionOk="0">
                  <a:moveTo>
                    <a:pt x="1709" y="1"/>
                  </a:moveTo>
                  <a:cubicBezTo>
                    <a:pt x="1383" y="1"/>
                    <a:pt x="1022" y="51"/>
                    <a:pt x="631" y="143"/>
                  </a:cubicBezTo>
                  <a:cubicBezTo>
                    <a:pt x="477" y="191"/>
                    <a:pt x="334" y="202"/>
                    <a:pt x="191" y="238"/>
                  </a:cubicBezTo>
                  <a:cubicBezTo>
                    <a:pt x="96" y="250"/>
                    <a:pt x="0" y="357"/>
                    <a:pt x="12" y="464"/>
                  </a:cubicBezTo>
                  <a:cubicBezTo>
                    <a:pt x="35" y="554"/>
                    <a:pt x="121" y="644"/>
                    <a:pt x="220" y="644"/>
                  </a:cubicBezTo>
                  <a:cubicBezTo>
                    <a:pt x="226" y="644"/>
                    <a:pt x="232" y="644"/>
                    <a:pt x="238" y="643"/>
                  </a:cubicBezTo>
                  <a:cubicBezTo>
                    <a:pt x="405" y="619"/>
                    <a:pt x="572" y="583"/>
                    <a:pt x="727" y="548"/>
                  </a:cubicBezTo>
                  <a:cubicBezTo>
                    <a:pt x="1087" y="461"/>
                    <a:pt x="1417" y="414"/>
                    <a:pt x="1711" y="414"/>
                  </a:cubicBezTo>
                  <a:cubicBezTo>
                    <a:pt x="1903" y="414"/>
                    <a:pt x="2079" y="434"/>
                    <a:pt x="2239" y="476"/>
                  </a:cubicBezTo>
                  <a:cubicBezTo>
                    <a:pt x="2727" y="607"/>
                    <a:pt x="3203" y="917"/>
                    <a:pt x="3572" y="1369"/>
                  </a:cubicBezTo>
                  <a:cubicBezTo>
                    <a:pt x="3620" y="1417"/>
                    <a:pt x="3679" y="1441"/>
                    <a:pt x="3727" y="1441"/>
                  </a:cubicBezTo>
                  <a:cubicBezTo>
                    <a:pt x="3763" y="1441"/>
                    <a:pt x="3810" y="1429"/>
                    <a:pt x="3846" y="1393"/>
                  </a:cubicBezTo>
                  <a:cubicBezTo>
                    <a:pt x="3929" y="1322"/>
                    <a:pt x="3941" y="1191"/>
                    <a:pt x="3870" y="1095"/>
                  </a:cubicBezTo>
                  <a:cubicBezTo>
                    <a:pt x="3453" y="595"/>
                    <a:pt x="2905" y="226"/>
                    <a:pt x="2322" y="72"/>
                  </a:cubicBezTo>
                  <a:cubicBezTo>
                    <a:pt x="2135" y="23"/>
                    <a:pt x="1930" y="1"/>
                    <a:pt x="17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4" name="Google Shape;6174;p78"/>
            <p:cNvSpPr/>
            <p:nvPr/>
          </p:nvSpPr>
          <p:spPr>
            <a:xfrm>
              <a:off x="979455" y="2885746"/>
              <a:ext cx="215467" cy="145705"/>
            </a:xfrm>
            <a:custGeom>
              <a:avLst/>
              <a:gdLst/>
              <a:ahLst/>
              <a:cxnLst/>
              <a:rect l="l" t="t" r="r" b="b"/>
              <a:pathLst>
                <a:path w="6764" h="4574" extrusionOk="0">
                  <a:moveTo>
                    <a:pt x="4097" y="0"/>
                  </a:moveTo>
                  <a:cubicBezTo>
                    <a:pt x="3959" y="0"/>
                    <a:pt x="3824" y="9"/>
                    <a:pt x="3691" y="26"/>
                  </a:cubicBezTo>
                  <a:cubicBezTo>
                    <a:pt x="3049" y="61"/>
                    <a:pt x="2489" y="419"/>
                    <a:pt x="2060" y="1014"/>
                  </a:cubicBezTo>
                  <a:cubicBezTo>
                    <a:pt x="1775" y="1407"/>
                    <a:pt x="1620" y="1776"/>
                    <a:pt x="1596" y="1883"/>
                  </a:cubicBezTo>
                  <a:lnTo>
                    <a:pt x="1072" y="2681"/>
                  </a:lnTo>
                  <a:cubicBezTo>
                    <a:pt x="929" y="2240"/>
                    <a:pt x="774" y="1954"/>
                    <a:pt x="763" y="1943"/>
                  </a:cubicBezTo>
                  <a:cubicBezTo>
                    <a:pt x="728" y="1866"/>
                    <a:pt x="652" y="1832"/>
                    <a:pt x="576" y="1832"/>
                  </a:cubicBezTo>
                  <a:cubicBezTo>
                    <a:pt x="546" y="1832"/>
                    <a:pt x="516" y="1837"/>
                    <a:pt x="489" y="1847"/>
                  </a:cubicBezTo>
                  <a:cubicBezTo>
                    <a:pt x="405" y="1895"/>
                    <a:pt x="358" y="2026"/>
                    <a:pt x="405" y="2121"/>
                  </a:cubicBezTo>
                  <a:cubicBezTo>
                    <a:pt x="405" y="2133"/>
                    <a:pt x="870" y="3014"/>
                    <a:pt x="965" y="4157"/>
                  </a:cubicBezTo>
                  <a:cubicBezTo>
                    <a:pt x="822" y="4145"/>
                    <a:pt x="667" y="4098"/>
                    <a:pt x="572" y="4050"/>
                  </a:cubicBezTo>
                  <a:cubicBezTo>
                    <a:pt x="429" y="3990"/>
                    <a:pt x="393" y="3931"/>
                    <a:pt x="393" y="3919"/>
                  </a:cubicBezTo>
                  <a:cubicBezTo>
                    <a:pt x="393" y="3812"/>
                    <a:pt x="298" y="3728"/>
                    <a:pt x="191" y="3728"/>
                  </a:cubicBezTo>
                  <a:cubicBezTo>
                    <a:pt x="96" y="3728"/>
                    <a:pt x="1" y="3812"/>
                    <a:pt x="1" y="3919"/>
                  </a:cubicBezTo>
                  <a:cubicBezTo>
                    <a:pt x="1" y="4038"/>
                    <a:pt x="60" y="4264"/>
                    <a:pt x="405" y="4419"/>
                  </a:cubicBezTo>
                  <a:cubicBezTo>
                    <a:pt x="608" y="4514"/>
                    <a:pt x="893" y="4574"/>
                    <a:pt x="1191" y="4574"/>
                  </a:cubicBezTo>
                  <a:cubicBezTo>
                    <a:pt x="1489" y="4574"/>
                    <a:pt x="1763" y="4514"/>
                    <a:pt x="1977" y="4419"/>
                  </a:cubicBezTo>
                  <a:cubicBezTo>
                    <a:pt x="2334" y="4264"/>
                    <a:pt x="2382" y="4038"/>
                    <a:pt x="2382" y="3919"/>
                  </a:cubicBezTo>
                  <a:cubicBezTo>
                    <a:pt x="2382" y="3812"/>
                    <a:pt x="2298" y="3728"/>
                    <a:pt x="2191" y="3728"/>
                  </a:cubicBezTo>
                  <a:cubicBezTo>
                    <a:pt x="2084" y="3728"/>
                    <a:pt x="2001" y="3812"/>
                    <a:pt x="2001" y="3919"/>
                  </a:cubicBezTo>
                  <a:cubicBezTo>
                    <a:pt x="2001" y="3931"/>
                    <a:pt x="1953" y="3990"/>
                    <a:pt x="1822" y="4050"/>
                  </a:cubicBezTo>
                  <a:cubicBezTo>
                    <a:pt x="1703" y="4109"/>
                    <a:pt x="1548" y="4145"/>
                    <a:pt x="1382" y="4157"/>
                  </a:cubicBezTo>
                  <a:cubicBezTo>
                    <a:pt x="1358" y="3800"/>
                    <a:pt x="1298" y="3467"/>
                    <a:pt x="1239" y="3169"/>
                  </a:cubicBezTo>
                  <a:lnTo>
                    <a:pt x="1917" y="2133"/>
                  </a:lnTo>
                  <a:cubicBezTo>
                    <a:pt x="1953" y="2133"/>
                    <a:pt x="1977" y="2145"/>
                    <a:pt x="2060" y="2169"/>
                  </a:cubicBezTo>
                  <a:cubicBezTo>
                    <a:pt x="2179" y="2204"/>
                    <a:pt x="2334" y="2300"/>
                    <a:pt x="2513" y="2407"/>
                  </a:cubicBezTo>
                  <a:cubicBezTo>
                    <a:pt x="2989" y="2669"/>
                    <a:pt x="3584" y="3014"/>
                    <a:pt x="4263" y="3014"/>
                  </a:cubicBezTo>
                  <a:cubicBezTo>
                    <a:pt x="4477" y="3014"/>
                    <a:pt x="4715" y="2966"/>
                    <a:pt x="4954" y="2883"/>
                  </a:cubicBezTo>
                  <a:cubicBezTo>
                    <a:pt x="6466" y="2300"/>
                    <a:pt x="6739" y="407"/>
                    <a:pt x="6763" y="323"/>
                  </a:cubicBezTo>
                  <a:cubicBezTo>
                    <a:pt x="6763" y="288"/>
                    <a:pt x="6716" y="216"/>
                    <a:pt x="6656" y="168"/>
                  </a:cubicBezTo>
                  <a:cubicBezTo>
                    <a:pt x="6626" y="145"/>
                    <a:pt x="6588" y="133"/>
                    <a:pt x="6547" y="133"/>
                  </a:cubicBezTo>
                  <a:cubicBezTo>
                    <a:pt x="6507" y="133"/>
                    <a:pt x="6466" y="145"/>
                    <a:pt x="6430" y="168"/>
                  </a:cubicBezTo>
                  <a:cubicBezTo>
                    <a:pt x="6301" y="255"/>
                    <a:pt x="6164" y="287"/>
                    <a:pt x="6009" y="287"/>
                  </a:cubicBezTo>
                  <a:cubicBezTo>
                    <a:pt x="5820" y="287"/>
                    <a:pt x="5602" y="239"/>
                    <a:pt x="5335" y="180"/>
                  </a:cubicBezTo>
                  <a:cubicBezTo>
                    <a:pt x="5287" y="168"/>
                    <a:pt x="5239" y="168"/>
                    <a:pt x="5192" y="157"/>
                  </a:cubicBezTo>
                  <a:cubicBezTo>
                    <a:pt x="5175" y="150"/>
                    <a:pt x="5158" y="147"/>
                    <a:pt x="5140" y="147"/>
                  </a:cubicBezTo>
                  <a:cubicBezTo>
                    <a:pt x="5061" y="147"/>
                    <a:pt x="4983" y="211"/>
                    <a:pt x="4954" y="299"/>
                  </a:cubicBezTo>
                  <a:cubicBezTo>
                    <a:pt x="4930" y="407"/>
                    <a:pt x="5001" y="514"/>
                    <a:pt x="5108" y="538"/>
                  </a:cubicBezTo>
                  <a:cubicBezTo>
                    <a:pt x="5156" y="561"/>
                    <a:pt x="5192" y="561"/>
                    <a:pt x="5239" y="573"/>
                  </a:cubicBezTo>
                  <a:cubicBezTo>
                    <a:pt x="5512" y="626"/>
                    <a:pt x="5765" y="679"/>
                    <a:pt x="6003" y="679"/>
                  </a:cubicBezTo>
                  <a:cubicBezTo>
                    <a:pt x="6088" y="679"/>
                    <a:pt x="6170" y="672"/>
                    <a:pt x="6251" y="657"/>
                  </a:cubicBezTo>
                  <a:lnTo>
                    <a:pt x="6251" y="657"/>
                  </a:lnTo>
                  <a:cubicBezTo>
                    <a:pt x="6108" y="1192"/>
                    <a:pt x="5704" y="2193"/>
                    <a:pt x="4799" y="2550"/>
                  </a:cubicBezTo>
                  <a:cubicBezTo>
                    <a:pt x="4613" y="2621"/>
                    <a:pt x="4429" y="2651"/>
                    <a:pt x="4249" y="2651"/>
                  </a:cubicBezTo>
                  <a:cubicBezTo>
                    <a:pt x="3679" y="2651"/>
                    <a:pt x="3144" y="2348"/>
                    <a:pt x="2691" y="2085"/>
                  </a:cubicBezTo>
                  <a:cubicBezTo>
                    <a:pt x="2453" y="1954"/>
                    <a:pt x="2251" y="1835"/>
                    <a:pt x="2072" y="1776"/>
                  </a:cubicBezTo>
                  <a:cubicBezTo>
                    <a:pt x="2275" y="1335"/>
                    <a:pt x="2798" y="502"/>
                    <a:pt x="3727" y="419"/>
                  </a:cubicBezTo>
                  <a:cubicBezTo>
                    <a:pt x="3823" y="414"/>
                    <a:pt x="3921" y="411"/>
                    <a:pt x="4019" y="411"/>
                  </a:cubicBezTo>
                  <a:cubicBezTo>
                    <a:pt x="4190" y="411"/>
                    <a:pt x="4363" y="420"/>
                    <a:pt x="4537" y="442"/>
                  </a:cubicBezTo>
                  <a:cubicBezTo>
                    <a:pt x="4545" y="443"/>
                    <a:pt x="4552" y="444"/>
                    <a:pt x="4560" y="444"/>
                  </a:cubicBezTo>
                  <a:cubicBezTo>
                    <a:pt x="4659" y="444"/>
                    <a:pt x="4752" y="374"/>
                    <a:pt x="4763" y="264"/>
                  </a:cubicBezTo>
                  <a:cubicBezTo>
                    <a:pt x="4775" y="157"/>
                    <a:pt x="4703" y="49"/>
                    <a:pt x="4584" y="38"/>
                  </a:cubicBezTo>
                  <a:cubicBezTo>
                    <a:pt x="4419" y="12"/>
                    <a:pt x="4256" y="0"/>
                    <a:pt x="40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175" name="Google Shape;6175;p78"/>
          <p:cNvSpPr/>
          <p:nvPr/>
        </p:nvSpPr>
        <p:spPr>
          <a:xfrm>
            <a:off x="2616005" y="2886542"/>
            <a:ext cx="371366" cy="372353"/>
          </a:xfrm>
          <a:custGeom>
            <a:avLst/>
            <a:gdLst/>
            <a:ahLst/>
            <a:cxnLst/>
            <a:rect l="l" t="t" r="r" b="b"/>
            <a:pathLst>
              <a:path w="11658" h="11689" extrusionOk="0">
                <a:moveTo>
                  <a:pt x="10514" y="382"/>
                </a:moveTo>
                <a:cubicBezTo>
                  <a:pt x="10657" y="382"/>
                  <a:pt x="10812" y="441"/>
                  <a:pt x="10907" y="548"/>
                </a:cubicBezTo>
                <a:lnTo>
                  <a:pt x="11181" y="810"/>
                </a:lnTo>
                <a:cubicBezTo>
                  <a:pt x="11288" y="917"/>
                  <a:pt x="11348" y="1072"/>
                  <a:pt x="11348" y="1215"/>
                </a:cubicBezTo>
                <a:cubicBezTo>
                  <a:pt x="11348" y="1370"/>
                  <a:pt x="11288" y="1513"/>
                  <a:pt x="11181" y="1620"/>
                </a:cubicBezTo>
                <a:lnTo>
                  <a:pt x="10240" y="2560"/>
                </a:lnTo>
                <a:lnTo>
                  <a:pt x="9169" y="1489"/>
                </a:lnTo>
                <a:lnTo>
                  <a:pt x="10109" y="548"/>
                </a:lnTo>
                <a:cubicBezTo>
                  <a:pt x="10217" y="441"/>
                  <a:pt x="10359" y="382"/>
                  <a:pt x="10514" y="382"/>
                </a:cubicBezTo>
                <a:close/>
                <a:moveTo>
                  <a:pt x="8919" y="1715"/>
                </a:moveTo>
                <a:lnTo>
                  <a:pt x="9990" y="2799"/>
                </a:lnTo>
                <a:lnTo>
                  <a:pt x="6954" y="5823"/>
                </a:lnTo>
                <a:lnTo>
                  <a:pt x="5883" y="4751"/>
                </a:lnTo>
                <a:lnTo>
                  <a:pt x="8919" y="1715"/>
                </a:lnTo>
                <a:close/>
                <a:moveTo>
                  <a:pt x="1966" y="8668"/>
                </a:moveTo>
                <a:lnTo>
                  <a:pt x="3037" y="9740"/>
                </a:lnTo>
                <a:lnTo>
                  <a:pt x="2370" y="10419"/>
                </a:lnTo>
                <a:cubicBezTo>
                  <a:pt x="2335" y="10454"/>
                  <a:pt x="2281" y="10472"/>
                  <a:pt x="2227" y="10472"/>
                </a:cubicBezTo>
                <a:cubicBezTo>
                  <a:pt x="2174" y="10472"/>
                  <a:pt x="2120" y="10454"/>
                  <a:pt x="2085" y="10419"/>
                </a:cubicBezTo>
                <a:lnTo>
                  <a:pt x="1299" y="9621"/>
                </a:lnTo>
                <a:cubicBezTo>
                  <a:pt x="1215" y="9549"/>
                  <a:pt x="1215" y="9418"/>
                  <a:pt x="1299" y="9347"/>
                </a:cubicBezTo>
                <a:lnTo>
                  <a:pt x="1966" y="8668"/>
                </a:lnTo>
                <a:close/>
                <a:moveTo>
                  <a:pt x="1311" y="10133"/>
                </a:moveTo>
                <a:lnTo>
                  <a:pt x="1596" y="10407"/>
                </a:lnTo>
                <a:lnTo>
                  <a:pt x="1061" y="10942"/>
                </a:lnTo>
                <a:cubicBezTo>
                  <a:pt x="1019" y="10984"/>
                  <a:pt x="965" y="11005"/>
                  <a:pt x="913" y="11005"/>
                </a:cubicBezTo>
                <a:cubicBezTo>
                  <a:pt x="861" y="11005"/>
                  <a:pt x="811" y="10984"/>
                  <a:pt x="775" y="10942"/>
                </a:cubicBezTo>
                <a:cubicBezTo>
                  <a:pt x="703" y="10859"/>
                  <a:pt x="703" y="10740"/>
                  <a:pt x="775" y="10669"/>
                </a:cubicBezTo>
                <a:lnTo>
                  <a:pt x="1311" y="10133"/>
                </a:lnTo>
                <a:close/>
                <a:moveTo>
                  <a:pt x="10467" y="1"/>
                </a:moveTo>
                <a:cubicBezTo>
                  <a:pt x="10228" y="1"/>
                  <a:pt x="9990" y="84"/>
                  <a:pt x="9812" y="263"/>
                </a:cubicBezTo>
                <a:lnTo>
                  <a:pt x="8871" y="1203"/>
                </a:lnTo>
                <a:lnTo>
                  <a:pt x="8728" y="1048"/>
                </a:lnTo>
                <a:cubicBezTo>
                  <a:pt x="8687" y="1013"/>
                  <a:pt x="8642" y="995"/>
                  <a:pt x="8597" y="995"/>
                </a:cubicBezTo>
                <a:cubicBezTo>
                  <a:pt x="8553" y="995"/>
                  <a:pt x="8508" y="1013"/>
                  <a:pt x="8466" y="1048"/>
                </a:cubicBezTo>
                <a:cubicBezTo>
                  <a:pt x="8395" y="1120"/>
                  <a:pt x="8395" y="1227"/>
                  <a:pt x="8466" y="1310"/>
                </a:cubicBezTo>
                <a:lnTo>
                  <a:pt x="8621" y="1453"/>
                </a:lnTo>
                <a:lnTo>
                  <a:pt x="5037" y="5037"/>
                </a:lnTo>
                <a:cubicBezTo>
                  <a:pt x="4954" y="5120"/>
                  <a:pt x="4954" y="5216"/>
                  <a:pt x="5037" y="5299"/>
                </a:cubicBezTo>
                <a:cubicBezTo>
                  <a:pt x="5073" y="5335"/>
                  <a:pt x="5118" y="5352"/>
                  <a:pt x="5162" y="5352"/>
                </a:cubicBezTo>
                <a:cubicBezTo>
                  <a:pt x="5207" y="5352"/>
                  <a:pt x="5252" y="5335"/>
                  <a:pt x="5287" y="5299"/>
                </a:cubicBezTo>
                <a:lnTo>
                  <a:pt x="5597" y="4977"/>
                </a:lnTo>
                <a:lnTo>
                  <a:pt x="6668" y="6049"/>
                </a:lnTo>
                <a:cubicBezTo>
                  <a:pt x="6299" y="6525"/>
                  <a:pt x="6073" y="6978"/>
                  <a:pt x="5883" y="7382"/>
                </a:cubicBezTo>
                <a:cubicBezTo>
                  <a:pt x="5430" y="8287"/>
                  <a:pt x="5097" y="9002"/>
                  <a:pt x="3275" y="9526"/>
                </a:cubicBezTo>
                <a:lnTo>
                  <a:pt x="2156" y="8406"/>
                </a:lnTo>
                <a:lnTo>
                  <a:pt x="4597" y="5966"/>
                </a:lnTo>
                <a:cubicBezTo>
                  <a:pt x="4680" y="5894"/>
                  <a:pt x="4680" y="5787"/>
                  <a:pt x="4597" y="5716"/>
                </a:cubicBezTo>
                <a:cubicBezTo>
                  <a:pt x="4561" y="5674"/>
                  <a:pt x="4516" y="5653"/>
                  <a:pt x="4472" y="5653"/>
                </a:cubicBezTo>
                <a:cubicBezTo>
                  <a:pt x="4427" y="5653"/>
                  <a:pt x="4382" y="5674"/>
                  <a:pt x="4347" y="5716"/>
                </a:cubicBezTo>
                <a:lnTo>
                  <a:pt x="989" y="9073"/>
                </a:lnTo>
                <a:cubicBezTo>
                  <a:pt x="775" y="9287"/>
                  <a:pt x="775" y="9645"/>
                  <a:pt x="989" y="9847"/>
                </a:cubicBezTo>
                <a:lnTo>
                  <a:pt x="1001" y="9859"/>
                </a:lnTo>
                <a:lnTo>
                  <a:pt x="465" y="10395"/>
                </a:lnTo>
                <a:cubicBezTo>
                  <a:pt x="299" y="10561"/>
                  <a:pt x="251" y="10811"/>
                  <a:pt x="358" y="11026"/>
                </a:cubicBezTo>
                <a:lnTo>
                  <a:pt x="1" y="11383"/>
                </a:lnTo>
                <a:cubicBezTo>
                  <a:pt x="1" y="11454"/>
                  <a:pt x="1" y="11562"/>
                  <a:pt x="61" y="11633"/>
                </a:cubicBezTo>
                <a:cubicBezTo>
                  <a:pt x="92" y="11670"/>
                  <a:pt x="139" y="11688"/>
                  <a:pt x="187" y="11688"/>
                </a:cubicBezTo>
                <a:cubicBezTo>
                  <a:pt x="232" y="11688"/>
                  <a:pt x="276" y="11673"/>
                  <a:pt x="311" y="11645"/>
                </a:cubicBezTo>
                <a:lnTo>
                  <a:pt x="668" y="11288"/>
                </a:lnTo>
                <a:cubicBezTo>
                  <a:pt x="745" y="11326"/>
                  <a:pt x="827" y="11345"/>
                  <a:pt x="908" y="11345"/>
                </a:cubicBezTo>
                <a:cubicBezTo>
                  <a:pt x="1052" y="11345"/>
                  <a:pt x="1192" y="11287"/>
                  <a:pt x="1299" y="11181"/>
                </a:cubicBezTo>
                <a:lnTo>
                  <a:pt x="1835" y="10645"/>
                </a:lnTo>
                <a:cubicBezTo>
                  <a:pt x="1942" y="10752"/>
                  <a:pt x="2073" y="10811"/>
                  <a:pt x="2204" y="10811"/>
                </a:cubicBezTo>
                <a:cubicBezTo>
                  <a:pt x="2358" y="10811"/>
                  <a:pt x="2501" y="10752"/>
                  <a:pt x="2608" y="10645"/>
                </a:cubicBezTo>
                <a:lnTo>
                  <a:pt x="3370" y="9895"/>
                </a:lnTo>
                <a:cubicBezTo>
                  <a:pt x="5371" y="9335"/>
                  <a:pt x="5776" y="8502"/>
                  <a:pt x="6240" y="7549"/>
                </a:cubicBezTo>
                <a:cubicBezTo>
                  <a:pt x="6442" y="7121"/>
                  <a:pt x="6668" y="6656"/>
                  <a:pt x="7073" y="6180"/>
                </a:cubicBezTo>
                <a:lnTo>
                  <a:pt x="10228" y="3025"/>
                </a:lnTo>
                <a:lnTo>
                  <a:pt x="10526" y="3322"/>
                </a:lnTo>
                <a:lnTo>
                  <a:pt x="8407" y="5442"/>
                </a:lnTo>
                <a:cubicBezTo>
                  <a:pt x="8347" y="5501"/>
                  <a:pt x="8335" y="5608"/>
                  <a:pt x="8395" y="5680"/>
                </a:cubicBezTo>
                <a:cubicBezTo>
                  <a:pt x="8426" y="5717"/>
                  <a:pt x="8473" y="5735"/>
                  <a:pt x="8522" y="5735"/>
                </a:cubicBezTo>
                <a:cubicBezTo>
                  <a:pt x="8566" y="5735"/>
                  <a:pt x="8611" y="5720"/>
                  <a:pt x="8645" y="5692"/>
                </a:cubicBezTo>
                <a:lnTo>
                  <a:pt x="10883" y="3465"/>
                </a:lnTo>
                <a:cubicBezTo>
                  <a:pt x="10955" y="3382"/>
                  <a:pt x="10955" y="3287"/>
                  <a:pt x="10883" y="3203"/>
                </a:cubicBezTo>
                <a:lnTo>
                  <a:pt x="10455" y="2775"/>
                </a:lnTo>
                <a:lnTo>
                  <a:pt x="11383" y="1834"/>
                </a:lnTo>
                <a:cubicBezTo>
                  <a:pt x="11562" y="1656"/>
                  <a:pt x="11657" y="1441"/>
                  <a:pt x="11657" y="1179"/>
                </a:cubicBezTo>
                <a:cubicBezTo>
                  <a:pt x="11657" y="929"/>
                  <a:pt x="11562" y="703"/>
                  <a:pt x="11383" y="524"/>
                </a:cubicBezTo>
                <a:lnTo>
                  <a:pt x="11121" y="263"/>
                </a:lnTo>
                <a:cubicBezTo>
                  <a:pt x="10943" y="84"/>
                  <a:pt x="10717" y="1"/>
                  <a:pt x="104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6" name="Google Shape;6176;p78"/>
          <p:cNvSpPr/>
          <p:nvPr/>
        </p:nvSpPr>
        <p:spPr>
          <a:xfrm>
            <a:off x="2160129" y="1516235"/>
            <a:ext cx="399780" cy="341740"/>
          </a:xfrm>
          <a:custGeom>
            <a:avLst/>
            <a:gdLst/>
            <a:ahLst/>
            <a:cxnLst/>
            <a:rect l="l" t="t" r="r" b="b"/>
            <a:pathLst>
              <a:path w="12550" h="10728" extrusionOk="0">
                <a:moveTo>
                  <a:pt x="6298" y="369"/>
                </a:moveTo>
                <a:cubicBezTo>
                  <a:pt x="6306" y="369"/>
                  <a:pt x="6315" y="369"/>
                  <a:pt x="6323" y="370"/>
                </a:cubicBezTo>
                <a:cubicBezTo>
                  <a:pt x="6442" y="393"/>
                  <a:pt x="6525" y="477"/>
                  <a:pt x="6525" y="596"/>
                </a:cubicBezTo>
                <a:cubicBezTo>
                  <a:pt x="6525" y="727"/>
                  <a:pt x="6430" y="834"/>
                  <a:pt x="6287" y="834"/>
                </a:cubicBezTo>
                <a:cubicBezTo>
                  <a:pt x="6156" y="834"/>
                  <a:pt x="6049" y="727"/>
                  <a:pt x="6049" y="596"/>
                </a:cubicBezTo>
                <a:cubicBezTo>
                  <a:pt x="6049" y="482"/>
                  <a:pt x="6136" y="369"/>
                  <a:pt x="6298" y="369"/>
                </a:cubicBezTo>
                <a:close/>
                <a:moveTo>
                  <a:pt x="6871" y="727"/>
                </a:moveTo>
                <a:lnTo>
                  <a:pt x="8668" y="2513"/>
                </a:lnTo>
                <a:lnTo>
                  <a:pt x="3906" y="2513"/>
                </a:lnTo>
                <a:lnTo>
                  <a:pt x="5716" y="727"/>
                </a:lnTo>
                <a:cubicBezTo>
                  <a:pt x="5775" y="1001"/>
                  <a:pt x="6013" y="1191"/>
                  <a:pt x="6287" y="1191"/>
                </a:cubicBezTo>
                <a:cubicBezTo>
                  <a:pt x="6573" y="1191"/>
                  <a:pt x="6811" y="1001"/>
                  <a:pt x="6871" y="727"/>
                </a:cubicBezTo>
                <a:close/>
                <a:moveTo>
                  <a:pt x="3573" y="8787"/>
                </a:moveTo>
                <a:cubicBezTo>
                  <a:pt x="5216" y="8787"/>
                  <a:pt x="5097" y="8787"/>
                  <a:pt x="5156" y="8799"/>
                </a:cubicBezTo>
                <a:cubicBezTo>
                  <a:pt x="5275" y="8823"/>
                  <a:pt x="5370" y="8942"/>
                  <a:pt x="5370" y="9061"/>
                </a:cubicBezTo>
                <a:lnTo>
                  <a:pt x="5370" y="9513"/>
                </a:lnTo>
                <a:lnTo>
                  <a:pt x="3287" y="9513"/>
                </a:lnTo>
                <a:cubicBezTo>
                  <a:pt x="3275" y="9049"/>
                  <a:pt x="3275" y="9049"/>
                  <a:pt x="3287" y="9002"/>
                </a:cubicBezTo>
                <a:cubicBezTo>
                  <a:pt x="3334" y="8859"/>
                  <a:pt x="3430" y="8787"/>
                  <a:pt x="3573" y="8787"/>
                </a:cubicBezTo>
                <a:close/>
                <a:moveTo>
                  <a:pt x="10651" y="2885"/>
                </a:moveTo>
                <a:cubicBezTo>
                  <a:pt x="11916" y="2885"/>
                  <a:pt x="11740" y="2894"/>
                  <a:pt x="11740" y="2929"/>
                </a:cubicBezTo>
                <a:cubicBezTo>
                  <a:pt x="11729" y="9255"/>
                  <a:pt x="11779" y="9516"/>
                  <a:pt x="11713" y="9516"/>
                </a:cubicBezTo>
                <a:cubicBezTo>
                  <a:pt x="11707" y="9516"/>
                  <a:pt x="11700" y="9513"/>
                  <a:pt x="11693" y="9513"/>
                </a:cubicBezTo>
                <a:lnTo>
                  <a:pt x="5739" y="9513"/>
                </a:lnTo>
                <a:lnTo>
                  <a:pt x="5739" y="9144"/>
                </a:lnTo>
                <a:lnTo>
                  <a:pt x="11193" y="9144"/>
                </a:lnTo>
                <a:cubicBezTo>
                  <a:pt x="11288" y="9144"/>
                  <a:pt x="11371" y="9049"/>
                  <a:pt x="11371" y="8966"/>
                </a:cubicBezTo>
                <a:lnTo>
                  <a:pt x="11371" y="3441"/>
                </a:lnTo>
                <a:cubicBezTo>
                  <a:pt x="11371" y="3334"/>
                  <a:pt x="11276" y="3263"/>
                  <a:pt x="11193" y="3263"/>
                </a:cubicBezTo>
                <a:lnTo>
                  <a:pt x="3346" y="3263"/>
                </a:lnTo>
                <a:cubicBezTo>
                  <a:pt x="3239" y="3263"/>
                  <a:pt x="3168" y="3346"/>
                  <a:pt x="3168" y="3441"/>
                </a:cubicBezTo>
                <a:cubicBezTo>
                  <a:pt x="3168" y="3537"/>
                  <a:pt x="3251" y="3620"/>
                  <a:pt x="3346" y="3620"/>
                </a:cubicBezTo>
                <a:lnTo>
                  <a:pt x="10990" y="3620"/>
                </a:lnTo>
                <a:lnTo>
                  <a:pt x="10990" y="8775"/>
                </a:lnTo>
                <a:lnTo>
                  <a:pt x="5656" y="8775"/>
                </a:lnTo>
                <a:cubicBezTo>
                  <a:pt x="5561" y="8585"/>
                  <a:pt x="5370" y="8454"/>
                  <a:pt x="5156" y="8430"/>
                </a:cubicBezTo>
                <a:cubicBezTo>
                  <a:pt x="5128" y="8422"/>
                  <a:pt x="4938" y="8419"/>
                  <a:pt x="4696" y="8419"/>
                </a:cubicBezTo>
                <a:cubicBezTo>
                  <a:pt x="4212" y="8419"/>
                  <a:pt x="3521" y="8430"/>
                  <a:pt x="3513" y="8430"/>
                </a:cubicBezTo>
                <a:cubicBezTo>
                  <a:pt x="3287" y="8442"/>
                  <a:pt x="3072" y="8573"/>
                  <a:pt x="2977" y="8775"/>
                </a:cubicBezTo>
                <a:lnTo>
                  <a:pt x="1608" y="8775"/>
                </a:lnTo>
                <a:lnTo>
                  <a:pt x="1608" y="3620"/>
                </a:lnTo>
                <a:lnTo>
                  <a:pt x="2656" y="3620"/>
                </a:lnTo>
                <a:cubicBezTo>
                  <a:pt x="2763" y="3620"/>
                  <a:pt x="2834" y="3525"/>
                  <a:pt x="2834" y="3441"/>
                </a:cubicBezTo>
                <a:cubicBezTo>
                  <a:pt x="2834" y="3334"/>
                  <a:pt x="2751" y="3263"/>
                  <a:pt x="2656" y="3263"/>
                </a:cubicBezTo>
                <a:lnTo>
                  <a:pt x="1429" y="3263"/>
                </a:lnTo>
                <a:cubicBezTo>
                  <a:pt x="1322" y="3263"/>
                  <a:pt x="1251" y="3346"/>
                  <a:pt x="1251" y="3441"/>
                </a:cubicBezTo>
                <a:lnTo>
                  <a:pt x="1251" y="8966"/>
                </a:lnTo>
                <a:cubicBezTo>
                  <a:pt x="1251" y="9061"/>
                  <a:pt x="1334" y="9144"/>
                  <a:pt x="1429" y="9144"/>
                </a:cubicBezTo>
                <a:lnTo>
                  <a:pt x="2918" y="9144"/>
                </a:lnTo>
                <a:lnTo>
                  <a:pt x="2918" y="9513"/>
                </a:lnTo>
                <a:lnTo>
                  <a:pt x="917" y="9513"/>
                </a:lnTo>
                <a:cubicBezTo>
                  <a:pt x="894" y="9513"/>
                  <a:pt x="870" y="9490"/>
                  <a:pt x="870" y="9466"/>
                </a:cubicBezTo>
                <a:cubicBezTo>
                  <a:pt x="892" y="3144"/>
                  <a:pt x="843" y="2892"/>
                  <a:pt x="900" y="2892"/>
                </a:cubicBezTo>
                <a:cubicBezTo>
                  <a:pt x="905" y="2892"/>
                  <a:pt x="911" y="2894"/>
                  <a:pt x="917" y="2894"/>
                </a:cubicBezTo>
                <a:cubicBezTo>
                  <a:pt x="6680" y="2894"/>
                  <a:pt x="9386" y="2885"/>
                  <a:pt x="10651" y="2885"/>
                </a:cubicBezTo>
                <a:close/>
                <a:moveTo>
                  <a:pt x="6277" y="0"/>
                </a:moveTo>
                <a:cubicBezTo>
                  <a:pt x="6049" y="0"/>
                  <a:pt x="5823" y="84"/>
                  <a:pt x="5656" y="250"/>
                </a:cubicBezTo>
                <a:lnTo>
                  <a:pt x="3370" y="2513"/>
                </a:lnTo>
                <a:lnTo>
                  <a:pt x="894" y="2513"/>
                </a:lnTo>
                <a:cubicBezTo>
                  <a:pt x="667" y="2513"/>
                  <a:pt x="477" y="2691"/>
                  <a:pt x="477" y="2929"/>
                </a:cubicBezTo>
                <a:lnTo>
                  <a:pt x="477" y="9513"/>
                </a:lnTo>
                <a:lnTo>
                  <a:pt x="417" y="9513"/>
                </a:lnTo>
                <a:cubicBezTo>
                  <a:pt x="191" y="9513"/>
                  <a:pt x="1" y="9692"/>
                  <a:pt x="1" y="9930"/>
                </a:cubicBezTo>
                <a:lnTo>
                  <a:pt x="1" y="10311"/>
                </a:lnTo>
                <a:cubicBezTo>
                  <a:pt x="1" y="10537"/>
                  <a:pt x="179" y="10728"/>
                  <a:pt x="417" y="10728"/>
                </a:cubicBezTo>
                <a:lnTo>
                  <a:pt x="7811" y="10728"/>
                </a:lnTo>
                <a:cubicBezTo>
                  <a:pt x="7918" y="10728"/>
                  <a:pt x="7990" y="10645"/>
                  <a:pt x="7990" y="10549"/>
                </a:cubicBezTo>
                <a:cubicBezTo>
                  <a:pt x="7990" y="10454"/>
                  <a:pt x="7895" y="10371"/>
                  <a:pt x="7811" y="10371"/>
                </a:cubicBezTo>
                <a:cubicBezTo>
                  <a:pt x="7049" y="10370"/>
                  <a:pt x="6364" y="10369"/>
                  <a:pt x="5749" y="10369"/>
                </a:cubicBezTo>
                <a:cubicBezTo>
                  <a:pt x="2782" y="10369"/>
                  <a:pt x="1447" y="10380"/>
                  <a:pt x="848" y="10380"/>
                </a:cubicBezTo>
                <a:cubicBezTo>
                  <a:pt x="301" y="10380"/>
                  <a:pt x="370" y="10371"/>
                  <a:pt x="370" y="10335"/>
                </a:cubicBezTo>
                <a:lnTo>
                  <a:pt x="370" y="9942"/>
                </a:lnTo>
                <a:cubicBezTo>
                  <a:pt x="370" y="9904"/>
                  <a:pt x="221" y="9896"/>
                  <a:pt x="1247" y="9896"/>
                </a:cubicBezTo>
                <a:cubicBezTo>
                  <a:pt x="2032" y="9896"/>
                  <a:pt x="3502" y="9901"/>
                  <a:pt x="6250" y="9901"/>
                </a:cubicBezTo>
                <a:cubicBezTo>
                  <a:pt x="7776" y="9901"/>
                  <a:pt x="9695" y="9899"/>
                  <a:pt x="12109" y="9894"/>
                </a:cubicBezTo>
                <a:cubicBezTo>
                  <a:pt x="12145" y="9894"/>
                  <a:pt x="12157" y="9918"/>
                  <a:pt x="12157" y="9942"/>
                </a:cubicBezTo>
                <a:lnTo>
                  <a:pt x="12157" y="10335"/>
                </a:lnTo>
                <a:cubicBezTo>
                  <a:pt x="12157" y="10359"/>
                  <a:pt x="12145" y="10371"/>
                  <a:pt x="12109" y="10371"/>
                </a:cubicBezTo>
                <a:lnTo>
                  <a:pt x="8478" y="10371"/>
                </a:lnTo>
                <a:cubicBezTo>
                  <a:pt x="8371" y="10371"/>
                  <a:pt x="8299" y="10466"/>
                  <a:pt x="8299" y="10549"/>
                </a:cubicBezTo>
                <a:cubicBezTo>
                  <a:pt x="8299" y="10656"/>
                  <a:pt x="8395" y="10728"/>
                  <a:pt x="8478" y="10728"/>
                </a:cubicBezTo>
                <a:lnTo>
                  <a:pt x="12145" y="10728"/>
                </a:lnTo>
                <a:cubicBezTo>
                  <a:pt x="12359" y="10728"/>
                  <a:pt x="12550" y="10549"/>
                  <a:pt x="12550" y="10311"/>
                </a:cubicBezTo>
                <a:lnTo>
                  <a:pt x="12550" y="9930"/>
                </a:lnTo>
                <a:cubicBezTo>
                  <a:pt x="12550" y="9704"/>
                  <a:pt x="12383" y="9513"/>
                  <a:pt x="12145" y="9513"/>
                </a:cubicBezTo>
                <a:lnTo>
                  <a:pt x="12086" y="9513"/>
                </a:lnTo>
                <a:lnTo>
                  <a:pt x="12086" y="2929"/>
                </a:lnTo>
                <a:cubicBezTo>
                  <a:pt x="12086" y="2715"/>
                  <a:pt x="11907" y="2513"/>
                  <a:pt x="11669" y="2513"/>
                </a:cubicBezTo>
                <a:lnTo>
                  <a:pt x="9180" y="2513"/>
                </a:lnTo>
                <a:lnTo>
                  <a:pt x="6906" y="250"/>
                </a:lnTo>
                <a:cubicBezTo>
                  <a:pt x="6734" y="84"/>
                  <a:pt x="6504" y="0"/>
                  <a:pt x="62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177" name="Google Shape;6177;p78"/>
          <p:cNvGrpSpPr/>
          <p:nvPr/>
        </p:nvGrpSpPr>
        <p:grpSpPr>
          <a:xfrm>
            <a:off x="1297654" y="1504481"/>
            <a:ext cx="349354" cy="362223"/>
            <a:chOff x="1297654" y="1504481"/>
            <a:chExt cx="349354" cy="362223"/>
          </a:xfrm>
        </p:grpSpPr>
        <p:sp>
          <p:nvSpPr>
            <p:cNvPr id="6178" name="Google Shape;6178;p78"/>
            <p:cNvSpPr/>
            <p:nvPr/>
          </p:nvSpPr>
          <p:spPr>
            <a:xfrm>
              <a:off x="1297654" y="1504481"/>
              <a:ext cx="349354" cy="362223"/>
            </a:xfrm>
            <a:custGeom>
              <a:avLst/>
              <a:gdLst/>
              <a:ahLst/>
              <a:cxnLst/>
              <a:rect l="l" t="t" r="r" b="b"/>
              <a:pathLst>
                <a:path w="10967" h="11371" extrusionOk="0">
                  <a:moveTo>
                    <a:pt x="6252" y="381"/>
                  </a:moveTo>
                  <a:cubicBezTo>
                    <a:pt x="6799" y="381"/>
                    <a:pt x="7335" y="679"/>
                    <a:pt x="7621" y="1155"/>
                  </a:cubicBezTo>
                  <a:cubicBezTo>
                    <a:pt x="7704" y="1274"/>
                    <a:pt x="7811" y="1655"/>
                    <a:pt x="8240" y="1786"/>
                  </a:cubicBezTo>
                  <a:cubicBezTo>
                    <a:pt x="8157" y="1858"/>
                    <a:pt x="7978" y="2036"/>
                    <a:pt x="7919" y="2108"/>
                  </a:cubicBezTo>
                  <a:cubicBezTo>
                    <a:pt x="7454" y="1870"/>
                    <a:pt x="7335" y="1501"/>
                    <a:pt x="7252" y="1381"/>
                  </a:cubicBezTo>
                  <a:cubicBezTo>
                    <a:pt x="7037" y="1036"/>
                    <a:pt x="6656" y="822"/>
                    <a:pt x="6252" y="822"/>
                  </a:cubicBezTo>
                  <a:lnTo>
                    <a:pt x="4644" y="822"/>
                  </a:lnTo>
                  <a:cubicBezTo>
                    <a:pt x="4239" y="822"/>
                    <a:pt x="3847" y="1036"/>
                    <a:pt x="3644" y="1381"/>
                  </a:cubicBezTo>
                  <a:cubicBezTo>
                    <a:pt x="3537" y="1512"/>
                    <a:pt x="3442" y="1846"/>
                    <a:pt x="3049" y="2072"/>
                  </a:cubicBezTo>
                  <a:lnTo>
                    <a:pt x="3025" y="2036"/>
                  </a:lnTo>
                  <a:lnTo>
                    <a:pt x="2870" y="1893"/>
                  </a:lnTo>
                  <a:cubicBezTo>
                    <a:pt x="2823" y="1846"/>
                    <a:pt x="2763" y="1798"/>
                    <a:pt x="2704" y="1751"/>
                  </a:cubicBezTo>
                  <a:cubicBezTo>
                    <a:pt x="3085" y="1608"/>
                    <a:pt x="3168" y="1310"/>
                    <a:pt x="3275" y="1155"/>
                  </a:cubicBezTo>
                  <a:cubicBezTo>
                    <a:pt x="3549" y="679"/>
                    <a:pt x="4073" y="381"/>
                    <a:pt x="4644" y="381"/>
                  </a:cubicBezTo>
                  <a:close/>
                  <a:moveTo>
                    <a:pt x="2620" y="3703"/>
                  </a:moveTo>
                  <a:lnTo>
                    <a:pt x="2823" y="3894"/>
                  </a:lnTo>
                  <a:cubicBezTo>
                    <a:pt x="2727" y="3989"/>
                    <a:pt x="2632" y="4096"/>
                    <a:pt x="2549" y="4191"/>
                  </a:cubicBezTo>
                  <a:lnTo>
                    <a:pt x="2334" y="3989"/>
                  </a:lnTo>
                  <a:lnTo>
                    <a:pt x="2620" y="3703"/>
                  </a:lnTo>
                  <a:close/>
                  <a:moveTo>
                    <a:pt x="8383" y="3703"/>
                  </a:moveTo>
                  <a:lnTo>
                    <a:pt x="8657" y="3989"/>
                  </a:lnTo>
                  <a:lnTo>
                    <a:pt x="8454" y="4191"/>
                  </a:lnTo>
                  <a:cubicBezTo>
                    <a:pt x="8383" y="4120"/>
                    <a:pt x="8276" y="4001"/>
                    <a:pt x="8169" y="3894"/>
                  </a:cubicBezTo>
                  <a:lnTo>
                    <a:pt x="8383" y="3703"/>
                  </a:lnTo>
                  <a:close/>
                  <a:moveTo>
                    <a:pt x="1727" y="1774"/>
                  </a:moveTo>
                  <a:cubicBezTo>
                    <a:pt x="2394" y="1774"/>
                    <a:pt x="2704" y="2251"/>
                    <a:pt x="2763" y="2286"/>
                  </a:cubicBezTo>
                  <a:cubicBezTo>
                    <a:pt x="2930" y="2453"/>
                    <a:pt x="2977" y="2691"/>
                    <a:pt x="2882" y="2905"/>
                  </a:cubicBezTo>
                  <a:cubicBezTo>
                    <a:pt x="2846" y="3013"/>
                    <a:pt x="2882" y="2965"/>
                    <a:pt x="1763" y="4072"/>
                  </a:cubicBezTo>
                  <a:cubicBezTo>
                    <a:pt x="1656" y="4185"/>
                    <a:pt x="1516" y="4242"/>
                    <a:pt x="1375" y="4242"/>
                  </a:cubicBezTo>
                  <a:cubicBezTo>
                    <a:pt x="1233" y="4242"/>
                    <a:pt x="1090" y="4185"/>
                    <a:pt x="977" y="4072"/>
                  </a:cubicBezTo>
                  <a:lnTo>
                    <a:pt x="834" y="3929"/>
                  </a:lnTo>
                  <a:cubicBezTo>
                    <a:pt x="37" y="3144"/>
                    <a:pt x="572" y="1774"/>
                    <a:pt x="1727" y="1774"/>
                  </a:cubicBezTo>
                  <a:close/>
                  <a:moveTo>
                    <a:pt x="6228" y="1155"/>
                  </a:moveTo>
                  <a:cubicBezTo>
                    <a:pt x="6514" y="1155"/>
                    <a:pt x="6799" y="1310"/>
                    <a:pt x="6930" y="1560"/>
                  </a:cubicBezTo>
                  <a:cubicBezTo>
                    <a:pt x="7026" y="1679"/>
                    <a:pt x="7180" y="2143"/>
                    <a:pt x="7740" y="2429"/>
                  </a:cubicBezTo>
                  <a:cubicBezTo>
                    <a:pt x="7645" y="2727"/>
                    <a:pt x="7716" y="3060"/>
                    <a:pt x="7954" y="3298"/>
                  </a:cubicBezTo>
                  <a:lnTo>
                    <a:pt x="8109" y="3453"/>
                  </a:lnTo>
                  <a:lnTo>
                    <a:pt x="7883" y="3679"/>
                  </a:lnTo>
                  <a:cubicBezTo>
                    <a:pt x="7190" y="3137"/>
                    <a:pt x="6339" y="2857"/>
                    <a:pt x="5480" y="2857"/>
                  </a:cubicBezTo>
                  <a:cubicBezTo>
                    <a:pt x="4980" y="2857"/>
                    <a:pt x="4478" y="2951"/>
                    <a:pt x="4001" y="3144"/>
                  </a:cubicBezTo>
                  <a:cubicBezTo>
                    <a:pt x="3906" y="3167"/>
                    <a:pt x="3870" y="3275"/>
                    <a:pt x="3906" y="3358"/>
                  </a:cubicBezTo>
                  <a:cubicBezTo>
                    <a:pt x="3933" y="3429"/>
                    <a:pt x="3999" y="3467"/>
                    <a:pt x="4065" y="3467"/>
                  </a:cubicBezTo>
                  <a:cubicBezTo>
                    <a:pt x="4088" y="3467"/>
                    <a:pt x="4111" y="3462"/>
                    <a:pt x="4132" y="3453"/>
                  </a:cubicBezTo>
                  <a:cubicBezTo>
                    <a:pt x="4579" y="3277"/>
                    <a:pt x="5034" y="3195"/>
                    <a:pt x="5479" y="3195"/>
                  </a:cubicBezTo>
                  <a:cubicBezTo>
                    <a:pt x="7404" y="3195"/>
                    <a:pt x="9133" y="4736"/>
                    <a:pt x="9133" y="6835"/>
                  </a:cubicBezTo>
                  <a:cubicBezTo>
                    <a:pt x="9133" y="8925"/>
                    <a:pt x="7411" y="10462"/>
                    <a:pt x="5498" y="10462"/>
                  </a:cubicBezTo>
                  <a:cubicBezTo>
                    <a:pt x="5047" y="10462"/>
                    <a:pt x="4585" y="10376"/>
                    <a:pt x="4132" y="10192"/>
                  </a:cubicBezTo>
                  <a:cubicBezTo>
                    <a:pt x="1442" y="9097"/>
                    <a:pt x="1049" y="5346"/>
                    <a:pt x="3585" y="3763"/>
                  </a:cubicBezTo>
                  <a:cubicBezTo>
                    <a:pt x="3656" y="3715"/>
                    <a:pt x="3692" y="3620"/>
                    <a:pt x="3644" y="3525"/>
                  </a:cubicBezTo>
                  <a:cubicBezTo>
                    <a:pt x="3611" y="3476"/>
                    <a:pt x="3551" y="3443"/>
                    <a:pt x="3489" y="3443"/>
                  </a:cubicBezTo>
                  <a:cubicBezTo>
                    <a:pt x="3461" y="3443"/>
                    <a:pt x="3432" y="3450"/>
                    <a:pt x="3406" y="3465"/>
                  </a:cubicBezTo>
                  <a:cubicBezTo>
                    <a:pt x="3299" y="3536"/>
                    <a:pt x="3192" y="3596"/>
                    <a:pt x="3096" y="3691"/>
                  </a:cubicBezTo>
                  <a:lnTo>
                    <a:pt x="2870" y="3465"/>
                  </a:lnTo>
                  <a:cubicBezTo>
                    <a:pt x="2942" y="3382"/>
                    <a:pt x="3287" y="3167"/>
                    <a:pt x="3287" y="2679"/>
                  </a:cubicBezTo>
                  <a:cubicBezTo>
                    <a:pt x="3287" y="2572"/>
                    <a:pt x="3275" y="2465"/>
                    <a:pt x="3227" y="2370"/>
                  </a:cubicBezTo>
                  <a:cubicBezTo>
                    <a:pt x="3704" y="2084"/>
                    <a:pt x="3835" y="1691"/>
                    <a:pt x="3930" y="1560"/>
                  </a:cubicBezTo>
                  <a:cubicBezTo>
                    <a:pt x="4073" y="1310"/>
                    <a:pt x="4347" y="1155"/>
                    <a:pt x="4620" y="1155"/>
                  </a:cubicBezTo>
                  <a:close/>
                  <a:moveTo>
                    <a:pt x="2811" y="9752"/>
                  </a:moveTo>
                  <a:cubicBezTo>
                    <a:pt x="3037" y="9954"/>
                    <a:pt x="3287" y="10133"/>
                    <a:pt x="3549" y="10287"/>
                  </a:cubicBezTo>
                  <a:lnTo>
                    <a:pt x="2906" y="10942"/>
                  </a:lnTo>
                  <a:cubicBezTo>
                    <a:pt x="2817" y="11031"/>
                    <a:pt x="2701" y="11076"/>
                    <a:pt x="2585" y="11076"/>
                  </a:cubicBezTo>
                  <a:cubicBezTo>
                    <a:pt x="2468" y="11076"/>
                    <a:pt x="2352" y="11031"/>
                    <a:pt x="2263" y="10942"/>
                  </a:cubicBezTo>
                  <a:cubicBezTo>
                    <a:pt x="2084" y="10764"/>
                    <a:pt x="2084" y="10478"/>
                    <a:pt x="2263" y="10299"/>
                  </a:cubicBezTo>
                  <a:lnTo>
                    <a:pt x="2811" y="9752"/>
                  </a:lnTo>
                  <a:close/>
                  <a:moveTo>
                    <a:pt x="8204" y="9752"/>
                  </a:moveTo>
                  <a:lnTo>
                    <a:pt x="8752" y="10299"/>
                  </a:lnTo>
                  <a:cubicBezTo>
                    <a:pt x="8931" y="10478"/>
                    <a:pt x="8931" y="10764"/>
                    <a:pt x="8752" y="10942"/>
                  </a:cubicBezTo>
                  <a:cubicBezTo>
                    <a:pt x="8663" y="11031"/>
                    <a:pt x="8547" y="11076"/>
                    <a:pt x="8430" y="11076"/>
                  </a:cubicBezTo>
                  <a:cubicBezTo>
                    <a:pt x="8314" y="11076"/>
                    <a:pt x="8198" y="11031"/>
                    <a:pt x="8109" y="10942"/>
                  </a:cubicBezTo>
                  <a:lnTo>
                    <a:pt x="7454" y="10287"/>
                  </a:lnTo>
                  <a:cubicBezTo>
                    <a:pt x="7740" y="10121"/>
                    <a:pt x="7978" y="9954"/>
                    <a:pt x="8204" y="9752"/>
                  </a:cubicBezTo>
                  <a:close/>
                  <a:moveTo>
                    <a:pt x="4644" y="0"/>
                  </a:moveTo>
                  <a:cubicBezTo>
                    <a:pt x="3978" y="0"/>
                    <a:pt x="3335" y="358"/>
                    <a:pt x="2989" y="929"/>
                  </a:cubicBezTo>
                  <a:lnTo>
                    <a:pt x="2858" y="1167"/>
                  </a:lnTo>
                  <a:cubicBezTo>
                    <a:pt x="2693" y="1433"/>
                    <a:pt x="2436" y="1452"/>
                    <a:pt x="2316" y="1452"/>
                  </a:cubicBezTo>
                  <a:cubicBezTo>
                    <a:pt x="2296" y="1452"/>
                    <a:pt x="2280" y="1451"/>
                    <a:pt x="2269" y="1451"/>
                  </a:cubicBezTo>
                  <a:cubicBezTo>
                    <a:pt x="2260" y="1451"/>
                    <a:pt x="2254" y="1452"/>
                    <a:pt x="2251" y="1453"/>
                  </a:cubicBezTo>
                  <a:cubicBezTo>
                    <a:pt x="2091" y="1402"/>
                    <a:pt x="1925" y="1376"/>
                    <a:pt x="1760" y="1376"/>
                  </a:cubicBezTo>
                  <a:cubicBezTo>
                    <a:pt x="1350" y="1376"/>
                    <a:pt x="943" y="1535"/>
                    <a:pt x="620" y="1858"/>
                  </a:cubicBezTo>
                  <a:cubicBezTo>
                    <a:pt x="1" y="2477"/>
                    <a:pt x="1" y="3489"/>
                    <a:pt x="620" y="4132"/>
                  </a:cubicBezTo>
                  <a:cubicBezTo>
                    <a:pt x="715" y="4191"/>
                    <a:pt x="918" y="4537"/>
                    <a:pt x="1394" y="4537"/>
                  </a:cubicBezTo>
                  <a:cubicBezTo>
                    <a:pt x="1846" y="4537"/>
                    <a:pt x="2073" y="4227"/>
                    <a:pt x="2108" y="4191"/>
                  </a:cubicBezTo>
                  <a:lnTo>
                    <a:pt x="2334" y="4418"/>
                  </a:lnTo>
                  <a:cubicBezTo>
                    <a:pt x="1144" y="6025"/>
                    <a:pt x="1370" y="8192"/>
                    <a:pt x="2585" y="9466"/>
                  </a:cubicBezTo>
                  <a:lnTo>
                    <a:pt x="2037" y="10013"/>
                  </a:lnTo>
                  <a:cubicBezTo>
                    <a:pt x="1549" y="10502"/>
                    <a:pt x="1894" y="11371"/>
                    <a:pt x="2608" y="11371"/>
                  </a:cubicBezTo>
                  <a:cubicBezTo>
                    <a:pt x="2811" y="11371"/>
                    <a:pt x="3001" y="11287"/>
                    <a:pt x="3168" y="11133"/>
                  </a:cubicBezTo>
                  <a:lnTo>
                    <a:pt x="3894" y="10394"/>
                  </a:lnTo>
                  <a:cubicBezTo>
                    <a:pt x="4403" y="10628"/>
                    <a:pt x="4958" y="10747"/>
                    <a:pt x="5518" y="10747"/>
                  </a:cubicBezTo>
                  <a:cubicBezTo>
                    <a:pt x="6071" y="10747"/>
                    <a:pt x="6630" y="10631"/>
                    <a:pt x="7157" y="10394"/>
                  </a:cubicBezTo>
                  <a:lnTo>
                    <a:pt x="7883" y="11133"/>
                  </a:lnTo>
                  <a:cubicBezTo>
                    <a:pt x="8038" y="11276"/>
                    <a:pt x="8240" y="11371"/>
                    <a:pt x="8454" y="11371"/>
                  </a:cubicBezTo>
                  <a:cubicBezTo>
                    <a:pt x="9157" y="11371"/>
                    <a:pt x="9514" y="10514"/>
                    <a:pt x="9014" y="10013"/>
                  </a:cubicBezTo>
                  <a:lnTo>
                    <a:pt x="8466" y="9466"/>
                  </a:lnTo>
                  <a:cubicBezTo>
                    <a:pt x="9752" y="8061"/>
                    <a:pt x="9871" y="5953"/>
                    <a:pt x="8716" y="4418"/>
                  </a:cubicBezTo>
                  <a:lnTo>
                    <a:pt x="8942" y="4191"/>
                  </a:lnTo>
                  <a:cubicBezTo>
                    <a:pt x="8990" y="4239"/>
                    <a:pt x="9192" y="4537"/>
                    <a:pt x="9657" y="4537"/>
                  </a:cubicBezTo>
                  <a:cubicBezTo>
                    <a:pt x="9895" y="4537"/>
                    <a:pt x="10121" y="4441"/>
                    <a:pt x="10288" y="4287"/>
                  </a:cubicBezTo>
                  <a:cubicBezTo>
                    <a:pt x="10300" y="4251"/>
                    <a:pt x="10967" y="3775"/>
                    <a:pt x="10859" y="2858"/>
                  </a:cubicBezTo>
                  <a:cubicBezTo>
                    <a:pt x="10848" y="2770"/>
                    <a:pt x="10786" y="2702"/>
                    <a:pt x="10701" y="2702"/>
                  </a:cubicBezTo>
                  <a:cubicBezTo>
                    <a:pt x="10695" y="2702"/>
                    <a:pt x="10688" y="2702"/>
                    <a:pt x="10681" y="2703"/>
                  </a:cubicBezTo>
                  <a:cubicBezTo>
                    <a:pt x="10597" y="2727"/>
                    <a:pt x="10526" y="2798"/>
                    <a:pt x="10538" y="2882"/>
                  </a:cubicBezTo>
                  <a:cubicBezTo>
                    <a:pt x="10609" y="3632"/>
                    <a:pt x="10074" y="4001"/>
                    <a:pt x="10026" y="4060"/>
                  </a:cubicBezTo>
                  <a:cubicBezTo>
                    <a:pt x="9922" y="4164"/>
                    <a:pt x="9777" y="4221"/>
                    <a:pt x="9630" y="4221"/>
                  </a:cubicBezTo>
                  <a:cubicBezTo>
                    <a:pt x="9491" y="4221"/>
                    <a:pt x="9350" y="4170"/>
                    <a:pt x="9240" y="4060"/>
                  </a:cubicBezTo>
                  <a:lnTo>
                    <a:pt x="8228" y="3048"/>
                  </a:lnTo>
                  <a:cubicBezTo>
                    <a:pt x="8002" y="2822"/>
                    <a:pt x="8026" y="2477"/>
                    <a:pt x="8228" y="2263"/>
                  </a:cubicBezTo>
                  <a:cubicBezTo>
                    <a:pt x="8300" y="2203"/>
                    <a:pt x="8621" y="1739"/>
                    <a:pt x="9276" y="1739"/>
                  </a:cubicBezTo>
                  <a:cubicBezTo>
                    <a:pt x="9716" y="1739"/>
                    <a:pt x="10109" y="1965"/>
                    <a:pt x="10324" y="2298"/>
                  </a:cubicBezTo>
                  <a:cubicBezTo>
                    <a:pt x="10353" y="2350"/>
                    <a:pt x="10406" y="2379"/>
                    <a:pt x="10462" y="2379"/>
                  </a:cubicBezTo>
                  <a:cubicBezTo>
                    <a:pt x="10495" y="2379"/>
                    <a:pt x="10530" y="2368"/>
                    <a:pt x="10562" y="2346"/>
                  </a:cubicBezTo>
                  <a:cubicBezTo>
                    <a:pt x="10645" y="2298"/>
                    <a:pt x="10669" y="2203"/>
                    <a:pt x="10609" y="2108"/>
                  </a:cubicBezTo>
                  <a:cubicBezTo>
                    <a:pt x="10297" y="1640"/>
                    <a:pt x="9787" y="1384"/>
                    <a:pt x="9254" y="1384"/>
                  </a:cubicBezTo>
                  <a:cubicBezTo>
                    <a:pt x="9095" y="1384"/>
                    <a:pt x="8934" y="1406"/>
                    <a:pt x="8776" y="1453"/>
                  </a:cubicBezTo>
                  <a:lnTo>
                    <a:pt x="8526" y="1453"/>
                  </a:lnTo>
                  <a:cubicBezTo>
                    <a:pt x="8335" y="1453"/>
                    <a:pt x="8145" y="1358"/>
                    <a:pt x="8038" y="1167"/>
                  </a:cubicBezTo>
                  <a:lnTo>
                    <a:pt x="7907" y="929"/>
                  </a:lnTo>
                  <a:cubicBezTo>
                    <a:pt x="7561" y="358"/>
                    <a:pt x="6918" y="0"/>
                    <a:pt x="62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79" name="Google Shape;6179;p78"/>
            <p:cNvSpPr/>
            <p:nvPr/>
          </p:nvSpPr>
          <p:spPr>
            <a:xfrm>
              <a:off x="1354930" y="1618713"/>
              <a:ext cx="224960" cy="206516"/>
            </a:xfrm>
            <a:custGeom>
              <a:avLst/>
              <a:gdLst/>
              <a:ahLst/>
              <a:cxnLst/>
              <a:rect l="l" t="t" r="r" b="b"/>
              <a:pathLst>
                <a:path w="7062" h="6483" extrusionOk="0">
                  <a:moveTo>
                    <a:pt x="3753" y="1"/>
                  </a:moveTo>
                  <a:cubicBezTo>
                    <a:pt x="2094" y="1"/>
                    <a:pt x="465" y="1260"/>
                    <a:pt x="465" y="3249"/>
                  </a:cubicBezTo>
                  <a:cubicBezTo>
                    <a:pt x="465" y="5198"/>
                    <a:pt x="2076" y="6483"/>
                    <a:pt x="3742" y="6483"/>
                  </a:cubicBezTo>
                  <a:cubicBezTo>
                    <a:pt x="4589" y="6483"/>
                    <a:pt x="5450" y="6150"/>
                    <a:pt x="6121" y="5404"/>
                  </a:cubicBezTo>
                  <a:cubicBezTo>
                    <a:pt x="6347" y="5165"/>
                    <a:pt x="6513" y="4880"/>
                    <a:pt x="6656" y="4582"/>
                  </a:cubicBezTo>
                  <a:cubicBezTo>
                    <a:pt x="6704" y="4487"/>
                    <a:pt x="6656" y="4403"/>
                    <a:pt x="6561" y="4356"/>
                  </a:cubicBezTo>
                  <a:cubicBezTo>
                    <a:pt x="6540" y="4347"/>
                    <a:pt x="6518" y="4342"/>
                    <a:pt x="6496" y="4342"/>
                  </a:cubicBezTo>
                  <a:cubicBezTo>
                    <a:pt x="6433" y="4342"/>
                    <a:pt x="6373" y="4380"/>
                    <a:pt x="6347" y="4451"/>
                  </a:cubicBezTo>
                  <a:cubicBezTo>
                    <a:pt x="5882" y="5463"/>
                    <a:pt x="4858" y="6142"/>
                    <a:pt x="3704" y="6142"/>
                  </a:cubicBezTo>
                  <a:cubicBezTo>
                    <a:pt x="1358" y="6142"/>
                    <a:pt x="1" y="3499"/>
                    <a:pt x="1322" y="1594"/>
                  </a:cubicBezTo>
                  <a:cubicBezTo>
                    <a:pt x="1903" y="762"/>
                    <a:pt x="2811" y="339"/>
                    <a:pt x="3721" y="339"/>
                  </a:cubicBezTo>
                  <a:cubicBezTo>
                    <a:pt x="4621" y="339"/>
                    <a:pt x="5522" y="753"/>
                    <a:pt x="6109" y="1594"/>
                  </a:cubicBezTo>
                  <a:cubicBezTo>
                    <a:pt x="6561" y="2260"/>
                    <a:pt x="6716" y="3082"/>
                    <a:pt x="6549" y="3844"/>
                  </a:cubicBezTo>
                  <a:cubicBezTo>
                    <a:pt x="6537" y="3927"/>
                    <a:pt x="6597" y="4022"/>
                    <a:pt x="6680" y="4034"/>
                  </a:cubicBezTo>
                  <a:cubicBezTo>
                    <a:pt x="6688" y="4035"/>
                    <a:pt x="6696" y="4036"/>
                    <a:pt x="6704" y="4036"/>
                  </a:cubicBezTo>
                  <a:cubicBezTo>
                    <a:pt x="6789" y="4036"/>
                    <a:pt x="6861" y="3980"/>
                    <a:pt x="6883" y="3903"/>
                  </a:cubicBezTo>
                  <a:cubicBezTo>
                    <a:pt x="7061" y="3046"/>
                    <a:pt x="6894" y="2141"/>
                    <a:pt x="6359" y="1379"/>
                  </a:cubicBezTo>
                  <a:cubicBezTo>
                    <a:pt x="5689" y="426"/>
                    <a:pt x="4716" y="1"/>
                    <a:pt x="37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0" name="Google Shape;6180;p78"/>
            <p:cNvSpPr/>
            <p:nvPr/>
          </p:nvSpPr>
          <p:spPr>
            <a:xfrm>
              <a:off x="1453553" y="1643305"/>
              <a:ext cx="73235" cy="141436"/>
            </a:xfrm>
            <a:custGeom>
              <a:avLst/>
              <a:gdLst/>
              <a:ahLst/>
              <a:cxnLst/>
              <a:rect l="l" t="t" r="r" b="b"/>
              <a:pathLst>
                <a:path w="2299" h="4440" extrusionOk="0">
                  <a:moveTo>
                    <a:pt x="572" y="345"/>
                  </a:moveTo>
                  <a:cubicBezTo>
                    <a:pt x="703" y="345"/>
                    <a:pt x="810" y="441"/>
                    <a:pt x="810" y="583"/>
                  </a:cubicBezTo>
                  <a:lnTo>
                    <a:pt x="810" y="2191"/>
                  </a:lnTo>
                  <a:cubicBezTo>
                    <a:pt x="727" y="2155"/>
                    <a:pt x="640" y="2137"/>
                    <a:pt x="555" y="2137"/>
                  </a:cubicBezTo>
                  <a:cubicBezTo>
                    <a:pt x="471" y="2137"/>
                    <a:pt x="387" y="2155"/>
                    <a:pt x="310" y="2191"/>
                  </a:cubicBezTo>
                  <a:lnTo>
                    <a:pt x="310" y="583"/>
                  </a:lnTo>
                  <a:lnTo>
                    <a:pt x="334" y="583"/>
                  </a:lnTo>
                  <a:cubicBezTo>
                    <a:pt x="334" y="452"/>
                    <a:pt x="429" y="345"/>
                    <a:pt x="572" y="345"/>
                  </a:cubicBezTo>
                  <a:close/>
                  <a:moveTo>
                    <a:pt x="610" y="2488"/>
                  </a:moveTo>
                  <a:cubicBezTo>
                    <a:pt x="726" y="2488"/>
                    <a:pt x="736" y="2510"/>
                    <a:pt x="1905" y="3703"/>
                  </a:cubicBezTo>
                  <a:cubicBezTo>
                    <a:pt x="1977" y="3798"/>
                    <a:pt x="1977" y="3941"/>
                    <a:pt x="1893" y="4036"/>
                  </a:cubicBezTo>
                  <a:cubicBezTo>
                    <a:pt x="1846" y="4078"/>
                    <a:pt x="1783" y="4099"/>
                    <a:pt x="1721" y="4099"/>
                  </a:cubicBezTo>
                  <a:cubicBezTo>
                    <a:pt x="1658" y="4099"/>
                    <a:pt x="1596" y="4078"/>
                    <a:pt x="1548" y="4036"/>
                  </a:cubicBezTo>
                  <a:lnTo>
                    <a:pt x="417" y="2905"/>
                  </a:lnTo>
                  <a:cubicBezTo>
                    <a:pt x="274" y="2750"/>
                    <a:pt x="369" y="2488"/>
                    <a:pt x="596" y="2488"/>
                  </a:cubicBezTo>
                  <a:cubicBezTo>
                    <a:pt x="600" y="2488"/>
                    <a:pt x="605" y="2488"/>
                    <a:pt x="610" y="2488"/>
                  </a:cubicBezTo>
                  <a:close/>
                  <a:moveTo>
                    <a:pt x="584" y="0"/>
                  </a:moveTo>
                  <a:cubicBezTo>
                    <a:pt x="250" y="0"/>
                    <a:pt x="0" y="274"/>
                    <a:pt x="0" y="583"/>
                  </a:cubicBezTo>
                  <a:lnTo>
                    <a:pt x="0" y="2715"/>
                  </a:lnTo>
                  <a:cubicBezTo>
                    <a:pt x="0" y="2858"/>
                    <a:pt x="60" y="3024"/>
                    <a:pt x="167" y="3131"/>
                  </a:cubicBezTo>
                  <a:cubicBezTo>
                    <a:pt x="1322" y="4262"/>
                    <a:pt x="1310" y="4334"/>
                    <a:pt x="1524" y="4405"/>
                  </a:cubicBezTo>
                  <a:cubicBezTo>
                    <a:pt x="1589" y="4428"/>
                    <a:pt x="1655" y="4439"/>
                    <a:pt x="1720" y="4439"/>
                  </a:cubicBezTo>
                  <a:cubicBezTo>
                    <a:pt x="2023" y="4439"/>
                    <a:pt x="2298" y="4201"/>
                    <a:pt x="2298" y="3858"/>
                  </a:cubicBezTo>
                  <a:cubicBezTo>
                    <a:pt x="2298" y="3703"/>
                    <a:pt x="2227" y="3572"/>
                    <a:pt x="2132" y="3453"/>
                  </a:cubicBezTo>
                  <a:lnTo>
                    <a:pt x="1167" y="2488"/>
                  </a:lnTo>
                  <a:lnTo>
                    <a:pt x="1167" y="583"/>
                  </a:lnTo>
                  <a:cubicBezTo>
                    <a:pt x="1167" y="250"/>
                    <a:pt x="893"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181" name="Google Shape;6181;p78"/>
          <p:cNvSpPr/>
          <p:nvPr/>
        </p:nvSpPr>
        <p:spPr>
          <a:xfrm>
            <a:off x="3945378" y="1530729"/>
            <a:ext cx="381209" cy="312466"/>
          </a:xfrm>
          <a:custGeom>
            <a:avLst/>
            <a:gdLst/>
            <a:ahLst/>
            <a:cxnLst/>
            <a:rect l="l" t="t" r="r" b="b"/>
            <a:pathLst>
              <a:path w="11967" h="9809" extrusionOk="0">
                <a:moveTo>
                  <a:pt x="8309" y="358"/>
                </a:moveTo>
                <a:cubicBezTo>
                  <a:pt x="8940" y="358"/>
                  <a:pt x="9663" y="469"/>
                  <a:pt x="10418" y="796"/>
                </a:cubicBezTo>
                <a:lnTo>
                  <a:pt x="10418" y="7796"/>
                </a:lnTo>
                <a:cubicBezTo>
                  <a:pt x="9723" y="7513"/>
                  <a:pt x="8997" y="7381"/>
                  <a:pt x="8289" y="7381"/>
                </a:cubicBezTo>
                <a:cubicBezTo>
                  <a:pt x="7542" y="7381"/>
                  <a:pt x="6816" y="7527"/>
                  <a:pt x="6168" y="7796"/>
                </a:cubicBezTo>
                <a:lnTo>
                  <a:pt x="6168" y="796"/>
                </a:lnTo>
                <a:cubicBezTo>
                  <a:pt x="6430" y="676"/>
                  <a:pt x="7238" y="358"/>
                  <a:pt x="8309" y="358"/>
                </a:cubicBezTo>
                <a:close/>
                <a:moveTo>
                  <a:pt x="3700" y="358"/>
                </a:moveTo>
                <a:cubicBezTo>
                  <a:pt x="4458" y="358"/>
                  <a:pt x="5191" y="513"/>
                  <a:pt x="5823" y="796"/>
                </a:cubicBezTo>
                <a:cubicBezTo>
                  <a:pt x="5811" y="1677"/>
                  <a:pt x="5811" y="6761"/>
                  <a:pt x="5811" y="7796"/>
                </a:cubicBezTo>
                <a:cubicBezTo>
                  <a:pt x="5418" y="7642"/>
                  <a:pt x="4656" y="7392"/>
                  <a:pt x="3668" y="7392"/>
                </a:cubicBezTo>
                <a:cubicBezTo>
                  <a:pt x="2929" y="7392"/>
                  <a:pt x="2215" y="7523"/>
                  <a:pt x="1548" y="7808"/>
                </a:cubicBezTo>
                <a:lnTo>
                  <a:pt x="1548" y="3867"/>
                </a:lnTo>
                <a:cubicBezTo>
                  <a:pt x="1548" y="3760"/>
                  <a:pt x="1477" y="3689"/>
                  <a:pt x="1370" y="3689"/>
                </a:cubicBezTo>
                <a:cubicBezTo>
                  <a:pt x="1262" y="3689"/>
                  <a:pt x="1191" y="3760"/>
                  <a:pt x="1191" y="3867"/>
                </a:cubicBezTo>
                <a:lnTo>
                  <a:pt x="1191" y="7987"/>
                </a:lnTo>
                <a:cubicBezTo>
                  <a:pt x="1191" y="8118"/>
                  <a:pt x="1298" y="8225"/>
                  <a:pt x="1429" y="8225"/>
                </a:cubicBezTo>
                <a:cubicBezTo>
                  <a:pt x="1465" y="8225"/>
                  <a:pt x="1489" y="8225"/>
                  <a:pt x="1524" y="8213"/>
                </a:cubicBezTo>
                <a:cubicBezTo>
                  <a:pt x="2203" y="7916"/>
                  <a:pt x="2917" y="7761"/>
                  <a:pt x="3656" y="7761"/>
                </a:cubicBezTo>
                <a:cubicBezTo>
                  <a:pt x="4715" y="7761"/>
                  <a:pt x="5537" y="8070"/>
                  <a:pt x="5799" y="8189"/>
                </a:cubicBezTo>
                <a:lnTo>
                  <a:pt x="5799" y="8606"/>
                </a:lnTo>
                <a:lnTo>
                  <a:pt x="417" y="8606"/>
                </a:lnTo>
                <a:cubicBezTo>
                  <a:pt x="381" y="8606"/>
                  <a:pt x="358" y="8582"/>
                  <a:pt x="358" y="8547"/>
                </a:cubicBezTo>
                <a:lnTo>
                  <a:pt x="358" y="1248"/>
                </a:lnTo>
                <a:cubicBezTo>
                  <a:pt x="358" y="1212"/>
                  <a:pt x="381" y="1188"/>
                  <a:pt x="417" y="1188"/>
                </a:cubicBezTo>
                <a:lnTo>
                  <a:pt x="1203" y="1188"/>
                </a:lnTo>
                <a:lnTo>
                  <a:pt x="1203" y="3153"/>
                </a:lnTo>
                <a:cubicBezTo>
                  <a:pt x="1203" y="3248"/>
                  <a:pt x="1274" y="3332"/>
                  <a:pt x="1382" y="3332"/>
                </a:cubicBezTo>
                <a:cubicBezTo>
                  <a:pt x="1489" y="3332"/>
                  <a:pt x="1560" y="3248"/>
                  <a:pt x="1560" y="3153"/>
                </a:cubicBezTo>
                <a:lnTo>
                  <a:pt x="1560" y="796"/>
                </a:lnTo>
                <a:cubicBezTo>
                  <a:pt x="2253" y="495"/>
                  <a:pt x="2987" y="358"/>
                  <a:pt x="3700" y="358"/>
                </a:cubicBezTo>
                <a:close/>
                <a:moveTo>
                  <a:pt x="6608" y="7987"/>
                </a:moveTo>
                <a:lnTo>
                  <a:pt x="6608" y="9249"/>
                </a:lnTo>
                <a:lnTo>
                  <a:pt x="6501" y="9166"/>
                </a:lnTo>
                <a:cubicBezTo>
                  <a:pt x="6471" y="9136"/>
                  <a:pt x="6430" y="9121"/>
                  <a:pt x="6390" y="9121"/>
                </a:cubicBezTo>
                <a:cubicBezTo>
                  <a:pt x="6349" y="9121"/>
                  <a:pt x="6311" y="9136"/>
                  <a:pt x="6287" y="9166"/>
                </a:cubicBezTo>
                <a:lnTo>
                  <a:pt x="6168" y="9261"/>
                </a:lnTo>
                <a:lnTo>
                  <a:pt x="6168" y="8166"/>
                </a:lnTo>
                <a:cubicBezTo>
                  <a:pt x="6251" y="8118"/>
                  <a:pt x="6418" y="8058"/>
                  <a:pt x="6608" y="7987"/>
                </a:cubicBezTo>
                <a:close/>
                <a:moveTo>
                  <a:pt x="8273" y="0"/>
                </a:moveTo>
                <a:cubicBezTo>
                  <a:pt x="7438" y="0"/>
                  <a:pt x="6643" y="178"/>
                  <a:pt x="5989" y="486"/>
                </a:cubicBezTo>
                <a:cubicBezTo>
                  <a:pt x="5715" y="367"/>
                  <a:pt x="4858" y="10"/>
                  <a:pt x="3668" y="10"/>
                </a:cubicBezTo>
                <a:cubicBezTo>
                  <a:pt x="2858" y="10"/>
                  <a:pt x="2072" y="176"/>
                  <a:pt x="1322" y="510"/>
                </a:cubicBezTo>
                <a:cubicBezTo>
                  <a:pt x="1143" y="593"/>
                  <a:pt x="1191" y="796"/>
                  <a:pt x="1191" y="843"/>
                </a:cubicBezTo>
                <a:lnTo>
                  <a:pt x="405" y="843"/>
                </a:lnTo>
                <a:cubicBezTo>
                  <a:pt x="179" y="843"/>
                  <a:pt x="0" y="1022"/>
                  <a:pt x="0" y="1248"/>
                </a:cubicBezTo>
                <a:lnTo>
                  <a:pt x="0" y="8535"/>
                </a:lnTo>
                <a:cubicBezTo>
                  <a:pt x="0" y="8761"/>
                  <a:pt x="179" y="8939"/>
                  <a:pt x="405" y="8939"/>
                </a:cubicBezTo>
                <a:lnTo>
                  <a:pt x="5811" y="8939"/>
                </a:lnTo>
                <a:lnTo>
                  <a:pt x="5811" y="9630"/>
                </a:lnTo>
                <a:cubicBezTo>
                  <a:pt x="5811" y="9740"/>
                  <a:pt x="5889" y="9808"/>
                  <a:pt x="5977" y="9808"/>
                </a:cubicBezTo>
                <a:cubicBezTo>
                  <a:pt x="6013" y="9808"/>
                  <a:pt x="6050" y="9797"/>
                  <a:pt x="6084" y="9773"/>
                </a:cubicBezTo>
                <a:lnTo>
                  <a:pt x="6382" y="9535"/>
                </a:lnTo>
                <a:cubicBezTo>
                  <a:pt x="6656" y="9737"/>
                  <a:pt x="6668" y="9809"/>
                  <a:pt x="6787" y="9809"/>
                </a:cubicBezTo>
                <a:cubicBezTo>
                  <a:pt x="6894" y="9809"/>
                  <a:pt x="6966" y="9737"/>
                  <a:pt x="6966" y="9630"/>
                </a:cubicBezTo>
                <a:lnTo>
                  <a:pt x="6966" y="8939"/>
                </a:lnTo>
                <a:lnTo>
                  <a:pt x="9335" y="8939"/>
                </a:lnTo>
                <a:cubicBezTo>
                  <a:pt x="9442" y="8939"/>
                  <a:pt x="9513" y="8856"/>
                  <a:pt x="9513" y="8761"/>
                </a:cubicBezTo>
                <a:cubicBezTo>
                  <a:pt x="9513" y="8654"/>
                  <a:pt x="9442" y="8582"/>
                  <a:pt x="9335" y="8582"/>
                </a:cubicBezTo>
                <a:lnTo>
                  <a:pt x="6966" y="8582"/>
                </a:lnTo>
                <a:lnTo>
                  <a:pt x="6966" y="7892"/>
                </a:lnTo>
                <a:cubicBezTo>
                  <a:pt x="7400" y="7783"/>
                  <a:pt x="7847" y="7728"/>
                  <a:pt x="8295" y="7728"/>
                </a:cubicBezTo>
                <a:cubicBezTo>
                  <a:pt x="9025" y="7728"/>
                  <a:pt x="9760" y="7875"/>
                  <a:pt x="10454" y="8177"/>
                </a:cubicBezTo>
                <a:cubicBezTo>
                  <a:pt x="10483" y="8192"/>
                  <a:pt x="10514" y="8199"/>
                  <a:pt x="10544" y="8199"/>
                </a:cubicBezTo>
                <a:cubicBezTo>
                  <a:pt x="10662" y="8199"/>
                  <a:pt x="10776" y="8096"/>
                  <a:pt x="10776" y="7963"/>
                </a:cubicBezTo>
                <a:lnTo>
                  <a:pt x="10776" y="1177"/>
                </a:lnTo>
                <a:lnTo>
                  <a:pt x="11561" y="1177"/>
                </a:lnTo>
                <a:cubicBezTo>
                  <a:pt x="11597" y="1177"/>
                  <a:pt x="11621" y="1212"/>
                  <a:pt x="11621" y="1236"/>
                </a:cubicBezTo>
                <a:lnTo>
                  <a:pt x="11621" y="8535"/>
                </a:lnTo>
                <a:cubicBezTo>
                  <a:pt x="11621" y="8570"/>
                  <a:pt x="11597" y="8594"/>
                  <a:pt x="11561" y="8594"/>
                </a:cubicBezTo>
                <a:lnTo>
                  <a:pt x="10049" y="8594"/>
                </a:lnTo>
                <a:cubicBezTo>
                  <a:pt x="9942" y="8594"/>
                  <a:pt x="9871" y="8666"/>
                  <a:pt x="9871" y="8773"/>
                </a:cubicBezTo>
                <a:cubicBezTo>
                  <a:pt x="9871" y="8880"/>
                  <a:pt x="9942" y="8951"/>
                  <a:pt x="10049" y="8951"/>
                </a:cubicBezTo>
                <a:lnTo>
                  <a:pt x="11561" y="8951"/>
                </a:lnTo>
                <a:cubicBezTo>
                  <a:pt x="11788" y="8951"/>
                  <a:pt x="11966" y="8773"/>
                  <a:pt x="11966" y="8547"/>
                </a:cubicBezTo>
                <a:lnTo>
                  <a:pt x="11966" y="1236"/>
                </a:lnTo>
                <a:cubicBezTo>
                  <a:pt x="11954" y="998"/>
                  <a:pt x="11776" y="831"/>
                  <a:pt x="11549" y="831"/>
                </a:cubicBezTo>
                <a:lnTo>
                  <a:pt x="10764" y="831"/>
                </a:lnTo>
                <a:cubicBezTo>
                  <a:pt x="10752" y="784"/>
                  <a:pt x="10811" y="581"/>
                  <a:pt x="10633" y="498"/>
                </a:cubicBezTo>
                <a:cubicBezTo>
                  <a:pt x="9864" y="154"/>
                  <a:pt x="9051" y="0"/>
                  <a:pt x="82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182" name="Google Shape;6182;p78"/>
          <p:cNvGrpSpPr/>
          <p:nvPr/>
        </p:nvGrpSpPr>
        <p:grpSpPr>
          <a:xfrm>
            <a:off x="852385" y="1510916"/>
            <a:ext cx="353145" cy="351998"/>
            <a:chOff x="852385" y="1510916"/>
            <a:chExt cx="353145" cy="351998"/>
          </a:xfrm>
        </p:grpSpPr>
        <p:sp>
          <p:nvSpPr>
            <p:cNvPr id="6183" name="Google Shape;6183;p78"/>
            <p:cNvSpPr/>
            <p:nvPr/>
          </p:nvSpPr>
          <p:spPr>
            <a:xfrm>
              <a:off x="852385" y="1510916"/>
              <a:ext cx="353145" cy="187785"/>
            </a:xfrm>
            <a:custGeom>
              <a:avLst/>
              <a:gdLst/>
              <a:ahLst/>
              <a:cxnLst/>
              <a:rect l="l" t="t" r="r" b="b"/>
              <a:pathLst>
                <a:path w="11086" h="5895" extrusionOk="0">
                  <a:moveTo>
                    <a:pt x="6145" y="334"/>
                  </a:moveTo>
                  <a:lnTo>
                    <a:pt x="6145" y="703"/>
                  </a:lnTo>
                  <a:lnTo>
                    <a:pt x="4942" y="703"/>
                  </a:lnTo>
                  <a:lnTo>
                    <a:pt x="4942" y="334"/>
                  </a:lnTo>
                  <a:close/>
                  <a:moveTo>
                    <a:pt x="10764" y="1025"/>
                  </a:moveTo>
                  <a:lnTo>
                    <a:pt x="10764" y="1596"/>
                  </a:lnTo>
                  <a:lnTo>
                    <a:pt x="346" y="1596"/>
                  </a:lnTo>
                  <a:lnTo>
                    <a:pt x="346" y="1025"/>
                  </a:lnTo>
                  <a:close/>
                  <a:moveTo>
                    <a:pt x="4775" y="1"/>
                  </a:moveTo>
                  <a:cubicBezTo>
                    <a:pt x="4692" y="1"/>
                    <a:pt x="4621" y="84"/>
                    <a:pt x="4621" y="167"/>
                  </a:cubicBezTo>
                  <a:lnTo>
                    <a:pt x="4621" y="703"/>
                  </a:lnTo>
                  <a:lnTo>
                    <a:pt x="168" y="703"/>
                  </a:lnTo>
                  <a:cubicBezTo>
                    <a:pt x="72" y="703"/>
                    <a:pt x="1" y="775"/>
                    <a:pt x="1" y="870"/>
                  </a:cubicBezTo>
                  <a:lnTo>
                    <a:pt x="1" y="1751"/>
                  </a:lnTo>
                  <a:cubicBezTo>
                    <a:pt x="1" y="1834"/>
                    <a:pt x="72" y="1906"/>
                    <a:pt x="168" y="1906"/>
                  </a:cubicBezTo>
                  <a:lnTo>
                    <a:pt x="656" y="1906"/>
                  </a:lnTo>
                  <a:lnTo>
                    <a:pt x="656" y="2620"/>
                  </a:lnTo>
                  <a:cubicBezTo>
                    <a:pt x="656" y="2715"/>
                    <a:pt x="727" y="2787"/>
                    <a:pt x="822" y="2787"/>
                  </a:cubicBezTo>
                  <a:cubicBezTo>
                    <a:pt x="906" y="2787"/>
                    <a:pt x="989" y="2715"/>
                    <a:pt x="989" y="2620"/>
                  </a:cubicBezTo>
                  <a:lnTo>
                    <a:pt x="989" y="1906"/>
                  </a:lnTo>
                  <a:lnTo>
                    <a:pt x="10109" y="1906"/>
                  </a:lnTo>
                  <a:lnTo>
                    <a:pt x="10109" y="5740"/>
                  </a:lnTo>
                  <a:cubicBezTo>
                    <a:pt x="10109" y="5823"/>
                    <a:pt x="10181" y="5894"/>
                    <a:pt x="10276" y="5894"/>
                  </a:cubicBezTo>
                  <a:cubicBezTo>
                    <a:pt x="10359" y="5894"/>
                    <a:pt x="10431" y="5823"/>
                    <a:pt x="10431" y="5740"/>
                  </a:cubicBezTo>
                  <a:lnTo>
                    <a:pt x="10431" y="1918"/>
                  </a:lnTo>
                  <a:lnTo>
                    <a:pt x="10931" y="1918"/>
                  </a:lnTo>
                  <a:cubicBezTo>
                    <a:pt x="11014" y="1918"/>
                    <a:pt x="11086" y="1846"/>
                    <a:pt x="11086" y="1763"/>
                  </a:cubicBezTo>
                  <a:lnTo>
                    <a:pt x="11086" y="882"/>
                  </a:lnTo>
                  <a:cubicBezTo>
                    <a:pt x="11086" y="775"/>
                    <a:pt x="11014" y="703"/>
                    <a:pt x="10931" y="703"/>
                  </a:cubicBezTo>
                  <a:lnTo>
                    <a:pt x="6478" y="703"/>
                  </a:lnTo>
                  <a:lnTo>
                    <a:pt x="6478" y="167"/>
                  </a:lnTo>
                  <a:cubicBezTo>
                    <a:pt x="6478" y="84"/>
                    <a:pt x="6406" y="1"/>
                    <a:pt x="6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4" name="Google Shape;6184;p78"/>
            <p:cNvSpPr/>
            <p:nvPr/>
          </p:nvSpPr>
          <p:spPr>
            <a:xfrm>
              <a:off x="852385" y="1609921"/>
              <a:ext cx="353145" cy="252992"/>
            </a:xfrm>
            <a:custGeom>
              <a:avLst/>
              <a:gdLst/>
              <a:ahLst/>
              <a:cxnLst/>
              <a:rect l="l" t="t" r="r" b="b"/>
              <a:pathLst>
                <a:path w="11086" h="7942" extrusionOk="0">
                  <a:moveTo>
                    <a:pt x="10764" y="4382"/>
                  </a:moveTo>
                  <a:lnTo>
                    <a:pt x="10764" y="4953"/>
                  </a:lnTo>
                  <a:lnTo>
                    <a:pt x="346" y="4953"/>
                  </a:lnTo>
                  <a:lnTo>
                    <a:pt x="346" y="4382"/>
                  </a:lnTo>
                  <a:close/>
                  <a:moveTo>
                    <a:pt x="6406" y="5275"/>
                  </a:moveTo>
                  <a:lnTo>
                    <a:pt x="6895" y="6168"/>
                  </a:lnTo>
                  <a:lnTo>
                    <a:pt x="4228" y="6168"/>
                  </a:lnTo>
                  <a:lnTo>
                    <a:pt x="4716" y="5275"/>
                  </a:lnTo>
                  <a:close/>
                  <a:moveTo>
                    <a:pt x="4335" y="5275"/>
                  </a:moveTo>
                  <a:lnTo>
                    <a:pt x="3049" y="7608"/>
                  </a:lnTo>
                  <a:lnTo>
                    <a:pt x="2573" y="7608"/>
                  </a:lnTo>
                  <a:lnTo>
                    <a:pt x="3859" y="5275"/>
                  </a:lnTo>
                  <a:close/>
                  <a:moveTo>
                    <a:pt x="7240" y="5275"/>
                  </a:moveTo>
                  <a:lnTo>
                    <a:pt x="8514" y="7608"/>
                  </a:lnTo>
                  <a:lnTo>
                    <a:pt x="8038" y="7608"/>
                  </a:lnTo>
                  <a:lnTo>
                    <a:pt x="6764" y="5275"/>
                  </a:lnTo>
                  <a:close/>
                  <a:moveTo>
                    <a:pt x="822" y="0"/>
                  </a:moveTo>
                  <a:cubicBezTo>
                    <a:pt x="727" y="0"/>
                    <a:pt x="656" y="84"/>
                    <a:pt x="656" y="167"/>
                  </a:cubicBezTo>
                  <a:lnTo>
                    <a:pt x="656" y="4072"/>
                  </a:lnTo>
                  <a:lnTo>
                    <a:pt x="168" y="4072"/>
                  </a:lnTo>
                  <a:cubicBezTo>
                    <a:pt x="72" y="4072"/>
                    <a:pt x="1" y="4144"/>
                    <a:pt x="1" y="4239"/>
                  </a:cubicBezTo>
                  <a:lnTo>
                    <a:pt x="1" y="5108"/>
                  </a:lnTo>
                  <a:cubicBezTo>
                    <a:pt x="1" y="5203"/>
                    <a:pt x="72" y="5275"/>
                    <a:pt x="168" y="5275"/>
                  </a:cubicBezTo>
                  <a:lnTo>
                    <a:pt x="3489" y="5275"/>
                  </a:lnTo>
                  <a:lnTo>
                    <a:pt x="2144" y="7704"/>
                  </a:lnTo>
                  <a:cubicBezTo>
                    <a:pt x="2120" y="7751"/>
                    <a:pt x="2120" y="7811"/>
                    <a:pt x="2144" y="7870"/>
                  </a:cubicBezTo>
                  <a:cubicBezTo>
                    <a:pt x="2180" y="7906"/>
                    <a:pt x="2239" y="7942"/>
                    <a:pt x="2275" y="7942"/>
                  </a:cubicBezTo>
                  <a:lnTo>
                    <a:pt x="3132" y="7942"/>
                  </a:lnTo>
                  <a:cubicBezTo>
                    <a:pt x="3192" y="7942"/>
                    <a:pt x="3251" y="7906"/>
                    <a:pt x="3275" y="7846"/>
                  </a:cubicBezTo>
                  <a:lnTo>
                    <a:pt x="3644" y="7168"/>
                  </a:lnTo>
                  <a:lnTo>
                    <a:pt x="4644" y="7168"/>
                  </a:lnTo>
                  <a:cubicBezTo>
                    <a:pt x="4728" y="7168"/>
                    <a:pt x="4811" y="7096"/>
                    <a:pt x="4811" y="7001"/>
                  </a:cubicBezTo>
                  <a:cubicBezTo>
                    <a:pt x="4811" y="6906"/>
                    <a:pt x="4728" y="6834"/>
                    <a:pt x="4644" y="6834"/>
                  </a:cubicBezTo>
                  <a:lnTo>
                    <a:pt x="3823" y="6834"/>
                  </a:lnTo>
                  <a:lnTo>
                    <a:pt x="4037" y="6465"/>
                  </a:lnTo>
                  <a:lnTo>
                    <a:pt x="7061" y="6465"/>
                  </a:lnTo>
                  <a:lnTo>
                    <a:pt x="7252" y="6834"/>
                  </a:lnTo>
                  <a:lnTo>
                    <a:pt x="5299" y="6834"/>
                  </a:lnTo>
                  <a:cubicBezTo>
                    <a:pt x="5216" y="6834"/>
                    <a:pt x="5133" y="6906"/>
                    <a:pt x="5133" y="7001"/>
                  </a:cubicBezTo>
                  <a:cubicBezTo>
                    <a:pt x="5133" y="7096"/>
                    <a:pt x="5216" y="7168"/>
                    <a:pt x="5299" y="7168"/>
                  </a:cubicBezTo>
                  <a:lnTo>
                    <a:pt x="7430" y="7168"/>
                  </a:lnTo>
                  <a:lnTo>
                    <a:pt x="7800" y="7846"/>
                  </a:lnTo>
                  <a:cubicBezTo>
                    <a:pt x="7835" y="7894"/>
                    <a:pt x="7895" y="7942"/>
                    <a:pt x="7954" y="7942"/>
                  </a:cubicBezTo>
                  <a:lnTo>
                    <a:pt x="8800" y="7942"/>
                  </a:lnTo>
                  <a:cubicBezTo>
                    <a:pt x="8859" y="7942"/>
                    <a:pt x="8907" y="7906"/>
                    <a:pt x="8931" y="7870"/>
                  </a:cubicBezTo>
                  <a:cubicBezTo>
                    <a:pt x="8966" y="7823"/>
                    <a:pt x="8966" y="7763"/>
                    <a:pt x="8931" y="7704"/>
                  </a:cubicBezTo>
                  <a:lnTo>
                    <a:pt x="7597" y="5275"/>
                  </a:lnTo>
                  <a:lnTo>
                    <a:pt x="10931" y="5275"/>
                  </a:lnTo>
                  <a:cubicBezTo>
                    <a:pt x="11014" y="5275"/>
                    <a:pt x="11086" y="5203"/>
                    <a:pt x="11086" y="5108"/>
                  </a:cubicBezTo>
                  <a:lnTo>
                    <a:pt x="11086" y="4239"/>
                  </a:lnTo>
                  <a:cubicBezTo>
                    <a:pt x="11086" y="4144"/>
                    <a:pt x="11014" y="4072"/>
                    <a:pt x="10931" y="4072"/>
                  </a:cubicBezTo>
                  <a:lnTo>
                    <a:pt x="10431" y="4072"/>
                  </a:lnTo>
                  <a:lnTo>
                    <a:pt x="10431" y="3263"/>
                  </a:lnTo>
                  <a:cubicBezTo>
                    <a:pt x="10431" y="3179"/>
                    <a:pt x="10359" y="3108"/>
                    <a:pt x="10276" y="3108"/>
                  </a:cubicBezTo>
                  <a:cubicBezTo>
                    <a:pt x="10181" y="3108"/>
                    <a:pt x="10109" y="3179"/>
                    <a:pt x="10109" y="3263"/>
                  </a:cubicBezTo>
                  <a:lnTo>
                    <a:pt x="10109" y="4072"/>
                  </a:lnTo>
                  <a:lnTo>
                    <a:pt x="989" y="4072"/>
                  </a:lnTo>
                  <a:lnTo>
                    <a:pt x="989" y="167"/>
                  </a:lnTo>
                  <a:cubicBezTo>
                    <a:pt x="989" y="84"/>
                    <a:pt x="906"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5" name="Google Shape;6185;p78"/>
            <p:cNvSpPr/>
            <p:nvPr/>
          </p:nvSpPr>
          <p:spPr>
            <a:xfrm>
              <a:off x="928264" y="1584501"/>
              <a:ext cx="198775" cy="140735"/>
            </a:xfrm>
            <a:custGeom>
              <a:avLst/>
              <a:gdLst/>
              <a:ahLst/>
              <a:cxnLst/>
              <a:rect l="l" t="t" r="r" b="b"/>
              <a:pathLst>
                <a:path w="6240" h="4418" extrusionOk="0">
                  <a:moveTo>
                    <a:pt x="5608" y="322"/>
                  </a:moveTo>
                  <a:cubicBezTo>
                    <a:pt x="5787" y="322"/>
                    <a:pt x="5929" y="465"/>
                    <a:pt x="5929" y="643"/>
                  </a:cubicBezTo>
                  <a:cubicBezTo>
                    <a:pt x="5929" y="798"/>
                    <a:pt x="5775" y="953"/>
                    <a:pt x="5608" y="953"/>
                  </a:cubicBezTo>
                  <a:cubicBezTo>
                    <a:pt x="5453" y="953"/>
                    <a:pt x="5298" y="822"/>
                    <a:pt x="5298" y="643"/>
                  </a:cubicBezTo>
                  <a:cubicBezTo>
                    <a:pt x="5298" y="477"/>
                    <a:pt x="5429" y="322"/>
                    <a:pt x="5608" y="322"/>
                  </a:cubicBezTo>
                  <a:close/>
                  <a:moveTo>
                    <a:pt x="2131" y="1334"/>
                  </a:moveTo>
                  <a:cubicBezTo>
                    <a:pt x="2310" y="1334"/>
                    <a:pt x="2441" y="1477"/>
                    <a:pt x="2441" y="1656"/>
                  </a:cubicBezTo>
                  <a:cubicBezTo>
                    <a:pt x="2441" y="1834"/>
                    <a:pt x="2310" y="1965"/>
                    <a:pt x="2131" y="1965"/>
                  </a:cubicBezTo>
                  <a:cubicBezTo>
                    <a:pt x="1965" y="1965"/>
                    <a:pt x="1822" y="1834"/>
                    <a:pt x="1822" y="1656"/>
                  </a:cubicBezTo>
                  <a:cubicBezTo>
                    <a:pt x="1822" y="1489"/>
                    <a:pt x="1953" y="1334"/>
                    <a:pt x="2131" y="1334"/>
                  </a:cubicBezTo>
                  <a:close/>
                  <a:moveTo>
                    <a:pt x="4036" y="2429"/>
                  </a:moveTo>
                  <a:cubicBezTo>
                    <a:pt x="4215" y="2429"/>
                    <a:pt x="4346" y="2560"/>
                    <a:pt x="4346" y="2739"/>
                  </a:cubicBezTo>
                  <a:cubicBezTo>
                    <a:pt x="4346" y="2918"/>
                    <a:pt x="4203" y="3049"/>
                    <a:pt x="4036" y="3049"/>
                  </a:cubicBezTo>
                  <a:cubicBezTo>
                    <a:pt x="3870" y="3049"/>
                    <a:pt x="3727" y="2918"/>
                    <a:pt x="3727" y="2739"/>
                  </a:cubicBezTo>
                  <a:cubicBezTo>
                    <a:pt x="3727" y="2572"/>
                    <a:pt x="3858" y="2429"/>
                    <a:pt x="4036" y="2429"/>
                  </a:cubicBezTo>
                  <a:close/>
                  <a:moveTo>
                    <a:pt x="595" y="3501"/>
                  </a:moveTo>
                  <a:cubicBezTo>
                    <a:pt x="774" y="3501"/>
                    <a:pt x="905" y="3632"/>
                    <a:pt x="905" y="3811"/>
                  </a:cubicBezTo>
                  <a:cubicBezTo>
                    <a:pt x="905" y="3989"/>
                    <a:pt x="762" y="4120"/>
                    <a:pt x="595" y="4120"/>
                  </a:cubicBezTo>
                  <a:cubicBezTo>
                    <a:pt x="429" y="4120"/>
                    <a:pt x="286" y="3989"/>
                    <a:pt x="286" y="3811"/>
                  </a:cubicBezTo>
                  <a:cubicBezTo>
                    <a:pt x="286" y="3644"/>
                    <a:pt x="417" y="3501"/>
                    <a:pt x="595" y="3501"/>
                  </a:cubicBezTo>
                  <a:close/>
                  <a:moveTo>
                    <a:pt x="5608" y="1"/>
                  </a:moveTo>
                  <a:cubicBezTo>
                    <a:pt x="5275" y="1"/>
                    <a:pt x="4989" y="286"/>
                    <a:pt x="4989" y="632"/>
                  </a:cubicBezTo>
                  <a:cubicBezTo>
                    <a:pt x="4989" y="786"/>
                    <a:pt x="5048" y="941"/>
                    <a:pt x="5156" y="1048"/>
                  </a:cubicBezTo>
                  <a:lnTo>
                    <a:pt x="4239" y="2132"/>
                  </a:lnTo>
                  <a:cubicBezTo>
                    <a:pt x="4179" y="2120"/>
                    <a:pt x="4108" y="2096"/>
                    <a:pt x="4048" y="2096"/>
                  </a:cubicBezTo>
                  <a:cubicBezTo>
                    <a:pt x="3858" y="2096"/>
                    <a:pt x="3679" y="2191"/>
                    <a:pt x="3560" y="2334"/>
                  </a:cubicBezTo>
                  <a:lnTo>
                    <a:pt x="2739" y="1882"/>
                  </a:lnTo>
                  <a:cubicBezTo>
                    <a:pt x="2774" y="1798"/>
                    <a:pt x="2786" y="1727"/>
                    <a:pt x="2786" y="1656"/>
                  </a:cubicBezTo>
                  <a:cubicBezTo>
                    <a:pt x="2786" y="1310"/>
                    <a:pt x="2500" y="1024"/>
                    <a:pt x="2155" y="1024"/>
                  </a:cubicBezTo>
                  <a:cubicBezTo>
                    <a:pt x="1822" y="1024"/>
                    <a:pt x="1536" y="1310"/>
                    <a:pt x="1536" y="1656"/>
                  </a:cubicBezTo>
                  <a:cubicBezTo>
                    <a:pt x="1536" y="1822"/>
                    <a:pt x="1596" y="1953"/>
                    <a:pt x="1703" y="2072"/>
                  </a:cubicBezTo>
                  <a:lnTo>
                    <a:pt x="834" y="3203"/>
                  </a:lnTo>
                  <a:cubicBezTo>
                    <a:pt x="774" y="3191"/>
                    <a:pt x="703" y="3168"/>
                    <a:pt x="631" y="3168"/>
                  </a:cubicBezTo>
                  <a:cubicBezTo>
                    <a:pt x="286" y="3168"/>
                    <a:pt x="0" y="3453"/>
                    <a:pt x="0" y="3799"/>
                  </a:cubicBezTo>
                  <a:cubicBezTo>
                    <a:pt x="0" y="4144"/>
                    <a:pt x="286" y="4418"/>
                    <a:pt x="631" y="4418"/>
                  </a:cubicBezTo>
                  <a:cubicBezTo>
                    <a:pt x="965" y="4418"/>
                    <a:pt x="1250" y="4144"/>
                    <a:pt x="1250" y="3799"/>
                  </a:cubicBezTo>
                  <a:cubicBezTo>
                    <a:pt x="1250" y="3632"/>
                    <a:pt x="1191" y="3501"/>
                    <a:pt x="1084" y="3382"/>
                  </a:cubicBezTo>
                  <a:lnTo>
                    <a:pt x="1953" y="2251"/>
                  </a:lnTo>
                  <a:cubicBezTo>
                    <a:pt x="2012" y="2263"/>
                    <a:pt x="2084" y="2275"/>
                    <a:pt x="2155" y="2275"/>
                  </a:cubicBezTo>
                  <a:cubicBezTo>
                    <a:pt x="2310" y="2275"/>
                    <a:pt x="2441" y="2215"/>
                    <a:pt x="2560" y="2144"/>
                  </a:cubicBezTo>
                  <a:lnTo>
                    <a:pt x="3441" y="2632"/>
                  </a:lnTo>
                  <a:cubicBezTo>
                    <a:pt x="3441" y="2668"/>
                    <a:pt x="3429" y="2691"/>
                    <a:pt x="3429" y="2739"/>
                  </a:cubicBezTo>
                  <a:cubicBezTo>
                    <a:pt x="3429" y="3084"/>
                    <a:pt x="3703" y="3370"/>
                    <a:pt x="4048" y="3370"/>
                  </a:cubicBezTo>
                  <a:cubicBezTo>
                    <a:pt x="4394" y="3370"/>
                    <a:pt x="4679" y="3084"/>
                    <a:pt x="4679" y="2739"/>
                  </a:cubicBezTo>
                  <a:cubicBezTo>
                    <a:pt x="4679" y="2572"/>
                    <a:pt x="4620" y="2429"/>
                    <a:pt x="4513" y="2322"/>
                  </a:cubicBezTo>
                  <a:lnTo>
                    <a:pt x="5418" y="1239"/>
                  </a:lnTo>
                  <a:cubicBezTo>
                    <a:pt x="5477" y="1251"/>
                    <a:pt x="5548" y="1263"/>
                    <a:pt x="5608" y="1263"/>
                  </a:cubicBezTo>
                  <a:cubicBezTo>
                    <a:pt x="5953" y="1263"/>
                    <a:pt x="6239" y="989"/>
                    <a:pt x="6239" y="643"/>
                  </a:cubicBezTo>
                  <a:cubicBezTo>
                    <a:pt x="6239" y="286"/>
                    <a:pt x="5953" y="1"/>
                    <a:pt x="5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186" name="Google Shape;6186;p78"/>
          <p:cNvGrpSpPr/>
          <p:nvPr/>
        </p:nvGrpSpPr>
        <p:grpSpPr>
          <a:xfrm>
            <a:off x="1745217" y="1515471"/>
            <a:ext cx="343269" cy="342505"/>
            <a:chOff x="1745217" y="1515471"/>
            <a:chExt cx="343269" cy="342505"/>
          </a:xfrm>
        </p:grpSpPr>
        <p:sp>
          <p:nvSpPr>
            <p:cNvPr id="6187" name="Google Shape;6187;p78"/>
            <p:cNvSpPr/>
            <p:nvPr/>
          </p:nvSpPr>
          <p:spPr>
            <a:xfrm>
              <a:off x="1854448" y="1647096"/>
              <a:ext cx="22012" cy="21630"/>
            </a:xfrm>
            <a:custGeom>
              <a:avLst/>
              <a:gdLst/>
              <a:ahLst/>
              <a:cxnLst/>
              <a:rect l="l" t="t" r="r" b="b"/>
              <a:pathLst>
                <a:path w="691" h="679" extrusionOk="0">
                  <a:moveTo>
                    <a:pt x="346" y="0"/>
                  </a:moveTo>
                  <a:cubicBezTo>
                    <a:pt x="155" y="0"/>
                    <a:pt x="0" y="155"/>
                    <a:pt x="0" y="345"/>
                  </a:cubicBezTo>
                  <a:cubicBezTo>
                    <a:pt x="0" y="536"/>
                    <a:pt x="155" y="679"/>
                    <a:pt x="346" y="679"/>
                  </a:cubicBezTo>
                  <a:cubicBezTo>
                    <a:pt x="536" y="679"/>
                    <a:pt x="691" y="536"/>
                    <a:pt x="691" y="345"/>
                  </a:cubicBezTo>
                  <a:cubicBezTo>
                    <a:pt x="691" y="155"/>
                    <a:pt x="536"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8" name="Google Shape;6188;p78"/>
            <p:cNvSpPr/>
            <p:nvPr/>
          </p:nvSpPr>
          <p:spPr>
            <a:xfrm>
              <a:off x="1906021" y="1647096"/>
              <a:ext cx="21661" cy="21630"/>
            </a:xfrm>
            <a:custGeom>
              <a:avLst/>
              <a:gdLst/>
              <a:ahLst/>
              <a:cxnLst/>
              <a:rect l="l" t="t" r="r" b="b"/>
              <a:pathLst>
                <a:path w="680" h="679" extrusionOk="0">
                  <a:moveTo>
                    <a:pt x="334" y="0"/>
                  </a:moveTo>
                  <a:cubicBezTo>
                    <a:pt x="143" y="0"/>
                    <a:pt x="0" y="155"/>
                    <a:pt x="0" y="345"/>
                  </a:cubicBezTo>
                  <a:cubicBezTo>
                    <a:pt x="0" y="536"/>
                    <a:pt x="143" y="679"/>
                    <a:pt x="334" y="679"/>
                  </a:cubicBezTo>
                  <a:cubicBezTo>
                    <a:pt x="524" y="679"/>
                    <a:pt x="679" y="536"/>
                    <a:pt x="679" y="345"/>
                  </a:cubicBezTo>
                  <a:cubicBezTo>
                    <a:pt x="679" y="155"/>
                    <a:pt x="524"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89" name="Google Shape;6189;p78"/>
            <p:cNvSpPr/>
            <p:nvPr/>
          </p:nvSpPr>
          <p:spPr>
            <a:xfrm>
              <a:off x="1956830" y="1647096"/>
              <a:ext cx="22044" cy="21630"/>
            </a:xfrm>
            <a:custGeom>
              <a:avLst/>
              <a:gdLst/>
              <a:ahLst/>
              <a:cxnLst/>
              <a:rect l="l" t="t" r="r" b="b"/>
              <a:pathLst>
                <a:path w="692" h="679" extrusionOk="0">
                  <a:moveTo>
                    <a:pt x="346" y="0"/>
                  </a:moveTo>
                  <a:cubicBezTo>
                    <a:pt x="156" y="0"/>
                    <a:pt x="1" y="155"/>
                    <a:pt x="1" y="345"/>
                  </a:cubicBezTo>
                  <a:cubicBezTo>
                    <a:pt x="1" y="536"/>
                    <a:pt x="156" y="679"/>
                    <a:pt x="346" y="679"/>
                  </a:cubicBezTo>
                  <a:cubicBezTo>
                    <a:pt x="537" y="679"/>
                    <a:pt x="691" y="536"/>
                    <a:pt x="691" y="345"/>
                  </a:cubicBezTo>
                  <a:cubicBezTo>
                    <a:pt x="691" y="155"/>
                    <a:pt x="537"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0" name="Google Shape;6190;p78"/>
            <p:cNvSpPr/>
            <p:nvPr/>
          </p:nvSpPr>
          <p:spPr>
            <a:xfrm>
              <a:off x="1745217" y="1515471"/>
              <a:ext cx="343269" cy="342505"/>
            </a:xfrm>
            <a:custGeom>
              <a:avLst/>
              <a:gdLst/>
              <a:ahLst/>
              <a:cxnLst/>
              <a:rect l="l" t="t" r="r" b="b"/>
              <a:pathLst>
                <a:path w="10776" h="10752" extrusionOk="0">
                  <a:moveTo>
                    <a:pt x="5382" y="1"/>
                  </a:moveTo>
                  <a:cubicBezTo>
                    <a:pt x="3953" y="1"/>
                    <a:pt x="2608" y="453"/>
                    <a:pt x="1596" y="1286"/>
                  </a:cubicBezTo>
                  <a:cubicBezTo>
                    <a:pt x="560" y="2144"/>
                    <a:pt x="0" y="3251"/>
                    <a:pt x="0" y="4465"/>
                  </a:cubicBezTo>
                  <a:cubicBezTo>
                    <a:pt x="0" y="5513"/>
                    <a:pt x="465" y="6561"/>
                    <a:pt x="1274" y="7359"/>
                  </a:cubicBezTo>
                  <a:cubicBezTo>
                    <a:pt x="2072" y="8121"/>
                    <a:pt x="3120" y="8645"/>
                    <a:pt x="4298" y="8835"/>
                  </a:cubicBezTo>
                  <a:cubicBezTo>
                    <a:pt x="4310" y="9442"/>
                    <a:pt x="4108" y="10014"/>
                    <a:pt x="3703" y="10478"/>
                  </a:cubicBezTo>
                  <a:cubicBezTo>
                    <a:pt x="3655" y="10514"/>
                    <a:pt x="3644" y="10597"/>
                    <a:pt x="3679" y="10657"/>
                  </a:cubicBezTo>
                  <a:cubicBezTo>
                    <a:pt x="3703" y="10704"/>
                    <a:pt x="3763" y="10752"/>
                    <a:pt x="3834" y="10752"/>
                  </a:cubicBezTo>
                  <a:cubicBezTo>
                    <a:pt x="5025" y="10752"/>
                    <a:pt x="6084" y="9966"/>
                    <a:pt x="6442" y="8835"/>
                  </a:cubicBezTo>
                  <a:cubicBezTo>
                    <a:pt x="7406" y="8668"/>
                    <a:pt x="8287" y="8299"/>
                    <a:pt x="9013" y="7752"/>
                  </a:cubicBezTo>
                  <a:cubicBezTo>
                    <a:pt x="9097" y="7692"/>
                    <a:pt x="9109" y="7585"/>
                    <a:pt x="9049" y="7513"/>
                  </a:cubicBezTo>
                  <a:cubicBezTo>
                    <a:pt x="9014" y="7465"/>
                    <a:pt x="8963" y="7441"/>
                    <a:pt x="8913" y="7441"/>
                  </a:cubicBezTo>
                  <a:cubicBezTo>
                    <a:pt x="8877" y="7441"/>
                    <a:pt x="8841" y="7453"/>
                    <a:pt x="8811" y="7478"/>
                  </a:cubicBezTo>
                  <a:cubicBezTo>
                    <a:pt x="8096" y="8014"/>
                    <a:pt x="7215" y="8371"/>
                    <a:pt x="6275" y="8502"/>
                  </a:cubicBezTo>
                  <a:cubicBezTo>
                    <a:pt x="6203" y="8525"/>
                    <a:pt x="6156" y="8561"/>
                    <a:pt x="6132" y="8621"/>
                  </a:cubicBezTo>
                  <a:cubicBezTo>
                    <a:pt x="5894" y="9549"/>
                    <a:pt x="5120" y="10216"/>
                    <a:pt x="4215" y="10371"/>
                  </a:cubicBezTo>
                  <a:cubicBezTo>
                    <a:pt x="4537" y="9859"/>
                    <a:pt x="4703" y="9264"/>
                    <a:pt x="4644" y="8656"/>
                  </a:cubicBezTo>
                  <a:cubicBezTo>
                    <a:pt x="4644" y="8585"/>
                    <a:pt x="4572" y="8502"/>
                    <a:pt x="4489" y="8490"/>
                  </a:cubicBezTo>
                  <a:cubicBezTo>
                    <a:pt x="2084" y="8144"/>
                    <a:pt x="346" y="6442"/>
                    <a:pt x="346" y="4430"/>
                  </a:cubicBezTo>
                  <a:cubicBezTo>
                    <a:pt x="346" y="2156"/>
                    <a:pt x="2608" y="310"/>
                    <a:pt x="5382" y="310"/>
                  </a:cubicBezTo>
                  <a:cubicBezTo>
                    <a:pt x="8168" y="310"/>
                    <a:pt x="10430" y="2156"/>
                    <a:pt x="10430" y="4430"/>
                  </a:cubicBezTo>
                  <a:cubicBezTo>
                    <a:pt x="10430" y="5370"/>
                    <a:pt x="10025" y="6287"/>
                    <a:pt x="9311" y="7013"/>
                  </a:cubicBezTo>
                  <a:cubicBezTo>
                    <a:pt x="9251" y="7097"/>
                    <a:pt x="9251" y="7192"/>
                    <a:pt x="9311" y="7252"/>
                  </a:cubicBezTo>
                  <a:cubicBezTo>
                    <a:pt x="9353" y="7281"/>
                    <a:pt x="9397" y="7296"/>
                    <a:pt x="9439" y="7296"/>
                  </a:cubicBezTo>
                  <a:cubicBezTo>
                    <a:pt x="9481" y="7296"/>
                    <a:pt x="9519" y="7281"/>
                    <a:pt x="9549" y="7252"/>
                  </a:cubicBezTo>
                  <a:cubicBezTo>
                    <a:pt x="10347" y="6466"/>
                    <a:pt x="10775" y="5454"/>
                    <a:pt x="10775" y="4430"/>
                  </a:cubicBezTo>
                  <a:cubicBezTo>
                    <a:pt x="10775" y="3263"/>
                    <a:pt x="10204" y="2144"/>
                    <a:pt x="9180" y="1286"/>
                  </a:cubicBezTo>
                  <a:cubicBezTo>
                    <a:pt x="8168" y="453"/>
                    <a:pt x="6811" y="1"/>
                    <a:pt x="5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191" name="Google Shape;6191;p78"/>
          <p:cNvSpPr/>
          <p:nvPr/>
        </p:nvSpPr>
        <p:spPr>
          <a:xfrm>
            <a:off x="3509220" y="1505437"/>
            <a:ext cx="365632" cy="363561"/>
          </a:xfrm>
          <a:custGeom>
            <a:avLst/>
            <a:gdLst/>
            <a:ahLst/>
            <a:cxnLst/>
            <a:rect l="l" t="t" r="r" b="b"/>
            <a:pathLst>
              <a:path w="11478" h="11413" extrusionOk="0">
                <a:moveTo>
                  <a:pt x="1401" y="515"/>
                </a:moveTo>
                <a:cubicBezTo>
                  <a:pt x="1616" y="515"/>
                  <a:pt x="1834" y="595"/>
                  <a:pt x="2000" y="756"/>
                </a:cubicBezTo>
                <a:lnTo>
                  <a:pt x="2548" y="1304"/>
                </a:lnTo>
                <a:lnTo>
                  <a:pt x="1358" y="2494"/>
                </a:lnTo>
                <a:lnTo>
                  <a:pt x="810" y="1947"/>
                </a:lnTo>
                <a:cubicBezTo>
                  <a:pt x="476" y="1625"/>
                  <a:pt x="476" y="1078"/>
                  <a:pt x="810" y="756"/>
                </a:cubicBezTo>
                <a:cubicBezTo>
                  <a:pt x="971" y="595"/>
                  <a:pt x="1185" y="515"/>
                  <a:pt x="1401" y="515"/>
                </a:cubicBezTo>
                <a:close/>
                <a:moveTo>
                  <a:pt x="2798" y="1566"/>
                </a:moveTo>
                <a:lnTo>
                  <a:pt x="3251" y="2006"/>
                </a:lnTo>
                <a:lnTo>
                  <a:pt x="2655" y="2602"/>
                </a:lnTo>
                <a:lnTo>
                  <a:pt x="2060" y="3197"/>
                </a:lnTo>
                <a:lnTo>
                  <a:pt x="1608" y="2756"/>
                </a:lnTo>
                <a:lnTo>
                  <a:pt x="2798" y="1566"/>
                </a:lnTo>
                <a:close/>
                <a:moveTo>
                  <a:pt x="10132" y="9031"/>
                </a:moveTo>
                <a:lnTo>
                  <a:pt x="10811" y="10757"/>
                </a:lnTo>
                <a:lnTo>
                  <a:pt x="9085" y="10091"/>
                </a:lnTo>
                <a:lnTo>
                  <a:pt x="10132" y="9031"/>
                </a:lnTo>
                <a:close/>
                <a:moveTo>
                  <a:pt x="4036" y="5685"/>
                </a:moveTo>
                <a:lnTo>
                  <a:pt x="5763" y="7412"/>
                </a:lnTo>
                <a:lnTo>
                  <a:pt x="5418" y="7757"/>
                </a:lnTo>
                <a:lnTo>
                  <a:pt x="5001" y="7340"/>
                </a:lnTo>
                <a:cubicBezTo>
                  <a:pt x="4965" y="7299"/>
                  <a:pt x="4920" y="7278"/>
                  <a:pt x="4876" y="7278"/>
                </a:cubicBezTo>
                <a:cubicBezTo>
                  <a:pt x="4831" y="7278"/>
                  <a:pt x="4787" y="7299"/>
                  <a:pt x="4751" y="7340"/>
                </a:cubicBezTo>
                <a:cubicBezTo>
                  <a:pt x="4679" y="7412"/>
                  <a:pt x="4679" y="7519"/>
                  <a:pt x="4751" y="7590"/>
                </a:cubicBezTo>
                <a:lnTo>
                  <a:pt x="5168" y="8007"/>
                </a:lnTo>
                <a:lnTo>
                  <a:pt x="4763" y="8412"/>
                </a:lnTo>
                <a:lnTo>
                  <a:pt x="3822" y="7471"/>
                </a:lnTo>
                <a:cubicBezTo>
                  <a:pt x="3786" y="7436"/>
                  <a:pt x="3742" y="7418"/>
                  <a:pt x="3697" y="7418"/>
                </a:cubicBezTo>
                <a:cubicBezTo>
                  <a:pt x="3652" y="7418"/>
                  <a:pt x="3608" y="7436"/>
                  <a:pt x="3572" y="7471"/>
                </a:cubicBezTo>
                <a:cubicBezTo>
                  <a:pt x="3501" y="7543"/>
                  <a:pt x="3501" y="7650"/>
                  <a:pt x="3572" y="7721"/>
                </a:cubicBezTo>
                <a:lnTo>
                  <a:pt x="4513" y="8662"/>
                </a:lnTo>
                <a:lnTo>
                  <a:pt x="4108" y="9067"/>
                </a:lnTo>
                <a:lnTo>
                  <a:pt x="3691" y="8638"/>
                </a:lnTo>
                <a:cubicBezTo>
                  <a:pt x="3655" y="8602"/>
                  <a:pt x="3611" y="8584"/>
                  <a:pt x="3566" y="8584"/>
                </a:cubicBezTo>
                <a:cubicBezTo>
                  <a:pt x="3521" y="8584"/>
                  <a:pt x="3477" y="8602"/>
                  <a:pt x="3441" y="8638"/>
                </a:cubicBezTo>
                <a:cubicBezTo>
                  <a:pt x="3358" y="8721"/>
                  <a:pt x="3358" y="8817"/>
                  <a:pt x="3441" y="8900"/>
                </a:cubicBezTo>
                <a:lnTo>
                  <a:pt x="3858" y="9317"/>
                </a:lnTo>
                <a:lnTo>
                  <a:pt x="3453" y="9710"/>
                </a:lnTo>
                <a:lnTo>
                  <a:pt x="3036" y="9293"/>
                </a:lnTo>
                <a:cubicBezTo>
                  <a:pt x="3001" y="9257"/>
                  <a:pt x="2956" y="9239"/>
                  <a:pt x="2911" y="9239"/>
                </a:cubicBezTo>
                <a:cubicBezTo>
                  <a:pt x="2867" y="9239"/>
                  <a:pt x="2822" y="9257"/>
                  <a:pt x="2786" y="9293"/>
                </a:cubicBezTo>
                <a:cubicBezTo>
                  <a:pt x="2703" y="9376"/>
                  <a:pt x="2703" y="9471"/>
                  <a:pt x="2786" y="9555"/>
                </a:cubicBezTo>
                <a:lnTo>
                  <a:pt x="3203" y="9972"/>
                </a:lnTo>
                <a:lnTo>
                  <a:pt x="2798" y="10364"/>
                </a:lnTo>
                <a:lnTo>
                  <a:pt x="1858" y="9436"/>
                </a:lnTo>
                <a:cubicBezTo>
                  <a:pt x="1822" y="9394"/>
                  <a:pt x="1777" y="9373"/>
                  <a:pt x="1733" y="9373"/>
                </a:cubicBezTo>
                <a:cubicBezTo>
                  <a:pt x="1688" y="9373"/>
                  <a:pt x="1643" y="9394"/>
                  <a:pt x="1608" y="9436"/>
                </a:cubicBezTo>
                <a:cubicBezTo>
                  <a:pt x="1536" y="9507"/>
                  <a:pt x="1536" y="9614"/>
                  <a:pt x="1608" y="9686"/>
                </a:cubicBezTo>
                <a:lnTo>
                  <a:pt x="2548" y="10626"/>
                </a:lnTo>
                <a:lnTo>
                  <a:pt x="2191" y="10984"/>
                </a:lnTo>
                <a:cubicBezTo>
                  <a:pt x="2155" y="11007"/>
                  <a:pt x="2096" y="11043"/>
                  <a:pt x="2048" y="11043"/>
                </a:cubicBezTo>
                <a:cubicBezTo>
                  <a:pt x="2012" y="11043"/>
                  <a:pt x="1953" y="11019"/>
                  <a:pt x="1917" y="10984"/>
                </a:cubicBezTo>
                <a:lnTo>
                  <a:pt x="465" y="9519"/>
                </a:lnTo>
                <a:cubicBezTo>
                  <a:pt x="381" y="9448"/>
                  <a:pt x="381" y="9329"/>
                  <a:pt x="465" y="9257"/>
                </a:cubicBezTo>
                <a:lnTo>
                  <a:pt x="4036" y="5685"/>
                </a:lnTo>
                <a:close/>
                <a:moveTo>
                  <a:pt x="9428" y="0"/>
                </a:moveTo>
                <a:cubicBezTo>
                  <a:pt x="9290" y="0"/>
                  <a:pt x="9150" y="54"/>
                  <a:pt x="9037" y="161"/>
                </a:cubicBezTo>
                <a:lnTo>
                  <a:pt x="6299" y="2899"/>
                </a:lnTo>
                <a:cubicBezTo>
                  <a:pt x="6227" y="2971"/>
                  <a:pt x="6227" y="3078"/>
                  <a:pt x="6299" y="3149"/>
                </a:cubicBezTo>
                <a:cubicBezTo>
                  <a:pt x="6334" y="3185"/>
                  <a:pt x="6379" y="3203"/>
                  <a:pt x="6424" y="3203"/>
                </a:cubicBezTo>
                <a:cubicBezTo>
                  <a:pt x="6468" y="3203"/>
                  <a:pt x="6513" y="3185"/>
                  <a:pt x="6549" y="3149"/>
                </a:cubicBezTo>
                <a:lnTo>
                  <a:pt x="9287" y="411"/>
                </a:lnTo>
                <a:cubicBezTo>
                  <a:pt x="9323" y="387"/>
                  <a:pt x="9382" y="351"/>
                  <a:pt x="9418" y="351"/>
                </a:cubicBezTo>
                <a:cubicBezTo>
                  <a:pt x="9466" y="351"/>
                  <a:pt x="9525" y="363"/>
                  <a:pt x="9561" y="411"/>
                </a:cubicBezTo>
                <a:lnTo>
                  <a:pt x="11013" y="1875"/>
                </a:lnTo>
                <a:cubicBezTo>
                  <a:pt x="11049" y="1899"/>
                  <a:pt x="11073" y="1959"/>
                  <a:pt x="11073" y="2006"/>
                </a:cubicBezTo>
                <a:cubicBezTo>
                  <a:pt x="11073" y="2054"/>
                  <a:pt x="11061" y="2113"/>
                  <a:pt x="11013" y="2137"/>
                </a:cubicBezTo>
                <a:lnTo>
                  <a:pt x="10656" y="2494"/>
                </a:lnTo>
                <a:lnTo>
                  <a:pt x="9716" y="1554"/>
                </a:lnTo>
                <a:cubicBezTo>
                  <a:pt x="9680" y="1518"/>
                  <a:pt x="9635" y="1500"/>
                  <a:pt x="9591" y="1500"/>
                </a:cubicBezTo>
                <a:cubicBezTo>
                  <a:pt x="9546" y="1500"/>
                  <a:pt x="9501" y="1518"/>
                  <a:pt x="9466" y="1554"/>
                </a:cubicBezTo>
                <a:cubicBezTo>
                  <a:pt x="9394" y="1637"/>
                  <a:pt x="9394" y="1732"/>
                  <a:pt x="9466" y="1816"/>
                </a:cubicBezTo>
                <a:lnTo>
                  <a:pt x="10406" y="2744"/>
                </a:lnTo>
                <a:lnTo>
                  <a:pt x="10001" y="3149"/>
                </a:lnTo>
                <a:lnTo>
                  <a:pt x="9585" y="2733"/>
                </a:lnTo>
                <a:cubicBezTo>
                  <a:pt x="9549" y="2697"/>
                  <a:pt x="9504" y="2679"/>
                  <a:pt x="9460" y="2679"/>
                </a:cubicBezTo>
                <a:cubicBezTo>
                  <a:pt x="9415" y="2679"/>
                  <a:pt x="9370" y="2697"/>
                  <a:pt x="9335" y="2733"/>
                </a:cubicBezTo>
                <a:cubicBezTo>
                  <a:pt x="9263" y="2804"/>
                  <a:pt x="9263" y="2911"/>
                  <a:pt x="9335" y="2983"/>
                </a:cubicBezTo>
                <a:lnTo>
                  <a:pt x="9751" y="3399"/>
                </a:lnTo>
                <a:lnTo>
                  <a:pt x="9347" y="3804"/>
                </a:lnTo>
                <a:lnTo>
                  <a:pt x="8930" y="3387"/>
                </a:lnTo>
                <a:cubicBezTo>
                  <a:pt x="8894" y="3352"/>
                  <a:pt x="8850" y="3334"/>
                  <a:pt x="8805" y="3334"/>
                </a:cubicBezTo>
                <a:cubicBezTo>
                  <a:pt x="8760" y="3334"/>
                  <a:pt x="8716" y="3352"/>
                  <a:pt x="8680" y="3387"/>
                </a:cubicBezTo>
                <a:cubicBezTo>
                  <a:pt x="8597" y="3459"/>
                  <a:pt x="8597" y="3566"/>
                  <a:pt x="8680" y="3637"/>
                </a:cubicBezTo>
                <a:lnTo>
                  <a:pt x="9097" y="4054"/>
                </a:lnTo>
                <a:lnTo>
                  <a:pt x="8692" y="4459"/>
                </a:lnTo>
                <a:lnTo>
                  <a:pt x="7751" y="3518"/>
                </a:lnTo>
                <a:cubicBezTo>
                  <a:pt x="7715" y="3483"/>
                  <a:pt x="7671" y="3465"/>
                  <a:pt x="7626" y="3465"/>
                </a:cubicBezTo>
                <a:cubicBezTo>
                  <a:pt x="7581" y="3465"/>
                  <a:pt x="7537" y="3483"/>
                  <a:pt x="7501" y="3518"/>
                </a:cubicBezTo>
                <a:cubicBezTo>
                  <a:pt x="7430" y="3602"/>
                  <a:pt x="7430" y="3697"/>
                  <a:pt x="7501" y="3780"/>
                </a:cubicBezTo>
                <a:lnTo>
                  <a:pt x="8442" y="4709"/>
                </a:lnTo>
                <a:lnTo>
                  <a:pt x="8037" y="5114"/>
                </a:lnTo>
                <a:lnTo>
                  <a:pt x="7620" y="4697"/>
                </a:lnTo>
                <a:cubicBezTo>
                  <a:pt x="7584" y="4661"/>
                  <a:pt x="7540" y="4644"/>
                  <a:pt x="7495" y="4644"/>
                </a:cubicBezTo>
                <a:cubicBezTo>
                  <a:pt x="7451" y="4644"/>
                  <a:pt x="7406" y="4661"/>
                  <a:pt x="7370" y="4697"/>
                </a:cubicBezTo>
                <a:cubicBezTo>
                  <a:pt x="7287" y="4769"/>
                  <a:pt x="7287" y="4876"/>
                  <a:pt x="7370" y="4947"/>
                </a:cubicBezTo>
                <a:lnTo>
                  <a:pt x="7787" y="5364"/>
                </a:lnTo>
                <a:lnTo>
                  <a:pt x="7442" y="5709"/>
                </a:lnTo>
                <a:lnTo>
                  <a:pt x="5715" y="3983"/>
                </a:lnTo>
                <a:lnTo>
                  <a:pt x="6037" y="3661"/>
                </a:lnTo>
                <a:cubicBezTo>
                  <a:pt x="6120" y="3578"/>
                  <a:pt x="6120" y="3483"/>
                  <a:pt x="6037" y="3399"/>
                </a:cubicBezTo>
                <a:cubicBezTo>
                  <a:pt x="6001" y="3364"/>
                  <a:pt x="5956" y="3346"/>
                  <a:pt x="5912" y="3346"/>
                </a:cubicBezTo>
                <a:cubicBezTo>
                  <a:pt x="5867" y="3346"/>
                  <a:pt x="5822" y="3364"/>
                  <a:pt x="5787" y="3399"/>
                </a:cubicBezTo>
                <a:lnTo>
                  <a:pt x="5465" y="3733"/>
                </a:lnTo>
                <a:lnTo>
                  <a:pt x="2239" y="506"/>
                </a:lnTo>
                <a:cubicBezTo>
                  <a:pt x="2012" y="280"/>
                  <a:pt x="1715" y="161"/>
                  <a:pt x="1381" y="161"/>
                </a:cubicBezTo>
                <a:cubicBezTo>
                  <a:pt x="1072" y="161"/>
                  <a:pt x="762" y="280"/>
                  <a:pt x="536" y="506"/>
                </a:cubicBezTo>
                <a:cubicBezTo>
                  <a:pt x="310" y="732"/>
                  <a:pt x="191" y="1030"/>
                  <a:pt x="191" y="1351"/>
                </a:cubicBezTo>
                <a:cubicBezTo>
                  <a:pt x="191" y="1661"/>
                  <a:pt x="310" y="1971"/>
                  <a:pt x="536" y="2197"/>
                </a:cubicBezTo>
                <a:lnTo>
                  <a:pt x="3774" y="5447"/>
                </a:lnTo>
                <a:lnTo>
                  <a:pt x="203" y="9019"/>
                </a:lnTo>
                <a:cubicBezTo>
                  <a:pt x="0" y="9221"/>
                  <a:pt x="0" y="9567"/>
                  <a:pt x="203" y="9793"/>
                </a:cubicBezTo>
                <a:lnTo>
                  <a:pt x="1667" y="11246"/>
                </a:lnTo>
                <a:cubicBezTo>
                  <a:pt x="1774" y="11353"/>
                  <a:pt x="1905" y="11412"/>
                  <a:pt x="2048" y="11412"/>
                </a:cubicBezTo>
                <a:cubicBezTo>
                  <a:pt x="2203" y="11412"/>
                  <a:pt x="2334" y="11353"/>
                  <a:pt x="2441" y="11246"/>
                </a:cubicBezTo>
                <a:lnTo>
                  <a:pt x="6013" y="7674"/>
                </a:lnTo>
                <a:lnTo>
                  <a:pt x="6263" y="7924"/>
                </a:lnTo>
                <a:cubicBezTo>
                  <a:pt x="6299" y="7965"/>
                  <a:pt x="6343" y="7986"/>
                  <a:pt x="6389" y="7986"/>
                </a:cubicBezTo>
                <a:cubicBezTo>
                  <a:pt x="6436" y="7986"/>
                  <a:pt x="6483" y="7965"/>
                  <a:pt x="6525" y="7924"/>
                </a:cubicBezTo>
                <a:cubicBezTo>
                  <a:pt x="6596" y="7852"/>
                  <a:pt x="6596" y="7745"/>
                  <a:pt x="6525" y="7674"/>
                </a:cubicBezTo>
                <a:lnTo>
                  <a:pt x="6168" y="7316"/>
                </a:lnTo>
                <a:cubicBezTo>
                  <a:pt x="6168" y="7305"/>
                  <a:pt x="6144" y="7305"/>
                  <a:pt x="6132" y="7293"/>
                </a:cubicBezTo>
                <a:lnTo>
                  <a:pt x="6096" y="7257"/>
                </a:lnTo>
                <a:lnTo>
                  <a:pt x="2310" y="3471"/>
                </a:lnTo>
                <a:lnTo>
                  <a:pt x="2786" y="2995"/>
                </a:lnTo>
                <a:lnTo>
                  <a:pt x="3084" y="3292"/>
                </a:lnTo>
                <a:cubicBezTo>
                  <a:pt x="3108" y="3316"/>
                  <a:pt x="3155" y="3328"/>
                  <a:pt x="3203" y="3328"/>
                </a:cubicBezTo>
                <a:cubicBezTo>
                  <a:pt x="3239" y="3328"/>
                  <a:pt x="3286" y="3316"/>
                  <a:pt x="3322" y="3292"/>
                </a:cubicBezTo>
                <a:cubicBezTo>
                  <a:pt x="3393" y="3209"/>
                  <a:pt x="3393" y="3114"/>
                  <a:pt x="3322" y="3030"/>
                </a:cubicBezTo>
                <a:lnTo>
                  <a:pt x="3024" y="2733"/>
                </a:lnTo>
                <a:lnTo>
                  <a:pt x="3501" y="2256"/>
                </a:lnTo>
                <a:lnTo>
                  <a:pt x="5358" y="4126"/>
                </a:lnTo>
                <a:lnTo>
                  <a:pt x="7311" y="6066"/>
                </a:lnTo>
                <a:lnTo>
                  <a:pt x="7323" y="6090"/>
                </a:lnTo>
                <a:lnTo>
                  <a:pt x="7334" y="6102"/>
                </a:lnTo>
                <a:lnTo>
                  <a:pt x="9942" y="8710"/>
                </a:lnTo>
                <a:lnTo>
                  <a:pt x="9466" y="9186"/>
                </a:lnTo>
                <a:lnTo>
                  <a:pt x="6846" y="6554"/>
                </a:lnTo>
                <a:lnTo>
                  <a:pt x="5810" y="5519"/>
                </a:lnTo>
                <a:lnTo>
                  <a:pt x="3965" y="3673"/>
                </a:lnTo>
                <a:cubicBezTo>
                  <a:pt x="3923" y="3637"/>
                  <a:pt x="3879" y="3620"/>
                  <a:pt x="3834" y="3620"/>
                </a:cubicBezTo>
                <a:cubicBezTo>
                  <a:pt x="3789" y="3620"/>
                  <a:pt x="3745" y="3637"/>
                  <a:pt x="3703" y="3673"/>
                </a:cubicBezTo>
                <a:cubicBezTo>
                  <a:pt x="3632" y="3745"/>
                  <a:pt x="3632" y="3852"/>
                  <a:pt x="3703" y="3923"/>
                </a:cubicBezTo>
                <a:lnTo>
                  <a:pt x="9239" y="9460"/>
                </a:lnTo>
                <a:lnTo>
                  <a:pt x="8763" y="9936"/>
                </a:lnTo>
                <a:lnTo>
                  <a:pt x="7096" y="8269"/>
                </a:lnTo>
                <a:cubicBezTo>
                  <a:pt x="7061" y="8233"/>
                  <a:pt x="7016" y="8215"/>
                  <a:pt x="6971" y="8215"/>
                </a:cubicBezTo>
                <a:cubicBezTo>
                  <a:pt x="6927" y="8215"/>
                  <a:pt x="6882" y="8233"/>
                  <a:pt x="6846" y="8269"/>
                </a:cubicBezTo>
                <a:cubicBezTo>
                  <a:pt x="6775" y="8340"/>
                  <a:pt x="6775" y="8448"/>
                  <a:pt x="6846" y="8519"/>
                </a:cubicBezTo>
                <a:lnTo>
                  <a:pt x="8632" y="10305"/>
                </a:lnTo>
                <a:cubicBezTo>
                  <a:pt x="8644" y="10329"/>
                  <a:pt x="8680" y="10341"/>
                  <a:pt x="8692" y="10353"/>
                </a:cubicBezTo>
                <a:lnTo>
                  <a:pt x="10799" y="11174"/>
                </a:lnTo>
                <a:cubicBezTo>
                  <a:pt x="10835" y="11186"/>
                  <a:pt x="10883" y="11186"/>
                  <a:pt x="10906" y="11186"/>
                </a:cubicBezTo>
                <a:cubicBezTo>
                  <a:pt x="10990" y="11186"/>
                  <a:pt x="11061" y="11162"/>
                  <a:pt x="11121" y="11103"/>
                </a:cubicBezTo>
                <a:cubicBezTo>
                  <a:pt x="11192" y="11019"/>
                  <a:pt x="11228" y="10900"/>
                  <a:pt x="11180" y="10805"/>
                </a:cubicBezTo>
                <a:lnTo>
                  <a:pt x="10359" y="8686"/>
                </a:lnTo>
                <a:cubicBezTo>
                  <a:pt x="10347" y="8662"/>
                  <a:pt x="10323" y="8638"/>
                  <a:pt x="10311" y="8626"/>
                </a:cubicBezTo>
                <a:lnTo>
                  <a:pt x="7692" y="6007"/>
                </a:lnTo>
                <a:lnTo>
                  <a:pt x="11264" y="2435"/>
                </a:lnTo>
                <a:cubicBezTo>
                  <a:pt x="11478" y="2185"/>
                  <a:pt x="11478" y="1840"/>
                  <a:pt x="11264" y="1625"/>
                </a:cubicBezTo>
                <a:lnTo>
                  <a:pt x="9811" y="161"/>
                </a:lnTo>
                <a:cubicBezTo>
                  <a:pt x="9704" y="54"/>
                  <a:pt x="9567" y="0"/>
                  <a:pt x="94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192" name="Google Shape;6192;p78"/>
          <p:cNvGrpSpPr/>
          <p:nvPr/>
        </p:nvGrpSpPr>
        <p:grpSpPr>
          <a:xfrm>
            <a:off x="3042703" y="1529137"/>
            <a:ext cx="411535" cy="315587"/>
            <a:chOff x="3042703" y="1529137"/>
            <a:chExt cx="411535" cy="315587"/>
          </a:xfrm>
        </p:grpSpPr>
        <p:sp>
          <p:nvSpPr>
            <p:cNvPr id="6193" name="Google Shape;6193;p78"/>
            <p:cNvSpPr/>
            <p:nvPr/>
          </p:nvSpPr>
          <p:spPr>
            <a:xfrm>
              <a:off x="3042703" y="1529137"/>
              <a:ext cx="411535" cy="315587"/>
            </a:xfrm>
            <a:custGeom>
              <a:avLst/>
              <a:gdLst/>
              <a:ahLst/>
              <a:cxnLst/>
              <a:rect l="l" t="t" r="r" b="b"/>
              <a:pathLst>
                <a:path w="12919" h="9907" extrusionOk="0">
                  <a:moveTo>
                    <a:pt x="191" y="0"/>
                  </a:moveTo>
                  <a:cubicBezTo>
                    <a:pt x="84" y="0"/>
                    <a:pt x="1" y="84"/>
                    <a:pt x="1" y="191"/>
                  </a:cubicBezTo>
                  <a:lnTo>
                    <a:pt x="1" y="9716"/>
                  </a:lnTo>
                  <a:cubicBezTo>
                    <a:pt x="1" y="9823"/>
                    <a:pt x="96" y="9906"/>
                    <a:pt x="191" y="9906"/>
                  </a:cubicBezTo>
                  <a:lnTo>
                    <a:pt x="2394" y="9906"/>
                  </a:lnTo>
                  <a:cubicBezTo>
                    <a:pt x="2501" y="9906"/>
                    <a:pt x="2584" y="9823"/>
                    <a:pt x="2584" y="9716"/>
                  </a:cubicBezTo>
                  <a:cubicBezTo>
                    <a:pt x="2584" y="9609"/>
                    <a:pt x="2501" y="9525"/>
                    <a:pt x="2394" y="9525"/>
                  </a:cubicBezTo>
                  <a:lnTo>
                    <a:pt x="382" y="9525"/>
                  </a:lnTo>
                  <a:lnTo>
                    <a:pt x="382" y="7989"/>
                  </a:lnTo>
                  <a:lnTo>
                    <a:pt x="8287" y="7989"/>
                  </a:lnTo>
                  <a:cubicBezTo>
                    <a:pt x="8394" y="7989"/>
                    <a:pt x="8478" y="7894"/>
                    <a:pt x="8478" y="7799"/>
                  </a:cubicBezTo>
                  <a:cubicBezTo>
                    <a:pt x="8478" y="7692"/>
                    <a:pt x="8394" y="7596"/>
                    <a:pt x="8287" y="7596"/>
                  </a:cubicBezTo>
                  <a:lnTo>
                    <a:pt x="382" y="7596"/>
                  </a:lnTo>
                  <a:lnTo>
                    <a:pt x="382" y="2167"/>
                  </a:lnTo>
                  <a:lnTo>
                    <a:pt x="12550" y="2167"/>
                  </a:lnTo>
                  <a:lnTo>
                    <a:pt x="12550" y="7596"/>
                  </a:lnTo>
                  <a:lnTo>
                    <a:pt x="9287" y="7596"/>
                  </a:lnTo>
                  <a:cubicBezTo>
                    <a:pt x="9180" y="7596"/>
                    <a:pt x="9097" y="7692"/>
                    <a:pt x="9097" y="7799"/>
                  </a:cubicBezTo>
                  <a:cubicBezTo>
                    <a:pt x="9097" y="7894"/>
                    <a:pt x="9180" y="7989"/>
                    <a:pt x="9287" y="7989"/>
                  </a:cubicBezTo>
                  <a:lnTo>
                    <a:pt x="12538" y="7989"/>
                  </a:lnTo>
                  <a:lnTo>
                    <a:pt x="12538" y="9525"/>
                  </a:lnTo>
                  <a:lnTo>
                    <a:pt x="3251" y="9525"/>
                  </a:lnTo>
                  <a:cubicBezTo>
                    <a:pt x="3144" y="9525"/>
                    <a:pt x="3049" y="9609"/>
                    <a:pt x="3049" y="9716"/>
                  </a:cubicBezTo>
                  <a:cubicBezTo>
                    <a:pt x="3049" y="9823"/>
                    <a:pt x="3144" y="9906"/>
                    <a:pt x="3251" y="9906"/>
                  </a:cubicBezTo>
                  <a:lnTo>
                    <a:pt x="12728" y="9906"/>
                  </a:lnTo>
                  <a:cubicBezTo>
                    <a:pt x="12835" y="9906"/>
                    <a:pt x="12919" y="9823"/>
                    <a:pt x="12919" y="9716"/>
                  </a:cubicBezTo>
                  <a:lnTo>
                    <a:pt x="12919" y="191"/>
                  </a:lnTo>
                  <a:cubicBezTo>
                    <a:pt x="12907" y="84"/>
                    <a:pt x="12835" y="0"/>
                    <a:pt x="12728" y="0"/>
                  </a:cubicBezTo>
                  <a:lnTo>
                    <a:pt x="6859" y="0"/>
                  </a:lnTo>
                  <a:cubicBezTo>
                    <a:pt x="6763" y="0"/>
                    <a:pt x="6668" y="84"/>
                    <a:pt x="6668" y="191"/>
                  </a:cubicBezTo>
                  <a:cubicBezTo>
                    <a:pt x="6668" y="298"/>
                    <a:pt x="6763" y="381"/>
                    <a:pt x="6859" y="381"/>
                  </a:cubicBezTo>
                  <a:lnTo>
                    <a:pt x="12538" y="381"/>
                  </a:lnTo>
                  <a:lnTo>
                    <a:pt x="12538" y="1810"/>
                  </a:lnTo>
                  <a:lnTo>
                    <a:pt x="370" y="1810"/>
                  </a:lnTo>
                  <a:lnTo>
                    <a:pt x="370" y="381"/>
                  </a:lnTo>
                  <a:lnTo>
                    <a:pt x="6001" y="381"/>
                  </a:lnTo>
                  <a:cubicBezTo>
                    <a:pt x="6108" y="381"/>
                    <a:pt x="6192" y="298"/>
                    <a:pt x="6192" y="191"/>
                  </a:cubicBezTo>
                  <a:cubicBezTo>
                    <a:pt x="6192" y="84"/>
                    <a:pt x="6097" y="0"/>
                    <a:pt x="6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4" name="Google Shape;6194;p78"/>
            <p:cNvSpPr/>
            <p:nvPr/>
          </p:nvSpPr>
          <p:spPr>
            <a:xfrm>
              <a:off x="3077967" y="1557965"/>
              <a:ext cx="12169" cy="12551"/>
            </a:xfrm>
            <a:custGeom>
              <a:avLst/>
              <a:gdLst/>
              <a:ahLst/>
              <a:cxnLst/>
              <a:rect l="l" t="t" r="r" b="b"/>
              <a:pathLst>
                <a:path w="382" h="394" extrusionOk="0">
                  <a:moveTo>
                    <a:pt x="191" y="0"/>
                  </a:moveTo>
                  <a:cubicBezTo>
                    <a:pt x="84" y="0"/>
                    <a:pt x="1" y="95"/>
                    <a:pt x="1" y="191"/>
                  </a:cubicBezTo>
                  <a:cubicBezTo>
                    <a:pt x="1" y="298"/>
                    <a:pt x="84" y="393"/>
                    <a:pt x="191" y="393"/>
                  </a:cubicBezTo>
                  <a:cubicBezTo>
                    <a:pt x="298" y="393"/>
                    <a:pt x="382" y="298"/>
                    <a:pt x="382" y="191"/>
                  </a:cubicBezTo>
                  <a:cubicBezTo>
                    <a:pt x="382" y="95"/>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5" name="Google Shape;6195;p78"/>
            <p:cNvSpPr/>
            <p:nvPr/>
          </p:nvSpPr>
          <p:spPr>
            <a:xfrm>
              <a:off x="3099978" y="1557965"/>
              <a:ext cx="12551" cy="12551"/>
            </a:xfrm>
            <a:custGeom>
              <a:avLst/>
              <a:gdLst/>
              <a:ahLst/>
              <a:cxnLst/>
              <a:rect l="l" t="t" r="r" b="b"/>
              <a:pathLst>
                <a:path w="394" h="394" extrusionOk="0">
                  <a:moveTo>
                    <a:pt x="203" y="0"/>
                  </a:moveTo>
                  <a:cubicBezTo>
                    <a:pt x="96" y="0"/>
                    <a:pt x="0" y="95"/>
                    <a:pt x="0" y="191"/>
                  </a:cubicBezTo>
                  <a:cubicBezTo>
                    <a:pt x="0" y="298"/>
                    <a:pt x="96" y="393"/>
                    <a:pt x="203" y="393"/>
                  </a:cubicBezTo>
                  <a:cubicBezTo>
                    <a:pt x="298" y="393"/>
                    <a:pt x="393" y="298"/>
                    <a:pt x="393" y="191"/>
                  </a:cubicBezTo>
                  <a:cubicBezTo>
                    <a:pt x="393" y="95"/>
                    <a:pt x="298"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6" name="Google Shape;6196;p78"/>
            <p:cNvSpPr/>
            <p:nvPr/>
          </p:nvSpPr>
          <p:spPr>
            <a:xfrm>
              <a:off x="3122341" y="1557965"/>
              <a:ext cx="12551" cy="12551"/>
            </a:xfrm>
            <a:custGeom>
              <a:avLst/>
              <a:gdLst/>
              <a:ahLst/>
              <a:cxnLst/>
              <a:rect l="l" t="t" r="r" b="b"/>
              <a:pathLst>
                <a:path w="394" h="394" extrusionOk="0">
                  <a:moveTo>
                    <a:pt x="191" y="0"/>
                  </a:moveTo>
                  <a:cubicBezTo>
                    <a:pt x="96" y="0"/>
                    <a:pt x="1" y="95"/>
                    <a:pt x="1" y="191"/>
                  </a:cubicBezTo>
                  <a:cubicBezTo>
                    <a:pt x="1" y="298"/>
                    <a:pt x="96" y="393"/>
                    <a:pt x="191" y="393"/>
                  </a:cubicBezTo>
                  <a:cubicBezTo>
                    <a:pt x="298" y="393"/>
                    <a:pt x="394" y="298"/>
                    <a:pt x="394" y="191"/>
                  </a:cubicBezTo>
                  <a:cubicBezTo>
                    <a:pt x="394" y="95"/>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7" name="Google Shape;6197;p78"/>
            <p:cNvSpPr/>
            <p:nvPr/>
          </p:nvSpPr>
          <p:spPr>
            <a:xfrm>
              <a:off x="3342331" y="1557965"/>
              <a:ext cx="79669" cy="12551"/>
            </a:xfrm>
            <a:custGeom>
              <a:avLst/>
              <a:gdLst/>
              <a:ahLst/>
              <a:cxnLst/>
              <a:rect l="l" t="t" r="r" b="b"/>
              <a:pathLst>
                <a:path w="2501" h="394" extrusionOk="0">
                  <a:moveTo>
                    <a:pt x="191" y="0"/>
                  </a:moveTo>
                  <a:cubicBezTo>
                    <a:pt x="84" y="0"/>
                    <a:pt x="0" y="95"/>
                    <a:pt x="0" y="191"/>
                  </a:cubicBezTo>
                  <a:cubicBezTo>
                    <a:pt x="0" y="298"/>
                    <a:pt x="96" y="393"/>
                    <a:pt x="191" y="393"/>
                  </a:cubicBezTo>
                  <a:lnTo>
                    <a:pt x="2310" y="393"/>
                  </a:lnTo>
                  <a:cubicBezTo>
                    <a:pt x="2417" y="393"/>
                    <a:pt x="2501" y="298"/>
                    <a:pt x="2501" y="191"/>
                  </a:cubicBezTo>
                  <a:cubicBezTo>
                    <a:pt x="2501" y="95"/>
                    <a:pt x="2417" y="0"/>
                    <a:pt x="2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8" name="Google Shape;6198;p78"/>
            <p:cNvSpPr/>
            <p:nvPr/>
          </p:nvSpPr>
          <p:spPr>
            <a:xfrm>
              <a:off x="3306303" y="1557965"/>
              <a:ext cx="26949" cy="12551"/>
            </a:xfrm>
            <a:custGeom>
              <a:avLst/>
              <a:gdLst/>
              <a:ahLst/>
              <a:cxnLst/>
              <a:rect l="l" t="t" r="r" b="b"/>
              <a:pathLst>
                <a:path w="846" h="394" extrusionOk="0">
                  <a:moveTo>
                    <a:pt x="191" y="0"/>
                  </a:moveTo>
                  <a:cubicBezTo>
                    <a:pt x="96" y="0"/>
                    <a:pt x="0" y="95"/>
                    <a:pt x="0" y="191"/>
                  </a:cubicBezTo>
                  <a:cubicBezTo>
                    <a:pt x="0" y="298"/>
                    <a:pt x="96" y="393"/>
                    <a:pt x="191" y="393"/>
                  </a:cubicBezTo>
                  <a:lnTo>
                    <a:pt x="655" y="393"/>
                  </a:lnTo>
                  <a:cubicBezTo>
                    <a:pt x="762" y="393"/>
                    <a:pt x="846" y="298"/>
                    <a:pt x="846" y="191"/>
                  </a:cubicBezTo>
                  <a:cubicBezTo>
                    <a:pt x="846" y="95"/>
                    <a:pt x="762"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99" name="Google Shape;6199;p78"/>
            <p:cNvSpPr/>
            <p:nvPr/>
          </p:nvSpPr>
          <p:spPr>
            <a:xfrm>
              <a:off x="3165217" y="1622822"/>
              <a:ext cx="166888" cy="121750"/>
            </a:xfrm>
            <a:custGeom>
              <a:avLst/>
              <a:gdLst/>
              <a:ahLst/>
              <a:cxnLst/>
              <a:rect l="l" t="t" r="r" b="b"/>
              <a:pathLst>
                <a:path w="5239" h="3822" extrusionOk="0">
                  <a:moveTo>
                    <a:pt x="4048" y="381"/>
                  </a:moveTo>
                  <a:cubicBezTo>
                    <a:pt x="4489" y="381"/>
                    <a:pt x="4846" y="738"/>
                    <a:pt x="4846" y="1179"/>
                  </a:cubicBezTo>
                  <a:lnTo>
                    <a:pt x="4846" y="2655"/>
                  </a:lnTo>
                  <a:cubicBezTo>
                    <a:pt x="4846" y="3096"/>
                    <a:pt x="4489" y="3453"/>
                    <a:pt x="4048" y="3453"/>
                  </a:cubicBezTo>
                  <a:lnTo>
                    <a:pt x="1155" y="3453"/>
                  </a:lnTo>
                  <a:cubicBezTo>
                    <a:pt x="715" y="3453"/>
                    <a:pt x="357" y="3096"/>
                    <a:pt x="357" y="2655"/>
                  </a:cubicBezTo>
                  <a:lnTo>
                    <a:pt x="357" y="1179"/>
                  </a:lnTo>
                  <a:cubicBezTo>
                    <a:pt x="357" y="738"/>
                    <a:pt x="715" y="381"/>
                    <a:pt x="1155" y="381"/>
                  </a:cubicBezTo>
                  <a:close/>
                  <a:moveTo>
                    <a:pt x="1167" y="0"/>
                  </a:moveTo>
                  <a:cubicBezTo>
                    <a:pt x="512" y="0"/>
                    <a:pt x="0" y="536"/>
                    <a:pt x="0" y="1179"/>
                  </a:cubicBezTo>
                  <a:lnTo>
                    <a:pt x="0" y="2655"/>
                  </a:lnTo>
                  <a:cubicBezTo>
                    <a:pt x="0" y="3310"/>
                    <a:pt x="536" y="3822"/>
                    <a:pt x="1167" y="3822"/>
                  </a:cubicBezTo>
                  <a:lnTo>
                    <a:pt x="4060" y="3822"/>
                  </a:lnTo>
                  <a:cubicBezTo>
                    <a:pt x="4715" y="3822"/>
                    <a:pt x="5239" y="3286"/>
                    <a:pt x="5239" y="2655"/>
                  </a:cubicBezTo>
                  <a:lnTo>
                    <a:pt x="5239" y="1179"/>
                  </a:lnTo>
                  <a:cubicBezTo>
                    <a:pt x="5239" y="524"/>
                    <a:pt x="4703" y="0"/>
                    <a:pt x="4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0" name="Google Shape;6200;p78"/>
            <p:cNvSpPr/>
            <p:nvPr/>
          </p:nvSpPr>
          <p:spPr>
            <a:xfrm>
              <a:off x="3222843" y="1657226"/>
              <a:ext cx="54281" cy="53612"/>
            </a:xfrm>
            <a:custGeom>
              <a:avLst/>
              <a:gdLst/>
              <a:ahLst/>
              <a:cxnLst/>
              <a:rect l="l" t="t" r="r" b="b"/>
              <a:pathLst>
                <a:path w="1704" h="1683" extrusionOk="0">
                  <a:moveTo>
                    <a:pt x="394" y="396"/>
                  </a:moveTo>
                  <a:lnTo>
                    <a:pt x="1287" y="849"/>
                  </a:lnTo>
                  <a:lnTo>
                    <a:pt x="394" y="1278"/>
                  </a:lnTo>
                  <a:lnTo>
                    <a:pt x="394" y="396"/>
                  </a:lnTo>
                  <a:close/>
                  <a:moveTo>
                    <a:pt x="358" y="0"/>
                  </a:moveTo>
                  <a:cubicBezTo>
                    <a:pt x="293" y="0"/>
                    <a:pt x="227" y="18"/>
                    <a:pt x="168" y="51"/>
                  </a:cubicBezTo>
                  <a:cubicBezTo>
                    <a:pt x="61" y="111"/>
                    <a:pt x="1" y="230"/>
                    <a:pt x="1" y="349"/>
                  </a:cubicBezTo>
                  <a:lnTo>
                    <a:pt x="1" y="1325"/>
                  </a:lnTo>
                  <a:cubicBezTo>
                    <a:pt x="1" y="1444"/>
                    <a:pt x="61" y="1563"/>
                    <a:pt x="168" y="1623"/>
                  </a:cubicBezTo>
                  <a:cubicBezTo>
                    <a:pt x="227" y="1647"/>
                    <a:pt x="287" y="1682"/>
                    <a:pt x="358" y="1682"/>
                  </a:cubicBezTo>
                  <a:cubicBezTo>
                    <a:pt x="418" y="1682"/>
                    <a:pt x="465" y="1659"/>
                    <a:pt x="513" y="1647"/>
                  </a:cubicBezTo>
                  <a:lnTo>
                    <a:pt x="1489" y="1170"/>
                  </a:lnTo>
                  <a:cubicBezTo>
                    <a:pt x="1608" y="1111"/>
                    <a:pt x="1680" y="992"/>
                    <a:pt x="1680" y="861"/>
                  </a:cubicBezTo>
                  <a:cubicBezTo>
                    <a:pt x="1704" y="706"/>
                    <a:pt x="1620" y="575"/>
                    <a:pt x="1489" y="516"/>
                  </a:cubicBezTo>
                  <a:lnTo>
                    <a:pt x="513" y="39"/>
                  </a:lnTo>
                  <a:cubicBezTo>
                    <a:pt x="465" y="12"/>
                    <a:pt x="412" y="0"/>
                    <a:pt x="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1" name="Google Shape;6201;p78"/>
            <p:cNvSpPr/>
            <p:nvPr/>
          </p:nvSpPr>
          <p:spPr>
            <a:xfrm>
              <a:off x="3087459" y="1800700"/>
              <a:ext cx="160454" cy="12519"/>
            </a:xfrm>
            <a:custGeom>
              <a:avLst/>
              <a:gdLst/>
              <a:ahLst/>
              <a:cxnLst/>
              <a:rect l="l" t="t" r="r" b="b"/>
              <a:pathLst>
                <a:path w="5037" h="393" extrusionOk="0">
                  <a:moveTo>
                    <a:pt x="191" y="0"/>
                  </a:moveTo>
                  <a:cubicBezTo>
                    <a:pt x="84" y="0"/>
                    <a:pt x="0" y="95"/>
                    <a:pt x="0" y="191"/>
                  </a:cubicBezTo>
                  <a:cubicBezTo>
                    <a:pt x="0" y="298"/>
                    <a:pt x="84" y="393"/>
                    <a:pt x="191" y="393"/>
                  </a:cubicBezTo>
                  <a:lnTo>
                    <a:pt x="4846" y="393"/>
                  </a:lnTo>
                  <a:cubicBezTo>
                    <a:pt x="4953" y="393"/>
                    <a:pt x="5037" y="298"/>
                    <a:pt x="5037" y="191"/>
                  </a:cubicBezTo>
                  <a:cubicBezTo>
                    <a:pt x="5037" y="95"/>
                    <a:pt x="4953" y="0"/>
                    <a:pt x="4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2" name="Google Shape;6202;p78"/>
            <p:cNvSpPr/>
            <p:nvPr/>
          </p:nvSpPr>
          <p:spPr>
            <a:xfrm>
              <a:off x="3368866" y="1800318"/>
              <a:ext cx="43673" cy="12169"/>
            </a:xfrm>
            <a:custGeom>
              <a:avLst/>
              <a:gdLst/>
              <a:ahLst/>
              <a:cxnLst/>
              <a:rect l="l" t="t" r="r" b="b"/>
              <a:pathLst>
                <a:path w="1371" h="382" extrusionOk="0">
                  <a:moveTo>
                    <a:pt x="191" y="0"/>
                  </a:moveTo>
                  <a:cubicBezTo>
                    <a:pt x="84" y="0"/>
                    <a:pt x="1" y="84"/>
                    <a:pt x="1" y="191"/>
                  </a:cubicBezTo>
                  <a:cubicBezTo>
                    <a:pt x="1" y="298"/>
                    <a:pt x="96" y="381"/>
                    <a:pt x="191" y="381"/>
                  </a:cubicBezTo>
                  <a:lnTo>
                    <a:pt x="1180" y="381"/>
                  </a:lnTo>
                  <a:cubicBezTo>
                    <a:pt x="1287" y="381"/>
                    <a:pt x="1370" y="298"/>
                    <a:pt x="1370" y="191"/>
                  </a:cubicBezTo>
                  <a:cubicBezTo>
                    <a:pt x="1370" y="84"/>
                    <a:pt x="1287" y="0"/>
                    <a:pt x="1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03" name="Google Shape;6203;p78"/>
          <p:cNvGrpSpPr/>
          <p:nvPr/>
        </p:nvGrpSpPr>
        <p:grpSpPr>
          <a:xfrm>
            <a:off x="2629289" y="1544682"/>
            <a:ext cx="350501" cy="284497"/>
            <a:chOff x="2629289" y="1544682"/>
            <a:chExt cx="350501" cy="284497"/>
          </a:xfrm>
        </p:grpSpPr>
        <p:sp>
          <p:nvSpPr>
            <p:cNvPr id="6204" name="Google Shape;6204;p78"/>
            <p:cNvSpPr/>
            <p:nvPr/>
          </p:nvSpPr>
          <p:spPr>
            <a:xfrm>
              <a:off x="2835614" y="1818507"/>
              <a:ext cx="10289" cy="10671"/>
            </a:xfrm>
            <a:custGeom>
              <a:avLst/>
              <a:gdLst/>
              <a:ahLst/>
              <a:cxnLst/>
              <a:rect l="l" t="t" r="r" b="b"/>
              <a:pathLst>
                <a:path w="323" h="335" extrusionOk="0">
                  <a:moveTo>
                    <a:pt x="167" y="1"/>
                  </a:moveTo>
                  <a:cubicBezTo>
                    <a:pt x="72" y="1"/>
                    <a:pt x="1" y="84"/>
                    <a:pt x="1" y="167"/>
                  </a:cubicBezTo>
                  <a:cubicBezTo>
                    <a:pt x="1" y="263"/>
                    <a:pt x="72" y="334"/>
                    <a:pt x="167" y="334"/>
                  </a:cubicBezTo>
                  <a:cubicBezTo>
                    <a:pt x="251" y="334"/>
                    <a:pt x="322" y="263"/>
                    <a:pt x="322" y="167"/>
                  </a:cubicBezTo>
                  <a:cubicBezTo>
                    <a:pt x="322"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5" name="Google Shape;6205;p78"/>
            <p:cNvSpPr/>
            <p:nvPr/>
          </p:nvSpPr>
          <p:spPr>
            <a:xfrm>
              <a:off x="2629289" y="1544682"/>
              <a:ext cx="318614" cy="284497"/>
            </a:xfrm>
            <a:custGeom>
              <a:avLst/>
              <a:gdLst/>
              <a:ahLst/>
              <a:cxnLst/>
              <a:rect l="l" t="t" r="r" b="b"/>
              <a:pathLst>
                <a:path w="10002" h="8931" extrusionOk="0">
                  <a:moveTo>
                    <a:pt x="6978" y="334"/>
                  </a:moveTo>
                  <a:cubicBezTo>
                    <a:pt x="7049" y="334"/>
                    <a:pt x="7109" y="358"/>
                    <a:pt x="7168" y="405"/>
                  </a:cubicBezTo>
                  <a:cubicBezTo>
                    <a:pt x="7228" y="453"/>
                    <a:pt x="8085" y="1310"/>
                    <a:pt x="8764" y="2001"/>
                  </a:cubicBezTo>
                  <a:cubicBezTo>
                    <a:pt x="9216" y="2441"/>
                    <a:pt x="9597" y="2810"/>
                    <a:pt x="9621" y="2846"/>
                  </a:cubicBezTo>
                  <a:cubicBezTo>
                    <a:pt x="9657" y="2894"/>
                    <a:pt x="9692" y="2965"/>
                    <a:pt x="9692" y="3036"/>
                  </a:cubicBezTo>
                  <a:cubicBezTo>
                    <a:pt x="9692" y="3108"/>
                    <a:pt x="9657" y="3167"/>
                    <a:pt x="9621" y="3227"/>
                  </a:cubicBezTo>
                  <a:lnTo>
                    <a:pt x="6549" y="6299"/>
                  </a:lnTo>
                  <a:lnTo>
                    <a:pt x="3727" y="3489"/>
                  </a:lnTo>
                  <a:lnTo>
                    <a:pt x="6787" y="405"/>
                  </a:lnTo>
                  <a:cubicBezTo>
                    <a:pt x="6835" y="358"/>
                    <a:pt x="6906" y="334"/>
                    <a:pt x="6978" y="334"/>
                  </a:cubicBezTo>
                  <a:close/>
                  <a:moveTo>
                    <a:pt x="6978" y="0"/>
                  </a:moveTo>
                  <a:cubicBezTo>
                    <a:pt x="6906" y="0"/>
                    <a:pt x="6835" y="12"/>
                    <a:pt x="6752" y="48"/>
                  </a:cubicBezTo>
                  <a:cubicBezTo>
                    <a:pt x="6680" y="72"/>
                    <a:pt x="6621" y="119"/>
                    <a:pt x="6561" y="179"/>
                  </a:cubicBezTo>
                  <a:lnTo>
                    <a:pt x="3382" y="3358"/>
                  </a:lnTo>
                  <a:lnTo>
                    <a:pt x="179" y="6561"/>
                  </a:lnTo>
                  <a:cubicBezTo>
                    <a:pt x="120" y="6620"/>
                    <a:pt x="72" y="6680"/>
                    <a:pt x="48" y="6751"/>
                  </a:cubicBezTo>
                  <a:cubicBezTo>
                    <a:pt x="13" y="6835"/>
                    <a:pt x="1" y="6906"/>
                    <a:pt x="1" y="6977"/>
                  </a:cubicBezTo>
                  <a:cubicBezTo>
                    <a:pt x="1" y="7049"/>
                    <a:pt x="13" y="7132"/>
                    <a:pt x="48" y="7204"/>
                  </a:cubicBezTo>
                  <a:cubicBezTo>
                    <a:pt x="72" y="7275"/>
                    <a:pt x="120" y="7335"/>
                    <a:pt x="179" y="7394"/>
                  </a:cubicBezTo>
                  <a:lnTo>
                    <a:pt x="1477" y="8692"/>
                  </a:lnTo>
                  <a:cubicBezTo>
                    <a:pt x="1549" y="8763"/>
                    <a:pt x="1644" y="8823"/>
                    <a:pt x="1739" y="8871"/>
                  </a:cubicBezTo>
                  <a:cubicBezTo>
                    <a:pt x="1846" y="8918"/>
                    <a:pt x="1953" y="8930"/>
                    <a:pt x="2049" y="8930"/>
                  </a:cubicBezTo>
                  <a:lnTo>
                    <a:pt x="6013" y="8930"/>
                  </a:lnTo>
                  <a:cubicBezTo>
                    <a:pt x="6109" y="8930"/>
                    <a:pt x="6180" y="8859"/>
                    <a:pt x="6180" y="8763"/>
                  </a:cubicBezTo>
                  <a:cubicBezTo>
                    <a:pt x="6180" y="8680"/>
                    <a:pt x="6073" y="8597"/>
                    <a:pt x="6001" y="8597"/>
                  </a:cubicBezTo>
                  <a:lnTo>
                    <a:pt x="2025" y="8597"/>
                  </a:lnTo>
                  <a:cubicBezTo>
                    <a:pt x="1894" y="8597"/>
                    <a:pt x="1775" y="8561"/>
                    <a:pt x="1679" y="8454"/>
                  </a:cubicBezTo>
                  <a:lnTo>
                    <a:pt x="394" y="7156"/>
                  </a:lnTo>
                  <a:cubicBezTo>
                    <a:pt x="346" y="7108"/>
                    <a:pt x="310" y="7037"/>
                    <a:pt x="310" y="6966"/>
                  </a:cubicBezTo>
                  <a:cubicBezTo>
                    <a:pt x="310" y="6894"/>
                    <a:pt x="346" y="6835"/>
                    <a:pt x="394" y="6775"/>
                  </a:cubicBezTo>
                  <a:lnTo>
                    <a:pt x="3477" y="3679"/>
                  </a:lnTo>
                  <a:lnTo>
                    <a:pt x="6299" y="6489"/>
                  </a:lnTo>
                  <a:lnTo>
                    <a:pt x="4787" y="7989"/>
                  </a:lnTo>
                  <a:cubicBezTo>
                    <a:pt x="4763" y="8025"/>
                    <a:pt x="4751" y="8061"/>
                    <a:pt x="4751" y="8109"/>
                  </a:cubicBezTo>
                  <a:cubicBezTo>
                    <a:pt x="4751" y="8156"/>
                    <a:pt x="4763" y="8204"/>
                    <a:pt x="4787" y="8228"/>
                  </a:cubicBezTo>
                  <a:cubicBezTo>
                    <a:pt x="4823" y="8263"/>
                    <a:pt x="4870" y="8275"/>
                    <a:pt x="4906" y="8275"/>
                  </a:cubicBezTo>
                  <a:cubicBezTo>
                    <a:pt x="4954" y="8275"/>
                    <a:pt x="5001" y="8263"/>
                    <a:pt x="5025" y="8228"/>
                  </a:cubicBezTo>
                  <a:lnTo>
                    <a:pt x="9823" y="3441"/>
                  </a:lnTo>
                  <a:cubicBezTo>
                    <a:pt x="9883" y="3382"/>
                    <a:pt x="9931" y="3322"/>
                    <a:pt x="9954" y="3239"/>
                  </a:cubicBezTo>
                  <a:cubicBezTo>
                    <a:pt x="9990" y="3167"/>
                    <a:pt x="10002" y="3096"/>
                    <a:pt x="10002" y="3025"/>
                  </a:cubicBezTo>
                  <a:cubicBezTo>
                    <a:pt x="10002" y="2941"/>
                    <a:pt x="9990" y="2870"/>
                    <a:pt x="9954" y="2798"/>
                  </a:cubicBezTo>
                  <a:cubicBezTo>
                    <a:pt x="9931" y="2727"/>
                    <a:pt x="9883" y="2667"/>
                    <a:pt x="9823" y="2608"/>
                  </a:cubicBezTo>
                  <a:lnTo>
                    <a:pt x="8156" y="941"/>
                  </a:lnTo>
                  <a:lnTo>
                    <a:pt x="7394" y="179"/>
                  </a:lnTo>
                  <a:cubicBezTo>
                    <a:pt x="7335" y="119"/>
                    <a:pt x="7275" y="72"/>
                    <a:pt x="7204" y="48"/>
                  </a:cubicBezTo>
                  <a:cubicBezTo>
                    <a:pt x="7133" y="12"/>
                    <a:pt x="7049" y="0"/>
                    <a:pt x="69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6" name="Google Shape;6206;p78"/>
            <p:cNvSpPr/>
            <p:nvPr/>
          </p:nvSpPr>
          <p:spPr>
            <a:xfrm>
              <a:off x="2876962" y="1818507"/>
              <a:ext cx="30740" cy="10671"/>
            </a:xfrm>
            <a:custGeom>
              <a:avLst/>
              <a:gdLst/>
              <a:ahLst/>
              <a:cxnLst/>
              <a:rect l="l" t="t" r="r" b="b"/>
              <a:pathLst>
                <a:path w="965" h="335" extrusionOk="0">
                  <a:moveTo>
                    <a:pt x="155" y="1"/>
                  </a:moveTo>
                  <a:cubicBezTo>
                    <a:pt x="72" y="1"/>
                    <a:pt x="0" y="84"/>
                    <a:pt x="0" y="167"/>
                  </a:cubicBezTo>
                  <a:cubicBezTo>
                    <a:pt x="0" y="263"/>
                    <a:pt x="72" y="334"/>
                    <a:pt x="155" y="334"/>
                  </a:cubicBezTo>
                  <a:lnTo>
                    <a:pt x="798" y="334"/>
                  </a:lnTo>
                  <a:cubicBezTo>
                    <a:pt x="893" y="334"/>
                    <a:pt x="965" y="263"/>
                    <a:pt x="965" y="167"/>
                  </a:cubicBezTo>
                  <a:cubicBezTo>
                    <a:pt x="965" y="84"/>
                    <a:pt x="893"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7" name="Google Shape;6207;p78"/>
            <p:cNvSpPr/>
            <p:nvPr/>
          </p:nvSpPr>
          <p:spPr>
            <a:xfrm>
              <a:off x="2969118" y="1818507"/>
              <a:ext cx="10671" cy="10671"/>
            </a:xfrm>
            <a:custGeom>
              <a:avLst/>
              <a:gdLst/>
              <a:ahLst/>
              <a:cxnLst/>
              <a:rect l="l" t="t" r="r" b="b"/>
              <a:pathLst>
                <a:path w="335" h="335" extrusionOk="0">
                  <a:moveTo>
                    <a:pt x="167" y="1"/>
                  </a:moveTo>
                  <a:cubicBezTo>
                    <a:pt x="72" y="1"/>
                    <a:pt x="1" y="84"/>
                    <a:pt x="1" y="167"/>
                  </a:cubicBezTo>
                  <a:cubicBezTo>
                    <a:pt x="1" y="263"/>
                    <a:pt x="72" y="334"/>
                    <a:pt x="167" y="334"/>
                  </a:cubicBezTo>
                  <a:cubicBezTo>
                    <a:pt x="251" y="334"/>
                    <a:pt x="334" y="263"/>
                    <a:pt x="334" y="167"/>
                  </a:cubicBez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08" name="Google Shape;6208;p78"/>
            <p:cNvSpPr/>
            <p:nvPr/>
          </p:nvSpPr>
          <p:spPr>
            <a:xfrm>
              <a:off x="2916780" y="1818507"/>
              <a:ext cx="34563" cy="10671"/>
            </a:xfrm>
            <a:custGeom>
              <a:avLst/>
              <a:gdLst/>
              <a:ahLst/>
              <a:cxnLst/>
              <a:rect l="l" t="t" r="r" b="b"/>
              <a:pathLst>
                <a:path w="1085" h="335" extrusionOk="0">
                  <a:moveTo>
                    <a:pt x="155" y="1"/>
                  </a:moveTo>
                  <a:cubicBezTo>
                    <a:pt x="72" y="1"/>
                    <a:pt x="1" y="84"/>
                    <a:pt x="1" y="167"/>
                  </a:cubicBezTo>
                  <a:cubicBezTo>
                    <a:pt x="1" y="263"/>
                    <a:pt x="72" y="334"/>
                    <a:pt x="155" y="334"/>
                  </a:cubicBezTo>
                  <a:lnTo>
                    <a:pt x="917" y="334"/>
                  </a:lnTo>
                  <a:cubicBezTo>
                    <a:pt x="1013" y="334"/>
                    <a:pt x="1084" y="263"/>
                    <a:pt x="1084" y="167"/>
                  </a:cubicBezTo>
                  <a:cubicBezTo>
                    <a:pt x="1084" y="84"/>
                    <a:pt x="1001"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09" name="Google Shape;6209;p78"/>
          <p:cNvGrpSpPr/>
          <p:nvPr/>
        </p:nvGrpSpPr>
        <p:grpSpPr>
          <a:xfrm>
            <a:off x="5305077" y="1502633"/>
            <a:ext cx="367893" cy="365218"/>
            <a:chOff x="5305077" y="1502633"/>
            <a:chExt cx="367893" cy="365218"/>
          </a:xfrm>
        </p:grpSpPr>
        <p:sp>
          <p:nvSpPr>
            <p:cNvPr id="6210" name="Google Shape;6210;p78"/>
            <p:cNvSpPr/>
            <p:nvPr/>
          </p:nvSpPr>
          <p:spPr>
            <a:xfrm>
              <a:off x="5305077" y="1502633"/>
              <a:ext cx="261338" cy="365218"/>
            </a:xfrm>
            <a:custGeom>
              <a:avLst/>
              <a:gdLst/>
              <a:ahLst/>
              <a:cxnLst/>
              <a:rect l="l" t="t" r="r" b="b"/>
              <a:pathLst>
                <a:path w="8204" h="11465" extrusionOk="0">
                  <a:moveTo>
                    <a:pt x="8028" y="0"/>
                  </a:moveTo>
                  <a:cubicBezTo>
                    <a:pt x="8011" y="0"/>
                    <a:pt x="7994" y="4"/>
                    <a:pt x="7977" y="11"/>
                  </a:cubicBezTo>
                  <a:cubicBezTo>
                    <a:pt x="7096" y="213"/>
                    <a:pt x="6596" y="1106"/>
                    <a:pt x="6858" y="1975"/>
                  </a:cubicBezTo>
                  <a:cubicBezTo>
                    <a:pt x="6930" y="2201"/>
                    <a:pt x="6870" y="2451"/>
                    <a:pt x="6704" y="2630"/>
                  </a:cubicBezTo>
                  <a:lnTo>
                    <a:pt x="2667" y="6666"/>
                  </a:lnTo>
                  <a:cubicBezTo>
                    <a:pt x="2542" y="6791"/>
                    <a:pt x="2382" y="6858"/>
                    <a:pt x="2219" y="6858"/>
                  </a:cubicBezTo>
                  <a:cubicBezTo>
                    <a:pt x="2150" y="6858"/>
                    <a:pt x="2080" y="6846"/>
                    <a:pt x="2012" y="6821"/>
                  </a:cubicBezTo>
                  <a:cubicBezTo>
                    <a:pt x="1858" y="6772"/>
                    <a:pt x="1703" y="6748"/>
                    <a:pt x="1551" y="6748"/>
                  </a:cubicBezTo>
                  <a:cubicBezTo>
                    <a:pt x="750" y="6748"/>
                    <a:pt x="32" y="7393"/>
                    <a:pt x="12" y="8274"/>
                  </a:cubicBezTo>
                  <a:cubicBezTo>
                    <a:pt x="1" y="9165"/>
                    <a:pt x="724" y="9837"/>
                    <a:pt x="1551" y="9837"/>
                  </a:cubicBezTo>
                  <a:cubicBezTo>
                    <a:pt x="1585" y="9837"/>
                    <a:pt x="1620" y="9836"/>
                    <a:pt x="1655" y="9833"/>
                  </a:cubicBezTo>
                  <a:lnTo>
                    <a:pt x="1655" y="9833"/>
                  </a:lnTo>
                  <a:cubicBezTo>
                    <a:pt x="1596" y="10691"/>
                    <a:pt x="2262" y="11464"/>
                    <a:pt x="3179" y="11464"/>
                  </a:cubicBezTo>
                  <a:cubicBezTo>
                    <a:pt x="4251" y="11464"/>
                    <a:pt x="4965" y="10441"/>
                    <a:pt x="4656" y="9476"/>
                  </a:cubicBezTo>
                  <a:cubicBezTo>
                    <a:pt x="4584" y="9250"/>
                    <a:pt x="4644" y="9000"/>
                    <a:pt x="4822" y="8821"/>
                  </a:cubicBezTo>
                  <a:lnTo>
                    <a:pt x="5703" y="7940"/>
                  </a:lnTo>
                  <a:cubicBezTo>
                    <a:pt x="5763" y="7881"/>
                    <a:pt x="5763" y="7762"/>
                    <a:pt x="5703" y="7702"/>
                  </a:cubicBezTo>
                  <a:cubicBezTo>
                    <a:pt x="5671" y="7637"/>
                    <a:pt x="5624" y="7608"/>
                    <a:pt x="5577" y="7608"/>
                  </a:cubicBezTo>
                  <a:cubicBezTo>
                    <a:pt x="5538" y="7608"/>
                    <a:pt x="5498" y="7628"/>
                    <a:pt x="5465" y="7666"/>
                  </a:cubicBezTo>
                  <a:lnTo>
                    <a:pt x="4584" y="8536"/>
                  </a:lnTo>
                  <a:cubicBezTo>
                    <a:pt x="4322" y="8809"/>
                    <a:pt x="4227" y="9178"/>
                    <a:pt x="4346" y="9536"/>
                  </a:cubicBezTo>
                  <a:cubicBezTo>
                    <a:pt x="4584" y="10298"/>
                    <a:pt x="4048" y="11083"/>
                    <a:pt x="3215" y="11095"/>
                  </a:cubicBezTo>
                  <a:cubicBezTo>
                    <a:pt x="3209" y="11095"/>
                    <a:pt x="3202" y="11096"/>
                    <a:pt x="3196" y="11096"/>
                  </a:cubicBezTo>
                  <a:cubicBezTo>
                    <a:pt x="2408" y="11096"/>
                    <a:pt x="1859" y="10363"/>
                    <a:pt x="2024" y="9643"/>
                  </a:cubicBezTo>
                  <a:cubicBezTo>
                    <a:pt x="2057" y="9535"/>
                    <a:pt x="1972" y="9437"/>
                    <a:pt x="1867" y="9437"/>
                  </a:cubicBezTo>
                  <a:cubicBezTo>
                    <a:pt x="1856" y="9437"/>
                    <a:pt x="1845" y="9438"/>
                    <a:pt x="1834" y="9440"/>
                  </a:cubicBezTo>
                  <a:cubicBezTo>
                    <a:pt x="1743" y="9461"/>
                    <a:pt x="1652" y="9470"/>
                    <a:pt x="1563" y="9470"/>
                  </a:cubicBezTo>
                  <a:cubicBezTo>
                    <a:pt x="918" y="9470"/>
                    <a:pt x="357" y="8961"/>
                    <a:pt x="357" y="8250"/>
                  </a:cubicBezTo>
                  <a:cubicBezTo>
                    <a:pt x="367" y="7551"/>
                    <a:pt x="929" y="7062"/>
                    <a:pt x="1553" y="7062"/>
                  </a:cubicBezTo>
                  <a:cubicBezTo>
                    <a:pt x="1673" y="7062"/>
                    <a:pt x="1796" y="7080"/>
                    <a:pt x="1917" y="7119"/>
                  </a:cubicBezTo>
                  <a:cubicBezTo>
                    <a:pt x="2019" y="7149"/>
                    <a:pt x="2122" y="7164"/>
                    <a:pt x="2224" y="7164"/>
                  </a:cubicBezTo>
                  <a:cubicBezTo>
                    <a:pt x="2481" y="7164"/>
                    <a:pt x="2730" y="7068"/>
                    <a:pt x="2917" y="6881"/>
                  </a:cubicBezTo>
                  <a:lnTo>
                    <a:pt x="6954" y="2856"/>
                  </a:lnTo>
                  <a:cubicBezTo>
                    <a:pt x="7215" y="2582"/>
                    <a:pt x="7311" y="2213"/>
                    <a:pt x="7192" y="1856"/>
                  </a:cubicBezTo>
                  <a:cubicBezTo>
                    <a:pt x="6977" y="1201"/>
                    <a:pt x="7370" y="487"/>
                    <a:pt x="8049" y="320"/>
                  </a:cubicBezTo>
                  <a:cubicBezTo>
                    <a:pt x="8144" y="308"/>
                    <a:pt x="8204" y="213"/>
                    <a:pt x="8168" y="130"/>
                  </a:cubicBezTo>
                  <a:cubicBezTo>
                    <a:pt x="8158" y="54"/>
                    <a:pt x="8096" y="0"/>
                    <a:pt x="80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1" name="Google Shape;6211;p78"/>
            <p:cNvSpPr/>
            <p:nvPr/>
          </p:nvSpPr>
          <p:spPr>
            <a:xfrm>
              <a:off x="5495092" y="1503111"/>
              <a:ext cx="177878" cy="233147"/>
            </a:xfrm>
            <a:custGeom>
              <a:avLst/>
              <a:gdLst/>
              <a:ahLst/>
              <a:cxnLst/>
              <a:rect l="l" t="t" r="r" b="b"/>
              <a:pathLst>
                <a:path w="5584" h="7319" extrusionOk="0">
                  <a:moveTo>
                    <a:pt x="2913" y="0"/>
                  </a:moveTo>
                  <a:cubicBezTo>
                    <a:pt x="2845" y="0"/>
                    <a:pt x="2777" y="37"/>
                    <a:pt x="2739" y="103"/>
                  </a:cubicBezTo>
                  <a:cubicBezTo>
                    <a:pt x="2715" y="186"/>
                    <a:pt x="2751" y="281"/>
                    <a:pt x="2834" y="317"/>
                  </a:cubicBezTo>
                  <a:cubicBezTo>
                    <a:pt x="3370" y="531"/>
                    <a:pt x="3691" y="1115"/>
                    <a:pt x="3560" y="1710"/>
                  </a:cubicBezTo>
                  <a:cubicBezTo>
                    <a:pt x="3528" y="1817"/>
                    <a:pt x="3611" y="1904"/>
                    <a:pt x="3714" y="1904"/>
                  </a:cubicBezTo>
                  <a:cubicBezTo>
                    <a:pt x="3726" y="1904"/>
                    <a:pt x="3738" y="1903"/>
                    <a:pt x="3751" y="1901"/>
                  </a:cubicBezTo>
                  <a:cubicBezTo>
                    <a:pt x="3842" y="1879"/>
                    <a:pt x="3935" y="1869"/>
                    <a:pt x="4028" y="1869"/>
                  </a:cubicBezTo>
                  <a:cubicBezTo>
                    <a:pt x="4342" y="1869"/>
                    <a:pt x="4649" y="1992"/>
                    <a:pt x="4870" y="2222"/>
                  </a:cubicBezTo>
                  <a:cubicBezTo>
                    <a:pt x="5346" y="2698"/>
                    <a:pt x="5334" y="3496"/>
                    <a:pt x="4858" y="3949"/>
                  </a:cubicBezTo>
                  <a:cubicBezTo>
                    <a:pt x="4632" y="4166"/>
                    <a:pt x="4323" y="4282"/>
                    <a:pt x="4010" y="4282"/>
                  </a:cubicBezTo>
                  <a:cubicBezTo>
                    <a:pt x="3895" y="4282"/>
                    <a:pt x="3779" y="4266"/>
                    <a:pt x="3667" y="4234"/>
                  </a:cubicBezTo>
                  <a:cubicBezTo>
                    <a:pt x="3570" y="4205"/>
                    <a:pt x="3470" y="4191"/>
                    <a:pt x="3372" y="4191"/>
                  </a:cubicBezTo>
                  <a:cubicBezTo>
                    <a:pt x="3111" y="4191"/>
                    <a:pt x="2858" y="4291"/>
                    <a:pt x="2667" y="4472"/>
                  </a:cubicBezTo>
                  <a:lnTo>
                    <a:pt x="107" y="7032"/>
                  </a:lnTo>
                  <a:cubicBezTo>
                    <a:pt x="0" y="7139"/>
                    <a:pt x="72" y="7318"/>
                    <a:pt x="227" y="7318"/>
                  </a:cubicBezTo>
                  <a:cubicBezTo>
                    <a:pt x="229" y="7318"/>
                    <a:pt x="231" y="7318"/>
                    <a:pt x="233" y="7318"/>
                  </a:cubicBezTo>
                  <a:cubicBezTo>
                    <a:pt x="354" y="7318"/>
                    <a:pt x="274" y="7295"/>
                    <a:pt x="2905" y="4711"/>
                  </a:cubicBezTo>
                  <a:cubicBezTo>
                    <a:pt x="3035" y="4581"/>
                    <a:pt x="3201" y="4514"/>
                    <a:pt x="3369" y="4514"/>
                  </a:cubicBezTo>
                  <a:cubicBezTo>
                    <a:pt x="3434" y="4514"/>
                    <a:pt x="3498" y="4524"/>
                    <a:pt x="3560" y="4544"/>
                  </a:cubicBezTo>
                  <a:cubicBezTo>
                    <a:pt x="3719" y="4597"/>
                    <a:pt x="3879" y="4622"/>
                    <a:pt x="4035" y="4622"/>
                  </a:cubicBezTo>
                  <a:cubicBezTo>
                    <a:pt x="4831" y="4622"/>
                    <a:pt x="5541" y="3979"/>
                    <a:pt x="5561" y="3103"/>
                  </a:cubicBezTo>
                  <a:cubicBezTo>
                    <a:pt x="5583" y="2207"/>
                    <a:pt x="4872" y="1538"/>
                    <a:pt x="4053" y="1538"/>
                  </a:cubicBezTo>
                  <a:cubicBezTo>
                    <a:pt x="4012" y="1538"/>
                    <a:pt x="3971" y="1540"/>
                    <a:pt x="3929" y="1544"/>
                  </a:cubicBezTo>
                  <a:cubicBezTo>
                    <a:pt x="3977" y="877"/>
                    <a:pt x="3572" y="246"/>
                    <a:pt x="2965" y="8"/>
                  </a:cubicBezTo>
                  <a:cubicBezTo>
                    <a:pt x="2948" y="3"/>
                    <a:pt x="2930" y="0"/>
                    <a:pt x="29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12" name="Google Shape;6212;p78"/>
          <p:cNvGrpSpPr/>
          <p:nvPr/>
        </p:nvGrpSpPr>
        <p:grpSpPr>
          <a:xfrm>
            <a:off x="7100170" y="1500117"/>
            <a:ext cx="368308" cy="367033"/>
            <a:chOff x="7100170" y="1500117"/>
            <a:chExt cx="368308" cy="367033"/>
          </a:xfrm>
        </p:grpSpPr>
        <p:sp>
          <p:nvSpPr>
            <p:cNvPr id="6213" name="Google Shape;6213;p78"/>
            <p:cNvSpPr/>
            <p:nvPr/>
          </p:nvSpPr>
          <p:spPr>
            <a:xfrm>
              <a:off x="7328698" y="1501041"/>
              <a:ext cx="139780" cy="97126"/>
            </a:xfrm>
            <a:custGeom>
              <a:avLst/>
              <a:gdLst/>
              <a:ahLst/>
              <a:cxnLst/>
              <a:rect l="l" t="t" r="r" b="b"/>
              <a:pathLst>
                <a:path w="4388" h="3049" extrusionOk="0">
                  <a:moveTo>
                    <a:pt x="1894" y="0"/>
                  </a:moveTo>
                  <a:cubicBezTo>
                    <a:pt x="1861" y="0"/>
                    <a:pt x="1826" y="8"/>
                    <a:pt x="1792" y="25"/>
                  </a:cubicBezTo>
                  <a:cubicBezTo>
                    <a:pt x="1066" y="501"/>
                    <a:pt x="208" y="1728"/>
                    <a:pt x="30" y="2871"/>
                  </a:cubicBezTo>
                  <a:cubicBezTo>
                    <a:pt x="0" y="2960"/>
                    <a:pt x="86" y="3049"/>
                    <a:pt x="184" y="3049"/>
                  </a:cubicBezTo>
                  <a:cubicBezTo>
                    <a:pt x="204" y="3049"/>
                    <a:pt x="224" y="3045"/>
                    <a:pt x="244" y="3037"/>
                  </a:cubicBezTo>
                  <a:cubicBezTo>
                    <a:pt x="1459" y="2549"/>
                    <a:pt x="2768" y="2216"/>
                    <a:pt x="4114" y="2097"/>
                  </a:cubicBezTo>
                  <a:lnTo>
                    <a:pt x="4221" y="2097"/>
                  </a:lnTo>
                  <a:cubicBezTo>
                    <a:pt x="4316" y="2097"/>
                    <a:pt x="4388" y="2025"/>
                    <a:pt x="4388" y="1930"/>
                  </a:cubicBezTo>
                  <a:cubicBezTo>
                    <a:pt x="4388" y="1847"/>
                    <a:pt x="4316" y="1775"/>
                    <a:pt x="4221" y="1775"/>
                  </a:cubicBezTo>
                  <a:cubicBezTo>
                    <a:pt x="3506" y="1787"/>
                    <a:pt x="1875" y="2085"/>
                    <a:pt x="423" y="2632"/>
                  </a:cubicBezTo>
                  <a:cubicBezTo>
                    <a:pt x="709" y="1573"/>
                    <a:pt x="1494" y="656"/>
                    <a:pt x="1994" y="311"/>
                  </a:cubicBezTo>
                  <a:cubicBezTo>
                    <a:pt x="2066" y="263"/>
                    <a:pt x="2090" y="168"/>
                    <a:pt x="2030" y="73"/>
                  </a:cubicBezTo>
                  <a:cubicBezTo>
                    <a:pt x="2007" y="26"/>
                    <a:pt x="1954" y="0"/>
                    <a:pt x="1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4" name="Google Shape;6214;p78"/>
            <p:cNvSpPr/>
            <p:nvPr/>
          </p:nvSpPr>
          <p:spPr>
            <a:xfrm>
              <a:off x="7100170" y="1500117"/>
              <a:ext cx="192691" cy="307942"/>
            </a:xfrm>
            <a:custGeom>
              <a:avLst/>
              <a:gdLst/>
              <a:ahLst/>
              <a:cxnLst/>
              <a:rect l="l" t="t" r="r" b="b"/>
              <a:pathLst>
                <a:path w="6049" h="9667" extrusionOk="0">
                  <a:moveTo>
                    <a:pt x="4144" y="5007"/>
                  </a:moveTo>
                  <a:lnTo>
                    <a:pt x="4144" y="5007"/>
                  </a:lnTo>
                  <a:cubicBezTo>
                    <a:pt x="4025" y="5221"/>
                    <a:pt x="4001" y="5317"/>
                    <a:pt x="4013" y="5674"/>
                  </a:cubicBezTo>
                  <a:cubicBezTo>
                    <a:pt x="4025" y="5995"/>
                    <a:pt x="4013" y="6043"/>
                    <a:pt x="3727" y="6281"/>
                  </a:cubicBezTo>
                  <a:cubicBezTo>
                    <a:pt x="3513" y="6460"/>
                    <a:pt x="3453" y="6531"/>
                    <a:pt x="3299" y="6852"/>
                  </a:cubicBezTo>
                  <a:cubicBezTo>
                    <a:pt x="3168" y="7162"/>
                    <a:pt x="3132" y="7186"/>
                    <a:pt x="2763" y="7281"/>
                  </a:cubicBezTo>
                  <a:cubicBezTo>
                    <a:pt x="2477" y="7341"/>
                    <a:pt x="2382" y="7388"/>
                    <a:pt x="2096" y="7626"/>
                  </a:cubicBezTo>
                  <a:cubicBezTo>
                    <a:pt x="2001" y="7698"/>
                    <a:pt x="1917" y="7781"/>
                    <a:pt x="1846" y="7805"/>
                  </a:cubicBezTo>
                  <a:cubicBezTo>
                    <a:pt x="1757" y="7831"/>
                    <a:pt x="1702" y="7841"/>
                    <a:pt x="1660" y="7841"/>
                  </a:cubicBezTo>
                  <a:cubicBezTo>
                    <a:pt x="1607" y="7841"/>
                    <a:pt x="1573" y="7825"/>
                    <a:pt x="1513" y="7805"/>
                  </a:cubicBezTo>
                  <a:cubicBezTo>
                    <a:pt x="1751" y="7483"/>
                    <a:pt x="1977" y="7162"/>
                    <a:pt x="2227" y="6864"/>
                  </a:cubicBezTo>
                  <a:cubicBezTo>
                    <a:pt x="2822" y="6174"/>
                    <a:pt x="3465" y="5555"/>
                    <a:pt x="4144" y="5007"/>
                  </a:cubicBezTo>
                  <a:close/>
                  <a:moveTo>
                    <a:pt x="5864" y="0"/>
                  </a:moveTo>
                  <a:cubicBezTo>
                    <a:pt x="5808" y="0"/>
                    <a:pt x="5754" y="31"/>
                    <a:pt x="5716" y="78"/>
                  </a:cubicBezTo>
                  <a:cubicBezTo>
                    <a:pt x="4858" y="1257"/>
                    <a:pt x="4549" y="2697"/>
                    <a:pt x="4668" y="4174"/>
                  </a:cubicBezTo>
                  <a:cubicBezTo>
                    <a:pt x="2715" y="5543"/>
                    <a:pt x="1144" y="7400"/>
                    <a:pt x="36" y="9424"/>
                  </a:cubicBezTo>
                  <a:cubicBezTo>
                    <a:pt x="1" y="9496"/>
                    <a:pt x="24" y="9603"/>
                    <a:pt x="96" y="9650"/>
                  </a:cubicBezTo>
                  <a:cubicBezTo>
                    <a:pt x="122" y="9661"/>
                    <a:pt x="149" y="9667"/>
                    <a:pt x="175" y="9667"/>
                  </a:cubicBezTo>
                  <a:cubicBezTo>
                    <a:pt x="234" y="9667"/>
                    <a:pt x="289" y="9640"/>
                    <a:pt x="322" y="9591"/>
                  </a:cubicBezTo>
                  <a:cubicBezTo>
                    <a:pt x="608" y="9067"/>
                    <a:pt x="917" y="8579"/>
                    <a:pt x="1251" y="8103"/>
                  </a:cubicBezTo>
                  <a:cubicBezTo>
                    <a:pt x="1424" y="8111"/>
                    <a:pt x="1483" y="8176"/>
                    <a:pt x="1641" y="8176"/>
                  </a:cubicBezTo>
                  <a:cubicBezTo>
                    <a:pt x="1711" y="8176"/>
                    <a:pt x="1801" y="8163"/>
                    <a:pt x="1929" y="8126"/>
                  </a:cubicBezTo>
                  <a:cubicBezTo>
                    <a:pt x="2179" y="8055"/>
                    <a:pt x="2358" y="7805"/>
                    <a:pt x="2584" y="7686"/>
                  </a:cubicBezTo>
                  <a:cubicBezTo>
                    <a:pt x="2644" y="7650"/>
                    <a:pt x="2739" y="7626"/>
                    <a:pt x="2834" y="7603"/>
                  </a:cubicBezTo>
                  <a:cubicBezTo>
                    <a:pt x="3311" y="7507"/>
                    <a:pt x="3430" y="7388"/>
                    <a:pt x="3608" y="6983"/>
                  </a:cubicBezTo>
                  <a:cubicBezTo>
                    <a:pt x="3727" y="6710"/>
                    <a:pt x="3763" y="6698"/>
                    <a:pt x="3942" y="6531"/>
                  </a:cubicBezTo>
                  <a:cubicBezTo>
                    <a:pt x="4323" y="6221"/>
                    <a:pt x="4370" y="6079"/>
                    <a:pt x="4358" y="5662"/>
                  </a:cubicBezTo>
                  <a:cubicBezTo>
                    <a:pt x="4346" y="5364"/>
                    <a:pt x="4358" y="5317"/>
                    <a:pt x="4477" y="5090"/>
                  </a:cubicBezTo>
                  <a:cubicBezTo>
                    <a:pt x="4549" y="4959"/>
                    <a:pt x="4620" y="4793"/>
                    <a:pt x="4644" y="4614"/>
                  </a:cubicBezTo>
                  <a:lnTo>
                    <a:pt x="4954" y="4388"/>
                  </a:lnTo>
                  <a:cubicBezTo>
                    <a:pt x="5001" y="4364"/>
                    <a:pt x="5025" y="4305"/>
                    <a:pt x="5025" y="4245"/>
                  </a:cubicBezTo>
                  <a:cubicBezTo>
                    <a:pt x="4894" y="2840"/>
                    <a:pt x="5180" y="1435"/>
                    <a:pt x="5989" y="268"/>
                  </a:cubicBezTo>
                  <a:cubicBezTo>
                    <a:pt x="6049" y="197"/>
                    <a:pt x="6025" y="90"/>
                    <a:pt x="5954" y="30"/>
                  </a:cubicBezTo>
                  <a:cubicBezTo>
                    <a:pt x="5924" y="9"/>
                    <a:pt x="5894" y="0"/>
                    <a:pt x="58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5" name="Google Shape;6215;p78"/>
            <p:cNvSpPr/>
            <p:nvPr/>
          </p:nvSpPr>
          <p:spPr>
            <a:xfrm>
              <a:off x="7160089" y="1766170"/>
              <a:ext cx="19017" cy="18986"/>
            </a:xfrm>
            <a:custGeom>
              <a:avLst/>
              <a:gdLst/>
              <a:ahLst/>
              <a:cxnLst/>
              <a:rect l="l" t="t" r="r" b="b"/>
              <a:pathLst>
                <a:path w="597" h="596" extrusionOk="0">
                  <a:moveTo>
                    <a:pt x="298" y="1"/>
                  </a:moveTo>
                  <a:cubicBezTo>
                    <a:pt x="144" y="1"/>
                    <a:pt x="1" y="132"/>
                    <a:pt x="1" y="298"/>
                  </a:cubicBezTo>
                  <a:cubicBezTo>
                    <a:pt x="1" y="465"/>
                    <a:pt x="144" y="596"/>
                    <a:pt x="298" y="596"/>
                  </a:cubicBezTo>
                  <a:cubicBezTo>
                    <a:pt x="465" y="596"/>
                    <a:pt x="596" y="465"/>
                    <a:pt x="596" y="298"/>
                  </a:cubicBezTo>
                  <a:cubicBezTo>
                    <a:pt x="596" y="132"/>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6" name="Google Shape;6216;p78"/>
            <p:cNvSpPr/>
            <p:nvPr/>
          </p:nvSpPr>
          <p:spPr>
            <a:xfrm>
              <a:off x="7295505" y="1540031"/>
              <a:ext cx="18986" cy="19081"/>
            </a:xfrm>
            <a:custGeom>
              <a:avLst/>
              <a:gdLst/>
              <a:ahLst/>
              <a:cxnLst/>
              <a:rect l="l" t="t" r="r" b="b"/>
              <a:pathLst>
                <a:path w="596" h="599" extrusionOk="0">
                  <a:moveTo>
                    <a:pt x="332" y="1"/>
                  </a:moveTo>
                  <a:cubicBezTo>
                    <a:pt x="321" y="1"/>
                    <a:pt x="309" y="2"/>
                    <a:pt x="298" y="4"/>
                  </a:cubicBezTo>
                  <a:cubicBezTo>
                    <a:pt x="131" y="4"/>
                    <a:pt x="0" y="134"/>
                    <a:pt x="0" y="301"/>
                  </a:cubicBezTo>
                  <a:cubicBezTo>
                    <a:pt x="0" y="456"/>
                    <a:pt x="131" y="599"/>
                    <a:pt x="298" y="599"/>
                  </a:cubicBezTo>
                  <a:cubicBezTo>
                    <a:pt x="453" y="599"/>
                    <a:pt x="596" y="456"/>
                    <a:pt x="596" y="301"/>
                  </a:cubicBezTo>
                  <a:cubicBezTo>
                    <a:pt x="596" y="136"/>
                    <a:pt x="473" y="1"/>
                    <a:pt x="3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7" name="Google Shape;6217;p78"/>
            <p:cNvSpPr/>
            <p:nvPr/>
          </p:nvSpPr>
          <p:spPr>
            <a:xfrm>
              <a:off x="7337968" y="1631519"/>
              <a:ext cx="19017" cy="19017"/>
            </a:xfrm>
            <a:custGeom>
              <a:avLst/>
              <a:gdLst/>
              <a:ahLst/>
              <a:cxnLst/>
              <a:rect l="l" t="t" r="r" b="b"/>
              <a:pathLst>
                <a:path w="597" h="597" extrusionOk="0">
                  <a:moveTo>
                    <a:pt x="298" y="1"/>
                  </a:moveTo>
                  <a:cubicBezTo>
                    <a:pt x="132" y="1"/>
                    <a:pt x="1" y="132"/>
                    <a:pt x="1" y="299"/>
                  </a:cubicBezTo>
                  <a:cubicBezTo>
                    <a:pt x="1" y="465"/>
                    <a:pt x="132" y="596"/>
                    <a:pt x="298" y="596"/>
                  </a:cubicBezTo>
                  <a:cubicBezTo>
                    <a:pt x="465" y="596"/>
                    <a:pt x="596" y="465"/>
                    <a:pt x="596" y="299"/>
                  </a:cubicBezTo>
                  <a:cubicBezTo>
                    <a:pt x="596" y="132"/>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8" name="Google Shape;6218;p78"/>
            <p:cNvSpPr/>
            <p:nvPr/>
          </p:nvSpPr>
          <p:spPr>
            <a:xfrm>
              <a:off x="7275404" y="1612947"/>
              <a:ext cx="18986" cy="18986"/>
            </a:xfrm>
            <a:custGeom>
              <a:avLst/>
              <a:gdLst/>
              <a:ahLst/>
              <a:cxnLst/>
              <a:rect l="l" t="t" r="r" b="b"/>
              <a:pathLst>
                <a:path w="596" h="596" extrusionOk="0">
                  <a:moveTo>
                    <a:pt x="298" y="1"/>
                  </a:moveTo>
                  <a:cubicBezTo>
                    <a:pt x="131" y="1"/>
                    <a:pt x="0" y="131"/>
                    <a:pt x="0" y="298"/>
                  </a:cubicBezTo>
                  <a:cubicBezTo>
                    <a:pt x="0" y="465"/>
                    <a:pt x="131" y="596"/>
                    <a:pt x="298" y="596"/>
                  </a:cubicBezTo>
                  <a:cubicBezTo>
                    <a:pt x="465" y="596"/>
                    <a:pt x="596" y="465"/>
                    <a:pt x="596" y="298"/>
                  </a:cubicBezTo>
                  <a:cubicBezTo>
                    <a:pt x="596" y="131"/>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19" name="Google Shape;6219;p78"/>
            <p:cNvSpPr/>
            <p:nvPr/>
          </p:nvSpPr>
          <p:spPr>
            <a:xfrm>
              <a:off x="7248837" y="1688029"/>
              <a:ext cx="19017" cy="19017"/>
            </a:xfrm>
            <a:custGeom>
              <a:avLst/>
              <a:gdLst/>
              <a:ahLst/>
              <a:cxnLst/>
              <a:rect l="l" t="t" r="r" b="b"/>
              <a:pathLst>
                <a:path w="597" h="597" extrusionOk="0">
                  <a:moveTo>
                    <a:pt x="298" y="1"/>
                  </a:moveTo>
                  <a:cubicBezTo>
                    <a:pt x="132" y="1"/>
                    <a:pt x="1" y="132"/>
                    <a:pt x="1" y="299"/>
                  </a:cubicBezTo>
                  <a:cubicBezTo>
                    <a:pt x="1" y="453"/>
                    <a:pt x="132" y="596"/>
                    <a:pt x="298" y="596"/>
                  </a:cubicBezTo>
                  <a:cubicBezTo>
                    <a:pt x="465" y="596"/>
                    <a:pt x="596" y="453"/>
                    <a:pt x="596" y="299"/>
                  </a:cubicBezTo>
                  <a:cubicBezTo>
                    <a:pt x="596" y="132"/>
                    <a:pt x="465"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0" name="Google Shape;6220;p78"/>
            <p:cNvSpPr/>
            <p:nvPr/>
          </p:nvSpPr>
          <p:spPr>
            <a:xfrm>
              <a:off x="7413464" y="1587527"/>
              <a:ext cx="18986" cy="19017"/>
            </a:xfrm>
            <a:custGeom>
              <a:avLst/>
              <a:gdLst/>
              <a:ahLst/>
              <a:cxnLst/>
              <a:rect l="l" t="t" r="r" b="b"/>
              <a:pathLst>
                <a:path w="596" h="597" extrusionOk="0">
                  <a:moveTo>
                    <a:pt x="298" y="1"/>
                  </a:moveTo>
                  <a:cubicBezTo>
                    <a:pt x="131" y="1"/>
                    <a:pt x="0" y="132"/>
                    <a:pt x="0" y="298"/>
                  </a:cubicBezTo>
                  <a:cubicBezTo>
                    <a:pt x="0" y="453"/>
                    <a:pt x="131" y="596"/>
                    <a:pt x="298" y="596"/>
                  </a:cubicBezTo>
                  <a:cubicBezTo>
                    <a:pt x="464" y="596"/>
                    <a:pt x="595" y="453"/>
                    <a:pt x="595" y="298"/>
                  </a:cubicBezTo>
                  <a:cubicBezTo>
                    <a:pt x="595" y="132"/>
                    <a:pt x="464" y="1"/>
                    <a:pt x="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1" name="Google Shape;6221;p78"/>
            <p:cNvSpPr/>
            <p:nvPr/>
          </p:nvSpPr>
          <p:spPr>
            <a:xfrm>
              <a:off x="7114218" y="1832906"/>
              <a:ext cx="18986" cy="19017"/>
            </a:xfrm>
            <a:custGeom>
              <a:avLst/>
              <a:gdLst/>
              <a:ahLst/>
              <a:cxnLst/>
              <a:rect l="l" t="t" r="r" b="b"/>
              <a:pathLst>
                <a:path w="596" h="597" extrusionOk="0">
                  <a:moveTo>
                    <a:pt x="317" y="0"/>
                  </a:moveTo>
                  <a:cubicBezTo>
                    <a:pt x="311" y="0"/>
                    <a:pt x="304" y="1"/>
                    <a:pt x="298" y="1"/>
                  </a:cubicBezTo>
                  <a:cubicBezTo>
                    <a:pt x="131" y="1"/>
                    <a:pt x="0" y="132"/>
                    <a:pt x="0" y="299"/>
                  </a:cubicBezTo>
                  <a:cubicBezTo>
                    <a:pt x="0" y="465"/>
                    <a:pt x="131" y="596"/>
                    <a:pt x="298" y="596"/>
                  </a:cubicBezTo>
                  <a:cubicBezTo>
                    <a:pt x="464" y="596"/>
                    <a:pt x="595" y="465"/>
                    <a:pt x="595" y="299"/>
                  </a:cubicBezTo>
                  <a:cubicBezTo>
                    <a:pt x="595" y="139"/>
                    <a:pt x="474" y="0"/>
                    <a:pt x="3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2" name="Google Shape;6222;p78"/>
            <p:cNvSpPr/>
            <p:nvPr/>
          </p:nvSpPr>
          <p:spPr>
            <a:xfrm>
              <a:off x="7128999" y="1785506"/>
              <a:ext cx="18986" cy="19017"/>
            </a:xfrm>
            <a:custGeom>
              <a:avLst/>
              <a:gdLst/>
              <a:ahLst/>
              <a:cxnLst/>
              <a:rect l="l" t="t" r="r" b="b"/>
              <a:pathLst>
                <a:path w="596" h="597" extrusionOk="0">
                  <a:moveTo>
                    <a:pt x="319" y="0"/>
                  </a:moveTo>
                  <a:cubicBezTo>
                    <a:pt x="312" y="0"/>
                    <a:pt x="305" y="0"/>
                    <a:pt x="298" y="1"/>
                  </a:cubicBezTo>
                  <a:cubicBezTo>
                    <a:pt x="131" y="1"/>
                    <a:pt x="0" y="132"/>
                    <a:pt x="0" y="298"/>
                  </a:cubicBezTo>
                  <a:cubicBezTo>
                    <a:pt x="0" y="465"/>
                    <a:pt x="131" y="596"/>
                    <a:pt x="298" y="596"/>
                  </a:cubicBezTo>
                  <a:cubicBezTo>
                    <a:pt x="465" y="596"/>
                    <a:pt x="596" y="465"/>
                    <a:pt x="596" y="298"/>
                  </a:cubicBezTo>
                  <a:cubicBezTo>
                    <a:pt x="596" y="127"/>
                    <a:pt x="476" y="0"/>
                    <a:pt x="3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3" name="Google Shape;6223;p78"/>
            <p:cNvSpPr/>
            <p:nvPr/>
          </p:nvSpPr>
          <p:spPr>
            <a:xfrm>
              <a:off x="7148335" y="1815481"/>
              <a:ext cx="18986" cy="18986"/>
            </a:xfrm>
            <a:custGeom>
              <a:avLst/>
              <a:gdLst/>
              <a:ahLst/>
              <a:cxnLst/>
              <a:rect l="l" t="t" r="r" b="b"/>
              <a:pathLst>
                <a:path w="596" h="596" extrusionOk="0">
                  <a:moveTo>
                    <a:pt x="298" y="0"/>
                  </a:moveTo>
                  <a:cubicBezTo>
                    <a:pt x="132" y="0"/>
                    <a:pt x="1" y="131"/>
                    <a:pt x="1" y="298"/>
                  </a:cubicBezTo>
                  <a:cubicBezTo>
                    <a:pt x="1" y="465"/>
                    <a:pt x="132" y="596"/>
                    <a:pt x="298" y="596"/>
                  </a:cubicBezTo>
                  <a:cubicBezTo>
                    <a:pt x="465" y="596"/>
                    <a:pt x="596" y="465"/>
                    <a:pt x="596" y="298"/>
                  </a:cubicBezTo>
                  <a:cubicBezTo>
                    <a:pt x="596" y="131"/>
                    <a:pt x="465" y="0"/>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4" name="Google Shape;6224;p78"/>
            <p:cNvSpPr/>
            <p:nvPr/>
          </p:nvSpPr>
          <p:spPr>
            <a:xfrm>
              <a:off x="7158592" y="1661494"/>
              <a:ext cx="208236" cy="205656"/>
            </a:xfrm>
            <a:custGeom>
              <a:avLst/>
              <a:gdLst/>
              <a:ahLst/>
              <a:cxnLst/>
              <a:rect l="l" t="t" r="r" b="b"/>
              <a:pathLst>
                <a:path w="6537" h="6456" extrusionOk="0">
                  <a:moveTo>
                    <a:pt x="2893" y="2275"/>
                  </a:moveTo>
                  <a:cubicBezTo>
                    <a:pt x="2131" y="3001"/>
                    <a:pt x="1512" y="3763"/>
                    <a:pt x="917" y="4703"/>
                  </a:cubicBezTo>
                  <a:cubicBezTo>
                    <a:pt x="905" y="4656"/>
                    <a:pt x="905" y="4596"/>
                    <a:pt x="929" y="4442"/>
                  </a:cubicBezTo>
                  <a:cubicBezTo>
                    <a:pt x="941" y="4370"/>
                    <a:pt x="1036" y="4287"/>
                    <a:pt x="1107" y="4191"/>
                  </a:cubicBezTo>
                  <a:cubicBezTo>
                    <a:pt x="1357" y="3906"/>
                    <a:pt x="1393" y="3822"/>
                    <a:pt x="1453" y="3525"/>
                  </a:cubicBezTo>
                  <a:cubicBezTo>
                    <a:pt x="1524" y="3168"/>
                    <a:pt x="1572" y="3120"/>
                    <a:pt x="1881" y="2989"/>
                  </a:cubicBezTo>
                  <a:cubicBezTo>
                    <a:pt x="2191" y="2858"/>
                    <a:pt x="2274" y="2775"/>
                    <a:pt x="2453" y="2560"/>
                  </a:cubicBezTo>
                  <a:cubicBezTo>
                    <a:pt x="2643" y="2322"/>
                    <a:pt x="2703" y="2275"/>
                    <a:pt x="2893" y="2275"/>
                  </a:cubicBezTo>
                  <a:close/>
                  <a:moveTo>
                    <a:pt x="6351" y="0"/>
                  </a:moveTo>
                  <a:cubicBezTo>
                    <a:pt x="6331" y="0"/>
                    <a:pt x="6309" y="4"/>
                    <a:pt x="6287" y="12"/>
                  </a:cubicBezTo>
                  <a:cubicBezTo>
                    <a:pt x="5144" y="453"/>
                    <a:pt x="4191" y="1072"/>
                    <a:pt x="3251" y="1917"/>
                  </a:cubicBezTo>
                  <a:cubicBezTo>
                    <a:pt x="3154" y="1917"/>
                    <a:pt x="3059" y="1911"/>
                    <a:pt x="2965" y="1911"/>
                  </a:cubicBezTo>
                  <a:cubicBezTo>
                    <a:pt x="2841" y="1911"/>
                    <a:pt x="2718" y="1923"/>
                    <a:pt x="2596" y="1977"/>
                  </a:cubicBezTo>
                  <a:cubicBezTo>
                    <a:pt x="2310" y="2108"/>
                    <a:pt x="2179" y="2406"/>
                    <a:pt x="2012" y="2525"/>
                  </a:cubicBezTo>
                  <a:cubicBezTo>
                    <a:pt x="1941" y="2584"/>
                    <a:pt x="1846" y="2620"/>
                    <a:pt x="1750" y="2656"/>
                  </a:cubicBezTo>
                  <a:cubicBezTo>
                    <a:pt x="1346" y="2834"/>
                    <a:pt x="1238" y="2941"/>
                    <a:pt x="1119" y="3430"/>
                  </a:cubicBezTo>
                  <a:cubicBezTo>
                    <a:pt x="1072" y="3668"/>
                    <a:pt x="1060" y="3715"/>
                    <a:pt x="857" y="3953"/>
                  </a:cubicBezTo>
                  <a:cubicBezTo>
                    <a:pt x="750" y="4072"/>
                    <a:pt x="643" y="4191"/>
                    <a:pt x="595" y="4334"/>
                  </a:cubicBezTo>
                  <a:cubicBezTo>
                    <a:pt x="464" y="4799"/>
                    <a:pt x="643" y="4775"/>
                    <a:pt x="631" y="5073"/>
                  </a:cubicBezTo>
                  <a:cubicBezTo>
                    <a:pt x="631" y="5084"/>
                    <a:pt x="643" y="5084"/>
                    <a:pt x="643" y="5096"/>
                  </a:cubicBezTo>
                  <a:cubicBezTo>
                    <a:pt x="381" y="5549"/>
                    <a:pt x="179" y="5942"/>
                    <a:pt x="48" y="6216"/>
                  </a:cubicBezTo>
                  <a:cubicBezTo>
                    <a:pt x="0" y="6299"/>
                    <a:pt x="48" y="6394"/>
                    <a:pt x="143" y="6442"/>
                  </a:cubicBezTo>
                  <a:cubicBezTo>
                    <a:pt x="164" y="6451"/>
                    <a:pt x="186" y="6455"/>
                    <a:pt x="208" y="6455"/>
                  </a:cubicBezTo>
                  <a:cubicBezTo>
                    <a:pt x="271" y="6455"/>
                    <a:pt x="331" y="6417"/>
                    <a:pt x="357" y="6347"/>
                  </a:cubicBezTo>
                  <a:cubicBezTo>
                    <a:pt x="643" y="5739"/>
                    <a:pt x="1274" y="4549"/>
                    <a:pt x="2322" y="3322"/>
                  </a:cubicBezTo>
                  <a:cubicBezTo>
                    <a:pt x="3620" y="1834"/>
                    <a:pt x="4846" y="929"/>
                    <a:pt x="6406" y="322"/>
                  </a:cubicBezTo>
                  <a:cubicBezTo>
                    <a:pt x="6489" y="286"/>
                    <a:pt x="6537" y="191"/>
                    <a:pt x="6489" y="96"/>
                  </a:cubicBezTo>
                  <a:cubicBezTo>
                    <a:pt x="6471" y="41"/>
                    <a:pt x="6418" y="0"/>
                    <a:pt x="63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5" name="Google Shape;6225;p78"/>
            <p:cNvSpPr/>
            <p:nvPr/>
          </p:nvSpPr>
          <p:spPr>
            <a:xfrm>
              <a:off x="7374696" y="1635660"/>
              <a:ext cx="93781" cy="28478"/>
            </a:xfrm>
            <a:custGeom>
              <a:avLst/>
              <a:gdLst/>
              <a:ahLst/>
              <a:cxnLst/>
              <a:rect l="l" t="t" r="r" b="b"/>
              <a:pathLst>
                <a:path w="2944" h="894" extrusionOk="0">
                  <a:moveTo>
                    <a:pt x="2772" y="1"/>
                  </a:moveTo>
                  <a:cubicBezTo>
                    <a:pt x="2765" y="1"/>
                    <a:pt x="2759" y="1"/>
                    <a:pt x="2753" y="2"/>
                  </a:cubicBezTo>
                  <a:cubicBezTo>
                    <a:pt x="1860" y="97"/>
                    <a:pt x="991" y="288"/>
                    <a:pt x="193" y="573"/>
                  </a:cubicBezTo>
                  <a:cubicBezTo>
                    <a:pt x="1" y="638"/>
                    <a:pt x="67" y="894"/>
                    <a:pt x="230" y="894"/>
                  </a:cubicBezTo>
                  <a:cubicBezTo>
                    <a:pt x="248" y="894"/>
                    <a:pt x="268" y="890"/>
                    <a:pt x="288" y="883"/>
                  </a:cubicBezTo>
                  <a:cubicBezTo>
                    <a:pt x="1086" y="609"/>
                    <a:pt x="1920" y="419"/>
                    <a:pt x="2777" y="335"/>
                  </a:cubicBezTo>
                  <a:cubicBezTo>
                    <a:pt x="2872" y="311"/>
                    <a:pt x="2944" y="240"/>
                    <a:pt x="2932" y="157"/>
                  </a:cubicBezTo>
                  <a:cubicBezTo>
                    <a:pt x="2932" y="68"/>
                    <a:pt x="2850" y="1"/>
                    <a:pt x="27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226" name="Google Shape;6226;p78"/>
          <p:cNvSpPr/>
          <p:nvPr/>
        </p:nvSpPr>
        <p:spPr>
          <a:xfrm>
            <a:off x="7539642" y="1500180"/>
            <a:ext cx="372958" cy="366747"/>
          </a:xfrm>
          <a:custGeom>
            <a:avLst/>
            <a:gdLst/>
            <a:ahLst/>
            <a:cxnLst/>
            <a:rect l="l" t="t" r="r" b="b"/>
            <a:pathLst>
              <a:path w="11708" h="11513" extrusionOk="0">
                <a:moveTo>
                  <a:pt x="5700" y="3058"/>
                </a:moveTo>
                <a:cubicBezTo>
                  <a:pt x="5722" y="3058"/>
                  <a:pt x="5743" y="3064"/>
                  <a:pt x="5755" y="3076"/>
                </a:cubicBezTo>
                <a:lnTo>
                  <a:pt x="8565" y="5898"/>
                </a:lnTo>
                <a:cubicBezTo>
                  <a:pt x="8612" y="5910"/>
                  <a:pt x="8612" y="5969"/>
                  <a:pt x="8588" y="6017"/>
                </a:cubicBezTo>
                <a:cubicBezTo>
                  <a:pt x="8207" y="6374"/>
                  <a:pt x="8231" y="6398"/>
                  <a:pt x="8172" y="6398"/>
                </a:cubicBezTo>
                <a:cubicBezTo>
                  <a:pt x="8112" y="6398"/>
                  <a:pt x="8112" y="6350"/>
                  <a:pt x="7850" y="6136"/>
                </a:cubicBezTo>
                <a:cubicBezTo>
                  <a:pt x="5112" y="3398"/>
                  <a:pt x="5255" y="3552"/>
                  <a:pt x="5255" y="3493"/>
                </a:cubicBezTo>
                <a:cubicBezTo>
                  <a:pt x="5255" y="3433"/>
                  <a:pt x="5278" y="3433"/>
                  <a:pt x="5636" y="3076"/>
                </a:cubicBezTo>
                <a:cubicBezTo>
                  <a:pt x="5653" y="3064"/>
                  <a:pt x="5677" y="3058"/>
                  <a:pt x="5700" y="3058"/>
                </a:cubicBezTo>
                <a:close/>
                <a:moveTo>
                  <a:pt x="10869" y="1"/>
                </a:moveTo>
                <a:cubicBezTo>
                  <a:pt x="10688" y="1"/>
                  <a:pt x="10504" y="64"/>
                  <a:pt x="10350" y="195"/>
                </a:cubicBezTo>
                <a:lnTo>
                  <a:pt x="9184" y="1219"/>
                </a:lnTo>
                <a:cubicBezTo>
                  <a:pt x="9100" y="1278"/>
                  <a:pt x="9100" y="1385"/>
                  <a:pt x="9160" y="1457"/>
                </a:cubicBezTo>
                <a:cubicBezTo>
                  <a:pt x="9191" y="1494"/>
                  <a:pt x="9235" y="1512"/>
                  <a:pt x="9280" y="1512"/>
                </a:cubicBezTo>
                <a:cubicBezTo>
                  <a:pt x="9322" y="1512"/>
                  <a:pt x="9364" y="1497"/>
                  <a:pt x="9398" y="1469"/>
                </a:cubicBezTo>
                <a:lnTo>
                  <a:pt x="10577" y="445"/>
                </a:lnTo>
                <a:cubicBezTo>
                  <a:pt x="10664" y="375"/>
                  <a:pt x="10769" y="339"/>
                  <a:pt x="10872" y="339"/>
                </a:cubicBezTo>
                <a:cubicBezTo>
                  <a:pt x="10980" y="339"/>
                  <a:pt x="11087" y="378"/>
                  <a:pt x="11172" y="457"/>
                </a:cubicBezTo>
                <a:cubicBezTo>
                  <a:pt x="11339" y="623"/>
                  <a:pt x="11339" y="874"/>
                  <a:pt x="11184" y="1052"/>
                </a:cubicBezTo>
                <a:lnTo>
                  <a:pt x="7933" y="4767"/>
                </a:lnTo>
                <a:lnTo>
                  <a:pt x="6874" y="3707"/>
                </a:lnTo>
                <a:lnTo>
                  <a:pt x="8767" y="2040"/>
                </a:lnTo>
                <a:cubicBezTo>
                  <a:pt x="8838" y="1981"/>
                  <a:pt x="8838" y="1874"/>
                  <a:pt x="8779" y="1802"/>
                </a:cubicBezTo>
                <a:cubicBezTo>
                  <a:pt x="8747" y="1757"/>
                  <a:pt x="8700" y="1736"/>
                  <a:pt x="8653" y="1736"/>
                </a:cubicBezTo>
                <a:cubicBezTo>
                  <a:pt x="8614" y="1736"/>
                  <a:pt x="8573" y="1751"/>
                  <a:pt x="8541" y="1778"/>
                </a:cubicBezTo>
                <a:lnTo>
                  <a:pt x="6636" y="3469"/>
                </a:lnTo>
                <a:lnTo>
                  <a:pt x="5993" y="2826"/>
                </a:lnTo>
                <a:cubicBezTo>
                  <a:pt x="5909" y="2743"/>
                  <a:pt x="5802" y="2701"/>
                  <a:pt x="5695" y="2701"/>
                </a:cubicBezTo>
                <a:cubicBezTo>
                  <a:pt x="5588" y="2701"/>
                  <a:pt x="5481" y="2743"/>
                  <a:pt x="5397" y="2826"/>
                </a:cubicBezTo>
                <a:lnTo>
                  <a:pt x="5040" y="3183"/>
                </a:lnTo>
                <a:cubicBezTo>
                  <a:pt x="4921" y="3302"/>
                  <a:pt x="4874" y="3481"/>
                  <a:pt x="4957" y="3660"/>
                </a:cubicBezTo>
                <a:cubicBezTo>
                  <a:pt x="4800" y="3641"/>
                  <a:pt x="4644" y="3631"/>
                  <a:pt x="4488" y="3631"/>
                </a:cubicBezTo>
                <a:cubicBezTo>
                  <a:pt x="2121" y="3631"/>
                  <a:pt x="1" y="5783"/>
                  <a:pt x="135" y="8208"/>
                </a:cubicBezTo>
                <a:cubicBezTo>
                  <a:pt x="147" y="8672"/>
                  <a:pt x="337" y="9101"/>
                  <a:pt x="671" y="9422"/>
                </a:cubicBezTo>
                <a:lnTo>
                  <a:pt x="2218" y="10970"/>
                </a:lnTo>
                <a:cubicBezTo>
                  <a:pt x="2620" y="11372"/>
                  <a:pt x="3076" y="11512"/>
                  <a:pt x="3595" y="11512"/>
                </a:cubicBezTo>
                <a:cubicBezTo>
                  <a:pt x="3768" y="11512"/>
                  <a:pt x="3948" y="11497"/>
                  <a:pt x="4135" y="11470"/>
                </a:cubicBezTo>
                <a:cubicBezTo>
                  <a:pt x="4219" y="11458"/>
                  <a:pt x="4278" y="11387"/>
                  <a:pt x="4278" y="11280"/>
                </a:cubicBezTo>
                <a:cubicBezTo>
                  <a:pt x="4266" y="11184"/>
                  <a:pt x="4195" y="11125"/>
                  <a:pt x="4088" y="11125"/>
                </a:cubicBezTo>
                <a:cubicBezTo>
                  <a:pt x="3923" y="11149"/>
                  <a:pt x="3764" y="11164"/>
                  <a:pt x="3613" y="11164"/>
                </a:cubicBezTo>
                <a:cubicBezTo>
                  <a:pt x="3175" y="11164"/>
                  <a:pt x="2793" y="11044"/>
                  <a:pt x="2457" y="10708"/>
                </a:cubicBezTo>
                <a:lnTo>
                  <a:pt x="909" y="9160"/>
                </a:lnTo>
                <a:cubicBezTo>
                  <a:pt x="635" y="8898"/>
                  <a:pt x="468" y="8541"/>
                  <a:pt x="456" y="8184"/>
                </a:cubicBezTo>
                <a:cubicBezTo>
                  <a:pt x="351" y="5941"/>
                  <a:pt x="2322" y="3959"/>
                  <a:pt x="4468" y="3959"/>
                </a:cubicBezTo>
                <a:cubicBezTo>
                  <a:pt x="4749" y="3959"/>
                  <a:pt x="5032" y="3993"/>
                  <a:pt x="5314" y="4064"/>
                </a:cubicBezTo>
                <a:lnTo>
                  <a:pt x="7576" y="6327"/>
                </a:lnTo>
                <a:cubicBezTo>
                  <a:pt x="8029" y="8196"/>
                  <a:pt x="6838" y="10220"/>
                  <a:pt x="4969" y="10934"/>
                </a:cubicBezTo>
                <a:cubicBezTo>
                  <a:pt x="4874" y="10970"/>
                  <a:pt x="4838" y="11065"/>
                  <a:pt x="4862" y="11160"/>
                </a:cubicBezTo>
                <a:cubicBezTo>
                  <a:pt x="4891" y="11229"/>
                  <a:pt x="4961" y="11274"/>
                  <a:pt x="5038" y="11274"/>
                </a:cubicBezTo>
                <a:cubicBezTo>
                  <a:pt x="5055" y="11274"/>
                  <a:pt x="5071" y="11272"/>
                  <a:pt x="5088" y="11268"/>
                </a:cubicBezTo>
                <a:cubicBezTo>
                  <a:pt x="6945" y="10553"/>
                  <a:pt x="8195" y="8624"/>
                  <a:pt x="7969" y="6696"/>
                </a:cubicBezTo>
                <a:lnTo>
                  <a:pt x="7969" y="6696"/>
                </a:lnTo>
                <a:cubicBezTo>
                  <a:pt x="8027" y="6722"/>
                  <a:pt x="8084" y="6735"/>
                  <a:pt x="8140" y="6735"/>
                </a:cubicBezTo>
                <a:cubicBezTo>
                  <a:pt x="8257" y="6735"/>
                  <a:pt x="8365" y="6681"/>
                  <a:pt x="8445" y="6600"/>
                </a:cubicBezTo>
                <a:lnTo>
                  <a:pt x="8803" y="6243"/>
                </a:lnTo>
                <a:cubicBezTo>
                  <a:pt x="8969" y="6088"/>
                  <a:pt x="8969" y="5815"/>
                  <a:pt x="8803" y="5648"/>
                </a:cubicBezTo>
                <a:lnTo>
                  <a:pt x="8172" y="5017"/>
                </a:lnTo>
                <a:lnTo>
                  <a:pt x="11446" y="1290"/>
                </a:lnTo>
                <a:cubicBezTo>
                  <a:pt x="11708" y="981"/>
                  <a:pt x="11696" y="516"/>
                  <a:pt x="11410" y="219"/>
                </a:cubicBezTo>
                <a:cubicBezTo>
                  <a:pt x="11261" y="76"/>
                  <a:pt x="11067" y="1"/>
                  <a:pt x="108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27" name="Google Shape;6227;p78"/>
          <p:cNvGrpSpPr/>
          <p:nvPr/>
        </p:nvGrpSpPr>
        <p:grpSpPr>
          <a:xfrm>
            <a:off x="6649231" y="1500021"/>
            <a:ext cx="390287" cy="367065"/>
            <a:chOff x="6649231" y="1500021"/>
            <a:chExt cx="390287" cy="367065"/>
          </a:xfrm>
        </p:grpSpPr>
        <p:sp>
          <p:nvSpPr>
            <p:cNvPr id="6228" name="Google Shape;6228;p78"/>
            <p:cNvSpPr/>
            <p:nvPr/>
          </p:nvSpPr>
          <p:spPr>
            <a:xfrm>
              <a:off x="6649231" y="1500021"/>
              <a:ext cx="390287" cy="367065"/>
            </a:xfrm>
            <a:custGeom>
              <a:avLst/>
              <a:gdLst/>
              <a:ahLst/>
              <a:cxnLst/>
              <a:rect l="l" t="t" r="r" b="b"/>
              <a:pathLst>
                <a:path w="12252" h="11523" extrusionOk="0">
                  <a:moveTo>
                    <a:pt x="2393" y="6022"/>
                  </a:moveTo>
                  <a:lnTo>
                    <a:pt x="5775" y="9391"/>
                  </a:lnTo>
                  <a:lnTo>
                    <a:pt x="4691" y="10487"/>
                  </a:lnTo>
                  <a:cubicBezTo>
                    <a:pt x="4221" y="10951"/>
                    <a:pt x="3611" y="11183"/>
                    <a:pt x="3000" y="11183"/>
                  </a:cubicBezTo>
                  <a:cubicBezTo>
                    <a:pt x="2390" y="11183"/>
                    <a:pt x="1780" y="10951"/>
                    <a:pt x="1310" y="10487"/>
                  </a:cubicBezTo>
                  <a:cubicBezTo>
                    <a:pt x="369" y="9546"/>
                    <a:pt x="369" y="8046"/>
                    <a:pt x="1310" y="7105"/>
                  </a:cubicBezTo>
                  <a:lnTo>
                    <a:pt x="2393" y="6022"/>
                  </a:lnTo>
                  <a:close/>
                  <a:moveTo>
                    <a:pt x="3000" y="331"/>
                  </a:moveTo>
                  <a:cubicBezTo>
                    <a:pt x="3608" y="331"/>
                    <a:pt x="4203" y="557"/>
                    <a:pt x="4667" y="1021"/>
                  </a:cubicBezTo>
                  <a:lnTo>
                    <a:pt x="10763" y="7105"/>
                  </a:lnTo>
                  <a:cubicBezTo>
                    <a:pt x="11680" y="8046"/>
                    <a:pt x="11680" y="9546"/>
                    <a:pt x="10763" y="10463"/>
                  </a:cubicBezTo>
                  <a:lnTo>
                    <a:pt x="10728" y="10499"/>
                  </a:lnTo>
                  <a:cubicBezTo>
                    <a:pt x="10263" y="10957"/>
                    <a:pt x="9656" y="11186"/>
                    <a:pt x="9050" y="11186"/>
                  </a:cubicBezTo>
                  <a:cubicBezTo>
                    <a:pt x="8445" y="11186"/>
                    <a:pt x="7840" y="10957"/>
                    <a:pt x="7382" y="10499"/>
                  </a:cubicBezTo>
                  <a:lnTo>
                    <a:pt x="1286" y="4415"/>
                  </a:lnTo>
                  <a:cubicBezTo>
                    <a:pt x="369" y="3486"/>
                    <a:pt x="369" y="1986"/>
                    <a:pt x="1286" y="1057"/>
                  </a:cubicBezTo>
                  <a:cubicBezTo>
                    <a:pt x="1310" y="1045"/>
                    <a:pt x="1929" y="331"/>
                    <a:pt x="3000" y="331"/>
                  </a:cubicBezTo>
                  <a:close/>
                  <a:moveTo>
                    <a:pt x="2999" y="0"/>
                  </a:moveTo>
                  <a:cubicBezTo>
                    <a:pt x="2307" y="0"/>
                    <a:pt x="1613" y="265"/>
                    <a:pt x="1084" y="795"/>
                  </a:cubicBezTo>
                  <a:lnTo>
                    <a:pt x="1060" y="819"/>
                  </a:lnTo>
                  <a:cubicBezTo>
                    <a:pt x="0" y="1879"/>
                    <a:pt x="0" y="3593"/>
                    <a:pt x="1060" y="4641"/>
                  </a:cubicBezTo>
                  <a:lnTo>
                    <a:pt x="2167" y="5760"/>
                  </a:lnTo>
                  <a:lnTo>
                    <a:pt x="1084" y="6855"/>
                  </a:lnTo>
                  <a:cubicBezTo>
                    <a:pt x="24" y="7903"/>
                    <a:pt x="24" y="9653"/>
                    <a:pt x="1084" y="10701"/>
                  </a:cubicBezTo>
                  <a:cubicBezTo>
                    <a:pt x="1613" y="11231"/>
                    <a:pt x="2313" y="11496"/>
                    <a:pt x="3012" y="11496"/>
                  </a:cubicBezTo>
                  <a:cubicBezTo>
                    <a:pt x="3712" y="11496"/>
                    <a:pt x="4411" y="11231"/>
                    <a:pt x="4941" y="10701"/>
                  </a:cubicBezTo>
                  <a:lnTo>
                    <a:pt x="6025" y="9618"/>
                  </a:lnTo>
                  <a:lnTo>
                    <a:pt x="7144" y="10737"/>
                  </a:lnTo>
                  <a:cubicBezTo>
                    <a:pt x="7674" y="11261"/>
                    <a:pt x="8364" y="11523"/>
                    <a:pt x="9055" y="11523"/>
                  </a:cubicBezTo>
                  <a:cubicBezTo>
                    <a:pt x="9745" y="11523"/>
                    <a:pt x="10436" y="11261"/>
                    <a:pt x="10966" y="10737"/>
                  </a:cubicBezTo>
                  <a:lnTo>
                    <a:pt x="11001" y="10701"/>
                  </a:lnTo>
                  <a:cubicBezTo>
                    <a:pt x="12037" y="9653"/>
                    <a:pt x="12037" y="7939"/>
                    <a:pt x="11001" y="6879"/>
                  </a:cubicBezTo>
                  <a:lnTo>
                    <a:pt x="6263" y="2141"/>
                  </a:lnTo>
                  <a:lnTo>
                    <a:pt x="7370" y="1045"/>
                  </a:lnTo>
                  <a:cubicBezTo>
                    <a:pt x="7811" y="593"/>
                    <a:pt x="8418" y="343"/>
                    <a:pt x="9049" y="343"/>
                  </a:cubicBezTo>
                  <a:cubicBezTo>
                    <a:pt x="11156" y="343"/>
                    <a:pt x="12252" y="2914"/>
                    <a:pt x="10728" y="4427"/>
                  </a:cubicBezTo>
                  <a:lnTo>
                    <a:pt x="9989" y="5165"/>
                  </a:lnTo>
                  <a:cubicBezTo>
                    <a:pt x="9882" y="5272"/>
                    <a:pt x="9954" y="5451"/>
                    <a:pt x="10108" y="5451"/>
                  </a:cubicBezTo>
                  <a:cubicBezTo>
                    <a:pt x="10228" y="5451"/>
                    <a:pt x="10204" y="5391"/>
                    <a:pt x="10966" y="4641"/>
                  </a:cubicBezTo>
                  <a:cubicBezTo>
                    <a:pt x="11490" y="4129"/>
                    <a:pt x="11775" y="3450"/>
                    <a:pt x="11775" y="2724"/>
                  </a:cubicBezTo>
                  <a:cubicBezTo>
                    <a:pt x="11775" y="1224"/>
                    <a:pt x="10549" y="9"/>
                    <a:pt x="9049" y="9"/>
                  </a:cubicBezTo>
                  <a:cubicBezTo>
                    <a:pt x="8323" y="9"/>
                    <a:pt x="7632" y="283"/>
                    <a:pt x="7132" y="807"/>
                  </a:cubicBezTo>
                  <a:lnTo>
                    <a:pt x="6025" y="1914"/>
                  </a:lnTo>
                  <a:lnTo>
                    <a:pt x="4905" y="795"/>
                  </a:lnTo>
                  <a:cubicBezTo>
                    <a:pt x="4382" y="265"/>
                    <a:pt x="3691" y="0"/>
                    <a:pt x="29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29" name="Google Shape;6229;p78"/>
            <p:cNvSpPr/>
            <p:nvPr/>
          </p:nvSpPr>
          <p:spPr>
            <a:xfrm>
              <a:off x="6759194" y="1602435"/>
              <a:ext cx="161983" cy="161409"/>
            </a:xfrm>
            <a:custGeom>
              <a:avLst/>
              <a:gdLst/>
              <a:ahLst/>
              <a:cxnLst/>
              <a:rect l="l" t="t" r="r" b="b"/>
              <a:pathLst>
                <a:path w="5085" h="5067" extrusionOk="0">
                  <a:moveTo>
                    <a:pt x="2192" y="0"/>
                  </a:moveTo>
                  <a:cubicBezTo>
                    <a:pt x="2147" y="0"/>
                    <a:pt x="2102" y="15"/>
                    <a:pt x="2073" y="45"/>
                  </a:cubicBezTo>
                  <a:lnTo>
                    <a:pt x="60" y="2057"/>
                  </a:lnTo>
                  <a:cubicBezTo>
                    <a:pt x="1" y="2116"/>
                    <a:pt x="1" y="2236"/>
                    <a:pt x="60" y="2295"/>
                  </a:cubicBezTo>
                  <a:lnTo>
                    <a:pt x="501" y="2747"/>
                  </a:lnTo>
                  <a:cubicBezTo>
                    <a:pt x="531" y="2771"/>
                    <a:pt x="575" y="2783"/>
                    <a:pt x="620" y="2783"/>
                  </a:cubicBezTo>
                  <a:cubicBezTo>
                    <a:pt x="665" y="2783"/>
                    <a:pt x="709" y="2771"/>
                    <a:pt x="739" y="2747"/>
                  </a:cubicBezTo>
                  <a:cubicBezTo>
                    <a:pt x="799" y="2688"/>
                    <a:pt x="799" y="2569"/>
                    <a:pt x="739" y="2497"/>
                  </a:cubicBezTo>
                  <a:lnTo>
                    <a:pt x="418" y="2176"/>
                  </a:lnTo>
                  <a:lnTo>
                    <a:pt x="2192" y="402"/>
                  </a:lnTo>
                  <a:lnTo>
                    <a:pt x="4668" y="2890"/>
                  </a:lnTo>
                  <a:lnTo>
                    <a:pt x="2906" y="4664"/>
                  </a:lnTo>
                  <a:lnTo>
                    <a:pt x="1322" y="3081"/>
                  </a:lnTo>
                  <a:cubicBezTo>
                    <a:pt x="1293" y="3051"/>
                    <a:pt x="1248" y="3036"/>
                    <a:pt x="1203" y="3036"/>
                  </a:cubicBezTo>
                  <a:cubicBezTo>
                    <a:pt x="1159" y="3036"/>
                    <a:pt x="1114" y="3051"/>
                    <a:pt x="1084" y="3081"/>
                  </a:cubicBezTo>
                  <a:cubicBezTo>
                    <a:pt x="1025" y="3140"/>
                    <a:pt x="1025" y="3259"/>
                    <a:pt x="1084" y="3319"/>
                  </a:cubicBezTo>
                  <a:lnTo>
                    <a:pt x="2787" y="5022"/>
                  </a:lnTo>
                  <a:cubicBezTo>
                    <a:pt x="2817" y="5051"/>
                    <a:pt x="2861" y="5066"/>
                    <a:pt x="2906" y="5066"/>
                  </a:cubicBezTo>
                  <a:cubicBezTo>
                    <a:pt x="2951" y="5066"/>
                    <a:pt x="2995" y="5051"/>
                    <a:pt x="3025" y="5022"/>
                  </a:cubicBezTo>
                  <a:lnTo>
                    <a:pt x="5025" y="3009"/>
                  </a:lnTo>
                  <a:cubicBezTo>
                    <a:pt x="5085" y="2938"/>
                    <a:pt x="5085" y="2831"/>
                    <a:pt x="5025" y="2771"/>
                  </a:cubicBezTo>
                  <a:lnTo>
                    <a:pt x="2311" y="45"/>
                  </a:lnTo>
                  <a:cubicBezTo>
                    <a:pt x="2281" y="15"/>
                    <a:pt x="2236" y="0"/>
                    <a:pt x="2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0" name="Google Shape;6230;p78"/>
            <p:cNvSpPr/>
            <p:nvPr/>
          </p:nvSpPr>
          <p:spPr>
            <a:xfrm>
              <a:off x="6718229" y="1625179"/>
              <a:ext cx="15227" cy="14239"/>
            </a:xfrm>
            <a:custGeom>
              <a:avLst/>
              <a:gdLst/>
              <a:ahLst/>
              <a:cxnLst/>
              <a:rect l="l" t="t" r="r" b="b"/>
              <a:pathLst>
                <a:path w="478" h="447" extrusionOk="0">
                  <a:moveTo>
                    <a:pt x="180" y="0"/>
                  </a:moveTo>
                  <a:cubicBezTo>
                    <a:pt x="135" y="0"/>
                    <a:pt x="90" y="15"/>
                    <a:pt x="61" y="45"/>
                  </a:cubicBezTo>
                  <a:cubicBezTo>
                    <a:pt x="1" y="105"/>
                    <a:pt x="1" y="224"/>
                    <a:pt x="61" y="283"/>
                  </a:cubicBezTo>
                  <a:lnTo>
                    <a:pt x="180" y="402"/>
                  </a:lnTo>
                  <a:cubicBezTo>
                    <a:pt x="209" y="432"/>
                    <a:pt x="254" y="447"/>
                    <a:pt x="299" y="447"/>
                  </a:cubicBezTo>
                  <a:cubicBezTo>
                    <a:pt x="343" y="447"/>
                    <a:pt x="388" y="432"/>
                    <a:pt x="418" y="402"/>
                  </a:cubicBezTo>
                  <a:cubicBezTo>
                    <a:pt x="477" y="343"/>
                    <a:pt x="477" y="224"/>
                    <a:pt x="418" y="164"/>
                  </a:cubicBezTo>
                  <a:lnTo>
                    <a:pt x="299" y="45"/>
                  </a:lnTo>
                  <a:cubicBezTo>
                    <a:pt x="269" y="15"/>
                    <a:pt x="22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1" name="Google Shape;6231;p78"/>
            <p:cNvSpPr/>
            <p:nvPr/>
          </p:nvSpPr>
          <p:spPr>
            <a:xfrm>
              <a:off x="6712176" y="1588005"/>
              <a:ext cx="16533" cy="14048"/>
            </a:xfrm>
            <a:custGeom>
              <a:avLst/>
              <a:gdLst/>
              <a:ahLst/>
              <a:cxnLst/>
              <a:rect l="l" t="t" r="r" b="b"/>
              <a:pathLst>
                <a:path w="519" h="441" extrusionOk="0">
                  <a:moveTo>
                    <a:pt x="179" y="1"/>
                  </a:moveTo>
                  <a:cubicBezTo>
                    <a:pt x="134" y="1"/>
                    <a:pt x="90" y="16"/>
                    <a:pt x="60" y="45"/>
                  </a:cubicBezTo>
                  <a:cubicBezTo>
                    <a:pt x="0" y="93"/>
                    <a:pt x="0" y="224"/>
                    <a:pt x="60" y="283"/>
                  </a:cubicBezTo>
                  <a:cubicBezTo>
                    <a:pt x="155" y="355"/>
                    <a:pt x="191" y="438"/>
                    <a:pt x="298" y="438"/>
                  </a:cubicBezTo>
                  <a:cubicBezTo>
                    <a:pt x="307" y="440"/>
                    <a:pt x="315" y="440"/>
                    <a:pt x="323" y="440"/>
                  </a:cubicBezTo>
                  <a:cubicBezTo>
                    <a:pt x="460" y="440"/>
                    <a:pt x="518" y="254"/>
                    <a:pt x="417" y="164"/>
                  </a:cubicBezTo>
                  <a:lnTo>
                    <a:pt x="298" y="45"/>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2" name="Google Shape;6232;p78"/>
            <p:cNvSpPr/>
            <p:nvPr/>
          </p:nvSpPr>
          <p:spPr>
            <a:xfrm>
              <a:off x="6744796" y="1555003"/>
              <a:ext cx="16628" cy="14367"/>
            </a:xfrm>
            <a:custGeom>
              <a:avLst/>
              <a:gdLst/>
              <a:ahLst/>
              <a:cxnLst/>
              <a:rect l="l" t="t" r="r" b="b"/>
              <a:pathLst>
                <a:path w="522" h="451" extrusionOk="0">
                  <a:moveTo>
                    <a:pt x="179" y="1"/>
                  </a:moveTo>
                  <a:cubicBezTo>
                    <a:pt x="134" y="1"/>
                    <a:pt x="90" y="16"/>
                    <a:pt x="60" y="45"/>
                  </a:cubicBezTo>
                  <a:cubicBezTo>
                    <a:pt x="0" y="105"/>
                    <a:pt x="0" y="224"/>
                    <a:pt x="60" y="284"/>
                  </a:cubicBezTo>
                  <a:cubicBezTo>
                    <a:pt x="155" y="367"/>
                    <a:pt x="203" y="450"/>
                    <a:pt x="298" y="450"/>
                  </a:cubicBezTo>
                  <a:cubicBezTo>
                    <a:pt x="303" y="451"/>
                    <a:pt x="307" y="451"/>
                    <a:pt x="312" y="451"/>
                  </a:cubicBezTo>
                  <a:cubicBezTo>
                    <a:pt x="457" y="451"/>
                    <a:pt x="521" y="268"/>
                    <a:pt x="417" y="165"/>
                  </a:cubicBezTo>
                  <a:lnTo>
                    <a:pt x="298" y="45"/>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3" name="Google Shape;6233;p78"/>
            <p:cNvSpPr/>
            <p:nvPr/>
          </p:nvSpPr>
          <p:spPr>
            <a:xfrm>
              <a:off x="6750115" y="1593707"/>
              <a:ext cx="15577" cy="13952"/>
            </a:xfrm>
            <a:custGeom>
              <a:avLst/>
              <a:gdLst/>
              <a:ahLst/>
              <a:cxnLst/>
              <a:rect l="l" t="t" r="r" b="b"/>
              <a:pathLst>
                <a:path w="489" h="438" extrusionOk="0">
                  <a:moveTo>
                    <a:pt x="179" y="0"/>
                  </a:moveTo>
                  <a:cubicBezTo>
                    <a:pt x="134" y="0"/>
                    <a:pt x="89" y="15"/>
                    <a:pt x="60" y="45"/>
                  </a:cubicBezTo>
                  <a:cubicBezTo>
                    <a:pt x="0" y="93"/>
                    <a:pt x="0" y="212"/>
                    <a:pt x="60" y="283"/>
                  </a:cubicBezTo>
                  <a:cubicBezTo>
                    <a:pt x="155" y="354"/>
                    <a:pt x="191" y="438"/>
                    <a:pt x="298" y="438"/>
                  </a:cubicBezTo>
                  <a:cubicBezTo>
                    <a:pt x="345" y="438"/>
                    <a:pt x="393" y="426"/>
                    <a:pt x="417" y="402"/>
                  </a:cubicBezTo>
                  <a:cubicBezTo>
                    <a:pt x="488" y="319"/>
                    <a:pt x="488" y="212"/>
                    <a:pt x="417" y="164"/>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4" name="Google Shape;6234;p78"/>
            <p:cNvSpPr/>
            <p:nvPr/>
          </p:nvSpPr>
          <p:spPr>
            <a:xfrm>
              <a:off x="6782353" y="1561852"/>
              <a:ext cx="16692" cy="14335"/>
            </a:xfrm>
            <a:custGeom>
              <a:avLst/>
              <a:gdLst/>
              <a:ahLst/>
              <a:cxnLst/>
              <a:rect l="l" t="t" r="r" b="b"/>
              <a:pathLst>
                <a:path w="524" h="450" extrusionOk="0">
                  <a:moveTo>
                    <a:pt x="179" y="0"/>
                  </a:moveTo>
                  <a:cubicBezTo>
                    <a:pt x="134" y="0"/>
                    <a:pt x="89" y="15"/>
                    <a:pt x="60" y="45"/>
                  </a:cubicBezTo>
                  <a:cubicBezTo>
                    <a:pt x="0" y="104"/>
                    <a:pt x="0" y="223"/>
                    <a:pt x="60" y="283"/>
                  </a:cubicBezTo>
                  <a:cubicBezTo>
                    <a:pt x="155" y="354"/>
                    <a:pt x="179" y="450"/>
                    <a:pt x="298" y="450"/>
                  </a:cubicBezTo>
                  <a:cubicBezTo>
                    <a:pt x="453" y="450"/>
                    <a:pt x="524" y="271"/>
                    <a:pt x="417" y="164"/>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5" name="Google Shape;6235;p78"/>
            <p:cNvSpPr/>
            <p:nvPr/>
          </p:nvSpPr>
          <p:spPr>
            <a:xfrm>
              <a:off x="6884735" y="1791686"/>
              <a:ext cx="15227" cy="14239"/>
            </a:xfrm>
            <a:custGeom>
              <a:avLst/>
              <a:gdLst/>
              <a:ahLst/>
              <a:cxnLst/>
              <a:rect l="l" t="t" r="r" b="b"/>
              <a:pathLst>
                <a:path w="478" h="447" extrusionOk="0">
                  <a:moveTo>
                    <a:pt x="179" y="0"/>
                  </a:moveTo>
                  <a:cubicBezTo>
                    <a:pt x="135" y="0"/>
                    <a:pt x="90" y="15"/>
                    <a:pt x="60" y="45"/>
                  </a:cubicBezTo>
                  <a:cubicBezTo>
                    <a:pt x="1" y="104"/>
                    <a:pt x="1" y="224"/>
                    <a:pt x="60" y="283"/>
                  </a:cubicBezTo>
                  <a:lnTo>
                    <a:pt x="179" y="402"/>
                  </a:lnTo>
                  <a:cubicBezTo>
                    <a:pt x="209" y="432"/>
                    <a:pt x="254" y="447"/>
                    <a:pt x="298" y="447"/>
                  </a:cubicBezTo>
                  <a:cubicBezTo>
                    <a:pt x="343" y="447"/>
                    <a:pt x="388" y="432"/>
                    <a:pt x="418" y="402"/>
                  </a:cubicBezTo>
                  <a:cubicBezTo>
                    <a:pt x="477" y="343"/>
                    <a:pt x="477" y="224"/>
                    <a:pt x="418" y="164"/>
                  </a:cubicBezTo>
                  <a:lnTo>
                    <a:pt x="298" y="45"/>
                  </a:lnTo>
                  <a:cubicBezTo>
                    <a:pt x="269"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6" name="Google Shape;6236;p78"/>
            <p:cNvSpPr/>
            <p:nvPr/>
          </p:nvSpPr>
          <p:spPr>
            <a:xfrm>
              <a:off x="6922292" y="1797738"/>
              <a:ext cx="15195" cy="14271"/>
            </a:xfrm>
            <a:custGeom>
              <a:avLst/>
              <a:gdLst/>
              <a:ahLst/>
              <a:cxnLst/>
              <a:rect l="l" t="t" r="r" b="b"/>
              <a:pathLst>
                <a:path w="477" h="448" extrusionOk="0">
                  <a:moveTo>
                    <a:pt x="179" y="1"/>
                  </a:moveTo>
                  <a:cubicBezTo>
                    <a:pt x="134" y="1"/>
                    <a:pt x="90" y="16"/>
                    <a:pt x="60" y="45"/>
                  </a:cubicBezTo>
                  <a:cubicBezTo>
                    <a:pt x="1" y="105"/>
                    <a:pt x="1" y="224"/>
                    <a:pt x="60" y="284"/>
                  </a:cubicBezTo>
                  <a:lnTo>
                    <a:pt x="179" y="403"/>
                  </a:lnTo>
                  <a:cubicBezTo>
                    <a:pt x="209" y="432"/>
                    <a:pt x="254" y="447"/>
                    <a:pt x="298" y="447"/>
                  </a:cubicBezTo>
                  <a:cubicBezTo>
                    <a:pt x="343" y="447"/>
                    <a:pt x="387" y="432"/>
                    <a:pt x="417" y="403"/>
                  </a:cubicBezTo>
                  <a:cubicBezTo>
                    <a:pt x="477" y="343"/>
                    <a:pt x="477" y="224"/>
                    <a:pt x="417" y="165"/>
                  </a:cubicBezTo>
                  <a:lnTo>
                    <a:pt x="298" y="45"/>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7" name="Google Shape;6237;p78"/>
            <p:cNvSpPr/>
            <p:nvPr/>
          </p:nvSpPr>
          <p:spPr>
            <a:xfrm>
              <a:off x="6954911" y="1765118"/>
              <a:ext cx="15195" cy="14271"/>
            </a:xfrm>
            <a:custGeom>
              <a:avLst/>
              <a:gdLst/>
              <a:ahLst/>
              <a:cxnLst/>
              <a:rect l="l" t="t" r="r" b="b"/>
              <a:pathLst>
                <a:path w="477" h="448" extrusionOk="0">
                  <a:moveTo>
                    <a:pt x="179" y="1"/>
                  </a:moveTo>
                  <a:cubicBezTo>
                    <a:pt x="134" y="1"/>
                    <a:pt x="90" y="16"/>
                    <a:pt x="60" y="46"/>
                  </a:cubicBezTo>
                  <a:cubicBezTo>
                    <a:pt x="0" y="105"/>
                    <a:pt x="0" y="224"/>
                    <a:pt x="60" y="284"/>
                  </a:cubicBezTo>
                  <a:lnTo>
                    <a:pt x="179" y="403"/>
                  </a:lnTo>
                  <a:cubicBezTo>
                    <a:pt x="209" y="432"/>
                    <a:pt x="253" y="447"/>
                    <a:pt x="298" y="447"/>
                  </a:cubicBezTo>
                  <a:cubicBezTo>
                    <a:pt x="343" y="447"/>
                    <a:pt x="387" y="432"/>
                    <a:pt x="417" y="403"/>
                  </a:cubicBezTo>
                  <a:cubicBezTo>
                    <a:pt x="477" y="343"/>
                    <a:pt x="477" y="224"/>
                    <a:pt x="417" y="165"/>
                  </a:cubicBezTo>
                  <a:lnTo>
                    <a:pt x="298" y="46"/>
                  </a:lnTo>
                  <a:cubicBezTo>
                    <a:pt x="268" y="16"/>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8" name="Google Shape;6238;p78"/>
            <p:cNvSpPr/>
            <p:nvPr/>
          </p:nvSpPr>
          <p:spPr>
            <a:xfrm>
              <a:off x="6916590" y="1759831"/>
              <a:ext cx="16724" cy="14335"/>
            </a:xfrm>
            <a:custGeom>
              <a:avLst/>
              <a:gdLst/>
              <a:ahLst/>
              <a:cxnLst/>
              <a:rect l="l" t="t" r="r" b="b"/>
              <a:pathLst>
                <a:path w="525" h="450" extrusionOk="0">
                  <a:moveTo>
                    <a:pt x="180" y="0"/>
                  </a:moveTo>
                  <a:cubicBezTo>
                    <a:pt x="135" y="0"/>
                    <a:pt x="90" y="15"/>
                    <a:pt x="60" y="45"/>
                  </a:cubicBezTo>
                  <a:cubicBezTo>
                    <a:pt x="1" y="104"/>
                    <a:pt x="1" y="223"/>
                    <a:pt x="60" y="283"/>
                  </a:cubicBezTo>
                  <a:cubicBezTo>
                    <a:pt x="144" y="366"/>
                    <a:pt x="191" y="450"/>
                    <a:pt x="299" y="450"/>
                  </a:cubicBezTo>
                  <a:cubicBezTo>
                    <a:pt x="441" y="450"/>
                    <a:pt x="525" y="271"/>
                    <a:pt x="418" y="164"/>
                  </a:cubicBezTo>
                  <a:lnTo>
                    <a:pt x="299" y="45"/>
                  </a:lnTo>
                  <a:cubicBezTo>
                    <a:pt x="269" y="15"/>
                    <a:pt x="22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39" name="Google Shape;6239;p78"/>
            <p:cNvSpPr/>
            <p:nvPr/>
          </p:nvSpPr>
          <p:spPr>
            <a:xfrm>
              <a:off x="6948477" y="1727593"/>
              <a:ext cx="16979" cy="14367"/>
            </a:xfrm>
            <a:custGeom>
              <a:avLst/>
              <a:gdLst/>
              <a:ahLst/>
              <a:cxnLst/>
              <a:rect l="l" t="t" r="r" b="b"/>
              <a:pathLst>
                <a:path w="533" h="451" extrusionOk="0">
                  <a:moveTo>
                    <a:pt x="179" y="0"/>
                  </a:moveTo>
                  <a:cubicBezTo>
                    <a:pt x="134" y="0"/>
                    <a:pt x="89" y="15"/>
                    <a:pt x="60" y="45"/>
                  </a:cubicBezTo>
                  <a:cubicBezTo>
                    <a:pt x="0" y="104"/>
                    <a:pt x="0" y="223"/>
                    <a:pt x="60" y="283"/>
                  </a:cubicBezTo>
                  <a:cubicBezTo>
                    <a:pt x="143" y="366"/>
                    <a:pt x="191" y="450"/>
                    <a:pt x="298" y="450"/>
                  </a:cubicBezTo>
                  <a:cubicBezTo>
                    <a:pt x="302" y="450"/>
                    <a:pt x="306" y="450"/>
                    <a:pt x="310" y="450"/>
                  </a:cubicBezTo>
                  <a:cubicBezTo>
                    <a:pt x="446" y="450"/>
                    <a:pt x="532" y="268"/>
                    <a:pt x="417" y="164"/>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40" name="Google Shape;6240;p78"/>
          <p:cNvGrpSpPr/>
          <p:nvPr/>
        </p:nvGrpSpPr>
        <p:grpSpPr>
          <a:xfrm>
            <a:off x="5746938" y="1543503"/>
            <a:ext cx="387261" cy="280356"/>
            <a:chOff x="5746938" y="1543503"/>
            <a:chExt cx="387261" cy="280356"/>
          </a:xfrm>
        </p:grpSpPr>
        <p:sp>
          <p:nvSpPr>
            <p:cNvPr id="6241" name="Google Shape;6241;p78"/>
            <p:cNvSpPr/>
            <p:nvPr/>
          </p:nvSpPr>
          <p:spPr>
            <a:xfrm>
              <a:off x="5746938" y="1543503"/>
              <a:ext cx="186256" cy="279591"/>
            </a:xfrm>
            <a:custGeom>
              <a:avLst/>
              <a:gdLst/>
              <a:ahLst/>
              <a:cxnLst/>
              <a:rect l="l" t="t" r="r" b="b"/>
              <a:pathLst>
                <a:path w="5847" h="8777" extrusionOk="0">
                  <a:moveTo>
                    <a:pt x="2712" y="1"/>
                  </a:moveTo>
                  <a:cubicBezTo>
                    <a:pt x="2459" y="1"/>
                    <a:pt x="2198" y="57"/>
                    <a:pt x="1941" y="180"/>
                  </a:cubicBezTo>
                  <a:cubicBezTo>
                    <a:pt x="1846" y="228"/>
                    <a:pt x="1822" y="335"/>
                    <a:pt x="1857" y="406"/>
                  </a:cubicBezTo>
                  <a:cubicBezTo>
                    <a:pt x="1889" y="470"/>
                    <a:pt x="1947" y="502"/>
                    <a:pt x="2004" y="502"/>
                  </a:cubicBezTo>
                  <a:cubicBezTo>
                    <a:pt x="2032" y="502"/>
                    <a:pt x="2060" y="494"/>
                    <a:pt x="2084" y="478"/>
                  </a:cubicBezTo>
                  <a:cubicBezTo>
                    <a:pt x="2292" y="377"/>
                    <a:pt x="2506" y="331"/>
                    <a:pt x="2712" y="331"/>
                  </a:cubicBezTo>
                  <a:cubicBezTo>
                    <a:pt x="3746" y="331"/>
                    <a:pt x="4616" y="1478"/>
                    <a:pt x="3882" y="2609"/>
                  </a:cubicBezTo>
                  <a:cubicBezTo>
                    <a:pt x="3751" y="2823"/>
                    <a:pt x="3751" y="3085"/>
                    <a:pt x="3882" y="3312"/>
                  </a:cubicBezTo>
                  <a:cubicBezTo>
                    <a:pt x="3989" y="3490"/>
                    <a:pt x="3989" y="3728"/>
                    <a:pt x="3882" y="3907"/>
                  </a:cubicBezTo>
                  <a:cubicBezTo>
                    <a:pt x="3751" y="4109"/>
                    <a:pt x="3739" y="4383"/>
                    <a:pt x="3905" y="4633"/>
                  </a:cubicBezTo>
                  <a:cubicBezTo>
                    <a:pt x="4108" y="4967"/>
                    <a:pt x="4203" y="5359"/>
                    <a:pt x="4108" y="5752"/>
                  </a:cubicBezTo>
                  <a:cubicBezTo>
                    <a:pt x="3962" y="6482"/>
                    <a:pt x="3341" y="6887"/>
                    <a:pt x="2712" y="6887"/>
                  </a:cubicBezTo>
                  <a:cubicBezTo>
                    <a:pt x="2264" y="6887"/>
                    <a:pt x="1811" y="6682"/>
                    <a:pt x="1524" y="6241"/>
                  </a:cubicBezTo>
                  <a:cubicBezTo>
                    <a:pt x="393" y="4562"/>
                    <a:pt x="357" y="2704"/>
                    <a:pt x="1524" y="954"/>
                  </a:cubicBezTo>
                  <a:cubicBezTo>
                    <a:pt x="1560" y="883"/>
                    <a:pt x="1548" y="776"/>
                    <a:pt x="1476" y="716"/>
                  </a:cubicBezTo>
                  <a:cubicBezTo>
                    <a:pt x="1451" y="703"/>
                    <a:pt x="1421" y="697"/>
                    <a:pt x="1390" y="697"/>
                  </a:cubicBezTo>
                  <a:cubicBezTo>
                    <a:pt x="1334" y="697"/>
                    <a:pt x="1276" y="718"/>
                    <a:pt x="1238" y="764"/>
                  </a:cubicBezTo>
                  <a:cubicBezTo>
                    <a:pt x="48" y="2562"/>
                    <a:pt x="0" y="4562"/>
                    <a:pt x="1238" y="6419"/>
                  </a:cubicBezTo>
                  <a:cubicBezTo>
                    <a:pt x="1594" y="6958"/>
                    <a:pt x="2149" y="7209"/>
                    <a:pt x="2700" y="7209"/>
                  </a:cubicBezTo>
                  <a:cubicBezTo>
                    <a:pt x="3477" y="7209"/>
                    <a:pt x="4246" y="6710"/>
                    <a:pt x="4441" y="5812"/>
                  </a:cubicBezTo>
                  <a:cubicBezTo>
                    <a:pt x="4524" y="5348"/>
                    <a:pt x="4453" y="4871"/>
                    <a:pt x="4167" y="4407"/>
                  </a:cubicBezTo>
                  <a:cubicBezTo>
                    <a:pt x="4108" y="4312"/>
                    <a:pt x="4108" y="4169"/>
                    <a:pt x="4167" y="4074"/>
                  </a:cubicBezTo>
                  <a:cubicBezTo>
                    <a:pt x="4215" y="3990"/>
                    <a:pt x="4239" y="3919"/>
                    <a:pt x="4274" y="3847"/>
                  </a:cubicBezTo>
                  <a:lnTo>
                    <a:pt x="4477" y="3847"/>
                  </a:lnTo>
                  <a:cubicBezTo>
                    <a:pt x="5060" y="3847"/>
                    <a:pt x="5525" y="4312"/>
                    <a:pt x="5525" y="4883"/>
                  </a:cubicBezTo>
                  <a:lnTo>
                    <a:pt x="5525" y="8610"/>
                  </a:lnTo>
                  <a:cubicBezTo>
                    <a:pt x="5525" y="8693"/>
                    <a:pt x="5596" y="8777"/>
                    <a:pt x="5691" y="8777"/>
                  </a:cubicBezTo>
                  <a:cubicBezTo>
                    <a:pt x="5775" y="8777"/>
                    <a:pt x="5846" y="8693"/>
                    <a:pt x="5846" y="8610"/>
                  </a:cubicBezTo>
                  <a:lnTo>
                    <a:pt x="5846" y="4883"/>
                  </a:lnTo>
                  <a:cubicBezTo>
                    <a:pt x="5834" y="4240"/>
                    <a:pt x="5346" y="3681"/>
                    <a:pt x="4703" y="3550"/>
                  </a:cubicBezTo>
                  <a:cubicBezTo>
                    <a:pt x="5120" y="3419"/>
                    <a:pt x="5429" y="2966"/>
                    <a:pt x="5429" y="2454"/>
                  </a:cubicBezTo>
                  <a:lnTo>
                    <a:pt x="5429" y="2228"/>
                  </a:lnTo>
                  <a:cubicBezTo>
                    <a:pt x="5429" y="2133"/>
                    <a:pt x="5358" y="2061"/>
                    <a:pt x="5275" y="2061"/>
                  </a:cubicBezTo>
                  <a:cubicBezTo>
                    <a:pt x="5179" y="2061"/>
                    <a:pt x="5108" y="2133"/>
                    <a:pt x="5108" y="2228"/>
                  </a:cubicBezTo>
                  <a:lnTo>
                    <a:pt x="5108" y="2454"/>
                  </a:lnTo>
                  <a:cubicBezTo>
                    <a:pt x="5108" y="2895"/>
                    <a:pt x="4810" y="3264"/>
                    <a:pt x="4453" y="3264"/>
                  </a:cubicBezTo>
                  <a:lnTo>
                    <a:pt x="4215" y="3264"/>
                  </a:lnTo>
                  <a:cubicBezTo>
                    <a:pt x="4203" y="3228"/>
                    <a:pt x="4179" y="3181"/>
                    <a:pt x="4167" y="3145"/>
                  </a:cubicBezTo>
                  <a:cubicBezTo>
                    <a:pt x="4108" y="3050"/>
                    <a:pt x="4096" y="2907"/>
                    <a:pt x="4167" y="2812"/>
                  </a:cubicBezTo>
                  <a:cubicBezTo>
                    <a:pt x="5052" y="1439"/>
                    <a:pt x="3994" y="1"/>
                    <a:pt x="27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2" name="Google Shape;6242;p78"/>
            <p:cNvSpPr/>
            <p:nvPr/>
          </p:nvSpPr>
          <p:spPr>
            <a:xfrm>
              <a:off x="5949090" y="1543949"/>
              <a:ext cx="185109" cy="279910"/>
            </a:xfrm>
            <a:custGeom>
              <a:avLst/>
              <a:gdLst/>
              <a:ahLst/>
              <a:cxnLst/>
              <a:rect l="l" t="t" r="r" b="b"/>
              <a:pathLst>
                <a:path w="5811" h="8787" extrusionOk="0">
                  <a:moveTo>
                    <a:pt x="3104" y="0"/>
                  </a:moveTo>
                  <a:cubicBezTo>
                    <a:pt x="1830" y="0"/>
                    <a:pt x="786" y="1434"/>
                    <a:pt x="1667" y="2809"/>
                  </a:cubicBezTo>
                  <a:cubicBezTo>
                    <a:pt x="1727" y="2917"/>
                    <a:pt x="1727" y="3048"/>
                    <a:pt x="1667" y="3155"/>
                  </a:cubicBezTo>
                  <a:cubicBezTo>
                    <a:pt x="1643" y="3179"/>
                    <a:pt x="1631" y="3226"/>
                    <a:pt x="1619" y="3274"/>
                  </a:cubicBezTo>
                  <a:lnTo>
                    <a:pt x="1381" y="3274"/>
                  </a:lnTo>
                  <a:cubicBezTo>
                    <a:pt x="1024" y="3274"/>
                    <a:pt x="726" y="2893"/>
                    <a:pt x="726" y="2452"/>
                  </a:cubicBezTo>
                  <a:lnTo>
                    <a:pt x="726" y="2226"/>
                  </a:lnTo>
                  <a:cubicBezTo>
                    <a:pt x="726" y="2143"/>
                    <a:pt x="655" y="2059"/>
                    <a:pt x="560" y="2059"/>
                  </a:cubicBezTo>
                  <a:cubicBezTo>
                    <a:pt x="476" y="2059"/>
                    <a:pt x="393" y="2143"/>
                    <a:pt x="393" y="2226"/>
                  </a:cubicBezTo>
                  <a:lnTo>
                    <a:pt x="393" y="2452"/>
                  </a:lnTo>
                  <a:cubicBezTo>
                    <a:pt x="393" y="2976"/>
                    <a:pt x="714" y="3417"/>
                    <a:pt x="1131" y="3548"/>
                  </a:cubicBezTo>
                  <a:cubicBezTo>
                    <a:pt x="488" y="3667"/>
                    <a:pt x="0" y="4238"/>
                    <a:pt x="0" y="4905"/>
                  </a:cubicBezTo>
                  <a:lnTo>
                    <a:pt x="0" y="8632"/>
                  </a:lnTo>
                  <a:cubicBezTo>
                    <a:pt x="0" y="8715"/>
                    <a:pt x="72" y="8786"/>
                    <a:pt x="155" y="8786"/>
                  </a:cubicBezTo>
                  <a:cubicBezTo>
                    <a:pt x="250" y="8786"/>
                    <a:pt x="322" y="8715"/>
                    <a:pt x="322" y="8632"/>
                  </a:cubicBezTo>
                  <a:lnTo>
                    <a:pt x="322" y="4905"/>
                  </a:lnTo>
                  <a:cubicBezTo>
                    <a:pt x="322" y="4322"/>
                    <a:pt x="786" y="3869"/>
                    <a:pt x="1369" y="3869"/>
                  </a:cubicBezTo>
                  <a:lnTo>
                    <a:pt x="1572" y="3869"/>
                  </a:lnTo>
                  <a:cubicBezTo>
                    <a:pt x="1584" y="3941"/>
                    <a:pt x="1631" y="4024"/>
                    <a:pt x="1679" y="4083"/>
                  </a:cubicBezTo>
                  <a:cubicBezTo>
                    <a:pt x="1738" y="4191"/>
                    <a:pt x="1750" y="4322"/>
                    <a:pt x="1667" y="4464"/>
                  </a:cubicBezTo>
                  <a:cubicBezTo>
                    <a:pt x="893" y="5631"/>
                    <a:pt x="1679" y="7227"/>
                    <a:pt x="3120" y="7227"/>
                  </a:cubicBezTo>
                  <a:cubicBezTo>
                    <a:pt x="3715" y="7227"/>
                    <a:pt x="4263" y="6929"/>
                    <a:pt x="4596" y="6441"/>
                  </a:cubicBezTo>
                  <a:cubicBezTo>
                    <a:pt x="5787" y="4643"/>
                    <a:pt x="5810" y="2643"/>
                    <a:pt x="4584" y="785"/>
                  </a:cubicBezTo>
                  <a:cubicBezTo>
                    <a:pt x="4553" y="739"/>
                    <a:pt x="4497" y="708"/>
                    <a:pt x="4439" y="708"/>
                  </a:cubicBezTo>
                  <a:cubicBezTo>
                    <a:pt x="4407" y="708"/>
                    <a:pt x="4375" y="717"/>
                    <a:pt x="4346" y="738"/>
                  </a:cubicBezTo>
                  <a:cubicBezTo>
                    <a:pt x="4263" y="785"/>
                    <a:pt x="4239" y="881"/>
                    <a:pt x="4298" y="976"/>
                  </a:cubicBezTo>
                  <a:cubicBezTo>
                    <a:pt x="5429" y="2667"/>
                    <a:pt x="5441" y="4524"/>
                    <a:pt x="4298" y="6262"/>
                  </a:cubicBezTo>
                  <a:cubicBezTo>
                    <a:pt x="4024" y="6667"/>
                    <a:pt x="3584" y="6905"/>
                    <a:pt x="3108" y="6905"/>
                  </a:cubicBezTo>
                  <a:cubicBezTo>
                    <a:pt x="1988" y="6905"/>
                    <a:pt x="1274" y="5667"/>
                    <a:pt x="1941" y="4619"/>
                  </a:cubicBezTo>
                  <a:cubicBezTo>
                    <a:pt x="2084" y="4417"/>
                    <a:pt x="2084" y="4131"/>
                    <a:pt x="1941" y="3905"/>
                  </a:cubicBezTo>
                  <a:cubicBezTo>
                    <a:pt x="1846" y="3726"/>
                    <a:pt x="1846" y="3488"/>
                    <a:pt x="1941" y="3310"/>
                  </a:cubicBezTo>
                  <a:cubicBezTo>
                    <a:pt x="2084" y="3095"/>
                    <a:pt x="2084" y="2821"/>
                    <a:pt x="1941" y="2619"/>
                  </a:cubicBezTo>
                  <a:cubicBezTo>
                    <a:pt x="1229" y="1492"/>
                    <a:pt x="2069" y="332"/>
                    <a:pt x="3103" y="332"/>
                  </a:cubicBezTo>
                  <a:cubicBezTo>
                    <a:pt x="3315" y="332"/>
                    <a:pt x="3534" y="381"/>
                    <a:pt x="3751" y="488"/>
                  </a:cubicBezTo>
                  <a:cubicBezTo>
                    <a:pt x="3774" y="501"/>
                    <a:pt x="3798" y="507"/>
                    <a:pt x="3822" y="507"/>
                  </a:cubicBezTo>
                  <a:cubicBezTo>
                    <a:pt x="3882" y="507"/>
                    <a:pt x="3939" y="468"/>
                    <a:pt x="3965" y="416"/>
                  </a:cubicBezTo>
                  <a:cubicBezTo>
                    <a:pt x="4013" y="321"/>
                    <a:pt x="3965" y="238"/>
                    <a:pt x="3893" y="190"/>
                  </a:cubicBezTo>
                  <a:cubicBezTo>
                    <a:pt x="3630" y="59"/>
                    <a:pt x="3362" y="0"/>
                    <a:pt x="31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43" name="Google Shape;6243;p78"/>
          <p:cNvGrpSpPr/>
          <p:nvPr/>
        </p:nvGrpSpPr>
        <p:grpSpPr>
          <a:xfrm>
            <a:off x="6196730" y="1525346"/>
            <a:ext cx="369072" cy="317467"/>
            <a:chOff x="6196730" y="1525346"/>
            <a:chExt cx="369072" cy="317467"/>
          </a:xfrm>
        </p:grpSpPr>
        <p:sp>
          <p:nvSpPr>
            <p:cNvPr id="6244" name="Google Shape;6244;p78"/>
            <p:cNvSpPr/>
            <p:nvPr/>
          </p:nvSpPr>
          <p:spPr>
            <a:xfrm>
              <a:off x="6285478" y="1697140"/>
              <a:ext cx="193870" cy="145673"/>
            </a:xfrm>
            <a:custGeom>
              <a:avLst/>
              <a:gdLst/>
              <a:ahLst/>
              <a:cxnLst/>
              <a:rect l="l" t="t" r="r" b="b"/>
              <a:pathLst>
                <a:path w="6086" h="4573" extrusionOk="0">
                  <a:moveTo>
                    <a:pt x="2972" y="1"/>
                  </a:moveTo>
                  <a:cubicBezTo>
                    <a:pt x="2790" y="1"/>
                    <a:pt x="2608" y="72"/>
                    <a:pt x="2477" y="215"/>
                  </a:cubicBezTo>
                  <a:cubicBezTo>
                    <a:pt x="1580" y="1144"/>
                    <a:pt x="674" y="1192"/>
                    <a:pt x="471" y="1192"/>
                  </a:cubicBezTo>
                  <a:cubicBezTo>
                    <a:pt x="447" y="1192"/>
                    <a:pt x="433" y="1191"/>
                    <a:pt x="430" y="1191"/>
                  </a:cubicBezTo>
                  <a:cubicBezTo>
                    <a:pt x="346" y="1191"/>
                    <a:pt x="275" y="1275"/>
                    <a:pt x="275" y="1358"/>
                  </a:cubicBezTo>
                  <a:cubicBezTo>
                    <a:pt x="275" y="1453"/>
                    <a:pt x="346" y="1525"/>
                    <a:pt x="430" y="1525"/>
                  </a:cubicBezTo>
                  <a:cubicBezTo>
                    <a:pt x="430" y="1525"/>
                    <a:pt x="608" y="1525"/>
                    <a:pt x="846" y="1501"/>
                  </a:cubicBezTo>
                  <a:lnTo>
                    <a:pt x="846" y="1501"/>
                  </a:lnTo>
                  <a:cubicBezTo>
                    <a:pt x="822" y="1691"/>
                    <a:pt x="751" y="1953"/>
                    <a:pt x="465" y="2037"/>
                  </a:cubicBezTo>
                  <a:cubicBezTo>
                    <a:pt x="268" y="2070"/>
                    <a:pt x="303" y="2365"/>
                    <a:pt x="486" y="2365"/>
                  </a:cubicBezTo>
                  <a:cubicBezTo>
                    <a:pt x="502" y="2365"/>
                    <a:pt x="519" y="2363"/>
                    <a:pt x="537" y="2358"/>
                  </a:cubicBezTo>
                  <a:cubicBezTo>
                    <a:pt x="1025" y="2239"/>
                    <a:pt x="1180" y="1751"/>
                    <a:pt x="1203" y="1418"/>
                  </a:cubicBezTo>
                  <a:cubicBezTo>
                    <a:pt x="1346" y="1382"/>
                    <a:pt x="1489" y="1334"/>
                    <a:pt x="1620" y="1275"/>
                  </a:cubicBezTo>
                  <a:cubicBezTo>
                    <a:pt x="1620" y="1275"/>
                    <a:pt x="1906" y="1120"/>
                    <a:pt x="1954" y="1096"/>
                  </a:cubicBezTo>
                  <a:cubicBezTo>
                    <a:pt x="2044" y="2566"/>
                    <a:pt x="2059" y="2743"/>
                    <a:pt x="2061" y="2760"/>
                  </a:cubicBezTo>
                  <a:lnTo>
                    <a:pt x="2061" y="2760"/>
                  </a:lnTo>
                  <a:cubicBezTo>
                    <a:pt x="2061" y="2760"/>
                    <a:pt x="2061" y="2761"/>
                    <a:pt x="2061" y="2763"/>
                  </a:cubicBezTo>
                  <a:cubicBezTo>
                    <a:pt x="2120" y="3549"/>
                    <a:pt x="1501" y="4239"/>
                    <a:pt x="703" y="4239"/>
                  </a:cubicBezTo>
                  <a:lnTo>
                    <a:pt x="168" y="4239"/>
                  </a:lnTo>
                  <a:cubicBezTo>
                    <a:pt x="72" y="4239"/>
                    <a:pt x="1" y="4311"/>
                    <a:pt x="1" y="4394"/>
                  </a:cubicBezTo>
                  <a:cubicBezTo>
                    <a:pt x="1" y="4489"/>
                    <a:pt x="72" y="4561"/>
                    <a:pt x="168" y="4561"/>
                  </a:cubicBezTo>
                  <a:lnTo>
                    <a:pt x="703" y="4561"/>
                  </a:lnTo>
                  <a:cubicBezTo>
                    <a:pt x="1680" y="4561"/>
                    <a:pt x="2477" y="3715"/>
                    <a:pt x="2394" y="2727"/>
                  </a:cubicBezTo>
                  <a:lnTo>
                    <a:pt x="2275" y="858"/>
                  </a:lnTo>
                  <a:cubicBezTo>
                    <a:pt x="2442" y="739"/>
                    <a:pt x="2597" y="608"/>
                    <a:pt x="2739" y="441"/>
                  </a:cubicBezTo>
                  <a:cubicBezTo>
                    <a:pt x="2799" y="370"/>
                    <a:pt x="2906" y="334"/>
                    <a:pt x="2989" y="334"/>
                  </a:cubicBezTo>
                  <a:cubicBezTo>
                    <a:pt x="3228" y="334"/>
                    <a:pt x="3216" y="489"/>
                    <a:pt x="3740" y="882"/>
                  </a:cubicBezTo>
                  <a:lnTo>
                    <a:pt x="3620" y="2751"/>
                  </a:lnTo>
                  <a:cubicBezTo>
                    <a:pt x="3573" y="3215"/>
                    <a:pt x="3740" y="3680"/>
                    <a:pt x="4061" y="4025"/>
                  </a:cubicBezTo>
                  <a:cubicBezTo>
                    <a:pt x="4382" y="4370"/>
                    <a:pt x="4835" y="4573"/>
                    <a:pt x="5311" y="4573"/>
                  </a:cubicBezTo>
                  <a:lnTo>
                    <a:pt x="5930" y="4573"/>
                  </a:lnTo>
                  <a:cubicBezTo>
                    <a:pt x="6014" y="4573"/>
                    <a:pt x="6085" y="4501"/>
                    <a:pt x="6085" y="4406"/>
                  </a:cubicBezTo>
                  <a:cubicBezTo>
                    <a:pt x="6049" y="4311"/>
                    <a:pt x="5966" y="4239"/>
                    <a:pt x="5883" y="4239"/>
                  </a:cubicBezTo>
                  <a:lnTo>
                    <a:pt x="5275" y="4239"/>
                  </a:lnTo>
                  <a:cubicBezTo>
                    <a:pt x="4883" y="4239"/>
                    <a:pt x="4525" y="4085"/>
                    <a:pt x="4275" y="3799"/>
                  </a:cubicBezTo>
                  <a:cubicBezTo>
                    <a:pt x="4025" y="3537"/>
                    <a:pt x="3906" y="3192"/>
                    <a:pt x="3918" y="2763"/>
                  </a:cubicBezTo>
                  <a:lnTo>
                    <a:pt x="4025" y="1108"/>
                  </a:lnTo>
                  <a:lnTo>
                    <a:pt x="4204" y="1203"/>
                  </a:lnTo>
                  <a:cubicBezTo>
                    <a:pt x="4335" y="1275"/>
                    <a:pt x="4478" y="1346"/>
                    <a:pt x="4716" y="1406"/>
                  </a:cubicBezTo>
                  <a:cubicBezTo>
                    <a:pt x="4740" y="1727"/>
                    <a:pt x="4883" y="2239"/>
                    <a:pt x="5394" y="2346"/>
                  </a:cubicBezTo>
                  <a:cubicBezTo>
                    <a:pt x="5409" y="2349"/>
                    <a:pt x="5422" y="2351"/>
                    <a:pt x="5435" y="2351"/>
                  </a:cubicBezTo>
                  <a:cubicBezTo>
                    <a:pt x="5616" y="2351"/>
                    <a:pt x="5655" y="2057"/>
                    <a:pt x="5466" y="2013"/>
                  </a:cubicBezTo>
                  <a:cubicBezTo>
                    <a:pt x="5180" y="1953"/>
                    <a:pt x="5097" y="1679"/>
                    <a:pt x="5073" y="1477"/>
                  </a:cubicBezTo>
                  <a:lnTo>
                    <a:pt x="5073" y="1477"/>
                  </a:lnTo>
                  <a:cubicBezTo>
                    <a:pt x="5311" y="1525"/>
                    <a:pt x="5514" y="1525"/>
                    <a:pt x="5514" y="1525"/>
                  </a:cubicBezTo>
                  <a:cubicBezTo>
                    <a:pt x="5597" y="1525"/>
                    <a:pt x="5668" y="1453"/>
                    <a:pt x="5668" y="1358"/>
                  </a:cubicBezTo>
                  <a:cubicBezTo>
                    <a:pt x="5668" y="1275"/>
                    <a:pt x="5597" y="1191"/>
                    <a:pt x="5514" y="1191"/>
                  </a:cubicBezTo>
                  <a:cubicBezTo>
                    <a:pt x="4752" y="1179"/>
                    <a:pt x="4025" y="798"/>
                    <a:pt x="3466" y="215"/>
                  </a:cubicBezTo>
                  <a:cubicBezTo>
                    <a:pt x="3335" y="72"/>
                    <a:pt x="3153" y="1"/>
                    <a:pt x="29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5" name="Google Shape;6245;p78"/>
            <p:cNvSpPr/>
            <p:nvPr/>
          </p:nvSpPr>
          <p:spPr>
            <a:xfrm>
              <a:off x="6391301" y="1525346"/>
              <a:ext cx="174502" cy="317467"/>
            </a:xfrm>
            <a:custGeom>
              <a:avLst/>
              <a:gdLst/>
              <a:ahLst/>
              <a:cxnLst/>
              <a:rect l="l" t="t" r="r" b="b"/>
              <a:pathLst>
                <a:path w="5478" h="9966" extrusionOk="0">
                  <a:moveTo>
                    <a:pt x="156" y="0"/>
                  </a:moveTo>
                  <a:cubicBezTo>
                    <a:pt x="72" y="0"/>
                    <a:pt x="1" y="72"/>
                    <a:pt x="1" y="167"/>
                  </a:cubicBezTo>
                  <a:lnTo>
                    <a:pt x="1" y="3941"/>
                  </a:lnTo>
                  <a:cubicBezTo>
                    <a:pt x="1" y="4120"/>
                    <a:pt x="37" y="4310"/>
                    <a:pt x="144" y="4465"/>
                  </a:cubicBezTo>
                  <a:cubicBezTo>
                    <a:pt x="263" y="4656"/>
                    <a:pt x="441" y="4894"/>
                    <a:pt x="560" y="5025"/>
                  </a:cubicBezTo>
                  <a:cubicBezTo>
                    <a:pt x="822" y="5322"/>
                    <a:pt x="1072" y="5501"/>
                    <a:pt x="1322" y="5656"/>
                  </a:cubicBezTo>
                  <a:cubicBezTo>
                    <a:pt x="1334" y="5656"/>
                    <a:pt x="1334" y="5668"/>
                    <a:pt x="1346" y="5668"/>
                  </a:cubicBezTo>
                  <a:cubicBezTo>
                    <a:pt x="1346" y="5668"/>
                    <a:pt x="1394" y="5679"/>
                    <a:pt x="1418" y="5703"/>
                  </a:cubicBezTo>
                  <a:cubicBezTo>
                    <a:pt x="1644" y="5822"/>
                    <a:pt x="1965" y="5906"/>
                    <a:pt x="2227" y="5906"/>
                  </a:cubicBezTo>
                  <a:cubicBezTo>
                    <a:pt x="2263" y="5906"/>
                    <a:pt x="2275" y="5894"/>
                    <a:pt x="2287" y="5882"/>
                  </a:cubicBezTo>
                  <a:cubicBezTo>
                    <a:pt x="2311" y="5882"/>
                    <a:pt x="2334" y="5882"/>
                    <a:pt x="2346" y="5858"/>
                  </a:cubicBezTo>
                  <a:cubicBezTo>
                    <a:pt x="2453" y="5763"/>
                    <a:pt x="2382" y="5584"/>
                    <a:pt x="2227" y="5584"/>
                  </a:cubicBezTo>
                  <a:cubicBezTo>
                    <a:pt x="2156" y="5584"/>
                    <a:pt x="2072" y="5560"/>
                    <a:pt x="1989" y="5548"/>
                  </a:cubicBezTo>
                  <a:cubicBezTo>
                    <a:pt x="2144" y="5441"/>
                    <a:pt x="2311" y="5263"/>
                    <a:pt x="2382" y="4989"/>
                  </a:cubicBezTo>
                  <a:cubicBezTo>
                    <a:pt x="2406" y="4894"/>
                    <a:pt x="2346" y="4810"/>
                    <a:pt x="2263" y="4775"/>
                  </a:cubicBezTo>
                  <a:cubicBezTo>
                    <a:pt x="2249" y="4771"/>
                    <a:pt x="2234" y="4769"/>
                    <a:pt x="2221" y="4769"/>
                  </a:cubicBezTo>
                  <a:cubicBezTo>
                    <a:pt x="2144" y="4769"/>
                    <a:pt x="2079" y="4823"/>
                    <a:pt x="2049" y="4894"/>
                  </a:cubicBezTo>
                  <a:cubicBezTo>
                    <a:pt x="1953" y="5310"/>
                    <a:pt x="1608" y="5370"/>
                    <a:pt x="1513" y="5382"/>
                  </a:cubicBezTo>
                  <a:cubicBezTo>
                    <a:pt x="1275" y="5251"/>
                    <a:pt x="1060" y="5072"/>
                    <a:pt x="882" y="4882"/>
                  </a:cubicBezTo>
                  <a:lnTo>
                    <a:pt x="941" y="4072"/>
                  </a:lnTo>
                  <a:cubicBezTo>
                    <a:pt x="977" y="3584"/>
                    <a:pt x="1846" y="3167"/>
                    <a:pt x="2382" y="3167"/>
                  </a:cubicBezTo>
                  <a:cubicBezTo>
                    <a:pt x="2573" y="3167"/>
                    <a:pt x="2763" y="3227"/>
                    <a:pt x="2930" y="3334"/>
                  </a:cubicBezTo>
                  <a:cubicBezTo>
                    <a:pt x="4430" y="4334"/>
                    <a:pt x="4763" y="6739"/>
                    <a:pt x="5109" y="9299"/>
                  </a:cubicBezTo>
                  <a:lnTo>
                    <a:pt x="5109" y="9347"/>
                  </a:lnTo>
                  <a:cubicBezTo>
                    <a:pt x="5120" y="9418"/>
                    <a:pt x="5085" y="9489"/>
                    <a:pt x="5049" y="9549"/>
                  </a:cubicBezTo>
                  <a:cubicBezTo>
                    <a:pt x="5001" y="9608"/>
                    <a:pt x="4930" y="9644"/>
                    <a:pt x="4847" y="9644"/>
                  </a:cubicBezTo>
                  <a:lnTo>
                    <a:pt x="3346" y="9644"/>
                  </a:lnTo>
                  <a:cubicBezTo>
                    <a:pt x="3263" y="9644"/>
                    <a:pt x="3180" y="9716"/>
                    <a:pt x="3180" y="9811"/>
                  </a:cubicBezTo>
                  <a:cubicBezTo>
                    <a:pt x="3180" y="9894"/>
                    <a:pt x="3263" y="9966"/>
                    <a:pt x="3346" y="9966"/>
                  </a:cubicBezTo>
                  <a:lnTo>
                    <a:pt x="4847" y="9966"/>
                  </a:lnTo>
                  <a:cubicBezTo>
                    <a:pt x="5025" y="9966"/>
                    <a:pt x="5192" y="9894"/>
                    <a:pt x="5311" y="9763"/>
                  </a:cubicBezTo>
                  <a:cubicBezTo>
                    <a:pt x="5430" y="9632"/>
                    <a:pt x="5478" y="9454"/>
                    <a:pt x="5466" y="9287"/>
                  </a:cubicBezTo>
                  <a:lnTo>
                    <a:pt x="5382" y="9239"/>
                  </a:lnTo>
                  <a:cubicBezTo>
                    <a:pt x="5025" y="6608"/>
                    <a:pt x="4704" y="4120"/>
                    <a:pt x="3061" y="3036"/>
                  </a:cubicBezTo>
                  <a:cubicBezTo>
                    <a:pt x="2846" y="2881"/>
                    <a:pt x="2584" y="2810"/>
                    <a:pt x="2334" y="2810"/>
                  </a:cubicBezTo>
                  <a:cubicBezTo>
                    <a:pt x="1668" y="2810"/>
                    <a:pt x="620" y="3322"/>
                    <a:pt x="560" y="4036"/>
                  </a:cubicBezTo>
                  <a:lnTo>
                    <a:pt x="537" y="4477"/>
                  </a:lnTo>
                  <a:cubicBezTo>
                    <a:pt x="418" y="4298"/>
                    <a:pt x="322" y="4167"/>
                    <a:pt x="322" y="3953"/>
                  </a:cubicBezTo>
                  <a:lnTo>
                    <a:pt x="322" y="167"/>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6" name="Google Shape;6246;p78"/>
            <p:cNvSpPr/>
            <p:nvPr/>
          </p:nvSpPr>
          <p:spPr>
            <a:xfrm>
              <a:off x="6196730" y="1525346"/>
              <a:ext cx="172622" cy="317467"/>
            </a:xfrm>
            <a:custGeom>
              <a:avLst/>
              <a:gdLst/>
              <a:ahLst/>
              <a:cxnLst/>
              <a:rect l="l" t="t" r="r" b="b"/>
              <a:pathLst>
                <a:path w="5419" h="9966" extrusionOk="0">
                  <a:moveTo>
                    <a:pt x="5252" y="0"/>
                  </a:moveTo>
                  <a:cubicBezTo>
                    <a:pt x="5168" y="0"/>
                    <a:pt x="5097" y="72"/>
                    <a:pt x="5097" y="155"/>
                  </a:cubicBezTo>
                  <a:lnTo>
                    <a:pt x="5097" y="3953"/>
                  </a:lnTo>
                  <a:cubicBezTo>
                    <a:pt x="5097" y="4227"/>
                    <a:pt x="4942" y="4370"/>
                    <a:pt x="4906" y="4429"/>
                  </a:cubicBezTo>
                  <a:lnTo>
                    <a:pt x="4871" y="4024"/>
                  </a:lnTo>
                  <a:cubicBezTo>
                    <a:pt x="4811" y="3310"/>
                    <a:pt x="3763" y="2810"/>
                    <a:pt x="3097" y="2810"/>
                  </a:cubicBezTo>
                  <a:cubicBezTo>
                    <a:pt x="2835" y="2810"/>
                    <a:pt x="2573" y="2881"/>
                    <a:pt x="2370" y="3036"/>
                  </a:cubicBezTo>
                  <a:cubicBezTo>
                    <a:pt x="632" y="4179"/>
                    <a:pt x="346" y="7037"/>
                    <a:pt x="49" y="9287"/>
                  </a:cubicBezTo>
                  <a:cubicBezTo>
                    <a:pt x="1" y="9644"/>
                    <a:pt x="287" y="9966"/>
                    <a:pt x="644" y="9966"/>
                  </a:cubicBezTo>
                  <a:lnTo>
                    <a:pt x="1977" y="9966"/>
                  </a:lnTo>
                  <a:cubicBezTo>
                    <a:pt x="2073" y="9966"/>
                    <a:pt x="2144" y="9894"/>
                    <a:pt x="2144" y="9799"/>
                  </a:cubicBezTo>
                  <a:cubicBezTo>
                    <a:pt x="2144" y="9716"/>
                    <a:pt x="2073" y="9644"/>
                    <a:pt x="1977" y="9644"/>
                  </a:cubicBezTo>
                  <a:lnTo>
                    <a:pt x="644" y="9644"/>
                  </a:lnTo>
                  <a:cubicBezTo>
                    <a:pt x="572" y="9644"/>
                    <a:pt x="489" y="9608"/>
                    <a:pt x="453" y="9549"/>
                  </a:cubicBezTo>
                  <a:cubicBezTo>
                    <a:pt x="346" y="9442"/>
                    <a:pt x="394" y="9311"/>
                    <a:pt x="394" y="9299"/>
                  </a:cubicBezTo>
                  <a:cubicBezTo>
                    <a:pt x="691" y="6727"/>
                    <a:pt x="1013" y="4310"/>
                    <a:pt x="2525" y="3322"/>
                  </a:cubicBezTo>
                  <a:cubicBezTo>
                    <a:pt x="2680" y="3215"/>
                    <a:pt x="2858" y="3155"/>
                    <a:pt x="3073" y="3155"/>
                  </a:cubicBezTo>
                  <a:cubicBezTo>
                    <a:pt x="3597" y="3155"/>
                    <a:pt x="4466" y="3572"/>
                    <a:pt x="4513" y="4060"/>
                  </a:cubicBezTo>
                  <a:lnTo>
                    <a:pt x="4573" y="4846"/>
                  </a:lnTo>
                  <a:lnTo>
                    <a:pt x="4394" y="5025"/>
                  </a:lnTo>
                  <a:cubicBezTo>
                    <a:pt x="4251" y="5167"/>
                    <a:pt x="4323" y="5132"/>
                    <a:pt x="4049" y="5310"/>
                  </a:cubicBezTo>
                  <a:lnTo>
                    <a:pt x="3918" y="5406"/>
                  </a:lnTo>
                  <a:cubicBezTo>
                    <a:pt x="3859" y="5406"/>
                    <a:pt x="3489" y="5346"/>
                    <a:pt x="3370" y="4906"/>
                  </a:cubicBezTo>
                  <a:cubicBezTo>
                    <a:pt x="3340" y="4835"/>
                    <a:pt x="3275" y="4781"/>
                    <a:pt x="3198" y="4781"/>
                  </a:cubicBezTo>
                  <a:cubicBezTo>
                    <a:pt x="3185" y="4781"/>
                    <a:pt x="3170" y="4783"/>
                    <a:pt x="3156" y="4786"/>
                  </a:cubicBezTo>
                  <a:cubicBezTo>
                    <a:pt x="3073" y="4822"/>
                    <a:pt x="3013" y="4906"/>
                    <a:pt x="3037" y="5001"/>
                  </a:cubicBezTo>
                  <a:cubicBezTo>
                    <a:pt x="3120" y="5275"/>
                    <a:pt x="3275" y="5465"/>
                    <a:pt x="3430" y="5560"/>
                  </a:cubicBezTo>
                  <a:cubicBezTo>
                    <a:pt x="3358" y="5584"/>
                    <a:pt x="3275" y="5596"/>
                    <a:pt x="3204" y="5596"/>
                  </a:cubicBezTo>
                  <a:cubicBezTo>
                    <a:pt x="3061" y="5596"/>
                    <a:pt x="2977" y="5775"/>
                    <a:pt x="3085" y="5870"/>
                  </a:cubicBezTo>
                  <a:cubicBezTo>
                    <a:pt x="3097" y="5894"/>
                    <a:pt x="3120" y="5894"/>
                    <a:pt x="3132" y="5894"/>
                  </a:cubicBezTo>
                  <a:cubicBezTo>
                    <a:pt x="3156" y="5906"/>
                    <a:pt x="3168" y="5918"/>
                    <a:pt x="3204" y="5918"/>
                  </a:cubicBezTo>
                  <a:cubicBezTo>
                    <a:pt x="3454" y="5918"/>
                    <a:pt x="3859" y="5799"/>
                    <a:pt x="4061" y="5691"/>
                  </a:cubicBezTo>
                  <a:cubicBezTo>
                    <a:pt x="4573" y="5429"/>
                    <a:pt x="5002" y="4917"/>
                    <a:pt x="5275" y="4477"/>
                  </a:cubicBezTo>
                  <a:cubicBezTo>
                    <a:pt x="5359" y="4322"/>
                    <a:pt x="5418" y="4132"/>
                    <a:pt x="5418" y="3953"/>
                  </a:cubicBezTo>
                  <a:lnTo>
                    <a:pt x="5418" y="155"/>
                  </a:lnTo>
                  <a:cubicBezTo>
                    <a:pt x="5418" y="72"/>
                    <a:pt x="5347" y="0"/>
                    <a:pt x="52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47" name="Google Shape;6247;p78"/>
          <p:cNvGrpSpPr/>
          <p:nvPr/>
        </p:nvGrpSpPr>
        <p:grpSpPr>
          <a:xfrm>
            <a:off x="4940592" y="1500690"/>
            <a:ext cx="246558" cy="367161"/>
            <a:chOff x="4940592" y="1500690"/>
            <a:chExt cx="246558" cy="367161"/>
          </a:xfrm>
        </p:grpSpPr>
        <p:sp>
          <p:nvSpPr>
            <p:cNvPr id="6248" name="Google Shape;6248;p78"/>
            <p:cNvSpPr/>
            <p:nvPr/>
          </p:nvSpPr>
          <p:spPr>
            <a:xfrm>
              <a:off x="4961075" y="1766934"/>
              <a:ext cx="44024" cy="74732"/>
            </a:xfrm>
            <a:custGeom>
              <a:avLst/>
              <a:gdLst/>
              <a:ahLst/>
              <a:cxnLst/>
              <a:rect l="l" t="t" r="r" b="b"/>
              <a:pathLst>
                <a:path w="1382" h="2346" extrusionOk="0">
                  <a:moveTo>
                    <a:pt x="679" y="334"/>
                  </a:moveTo>
                  <a:cubicBezTo>
                    <a:pt x="869" y="334"/>
                    <a:pt x="1036" y="501"/>
                    <a:pt x="1036" y="691"/>
                  </a:cubicBezTo>
                  <a:lnTo>
                    <a:pt x="1036" y="1655"/>
                  </a:lnTo>
                  <a:cubicBezTo>
                    <a:pt x="1036" y="1846"/>
                    <a:pt x="869" y="2013"/>
                    <a:pt x="679" y="2013"/>
                  </a:cubicBezTo>
                  <a:cubicBezTo>
                    <a:pt x="488" y="2013"/>
                    <a:pt x="322" y="1846"/>
                    <a:pt x="322" y="1655"/>
                  </a:cubicBezTo>
                  <a:lnTo>
                    <a:pt x="322" y="691"/>
                  </a:lnTo>
                  <a:cubicBezTo>
                    <a:pt x="322" y="501"/>
                    <a:pt x="488" y="334"/>
                    <a:pt x="679" y="334"/>
                  </a:cubicBezTo>
                  <a:close/>
                  <a:moveTo>
                    <a:pt x="679" y="0"/>
                  </a:moveTo>
                  <a:cubicBezTo>
                    <a:pt x="298" y="0"/>
                    <a:pt x="0" y="322"/>
                    <a:pt x="0" y="691"/>
                  </a:cubicBezTo>
                  <a:lnTo>
                    <a:pt x="0" y="1655"/>
                  </a:lnTo>
                  <a:cubicBezTo>
                    <a:pt x="0" y="2048"/>
                    <a:pt x="310" y="2346"/>
                    <a:pt x="679" y="2346"/>
                  </a:cubicBezTo>
                  <a:cubicBezTo>
                    <a:pt x="1048" y="2346"/>
                    <a:pt x="1358" y="2024"/>
                    <a:pt x="1358" y="1655"/>
                  </a:cubicBezTo>
                  <a:lnTo>
                    <a:pt x="1358" y="691"/>
                  </a:lnTo>
                  <a:cubicBezTo>
                    <a:pt x="1381" y="322"/>
                    <a:pt x="1072"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49" name="Google Shape;6249;p78"/>
            <p:cNvSpPr/>
            <p:nvPr/>
          </p:nvSpPr>
          <p:spPr>
            <a:xfrm>
              <a:off x="5009240" y="1623937"/>
              <a:ext cx="37207" cy="36824"/>
            </a:xfrm>
            <a:custGeom>
              <a:avLst/>
              <a:gdLst/>
              <a:ahLst/>
              <a:cxnLst/>
              <a:rect l="l" t="t" r="r" b="b"/>
              <a:pathLst>
                <a:path w="1168" h="1156" extrusionOk="0">
                  <a:moveTo>
                    <a:pt x="584" y="334"/>
                  </a:moveTo>
                  <a:cubicBezTo>
                    <a:pt x="715" y="334"/>
                    <a:pt x="822" y="441"/>
                    <a:pt x="822" y="584"/>
                  </a:cubicBezTo>
                  <a:cubicBezTo>
                    <a:pt x="822" y="715"/>
                    <a:pt x="715" y="822"/>
                    <a:pt x="584" y="822"/>
                  </a:cubicBezTo>
                  <a:cubicBezTo>
                    <a:pt x="441" y="822"/>
                    <a:pt x="346" y="715"/>
                    <a:pt x="346" y="584"/>
                  </a:cubicBezTo>
                  <a:cubicBezTo>
                    <a:pt x="346" y="441"/>
                    <a:pt x="453" y="334"/>
                    <a:pt x="584" y="334"/>
                  </a:cubicBezTo>
                  <a:close/>
                  <a:moveTo>
                    <a:pt x="584" y="1"/>
                  </a:moveTo>
                  <a:cubicBezTo>
                    <a:pt x="274" y="1"/>
                    <a:pt x="0" y="251"/>
                    <a:pt x="0" y="584"/>
                  </a:cubicBezTo>
                  <a:cubicBezTo>
                    <a:pt x="0" y="906"/>
                    <a:pt x="250" y="1156"/>
                    <a:pt x="584" y="1156"/>
                  </a:cubicBezTo>
                  <a:cubicBezTo>
                    <a:pt x="893" y="1156"/>
                    <a:pt x="1167" y="906"/>
                    <a:pt x="1167" y="584"/>
                  </a:cubicBezTo>
                  <a:cubicBezTo>
                    <a:pt x="1167" y="251"/>
                    <a:pt x="893" y="1"/>
                    <a:pt x="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0" name="Google Shape;6250;p78"/>
            <p:cNvSpPr/>
            <p:nvPr/>
          </p:nvSpPr>
          <p:spPr>
            <a:xfrm>
              <a:off x="5110125" y="1785123"/>
              <a:ext cx="50458" cy="50108"/>
            </a:xfrm>
            <a:custGeom>
              <a:avLst/>
              <a:gdLst/>
              <a:ahLst/>
              <a:cxnLst/>
              <a:rect l="l" t="t" r="r" b="b"/>
              <a:pathLst>
                <a:path w="1584" h="1573" extrusionOk="0">
                  <a:moveTo>
                    <a:pt x="798" y="322"/>
                  </a:moveTo>
                  <a:cubicBezTo>
                    <a:pt x="1048" y="322"/>
                    <a:pt x="1239" y="537"/>
                    <a:pt x="1239" y="775"/>
                  </a:cubicBezTo>
                  <a:cubicBezTo>
                    <a:pt x="1239" y="1025"/>
                    <a:pt x="1024" y="1215"/>
                    <a:pt x="798" y="1215"/>
                  </a:cubicBezTo>
                  <a:cubicBezTo>
                    <a:pt x="560" y="1215"/>
                    <a:pt x="346" y="1013"/>
                    <a:pt x="346" y="775"/>
                  </a:cubicBezTo>
                  <a:cubicBezTo>
                    <a:pt x="346" y="537"/>
                    <a:pt x="536" y="322"/>
                    <a:pt x="798" y="322"/>
                  </a:cubicBezTo>
                  <a:close/>
                  <a:moveTo>
                    <a:pt x="798" y="1"/>
                  </a:moveTo>
                  <a:cubicBezTo>
                    <a:pt x="358" y="1"/>
                    <a:pt x="0" y="358"/>
                    <a:pt x="0" y="787"/>
                  </a:cubicBezTo>
                  <a:cubicBezTo>
                    <a:pt x="0" y="1215"/>
                    <a:pt x="358" y="1573"/>
                    <a:pt x="798" y="1573"/>
                  </a:cubicBezTo>
                  <a:cubicBezTo>
                    <a:pt x="1227" y="1573"/>
                    <a:pt x="1584" y="1215"/>
                    <a:pt x="1584" y="787"/>
                  </a:cubicBezTo>
                  <a:cubicBezTo>
                    <a:pt x="1584" y="358"/>
                    <a:pt x="1227"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1" name="Google Shape;6251;p78"/>
            <p:cNvSpPr/>
            <p:nvPr/>
          </p:nvSpPr>
          <p:spPr>
            <a:xfrm>
              <a:off x="4940592" y="1500690"/>
              <a:ext cx="246558" cy="367161"/>
            </a:xfrm>
            <a:custGeom>
              <a:avLst/>
              <a:gdLst/>
              <a:ahLst/>
              <a:cxnLst/>
              <a:rect l="l" t="t" r="r" b="b"/>
              <a:pathLst>
                <a:path w="7740" h="11526" extrusionOk="0">
                  <a:moveTo>
                    <a:pt x="2441" y="322"/>
                  </a:moveTo>
                  <a:cubicBezTo>
                    <a:pt x="2703" y="322"/>
                    <a:pt x="2929" y="548"/>
                    <a:pt x="2929" y="822"/>
                  </a:cubicBezTo>
                  <a:lnTo>
                    <a:pt x="2929" y="3167"/>
                  </a:lnTo>
                  <a:cubicBezTo>
                    <a:pt x="2865" y="3156"/>
                    <a:pt x="2800" y="3151"/>
                    <a:pt x="2735" y="3151"/>
                  </a:cubicBezTo>
                  <a:cubicBezTo>
                    <a:pt x="2454" y="3151"/>
                    <a:pt x="2180" y="3251"/>
                    <a:pt x="1977" y="3405"/>
                  </a:cubicBezTo>
                  <a:cubicBezTo>
                    <a:pt x="1977" y="3405"/>
                    <a:pt x="1965" y="3405"/>
                    <a:pt x="1941" y="3417"/>
                  </a:cubicBezTo>
                  <a:lnTo>
                    <a:pt x="1941" y="822"/>
                  </a:lnTo>
                  <a:lnTo>
                    <a:pt x="1953" y="822"/>
                  </a:lnTo>
                  <a:cubicBezTo>
                    <a:pt x="1953" y="548"/>
                    <a:pt x="2167" y="322"/>
                    <a:pt x="2441" y="322"/>
                  </a:cubicBezTo>
                  <a:close/>
                  <a:moveTo>
                    <a:pt x="2477" y="0"/>
                  </a:moveTo>
                  <a:cubicBezTo>
                    <a:pt x="2024" y="0"/>
                    <a:pt x="1643" y="369"/>
                    <a:pt x="1643" y="834"/>
                  </a:cubicBezTo>
                  <a:lnTo>
                    <a:pt x="1643" y="3822"/>
                  </a:lnTo>
                  <a:cubicBezTo>
                    <a:pt x="1382" y="4287"/>
                    <a:pt x="1441" y="4822"/>
                    <a:pt x="1727" y="5203"/>
                  </a:cubicBezTo>
                  <a:lnTo>
                    <a:pt x="1727" y="7620"/>
                  </a:lnTo>
                  <a:cubicBezTo>
                    <a:pt x="1608" y="7585"/>
                    <a:pt x="1489" y="7573"/>
                    <a:pt x="1370" y="7573"/>
                  </a:cubicBezTo>
                  <a:cubicBezTo>
                    <a:pt x="608" y="7573"/>
                    <a:pt x="0" y="8180"/>
                    <a:pt x="0" y="8942"/>
                  </a:cubicBezTo>
                  <a:lnTo>
                    <a:pt x="0" y="10156"/>
                  </a:lnTo>
                  <a:cubicBezTo>
                    <a:pt x="0" y="10918"/>
                    <a:pt x="608" y="11525"/>
                    <a:pt x="1370" y="11525"/>
                  </a:cubicBezTo>
                  <a:cubicBezTo>
                    <a:pt x="2120" y="11525"/>
                    <a:pt x="2739" y="10918"/>
                    <a:pt x="2739" y="10156"/>
                  </a:cubicBezTo>
                  <a:lnTo>
                    <a:pt x="2739" y="5739"/>
                  </a:lnTo>
                  <a:cubicBezTo>
                    <a:pt x="2834" y="5739"/>
                    <a:pt x="2858" y="5727"/>
                    <a:pt x="2941" y="5715"/>
                  </a:cubicBezTo>
                  <a:lnTo>
                    <a:pt x="3572" y="7227"/>
                  </a:lnTo>
                  <a:cubicBezTo>
                    <a:pt x="3590" y="7298"/>
                    <a:pt x="3654" y="7336"/>
                    <a:pt x="3720" y="7336"/>
                  </a:cubicBezTo>
                  <a:cubicBezTo>
                    <a:pt x="3742" y="7336"/>
                    <a:pt x="3765" y="7332"/>
                    <a:pt x="3787" y="7323"/>
                  </a:cubicBezTo>
                  <a:cubicBezTo>
                    <a:pt x="3882" y="7287"/>
                    <a:pt x="3929" y="7180"/>
                    <a:pt x="3882" y="7096"/>
                  </a:cubicBezTo>
                  <a:lnTo>
                    <a:pt x="3287" y="5632"/>
                  </a:lnTo>
                  <a:cubicBezTo>
                    <a:pt x="3346" y="5608"/>
                    <a:pt x="3406" y="5560"/>
                    <a:pt x="3465" y="5537"/>
                  </a:cubicBezTo>
                  <a:cubicBezTo>
                    <a:pt x="3465" y="5537"/>
                    <a:pt x="3572" y="5477"/>
                    <a:pt x="3584" y="5477"/>
                  </a:cubicBezTo>
                  <a:lnTo>
                    <a:pt x="5001" y="8918"/>
                  </a:lnTo>
                  <a:cubicBezTo>
                    <a:pt x="5021" y="8984"/>
                    <a:pt x="5077" y="9017"/>
                    <a:pt x="5138" y="9017"/>
                  </a:cubicBezTo>
                  <a:cubicBezTo>
                    <a:pt x="5187" y="9017"/>
                    <a:pt x="5238" y="8996"/>
                    <a:pt x="5275" y="8954"/>
                  </a:cubicBezTo>
                  <a:cubicBezTo>
                    <a:pt x="5497" y="8710"/>
                    <a:pt x="5812" y="8558"/>
                    <a:pt x="6143" y="8558"/>
                  </a:cubicBezTo>
                  <a:cubicBezTo>
                    <a:pt x="6167" y="8558"/>
                    <a:pt x="6191" y="8559"/>
                    <a:pt x="6215" y="8561"/>
                  </a:cubicBezTo>
                  <a:cubicBezTo>
                    <a:pt x="7239" y="8585"/>
                    <a:pt x="7739" y="9835"/>
                    <a:pt x="7025" y="10561"/>
                  </a:cubicBezTo>
                  <a:cubicBezTo>
                    <a:pt x="6788" y="10803"/>
                    <a:pt x="6485" y="10915"/>
                    <a:pt x="6187" y="10915"/>
                  </a:cubicBezTo>
                  <a:cubicBezTo>
                    <a:pt x="5679" y="10915"/>
                    <a:pt x="5184" y="10588"/>
                    <a:pt x="5049" y="10025"/>
                  </a:cubicBezTo>
                  <a:cubicBezTo>
                    <a:pt x="4858" y="9359"/>
                    <a:pt x="4632" y="8859"/>
                    <a:pt x="4239" y="7930"/>
                  </a:cubicBezTo>
                  <a:cubicBezTo>
                    <a:pt x="4212" y="7859"/>
                    <a:pt x="4153" y="7821"/>
                    <a:pt x="4085" y="7821"/>
                  </a:cubicBezTo>
                  <a:cubicBezTo>
                    <a:pt x="4061" y="7821"/>
                    <a:pt x="4037" y="7825"/>
                    <a:pt x="4013" y="7835"/>
                  </a:cubicBezTo>
                  <a:cubicBezTo>
                    <a:pt x="3929" y="7870"/>
                    <a:pt x="3882" y="7977"/>
                    <a:pt x="3929" y="8061"/>
                  </a:cubicBezTo>
                  <a:cubicBezTo>
                    <a:pt x="4299" y="9001"/>
                    <a:pt x="4549" y="9490"/>
                    <a:pt x="4715" y="10121"/>
                  </a:cubicBezTo>
                  <a:cubicBezTo>
                    <a:pt x="4894" y="10787"/>
                    <a:pt x="5489" y="11252"/>
                    <a:pt x="6192" y="11252"/>
                  </a:cubicBezTo>
                  <a:cubicBezTo>
                    <a:pt x="7037" y="11252"/>
                    <a:pt x="7728" y="10549"/>
                    <a:pt x="7704" y="9704"/>
                  </a:cubicBezTo>
                  <a:cubicBezTo>
                    <a:pt x="7645" y="8808"/>
                    <a:pt x="6884" y="8194"/>
                    <a:pt x="6094" y="8194"/>
                  </a:cubicBezTo>
                  <a:cubicBezTo>
                    <a:pt x="5771" y="8194"/>
                    <a:pt x="5443" y="8297"/>
                    <a:pt x="5156" y="8525"/>
                  </a:cubicBezTo>
                  <a:lnTo>
                    <a:pt x="3787" y="5179"/>
                  </a:lnTo>
                  <a:cubicBezTo>
                    <a:pt x="3870" y="5072"/>
                    <a:pt x="3929" y="4953"/>
                    <a:pt x="3965" y="4822"/>
                  </a:cubicBezTo>
                  <a:lnTo>
                    <a:pt x="4834" y="3953"/>
                  </a:lnTo>
                  <a:cubicBezTo>
                    <a:pt x="4894" y="3894"/>
                    <a:pt x="4894" y="3775"/>
                    <a:pt x="4834" y="3715"/>
                  </a:cubicBezTo>
                  <a:cubicBezTo>
                    <a:pt x="4805" y="3685"/>
                    <a:pt x="4760" y="3670"/>
                    <a:pt x="4715" y="3670"/>
                  </a:cubicBezTo>
                  <a:cubicBezTo>
                    <a:pt x="4671" y="3670"/>
                    <a:pt x="4626" y="3685"/>
                    <a:pt x="4596" y="3715"/>
                  </a:cubicBezTo>
                  <a:cubicBezTo>
                    <a:pt x="3644" y="4668"/>
                    <a:pt x="3668" y="4608"/>
                    <a:pt x="3656" y="4703"/>
                  </a:cubicBezTo>
                  <a:cubicBezTo>
                    <a:pt x="3620" y="4882"/>
                    <a:pt x="3513" y="5013"/>
                    <a:pt x="3394" y="5132"/>
                  </a:cubicBezTo>
                  <a:cubicBezTo>
                    <a:pt x="3298" y="5227"/>
                    <a:pt x="3287" y="5239"/>
                    <a:pt x="3144" y="5310"/>
                  </a:cubicBezTo>
                  <a:cubicBezTo>
                    <a:pt x="3096" y="5322"/>
                    <a:pt x="3060" y="5358"/>
                    <a:pt x="3025" y="5370"/>
                  </a:cubicBezTo>
                  <a:cubicBezTo>
                    <a:pt x="2931" y="5399"/>
                    <a:pt x="2846" y="5415"/>
                    <a:pt x="2756" y="5415"/>
                  </a:cubicBezTo>
                  <a:cubicBezTo>
                    <a:pt x="2698" y="5415"/>
                    <a:pt x="2638" y="5408"/>
                    <a:pt x="2572" y="5394"/>
                  </a:cubicBezTo>
                  <a:cubicBezTo>
                    <a:pt x="2564" y="5393"/>
                    <a:pt x="2557" y="5392"/>
                    <a:pt x="2549" y="5392"/>
                  </a:cubicBezTo>
                  <a:cubicBezTo>
                    <a:pt x="2453" y="5392"/>
                    <a:pt x="2382" y="5461"/>
                    <a:pt x="2382" y="5560"/>
                  </a:cubicBezTo>
                  <a:lnTo>
                    <a:pt x="2382" y="10156"/>
                  </a:lnTo>
                  <a:cubicBezTo>
                    <a:pt x="2382" y="10728"/>
                    <a:pt x="1917" y="11192"/>
                    <a:pt x="1358" y="11192"/>
                  </a:cubicBezTo>
                  <a:cubicBezTo>
                    <a:pt x="786" y="11192"/>
                    <a:pt x="322" y="10728"/>
                    <a:pt x="322" y="10156"/>
                  </a:cubicBezTo>
                  <a:lnTo>
                    <a:pt x="322" y="8942"/>
                  </a:lnTo>
                  <a:cubicBezTo>
                    <a:pt x="322" y="8340"/>
                    <a:pt x="826" y="7902"/>
                    <a:pt x="1372" y="7902"/>
                  </a:cubicBezTo>
                  <a:cubicBezTo>
                    <a:pt x="1518" y="7902"/>
                    <a:pt x="1667" y="7933"/>
                    <a:pt x="1810" y="8001"/>
                  </a:cubicBezTo>
                  <a:cubicBezTo>
                    <a:pt x="1835" y="8015"/>
                    <a:pt x="1860" y="8021"/>
                    <a:pt x="1885" y="8021"/>
                  </a:cubicBezTo>
                  <a:cubicBezTo>
                    <a:pt x="1970" y="8021"/>
                    <a:pt x="2048" y="7950"/>
                    <a:pt x="2048" y="7858"/>
                  </a:cubicBezTo>
                  <a:cubicBezTo>
                    <a:pt x="2036" y="5049"/>
                    <a:pt x="2084" y="5132"/>
                    <a:pt x="2024" y="5049"/>
                  </a:cubicBezTo>
                  <a:cubicBezTo>
                    <a:pt x="1504" y="4390"/>
                    <a:pt x="2016" y="3495"/>
                    <a:pt x="2766" y="3495"/>
                  </a:cubicBezTo>
                  <a:cubicBezTo>
                    <a:pt x="2857" y="3495"/>
                    <a:pt x="2952" y="3508"/>
                    <a:pt x="3048" y="3536"/>
                  </a:cubicBezTo>
                  <a:cubicBezTo>
                    <a:pt x="3096" y="3560"/>
                    <a:pt x="3156" y="3572"/>
                    <a:pt x="3191" y="3596"/>
                  </a:cubicBezTo>
                  <a:cubicBezTo>
                    <a:pt x="3216" y="3608"/>
                    <a:pt x="3243" y="3614"/>
                    <a:pt x="3268" y="3614"/>
                  </a:cubicBezTo>
                  <a:cubicBezTo>
                    <a:pt x="3316" y="3614"/>
                    <a:pt x="3363" y="3595"/>
                    <a:pt x="3394" y="3572"/>
                  </a:cubicBezTo>
                  <a:lnTo>
                    <a:pt x="5370" y="1584"/>
                  </a:lnTo>
                  <a:cubicBezTo>
                    <a:pt x="5465" y="1489"/>
                    <a:pt x="5590" y="1441"/>
                    <a:pt x="5717" y="1441"/>
                  </a:cubicBezTo>
                  <a:cubicBezTo>
                    <a:pt x="5843" y="1441"/>
                    <a:pt x="5971" y="1489"/>
                    <a:pt x="6073" y="1584"/>
                  </a:cubicBezTo>
                  <a:cubicBezTo>
                    <a:pt x="6263" y="1786"/>
                    <a:pt x="6263" y="2096"/>
                    <a:pt x="6073" y="2286"/>
                  </a:cubicBezTo>
                  <a:lnTo>
                    <a:pt x="5156" y="3191"/>
                  </a:lnTo>
                  <a:cubicBezTo>
                    <a:pt x="5096" y="3251"/>
                    <a:pt x="5096" y="3370"/>
                    <a:pt x="5156" y="3429"/>
                  </a:cubicBezTo>
                  <a:cubicBezTo>
                    <a:pt x="5192" y="3459"/>
                    <a:pt x="5239" y="3474"/>
                    <a:pt x="5284" y="3474"/>
                  </a:cubicBezTo>
                  <a:cubicBezTo>
                    <a:pt x="5328" y="3474"/>
                    <a:pt x="5370" y="3459"/>
                    <a:pt x="5394" y="3429"/>
                  </a:cubicBezTo>
                  <a:lnTo>
                    <a:pt x="6311" y="2524"/>
                  </a:lnTo>
                  <a:cubicBezTo>
                    <a:pt x="6823" y="2001"/>
                    <a:pt x="6454" y="1108"/>
                    <a:pt x="5727" y="1108"/>
                  </a:cubicBezTo>
                  <a:cubicBezTo>
                    <a:pt x="5501" y="1108"/>
                    <a:pt x="5299" y="1203"/>
                    <a:pt x="5144" y="1346"/>
                  </a:cubicBezTo>
                  <a:lnTo>
                    <a:pt x="3310" y="3179"/>
                  </a:lnTo>
                  <a:lnTo>
                    <a:pt x="3310" y="834"/>
                  </a:lnTo>
                  <a:cubicBezTo>
                    <a:pt x="3310" y="369"/>
                    <a:pt x="2941" y="0"/>
                    <a:pt x="2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52" name="Google Shape;6252;p78"/>
          <p:cNvGrpSpPr/>
          <p:nvPr/>
        </p:nvGrpSpPr>
        <p:grpSpPr>
          <a:xfrm>
            <a:off x="7964906" y="1499894"/>
            <a:ext cx="380858" cy="367575"/>
            <a:chOff x="7964906" y="1499894"/>
            <a:chExt cx="380858" cy="367575"/>
          </a:xfrm>
        </p:grpSpPr>
        <p:sp>
          <p:nvSpPr>
            <p:cNvPr id="6253" name="Google Shape;6253;p78"/>
            <p:cNvSpPr/>
            <p:nvPr/>
          </p:nvSpPr>
          <p:spPr>
            <a:xfrm>
              <a:off x="7964906" y="1501359"/>
              <a:ext cx="377099" cy="365600"/>
            </a:xfrm>
            <a:custGeom>
              <a:avLst/>
              <a:gdLst/>
              <a:ahLst/>
              <a:cxnLst/>
              <a:rect l="l" t="t" r="r" b="b"/>
              <a:pathLst>
                <a:path w="11838" h="11477" extrusionOk="0">
                  <a:moveTo>
                    <a:pt x="6668" y="4170"/>
                  </a:moveTo>
                  <a:cubicBezTo>
                    <a:pt x="6859" y="4468"/>
                    <a:pt x="7085" y="4694"/>
                    <a:pt x="7359" y="4873"/>
                  </a:cubicBezTo>
                  <a:cubicBezTo>
                    <a:pt x="7383" y="4873"/>
                    <a:pt x="7383" y="4885"/>
                    <a:pt x="7395" y="4885"/>
                  </a:cubicBezTo>
                  <a:cubicBezTo>
                    <a:pt x="6978" y="5289"/>
                    <a:pt x="6990" y="5325"/>
                    <a:pt x="6930" y="5325"/>
                  </a:cubicBezTo>
                  <a:cubicBezTo>
                    <a:pt x="6871" y="5325"/>
                    <a:pt x="6906" y="5301"/>
                    <a:pt x="6252" y="4670"/>
                  </a:cubicBezTo>
                  <a:cubicBezTo>
                    <a:pt x="6228" y="4647"/>
                    <a:pt x="6228" y="4635"/>
                    <a:pt x="6228" y="4623"/>
                  </a:cubicBezTo>
                  <a:cubicBezTo>
                    <a:pt x="6228" y="4575"/>
                    <a:pt x="6264" y="4575"/>
                    <a:pt x="6668" y="4170"/>
                  </a:cubicBezTo>
                  <a:close/>
                  <a:moveTo>
                    <a:pt x="6144" y="5039"/>
                  </a:moveTo>
                  <a:lnTo>
                    <a:pt x="6514" y="5409"/>
                  </a:lnTo>
                  <a:cubicBezTo>
                    <a:pt x="6287" y="5611"/>
                    <a:pt x="5918" y="6075"/>
                    <a:pt x="5609" y="6968"/>
                  </a:cubicBezTo>
                  <a:cubicBezTo>
                    <a:pt x="5171" y="8200"/>
                    <a:pt x="4345" y="8864"/>
                    <a:pt x="3268" y="8864"/>
                  </a:cubicBezTo>
                  <a:cubicBezTo>
                    <a:pt x="3231" y="8864"/>
                    <a:pt x="3194" y="8863"/>
                    <a:pt x="3156" y="8861"/>
                  </a:cubicBezTo>
                  <a:cubicBezTo>
                    <a:pt x="3133" y="8860"/>
                    <a:pt x="3110" y="8860"/>
                    <a:pt x="3087" y="8860"/>
                  </a:cubicBezTo>
                  <a:cubicBezTo>
                    <a:pt x="1839" y="8860"/>
                    <a:pt x="1004" y="10112"/>
                    <a:pt x="549" y="10778"/>
                  </a:cubicBezTo>
                  <a:cubicBezTo>
                    <a:pt x="501" y="10850"/>
                    <a:pt x="453" y="10933"/>
                    <a:pt x="418" y="10993"/>
                  </a:cubicBezTo>
                  <a:cubicBezTo>
                    <a:pt x="489" y="10612"/>
                    <a:pt x="739" y="9814"/>
                    <a:pt x="1287" y="9171"/>
                  </a:cubicBezTo>
                  <a:cubicBezTo>
                    <a:pt x="1727" y="8671"/>
                    <a:pt x="2275" y="8349"/>
                    <a:pt x="2942" y="8349"/>
                  </a:cubicBezTo>
                  <a:cubicBezTo>
                    <a:pt x="4049" y="8349"/>
                    <a:pt x="4728" y="7861"/>
                    <a:pt x="5109" y="6790"/>
                  </a:cubicBezTo>
                  <a:cubicBezTo>
                    <a:pt x="5454" y="5825"/>
                    <a:pt x="5871" y="5301"/>
                    <a:pt x="6144" y="5039"/>
                  </a:cubicBezTo>
                  <a:close/>
                  <a:moveTo>
                    <a:pt x="10008" y="0"/>
                  </a:moveTo>
                  <a:cubicBezTo>
                    <a:pt x="9561" y="0"/>
                    <a:pt x="9041" y="122"/>
                    <a:pt x="8478" y="372"/>
                  </a:cubicBezTo>
                  <a:cubicBezTo>
                    <a:pt x="8395" y="420"/>
                    <a:pt x="8359" y="515"/>
                    <a:pt x="8395" y="598"/>
                  </a:cubicBezTo>
                  <a:cubicBezTo>
                    <a:pt x="8422" y="671"/>
                    <a:pt x="8484" y="702"/>
                    <a:pt x="8549" y="702"/>
                  </a:cubicBezTo>
                  <a:cubicBezTo>
                    <a:pt x="8569" y="702"/>
                    <a:pt x="8589" y="699"/>
                    <a:pt x="8609" y="694"/>
                  </a:cubicBezTo>
                  <a:cubicBezTo>
                    <a:pt x="9121" y="466"/>
                    <a:pt x="9607" y="352"/>
                    <a:pt x="10014" y="352"/>
                  </a:cubicBezTo>
                  <a:cubicBezTo>
                    <a:pt x="10394" y="352"/>
                    <a:pt x="10706" y="451"/>
                    <a:pt x="10907" y="646"/>
                  </a:cubicBezTo>
                  <a:cubicBezTo>
                    <a:pt x="11645" y="1384"/>
                    <a:pt x="10907" y="3325"/>
                    <a:pt x="10014" y="4206"/>
                  </a:cubicBezTo>
                  <a:cubicBezTo>
                    <a:pt x="9543" y="4677"/>
                    <a:pt x="9023" y="4874"/>
                    <a:pt x="8537" y="4874"/>
                  </a:cubicBezTo>
                  <a:cubicBezTo>
                    <a:pt x="6872" y="4874"/>
                    <a:pt x="5593" y="2566"/>
                    <a:pt x="7942" y="1027"/>
                  </a:cubicBezTo>
                  <a:cubicBezTo>
                    <a:pt x="8014" y="991"/>
                    <a:pt x="8049" y="884"/>
                    <a:pt x="7990" y="789"/>
                  </a:cubicBezTo>
                  <a:cubicBezTo>
                    <a:pt x="7961" y="745"/>
                    <a:pt x="7910" y="719"/>
                    <a:pt x="7855" y="719"/>
                  </a:cubicBezTo>
                  <a:cubicBezTo>
                    <a:pt x="7820" y="719"/>
                    <a:pt x="7784" y="730"/>
                    <a:pt x="7752" y="753"/>
                  </a:cubicBezTo>
                  <a:cubicBezTo>
                    <a:pt x="6335" y="1670"/>
                    <a:pt x="6073" y="2872"/>
                    <a:pt x="6490" y="3849"/>
                  </a:cubicBezTo>
                  <a:lnTo>
                    <a:pt x="5990" y="4337"/>
                  </a:lnTo>
                  <a:cubicBezTo>
                    <a:pt x="5894" y="4444"/>
                    <a:pt x="5847" y="4623"/>
                    <a:pt x="5918" y="4777"/>
                  </a:cubicBezTo>
                  <a:cubicBezTo>
                    <a:pt x="5621" y="5063"/>
                    <a:pt x="5156" y="5635"/>
                    <a:pt x="4787" y="6671"/>
                  </a:cubicBezTo>
                  <a:cubicBezTo>
                    <a:pt x="4430" y="7635"/>
                    <a:pt x="3847" y="7992"/>
                    <a:pt x="2930" y="8016"/>
                  </a:cubicBezTo>
                  <a:cubicBezTo>
                    <a:pt x="1370" y="8016"/>
                    <a:pt x="572" y="9504"/>
                    <a:pt x="310" y="10135"/>
                  </a:cubicBezTo>
                  <a:cubicBezTo>
                    <a:pt x="203" y="10397"/>
                    <a:pt x="132" y="10647"/>
                    <a:pt x="72" y="10873"/>
                  </a:cubicBezTo>
                  <a:cubicBezTo>
                    <a:pt x="1" y="11231"/>
                    <a:pt x="13" y="11326"/>
                    <a:pt x="215" y="11445"/>
                  </a:cubicBezTo>
                  <a:cubicBezTo>
                    <a:pt x="253" y="11467"/>
                    <a:pt x="289" y="11476"/>
                    <a:pt x="323" y="11476"/>
                  </a:cubicBezTo>
                  <a:cubicBezTo>
                    <a:pt x="419" y="11476"/>
                    <a:pt x="502" y="11402"/>
                    <a:pt x="572" y="11314"/>
                  </a:cubicBezTo>
                  <a:cubicBezTo>
                    <a:pt x="912" y="10893"/>
                    <a:pt x="1769" y="9205"/>
                    <a:pt x="3065" y="9205"/>
                  </a:cubicBezTo>
                  <a:cubicBezTo>
                    <a:pt x="3087" y="9205"/>
                    <a:pt x="3110" y="9206"/>
                    <a:pt x="3132" y="9207"/>
                  </a:cubicBezTo>
                  <a:cubicBezTo>
                    <a:pt x="3160" y="9207"/>
                    <a:pt x="3187" y="9208"/>
                    <a:pt x="3215" y="9208"/>
                  </a:cubicBezTo>
                  <a:cubicBezTo>
                    <a:pt x="4529" y="9208"/>
                    <a:pt x="5463" y="8371"/>
                    <a:pt x="5918" y="7099"/>
                  </a:cubicBezTo>
                  <a:cubicBezTo>
                    <a:pt x="6252" y="6194"/>
                    <a:pt x="6621" y="5778"/>
                    <a:pt x="6787" y="5635"/>
                  </a:cubicBezTo>
                  <a:cubicBezTo>
                    <a:pt x="6833" y="5652"/>
                    <a:pt x="6879" y="5661"/>
                    <a:pt x="6924" y="5661"/>
                  </a:cubicBezTo>
                  <a:cubicBezTo>
                    <a:pt x="7030" y="5661"/>
                    <a:pt x="7129" y="5615"/>
                    <a:pt x="7204" y="5539"/>
                  </a:cubicBezTo>
                  <a:lnTo>
                    <a:pt x="7692" y="5051"/>
                  </a:lnTo>
                  <a:cubicBezTo>
                    <a:pt x="7967" y="5171"/>
                    <a:pt x="8246" y="5226"/>
                    <a:pt x="8521" y="5226"/>
                  </a:cubicBezTo>
                  <a:cubicBezTo>
                    <a:pt x="9152" y="5226"/>
                    <a:pt x="9763" y="4933"/>
                    <a:pt x="10252" y="4444"/>
                  </a:cubicBezTo>
                  <a:cubicBezTo>
                    <a:pt x="10752" y="3932"/>
                    <a:pt x="11205" y="3146"/>
                    <a:pt x="11407" y="2396"/>
                  </a:cubicBezTo>
                  <a:cubicBezTo>
                    <a:pt x="11838" y="837"/>
                    <a:pt x="11177" y="0"/>
                    <a:pt x="100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4" name="Google Shape;6254;p78"/>
            <p:cNvSpPr/>
            <p:nvPr/>
          </p:nvSpPr>
          <p:spPr>
            <a:xfrm>
              <a:off x="7965288" y="1499894"/>
              <a:ext cx="202948" cy="193870"/>
            </a:xfrm>
            <a:custGeom>
              <a:avLst/>
              <a:gdLst/>
              <a:ahLst/>
              <a:cxnLst/>
              <a:rect l="l" t="t" r="r" b="b"/>
              <a:pathLst>
                <a:path w="6371" h="6086" extrusionOk="0">
                  <a:moveTo>
                    <a:pt x="5278" y="341"/>
                  </a:moveTo>
                  <a:cubicBezTo>
                    <a:pt x="5440" y="341"/>
                    <a:pt x="5578" y="379"/>
                    <a:pt x="5668" y="466"/>
                  </a:cubicBezTo>
                  <a:cubicBezTo>
                    <a:pt x="6073" y="871"/>
                    <a:pt x="5442" y="2514"/>
                    <a:pt x="4513" y="2526"/>
                  </a:cubicBezTo>
                  <a:cubicBezTo>
                    <a:pt x="4509" y="2526"/>
                    <a:pt x="4504" y="2526"/>
                    <a:pt x="4500" y="2526"/>
                  </a:cubicBezTo>
                  <a:cubicBezTo>
                    <a:pt x="3826" y="2526"/>
                    <a:pt x="3220" y="1652"/>
                    <a:pt x="3942" y="930"/>
                  </a:cubicBezTo>
                  <a:cubicBezTo>
                    <a:pt x="4276" y="595"/>
                    <a:pt x="4858" y="341"/>
                    <a:pt x="5278" y="341"/>
                  </a:cubicBezTo>
                  <a:close/>
                  <a:moveTo>
                    <a:pt x="3525" y="2359"/>
                  </a:moveTo>
                  <a:cubicBezTo>
                    <a:pt x="3596" y="2466"/>
                    <a:pt x="3692" y="2549"/>
                    <a:pt x="3775" y="2609"/>
                  </a:cubicBezTo>
                  <a:lnTo>
                    <a:pt x="3680" y="2716"/>
                  </a:lnTo>
                  <a:lnTo>
                    <a:pt x="3418" y="2466"/>
                  </a:lnTo>
                  <a:lnTo>
                    <a:pt x="3525" y="2359"/>
                  </a:lnTo>
                  <a:close/>
                  <a:moveTo>
                    <a:pt x="5223" y="1"/>
                  </a:moveTo>
                  <a:cubicBezTo>
                    <a:pt x="4679" y="1"/>
                    <a:pt x="4024" y="324"/>
                    <a:pt x="3656" y="692"/>
                  </a:cubicBezTo>
                  <a:cubicBezTo>
                    <a:pt x="3287" y="1061"/>
                    <a:pt x="3120" y="1561"/>
                    <a:pt x="3311" y="2049"/>
                  </a:cubicBezTo>
                  <a:cubicBezTo>
                    <a:pt x="3132" y="2240"/>
                    <a:pt x="2977" y="2299"/>
                    <a:pt x="3037" y="2537"/>
                  </a:cubicBezTo>
                  <a:cubicBezTo>
                    <a:pt x="2299" y="3288"/>
                    <a:pt x="2620" y="4133"/>
                    <a:pt x="1572" y="4145"/>
                  </a:cubicBezTo>
                  <a:cubicBezTo>
                    <a:pt x="715" y="4145"/>
                    <a:pt x="298" y="4954"/>
                    <a:pt x="144" y="5288"/>
                  </a:cubicBezTo>
                  <a:cubicBezTo>
                    <a:pt x="84" y="5431"/>
                    <a:pt x="36" y="5562"/>
                    <a:pt x="25" y="5681"/>
                  </a:cubicBezTo>
                  <a:cubicBezTo>
                    <a:pt x="1" y="5824"/>
                    <a:pt x="1" y="5931"/>
                    <a:pt x="60" y="6002"/>
                  </a:cubicBezTo>
                  <a:cubicBezTo>
                    <a:pt x="144" y="6050"/>
                    <a:pt x="203" y="6086"/>
                    <a:pt x="263" y="6086"/>
                  </a:cubicBezTo>
                  <a:cubicBezTo>
                    <a:pt x="406" y="6086"/>
                    <a:pt x="501" y="5919"/>
                    <a:pt x="584" y="5788"/>
                  </a:cubicBezTo>
                  <a:cubicBezTo>
                    <a:pt x="781" y="5476"/>
                    <a:pt x="1168" y="4905"/>
                    <a:pt x="1670" y="4905"/>
                  </a:cubicBezTo>
                  <a:cubicBezTo>
                    <a:pt x="1685" y="4905"/>
                    <a:pt x="1700" y="4906"/>
                    <a:pt x="1715" y="4907"/>
                  </a:cubicBezTo>
                  <a:cubicBezTo>
                    <a:pt x="1735" y="4908"/>
                    <a:pt x="1755" y="4908"/>
                    <a:pt x="1775" y="4908"/>
                  </a:cubicBezTo>
                  <a:cubicBezTo>
                    <a:pt x="2074" y="4908"/>
                    <a:pt x="2350" y="4824"/>
                    <a:pt x="2584" y="4657"/>
                  </a:cubicBezTo>
                  <a:cubicBezTo>
                    <a:pt x="2668" y="4597"/>
                    <a:pt x="2680" y="4490"/>
                    <a:pt x="2632" y="4419"/>
                  </a:cubicBezTo>
                  <a:cubicBezTo>
                    <a:pt x="2603" y="4367"/>
                    <a:pt x="2546" y="4343"/>
                    <a:pt x="2491" y="4343"/>
                  </a:cubicBezTo>
                  <a:cubicBezTo>
                    <a:pt x="2456" y="4343"/>
                    <a:pt x="2421" y="4353"/>
                    <a:pt x="2394" y="4371"/>
                  </a:cubicBezTo>
                  <a:cubicBezTo>
                    <a:pt x="2203" y="4502"/>
                    <a:pt x="1977" y="4562"/>
                    <a:pt x="1727" y="4562"/>
                  </a:cubicBezTo>
                  <a:cubicBezTo>
                    <a:pt x="1718" y="4561"/>
                    <a:pt x="1710" y="4561"/>
                    <a:pt x="1701" y="4561"/>
                  </a:cubicBezTo>
                  <a:cubicBezTo>
                    <a:pt x="1225" y="4561"/>
                    <a:pt x="853" y="4877"/>
                    <a:pt x="596" y="5204"/>
                  </a:cubicBezTo>
                  <a:cubicBezTo>
                    <a:pt x="792" y="4813"/>
                    <a:pt x="1132" y="4477"/>
                    <a:pt x="1564" y="4477"/>
                  </a:cubicBezTo>
                  <a:cubicBezTo>
                    <a:pt x="1579" y="4477"/>
                    <a:pt x="1593" y="4477"/>
                    <a:pt x="1608" y="4478"/>
                  </a:cubicBezTo>
                  <a:cubicBezTo>
                    <a:pt x="2203" y="4478"/>
                    <a:pt x="2584" y="4192"/>
                    <a:pt x="2799" y="3609"/>
                  </a:cubicBezTo>
                  <a:cubicBezTo>
                    <a:pt x="2942" y="3192"/>
                    <a:pt x="3120" y="2942"/>
                    <a:pt x="3263" y="2788"/>
                  </a:cubicBezTo>
                  <a:lnTo>
                    <a:pt x="3334" y="2871"/>
                  </a:lnTo>
                  <a:cubicBezTo>
                    <a:pt x="3001" y="3228"/>
                    <a:pt x="2930" y="3645"/>
                    <a:pt x="2787" y="3907"/>
                  </a:cubicBezTo>
                  <a:cubicBezTo>
                    <a:pt x="2739" y="3978"/>
                    <a:pt x="2763" y="4085"/>
                    <a:pt x="2846" y="4133"/>
                  </a:cubicBezTo>
                  <a:cubicBezTo>
                    <a:pt x="2869" y="4148"/>
                    <a:pt x="2895" y="4155"/>
                    <a:pt x="2921" y="4155"/>
                  </a:cubicBezTo>
                  <a:cubicBezTo>
                    <a:pt x="2978" y="4155"/>
                    <a:pt x="3036" y="4122"/>
                    <a:pt x="3061" y="4073"/>
                  </a:cubicBezTo>
                  <a:cubicBezTo>
                    <a:pt x="3227" y="3764"/>
                    <a:pt x="3299" y="3359"/>
                    <a:pt x="3596" y="3061"/>
                  </a:cubicBezTo>
                  <a:cubicBezTo>
                    <a:pt x="3608" y="3061"/>
                    <a:pt x="3608" y="3073"/>
                    <a:pt x="3632" y="3073"/>
                  </a:cubicBezTo>
                  <a:cubicBezTo>
                    <a:pt x="3811" y="3073"/>
                    <a:pt x="3870" y="2930"/>
                    <a:pt x="4049" y="2776"/>
                  </a:cubicBezTo>
                  <a:cubicBezTo>
                    <a:pt x="4183" y="2825"/>
                    <a:pt x="4318" y="2848"/>
                    <a:pt x="4450" y="2848"/>
                  </a:cubicBezTo>
                  <a:cubicBezTo>
                    <a:pt x="4797" y="2848"/>
                    <a:pt x="5127" y="2689"/>
                    <a:pt x="5394" y="2430"/>
                  </a:cubicBezTo>
                  <a:cubicBezTo>
                    <a:pt x="5930" y="1895"/>
                    <a:pt x="6371" y="752"/>
                    <a:pt x="5859" y="228"/>
                  </a:cubicBezTo>
                  <a:cubicBezTo>
                    <a:pt x="5695" y="68"/>
                    <a:pt x="5470" y="1"/>
                    <a:pt x="52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5" name="Google Shape;6255;p78"/>
            <p:cNvSpPr/>
            <p:nvPr/>
          </p:nvSpPr>
          <p:spPr>
            <a:xfrm>
              <a:off x="8137879" y="1673440"/>
              <a:ext cx="207886" cy="194029"/>
            </a:xfrm>
            <a:custGeom>
              <a:avLst/>
              <a:gdLst/>
              <a:ahLst/>
              <a:cxnLst/>
              <a:rect l="l" t="t" r="r" b="b"/>
              <a:pathLst>
                <a:path w="6526" h="6091" extrusionOk="0">
                  <a:moveTo>
                    <a:pt x="5242" y="346"/>
                  </a:moveTo>
                  <a:cubicBezTo>
                    <a:pt x="5404" y="346"/>
                    <a:pt x="5542" y="384"/>
                    <a:pt x="5632" y="471"/>
                  </a:cubicBezTo>
                  <a:cubicBezTo>
                    <a:pt x="5953" y="792"/>
                    <a:pt x="5656" y="1733"/>
                    <a:pt x="5179" y="2197"/>
                  </a:cubicBezTo>
                  <a:cubicBezTo>
                    <a:pt x="4947" y="2429"/>
                    <a:pt x="4696" y="2526"/>
                    <a:pt x="4464" y="2526"/>
                  </a:cubicBezTo>
                  <a:cubicBezTo>
                    <a:pt x="3754" y="2526"/>
                    <a:pt x="3218" y="1626"/>
                    <a:pt x="3917" y="935"/>
                  </a:cubicBezTo>
                  <a:cubicBezTo>
                    <a:pt x="4243" y="601"/>
                    <a:pt x="4823" y="346"/>
                    <a:pt x="5242" y="346"/>
                  </a:cubicBezTo>
                  <a:close/>
                  <a:moveTo>
                    <a:pt x="3512" y="2364"/>
                  </a:moveTo>
                  <a:cubicBezTo>
                    <a:pt x="3572" y="2447"/>
                    <a:pt x="3655" y="2543"/>
                    <a:pt x="3762" y="2614"/>
                  </a:cubicBezTo>
                  <a:lnTo>
                    <a:pt x="3655" y="2721"/>
                  </a:lnTo>
                  <a:lnTo>
                    <a:pt x="3405" y="2459"/>
                  </a:lnTo>
                  <a:lnTo>
                    <a:pt x="3512" y="2364"/>
                  </a:lnTo>
                  <a:close/>
                  <a:moveTo>
                    <a:pt x="5245" y="0"/>
                  </a:moveTo>
                  <a:cubicBezTo>
                    <a:pt x="4702" y="0"/>
                    <a:pt x="4047" y="329"/>
                    <a:pt x="3679" y="697"/>
                  </a:cubicBezTo>
                  <a:cubicBezTo>
                    <a:pt x="3298" y="1066"/>
                    <a:pt x="3143" y="1554"/>
                    <a:pt x="3334" y="2042"/>
                  </a:cubicBezTo>
                  <a:cubicBezTo>
                    <a:pt x="3155" y="2245"/>
                    <a:pt x="2989" y="2304"/>
                    <a:pt x="3048" y="2543"/>
                  </a:cubicBezTo>
                  <a:cubicBezTo>
                    <a:pt x="2322" y="3281"/>
                    <a:pt x="2631" y="4126"/>
                    <a:pt x="1596" y="4150"/>
                  </a:cubicBezTo>
                  <a:cubicBezTo>
                    <a:pt x="726" y="4150"/>
                    <a:pt x="310" y="4948"/>
                    <a:pt x="167" y="5293"/>
                  </a:cubicBezTo>
                  <a:cubicBezTo>
                    <a:pt x="107" y="5424"/>
                    <a:pt x="60" y="5555"/>
                    <a:pt x="48" y="5674"/>
                  </a:cubicBezTo>
                  <a:cubicBezTo>
                    <a:pt x="0" y="5852"/>
                    <a:pt x="0" y="5972"/>
                    <a:pt x="167" y="6067"/>
                  </a:cubicBezTo>
                  <a:cubicBezTo>
                    <a:pt x="193" y="6083"/>
                    <a:pt x="220" y="6091"/>
                    <a:pt x="248" y="6091"/>
                  </a:cubicBezTo>
                  <a:cubicBezTo>
                    <a:pt x="319" y="6091"/>
                    <a:pt x="389" y="6040"/>
                    <a:pt x="441" y="5972"/>
                  </a:cubicBezTo>
                  <a:cubicBezTo>
                    <a:pt x="616" y="5762"/>
                    <a:pt x="1054" y="4923"/>
                    <a:pt x="1654" y="4923"/>
                  </a:cubicBezTo>
                  <a:cubicBezTo>
                    <a:pt x="1666" y="4923"/>
                    <a:pt x="1678" y="4923"/>
                    <a:pt x="1691" y="4924"/>
                  </a:cubicBezTo>
                  <a:cubicBezTo>
                    <a:pt x="1709" y="4924"/>
                    <a:pt x="1728" y="4925"/>
                    <a:pt x="1746" y="4925"/>
                  </a:cubicBezTo>
                  <a:cubicBezTo>
                    <a:pt x="2059" y="4925"/>
                    <a:pt x="2348" y="4830"/>
                    <a:pt x="2584" y="4662"/>
                  </a:cubicBezTo>
                  <a:cubicBezTo>
                    <a:pt x="2667" y="4602"/>
                    <a:pt x="2679" y="4507"/>
                    <a:pt x="2631" y="4424"/>
                  </a:cubicBezTo>
                  <a:cubicBezTo>
                    <a:pt x="2596" y="4381"/>
                    <a:pt x="2543" y="4359"/>
                    <a:pt x="2491" y="4359"/>
                  </a:cubicBezTo>
                  <a:cubicBezTo>
                    <a:pt x="2456" y="4359"/>
                    <a:pt x="2422" y="4369"/>
                    <a:pt x="2393" y="4388"/>
                  </a:cubicBezTo>
                  <a:cubicBezTo>
                    <a:pt x="2216" y="4510"/>
                    <a:pt x="1999" y="4580"/>
                    <a:pt x="1769" y="4580"/>
                  </a:cubicBezTo>
                  <a:cubicBezTo>
                    <a:pt x="1751" y="4580"/>
                    <a:pt x="1733" y="4579"/>
                    <a:pt x="1715" y="4578"/>
                  </a:cubicBezTo>
                  <a:cubicBezTo>
                    <a:pt x="1706" y="4578"/>
                    <a:pt x="1697" y="4578"/>
                    <a:pt x="1688" y="4578"/>
                  </a:cubicBezTo>
                  <a:cubicBezTo>
                    <a:pt x="1201" y="4578"/>
                    <a:pt x="841" y="4894"/>
                    <a:pt x="583" y="5221"/>
                  </a:cubicBezTo>
                  <a:cubicBezTo>
                    <a:pt x="782" y="4823"/>
                    <a:pt x="1131" y="4483"/>
                    <a:pt x="1573" y="4483"/>
                  </a:cubicBezTo>
                  <a:cubicBezTo>
                    <a:pt x="1580" y="4483"/>
                    <a:pt x="1588" y="4483"/>
                    <a:pt x="1596" y="4483"/>
                  </a:cubicBezTo>
                  <a:cubicBezTo>
                    <a:pt x="2191" y="4483"/>
                    <a:pt x="2572" y="4209"/>
                    <a:pt x="2786" y="3626"/>
                  </a:cubicBezTo>
                  <a:cubicBezTo>
                    <a:pt x="2929" y="3209"/>
                    <a:pt x="3108" y="2959"/>
                    <a:pt x="3239" y="2804"/>
                  </a:cubicBezTo>
                  <a:lnTo>
                    <a:pt x="3322" y="2876"/>
                  </a:lnTo>
                  <a:cubicBezTo>
                    <a:pt x="2989" y="3257"/>
                    <a:pt x="2917" y="3650"/>
                    <a:pt x="2750" y="3947"/>
                  </a:cubicBezTo>
                  <a:cubicBezTo>
                    <a:pt x="2703" y="4031"/>
                    <a:pt x="2739" y="4126"/>
                    <a:pt x="2810" y="4174"/>
                  </a:cubicBezTo>
                  <a:cubicBezTo>
                    <a:pt x="2832" y="4189"/>
                    <a:pt x="2858" y="4195"/>
                    <a:pt x="2885" y="4195"/>
                  </a:cubicBezTo>
                  <a:cubicBezTo>
                    <a:pt x="2943" y="4195"/>
                    <a:pt x="3003" y="4163"/>
                    <a:pt x="3036" y="4114"/>
                  </a:cubicBezTo>
                  <a:cubicBezTo>
                    <a:pt x="3215" y="3793"/>
                    <a:pt x="3286" y="3376"/>
                    <a:pt x="3584" y="3078"/>
                  </a:cubicBezTo>
                  <a:cubicBezTo>
                    <a:pt x="3596" y="3078"/>
                    <a:pt x="3596" y="3090"/>
                    <a:pt x="3620" y="3090"/>
                  </a:cubicBezTo>
                  <a:cubicBezTo>
                    <a:pt x="3798" y="3090"/>
                    <a:pt x="3858" y="2935"/>
                    <a:pt x="4036" y="2793"/>
                  </a:cubicBezTo>
                  <a:cubicBezTo>
                    <a:pt x="4179" y="2844"/>
                    <a:pt x="4319" y="2868"/>
                    <a:pt x="4454" y="2868"/>
                  </a:cubicBezTo>
                  <a:cubicBezTo>
                    <a:pt x="5689" y="2868"/>
                    <a:pt x="6526" y="887"/>
                    <a:pt x="5882" y="233"/>
                  </a:cubicBezTo>
                  <a:cubicBezTo>
                    <a:pt x="5718" y="69"/>
                    <a:pt x="5493" y="0"/>
                    <a:pt x="52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256" name="Google Shape;6256;p78"/>
          <p:cNvSpPr/>
          <p:nvPr/>
        </p:nvSpPr>
        <p:spPr>
          <a:xfrm>
            <a:off x="5779557" y="2902087"/>
            <a:ext cx="322787" cy="355788"/>
          </a:xfrm>
          <a:custGeom>
            <a:avLst/>
            <a:gdLst/>
            <a:ahLst/>
            <a:cxnLst/>
            <a:rect l="l" t="t" r="r" b="b"/>
            <a:pathLst>
              <a:path w="10133" h="11169" extrusionOk="0">
                <a:moveTo>
                  <a:pt x="5513" y="358"/>
                </a:moveTo>
                <a:cubicBezTo>
                  <a:pt x="5632" y="358"/>
                  <a:pt x="5751" y="394"/>
                  <a:pt x="5822" y="489"/>
                </a:cubicBezTo>
                <a:cubicBezTo>
                  <a:pt x="5894" y="572"/>
                  <a:pt x="5941" y="691"/>
                  <a:pt x="5929" y="810"/>
                </a:cubicBezTo>
                <a:lnTo>
                  <a:pt x="5882" y="1215"/>
                </a:lnTo>
                <a:lnTo>
                  <a:pt x="2417" y="1215"/>
                </a:lnTo>
                <a:cubicBezTo>
                  <a:pt x="2322" y="1215"/>
                  <a:pt x="2250" y="1287"/>
                  <a:pt x="2250" y="1382"/>
                </a:cubicBezTo>
                <a:cubicBezTo>
                  <a:pt x="2250" y="1465"/>
                  <a:pt x="2322" y="1549"/>
                  <a:pt x="2417" y="1549"/>
                </a:cubicBezTo>
                <a:lnTo>
                  <a:pt x="5846" y="1549"/>
                </a:lnTo>
                <a:lnTo>
                  <a:pt x="5810" y="1989"/>
                </a:lnTo>
                <a:lnTo>
                  <a:pt x="5227" y="1989"/>
                </a:lnTo>
                <a:cubicBezTo>
                  <a:pt x="5132" y="1989"/>
                  <a:pt x="5060" y="2061"/>
                  <a:pt x="5060" y="2156"/>
                </a:cubicBezTo>
                <a:cubicBezTo>
                  <a:pt x="5060" y="2251"/>
                  <a:pt x="5132" y="2322"/>
                  <a:pt x="5227" y="2322"/>
                </a:cubicBezTo>
                <a:lnTo>
                  <a:pt x="5763" y="2322"/>
                </a:lnTo>
                <a:lnTo>
                  <a:pt x="5715" y="2763"/>
                </a:lnTo>
                <a:lnTo>
                  <a:pt x="4572" y="2763"/>
                </a:lnTo>
                <a:cubicBezTo>
                  <a:pt x="4477" y="2763"/>
                  <a:pt x="4405" y="2846"/>
                  <a:pt x="4405" y="2930"/>
                </a:cubicBezTo>
                <a:cubicBezTo>
                  <a:pt x="4405" y="3025"/>
                  <a:pt x="4477" y="3096"/>
                  <a:pt x="4572" y="3096"/>
                </a:cubicBezTo>
                <a:lnTo>
                  <a:pt x="5691" y="3096"/>
                </a:lnTo>
                <a:lnTo>
                  <a:pt x="5644" y="3537"/>
                </a:lnTo>
                <a:lnTo>
                  <a:pt x="5239" y="3537"/>
                </a:lnTo>
                <a:cubicBezTo>
                  <a:pt x="5155" y="3537"/>
                  <a:pt x="5072" y="3620"/>
                  <a:pt x="5072" y="3704"/>
                </a:cubicBezTo>
                <a:cubicBezTo>
                  <a:pt x="5072" y="3799"/>
                  <a:pt x="5155" y="3870"/>
                  <a:pt x="5239" y="3870"/>
                </a:cubicBezTo>
                <a:lnTo>
                  <a:pt x="5608" y="3870"/>
                </a:lnTo>
                <a:lnTo>
                  <a:pt x="5572" y="4311"/>
                </a:lnTo>
                <a:lnTo>
                  <a:pt x="4572" y="4311"/>
                </a:lnTo>
                <a:cubicBezTo>
                  <a:pt x="4477" y="4311"/>
                  <a:pt x="4405" y="4394"/>
                  <a:pt x="4405" y="4478"/>
                </a:cubicBezTo>
                <a:cubicBezTo>
                  <a:pt x="4405" y="4573"/>
                  <a:pt x="4477" y="4644"/>
                  <a:pt x="4572" y="4644"/>
                </a:cubicBezTo>
                <a:lnTo>
                  <a:pt x="5525" y="4644"/>
                </a:lnTo>
                <a:lnTo>
                  <a:pt x="5465" y="5311"/>
                </a:lnTo>
                <a:cubicBezTo>
                  <a:pt x="5429" y="5585"/>
                  <a:pt x="5298" y="5954"/>
                  <a:pt x="4441" y="5954"/>
                </a:cubicBezTo>
                <a:lnTo>
                  <a:pt x="1738" y="5954"/>
                </a:lnTo>
                <a:cubicBezTo>
                  <a:pt x="929" y="5930"/>
                  <a:pt x="798" y="5585"/>
                  <a:pt x="762" y="5299"/>
                </a:cubicBezTo>
                <a:lnTo>
                  <a:pt x="393" y="1549"/>
                </a:lnTo>
                <a:lnTo>
                  <a:pt x="1512" y="1549"/>
                </a:lnTo>
                <a:cubicBezTo>
                  <a:pt x="1595" y="1549"/>
                  <a:pt x="1667" y="1465"/>
                  <a:pt x="1667" y="1382"/>
                </a:cubicBezTo>
                <a:cubicBezTo>
                  <a:pt x="1667" y="1287"/>
                  <a:pt x="1595" y="1215"/>
                  <a:pt x="1512" y="1215"/>
                </a:cubicBezTo>
                <a:lnTo>
                  <a:pt x="357" y="1215"/>
                </a:lnTo>
                <a:lnTo>
                  <a:pt x="321" y="810"/>
                </a:lnTo>
                <a:cubicBezTo>
                  <a:pt x="298" y="691"/>
                  <a:pt x="345" y="572"/>
                  <a:pt x="417" y="489"/>
                </a:cubicBezTo>
                <a:cubicBezTo>
                  <a:pt x="500" y="394"/>
                  <a:pt x="619" y="358"/>
                  <a:pt x="738" y="358"/>
                </a:cubicBezTo>
                <a:close/>
                <a:moveTo>
                  <a:pt x="4370" y="6263"/>
                </a:moveTo>
                <a:lnTo>
                  <a:pt x="4370" y="6549"/>
                </a:lnTo>
                <a:cubicBezTo>
                  <a:pt x="4370" y="6716"/>
                  <a:pt x="4227" y="6859"/>
                  <a:pt x="4048" y="6859"/>
                </a:cubicBezTo>
                <a:lnTo>
                  <a:pt x="2203" y="6859"/>
                </a:lnTo>
                <a:cubicBezTo>
                  <a:pt x="2060" y="6859"/>
                  <a:pt x="1905" y="6716"/>
                  <a:pt x="1905" y="6549"/>
                </a:cubicBezTo>
                <a:lnTo>
                  <a:pt x="1905" y="6263"/>
                </a:lnTo>
                <a:close/>
                <a:moveTo>
                  <a:pt x="762" y="1"/>
                </a:moveTo>
                <a:cubicBezTo>
                  <a:pt x="548" y="1"/>
                  <a:pt x="345" y="84"/>
                  <a:pt x="214" y="251"/>
                </a:cubicBezTo>
                <a:cubicBezTo>
                  <a:pt x="60" y="417"/>
                  <a:pt x="0" y="620"/>
                  <a:pt x="24" y="834"/>
                </a:cubicBezTo>
                <a:lnTo>
                  <a:pt x="464" y="5311"/>
                </a:lnTo>
                <a:cubicBezTo>
                  <a:pt x="512" y="5716"/>
                  <a:pt x="738" y="6168"/>
                  <a:pt x="1607" y="6252"/>
                </a:cubicBezTo>
                <a:lnTo>
                  <a:pt x="1607" y="6525"/>
                </a:lnTo>
                <a:cubicBezTo>
                  <a:pt x="1607" y="6871"/>
                  <a:pt x="1893" y="7168"/>
                  <a:pt x="2250" y="7168"/>
                </a:cubicBezTo>
                <a:lnTo>
                  <a:pt x="3012" y="7168"/>
                </a:lnTo>
                <a:lnTo>
                  <a:pt x="3012" y="8966"/>
                </a:lnTo>
                <a:cubicBezTo>
                  <a:pt x="3012" y="10181"/>
                  <a:pt x="3989" y="11169"/>
                  <a:pt x="5215" y="11169"/>
                </a:cubicBezTo>
                <a:lnTo>
                  <a:pt x="7203" y="11169"/>
                </a:lnTo>
                <a:cubicBezTo>
                  <a:pt x="8406" y="11169"/>
                  <a:pt x="9406" y="10192"/>
                  <a:pt x="9406" y="8966"/>
                </a:cubicBezTo>
                <a:lnTo>
                  <a:pt x="9406" y="5668"/>
                </a:lnTo>
                <a:lnTo>
                  <a:pt x="9680" y="5668"/>
                </a:lnTo>
                <a:cubicBezTo>
                  <a:pt x="9930" y="5668"/>
                  <a:pt x="10132" y="5454"/>
                  <a:pt x="10132" y="5204"/>
                </a:cubicBezTo>
                <a:lnTo>
                  <a:pt x="10132" y="2894"/>
                </a:lnTo>
                <a:cubicBezTo>
                  <a:pt x="10073" y="2656"/>
                  <a:pt x="9882" y="2453"/>
                  <a:pt x="9632" y="2453"/>
                </a:cubicBezTo>
                <a:lnTo>
                  <a:pt x="9406" y="2453"/>
                </a:lnTo>
                <a:lnTo>
                  <a:pt x="9406" y="1763"/>
                </a:lnTo>
                <a:cubicBezTo>
                  <a:pt x="9406" y="1680"/>
                  <a:pt x="9335" y="1608"/>
                  <a:pt x="9251" y="1608"/>
                </a:cubicBezTo>
                <a:cubicBezTo>
                  <a:pt x="9156" y="1608"/>
                  <a:pt x="9084" y="1680"/>
                  <a:pt x="9084" y="1763"/>
                </a:cubicBezTo>
                <a:lnTo>
                  <a:pt x="9084" y="2453"/>
                </a:lnTo>
                <a:lnTo>
                  <a:pt x="8858" y="2453"/>
                </a:lnTo>
                <a:cubicBezTo>
                  <a:pt x="8608" y="2453"/>
                  <a:pt x="8394" y="2656"/>
                  <a:pt x="8394" y="2918"/>
                </a:cubicBezTo>
                <a:lnTo>
                  <a:pt x="8394" y="3549"/>
                </a:lnTo>
                <a:cubicBezTo>
                  <a:pt x="8394" y="3644"/>
                  <a:pt x="8477" y="3716"/>
                  <a:pt x="8561" y="3716"/>
                </a:cubicBezTo>
                <a:cubicBezTo>
                  <a:pt x="8656" y="3716"/>
                  <a:pt x="8727" y="3644"/>
                  <a:pt x="8727" y="3549"/>
                </a:cubicBezTo>
                <a:lnTo>
                  <a:pt x="8727" y="2918"/>
                </a:lnTo>
                <a:cubicBezTo>
                  <a:pt x="8727" y="2846"/>
                  <a:pt x="8787" y="2787"/>
                  <a:pt x="8858" y="2787"/>
                </a:cubicBezTo>
                <a:lnTo>
                  <a:pt x="9632" y="2787"/>
                </a:lnTo>
                <a:cubicBezTo>
                  <a:pt x="9704" y="2787"/>
                  <a:pt x="9763" y="2846"/>
                  <a:pt x="9763" y="2918"/>
                </a:cubicBezTo>
                <a:lnTo>
                  <a:pt x="9763" y="5228"/>
                </a:lnTo>
                <a:cubicBezTo>
                  <a:pt x="9763" y="5299"/>
                  <a:pt x="9704" y="5359"/>
                  <a:pt x="9632" y="5359"/>
                </a:cubicBezTo>
                <a:lnTo>
                  <a:pt x="8858" y="5359"/>
                </a:lnTo>
                <a:cubicBezTo>
                  <a:pt x="8787" y="5359"/>
                  <a:pt x="8727" y="5299"/>
                  <a:pt x="8727" y="5228"/>
                </a:cubicBezTo>
                <a:lnTo>
                  <a:pt x="8727" y="4251"/>
                </a:lnTo>
                <a:cubicBezTo>
                  <a:pt x="8727" y="4168"/>
                  <a:pt x="8656" y="4097"/>
                  <a:pt x="8561" y="4097"/>
                </a:cubicBezTo>
                <a:cubicBezTo>
                  <a:pt x="8477" y="4097"/>
                  <a:pt x="8394" y="4168"/>
                  <a:pt x="8394" y="4251"/>
                </a:cubicBezTo>
                <a:lnTo>
                  <a:pt x="8394" y="5228"/>
                </a:lnTo>
                <a:cubicBezTo>
                  <a:pt x="8394" y="5478"/>
                  <a:pt x="8608" y="5680"/>
                  <a:pt x="8858" y="5680"/>
                </a:cubicBezTo>
                <a:lnTo>
                  <a:pt x="9049" y="5680"/>
                </a:lnTo>
                <a:lnTo>
                  <a:pt x="9049" y="8990"/>
                </a:lnTo>
                <a:cubicBezTo>
                  <a:pt x="9049" y="10014"/>
                  <a:pt x="8215" y="10859"/>
                  <a:pt x="7179" y="10859"/>
                </a:cubicBezTo>
                <a:lnTo>
                  <a:pt x="5179" y="10859"/>
                </a:lnTo>
                <a:cubicBezTo>
                  <a:pt x="4155" y="10859"/>
                  <a:pt x="3310" y="10026"/>
                  <a:pt x="3310" y="8990"/>
                </a:cubicBezTo>
                <a:lnTo>
                  <a:pt x="3310" y="7192"/>
                </a:lnTo>
                <a:lnTo>
                  <a:pt x="4072" y="7192"/>
                </a:lnTo>
                <a:cubicBezTo>
                  <a:pt x="4405" y="7192"/>
                  <a:pt x="4703" y="6906"/>
                  <a:pt x="4703" y="6549"/>
                </a:cubicBezTo>
                <a:lnTo>
                  <a:pt x="4703" y="6263"/>
                </a:lnTo>
                <a:cubicBezTo>
                  <a:pt x="5572" y="6204"/>
                  <a:pt x="5810" y="5728"/>
                  <a:pt x="5858" y="5323"/>
                </a:cubicBezTo>
                <a:lnTo>
                  <a:pt x="5941" y="4478"/>
                </a:lnTo>
                <a:lnTo>
                  <a:pt x="6013" y="3704"/>
                </a:lnTo>
                <a:lnTo>
                  <a:pt x="6096" y="2930"/>
                </a:lnTo>
                <a:lnTo>
                  <a:pt x="6239" y="1382"/>
                </a:lnTo>
                <a:lnTo>
                  <a:pt x="6298" y="834"/>
                </a:lnTo>
                <a:cubicBezTo>
                  <a:pt x="6310" y="620"/>
                  <a:pt x="6251" y="417"/>
                  <a:pt x="6108" y="251"/>
                </a:cubicBezTo>
                <a:cubicBezTo>
                  <a:pt x="5953" y="84"/>
                  <a:pt x="5763" y="1"/>
                  <a:pt x="5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57" name="Google Shape;6257;p78"/>
          <p:cNvGrpSpPr/>
          <p:nvPr/>
        </p:nvGrpSpPr>
        <p:grpSpPr>
          <a:xfrm>
            <a:off x="8007400" y="2902278"/>
            <a:ext cx="285230" cy="355597"/>
            <a:chOff x="8007400" y="2902278"/>
            <a:chExt cx="285230" cy="355597"/>
          </a:xfrm>
        </p:grpSpPr>
        <p:sp>
          <p:nvSpPr>
            <p:cNvPr id="6258" name="Google Shape;6258;p78"/>
            <p:cNvSpPr/>
            <p:nvPr/>
          </p:nvSpPr>
          <p:spPr>
            <a:xfrm>
              <a:off x="8134820" y="3165305"/>
              <a:ext cx="39851" cy="39851"/>
            </a:xfrm>
            <a:custGeom>
              <a:avLst/>
              <a:gdLst/>
              <a:ahLst/>
              <a:cxnLst/>
              <a:rect l="l" t="t" r="r" b="b"/>
              <a:pathLst>
                <a:path w="1251" h="1251" extrusionOk="0">
                  <a:moveTo>
                    <a:pt x="632" y="310"/>
                  </a:moveTo>
                  <a:cubicBezTo>
                    <a:pt x="799" y="310"/>
                    <a:pt x="930" y="441"/>
                    <a:pt x="930" y="608"/>
                  </a:cubicBezTo>
                  <a:cubicBezTo>
                    <a:pt x="930" y="775"/>
                    <a:pt x="799" y="906"/>
                    <a:pt x="632" y="906"/>
                  </a:cubicBezTo>
                  <a:cubicBezTo>
                    <a:pt x="465" y="906"/>
                    <a:pt x="334" y="775"/>
                    <a:pt x="334" y="608"/>
                  </a:cubicBezTo>
                  <a:cubicBezTo>
                    <a:pt x="334" y="441"/>
                    <a:pt x="465" y="310"/>
                    <a:pt x="632" y="310"/>
                  </a:cubicBezTo>
                  <a:close/>
                  <a:moveTo>
                    <a:pt x="632" y="1"/>
                  </a:moveTo>
                  <a:cubicBezTo>
                    <a:pt x="287" y="1"/>
                    <a:pt x="1" y="275"/>
                    <a:pt x="1" y="620"/>
                  </a:cubicBezTo>
                  <a:cubicBezTo>
                    <a:pt x="1" y="965"/>
                    <a:pt x="287" y="1251"/>
                    <a:pt x="632" y="1251"/>
                  </a:cubicBezTo>
                  <a:cubicBezTo>
                    <a:pt x="977" y="1251"/>
                    <a:pt x="1251" y="965"/>
                    <a:pt x="1251" y="620"/>
                  </a:cubicBezTo>
                  <a:cubicBezTo>
                    <a:pt x="1251" y="275"/>
                    <a:pt x="977" y="1"/>
                    <a:pt x="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59" name="Google Shape;6259;p78"/>
            <p:cNvSpPr/>
            <p:nvPr/>
          </p:nvSpPr>
          <p:spPr>
            <a:xfrm>
              <a:off x="8007400" y="2902278"/>
              <a:ext cx="285230" cy="355597"/>
            </a:xfrm>
            <a:custGeom>
              <a:avLst/>
              <a:gdLst/>
              <a:ahLst/>
              <a:cxnLst/>
              <a:rect l="l" t="t" r="r" b="b"/>
              <a:pathLst>
                <a:path w="8954" h="11163" extrusionOk="0">
                  <a:moveTo>
                    <a:pt x="6528" y="337"/>
                  </a:moveTo>
                  <a:cubicBezTo>
                    <a:pt x="6549" y="337"/>
                    <a:pt x="6573" y="346"/>
                    <a:pt x="6596" y="364"/>
                  </a:cubicBezTo>
                  <a:lnTo>
                    <a:pt x="7632" y="1412"/>
                  </a:lnTo>
                  <a:cubicBezTo>
                    <a:pt x="7668" y="1435"/>
                    <a:pt x="7668" y="1483"/>
                    <a:pt x="7632" y="1519"/>
                  </a:cubicBezTo>
                  <a:lnTo>
                    <a:pt x="7489" y="1674"/>
                  </a:lnTo>
                  <a:cubicBezTo>
                    <a:pt x="7472" y="1691"/>
                    <a:pt x="7454" y="1700"/>
                    <a:pt x="7434" y="1700"/>
                  </a:cubicBezTo>
                  <a:cubicBezTo>
                    <a:pt x="7415" y="1700"/>
                    <a:pt x="7394" y="1691"/>
                    <a:pt x="7370" y="1674"/>
                  </a:cubicBezTo>
                  <a:lnTo>
                    <a:pt x="6323" y="626"/>
                  </a:lnTo>
                  <a:cubicBezTo>
                    <a:pt x="6299" y="590"/>
                    <a:pt x="6299" y="542"/>
                    <a:pt x="6323" y="519"/>
                  </a:cubicBezTo>
                  <a:lnTo>
                    <a:pt x="6477" y="364"/>
                  </a:lnTo>
                  <a:cubicBezTo>
                    <a:pt x="6489" y="346"/>
                    <a:pt x="6507" y="337"/>
                    <a:pt x="6528" y="337"/>
                  </a:cubicBezTo>
                  <a:close/>
                  <a:moveTo>
                    <a:pt x="6299" y="1066"/>
                  </a:moveTo>
                  <a:lnTo>
                    <a:pt x="7001" y="1769"/>
                  </a:lnTo>
                  <a:lnTo>
                    <a:pt x="6346" y="2424"/>
                  </a:lnTo>
                  <a:lnTo>
                    <a:pt x="5644" y="1721"/>
                  </a:lnTo>
                  <a:lnTo>
                    <a:pt x="6299" y="1066"/>
                  </a:lnTo>
                  <a:close/>
                  <a:moveTo>
                    <a:pt x="2155" y="4698"/>
                  </a:moveTo>
                  <a:lnTo>
                    <a:pt x="2453" y="4995"/>
                  </a:lnTo>
                  <a:lnTo>
                    <a:pt x="2215" y="5198"/>
                  </a:lnTo>
                  <a:cubicBezTo>
                    <a:pt x="2203" y="5216"/>
                    <a:pt x="2182" y="5225"/>
                    <a:pt x="2160" y="5225"/>
                  </a:cubicBezTo>
                  <a:cubicBezTo>
                    <a:pt x="2137" y="5225"/>
                    <a:pt x="2114" y="5216"/>
                    <a:pt x="2096" y="5198"/>
                  </a:cubicBezTo>
                  <a:lnTo>
                    <a:pt x="1941" y="5031"/>
                  </a:lnTo>
                  <a:cubicBezTo>
                    <a:pt x="1905" y="5007"/>
                    <a:pt x="1905" y="4948"/>
                    <a:pt x="1941" y="4924"/>
                  </a:cubicBezTo>
                  <a:lnTo>
                    <a:pt x="2155" y="4698"/>
                  </a:lnTo>
                  <a:close/>
                  <a:moveTo>
                    <a:pt x="2408" y="3865"/>
                  </a:moveTo>
                  <a:cubicBezTo>
                    <a:pt x="2416" y="3865"/>
                    <a:pt x="2422" y="3869"/>
                    <a:pt x="2429" y="3876"/>
                  </a:cubicBezTo>
                  <a:lnTo>
                    <a:pt x="2572" y="4031"/>
                  </a:lnTo>
                  <a:cubicBezTo>
                    <a:pt x="4203" y="5662"/>
                    <a:pt x="4144" y="5579"/>
                    <a:pt x="4108" y="5603"/>
                  </a:cubicBezTo>
                  <a:lnTo>
                    <a:pt x="3846" y="5876"/>
                  </a:lnTo>
                  <a:cubicBezTo>
                    <a:pt x="3842" y="5879"/>
                    <a:pt x="3839" y="5883"/>
                    <a:pt x="3835" y="5883"/>
                  </a:cubicBezTo>
                  <a:cubicBezTo>
                    <a:pt x="3804" y="5883"/>
                    <a:pt x="3678" y="5722"/>
                    <a:pt x="2120" y="4174"/>
                  </a:cubicBezTo>
                  <a:cubicBezTo>
                    <a:pt x="2096" y="4162"/>
                    <a:pt x="2096" y="4138"/>
                    <a:pt x="2120" y="4138"/>
                  </a:cubicBezTo>
                  <a:cubicBezTo>
                    <a:pt x="2328" y="3930"/>
                    <a:pt x="2378" y="3865"/>
                    <a:pt x="2408" y="3865"/>
                  </a:cubicBezTo>
                  <a:close/>
                  <a:moveTo>
                    <a:pt x="3025" y="5579"/>
                  </a:moveTo>
                  <a:lnTo>
                    <a:pt x="3322" y="5876"/>
                  </a:lnTo>
                  <a:lnTo>
                    <a:pt x="3084" y="6079"/>
                  </a:lnTo>
                  <a:cubicBezTo>
                    <a:pt x="3066" y="6097"/>
                    <a:pt x="3042" y="6106"/>
                    <a:pt x="3020" y="6106"/>
                  </a:cubicBezTo>
                  <a:cubicBezTo>
                    <a:pt x="2998" y="6106"/>
                    <a:pt x="2977" y="6097"/>
                    <a:pt x="2965" y="6079"/>
                  </a:cubicBezTo>
                  <a:lnTo>
                    <a:pt x="2798" y="5912"/>
                  </a:lnTo>
                  <a:cubicBezTo>
                    <a:pt x="2774" y="5888"/>
                    <a:pt x="2774" y="5829"/>
                    <a:pt x="2798" y="5793"/>
                  </a:cubicBezTo>
                  <a:lnTo>
                    <a:pt x="3025" y="5579"/>
                  </a:lnTo>
                  <a:close/>
                  <a:moveTo>
                    <a:pt x="3025" y="6936"/>
                  </a:moveTo>
                  <a:cubicBezTo>
                    <a:pt x="3072" y="6936"/>
                    <a:pt x="3096" y="6972"/>
                    <a:pt x="3096" y="7019"/>
                  </a:cubicBezTo>
                  <a:lnTo>
                    <a:pt x="3096" y="7269"/>
                  </a:lnTo>
                  <a:cubicBezTo>
                    <a:pt x="3096" y="7317"/>
                    <a:pt x="3072" y="7341"/>
                    <a:pt x="3025" y="7341"/>
                  </a:cubicBezTo>
                  <a:lnTo>
                    <a:pt x="405" y="7341"/>
                  </a:lnTo>
                  <a:cubicBezTo>
                    <a:pt x="369" y="7341"/>
                    <a:pt x="334" y="7305"/>
                    <a:pt x="334" y="7269"/>
                  </a:cubicBezTo>
                  <a:lnTo>
                    <a:pt x="334" y="7019"/>
                  </a:lnTo>
                  <a:cubicBezTo>
                    <a:pt x="334" y="6972"/>
                    <a:pt x="358" y="6936"/>
                    <a:pt x="405" y="6936"/>
                  </a:cubicBezTo>
                  <a:close/>
                  <a:moveTo>
                    <a:pt x="1834" y="7674"/>
                  </a:moveTo>
                  <a:cubicBezTo>
                    <a:pt x="2060" y="7960"/>
                    <a:pt x="2322" y="8210"/>
                    <a:pt x="2632" y="8401"/>
                  </a:cubicBezTo>
                  <a:cubicBezTo>
                    <a:pt x="2608" y="8448"/>
                    <a:pt x="2572" y="8496"/>
                    <a:pt x="2548" y="8520"/>
                  </a:cubicBezTo>
                  <a:cubicBezTo>
                    <a:pt x="2489" y="8591"/>
                    <a:pt x="2441" y="8663"/>
                    <a:pt x="2393" y="8746"/>
                  </a:cubicBezTo>
                  <a:cubicBezTo>
                    <a:pt x="2382" y="8770"/>
                    <a:pt x="2334" y="8805"/>
                    <a:pt x="2322" y="8853"/>
                  </a:cubicBezTo>
                  <a:cubicBezTo>
                    <a:pt x="1846" y="8555"/>
                    <a:pt x="1465" y="8151"/>
                    <a:pt x="1167" y="7674"/>
                  </a:cubicBezTo>
                  <a:close/>
                  <a:moveTo>
                    <a:pt x="4632" y="7793"/>
                  </a:moveTo>
                  <a:cubicBezTo>
                    <a:pt x="5870" y="7793"/>
                    <a:pt x="6846" y="8793"/>
                    <a:pt x="6918" y="9936"/>
                  </a:cubicBezTo>
                  <a:lnTo>
                    <a:pt x="2334" y="9936"/>
                  </a:lnTo>
                  <a:cubicBezTo>
                    <a:pt x="2417" y="8770"/>
                    <a:pt x="3406" y="7793"/>
                    <a:pt x="4632" y="7793"/>
                  </a:cubicBezTo>
                  <a:close/>
                  <a:moveTo>
                    <a:pt x="6525" y="1"/>
                  </a:moveTo>
                  <a:cubicBezTo>
                    <a:pt x="6421" y="1"/>
                    <a:pt x="6317" y="42"/>
                    <a:pt x="6239" y="126"/>
                  </a:cubicBezTo>
                  <a:lnTo>
                    <a:pt x="6084" y="269"/>
                  </a:lnTo>
                  <a:cubicBezTo>
                    <a:pt x="5942" y="423"/>
                    <a:pt x="5942" y="662"/>
                    <a:pt x="6073" y="804"/>
                  </a:cubicBezTo>
                  <a:lnTo>
                    <a:pt x="5406" y="1483"/>
                  </a:lnTo>
                  <a:lnTo>
                    <a:pt x="5251" y="1328"/>
                  </a:lnTo>
                  <a:cubicBezTo>
                    <a:pt x="5221" y="1299"/>
                    <a:pt x="5180" y="1284"/>
                    <a:pt x="5136" y="1284"/>
                  </a:cubicBezTo>
                  <a:cubicBezTo>
                    <a:pt x="5093" y="1284"/>
                    <a:pt x="5049" y="1299"/>
                    <a:pt x="5013" y="1328"/>
                  </a:cubicBezTo>
                  <a:lnTo>
                    <a:pt x="3977" y="2376"/>
                  </a:lnTo>
                  <a:cubicBezTo>
                    <a:pt x="3917" y="2436"/>
                    <a:pt x="3917" y="2531"/>
                    <a:pt x="3977" y="2614"/>
                  </a:cubicBezTo>
                  <a:cubicBezTo>
                    <a:pt x="4007" y="2644"/>
                    <a:pt x="4045" y="2659"/>
                    <a:pt x="4087" y="2659"/>
                  </a:cubicBezTo>
                  <a:cubicBezTo>
                    <a:pt x="4129" y="2659"/>
                    <a:pt x="4173" y="2644"/>
                    <a:pt x="4215" y="2614"/>
                  </a:cubicBezTo>
                  <a:lnTo>
                    <a:pt x="5132" y="1685"/>
                  </a:lnTo>
                  <a:lnTo>
                    <a:pt x="6299" y="2852"/>
                  </a:lnTo>
                  <a:lnTo>
                    <a:pt x="4060" y="5079"/>
                  </a:lnTo>
                  <a:lnTo>
                    <a:pt x="2905" y="3924"/>
                  </a:lnTo>
                  <a:lnTo>
                    <a:pt x="3739" y="3090"/>
                  </a:lnTo>
                  <a:cubicBezTo>
                    <a:pt x="3798" y="3031"/>
                    <a:pt x="3798" y="2924"/>
                    <a:pt x="3739" y="2864"/>
                  </a:cubicBezTo>
                  <a:cubicBezTo>
                    <a:pt x="3709" y="2834"/>
                    <a:pt x="3667" y="2820"/>
                    <a:pt x="3624" y="2820"/>
                  </a:cubicBezTo>
                  <a:cubicBezTo>
                    <a:pt x="3581" y="2820"/>
                    <a:pt x="3536" y="2834"/>
                    <a:pt x="3501" y="2864"/>
                  </a:cubicBezTo>
                  <a:lnTo>
                    <a:pt x="2667" y="3698"/>
                  </a:lnTo>
                  <a:lnTo>
                    <a:pt x="2632" y="3662"/>
                  </a:lnTo>
                  <a:cubicBezTo>
                    <a:pt x="2566" y="3596"/>
                    <a:pt x="2477" y="3564"/>
                    <a:pt x="2388" y="3564"/>
                  </a:cubicBezTo>
                  <a:cubicBezTo>
                    <a:pt x="2298" y="3564"/>
                    <a:pt x="2209" y="3596"/>
                    <a:pt x="2143" y="3662"/>
                  </a:cubicBezTo>
                  <a:lnTo>
                    <a:pt x="1870" y="3936"/>
                  </a:lnTo>
                  <a:cubicBezTo>
                    <a:pt x="1739" y="4067"/>
                    <a:pt x="1739" y="4293"/>
                    <a:pt x="1870" y="4424"/>
                  </a:cubicBezTo>
                  <a:lnTo>
                    <a:pt x="1905" y="4460"/>
                  </a:lnTo>
                  <a:cubicBezTo>
                    <a:pt x="1751" y="4638"/>
                    <a:pt x="1548" y="4722"/>
                    <a:pt x="1548" y="4972"/>
                  </a:cubicBezTo>
                  <a:cubicBezTo>
                    <a:pt x="1548" y="5079"/>
                    <a:pt x="1596" y="5186"/>
                    <a:pt x="1667" y="5269"/>
                  </a:cubicBezTo>
                  <a:cubicBezTo>
                    <a:pt x="1786" y="5376"/>
                    <a:pt x="1870" y="5555"/>
                    <a:pt x="2132" y="5555"/>
                  </a:cubicBezTo>
                  <a:cubicBezTo>
                    <a:pt x="2382" y="5555"/>
                    <a:pt x="2465" y="5353"/>
                    <a:pt x="2644" y="5198"/>
                  </a:cubicBezTo>
                  <a:lnTo>
                    <a:pt x="2763" y="5317"/>
                  </a:lnTo>
                  <a:cubicBezTo>
                    <a:pt x="2620" y="5495"/>
                    <a:pt x="2405" y="5591"/>
                    <a:pt x="2405" y="5841"/>
                  </a:cubicBezTo>
                  <a:cubicBezTo>
                    <a:pt x="2405" y="6079"/>
                    <a:pt x="2608" y="6186"/>
                    <a:pt x="2691" y="6305"/>
                  </a:cubicBezTo>
                  <a:cubicBezTo>
                    <a:pt x="2763" y="6377"/>
                    <a:pt x="2870" y="6424"/>
                    <a:pt x="2989" y="6424"/>
                  </a:cubicBezTo>
                  <a:cubicBezTo>
                    <a:pt x="3239" y="6424"/>
                    <a:pt x="3334" y="6210"/>
                    <a:pt x="3513" y="6067"/>
                  </a:cubicBezTo>
                  <a:cubicBezTo>
                    <a:pt x="3525" y="6079"/>
                    <a:pt x="3620" y="6198"/>
                    <a:pt x="3798" y="6198"/>
                  </a:cubicBezTo>
                  <a:cubicBezTo>
                    <a:pt x="3882" y="6198"/>
                    <a:pt x="3977" y="6162"/>
                    <a:pt x="4048" y="6091"/>
                  </a:cubicBezTo>
                  <a:lnTo>
                    <a:pt x="4310" y="5829"/>
                  </a:lnTo>
                  <a:cubicBezTo>
                    <a:pt x="4453" y="5686"/>
                    <a:pt x="4453" y="5472"/>
                    <a:pt x="4310" y="5329"/>
                  </a:cubicBezTo>
                  <a:lnTo>
                    <a:pt x="4287" y="5305"/>
                  </a:lnTo>
                  <a:lnTo>
                    <a:pt x="6239" y="3352"/>
                  </a:lnTo>
                  <a:cubicBezTo>
                    <a:pt x="6930" y="3924"/>
                    <a:pt x="7335" y="4733"/>
                    <a:pt x="7335" y="5626"/>
                  </a:cubicBezTo>
                  <a:cubicBezTo>
                    <a:pt x="7335" y="6555"/>
                    <a:pt x="6906" y="7412"/>
                    <a:pt x="6156" y="7984"/>
                  </a:cubicBezTo>
                  <a:cubicBezTo>
                    <a:pt x="5690" y="7638"/>
                    <a:pt x="5153" y="7470"/>
                    <a:pt x="4619" y="7470"/>
                  </a:cubicBezTo>
                  <a:cubicBezTo>
                    <a:pt x="3993" y="7470"/>
                    <a:pt x="3371" y="7701"/>
                    <a:pt x="2870" y="8151"/>
                  </a:cubicBezTo>
                  <a:cubicBezTo>
                    <a:pt x="2644" y="8008"/>
                    <a:pt x="2453" y="7853"/>
                    <a:pt x="2274" y="7650"/>
                  </a:cubicBezTo>
                  <a:lnTo>
                    <a:pt x="3025" y="7650"/>
                  </a:lnTo>
                  <a:cubicBezTo>
                    <a:pt x="3239" y="7650"/>
                    <a:pt x="3417" y="7472"/>
                    <a:pt x="3417" y="7258"/>
                  </a:cubicBezTo>
                  <a:lnTo>
                    <a:pt x="3417" y="6996"/>
                  </a:lnTo>
                  <a:cubicBezTo>
                    <a:pt x="3417" y="6781"/>
                    <a:pt x="3239" y="6603"/>
                    <a:pt x="3025" y="6603"/>
                  </a:cubicBezTo>
                  <a:lnTo>
                    <a:pt x="405" y="6603"/>
                  </a:lnTo>
                  <a:cubicBezTo>
                    <a:pt x="179" y="6603"/>
                    <a:pt x="0" y="6781"/>
                    <a:pt x="0" y="6996"/>
                  </a:cubicBezTo>
                  <a:lnTo>
                    <a:pt x="0" y="7258"/>
                  </a:lnTo>
                  <a:cubicBezTo>
                    <a:pt x="0" y="7472"/>
                    <a:pt x="179" y="7650"/>
                    <a:pt x="405" y="7650"/>
                  </a:cubicBezTo>
                  <a:lnTo>
                    <a:pt x="774" y="7650"/>
                  </a:lnTo>
                  <a:cubicBezTo>
                    <a:pt x="1036" y="8162"/>
                    <a:pt x="1548" y="8722"/>
                    <a:pt x="2191" y="9127"/>
                  </a:cubicBezTo>
                  <a:cubicBezTo>
                    <a:pt x="2084" y="9377"/>
                    <a:pt x="2036" y="9651"/>
                    <a:pt x="2012" y="9936"/>
                  </a:cubicBezTo>
                  <a:lnTo>
                    <a:pt x="846" y="9936"/>
                  </a:lnTo>
                  <a:cubicBezTo>
                    <a:pt x="774" y="9936"/>
                    <a:pt x="715" y="9972"/>
                    <a:pt x="703" y="10032"/>
                  </a:cubicBezTo>
                  <a:lnTo>
                    <a:pt x="346" y="10948"/>
                  </a:lnTo>
                  <a:cubicBezTo>
                    <a:pt x="298" y="11044"/>
                    <a:pt x="381" y="11163"/>
                    <a:pt x="488" y="11163"/>
                  </a:cubicBezTo>
                  <a:lnTo>
                    <a:pt x="1393" y="11163"/>
                  </a:lnTo>
                  <a:cubicBezTo>
                    <a:pt x="1489" y="11163"/>
                    <a:pt x="1560" y="11091"/>
                    <a:pt x="1560" y="11008"/>
                  </a:cubicBezTo>
                  <a:cubicBezTo>
                    <a:pt x="1560" y="10913"/>
                    <a:pt x="1489" y="10841"/>
                    <a:pt x="1393" y="10841"/>
                  </a:cubicBezTo>
                  <a:lnTo>
                    <a:pt x="739" y="10841"/>
                  </a:lnTo>
                  <a:lnTo>
                    <a:pt x="965" y="10258"/>
                  </a:lnTo>
                  <a:lnTo>
                    <a:pt x="8299" y="10258"/>
                  </a:lnTo>
                  <a:lnTo>
                    <a:pt x="8525" y="10841"/>
                  </a:lnTo>
                  <a:lnTo>
                    <a:pt x="2167" y="10841"/>
                  </a:lnTo>
                  <a:cubicBezTo>
                    <a:pt x="2084" y="10841"/>
                    <a:pt x="2012" y="10913"/>
                    <a:pt x="2012" y="11008"/>
                  </a:cubicBezTo>
                  <a:cubicBezTo>
                    <a:pt x="2012" y="11091"/>
                    <a:pt x="2084" y="11163"/>
                    <a:pt x="2167" y="11163"/>
                  </a:cubicBezTo>
                  <a:lnTo>
                    <a:pt x="8763" y="11163"/>
                  </a:lnTo>
                  <a:cubicBezTo>
                    <a:pt x="8882" y="11163"/>
                    <a:pt x="8954" y="11044"/>
                    <a:pt x="8918" y="10948"/>
                  </a:cubicBezTo>
                  <a:lnTo>
                    <a:pt x="8561" y="10044"/>
                  </a:lnTo>
                  <a:cubicBezTo>
                    <a:pt x="8525" y="9984"/>
                    <a:pt x="8466" y="9936"/>
                    <a:pt x="8406" y="9936"/>
                  </a:cubicBezTo>
                  <a:lnTo>
                    <a:pt x="7251" y="9936"/>
                  </a:lnTo>
                  <a:cubicBezTo>
                    <a:pt x="7216" y="9555"/>
                    <a:pt x="7132" y="9198"/>
                    <a:pt x="6965" y="8889"/>
                  </a:cubicBezTo>
                  <a:cubicBezTo>
                    <a:pt x="7847" y="8210"/>
                    <a:pt x="8430" y="7174"/>
                    <a:pt x="8525" y="6067"/>
                  </a:cubicBezTo>
                  <a:cubicBezTo>
                    <a:pt x="8537" y="5972"/>
                    <a:pt x="8466" y="5900"/>
                    <a:pt x="8382" y="5888"/>
                  </a:cubicBezTo>
                  <a:cubicBezTo>
                    <a:pt x="8371" y="5886"/>
                    <a:pt x="8360" y="5884"/>
                    <a:pt x="8350" y="5884"/>
                  </a:cubicBezTo>
                  <a:cubicBezTo>
                    <a:pt x="8271" y="5884"/>
                    <a:pt x="8214" y="5958"/>
                    <a:pt x="8204" y="6031"/>
                  </a:cubicBezTo>
                  <a:cubicBezTo>
                    <a:pt x="8097" y="7043"/>
                    <a:pt x="7597" y="7972"/>
                    <a:pt x="6799" y="8603"/>
                  </a:cubicBezTo>
                  <a:cubicBezTo>
                    <a:pt x="6751" y="8543"/>
                    <a:pt x="6715" y="8508"/>
                    <a:pt x="6668" y="8460"/>
                  </a:cubicBezTo>
                  <a:cubicBezTo>
                    <a:pt x="6608" y="8389"/>
                    <a:pt x="6537" y="8293"/>
                    <a:pt x="6454" y="8222"/>
                  </a:cubicBezTo>
                  <a:lnTo>
                    <a:pt x="6430" y="8186"/>
                  </a:lnTo>
                  <a:cubicBezTo>
                    <a:pt x="8037" y="6912"/>
                    <a:pt x="8097" y="4460"/>
                    <a:pt x="6477" y="3114"/>
                  </a:cubicBezTo>
                  <a:lnTo>
                    <a:pt x="6632" y="2948"/>
                  </a:lnTo>
                  <a:cubicBezTo>
                    <a:pt x="6692" y="2888"/>
                    <a:pt x="6692" y="2793"/>
                    <a:pt x="6632" y="2733"/>
                  </a:cubicBezTo>
                  <a:lnTo>
                    <a:pt x="6561" y="2650"/>
                  </a:lnTo>
                  <a:lnTo>
                    <a:pt x="6656" y="2567"/>
                  </a:lnTo>
                  <a:cubicBezTo>
                    <a:pt x="7013" y="2793"/>
                    <a:pt x="7489" y="3305"/>
                    <a:pt x="7799" y="3900"/>
                  </a:cubicBezTo>
                  <a:cubicBezTo>
                    <a:pt x="8037" y="4352"/>
                    <a:pt x="8168" y="4876"/>
                    <a:pt x="8216" y="5376"/>
                  </a:cubicBezTo>
                  <a:cubicBezTo>
                    <a:pt x="8216" y="5465"/>
                    <a:pt x="8287" y="5532"/>
                    <a:pt x="8373" y="5532"/>
                  </a:cubicBezTo>
                  <a:cubicBezTo>
                    <a:pt x="8380" y="5532"/>
                    <a:pt x="8387" y="5532"/>
                    <a:pt x="8394" y="5531"/>
                  </a:cubicBezTo>
                  <a:cubicBezTo>
                    <a:pt x="8478" y="5531"/>
                    <a:pt x="8561" y="5436"/>
                    <a:pt x="8537" y="5353"/>
                  </a:cubicBezTo>
                  <a:cubicBezTo>
                    <a:pt x="8454" y="4138"/>
                    <a:pt x="7858" y="3055"/>
                    <a:pt x="6894" y="2328"/>
                  </a:cubicBezTo>
                  <a:lnTo>
                    <a:pt x="7251" y="1971"/>
                  </a:lnTo>
                  <a:cubicBezTo>
                    <a:pt x="7317" y="2002"/>
                    <a:pt x="7384" y="2017"/>
                    <a:pt x="7446" y="2017"/>
                  </a:cubicBezTo>
                  <a:cubicBezTo>
                    <a:pt x="7551" y="2017"/>
                    <a:pt x="7644" y="1975"/>
                    <a:pt x="7704" y="1900"/>
                  </a:cubicBezTo>
                  <a:lnTo>
                    <a:pt x="7858" y="1745"/>
                  </a:lnTo>
                  <a:cubicBezTo>
                    <a:pt x="8025" y="1578"/>
                    <a:pt x="8025" y="1328"/>
                    <a:pt x="7858" y="1162"/>
                  </a:cubicBezTo>
                  <a:lnTo>
                    <a:pt x="6811" y="126"/>
                  </a:lnTo>
                  <a:cubicBezTo>
                    <a:pt x="6733" y="42"/>
                    <a:pt x="6629" y="1"/>
                    <a:pt x="6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60" name="Google Shape;6260;p78"/>
          <p:cNvGrpSpPr/>
          <p:nvPr/>
        </p:nvGrpSpPr>
        <p:grpSpPr>
          <a:xfrm>
            <a:off x="6219124" y="2902788"/>
            <a:ext cx="318231" cy="355470"/>
            <a:chOff x="6219124" y="2902788"/>
            <a:chExt cx="318231" cy="355470"/>
          </a:xfrm>
        </p:grpSpPr>
        <p:sp>
          <p:nvSpPr>
            <p:cNvPr id="6261" name="Google Shape;6261;p78"/>
            <p:cNvSpPr/>
            <p:nvPr/>
          </p:nvSpPr>
          <p:spPr>
            <a:xfrm>
              <a:off x="6219124" y="2990994"/>
              <a:ext cx="140353" cy="267263"/>
            </a:xfrm>
            <a:custGeom>
              <a:avLst/>
              <a:gdLst/>
              <a:ahLst/>
              <a:cxnLst/>
              <a:rect l="l" t="t" r="r" b="b"/>
              <a:pathLst>
                <a:path w="4406" h="8390" extrusionOk="0">
                  <a:moveTo>
                    <a:pt x="1303" y="0"/>
                  </a:moveTo>
                  <a:cubicBezTo>
                    <a:pt x="1243" y="0"/>
                    <a:pt x="1178" y="40"/>
                    <a:pt x="1143" y="91"/>
                  </a:cubicBezTo>
                  <a:cubicBezTo>
                    <a:pt x="858" y="686"/>
                    <a:pt x="715" y="1329"/>
                    <a:pt x="715" y="1984"/>
                  </a:cubicBezTo>
                  <a:cubicBezTo>
                    <a:pt x="715" y="2222"/>
                    <a:pt x="774" y="2627"/>
                    <a:pt x="786" y="2758"/>
                  </a:cubicBezTo>
                  <a:lnTo>
                    <a:pt x="191" y="3806"/>
                  </a:lnTo>
                  <a:cubicBezTo>
                    <a:pt x="0" y="4127"/>
                    <a:pt x="143" y="4544"/>
                    <a:pt x="500" y="4699"/>
                  </a:cubicBezTo>
                  <a:lnTo>
                    <a:pt x="1143" y="4961"/>
                  </a:lnTo>
                  <a:lnTo>
                    <a:pt x="1143" y="6104"/>
                  </a:lnTo>
                  <a:cubicBezTo>
                    <a:pt x="1143" y="6628"/>
                    <a:pt x="1572" y="7056"/>
                    <a:pt x="2096" y="7056"/>
                  </a:cubicBezTo>
                  <a:lnTo>
                    <a:pt x="2965" y="7056"/>
                  </a:lnTo>
                  <a:lnTo>
                    <a:pt x="2965" y="8223"/>
                  </a:lnTo>
                  <a:cubicBezTo>
                    <a:pt x="2965" y="8306"/>
                    <a:pt x="3036" y="8390"/>
                    <a:pt x="3120" y="8390"/>
                  </a:cubicBezTo>
                  <a:cubicBezTo>
                    <a:pt x="3215" y="8390"/>
                    <a:pt x="3286" y="8306"/>
                    <a:pt x="3286" y="8223"/>
                  </a:cubicBezTo>
                  <a:lnTo>
                    <a:pt x="3286" y="7044"/>
                  </a:lnTo>
                  <a:cubicBezTo>
                    <a:pt x="3525" y="7032"/>
                    <a:pt x="4001" y="6937"/>
                    <a:pt x="4334" y="6663"/>
                  </a:cubicBezTo>
                  <a:cubicBezTo>
                    <a:pt x="4406" y="6604"/>
                    <a:pt x="4406" y="6497"/>
                    <a:pt x="4346" y="6437"/>
                  </a:cubicBezTo>
                  <a:cubicBezTo>
                    <a:pt x="4320" y="6398"/>
                    <a:pt x="4279" y="6380"/>
                    <a:pt x="4234" y="6380"/>
                  </a:cubicBezTo>
                  <a:cubicBezTo>
                    <a:pt x="4197" y="6380"/>
                    <a:pt x="4157" y="6392"/>
                    <a:pt x="4120" y="6413"/>
                  </a:cubicBezTo>
                  <a:cubicBezTo>
                    <a:pt x="3763" y="6735"/>
                    <a:pt x="3144" y="6735"/>
                    <a:pt x="3132" y="6735"/>
                  </a:cubicBezTo>
                  <a:lnTo>
                    <a:pt x="2096" y="6735"/>
                  </a:lnTo>
                  <a:cubicBezTo>
                    <a:pt x="1762" y="6735"/>
                    <a:pt x="1477" y="6449"/>
                    <a:pt x="1477" y="6104"/>
                  </a:cubicBezTo>
                  <a:lnTo>
                    <a:pt x="1477" y="4854"/>
                  </a:lnTo>
                  <a:cubicBezTo>
                    <a:pt x="1477" y="4782"/>
                    <a:pt x="1429" y="4723"/>
                    <a:pt x="1370" y="4711"/>
                  </a:cubicBezTo>
                  <a:lnTo>
                    <a:pt x="619" y="4389"/>
                  </a:lnTo>
                  <a:cubicBezTo>
                    <a:pt x="465" y="4318"/>
                    <a:pt x="381" y="4127"/>
                    <a:pt x="477" y="3961"/>
                  </a:cubicBezTo>
                  <a:cubicBezTo>
                    <a:pt x="1120" y="2818"/>
                    <a:pt x="1131" y="2865"/>
                    <a:pt x="1120" y="2770"/>
                  </a:cubicBezTo>
                  <a:cubicBezTo>
                    <a:pt x="1120" y="2770"/>
                    <a:pt x="1036" y="2246"/>
                    <a:pt x="1036" y="1984"/>
                  </a:cubicBezTo>
                  <a:cubicBezTo>
                    <a:pt x="1036" y="1377"/>
                    <a:pt x="1179" y="782"/>
                    <a:pt x="1441" y="246"/>
                  </a:cubicBezTo>
                  <a:cubicBezTo>
                    <a:pt x="1489" y="163"/>
                    <a:pt x="1441" y="67"/>
                    <a:pt x="1370" y="20"/>
                  </a:cubicBezTo>
                  <a:cubicBezTo>
                    <a:pt x="1350" y="6"/>
                    <a:pt x="1327" y="0"/>
                    <a:pt x="13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2" name="Google Shape;6262;p78"/>
            <p:cNvSpPr/>
            <p:nvPr/>
          </p:nvSpPr>
          <p:spPr>
            <a:xfrm>
              <a:off x="6268054" y="2902788"/>
              <a:ext cx="269302" cy="354705"/>
            </a:xfrm>
            <a:custGeom>
              <a:avLst/>
              <a:gdLst/>
              <a:ahLst/>
              <a:cxnLst/>
              <a:rect l="l" t="t" r="r" b="b"/>
              <a:pathLst>
                <a:path w="8454" h="11135" extrusionOk="0">
                  <a:moveTo>
                    <a:pt x="8246" y="1"/>
                  </a:moveTo>
                  <a:cubicBezTo>
                    <a:pt x="8218" y="1"/>
                    <a:pt x="8187" y="9"/>
                    <a:pt x="8156" y="26"/>
                  </a:cubicBezTo>
                  <a:lnTo>
                    <a:pt x="5930" y="1098"/>
                  </a:lnTo>
                  <a:cubicBezTo>
                    <a:pt x="5192" y="610"/>
                    <a:pt x="4366" y="377"/>
                    <a:pt x="3549" y="377"/>
                  </a:cubicBezTo>
                  <a:cubicBezTo>
                    <a:pt x="2216" y="377"/>
                    <a:pt x="909" y="997"/>
                    <a:pt x="60" y="2134"/>
                  </a:cubicBezTo>
                  <a:cubicBezTo>
                    <a:pt x="0" y="2205"/>
                    <a:pt x="12" y="2312"/>
                    <a:pt x="84" y="2360"/>
                  </a:cubicBezTo>
                  <a:cubicBezTo>
                    <a:pt x="113" y="2385"/>
                    <a:pt x="149" y="2397"/>
                    <a:pt x="185" y="2397"/>
                  </a:cubicBezTo>
                  <a:cubicBezTo>
                    <a:pt x="234" y="2397"/>
                    <a:pt x="282" y="2373"/>
                    <a:pt x="310" y="2324"/>
                  </a:cubicBezTo>
                  <a:cubicBezTo>
                    <a:pt x="1125" y="1233"/>
                    <a:pt x="2334" y="704"/>
                    <a:pt x="3540" y="704"/>
                  </a:cubicBezTo>
                  <a:cubicBezTo>
                    <a:pt x="4255" y="704"/>
                    <a:pt x="4967" y="890"/>
                    <a:pt x="5596" y="1253"/>
                  </a:cubicBezTo>
                  <a:lnTo>
                    <a:pt x="5596" y="1277"/>
                  </a:lnTo>
                  <a:cubicBezTo>
                    <a:pt x="5513" y="1336"/>
                    <a:pt x="5513" y="1396"/>
                    <a:pt x="5513" y="1396"/>
                  </a:cubicBezTo>
                  <a:cubicBezTo>
                    <a:pt x="5513" y="1396"/>
                    <a:pt x="5501" y="1479"/>
                    <a:pt x="5596" y="1538"/>
                  </a:cubicBezTo>
                  <a:lnTo>
                    <a:pt x="6370" y="2050"/>
                  </a:lnTo>
                  <a:lnTo>
                    <a:pt x="4989" y="3253"/>
                  </a:lnTo>
                  <a:cubicBezTo>
                    <a:pt x="4906" y="3324"/>
                    <a:pt x="4906" y="3455"/>
                    <a:pt x="5025" y="3515"/>
                  </a:cubicBezTo>
                  <a:cubicBezTo>
                    <a:pt x="5046" y="3524"/>
                    <a:pt x="5059" y="3531"/>
                    <a:pt x="5082" y="3531"/>
                  </a:cubicBezTo>
                  <a:cubicBezTo>
                    <a:pt x="5175" y="3531"/>
                    <a:pt x="5438" y="3414"/>
                    <a:pt x="7120" y="2860"/>
                  </a:cubicBezTo>
                  <a:lnTo>
                    <a:pt x="7120" y="2860"/>
                  </a:lnTo>
                  <a:cubicBezTo>
                    <a:pt x="7989" y="4515"/>
                    <a:pt x="7632" y="6611"/>
                    <a:pt x="6108" y="7849"/>
                  </a:cubicBezTo>
                  <a:cubicBezTo>
                    <a:pt x="5775" y="8135"/>
                    <a:pt x="5584" y="8551"/>
                    <a:pt x="5584" y="8992"/>
                  </a:cubicBezTo>
                  <a:lnTo>
                    <a:pt x="5584" y="10980"/>
                  </a:lnTo>
                  <a:cubicBezTo>
                    <a:pt x="5584" y="11063"/>
                    <a:pt x="5656" y="11135"/>
                    <a:pt x="5739" y="11135"/>
                  </a:cubicBezTo>
                  <a:cubicBezTo>
                    <a:pt x="5834" y="11135"/>
                    <a:pt x="5906" y="11063"/>
                    <a:pt x="5906" y="10980"/>
                  </a:cubicBezTo>
                  <a:lnTo>
                    <a:pt x="5906" y="8992"/>
                  </a:lnTo>
                  <a:cubicBezTo>
                    <a:pt x="5906" y="8635"/>
                    <a:pt x="6049" y="8313"/>
                    <a:pt x="6322" y="8099"/>
                  </a:cubicBezTo>
                  <a:cubicBezTo>
                    <a:pt x="7870" y="6825"/>
                    <a:pt x="8394" y="4634"/>
                    <a:pt x="7442" y="2765"/>
                  </a:cubicBezTo>
                  <a:lnTo>
                    <a:pt x="8347" y="2467"/>
                  </a:lnTo>
                  <a:cubicBezTo>
                    <a:pt x="8406" y="2443"/>
                    <a:pt x="8454" y="2384"/>
                    <a:pt x="8454" y="2324"/>
                  </a:cubicBezTo>
                  <a:cubicBezTo>
                    <a:pt x="8454" y="2265"/>
                    <a:pt x="8418" y="2205"/>
                    <a:pt x="8382" y="2181"/>
                  </a:cubicBezTo>
                  <a:lnTo>
                    <a:pt x="8085" y="1955"/>
                  </a:lnTo>
                  <a:cubicBezTo>
                    <a:pt x="8050" y="1930"/>
                    <a:pt x="8013" y="1918"/>
                    <a:pt x="7979" y="1918"/>
                  </a:cubicBezTo>
                  <a:cubicBezTo>
                    <a:pt x="7930" y="1918"/>
                    <a:pt x="7886" y="1942"/>
                    <a:pt x="7858" y="1991"/>
                  </a:cubicBezTo>
                  <a:cubicBezTo>
                    <a:pt x="7799" y="2062"/>
                    <a:pt x="7811" y="2170"/>
                    <a:pt x="7882" y="2205"/>
                  </a:cubicBezTo>
                  <a:lnTo>
                    <a:pt x="7930" y="2241"/>
                  </a:lnTo>
                  <a:lnTo>
                    <a:pt x="7144" y="2503"/>
                  </a:lnTo>
                  <a:lnTo>
                    <a:pt x="5822" y="2955"/>
                  </a:lnTo>
                  <a:lnTo>
                    <a:pt x="5822" y="2955"/>
                  </a:lnTo>
                  <a:lnTo>
                    <a:pt x="6751" y="2134"/>
                  </a:lnTo>
                  <a:cubicBezTo>
                    <a:pt x="6834" y="2062"/>
                    <a:pt x="6834" y="1931"/>
                    <a:pt x="6739" y="1872"/>
                  </a:cubicBezTo>
                  <a:lnTo>
                    <a:pt x="6025" y="1408"/>
                  </a:lnTo>
                  <a:lnTo>
                    <a:pt x="7692" y="598"/>
                  </a:lnTo>
                  <a:lnTo>
                    <a:pt x="7692" y="598"/>
                  </a:lnTo>
                  <a:cubicBezTo>
                    <a:pt x="7096" y="1419"/>
                    <a:pt x="7037" y="1408"/>
                    <a:pt x="7049" y="1527"/>
                  </a:cubicBezTo>
                  <a:cubicBezTo>
                    <a:pt x="7073" y="1634"/>
                    <a:pt x="7156" y="1658"/>
                    <a:pt x="7323" y="1777"/>
                  </a:cubicBezTo>
                  <a:cubicBezTo>
                    <a:pt x="7353" y="1802"/>
                    <a:pt x="7391" y="1815"/>
                    <a:pt x="7428" y="1815"/>
                  </a:cubicBezTo>
                  <a:cubicBezTo>
                    <a:pt x="7476" y="1815"/>
                    <a:pt x="7522" y="1793"/>
                    <a:pt x="7549" y="1753"/>
                  </a:cubicBezTo>
                  <a:cubicBezTo>
                    <a:pt x="7608" y="1669"/>
                    <a:pt x="7585" y="1574"/>
                    <a:pt x="7513" y="1527"/>
                  </a:cubicBezTo>
                  <a:lnTo>
                    <a:pt x="7454" y="1479"/>
                  </a:lnTo>
                  <a:lnTo>
                    <a:pt x="8358" y="265"/>
                  </a:lnTo>
                  <a:cubicBezTo>
                    <a:pt x="8446" y="148"/>
                    <a:pt x="8367" y="1"/>
                    <a:pt x="82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3" name="Google Shape;6263;p78"/>
            <p:cNvSpPr/>
            <p:nvPr/>
          </p:nvSpPr>
          <p:spPr>
            <a:xfrm>
              <a:off x="6407993" y="2995773"/>
              <a:ext cx="31505" cy="37207"/>
            </a:xfrm>
            <a:custGeom>
              <a:avLst/>
              <a:gdLst/>
              <a:ahLst/>
              <a:cxnLst/>
              <a:rect l="l" t="t" r="r" b="b"/>
              <a:pathLst>
                <a:path w="989" h="1168" extrusionOk="0">
                  <a:moveTo>
                    <a:pt x="179" y="1"/>
                  </a:moveTo>
                  <a:cubicBezTo>
                    <a:pt x="84" y="1"/>
                    <a:pt x="13" y="84"/>
                    <a:pt x="13" y="167"/>
                  </a:cubicBezTo>
                  <a:cubicBezTo>
                    <a:pt x="1" y="763"/>
                    <a:pt x="263" y="1120"/>
                    <a:pt x="798" y="1167"/>
                  </a:cubicBezTo>
                  <a:cubicBezTo>
                    <a:pt x="894" y="1167"/>
                    <a:pt x="965" y="1108"/>
                    <a:pt x="977" y="1013"/>
                  </a:cubicBezTo>
                  <a:cubicBezTo>
                    <a:pt x="989" y="905"/>
                    <a:pt x="917" y="822"/>
                    <a:pt x="834" y="822"/>
                  </a:cubicBezTo>
                  <a:cubicBezTo>
                    <a:pt x="596" y="810"/>
                    <a:pt x="322" y="703"/>
                    <a:pt x="334" y="167"/>
                  </a:cubicBezTo>
                  <a:cubicBezTo>
                    <a:pt x="334" y="84"/>
                    <a:pt x="263"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64" name="Google Shape;6264;p78"/>
          <p:cNvGrpSpPr/>
          <p:nvPr/>
        </p:nvGrpSpPr>
        <p:grpSpPr>
          <a:xfrm>
            <a:off x="4969421" y="2902852"/>
            <a:ext cx="185109" cy="355406"/>
            <a:chOff x="4969421" y="2902852"/>
            <a:chExt cx="185109" cy="355406"/>
          </a:xfrm>
        </p:grpSpPr>
        <p:sp>
          <p:nvSpPr>
            <p:cNvPr id="6265" name="Google Shape;6265;p78"/>
            <p:cNvSpPr/>
            <p:nvPr/>
          </p:nvSpPr>
          <p:spPr>
            <a:xfrm>
              <a:off x="5022906" y="3084138"/>
              <a:ext cx="16310" cy="15959"/>
            </a:xfrm>
            <a:custGeom>
              <a:avLst/>
              <a:gdLst/>
              <a:ahLst/>
              <a:cxnLst/>
              <a:rect l="l" t="t" r="r" b="b"/>
              <a:pathLst>
                <a:path w="512" h="501" extrusionOk="0">
                  <a:moveTo>
                    <a:pt x="262" y="1"/>
                  </a:moveTo>
                  <a:cubicBezTo>
                    <a:pt x="119" y="1"/>
                    <a:pt x="0" y="120"/>
                    <a:pt x="0" y="251"/>
                  </a:cubicBezTo>
                  <a:cubicBezTo>
                    <a:pt x="0" y="406"/>
                    <a:pt x="119" y="501"/>
                    <a:pt x="262" y="501"/>
                  </a:cubicBezTo>
                  <a:cubicBezTo>
                    <a:pt x="393" y="501"/>
                    <a:pt x="512" y="382"/>
                    <a:pt x="512" y="251"/>
                  </a:cubicBezTo>
                  <a:cubicBezTo>
                    <a:pt x="512" y="120"/>
                    <a:pt x="405" y="13"/>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6" name="Google Shape;6266;p78"/>
            <p:cNvSpPr/>
            <p:nvPr/>
          </p:nvSpPr>
          <p:spPr>
            <a:xfrm>
              <a:off x="5086998" y="3107265"/>
              <a:ext cx="13284" cy="13315"/>
            </a:xfrm>
            <a:custGeom>
              <a:avLst/>
              <a:gdLst/>
              <a:ahLst/>
              <a:cxnLst/>
              <a:rect l="l" t="t" r="r" b="b"/>
              <a:pathLst>
                <a:path w="417" h="418" extrusionOk="0">
                  <a:moveTo>
                    <a:pt x="221" y="0"/>
                  </a:moveTo>
                  <a:cubicBezTo>
                    <a:pt x="215" y="0"/>
                    <a:pt x="209" y="0"/>
                    <a:pt x="203" y="1"/>
                  </a:cubicBezTo>
                  <a:cubicBezTo>
                    <a:pt x="84" y="1"/>
                    <a:pt x="0" y="96"/>
                    <a:pt x="0" y="215"/>
                  </a:cubicBezTo>
                  <a:cubicBezTo>
                    <a:pt x="0" y="334"/>
                    <a:pt x="84" y="418"/>
                    <a:pt x="203" y="418"/>
                  </a:cubicBezTo>
                  <a:cubicBezTo>
                    <a:pt x="334" y="418"/>
                    <a:pt x="417" y="334"/>
                    <a:pt x="417" y="215"/>
                  </a:cubicBezTo>
                  <a:cubicBezTo>
                    <a:pt x="417" y="92"/>
                    <a:pt x="322" y="0"/>
                    <a:pt x="2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7" name="Google Shape;6267;p78"/>
            <p:cNvSpPr/>
            <p:nvPr/>
          </p:nvSpPr>
          <p:spPr>
            <a:xfrm>
              <a:off x="5039566" y="3205092"/>
              <a:ext cx="13315" cy="13347"/>
            </a:xfrm>
            <a:custGeom>
              <a:avLst/>
              <a:gdLst/>
              <a:ahLst/>
              <a:cxnLst/>
              <a:rect l="l" t="t" r="r" b="b"/>
              <a:pathLst>
                <a:path w="418" h="419" extrusionOk="0">
                  <a:moveTo>
                    <a:pt x="225" y="1"/>
                  </a:moveTo>
                  <a:cubicBezTo>
                    <a:pt x="218" y="1"/>
                    <a:pt x="211" y="1"/>
                    <a:pt x="203" y="2"/>
                  </a:cubicBezTo>
                  <a:cubicBezTo>
                    <a:pt x="84" y="2"/>
                    <a:pt x="1" y="85"/>
                    <a:pt x="1" y="204"/>
                  </a:cubicBezTo>
                  <a:cubicBezTo>
                    <a:pt x="1" y="323"/>
                    <a:pt x="84" y="419"/>
                    <a:pt x="203" y="419"/>
                  </a:cubicBezTo>
                  <a:cubicBezTo>
                    <a:pt x="334" y="419"/>
                    <a:pt x="418" y="323"/>
                    <a:pt x="418" y="204"/>
                  </a:cubicBezTo>
                  <a:cubicBezTo>
                    <a:pt x="418" y="92"/>
                    <a:pt x="343" y="1"/>
                    <a:pt x="2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8" name="Google Shape;6268;p78"/>
            <p:cNvSpPr/>
            <p:nvPr/>
          </p:nvSpPr>
          <p:spPr>
            <a:xfrm>
              <a:off x="5086998" y="3175530"/>
              <a:ext cx="13284" cy="13315"/>
            </a:xfrm>
            <a:custGeom>
              <a:avLst/>
              <a:gdLst/>
              <a:ahLst/>
              <a:cxnLst/>
              <a:rect l="l" t="t" r="r" b="b"/>
              <a:pathLst>
                <a:path w="417" h="418" extrusionOk="0">
                  <a:moveTo>
                    <a:pt x="219" y="0"/>
                  </a:moveTo>
                  <a:cubicBezTo>
                    <a:pt x="214" y="0"/>
                    <a:pt x="208" y="1"/>
                    <a:pt x="203" y="1"/>
                  </a:cubicBezTo>
                  <a:cubicBezTo>
                    <a:pt x="84" y="1"/>
                    <a:pt x="0" y="96"/>
                    <a:pt x="0" y="215"/>
                  </a:cubicBezTo>
                  <a:cubicBezTo>
                    <a:pt x="0" y="323"/>
                    <a:pt x="84" y="418"/>
                    <a:pt x="203" y="418"/>
                  </a:cubicBezTo>
                  <a:cubicBezTo>
                    <a:pt x="334" y="418"/>
                    <a:pt x="417" y="323"/>
                    <a:pt x="417" y="215"/>
                  </a:cubicBezTo>
                  <a:cubicBezTo>
                    <a:pt x="417" y="103"/>
                    <a:pt x="320" y="0"/>
                    <a:pt x="2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9" name="Google Shape;6269;p78"/>
            <p:cNvSpPr/>
            <p:nvPr/>
          </p:nvSpPr>
          <p:spPr>
            <a:xfrm>
              <a:off x="5033131" y="3137623"/>
              <a:ext cx="17106" cy="17106"/>
            </a:xfrm>
            <a:custGeom>
              <a:avLst/>
              <a:gdLst/>
              <a:ahLst/>
              <a:cxnLst/>
              <a:rect l="l" t="t" r="r" b="b"/>
              <a:pathLst>
                <a:path w="537" h="537" extrusionOk="0">
                  <a:moveTo>
                    <a:pt x="262" y="1"/>
                  </a:moveTo>
                  <a:cubicBezTo>
                    <a:pt x="120" y="1"/>
                    <a:pt x="1" y="120"/>
                    <a:pt x="1" y="274"/>
                  </a:cubicBezTo>
                  <a:cubicBezTo>
                    <a:pt x="1" y="417"/>
                    <a:pt x="120" y="536"/>
                    <a:pt x="262" y="536"/>
                  </a:cubicBezTo>
                  <a:cubicBezTo>
                    <a:pt x="417" y="536"/>
                    <a:pt x="536" y="417"/>
                    <a:pt x="536" y="274"/>
                  </a:cubicBezTo>
                  <a:cubicBezTo>
                    <a:pt x="536" y="120"/>
                    <a:pt x="417"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0" name="Google Shape;6270;p78"/>
            <p:cNvSpPr/>
            <p:nvPr/>
          </p:nvSpPr>
          <p:spPr>
            <a:xfrm>
              <a:off x="4969421" y="2902852"/>
              <a:ext cx="185109" cy="355406"/>
            </a:xfrm>
            <a:custGeom>
              <a:avLst/>
              <a:gdLst/>
              <a:ahLst/>
              <a:cxnLst/>
              <a:rect l="l" t="t" r="r" b="b"/>
              <a:pathLst>
                <a:path w="5811" h="11157" extrusionOk="0">
                  <a:moveTo>
                    <a:pt x="1916" y="4904"/>
                  </a:moveTo>
                  <a:cubicBezTo>
                    <a:pt x="2183" y="4904"/>
                    <a:pt x="2490" y="4967"/>
                    <a:pt x="2810" y="5156"/>
                  </a:cubicBezTo>
                  <a:cubicBezTo>
                    <a:pt x="3108" y="5335"/>
                    <a:pt x="3426" y="5421"/>
                    <a:pt x="3748" y="5421"/>
                  </a:cubicBezTo>
                  <a:cubicBezTo>
                    <a:pt x="4069" y="5421"/>
                    <a:pt x="4394" y="5335"/>
                    <a:pt x="4703" y="5168"/>
                  </a:cubicBezTo>
                  <a:lnTo>
                    <a:pt x="4703" y="9025"/>
                  </a:lnTo>
                  <a:cubicBezTo>
                    <a:pt x="4703" y="10026"/>
                    <a:pt x="3906" y="10823"/>
                    <a:pt x="2905" y="10823"/>
                  </a:cubicBezTo>
                  <a:cubicBezTo>
                    <a:pt x="1905" y="10823"/>
                    <a:pt x="1108" y="10026"/>
                    <a:pt x="1108" y="9025"/>
                  </a:cubicBezTo>
                  <a:lnTo>
                    <a:pt x="1108" y="5108"/>
                  </a:lnTo>
                  <a:cubicBezTo>
                    <a:pt x="1228" y="5038"/>
                    <a:pt x="1528" y="4904"/>
                    <a:pt x="1916" y="4904"/>
                  </a:cubicBezTo>
                  <a:close/>
                  <a:moveTo>
                    <a:pt x="512" y="1"/>
                  </a:moveTo>
                  <a:cubicBezTo>
                    <a:pt x="226" y="1"/>
                    <a:pt x="0" y="227"/>
                    <a:pt x="0" y="513"/>
                  </a:cubicBezTo>
                  <a:lnTo>
                    <a:pt x="0" y="834"/>
                  </a:lnTo>
                  <a:cubicBezTo>
                    <a:pt x="0" y="1120"/>
                    <a:pt x="226" y="1346"/>
                    <a:pt x="512" y="1346"/>
                  </a:cubicBezTo>
                  <a:lnTo>
                    <a:pt x="774" y="1346"/>
                  </a:lnTo>
                  <a:lnTo>
                    <a:pt x="774" y="9025"/>
                  </a:lnTo>
                  <a:cubicBezTo>
                    <a:pt x="774" y="10204"/>
                    <a:pt x="1727" y="11157"/>
                    <a:pt x="2905" y="11157"/>
                  </a:cubicBezTo>
                  <a:cubicBezTo>
                    <a:pt x="4084" y="11157"/>
                    <a:pt x="5037" y="10204"/>
                    <a:pt x="5037" y="9025"/>
                  </a:cubicBezTo>
                  <a:lnTo>
                    <a:pt x="5037" y="3441"/>
                  </a:lnTo>
                  <a:cubicBezTo>
                    <a:pt x="5037" y="3358"/>
                    <a:pt x="4953" y="3275"/>
                    <a:pt x="4870" y="3275"/>
                  </a:cubicBezTo>
                  <a:cubicBezTo>
                    <a:pt x="4775" y="3275"/>
                    <a:pt x="4703" y="3358"/>
                    <a:pt x="4703" y="3441"/>
                  </a:cubicBezTo>
                  <a:lnTo>
                    <a:pt x="4703" y="4787"/>
                  </a:lnTo>
                  <a:cubicBezTo>
                    <a:pt x="4571" y="4873"/>
                    <a:pt x="4209" y="5081"/>
                    <a:pt x="3757" y="5081"/>
                  </a:cubicBezTo>
                  <a:cubicBezTo>
                    <a:pt x="3519" y="5081"/>
                    <a:pt x="3256" y="5023"/>
                    <a:pt x="2989" y="4858"/>
                  </a:cubicBezTo>
                  <a:cubicBezTo>
                    <a:pt x="2617" y="4633"/>
                    <a:pt x="2259" y="4557"/>
                    <a:pt x="1945" y="4557"/>
                  </a:cubicBezTo>
                  <a:cubicBezTo>
                    <a:pt x="1596" y="4557"/>
                    <a:pt x="1302" y="4651"/>
                    <a:pt x="1108" y="4739"/>
                  </a:cubicBezTo>
                  <a:lnTo>
                    <a:pt x="1108" y="1334"/>
                  </a:lnTo>
                  <a:lnTo>
                    <a:pt x="4703" y="1334"/>
                  </a:lnTo>
                  <a:lnTo>
                    <a:pt x="4703" y="2560"/>
                  </a:lnTo>
                  <a:cubicBezTo>
                    <a:pt x="4703" y="2656"/>
                    <a:pt x="4775" y="2727"/>
                    <a:pt x="4870" y="2727"/>
                  </a:cubicBezTo>
                  <a:cubicBezTo>
                    <a:pt x="4953" y="2727"/>
                    <a:pt x="5037" y="2656"/>
                    <a:pt x="5037" y="2560"/>
                  </a:cubicBezTo>
                  <a:lnTo>
                    <a:pt x="5037" y="1334"/>
                  </a:lnTo>
                  <a:lnTo>
                    <a:pt x="5299" y="1334"/>
                  </a:lnTo>
                  <a:cubicBezTo>
                    <a:pt x="5584" y="1334"/>
                    <a:pt x="5811" y="1108"/>
                    <a:pt x="5811" y="822"/>
                  </a:cubicBezTo>
                  <a:lnTo>
                    <a:pt x="5811" y="501"/>
                  </a:lnTo>
                  <a:cubicBezTo>
                    <a:pt x="5787" y="227"/>
                    <a:pt x="5549" y="1"/>
                    <a:pt x="5287" y="1"/>
                  </a:cubicBezTo>
                  <a:lnTo>
                    <a:pt x="1822" y="1"/>
                  </a:lnTo>
                  <a:cubicBezTo>
                    <a:pt x="1727" y="1"/>
                    <a:pt x="1655" y="84"/>
                    <a:pt x="1655" y="167"/>
                  </a:cubicBezTo>
                  <a:cubicBezTo>
                    <a:pt x="1655" y="263"/>
                    <a:pt x="1727" y="334"/>
                    <a:pt x="1822" y="334"/>
                  </a:cubicBezTo>
                  <a:lnTo>
                    <a:pt x="5287" y="334"/>
                  </a:lnTo>
                  <a:cubicBezTo>
                    <a:pt x="5394" y="334"/>
                    <a:pt x="5465" y="405"/>
                    <a:pt x="5465" y="513"/>
                  </a:cubicBezTo>
                  <a:lnTo>
                    <a:pt x="5465" y="834"/>
                  </a:lnTo>
                  <a:cubicBezTo>
                    <a:pt x="5465" y="941"/>
                    <a:pt x="5394" y="1013"/>
                    <a:pt x="5287" y="1013"/>
                  </a:cubicBezTo>
                  <a:lnTo>
                    <a:pt x="512" y="1013"/>
                  </a:lnTo>
                  <a:cubicBezTo>
                    <a:pt x="405" y="1013"/>
                    <a:pt x="334" y="941"/>
                    <a:pt x="334" y="834"/>
                  </a:cubicBezTo>
                  <a:lnTo>
                    <a:pt x="334" y="513"/>
                  </a:lnTo>
                  <a:cubicBezTo>
                    <a:pt x="334" y="405"/>
                    <a:pt x="405" y="334"/>
                    <a:pt x="512" y="334"/>
                  </a:cubicBezTo>
                  <a:lnTo>
                    <a:pt x="941" y="334"/>
                  </a:lnTo>
                  <a:cubicBezTo>
                    <a:pt x="1024" y="334"/>
                    <a:pt x="1108" y="263"/>
                    <a:pt x="1108" y="167"/>
                  </a:cubicBezTo>
                  <a:cubicBezTo>
                    <a:pt x="1108" y="84"/>
                    <a:pt x="1024" y="1"/>
                    <a:pt x="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271" name="Google Shape;6271;p78"/>
          <p:cNvSpPr/>
          <p:nvPr/>
        </p:nvSpPr>
        <p:spPr>
          <a:xfrm>
            <a:off x="7574555" y="2903043"/>
            <a:ext cx="303387" cy="355597"/>
          </a:xfrm>
          <a:custGeom>
            <a:avLst/>
            <a:gdLst/>
            <a:ahLst/>
            <a:cxnLst/>
            <a:rect l="l" t="t" r="r" b="b"/>
            <a:pathLst>
              <a:path w="9524" h="11163" extrusionOk="0">
                <a:moveTo>
                  <a:pt x="4791" y="3888"/>
                </a:moveTo>
                <a:cubicBezTo>
                  <a:pt x="5165" y="3888"/>
                  <a:pt x="5540" y="3936"/>
                  <a:pt x="5909" y="4031"/>
                </a:cubicBezTo>
                <a:lnTo>
                  <a:pt x="5909" y="4543"/>
                </a:lnTo>
                <a:cubicBezTo>
                  <a:pt x="5540" y="4442"/>
                  <a:pt x="5168" y="4391"/>
                  <a:pt x="4796" y="4391"/>
                </a:cubicBezTo>
                <a:cubicBezTo>
                  <a:pt x="4423" y="4391"/>
                  <a:pt x="4051" y="4442"/>
                  <a:pt x="3682" y="4543"/>
                </a:cubicBezTo>
                <a:lnTo>
                  <a:pt x="3682" y="4031"/>
                </a:lnTo>
                <a:cubicBezTo>
                  <a:pt x="4045" y="3936"/>
                  <a:pt x="4418" y="3888"/>
                  <a:pt x="4791" y="3888"/>
                </a:cubicBezTo>
                <a:close/>
                <a:moveTo>
                  <a:pt x="4778" y="4724"/>
                </a:moveTo>
                <a:cubicBezTo>
                  <a:pt x="5150" y="4724"/>
                  <a:pt x="5522" y="4775"/>
                  <a:pt x="5897" y="4876"/>
                </a:cubicBezTo>
                <a:lnTo>
                  <a:pt x="5897" y="5305"/>
                </a:lnTo>
                <a:cubicBezTo>
                  <a:pt x="5522" y="5210"/>
                  <a:pt x="5150" y="5162"/>
                  <a:pt x="4778" y="5162"/>
                </a:cubicBezTo>
                <a:cubicBezTo>
                  <a:pt x="4406" y="5162"/>
                  <a:pt x="4034" y="5210"/>
                  <a:pt x="3659" y="5305"/>
                </a:cubicBezTo>
                <a:lnTo>
                  <a:pt x="3659" y="4876"/>
                </a:lnTo>
                <a:cubicBezTo>
                  <a:pt x="4034" y="4775"/>
                  <a:pt x="4406" y="4724"/>
                  <a:pt x="4778" y="4724"/>
                </a:cubicBezTo>
                <a:close/>
                <a:moveTo>
                  <a:pt x="4778" y="5492"/>
                </a:moveTo>
                <a:cubicBezTo>
                  <a:pt x="5132" y="5492"/>
                  <a:pt x="5486" y="5537"/>
                  <a:pt x="5837" y="5626"/>
                </a:cubicBezTo>
                <a:cubicBezTo>
                  <a:pt x="5778" y="5698"/>
                  <a:pt x="5706" y="5769"/>
                  <a:pt x="5611" y="5852"/>
                </a:cubicBezTo>
                <a:cubicBezTo>
                  <a:pt x="5325" y="6091"/>
                  <a:pt x="5052" y="6186"/>
                  <a:pt x="4778" y="6186"/>
                </a:cubicBezTo>
                <a:cubicBezTo>
                  <a:pt x="4516" y="6186"/>
                  <a:pt x="4230" y="6067"/>
                  <a:pt x="3944" y="5852"/>
                </a:cubicBezTo>
                <a:lnTo>
                  <a:pt x="3932" y="5829"/>
                </a:lnTo>
                <a:cubicBezTo>
                  <a:pt x="3861" y="5769"/>
                  <a:pt x="3801" y="5698"/>
                  <a:pt x="3718" y="5626"/>
                </a:cubicBezTo>
                <a:cubicBezTo>
                  <a:pt x="4069" y="5537"/>
                  <a:pt x="4423" y="5492"/>
                  <a:pt x="4778" y="5492"/>
                </a:cubicBezTo>
                <a:close/>
                <a:moveTo>
                  <a:pt x="4803" y="9277"/>
                </a:moveTo>
                <a:cubicBezTo>
                  <a:pt x="5172" y="9277"/>
                  <a:pt x="5538" y="9411"/>
                  <a:pt x="5909" y="9674"/>
                </a:cubicBezTo>
                <a:lnTo>
                  <a:pt x="5909" y="9901"/>
                </a:lnTo>
                <a:cubicBezTo>
                  <a:pt x="5540" y="9799"/>
                  <a:pt x="5168" y="9749"/>
                  <a:pt x="4796" y="9749"/>
                </a:cubicBezTo>
                <a:cubicBezTo>
                  <a:pt x="4423" y="9749"/>
                  <a:pt x="4051" y="9799"/>
                  <a:pt x="3682" y="9901"/>
                </a:cubicBezTo>
                <a:lnTo>
                  <a:pt x="3682" y="9674"/>
                </a:lnTo>
                <a:cubicBezTo>
                  <a:pt x="4067" y="9408"/>
                  <a:pt x="4437" y="9277"/>
                  <a:pt x="4803" y="9277"/>
                </a:cubicBezTo>
                <a:close/>
                <a:moveTo>
                  <a:pt x="4778" y="10070"/>
                </a:moveTo>
                <a:cubicBezTo>
                  <a:pt x="5150" y="10070"/>
                  <a:pt x="5522" y="10121"/>
                  <a:pt x="5897" y="10222"/>
                </a:cubicBezTo>
                <a:lnTo>
                  <a:pt x="5897" y="10329"/>
                </a:lnTo>
                <a:cubicBezTo>
                  <a:pt x="5909" y="10591"/>
                  <a:pt x="5683" y="10817"/>
                  <a:pt x="5409" y="10817"/>
                </a:cubicBezTo>
                <a:lnTo>
                  <a:pt x="4159" y="10817"/>
                </a:lnTo>
                <a:cubicBezTo>
                  <a:pt x="3885" y="10817"/>
                  <a:pt x="3659" y="10591"/>
                  <a:pt x="3659" y="10329"/>
                </a:cubicBezTo>
                <a:lnTo>
                  <a:pt x="3659" y="10222"/>
                </a:lnTo>
                <a:cubicBezTo>
                  <a:pt x="4034" y="10121"/>
                  <a:pt x="4406" y="10070"/>
                  <a:pt x="4778" y="10070"/>
                </a:cubicBezTo>
                <a:close/>
                <a:moveTo>
                  <a:pt x="6668" y="0"/>
                </a:moveTo>
                <a:cubicBezTo>
                  <a:pt x="6280" y="0"/>
                  <a:pt x="6026" y="240"/>
                  <a:pt x="5956" y="280"/>
                </a:cubicBezTo>
                <a:cubicBezTo>
                  <a:pt x="5599" y="513"/>
                  <a:pt x="5188" y="629"/>
                  <a:pt x="4778" y="629"/>
                </a:cubicBezTo>
                <a:cubicBezTo>
                  <a:pt x="4367" y="629"/>
                  <a:pt x="3956" y="513"/>
                  <a:pt x="3599" y="280"/>
                </a:cubicBezTo>
                <a:lnTo>
                  <a:pt x="3408" y="161"/>
                </a:lnTo>
                <a:cubicBezTo>
                  <a:pt x="3245" y="55"/>
                  <a:pt x="3064" y="5"/>
                  <a:pt x="2885" y="5"/>
                </a:cubicBezTo>
                <a:cubicBezTo>
                  <a:pt x="2545" y="5"/>
                  <a:pt x="2215" y="186"/>
                  <a:pt x="2027" y="507"/>
                </a:cubicBezTo>
                <a:lnTo>
                  <a:pt x="1599" y="1292"/>
                </a:lnTo>
                <a:cubicBezTo>
                  <a:pt x="1337" y="1769"/>
                  <a:pt x="1503" y="2352"/>
                  <a:pt x="1980" y="2602"/>
                </a:cubicBezTo>
                <a:lnTo>
                  <a:pt x="2944" y="3138"/>
                </a:lnTo>
                <a:cubicBezTo>
                  <a:pt x="3182" y="3269"/>
                  <a:pt x="3325" y="3507"/>
                  <a:pt x="3325" y="3781"/>
                </a:cubicBezTo>
                <a:lnTo>
                  <a:pt x="3325" y="5162"/>
                </a:lnTo>
                <a:cubicBezTo>
                  <a:pt x="3063" y="4805"/>
                  <a:pt x="2813" y="4376"/>
                  <a:pt x="2551" y="3840"/>
                </a:cubicBezTo>
                <a:cubicBezTo>
                  <a:pt x="2299" y="3327"/>
                  <a:pt x="1836" y="3098"/>
                  <a:pt x="1377" y="3098"/>
                </a:cubicBezTo>
                <a:cubicBezTo>
                  <a:pt x="685" y="3098"/>
                  <a:pt x="1" y="3616"/>
                  <a:pt x="51" y="4459"/>
                </a:cubicBezTo>
                <a:cubicBezTo>
                  <a:pt x="51" y="4507"/>
                  <a:pt x="51" y="4543"/>
                  <a:pt x="63" y="4578"/>
                </a:cubicBezTo>
                <a:cubicBezTo>
                  <a:pt x="134" y="5198"/>
                  <a:pt x="218" y="5817"/>
                  <a:pt x="325" y="6388"/>
                </a:cubicBezTo>
                <a:cubicBezTo>
                  <a:pt x="336" y="6464"/>
                  <a:pt x="416" y="6521"/>
                  <a:pt x="494" y="6521"/>
                </a:cubicBezTo>
                <a:cubicBezTo>
                  <a:pt x="501" y="6521"/>
                  <a:pt x="508" y="6520"/>
                  <a:pt x="515" y="6519"/>
                </a:cubicBezTo>
                <a:cubicBezTo>
                  <a:pt x="611" y="6495"/>
                  <a:pt x="670" y="6412"/>
                  <a:pt x="658" y="6329"/>
                </a:cubicBezTo>
                <a:cubicBezTo>
                  <a:pt x="551" y="5769"/>
                  <a:pt x="468" y="5150"/>
                  <a:pt x="384" y="4543"/>
                </a:cubicBezTo>
                <a:lnTo>
                  <a:pt x="384" y="4448"/>
                </a:lnTo>
                <a:cubicBezTo>
                  <a:pt x="349" y="3807"/>
                  <a:pt x="862" y="3421"/>
                  <a:pt x="1380" y="3421"/>
                </a:cubicBezTo>
                <a:cubicBezTo>
                  <a:pt x="1729" y="3421"/>
                  <a:pt x="2079" y="3595"/>
                  <a:pt x="2265" y="3983"/>
                </a:cubicBezTo>
                <a:cubicBezTo>
                  <a:pt x="3081" y="5674"/>
                  <a:pt x="3926" y="6519"/>
                  <a:pt x="4772" y="6519"/>
                </a:cubicBezTo>
                <a:cubicBezTo>
                  <a:pt x="5617" y="6519"/>
                  <a:pt x="6462" y="5674"/>
                  <a:pt x="7278" y="3983"/>
                </a:cubicBezTo>
                <a:cubicBezTo>
                  <a:pt x="7466" y="3603"/>
                  <a:pt x="7818" y="3428"/>
                  <a:pt x="8167" y="3428"/>
                </a:cubicBezTo>
                <a:cubicBezTo>
                  <a:pt x="8703" y="3428"/>
                  <a:pt x="9229" y="3841"/>
                  <a:pt x="9135" y="4555"/>
                </a:cubicBezTo>
                <a:cubicBezTo>
                  <a:pt x="9004" y="5757"/>
                  <a:pt x="8623" y="8198"/>
                  <a:pt x="8052" y="9258"/>
                </a:cubicBezTo>
                <a:cubicBezTo>
                  <a:pt x="7840" y="9638"/>
                  <a:pt x="7443" y="9848"/>
                  <a:pt x="7039" y="9848"/>
                </a:cubicBezTo>
                <a:cubicBezTo>
                  <a:pt x="6786" y="9848"/>
                  <a:pt x="6529" y="9765"/>
                  <a:pt x="6314" y="9591"/>
                </a:cubicBezTo>
                <a:cubicBezTo>
                  <a:pt x="6254" y="9555"/>
                  <a:pt x="5921" y="9329"/>
                  <a:pt x="5861" y="9281"/>
                </a:cubicBezTo>
                <a:cubicBezTo>
                  <a:pt x="5493" y="9072"/>
                  <a:pt x="5125" y="8962"/>
                  <a:pt x="4752" y="8962"/>
                </a:cubicBezTo>
                <a:cubicBezTo>
                  <a:pt x="4340" y="8962"/>
                  <a:pt x="3923" y="9096"/>
                  <a:pt x="3492" y="9377"/>
                </a:cubicBezTo>
                <a:cubicBezTo>
                  <a:pt x="3480" y="9389"/>
                  <a:pt x="3230" y="9567"/>
                  <a:pt x="3218" y="9579"/>
                </a:cubicBezTo>
                <a:cubicBezTo>
                  <a:pt x="2982" y="9768"/>
                  <a:pt x="2715" y="9875"/>
                  <a:pt x="2442" y="9875"/>
                </a:cubicBezTo>
                <a:cubicBezTo>
                  <a:pt x="2372" y="9875"/>
                  <a:pt x="2301" y="9868"/>
                  <a:pt x="2230" y="9853"/>
                </a:cubicBezTo>
                <a:cubicBezTo>
                  <a:pt x="1908" y="9793"/>
                  <a:pt x="1634" y="9579"/>
                  <a:pt x="1456" y="9258"/>
                </a:cubicBezTo>
                <a:cubicBezTo>
                  <a:pt x="1444" y="9222"/>
                  <a:pt x="1432" y="9198"/>
                  <a:pt x="1408" y="9174"/>
                </a:cubicBezTo>
                <a:cubicBezTo>
                  <a:pt x="1194" y="8686"/>
                  <a:pt x="980" y="8007"/>
                  <a:pt x="789" y="7174"/>
                </a:cubicBezTo>
                <a:cubicBezTo>
                  <a:pt x="780" y="7098"/>
                  <a:pt x="717" y="7044"/>
                  <a:pt x="649" y="7044"/>
                </a:cubicBezTo>
                <a:cubicBezTo>
                  <a:pt x="632" y="7044"/>
                  <a:pt x="615" y="7048"/>
                  <a:pt x="599" y="7055"/>
                </a:cubicBezTo>
                <a:cubicBezTo>
                  <a:pt x="503" y="7067"/>
                  <a:pt x="444" y="7150"/>
                  <a:pt x="480" y="7245"/>
                </a:cubicBezTo>
                <a:cubicBezTo>
                  <a:pt x="670" y="8127"/>
                  <a:pt x="884" y="8817"/>
                  <a:pt x="1134" y="9329"/>
                </a:cubicBezTo>
                <a:lnTo>
                  <a:pt x="1182" y="9412"/>
                </a:lnTo>
                <a:cubicBezTo>
                  <a:pt x="1396" y="9817"/>
                  <a:pt x="1742" y="10091"/>
                  <a:pt x="2170" y="10174"/>
                </a:cubicBezTo>
                <a:cubicBezTo>
                  <a:pt x="2265" y="10186"/>
                  <a:pt x="2349" y="10210"/>
                  <a:pt x="2444" y="10210"/>
                </a:cubicBezTo>
                <a:cubicBezTo>
                  <a:pt x="2742" y="10210"/>
                  <a:pt x="3039" y="10103"/>
                  <a:pt x="3301" y="9924"/>
                </a:cubicBezTo>
                <a:lnTo>
                  <a:pt x="3301" y="10341"/>
                </a:lnTo>
                <a:cubicBezTo>
                  <a:pt x="3301" y="10805"/>
                  <a:pt x="3670" y="11163"/>
                  <a:pt x="4123" y="11163"/>
                </a:cubicBezTo>
                <a:lnTo>
                  <a:pt x="5373" y="11163"/>
                </a:lnTo>
                <a:cubicBezTo>
                  <a:pt x="5837" y="11163"/>
                  <a:pt x="6195" y="10782"/>
                  <a:pt x="6195" y="10341"/>
                </a:cubicBezTo>
                <a:lnTo>
                  <a:pt x="6195" y="9924"/>
                </a:lnTo>
                <a:cubicBezTo>
                  <a:pt x="6454" y="10105"/>
                  <a:pt x="6745" y="10191"/>
                  <a:pt x="7032" y="10191"/>
                </a:cubicBezTo>
                <a:cubicBezTo>
                  <a:pt x="7576" y="10191"/>
                  <a:pt x="8104" y="9883"/>
                  <a:pt x="8361" y="9329"/>
                </a:cubicBezTo>
                <a:cubicBezTo>
                  <a:pt x="9016" y="7912"/>
                  <a:pt x="9421" y="5067"/>
                  <a:pt x="9445" y="4495"/>
                </a:cubicBezTo>
                <a:cubicBezTo>
                  <a:pt x="9524" y="3627"/>
                  <a:pt x="8846" y="3100"/>
                  <a:pt x="8157" y="3100"/>
                </a:cubicBezTo>
                <a:cubicBezTo>
                  <a:pt x="7702" y="3100"/>
                  <a:pt x="7243" y="3329"/>
                  <a:pt x="6992" y="3840"/>
                </a:cubicBezTo>
                <a:cubicBezTo>
                  <a:pt x="6742" y="4376"/>
                  <a:pt x="6480" y="4805"/>
                  <a:pt x="6218" y="5162"/>
                </a:cubicBezTo>
                <a:lnTo>
                  <a:pt x="6218" y="3781"/>
                </a:lnTo>
                <a:cubicBezTo>
                  <a:pt x="6218" y="3507"/>
                  <a:pt x="6373" y="3269"/>
                  <a:pt x="6599" y="3138"/>
                </a:cubicBezTo>
                <a:lnTo>
                  <a:pt x="7564" y="2602"/>
                </a:lnTo>
                <a:cubicBezTo>
                  <a:pt x="8040" y="2352"/>
                  <a:pt x="8207" y="1757"/>
                  <a:pt x="7945" y="1292"/>
                </a:cubicBezTo>
                <a:lnTo>
                  <a:pt x="7885" y="1173"/>
                </a:lnTo>
                <a:cubicBezTo>
                  <a:pt x="7853" y="1124"/>
                  <a:pt x="7797" y="1092"/>
                  <a:pt x="7739" y="1092"/>
                </a:cubicBezTo>
                <a:cubicBezTo>
                  <a:pt x="7712" y="1092"/>
                  <a:pt x="7685" y="1099"/>
                  <a:pt x="7659" y="1114"/>
                </a:cubicBezTo>
                <a:cubicBezTo>
                  <a:pt x="7588" y="1161"/>
                  <a:pt x="7564" y="1269"/>
                  <a:pt x="7599" y="1340"/>
                </a:cubicBezTo>
                <a:lnTo>
                  <a:pt x="7659" y="1459"/>
                </a:lnTo>
                <a:cubicBezTo>
                  <a:pt x="7826" y="1769"/>
                  <a:pt x="7730" y="2162"/>
                  <a:pt x="7409" y="2340"/>
                </a:cubicBezTo>
                <a:lnTo>
                  <a:pt x="6445" y="2876"/>
                </a:lnTo>
                <a:cubicBezTo>
                  <a:pt x="6135" y="3054"/>
                  <a:pt x="5933" y="3364"/>
                  <a:pt x="5909" y="3721"/>
                </a:cubicBezTo>
                <a:cubicBezTo>
                  <a:pt x="5534" y="3626"/>
                  <a:pt x="5159" y="3578"/>
                  <a:pt x="4782" y="3578"/>
                </a:cubicBezTo>
                <a:cubicBezTo>
                  <a:pt x="4406" y="3578"/>
                  <a:pt x="4028" y="3626"/>
                  <a:pt x="3647" y="3721"/>
                </a:cubicBezTo>
                <a:cubicBezTo>
                  <a:pt x="3611" y="3364"/>
                  <a:pt x="3420" y="3031"/>
                  <a:pt x="3111" y="2876"/>
                </a:cubicBezTo>
                <a:lnTo>
                  <a:pt x="2146" y="2340"/>
                </a:lnTo>
                <a:cubicBezTo>
                  <a:pt x="1837" y="2173"/>
                  <a:pt x="1706" y="1769"/>
                  <a:pt x="1884" y="1459"/>
                </a:cubicBezTo>
                <a:lnTo>
                  <a:pt x="2325" y="673"/>
                </a:lnTo>
                <a:cubicBezTo>
                  <a:pt x="2441" y="457"/>
                  <a:pt x="2657" y="336"/>
                  <a:pt x="2879" y="336"/>
                </a:cubicBezTo>
                <a:cubicBezTo>
                  <a:pt x="2999" y="336"/>
                  <a:pt x="3121" y="372"/>
                  <a:pt x="3230" y="447"/>
                </a:cubicBezTo>
                <a:cubicBezTo>
                  <a:pt x="3337" y="495"/>
                  <a:pt x="3873" y="971"/>
                  <a:pt x="4778" y="971"/>
                </a:cubicBezTo>
                <a:cubicBezTo>
                  <a:pt x="5683" y="971"/>
                  <a:pt x="6218" y="495"/>
                  <a:pt x="6326" y="447"/>
                </a:cubicBezTo>
                <a:cubicBezTo>
                  <a:pt x="6434" y="372"/>
                  <a:pt x="6556" y="336"/>
                  <a:pt x="6677" y="336"/>
                </a:cubicBezTo>
                <a:cubicBezTo>
                  <a:pt x="6899" y="336"/>
                  <a:pt x="7115" y="457"/>
                  <a:pt x="7230" y="673"/>
                </a:cubicBezTo>
                <a:cubicBezTo>
                  <a:pt x="7263" y="723"/>
                  <a:pt x="7325" y="749"/>
                  <a:pt x="7383" y="749"/>
                </a:cubicBezTo>
                <a:cubicBezTo>
                  <a:pt x="7409" y="749"/>
                  <a:pt x="7434" y="744"/>
                  <a:pt x="7457" y="733"/>
                </a:cubicBezTo>
                <a:cubicBezTo>
                  <a:pt x="7528" y="685"/>
                  <a:pt x="7564" y="578"/>
                  <a:pt x="7516" y="507"/>
                </a:cubicBezTo>
                <a:cubicBezTo>
                  <a:pt x="7385" y="268"/>
                  <a:pt x="7159" y="102"/>
                  <a:pt x="6909" y="30"/>
                </a:cubicBezTo>
                <a:cubicBezTo>
                  <a:pt x="6824" y="9"/>
                  <a:pt x="6744" y="0"/>
                  <a:pt x="6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2" name="Google Shape;6272;p78"/>
          <p:cNvSpPr/>
          <p:nvPr/>
        </p:nvSpPr>
        <p:spPr>
          <a:xfrm>
            <a:off x="7121800" y="2902852"/>
            <a:ext cx="318231" cy="354642"/>
          </a:xfrm>
          <a:custGeom>
            <a:avLst/>
            <a:gdLst/>
            <a:ahLst/>
            <a:cxnLst/>
            <a:rect l="l" t="t" r="r" b="b"/>
            <a:pathLst>
              <a:path w="9990" h="11133" extrusionOk="0">
                <a:moveTo>
                  <a:pt x="3096" y="1"/>
                </a:moveTo>
                <a:cubicBezTo>
                  <a:pt x="1358" y="36"/>
                  <a:pt x="0" y="1656"/>
                  <a:pt x="346" y="3418"/>
                </a:cubicBezTo>
                <a:cubicBezTo>
                  <a:pt x="356" y="3494"/>
                  <a:pt x="437" y="3550"/>
                  <a:pt x="514" y="3550"/>
                </a:cubicBezTo>
                <a:cubicBezTo>
                  <a:pt x="522" y="3550"/>
                  <a:pt x="529" y="3550"/>
                  <a:pt x="536" y="3549"/>
                </a:cubicBezTo>
                <a:cubicBezTo>
                  <a:pt x="631" y="3525"/>
                  <a:pt x="691" y="3441"/>
                  <a:pt x="667" y="3358"/>
                </a:cubicBezTo>
                <a:cubicBezTo>
                  <a:pt x="369" y="1810"/>
                  <a:pt x="1560" y="358"/>
                  <a:pt x="3108" y="334"/>
                </a:cubicBezTo>
                <a:cubicBezTo>
                  <a:pt x="3128" y="333"/>
                  <a:pt x="3148" y="333"/>
                  <a:pt x="3168" y="333"/>
                </a:cubicBezTo>
                <a:cubicBezTo>
                  <a:pt x="3671" y="333"/>
                  <a:pt x="4160" y="476"/>
                  <a:pt x="4572" y="763"/>
                </a:cubicBezTo>
                <a:cubicBezTo>
                  <a:pt x="4745" y="876"/>
                  <a:pt x="4935" y="932"/>
                  <a:pt x="5124" y="932"/>
                </a:cubicBezTo>
                <a:cubicBezTo>
                  <a:pt x="5313" y="932"/>
                  <a:pt x="5501" y="876"/>
                  <a:pt x="5668" y="763"/>
                </a:cubicBezTo>
                <a:cubicBezTo>
                  <a:pt x="6113" y="465"/>
                  <a:pt x="6597" y="331"/>
                  <a:pt x="7070" y="331"/>
                </a:cubicBezTo>
                <a:cubicBezTo>
                  <a:pt x="8393" y="331"/>
                  <a:pt x="9624" y="1384"/>
                  <a:pt x="9632" y="2858"/>
                </a:cubicBezTo>
                <a:cubicBezTo>
                  <a:pt x="9632" y="3477"/>
                  <a:pt x="9406" y="4073"/>
                  <a:pt x="9025" y="4525"/>
                </a:cubicBezTo>
                <a:cubicBezTo>
                  <a:pt x="8370" y="5287"/>
                  <a:pt x="8013" y="6228"/>
                  <a:pt x="8013" y="7192"/>
                </a:cubicBezTo>
                <a:lnTo>
                  <a:pt x="8013" y="8966"/>
                </a:lnTo>
                <a:cubicBezTo>
                  <a:pt x="8013" y="9930"/>
                  <a:pt x="7263" y="10716"/>
                  <a:pt x="6322" y="10811"/>
                </a:cubicBezTo>
                <a:lnTo>
                  <a:pt x="6322" y="8573"/>
                </a:lnTo>
                <a:cubicBezTo>
                  <a:pt x="6322" y="7918"/>
                  <a:pt x="5787" y="7382"/>
                  <a:pt x="5132" y="7382"/>
                </a:cubicBezTo>
                <a:cubicBezTo>
                  <a:pt x="4477" y="7382"/>
                  <a:pt x="3941" y="7918"/>
                  <a:pt x="3941" y="8573"/>
                </a:cubicBezTo>
                <a:lnTo>
                  <a:pt x="3941" y="10811"/>
                </a:lnTo>
                <a:cubicBezTo>
                  <a:pt x="3013" y="10716"/>
                  <a:pt x="2262" y="9930"/>
                  <a:pt x="2262" y="8966"/>
                </a:cubicBezTo>
                <a:lnTo>
                  <a:pt x="2262" y="7192"/>
                </a:lnTo>
                <a:cubicBezTo>
                  <a:pt x="2262" y="6228"/>
                  <a:pt x="1905" y="5275"/>
                  <a:pt x="1250" y="4525"/>
                </a:cubicBezTo>
                <a:cubicBezTo>
                  <a:pt x="1131" y="4394"/>
                  <a:pt x="1048" y="4263"/>
                  <a:pt x="953" y="4096"/>
                </a:cubicBezTo>
                <a:cubicBezTo>
                  <a:pt x="920" y="4047"/>
                  <a:pt x="865" y="4015"/>
                  <a:pt x="807" y="4015"/>
                </a:cubicBezTo>
                <a:cubicBezTo>
                  <a:pt x="780" y="4015"/>
                  <a:pt x="753" y="4022"/>
                  <a:pt x="727" y="4037"/>
                </a:cubicBezTo>
                <a:cubicBezTo>
                  <a:pt x="655" y="4084"/>
                  <a:pt x="631" y="4192"/>
                  <a:pt x="667" y="4263"/>
                </a:cubicBezTo>
                <a:cubicBezTo>
                  <a:pt x="762" y="4430"/>
                  <a:pt x="881" y="4584"/>
                  <a:pt x="1012" y="4739"/>
                </a:cubicBezTo>
                <a:cubicBezTo>
                  <a:pt x="1608" y="5442"/>
                  <a:pt x="1953" y="6299"/>
                  <a:pt x="1953" y="7192"/>
                </a:cubicBezTo>
                <a:lnTo>
                  <a:pt x="1953" y="8966"/>
                </a:lnTo>
                <a:cubicBezTo>
                  <a:pt x="1953" y="10168"/>
                  <a:pt x="2929" y="11133"/>
                  <a:pt x="4120" y="11133"/>
                </a:cubicBezTo>
                <a:cubicBezTo>
                  <a:pt x="4215" y="11133"/>
                  <a:pt x="4286" y="11061"/>
                  <a:pt x="4286" y="10978"/>
                </a:cubicBezTo>
                <a:lnTo>
                  <a:pt x="4286" y="8561"/>
                </a:lnTo>
                <a:cubicBezTo>
                  <a:pt x="4286" y="8085"/>
                  <a:pt x="4679" y="7704"/>
                  <a:pt x="5156" y="7704"/>
                </a:cubicBezTo>
                <a:cubicBezTo>
                  <a:pt x="5632" y="7704"/>
                  <a:pt x="6013" y="8085"/>
                  <a:pt x="6013" y="8561"/>
                </a:cubicBezTo>
                <a:lnTo>
                  <a:pt x="6013" y="10978"/>
                </a:lnTo>
                <a:cubicBezTo>
                  <a:pt x="6013" y="11061"/>
                  <a:pt x="6084" y="11133"/>
                  <a:pt x="6180" y="11133"/>
                </a:cubicBezTo>
                <a:cubicBezTo>
                  <a:pt x="7382" y="11133"/>
                  <a:pt x="8347" y="10157"/>
                  <a:pt x="8347" y="8966"/>
                </a:cubicBezTo>
                <a:lnTo>
                  <a:pt x="8347" y="7192"/>
                </a:lnTo>
                <a:cubicBezTo>
                  <a:pt x="8347" y="6299"/>
                  <a:pt x="8680" y="5442"/>
                  <a:pt x="9287" y="4739"/>
                </a:cubicBezTo>
                <a:cubicBezTo>
                  <a:pt x="9740" y="4215"/>
                  <a:pt x="9990" y="3549"/>
                  <a:pt x="9990" y="2858"/>
                </a:cubicBezTo>
                <a:cubicBezTo>
                  <a:pt x="9955" y="1194"/>
                  <a:pt x="8560" y="7"/>
                  <a:pt x="7072" y="7"/>
                </a:cubicBezTo>
                <a:cubicBezTo>
                  <a:pt x="6537" y="7"/>
                  <a:pt x="5990" y="161"/>
                  <a:pt x="5489" y="501"/>
                </a:cubicBezTo>
                <a:cubicBezTo>
                  <a:pt x="5382" y="572"/>
                  <a:pt x="5257" y="608"/>
                  <a:pt x="5129" y="608"/>
                </a:cubicBezTo>
                <a:cubicBezTo>
                  <a:pt x="5001" y="608"/>
                  <a:pt x="4870" y="572"/>
                  <a:pt x="4751" y="501"/>
                </a:cubicBezTo>
                <a:cubicBezTo>
                  <a:pt x="4263" y="167"/>
                  <a:pt x="3691" y="1"/>
                  <a:pt x="3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73" name="Google Shape;6273;p78"/>
          <p:cNvGrpSpPr/>
          <p:nvPr/>
        </p:nvGrpSpPr>
        <p:grpSpPr>
          <a:xfrm>
            <a:off x="6685259" y="2902852"/>
            <a:ext cx="311414" cy="355406"/>
            <a:chOff x="6685259" y="2902852"/>
            <a:chExt cx="311414" cy="355406"/>
          </a:xfrm>
        </p:grpSpPr>
        <p:sp>
          <p:nvSpPr>
            <p:cNvPr id="6274" name="Google Shape;6274;p78"/>
            <p:cNvSpPr/>
            <p:nvPr/>
          </p:nvSpPr>
          <p:spPr>
            <a:xfrm>
              <a:off x="6835805" y="3045466"/>
              <a:ext cx="10671" cy="155134"/>
            </a:xfrm>
            <a:custGeom>
              <a:avLst/>
              <a:gdLst/>
              <a:ahLst/>
              <a:cxnLst/>
              <a:rect l="l" t="t" r="r" b="b"/>
              <a:pathLst>
                <a:path w="335" h="4870" extrusionOk="0">
                  <a:moveTo>
                    <a:pt x="168" y="0"/>
                  </a:moveTo>
                  <a:cubicBezTo>
                    <a:pt x="84" y="0"/>
                    <a:pt x="1" y="84"/>
                    <a:pt x="1" y="167"/>
                  </a:cubicBezTo>
                  <a:lnTo>
                    <a:pt x="1" y="4703"/>
                  </a:lnTo>
                  <a:cubicBezTo>
                    <a:pt x="1" y="4799"/>
                    <a:pt x="84" y="4870"/>
                    <a:pt x="168" y="4870"/>
                  </a:cubicBezTo>
                  <a:cubicBezTo>
                    <a:pt x="263" y="4870"/>
                    <a:pt x="334" y="4799"/>
                    <a:pt x="334" y="4703"/>
                  </a:cubicBezTo>
                  <a:lnTo>
                    <a:pt x="334" y="167"/>
                  </a:lnTo>
                  <a:cubicBezTo>
                    <a:pt x="334" y="84"/>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5" name="Google Shape;6275;p78"/>
            <p:cNvSpPr/>
            <p:nvPr/>
          </p:nvSpPr>
          <p:spPr>
            <a:xfrm>
              <a:off x="6765661" y="2938497"/>
              <a:ext cx="149846" cy="63774"/>
            </a:xfrm>
            <a:custGeom>
              <a:avLst/>
              <a:gdLst/>
              <a:ahLst/>
              <a:cxnLst/>
              <a:rect l="l" t="t" r="r" b="b"/>
              <a:pathLst>
                <a:path w="4704" h="2002" extrusionOk="0">
                  <a:moveTo>
                    <a:pt x="572" y="1"/>
                  </a:moveTo>
                  <a:cubicBezTo>
                    <a:pt x="262" y="1"/>
                    <a:pt x="0" y="251"/>
                    <a:pt x="0" y="572"/>
                  </a:cubicBezTo>
                  <a:lnTo>
                    <a:pt x="0" y="1430"/>
                  </a:lnTo>
                  <a:cubicBezTo>
                    <a:pt x="0" y="1739"/>
                    <a:pt x="262" y="2001"/>
                    <a:pt x="572" y="2001"/>
                  </a:cubicBezTo>
                  <a:lnTo>
                    <a:pt x="2679" y="2001"/>
                  </a:lnTo>
                  <a:cubicBezTo>
                    <a:pt x="2774" y="2001"/>
                    <a:pt x="2846" y="1918"/>
                    <a:pt x="2846" y="1834"/>
                  </a:cubicBezTo>
                  <a:cubicBezTo>
                    <a:pt x="2846" y="1739"/>
                    <a:pt x="2774" y="1668"/>
                    <a:pt x="2679" y="1668"/>
                  </a:cubicBezTo>
                  <a:lnTo>
                    <a:pt x="572" y="1668"/>
                  </a:lnTo>
                  <a:cubicBezTo>
                    <a:pt x="441" y="1668"/>
                    <a:pt x="334" y="1560"/>
                    <a:pt x="334" y="1430"/>
                  </a:cubicBezTo>
                  <a:lnTo>
                    <a:pt x="334" y="572"/>
                  </a:lnTo>
                  <a:cubicBezTo>
                    <a:pt x="334" y="429"/>
                    <a:pt x="441" y="322"/>
                    <a:pt x="572" y="322"/>
                  </a:cubicBezTo>
                  <a:lnTo>
                    <a:pt x="4144" y="322"/>
                  </a:lnTo>
                  <a:cubicBezTo>
                    <a:pt x="4275" y="322"/>
                    <a:pt x="4382" y="429"/>
                    <a:pt x="4382" y="572"/>
                  </a:cubicBezTo>
                  <a:lnTo>
                    <a:pt x="4382" y="1430"/>
                  </a:lnTo>
                  <a:cubicBezTo>
                    <a:pt x="4394" y="1549"/>
                    <a:pt x="4275" y="1668"/>
                    <a:pt x="4144" y="1668"/>
                  </a:cubicBezTo>
                  <a:lnTo>
                    <a:pt x="3513" y="1668"/>
                  </a:lnTo>
                  <a:cubicBezTo>
                    <a:pt x="3429" y="1668"/>
                    <a:pt x="3358" y="1739"/>
                    <a:pt x="3358" y="1834"/>
                  </a:cubicBezTo>
                  <a:cubicBezTo>
                    <a:pt x="3358" y="1918"/>
                    <a:pt x="3429" y="2001"/>
                    <a:pt x="3513" y="2001"/>
                  </a:cubicBezTo>
                  <a:lnTo>
                    <a:pt x="4144" y="2001"/>
                  </a:lnTo>
                  <a:cubicBezTo>
                    <a:pt x="4453" y="2001"/>
                    <a:pt x="4703" y="1739"/>
                    <a:pt x="4703" y="1430"/>
                  </a:cubicBezTo>
                  <a:lnTo>
                    <a:pt x="4703" y="572"/>
                  </a:lnTo>
                  <a:cubicBezTo>
                    <a:pt x="4703" y="251"/>
                    <a:pt x="4453" y="1"/>
                    <a:pt x="4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6" name="Google Shape;6276;p78"/>
            <p:cNvSpPr/>
            <p:nvPr/>
          </p:nvSpPr>
          <p:spPr>
            <a:xfrm>
              <a:off x="6685259" y="2902852"/>
              <a:ext cx="311414" cy="355406"/>
            </a:xfrm>
            <a:custGeom>
              <a:avLst/>
              <a:gdLst/>
              <a:ahLst/>
              <a:cxnLst/>
              <a:rect l="l" t="t" r="r" b="b"/>
              <a:pathLst>
                <a:path w="9776" h="11157" extrusionOk="0">
                  <a:moveTo>
                    <a:pt x="3227" y="1"/>
                  </a:moveTo>
                  <a:cubicBezTo>
                    <a:pt x="2227" y="1"/>
                    <a:pt x="1810" y="774"/>
                    <a:pt x="1667" y="894"/>
                  </a:cubicBezTo>
                  <a:lnTo>
                    <a:pt x="822" y="894"/>
                  </a:lnTo>
                  <a:cubicBezTo>
                    <a:pt x="369" y="894"/>
                    <a:pt x="0" y="1275"/>
                    <a:pt x="0" y="1715"/>
                  </a:cubicBezTo>
                  <a:lnTo>
                    <a:pt x="0" y="4287"/>
                  </a:lnTo>
                  <a:cubicBezTo>
                    <a:pt x="0" y="4382"/>
                    <a:pt x="72" y="4454"/>
                    <a:pt x="155" y="4454"/>
                  </a:cubicBezTo>
                  <a:cubicBezTo>
                    <a:pt x="250" y="4454"/>
                    <a:pt x="322" y="4382"/>
                    <a:pt x="322" y="4287"/>
                  </a:cubicBezTo>
                  <a:lnTo>
                    <a:pt x="322" y="1715"/>
                  </a:lnTo>
                  <a:cubicBezTo>
                    <a:pt x="322" y="1453"/>
                    <a:pt x="548" y="1227"/>
                    <a:pt x="810" y="1227"/>
                  </a:cubicBezTo>
                  <a:lnTo>
                    <a:pt x="1738" y="1227"/>
                  </a:lnTo>
                  <a:cubicBezTo>
                    <a:pt x="1786" y="1227"/>
                    <a:pt x="1822" y="1215"/>
                    <a:pt x="1858" y="1167"/>
                  </a:cubicBezTo>
                  <a:lnTo>
                    <a:pt x="2167" y="810"/>
                  </a:lnTo>
                  <a:cubicBezTo>
                    <a:pt x="2441" y="513"/>
                    <a:pt x="2822" y="334"/>
                    <a:pt x="3227" y="334"/>
                  </a:cubicBezTo>
                  <a:lnTo>
                    <a:pt x="6525" y="334"/>
                  </a:lnTo>
                  <a:cubicBezTo>
                    <a:pt x="6930" y="334"/>
                    <a:pt x="7322" y="513"/>
                    <a:pt x="7584" y="810"/>
                  </a:cubicBezTo>
                  <a:lnTo>
                    <a:pt x="7894" y="1167"/>
                  </a:lnTo>
                  <a:cubicBezTo>
                    <a:pt x="7930" y="1191"/>
                    <a:pt x="7977" y="1227"/>
                    <a:pt x="8013" y="1227"/>
                  </a:cubicBezTo>
                  <a:lnTo>
                    <a:pt x="8942" y="1227"/>
                  </a:lnTo>
                  <a:cubicBezTo>
                    <a:pt x="9204" y="1227"/>
                    <a:pt x="9430" y="1453"/>
                    <a:pt x="9430" y="1715"/>
                  </a:cubicBezTo>
                  <a:lnTo>
                    <a:pt x="9430" y="10335"/>
                  </a:lnTo>
                  <a:cubicBezTo>
                    <a:pt x="9430" y="10597"/>
                    <a:pt x="9204" y="10823"/>
                    <a:pt x="8942" y="10823"/>
                  </a:cubicBezTo>
                  <a:lnTo>
                    <a:pt x="7632" y="10823"/>
                  </a:lnTo>
                  <a:lnTo>
                    <a:pt x="7632" y="9823"/>
                  </a:lnTo>
                  <a:cubicBezTo>
                    <a:pt x="7632" y="9740"/>
                    <a:pt x="7561" y="9657"/>
                    <a:pt x="7465" y="9657"/>
                  </a:cubicBezTo>
                  <a:cubicBezTo>
                    <a:pt x="7382" y="9657"/>
                    <a:pt x="7299" y="9740"/>
                    <a:pt x="7299" y="9823"/>
                  </a:cubicBezTo>
                  <a:lnTo>
                    <a:pt x="7299" y="10823"/>
                  </a:lnTo>
                  <a:lnTo>
                    <a:pt x="2453" y="10823"/>
                  </a:lnTo>
                  <a:lnTo>
                    <a:pt x="2453" y="9823"/>
                  </a:lnTo>
                  <a:cubicBezTo>
                    <a:pt x="2453" y="9740"/>
                    <a:pt x="2381" y="9657"/>
                    <a:pt x="2286" y="9657"/>
                  </a:cubicBezTo>
                  <a:cubicBezTo>
                    <a:pt x="2203" y="9657"/>
                    <a:pt x="2119" y="9740"/>
                    <a:pt x="2119" y="9823"/>
                  </a:cubicBezTo>
                  <a:lnTo>
                    <a:pt x="2119" y="10823"/>
                  </a:lnTo>
                  <a:lnTo>
                    <a:pt x="822" y="10823"/>
                  </a:lnTo>
                  <a:cubicBezTo>
                    <a:pt x="548" y="10823"/>
                    <a:pt x="322" y="10597"/>
                    <a:pt x="322" y="10335"/>
                  </a:cubicBezTo>
                  <a:lnTo>
                    <a:pt x="322" y="5227"/>
                  </a:lnTo>
                  <a:cubicBezTo>
                    <a:pt x="322" y="5144"/>
                    <a:pt x="250" y="5061"/>
                    <a:pt x="167" y="5061"/>
                  </a:cubicBezTo>
                  <a:cubicBezTo>
                    <a:pt x="72" y="5061"/>
                    <a:pt x="0" y="5144"/>
                    <a:pt x="0" y="5227"/>
                  </a:cubicBezTo>
                  <a:lnTo>
                    <a:pt x="0" y="10335"/>
                  </a:lnTo>
                  <a:cubicBezTo>
                    <a:pt x="0" y="10776"/>
                    <a:pt x="369" y="11157"/>
                    <a:pt x="822" y="11157"/>
                  </a:cubicBezTo>
                  <a:lnTo>
                    <a:pt x="8942" y="11157"/>
                  </a:lnTo>
                  <a:cubicBezTo>
                    <a:pt x="9394" y="11157"/>
                    <a:pt x="9763" y="10776"/>
                    <a:pt x="9763" y="10335"/>
                  </a:cubicBezTo>
                  <a:lnTo>
                    <a:pt x="9763" y="1715"/>
                  </a:lnTo>
                  <a:cubicBezTo>
                    <a:pt x="9775" y="1275"/>
                    <a:pt x="9406" y="894"/>
                    <a:pt x="8942" y="894"/>
                  </a:cubicBezTo>
                  <a:lnTo>
                    <a:pt x="8096" y="894"/>
                  </a:lnTo>
                  <a:cubicBezTo>
                    <a:pt x="7965" y="774"/>
                    <a:pt x="7525" y="1"/>
                    <a:pt x="6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77" name="Google Shape;6277;p78"/>
          <p:cNvGrpSpPr/>
          <p:nvPr/>
        </p:nvGrpSpPr>
        <p:grpSpPr>
          <a:xfrm>
            <a:off x="5309250" y="2903170"/>
            <a:ext cx="359579" cy="355852"/>
            <a:chOff x="5309250" y="2903170"/>
            <a:chExt cx="359579" cy="355852"/>
          </a:xfrm>
        </p:grpSpPr>
        <p:sp>
          <p:nvSpPr>
            <p:cNvPr id="6278" name="Google Shape;6278;p78"/>
            <p:cNvSpPr/>
            <p:nvPr/>
          </p:nvSpPr>
          <p:spPr>
            <a:xfrm>
              <a:off x="5410517" y="3006317"/>
              <a:ext cx="77854" cy="76452"/>
            </a:xfrm>
            <a:custGeom>
              <a:avLst/>
              <a:gdLst/>
              <a:ahLst/>
              <a:cxnLst/>
              <a:rect l="l" t="t" r="r" b="b"/>
              <a:pathLst>
                <a:path w="2444" h="2400" extrusionOk="0">
                  <a:moveTo>
                    <a:pt x="1345" y="315"/>
                  </a:moveTo>
                  <a:cubicBezTo>
                    <a:pt x="1450" y="315"/>
                    <a:pt x="1549" y="346"/>
                    <a:pt x="1631" y="420"/>
                  </a:cubicBezTo>
                  <a:cubicBezTo>
                    <a:pt x="1905" y="634"/>
                    <a:pt x="2060" y="1206"/>
                    <a:pt x="2096" y="1622"/>
                  </a:cubicBezTo>
                  <a:cubicBezTo>
                    <a:pt x="2104" y="1923"/>
                    <a:pt x="1755" y="2071"/>
                    <a:pt x="1406" y="2071"/>
                  </a:cubicBezTo>
                  <a:cubicBezTo>
                    <a:pt x="1257" y="2071"/>
                    <a:pt x="1109" y="2045"/>
                    <a:pt x="988" y="1991"/>
                  </a:cubicBezTo>
                  <a:cubicBezTo>
                    <a:pt x="560" y="1801"/>
                    <a:pt x="381" y="1313"/>
                    <a:pt x="560" y="872"/>
                  </a:cubicBezTo>
                  <a:cubicBezTo>
                    <a:pt x="693" y="580"/>
                    <a:pt x="1042" y="315"/>
                    <a:pt x="1345" y="315"/>
                  </a:cubicBezTo>
                  <a:close/>
                  <a:moveTo>
                    <a:pt x="1344" y="1"/>
                  </a:moveTo>
                  <a:cubicBezTo>
                    <a:pt x="906" y="1"/>
                    <a:pt x="447" y="320"/>
                    <a:pt x="262" y="741"/>
                  </a:cubicBezTo>
                  <a:cubicBezTo>
                    <a:pt x="0" y="1336"/>
                    <a:pt x="262" y="2027"/>
                    <a:pt x="857" y="2289"/>
                  </a:cubicBezTo>
                  <a:cubicBezTo>
                    <a:pt x="1022" y="2363"/>
                    <a:pt x="1214" y="2400"/>
                    <a:pt x="1407" y="2400"/>
                  </a:cubicBezTo>
                  <a:cubicBezTo>
                    <a:pt x="1925" y="2400"/>
                    <a:pt x="2443" y="2134"/>
                    <a:pt x="2417" y="1622"/>
                  </a:cubicBezTo>
                  <a:cubicBezTo>
                    <a:pt x="2405" y="1134"/>
                    <a:pt x="2203" y="479"/>
                    <a:pt x="1858" y="182"/>
                  </a:cubicBezTo>
                  <a:cubicBezTo>
                    <a:pt x="1704" y="56"/>
                    <a:pt x="1526" y="1"/>
                    <a:pt x="13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9" name="Google Shape;6279;p78"/>
            <p:cNvSpPr/>
            <p:nvPr/>
          </p:nvSpPr>
          <p:spPr>
            <a:xfrm>
              <a:off x="5309250" y="2903170"/>
              <a:ext cx="359579" cy="355852"/>
            </a:xfrm>
            <a:custGeom>
              <a:avLst/>
              <a:gdLst/>
              <a:ahLst/>
              <a:cxnLst/>
              <a:rect l="l" t="t" r="r" b="b"/>
              <a:pathLst>
                <a:path w="11288" h="11171" extrusionOk="0">
                  <a:moveTo>
                    <a:pt x="3691" y="336"/>
                  </a:moveTo>
                  <a:cubicBezTo>
                    <a:pt x="3775" y="336"/>
                    <a:pt x="3846" y="383"/>
                    <a:pt x="3870" y="455"/>
                  </a:cubicBezTo>
                  <a:lnTo>
                    <a:pt x="4084" y="991"/>
                  </a:lnTo>
                  <a:cubicBezTo>
                    <a:pt x="3953" y="1003"/>
                    <a:pt x="3846" y="1050"/>
                    <a:pt x="3739" y="1122"/>
                  </a:cubicBezTo>
                  <a:lnTo>
                    <a:pt x="3536" y="586"/>
                  </a:lnTo>
                  <a:cubicBezTo>
                    <a:pt x="3489" y="455"/>
                    <a:pt x="3572" y="336"/>
                    <a:pt x="3691" y="336"/>
                  </a:cubicBezTo>
                  <a:close/>
                  <a:moveTo>
                    <a:pt x="7834" y="436"/>
                  </a:moveTo>
                  <a:cubicBezTo>
                    <a:pt x="7859" y="436"/>
                    <a:pt x="7883" y="442"/>
                    <a:pt x="7906" y="455"/>
                  </a:cubicBezTo>
                  <a:cubicBezTo>
                    <a:pt x="7989" y="503"/>
                    <a:pt x="8037" y="598"/>
                    <a:pt x="7989" y="693"/>
                  </a:cubicBezTo>
                  <a:lnTo>
                    <a:pt x="7763" y="1217"/>
                  </a:lnTo>
                  <a:cubicBezTo>
                    <a:pt x="7668" y="1134"/>
                    <a:pt x="7561" y="1086"/>
                    <a:pt x="7418" y="1062"/>
                  </a:cubicBezTo>
                  <a:lnTo>
                    <a:pt x="7668" y="538"/>
                  </a:lnTo>
                  <a:cubicBezTo>
                    <a:pt x="7702" y="478"/>
                    <a:pt x="7769" y="436"/>
                    <a:pt x="7834" y="436"/>
                  </a:cubicBezTo>
                  <a:close/>
                  <a:moveTo>
                    <a:pt x="698" y="3177"/>
                  </a:moveTo>
                  <a:cubicBezTo>
                    <a:pt x="775" y="3177"/>
                    <a:pt x="883" y="3247"/>
                    <a:pt x="1298" y="3431"/>
                  </a:cubicBezTo>
                  <a:cubicBezTo>
                    <a:pt x="1250" y="3479"/>
                    <a:pt x="1227" y="3539"/>
                    <a:pt x="1191" y="3586"/>
                  </a:cubicBezTo>
                  <a:cubicBezTo>
                    <a:pt x="1191" y="3586"/>
                    <a:pt x="1167" y="3658"/>
                    <a:pt x="1155" y="3765"/>
                  </a:cubicBezTo>
                  <a:lnTo>
                    <a:pt x="631" y="3527"/>
                  </a:lnTo>
                  <a:cubicBezTo>
                    <a:pt x="477" y="3479"/>
                    <a:pt x="477" y="3253"/>
                    <a:pt x="631" y="3193"/>
                  </a:cubicBezTo>
                  <a:cubicBezTo>
                    <a:pt x="655" y="3183"/>
                    <a:pt x="675" y="3177"/>
                    <a:pt x="698" y="3177"/>
                  </a:cubicBezTo>
                  <a:close/>
                  <a:moveTo>
                    <a:pt x="10679" y="3437"/>
                  </a:moveTo>
                  <a:cubicBezTo>
                    <a:pt x="10755" y="3437"/>
                    <a:pt x="10841" y="3482"/>
                    <a:pt x="10871" y="3551"/>
                  </a:cubicBezTo>
                  <a:cubicBezTo>
                    <a:pt x="10906" y="3646"/>
                    <a:pt x="10847" y="3765"/>
                    <a:pt x="10764" y="3789"/>
                  </a:cubicBezTo>
                  <a:lnTo>
                    <a:pt x="10228" y="4003"/>
                  </a:lnTo>
                  <a:cubicBezTo>
                    <a:pt x="10216" y="3848"/>
                    <a:pt x="10168" y="3741"/>
                    <a:pt x="10097" y="3658"/>
                  </a:cubicBezTo>
                  <a:lnTo>
                    <a:pt x="10633" y="3443"/>
                  </a:lnTo>
                  <a:cubicBezTo>
                    <a:pt x="10647" y="3439"/>
                    <a:pt x="10663" y="3437"/>
                    <a:pt x="10679" y="3437"/>
                  </a:cubicBezTo>
                  <a:close/>
                  <a:moveTo>
                    <a:pt x="1060" y="7134"/>
                  </a:moveTo>
                  <a:cubicBezTo>
                    <a:pt x="1072" y="7265"/>
                    <a:pt x="1119" y="7372"/>
                    <a:pt x="1191" y="7480"/>
                  </a:cubicBezTo>
                  <a:lnTo>
                    <a:pt x="655" y="7682"/>
                  </a:lnTo>
                  <a:cubicBezTo>
                    <a:pt x="635" y="7694"/>
                    <a:pt x="612" y="7699"/>
                    <a:pt x="589" y="7699"/>
                  </a:cubicBezTo>
                  <a:cubicBezTo>
                    <a:pt x="518" y="7699"/>
                    <a:pt x="444" y="7650"/>
                    <a:pt x="417" y="7587"/>
                  </a:cubicBezTo>
                  <a:cubicBezTo>
                    <a:pt x="381" y="7492"/>
                    <a:pt x="429" y="7372"/>
                    <a:pt x="524" y="7349"/>
                  </a:cubicBezTo>
                  <a:lnTo>
                    <a:pt x="1060" y="7134"/>
                  </a:lnTo>
                  <a:close/>
                  <a:moveTo>
                    <a:pt x="10144" y="7361"/>
                  </a:moveTo>
                  <a:lnTo>
                    <a:pt x="10656" y="7599"/>
                  </a:lnTo>
                  <a:cubicBezTo>
                    <a:pt x="10811" y="7658"/>
                    <a:pt x="10811" y="7884"/>
                    <a:pt x="10656" y="7944"/>
                  </a:cubicBezTo>
                  <a:cubicBezTo>
                    <a:pt x="10637" y="7950"/>
                    <a:pt x="10619" y="7953"/>
                    <a:pt x="10601" y="7953"/>
                  </a:cubicBezTo>
                  <a:cubicBezTo>
                    <a:pt x="10506" y="7953"/>
                    <a:pt x="10398" y="7875"/>
                    <a:pt x="9990" y="7706"/>
                  </a:cubicBezTo>
                  <a:cubicBezTo>
                    <a:pt x="10061" y="7611"/>
                    <a:pt x="10121" y="7515"/>
                    <a:pt x="10144" y="7361"/>
                  </a:cubicBezTo>
                  <a:close/>
                  <a:moveTo>
                    <a:pt x="3536" y="9920"/>
                  </a:moveTo>
                  <a:cubicBezTo>
                    <a:pt x="3620" y="9992"/>
                    <a:pt x="3727" y="10051"/>
                    <a:pt x="3870" y="10063"/>
                  </a:cubicBezTo>
                  <a:lnTo>
                    <a:pt x="3620" y="10587"/>
                  </a:lnTo>
                  <a:cubicBezTo>
                    <a:pt x="3584" y="10658"/>
                    <a:pt x="3522" y="10696"/>
                    <a:pt x="3454" y="10696"/>
                  </a:cubicBezTo>
                  <a:cubicBezTo>
                    <a:pt x="3430" y="10696"/>
                    <a:pt x="3406" y="10691"/>
                    <a:pt x="3382" y="10682"/>
                  </a:cubicBezTo>
                  <a:cubicBezTo>
                    <a:pt x="3298" y="10635"/>
                    <a:pt x="3251" y="10528"/>
                    <a:pt x="3298" y="10444"/>
                  </a:cubicBezTo>
                  <a:lnTo>
                    <a:pt x="3536" y="9920"/>
                  </a:lnTo>
                  <a:close/>
                  <a:moveTo>
                    <a:pt x="7549" y="10016"/>
                  </a:moveTo>
                  <a:cubicBezTo>
                    <a:pt x="7727" y="10528"/>
                    <a:pt x="7799" y="10575"/>
                    <a:pt x="7763" y="10694"/>
                  </a:cubicBezTo>
                  <a:cubicBezTo>
                    <a:pt x="7728" y="10770"/>
                    <a:pt x="7659" y="10809"/>
                    <a:pt x="7590" y="10809"/>
                  </a:cubicBezTo>
                  <a:cubicBezTo>
                    <a:pt x="7519" y="10809"/>
                    <a:pt x="7448" y="10767"/>
                    <a:pt x="7418" y="10682"/>
                  </a:cubicBezTo>
                  <a:lnTo>
                    <a:pt x="7204" y="10147"/>
                  </a:lnTo>
                  <a:cubicBezTo>
                    <a:pt x="7346" y="10123"/>
                    <a:pt x="7442" y="10087"/>
                    <a:pt x="7549" y="10016"/>
                  </a:cubicBezTo>
                  <a:close/>
                  <a:moveTo>
                    <a:pt x="3696" y="1"/>
                  </a:moveTo>
                  <a:cubicBezTo>
                    <a:pt x="3631" y="1"/>
                    <a:pt x="3565" y="13"/>
                    <a:pt x="3501" y="38"/>
                  </a:cubicBezTo>
                  <a:cubicBezTo>
                    <a:pt x="3239" y="145"/>
                    <a:pt x="3096" y="443"/>
                    <a:pt x="3203" y="705"/>
                  </a:cubicBezTo>
                  <a:lnTo>
                    <a:pt x="3477" y="1407"/>
                  </a:lnTo>
                  <a:cubicBezTo>
                    <a:pt x="3239" y="1753"/>
                    <a:pt x="3203" y="1765"/>
                    <a:pt x="2846" y="1824"/>
                  </a:cubicBezTo>
                  <a:cubicBezTo>
                    <a:pt x="2655" y="1848"/>
                    <a:pt x="2429" y="1896"/>
                    <a:pt x="2286" y="2050"/>
                  </a:cubicBezTo>
                  <a:cubicBezTo>
                    <a:pt x="2012" y="2300"/>
                    <a:pt x="2060" y="2741"/>
                    <a:pt x="1929" y="2955"/>
                  </a:cubicBezTo>
                  <a:cubicBezTo>
                    <a:pt x="1870" y="3027"/>
                    <a:pt x="1762" y="3098"/>
                    <a:pt x="1643" y="3181"/>
                  </a:cubicBezTo>
                  <a:cubicBezTo>
                    <a:pt x="1631" y="3193"/>
                    <a:pt x="1608" y="3205"/>
                    <a:pt x="1584" y="3217"/>
                  </a:cubicBezTo>
                  <a:lnTo>
                    <a:pt x="893" y="2920"/>
                  </a:lnTo>
                  <a:cubicBezTo>
                    <a:pt x="830" y="2888"/>
                    <a:pt x="761" y="2873"/>
                    <a:pt x="692" y="2873"/>
                  </a:cubicBezTo>
                  <a:cubicBezTo>
                    <a:pt x="630" y="2873"/>
                    <a:pt x="568" y="2885"/>
                    <a:pt x="512" y="2908"/>
                  </a:cubicBezTo>
                  <a:cubicBezTo>
                    <a:pt x="84" y="3074"/>
                    <a:pt x="60" y="3670"/>
                    <a:pt x="477" y="3860"/>
                  </a:cubicBezTo>
                  <a:lnTo>
                    <a:pt x="1167" y="4158"/>
                  </a:lnTo>
                  <a:cubicBezTo>
                    <a:pt x="1239" y="4563"/>
                    <a:pt x="1239" y="4586"/>
                    <a:pt x="1012" y="4920"/>
                  </a:cubicBezTo>
                  <a:cubicBezTo>
                    <a:pt x="893" y="5086"/>
                    <a:pt x="774" y="5265"/>
                    <a:pt x="774" y="5467"/>
                  </a:cubicBezTo>
                  <a:cubicBezTo>
                    <a:pt x="762" y="5825"/>
                    <a:pt x="1119" y="6122"/>
                    <a:pt x="1167" y="6360"/>
                  </a:cubicBezTo>
                  <a:cubicBezTo>
                    <a:pt x="1179" y="6479"/>
                    <a:pt x="1155" y="6646"/>
                    <a:pt x="1108" y="6777"/>
                  </a:cubicBezTo>
                  <a:lnTo>
                    <a:pt x="405" y="7051"/>
                  </a:lnTo>
                  <a:cubicBezTo>
                    <a:pt x="143" y="7146"/>
                    <a:pt x="0" y="7444"/>
                    <a:pt x="107" y="7718"/>
                  </a:cubicBezTo>
                  <a:cubicBezTo>
                    <a:pt x="190" y="7920"/>
                    <a:pt x="386" y="8051"/>
                    <a:pt x="592" y="8051"/>
                  </a:cubicBezTo>
                  <a:cubicBezTo>
                    <a:pt x="653" y="8051"/>
                    <a:pt x="714" y="8040"/>
                    <a:pt x="774" y="8015"/>
                  </a:cubicBezTo>
                  <a:lnTo>
                    <a:pt x="1477" y="7742"/>
                  </a:lnTo>
                  <a:cubicBezTo>
                    <a:pt x="1822" y="7980"/>
                    <a:pt x="1834" y="8015"/>
                    <a:pt x="1893" y="8373"/>
                  </a:cubicBezTo>
                  <a:cubicBezTo>
                    <a:pt x="1989" y="8932"/>
                    <a:pt x="2131" y="9075"/>
                    <a:pt x="2667" y="9194"/>
                  </a:cubicBezTo>
                  <a:cubicBezTo>
                    <a:pt x="3036" y="9277"/>
                    <a:pt x="3060" y="9289"/>
                    <a:pt x="3274" y="9647"/>
                  </a:cubicBezTo>
                  <a:lnTo>
                    <a:pt x="2977" y="10337"/>
                  </a:lnTo>
                  <a:cubicBezTo>
                    <a:pt x="2815" y="10691"/>
                    <a:pt x="3091" y="11053"/>
                    <a:pt x="3439" y="11053"/>
                  </a:cubicBezTo>
                  <a:cubicBezTo>
                    <a:pt x="3502" y="11053"/>
                    <a:pt x="3567" y="11041"/>
                    <a:pt x="3632" y="11016"/>
                  </a:cubicBezTo>
                  <a:cubicBezTo>
                    <a:pt x="3775" y="10980"/>
                    <a:pt x="3858" y="10873"/>
                    <a:pt x="3917" y="10754"/>
                  </a:cubicBezTo>
                  <a:lnTo>
                    <a:pt x="4215" y="10063"/>
                  </a:lnTo>
                  <a:cubicBezTo>
                    <a:pt x="4361" y="10038"/>
                    <a:pt x="4457" y="10021"/>
                    <a:pt x="4536" y="10021"/>
                  </a:cubicBezTo>
                  <a:cubicBezTo>
                    <a:pt x="4677" y="10021"/>
                    <a:pt x="4764" y="10073"/>
                    <a:pt x="4977" y="10218"/>
                  </a:cubicBezTo>
                  <a:cubicBezTo>
                    <a:pt x="5204" y="10377"/>
                    <a:pt x="5367" y="10458"/>
                    <a:pt x="5538" y="10458"/>
                  </a:cubicBezTo>
                  <a:cubicBezTo>
                    <a:pt x="5699" y="10458"/>
                    <a:pt x="5865" y="10386"/>
                    <a:pt x="6096" y="10242"/>
                  </a:cubicBezTo>
                  <a:cubicBezTo>
                    <a:pt x="6280" y="10126"/>
                    <a:pt x="6363" y="10080"/>
                    <a:pt x="6476" y="10080"/>
                  </a:cubicBezTo>
                  <a:cubicBezTo>
                    <a:pt x="6560" y="10080"/>
                    <a:pt x="6661" y="10106"/>
                    <a:pt x="6834" y="10147"/>
                  </a:cubicBezTo>
                  <a:lnTo>
                    <a:pt x="7108" y="10837"/>
                  </a:lnTo>
                  <a:cubicBezTo>
                    <a:pt x="7180" y="11051"/>
                    <a:pt x="7370" y="11171"/>
                    <a:pt x="7585" y="11171"/>
                  </a:cubicBezTo>
                  <a:cubicBezTo>
                    <a:pt x="7942" y="11171"/>
                    <a:pt x="8192" y="10813"/>
                    <a:pt x="8061" y="10468"/>
                  </a:cubicBezTo>
                  <a:lnTo>
                    <a:pt x="7787" y="9766"/>
                  </a:lnTo>
                  <a:cubicBezTo>
                    <a:pt x="8025" y="9432"/>
                    <a:pt x="8061" y="9408"/>
                    <a:pt x="8418" y="9349"/>
                  </a:cubicBezTo>
                  <a:cubicBezTo>
                    <a:pt x="8978" y="9266"/>
                    <a:pt x="9109" y="9111"/>
                    <a:pt x="9228" y="8575"/>
                  </a:cubicBezTo>
                  <a:cubicBezTo>
                    <a:pt x="9323" y="8206"/>
                    <a:pt x="9335" y="8194"/>
                    <a:pt x="9692" y="7968"/>
                  </a:cubicBezTo>
                  <a:cubicBezTo>
                    <a:pt x="10198" y="8180"/>
                    <a:pt x="10406" y="8313"/>
                    <a:pt x="10595" y="8313"/>
                  </a:cubicBezTo>
                  <a:cubicBezTo>
                    <a:pt x="10650" y="8313"/>
                    <a:pt x="10704" y="8302"/>
                    <a:pt x="10764" y="8277"/>
                  </a:cubicBezTo>
                  <a:cubicBezTo>
                    <a:pt x="11192" y="8075"/>
                    <a:pt x="11216" y="7480"/>
                    <a:pt x="10799" y="7301"/>
                  </a:cubicBezTo>
                  <a:lnTo>
                    <a:pt x="10109" y="7003"/>
                  </a:lnTo>
                  <a:cubicBezTo>
                    <a:pt x="10037" y="6599"/>
                    <a:pt x="10037" y="6575"/>
                    <a:pt x="10263" y="6241"/>
                  </a:cubicBezTo>
                  <a:cubicBezTo>
                    <a:pt x="10573" y="5801"/>
                    <a:pt x="10597" y="5622"/>
                    <a:pt x="10287" y="5134"/>
                  </a:cubicBezTo>
                  <a:cubicBezTo>
                    <a:pt x="10085" y="4801"/>
                    <a:pt x="10097" y="4789"/>
                    <a:pt x="10180" y="4384"/>
                  </a:cubicBezTo>
                  <a:lnTo>
                    <a:pt x="10883" y="4122"/>
                  </a:lnTo>
                  <a:cubicBezTo>
                    <a:pt x="11156" y="4015"/>
                    <a:pt x="11287" y="3717"/>
                    <a:pt x="11180" y="3443"/>
                  </a:cubicBezTo>
                  <a:cubicBezTo>
                    <a:pt x="11097" y="3239"/>
                    <a:pt x="10898" y="3115"/>
                    <a:pt x="10690" y="3115"/>
                  </a:cubicBezTo>
                  <a:cubicBezTo>
                    <a:pt x="10631" y="3115"/>
                    <a:pt x="10571" y="3125"/>
                    <a:pt x="10513" y="3146"/>
                  </a:cubicBezTo>
                  <a:lnTo>
                    <a:pt x="9811" y="3420"/>
                  </a:lnTo>
                  <a:cubicBezTo>
                    <a:pt x="9466" y="3181"/>
                    <a:pt x="9454" y="3146"/>
                    <a:pt x="9394" y="2789"/>
                  </a:cubicBezTo>
                  <a:cubicBezTo>
                    <a:pt x="9311" y="2229"/>
                    <a:pt x="9156" y="2086"/>
                    <a:pt x="8620" y="1979"/>
                  </a:cubicBezTo>
                  <a:cubicBezTo>
                    <a:pt x="8251" y="1884"/>
                    <a:pt x="8239" y="1872"/>
                    <a:pt x="8013" y="1515"/>
                  </a:cubicBezTo>
                  <a:lnTo>
                    <a:pt x="8311" y="824"/>
                  </a:lnTo>
                  <a:cubicBezTo>
                    <a:pt x="8430" y="574"/>
                    <a:pt x="8311" y="264"/>
                    <a:pt x="8037" y="157"/>
                  </a:cubicBezTo>
                  <a:cubicBezTo>
                    <a:pt x="7971" y="126"/>
                    <a:pt x="7901" y="111"/>
                    <a:pt x="7831" y="111"/>
                  </a:cubicBezTo>
                  <a:cubicBezTo>
                    <a:pt x="7638" y="111"/>
                    <a:pt x="7449" y="226"/>
                    <a:pt x="7370" y="419"/>
                  </a:cubicBezTo>
                  <a:lnTo>
                    <a:pt x="7073" y="1110"/>
                  </a:lnTo>
                  <a:cubicBezTo>
                    <a:pt x="6927" y="1135"/>
                    <a:pt x="6831" y="1152"/>
                    <a:pt x="6751" y="1152"/>
                  </a:cubicBezTo>
                  <a:cubicBezTo>
                    <a:pt x="6611" y="1152"/>
                    <a:pt x="6524" y="1100"/>
                    <a:pt x="6311" y="955"/>
                  </a:cubicBezTo>
                  <a:lnTo>
                    <a:pt x="6180" y="872"/>
                  </a:lnTo>
                  <a:cubicBezTo>
                    <a:pt x="6152" y="853"/>
                    <a:pt x="6119" y="844"/>
                    <a:pt x="6087" y="844"/>
                  </a:cubicBezTo>
                  <a:cubicBezTo>
                    <a:pt x="6034" y="844"/>
                    <a:pt x="5983" y="868"/>
                    <a:pt x="5953" y="919"/>
                  </a:cubicBezTo>
                  <a:cubicBezTo>
                    <a:pt x="5918" y="991"/>
                    <a:pt x="5930" y="1098"/>
                    <a:pt x="6001" y="1134"/>
                  </a:cubicBezTo>
                  <a:lnTo>
                    <a:pt x="6132" y="1229"/>
                  </a:lnTo>
                  <a:cubicBezTo>
                    <a:pt x="6389" y="1406"/>
                    <a:pt x="6533" y="1474"/>
                    <a:pt x="6731" y="1474"/>
                  </a:cubicBezTo>
                  <a:cubicBezTo>
                    <a:pt x="6826" y="1474"/>
                    <a:pt x="6933" y="1458"/>
                    <a:pt x="7073" y="1431"/>
                  </a:cubicBezTo>
                  <a:cubicBezTo>
                    <a:pt x="7189" y="1411"/>
                    <a:pt x="7278" y="1397"/>
                    <a:pt x="7350" y="1397"/>
                  </a:cubicBezTo>
                  <a:cubicBezTo>
                    <a:pt x="7531" y="1397"/>
                    <a:pt x="7614" y="1481"/>
                    <a:pt x="7775" y="1753"/>
                  </a:cubicBezTo>
                  <a:cubicBezTo>
                    <a:pt x="8013" y="2122"/>
                    <a:pt x="8120" y="2193"/>
                    <a:pt x="8561" y="2300"/>
                  </a:cubicBezTo>
                  <a:cubicBezTo>
                    <a:pt x="8966" y="2384"/>
                    <a:pt x="9013" y="2419"/>
                    <a:pt x="9085" y="2848"/>
                  </a:cubicBezTo>
                  <a:cubicBezTo>
                    <a:pt x="9109" y="3015"/>
                    <a:pt x="9144" y="3181"/>
                    <a:pt x="9228" y="3324"/>
                  </a:cubicBezTo>
                  <a:cubicBezTo>
                    <a:pt x="9370" y="3551"/>
                    <a:pt x="9621" y="3658"/>
                    <a:pt x="9799" y="3812"/>
                  </a:cubicBezTo>
                  <a:cubicBezTo>
                    <a:pt x="9882" y="3908"/>
                    <a:pt x="9906" y="3932"/>
                    <a:pt x="9906" y="3955"/>
                  </a:cubicBezTo>
                  <a:cubicBezTo>
                    <a:pt x="9906" y="3955"/>
                    <a:pt x="9930" y="4015"/>
                    <a:pt x="9906" y="4193"/>
                  </a:cubicBezTo>
                  <a:cubicBezTo>
                    <a:pt x="9859" y="4444"/>
                    <a:pt x="9787" y="4634"/>
                    <a:pt x="9823" y="4860"/>
                  </a:cubicBezTo>
                  <a:cubicBezTo>
                    <a:pt x="9882" y="5194"/>
                    <a:pt x="10216" y="5467"/>
                    <a:pt x="10204" y="5694"/>
                  </a:cubicBezTo>
                  <a:cubicBezTo>
                    <a:pt x="10204" y="5920"/>
                    <a:pt x="9859" y="6170"/>
                    <a:pt x="9787" y="6515"/>
                  </a:cubicBezTo>
                  <a:cubicBezTo>
                    <a:pt x="9704" y="6813"/>
                    <a:pt x="9906" y="7241"/>
                    <a:pt x="9811" y="7420"/>
                  </a:cubicBezTo>
                  <a:cubicBezTo>
                    <a:pt x="9728" y="7611"/>
                    <a:pt x="9275" y="7777"/>
                    <a:pt x="9109" y="8015"/>
                  </a:cubicBezTo>
                  <a:cubicBezTo>
                    <a:pt x="8918" y="8277"/>
                    <a:pt x="8954" y="8718"/>
                    <a:pt x="8787" y="8873"/>
                  </a:cubicBezTo>
                  <a:cubicBezTo>
                    <a:pt x="8620" y="9027"/>
                    <a:pt x="8192" y="8980"/>
                    <a:pt x="7906" y="9158"/>
                  </a:cubicBezTo>
                  <a:cubicBezTo>
                    <a:pt x="7644" y="9325"/>
                    <a:pt x="7477" y="9754"/>
                    <a:pt x="7287" y="9825"/>
                  </a:cubicBezTo>
                  <a:cubicBezTo>
                    <a:pt x="7254" y="9840"/>
                    <a:pt x="7210" y="9846"/>
                    <a:pt x="7163" y="9846"/>
                  </a:cubicBezTo>
                  <a:cubicBezTo>
                    <a:pt x="7058" y="9846"/>
                    <a:pt x="6936" y="9818"/>
                    <a:pt x="6870" y="9801"/>
                  </a:cubicBezTo>
                  <a:cubicBezTo>
                    <a:pt x="6712" y="9764"/>
                    <a:pt x="6595" y="9744"/>
                    <a:pt x="6493" y="9744"/>
                  </a:cubicBezTo>
                  <a:cubicBezTo>
                    <a:pt x="6304" y="9744"/>
                    <a:pt x="6170" y="9813"/>
                    <a:pt x="5930" y="9968"/>
                  </a:cubicBezTo>
                  <a:cubicBezTo>
                    <a:pt x="5756" y="10072"/>
                    <a:pt x="5655" y="10126"/>
                    <a:pt x="5557" y="10126"/>
                  </a:cubicBezTo>
                  <a:cubicBezTo>
                    <a:pt x="5453" y="10126"/>
                    <a:pt x="5351" y="10066"/>
                    <a:pt x="5168" y="9944"/>
                  </a:cubicBezTo>
                  <a:cubicBezTo>
                    <a:pt x="4918" y="9767"/>
                    <a:pt x="4777" y="9704"/>
                    <a:pt x="4576" y="9704"/>
                  </a:cubicBezTo>
                  <a:cubicBezTo>
                    <a:pt x="4480" y="9704"/>
                    <a:pt x="4370" y="9719"/>
                    <a:pt x="4227" y="9742"/>
                  </a:cubicBezTo>
                  <a:cubicBezTo>
                    <a:pt x="4095" y="9764"/>
                    <a:pt x="4008" y="9771"/>
                    <a:pt x="3947" y="9771"/>
                  </a:cubicBezTo>
                  <a:cubicBezTo>
                    <a:pt x="3843" y="9771"/>
                    <a:pt x="3821" y="9749"/>
                    <a:pt x="3798" y="9742"/>
                  </a:cubicBezTo>
                  <a:cubicBezTo>
                    <a:pt x="3608" y="9647"/>
                    <a:pt x="3453" y="9218"/>
                    <a:pt x="3203" y="9039"/>
                  </a:cubicBezTo>
                  <a:cubicBezTo>
                    <a:pt x="2941" y="8849"/>
                    <a:pt x="2501" y="8873"/>
                    <a:pt x="2346" y="8718"/>
                  </a:cubicBezTo>
                  <a:cubicBezTo>
                    <a:pt x="2191" y="8551"/>
                    <a:pt x="2239" y="8123"/>
                    <a:pt x="2060" y="7837"/>
                  </a:cubicBezTo>
                  <a:cubicBezTo>
                    <a:pt x="1941" y="7646"/>
                    <a:pt x="1750" y="7551"/>
                    <a:pt x="1548" y="7384"/>
                  </a:cubicBezTo>
                  <a:cubicBezTo>
                    <a:pt x="1417" y="7265"/>
                    <a:pt x="1393" y="7206"/>
                    <a:pt x="1393" y="7206"/>
                  </a:cubicBezTo>
                  <a:cubicBezTo>
                    <a:pt x="1310" y="7015"/>
                    <a:pt x="1524" y="6599"/>
                    <a:pt x="1465" y="6301"/>
                  </a:cubicBezTo>
                  <a:cubicBezTo>
                    <a:pt x="1405" y="5979"/>
                    <a:pt x="1072" y="5694"/>
                    <a:pt x="1096" y="5467"/>
                  </a:cubicBezTo>
                  <a:cubicBezTo>
                    <a:pt x="1096" y="5241"/>
                    <a:pt x="1429" y="4991"/>
                    <a:pt x="1512" y="4646"/>
                  </a:cubicBezTo>
                  <a:cubicBezTo>
                    <a:pt x="1584" y="4336"/>
                    <a:pt x="1393" y="3932"/>
                    <a:pt x="1477" y="3741"/>
                  </a:cubicBezTo>
                  <a:cubicBezTo>
                    <a:pt x="1572" y="3551"/>
                    <a:pt x="2001" y="3396"/>
                    <a:pt x="2179" y="3146"/>
                  </a:cubicBezTo>
                  <a:cubicBezTo>
                    <a:pt x="2370" y="2884"/>
                    <a:pt x="2346" y="2443"/>
                    <a:pt x="2501" y="2288"/>
                  </a:cubicBezTo>
                  <a:cubicBezTo>
                    <a:pt x="2667" y="2134"/>
                    <a:pt x="3096" y="2181"/>
                    <a:pt x="3382" y="2003"/>
                  </a:cubicBezTo>
                  <a:cubicBezTo>
                    <a:pt x="3608" y="1872"/>
                    <a:pt x="3715" y="1610"/>
                    <a:pt x="3870" y="1431"/>
                  </a:cubicBezTo>
                  <a:cubicBezTo>
                    <a:pt x="3944" y="1357"/>
                    <a:pt x="3995" y="1320"/>
                    <a:pt x="4116" y="1320"/>
                  </a:cubicBezTo>
                  <a:cubicBezTo>
                    <a:pt x="4189" y="1320"/>
                    <a:pt x="4287" y="1333"/>
                    <a:pt x="4429" y="1360"/>
                  </a:cubicBezTo>
                  <a:cubicBezTo>
                    <a:pt x="4543" y="1395"/>
                    <a:pt x="4662" y="1417"/>
                    <a:pt x="4784" y="1417"/>
                  </a:cubicBezTo>
                  <a:cubicBezTo>
                    <a:pt x="4828" y="1417"/>
                    <a:pt x="4873" y="1414"/>
                    <a:pt x="4918" y="1407"/>
                  </a:cubicBezTo>
                  <a:cubicBezTo>
                    <a:pt x="5144" y="1360"/>
                    <a:pt x="5322" y="1217"/>
                    <a:pt x="5513" y="1110"/>
                  </a:cubicBezTo>
                  <a:cubicBezTo>
                    <a:pt x="5584" y="1062"/>
                    <a:pt x="5620" y="955"/>
                    <a:pt x="5572" y="884"/>
                  </a:cubicBezTo>
                  <a:cubicBezTo>
                    <a:pt x="5540" y="835"/>
                    <a:pt x="5479" y="802"/>
                    <a:pt x="5421" y="802"/>
                  </a:cubicBezTo>
                  <a:cubicBezTo>
                    <a:pt x="5395" y="802"/>
                    <a:pt x="5369" y="809"/>
                    <a:pt x="5346" y="824"/>
                  </a:cubicBezTo>
                  <a:cubicBezTo>
                    <a:pt x="5023" y="1010"/>
                    <a:pt x="4963" y="1086"/>
                    <a:pt x="4794" y="1086"/>
                  </a:cubicBezTo>
                  <a:cubicBezTo>
                    <a:pt x="4714" y="1086"/>
                    <a:pt x="4610" y="1069"/>
                    <a:pt x="4441" y="1038"/>
                  </a:cubicBezTo>
                  <a:lnTo>
                    <a:pt x="4167" y="336"/>
                  </a:lnTo>
                  <a:cubicBezTo>
                    <a:pt x="4095" y="127"/>
                    <a:pt x="3904" y="1"/>
                    <a:pt x="36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0" name="Google Shape;6280;p78"/>
            <p:cNvSpPr/>
            <p:nvPr/>
          </p:nvSpPr>
          <p:spPr>
            <a:xfrm>
              <a:off x="5466263" y="3032979"/>
              <a:ext cx="127101" cy="146214"/>
            </a:xfrm>
            <a:custGeom>
              <a:avLst/>
              <a:gdLst/>
              <a:ahLst/>
              <a:cxnLst/>
              <a:rect l="l" t="t" r="r" b="b"/>
              <a:pathLst>
                <a:path w="3990" h="4590" extrusionOk="0">
                  <a:moveTo>
                    <a:pt x="2681" y="1"/>
                  </a:moveTo>
                  <a:cubicBezTo>
                    <a:pt x="2422" y="1"/>
                    <a:pt x="2181" y="137"/>
                    <a:pt x="2120" y="428"/>
                  </a:cubicBezTo>
                  <a:cubicBezTo>
                    <a:pt x="2036" y="773"/>
                    <a:pt x="1941" y="1095"/>
                    <a:pt x="1786" y="1392"/>
                  </a:cubicBezTo>
                  <a:cubicBezTo>
                    <a:pt x="1739" y="1476"/>
                    <a:pt x="1786" y="1571"/>
                    <a:pt x="1858" y="1619"/>
                  </a:cubicBezTo>
                  <a:cubicBezTo>
                    <a:pt x="1881" y="1632"/>
                    <a:pt x="1905" y="1638"/>
                    <a:pt x="1929" y="1638"/>
                  </a:cubicBezTo>
                  <a:cubicBezTo>
                    <a:pt x="1991" y="1638"/>
                    <a:pt x="2050" y="1599"/>
                    <a:pt x="2084" y="1547"/>
                  </a:cubicBezTo>
                  <a:cubicBezTo>
                    <a:pt x="2251" y="1214"/>
                    <a:pt x="2358" y="880"/>
                    <a:pt x="2441" y="499"/>
                  </a:cubicBezTo>
                  <a:cubicBezTo>
                    <a:pt x="2466" y="387"/>
                    <a:pt x="2563" y="336"/>
                    <a:pt x="2676" y="336"/>
                  </a:cubicBezTo>
                  <a:cubicBezTo>
                    <a:pt x="2836" y="336"/>
                    <a:pt x="3028" y="439"/>
                    <a:pt x="3084" y="607"/>
                  </a:cubicBezTo>
                  <a:cubicBezTo>
                    <a:pt x="3287" y="1214"/>
                    <a:pt x="3632" y="2214"/>
                    <a:pt x="3072" y="3095"/>
                  </a:cubicBezTo>
                  <a:cubicBezTo>
                    <a:pt x="2512" y="3947"/>
                    <a:pt x="1615" y="4265"/>
                    <a:pt x="1007" y="4265"/>
                  </a:cubicBezTo>
                  <a:cubicBezTo>
                    <a:pt x="672" y="4265"/>
                    <a:pt x="425" y="4168"/>
                    <a:pt x="370" y="4012"/>
                  </a:cubicBezTo>
                  <a:cubicBezTo>
                    <a:pt x="334" y="3881"/>
                    <a:pt x="417" y="3678"/>
                    <a:pt x="643" y="3440"/>
                  </a:cubicBezTo>
                  <a:cubicBezTo>
                    <a:pt x="1060" y="2964"/>
                    <a:pt x="1405" y="2583"/>
                    <a:pt x="1679" y="2190"/>
                  </a:cubicBezTo>
                  <a:cubicBezTo>
                    <a:pt x="1739" y="2107"/>
                    <a:pt x="1715" y="2012"/>
                    <a:pt x="1644" y="1964"/>
                  </a:cubicBezTo>
                  <a:cubicBezTo>
                    <a:pt x="1611" y="1946"/>
                    <a:pt x="1576" y="1936"/>
                    <a:pt x="1542" y="1936"/>
                  </a:cubicBezTo>
                  <a:cubicBezTo>
                    <a:pt x="1488" y="1936"/>
                    <a:pt x="1439" y="1960"/>
                    <a:pt x="1417" y="2012"/>
                  </a:cubicBezTo>
                  <a:cubicBezTo>
                    <a:pt x="1143" y="2393"/>
                    <a:pt x="810" y="2762"/>
                    <a:pt x="405" y="3202"/>
                  </a:cubicBezTo>
                  <a:cubicBezTo>
                    <a:pt x="0" y="3607"/>
                    <a:pt x="0" y="3928"/>
                    <a:pt x="60" y="4119"/>
                  </a:cubicBezTo>
                  <a:cubicBezTo>
                    <a:pt x="171" y="4424"/>
                    <a:pt x="546" y="4589"/>
                    <a:pt x="1019" y="4589"/>
                  </a:cubicBezTo>
                  <a:cubicBezTo>
                    <a:pt x="1763" y="4589"/>
                    <a:pt x="2752" y="4179"/>
                    <a:pt x="3334" y="3262"/>
                  </a:cubicBezTo>
                  <a:cubicBezTo>
                    <a:pt x="3989" y="2250"/>
                    <a:pt x="3608" y="1095"/>
                    <a:pt x="3394" y="488"/>
                  </a:cubicBezTo>
                  <a:cubicBezTo>
                    <a:pt x="3287" y="172"/>
                    <a:pt x="2973" y="1"/>
                    <a:pt x="26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81" name="Google Shape;6281;p78"/>
          <p:cNvGrpSpPr/>
          <p:nvPr/>
        </p:nvGrpSpPr>
        <p:grpSpPr>
          <a:xfrm>
            <a:off x="2199565" y="2421172"/>
            <a:ext cx="312179" cy="353431"/>
            <a:chOff x="2199565" y="2421172"/>
            <a:chExt cx="312179" cy="353431"/>
          </a:xfrm>
        </p:grpSpPr>
        <p:sp>
          <p:nvSpPr>
            <p:cNvPr id="6282" name="Google Shape;6282;p78"/>
            <p:cNvSpPr/>
            <p:nvPr/>
          </p:nvSpPr>
          <p:spPr>
            <a:xfrm>
              <a:off x="2199565" y="2421172"/>
              <a:ext cx="312179" cy="353431"/>
            </a:xfrm>
            <a:custGeom>
              <a:avLst/>
              <a:gdLst/>
              <a:ahLst/>
              <a:cxnLst/>
              <a:rect l="l" t="t" r="r" b="b"/>
              <a:pathLst>
                <a:path w="9800" h="11095" extrusionOk="0">
                  <a:moveTo>
                    <a:pt x="5156" y="322"/>
                  </a:moveTo>
                  <a:cubicBezTo>
                    <a:pt x="5228" y="322"/>
                    <a:pt x="5311" y="370"/>
                    <a:pt x="5311" y="465"/>
                  </a:cubicBezTo>
                  <a:lnTo>
                    <a:pt x="5311" y="858"/>
                  </a:lnTo>
                  <a:cubicBezTo>
                    <a:pt x="5202" y="822"/>
                    <a:pt x="5100" y="806"/>
                    <a:pt x="4999" y="806"/>
                  </a:cubicBezTo>
                  <a:cubicBezTo>
                    <a:pt x="4968" y="806"/>
                    <a:pt x="4937" y="807"/>
                    <a:pt x="4906" y="810"/>
                  </a:cubicBezTo>
                  <a:cubicBezTo>
                    <a:pt x="4775" y="810"/>
                    <a:pt x="4656" y="822"/>
                    <a:pt x="4549" y="858"/>
                  </a:cubicBezTo>
                  <a:lnTo>
                    <a:pt x="4549" y="465"/>
                  </a:lnTo>
                  <a:cubicBezTo>
                    <a:pt x="4549" y="394"/>
                    <a:pt x="4609" y="322"/>
                    <a:pt x="4692" y="322"/>
                  </a:cubicBezTo>
                  <a:close/>
                  <a:moveTo>
                    <a:pt x="4906" y="1132"/>
                  </a:moveTo>
                  <a:cubicBezTo>
                    <a:pt x="5502" y="1132"/>
                    <a:pt x="6002" y="1608"/>
                    <a:pt x="6002" y="2227"/>
                  </a:cubicBezTo>
                  <a:cubicBezTo>
                    <a:pt x="6002" y="2838"/>
                    <a:pt x="5504" y="3302"/>
                    <a:pt x="4927" y="3302"/>
                  </a:cubicBezTo>
                  <a:cubicBezTo>
                    <a:pt x="4807" y="3302"/>
                    <a:pt x="4684" y="3282"/>
                    <a:pt x="4561" y="3239"/>
                  </a:cubicBezTo>
                  <a:cubicBezTo>
                    <a:pt x="4144" y="3084"/>
                    <a:pt x="3847" y="2680"/>
                    <a:pt x="3847" y="2227"/>
                  </a:cubicBezTo>
                  <a:cubicBezTo>
                    <a:pt x="3835" y="1632"/>
                    <a:pt x="4311" y="1132"/>
                    <a:pt x="4906" y="1132"/>
                  </a:cubicBezTo>
                  <a:close/>
                  <a:moveTo>
                    <a:pt x="4978" y="3620"/>
                  </a:moveTo>
                  <a:lnTo>
                    <a:pt x="6061" y="6251"/>
                  </a:lnTo>
                  <a:lnTo>
                    <a:pt x="5621" y="6251"/>
                  </a:lnTo>
                  <a:cubicBezTo>
                    <a:pt x="5621" y="5918"/>
                    <a:pt x="5335" y="5644"/>
                    <a:pt x="4990" y="5644"/>
                  </a:cubicBezTo>
                  <a:lnTo>
                    <a:pt x="4847" y="5644"/>
                  </a:lnTo>
                  <a:cubicBezTo>
                    <a:pt x="4501" y="5644"/>
                    <a:pt x="4216" y="5918"/>
                    <a:pt x="4216" y="6251"/>
                  </a:cubicBezTo>
                  <a:lnTo>
                    <a:pt x="3775" y="6251"/>
                  </a:lnTo>
                  <a:lnTo>
                    <a:pt x="4859" y="3620"/>
                  </a:lnTo>
                  <a:close/>
                  <a:moveTo>
                    <a:pt x="1406" y="6573"/>
                  </a:moveTo>
                  <a:lnTo>
                    <a:pt x="1323" y="6740"/>
                  </a:lnTo>
                  <a:lnTo>
                    <a:pt x="430" y="6740"/>
                  </a:lnTo>
                  <a:cubicBezTo>
                    <a:pt x="423" y="6741"/>
                    <a:pt x="417" y="6742"/>
                    <a:pt x="411" y="6742"/>
                  </a:cubicBezTo>
                  <a:cubicBezTo>
                    <a:pt x="370" y="6742"/>
                    <a:pt x="334" y="6708"/>
                    <a:pt x="334" y="6656"/>
                  </a:cubicBezTo>
                  <a:cubicBezTo>
                    <a:pt x="334" y="6609"/>
                    <a:pt x="382" y="6573"/>
                    <a:pt x="430" y="6573"/>
                  </a:cubicBezTo>
                  <a:close/>
                  <a:moveTo>
                    <a:pt x="6204" y="6573"/>
                  </a:moveTo>
                  <a:lnTo>
                    <a:pt x="6276" y="6752"/>
                  </a:lnTo>
                  <a:lnTo>
                    <a:pt x="5621" y="6752"/>
                  </a:lnTo>
                  <a:lnTo>
                    <a:pt x="5621" y="6573"/>
                  </a:lnTo>
                  <a:close/>
                  <a:moveTo>
                    <a:pt x="9419" y="6573"/>
                  </a:moveTo>
                  <a:cubicBezTo>
                    <a:pt x="9454" y="6573"/>
                    <a:pt x="9502" y="6609"/>
                    <a:pt x="9502" y="6656"/>
                  </a:cubicBezTo>
                  <a:cubicBezTo>
                    <a:pt x="9502" y="6716"/>
                    <a:pt x="9454" y="6752"/>
                    <a:pt x="9419" y="6752"/>
                  </a:cubicBezTo>
                  <a:lnTo>
                    <a:pt x="8526" y="6752"/>
                  </a:lnTo>
                  <a:cubicBezTo>
                    <a:pt x="8526" y="6752"/>
                    <a:pt x="8451" y="6592"/>
                    <a:pt x="8434" y="6573"/>
                  </a:cubicBezTo>
                  <a:close/>
                  <a:moveTo>
                    <a:pt x="4216" y="6585"/>
                  </a:moveTo>
                  <a:lnTo>
                    <a:pt x="4216" y="6763"/>
                  </a:lnTo>
                  <a:lnTo>
                    <a:pt x="3573" y="6763"/>
                  </a:lnTo>
                  <a:lnTo>
                    <a:pt x="3644" y="6585"/>
                  </a:lnTo>
                  <a:close/>
                  <a:moveTo>
                    <a:pt x="4990" y="5954"/>
                  </a:moveTo>
                  <a:cubicBezTo>
                    <a:pt x="5156" y="5954"/>
                    <a:pt x="5287" y="6097"/>
                    <a:pt x="5287" y="6251"/>
                  </a:cubicBezTo>
                  <a:lnTo>
                    <a:pt x="5287" y="7061"/>
                  </a:lnTo>
                  <a:cubicBezTo>
                    <a:pt x="5287" y="7228"/>
                    <a:pt x="5156" y="7359"/>
                    <a:pt x="4990" y="7359"/>
                  </a:cubicBezTo>
                  <a:lnTo>
                    <a:pt x="4847" y="7359"/>
                  </a:lnTo>
                  <a:cubicBezTo>
                    <a:pt x="4680" y="7359"/>
                    <a:pt x="4549" y="7228"/>
                    <a:pt x="4549" y="7061"/>
                  </a:cubicBezTo>
                  <a:lnTo>
                    <a:pt x="4549" y="6251"/>
                  </a:lnTo>
                  <a:cubicBezTo>
                    <a:pt x="4549" y="6097"/>
                    <a:pt x="4680" y="5954"/>
                    <a:pt x="4847" y="5954"/>
                  </a:cubicBezTo>
                  <a:close/>
                  <a:moveTo>
                    <a:pt x="1299" y="10157"/>
                  </a:moveTo>
                  <a:lnTo>
                    <a:pt x="1477" y="10228"/>
                  </a:lnTo>
                  <a:lnTo>
                    <a:pt x="1287" y="10454"/>
                  </a:lnTo>
                  <a:lnTo>
                    <a:pt x="1299" y="10157"/>
                  </a:lnTo>
                  <a:close/>
                  <a:moveTo>
                    <a:pt x="8538" y="10157"/>
                  </a:moveTo>
                  <a:lnTo>
                    <a:pt x="8550" y="10454"/>
                  </a:lnTo>
                  <a:lnTo>
                    <a:pt x="8359" y="10228"/>
                  </a:lnTo>
                  <a:lnTo>
                    <a:pt x="8538" y="10157"/>
                  </a:lnTo>
                  <a:close/>
                  <a:moveTo>
                    <a:pt x="4680" y="1"/>
                  </a:moveTo>
                  <a:cubicBezTo>
                    <a:pt x="4430" y="1"/>
                    <a:pt x="4204" y="215"/>
                    <a:pt x="4204" y="477"/>
                  </a:cubicBezTo>
                  <a:lnTo>
                    <a:pt x="4204" y="1001"/>
                  </a:lnTo>
                  <a:cubicBezTo>
                    <a:pt x="3716" y="1287"/>
                    <a:pt x="3418" y="1870"/>
                    <a:pt x="3525" y="2441"/>
                  </a:cubicBezTo>
                  <a:lnTo>
                    <a:pt x="3108" y="3263"/>
                  </a:lnTo>
                  <a:cubicBezTo>
                    <a:pt x="3061" y="3334"/>
                    <a:pt x="3085" y="3442"/>
                    <a:pt x="3180" y="3489"/>
                  </a:cubicBezTo>
                  <a:cubicBezTo>
                    <a:pt x="3202" y="3504"/>
                    <a:pt x="3227" y="3511"/>
                    <a:pt x="3253" y="3511"/>
                  </a:cubicBezTo>
                  <a:cubicBezTo>
                    <a:pt x="3311" y="3511"/>
                    <a:pt x="3373" y="3476"/>
                    <a:pt x="3406" y="3418"/>
                  </a:cubicBezTo>
                  <a:lnTo>
                    <a:pt x="3680" y="2858"/>
                  </a:lnTo>
                  <a:cubicBezTo>
                    <a:pt x="3859" y="3203"/>
                    <a:pt x="4168" y="3453"/>
                    <a:pt x="4549" y="3561"/>
                  </a:cubicBezTo>
                  <a:cubicBezTo>
                    <a:pt x="4442" y="3811"/>
                    <a:pt x="2287" y="9073"/>
                    <a:pt x="1930" y="9919"/>
                  </a:cubicBezTo>
                  <a:cubicBezTo>
                    <a:pt x="1900" y="9968"/>
                    <a:pt x="1845" y="9993"/>
                    <a:pt x="1794" y="9993"/>
                  </a:cubicBezTo>
                  <a:cubicBezTo>
                    <a:pt x="1783" y="9993"/>
                    <a:pt x="1773" y="9992"/>
                    <a:pt x="1763" y="9990"/>
                  </a:cubicBezTo>
                  <a:lnTo>
                    <a:pt x="1168" y="9752"/>
                  </a:lnTo>
                  <a:cubicBezTo>
                    <a:pt x="1120" y="9740"/>
                    <a:pt x="1096" y="9692"/>
                    <a:pt x="1096" y="9645"/>
                  </a:cubicBezTo>
                  <a:cubicBezTo>
                    <a:pt x="882" y="7990"/>
                    <a:pt x="1632" y="6906"/>
                    <a:pt x="1692" y="6763"/>
                  </a:cubicBezTo>
                  <a:cubicBezTo>
                    <a:pt x="1846" y="6430"/>
                    <a:pt x="2847" y="4501"/>
                    <a:pt x="3120" y="3977"/>
                  </a:cubicBezTo>
                  <a:cubicBezTo>
                    <a:pt x="3156" y="3906"/>
                    <a:pt x="3132" y="3799"/>
                    <a:pt x="3037" y="3751"/>
                  </a:cubicBezTo>
                  <a:cubicBezTo>
                    <a:pt x="3016" y="3741"/>
                    <a:pt x="2992" y="3735"/>
                    <a:pt x="2968" y="3735"/>
                  </a:cubicBezTo>
                  <a:cubicBezTo>
                    <a:pt x="2909" y="3735"/>
                    <a:pt x="2848" y="3767"/>
                    <a:pt x="2823" y="3834"/>
                  </a:cubicBezTo>
                  <a:lnTo>
                    <a:pt x="1573" y="6251"/>
                  </a:lnTo>
                  <a:lnTo>
                    <a:pt x="430" y="6251"/>
                  </a:lnTo>
                  <a:cubicBezTo>
                    <a:pt x="203" y="6251"/>
                    <a:pt x="1" y="6430"/>
                    <a:pt x="1" y="6668"/>
                  </a:cubicBezTo>
                  <a:cubicBezTo>
                    <a:pt x="1" y="6894"/>
                    <a:pt x="180" y="7085"/>
                    <a:pt x="430" y="7085"/>
                  </a:cubicBezTo>
                  <a:lnTo>
                    <a:pt x="1156" y="7085"/>
                  </a:lnTo>
                  <a:cubicBezTo>
                    <a:pt x="775" y="7906"/>
                    <a:pt x="644" y="8799"/>
                    <a:pt x="751" y="9704"/>
                  </a:cubicBezTo>
                  <a:cubicBezTo>
                    <a:pt x="763" y="9847"/>
                    <a:pt x="858" y="9978"/>
                    <a:pt x="977" y="10038"/>
                  </a:cubicBezTo>
                  <a:lnTo>
                    <a:pt x="930" y="10919"/>
                  </a:lnTo>
                  <a:cubicBezTo>
                    <a:pt x="930" y="11017"/>
                    <a:pt x="1014" y="11081"/>
                    <a:pt x="1101" y="11081"/>
                  </a:cubicBezTo>
                  <a:cubicBezTo>
                    <a:pt x="1141" y="11081"/>
                    <a:pt x="1182" y="11068"/>
                    <a:pt x="1215" y="11038"/>
                  </a:cubicBezTo>
                  <a:lnTo>
                    <a:pt x="1823" y="10347"/>
                  </a:lnTo>
                  <a:cubicBezTo>
                    <a:pt x="1989" y="10335"/>
                    <a:pt x="2132" y="10228"/>
                    <a:pt x="2215" y="10061"/>
                  </a:cubicBezTo>
                  <a:lnTo>
                    <a:pt x="3430" y="7109"/>
                  </a:lnTo>
                  <a:lnTo>
                    <a:pt x="4204" y="7109"/>
                  </a:lnTo>
                  <a:cubicBezTo>
                    <a:pt x="4204" y="7442"/>
                    <a:pt x="4490" y="7716"/>
                    <a:pt x="4823" y="7716"/>
                  </a:cubicBezTo>
                  <a:lnTo>
                    <a:pt x="4978" y="7716"/>
                  </a:lnTo>
                  <a:cubicBezTo>
                    <a:pt x="5323" y="7716"/>
                    <a:pt x="5597" y="7442"/>
                    <a:pt x="5597" y="7109"/>
                  </a:cubicBezTo>
                  <a:lnTo>
                    <a:pt x="6371" y="7109"/>
                  </a:lnTo>
                  <a:lnTo>
                    <a:pt x="7014" y="8668"/>
                  </a:lnTo>
                  <a:cubicBezTo>
                    <a:pt x="7040" y="8730"/>
                    <a:pt x="7099" y="8766"/>
                    <a:pt x="7161" y="8766"/>
                  </a:cubicBezTo>
                  <a:cubicBezTo>
                    <a:pt x="7184" y="8766"/>
                    <a:pt x="7206" y="8761"/>
                    <a:pt x="7228" y="8752"/>
                  </a:cubicBezTo>
                  <a:cubicBezTo>
                    <a:pt x="7311" y="8728"/>
                    <a:pt x="7347" y="8621"/>
                    <a:pt x="7311" y="8549"/>
                  </a:cubicBezTo>
                  <a:cubicBezTo>
                    <a:pt x="7192" y="8252"/>
                    <a:pt x="5394" y="3870"/>
                    <a:pt x="5275" y="3608"/>
                  </a:cubicBezTo>
                  <a:cubicBezTo>
                    <a:pt x="5644" y="3501"/>
                    <a:pt x="5954" y="3251"/>
                    <a:pt x="6133" y="2906"/>
                  </a:cubicBezTo>
                  <a:cubicBezTo>
                    <a:pt x="6168" y="2953"/>
                    <a:pt x="8145" y="6811"/>
                    <a:pt x="8264" y="7061"/>
                  </a:cubicBezTo>
                  <a:cubicBezTo>
                    <a:pt x="8681" y="7859"/>
                    <a:pt x="8847" y="8776"/>
                    <a:pt x="8728" y="9680"/>
                  </a:cubicBezTo>
                  <a:cubicBezTo>
                    <a:pt x="8728" y="9728"/>
                    <a:pt x="8692" y="9764"/>
                    <a:pt x="8657" y="9788"/>
                  </a:cubicBezTo>
                  <a:lnTo>
                    <a:pt x="8061" y="10026"/>
                  </a:lnTo>
                  <a:cubicBezTo>
                    <a:pt x="8047" y="10031"/>
                    <a:pt x="8032" y="10034"/>
                    <a:pt x="8017" y="10034"/>
                  </a:cubicBezTo>
                  <a:cubicBezTo>
                    <a:pt x="7969" y="10034"/>
                    <a:pt x="7922" y="10005"/>
                    <a:pt x="7895" y="9942"/>
                  </a:cubicBezTo>
                  <a:lnTo>
                    <a:pt x="7573" y="9145"/>
                  </a:lnTo>
                  <a:cubicBezTo>
                    <a:pt x="7546" y="9072"/>
                    <a:pt x="7477" y="9041"/>
                    <a:pt x="7414" y="9041"/>
                  </a:cubicBezTo>
                  <a:cubicBezTo>
                    <a:pt x="7395" y="9041"/>
                    <a:pt x="7376" y="9044"/>
                    <a:pt x="7359" y="9049"/>
                  </a:cubicBezTo>
                  <a:cubicBezTo>
                    <a:pt x="7276" y="9085"/>
                    <a:pt x="7240" y="9192"/>
                    <a:pt x="7276" y="9264"/>
                  </a:cubicBezTo>
                  <a:lnTo>
                    <a:pt x="7597" y="10061"/>
                  </a:lnTo>
                  <a:cubicBezTo>
                    <a:pt x="7657" y="10228"/>
                    <a:pt x="7823" y="10335"/>
                    <a:pt x="7990" y="10347"/>
                  </a:cubicBezTo>
                  <a:lnTo>
                    <a:pt x="8597" y="11038"/>
                  </a:lnTo>
                  <a:cubicBezTo>
                    <a:pt x="8632" y="11077"/>
                    <a:pt x="8676" y="11094"/>
                    <a:pt x="8717" y="11094"/>
                  </a:cubicBezTo>
                  <a:cubicBezTo>
                    <a:pt x="8803" y="11094"/>
                    <a:pt x="8883" y="11023"/>
                    <a:pt x="8883" y="10919"/>
                  </a:cubicBezTo>
                  <a:lnTo>
                    <a:pt x="8835" y="10038"/>
                  </a:lnTo>
                  <a:cubicBezTo>
                    <a:pt x="8954" y="9966"/>
                    <a:pt x="9038" y="9847"/>
                    <a:pt x="9062" y="9704"/>
                  </a:cubicBezTo>
                  <a:cubicBezTo>
                    <a:pt x="9181" y="8811"/>
                    <a:pt x="9038" y="7906"/>
                    <a:pt x="8657" y="7085"/>
                  </a:cubicBezTo>
                  <a:lnTo>
                    <a:pt x="9383" y="7085"/>
                  </a:lnTo>
                  <a:cubicBezTo>
                    <a:pt x="9609" y="7085"/>
                    <a:pt x="9800" y="6906"/>
                    <a:pt x="9800" y="6668"/>
                  </a:cubicBezTo>
                  <a:cubicBezTo>
                    <a:pt x="9800" y="6430"/>
                    <a:pt x="9633" y="6251"/>
                    <a:pt x="9419" y="6251"/>
                  </a:cubicBezTo>
                  <a:lnTo>
                    <a:pt x="8264" y="6251"/>
                  </a:lnTo>
                  <a:lnTo>
                    <a:pt x="6299" y="2441"/>
                  </a:lnTo>
                  <a:cubicBezTo>
                    <a:pt x="6395" y="1846"/>
                    <a:pt x="6109" y="1287"/>
                    <a:pt x="5621" y="1001"/>
                  </a:cubicBezTo>
                  <a:lnTo>
                    <a:pt x="5621" y="477"/>
                  </a:lnTo>
                  <a:cubicBezTo>
                    <a:pt x="5621" y="227"/>
                    <a:pt x="5406" y="1"/>
                    <a:pt x="5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3" name="Google Shape;6283;p78"/>
            <p:cNvSpPr/>
            <p:nvPr/>
          </p:nvSpPr>
          <p:spPr>
            <a:xfrm>
              <a:off x="2335745" y="2471248"/>
              <a:ext cx="40997" cy="40615"/>
            </a:xfrm>
            <a:custGeom>
              <a:avLst/>
              <a:gdLst/>
              <a:ahLst/>
              <a:cxnLst/>
              <a:rect l="l" t="t" r="r" b="b"/>
              <a:pathLst>
                <a:path w="1287" h="1275" extrusionOk="0">
                  <a:moveTo>
                    <a:pt x="643" y="322"/>
                  </a:moveTo>
                  <a:cubicBezTo>
                    <a:pt x="822" y="322"/>
                    <a:pt x="953" y="477"/>
                    <a:pt x="953" y="631"/>
                  </a:cubicBezTo>
                  <a:cubicBezTo>
                    <a:pt x="953" y="798"/>
                    <a:pt x="810" y="953"/>
                    <a:pt x="643" y="953"/>
                  </a:cubicBezTo>
                  <a:cubicBezTo>
                    <a:pt x="477" y="953"/>
                    <a:pt x="334" y="798"/>
                    <a:pt x="334" y="631"/>
                  </a:cubicBezTo>
                  <a:cubicBezTo>
                    <a:pt x="334" y="477"/>
                    <a:pt x="465" y="322"/>
                    <a:pt x="643" y="322"/>
                  </a:cubicBezTo>
                  <a:close/>
                  <a:moveTo>
                    <a:pt x="643" y="0"/>
                  </a:moveTo>
                  <a:cubicBezTo>
                    <a:pt x="286" y="0"/>
                    <a:pt x="0" y="274"/>
                    <a:pt x="0" y="631"/>
                  </a:cubicBezTo>
                  <a:cubicBezTo>
                    <a:pt x="0" y="989"/>
                    <a:pt x="286" y="1274"/>
                    <a:pt x="643" y="1274"/>
                  </a:cubicBezTo>
                  <a:cubicBezTo>
                    <a:pt x="1000" y="1274"/>
                    <a:pt x="1286" y="989"/>
                    <a:pt x="1286" y="631"/>
                  </a:cubicBezTo>
                  <a:cubicBezTo>
                    <a:pt x="1286" y="274"/>
                    <a:pt x="1000" y="0"/>
                    <a:pt x="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84" name="Google Shape;6284;p78"/>
          <p:cNvGrpSpPr/>
          <p:nvPr/>
        </p:nvGrpSpPr>
        <p:grpSpPr>
          <a:xfrm>
            <a:off x="1750887" y="2425727"/>
            <a:ext cx="320143" cy="343269"/>
            <a:chOff x="1750887" y="2425727"/>
            <a:chExt cx="320143" cy="343269"/>
          </a:xfrm>
        </p:grpSpPr>
        <p:sp>
          <p:nvSpPr>
            <p:cNvPr id="6285" name="Google Shape;6285;p78"/>
            <p:cNvSpPr/>
            <p:nvPr/>
          </p:nvSpPr>
          <p:spPr>
            <a:xfrm>
              <a:off x="1750887" y="2425727"/>
              <a:ext cx="320143" cy="289052"/>
            </a:xfrm>
            <a:custGeom>
              <a:avLst/>
              <a:gdLst/>
              <a:ahLst/>
              <a:cxnLst/>
              <a:rect l="l" t="t" r="r" b="b"/>
              <a:pathLst>
                <a:path w="10050" h="9074" extrusionOk="0">
                  <a:moveTo>
                    <a:pt x="1668" y="322"/>
                  </a:moveTo>
                  <a:cubicBezTo>
                    <a:pt x="1834" y="322"/>
                    <a:pt x="1953" y="453"/>
                    <a:pt x="1953" y="608"/>
                  </a:cubicBezTo>
                  <a:lnTo>
                    <a:pt x="1953" y="1275"/>
                  </a:lnTo>
                  <a:cubicBezTo>
                    <a:pt x="1953" y="1441"/>
                    <a:pt x="1811" y="1560"/>
                    <a:pt x="1668" y="1560"/>
                  </a:cubicBezTo>
                  <a:cubicBezTo>
                    <a:pt x="1513" y="1560"/>
                    <a:pt x="1382" y="1429"/>
                    <a:pt x="1382" y="1275"/>
                  </a:cubicBezTo>
                  <a:lnTo>
                    <a:pt x="1382" y="929"/>
                  </a:lnTo>
                  <a:lnTo>
                    <a:pt x="1382" y="608"/>
                  </a:lnTo>
                  <a:cubicBezTo>
                    <a:pt x="1370" y="453"/>
                    <a:pt x="1501" y="322"/>
                    <a:pt x="1668" y="322"/>
                  </a:cubicBezTo>
                  <a:close/>
                  <a:moveTo>
                    <a:pt x="3918" y="322"/>
                  </a:moveTo>
                  <a:cubicBezTo>
                    <a:pt x="4061" y="322"/>
                    <a:pt x="4192" y="453"/>
                    <a:pt x="4192" y="608"/>
                  </a:cubicBezTo>
                  <a:lnTo>
                    <a:pt x="4192" y="1275"/>
                  </a:lnTo>
                  <a:cubicBezTo>
                    <a:pt x="4192" y="1441"/>
                    <a:pt x="4061" y="1560"/>
                    <a:pt x="3918" y="1560"/>
                  </a:cubicBezTo>
                  <a:cubicBezTo>
                    <a:pt x="3763" y="1560"/>
                    <a:pt x="3632" y="1429"/>
                    <a:pt x="3632" y="1275"/>
                  </a:cubicBezTo>
                  <a:lnTo>
                    <a:pt x="3632" y="608"/>
                  </a:lnTo>
                  <a:cubicBezTo>
                    <a:pt x="3632" y="441"/>
                    <a:pt x="3763" y="322"/>
                    <a:pt x="3918" y="322"/>
                  </a:cubicBezTo>
                  <a:close/>
                  <a:moveTo>
                    <a:pt x="6180" y="322"/>
                  </a:moveTo>
                  <a:cubicBezTo>
                    <a:pt x="6323" y="322"/>
                    <a:pt x="6454" y="453"/>
                    <a:pt x="6454" y="608"/>
                  </a:cubicBezTo>
                  <a:lnTo>
                    <a:pt x="6454" y="1275"/>
                  </a:lnTo>
                  <a:cubicBezTo>
                    <a:pt x="6454" y="1441"/>
                    <a:pt x="6323" y="1560"/>
                    <a:pt x="6180" y="1560"/>
                  </a:cubicBezTo>
                  <a:cubicBezTo>
                    <a:pt x="6025" y="1560"/>
                    <a:pt x="5894" y="1429"/>
                    <a:pt x="5894" y="1275"/>
                  </a:cubicBezTo>
                  <a:lnTo>
                    <a:pt x="5894" y="608"/>
                  </a:lnTo>
                  <a:cubicBezTo>
                    <a:pt x="5894" y="441"/>
                    <a:pt x="6025" y="322"/>
                    <a:pt x="6180" y="322"/>
                  </a:cubicBezTo>
                  <a:close/>
                  <a:moveTo>
                    <a:pt x="8419" y="322"/>
                  </a:moveTo>
                  <a:cubicBezTo>
                    <a:pt x="8573" y="322"/>
                    <a:pt x="8704" y="453"/>
                    <a:pt x="8704" y="608"/>
                  </a:cubicBezTo>
                  <a:lnTo>
                    <a:pt x="8704" y="929"/>
                  </a:lnTo>
                  <a:lnTo>
                    <a:pt x="8704" y="1275"/>
                  </a:lnTo>
                  <a:cubicBezTo>
                    <a:pt x="8704" y="1441"/>
                    <a:pt x="8573" y="1560"/>
                    <a:pt x="8419" y="1560"/>
                  </a:cubicBezTo>
                  <a:cubicBezTo>
                    <a:pt x="8276" y="1560"/>
                    <a:pt x="8145" y="1429"/>
                    <a:pt x="8145" y="1275"/>
                  </a:cubicBezTo>
                  <a:lnTo>
                    <a:pt x="8145" y="608"/>
                  </a:lnTo>
                  <a:cubicBezTo>
                    <a:pt x="8145" y="441"/>
                    <a:pt x="8276" y="322"/>
                    <a:pt x="8419" y="322"/>
                  </a:cubicBezTo>
                  <a:close/>
                  <a:moveTo>
                    <a:pt x="9526" y="1096"/>
                  </a:moveTo>
                  <a:cubicBezTo>
                    <a:pt x="9669" y="1096"/>
                    <a:pt x="9788" y="1215"/>
                    <a:pt x="9788" y="1370"/>
                  </a:cubicBezTo>
                  <a:lnTo>
                    <a:pt x="9788" y="2525"/>
                  </a:lnTo>
                  <a:lnTo>
                    <a:pt x="370" y="2525"/>
                  </a:lnTo>
                  <a:lnTo>
                    <a:pt x="370" y="1370"/>
                  </a:lnTo>
                  <a:cubicBezTo>
                    <a:pt x="370" y="1215"/>
                    <a:pt x="489" y="1096"/>
                    <a:pt x="644" y="1096"/>
                  </a:cubicBezTo>
                  <a:lnTo>
                    <a:pt x="1060" y="1096"/>
                  </a:lnTo>
                  <a:lnTo>
                    <a:pt x="1060" y="1275"/>
                  </a:lnTo>
                  <a:cubicBezTo>
                    <a:pt x="1060" y="1596"/>
                    <a:pt x="1322" y="1882"/>
                    <a:pt x="1668" y="1882"/>
                  </a:cubicBezTo>
                  <a:cubicBezTo>
                    <a:pt x="1989" y="1882"/>
                    <a:pt x="2275" y="1620"/>
                    <a:pt x="2275" y="1275"/>
                  </a:cubicBezTo>
                  <a:lnTo>
                    <a:pt x="2275" y="1096"/>
                  </a:lnTo>
                  <a:lnTo>
                    <a:pt x="3335" y="1096"/>
                  </a:lnTo>
                  <a:lnTo>
                    <a:pt x="3335" y="1275"/>
                  </a:lnTo>
                  <a:cubicBezTo>
                    <a:pt x="3335" y="1596"/>
                    <a:pt x="3597" y="1882"/>
                    <a:pt x="3942" y="1882"/>
                  </a:cubicBezTo>
                  <a:cubicBezTo>
                    <a:pt x="4287" y="1882"/>
                    <a:pt x="4549" y="1620"/>
                    <a:pt x="4549" y="1275"/>
                  </a:cubicBezTo>
                  <a:lnTo>
                    <a:pt x="4549" y="1096"/>
                  </a:lnTo>
                  <a:lnTo>
                    <a:pt x="5609" y="1096"/>
                  </a:lnTo>
                  <a:lnTo>
                    <a:pt x="5609" y="1275"/>
                  </a:lnTo>
                  <a:cubicBezTo>
                    <a:pt x="5609" y="1596"/>
                    <a:pt x="5883" y="1882"/>
                    <a:pt x="6216" y="1882"/>
                  </a:cubicBezTo>
                  <a:cubicBezTo>
                    <a:pt x="6561" y="1882"/>
                    <a:pt x="6835" y="1620"/>
                    <a:pt x="6835" y="1275"/>
                  </a:cubicBezTo>
                  <a:lnTo>
                    <a:pt x="6835" y="1096"/>
                  </a:lnTo>
                  <a:lnTo>
                    <a:pt x="7883" y="1096"/>
                  </a:lnTo>
                  <a:lnTo>
                    <a:pt x="7883" y="1275"/>
                  </a:lnTo>
                  <a:cubicBezTo>
                    <a:pt x="7883" y="1596"/>
                    <a:pt x="8157" y="1882"/>
                    <a:pt x="8502" y="1882"/>
                  </a:cubicBezTo>
                  <a:cubicBezTo>
                    <a:pt x="8823" y="1882"/>
                    <a:pt x="9109" y="1620"/>
                    <a:pt x="9109" y="1275"/>
                  </a:cubicBezTo>
                  <a:lnTo>
                    <a:pt x="9109" y="1096"/>
                  </a:lnTo>
                  <a:close/>
                  <a:moveTo>
                    <a:pt x="1608" y="1"/>
                  </a:moveTo>
                  <a:cubicBezTo>
                    <a:pt x="1275" y="1"/>
                    <a:pt x="989" y="262"/>
                    <a:pt x="989" y="608"/>
                  </a:cubicBezTo>
                  <a:lnTo>
                    <a:pt x="989" y="786"/>
                  </a:lnTo>
                  <a:lnTo>
                    <a:pt x="572" y="786"/>
                  </a:lnTo>
                  <a:cubicBezTo>
                    <a:pt x="251" y="786"/>
                    <a:pt x="1" y="1048"/>
                    <a:pt x="1" y="1370"/>
                  </a:cubicBezTo>
                  <a:lnTo>
                    <a:pt x="1" y="3584"/>
                  </a:lnTo>
                  <a:cubicBezTo>
                    <a:pt x="1" y="3668"/>
                    <a:pt x="72" y="3751"/>
                    <a:pt x="156" y="3751"/>
                  </a:cubicBezTo>
                  <a:cubicBezTo>
                    <a:pt x="251" y="3751"/>
                    <a:pt x="322" y="3668"/>
                    <a:pt x="322" y="3584"/>
                  </a:cubicBezTo>
                  <a:lnTo>
                    <a:pt x="322" y="2834"/>
                  </a:lnTo>
                  <a:lnTo>
                    <a:pt x="9681" y="2834"/>
                  </a:lnTo>
                  <a:lnTo>
                    <a:pt x="9681" y="8906"/>
                  </a:lnTo>
                  <a:cubicBezTo>
                    <a:pt x="9681" y="9002"/>
                    <a:pt x="9764" y="9073"/>
                    <a:pt x="9847" y="9073"/>
                  </a:cubicBezTo>
                  <a:cubicBezTo>
                    <a:pt x="9943" y="9073"/>
                    <a:pt x="10014" y="9002"/>
                    <a:pt x="10014" y="8906"/>
                  </a:cubicBezTo>
                  <a:lnTo>
                    <a:pt x="10014" y="1346"/>
                  </a:lnTo>
                  <a:cubicBezTo>
                    <a:pt x="10050" y="1036"/>
                    <a:pt x="9776" y="786"/>
                    <a:pt x="9466" y="786"/>
                  </a:cubicBezTo>
                  <a:lnTo>
                    <a:pt x="9050" y="786"/>
                  </a:lnTo>
                  <a:lnTo>
                    <a:pt x="9050" y="608"/>
                  </a:lnTo>
                  <a:cubicBezTo>
                    <a:pt x="9050" y="274"/>
                    <a:pt x="8776" y="1"/>
                    <a:pt x="8430" y="1"/>
                  </a:cubicBezTo>
                  <a:cubicBezTo>
                    <a:pt x="8109" y="1"/>
                    <a:pt x="7823" y="262"/>
                    <a:pt x="7823" y="608"/>
                  </a:cubicBezTo>
                  <a:lnTo>
                    <a:pt x="7823" y="786"/>
                  </a:lnTo>
                  <a:lnTo>
                    <a:pt x="6764" y="786"/>
                  </a:lnTo>
                  <a:lnTo>
                    <a:pt x="6764" y="608"/>
                  </a:lnTo>
                  <a:cubicBezTo>
                    <a:pt x="6764" y="274"/>
                    <a:pt x="6502" y="1"/>
                    <a:pt x="6156" y="1"/>
                  </a:cubicBezTo>
                  <a:cubicBezTo>
                    <a:pt x="5811" y="1"/>
                    <a:pt x="5549" y="262"/>
                    <a:pt x="5549" y="608"/>
                  </a:cubicBezTo>
                  <a:lnTo>
                    <a:pt x="5549" y="786"/>
                  </a:lnTo>
                  <a:lnTo>
                    <a:pt x="4489" y="786"/>
                  </a:lnTo>
                  <a:lnTo>
                    <a:pt x="4489" y="608"/>
                  </a:lnTo>
                  <a:cubicBezTo>
                    <a:pt x="4489" y="274"/>
                    <a:pt x="4228" y="1"/>
                    <a:pt x="3882" y="1"/>
                  </a:cubicBezTo>
                  <a:cubicBezTo>
                    <a:pt x="3549" y="1"/>
                    <a:pt x="3275" y="262"/>
                    <a:pt x="3275" y="608"/>
                  </a:cubicBezTo>
                  <a:lnTo>
                    <a:pt x="3275" y="786"/>
                  </a:lnTo>
                  <a:lnTo>
                    <a:pt x="2215" y="786"/>
                  </a:lnTo>
                  <a:lnTo>
                    <a:pt x="2215" y="608"/>
                  </a:lnTo>
                  <a:cubicBezTo>
                    <a:pt x="2215" y="274"/>
                    <a:pt x="1942"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6" name="Google Shape;6286;p78"/>
            <p:cNvSpPr/>
            <p:nvPr/>
          </p:nvSpPr>
          <p:spPr>
            <a:xfrm>
              <a:off x="1751652" y="2558467"/>
              <a:ext cx="319378" cy="210530"/>
            </a:xfrm>
            <a:custGeom>
              <a:avLst/>
              <a:gdLst/>
              <a:ahLst/>
              <a:cxnLst/>
              <a:rect l="l" t="t" r="r" b="b"/>
              <a:pathLst>
                <a:path w="10026" h="6609" extrusionOk="0">
                  <a:moveTo>
                    <a:pt x="167" y="1"/>
                  </a:moveTo>
                  <a:cubicBezTo>
                    <a:pt x="72" y="1"/>
                    <a:pt x="1" y="72"/>
                    <a:pt x="1" y="156"/>
                  </a:cubicBezTo>
                  <a:lnTo>
                    <a:pt x="1" y="6025"/>
                  </a:lnTo>
                  <a:cubicBezTo>
                    <a:pt x="1" y="6347"/>
                    <a:pt x="274" y="6609"/>
                    <a:pt x="584" y="6609"/>
                  </a:cubicBezTo>
                  <a:lnTo>
                    <a:pt x="9407" y="6609"/>
                  </a:lnTo>
                  <a:cubicBezTo>
                    <a:pt x="9740" y="6609"/>
                    <a:pt x="9990" y="6335"/>
                    <a:pt x="9990" y="6025"/>
                  </a:cubicBezTo>
                  <a:lnTo>
                    <a:pt x="9990" y="5501"/>
                  </a:lnTo>
                  <a:cubicBezTo>
                    <a:pt x="10026" y="5418"/>
                    <a:pt x="9942" y="5335"/>
                    <a:pt x="9859" y="5335"/>
                  </a:cubicBezTo>
                  <a:cubicBezTo>
                    <a:pt x="9764" y="5335"/>
                    <a:pt x="9692" y="5418"/>
                    <a:pt x="9692" y="5501"/>
                  </a:cubicBezTo>
                  <a:lnTo>
                    <a:pt x="9692" y="6025"/>
                  </a:lnTo>
                  <a:cubicBezTo>
                    <a:pt x="9692" y="6168"/>
                    <a:pt x="9573" y="6287"/>
                    <a:pt x="9430" y="6287"/>
                  </a:cubicBezTo>
                  <a:lnTo>
                    <a:pt x="596" y="6287"/>
                  </a:lnTo>
                  <a:cubicBezTo>
                    <a:pt x="453" y="6287"/>
                    <a:pt x="334" y="6168"/>
                    <a:pt x="334" y="6025"/>
                  </a:cubicBezTo>
                  <a:lnTo>
                    <a:pt x="334" y="156"/>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87" name="Google Shape;6287;p78"/>
          <p:cNvGrpSpPr/>
          <p:nvPr/>
        </p:nvGrpSpPr>
        <p:grpSpPr>
          <a:xfrm>
            <a:off x="1298037" y="2425727"/>
            <a:ext cx="338364" cy="342887"/>
            <a:chOff x="1298037" y="2425727"/>
            <a:chExt cx="338364" cy="342887"/>
          </a:xfrm>
        </p:grpSpPr>
        <p:sp>
          <p:nvSpPr>
            <p:cNvPr id="6288" name="Google Shape;6288;p78"/>
            <p:cNvSpPr/>
            <p:nvPr/>
          </p:nvSpPr>
          <p:spPr>
            <a:xfrm>
              <a:off x="1339384" y="2471631"/>
              <a:ext cx="256050" cy="136180"/>
            </a:xfrm>
            <a:custGeom>
              <a:avLst/>
              <a:gdLst/>
              <a:ahLst/>
              <a:cxnLst/>
              <a:rect l="l" t="t" r="r" b="b"/>
              <a:pathLst>
                <a:path w="8038" h="4275" extrusionOk="0">
                  <a:moveTo>
                    <a:pt x="7704" y="1477"/>
                  </a:moveTo>
                  <a:lnTo>
                    <a:pt x="7704" y="3501"/>
                  </a:lnTo>
                  <a:cubicBezTo>
                    <a:pt x="7704" y="3751"/>
                    <a:pt x="7513" y="3941"/>
                    <a:pt x="7263" y="3941"/>
                  </a:cubicBezTo>
                  <a:lnTo>
                    <a:pt x="774" y="3941"/>
                  </a:lnTo>
                  <a:cubicBezTo>
                    <a:pt x="524" y="3941"/>
                    <a:pt x="322" y="3751"/>
                    <a:pt x="322" y="3501"/>
                  </a:cubicBezTo>
                  <a:lnTo>
                    <a:pt x="322" y="1477"/>
                  </a:lnTo>
                  <a:close/>
                  <a:moveTo>
                    <a:pt x="774" y="0"/>
                  </a:moveTo>
                  <a:cubicBezTo>
                    <a:pt x="346" y="0"/>
                    <a:pt x="1" y="345"/>
                    <a:pt x="1" y="774"/>
                  </a:cubicBezTo>
                  <a:lnTo>
                    <a:pt x="1" y="3501"/>
                  </a:lnTo>
                  <a:cubicBezTo>
                    <a:pt x="1" y="3929"/>
                    <a:pt x="346" y="4275"/>
                    <a:pt x="774" y="4275"/>
                  </a:cubicBezTo>
                  <a:lnTo>
                    <a:pt x="7263" y="4275"/>
                  </a:lnTo>
                  <a:cubicBezTo>
                    <a:pt x="7692" y="4275"/>
                    <a:pt x="8037" y="3929"/>
                    <a:pt x="8037" y="3501"/>
                  </a:cubicBezTo>
                  <a:lnTo>
                    <a:pt x="8037" y="774"/>
                  </a:lnTo>
                  <a:cubicBezTo>
                    <a:pt x="8025" y="345"/>
                    <a:pt x="7680" y="0"/>
                    <a:pt x="7263" y="0"/>
                  </a:cubicBezTo>
                  <a:lnTo>
                    <a:pt x="5787" y="0"/>
                  </a:lnTo>
                  <a:cubicBezTo>
                    <a:pt x="5704" y="0"/>
                    <a:pt x="5620" y="72"/>
                    <a:pt x="5620" y="167"/>
                  </a:cubicBezTo>
                  <a:cubicBezTo>
                    <a:pt x="5620" y="250"/>
                    <a:pt x="5704" y="322"/>
                    <a:pt x="5787" y="322"/>
                  </a:cubicBezTo>
                  <a:lnTo>
                    <a:pt x="7263" y="322"/>
                  </a:lnTo>
                  <a:cubicBezTo>
                    <a:pt x="7513" y="322"/>
                    <a:pt x="7704" y="524"/>
                    <a:pt x="7704" y="774"/>
                  </a:cubicBezTo>
                  <a:lnTo>
                    <a:pt x="7704" y="1155"/>
                  </a:lnTo>
                  <a:lnTo>
                    <a:pt x="322" y="1155"/>
                  </a:lnTo>
                  <a:lnTo>
                    <a:pt x="322" y="774"/>
                  </a:lnTo>
                  <a:cubicBezTo>
                    <a:pt x="322" y="524"/>
                    <a:pt x="524" y="322"/>
                    <a:pt x="774" y="322"/>
                  </a:cubicBezTo>
                  <a:lnTo>
                    <a:pt x="5049" y="322"/>
                  </a:lnTo>
                  <a:cubicBezTo>
                    <a:pt x="5132" y="322"/>
                    <a:pt x="5204" y="250"/>
                    <a:pt x="5204" y="167"/>
                  </a:cubicBezTo>
                  <a:cubicBezTo>
                    <a:pt x="5204" y="72"/>
                    <a:pt x="5132" y="0"/>
                    <a:pt x="5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9" name="Google Shape;6289;p78"/>
            <p:cNvSpPr/>
            <p:nvPr/>
          </p:nvSpPr>
          <p:spPr>
            <a:xfrm>
              <a:off x="1341646" y="2618036"/>
              <a:ext cx="50490" cy="50458"/>
            </a:xfrm>
            <a:custGeom>
              <a:avLst/>
              <a:gdLst/>
              <a:ahLst/>
              <a:cxnLst/>
              <a:rect l="l" t="t" r="r" b="b"/>
              <a:pathLst>
                <a:path w="1585" h="1584" extrusionOk="0">
                  <a:moveTo>
                    <a:pt x="787" y="321"/>
                  </a:moveTo>
                  <a:cubicBezTo>
                    <a:pt x="1049" y="321"/>
                    <a:pt x="1251" y="536"/>
                    <a:pt x="1251" y="786"/>
                  </a:cubicBezTo>
                  <a:cubicBezTo>
                    <a:pt x="1251" y="1048"/>
                    <a:pt x="1049" y="1250"/>
                    <a:pt x="787" y="1250"/>
                  </a:cubicBezTo>
                  <a:cubicBezTo>
                    <a:pt x="537" y="1250"/>
                    <a:pt x="334" y="1048"/>
                    <a:pt x="334" y="786"/>
                  </a:cubicBezTo>
                  <a:cubicBezTo>
                    <a:pt x="334" y="536"/>
                    <a:pt x="537" y="321"/>
                    <a:pt x="787" y="321"/>
                  </a:cubicBezTo>
                  <a:close/>
                  <a:moveTo>
                    <a:pt x="787" y="0"/>
                  </a:moveTo>
                  <a:cubicBezTo>
                    <a:pt x="358" y="0"/>
                    <a:pt x="1" y="357"/>
                    <a:pt x="1" y="786"/>
                  </a:cubicBezTo>
                  <a:cubicBezTo>
                    <a:pt x="1" y="1226"/>
                    <a:pt x="358" y="1584"/>
                    <a:pt x="787" y="1584"/>
                  </a:cubicBezTo>
                  <a:cubicBezTo>
                    <a:pt x="1227" y="1584"/>
                    <a:pt x="1585" y="1226"/>
                    <a:pt x="1585" y="786"/>
                  </a:cubicBezTo>
                  <a:cubicBezTo>
                    <a:pt x="1585" y="357"/>
                    <a:pt x="1227" y="0"/>
                    <a:pt x="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0" name="Google Shape;6290;p78"/>
            <p:cNvSpPr/>
            <p:nvPr/>
          </p:nvSpPr>
          <p:spPr>
            <a:xfrm>
              <a:off x="1542301" y="2618036"/>
              <a:ext cx="50076" cy="50458"/>
            </a:xfrm>
            <a:custGeom>
              <a:avLst/>
              <a:gdLst/>
              <a:ahLst/>
              <a:cxnLst/>
              <a:rect l="l" t="t" r="r" b="b"/>
              <a:pathLst>
                <a:path w="1572" h="1584" extrusionOk="0">
                  <a:moveTo>
                    <a:pt x="786" y="321"/>
                  </a:moveTo>
                  <a:cubicBezTo>
                    <a:pt x="1036" y="321"/>
                    <a:pt x="1251" y="536"/>
                    <a:pt x="1251" y="786"/>
                  </a:cubicBezTo>
                  <a:cubicBezTo>
                    <a:pt x="1251" y="1048"/>
                    <a:pt x="1036" y="1250"/>
                    <a:pt x="786" y="1250"/>
                  </a:cubicBezTo>
                  <a:cubicBezTo>
                    <a:pt x="536" y="1250"/>
                    <a:pt x="322" y="1048"/>
                    <a:pt x="322" y="786"/>
                  </a:cubicBezTo>
                  <a:cubicBezTo>
                    <a:pt x="322" y="536"/>
                    <a:pt x="536" y="321"/>
                    <a:pt x="786" y="321"/>
                  </a:cubicBezTo>
                  <a:close/>
                  <a:moveTo>
                    <a:pt x="786" y="0"/>
                  </a:moveTo>
                  <a:cubicBezTo>
                    <a:pt x="358" y="0"/>
                    <a:pt x="0" y="357"/>
                    <a:pt x="0" y="786"/>
                  </a:cubicBezTo>
                  <a:cubicBezTo>
                    <a:pt x="0" y="1226"/>
                    <a:pt x="358" y="1584"/>
                    <a:pt x="786" y="1584"/>
                  </a:cubicBezTo>
                  <a:cubicBezTo>
                    <a:pt x="1215" y="1584"/>
                    <a:pt x="1572" y="1226"/>
                    <a:pt x="1572" y="786"/>
                  </a:cubicBezTo>
                  <a:cubicBezTo>
                    <a:pt x="1572" y="357"/>
                    <a:pt x="1215" y="0"/>
                    <a:pt x="7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1" name="Google Shape;6291;p78"/>
            <p:cNvSpPr/>
            <p:nvPr/>
          </p:nvSpPr>
          <p:spPr>
            <a:xfrm>
              <a:off x="1298037" y="2425727"/>
              <a:ext cx="338364" cy="342887"/>
            </a:xfrm>
            <a:custGeom>
              <a:avLst/>
              <a:gdLst/>
              <a:ahLst/>
              <a:cxnLst/>
              <a:rect l="l" t="t" r="r" b="b"/>
              <a:pathLst>
                <a:path w="10622" h="10764" extrusionOk="0">
                  <a:moveTo>
                    <a:pt x="715" y="2525"/>
                  </a:moveTo>
                  <a:lnTo>
                    <a:pt x="715" y="4644"/>
                  </a:lnTo>
                  <a:lnTo>
                    <a:pt x="560" y="4644"/>
                  </a:lnTo>
                  <a:lnTo>
                    <a:pt x="560" y="4656"/>
                  </a:lnTo>
                  <a:cubicBezTo>
                    <a:pt x="429" y="4656"/>
                    <a:pt x="322" y="4549"/>
                    <a:pt x="322" y="4418"/>
                  </a:cubicBezTo>
                  <a:lnTo>
                    <a:pt x="322" y="2763"/>
                  </a:lnTo>
                  <a:cubicBezTo>
                    <a:pt x="322" y="2632"/>
                    <a:pt x="429" y="2525"/>
                    <a:pt x="560" y="2525"/>
                  </a:cubicBezTo>
                  <a:close/>
                  <a:moveTo>
                    <a:pt x="10050" y="2537"/>
                  </a:moveTo>
                  <a:cubicBezTo>
                    <a:pt x="10181" y="2537"/>
                    <a:pt x="10288" y="2644"/>
                    <a:pt x="10288" y="2775"/>
                  </a:cubicBezTo>
                  <a:lnTo>
                    <a:pt x="10288" y="4418"/>
                  </a:lnTo>
                  <a:cubicBezTo>
                    <a:pt x="10288" y="4549"/>
                    <a:pt x="10181" y="4656"/>
                    <a:pt x="10050" y="4656"/>
                  </a:cubicBezTo>
                  <a:lnTo>
                    <a:pt x="9895" y="4656"/>
                  </a:lnTo>
                  <a:lnTo>
                    <a:pt x="9895" y="2537"/>
                  </a:lnTo>
                  <a:close/>
                  <a:moveTo>
                    <a:pt x="6418" y="6263"/>
                  </a:moveTo>
                  <a:cubicBezTo>
                    <a:pt x="6680" y="6263"/>
                    <a:pt x="6906" y="6489"/>
                    <a:pt x="6906" y="6751"/>
                  </a:cubicBezTo>
                  <a:lnTo>
                    <a:pt x="6906" y="7930"/>
                  </a:lnTo>
                  <a:lnTo>
                    <a:pt x="3727" y="7930"/>
                  </a:lnTo>
                  <a:lnTo>
                    <a:pt x="3727" y="6751"/>
                  </a:lnTo>
                  <a:cubicBezTo>
                    <a:pt x="3727" y="6489"/>
                    <a:pt x="3942" y="6263"/>
                    <a:pt x="4216" y="6263"/>
                  </a:cubicBezTo>
                  <a:close/>
                  <a:moveTo>
                    <a:pt x="8347" y="334"/>
                  </a:moveTo>
                  <a:cubicBezTo>
                    <a:pt x="9026" y="334"/>
                    <a:pt x="9561" y="870"/>
                    <a:pt x="9561" y="1536"/>
                  </a:cubicBezTo>
                  <a:lnTo>
                    <a:pt x="9561" y="2382"/>
                  </a:lnTo>
                  <a:lnTo>
                    <a:pt x="9561" y="4811"/>
                  </a:lnTo>
                  <a:lnTo>
                    <a:pt x="9561" y="7930"/>
                  </a:lnTo>
                  <a:lnTo>
                    <a:pt x="7204" y="7930"/>
                  </a:lnTo>
                  <a:lnTo>
                    <a:pt x="7204" y="6751"/>
                  </a:lnTo>
                  <a:cubicBezTo>
                    <a:pt x="7204" y="6299"/>
                    <a:pt x="6847" y="5930"/>
                    <a:pt x="6383" y="5930"/>
                  </a:cubicBezTo>
                  <a:lnTo>
                    <a:pt x="4180" y="5930"/>
                  </a:lnTo>
                  <a:cubicBezTo>
                    <a:pt x="3739" y="5930"/>
                    <a:pt x="3370" y="6287"/>
                    <a:pt x="3370" y="6751"/>
                  </a:cubicBezTo>
                  <a:lnTo>
                    <a:pt x="3370" y="7930"/>
                  </a:lnTo>
                  <a:lnTo>
                    <a:pt x="3215" y="7930"/>
                  </a:lnTo>
                  <a:cubicBezTo>
                    <a:pt x="3120" y="7930"/>
                    <a:pt x="3049" y="8002"/>
                    <a:pt x="3049" y="8085"/>
                  </a:cubicBezTo>
                  <a:cubicBezTo>
                    <a:pt x="3049" y="8180"/>
                    <a:pt x="3120" y="8252"/>
                    <a:pt x="3215" y="8252"/>
                  </a:cubicBezTo>
                  <a:lnTo>
                    <a:pt x="9931" y="8252"/>
                  </a:lnTo>
                  <a:cubicBezTo>
                    <a:pt x="9990" y="8252"/>
                    <a:pt x="10050" y="8299"/>
                    <a:pt x="10050" y="8371"/>
                  </a:cubicBezTo>
                  <a:lnTo>
                    <a:pt x="10050" y="9323"/>
                  </a:lnTo>
                  <a:cubicBezTo>
                    <a:pt x="10050" y="9383"/>
                    <a:pt x="10002" y="9442"/>
                    <a:pt x="9931" y="9442"/>
                  </a:cubicBezTo>
                  <a:lnTo>
                    <a:pt x="763" y="9442"/>
                  </a:lnTo>
                  <a:cubicBezTo>
                    <a:pt x="703" y="9442"/>
                    <a:pt x="644" y="9406"/>
                    <a:pt x="644" y="9323"/>
                  </a:cubicBezTo>
                  <a:lnTo>
                    <a:pt x="644" y="8371"/>
                  </a:lnTo>
                  <a:cubicBezTo>
                    <a:pt x="644" y="8311"/>
                    <a:pt x="691" y="8252"/>
                    <a:pt x="763" y="8252"/>
                  </a:cubicBezTo>
                  <a:lnTo>
                    <a:pt x="2477" y="8252"/>
                  </a:lnTo>
                  <a:cubicBezTo>
                    <a:pt x="2561" y="8252"/>
                    <a:pt x="2632" y="8180"/>
                    <a:pt x="2632" y="8085"/>
                  </a:cubicBezTo>
                  <a:cubicBezTo>
                    <a:pt x="2632" y="8002"/>
                    <a:pt x="2561" y="7930"/>
                    <a:pt x="2477" y="7930"/>
                  </a:cubicBezTo>
                  <a:lnTo>
                    <a:pt x="1013" y="7930"/>
                  </a:lnTo>
                  <a:lnTo>
                    <a:pt x="1013" y="4811"/>
                  </a:lnTo>
                  <a:lnTo>
                    <a:pt x="1013" y="2382"/>
                  </a:lnTo>
                  <a:lnTo>
                    <a:pt x="1013" y="1536"/>
                  </a:lnTo>
                  <a:cubicBezTo>
                    <a:pt x="1013" y="870"/>
                    <a:pt x="1549" y="334"/>
                    <a:pt x="2215" y="334"/>
                  </a:cubicBezTo>
                  <a:close/>
                  <a:moveTo>
                    <a:pt x="6906" y="9740"/>
                  </a:moveTo>
                  <a:cubicBezTo>
                    <a:pt x="6859" y="9835"/>
                    <a:pt x="6775" y="9883"/>
                    <a:pt x="6668" y="9883"/>
                  </a:cubicBezTo>
                  <a:lnTo>
                    <a:pt x="3930" y="9883"/>
                  </a:lnTo>
                  <a:cubicBezTo>
                    <a:pt x="3823" y="9883"/>
                    <a:pt x="3739" y="9835"/>
                    <a:pt x="3692" y="9740"/>
                  </a:cubicBezTo>
                  <a:close/>
                  <a:moveTo>
                    <a:pt x="2751" y="9764"/>
                  </a:moveTo>
                  <a:lnTo>
                    <a:pt x="2751" y="10311"/>
                  </a:lnTo>
                  <a:cubicBezTo>
                    <a:pt x="2751" y="10383"/>
                    <a:pt x="2692" y="10454"/>
                    <a:pt x="2608" y="10454"/>
                  </a:cubicBezTo>
                  <a:lnTo>
                    <a:pt x="1430" y="10454"/>
                  </a:lnTo>
                  <a:cubicBezTo>
                    <a:pt x="1346" y="10454"/>
                    <a:pt x="1287" y="10383"/>
                    <a:pt x="1287" y="10311"/>
                  </a:cubicBezTo>
                  <a:lnTo>
                    <a:pt x="1287" y="9764"/>
                  </a:lnTo>
                  <a:close/>
                  <a:moveTo>
                    <a:pt x="9442" y="9764"/>
                  </a:moveTo>
                  <a:lnTo>
                    <a:pt x="9442" y="10311"/>
                  </a:lnTo>
                  <a:cubicBezTo>
                    <a:pt x="9442" y="10395"/>
                    <a:pt x="9359" y="10454"/>
                    <a:pt x="9288" y="10454"/>
                  </a:cubicBezTo>
                  <a:lnTo>
                    <a:pt x="8109" y="10454"/>
                  </a:lnTo>
                  <a:cubicBezTo>
                    <a:pt x="8026" y="10454"/>
                    <a:pt x="7966" y="10383"/>
                    <a:pt x="7966" y="10311"/>
                  </a:cubicBezTo>
                  <a:lnTo>
                    <a:pt x="7966" y="9764"/>
                  </a:lnTo>
                  <a:close/>
                  <a:moveTo>
                    <a:pt x="2239" y="1"/>
                  </a:moveTo>
                  <a:cubicBezTo>
                    <a:pt x="1382" y="1"/>
                    <a:pt x="703" y="679"/>
                    <a:pt x="703" y="1525"/>
                  </a:cubicBezTo>
                  <a:lnTo>
                    <a:pt x="703" y="2215"/>
                  </a:lnTo>
                  <a:lnTo>
                    <a:pt x="548" y="2215"/>
                  </a:lnTo>
                  <a:cubicBezTo>
                    <a:pt x="239" y="2215"/>
                    <a:pt x="1" y="2465"/>
                    <a:pt x="1" y="2763"/>
                  </a:cubicBezTo>
                  <a:lnTo>
                    <a:pt x="1" y="4418"/>
                  </a:lnTo>
                  <a:cubicBezTo>
                    <a:pt x="1" y="4727"/>
                    <a:pt x="251" y="4965"/>
                    <a:pt x="548" y="4965"/>
                  </a:cubicBezTo>
                  <a:lnTo>
                    <a:pt x="703" y="4965"/>
                  </a:lnTo>
                  <a:lnTo>
                    <a:pt x="703" y="7930"/>
                  </a:lnTo>
                  <a:cubicBezTo>
                    <a:pt x="489" y="7954"/>
                    <a:pt x="346" y="8133"/>
                    <a:pt x="346" y="8359"/>
                  </a:cubicBezTo>
                  <a:lnTo>
                    <a:pt x="346" y="9311"/>
                  </a:lnTo>
                  <a:cubicBezTo>
                    <a:pt x="346" y="9549"/>
                    <a:pt x="537" y="9740"/>
                    <a:pt x="775" y="9740"/>
                  </a:cubicBezTo>
                  <a:lnTo>
                    <a:pt x="953" y="9740"/>
                  </a:lnTo>
                  <a:lnTo>
                    <a:pt x="953" y="10288"/>
                  </a:lnTo>
                  <a:cubicBezTo>
                    <a:pt x="953" y="10549"/>
                    <a:pt x="1156" y="10764"/>
                    <a:pt x="1430" y="10764"/>
                  </a:cubicBezTo>
                  <a:lnTo>
                    <a:pt x="2608" y="10764"/>
                  </a:lnTo>
                  <a:cubicBezTo>
                    <a:pt x="2858" y="10764"/>
                    <a:pt x="3084" y="10561"/>
                    <a:pt x="3084" y="10299"/>
                  </a:cubicBezTo>
                  <a:lnTo>
                    <a:pt x="3084" y="9740"/>
                  </a:lnTo>
                  <a:lnTo>
                    <a:pt x="3346" y="9740"/>
                  </a:lnTo>
                  <a:cubicBezTo>
                    <a:pt x="3418" y="10002"/>
                    <a:pt x="3668" y="10192"/>
                    <a:pt x="3942" y="10192"/>
                  </a:cubicBezTo>
                  <a:lnTo>
                    <a:pt x="6680" y="10192"/>
                  </a:lnTo>
                  <a:cubicBezTo>
                    <a:pt x="6966" y="10192"/>
                    <a:pt x="7204" y="10002"/>
                    <a:pt x="7275" y="9740"/>
                  </a:cubicBezTo>
                  <a:lnTo>
                    <a:pt x="7645" y="9740"/>
                  </a:lnTo>
                  <a:lnTo>
                    <a:pt x="7645" y="10299"/>
                  </a:lnTo>
                  <a:cubicBezTo>
                    <a:pt x="7645" y="10549"/>
                    <a:pt x="7859" y="10764"/>
                    <a:pt x="8121" y="10764"/>
                  </a:cubicBezTo>
                  <a:lnTo>
                    <a:pt x="9300" y="10764"/>
                  </a:lnTo>
                  <a:cubicBezTo>
                    <a:pt x="9550" y="10764"/>
                    <a:pt x="9776" y="10561"/>
                    <a:pt x="9776" y="10299"/>
                  </a:cubicBezTo>
                  <a:lnTo>
                    <a:pt x="9776" y="9740"/>
                  </a:lnTo>
                  <a:lnTo>
                    <a:pt x="9954" y="9740"/>
                  </a:lnTo>
                  <a:cubicBezTo>
                    <a:pt x="10193" y="9740"/>
                    <a:pt x="10383" y="9549"/>
                    <a:pt x="10383" y="9311"/>
                  </a:cubicBezTo>
                  <a:lnTo>
                    <a:pt x="10383" y="8359"/>
                  </a:lnTo>
                  <a:cubicBezTo>
                    <a:pt x="10383" y="8121"/>
                    <a:pt x="10193" y="7930"/>
                    <a:pt x="9954" y="7930"/>
                  </a:cubicBezTo>
                  <a:lnTo>
                    <a:pt x="9931" y="7930"/>
                  </a:lnTo>
                  <a:lnTo>
                    <a:pt x="9931" y="4965"/>
                  </a:lnTo>
                  <a:lnTo>
                    <a:pt x="10073" y="4965"/>
                  </a:lnTo>
                  <a:cubicBezTo>
                    <a:pt x="10383" y="4965"/>
                    <a:pt x="10621" y="4715"/>
                    <a:pt x="10621" y="4418"/>
                  </a:cubicBezTo>
                  <a:lnTo>
                    <a:pt x="10621" y="2763"/>
                  </a:lnTo>
                  <a:cubicBezTo>
                    <a:pt x="10609" y="2465"/>
                    <a:pt x="10359" y="2215"/>
                    <a:pt x="10050" y="2215"/>
                  </a:cubicBezTo>
                  <a:lnTo>
                    <a:pt x="9895" y="2215"/>
                  </a:lnTo>
                  <a:lnTo>
                    <a:pt x="9895" y="1525"/>
                  </a:lnTo>
                  <a:cubicBezTo>
                    <a:pt x="9895" y="679"/>
                    <a:pt x="9216" y="1"/>
                    <a:pt x="83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292" name="Google Shape;6292;p78"/>
          <p:cNvSpPr/>
          <p:nvPr/>
        </p:nvSpPr>
        <p:spPr>
          <a:xfrm>
            <a:off x="848977" y="2418528"/>
            <a:ext cx="347060" cy="357286"/>
          </a:xfrm>
          <a:custGeom>
            <a:avLst/>
            <a:gdLst/>
            <a:ahLst/>
            <a:cxnLst/>
            <a:rect l="l" t="t" r="r" b="b"/>
            <a:pathLst>
              <a:path w="10895" h="11216" extrusionOk="0">
                <a:moveTo>
                  <a:pt x="5454" y="322"/>
                </a:moveTo>
                <a:cubicBezTo>
                  <a:pt x="5740" y="322"/>
                  <a:pt x="5954" y="548"/>
                  <a:pt x="5954" y="834"/>
                </a:cubicBezTo>
                <a:cubicBezTo>
                  <a:pt x="5954" y="1012"/>
                  <a:pt x="5871" y="1155"/>
                  <a:pt x="5716" y="1250"/>
                </a:cubicBezTo>
                <a:lnTo>
                  <a:pt x="5704" y="1262"/>
                </a:lnTo>
                <a:lnTo>
                  <a:pt x="5692" y="1262"/>
                </a:lnTo>
                <a:cubicBezTo>
                  <a:pt x="5680" y="1262"/>
                  <a:pt x="5680" y="1274"/>
                  <a:pt x="5656" y="1274"/>
                </a:cubicBezTo>
                <a:lnTo>
                  <a:pt x="5644" y="1274"/>
                </a:lnTo>
                <a:cubicBezTo>
                  <a:pt x="5644" y="1274"/>
                  <a:pt x="5632" y="1274"/>
                  <a:pt x="5632" y="1298"/>
                </a:cubicBezTo>
                <a:lnTo>
                  <a:pt x="5621" y="1298"/>
                </a:lnTo>
                <a:cubicBezTo>
                  <a:pt x="5597" y="1298"/>
                  <a:pt x="5597" y="1298"/>
                  <a:pt x="5585" y="1310"/>
                </a:cubicBezTo>
                <a:lnTo>
                  <a:pt x="5263" y="1310"/>
                </a:lnTo>
                <a:cubicBezTo>
                  <a:pt x="5240" y="1310"/>
                  <a:pt x="5240" y="1310"/>
                  <a:pt x="5228" y="1298"/>
                </a:cubicBezTo>
                <a:lnTo>
                  <a:pt x="5216" y="1298"/>
                </a:lnTo>
                <a:cubicBezTo>
                  <a:pt x="5216" y="1298"/>
                  <a:pt x="5204" y="1298"/>
                  <a:pt x="5204" y="1274"/>
                </a:cubicBezTo>
                <a:lnTo>
                  <a:pt x="5180" y="1274"/>
                </a:lnTo>
                <a:cubicBezTo>
                  <a:pt x="5168" y="1274"/>
                  <a:pt x="5168" y="1262"/>
                  <a:pt x="5156" y="1262"/>
                </a:cubicBezTo>
                <a:lnTo>
                  <a:pt x="5144" y="1262"/>
                </a:lnTo>
                <a:cubicBezTo>
                  <a:pt x="5144" y="1262"/>
                  <a:pt x="5120" y="1262"/>
                  <a:pt x="5120" y="1250"/>
                </a:cubicBezTo>
                <a:cubicBezTo>
                  <a:pt x="4989" y="1155"/>
                  <a:pt x="4882" y="1012"/>
                  <a:pt x="4882" y="834"/>
                </a:cubicBezTo>
                <a:cubicBezTo>
                  <a:pt x="4942" y="548"/>
                  <a:pt x="5168" y="322"/>
                  <a:pt x="5454" y="322"/>
                </a:cubicBezTo>
                <a:close/>
                <a:moveTo>
                  <a:pt x="5644" y="1631"/>
                </a:moveTo>
                <a:lnTo>
                  <a:pt x="5644" y="1834"/>
                </a:lnTo>
                <a:lnTo>
                  <a:pt x="5240" y="1834"/>
                </a:lnTo>
                <a:lnTo>
                  <a:pt x="5240" y="1631"/>
                </a:lnTo>
                <a:lnTo>
                  <a:pt x="5263" y="1631"/>
                </a:lnTo>
                <a:cubicBezTo>
                  <a:pt x="5275" y="1631"/>
                  <a:pt x="5287" y="1631"/>
                  <a:pt x="5287" y="1655"/>
                </a:cubicBezTo>
                <a:lnTo>
                  <a:pt x="5632" y="1655"/>
                </a:lnTo>
                <a:cubicBezTo>
                  <a:pt x="5621" y="1631"/>
                  <a:pt x="5632" y="1631"/>
                  <a:pt x="5644" y="1631"/>
                </a:cubicBezTo>
                <a:close/>
                <a:moveTo>
                  <a:pt x="7002" y="2143"/>
                </a:moveTo>
                <a:cubicBezTo>
                  <a:pt x="7418" y="2143"/>
                  <a:pt x="7799" y="2310"/>
                  <a:pt x="8085" y="2584"/>
                </a:cubicBezTo>
                <a:cubicBezTo>
                  <a:pt x="8335" y="2858"/>
                  <a:pt x="8680" y="3001"/>
                  <a:pt x="9050" y="3001"/>
                </a:cubicBezTo>
                <a:lnTo>
                  <a:pt x="10514" y="3001"/>
                </a:lnTo>
                <a:lnTo>
                  <a:pt x="10514" y="3334"/>
                </a:lnTo>
                <a:lnTo>
                  <a:pt x="9050" y="3334"/>
                </a:lnTo>
                <a:lnTo>
                  <a:pt x="9050" y="3346"/>
                </a:lnTo>
                <a:cubicBezTo>
                  <a:pt x="8597" y="3346"/>
                  <a:pt x="8180" y="3167"/>
                  <a:pt x="7859" y="2846"/>
                </a:cubicBezTo>
                <a:cubicBezTo>
                  <a:pt x="7645" y="2608"/>
                  <a:pt x="7323" y="2465"/>
                  <a:pt x="7002" y="2465"/>
                </a:cubicBezTo>
                <a:lnTo>
                  <a:pt x="3942" y="2465"/>
                </a:lnTo>
                <a:cubicBezTo>
                  <a:pt x="3573" y="2465"/>
                  <a:pt x="3227" y="2620"/>
                  <a:pt x="2977" y="2882"/>
                </a:cubicBezTo>
                <a:cubicBezTo>
                  <a:pt x="2715" y="3167"/>
                  <a:pt x="2311" y="3334"/>
                  <a:pt x="1894" y="3334"/>
                </a:cubicBezTo>
                <a:lnTo>
                  <a:pt x="370" y="3334"/>
                </a:lnTo>
                <a:lnTo>
                  <a:pt x="370" y="3001"/>
                </a:lnTo>
                <a:lnTo>
                  <a:pt x="1834" y="3001"/>
                </a:lnTo>
                <a:cubicBezTo>
                  <a:pt x="2203" y="3001"/>
                  <a:pt x="2549" y="2858"/>
                  <a:pt x="2799" y="2584"/>
                </a:cubicBezTo>
                <a:cubicBezTo>
                  <a:pt x="3073" y="2310"/>
                  <a:pt x="3477" y="2143"/>
                  <a:pt x="3894" y="2143"/>
                </a:cubicBezTo>
                <a:close/>
                <a:moveTo>
                  <a:pt x="1525" y="3894"/>
                </a:moveTo>
                <a:lnTo>
                  <a:pt x="2644" y="6382"/>
                </a:lnTo>
                <a:lnTo>
                  <a:pt x="406" y="6382"/>
                </a:lnTo>
                <a:lnTo>
                  <a:pt x="1525" y="3894"/>
                </a:lnTo>
                <a:close/>
                <a:moveTo>
                  <a:pt x="9371" y="3894"/>
                </a:moveTo>
                <a:lnTo>
                  <a:pt x="10478" y="6382"/>
                </a:lnTo>
                <a:lnTo>
                  <a:pt x="8252" y="6382"/>
                </a:lnTo>
                <a:lnTo>
                  <a:pt x="9371" y="3894"/>
                </a:lnTo>
                <a:close/>
                <a:moveTo>
                  <a:pt x="2739" y="6692"/>
                </a:moveTo>
                <a:cubicBezTo>
                  <a:pt x="2727" y="7335"/>
                  <a:pt x="2227" y="7847"/>
                  <a:pt x="1596" y="7847"/>
                </a:cubicBezTo>
                <a:lnTo>
                  <a:pt x="1477" y="7847"/>
                </a:lnTo>
                <a:cubicBezTo>
                  <a:pt x="858" y="7847"/>
                  <a:pt x="334" y="7335"/>
                  <a:pt x="334" y="6692"/>
                </a:cubicBezTo>
                <a:close/>
                <a:moveTo>
                  <a:pt x="10574" y="6692"/>
                </a:moveTo>
                <a:cubicBezTo>
                  <a:pt x="10574" y="7335"/>
                  <a:pt x="10050" y="7847"/>
                  <a:pt x="9431" y="7847"/>
                </a:cubicBezTo>
                <a:lnTo>
                  <a:pt x="9300" y="7847"/>
                </a:lnTo>
                <a:cubicBezTo>
                  <a:pt x="8680" y="7847"/>
                  <a:pt x="8157" y="7335"/>
                  <a:pt x="8157" y="6692"/>
                </a:cubicBezTo>
                <a:close/>
                <a:moveTo>
                  <a:pt x="7645" y="9585"/>
                </a:moveTo>
                <a:cubicBezTo>
                  <a:pt x="7728" y="9585"/>
                  <a:pt x="7811" y="9656"/>
                  <a:pt x="7811" y="9763"/>
                </a:cubicBezTo>
                <a:lnTo>
                  <a:pt x="7811" y="10049"/>
                </a:lnTo>
                <a:lnTo>
                  <a:pt x="4418" y="10049"/>
                </a:lnTo>
                <a:cubicBezTo>
                  <a:pt x="4335" y="10049"/>
                  <a:pt x="4263" y="10121"/>
                  <a:pt x="4263" y="10204"/>
                </a:cubicBezTo>
                <a:cubicBezTo>
                  <a:pt x="4263" y="10299"/>
                  <a:pt x="4335" y="10371"/>
                  <a:pt x="4418" y="10371"/>
                </a:cubicBezTo>
                <a:lnTo>
                  <a:pt x="8407" y="10371"/>
                </a:lnTo>
                <a:cubicBezTo>
                  <a:pt x="8514" y="10371"/>
                  <a:pt x="8585" y="10442"/>
                  <a:pt x="8585" y="10549"/>
                </a:cubicBezTo>
                <a:lnTo>
                  <a:pt x="8585" y="10906"/>
                </a:lnTo>
                <a:lnTo>
                  <a:pt x="2275" y="10906"/>
                </a:lnTo>
                <a:lnTo>
                  <a:pt x="2275" y="10549"/>
                </a:lnTo>
                <a:cubicBezTo>
                  <a:pt x="2275" y="10442"/>
                  <a:pt x="2358" y="10371"/>
                  <a:pt x="2453" y="10371"/>
                </a:cubicBezTo>
                <a:lnTo>
                  <a:pt x="3382" y="10371"/>
                </a:lnTo>
                <a:cubicBezTo>
                  <a:pt x="3465" y="10371"/>
                  <a:pt x="3549" y="10299"/>
                  <a:pt x="3549" y="10204"/>
                </a:cubicBezTo>
                <a:cubicBezTo>
                  <a:pt x="3549" y="10121"/>
                  <a:pt x="3465" y="10049"/>
                  <a:pt x="3382" y="10049"/>
                </a:cubicBezTo>
                <a:lnTo>
                  <a:pt x="3073" y="10049"/>
                </a:lnTo>
                <a:lnTo>
                  <a:pt x="3073" y="9763"/>
                </a:lnTo>
                <a:cubicBezTo>
                  <a:pt x="3073" y="9668"/>
                  <a:pt x="3144" y="9585"/>
                  <a:pt x="3251" y="9585"/>
                </a:cubicBezTo>
                <a:close/>
                <a:moveTo>
                  <a:pt x="5454" y="0"/>
                </a:moveTo>
                <a:cubicBezTo>
                  <a:pt x="4989" y="0"/>
                  <a:pt x="4632" y="369"/>
                  <a:pt x="4632" y="822"/>
                </a:cubicBezTo>
                <a:cubicBezTo>
                  <a:pt x="4632" y="1072"/>
                  <a:pt x="4751" y="1298"/>
                  <a:pt x="4930" y="1453"/>
                </a:cubicBezTo>
                <a:lnTo>
                  <a:pt x="4930" y="1810"/>
                </a:lnTo>
                <a:lnTo>
                  <a:pt x="3894" y="1810"/>
                </a:lnTo>
                <a:cubicBezTo>
                  <a:pt x="3382" y="1810"/>
                  <a:pt x="2906" y="2024"/>
                  <a:pt x="2584" y="2370"/>
                </a:cubicBezTo>
                <a:cubicBezTo>
                  <a:pt x="2382" y="2572"/>
                  <a:pt x="2120" y="2691"/>
                  <a:pt x="1834" y="2691"/>
                </a:cubicBezTo>
                <a:lnTo>
                  <a:pt x="346" y="2691"/>
                </a:lnTo>
                <a:cubicBezTo>
                  <a:pt x="179" y="2691"/>
                  <a:pt x="48" y="2822"/>
                  <a:pt x="48" y="2989"/>
                </a:cubicBezTo>
                <a:lnTo>
                  <a:pt x="48" y="3382"/>
                </a:lnTo>
                <a:cubicBezTo>
                  <a:pt x="48" y="3536"/>
                  <a:pt x="179" y="3679"/>
                  <a:pt x="346" y="3679"/>
                </a:cubicBezTo>
                <a:lnTo>
                  <a:pt x="1263" y="3679"/>
                </a:lnTo>
                <a:lnTo>
                  <a:pt x="1" y="6477"/>
                </a:lnTo>
                <a:lnTo>
                  <a:pt x="1" y="6489"/>
                </a:lnTo>
                <a:lnTo>
                  <a:pt x="1" y="6501"/>
                </a:lnTo>
                <a:lnTo>
                  <a:pt x="1" y="6513"/>
                </a:lnTo>
                <a:lnTo>
                  <a:pt x="1" y="6537"/>
                </a:lnTo>
                <a:lnTo>
                  <a:pt x="1" y="6692"/>
                </a:lnTo>
                <a:cubicBezTo>
                  <a:pt x="1" y="7501"/>
                  <a:pt x="656" y="8168"/>
                  <a:pt x="1477" y="8168"/>
                </a:cubicBezTo>
                <a:lnTo>
                  <a:pt x="1596" y="8168"/>
                </a:lnTo>
                <a:cubicBezTo>
                  <a:pt x="2406" y="8168"/>
                  <a:pt x="3073" y="7513"/>
                  <a:pt x="3073" y="6692"/>
                </a:cubicBezTo>
                <a:lnTo>
                  <a:pt x="3073" y="6537"/>
                </a:lnTo>
                <a:lnTo>
                  <a:pt x="3073" y="6513"/>
                </a:lnTo>
                <a:lnTo>
                  <a:pt x="3073" y="6501"/>
                </a:lnTo>
                <a:lnTo>
                  <a:pt x="3073" y="6489"/>
                </a:lnTo>
                <a:lnTo>
                  <a:pt x="3073" y="6477"/>
                </a:lnTo>
                <a:lnTo>
                  <a:pt x="1811" y="3679"/>
                </a:lnTo>
                <a:lnTo>
                  <a:pt x="1930" y="3679"/>
                </a:lnTo>
                <a:cubicBezTo>
                  <a:pt x="2430" y="3679"/>
                  <a:pt x="2906" y="3465"/>
                  <a:pt x="3239" y="3120"/>
                </a:cubicBezTo>
                <a:cubicBezTo>
                  <a:pt x="3430" y="2917"/>
                  <a:pt x="3692" y="2798"/>
                  <a:pt x="3977" y="2798"/>
                </a:cubicBezTo>
                <a:lnTo>
                  <a:pt x="4942" y="2798"/>
                </a:lnTo>
                <a:lnTo>
                  <a:pt x="4942" y="9251"/>
                </a:lnTo>
                <a:lnTo>
                  <a:pt x="3275" y="9251"/>
                </a:lnTo>
                <a:cubicBezTo>
                  <a:pt x="3013" y="9251"/>
                  <a:pt x="2787" y="9478"/>
                  <a:pt x="2787" y="9752"/>
                </a:cubicBezTo>
                <a:lnTo>
                  <a:pt x="2787" y="10025"/>
                </a:lnTo>
                <a:lnTo>
                  <a:pt x="2501" y="10025"/>
                </a:lnTo>
                <a:cubicBezTo>
                  <a:pt x="2227" y="10025"/>
                  <a:pt x="2001" y="10252"/>
                  <a:pt x="2001" y="10537"/>
                </a:cubicBezTo>
                <a:lnTo>
                  <a:pt x="2001" y="11061"/>
                </a:lnTo>
                <a:cubicBezTo>
                  <a:pt x="2001" y="11145"/>
                  <a:pt x="2072" y="11216"/>
                  <a:pt x="2168" y="11216"/>
                </a:cubicBezTo>
                <a:lnTo>
                  <a:pt x="8799" y="11216"/>
                </a:lnTo>
                <a:cubicBezTo>
                  <a:pt x="8895" y="11216"/>
                  <a:pt x="8966" y="11145"/>
                  <a:pt x="8966" y="11061"/>
                </a:cubicBezTo>
                <a:lnTo>
                  <a:pt x="8966" y="10537"/>
                </a:lnTo>
                <a:cubicBezTo>
                  <a:pt x="8966" y="10252"/>
                  <a:pt x="8740" y="10025"/>
                  <a:pt x="8454" y="10025"/>
                </a:cubicBezTo>
                <a:lnTo>
                  <a:pt x="8180" y="10025"/>
                </a:lnTo>
                <a:lnTo>
                  <a:pt x="8180" y="9752"/>
                </a:lnTo>
                <a:cubicBezTo>
                  <a:pt x="8180" y="9478"/>
                  <a:pt x="7954" y="9251"/>
                  <a:pt x="7680" y="9251"/>
                </a:cubicBezTo>
                <a:lnTo>
                  <a:pt x="5978" y="9251"/>
                </a:lnTo>
                <a:lnTo>
                  <a:pt x="5978" y="4572"/>
                </a:lnTo>
                <a:cubicBezTo>
                  <a:pt x="5978" y="4477"/>
                  <a:pt x="5894" y="4406"/>
                  <a:pt x="5811" y="4406"/>
                </a:cubicBezTo>
                <a:cubicBezTo>
                  <a:pt x="5716" y="4406"/>
                  <a:pt x="5644" y="4477"/>
                  <a:pt x="5644" y="4572"/>
                </a:cubicBezTo>
                <a:lnTo>
                  <a:pt x="5644" y="9251"/>
                </a:lnTo>
                <a:lnTo>
                  <a:pt x="5240" y="9251"/>
                </a:lnTo>
                <a:lnTo>
                  <a:pt x="5240" y="2798"/>
                </a:lnTo>
                <a:lnTo>
                  <a:pt x="5644" y="2798"/>
                </a:lnTo>
                <a:lnTo>
                  <a:pt x="5644" y="3536"/>
                </a:lnTo>
                <a:cubicBezTo>
                  <a:pt x="5644" y="3632"/>
                  <a:pt x="5716" y="3703"/>
                  <a:pt x="5811" y="3703"/>
                </a:cubicBezTo>
                <a:cubicBezTo>
                  <a:pt x="5894" y="3703"/>
                  <a:pt x="5978" y="3632"/>
                  <a:pt x="5978" y="3536"/>
                </a:cubicBezTo>
                <a:lnTo>
                  <a:pt x="5978" y="2798"/>
                </a:lnTo>
                <a:lnTo>
                  <a:pt x="7002" y="2798"/>
                </a:lnTo>
                <a:cubicBezTo>
                  <a:pt x="7240" y="2798"/>
                  <a:pt x="7466" y="2905"/>
                  <a:pt x="7621" y="3060"/>
                </a:cubicBezTo>
                <a:cubicBezTo>
                  <a:pt x="8002" y="3453"/>
                  <a:pt x="8502" y="3679"/>
                  <a:pt x="9050" y="3679"/>
                </a:cubicBezTo>
                <a:lnTo>
                  <a:pt x="9097" y="3679"/>
                </a:lnTo>
                <a:lnTo>
                  <a:pt x="7835" y="6477"/>
                </a:lnTo>
                <a:lnTo>
                  <a:pt x="7835" y="6489"/>
                </a:lnTo>
                <a:lnTo>
                  <a:pt x="7835" y="6501"/>
                </a:lnTo>
                <a:lnTo>
                  <a:pt x="7835" y="6513"/>
                </a:lnTo>
                <a:lnTo>
                  <a:pt x="7835" y="6537"/>
                </a:lnTo>
                <a:lnTo>
                  <a:pt x="7835" y="6692"/>
                </a:lnTo>
                <a:cubicBezTo>
                  <a:pt x="7835" y="7501"/>
                  <a:pt x="8490" y="8168"/>
                  <a:pt x="9311" y="8168"/>
                </a:cubicBezTo>
                <a:lnTo>
                  <a:pt x="9431" y="8168"/>
                </a:lnTo>
                <a:cubicBezTo>
                  <a:pt x="10228" y="8168"/>
                  <a:pt x="10895" y="7513"/>
                  <a:pt x="10895" y="6692"/>
                </a:cubicBezTo>
                <a:lnTo>
                  <a:pt x="10895" y="6537"/>
                </a:lnTo>
                <a:lnTo>
                  <a:pt x="10895" y="6513"/>
                </a:lnTo>
                <a:lnTo>
                  <a:pt x="10895" y="6501"/>
                </a:lnTo>
                <a:lnTo>
                  <a:pt x="10895" y="6489"/>
                </a:lnTo>
                <a:lnTo>
                  <a:pt x="10895" y="6465"/>
                </a:lnTo>
                <a:lnTo>
                  <a:pt x="9633" y="3667"/>
                </a:lnTo>
                <a:lnTo>
                  <a:pt x="10562" y="3667"/>
                </a:lnTo>
                <a:cubicBezTo>
                  <a:pt x="10716" y="3667"/>
                  <a:pt x="10859" y="3536"/>
                  <a:pt x="10859" y="3370"/>
                </a:cubicBezTo>
                <a:lnTo>
                  <a:pt x="10859" y="2989"/>
                </a:lnTo>
                <a:cubicBezTo>
                  <a:pt x="10859" y="2822"/>
                  <a:pt x="10716" y="2691"/>
                  <a:pt x="10562" y="2691"/>
                </a:cubicBezTo>
                <a:lnTo>
                  <a:pt x="9073" y="2691"/>
                </a:lnTo>
                <a:cubicBezTo>
                  <a:pt x="8788" y="2691"/>
                  <a:pt x="8514" y="2572"/>
                  <a:pt x="8323" y="2370"/>
                </a:cubicBezTo>
                <a:cubicBezTo>
                  <a:pt x="8002" y="2012"/>
                  <a:pt x="7502" y="1810"/>
                  <a:pt x="7014" y="1810"/>
                </a:cubicBezTo>
                <a:lnTo>
                  <a:pt x="5978" y="1810"/>
                </a:lnTo>
                <a:lnTo>
                  <a:pt x="5978" y="1453"/>
                </a:lnTo>
                <a:cubicBezTo>
                  <a:pt x="6156" y="1310"/>
                  <a:pt x="6275" y="1072"/>
                  <a:pt x="6275" y="822"/>
                </a:cubicBezTo>
                <a:cubicBezTo>
                  <a:pt x="6275" y="358"/>
                  <a:pt x="5894" y="0"/>
                  <a:pt x="5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93" name="Google Shape;6293;p78"/>
          <p:cNvGrpSpPr/>
          <p:nvPr/>
        </p:nvGrpSpPr>
        <p:grpSpPr>
          <a:xfrm>
            <a:off x="3974207" y="2429009"/>
            <a:ext cx="320143" cy="338491"/>
            <a:chOff x="3974207" y="2429009"/>
            <a:chExt cx="320143" cy="338491"/>
          </a:xfrm>
        </p:grpSpPr>
        <p:sp>
          <p:nvSpPr>
            <p:cNvPr id="6294" name="Google Shape;6294;p78"/>
            <p:cNvSpPr/>
            <p:nvPr/>
          </p:nvSpPr>
          <p:spPr>
            <a:xfrm>
              <a:off x="3974207" y="2429009"/>
              <a:ext cx="320143" cy="338491"/>
            </a:xfrm>
            <a:custGeom>
              <a:avLst/>
              <a:gdLst/>
              <a:ahLst/>
              <a:cxnLst/>
              <a:rect l="l" t="t" r="r" b="b"/>
              <a:pathLst>
                <a:path w="10050" h="10626" extrusionOk="0">
                  <a:moveTo>
                    <a:pt x="9390" y="0"/>
                  </a:moveTo>
                  <a:cubicBezTo>
                    <a:pt x="9344" y="0"/>
                    <a:pt x="9298" y="6"/>
                    <a:pt x="9251" y="17"/>
                  </a:cubicBezTo>
                  <a:lnTo>
                    <a:pt x="3132" y="1100"/>
                  </a:lnTo>
                  <a:cubicBezTo>
                    <a:pt x="2798" y="1160"/>
                    <a:pt x="2560" y="1445"/>
                    <a:pt x="2560" y="1779"/>
                  </a:cubicBezTo>
                  <a:lnTo>
                    <a:pt x="2560" y="6803"/>
                  </a:lnTo>
                  <a:cubicBezTo>
                    <a:pt x="2358" y="6744"/>
                    <a:pt x="2143" y="6708"/>
                    <a:pt x="1929" y="6708"/>
                  </a:cubicBezTo>
                  <a:cubicBezTo>
                    <a:pt x="1417" y="6720"/>
                    <a:pt x="941" y="6934"/>
                    <a:pt x="584" y="7291"/>
                  </a:cubicBezTo>
                  <a:cubicBezTo>
                    <a:pt x="226" y="7649"/>
                    <a:pt x="24" y="8125"/>
                    <a:pt x="24" y="8625"/>
                  </a:cubicBezTo>
                  <a:cubicBezTo>
                    <a:pt x="0" y="9161"/>
                    <a:pt x="215" y="9649"/>
                    <a:pt x="584" y="10042"/>
                  </a:cubicBezTo>
                  <a:cubicBezTo>
                    <a:pt x="953" y="10411"/>
                    <a:pt x="1453" y="10625"/>
                    <a:pt x="1965" y="10625"/>
                  </a:cubicBezTo>
                  <a:lnTo>
                    <a:pt x="2001" y="10625"/>
                  </a:lnTo>
                  <a:cubicBezTo>
                    <a:pt x="3060" y="10613"/>
                    <a:pt x="3917" y="9732"/>
                    <a:pt x="3917" y="8649"/>
                  </a:cubicBezTo>
                  <a:lnTo>
                    <a:pt x="3917" y="4684"/>
                  </a:lnTo>
                  <a:cubicBezTo>
                    <a:pt x="3917" y="4577"/>
                    <a:pt x="3834" y="4493"/>
                    <a:pt x="3727" y="4493"/>
                  </a:cubicBezTo>
                  <a:cubicBezTo>
                    <a:pt x="3620" y="4493"/>
                    <a:pt x="3536" y="4577"/>
                    <a:pt x="3536" y="4684"/>
                  </a:cubicBezTo>
                  <a:lnTo>
                    <a:pt x="3536" y="8613"/>
                  </a:lnTo>
                  <a:cubicBezTo>
                    <a:pt x="3536" y="9482"/>
                    <a:pt x="2834" y="10196"/>
                    <a:pt x="1989" y="10208"/>
                  </a:cubicBezTo>
                  <a:lnTo>
                    <a:pt x="1953" y="10208"/>
                  </a:lnTo>
                  <a:cubicBezTo>
                    <a:pt x="1536" y="10208"/>
                    <a:pt x="1131" y="10042"/>
                    <a:pt x="834" y="9744"/>
                  </a:cubicBezTo>
                  <a:cubicBezTo>
                    <a:pt x="536" y="9446"/>
                    <a:pt x="381" y="9030"/>
                    <a:pt x="381" y="8613"/>
                  </a:cubicBezTo>
                  <a:cubicBezTo>
                    <a:pt x="393" y="7779"/>
                    <a:pt x="1072" y="7089"/>
                    <a:pt x="1905" y="7065"/>
                  </a:cubicBezTo>
                  <a:cubicBezTo>
                    <a:pt x="2167" y="7065"/>
                    <a:pt x="2417" y="7113"/>
                    <a:pt x="2643" y="7232"/>
                  </a:cubicBezTo>
                  <a:cubicBezTo>
                    <a:pt x="2670" y="7242"/>
                    <a:pt x="2699" y="7248"/>
                    <a:pt x="2728" y="7248"/>
                  </a:cubicBezTo>
                  <a:cubicBezTo>
                    <a:pt x="2762" y="7248"/>
                    <a:pt x="2796" y="7240"/>
                    <a:pt x="2822" y="7220"/>
                  </a:cubicBezTo>
                  <a:cubicBezTo>
                    <a:pt x="2882" y="7184"/>
                    <a:pt x="2905" y="7125"/>
                    <a:pt x="2905" y="7053"/>
                  </a:cubicBezTo>
                  <a:lnTo>
                    <a:pt x="2905" y="1767"/>
                  </a:lnTo>
                  <a:cubicBezTo>
                    <a:pt x="2905" y="1624"/>
                    <a:pt x="3013" y="1481"/>
                    <a:pt x="3155" y="1457"/>
                  </a:cubicBezTo>
                  <a:lnTo>
                    <a:pt x="9275" y="374"/>
                  </a:lnTo>
                  <a:cubicBezTo>
                    <a:pt x="9296" y="369"/>
                    <a:pt x="9315" y="366"/>
                    <a:pt x="9335" y="366"/>
                  </a:cubicBezTo>
                  <a:cubicBezTo>
                    <a:pt x="9406" y="366"/>
                    <a:pt x="9469" y="398"/>
                    <a:pt x="9525" y="445"/>
                  </a:cubicBezTo>
                  <a:cubicBezTo>
                    <a:pt x="9609" y="505"/>
                    <a:pt x="9644" y="588"/>
                    <a:pt x="9644" y="683"/>
                  </a:cubicBezTo>
                  <a:lnTo>
                    <a:pt x="9644" y="2767"/>
                  </a:lnTo>
                  <a:cubicBezTo>
                    <a:pt x="9644" y="2874"/>
                    <a:pt x="9740" y="2957"/>
                    <a:pt x="9847" y="2957"/>
                  </a:cubicBezTo>
                  <a:cubicBezTo>
                    <a:pt x="9942" y="2957"/>
                    <a:pt x="10037" y="2874"/>
                    <a:pt x="10037" y="2767"/>
                  </a:cubicBezTo>
                  <a:lnTo>
                    <a:pt x="10037" y="683"/>
                  </a:lnTo>
                  <a:cubicBezTo>
                    <a:pt x="10049" y="469"/>
                    <a:pt x="9966" y="279"/>
                    <a:pt x="9811" y="159"/>
                  </a:cubicBezTo>
                  <a:cubicBezTo>
                    <a:pt x="9683" y="59"/>
                    <a:pt x="9541" y="0"/>
                    <a:pt x="93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5" name="Google Shape;6295;p78"/>
            <p:cNvSpPr/>
            <p:nvPr/>
          </p:nvSpPr>
          <p:spPr>
            <a:xfrm>
              <a:off x="4086846" y="2479977"/>
              <a:ext cx="207503" cy="245793"/>
            </a:xfrm>
            <a:custGeom>
              <a:avLst/>
              <a:gdLst/>
              <a:ahLst/>
              <a:cxnLst/>
              <a:rect l="l" t="t" r="r" b="b"/>
              <a:pathLst>
                <a:path w="6514" h="7716" extrusionOk="0">
                  <a:moveTo>
                    <a:pt x="5299" y="0"/>
                  </a:moveTo>
                  <a:lnTo>
                    <a:pt x="143" y="905"/>
                  </a:lnTo>
                  <a:cubicBezTo>
                    <a:pt x="60" y="929"/>
                    <a:pt x="0" y="1000"/>
                    <a:pt x="0" y="1084"/>
                  </a:cubicBezTo>
                  <a:lnTo>
                    <a:pt x="0" y="2131"/>
                  </a:lnTo>
                  <a:cubicBezTo>
                    <a:pt x="0" y="2239"/>
                    <a:pt x="84" y="2322"/>
                    <a:pt x="191" y="2322"/>
                  </a:cubicBezTo>
                  <a:cubicBezTo>
                    <a:pt x="298" y="2322"/>
                    <a:pt x="381" y="2239"/>
                    <a:pt x="381" y="2131"/>
                  </a:cubicBezTo>
                  <a:lnTo>
                    <a:pt x="381" y="1250"/>
                  </a:lnTo>
                  <a:lnTo>
                    <a:pt x="5156" y="405"/>
                  </a:lnTo>
                  <a:lnTo>
                    <a:pt x="5156" y="3882"/>
                  </a:lnTo>
                  <a:cubicBezTo>
                    <a:pt x="4953" y="3834"/>
                    <a:pt x="4739" y="3798"/>
                    <a:pt x="4525" y="3798"/>
                  </a:cubicBezTo>
                  <a:cubicBezTo>
                    <a:pt x="4013" y="3810"/>
                    <a:pt x="3537" y="4024"/>
                    <a:pt x="3179" y="4382"/>
                  </a:cubicBezTo>
                  <a:cubicBezTo>
                    <a:pt x="2822" y="4739"/>
                    <a:pt x="2620" y="5215"/>
                    <a:pt x="2620" y="5715"/>
                  </a:cubicBezTo>
                  <a:cubicBezTo>
                    <a:pt x="2596" y="6251"/>
                    <a:pt x="2810" y="6739"/>
                    <a:pt x="3179" y="7132"/>
                  </a:cubicBezTo>
                  <a:cubicBezTo>
                    <a:pt x="3548" y="7501"/>
                    <a:pt x="4037" y="7715"/>
                    <a:pt x="4561" y="7715"/>
                  </a:cubicBezTo>
                  <a:lnTo>
                    <a:pt x="4596" y="7715"/>
                  </a:lnTo>
                  <a:cubicBezTo>
                    <a:pt x="5656" y="7692"/>
                    <a:pt x="6513" y="6822"/>
                    <a:pt x="6513" y="5727"/>
                  </a:cubicBezTo>
                  <a:lnTo>
                    <a:pt x="6513" y="2024"/>
                  </a:lnTo>
                  <a:cubicBezTo>
                    <a:pt x="6513" y="1941"/>
                    <a:pt x="6442" y="1846"/>
                    <a:pt x="6335" y="1846"/>
                  </a:cubicBezTo>
                  <a:cubicBezTo>
                    <a:pt x="6227" y="1846"/>
                    <a:pt x="6144" y="1941"/>
                    <a:pt x="6144" y="2048"/>
                  </a:cubicBezTo>
                  <a:lnTo>
                    <a:pt x="6144" y="5751"/>
                  </a:lnTo>
                  <a:cubicBezTo>
                    <a:pt x="6144" y="6608"/>
                    <a:pt x="5442" y="7322"/>
                    <a:pt x="4596" y="7346"/>
                  </a:cubicBezTo>
                  <a:lnTo>
                    <a:pt x="4561" y="7346"/>
                  </a:lnTo>
                  <a:cubicBezTo>
                    <a:pt x="4144" y="7346"/>
                    <a:pt x="3751" y="7180"/>
                    <a:pt x="3453" y="6882"/>
                  </a:cubicBezTo>
                  <a:cubicBezTo>
                    <a:pt x="3156" y="6584"/>
                    <a:pt x="2989" y="6168"/>
                    <a:pt x="2989" y="5751"/>
                  </a:cubicBezTo>
                  <a:cubicBezTo>
                    <a:pt x="3001" y="4917"/>
                    <a:pt x="3691" y="4227"/>
                    <a:pt x="4525" y="4203"/>
                  </a:cubicBezTo>
                  <a:cubicBezTo>
                    <a:pt x="4775" y="4203"/>
                    <a:pt x="5025" y="4251"/>
                    <a:pt x="5251" y="4370"/>
                  </a:cubicBezTo>
                  <a:cubicBezTo>
                    <a:pt x="5276" y="4380"/>
                    <a:pt x="5302" y="4385"/>
                    <a:pt x="5329" y="4385"/>
                  </a:cubicBezTo>
                  <a:cubicBezTo>
                    <a:pt x="5366" y="4385"/>
                    <a:pt x="5402" y="4374"/>
                    <a:pt x="5430" y="4346"/>
                  </a:cubicBezTo>
                  <a:cubicBezTo>
                    <a:pt x="5489" y="4322"/>
                    <a:pt x="5513" y="4263"/>
                    <a:pt x="5513" y="4179"/>
                  </a:cubicBezTo>
                  <a:lnTo>
                    <a:pt x="5513" y="191"/>
                  </a:lnTo>
                  <a:cubicBezTo>
                    <a:pt x="5513" y="131"/>
                    <a:pt x="5489" y="95"/>
                    <a:pt x="5442" y="48"/>
                  </a:cubicBezTo>
                  <a:cubicBezTo>
                    <a:pt x="5394" y="12"/>
                    <a:pt x="5334" y="0"/>
                    <a:pt x="5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296" name="Google Shape;6296;p78"/>
          <p:cNvGrpSpPr/>
          <p:nvPr/>
        </p:nvGrpSpPr>
        <p:grpSpPr>
          <a:xfrm>
            <a:off x="2623237" y="2431047"/>
            <a:ext cx="355024" cy="332630"/>
            <a:chOff x="2623237" y="2431047"/>
            <a:chExt cx="355024" cy="332630"/>
          </a:xfrm>
        </p:grpSpPr>
        <p:sp>
          <p:nvSpPr>
            <p:cNvPr id="6297" name="Google Shape;6297;p78"/>
            <p:cNvSpPr/>
            <p:nvPr/>
          </p:nvSpPr>
          <p:spPr>
            <a:xfrm>
              <a:off x="2655856" y="2604370"/>
              <a:ext cx="48579" cy="64506"/>
            </a:xfrm>
            <a:custGeom>
              <a:avLst/>
              <a:gdLst/>
              <a:ahLst/>
              <a:cxnLst/>
              <a:rect l="l" t="t" r="r" b="b"/>
              <a:pathLst>
                <a:path w="1525" h="2025" extrusionOk="0">
                  <a:moveTo>
                    <a:pt x="762" y="346"/>
                  </a:moveTo>
                  <a:cubicBezTo>
                    <a:pt x="1000" y="346"/>
                    <a:pt x="1191" y="536"/>
                    <a:pt x="1191" y="774"/>
                  </a:cubicBezTo>
                  <a:lnTo>
                    <a:pt x="1191" y="1715"/>
                  </a:lnTo>
                  <a:lnTo>
                    <a:pt x="345" y="1715"/>
                  </a:lnTo>
                  <a:lnTo>
                    <a:pt x="345" y="774"/>
                  </a:lnTo>
                  <a:lnTo>
                    <a:pt x="334" y="774"/>
                  </a:lnTo>
                  <a:cubicBezTo>
                    <a:pt x="334" y="536"/>
                    <a:pt x="524" y="346"/>
                    <a:pt x="762" y="346"/>
                  </a:cubicBezTo>
                  <a:close/>
                  <a:moveTo>
                    <a:pt x="762" y="0"/>
                  </a:moveTo>
                  <a:cubicBezTo>
                    <a:pt x="345" y="0"/>
                    <a:pt x="0" y="346"/>
                    <a:pt x="0" y="762"/>
                  </a:cubicBezTo>
                  <a:lnTo>
                    <a:pt x="0" y="1858"/>
                  </a:lnTo>
                  <a:cubicBezTo>
                    <a:pt x="0" y="1953"/>
                    <a:pt x="72" y="2024"/>
                    <a:pt x="167" y="2024"/>
                  </a:cubicBezTo>
                  <a:lnTo>
                    <a:pt x="1357" y="2024"/>
                  </a:lnTo>
                  <a:cubicBezTo>
                    <a:pt x="1441" y="2024"/>
                    <a:pt x="1524" y="1953"/>
                    <a:pt x="1524" y="1858"/>
                  </a:cubicBezTo>
                  <a:lnTo>
                    <a:pt x="1524" y="762"/>
                  </a:lnTo>
                  <a:cubicBezTo>
                    <a:pt x="1524" y="346"/>
                    <a:pt x="1179"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8" name="Google Shape;6298;p78"/>
            <p:cNvSpPr/>
            <p:nvPr/>
          </p:nvSpPr>
          <p:spPr>
            <a:xfrm>
              <a:off x="2623237" y="2431047"/>
              <a:ext cx="355024" cy="332630"/>
            </a:xfrm>
            <a:custGeom>
              <a:avLst/>
              <a:gdLst/>
              <a:ahLst/>
              <a:cxnLst/>
              <a:rect l="l" t="t" r="r" b="b"/>
              <a:pathLst>
                <a:path w="11145" h="10442" extrusionOk="0">
                  <a:moveTo>
                    <a:pt x="8692" y="2608"/>
                  </a:moveTo>
                  <a:cubicBezTo>
                    <a:pt x="8716" y="2608"/>
                    <a:pt x="8751" y="2643"/>
                    <a:pt x="8751" y="2667"/>
                  </a:cubicBezTo>
                  <a:lnTo>
                    <a:pt x="8751" y="3024"/>
                  </a:lnTo>
                  <a:cubicBezTo>
                    <a:pt x="8751" y="3060"/>
                    <a:pt x="8716" y="3084"/>
                    <a:pt x="8692" y="3084"/>
                  </a:cubicBezTo>
                  <a:lnTo>
                    <a:pt x="2453" y="3084"/>
                  </a:lnTo>
                  <a:cubicBezTo>
                    <a:pt x="2441" y="3084"/>
                    <a:pt x="2405" y="3060"/>
                    <a:pt x="2405" y="3024"/>
                  </a:cubicBezTo>
                  <a:lnTo>
                    <a:pt x="2405" y="2667"/>
                  </a:lnTo>
                  <a:cubicBezTo>
                    <a:pt x="2405" y="2643"/>
                    <a:pt x="2441" y="2608"/>
                    <a:pt x="2465" y="2608"/>
                  </a:cubicBezTo>
                  <a:close/>
                  <a:moveTo>
                    <a:pt x="8096" y="3405"/>
                  </a:moveTo>
                  <a:lnTo>
                    <a:pt x="8096" y="3834"/>
                  </a:lnTo>
                  <a:lnTo>
                    <a:pt x="7977" y="3953"/>
                  </a:lnTo>
                  <a:lnTo>
                    <a:pt x="7227" y="3953"/>
                  </a:lnTo>
                  <a:lnTo>
                    <a:pt x="7108" y="3834"/>
                  </a:lnTo>
                  <a:lnTo>
                    <a:pt x="7108" y="3405"/>
                  </a:lnTo>
                  <a:close/>
                  <a:moveTo>
                    <a:pt x="4048" y="3417"/>
                  </a:moveTo>
                  <a:lnTo>
                    <a:pt x="4048" y="3846"/>
                  </a:lnTo>
                  <a:lnTo>
                    <a:pt x="3929" y="3965"/>
                  </a:lnTo>
                  <a:lnTo>
                    <a:pt x="3179" y="3965"/>
                  </a:lnTo>
                  <a:lnTo>
                    <a:pt x="3060" y="3846"/>
                  </a:lnTo>
                  <a:lnTo>
                    <a:pt x="3060" y="3417"/>
                  </a:lnTo>
                  <a:close/>
                  <a:moveTo>
                    <a:pt x="2739" y="3417"/>
                  </a:moveTo>
                  <a:lnTo>
                    <a:pt x="2739" y="3905"/>
                  </a:lnTo>
                  <a:cubicBezTo>
                    <a:pt x="2739" y="3953"/>
                    <a:pt x="2751" y="4001"/>
                    <a:pt x="2774" y="4025"/>
                  </a:cubicBezTo>
                  <a:lnTo>
                    <a:pt x="2941" y="4191"/>
                  </a:lnTo>
                  <a:lnTo>
                    <a:pt x="2941" y="4667"/>
                  </a:lnTo>
                  <a:lnTo>
                    <a:pt x="357" y="4667"/>
                  </a:lnTo>
                  <a:lnTo>
                    <a:pt x="476" y="3453"/>
                  </a:lnTo>
                  <a:cubicBezTo>
                    <a:pt x="476" y="3429"/>
                    <a:pt x="500" y="3417"/>
                    <a:pt x="536" y="3417"/>
                  </a:cubicBezTo>
                  <a:close/>
                  <a:moveTo>
                    <a:pt x="10621" y="3417"/>
                  </a:moveTo>
                  <a:cubicBezTo>
                    <a:pt x="10656" y="3417"/>
                    <a:pt x="10668" y="3429"/>
                    <a:pt x="10680" y="3453"/>
                  </a:cubicBezTo>
                  <a:lnTo>
                    <a:pt x="10799" y="4667"/>
                  </a:lnTo>
                  <a:lnTo>
                    <a:pt x="8204" y="4667"/>
                  </a:lnTo>
                  <a:lnTo>
                    <a:pt x="8204" y="4191"/>
                  </a:lnTo>
                  <a:lnTo>
                    <a:pt x="8382" y="4025"/>
                  </a:lnTo>
                  <a:cubicBezTo>
                    <a:pt x="8406" y="4001"/>
                    <a:pt x="8418" y="3953"/>
                    <a:pt x="8418" y="3905"/>
                  </a:cubicBezTo>
                  <a:lnTo>
                    <a:pt x="8418" y="3417"/>
                  </a:lnTo>
                  <a:close/>
                  <a:moveTo>
                    <a:pt x="3834" y="4298"/>
                  </a:moveTo>
                  <a:lnTo>
                    <a:pt x="3834" y="7644"/>
                  </a:lnTo>
                  <a:lnTo>
                    <a:pt x="3286" y="7644"/>
                  </a:lnTo>
                  <a:lnTo>
                    <a:pt x="3286" y="4298"/>
                  </a:lnTo>
                  <a:close/>
                  <a:moveTo>
                    <a:pt x="7870" y="4298"/>
                  </a:moveTo>
                  <a:lnTo>
                    <a:pt x="7870" y="7644"/>
                  </a:lnTo>
                  <a:lnTo>
                    <a:pt x="7323" y="7644"/>
                  </a:lnTo>
                  <a:lnTo>
                    <a:pt x="7323" y="4298"/>
                  </a:lnTo>
                  <a:close/>
                  <a:moveTo>
                    <a:pt x="5563" y="6230"/>
                  </a:moveTo>
                  <a:cubicBezTo>
                    <a:pt x="5617" y="6230"/>
                    <a:pt x="5674" y="6245"/>
                    <a:pt x="5727" y="6275"/>
                  </a:cubicBezTo>
                  <a:lnTo>
                    <a:pt x="6013" y="6465"/>
                  </a:lnTo>
                  <a:cubicBezTo>
                    <a:pt x="6084" y="6513"/>
                    <a:pt x="6132" y="6596"/>
                    <a:pt x="6132" y="6692"/>
                  </a:cubicBezTo>
                  <a:lnTo>
                    <a:pt x="6132" y="8525"/>
                  </a:lnTo>
                  <a:lnTo>
                    <a:pt x="5013" y="8525"/>
                  </a:lnTo>
                  <a:lnTo>
                    <a:pt x="5013" y="6692"/>
                  </a:lnTo>
                  <a:cubicBezTo>
                    <a:pt x="5013" y="6596"/>
                    <a:pt x="5060" y="6513"/>
                    <a:pt x="5132" y="6465"/>
                  </a:cubicBezTo>
                  <a:lnTo>
                    <a:pt x="5418" y="6275"/>
                  </a:lnTo>
                  <a:cubicBezTo>
                    <a:pt x="5459" y="6245"/>
                    <a:pt x="5510" y="6230"/>
                    <a:pt x="5563" y="6230"/>
                  </a:cubicBezTo>
                  <a:close/>
                  <a:moveTo>
                    <a:pt x="3929" y="7989"/>
                  </a:moveTo>
                  <a:lnTo>
                    <a:pt x="4048" y="8108"/>
                  </a:lnTo>
                  <a:lnTo>
                    <a:pt x="4048" y="8537"/>
                  </a:lnTo>
                  <a:lnTo>
                    <a:pt x="3060" y="8537"/>
                  </a:lnTo>
                  <a:lnTo>
                    <a:pt x="3060" y="8108"/>
                  </a:lnTo>
                  <a:lnTo>
                    <a:pt x="3179" y="7989"/>
                  </a:lnTo>
                  <a:close/>
                  <a:moveTo>
                    <a:pt x="7954" y="7989"/>
                  </a:moveTo>
                  <a:lnTo>
                    <a:pt x="8073" y="8108"/>
                  </a:lnTo>
                  <a:lnTo>
                    <a:pt x="8073" y="8537"/>
                  </a:lnTo>
                  <a:lnTo>
                    <a:pt x="7096" y="8537"/>
                  </a:lnTo>
                  <a:lnTo>
                    <a:pt x="7096" y="8525"/>
                  </a:lnTo>
                  <a:lnTo>
                    <a:pt x="7096" y="8108"/>
                  </a:lnTo>
                  <a:lnTo>
                    <a:pt x="7215" y="7989"/>
                  </a:lnTo>
                  <a:close/>
                  <a:moveTo>
                    <a:pt x="6787" y="3429"/>
                  </a:moveTo>
                  <a:lnTo>
                    <a:pt x="6787" y="3917"/>
                  </a:lnTo>
                  <a:cubicBezTo>
                    <a:pt x="6787" y="3965"/>
                    <a:pt x="6799" y="4013"/>
                    <a:pt x="6834" y="4036"/>
                  </a:cubicBezTo>
                  <a:lnTo>
                    <a:pt x="7013" y="4215"/>
                  </a:lnTo>
                  <a:lnTo>
                    <a:pt x="7013" y="7763"/>
                  </a:lnTo>
                  <a:lnTo>
                    <a:pt x="6834" y="7942"/>
                  </a:lnTo>
                  <a:cubicBezTo>
                    <a:pt x="6799" y="7966"/>
                    <a:pt x="6787" y="8013"/>
                    <a:pt x="6787" y="8061"/>
                  </a:cubicBezTo>
                  <a:lnTo>
                    <a:pt x="6787" y="8549"/>
                  </a:lnTo>
                  <a:lnTo>
                    <a:pt x="6477" y="8525"/>
                  </a:lnTo>
                  <a:lnTo>
                    <a:pt x="6477" y="6692"/>
                  </a:lnTo>
                  <a:cubicBezTo>
                    <a:pt x="6477" y="6501"/>
                    <a:pt x="6370" y="6299"/>
                    <a:pt x="6203" y="6180"/>
                  </a:cubicBezTo>
                  <a:lnTo>
                    <a:pt x="5918" y="5989"/>
                  </a:lnTo>
                  <a:cubicBezTo>
                    <a:pt x="5816" y="5924"/>
                    <a:pt x="5703" y="5891"/>
                    <a:pt x="5589" y="5891"/>
                  </a:cubicBezTo>
                  <a:cubicBezTo>
                    <a:pt x="5474" y="5891"/>
                    <a:pt x="5358" y="5924"/>
                    <a:pt x="5251" y="5989"/>
                  </a:cubicBezTo>
                  <a:lnTo>
                    <a:pt x="4965" y="6180"/>
                  </a:lnTo>
                  <a:cubicBezTo>
                    <a:pt x="4810" y="6299"/>
                    <a:pt x="4703" y="6477"/>
                    <a:pt x="4703" y="6692"/>
                  </a:cubicBezTo>
                  <a:lnTo>
                    <a:pt x="4703" y="8525"/>
                  </a:lnTo>
                  <a:lnTo>
                    <a:pt x="4394" y="8525"/>
                  </a:lnTo>
                  <a:lnTo>
                    <a:pt x="4394" y="8025"/>
                  </a:lnTo>
                  <a:cubicBezTo>
                    <a:pt x="4394" y="7989"/>
                    <a:pt x="4370" y="7942"/>
                    <a:pt x="4346" y="7906"/>
                  </a:cubicBezTo>
                  <a:lnTo>
                    <a:pt x="4167" y="7751"/>
                  </a:lnTo>
                  <a:lnTo>
                    <a:pt x="4167" y="4203"/>
                  </a:lnTo>
                  <a:lnTo>
                    <a:pt x="4346" y="4036"/>
                  </a:lnTo>
                  <a:cubicBezTo>
                    <a:pt x="4370" y="4013"/>
                    <a:pt x="4394" y="3965"/>
                    <a:pt x="4394" y="3917"/>
                  </a:cubicBezTo>
                  <a:lnTo>
                    <a:pt x="4394" y="3429"/>
                  </a:lnTo>
                  <a:close/>
                  <a:moveTo>
                    <a:pt x="8525" y="8847"/>
                  </a:moveTo>
                  <a:lnTo>
                    <a:pt x="8525" y="9311"/>
                  </a:lnTo>
                  <a:lnTo>
                    <a:pt x="2631" y="9311"/>
                  </a:lnTo>
                  <a:lnTo>
                    <a:pt x="2631" y="8847"/>
                  </a:lnTo>
                  <a:close/>
                  <a:moveTo>
                    <a:pt x="1858" y="9632"/>
                  </a:moveTo>
                  <a:lnTo>
                    <a:pt x="1858" y="10097"/>
                  </a:lnTo>
                  <a:lnTo>
                    <a:pt x="607" y="10097"/>
                  </a:lnTo>
                  <a:lnTo>
                    <a:pt x="607" y="9632"/>
                  </a:lnTo>
                  <a:close/>
                  <a:moveTo>
                    <a:pt x="8978" y="9632"/>
                  </a:moveTo>
                  <a:lnTo>
                    <a:pt x="8978" y="10097"/>
                  </a:lnTo>
                  <a:lnTo>
                    <a:pt x="2203" y="10097"/>
                  </a:lnTo>
                  <a:lnTo>
                    <a:pt x="2203" y="9632"/>
                  </a:lnTo>
                  <a:close/>
                  <a:moveTo>
                    <a:pt x="10549" y="9632"/>
                  </a:moveTo>
                  <a:lnTo>
                    <a:pt x="10549" y="10097"/>
                  </a:lnTo>
                  <a:lnTo>
                    <a:pt x="9299" y="10097"/>
                  </a:lnTo>
                  <a:lnTo>
                    <a:pt x="9299" y="9632"/>
                  </a:lnTo>
                  <a:close/>
                  <a:moveTo>
                    <a:pt x="5566" y="0"/>
                  </a:moveTo>
                  <a:cubicBezTo>
                    <a:pt x="5531" y="0"/>
                    <a:pt x="5495" y="12"/>
                    <a:pt x="5465" y="36"/>
                  </a:cubicBezTo>
                  <a:lnTo>
                    <a:pt x="4417" y="857"/>
                  </a:lnTo>
                  <a:cubicBezTo>
                    <a:pt x="4346" y="917"/>
                    <a:pt x="4334" y="1024"/>
                    <a:pt x="4394" y="1096"/>
                  </a:cubicBezTo>
                  <a:cubicBezTo>
                    <a:pt x="4427" y="1136"/>
                    <a:pt x="4473" y="1158"/>
                    <a:pt x="4521" y="1158"/>
                  </a:cubicBezTo>
                  <a:cubicBezTo>
                    <a:pt x="4557" y="1158"/>
                    <a:pt x="4596" y="1145"/>
                    <a:pt x="4632" y="1119"/>
                  </a:cubicBezTo>
                  <a:lnTo>
                    <a:pt x="5560" y="393"/>
                  </a:lnTo>
                  <a:lnTo>
                    <a:pt x="8025" y="2298"/>
                  </a:lnTo>
                  <a:lnTo>
                    <a:pt x="3143" y="2298"/>
                  </a:lnTo>
                  <a:lnTo>
                    <a:pt x="4036" y="1596"/>
                  </a:lnTo>
                  <a:cubicBezTo>
                    <a:pt x="4108" y="1536"/>
                    <a:pt x="4120" y="1441"/>
                    <a:pt x="4060" y="1358"/>
                  </a:cubicBezTo>
                  <a:cubicBezTo>
                    <a:pt x="4026" y="1317"/>
                    <a:pt x="3977" y="1296"/>
                    <a:pt x="3928" y="1296"/>
                  </a:cubicBezTo>
                  <a:cubicBezTo>
                    <a:pt x="3891" y="1296"/>
                    <a:pt x="3853" y="1308"/>
                    <a:pt x="3822" y="1334"/>
                  </a:cubicBezTo>
                  <a:lnTo>
                    <a:pt x="2584" y="2298"/>
                  </a:lnTo>
                  <a:lnTo>
                    <a:pt x="2453" y="2298"/>
                  </a:lnTo>
                  <a:cubicBezTo>
                    <a:pt x="2250" y="2298"/>
                    <a:pt x="2072" y="2477"/>
                    <a:pt x="2072" y="2691"/>
                  </a:cubicBezTo>
                  <a:lnTo>
                    <a:pt x="2072" y="3048"/>
                  </a:lnTo>
                  <a:lnTo>
                    <a:pt x="2072" y="3108"/>
                  </a:lnTo>
                  <a:lnTo>
                    <a:pt x="524" y="3108"/>
                  </a:lnTo>
                  <a:cubicBezTo>
                    <a:pt x="322" y="3108"/>
                    <a:pt x="167" y="3251"/>
                    <a:pt x="131" y="3441"/>
                  </a:cubicBezTo>
                  <a:lnTo>
                    <a:pt x="0" y="4834"/>
                  </a:lnTo>
                  <a:cubicBezTo>
                    <a:pt x="0" y="4870"/>
                    <a:pt x="12" y="4918"/>
                    <a:pt x="48" y="4953"/>
                  </a:cubicBezTo>
                  <a:cubicBezTo>
                    <a:pt x="72" y="4977"/>
                    <a:pt x="119" y="5013"/>
                    <a:pt x="167" y="5013"/>
                  </a:cubicBezTo>
                  <a:lnTo>
                    <a:pt x="262" y="5013"/>
                  </a:lnTo>
                  <a:lnTo>
                    <a:pt x="262" y="5822"/>
                  </a:lnTo>
                  <a:cubicBezTo>
                    <a:pt x="262" y="5918"/>
                    <a:pt x="345" y="5989"/>
                    <a:pt x="429" y="5989"/>
                  </a:cubicBezTo>
                  <a:cubicBezTo>
                    <a:pt x="524" y="5989"/>
                    <a:pt x="596" y="5918"/>
                    <a:pt x="596" y="5822"/>
                  </a:cubicBezTo>
                  <a:lnTo>
                    <a:pt x="596" y="5013"/>
                  </a:lnTo>
                  <a:lnTo>
                    <a:pt x="2965" y="5013"/>
                  </a:lnTo>
                  <a:lnTo>
                    <a:pt x="2965" y="7763"/>
                  </a:lnTo>
                  <a:lnTo>
                    <a:pt x="2798" y="7930"/>
                  </a:lnTo>
                  <a:cubicBezTo>
                    <a:pt x="2762" y="7954"/>
                    <a:pt x="2751" y="8001"/>
                    <a:pt x="2751" y="8049"/>
                  </a:cubicBezTo>
                  <a:lnTo>
                    <a:pt x="2751" y="8537"/>
                  </a:lnTo>
                  <a:lnTo>
                    <a:pt x="2489" y="8537"/>
                  </a:lnTo>
                  <a:cubicBezTo>
                    <a:pt x="2393" y="8537"/>
                    <a:pt x="2322" y="8608"/>
                    <a:pt x="2322" y="8704"/>
                  </a:cubicBezTo>
                  <a:lnTo>
                    <a:pt x="2322" y="9323"/>
                  </a:lnTo>
                  <a:lnTo>
                    <a:pt x="643" y="9323"/>
                  </a:lnTo>
                  <a:lnTo>
                    <a:pt x="643" y="6584"/>
                  </a:lnTo>
                  <a:cubicBezTo>
                    <a:pt x="643" y="6501"/>
                    <a:pt x="560" y="6418"/>
                    <a:pt x="476" y="6418"/>
                  </a:cubicBezTo>
                  <a:cubicBezTo>
                    <a:pt x="381" y="6418"/>
                    <a:pt x="310" y="6501"/>
                    <a:pt x="310" y="6584"/>
                  </a:cubicBezTo>
                  <a:lnTo>
                    <a:pt x="310" y="10275"/>
                  </a:lnTo>
                  <a:cubicBezTo>
                    <a:pt x="310" y="10371"/>
                    <a:pt x="381" y="10442"/>
                    <a:pt x="476" y="10442"/>
                  </a:cubicBezTo>
                  <a:lnTo>
                    <a:pt x="10740" y="10442"/>
                  </a:lnTo>
                  <a:cubicBezTo>
                    <a:pt x="10835" y="10442"/>
                    <a:pt x="10906" y="10371"/>
                    <a:pt x="10906" y="10275"/>
                  </a:cubicBezTo>
                  <a:lnTo>
                    <a:pt x="10906" y="8347"/>
                  </a:lnTo>
                  <a:cubicBezTo>
                    <a:pt x="10906" y="8251"/>
                    <a:pt x="10835" y="8180"/>
                    <a:pt x="10740" y="8180"/>
                  </a:cubicBezTo>
                  <a:cubicBezTo>
                    <a:pt x="10656" y="8180"/>
                    <a:pt x="10585" y="8251"/>
                    <a:pt x="10585" y="8347"/>
                  </a:cubicBezTo>
                  <a:lnTo>
                    <a:pt x="10585" y="9323"/>
                  </a:lnTo>
                  <a:lnTo>
                    <a:pt x="8894" y="9323"/>
                  </a:lnTo>
                  <a:lnTo>
                    <a:pt x="8894" y="8704"/>
                  </a:lnTo>
                  <a:cubicBezTo>
                    <a:pt x="8894" y="8608"/>
                    <a:pt x="8823" y="8537"/>
                    <a:pt x="8739" y="8537"/>
                  </a:cubicBezTo>
                  <a:lnTo>
                    <a:pt x="8466" y="8537"/>
                  </a:lnTo>
                  <a:lnTo>
                    <a:pt x="8466" y="8049"/>
                  </a:lnTo>
                  <a:cubicBezTo>
                    <a:pt x="8466" y="8001"/>
                    <a:pt x="8454" y="7954"/>
                    <a:pt x="8418" y="7930"/>
                  </a:cubicBezTo>
                  <a:lnTo>
                    <a:pt x="8239" y="7763"/>
                  </a:lnTo>
                  <a:lnTo>
                    <a:pt x="8239" y="5013"/>
                  </a:lnTo>
                  <a:lnTo>
                    <a:pt x="10549" y="5013"/>
                  </a:lnTo>
                  <a:lnTo>
                    <a:pt x="10549" y="7585"/>
                  </a:lnTo>
                  <a:cubicBezTo>
                    <a:pt x="10549" y="7668"/>
                    <a:pt x="10621" y="7751"/>
                    <a:pt x="10716" y="7751"/>
                  </a:cubicBezTo>
                  <a:cubicBezTo>
                    <a:pt x="10799" y="7751"/>
                    <a:pt x="10883" y="7668"/>
                    <a:pt x="10883" y="7585"/>
                  </a:cubicBezTo>
                  <a:lnTo>
                    <a:pt x="10883" y="5013"/>
                  </a:lnTo>
                  <a:lnTo>
                    <a:pt x="10978" y="5013"/>
                  </a:lnTo>
                  <a:cubicBezTo>
                    <a:pt x="11025" y="5013"/>
                    <a:pt x="11073" y="4989"/>
                    <a:pt x="11097" y="4953"/>
                  </a:cubicBezTo>
                  <a:cubicBezTo>
                    <a:pt x="11133" y="4906"/>
                    <a:pt x="11144" y="4858"/>
                    <a:pt x="11133" y="4810"/>
                  </a:cubicBezTo>
                  <a:lnTo>
                    <a:pt x="11002" y="3429"/>
                  </a:lnTo>
                  <a:cubicBezTo>
                    <a:pt x="10978" y="3239"/>
                    <a:pt x="10811" y="3084"/>
                    <a:pt x="10609" y="3084"/>
                  </a:cubicBezTo>
                  <a:lnTo>
                    <a:pt x="9061" y="3084"/>
                  </a:lnTo>
                  <a:lnTo>
                    <a:pt x="9061" y="3024"/>
                  </a:lnTo>
                  <a:lnTo>
                    <a:pt x="9061" y="2667"/>
                  </a:lnTo>
                  <a:cubicBezTo>
                    <a:pt x="9061" y="2465"/>
                    <a:pt x="8882" y="2286"/>
                    <a:pt x="8680" y="2286"/>
                  </a:cubicBezTo>
                  <a:lnTo>
                    <a:pt x="8537" y="2286"/>
                  </a:lnTo>
                  <a:lnTo>
                    <a:pt x="5668" y="36"/>
                  </a:lnTo>
                  <a:cubicBezTo>
                    <a:pt x="5638" y="12"/>
                    <a:pt x="5602" y="0"/>
                    <a:pt x="55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9" name="Google Shape;6299;p78"/>
            <p:cNvSpPr/>
            <p:nvPr/>
          </p:nvSpPr>
          <p:spPr>
            <a:xfrm>
              <a:off x="2897827" y="2604753"/>
              <a:ext cx="48197" cy="64506"/>
            </a:xfrm>
            <a:custGeom>
              <a:avLst/>
              <a:gdLst/>
              <a:ahLst/>
              <a:cxnLst/>
              <a:rect l="l" t="t" r="r" b="b"/>
              <a:pathLst>
                <a:path w="1513" h="2025" extrusionOk="0">
                  <a:moveTo>
                    <a:pt x="762" y="334"/>
                  </a:moveTo>
                  <a:cubicBezTo>
                    <a:pt x="989" y="334"/>
                    <a:pt x="1191" y="524"/>
                    <a:pt x="1191" y="762"/>
                  </a:cubicBezTo>
                  <a:lnTo>
                    <a:pt x="1191" y="1703"/>
                  </a:lnTo>
                  <a:lnTo>
                    <a:pt x="334" y="1703"/>
                  </a:lnTo>
                  <a:lnTo>
                    <a:pt x="334" y="762"/>
                  </a:lnTo>
                  <a:cubicBezTo>
                    <a:pt x="334" y="524"/>
                    <a:pt x="524" y="334"/>
                    <a:pt x="762" y="334"/>
                  </a:cubicBezTo>
                  <a:close/>
                  <a:moveTo>
                    <a:pt x="750" y="0"/>
                  </a:moveTo>
                  <a:cubicBezTo>
                    <a:pt x="334" y="0"/>
                    <a:pt x="0" y="346"/>
                    <a:pt x="0" y="762"/>
                  </a:cubicBezTo>
                  <a:lnTo>
                    <a:pt x="0" y="1858"/>
                  </a:lnTo>
                  <a:cubicBezTo>
                    <a:pt x="0" y="1953"/>
                    <a:pt x="72" y="2024"/>
                    <a:pt x="155" y="2024"/>
                  </a:cubicBezTo>
                  <a:lnTo>
                    <a:pt x="1346" y="2024"/>
                  </a:lnTo>
                  <a:cubicBezTo>
                    <a:pt x="1441" y="2024"/>
                    <a:pt x="1512" y="1953"/>
                    <a:pt x="1512" y="1858"/>
                  </a:cubicBezTo>
                  <a:lnTo>
                    <a:pt x="1512" y="762"/>
                  </a:lnTo>
                  <a:cubicBezTo>
                    <a:pt x="1512" y="346"/>
                    <a:pt x="1167" y="0"/>
                    <a:pt x="7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0" name="Google Shape;6300;p78"/>
            <p:cNvSpPr/>
            <p:nvPr/>
          </p:nvSpPr>
          <p:spPr>
            <a:xfrm>
              <a:off x="2775695" y="2551650"/>
              <a:ext cx="51223" cy="51223"/>
            </a:xfrm>
            <a:custGeom>
              <a:avLst/>
              <a:gdLst/>
              <a:ahLst/>
              <a:cxnLst/>
              <a:rect l="l" t="t" r="r" b="b"/>
              <a:pathLst>
                <a:path w="1608" h="1608" extrusionOk="0">
                  <a:moveTo>
                    <a:pt x="810" y="310"/>
                  </a:moveTo>
                  <a:cubicBezTo>
                    <a:pt x="1060" y="310"/>
                    <a:pt x="1286" y="524"/>
                    <a:pt x="1286" y="786"/>
                  </a:cubicBezTo>
                  <a:cubicBezTo>
                    <a:pt x="1263" y="1060"/>
                    <a:pt x="1060" y="1262"/>
                    <a:pt x="810" y="1262"/>
                  </a:cubicBezTo>
                  <a:cubicBezTo>
                    <a:pt x="560" y="1262"/>
                    <a:pt x="334" y="1060"/>
                    <a:pt x="334" y="786"/>
                  </a:cubicBezTo>
                  <a:cubicBezTo>
                    <a:pt x="334" y="536"/>
                    <a:pt x="536" y="310"/>
                    <a:pt x="810" y="310"/>
                  </a:cubicBezTo>
                  <a:close/>
                  <a:moveTo>
                    <a:pt x="810" y="0"/>
                  </a:moveTo>
                  <a:cubicBezTo>
                    <a:pt x="358" y="0"/>
                    <a:pt x="1" y="358"/>
                    <a:pt x="1" y="810"/>
                  </a:cubicBezTo>
                  <a:cubicBezTo>
                    <a:pt x="1" y="1251"/>
                    <a:pt x="358" y="1608"/>
                    <a:pt x="810" y="1608"/>
                  </a:cubicBezTo>
                  <a:cubicBezTo>
                    <a:pt x="1251" y="1608"/>
                    <a:pt x="1608" y="1251"/>
                    <a:pt x="1608" y="810"/>
                  </a:cubicBezTo>
                  <a:cubicBezTo>
                    <a:pt x="1596" y="358"/>
                    <a:pt x="1239"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01" name="Google Shape;6301;p78"/>
          <p:cNvGrpSpPr/>
          <p:nvPr/>
        </p:nvGrpSpPr>
        <p:grpSpPr>
          <a:xfrm>
            <a:off x="6657194" y="2434073"/>
            <a:ext cx="375507" cy="367925"/>
            <a:chOff x="6657194" y="2434073"/>
            <a:chExt cx="375507" cy="367925"/>
          </a:xfrm>
        </p:grpSpPr>
        <p:sp>
          <p:nvSpPr>
            <p:cNvPr id="6302" name="Google Shape;6302;p78"/>
            <p:cNvSpPr/>
            <p:nvPr/>
          </p:nvSpPr>
          <p:spPr>
            <a:xfrm>
              <a:off x="6657194" y="2434073"/>
              <a:ext cx="190780" cy="367925"/>
            </a:xfrm>
            <a:custGeom>
              <a:avLst/>
              <a:gdLst/>
              <a:ahLst/>
              <a:cxnLst/>
              <a:rect l="l" t="t" r="r" b="b"/>
              <a:pathLst>
                <a:path w="5989" h="11550" extrusionOk="0">
                  <a:moveTo>
                    <a:pt x="3024" y="346"/>
                  </a:moveTo>
                  <a:cubicBezTo>
                    <a:pt x="4465" y="346"/>
                    <a:pt x="5644" y="1524"/>
                    <a:pt x="5644" y="2965"/>
                  </a:cubicBezTo>
                  <a:lnTo>
                    <a:pt x="5644" y="5596"/>
                  </a:lnTo>
                  <a:lnTo>
                    <a:pt x="2977" y="5596"/>
                  </a:lnTo>
                  <a:cubicBezTo>
                    <a:pt x="2893" y="5596"/>
                    <a:pt x="2810" y="5668"/>
                    <a:pt x="2810" y="5763"/>
                  </a:cubicBezTo>
                  <a:cubicBezTo>
                    <a:pt x="2810" y="5846"/>
                    <a:pt x="2893" y="5930"/>
                    <a:pt x="2977" y="5930"/>
                  </a:cubicBezTo>
                  <a:lnTo>
                    <a:pt x="5644" y="5930"/>
                  </a:lnTo>
                  <a:lnTo>
                    <a:pt x="5644" y="8561"/>
                  </a:lnTo>
                  <a:cubicBezTo>
                    <a:pt x="5644" y="10002"/>
                    <a:pt x="4465" y="11180"/>
                    <a:pt x="3024" y="11180"/>
                  </a:cubicBezTo>
                  <a:lnTo>
                    <a:pt x="2965" y="11180"/>
                  </a:lnTo>
                  <a:cubicBezTo>
                    <a:pt x="1524" y="11180"/>
                    <a:pt x="345" y="10002"/>
                    <a:pt x="345" y="8561"/>
                  </a:cubicBezTo>
                  <a:lnTo>
                    <a:pt x="345" y="5930"/>
                  </a:lnTo>
                  <a:lnTo>
                    <a:pt x="2119" y="5930"/>
                  </a:lnTo>
                  <a:cubicBezTo>
                    <a:pt x="2203" y="5930"/>
                    <a:pt x="2274" y="5846"/>
                    <a:pt x="2274" y="5763"/>
                  </a:cubicBezTo>
                  <a:cubicBezTo>
                    <a:pt x="2274" y="5668"/>
                    <a:pt x="2203" y="5596"/>
                    <a:pt x="2119" y="5596"/>
                  </a:cubicBezTo>
                  <a:lnTo>
                    <a:pt x="345" y="5596"/>
                  </a:lnTo>
                  <a:lnTo>
                    <a:pt x="345" y="2965"/>
                  </a:lnTo>
                  <a:cubicBezTo>
                    <a:pt x="345" y="1524"/>
                    <a:pt x="1524" y="346"/>
                    <a:pt x="2965" y="346"/>
                  </a:cubicBezTo>
                  <a:close/>
                  <a:moveTo>
                    <a:pt x="2965" y="0"/>
                  </a:moveTo>
                  <a:cubicBezTo>
                    <a:pt x="1322" y="0"/>
                    <a:pt x="0" y="1322"/>
                    <a:pt x="0" y="2965"/>
                  </a:cubicBezTo>
                  <a:lnTo>
                    <a:pt x="0" y="8585"/>
                  </a:lnTo>
                  <a:cubicBezTo>
                    <a:pt x="0" y="10228"/>
                    <a:pt x="1322" y="11550"/>
                    <a:pt x="2965" y="11550"/>
                  </a:cubicBezTo>
                  <a:lnTo>
                    <a:pt x="3024" y="11550"/>
                  </a:lnTo>
                  <a:cubicBezTo>
                    <a:pt x="4655" y="11550"/>
                    <a:pt x="5989" y="10228"/>
                    <a:pt x="5989" y="8585"/>
                  </a:cubicBezTo>
                  <a:lnTo>
                    <a:pt x="5989" y="2953"/>
                  </a:lnTo>
                  <a:cubicBezTo>
                    <a:pt x="5965" y="1322"/>
                    <a:pt x="4644" y="0"/>
                    <a:pt x="3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3" name="Google Shape;6303;p78"/>
            <p:cNvSpPr/>
            <p:nvPr/>
          </p:nvSpPr>
          <p:spPr>
            <a:xfrm>
              <a:off x="6854409" y="2464399"/>
              <a:ext cx="178292" cy="162365"/>
            </a:xfrm>
            <a:custGeom>
              <a:avLst/>
              <a:gdLst/>
              <a:ahLst/>
              <a:cxnLst/>
              <a:rect l="l" t="t" r="r" b="b"/>
              <a:pathLst>
                <a:path w="5597" h="5097" extrusionOk="0">
                  <a:moveTo>
                    <a:pt x="2807" y="346"/>
                  </a:moveTo>
                  <a:cubicBezTo>
                    <a:pt x="3371" y="346"/>
                    <a:pt x="3933" y="564"/>
                    <a:pt x="4358" y="1001"/>
                  </a:cubicBezTo>
                  <a:cubicBezTo>
                    <a:pt x="5180" y="1835"/>
                    <a:pt x="5227" y="3132"/>
                    <a:pt x="4477" y="3990"/>
                  </a:cubicBezTo>
                  <a:lnTo>
                    <a:pt x="3441" y="2954"/>
                  </a:lnTo>
                  <a:cubicBezTo>
                    <a:pt x="3411" y="2924"/>
                    <a:pt x="3367" y="2909"/>
                    <a:pt x="3322" y="2909"/>
                  </a:cubicBezTo>
                  <a:cubicBezTo>
                    <a:pt x="3278" y="2909"/>
                    <a:pt x="3233" y="2924"/>
                    <a:pt x="3203" y="2954"/>
                  </a:cubicBezTo>
                  <a:cubicBezTo>
                    <a:pt x="3144" y="3013"/>
                    <a:pt x="3144" y="3132"/>
                    <a:pt x="3203" y="3192"/>
                  </a:cubicBezTo>
                  <a:lnTo>
                    <a:pt x="4239" y="4228"/>
                  </a:lnTo>
                  <a:cubicBezTo>
                    <a:pt x="3831" y="4584"/>
                    <a:pt x="3321" y="4763"/>
                    <a:pt x="2810" y="4763"/>
                  </a:cubicBezTo>
                  <a:cubicBezTo>
                    <a:pt x="2246" y="4763"/>
                    <a:pt x="1681" y="4546"/>
                    <a:pt x="1250" y="4109"/>
                  </a:cubicBezTo>
                  <a:cubicBezTo>
                    <a:pt x="417" y="3287"/>
                    <a:pt x="393" y="1977"/>
                    <a:pt x="1131" y="1120"/>
                  </a:cubicBezTo>
                  <a:lnTo>
                    <a:pt x="1131" y="1120"/>
                  </a:lnTo>
                  <a:lnTo>
                    <a:pt x="2679" y="2668"/>
                  </a:lnTo>
                  <a:cubicBezTo>
                    <a:pt x="2709" y="2698"/>
                    <a:pt x="2754" y="2713"/>
                    <a:pt x="2798" y="2713"/>
                  </a:cubicBezTo>
                  <a:cubicBezTo>
                    <a:pt x="2843" y="2713"/>
                    <a:pt x="2888" y="2698"/>
                    <a:pt x="2917" y="2668"/>
                  </a:cubicBezTo>
                  <a:cubicBezTo>
                    <a:pt x="2977" y="2608"/>
                    <a:pt x="2977" y="2489"/>
                    <a:pt x="2917" y="2430"/>
                  </a:cubicBezTo>
                  <a:lnTo>
                    <a:pt x="1370" y="882"/>
                  </a:lnTo>
                  <a:cubicBezTo>
                    <a:pt x="1783" y="525"/>
                    <a:pt x="2296" y="346"/>
                    <a:pt x="2807" y="346"/>
                  </a:cubicBezTo>
                  <a:close/>
                  <a:moveTo>
                    <a:pt x="2803" y="1"/>
                  </a:moveTo>
                  <a:cubicBezTo>
                    <a:pt x="2152" y="1"/>
                    <a:pt x="1501" y="251"/>
                    <a:pt x="1000" y="751"/>
                  </a:cubicBezTo>
                  <a:cubicBezTo>
                    <a:pt x="0" y="1739"/>
                    <a:pt x="0" y="3347"/>
                    <a:pt x="1000" y="4347"/>
                  </a:cubicBezTo>
                  <a:cubicBezTo>
                    <a:pt x="1501" y="4847"/>
                    <a:pt x="2152" y="5097"/>
                    <a:pt x="2803" y="5097"/>
                  </a:cubicBezTo>
                  <a:cubicBezTo>
                    <a:pt x="3453" y="5097"/>
                    <a:pt x="4102" y="4847"/>
                    <a:pt x="4596" y="4347"/>
                  </a:cubicBezTo>
                  <a:cubicBezTo>
                    <a:pt x="5596" y="3347"/>
                    <a:pt x="5596" y="1739"/>
                    <a:pt x="4596" y="751"/>
                  </a:cubicBezTo>
                  <a:cubicBezTo>
                    <a:pt x="4102" y="251"/>
                    <a:pt x="3453" y="1"/>
                    <a:pt x="28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4" name="Google Shape;6304;p78"/>
            <p:cNvSpPr/>
            <p:nvPr/>
          </p:nvSpPr>
          <p:spPr>
            <a:xfrm>
              <a:off x="6854409" y="2631288"/>
              <a:ext cx="177528" cy="162365"/>
            </a:xfrm>
            <a:custGeom>
              <a:avLst/>
              <a:gdLst/>
              <a:ahLst/>
              <a:cxnLst/>
              <a:rect l="l" t="t" r="r" b="b"/>
              <a:pathLst>
                <a:path w="5573" h="5097" extrusionOk="0">
                  <a:moveTo>
                    <a:pt x="2805" y="338"/>
                  </a:moveTo>
                  <a:cubicBezTo>
                    <a:pt x="3314" y="338"/>
                    <a:pt x="3821" y="515"/>
                    <a:pt x="4227" y="870"/>
                  </a:cubicBezTo>
                  <a:lnTo>
                    <a:pt x="1120" y="3977"/>
                  </a:lnTo>
                  <a:cubicBezTo>
                    <a:pt x="393" y="3108"/>
                    <a:pt x="417" y="1799"/>
                    <a:pt x="1239" y="989"/>
                  </a:cubicBezTo>
                  <a:cubicBezTo>
                    <a:pt x="1671" y="556"/>
                    <a:pt x="2239" y="338"/>
                    <a:pt x="2805" y="338"/>
                  </a:cubicBezTo>
                  <a:close/>
                  <a:moveTo>
                    <a:pt x="2803" y="1"/>
                  </a:moveTo>
                  <a:cubicBezTo>
                    <a:pt x="2152" y="1"/>
                    <a:pt x="1501" y="251"/>
                    <a:pt x="1000" y="751"/>
                  </a:cubicBezTo>
                  <a:cubicBezTo>
                    <a:pt x="0" y="1739"/>
                    <a:pt x="0" y="3346"/>
                    <a:pt x="1000" y="4346"/>
                  </a:cubicBezTo>
                  <a:cubicBezTo>
                    <a:pt x="1501" y="4847"/>
                    <a:pt x="2152" y="5097"/>
                    <a:pt x="2803" y="5097"/>
                  </a:cubicBezTo>
                  <a:cubicBezTo>
                    <a:pt x="3453" y="5097"/>
                    <a:pt x="4102" y="4847"/>
                    <a:pt x="4596" y="4346"/>
                  </a:cubicBezTo>
                  <a:cubicBezTo>
                    <a:pt x="4656" y="4287"/>
                    <a:pt x="4656" y="4168"/>
                    <a:pt x="4596" y="4108"/>
                  </a:cubicBezTo>
                  <a:cubicBezTo>
                    <a:pt x="4566" y="4079"/>
                    <a:pt x="4522" y="4064"/>
                    <a:pt x="4477" y="4064"/>
                  </a:cubicBezTo>
                  <a:cubicBezTo>
                    <a:pt x="4432" y="4064"/>
                    <a:pt x="4388" y="4079"/>
                    <a:pt x="4358" y="4108"/>
                  </a:cubicBezTo>
                  <a:cubicBezTo>
                    <a:pt x="3933" y="4540"/>
                    <a:pt x="3370" y="4754"/>
                    <a:pt x="2806" y="4754"/>
                  </a:cubicBezTo>
                  <a:cubicBezTo>
                    <a:pt x="2295" y="4754"/>
                    <a:pt x="1783" y="4578"/>
                    <a:pt x="1370" y="4227"/>
                  </a:cubicBezTo>
                  <a:lnTo>
                    <a:pt x="2417" y="3180"/>
                  </a:lnTo>
                  <a:lnTo>
                    <a:pt x="4477" y="1120"/>
                  </a:lnTo>
                  <a:cubicBezTo>
                    <a:pt x="5060" y="1799"/>
                    <a:pt x="5180" y="2775"/>
                    <a:pt x="4763" y="3573"/>
                  </a:cubicBezTo>
                  <a:cubicBezTo>
                    <a:pt x="4715" y="3668"/>
                    <a:pt x="4751" y="3751"/>
                    <a:pt x="4834" y="3799"/>
                  </a:cubicBezTo>
                  <a:cubicBezTo>
                    <a:pt x="4863" y="3813"/>
                    <a:pt x="4890" y="3820"/>
                    <a:pt x="4916" y="3820"/>
                  </a:cubicBezTo>
                  <a:cubicBezTo>
                    <a:pt x="4976" y="3820"/>
                    <a:pt x="5027" y="3782"/>
                    <a:pt x="5060" y="3715"/>
                  </a:cubicBezTo>
                  <a:cubicBezTo>
                    <a:pt x="5572" y="2739"/>
                    <a:pt x="5406" y="1537"/>
                    <a:pt x="4596" y="751"/>
                  </a:cubicBezTo>
                  <a:cubicBezTo>
                    <a:pt x="4102" y="251"/>
                    <a:pt x="3453" y="1"/>
                    <a:pt x="28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05" name="Google Shape;6305;p78"/>
          <p:cNvGrpSpPr/>
          <p:nvPr/>
        </p:nvGrpSpPr>
        <p:grpSpPr>
          <a:xfrm>
            <a:off x="7101317" y="2441655"/>
            <a:ext cx="367925" cy="352380"/>
            <a:chOff x="7101317" y="2441655"/>
            <a:chExt cx="367925" cy="352380"/>
          </a:xfrm>
        </p:grpSpPr>
        <p:sp>
          <p:nvSpPr>
            <p:cNvPr id="6306" name="Google Shape;6306;p78"/>
            <p:cNvSpPr/>
            <p:nvPr/>
          </p:nvSpPr>
          <p:spPr>
            <a:xfrm>
              <a:off x="7101317" y="2441655"/>
              <a:ext cx="367925" cy="352380"/>
            </a:xfrm>
            <a:custGeom>
              <a:avLst/>
              <a:gdLst/>
              <a:ahLst/>
              <a:cxnLst/>
              <a:rect l="l" t="t" r="r" b="b"/>
              <a:pathLst>
                <a:path w="11550" h="11062" extrusionOk="0">
                  <a:moveTo>
                    <a:pt x="7061" y="334"/>
                  </a:moveTo>
                  <a:cubicBezTo>
                    <a:pt x="7799" y="334"/>
                    <a:pt x="8406" y="941"/>
                    <a:pt x="8406" y="1679"/>
                  </a:cubicBezTo>
                  <a:lnTo>
                    <a:pt x="8406" y="3108"/>
                  </a:lnTo>
                  <a:lnTo>
                    <a:pt x="7906" y="3108"/>
                  </a:lnTo>
                  <a:lnTo>
                    <a:pt x="7906" y="1679"/>
                  </a:lnTo>
                  <a:cubicBezTo>
                    <a:pt x="7906" y="1227"/>
                    <a:pt x="7537" y="834"/>
                    <a:pt x="7061" y="834"/>
                  </a:cubicBezTo>
                  <a:lnTo>
                    <a:pt x="4465" y="834"/>
                  </a:lnTo>
                  <a:cubicBezTo>
                    <a:pt x="4001" y="834"/>
                    <a:pt x="3620" y="1203"/>
                    <a:pt x="3620" y="1679"/>
                  </a:cubicBezTo>
                  <a:lnTo>
                    <a:pt x="3620" y="2429"/>
                  </a:lnTo>
                  <a:cubicBezTo>
                    <a:pt x="3620" y="2513"/>
                    <a:pt x="3691" y="2596"/>
                    <a:pt x="3786" y="2596"/>
                  </a:cubicBezTo>
                  <a:cubicBezTo>
                    <a:pt x="3870" y="2596"/>
                    <a:pt x="3941" y="2513"/>
                    <a:pt x="3941" y="2429"/>
                  </a:cubicBezTo>
                  <a:lnTo>
                    <a:pt x="3941" y="1679"/>
                  </a:lnTo>
                  <a:cubicBezTo>
                    <a:pt x="3941" y="1406"/>
                    <a:pt x="4167" y="1179"/>
                    <a:pt x="4453" y="1179"/>
                  </a:cubicBezTo>
                  <a:lnTo>
                    <a:pt x="7037" y="1179"/>
                  </a:lnTo>
                  <a:cubicBezTo>
                    <a:pt x="7323" y="1179"/>
                    <a:pt x="7549" y="1406"/>
                    <a:pt x="7549" y="1679"/>
                  </a:cubicBezTo>
                  <a:lnTo>
                    <a:pt x="7549" y="3108"/>
                  </a:lnTo>
                  <a:lnTo>
                    <a:pt x="3108" y="3108"/>
                  </a:lnTo>
                  <a:lnTo>
                    <a:pt x="3120" y="1679"/>
                  </a:lnTo>
                  <a:cubicBezTo>
                    <a:pt x="3120" y="941"/>
                    <a:pt x="3727" y="334"/>
                    <a:pt x="4465" y="334"/>
                  </a:cubicBezTo>
                  <a:close/>
                  <a:moveTo>
                    <a:pt x="8382" y="3453"/>
                  </a:moveTo>
                  <a:cubicBezTo>
                    <a:pt x="9930" y="3453"/>
                    <a:pt x="11180" y="4704"/>
                    <a:pt x="11180" y="6251"/>
                  </a:cubicBezTo>
                  <a:lnTo>
                    <a:pt x="11180" y="9252"/>
                  </a:lnTo>
                  <a:lnTo>
                    <a:pt x="2905" y="9252"/>
                  </a:lnTo>
                  <a:cubicBezTo>
                    <a:pt x="2822" y="9252"/>
                    <a:pt x="2739" y="9335"/>
                    <a:pt x="2739" y="9418"/>
                  </a:cubicBezTo>
                  <a:cubicBezTo>
                    <a:pt x="2739" y="9514"/>
                    <a:pt x="2822" y="9585"/>
                    <a:pt x="2905" y="9585"/>
                  </a:cubicBezTo>
                  <a:lnTo>
                    <a:pt x="11180" y="9585"/>
                  </a:lnTo>
                  <a:lnTo>
                    <a:pt x="11180" y="10288"/>
                  </a:lnTo>
                  <a:cubicBezTo>
                    <a:pt x="11168" y="10538"/>
                    <a:pt x="10942" y="10728"/>
                    <a:pt x="10716" y="10728"/>
                  </a:cubicBezTo>
                  <a:cubicBezTo>
                    <a:pt x="10716" y="10716"/>
                    <a:pt x="822" y="10716"/>
                    <a:pt x="774" y="10716"/>
                  </a:cubicBezTo>
                  <a:cubicBezTo>
                    <a:pt x="536" y="10704"/>
                    <a:pt x="334" y="10490"/>
                    <a:pt x="334" y="10240"/>
                  </a:cubicBezTo>
                  <a:lnTo>
                    <a:pt x="334" y="9585"/>
                  </a:lnTo>
                  <a:lnTo>
                    <a:pt x="2072" y="9585"/>
                  </a:lnTo>
                  <a:cubicBezTo>
                    <a:pt x="2167" y="9585"/>
                    <a:pt x="2239" y="9514"/>
                    <a:pt x="2239" y="9418"/>
                  </a:cubicBezTo>
                  <a:cubicBezTo>
                    <a:pt x="2239" y="9335"/>
                    <a:pt x="2167" y="9252"/>
                    <a:pt x="2072" y="9252"/>
                  </a:cubicBezTo>
                  <a:lnTo>
                    <a:pt x="334" y="9252"/>
                  </a:lnTo>
                  <a:lnTo>
                    <a:pt x="334" y="6251"/>
                  </a:lnTo>
                  <a:cubicBezTo>
                    <a:pt x="334" y="4704"/>
                    <a:pt x="1584" y="3453"/>
                    <a:pt x="3132" y="3453"/>
                  </a:cubicBezTo>
                  <a:close/>
                  <a:moveTo>
                    <a:pt x="4465" y="1"/>
                  </a:moveTo>
                  <a:cubicBezTo>
                    <a:pt x="3536" y="1"/>
                    <a:pt x="2786" y="763"/>
                    <a:pt x="2786" y="1679"/>
                  </a:cubicBezTo>
                  <a:lnTo>
                    <a:pt x="2786" y="3132"/>
                  </a:lnTo>
                  <a:cubicBezTo>
                    <a:pt x="1227" y="3311"/>
                    <a:pt x="0" y="4632"/>
                    <a:pt x="0" y="6239"/>
                  </a:cubicBezTo>
                  <a:lnTo>
                    <a:pt x="0" y="10240"/>
                  </a:lnTo>
                  <a:cubicBezTo>
                    <a:pt x="0" y="10692"/>
                    <a:pt x="357" y="11061"/>
                    <a:pt x="822" y="11061"/>
                  </a:cubicBezTo>
                  <a:lnTo>
                    <a:pt x="10740" y="11061"/>
                  </a:lnTo>
                  <a:cubicBezTo>
                    <a:pt x="11180" y="11061"/>
                    <a:pt x="11549" y="10704"/>
                    <a:pt x="11549" y="10240"/>
                  </a:cubicBezTo>
                  <a:lnTo>
                    <a:pt x="11549" y="6239"/>
                  </a:lnTo>
                  <a:cubicBezTo>
                    <a:pt x="11526" y="4632"/>
                    <a:pt x="10299" y="3287"/>
                    <a:pt x="8739" y="3132"/>
                  </a:cubicBezTo>
                  <a:lnTo>
                    <a:pt x="8739" y="1679"/>
                  </a:lnTo>
                  <a:cubicBezTo>
                    <a:pt x="8739" y="751"/>
                    <a:pt x="7977" y="1"/>
                    <a:pt x="7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7" name="Google Shape;6307;p78"/>
            <p:cNvSpPr/>
            <p:nvPr/>
          </p:nvSpPr>
          <p:spPr>
            <a:xfrm>
              <a:off x="7222302" y="2588443"/>
              <a:ext cx="124426" cy="124043"/>
            </a:xfrm>
            <a:custGeom>
              <a:avLst/>
              <a:gdLst/>
              <a:ahLst/>
              <a:cxnLst/>
              <a:rect l="l" t="t" r="r" b="b"/>
              <a:pathLst>
                <a:path w="3906" h="3894" extrusionOk="0">
                  <a:moveTo>
                    <a:pt x="2441" y="334"/>
                  </a:moveTo>
                  <a:lnTo>
                    <a:pt x="2441" y="1286"/>
                  </a:lnTo>
                  <a:cubicBezTo>
                    <a:pt x="2441" y="1381"/>
                    <a:pt x="2513" y="1453"/>
                    <a:pt x="2608" y="1453"/>
                  </a:cubicBezTo>
                  <a:lnTo>
                    <a:pt x="3560" y="1453"/>
                  </a:lnTo>
                  <a:lnTo>
                    <a:pt x="3560" y="2429"/>
                  </a:lnTo>
                  <a:lnTo>
                    <a:pt x="2608" y="2429"/>
                  </a:lnTo>
                  <a:cubicBezTo>
                    <a:pt x="2513" y="2429"/>
                    <a:pt x="2441" y="2513"/>
                    <a:pt x="2441" y="2596"/>
                  </a:cubicBezTo>
                  <a:lnTo>
                    <a:pt x="2441" y="3548"/>
                  </a:lnTo>
                  <a:lnTo>
                    <a:pt x="1465" y="3548"/>
                  </a:lnTo>
                  <a:lnTo>
                    <a:pt x="1465" y="2596"/>
                  </a:lnTo>
                  <a:cubicBezTo>
                    <a:pt x="1465" y="2513"/>
                    <a:pt x="1382" y="2429"/>
                    <a:pt x="1298" y="2429"/>
                  </a:cubicBezTo>
                  <a:lnTo>
                    <a:pt x="346" y="2429"/>
                  </a:lnTo>
                  <a:lnTo>
                    <a:pt x="346" y="1453"/>
                  </a:lnTo>
                  <a:lnTo>
                    <a:pt x="1298" y="1453"/>
                  </a:lnTo>
                  <a:cubicBezTo>
                    <a:pt x="1382" y="1453"/>
                    <a:pt x="1465" y="1381"/>
                    <a:pt x="1465" y="1286"/>
                  </a:cubicBezTo>
                  <a:lnTo>
                    <a:pt x="1465" y="334"/>
                  </a:lnTo>
                  <a:close/>
                  <a:moveTo>
                    <a:pt x="1298" y="0"/>
                  </a:moveTo>
                  <a:cubicBezTo>
                    <a:pt x="1203" y="0"/>
                    <a:pt x="1131" y="84"/>
                    <a:pt x="1131" y="167"/>
                  </a:cubicBezTo>
                  <a:lnTo>
                    <a:pt x="1131" y="1120"/>
                  </a:lnTo>
                  <a:lnTo>
                    <a:pt x="179" y="1120"/>
                  </a:lnTo>
                  <a:cubicBezTo>
                    <a:pt x="96" y="1120"/>
                    <a:pt x="12" y="1191"/>
                    <a:pt x="12" y="1286"/>
                  </a:cubicBezTo>
                  <a:lnTo>
                    <a:pt x="12" y="2608"/>
                  </a:lnTo>
                  <a:cubicBezTo>
                    <a:pt x="0" y="2703"/>
                    <a:pt x="96" y="2774"/>
                    <a:pt x="179" y="2774"/>
                  </a:cubicBezTo>
                  <a:lnTo>
                    <a:pt x="1131" y="2774"/>
                  </a:lnTo>
                  <a:lnTo>
                    <a:pt x="1131" y="3727"/>
                  </a:lnTo>
                  <a:cubicBezTo>
                    <a:pt x="1131" y="3822"/>
                    <a:pt x="1203" y="3894"/>
                    <a:pt x="1298" y="3894"/>
                  </a:cubicBezTo>
                  <a:lnTo>
                    <a:pt x="2620" y="3894"/>
                  </a:lnTo>
                  <a:cubicBezTo>
                    <a:pt x="2715" y="3894"/>
                    <a:pt x="2786" y="3822"/>
                    <a:pt x="2786" y="3727"/>
                  </a:cubicBezTo>
                  <a:lnTo>
                    <a:pt x="2786" y="2774"/>
                  </a:lnTo>
                  <a:lnTo>
                    <a:pt x="3739" y="2774"/>
                  </a:lnTo>
                  <a:cubicBezTo>
                    <a:pt x="3822" y="2774"/>
                    <a:pt x="3906" y="2703"/>
                    <a:pt x="3906" y="2608"/>
                  </a:cubicBezTo>
                  <a:lnTo>
                    <a:pt x="3906" y="1286"/>
                  </a:lnTo>
                  <a:cubicBezTo>
                    <a:pt x="3906" y="1191"/>
                    <a:pt x="3822" y="1120"/>
                    <a:pt x="3739" y="1120"/>
                  </a:cubicBezTo>
                  <a:lnTo>
                    <a:pt x="2786" y="1120"/>
                  </a:lnTo>
                  <a:lnTo>
                    <a:pt x="2786" y="167"/>
                  </a:lnTo>
                  <a:cubicBezTo>
                    <a:pt x="2786" y="84"/>
                    <a:pt x="2715" y="0"/>
                    <a:pt x="2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08" name="Google Shape;6308;p78"/>
          <p:cNvGrpSpPr/>
          <p:nvPr/>
        </p:nvGrpSpPr>
        <p:grpSpPr>
          <a:xfrm>
            <a:off x="5756399" y="2434456"/>
            <a:ext cx="367925" cy="367161"/>
            <a:chOff x="5756399" y="2434456"/>
            <a:chExt cx="367925" cy="367161"/>
          </a:xfrm>
        </p:grpSpPr>
        <p:sp>
          <p:nvSpPr>
            <p:cNvPr id="6309" name="Google Shape;6309;p78"/>
            <p:cNvSpPr/>
            <p:nvPr/>
          </p:nvSpPr>
          <p:spPr>
            <a:xfrm>
              <a:off x="5864865" y="2563023"/>
              <a:ext cx="39882" cy="68297"/>
            </a:xfrm>
            <a:custGeom>
              <a:avLst/>
              <a:gdLst/>
              <a:ahLst/>
              <a:cxnLst/>
              <a:rect l="l" t="t" r="r" b="b"/>
              <a:pathLst>
                <a:path w="1252" h="2144" extrusionOk="0">
                  <a:moveTo>
                    <a:pt x="918" y="334"/>
                  </a:moveTo>
                  <a:lnTo>
                    <a:pt x="918" y="1822"/>
                  </a:lnTo>
                  <a:lnTo>
                    <a:pt x="334" y="1822"/>
                  </a:lnTo>
                  <a:lnTo>
                    <a:pt x="334" y="334"/>
                  </a:lnTo>
                  <a:close/>
                  <a:moveTo>
                    <a:pt x="168" y="1"/>
                  </a:moveTo>
                  <a:cubicBezTo>
                    <a:pt x="84" y="1"/>
                    <a:pt x="1" y="72"/>
                    <a:pt x="1" y="167"/>
                  </a:cubicBezTo>
                  <a:lnTo>
                    <a:pt x="1" y="1977"/>
                  </a:lnTo>
                  <a:cubicBezTo>
                    <a:pt x="1" y="2072"/>
                    <a:pt x="84" y="2144"/>
                    <a:pt x="168" y="2144"/>
                  </a:cubicBezTo>
                  <a:lnTo>
                    <a:pt x="1096" y="2144"/>
                  </a:lnTo>
                  <a:cubicBezTo>
                    <a:pt x="1180" y="2144"/>
                    <a:pt x="1251" y="2072"/>
                    <a:pt x="1251" y="1977"/>
                  </a:cubicBezTo>
                  <a:lnTo>
                    <a:pt x="1251" y="167"/>
                  </a:lnTo>
                  <a:cubicBezTo>
                    <a:pt x="1251" y="72"/>
                    <a:pt x="1180"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0" name="Google Shape;6310;p78"/>
            <p:cNvSpPr/>
            <p:nvPr/>
          </p:nvSpPr>
          <p:spPr>
            <a:xfrm>
              <a:off x="5920261" y="2563023"/>
              <a:ext cx="40233" cy="68297"/>
            </a:xfrm>
            <a:custGeom>
              <a:avLst/>
              <a:gdLst/>
              <a:ahLst/>
              <a:cxnLst/>
              <a:rect l="l" t="t" r="r" b="b"/>
              <a:pathLst>
                <a:path w="1263" h="2144" extrusionOk="0">
                  <a:moveTo>
                    <a:pt x="929" y="334"/>
                  </a:moveTo>
                  <a:lnTo>
                    <a:pt x="929" y="1822"/>
                  </a:lnTo>
                  <a:lnTo>
                    <a:pt x="346" y="1822"/>
                  </a:lnTo>
                  <a:lnTo>
                    <a:pt x="346" y="334"/>
                  </a:lnTo>
                  <a:close/>
                  <a:moveTo>
                    <a:pt x="167" y="1"/>
                  </a:moveTo>
                  <a:cubicBezTo>
                    <a:pt x="84" y="1"/>
                    <a:pt x="12" y="72"/>
                    <a:pt x="12" y="167"/>
                  </a:cubicBezTo>
                  <a:lnTo>
                    <a:pt x="12" y="1977"/>
                  </a:lnTo>
                  <a:cubicBezTo>
                    <a:pt x="0" y="2072"/>
                    <a:pt x="84" y="2144"/>
                    <a:pt x="167" y="2144"/>
                  </a:cubicBezTo>
                  <a:lnTo>
                    <a:pt x="1096" y="2144"/>
                  </a:lnTo>
                  <a:cubicBezTo>
                    <a:pt x="1179" y="2144"/>
                    <a:pt x="1262" y="2072"/>
                    <a:pt x="1262" y="1977"/>
                  </a:cubicBezTo>
                  <a:lnTo>
                    <a:pt x="1262" y="167"/>
                  </a:lnTo>
                  <a:cubicBezTo>
                    <a:pt x="1262" y="72"/>
                    <a:pt x="1179"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1" name="Google Shape;6311;p78"/>
            <p:cNvSpPr/>
            <p:nvPr/>
          </p:nvSpPr>
          <p:spPr>
            <a:xfrm>
              <a:off x="5790165" y="2646451"/>
              <a:ext cx="39851" cy="68329"/>
            </a:xfrm>
            <a:custGeom>
              <a:avLst/>
              <a:gdLst/>
              <a:ahLst/>
              <a:cxnLst/>
              <a:rect l="l" t="t" r="r" b="b"/>
              <a:pathLst>
                <a:path w="1251" h="2145" extrusionOk="0">
                  <a:moveTo>
                    <a:pt x="917" y="334"/>
                  </a:moveTo>
                  <a:lnTo>
                    <a:pt x="917" y="1823"/>
                  </a:lnTo>
                  <a:lnTo>
                    <a:pt x="346" y="1823"/>
                  </a:lnTo>
                  <a:lnTo>
                    <a:pt x="346" y="334"/>
                  </a:lnTo>
                  <a:close/>
                  <a:moveTo>
                    <a:pt x="167" y="1"/>
                  </a:moveTo>
                  <a:cubicBezTo>
                    <a:pt x="72" y="1"/>
                    <a:pt x="0" y="72"/>
                    <a:pt x="0" y="168"/>
                  </a:cubicBezTo>
                  <a:lnTo>
                    <a:pt x="0" y="1977"/>
                  </a:lnTo>
                  <a:cubicBezTo>
                    <a:pt x="0" y="2073"/>
                    <a:pt x="72" y="2144"/>
                    <a:pt x="167" y="2144"/>
                  </a:cubicBezTo>
                  <a:lnTo>
                    <a:pt x="1084" y="2144"/>
                  </a:lnTo>
                  <a:cubicBezTo>
                    <a:pt x="1179" y="2144"/>
                    <a:pt x="1251" y="2073"/>
                    <a:pt x="1251" y="1977"/>
                  </a:cubicBezTo>
                  <a:lnTo>
                    <a:pt x="1251" y="168"/>
                  </a:lnTo>
                  <a:cubicBezTo>
                    <a:pt x="1251" y="72"/>
                    <a:pt x="1179"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2" name="Google Shape;6312;p78"/>
            <p:cNvSpPr/>
            <p:nvPr/>
          </p:nvSpPr>
          <p:spPr>
            <a:xfrm>
              <a:off x="6050707" y="2646451"/>
              <a:ext cx="39882" cy="68329"/>
            </a:xfrm>
            <a:custGeom>
              <a:avLst/>
              <a:gdLst/>
              <a:ahLst/>
              <a:cxnLst/>
              <a:rect l="l" t="t" r="r" b="b"/>
              <a:pathLst>
                <a:path w="1252" h="2145" extrusionOk="0">
                  <a:moveTo>
                    <a:pt x="930" y="334"/>
                  </a:moveTo>
                  <a:lnTo>
                    <a:pt x="930" y="1823"/>
                  </a:lnTo>
                  <a:lnTo>
                    <a:pt x="346" y="1823"/>
                  </a:lnTo>
                  <a:lnTo>
                    <a:pt x="346" y="334"/>
                  </a:lnTo>
                  <a:close/>
                  <a:moveTo>
                    <a:pt x="168" y="1"/>
                  </a:moveTo>
                  <a:cubicBezTo>
                    <a:pt x="84" y="1"/>
                    <a:pt x="1" y="72"/>
                    <a:pt x="1" y="168"/>
                  </a:cubicBezTo>
                  <a:lnTo>
                    <a:pt x="1" y="1977"/>
                  </a:lnTo>
                  <a:cubicBezTo>
                    <a:pt x="1" y="2073"/>
                    <a:pt x="72" y="2144"/>
                    <a:pt x="168" y="2144"/>
                  </a:cubicBezTo>
                  <a:lnTo>
                    <a:pt x="1096" y="2144"/>
                  </a:lnTo>
                  <a:cubicBezTo>
                    <a:pt x="1180" y="2144"/>
                    <a:pt x="1251" y="2073"/>
                    <a:pt x="1251" y="1977"/>
                  </a:cubicBezTo>
                  <a:lnTo>
                    <a:pt x="1251" y="168"/>
                  </a:lnTo>
                  <a:cubicBezTo>
                    <a:pt x="1251" y="72"/>
                    <a:pt x="1180"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3" name="Google Shape;6313;p78"/>
            <p:cNvSpPr/>
            <p:nvPr/>
          </p:nvSpPr>
          <p:spPr>
            <a:xfrm>
              <a:off x="5976007" y="2563023"/>
              <a:ext cx="39851" cy="68297"/>
            </a:xfrm>
            <a:custGeom>
              <a:avLst/>
              <a:gdLst/>
              <a:ahLst/>
              <a:cxnLst/>
              <a:rect l="l" t="t" r="r" b="b"/>
              <a:pathLst>
                <a:path w="1251" h="2144" extrusionOk="0">
                  <a:moveTo>
                    <a:pt x="917" y="334"/>
                  </a:moveTo>
                  <a:lnTo>
                    <a:pt x="917" y="1822"/>
                  </a:lnTo>
                  <a:lnTo>
                    <a:pt x="334" y="1822"/>
                  </a:lnTo>
                  <a:lnTo>
                    <a:pt x="334" y="334"/>
                  </a:lnTo>
                  <a:close/>
                  <a:moveTo>
                    <a:pt x="167" y="1"/>
                  </a:moveTo>
                  <a:cubicBezTo>
                    <a:pt x="72" y="1"/>
                    <a:pt x="0" y="72"/>
                    <a:pt x="0" y="167"/>
                  </a:cubicBezTo>
                  <a:lnTo>
                    <a:pt x="0" y="1977"/>
                  </a:lnTo>
                  <a:cubicBezTo>
                    <a:pt x="0" y="2072"/>
                    <a:pt x="72" y="2144"/>
                    <a:pt x="167" y="2144"/>
                  </a:cubicBezTo>
                  <a:lnTo>
                    <a:pt x="1084" y="2144"/>
                  </a:lnTo>
                  <a:cubicBezTo>
                    <a:pt x="1179" y="2144"/>
                    <a:pt x="1251" y="2072"/>
                    <a:pt x="1251" y="1977"/>
                  </a:cubicBezTo>
                  <a:lnTo>
                    <a:pt x="1251" y="167"/>
                  </a:lnTo>
                  <a:cubicBezTo>
                    <a:pt x="1251" y="72"/>
                    <a:pt x="1179"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4" name="Google Shape;6314;p78"/>
            <p:cNvSpPr/>
            <p:nvPr/>
          </p:nvSpPr>
          <p:spPr>
            <a:xfrm>
              <a:off x="5919114" y="2453027"/>
              <a:ext cx="42877" cy="43673"/>
            </a:xfrm>
            <a:custGeom>
              <a:avLst/>
              <a:gdLst/>
              <a:ahLst/>
              <a:cxnLst/>
              <a:rect l="l" t="t" r="r" b="b"/>
              <a:pathLst>
                <a:path w="1346" h="1371" extrusionOk="0">
                  <a:moveTo>
                    <a:pt x="679" y="1"/>
                  </a:moveTo>
                  <a:cubicBezTo>
                    <a:pt x="596" y="1"/>
                    <a:pt x="524" y="72"/>
                    <a:pt x="524" y="167"/>
                  </a:cubicBezTo>
                  <a:lnTo>
                    <a:pt x="524" y="525"/>
                  </a:lnTo>
                  <a:lnTo>
                    <a:pt x="167" y="525"/>
                  </a:lnTo>
                  <a:cubicBezTo>
                    <a:pt x="72" y="525"/>
                    <a:pt x="1" y="596"/>
                    <a:pt x="1" y="691"/>
                  </a:cubicBezTo>
                  <a:cubicBezTo>
                    <a:pt x="1" y="775"/>
                    <a:pt x="72" y="846"/>
                    <a:pt x="167" y="846"/>
                  </a:cubicBezTo>
                  <a:lnTo>
                    <a:pt x="524" y="846"/>
                  </a:lnTo>
                  <a:lnTo>
                    <a:pt x="501" y="1203"/>
                  </a:lnTo>
                  <a:cubicBezTo>
                    <a:pt x="501" y="1299"/>
                    <a:pt x="584" y="1370"/>
                    <a:pt x="667" y="1370"/>
                  </a:cubicBezTo>
                  <a:cubicBezTo>
                    <a:pt x="751" y="1370"/>
                    <a:pt x="834" y="1299"/>
                    <a:pt x="834" y="1203"/>
                  </a:cubicBezTo>
                  <a:lnTo>
                    <a:pt x="834" y="846"/>
                  </a:lnTo>
                  <a:lnTo>
                    <a:pt x="1191" y="846"/>
                  </a:lnTo>
                  <a:cubicBezTo>
                    <a:pt x="1274" y="846"/>
                    <a:pt x="1346" y="775"/>
                    <a:pt x="1346" y="691"/>
                  </a:cubicBezTo>
                  <a:cubicBezTo>
                    <a:pt x="1346" y="596"/>
                    <a:pt x="1274" y="525"/>
                    <a:pt x="1191" y="525"/>
                  </a:cubicBezTo>
                  <a:lnTo>
                    <a:pt x="846" y="525"/>
                  </a:lnTo>
                  <a:lnTo>
                    <a:pt x="846" y="167"/>
                  </a:lnTo>
                  <a:cubicBezTo>
                    <a:pt x="846" y="72"/>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5" name="Google Shape;6315;p78"/>
            <p:cNvSpPr/>
            <p:nvPr/>
          </p:nvSpPr>
          <p:spPr>
            <a:xfrm>
              <a:off x="5756399" y="2434456"/>
              <a:ext cx="367925" cy="367161"/>
            </a:xfrm>
            <a:custGeom>
              <a:avLst/>
              <a:gdLst/>
              <a:ahLst/>
              <a:cxnLst/>
              <a:rect l="l" t="t" r="r" b="b"/>
              <a:pathLst>
                <a:path w="11550" h="11526" extrusionOk="0">
                  <a:moveTo>
                    <a:pt x="7192" y="334"/>
                  </a:moveTo>
                  <a:lnTo>
                    <a:pt x="7192" y="2215"/>
                  </a:lnTo>
                  <a:lnTo>
                    <a:pt x="6287" y="2215"/>
                  </a:lnTo>
                  <a:cubicBezTo>
                    <a:pt x="6192" y="2215"/>
                    <a:pt x="6121" y="2298"/>
                    <a:pt x="6121" y="2382"/>
                  </a:cubicBezTo>
                  <a:cubicBezTo>
                    <a:pt x="6121" y="2477"/>
                    <a:pt x="6192" y="2548"/>
                    <a:pt x="6287" y="2548"/>
                  </a:cubicBezTo>
                  <a:lnTo>
                    <a:pt x="8859" y="2548"/>
                  </a:lnTo>
                  <a:lnTo>
                    <a:pt x="8859" y="2822"/>
                  </a:lnTo>
                  <a:lnTo>
                    <a:pt x="2692" y="2822"/>
                  </a:lnTo>
                  <a:lnTo>
                    <a:pt x="2692" y="2548"/>
                  </a:lnTo>
                  <a:lnTo>
                    <a:pt x="5335" y="2548"/>
                  </a:lnTo>
                  <a:cubicBezTo>
                    <a:pt x="5418" y="2548"/>
                    <a:pt x="5490" y="2477"/>
                    <a:pt x="5490" y="2382"/>
                  </a:cubicBezTo>
                  <a:cubicBezTo>
                    <a:pt x="5490" y="2298"/>
                    <a:pt x="5418" y="2215"/>
                    <a:pt x="5335" y="2215"/>
                  </a:cubicBezTo>
                  <a:lnTo>
                    <a:pt x="4370" y="2215"/>
                  </a:lnTo>
                  <a:lnTo>
                    <a:pt x="4370" y="334"/>
                  </a:lnTo>
                  <a:close/>
                  <a:moveTo>
                    <a:pt x="2787" y="4287"/>
                  </a:moveTo>
                  <a:lnTo>
                    <a:pt x="2787" y="4560"/>
                  </a:lnTo>
                  <a:lnTo>
                    <a:pt x="346" y="4560"/>
                  </a:lnTo>
                  <a:lnTo>
                    <a:pt x="346" y="4287"/>
                  </a:lnTo>
                  <a:close/>
                  <a:moveTo>
                    <a:pt x="7133" y="8037"/>
                  </a:moveTo>
                  <a:lnTo>
                    <a:pt x="7133" y="10537"/>
                  </a:lnTo>
                  <a:lnTo>
                    <a:pt x="5954" y="10537"/>
                  </a:lnTo>
                  <a:lnTo>
                    <a:pt x="5954" y="8037"/>
                  </a:lnTo>
                  <a:close/>
                  <a:moveTo>
                    <a:pt x="8442" y="3156"/>
                  </a:moveTo>
                  <a:lnTo>
                    <a:pt x="8442" y="10537"/>
                  </a:lnTo>
                  <a:lnTo>
                    <a:pt x="7478" y="10537"/>
                  </a:lnTo>
                  <a:lnTo>
                    <a:pt x="7478" y="7859"/>
                  </a:lnTo>
                  <a:cubicBezTo>
                    <a:pt x="7478" y="7775"/>
                    <a:pt x="7395" y="7704"/>
                    <a:pt x="7311" y="7704"/>
                  </a:cubicBezTo>
                  <a:lnTo>
                    <a:pt x="4287" y="7704"/>
                  </a:lnTo>
                  <a:cubicBezTo>
                    <a:pt x="4204" y="7704"/>
                    <a:pt x="4120" y="7775"/>
                    <a:pt x="4120" y="7859"/>
                  </a:cubicBezTo>
                  <a:lnTo>
                    <a:pt x="4120" y="10537"/>
                  </a:lnTo>
                  <a:lnTo>
                    <a:pt x="3156" y="10537"/>
                  </a:lnTo>
                  <a:lnTo>
                    <a:pt x="3132" y="3156"/>
                  </a:lnTo>
                  <a:close/>
                  <a:moveTo>
                    <a:pt x="5609" y="8061"/>
                  </a:moveTo>
                  <a:lnTo>
                    <a:pt x="5609" y="10561"/>
                  </a:lnTo>
                  <a:lnTo>
                    <a:pt x="4442" y="10561"/>
                  </a:lnTo>
                  <a:lnTo>
                    <a:pt x="4442" y="8061"/>
                  </a:lnTo>
                  <a:close/>
                  <a:moveTo>
                    <a:pt x="10966" y="4906"/>
                  </a:moveTo>
                  <a:lnTo>
                    <a:pt x="10966" y="10561"/>
                  </a:lnTo>
                  <a:lnTo>
                    <a:pt x="8764" y="10561"/>
                  </a:lnTo>
                  <a:lnTo>
                    <a:pt x="8764" y="4906"/>
                  </a:lnTo>
                  <a:close/>
                  <a:moveTo>
                    <a:pt x="11205" y="10883"/>
                  </a:moveTo>
                  <a:lnTo>
                    <a:pt x="11205" y="11180"/>
                  </a:lnTo>
                  <a:lnTo>
                    <a:pt x="334" y="11180"/>
                  </a:lnTo>
                  <a:lnTo>
                    <a:pt x="334" y="10883"/>
                  </a:lnTo>
                  <a:close/>
                  <a:moveTo>
                    <a:pt x="4216" y="0"/>
                  </a:moveTo>
                  <a:cubicBezTo>
                    <a:pt x="4120" y="0"/>
                    <a:pt x="4049" y="72"/>
                    <a:pt x="4049" y="167"/>
                  </a:cubicBezTo>
                  <a:lnTo>
                    <a:pt x="4049" y="2239"/>
                  </a:lnTo>
                  <a:lnTo>
                    <a:pt x="2537" y="2239"/>
                  </a:lnTo>
                  <a:cubicBezTo>
                    <a:pt x="2442" y="2239"/>
                    <a:pt x="2370" y="2310"/>
                    <a:pt x="2370" y="2394"/>
                  </a:cubicBezTo>
                  <a:lnTo>
                    <a:pt x="2370" y="3013"/>
                  </a:lnTo>
                  <a:cubicBezTo>
                    <a:pt x="2370" y="3096"/>
                    <a:pt x="2442" y="3179"/>
                    <a:pt x="2537" y="3179"/>
                  </a:cubicBezTo>
                  <a:lnTo>
                    <a:pt x="2787" y="3179"/>
                  </a:lnTo>
                  <a:lnTo>
                    <a:pt x="2787" y="3965"/>
                  </a:lnTo>
                  <a:lnTo>
                    <a:pt x="167" y="3965"/>
                  </a:lnTo>
                  <a:cubicBezTo>
                    <a:pt x="72" y="3965"/>
                    <a:pt x="1" y="4037"/>
                    <a:pt x="1" y="4132"/>
                  </a:cubicBezTo>
                  <a:lnTo>
                    <a:pt x="1" y="4739"/>
                  </a:lnTo>
                  <a:cubicBezTo>
                    <a:pt x="1" y="4822"/>
                    <a:pt x="72" y="4906"/>
                    <a:pt x="167" y="4906"/>
                  </a:cubicBezTo>
                  <a:lnTo>
                    <a:pt x="239" y="4906"/>
                  </a:lnTo>
                  <a:lnTo>
                    <a:pt x="239" y="6013"/>
                  </a:lnTo>
                  <a:cubicBezTo>
                    <a:pt x="239" y="6108"/>
                    <a:pt x="310" y="6180"/>
                    <a:pt x="406" y="6180"/>
                  </a:cubicBezTo>
                  <a:cubicBezTo>
                    <a:pt x="489" y="6180"/>
                    <a:pt x="572" y="6108"/>
                    <a:pt x="572" y="6013"/>
                  </a:cubicBezTo>
                  <a:lnTo>
                    <a:pt x="572" y="4906"/>
                  </a:lnTo>
                  <a:lnTo>
                    <a:pt x="2763" y="4906"/>
                  </a:lnTo>
                  <a:lnTo>
                    <a:pt x="2763" y="10561"/>
                  </a:lnTo>
                  <a:lnTo>
                    <a:pt x="572" y="10561"/>
                  </a:lnTo>
                  <a:lnTo>
                    <a:pt x="572" y="6870"/>
                  </a:lnTo>
                  <a:cubicBezTo>
                    <a:pt x="572" y="6775"/>
                    <a:pt x="489" y="6704"/>
                    <a:pt x="406" y="6704"/>
                  </a:cubicBezTo>
                  <a:cubicBezTo>
                    <a:pt x="310" y="6704"/>
                    <a:pt x="239" y="6775"/>
                    <a:pt x="239" y="6870"/>
                  </a:cubicBezTo>
                  <a:lnTo>
                    <a:pt x="239" y="10561"/>
                  </a:lnTo>
                  <a:lnTo>
                    <a:pt x="167" y="10561"/>
                  </a:lnTo>
                  <a:cubicBezTo>
                    <a:pt x="72" y="10561"/>
                    <a:pt x="1" y="10633"/>
                    <a:pt x="1" y="10716"/>
                  </a:cubicBezTo>
                  <a:lnTo>
                    <a:pt x="1" y="11359"/>
                  </a:lnTo>
                  <a:cubicBezTo>
                    <a:pt x="1" y="11454"/>
                    <a:pt x="72" y="11526"/>
                    <a:pt x="167" y="11526"/>
                  </a:cubicBezTo>
                  <a:lnTo>
                    <a:pt x="11371" y="11526"/>
                  </a:lnTo>
                  <a:cubicBezTo>
                    <a:pt x="11466" y="11526"/>
                    <a:pt x="11538" y="11454"/>
                    <a:pt x="11538" y="11359"/>
                  </a:cubicBezTo>
                  <a:lnTo>
                    <a:pt x="11538" y="10716"/>
                  </a:lnTo>
                  <a:cubicBezTo>
                    <a:pt x="11538" y="10633"/>
                    <a:pt x="11466" y="10561"/>
                    <a:pt x="11371" y="10561"/>
                  </a:cubicBezTo>
                  <a:lnTo>
                    <a:pt x="11300" y="10561"/>
                  </a:lnTo>
                  <a:lnTo>
                    <a:pt x="11300" y="4906"/>
                  </a:lnTo>
                  <a:lnTo>
                    <a:pt x="11383" y="4906"/>
                  </a:lnTo>
                  <a:cubicBezTo>
                    <a:pt x="11478" y="4906"/>
                    <a:pt x="11550" y="4822"/>
                    <a:pt x="11550" y="4739"/>
                  </a:cubicBezTo>
                  <a:lnTo>
                    <a:pt x="11550" y="4132"/>
                  </a:lnTo>
                  <a:cubicBezTo>
                    <a:pt x="11550" y="4037"/>
                    <a:pt x="11478" y="3965"/>
                    <a:pt x="11383" y="3965"/>
                  </a:cubicBezTo>
                  <a:lnTo>
                    <a:pt x="10359" y="3965"/>
                  </a:lnTo>
                  <a:cubicBezTo>
                    <a:pt x="10276" y="3965"/>
                    <a:pt x="10192" y="4037"/>
                    <a:pt x="10192" y="4132"/>
                  </a:cubicBezTo>
                  <a:cubicBezTo>
                    <a:pt x="10192" y="4215"/>
                    <a:pt x="10276" y="4287"/>
                    <a:pt x="10359" y="4287"/>
                  </a:cubicBezTo>
                  <a:lnTo>
                    <a:pt x="11216" y="4287"/>
                  </a:lnTo>
                  <a:lnTo>
                    <a:pt x="11216" y="4560"/>
                  </a:lnTo>
                  <a:lnTo>
                    <a:pt x="8776" y="4560"/>
                  </a:lnTo>
                  <a:lnTo>
                    <a:pt x="8776" y="4287"/>
                  </a:lnTo>
                  <a:lnTo>
                    <a:pt x="9526" y="4287"/>
                  </a:lnTo>
                  <a:cubicBezTo>
                    <a:pt x="9609" y="4287"/>
                    <a:pt x="9692" y="4215"/>
                    <a:pt x="9692" y="4132"/>
                  </a:cubicBezTo>
                  <a:cubicBezTo>
                    <a:pt x="9692" y="4037"/>
                    <a:pt x="9609" y="3965"/>
                    <a:pt x="9526" y="3965"/>
                  </a:cubicBezTo>
                  <a:lnTo>
                    <a:pt x="8776" y="3965"/>
                  </a:lnTo>
                  <a:lnTo>
                    <a:pt x="8776" y="3179"/>
                  </a:lnTo>
                  <a:lnTo>
                    <a:pt x="9038" y="3179"/>
                  </a:lnTo>
                  <a:cubicBezTo>
                    <a:pt x="9121" y="3179"/>
                    <a:pt x="9192" y="3096"/>
                    <a:pt x="9192" y="3013"/>
                  </a:cubicBezTo>
                  <a:lnTo>
                    <a:pt x="9192" y="2394"/>
                  </a:lnTo>
                  <a:cubicBezTo>
                    <a:pt x="9192" y="2310"/>
                    <a:pt x="9121" y="2239"/>
                    <a:pt x="9038" y="2239"/>
                  </a:cubicBezTo>
                  <a:lnTo>
                    <a:pt x="7525" y="2239"/>
                  </a:lnTo>
                  <a:lnTo>
                    <a:pt x="7525" y="167"/>
                  </a:lnTo>
                  <a:cubicBezTo>
                    <a:pt x="7525" y="72"/>
                    <a:pt x="7454" y="0"/>
                    <a:pt x="73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316" name="Google Shape;6316;p78"/>
          <p:cNvSpPr/>
          <p:nvPr/>
        </p:nvSpPr>
        <p:spPr>
          <a:xfrm>
            <a:off x="5304695" y="2434551"/>
            <a:ext cx="368308" cy="366970"/>
          </a:xfrm>
          <a:custGeom>
            <a:avLst/>
            <a:gdLst/>
            <a:ahLst/>
            <a:cxnLst/>
            <a:rect l="l" t="t" r="r" b="b"/>
            <a:pathLst>
              <a:path w="11562" h="11520" extrusionOk="0">
                <a:moveTo>
                  <a:pt x="9204" y="402"/>
                </a:moveTo>
                <a:lnTo>
                  <a:pt x="11145" y="2343"/>
                </a:lnTo>
                <a:lnTo>
                  <a:pt x="11073" y="2414"/>
                </a:lnTo>
                <a:lnTo>
                  <a:pt x="9132" y="474"/>
                </a:lnTo>
                <a:lnTo>
                  <a:pt x="9204" y="402"/>
                </a:lnTo>
                <a:close/>
                <a:moveTo>
                  <a:pt x="7049" y="1712"/>
                </a:moveTo>
                <a:lnTo>
                  <a:pt x="9823" y="4486"/>
                </a:lnTo>
                <a:lnTo>
                  <a:pt x="9668" y="4629"/>
                </a:lnTo>
                <a:lnTo>
                  <a:pt x="6906" y="1855"/>
                </a:lnTo>
                <a:lnTo>
                  <a:pt x="7049" y="1712"/>
                </a:lnTo>
                <a:close/>
                <a:moveTo>
                  <a:pt x="5025" y="4927"/>
                </a:moveTo>
                <a:lnTo>
                  <a:pt x="5025" y="4927"/>
                </a:lnTo>
                <a:cubicBezTo>
                  <a:pt x="5192" y="5022"/>
                  <a:pt x="5465" y="5224"/>
                  <a:pt x="5703" y="5760"/>
                </a:cubicBezTo>
                <a:cubicBezTo>
                  <a:pt x="5965" y="6367"/>
                  <a:pt x="6323" y="6629"/>
                  <a:pt x="6596" y="6724"/>
                </a:cubicBezTo>
                <a:lnTo>
                  <a:pt x="5489" y="7832"/>
                </a:lnTo>
                <a:cubicBezTo>
                  <a:pt x="5048" y="8272"/>
                  <a:pt x="4462" y="8519"/>
                  <a:pt x="3836" y="8519"/>
                </a:cubicBezTo>
                <a:cubicBezTo>
                  <a:pt x="3768" y="8519"/>
                  <a:pt x="3700" y="8516"/>
                  <a:pt x="3632" y="8510"/>
                </a:cubicBezTo>
                <a:cubicBezTo>
                  <a:pt x="3298" y="8487"/>
                  <a:pt x="3048" y="8237"/>
                  <a:pt x="3025" y="7903"/>
                </a:cubicBezTo>
                <a:cubicBezTo>
                  <a:pt x="2977" y="7308"/>
                  <a:pt x="3156" y="6713"/>
                  <a:pt x="3525" y="6248"/>
                </a:cubicBezTo>
                <a:cubicBezTo>
                  <a:pt x="4358" y="7058"/>
                  <a:pt x="4334" y="7117"/>
                  <a:pt x="4465" y="7117"/>
                </a:cubicBezTo>
                <a:cubicBezTo>
                  <a:pt x="4608" y="7117"/>
                  <a:pt x="4691" y="6939"/>
                  <a:pt x="4584" y="6832"/>
                </a:cubicBezTo>
                <a:lnTo>
                  <a:pt x="3763" y="6010"/>
                </a:lnTo>
                <a:lnTo>
                  <a:pt x="4120" y="5653"/>
                </a:lnTo>
                <a:cubicBezTo>
                  <a:pt x="4477" y="5998"/>
                  <a:pt x="4489" y="6093"/>
                  <a:pt x="4608" y="6093"/>
                </a:cubicBezTo>
                <a:cubicBezTo>
                  <a:pt x="4763" y="6093"/>
                  <a:pt x="4834" y="5915"/>
                  <a:pt x="4727" y="5808"/>
                </a:cubicBezTo>
                <a:lnTo>
                  <a:pt x="4358" y="5439"/>
                </a:lnTo>
                <a:lnTo>
                  <a:pt x="4715" y="5081"/>
                </a:lnTo>
                <a:cubicBezTo>
                  <a:pt x="5072" y="5415"/>
                  <a:pt x="5084" y="5510"/>
                  <a:pt x="5203" y="5510"/>
                </a:cubicBezTo>
                <a:cubicBezTo>
                  <a:pt x="5358" y="5510"/>
                  <a:pt x="5430" y="5331"/>
                  <a:pt x="5322" y="5224"/>
                </a:cubicBezTo>
                <a:lnTo>
                  <a:pt x="5025" y="4927"/>
                </a:lnTo>
                <a:close/>
                <a:moveTo>
                  <a:pt x="2751" y="8248"/>
                </a:moveTo>
                <a:cubicBezTo>
                  <a:pt x="2858" y="8487"/>
                  <a:pt x="3048" y="8677"/>
                  <a:pt x="3287" y="8784"/>
                </a:cubicBezTo>
                <a:cubicBezTo>
                  <a:pt x="3036" y="9022"/>
                  <a:pt x="3001" y="9106"/>
                  <a:pt x="2882" y="9106"/>
                </a:cubicBezTo>
                <a:cubicBezTo>
                  <a:pt x="2763" y="9106"/>
                  <a:pt x="2727" y="9010"/>
                  <a:pt x="2477" y="8784"/>
                </a:cubicBezTo>
                <a:cubicBezTo>
                  <a:pt x="2405" y="8713"/>
                  <a:pt x="2405" y="8594"/>
                  <a:pt x="2477" y="8510"/>
                </a:cubicBezTo>
                <a:lnTo>
                  <a:pt x="2751" y="8248"/>
                </a:lnTo>
                <a:close/>
                <a:moveTo>
                  <a:pt x="9216" y="0"/>
                </a:moveTo>
                <a:cubicBezTo>
                  <a:pt x="9171" y="0"/>
                  <a:pt x="9127" y="15"/>
                  <a:pt x="9097" y="45"/>
                </a:cubicBezTo>
                <a:lnTo>
                  <a:pt x="8775" y="355"/>
                </a:lnTo>
                <a:cubicBezTo>
                  <a:pt x="8716" y="414"/>
                  <a:pt x="8716" y="533"/>
                  <a:pt x="8775" y="593"/>
                </a:cubicBezTo>
                <a:lnTo>
                  <a:pt x="9037" y="855"/>
                </a:lnTo>
                <a:lnTo>
                  <a:pt x="8775" y="1105"/>
                </a:lnTo>
                <a:cubicBezTo>
                  <a:pt x="8716" y="1164"/>
                  <a:pt x="8716" y="1283"/>
                  <a:pt x="8775" y="1343"/>
                </a:cubicBezTo>
                <a:cubicBezTo>
                  <a:pt x="8805" y="1373"/>
                  <a:pt x="8850" y="1387"/>
                  <a:pt x="8894" y="1387"/>
                </a:cubicBezTo>
                <a:cubicBezTo>
                  <a:pt x="8939" y="1387"/>
                  <a:pt x="8984" y="1373"/>
                  <a:pt x="9013" y="1343"/>
                </a:cubicBezTo>
                <a:lnTo>
                  <a:pt x="9275" y="1093"/>
                </a:lnTo>
                <a:lnTo>
                  <a:pt x="10466" y="2283"/>
                </a:lnTo>
                <a:lnTo>
                  <a:pt x="9275" y="3474"/>
                </a:lnTo>
                <a:lnTo>
                  <a:pt x="8085" y="2283"/>
                </a:lnTo>
                <a:lnTo>
                  <a:pt x="8406" y="1950"/>
                </a:lnTo>
                <a:cubicBezTo>
                  <a:pt x="8466" y="1890"/>
                  <a:pt x="8466" y="1771"/>
                  <a:pt x="8406" y="1712"/>
                </a:cubicBezTo>
                <a:cubicBezTo>
                  <a:pt x="8376" y="1682"/>
                  <a:pt x="8332" y="1667"/>
                  <a:pt x="8287" y="1667"/>
                </a:cubicBezTo>
                <a:cubicBezTo>
                  <a:pt x="8242" y="1667"/>
                  <a:pt x="8198" y="1682"/>
                  <a:pt x="8168" y="1712"/>
                </a:cubicBezTo>
                <a:lnTo>
                  <a:pt x="7847" y="2045"/>
                </a:lnTo>
                <a:cubicBezTo>
                  <a:pt x="7168" y="1390"/>
                  <a:pt x="7168" y="1331"/>
                  <a:pt x="7049" y="1331"/>
                </a:cubicBezTo>
                <a:cubicBezTo>
                  <a:pt x="6930" y="1331"/>
                  <a:pt x="6906" y="1414"/>
                  <a:pt x="6549" y="1760"/>
                </a:cubicBezTo>
                <a:cubicBezTo>
                  <a:pt x="6489" y="1819"/>
                  <a:pt x="6489" y="1938"/>
                  <a:pt x="6549" y="1998"/>
                </a:cubicBezTo>
                <a:lnTo>
                  <a:pt x="6918" y="2367"/>
                </a:lnTo>
                <a:lnTo>
                  <a:pt x="3346" y="5939"/>
                </a:lnTo>
                <a:cubicBezTo>
                  <a:pt x="2870" y="6462"/>
                  <a:pt x="2620" y="7165"/>
                  <a:pt x="2644" y="7879"/>
                </a:cubicBezTo>
                <a:lnTo>
                  <a:pt x="2215" y="8308"/>
                </a:lnTo>
                <a:cubicBezTo>
                  <a:pt x="2108" y="8403"/>
                  <a:pt x="2072" y="8534"/>
                  <a:pt x="2072" y="8677"/>
                </a:cubicBezTo>
                <a:cubicBezTo>
                  <a:pt x="2072" y="8915"/>
                  <a:pt x="2227" y="9070"/>
                  <a:pt x="2227" y="9070"/>
                </a:cubicBezTo>
                <a:lnTo>
                  <a:pt x="60" y="11237"/>
                </a:lnTo>
                <a:cubicBezTo>
                  <a:pt x="0" y="11296"/>
                  <a:pt x="0" y="11415"/>
                  <a:pt x="60" y="11475"/>
                </a:cubicBezTo>
                <a:cubicBezTo>
                  <a:pt x="90" y="11505"/>
                  <a:pt x="134" y="11520"/>
                  <a:pt x="179" y="11520"/>
                </a:cubicBezTo>
                <a:cubicBezTo>
                  <a:pt x="224" y="11520"/>
                  <a:pt x="268" y="11505"/>
                  <a:pt x="298" y="11475"/>
                </a:cubicBezTo>
                <a:lnTo>
                  <a:pt x="2465" y="9296"/>
                </a:lnTo>
                <a:lnTo>
                  <a:pt x="2477" y="9320"/>
                </a:lnTo>
                <a:cubicBezTo>
                  <a:pt x="2584" y="9421"/>
                  <a:pt x="2718" y="9472"/>
                  <a:pt x="2852" y="9472"/>
                </a:cubicBezTo>
                <a:cubicBezTo>
                  <a:pt x="2986" y="9472"/>
                  <a:pt x="3120" y="9421"/>
                  <a:pt x="3227" y="9320"/>
                </a:cubicBezTo>
                <a:lnTo>
                  <a:pt x="3656" y="8891"/>
                </a:lnTo>
                <a:cubicBezTo>
                  <a:pt x="3685" y="8892"/>
                  <a:pt x="3715" y="8893"/>
                  <a:pt x="3745" y="8893"/>
                </a:cubicBezTo>
                <a:cubicBezTo>
                  <a:pt x="4485" y="8893"/>
                  <a:pt x="5176" y="8609"/>
                  <a:pt x="5680" y="8094"/>
                </a:cubicBezTo>
                <a:lnTo>
                  <a:pt x="7835" y="5939"/>
                </a:lnTo>
                <a:cubicBezTo>
                  <a:pt x="7906" y="5879"/>
                  <a:pt x="7906" y="5760"/>
                  <a:pt x="7835" y="5700"/>
                </a:cubicBezTo>
                <a:cubicBezTo>
                  <a:pt x="7805" y="5671"/>
                  <a:pt x="7760" y="5656"/>
                  <a:pt x="7717" y="5656"/>
                </a:cubicBezTo>
                <a:cubicBezTo>
                  <a:pt x="7674" y="5656"/>
                  <a:pt x="7632" y="5671"/>
                  <a:pt x="7608" y="5700"/>
                </a:cubicBezTo>
                <a:lnTo>
                  <a:pt x="6811" y="6486"/>
                </a:lnTo>
                <a:cubicBezTo>
                  <a:pt x="6668" y="6462"/>
                  <a:pt x="6275" y="6343"/>
                  <a:pt x="5965" y="5641"/>
                </a:cubicBezTo>
                <a:cubicBezTo>
                  <a:pt x="5680" y="5022"/>
                  <a:pt x="5358" y="4748"/>
                  <a:pt x="5120" y="4629"/>
                </a:cubicBezTo>
                <a:lnTo>
                  <a:pt x="5251" y="4498"/>
                </a:lnTo>
                <a:lnTo>
                  <a:pt x="6073" y="5319"/>
                </a:lnTo>
                <a:cubicBezTo>
                  <a:pt x="6102" y="5349"/>
                  <a:pt x="6147" y="5364"/>
                  <a:pt x="6192" y="5364"/>
                </a:cubicBezTo>
                <a:cubicBezTo>
                  <a:pt x="6236" y="5364"/>
                  <a:pt x="6281" y="5349"/>
                  <a:pt x="6311" y="5319"/>
                </a:cubicBezTo>
                <a:cubicBezTo>
                  <a:pt x="6370" y="5260"/>
                  <a:pt x="6370" y="5141"/>
                  <a:pt x="6311" y="5081"/>
                </a:cubicBezTo>
                <a:lnTo>
                  <a:pt x="5489" y="4260"/>
                </a:lnTo>
                <a:lnTo>
                  <a:pt x="5846" y="3903"/>
                </a:lnTo>
                <a:lnTo>
                  <a:pt x="6215" y="4272"/>
                </a:lnTo>
                <a:cubicBezTo>
                  <a:pt x="6245" y="4301"/>
                  <a:pt x="6290" y="4316"/>
                  <a:pt x="6335" y="4316"/>
                </a:cubicBezTo>
                <a:cubicBezTo>
                  <a:pt x="6379" y="4316"/>
                  <a:pt x="6424" y="4301"/>
                  <a:pt x="6454" y="4272"/>
                </a:cubicBezTo>
                <a:cubicBezTo>
                  <a:pt x="6513" y="4212"/>
                  <a:pt x="6513" y="4093"/>
                  <a:pt x="6454" y="4034"/>
                </a:cubicBezTo>
                <a:lnTo>
                  <a:pt x="6084" y="3665"/>
                </a:lnTo>
                <a:lnTo>
                  <a:pt x="6442" y="3307"/>
                </a:lnTo>
                <a:lnTo>
                  <a:pt x="6811" y="3676"/>
                </a:lnTo>
                <a:cubicBezTo>
                  <a:pt x="6841" y="3706"/>
                  <a:pt x="6885" y="3721"/>
                  <a:pt x="6930" y="3721"/>
                </a:cubicBezTo>
                <a:cubicBezTo>
                  <a:pt x="6974" y="3721"/>
                  <a:pt x="7019" y="3706"/>
                  <a:pt x="7049" y="3676"/>
                </a:cubicBezTo>
                <a:cubicBezTo>
                  <a:pt x="7108" y="3617"/>
                  <a:pt x="7108" y="3498"/>
                  <a:pt x="7049" y="3438"/>
                </a:cubicBezTo>
                <a:lnTo>
                  <a:pt x="6680" y="3069"/>
                </a:lnTo>
                <a:lnTo>
                  <a:pt x="7144" y="2605"/>
                </a:lnTo>
                <a:lnTo>
                  <a:pt x="8906" y="4379"/>
                </a:lnTo>
                <a:lnTo>
                  <a:pt x="8287" y="4998"/>
                </a:lnTo>
                <a:cubicBezTo>
                  <a:pt x="8228" y="5058"/>
                  <a:pt x="8228" y="5177"/>
                  <a:pt x="8287" y="5236"/>
                </a:cubicBezTo>
                <a:cubicBezTo>
                  <a:pt x="8317" y="5266"/>
                  <a:pt x="8362" y="5281"/>
                  <a:pt x="8406" y="5281"/>
                </a:cubicBezTo>
                <a:cubicBezTo>
                  <a:pt x="8451" y="5281"/>
                  <a:pt x="8495" y="5266"/>
                  <a:pt x="8525" y="5236"/>
                </a:cubicBezTo>
                <a:lnTo>
                  <a:pt x="9144" y="4617"/>
                </a:lnTo>
                <a:cubicBezTo>
                  <a:pt x="9502" y="4962"/>
                  <a:pt x="9525" y="5034"/>
                  <a:pt x="9644" y="5034"/>
                </a:cubicBezTo>
                <a:cubicBezTo>
                  <a:pt x="9680" y="5034"/>
                  <a:pt x="9728" y="5010"/>
                  <a:pt x="9764" y="4986"/>
                </a:cubicBezTo>
                <a:cubicBezTo>
                  <a:pt x="10121" y="4617"/>
                  <a:pt x="10192" y="4593"/>
                  <a:pt x="10192" y="4486"/>
                </a:cubicBezTo>
                <a:cubicBezTo>
                  <a:pt x="10192" y="4367"/>
                  <a:pt x="10133" y="4379"/>
                  <a:pt x="9478" y="3688"/>
                </a:cubicBezTo>
                <a:lnTo>
                  <a:pt x="10668" y="2498"/>
                </a:lnTo>
                <a:cubicBezTo>
                  <a:pt x="10907" y="2724"/>
                  <a:pt x="10930" y="2819"/>
                  <a:pt x="11037" y="2819"/>
                </a:cubicBezTo>
                <a:cubicBezTo>
                  <a:pt x="11085" y="2819"/>
                  <a:pt x="11133" y="2795"/>
                  <a:pt x="11157" y="2772"/>
                </a:cubicBezTo>
                <a:lnTo>
                  <a:pt x="11502" y="2462"/>
                </a:lnTo>
                <a:cubicBezTo>
                  <a:pt x="11561" y="2402"/>
                  <a:pt x="11561" y="2283"/>
                  <a:pt x="11502" y="2224"/>
                </a:cubicBezTo>
                <a:lnTo>
                  <a:pt x="9335" y="45"/>
                </a:lnTo>
                <a:cubicBezTo>
                  <a:pt x="9305" y="15"/>
                  <a:pt x="9260" y="0"/>
                  <a:pt x="9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7" name="Google Shape;6317;p78"/>
          <p:cNvSpPr/>
          <p:nvPr/>
        </p:nvSpPr>
        <p:spPr>
          <a:xfrm>
            <a:off x="7542031" y="2445541"/>
            <a:ext cx="370187" cy="344034"/>
          </a:xfrm>
          <a:custGeom>
            <a:avLst/>
            <a:gdLst/>
            <a:ahLst/>
            <a:cxnLst/>
            <a:rect l="l" t="t" r="r" b="b"/>
            <a:pathLst>
              <a:path w="11621" h="10800" extrusionOk="0">
                <a:moveTo>
                  <a:pt x="9522" y="349"/>
                </a:moveTo>
                <a:cubicBezTo>
                  <a:pt x="9633" y="349"/>
                  <a:pt x="9746" y="391"/>
                  <a:pt x="9835" y="474"/>
                </a:cubicBezTo>
                <a:lnTo>
                  <a:pt x="11097" y="1736"/>
                </a:lnTo>
                <a:cubicBezTo>
                  <a:pt x="11252" y="1891"/>
                  <a:pt x="11252" y="2153"/>
                  <a:pt x="11085" y="2331"/>
                </a:cubicBezTo>
                <a:lnTo>
                  <a:pt x="10299" y="3129"/>
                </a:lnTo>
                <a:lnTo>
                  <a:pt x="8430" y="1260"/>
                </a:lnTo>
                <a:lnTo>
                  <a:pt x="9228" y="474"/>
                </a:lnTo>
                <a:cubicBezTo>
                  <a:pt x="9305" y="391"/>
                  <a:pt x="9412" y="349"/>
                  <a:pt x="9522" y="349"/>
                </a:cubicBezTo>
                <a:close/>
                <a:moveTo>
                  <a:pt x="8216" y="1486"/>
                </a:moveTo>
                <a:lnTo>
                  <a:pt x="10073" y="3343"/>
                </a:lnTo>
                <a:lnTo>
                  <a:pt x="9799" y="3617"/>
                </a:lnTo>
                <a:lnTo>
                  <a:pt x="7942" y="1760"/>
                </a:lnTo>
                <a:lnTo>
                  <a:pt x="8216" y="1486"/>
                </a:lnTo>
                <a:close/>
                <a:moveTo>
                  <a:pt x="9513" y="1"/>
                </a:moveTo>
                <a:cubicBezTo>
                  <a:pt x="9314" y="1"/>
                  <a:pt x="9115" y="75"/>
                  <a:pt x="8966" y="224"/>
                </a:cubicBezTo>
                <a:lnTo>
                  <a:pt x="6977" y="2200"/>
                </a:lnTo>
                <a:cubicBezTo>
                  <a:pt x="6918" y="2260"/>
                  <a:pt x="6918" y="2379"/>
                  <a:pt x="6977" y="2438"/>
                </a:cubicBezTo>
                <a:cubicBezTo>
                  <a:pt x="7007" y="2468"/>
                  <a:pt x="7052" y="2483"/>
                  <a:pt x="7096" y="2483"/>
                </a:cubicBezTo>
                <a:cubicBezTo>
                  <a:pt x="7141" y="2483"/>
                  <a:pt x="7186" y="2468"/>
                  <a:pt x="7216" y="2438"/>
                </a:cubicBezTo>
                <a:lnTo>
                  <a:pt x="7668" y="1974"/>
                </a:lnTo>
                <a:lnTo>
                  <a:pt x="9537" y="3843"/>
                </a:lnTo>
                <a:lnTo>
                  <a:pt x="7120" y="6260"/>
                </a:lnTo>
                <a:cubicBezTo>
                  <a:pt x="7043" y="6344"/>
                  <a:pt x="6933" y="6385"/>
                  <a:pt x="6821" y="6385"/>
                </a:cubicBezTo>
                <a:cubicBezTo>
                  <a:pt x="6710" y="6385"/>
                  <a:pt x="6596" y="6344"/>
                  <a:pt x="6513" y="6260"/>
                </a:cubicBezTo>
                <a:lnTo>
                  <a:pt x="5251" y="4998"/>
                </a:lnTo>
                <a:cubicBezTo>
                  <a:pt x="5084" y="4832"/>
                  <a:pt x="5084" y="4570"/>
                  <a:pt x="5251" y="4391"/>
                </a:cubicBezTo>
                <a:lnTo>
                  <a:pt x="6668" y="2974"/>
                </a:lnTo>
                <a:cubicBezTo>
                  <a:pt x="6727" y="2915"/>
                  <a:pt x="6727" y="2796"/>
                  <a:pt x="6668" y="2736"/>
                </a:cubicBezTo>
                <a:cubicBezTo>
                  <a:pt x="6632" y="2706"/>
                  <a:pt x="6585" y="2691"/>
                  <a:pt x="6540" y="2691"/>
                </a:cubicBezTo>
                <a:cubicBezTo>
                  <a:pt x="6495" y="2691"/>
                  <a:pt x="6454" y="2706"/>
                  <a:pt x="6430" y="2736"/>
                </a:cubicBezTo>
                <a:lnTo>
                  <a:pt x="5013" y="4153"/>
                </a:lnTo>
                <a:cubicBezTo>
                  <a:pt x="4727" y="4439"/>
                  <a:pt x="4715" y="4915"/>
                  <a:pt x="5001" y="5213"/>
                </a:cubicBezTo>
                <a:lnTo>
                  <a:pt x="1679" y="8523"/>
                </a:lnTo>
                <a:cubicBezTo>
                  <a:pt x="1620" y="8582"/>
                  <a:pt x="1620" y="8701"/>
                  <a:pt x="1679" y="8761"/>
                </a:cubicBezTo>
                <a:cubicBezTo>
                  <a:pt x="1709" y="8790"/>
                  <a:pt x="1754" y="8805"/>
                  <a:pt x="1798" y="8805"/>
                </a:cubicBezTo>
                <a:cubicBezTo>
                  <a:pt x="1843" y="8805"/>
                  <a:pt x="1887" y="8790"/>
                  <a:pt x="1917" y="8761"/>
                </a:cubicBezTo>
                <a:lnTo>
                  <a:pt x="5215" y="5463"/>
                </a:lnTo>
                <a:lnTo>
                  <a:pt x="5977" y="6225"/>
                </a:lnTo>
                <a:lnTo>
                  <a:pt x="4977" y="7213"/>
                </a:lnTo>
                <a:cubicBezTo>
                  <a:pt x="4787" y="7415"/>
                  <a:pt x="4680" y="7630"/>
                  <a:pt x="4668" y="7856"/>
                </a:cubicBezTo>
                <a:cubicBezTo>
                  <a:pt x="4581" y="9489"/>
                  <a:pt x="2148" y="10471"/>
                  <a:pt x="955" y="10471"/>
                </a:cubicBezTo>
                <a:cubicBezTo>
                  <a:pt x="678" y="10471"/>
                  <a:pt x="468" y="10418"/>
                  <a:pt x="369" y="10308"/>
                </a:cubicBezTo>
                <a:lnTo>
                  <a:pt x="1334" y="9344"/>
                </a:lnTo>
                <a:cubicBezTo>
                  <a:pt x="1393" y="9285"/>
                  <a:pt x="1393" y="9165"/>
                  <a:pt x="1334" y="9106"/>
                </a:cubicBezTo>
                <a:cubicBezTo>
                  <a:pt x="1304" y="9076"/>
                  <a:pt x="1259" y="9061"/>
                  <a:pt x="1215" y="9061"/>
                </a:cubicBezTo>
                <a:cubicBezTo>
                  <a:pt x="1170" y="9061"/>
                  <a:pt x="1125" y="9076"/>
                  <a:pt x="1096" y="9106"/>
                </a:cubicBezTo>
                <a:lnTo>
                  <a:pt x="60" y="10154"/>
                </a:lnTo>
                <a:cubicBezTo>
                  <a:pt x="12" y="10189"/>
                  <a:pt x="0" y="10249"/>
                  <a:pt x="12" y="10308"/>
                </a:cubicBezTo>
                <a:cubicBezTo>
                  <a:pt x="119" y="10695"/>
                  <a:pt x="578" y="10799"/>
                  <a:pt x="1021" y="10799"/>
                </a:cubicBezTo>
                <a:cubicBezTo>
                  <a:pt x="1124" y="10799"/>
                  <a:pt x="1226" y="10794"/>
                  <a:pt x="1322" y="10785"/>
                </a:cubicBezTo>
                <a:cubicBezTo>
                  <a:pt x="2858" y="10630"/>
                  <a:pt x="4941" y="9499"/>
                  <a:pt x="5013" y="7868"/>
                </a:cubicBezTo>
                <a:cubicBezTo>
                  <a:pt x="5025" y="7558"/>
                  <a:pt x="5299" y="7427"/>
                  <a:pt x="6215" y="6475"/>
                </a:cubicBezTo>
                <a:cubicBezTo>
                  <a:pt x="6227" y="6487"/>
                  <a:pt x="6430" y="6737"/>
                  <a:pt x="6799" y="6737"/>
                </a:cubicBezTo>
                <a:cubicBezTo>
                  <a:pt x="6989" y="6737"/>
                  <a:pt x="7180" y="6665"/>
                  <a:pt x="7335" y="6522"/>
                </a:cubicBezTo>
                <a:lnTo>
                  <a:pt x="11276" y="2569"/>
                </a:lnTo>
                <a:cubicBezTo>
                  <a:pt x="11621" y="2260"/>
                  <a:pt x="11621" y="1784"/>
                  <a:pt x="11323" y="1486"/>
                </a:cubicBezTo>
                <a:lnTo>
                  <a:pt x="10061" y="224"/>
                </a:lnTo>
                <a:cubicBezTo>
                  <a:pt x="9912" y="75"/>
                  <a:pt x="9713" y="1"/>
                  <a:pt x="9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18" name="Google Shape;6318;p78"/>
          <p:cNvGrpSpPr/>
          <p:nvPr/>
        </p:nvGrpSpPr>
        <p:grpSpPr>
          <a:xfrm>
            <a:off x="7964906" y="2434073"/>
            <a:ext cx="373627" cy="367925"/>
            <a:chOff x="7964906" y="2434073"/>
            <a:chExt cx="373627" cy="367925"/>
          </a:xfrm>
        </p:grpSpPr>
        <p:sp>
          <p:nvSpPr>
            <p:cNvPr id="6319" name="Google Shape;6319;p78"/>
            <p:cNvSpPr/>
            <p:nvPr/>
          </p:nvSpPr>
          <p:spPr>
            <a:xfrm>
              <a:off x="8252397" y="2622942"/>
              <a:ext cx="46699" cy="46317"/>
            </a:xfrm>
            <a:custGeom>
              <a:avLst/>
              <a:gdLst/>
              <a:ahLst/>
              <a:cxnLst/>
              <a:rect l="l" t="t" r="r" b="b"/>
              <a:pathLst>
                <a:path w="1466" h="1454" extrusionOk="0">
                  <a:moveTo>
                    <a:pt x="715" y="334"/>
                  </a:moveTo>
                  <a:cubicBezTo>
                    <a:pt x="941" y="358"/>
                    <a:pt x="1108" y="513"/>
                    <a:pt x="1108" y="727"/>
                  </a:cubicBezTo>
                  <a:cubicBezTo>
                    <a:pt x="1108" y="929"/>
                    <a:pt x="929" y="1108"/>
                    <a:pt x="715" y="1108"/>
                  </a:cubicBezTo>
                  <a:cubicBezTo>
                    <a:pt x="513" y="1108"/>
                    <a:pt x="334" y="929"/>
                    <a:pt x="334" y="727"/>
                  </a:cubicBezTo>
                  <a:cubicBezTo>
                    <a:pt x="334" y="513"/>
                    <a:pt x="513" y="334"/>
                    <a:pt x="715" y="334"/>
                  </a:cubicBezTo>
                  <a:close/>
                  <a:moveTo>
                    <a:pt x="739" y="1"/>
                  </a:moveTo>
                  <a:cubicBezTo>
                    <a:pt x="334" y="13"/>
                    <a:pt x="1" y="334"/>
                    <a:pt x="1" y="727"/>
                  </a:cubicBezTo>
                  <a:cubicBezTo>
                    <a:pt x="1" y="1132"/>
                    <a:pt x="334" y="1453"/>
                    <a:pt x="739" y="1453"/>
                  </a:cubicBezTo>
                  <a:cubicBezTo>
                    <a:pt x="1132" y="1453"/>
                    <a:pt x="1465" y="1132"/>
                    <a:pt x="1465" y="727"/>
                  </a:cubicBezTo>
                  <a:cubicBezTo>
                    <a:pt x="1465" y="322"/>
                    <a:pt x="1132" y="1"/>
                    <a:pt x="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0" name="Google Shape;6320;p78"/>
            <p:cNvSpPr/>
            <p:nvPr/>
          </p:nvSpPr>
          <p:spPr>
            <a:xfrm>
              <a:off x="7964906" y="2434073"/>
              <a:ext cx="373627" cy="367925"/>
            </a:xfrm>
            <a:custGeom>
              <a:avLst/>
              <a:gdLst/>
              <a:ahLst/>
              <a:cxnLst/>
              <a:rect l="l" t="t" r="r" b="b"/>
              <a:pathLst>
                <a:path w="11729" h="11550" extrusionOk="0">
                  <a:moveTo>
                    <a:pt x="2525" y="358"/>
                  </a:moveTo>
                  <a:cubicBezTo>
                    <a:pt x="2835" y="358"/>
                    <a:pt x="3096" y="608"/>
                    <a:pt x="3096" y="929"/>
                  </a:cubicBezTo>
                  <a:lnTo>
                    <a:pt x="3096" y="941"/>
                  </a:lnTo>
                  <a:cubicBezTo>
                    <a:pt x="3096" y="1251"/>
                    <a:pt x="2835" y="1501"/>
                    <a:pt x="2525" y="1501"/>
                  </a:cubicBezTo>
                  <a:lnTo>
                    <a:pt x="2299" y="1501"/>
                  </a:lnTo>
                  <a:cubicBezTo>
                    <a:pt x="2227" y="1501"/>
                    <a:pt x="2168" y="1441"/>
                    <a:pt x="2168" y="1370"/>
                  </a:cubicBezTo>
                  <a:lnTo>
                    <a:pt x="2168" y="489"/>
                  </a:lnTo>
                  <a:cubicBezTo>
                    <a:pt x="2168" y="417"/>
                    <a:pt x="2227" y="358"/>
                    <a:pt x="2299" y="358"/>
                  </a:cubicBezTo>
                  <a:close/>
                  <a:moveTo>
                    <a:pt x="5704" y="358"/>
                  </a:moveTo>
                  <a:cubicBezTo>
                    <a:pt x="5787" y="358"/>
                    <a:pt x="5847" y="417"/>
                    <a:pt x="5847" y="512"/>
                  </a:cubicBezTo>
                  <a:lnTo>
                    <a:pt x="5847" y="1358"/>
                  </a:lnTo>
                  <a:cubicBezTo>
                    <a:pt x="5847" y="1429"/>
                    <a:pt x="5787" y="1501"/>
                    <a:pt x="5704" y="1501"/>
                  </a:cubicBezTo>
                  <a:lnTo>
                    <a:pt x="5490" y="1501"/>
                  </a:lnTo>
                  <a:cubicBezTo>
                    <a:pt x="5180" y="1501"/>
                    <a:pt x="4918" y="1251"/>
                    <a:pt x="4918" y="941"/>
                  </a:cubicBezTo>
                  <a:lnTo>
                    <a:pt x="4918" y="929"/>
                  </a:lnTo>
                  <a:cubicBezTo>
                    <a:pt x="4918" y="608"/>
                    <a:pt x="5180" y="358"/>
                    <a:pt x="5490" y="358"/>
                  </a:cubicBezTo>
                  <a:close/>
                  <a:moveTo>
                    <a:pt x="5478" y="0"/>
                  </a:moveTo>
                  <a:cubicBezTo>
                    <a:pt x="4966" y="0"/>
                    <a:pt x="4561" y="405"/>
                    <a:pt x="4561" y="905"/>
                  </a:cubicBezTo>
                  <a:lnTo>
                    <a:pt x="4561" y="929"/>
                  </a:lnTo>
                  <a:cubicBezTo>
                    <a:pt x="4561" y="1429"/>
                    <a:pt x="4966" y="1834"/>
                    <a:pt x="5478" y="1834"/>
                  </a:cubicBezTo>
                  <a:lnTo>
                    <a:pt x="5692" y="1834"/>
                  </a:lnTo>
                  <a:cubicBezTo>
                    <a:pt x="5966" y="1834"/>
                    <a:pt x="6168" y="1620"/>
                    <a:pt x="6168" y="1358"/>
                  </a:cubicBezTo>
                  <a:lnTo>
                    <a:pt x="6168" y="1084"/>
                  </a:lnTo>
                  <a:lnTo>
                    <a:pt x="6561" y="1084"/>
                  </a:lnTo>
                  <a:cubicBezTo>
                    <a:pt x="6930" y="1084"/>
                    <a:pt x="7228" y="1382"/>
                    <a:pt x="7228" y="1763"/>
                  </a:cubicBezTo>
                  <a:lnTo>
                    <a:pt x="7228" y="2667"/>
                  </a:lnTo>
                  <a:cubicBezTo>
                    <a:pt x="6966" y="2715"/>
                    <a:pt x="6740" y="2918"/>
                    <a:pt x="6692" y="3215"/>
                  </a:cubicBezTo>
                  <a:lnTo>
                    <a:pt x="6466" y="4953"/>
                  </a:lnTo>
                  <a:cubicBezTo>
                    <a:pt x="6383" y="5668"/>
                    <a:pt x="5775" y="6204"/>
                    <a:pt x="5061" y="6204"/>
                  </a:cubicBezTo>
                  <a:lnTo>
                    <a:pt x="4323" y="6204"/>
                  </a:lnTo>
                  <a:cubicBezTo>
                    <a:pt x="4239" y="6204"/>
                    <a:pt x="4168" y="6287"/>
                    <a:pt x="4168" y="6370"/>
                  </a:cubicBezTo>
                  <a:cubicBezTo>
                    <a:pt x="4168" y="6466"/>
                    <a:pt x="4239" y="6537"/>
                    <a:pt x="4323" y="6537"/>
                  </a:cubicBezTo>
                  <a:lnTo>
                    <a:pt x="5061" y="6537"/>
                  </a:lnTo>
                  <a:cubicBezTo>
                    <a:pt x="5954" y="6537"/>
                    <a:pt x="6704" y="5870"/>
                    <a:pt x="6811" y="4989"/>
                  </a:cubicBezTo>
                  <a:lnTo>
                    <a:pt x="7037" y="3251"/>
                  </a:lnTo>
                  <a:cubicBezTo>
                    <a:pt x="7049" y="3093"/>
                    <a:pt x="7189" y="2988"/>
                    <a:pt x="7335" y="2988"/>
                  </a:cubicBezTo>
                  <a:cubicBezTo>
                    <a:pt x="7343" y="2988"/>
                    <a:pt x="7351" y="2988"/>
                    <a:pt x="7359" y="2989"/>
                  </a:cubicBezTo>
                  <a:cubicBezTo>
                    <a:pt x="7526" y="3013"/>
                    <a:pt x="7633" y="3156"/>
                    <a:pt x="7621" y="3322"/>
                  </a:cubicBezTo>
                  <a:lnTo>
                    <a:pt x="7395" y="5061"/>
                  </a:lnTo>
                  <a:cubicBezTo>
                    <a:pt x="7240" y="6239"/>
                    <a:pt x="6252" y="7120"/>
                    <a:pt x="5061" y="7120"/>
                  </a:cubicBezTo>
                  <a:lnTo>
                    <a:pt x="4442" y="7120"/>
                  </a:lnTo>
                  <a:cubicBezTo>
                    <a:pt x="4359" y="7120"/>
                    <a:pt x="4287" y="7192"/>
                    <a:pt x="4287" y="7275"/>
                  </a:cubicBezTo>
                  <a:lnTo>
                    <a:pt x="4287" y="8156"/>
                  </a:lnTo>
                  <a:cubicBezTo>
                    <a:pt x="4287" y="8323"/>
                    <a:pt x="4144" y="8454"/>
                    <a:pt x="3989" y="8454"/>
                  </a:cubicBezTo>
                  <a:cubicBezTo>
                    <a:pt x="3823" y="8454"/>
                    <a:pt x="3692" y="8323"/>
                    <a:pt x="3692" y="8156"/>
                  </a:cubicBezTo>
                  <a:lnTo>
                    <a:pt x="3692" y="7275"/>
                  </a:lnTo>
                  <a:cubicBezTo>
                    <a:pt x="3692" y="7192"/>
                    <a:pt x="3608" y="7120"/>
                    <a:pt x="3525" y="7120"/>
                  </a:cubicBezTo>
                  <a:lnTo>
                    <a:pt x="2918" y="7120"/>
                  </a:lnTo>
                  <a:cubicBezTo>
                    <a:pt x="1727" y="7120"/>
                    <a:pt x="727" y="6227"/>
                    <a:pt x="572" y="5061"/>
                  </a:cubicBezTo>
                  <a:lnTo>
                    <a:pt x="358" y="3322"/>
                  </a:lnTo>
                  <a:cubicBezTo>
                    <a:pt x="334" y="3156"/>
                    <a:pt x="441" y="3013"/>
                    <a:pt x="608" y="2989"/>
                  </a:cubicBezTo>
                  <a:cubicBezTo>
                    <a:pt x="616" y="2988"/>
                    <a:pt x="625" y="2988"/>
                    <a:pt x="633" y="2988"/>
                  </a:cubicBezTo>
                  <a:cubicBezTo>
                    <a:pt x="789" y="2988"/>
                    <a:pt x="918" y="3093"/>
                    <a:pt x="930" y="3251"/>
                  </a:cubicBezTo>
                  <a:lnTo>
                    <a:pt x="1156" y="4989"/>
                  </a:lnTo>
                  <a:cubicBezTo>
                    <a:pt x="1263" y="5882"/>
                    <a:pt x="2025" y="6537"/>
                    <a:pt x="2918" y="6537"/>
                  </a:cubicBezTo>
                  <a:lnTo>
                    <a:pt x="3644" y="6537"/>
                  </a:lnTo>
                  <a:cubicBezTo>
                    <a:pt x="3727" y="6537"/>
                    <a:pt x="3811" y="6466"/>
                    <a:pt x="3811" y="6370"/>
                  </a:cubicBezTo>
                  <a:cubicBezTo>
                    <a:pt x="3811" y="6287"/>
                    <a:pt x="3727" y="6204"/>
                    <a:pt x="3644" y="6204"/>
                  </a:cubicBezTo>
                  <a:lnTo>
                    <a:pt x="2918" y="6204"/>
                  </a:lnTo>
                  <a:cubicBezTo>
                    <a:pt x="2203" y="6204"/>
                    <a:pt x="1584" y="5668"/>
                    <a:pt x="1501" y="4953"/>
                  </a:cubicBezTo>
                  <a:lnTo>
                    <a:pt x="1275" y="3215"/>
                  </a:lnTo>
                  <a:cubicBezTo>
                    <a:pt x="1251" y="2929"/>
                    <a:pt x="1025" y="2727"/>
                    <a:pt x="775" y="2679"/>
                  </a:cubicBezTo>
                  <a:lnTo>
                    <a:pt x="775" y="1775"/>
                  </a:lnTo>
                  <a:cubicBezTo>
                    <a:pt x="775" y="1405"/>
                    <a:pt x="1072" y="1108"/>
                    <a:pt x="1441" y="1108"/>
                  </a:cubicBezTo>
                  <a:lnTo>
                    <a:pt x="1822" y="1108"/>
                  </a:lnTo>
                  <a:lnTo>
                    <a:pt x="1822" y="1370"/>
                  </a:lnTo>
                  <a:cubicBezTo>
                    <a:pt x="1822" y="1644"/>
                    <a:pt x="2037" y="1846"/>
                    <a:pt x="2299" y="1846"/>
                  </a:cubicBezTo>
                  <a:lnTo>
                    <a:pt x="2525" y="1846"/>
                  </a:lnTo>
                  <a:cubicBezTo>
                    <a:pt x="3037" y="1846"/>
                    <a:pt x="3430" y="1441"/>
                    <a:pt x="3430" y="941"/>
                  </a:cubicBezTo>
                  <a:lnTo>
                    <a:pt x="3430" y="929"/>
                  </a:lnTo>
                  <a:cubicBezTo>
                    <a:pt x="3430" y="417"/>
                    <a:pt x="3037" y="12"/>
                    <a:pt x="2525" y="12"/>
                  </a:cubicBezTo>
                  <a:lnTo>
                    <a:pt x="2299" y="12"/>
                  </a:lnTo>
                  <a:cubicBezTo>
                    <a:pt x="2037" y="12"/>
                    <a:pt x="1822" y="227"/>
                    <a:pt x="1822" y="489"/>
                  </a:cubicBezTo>
                  <a:lnTo>
                    <a:pt x="1822" y="762"/>
                  </a:lnTo>
                  <a:lnTo>
                    <a:pt x="1441" y="762"/>
                  </a:lnTo>
                  <a:cubicBezTo>
                    <a:pt x="870" y="762"/>
                    <a:pt x="429" y="1227"/>
                    <a:pt x="429" y="1775"/>
                  </a:cubicBezTo>
                  <a:lnTo>
                    <a:pt x="429" y="2715"/>
                  </a:lnTo>
                  <a:cubicBezTo>
                    <a:pt x="156" y="2810"/>
                    <a:pt x="1" y="3084"/>
                    <a:pt x="25" y="3382"/>
                  </a:cubicBezTo>
                  <a:lnTo>
                    <a:pt x="251" y="5120"/>
                  </a:lnTo>
                  <a:cubicBezTo>
                    <a:pt x="418" y="6466"/>
                    <a:pt x="1561" y="7478"/>
                    <a:pt x="2918" y="7478"/>
                  </a:cubicBezTo>
                  <a:lnTo>
                    <a:pt x="3358" y="7478"/>
                  </a:lnTo>
                  <a:lnTo>
                    <a:pt x="3358" y="8192"/>
                  </a:lnTo>
                  <a:cubicBezTo>
                    <a:pt x="3358" y="8466"/>
                    <a:pt x="3549" y="8728"/>
                    <a:pt x="3823" y="8799"/>
                  </a:cubicBezTo>
                  <a:lnTo>
                    <a:pt x="3823" y="9418"/>
                  </a:lnTo>
                  <a:cubicBezTo>
                    <a:pt x="3823" y="10597"/>
                    <a:pt x="4775" y="11550"/>
                    <a:pt x="5954" y="11550"/>
                  </a:cubicBezTo>
                  <a:lnTo>
                    <a:pt x="7799" y="11550"/>
                  </a:lnTo>
                  <a:cubicBezTo>
                    <a:pt x="8966" y="11550"/>
                    <a:pt x="9919" y="10597"/>
                    <a:pt x="9919" y="9418"/>
                  </a:cubicBezTo>
                  <a:lnTo>
                    <a:pt x="9919" y="8454"/>
                  </a:lnTo>
                  <a:cubicBezTo>
                    <a:pt x="10335" y="8430"/>
                    <a:pt x="10740" y="8252"/>
                    <a:pt x="11038" y="7930"/>
                  </a:cubicBezTo>
                  <a:cubicBezTo>
                    <a:pt x="11633" y="7335"/>
                    <a:pt x="11728" y="6382"/>
                    <a:pt x="11264" y="5668"/>
                  </a:cubicBezTo>
                  <a:cubicBezTo>
                    <a:pt x="11235" y="5624"/>
                    <a:pt x="11184" y="5598"/>
                    <a:pt x="11129" y="5598"/>
                  </a:cubicBezTo>
                  <a:cubicBezTo>
                    <a:pt x="11095" y="5598"/>
                    <a:pt x="11058" y="5609"/>
                    <a:pt x="11026" y="5632"/>
                  </a:cubicBezTo>
                  <a:cubicBezTo>
                    <a:pt x="10955" y="5668"/>
                    <a:pt x="10919" y="5775"/>
                    <a:pt x="10978" y="5870"/>
                  </a:cubicBezTo>
                  <a:cubicBezTo>
                    <a:pt x="11609" y="6799"/>
                    <a:pt x="10966" y="8109"/>
                    <a:pt x="9740" y="8109"/>
                  </a:cubicBezTo>
                  <a:cubicBezTo>
                    <a:pt x="8478" y="8109"/>
                    <a:pt x="7823" y="6549"/>
                    <a:pt x="8728" y="5632"/>
                  </a:cubicBezTo>
                  <a:cubicBezTo>
                    <a:pt x="9013" y="5347"/>
                    <a:pt x="9379" y="5201"/>
                    <a:pt x="9749" y="5201"/>
                  </a:cubicBezTo>
                  <a:cubicBezTo>
                    <a:pt x="10029" y="5201"/>
                    <a:pt x="10311" y="5285"/>
                    <a:pt x="10562" y="5454"/>
                  </a:cubicBezTo>
                  <a:cubicBezTo>
                    <a:pt x="10587" y="5466"/>
                    <a:pt x="10618" y="5473"/>
                    <a:pt x="10649" y="5473"/>
                  </a:cubicBezTo>
                  <a:cubicBezTo>
                    <a:pt x="10704" y="5473"/>
                    <a:pt x="10762" y="5452"/>
                    <a:pt x="10800" y="5406"/>
                  </a:cubicBezTo>
                  <a:cubicBezTo>
                    <a:pt x="10847" y="5334"/>
                    <a:pt x="10836" y="5227"/>
                    <a:pt x="10752" y="5168"/>
                  </a:cubicBezTo>
                  <a:cubicBezTo>
                    <a:pt x="10439" y="4961"/>
                    <a:pt x="10099" y="4867"/>
                    <a:pt x="9768" y="4867"/>
                  </a:cubicBezTo>
                  <a:cubicBezTo>
                    <a:pt x="8839" y="4867"/>
                    <a:pt x="7978" y="5606"/>
                    <a:pt x="7978" y="6668"/>
                  </a:cubicBezTo>
                  <a:cubicBezTo>
                    <a:pt x="7978" y="7609"/>
                    <a:pt x="8692" y="8371"/>
                    <a:pt x="9585" y="8454"/>
                  </a:cubicBezTo>
                  <a:lnTo>
                    <a:pt x="9585" y="9406"/>
                  </a:lnTo>
                  <a:cubicBezTo>
                    <a:pt x="9585" y="10395"/>
                    <a:pt x="8776" y="11192"/>
                    <a:pt x="7799" y="11192"/>
                  </a:cubicBezTo>
                  <a:lnTo>
                    <a:pt x="5954" y="11192"/>
                  </a:lnTo>
                  <a:cubicBezTo>
                    <a:pt x="4966" y="11192"/>
                    <a:pt x="4168" y="10395"/>
                    <a:pt x="4168" y="9406"/>
                  </a:cubicBezTo>
                  <a:lnTo>
                    <a:pt x="4168" y="8787"/>
                  </a:lnTo>
                  <a:cubicBezTo>
                    <a:pt x="4430" y="8704"/>
                    <a:pt x="4620" y="8466"/>
                    <a:pt x="4620" y="8168"/>
                  </a:cubicBezTo>
                  <a:lnTo>
                    <a:pt x="4620" y="7478"/>
                  </a:lnTo>
                  <a:lnTo>
                    <a:pt x="5073" y="7478"/>
                  </a:lnTo>
                  <a:cubicBezTo>
                    <a:pt x="6418" y="7478"/>
                    <a:pt x="7573" y="6466"/>
                    <a:pt x="7740" y="5120"/>
                  </a:cubicBezTo>
                  <a:lnTo>
                    <a:pt x="7954" y="3382"/>
                  </a:lnTo>
                  <a:cubicBezTo>
                    <a:pt x="7990" y="3096"/>
                    <a:pt x="7823" y="2834"/>
                    <a:pt x="7573" y="2727"/>
                  </a:cubicBezTo>
                  <a:lnTo>
                    <a:pt x="7573" y="1763"/>
                  </a:lnTo>
                  <a:cubicBezTo>
                    <a:pt x="7573" y="1191"/>
                    <a:pt x="7109" y="751"/>
                    <a:pt x="6561" y="751"/>
                  </a:cubicBezTo>
                  <a:lnTo>
                    <a:pt x="6168" y="751"/>
                  </a:lnTo>
                  <a:lnTo>
                    <a:pt x="6168" y="477"/>
                  </a:lnTo>
                  <a:cubicBezTo>
                    <a:pt x="6168" y="215"/>
                    <a:pt x="5966" y="0"/>
                    <a:pt x="56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21" name="Google Shape;6321;p78"/>
          <p:cNvGrpSpPr/>
          <p:nvPr/>
        </p:nvGrpSpPr>
        <p:grpSpPr>
          <a:xfrm>
            <a:off x="6194086" y="2437737"/>
            <a:ext cx="369837" cy="360471"/>
            <a:chOff x="6194086" y="2437737"/>
            <a:chExt cx="369837" cy="360471"/>
          </a:xfrm>
        </p:grpSpPr>
        <p:sp>
          <p:nvSpPr>
            <p:cNvPr id="6322" name="Google Shape;6322;p78"/>
            <p:cNvSpPr/>
            <p:nvPr/>
          </p:nvSpPr>
          <p:spPr>
            <a:xfrm>
              <a:off x="6194086" y="2437737"/>
              <a:ext cx="369837" cy="360471"/>
            </a:xfrm>
            <a:custGeom>
              <a:avLst/>
              <a:gdLst/>
              <a:ahLst/>
              <a:cxnLst/>
              <a:rect l="l" t="t" r="r" b="b"/>
              <a:pathLst>
                <a:path w="11610" h="11316" extrusionOk="0">
                  <a:moveTo>
                    <a:pt x="630" y="321"/>
                  </a:moveTo>
                  <a:cubicBezTo>
                    <a:pt x="672" y="321"/>
                    <a:pt x="714" y="334"/>
                    <a:pt x="751" y="362"/>
                  </a:cubicBezTo>
                  <a:lnTo>
                    <a:pt x="1286" y="731"/>
                  </a:lnTo>
                  <a:cubicBezTo>
                    <a:pt x="1251" y="790"/>
                    <a:pt x="1096" y="1028"/>
                    <a:pt x="1036" y="1112"/>
                  </a:cubicBezTo>
                  <a:cubicBezTo>
                    <a:pt x="573" y="774"/>
                    <a:pt x="509" y="732"/>
                    <a:pt x="505" y="732"/>
                  </a:cubicBezTo>
                  <a:lnTo>
                    <a:pt x="505" y="732"/>
                  </a:lnTo>
                  <a:cubicBezTo>
                    <a:pt x="503" y="732"/>
                    <a:pt x="509" y="736"/>
                    <a:pt x="508" y="736"/>
                  </a:cubicBezTo>
                  <a:cubicBezTo>
                    <a:pt x="508" y="736"/>
                    <a:pt x="506" y="735"/>
                    <a:pt x="501" y="731"/>
                  </a:cubicBezTo>
                  <a:cubicBezTo>
                    <a:pt x="405" y="659"/>
                    <a:pt x="370" y="528"/>
                    <a:pt x="441" y="421"/>
                  </a:cubicBezTo>
                  <a:cubicBezTo>
                    <a:pt x="492" y="355"/>
                    <a:pt x="562" y="321"/>
                    <a:pt x="630" y="321"/>
                  </a:cubicBezTo>
                  <a:close/>
                  <a:moveTo>
                    <a:pt x="9192" y="2493"/>
                  </a:moveTo>
                  <a:cubicBezTo>
                    <a:pt x="9347" y="2493"/>
                    <a:pt x="9466" y="2612"/>
                    <a:pt x="9466" y="2755"/>
                  </a:cubicBezTo>
                  <a:lnTo>
                    <a:pt x="9466" y="2779"/>
                  </a:lnTo>
                  <a:cubicBezTo>
                    <a:pt x="9466" y="2922"/>
                    <a:pt x="9347" y="3041"/>
                    <a:pt x="9192" y="3041"/>
                  </a:cubicBezTo>
                  <a:lnTo>
                    <a:pt x="7799" y="3041"/>
                  </a:lnTo>
                  <a:lnTo>
                    <a:pt x="7799" y="2493"/>
                  </a:lnTo>
                  <a:close/>
                  <a:moveTo>
                    <a:pt x="6513" y="2933"/>
                  </a:moveTo>
                  <a:lnTo>
                    <a:pt x="6513" y="3743"/>
                  </a:lnTo>
                  <a:lnTo>
                    <a:pt x="2084" y="3743"/>
                  </a:lnTo>
                  <a:lnTo>
                    <a:pt x="2084" y="2933"/>
                  </a:lnTo>
                  <a:close/>
                  <a:moveTo>
                    <a:pt x="3180" y="5422"/>
                  </a:moveTo>
                  <a:cubicBezTo>
                    <a:pt x="4727" y="5422"/>
                    <a:pt x="5966" y="6672"/>
                    <a:pt x="5966" y="8196"/>
                  </a:cubicBezTo>
                  <a:cubicBezTo>
                    <a:pt x="5954" y="9744"/>
                    <a:pt x="4715" y="10970"/>
                    <a:pt x="3180" y="10970"/>
                  </a:cubicBezTo>
                  <a:cubicBezTo>
                    <a:pt x="1656" y="10970"/>
                    <a:pt x="417" y="9720"/>
                    <a:pt x="417" y="8196"/>
                  </a:cubicBezTo>
                  <a:cubicBezTo>
                    <a:pt x="417" y="6660"/>
                    <a:pt x="1667" y="5422"/>
                    <a:pt x="3180" y="5422"/>
                  </a:cubicBezTo>
                  <a:close/>
                  <a:moveTo>
                    <a:pt x="9240" y="8827"/>
                  </a:moveTo>
                  <a:cubicBezTo>
                    <a:pt x="9823" y="8827"/>
                    <a:pt x="10311" y="9327"/>
                    <a:pt x="10311" y="9899"/>
                  </a:cubicBezTo>
                  <a:cubicBezTo>
                    <a:pt x="10311" y="10494"/>
                    <a:pt x="9835" y="10970"/>
                    <a:pt x="9240" y="10970"/>
                  </a:cubicBezTo>
                  <a:cubicBezTo>
                    <a:pt x="8644" y="10970"/>
                    <a:pt x="8168" y="10482"/>
                    <a:pt x="8168" y="9899"/>
                  </a:cubicBezTo>
                  <a:cubicBezTo>
                    <a:pt x="8168" y="9303"/>
                    <a:pt x="8656" y="8827"/>
                    <a:pt x="9240" y="8827"/>
                  </a:cubicBezTo>
                  <a:close/>
                  <a:moveTo>
                    <a:pt x="651" y="1"/>
                  </a:moveTo>
                  <a:cubicBezTo>
                    <a:pt x="471" y="1"/>
                    <a:pt x="290" y="87"/>
                    <a:pt x="179" y="243"/>
                  </a:cubicBezTo>
                  <a:cubicBezTo>
                    <a:pt x="1" y="493"/>
                    <a:pt x="72" y="850"/>
                    <a:pt x="322" y="1017"/>
                  </a:cubicBezTo>
                  <a:cubicBezTo>
                    <a:pt x="911" y="1399"/>
                    <a:pt x="989" y="1512"/>
                    <a:pt x="1077" y="1512"/>
                  </a:cubicBezTo>
                  <a:cubicBezTo>
                    <a:pt x="1090" y="1512"/>
                    <a:pt x="1104" y="1509"/>
                    <a:pt x="1120" y="1505"/>
                  </a:cubicBezTo>
                  <a:cubicBezTo>
                    <a:pt x="1215" y="1493"/>
                    <a:pt x="1239" y="1386"/>
                    <a:pt x="1322" y="1290"/>
                  </a:cubicBezTo>
                  <a:lnTo>
                    <a:pt x="1739" y="1564"/>
                  </a:lnTo>
                  <a:lnTo>
                    <a:pt x="1739" y="5458"/>
                  </a:lnTo>
                  <a:cubicBezTo>
                    <a:pt x="763" y="5970"/>
                    <a:pt x="72" y="7017"/>
                    <a:pt x="72" y="8208"/>
                  </a:cubicBezTo>
                  <a:cubicBezTo>
                    <a:pt x="72" y="9922"/>
                    <a:pt x="1477" y="11315"/>
                    <a:pt x="3180" y="11315"/>
                  </a:cubicBezTo>
                  <a:cubicBezTo>
                    <a:pt x="5049" y="11315"/>
                    <a:pt x="6501" y="9684"/>
                    <a:pt x="6275" y="7815"/>
                  </a:cubicBezTo>
                  <a:lnTo>
                    <a:pt x="9073" y="7815"/>
                  </a:lnTo>
                  <a:lnTo>
                    <a:pt x="9073" y="8506"/>
                  </a:lnTo>
                  <a:cubicBezTo>
                    <a:pt x="8383" y="8589"/>
                    <a:pt x="7823" y="9184"/>
                    <a:pt x="7823" y="9899"/>
                  </a:cubicBezTo>
                  <a:cubicBezTo>
                    <a:pt x="7823" y="10673"/>
                    <a:pt x="8466" y="11315"/>
                    <a:pt x="9240" y="11315"/>
                  </a:cubicBezTo>
                  <a:cubicBezTo>
                    <a:pt x="9966" y="11315"/>
                    <a:pt x="10561" y="10768"/>
                    <a:pt x="10645" y="10065"/>
                  </a:cubicBezTo>
                  <a:lnTo>
                    <a:pt x="11431" y="10065"/>
                  </a:lnTo>
                  <a:cubicBezTo>
                    <a:pt x="11514" y="10065"/>
                    <a:pt x="11597" y="9994"/>
                    <a:pt x="11597" y="9899"/>
                  </a:cubicBezTo>
                  <a:cubicBezTo>
                    <a:pt x="11609" y="9815"/>
                    <a:pt x="11538" y="9720"/>
                    <a:pt x="11431" y="9720"/>
                  </a:cubicBezTo>
                  <a:lnTo>
                    <a:pt x="10645" y="9720"/>
                  </a:lnTo>
                  <a:cubicBezTo>
                    <a:pt x="10561" y="9089"/>
                    <a:pt x="10049" y="8565"/>
                    <a:pt x="9406" y="8494"/>
                  </a:cubicBezTo>
                  <a:lnTo>
                    <a:pt x="9406" y="6922"/>
                  </a:lnTo>
                  <a:cubicBezTo>
                    <a:pt x="9406" y="6839"/>
                    <a:pt x="9335" y="6767"/>
                    <a:pt x="9240" y="6767"/>
                  </a:cubicBezTo>
                  <a:cubicBezTo>
                    <a:pt x="9156" y="6767"/>
                    <a:pt x="9073" y="6839"/>
                    <a:pt x="9073" y="6922"/>
                  </a:cubicBezTo>
                  <a:lnTo>
                    <a:pt x="9073" y="7482"/>
                  </a:lnTo>
                  <a:lnTo>
                    <a:pt x="6216" y="7482"/>
                  </a:lnTo>
                  <a:cubicBezTo>
                    <a:pt x="5875" y="6064"/>
                    <a:pt x="4598" y="5082"/>
                    <a:pt x="3192" y="5082"/>
                  </a:cubicBezTo>
                  <a:cubicBezTo>
                    <a:pt x="2827" y="5082"/>
                    <a:pt x="2453" y="5148"/>
                    <a:pt x="2084" y="5291"/>
                  </a:cubicBezTo>
                  <a:lnTo>
                    <a:pt x="2084" y="4088"/>
                  </a:lnTo>
                  <a:lnTo>
                    <a:pt x="6859" y="4088"/>
                  </a:lnTo>
                  <a:cubicBezTo>
                    <a:pt x="8037" y="4088"/>
                    <a:pt x="9002" y="5005"/>
                    <a:pt x="9073" y="6184"/>
                  </a:cubicBezTo>
                  <a:cubicBezTo>
                    <a:pt x="9073" y="6267"/>
                    <a:pt x="9168" y="6351"/>
                    <a:pt x="9252" y="6351"/>
                  </a:cubicBezTo>
                  <a:cubicBezTo>
                    <a:pt x="9347" y="6351"/>
                    <a:pt x="9418" y="6255"/>
                    <a:pt x="9418" y="6172"/>
                  </a:cubicBezTo>
                  <a:cubicBezTo>
                    <a:pt x="9347" y="4815"/>
                    <a:pt x="8228" y="3755"/>
                    <a:pt x="6870" y="3755"/>
                  </a:cubicBezTo>
                  <a:lnTo>
                    <a:pt x="6870" y="2957"/>
                  </a:lnTo>
                  <a:lnTo>
                    <a:pt x="7490" y="2957"/>
                  </a:lnTo>
                  <a:lnTo>
                    <a:pt x="7490" y="3231"/>
                  </a:lnTo>
                  <a:cubicBezTo>
                    <a:pt x="7490" y="3326"/>
                    <a:pt x="7561" y="3398"/>
                    <a:pt x="7644" y="3398"/>
                  </a:cubicBezTo>
                  <a:lnTo>
                    <a:pt x="9228" y="3398"/>
                  </a:lnTo>
                  <a:cubicBezTo>
                    <a:pt x="9573" y="3398"/>
                    <a:pt x="9835" y="3136"/>
                    <a:pt x="9835" y="2791"/>
                  </a:cubicBezTo>
                  <a:lnTo>
                    <a:pt x="9835" y="2779"/>
                  </a:lnTo>
                  <a:cubicBezTo>
                    <a:pt x="9835" y="2433"/>
                    <a:pt x="9573" y="2160"/>
                    <a:pt x="9228" y="2160"/>
                  </a:cubicBezTo>
                  <a:lnTo>
                    <a:pt x="7644" y="2160"/>
                  </a:lnTo>
                  <a:cubicBezTo>
                    <a:pt x="7561" y="2160"/>
                    <a:pt x="7490" y="2243"/>
                    <a:pt x="7490" y="2326"/>
                  </a:cubicBezTo>
                  <a:lnTo>
                    <a:pt x="7490" y="2612"/>
                  </a:lnTo>
                  <a:lnTo>
                    <a:pt x="2096" y="2612"/>
                  </a:lnTo>
                  <a:lnTo>
                    <a:pt x="2096" y="1481"/>
                  </a:lnTo>
                  <a:cubicBezTo>
                    <a:pt x="2096" y="1421"/>
                    <a:pt x="2072" y="1374"/>
                    <a:pt x="2025" y="1350"/>
                  </a:cubicBezTo>
                  <a:lnTo>
                    <a:pt x="1536" y="1028"/>
                  </a:lnTo>
                  <a:lnTo>
                    <a:pt x="1679" y="814"/>
                  </a:lnTo>
                  <a:cubicBezTo>
                    <a:pt x="1727" y="731"/>
                    <a:pt x="1715" y="636"/>
                    <a:pt x="1632" y="564"/>
                  </a:cubicBezTo>
                  <a:cubicBezTo>
                    <a:pt x="1050" y="153"/>
                    <a:pt x="969" y="96"/>
                    <a:pt x="966" y="96"/>
                  </a:cubicBezTo>
                  <a:lnTo>
                    <a:pt x="966" y="96"/>
                  </a:lnTo>
                  <a:cubicBezTo>
                    <a:pt x="965" y="96"/>
                    <a:pt x="976" y="104"/>
                    <a:pt x="974" y="104"/>
                  </a:cubicBezTo>
                  <a:cubicBezTo>
                    <a:pt x="973" y="104"/>
                    <a:pt x="971" y="103"/>
                    <a:pt x="965" y="100"/>
                  </a:cubicBezTo>
                  <a:cubicBezTo>
                    <a:pt x="871" y="32"/>
                    <a:pt x="761" y="1"/>
                    <a:pt x="6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3" name="Google Shape;6323;p78"/>
            <p:cNvSpPr/>
            <p:nvPr/>
          </p:nvSpPr>
          <p:spPr>
            <a:xfrm>
              <a:off x="6251362" y="2655721"/>
              <a:ext cx="89927" cy="88621"/>
            </a:xfrm>
            <a:custGeom>
              <a:avLst/>
              <a:gdLst/>
              <a:ahLst/>
              <a:cxnLst/>
              <a:rect l="l" t="t" r="r" b="b"/>
              <a:pathLst>
                <a:path w="2823" h="2782" extrusionOk="0">
                  <a:moveTo>
                    <a:pt x="1032" y="0"/>
                  </a:moveTo>
                  <a:cubicBezTo>
                    <a:pt x="1014" y="0"/>
                    <a:pt x="996" y="3"/>
                    <a:pt x="977" y="8"/>
                  </a:cubicBezTo>
                  <a:cubicBezTo>
                    <a:pt x="381" y="198"/>
                    <a:pt x="0" y="734"/>
                    <a:pt x="0" y="1365"/>
                  </a:cubicBezTo>
                  <a:cubicBezTo>
                    <a:pt x="0" y="2139"/>
                    <a:pt x="643" y="2782"/>
                    <a:pt x="1417" y="2782"/>
                  </a:cubicBezTo>
                  <a:cubicBezTo>
                    <a:pt x="2191" y="2782"/>
                    <a:pt x="2822" y="2139"/>
                    <a:pt x="2822" y="1365"/>
                  </a:cubicBezTo>
                  <a:cubicBezTo>
                    <a:pt x="2798" y="734"/>
                    <a:pt x="2417" y="198"/>
                    <a:pt x="1822" y="8"/>
                  </a:cubicBezTo>
                  <a:cubicBezTo>
                    <a:pt x="1803" y="3"/>
                    <a:pt x="1784" y="0"/>
                    <a:pt x="1767" y="0"/>
                  </a:cubicBezTo>
                  <a:cubicBezTo>
                    <a:pt x="1695" y="0"/>
                    <a:pt x="1636" y="39"/>
                    <a:pt x="1608" y="115"/>
                  </a:cubicBezTo>
                  <a:cubicBezTo>
                    <a:pt x="1572" y="198"/>
                    <a:pt x="1620" y="293"/>
                    <a:pt x="1715" y="317"/>
                  </a:cubicBezTo>
                  <a:cubicBezTo>
                    <a:pt x="2155" y="472"/>
                    <a:pt x="2465" y="865"/>
                    <a:pt x="2465" y="1341"/>
                  </a:cubicBezTo>
                  <a:cubicBezTo>
                    <a:pt x="2465" y="1936"/>
                    <a:pt x="1977" y="2413"/>
                    <a:pt x="1393" y="2413"/>
                  </a:cubicBezTo>
                  <a:cubicBezTo>
                    <a:pt x="822" y="2413"/>
                    <a:pt x="322" y="1925"/>
                    <a:pt x="322" y="1341"/>
                  </a:cubicBezTo>
                  <a:cubicBezTo>
                    <a:pt x="322" y="865"/>
                    <a:pt x="620" y="448"/>
                    <a:pt x="1084" y="317"/>
                  </a:cubicBezTo>
                  <a:cubicBezTo>
                    <a:pt x="1179" y="293"/>
                    <a:pt x="1215" y="198"/>
                    <a:pt x="1191" y="115"/>
                  </a:cubicBezTo>
                  <a:cubicBezTo>
                    <a:pt x="1162" y="39"/>
                    <a:pt x="1103" y="0"/>
                    <a:pt x="10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6327"/>
        <p:cNvGrpSpPr/>
        <p:nvPr/>
      </p:nvGrpSpPr>
      <p:grpSpPr>
        <a:xfrm>
          <a:off x="0" y="0"/>
          <a:ext cx="0" cy="0"/>
          <a:chOff x="0" y="0"/>
          <a:chExt cx="0" cy="0"/>
        </a:xfrm>
      </p:grpSpPr>
      <p:sp>
        <p:nvSpPr>
          <p:cNvPr id="6328" name="Google Shape;6328;p79"/>
          <p:cNvSpPr txBox="1">
            <a:spLocks noGrp="1"/>
          </p:cNvSpPr>
          <p:nvPr>
            <p:ph type="title" idx="4294967295"/>
          </p:nvPr>
        </p:nvSpPr>
        <p:spPr>
          <a:xfrm>
            <a:off x="849675" y="94377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Business </a:t>
            </a:r>
            <a:r>
              <a:rPr lang="en">
                <a:latin typeface="Arial"/>
                <a:ea typeface="Arial"/>
                <a:cs typeface="Arial"/>
                <a:sym typeface="Arial"/>
              </a:rPr>
              <a:t>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6329" name="Google Shape;6329;p79"/>
          <p:cNvSpPr txBox="1">
            <a:spLocks noGrp="1"/>
          </p:cNvSpPr>
          <p:nvPr>
            <p:ph type="title" idx="4294967295"/>
          </p:nvPr>
        </p:nvSpPr>
        <p:spPr>
          <a:xfrm>
            <a:off x="4858400" y="943775"/>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Teamwork Icons</a:t>
            </a:r>
            <a:endParaRPr>
              <a:solidFill>
                <a:srgbClr val="FFFFFF"/>
              </a:solidFill>
              <a:latin typeface="Arial"/>
              <a:ea typeface="Arial"/>
              <a:cs typeface="Arial"/>
              <a:sym typeface="Arial"/>
            </a:endParaRPr>
          </a:p>
        </p:txBody>
      </p:sp>
      <p:grpSp>
        <p:nvGrpSpPr>
          <p:cNvPr id="6330" name="Google Shape;6330;p79"/>
          <p:cNvGrpSpPr/>
          <p:nvPr/>
        </p:nvGrpSpPr>
        <p:grpSpPr>
          <a:xfrm>
            <a:off x="3541011" y="1508594"/>
            <a:ext cx="350166" cy="349434"/>
            <a:chOff x="3541011" y="1508594"/>
            <a:chExt cx="350166" cy="349434"/>
          </a:xfrm>
        </p:grpSpPr>
        <p:sp>
          <p:nvSpPr>
            <p:cNvPr id="6331" name="Google Shape;6331;p79"/>
            <p:cNvSpPr/>
            <p:nvPr/>
          </p:nvSpPr>
          <p:spPr>
            <a:xfrm>
              <a:off x="3600879" y="1568270"/>
              <a:ext cx="230049" cy="289758"/>
            </a:xfrm>
            <a:custGeom>
              <a:avLst/>
              <a:gdLst/>
              <a:ahLst/>
              <a:cxnLst/>
              <a:rect l="l" t="t" r="r" b="b"/>
              <a:pathLst>
                <a:path w="7228" h="9104" extrusionOk="0">
                  <a:moveTo>
                    <a:pt x="3810" y="3781"/>
                  </a:moveTo>
                  <a:cubicBezTo>
                    <a:pt x="4001" y="3781"/>
                    <a:pt x="4156" y="3936"/>
                    <a:pt x="4156" y="4138"/>
                  </a:cubicBezTo>
                  <a:lnTo>
                    <a:pt x="4156" y="4472"/>
                  </a:lnTo>
                  <a:cubicBezTo>
                    <a:pt x="4144" y="4757"/>
                    <a:pt x="3906" y="4995"/>
                    <a:pt x="3632" y="4995"/>
                  </a:cubicBezTo>
                  <a:cubicBezTo>
                    <a:pt x="3334" y="4995"/>
                    <a:pt x="3108" y="4757"/>
                    <a:pt x="3108" y="4472"/>
                  </a:cubicBezTo>
                  <a:lnTo>
                    <a:pt x="3108" y="4138"/>
                  </a:lnTo>
                  <a:cubicBezTo>
                    <a:pt x="3108" y="3936"/>
                    <a:pt x="3275" y="3781"/>
                    <a:pt x="3465" y="3781"/>
                  </a:cubicBezTo>
                  <a:close/>
                  <a:moveTo>
                    <a:pt x="3787" y="5329"/>
                  </a:moveTo>
                  <a:lnTo>
                    <a:pt x="3787" y="5400"/>
                  </a:lnTo>
                  <a:cubicBezTo>
                    <a:pt x="3810" y="5460"/>
                    <a:pt x="3822" y="5519"/>
                    <a:pt x="3846" y="5567"/>
                  </a:cubicBezTo>
                  <a:lnTo>
                    <a:pt x="3632" y="5781"/>
                  </a:lnTo>
                  <a:lnTo>
                    <a:pt x="3596" y="5781"/>
                  </a:lnTo>
                  <a:lnTo>
                    <a:pt x="3370" y="5567"/>
                  </a:lnTo>
                  <a:cubicBezTo>
                    <a:pt x="3406" y="5519"/>
                    <a:pt x="3417" y="5460"/>
                    <a:pt x="3417" y="5400"/>
                  </a:cubicBezTo>
                  <a:lnTo>
                    <a:pt x="3417" y="5329"/>
                  </a:lnTo>
                  <a:close/>
                  <a:moveTo>
                    <a:pt x="3617" y="361"/>
                  </a:moveTo>
                  <a:cubicBezTo>
                    <a:pt x="4471" y="361"/>
                    <a:pt x="5286" y="670"/>
                    <a:pt x="5918" y="1257"/>
                  </a:cubicBezTo>
                  <a:cubicBezTo>
                    <a:pt x="6573" y="1888"/>
                    <a:pt x="6942" y="2733"/>
                    <a:pt x="6942" y="3638"/>
                  </a:cubicBezTo>
                  <a:cubicBezTo>
                    <a:pt x="6906" y="4281"/>
                    <a:pt x="6692" y="4936"/>
                    <a:pt x="6323" y="5484"/>
                  </a:cubicBezTo>
                  <a:cubicBezTo>
                    <a:pt x="5953" y="6019"/>
                    <a:pt x="5430" y="6436"/>
                    <a:pt x="4822" y="6674"/>
                  </a:cubicBezTo>
                  <a:cubicBezTo>
                    <a:pt x="4620" y="6758"/>
                    <a:pt x="4501" y="6948"/>
                    <a:pt x="4501" y="7139"/>
                  </a:cubicBezTo>
                  <a:lnTo>
                    <a:pt x="4501" y="7591"/>
                  </a:lnTo>
                  <a:cubicBezTo>
                    <a:pt x="4501" y="7662"/>
                    <a:pt x="4489" y="7722"/>
                    <a:pt x="4441" y="7781"/>
                  </a:cubicBezTo>
                  <a:lnTo>
                    <a:pt x="4287" y="8032"/>
                  </a:lnTo>
                  <a:cubicBezTo>
                    <a:pt x="4263" y="8043"/>
                    <a:pt x="4251" y="8079"/>
                    <a:pt x="4251" y="8091"/>
                  </a:cubicBezTo>
                  <a:lnTo>
                    <a:pt x="3025" y="8091"/>
                  </a:lnTo>
                  <a:cubicBezTo>
                    <a:pt x="3013" y="8079"/>
                    <a:pt x="3013" y="8043"/>
                    <a:pt x="3001" y="8032"/>
                  </a:cubicBezTo>
                  <a:lnTo>
                    <a:pt x="2834" y="7781"/>
                  </a:lnTo>
                  <a:cubicBezTo>
                    <a:pt x="2786" y="7722"/>
                    <a:pt x="2775" y="7651"/>
                    <a:pt x="2775" y="7591"/>
                  </a:cubicBezTo>
                  <a:lnTo>
                    <a:pt x="2775" y="6067"/>
                  </a:lnTo>
                  <a:cubicBezTo>
                    <a:pt x="2775" y="5996"/>
                    <a:pt x="2822" y="5936"/>
                    <a:pt x="2882" y="5900"/>
                  </a:cubicBezTo>
                  <a:lnTo>
                    <a:pt x="3167" y="5769"/>
                  </a:lnTo>
                  <a:lnTo>
                    <a:pt x="3417" y="6019"/>
                  </a:lnTo>
                  <a:cubicBezTo>
                    <a:pt x="3477" y="6079"/>
                    <a:pt x="3560" y="6127"/>
                    <a:pt x="3656" y="6127"/>
                  </a:cubicBezTo>
                  <a:cubicBezTo>
                    <a:pt x="3751" y="6127"/>
                    <a:pt x="3834" y="6103"/>
                    <a:pt x="3894" y="6019"/>
                  </a:cubicBezTo>
                  <a:lnTo>
                    <a:pt x="4144" y="5769"/>
                  </a:lnTo>
                  <a:lnTo>
                    <a:pt x="4429" y="5900"/>
                  </a:lnTo>
                  <a:cubicBezTo>
                    <a:pt x="4489" y="5936"/>
                    <a:pt x="4537" y="5996"/>
                    <a:pt x="4537" y="6067"/>
                  </a:cubicBezTo>
                  <a:lnTo>
                    <a:pt x="4537" y="6198"/>
                  </a:lnTo>
                  <a:cubicBezTo>
                    <a:pt x="4537" y="6293"/>
                    <a:pt x="4608" y="6365"/>
                    <a:pt x="4703" y="6365"/>
                  </a:cubicBezTo>
                  <a:cubicBezTo>
                    <a:pt x="4787" y="6365"/>
                    <a:pt x="4858" y="6293"/>
                    <a:pt x="4858" y="6198"/>
                  </a:cubicBezTo>
                  <a:lnTo>
                    <a:pt x="4858" y="6067"/>
                  </a:lnTo>
                  <a:cubicBezTo>
                    <a:pt x="4858" y="5877"/>
                    <a:pt x="4763" y="5698"/>
                    <a:pt x="4584" y="5626"/>
                  </a:cubicBezTo>
                  <a:lnTo>
                    <a:pt x="4179" y="5412"/>
                  </a:lnTo>
                  <a:lnTo>
                    <a:pt x="4179" y="5400"/>
                  </a:lnTo>
                  <a:lnTo>
                    <a:pt x="4179" y="5162"/>
                  </a:lnTo>
                  <a:cubicBezTo>
                    <a:pt x="4382" y="5007"/>
                    <a:pt x="4525" y="4757"/>
                    <a:pt x="4525" y="4472"/>
                  </a:cubicBezTo>
                  <a:lnTo>
                    <a:pt x="4525" y="4138"/>
                  </a:lnTo>
                  <a:cubicBezTo>
                    <a:pt x="4525" y="3757"/>
                    <a:pt x="4227" y="3448"/>
                    <a:pt x="3834" y="3448"/>
                  </a:cubicBezTo>
                  <a:lnTo>
                    <a:pt x="3489" y="3448"/>
                  </a:lnTo>
                  <a:cubicBezTo>
                    <a:pt x="3120" y="3448"/>
                    <a:pt x="2810" y="3745"/>
                    <a:pt x="2810" y="4138"/>
                  </a:cubicBezTo>
                  <a:lnTo>
                    <a:pt x="2810" y="4472"/>
                  </a:lnTo>
                  <a:cubicBezTo>
                    <a:pt x="2810" y="4757"/>
                    <a:pt x="2941" y="4995"/>
                    <a:pt x="3156" y="5162"/>
                  </a:cubicBezTo>
                  <a:lnTo>
                    <a:pt x="3156" y="5400"/>
                  </a:lnTo>
                  <a:lnTo>
                    <a:pt x="3156" y="5412"/>
                  </a:lnTo>
                  <a:lnTo>
                    <a:pt x="2751" y="5626"/>
                  </a:lnTo>
                  <a:cubicBezTo>
                    <a:pt x="2572" y="5710"/>
                    <a:pt x="2465" y="5877"/>
                    <a:pt x="2465" y="6067"/>
                  </a:cubicBezTo>
                  <a:lnTo>
                    <a:pt x="2465" y="6674"/>
                  </a:lnTo>
                  <a:cubicBezTo>
                    <a:pt x="1882" y="6460"/>
                    <a:pt x="1381" y="6055"/>
                    <a:pt x="1012" y="5567"/>
                  </a:cubicBezTo>
                  <a:cubicBezTo>
                    <a:pt x="572" y="4984"/>
                    <a:pt x="369" y="4281"/>
                    <a:pt x="381" y="3567"/>
                  </a:cubicBezTo>
                  <a:cubicBezTo>
                    <a:pt x="393" y="2745"/>
                    <a:pt x="727" y="1959"/>
                    <a:pt x="1310" y="1364"/>
                  </a:cubicBezTo>
                  <a:cubicBezTo>
                    <a:pt x="1882" y="769"/>
                    <a:pt x="2655" y="412"/>
                    <a:pt x="3477" y="364"/>
                  </a:cubicBezTo>
                  <a:cubicBezTo>
                    <a:pt x="3524" y="362"/>
                    <a:pt x="3571" y="361"/>
                    <a:pt x="3617" y="361"/>
                  </a:cubicBezTo>
                  <a:close/>
                  <a:moveTo>
                    <a:pt x="4144" y="8424"/>
                  </a:moveTo>
                  <a:lnTo>
                    <a:pt x="4144" y="8782"/>
                  </a:lnTo>
                  <a:lnTo>
                    <a:pt x="3108" y="8794"/>
                  </a:lnTo>
                  <a:cubicBezTo>
                    <a:pt x="3108" y="8794"/>
                    <a:pt x="3096" y="8794"/>
                    <a:pt x="3096" y="8782"/>
                  </a:cubicBezTo>
                  <a:lnTo>
                    <a:pt x="3096" y="8424"/>
                  </a:lnTo>
                  <a:close/>
                  <a:moveTo>
                    <a:pt x="3635" y="0"/>
                  </a:moveTo>
                  <a:cubicBezTo>
                    <a:pt x="3563" y="0"/>
                    <a:pt x="3490" y="2"/>
                    <a:pt x="3417" y="7"/>
                  </a:cubicBezTo>
                  <a:cubicBezTo>
                    <a:pt x="2513" y="54"/>
                    <a:pt x="1667" y="435"/>
                    <a:pt x="1024" y="1114"/>
                  </a:cubicBezTo>
                  <a:cubicBezTo>
                    <a:pt x="381" y="1769"/>
                    <a:pt x="24" y="2626"/>
                    <a:pt x="12" y="3531"/>
                  </a:cubicBezTo>
                  <a:cubicBezTo>
                    <a:pt x="0" y="4341"/>
                    <a:pt x="238" y="5103"/>
                    <a:pt x="691" y="5734"/>
                  </a:cubicBezTo>
                  <a:cubicBezTo>
                    <a:pt x="1131" y="6317"/>
                    <a:pt x="1739" y="6781"/>
                    <a:pt x="2405" y="7019"/>
                  </a:cubicBezTo>
                  <a:lnTo>
                    <a:pt x="2405" y="7603"/>
                  </a:lnTo>
                  <a:cubicBezTo>
                    <a:pt x="2405" y="7734"/>
                    <a:pt x="2453" y="7865"/>
                    <a:pt x="2524" y="7972"/>
                  </a:cubicBezTo>
                  <a:lnTo>
                    <a:pt x="2691" y="8222"/>
                  </a:lnTo>
                  <a:cubicBezTo>
                    <a:pt x="2739" y="8282"/>
                    <a:pt x="2751" y="8353"/>
                    <a:pt x="2751" y="8413"/>
                  </a:cubicBezTo>
                  <a:lnTo>
                    <a:pt x="2751" y="8770"/>
                  </a:lnTo>
                  <a:cubicBezTo>
                    <a:pt x="2751" y="8948"/>
                    <a:pt x="2894" y="9103"/>
                    <a:pt x="3072" y="9103"/>
                  </a:cubicBezTo>
                  <a:lnTo>
                    <a:pt x="4108" y="9103"/>
                  </a:lnTo>
                  <a:cubicBezTo>
                    <a:pt x="4287" y="9103"/>
                    <a:pt x="4429" y="8948"/>
                    <a:pt x="4429" y="8770"/>
                  </a:cubicBezTo>
                  <a:lnTo>
                    <a:pt x="4429" y="8413"/>
                  </a:lnTo>
                  <a:cubicBezTo>
                    <a:pt x="4429" y="8341"/>
                    <a:pt x="4441" y="8282"/>
                    <a:pt x="4489" y="8222"/>
                  </a:cubicBezTo>
                  <a:lnTo>
                    <a:pt x="4656" y="7972"/>
                  </a:lnTo>
                  <a:cubicBezTo>
                    <a:pt x="4727" y="7865"/>
                    <a:pt x="4775" y="7734"/>
                    <a:pt x="4775" y="7603"/>
                  </a:cubicBezTo>
                  <a:lnTo>
                    <a:pt x="4775" y="7150"/>
                  </a:lnTo>
                  <a:cubicBezTo>
                    <a:pt x="4775" y="7079"/>
                    <a:pt x="4822" y="7008"/>
                    <a:pt x="4894" y="6984"/>
                  </a:cubicBezTo>
                  <a:cubicBezTo>
                    <a:pt x="5561" y="6734"/>
                    <a:pt x="6132" y="6269"/>
                    <a:pt x="6549" y="5698"/>
                  </a:cubicBezTo>
                  <a:cubicBezTo>
                    <a:pt x="6966" y="5079"/>
                    <a:pt x="7180" y="4388"/>
                    <a:pt x="7180" y="3638"/>
                  </a:cubicBezTo>
                  <a:cubicBezTo>
                    <a:pt x="7227" y="2614"/>
                    <a:pt x="6823" y="1674"/>
                    <a:pt x="6096" y="995"/>
                  </a:cubicBezTo>
                  <a:cubicBezTo>
                    <a:pt x="5422" y="354"/>
                    <a:pt x="4564" y="0"/>
                    <a:pt x="36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2" name="Google Shape;6332;p79"/>
            <p:cNvSpPr/>
            <p:nvPr/>
          </p:nvSpPr>
          <p:spPr>
            <a:xfrm>
              <a:off x="3541011" y="1677980"/>
              <a:ext cx="48919" cy="10630"/>
            </a:xfrm>
            <a:custGeom>
              <a:avLst/>
              <a:gdLst/>
              <a:ahLst/>
              <a:cxnLst/>
              <a:rect l="l" t="t" r="r" b="b"/>
              <a:pathLst>
                <a:path w="1537" h="334" extrusionOk="0">
                  <a:moveTo>
                    <a:pt x="167" y="1"/>
                  </a:moveTo>
                  <a:cubicBezTo>
                    <a:pt x="72" y="1"/>
                    <a:pt x="0" y="72"/>
                    <a:pt x="0" y="167"/>
                  </a:cubicBezTo>
                  <a:cubicBezTo>
                    <a:pt x="0" y="251"/>
                    <a:pt x="72" y="334"/>
                    <a:pt x="167" y="334"/>
                  </a:cubicBezTo>
                  <a:lnTo>
                    <a:pt x="1369" y="334"/>
                  </a:lnTo>
                  <a:cubicBezTo>
                    <a:pt x="1465" y="334"/>
                    <a:pt x="1536" y="251"/>
                    <a:pt x="1536" y="167"/>
                  </a:cubicBezTo>
                  <a:cubicBezTo>
                    <a:pt x="1536" y="72"/>
                    <a:pt x="1465" y="1"/>
                    <a:pt x="13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3" name="Google Shape;6333;p79"/>
            <p:cNvSpPr/>
            <p:nvPr/>
          </p:nvSpPr>
          <p:spPr>
            <a:xfrm>
              <a:off x="3842259" y="1677980"/>
              <a:ext cx="48919" cy="10630"/>
            </a:xfrm>
            <a:custGeom>
              <a:avLst/>
              <a:gdLst/>
              <a:ahLst/>
              <a:cxnLst/>
              <a:rect l="l" t="t" r="r" b="b"/>
              <a:pathLst>
                <a:path w="1537" h="334" extrusionOk="0">
                  <a:moveTo>
                    <a:pt x="167" y="1"/>
                  </a:moveTo>
                  <a:cubicBezTo>
                    <a:pt x="72" y="1"/>
                    <a:pt x="1" y="72"/>
                    <a:pt x="1" y="167"/>
                  </a:cubicBezTo>
                  <a:cubicBezTo>
                    <a:pt x="1" y="251"/>
                    <a:pt x="72" y="334"/>
                    <a:pt x="167" y="334"/>
                  </a:cubicBezTo>
                  <a:lnTo>
                    <a:pt x="1370" y="334"/>
                  </a:lnTo>
                  <a:cubicBezTo>
                    <a:pt x="1465" y="334"/>
                    <a:pt x="1537" y="251"/>
                    <a:pt x="1537" y="167"/>
                  </a:cubicBezTo>
                  <a:cubicBezTo>
                    <a:pt x="1537" y="72"/>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4" name="Google Shape;6334;p79"/>
            <p:cNvSpPr/>
            <p:nvPr/>
          </p:nvSpPr>
          <p:spPr>
            <a:xfrm>
              <a:off x="3711161" y="1508594"/>
              <a:ext cx="10248" cy="48537"/>
            </a:xfrm>
            <a:custGeom>
              <a:avLst/>
              <a:gdLst/>
              <a:ahLst/>
              <a:cxnLst/>
              <a:rect l="l" t="t" r="r" b="b"/>
              <a:pathLst>
                <a:path w="322" h="1525" extrusionOk="0">
                  <a:moveTo>
                    <a:pt x="167" y="1"/>
                  </a:moveTo>
                  <a:cubicBezTo>
                    <a:pt x="72" y="1"/>
                    <a:pt x="0" y="72"/>
                    <a:pt x="0" y="155"/>
                  </a:cubicBezTo>
                  <a:lnTo>
                    <a:pt x="0" y="1370"/>
                  </a:lnTo>
                  <a:cubicBezTo>
                    <a:pt x="0" y="1453"/>
                    <a:pt x="72" y="1525"/>
                    <a:pt x="167" y="1525"/>
                  </a:cubicBezTo>
                  <a:cubicBezTo>
                    <a:pt x="250" y="1525"/>
                    <a:pt x="322" y="1453"/>
                    <a:pt x="322" y="1370"/>
                  </a:cubicBezTo>
                  <a:lnTo>
                    <a:pt x="322" y="155"/>
                  </a:lnTo>
                  <a:cubicBezTo>
                    <a:pt x="310"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5" name="Google Shape;6335;p79"/>
            <p:cNvSpPr/>
            <p:nvPr/>
          </p:nvSpPr>
          <p:spPr>
            <a:xfrm>
              <a:off x="3633470" y="1792018"/>
              <a:ext cx="22757" cy="29249"/>
            </a:xfrm>
            <a:custGeom>
              <a:avLst/>
              <a:gdLst/>
              <a:ahLst/>
              <a:cxnLst/>
              <a:rect l="l" t="t" r="r" b="b"/>
              <a:pathLst>
                <a:path w="715" h="919" extrusionOk="0">
                  <a:moveTo>
                    <a:pt x="525" y="1"/>
                  </a:moveTo>
                  <a:cubicBezTo>
                    <a:pt x="470" y="1"/>
                    <a:pt x="413" y="30"/>
                    <a:pt x="381" y="85"/>
                  </a:cubicBezTo>
                  <a:lnTo>
                    <a:pt x="48" y="680"/>
                  </a:lnTo>
                  <a:cubicBezTo>
                    <a:pt x="0" y="751"/>
                    <a:pt x="24" y="859"/>
                    <a:pt x="107" y="894"/>
                  </a:cubicBezTo>
                  <a:cubicBezTo>
                    <a:pt x="131" y="918"/>
                    <a:pt x="167" y="918"/>
                    <a:pt x="179" y="918"/>
                  </a:cubicBezTo>
                  <a:cubicBezTo>
                    <a:pt x="238" y="918"/>
                    <a:pt x="286" y="882"/>
                    <a:pt x="310" y="835"/>
                  </a:cubicBezTo>
                  <a:lnTo>
                    <a:pt x="655" y="240"/>
                  </a:lnTo>
                  <a:cubicBezTo>
                    <a:pt x="715" y="156"/>
                    <a:pt x="679" y="61"/>
                    <a:pt x="608" y="25"/>
                  </a:cubicBezTo>
                  <a:cubicBezTo>
                    <a:pt x="583" y="9"/>
                    <a:pt x="554"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6" name="Google Shape;6336;p79"/>
            <p:cNvSpPr/>
            <p:nvPr/>
          </p:nvSpPr>
          <p:spPr>
            <a:xfrm>
              <a:off x="3775962" y="1545195"/>
              <a:ext cx="22757" cy="28995"/>
            </a:xfrm>
            <a:custGeom>
              <a:avLst/>
              <a:gdLst/>
              <a:ahLst/>
              <a:cxnLst/>
              <a:rect l="l" t="t" r="r" b="b"/>
              <a:pathLst>
                <a:path w="715" h="911" extrusionOk="0">
                  <a:moveTo>
                    <a:pt x="534" y="1"/>
                  </a:moveTo>
                  <a:cubicBezTo>
                    <a:pt x="476" y="1"/>
                    <a:pt x="418" y="28"/>
                    <a:pt x="393" y="77"/>
                  </a:cubicBezTo>
                  <a:lnTo>
                    <a:pt x="48" y="672"/>
                  </a:lnTo>
                  <a:cubicBezTo>
                    <a:pt x="0" y="744"/>
                    <a:pt x="36" y="851"/>
                    <a:pt x="107" y="898"/>
                  </a:cubicBezTo>
                  <a:cubicBezTo>
                    <a:pt x="131" y="910"/>
                    <a:pt x="167" y="910"/>
                    <a:pt x="179" y="910"/>
                  </a:cubicBezTo>
                  <a:cubicBezTo>
                    <a:pt x="238" y="910"/>
                    <a:pt x="286" y="887"/>
                    <a:pt x="310" y="839"/>
                  </a:cubicBezTo>
                  <a:lnTo>
                    <a:pt x="655" y="244"/>
                  </a:lnTo>
                  <a:cubicBezTo>
                    <a:pt x="714" y="172"/>
                    <a:pt x="691" y="65"/>
                    <a:pt x="607" y="17"/>
                  </a:cubicBezTo>
                  <a:cubicBezTo>
                    <a:pt x="585" y="6"/>
                    <a:pt x="560" y="1"/>
                    <a:pt x="5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7" name="Google Shape;6337;p79"/>
            <p:cNvSpPr/>
            <p:nvPr/>
          </p:nvSpPr>
          <p:spPr>
            <a:xfrm>
              <a:off x="3577390" y="1601498"/>
              <a:ext cx="31095" cy="21197"/>
            </a:xfrm>
            <a:custGeom>
              <a:avLst/>
              <a:gdLst/>
              <a:ahLst/>
              <a:cxnLst/>
              <a:rect l="l" t="t" r="r" b="b"/>
              <a:pathLst>
                <a:path w="977" h="666" extrusionOk="0">
                  <a:moveTo>
                    <a:pt x="199" y="1"/>
                  </a:moveTo>
                  <a:cubicBezTo>
                    <a:pt x="141" y="1"/>
                    <a:pt x="80" y="33"/>
                    <a:pt x="48" y="82"/>
                  </a:cubicBezTo>
                  <a:cubicBezTo>
                    <a:pt x="0" y="153"/>
                    <a:pt x="36" y="261"/>
                    <a:pt x="107" y="308"/>
                  </a:cubicBezTo>
                  <a:lnTo>
                    <a:pt x="703" y="642"/>
                  </a:lnTo>
                  <a:cubicBezTo>
                    <a:pt x="738" y="665"/>
                    <a:pt x="762" y="665"/>
                    <a:pt x="774" y="665"/>
                  </a:cubicBezTo>
                  <a:cubicBezTo>
                    <a:pt x="834" y="665"/>
                    <a:pt x="881" y="630"/>
                    <a:pt x="917" y="594"/>
                  </a:cubicBezTo>
                  <a:cubicBezTo>
                    <a:pt x="976" y="499"/>
                    <a:pt x="941" y="415"/>
                    <a:pt x="869" y="368"/>
                  </a:cubicBezTo>
                  <a:lnTo>
                    <a:pt x="274" y="22"/>
                  </a:lnTo>
                  <a:cubicBezTo>
                    <a:pt x="252" y="7"/>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8" name="Google Shape;6338;p79"/>
            <p:cNvSpPr/>
            <p:nvPr/>
          </p:nvSpPr>
          <p:spPr>
            <a:xfrm>
              <a:off x="3823703" y="1743608"/>
              <a:ext cx="31095" cy="21197"/>
            </a:xfrm>
            <a:custGeom>
              <a:avLst/>
              <a:gdLst/>
              <a:ahLst/>
              <a:cxnLst/>
              <a:rect l="l" t="t" r="r" b="b"/>
              <a:pathLst>
                <a:path w="977" h="666" extrusionOk="0">
                  <a:moveTo>
                    <a:pt x="199" y="1"/>
                  </a:moveTo>
                  <a:cubicBezTo>
                    <a:pt x="141" y="1"/>
                    <a:pt x="81" y="33"/>
                    <a:pt x="48" y="82"/>
                  </a:cubicBezTo>
                  <a:cubicBezTo>
                    <a:pt x="0" y="153"/>
                    <a:pt x="36" y="260"/>
                    <a:pt x="107" y="308"/>
                  </a:cubicBezTo>
                  <a:lnTo>
                    <a:pt x="703" y="641"/>
                  </a:lnTo>
                  <a:cubicBezTo>
                    <a:pt x="738" y="665"/>
                    <a:pt x="762" y="665"/>
                    <a:pt x="774" y="665"/>
                  </a:cubicBezTo>
                  <a:cubicBezTo>
                    <a:pt x="834" y="665"/>
                    <a:pt x="881" y="629"/>
                    <a:pt x="917" y="594"/>
                  </a:cubicBezTo>
                  <a:cubicBezTo>
                    <a:pt x="977" y="510"/>
                    <a:pt x="953" y="415"/>
                    <a:pt x="869" y="368"/>
                  </a:cubicBezTo>
                  <a:lnTo>
                    <a:pt x="274" y="22"/>
                  </a:lnTo>
                  <a:cubicBezTo>
                    <a:pt x="252" y="7"/>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9" name="Google Shape;6339;p79"/>
            <p:cNvSpPr/>
            <p:nvPr/>
          </p:nvSpPr>
          <p:spPr>
            <a:xfrm>
              <a:off x="3775962" y="1792018"/>
              <a:ext cx="22757" cy="29249"/>
            </a:xfrm>
            <a:custGeom>
              <a:avLst/>
              <a:gdLst/>
              <a:ahLst/>
              <a:cxnLst/>
              <a:rect l="l" t="t" r="r" b="b"/>
              <a:pathLst>
                <a:path w="715" h="919" extrusionOk="0">
                  <a:moveTo>
                    <a:pt x="190" y="1"/>
                  </a:moveTo>
                  <a:cubicBezTo>
                    <a:pt x="160" y="1"/>
                    <a:pt x="132" y="9"/>
                    <a:pt x="107" y="25"/>
                  </a:cubicBezTo>
                  <a:cubicBezTo>
                    <a:pt x="36" y="61"/>
                    <a:pt x="0" y="168"/>
                    <a:pt x="48" y="240"/>
                  </a:cubicBezTo>
                  <a:lnTo>
                    <a:pt x="393" y="835"/>
                  </a:lnTo>
                  <a:cubicBezTo>
                    <a:pt x="417" y="882"/>
                    <a:pt x="476" y="918"/>
                    <a:pt x="524" y="918"/>
                  </a:cubicBezTo>
                  <a:cubicBezTo>
                    <a:pt x="548" y="918"/>
                    <a:pt x="583" y="918"/>
                    <a:pt x="595" y="894"/>
                  </a:cubicBezTo>
                  <a:cubicBezTo>
                    <a:pt x="691" y="859"/>
                    <a:pt x="714" y="751"/>
                    <a:pt x="667" y="680"/>
                  </a:cubicBezTo>
                  <a:lnTo>
                    <a:pt x="333" y="85"/>
                  </a:lnTo>
                  <a:cubicBezTo>
                    <a:pt x="302" y="30"/>
                    <a:pt x="245"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0" name="Google Shape;6340;p79"/>
            <p:cNvSpPr/>
            <p:nvPr/>
          </p:nvSpPr>
          <p:spPr>
            <a:xfrm>
              <a:off x="3633470" y="1545195"/>
              <a:ext cx="22757" cy="28995"/>
            </a:xfrm>
            <a:custGeom>
              <a:avLst/>
              <a:gdLst/>
              <a:ahLst/>
              <a:cxnLst/>
              <a:rect l="l" t="t" r="r" b="b"/>
              <a:pathLst>
                <a:path w="715" h="911" extrusionOk="0">
                  <a:moveTo>
                    <a:pt x="181" y="1"/>
                  </a:moveTo>
                  <a:cubicBezTo>
                    <a:pt x="155" y="1"/>
                    <a:pt x="130" y="6"/>
                    <a:pt x="107" y="17"/>
                  </a:cubicBezTo>
                  <a:cubicBezTo>
                    <a:pt x="24" y="65"/>
                    <a:pt x="0" y="172"/>
                    <a:pt x="48" y="244"/>
                  </a:cubicBezTo>
                  <a:lnTo>
                    <a:pt x="381" y="839"/>
                  </a:lnTo>
                  <a:cubicBezTo>
                    <a:pt x="417" y="887"/>
                    <a:pt x="477" y="910"/>
                    <a:pt x="524" y="910"/>
                  </a:cubicBezTo>
                  <a:cubicBezTo>
                    <a:pt x="548" y="910"/>
                    <a:pt x="584" y="910"/>
                    <a:pt x="596" y="898"/>
                  </a:cubicBezTo>
                  <a:cubicBezTo>
                    <a:pt x="679" y="851"/>
                    <a:pt x="715" y="744"/>
                    <a:pt x="667" y="672"/>
                  </a:cubicBezTo>
                  <a:lnTo>
                    <a:pt x="322" y="77"/>
                  </a:lnTo>
                  <a:cubicBezTo>
                    <a:pt x="297" y="28"/>
                    <a:pt x="238"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1" name="Google Shape;6341;p79"/>
            <p:cNvSpPr/>
            <p:nvPr/>
          </p:nvSpPr>
          <p:spPr>
            <a:xfrm>
              <a:off x="3823703" y="1601498"/>
              <a:ext cx="31095" cy="21197"/>
            </a:xfrm>
            <a:custGeom>
              <a:avLst/>
              <a:gdLst/>
              <a:ahLst/>
              <a:cxnLst/>
              <a:rect l="l" t="t" r="r" b="b"/>
              <a:pathLst>
                <a:path w="977" h="666" extrusionOk="0">
                  <a:moveTo>
                    <a:pt x="778" y="1"/>
                  </a:moveTo>
                  <a:cubicBezTo>
                    <a:pt x="751" y="1"/>
                    <a:pt x="725" y="7"/>
                    <a:pt x="703" y="22"/>
                  </a:cubicBezTo>
                  <a:lnTo>
                    <a:pt x="107" y="368"/>
                  </a:lnTo>
                  <a:cubicBezTo>
                    <a:pt x="36" y="415"/>
                    <a:pt x="0" y="511"/>
                    <a:pt x="48" y="594"/>
                  </a:cubicBezTo>
                  <a:cubicBezTo>
                    <a:pt x="84" y="630"/>
                    <a:pt x="143" y="665"/>
                    <a:pt x="179" y="665"/>
                  </a:cubicBezTo>
                  <a:cubicBezTo>
                    <a:pt x="215" y="665"/>
                    <a:pt x="238" y="665"/>
                    <a:pt x="262" y="653"/>
                  </a:cubicBezTo>
                  <a:lnTo>
                    <a:pt x="857" y="308"/>
                  </a:lnTo>
                  <a:cubicBezTo>
                    <a:pt x="953" y="249"/>
                    <a:pt x="977" y="153"/>
                    <a:pt x="929" y="82"/>
                  </a:cubicBezTo>
                  <a:cubicBezTo>
                    <a:pt x="896" y="33"/>
                    <a:pt x="836" y="1"/>
                    <a:pt x="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2" name="Google Shape;6342;p79"/>
            <p:cNvSpPr/>
            <p:nvPr/>
          </p:nvSpPr>
          <p:spPr>
            <a:xfrm>
              <a:off x="3577390" y="1743608"/>
              <a:ext cx="31095" cy="21197"/>
            </a:xfrm>
            <a:custGeom>
              <a:avLst/>
              <a:gdLst/>
              <a:ahLst/>
              <a:cxnLst/>
              <a:rect l="l" t="t" r="r" b="b"/>
              <a:pathLst>
                <a:path w="977" h="666" extrusionOk="0">
                  <a:moveTo>
                    <a:pt x="778" y="1"/>
                  </a:moveTo>
                  <a:cubicBezTo>
                    <a:pt x="751" y="1"/>
                    <a:pt x="725" y="7"/>
                    <a:pt x="703" y="22"/>
                  </a:cubicBezTo>
                  <a:lnTo>
                    <a:pt x="107" y="368"/>
                  </a:lnTo>
                  <a:cubicBezTo>
                    <a:pt x="36" y="415"/>
                    <a:pt x="0" y="510"/>
                    <a:pt x="48" y="594"/>
                  </a:cubicBezTo>
                  <a:cubicBezTo>
                    <a:pt x="84" y="629"/>
                    <a:pt x="143" y="665"/>
                    <a:pt x="179" y="665"/>
                  </a:cubicBezTo>
                  <a:cubicBezTo>
                    <a:pt x="214" y="665"/>
                    <a:pt x="238" y="665"/>
                    <a:pt x="262" y="653"/>
                  </a:cubicBezTo>
                  <a:lnTo>
                    <a:pt x="857" y="308"/>
                  </a:lnTo>
                  <a:cubicBezTo>
                    <a:pt x="941" y="260"/>
                    <a:pt x="976" y="153"/>
                    <a:pt x="929" y="82"/>
                  </a:cubicBezTo>
                  <a:cubicBezTo>
                    <a:pt x="896" y="33"/>
                    <a:pt x="835" y="1"/>
                    <a:pt x="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3" name="Google Shape;6343;p79"/>
            <p:cNvSpPr/>
            <p:nvPr/>
          </p:nvSpPr>
          <p:spPr>
            <a:xfrm>
              <a:off x="3732358" y="1593032"/>
              <a:ext cx="71294" cy="62255"/>
            </a:xfrm>
            <a:custGeom>
              <a:avLst/>
              <a:gdLst/>
              <a:ahLst/>
              <a:cxnLst/>
              <a:rect l="l" t="t" r="r" b="b"/>
              <a:pathLst>
                <a:path w="2240" h="1956" extrusionOk="0">
                  <a:moveTo>
                    <a:pt x="186" y="1"/>
                  </a:moveTo>
                  <a:cubicBezTo>
                    <a:pt x="103" y="1"/>
                    <a:pt x="34" y="47"/>
                    <a:pt x="13" y="122"/>
                  </a:cubicBezTo>
                  <a:cubicBezTo>
                    <a:pt x="1" y="217"/>
                    <a:pt x="48" y="300"/>
                    <a:pt x="132" y="324"/>
                  </a:cubicBezTo>
                  <a:cubicBezTo>
                    <a:pt x="930" y="527"/>
                    <a:pt x="1584" y="1098"/>
                    <a:pt x="1894" y="1848"/>
                  </a:cubicBezTo>
                  <a:cubicBezTo>
                    <a:pt x="1918" y="1908"/>
                    <a:pt x="1977" y="1955"/>
                    <a:pt x="2037" y="1955"/>
                  </a:cubicBezTo>
                  <a:cubicBezTo>
                    <a:pt x="2061" y="1955"/>
                    <a:pt x="2084" y="1955"/>
                    <a:pt x="2096" y="1943"/>
                  </a:cubicBezTo>
                  <a:cubicBezTo>
                    <a:pt x="2192" y="1908"/>
                    <a:pt x="2239" y="1824"/>
                    <a:pt x="2192" y="1729"/>
                  </a:cubicBezTo>
                  <a:cubicBezTo>
                    <a:pt x="1846" y="884"/>
                    <a:pt x="1108" y="229"/>
                    <a:pt x="215" y="3"/>
                  </a:cubicBezTo>
                  <a:cubicBezTo>
                    <a:pt x="205" y="1"/>
                    <a:pt x="196"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44" name="Google Shape;6344;p79"/>
          <p:cNvGrpSpPr/>
          <p:nvPr/>
        </p:nvGrpSpPr>
        <p:grpSpPr>
          <a:xfrm>
            <a:off x="3122257" y="1508594"/>
            <a:ext cx="294850" cy="349434"/>
            <a:chOff x="3122257" y="1508594"/>
            <a:chExt cx="294850" cy="349434"/>
          </a:xfrm>
        </p:grpSpPr>
        <p:sp>
          <p:nvSpPr>
            <p:cNvPr id="6345" name="Google Shape;6345;p79"/>
            <p:cNvSpPr/>
            <p:nvPr/>
          </p:nvSpPr>
          <p:spPr>
            <a:xfrm>
              <a:off x="3226110" y="1659042"/>
              <a:ext cx="87557" cy="29568"/>
            </a:xfrm>
            <a:custGeom>
              <a:avLst/>
              <a:gdLst/>
              <a:ahLst/>
              <a:cxnLst/>
              <a:rect l="l" t="t" r="r" b="b"/>
              <a:pathLst>
                <a:path w="2751" h="929" extrusionOk="0">
                  <a:moveTo>
                    <a:pt x="1099" y="0"/>
                  </a:moveTo>
                  <a:cubicBezTo>
                    <a:pt x="771" y="0"/>
                    <a:pt x="476" y="33"/>
                    <a:pt x="286" y="60"/>
                  </a:cubicBezTo>
                  <a:cubicBezTo>
                    <a:pt x="119" y="96"/>
                    <a:pt x="0" y="227"/>
                    <a:pt x="0" y="393"/>
                  </a:cubicBezTo>
                  <a:lnTo>
                    <a:pt x="0" y="762"/>
                  </a:lnTo>
                  <a:cubicBezTo>
                    <a:pt x="0" y="846"/>
                    <a:pt x="72" y="929"/>
                    <a:pt x="167" y="929"/>
                  </a:cubicBezTo>
                  <a:cubicBezTo>
                    <a:pt x="250" y="929"/>
                    <a:pt x="322" y="846"/>
                    <a:pt x="322" y="762"/>
                  </a:cubicBezTo>
                  <a:lnTo>
                    <a:pt x="322" y="393"/>
                  </a:lnTo>
                  <a:cubicBezTo>
                    <a:pt x="322" y="393"/>
                    <a:pt x="322" y="369"/>
                    <a:pt x="345" y="369"/>
                  </a:cubicBezTo>
                  <a:cubicBezTo>
                    <a:pt x="509" y="350"/>
                    <a:pt x="813" y="315"/>
                    <a:pt x="1144" y="315"/>
                  </a:cubicBezTo>
                  <a:cubicBezTo>
                    <a:pt x="1222" y="315"/>
                    <a:pt x="1302" y="317"/>
                    <a:pt x="1381" y="322"/>
                  </a:cubicBezTo>
                  <a:cubicBezTo>
                    <a:pt x="1893" y="358"/>
                    <a:pt x="2250" y="488"/>
                    <a:pt x="2465" y="703"/>
                  </a:cubicBezTo>
                  <a:cubicBezTo>
                    <a:pt x="2494" y="733"/>
                    <a:pt x="2536" y="747"/>
                    <a:pt x="2578" y="747"/>
                  </a:cubicBezTo>
                  <a:cubicBezTo>
                    <a:pt x="2619" y="747"/>
                    <a:pt x="2661" y="733"/>
                    <a:pt x="2691" y="703"/>
                  </a:cubicBezTo>
                  <a:cubicBezTo>
                    <a:pt x="2750" y="643"/>
                    <a:pt x="2750" y="536"/>
                    <a:pt x="2679" y="477"/>
                  </a:cubicBezTo>
                  <a:cubicBezTo>
                    <a:pt x="2297" y="95"/>
                    <a:pt x="1652" y="0"/>
                    <a:pt x="10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6" name="Google Shape;6346;p79"/>
            <p:cNvSpPr/>
            <p:nvPr/>
          </p:nvSpPr>
          <p:spPr>
            <a:xfrm>
              <a:off x="3171144" y="1612033"/>
              <a:ext cx="196694" cy="245613"/>
            </a:xfrm>
            <a:custGeom>
              <a:avLst/>
              <a:gdLst/>
              <a:ahLst/>
              <a:cxnLst/>
              <a:rect l="l" t="t" r="r" b="b"/>
              <a:pathLst>
                <a:path w="6180" h="7717" extrusionOk="0">
                  <a:moveTo>
                    <a:pt x="4835" y="334"/>
                  </a:moveTo>
                  <a:lnTo>
                    <a:pt x="4835" y="1894"/>
                  </a:lnTo>
                  <a:cubicBezTo>
                    <a:pt x="4835" y="2132"/>
                    <a:pt x="4775" y="2358"/>
                    <a:pt x="4692" y="2561"/>
                  </a:cubicBezTo>
                  <a:cubicBezTo>
                    <a:pt x="4668" y="2585"/>
                    <a:pt x="4668" y="2608"/>
                    <a:pt x="4668" y="2644"/>
                  </a:cubicBezTo>
                  <a:lnTo>
                    <a:pt x="4668" y="3097"/>
                  </a:lnTo>
                  <a:cubicBezTo>
                    <a:pt x="4668" y="3537"/>
                    <a:pt x="4489" y="3930"/>
                    <a:pt x="4180" y="4228"/>
                  </a:cubicBezTo>
                  <a:cubicBezTo>
                    <a:pt x="3900" y="4497"/>
                    <a:pt x="3532" y="4649"/>
                    <a:pt x="3129" y="4649"/>
                  </a:cubicBezTo>
                  <a:cubicBezTo>
                    <a:pt x="3087" y="4649"/>
                    <a:pt x="3044" y="4648"/>
                    <a:pt x="3001" y="4644"/>
                  </a:cubicBezTo>
                  <a:cubicBezTo>
                    <a:pt x="2168" y="4597"/>
                    <a:pt x="1537" y="3894"/>
                    <a:pt x="1537" y="3037"/>
                  </a:cubicBezTo>
                  <a:lnTo>
                    <a:pt x="1537" y="2644"/>
                  </a:lnTo>
                  <a:cubicBezTo>
                    <a:pt x="1537" y="2608"/>
                    <a:pt x="1537" y="2597"/>
                    <a:pt x="1513" y="2561"/>
                  </a:cubicBezTo>
                  <a:cubicBezTo>
                    <a:pt x="1418" y="2358"/>
                    <a:pt x="1370" y="2120"/>
                    <a:pt x="1370" y="1894"/>
                  </a:cubicBezTo>
                  <a:lnTo>
                    <a:pt x="1370" y="1549"/>
                  </a:lnTo>
                  <a:cubicBezTo>
                    <a:pt x="1370" y="882"/>
                    <a:pt x="1918" y="334"/>
                    <a:pt x="2584" y="334"/>
                  </a:cubicBezTo>
                  <a:close/>
                  <a:moveTo>
                    <a:pt x="3954" y="4763"/>
                  </a:moveTo>
                  <a:lnTo>
                    <a:pt x="3954" y="5061"/>
                  </a:lnTo>
                  <a:lnTo>
                    <a:pt x="3096" y="5656"/>
                  </a:lnTo>
                  <a:lnTo>
                    <a:pt x="2215" y="5061"/>
                  </a:lnTo>
                  <a:lnTo>
                    <a:pt x="2215" y="4763"/>
                  </a:lnTo>
                  <a:cubicBezTo>
                    <a:pt x="2441" y="4883"/>
                    <a:pt x="2691" y="4966"/>
                    <a:pt x="2965" y="4978"/>
                  </a:cubicBezTo>
                  <a:lnTo>
                    <a:pt x="3096" y="4978"/>
                  </a:lnTo>
                  <a:cubicBezTo>
                    <a:pt x="3406" y="4978"/>
                    <a:pt x="3704" y="4894"/>
                    <a:pt x="3954" y="4763"/>
                  </a:cubicBezTo>
                  <a:close/>
                  <a:moveTo>
                    <a:pt x="2084" y="5359"/>
                  </a:moveTo>
                  <a:lnTo>
                    <a:pt x="2846" y="5883"/>
                  </a:lnTo>
                  <a:lnTo>
                    <a:pt x="2441" y="6276"/>
                  </a:lnTo>
                  <a:lnTo>
                    <a:pt x="2430" y="6276"/>
                  </a:lnTo>
                  <a:lnTo>
                    <a:pt x="1918" y="5525"/>
                  </a:lnTo>
                  <a:lnTo>
                    <a:pt x="2084" y="5359"/>
                  </a:lnTo>
                  <a:close/>
                  <a:moveTo>
                    <a:pt x="4108" y="5347"/>
                  </a:moveTo>
                  <a:lnTo>
                    <a:pt x="4275" y="5514"/>
                  </a:lnTo>
                  <a:lnTo>
                    <a:pt x="3763" y="6276"/>
                  </a:lnTo>
                  <a:lnTo>
                    <a:pt x="3751" y="6276"/>
                  </a:lnTo>
                  <a:lnTo>
                    <a:pt x="3346" y="5871"/>
                  </a:lnTo>
                  <a:lnTo>
                    <a:pt x="4108" y="5347"/>
                  </a:lnTo>
                  <a:close/>
                  <a:moveTo>
                    <a:pt x="2572" y="1"/>
                  </a:moveTo>
                  <a:cubicBezTo>
                    <a:pt x="1727" y="1"/>
                    <a:pt x="1037" y="692"/>
                    <a:pt x="1037" y="1537"/>
                  </a:cubicBezTo>
                  <a:lnTo>
                    <a:pt x="1037" y="1882"/>
                  </a:lnTo>
                  <a:cubicBezTo>
                    <a:pt x="1037" y="2144"/>
                    <a:pt x="1096" y="2418"/>
                    <a:pt x="1215" y="2668"/>
                  </a:cubicBezTo>
                  <a:lnTo>
                    <a:pt x="1215" y="3025"/>
                  </a:lnTo>
                  <a:cubicBezTo>
                    <a:pt x="1215" y="3620"/>
                    <a:pt x="1489" y="4168"/>
                    <a:pt x="1906" y="4525"/>
                  </a:cubicBezTo>
                  <a:lnTo>
                    <a:pt x="1906" y="5061"/>
                  </a:lnTo>
                  <a:lnTo>
                    <a:pt x="1608" y="5383"/>
                  </a:lnTo>
                  <a:cubicBezTo>
                    <a:pt x="1572" y="5406"/>
                    <a:pt x="1560" y="5454"/>
                    <a:pt x="1560" y="5502"/>
                  </a:cubicBezTo>
                  <a:lnTo>
                    <a:pt x="560" y="5859"/>
                  </a:lnTo>
                  <a:cubicBezTo>
                    <a:pt x="239" y="5978"/>
                    <a:pt x="1" y="6299"/>
                    <a:pt x="1" y="6657"/>
                  </a:cubicBezTo>
                  <a:lnTo>
                    <a:pt x="1" y="7549"/>
                  </a:lnTo>
                  <a:cubicBezTo>
                    <a:pt x="1" y="7645"/>
                    <a:pt x="72" y="7716"/>
                    <a:pt x="167" y="7716"/>
                  </a:cubicBezTo>
                  <a:cubicBezTo>
                    <a:pt x="251" y="7716"/>
                    <a:pt x="322" y="7645"/>
                    <a:pt x="322" y="7549"/>
                  </a:cubicBezTo>
                  <a:lnTo>
                    <a:pt x="322" y="6657"/>
                  </a:lnTo>
                  <a:cubicBezTo>
                    <a:pt x="322" y="6430"/>
                    <a:pt x="465" y="6240"/>
                    <a:pt x="667" y="6168"/>
                  </a:cubicBezTo>
                  <a:lnTo>
                    <a:pt x="1715" y="5775"/>
                  </a:lnTo>
                  <a:lnTo>
                    <a:pt x="2144" y="6430"/>
                  </a:lnTo>
                  <a:cubicBezTo>
                    <a:pt x="2203" y="6526"/>
                    <a:pt x="2287" y="6561"/>
                    <a:pt x="2382" y="6585"/>
                  </a:cubicBezTo>
                  <a:lnTo>
                    <a:pt x="2406" y="6585"/>
                  </a:lnTo>
                  <a:cubicBezTo>
                    <a:pt x="2501" y="6585"/>
                    <a:pt x="2584" y="6549"/>
                    <a:pt x="2644" y="6478"/>
                  </a:cubicBezTo>
                  <a:lnTo>
                    <a:pt x="2918" y="6204"/>
                  </a:lnTo>
                  <a:lnTo>
                    <a:pt x="2918" y="7549"/>
                  </a:lnTo>
                  <a:cubicBezTo>
                    <a:pt x="2918" y="7633"/>
                    <a:pt x="2989" y="7716"/>
                    <a:pt x="3084" y="7716"/>
                  </a:cubicBezTo>
                  <a:cubicBezTo>
                    <a:pt x="3168" y="7716"/>
                    <a:pt x="3239" y="7633"/>
                    <a:pt x="3239" y="7549"/>
                  </a:cubicBezTo>
                  <a:lnTo>
                    <a:pt x="3239" y="6204"/>
                  </a:lnTo>
                  <a:lnTo>
                    <a:pt x="3513" y="6478"/>
                  </a:lnTo>
                  <a:cubicBezTo>
                    <a:pt x="3573" y="6537"/>
                    <a:pt x="3656" y="6585"/>
                    <a:pt x="3751" y="6585"/>
                  </a:cubicBezTo>
                  <a:lnTo>
                    <a:pt x="3775" y="6585"/>
                  </a:lnTo>
                  <a:cubicBezTo>
                    <a:pt x="3882" y="6561"/>
                    <a:pt x="3977" y="6526"/>
                    <a:pt x="4013" y="6430"/>
                  </a:cubicBezTo>
                  <a:lnTo>
                    <a:pt x="4454" y="5775"/>
                  </a:lnTo>
                  <a:lnTo>
                    <a:pt x="5489" y="6168"/>
                  </a:lnTo>
                  <a:cubicBezTo>
                    <a:pt x="5704" y="6240"/>
                    <a:pt x="5835" y="6430"/>
                    <a:pt x="5835" y="6657"/>
                  </a:cubicBezTo>
                  <a:lnTo>
                    <a:pt x="5835" y="7549"/>
                  </a:lnTo>
                  <a:cubicBezTo>
                    <a:pt x="5835" y="7645"/>
                    <a:pt x="5906" y="7716"/>
                    <a:pt x="6001" y="7716"/>
                  </a:cubicBezTo>
                  <a:cubicBezTo>
                    <a:pt x="6085" y="7716"/>
                    <a:pt x="6156" y="7645"/>
                    <a:pt x="6156" y="7549"/>
                  </a:cubicBezTo>
                  <a:lnTo>
                    <a:pt x="6156" y="6657"/>
                  </a:lnTo>
                  <a:cubicBezTo>
                    <a:pt x="6180" y="6311"/>
                    <a:pt x="5954" y="6002"/>
                    <a:pt x="5620" y="5883"/>
                  </a:cubicBezTo>
                  <a:lnTo>
                    <a:pt x="4632" y="5525"/>
                  </a:lnTo>
                  <a:cubicBezTo>
                    <a:pt x="4632" y="5478"/>
                    <a:pt x="4608" y="5442"/>
                    <a:pt x="4585" y="5406"/>
                  </a:cubicBezTo>
                  <a:lnTo>
                    <a:pt x="4287" y="5097"/>
                  </a:lnTo>
                  <a:lnTo>
                    <a:pt x="4287" y="4549"/>
                  </a:lnTo>
                  <a:cubicBezTo>
                    <a:pt x="4311" y="4513"/>
                    <a:pt x="4346" y="4490"/>
                    <a:pt x="4370" y="4466"/>
                  </a:cubicBezTo>
                  <a:cubicBezTo>
                    <a:pt x="4751" y="4109"/>
                    <a:pt x="4966" y="3620"/>
                    <a:pt x="4966" y="3097"/>
                  </a:cubicBezTo>
                  <a:lnTo>
                    <a:pt x="4966" y="2680"/>
                  </a:lnTo>
                  <a:cubicBezTo>
                    <a:pt x="5085" y="2430"/>
                    <a:pt x="5144" y="2180"/>
                    <a:pt x="5144" y="1894"/>
                  </a:cubicBezTo>
                  <a:lnTo>
                    <a:pt x="5144" y="168"/>
                  </a:lnTo>
                  <a:cubicBezTo>
                    <a:pt x="5144" y="72"/>
                    <a:pt x="5073" y="1"/>
                    <a:pt x="4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7" name="Google Shape;6347;p79"/>
            <p:cNvSpPr/>
            <p:nvPr/>
          </p:nvSpPr>
          <p:spPr>
            <a:xfrm>
              <a:off x="3204117" y="1836767"/>
              <a:ext cx="10630" cy="21261"/>
            </a:xfrm>
            <a:custGeom>
              <a:avLst/>
              <a:gdLst/>
              <a:ahLst/>
              <a:cxnLst/>
              <a:rect l="l" t="t" r="r" b="b"/>
              <a:pathLst>
                <a:path w="334" h="668" extrusionOk="0">
                  <a:moveTo>
                    <a:pt x="167" y="0"/>
                  </a:moveTo>
                  <a:cubicBezTo>
                    <a:pt x="84" y="0"/>
                    <a:pt x="1" y="72"/>
                    <a:pt x="1" y="167"/>
                  </a:cubicBezTo>
                  <a:lnTo>
                    <a:pt x="1" y="500"/>
                  </a:lnTo>
                  <a:cubicBezTo>
                    <a:pt x="1" y="596"/>
                    <a:pt x="84" y="667"/>
                    <a:pt x="167" y="667"/>
                  </a:cubicBezTo>
                  <a:cubicBezTo>
                    <a:pt x="262" y="667"/>
                    <a:pt x="334" y="596"/>
                    <a:pt x="334" y="500"/>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8" name="Google Shape;6348;p79"/>
            <p:cNvSpPr/>
            <p:nvPr/>
          </p:nvSpPr>
          <p:spPr>
            <a:xfrm>
              <a:off x="3324616" y="1836767"/>
              <a:ext cx="10280" cy="21261"/>
            </a:xfrm>
            <a:custGeom>
              <a:avLst/>
              <a:gdLst/>
              <a:ahLst/>
              <a:cxnLst/>
              <a:rect l="l" t="t" r="r" b="b"/>
              <a:pathLst>
                <a:path w="323" h="668" extrusionOk="0">
                  <a:moveTo>
                    <a:pt x="167" y="0"/>
                  </a:moveTo>
                  <a:cubicBezTo>
                    <a:pt x="72" y="0"/>
                    <a:pt x="1" y="72"/>
                    <a:pt x="1" y="167"/>
                  </a:cubicBezTo>
                  <a:lnTo>
                    <a:pt x="1" y="500"/>
                  </a:lnTo>
                  <a:cubicBezTo>
                    <a:pt x="1" y="596"/>
                    <a:pt x="72" y="667"/>
                    <a:pt x="167" y="667"/>
                  </a:cubicBezTo>
                  <a:cubicBezTo>
                    <a:pt x="251" y="667"/>
                    <a:pt x="322" y="596"/>
                    <a:pt x="322" y="500"/>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9" name="Google Shape;6349;p79"/>
            <p:cNvSpPr/>
            <p:nvPr/>
          </p:nvSpPr>
          <p:spPr>
            <a:xfrm>
              <a:off x="3122257" y="1508594"/>
              <a:ext cx="294850" cy="278554"/>
            </a:xfrm>
            <a:custGeom>
              <a:avLst/>
              <a:gdLst/>
              <a:ahLst/>
              <a:cxnLst/>
              <a:rect l="l" t="t" r="r" b="b"/>
              <a:pathLst>
                <a:path w="9264" h="8752" extrusionOk="0">
                  <a:moveTo>
                    <a:pt x="3096" y="584"/>
                  </a:moveTo>
                  <a:lnTo>
                    <a:pt x="3096" y="584"/>
                  </a:lnTo>
                  <a:cubicBezTo>
                    <a:pt x="2858" y="798"/>
                    <a:pt x="2620" y="1060"/>
                    <a:pt x="2430" y="1382"/>
                  </a:cubicBezTo>
                  <a:cubicBezTo>
                    <a:pt x="2299" y="1584"/>
                    <a:pt x="2156" y="1810"/>
                    <a:pt x="2061" y="2048"/>
                  </a:cubicBezTo>
                  <a:lnTo>
                    <a:pt x="1168" y="2048"/>
                  </a:lnTo>
                  <a:cubicBezTo>
                    <a:pt x="1656" y="1394"/>
                    <a:pt x="2322" y="882"/>
                    <a:pt x="3096" y="584"/>
                  </a:cubicBezTo>
                  <a:close/>
                  <a:moveTo>
                    <a:pt x="4466" y="310"/>
                  </a:moveTo>
                  <a:lnTo>
                    <a:pt x="4466" y="2048"/>
                  </a:lnTo>
                  <a:lnTo>
                    <a:pt x="2418" y="2048"/>
                  </a:lnTo>
                  <a:cubicBezTo>
                    <a:pt x="2894" y="1048"/>
                    <a:pt x="3632" y="382"/>
                    <a:pt x="4466" y="310"/>
                  </a:cubicBezTo>
                  <a:close/>
                  <a:moveTo>
                    <a:pt x="4799" y="310"/>
                  </a:moveTo>
                  <a:cubicBezTo>
                    <a:pt x="5644" y="382"/>
                    <a:pt x="6371" y="1048"/>
                    <a:pt x="6847" y="2048"/>
                  </a:cubicBezTo>
                  <a:lnTo>
                    <a:pt x="4799" y="2048"/>
                  </a:lnTo>
                  <a:lnTo>
                    <a:pt x="4799" y="310"/>
                  </a:lnTo>
                  <a:close/>
                  <a:moveTo>
                    <a:pt x="6168" y="608"/>
                  </a:moveTo>
                  <a:cubicBezTo>
                    <a:pt x="6942" y="905"/>
                    <a:pt x="7609" y="1405"/>
                    <a:pt x="8097" y="2060"/>
                  </a:cubicBezTo>
                  <a:lnTo>
                    <a:pt x="7204" y="2060"/>
                  </a:lnTo>
                  <a:cubicBezTo>
                    <a:pt x="7097" y="1810"/>
                    <a:pt x="6966" y="1584"/>
                    <a:pt x="6835" y="1382"/>
                  </a:cubicBezTo>
                  <a:cubicBezTo>
                    <a:pt x="6621" y="1072"/>
                    <a:pt x="6406" y="810"/>
                    <a:pt x="6168" y="608"/>
                  </a:cubicBezTo>
                  <a:close/>
                  <a:moveTo>
                    <a:pt x="1941" y="2382"/>
                  </a:moveTo>
                  <a:cubicBezTo>
                    <a:pt x="1703" y="3013"/>
                    <a:pt x="1560" y="3715"/>
                    <a:pt x="1549" y="4465"/>
                  </a:cubicBezTo>
                  <a:lnTo>
                    <a:pt x="322" y="4465"/>
                  </a:lnTo>
                  <a:cubicBezTo>
                    <a:pt x="358" y="3703"/>
                    <a:pt x="584" y="2989"/>
                    <a:pt x="953" y="2382"/>
                  </a:cubicBezTo>
                  <a:close/>
                  <a:moveTo>
                    <a:pt x="8323" y="2382"/>
                  </a:moveTo>
                  <a:cubicBezTo>
                    <a:pt x="8692" y="2989"/>
                    <a:pt x="8919" y="3703"/>
                    <a:pt x="8942" y="4465"/>
                  </a:cubicBezTo>
                  <a:lnTo>
                    <a:pt x="7728" y="4465"/>
                  </a:lnTo>
                  <a:cubicBezTo>
                    <a:pt x="7692" y="3715"/>
                    <a:pt x="7561" y="3013"/>
                    <a:pt x="7335" y="2382"/>
                  </a:cubicBezTo>
                  <a:close/>
                  <a:moveTo>
                    <a:pt x="1537" y="4787"/>
                  </a:moveTo>
                  <a:cubicBezTo>
                    <a:pt x="1560" y="5466"/>
                    <a:pt x="1668" y="6132"/>
                    <a:pt x="1882" y="6739"/>
                  </a:cubicBezTo>
                  <a:lnTo>
                    <a:pt x="1918" y="6870"/>
                  </a:lnTo>
                  <a:lnTo>
                    <a:pt x="941" y="6870"/>
                  </a:lnTo>
                  <a:cubicBezTo>
                    <a:pt x="572" y="6239"/>
                    <a:pt x="346" y="5525"/>
                    <a:pt x="310" y="4787"/>
                  </a:cubicBezTo>
                  <a:close/>
                  <a:moveTo>
                    <a:pt x="8919" y="4787"/>
                  </a:moveTo>
                  <a:cubicBezTo>
                    <a:pt x="8919" y="5501"/>
                    <a:pt x="8704" y="6204"/>
                    <a:pt x="8347" y="6811"/>
                  </a:cubicBezTo>
                  <a:cubicBezTo>
                    <a:pt x="8335" y="6823"/>
                    <a:pt x="8323" y="6859"/>
                    <a:pt x="8311" y="6870"/>
                  </a:cubicBezTo>
                  <a:lnTo>
                    <a:pt x="7323" y="6870"/>
                  </a:lnTo>
                  <a:lnTo>
                    <a:pt x="7371" y="6739"/>
                  </a:lnTo>
                  <a:cubicBezTo>
                    <a:pt x="7573" y="6120"/>
                    <a:pt x="7680" y="5466"/>
                    <a:pt x="7692" y="4787"/>
                  </a:cubicBezTo>
                  <a:close/>
                  <a:moveTo>
                    <a:pt x="4632" y="1"/>
                  </a:moveTo>
                  <a:cubicBezTo>
                    <a:pt x="3394" y="1"/>
                    <a:pt x="2239" y="477"/>
                    <a:pt x="1358" y="1346"/>
                  </a:cubicBezTo>
                  <a:cubicBezTo>
                    <a:pt x="477" y="2227"/>
                    <a:pt x="1" y="3382"/>
                    <a:pt x="1" y="4620"/>
                  </a:cubicBezTo>
                  <a:cubicBezTo>
                    <a:pt x="1" y="6358"/>
                    <a:pt x="953" y="7930"/>
                    <a:pt x="2501" y="8728"/>
                  </a:cubicBezTo>
                  <a:cubicBezTo>
                    <a:pt x="2537" y="8752"/>
                    <a:pt x="2549" y="8752"/>
                    <a:pt x="2573" y="8752"/>
                  </a:cubicBezTo>
                  <a:cubicBezTo>
                    <a:pt x="2632" y="8752"/>
                    <a:pt x="2692" y="8716"/>
                    <a:pt x="2727" y="8656"/>
                  </a:cubicBezTo>
                  <a:cubicBezTo>
                    <a:pt x="2775" y="8585"/>
                    <a:pt x="2739" y="8478"/>
                    <a:pt x="2656" y="8430"/>
                  </a:cubicBezTo>
                  <a:cubicBezTo>
                    <a:pt x="2061" y="8121"/>
                    <a:pt x="1560" y="7692"/>
                    <a:pt x="1179" y="7180"/>
                  </a:cubicBezTo>
                  <a:lnTo>
                    <a:pt x="2072" y="7180"/>
                  </a:lnTo>
                  <a:cubicBezTo>
                    <a:pt x="2263" y="7632"/>
                    <a:pt x="2513" y="8013"/>
                    <a:pt x="2799" y="8335"/>
                  </a:cubicBezTo>
                  <a:cubicBezTo>
                    <a:pt x="2831" y="8368"/>
                    <a:pt x="2879" y="8386"/>
                    <a:pt x="2924" y="8386"/>
                  </a:cubicBezTo>
                  <a:cubicBezTo>
                    <a:pt x="2962" y="8386"/>
                    <a:pt x="2998" y="8374"/>
                    <a:pt x="3025" y="8347"/>
                  </a:cubicBezTo>
                  <a:cubicBezTo>
                    <a:pt x="3084" y="8287"/>
                    <a:pt x="3096" y="8180"/>
                    <a:pt x="3037" y="8121"/>
                  </a:cubicBezTo>
                  <a:cubicBezTo>
                    <a:pt x="2799" y="7859"/>
                    <a:pt x="2596" y="7537"/>
                    <a:pt x="2430" y="7180"/>
                  </a:cubicBezTo>
                  <a:cubicBezTo>
                    <a:pt x="2501" y="7168"/>
                    <a:pt x="2561" y="7109"/>
                    <a:pt x="2561" y="7025"/>
                  </a:cubicBezTo>
                  <a:cubicBezTo>
                    <a:pt x="2561" y="6930"/>
                    <a:pt x="2489" y="6859"/>
                    <a:pt x="2394" y="6859"/>
                  </a:cubicBezTo>
                  <a:lnTo>
                    <a:pt x="2275" y="6859"/>
                  </a:lnTo>
                  <a:cubicBezTo>
                    <a:pt x="2025" y="6228"/>
                    <a:pt x="1894" y="5513"/>
                    <a:pt x="1882" y="4775"/>
                  </a:cubicBezTo>
                  <a:lnTo>
                    <a:pt x="2061" y="4775"/>
                  </a:lnTo>
                  <a:cubicBezTo>
                    <a:pt x="2144" y="4775"/>
                    <a:pt x="2215" y="4704"/>
                    <a:pt x="2215" y="4608"/>
                  </a:cubicBezTo>
                  <a:cubicBezTo>
                    <a:pt x="2215" y="4513"/>
                    <a:pt x="2144" y="4442"/>
                    <a:pt x="2061" y="4442"/>
                  </a:cubicBezTo>
                  <a:lnTo>
                    <a:pt x="1882" y="4442"/>
                  </a:lnTo>
                  <a:cubicBezTo>
                    <a:pt x="1894" y="3680"/>
                    <a:pt x="2037" y="2965"/>
                    <a:pt x="2275" y="2358"/>
                  </a:cubicBezTo>
                  <a:lnTo>
                    <a:pt x="4478" y="2358"/>
                  </a:lnTo>
                  <a:lnTo>
                    <a:pt x="4478" y="2715"/>
                  </a:lnTo>
                  <a:cubicBezTo>
                    <a:pt x="4478" y="2810"/>
                    <a:pt x="4561" y="2882"/>
                    <a:pt x="4644" y="2882"/>
                  </a:cubicBezTo>
                  <a:cubicBezTo>
                    <a:pt x="4739" y="2882"/>
                    <a:pt x="4811" y="2810"/>
                    <a:pt x="4811" y="2715"/>
                  </a:cubicBezTo>
                  <a:lnTo>
                    <a:pt x="4811" y="2358"/>
                  </a:lnTo>
                  <a:lnTo>
                    <a:pt x="7014" y="2358"/>
                  </a:lnTo>
                  <a:cubicBezTo>
                    <a:pt x="7252" y="2965"/>
                    <a:pt x="7395" y="3680"/>
                    <a:pt x="7418" y="4442"/>
                  </a:cubicBezTo>
                  <a:lnTo>
                    <a:pt x="7204" y="4442"/>
                  </a:lnTo>
                  <a:cubicBezTo>
                    <a:pt x="7121" y="4442"/>
                    <a:pt x="7037" y="4513"/>
                    <a:pt x="7037" y="4608"/>
                  </a:cubicBezTo>
                  <a:cubicBezTo>
                    <a:pt x="7037" y="4704"/>
                    <a:pt x="7121" y="4775"/>
                    <a:pt x="7204" y="4775"/>
                  </a:cubicBezTo>
                  <a:lnTo>
                    <a:pt x="7383" y="4775"/>
                  </a:lnTo>
                  <a:cubicBezTo>
                    <a:pt x="7371" y="5513"/>
                    <a:pt x="7216" y="6228"/>
                    <a:pt x="6978" y="6859"/>
                  </a:cubicBezTo>
                  <a:lnTo>
                    <a:pt x="6859" y="6859"/>
                  </a:lnTo>
                  <a:cubicBezTo>
                    <a:pt x="6775" y="6859"/>
                    <a:pt x="6704" y="6930"/>
                    <a:pt x="6704" y="7025"/>
                  </a:cubicBezTo>
                  <a:cubicBezTo>
                    <a:pt x="6704" y="7109"/>
                    <a:pt x="6764" y="7168"/>
                    <a:pt x="6835" y="7180"/>
                  </a:cubicBezTo>
                  <a:cubicBezTo>
                    <a:pt x="6668" y="7537"/>
                    <a:pt x="6466" y="7859"/>
                    <a:pt x="6228" y="8121"/>
                  </a:cubicBezTo>
                  <a:cubicBezTo>
                    <a:pt x="6168" y="8180"/>
                    <a:pt x="6168" y="8287"/>
                    <a:pt x="6240" y="8347"/>
                  </a:cubicBezTo>
                  <a:cubicBezTo>
                    <a:pt x="6263" y="8371"/>
                    <a:pt x="6311" y="8394"/>
                    <a:pt x="6347" y="8394"/>
                  </a:cubicBezTo>
                  <a:cubicBezTo>
                    <a:pt x="6383" y="8394"/>
                    <a:pt x="6430" y="8371"/>
                    <a:pt x="6466" y="8335"/>
                  </a:cubicBezTo>
                  <a:cubicBezTo>
                    <a:pt x="6740" y="8013"/>
                    <a:pt x="7002" y="7621"/>
                    <a:pt x="7192" y="7180"/>
                  </a:cubicBezTo>
                  <a:lnTo>
                    <a:pt x="8085" y="7180"/>
                  </a:lnTo>
                  <a:cubicBezTo>
                    <a:pt x="7728" y="7656"/>
                    <a:pt x="7299" y="8061"/>
                    <a:pt x="6775" y="8347"/>
                  </a:cubicBezTo>
                  <a:cubicBezTo>
                    <a:pt x="6704" y="8394"/>
                    <a:pt x="6668" y="8490"/>
                    <a:pt x="6716" y="8573"/>
                  </a:cubicBezTo>
                  <a:cubicBezTo>
                    <a:pt x="6749" y="8622"/>
                    <a:pt x="6804" y="8649"/>
                    <a:pt x="6863" y="8649"/>
                  </a:cubicBezTo>
                  <a:cubicBezTo>
                    <a:pt x="6889" y="8649"/>
                    <a:pt x="6916" y="8644"/>
                    <a:pt x="6942" y="8633"/>
                  </a:cubicBezTo>
                  <a:cubicBezTo>
                    <a:pt x="7621" y="8228"/>
                    <a:pt x="8204" y="7644"/>
                    <a:pt x="8621" y="6966"/>
                  </a:cubicBezTo>
                  <a:cubicBezTo>
                    <a:pt x="9038" y="6251"/>
                    <a:pt x="9264" y="5442"/>
                    <a:pt x="9264" y="4608"/>
                  </a:cubicBezTo>
                  <a:cubicBezTo>
                    <a:pt x="9264" y="3382"/>
                    <a:pt x="8788" y="2227"/>
                    <a:pt x="7907" y="1346"/>
                  </a:cubicBezTo>
                  <a:cubicBezTo>
                    <a:pt x="7025" y="477"/>
                    <a:pt x="5871" y="1"/>
                    <a:pt x="4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50" name="Google Shape;6350;p79"/>
          <p:cNvGrpSpPr/>
          <p:nvPr/>
        </p:nvGrpSpPr>
        <p:grpSpPr>
          <a:xfrm>
            <a:off x="910723" y="1508212"/>
            <a:ext cx="251660" cy="350166"/>
            <a:chOff x="910723" y="1508212"/>
            <a:chExt cx="251660" cy="350166"/>
          </a:xfrm>
        </p:grpSpPr>
        <p:sp>
          <p:nvSpPr>
            <p:cNvPr id="6351" name="Google Shape;6351;p79"/>
            <p:cNvSpPr/>
            <p:nvPr/>
          </p:nvSpPr>
          <p:spPr>
            <a:xfrm>
              <a:off x="910723" y="1508212"/>
              <a:ext cx="251660" cy="350166"/>
            </a:xfrm>
            <a:custGeom>
              <a:avLst/>
              <a:gdLst/>
              <a:ahLst/>
              <a:cxnLst/>
              <a:rect l="l" t="t" r="r" b="b"/>
              <a:pathLst>
                <a:path w="7907" h="11002" extrusionOk="0">
                  <a:moveTo>
                    <a:pt x="3942" y="334"/>
                  </a:moveTo>
                  <a:cubicBezTo>
                    <a:pt x="4132" y="334"/>
                    <a:pt x="4299" y="441"/>
                    <a:pt x="4394" y="608"/>
                  </a:cubicBezTo>
                  <a:cubicBezTo>
                    <a:pt x="4418" y="644"/>
                    <a:pt x="4466" y="679"/>
                    <a:pt x="4525" y="679"/>
                  </a:cubicBezTo>
                  <a:lnTo>
                    <a:pt x="5132" y="679"/>
                  </a:lnTo>
                  <a:cubicBezTo>
                    <a:pt x="5240" y="679"/>
                    <a:pt x="5311" y="763"/>
                    <a:pt x="5311" y="858"/>
                  </a:cubicBezTo>
                  <a:lnTo>
                    <a:pt x="5311" y="1382"/>
                  </a:lnTo>
                  <a:lnTo>
                    <a:pt x="2573" y="1382"/>
                  </a:lnTo>
                  <a:lnTo>
                    <a:pt x="2573" y="858"/>
                  </a:lnTo>
                  <a:cubicBezTo>
                    <a:pt x="2573" y="751"/>
                    <a:pt x="2668" y="679"/>
                    <a:pt x="2751" y="679"/>
                  </a:cubicBezTo>
                  <a:lnTo>
                    <a:pt x="3358" y="679"/>
                  </a:lnTo>
                  <a:cubicBezTo>
                    <a:pt x="3418" y="679"/>
                    <a:pt x="3466" y="644"/>
                    <a:pt x="3501" y="608"/>
                  </a:cubicBezTo>
                  <a:cubicBezTo>
                    <a:pt x="3585" y="441"/>
                    <a:pt x="3763" y="334"/>
                    <a:pt x="3942" y="334"/>
                  </a:cubicBezTo>
                  <a:close/>
                  <a:moveTo>
                    <a:pt x="7240" y="1013"/>
                  </a:moveTo>
                  <a:cubicBezTo>
                    <a:pt x="7442" y="1013"/>
                    <a:pt x="7609" y="1179"/>
                    <a:pt x="7609" y="1370"/>
                  </a:cubicBezTo>
                  <a:lnTo>
                    <a:pt x="7609" y="10323"/>
                  </a:lnTo>
                  <a:lnTo>
                    <a:pt x="7585" y="10323"/>
                  </a:lnTo>
                  <a:cubicBezTo>
                    <a:pt x="7585" y="10514"/>
                    <a:pt x="7430" y="10681"/>
                    <a:pt x="7228" y="10681"/>
                  </a:cubicBezTo>
                  <a:lnTo>
                    <a:pt x="691" y="10681"/>
                  </a:lnTo>
                  <a:cubicBezTo>
                    <a:pt x="501" y="10681"/>
                    <a:pt x="334" y="10514"/>
                    <a:pt x="334" y="10323"/>
                  </a:cubicBezTo>
                  <a:lnTo>
                    <a:pt x="334" y="1370"/>
                  </a:lnTo>
                  <a:cubicBezTo>
                    <a:pt x="334" y="1179"/>
                    <a:pt x="501" y="1013"/>
                    <a:pt x="691" y="1013"/>
                  </a:cubicBezTo>
                  <a:lnTo>
                    <a:pt x="2263" y="1013"/>
                  </a:lnTo>
                  <a:lnTo>
                    <a:pt x="2263" y="1537"/>
                  </a:lnTo>
                  <a:cubicBezTo>
                    <a:pt x="2263" y="1632"/>
                    <a:pt x="2335" y="1703"/>
                    <a:pt x="2418" y="1703"/>
                  </a:cubicBezTo>
                  <a:lnTo>
                    <a:pt x="5525" y="1703"/>
                  </a:lnTo>
                  <a:cubicBezTo>
                    <a:pt x="5609" y="1703"/>
                    <a:pt x="5680" y="1632"/>
                    <a:pt x="5680" y="1537"/>
                  </a:cubicBezTo>
                  <a:lnTo>
                    <a:pt x="5680" y="1013"/>
                  </a:lnTo>
                  <a:close/>
                  <a:moveTo>
                    <a:pt x="3954" y="1"/>
                  </a:moveTo>
                  <a:cubicBezTo>
                    <a:pt x="3692" y="1"/>
                    <a:pt x="3442" y="144"/>
                    <a:pt x="3275" y="346"/>
                  </a:cubicBezTo>
                  <a:lnTo>
                    <a:pt x="2751" y="346"/>
                  </a:lnTo>
                  <a:cubicBezTo>
                    <a:pt x="2525" y="346"/>
                    <a:pt x="2335" y="501"/>
                    <a:pt x="2275" y="691"/>
                  </a:cubicBezTo>
                  <a:lnTo>
                    <a:pt x="680" y="691"/>
                  </a:lnTo>
                  <a:cubicBezTo>
                    <a:pt x="310" y="691"/>
                    <a:pt x="1" y="989"/>
                    <a:pt x="1" y="1382"/>
                  </a:cubicBezTo>
                  <a:lnTo>
                    <a:pt x="1" y="10323"/>
                  </a:lnTo>
                  <a:cubicBezTo>
                    <a:pt x="1" y="10692"/>
                    <a:pt x="299" y="11002"/>
                    <a:pt x="680" y="11002"/>
                  </a:cubicBezTo>
                  <a:lnTo>
                    <a:pt x="7216" y="11002"/>
                  </a:lnTo>
                  <a:cubicBezTo>
                    <a:pt x="7585" y="11002"/>
                    <a:pt x="7907" y="10704"/>
                    <a:pt x="7907" y="10323"/>
                  </a:cubicBezTo>
                  <a:lnTo>
                    <a:pt x="7907" y="1382"/>
                  </a:lnTo>
                  <a:cubicBezTo>
                    <a:pt x="7907" y="989"/>
                    <a:pt x="7609" y="691"/>
                    <a:pt x="7228" y="691"/>
                  </a:cubicBezTo>
                  <a:lnTo>
                    <a:pt x="5644" y="691"/>
                  </a:lnTo>
                  <a:cubicBezTo>
                    <a:pt x="5561" y="501"/>
                    <a:pt x="5383" y="346"/>
                    <a:pt x="5168" y="346"/>
                  </a:cubicBezTo>
                  <a:lnTo>
                    <a:pt x="4644" y="346"/>
                  </a:lnTo>
                  <a:cubicBezTo>
                    <a:pt x="4478" y="144"/>
                    <a:pt x="4228" y="1"/>
                    <a:pt x="3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2" name="Google Shape;6352;p79"/>
            <p:cNvSpPr/>
            <p:nvPr/>
          </p:nvSpPr>
          <p:spPr>
            <a:xfrm>
              <a:off x="1031604" y="1530205"/>
              <a:ext cx="10280" cy="10248"/>
            </a:xfrm>
            <a:custGeom>
              <a:avLst/>
              <a:gdLst/>
              <a:ahLst/>
              <a:cxnLst/>
              <a:rect l="l" t="t" r="r" b="b"/>
              <a:pathLst>
                <a:path w="323" h="322" extrusionOk="0">
                  <a:moveTo>
                    <a:pt x="156" y="0"/>
                  </a:moveTo>
                  <a:cubicBezTo>
                    <a:pt x="72" y="0"/>
                    <a:pt x="1" y="72"/>
                    <a:pt x="1" y="167"/>
                  </a:cubicBezTo>
                  <a:cubicBezTo>
                    <a:pt x="1" y="250"/>
                    <a:pt x="72" y="322"/>
                    <a:pt x="156" y="322"/>
                  </a:cubicBezTo>
                  <a:cubicBezTo>
                    <a:pt x="251" y="322"/>
                    <a:pt x="322" y="250"/>
                    <a:pt x="322" y="167"/>
                  </a:cubicBez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3" name="Google Shape;6353;p79"/>
            <p:cNvSpPr/>
            <p:nvPr/>
          </p:nvSpPr>
          <p:spPr>
            <a:xfrm>
              <a:off x="932334" y="1551784"/>
              <a:ext cx="208088" cy="273653"/>
            </a:xfrm>
            <a:custGeom>
              <a:avLst/>
              <a:gdLst/>
              <a:ahLst/>
              <a:cxnLst/>
              <a:rect l="l" t="t" r="r" b="b"/>
              <a:pathLst>
                <a:path w="6538" h="8598" extrusionOk="0">
                  <a:moveTo>
                    <a:pt x="167" y="1"/>
                  </a:moveTo>
                  <a:cubicBezTo>
                    <a:pt x="72" y="1"/>
                    <a:pt x="1" y="84"/>
                    <a:pt x="1" y="168"/>
                  </a:cubicBezTo>
                  <a:lnTo>
                    <a:pt x="1" y="8430"/>
                  </a:lnTo>
                  <a:cubicBezTo>
                    <a:pt x="1" y="8526"/>
                    <a:pt x="72" y="8597"/>
                    <a:pt x="167" y="8597"/>
                  </a:cubicBezTo>
                  <a:lnTo>
                    <a:pt x="6358" y="8597"/>
                  </a:lnTo>
                  <a:cubicBezTo>
                    <a:pt x="6442" y="8597"/>
                    <a:pt x="6525" y="8526"/>
                    <a:pt x="6525" y="8430"/>
                  </a:cubicBezTo>
                  <a:lnTo>
                    <a:pt x="6525" y="168"/>
                  </a:lnTo>
                  <a:cubicBezTo>
                    <a:pt x="6537" y="84"/>
                    <a:pt x="6466" y="13"/>
                    <a:pt x="6370" y="13"/>
                  </a:cubicBezTo>
                  <a:lnTo>
                    <a:pt x="5513" y="13"/>
                  </a:lnTo>
                  <a:cubicBezTo>
                    <a:pt x="5418" y="13"/>
                    <a:pt x="5346" y="84"/>
                    <a:pt x="5346" y="168"/>
                  </a:cubicBezTo>
                  <a:cubicBezTo>
                    <a:pt x="5346" y="263"/>
                    <a:pt x="5418" y="334"/>
                    <a:pt x="5513" y="334"/>
                  </a:cubicBezTo>
                  <a:lnTo>
                    <a:pt x="6204" y="334"/>
                  </a:lnTo>
                  <a:lnTo>
                    <a:pt x="6204" y="8264"/>
                  </a:lnTo>
                  <a:lnTo>
                    <a:pt x="334" y="8264"/>
                  </a:lnTo>
                  <a:lnTo>
                    <a:pt x="334" y="334"/>
                  </a:lnTo>
                  <a:lnTo>
                    <a:pt x="1024" y="334"/>
                  </a:lnTo>
                  <a:cubicBezTo>
                    <a:pt x="1120" y="334"/>
                    <a:pt x="1191" y="263"/>
                    <a:pt x="1191" y="168"/>
                  </a:cubicBezTo>
                  <a:cubicBezTo>
                    <a:pt x="1191" y="84"/>
                    <a:pt x="1120" y="1"/>
                    <a:pt x="10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4" name="Google Shape;6354;p79"/>
            <p:cNvSpPr/>
            <p:nvPr/>
          </p:nvSpPr>
          <p:spPr>
            <a:xfrm>
              <a:off x="965689" y="1661302"/>
              <a:ext cx="32241" cy="32241"/>
            </a:xfrm>
            <a:custGeom>
              <a:avLst/>
              <a:gdLst/>
              <a:ahLst/>
              <a:cxnLst/>
              <a:rect l="l" t="t" r="r" b="b"/>
              <a:pathLst>
                <a:path w="1013" h="1013" extrusionOk="0">
                  <a:moveTo>
                    <a:pt x="500" y="346"/>
                  </a:moveTo>
                  <a:cubicBezTo>
                    <a:pt x="608" y="346"/>
                    <a:pt x="679" y="441"/>
                    <a:pt x="679" y="525"/>
                  </a:cubicBezTo>
                  <a:cubicBezTo>
                    <a:pt x="703" y="620"/>
                    <a:pt x="608" y="703"/>
                    <a:pt x="500" y="703"/>
                  </a:cubicBezTo>
                  <a:cubicBezTo>
                    <a:pt x="405" y="703"/>
                    <a:pt x="322" y="620"/>
                    <a:pt x="322" y="525"/>
                  </a:cubicBezTo>
                  <a:cubicBezTo>
                    <a:pt x="322" y="417"/>
                    <a:pt x="417" y="346"/>
                    <a:pt x="500" y="346"/>
                  </a:cubicBezTo>
                  <a:close/>
                  <a:moveTo>
                    <a:pt x="500" y="1"/>
                  </a:moveTo>
                  <a:cubicBezTo>
                    <a:pt x="227" y="1"/>
                    <a:pt x="0" y="227"/>
                    <a:pt x="0" y="513"/>
                  </a:cubicBezTo>
                  <a:cubicBezTo>
                    <a:pt x="0" y="787"/>
                    <a:pt x="227" y="1013"/>
                    <a:pt x="500" y="1013"/>
                  </a:cubicBezTo>
                  <a:cubicBezTo>
                    <a:pt x="786" y="1013"/>
                    <a:pt x="1012" y="787"/>
                    <a:pt x="1012" y="513"/>
                  </a:cubicBezTo>
                  <a:cubicBezTo>
                    <a:pt x="1012" y="227"/>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5" name="Google Shape;6355;p79"/>
            <p:cNvSpPr/>
            <p:nvPr/>
          </p:nvSpPr>
          <p:spPr>
            <a:xfrm>
              <a:off x="965689" y="1710571"/>
              <a:ext cx="32241" cy="32241"/>
            </a:xfrm>
            <a:custGeom>
              <a:avLst/>
              <a:gdLst/>
              <a:ahLst/>
              <a:cxnLst/>
              <a:rect l="l" t="t" r="r" b="b"/>
              <a:pathLst>
                <a:path w="1013" h="1013" extrusionOk="0">
                  <a:moveTo>
                    <a:pt x="500" y="346"/>
                  </a:moveTo>
                  <a:cubicBezTo>
                    <a:pt x="608" y="346"/>
                    <a:pt x="679" y="441"/>
                    <a:pt x="679" y="524"/>
                  </a:cubicBezTo>
                  <a:cubicBezTo>
                    <a:pt x="679" y="608"/>
                    <a:pt x="608" y="703"/>
                    <a:pt x="500" y="703"/>
                  </a:cubicBezTo>
                  <a:cubicBezTo>
                    <a:pt x="405" y="703"/>
                    <a:pt x="322" y="608"/>
                    <a:pt x="322" y="524"/>
                  </a:cubicBezTo>
                  <a:cubicBezTo>
                    <a:pt x="322" y="441"/>
                    <a:pt x="417" y="346"/>
                    <a:pt x="500" y="346"/>
                  </a:cubicBezTo>
                  <a:close/>
                  <a:moveTo>
                    <a:pt x="500" y="1"/>
                  </a:moveTo>
                  <a:cubicBezTo>
                    <a:pt x="227" y="1"/>
                    <a:pt x="0" y="227"/>
                    <a:pt x="0" y="513"/>
                  </a:cubicBezTo>
                  <a:cubicBezTo>
                    <a:pt x="0" y="786"/>
                    <a:pt x="227" y="1013"/>
                    <a:pt x="500" y="1013"/>
                  </a:cubicBezTo>
                  <a:cubicBezTo>
                    <a:pt x="786" y="1013"/>
                    <a:pt x="1012" y="786"/>
                    <a:pt x="1012" y="513"/>
                  </a:cubicBezTo>
                  <a:cubicBezTo>
                    <a:pt x="1012" y="227"/>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6" name="Google Shape;6356;p79"/>
            <p:cNvSpPr/>
            <p:nvPr/>
          </p:nvSpPr>
          <p:spPr>
            <a:xfrm>
              <a:off x="965689" y="1760604"/>
              <a:ext cx="32241" cy="31859"/>
            </a:xfrm>
            <a:custGeom>
              <a:avLst/>
              <a:gdLst/>
              <a:ahLst/>
              <a:cxnLst/>
              <a:rect l="l" t="t" r="r" b="b"/>
              <a:pathLst>
                <a:path w="1013" h="1001" extrusionOk="0">
                  <a:moveTo>
                    <a:pt x="500" y="322"/>
                  </a:moveTo>
                  <a:cubicBezTo>
                    <a:pt x="608" y="322"/>
                    <a:pt x="679" y="417"/>
                    <a:pt x="679" y="500"/>
                  </a:cubicBezTo>
                  <a:cubicBezTo>
                    <a:pt x="703" y="596"/>
                    <a:pt x="608" y="679"/>
                    <a:pt x="500" y="679"/>
                  </a:cubicBezTo>
                  <a:cubicBezTo>
                    <a:pt x="405" y="679"/>
                    <a:pt x="322" y="584"/>
                    <a:pt x="322" y="500"/>
                  </a:cubicBezTo>
                  <a:cubicBezTo>
                    <a:pt x="322" y="393"/>
                    <a:pt x="417" y="322"/>
                    <a:pt x="500" y="322"/>
                  </a:cubicBezTo>
                  <a:close/>
                  <a:moveTo>
                    <a:pt x="500" y="0"/>
                  </a:moveTo>
                  <a:cubicBezTo>
                    <a:pt x="227" y="0"/>
                    <a:pt x="0" y="215"/>
                    <a:pt x="0" y="500"/>
                  </a:cubicBezTo>
                  <a:cubicBezTo>
                    <a:pt x="0" y="786"/>
                    <a:pt x="227" y="1000"/>
                    <a:pt x="500" y="1000"/>
                  </a:cubicBezTo>
                  <a:cubicBezTo>
                    <a:pt x="786" y="1000"/>
                    <a:pt x="1012" y="786"/>
                    <a:pt x="1012" y="500"/>
                  </a:cubicBezTo>
                  <a:cubicBezTo>
                    <a:pt x="1012" y="215"/>
                    <a:pt x="78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7" name="Google Shape;6357;p79"/>
            <p:cNvSpPr/>
            <p:nvPr/>
          </p:nvSpPr>
          <p:spPr>
            <a:xfrm>
              <a:off x="1009643" y="1661302"/>
              <a:ext cx="59899" cy="10662"/>
            </a:xfrm>
            <a:custGeom>
              <a:avLst/>
              <a:gdLst/>
              <a:ahLst/>
              <a:cxnLst/>
              <a:rect l="l" t="t" r="r" b="b"/>
              <a:pathLst>
                <a:path w="1882" h="335" extrusionOk="0">
                  <a:moveTo>
                    <a:pt x="167" y="1"/>
                  </a:moveTo>
                  <a:cubicBezTo>
                    <a:pt x="72" y="1"/>
                    <a:pt x="0" y="72"/>
                    <a:pt x="0" y="167"/>
                  </a:cubicBezTo>
                  <a:cubicBezTo>
                    <a:pt x="0" y="263"/>
                    <a:pt x="72" y="334"/>
                    <a:pt x="167" y="334"/>
                  </a:cubicBezTo>
                  <a:lnTo>
                    <a:pt x="1715" y="334"/>
                  </a:lnTo>
                  <a:cubicBezTo>
                    <a:pt x="1798" y="334"/>
                    <a:pt x="1882" y="263"/>
                    <a:pt x="1882" y="167"/>
                  </a:cubicBezTo>
                  <a:cubicBezTo>
                    <a:pt x="1882" y="72"/>
                    <a:pt x="1798" y="1"/>
                    <a:pt x="1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8" name="Google Shape;6358;p79"/>
            <p:cNvSpPr/>
            <p:nvPr/>
          </p:nvSpPr>
          <p:spPr>
            <a:xfrm>
              <a:off x="1009643" y="1683677"/>
              <a:ext cx="98188" cy="10630"/>
            </a:xfrm>
            <a:custGeom>
              <a:avLst/>
              <a:gdLst/>
              <a:ahLst/>
              <a:cxnLst/>
              <a:rect l="l" t="t" r="r" b="b"/>
              <a:pathLst>
                <a:path w="3085" h="334" extrusionOk="0">
                  <a:moveTo>
                    <a:pt x="167" y="0"/>
                  </a:moveTo>
                  <a:cubicBezTo>
                    <a:pt x="72" y="0"/>
                    <a:pt x="0" y="72"/>
                    <a:pt x="0" y="167"/>
                  </a:cubicBezTo>
                  <a:cubicBezTo>
                    <a:pt x="0" y="250"/>
                    <a:pt x="72" y="334"/>
                    <a:pt x="167" y="334"/>
                  </a:cubicBezTo>
                  <a:lnTo>
                    <a:pt x="2917" y="334"/>
                  </a:lnTo>
                  <a:cubicBezTo>
                    <a:pt x="3013" y="334"/>
                    <a:pt x="3084" y="250"/>
                    <a:pt x="3084" y="167"/>
                  </a:cubicBezTo>
                  <a:cubicBezTo>
                    <a:pt x="3084" y="72"/>
                    <a:pt x="3013" y="0"/>
                    <a:pt x="29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9" name="Google Shape;6359;p79"/>
            <p:cNvSpPr/>
            <p:nvPr/>
          </p:nvSpPr>
          <p:spPr>
            <a:xfrm>
              <a:off x="1009643" y="1710571"/>
              <a:ext cx="59899" cy="10630"/>
            </a:xfrm>
            <a:custGeom>
              <a:avLst/>
              <a:gdLst/>
              <a:ahLst/>
              <a:cxnLst/>
              <a:rect l="l" t="t" r="r" b="b"/>
              <a:pathLst>
                <a:path w="1882" h="334" extrusionOk="0">
                  <a:moveTo>
                    <a:pt x="167" y="1"/>
                  </a:moveTo>
                  <a:cubicBezTo>
                    <a:pt x="72" y="1"/>
                    <a:pt x="0" y="84"/>
                    <a:pt x="0" y="167"/>
                  </a:cubicBezTo>
                  <a:cubicBezTo>
                    <a:pt x="0" y="263"/>
                    <a:pt x="72" y="334"/>
                    <a:pt x="167" y="334"/>
                  </a:cubicBezTo>
                  <a:lnTo>
                    <a:pt x="1715" y="334"/>
                  </a:lnTo>
                  <a:cubicBezTo>
                    <a:pt x="1798" y="334"/>
                    <a:pt x="1882" y="263"/>
                    <a:pt x="1882" y="167"/>
                  </a:cubicBezTo>
                  <a:cubicBezTo>
                    <a:pt x="1882" y="84"/>
                    <a:pt x="1798" y="1"/>
                    <a:pt x="1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0" name="Google Shape;6360;p79"/>
            <p:cNvSpPr/>
            <p:nvPr/>
          </p:nvSpPr>
          <p:spPr>
            <a:xfrm>
              <a:off x="1009643" y="1732946"/>
              <a:ext cx="98188" cy="10630"/>
            </a:xfrm>
            <a:custGeom>
              <a:avLst/>
              <a:gdLst/>
              <a:ahLst/>
              <a:cxnLst/>
              <a:rect l="l" t="t" r="r" b="b"/>
              <a:pathLst>
                <a:path w="3085" h="334" extrusionOk="0">
                  <a:moveTo>
                    <a:pt x="167" y="0"/>
                  </a:moveTo>
                  <a:cubicBezTo>
                    <a:pt x="72" y="0"/>
                    <a:pt x="0" y="71"/>
                    <a:pt x="0" y="167"/>
                  </a:cubicBezTo>
                  <a:cubicBezTo>
                    <a:pt x="0" y="250"/>
                    <a:pt x="72" y="333"/>
                    <a:pt x="167" y="333"/>
                  </a:cubicBezTo>
                  <a:lnTo>
                    <a:pt x="2917" y="333"/>
                  </a:lnTo>
                  <a:cubicBezTo>
                    <a:pt x="3013" y="333"/>
                    <a:pt x="3084" y="250"/>
                    <a:pt x="3084" y="167"/>
                  </a:cubicBezTo>
                  <a:cubicBezTo>
                    <a:pt x="3084" y="71"/>
                    <a:pt x="3013" y="0"/>
                    <a:pt x="29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1" name="Google Shape;6361;p79"/>
            <p:cNvSpPr/>
            <p:nvPr/>
          </p:nvSpPr>
          <p:spPr>
            <a:xfrm>
              <a:off x="1009643" y="1760604"/>
              <a:ext cx="59899" cy="10248"/>
            </a:xfrm>
            <a:custGeom>
              <a:avLst/>
              <a:gdLst/>
              <a:ahLst/>
              <a:cxnLst/>
              <a:rect l="l" t="t" r="r" b="b"/>
              <a:pathLst>
                <a:path w="1882" h="322" extrusionOk="0">
                  <a:moveTo>
                    <a:pt x="167" y="0"/>
                  </a:moveTo>
                  <a:cubicBezTo>
                    <a:pt x="72" y="0"/>
                    <a:pt x="0" y="72"/>
                    <a:pt x="0" y="155"/>
                  </a:cubicBezTo>
                  <a:cubicBezTo>
                    <a:pt x="0" y="250"/>
                    <a:pt x="72" y="322"/>
                    <a:pt x="167" y="322"/>
                  </a:cubicBezTo>
                  <a:lnTo>
                    <a:pt x="1715" y="322"/>
                  </a:lnTo>
                  <a:cubicBezTo>
                    <a:pt x="1798" y="322"/>
                    <a:pt x="1882" y="250"/>
                    <a:pt x="1882" y="155"/>
                  </a:cubicBezTo>
                  <a:cubicBezTo>
                    <a:pt x="1882" y="72"/>
                    <a:pt x="1798" y="0"/>
                    <a:pt x="1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2" name="Google Shape;6362;p79"/>
            <p:cNvSpPr/>
            <p:nvPr/>
          </p:nvSpPr>
          <p:spPr>
            <a:xfrm>
              <a:off x="1009643" y="1782183"/>
              <a:ext cx="98188" cy="10662"/>
            </a:xfrm>
            <a:custGeom>
              <a:avLst/>
              <a:gdLst/>
              <a:ahLst/>
              <a:cxnLst/>
              <a:rect l="l" t="t" r="r" b="b"/>
              <a:pathLst>
                <a:path w="3085" h="335" extrusionOk="0">
                  <a:moveTo>
                    <a:pt x="167" y="1"/>
                  </a:moveTo>
                  <a:cubicBezTo>
                    <a:pt x="72" y="1"/>
                    <a:pt x="0" y="72"/>
                    <a:pt x="0" y="168"/>
                  </a:cubicBezTo>
                  <a:cubicBezTo>
                    <a:pt x="0" y="251"/>
                    <a:pt x="72" y="334"/>
                    <a:pt x="167" y="334"/>
                  </a:cubicBezTo>
                  <a:lnTo>
                    <a:pt x="2917" y="334"/>
                  </a:lnTo>
                  <a:cubicBezTo>
                    <a:pt x="3013" y="334"/>
                    <a:pt x="3084" y="251"/>
                    <a:pt x="3084" y="168"/>
                  </a:cubicBezTo>
                  <a:cubicBezTo>
                    <a:pt x="3084" y="72"/>
                    <a:pt x="3013" y="1"/>
                    <a:pt x="2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3" name="Google Shape;6363;p79"/>
            <p:cNvSpPr/>
            <p:nvPr/>
          </p:nvSpPr>
          <p:spPr>
            <a:xfrm>
              <a:off x="1009643" y="1579473"/>
              <a:ext cx="98188" cy="10630"/>
            </a:xfrm>
            <a:custGeom>
              <a:avLst/>
              <a:gdLst/>
              <a:ahLst/>
              <a:cxnLst/>
              <a:rect l="l" t="t" r="r" b="b"/>
              <a:pathLst>
                <a:path w="3085" h="334" extrusionOk="0">
                  <a:moveTo>
                    <a:pt x="167" y="0"/>
                  </a:moveTo>
                  <a:cubicBezTo>
                    <a:pt x="72" y="0"/>
                    <a:pt x="0" y="71"/>
                    <a:pt x="0" y="167"/>
                  </a:cubicBezTo>
                  <a:cubicBezTo>
                    <a:pt x="0" y="250"/>
                    <a:pt x="72" y="333"/>
                    <a:pt x="167" y="333"/>
                  </a:cubicBezTo>
                  <a:lnTo>
                    <a:pt x="2917" y="333"/>
                  </a:lnTo>
                  <a:cubicBezTo>
                    <a:pt x="3013" y="333"/>
                    <a:pt x="3084" y="250"/>
                    <a:pt x="3084" y="167"/>
                  </a:cubicBezTo>
                  <a:cubicBezTo>
                    <a:pt x="3084" y="71"/>
                    <a:pt x="3013" y="0"/>
                    <a:pt x="29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4" name="Google Shape;6364;p79"/>
            <p:cNvSpPr/>
            <p:nvPr/>
          </p:nvSpPr>
          <p:spPr>
            <a:xfrm>
              <a:off x="965689" y="1628711"/>
              <a:ext cx="142142" cy="10662"/>
            </a:xfrm>
            <a:custGeom>
              <a:avLst/>
              <a:gdLst/>
              <a:ahLst/>
              <a:cxnLst/>
              <a:rect l="l" t="t" r="r" b="b"/>
              <a:pathLst>
                <a:path w="4466" h="335" extrusionOk="0">
                  <a:moveTo>
                    <a:pt x="155" y="1"/>
                  </a:moveTo>
                  <a:cubicBezTo>
                    <a:pt x="72" y="1"/>
                    <a:pt x="0" y="72"/>
                    <a:pt x="0" y="168"/>
                  </a:cubicBezTo>
                  <a:cubicBezTo>
                    <a:pt x="0" y="251"/>
                    <a:pt x="72" y="334"/>
                    <a:pt x="155" y="334"/>
                  </a:cubicBezTo>
                  <a:lnTo>
                    <a:pt x="4298" y="334"/>
                  </a:lnTo>
                  <a:cubicBezTo>
                    <a:pt x="4394" y="334"/>
                    <a:pt x="4465" y="251"/>
                    <a:pt x="4465" y="168"/>
                  </a:cubicBezTo>
                  <a:cubicBezTo>
                    <a:pt x="4465" y="72"/>
                    <a:pt x="4394" y="1"/>
                    <a:pt x="4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5" name="Google Shape;6365;p79"/>
            <p:cNvSpPr/>
            <p:nvPr/>
          </p:nvSpPr>
          <p:spPr>
            <a:xfrm>
              <a:off x="1009643" y="1601434"/>
              <a:ext cx="26926" cy="10280"/>
            </a:xfrm>
            <a:custGeom>
              <a:avLst/>
              <a:gdLst/>
              <a:ahLst/>
              <a:cxnLst/>
              <a:rect l="l" t="t" r="r" b="b"/>
              <a:pathLst>
                <a:path w="846" h="323" extrusionOk="0">
                  <a:moveTo>
                    <a:pt x="167" y="1"/>
                  </a:moveTo>
                  <a:cubicBezTo>
                    <a:pt x="72" y="1"/>
                    <a:pt x="0" y="72"/>
                    <a:pt x="0" y="155"/>
                  </a:cubicBezTo>
                  <a:cubicBezTo>
                    <a:pt x="0" y="251"/>
                    <a:pt x="72" y="322"/>
                    <a:pt x="167" y="322"/>
                  </a:cubicBezTo>
                  <a:lnTo>
                    <a:pt x="691" y="322"/>
                  </a:lnTo>
                  <a:cubicBezTo>
                    <a:pt x="774" y="322"/>
                    <a:pt x="846" y="251"/>
                    <a:pt x="846" y="155"/>
                  </a:cubicBezTo>
                  <a:cubicBezTo>
                    <a:pt x="846" y="72"/>
                    <a:pt x="76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6" name="Google Shape;6366;p79"/>
            <p:cNvSpPr/>
            <p:nvPr/>
          </p:nvSpPr>
          <p:spPr>
            <a:xfrm>
              <a:off x="1047550" y="1601434"/>
              <a:ext cx="26926" cy="10280"/>
            </a:xfrm>
            <a:custGeom>
              <a:avLst/>
              <a:gdLst/>
              <a:ahLst/>
              <a:cxnLst/>
              <a:rect l="l" t="t" r="r" b="b"/>
              <a:pathLst>
                <a:path w="846" h="323" extrusionOk="0">
                  <a:moveTo>
                    <a:pt x="167" y="1"/>
                  </a:moveTo>
                  <a:cubicBezTo>
                    <a:pt x="71" y="1"/>
                    <a:pt x="0" y="72"/>
                    <a:pt x="0" y="155"/>
                  </a:cubicBezTo>
                  <a:cubicBezTo>
                    <a:pt x="0" y="251"/>
                    <a:pt x="71" y="322"/>
                    <a:pt x="167" y="322"/>
                  </a:cubicBezTo>
                  <a:lnTo>
                    <a:pt x="691" y="322"/>
                  </a:lnTo>
                  <a:cubicBezTo>
                    <a:pt x="774" y="322"/>
                    <a:pt x="845" y="251"/>
                    <a:pt x="845" y="155"/>
                  </a:cubicBezTo>
                  <a:cubicBezTo>
                    <a:pt x="845" y="72"/>
                    <a:pt x="774"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7" name="Google Shape;6367;p79"/>
            <p:cNvSpPr/>
            <p:nvPr/>
          </p:nvSpPr>
          <p:spPr>
            <a:xfrm>
              <a:off x="966071" y="1579473"/>
              <a:ext cx="32241" cy="32241"/>
            </a:xfrm>
            <a:custGeom>
              <a:avLst/>
              <a:gdLst/>
              <a:ahLst/>
              <a:cxnLst/>
              <a:rect l="l" t="t" r="r" b="b"/>
              <a:pathLst>
                <a:path w="1013" h="1013" extrusionOk="0">
                  <a:moveTo>
                    <a:pt x="691" y="310"/>
                  </a:moveTo>
                  <a:lnTo>
                    <a:pt x="691" y="691"/>
                  </a:lnTo>
                  <a:lnTo>
                    <a:pt x="310" y="691"/>
                  </a:lnTo>
                  <a:lnTo>
                    <a:pt x="310" y="310"/>
                  </a:lnTo>
                  <a:close/>
                  <a:moveTo>
                    <a:pt x="167" y="0"/>
                  </a:moveTo>
                  <a:cubicBezTo>
                    <a:pt x="72" y="0"/>
                    <a:pt x="0" y="71"/>
                    <a:pt x="0" y="167"/>
                  </a:cubicBezTo>
                  <a:lnTo>
                    <a:pt x="0" y="845"/>
                  </a:lnTo>
                  <a:cubicBezTo>
                    <a:pt x="0" y="941"/>
                    <a:pt x="72" y="1012"/>
                    <a:pt x="167" y="1012"/>
                  </a:cubicBezTo>
                  <a:lnTo>
                    <a:pt x="846" y="1012"/>
                  </a:lnTo>
                  <a:cubicBezTo>
                    <a:pt x="941" y="1012"/>
                    <a:pt x="1012" y="941"/>
                    <a:pt x="1012" y="845"/>
                  </a:cubicBezTo>
                  <a:lnTo>
                    <a:pt x="1012" y="167"/>
                  </a:lnTo>
                  <a:cubicBezTo>
                    <a:pt x="1000" y="71"/>
                    <a:pt x="941"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68" name="Google Shape;6368;p79"/>
          <p:cNvGrpSpPr/>
          <p:nvPr/>
        </p:nvGrpSpPr>
        <p:grpSpPr>
          <a:xfrm>
            <a:off x="1308631" y="1507830"/>
            <a:ext cx="350166" cy="350198"/>
            <a:chOff x="1308631" y="1507830"/>
            <a:chExt cx="350166" cy="350198"/>
          </a:xfrm>
        </p:grpSpPr>
        <p:sp>
          <p:nvSpPr>
            <p:cNvPr id="6369" name="Google Shape;6369;p79"/>
            <p:cNvSpPr/>
            <p:nvPr/>
          </p:nvSpPr>
          <p:spPr>
            <a:xfrm>
              <a:off x="1308631" y="1507830"/>
              <a:ext cx="350166" cy="350198"/>
            </a:xfrm>
            <a:custGeom>
              <a:avLst/>
              <a:gdLst/>
              <a:ahLst/>
              <a:cxnLst/>
              <a:rect l="l" t="t" r="r" b="b"/>
              <a:pathLst>
                <a:path w="11002" h="11003" extrusionOk="0">
                  <a:moveTo>
                    <a:pt x="6192" y="310"/>
                  </a:moveTo>
                  <a:cubicBezTo>
                    <a:pt x="6192" y="310"/>
                    <a:pt x="6204" y="310"/>
                    <a:pt x="6204" y="334"/>
                  </a:cubicBezTo>
                  <a:lnTo>
                    <a:pt x="6204" y="787"/>
                  </a:lnTo>
                  <a:cubicBezTo>
                    <a:pt x="6204" y="953"/>
                    <a:pt x="6311" y="1084"/>
                    <a:pt x="6477" y="1120"/>
                  </a:cubicBezTo>
                  <a:cubicBezTo>
                    <a:pt x="6989" y="1239"/>
                    <a:pt x="7489" y="1429"/>
                    <a:pt x="7930" y="1715"/>
                  </a:cubicBezTo>
                  <a:cubicBezTo>
                    <a:pt x="7986" y="1751"/>
                    <a:pt x="8048" y="1769"/>
                    <a:pt x="8110" y="1769"/>
                  </a:cubicBezTo>
                  <a:cubicBezTo>
                    <a:pt x="8194" y="1769"/>
                    <a:pt x="8278" y="1736"/>
                    <a:pt x="8347" y="1668"/>
                  </a:cubicBezTo>
                  <a:lnTo>
                    <a:pt x="8680" y="1346"/>
                  </a:lnTo>
                  <a:lnTo>
                    <a:pt x="8692" y="1346"/>
                  </a:lnTo>
                  <a:lnTo>
                    <a:pt x="9656" y="2311"/>
                  </a:lnTo>
                  <a:lnTo>
                    <a:pt x="9656" y="2322"/>
                  </a:lnTo>
                  <a:lnTo>
                    <a:pt x="9335" y="2656"/>
                  </a:lnTo>
                  <a:cubicBezTo>
                    <a:pt x="9228" y="2751"/>
                    <a:pt x="9192" y="2930"/>
                    <a:pt x="9287" y="3073"/>
                  </a:cubicBezTo>
                  <a:cubicBezTo>
                    <a:pt x="9573" y="3513"/>
                    <a:pt x="9775" y="4001"/>
                    <a:pt x="9883" y="4525"/>
                  </a:cubicBezTo>
                  <a:cubicBezTo>
                    <a:pt x="9906" y="4680"/>
                    <a:pt x="10049" y="4799"/>
                    <a:pt x="10204" y="4799"/>
                  </a:cubicBezTo>
                  <a:lnTo>
                    <a:pt x="10668" y="4799"/>
                  </a:lnTo>
                  <a:cubicBezTo>
                    <a:pt x="10668" y="4799"/>
                    <a:pt x="10680" y="4799"/>
                    <a:pt x="10680" y="4811"/>
                  </a:cubicBezTo>
                  <a:lnTo>
                    <a:pt x="10657" y="6216"/>
                  </a:lnTo>
                  <a:lnTo>
                    <a:pt x="10192" y="6216"/>
                  </a:lnTo>
                  <a:cubicBezTo>
                    <a:pt x="10026" y="6216"/>
                    <a:pt x="9895" y="6311"/>
                    <a:pt x="9871" y="6478"/>
                  </a:cubicBezTo>
                  <a:cubicBezTo>
                    <a:pt x="9752" y="7002"/>
                    <a:pt x="9549" y="7490"/>
                    <a:pt x="9275" y="7942"/>
                  </a:cubicBezTo>
                  <a:cubicBezTo>
                    <a:pt x="9180" y="8073"/>
                    <a:pt x="9192" y="8240"/>
                    <a:pt x="9311" y="8359"/>
                  </a:cubicBezTo>
                  <a:lnTo>
                    <a:pt x="9645" y="8680"/>
                  </a:lnTo>
                  <a:lnTo>
                    <a:pt x="9645" y="8692"/>
                  </a:lnTo>
                  <a:lnTo>
                    <a:pt x="8680" y="9669"/>
                  </a:lnTo>
                  <a:lnTo>
                    <a:pt x="8656" y="9669"/>
                  </a:lnTo>
                  <a:lnTo>
                    <a:pt x="8335" y="9335"/>
                  </a:lnTo>
                  <a:cubicBezTo>
                    <a:pt x="8271" y="9272"/>
                    <a:pt x="8183" y="9237"/>
                    <a:pt x="8094" y="9237"/>
                  </a:cubicBezTo>
                  <a:cubicBezTo>
                    <a:pt x="8033" y="9237"/>
                    <a:pt x="7971" y="9254"/>
                    <a:pt x="7918" y="9288"/>
                  </a:cubicBezTo>
                  <a:cubicBezTo>
                    <a:pt x="7466" y="9573"/>
                    <a:pt x="6978" y="9788"/>
                    <a:pt x="6454" y="9883"/>
                  </a:cubicBezTo>
                  <a:cubicBezTo>
                    <a:pt x="6311" y="9919"/>
                    <a:pt x="6192" y="10050"/>
                    <a:pt x="6192" y="10216"/>
                  </a:cubicBezTo>
                  <a:lnTo>
                    <a:pt x="6192" y="10681"/>
                  </a:lnTo>
                  <a:cubicBezTo>
                    <a:pt x="6192" y="10681"/>
                    <a:pt x="6192" y="10693"/>
                    <a:pt x="6168" y="10693"/>
                  </a:cubicBezTo>
                  <a:lnTo>
                    <a:pt x="4811" y="10693"/>
                  </a:lnTo>
                  <a:cubicBezTo>
                    <a:pt x="4811" y="10693"/>
                    <a:pt x="4787" y="10693"/>
                    <a:pt x="4787" y="10681"/>
                  </a:cubicBezTo>
                  <a:lnTo>
                    <a:pt x="4787" y="10216"/>
                  </a:lnTo>
                  <a:cubicBezTo>
                    <a:pt x="4787" y="10050"/>
                    <a:pt x="4692" y="9919"/>
                    <a:pt x="4525" y="9883"/>
                  </a:cubicBezTo>
                  <a:cubicBezTo>
                    <a:pt x="4001" y="9764"/>
                    <a:pt x="3513" y="9573"/>
                    <a:pt x="3060" y="9288"/>
                  </a:cubicBezTo>
                  <a:cubicBezTo>
                    <a:pt x="3001" y="9264"/>
                    <a:pt x="2941" y="9228"/>
                    <a:pt x="2882" y="9228"/>
                  </a:cubicBezTo>
                  <a:cubicBezTo>
                    <a:pt x="2798" y="9228"/>
                    <a:pt x="2715" y="9264"/>
                    <a:pt x="2644" y="9335"/>
                  </a:cubicBezTo>
                  <a:lnTo>
                    <a:pt x="2322" y="9669"/>
                  </a:lnTo>
                  <a:lnTo>
                    <a:pt x="2298" y="9669"/>
                  </a:lnTo>
                  <a:lnTo>
                    <a:pt x="1334" y="8692"/>
                  </a:lnTo>
                  <a:lnTo>
                    <a:pt x="1334" y="8680"/>
                  </a:lnTo>
                  <a:lnTo>
                    <a:pt x="1667" y="8359"/>
                  </a:lnTo>
                  <a:cubicBezTo>
                    <a:pt x="1763" y="8252"/>
                    <a:pt x="1798" y="8073"/>
                    <a:pt x="1703" y="7942"/>
                  </a:cubicBezTo>
                  <a:cubicBezTo>
                    <a:pt x="1429" y="7490"/>
                    <a:pt x="1215" y="7002"/>
                    <a:pt x="1108" y="6478"/>
                  </a:cubicBezTo>
                  <a:cubicBezTo>
                    <a:pt x="1084" y="6335"/>
                    <a:pt x="953" y="6216"/>
                    <a:pt x="786" y="6216"/>
                  </a:cubicBezTo>
                  <a:lnTo>
                    <a:pt x="322" y="6216"/>
                  </a:lnTo>
                  <a:cubicBezTo>
                    <a:pt x="322" y="6216"/>
                    <a:pt x="310" y="6216"/>
                    <a:pt x="310" y="6192"/>
                  </a:cubicBezTo>
                  <a:lnTo>
                    <a:pt x="310" y="4811"/>
                  </a:lnTo>
                  <a:cubicBezTo>
                    <a:pt x="310" y="4811"/>
                    <a:pt x="310" y="4799"/>
                    <a:pt x="322" y="4799"/>
                  </a:cubicBezTo>
                  <a:lnTo>
                    <a:pt x="786" y="4799"/>
                  </a:lnTo>
                  <a:cubicBezTo>
                    <a:pt x="953" y="4799"/>
                    <a:pt x="1084" y="4692"/>
                    <a:pt x="1108" y="4525"/>
                  </a:cubicBezTo>
                  <a:cubicBezTo>
                    <a:pt x="1227" y="4001"/>
                    <a:pt x="1429" y="3513"/>
                    <a:pt x="1703" y="3073"/>
                  </a:cubicBezTo>
                  <a:cubicBezTo>
                    <a:pt x="1798" y="2930"/>
                    <a:pt x="1786" y="2775"/>
                    <a:pt x="1667" y="2656"/>
                  </a:cubicBezTo>
                  <a:lnTo>
                    <a:pt x="1334" y="2322"/>
                  </a:lnTo>
                  <a:lnTo>
                    <a:pt x="1334" y="2311"/>
                  </a:lnTo>
                  <a:lnTo>
                    <a:pt x="2298" y="1346"/>
                  </a:lnTo>
                  <a:lnTo>
                    <a:pt x="2322" y="1346"/>
                  </a:lnTo>
                  <a:lnTo>
                    <a:pt x="2644" y="1668"/>
                  </a:lnTo>
                  <a:cubicBezTo>
                    <a:pt x="2707" y="1731"/>
                    <a:pt x="2796" y="1765"/>
                    <a:pt x="2885" y="1765"/>
                  </a:cubicBezTo>
                  <a:cubicBezTo>
                    <a:pt x="2946" y="1765"/>
                    <a:pt x="3007" y="1749"/>
                    <a:pt x="3060" y="1715"/>
                  </a:cubicBezTo>
                  <a:cubicBezTo>
                    <a:pt x="3513" y="1429"/>
                    <a:pt x="4001" y="1227"/>
                    <a:pt x="4525" y="1120"/>
                  </a:cubicBezTo>
                  <a:cubicBezTo>
                    <a:pt x="4668" y="1084"/>
                    <a:pt x="4787" y="953"/>
                    <a:pt x="4787" y="787"/>
                  </a:cubicBezTo>
                  <a:lnTo>
                    <a:pt x="4787" y="334"/>
                  </a:lnTo>
                  <a:cubicBezTo>
                    <a:pt x="4787" y="334"/>
                    <a:pt x="4787" y="310"/>
                    <a:pt x="4811" y="310"/>
                  </a:cubicBezTo>
                  <a:close/>
                  <a:moveTo>
                    <a:pt x="4811" y="1"/>
                  </a:moveTo>
                  <a:cubicBezTo>
                    <a:pt x="4632" y="1"/>
                    <a:pt x="4477" y="156"/>
                    <a:pt x="4477" y="334"/>
                  </a:cubicBezTo>
                  <a:lnTo>
                    <a:pt x="4477" y="798"/>
                  </a:lnTo>
                  <a:cubicBezTo>
                    <a:pt x="4477" y="798"/>
                    <a:pt x="4477" y="810"/>
                    <a:pt x="4465" y="810"/>
                  </a:cubicBezTo>
                  <a:cubicBezTo>
                    <a:pt x="3918" y="929"/>
                    <a:pt x="3370" y="1156"/>
                    <a:pt x="2906" y="1453"/>
                  </a:cubicBezTo>
                  <a:lnTo>
                    <a:pt x="2882" y="1453"/>
                  </a:lnTo>
                  <a:lnTo>
                    <a:pt x="2560" y="1120"/>
                  </a:lnTo>
                  <a:cubicBezTo>
                    <a:pt x="2495" y="1054"/>
                    <a:pt x="2408" y="1022"/>
                    <a:pt x="2322" y="1022"/>
                  </a:cubicBezTo>
                  <a:cubicBezTo>
                    <a:pt x="2236" y="1022"/>
                    <a:pt x="2150" y="1054"/>
                    <a:pt x="2084" y="1120"/>
                  </a:cubicBezTo>
                  <a:lnTo>
                    <a:pt x="1120" y="2084"/>
                  </a:lnTo>
                  <a:cubicBezTo>
                    <a:pt x="977" y="2215"/>
                    <a:pt x="977" y="2430"/>
                    <a:pt x="1120" y="2561"/>
                  </a:cubicBezTo>
                  <a:lnTo>
                    <a:pt x="1441" y="2894"/>
                  </a:lnTo>
                  <a:lnTo>
                    <a:pt x="1441" y="2906"/>
                  </a:lnTo>
                  <a:cubicBezTo>
                    <a:pt x="1132" y="3382"/>
                    <a:pt x="917" y="3906"/>
                    <a:pt x="798" y="4466"/>
                  </a:cubicBezTo>
                  <a:cubicBezTo>
                    <a:pt x="798" y="4466"/>
                    <a:pt x="798" y="4489"/>
                    <a:pt x="786" y="4489"/>
                  </a:cubicBezTo>
                  <a:lnTo>
                    <a:pt x="322" y="4489"/>
                  </a:lnTo>
                  <a:cubicBezTo>
                    <a:pt x="143" y="4489"/>
                    <a:pt x="0" y="4632"/>
                    <a:pt x="0" y="4811"/>
                  </a:cubicBezTo>
                  <a:lnTo>
                    <a:pt x="0" y="6192"/>
                  </a:lnTo>
                  <a:cubicBezTo>
                    <a:pt x="0" y="6371"/>
                    <a:pt x="143" y="6525"/>
                    <a:pt x="322" y="6525"/>
                  </a:cubicBezTo>
                  <a:lnTo>
                    <a:pt x="786" y="6525"/>
                  </a:lnTo>
                  <a:cubicBezTo>
                    <a:pt x="786" y="6525"/>
                    <a:pt x="798" y="6525"/>
                    <a:pt x="798" y="6537"/>
                  </a:cubicBezTo>
                  <a:cubicBezTo>
                    <a:pt x="917" y="7085"/>
                    <a:pt x="1143" y="7621"/>
                    <a:pt x="1441" y="8097"/>
                  </a:cubicBezTo>
                  <a:lnTo>
                    <a:pt x="1441" y="8121"/>
                  </a:lnTo>
                  <a:lnTo>
                    <a:pt x="1120" y="8442"/>
                  </a:lnTo>
                  <a:cubicBezTo>
                    <a:pt x="977" y="8573"/>
                    <a:pt x="977" y="8788"/>
                    <a:pt x="1120" y="8918"/>
                  </a:cubicBezTo>
                  <a:lnTo>
                    <a:pt x="2084" y="9883"/>
                  </a:lnTo>
                  <a:cubicBezTo>
                    <a:pt x="2150" y="9954"/>
                    <a:pt x="2236" y="9990"/>
                    <a:pt x="2322" y="9990"/>
                  </a:cubicBezTo>
                  <a:cubicBezTo>
                    <a:pt x="2408" y="9990"/>
                    <a:pt x="2495" y="9954"/>
                    <a:pt x="2560" y="9883"/>
                  </a:cubicBezTo>
                  <a:lnTo>
                    <a:pt x="2882" y="9561"/>
                  </a:lnTo>
                  <a:lnTo>
                    <a:pt x="2906" y="9561"/>
                  </a:lnTo>
                  <a:cubicBezTo>
                    <a:pt x="3370" y="9871"/>
                    <a:pt x="3894" y="10085"/>
                    <a:pt x="4465" y="10204"/>
                  </a:cubicBezTo>
                  <a:cubicBezTo>
                    <a:pt x="4465" y="10204"/>
                    <a:pt x="4477" y="10204"/>
                    <a:pt x="4477" y="10216"/>
                  </a:cubicBezTo>
                  <a:lnTo>
                    <a:pt x="4477" y="10681"/>
                  </a:lnTo>
                  <a:cubicBezTo>
                    <a:pt x="4477" y="10859"/>
                    <a:pt x="4632" y="11002"/>
                    <a:pt x="4811" y="11002"/>
                  </a:cubicBezTo>
                  <a:lnTo>
                    <a:pt x="6192" y="11002"/>
                  </a:lnTo>
                  <a:cubicBezTo>
                    <a:pt x="6370" y="11002"/>
                    <a:pt x="6513" y="10859"/>
                    <a:pt x="6513" y="10681"/>
                  </a:cubicBezTo>
                  <a:lnTo>
                    <a:pt x="6513" y="10216"/>
                  </a:lnTo>
                  <a:cubicBezTo>
                    <a:pt x="6513" y="10216"/>
                    <a:pt x="6513" y="10204"/>
                    <a:pt x="6537" y="10204"/>
                  </a:cubicBezTo>
                  <a:cubicBezTo>
                    <a:pt x="7085" y="10085"/>
                    <a:pt x="7620" y="9859"/>
                    <a:pt x="8097" y="9561"/>
                  </a:cubicBezTo>
                  <a:lnTo>
                    <a:pt x="8109" y="9561"/>
                  </a:lnTo>
                  <a:lnTo>
                    <a:pt x="8442" y="9883"/>
                  </a:lnTo>
                  <a:cubicBezTo>
                    <a:pt x="8507" y="9954"/>
                    <a:pt x="8591" y="9990"/>
                    <a:pt x="8676" y="9990"/>
                  </a:cubicBezTo>
                  <a:cubicBezTo>
                    <a:pt x="8760" y="9990"/>
                    <a:pt x="8847" y="9954"/>
                    <a:pt x="8918" y="9883"/>
                  </a:cubicBezTo>
                  <a:lnTo>
                    <a:pt x="9883" y="8918"/>
                  </a:lnTo>
                  <a:cubicBezTo>
                    <a:pt x="10014" y="8788"/>
                    <a:pt x="10014" y="8573"/>
                    <a:pt x="9883" y="8442"/>
                  </a:cubicBezTo>
                  <a:lnTo>
                    <a:pt x="9549" y="8121"/>
                  </a:lnTo>
                  <a:lnTo>
                    <a:pt x="9549" y="8097"/>
                  </a:lnTo>
                  <a:cubicBezTo>
                    <a:pt x="9871" y="7621"/>
                    <a:pt x="10073" y="7109"/>
                    <a:pt x="10192" y="6537"/>
                  </a:cubicBezTo>
                  <a:cubicBezTo>
                    <a:pt x="10192" y="6537"/>
                    <a:pt x="10192" y="6525"/>
                    <a:pt x="10204" y="6525"/>
                  </a:cubicBezTo>
                  <a:lnTo>
                    <a:pt x="10668" y="6525"/>
                  </a:lnTo>
                  <a:cubicBezTo>
                    <a:pt x="10847" y="6525"/>
                    <a:pt x="11002" y="6371"/>
                    <a:pt x="11002" y="6192"/>
                  </a:cubicBezTo>
                  <a:lnTo>
                    <a:pt x="11002" y="4811"/>
                  </a:lnTo>
                  <a:cubicBezTo>
                    <a:pt x="10978" y="4632"/>
                    <a:pt x="10835" y="4489"/>
                    <a:pt x="10657" y="4489"/>
                  </a:cubicBezTo>
                  <a:lnTo>
                    <a:pt x="10192" y="4489"/>
                  </a:lnTo>
                  <a:cubicBezTo>
                    <a:pt x="10192" y="4489"/>
                    <a:pt x="10180" y="4489"/>
                    <a:pt x="10180" y="4466"/>
                  </a:cubicBezTo>
                  <a:cubicBezTo>
                    <a:pt x="10061" y="3918"/>
                    <a:pt x="9835" y="3382"/>
                    <a:pt x="9537" y="2906"/>
                  </a:cubicBezTo>
                  <a:lnTo>
                    <a:pt x="9537" y="2894"/>
                  </a:lnTo>
                  <a:lnTo>
                    <a:pt x="9859" y="2561"/>
                  </a:lnTo>
                  <a:cubicBezTo>
                    <a:pt x="10002" y="2430"/>
                    <a:pt x="10002" y="2215"/>
                    <a:pt x="9859" y="2084"/>
                  </a:cubicBezTo>
                  <a:lnTo>
                    <a:pt x="8894" y="1120"/>
                  </a:lnTo>
                  <a:cubicBezTo>
                    <a:pt x="8829" y="1054"/>
                    <a:pt x="8743" y="1022"/>
                    <a:pt x="8656" y="1022"/>
                  </a:cubicBezTo>
                  <a:cubicBezTo>
                    <a:pt x="8570" y="1022"/>
                    <a:pt x="8484" y="1054"/>
                    <a:pt x="8418" y="1120"/>
                  </a:cubicBezTo>
                  <a:lnTo>
                    <a:pt x="8097" y="1453"/>
                  </a:lnTo>
                  <a:lnTo>
                    <a:pt x="8073" y="1453"/>
                  </a:lnTo>
                  <a:cubicBezTo>
                    <a:pt x="7597" y="1132"/>
                    <a:pt x="7085" y="929"/>
                    <a:pt x="6513" y="810"/>
                  </a:cubicBezTo>
                  <a:cubicBezTo>
                    <a:pt x="6513" y="810"/>
                    <a:pt x="6501" y="810"/>
                    <a:pt x="6501" y="798"/>
                  </a:cubicBezTo>
                  <a:lnTo>
                    <a:pt x="6501" y="334"/>
                  </a:lnTo>
                  <a:cubicBezTo>
                    <a:pt x="6501" y="156"/>
                    <a:pt x="6346" y="1"/>
                    <a:pt x="6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0" name="Google Shape;6370;p79"/>
            <p:cNvSpPr/>
            <p:nvPr/>
          </p:nvSpPr>
          <p:spPr>
            <a:xfrm>
              <a:off x="1373049" y="1574063"/>
              <a:ext cx="181544" cy="179730"/>
            </a:xfrm>
            <a:custGeom>
              <a:avLst/>
              <a:gdLst/>
              <a:ahLst/>
              <a:cxnLst/>
              <a:rect l="l" t="t" r="r" b="b"/>
              <a:pathLst>
                <a:path w="5704" h="5647" extrusionOk="0">
                  <a:moveTo>
                    <a:pt x="3449" y="0"/>
                  </a:moveTo>
                  <a:cubicBezTo>
                    <a:pt x="3399" y="0"/>
                    <a:pt x="3349" y="1"/>
                    <a:pt x="3299" y="3"/>
                  </a:cubicBezTo>
                  <a:cubicBezTo>
                    <a:pt x="2453" y="51"/>
                    <a:pt x="1644" y="408"/>
                    <a:pt x="1036" y="1003"/>
                  </a:cubicBezTo>
                  <a:cubicBezTo>
                    <a:pt x="429" y="1611"/>
                    <a:pt x="84" y="2396"/>
                    <a:pt x="48" y="3266"/>
                  </a:cubicBezTo>
                  <a:cubicBezTo>
                    <a:pt x="1" y="4111"/>
                    <a:pt x="262" y="4933"/>
                    <a:pt x="798" y="5587"/>
                  </a:cubicBezTo>
                  <a:cubicBezTo>
                    <a:pt x="834" y="5635"/>
                    <a:pt x="882" y="5647"/>
                    <a:pt x="917" y="5647"/>
                  </a:cubicBezTo>
                  <a:cubicBezTo>
                    <a:pt x="953" y="5647"/>
                    <a:pt x="1001" y="5635"/>
                    <a:pt x="1024" y="5623"/>
                  </a:cubicBezTo>
                  <a:cubicBezTo>
                    <a:pt x="1096" y="5564"/>
                    <a:pt x="1096" y="5456"/>
                    <a:pt x="1060" y="5397"/>
                  </a:cubicBezTo>
                  <a:cubicBezTo>
                    <a:pt x="584" y="4802"/>
                    <a:pt x="322" y="4051"/>
                    <a:pt x="370" y="3278"/>
                  </a:cubicBezTo>
                  <a:cubicBezTo>
                    <a:pt x="417" y="2504"/>
                    <a:pt x="727" y="1777"/>
                    <a:pt x="1274" y="1242"/>
                  </a:cubicBezTo>
                  <a:cubicBezTo>
                    <a:pt x="1834" y="694"/>
                    <a:pt x="2560" y="384"/>
                    <a:pt x="3322" y="337"/>
                  </a:cubicBezTo>
                  <a:cubicBezTo>
                    <a:pt x="3385" y="333"/>
                    <a:pt x="3447" y="331"/>
                    <a:pt x="3509" y="331"/>
                  </a:cubicBezTo>
                  <a:cubicBezTo>
                    <a:pt x="4215" y="331"/>
                    <a:pt x="4883" y="578"/>
                    <a:pt x="5430" y="1015"/>
                  </a:cubicBezTo>
                  <a:cubicBezTo>
                    <a:pt x="5461" y="1041"/>
                    <a:pt x="5496" y="1053"/>
                    <a:pt x="5531" y="1053"/>
                  </a:cubicBezTo>
                  <a:cubicBezTo>
                    <a:pt x="5577" y="1053"/>
                    <a:pt x="5622" y="1032"/>
                    <a:pt x="5656" y="992"/>
                  </a:cubicBezTo>
                  <a:cubicBezTo>
                    <a:pt x="5704" y="920"/>
                    <a:pt x="5680" y="813"/>
                    <a:pt x="5620" y="765"/>
                  </a:cubicBezTo>
                  <a:cubicBezTo>
                    <a:pt x="5005" y="262"/>
                    <a:pt x="4232" y="0"/>
                    <a:pt x="34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1" name="Google Shape;6371;p79"/>
            <p:cNvSpPr/>
            <p:nvPr/>
          </p:nvSpPr>
          <p:spPr>
            <a:xfrm>
              <a:off x="1411338" y="1606368"/>
              <a:ext cx="182276" cy="186477"/>
            </a:xfrm>
            <a:custGeom>
              <a:avLst/>
              <a:gdLst/>
              <a:ahLst/>
              <a:cxnLst/>
              <a:rect l="l" t="t" r="r" b="b"/>
              <a:pathLst>
                <a:path w="5727" h="5859" extrusionOk="0">
                  <a:moveTo>
                    <a:pt x="3286" y="334"/>
                  </a:moveTo>
                  <a:lnTo>
                    <a:pt x="3286" y="1000"/>
                  </a:lnTo>
                  <a:cubicBezTo>
                    <a:pt x="3286" y="1108"/>
                    <a:pt x="3262" y="1227"/>
                    <a:pt x="3215" y="1310"/>
                  </a:cubicBezTo>
                  <a:lnTo>
                    <a:pt x="3143" y="1477"/>
                  </a:lnTo>
                  <a:cubicBezTo>
                    <a:pt x="3119" y="1501"/>
                    <a:pt x="3119" y="1524"/>
                    <a:pt x="3119" y="1548"/>
                  </a:cubicBezTo>
                  <a:lnTo>
                    <a:pt x="3119" y="1893"/>
                  </a:lnTo>
                  <a:cubicBezTo>
                    <a:pt x="3119" y="2132"/>
                    <a:pt x="3036" y="2358"/>
                    <a:pt x="2858" y="2524"/>
                  </a:cubicBezTo>
                  <a:cubicBezTo>
                    <a:pt x="2691" y="2679"/>
                    <a:pt x="2453" y="2775"/>
                    <a:pt x="2215" y="2775"/>
                  </a:cubicBezTo>
                  <a:cubicBezTo>
                    <a:pt x="1774" y="2763"/>
                    <a:pt x="1381" y="2346"/>
                    <a:pt x="1381" y="1846"/>
                  </a:cubicBezTo>
                  <a:lnTo>
                    <a:pt x="1381" y="1548"/>
                  </a:lnTo>
                  <a:cubicBezTo>
                    <a:pt x="1381" y="1524"/>
                    <a:pt x="1381" y="1501"/>
                    <a:pt x="1369" y="1477"/>
                  </a:cubicBezTo>
                  <a:lnTo>
                    <a:pt x="1262" y="1286"/>
                  </a:lnTo>
                  <a:cubicBezTo>
                    <a:pt x="1238" y="1203"/>
                    <a:pt x="1203" y="1131"/>
                    <a:pt x="1203" y="1048"/>
                  </a:cubicBezTo>
                  <a:lnTo>
                    <a:pt x="1203" y="1024"/>
                  </a:lnTo>
                  <a:cubicBezTo>
                    <a:pt x="1203" y="643"/>
                    <a:pt x="1524" y="334"/>
                    <a:pt x="1905" y="334"/>
                  </a:cubicBezTo>
                  <a:close/>
                  <a:moveTo>
                    <a:pt x="2608" y="3025"/>
                  </a:moveTo>
                  <a:cubicBezTo>
                    <a:pt x="2619" y="3084"/>
                    <a:pt x="2631" y="3132"/>
                    <a:pt x="2655" y="3179"/>
                  </a:cubicBezTo>
                  <a:lnTo>
                    <a:pt x="2512" y="3310"/>
                  </a:lnTo>
                  <a:cubicBezTo>
                    <a:pt x="2441" y="3382"/>
                    <a:pt x="2357" y="3417"/>
                    <a:pt x="2262" y="3417"/>
                  </a:cubicBezTo>
                  <a:cubicBezTo>
                    <a:pt x="2179" y="3417"/>
                    <a:pt x="2084" y="3382"/>
                    <a:pt x="2012" y="3310"/>
                  </a:cubicBezTo>
                  <a:lnTo>
                    <a:pt x="1881" y="3179"/>
                  </a:lnTo>
                  <a:cubicBezTo>
                    <a:pt x="1893" y="3132"/>
                    <a:pt x="1905" y="3084"/>
                    <a:pt x="1905" y="3025"/>
                  </a:cubicBezTo>
                  <a:cubicBezTo>
                    <a:pt x="2012" y="3060"/>
                    <a:pt x="2119" y="3084"/>
                    <a:pt x="2215" y="3084"/>
                  </a:cubicBezTo>
                  <a:lnTo>
                    <a:pt x="2250" y="3084"/>
                  </a:lnTo>
                  <a:cubicBezTo>
                    <a:pt x="2369" y="3084"/>
                    <a:pt x="2488" y="3072"/>
                    <a:pt x="2608" y="3025"/>
                  </a:cubicBezTo>
                  <a:close/>
                  <a:moveTo>
                    <a:pt x="2810" y="3441"/>
                  </a:moveTo>
                  <a:cubicBezTo>
                    <a:pt x="2858" y="3477"/>
                    <a:pt x="2905" y="3489"/>
                    <a:pt x="2941" y="3501"/>
                  </a:cubicBezTo>
                  <a:lnTo>
                    <a:pt x="3524" y="3667"/>
                  </a:lnTo>
                  <a:cubicBezTo>
                    <a:pt x="3679" y="3715"/>
                    <a:pt x="3774" y="3846"/>
                    <a:pt x="3774" y="4013"/>
                  </a:cubicBezTo>
                  <a:lnTo>
                    <a:pt x="3774" y="5108"/>
                  </a:lnTo>
                  <a:lnTo>
                    <a:pt x="3822" y="5108"/>
                  </a:lnTo>
                  <a:cubicBezTo>
                    <a:pt x="3703" y="5180"/>
                    <a:pt x="3584" y="5239"/>
                    <a:pt x="3453" y="5287"/>
                  </a:cubicBezTo>
                  <a:lnTo>
                    <a:pt x="3453" y="4310"/>
                  </a:lnTo>
                  <a:cubicBezTo>
                    <a:pt x="3453" y="4215"/>
                    <a:pt x="3381" y="4144"/>
                    <a:pt x="3286" y="4144"/>
                  </a:cubicBezTo>
                  <a:cubicBezTo>
                    <a:pt x="3203" y="4144"/>
                    <a:pt x="3119" y="4215"/>
                    <a:pt x="3119" y="4310"/>
                  </a:cubicBezTo>
                  <a:lnTo>
                    <a:pt x="3119" y="5394"/>
                  </a:lnTo>
                  <a:cubicBezTo>
                    <a:pt x="2881" y="5465"/>
                    <a:pt x="2655" y="5501"/>
                    <a:pt x="2405" y="5513"/>
                  </a:cubicBezTo>
                  <a:lnTo>
                    <a:pt x="2262" y="5513"/>
                  </a:lnTo>
                  <a:cubicBezTo>
                    <a:pt x="1965" y="5513"/>
                    <a:pt x="1667" y="5465"/>
                    <a:pt x="1381" y="5394"/>
                  </a:cubicBezTo>
                  <a:lnTo>
                    <a:pt x="1381" y="4310"/>
                  </a:lnTo>
                  <a:cubicBezTo>
                    <a:pt x="1381" y="4215"/>
                    <a:pt x="1310" y="4144"/>
                    <a:pt x="1214" y="4144"/>
                  </a:cubicBezTo>
                  <a:cubicBezTo>
                    <a:pt x="1131" y="4144"/>
                    <a:pt x="1060" y="4215"/>
                    <a:pt x="1060" y="4310"/>
                  </a:cubicBezTo>
                  <a:lnTo>
                    <a:pt x="1060" y="5287"/>
                  </a:lnTo>
                  <a:cubicBezTo>
                    <a:pt x="941" y="5227"/>
                    <a:pt x="798" y="5168"/>
                    <a:pt x="679" y="5108"/>
                  </a:cubicBezTo>
                  <a:lnTo>
                    <a:pt x="679" y="4013"/>
                  </a:lnTo>
                  <a:cubicBezTo>
                    <a:pt x="679" y="3846"/>
                    <a:pt x="786" y="3715"/>
                    <a:pt x="941" y="3667"/>
                  </a:cubicBezTo>
                  <a:lnTo>
                    <a:pt x="1512" y="3501"/>
                  </a:lnTo>
                  <a:cubicBezTo>
                    <a:pt x="1560" y="3489"/>
                    <a:pt x="1619" y="3477"/>
                    <a:pt x="1655" y="3441"/>
                  </a:cubicBezTo>
                  <a:lnTo>
                    <a:pt x="1750" y="3548"/>
                  </a:lnTo>
                  <a:cubicBezTo>
                    <a:pt x="1893" y="3679"/>
                    <a:pt x="2072" y="3739"/>
                    <a:pt x="2227" y="3739"/>
                  </a:cubicBezTo>
                  <a:cubicBezTo>
                    <a:pt x="2393" y="3739"/>
                    <a:pt x="2572" y="3679"/>
                    <a:pt x="2703" y="3548"/>
                  </a:cubicBezTo>
                  <a:lnTo>
                    <a:pt x="2810" y="3441"/>
                  </a:lnTo>
                  <a:close/>
                  <a:moveTo>
                    <a:pt x="1893" y="0"/>
                  </a:moveTo>
                  <a:cubicBezTo>
                    <a:pt x="1322" y="0"/>
                    <a:pt x="869" y="465"/>
                    <a:pt x="869" y="1024"/>
                  </a:cubicBezTo>
                  <a:lnTo>
                    <a:pt x="869" y="1048"/>
                  </a:lnTo>
                  <a:cubicBezTo>
                    <a:pt x="869" y="1179"/>
                    <a:pt x="893" y="1310"/>
                    <a:pt x="953" y="1429"/>
                  </a:cubicBezTo>
                  <a:lnTo>
                    <a:pt x="1048" y="1596"/>
                  </a:lnTo>
                  <a:lnTo>
                    <a:pt x="1048" y="1870"/>
                  </a:lnTo>
                  <a:cubicBezTo>
                    <a:pt x="1048" y="2286"/>
                    <a:pt x="1250" y="2655"/>
                    <a:pt x="1560" y="2882"/>
                  </a:cubicBezTo>
                  <a:lnTo>
                    <a:pt x="1560" y="3025"/>
                  </a:lnTo>
                  <a:cubicBezTo>
                    <a:pt x="1560" y="3096"/>
                    <a:pt x="1500" y="3179"/>
                    <a:pt x="1429" y="3203"/>
                  </a:cubicBezTo>
                  <a:lnTo>
                    <a:pt x="845" y="3370"/>
                  </a:lnTo>
                  <a:cubicBezTo>
                    <a:pt x="572" y="3453"/>
                    <a:pt x="357" y="3727"/>
                    <a:pt x="357" y="4025"/>
                  </a:cubicBezTo>
                  <a:lnTo>
                    <a:pt x="357" y="4906"/>
                  </a:lnTo>
                  <a:cubicBezTo>
                    <a:pt x="333" y="4882"/>
                    <a:pt x="310" y="4858"/>
                    <a:pt x="286" y="4846"/>
                  </a:cubicBezTo>
                  <a:cubicBezTo>
                    <a:pt x="255" y="4820"/>
                    <a:pt x="220" y="4808"/>
                    <a:pt x="185" y="4808"/>
                  </a:cubicBezTo>
                  <a:cubicBezTo>
                    <a:pt x="139" y="4808"/>
                    <a:pt x="93" y="4829"/>
                    <a:pt x="60" y="4870"/>
                  </a:cubicBezTo>
                  <a:cubicBezTo>
                    <a:pt x="0" y="4941"/>
                    <a:pt x="12" y="5037"/>
                    <a:pt x="95" y="5096"/>
                  </a:cubicBezTo>
                  <a:cubicBezTo>
                    <a:pt x="703" y="5584"/>
                    <a:pt x="1465" y="5858"/>
                    <a:pt x="2250" y="5858"/>
                  </a:cubicBezTo>
                  <a:lnTo>
                    <a:pt x="2417" y="5858"/>
                  </a:lnTo>
                  <a:cubicBezTo>
                    <a:pt x="3262" y="5811"/>
                    <a:pt x="4060" y="5453"/>
                    <a:pt x="4679" y="4858"/>
                  </a:cubicBezTo>
                  <a:cubicBezTo>
                    <a:pt x="5286" y="4251"/>
                    <a:pt x="5632" y="3453"/>
                    <a:pt x="5667" y="2596"/>
                  </a:cubicBezTo>
                  <a:cubicBezTo>
                    <a:pt x="5727" y="1727"/>
                    <a:pt x="5465" y="905"/>
                    <a:pt x="4929" y="262"/>
                  </a:cubicBezTo>
                  <a:cubicBezTo>
                    <a:pt x="4895" y="215"/>
                    <a:pt x="4846" y="194"/>
                    <a:pt x="4799" y="194"/>
                  </a:cubicBezTo>
                  <a:cubicBezTo>
                    <a:pt x="4763" y="194"/>
                    <a:pt x="4729" y="206"/>
                    <a:pt x="4703" y="227"/>
                  </a:cubicBezTo>
                  <a:cubicBezTo>
                    <a:pt x="4632" y="286"/>
                    <a:pt x="4632" y="393"/>
                    <a:pt x="4679" y="453"/>
                  </a:cubicBezTo>
                  <a:cubicBezTo>
                    <a:pt x="5155" y="1048"/>
                    <a:pt x="5405" y="1786"/>
                    <a:pt x="5358" y="2560"/>
                  </a:cubicBezTo>
                  <a:cubicBezTo>
                    <a:pt x="5310" y="3334"/>
                    <a:pt x="5001" y="4072"/>
                    <a:pt x="4453" y="4608"/>
                  </a:cubicBezTo>
                  <a:cubicBezTo>
                    <a:pt x="4346" y="4703"/>
                    <a:pt x="4239" y="4799"/>
                    <a:pt x="4143" y="4882"/>
                  </a:cubicBezTo>
                  <a:lnTo>
                    <a:pt x="4143" y="4013"/>
                  </a:lnTo>
                  <a:cubicBezTo>
                    <a:pt x="4143" y="3715"/>
                    <a:pt x="3929" y="3441"/>
                    <a:pt x="3643" y="3358"/>
                  </a:cubicBezTo>
                  <a:lnTo>
                    <a:pt x="3072" y="3191"/>
                  </a:lnTo>
                  <a:cubicBezTo>
                    <a:pt x="2989" y="3156"/>
                    <a:pt x="2929" y="3096"/>
                    <a:pt x="2929" y="3013"/>
                  </a:cubicBezTo>
                  <a:lnTo>
                    <a:pt x="2929" y="2882"/>
                  </a:lnTo>
                  <a:cubicBezTo>
                    <a:pt x="2989" y="2834"/>
                    <a:pt x="3036" y="2798"/>
                    <a:pt x="3084" y="2763"/>
                  </a:cubicBezTo>
                  <a:cubicBezTo>
                    <a:pt x="3322" y="2536"/>
                    <a:pt x="3441" y="2227"/>
                    <a:pt x="3441" y="1893"/>
                  </a:cubicBezTo>
                  <a:lnTo>
                    <a:pt x="3441" y="1596"/>
                  </a:lnTo>
                  <a:lnTo>
                    <a:pt x="3500" y="1465"/>
                  </a:lnTo>
                  <a:cubicBezTo>
                    <a:pt x="3572" y="1334"/>
                    <a:pt x="3596" y="1167"/>
                    <a:pt x="3596" y="1000"/>
                  </a:cubicBezTo>
                  <a:lnTo>
                    <a:pt x="3596" y="167"/>
                  </a:lnTo>
                  <a:cubicBezTo>
                    <a:pt x="3596" y="72"/>
                    <a:pt x="3524" y="0"/>
                    <a:pt x="3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2" name="Google Shape;6372;p79"/>
            <p:cNvSpPr/>
            <p:nvPr/>
          </p:nvSpPr>
          <p:spPr>
            <a:xfrm>
              <a:off x="1461721" y="1634026"/>
              <a:ext cx="43986" cy="15564"/>
            </a:xfrm>
            <a:custGeom>
              <a:avLst/>
              <a:gdLst/>
              <a:ahLst/>
              <a:cxnLst/>
              <a:rect l="l" t="t" r="r" b="b"/>
              <a:pathLst>
                <a:path w="1382" h="489" extrusionOk="0">
                  <a:moveTo>
                    <a:pt x="155" y="1"/>
                  </a:moveTo>
                  <a:cubicBezTo>
                    <a:pt x="72" y="1"/>
                    <a:pt x="1" y="72"/>
                    <a:pt x="1" y="167"/>
                  </a:cubicBezTo>
                  <a:cubicBezTo>
                    <a:pt x="1" y="251"/>
                    <a:pt x="72" y="322"/>
                    <a:pt x="155" y="322"/>
                  </a:cubicBezTo>
                  <a:cubicBezTo>
                    <a:pt x="334" y="322"/>
                    <a:pt x="858" y="358"/>
                    <a:pt x="1132" y="477"/>
                  </a:cubicBezTo>
                  <a:cubicBezTo>
                    <a:pt x="1155" y="489"/>
                    <a:pt x="1167" y="489"/>
                    <a:pt x="1203" y="489"/>
                  </a:cubicBezTo>
                  <a:cubicBezTo>
                    <a:pt x="1263" y="489"/>
                    <a:pt x="1322" y="465"/>
                    <a:pt x="1346" y="405"/>
                  </a:cubicBezTo>
                  <a:cubicBezTo>
                    <a:pt x="1382" y="322"/>
                    <a:pt x="1346" y="239"/>
                    <a:pt x="1263" y="191"/>
                  </a:cubicBezTo>
                  <a:cubicBezTo>
                    <a:pt x="894" y="1"/>
                    <a:pt x="19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73" name="Google Shape;6373;p79"/>
          <p:cNvGrpSpPr/>
          <p:nvPr/>
        </p:nvGrpSpPr>
        <p:grpSpPr>
          <a:xfrm>
            <a:off x="1756921" y="1509739"/>
            <a:ext cx="345997" cy="345997"/>
            <a:chOff x="1756921" y="1509739"/>
            <a:chExt cx="345997" cy="345997"/>
          </a:xfrm>
        </p:grpSpPr>
        <p:sp>
          <p:nvSpPr>
            <p:cNvPr id="6374" name="Google Shape;6374;p79"/>
            <p:cNvSpPr/>
            <p:nvPr/>
          </p:nvSpPr>
          <p:spPr>
            <a:xfrm>
              <a:off x="1756921" y="1509739"/>
              <a:ext cx="345997" cy="345997"/>
            </a:xfrm>
            <a:custGeom>
              <a:avLst/>
              <a:gdLst/>
              <a:ahLst/>
              <a:cxnLst/>
              <a:rect l="l" t="t" r="r" b="b"/>
              <a:pathLst>
                <a:path w="10871" h="10871" extrusionOk="0">
                  <a:moveTo>
                    <a:pt x="5442" y="0"/>
                  </a:moveTo>
                  <a:cubicBezTo>
                    <a:pt x="3977" y="0"/>
                    <a:pt x="2620" y="572"/>
                    <a:pt x="1596" y="1596"/>
                  </a:cubicBezTo>
                  <a:cubicBezTo>
                    <a:pt x="572" y="2620"/>
                    <a:pt x="1" y="3989"/>
                    <a:pt x="1" y="5441"/>
                  </a:cubicBezTo>
                  <a:cubicBezTo>
                    <a:pt x="1" y="6882"/>
                    <a:pt x="572" y="8251"/>
                    <a:pt x="1596" y="9275"/>
                  </a:cubicBezTo>
                  <a:cubicBezTo>
                    <a:pt x="2620" y="10299"/>
                    <a:pt x="3989" y="10871"/>
                    <a:pt x="5442" y="10871"/>
                  </a:cubicBezTo>
                  <a:cubicBezTo>
                    <a:pt x="6882" y="10871"/>
                    <a:pt x="8252" y="10299"/>
                    <a:pt x="9276" y="9275"/>
                  </a:cubicBezTo>
                  <a:cubicBezTo>
                    <a:pt x="10299" y="8251"/>
                    <a:pt x="10871" y="6882"/>
                    <a:pt x="10871" y="5441"/>
                  </a:cubicBezTo>
                  <a:cubicBezTo>
                    <a:pt x="10871" y="5346"/>
                    <a:pt x="10871" y="5263"/>
                    <a:pt x="10859" y="5156"/>
                  </a:cubicBezTo>
                  <a:cubicBezTo>
                    <a:pt x="10859" y="5060"/>
                    <a:pt x="10788" y="5001"/>
                    <a:pt x="10692" y="5001"/>
                  </a:cubicBezTo>
                  <a:cubicBezTo>
                    <a:pt x="10609" y="5001"/>
                    <a:pt x="10549" y="5084"/>
                    <a:pt x="10549" y="5168"/>
                  </a:cubicBezTo>
                  <a:lnTo>
                    <a:pt x="10549" y="5441"/>
                  </a:lnTo>
                  <a:cubicBezTo>
                    <a:pt x="10549" y="6811"/>
                    <a:pt x="10014" y="8085"/>
                    <a:pt x="9037" y="9049"/>
                  </a:cubicBezTo>
                  <a:cubicBezTo>
                    <a:pt x="8073" y="10025"/>
                    <a:pt x="6787" y="10561"/>
                    <a:pt x="5418" y="10561"/>
                  </a:cubicBezTo>
                  <a:cubicBezTo>
                    <a:pt x="4061" y="10561"/>
                    <a:pt x="2775" y="10025"/>
                    <a:pt x="1810" y="9049"/>
                  </a:cubicBezTo>
                  <a:cubicBezTo>
                    <a:pt x="834" y="8085"/>
                    <a:pt x="298" y="6811"/>
                    <a:pt x="298" y="5441"/>
                  </a:cubicBezTo>
                  <a:cubicBezTo>
                    <a:pt x="298" y="4072"/>
                    <a:pt x="834" y="2786"/>
                    <a:pt x="1810" y="1822"/>
                  </a:cubicBezTo>
                  <a:cubicBezTo>
                    <a:pt x="2775" y="858"/>
                    <a:pt x="4061" y="322"/>
                    <a:pt x="5418" y="322"/>
                  </a:cubicBezTo>
                  <a:cubicBezTo>
                    <a:pt x="6632" y="322"/>
                    <a:pt x="7799" y="750"/>
                    <a:pt x="8728" y="1524"/>
                  </a:cubicBezTo>
                  <a:cubicBezTo>
                    <a:pt x="9633" y="2298"/>
                    <a:pt x="10264" y="3358"/>
                    <a:pt x="10466" y="4513"/>
                  </a:cubicBezTo>
                  <a:cubicBezTo>
                    <a:pt x="10476" y="4594"/>
                    <a:pt x="10547" y="4649"/>
                    <a:pt x="10612" y="4649"/>
                  </a:cubicBezTo>
                  <a:cubicBezTo>
                    <a:pt x="10623" y="4649"/>
                    <a:pt x="10634" y="4647"/>
                    <a:pt x="10645" y="4644"/>
                  </a:cubicBezTo>
                  <a:cubicBezTo>
                    <a:pt x="10740" y="4632"/>
                    <a:pt x="10800" y="4548"/>
                    <a:pt x="10776" y="4465"/>
                  </a:cubicBezTo>
                  <a:cubicBezTo>
                    <a:pt x="10561" y="3239"/>
                    <a:pt x="9907" y="2108"/>
                    <a:pt x="8930" y="1286"/>
                  </a:cubicBezTo>
                  <a:cubicBezTo>
                    <a:pt x="7954" y="465"/>
                    <a:pt x="6716" y="0"/>
                    <a:pt x="5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5" name="Google Shape;6375;p79"/>
            <p:cNvSpPr/>
            <p:nvPr/>
          </p:nvSpPr>
          <p:spPr>
            <a:xfrm>
              <a:off x="1781937" y="1535488"/>
              <a:ext cx="295614" cy="295614"/>
            </a:xfrm>
            <a:custGeom>
              <a:avLst/>
              <a:gdLst/>
              <a:ahLst/>
              <a:cxnLst/>
              <a:rect l="l" t="t" r="r" b="b"/>
              <a:pathLst>
                <a:path w="9288" h="9288" extrusionOk="0">
                  <a:moveTo>
                    <a:pt x="4644" y="1"/>
                  </a:moveTo>
                  <a:cubicBezTo>
                    <a:pt x="3989" y="1"/>
                    <a:pt x="3346" y="132"/>
                    <a:pt x="2751" y="406"/>
                  </a:cubicBezTo>
                  <a:cubicBezTo>
                    <a:pt x="2167" y="656"/>
                    <a:pt x="1667" y="1025"/>
                    <a:pt x="1227" y="1489"/>
                  </a:cubicBezTo>
                  <a:cubicBezTo>
                    <a:pt x="1167" y="1549"/>
                    <a:pt x="1167" y="1656"/>
                    <a:pt x="1251" y="1715"/>
                  </a:cubicBezTo>
                  <a:cubicBezTo>
                    <a:pt x="1278" y="1743"/>
                    <a:pt x="1313" y="1757"/>
                    <a:pt x="1348" y="1757"/>
                  </a:cubicBezTo>
                  <a:cubicBezTo>
                    <a:pt x="1390" y="1757"/>
                    <a:pt x="1433" y="1737"/>
                    <a:pt x="1465" y="1692"/>
                  </a:cubicBezTo>
                  <a:cubicBezTo>
                    <a:pt x="1870" y="1263"/>
                    <a:pt x="2346" y="918"/>
                    <a:pt x="2882" y="680"/>
                  </a:cubicBezTo>
                  <a:cubicBezTo>
                    <a:pt x="3429" y="430"/>
                    <a:pt x="4025" y="310"/>
                    <a:pt x="4644" y="310"/>
                  </a:cubicBezTo>
                  <a:cubicBezTo>
                    <a:pt x="7025" y="310"/>
                    <a:pt x="8966" y="2239"/>
                    <a:pt x="8966" y="4644"/>
                  </a:cubicBezTo>
                  <a:cubicBezTo>
                    <a:pt x="8966" y="7037"/>
                    <a:pt x="7037" y="8978"/>
                    <a:pt x="4644" y="8978"/>
                  </a:cubicBezTo>
                  <a:cubicBezTo>
                    <a:pt x="2263" y="8978"/>
                    <a:pt x="310" y="7037"/>
                    <a:pt x="310" y="4644"/>
                  </a:cubicBezTo>
                  <a:cubicBezTo>
                    <a:pt x="310" y="3799"/>
                    <a:pt x="560" y="2966"/>
                    <a:pt x="1024" y="2263"/>
                  </a:cubicBezTo>
                  <a:cubicBezTo>
                    <a:pt x="1084" y="2192"/>
                    <a:pt x="1072" y="2084"/>
                    <a:pt x="989" y="2037"/>
                  </a:cubicBezTo>
                  <a:cubicBezTo>
                    <a:pt x="963" y="2020"/>
                    <a:pt x="933" y="2012"/>
                    <a:pt x="904" y="2012"/>
                  </a:cubicBezTo>
                  <a:cubicBezTo>
                    <a:pt x="850" y="2012"/>
                    <a:pt x="797" y="2038"/>
                    <a:pt x="774" y="2084"/>
                  </a:cubicBezTo>
                  <a:cubicBezTo>
                    <a:pt x="262" y="2846"/>
                    <a:pt x="0" y="3716"/>
                    <a:pt x="0" y="4644"/>
                  </a:cubicBezTo>
                  <a:cubicBezTo>
                    <a:pt x="0" y="5883"/>
                    <a:pt x="477" y="7049"/>
                    <a:pt x="1346" y="7930"/>
                  </a:cubicBezTo>
                  <a:cubicBezTo>
                    <a:pt x="2227" y="8811"/>
                    <a:pt x="3394" y="9288"/>
                    <a:pt x="4644" y="9288"/>
                  </a:cubicBezTo>
                  <a:cubicBezTo>
                    <a:pt x="5894" y="9288"/>
                    <a:pt x="7049" y="8811"/>
                    <a:pt x="7930" y="7930"/>
                  </a:cubicBezTo>
                  <a:cubicBezTo>
                    <a:pt x="8811" y="7049"/>
                    <a:pt x="9287" y="5894"/>
                    <a:pt x="9287" y="4644"/>
                  </a:cubicBezTo>
                  <a:cubicBezTo>
                    <a:pt x="9287" y="3394"/>
                    <a:pt x="8811" y="2227"/>
                    <a:pt x="7930" y="1346"/>
                  </a:cubicBezTo>
                  <a:cubicBezTo>
                    <a:pt x="7049" y="477"/>
                    <a:pt x="5894"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6" name="Google Shape;6376;p79"/>
            <p:cNvSpPr/>
            <p:nvPr/>
          </p:nvSpPr>
          <p:spPr>
            <a:xfrm>
              <a:off x="1806954" y="1677980"/>
              <a:ext cx="17441" cy="10630"/>
            </a:xfrm>
            <a:custGeom>
              <a:avLst/>
              <a:gdLst/>
              <a:ahLst/>
              <a:cxnLst/>
              <a:rect l="l" t="t" r="r" b="b"/>
              <a:pathLst>
                <a:path w="548" h="334" extrusionOk="0">
                  <a:moveTo>
                    <a:pt x="167" y="1"/>
                  </a:moveTo>
                  <a:cubicBezTo>
                    <a:pt x="72" y="1"/>
                    <a:pt x="0" y="72"/>
                    <a:pt x="0" y="167"/>
                  </a:cubicBezTo>
                  <a:cubicBezTo>
                    <a:pt x="0" y="251"/>
                    <a:pt x="72" y="334"/>
                    <a:pt x="167" y="334"/>
                  </a:cubicBezTo>
                  <a:lnTo>
                    <a:pt x="381" y="334"/>
                  </a:lnTo>
                  <a:cubicBezTo>
                    <a:pt x="476" y="334"/>
                    <a:pt x="548" y="251"/>
                    <a:pt x="548" y="167"/>
                  </a:cubicBezTo>
                  <a:cubicBezTo>
                    <a:pt x="548" y="72"/>
                    <a:pt x="476" y="1"/>
                    <a:pt x="3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7" name="Google Shape;6377;p79"/>
            <p:cNvSpPr/>
            <p:nvPr/>
          </p:nvSpPr>
          <p:spPr>
            <a:xfrm>
              <a:off x="1924429" y="1560122"/>
              <a:ext cx="128106" cy="128488"/>
            </a:xfrm>
            <a:custGeom>
              <a:avLst/>
              <a:gdLst/>
              <a:ahLst/>
              <a:cxnLst/>
              <a:rect l="l" t="t" r="r" b="b"/>
              <a:pathLst>
                <a:path w="4025" h="4037" extrusionOk="0">
                  <a:moveTo>
                    <a:pt x="155" y="1"/>
                  </a:moveTo>
                  <a:cubicBezTo>
                    <a:pt x="72" y="1"/>
                    <a:pt x="0" y="72"/>
                    <a:pt x="0" y="167"/>
                  </a:cubicBezTo>
                  <a:lnTo>
                    <a:pt x="0" y="3870"/>
                  </a:lnTo>
                  <a:cubicBezTo>
                    <a:pt x="0" y="3954"/>
                    <a:pt x="72" y="4037"/>
                    <a:pt x="155" y="4037"/>
                  </a:cubicBezTo>
                  <a:lnTo>
                    <a:pt x="3870" y="4037"/>
                  </a:lnTo>
                  <a:cubicBezTo>
                    <a:pt x="3953" y="4037"/>
                    <a:pt x="4024" y="3954"/>
                    <a:pt x="4024" y="3870"/>
                  </a:cubicBezTo>
                  <a:cubicBezTo>
                    <a:pt x="4024" y="3775"/>
                    <a:pt x="3953" y="3704"/>
                    <a:pt x="3870" y="3704"/>
                  </a:cubicBezTo>
                  <a:lnTo>
                    <a:pt x="322" y="3704"/>
                  </a:ln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8" name="Google Shape;6378;p79"/>
            <p:cNvSpPr/>
            <p:nvPr/>
          </p:nvSpPr>
          <p:spPr>
            <a:xfrm>
              <a:off x="1924811" y="1788644"/>
              <a:ext cx="10630" cy="17823"/>
            </a:xfrm>
            <a:custGeom>
              <a:avLst/>
              <a:gdLst/>
              <a:ahLst/>
              <a:cxnLst/>
              <a:rect l="l" t="t" r="r" b="b"/>
              <a:pathLst>
                <a:path w="334" h="560" extrusionOk="0">
                  <a:moveTo>
                    <a:pt x="167" y="0"/>
                  </a:moveTo>
                  <a:cubicBezTo>
                    <a:pt x="71" y="0"/>
                    <a:pt x="0" y="84"/>
                    <a:pt x="0" y="167"/>
                  </a:cubicBezTo>
                  <a:lnTo>
                    <a:pt x="0" y="393"/>
                  </a:lnTo>
                  <a:cubicBezTo>
                    <a:pt x="0" y="488"/>
                    <a:pt x="71" y="560"/>
                    <a:pt x="167" y="560"/>
                  </a:cubicBezTo>
                  <a:cubicBezTo>
                    <a:pt x="250" y="560"/>
                    <a:pt x="333" y="488"/>
                    <a:pt x="333" y="393"/>
                  </a:cubicBezTo>
                  <a:lnTo>
                    <a:pt x="333" y="167"/>
                  </a:lnTo>
                  <a:cubicBezTo>
                    <a:pt x="333"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9" name="Google Shape;6379;p79"/>
            <p:cNvSpPr/>
            <p:nvPr/>
          </p:nvSpPr>
          <p:spPr>
            <a:xfrm>
              <a:off x="1841423" y="1594719"/>
              <a:ext cx="16328" cy="15086"/>
            </a:xfrm>
            <a:custGeom>
              <a:avLst/>
              <a:gdLst/>
              <a:ahLst/>
              <a:cxnLst/>
              <a:rect l="l" t="t" r="r" b="b"/>
              <a:pathLst>
                <a:path w="513" h="474" extrusionOk="0">
                  <a:moveTo>
                    <a:pt x="173" y="0"/>
                  </a:moveTo>
                  <a:cubicBezTo>
                    <a:pt x="132" y="0"/>
                    <a:pt x="90" y="15"/>
                    <a:pt x="60" y="45"/>
                  </a:cubicBezTo>
                  <a:cubicBezTo>
                    <a:pt x="1" y="104"/>
                    <a:pt x="1" y="212"/>
                    <a:pt x="60" y="259"/>
                  </a:cubicBezTo>
                  <a:lnTo>
                    <a:pt x="215" y="426"/>
                  </a:lnTo>
                  <a:cubicBezTo>
                    <a:pt x="239" y="462"/>
                    <a:pt x="286" y="474"/>
                    <a:pt x="334" y="474"/>
                  </a:cubicBezTo>
                  <a:cubicBezTo>
                    <a:pt x="370" y="474"/>
                    <a:pt x="405" y="462"/>
                    <a:pt x="453" y="426"/>
                  </a:cubicBezTo>
                  <a:cubicBezTo>
                    <a:pt x="513" y="366"/>
                    <a:pt x="513" y="259"/>
                    <a:pt x="453" y="212"/>
                  </a:cubicBezTo>
                  <a:lnTo>
                    <a:pt x="286" y="45"/>
                  </a:ln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0" name="Google Shape;6380;p79"/>
            <p:cNvSpPr/>
            <p:nvPr/>
          </p:nvSpPr>
          <p:spPr>
            <a:xfrm>
              <a:off x="2002470" y="1756243"/>
              <a:ext cx="16709" cy="15755"/>
            </a:xfrm>
            <a:custGeom>
              <a:avLst/>
              <a:gdLst/>
              <a:ahLst/>
              <a:cxnLst/>
              <a:rect l="l" t="t" r="r" b="b"/>
              <a:pathLst>
                <a:path w="525" h="495" extrusionOk="0">
                  <a:moveTo>
                    <a:pt x="175" y="0"/>
                  </a:moveTo>
                  <a:cubicBezTo>
                    <a:pt x="132" y="0"/>
                    <a:pt x="90" y="18"/>
                    <a:pt x="60" y="54"/>
                  </a:cubicBezTo>
                  <a:cubicBezTo>
                    <a:pt x="1" y="113"/>
                    <a:pt x="1" y="221"/>
                    <a:pt x="60" y="280"/>
                  </a:cubicBezTo>
                  <a:lnTo>
                    <a:pt x="227" y="447"/>
                  </a:lnTo>
                  <a:cubicBezTo>
                    <a:pt x="251" y="471"/>
                    <a:pt x="298" y="494"/>
                    <a:pt x="346" y="494"/>
                  </a:cubicBezTo>
                  <a:cubicBezTo>
                    <a:pt x="394" y="494"/>
                    <a:pt x="418" y="471"/>
                    <a:pt x="465" y="447"/>
                  </a:cubicBezTo>
                  <a:cubicBezTo>
                    <a:pt x="525" y="387"/>
                    <a:pt x="525" y="280"/>
                    <a:pt x="465" y="221"/>
                  </a:cubicBezTo>
                  <a:lnTo>
                    <a:pt x="298" y="54"/>
                  </a:lnTo>
                  <a:cubicBezTo>
                    <a:pt x="263" y="18"/>
                    <a:pt x="218" y="0"/>
                    <a:pt x="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1" name="Google Shape;6381;p79"/>
            <p:cNvSpPr/>
            <p:nvPr/>
          </p:nvSpPr>
          <p:spPr>
            <a:xfrm>
              <a:off x="2002470" y="1594719"/>
              <a:ext cx="16328" cy="15086"/>
            </a:xfrm>
            <a:custGeom>
              <a:avLst/>
              <a:gdLst/>
              <a:ahLst/>
              <a:cxnLst/>
              <a:rect l="l" t="t" r="r" b="b"/>
              <a:pathLst>
                <a:path w="513" h="474" extrusionOk="0">
                  <a:moveTo>
                    <a:pt x="340" y="0"/>
                  </a:moveTo>
                  <a:cubicBezTo>
                    <a:pt x="298" y="0"/>
                    <a:pt x="257" y="15"/>
                    <a:pt x="227" y="45"/>
                  </a:cubicBezTo>
                  <a:lnTo>
                    <a:pt x="60" y="212"/>
                  </a:lnTo>
                  <a:cubicBezTo>
                    <a:pt x="1" y="259"/>
                    <a:pt x="1" y="366"/>
                    <a:pt x="60" y="426"/>
                  </a:cubicBezTo>
                  <a:cubicBezTo>
                    <a:pt x="96" y="462"/>
                    <a:pt x="132" y="474"/>
                    <a:pt x="179" y="474"/>
                  </a:cubicBezTo>
                  <a:cubicBezTo>
                    <a:pt x="227" y="474"/>
                    <a:pt x="251" y="462"/>
                    <a:pt x="287" y="426"/>
                  </a:cubicBezTo>
                  <a:lnTo>
                    <a:pt x="453" y="259"/>
                  </a:lnTo>
                  <a:cubicBezTo>
                    <a:pt x="513" y="212"/>
                    <a:pt x="513" y="104"/>
                    <a:pt x="453" y="45"/>
                  </a:cubicBezTo>
                  <a:cubicBezTo>
                    <a:pt x="423" y="15"/>
                    <a:pt x="382" y="0"/>
                    <a:pt x="3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2" name="Google Shape;6382;p79"/>
            <p:cNvSpPr/>
            <p:nvPr/>
          </p:nvSpPr>
          <p:spPr>
            <a:xfrm>
              <a:off x="1841041" y="1756530"/>
              <a:ext cx="16709" cy="15468"/>
            </a:xfrm>
            <a:custGeom>
              <a:avLst/>
              <a:gdLst/>
              <a:ahLst/>
              <a:cxnLst/>
              <a:rect l="l" t="t" r="r" b="b"/>
              <a:pathLst>
                <a:path w="525" h="486" extrusionOk="0">
                  <a:moveTo>
                    <a:pt x="352" y="0"/>
                  </a:moveTo>
                  <a:cubicBezTo>
                    <a:pt x="310" y="0"/>
                    <a:pt x="269" y="15"/>
                    <a:pt x="239" y="45"/>
                  </a:cubicBezTo>
                  <a:lnTo>
                    <a:pt x="72" y="212"/>
                  </a:lnTo>
                  <a:cubicBezTo>
                    <a:pt x="1" y="271"/>
                    <a:pt x="1" y="354"/>
                    <a:pt x="60" y="438"/>
                  </a:cubicBezTo>
                  <a:cubicBezTo>
                    <a:pt x="84" y="462"/>
                    <a:pt x="132" y="485"/>
                    <a:pt x="179" y="485"/>
                  </a:cubicBezTo>
                  <a:cubicBezTo>
                    <a:pt x="227" y="485"/>
                    <a:pt x="251" y="462"/>
                    <a:pt x="298" y="438"/>
                  </a:cubicBezTo>
                  <a:lnTo>
                    <a:pt x="465" y="271"/>
                  </a:lnTo>
                  <a:cubicBezTo>
                    <a:pt x="525" y="212"/>
                    <a:pt x="525" y="104"/>
                    <a:pt x="465" y="45"/>
                  </a:cubicBezTo>
                  <a:cubicBezTo>
                    <a:pt x="435" y="15"/>
                    <a:pt x="394" y="0"/>
                    <a:pt x="3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3" name="Google Shape;6383;p79"/>
            <p:cNvSpPr/>
            <p:nvPr/>
          </p:nvSpPr>
          <p:spPr>
            <a:xfrm>
              <a:off x="1816025" y="1632084"/>
              <a:ext cx="17855" cy="13336"/>
            </a:xfrm>
            <a:custGeom>
              <a:avLst/>
              <a:gdLst/>
              <a:ahLst/>
              <a:cxnLst/>
              <a:rect l="l" t="t" r="r" b="b"/>
              <a:pathLst>
                <a:path w="561" h="419" extrusionOk="0">
                  <a:moveTo>
                    <a:pt x="173" y="0"/>
                  </a:moveTo>
                  <a:cubicBezTo>
                    <a:pt x="110" y="0"/>
                    <a:pt x="51" y="36"/>
                    <a:pt x="25" y="97"/>
                  </a:cubicBezTo>
                  <a:cubicBezTo>
                    <a:pt x="1" y="181"/>
                    <a:pt x="25" y="276"/>
                    <a:pt x="120" y="312"/>
                  </a:cubicBezTo>
                  <a:lnTo>
                    <a:pt x="322" y="395"/>
                  </a:lnTo>
                  <a:cubicBezTo>
                    <a:pt x="334" y="419"/>
                    <a:pt x="370" y="419"/>
                    <a:pt x="382" y="419"/>
                  </a:cubicBezTo>
                  <a:cubicBezTo>
                    <a:pt x="441" y="419"/>
                    <a:pt x="501" y="383"/>
                    <a:pt x="537" y="312"/>
                  </a:cubicBezTo>
                  <a:cubicBezTo>
                    <a:pt x="561" y="228"/>
                    <a:pt x="513" y="133"/>
                    <a:pt x="441" y="97"/>
                  </a:cubicBezTo>
                  <a:lnTo>
                    <a:pt x="239" y="14"/>
                  </a:lnTo>
                  <a:cubicBezTo>
                    <a:pt x="217" y="5"/>
                    <a:pt x="19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4" name="Google Shape;6384;p79"/>
            <p:cNvSpPr/>
            <p:nvPr/>
          </p:nvSpPr>
          <p:spPr>
            <a:xfrm>
              <a:off x="2026341" y="1721297"/>
              <a:ext cx="17855" cy="13177"/>
            </a:xfrm>
            <a:custGeom>
              <a:avLst/>
              <a:gdLst/>
              <a:ahLst/>
              <a:cxnLst/>
              <a:rect l="l" t="t" r="r" b="b"/>
              <a:pathLst>
                <a:path w="561" h="414" extrusionOk="0">
                  <a:moveTo>
                    <a:pt x="179" y="0"/>
                  </a:moveTo>
                  <a:cubicBezTo>
                    <a:pt x="114" y="0"/>
                    <a:pt x="52" y="31"/>
                    <a:pt x="25" y="104"/>
                  </a:cubicBezTo>
                  <a:cubicBezTo>
                    <a:pt x="1" y="176"/>
                    <a:pt x="25" y="283"/>
                    <a:pt x="120" y="307"/>
                  </a:cubicBezTo>
                  <a:lnTo>
                    <a:pt x="322" y="402"/>
                  </a:lnTo>
                  <a:cubicBezTo>
                    <a:pt x="334" y="414"/>
                    <a:pt x="370" y="414"/>
                    <a:pt x="382" y="414"/>
                  </a:cubicBezTo>
                  <a:cubicBezTo>
                    <a:pt x="441" y="414"/>
                    <a:pt x="501" y="378"/>
                    <a:pt x="537" y="307"/>
                  </a:cubicBezTo>
                  <a:cubicBezTo>
                    <a:pt x="560" y="235"/>
                    <a:pt x="537" y="128"/>
                    <a:pt x="441" y="104"/>
                  </a:cubicBezTo>
                  <a:lnTo>
                    <a:pt x="239" y="9"/>
                  </a:lnTo>
                  <a:cubicBezTo>
                    <a:pt x="219" y="3"/>
                    <a:pt x="199"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5" name="Google Shape;6385;p79"/>
            <p:cNvSpPr/>
            <p:nvPr/>
          </p:nvSpPr>
          <p:spPr>
            <a:xfrm>
              <a:off x="1967619" y="1569702"/>
              <a:ext cx="14036" cy="16996"/>
            </a:xfrm>
            <a:custGeom>
              <a:avLst/>
              <a:gdLst/>
              <a:ahLst/>
              <a:cxnLst/>
              <a:rect l="l" t="t" r="r" b="b"/>
              <a:pathLst>
                <a:path w="441" h="534" extrusionOk="0">
                  <a:moveTo>
                    <a:pt x="267" y="1"/>
                  </a:moveTo>
                  <a:cubicBezTo>
                    <a:pt x="204" y="1"/>
                    <a:pt x="138" y="32"/>
                    <a:pt x="119" y="105"/>
                  </a:cubicBezTo>
                  <a:lnTo>
                    <a:pt x="24" y="307"/>
                  </a:lnTo>
                  <a:cubicBezTo>
                    <a:pt x="0" y="378"/>
                    <a:pt x="24" y="486"/>
                    <a:pt x="119" y="521"/>
                  </a:cubicBezTo>
                  <a:cubicBezTo>
                    <a:pt x="131" y="521"/>
                    <a:pt x="155" y="533"/>
                    <a:pt x="179" y="533"/>
                  </a:cubicBezTo>
                  <a:cubicBezTo>
                    <a:pt x="239" y="533"/>
                    <a:pt x="298" y="498"/>
                    <a:pt x="322" y="426"/>
                  </a:cubicBezTo>
                  <a:lnTo>
                    <a:pt x="417" y="224"/>
                  </a:lnTo>
                  <a:cubicBezTo>
                    <a:pt x="441" y="140"/>
                    <a:pt x="417" y="45"/>
                    <a:pt x="322" y="9"/>
                  </a:cubicBezTo>
                  <a:cubicBezTo>
                    <a:pt x="305" y="4"/>
                    <a:pt x="286" y="1"/>
                    <a:pt x="2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6" name="Google Shape;6386;p79"/>
            <p:cNvSpPr/>
            <p:nvPr/>
          </p:nvSpPr>
          <p:spPr>
            <a:xfrm>
              <a:off x="1877802" y="1780019"/>
              <a:ext cx="14450" cy="16996"/>
            </a:xfrm>
            <a:custGeom>
              <a:avLst/>
              <a:gdLst/>
              <a:ahLst/>
              <a:cxnLst/>
              <a:rect l="l" t="t" r="r" b="b"/>
              <a:pathLst>
                <a:path w="454" h="534" extrusionOk="0">
                  <a:moveTo>
                    <a:pt x="279" y="1"/>
                  </a:moveTo>
                  <a:cubicBezTo>
                    <a:pt x="216" y="1"/>
                    <a:pt x="147" y="32"/>
                    <a:pt x="120" y="105"/>
                  </a:cubicBezTo>
                  <a:lnTo>
                    <a:pt x="36" y="307"/>
                  </a:lnTo>
                  <a:cubicBezTo>
                    <a:pt x="1" y="378"/>
                    <a:pt x="48" y="486"/>
                    <a:pt x="120" y="509"/>
                  </a:cubicBezTo>
                  <a:cubicBezTo>
                    <a:pt x="144" y="533"/>
                    <a:pt x="167" y="533"/>
                    <a:pt x="179" y="533"/>
                  </a:cubicBezTo>
                  <a:cubicBezTo>
                    <a:pt x="239" y="533"/>
                    <a:pt x="298" y="497"/>
                    <a:pt x="334" y="426"/>
                  </a:cubicBezTo>
                  <a:lnTo>
                    <a:pt x="417" y="224"/>
                  </a:lnTo>
                  <a:cubicBezTo>
                    <a:pt x="453" y="140"/>
                    <a:pt x="417" y="45"/>
                    <a:pt x="334" y="9"/>
                  </a:cubicBezTo>
                  <a:cubicBezTo>
                    <a:pt x="317" y="4"/>
                    <a:pt x="298" y="1"/>
                    <a:pt x="2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7" name="Google Shape;6387;p79"/>
            <p:cNvSpPr/>
            <p:nvPr/>
          </p:nvSpPr>
          <p:spPr>
            <a:xfrm>
              <a:off x="1879711" y="1568652"/>
              <a:ext cx="14418" cy="16900"/>
            </a:xfrm>
            <a:custGeom>
              <a:avLst/>
              <a:gdLst/>
              <a:ahLst/>
              <a:cxnLst/>
              <a:rect l="l" t="t" r="r" b="b"/>
              <a:pathLst>
                <a:path w="453" h="531" extrusionOk="0">
                  <a:moveTo>
                    <a:pt x="169" y="0"/>
                  </a:moveTo>
                  <a:cubicBezTo>
                    <a:pt x="153" y="0"/>
                    <a:pt x="136" y="2"/>
                    <a:pt x="119" y="7"/>
                  </a:cubicBezTo>
                  <a:cubicBezTo>
                    <a:pt x="48" y="42"/>
                    <a:pt x="0" y="138"/>
                    <a:pt x="36" y="221"/>
                  </a:cubicBezTo>
                  <a:lnTo>
                    <a:pt x="119" y="423"/>
                  </a:lnTo>
                  <a:cubicBezTo>
                    <a:pt x="155" y="495"/>
                    <a:pt x="214" y="531"/>
                    <a:pt x="274" y="531"/>
                  </a:cubicBezTo>
                  <a:cubicBezTo>
                    <a:pt x="286" y="531"/>
                    <a:pt x="322" y="531"/>
                    <a:pt x="334" y="519"/>
                  </a:cubicBezTo>
                  <a:cubicBezTo>
                    <a:pt x="405" y="483"/>
                    <a:pt x="453" y="400"/>
                    <a:pt x="417" y="304"/>
                  </a:cubicBezTo>
                  <a:lnTo>
                    <a:pt x="334" y="102"/>
                  </a:lnTo>
                  <a:cubicBezTo>
                    <a:pt x="304" y="43"/>
                    <a:pt x="243" y="0"/>
                    <a:pt x="1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8" name="Google Shape;6388;p79"/>
            <p:cNvSpPr/>
            <p:nvPr/>
          </p:nvSpPr>
          <p:spPr>
            <a:xfrm>
              <a:off x="1965709" y="1780846"/>
              <a:ext cx="14068" cy="16900"/>
            </a:xfrm>
            <a:custGeom>
              <a:avLst/>
              <a:gdLst/>
              <a:ahLst/>
              <a:cxnLst/>
              <a:rect l="l" t="t" r="r" b="b"/>
              <a:pathLst>
                <a:path w="442" h="531" extrusionOk="0">
                  <a:moveTo>
                    <a:pt x="189" y="0"/>
                  </a:moveTo>
                  <a:cubicBezTo>
                    <a:pt x="166" y="0"/>
                    <a:pt x="143" y="6"/>
                    <a:pt x="120" y="19"/>
                  </a:cubicBezTo>
                  <a:cubicBezTo>
                    <a:pt x="37" y="43"/>
                    <a:pt x="1" y="138"/>
                    <a:pt x="25" y="221"/>
                  </a:cubicBezTo>
                  <a:lnTo>
                    <a:pt x="120" y="424"/>
                  </a:lnTo>
                  <a:cubicBezTo>
                    <a:pt x="144" y="483"/>
                    <a:pt x="203" y="531"/>
                    <a:pt x="263" y="531"/>
                  </a:cubicBezTo>
                  <a:cubicBezTo>
                    <a:pt x="275" y="531"/>
                    <a:pt x="310" y="531"/>
                    <a:pt x="322" y="519"/>
                  </a:cubicBezTo>
                  <a:cubicBezTo>
                    <a:pt x="394" y="483"/>
                    <a:pt x="441" y="400"/>
                    <a:pt x="418" y="305"/>
                  </a:cubicBezTo>
                  <a:lnTo>
                    <a:pt x="322" y="102"/>
                  </a:lnTo>
                  <a:cubicBezTo>
                    <a:pt x="305" y="42"/>
                    <a:pt x="250"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9" name="Google Shape;6389;p79"/>
            <p:cNvSpPr/>
            <p:nvPr/>
          </p:nvSpPr>
          <p:spPr>
            <a:xfrm>
              <a:off x="2026723" y="1633644"/>
              <a:ext cx="17855" cy="13304"/>
            </a:xfrm>
            <a:custGeom>
              <a:avLst/>
              <a:gdLst/>
              <a:ahLst/>
              <a:cxnLst/>
              <a:rect l="l" t="t" r="r" b="b"/>
              <a:pathLst>
                <a:path w="561" h="418" extrusionOk="0">
                  <a:moveTo>
                    <a:pt x="387" y="0"/>
                  </a:moveTo>
                  <a:cubicBezTo>
                    <a:pt x="366" y="0"/>
                    <a:pt x="345" y="4"/>
                    <a:pt x="322" y="13"/>
                  </a:cubicBezTo>
                  <a:lnTo>
                    <a:pt x="120" y="96"/>
                  </a:lnTo>
                  <a:cubicBezTo>
                    <a:pt x="48" y="132"/>
                    <a:pt x="1" y="215"/>
                    <a:pt x="25" y="310"/>
                  </a:cubicBezTo>
                  <a:cubicBezTo>
                    <a:pt x="60" y="382"/>
                    <a:pt x="120" y="417"/>
                    <a:pt x="179" y="417"/>
                  </a:cubicBezTo>
                  <a:cubicBezTo>
                    <a:pt x="191" y="417"/>
                    <a:pt x="227" y="417"/>
                    <a:pt x="239" y="394"/>
                  </a:cubicBezTo>
                  <a:lnTo>
                    <a:pt x="441" y="310"/>
                  </a:lnTo>
                  <a:cubicBezTo>
                    <a:pt x="513" y="274"/>
                    <a:pt x="560" y="191"/>
                    <a:pt x="537" y="96"/>
                  </a:cubicBezTo>
                  <a:cubicBezTo>
                    <a:pt x="509" y="41"/>
                    <a:pt x="454" y="0"/>
                    <a:pt x="3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0" name="Google Shape;6390;p79"/>
            <p:cNvSpPr/>
            <p:nvPr/>
          </p:nvSpPr>
          <p:spPr>
            <a:xfrm>
              <a:off x="1814911" y="1719419"/>
              <a:ext cx="18205" cy="13177"/>
            </a:xfrm>
            <a:custGeom>
              <a:avLst/>
              <a:gdLst/>
              <a:ahLst/>
              <a:cxnLst/>
              <a:rect l="l" t="t" r="r" b="b"/>
              <a:pathLst>
                <a:path w="572" h="414" extrusionOk="0">
                  <a:moveTo>
                    <a:pt x="382" y="1"/>
                  </a:moveTo>
                  <a:cubicBezTo>
                    <a:pt x="365" y="1"/>
                    <a:pt x="348" y="3"/>
                    <a:pt x="334" y="8"/>
                  </a:cubicBezTo>
                  <a:lnTo>
                    <a:pt x="119" y="104"/>
                  </a:lnTo>
                  <a:cubicBezTo>
                    <a:pt x="48" y="127"/>
                    <a:pt x="0" y="223"/>
                    <a:pt x="36" y="306"/>
                  </a:cubicBezTo>
                  <a:cubicBezTo>
                    <a:pt x="60" y="366"/>
                    <a:pt x="119" y="413"/>
                    <a:pt x="179" y="413"/>
                  </a:cubicBezTo>
                  <a:cubicBezTo>
                    <a:pt x="191" y="413"/>
                    <a:pt x="226" y="413"/>
                    <a:pt x="238" y="389"/>
                  </a:cubicBezTo>
                  <a:lnTo>
                    <a:pt x="453" y="306"/>
                  </a:lnTo>
                  <a:cubicBezTo>
                    <a:pt x="524" y="270"/>
                    <a:pt x="572" y="187"/>
                    <a:pt x="536" y="92"/>
                  </a:cubicBezTo>
                  <a:cubicBezTo>
                    <a:pt x="517" y="35"/>
                    <a:pt x="446" y="1"/>
                    <a:pt x="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91" name="Google Shape;6391;p79"/>
          <p:cNvGrpSpPr/>
          <p:nvPr/>
        </p:nvGrpSpPr>
        <p:grpSpPr>
          <a:xfrm>
            <a:off x="2216956" y="1510503"/>
            <a:ext cx="318721" cy="345615"/>
            <a:chOff x="2216956" y="1510503"/>
            <a:chExt cx="318721" cy="345615"/>
          </a:xfrm>
        </p:grpSpPr>
        <p:sp>
          <p:nvSpPr>
            <p:cNvPr id="6392" name="Google Shape;6392;p79"/>
            <p:cNvSpPr/>
            <p:nvPr/>
          </p:nvSpPr>
          <p:spPr>
            <a:xfrm>
              <a:off x="2386724" y="1510503"/>
              <a:ext cx="142524" cy="151594"/>
            </a:xfrm>
            <a:custGeom>
              <a:avLst/>
              <a:gdLst/>
              <a:ahLst/>
              <a:cxnLst/>
              <a:rect l="l" t="t" r="r" b="b"/>
              <a:pathLst>
                <a:path w="4478" h="4763" extrusionOk="0">
                  <a:moveTo>
                    <a:pt x="2315" y="1"/>
                  </a:moveTo>
                  <a:cubicBezTo>
                    <a:pt x="2179" y="1"/>
                    <a:pt x="2042" y="13"/>
                    <a:pt x="1906" y="36"/>
                  </a:cubicBezTo>
                  <a:cubicBezTo>
                    <a:pt x="1334" y="155"/>
                    <a:pt x="846" y="488"/>
                    <a:pt x="513" y="964"/>
                  </a:cubicBezTo>
                  <a:cubicBezTo>
                    <a:pt x="1" y="1738"/>
                    <a:pt x="25" y="2727"/>
                    <a:pt x="572" y="3465"/>
                  </a:cubicBezTo>
                  <a:lnTo>
                    <a:pt x="537" y="4596"/>
                  </a:lnTo>
                  <a:cubicBezTo>
                    <a:pt x="537" y="4655"/>
                    <a:pt x="560" y="4703"/>
                    <a:pt x="608" y="4727"/>
                  </a:cubicBezTo>
                  <a:cubicBezTo>
                    <a:pt x="632" y="4739"/>
                    <a:pt x="667" y="4763"/>
                    <a:pt x="691" y="4763"/>
                  </a:cubicBezTo>
                  <a:cubicBezTo>
                    <a:pt x="727" y="4763"/>
                    <a:pt x="739" y="4763"/>
                    <a:pt x="775" y="4739"/>
                  </a:cubicBezTo>
                  <a:lnTo>
                    <a:pt x="1799" y="4263"/>
                  </a:lnTo>
                  <a:cubicBezTo>
                    <a:pt x="1980" y="4308"/>
                    <a:pt x="2163" y="4331"/>
                    <a:pt x="2344" y="4331"/>
                  </a:cubicBezTo>
                  <a:cubicBezTo>
                    <a:pt x="3055" y="4331"/>
                    <a:pt x="3734" y="3986"/>
                    <a:pt x="4132" y="3370"/>
                  </a:cubicBezTo>
                  <a:cubicBezTo>
                    <a:pt x="4323" y="3096"/>
                    <a:pt x="4430" y="2774"/>
                    <a:pt x="4477" y="2453"/>
                  </a:cubicBezTo>
                  <a:cubicBezTo>
                    <a:pt x="4477" y="2358"/>
                    <a:pt x="4418" y="2274"/>
                    <a:pt x="4335" y="2262"/>
                  </a:cubicBezTo>
                  <a:cubicBezTo>
                    <a:pt x="4320" y="2259"/>
                    <a:pt x="4307" y="2257"/>
                    <a:pt x="4294" y="2257"/>
                  </a:cubicBezTo>
                  <a:cubicBezTo>
                    <a:pt x="4219" y="2257"/>
                    <a:pt x="4164" y="2312"/>
                    <a:pt x="4144" y="2393"/>
                  </a:cubicBezTo>
                  <a:cubicBezTo>
                    <a:pt x="4120" y="2667"/>
                    <a:pt x="4013" y="2941"/>
                    <a:pt x="3846" y="3179"/>
                  </a:cubicBezTo>
                  <a:cubicBezTo>
                    <a:pt x="3504" y="3697"/>
                    <a:pt x="2932" y="3992"/>
                    <a:pt x="2326" y="3992"/>
                  </a:cubicBezTo>
                  <a:cubicBezTo>
                    <a:pt x="2151" y="3992"/>
                    <a:pt x="1974" y="3968"/>
                    <a:pt x="1799" y="3917"/>
                  </a:cubicBezTo>
                  <a:cubicBezTo>
                    <a:pt x="1789" y="3914"/>
                    <a:pt x="1779" y="3913"/>
                    <a:pt x="1770" y="3913"/>
                  </a:cubicBezTo>
                  <a:cubicBezTo>
                    <a:pt x="1744" y="3913"/>
                    <a:pt x="1718" y="3924"/>
                    <a:pt x="1691" y="3941"/>
                  </a:cubicBezTo>
                  <a:lnTo>
                    <a:pt x="858" y="4322"/>
                  </a:lnTo>
                  <a:lnTo>
                    <a:pt x="906" y="3405"/>
                  </a:lnTo>
                  <a:cubicBezTo>
                    <a:pt x="906" y="3358"/>
                    <a:pt x="894" y="3334"/>
                    <a:pt x="870" y="3298"/>
                  </a:cubicBezTo>
                  <a:cubicBezTo>
                    <a:pt x="370" y="2679"/>
                    <a:pt x="334" y="1798"/>
                    <a:pt x="787" y="1131"/>
                  </a:cubicBezTo>
                  <a:cubicBezTo>
                    <a:pt x="1048" y="714"/>
                    <a:pt x="1489" y="441"/>
                    <a:pt x="1965" y="333"/>
                  </a:cubicBezTo>
                  <a:cubicBezTo>
                    <a:pt x="2084" y="313"/>
                    <a:pt x="2203" y="303"/>
                    <a:pt x="2321" y="303"/>
                  </a:cubicBezTo>
                  <a:cubicBezTo>
                    <a:pt x="2686" y="303"/>
                    <a:pt x="3040" y="403"/>
                    <a:pt x="3346" y="619"/>
                  </a:cubicBezTo>
                  <a:cubicBezTo>
                    <a:pt x="3763" y="905"/>
                    <a:pt x="4049" y="1322"/>
                    <a:pt x="4132" y="1822"/>
                  </a:cubicBezTo>
                  <a:cubicBezTo>
                    <a:pt x="4143" y="1909"/>
                    <a:pt x="4224" y="1966"/>
                    <a:pt x="4292" y="1966"/>
                  </a:cubicBezTo>
                  <a:cubicBezTo>
                    <a:pt x="4298" y="1966"/>
                    <a:pt x="4305" y="1966"/>
                    <a:pt x="4311" y="1965"/>
                  </a:cubicBezTo>
                  <a:cubicBezTo>
                    <a:pt x="4406" y="1941"/>
                    <a:pt x="4466" y="1857"/>
                    <a:pt x="4442" y="1786"/>
                  </a:cubicBezTo>
                  <a:cubicBezTo>
                    <a:pt x="4347" y="1203"/>
                    <a:pt x="4013" y="714"/>
                    <a:pt x="3525" y="369"/>
                  </a:cubicBezTo>
                  <a:cubicBezTo>
                    <a:pt x="3164" y="117"/>
                    <a:pt x="2742" y="1"/>
                    <a:pt x="23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3" name="Google Shape;6393;p79"/>
            <p:cNvSpPr/>
            <p:nvPr/>
          </p:nvSpPr>
          <p:spPr>
            <a:xfrm>
              <a:off x="2423102" y="1541185"/>
              <a:ext cx="77723" cy="77723"/>
            </a:xfrm>
            <a:custGeom>
              <a:avLst/>
              <a:gdLst/>
              <a:ahLst/>
              <a:cxnLst/>
              <a:rect l="l" t="t" r="r" b="b"/>
              <a:pathLst>
                <a:path w="2442" h="2442" extrusionOk="0">
                  <a:moveTo>
                    <a:pt x="1084" y="346"/>
                  </a:moveTo>
                  <a:lnTo>
                    <a:pt x="1084" y="1215"/>
                  </a:lnTo>
                  <a:cubicBezTo>
                    <a:pt x="1084" y="1310"/>
                    <a:pt x="1168" y="1382"/>
                    <a:pt x="1251" y="1382"/>
                  </a:cubicBezTo>
                  <a:lnTo>
                    <a:pt x="2132" y="1382"/>
                  </a:lnTo>
                  <a:cubicBezTo>
                    <a:pt x="2037" y="1786"/>
                    <a:pt x="1668" y="2108"/>
                    <a:pt x="1239" y="2108"/>
                  </a:cubicBezTo>
                  <a:cubicBezTo>
                    <a:pt x="751" y="2108"/>
                    <a:pt x="346" y="1715"/>
                    <a:pt x="346" y="1215"/>
                  </a:cubicBezTo>
                  <a:cubicBezTo>
                    <a:pt x="346" y="774"/>
                    <a:pt x="656" y="417"/>
                    <a:pt x="1084" y="346"/>
                  </a:cubicBezTo>
                  <a:close/>
                  <a:moveTo>
                    <a:pt x="1215" y="0"/>
                  </a:moveTo>
                  <a:cubicBezTo>
                    <a:pt x="548" y="0"/>
                    <a:pt x="1" y="548"/>
                    <a:pt x="1" y="1215"/>
                  </a:cubicBezTo>
                  <a:cubicBezTo>
                    <a:pt x="1" y="1894"/>
                    <a:pt x="548" y="2441"/>
                    <a:pt x="1215" y="2441"/>
                  </a:cubicBezTo>
                  <a:cubicBezTo>
                    <a:pt x="1894" y="2441"/>
                    <a:pt x="2442" y="1894"/>
                    <a:pt x="2442" y="1215"/>
                  </a:cubicBezTo>
                  <a:cubicBezTo>
                    <a:pt x="2442" y="1120"/>
                    <a:pt x="2370" y="1060"/>
                    <a:pt x="2275" y="1060"/>
                  </a:cubicBezTo>
                  <a:lnTo>
                    <a:pt x="1382" y="1060"/>
                  </a:lnTo>
                  <a:lnTo>
                    <a:pt x="1382" y="167"/>
                  </a:lnTo>
                  <a:cubicBezTo>
                    <a:pt x="1382" y="72"/>
                    <a:pt x="1310"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4" name="Google Shape;6394;p79"/>
            <p:cNvSpPr/>
            <p:nvPr/>
          </p:nvSpPr>
          <p:spPr>
            <a:xfrm>
              <a:off x="2216956" y="1538543"/>
              <a:ext cx="318721" cy="317575"/>
            </a:xfrm>
            <a:custGeom>
              <a:avLst/>
              <a:gdLst/>
              <a:ahLst/>
              <a:cxnLst/>
              <a:rect l="l" t="t" r="r" b="b"/>
              <a:pathLst>
                <a:path w="10014" h="9978" extrusionOk="0">
                  <a:moveTo>
                    <a:pt x="3787" y="1191"/>
                  </a:moveTo>
                  <a:lnTo>
                    <a:pt x="4763" y="2179"/>
                  </a:lnTo>
                  <a:cubicBezTo>
                    <a:pt x="5347" y="2762"/>
                    <a:pt x="5466" y="3667"/>
                    <a:pt x="5037" y="4382"/>
                  </a:cubicBezTo>
                  <a:cubicBezTo>
                    <a:pt x="4989" y="4441"/>
                    <a:pt x="5001" y="4525"/>
                    <a:pt x="5061" y="4572"/>
                  </a:cubicBezTo>
                  <a:lnTo>
                    <a:pt x="5394" y="4906"/>
                  </a:lnTo>
                  <a:cubicBezTo>
                    <a:pt x="5423" y="4934"/>
                    <a:pt x="5465" y="4950"/>
                    <a:pt x="5507" y="4950"/>
                  </a:cubicBezTo>
                  <a:cubicBezTo>
                    <a:pt x="5534" y="4950"/>
                    <a:pt x="5561" y="4943"/>
                    <a:pt x="5585" y="4929"/>
                  </a:cubicBezTo>
                  <a:cubicBezTo>
                    <a:pt x="5873" y="4756"/>
                    <a:pt x="6191" y="4673"/>
                    <a:pt x="6506" y="4673"/>
                  </a:cubicBezTo>
                  <a:cubicBezTo>
                    <a:pt x="6972" y="4673"/>
                    <a:pt x="7432" y="4855"/>
                    <a:pt x="7787" y="5203"/>
                  </a:cubicBezTo>
                  <a:lnTo>
                    <a:pt x="8776" y="6179"/>
                  </a:lnTo>
                  <a:lnTo>
                    <a:pt x="6228" y="8727"/>
                  </a:lnTo>
                  <a:lnTo>
                    <a:pt x="5239" y="7751"/>
                  </a:lnTo>
                  <a:cubicBezTo>
                    <a:pt x="5025" y="7525"/>
                    <a:pt x="4870" y="7251"/>
                    <a:pt x="4787" y="6953"/>
                  </a:cubicBezTo>
                  <a:cubicBezTo>
                    <a:pt x="4644" y="6477"/>
                    <a:pt x="4728" y="5965"/>
                    <a:pt x="4978" y="5548"/>
                  </a:cubicBezTo>
                  <a:cubicBezTo>
                    <a:pt x="5025" y="5489"/>
                    <a:pt x="5001" y="5394"/>
                    <a:pt x="4942" y="5346"/>
                  </a:cubicBezTo>
                  <a:lnTo>
                    <a:pt x="4620" y="5025"/>
                  </a:lnTo>
                  <a:cubicBezTo>
                    <a:pt x="4589" y="4993"/>
                    <a:pt x="4541" y="4977"/>
                    <a:pt x="4495" y="4977"/>
                  </a:cubicBezTo>
                  <a:cubicBezTo>
                    <a:pt x="4472" y="4977"/>
                    <a:pt x="4450" y="4981"/>
                    <a:pt x="4430" y="4989"/>
                  </a:cubicBezTo>
                  <a:cubicBezTo>
                    <a:pt x="4137" y="5164"/>
                    <a:pt x="3815" y="5250"/>
                    <a:pt x="3496" y="5250"/>
                  </a:cubicBezTo>
                  <a:cubicBezTo>
                    <a:pt x="3034" y="5250"/>
                    <a:pt x="2579" y="5072"/>
                    <a:pt x="2227" y="4727"/>
                  </a:cubicBezTo>
                  <a:lnTo>
                    <a:pt x="1239" y="3739"/>
                  </a:lnTo>
                  <a:lnTo>
                    <a:pt x="3787" y="1191"/>
                  </a:lnTo>
                  <a:close/>
                  <a:moveTo>
                    <a:pt x="9288" y="6120"/>
                  </a:moveTo>
                  <a:lnTo>
                    <a:pt x="9633" y="6465"/>
                  </a:lnTo>
                  <a:lnTo>
                    <a:pt x="6513" y="9585"/>
                  </a:lnTo>
                  <a:lnTo>
                    <a:pt x="6168" y="9251"/>
                  </a:lnTo>
                  <a:lnTo>
                    <a:pt x="9109" y="6299"/>
                  </a:lnTo>
                  <a:lnTo>
                    <a:pt x="9288" y="6120"/>
                  </a:lnTo>
                  <a:close/>
                  <a:moveTo>
                    <a:pt x="3525" y="0"/>
                  </a:moveTo>
                  <a:cubicBezTo>
                    <a:pt x="3489" y="0"/>
                    <a:pt x="3442" y="24"/>
                    <a:pt x="3406" y="48"/>
                  </a:cubicBezTo>
                  <a:lnTo>
                    <a:pt x="2180" y="1286"/>
                  </a:lnTo>
                  <a:cubicBezTo>
                    <a:pt x="2120" y="1346"/>
                    <a:pt x="2120" y="1453"/>
                    <a:pt x="2180" y="1512"/>
                  </a:cubicBezTo>
                  <a:cubicBezTo>
                    <a:pt x="2209" y="1542"/>
                    <a:pt x="2248" y="1557"/>
                    <a:pt x="2287" y="1557"/>
                  </a:cubicBezTo>
                  <a:cubicBezTo>
                    <a:pt x="2325" y="1557"/>
                    <a:pt x="2364" y="1542"/>
                    <a:pt x="2394" y="1512"/>
                  </a:cubicBezTo>
                  <a:lnTo>
                    <a:pt x="3525" y="381"/>
                  </a:lnTo>
                  <a:lnTo>
                    <a:pt x="3870" y="715"/>
                  </a:lnTo>
                  <a:lnTo>
                    <a:pt x="3692" y="893"/>
                  </a:lnTo>
                  <a:lnTo>
                    <a:pt x="929" y="3667"/>
                  </a:lnTo>
                  <a:lnTo>
                    <a:pt x="751" y="3846"/>
                  </a:lnTo>
                  <a:lnTo>
                    <a:pt x="406" y="3501"/>
                  </a:lnTo>
                  <a:lnTo>
                    <a:pt x="1953" y="1953"/>
                  </a:lnTo>
                  <a:cubicBezTo>
                    <a:pt x="2013" y="1893"/>
                    <a:pt x="2013" y="1786"/>
                    <a:pt x="1953" y="1727"/>
                  </a:cubicBezTo>
                  <a:cubicBezTo>
                    <a:pt x="1924" y="1697"/>
                    <a:pt x="1882" y="1682"/>
                    <a:pt x="1840" y="1682"/>
                  </a:cubicBezTo>
                  <a:cubicBezTo>
                    <a:pt x="1799" y="1682"/>
                    <a:pt x="1757" y="1697"/>
                    <a:pt x="1727" y="1727"/>
                  </a:cubicBezTo>
                  <a:lnTo>
                    <a:pt x="60" y="3393"/>
                  </a:lnTo>
                  <a:cubicBezTo>
                    <a:pt x="1" y="3453"/>
                    <a:pt x="1" y="3560"/>
                    <a:pt x="60" y="3620"/>
                  </a:cubicBezTo>
                  <a:lnTo>
                    <a:pt x="632" y="4191"/>
                  </a:lnTo>
                  <a:cubicBezTo>
                    <a:pt x="656" y="4215"/>
                    <a:pt x="703" y="4227"/>
                    <a:pt x="751" y="4227"/>
                  </a:cubicBezTo>
                  <a:cubicBezTo>
                    <a:pt x="787" y="4227"/>
                    <a:pt x="834" y="4215"/>
                    <a:pt x="870" y="4191"/>
                  </a:cubicBezTo>
                  <a:lnTo>
                    <a:pt x="1048" y="4013"/>
                  </a:lnTo>
                  <a:lnTo>
                    <a:pt x="2025" y="4989"/>
                  </a:lnTo>
                  <a:cubicBezTo>
                    <a:pt x="2430" y="5394"/>
                    <a:pt x="2971" y="5607"/>
                    <a:pt x="3517" y="5607"/>
                  </a:cubicBezTo>
                  <a:cubicBezTo>
                    <a:pt x="3854" y="5607"/>
                    <a:pt x="4192" y="5526"/>
                    <a:pt x="4501" y="5358"/>
                  </a:cubicBezTo>
                  <a:lnTo>
                    <a:pt x="4644" y="5513"/>
                  </a:lnTo>
                  <a:cubicBezTo>
                    <a:pt x="4394" y="5989"/>
                    <a:pt x="4335" y="6537"/>
                    <a:pt x="4477" y="7061"/>
                  </a:cubicBezTo>
                  <a:cubicBezTo>
                    <a:pt x="4573" y="7406"/>
                    <a:pt x="4763" y="7727"/>
                    <a:pt x="5013" y="7977"/>
                  </a:cubicBezTo>
                  <a:lnTo>
                    <a:pt x="6001" y="8966"/>
                  </a:lnTo>
                  <a:lnTo>
                    <a:pt x="5823" y="9144"/>
                  </a:lnTo>
                  <a:cubicBezTo>
                    <a:pt x="5763" y="9204"/>
                    <a:pt x="5763" y="9311"/>
                    <a:pt x="5823" y="9370"/>
                  </a:cubicBezTo>
                  <a:lnTo>
                    <a:pt x="6394" y="9930"/>
                  </a:lnTo>
                  <a:cubicBezTo>
                    <a:pt x="6418" y="9966"/>
                    <a:pt x="6466" y="9978"/>
                    <a:pt x="6513" y="9978"/>
                  </a:cubicBezTo>
                  <a:cubicBezTo>
                    <a:pt x="6549" y="9978"/>
                    <a:pt x="6585" y="9966"/>
                    <a:pt x="6633" y="9930"/>
                  </a:cubicBezTo>
                  <a:lnTo>
                    <a:pt x="9978" y="6584"/>
                  </a:lnTo>
                  <a:cubicBezTo>
                    <a:pt x="10014" y="6525"/>
                    <a:pt x="10014" y="6418"/>
                    <a:pt x="9966" y="6358"/>
                  </a:cubicBezTo>
                  <a:lnTo>
                    <a:pt x="9395" y="5798"/>
                  </a:lnTo>
                  <a:cubicBezTo>
                    <a:pt x="9365" y="5769"/>
                    <a:pt x="9323" y="5754"/>
                    <a:pt x="9282" y="5754"/>
                  </a:cubicBezTo>
                  <a:cubicBezTo>
                    <a:pt x="9240" y="5754"/>
                    <a:pt x="9198" y="5769"/>
                    <a:pt x="9169" y="5798"/>
                  </a:cubicBezTo>
                  <a:lnTo>
                    <a:pt x="8990" y="5977"/>
                  </a:lnTo>
                  <a:lnTo>
                    <a:pt x="8014" y="4989"/>
                  </a:lnTo>
                  <a:cubicBezTo>
                    <a:pt x="7609" y="4585"/>
                    <a:pt x="7069" y="4375"/>
                    <a:pt x="6524" y="4375"/>
                  </a:cubicBezTo>
                  <a:cubicBezTo>
                    <a:pt x="6186" y="4375"/>
                    <a:pt x="5847" y="4456"/>
                    <a:pt x="5537" y="4620"/>
                  </a:cubicBezTo>
                  <a:lnTo>
                    <a:pt x="5394" y="4465"/>
                  </a:lnTo>
                  <a:cubicBezTo>
                    <a:pt x="5823" y="3655"/>
                    <a:pt x="5668" y="2655"/>
                    <a:pt x="5013" y="2000"/>
                  </a:cubicBezTo>
                  <a:lnTo>
                    <a:pt x="4037" y="1012"/>
                  </a:lnTo>
                  <a:lnTo>
                    <a:pt x="4216" y="834"/>
                  </a:lnTo>
                  <a:cubicBezTo>
                    <a:pt x="4275" y="774"/>
                    <a:pt x="4275" y="679"/>
                    <a:pt x="4216" y="619"/>
                  </a:cubicBezTo>
                  <a:lnTo>
                    <a:pt x="3644" y="48"/>
                  </a:lnTo>
                  <a:cubicBezTo>
                    <a:pt x="3620" y="24"/>
                    <a:pt x="3573" y="0"/>
                    <a:pt x="3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5" name="Google Shape;6395;p79"/>
            <p:cNvSpPr/>
            <p:nvPr/>
          </p:nvSpPr>
          <p:spPr>
            <a:xfrm>
              <a:off x="2275327" y="1662448"/>
              <a:ext cx="100066" cy="39434"/>
            </a:xfrm>
            <a:custGeom>
              <a:avLst/>
              <a:gdLst/>
              <a:ahLst/>
              <a:cxnLst/>
              <a:rect l="l" t="t" r="r" b="b"/>
              <a:pathLst>
                <a:path w="3144" h="1239" extrusionOk="0">
                  <a:moveTo>
                    <a:pt x="2632" y="310"/>
                  </a:moveTo>
                  <a:lnTo>
                    <a:pt x="2560" y="417"/>
                  </a:lnTo>
                  <a:cubicBezTo>
                    <a:pt x="2298" y="739"/>
                    <a:pt x="1953" y="917"/>
                    <a:pt x="1596" y="929"/>
                  </a:cubicBezTo>
                  <a:cubicBezTo>
                    <a:pt x="1239" y="929"/>
                    <a:pt x="905" y="774"/>
                    <a:pt x="643" y="477"/>
                  </a:cubicBezTo>
                  <a:cubicBezTo>
                    <a:pt x="643" y="477"/>
                    <a:pt x="584" y="393"/>
                    <a:pt x="512" y="310"/>
                  </a:cubicBezTo>
                  <a:close/>
                  <a:moveTo>
                    <a:pt x="179" y="0"/>
                  </a:moveTo>
                  <a:cubicBezTo>
                    <a:pt x="119" y="0"/>
                    <a:pt x="60" y="24"/>
                    <a:pt x="36" y="84"/>
                  </a:cubicBezTo>
                  <a:cubicBezTo>
                    <a:pt x="0" y="143"/>
                    <a:pt x="12" y="203"/>
                    <a:pt x="48" y="251"/>
                  </a:cubicBezTo>
                  <a:cubicBezTo>
                    <a:pt x="155" y="370"/>
                    <a:pt x="369" y="667"/>
                    <a:pt x="393" y="667"/>
                  </a:cubicBezTo>
                  <a:cubicBezTo>
                    <a:pt x="703" y="1036"/>
                    <a:pt x="1119" y="1239"/>
                    <a:pt x="1560" y="1239"/>
                  </a:cubicBezTo>
                  <a:lnTo>
                    <a:pt x="1596" y="1239"/>
                  </a:lnTo>
                  <a:cubicBezTo>
                    <a:pt x="2060" y="1215"/>
                    <a:pt x="2489" y="1001"/>
                    <a:pt x="2810" y="596"/>
                  </a:cubicBezTo>
                  <a:lnTo>
                    <a:pt x="3096" y="239"/>
                  </a:lnTo>
                  <a:cubicBezTo>
                    <a:pt x="3132" y="203"/>
                    <a:pt x="3144" y="143"/>
                    <a:pt x="3108" y="84"/>
                  </a:cubicBezTo>
                  <a:cubicBezTo>
                    <a:pt x="3084" y="24"/>
                    <a:pt x="3024" y="0"/>
                    <a:pt x="2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6" name="Google Shape;6396;p79"/>
            <p:cNvSpPr/>
            <p:nvPr/>
          </p:nvSpPr>
          <p:spPr>
            <a:xfrm>
              <a:off x="2371192" y="1745422"/>
              <a:ext cx="101211" cy="60663"/>
            </a:xfrm>
            <a:custGeom>
              <a:avLst/>
              <a:gdLst/>
              <a:ahLst/>
              <a:cxnLst/>
              <a:rect l="l" t="t" r="r" b="b"/>
              <a:pathLst>
                <a:path w="3180" h="1906" extrusionOk="0">
                  <a:moveTo>
                    <a:pt x="155" y="1"/>
                  </a:moveTo>
                  <a:cubicBezTo>
                    <a:pt x="72" y="1"/>
                    <a:pt x="1" y="72"/>
                    <a:pt x="1" y="156"/>
                  </a:cubicBezTo>
                  <a:cubicBezTo>
                    <a:pt x="1" y="513"/>
                    <a:pt x="239" y="787"/>
                    <a:pt x="274" y="834"/>
                  </a:cubicBezTo>
                  <a:lnTo>
                    <a:pt x="1298" y="1858"/>
                  </a:lnTo>
                  <a:cubicBezTo>
                    <a:pt x="1334" y="1882"/>
                    <a:pt x="1382" y="1906"/>
                    <a:pt x="1429" y="1906"/>
                  </a:cubicBezTo>
                  <a:cubicBezTo>
                    <a:pt x="1465" y="1906"/>
                    <a:pt x="1501" y="1882"/>
                    <a:pt x="1548" y="1858"/>
                  </a:cubicBezTo>
                  <a:lnTo>
                    <a:pt x="3120" y="275"/>
                  </a:lnTo>
                  <a:cubicBezTo>
                    <a:pt x="3168" y="215"/>
                    <a:pt x="3180" y="156"/>
                    <a:pt x="3156" y="96"/>
                  </a:cubicBezTo>
                  <a:cubicBezTo>
                    <a:pt x="3120" y="37"/>
                    <a:pt x="3060" y="1"/>
                    <a:pt x="3001" y="1"/>
                  </a:cubicBezTo>
                  <a:lnTo>
                    <a:pt x="1584" y="1"/>
                  </a:lnTo>
                  <a:cubicBezTo>
                    <a:pt x="1501" y="1"/>
                    <a:pt x="1429" y="72"/>
                    <a:pt x="1429" y="156"/>
                  </a:cubicBezTo>
                  <a:cubicBezTo>
                    <a:pt x="1429" y="251"/>
                    <a:pt x="1501" y="322"/>
                    <a:pt x="1584" y="322"/>
                  </a:cubicBezTo>
                  <a:lnTo>
                    <a:pt x="2620" y="322"/>
                  </a:lnTo>
                  <a:lnTo>
                    <a:pt x="1429" y="1513"/>
                  </a:lnTo>
                  <a:lnTo>
                    <a:pt x="513" y="608"/>
                  </a:lnTo>
                  <a:cubicBezTo>
                    <a:pt x="501" y="596"/>
                    <a:pt x="393" y="489"/>
                    <a:pt x="358" y="322"/>
                  </a:cubicBezTo>
                  <a:lnTo>
                    <a:pt x="965" y="322"/>
                  </a:lnTo>
                  <a:cubicBezTo>
                    <a:pt x="1048" y="322"/>
                    <a:pt x="1132" y="251"/>
                    <a:pt x="1132" y="156"/>
                  </a:cubicBezTo>
                  <a:cubicBezTo>
                    <a:pt x="1132" y="72"/>
                    <a:pt x="1048"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97" name="Google Shape;6397;p79"/>
          <p:cNvGrpSpPr/>
          <p:nvPr/>
        </p:nvGrpSpPr>
        <p:grpSpPr>
          <a:xfrm>
            <a:off x="3988156" y="1568461"/>
            <a:ext cx="349052" cy="230049"/>
            <a:chOff x="3988156" y="1568461"/>
            <a:chExt cx="349052" cy="230049"/>
          </a:xfrm>
        </p:grpSpPr>
        <p:sp>
          <p:nvSpPr>
            <p:cNvPr id="6398" name="Google Shape;6398;p79"/>
            <p:cNvSpPr/>
            <p:nvPr/>
          </p:nvSpPr>
          <p:spPr>
            <a:xfrm>
              <a:off x="3988156" y="1571135"/>
              <a:ext cx="349052" cy="227376"/>
            </a:xfrm>
            <a:custGeom>
              <a:avLst/>
              <a:gdLst/>
              <a:ahLst/>
              <a:cxnLst/>
              <a:rect l="l" t="t" r="r" b="b"/>
              <a:pathLst>
                <a:path w="10967" h="7144" extrusionOk="0">
                  <a:moveTo>
                    <a:pt x="3203" y="322"/>
                  </a:moveTo>
                  <a:cubicBezTo>
                    <a:pt x="3489" y="322"/>
                    <a:pt x="3763" y="429"/>
                    <a:pt x="3977" y="631"/>
                  </a:cubicBezTo>
                  <a:lnTo>
                    <a:pt x="6168" y="2703"/>
                  </a:lnTo>
                  <a:lnTo>
                    <a:pt x="4930" y="2703"/>
                  </a:lnTo>
                  <a:lnTo>
                    <a:pt x="3072" y="322"/>
                  </a:lnTo>
                  <a:close/>
                  <a:moveTo>
                    <a:pt x="9240" y="3012"/>
                  </a:moveTo>
                  <a:cubicBezTo>
                    <a:pt x="9514" y="3036"/>
                    <a:pt x="9752" y="3143"/>
                    <a:pt x="9942" y="3346"/>
                  </a:cubicBezTo>
                  <a:lnTo>
                    <a:pt x="10049" y="3441"/>
                  </a:lnTo>
                  <a:lnTo>
                    <a:pt x="9406" y="3441"/>
                  </a:lnTo>
                  <a:lnTo>
                    <a:pt x="9406" y="3453"/>
                  </a:lnTo>
                  <a:cubicBezTo>
                    <a:pt x="9323" y="3453"/>
                    <a:pt x="9240" y="3370"/>
                    <a:pt x="9240" y="3286"/>
                  </a:cubicBezTo>
                  <a:lnTo>
                    <a:pt x="9240" y="3012"/>
                  </a:lnTo>
                  <a:close/>
                  <a:moveTo>
                    <a:pt x="6894" y="3715"/>
                  </a:moveTo>
                  <a:lnTo>
                    <a:pt x="3977" y="6477"/>
                  </a:lnTo>
                  <a:cubicBezTo>
                    <a:pt x="3763" y="6679"/>
                    <a:pt x="3501" y="6799"/>
                    <a:pt x="3203" y="6799"/>
                  </a:cubicBezTo>
                  <a:lnTo>
                    <a:pt x="3072" y="6799"/>
                  </a:lnTo>
                  <a:lnTo>
                    <a:pt x="5466" y="3715"/>
                  </a:lnTo>
                  <a:close/>
                  <a:moveTo>
                    <a:pt x="2953" y="0"/>
                  </a:moveTo>
                  <a:cubicBezTo>
                    <a:pt x="2846" y="0"/>
                    <a:pt x="2751" y="60"/>
                    <a:pt x="2703" y="143"/>
                  </a:cubicBezTo>
                  <a:cubicBezTo>
                    <a:pt x="2668" y="238"/>
                    <a:pt x="2679" y="333"/>
                    <a:pt x="2739" y="429"/>
                  </a:cubicBezTo>
                  <a:lnTo>
                    <a:pt x="4513" y="2703"/>
                  </a:lnTo>
                  <a:lnTo>
                    <a:pt x="2191" y="2703"/>
                  </a:lnTo>
                  <a:cubicBezTo>
                    <a:pt x="2096" y="2703"/>
                    <a:pt x="2013" y="2655"/>
                    <a:pt x="1953" y="2572"/>
                  </a:cubicBezTo>
                  <a:lnTo>
                    <a:pt x="1239" y="1334"/>
                  </a:lnTo>
                  <a:cubicBezTo>
                    <a:pt x="1132" y="1155"/>
                    <a:pt x="941" y="1048"/>
                    <a:pt x="727" y="1048"/>
                  </a:cubicBezTo>
                  <a:lnTo>
                    <a:pt x="274" y="1048"/>
                  </a:lnTo>
                  <a:cubicBezTo>
                    <a:pt x="120" y="1048"/>
                    <a:pt x="1" y="1167"/>
                    <a:pt x="1" y="1322"/>
                  </a:cubicBezTo>
                  <a:lnTo>
                    <a:pt x="1" y="3834"/>
                  </a:lnTo>
                  <a:cubicBezTo>
                    <a:pt x="1" y="4167"/>
                    <a:pt x="274" y="4429"/>
                    <a:pt x="596" y="4429"/>
                  </a:cubicBezTo>
                  <a:lnTo>
                    <a:pt x="1977" y="4429"/>
                  </a:lnTo>
                  <a:cubicBezTo>
                    <a:pt x="2072" y="4429"/>
                    <a:pt x="2144" y="4358"/>
                    <a:pt x="2144" y="4263"/>
                  </a:cubicBezTo>
                  <a:cubicBezTo>
                    <a:pt x="2144" y="4179"/>
                    <a:pt x="2072" y="4096"/>
                    <a:pt x="1977" y="4096"/>
                  </a:cubicBezTo>
                  <a:lnTo>
                    <a:pt x="596" y="4096"/>
                  </a:lnTo>
                  <a:cubicBezTo>
                    <a:pt x="453" y="4096"/>
                    <a:pt x="310" y="3977"/>
                    <a:pt x="310" y="3822"/>
                  </a:cubicBezTo>
                  <a:lnTo>
                    <a:pt x="310" y="1369"/>
                  </a:lnTo>
                  <a:lnTo>
                    <a:pt x="727" y="1369"/>
                  </a:lnTo>
                  <a:cubicBezTo>
                    <a:pt x="834" y="1369"/>
                    <a:pt x="905" y="1405"/>
                    <a:pt x="965" y="1500"/>
                  </a:cubicBezTo>
                  <a:lnTo>
                    <a:pt x="1679" y="2739"/>
                  </a:lnTo>
                  <a:cubicBezTo>
                    <a:pt x="1786" y="2905"/>
                    <a:pt x="1977" y="3036"/>
                    <a:pt x="2191" y="3036"/>
                  </a:cubicBezTo>
                  <a:lnTo>
                    <a:pt x="8895" y="3036"/>
                  </a:lnTo>
                  <a:lnTo>
                    <a:pt x="8895" y="3298"/>
                  </a:lnTo>
                  <a:cubicBezTo>
                    <a:pt x="8895" y="3572"/>
                    <a:pt x="9109" y="3774"/>
                    <a:pt x="9371" y="3774"/>
                  </a:cubicBezTo>
                  <a:lnTo>
                    <a:pt x="10323" y="3774"/>
                  </a:lnTo>
                  <a:lnTo>
                    <a:pt x="10538" y="3977"/>
                  </a:lnTo>
                  <a:cubicBezTo>
                    <a:pt x="10561" y="4012"/>
                    <a:pt x="10597" y="4060"/>
                    <a:pt x="10597" y="4096"/>
                  </a:cubicBezTo>
                  <a:lnTo>
                    <a:pt x="6930" y="4096"/>
                  </a:lnTo>
                  <a:lnTo>
                    <a:pt x="7382" y="3679"/>
                  </a:lnTo>
                  <a:cubicBezTo>
                    <a:pt x="7430" y="3643"/>
                    <a:pt x="7442" y="3560"/>
                    <a:pt x="7430" y="3501"/>
                  </a:cubicBezTo>
                  <a:cubicBezTo>
                    <a:pt x="7394" y="3453"/>
                    <a:pt x="7335" y="3405"/>
                    <a:pt x="7275" y="3405"/>
                  </a:cubicBezTo>
                  <a:lnTo>
                    <a:pt x="5454" y="3405"/>
                  </a:lnTo>
                  <a:cubicBezTo>
                    <a:pt x="5358" y="3405"/>
                    <a:pt x="5287" y="3453"/>
                    <a:pt x="5239" y="3501"/>
                  </a:cubicBezTo>
                  <a:lnTo>
                    <a:pt x="4775" y="4096"/>
                  </a:lnTo>
                  <a:lnTo>
                    <a:pt x="2739" y="4096"/>
                  </a:lnTo>
                  <a:cubicBezTo>
                    <a:pt x="2656" y="4096"/>
                    <a:pt x="2572" y="4179"/>
                    <a:pt x="2572" y="4263"/>
                  </a:cubicBezTo>
                  <a:cubicBezTo>
                    <a:pt x="2572" y="4358"/>
                    <a:pt x="2656" y="4429"/>
                    <a:pt x="2739" y="4429"/>
                  </a:cubicBezTo>
                  <a:lnTo>
                    <a:pt x="4525" y="4429"/>
                  </a:lnTo>
                  <a:lnTo>
                    <a:pt x="2751" y="6703"/>
                  </a:lnTo>
                  <a:cubicBezTo>
                    <a:pt x="2691" y="6787"/>
                    <a:pt x="2679" y="6906"/>
                    <a:pt x="2727" y="6989"/>
                  </a:cubicBezTo>
                  <a:cubicBezTo>
                    <a:pt x="2763" y="7084"/>
                    <a:pt x="2858" y="7144"/>
                    <a:pt x="2965" y="7144"/>
                  </a:cubicBezTo>
                  <a:lnTo>
                    <a:pt x="3203" y="7144"/>
                  </a:lnTo>
                  <a:cubicBezTo>
                    <a:pt x="3572" y="7144"/>
                    <a:pt x="3930" y="7001"/>
                    <a:pt x="4203" y="6739"/>
                  </a:cubicBezTo>
                  <a:lnTo>
                    <a:pt x="6644" y="4429"/>
                  </a:lnTo>
                  <a:lnTo>
                    <a:pt x="10716" y="4429"/>
                  </a:lnTo>
                  <a:cubicBezTo>
                    <a:pt x="10847" y="4429"/>
                    <a:pt x="10966" y="4322"/>
                    <a:pt x="10966" y="4179"/>
                  </a:cubicBezTo>
                  <a:cubicBezTo>
                    <a:pt x="10954" y="4001"/>
                    <a:pt x="10895" y="3846"/>
                    <a:pt x="10788" y="3751"/>
                  </a:cubicBezTo>
                  <a:lnTo>
                    <a:pt x="10168" y="3120"/>
                  </a:lnTo>
                  <a:cubicBezTo>
                    <a:pt x="9895" y="2858"/>
                    <a:pt x="9526" y="2703"/>
                    <a:pt x="9156" y="2703"/>
                  </a:cubicBezTo>
                  <a:lnTo>
                    <a:pt x="6620" y="2703"/>
                  </a:lnTo>
                  <a:lnTo>
                    <a:pt x="4180" y="393"/>
                  </a:lnTo>
                  <a:cubicBezTo>
                    <a:pt x="3918" y="143"/>
                    <a:pt x="3561" y="0"/>
                    <a:pt x="3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9" name="Google Shape;6399;p79"/>
            <p:cNvSpPr/>
            <p:nvPr/>
          </p:nvSpPr>
          <p:spPr>
            <a:xfrm>
              <a:off x="4188256" y="1568461"/>
              <a:ext cx="146661" cy="61809"/>
            </a:xfrm>
            <a:custGeom>
              <a:avLst/>
              <a:gdLst/>
              <a:ahLst/>
              <a:cxnLst/>
              <a:rect l="l" t="t" r="r" b="b"/>
              <a:pathLst>
                <a:path w="4608" h="1942" extrusionOk="0">
                  <a:moveTo>
                    <a:pt x="2274" y="1"/>
                  </a:moveTo>
                  <a:cubicBezTo>
                    <a:pt x="1726" y="1"/>
                    <a:pt x="1250" y="382"/>
                    <a:pt x="1095" y="882"/>
                  </a:cubicBezTo>
                  <a:cubicBezTo>
                    <a:pt x="1036" y="870"/>
                    <a:pt x="976" y="870"/>
                    <a:pt x="905" y="870"/>
                  </a:cubicBezTo>
                  <a:cubicBezTo>
                    <a:pt x="393" y="870"/>
                    <a:pt x="0" y="1263"/>
                    <a:pt x="0" y="1775"/>
                  </a:cubicBezTo>
                  <a:cubicBezTo>
                    <a:pt x="12" y="1882"/>
                    <a:pt x="83" y="1941"/>
                    <a:pt x="179" y="1941"/>
                  </a:cubicBezTo>
                  <a:lnTo>
                    <a:pt x="2929" y="1941"/>
                  </a:lnTo>
                  <a:cubicBezTo>
                    <a:pt x="3012" y="1941"/>
                    <a:pt x="3096" y="1870"/>
                    <a:pt x="3096" y="1775"/>
                  </a:cubicBezTo>
                  <a:cubicBezTo>
                    <a:pt x="3096" y="1680"/>
                    <a:pt x="3012" y="1608"/>
                    <a:pt x="2929" y="1608"/>
                  </a:cubicBezTo>
                  <a:lnTo>
                    <a:pt x="357" y="1608"/>
                  </a:lnTo>
                  <a:cubicBezTo>
                    <a:pt x="429" y="1358"/>
                    <a:pt x="655" y="1179"/>
                    <a:pt x="917" y="1179"/>
                  </a:cubicBezTo>
                  <a:cubicBezTo>
                    <a:pt x="1012" y="1179"/>
                    <a:pt x="1084" y="1191"/>
                    <a:pt x="1155" y="1239"/>
                  </a:cubicBezTo>
                  <a:cubicBezTo>
                    <a:pt x="1179" y="1245"/>
                    <a:pt x="1206" y="1248"/>
                    <a:pt x="1232" y="1248"/>
                  </a:cubicBezTo>
                  <a:cubicBezTo>
                    <a:pt x="1259" y="1248"/>
                    <a:pt x="1286" y="1245"/>
                    <a:pt x="1310" y="1239"/>
                  </a:cubicBezTo>
                  <a:cubicBezTo>
                    <a:pt x="1345" y="1203"/>
                    <a:pt x="1381" y="1168"/>
                    <a:pt x="1381" y="1120"/>
                  </a:cubicBezTo>
                  <a:cubicBezTo>
                    <a:pt x="1441" y="667"/>
                    <a:pt x="1822" y="334"/>
                    <a:pt x="2274" y="334"/>
                  </a:cubicBezTo>
                  <a:cubicBezTo>
                    <a:pt x="2691" y="334"/>
                    <a:pt x="3048" y="608"/>
                    <a:pt x="3155" y="1001"/>
                  </a:cubicBezTo>
                  <a:cubicBezTo>
                    <a:pt x="3167" y="1048"/>
                    <a:pt x="3191" y="1072"/>
                    <a:pt x="3227" y="1108"/>
                  </a:cubicBezTo>
                  <a:cubicBezTo>
                    <a:pt x="3241" y="1122"/>
                    <a:pt x="3267" y="1128"/>
                    <a:pt x="3296" y="1128"/>
                  </a:cubicBezTo>
                  <a:cubicBezTo>
                    <a:pt x="3316" y="1128"/>
                    <a:pt x="3338" y="1125"/>
                    <a:pt x="3358" y="1120"/>
                  </a:cubicBezTo>
                  <a:cubicBezTo>
                    <a:pt x="3429" y="1084"/>
                    <a:pt x="3512" y="1072"/>
                    <a:pt x="3584" y="1072"/>
                  </a:cubicBezTo>
                  <a:cubicBezTo>
                    <a:pt x="3905" y="1072"/>
                    <a:pt x="4191" y="1310"/>
                    <a:pt x="4262" y="1608"/>
                  </a:cubicBezTo>
                  <a:lnTo>
                    <a:pt x="3667" y="1608"/>
                  </a:lnTo>
                  <a:cubicBezTo>
                    <a:pt x="3584" y="1608"/>
                    <a:pt x="3512" y="1680"/>
                    <a:pt x="3512" y="1775"/>
                  </a:cubicBezTo>
                  <a:cubicBezTo>
                    <a:pt x="3512" y="1870"/>
                    <a:pt x="3584" y="1941"/>
                    <a:pt x="3667" y="1941"/>
                  </a:cubicBezTo>
                  <a:lnTo>
                    <a:pt x="4441" y="1941"/>
                  </a:lnTo>
                  <a:cubicBezTo>
                    <a:pt x="4536" y="1941"/>
                    <a:pt x="4608" y="1870"/>
                    <a:pt x="4608" y="1775"/>
                  </a:cubicBezTo>
                  <a:cubicBezTo>
                    <a:pt x="4608" y="1203"/>
                    <a:pt x="4143" y="751"/>
                    <a:pt x="3584" y="751"/>
                  </a:cubicBezTo>
                  <a:cubicBezTo>
                    <a:pt x="3524" y="751"/>
                    <a:pt x="3465" y="751"/>
                    <a:pt x="3405" y="763"/>
                  </a:cubicBezTo>
                  <a:cubicBezTo>
                    <a:pt x="3227" y="298"/>
                    <a:pt x="2774" y="1"/>
                    <a:pt x="2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0" name="Google Shape;6400;p79"/>
            <p:cNvSpPr/>
            <p:nvPr/>
          </p:nvSpPr>
          <p:spPr>
            <a:xfrm>
              <a:off x="4123805" y="1677598"/>
              <a:ext cx="13304" cy="13304"/>
            </a:xfrm>
            <a:custGeom>
              <a:avLst/>
              <a:gdLst/>
              <a:ahLst/>
              <a:cxnLst/>
              <a:rect l="l" t="t" r="r" b="b"/>
              <a:pathLst>
                <a:path w="418" h="418" extrusionOk="0">
                  <a:moveTo>
                    <a:pt x="203" y="1"/>
                  </a:moveTo>
                  <a:cubicBezTo>
                    <a:pt x="84" y="1"/>
                    <a:pt x="1" y="84"/>
                    <a:pt x="1" y="203"/>
                  </a:cubicBezTo>
                  <a:cubicBezTo>
                    <a:pt x="1" y="322"/>
                    <a:pt x="84" y="417"/>
                    <a:pt x="203" y="417"/>
                  </a:cubicBezTo>
                  <a:cubicBezTo>
                    <a:pt x="311" y="417"/>
                    <a:pt x="418" y="322"/>
                    <a:pt x="418" y="203"/>
                  </a:cubicBezTo>
                  <a:cubicBezTo>
                    <a:pt x="418" y="84"/>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1" name="Google Shape;6401;p79"/>
            <p:cNvSpPr/>
            <p:nvPr/>
          </p:nvSpPr>
          <p:spPr>
            <a:xfrm>
              <a:off x="4096147" y="1677598"/>
              <a:ext cx="13304" cy="13304"/>
            </a:xfrm>
            <a:custGeom>
              <a:avLst/>
              <a:gdLst/>
              <a:ahLst/>
              <a:cxnLst/>
              <a:rect l="l" t="t" r="r" b="b"/>
              <a:pathLst>
                <a:path w="418" h="418" extrusionOk="0">
                  <a:moveTo>
                    <a:pt x="215" y="1"/>
                  </a:moveTo>
                  <a:cubicBezTo>
                    <a:pt x="96" y="1"/>
                    <a:pt x="1" y="84"/>
                    <a:pt x="1" y="203"/>
                  </a:cubicBezTo>
                  <a:cubicBezTo>
                    <a:pt x="1" y="322"/>
                    <a:pt x="96" y="417"/>
                    <a:pt x="215" y="417"/>
                  </a:cubicBezTo>
                  <a:cubicBezTo>
                    <a:pt x="334" y="417"/>
                    <a:pt x="418" y="322"/>
                    <a:pt x="418" y="203"/>
                  </a:cubicBezTo>
                  <a:cubicBezTo>
                    <a:pt x="418"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2" name="Google Shape;6402;p79"/>
            <p:cNvSpPr/>
            <p:nvPr/>
          </p:nvSpPr>
          <p:spPr>
            <a:xfrm>
              <a:off x="4068871" y="1677598"/>
              <a:ext cx="13686" cy="13304"/>
            </a:xfrm>
            <a:custGeom>
              <a:avLst/>
              <a:gdLst/>
              <a:ahLst/>
              <a:cxnLst/>
              <a:rect l="l" t="t" r="r" b="b"/>
              <a:pathLst>
                <a:path w="430" h="418" extrusionOk="0">
                  <a:moveTo>
                    <a:pt x="215" y="1"/>
                  </a:moveTo>
                  <a:cubicBezTo>
                    <a:pt x="96" y="1"/>
                    <a:pt x="12" y="84"/>
                    <a:pt x="12" y="203"/>
                  </a:cubicBezTo>
                  <a:cubicBezTo>
                    <a:pt x="1" y="322"/>
                    <a:pt x="96" y="417"/>
                    <a:pt x="215" y="417"/>
                  </a:cubicBezTo>
                  <a:cubicBezTo>
                    <a:pt x="334" y="417"/>
                    <a:pt x="429" y="322"/>
                    <a:pt x="429" y="203"/>
                  </a:cubicBezTo>
                  <a:cubicBezTo>
                    <a:pt x="429"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3" name="Google Shape;6403;p79"/>
            <p:cNvSpPr/>
            <p:nvPr/>
          </p:nvSpPr>
          <p:spPr>
            <a:xfrm>
              <a:off x="4041594" y="1677598"/>
              <a:ext cx="13304" cy="13304"/>
            </a:xfrm>
            <a:custGeom>
              <a:avLst/>
              <a:gdLst/>
              <a:ahLst/>
              <a:cxnLst/>
              <a:rect l="l" t="t" r="r" b="b"/>
              <a:pathLst>
                <a:path w="418" h="418" extrusionOk="0">
                  <a:moveTo>
                    <a:pt x="215" y="1"/>
                  </a:moveTo>
                  <a:cubicBezTo>
                    <a:pt x="96" y="1"/>
                    <a:pt x="0" y="84"/>
                    <a:pt x="0" y="203"/>
                  </a:cubicBezTo>
                  <a:cubicBezTo>
                    <a:pt x="0" y="322"/>
                    <a:pt x="96" y="417"/>
                    <a:pt x="215" y="417"/>
                  </a:cubicBezTo>
                  <a:cubicBezTo>
                    <a:pt x="334" y="417"/>
                    <a:pt x="417" y="322"/>
                    <a:pt x="417" y="203"/>
                  </a:cubicBezTo>
                  <a:cubicBezTo>
                    <a:pt x="417" y="84"/>
                    <a:pt x="334"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4" name="Google Shape;6404;p79"/>
            <p:cNvSpPr/>
            <p:nvPr/>
          </p:nvSpPr>
          <p:spPr>
            <a:xfrm>
              <a:off x="4239402" y="1677598"/>
              <a:ext cx="13304" cy="13304"/>
            </a:xfrm>
            <a:custGeom>
              <a:avLst/>
              <a:gdLst/>
              <a:ahLst/>
              <a:cxnLst/>
              <a:rect l="l" t="t" r="r" b="b"/>
              <a:pathLst>
                <a:path w="418" h="418" extrusionOk="0">
                  <a:moveTo>
                    <a:pt x="203" y="1"/>
                  </a:moveTo>
                  <a:cubicBezTo>
                    <a:pt x="84" y="1"/>
                    <a:pt x="0" y="84"/>
                    <a:pt x="0" y="203"/>
                  </a:cubicBezTo>
                  <a:cubicBezTo>
                    <a:pt x="0" y="322"/>
                    <a:pt x="84" y="417"/>
                    <a:pt x="203" y="417"/>
                  </a:cubicBezTo>
                  <a:cubicBezTo>
                    <a:pt x="322" y="417"/>
                    <a:pt x="417" y="322"/>
                    <a:pt x="417" y="203"/>
                  </a:cubicBezTo>
                  <a:cubicBezTo>
                    <a:pt x="417" y="84"/>
                    <a:pt x="322"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05" name="Google Shape;6405;p79"/>
          <p:cNvGrpSpPr/>
          <p:nvPr/>
        </p:nvGrpSpPr>
        <p:grpSpPr>
          <a:xfrm>
            <a:off x="2633037" y="1499873"/>
            <a:ext cx="379002" cy="366112"/>
            <a:chOff x="2633037" y="1499873"/>
            <a:chExt cx="379002" cy="366112"/>
          </a:xfrm>
        </p:grpSpPr>
        <p:sp>
          <p:nvSpPr>
            <p:cNvPr id="6406" name="Google Shape;6406;p79"/>
            <p:cNvSpPr/>
            <p:nvPr/>
          </p:nvSpPr>
          <p:spPr>
            <a:xfrm>
              <a:off x="2798635" y="1499873"/>
              <a:ext cx="20497" cy="106145"/>
            </a:xfrm>
            <a:custGeom>
              <a:avLst/>
              <a:gdLst/>
              <a:ahLst/>
              <a:cxnLst/>
              <a:rect l="l" t="t" r="r" b="b"/>
              <a:pathLst>
                <a:path w="644" h="3335" extrusionOk="0">
                  <a:moveTo>
                    <a:pt x="453" y="1"/>
                  </a:moveTo>
                  <a:cubicBezTo>
                    <a:pt x="346" y="1"/>
                    <a:pt x="263" y="96"/>
                    <a:pt x="263" y="191"/>
                  </a:cubicBezTo>
                  <a:cubicBezTo>
                    <a:pt x="263" y="394"/>
                    <a:pt x="215" y="477"/>
                    <a:pt x="156" y="596"/>
                  </a:cubicBezTo>
                  <a:cubicBezTo>
                    <a:pt x="72" y="727"/>
                    <a:pt x="1" y="882"/>
                    <a:pt x="1" y="1179"/>
                  </a:cubicBezTo>
                  <a:cubicBezTo>
                    <a:pt x="1" y="1465"/>
                    <a:pt x="72" y="1620"/>
                    <a:pt x="156" y="1763"/>
                  </a:cubicBezTo>
                  <a:cubicBezTo>
                    <a:pt x="215" y="1882"/>
                    <a:pt x="263" y="1965"/>
                    <a:pt x="263" y="2156"/>
                  </a:cubicBezTo>
                  <a:cubicBezTo>
                    <a:pt x="263" y="2358"/>
                    <a:pt x="215" y="2441"/>
                    <a:pt x="156" y="2561"/>
                  </a:cubicBezTo>
                  <a:cubicBezTo>
                    <a:pt x="72" y="2692"/>
                    <a:pt x="1" y="2846"/>
                    <a:pt x="1" y="3144"/>
                  </a:cubicBezTo>
                  <a:cubicBezTo>
                    <a:pt x="1" y="3239"/>
                    <a:pt x="96" y="3334"/>
                    <a:pt x="191" y="3334"/>
                  </a:cubicBezTo>
                  <a:cubicBezTo>
                    <a:pt x="298" y="3334"/>
                    <a:pt x="394" y="3239"/>
                    <a:pt x="394" y="3144"/>
                  </a:cubicBezTo>
                  <a:cubicBezTo>
                    <a:pt x="394" y="2942"/>
                    <a:pt x="429" y="2858"/>
                    <a:pt x="489" y="2739"/>
                  </a:cubicBezTo>
                  <a:cubicBezTo>
                    <a:pt x="572" y="2608"/>
                    <a:pt x="644" y="2453"/>
                    <a:pt x="644" y="2156"/>
                  </a:cubicBezTo>
                  <a:cubicBezTo>
                    <a:pt x="644" y="1882"/>
                    <a:pt x="572" y="1715"/>
                    <a:pt x="489" y="1584"/>
                  </a:cubicBezTo>
                  <a:cubicBezTo>
                    <a:pt x="429" y="1465"/>
                    <a:pt x="394" y="1370"/>
                    <a:pt x="394" y="1179"/>
                  </a:cubicBezTo>
                  <a:cubicBezTo>
                    <a:pt x="394" y="989"/>
                    <a:pt x="429" y="894"/>
                    <a:pt x="489" y="775"/>
                  </a:cubicBezTo>
                  <a:cubicBezTo>
                    <a:pt x="572" y="644"/>
                    <a:pt x="644" y="489"/>
                    <a:pt x="644" y="191"/>
                  </a:cubicBezTo>
                  <a:cubicBezTo>
                    <a:pt x="644" y="96"/>
                    <a:pt x="549"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7" name="Google Shape;6407;p79"/>
            <p:cNvSpPr/>
            <p:nvPr/>
          </p:nvSpPr>
          <p:spPr>
            <a:xfrm>
              <a:off x="2847140" y="1499873"/>
              <a:ext cx="20115" cy="106145"/>
            </a:xfrm>
            <a:custGeom>
              <a:avLst/>
              <a:gdLst/>
              <a:ahLst/>
              <a:cxnLst/>
              <a:rect l="l" t="t" r="r" b="b"/>
              <a:pathLst>
                <a:path w="632" h="3335" extrusionOk="0">
                  <a:moveTo>
                    <a:pt x="441" y="1"/>
                  </a:moveTo>
                  <a:cubicBezTo>
                    <a:pt x="334" y="1"/>
                    <a:pt x="251" y="96"/>
                    <a:pt x="251" y="191"/>
                  </a:cubicBezTo>
                  <a:cubicBezTo>
                    <a:pt x="251" y="394"/>
                    <a:pt x="203" y="477"/>
                    <a:pt x="144" y="596"/>
                  </a:cubicBezTo>
                  <a:cubicBezTo>
                    <a:pt x="72" y="727"/>
                    <a:pt x="1" y="882"/>
                    <a:pt x="1" y="1179"/>
                  </a:cubicBezTo>
                  <a:cubicBezTo>
                    <a:pt x="1" y="1465"/>
                    <a:pt x="72" y="1620"/>
                    <a:pt x="144" y="1763"/>
                  </a:cubicBezTo>
                  <a:cubicBezTo>
                    <a:pt x="203" y="1882"/>
                    <a:pt x="251" y="1965"/>
                    <a:pt x="251" y="2156"/>
                  </a:cubicBezTo>
                  <a:cubicBezTo>
                    <a:pt x="251" y="2358"/>
                    <a:pt x="203" y="2441"/>
                    <a:pt x="144" y="2561"/>
                  </a:cubicBezTo>
                  <a:cubicBezTo>
                    <a:pt x="84" y="2692"/>
                    <a:pt x="1" y="2846"/>
                    <a:pt x="1" y="3144"/>
                  </a:cubicBezTo>
                  <a:cubicBezTo>
                    <a:pt x="1" y="3239"/>
                    <a:pt x="84" y="3334"/>
                    <a:pt x="191" y="3334"/>
                  </a:cubicBezTo>
                  <a:cubicBezTo>
                    <a:pt x="298" y="3334"/>
                    <a:pt x="382" y="3239"/>
                    <a:pt x="382" y="3144"/>
                  </a:cubicBezTo>
                  <a:cubicBezTo>
                    <a:pt x="382" y="2942"/>
                    <a:pt x="429" y="2858"/>
                    <a:pt x="489" y="2739"/>
                  </a:cubicBezTo>
                  <a:cubicBezTo>
                    <a:pt x="560" y="2608"/>
                    <a:pt x="632" y="2453"/>
                    <a:pt x="632" y="2156"/>
                  </a:cubicBezTo>
                  <a:cubicBezTo>
                    <a:pt x="632" y="1882"/>
                    <a:pt x="560" y="1715"/>
                    <a:pt x="489" y="1584"/>
                  </a:cubicBezTo>
                  <a:cubicBezTo>
                    <a:pt x="429" y="1465"/>
                    <a:pt x="382" y="1370"/>
                    <a:pt x="382" y="1179"/>
                  </a:cubicBezTo>
                  <a:cubicBezTo>
                    <a:pt x="382" y="989"/>
                    <a:pt x="429" y="894"/>
                    <a:pt x="489" y="775"/>
                  </a:cubicBezTo>
                  <a:cubicBezTo>
                    <a:pt x="560" y="644"/>
                    <a:pt x="632" y="489"/>
                    <a:pt x="632" y="191"/>
                  </a:cubicBezTo>
                  <a:cubicBezTo>
                    <a:pt x="632" y="96"/>
                    <a:pt x="549"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8" name="Google Shape;6408;p79"/>
            <p:cNvSpPr/>
            <p:nvPr/>
          </p:nvSpPr>
          <p:spPr>
            <a:xfrm>
              <a:off x="2652738" y="1825405"/>
              <a:ext cx="359301" cy="40580"/>
            </a:xfrm>
            <a:custGeom>
              <a:avLst/>
              <a:gdLst/>
              <a:ahLst/>
              <a:cxnLst/>
              <a:rect l="l" t="t" r="r" b="b"/>
              <a:pathLst>
                <a:path w="11289" h="1275" extrusionOk="0">
                  <a:moveTo>
                    <a:pt x="10645" y="369"/>
                  </a:moveTo>
                  <a:lnTo>
                    <a:pt x="10538" y="655"/>
                  </a:lnTo>
                  <a:cubicBezTo>
                    <a:pt x="10514" y="774"/>
                    <a:pt x="10359" y="869"/>
                    <a:pt x="10240" y="869"/>
                  </a:cubicBezTo>
                  <a:lnTo>
                    <a:pt x="1108" y="869"/>
                  </a:lnTo>
                  <a:cubicBezTo>
                    <a:pt x="989" y="869"/>
                    <a:pt x="834" y="774"/>
                    <a:pt x="811" y="655"/>
                  </a:cubicBezTo>
                  <a:lnTo>
                    <a:pt x="739" y="369"/>
                  </a:lnTo>
                  <a:close/>
                  <a:moveTo>
                    <a:pt x="191" y="0"/>
                  </a:moveTo>
                  <a:cubicBezTo>
                    <a:pt x="96" y="0"/>
                    <a:pt x="1" y="83"/>
                    <a:pt x="1" y="191"/>
                  </a:cubicBezTo>
                  <a:cubicBezTo>
                    <a:pt x="1" y="298"/>
                    <a:pt x="96" y="381"/>
                    <a:pt x="191" y="381"/>
                  </a:cubicBezTo>
                  <a:lnTo>
                    <a:pt x="299" y="381"/>
                  </a:lnTo>
                  <a:lnTo>
                    <a:pt x="406" y="774"/>
                  </a:lnTo>
                  <a:cubicBezTo>
                    <a:pt x="477" y="1060"/>
                    <a:pt x="775" y="1274"/>
                    <a:pt x="1072" y="1274"/>
                  </a:cubicBezTo>
                  <a:lnTo>
                    <a:pt x="10216" y="1274"/>
                  </a:lnTo>
                  <a:cubicBezTo>
                    <a:pt x="10514" y="1274"/>
                    <a:pt x="10812" y="1060"/>
                    <a:pt x="10883" y="774"/>
                  </a:cubicBezTo>
                  <a:lnTo>
                    <a:pt x="10990" y="381"/>
                  </a:lnTo>
                  <a:lnTo>
                    <a:pt x="11098" y="381"/>
                  </a:lnTo>
                  <a:cubicBezTo>
                    <a:pt x="11193" y="381"/>
                    <a:pt x="11288" y="298"/>
                    <a:pt x="11288" y="191"/>
                  </a:cubicBezTo>
                  <a:cubicBezTo>
                    <a:pt x="11288" y="83"/>
                    <a:pt x="11229" y="0"/>
                    <a:pt x="111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9" name="Google Shape;6409;p79"/>
            <p:cNvSpPr/>
            <p:nvPr/>
          </p:nvSpPr>
          <p:spPr>
            <a:xfrm>
              <a:off x="2657289" y="1641983"/>
              <a:ext cx="64833" cy="73935"/>
            </a:xfrm>
            <a:custGeom>
              <a:avLst/>
              <a:gdLst/>
              <a:ahLst/>
              <a:cxnLst/>
              <a:rect l="l" t="t" r="r" b="b"/>
              <a:pathLst>
                <a:path w="2037" h="2323" extrusionOk="0">
                  <a:moveTo>
                    <a:pt x="1584" y="382"/>
                  </a:moveTo>
                  <a:lnTo>
                    <a:pt x="1584" y="1429"/>
                  </a:lnTo>
                  <a:cubicBezTo>
                    <a:pt x="1584" y="1596"/>
                    <a:pt x="1596" y="1751"/>
                    <a:pt x="1620" y="1929"/>
                  </a:cubicBezTo>
                  <a:lnTo>
                    <a:pt x="1596" y="1929"/>
                  </a:lnTo>
                  <a:cubicBezTo>
                    <a:pt x="929" y="1929"/>
                    <a:pt x="382" y="1382"/>
                    <a:pt x="382" y="715"/>
                  </a:cubicBezTo>
                  <a:cubicBezTo>
                    <a:pt x="382" y="596"/>
                    <a:pt x="394" y="489"/>
                    <a:pt x="429" y="382"/>
                  </a:cubicBezTo>
                  <a:close/>
                  <a:moveTo>
                    <a:pt x="298" y="1"/>
                  </a:moveTo>
                  <a:cubicBezTo>
                    <a:pt x="215" y="1"/>
                    <a:pt x="144" y="48"/>
                    <a:pt x="120" y="120"/>
                  </a:cubicBezTo>
                  <a:cubicBezTo>
                    <a:pt x="37" y="310"/>
                    <a:pt x="13" y="513"/>
                    <a:pt x="13" y="703"/>
                  </a:cubicBezTo>
                  <a:cubicBezTo>
                    <a:pt x="1" y="1596"/>
                    <a:pt x="727" y="2322"/>
                    <a:pt x="1608" y="2322"/>
                  </a:cubicBezTo>
                  <a:lnTo>
                    <a:pt x="1846" y="2322"/>
                  </a:lnTo>
                  <a:cubicBezTo>
                    <a:pt x="1906" y="2322"/>
                    <a:pt x="1942" y="2298"/>
                    <a:pt x="1989" y="2251"/>
                  </a:cubicBezTo>
                  <a:cubicBezTo>
                    <a:pt x="2025" y="2203"/>
                    <a:pt x="2037" y="2144"/>
                    <a:pt x="2037" y="2084"/>
                  </a:cubicBezTo>
                  <a:cubicBezTo>
                    <a:pt x="1989" y="1870"/>
                    <a:pt x="1977" y="1656"/>
                    <a:pt x="1977" y="1429"/>
                  </a:cubicBezTo>
                  <a:lnTo>
                    <a:pt x="1977" y="191"/>
                  </a:lnTo>
                  <a:cubicBezTo>
                    <a:pt x="1977" y="84"/>
                    <a:pt x="1882" y="1"/>
                    <a:pt x="1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0" name="Google Shape;6410;p79"/>
            <p:cNvSpPr/>
            <p:nvPr/>
          </p:nvSpPr>
          <p:spPr>
            <a:xfrm>
              <a:off x="2633037" y="1617730"/>
              <a:ext cx="325945" cy="195198"/>
            </a:xfrm>
            <a:custGeom>
              <a:avLst/>
              <a:gdLst/>
              <a:ahLst/>
              <a:cxnLst/>
              <a:rect l="l" t="t" r="r" b="b"/>
              <a:pathLst>
                <a:path w="10241" h="6133" extrusionOk="0">
                  <a:moveTo>
                    <a:pt x="9847" y="393"/>
                  </a:moveTo>
                  <a:lnTo>
                    <a:pt x="9847" y="2203"/>
                  </a:lnTo>
                  <a:cubicBezTo>
                    <a:pt x="9847" y="4168"/>
                    <a:pt x="8252" y="5763"/>
                    <a:pt x="6287" y="5763"/>
                  </a:cubicBezTo>
                  <a:cubicBezTo>
                    <a:pt x="4859" y="5763"/>
                    <a:pt x="3573" y="4918"/>
                    <a:pt x="3013" y="3584"/>
                  </a:cubicBezTo>
                  <a:cubicBezTo>
                    <a:pt x="2989" y="3513"/>
                    <a:pt x="2918" y="3465"/>
                    <a:pt x="2834" y="3465"/>
                  </a:cubicBezTo>
                  <a:lnTo>
                    <a:pt x="2382" y="3465"/>
                  </a:lnTo>
                  <a:cubicBezTo>
                    <a:pt x="1287" y="3465"/>
                    <a:pt x="394" y="2572"/>
                    <a:pt x="394" y="1489"/>
                  </a:cubicBezTo>
                  <a:cubicBezTo>
                    <a:pt x="382" y="1096"/>
                    <a:pt x="489" y="715"/>
                    <a:pt x="703" y="393"/>
                  </a:cubicBezTo>
                  <a:lnTo>
                    <a:pt x="8823" y="393"/>
                  </a:lnTo>
                  <a:lnTo>
                    <a:pt x="8823" y="1215"/>
                  </a:lnTo>
                  <a:cubicBezTo>
                    <a:pt x="8823" y="1310"/>
                    <a:pt x="8919" y="1405"/>
                    <a:pt x="9014" y="1405"/>
                  </a:cubicBezTo>
                  <a:cubicBezTo>
                    <a:pt x="9121" y="1405"/>
                    <a:pt x="9204" y="1310"/>
                    <a:pt x="9204" y="1215"/>
                  </a:cubicBezTo>
                  <a:lnTo>
                    <a:pt x="9204" y="393"/>
                  </a:lnTo>
                  <a:close/>
                  <a:moveTo>
                    <a:pt x="620" y="1"/>
                  </a:moveTo>
                  <a:cubicBezTo>
                    <a:pt x="560" y="1"/>
                    <a:pt x="501" y="36"/>
                    <a:pt x="477" y="84"/>
                  </a:cubicBezTo>
                  <a:cubicBezTo>
                    <a:pt x="179" y="477"/>
                    <a:pt x="25" y="977"/>
                    <a:pt x="25" y="1465"/>
                  </a:cubicBezTo>
                  <a:cubicBezTo>
                    <a:pt x="1" y="2787"/>
                    <a:pt x="1060" y="3846"/>
                    <a:pt x="2370" y="3846"/>
                  </a:cubicBezTo>
                  <a:lnTo>
                    <a:pt x="2704" y="3846"/>
                  </a:lnTo>
                  <a:cubicBezTo>
                    <a:pt x="3346" y="5239"/>
                    <a:pt x="4751" y="6132"/>
                    <a:pt x="6299" y="6132"/>
                  </a:cubicBezTo>
                  <a:cubicBezTo>
                    <a:pt x="8466" y="6132"/>
                    <a:pt x="10240" y="4370"/>
                    <a:pt x="10240" y="2191"/>
                  </a:cubicBezTo>
                  <a:lnTo>
                    <a:pt x="10240" y="203"/>
                  </a:lnTo>
                  <a:cubicBezTo>
                    <a:pt x="10240" y="96"/>
                    <a:pt x="10145" y="1"/>
                    <a:pt x="100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1" name="Google Shape;6411;p79"/>
            <p:cNvSpPr/>
            <p:nvPr/>
          </p:nvSpPr>
          <p:spPr>
            <a:xfrm>
              <a:off x="2826293" y="1674574"/>
              <a:ext cx="99334" cy="106145"/>
            </a:xfrm>
            <a:custGeom>
              <a:avLst/>
              <a:gdLst/>
              <a:ahLst/>
              <a:cxnLst/>
              <a:rect l="l" t="t" r="r" b="b"/>
              <a:pathLst>
                <a:path w="3121" h="3335" extrusionOk="0">
                  <a:moveTo>
                    <a:pt x="2930" y="0"/>
                  </a:moveTo>
                  <a:cubicBezTo>
                    <a:pt x="2823" y="0"/>
                    <a:pt x="2739" y="96"/>
                    <a:pt x="2739" y="203"/>
                  </a:cubicBezTo>
                  <a:lnTo>
                    <a:pt x="2739" y="417"/>
                  </a:lnTo>
                  <a:cubicBezTo>
                    <a:pt x="2739" y="1822"/>
                    <a:pt x="1596" y="2965"/>
                    <a:pt x="191" y="2965"/>
                  </a:cubicBezTo>
                  <a:cubicBezTo>
                    <a:pt x="84" y="2965"/>
                    <a:pt x="1" y="3060"/>
                    <a:pt x="1" y="3156"/>
                  </a:cubicBezTo>
                  <a:cubicBezTo>
                    <a:pt x="1" y="3263"/>
                    <a:pt x="96" y="3334"/>
                    <a:pt x="203" y="3334"/>
                  </a:cubicBezTo>
                  <a:cubicBezTo>
                    <a:pt x="1811" y="3334"/>
                    <a:pt x="3120" y="2025"/>
                    <a:pt x="3120" y="417"/>
                  </a:cubicBezTo>
                  <a:lnTo>
                    <a:pt x="3120" y="203"/>
                  </a:lnTo>
                  <a:cubicBezTo>
                    <a:pt x="3120" y="96"/>
                    <a:pt x="3037" y="0"/>
                    <a:pt x="29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12" name="Google Shape;6412;p79"/>
          <p:cNvGrpSpPr/>
          <p:nvPr/>
        </p:nvGrpSpPr>
        <p:grpSpPr>
          <a:xfrm>
            <a:off x="6675256" y="1516169"/>
            <a:ext cx="327823" cy="357009"/>
            <a:chOff x="6675256" y="1516169"/>
            <a:chExt cx="327823" cy="357009"/>
          </a:xfrm>
        </p:grpSpPr>
        <p:sp>
          <p:nvSpPr>
            <p:cNvPr id="6413" name="Google Shape;6413;p79"/>
            <p:cNvSpPr/>
            <p:nvPr/>
          </p:nvSpPr>
          <p:spPr>
            <a:xfrm>
              <a:off x="6675256" y="1516169"/>
              <a:ext cx="111078" cy="188737"/>
            </a:xfrm>
            <a:custGeom>
              <a:avLst/>
              <a:gdLst/>
              <a:ahLst/>
              <a:cxnLst/>
              <a:rect l="l" t="t" r="r" b="b"/>
              <a:pathLst>
                <a:path w="3490" h="5930" extrusionOk="0">
                  <a:moveTo>
                    <a:pt x="1703" y="334"/>
                  </a:moveTo>
                  <a:cubicBezTo>
                    <a:pt x="2001" y="334"/>
                    <a:pt x="2239" y="548"/>
                    <a:pt x="2239" y="786"/>
                  </a:cubicBezTo>
                  <a:lnTo>
                    <a:pt x="2239" y="810"/>
                  </a:lnTo>
                  <a:cubicBezTo>
                    <a:pt x="2072" y="739"/>
                    <a:pt x="1894" y="715"/>
                    <a:pt x="1703" y="715"/>
                  </a:cubicBezTo>
                  <a:cubicBezTo>
                    <a:pt x="1513" y="715"/>
                    <a:pt x="1334" y="751"/>
                    <a:pt x="1168" y="810"/>
                  </a:cubicBezTo>
                  <a:lnTo>
                    <a:pt x="1168" y="786"/>
                  </a:lnTo>
                  <a:cubicBezTo>
                    <a:pt x="1168" y="536"/>
                    <a:pt x="1406" y="334"/>
                    <a:pt x="1703" y="334"/>
                  </a:cubicBezTo>
                  <a:close/>
                  <a:moveTo>
                    <a:pt x="1680" y="1037"/>
                  </a:moveTo>
                  <a:cubicBezTo>
                    <a:pt x="2263" y="1037"/>
                    <a:pt x="2739" y="1513"/>
                    <a:pt x="2739" y="2096"/>
                  </a:cubicBezTo>
                  <a:cubicBezTo>
                    <a:pt x="2739" y="2215"/>
                    <a:pt x="2727" y="2322"/>
                    <a:pt x="2680" y="2418"/>
                  </a:cubicBezTo>
                  <a:cubicBezTo>
                    <a:pt x="2215" y="1941"/>
                    <a:pt x="1406" y="1763"/>
                    <a:pt x="1358" y="1751"/>
                  </a:cubicBezTo>
                  <a:cubicBezTo>
                    <a:pt x="1346" y="1748"/>
                    <a:pt x="1334" y="1746"/>
                    <a:pt x="1321" y="1746"/>
                  </a:cubicBezTo>
                  <a:cubicBezTo>
                    <a:pt x="1283" y="1746"/>
                    <a:pt x="1245" y="1760"/>
                    <a:pt x="1227" y="1787"/>
                  </a:cubicBezTo>
                  <a:cubicBezTo>
                    <a:pt x="1179" y="1810"/>
                    <a:pt x="1168" y="1858"/>
                    <a:pt x="1168" y="1918"/>
                  </a:cubicBezTo>
                  <a:cubicBezTo>
                    <a:pt x="1168" y="1929"/>
                    <a:pt x="1144" y="2037"/>
                    <a:pt x="1025" y="2156"/>
                  </a:cubicBezTo>
                  <a:cubicBezTo>
                    <a:pt x="965" y="2215"/>
                    <a:pt x="965" y="2322"/>
                    <a:pt x="1025" y="2394"/>
                  </a:cubicBezTo>
                  <a:cubicBezTo>
                    <a:pt x="1053" y="2428"/>
                    <a:pt x="1092" y="2443"/>
                    <a:pt x="1133" y="2443"/>
                  </a:cubicBezTo>
                  <a:cubicBezTo>
                    <a:pt x="1178" y="2443"/>
                    <a:pt x="1225" y="2425"/>
                    <a:pt x="1263" y="2394"/>
                  </a:cubicBezTo>
                  <a:cubicBezTo>
                    <a:pt x="1358" y="2299"/>
                    <a:pt x="1418" y="2215"/>
                    <a:pt x="1441" y="2120"/>
                  </a:cubicBezTo>
                  <a:cubicBezTo>
                    <a:pt x="1727" y="2215"/>
                    <a:pt x="2299" y="2406"/>
                    <a:pt x="2549" y="2775"/>
                  </a:cubicBezTo>
                  <a:cubicBezTo>
                    <a:pt x="2501" y="3192"/>
                    <a:pt x="2132" y="3513"/>
                    <a:pt x="1703" y="3513"/>
                  </a:cubicBezTo>
                  <a:cubicBezTo>
                    <a:pt x="1239" y="3513"/>
                    <a:pt x="870" y="3168"/>
                    <a:pt x="822" y="2715"/>
                  </a:cubicBezTo>
                  <a:cubicBezTo>
                    <a:pt x="822" y="2691"/>
                    <a:pt x="810" y="2680"/>
                    <a:pt x="787" y="2644"/>
                  </a:cubicBezTo>
                  <a:cubicBezTo>
                    <a:pt x="691" y="2477"/>
                    <a:pt x="632" y="2287"/>
                    <a:pt x="632" y="2096"/>
                  </a:cubicBezTo>
                  <a:cubicBezTo>
                    <a:pt x="632" y="1513"/>
                    <a:pt x="1108" y="1037"/>
                    <a:pt x="1680" y="1037"/>
                  </a:cubicBezTo>
                  <a:close/>
                  <a:moveTo>
                    <a:pt x="2061" y="3775"/>
                  </a:moveTo>
                  <a:lnTo>
                    <a:pt x="2061" y="3954"/>
                  </a:lnTo>
                  <a:cubicBezTo>
                    <a:pt x="2061" y="4013"/>
                    <a:pt x="2072" y="4073"/>
                    <a:pt x="2108" y="4120"/>
                  </a:cubicBezTo>
                  <a:lnTo>
                    <a:pt x="1703" y="4501"/>
                  </a:lnTo>
                  <a:lnTo>
                    <a:pt x="1299" y="4120"/>
                  </a:lnTo>
                  <a:cubicBezTo>
                    <a:pt x="1334" y="4073"/>
                    <a:pt x="1346" y="4013"/>
                    <a:pt x="1346" y="3954"/>
                  </a:cubicBezTo>
                  <a:lnTo>
                    <a:pt x="1346" y="3775"/>
                  </a:lnTo>
                  <a:cubicBezTo>
                    <a:pt x="1465" y="3799"/>
                    <a:pt x="1584" y="3834"/>
                    <a:pt x="1703" y="3834"/>
                  </a:cubicBezTo>
                  <a:cubicBezTo>
                    <a:pt x="1822" y="3834"/>
                    <a:pt x="1953" y="3823"/>
                    <a:pt x="2061" y="3775"/>
                  </a:cubicBezTo>
                  <a:close/>
                  <a:moveTo>
                    <a:pt x="1727" y="1"/>
                  </a:moveTo>
                  <a:cubicBezTo>
                    <a:pt x="1251" y="1"/>
                    <a:pt x="870" y="334"/>
                    <a:pt x="870" y="775"/>
                  </a:cubicBezTo>
                  <a:cubicBezTo>
                    <a:pt x="870" y="846"/>
                    <a:pt x="882" y="906"/>
                    <a:pt x="894" y="977"/>
                  </a:cubicBezTo>
                  <a:cubicBezTo>
                    <a:pt x="560" y="1227"/>
                    <a:pt x="346" y="1632"/>
                    <a:pt x="346" y="2096"/>
                  </a:cubicBezTo>
                  <a:cubicBezTo>
                    <a:pt x="346" y="2334"/>
                    <a:pt x="406" y="2572"/>
                    <a:pt x="537" y="2799"/>
                  </a:cubicBezTo>
                  <a:cubicBezTo>
                    <a:pt x="584" y="3132"/>
                    <a:pt x="775" y="3430"/>
                    <a:pt x="1060" y="3632"/>
                  </a:cubicBezTo>
                  <a:lnTo>
                    <a:pt x="1060" y="3954"/>
                  </a:lnTo>
                  <a:lnTo>
                    <a:pt x="1060" y="3965"/>
                  </a:lnTo>
                  <a:lnTo>
                    <a:pt x="394" y="4299"/>
                  </a:lnTo>
                  <a:cubicBezTo>
                    <a:pt x="156" y="4418"/>
                    <a:pt x="1" y="4656"/>
                    <a:pt x="1" y="4906"/>
                  </a:cubicBezTo>
                  <a:lnTo>
                    <a:pt x="1" y="5775"/>
                  </a:lnTo>
                  <a:cubicBezTo>
                    <a:pt x="1" y="5859"/>
                    <a:pt x="84" y="5930"/>
                    <a:pt x="167" y="5930"/>
                  </a:cubicBezTo>
                  <a:cubicBezTo>
                    <a:pt x="263" y="5930"/>
                    <a:pt x="334" y="5859"/>
                    <a:pt x="334" y="5775"/>
                  </a:cubicBezTo>
                  <a:lnTo>
                    <a:pt x="334" y="4906"/>
                  </a:lnTo>
                  <a:cubicBezTo>
                    <a:pt x="334" y="4775"/>
                    <a:pt x="406" y="4644"/>
                    <a:pt x="525" y="4585"/>
                  </a:cubicBezTo>
                  <a:lnTo>
                    <a:pt x="1072" y="4311"/>
                  </a:lnTo>
                  <a:lnTo>
                    <a:pt x="1584" y="4787"/>
                  </a:lnTo>
                  <a:lnTo>
                    <a:pt x="1584" y="5775"/>
                  </a:lnTo>
                  <a:cubicBezTo>
                    <a:pt x="1584" y="5859"/>
                    <a:pt x="1656" y="5930"/>
                    <a:pt x="1751" y="5930"/>
                  </a:cubicBezTo>
                  <a:cubicBezTo>
                    <a:pt x="1834" y="5930"/>
                    <a:pt x="1906" y="5859"/>
                    <a:pt x="1906" y="5775"/>
                  </a:cubicBezTo>
                  <a:lnTo>
                    <a:pt x="1906" y="4787"/>
                  </a:lnTo>
                  <a:lnTo>
                    <a:pt x="2418" y="4311"/>
                  </a:lnTo>
                  <a:lnTo>
                    <a:pt x="2965" y="4585"/>
                  </a:lnTo>
                  <a:cubicBezTo>
                    <a:pt x="3084" y="4644"/>
                    <a:pt x="3156" y="4763"/>
                    <a:pt x="3156" y="4906"/>
                  </a:cubicBezTo>
                  <a:lnTo>
                    <a:pt x="3156" y="5775"/>
                  </a:lnTo>
                  <a:cubicBezTo>
                    <a:pt x="3156" y="5859"/>
                    <a:pt x="3239" y="5930"/>
                    <a:pt x="3323" y="5930"/>
                  </a:cubicBezTo>
                  <a:cubicBezTo>
                    <a:pt x="3406" y="5930"/>
                    <a:pt x="3489" y="5859"/>
                    <a:pt x="3489" y="5775"/>
                  </a:cubicBezTo>
                  <a:lnTo>
                    <a:pt x="3489" y="4906"/>
                  </a:lnTo>
                  <a:cubicBezTo>
                    <a:pt x="3442" y="4656"/>
                    <a:pt x="3299" y="4418"/>
                    <a:pt x="3073" y="4299"/>
                  </a:cubicBezTo>
                  <a:lnTo>
                    <a:pt x="2406" y="3965"/>
                  </a:lnTo>
                  <a:lnTo>
                    <a:pt x="2406" y="3954"/>
                  </a:lnTo>
                  <a:lnTo>
                    <a:pt x="2406" y="3632"/>
                  </a:lnTo>
                  <a:cubicBezTo>
                    <a:pt x="2668" y="3430"/>
                    <a:pt x="2858" y="3132"/>
                    <a:pt x="2918" y="2799"/>
                  </a:cubicBezTo>
                  <a:cubicBezTo>
                    <a:pt x="3037" y="2584"/>
                    <a:pt x="3120" y="2346"/>
                    <a:pt x="3120" y="2096"/>
                  </a:cubicBezTo>
                  <a:cubicBezTo>
                    <a:pt x="3120" y="1632"/>
                    <a:pt x="2894" y="1227"/>
                    <a:pt x="2561" y="977"/>
                  </a:cubicBezTo>
                  <a:cubicBezTo>
                    <a:pt x="2573" y="917"/>
                    <a:pt x="2596" y="846"/>
                    <a:pt x="2596" y="775"/>
                  </a:cubicBezTo>
                  <a:cubicBezTo>
                    <a:pt x="2596" y="334"/>
                    <a:pt x="2203"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4" name="Google Shape;6414;p79"/>
            <p:cNvSpPr/>
            <p:nvPr/>
          </p:nvSpPr>
          <p:spPr>
            <a:xfrm>
              <a:off x="6696103" y="1679507"/>
              <a:ext cx="10630" cy="26162"/>
            </a:xfrm>
            <a:custGeom>
              <a:avLst/>
              <a:gdLst/>
              <a:ahLst/>
              <a:cxnLst/>
              <a:rect l="l" t="t" r="r" b="b"/>
              <a:pathLst>
                <a:path w="334" h="822" extrusionOk="0">
                  <a:moveTo>
                    <a:pt x="167" y="0"/>
                  </a:moveTo>
                  <a:cubicBezTo>
                    <a:pt x="84" y="0"/>
                    <a:pt x="1" y="72"/>
                    <a:pt x="1" y="167"/>
                  </a:cubicBezTo>
                  <a:lnTo>
                    <a:pt x="1" y="655"/>
                  </a:lnTo>
                  <a:cubicBezTo>
                    <a:pt x="1" y="738"/>
                    <a:pt x="84" y="822"/>
                    <a:pt x="167" y="822"/>
                  </a:cubicBezTo>
                  <a:cubicBezTo>
                    <a:pt x="263" y="822"/>
                    <a:pt x="334" y="738"/>
                    <a:pt x="334" y="655"/>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5" name="Google Shape;6415;p79"/>
            <p:cNvSpPr/>
            <p:nvPr/>
          </p:nvSpPr>
          <p:spPr>
            <a:xfrm>
              <a:off x="6752183" y="1679507"/>
              <a:ext cx="10280" cy="26162"/>
            </a:xfrm>
            <a:custGeom>
              <a:avLst/>
              <a:gdLst/>
              <a:ahLst/>
              <a:cxnLst/>
              <a:rect l="l" t="t" r="r" b="b"/>
              <a:pathLst>
                <a:path w="323" h="822" extrusionOk="0">
                  <a:moveTo>
                    <a:pt x="167" y="0"/>
                  </a:moveTo>
                  <a:cubicBezTo>
                    <a:pt x="72" y="0"/>
                    <a:pt x="1" y="72"/>
                    <a:pt x="1" y="167"/>
                  </a:cubicBezTo>
                  <a:lnTo>
                    <a:pt x="1" y="655"/>
                  </a:lnTo>
                  <a:cubicBezTo>
                    <a:pt x="1" y="738"/>
                    <a:pt x="72" y="822"/>
                    <a:pt x="167" y="822"/>
                  </a:cubicBezTo>
                  <a:cubicBezTo>
                    <a:pt x="251" y="822"/>
                    <a:pt x="322" y="738"/>
                    <a:pt x="322" y="655"/>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6" name="Google Shape;6416;p79"/>
            <p:cNvSpPr/>
            <p:nvPr/>
          </p:nvSpPr>
          <p:spPr>
            <a:xfrm>
              <a:off x="6919310" y="1734060"/>
              <a:ext cx="45131" cy="15946"/>
            </a:xfrm>
            <a:custGeom>
              <a:avLst/>
              <a:gdLst/>
              <a:ahLst/>
              <a:cxnLst/>
              <a:rect l="l" t="t" r="r" b="b"/>
              <a:pathLst>
                <a:path w="1418" h="501" extrusionOk="0">
                  <a:moveTo>
                    <a:pt x="167" y="1"/>
                  </a:moveTo>
                  <a:cubicBezTo>
                    <a:pt x="72" y="1"/>
                    <a:pt x="0" y="72"/>
                    <a:pt x="0" y="156"/>
                  </a:cubicBezTo>
                  <a:cubicBezTo>
                    <a:pt x="0" y="251"/>
                    <a:pt x="72" y="322"/>
                    <a:pt x="167" y="322"/>
                  </a:cubicBezTo>
                  <a:cubicBezTo>
                    <a:pt x="346" y="322"/>
                    <a:pt x="881" y="358"/>
                    <a:pt x="1143" y="489"/>
                  </a:cubicBezTo>
                  <a:cubicBezTo>
                    <a:pt x="1179" y="501"/>
                    <a:pt x="1191" y="501"/>
                    <a:pt x="1227" y="501"/>
                  </a:cubicBezTo>
                  <a:cubicBezTo>
                    <a:pt x="1286" y="501"/>
                    <a:pt x="1346" y="477"/>
                    <a:pt x="1370" y="417"/>
                  </a:cubicBezTo>
                  <a:cubicBezTo>
                    <a:pt x="1417" y="334"/>
                    <a:pt x="1382" y="239"/>
                    <a:pt x="1298" y="191"/>
                  </a:cubicBezTo>
                  <a:cubicBezTo>
                    <a:pt x="905" y="1"/>
                    <a:pt x="19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7" name="Google Shape;6417;p79"/>
            <p:cNvSpPr/>
            <p:nvPr/>
          </p:nvSpPr>
          <p:spPr>
            <a:xfrm>
              <a:off x="6879907" y="1706020"/>
              <a:ext cx="123172" cy="167158"/>
            </a:xfrm>
            <a:custGeom>
              <a:avLst/>
              <a:gdLst/>
              <a:ahLst/>
              <a:cxnLst/>
              <a:rect l="l" t="t" r="r" b="b"/>
              <a:pathLst>
                <a:path w="3870" h="5252" extrusionOk="0">
                  <a:moveTo>
                    <a:pt x="3001" y="310"/>
                  </a:moveTo>
                  <a:lnTo>
                    <a:pt x="3001" y="989"/>
                  </a:lnTo>
                  <a:cubicBezTo>
                    <a:pt x="3001" y="1096"/>
                    <a:pt x="2965" y="1215"/>
                    <a:pt x="2917" y="1310"/>
                  </a:cubicBezTo>
                  <a:lnTo>
                    <a:pt x="2834" y="1477"/>
                  </a:lnTo>
                  <a:cubicBezTo>
                    <a:pt x="2822" y="1501"/>
                    <a:pt x="2822" y="1513"/>
                    <a:pt x="2822" y="1549"/>
                  </a:cubicBezTo>
                  <a:lnTo>
                    <a:pt x="2822" y="1906"/>
                  </a:lnTo>
                  <a:cubicBezTo>
                    <a:pt x="2822" y="2144"/>
                    <a:pt x="2727" y="2370"/>
                    <a:pt x="2548" y="2537"/>
                  </a:cubicBezTo>
                  <a:cubicBezTo>
                    <a:pt x="2381" y="2727"/>
                    <a:pt x="2167" y="2811"/>
                    <a:pt x="1905" y="2811"/>
                  </a:cubicBezTo>
                  <a:cubicBezTo>
                    <a:pt x="1429" y="2799"/>
                    <a:pt x="1048" y="2382"/>
                    <a:pt x="1048" y="1870"/>
                  </a:cubicBezTo>
                  <a:lnTo>
                    <a:pt x="1048" y="1560"/>
                  </a:lnTo>
                  <a:cubicBezTo>
                    <a:pt x="1048" y="1525"/>
                    <a:pt x="1048" y="1513"/>
                    <a:pt x="1036" y="1489"/>
                  </a:cubicBezTo>
                  <a:lnTo>
                    <a:pt x="929" y="1275"/>
                  </a:lnTo>
                  <a:cubicBezTo>
                    <a:pt x="893" y="1203"/>
                    <a:pt x="869" y="1108"/>
                    <a:pt x="869" y="1037"/>
                  </a:cubicBezTo>
                  <a:lnTo>
                    <a:pt x="869" y="1025"/>
                  </a:lnTo>
                  <a:cubicBezTo>
                    <a:pt x="869" y="632"/>
                    <a:pt x="1179" y="310"/>
                    <a:pt x="1584" y="310"/>
                  </a:cubicBezTo>
                  <a:close/>
                  <a:moveTo>
                    <a:pt x="2310" y="3084"/>
                  </a:moveTo>
                  <a:cubicBezTo>
                    <a:pt x="2310" y="3120"/>
                    <a:pt x="2322" y="3180"/>
                    <a:pt x="2346" y="3227"/>
                  </a:cubicBezTo>
                  <a:lnTo>
                    <a:pt x="2191" y="3358"/>
                  </a:lnTo>
                  <a:cubicBezTo>
                    <a:pt x="2119" y="3430"/>
                    <a:pt x="2024" y="3465"/>
                    <a:pt x="1941" y="3465"/>
                  </a:cubicBezTo>
                  <a:cubicBezTo>
                    <a:pt x="1846" y="3465"/>
                    <a:pt x="1750" y="3418"/>
                    <a:pt x="1679" y="3358"/>
                  </a:cubicBezTo>
                  <a:lnTo>
                    <a:pt x="1548" y="3227"/>
                  </a:lnTo>
                  <a:cubicBezTo>
                    <a:pt x="1560" y="3180"/>
                    <a:pt x="1584" y="3120"/>
                    <a:pt x="1584" y="3084"/>
                  </a:cubicBezTo>
                  <a:cubicBezTo>
                    <a:pt x="1679" y="3108"/>
                    <a:pt x="1786" y="3132"/>
                    <a:pt x="1905" y="3132"/>
                  </a:cubicBezTo>
                  <a:lnTo>
                    <a:pt x="1953" y="3132"/>
                  </a:lnTo>
                  <a:cubicBezTo>
                    <a:pt x="2072" y="3132"/>
                    <a:pt x="2203" y="3120"/>
                    <a:pt x="2310" y="3084"/>
                  </a:cubicBezTo>
                  <a:close/>
                  <a:moveTo>
                    <a:pt x="1584" y="1"/>
                  </a:moveTo>
                  <a:cubicBezTo>
                    <a:pt x="1000" y="1"/>
                    <a:pt x="536" y="465"/>
                    <a:pt x="536" y="1037"/>
                  </a:cubicBezTo>
                  <a:lnTo>
                    <a:pt x="536" y="1060"/>
                  </a:lnTo>
                  <a:cubicBezTo>
                    <a:pt x="536" y="1191"/>
                    <a:pt x="572" y="1322"/>
                    <a:pt x="631" y="1441"/>
                  </a:cubicBezTo>
                  <a:lnTo>
                    <a:pt x="715" y="1608"/>
                  </a:lnTo>
                  <a:lnTo>
                    <a:pt x="715" y="1870"/>
                  </a:lnTo>
                  <a:cubicBezTo>
                    <a:pt x="715" y="2311"/>
                    <a:pt x="929" y="2680"/>
                    <a:pt x="1238" y="2918"/>
                  </a:cubicBezTo>
                  <a:lnTo>
                    <a:pt x="1238" y="3061"/>
                  </a:lnTo>
                  <a:cubicBezTo>
                    <a:pt x="1238" y="3156"/>
                    <a:pt x="1179" y="3227"/>
                    <a:pt x="1107" y="3239"/>
                  </a:cubicBezTo>
                  <a:lnTo>
                    <a:pt x="512" y="3406"/>
                  </a:lnTo>
                  <a:cubicBezTo>
                    <a:pt x="214" y="3501"/>
                    <a:pt x="0" y="3763"/>
                    <a:pt x="0" y="4073"/>
                  </a:cubicBezTo>
                  <a:lnTo>
                    <a:pt x="0" y="5085"/>
                  </a:lnTo>
                  <a:cubicBezTo>
                    <a:pt x="0" y="5180"/>
                    <a:pt x="83" y="5251"/>
                    <a:pt x="167" y="5251"/>
                  </a:cubicBezTo>
                  <a:cubicBezTo>
                    <a:pt x="250" y="5251"/>
                    <a:pt x="334" y="5180"/>
                    <a:pt x="334" y="5085"/>
                  </a:cubicBezTo>
                  <a:lnTo>
                    <a:pt x="334" y="4073"/>
                  </a:lnTo>
                  <a:cubicBezTo>
                    <a:pt x="334" y="3918"/>
                    <a:pt x="429" y="3775"/>
                    <a:pt x="595" y="3739"/>
                  </a:cubicBezTo>
                  <a:lnTo>
                    <a:pt x="1191" y="3573"/>
                  </a:lnTo>
                  <a:cubicBezTo>
                    <a:pt x="1238" y="3561"/>
                    <a:pt x="1298" y="3525"/>
                    <a:pt x="1346" y="3513"/>
                  </a:cubicBezTo>
                  <a:lnTo>
                    <a:pt x="1441" y="3620"/>
                  </a:lnTo>
                  <a:cubicBezTo>
                    <a:pt x="1584" y="3751"/>
                    <a:pt x="1738" y="3823"/>
                    <a:pt x="1941" y="3823"/>
                  </a:cubicBezTo>
                  <a:cubicBezTo>
                    <a:pt x="2131" y="3823"/>
                    <a:pt x="2298" y="3751"/>
                    <a:pt x="2429" y="3620"/>
                  </a:cubicBezTo>
                  <a:lnTo>
                    <a:pt x="2536" y="3513"/>
                  </a:lnTo>
                  <a:cubicBezTo>
                    <a:pt x="2572" y="3537"/>
                    <a:pt x="2620" y="3561"/>
                    <a:pt x="2679" y="3573"/>
                  </a:cubicBezTo>
                  <a:lnTo>
                    <a:pt x="3274" y="3739"/>
                  </a:lnTo>
                  <a:cubicBezTo>
                    <a:pt x="3429" y="3775"/>
                    <a:pt x="3548" y="3930"/>
                    <a:pt x="3548" y="4073"/>
                  </a:cubicBezTo>
                  <a:lnTo>
                    <a:pt x="3548" y="5085"/>
                  </a:lnTo>
                  <a:cubicBezTo>
                    <a:pt x="3548" y="5180"/>
                    <a:pt x="3620" y="5251"/>
                    <a:pt x="3703" y="5251"/>
                  </a:cubicBezTo>
                  <a:cubicBezTo>
                    <a:pt x="3798" y="5251"/>
                    <a:pt x="3870" y="5180"/>
                    <a:pt x="3870" y="5085"/>
                  </a:cubicBezTo>
                  <a:lnTo>
                    <a:pt x="3870" y="4073"/>
                  </a:lnTo>
                  <a:cubicBezTo>
                    <a:pt x="3858" y="3763"/>
                    <a:pt x="3655" y="3501"/>
                    <a:pt x="3358" y="3406"/>
                  </a:cubicBezTo>
                  <a:lnTo>
                    <a:pt x="2762" y="3239"/>
                  </a:lnTo>
                  <a:cubicBezTo>
                    <a:pt x="2679" y="3215"/>
                    <a:pt x="2620" y="3156"/>
                    <a:pt x="2620" y="3061"/>
                  </a:cubicBezTo>
                  <a:lnTo>
                    <a:pt x="2620" y="2930"/>
                  </a:lnTo>
                  <a:cubicBezTo>
                    <a:pt x="2679" y="2882"/>
                    <a:pt x="2727" y="2858"/>
                    <a:pt x="2786" y="2799"/>
                  </a:cubicBezTo>
                  <a:cubicBezTo>
                    <a:pt x="3024" y="2561"/>
                    <a:pt x="3155" y="2263"/>
                    <a:pt x="3155" y="1918"/>
                  </a:cubicBezTo>
                  <a:lnTo>
                    <a:pt x="3155" y="1608"/>
                  </a:lnTo>
                  <a:lnTo>
                    <a:pt x="3215" y="1477"/>
                  </a:lnTo>
                  <a:cubicBezTo>
                    <a:pt x="3298" y="1322"/>
                    <a:pt x="3322" y="1179"/>
                    <a:pt x="3322" y="1013"/>
                  </a:cubicBezTo>
                  <a:lnTo>
                    <a:pt x="3322" y="167"/>
                  </a:lnTo>
                  <a:cubicBezTo>
                    <a:pt x="3322" y="72"/>
                    <a:pt x="3251" y="1"/>
                    <a:pt x="3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8" name="Google Shape;6418;p79"/>
            <p:cNvSpPr/>
            <p:nvPr/>
          </p:nvSpPr>
          <p:spPr>
            <a:xfrm>
              <a:off x="6902632" y="1840173"/>
              <a:ext cx="10630" cy="32623"/>
            </a:xfrm>
            <a:custGeom>
              <a:avLst/>
              <a:gdLst/>
              <a:ahLst/>
              <a:cxnLst/>
              <a:rect l="l" t="t" r="r" b="b"/>
              <a:pathLst>
                <a:path w="334" h="1025" extrusionOk="0">
                  <a:moveTo>
                    <a:pt x="167" y="0"/>
                  </a:moveTo>
                  <a:cubicBezTo>
                    <a:pt x="84" y="0"/>
                    <a:pt x="1" y="72"/>
                    <a:pt x="1" y="155"/>
                  </a:cubicBezTo>
                  <a:lnTo>
                    <a:pt x="1" y="858"/>
                  </a:lnTo>
                  <a:cubicBezTo>
                    <a:pt x="1" y="953"/>
                    <a:pt x="84" y="1024"/>
                    <a:pt x="167" y="1024"/>
                  </a:cubicBezTo>
                  <a:cubicBezTo>
                    <a:pt x="262" y="1024"/>
                    <a:pt x="334" y="953"/>
                    <a:pt x="334" y="858"/>
                  </a:cubicBezTo>
                  <a:lnTo>
                    <a:pt x="334" y="155"/>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9" name="Google Shape;6419;p79"/>
            <p:cNvSpPr/>
            <p:nvPr/>
          </p:nvSpPr>
          <p:spPr>
            <a:xfrm>
              <a:off x="6970075" y="1840173"/>
              <a:ext cx="10280" cy="32623"/>
            </a:xfrm>
            <a:custGeom>
              <a:avLst/>
              <a:gdLst/>
              <a:ahLst/>
              <a:cxnLst/>
              <a:rect l="l" t="t" r="r" b="b"/>
              <a:pathLst>
                <a:path w="323" h="1025" extrusionOk="0">
                  <a:moveTo>
                    <a:pt x="168" y="0"/>
                  </a:moveTo>
                  <a:cubicBezTo>
                    <a:pt x="72" y="0"/>
                    <a:pt x="1" y="72"/>
                    <a:pt x="1" y="155"/>
                  </a:cubicBezTo>
                  <a:lnTo>
                    <a:pt x="1" y="858"/>
                  </a:lnTo>
                  <a:cubicBezTo>
                    <a:pt x="1" y="953"/>
                    <a:pt x="72" y="1024"/>
                    <a:pt x="168" y="1024"/>
                  </a:cubicBezTo>
                  <a:cubicBezTo>
                    <a:pt x="251" y="1024"/>
                    <a:pt x="322" y="953"/>
                    <a:pt x="322" y="858"/>
                  </a:cubicBezTo>
                  <a:lnTo>
                    <a:pt x="322" y="155"/>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0" name="Google Shape;6420;p79"/>
            <p:cNvSpPr/>
            <p:nvPr/>
          </p:nvSpPr>
          <p:spPr>
            <a:xfrm>
              <a:off x="6772267" y="1594241"/>
              <a:ext cx="182690" cy="100830"/>
            </a:xfrm>
            <a:custGeom>
              <a:avLst/>
              <a:gdLst/>
              <a:ahLst/>
              <a:cxnLst/>
              <a:rect l="l" t="t" r="r" b="b"/>
              <a:pathLst>
                <a:path w="5740" h="3168" extrusionOk="0">
                  <a:moveTo>
                    <a:pt x="2001" y="0"/>
                  </a:moveTo>
                  <a:cubicBezTo>
                    <a:pt x="1334" y="0"/>
                    <a:pt x="679" y="191"/>
                    <a:pt x="108" y="548"/>
                  </a:cubicBezTo>
                  <a:cubicBezTo>
                    <a:pt x="36" y="596"/>
                    <a:pt x="1" y="691"/>
                    <a:pt x="72" y="774"/>
                  </a:cubicBezTo>
                  <a:cubicBezTo>
                    <a:pt x="95" y="820"/>
                    <a:pt x="148" y="847"/>
                    <a:pt x="202" y="847"/>
                  </a:cubicBezTo>
                  <a:cubicBezTo>
                    <a:pt x="231" y="847"/>
                    <a:pt x="261" y="839"/>
                    <a:pt x="287" y="822"/>
                  </a:cubicBezTo>
                  <a:cubicBezTo>
                    <a:pt x="798" y="489"/>
                    <a:pt x="1394" y="310"/>
                    <a:pt x="2001" y="310"/>
                  </a:cubicBezTo>
                  <a:cubicBezTo>
                    <a:pt x="2763" y="310"/>
                    <a:pt x="3489" y="584"/>
                    <a:pt x="4073" y="1084"/>
                  </a:cubicBezTo>
                  <a:cubicBezTo>
                    <a:pt x="4501" y="1453"/>
                    <a:pt x="4835" y="1953"/>
                    <a:pt x="5013" y="2477"/>
                  </a:cubicBezTo>
                  <a:lnTo>
                    <a:pt x="4739" y="2203"/>
                  </a:lnTo>
                  <a:cubicBezTo>
                    <a:pt x="4710" y="2173"/>
                    <a:pt x="4668" y="2158"/>
                    <a:pt x="4625" y="2158"/>
                  </a:cubicBezTo>
                  <a:cubicBezTo>
                    <a:pt x="4582" y="2158"/>
                    <a:pt x="4537" y="2173"/>
                    <a:pt x="4501" y="2203"/>
                  </a:cubicBezTo>
                  <a:cubicBezTo>
                    <a:pt x="4442" y="2263"/>
                    <a:pt x="4442" y="2370"/>
                    <a:pt x="4501" y="2441"/>
                  </a:cubicBezTo>
                  <a:lnTo>
                    <a:pt x="5168" y="3120"/>
                  </a:lnTo>
                  <a:cubicBezTo>
                    <a:pt x="5204" y="3156"/>
                    <a:pt x="5251" y="3167"/>
                    <a:pt x="5287" y="3167"/>
                  </a:cubicBezTo>
                  <a:lnTo>
                    <a:pt x="5335" y="3167"/>
                  </a:lnTo>
                  <a:cubicBezTo>
                    <a:pt x="5394" y="3156"/>
                    <a:pt x="5442" y="3108"/>
                    <a:pt x="5454" y="3048"/>
                  </a:cubicBezTo>
                  <a:lnTo>
                    <a:pt x="5740" y="2132"/>
                  </a:lnTo>
                  <a:cubicBezTo>
                    <a:pt x="5740" y="2072"/>
                    <a:pt x="5692" y="1977"/>
                    <a:pt x="5609" y="1953"/>
                  </a:cubicBezTo>
                  <a:cubicBezTo>
                    <a:pt x="5589" y="1946"/>
                    <a:pt x="5570" y="1942"/>
                    <a:pt x="5552" y="1942"/>
                  </a:cubicBezTo>
                  <a:cubicBezTo>
                    <a:pt x="5481" y="1942"/>
                    <a:pt x="5423" y="1992"/>
                    <a:pt x="5394" y="2048"/>
                  </a:cubicBezTo>
                  <a:lnTo>
                    <a:pt x="5311" y="2382"/>
                  </a:lnTo>
                  <a:cubicBezTo>
                    <a:pt x="5109" y="1798"/>
                    <a:pt x="4751" y="1262"/>
                    <a:pt x="4275" y="846"/>
                  </a:cubicBezTo>
                  <a:cubicBezTo>
                    <a:pt x="3644" y="298"/>
                    <a:pt x="2834" y="0"/>
                    <a:pt x="2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1" name="Google Shape;6421;p79"/>
            <p:cNvSpPr/>
            <p:nvPr/>
          </p:nvSpPr>
          <p:spPr>
            <a:xfrm>
              <a:off x="6716950" y="1716268"/>
              <a:ext cx="181926" cy="100448"/>
            </a:xfrm>
            <a:custGeom>
              <a:avLst/>
              <a:gdLst/>
              <a:ahLst/>
              <a:cxnLst/>
              <a:rect l="l" t="t" r="r" b="b"/>
              <a:pathLst>
                <a:path w="5716" h="3156" extrusionOk="0">
                  <a:moveTo>
                    <a:pt x="440" y="0"/>
                  </a:moveTo>
                  <a:cubicBezTo>
                    <a:pt x="421" y="0"/>
                    <a:pt x="401" y="4"/>
                    <a:pt x="381" y="12"/>
                  </a:cubicBezTo>
                  <a:cubicBezTo>
                    <a:pt x="322" y="36"/>
                    <a:pt x="274" y="72"/>
                    <a:pt x="262" y="131"/>
                  </a:cubicBezTo>
                  <a:lnTo>
                    <a:pt x="24" y="1060"/>
                  </a:lnTo>
                  <a:cubicBezTo>
                    <a:pt x="0" y="1155"/>
                    <a:pt x="48" y="1238"/>
                    <a:pt x="143" y="1250"/>
                  </a:cubicBezTo>
                  <a:lnTo>
                    <a:pt x="179" y="1250"/>
                  </a:lnTo>
                  <a:cubicBezTo>
                    <a:pt x="262" y="1250"/>
                    <a:pt x="322" y="1203"/>
                    <a:pt x="346" y="1131"/>
                  </a:cubicBezTo>
                  <a:lnTo>
                    <a:pt x="417" y="834"/>
                  </a:lnTo>
                  <a:cubicBezTo>
                    <a:pt x="631" y="1405"/>
                    <a:pt x="977" y="1905"/>
                    <a:pt x="1429" y="2310"/>
                  </a:cubicBezTo>
                  <a:cubicBezTo>
                    <a:pt x="2072" y="2858"/>
                    <a:pt x="2882" y="3155"/>
                    <a:pt x="3715" y="3155"/>
                  </a:cubicBezTo>
                  <a:cubicBezTo>
                    <a:pt x="4382" y="3155"/>
                    <a:pt x="5037" y="2965"/>
                    <a:pt x="5596" y="2608"/>
                  </a:cubicBezTo>
                  <a:cubicBezTo>
                    <a:pt x="5692" y="2560"/>
                    <a:pt x="5715" y="2465"/>
                    <a:pt x="5656" y="2381"/>
                  </a:cubicBezTo>
                  <a:cubicBezTo>
                    <a:pt x="5634" y="2338"/>
                    <a:pt x="5586" y="2312"/>
                    <a:pt x="5535" y="2312"/>
                  </a:cubicBezTo>
                  <a:cubicBezTo>
                    <a:pt x="5503" y="2312"/>
                    <a:pt x="5469" y="2322"/>
                    <a:pt x="5442" y="2346"/>
                  </a:cubicBezTo>
                  <a:cubicBezTo>
                    <a:pt x="4930" y="2667"/>
                    <a:pt x="4334" y="2846"/>
                    <a:pt x="3727" y="2846"/>
                  </a:cubicBezTo>
                  <a:cubicBezTo>
                    <a:pt x="2965" y="2846"/>
                    <a:pt x="2239" y="2572"/>
                    <a:pt x="1655" y="2072"/>
                  </a:cubicBezTo>
                  <a:cubicBezTo>
                    <a:pt x="1227" y="1703"/>
                    <a:pt x="893" y="1203"/>
                    <a:pt x="715" y="679"/>
                  </a:cubicBezTo>
                  <a:lnTo>
                    <a:pt x="715" y="679"/>
                  </a:lnTo>
                  <a:lnTo>
                    <a:pt x="1012" y="953"/>
                  </a:lnTo>
                  <a:cubicBezTo>
                    <a:pt x="1041" y="981"/>
                    <a:pt x="1080" y="996"/>
                    <a:pt x="1121" y="996"/>
                  </a:cubicBezTo>
                  <a:cubicBezTo>
                    <a:pt x="1166" y="996"/>
                    <a:pt x="1213" y="978"/>
                    <a:pt x="1251" y="941"/>
                  </a:cubicBezTo>
                  <a:cubicBezTo>
                    <a:pt x="1310" y="881"/>
                    <a:pt x="1310" y="774"/>
                    <a:pt x="1239" y="703"/>
                  </a:cubicBezTo>
                  <a:lnTo>
                    <a:pt x="536" y="48"/>
                  </a:lnTo>
                  <a:cubicBezTo>
                    <a:pt x="512" y="16"/>
                    <a:pt x="478" y="0"/>
                    <a:pt x="4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22" name="Google Shape;6422;p79"/>
          <p:cNvGrpSpPr/>
          <p:nvPr/>
        </p:nvGrpSpPr>
        <p:grpSpPr>
          <a:xfrm>
            <a:off x="8020159" y="1516551"/>
            <a:ext cx="300897" cy="356627"/>
            <a:chOff x="8020159" y="1516551"/>
            <a:chExt cx="300897" cy="356627"/>
          </a:xfrm>
        </p:grpSpPr>
        <p:sp>
          <p:nvSpPr>
            <p:cNvPr id="6423" name="Google Shape;6423;p79"/>
            <p:cNvSpPr/>
            <p:nvPr/>
          </p:nvSpPr>
          <p:spPr>
            <a:xfrm>
              <a:off x="8126240" y="1669482"/>
              <a:ext cx="88703" cy="30523"/>
            </a:xfrm>
            <a:custGeom>
              <a:avLst/>
              <a:gdLst/>
              <a:ahLst/>
              <a:cxnLst/>
              <a:rect l="l" t="t" r="r" b="b"/>
              <a:pathLst>
                <a:path w="2787" h="959" extrusionOk="0">
                  <a:moveTo>
                    <a:pt x="1144" y="1"/>
                  </a:moveTo>
                  <a:cubicBezTo>
                    <a:pt x="800" y="1"/>
                    <a:pt x="487" y="41"/>
                    <a:pt x="287" y="77"/>
                  </a:cubicBezTo>
                  <a:cubicBezTo>
                    <a:pt x="120" y="101"/>
                    <a:pt x="1" y="244"/>
                    <a:pt x="1" y="411"/>
                  </a:cubicBezTo>
                  <a:lnTo>
                    <a:pt x="1" y="792"/>
                  </a:lnTo>
                  <a:cubicBezTo>
                    <a:pt x="1" y="875"/>
                    <a:pt x="72" y="958"/>
                    <a:pt x="167" y="958"/>
                  </a:cubicBezTo>
                  <a:cubicBezTo>
                    <a:pt x="251" y="958"/>
                    <a:pt x="322" y="875"/>
                    <a:pt x="322" y="792"/>
                  </a:cubicBezTo>
                  <a:lnTo>
                    <a:pt x="322" y="411"/>
                  </a:lnTo>
                  <a:cubicBezTo>
                    <a:pt x="322" y="411"/>
                    <a:pt x="322" y="399"/>
                    <a:pt x="346" y="399"/>
                  </a:cubicBezTo>
                  <a:cubicBezTo>
                    <a:pt x="510" y="379"/>
                    <a:pt x="814" y="344"/>
                    <a:pt x="1164" y="344"/>
                  </a:cubicBezTo>
                  <a:cubicBezTo>
                    <a:pt x="1246" y="344"/>
                    <a:pt x="1331" y="346"/>
                    <a:pt x="1418" y="351"/>
                  </a:cubicBezTo>
                  <a:cubicBezTo>
                    <a:pt x="1918" y="387"/>
                    <a:pt x="2287" y="518"/>
                    <a:pt x="2513" y="744"/>
                  </a:cubicBezTo>
                  <a:cubicBezTo>
                    <a:pt x="2543" y="774"/>
                    <a:pt x="2584" y="789"/>
                    <a:pt x="2628" y="789"/>
                  </a:cubicBezTo>
                  <a:cubicBezTo>
                    <a:pt x="2671" y="789"/>
                    <a:pt x="2715" y="774"/>
                    <a:pt x="2751" y="744"/>
                  </a:cubicBezTo>
                  <a:cubicBezTo>
                    <a:pt x="2787" y="672"/>
                    <a:pt x="2787" y="565"/>
                    <a:pt x="2727" y="494"/>
                  </a:cubicBezTo>
                  <a:cubicBezTo>
                    <a:pt x="2338" y="104"/>
                    <a:pt x="1699" y="1"/>
                    <a:pt x="1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4" name="Google Shape;6424;p79"/>
            <p:cNvSpPr/>
            <p:nvPr/>
          </p:nvSpPr>
          <p:spPr>
            <a:xfrm>
              <a:off x="8069778" y="1621518"/>
              <a:ext cx="200513" cy="251278"/>
            </a:xfrm>
            <a:custGeom>
              <a:avLst/>
              <a:gdLst/>
              <a:ahLst/>
              <a:cxnLst/>
              <a:rect l="l" t="t" r="r" b="b"/>
              <a:pathLst>
                <a:path w="6300" h="7895" extrusionOk="0">
                  <a:moveTo>
                    <a:pt x="4918" y="358"/>
                  </a:moveTo>
                  <a:lnTo>
                    <a:pt x="4918" y="1953"/>
                  </a:lnTo>
                  <a:cubicBezTo>
                    <a:pt x="4918" y="2191"/>
                    <a:pt x="4859" y="2429"/>
                    <a:pt x="4751" y="2644"/>
                  </a:cubicBezTo>
                  <a:cubicBezTo>
                    <a:pt x="4739" y="2656"/>
                    <a:pt x="4739" y="2680"/>
                    <a:pt x="4739" y="2715"/>
                  </a:cubicBezTo>
                  <a:lnTo>
                    <a:pt x="4739" y="3180"/>
                  </a:lnTo>
                  <a:cubicBezTo>
                    <a:pt x="4739" y="3620"/>
                    <a:pt x="4561" y="4037"/>
                    <a:pt x="4227" y="4334"/>
                  </a:cubicBezTo>
                  <a:cubicBezTo>
                    <a:pt x="3935" y="4605"/>
                    <a:pt x="3563" y="4768"/>
                    <a:pt x="3158" y="4768"/>
                  </a:cubicBezTo>
                  <a:cubicBezTo>
                    <a:pt x="3118" y="4768"/>
                    <a:pt x="3077" y="4766"/>
                    <a:pt x="3037" y="4763"/>
                  </a:cubicBezTo>
                  <a:cubicBezTo>
                    <a:pt x="2227" y="4704"/>
                    <a:pt x="1572" y="3977"/>
                    <a:pt x="1572" y="3108"/>
                  </a:cubicBezTo>
                  <a:lnTo>
                    <a:pt x="1572" y="2715"/>
                  </a:lnTo>
                  <a:cubicBezTo>
                    <a:pt x="1572" y="2680"/>
                    <a:pt x="1572" y="2668"/>
                    <a:pt x="1549" y="2644"/>
                  </a:cubicBezTo>
                  <a:cubicBezTo>
                    <a:pt x="1453" y="2418"/>
                    <a:pt x="1394" y="2191"/>
                    <a:pt x="1394" y="1953"/>
                  </a:cubicBezTo>
                  <a:lnTo>
                    <a:pt x="1394" y="1596"/>
                  </a:lnTo>
                  <a:cubicBezTo>
                    <a:pt x="1394" y="905"/>
                    <a:pt x="1941" y="358"/>
                    <a:pt x="2620" y="358"/>
                  </a:cubicBezTo>
                  <a:close/>
                  <a:moveTo>
                    <a:pt x="4049" y="4858"/>
                  </a:moveTo>
                  <a:lnTo>
                    <a:pt x="4049" y="5156"/>
                  </a:lnTo>
                  <a:lnTo>
                    <a:pt x="3156" y="5775"/>
                  </a:lnTo>
                  <a:lnTo>
                    <a:pt x="2263" y="5168"/>
                  </a:lnTo>
                  <a:lnTo>
                    <a:pt x="2263" y="4858"/>
                  </a:lnTo>
                  <a:cubicBezTo>
                    <a:pt x="2489" y="4977"/>
                    <a:pt x="2763" y="5061"/>
                    <a:pt x="3025" y="5073"/>
                  </a:cubicBezTo>
                  <a:lnTo>
                    <a:pt x="3156" y="5073"/>
                  </a:lnTo>
                  <a:cubicBezTo>
                    <a:pt x="3477" y="5073"/>
                    <a:pt x="3775" y="5001"/>
                    <a:pt x="4049" y="4858"/>
                  </a:cubicBezTo>
                  <a:close/>
                  <a:moveTo>
                    <a:pt x="2132" y="5477"/>
                  </a:moveTo>
                  <a:lnTo>
                    <a:pt x="2906" y="6013"/>
                  </a:lnTo>
                  <a:lnTo>
                    <a:pt x="2489" y="6418"/>
                  </a:lnTo>
                  <a:lnTo>
                    <a:pt x="2477" y="6418"/>
                  </a:lnTo>
                  <a:lnTo>
                    <a:pt x="1965" y="5656"/>
                  </a:lnTo>
                  <a:lnTo>
                    <a:pt x="2132" y="5477"/>
                  </a:lnTo>
                  <a:close/>
                  <a:moveTo>
                    <a:pt x="4168" y="5466"/>
                  </a:moveTo>
                  <a:lnTo>
                    <a:pt x="4335" y="5644"/>
                  </a:lnTo>
                  <a:lnTo>
                    <a:pt x="3835" y="6418"/>
                  </a:lnTo>
                  <a:lnTo>
                    <a:pt x="3811" y="6418"/>
                  </a:lnTo>
                  <a:lnTo>
                    <a:pt x="3394" y="6001"/>
                  </a:lnTo>
                  <a:lnTo>
                    <a:pt x="4168" y="5466"/>
                  </a:lnTo>
                  <a:close/>
                  <a:moveTo>
                    <a:pt x="2620" y="1"/>
                  </a:moveTo>
                  <a:cubicBezTo>
                    <a:pt x="1763" y="1"/>
                    <a:pt x="1060" y="703"/>
                    <a:pt x="1060" y="1572"/>
                  </a:cubicBezTo>
                  <a:lnTo>
                    <a:pt x="1060" y="1918"/>
                  </a:lnTo>
                  <a:cubicBezTo>
                    <a:pt x="1060" y="2203"/>
                    <a:pt x="1120" y="2477"/>
                    <a:pt x="1239" y="2727"/>
                  </a:cubicBezTo>
                  <a:lnTo>
                    <a:pt x="1239" y="3096"/>
                  </a:lnTo>
                  <a:cubicBezTo>
                    <a:pt x="1239" y="3703"/>
                    <a:pt x="1513" y="4263"/>
                    <a:pt x="1941" y="4632"/>
                  </a:cubicBezTo>
                  <a:lnTo>
                    <a:pt x="1941" y="5180"/>
                  </a:lnTo>
                  <a:lnTo>
                    <a:pt x="1632" y="5513"/>
                  </a:lnTo>
                  <a:cubicBezTo>
                    <a:pt x="1596" y="5537"/>
                    <a:pt x="1584" y="5585"/>
                    <a:pt x="1584" y="5632"/>
                  </a:cubicBezTo>
                  <a:lnTo>
                    <a:pt x="572" y="6001"/>
                  </a:lnTo>
                  <a:cubicBezTo>
                    <a:pt x="227" y="6120"/>
                    <a:pt x="1" y="6442"/>
                    <a:pt x="1" y="6823"/>
                  </a:cubicBezTo>
                  <a:lnTo>
                    <a:pt x="1" y="7728"/>
                  </a:lnTo>
                  <a:cubicBezTo>
                    <a:pt x="1" y="7823"/>
                    <a:pt x="84" y="7894"/>
                    <a:pt x="167" y="7894"/>
                  </a:cubicBezTo>
                  <a:cubicBezTo>
                    <a:pt x="263" y="7894"/>
                    <a:pt x="334" y="7823"/>
                    <a:pt x="334" y="7728"/>
                  </a:cubicBezTo>
                  <a:lnTo>
                    <a:pt x="334" y="6823"/>
                  </a:lnTo>
                  <a:cubicBezTo>
                    <a:pt x="334" y="6597"/>
                    <a:pt x="477" y="6382"/>
                    <a:pt x="691" y="6311"/>
                  </a:cubicBezTo>
                  <a:lnTo>
                    <a:pt x="1751" y="5930"/>
                  </a:lnTo>
                  <a:lnTo>
                    <a:pt x="2192" y="6597"/>
                  </a:lnTo>
                  <a:cubicBezTo>
                    <a:pt x="2251" y="6680"/>
                    <a:pt x="2346" y="6728"/>
                    <a:pt x="2442" y="6740"/>
                  </a:cubicBezTo>
                  <a:lnTo>
                    <a:pt x="2477" y="6740"/>
                  </a:lnTo>
                  <a:cubicBezTo>
                    <a:pt x="2561" y="6740"/>
                    <a:pt x="2656" y="6716"/>
                    <a:pt x="2715" y="6644"/>
                  </a:cubicBezTo>
                  <a:lnTo>
                    <a:pt x="2977" y="6370"/>
                  </a:lnTo>
                  <a:lnTo>
                    <a:pt x="2977" y="7728"/>
                  </a:lnTo>
                  <a:cubicBezTo>
                    <a:pt x="2977" y="7823"/>
                    <a:pt x="3061" y="7894"/>
                    <a:pt x="3144" y="7894"/>
                  </a:cubicBezTo>
                  <a:cubicBezTo>
                    <a:pt x="3239" y="7894"/>
                    <a:pt x="3311" y="7823"/>
                    <a:pt x="3311" y="7728"/>
                  </a:cubicBezTo>
                  <a:lnTo>
                    <a:pt x="3311" y="6370"/>
                  </a:lnTo>
                  <a:lnTo>
                    <a:pt x="3573" y="6644"/>
                  </a:lnTo>
                  <a:cubicBezTo>
                    <a:pt x="3632" y="6704"/>
                    <a:pt x="3727" y="6740"/>
                    <a:pt x="3811" y="6740"/>
                  </a:cubicBezTo>
                  <a:lnTo>
                    <a:pt x="3846" y="6740"/>
                  </a:lnTo>
                  <a:cubicBezTo>
                    <a:pt x="3954" y="6728"/>
                    <a:pt x="4037" y="6680"/>
                    <a:pt x="4097" y="6597"/>
                  </a:cubicBezTo>
                  <a:lnTo>
                    <a:pt x="4549" y="5930"/>
                  </a:lnTo>
                  <a:lnTo>
                    <a:pt x="5597" y="6311"/>
                  </a:lnTo>
                  <a:cubicBezTo>
                    <a:pt x="5811" y="6382"/>
                    <a:pt x="5954" y="6597"/>
                    <a:pt x="5954" y="6823"/>
                  </a:cubicBezTo>
                  <a:lnTo>
                    <a:pt x="5954" y="7728"/>
                  </a:lnTo>
                  <a:cubicBezTo>
                    <a:pt x="5954" y="7823"/>
                    <a:pt x="6037" y="7894"/>
                    <a:pt x="6121" y="7894"/>
                  </a:cubicBezTo>
                  <a:cubicBezTo>
                    <a:pt x="6204" y="7894"/>
                    <a:pt x="6287" y="7823"/>
                    <a:pt x="6287" y="7728"/>
                  </a:cubicBezTo>
                  <a:lnTo>
                    <a:pt x="6287" y="6823"/>
                  </a:lnTo>
                  <a:cubicBezTo>
                    <a:pt x="6299" y="6466"/>
                    <a:pt x="6073" y="6132"/>
                    <a:pt x="5740" y="6001"/>
                  </a:cubicBezTo>
                  <a:lnTo>
                    <a:pt x="4728" y="5632"/>
                  </a:lnTo>
                  <a:cubicBezTo>
                    <a:pt x="4728" y="5585"/>
                    <a:pt x="4704" y="5537"/>
                    <a:pt x="4680" y="5513"/>
                  </a:cubicBezTo>
                  <a:lnTo>
                    <a:pt x="4370" y="5180"/>
                  </a:lnTo>
                  <a:lnTo>
                    <a:pt x="4370" y="4644"/>
                  </a:lnTo>
                  <a:lnTo>
                    <a:pt x="4454" y="4561"/>
                  </a:lnTo>
                  <a:cubicBezTo>
                    <a:pt x="4847" y="4204"/>
                    <a:pt x="5061" y="3680"/>
                    <a:pt x="5061" y="3156"/>
                  </a:cubicBezTo>
                  <a:lnTo>
                    <a:pt x="5061" y="2727"/>
                  </a:lnTo>
                  <a:cubicBezTo>
                    <a:pt x="5180" y="2477"/>
                    <a:pt x="5240" y="2203"/>
                    <a:pt x="5240" y="1929"/>
                  </a:cubicBezTo>
                  <a:lnTo>
                    <a:pt x="5240" y="167"/>
                  </a:lnTo>
                  <a:cubicBezTo>
                    <a:pt x="5240" y="84"/>
                    <a:pt x="5168" y="1"/>
                    <a:pt x="50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5" name="Google Shape;6425;p79"/>
            <p:cNvSpPr/>
            <p:nvPr/>
          </p:nvSpPr>
          <p:spPr>
            <a:xfrm>
              <a:off x="8103515" y="1851535"/>
              <a:ext cx="10630" cy="21643"/>
            </a:xfrm>
            <a:custGeom>
              <a:avLst/>
              <a:gdLst/>
              <a:ahLst/>
              <a:cxnLst/>
              <a:rect l="l" t="t" r="r" b="b"/>
              <a:pathLst>
                <a:path w="334" h="680" extrusionOk="0">
                  <a:moveTo>
                    <a:pt x="167" y="1"/>
                  </a:moveTo>
                  <a:cubicBezTo>
                    <a:pt x="72" y="1"/>
                    <a:pt x="0" y="72"/>
                    <a:pt x="0" y="155"/>
                  </a:cubicBezTo>
                  <a:lnTo>
                    <a:pt x="0" y="513"/>
                  </a:lnTo>
                  <a:cubicBezTo>
                    <a:pt x="0" y="608"/>
                    <a:pt x="72" y="679"/>
                    <a:pt x="167" y="679"/>
                  </a:cubicBezTo>
                  <a:cubicBezTo>
                    <a:pt x="250" y="679"/>
                    <a:pt x="334" y="608"/>
                    <a:pt x="334" y="513"/>
                  </a:cubicBezTo>
                  <a:lnTo>
                    <a:pt x="334" y="155"/>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6" name="Google Shape;6426;p79"/>
            <p:cNvSpPr/>
            <p:nvPr/>
          </p:nvSpPr>
          <p:spPr>
            <a:xfrm>
              <a:off x="8226306" y="1851535"/>
              <a:ext cx="10248" cy="21643"/>
            </a:xfrm>
            <a:custGeom>
              <a:avLst/>
              <a:gdLst/>
              <a:ahLst/>
              <a:cxnLst/>
              <a:rect l="l" t="t" r="r" b="b"/>
              <a:pathLst>
                <a:path w="322" h="680" extrusionOk="0">
                  <a:moveTo>
                    <a:pt x="167" y="1"/>
                  </a:moveTo>
                  <a:cubicBezTo>
                    <a:pt x="71" y="1"/>
                    <a:pt x="0" y="72"/>
                    <a:pt x="0" y="155"/>
                  </a:cubicBezTo>
                  <a:lnTo>
                    <a:pt x="0" y="513"/>
                  </a:lnTo>
                  <a:cubicBezTo>
                    <a:pt x="0" y="608"/>
                    <a:pt x="71" y="679"/>
                    <a:pt x="167" y="679"/>
                  </a:cubicBezTo>
                  <a:cubicBezTo>
                    <a:pt x="250" y="679"/>
                    <a:pt x="322" y="608"/>
                    <a:pt x="322" y="513"/>
                  </a:cubicBezTo>
                  <a:lnTo>
                    <a:pt x="322" y="155"/>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7" name="Google Shape;6427;p79"/>
            <p:cNvSpPr/>
            <p:nvPr/>
          </p:nvSpPr>
          <p:spPr>
            <a:xfrm>
              <a:off x="8020159" y="1516551"/>
              <a:ext cx="300897" cy="284251"/>
            </a:xfrm>
            <a:custGeom>
              <a:avLst/>
              <a:gdLst/>
              <a:ahLst/>
              <a:cxnLst/>
              <a:rect l="l" t="t" r="r" b="b"/>
              <a:pathLst>
                <a:path w="9454" h="8931" extrusionOk="0">
                  <a:moveTo>
                    <a:pt x="6263" y="596"/>
                  </a:moveTo>
                  <a:lnTo>
                    <a:pt x="6263" y="596"/>
                  </a:lnTo>
                  <a:cubicBezTo>
                    <a:pt x="7060" y="894"/>
                    <a:pt x="7739" y="1406"/>
                    <a:pt x="8227" y="2084"/>
                  </a:cubicBezTo>
                  <a:lnTo>
                    <a:pt x="7322" y="2084"/>
                  </a:lnTo>
                  <a:cubicBezTo>
                    <a:pt x="7215" y="1846"/>
                    <a:pt x="7096" y="1620"/>
                    <a:pt x="6953" y="1394"/>
                  </a:cubicBezTo>
                  <a:cubicBezTo>
                    <a:pt x="6739" y="1084"/>
                    <a:pt x="6525" y="822"/>
                    <a:pt x="6263" y="596"/>
                  </a:cubicBezTo>
                  <a:close/>
                  <a:moveTo>
                    <a:pt x="3143" y="608"/>
                  </a:moveTo>
                  <a:cubicBezTo>
                    <a:pt x="2893" y="822"/>
                    <a:pt x="2667" y="1084"/>
                    <a:pt x="2453" y="1406"/>
                  </a:cubicBezTo>
                  <a:cubicBezTo>
                    <a:pt x="2322" y="1620"/>
                    <a:pt x="2203" y="1846"/>
                    <a:pt x="2084" y="2096"/>
                  </a:cubicBezTo>
                  <a:lnTo>
                    <a:pt x="1179" y="2096"/>
                  </a:lnTo>
                  <a:cubicBezTo>
                    <a:pt x="1667" y="1429"/>
                    <a:pt x="2357" y="905"/>
                    <a:pt x="3143" y="608"/>
                  </a:cubicBezTo>
                  <a:close/>
                  <a:moveTo>
                    <a:pt x="4560" y="322"/>
                  </a:moveTo>
                  <a:lnTo>
                    <a:pt x="4560" y="2096"/>
                  </a:lnTo>
                  <a:lnTo>
                    <a:pt x="2453" y="2096"/>
                  </a:lnTo>
                  <a:cubicBezTo>
                    <a:pt x="2929" y="1084"/>
                    <a:pt x="3691" y="393"/>
                    <a:pt x="4560" y="322"/>
                  </a:cubicBezTo>
                  <a:close/>
                  <a:moveTo>
                    <a:pt x="4882" y="322"/>
                  </a:moveTo>
                  <a:cubicBezTo>
                    <a:pt x="5751" y="393"/>
                    <a:pt x="6489" y="1084"/>
                    <a:pt x="6977" y="2096"/>
                  </a:cubicBezTo>
                  <a:lnTo>
                    <a:pt x="4882" y="2096"/>
                  </a:lnTo>
                  <a:lnTo>
                    <a:pt x="4882" y="322"/>
                  </a:lnTo>
                  <a:close/>
                  <a:moveTo>
                    <a:pt x="1953" y="2418"/>
                  </a:moveTo>
                  <a:cubicBezTo>
                    <a:pt x="1715" y="3084"/>
                    <a:pt x="1584" y="3799"/>
                    <a:pt x="1560" y="4549"/>
                  </a:cubicBezTo>
                  <a:lnTo>
                    <a:pt x="310" y="4549"/>
                  </a:lnTo>
                  <a:cubicBezTo>
                    <a:pt x="345" y="3775"/>
                    <a:pt x="572" y="3049"/>
                    <a:pt x="953" y="2418"/>
                  </a:cubicBezTo>
                  <a:close/>
                  <a:moveTo>
                    <a:pt x="8465" y="2429"/>
                  </a:moveTo>
                  <a:cubicBezTo>
                    <a:pt x="8858" y="3049"/>
                    <a:pt x="9085" y="3775"/>
                    <a:pt x="9108" y="4549"/>
                  </a:cubicBezTo>
                  <a:lnTo>
                    <a:pt x="7858" y="4549"/>
                  </a:lnTo>
                  <a:cubicBezTo>
                    <a:pt x="7846" y="3799"/>
                    <a:pt x="7715" y="3084"/>
                    <a:pt x="7477" y="2429"/>
                  </a:cubicBezTo>
                  <a:close/>
                  <a:moveTo>
                    <a:pt x="1560" y="4882"/>
                  </a:moveTo>
                  <a:cubicBezTo>
                    <a:pt x="1584" y="5585"/>
                    <a:pt x="1703" y="6251"/>
                    <a:pt x="1905" y="6870"/>
                  </a:cubicBezTo>
                  <a:lnTo>
                    <a:pt x="1953" y="7001"/>
                  </a:lnTo>
                  <a:lnTo>
                    <a:pt x="953" y="7001"/>
                  </a:lnTo>
                  <a:cubicBezTo>
                    <a:pt x="572" y="6382"/>
                    <a:pt x="345" y="5656"/>
                    <a:pt x="310" y="4882"/>
                  </a:cubicBezTo>
                  <a:close/>
                  <a:moveTo>
                    <a:pt x="9096" y="4894"/>
                  </a:moveTo>
                  <a:cubicBezTo>
                    <a:pt x="9085" y="5608"/>
                    <a:pt x="8870" y="6323"/>
                    <a:pt x="8501" y="6954"/>
                  </a:cubicBezTo>
                  <a:cubicBezTo>
                    <a:pt x="8489" y="6966"/>
                    <a:pt x="8465" y="6990"/>
                    <a:pt x="8453" y="7001"/>
                  </a:cubicBezTo>
                  <a:lnTo>
                    <a:pt x="7453" y="7001"/>
                  </a:lnTo>
                  <a:lnTo>
                    <a:pt x="7501" y="6870"/>
                  </a:lnTo>
                  <a:cubicBezTo>
                    <a:pt x="7715" y="6251"/>
                    <a:pt x="7834" y="5585"/>
                    <a:pt x="7846" y="4894"/>
                  </a:cubicBezTo>
                  <a:close/>
                  <a:moveTo>
                    <a:pt x="4715" y="1"/>
                  </a:moveTo>
                  <a:cubicBezTo>
                    <a:pt x="3465" y="1"/>
                    <a:pt x="2262" y="489"/>
                    <a:pt x="1381" y="1382"/>
                  </a:cubicBezTo>
                  <a:cubicBezTo>
                    <a:pt x="488" y="2275"/>
                    <a:pt x="0" y="3465"/>
                    <a:pt x="0" y="4715"/>
                  </a:cubicBezTo>
                  <a:cubicBezTo>
                    <a:pt x="0" y="6489"/>
                    <a:pt x="976" y="8097"/>
                    <a:pt x="2548" y="8918"/>
                  </a:cubicBezTo>
                  <a:cubicBezTo>
                    <a:pt x="2572" y="8930"/>
                    <a:pt x="2584" y="8930"/>
                    <a:pt x="2619" y="8930"/>
                  </a:cubicBezTo>
                  <a:cubicBezTo>
                    <a:pt x="2679" y="8930"/>
                    <a:pt x="2738" y="8895"/>
                    <a:pt x="2762" y="8835"/>
                  </a:cubicBezTo>
                  <a:cubicBezTo>
                    <a:pt x="2810" y="8764"/>
                    <a:pt x="2786" y="8656"/>
                    <a:pt x="2691" y="8621"/>
                  </a:cubicBezTo>
                  <a:cubicBezTo>
                    <a:pt x="2084" y="8299"/>
                    <a:pt x="1572" y="7859"/>
                    <a:pt x="1191" y="7335"/>
                  </a:cubicBezTo>
                  <a:lnTo>
                    <a:pt x="2096" y="7335"/>
                  </a:lnTo>
                  <a:cubicBezTo>
                    <a:pt x="2286" y="7775"/>
                    <a:pt x="2548" y="8180"/>
                    <a:pt x="2846" y="8514"/>
                  </a:cubicBezTo>
                  <a:cubicBezTo>
                    <a:pt x="2877" y="8551"/>
                    <a:pt x="2918" y="8569"/>
                    <a:pt x="2961" y="8569"/>
                  </a:cubicBezTo>
                  <a:cubicBezTo>
                    <a:pt x="3002" y="8569"/>
                    <a:pt x="3044" y="8554"/>
                    <a:pt x="3084" y="8525"/>
                  </a:cubicBezTo>
                  <a:cubicBezTo>
                    <a:pt x="3155" y="8466"/>
                    <a:pt x="3155" y="8359"/>
                    <a:pt x="3096" y="8287"/>
                  </a:cubicBezTo>
                  <a:cubicBezTo>
                    <a:pt x="2858" y="8013"/>
                    <a:pt x="2643" y="7692"/>
                    <a:pt x="2465" y="7335"/>
                  </a:cubicBezTo>
                  <a:cubicBezTo>
                    <a:pt x="2548" y="7323"/>
                    <a:pt x="2619" y="7263"/>
                    <a:pt x="2619" y="7168"/>
                  </a:cubicBezTo>
                  <a:cubicBezTo>
                    <a:pt x="2619" y="7085"/>
                    <a:pt x="2548" y="7001"/>
                    <a:pt x="2453" y="7001"/>
                  </a:cubicBezTo>
                  <a:lnTo>
                    <a:pt x="2334" y="7001"/>
                  </a:lnTo>
                  <a:cubicBezTo>
                    <a:pt x="2084" y="6370"/>
                    <a:pt x="1929" y="5632"/>
                    <a:pt x="1917" y="4882"/>
                  </a:cubicBezTo>
                  <a:lnTo>
                    <a:pt x="2096" y="4882"/>
                  </a:lnTo>
                  <a:cubicBezTo>
                    <a:pt x="2191" y="4882"/>
                    <a:pt x="2262" y="4799"/>
                    <a:pt x="2262" y="4715"/>
                  </a:cubicBezTo>
                  <a:cubicBezTo>
                    <a:pt x="2262" y="4620"/>
                    <a:pt x="2191" y="4549"/>
                    <a:pt x="2096" y="4549"/>
                  </a:cubicBezTo>
                  <a:lnTo>
                    <a:pt x="1917" y="4549"/>
                  </a:lnTo>
                  <a:cubicBezTo>
                    <a:pt x="1929" y="3775"/>
                    <a:pt x="2084" y="3049"/>
                    <a:pt x="2334" y="2418"/>
                  </a:cubicBezTo>
                  <a:lnTo>
                    <a:pt x="4572" y="2418"/>
                  </a:lnTo>
                  <a:lnTo>
                    <a:pt x="4572" y="2775"/>
                  </a:lnTo>
                  <a:cubicBezTo>
                    <a:pt x="4572" y="2870"/>
                    <a:pt x="4643" y="2941"/>
                    <a:pt x="4727" y="2941"/>
                  </a:cubicBezTo>
                  <a:cubicBezTo>
                    <a:pt x="4822" y="2941"/>
                    <a:pt x="4894" y="2870"/>
                    <a:pt x="4894" y="2775"/>
                  </a:cubicBezTo>
                  <a:lnTo>
                    <a:pt x="4894" y="2418"/>
                  </a:lnTo>
                  <a:lnTo>
                    <a:pt x="7132" y="2418"/>
                  </a:lnTo>
                  <a:cubicBezTo>
                    <a:pt x="7370" y="3049"/>
                    <a:pt x="7513" y="3775"/>
                    <a:pt x="7549" y="4549"/>
                  </a:cubicBezTo>
                  <a:lnTo>
                    <a:pt x="7370" y="4549"/>
                  </a:lnTo>
                  <a:cubicBezTo>
                    <a:pt x="7275" y="4549"/>
                    <a:pt x="7203" y="4620"/>
                    <a:pt x="7203" y="4715"/>
                  </a:cubicBezTo>
                  <a:cubicBezTo>
                    <a:pt x="7203" y="4799"/>
                    <a:pt x="7275" y="4882"/>
                    <a:pt x="7370" y="4882"/>
                  </a:cubicBezTo>
                  <a:lnTo>
                    <a:pt x="7549" y="4882"/>
                  </a:lnTo>
                  <a:cubicBezTo>
                    <a:pt x="7525" y="5632"/>
                    <a:pt x="7382" y="6370"/>
                    <a:pt x="7132" y="7001"/>
                  </a:cubicBezTo>
                  <a:lnTo>
                    <a:pt x="7013" y="7001"/>
                  </a:lnTo>
                  <a:cubicBezTo>
                    <a:pt x="6918" y="7001"/>
                    <a:pt x="6846" y="7085"/>
                    <a:pt x="6846" y="7168"/>
                  </a:cubicBezTo>
                  <a:cubicBezTo>
                    <a:pt x="6846" y="7263"/>
                    <a:pt x="6906" y="7323"/>
                    <a:pt x="6989" y="7335"/>
                  </a:cubicBezTo>
                  <a:cubicBezTo>
                    <a:pt x="6810" y="7692"/>
                    <a:pt x="6608" y="8025"/>
                    <a:pt x="6370" y="8287"/>
                  </a:cubicBezTo>
                  <a:cubicBezTo>
                    <a:pt x="6310" y="8359"/>
                    <a:pt x="6310" y="8466"/>
                    <a:pt x="6382" y="8525"/>
                  </a:cubicBezTo>
                  <a:cubicBezTo>
                    <a:pt x="6418" y="8549"/>
                    <a:pt x="6453" y="8573"/>
                    <a:pt x="6489" y="8573"/>
                  </a:cubicBezTo>
                  <a:cubicBezTo>
                    <a:pt x="6537" y="8573"/>
                    <a:pt x="6572" y="8549"/>
                    <a:pt x="6608" y="8514"/>
                  </a:cubicBezTo>
                  <a:cubicBezTo>
                    <a:pt x="6894" y="8180"/>
                    <a:pt x="7144" y="7787"/>
                    <a:pt x="7346" y="7335"/>
                  </a:cubicBezTo>
                  <a:lnTo>
                    <a:pt x="8263" y="7335"/>
                  </a:lnTo>
                  <a:cubicBezTo>
                    <a:pt x="7906" y="7811"/>
                    <a:pt x="7441" y="8228"/>
                    <a:pt x="6918" y="8525"/>
                  </a:cubicBezTo>
                  <a:cubicBezTo>
                    <a:pt x="6846" y="8573"/>
                    <a:pt x="6810" y="8680"/>
                    <a:pt x="6858" y="8752"/>
                  </a:cubicBezTo>
                  <a:cubicBezTo>
                    <a:pt x="6891" y="8801"/>
                    <a:pt x="6951" y="8833"/>
                    <a:pt x="7009" y="8833"/>
                  </a:cubicBezTo>
                  <a:cubicBezTo>
                    <a:pt x="7036" y="8833"/>
                    <a:pt x="7062" y="8826"/>
                    <a:pt x="7084" y="8811"/>
                  </a:cubicBezTo>
                  <a:cubicBezTo>
                    <a:pt x="7787" y="8406"/>
                    <a:pt x="8382" y="7811"/>
                    <a:pt x="8799" y="7109"/>
                  </a:cubicBezTo>
                  <a:cubicBezTo>
                    <a:pt x="9227" y="6382"/>
                    <a:pt x="9454" y="5561"/>
                    <a:pt x="9454" y="4715"/>
                  </a:cubicBezTo>
                  <a:cubicBezTo>
                    <a:pt x="9442" y="3453"/>
                    <a:pt x="8942" y="2275"/>
                    <a:pt x="8049" y="1382"/>
                  </a:cubicBezTo>
                  <a:cubicBezTo>
                    <a:pt x="7156" y="489"/>
                    <a:pt x="5965" y="1"/>
                    <a:pt x="4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28" name="Google Shape;6428;p79"/>
          <p:cNvGrpSpPr/>
          <p:nvPr/>
        </p:nvGrpSpPr>
        <p:grpSpPr>
          <a:xfrm>
            <a:off x="5377363" y="1516169"/>
            <a:ext cx="257357" cy="356627"/>
            <a:chOff x="5377363" y="1516169"/>
            <a:chExt cx="257357" cy="356627"/>
          </a:xfrm>
        </p:grpSpPr>
        <p:sp>
          <p:nvSpPr>
            <p:cNvPr id="6429" name="Google Shape;6429;p79"/>
            <p:cNvSpPr/>
            <p:nvPr/>
          </p:nvSpPr>
          <p:spPr>
            <a:xfrm>
              <a:off x="5377363" y="1516169"/>
              <a:ext cx="257357" cy="356627"/>
            </a:xfrm>
            <a:custGeom>
              <a:avLst/>
              <a:gdLst/>
              <a:ahLst/>
              <a:cxnLst/>
              <a:rect l="l" t="t" r="r" b="b"/>
              <a:pathLst>
                <a:path w="8086" h="11205" extrusionOk="0">
                  <a:moveTo>
                    <a:pt x="4073" y="334"/>
                  </a:moveTo>
                  <a:cubicBezTo>
                    <a:pt x="4263" y="334"/>
                    <a:pt x="4430" y="441"/>
                    <a:pt x="4525" y="608"/>
                  </a:cubicBezTo>
                  <a:cubicBezTo>
                    <a:pt x="4561" y="656"/>
                    <a:pt x="4620" y="679"/>
                    <a:pt x="4680" y="679"/>
                  </a:cubicBezTo>
                  <a:lnTo>
                    <a:pt x="5299" y="679"/>
                  </a:lnTo>
                  <a:cubicBezTo>
                    <a:pt x="5406" y="679"/>
                    <a:pt x="5490" y="775"/>
                    <a:pt x="5490" y="870"/>
                  </a:cubicBezTo>
                  <a:lnTo>
                    <a:pt x="5490" y="1406"/>
                  </a:lnTo>
                  <a:lnTo>
                    <a:pt x="2668" y="1406"/>
                  </a:lnTo>
                  <a:lnTo>
                    <a:pt x="2668" y="870"/>
                  </a:lnTo>
                  <a:lnTo>
                    <a:pt x="2644" y="870"/>
                  </a:lnTo>
                  <a:cubicBezTo>
                    <a:pt x="2644" y="775"/>
                    <a:pt x="2727" y="679"/>
                    <a:pt x="2835" y="679"/>
                  </a:cubicBezTo>
                  <a:lnTo>
                    <a:pt x="3454" y="679"/>
                  </a:lnTo>
                  <a:cubicBezTo>
                    <a:pt x="3513" y="679"/>
                    <a:pt x="3573" y="656"/>
                    <a:pt x="3608" y="608"/>
                  </a:cubicBezTo>
                  <a:cubicBezTo>
                    <a:pt x="3716" y="441"/>
                    <a:pt x="3870" y="334"/>
                    <a:pt x="4073" y="334"/>
                  </a:cubicBezTo>
                  <a:close/>
                  <a:moveTo>
                    <a:pt x="7395" y="1037"/>
                  </a:moveTo>
                  <a:cubicBezTo>
                    <a:pt x="7597" y="1037"/>
                    <a:pt x="7764" y="1203"/>
                    <a:pt x="7764" y="1394"/>
                  </a:cubicBezTo>
                  <a:lnTo>
                    <a:pt x="7764" y="10514"/>
                  </a:lnTo>
                  <a:cubicBezTo>
                    <a:pt x="7764" y="10716"/>
                    <a:pt x="7597" y="10871"/>
                    <a:pt x="7395" y="10871"/>
                  </a:cubicBezTo>
                  <a:lnTo>
                    <a:pt x="727" y="10871"/>
                  </a:lnTo>
                  <a:cubicBezTo>
                    <a:pt x="537" y="10871"/>
                    <a:pt x="370" y="10704"/>
                    <a:pt x="370" y="10514"/>
                  </a:cubicBezTo>
                  <a:lnTo>
                    <a:pt x="370" y="1394"/>
                  </a:lnTo>
                  <a:cubicBezTo>
                    <a:pt x="370" y="1203"/>
                    <a:pt x="537" y="1037"/>
                    <a:pt x="727" y="1037"/>
                  </a:cubicBezTo>
                  <a:lnTo>
                    <a:pt x="2323" y="1037"/>
                  </a:lnTo>
                  <a:lnTo>
                    <a:pt x="2323" y="1572"/>
                  </a:lnTo>
                  <a:cubicBezTo>
                    <a:pt x="2323" y="1668"/>
                    <a:pt x="2406" y="1739"/>
                    <a:pt x="2489" y="1739"/>
                  </a:cubicBezTo>
                  <a:lnTo>
                    <a:pt x="5644" y="1739"/>
                  </a:lnTo>
                  <a:cubicBezTo>
                    <a:pt x="5728" y="1739"/>
                    <a:pt x="5811" y="1668"/>
                    <a:pt x="5811" y="1572"/>
                  </a:cubicBezTo>
                  <a:lnTo>
                    <a:pt x="5811" y="1037"/>
                  </a:lnTo>
                  <a:close/>
                  <a:moveTo>
                    <a:pt x="4037" y="1"/>
                  </a:moveTo>
                  <a:cubicBezTo>
                    <a:pt x="3751" y="1"/>
                    <a:pt x="3501" y="132"/>
                    <a:pt x="3335" y="358"/>
                  </a:cubicBezTo>
                  <a:lnTo>
                    <a:pt x="2799" y="358"/>
                  </a:lnTo>
                  <a:cubicBezTo>
                    <a:pt x="2585" y="358"/>
                    <a:pt x="2382" y="501"/>
                    <a:pt x="2311" y="715"/>
                  </a:cubicBezTo>
                  <a:lnTo>
                    <a:pt x="691" y="715"/>
                  </a:lnTo>
                  <a:cubicBezTo>
                    <a:pt x="299" y="715"/>
                    <a:pt x="1" y="1025"/>
                    <a:pt x="1" y="1394"/>
                  </a:cubicBezTo>
                  <a:lnTo>
                    <a:pt x="1" y="10514"/>
                  </a:lnTo>
                  <a:cubicBezTo>
                    <a:pt x="1" y="10907"/>
                    <a:pt x="322" y="11204"/>
                    <a:pt x="691" y="11204"/>
                  </a:cubicBezTo>
                  <a:lnTo>
                    <a:pt x="7359" y="11204"/>
                  </a:lnTo>
                  <a:cubicBezTo>
                    <a:pt x="7740" y="11204"/>
                    <a:pt x="8038" y="10895"/>
                    <a:pt x="8038" y="10514"/>
                  </a:cubicBezTo>
                  <a:lnTo>
                    <a:pt x="8038" y="1394"/>
                  </a:lnTo>
                  <a:cubicBezTo>
                    <a:pt x="8085" y="1025"/>
                    <a:pt x="7776" y="715"/>
                    <a:pt x="7383" y="715"/>
                  </a:cubicBezTo>
                  <a:lnTo>
                    <a:pt x="5763" y="715"/>
                  </a:lnTo>
                  <a:cubicBezTo>
                    <a:pt x="5692" y="501"/>
                    <a:pt x="5490" y="358"/>
                    <a:pt x="5275" y="358"/>
                  </a:cubicBezTo>
                  <a:lnTo>
                    <a:pt x="4740" y="358"/>
                  </a:lnTo>
                  <a:cubicBezTo>
                    <a:pt x="4573" y="132"/>
                    <a:pt x="4323" y="1"/>
                    <a:pt x="4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0" name="Google Shape;6430;p79"/>
            <p:cNvSpPr/>
            <p:nvPr/>
          </p:nvSpPr>
          <p:spPr>
            <a:xfrm>
              <a:off x="5501681" y="1538925"/>
              <a:ext cx="10248" cy="10248"/>
            </a:xfrm>
            <a:custGeom>
              <a:avLst/>
              <a:gdLst/>
              <a:ahLst/>
              <a:cxnLst/>
              <a:rect l="l" t="t" r="r" b="b"/>
              <a:pathLst>
                <a:path w="322" h="322" extrusionOk="0">
                  <a:moveTo>
                    <a:pt x="167" y="0"/>
                  </a:moveTo>
                  <a:cubicBezTo>
                    <a:pt x="72" y="0"/>
                    <a:pt x="0" y="71"/>
                    <a:pt x="0" y="155"/>
                  </a:cubicBezTo>
                  <a:cubicBezTo>
                    <a:pt x="0" y="250"/>
                    <a:pt x="72" y="322"/>
                    <a:pt x="167" y="322"/>
                  </a:cubicBezTo>
                  <a:cubicBezTo>
                    <a:pt x="250" y="322"/>
                    <a:pt x="322" y="250"/>
                    <a:pt x="322" y="155"/>
                  </a:cubicBezTo>
                  <a:cubicBezTo>
                    <a:pt x="322"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1" name="Google Shape;6431;p79"/>
            <p:cNvSpPr/>
            <p:nvPr/>
          </p:nvSpPr>
          <p:spPr>
            <a:xfrm>
              <a:off x="5401233" y="1560886"/>
              <a:ext cx="211112" cy="278554"/>
            </a:xfrm>
            <a:custGeom>
              <a:avLst/>
              <a:gdLst/>
              <a:ahLst/>
              <a:cxnLst/>
              <a:rect l="l" t="t" r="r" b="b"/>
              <a:pathLst>
                <a:path w="6633" h="8752" extrusionOk="0">
                  <a:moveTo>
                    <a:pt x="156" y="1"/>
                  </a:moveTo>
                  <a:cubicBezTo>
                    <a:pt x="72" y="1"/>
                    <a:pt x="1" y="84"/>
                    <a:pt x="1" y="167"/>
                  </a:cubicBezTo>
                  <a:lnTo>
                    <a:pt x="1" y="8597"/>
                  </a:lnTo>
                  <a:cubicBezTo>
                    <a:pt x="1" y="8680"/>
                    <a:pt x="72" y="8752"/>
                    <a:pt x="156" y="8752"/>
                  </a:cubicBezTo>
                  <a:lnTo>
                    <a:pt x="6466" y="8752"/>
                  </a:lnTo>
                  <a:cubicBezTo>
                    <a:pt x="6561" y="8752"/>
                    <a:pt x="6633" y="8680"/>
                    <a:pt x="6633" y="8597"/>
                  </a:cubicBezTo>
                  <a:lnTo>
                    <a:pt x="6633" y="167"/>
                  </a:lnTo>
                  <a:cubicBezTo>
                    <a:pt x="6633" y="84"/>
                    <a:pt x="6561" y="1"/>
                    <a:pt x="6478" y="1"/>
                  </a:cubicBezTo>
                  <a:lnTo>
                    <a:pt x="5597" y="1"/>
                  </a:lnTo>
                  <a:cubicBezTo>
                    <a:pt x="5502" y="1"/>
                    <a:pt x="5430" y="84"/>
                    <a:pt x="5430" y="167"/>
                  </a:cubicBezTo>
                  <a:cubicBezTo>
                    <a:pt x="5430" y="263"/>
                    <a:pt x="5502" y="334"/>
                    <a:pt x="5597" y="334"/>
                  </a:cubicBezTo>
                  <a:lnTo>
                    <a:pt x="6311" y="334"/>
                  </a:lnTo>
                  <a:lnTo>
                    <a:pt x="6311" y="8430"/>
                  </a:lnTo>
                  <a:lnTo>
                    <a:pt x="322" y="8430"/>
                  </a:lnTo>
                  <a:lnTo>
                    <a:pt x="322" y="334"/>
                  </a:lnTo>
                  <a:lnTo>
                    <a:pt x="1037" y="334"/>
                  </a:lnTo>
                  <a:cubicBezTo>
                    <a:pt x="1132" y="334"/>
                    <a:pt x="1203" y="263"/>
                    <a:pt x="1203" y="167"/>
                  </a:cubicBezTo>
                  <a:cubicBezTo>
                    <a:pt x="1203" y="84"/>
                    <a:pt x="1132" y="1"/>
                    <a:pt x="1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2" name="Google Shape;6432;p79"/>
            <p:cNvSpPr/>
            <p:nvPr/>
          </p:nvSpPr>
          <p:spPr>
            <a:xfrm>
              <a:off x="5434207" y="1672664"/>
              <a:ext cx="33387" cy="33387"/>
            </a:xfrm>
            <a:custGeom>
              <a:avLst/>
              <a:gdLst/>
              <a:ahLst/>
              <a:cxnLst/>
              <a:rect l="l" t="t" r="r" b="b"/>
              <a:pathLst>
                <a:path w="1049" h="1049" extrusionOk="0">
                  <a:moveTo>
                    <a:pt x="525" y="311"/>
                  </a:moveTo>
                  <a:cubicBezTo>
                    <a:pt x="632" y="311"/>
                    <a:pt x="715" y="406"/>
                    <a:pt x="715" y="513"/>
                  </a:cubicBezTo>
                  <a:cubicBezTo>
                    <a:pt x="703" y="608"/>
                    <a:pt x="632" y="703"/>
                    <a:pt x="525" y="703"/>
                  </a:cubicBezTo>
                  <a:cubicBezTo>
                    <a:pt x="418" y="703"/>
                    <a:pt x="334" y="608"/>
                    <a:pt x="334" y="513"/>
                  </a:cubicBezTo>
                  <a:cubicBezTo>
                    <a:pt x="334" y="406"/>
                    <a:pt x="418" y="311"/>
                    <a:pt x="525" y="311"/>
                  </a:cubicBezTo>
                  <a:close/>
                  <a:moveTo>
                    <a:pt x="525" y="1"/>
                  </a:moveTo>
                  <a:cubicBezTo>
                    <a:pt x="239" y="1"/>
                    <a:pt x="1" y="239"/>
                    <a:pt x="1" y="525"/>
                  </a:cubicBezTo>
                  <a:cubicBezTo>
                    <a:pt x="1" y="811"/>
                    <a:pt x="239" y="1049"/>
                    <a:pt x="525" y="1049"/>
                  </a:cubicBezTo>
                  <a:cubicBezTo>
                    <a:pt x="810" y="1049"/>
                    <a:pt x="1049" y="811"/>
                    <a:pt x="1049" y="525"/>
                  </a:cubicBezTo>
                  <a:cubicBezTo>
                    <a:pt x="1049" y="239"/>
                    <a:pt x="81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3" name="Google Shape;6433;p79"/>
            <p:cNvSpPr/>
            <p:nvPr/>
          </p:nvSpPr>
          <p:spPr>
            <a:xfrm>
              <a:off x="5434207" y="1723079"/>
              <a:ext cx="33387" cy="33005"/>
            </a:xfrm>
            <a:custGeom>
              <a:avLst/>
              <a:gdLst/>
              <a:ahLst/>
              <a:cxnLst/>
              <a:rect l="l" t="t" r="r" b="b"/>
              <a:pathLst>
                <a:path w="1049" h="1037" extrusionOk="0">
                  <a:moveTo>
                    <a:pt x="525" y="310"/>
                  </a:moveTo>
                  <a:cubicBezTo>
                    <a:pt x="632" y="310"/>
                    <a:pt x="715" y="405"/>
                    <a:pt x="715" y="501"/>
                  </a:cubicBezTo>
                  <a:cubicBezTo>
                    <a:pt x="703" y="608"/>
                    <a:pt x="632" y="703"/>
                    <a:pt x="525" y="703"/>
                  </a:cubicBezTo>
                  <a:cubicBezTo>
                    <a:pt x="418" y="703"/>
                    <a:pt x="334" y="608"/>
                    <a:pt x="334" y="501"/>
                  </a:cubicBezTo>
                  <a:cubicBezTo>
                    <a:pt x="334" y="405"/>
                    <a:pt x="418" y="310"/>
                    <a:pt x="525" y="310"/>
                  </a:cubicBezTo>
                  <a:close/>
                  <a:moveTo>
                    <a:pt x="525" y="0"/>
                  </a:moveTo>
                  <a:cubicBezTo>
                    <a:pt x="239" y="0"/>
                    <a:pt x="1" y="239"/>
                    <a:pt x="1" y="512"/>
                  </a:cubicBezTo>
                  <a:cubicBezTo>
                    <a:pt x="1" y="798"/>
                    <a:pt x="239" y="1036"/>
                    <a:pt x="525" y="1036"/>
                  </a:cubicBezTo>
                  <a:cubicBezTo>
                    <a:pt x="810" y="1036"/>
                    <a:pt x="1049" y="798"/>
                    <a:pt x="1049" y="512"/>
                  </a:cubicBezTo>
                  <a:cubicBezTo>
                    <a:pt x="1049" y="239"/>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4" name="Google Shape;6434;p79"/>
            <p:cNvSpPr/>
            <p:nvPr/>
          </p:nvSpPr>
          <p:spPr>
            <a:xfrm>
              <a:off x="5434207" y="1773112"/>
              <a:ext cx="33387" cy="33355"/>
            </a:xfrm>
            <a:custGeom>
              <a:avLst/>
              <a:gdLst/>
              <a:ahLst/>
              <a:cxnLst/>
              <a:rect l="l" t="t" r="r" b="b"/>
              <a:pathLst>
                <a:path w="1049" h="1048" extrusionOk="0">
                  <a:moveTo>
                    <a:pt x="525" y="310"/>
                  </a:moveTo>
                  <a:cubicBezTo>
                    <a:pt x="632" y="310"/>
                    <a:pt x="715" y="405"/>
                    <a:pt x="715" y="512"/>
                  </a:cubicBezTo>
                  <a:cubicBezTo>
                    <a:pt x="703" y="619"/>
                    <a:pt x="632" y="703"/>
                    <a:pt x="525" y="703"/>
                  </a:cubicBezTo>
                  <a:cubicBezTo>
                    <a:pt x="418" y="703"/>
                    <a:pt x="334" y="607"/>
                    <a:pt x="334" y="512"/>
                  </a:cubicBezTo>
                  <a:cubicBezTo>
                    <a:pt x="334" y="405"/>
                    <a:pt x="418" y="310"/>
                    <a:pt x="525" y="310"/>
                  </a:cubicBezTo>
                  <a:close/>
                  <a:moveTo>
                    <a:pt x="525" y="0"/>
                  </a:moveTo>
                  <a:cubicBezTo>
                    <a:pt x="239" y="0"/>
                    <a:pt x="1" y="238"/>
                    <a:pt x="1" y="524"/>
                  </a:cubicBezTo>
                  <a:cubicBezTo>
                    <a:pt x="1" y="810"/>
                    <a:pt x="239" y="1048"/>
                    <a:pt x="525" y="1048"/>
                  </a:cubicBezTo>
                  <a:cubicBezTo>
                    <a:pt x="810" y="1048"/>
                    <a:pt x="1049" y="810"/>
                    <a:pt x="1049" y="524"/>
                  </a:cubicBezTo>
                  <a:cubicBezTo>
                    <a:pt x="1025" y="226"/>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5" name="Google Shape;6435;p79"/>
            <p:cNvSpPr/>
            <p:nvPr/>
          </p:nvSpPr>
          <p:spPr>
            <a:xfrm>
              <a:off x="5478924" y="1672664"/>
              <a:ext cx="60663" cy="10662"/>
            </a:xfrm>
            <a:custGeom>
              <a:avLst/>
              <a:gdLst/>
              <a:ahLst/>
              <a:cxnLst/>
              <a:rect l="l" t="t" r="r" b="b"/>
              <a:pathLst>
                <a:path w="1906" h="335" extrusionOk="0">
                  <a:moveTo>
                    <a:pt x="167" y="1"/>
                  </a:moveTo>
                  <a:cubicBezTo>
                    <a:pt x="72" y="1"/>
                    <a:pt x="1" y="84"/>
                    <a:pt x="1" y="168"/>
                  </a:cubicBezTo>
                  <a:cubicBezTo>
                    <a:pt x="1" y="263"/>
                    <a:pt x="72" y="334"/>
                    <a:pt x="167" y="334"/>
                  </a:cubicBezTo>
                  <a:lnTo>
                    <a:pt x="1739" y="334"/>
                  </a:lnTo>
                  <a:cubicBezTo>
                    <a:pt x="1822" y="334"/>
                    <a:pt x="1906" y="263"/>
                    <a:pt x="1906" y="168"/>
                  </a:cubicBezTo>
                  <a:cubicBezTo>
                    <a:pt x="1906" y="84"/>
                    <a:pt x="1846" y="1"/>
                    <a:pt x="1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6" name="Google Shape;6436;p79"/>
            <p:cNvSpPr/>
            <p:nvPr/>
          </p:nvSpPr>
          <p:spPr>
            <a:xfrm>
              <a:off x="5478924" y="1695039"/>
              <a:ext cx="99716" cy="10630"/>
            </a:xfrm>
            <a:custGeom>
              <a:avLst/>
              <a:gdLst/>
              <a:ahLst/>
              <a:cxnLst/>
              <a:rect l="l" t="t" r="r" b="b"/>
              <a:pathLst>
                <a:path w="3133" h="334" extrusionOk="0">
                  <a:moveTo>
                    <a:pt x="156" y="0"/>
                  </a:moveTo>
                  <a:cubicBezTo>
                    <a:pt x="72" y="0"/>
                    <a:pt x="1" y="72"/>
                    <a:pt x="1" y="167"/>
                  </a:cubicBezTo>
                  <a:cubicBezTo>
                    <a:pt x="1" y="250"/>
                    <a:pt x="72" y="334"/>
                    <a:pt x="156" y="334"/>
                  </a:cubicBezTo>
                  <a:lnTo>
                    <a:pt x="2977" y="334"/>
                  </a:lnTo>
                  <a:cubicBezTo>
                    <a:pt x="3061" y="334"/>
                    <a:pt x="3132" y="250"/>
                    <a:pt x="3132" y="167"/>
                  </a:cubicBezTo>
                  <a:cubicBezTo>
                    <a:pt x="3132" y="72"/>
                    <a:pt x="3061" y="0"/>
                    <a:pt x="2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7" name="Google Shape;6437;p79"/>
            <p:cNvSpPr/>
            <p:nvPr/>
          </p:nvSpPr>
          <p:spPr>
            <a:xfrm>
              <a:off x="5478924" y="1723079"/>
              <a:ext cx="60663" cy="10248"/>
            </a:xfrm>
            <a:custGeom>
              <a:avLst/>
              <a:gdLst/>
              <a:ahLst/>
              <a:cxnLst/>
              <a:rect l="l" t="t" r="r" b="b"/>
              <a:pathLst>
                <a:path w="1906" h="322" extrusionOk="0">
                  <a:moveTo>
                    <a:pt x="167" y="0"/>
                  </a:moveTo>
                  <a:cubicBezTo>
                    <a:pt x="72" y="0"/>
                    <a:pt x="1" y="72"/>
                    <a:pt x="1" y="167"/>
                  </a:cubicBezTo>
                  <a:cubicBezTo>
                    <a:pt x="1" y="251"/>
                    <a:pt x="72" y="322"/>
                    <a:pt x="167" y="322"/>
                  </a:cubicBezTo>
                  <a:lnTo>
                    <a:pt x="1739" y="322"/>
                  </a:lnTo>
                  <a:cubicBezTo>
                    <a:pt x="1822" y="322"/>
                    <a:pt x="1906" y="251"/>
                    <a:pt x="1906" y="167"/>
                  </a:cubicBezTo>
                  <a:cubicBezTo>
                    <a:pt x="1906" y="72"/>
                    <a:pt x="1846" y="0"/>
                    <a:pt x="1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8" name="Google Shape;6438;p79"/>
            <p:cNvSpPr/>
            <p:nvPr/>
          </p:nvSpPr>
          <p:spPr>
            <a:xfrm>
              <a:off x="5478924" y="1745422"/>
              <a:ext cx="99716" cy="10280"/>
            </a:xfrm>
            <a:custGeom>
              <a:avLst/>
              <a:gdLst/>
              <a:ahLst/>
              <a:cxnLst/>
              <a:rect l="l" t="t" r="r" b="b"/>
              <a:pathLst>
                <a:path w="3133" h="323" extrusionOk="0">
                  <a:moveTo>
                    <a:pt x="156" y="1"/>
                  </a:moveTo>
                  <a:cubicBezTo>
                    <a:pt x="72" y="1"/>
                    <a:pt x="1" y="72"/>
                    <a:pt x="1" y="156"/>
                  </a:cubicBezTo>
                  <a:cubicBezTo>
                    <a:pt x="1" y="251"/>
                    <a:pt x="72" y="322"/>
                    <a:pt x="156" y="322"/>
                  </a:cubicBezTo>
                  <a:lnTo>
                    <a:pt x="2977" y="322"/>
                  </a:lnTo>
                  <a:cubicBezTo>
                    <a:pt x="3061" y="322"/>
                    <a:pt x="3132" y="251"/>
                    <a:pt x="3132" y="156"/>
                  </a:cubicBezTo>
                  <a:cubicBezTo>
                    <a:pt x="3132" y="72"/>
                    <a:pt x="3061"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9" name="Google Shape;6439;p79"/>
            <p:cNvSpPr/>
            <p:nvPr/>
          </p:nvSpPr>
          <p:spPr>
            <a:xfrm>
              <a:off x="5478924" y="1773112"/>
              <a:ext cx="60663" cy="10630"/>
            </a:xfrm>
            <a:custGeom>
              <a:avLst/>
              <a:gdLst/>
              <a:ahLst/>
              <a:cxnLst/>
              <a:rect l="l" t="t" r="r" b="b"/>
              <a:pathLst>
                <a:path w="1906" h="334" extrusionOk="0">
                  <a:moveTo>
                    <a:pt x="167" y="0"/>
                  </a:moveTo>
                  <a:cubicBezTo>
                    <a:pt x="72" y="0"/>
                    <a:pt x="1" y="83"/>
                    <a:pt x="1" y="167"/>
                  </a:cubicBezTo>
                  <a:cubicBezTo>
                    <a:pt x="1" y="262"/>
                    <a:pt x="72" y="333"/>
                    <a:pt x="167" y="333"/>
                  </a:cubicBezTo>
                  <a:lnTo>
                    <a:pt x="1739" y="333"/>
                  </a:lnTo>
                  <a:cubicBezTo>
                    <a:pt x="1822" y="333"/>
                    <a:pt x="1906" y="262"/>
                    <a:pt x="1906" y="167"/>
                  </a:cubicBezTo>
                  <a:cubicBezTo>
                    <a:pt x="1906" y="83"/>
                    <a:pt x="1846" y="0"/>
                    <a:pt x="1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0" name="Google Shape;6440;p79"/>
            <p:cNvSpPr/>
            <p:nvPr/>
          </p:nvSpPr>
          <p:spPr>
            <a:xfrm>
              <a:off x="5478924" y="1795455"/>
              <a:ext cx="99716" cy="10630"/>
            </a:xfrm>
            <a:custGeom>
              <a:avLst/>
              <a:gdLst/>
              <a:ahLst/>
              <a:cxnLst/>
              <a:rect l="l" t="t" r="r" b="b"/>
              <a:pathLst>
                <a:path w="3133" h="334" extrusionOk="0">
                  <a:moveTo>
                    <a:pt x="156" y="1"/>
                  </a:moveTo>
                  <a:cubicBezTo>
                    <a:pt x="72" y="1"/>
                    <a:pt x="1" y="72"/>
                    <a:pt x="1" y="167"/>
                  </a:cubicBezTo>
                  <a:cubicBezTo>
                    <a:pt x="1" y="251"/>
                    <a:pt x="72" y="334"/>
                    <a:pt x="156" y="334"/>
                  </a:cubicBezTo>
                  <a:lnTo>
                    <a:pt x="2977" y="334"/>
                  </a:lnTo>
                  <a:cubicBezTo>
                    <a:pt x="3061" y="334"/>
                    <a:pt x="3132" y="251"/>
                    <a:pt x="3132" y="167"/>
                  </a:cubicBezTo>
                  <a:cubicBezTo>
                    <a:pt x="3132" y="72"/>
                    <a:pt x="3061"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1" name="Google Shape;6441;p79"/>
            <p:cNvSpPr/>
            <p:nvPr/>
          </p:nvSpPr>
          <p:spPr>
            <a:xfrm>
              <a:off x="5478924" y="1588926"/>
              <a:ext cx="99716" cy="10662"/>
            </a:xfrm>
            <a:custGeom>
              <a:avLst/>
              <a:gdLst/>
              <a:ahLst/>
              <a:cxnLst/>
              <a:rect l="l" t="t" r="r" b="b"/>
              <a:pathLst>
                <a:path w="3133" h="335" extrusionOk="0">
                  <a:moveTo>
                    <a:pt x="156" y="1"/>
                  </a:moveTo>
                  <a:cubicBezTo>
                    <a:pt x="72" y="1"/>
                    <a:pt x="1" y="72"/>
                    <a:pt x="1" y="167"/>
                  </a:cubicBezTo>
                  <a:cubicBezTo>
                    <a:pt x="1" y="251"/>
                    <a:pt x="72" y="334"/>
                    <a:pt x="156" y="334"/>
                  </a:cubicBezTo>
                  <a:lnTo>
                    <a:pt x="2977" y="334"/>
                  </a:lnTo>
                  <a:cubicBezTo>
                    <a:pt x="3061" y="334"/>
                    <a:pt x="3132" y="251"/>
                    <a:pt x="3132" y="167"/>
                  </a:cubicBezTo>
                  <a:cubicBezTo>
                    <a:pt x="3132" y="72"/>
                    <a:pt x="3061"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2" name="Google Shape;6442;p79"/>
            <p:cNvSpPr/>
            <p:nvPr/>
          </p:nvSpPr>
          <p:spPr>
            <a:xfrm>
              <a:off x="5434207" y="1639341"/>
              <a:ext cx="144783" cy="10248"/>
            </a:xfrm>
            <a:custGeom>
              <a:avLst/>
              <a:gdLst/>
              <a:ahLst/>
              <a:cxnLst/>
              <a:rect l="l" t="t" r="r" b="b"/>
              <a:pathLst>
                <a:path w="4549" h="322" extrusionOk="0">
                  <a:moveTo>
                    <a:pt x="167" y="0"/>
                  </a:moveTo>
                  <a:cubicBezTo>
                    <a:pt x="84" y="0"/>
                    <a:pt x="1" y="72"/>
                    <a:pt x="1" y="155"/>
                  </a:cubicBezTo>
                  <a:cubicBezTo>
                    <a:pt x="1" y="250"/>
                    <a:pt x="84" y="322"/>
                    <a:pt x="167" y="322"/>
                  </a:cubicBezTo>
                  <a:lnTo>
                    <a:pt x="4382" y="322"/>
                  </a:lnTo>
                  <a:cubicBezTo>
                    <a:pt x="4466" y="322"/>
                    <a:pt x="4537" y="250"/>
                    <a:pt x="4537" y="155"/>
                  </a:cubicBezTo>
                  <a:cubicBezTo>
                    <a:pt x="4549" y="72"/>
                    <a:pt x="4466" y="0"/>
                    <a:pt x="4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3" name="Google Shape;6443;p79"/>
            <p:cNvSpPr/>
            <p:nvPr/>
          </p:nvSpPr>
          <p:spPr>
            <a:xfrm>
              <a:off x="5479306" y="1611301"/>
              <a:ext cx="26926" cy="10248"/>
            </a:xfrm>
            <a:custGeom>
              <a:avLst/>
              <a:gdLst/>
              <a:ahLst/>
              <a:cxnLst/>
              <a:rect l="l" t="t" r="r" b="b"/>
              <a:pathLst>
                <a:path w="846" h="322" extrusionOk="0">
                  <a:moveTo>
                    <a:pt x="167" y="0"/>
                  </a:moveTo>
                  <a:cubicBezTo>
                    <a:pt x="72" y="0"/>
                    <a:pt x="1" y="72"/>
                    <a:pt x="1" y="167"/>
                  </a:cubicBezTo>
                  <a:cubicBezTo>
                    <a:pt x="1" y="250"/>
                    <a:pt x="72" y="322"/>
                    <a:pt x="167" y="322"/>
                  </a:cubicBezTo>
                  <a:lnTo>
                    <a:pt x="691" y="322"/>
                  </a:lnTo>
                  <a:cubicBezTo>
                    <a:pt x="775" y="322"/>
                    <a:pt x="846" y="250"/>
                    <a:pt x="846" y="167"/>
                  </a:cubicBezTo>
                  <a:cubicBezTo>
                    <a:pt x="846" y="72"/>
                    <a:pt x="775"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4" name="Google Shape;6444;p79"/>
            <p:cNvSpPr/>
            <p:nvPr/>
          </p:nvSpPr>
          <p:spPr>
            <a:xfrm>
              <a:off x="5518327" y="1611301"/>
              <a:ext cx="26958" cy="10248"/>
            </a:xfrm>
            <a:custGeom>
              <a:avLst/>
              <a:gdLst/>
              <a:ahLst/>
              <a:cxnLst/>
              <a:rect l="l" t="t" r="r" b="b"/>
              <a:pathLst>
                <a:path w="847" h="322" extrusionOk="0">
                  <a:moveTo>
                    <a:pt x="156" y="0"/>
                  </a:moveTo>
                  <a:cubicBezTo>
                    <a:pt x="72" y="0"/>
                    <a:pt x="1" y="72"/>
                    <a:pt x="1" y="167"/>
                  </a:cubicBezTo>
                  <a:cubicBezTo>
                    <a:pt x="1" y="250"/>
                    <a:pt x="72" y="322"/>
                    <a:pt x="156" y="322"/>
                  </a:cubicBezTo>
                  <a:lnTo>
                    <a:pt x="680" y="322"/>
                  </a:lnTo>
                  <a:cubicBezTo>
                    <a:pt x="763" y="322"/>
                    <a:pt x="846" y="250"/>
                    <a:pt x="846" y="167"/>
                  </a:cubicBezTo>
                  <a:cubicBezTo>
                    <a:pt x="846" y="72"/>
                    <a:pt x="763" y="0"/>
                    <a:pt x="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5" name="Google Shape;6445;p79"/>
            <p:cNvSpPr/>
            <p:nvPr/>
          </p:nvSpPr>
          <p:spPr>
            <a:xfrm>
              <a:off x="5434207" y="1588926"/>
              <a:ext cx="32623" cy="32623"/>
            </a:xfrm>
            <a:custGeom>
              <a:avLst/>
              <a:gdLst/>
              <a:ahLst/>
              <a:cxnLst/>
              <a:rect l="l" t="t" r="r" b="b"/>
              <a:pathLst>
                <a:path w="1025" h="1025" extrusionOk="0">
                  <a:moveTo>
                    <a:pt x="703" y="334"/>
                  </a:moveTo>
                  <a:lnTo>
                    <a:pt x="703" y="703"/>
                  </a:lnTo>
                  <a:lnTo>
                    <a:pt x="334" y="703"/>
                  </a:lnTo>
                  <a:lnTo>
                    <a:pt x="334" y="334"/>
                  </a:lnTo>
                  <a:close/>
                  <a:moveTo>
                    <a:pt x="167" y="1"/>
                  </a:moveTo>
                  <a:cubicBezTo>
                    <a:pt x="84" y="1"/>
                    <a:pt x="1" y="72"/>
                    <a:pt x="1" y="167"/>
                  </a:cubicBezTo>
                  <a:lnTo>
                    <a:pt x="1" y="870"/>
                  </a:lnTo>
                  <a:cubicBezTo>
                    <a:pt x="1" y="953"/>
                    <a:pt x="84" y="1025"/>
                    <a:pt x="167" y="1025"/>
                  </a:cubicBezTo>
                  <a:lnTo>
                    <a:pt x="870" y="1025"/>
                  </a:lnTo>
                  <a:cubicBezTo>
                    <a:pt x="953" y="1025"/>
                    <a:pt x="1025" y="953"/>
                    <a:pt x="1025" y="870"/>
                  </a:cubicBezTo>
                  <a:lnTo>
                    <a:pt x="1025" y="167"/>
                  </a:lnTo>
                  <a:cubicBezTo>
                    <a:pt x="1025" y="72"/>
                    <a:pt x="953" y="1"/>
                    <a:pt x="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46" name="Google Shape;6446;p79"/>
          <p:cNvGrpSpPr/>
          <p:nvPr/>
        </p:nvGrpSpPr>
        <p:grpSpPr>
          <a:xfrm>
            <a:off x="4880567" y="1535870"/>
            <a:ext cx="356245" cy="317607"/>
            <a:chOff x="4880567" y="1535870"/>
            <a:chExt cx="356245" cy="317607"/>
          </a:xfrm>
        </p:grpSpPr>
        <p:sp>
          <p:nvSpPr>
            <p:cNvPr id="6447" name="Google Shape;6447;p79"/>
            <p:cNvSpPr/>
            <p:nvPr/>
          </p:nvSpPr>
          <p:spPr>
            <a:xfrm>
              <a:off x="5103774" y="1535870"/>
              <a:ext cx="100448" cy="128138"/>
            </a:xfrm>
            <a:custGeom>
              <a:avLst/>
              <a:gdLst/>
              <a:ahLst/>
              <a:cxnLst/>
              <a:rect l="l" t="t" r="r" b="b"/>
              <a:pathLst>
                <a:path w="3156" h="4026" extrusionOk="0">
                  <a:moveTo>
                    <a:pt x="1560" y="334"/>
                  </a:moveTo>
                  <a:cubicBezTo>
                    <a:pt x="2251" y="334"/>
                    <a:pt x="2799" y="882"/>
                    <a:pt x="2799" y="1561"/>
                  </a:cubicBezTo>
                  <a:cubicBezTo>
                    <a:pt x="2799" y="2120"/>
                    <a:pt x="2453" y="2573"/>
                    <a:pt x="1965" y="2739"/>
                  </a:cubicBezTo>
                  <a:lnTo>
                    <a:pt x="2251" y="1608"/>
                  </a:lnTo>
                  <a:cubicBezTo>
                    <a:pt x="2275" y="1513"/>
                    <a:pt x="2215" y="1430"/>
                    <a:pt x="2132" y="1418"/>
                  </a:cubicBezTo>
                  <a:cubicBezTo>
                    <a:pt x="2113" y="1410"/>
                    <a:pt x="2094" y="1407"/>
                    <a:pt x="2076" y="1407"/>
                  </a:cubicBezTo>
                  <a:cubicBezTo>
                    <a:pt x="2006" y="1407"/>
                    <a:pt x="1948" y="1461"/>
                    <a:pt x="1929" y="1537"/>
                  </a:cubicBezTo>
                  <a:lnTo>
                    <a:pt x="1917" y="1584"/>
                  </a:lnTo>
                  <a:lnTo>
                    <a:pt x="1215" y="1584"/>
                  </a:lnTo>
                  <a:lnTo>
                    <a:pt x="1203" y="1537"/>
                  </a:lnTo>
                  <a:cubicBezTo>
                    <a:pt x="1182" y="1453"/>
                    <a:pt x="1106" y="1415"/>
                    <a:pt x="1040" y="1415"/>
                  </a:cubicBezTo>
                  <a:cubicBezTo>
                    <a:pt x="1031" y="1415"/>
                    <a:pt x="1021" y="1416"/>
                    <a:pt x="1013" y="1418"/>
                  </a:cubicBezTo>
                  <a:cubicBezTo>
                    <a:pt x="917" y="1441"/>
                    <a:pt x="882" y="1537"/>
                    <a:pt x="894" y="1608"/>
                  </a:cubicBezTo>
                  <a:lnTo>
                    <a:pt x="1179" y="2739"/>
                  </a:lnTo>
                  <a:cubicBezTo>
                    <a:pt x="679" y="2573"/>
                    <a:pt x="322" y="2120"/>
                    <a:pt x="322" y="1561"/>
                  </a:cubicBezTo>
                  <a:cubicBezTo>
                    <a:pt x="322" y="882"/>
                    <a:pt x="882" y="334"/>
                    <a:pt x="1560" y="334"/>
                  </a:cubicBezTo>
                  <a:close/>
                  <a:moveTo>
                    <a:pt x="1822" y="1906"/>
                  </a:moveTo>
                  <a:lnTo>
                    <a:pt x="1608" y="2799"/>
                  </a:lnTo>
                  <a:lnTo>
                    <a:pt x="1513" y="2799"/>
                  </a:lnTo>
                  <a:lnTo>
                    <a:pt x="1286" y="1906"/>
                  </a:lnTo>
                  <a:close/>
                  <a:moveTo>
                    <a:pt x="1906" y="3096"/>
                  </a:moveTo>
                  <a:lnTo>
                    <a:pt x="1906" y="3501"/>
                  </a:lnTo>
                  <a:lnTo>
                    <a:pt x="1917" y="3501"/>
                  </a:lnTo>
                  <a:lnTo>
                    <a:pt x="1203" y="3513"/>
                  </a:lnTo>
                  <a:cubicBezTo>
                    <a:pt x="1203" y="3513"/>
                    <a:pt x="1191" y="3513"/>
                    <a:pt x="1191" y="3501"/>
                  </a:cubicBezTo>
                  <a:lnTo>
                    <a:pt x="1191" y="3096"/>
                  </a:lnTo>
                  <a:cubicBezTo>
                    <a:pt x="1310" y="3120"/>
                    <a:pt x="1429" y="3144"/>
                    <a:pt x="1548" y="3144"/>
                  </a:cubicBezTo>
                  <a:cubicBezTo>
                    <a:pt x="1667" y="3144"/>
                    <a:pt x="1798" y="3120"/>
                    <a:pt x="1906" y="3096"/>
                  </a:cubicBezTo>
                  <a:close/>
                  <a:moveTo>
                    <a:pt x="1560" y="1"/>
                  </a:moveTo>
                  <a:cubicBezTo>
                    <a:pt x="703" y="1"/>
                    <a:pt x="1" y="703"/>
                    <a:pt x="1" y="1561"/>
                  </a:cubicBezTo>
                  <a:cubicBezTo>
                    <a:pt x="1" y="2180"/>
                    <a:pt x="358" y="2704"/>
                    <a:pt x="882" y="2977"/>
                  </a:cubicBezTo>
                  <a:lnTo>
                    <a:pt x="882" y="3501"/>
                  </a:lnTo>
                  <a:cubicBezTo>
                    <a:pt x="882" y="3692"/>
                    <a:pt x="1024" y="3847"/>
                    <a:pt x="1215" y="3847"/>
                  </a:cubicBezTo>
                  <a:lnTo>
                    <a:pt x="1417" y="3847"/>
                  </a:lnTo>
                  <a:lnTo>
                    <a:pt x="1417" y="3858"/>
                  </a:lnTo>
                  <a:cubicBezTo>
                    <a:pt x="1417" y="3942"/>
                    <a:pt x="1489" y="4025"/>
                    <a:pt x="1572" y="4025"/>
                  </a:cubicBezTo>
                  <a:cubicBezTo>
                    <a:pt x="1667" y="4025"/>
                    <a:pt x="1739" y="3942"/>
                    <a:pt x="1739" y="3858"/>
                  </a:cubicBezTo>
                  <a:lnTo>
                    <a:pt x="1739" y="3847"/>
                  </a:lnTo>
                  <a:lnTo>
                    <a:pt x="1929" y="3847"/>
                  </a:lnTo>
                  <a:cubicBezTo>
                    <a:pt x="2120" y="3847"/>
                    <a:pt x="2275" y="3692"/>
                    <a:pt x="2275" y="3501"/>
                  </a:cubicBezTo>
                  <a:lnTo>
                    <a:pt x="2275" y="2977"/>
                  </a:lnTo>
                  <a:cubicBezTo>
                    <a:pt x="2799" y="2727"/>
                    <a:pt x="3156" y="2192"/>
                    <a:pt x="3156" y="1561"/>
                  </a:cubicBezTo>
                  <a:cubicBezTo>
                    <a:pt x="3120" y="703"/>
                    <a:pt x="2429"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8" name="Google Shape;6448;p79"/>
            <p:cNvSpPr/>
            <p:nvPr/>
          </p:nvSpPr>
          <p:spPr>
            <a:xfrm>
              <a:off x="4880567" y="1552929"/>
              <a:ext cx="200895" cy="300547"/>
            </a:xfrm>
            <a:custGeom>
              <a:avLst/>
              <a:gdLst/>
              <a:ahLst/>
              <a:cxnLst/>
              <a:rect l="l" t="t" r="r" b="b"/>
              <a:pathLst>
                <a:path w="6312" h="9443" extrusionOk="0">
                  <a:moveTo>
                    <a:pt x="3144" y="310"/>
                  </a:moveTo>
                  <a:cubicBezTo>
                    <a:pt x="3632" y="310"/>
                    <a:pt x="4037" y="632"/>
                    <a:pt x="4037" y="1025"/>
                  </a:cubicBezTo>
                  <a:cubicBezTo>
                    <a:pt x="3751" y="929"/>
                    <a:pt x="3454" y="870"/>
                    <a:pt x="3144" y="870"/>
                  </a:cubicBezTo>
                  <a:cubicBezTo>
                    <a:pt x="2834" y="870"/>
                    <a:pt x="2537" y="929"/>
                    <a:pt x="2251" y="1025"/>
                  </a:cubicBezTo>
                  <a:cubicBezTo>
                    <a:pt x="2251" y="644"/>
                    <a:pt x="2644" y="310"/>
                    <a:pt x="3144" y="310"/>
                  </a:cubicBezTo>
                  <a:close/>
                  <a:moveTo>
                    <a:pt x="3144" y="1191"/>
                  </a:moveTo>
                  <a:cubicBezTo>
                    <a:pt x="4299" y="1191"/>
                    <a:pt x="5251" y="2144"/>
                    <a:pt x="5251" y="3311"/>
                  </a:cubicBezTo>
                  <a:cubicBezTo>
                    <a:pt x="5251" y="3620"/>
                    <a:pt x="5180" y="3918"/>
                    <a:pt x="5061" y="4203"/>
                  </a:cubicBezTo>
                  <a:lnTo>
                    <a:pt x="5061" y="4049"/>
                  </a:lnTo>
                  <a:cubicBezTo>
                    <a:pt x="5061" y="3858"/>
                    <a:pt x="4978" y="3668"/>
                    <a:pt x="4823" y="3525"/>
                  </a:cubicBezTo>
                  <a:cubicBezTo>
                    <a:pt x="4501" y="3251"/>
                    <a:pt x="3751" y="2739"/>
                    <a:pt x="2453" y="2608"/>
                  </a:cubicBezTo>
                  <a:cubicBezTo>
                    <a:pt x="2447" y="2607"/>
                    <a:pt x="2441" y="2607"/>
                    <a:pt x="2435" y="2607"/>
                  </a:cubicBezTo>
                  <a:cubicBezTo>
                    <a:pt x="2360" y="2607"/>
                    <a:pt x="2297" y="2674"/>
                    <a:pt x="2275" y="2751"/>
                  </a:cubicBezTo>
                  <a:cubicBezTo>
                    <a:pt x="2263" y="2846"/>
                    <a:pt x="2334" y="2918"/>
                    <a:pt x="2430" y="2930"/>
                  </a:cubicBezTo>
                  <a:cubicBezTo>
                    <a:pt x="3632" y="3049"/>
                    <a:pt x="4323" y="3513"/>
                    <a:pt x="4620" y="3763"/>
                  </a:cubicBezTo>
                  <a:cubicBezTo>
                    <a:pt x="4692" y="3822"/>
                    <a:pt x="4728" y="3930"/>
                    <a:pt x="4728" y="4037"/>
                  </a:cubicBezTo>
                  <a:lnTo>
                    <a:pt x="4728" y="4346"/>
                  </a:lnTo>
                  <a:cubicBezTo>
                    <a:pt x="4728" y="5227"/>
                    <a:pt x="4025" y="5942"/>
                    <a:pt x="3144" y="5942"/>
                  </a:cubicBezTo>
                  <a:cubicBezTo>
                    <a:pt x="3137" y="5942"/>
                    <a:pt x="3130" y="5942"/>
                    <a:pt x="3122" y="5942"/>
                  </a:cubicBezTo>
                  <a:cubicBezTo>
                    <a:pt x="2251" y="5942"/>
                    <a:pt x="1549" y="5232"/>
                    <a:pt x="1549" y="4358"/>
                  </a:cubicBezTo>
                  <a:lnTo>
                    <a:pt x="1549" y="4227"/>
                  </a:lnTo>
                  <a:cubicBezTo>
                    <a:pt x="1549" y="4168"/>
                    <a:pt x="1584" y="4108"/>
                    <a:pt x="1644" y="4084"/>
                  </a:cubicBezTo>
                  <a:cubicBezTo>
                    <a:pt x="1846" y="3965"/>
                    <a:pt x="2120" y="3739"/>
                    <a:pt x="2239" y="3370"/>
                  </a:cubicBezTo>
                  <a:cubicBezTo>
                    <a:pt x="2263" y="3275"/>
                    <a:pt x="2215" y="3191"/>
                    <a:pt x="2132" y="3156"/>
                  </a:cubicBezTo>
                  <a:cubicBezTo>
                    <a:pt x="2113" y="3151"/>
                    <a:pt x="2094" y="3149"/>
                    <a:pt x="2077" y="3149"/>
                  </a:cubicBezTo>
                  <a:cubicBezTo>
                    <a:pt x="2005" y="3149"/>
                    <a:pt x="1946" y="3187"/>
                    <a:pt x="1918" y="3263"/>
                  </a:cubicBezTo>
                  <a:cubicBezTo>
                    <a:pt x="1834" y="3525"/>
                    <a:pt x="1620" y="3692"/>
                    <a:pt x="1477" y="3787"/>
                  </a:cubicBezTo>
                  <a:cubicBezTo>
                    <a:pt x="1322" y="3870"/>
                    <a:pt x="1215" y="4037"/>
                    <a:pt x="1215" y="4203"/>
                  </a:cubicBezTo>
                  <a:cubicBezTo>
                    <a:pt x="1084" y="3918"/>
                    <a:pt x="1025" y="3620"/>
                    <a:pt x="1025" y="3311"/>
                  </a:cubicBezTo>
                  <a:cubicBezTo>
                    <a:pt x="1025" y="2144"/>
                    <a:pt x="1977" y="1191"/>
                    <a:pt x="3144" y="1191"/>
                  </a:cubicBezTo>
                  <a:close/>
                  <a:moveTo>
                    <a:pt x="3858" y="6144"/>
                  </a:moveTo>
                  <a:lnTo>
                    <a:pt x="3858" y="6537"/>
                  </a:lnTo>
                  <a:cubicBezTo>
                    <a:pt x="3858" y="6740"/>
                    <a:pt x="3977" y="6918"/>
                    <a:pt x="4168" y="7013"/>
                  </a:cubicBezTo>
                  <a:lnTo>
                    <a:pt x="4406" y="7121"/>
                  </a:lnTo>
                  <a:cubicBezTo>
                    <a:pt x="4156" y="7597"/>
                    <a:pt x="3680" y="7894"/>
                    <a:pt x="3144" y="7894"/>
                  </a:cubicBezTo>
                  <a:cubicBezTo>
                    <a:pt x="2608" y="7894"/>
                    <a:pt x="2132" y="7597"/>
                    <a:pt x="1882" y="7121"/>
                  </a:cubicBezTo>
                  <a:lnTo>
                    <a:pt x="2120" y="7013"/>
                  </a:lnTo>
                  <a:cubicBezTo>
                    <a:pt x="2311" y="6918"/>
                    <a:pt x="2430" y="6740"/>
                    <a:pt x="2430" y="6537"/>
                  </a:cubicBezTo>
                  <a:lnTo>
                    <a:pt x="2430" y="6144"/>
                  </a:lnTo>
                  <a:cubicBezTo>
                    <a:pt x="2644" y="6239"/>
                    <a:pt x="2882" y="6287"/>
                    <a:pt x="3144" y="6287"/>
                  </a:cubicBezTo>
                  <a:cubicBezTo>
                    <a:pt x="3394" y="6287"/>
                    <a:pt x="3632" y="6239"/>
                    <a:pt x="3858" y="6144"/>
                  </a:cubicBezTo>
                  <a:close/>
                  <a:moveTo>
                    <a:pt x="3144" y="1"/>
                  </a:moveTo>
                  <a:cubicBezTo>
                    <a:pt x="2465" y="1"/>
                    <a:pt x="1918" y="465"/>
                    <a:pt x="1918" y="1048"/>
                  </a:cubicBezTo>
                  <a:cubicBezTo>
                    <a:pt x="1918" y="1084"/>
                    <a:pt x="1918" y="1144"/>
                    <a:pt x="1930" y="1191"/>
                  </a:cubicBezTo>
                  <a:cubicBezTo>
                    <a:pt x="1191" y="1608"/>
                    <a:pt x="703" y="2418"/>
                    <a:pt x="703" y="3322"/>
                  </a:cubicBezTo>
                  <a:cubicBezTo>
                    <a:pt x="703" y="3918"/>
                    <a:pt x="918" y="4501"/>
                    <a:pt x="1310" y="4942"/>
                  </a:cubicBezTo>
                  <a:cubicBezTo>
                    <a:pt x="1441" y="5370"/>
                    <a:pt x="1727" y="5739"/>
                    <a:pt x="2096" y="5989"/>
                  </a:cubicBezTo>
                  <a:lnTo>
                    <a:pt x="2096" y="6549"/>
                  </a:lnTo>
                  <a:cubicBezTo>
                    <a:pt x="2096" y="6620"/>
                    <a:pt x="2049" y="6680"/>
                    <a:pt x="1989" y="6716"/>
                  </a:cubicBezTo>
                  <a:lnTo>
                    <a:pt x="525" y="7371"/>
                  </a:lnTo>
                  <a:cubicBezTo>
                    <a:pt x="203" y="7501"/>
                    <a:pt x="1" y="7811"/>
                    <a:pt x="1" y="8156"/>
                  </a:cubicBezTo>
                  <a:lnTo>
                    <a:pt x="1" y="9276"/>
                  </a:lnTo>
                  <a:cubicBezTo>
                    <a:pt x="1" y="9359"/>
                    <a:pt x="72" y="9442"/>
                    <a:pt x="167" y="9442"/>
                  </a:cubicBezTo>
                  <a:cubicBezTo>
                    <a:pt x="251" y="9442"/>
                    <a:pt x="322" y="9359"/>
                    <a:pt x="322" y="9276"/>
                  </a:cubicBezTo>
                  <a:lnTo>
                    <a:pt x="322" y="8156"/>
                  </a:lnTo>
                  <a:cubicBezTo>
                    <a:pt x="322" y="7954"/>
                    <a:pt x="441" y="7752"/>
                    <a:pt x="656" y="7668"/>
                  </a:cubicBezTo>
                  <a:lnTo>
                    <a:pt x="1596" y="7251"/>
                  </a:lnTo>
                  <a:cubicBezTo>
                    <a:pt x="1894" y="7847"/>
                    <a:pt x="2489" y="8216"/>
                    <a:pt x="3156" y="8216"/>
                  </a:cubicBezTo>
                  <a:cubicBezTo>
                    <a:pt x="3823" y="8216"/>
                    <a:pt x="4418" y="7847"/>
                    <a:pt x="4716" y="7251"/>
                  </a:cubicBezTo>
                  <a:lnTo>
                    <a:pt x="5656" y="7668"/>
                  </a:lnTo>
                  <a:cubicBezTo>
                    <a:pt x="5847" y="7752"/>
                    <a:pt x="5978" y="7942"/>
                    <a:pt x="5978" y="8156"/>
                  </a:cubicBezTo>
                  <a:lnTo>
                    <a:pt x="5978" y="9276"/>
                  </a:lnTo>
                  <a:cubicBezTo>
                    <a:pt x="5978" y="9359"/>
                    <a:pt x="6061" y="9442"/>
                    <a:pt x="6144" y="9442"/>
                  </a:cubicBezTo>
                  <a:cubicBezTo>
                    <a:pt x="6240" y="9442"/>
                    <a:pt x="6311" y="9359"/>
                    <a:pt x="6311" y="9276"/>
                  </a:cubicBezTo>
                  <a:lnTo>
                    <a:pt x="6311" y="8156"/>
                  </a:lnTo>
                  <a:cubicBezTo>
                    <a:pt x="6287" y="7811"/>
                    <a:pt x="6073" y="7501"/>
                    <a:pt x="5763" y="7371"/>
                  </a:cubicBezTo>
                  <a:lnTo>
                    <a:pt x="4287" y="6716"/>
                  </a:lnTo>
                  <a:cubicBezTo>
                    <a:pt x="4216" y="6680"/>
                    <a:pt x="4180" y="6609"/>
                    <a:pt x="4180" y="6549"/>
                  </a:cubicBezTo>
                  <a:lnTo>
                    <a:pt x="4180" y="5989"/>
                  </a:lnTo>
                  <a:cubicBezTo>
                    <a:pt x="4549" y="5739"/>
                    <a:pt x="4835" y="5370"/>
                    <a:pt x="4966" y="4942"/>
                  </a:cubicBezTo>
                  <a:cubicBezTo>
                    <a:pt x="5359" y="4501"/>
                    <a:pt x="5585" y="3918"/>
                    <a:pt x="5585" y="3322"/>
                  </a:cubicBezTo>
                  <a:cubicBezTo>
                    <a:pt x="5585" y="2418"/>
                    <a:pt x="5073" y="1608"/>
                    <a:pt x="4347" y="1191"/>
                  </a:cubicBezTo>
                  <a:cubicBezTo>
                    <a:pt x="4358" y="1144"/>
                    <a:pt x="4358" y="1084"/>
                    <a:pt x="4358" y="1048"/>
                  </a:cubicBezTo>
                  <a:cubicBezTo>
                    <a:pt x="4358" y="465"/>
                    <a:pt x="3811" y="1"/>
                    <a:pt x="3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9" name="Google Shape;6449;p79"/>
            <p:cNvSpPr/>
            <p:nvPr/>
          </p:nvSpPr>
          <p:spPr>
            <a:xfrm>
              <a:off x="4919620" y="1820471"/>
              <a:ext cx="10248" cy="33005"/>
            </a:xfrm>
            <a:custGeom>
              <a:avLst/>
              <a:gdLst/>
              <a:ahLst/>
              <a:cxnLst/>
              <a:rect l="l" t="t" r="r" b="b"/>
              <a:pathLst>
                <a:path w="322" h="1037" extrusionOk="0">
                  <a:moveTo>
                    <a:pt x="155" y="0"/>
                  </a:moveTo>
                  <a:cubicBezTo>
                    <a:pt x="72" y="0"/>
                    <a:pt x="0" y="84"/>
                    <a:pt x="0" y="167"/>
                  </a:cubicBezTo>
                  <a:lnTo>
                    <a:pt x="0" y="870"/>
                  </a:lnTo>
                  <a:cubicBezTo>
                    <a:pt x="0" y="953"/>
                    <a:pt x="72" y="1036"/>
                    <a:pt x="155" y="1036"/>
                  </a:cubicBezTo>
                  <a:cubicBezTo>
                    <a:pt x="250" y="1036"/>
                    <a:pt x="322" y="953"/>
                    <a:pt x="322" y="870"/>
                  </a:cubicBezTo>
                  <a:lnTo>
                    <a:pt x="322" y="167"/>
                  </a:ln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0" name="Google Shape;6450;p79"/>
            <p:cNvSpPr/>
            <p:nvPr/>
          </p:nvSpPr>
          <p:spPr>
            <a:xfrm>
              <a:off x="5031398" y="1820471"/>
              <a:ext cx="10248" cy="33005"/>
            </a:xfrm>
            <a:custGeom>
              <a:avLst/>
              <a:gdLst/>
              <a:ahLst/>
              <a:cxnLst/>
              <a:rect l="l" t="t" r="r" b="b"/>
              <a:pathLst>
                <a:path w="322" h="1037" extrusionOk="0">
                  <a:moveTo>
                    <a:pt x="155" y="0"/>
                  </a:moveTo>
                  <a:cubicBezTo>
                    <a:pt x="72" y="0"/>
                    <a:pt x="0" y="84"/>
                    <a:pt x="0" y="167"/>
                  </a:cubicBezTo>
                  <a:lnTo>
                    <a:pt x="0" y="870"/>
                  </a:lnTo>
                  <a:cubicBezTo>
                    <a:pt x="0" y="953"/>
                    <a:pt x="72" y="1036"/>
                    <a:pt x="155" y="1036"/>
                  </a:cubicBezTo>
                  <a:cubicBezTo>
                    <a:pt x="250" y="1036"/>
                    <a:pt x="322" y="953"/>
                    <a:pt x="322" y="870"/>
                  </a:cubicBezTo>
                  <a:lnTo>
                    <a:pt x="322" y="167"/>
                  </a:ln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1" name="Google Shape;6451;p79"/>
            <p:cNvSpPr/>
            <p:nvPr/>
          </p:nvSpPr>
          <p:spPr>
            <a:xfrm>
              <a:off x="5070418" y="1552547"/>
              <a:ext cx="166394" cy="173969"/>
            </a:xfrm>
            <a:custGeom>
              <a:avLst/>
              <a:gdLst/>
              <a:ahLst/>
              <a:cxnLst/>
              <a:rect l="l" t="t" r="r" b="b"/>
              <a:pathLst>
                <a:path w="5228" h="5466" extrusionOk="0">
                  <a:moveTo>
                    <a:pt x="691" y="1"/>
                  </a:moveTo>
                  <a:cubicBezTo>
                    <a:pt x="298" y="1"/>
                    <a:pt x="1" y="310"/>
                    <a:pt x="1" y="679"/>
                  </a:cubicBezTo>
                  <a:lnTo>
                    <a:pt x="1" y="3501"/>
                  </a:lnTo>
                  <a:cubicBezTo>
                    <a:pt x="1" y="3882"/>
                    <a:pt x="322" y="4180"/>
                    <a:pt x="691" y="4180"/>
                  </a:cubicBezTo>
                  <a:lnTo>
                    <a:pt x="1001" y="4180"/>
                  </a:lnTo>
                  <a:lnTo>
                    <a:pt x="763" y="5144"/>
                  </a:lnTo>
                  <a:cubicBezTo>
                    <a:pt x="739" y="5251"/>
                    <a:pt x="775" y="5358"/>
                    <a:pt x="870" y="5418"/>
                  </a:cubicBezTo>
                  <a:cubicBezTo>
                    <a:pt x="918" y="5442"/>
                    <a:pt x="953" y="5466"/>
                    <a:pt x="1001" y="5466"/>
                  </a:cubicBezTo>
                  <a:cubicBezTo>
                    <a:pt x="1049" y="5466"/>
                    <a:pt x="1108" y="5442"/>
                    <a:pt x="1156" y="5418"/>
                  </a:cubicBezTo>
                  <a:lnTo>
                    <a:pt x="2846" y="4180"/>
                  </a:lnTo>
                  <a:lnTo>
                    <a:pt x="4549" y="4180"/>
                  </a:lnTo>
                  <a:cubicBezTo>
                    <a:pt x="4930" y="4180"/>
                    <a:pt x="5228" y="3870"/>
                    <a:pt x="5228" y="3501"/>
                  </a:cubicBezTo>
                  <a:lnTo>
                    <a:pt x="5228" y="679"/>
                  </a:lnTo>
                  <a:cubicBezTo>
                    <a:pt x="5228" y="310"/>
                    <a:pt x="4918" y="1"/>
                    <a:pt x="4549" y="1"/>
                  </a:cubicBezTo>
                  <a:cubicBezTo>
                    <a:pt x="4454" y="1"/>
                    <a:pt x="4382" y="72"/>
                    <a:pt x="4382" y="167"/>
                  </a:cubicBezTo>
                  <a:cubicBezTo>
                    <a:pt x="4382" y="251"/>
                    <a:pt x="4454" y="322"/>
                    <a:pt x="4549" y="322"/>
                  </a:cubicBezTo>
                  <a:cubicBezTo>
                    <a:pt x="4739" y="322"/>
                    <a:pt x="4906" y="489"/>
                    <a:pt x="4906" y="679"/>
                  </a:cubicBezTo>
                  <a:lnTo>
                    <a:pt x="4906" y="3489"/>
                  </a:lnTo>
                  <a:cubicBezTo>
                    <a:pt x="4906" y="3692"/>
                    <a:pt x="4739" y="3846"/>
                    <a:pt x="4549" y="3846"/>
                  </a:cubicBezTo>
                  <a:lnTo>
                    <a:pt x="2787" y="3846"/>
                  </a:lnTo>
                  <a:cubicBezTo>
                    <a:pt x="2763" y="3846"/>
                    <a:pt x="2715" y="3870"/>
                    <a:pt x="2704" y="3882"/>
                  </a:cubicBezTo>
                  <a:lnTo>
                    <a:pt x="1132" y="5013"/>
                  </a:lnTo>
                  <a:lnTo>
                    <a:pt x="1370" y="4049"/>
                  </a:lnTo>
                  <a:cubicBezTo>
                    <a:pt x="1394" y="4001"/>
                    <a:pt x="1370" y="3942"/>
                    <a:pt x="1346" y="3918"/>
                  </a:cubicBezTo>
                  <a:cubicBezTo>
                    <a:pt x="1310" y="3870"/>
                    <a:pt x="1275" y="3858"/>
                    <a:pt x="1215" y="3858"/>
                  </a:cubicBezTo>
                  <a:lnTo>
                    <a:pt x="691" y="3858"/>
                  </a:lnTo>
                  <a:cubicBezTo>
                    <a:pt x="501" y="3858"/>
                    <a:pt x="334" y="3692"/>
                    <a:pt x="334" y="3501"/>
                  </a:cubicBezTo>
                  <a:lnTo>
                    <a:pt x="334" y="679"/>
                  </a:lnTo>
                  <a:cubicBezTo>
                    <a:pt x="334" y="489"/>
                    <a:pt x="489" y="322"/>
                    <a:pt x="691" y="322"/>
                  </a:cubicBezTo>
                  <a:cubicBezTo>
                    <a:pt x="775" y="322"/>
                    <a:pt x="846" y="251"/>
                    <a:pt x="846" y="167"/>
                  </a:cubicBezTo>
                  <a:cubicBezTo>
                    <a:pt x="846" y="72"/>
                    <a:pt x="775"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52" name="Google Shape;6452;p79"/>
          <p:cNvGrpSpPr/>
          <p:nvPr/>
        </p:nvGrpSpPr>
        <p:grpSpPr>
          <a:xfrm>
            <a:off x="5771483" y="1515787"/>
            <a:ext cx="357359" cy="357391"/>
            <a:chOff x="5771483" y="1515787"/>
            <a:chExt cx="357359" cy="357391"/>
          </a:xfrm>
        </p:grpSpPr>
        <p:sp>
          <p:nvSpPr>
            <p:cNvPr id="6453" name="Google Shape;6453;p79"/>
            <p:cNvSpPr/>
            <p:nvPr/>
          </p:nvSpPr>
          <p:spPr>
            <a:xfrm>
              <a:off x="5771483" y="1515787"/>
              <a:ext cx="357359" cy="357391"/>
            </a:xfrm>
            <a:custGeom>
              <a:avLst/>
              <a:gdLst/>
              <a:ahLst/>
              <a:cxnLst/>
              <a:rect l="l" t="t" r="r" b="b"/>
              <a:pathLst>
                <a:path w="11228" h="11229" extrusionOk="0">
                  <a:moveTo>
                    <a:pt x="6334" y="346"/>
                  </a:moveTo>
                  <a:cubicBezTo>
                    <a:pt x="6334" y="346"/>
                    <a:pt x="6346" y="346"/>
                    <a:pt x="6346" y="358"/>
                  </a:cubicBezTo>
                  <a:lnTo>
                    <a:pt x="6346" y="822"/>
                  </a:lnTo>
                  <a:cubicBezTo>
                    <a:pt x="6346" y="989"/>
                    <a:pt x="6454" y="1120"/>
                    <a:pt x="6608" y="1156"/>
                  </a:cubicBezTo>
                  <a:cubicBezTo>
                    <a:pt x="7132" y="1275"/>
                    <a:pt x="7644" y="1477"/>
                    <a:pt x="8097" y="1763"/>
                  </a:cubicBezTo>
                  <a:cubicBezTo>
                    <a:pt x="8157" y="1798"/>
                    <a:pt x="8225" y="1817"/>
                    <a:pt x="8290" y="1817"/>
                  </a:cubicBezTo>
                  <a:cubicBezTo>
                    <a:pt x="8377" y="1817"/>
                    <a:pt x="8459" y="1784"/>
                    <a:pt x="8513" y="1715"/>
                  </a:cubicBezTo>
                  <a:lnTo>
                    <a:pt x="8847" y="1394"/>
                  </a:lnTo>
                  <a:lnTo>
                    <a:pt x="8859" y="1394"/>
                  </a:lnTo>
                  <a:lnTo>
                    <a:pt x="9859" y="2382"/>
                  </a:lnTo>
                  <a:lnTo>
                    <a:pt x="9859" y="2406"/>
                  </a:lnTo>
                  <a:lnTo>
                    <a:pt x="9525" y="2727"/>
                  </a:lnTo>
                  <a:cubicBezTo>
                    <a:pt x="9406" y="2846"/>
                    <a:pt x="9394" y="3013"/>
                    <a:pt x="9490" y="3144"/>
                  </a:cubicBezTo>
                  <a:cubicBezTo>
                    <a:pt x="9787" y="3608"/>
                    <a:pt x="9978" y="4097"/>
                    <a:pt x="10097" y="4632"/>
                  </a:cubicBezTo>
                  <a:cubicBezTo>
                    <a:pt x="10121" y="4799"/>
                    <a:pt x="10264" y="4906"/>
                    <a:pt x="10418" y="4906"/>
                  </a:cubicBezTo>
                  <a:lnTo>
                    <a:pt x="10883" y="4906"/>
                  </a:lnTo>
                  <a:cubicBezTo>
                    <a:pt x="10883" y="4906"/>
                    <a:pt x="10895" y="4906"/>
                    <a:pt x="10895" y="4918"/>
                  </a:cubicBezTo>
                  <a:lnTo>
                    <a:pt x="10883" y="6335"/>
                  </a:lnTo>
                  <a:lnTo>
                    <a:pt x="10418" y="6335"/>
                  </a:lnTo>
                  <a:cubicBezTo>
                    <a:pt x="10264" y="6335"/>
                    <a:pt x="10121" y="6430"/>
                    <a:pt x="10097" y="6597"/>
                  </a:cubicBezTo>
                  <a:cubicBezTo>
                    <a:pt x="9978" y="7121"/>
                    <a:pt x="9763" y="7621"/>
                    <a:pt x="9490" y="8085"/>
                  </a:cubicBezTo>
                  <a:cubicBezTo>
                    <a:pt x="9394" y="8216"/>
                    <a:pt x="9406" y="8407"/>
                    <a:pt x="9525" y="8502"/>
                  </a:cubicBezTo>
                  <a:lnTo>
                    <a:pt x="9859" y="8835"/>
                  </a:lnTo>
                  <a:lnTo>
                    <a:pt x="9859" y="8847"/>
                  </a:lnTo>
                  <a:lnTo>
                    <a:pt x="8859" y="9847"/>
                  </a:lnTo>
                  <a:lnTo>
                    <a:pt x="8847" y="9847"/>
                  </a:lnTo>
                  <a:lnTo>
                    <a:pt x="8513" y="9514"/>
                  </a:lnTo>
                  <a:cubicBezTo>
                    <a:pt x="8447" y="9448"/>
                    <a:pt x="8370" y="9415"/>
                    <a:pt x="8290" y="9415"/>
                  </a:cubicBezTo>
                  <a:cubicBezTo>
                    <a:pt x="8226" y="9415"/>
                    <a:pt x="8160" y="9436"/>
                    <a:pt x="8097" y="9478"/>
                  </a:cubicBezTo>
                  <a:cubicBezTo>
                    <a:pt x="7644" y="9776"/>
                    <a:pt x="7144" y="9966"/>
                    <a:pt x="6608" y="10085"/>
                  </a:cubicBezTo>
                  <a:cubicBezTo>
                    <a:pt x="6454" y="10109"/>
                    <a:pt x="6346" y="10252"/>
                    <a:pt x="6346" y="10407"/>
                  </a:cubicBezTo>
                  <a:lnTo>
                    <a:pt x="6346" y="10871"/>
                  </a:lnTo>
                  <a:cubicBezTo>
                    <a:pt x="6346" y="10871"/>
                    <a:pt x="6346" y="10883"/>
                    <a:pt x="6334" y="10883"/>
                  </a:cubicBezTo>
                  <a:lnTo>
                    <a:pt x="4930" y="10883"/>
                  </a:lnTo>
                  <a:cubicBezTo>
                    <a:pt x="4930" y="10883"/>
                    <a:pt x="4918" y="10883"/>
                    <a:pt x="4918" y="10871"/>
                  </a:cubicBezTo>
                  <a:lnTo>
                    <a:pt x="4918" y="10407"/>
                  </a:lnTo>
                  <a:cubicBezTo>
                    <a:pt x="4918" y="10252"/>
                    <a:pt x="4810" y="10109"/>
                    <a:pt x="4644" y="10085"/>
                  </a:cubicBezTo>
                  <a:cubicBezTo>
                    <a:pt x="4132" y="9966"/>
                    <a:pt x="3620" y="9752"/>
                    <a:pt x="3156" y="9478"/>
                  </a:cubicBezTo>
                  <a:cubicBezTo>
                    <a:pt x="3096" y="9442"/>
                    <a:pt x="3036" y="9419"/>
                    <a:pt x="2977" y="9419"/>
                  </a:cubicBezTo>
                  <a:cubicBezTo>
                    <a:pt x="2894" y="9419"/>
                    <a:pt x="2798" y="9442"/>
                    <a:pt x="2739" y="9514"/>
                  </a:cubicBezTo>
                  <a:lnTo>
                    <a:pt x="2417" y="9847"/>
                  </a:lnTo>
                  <a:lnTo>
                    <a:pt x="2405" y="9847"/>
                  </a:lnTo>
                  <a:lnTo>
                    <a:pt x="1405" y="8847"/>
                  </a:lnTo>
                  <a:lnTo>
                    <a:pt x="1405" y="8835"/>
                  </a:lnTo>
                  <a:lnTo>
                    <a:pt x="1727" y="8502"/>
                  </a:lnTo>
                  <a:cubicBezTo>
                    <a:pt x="1846" y="8383"/>
                    <a:pt x="1870" y="8228"/>
                    <a:pt x="1774" y="8085"/>
                  </a:cubicBezTo>
                  <a:cubicBezTo>
                    <a:pt x="1477" y="7621"/>
                    <a:pt x="1286" y="7133"/>
                    <a:pt x="1167" y="6597"/>
                  </a:cubicBezTo>
                  <a:cubicBezTo>
                    <a:pt x="1131" y="6430"/>
                    <a:pt x="1000" y="6335"/>
                    <a:pt x="834" y="6335"/>
                  </a:cubicBezTo>
                  <a:lnTo>
                    <a:pt x="381" y="6335"/>
                  </a:lnTo>
                  <a:cubicBezTo>
                    <a:pt x="381" y="6335"/>
                    <a:pt x="358" y="6335"/>
                    <a:pt x="358" y="6311"/>
                  </a:cubicBezTo>
                  <a:lnTo>
                    <a:pt x="358" y="4918"/>
                  </a:lnTo>
                  <a:cubicBezTo>
                    <a:pt x="358" y="4918"/>
                    <a:pt x="358" y="4906"/>
                    <a:pt x="381" y="4906"/>
                  </a:cubicBezTo>
                  <a:lnTo>
                    <a:pt x="834" y="4906"/>
                  </a:lnTo>
                  <a:cubicBezTo>
                    <a:pt x="1000" y="4906"/>
                    <a:pt x="1131" y="4799"/>
                    <a:pt x="1167" y="4632"/>
                  </a:cubicBezTo>
                  <a:cubicBezTo>
                    <a:pt x="1286" y="4108"/>
                    <a:pt x="1489" y="3608"/>
                    <a:pt x="1774" y="3144"/>
                  </a:cubicBezTo>
                  <a:cubicBezTo>
                    <a:pt x="1870" y="3013"/>
                    <a:pt x="1846" y="2834"/>
                    <a:pt x="1727" y="2727"/>
                  </a:cubicBezTo>
                  <a:lnTo>
                    <a:pt x="1405" y="2406"/>
                  </a:lnTo>
                  <a:lnTo>
                    <a:pt x="1405" y="2382"/>
                  </a:lnTo>
                  <a:lnTo>
                    <a:pt x="2405" y="1394"/>
                  </a:lnTo>
                  <a:lnTo>
                    <a:pt x="2417" y="1394"/>
                  </a:lnTo>
                  <a:lnTo>
                    <a:pt x="2739" y="1715"/>
                  </a:lnTo>
                  <a:cubicBezTo>
                    <a:pt x="2807" y="1784"/>
                    <a:pt x="2891" y="1817"/>
                    <a:pt x="2975" y="1817"/>
                  </a:cubicBezTo>
                  <a:cubicBezTo>
                    <a:pt x="3037" y="1817"/>
                    <a:pt x="3100" y="1798"/>
                    <a:pt x="3156" y="1763"/>
                  </a:cubicBezTo>
                  <a:cubicBezTo>
                    <a:pt x="3620" y="1465"/>
                    <a:pt x="4108" y="1275"/>
                    <a:pt x="4644" y="1156"/>
                  </a:cubicBezTo>
                  <a:cubicBezTo>
                    <a:pt x="4810" y="1120"/>
                    <a:pt x="4918" y="989"/>
                    <a:pt x="4918" y="822"/>
                  </a:cubicBezTo>
                  <a:lnTo>
                    <a:pt x="4918" y="358"/>
                  </a:lnTo>
                  <a:cubicBezTo>
                    <a:pt x="4918" y="358"/>
                    <a:pt x="4918" y="346"/>
                    <a:pt x="4930" y="346"/>
                  </a:cubicBezTo>
                  <a:close/>
                  <a:moveTo>
                    <a:pt x="4918" y="1"/>
                  </a:moveTo>
                  <a:cubicBezTo>
                    <a:pt x="4727" y="1"/>
                    <a:pt x="4572" y="156"/>
                    <a:pt x="4572" y="346"/>
                  </a:cubicBezTo>
                  <a:lnTo>
                    <a:pt x="4572" y="810"/>
                  </a:lnTo>
                  <a:cubicBezTo>
                    <a:pt x="4572" y="810"/>
                    <a:pt x="4572" y="822"/>
                    <a:pt x="4560" y="822"/>
                  </a:cubicBezTo>
                  <a:cubicBezTo>
                    <a:pt x="3989" y="941"/>
                    <a:pt x="3453" y="1168"/>
                    <a:pt x="2965" y="1477"/>
                  </a:cubicBezTo>
                  <a:lnTo>
                    <a:pt x="2953" y="1477"/>
                  </a:lnTo>
                  <a:lnTo>
                    <a:pt x="2620" y="1156"/>
                  </a:lnTo>
                  <a:cubicBezTo>
                    <a:pt x="2554" y="1090"/>
                    <a:pt x="2471" y="1057"/>
                    <a:pt x="2386" y="1057"/>
                  </a:cubicBezTo>
                  <a:cubicBezTo>
                    <a:pt x="2301" y="1057"/>
                    <a:pt x="2215" y="1090"/>
                    <a:pt x="2143" y="1156"/>
                  </a:cubicBezTo>
                  <a:lnTo>
                    <a:pt x="1155" y="2144"/>
                  </a:lnTo>
                  <a:cubicBezTo>
                    <a:pt x="1012" y="2287"/>
                    <a:pt x="1012" y="2489"/>
                    <a:pt x="1155" y="2620"/>
                  </a:cubicBezTo>
                  <a:lnTo>
                    <a:pt x="1477" y="2954"/>
                  </a:lnTo>
                  <a:lnTo>
                    <a:pt x="1477" y="2965"/>
                  </a:lnTo>
                  <a:cubicBezTo>
                    <a:pt x="1167" y="3454"/>
                    <a:pt x="941" y="3989"/>
                    <a:pt x="822" y="4561"/>
                  </a:cubicBezTo>
                  <a:cubicBezTo>
                    <a:pt x="822" y="4561"/>
                    <a:pt x="822" y="4573"/>
                    <a:pt x="810" y="4573"/>
                  </a:cubicBezTo>
                  <a:lnTo>
                    <a:pt x="346" y="4573"/>
                  </a:lnTo>
                  <a:cubicBezTo>
                    <a:pt x="155" y="4573"/>
                    <a:pt x="0" y="4728"/>
                    <a:pt x="0" y="4918"/>
                  </a:cubicBezTo>
                  <a:lnTo>
                    <a:pt x="0" y="6311"/>
                  </a:lnTo>
                  <a:cubicBezTo>
                    <a:pt x="0" y="6513"/>
                    <a:pt x="155" y="6656"/>
                    <a:pt x="346" y="6656"/>
                  </a:cubicBezTo>
                  <a:lnTo>
                    <a:pt x="810" y="6656"/>
                  </a:lnTo>
                  <a:cubicBezTo>
                    <a:pt x="810" y="6656"/>
                    <a:pt x="822" y="6656"/>
                    <a:pt x="822" y="6680"/>
                  </a:cubicBezTo>
                  <a:cubicBezTo>
                    <a:pt x="941" y="7240"/>
                    <a:pt x="1167" y="7776"/>
                    <a:pt x="1477" y="8264"/>
                  </a:cubicBezTo>
                  <a:lnTo>
                    <a:pt x="1477" y="8288"/>
                  </a:lnTo>
                  <a:lnTo>
                    <a:pt x="1155" y="8609"/>
                  </a:lnTo>
                  <a:cubicBezTo>
                    <a:pt x="1012" y="8740"/>
                    <a:pt x="1012" y="8954"/>
                    <a:pt x="1155" y="9085"/>
                  </a:cubicBezTo>
                  <a:lnTo>
                    <a:pt x="2143" y="10085"/>
                  </a:lnTo>
                  <a:cubicBezTo>
                    <a:pt x="2215" y="10151"/>
                    <a:pt x="2301" y="10184"/>
                    <a:pt x="2386" y="10184"/>
                  </a:cubicBezTo>
                  <a:cubicBezTo>
                    <a:pt x="2471" y="10184"/>
                    <a:pt x="2554" y="10151"/>
                    <a:pt x="2620" y="10085"/>
                  </a:cubicBezTo>
                  <a:lnTo>
                    <a:pt x="2953" y="9752"/>
                  </a:lnTo>
                  <a:lnTo>
                    <a:pt x="2965" y="9752"/>
                  </a:lnTo>
                  <a:cubicBezTo>
                    <a:pt x="3453" y="10073"/>
                    <a:pt x="3989" y="10288"/>
                    <a:pt x="4560" y="10407"/>
                  </a:cubicBezTo>
                  <a:cubicBezTo>
                    <a:pt x="4560" y="10407"/>
                    <a:pt x="4572" y="10407"/>
                    <a:pt x="4572" y="10431"/>
                  </a:cubicBezTo>
                  <a:lnTo>
                    <a:pt x="4572" y="10883"/>
                  </a:lnTo>
                  <a:cubicBezTo>
                    <a:pt x="4572" y="11085"/>
                    <a:pt x="4727" y="11228"/>
                    <a:pt x="4918" y="11228"/>
                  </a:cubicBezTo>
                  <a:lnTo>
                    <a:pt x="6311" y="11228"/>
                  </a:lnTo>
                  <a:cubicBezTo>
                    <a:pt x="6513" y="11228"/>
                    <a:pt x="6656" y="11085"/>
                    <a:pt x="6656" y="10883"/>
                  </a:cubicBezTo>
                  <a:lnTo>
                    <a:pt x="6656" y="10431"/>
                  </a:lnTo>
                  <a:cubicBezTo>
                    <a:pt x="6656" y="10431"/>
                    <a:pt x="6656" y="10407"/>
                    <a:pt x="6668" y="10407"/>
                  </a:cubicBezTo>
                  <a:cubicBezTo>
                    <a:pt x="7239" y="10288"/>
                    <a:pt x="7775" y="10062"/>
                    <a:pt x="8263" y="9752"/>
                  </a:cubicBezTo>
                  <a:lnTo>
                    <a:pt x="8275" y="9752"/>
                  </a:lnTo>
                  <a:lnTo>
                    <a:pt x="8609" y="10085"/>
                  </a:lnTo>
                  <a:cubicBezTo>
                    <a:pt x="8674" y="10151"/>
                    <a:pt x="8760" y="10184"/>
                    <a:pt x="8847" y="10184"/>
                  </a:cubicBezTo>
                  <a:cubicBezTo>
                    <a:pt x="8933" y="10184"/>
                    <a:pt x="9019" y="10151"/>
                    <a:pt x="9085" y="10085"/>
                  </a:cubicBezTo>
                  <a:lnTo>
                    <a:pt x="10085" y="9085"/>
                  </a:lnTo>
                  <a:cubicBezTo>
                    <a:pt x="10216" y="8954"/>
                    <a:pt x="10216" y="8740"/>
                    <a:pt x="10085" y="8609"/>
                  </a:cubicBezTo>
                  <a:lnTo>
                    <a:pt x="9752" y="8288"/>
                  </a:lnTo>
                  <a:lnTo>
                    <a:pt x="9752" y="8264"/>
                  </a:lnTo>
                  <a:cubicBezTo>
                    <a:pt x="10061" y="7776"/>
                    <a:pt x="10287" y="7240"/>
                    <a:pt x="10406" y="6680"/>
                  </a:cubicBezTo>
                  <a:cubicBezTo>
                    <a:pt x="10406" y="6680"/>
                    <a:pt x="10406" y="6656"/>
                    <a:pt x="10418" y="6656"/>
                  </a:cubicBezTo>
                  <a:lnTo>
                    <a:pt x="10883" y="6656"/>
                  </a:lnTo>
                  <a:cubicBezTo>
                    <a:pt x="11073" y="6656"/>
                    <a:pt x="11228" y="6513"/>
                    <a:pt x="11228" y="6311"/>
                  </a:cubicBezTo>
                  <a:lnTo>
                    <a:pt x="11228" y="4918"/>
                  </a:lnTo>
                  <a:cubicBezTo>
                    <a:pt x="11228" y="4728"/>
                    <a:pt x="11073" y="4573"/>
                    <a:pt x="10883" y="4573"/>
                  </a:cubicBezTo>
                  <a:lnTo>
                    <a:pt x="10418" y="4573"/>
                  </a:lnTo>
                  <a:cubicBezTo>
                    <a:pt x="10418" y="4573"/>
                    <a:pt x="10406" y="4573"/>
                    <a:pt x="10406" y="4561"/>
                  </a:cubicBezTo>
                  <a:cubicBezTo>
                    <a:pt x="10287" y="3989"/>
                    <a:pt x="10061" y="3454"/>
                    <a:pt x="9752" y="2965"/>
                  </a:cubicBezTo>
                  <a:lnTo>
                    <a:pt x="9752" y="2954"/>
                  </a:lnTo>
                  <a:lnTo>
                    <a:pt x="10085" y="2620"/>
                  </a:lnTo>
                  <a:cubicBezTo>
                    <a:pt x="10216" y="2489"/>
                    <a:pt x="10216" y="2287"/>
                    <a:pt x="10085" y="2144"/>
                  </a:cubicBezTo>
                  <a:lnTo>
                    <a:pt x="9085" y="1156"/>
                  </a:lnTo>
                  <a:cubicBezTo>
                    <a:pt x="9019" y="1090"/>
                    <a:pt x="8933" y="1057"/>
                    <a:pt x="8847" y="1057"/>
                  </a:cubicBezTo>
                  <a:cubicBezTo>
                    <a:pt x="8760" y="1057"/>
                    <a:pt x="8674" y="1090"/>
                    <a:pt x="8609" y="1156"/>
                  </a:cubicBezTo>
                  <a:lnTo>
                    <a:pt x="8275" y="1477"/>
                  </a:lnTo>
                  <a:lnTo>
                    <a:pt x="8263" y="1477"/>
                  </a:lnTo>
                  <a:cubicBezTo>
                    <a:pt x="7775" y="1168"/>
                    <a:pt x="7239" y="941"/>
                    <a:pt x="6668" y="822"/>
                  </a:cubicBezTo>
                  <a:cubicBezTo>
                    <a:pt x="6668" y="822"/>
                    <a:pt x="6656" y="822"/>
                    <a:pt x="6656" y="810"/>
                  </a:cubicBezTo>
                  <a:lnTo>
                    <a:pt x="6656" y="346"/>
                  </a:lnTo>
                  <a:cubicBezTo>
                    <a:pt x="6656" y="156"/>
                    <a:pt x="6513" y="1"/>
                    <a:pt x="6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4" name="Google Shape;6454;p79"/>
            <p:cNvSpPr/>
            <p:nvPr/>
          </p:nvSpPr>
          <p:spPr>
            <a:xfrm>
              <a:off x="5837429" y="1583070"/>
              <a:ext cx="185713" cy="183613"/>
            </a:xfrm>
            <a:custGeom>
              <a:avLst/>
              <a:gdLst/>
              <a:ahLst/>
              <a:cxnLst/>
              <a:rect l="l" t="t" r="r" b="b"/>
              <a:pathLst>
                <a:path w="5835" h="5769" extrusionOk="0">
                  <a:moveTo>
                    <a:pt x="3566" y="1"/>
                  </a:moveTo>
                  <a:cubicBezTo>
                    <a:pt x="3505" y="1"/>
                    <a:pt x="3443" y="3"/>
                    <a:pt x="3381" y="6"/>
                  </a:cubicBezTo>
                  <a:cubicBezTo>
                    <a:pt x="2512" y="54"/>
                    <a:pt x="1703" y="411"/>
                    <a:pt x="1072" y="1030"/>
                  </a:cubicBezTo>
                  <a:cubicBezTo>
                    <a:pt x="464" y="1649"/>
                    <a:pt x="95" y="2459"/>
                    <a:pt x="48" y="3340"/>
                  </a:cubicBezTo>
                  <a:cubicBezTo>
                    <a:pt x="0" y="4209"/>
                    <a:pt x="286" y="5054"/>
                    <a:pt x="822" y="5709"/>
                  </a:cubicBezTo>
                  <a:cubicBezTo>
                    <a:pt x="845" y="5757"/>
                    <a:pt x="893" y="5769"/>
                    <a:pt x="953" y="5769"/>
                  </a:cubicBezTo>
                  <a:cubicBezTo>
                    <a:pt x="988" y="5769"/>
                    <a:pt x="1024" y="5745"/>
                    <a:pt x="1060" y="5733"/>
                  </a:cubicBezTo>
                  <a:cubicBezTo>
                    <a:pt x="1131" y="5673"/>
                    <a:pt x="1131" y="5566"/>
                    <a:pt x="1084" y="5495"/>
                  </a:cubicBezTo>
                  <a:cubicBezTo>
                    <a:pt x="595" y="4888"/>
                    <a:pt x="345" y="4126"/>
                    <a:pt x="393" y="3352"/>
                  </a:cubicBezTo>
                  <a:cubicBezTo>
                    <a:pt x="429" y="2566"/>
                    <a:pt x="762" y="1816"/>
                    <a:pt x="1310" y="1268"/>
                  </a:cubicBezTo>
                  <a:cubicBezTo>
                    <a:pt x="1857" y="720"/>
                    <a:pt x="2608" y="399"/>
                    <a:pt x="3393" y="351"/>
                  </a:cubicBezTo>
                  <a:cubicBezTo>
                    <a:pt x="3456" y="348"/>
                    <a:pt x="3518" y="346"/>
                    <a:pt x="3580" y="346"/>
                  </a:cubicBezTo>
                  <a:cubicBezTo>
                    <a:pt x="4291" y="346"/>
                    <a:pt x="4989" y="593"/>
                    <a:pt x="5536" y="1042"/>
                  </a:cubicBezTo>
                  <a:cubicBezTo>
                    <a:pt x="5567" y="1068"/>
                    <a:pt x="5605" y="1080"/>
                    <a:pt x="5642" y="1080"/>
                  </a:cubicBezTo>
                  <a:cubicBezTo>
                    <a:pt x="5692" y="1080"/>
                    <a:pt x="5741" y="1059"/>
                    <a:pt x="5775" y="1018"/>
                  </a:cubicBezTo>
                  <a:cubicBezTo>
                    <a:pt x="5834" y="947"/>
                    <a:pt x="5822" y="840"/>
                    <a:pt x="5751" y="780"/>
                  </a:cubicBezTo>
                  <a:cubicBezTo>
                    <a:pt x="5121" y="283"/>
                    <a:pt x="4358" y="1"/>
                    <a:pt x="35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5" name="Google Shape;6455;p79"/>
            <p:cNvSpPr/>
            <p:nvPr/>
          </p:nvSpPr>
          <p:spPr>
            <a:xfrm>
              <a:off x="5876068" y="1616584"/>
              <a:ext cx="186859" cy="189501"/>
            </a:xfrm>
            <a:custGeom>
              <a:avLst/>
              <a:gdLst/>
              <a:ahLst/>
              <a:cxnLst/>
              <a:rect l="l" t="t" r="r" b="b"/>
              <a:pathLst>
                <a:path w="5871" h="5954" extrusionOk="0">
                  <a:moveTo>
                    <a:pt x="3406" y="322"/>
                  </a:moveTo>
                  <a:lnTo>
                    <a:pt x="3406" y="1013"/>
                  </a:lnTo>
                  <a:cubicBezTo>
                    <a:pt x="3406" y="1108"/>
                    <a:pt x="3370" y="1227"/>
                    <a:pt x="3322" y="1322"/>
                  </a:cubicBezTo>
                  <a:lnTo>
                    <a:pt x="3239" y="1489"/>
                  </a:lnTo>
                  <a:cubicBezTo>
                    <a:pt x="3227" y="1513"/>
                    <a:pt x="3227" y="1525"/>
                    <a:pt x="3227" y="1561"/>
                  </a:cubicBezTo>
                  <a:lnTo>
                    <a:pt x="3227" y="1918"/>
                  </a:lnTo>
                  <a:cubicBezTo>
                    <a:pt x="3227" y="2156"/>
                    <a:pt x="3132" y="2382"/>
                    <a:pt x="2953" y="2561"/>
                  </a:cubicBezTo>
                  <a:cubicBezTo>
                    <a:pt x="2775" y="2715"/>
                    <a:pt x="2548" y="2811"/>
                    <a:pt x="2310" y="2811"/>
                  </a:cubicBezTo>
                  <a:cubicBezTo>
                    <a:pt x="1834" y="2799"/>
                    <a:pt x="1453" y="2370"/>
                    <a:pt x="1453" y="1882"/>
                  </a:cubicBezTo>
                  <a:lnTo>
                    <a:pt x="1453" y="1572"/>
                  </a:lnTo>
                  <a:cubicBezTo>
                    <a:pt x="1453" y="1549"/>
                    <a:pt x="1453" y="1525"/>
                    <a:pt x="1441" y="1501"/>
                  </a:cubicBezTo>
                  <a:lnTo>
                    <a:pt x="1334" y="1287"/>
                  </a:lnTo>
                  <a:cubicBezTo>
                    <a:pt x="1298" y="1215"/>
                    <a:pt x="1274" y="1132"/>
                    <a:pt x="1274" y="1049"/>
                  </a:cubicBezTo>
                  <a:lnTo>
                    <a:pt x="1274" y="1037"/>
                  </a:lnTo>
                  <a:cubicBezTo>
                    <a:pt x="1274" y="644"/>
                    <a:pt x="1584" y="322"/>
                    <a:pt x="1989" y="322"/>
                  </a:cubicBezTo>
                  <a:close/>
                  <a:moveTo>
                    <a:pt x="1989" y="3073"/>
                  </a:moveTo>
                  <a:cubicBezTo>
                    <a:pt x="2084" y="3108"/>
                    <a:pt x="2191" y="3132"/>
                    <a:pt x="2310" y="3132"/>
                  </a:cubicBezTo>
                  <a:lnTo>
                    <a:pt x="2358" y="3132"/>
                  </a:lnTo>
                  <a:cubicBezTo>
                    <a:pt x="2477" y="3132"/>
                    <a:pt x="2608" y="3120"/>
                    <a:pt x="2715" y="3073"/>
                  </a:cubicBezTo>
                  <a:lnTo>
                    <a:pt x="2715" y="3073"/>
                  </a:lnTo>
                  <a:cubicBezTo>
                    <a:pt x="2703" y="3132"/>
                    <a:pt x="2715" y="3180"/>
                    <a:pt x="2727" y="3227"/>
                  </a:cubicBezTo>
                  <a:lnTo>
                    <a:pt x="2596" y="3358"/>
                  </a:lnTo>
                  <a:cubicBezTo>
                    <a:pt x="2525" y="3430"/>
                    <a:pt x="2429" y="3466"/>
                    <a:pt x="2346" y="3466"/>
                  </a:cubicBezTo>
                  <a:cubicBezTo>
                    <a:pt x="2251" y="3466"/>
                    <a:pt x="2144" y="3418"/>
                    <a:pt x="2084" y="3358"/>
                  </a:cubicBezTo>
                  <a:lnTo>
                    <a:pt x="1953" y="3227"/>
                  </a:lnTo>
                  <a:cubicBezTo>
                    <a:pt x="1965" y="3180"/>
                    <a:pt x="1989" y="3120"/>
                    <a:pt x="1989" y="3073"/>
                  </a:cubicBezTo>
                  <a:close/>
                  <a:moveTo>
                    <a:pt x="2953" y="3489"/>
                  </a:moveTo>
                  <a:cubicBezTo>
                    <a:pt x="3001" y="3525"/>
                    <a:pt x="3048" y="3537"/>
                    <a:pt x="3108" y="3549"/>
                  </a:cubicBezTo>
                  <a:lnTo>
                    <a:pt x="3703" y="3716"/>
                  </a:lnTo>
                  <a:cubicBezTo>
                    <a:pt x="3846" y="3763"/>
                    <a:pt x="3965" y="3906"/>
                    <a:pt x="3965" y="4061"/>
                  </a:cubicBezTo>
                  <a:lnTo>
                    <a:pt x="3965" y="5192"/>
                  </a:lnTo>
                  <a:lnTo>
                    <a:pt x="3941" y="5192"/>
                  </a:lnTo>
                  <a:cubicBezTo>
                    <a:pt x="3822" y="5263"/>
                    <a:pt x="3703" y="5323"/>
                    <a:pt x="3560" y="5371"/>
                  </a:cubicBezTo>
                  <a:lnTo>
                    <a:pt x="3560" y="4370"/>
                  </a:lnTo>
                  <a:cubicBezTo>
                    <a:pt x="3560" y="4287"/>
                    <a:pt x="3489" y="4204"/>
                    <a:pt x="3406" y="4204"/>
                  </a:cubicBezTo>
                  <a:cubicBezTo>
                    <a:pt x="3310" y="4204"/>
                    <a:pt x="3239" y="4287"/>
                    <a:pt x="3239" y="4370"/>
                  </a:cubicBezTo>
                  <a:lnTo>
                    <a:pt x="3239" y="5490"/>
                  </a:lnTo>
                  <a:cubicBezTo>
                    <a:pt x="3001" y="5561"/>
                    <a:pt x="2763" y="5597"/>
                    <a:pt x="2513" y="5609"/>
                  </a:cubicBezTo>
                  <a:lnTo>
                    <a:pt x="2346" y="5609"/>
                  </a:lnTo>
                  <a:cubicBezTo>
                    <a:pt x="2048" y="5609"/>
                    <a:pt x="1751" y="5561"/>
                    <a:pt x="1453" y="5478"/>
                  </a:cubicBezTo>
                  <a:lnTo>
                    <a:pt x="1453" y="4359"/>
                  </a:lnTo>
                  <a:cubicBezTo>
                    <a:pt x="1453" y="4263"/>
                    <a:pt x="1382" y="4192"/>
                    <a:pt x="1286" y="4192"/>
                  </a:cubicBezTo>
                  <a:cubicBezTo>
                    <a:pt x="1203" y="4192"/>
                    <a:pt x="1120" y="4263"/>
                    <a:pt x="1120" y="4359"/>
                  </a:cubicBezTo>
                  <a:lnTo>
                    <a:pt x="1120" y="5359"/>
                  </a:lnTo>
                  <a:cubicBezTo>
                    <a:pt x="989" y="5299"/>
                    <a:pt x="870" y="5240"/>
                    <a:pt x="751" y="5180"/>
                  </a:cubicBezTo>
                  <a:lnTo>
                    <a:pt x="751" y="4061"/>
                  </a:lnTo>
                  <a:cubicBezTo>
                    <a:pt x="751" y="3894"/>
                    <a:pt x="858" y="3763"/>
                    <a:pt x="1024" y="3716"/>
                  </a:cubicBezTo>
                  <a:lnTo>
                    <a:pt x="1620" y="3549"/>
                  </a:lnTo>
                  <a:cubicBezTo>
                    <a:pt x="1655" y="3537"/>
                    <a:pt x="1715" y="3513"/>
                    <a:pt x="1763" y="3489"/>
                  </a:cubicBezTo>
                  <a:lnTo>
                    <a:pt x="1870" y="3597"/>
                  </a:lnTo>
                  <a:cubicBezTo>
                    <a:pt x="2001" y="3727"/>
                    <a:pt x="2179" y="3811"/>
                    <a:pt x="2358" y="3811"/>
                  </a:cubicBezTo>
                  <a:cubicBezTo>
                    <a:pt x="2537" y="3811"/>
                    <a:pt x="2715" y="3727"/>
                    <a:pt x="2846" y="3597"/>
                  </a:cubicBezTo>
                  <a:lnTo>
                    <a:pt x="2953" y="3489"/>
                  </a:lnTo>
                  <a:close/>
                  <a:moveTo>
                    <a:pt x="1953" y="1"/>
                  </a:moveTo>
                  <a:cubicBezTo>
                    <a:pt x="1382" y="1"/>
                    <a:pt x="917" y="453"/>
                    <a:pt x="917" y="1037"/>
                  </a:cubicBezTo>
                  <a:lnTo>
                    <a:pt x="917" y="1049"/>
                  </a:lnTo>
                  <a:cubicBezTo>
                    <a:pt x="917" y="1191"/>
                    <a:pt x="941" y="1322"/>
                    <a:pt x="1001" y="1441"/>
                  </a:cubicBezTo>
                  <a:lnTo>
                    <a:pt x="1096" y="1608"/>
                  </a:lnTo>
                  <a:lnTo>
                    <a:pt x="1096" y="1870"/>
                  </a:lnTo>
                  <a:cubicBezTo>
                    <a:pt x="1096" y="2299"/>
                    <a:pt x="1298" y="2680"/>
                    <a:pt x="1620" y="2918"/>
                  </a:cubicBezTo>
                  <a:lnTo>
                    <a:pt x="1620" y="3061"/>
                  </a:lnTo>
                  <a:cubicBezTo>
                    <a:pt x="1620" y="3156"/>
                    <a:pt x="1548" y="3227"/>
                    <a:pt x="1477" y="3239"/>
                  </a:cubicBezTo>
                  <a:lnTo>
                    <a:pt x="882" y="3406"/>
                  </a:lnTo>
                  <a:cubicBezTo>
                    <a:pt x="584" y="3489"/>
                    <a:pt x="381" y="3763"/>
                    <a:pt x="381" y="4073"/>
                  </a:cubicBezTo>
                  <a:lnTo>
                    <a:pt x="381" y="4966"/>
                  </a:lnTo>
                  <a:cubicBezTo>
                    <a:pt x="346" y="4954"/>
                    <a:pt x="334" y="4918"/>
                    <a:pt x="298" y="4906"/>
                  </a:cubicBezTo>
                  <a:cubicBezTo>
                    <a:pt x="268" y="4881"/>
                    <a:pt x="232" y="4869"/>
                    <a:pt x="196" y="4869"/>
                  </a:cubicBezTo>
                  <a:cubicBezTo>
                    <a:pt x="146" y="4869"/>
                    <a:pt x="95" y="4893"/>
                    <a:pt x="60" y="4942"/>
                  </a:cubicBezTo>
                  <a:cubicBezTo>
                    <a:pt x="0" y="5013"/>
                    <a:pt x="24" y="5121"/>
                    <a:pt x="96" y="5180"/>
                  </a:cubicBezTo>
                  <a:cubicBezTo>
                    <a:pt x="727" y="5680"/>
                    <a:pt x="1501" y="5954"/>
                    <a:pt x="2298" y="5954"/>
                  </a:cubicBezTo>
                  <a:lnTo>
                    <a:pt x="2477" y="5954"/>
                  </a:lnTo>
                  <a:cubicBezTo>
                    <a:pt x="3334" y="5906"/>
                    <a:pt x="4156" y="5549"/>
                    <a:pt x="4787" y="4918"/>
                  </a:cubicBezTo>
                  <a:cubicBezTo>
                    <a:pt x="5394" y="4311"/>
                    <a:pt x="5763" y="3489"/>
                    <a:pt x="5811" y="2620"/>
                  </a:cubicBezTo>
                  <a:cubicBezTo>
                    <a:pt x="5870" y="1763"/>
                    <a:pt x="5596" y="918"/>
                    <a:pt x="5049" y="251"/>
                  </a:cubicBezTo>
                  <a:cubicBezTo>
                    <a:pt x="5014" y="209"/>
                    <a:pt x="4967" y="192"/>
                    <a:pt x="4917" y="192"/>
                  </a:cubicBezTo>
                  <a:cubicBezTo>
                    <a:pt x="4882" y="192"/>
                    <a:pt x="4845" y="200"/>
                    <a:pt x="4811" y="215"/>
                  </a:cubicBezTo>
                  <a:cubicBezTo>
                    <a:pt x="4739" y="275"/>
                    <a:pt x="4739" y="382"/>
                    <a:pt x="4787" y="453"/>
                  </a:cubicBezTo>
                  <a:cubicBezTo>
                    <a:pt x="5275" y="1072"/>
                    <a:pt x="5525" y="1822"/>
                    <a:pt x="5489" y="2596"/>
                  </a:cubicBezTo>
                  <a:cubicBezTo>
                    <a:pt x="5442" y="3394"/>
                    <a:pt x="5108" y="4132"/>
                    <a:pt x="4561" y="4680"/>
                  </a:cubicBezTo>
                  <a:cubicBezTo>
                    <a:pt x="4453" y="4787"/>
                    <a:pt x="4358" y="4882"/>
                    <a:pt x="4239" y="4966"/>
                  </a:cubicBezTo>
                  <a:lnTo>
                    <a:pt x="4239" y="4073"/>
                  </a:lnTo>
                  <a:cubicBezTo>
                    <a:pt x="4239" y="3763"/>
                    <a:pt x="4025" y="3489"/>
                    <a:pt x="3727" y="3406"/>
                  </a:cubicBezTo>
                  <a:lnTo>
                    <a:pt x="3132" y="3239"/>
                  </a:lnTo>
                  <a:cubicBezTo>
                    <a:pt x="3060" y="3216"/>
                    <a:pt x="3001" y="3144"/>
                    <a:pt x="3001" y="3061"/>
                  </a:cubicBezTo>
                  <a:lnTo>
                    <a:pt x="3001" y="2930"/>
                  </a:lnTo>
                  <a:cubicBezTo>
                    <a:pt x="3060" y="2882"/>
                    <a:pt x="3108" y="2858"/>
                    <a:pt x="3156" y="2799"/>
                  </a:cubicBezTo>
                  <a:cubicBezTo>
                    <a:pt x="3394" y="2561"/>
                    <a:pt x="3537" y="2263"/>
                    <a:pt x="3537" y="1918"/>
                  </a:cubicBezTo>
                  <a:lnTo>
                    <a:pt x="3537" y="1608"/>
                  </a:lnTo>
                  <a:lnTo>
                    <a:pt x="3596" y="1465"/>
                  </a:lnTo>
                  <a:cubicBezTo>
                    <a:pt x="3668" y="1322"/>
                    <a:pt x="3703" y="1168"/>
                    <a:pt x="3703" y="1013"/>
                  </a:cubicBezTo>
                  <a:lnTo>
                    <a:pt x="3703" y="156"/>
                  </a:lnTo>
                  <a:cubicBezTo>
                    <a:pt x="3703" y="72"/>
                    <a:pt x="3620" y="1"/>
                    <a:pt x="3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6" name="Google Shape;6456;p79"/>
            <p:cNvSpPr/>
            <p:nvPr/>
          </p:nvSpPr>
          <p:spPr>
            <a:xfrm>
              <a:off x="5928360" y="1644624"/>
              <a:ext cx="45131" cy="16328"/>
            </a:xfrm>
            <a:custGeom>
              <a:avLst/>
              <a:gdLst/>
              <a:ahLst/>
              <a:cxnLst/>
              <a:rect l="l" t="t" r="r" b="b"/>
              <a:pathLst>
                <a:path w="1418" h="513" extrusionOk="0">
                  <a:moveTo>
                    <a:pt x="167" y="1"/>
                  </a:moveTo>
                  <a:cubicBezTo>
                    <a:pt x="72" y="1"/>
                    <a:pt x="1" y="84"/>
                    <a:pt x="1" y="168"/>
                  </a:cubicBezTo>
                  <a:cubicBezTo>
                    <a:pt x="1" y="263"/>
                    <a:pt x="72" y="334"/>
                    <a:pt x="167" y="334"/>
                  </a:cubicBezTo>
                  <a:cubicBezTo>
                    <a:pt x="346" y="334"/>
                    <a:pt x="882" y="370"/>
                    <a:pt x="1144" y="501"/>
                  </a:cubicBezTo>
                  <a:cubicBezTo>
                    <a:pt x="1179" y="513"/>
                    <a:pt x="1191" y="513"/>
                    <a:pt x="1227" y="513"/>
                  </a:cubicBezTo>
                  <a:cubicBezTo>
                    <a:pt x="1286" y="513"/>
                    <a:pt x="1346" y="489"/>
                    <a:pt x="1370" y="430"/>
                  </a:cubicBezTo>
                  <a:cubicBezTo>
                    <a:pt x="1417" y="334"/>
                    <a:pt x="1370" y="227"/>
                    <a:pt x="1298" y="203"/>
                  </a:cubicBezTo>
                  <a:cubicBezTo>
                    <a:pt x="905" y="1"/>
                    <a:pt x="19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57" name="Google Shape;6457;p79"/>
          <p:cNvGrpSpPr/>
          <p:nvPr/>
        </p:nvGrpSpPr>
        <p:grpSpPr>
          <a:xfrm>
            <a:off x="7121669" y="1533610"/>
            <a:ext cx="321362" cy="321362"/>
            <a:chOff x="7121669" y="1533610"/>
            <a:chExt cx="321362" cy="321362"/>
          </a:xfrm>
        </p:grpSpPr>
        <p:sp>
          <p:nvSpPr>
            <p:cNvPr id="6458" name="Google Shape;6458;p79"/>
            <p:cNvSpPr/>
            <p:nvPr/>
          </p:nvSpPr>
          <p:spPr>
            <a:xfrm>
              <a:off x="7121669" y="1600289"/>
              <a:ext cx="142142" cy="192556"/>
            </a:xfrm>
            <a:custGeom>
              <a:avLst/>
              <a:gdLst/>
              <a:ahLst/>
              <a:cxnLst/>
              <a:rect l="l" t="t" r="r" b="b"/>
              <a:pathLst>
                <a:path w="4466" h="6050" extrusionOk="0">
                  <a:moveTo>
                    <a:pt x="2346" y="275"/>
                  </a:moveTo>
                  <a:cubicBezTo>
                    <a:pt x="2929" y="275"/>
                    <a:pt x="3406" y="751"/>
                    <a:pt x="3406" y="1322"/>
                  </a:cubicBezTo>
                  <a:lnTo>
                    <a:pt x="3406" y="1608"/>
                  </a:lnTo>
                  <a:lnTo>
                    <a:pt x="3382" y="1608"/>
                  </a:lnTo>
                  <a:cubicBezTo>
                    <a:pt x="3048" y="1537"/>
                    <a:pt x="2941" y="1108"/>
                    <a:pt x="2941" y="1108"/>
                  </a:cubicBezTo>
                  <a:cubicBezTo>
                    <a:pt x="2929" y="1049"/>
                    <a:pt x="2882" y="1001"/>
                    <a:pt x="2822" y="989"/>
                  </a:cubicBezTo>
                  <a:cubicBezTo>
                    <a:pt x="2809" y="984"/>
                    <a:pt x="2796" y="981"/>
                    <a:pt x="2783" y="981"/>
                  </a:cubicBezTo>
                  <a:cubicBezTo>
                    <a:pt x="2738" y="981"/>
                    <a:pt x="2695" y="1011"/>
                    <a:pt x="2667" y="1049"/>
                  </a:cubicBezTo>
                  <a:cubicBezTo>
                    <a:pt x="2155" y="1608"/>
                    <a:pt x="1262" y="1608"/>
                    <a:pt x="1250" y="1608"/>
                  </a:cubicBezTo>
                  <a:lnTo>
                    <a:pt x="1191" y="1608"/>
                  </a:lnTo>
                  <a:lnTo>
                    <a:pt x="1191" y="1322"/>
                  </a:lnTo>
                  <a:cubicBezTo>
                    <a:pt x="1191" y="751"/>
                    <a:pt x="1667" y="275"/>
                    <a:pt x="2251" y="275"/>
                  </a:cubicBezTo>
                  <a:close/>
                  <a:moveTo>
                    <a:pt x="1096" y="2049"/>
                  </a:moveTo>
                  <a:lnTo>
                    <a:pt x="1096" y="2382"/>
                  </a:lnTo>
                  <a:cubicBezTo>
                    <a:pt x="1060" y="2358"/>
                    <a:pt x="1012" y="2287"/>
                    <a:pt x="1012" y="2215"/>
                  </a:cubicBezTo>
                  <a:cubicBezTo>
                    <a:pt x="1012" y="2144"/>
                    <a:pt x="1036" y="2084"/>
                    <a:pt x="1096" y="2049"/>
                  </a:cubicBezTo>
                  <a:close/>
                  <a:moveTo>
                    <a:pt x="3394" y="2061"/>
                  </a:moveTo>
                  <a:cubicBezTo>
                    <a:pt x="3441" y="2084"/>
                    <a:pt x="3477" y="2144"/>
                    <a:pt x="3477" y="2215"/>
                  </a:cubicBezTo>
                  <a:cubicBezTo>
                    <a:pt x="3477" y="2299"/>
                    <a:pt x="3453" y="2358"/>
                    <a:pt x="3394" y="2382"/>
                  </a:cubicBezTo>
                  <a:lnTo>
                    <a:pt x="3394" y="2061"/>
                  </a:lnTo>
                  <a:close/>
                  <a:moveTo>
                    <a:pt x="2632" y="1442"/>
                  </a:moveTo>
                  <a:cubicBezTo>
                    <a:pt x="2727" y="1608"/>
                    <a:pt x="2858" y="1787"/>
                    <a:pt x="3084" y="1894"/>
                  </a:cubicBezTo>
                  <a:lnTo>
                    <a:pt x="3084" y="2537"/>
                  </a:lnTo>
                  <a:cubicBezTo>
                    <a:pt x="3084" y="2930"/>
                    <a:pt x="2751" y="3263"/>
                    <a:pt x="2346" y="3263"/>
                  </a:cubicBezTo>
                  <a:lnTo>
                    <a:pt x="2155" y="3263"/>
                  </a:lnTo>
                  <a:cubicBezTo>
                    <a:pt x="1739" y="3263"/>
                    <a:pt x="1417" y="2930"/>
                    <a:pt x="1417" y="2537"/>
                  </a:cubicBezTo>
                  <a:lnTo>
                    <a:pt x="1417" y="1918"/>
                  </a:lnTo>
                  <a:cubicBezTo>
                    <a:pt x="1679" y="1894"/>
                    <a:pt x="2227" y="1799"/>
                    <a:pt x="2632" y="1442"/>
                  </a:cubicBezTo>
                  <a:close/>
                  <a:moveTo>
                    <a:pt x="2536" y="3573"/>
                  </a:moveTo>
                  <a:lnTo>
                    <a:pt x="2536" y="3775"/>
                  </a:lnTo>
                  <a:lnTo>
                    <a:pt x="2251" y="4073"/>
                  </a:lnTo>
                  <a:lnTo>
                    <a:pt x="1965" y="3811"/>
                  </a:lnTo>
                  <a:lnTo>
                    <a:pt x="1965" y="3632"/>
                  </a:lnTo>
                  <a:lnTo>
                    <a:pt x="1965" y="3573"/>
                  </a:lnTo>
                  <a:cubicBezTo>
                    <a:pt x="2024" y="3585"/>
                    <a:pt x="2084" y="3585"/>
                    <a:pt x="2155" y="3585"/>
                  </a:cubicBezTo>
                  <a:lnTo>
                    <a:pt x="2346" y="3585"/>
                  </a:lnTo>
                  <a:cubicBezTo>
                    <a:pt x="2405" y="3585"/>
                    <a:pt x="2465" y="3585"/>
                    <a:pt x="2536" y="3573"/>
                  </a:cubicBezTo>
                  <a:close/>
                  <a:moveTo>
                    <a:pt x="2846" y="3906"/>
                  </a:moveTo>
                  <a:lnTo>
                    <a:pt x="2941" y="3989"/>
                  </a:lnTo>
                  <a:lnTo>
                    <a:pt x="2727" y="4454"/>
                  </a:lnTo>
                  <a:lnTo>
                    <a:pt x="2667" y="4406"/>
                  </a:lnTo>
                  <a:lnTo>
                    <a:pt x="2489" y="4275"/>
                  </a:lnTo>
                  <a:lnTo>
                    <a:pt x="2810" y="3930"/>
                  </a:lnTo>
                  <a:lnTo>
                    <a:pt x="2846" y="3906"/>
                  </a:lnTo>
                  <a:close/>
                  <a:moveTo>
                    <a:pt x="1655" y="3918"/>
                  </a:moveTo>
                  <a:cubicBezTo>
                    <a:pt x="1655" y="3942"/>
                    <a:pt x="1667" y="3966"/>
                    <a:pt x="1691" y="3989"/>
                  </a:cubicBezTo>
                  <a:lnTo>
                    <a:pt x="2012" y="4287"/>
                  </a:lnTo>
                  <a:lnTo>
                    <a:pt x="1774" y="4466"/>
                  </a:lnTo>
                  <a:lnTo>
                    <a:pt x="1536" y="3989"/>
                  </a:lnTo>
                  <a:lnTo>
                    <a:pt x="1655" y="3918"/>
                  </a:lnTo>
                  <a:close/>
                  <a:moveTo>
                    <a:pt x="2227" y="4490"/>
                  </a:moveTo>
                  <a:lnTo>
                    <a:pt x="2370" y="4597"/>
                  </a:lnTo>
                  <a:lnTo>
                    <a:pt x="2322" y="4704"/>
                  </a:lnTo>
                  <a:lnTo>
                    <a:pt x="2155" y="4704"/>
                  </a:lnTo>
                  <a:lnTo>
                    <a:pt x="2108" y="4585"/>
                  </a:lnTo>
                  <a:lnTo>
                    <a:pt x="2227" y="4490"/>
                  </a:lnTo>
                  <a:close/>
                  <a:moveTo>
                    <a:pt x="1846" y="4799"/>
                  </a:moveTo>
                  <a:lnTo>
                    <a:pt x="1893" y="4894"/>
                  </a:lnTo>
                  <a:lnTo>
                    <a:pt x="1846" y="5156"/>
                  </a:lnTo>
                  <a:lnTo>
                    <a:pt x="1751" y="4835"/>
                  </a:lnTo>
                  <a:cubicBezTo>
                    <a:pt x="1774" y="4835"/>
                    <a:pt x="1786" y="4823"/>
                    <a:pt x="1798" y="4823"/>
                  </a:cubicBezTo>
                  <a:lnTo>
                    <a:pt x="1846" y="4799"/>
                  </a:lnTo>
                  <a:close/>
                  <a:moveTo>
                    <a:pt x="2632" y="4799"/>
                  </a:moveTo>
                  <a:lnTo>
                    <a:pt x="2679" y="4823"/>
                  </a:lnTo>
                  <a:cubicBezTo>
                    <a:pt x="2691" y="4835"/>
                    <a:pt x="2703" y="4835"/>
                    <a:pt x="2739" y="4847"/>
                  </a:cubicBezTo>
                  <a:lnTo>
                    <a:pt x="2644" y="5156"/>
                  </a:lnTo>
                  <a:lnTo>
                    <a:pt x="2608" y="4882"/>
                  </a:lnTo>
                  <a:lnTo>
                    <a:pt x="2632" y="4799"/>
                  </a:lnTo>
                  <a:close/>
                  <a:moveTo>
                    <a:pt x="2322" y="5037"/>
                  </a:moveTo>
                  <a:lnTo>
                    <a:pt x="2441" y="5728"/>
                  </a:lnTo>
                  <a:lnTo>
                    <a:pt x="2084" y="5728"/>
                  </a:lnTo>
                  <a:lnTo>
                    <a:pt x="2203" y="5037"/>
                  </a:lnTo>
                  <a:close/>
                  <a:moveTo>
                    <a:pt x="3263" y="4156"/>
                  </a:moveTo>
                  <a:lnTo>
                    <a:pt x="3620" y="4299"/>
                  </a:lnTo>
                  <a:lnTo>
                    <a:pt x="3632" y="4299"/>
                  </a:lnTo>
                  <a:cubicBezTo>
                    <a:pt x="3644" y="4323"/>
                    <a:pt x="4156" y="4501"/>
                    <a:pt x="4156" y="5121"/>
                  </a:cubicBezTo>
                  <a:lnTo>
                    <a:pt x="4156" y="5728"/>
                  </a:lnTo>
                  <a:lnTo>
                    <a:pt x="3739" y="5728"/>
                  </a:lnTo>
                  <a:lnTo>
                    <a:pt x="3739" y="5097"/>
                  </a:lnTo>
                  <a:cubicBezTo>
                    <a:pt x="3739" y="5001"/>
                    <a:pt x="3656" y="4930"/>
                    <a:pt x="3572" y="4930"/>
                  </a:cubicBezTo>
                  <a:cubicBezTo>
                    <a:pt x="3477" y="4930"/>
                    <a:pt x="3406" y="5001"/>
                    <a:pt x="3406" y="5097"/>
                  </a:cubicBezTo>
                  <a:lnTo>
                    <a:pt x="3406" y="5728"/>
                  </a:lnTo>
                  <a:lnTo>
                    <a:pt x="2810" y="5728"/>
                  </a:lnTo>
                  <a:lnTo>
                    <a:pt x="3263" y="4156"/>
                  </a:lnTo>
                  <a:close/>
                  <a:moveTo>
                    <a:pt x="2179" y="1"/>
                  </a:moveTo>
                  <a:cubicBezTo>
                    <a:pt x="1429" y="1"/>
                    <a:pt x="810" y="608"/>
                    <a:pt x="810" y="1370"/>
                  </a:cubicBezTo>
                  <a:lnTo>
                    <a:pt x="810" y="1870"/>
                  </a:lnTo>
                  <a:cubicBezTo>
                    <a:pt x="739" y="1965"/>
                    <a:pt x="679" y="2084"/>
                    <a:pt x="679" y="2215"/>
                  </a:cubicBezTo>
                  <a:cubicBezTo>
                    <a:pt x="679" y="2465"/>
                    <a:pt x="858" y="2680"/>
                    <a:pt x="1096" y="2727"/>
                  </a:cubicBezTo>
                  <a:cubicBezTo>
                    <a:pt x="1155" y="3037"/>
                    <a:pt x="1346" y="3299"/>
                    <a:pt x="1631" y="3454"/>
                  </a:cubicBezTo>
                  <a:lnTo>
                    <a:pt x="1631" y="3525"/>
                  </a:lnTo>
                  <a:lnTo>
                    <a:pt x="1274" y="3763"/>
                  </a:lnTo>
                  <a:lnTo>
                    <a:pt x="1262" y="3763"/>
                  </a:lnTo>
                  <a:lnTo>
                    <a:pt x="727" y="3989"/>
                  </a:lnTo>
                  <a:cubicBezTo>
                    <a:pt x="477" y="4073"/>
                    <a:pt x="0" y="4418"/>
                    <a:pt x="0" y="5109"/>
                  </a:cubicBezTo>
                  <a:lnTo>
                    <a:pt x="0" y="5859"/>
                  </a:lnTo>
                  <a:cubicBezTo>
                    <a:pt x="0" y="5954"/>
                    <a:pt x="72" y="6025"/>
                    <a:pt x="155" y="6025"/>
                  </a:cubicBezTo>
                  <a:lnTo>
                    <a:pt x="1203" y="6025"/>
                  </a:lnTo>
                  <a:cubicBezTo>
                    <a:pt x="1286" y="6025"/>
                    <a:pt x="1370" y="5954"/>
                    <a:pt x="1370" y="5859"/>
                  </a:cubicBezTo>
                  <a:cubicBezTo>
                    <a:pt x="1370" y="5775"/>
                    <a:pt x="1286" y="5704"/>
                    <a:pt x="1203" y="5704"/>
                  </a:cubicBezTo>
                  <a:lnTo>
                    <a:pt x="1048" y="5704"/>
                  </a:lnTo>
                  <a:lnTo>
                    <a:pt x="1048" y="5061"/>
                  </a:lnTo>
                  <a:cubicBezTo>
                    <a:pt x="1048" y="4966"/>
                    <a:pt x="977" y="4894"/>
                    <a:pt x="893" y="4894"/>
                  </a:cubicBezTo>
                  <a:cubicBezTo>
                    <a:pt x="798" y="4894"/>
                    <a:pt x="727" y="4966"/>
                    <a:pt x="727" y="5061"/>
                  </a:cubicBezTo>
                  <a:lnTo>
                    <a:pt x="727" y="5704"/>
                  </a:lnTo>
                  <a:lnTo>
                    <a:pt x="310" y="5704"/>
                  </a:lnTo>
                  <a:lnTo>
                    <a:pt x="310" y="5085"/>
                  </a:lnTo>
                  <a:cubicBezTo>
                    <a:pt x="310" y="4454"/>
                    <a:pt x="798" y="4275"/>
                    <a:pt x="834" y="4275"/>
                  </a:cubicBezTo>
                  <a:lnTo>
                    <a:pt x="846" y="4275"/>
                  </a:lnTo>
                  <a:lnTo>
                    <a:pt x="1227" y="4109"/>
                  </a:lnTo>
                  <a:lnTo>
                    <a:pt x="1679" y="5704"/>
                  </a:lnTo>
                  <a:cubicBezTo>
                    <a:pt x="1608" y="5716"/>
                    <a:pt x="1560" y="5775"/>
                    <a:pt x="1560" y="5847"/>
                  </a:cubicBezTo>
                  <a:cubicBezTo>
                    <a:pt x="1560" y="5942"/>
                    <a:pt x="1631" y="6013"/>
                    <a:pt x="1727" y="6013"/>
                  </a:cubicBezTo>
                  <a:lnTo>
                    <a:pt x="1893" y="6049"/>
                  </a:lnTo>
                  <a:lnTo>
                    <a:pt x="4298" y="6049"/>
                  </a:lnTo>
                  <a:cubicBezTo>
                    <a:pt x="4394" y="6049"/>
                    <a:pt x="4465" y="5966"/>
                    <a:pt x="4465" y="5883"/>
                  </a:cubicBezTo>
                  <a:lnTo>
                    <a:pt x="4465" y="5121"/>
                  </a:lnTo>
                  <a:cubicBezTo>
                    <a:pt x="4465" y="4430"/>
                    <a:pt x="3989" y="4097"/>
                    <a:pt x="3727" y="4001"/>
                  </a:cubicBezTo>
                  <a:lnTo>
                    <a:pt x="3203" y="3775"/>
                  </a:lnTo>
                  <a:lnTo>
                    <a:pt x="2834" y="3537"/>
                  </a:lnTo>
                  <a:lnTo>
                    <a:pt x="2834" y="3454"/>
                  </a:lnTo>
                  <a:cubicBezTo>
                    <a:pt x="3108" y="3299"/>
                    <a:pt x="3310" y="3037"/>
                    <a:pt x="3370" y="2727"/>
                  </a:cubicBezTo>
                  <a:cubicBezTo>
                    <a:pt x="3608" y="2680"/>
                    <a:pt x="3787" y="2465"/>
                    <a:pt x="3787" y="2215"/>
                  </a:cubicBezTo>
                  <a:cubicBezTo>
                    <a:pt x="3787" y="2084"/>
                    <a:pt x="3751" y="1965"/>
                    <a:pt x="3656" y="1870"/>
                  </a:cubicBezTo>
                  <a:lnTo>
                    <a:pt x="3656" y="1370"/>
                  </a:lnTo>
                  <a:cubicBezTo>
                    <a:pt x="3656" y="608"/>
                    <a:pt x="3048" y="1"/>
                    <a:pt x="2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9" name="Google Shape;6459;p79"/>
            <p:cNvSpPr/>
            <p:nvPr/>
          </p:nvSpPr>
          <p:spPr>
            <a:xfrm>
              <a:off x="7170938" y="1533610"/>
              <a:ext cx="223206" cy="53852"/>
            </a:xfrm>
            <a:custGeom>
              <a:avLst/>
              <a:gdLst/>
              <a:ahLst/>
              <a:cxnLst/>
              <a:rect l="l" t="t" r="r" b="b"/>
              <a:pathLst>
                <a:path w="7013" h="1692" extrusionOk="0">
                  <a:moveTo>
                    <a:pt x="3512" y="0"/>
                  </a:moveTo>
                  <a:cubicBezTo>
                    <a:pt x="2227" y="0"/>
                    <a:pt x="1000" y="477"/>
                    <a:pt x="72" y="1358"/>
                  </a:cubicBezTo>
                  <a:cubicBezTo>
                    <a:pt x="12" y="1405"/>
                    <a:pt x="0" y="1512"/>
                    <a:pt x="72" y="1572"/>
                  </a:cubicBezTo>
                  <a:cubicBezTo>
                    <a:pt x="92" y="1625"/>
                    <a:pt x="130" y="1649"/>
                    <a:pt x="171" y="1649"/>
                  </a:cubicBezTo>
                  <a:cubicBezTo>
                    <a:pt x="203" y="1649"/>
                    <a:pt x="236" y="1634"/>
                    <a:pt x="262" y="1608"/>
                  </a:cubicBezTo>
                  <a:cubicBezTo>
                    <a:pt x="1143" y="786"/>
                    <a:pt x="2286" y="322"/>
                    <a:pt x="3501" y="322"/>
                  </a:cubicBezTo>
                  <a:cubicBezTo>
                    <a:pt x="4584" y="322"/>
                    <a:pt x="5608" y="691"/>
                    <a:pt x="6453" y="1370"/>
                  </a:cubicBezTo>
                  <a:lnTo>
                    <a:pt x="6203" y="1370"/>
                  </a:lnTo>
                  <a:cubicBezTo>
                    <a:pt x="6120" y="1370"/>
                    <a:pt x="6037" y="1441"/>
                    <a:pt x="6037" y="1536"/>
                  </a:cubicBezTo>
                  <a:cubicBezTo>
                    <a:pt x="6037" y="1620"/>
                    <a:pt x="6120" y="1691"/>
                    <a:pt x="6203" y="1691"/>
                  </a:cubicBezTo>
                  <a:lnTo>
                    <a:pt x="6846" y="1691"/>
                  </a:lnTo>
                  <a:cubicBezTo>
                    <a:pt x="6930" y="1691"/>
                    <a:pt x="7013" y="1620"/>
                    <a:pt x="7013" y="1536"/>
                  </a:cubicBezTo>
                  <a:lnTo>
                    <a:pt x="7013" y="953"/>
                  </a:lnTo>
                  <a:cubicBezTo>
                    <a:pt x="7013" y="858"/>
                    <a:pt x="6930" y="786"/>
                    <a:pt x="6846" y="786"/>
                  </a:cubicBezTo>
                  <a:cubicBezTo>
                    <a:pt x="6751" y="786"/>
                    <a:pt x="6680" y="858"/>
                    <a:pt x="6680" y="953"/>
                  </a:cubicBezTo>
                  <a:lnTo>
                    <a:pt x="6680" y="1131"/>
                  </a:lnTo>
                  <a:cubicBezTo>
                    <a:pt x="5787" y="405"/>
                    <a:pt x="4667" y="0"/>
                    <a:pt x="3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0" name="Google Shape;6460;p79"/>
            <p:cNvSpPr/>
            <p:nvPr/>
          </p:nvSpPr>
          <p:spPr>
            <a:xfrm>
              <a:off x="7175107" y="1804558"/>
              <a:ext cx="215249" cy="50415"/>
            </a:xfrm>
            <a:custGeom>
              <a:avLst/>
              <a:gdLst/>
              <a:ahLst/>
              <a:cxnLst/>
              <a:rect l="l" t="t" r="r" b="b"/>
              <a:pathLst>
                <a:path w="6763" h="1584" extrusionOk="0">
                  <a:moveTo>
                    <a:pt x="167" y="0"/>
                  </a:moveTo>
                  <a:cubicBezTo>
                    <a:pt x="72" y="0"/>
                    <a:pt x="0" y="72"/>
                    <a:pt x="0" y="167"/>
                  </a:cubicBezTo>
                  <a:lnTo>
                    <a:pt x="0" y="738"/>
                  </a:lnTo>
                  <a:cubicBezTo>
                    <a:pt x="0" y="834"/>
                    <a:pt x="72" y="905"/>
                    <a:pt x="167" y="905"/>
                  </a:cubicBezTo>
                  <a:cubicBezTo>
                    <a:pt x="250" y="905"/>
                    <a:pt x="333" y="834"/>
                    <a:pt x="333" y="738"/>
                  </a:cubicBezTo>
                  <a:lnTo>
                    <a:pt x="333" y="560"/>
                  </a:lnTo>
                  <a:cubicBezTo>
                    <a:pt x="1203" y="1215"/>
                    <a:pt x="2262" y="1584"/>
                    <a:pt x="3381" y="1584"/>
                  </a:cubicBezTo>
                  <a:cubicBezTo>
                    <a:pt x="4596" y="1584"/>
                    <a:pt x="5775" y="1143"/>
                    <a:pt x="6680" y="357"/>
                  </a:cubicBezTo>
                  <a:cubicBezTo>
                    <a:pt x="6739" y="298"/>
                    <a:pt x="6763" y="191"/>
                    <a:pt x="6691" y="131"/>
                  </a:cubicBezTo>
                  <a:cubicBezTo>
                    <a:pt x="6652" y="92"/>
                    <a:pt x="6609" y="74"/>
                    <a:pt x="6567" y="74"/>
                  </a:cubicBezTo>
                  <a:cubicBezTo>
                    <a:pt x="6532" y="74"/>
                    <a:pt x="6497" y="86"/>
                    <a:pt x="6465" y="107"/>
                  </a:cubicBezTo>
                  <a:cubicBezTo>
                    <a:pt x="5596" y="846"/>
                    <a:pt x="4501" y="1262"/>
                    <a:pt x="3370" y="1262"/>
                  </a:cubicBezTo>
                  <a:cubicBezTo>
                    <a:pt x="2334" y="1262"/>
                    <a:pt x="1346" y="941"/>
                    <a:pt x="536" y="322"/>
                  </a:cubicBezTo>
                  <a:lnTo>
                    <a:pt x="810" y="322"/>
                  </a:lnTo>
                  <a:cubicBezTo>
                    <a:pt x="893" y="322"/>
                    <a:pt x="965" y="250"/>
                    <a:pt x="965" y="167"/>
                  </a:cubicBezTo>
                  <a:cubicBezTo>
                    <a:pt x="965" y="72"/>
                    <a:pt x="893"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1" name="Google Shape;6461;p79"/>
            <p:cNvSpPr/>
            <p:nvPr/>
          </p:nvSpPr>
          <p:spPr>
            <a:xfrm>
              <a:off x="7300539" y="1600289"/>
              <a:ext cx="142492" cy="191793"/>
            </a:xfrm>
            <a:custGeom>
              <a:avLst/>
              <a:gdLst/>
              <a:ahLst/>
              <a:cxnLst/>
              <a:rect l="l" t="t" r="r" b="b"/>
              <a:pathLst>
                <a:path w="4477" h="6026" extrusionOk="0">
                  <a:moveTo>
                    <a:pt x="2358" y="275"/>
                  </a:moveTo>
                  <a:cubicBezTo>
                    <a:pt x="2941" y="275"/>
                    <a:pt x="3417" y="751"/>
                    <a:pt x="3417" y="1322"/>
                  </a:cubicBezTo>
                  <a:lnTo>
                    <a:pt x="3417" y="1608"/>
                  </a:lnTo>
                  <a:lnTo>
                    <a:pt x="3381" y="1608"/>
                  </a:lnTo>
                  <a:cubicBezTo>
                    <a:pt x="3060" y="1537"/>
                    <a:pt x="2953" y="1108"/>
                    <a:pt x="2953" y="1108"/>
                  </a:cubicBezTo>
                  <a:cubicBezTo>
                    <a:pt x="2941" y="1049"/>
                    <a:pt x="2893" y="1001"/>
                    <a:pt x="2834" y="989"/>
                  </a:cubicBezTo>
                  <a:cubicBezTo>
                    <a:pt x="2821" y="984"/>
                    <a:pt x="2808" y="981"/>
                    <a:pt x="2795" y="981"/>
                  </a:cubicBezTo>
                  <a:cubicBezTo>
                    <a:pt x="2749" y="981"/>
                    <a:pt x="2704" y="1011"/>
                    <a:pt x="2667" y="1049"/>
                  </a:cubicBezTo>
                  <a:cubicBezTo>
                    <a:pt x="2167" y="1608"/>
                    <a:pt x="1274" y="1608"/>
                    <a:pt x="1250" y="1608"/>
                  </a:cubicBezTo>
                  <a:lnTo>
                    <a:pt x="1191" y="1608"/>
                  </a:lnTo>
                  <a:lnTo>
                    <a:pt x="1191" y="1322"/>
                  </a:lnTo>
                  <a:cubicBezTo>
                    <a:pt x="1191" y="751"/>
                    <a:pt x="1667" y="275"/>
                    <a:pt x="2250" y="275"/>
                  </a:cubicBezTo>
                  <a:close/>
                  <a:moveTo>
                    <a:pt x="1107" y="2049"/>
                  </a:moveTo>
                  <a:lnTo>
                    <a:pt x="1107" y="2382"/>
                  </a:lnTo>
                  <a:cubicBezTo>
                    <a:pt x="1060" y="2358"/>
                    <a:pt x="1012" y="2287"/>
                    <a:pt x="1012" y="2215"/>
                  </a:cubicBezTo>
                  <a:cubicBezTo>
                    <a:pt x="1012" y="2144"/>
                    <a:pt x="1048" y="2084"/>
                    <a:pt x="1107" y="2049"/>
                  </a:cubicBezTo>
                  <a:close/>
                  <a:moveTo>
                    <a:pt x="3393" y="2061"/>
                  </a:moveTo>
                  <a:cubicBezTo>
                    <a:pt x="3441" y="2084"/>
                    <a:pt x="3489" y="2144"/>
                    <a:pt x="3489" y="2215"/>
                  </a:cubicBezTo>
                  <a:cubicBezTo>
                    <a:pt x="3489" y="2299"/>
                    <a:pt x="3453" y="2358"/>
                    <a:pt x="3393" y="2382"/>
                  </a:cubicBezTo>
                  <a:lnTo>
                    <a:pt x="3393" y="2061"/>
                  </a:lnTo>
                  <a:close/>
                  <a:moveTo>
                    <a:pt x="2643" y="1442"/>
                  </a:moveTo>
                  <a:cubicBezTo>
                    <a:pt x="2727" y="1608"/>
                    <a:pt x="2858" y="1787"/>
                    <a:pt x="3084" y="1894"/>
                  </a:cubicBezTo>
                  <a:lnTo>
                    <a:pt x="3084" y="2537"/>
                  </a:lnTo>
                  <a:cubicBezTo>
                    <a:pt x="3084" y="2930"/>
                    <a:pt x="2762" y="3263"/>
                    <a:pt x="2358" y="3263"/>
                  </a:cubicBezTo>
                  <a:lnTo>
                    <a:pt x="2167" y="3263"/>
                  </a:lnTo>
                  <a:cubicBezTo>
                    <a:pt x="1750" y="3263"/>
                    <a:pt x="1417" y="2930"/>
                    <a:pt x="1417" y="2537"/>
                  </a:cubicBezTo>
                  <a:lnTo>
                    <a:pt x="1417" y="1918"/>
                  </a:lnTo>
                  <a:cubicBezTo>
                    <a:pt x="1691" y="1894"/>
                    <a:pt x="2238" y="1799"/>
                    <a:pt x="2643" y="1442"/>
                  </a:cubicBezTo>
                  <a:close/>
                  <a:moveTo>
                    <a:pt x="2548" y="3573"/>
                  </a:moveTo>
                  <a:lnTo>
                    <a:pt x="2548" y="3775"/>
                  </a:lnTo>
                  <a:lnTo>
                    <a:pt x="2250" y="4073"/>
                  </a:lnTo>
                  <a:lnTo>
                    <a:pt x="1965" y="3811"/>
                  </a:lnTo>
                  <a:lnTo>
                    <a:pt x="1965" y="3632"/>
                  </a:lnTo>
                  <a:lnTo>
                    <a:pt x="1965" y="3573"/>
                  </a:lnTo>
                  <a:cubicBezTo>
                    <a:pt x="2024" y="3585"/>
                    <a:pt x="2084" y="3585"/>
                    <a:pt x="2155" y="3585"/>
                  </a:cubicBezTo>
                  <a:lnTo>
                    <a:pt x="2358" y="3585"/>
                  </a:lnTo>
                  <a:cubicBezTo>
                    <a:pt x="2417" y="3585"/>
                    <a:pt x="2477" y="3585"/>
                    <a:pt x="2548" y="3573"/>
                  </a:cubicBezTo>
                  <a:close/>
                  <a:moveTo>
                    <a:pt x="1667" y="3918"/>
                  </a:moveTo>
                  <a:cubicBezTo>
                    <a:pt x="1667" y="3942"/>
                    <a:pt x="1679" y="3954"/>
                    <a:pt x="1715" y="3989"/>
                  </a:cubicBezTo>
                  <a:lnTo>
                    <a:pt x="2024" y="4287"/>
                  </a:lnTo>
                  <a:lnTo>
                    <a:pt x="1774" y="4454"/>
                  </a:lnTo>
                  <a:lnTo>
                    <a:pt x="1548" y="3989"/>
                  </a:lnTo>
                  <a:lnTo>
                    <a:pt x="1667" y="3918"/>
                  </a:lnTo>
                  <a:close/>
                  <a:moveTo>
                    <a:pt x="2834" y="3918"/>
                  </a:moveTo>
                  <a:lnTo>
                    <a:pt x="2941" y="3989"/>
                  </a:lnTo>
                  <a:lnTo>
                    <a:pt x="2715" y="4454"/>
                  </a:lnTo>
                  <a:lnTo>
                    <a:pt x="2655" y="4406"/>
                  </a:lnTo>
                  <a:lnTo>
                    <a:pt x="2477" y="4275"/>
                  </a:lnTo>
                  <a:lnTo>
                    <a:pt x="2798" y="3942"/>
                  </a:lnTo>
                  <a:lnTo>
                    <a:pt x="2834" y="3918"/>
                  </a:lnTo>
                  <a:close/>
                  <a:moveTo>
                    <a:pt x="2238" y="4501"/>
                  </a:moveTo>
                  <a:lnTo>
                    <a:pt x="2369" y="4585"/>
                  </a:lnTo>
                  <a:lnTo>
                    <a:pt x="2322" y="4692"/>
                  </a:lnTo>
                  <a:lnTo>
                    <a:pt x="2167" y="4692"/>
                  </a:lnTo>
                  <a:lnTo>
                    <a:pt x="2119" y="4585"/>
                  </a:lnTo>
                  <a:lnTo>
                    <a:pt x="2238" y="4501"/>
                  </a:lnTo>
                  <a:close/>
                  <a:moveTo>
                    <a:pt x="1846" y="4799"/>
                  </a:moveTo>
                  <a:lnTo>
                    <a:pt x="1893" y="4894"/>
                  </a:lnTo>
                  <a:lnTo>
                    <a:pt x="1846" y="5156"/>
                  </a:lnTo>
                  <a:lnTo>
                    <a:pt x="1762" y="4835"/>
                  </a:lnTo>
                  <a:cubicBezTo>
                    <a:pt x="1774" y="4835"/>
                    <a:pt x="1786" y="4823"/>
                    <a:pt x="1810" y="4823"/>
                  </a:cubicBezTo>
                  <a:lnTo>
                    <a:pt x="1846" y="4799"/>
                  </a:lnTo>
                  <a:close/>
                  <a:moveTo>
                    <a:pt x="2643" y="4799"/>
                  </a:moveTo>
                  <a:lnTo>
                    <a:pt x="2679" y="4823"/>
                  </a:lnTo>
                  <a:cubicBezTo>
                    <a:pt x="2703" y="4835"/>
                    <a:pt x="2715" y="4835"/>
                    <a:pt x="2739" y="4847"/>
                  </a:cubicBezTo>
                  <a:lnTo>
                    <a:pt x="2655" y="5156"/>
                  </a:lnTo>
                  <a:lnTo>
                    <a:pt x="2608" y="4882"/>
                  </a:lnTo>
                  <a:lnTo>
                    <a:pt x="2643" y="4799"/>
                  </a:lnTo>
                  <a:close/>
                  <a:moveTo>
                    <a:pt x="2322" y="5037"/>
                  </a:moveTo>
                  <a:lnTo>
                    <a:pt x="2441" y="5728"/>
                  </a:lnTo>
                  <a:lnTo>
                    <a:pt x="2084" y="5728"/>
                  </a:lnTo>
                  <a:lnTo>
                    <a:pt x="2203" y="5037"/>
                  </a:lnTo>
                  <a:close/>
                  <a:moveTo>
                    <a:pt x="3262" y="4156"/>
                  </a:moveTo>
                  <a:lnTo>
                    <a:pt x="3620" y="4299"/>
                  </a:lnTo>
                  <a:lnTo>
                    <a:pt x="3631" y="4299"/>
                  </a:lnTo>
                  <a:cubicBezTo>
                    <a:pt x="3655" y="4323"/>
                    <a:pt x="4155" y="4501"/>
                    <a:pt x="4155" y="5121"/>
                  </a:cubicBezTo>
                  <a:lnTo>
                    <a:pt x="4155" y="5728"/>
                  </a:lnTo>
                  <a:lnTo>
                    <a:pt x="3739" y="5728"/>
                  </a:lnTo>
                  <a:lnTo>
                    <a:pt x="3739" y="5097"/>
                  </a:lnTo>
                  <a:cubicBezTo>
                    <a:pt x="3739" y="5001"/>
                    <a:pt x="3667" y="4930"/>
                    <a:pt x="3572" y="4930"/>
                  </a:cubicBezTo>
                  <a:cubicBezTo>
                    <a:pt x="3489" y="4930"/>
                    <a:pt x="3417" y="5001"/>
                    <a:pt x="3417" y="5097"/>
                  </a:cubicBezTo>
                  <a:lnTo>
                    <a:pt x="3417" y="5728"/>
                  </a:lnTo>
                  <a:lnTo>
                    <a:pt x="2822" y="5728"/>
                  </a:lnTo>
                  <a:lnTo>
                    <a:pt x="3262" y="4156"/>
                  </a:lnTo>
                  <a:close/>
                  <a:moveTo>
                    <a:pt x="2191" y="1"/>
                  </a:moveTo>
                  <a:cubicBezTo>
                    <a:pt x="1429" y="1"/>
                    <a:pt x="822" y="608"/>
                    <a:pt x="822" y="1370"/>
                  </a:cubicBezTo>
                  <a:lnTo>
                    <a:pt x="822" y="1870"/>
                  </a:lnTo>
                  <a:cubicBezTo>
                    <a:pt x="750" y="1965"/>
                    <a:pt x="691" y="2084"/>
                    <a:pt x="691" y="2215"/>
                  </a:cubicBezTo>
                  <a:cubicBezTo>
                    <a:pt x="691" y="2465"/>
                    <a:pt x="869" y="2680"/>
                    <a:pt x="1107" y="2727"/>
                  </a:cubicBezTo>
                  <a:cubicBezTo>
                    <a:pt x="1167" y="3037"/>
                    <a:pt x="1357" y="3299"/>
                    <a:pt x="1643" y="3454"/>
                  </a:cubicBezTo>
                  <a:lnTo>
                    <a:pt x="1643" y="3525"/>
                  </a:lnTo>
                  <a:lnTo>
                    <a:pt x="1286" y="3763"/>
                  </a:lnTo>
                  <a:lnTo>
                    <a:pt x="1262" y="3763"/>
                  </a:lnTo>
                  <a:lnTo>
                    <a:pt x="726" y="3989"/>
                  </a:lnTo>
                  <a:cubicBezTo>
                    <a:pt x="476" y="4073"/>
                    <a:pt x="0" y="4418"/>
                    <a:pt x="0" y="5109"/>
                  </a:cubicBezTo>
                  <a:lnTo>
                    <a:pt x="0" y="5859"/>
                  </a:lnTo>
                  <a:cubicBezTo>
                    <a:pt x="0" y="5954"/>
                    <a:pt x="72" y="6025"/>
                    <a:pt x="167" y="6025"/>
                  </a:cubicBezTo>
                  <a:lnTo>
                    <a:pt x="1203" y="6025"/>
                  </a:lnTo>
                  <a:cubicBezTo>
                    <a:pt x="1298" y="6025"/>
                    <a:pt x="1369" y="5954"/>
                    <a:pt x="1369" y="5859"/>
                  </a:cubicBezTo>
                  <a:cubicBezTo>
                    <a:pt x="1369" y="5775"/>
                    <a:pt x="1298" y="5704"/>
                    <a:pt x="1203" y="5704"/>
                  </a:cubicBezTo>
                  <a:lnTo>
                    <a:pt x="1060" y="5704"/>
                  </a:lnTo>
                  <a:lnTo>
                    <a:pt x="1060" y="5061"/>
                  </a:lnTo>
                  <a:cubicBezTo>
                    <a:pt x="1060" y="4966"/>
                    <a:pt x="988" y="4894"/>
                    <a:pt x="893" y="4894"/>
                  </a:cubicBezTo>
                  <a:cubicBezTo>
                    <a:pt x="810" y="4894"/>
                    <a:pt x="726" y="4966"/>
                    <a:pt x="726" y="5061"/>
                  </a:cubicBezTo>
                  <a:lnTo>
                    <a:pt x="726" y="5704"/>
                  </a:lnTo>
                  <a:lnTo>
                    <a:pt x="310" y="5704"/>
                  </a:lnTo>
                  <a:lnTo>
                    <a:pt x="310" y="5085"/>
                  </a:lnTo>
                  <a:cubicBezTo>
                    <a:pt x="310" y="4454"/>
                    <a:pt x="810" y="4275"/>
                    <a:pt x="834" y="4275"/>
                  </a:cubicBezTo>
                  <a:lnTo>
                    <a:pt x="845" y="4275"/>
                  </a:lnTo>
                  <a:lnTo>
                    <a:pt x="1238" y="4109"/>
                  </a:lnTo>
                  <a:lnTo>
                    <a:pt x="1679" y="5704"/>
                  </a:lnTo>
                  <a:cubicBezTo>
                    <a:pt x="1607" y="5716"/>
                    <a:pt x="1560" y="5775"/>
                    <a:pt x="1560" y="5847"/>
                  </a:cubicBezTo>
                  <a:cubicBezTo>
                    <a:pt x="1560" y="5942"/>
                    <a:pt x="1643" y="6013"/>
                    <a:pt x="1726" y="6013"/>
                  </a:cubicBezTo>
                  <a:lnTo>
                    <a:pt x="4322" y="6013"/>
                  </a:lnTo>
                  <a:cubicBezTo>
                    <a:pt x="4405" y="6013"/>
                    <a:pt x="4477" y="5942"/>
                    <a:pt x="4477" y="5847"/>
                  </a:cubicBezTo>
                  <a:lnTo>
                    <a:pt x="4477" y="5085"/>
                  </a:lnTo>
                  <a:cubicBezTo>
                    <a:pt x="4465" y="4442"/>
                    <a:pt x="3989" y="4097"/>
                    <a:pt x="3739" y="4001"/>
                  </a:cubicBezTo>
                  <a:lnTo>
                    <a:pt x="3203" y="3775"/>
                  </a:lnTo>
                  <a:lnTo>
                    <a:pt x="2846" y="3537"/>
                  </a:lnTo>
                  <a:lnTo>
                    <a:pt x="2846" y="3454"/>
                  </a:lnTo>
                  <a:cubicBezTo>
                    <a:pt x="3120" y="3299"/>
                    <a:pt x="3322" y="3037"/>
                    <a:pt x="3381" y="2727"/>
                  </a:cubicBezTo>
                  <a:cubicBezTo>
                    <a:pt x="3620" y="2680"/>
                    <a:pt x="3798" y="2465"/>
                    <a:pt x="3798" y="2215"/>
                  </a:cubicBezTo>
                  <a:cubicBezTo>
                    <a:pt x="3798" y="2084"/>
                    <a:pt x="3751" y="1965"/>
                    <a:pt x="3667" y="1870"/>
                  </a:cubicBezTo>
                  <a:lnTo>
                    <a:pt x="3667" y="1370"/>
                  </a:lnTo>
                  <a:cubicBezTo>
                    <a:pt x="3667" y="608"/>
                    <a:pt x="3048" y="1"/>
                    <a:pt x="2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62" name="Google Shape;6462;p79"/>
          <p:cNvGrpSpPr/>
          <p:nvPr/>
        </p:nvGrpSpPr>
        <p:grpSpPr>
          <a:xfrm>
            <a:off x="7562766" y="1514864"/>
            <a:ext cx="327059" cy="360192"/>
            <a:chOff x="7562766" y="1514864"/>
            <a:chExt cx="327059" cy="360192"/>
          </a:xfrm>
        </p:grpSpPr>
        <p:sp>
          <p:nvSpPr>
            <p:cNvPr id="6463" name="Google Shape;6463;p79"/>
            <p:cNvSpPr/>
            <p:nvPr/>
          </p:nvSpPr>
          <p:spPr>
            <a:xfrm>
              <a:off x="7662418" y="1600289"/>
              <a:ext cx="127724" cy="165248"/>
            </a:xfrm>
            <a:custGeom>
              <a:avLst/>
              <a:gdLst/>
              <a:ahLst/>
              <a:cxnLst/>
              <a:rect l="l" t="t" r="r" b="b"/>
              <a:pathLst>
                <a:path w="4013" h="5192" extrusionOk="0">
                  <a:moveTo>
                    <a:pt x="2001" y="334"/>
                  </a:moveTo>
                  <a:cubicBezTo>
                    <a:pt x="2298" y="334"/>
                    <a:pt x="2548" y="513"/>
                    <a:pt x="2656" y="763"/>
                  </a:cubicBezTo>
                  <a:cubicBezTo>
                    <a:pt x="2679" y="846"/>
                    <a:pt x="2715" y="941"/>
                    <a:pt x="2715" y="1049"/>
                  </a:cubicBezTo>
                  <a:lnTo>
                    <a:pt x="2715" y="1227"/>
                  </a:lnTo>
                  <a:cubicBezTo>
                    <a:pt x="2441" y="1132"/>
                    <a:pt x="2322" y="846"/>
                    <a:pt x="2322" y="834"/>
                  </a:cubicBezTo>
                  <a:cubicBezTo>
                    <a:pt x="2298" y="775"/>
                    <a:pt x="2251" y="727"/>
                    <a:pt x="2179" y="727"/>
                  </a:cubicBezTo>
                  <a:cubicBezTo>
                    <a:pt x="2120" y="727"/>
                    <a:pt x="2060" y="763"/>
                    <a:pt x="2013" y="822"/>
                  </a:cubicBezTo>
                  <a:cubicBezTo>
                    <a:pt x="2013" y="822"/>
                    <a:pt x="1822" y="1180"/>
                    <a:pt x="1286" y="1239"/>
                  </a:cubicBezTo>
                  <a:lnTo>
                    <a:pt x="1286" y="1025"/>
                  </a:lnTo>
                  <a:cubicBezTo>
                    <a:pt x="1298" y="941"/>
                    <a:pt x="1310" y="846"/>
                    <a:pt x="1346" y="763"/>
                  </a:cubicBezTo>
                  <a:cubicBezTo>
                    <a:pt x="1453" y="513"/>
                    <a:pt x="1703" y="334"/>
                    <a:pt x="2001" y="334"/>
                  </a:cubicBezTo>
                  <a:close/>
                  <a:moveTo>
                    <a:pt x="2167" y="1180"/>
                  </a:moveTo>
                  <a:cubicBezTo>
                    <a:pt x="2263" y="1322"/>
                    <a:pt x="2465" y="1501"/>
                    <a:pt x="2727" y="1549"/>
                  </a:cubicBezTo>
                  <a:lnTo>
                    <a:pt x="2727" y="1775"/>
                  </a:lnTo>
                  <a:cubicBezTo>
                    <a:pt x="2727" y="2156"/>
                    <a:pt x="2429" y="2465"/>
                    <a:pt x="2048" y="2489"/>
                  </a:cubicBezTo>
                  <a:lnTo>
                    <a:pt x="1989" y="2489"/>
                  </a:lnTo>
                  <a:cubicBezTo>
                    <a:pt x="1596" y="2489"/>
                    <a:pt x="1298" y="2180"/>
                    <a:pt x="1298" y="1787"/>
                  </a:cubicBezTo>
                  <a:lnTo>
                    <a:pt x="1298" y="1561"/>
                  </a:lnTo>
                  <a:cubicBezTo>
                    <a:pt x="1727" y="1525"/>
                    <a:pt x="2001" y="1346"/>
                    <a:pt x="2167" y="1180"/>
                  </a:cubicBezTo>
                  <a:close/>
                  <a:moveTo>
                    <a:pt x="2215" y="2846"/>
                  </a:moveTo>
                  <a:lnTo>
                    <a:pt x="2132" y="3025"/>
                  </a:lnTo>
                  <a:lnTo>
                    <a:pt x="1906" y="3025"/>
                  </a:lnTo>
                  <a:lnTo>
                    <a:pt x="1810" y="2846"/>
                  </a:lnTo>
                  <a:close/>
                  <a:moveTo>
                    <a:pt x="2084" y="3347"/>
                  </a:moveTo>
                  <a:lnTo>
                    <a:pt x="2287" y="4180"/>
                  </a:lnTo>
                  <a:lnTo>
                    <a:pt x="2013" y="4442"/>
                  </a:lnTo>
                  <a:lnTo>
                    <a:pt x="1751" y="4180"/>
                  </a:lnTo>
                  <a:lnTo>
                    <a:pt x="1929" y="3347"/>
                  </a:lnTo>
                  <a:close/>
                  <a:moveTo>
                    <a:pt x="2572" y="2918"/>
                  </a:moveTo>
                  <a:cubicBezTo>
                    <a:pt x="2810" y="2989"/>
                    <a:pt x="3025" y="3120"/>
                    <a:pt x="3215" y="3311"/>
                  </a:cubicBezTo>
                  <a:cubicBezTo>
                    <a:pt x="3549" y="3620"/>
                    <a:pt x="3727" y="4025"/>
                    <a:pt x="3727" y="4442"/>
                  </a:cubicBezTo>
                  <a:lnTo>
                    <a:pt x="3668" y="4859"/>
                  </a:lnTo>
                  <a:lnTo>
                    <a:pt x="334" y="4859"/>
                  </a:lnTo>
                  <a:lnTo>
                    <a:pt x="334" y="4442"/>
                  </a:lnTo>
                  <a:cubicBezTo>
                    <a:pt x="334" y="4025"/>
                    <a:pt x="513" y="3620"/>
                    <a:pt x="834" y="3311"/>
                  </a:cubicBezTo>
                  <a:cubicBezTo>
                    <a:pt x="1013" y="3132"/>
                    <a:pt x="1239" y="2989"/>
                    <a:pt x="1477" y="2918"/>
                  </a:cubicBezTo>
                  <a:lnTo>
                    <a:pt x="1632" y="3204"/>
                  </a:lnTo>
                  <a:lnTo>
                    <a:pt x="1405" y="4192"/>
                  </a:lnTo>
                  <a:cubicBezTo>
                    <a:pt x="1394" y="4251"/>
                    <a:pt x="1405" y="4311"/>
                    <a:pt x="1453" y="4359"/>
                  </a:cubicBezTo>
                  <a:lnTo>
                    <a:pt x="1906" y="4775"/>
                  </a:lnTo>
                  <a:cubicBezTo>
                    <a:pt x="1941" y="4811"/>
                    <a:pt x="1989" y="4823"/>
                    <a:pt x="2025" y="4823"/>
                  </a:cubicBezTo>
                  <a:cubicBezTo>
                    <a:pt x="2072" y="4823"/>
                    <a:pt x="2096" y="4811"/>
                    <a:pt x="2144" y="4775"/>
                  </a:cubicBezTo>
                  <a:lnTo>
                    <a:pt x="2608" y="4359"/>
                  </a:lnTo>
                  <a:cubicBezTo>
                    <a:pt x="2656" y="4311"/>
                    <a:pt x="2668" y="4251"/>
                    <a:pt x="2656" y="4192"/>
                  </a:cubicBezTo>
                  <a:lnTo>
                    <a:pt x="2429" y="3204"/>
                  </a:lnTo>
                  <a:lnTo>
                    <a:pt x="2572" y="2918"/>
                  </a:lnTo>
                  <a:close/>
                  <a:moveTo>
                    <a:pt x="2001" y="1"/>
                  </a:moveTo>
                  <a:cubicBezTo>
                    <a:pt x="1417" y="1"/>
                    <a:pt x="953" y="465"/>
                    <a:pt x="953" y="1049"/>
                  </a:cubicBezTo>
                  <a:lnTo>
                    <a:pt x="953" y="1418"/>
                  </a:lnTo>
                  <a:lnTo>
                    <a:pt x="953" y="1787"/>
                  </a:lnTo>
                  <a:cubicBezTo>
                    <a:pt x="953" y="2120"/>
                    <a:pt x="1120" y="2418"/>
                    <a:pt x="1358" y="2608"/>
                  </a:cubicBezTo>
                  <a:cubicBezTo>
                    <a:pt x="572" y="2870"/>
                    <a:pt x="1" y="3608"/>
                    <a:pt x="1" y="4442"/>
                  </a:cubicBezTo>
                  <a:lnTo>
                    <a:pt x="1" y="5037"/>
                  </a:lnTo>
                  <a:cubicBezTo>
                    <a:pt x="1" y="5121"/>
                    <a:pt x="84" y="5192"/>
                    <a:pt x="167" y="5192"/>
                  </a:cubicBezTo>
                  <a:lnTo>
                    <a:pt x="3834" y="5192"/>
                  </a:lnTo>
                  <a:cubicBezTo>
                    <a:pt x="3918" y="5192"/>
                    <a:pt x="3989" y="5121"/>
                    <a:pt x="3989" y="5037"/>
                  </a:cubicBezTo>
                  <a:lnTo>
                    <a:pt x="3989" y="4442"/>
                  </a:lnTo>
                  <a:cubicBezTo>
                    <a:pt x="4013" y="3620"/>
                    <a:pt x="3430" y="2882"/>
                    <a:pt x="2644" y="2608"/>
                  </a:cubicBezTo>
                  <a:cubicBezTo>
                    <a:pt x="2882" y="2418"/>
                    <a:pt x="3037" y="2120"/>
                    <a:pt x="3037" y="1787"/>
                  </a:cubicBezTo>
                  <a:lnTo>
                    <a:pt x="3037" y="1418"/>
                  </a:lnTo>
                  <a:lnTo>
                    <a:pt x="3037" y="1049"/>
                  </a:lnTo>
                  <a:cubicBezTo>
                    <a:pt x="3037" y="465"/>
                    <a:pt x="2584" y="1"/>
                    <a:pt x="2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4" name="Google Shape;6464;p79"/>
            <p:cNvSpPr/>
            <p:nvPr/>
          </p:nvSpPr>
          <p:spPr>
            <a:xfrm>
              <a:off x="7599527" y="1548951"/>
              <a:ext cx="258853" cy="154841"/>
            </a:xfrm>
            <a:custGeom>
              <a:avLst/>
              <a:gdLst/>
              <a:ahLst/>
              <a:cxnLst/>
              <a:rect l="l" t="t" r="r" b="b"/>
              <a:pathLst>
                <a:path w="8133" h="4865" extrusionOk="0">
                  <a:moveTo>
                    <a:pt x="3974" y="1"/>
                  </a:moveTo>
                  <a:cubicBezTo>
                    <a:pt x="3947" y="1"/>
                    <a:pt x="3923" y="7"/>
                    <a:pt x="3905" y="18"/>
                  </a:cubicBezTo>
                  <a:cubicBezTo>
                    <a:pt x="3882" y="42"/>
                    <a:pt x="1798" y="1269"/>
                    <a:pt x="238" y="1269"/>
                  </a:cubicBezTo>
                  <a:cubicBezTo>
                    <a:pt x="167" y="1269"/>
                    <a:pt x="95" y="1328"/>
                    <a:pt x="72" y="1411"/>
                  </a:cubicBezTo>
                  <a:cubicBezTo>
                    <a:pt x="72" y="1423"/>
                    <a:pt x="0" y="1912"/>
                    <a:pt x="0" y="2662"/>
                  </a:cubicBezTo>
                  <a:cubicBezTo>
                    <a:pt x="0" y="2745"/>
                    <a:pt x="72" y="2816"/>
                    <a:pt x="167" y="2816"/>
                  </a:cubicBezTo>
                  <a:cubicBezTo>
                    <a:pt x="250" y="2816"/>
                    <a:pt x="333" y="2745"/>
                    <a:pt x="333" y="2662"/>
                  </a:cubicBezTo>
                  <a:cubicBezTo>
                    <a:pt x="333" y="2162"/>
                    <a:pt x="357" y="1781"/>
                    <a:pt x="393" y="1590"/>
                  </a:cubicBezTo>
                  <a:cubicBezTo>
                    <a:pt x="1060" y="1554"/>
                    <a:pt x="1857" y="1352"/>
                    <a:pt x="2786" y="947"/>
                  </a:cubicBezTo>
                  <a:cubicBezTo>
                    <a:pt x="3346" y="697"/>
                    <a:pt x="3798" y="459"/>
                    <a:pt x="3977" y="352"/>
                  </a:cubicBezTo>
                  <a:cubicBezTo>
                    <a:pt x="4155" y="459"/>
                    <a:pt x="4596" y="697"/>
                    <a:pt x="5167" y="947"/>
                  </a:cubicBezTo>
                  <a:cubicBezTo>
                    <a:pt x="6084" y="1352"/>
                    <a:pt x="6894" y="1566"/>
                    <a:pt x="7561" y="1590"/>
                  </a:cubicBezTo>
                  <a:cubicBezTo>
                    <a:pt x="7608" y="2007"/>
                    <a:pt x="7715" y="3281"/>
                    <a:pt x="7394" y="4662"/>
                  </a:cubicBezTo>
                  <a:cubicBezTo>
                    <a:pt x="7382" y="4757"/>
                    <a:pt x="7430" y="4840"/>
                    <a:pt x="7513" y="4864"/>
                  </a:cubicBezTo>
                  <a:lnTo>
                    <a:pt x="7549" y="4864"/>
                  </a:lnTo>
                  <a:cubicBezTo>
                    <a:pt x="7620" y="4864"/>
                    <a:pt x="7692" y="4805"/>
                    <a:pt x="7715" y="4721"/>
                  </a:cubicBezTo>
                  <a:cubicBezTo>
                    <a:pt x="8132" y="3007"/>
                    <a:pt x="7894" y="1483"/>
                    <a:pt x="7894" y="1411"/>
                  </a:cubicBezTo>
                  <a:cubicBezTo>
                    <a:pt x="7870" y="1328"/>
                    <a:pt x="7799" y="1269"/>
                    <a:pt x="7727" y="1269"/>
                  </a:cubicBezTo>
                  <a:cubicBezTo>
                    <a:pt x="6168" y="1269"/>
                    <a:pt x="4096" y="42"/>
                    <a:pt x="4060" y="18"/>
                  </a:cubicBezTo>
                  <a:cubicBezTo>
                    <a:pt x="4030" y="7"/>
                    <a:pt x="4001" y="1"/>
                    <a:pt x="39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5" name="Google Shape;6465;p79"/>
            <p:cNvSpPr/>
            <p:nvPr/>
          </p:nvSpPr>
          <p:spPr>
            <a:xfrm>
              <a:off x="7599909" y="1648380"/>
              <a:ext cx="242175" cy="190679"/>
            </a:xfrm>
            <a:custGeom>
              <a:avLst/>
              <a:gdLst/>
              <a:ahLst/>
              <a:cxnLst/>
              <a:rect l="l" t="t" r="r" b="b"/>
              <a:pathLst>
                <a:path w="7609" h="5991" extrusionOk="0">
                  <a:moveTo>
                    <a:pt x="185" y="1"/>
                  </a:moveTo>
                  <a:cubicBezTo>
                    <a:pt x="179" y="1"/>
                    <a:pt x="173" y="1"/>
                    <a:pt x="167" y="2"/>
                  </a:cubicBezTo>
                  <a:cubicBezTo>
                    <a:pt x="71" y="2"/>
                    <a:pt x="0" y="97"/>
                    <a:pt x="12" y="181"/>
                  </a:cubicBezTo>
                  <a:cubicBezTo>
                    <a:pt x="95" y="1419"/>
                    <a:pt x="369" y="2502"/>
                    <a:pt x="869" y="3419"/>
                  </a:cubicBezTo>
                  <a:cubicBezTo>
                    <a:pt x="1536" y="4669"/>
                    <a:pt x="2560" y="5526"/>
                    <a:pt x="3929" y="5979"/>
                  </a:cubicBezTo>
                  <a:cubicBezTo>
                    <a:pt x="3941" y="5979"/>
                    <a:pt x="3965" y="5991"/>
                    <a:pt x="3989" y="5991"/>
                  </a:cubicBezTo>
                  <a:cubicBezTo>
                    <a:pt x="4001" y="5991"/>
                    <a:pt x="4024" y="5991"/>
                    <a:pt x="4048" y="5979"/>
                  </a:cubicBezTo>
                  <a:cubicBezTo>
                    <a:pt x="4941" y="5681"/>
                    <a:pt x="5691" y="5217"/>
                    <a:pt x="6287" y="4574"/>
                  </a:cubicBezTo>
                  <a:cubicBezTo>
                    <a:pt x="6882" y="3931"/>
                    <a:pt x="7322" y="3133"/>
                    <a:pt x="7608" y="2181"/>
                  </a:cubicBezTo>
                  <a:cubicBezTo>
                    <a:pt x="7608" y="2097"/>
                    <a:pt x="7560" y="2002"/>
                    <a:pt x="7477" y="1966"/>
                  </a:cubicBezTo>
                  <a:cubicBezTo>
                    <a:pt x="7463" y="1963"/>
                    <a:pt x="7448" y="1961"/>
                    <a:pt x="7434" y="1961"/>
                  </a:cubicBezTo>
                  <a:cubicBezTo>
                    <a:pt x="7358" y="1961"/>
                    <a:pt x="7293" y="2013"/>
                    <a:pt x="7263" y="2074"/>
                  </a:cubicBezTo>
                  <a:cubicBezTo>
                    <a:pt x="7001" y="2990"/>
                    <a:pt x="6560" y="3741"/>
                    <a:pt x="6013" y="4336"/>
                  </a:cubicBezTo>
                  <a:cubicBezTo>
                    <a:pt x="5465" y="4919"/>
                    <a:pt x="4774" y="5348"/>
                    <a:pt x="3977" y="5634"/>
                  </a:cubicBezTo>
                  <a:cubicBezTo>
                    <a:pt x="2727" y="5205"/>
                    <a:pt x="1774" y="4395"/>
                    <a:pt x="1143" y="3252"/>
                  </a:cubicBezTo>
                  <a:cubicBezTo>
                    <a:pt x="691" y="2383"/>
                    <a:pt x="417" y="1347"/>
                    <a:pt x="345" y="157"/>
                  </a:cubicBezTo>
                  <a:cubicBezTo>
                    <a:pt x="345" y="68"/>
                    <a:pt x="263" y="1"/>
                    <a:pt x="1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6" name="Google Shape;6466;p79"/>
            <p:cNvSpPr/>
            <p:nvPr/>
          </p:nvSpPr>
          <p:spPr>
            <a:xfrm>
              <a:off x="7562766" y="1514864"/>
              <a:ext cx="327059" cy="360192"/>
            </a:xfrm>
            <a:custGeom>
              <a:avLst/>
              <a:gdLst/>
              <a:ahLst/>
              <a:cxnLst/>
              <a:rect l="l" t="t" r="r" b="b"/>
              <a:pathLst>
                <a:path w="10276" h="11317" extrusionOk="0">
                  <a:moveTo>
                    <a:pt x="5132" y="363"/>
                  </a:moveTo>
                  <a:cubicBezTo>
                    <a:pt x="5334" y="482"/>
                    <a:pt x="5906" y="792"/>
                    <a:pt x="6644" y="1125"/>
                  </a:cubicBezTo>
                  <a:cubicBezTo>
                    <a:pt x="7823" y="1625"/>
                    <a:pt x="8835" y="1899"/>
                    <a:pt x="9668" y="1923"/>
                  </a:cubicBezTo>
                  <a:cubicBezTo>
                    <a:pt x="9728" y="2375"/>
                    <a:pt x="9882" y="3947"/>
                    <a:pt x="9501" y="5673"/>
                  </a:cubicBezTo>
                  <a:cubicBezTo>
                    <a:pt x="9251" y="6888"/>
                    <a:pt x="8823" y="7912"/>
                    <a:pt x="8192" y="8757"/>
                  </a:cubicBezTo>
                  <a:cubicBezTo>
                    <a:pt x="7442" y="9781"/>
                    <a:pt x="6406" y="10531"/>
                    <a:pt x="5132" y="10972"/>
                  </a:cubicBezTo>
                  <a:cubicBezTo>
                    <a:pt x="3846" y="10543"/>
                    <a:pt x="2822" y="9805"/>
                    <a:pt x="2060" y="8769"/>
                  </a:cubicBezTo>
                  <a:cubicBezTo>
                    <a:pt x="1453" y="7936"/>
                    <a:pt x="1012" y="6900"/>
                    <a:pt x="750" y="5709"/>
                  </a:cubicBezTo>
                  <a:cubicBezTo>
                    <a:pt x="393" y="3983"/>
                    <a:pt x="536" y="2387"/>
                    <a:pt x="596" y="1923"/>
                  </a:cubicBezTo>
                  <a:cubicBezTo>
                    <a:pt x="1429" y="1899"/>
                    <a:pt x="2453" y="1625"/>
                    <a:pt x="3608" y="1125"/>
                  </a:cubicBezTo>
                  <a:cubicBezTo>
                    <a:pt x="4346" y="816"/>
                    <a:pt x="4917" y="482"/>
                    <a:pt x="5132" y="363"/>
                  </a:cubicBezTo>
                  <a:close/>
                  <a:moveTo>
                    <a:pt x="5129" y="0"/>
                  </a:moveTo>
                  <a:cubicBezTo>
                    <a:pt x="5102" y="0"/>
                    <a:pt x="5078" y="6"/>
                    <a:pt x="5060" y="18"/>
                  </a:cubicBezTo>
                  <a:cubicBezTo>
                    <a:pt x="5025" y="42"/>
                    <a:pt x="2417" y="1589"/>
                    <a:pt x="453" y="1589"/>
                  </a:cubicBezTo>
                  <a:cubicBezTo>
                    <a:pt x="381" y="1589"/>
                    <a:pt x="310" y="1649"/>
                    <a:pt x="298" y="1720"/>
                  </a:cubicBezTo>
                  <a:cubicBezTo>
                    <a:pt x="274" y="1792"/>
                    <a:pt x="0" y="3637"/>
                    <a:pt x="441" y="5757"/>
                  </a:cubicBezTo>
                  <a:cubicBezTo>
                    <a:pt x="691" y="7007"/>
                    <a:pt x="1155" y="8078"/>
                    <a:pt x="1810" y="8948"/>
                  </a:cubicBezTo>
                  <a:cubicBezTo>
                    <a:pt x="2620" y="10055"/>
                    <a:pt x="3727" y="10841"/>
                    <a:pt x="5096" y="11305"/>
                  </a:cubicBezTo>
                  <a:cubicBezTo>
                    <a:pt x="5120" y="11305"/>
                    <a:pt x="5132" y="11317"/>
                    <a:pt x="5156" y="11317"/>
                  </a:cubicBezTo>
                  <a:cubicBezTo>
                    <a:pt x="5179" y="11317"/>
                    <a:pt x="5191" y="11317"/>
                    <a:pt x="5215" y="11305"/>
                  </a:cubicBezTo>
                  <a:cubicBezTo>
                    <a:pt x="6584" y="10841"/>
                    <a:pt x="7692" y="10055"/>
                    <a:pt x="8513" y="8948"/>
                  </a:cubicBezTo>
                  <a:cubicBezTo>
                    <a:pt x="9144" y="8078"/>
                    <a:pt x="9609" y="6983"/>
                    <a:pt x="9882" y="5757"/>
                  </a:cubicBezTo>
                  <a:cubicBezTo>
                    <a:pt x="10275" y="3637"/>
                    <a:pt x="10001" y="1792"/>
                    <a:pt x="9978" y="1720"/>
                  </a:cubicBezTo>
                  <a:cubicBezTo>
                    <a:pt x="9966" y="1649"/>
                    <a:pt x="9894" y="1589"/>
                    <a:pt x="9823" y="1589"/>
                  </a:cubicBezTo>
                  <a:cubicBezTo>
                    <a:pt x="7858" y="1589"/>
                    <a:pt x="5251" y="42"/>
                    <a:pt x="5215" y="18"/>
                  </a:cubicBezTo>
                  <a:cubicBezTo>
                    <a:pt x="5185" y="6"/>
                    <a:pt x="5156" y="0"/>
                    <a:pt x="51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67" name="Google Shape;6467;p79"/>
          <p:cNvGrpSpPr/>
          <p:nvPr/>
        </p:nvGrpSpPr>
        <p:grpSpPr>
          <a:xfrm>
            <a:off x="6221229" y="1498673"/>
            <a:ext cx="361636" cy="362183"/>
            <a:chOff x="6259175" y="1559008"/>
            <a:chExt cx="271743" cy="272093"/>
          </a:xfrm>
        </p:grpSpPr>
        <p:sp>
          <p:nvSpPr>
            <p:cNvPr id="6468" name="Google Shape;6468;p79"/>
            <p:cNvSpPr/>
            <p:nvPr/>
          </p:nvSpPr>
          <p:spPr>
            <a:xfrm>
              <a:off x="6259175" y="1559008"/>
              <a:ext cx="271743" cy="272093"/>
            </a:xfrm>
            <a:custGeom>
              <a:avLst/>
              <a:gdLst/>
              <a:ahLst/>
              <a:cxnLst/>
              <a:rect l="l" t="t" r="r" b="b"/>
              <a:pathLst>
                <a:path w="8538" h="8549" extrusionOk="0">
                  <a:moveTo>
                    <a:pt x="4263" y="0"/>
                  </a:moveTo>
                  <a:cubicBezTo>
                    <a:pt x="3120" y="0"/>
                    <a:pt x="2049" y="453"/>
                    <a:pt x="1251" y="1250"/>
                  </a:cubicBezTo>
                  <a:cubicBezTo>
                    <a:pt x="441" y="2060"/>
                    <a:pt x="1" y="3131"/>
                    <a:pt x="1" y="4274"/>
                  </a:cubicBezTo>
                  <a:cubicBezTo>
                    <a:pt x="1" y="5417"/>
                    <a:pt x="441" y="6489"/>
                    <a:pt x="1251" y="7299"/>
                  </a:cubicBezTo>
                  <a:cubicBezTo>
                    <a:pt x="2049" y="8096"/>
                    <a:pt x="3120" y="8549"/>
                    <a:pt x="4263" y="8549"/>
                  </a:cubicBezTo>
                  <a:cubicBezTo>
                    <a:pt x="5418" y="8549"/>
                    <a:pt x="6490" y="8096"/>
                    <a:pt x="7287" y="7299"/>
                  </a:cubicBezTo>
                  <a:cubicBezTo>
                    <a:pt x="8097" y="6489"/>
                    <a:pt x="8537" y="5417"/>
                    <a:pt x="8537" y="4274"/>
                  </a:cubicBezTo>
                  <a:cubicBezTo>
                    <a:pt x="8526" y="4179"/>
                    <a:pt x="8526" y="4108"/>
                    <a:pt x="8526" y="4036"/>
                  </a:cubicBezTo>
                  <a:cubicBezTo>
                    <a:pt x="8526" y="3965"/>
                    <a:pt x="8466" y="3917"/>
                    <a:pt x="8383" y="3917"/>
                  </a:cubicBezTo>
                  <a:cubicBezTo>
                    <a:pt x="8311" y="3917"/>
                    <a:pt x="8276" y="3977"/>
                    <a:pt x="8276" y="4048"/>
                  </a:cubicBezTo>
                  <a:lnTo>
                    <a:pt x="8276" y="4274"/>
                  </a:lnTo>
                  <a:cubicBezTo>
                    <a:pt x="8276" y="5346"/>
                    <a:pt x="7859" y="6358"/>
                    <a:pt x="7097" y="7120"/>
                  </a:cubicBezTo>
                  <a:cubicBezTo>
                    <a:pt x="6335" y="7882"/>
                    <a:pt x="5323" y="8287"/>
                    <a:pt x="4251" y="8287"/>
                  </a:cubicBezTo>
                  <a:cubicBezTo>
                    <a:pt x="3180" y="8287"/>
                    <a:pt x="2168" y="7870"/>
                    <a:pt x="1406" y="7120"/>
                  </a:cubicBezTo>
                  <a:cubicBezTo>
                    <a:pt x="656" y="6358"/>
                    <a:pt x="239" y="5346"/>
                    <a:pt x="239" y="4274"/>
                  </a:cubicBezTo>
                  <a:cubicBezTo>
                    <a:pt x="239" y="3203"/>
                    <a:pt x="644" y="2191"/>
                    <a:pt x="1406" y="1429"/>
                  </a:cubicBezTo>
                  <a:cubicBezTo>
                    <a:pt x="2168" y="667"/>
                    <a:pt x="3180" y="250"/>
                    <a:pt x="4251" y="250"/>
                  </a:cubicBezTo>
                  <a:cubicBezTo>
                    <a:pt x="5204" y="250"/>
                    <a:pt x="6121" y="595"/>
                    <a:pt x="6847" y="1203"/>
                  </a:cubicBezTo>
                  <a:cubicBezTo>
                    <a:pt x="7561" y="1822"/>
                    <a:pt x="8049" y="2655"/>
                    <a:pt x="8216" y="3560"/>
                  </a:cubicBezTo>
                  <a:cubicBezTo>
                    <a:pt x="8227" y="3624"/>
                    <a:pt x="8276" y="3669"/>
                    <a:pt x="8337" y="3669"/>
                  </a:cubicBezTo>
                  <a:cubicBezTo>
                    <a:pt x="8344" y="3669"/>
                    <a:pt x="8352" y="3668"/>
                    <a:pt x="8359" y="3667"/>
                  </a:cubicBezTo>
                  <a:cubicBezTo>
                    <a:pt x="8430" y="3643"/>
                    <a:pt x="8478" y="3584"/>
                    <a:pt x="8466" y="3512"/>
                  </a:cubicBezTo>
                  <a:cubicBezTo>
                    <a:pt x="8287" y="2548"/>
                    <a:pt x="7775" y="1655"/>
                    <a:pt x="7025" y="1012"/>
                  </a:cubicBezTo>
                  <a:cubicBezTo>
                    <a:pt x="6251" y="357"/>
                    <a:pt x="5275" y="0"/>
                    <a:pt x="4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9" name="Google Shape;6469;p79"/>
            <p:cNvSpPr/>
            <p:nvPr/>
          </p:nvSpPr>
          <p:spPr>
            <a:xfrm>
              <a:off x="6278145" y="1577946"/>
              <a:ext cx="231927" cy="232309"/>
            </a:xfrm>
            <a:custGeom>
              <a:avLst/>
              <a:gdLst/>
              <a:ahLst/>
              <a:cxnLst/>
              <a:rect l="l" t="t" r="r" b="b"/>
              <a:pathLst>
                <a:path w="7287" h="7299" extrusionOk="0">
                  <a:moveTo>
                    <a:pt x="3643" y="0"/>
                  </a:moveTo>
                  <a:cubicBezTo>
                    <a:pt x="3119" y="0"/>
                    <a:pt x="2631" y="108"/>
                    <a:pt x="2155" y="322"/>
                  </a:cubicBezTo>
                  <a:cubicBezTo>
                    <a:pt x="1703" y="524"/>
                    <a:pt x="1310" y="810"/>
                    <a:pt x="964" y="1179"/>
                  </a:cubicBezTo>
                  <a:cubicBezTo>
                    <a:pt x="917" y="1227"/>
                    <a:pt x="917" y="1310"/>
                    <a:pt x="964" y="1358"/>
                  </a:cubicBezTo>
                  <a:cubicBezTo>
                    <a:pt x="988" y="1382"/>
                    <a:pt x="1021" y="1393"/>
                    <a:pt x="1054" y="1393"/>
                  </a:cubicBezTo>
                  <a:cubicBezTo>
                    <a:pt x="1086" y="1393"/>
                    <a:pt x="1119" y="1382"/>
                    <a:pt x="1143" y="1358"/>
                  </a:cubicBezTo>
                  <a:cubicBezTo>
                    <a:pt x="1453" y="1012"/>
                    <a:pt x="1822" y="750"/>
                    <a:pt x="2262" y="560"/>
                  </a:cubicBezTo>
                  <a:cubicBezTo>
                    <a:pt x="2691" y="358"/>
                    <a:pt x="3167" y="262"/>
                    <a:pt x="3643" y="262"/>
                  </a:cubicBezTo>
                  <a:cubicBezTo>
                    <a:pt x="5513" y="262"/>
                    <a:pt x="7037" y="1774"/>
                    <a:pt x="7037" y="3656"/>
                  </a:cubicBezTo>
                  <a:cubicBezTo>
                    <a:pt x="7037" y="5525"/>
                    <a:pt x="5513" y="7049"/>
                    <a:pt x="3643" y="7049"/>
                  </a:cubicBezTo>
                  <a:cubicBezTo>
                    <a:pt x="1762" y="7049"/>
                    <a:pt x="250" y="5525"/>
                    <a:pt x="250" y="3656"/>
                  </a:cubicBezTo>
                  <a:cubicBezTo>
                    <a:pt x="250" y="2977"/>
                    <a:pt x="441" y="2322"/>
                    <a:pt x="810" y="1774"/>
                  </a:cubicBezTo>
                  <a:cubicBezTo>
                    <a:pt x="857" y="1727"/>
                    <a:pt x="845" y="1655"/>
                    <a:pt x="786" y="1608"/>
                  </a:cubicBezTo>
                  <a:cubicBezTo>
                    <a:pt x="766" y="1596"/>
                    <a:pt x="743" y="1591"/>
                    <a:pt x="721" y="1591"/>
                  </a:cubicBezTo>
                  <a:cubicBezTo>
                    <a:pt x="676" y="1591"/>
                    <a:pt x="631" y="1612"/>
                    <a:pt x="607" y="1643"/>
                  </a:cubicBezTo>
                  <a:cubicBezTo>
                    <a:pt x="202" y="2239"/>
                    <a:pt x="0" y="2941"/>
                    <a:pt x="0" y="3656"/>
                  </a:cubicBezTo>
                  <a:cubicBezTo>
                    <a:pt x="0" y="4632"/>
                    <a:pt x="381" y="5537"/>
                    <a:pt x="1072" y="6227"/>
                  </a:cubicBezTo>
                  <a:cubicBezTo>
                    <a:pt x="1750" y="6906"/>
                    <a:pt x="2679" y="7299"/>
                    <a:pt x="3643" y="7299"/>
                  </a:cubicBezTo>
                  <a:cubicBezTo>
                    <a:pt x="4620" y="7299"/>
                    <a:pt x="5536" y="6906"/>
                    <a:pt x="6215" y="6227"/>
                  </a:cubicBezTo>
                  <a:cubicBezTo>
                    <a:pt x="6894" y="5537"/>
                    <a:pt x="7287" y="4620"/>
                    <a:pt x="7287" y="3656"/>
                  </a:cubicBezTo>
                  <a:cubicBezTo>
                    <a:pt x="7287" y="2679"/>
                    <a:pt x="6906" y="1763"/>
                    <a:pt x="6215" y="1072"/>
                  </a:cubicBezTo>
                  <a:cubicBezTo>
                    <a:pt x="5536" y="393"/>
                    <a:pt x="4608" y="0"/>
                    <a:pt x="3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0" name="Google Shape;6470;p79"/>
            <p:cNvSpPr/>
            <p:nvPr/>
          </p:nvSpPr>
          <p:spPr>
            <a:xfrm>
              <a:off x="6297846" y="1690870"/>
              <a:ext cx="13272" cy="7607"/>
            </a:xfrm>
            <a:custGeom>
              <a:avLst/>
              <a:gdLst/>
              <a:ahLst/>
              <a:cxnLst/>
              <a:rect l="l" t="t" r="r" b="b"/>
              <a:pathLst>
                <a:path w="417" h="239" extrusionOk="0">
                  <a:moveTo>
                    <a:pt x="119" y="0"/>
                  </a:moveTo>
                  <a:cubicBezTo>
                    <a:pt x="48" y="0"/>
                    <a:pt x="0" y="36"/>
                    <a:pt x="0" y="120"/>
                  </a:cubicBezTo>
                  <a:cubicBezTo>
                    <a:pt x="0" y="191"/>
                    <a:pt x="60" y="239"/>
                    <a:pt x="119" y="239"/>
                  </a:cubicBezTo>
                  <a:lnTo>
                    <a:pt x="298" y="239"/>
                  </a:lnTo>
                  <a:cubicBezTo>
                    <a:pt x="369" y="239"/>
                    <a:pt x="417" y="179"/>
                    <a:pt x="417" y="120"/>
                  </a:cubicBezTo>
                  <a:cubicBezTo>
                    <a:pt x="417" y="60"/>
                    <a:pt x="357" y="0"/>
                    <a:pt x="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1" name="Google Shape;6471;p79"/>
            <p:cNvSpPr/>
            <p:nvPr/>
          </p:nvSpPr>
          <p:spPr>
            <a:xfrm>
              <a:off x="6390687" y="1598029"/>
              <a:ext cx="100448" cy="100448"/>
            </a:xfrm>
            <a:custGeom>
              <a:avLst/>
              <a:gdLst/>
              <a:ahLst/>
              <a:cxnLst/>
              <a:rect l="l" t="t" r="r" b="b"/>
              <a:pathLst>
                <a:path w="3156" h="3156" extrusionOk="0">
                  <a:moveTo>
                    <a:pt x="119" y="0"/>
                  </a:moveTo>
                  <a:cubicBezTo>
                    <a:pt x="60" y="0"/>
                    <a:pt x="0" y="60"/>
                    <a:pt x="0" y="119"/>
                  </a:cubicBezTo>
                  <a:lnTo>
                    <a:pt x="0" y="3037"/>
                  </a:lnTo>
                  <a:cubicBezTo>
                    <a:pt x="0" y="3108"/>
                    <a:pt x="60" y="3156"/>
                    <a:pt x="119" y="3156"/>
                  </a:cubicBezTo>
                  <a:lnTo>
                    <a:pt x="3036" y="3156"/>
                  </a:lnTo>
                  <a:cubicBezTo>
                    <a:pt x="3108" y="3156"/>
                    <a:pt x="3155" y="3096"/>
                    <a:pt x="3155" y="3037"/>
                  </a:cubicBezTo>
                  <a:cubicBezTo>
                    <a:pt x="3155" y="2977"/>
                    <a:pt x="3096" y="2917"/>
                    <a:pt x="3036" y="2917"/>
                  </a:cubicBezTo>
                  <a:lnTo>
                    <a:pt x="250" y="2917"/>
                  </a:lnTo>
                  <a:lnTo>
                    <a:pt x="250" y="119"/>
                  </a:lnTo>
                  <a:lnTo>
                    <a:pt x="238" y="119"/>
                  </a:lnTo>
                  <a:cubicBezTo>
                    <a:pt x="238" y="48"/>
                    <a:pt x="179" y="0"/>
                    <a:pt x="1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2" name="Google Shape;6472;p79"/>
            <p:cNvSpPr/>
            <p:nvPr/>
          </p:nvSpPr>
          <p:spPr>
            <a:xfrm>
              <a:off x="6390305" y="1778013"/>
              <a:ext cx="7607" cy="13304"/>
            </a:xfrm>
            <a:custGeom>
              <a:avLst/>
              <a:gdLst/>
              <a:ahLst/>
              <a:cxnLst/>
              <a:rect l="l" t="t" r="r" b="b"/>
              <a:pathLst>
                <a:path w="239" h="418" extrusionOk="0">
                  <a:moveTo>
                    <a:pt x="119" y="1"/>
                  </a:moveTo>
                  <a:cubicBezTo>
                    <a:pt x="60" y="1"/>
                    <a:pt x="0" y="60"/>
                    <a:pt x="0" y="120"/>
                  </a:cubicBezTo>
                  <a:lnTo>
                    <a:pt x="0" y="299"/>
                  </a:lnTo>
                  <a:cubicBezTo>
                    <a:pt x="0" y="370"/>
                    <a:pt x="60" y="418"/>
                    <a:pt x="119" y="418"/>
                  </a:cubicBezTo>
                  <a:cubicBezTo>
                    <a:pt x="179" y="418"/>
                    <a:pt x="238" y="358"/>
                    <a:pt x="238" y="299"/>
                  </a:cubicBezTo>
                  <a:lnTo>
                    <a:pt x="238" y="120"/>
                  </a:lnTo>
                  <a:cubicBezTo>
                    <a:pt x="238" y="49"/>
                    <a:pt x="179" y="1"/>
                    <a:pt x="1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3" name="Google Shape;6473;p79"/>
            <p:cNvSpPr/>
            <p:nvPr/>
          </p:nvSpPr>
          <p:spPr>
            <a:xfrm>
              <a:off x="6324358" y="1624923"/>
              <a:ext cx="12922" cy="11776"/>
            </a:xfrm>
            <a:custGeom>
              <a:avLst/>
              <a:gdLst/>
              <a:ahLst/>
              <a:cxnLst/>
              <a:rect l="l" t="t" r="r" b="b"/>
              <a:pathLst>
                <a:path w="406" h="370" extrusionOk="0">
                  <a:moveTo>
                    <a:pt x="133" y="1"/>
                  </a:moveTo>
                  <a:cubicBezTo>
                    <a:pt x="99" y="1"/>
                    <a:pt x="66" y="13"/>
                    <a:pt x="48" y="36"/>
                  </a:cubicBezTo>
                  <a:cubicBezTo>
                    <a:pt x="1" y="72"/>
                    <a:pt x="1" y="167"/>
                    <a:pt x="48" y="215"/>
                  </a:cubicBezTo>
                  <a:lnTo>
                    <a:pt x="179" y="346"/>
                  </a:lnTo>
                  <a:cubicBezTo>
                    <a:pt x="215" y="370"/>
                    <a:pt x="239" y="370"/>
                    <a:pt x="274" y="370"/>
                  </a:cubicBezTo>
                  <a:cubicBezTo>
                    <a:pt x="298" y="370"/>
                    <a:pt x="334" y="358"/>
                    <a:pt x="358" y="346"/>
                  </a:cubicBezTo>
                  <a:cubicBezTo>
                    <a:pt x="405" y="298"/>
                    <a:pt x="405" y="215"/>
                    <a:pt x="358" y="167"/>
                  </a:cubicBezTo>
                  <a:lnTo>
                    <a:pt x="227" y="36"/>
                  </a:lnTo>
                  <a:cubicBezTo>
                    <a:pt x="203" y="13"/>
                    <a:pt x="167" y="1"/>
                    <a:pt x="1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4" name="Google Shape;6474;p79"/>
            <p:cNvSpPr/>
            <p:nvPr/>
          </p:nvSpPr>
          <p:spPr>
            <a:xfrm>
              <a:off x="6451700" y="1752265"/>
              <a:ext cx="12890" cy="11776"/>
            </a:xfrm>
            <a:custGeom>
              <a:avLst/>
              <a:gdLst/>
              <a:ahLst/>
              <a:cxnLst/>
              <a:rect l="l" t="t" r="r" b="b"/>
              <a:pathLst>
                <a:path w="405" h="370" extrusionOk="0">
                  <a:moveTo>
                    <a:pt x="133" y="0"/>
                  </a:moveTo>
                  <a:cubicBezTo>
                    <a:pt x="101" y="0"/>
                    <a:pt x="72" y="12"/>
                    <a:pt x="48" y="36"/>
                  </a:cubicBezTo>
                  <a:cubicBezTo>
                    <a:pt x="0" y="84"/>
                    <a:pt x="0" y="167"/>
                    <a:pt x="48" y="215"/>
                  </a:cubicBezTo>
                  <a:lnTo>
                    <a:pt x="179" y="346"/>
                  </a:lnTo>
                  <a:cubicBezTo>
                    <a:pt x="214" y="369"/>
                    <a:pt x="238" y="369"/>
                    <a:pt x="274" y="369"/>
                  </a:cubicBezTo>
                  <a:cubicBezTo>
                    <a:pt x="298" y="369"/>
                    <a:pt x="333" y="357"/>
                    <a:pt x="357" y="346"/>
                  </a:cubicBezTo>
                  <a:cubicBezTo>
                    <a:pt x="405" y="298"/>
                    <a:pt x="405" y="215"/>
                    <a:pt x="357" y="167"/>
                  </a:cubicBezTo>
                  <a:lnTo>
                    <a:pt x="226" y="36"/>
                  </a:lnTo>
                  <a:cubicBezTo>
                    <a:pt x="197" y="12"/>
                    <a:pt x="164" y="0"/>
                    <a:pt x="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5" name="Google Shape;6475;p79"/>
            <p:cNvSpPr/>
            <p:nvPr/>
          </p:nvSpPr>
          <p:spPr>
            <a:xfrm>
              <a:off x="6451700" y="1624923"/>
              <a:ext cx="12890" cy="11776"/>
            </a:xfrm>
            <a:custGeom>
              <a:avLst/>
              <a:gdLst/>
              <a:ahLst/>
              <a:cxnLst/>
              <a:rect l="l" t="t" r="r" b="b"/>
              <a:pathLst>
                <a:path w="405" h="370" extrusionOk="0">
                  <a:moveTo>
                    <a:pt x="272" y="1"/>
                  </a:moveTo>
                  <a:cubicBezTo>
                    <a:pt x="238" y="1"/>
                    <a:pt x="202" y="13"/>
                    <a:pt x="179" y="36"/>
                  </a:cubicBezTo>
                  <a:lnTo>
                    <a:pt x="48" y="167"/>
                  </a:lnTo>
                  <a:cubicBezTo>
                    <a:pt x="0" y="215"/>
                    <a:pt x="0" y="298"/>
                    <a:pt x="48" y="346"/>
                  </a:cubicBezTo>
                  <a:cubicBezTo>
                    <a:pt x="83" y="370"/>
                    <a:pt x="107" y="370"/>
                    <a:pt x="143" y="370"/>
                  </a:cubicBezTo>
                  <a:cubicBezTo>
                    <a:pt x="167" y="370"/>
                    <a:pt x="202" y="370"/>
                    <a:pt x="226" y="346"/>
                  </a:cubicBezTo>
                  <a:lnTo>
                    <a:pt x="357" y="215"/>
                  </a:lnTo>
                  <a:cubicBezTo>
                    <a:pt x="405" y="167"/>
                    <a:pt x="405" y="72"/>
                    <a:pt x="357" y="36"/>
                  </a:cubicBezTo>
                  <a:cubicBezTo>
                    <a:pt x="339" y="13"/>
                    <a:pt x="307" y="1"/>
                    <a:pt x="2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6" name="Google Shape;6476;p79"/>
            <p:cNvSpPr/>
            <p:nvPr/>
          </p:nvSpPr>
          <p:spPr>
            <a:xfrm>
              <a:off x="6324358" y="1751883"/>
              <a:ext cx="12922" cy="11776"/>
            </a:xfrm>
            <a:custGeom>
              <a:avLst/>
              <a:gdLst/>
              <a:ahLst/>
              <a:cxnLst/>
              <a:rect l="l" t="t" r="r" b="b"/>
              <a:pathLst>
                <a:path w="406" h="370" extrusionOk="0">
                  <a:moveTo>
                    <a:pt x="268" y="0"/>
                  </a:moveTo>
                  <a:cubicBezTo>
                    <a:pt x="236" y="0"/>
                    <a:pt x="203" y="12"/>
                    <a:pt x="179" y="36"/>
                  </a:cubicBezTo>
                  <a:lnTo>
                    <a:pt x="48" y="167"/>
                  </a:lnTo>
                  <a:cubicBezTo>
                    <a:pt x="1" y="227"/>
                    <a:pt x="1" y="298"/>
                    <a:pt x="48" y="346"/>
                  </a:cubicBezTo>
                  <a:cubicBezTo>
                    <a:pt x="72" y="369"/>
                    <a:pt x="108" y="369"/>
                    <a:pt x="132" y="369"/>
                  </a:cubicBezTo>
                  <a:cubicBezTo>
                    <a:pt x="167" y="369"/>
                    <a:pt x="191" y="358"/>
                    <a:pt x="227" y="346"/>
                  </a:cubicBezTo>
                  <a:lnTo>
                    <a:pt x="358" y="215"/>
                  </a:lnTo>
                  <a:cubicBezTo>
                    <a:pt x="405" y="167"/>
                    <a:pt x="405" y="72"/>
                    <a:pt x="358" y="36"/>
                  </a:cubicBezTo>
                  <a:cubicBezTo>
                    <a:pt x="334" y="12"/>
                    <a:pt x="301" y="0"/>
                    <a:pt x="2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7" name="Google Shape;6477;p79"/>
            <p:cNvSpPr/>
            <p:nvPr/>
          </p:nvSpPr>
          <p:spPr>
            <a:xfrm>
              <a:off x="6304657" y="1653823"/>
              <a:ext cx="14036" cy="10567"/>
            </a:xfrm>
            <a:custGeom>
              <a:avLst/>
              <a:gdLst/>
              <a:ahLst/>
              <a:cxnLst/>
              <a:rect l="l" t="t" r="r" b="b"/>
              <a:pathLst>
                <a:path w="441" h="332" extrusionOk="0">
                  <a:moveTo>
                    <a:pt x="143" y="0"/>
                  </a:moveTo>
                  <a:cubicBezTo>
                    <a:pt x="97" y="0"/>
                    <a:pt x="51" y="25"/>
                    <a:pt x="24" y="69"/>
                  </a:cubicBezTo>
                  <a:cubicBezTo>
                    <a:pt x="0" y="129"/>
                    <a:pt x="24" y="212"/>
                    <a:pt x="84" y="236"/>
                  </a:cubicBezTo>
                  <a:lnTo>
                    <a:pt x="250" y="307"/>
                  </a:lnTo>
                  <a:cubicBezTo>
                    <a:pt x="262" y="307"/>
                    <a:pt x="274" y="331"/>
                    <a:pt x="298" y="331"/>
                  </a:cubicBezTo>
                  <a:cubicBezTo>
                    <a:pt x="334" y="331"/>
                    <a:pt x="381" y="295"/>
                    <a:pt x="417" y="260"/>
                  </a:cubicBezTo>
                  <a:cubicBezTo>
                    <a:pt x="441" y="200"/>
                    <a:pt x="417" y="117"/>
                    <a:pt x="358" y="93"/>
                  </a:cubicBezTo>
                  <a:lnTo>
                    <a:pt x="191" y="10"/>
                  </a:lnTo>
                  <a:cubicBezTo>
                    <a:pt x="176" y="3"/>
                    <a:pt x="159" y="0"/>
                    <a:pt x="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8" name="Google Shape;6478;p79"/>
            <p:cNvSpPr/>
            <p:nvPr/>
          </p:nvSpPr>
          <p:spPr>
            <a:xfrm>
              <a:off x="6469874" y="1724511"/>
              <a:ext cx="14068" cy="10344"/>
            </a:xfrm>
            <a:custGeom>
              <a:avLst/>
              <a:gdLst/>
              <a:ahLst/>
              <a:cxnLst/>
              <a:rect l="l" t="t" r="r" b="b"/>
              <a:pathLst>
                <a:path w="442" h="325" extrusionOk="0">
                  <a:moveTo>
                    <a:pt x="140" y="1"/>
                  </a:moveTo>
                  <a:cubicBezTo>
                    <a:pt x="95" y="1"/>
                    <a:pt x="50" y="31"/>
                    <a:pt x="24" y="75"/>
                  </a:cubicBezTo>
                  <a:cubicBezTo>
                    <a:pt x="1" y="134"/>
                    <a:pt x="24" y="206"/>
                    <a:pt x="84" y="241"/>
                  </a:cubicBezTo>
                  <a:lnTo>
                    <a:pt x="251" y="313"/>
                  </a:lnTo>
                  <a:cubicBezTo>
                    <a:pt x="263" y="313"/>
                    <a:pt x="286" y="325"/>
                    <a:pt x="298" y="325"/>
                  </a:cubicBezTo>
                  <a:cubicBezTo>
                    <a:pt x="346" y="325"/>
                    <a:pt x="382" y="301"/>
                    <a:pt x="417" y="253"/>
                  </a:cubicBezTo>
                  <a:cubicBezTo>
                    <a:pt x="441" y="194"/>
                    <a:pt x="417" y="122"/>
                    <a:pt x="358" y="86"/>
                  </a:cubicBezTo>
                  <a:lnTo>
                    <a:pt x="191" y="15"/>
                  </a:lnTo>
                  <a:cubicBezTo>
                    <a:pt x="175" y="5"/>
                    <a:pt x="157" y="1"/>
                    <a:pt x="1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9" name="Google Shape;6479;p79"/>
            <p:cNvSpPr/>
            <p:nvPr/>
          </p:nvSpPr>
          <p:spPr>
            <a:xfrm>
              <a:off x="6424392" y="1605158"/>
              <a:ext cx="11394" cy="13368"/>
            </a:xfrm>
            <a:custGeom>
              <a:avLst/>
              <a:gdLst/>
              <a:ahLst/>
              <a:cxnLst/>
              <a:rect l="l" t="t" r="r" b="b"/>
              <a:pathLst>
                <a:path w="358" h="420" extrusionOk="0">
                  <a:moveTo>
                    <a:pt x="212" y="0"/>
                  </a:moveTo>
                  <a:cubicBezTo>
                    <a:pt x="168" y="0"/>
                    <a:pt x="125" y="31"/>
                    <a:pt x="108" y="74"/>
                  </a:cubicBezTo>
                  <a:lnTo>
                    <a:pt x="25" y="229"/>
                  </a:lnTo>
                  <a:cubicBezTo>
                    <a:pt x="1" y="288"/>
                    <a:pt x="25" y="372"/>
                    <a:pt x="84" y="396"/>
                  </a:cubicBezTo>
                  <a:cubicBezTo>
                    <a:pt x="108" y="419"/>
                    <a:pt x="120" y="419"/>
                    <a:pt x="132" y="419"/>
                  </a:cubicBezTo>
                  <a:cubicBezTo>
                    <a:pt x="179" y="419"/>
                    <a:pt x="215" y="384"/>
                    <a:pt x="251" y="336"/>
                  </a:cubicBezTo>
                  <a:lnTo>
                    <a:pt x="322" y="181"/>
                  </a:lnTo>
                  <a:cubicBezTo>
                    <a:pt x="358" y="122"/>
                    <a:pt x="322" y="38"/>
                    <a:pt x="263" y="15"/>
                  </a:cubicBezTo>
                  <a:cubicBezTo>
                    <a:pt x="246" y="5"/>
                    <a:pt x="229" y="0"/>
                    <a:pt x="2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0" name="Google Shape;6480;p79"/>
            <p:cNvSpPr/>
            <p:nvPr/>
          </p:nvSpPr>
          <p:spPr>
            <a:xfrm>
              <a:off x="6353926" y="1770916"/>
              <a:ext cx="11394" cy="13208"/>
            </a:xfrm>
            <a:custGeom>
              <a:avLst/>
              <a:gdLst/>
              <a:ahLst/>
              <a:cxnLst/>
              <a:rect l="l" t="t" r="r" b="b"/>
              <a:pathLst>
                <a:path w="358" h="415" extrusionOk="0">
                  <a:moveTo>
                    <a:pt x="214" y="0"/>
                  </a:moveTo>
                  <a:cubicBezTo>
                    <a:pt x="168" y="0"/>
                    <a:pt x="122" y="25"/>
                    <a:pt x="96" y="69"/>
                  </a:cubicBezTo>
                  <a:lnTo>
                    <a:pt x="24" y="236"/>
                  </a:lnTo>
                  <a:cubicBezTo>
                    <a:pt x="0" y="295"/>
                    <a:pt x="24" y="367"/>
                    <a:pt x="84" y="402"/>
                  </a:cubicBezTo>
                  <a:cubicBezTo>
                    <a:pt x="96" y="402"/>
                    <a:pt x="119" y="414"/>
                    <a:pt x="131" y="414"/>
                  </a:cubicBezTo>
                  <a:cubicBezTo>
                    <a:pt x="179" y="414"/>
                    <a:pt x="215" y="391"/>
                    <a:pt x="250" y="343"/>
                  </a:cubicBezTo>
                  <a:lnTo>
                    <a:pt x="322" y="176"/>
                  </a:lnTo>
                  <a:cubicBezTo>
                    <a:pt x="357" y="117"/>
                    <a:pt x="322" y="45"/>
                    <a:pt x="262" y="10"/>
                  </a:cubicBezTo>
                  <a:cubicBezTo>
                    <a:pt x="247" y="3"/>
                    <a:pt x="231" y="0"/>
                    <a:pt x="2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1" name="Google Shape;6481;p79"/>
            <p:cNvSpPr/>
            <p:nvPr/>
          </p:nvSpPr>
          <p:spPr>
            <a:xfrm>
              <a:off x="6355040" y="1604363"/>
              <a:ext cx="11044" cy="13399"/>
            </a:xfrm>
            <a:custGeom>
              <a:avLst/>
              <a:gdLst/>
              <a:ahLst/>
              <a:cxnLst/>
              <a:rect l="l" t="t" r="r" b="b"/>
              <a:pathLst>
                <a:path w="347" h="421" extrusionOk="0">
                  <a:moveTo>
                    <a:pt x="127" y="1"/>
                  </a:moveTo>
                  <a:cubicBezTo>
                    <a:pt x="116" y="1"/>
                    <a:pt x="106" y="2"/>
                    <a:pt x="96" y="4"/>
                  </a:cubicBezTo>
                  <a:cubicBezTo>
                    <a:pt x="37" y="40"/>
                    <a:pt x="1" y="111"/>
                    <a:pt x="25" y="171"/>
                  </a:cubicBezTo>
                  <a:lnTo>
                    <a:pt x="96" y="337"/>
                  </a:lnTo>
                  <a:cubicBezTo>
                    <a:pt x="120" y="397"/>
                    <a:pt x="168" y="421"/>
                    <a:pt x="215" y="421"/>
                  </a:cubicBezTo>
                  <a:cubicBezTo>
                    <a:pt x="227" y="421"/>
                    <a:pt x="239" y="421"/>
                    <a:pt x="263" y="409"/>
                  </a:cubicBezTo>
                  <a:cubicBezTo>
                    <a:pt x="322" y="373"/>
                    <a:pt x="346" y="301"/>
                    <a:pt x="334" y="242"/>
                  </a:cubicBezTo>
                  <a:lnTo>
                    <a:pt x="263" y="75"/>
                  </a:lnTo>
                  <a:cubicBezTo>
                    <a:pt x="233" y="26"/>
                    <a:pt x="179" y="1"/>
                    <a:pt x="1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2" name="Google Shape;6482;p79"/>
            <p:cNvSpPr/>
            <p:nvPr/>
          </p:nvSpPr>
          <p:spPr>
            <a:xfrm>
              <a:off x="6422514" y="1771489"/>
              <a:ext cx="11012" cy="13017"/>
            </a:xfrm>
            <a:custGeom>
              <a:avLst/>
              <a:gdLst/>
              <a:ahLst/>
              <a:cxnLst/>
              <a:rect l="l" t="t" r="r" b="b"/>
              <a:pathLst>
                <a:path w="346" h="409" extrusionOk="0">
                  <a:moveTo>
                    <a:pt x="151" y="1"/>
                  </a:moveTo>
                  <a:cubicBezTo>
                    <a:pt x="130" y="1"/>
                    <a:pt x="107" y="5"/>
                    <a:pt x="84" y="15"/>
                  </a:cubicBezTo>
                  <a:cubicBezTo>
                    <a:pt x="24" y="39"/>
                    <a:pt x="0" y="111"/>
                    <a:pt x="12" y="170"/>
                  </a:cubicBezTo>
                  <a:lnTo>
                    <a:pt x="84" y="337"/>
                  </a:lnTo>
                  <a:cubicBezTo>
                    <a:pt x="107" y="384"/>
                    <a:pt x="143" y="408"/>
                    <a:pt x="203" y="408"/>
                  </a:cubicBezTo>
                  <a:cubicBezTo>
                    <a:pt x="227" y="408"/>
                    <a:pt x="238" y="408"/>
                    <a:pt x="250" y="396"/>
                  </a:cubicBezTo>
                  <a:cubicBezTo>
                    <a:pt x="310" y="373"/>
                    <a:pt x="346" y="289"/>
                    <a:pt x="322" y="230"/>
                  </a:cubicBezTo>
                  <a:lnTo>
                    <a:pt x="250" y="63"/>
                  </a:lnTo>
                  <a:cubicBezTo>
                    <a:pt x="242" y="29"/>
                    <a:pt x="203" y="1"/>
                    <a:pt x="1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3" name="Google Shape;6483;p79"/>
            <p:cNvSpPr/>
            <p:nvPr/>
          </p:nvSpPr>
          <p:spPr>
            <a:xfrm>
              <a:off x="6470637" y="1655541"/>
              <a:ext cx="14036" cy="10726"/>
            </a:xfrm>
            <a:custGeom>
              <a:avLst/>
              <a:gdLst/>
              <a:ahLst/>
              <a:cxnLst/>
              <a:rect l="l" t="t" r="r" b="b"/>
              <a:pathLst>
                <a:path w="441" h="337" extrusionOk="0">
                  <a:moveTo>
                    <a:pt x="293" y="0"/>
                  </a:moveTo>
                  <a:cubicBezTo>
                    <a:pt x="282" y="0"/>
                    <a:pt x="272" y="1"/>
                    <a:pt x="262" y="3"/>
                  </a:cubicBezTo>
                  <a:lnTo>
                    <a:pt x="96" y="75"/>
                  </a:lnTo>
                  <a:cubicBezTo>
                    <a:pt x="36" y="110"/>
                    <a:pt x="0" y="182"/>
                    <a:pt x="24" y="241"/>
                  </a:cubicBezTo>
                  <a:cubicBezTo>
                    <a:pt x="48" y="301"/>
                    <a:pt x="96" y="337"/>
                    <a:pt x="143" y="337"/>
                  </a:cubicBezTo>
                  <a:cubicBezTo>
                    <a:pt x="155" y="337"/>
                    <a:pt x="167" y="337"/>
                    <a:pt x="179" y="313"/>
                  </a:cubicBezTo>
                  <a:lnTo>
                    <a:pt x="346" y="241"/>
                  </a:lnTo>
                  <a:cubicBezTo>
                    <a:pt x="405" y="217"/>
                    <a:pt x="441" y="134"/>
                    <a:pt x="417" y="75"/>
                  </a:cubicBezTo>
                  <a:cubicBezTo>
                    <a:pt x="397" y="25"/>
                    <a:pt x="344" y="0"/>
                    <a:pt x="2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4" name="Google Shape;6484;p79"/>
            <p:cNvSpPr/>
            <p:nvPr/>
          </p:nvSpPr>
          <p:spPr>
            <a:xfrm>
              <a:off x="6303893" y="1723175"/>
              <a:ext cx="13686" cy="10153"/>
            </a:xfrm>
            <a:custGeom>
              <a:avLst/>
              <a:gdLst/>
              <a:ahLst/>
              <a:cxnLst/>
              <a:rect l="l" t="t" r="r" b="b"/>
              <a:pathLst>
                <a:path w="430" h="319" extrusionOk="0">
                  <a:moveTo>
                    <a:pt x="317" y="0"/>
                  </a:moveTo>
                  <a:cubicBezTo>
                    <a:pt x="299" y="0"/>
                    <a:pt x="281" y="3"/>
                    <a:pt x="263" y="9"/>
                  </a:cubicBezTo>
                  <a:lnTo>
                    <a:pt x="96" y="81"/>
                  </a:lnTo>
                  <a:cubicBezTo>
                    <a:pt x="36" y="117"/>
                    <a:pt x="1" y="188"/>
                    <a:pt x="24" y="248"/>
                  </a:cubicBezTo>
                  <a:cubicBezTo>
                    <a:pt x="36" y="295"/>
                    <a:pt x="84" y="319"/>
                    <a:pt x="144" y="319"/>
                  </a:cubicBezTo>
                  <a:cubicBezTo>
                    <a:pt x="155" y="319"/>
                    <a:pt x="167" y="319"/>
                    <a:pt x="179" y="307"/>
                  </a:cubicBezTo>
                  <a:lnTo>
                    <a:pt x="346" y="236"/>
                  </a:lnTo>
                  <a:cubicBezTo>
                    <a:pt x="405" y="200"/>
                    <a:pt x="429" y="128"/>
                    <a:pt x="417" y="69"/>
                  </a:cubicBezTo>
                  <a:cubicBezTo>
                    <a:pt x="409" y="25"/>
                    <a:pt x="367" y="0"/>
                    <a:pt x="3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85" name="Google Shape;6485;p79"/>
          <p:cNvGrpSpPr/>
          <p:nvPr/>
        </p:nvGrpSpPr>
        <p:grpSpPr>
          <a:xfrm>
            <a:off x="2661459" y="2015001"/>
            <a:ext cx="322508" cy="273494"/>
            <a:chOff x="2661459" y="2015001"/>
            <a:chExt cx="322508" cy="273494"/>
          </a:xfrm>
        </p:grpSpPr>
        <p:sp>
          <p:nvSpPr>
            <p:cNvPr id="6486" name="Google Shape;6486;p79"/>
            <p:cNvSpPr/>
            <p:nvPr/>
          </p:nvSpPr>
          <p:spPr>
            <a:xfrm>
              <a:off x="2661459" y="2028878"/>
              <a:ext cx="322508" cy="259617"/>
            </a:xfrm>
            <a:custGeom>
              <a:avLst/>
              <a:gdLst/>
              <a:ahLst/>
              <a:cxnLst/>
              <a:rect l="l" t="t" r="r" b="b"/>
              <a:pathLst>
                <a:path w="10133" h="8157" extrusionOk="0">
                  <a:moveTo>
                    <a:pt x="6156" y="2227"/>
                  </a:moveTo>
                  <a:lnTo>
                    <a:pt x="6966" y="2489"/>
                  </a:lnTo>
                  <a:cubicBezTo>
                    <a:pt x="6975" y="2492"/>
                    <a:pt x="6987" y="2494"/>
                    <a:pt x="6999" y="2494"/>
                  </a:cubicBezTo>
                  <a:cubicBezTo>
                    <a:pt x="7032" y="2494"/>
                    <a:pt x="7071" y="2483"/>
                    <a:pt x="7097" y="2465"/>
                  </a:cubicBezTo>
                  <a:lnTo>
                    <a:pt x="7347" y="2263"/>
                  </a:lnTo>
                  <a:lnTo>
                    <a:pt x="9121" y="4585"/>
                  </a:lnTo>
                  <a:lnTo>
                    <a:pt x="8847" y="4799"/>
                  </a:lnTo>
                  <a:cubicBezTo>
                    <a:pt x="8835" y="4787"/>
                    <a:pt x="8811" y="4763"/>
                    <a:pt x="8799" y="4763"/>
                  </a:cubicBezTo>
                  <a:lnTo>
                    <a:pt x="5728" y="3096"/>
                  </a:lnTo>
                  <a:lnTo>
                    <a:pt x="5847" y="2918"/>
                  </a:lnTo>
                  <a:cubicBezTo>
                    <a:pt x="5894" y="2846"/>
                    <a:pt x="5859" y="2763"/>
                    <a:pt x="5799" y="2715"/>
                  </a:cubicBezTo>
                  <a:cubicBezTo>
                    <a:pt x="5776" y="2700"/>
                    <a:pt x="5750" y="2693"/>
                    <a:pt x="5725" y="2693"/>
                  </a:cubicBezTo>
                  <a:cubicBezTo>
                    <a:pt x="5672" y="2693"/>
                    <a:pt x="5621" y="2723"/>
                    <a:pt x="5597" y="2763"/>
                  </a:cubicBezTo>
                  <a:lnTo>
                    <a:pt x="5263" y="3263"/>
                  </a:lnTo>
                  <a:cubicBezTo>
                    <a:pt x="5251" y="3299"/>
                    <a:pt x="5240" y="3311"/>
                    <a:pt x="5240" y="3335"/>
                  </a:cubicBezTo>
                  <a:lnTo>
                    <a:pt x="5240" y="4609"/>
                  </a:lnTo>
                  <a:cubicBezTo>
                    <a:pt x="5240" y="4870"/>
                    <a:pt x="5013" y="5085"/>
                    <a:pt x="4763" y="5085"/>
                  </a:cubicBezTo>
                  <a:cubicBezTo>
                    <a:pt x="4489" y="5085"/>
                    <a:pt x="4287" y="4859"/>
                    <a:pt x="4287" y="4609"/>
                  </a:cubicBezTo>
                  <a:lnTo>
                    <a:pt x="4287" y="3358"/>
                  </a:lnTo>
                  <a:lnTo>
                    <a:pt x="4561" y="2227"/>
                  </a:lnTo>
                  <a:close/>
                  <a:moveTo>
                    <a:pt x="2620" y="1727"/>
                  </a:moveTo>
                  <a:lnTo>
                    <a:pt x="2858" y="1870"/>
                  </a:lnTo>
                  <a:lnTo>
                    <a:pt x="906" y="5228"/>
                  </a:lnTo>
                  <a:lnTo>
                    <a:pt x="668" y="5097"/>
                  </a:lnTo>
                  <a:lnTo>
                    <a:pt x="2620" y="1727"/>
                  </a:lnTo>
                  <a:close/>
                  <a:moveTo>
                    <a:pt x="3108" y="4656"/>
                  </a:moveTo>
                  <a:cubicBezTo>
                    <a:pt x="3215" y="4656"/>
                    <a:pt x="3299" y="4704"/>
                    <a:pt x="3358" y="4799"/>
                  </a:cubicBezTo>
                  <a:cubicBezTo>
                    <a:pt x="3465" y="4942"/>
                    <a:pt x="3442" y="5156"/>
                    <a:pt x="3287" y="5251"/>
                  </a:cubicBezTo>
                  <a:lnTo>
                    <a:pt x="2263" y="6013"/>
                  </a:lnTo>
                  <a:cubicBezTo>
                    <a:pt x="2200" y="6057"/>
                    <a:pt x="2130" y="6079"/>
                    <a:pt x="2062" y="6079"/>
                  </a:cubicBezTo>
                  <a:cubicBezTo>
                    <a:pt x="1964" y="6079"/>
                    <a:pt x="1869" y="6033"/>
                    <a:pt x="1799" y="5942"/>
                  </a:cubicBezTo>
                  <a:cubicBezTo>
                    <a:pt x="1691" y="5799"/>
                    <a:pt x="1727" y="5597"/>
                    <a:pt x="1870" y="5478"/>
                  </a:cubicBezTo>
                  <a:lnTo>
                    <a:pt x="2918" y="4716"/>
                  </a:lnTo>
                  <a:cubicBezTo>
                    <a:pt x="2977" y="4680"/>
                    <a:pt x="3037" y="4656"/>
                    <a:pt x="3108" y="4656"/>
                  </a:cubicBezTo>
                  <a:close/>
                  <a:moveTo>
                    <a:pt x="3739" y="5418"/>
                  </a:moveTo>
                  <a:cubicBezTo>
                    <a:pt x="3823" y="5418"/>
                    <a:pt x="3918" y="5478"/>
                    <a:pt x="3977" y="5549"/>
                  </a:cubicBezTo>
                  <a:cubicBezTo>
                    <a:pt x="4073" y="5704"/>
                    <a:pt x="4049" y="5906"/>
                    <a:pt x="3894" y="6013"/>
                  </a:cubicBezTo>
                  <a:lnTo>
                    <a:pt x="3084" y="6609"/>
                  </a:lnTo>
                  <a:cubicBezTo>
                    <a:pt x="3021" y="6653"/>
                    <a:pt x="2952" y="6675"/>
                    <a:pt x="2885" y="6675"/>
                  </a:cubicBezTo>
                  <a:cubicBezTo>
                    <a:pt x="2788" y="6675"/>
                    <a:pt x="2695" y="6629"/>
                    <a:pt x="2632" y="6537"/>
                  </a:cubicBezTo>
                  <a:cubicBezTo>
                    <a:pt x="2525" y="6394"/>
                    <a:pt x="2561" y="6180"/>
                    <a:pt x="2703" y="6073"/>
                  </a:cubicBezTo>
                  <a:lnTo>
                    <a:pt x="3489" y="5513"/>
                  </a:lnTo>
                  <a:cubicBezTo>
                    <a:pt x="3525" y="5490"/>
                    <a:pt x="3549" y="5466"/>
                    <a:pt x="3585" y="5454"/>
                  </a:cubicBezTo>
                  <a:cubicBezTo>
                    <a:pt x="3632" y="5430"/>
                    <a:pt x="3680" y="5418"/>
                    <a:pt x="3739" y="5418"/>
                  </a:cubicBezTo>
                  <a:close/>
                  <a:moveTo>
                    <a:pt x="4269" y="6177"/>
                  </a:moveTo>
                  <a:cubicBezTo>
                    <a:pt x="4367" y="6177"/>
                    <a:pt x="4461" y="6221"/>
                    <a:pt x="4525" y="6299"/>
                  </a:cubicBezTo>
                  <a:cubicBezTo>
                    <a:pt x="4632" y="6442"/>
                    <a:pt x="4597" y="6656"/>
                    <a:pt x="4454" y="6764"/>
                  </a:cubicBezTo>
                  <a:lnTo>
                    <a:pt x="3882" y="7192"/>
                  </a:lnTo>
                  <a:cubicBezTo>
                    <a:pt x="3823" y="7232"/>
                    <a:pt x="3747" y="7255"/>
                    <a:pt x="3683" y="7255"/>
                  </a:cubicBezTo>
                  <a:cubicBezTo>
                    <a:pt x="3669" y="7255"/>
                    <a:pt x="3656" y="7254"/>
                    <a:pt x="3644" y="7252"/>
                  </a:cubicBezTo>
                  <a:cubicBezTo>
                    <a:pt x="3549" y="7240"/>
                    <a:pt x="3477" y="7192"/>
                    <a:pt x="3442" y="7121"/>
                  </a:cubicBezTo>
                  <a:cubicBezTo>
                    <a:pt x="3335" y="6966"/>
                    <a:pt x="3358" y="6775"/>
                    <a:pt x="3513" y="6656"/>
                  </a:cubicBezTo>
                  <a:lnTo>
                    <a:pt x="4061" y="6252"/>
                  </a:lnTo>
                  <a:lnTo>
                    <a:pt x="4073" y="6240"/>
                  </a:lnTo>
                  <a:cubicBezTo>
                    <a:pt x="4135" y="6197"/>
                    <a:pt x="4203" y="6177"/>
                    <a:pt x="4269" y="6177"/>
                  </a:cubicBezTo>
                  <a:close/>
                  <a:moveTo>
                    <a:pt x="2799" y="2549"/>
                  </a:moveTo>
                  <a:lnTo>
                    <a:pt x="3061" y="2715"/>
                  </a:lnTo>
                  <a:cubicBezTo>
                    <a:pt x="3086" y="2724"/>
                    <a:pt x="3105" y="2732"/>
                    <a:pt x="3127" y="2732"/>
                  </a:cubicBezTo>
                  <a:cubicBezTo>
                    <a:pt x="3136" y="2732"/>
                    <a:pt x="3145" y="2731"/>
                    <a:pt x="3156" y="2727"/>
                  </a:cubicBezTo>
                  <a:lnTo>
                    <a:pt x="3858" y="2656"/>
                  </a:lnTo>
                  <a:lnTo>
                    <a:pt x="4108" y="2751"/>
                  </a:lnTo>
                  <a:lnTo>
                    <a:pt x="3954" y="3335"/>
                  </a:lnTo>
                  <a:lnTo>
                    <a:pt x="3954" y="3370"/>
                  </a:lnTo>
                  <a:lnTo>
                    <a:pt x="3954" y="4632"/>
                  </a:lnTo>
                  <a:cubicBezTo>
                    <a:pt x="3954" y="5061"/>
                    <a:pt x="4299" y="5406"/>
                    <a:pt x="4728" y="5406"/>
                  </a:cubicBezTo>
                  <a:cubicBezTo>
                    <a:pt x="5168" y="5406"/>
                    <a:pt x="5501" y="5061"/>
                    <a:pt x="5501" y="4632"/>
                  </a:cubicBezTo>
                  <a:lnTo>
                    <a:pt x="5501" y="3406"/>
                  </a:lnTo>
                  <a:lnTo>
                    <a:pt x="5537" y="3370"/>
                  </a:lnTo>
                  <a:lnTo>
                    <a:pt x="8621" y="5049"/>
                  </a:lnTo>
                  <a:cubicBezTo>
                    <a:pt x="8811" y="5109"/>
                    <a:pt x="8871" y="5299"/>
                    <a:pt x="8776" y="5466"/>
                  </a:cubicBezTo>
                  <a:cubicBezTo>
                    <a:pt x="8718" y="5573"/>
                    <a:pt x="8609" y="5634"/>
                    <a:pt x="8492" y="5634"/>
                  </a:cubicBezTo>
                  <a:cubicBezTo>
                    <a:pt x="8440" y="5634"/>
                    <a:pt x="8386" y="5622"/>
                    <a:pt x="8335" y="5597"/>
                  </a:cubicBezTo>
                  <a:lnTo>
                    <a:pt x="6621" y="4656"/>
                  </a:lnTo>
                  <a:cubicBezTo>
                    <a:pt x="6599" y="4645"/>
                    <a:pt x="6574" y="4640"/>
                    <a:pt x="6550" y="4640"/>
                  </a:cubicBezTo>
                  <a:cubicBezTo>
                    <a:pt x="6497" y="4640"/>
                    <a:pt x="6447" y="4666"/>
                    <a:pt x="6430" y="4716"/>
                  </a:cubicBezTo>
                  <a:cubicBezTo>
                    <a:pt x="6383" y="4799"/>
                    <a:pt x="6418" y="4882"/>
                    <a:pt x="6490" y="4918"/>
                  </a:cubicBezTo>
                  <a:lnTo>
                    <a:pt x="7918" y="5692"/>
                  </a:lnTo>
                  <a:cubicBezTo>
                    <a:pt x="8085" y="5775"/>
                    <a:pt x="8145" y="5966"/>
                    <a:pt x="8049" y="6133"/>
                  </a:cubicBezTo>
                  <a:cubicBezTo>
                    <a:pt x="7985" y="6245"/>
                    <a:pt x="7877" y="6309"/>
                    <a:pt x="7766" y="6309"/>
                  </a:cubicBezTo>
                  <a:cubicBezTo>
                    <a:pt x="7713" y="6309"/>
                    <a:pt x="7659" y="6294"/>
                    <a:pt x="7609" y="6263"/>
                  </a:cubicBezTo>
                  <a:lnTo>
                    <a:pt x="6144" y="5478"/>
                  </a:lnTo>
                  <a:cubicBezTo>
                    <a:pt x="6122" y="5463"/>
                    <a:pt x="6097" y="5456"/>
                    <a:pt x="6073" y="5456"/>
                  </a:cubicBezTo>
                  <a:cubicBezTo>
                    <a:pt x="6020" y="5456"/>
                    <a:pt x="5970" y="5488"/>
                    <a:pt x="5954" y="5537"/>
                  </a:cubicBezTo>
                  <a:cubicBezTo>
                    <a:pt x="5906" y="5609"/>
                    <a:pt x="5942" y="5704"/>
                    <a:pt x="6013" y="5728"/>
                  </a:cubicBezTo>
                  <a:lnTo>
                    <a:pt x="7192" y="6371"/>
                  </a:lnTo>
                  <a:cubicBezTo>
                    <a:pt x="7347" y="6466"/>
                    <a:pt x="7395" y="6656"/>
                    <a:pt x="7323" y="6823"/>
                  </a:cubicBezTo>
                  <a:cubicBezTo>
                    <a:pt x="7255" y="6925"/>
                    <a:pt x="7139" y="6984"/>
                    <a:pt x="7018" y="6984"/>
                  </a:cubicBezTo>
                  <a:cubicBezTo>
                    <a:pt x="6969" y="6984"/>
                    <a:pt x="6919" y="6975"/>
                    <a:pt x="6871" y="6954"/>
                  </a:cubicBezTo>
                  <a:lnTo>
                    <a:pt x="5644" y="6287"/>
                  </a:lnTo>
                  <a:cubicBezTo>
                    <a:pt x="5616" y="6271"/>
                    <a:pt x="5587" y="6263"/>
                    <a:pt x="5560" y="6263"/>
                  </a:cubicBezTo>
                  <a:cubicBezTo>
                    <a:pt x="5509" y="6263"/>
                    <a:pt x="5465" y="6292"/>
                    <a:pt x="5442" y="6347"/>
                  </a:cubicBezTo>
                  <a:cubicBezTo>
                    <a:pt x="5406" y="6418"/>
                    <a:pt x="5430" y="6502"/>
                    <a:pt x="5501" y="6537"/>
                  </a:cubicBezTo>
                  <a:lnTo>
                    <a:pt x="6454" y="7061"/>
                  </a:lnTo>
                  <a:cubicBezTo>
                    <a:pt x="6609" y="7145"/>
                    <a:pt x="6668" y="7335"/>
                    <a:pt x="6597" y="7502"/>
                  </a:cubicBezTo>
                  <a:cubicBezTo>
                    <a:pt x="6531" y="7609"/>
                    <a:pt x="6419" y="7670"/>
                    <a:pt x="6301" y="7670"/>
                  </a:cubicBezTo>
                  <a:cubicBezTo>
                    <a:pt x="6249" y="7670"/>
                    <a:pt x="6196" y="7658"/>
                    <a:pt x="6144" y="7633"/>
                  </a:cubicBezTo>
                  <a:lnTo>
                    <a:pt x="5478" y="7264"/>
                  </a:lnTo>
                  <a:cubicBezTo>
                    <a:pt x="5478" y="7133"/>
                    <a:pt x="5430" y="7002"/>
                    <a:pt x="5347" y="6883"/>
                  </a:cubicBezTo>
                  <a:cubicBezTo>
                    <a:pt x="5228" y="6728"/>
                    <a:pt x="5061" y="6644"/>
                    <a:pt x="4882" y="6644"/>
                  </a:cubicBezTo>
                  <a:lnTo>
                    <a:pt x="4882" y="6597"/>
                  </a:lnTo>
                  <a:cubicBezTo>
                    <a:pt x="4906" y="6430"/>
                    <a:pt x="4870" y="6263"/>
                    <a:pt x="4763" y="6133"/>
                  </a:cubicBezTo>
                  <a:cubicBezTo>
                    <a:pt x="4644" y="5990"/>
                    <a:pt x="4478" y="5894"/>
                    <a:pt x="4299" y="5894"/>
                  </a:cubicBezTo>
                  <a:lnTo>
                    <a:pt x="4299" y="5847"/>
                  </a:lnTo>
                  <a:cubicBezTo>
                    <a:pt x="4335" y="5692"/>
                    <a:pt x="4287" y="5525"/>
                    <a:pt x="4180" y="5394"/>
                  </a:cubicBezTo>
                  <a:cubicBezTo>
                    <a:pt x="4061" y="5240"/>
                    <a:pt x="3894" y="5156"/>
                    <a:pt x="3716" y="5156"/>
                  </a:cubicBezTo>
                  <a:lnTo>
                    <a:pt x="3716" y="5109"/>
                  </a:lnTo>
                  <a:cubicBezTo>
                    <a:pt x="3751" y="4942"/>
                    <a:pt x="3704" y="4775"/>
                    <a:pt x="3596" y="4644"/>
                  </a:cubicBezTo>
                  <a:cubicBezTo>
                    <a:pt x="3476" y="4488"/>
                    <a:pt x="3297" y="4404"/>
                    <a:pt x="3111" y="4404"/>
                  </a:cubicBezTo>
                  <a:cubicBezTo>
                    <a:pt x="2984" y="4404"/>
                    <a:pt x="2855" y="4443"/>
                    <a:pt x="2739" y="4525"/>
                  </a:cubicBezTo>
                  <a:lnTo>
                    <a:pt x="1715" y="5275"/>
                  </a:lnTo>
                  <a:lnTo>
                    <a:pt x="1334" y="5073"/>
                  </a:lnTo>
                  <a:lnTo>
                    <a:pt x="2799" y="2549"/>
                  </a:lnTo>
                  <a:close/>
                  <a:moveTo>
                    <a:pt x="4855" y="6920"/>
                  </a:moveTo>
                  <a:cubicBezTo>
                    <a:pt x="4953" y="6920"/>
                    <a:pt x="5045" y="6960"/>
                    <a:pt x="5109" y="7037"/>
                  </a:cubicBezTo>
                  <a:cubicBezTo>
                    <a:pt x="5168" y="7133"/>
                    <a:pt x="5192" y="7228"/>
                    <a:pt x="5180" y="7299"/>
                  </a:cubicBezTo>
                  <a:cubicBezTo>
                    <a:pt x="5168" y="7383"/>
                    <a:pt x="5120" y="7466"/>
                    <a:pt x="5049" y="7526"/>
                  </a:cubicBezTo>
                  <a:lnTo>
                    <a:pt x="4704" y="7776"/>
                  </a:lnTo>
                  <a:cubicBezTo>
                    <a:pt x="4643" y="7818"/>
                    <a:pt x="4574" y="7838"/>
                    <a:pt x="4507" y="7838"/>
                  </a:cubicBezTo>
                  <a:cubicBezTo>
                    <a:pt x="4404" y="7838"/>
                    <a:pt x="4304" y="7791"/>
                    <a:pt x="4239" y="7704"/>
                  </a:cubicBezTo>
                  <a:cubicBezTo>
                    <a:pt x="4132" y="7549"/>
                    <a:pt x="4168" y="7347"/>
                    <a:pt x="4311" y="7240"/>
                  </a:cubicBezTo>
                  <a:lnTo>
                    <a:pt x="4644" y="7002"/>
                  </a:lnTo>
                  <a:lnTo>
                    <a:pt x="4656" y="6978"/>
                  </a:lnTo>
                  <a:cubicBezTo>
                    <a:pt x="4719" y="6939"/>
                    <a:pt x="4788" y="6920"/>
                    <a:pt x="4855" y="6920"/>
                  </a:cubicBezTo>
                  <a:close/>
                  <a:moveTo>
                    <a:pt x="172" y="0"/>
                  </a:moveTo>
                  <a:cubicBezTo>
                    <a:pt x="121" y="0"/>
                    <a:pt x="72" y="29"/>
                    <a:pt x="48" y="84"/>
                  </a:cubicBezTo>
                  <a:cubicBezTo>
                    <a:pt x="1" y="156"/>
                    <a:pt x="25" y="239"/>
                    <a:pt x="108" y="287"/>
                  </a:cubicBezTo>
                  <a:lnTo>
                    <a:pt x="2346" y="1584"/>
                  </a:lnTo>
                  <a:lnTo>
                    <a:pt x="406" y="4942"/>
                  </a:lnTo>
                  <a:lnTo>
                    <a:pt x="251" y="4847"/>
                  </a:lnTo>
                  <a:cubicBezTo>
                    <a:pt x="226" y="4830"/>
                    <a:pt x="199" y="4822"/>
                    <a:pt x="172" y="4822"/>
                  </a:cubicBezTo>
                  <a:cubicBezTo>
                    <a:pt x="121" y="4822"/>
                    <a:pt x="72" y="4851"/>
                    <a:pt x="48" y="4906"/>
                  </a:cubicBezTo>
                  <a:cubicBezTo>
                    <a:pt x="1" y="4978"/>
                    <a:pt x="25" y="5061"/>
                    <a:pt x="108" y="5109"/>
                  </a:cubicBezTo>
                  <a:lnTo>
                    <a:pt x="894" y="5549"/>
                  </a:lnTo>
                  <a:cubicBezTo>
                    <a:pt x="919" y="5566"/>
                    <a:pt x="947" y="5574"/>
                    <a:pt x="975" y="5574"/>
                  </a:cubicBezTo>
                  <a:cubicBezTo>
                    <a:pt x="1025" y="5574"/>
                    <a:pt x="1073" y="5548"/>
                    <a:pt x="1096" y="5501"/>
                  </a:cubicBezTo>
                  <a:lnTo>
                    <a:pt x="1215" y="5299"/>
                  </a:lnTo>
                  <a:lnTo>
                    <a:pt x="1525" y="5466"/>
                  </a:lnTo>
                  <a:cubicBezTo>
                    <a:pt x="1430" y="5680"/>
                    <a:pt x="1441" y="5918"/>
                    <a:pt x="1572" y="6121"/>
                  </a:cubicBezTo>
                  <a:cubicBezTo>
                    <a:pt x="1691" y="6287"/>
                    <a:pt x="1882" y="6371"/>
                    <a:pt x="2084" y="6371"/>
                  </a:cubicBezTo>
                  <a:cubicBezTo>
                    <a:pt x="2144" y="6371"/>
                    <a:pt x="2215" y="6359"/>
                    <a:pt x="2275" y="6347"/>
                  </a:cubicBezTo>
                  <a:cubicBezTo>
                    <a:pt x="2275" y="6478"/>
                    <a:pt x="2322" y="6597"/>
                    <a:pt x="2394" y="6716"/>
                  </a:cubicBezTo>
                  <a:cubicBezTo>
                    <a:pt x="2513" y="6883"/>
                    <a:pt x="2703" y="6966"/>
                    <a:pt x="2882" y="6966"/>
                  </a:cubicBezTo>
                  <a:cubicBezTo>
                    <a:pt x="2942" y="6966"/>
                    <a:pt x="3013" y="6954"/>
                    <a:pt x="3073" y="6942"/>
                  </a:cubicBezTo>
                  <a:cubicBezTo>
                    <a:pt x="3073" y="7061"/>
                    <a:pt x="3120" y="7192"/>
                    <a:pt x="3192" y="7299"/>
                  </a:cubicBezTo>
                  <a:cubicBezTo>
                    <a:pt x="3299" y="7430"/>
                    <a:pt x="3430" y="7514"/>
                    <a:pt x="3596" y="7549"/>
                  </a:cubicBezTo>
                  <a:cubicBezTo>
                    <a:pt x="3632" y="7549"/>
                    <a:pt x="3656" y="7561"/>
                    <a:pt x="3704" y="7561"/>
                  </a:cubicBezTo>
                  <a:cubicBezTo>
                    <a:pt x="3763" y="7561"/>
                    <a:pt x="3835" y="7549"/>
                    <a:pt x="3894" y="7537"/>
                  </a:cubicBezTo>
                  <a:cubicBezTo>
                    <a:pt x="3894" y="7668"/>
                    <a:pt x="3942" y="7787"/>
                    <a:pt x="4013" y="7895"/>
                  </a:cubicBezTo>
                  <a:cubicBezTo>
                    <a:pt x="4120" y="8026"/>
                    <a:pt x="4251" y="8109"/>
                    <a:pt x="4418" y="8145"/>
                  </a:cubicBezTo>
                  <a:cubicBezTo>
                    <a:pt x="4442" y="8145"/>
                    <a:pt x="4478" y="8157"/>
                    <a:pt x="4525" y="8157"/>
                  </a:cubicBezTo>
                  <a:cubicBezTo>
                    <a:pt x="4656" y="8157"/>
                    <a:pt x="4775" y="8109"/>
                    <a:pt x="4882" y="8037"/>
                  </a:cubicBezTo>
                  <a:lnTo>
                    <a:pt x="5216" y="7787"/>
                  </a:lnTo>
                  <a:cubicBezTo>
                    <a:pt x="5299" y="7728"/>
                    <a:pt x="5359" y="7668"/>
                    <a:pt x="5394" y="7597"/>
                  </a:cubicBezTo>
                  <a:lnTo>
                    <a:pt x="6013" y="7918"/>
                  </a:lnTo>
                  <a:cubicBezTo>
                    <a:pt x="6097" y="7966"/>
                    <a:pt x="6204" y="7990"/>
                    <a:pt x="6311" y="7990"/>
                  </a:cubicBezTo>
                  <a:cubicBezTo>
                    <a:pt x="6371" y="7990"/>
                    <a:pt x="6430" y="7978"/>
                    <a:pt x="6490" y="7966"/>
                  </a:cubicBezTo>
                  <a:cubicBezTo>
                    <a:pt x="6644" y="7918"/>
                    <a:pt x="6787" y="7811"/>
                    <a:pt x="6859" y="7668"/>
                  </a:cubicBezTo>
                  <a:cubicBezTo>
                    <a:pt x="6918" y="7549"/>
                    <a:pt x="6942" y="7430"/>
                    <a:pt x="6930" y="7299"/>
                  </a:cubicBezTo>
                  <a:cubicBezTo>
                    <a:pt x="6966" y="7299"/>
                    <a:pt x="7002" y="7311"/>
                    <a:pt x="7049" y="7311"/>
                  </a:cubicBezTo>
                  <a:cubicBezTo>
                    <a:pt x="7275" y="7311"/>
                    <a:pt x="7478" y="7192"/>
                    <a:pt x="7597" y="6990"/>
                  </a:cubicBezTo>
                  <a:cubicBezTo>
                    <a:pt x="7656" y="6871"/>
                    <a:pt x="7692" y="6740"/>
                    <a:pt x="7680" y="6609"/>
                  </a:cubicBezTo>
                  <a:cubicBezTo>
                    <a:pt x="7716" y="6609"/>
                    <a:pt x="7752" y="6633"/>
                    <a:pt x="7799" y="6633"/>
                  </a:cubicBezTo>
                  <a:cubicBezTo>
                    <a:pt x="8014" y="6633"/>
                    <a:pt x="8228" y="6514"/>
                    <a:pt x="8347" y="6299"/>
                  </a:cubicBezTo>
                  <a:cubicBezTo>
                    <a:pt x="8407" y="6180"/>
                    <a:pt x="8430" y="6061"/>
                    <a:pt x="8418" y="5930"/>
                  </a:cubicBezTo>
                  <a:cubicBezTo>
                    <a:pt x="8454" y="5930"/>
                    <a:pt x="8490" y="5942"/>
                    <a:pt x="8538" y="5942"/>
                  </a:cubicBezTo>
                  <a:cubicBezTo>
                    <a:pt x="8597" y="5942"/>
                    <a:pt x="8657" y="5930"/>
                    <a:pt x="8716" y="5918"/>
                  </a:cubicBezTo>
                  <a:cubicBezTo>
                    <a:pt x="8883" y="5871"/>
                    <a:pt x="9014" y="5763"/>
                    <a:pt x="9085" y="5621"/>
                  </a:cubicBezTo>
                  <a:cubicBezTo>
                    <a:pt x="9169" y="5466"/>
                    <a:pt x="9192" y="5299"/>
                    <a:pt x="9133" y="5144"/>
                  </a:cubicBezTo>
                  <a:cubicBezTo>
                    <a:pt x="9121" y="5097"/>
                    <a:pt x="9109" y="5061"/>
                    <a:pt x="9085" y="5037"/>
                  </a:cubicBezTo>
                  <a:lnTo>
                    <a:pt x="9347" y="4859"/>
                  </a:lnTo>
                  <a:lnTo>
                    <a:pt x="9478" y="5037"/>
                  </a:lnTo>
                  <a:cubicBezTo>
                    <a:pt x="9506" y="5072"/>
                    <a:pt x="9550" y="5090"/>
                    <a:pt x="9593" y="5090"/>
                  </a:cubicBezTo>
                  <a:cubicBezTo>
                    <a:pt x="9625" y="5090"/>
                    <a:pt x="9656" y="5081"/>
                    <a:pt x="9681" y="5061"/>
                  </a:cubicBezTo>
                  <a:lnTo>
                    <a:pt x="10085" y="4739"/>
                  </a:lnTo>
                  <a:cubicBezTo>
                    <a:pt x="10121" y="4668"/>
                    <a:pt x="10133" y="4573"/>
                    <a:pt x="10085" y="4513"/>
                  </a:cubicBezTo>
                  <a:cubicBezTo>
                    <a:pt x="10065" y="4479"/>
                    <a:pt x="10019" y="4460"/>
                    <a:pt x="9974" y="4460"/>
                  </a:cubicBezTo>
                  <a:cubicBezTo>
                    <a:pt x="9941" y="4460"/>
                    <a:pt x="9908" y="4470"/>
                    <a:pt x="9883" y="4489"/>
                  </a:cubicBezTo>
                  <a:lnTo>
                    <a:pt x="9585" y="4704"/>
                  </a:lnTo>
                  <a:lnTo>
                    <a:pt x="7252" y="1644"/>
                  </a:lnTo>
                  <a:lnTo>
                    <a:pt x="8585" y="775"/>
                  </a:lnTo>
                  <a:cubicBezTo>
                    <a:pt x="8657" y="739"/>
                    <a:pt x="8680" y="644"/>
                    <a:pt x="8633" y="572"/>
                  </a:cubicBezTo>
                  <a:cubicBezTo>
                    <a:pt x="8602" y="526"/>
                    <a:pt x="8556" y="500"/>
                    <a:pt x="8505" y="500"/>
                  </a:cubicBezTo>
                  <a:cubicBezTo>
                    <a:pt x="8478" y="500"/>
                    <a:pt x="8448" y="508"/>
                    <a:pt x="8418" y="525"/>
                  </a:cubicBezTo>
                  <a:lnTo>
                    <a:pt x="6954" y="1477"/>
                  </a:lnTo>
                  <a:cubicBezTo>
                    <a:pt x="6871" y="1525"/>
                    <a:pt x="6859" y="1632"/>
                    <a:pt x="6906" y="1680"/>
                  </a:cubicBezTo>
                  <a:lnTo>
                    <a:pt x="7168" y="2037"/>
                  </a:lnTo>
                  <a:lnTo>
                    <a:pt x="6978" y="2192"/>
                  </a:lnTo>
                  <a:lnTo>
                    <a:pt x="6216" y="1942"/>
                  </a:lnTo>
                  <a:cubicBezTo>
                    <a:pt x="6204" y="1942"/>
                    <a:pt x="6192" y="1918"/>
                    <a:pt x="6180" y="1918"/>
                  </a:cubicBezTo>
                  <a:lnTo>
                    <a:pt x="4430" y="1918"/>
                  </a:lnTo>
                  <a:cubicBezTo>
                    <a:pt x="4358" y="1918"/>
                    <a:pt x="4299" y="1965"/>
                    <a:pt x="4287" y="2037"/>
                  </a:cubicBezTo>
                  <a:lnTo>
                    <a:pt x="4180" y="2430"/>
                  </a:lnTo>
                  <a:lnTo>
                    <a:pt x="3930" y="2323"/>
                  </a:lnTo>
                  <a:cubicBezTo>
                    <a:pt x="3894" y="2311"/>
                    <a:pt x="3882" y="2311"/>
                    <a:pt x="3846" y="2311"/>
                  </a:cubicBezTo>
                  <a:lnTo>
                    <a:pt x="3168" y="2382"/>
                  </a:lnTo>
                  <a:lnTo>
                    <a:pt x="2930" y="2251"/>
                  </a:lnTo>
                  <a:lnTo>
                    <a:pt x="3156" y="1858"/>
                  </a:lnTo>
                  <a:cubicBezTo>
                    <a:pt x="3192" y="1787"/>
                    <a:pt x="3168" y="1703"/>
                    <a:pt x="3096" y="1656"/>
                  </a:cubicBezTo>
                  <a:lnTo>
                    <a:pt x="251" y="25"/>
                  </a:lnTo>
                  <a:cubicBezTo>
                    <a:pt x="226" y="8"/>
                    <a:pt x="199" y="0"/>
                    <a:pt x="1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7" name="Google Shape;6487;p79"/>
            <p:cNvSpPr/>
            <p:nvPr/>
          </p:nvSpPr>
          <p:spPr>
            <a:xfrm>
              <a:off x="2946442" y="2015001"/>
              <a:ext cx="37525" cy="26799"/>
            </a:xfrm>
            <a:custGeom>
              <a:avLst/>
              <a:gdLst/>
              <a:ahLst/>
              <a:cxnLst/>
              <a:rect l="l" t="t" r="r" b="b"/>
              <a:pathLst>
                <a:path w="1179" h="842" extrusionOk="0">
                  <a:moveTo>
                    <a:pt x="1011" y="1"/>
                  </a:moveTo>
                  <a:cubicBezTo>
                    <a:pt x="983" y="1"/>
                    <a:pt x="955" y="7"/>
                    <a:pt x="929" y="20"/>
                  </a:cubicBezTo>
                  <a:lnTo>
                    <a:pt x="96" y="556"/>
                  </a:lnTo>
                  <a:cubicBezTo>
                    <a:pt x="24" y="603"/>
                    <a:pt x="0" y="699"/>
                    <a:pt x="48" y="770"/>
                  </a:cubicBezTo>
                  <a:cubicBezTo>
                    <a:pt x="84" y="818"/>
                    <a:pt x="119" y="842"/>
                    <a:pt x="167" y="842"/>
                  </a:cubicBezTo>
                  <a:cubicBezTo>
                    <a:pt x="203" y="842"/>
                    <a:pt x="226" y="830"/>
                    <a:pt x="238" y="818"/>
                  </a:cubicBezTo>
                  <a:lnTo>
                    <a:pt x="1072" y="282"/>
                  </a:lnTo>
                  <a:cubicBezTo>
                    <a:pt x="1167" y="234"/>
                    <a:pt x="1179" y="127"/>
                    <a:pt x="1131" y="68"/>
                  </a:cubicBezTo>
                  <a:cubicBezTo>
                    <a:pt x="1108" y="22"/>
                    <a:pt x="1061" y="1"/>
                    <a:pt x="10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88" name="Google Shape;6488;p79"/>
          <p:cNvGrpSpPr/>
          <p:nvPr/>
        </p:nvGrpSpPr>
        <p:grpSpPr>
          <a:xfrm>
            <a:off x="6671087" y="2009304"/>
            <a:ext cx="332757" cy="281833"/>
            <a:chOff x="6671087" y="2009304"/>
            <a:chExt cx="332757" cy="281833"/>
          </a:xfrm>
        </p:grpSpPr>
        <p:sp>
          <p:nvSpPr>
            <p:cNvPr id="6489" name="Google Shape;6489;p79"/>
            <p:cNvSpPr/>
            <p:nvPr/>
          </p:nvSpPr>
          <p:spPr>
            <a:xfrm>
              <a:off x="6671087" y="2023658"/>
              <a:ext cx="331993" cy="267478"/>
            </a:xfrm>
            <a:custGeom>
              <a:avLst/>
              <a:gdLst/>
              <a:ahLst/>
              <a:cxnLst/>
              <a:rect l="l" t="t" r="r" b="b"/>
              <a:pathLst>
                <a:path w="10431" h="8404" extrusionOk="0">
                  <a:moveTo>
                    <a:pt x="6359" y="2272"/>
                  </a:moveTo>
                  <a:lnTo>
                    <a:pt x="7192" y="2546"/>
                  </a:lnTo>
                  <a:cubicBezTo>
                    <a:pt x="7203" y="2553"/>
                    <a:pt x="7215" y="2556"/>
                    <a:pt x="7228" y="2556"/>
                  </a:cubicBezTo>
                  <a:cubicBezTo>
                    <a:pt x="7261" y="2556"/>
                    <a:pt x="7298" y="2539"/>
                    <a:pt x="7323" y="2522"/>
                  </a:cubicBezTo>
                  <a:lnTo>
                    <a:pt x="7585" y="2332"/>
                  </a:lnTo>
                  <a:lnTo>
                    <a:pt x="9419" y="4725"/>
                  </a:lnTo>
                  <a:lnTo>
                    <a:pt x="9109" y="4951"/>
                  </a:lnTo>
                  <a:cubicBezTo>
                    <a:pt x="9097" y="4927"/>
                    <a:pt x="9061" y="4915"/>
                    <a:pt x="9050" y="4903"/>
                  </a:cubicBezTo>
                  <a:lnTo>
                    <a:pt x="5882" y="3177"/>
                  </a:lnTo>
                  <a:lnTo>
                    <a:pt x="6002" y="2987"/>
                  </a:lnTo>
                  <a:cubicBezTo>
                    <a:pt x="6049" y="2903"/>
                    <a:pt x="6025" y="2820"/>
                    <a:pt x="5954" y="2772"/>
                  </a:cubicBezTo>
                  <a:cubicBezTo>
                    <a:pt x="5929" y="2755"/>
                    <a:pt x="5900" y="2747"/>
                    <a:pt x="5873" y="2747"/>
                  </a:cubicBezTo>
                  <a:cubicBezTo>
                    <a:pt x="5822" y="2747"/>
                    <a:pt x="5775" y="2774"/>
                    <a:pt x="5752" y="2820"/>
                  </a:cubicBezTo>
                  <a:lnTo>
                    <a:pt x="5418" y="3356"/>
                  </a:lnTo>
                  <a:cubicBezTo>
                    <a:pt x="5406" y="3379"/>
                    <a:pt x="5382" y="3415"/>
                    <a:pt x="5382" y="3427"/>
                  </a:cubicBezTo>
                  <a:lnTo>
                    <a:pt x="5382" y="4725"/>
                  </a:lnTo>
                  <a:cubicBezTo>
                    <a:pt x="5382" y="4987"/>
                    <a:pt x="5168" y="5213"/>
                    <a:pt x="4894" y="5213"/>
                  </a:cubicBezTo>
                  <a:cubicBezTo>
                    <a:pt x="4632" y="5213"/>
                    <a:pt x="4406" y="4987"/>
                    <a:pt x="4406" y="4725"/>
                  </a:cubicBezTo>
                  <a:lnTo>
                    <a:pt x="4406" y="3439"/>
                  </a:lnTo>
                  <a:lnTo>
                    <a:pt x="4704" y="2272"/>
                  </a:lnTo>
                  <a:close/>
                  <a:moveTo>
                    <a:pt x="2692" y="1796"/>
                  </a:moveTo>
                  <a:lnTo>
                    <a:pt x="2930" y="1927"/>
                  </a:lnTo>
                  <a:lnTo>
                    <a:pt x="929" y="5392"/>
                  </a:lnTo>
                  <a:lnTo>
                    <a:pt x="691" y="5261"/>
                  </a:lnTo>
                  <a:lnTo>
                    <a:pt x="2692" y="1796"/>
                  </a:lnTo>
                  <a:close/>
                  <a:moveTo>
                    <a:pt x="3215" y="4844"/>
                  </a:moveTo>
                  <a:cubicBezTo>
                    <a:pt x="3323" y="4844"/>
                    <a:pt x="3406" y="4892"/>
                    <a:pt x="3489" y="4975"/>
                  </a:cubicBezTo>
                  <a:cubicBezTo>
                    <a:pt x="3608" y="5130"/>
                    <a:pt x="3561" y="5344"/>
                    <a:pt x="3406" y="5451"/>
                  </a:cubicBezTo>
                  <a:lnTo>
                    <a:pt x="2323" y="6213"/>
                  </a:lnTo>
                  <a:cubicBezTo>
                    <a:pt x="2266" y="6255"/>
                    <a:pt x="2199" y="6275"/>
                    <a:pt x="2131" y="6275"/>
                  </a:cubicBezTo>
                  <a:cubicBezTo>
                    <a:pt x="2027" y="6275"/>
                    <a:pt x="1923" y="6228"/>
                    <a:pt x="1858" y="6142"/>
                  </a:cubicBezTo>
                  <a:cubicBezTo>
                    <a:pt x="1763" y="5987"/>
                    <a:pt x="1787" y="5785"/>
                    <a:pt x="1942" y="5677"/>
                  </a:cubicBezTo>
                  <a:lnTo>
                    <a:pt x="3025" y="4903"/>
                  </a:lnTo>
                  <a:cubicBezTo>
                    <a:pt x="3085" y="4856"/>
                    <a:pt x="3156" y="4844"/>
                    <a:pt x="3215" y="4844"/>
                  </a:cubicBezTo>
                  <a:close/>
                  <a:moveTo>
                    <a:pt x="3811" y="5606"/>
                  </a:moveTo>
                  <a:cubicBezTo>
                    <a:pt x="3918" y="5606"/>
                    <a:pt x="4001" y="5665"/>
                    <a:pt x="4061" y="5737"/>
                  </a:cubicBezTo>
                  <a:cubicBezTo>
                    <a:pt x="4180" y="5880"/>
                    <a:pt x="4144" y="6106"/>
                    <a:pt x="3989" y="6213"/>
                  </a:cubicBezTo>
                  <a:lnTo>
                    <a:pt x="3156" y="6820"/>
                  </a:lnTo>
                  <a:cubicBezTo>
                    <a:pt x="3100" y="6863"/>
                    <a:pt x="3032" y="6883"/>
                    <a:pt x="2964" y="6883"/>
                  </a:cubicBezTo>
                  <a:cubicBezTo>
                    <a:pt x="2861" y="6883"/>
                    <a:pt x="2756" y="6835"/>
                    <a:pt x="2692" y="6749"/>
                  </a:cubicBezTo>
                  <a:cubicBezTo>
                    <a:pt x="2573" y="6594"/>
                    <a:pt x="2620" y="6380"/>
                    <a:pt x="2775" y="6273"/>
                  </a:cubicBezTo>
                  <a:lnTo>
                    <a:pt x="3573" y="5689"/>
                  </a:lnTo>
                  <a:cubicBezTo>
                    <a:pt x="3608" y="5677"/>
                    <a:pt x="3632" y="5642"/>
                    <a:pt x="3668" y="5630"/>
                  </a:cubicBezTo>
                  <a:cubicBezTo>
                    <a:pt x="3704" y="5618"/>
                    <a:pt x="3763" y="5606"/>
                    <a:pt x="3811" y="5606"/>
                  </a:cubicBezTo>
                  <a:close/>
                  <a:moveTo>
                    <a:pt x="4415" y="6386"/>
                  </a:moveTo>
                  <a:cubicBezTo>
                    <a:pt x="4516" y="6386"/>
                    <a:pt x="4617" y="6431"/>
                    <a:pt x="4680" y="6523"/>
                  </a:cubicBezTo>
                  <a:cubicBezTo>
                    <a:pt x="4799" y="6666"/>
                    <a:pt x="4751" y="6892"/>
                    <a:pt x="4597" y="6999"/>
                  </a:cubicBezTo>
                  <a:lnTo>
                    <a:pt x="4001" y="7416"/>
                  </a:lnTo>
                  <a:cubicBezTo>
                    <a:pt x="3946" y="7462"/>
                    <a:pt x="3883" y="7479"/>
                    <a:pt x="3814" y="7479"/>
                  </a:cubicBezTo>
                  <a:cubicBezTo>
                    <a:pt x="3793" y="7479"/>
                    <a:pt x="3773" y="7478"/>
                    <a:pt x="3751" y="7475"/>
                  </a:cubicBezTo>
                  <a:cubicBezTo>
                    <a:pt x="3668" y="7463"/>
                    <a:pt x="3585" y="7416"/>
                    <a:pt x="3525" y="7344"/>
                  </a:cubicBezTo>
                  <a:cubicBezTo>
                    <a:pt x="3430" y="7189"/>
                    <a:pt x="3454" y="6987"/>
                    <a:pt x="3608" y="6880"/>
                  </a:cubicBezTo>
                  <a:lnTo>
                    <a:pt x="4180" y="6463"/>
                  </a:lnTo>
                  <a:lnTo>
                    <a:pt x="4216" y="6451"/>
                  </a:lnTo>
                  <a:cubicBezTo>
                    <a:pt x="4274" y="6407"/>
                    <a:pt x="4344" y="6386"/>
                    <a:pt x="4415" y="6386"/>
                  </a:cubicBezTo>
                  <a:close/>
                  <a:moveTo>
                    <a:pt x="2894" y="2594"/>
                  </a:moveTo>
                  <a:lnTo>
                    <a:pt x="3168" y="2760"/>
                  </a:lnTo>
                  <a:cubicBezTo>
                    <a:pt x="3193" y="2769"/>
                    <a:pt x="3212" y="2777"/>
                    <a:pt x="3234" y="2777"/>
                  </a:cubicBezTo>
                  <a:cubicBezTo>
                    <a:pt x="3243" y="2777"/>
                    <a:pt x="3253" y="2776"/>
                    <a:pt x="3263" y="2772"/>
                  </a:cubicBezTo>
                  <a:lnTo>
                    <a:pt x="3977" y="2677"/>
                  </a:lnTo>
                  <a:lnTo>
                    <a:pt x="4239" y="2784"/>
                  </a:lnTo>
                  <a:lnTo>
                    <a:pt x="4097" y="3379"/>
                  </a:lnTo>
                  <a:lnTo>
                    <a:pt x="4097" y="3415"/>
                  </a:lnTo>
                  <a:lnTo>
                    <a:pt x="4097" y="4701"/>
                  </a:lnTo>
                  <a:cubicBezTo>
                    <a:pt x="4097" y="5154"/>
                    <a:pt x="4454" y="5511"/>
                    <a:pt x="4894" y="5511"/>
                  </a:cubicBezTo>
                  <a:cubicBezTo>
                    <a:pt x="5347" y="5511"/>
                    <a:pt x="5704" y="5154"/>
                    <a:pt x="5704" y="4701"/>
                  </a:cubicBezTo>
                  <a:lnTo>
                    <a:pt x="5704" y="3439"/>
                  </a:lnTo>
                  <a:lnTo>
                    <a:pt x="5728" y="3391"/>
                  </a:lnTo>
                  <a:lnTo>
                    <a:pt x="8919" y="5118"/>
                  </a:lnTo>
                  <a:cubicBezTo>
                    <a:pt x="9061" y="5261"/>
                    <a:pt x="9121" y="5463"/>
                    <a:pt x="9038" y="5630"/>
                  </a:cubicBezTo>
                  <a:cubicBezTo>
                    <a:pt x="8973" y="5742"/>
                    <a:pt x="8860" y="5806"/>
                    <a:pt x="8742" y="5806"/>
                  </a:cubicBezTo>
                  <a:cubicBezTo>
                    <a:pt x="8685" y="5806"/>
                    <a:pt x="8627" y="5792"/>
                    <a:pt x="8573" y="5761"/>
                  </a:cubicBezTo>
                  <a:lnTo>
                    <a:pt x="6799" y="4796"/>
                  </a:lnTo>
                  <a:cubicBezTo>
                    <a:pt x="6777" y="4781"/>
                    <a:pt x="6753" y="4775"/>
                    <a:pt x="6730" y="4775"/>
                  </a:cubicBezTo>
                  <a:cubicBezTo>
                    <a:pt x="6679" y="4775"/>
                    <a:pt x="6630" y="4807"/>
                    <a:pt x="6597" y="4856"/>
                  </a:cubicBezTo>
                  <a:cubicBezTo>
                    <a:pt x="6549" y="4927"/>
                    <a:pt x="6585" y="5023"/>
                    <a:pt x="6656" y="5058"/>
                  </a:cubicBezTo>
                  <a:lnTo>
                    <a:pt x="8133" y="5868"/>
                  </a:lnTo>
                  <a:cubicBezTo>
                    <a:pt x="8288" y="5951"/>
                    <a:pt x="8347" y="6166"/>
                    <a:pt x="8264" y="6332"/>
                  </a:cubicBezTo>
                  <a:cubicBezTo>
                    <a:pt x="8198" y="6439"/>
                    <a:pt x="8080" y="6501"/>
                    <a:pt x="7959" y="6501"/>
                  </a:cubicBezTo>
                  <a:cubicBezTo>
                    <a:pt x="7905" y="6501"/>
                    <a:pt x="7851" y="6489"/>
                    <a:pt x="7799" y="6463"/>
                  </a:cubicBezTo>
                  <a:lnTo>
                    <a:pt x="6299" y="5642"/>
                  </a:lnTo>
                  <a:cubicBezTo>
                    <a:pt x="6277" y="5627"/>
                    <a:pt x="6252" y="5620"/>
                    <a:pt x="6227" y="5620"/>
                  </a:cubicBezTo>
                  <a:cubicBezTo>
                    <a:pt x="6173" y="5620"/>
                    <a:pt x="6118" y="5652"/>
                    <a:pt x="6085" y="5701"/>
                  </a:cubicBezTo>
                  <a:cubicBezTo>
                    <a:pt x="6049" y="5773"/>
                    <a:pt x="6073" y="5868"/>
                    <a:pt x="6144" y="5916"/>
                  </a:cubicBezTo>
                  <a:lnTo>
                    <a:pt x="7371" y="6570"/>
                  </a:lnTo>
                  <a:cubicBezTo>
                    <a:pt x="7537" y="6654"/>
                    <a:pt x="7597" y="6868"/>
                    <a:pt x="7502" y="7023"/>
                  </a:cubicBezTo>
                  <a:cubicBezTo>
                    <a:pt x="7444" y="7139"/>
                    <a:pt x="7322" y="7203"/>
                    <a:pt x="7197" y="7203"/>
                  </a:cubicBezTo>
                  <a:cubicBezTo>
                    <a:pt x="7143" y="7203"/>
                    <a:pt x="7088" y="7191"/>
                    <a:pt x="7037" y="7166"/>
                  </a:cubicBezTo>
                  <a:lnTo>
                    <a:pt x="5775" y="6463"/>
                  </a:lnTo>
                  <a:cubicBezTo>
                    <a:pt x="5753" y="6448"/>
                    <a:pt x="5728" y="6442"/>
                    <a:pt x="5704" y="6442"/>
                  </a:cubicBezTo>
                  <a:cubicBezTo>
                    <a:pt x="5650" y="6442"/>
                    <a:pt x="5597" y="6474"/>
                    <a:pt x="5573" y="6523"/>
                  </a:cubicBezTo>
                  <a:cubicBezTo>
                    <a:pt x="5525" y="6594"/>
                    <a:pt x="5549" y="6689"/>
                    <a:pt x="5632" y="6725"/>
                  </a:cubicBezTo>
                  <a:lnTo>
                    <a:pt x="6609" y="7261"/>
                  </a:lnTo>
                  <a:cubicBezTo>
                    <a:pt x="6775" y="7356"/>
                    <a:pt x="6835" y="7559"/>
                    <a:pt x="6740" y="7725"/>
                  </a:cubicBezTo>
                  <a:cubicBezTo>
                    <a:pt x="6683" y="7838"/>
                    <a:pt x="6567" y="7902"/>
                    <a:pt x="6450" y="7902"/>
                  </a:cubicBezTo>
                  <a:cubicBezTo>
                    <a:pt x="6394" y="7902"/>
                    <a:pt x="6337" y="7887"/>
                    <a:pt x="6287" y="7856"/>
                  </a:cubicBezTo>
                  <a:lnTo>
                    <a:pt x="5597" y="7487"/>
                  </a:lnTo>
                  <a:cubicBezTo>
                    <a:pt x="5597" y="7344"/>
                    <a:pt x="5549" y="7201"/>
                    <a:pt x="5466" y="7082"/>
                  </a:cubicBezTo>
                  <a:cubicBezTo>
                    <a:pt x="5347" y="6939"/>
                    <a:pt x="5168" y="6844"/>
                    <a:pt x="4990" y="6832"/>
                  </a:cubicBezTo>
                  <a:cubicBezTo>
                    <a:pt x="4990" y="6820"/>
                    <a:pt x="4990" y="6808"/>
                    <a:pt x="5001" y="6785"/>
                  </a:cubicBezTo>
                  <a:cubicBezTo>
                    <a:pt x="5037" y="6606"/>
                    <a:pt x="4990" y="6451"/>
                    <a:pt x="4882" y="6308"/>
                  </a:cubicBezTo>
                  <a:cubicBezTo>
                    <a:pt x="4763" y="6166"/>
                    <a:pt x="4585" y="6070"/>
                    <a:pt x="4406" y="6058"/>
                  </a:cubicBezTo>
                  <a:cubicBezTo>
                    <a:pt x="4406" y="6046"/>
                    <a:pt x="4406" y="6035"/>
                    <a:pt x="4418" y="6011"/>
                  </a:cubicBezTo>
                  <a:cubicBezTo>
                    <a:pt x="4454" y="5832"/>
                    <a:pt x="4406" y="5677"/>
                    <a:pt x="4299" y="5535"/>
                  </a:cubicBezTo>
                  <a:cubicBezTo>
                    <a:pt x="4180" y="5392"/>
                    <a:pt x="4001" y="5296"/>
                    <a:pt x="3823" y="5284"/>
                  </a:cubicBezTo>
                  <a:cubicBezTo>
                    <a:pt x="3823" y="5273"/>
                    <a:pt x="3823" y="5261"/>
                    <a:pt x="3847" y="5237"/>
                  </a:cubicBezTo>
                  <a:cubicBezTo>
                    <a:pt x="3870" y="5058"/>
                    <a:pt x="3823" y="4903"/>
                    <a:pt x="3727" y="4761"/>
                  </a:cubicBezTo>
                  <a:cubicBezTo>
                    <a:pt x="3600" y="4597"/>
                    <a:pt x="3413" y="4515"/>
                    <a:pt x="3222" y="4515"/>
                  </a:cubicBezTo>
                  <a:cubicBezTo>
                    <a:pt x="3093" y="4515"/>
                    <a:pt x="2962" y="4553"/>
                    <a:pt x="2846" y="4630"/>
                  </a:cubicBezTo>
                  <a:lnTo>
                    <a:pt x="1775" y="5404"/>
                  </a:lnTo>
                  <a:lnTo>
                    <a:pt x="1382" y="5201"/>
                  </a:lnTo>
                  <a:lnTo>
                    <a:pt x="2894" y="2594"/>
                  </a:lnTo>
                  <a:close/>
                  <a:moveTo>
                    <a:pt x="5009" y="7159"/>
                  </a:moveTo>
                  <a:cubicBezTo>
                    <a:pt x="5109" y="7159"/>
                    <a:pt x="5207" y="7205"/>
                    <a:pt x="5263" y="7297"/>
                  </a:cubicBezTo>
                  <a:cubicBezTo>
                    <a:pt x="5311" y="7356"/>
                    <a:pt x="5347" y="7451"/>
                    <a:pt x="5335" y="7535"/>
                  </a:cubicBezTo>
                  <a:cubicBezTo>
                    <a:pt x="5311" y="7630"/>
                    <a:pt x="5263" y="7701"/>
                    <a:pt x="5192" y="7761"/>
                  </a:cubicBezTo>
                  <a:lnTo>
                    <a:pt x="4835" y="8011"/>
                  </a:lnTo>
                  <a:cubicBezTo>
                    <a:pt x="4778" y="8053"/>
                    <a:pt x="4711" y="8073"/>
                    <a:pt x="4643" y="8073"/>
                  </a:cubicBezTo>
                  <a:cubicBezTo>
                    <a:pt x="4539" y="8073"/>
                    <a:pt x="4435" y="8026"/>
                    <a:pt x="4370" y="7940"/>
                  </a:cubicBezTo>
                  <a:cubicBezTo>
                    <a:pt x="4275" y="7785"/>
                    <a:pt x="4299" y="7582"/>
                    <a:pt x="4454" y="7475"/>
                  </a:cubicBezTo>
                  <a:lnTo>
                    <a:pt x="4775" y="7237"/>
                  </a:lnTo>
                  <a:lnTo>
                    <a:pt x="4811" y="7225"/>
                  </a:lnTo>
                  <a:cubicBezTo>
                    <a:pt x="4869" y="7181"/>
                    <a:pt x="4940" y="7159"/>
                    <a:pt x="5009" y="7159"/>
                  </a:cubicBezTo>
                  <a:close/>
                  <a:moveTo>
                    <a:pt x="182" y="0"/>
                  </a:moveTo>
                  <a:cubicBezTo>
                    <a:pt x="131" y="0"/>
                    <a:pt x="81" y="32"/>
                    <a:pt x="48" y="81"/>
                  </a:cubicBezTo>
                  <a:cubicBezTo>
                    <a:pt x="1" y="153"/>
                    <a:pt x="25" y="248"/>
                    <a:pt x="108" y="284"/>
                  </a:cubicBezTo>
                  <a:lnTo>
                    <a:pt x="2430" y="1629"/>
                  </a:lnTo>
                  <a:lnTo>
                    <a:pt x="418" y="5094"/>
                  </a:lnTo>
                  <a:lnTo>
                    <a:pt x="251" y="5011"/>
                  </a:lnTo>
                  <a:cubicBezTo>
                    <a:pt x="226" y="4994"/>
                    <a:pt x="200" y="4986"/>
                    <a:pt x="175" y="4986"/>
                  </a:cubicBezTo>
                  <a:cubicBezTo>
                    <a:pt x="126" y="4986"/>
                    <a:pt x="80" y="5015"/>
                    <a:pt x="48" y="5070"/>
                  </a:cubicBezTo>
                  <a:cubicBezTo>
                    <a:pt x="1" y="5142"/>
                    <a:pt x="25" y="5225"/>
                    <a:pt x="108" y="5273"/>
                  </a:cubicBezTo>
                  <a:lnTo>
                    <a:pt x="906" y="5737"/>
                  </a:lnTo>
                  <a:cubicBezTo>
                    <a:pt x="932" y="5752"/>
                    <a:pt x="958" y="5759"/>
                    <a:pt x="983" y="5759"/>
                  </a:cubicBezTo>
                  <a:cubicBezTo>
                    <a:pt x="1038" y="5759"/>
                    <a:pt x="1087" y="5726"/>
                    <a:pt x="1120" y="5677"/>
                  </a:cubicBezTo>
                  <a:lnTo>
                    <a:pt x="1239" y="5463"/>
                  </a:lnTo>
                  <a:lnTo>
                    <a:pt x="1561" y="5642"/>
                  </a:lnTo>
                  <a:cubicBezTo>
                    <a:pt x="1465" y="5856"/>
                    <a:pt x="1465" y="6106"/>
                    <a:pt x="1608" y="6320"/>
                  </a:cubicBezTo>
                  <a:cubicBezTo>
                    <a:pt x="1727" y="6499"/>
                    <a:pt x="1942" y="6582"/>
                    <a:pt x="2132" y="6582"/>
                  </a:cubicBezTo>
                  <a:cubicBezTo>
                    <a:pt x="2192" y="6582"/>
                    <a:pt x="2263" y="6570"/>
                    <a:pt x="2323" y="6558"/>
                  </a:cubicBezTo>
                  <a:cubicBezTo>
                    <a:pt x="2323" y="6689"/>
                    <a:pt x="2370" y="6820"/>
                    <a:pt x="2442" y="6928"/>
                  </a:cubicBezTo>
                  <a:cubicBezTo>
                    <a:pt x="2561" y="7094"/>
                    <a:pt x="2751" y="7178"/>
                    <a:pt x="2965" y="7178"/>
                  </a:cubicBezTo>
                  <a:cubicBezTo>
                    <a:pt x="3025" y="7178"/>
                    <a:pt x="3096" y="7166"/>
                    <a:pt x="3156" y="7154"/>
                  </a:cubicBezTo>
                  <a:cubicBezTo>
                    <a:pt x="3156" y="7285"/>
                    <a:pt x="3204" y="7404"/>
                    <a:pt x="3275" y="7523"/>
                  </a:cubicBezTo>
                  <a:cubicBezTo>
                    <a:pt x="3382" y="7654"/>
                    <a:pt x="3525" y="7749"/>
                    <a:pt x="3692" y="7773"/>
                  </a:cubicBezTo>
                  <a:cubicBezTo>
                    <a:pt x="3716" y="7773"/>
                    <a:pt x="3763" y="7785"/>
                    <a:pt x="3799" y="7785"/>
                  </a:cubicBezTo>
                  <a:cubicBezTo>
                    <a:pt x="3858" y="7785"/>
                    <a:pt x="3930" y="7773"/>
                    <a:pt x="3989" y="7761"/>
                  </a:cubicBezTo>
                  <a:cubicBezTo>
                    <a:pt x="3989" y="7892"/>
                    <a:pt x="4037" y="8011"/>
                    <a:pt x="4108" y="8130"/>
                  </a:cubicBezTo>
                  <a:cubicBezTo>
                    <a:pt x="4216" y="8261"/>
                    <a:pt x="4358" y="8356"/>
                    <a:pt x="4525" y="8380"/>
                  </a:cubicBezTo>
                  <a:cubicBezTo>
                    <a:pt x="4549" y="8380"/>
                    <a:pt x="4597" y="8404"/>
                    <a:pt x="4632" y="8404"/>
                  </a:cubicBezTo>
                  <a:cubicBezTo>
                    <a:pt x="4763" y="8404"/>
                    <a:pt x="4894" y="8356"/>
                    <a:pt x="5001" y="8285"/>
                  </a:cubicBezTo>
                  <a:lnTo>
                    <a:pt x="5359" y="8023"/>
                  </a:lnTo>
                  <a:cubicBezTo>
                    <a:pt x="5430" y="7963"/>
                    <a:pt x="5490" y="7904"/>
                    <a:pt x="5537" y="7820"/>
                  </a:cubicBezTo>
                  <a:lnTo>
                    <a:pt x="6156" y="8166"/>
                  </a:lnTo>
                  <a:cubicBezTo>
                    <a:pt x="6252" y="8201"/>
                    <a:pt x="6359" y="8237"/>
                    <a:pt x="6478" y="8237"/>
                  </a:cubicBezTo>
                  <a:cubicBezTo>
                    <a:pt x="6537" y="8237"/>
                    <a:pt x="6597" y="8225"/>
                    <a:pt x="6656" y="8201"/>
                  </a:cubicBezTo>
                  <a:cubicBezTo>
                    <a:pt x="6811" y="8166"/>
                    <a:pt x="6954" y="8047"/>
                    <a:pt x="7037" y="7892"/>
                  </a:cubicBezTo>
                  <a:cubicBezTo>
                    <a:pt x="7097" y="7773"/>
                    <a:pt x="7133" y="7642"/>
                    <a:pt x="7109" y="7523"/>
                  </a:cubicBezTo>
                  <a:cubicBezTo>
                    <a:pt x="7156" y="7523"/>
                    <a:pt x="7192" y="7535"/>
                    <a:pt x="7228" y="7535"/>
                  </a:cubicBezTo>
                  <a:cubicBezTo>
                    <a:pt x="7454" y="7535"/>
                    <a:pt x="7680" y="7416"/>
                    <a:pt x="7799" y="7213"/>
                  </a:cubicBezTo>
                  <a:cubicBezTo>
                    <a:pt x="7859" y="7094"/>
                    <a:pt x="7883" y="6951"/>
                    <a:pt x="7871" y="6832"/>
                  </a:cubicBezTo>
                  <a:cubicBezTo>
                    <a:pt x="7918" y="6832"/>
                    <a:pt x="7942" y="6856"/>
                    <a:pt x="7990" y="6856"/>
                  </a:cubicBezTo>
                  <a:cubicBezTo>
                    <a:pt x="8216" y="6856"/>
                    <a:pt x="8442" y="6737"/>
                    <a:pt x="8561" y="6523"/>
                  </a:cubicBezTo>
                  <a:cubicBezTo>
                    <a:pt x="8621" y="6404"/>
                    <a:pt x="8645" y="6273"/>
                    <a:pt x="8633" y="6154"/>
                  </a:cubicBezTo>
                  <a:cubicBezTo>
                    <a:pt x="8680" y="6154"/>
                    <a:pt x="8704" y="6166"/>
                    <a:pt x="8752" y="6166"/>
                  </a:cubicBezTo>
                  <a:cubicBezTo>
                    <a:pt x="8811" y="6166"/>
                    <a:pt x="8871" y="6154"/>
                    <a:pt x="8930" y="6142"/>
                  </a:cubicBezTo>
                  <a:cubicBezTo>
                    <a:pt x="9097" y="6094"/>
                    <a:pt x="9228" y="5975"/>
                    <a:pt x="9311" y="5820"/>
                  </a:cubicBezTo>
                  <a:cubicBezTo>
                    <a:pt x="9407" y="5677"/>
                    <a:pt x="9419" y="5499"/>
                    <a:pt x="9359" y="5332"/>
                  </a:cubicBezTo>
                  <a:cubicBezTo>
                    <a:pt x="9347" y="5284"/>
                    <a:pt x="9335" y="5261"/>
                    <a:pt x="9311" y="5213"/>
                  </a:cubicBezTo>
                  <a:lnTo>
                    <a:pt x="9585" y="5023"/>
                  </a:lnTo>
                  <a:lnTo>
                    <a:pt x="9728" y="5201"/>
                  </a:lnTo>
                  <a:cubicBezTo>
                    <a:pt x="9756" y="5236"/>
                    <a:pt x="9804" y="5254"/>
                    <a:pt x="9853" y="5254"/>
                  </a:cubicBezTo>
                  <a:cubicBezTo>
                    <a:pt x="9889" y="5254"/>
                    <a:pt x="9925" y="5245"/>
                    <a:pt x="9954" y="5225"/>
                  </a:cubicBezTo>
                  <a:lnTo>
                    <a:pt x="10371" y="4903"/>
                  </a:lnTo>
                  <a:cubicBezTo>
                    <a:pt x="10431" y="4808"/>
                    <a:pt x="10431" y="4725"/>
                    <a:pt x="10395" y="4653"/>
                  </a:cubicBezTo>
                  <a:cubicBezTo>
                    <a:pt x="10350" y="4616"/>
                    <a:pt x="10300" y="4592"/>
                    <a:pt x="10254" y="4592"/>
                  </a:cubicBezTo>
                  <a:cubicBezTo>
                    <a:pt x="10228" y="4592"/>
                    <a:pt x="10202" y="4600"/>
                    <a:pt x="10181" y="4618"/>
                  </a:cubicBezTo>
                  <a:lnTo>
                    <a:pt x="9883" y="4856"/>
                  </a:lnTo>
                  <a:lnTo>
                    <a:pt x="7454" y="1689"/>
                  </a:lnTo>
                  <a:lnTo>
                    <a:pt x="8835" y="796"/>
                  </a:lnTo>
                  <a:cubicBezTo>
                    <a:pt x="8919" y="748"/>
                    <a:pt x="8930" y="665"/>
                    <a:pt x="8883" y="582"/>
                  </a:cubicBezTo>
                  <a:cubicBezTo>
                    <a:pt x="8854" y="539"/>
                    <a:pt x="8813" y="517"/>
                    <a:pt x="8769" y="517"/>
                  </a:cubicBezTo>
                  <a:cubicBezTo>
                    <a:pt x="8740" y="517"/>
                    <a:pt x="8709" y="527"/>
                    <a:pt x="8680" y="546"/>
                  </a:cubicBezTo>
                  <a:lnTo>
                    <a:pt x="7156" y="1522"/>
                  </a:lnTo>
                  <a:cubicBezTo>
                    <a:pt x="7085" y="1570"/>
                    <a:pt x="7073" y="1677"/>
                    <a:pt x="7109" y="1748"/>
                  </a:cubicBezTo>
                  <a:lnTo>
                    <a:pt x="7395" y="2106"/>
                  </a:lnTo>
                  <a:lnTo>
                    <a:pt x="7204" y="2248"/>
                  </a:lnTo>
                  <a:lnTo>
                    <a:pt x="6418" y="1998"/>
                  </a:lnTo>
                  <a:cubicBezTo>
                    <a:pt x="6406" y="1998"/>
                    <a:pt x="6383" y="1986"/>
                    <a:pt x="6371" y="1986"/>
                  </a:cubicBezTo>
                  <a:lnTo>
                    <a:pt x="4585" y="1986"/>
                  </a:lnTo>
                  <a:cubicBezTo>
                    <a:pt x="4513" y="1986"/>
                    <a:pt x="4454" y="2034"/>
                    <a:pt x="4442" y="2106"/>
                  </a:cubicBezTo>
                  <a:lnTo>
                    <a:pt x="4335" y="2510"/>
                  </a:lnTo>
                  <a:lnTo>
                    <a:pt x="4073" y="2403"/>
                  </a:lnTo>
                  <a:cubicBezTo>
                    <a:pt x="4049" y="2391"/>
                    <a:pt x="4037" y="2391"/>
                    <a:pt x="4001" y="2391"/>
                  </a:cubicBezTo>
                  <a:lnTo>
                    <a:pt x="3287" y="2475"/>
                  </a:lnTo>
                  <a:lnTo>
                    <a:pt x="3049" y="2344"/>
                  </a:lnTo>
                  <a:lnTo>
                    <a:pt x="3275" y="1939"/>
                  </a:lnTo>
                  <a:cubicBezTo>
                    <a:pt x="3323" y="1867"/>
                    <a:pt x="3287" y="1772"/>
                    <a:pt x="3215" y="1736"/>
                  </a:cubicBezTo>
                  <a:lnTo>
                    <a:pt x="251" y="22"/>
                  </a:lnTo>
                  <a:cubicBezTo>
                    <a:pt x="228" y="7"/>
                    <a:pt x="205"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0" name="Google Shape;6490;p79"/>
            <p:cNvSpPr/>
            <p:nvPr/>
          </p:nvSpPr>
          <p:spPr>
            <a:xfrm>
              <a:off x="6965173" y="2009304"/>
              <a:ext cx="38670" cy="27181"/>
            </a:xfrm>
            <a:custGeom>
              <a:avLst/>
              <a:gdLst/>
              <a:ahLst/>
              <a:cxnLst/>
              <a:rect l="l" t="t" r="r" b="b"/>
              <a:pathLst>
                <a:path w="1215" h="854" extrusionOk="0">
                  <a:moveTo>
                    <a:pt x="1023" y="1"/>
                  </a:moveTo>
                  <a:cubicBezTo>
                    <a:pt x="995" y="1"/>
                    <a:pt x="966" y="8"/>
                    <a:pt x="941" y="20"/>
                  </a:cubicBezTo>
                  <a:lnTo>
                    <a:pt x="95" y="580"/>
                  </a:lnTo>
                  <a:cubicBezTo>
                    <a:pt x="12" y="616"/>
                    <a:pt x="0" y="711"/>
                    <a:pt x="48" y="782"/>
                  </a:cubicBezTo>
                  <a:cubicBezTo>
                    <a:pt x="83" y="830"/>
                    <a:pt x="119" y="854"/>
                    <a:pt x="179" y="854"/>
                  </a:cubicBezTo>
                  <a:cubicBezTo>
                    <a:pt x="214" y="854"/>
                    <a:pt x="238" y="842"/>
                    <a:pt x="274" y="830"/>
                  </a:cubicBezTo>
                  <a:lnTo>
                    <a:pt x="1119" y="282"/>
                  </a:lnTo>
                  <a:cubicBezTo>
                    <a:pt x="1179" y="235"/>
                    <a:pt x="1214" y="140"/>
                    <a:pt x="1155" y="68"/>
                  </a:cubicBezTo>
                  <a:cubicBezTo>
                    <a:pt x="1124" y="22"/>
                    <a:pt x="1074" y="1"/>
                    <a:pt x="10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491" name="Google Shape;6491;p79"/>
          <p:cNvSpPr/>
          <p:nvPr/>
        </p:nvSpPr>
        <p:spPr>
          <a:xfrm>
            <a:off x="1745940" y="1967132"/>
            <a:ext cx="368371" cy="368340"/>
          </a:xfrm>
          <a:custGeom>
            <a:avLst/>
            <a:gdLst/>
            <a:ahLst/>
            <a:cxnLst/>
            <a:rect l="l" t="t" r="r" b="b"/>
            <a:pathLst>
              <a:path w="11574" h="11573" extrusionOk="0">
                <a:moveTo>
                  <a:pt x="10680" y="333"/>
                </a:moveTo>
                <a:cubicBezTo>
                  <a:pt x="10990" y="333"/>
                  <a:pt x="11228" y="583"/>
                  <a:pt x="11228" y="881"/>
                </a:cubicBezTo>
                <a:lnTo>
                  <a:pt x="11228" y="5620"/>
                </a:lnTo>
                <a:lnTo>
                  <a:pt x="11037" y="5620"/>
                </a:lnTo>
                <a:cubicBezTo>
                  <a:pt x="10954" y="5620"/>
                  <a:pt x="10871" y="5691"/>
                  <a:pt x="10871" y="5787"/>
                </a:cubicBezTo>
                <a:cubicBezTo>
                  <a:pt x="10871" y="5870"/>
                  <a:pt x="10954" y="5953"/>
                  <a:pt x="11037" y="5953"/>
                </a:cubicBezTo>
                <a:lnTo>
                  <a:pt x="11228" y="5953"/>
                </a:lnTo>
                <a:lnTo>
                  <a:pt x="11228" y="10680"/>
                </a:lnTo>
                <a:cubicBezTo>
                  <a:pt x="11228" y="10990"/>
                  <a:pt x="10978" y="11228"/>
                  <a:pt x="10680" y="11228"/>
                </a:cubicBezTo>
                <a:lnTo>
                  <a:pt x="5953" y="11228"/>
                </a:lnTo>
                <a:lnTo>
                  <a:pt x="5953" y="9406"/>
                </a:lnTo>
                <a:cubicBezTo>
                  <a:pt x="5953" y="9108"/>
                  <a:pt x="5715" y="8870"/>
                  <a:pt x="5418" y="8870"/>
                </a:cubicBezTo>
                <a:lnTo>
                  <a:pt x="5060" y="8870"/>
                </a:lnTo>
                <a:cubicBezTo>
                  <a:pt x="4834" y="8870"/>
                  <a:pt x="4644" y="8954"/>
                  <a:pt x="4525" y="9108"/>
                </a:cubicBezTo>
                <a:cubicBezTo>
                  <a:pt x="4358" y="9299"/>
                  <a:pt x="4132" y="9406"/>
                  <a:pt x="3882" y="9406"/>
                </a:cubicBezTo>
                <a:cubicBezTo>
                  <a:pt x="3632" y="9406"/>
                  <a:pt x="3382" y="9287"/>
                  <a:pt x="3239" y="9085"/>
                </a:cubicBezTo>
                <a:cubicBezTo>
                  <a:pt x="3072" y="8894"/>
                  <a:pt x="3013" y="8644"/>
                  <a:pt x="3072" y="8394"/>
                </a:cubicBezTo>
                <a:cubicBezTo>
                  <a:pt x="3132" y="8073"/>
                  <a:pt x="3405" y="7822"/>
                  <a:pt x="3727" y="7751"/>
                </a:cubicBezTo>
                <a:cubicBezTo>
                  <a:pt x="3781" y="7740"/>
                  <a:pt x="3835" y="7735"/>
                  <a:pt x="3889" y="7735"/>
                </a:cubicBezTo>
                <a:cubicBezTo>
                  <a:pt x="4129" y="7735"/>
                  <a:pt x="4357" y="7842"/>
                  <a:pt x="4513" y="8037"/>
                </a:cubicBezTo>
                <a:cubicBezTo>
                  <a:pt x="4656" y="8192"/>
                  <a:pt x="4846" y="8287"/>
                  <a:pt x="5049" y="8287"/>
                </a:cubicBezTo>
                <a:lnTo>
                  <a:pt x="5430" y="8287"/>
                </a:lnTo>
                <a:cubicBezTo>
                  <a:pt x="5727" y="8287"/>
                  <a:pt x="5965" y="8049"/>
                  <a:pt x="5965" y="7751"/>
                </a:cubicBezTo>
                <a:lnTo>
                  <a:pt x="5965" y="5917"/>
                </a:lnTo>
                <a:lnTo>
                  <a:pt x="7799" y="5917"/>
                </a:lnTo>
                <a:cubicBezTo>
                  <a:pt x="7894" y="5917"/>
                  <a:pt x="7989" y="6001"/>
                  <a:pt x="7989" y="6108"/>
                </a:cubicBezTo>
                <a:lnTo>
                  <a:pt x="7989" y="6477"/>
                </a:lnTo>
                <a:cubicBezTo>
                  <a:pt x="7989" y="6584"/>
                  <a:pt x="7942" y="6691"/>
                  <a:pt x="7858" y="6763"/>
                </a:cubicBezTo>
                <a:cubicBezTo>
                  <a:pt x="7525" y="7037"/>
                  <a:pt x="7382" y="7453"/>
                  <a:pt x="7454" y="7882"/>
                </a:cubicBezTo>
                <a:cubicBezTo>
                  <a:pt x="7537" y="8346"/>
                  <a:pt x="7894" y="8704"/>
                  <a:pt x="8347" y="8799"/>
                </a:cubicBezTo>
                <a:cubicBezTo>
                  <a:pt x="8430" y="8823"/>
                  <a:pt x="8513" y="8835"/>
                  <a:pt x="8597" y="8835"/>
                </a:cubicBezTo>
                <a:cubicBezTo>
                  <a:pt x="8870" y="8835"/>
                  <a:pt x="9120" y="8739"/>
                  <a:pt x="9347" y="8561"/>
                </a:cubicBezTo>
                <a:cubicBezTo>
                  <a:pt x="9609" y="8346"/>
                  <a:pt x="9775" y="8013"/>
                  <a:pt x="9775" y="7656"/>
                </a:cubicBezTo>
                <a:cubicBezTo>
                  <a:pt x="9775" y="7311"/>
                  <a:pt x="9621" y="6977"/>
                  <a:pt x="9347" y="6751"/>
                </a:cubicBezTo>
                <a:cubicBezTo>
                  <a:pt x="9263" y="6691"/>
                  <a:pt x="9228" y="6584"/>
                  <a:pt x="9228" y="6465"/>
                </a:cubicBezTo>
                <a:lnTo>
                  <a:pt x="9228" y="6108"/>
                </a:lnTo>
                <a:cubicBezTo>
                  <a:pt x="9228" y="6001"/>
                  <a:pt x="9311" y="5917"/>
                  <a:pt x="9418" y="5917"/>
                </a:cubicBezTo>
                <a:lnTo>
                  <a:pt x="10323" y="5917"/>
                </a:lnTo>
                <a:cubicBezTo>
                  <a:pt x="10418" y="5917"/>
                  <a:pt x="10490" y="5846"/>
                  <a:pt x="10490" y="5751"/>
                </a:cubicBezTo>
                <a:cubicBezTo>
                  <a:pt x="10490" y="5667"/>
                  <a:pt x="10418" y="5584"/>
                  <a:pt x="10323" y="5584"/>
                </a:cubicBezTo>
                <a:lnTo>
                  <a:pt x="9418" y="5584"/>
                </a:lnTo>
                <a:cubicBezTo>
                  <a:pt x="9120" y="5584"/>
                  <a:pt x="8882" y="5822"/>
                  <a:pt x="8882" y="6120"/>
                </a:cubicBezTo>
                <a:lnTo>
                  <a:pt x="8882" y="6477"/>
                </a:lnTo>
                <a:cubicBezTo>
                  <a:pt x="8882" y="6703"/>
                  <a:pt x="8966" y="6894"/>
                  <a:pt x="9120" y="7013"/>
                </a:cubicBezTo>
                <a:cubicBezTo>
                  <a:pt x="9311" y="7180"/>
                  <a:pt x="9418" y="7406"/>
                  <a:pt x="9418" y="7656"/>
                </a:cubicBezTo>
                <a:cubicBezTo>
                  <a:pt x="9418" y="7906"/>
                  <a:pt x="9299" y="8144"/>
                  <a:pt x="9109" y="8299"/>
                </a:cubicBezTo>
                <a:cubicBezTo>
                  <a:pt x="8957" y="8423"/>
                  <a:pt x="8780" y="8488"/>
                  <a:pt x="8595" y="8488"/>
                </a:cubicBezTo>
                <a:cubicBezTo>
                  <a:pt x="8533" y="8488"/>
                  <a:pt x="8469" y="8480"/>
                  <a:pt x="8406" y="8465"/>
                </a:cubicBezTo>
                <a:cubicBezTo>
                  <a:pt x="8097" y="8406"/>
                  <a:pt x="7835" y="8132"/>
                  <a:pt x="7763" y="7811"/>
                </a:cubicBezTo>
                <a:cubicBezTo>
                  <a:pt x="7704" y="7513"/>
                  <a:pt x="7811" y="7215"/>
                  <a:pt x="8049" y="7013"/>
                </a:cubicBezTo>
                <a:cubicBezTo>
                  <a:pt x="8216" y="6882"/>
                  <a:pt x="8299" y="6691"/>
                  <a:pt x="8299" y="6477"/>
                </a:cubicBezTo>
                <a:lnTo>
                  <a:pt x="8299" y="6108"/>
                </a:lnTo>
                <a:cubicBezTo>
                  <a:pt x="8299" y="5810"/>
                  <a:pt x="8061" y="5572"/>
                  <a:pt x="7763" y="5572"/>
                </a:cubicBezTo>
                <a:lnTo>
                  <a:pt x="5953" y="5572"/>
                </a:lnTo>
                <a:lnTo>
                  <a:pt x="5953" y="3739"/>
                </a:lnTo>
                <a:cubicBezTo>
                  <a:pt x="5953" y="3643"/>
                  <a:pt x="6037" y="3548"/>
                  <a:pt x="6144" y="3548"/>
                </a:cubicBezTo>
                <a:lnTo>
                  <a:pt x="6513" y="3548"/>
                </a:lnTo>
                <a:cubicBezTo>
                  <a:pt x="6620" y="3548"/>
                  <a:pt x="6727" y="3596"/>
                  <a:pt x="6799" y="3679"/>
                </a:cubicBezTo>
                <a:cubicBezTo>
                  <a:pt x="7017" y="3956"/>
                  <a:pt x="7342" y="4102"/>
                  <a:pt x="7698" y="4102"/>
                </a:cubicBezTo>
                <a:cubicBezTo>
                  <a:pt x="7770" y="4102"/>
                  <a:pt x="7844" y="4096"/>
                  <a:pt x="7918" y="4084"/>
                </a:cubicBezTo>
                <a:cubicBezTo>
                  <a:pt x="8370" y="4001"/>
                  <a:pt x="8728" y="3643"/>
                  <a:pt x="8835" y="3191"/>
                </a:cubicBezTo>
                <a:cubicBezTo>
                  <a:pt x="8906" y="2834"/>
                  <a:pt x="8823" y="2477"/>
                  <a:pt x="8597" y="2215"/>
                </a:cubicBezTo>
                <a:cubicBezTo>
                  <a:pt x="8370" y="1941"/>
                  <a:pt x="8049" y="1774"/>
                  <a:pt x="7692" y="1774"/>
                </a:cubicBezTo>
                <a:cubicBezTo>
                  <a:pt x="7346" y="1774"/>
                  <a:pt x="7001" y="1929"/>
                  <a:pt x="6775" y="2215"/>
                </a:cubicBezTo>
                <a:cubicBezTo>
                  <a:pt x="6715" y="2286"/>
                  <a:pt x="6620" y="2334"/>
                  <a:pt x="6501" y="2334"/>
                </a:cubicBezTo>
                <a:lnTo>
                  <a:pt x="6144" y="2334"/>
                </a:lnTo>
                <a:cubicBezTo>
                  <a:pt x="6037" y="2334"/>
                  <a:pt x="5941" y="2238"/>
                  <a:pt x="5941" y="2131"/>
                </a:cubicBezTo>
                <a:lnTo>
                  <a:pt x="5941" y="1226"/>
                </a:lnTo>
                <a:cubicBezTo>
                  <a:pt x="5941" y="1143"/>
                  <a:pt x="5870" y="1060"/>
                  <a:pt x="5787" y="1060"/>
                </a:cubicBezTo>
                <a:cubicBezTo>
                  <a:pt x="5691" y="1060"/>
                  <a:pt x="5620" y="1143"/>
                  <a:pt x="5620" y="1226"/>
                </a:cubicBezTo>
                <a:lnTo>
                  <a:pt x="5620" y="2131"/>
                </a:lnTo>
                <a:cubicBezTo>
                  <a:pt x="5620" y="2429"/>
                  <a:pt x="5858" y="2667"/>
                  <a:pt x="6156" y="2667"/>
                </a:cubicBezTo>
                <a:lnTo>
                  <a:pt x="6513" y="2667"/>
                </a:lnTo>
                <a:cubicBezTo>
                  <a:pt x="6739" y="2667"/>
                  <a:pt x="6930" y="2584"/>
                  <a:pt x="7049" y="2429"/>
                </a:cubicBezTo>
                <a:cubicBezTo>
                  <a:pt x="7215" y="2238"/>
                  <a:pt x="7430" y="2131"/>
                  <a:pt x="7692" y="2131"/>
                </a:cubicBezTo>
                <a:cubicBezTo>
                  <a:pt x="7942" y="2131"/>
                  <a:pt x="8180" y="2250"/>
                  <a:pt x="8323" y="2453"/>
                </a:cubicBezTo>
                <a:cubicBezTo>
                  <a:pt x="8489" y="2643"/>
                  <a:pt x="8549" y="2893"/>
                  <a:pt x="8489" y="3143"/>
                </a:cubicBezTo>
                <a:cubicBezTo>
                  <a:pt x="8430" y="3465"/>
                  <a:pt x="8168" y="3715"/>
                  <a:pt x="7835" y="3786"/>
                </a:cubicBezTo>
                <a:cubicBezTo>
                  <a:pt x="7780" y="3797"/>
                  <a:pt x="7726" y="3802"/>
                  <a:pt x="7673" y="3802"/>
                </a:cubicBezTo>
                <a:cubicBezTo>
                  <a:pt x="7432" y="3802"/>
                  <a:pt x="7205" y="3695"/>
                  <a:pt x="7049" y="3501"/>
                </a:cubicBezTo>
                <a:cubicBezTo>
                  <a:pt x="6918" y="3346"/>
                  <a:pt x="6727" y="3250"/>
                  <a:pt x="6513" y="3250"/>
                </a:cubicBezTo>
                <a:lnTo>
                  <a:pt x="6144" y="3250"/>
                </a:lnTo>
                <a:cubicBezTo>
                  <a:pt x="5846" y="3250"/>
                  <a:pt x="5608" y="3489"/>
                  <a:pt x="5608" y="3786"/>
                </a:cubicBezTo>
                <a:lnTo>
                  <a:pt x="5608" y="5620"/>
                </a:lnTo>
                <a:lnTo>
                  <a:pt x="3775" y="5620"/>
                </a:lnTo>
                <a:cubicBezTo>
                  <a:pt x="3667" y="5620"/>
                  <a:pt x="3584" y="5525"/>
                  <a:pt x="3584" y="5429"/>
                </a:cubicBezTo>
                <a:lnTo>
                  <a:pt x="3584" y="5048"/>
                </a:lnTo>
                <a:cubicBezTo>
                  <a:pt x="3584" y="4953"/>
                  <a:pt x="3620" y="4846"/>
                  <a:pt x="3715" y="4774"/>
                </a:cubicBezTo>
                <a:cubicBezTo>
                  <a:pt x="4036" y="4501"/>
                  <a:pt x="4191" y="4084"/>
                  <a:pt x="4120" y="3655"/>
                </a:cubicBezTo>
                <a:cubicBezTo>
                  <a:pt x="4025" y="3191"/>
                  <a:pt x="3667" y="2834"/>
                  <a:pt x="3227" y="2727"/>
                </a:cubicBezTo>
                <a:cubicBezTo>
                  <a:pt x="3148" y="2711"/>
                  <a:pt x="3069" y="2703"/>
                  <a:pt x="2991" y="2703"/>
                </a:cubicBezTo>
                <a:cubicBezTo>
                  <a:pt x="2716" y="2703"/>
                  <a:pt x="2452" y="2798"/>
                  <a:pt x="2239" y="2965"/>
                </a:cubicBezTo>
                <a:cubicBezTo>
                  <a:pt x="1977" y="3191"/>
                  <a:pt x="1810" y="3524"/>
                  <a:pt x="1810" y="3882"/>
                </a:cubicBezTo>
                <a:cubicBezTo>
                  <a:pt x="1810" y="4215"/>
                  <a:pt x="1953" y="4560"/>
                  <a:pt x="2239" y="4786"/>
                </a:cubicBezTo>
                <a:cubicBezTo>
                  <a:pt x="2310" y="4846"/>
                  <a:pt x="2358" y="4953"/>
                  <a:pt x="2358" y="5072"/>
                </a:cubicBezTo>
                <a:lnTo>
                  <a:pt x="2358" y="5429"/>
                </a:lnTo>
                <a:cubicBezTo>
                  <a:pt x="2358" y="5525"/>
                  <a:pt x="2274" y="5620"/>
                  <a:pt x="2167" y="5620"/>
                </a:cubicBezTo>
                <a:lnTo>
                  <a:pt x="334" y="5620"/>
                </a:lnTo>
                <a:lnTo>
                  <a:pt x="334" y="881"/>
                </a:lnTo>
                <a:cubicBezTo>
                  <a:pt x="334" y="572"/>
                  <a:pt x="584" y="333"/>
                  <a:pt x="881" y="333"/>
                </a:cubicBezTo>
                <a:lnTo>
                  <a:pt x="5620" y="333"/>
                </a:lnTo>
                <a:lnTo>
                  <a:pt x="5620" y="524"/>
                </a:lnTo>
                <a:cubicBezTo>
                  <a:pt x="5620" y="619"/>
                  <a:pt x="5691" y="691"/>
                  <a:pt x="5787" y="691"/>
                </a:cubicBezTo>
                <a:cubicBezTo>
                  <a:pt x="5870" y="691"/>
                  <a:pt x="5941" y="619"/>
                  <a:pt x="5941" y="524"/>
                </a:cubicBezTo>
                <a:lnTo>
                  <a:pt x="5941" y="333"/>
                </a:lnTo>
                <a:close/>
                <a:moveTo>
                  <a:pt x="2976" y="3061"/>
                </a:moveTo>
                <a:cubicBezTo>
                  <a:pt x="3040" y="3061"/>
                  <a:pt x="3104" y="3069"/>
                  <a:pt x="3167" y="3084"/>
                </a:cubicBezTo>
                <a:cubicBezTo>
                  <a:pt x="3477" y="3143"/>
                  <a:pt x="3727" y="3417"/>
                  <a:pt x="3810" y="3739"/>
                </a:cubicBezTo>
                <a:cubicBezTo>
                  <a:pt x="3870" y="4036"/>
                  <a:pt x="3763" y="4334"/>
                  <a:pt x="3525" y="4536"/>
                </a:cubicBezTo>
                <a:cubicBezTo>
                  <a:pt x="3358" y="4667"/>
                  <a:pt x="3274" y="4858"/>
                  <a:pt x="3274" y="5072"/>
                </a:cubicBezTo>
                <a:lnTo>
                  <a:pt x="3274" y="5441"/>
                </a:lnTo>
                <a:cubicBezTo>
                  <a:pt x="3274" y="5739"/>
                  <a:pt x="3513" y="5977"/>
                  <a:pt x="3810" y="5977"/>
                </a:cubicBezTo>
                <a:lnTo>
                  <a:pt x="5632" y="5977"/>
                </a:lnTo>
                <a:lnTo>
                  <a:pt x="5632" y="7811"/>
                </a:lnTo>
                <a:cubicBezTo>
                  <a:pt x="5632" y="7918"/>
                  <a:pt x="5549" y="8001"/>
                  <a:pt x="5441" y="8001"/>
                </a:cubicBezTo>
                <a:lnTo>
                  <a:pt x="5072" y="8001"/>
                </a:lnTo>
                <a:cubicBezTo>
                  <a:pt x="4965" y="8001"/>
                  <a:pt x="4858" y="7953"/>
                  <a:pt x="4787" y="7870"/>
                </a:cubicBezTo>
                <a:cubicBezTo>
                  <a:pt x="4569" y="7593"/>
                  <a:pt x="4244" y="7447"/>
                  <a:pt x="3887" y="7447"/>
                </a:cubicBezTo>
                <a:cubicBezTo>
                  <a:pt x="3815" y="7447"/>
                  <a:pt x="3741" y="7453"/>
                  <a:pt x="3667" y="7465"/>
                </a:cubicBezTo>
                <a:cubicBezTo>
                  <a:pt x="3215" y="7561"/>
                  <a:pt x="2858" y="7918"/>
                  <a:pt x="2751" y="8358"/>
                </a:cubicBezTo>
                <a:cubicBezTo>
                  <a:pt x="2679" y="8715"/>
                  <a:pt x="2763" y="9073"/>
                  <a:pt x="2989" y="9346"/>
                </a:cubicBezTo>
                <a:cubicBezTo>
                  <a:pt x="3215" y="9608"/>
                  <a:pt x="3536" y="9775"/>
                  <a:pt x="3894" y="9775"/>
                </a:cubicBezTo>
                <a:cubicBezTo>
                  <a:pt x="4239" y="9775"/>
                  <a:pt x="4584" y="9620"/>
                  <a:pt x="4798" y="9346"/>
                </a:cubicBezTo>
                <a:cubicBezTo>
                  <a:pt x="4858" y="9263"/>
                  <a:pt x="4965" y="9227"/>
                  <a:pt x="5084" y="9227"/>
                </a:cubicBezTo>
                <a:lnTo>
                  <a:pt x="5441" y="9227"/>
                </a:lnTo>
                <a:cubicBezTo>
                  <a:pt x="5549" y="9227"/>
                  <a:pt x="5632" y="9311"/>
                  <a:pt x="5632" y="9418"/>
                </a:cubicBezTo>
                <a:lnTo>
                  <a:pt x="5632" y="11251"/>
                </a:lnTo>
                <a:lnTo>
                  <a:pt x="869" y="11251"/>
                </a:lnTo>
                <a:cubicBezTo>
                  <a:pt x="560" y="11251"/>
                  <a:pt x="322" y="10990"/>
                  <a:pt x="322" y="10692"/>
                </a:cubicBezTo>
                <a:lnTo>
                  <a:pt x="322" y="5965"/>
                </a:lnTo>
                <a:lnTo>
                  <a:pt x="2155" y="5965"/>
                </a:lnTo>
                <a:cubicBezTo>
                  <a:pt x="2453" y="5965"/>
                  <a:pt x="2691" y="5727"/>
                  <a:pt x="2691" y="5429"/>
                </a:cubicBezTo>
                <a:lnTo>
                  <a:pt x="2691" y="5072"/>
                </a:lnTo>
                <a:cubicBezTo>
                  <a:pt x="2691" y="4846"/>
                  <a:pt x="2596" y="4655"/>
                  <a:pt x="2453" y="4536"/>
                </a:cubicBezTo>
                <a:cubicBezTo>
                  <a:pt x="2262" y="4370"/>
                  <a:pt x="2155" y="4143"/>
                  <a:pt x="2155" y="3893"/>
                </a:cubicBezTo>
                <a:cubicBezTo>
                  <a:pt x="2155" y="3643"/>
                  <a:pt x="2274" y="3405"/>
                  <a:pt x="2465" y="3250"/>
                </a:cubicBezTo>
                <a:cubicBezTo>
                  <a:pt x="2607" y="3126"/>
                  <a:pt x="2789" y="3061"/>
                  <a:pt x="2976" y="3061"/>
                </a:cubicBezTo>
                <a:close/>
                <a:moveTo>
                  <a:pt x="893" y="0"/>
                </a:moveTo>
                <a:cubicBezTo>
                  <a:pt x="393" y="0"/>
                  <a:pt x="0" y="393"/>
                  <a:pt x="0" y="893"/>
                </a:cubicBezTo>
                <a:lnTo>
                  <a:pt x="0" y="10680"/>
                </a:lnTo>
                <a:cubicBezTo>
                  <a:pt x="0" y="11168"/>
                  <a:pt x="393" y="11573"/>
                  <a:pt x="893" y="11573"/>
                </a:cubicBezTo>
                <a:lnTo>
                  <a:pt x="10680" y="11573"/>
                </a:lnTo>
                <a:cubicBezTo>
                  <a:pt x="11168" y="11573"/>
                  <a:pt x="11573" y="11168"/>
                  <a:pt x="11573" y="10680"/>
                </a:cubicBezTo>
                <a:lnTo>
                  <a:pt x="11573" y="893"/>
                </a:lnTo>
                <a:cubicBezTo>
                  <a:pt x="11573" y="393"/>
                  <a:pt x="11168" y="0"/>
                  <a:pt x="10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492" name="Google Shape;6492;p79"/>
          <p:cNvGrpSpPr/>
          <p:nvPr/>
        </p:nvGrpSpPr>
        <p:grpSpPr>
          <a:xfrm>
            <a:off x="2201806" y="1976585"/>
            <a:ext cx="349784" cy="349434"/>
            <a:chOff x="2201806" y="1976585"/>
            <a:chExt cx="349784" cy="349434"/>
          </a:xfrm>
        </p:grpSpPr>
        <p:sp>
          <p:nvSpPr>
            <p:cNvPr id="6493" name="Google Shape;6493;p79"/>
            <p:cNvSpPr/>
            <p:nvPr/>
          </p:nvSpPr>
          <p:spPr>
            <a:xfrm>
              <a:off x="2231755" y="2073373"/>
              <a:ext cx="319835" cy="252647"/>
            </a:xfrm>
            <a:custGeom>
              <a:avLst/>
              <a:gdLst/>
              <a:ahLst/>
              <a:cxnLst/>
              <a:rect l="l" t="t" r="r" b="b"/>
              <a:pathLst>
                <a:path w="10049" h="7938" extrusionOk="0">
                  <a:moveTo>
                    <a:pt x="9368" y="0"/>
                  </a:moveTo>
                  <a:cubicBezTo>
                    <a:pt x="9345" y="0"/>
                    <a:pt x="9322" y="6"/>
                    <a:pt x="9299" y="20"/>
                  </a:cubicBezTo>
                  <a:cubicBezTo>
                    <a:pt x="9227" y="67"/>
                    <a:pt x="9180" y="151"/>
                    <a:pt x="9227" y="234"/>
                  </a:cubicBezTo>
                  <a:cubicBezTo>
                    <a:pt x="9561" y="925"/>
                    <a:pt x="9716" y="1675"/>
                    <a:pt x="9716" y="2449"/>
                  </a:cubicBezTo>
                  <a:cubicBezTo>
                    <a:pt x="9716" y="3830"/>
                    <a:pt x="9180" y="5127"/>
                    <a:pt x="8203" y="6104"/>
                  </a:cubicBezTo>
                  <a:cubicBezTo>
                    <a:pt x="7215" y="7092"/>
                    <a:pt x="5917" y="7628"/>
                    <a:pt x="4536" y="7628"/>
                  </a:cubicBezTo>
                  <a:cubicBezTo>
                    <a:pt x="3715" y="7628"/>
                    <a:pt x="2929" y="7449"/>
                    <a:pt x="2203" y="7080"/>
                  </a:cubicBezTo>
                  <a:cubicBezTo>
                    <a:pt x="1596" y="6759"/>
                    <a:pt x="1060" y="6342"/>
                    <a:pt x="607" y="5830"/>
                  </a:cubicBezTo>
                  <a:lnTo>
                    <a:pt x="607" y="5830"/>
                  </a:lnTo>
                  <a:lnTo>
                    <a:pt x="1250" y="6032"/>
                  </a:lnTo>
                  <a:cubicBezTo>
                    <a:pt x="1272" y="6040"/>
                    <a:pt x="1293" y="6044"/>
                    <a:pt x="1312" y="6044"/>
                  </a:cubicBezTo>
                  <a:cubicBezTo>
                    <a:pt x="1380" y="6044"/>
                    <a:pt x="1434" y="5999"/>
                    <a:pt x="1453" y="5925"/>
                  </a:cubicBezTo>
                  <a:cubicBezTo>
                    <a:pt x="1488" y="5842"/>
                    <a:pt x="1441" y="5747"/>
                    <a:pt x="1357" y="5723"/>
                  </a:cubicBezTo>
                  <a:lnTo>
                    <a:pt x="202" y="5330"/>
                  </a:lnTo>
                  <a:cubicBezTo>
                    <a:pt x="191" y="5327"/>
                    <a:pt x="179" y="5325"/>
                    <a:pt x="167" y="5325"/>
                  </a:cubicBezTo>
                  <a:cubicBezTo>
                    <a:pt x="131" y="5325"/>
                    <a:pt x="95" y="5339"/>
                    <a:pt x="60" y="5366"/>
                  </a:cubicBezTo>
                  <a:cubicBezTo>
                    <a:pt x="12" y="5389"/>
                    <a:pt x="0" y="5449"/>
                    <a:pt x="0" y="5508"/>
                  </a:cubicBezTo>
                  <a:lnTo>
                    <a:pt x="191" y="6854"/>
                  </a:lnTo>
                  <a:cubicBezTo>
                    <a:pt x="214" y="6925"/>
                    <a:pt x="274" y="6985"/>
                    <a:pt x="357" y="6985"/>
                  </a:cubicBezTo>
                  <a:lnTo>
                    <a:pt x="393" y="6985"/>
                  </a:lnTo>
                  <a:cubicBezTo>
                    <a:pt x="476" y="6973"/>
                    <a:pt x="536" y="6890"/>
                    <a:pt x="524" y="6806"/>
                  </a:cubicBezTo>
                  <a:lnTo>
                    <a:pt x="417" y="6068"/>
                  </a:lnTo>
                  <a:lnTo>
                    <a:pt x="417" y="6068"/>
                  </a:lnTo>
                  <a:cubicBezTo>
                    <a:pt x="881" y="6604"/>
                    <a:pt x="1465" y="7044"/>
                    <a:pt x="2084" y="7354"/>
                  </a:cubicBezTo>
                  <a:cubicBezTo>
                    <a:pt x="2858" y="7747"/>
                    <a:pt x="3691" y="7937"/>
                    <a:pt x="4560" y="7937"/>
                  </a:cubicBezTo>
                  <a:cubicBezTo>
                    <a:pt x="6025" y="7937"/>
                    <a:pt x="7394" y="7366"/>
                    <a:pt x="8442" y="6330"/>
                  </a:cubicBezTo>
                  <a:cubicBezTo>
                    <a:pt x="9477" y="5282"/>
                    <a:pt x="10049" y="3913"/>
                    <a:pt x="10049" y="2449"/>
                  </a:cubicBezTo>
                  <a:cubicBezTo>
                    <a:pt x="10049" y="1627"/>
                    <a:pt x="9870" y="829"/>
                    <a:pt x="9513" y="91"/>
                  </a:cubicBezTo>
                  <a:cubicBezTo>
                    <a:pt x="9479" y="40"/>
                    <a:pt x="9426" y="0"/>
                    <a:pt x="93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4" name="Google Shape;6494;p79"/>
            <p:cNvSpPr/>
            <p:nvPr/>
          </p:nvSpPr>
          <p:spPr>
            <a:xfrm>
              <a:off x="2201806" y="1976585"/>
              <a:ext cx="319484" cy="252424"/>
            </a:xfrm>
            <a:custGeom>
              <a:avLst/>
              <a:gdLst/>
              <a:ahLst/>
              <a:cxnLst/>
              <a:rect l="l" t="t" r="r" b="b"/>
              <a:pathLst>
                <a:path w="10038" h="7931" extrusionOk="0">
                  <a:moveTo>
                    <a:pt x="5501" y="1"/>
                  </a:moveTo>
                  <a:cubicBezTo>
                    <a:pt x="4025" y="1"/>
                    <a:pt x="2656" y="560"/>
                    <a:pt x="1608" y="1608"/>
                  </a:cubicBezTo>
                  <a:cubicBezTo>
                    <a:pt x="572" y="2644"/>
                    <a:pt x="0" y="4013"/>
                    <a:pt x="0" y="5490"/>
                  </a:cubicBezTo>
                  <a:cubicBezTo>
                    <a:pt x="0" y="6311"/>
                    <a:pt x="179" y="7109"/>
                    <a:pt x="536" y="7835"/>
                  </a:cubicBezTo>
                  <a:cubicBezTo>
                    <a:pt x="572" y="7895"/>
                    <a:pt x="632" y="7930"/>
                    <a:pt x="691" y="7930"/>
                  </a:cubicBezTo>
                  <a:cubicBezTo>
                    <a:pt x="715" y="7930"/>
                    <a:pt x="739" y="7930"/>
                    <a:pt x="762" y="7918"/>
                  </a:cubicBezTo>
                  <a:cubicBezTo>
                    <a:pt x="834" y="7871"/>
                    <a:pt x="882" y="7776"/>
                    <a:pt x="834" y="7704"/>
                  </a:cubicBezTo>
                  <a:cubicBezTo>
                    <a:pt x="512" y="7002"/>
                    <a:pt x="346" y="6263"/>
                    <a:pt x="346" y="5490"/>
                  </a:cubicBezTo>
                  <a:cubicBezTo>
                    <a:pt x="346" y="4108"/>
                    <a:pt x="882" y="2811"/>
                    <a:pt x="1870" y="1822"/>
                  </a:cubicBezTo>
                  <a:cubicBezTo>
                    <a:pt x="2846" y="846"/>
                    <a:pt x="4144" y="310"/>
                    <a:pt x="5525" y="310"/>
                  </a:cubicBezTo>
                  <a:cubicBezTo>
                    <a:pt x="7049" y="310"/>
                    <a:pt x="8454" y="965"/>
                    <a:pt x="9454" y="2108"/>
                  </a:cubicBezTo>
                  <a:lnTo>
                    <a:pt x="8811" y="1906"/>
                  </a:lnTo>
                  <a:cubicBezTo>
                    <a:pt x="8792" y="1898"/>
                    <a:pt x="8772" y="1894"/>
                    <a:pt x="8753" y="1894"/>
                  </a:cubicBezTo>
                  <a:cubicBezTo>
                    <a:pt x="8688" y="1894"/>
                    <a:pt x="8627" y="1937"/>
                    <a:pt x="8609" y="2001"/>
                  </a:cubicBezTo>
                  <a:cubicBezTo>
                    <a:pt x="8573" y="2096"/>
                    <a:pt x="8621" y="2180"/>
                    <a:pt x="8716" y="2215"/>
                  </a:cubicBezTo>
                  <a:lnTo>
                    <a:pt x="9859" y="2596"/>
                  </a:lnTo>
                  <a:cubicBezTo>
                    <a:pt x="9871" y="2596"/>
                    <a:pt x="9883" y="2620"/>
                    <a:pt x="9906" y="2620"/>
                  </a:cubicBezTo>
                  <a:cubicBezTo>
                    <a:pt x="9930" y="2620"/>
                    <a:pt x="9978" y="2596"/>
                    <a:pt x="10002" y="2572"/>
                  </a:cubicBezTo>
                  <a:cubicBezTo>
                    <a:pt x="10026" y="2525"/>
                    <a:pt x="10037" y="2465"/>
                    <a:pt x="10037" y="2418"/>
                  </a:cubicBezTo>
                  <a:lnTo>
                    <a:pt x="9847" y="1084"/>
                  </a:lnTo>
                  <a:cubicBezTo>
                    <a:pt x="9827" y="1003"/>
                    <a:pt x="9772" y="948"/>
                    <a:pt x="9705" y="948"/>
                  </a:cubicBezTo>
                  <a:cubicBezTo>
                    <a:pt x="9693" y="948"/>
                    <a:pt x="9681" y="950"/>
                    <a:pt x="9668" y="953"/>
                  </a:cubicBezTo>
                  <a:cubicBezTo>
                    <a:pt x="9573" y="965"/>
                    <a:pt x="9514" y="1037"/>
                    <a:pt x="9525" y="1132"/>
                  </a:cubicBezTo>
                  <a:lnTo>
                    <a:pt x="9633" y="1870"/>
                  </a:lnTo>
                  <a:cubicBezTo>
                    <a:pt x="8597" y="667"/>
                    <a:pt x="7085"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5" name="Google Shape;6495;p79"/>
            <p:cNvSpPr/>
            <p:nvPr/>
          </p:nvSpPr>
          <p:spPr>
            <a:xfrm>
              <a:off x="2331789" y="2068662"/>
              <a:ext cx="16709" cy="27340"/>
            </a:xfrm>
            <a:custGeom>
              <a:avLst/>
              <a:gdLst/>
              <a:ahLst/>
              <a:cxnLst/>
              <a:rect l="l" t="t" r="r" b="b"/>
              <a:pathLst>
                <a:path w="525" h="859" extrusionOk="0">
                  <a:moveTo>
                    <a:pt x="358" y="1"/>
                  </a:moveTo>
                  <a:cubicBezTo>
                    <a:pt x="262" y="1"/>
                    <a:pt x="191" y="84"/>
                    <a:pt x="191" y="168"/>
                  </a:cubicBezTo>
                  <a:lnTo>
                    <a:pt x="191" y="465"/>
                  </a:lnTo>
                  <a:lnTo>
                    <a:pt x="72" y="584"/>
                  </a:lnTo>
                  <a:cubicBezTo>
                    <a:pt x="12" y="644"/>
                    <a:pt x="0" y="751"/>
                    <a:pt x="72" y="811"/>
                  </a:cubicBezTo>
                  <a:cubicBezTo>
                    <a:pt x="96" y="834"/>
                    <a:pt x="143" y="858"/>
                    <a:pt x="191" y="858"/>
                  </a:cubicBezTo>
                  <a:cubicBezTo>
                    <a:pt x="238" y="858"/>
                    <a:pt x="262" y="834"/>
                    <a:pt x="298" y="811"/>
                  </a:cubicBezTo>
                  <a:lnTo>
                    <a:pt x="453" y="644"/>
                  </a:lnTo>
                  <a:cubicBezTo>
                    <a:pt x="488" y="620"/>
                    <a:pt x="500" y="572"/>
                    <a:pt x="500" y="525"/>
                  </a:cubicBezTo>
                  <a:lnTo>
                    <a:pt x="524" y="168"/>
                  </a:lnTo>
                  <a:cubicBezTo>
                    <a:pt x="524" y="84"/>
                    <a:pt x="441" y="1"/>
                    <a:pt x="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6" name="Google Shape;6496;p79"/>
            <p:cNvSpPr/>
            <p:nvPr/>
          </p:nvSpPr>
          <p:spPr>
            <a:xfrm>
              <a:off x="2243118" y="2021653"/>
              <a:ext cx="265664" cy="261908"/>
            </a:xfrm>
            <a:custGeom>
              <a:avLst/>
              <a:gdLst/>
              <a:ahLst/>
              <a:cxnLst/>
              <a:rect l="l" t="t" r="r" b="b"/>
              <a:pathLst>
                <a:path w="8347" h="8229" extrusionOk="0">
                  <a:moveTo>
                    <a:pt x="2751" y="3109"/>
                  </a:moveTo>
                  <a:lnTo>
                    <a:pt x="2977" y="3133"/>
                  </a:lnTo>
                  <a:lnTo>
                    <a:pt x="3084" y="3133"/>
                  </a:lnTo>
                  <a:lnTo>
                    <a:pt x="2917" y="3502"/>
                  </a:lnTo>
                  <a:lnTo>
                    <a:pt x="2643" y="3431"/>
                  </a:lnTo>
                  <a:lnTo>
                    <a:pt x="2751" y="3109"/>
                  </a:lnTo>
                  <a:close/>
                  <a:moveTo>
                    <a:pt x="3834" y="3026"/>
                  </a:moveTo>
                  <a:lnTo>
                    <a:pt x="4156" y="3419"/>
                  </a:lnTo>
                  <a:lnTo>
                    <a:pt x="4120" y="3526"/>
                  </a:lnTo>
                  <a:cubicBezTo>
                    <a:pt x="4096" y="3609"/>
                    <a:pt x="4144" y="3704"/>
                    <a:pt x="4227" y="3728"/>
                  </a:cubicBezTo>
                  <a:cubicBezTo>
                    <a:pt x="4239" y="3728"/>
                    <a:pt x="4263" y="3740"/>
                    <a:pt x="4275" y="3740"/>
                  </a:cubicBezTo>
                  <a:cubicBezTo>
                    <a:pt x="4346" y="3740"/>
                    <a:pt x="4406" y="3704"/>
                    <a:pt x="4417" y="3645"/>
                  </a:cubicBezTo>
                  <a:lnTo>
                    <a:pt x="4465" y="3526"/>
                  </a:lnTo>
                  <a:cubicBezTo>
                    <a:pt x="4501" y="3419"/>
                    <a:pt x="4477" y="3312"/>
                    <a:pt x="4417" y="3240"/>
                  </a:cubicBezTo>
                  <a:lnTo>
                    <a:pt x="4334" y="3133"/>
                  </a:lnTo>
                  <a:lnTo>
                    <a:pt x="4608" y="3359"/>
                  </a:lnTo>
                  <a:cubicBezTo>
                    <a:pt x="4638" y="3374"/>
                    <a:pt x="4673" y="3389"/>
                    <a:pt x="4710" y="3389"/>
                  </a:cubicBezTo>
                  <a:cubicBezTo>
                    <a:pt x="4731" y="3389"/>
                    <a:pt x="4753" y="3384"/>
                    <a:pt x="4775" y="3371"/>
                  </a:cubicBezTo>
                  <a:lnTo>
                    <a:pt x="4989" y="3288"/>
                  </a:lnTo>
                  <a:lnTo>
                    <a:pt x="5108" y="3419"/>
                  </a:lnTo>
                  <a:cubicBezTo>
                    <a:pt x="5132" y="3466"/>
                    <a:pt x="5191" y="3478"/>
                    <a:pt x="5239" y="3478"/>
                  </a:cubicBezTo>
                  <a:lnTo>
                    <a:pt x="5644" y="3442"/>
                  </a:lnTo>
                  <a:lnTo>
                    <a:pt x="5656" y="3526"/>
                  </a:lnTo>
                  <a:cubicBezTo>
                    <a:pt x="5668" y="3562"/>
                    <a:pt x="5644" y="3597"/>
                    <a:pt x="5644" y="3609"/>
                  </a:cubicBezTo>
                  <a:cubicBezTo>
                    <a:pt x="5620" y="3621"/>
                    <a:pt x="5608" y="3657"/>
                    <a:pt x="5560" y="3657"/>
                  </a:cubicBezTo>
                  <a:lnTo>
                    <a:pt x="4882" y="3716"/>
                  </a:lnTo>
                  <a:cubicBezTo>
                    <a:pt x="4787" y="3716"/>
                    <a:pt x="4715" y="3764"/>
                    <a:pt x="4668" y="3835"/>
                  </a:cubicBezTo>
                  <a:cubicBezTo>
                    <a:pt x="4644" y="3895"/>
                    <a:pt x="4608" y="3954"/>
                    <a:pt x="4632" y="4014"/>
                  </a:cubicBezTo>
                  <a:lnTo>
                    <a:pt x="4167" y="3859"/>
                  </a:lnTo>
                  <a:cubicBezTo>
                    <a:pt x="4156" y="3859"/>
                    <a:pt x="4156" y="3847"/>
                    <a:pt x="4156" y="3835"/>
                  </a:cubicBezTo>
                  <a:cubicBezTo>
                    <a:pt x="4120" y="3657"/>
                    <a:pt x="3977" y="3538"/>
                    <a:pt x="3798" y="3538"/>
                  </a:cubicBezTo>
                  <a:lnTo>
                    <a:pt x="3775" y="3538"/>
                  </a:lnTo>
                  <a:lnTo>
                    <a:pt x="3286" y="3550"/>
                  </a:lnTo>
                  <a:lnTo>
                    <a:pt x="3405" y="3204"/>
                  </a:lnTo>
                  <a:cubicBezTo>
                    <a:pt x="3429" y="3181"/>
                    <a:pt x="3453" y="3169"/>
                    <a:pt x="3489" y="3145"/>
                  </a:cubicBezTo>
                  <a:lnTo>
                    <a:pt x="3834" y="3026"/>
                  </a:lnTo>
                  <a:close/>
                  <a:moveTo>
                    <a:pt x="7561" y="3562"/>
                  </a:moveTo>
                  <a:cubicBezTo>
                    <a:pt x="7573" y="3562"/>
                    <a:pt x="7620" y="3562"/>
                    <a:pt x="7656" y="3597"/>
                  </a:cubicBezTo>
                  <a:lnTo>
                    <a:pt x="7977" y="3907"/>
                  </a:lnTo>
                  <a:cubicBezTo>
                    <a:pt x="7989" y="4026"/>
                    <a:pt x="7989" y="4133"/>
                    <a:pt x="7977" y="4216"/>
                  </a:cubicBezTo>
                  <a:cubicBezTo>
                    <a:pt x="7930" y="5169"/>
                    <a:pt x="7549" y="6086"/>
                    <a:pt x="6858" y="6752"/>
                  </a:cubicBezTo>
                  <a:cubicBezTo>
                    <a:pt x="6763" y="6860"/>
                    <a:pt x="6656" y="6943"/>
                    <a:pt x="6537" y="7050"/>
                  </a:cubicBezTo>
                  <a:cubicBezTo>
                    <a:pt x="6596" y="6955"/>
                    <a:pt x="6644" y="6871"/>
                    <a:pt x="6680" y="6776"/>
                  </a:cubicBezTo>
                  <a:lnTo>
                    <a:pt x="7430" y="5074"/>
                  </a:lnTo>
                  <a:cubicBezTo>
                    <a:pt x="7454" y="5026"/>
                    <a:pt x="7442" y="4966"/>
                    <a:pt x="7418" y="4907"/>
                  </a:cubicBezTo>
                  <a:cubicBezTo>
                    <a:pt x="7382" y="4859"/>
                    <a:pt x="7323" y="4836"/>
                    <a:pt x="7263" y="4836"/>
                  </a:cubicBezTo>
                  <a:lnTo>
                    <a:pt x="7192" y="4836"/>
                  </a:lnTo>
                  <a:lnTo>
                    <a:pt x="7596" y="4026"/>
                  </a:lnTo>
                  <a:cubicBezTo>
                    <a:pt x="7656" y="3895"/>
                    <a:pt x="7620" y="3728"/>
                    <a:pt x="7501" y="3657"/>
                  </a:cubicBezTo>
                  <a:lnTo>
                    <a:pt x="7477" y="3621"/>
                  </a:lnTo>
                  <a:lnTo>
                    <a:pt x="7489" y="3609"/>
                  </a:lnTo>
                  <a:cubicBezTo>
                    <a:pt x="7513" y="3562"/>
                    <a:pt x="7549" y="3562"/>
                    <a:pt x="7561" y="3562"/>
                  </a:cubicBezTo>
                  <a:close/>
                  <a:moveTo>
                    <a:pt x="4088" y="0"/>
                  </a:moveTo>
                  <a:cubicBezTo>
                    <a:pt x="4055" y="0"/>
                    <a:pt x="4022" y="1"/>
                    <a:pt x="3989" y="2"/>
                  </a:cubicBezTo>
                  <a:cubicBezTo>
                    <a:pt x="2953" y="49"/>
                    <a:pt x="1977" y="478"/>
                    <a:pt x="1250" y="1216"/>
                  </a:cubicBezTo>
                  <a:cubicBezTo>
                    <a:pt x="524" y="1942"/>
                    <a:pt x="96" y="2919"/>
                    <a:pt x="48" y="3954"/>
                  </a:cubicBezTo>
                  <a:cubicBezTo>
                    <a:pt x="0" y="4978"/>
                    <a:pt x="346" y="5979"/>
                    <a:pt x="1012" y="6764"/>
                  </a:cubicBezTo>
                  <a:cubicBezTo>
                    <a:pt x="1048" y="6812"/>
                    <a:pt x="1084" y="6824"/>
                    <a:pt x="1131" y="6824"/>
                  </a:cubicBezTo>
                  <a:cubicBezTo>
                    <a:pt x="1167" y="6824"/>
                    <a:pt x="1203" y="6812"/>
                    <a:pt x="1239" y="6776"/>
                  </a:cubicBezTo>
                  <a:cubicBezTo>
                    <a:pt x="1310" y="6717"/>
                    <a:pt x="1310" y="6610"/>
                    <a:pt x="1250" y="6550"/>
                  </a:cubicBezTo>
                  <a:cubicBezTo>
                    <a:pt x="643" y="5824"/>
                    <a:pt x="334" y="4907"/>
                    <a:pt x="369" y="3966"/>
                  </a:cubicBezTo>
                  <a:cubicBezTo>
                    <a:pt x="417" y="3014"/>
                    <a:pt x="810" y="2109"/>
                    <a:pt x="1489" y="1430"/>
                  </a:cubicBezTo>
                  <a:cubicBezTo>
                    <a:pt x="2155" y="764"/>
                    <a:pt x="3072" y="359"/>
                    <a:pt x="4025" y="323"/>
                  </a:cubicBezTo>
                  <a:cubicBezTo>
                    <a:pt x="4087" y="316"/>
                    <a:pt x="4150" y="313"/>
                    <a:pt x="4213" y="313"/>
                  </a:cubicBezTo>
                  <a:cubicBezTo>
                    <a:pt x="4363" y="313"/>
                    <a:pt x="4512" y="330"/>
                    <a:pt x="4656" y="347"/>
                  </a:cubicBezTo>
                  <a:lnTo>
                    <a:pt x="4882" y="621"/>
                  </a:lnTo>
                  <a:lnTo>
                    <a:pt x="4798" y="823"/>
                  </a:lnTo>
                  <a:lnTo>
                    <a:pt x="4656" y="585"/>
                  </a:lnTo>
                  <a:cubicBezTo>
                    <a:pt x="4632" y="537"/>
                    <a:pt x="4572" y="502"/>
                    <a:pt x="4525" y="502"/>
                  </a:cubicBezTo>
                  <a:lnTo>
                    <a:pt x="4025" y="502"/>
                  </a:lnTo>
                  <a:cubicBezTo>
                    <a:pt x="3965" y="502"/>
                    <a:pt x="3906" y="525"/>
                    <a:pt x="3870" y="585"/>
                  </a:cubicBezTo>
                  <a:lnTo>
                    <a:pt x="3513" y="1276"/>
                  </a:lnTo>
                  <a:cubicBezTo>
                    <a:pt x="3465" y="1359"/>
                    <a:pt x="3465" y="1478"/>
                    <a:pt x="3513" y="1573"/>
                  </a:cubicBezTo>
                  <a:cubicBezTo>
                    <a:pt x="3560" y="1657"/>
                    <a:pt x="3667" y="1716"/>
                    <a:pt x="3763" y="1728"/>
                  </a:cubicBezTo>
                  <a:lnTo>
                    <a:pt x="4048" y="1764"/>
                  </a:lnTo>
                  <a:cubicBezTo>
                    <a:pt x="4108" y="1764"/>
                    <a:pt x="4167" y="1752"/>
                    <a:pt x="4203" y="1692"/>
                  </a:cubicBezTo>
                  <a:lnTo>
                    <a:pt x="4298" y="1537"/>
                  </a:lnTo>
                  <a:lnTo>
                    <a:pt x="4358" y="1609"/>
                  </a:lnTo>
                  <a:lnTo>
                    <a:pt x="4310" y="1895"/>
                  </a:lnTo>
                  <a:lnTo>
                    <a:pt x="3822" y="1966"/>
                  </a:lnTo>
                  <a:cubicBezTo>
                    <a:pt x="3798" y="1966"/>
                    <a:pt x="3775" y="1990"/>
                    <a:pt x="3751" y="2002"/>
                  </a:cubicBezTo>
                  <a:lnTo>
                    <a:pt x="3108" y="2466"/>
                  </a:lnTo>
                  <a:cubicBezTo>
                    <a:pt x="3084" y="2490"/>
                    <a:pt x="3048" y="2526"/>
                    <a:pt x="3048" y="2550"/>
                  </a:cubicBezTo>
                  <a:lnTo>
                    <a:pt x="2977" y="2847"/>
                  </a:lnTo>
                  <a:lnTo>
                    <a:pt x="2751" y="2823"/>
                  </a:lnTo>
                  <a:cubicBezTo>
                    <a:pt x="2736" y="2821"/>
                    <a:pt x="2721" y="2819"/>
                    <a:pt x="2706" y="2819"/>
                  </a:cubicBezTo>
                  <a:cubicBezTo>
                    <a:pt x="2591" y="2819"/>
                    <a:pt x="2483" y="2898"/>
                    <a:pt x="2441" y="3014"/>
                  </a:cubicBezTo>
                  <a:lnTo>
                    <a:pt x="2310" y="3371"/>
                  </a:lnTo>
                  <a:cubicBezTo>
                    <a:pt x="2274" y="3442"/>
                    <a:pt x="2274" y="3538"/>
                    <a:pt x="2322" y="3609"/>
                  </a:cubicBezTo>
                  <a:cubicBezTo>
                    <a:pt x="2370" y="3681"/>
                    <a:pt x="2429" y="3740"/>
                    <a:pt x="2501" y="3752"/>
                  </a:cubicBezTo>
                  <a:cubicBezTo>
                    <a:pt x="2346" y="3812"/>
                    <a:pt x="2251" y="3978"/>
                    <a:pt x="2251" y="4145"/>
                  </a:cubicBezTo>
                  <a:lnTo>
                    <a:pt x="2251" y="4216"/>
                  </a:lnTo>
                  <a:lnTo>
                    <a:pt x="1798" y="4740"/>
                  </a:lnTo>
                  <a:cubicBezTo>
                    <a:pt x="1727" y="4812"/>
                    <a:pt x="1703" y="4919"/>
                    <a:pt x="1703" y="5026"/>
                  </a:cubicBezTo>
                  <a:lnTo>
                    <a:pt x="1703" y="5621"/>
                  </a:lnTo>
                  <a:cubicBezTo>
                    <a:pt x="1703" y="5764"/>
                    <a:pt x="1750" y="5919"/>
                    <a:pt x="1881" y="6038"/>
                  </a:cubicBezTo>
                  <a:lnTo>
                    <a:pt x="2310" y="6455"/>
                  </a:lnTo>
                  <a:cubicBezTo>
                    <a:pt x="2393" y="6538"/>
                    <a:pt x="2524" y="6598"/>
                    <a:pt x="2643" y="6610"/>
                  </a:cubicBezTo>
                  <a:lnTo>
                    <a:pt x="3917" y="6717"/>
                  </a:lnTo>
                  <a:lnTo>
                    <a:pt x="3917" y="6764"/>
                  </a:lnTo>
                  <a:cubicBezTo>
                    <a:pt x="3894" y="6907"/>
                    <a:pt x="3965" y="7074"/>
                    <a:pt x="4096" y="7169"/>
                  </a:cubicBezTo>
                  <a:lnTo>
                    <a:pt x="4310" y="7324"/>
                  </a:lnTo>
                  <a:lnTo>
                    <a:pt x="4298" y="7372"/>
                  </a:lnTo>
                  <a:cubicBezTo>
                    <a:pt x="4251" y="7538"/>
                    <a:pt x="4298" y="7717"/>
                    <a:pt x="4429" y="7836"/>
                  </a:cubicBezTo>
                  <a:lnTo>
                    <a:pt x="4489" y="7895"/>
                  </a:lnTo>
                  <a:cubicBezTo>
                    <a:pt x="4429" y="7895"/>
                    <a:pt x="4394" y="7907"/>
                    <a:pt x="4334" y="7907"/>
                  </a:cubicBezTo>
                  <a:cubicBezTo>
                    <a:pt x="4272" y="7910"/>
                    <a:pt x="4211" y="7912"/>
                    <a:pt x="4149" y="7912"/>
                  </a:cubicBezTo>
                  <a:cubicBezTo>
                    <a:pt x="3262" y="7912"/>
                    <a:pt x="2407" y="7593"/>
                    <a:pt x="1739" y="7014"/>
                  </a:cubicBezTo>
                  <a:cubicBezTo>
                    <a:pt x="1708" y="6989"/>
                    <a:pt x="1672" y="6976"/>
                    <a:pt x="1637" y="6976"/>
                  </a:cubicBezTo>
                  <a:cubicBezTo>
                    <a:pt x="1591" y="6976"/>
                    <a:pt x="1546" y="6998"/>
                    <a:pt x="1512" y="7038"/>
                  </a:cubicBezTo>
                  <a:cubicBezTo>
                    <a:pt x="1453" y="7110"/>
                    <a:pt x="1477" y="7193"/>
                    <a:pt x="1536" y="7252"/>
                  </a:cubicBezTo>
                  <a:cubicBezTo>
                    <a:pt x="2274" y="7883"/>
                    <a:pt x="3215" y="8229"/>
                    <a:pt x="4179" y="8229"/>
                  </a:cubicBezTo>
                  <a:lnTo>
                    <a:pt x="4346" y="8229"/>
                  </a:lnTo>
                  <a:cubicBezTo>
                    <a:pt x="5382" y="8181"/>
                    <a:pt x="6358" y="7753"/>
                    <a:pt x="7084" y="7014"/>
                  </a:cubicBezTo>
                  <a:cubicBezTo>
                    <a:pt x="7811" y="6288"/>
                    <a:pt x="8239" y="5312"/>
                    <a:pt x="8287" y="4276"/>
                  </a:cubicBezTo>
                  <a:cubicBezTo>
                    <a:pt x="8347" y="3204"/>
                    <a:pt x="8001" y="2216"/>
                    <a:pt x="7335" y="1418"/>
                  </a:cubicBezTo>
                  <a:cubicBezTo>
                    <a:pt x="7303" y="1381"/>
                    <a:pt x="7259" y="1363"/>
                    <a:pt x="7216" y="1363"/>
                  </a:cubicBezTo>
                  <a:cubicBezTo>
                    <a:pt x="7176" y="1363"/>
                    <a:pt x="7137" y="1378"/>
                    <a:pt x="7108" y="1407"/>
                  </a:cubicBezTo>
                  <a:cubicBezTo>
                    <a:pt x="7037" y="1466"/>
                    <a:pt x="7037" y="1573"/>
                    <a:pt x="7096" y="1633"/>
                  </a:cubicBezTo>
                  <a:cubicBezTo>
                    <a:pt x="7525" y="2157"/>
                    <a:pt x="7823" y="2776"/>
                    <a:pt x="7930" y="3431"/>
                  </a:cubicBezTo>
                  <a:lnTo>
                    <a:pt x="7894" y="3383"/>
                  </a:lnTo>
                  <a:cubicBezTo>
                    <a:pt x="7809" y="3308"/>
                    <a:pt x="7694" y="3262"/>
                    <a:pt x="7577" y="3262"/>
                  </a:cubicBezTo>
                  <a:cubicBezTo>
                    <a:pt x="7564" y="3262"/>
                    <a:pt x="7550" y="3263"/>
                    <a:pt x="7537" y="3264"/>
                  </a:cubicBezTo>
                  <a:cubicBezTo>
                    <a:pt x="7394" y="3288"/>
                    <a:pt x="7275" y="3359"/>
                    <a:pt x="7215" y="3466"/>
                  </a:cubicBezTo>
                  <a:lnTo>
                    <a:pt x="7192" y="3502"/>
                  </a:lnTo>
                  <a:cubicBezTo>
                    <a:pt x="7108" y="3502"/>
                    <a:pt x="7037" y="3538"/>
                    <a:pt x="6977" y="3585"/>
                  </a:cubicBezTo>
                  <a:lnTo>
                    <a:pt x="6775" y="3323"/>
                  </a:lnTo>
                  <a:cubicBezTo>
                    <a:pt x="6744" y="3286"/>
                    <a:pt x="6700" y="3268"/>
                    <a:pt x="6656" y="3268"/>
                  </a:cubicBezTo>
                  <a:cubicBezTo>
                    <a:pt x="6616" y="3268"/>
                    <a:pt x="6577" y="3283"/>
                    <a:pt x="6549" y="3312"/>
                  </a:cubicBezTo>
                  <a:cubicBezTo>
                    <a:pt x="6477" y="3371"/>
                    <a:pt x="6477" y="3478"/>
                    <a:pt x="6537" y="3538"/>
                  </a:cubicBezTo>
                  <a:lnTo>
                    <a:pt x="6858" y="3919"/>
                  </a:lnTo>
                  <a:cubicBezTo>
                    <a:pt x="6894" y="3954"/>
                    <a:pt x="6942" y="3978"/>
                    <a:pt x="6977" y="3978"/>
                  </a:cubicBezTo>
                  <a:cubicBezTo>
                    <a:pt x="7025" y="3978"/>
                    <a:pt x="7073" y="3966"/>
                    <a:pt x="7096" y="3943"/>
                  </a:cubicBezTo>
                  <a:lnTo>
                    <a:pt x="7204" y="3835"/>
                  </a:lnTo>
                  <a:lnTo>
                    <a:pt x="7335" y="3919"/>
                  </a:lnTo>
                  <a:lnTo>
                    <a:pt x="6858" y="4871"/>
                  </a:lnTo>
                  <a:lnTo>
                    <a:pt x="6834" y="4871"/>
                  </a:lnTo>
                  <a:cubicBezTo>
                    <a:pt x="6799" y="4871"/>
                    <a:pt x="6763" y="4859"/>
                    <a:pt x="6739" y="4836"/>
                  </a:cubicBezTo>
                  <a:lnTo>
                    <a:pt x="6096" y="4062"/>
                  </a:lnTo>
                  <a:cubicBezTo>
                    <a:pt x="6069" y="4014"/>
                    <a:pt x="6023" y="3994"/>
                    <a:pt x="5977" y="3994"/>
                  </a:cubicBezTo>
                  <a:cubicBezTo>
                    <a:pt x="5942" y="3994"/>
                    <a:pt x="5908" y="4005"/>
                    <a:pt x="5882" y="4026"/>
                  </a:cubicBezTo>
                  <a:cubicBezTo>
                    <a:pt x="5799" y="4085"/>
                    <a:pt x="5799" y="4193"/>
                    <a:pt x="5846" y="4252"/>
                  </a:cubicBezTo>
                  <a:lnTo>
                    <a:pt x="6489" y="5026"/>
                  </a:lnTo>
                  <a:cubicBezTo>
                    <a:pt x="6584" y="5133"/>
                    <a:pt x="6715" y="5193"/>
                    <a:pt x="6858" y="5193"/>
                  </a:cubicBezTo>
                  <a:lnTo>
                    <a:pt x="7073" y="5169"/>
                  </a:lnTo>
                  <a:lnTo>
                    <a:pt x="6430" y="6645"/>
                  </a:lnTo>
                  <a:cubicBezTo>
                    <a:pt x="6382" y="6752"/>
                    <a:pt x="6322" y="6848"/>
                    <a:pt x="6251" y="6943"/>
                  </a:cubicBezTo>
                  <a:lnTo>
                    <a:pt x="5751" y="7550"/>
                  </a:lnTo>
                  <a:cubicBezTo>
                    <a:pt x="5489" y="7657"/>
                    <a:pt x="5227" y="7753"/>
                    <a:pt x="4953" y="7812"/>
                  </a:cubicBezTo>
                  <a:lnTo>
                    <a:pt x="4679" y="7562"/>
                  </a:lnTo>
                  <a:cubicBezTo>
                    <a:pt x="4644" y="7538"/>
                    <a:pt x="4632" y="7491"/>
                    <a:pt x="4644" y="7443"/>
                  </a:cubicBezTo>
                  <a:lnTo>
                    <a:pt x="4691" y="7288"/>
                  </a:lnTo>
                  <a:cubicBezTo>
                    <a:pt x="4703" y="7229"/>
                    <a:pt x="4691" y="7145"/>
                    <a:pt x="4632" y="7110"/>
                  </a:cubicBezTo>
                  <a:lnTo>
                    <a:pt x="4322" y="6871"/>
                  </a:lnTo>
                  <a:cubicBezTo>
                    <a:pt x="4287" y="6836"/>
                    <a:pt x="4275" y="6812"/>
                    <a:pt x="4275" y="6764"/>
                  </a:cubicBezTo>
                  <a:lnTo>
                    <a:pt x="4298" y="6550"/>
                  </a:lnTo>
                  <a:cubicBezTo>
                    <a:pt x="4298" y="6514"/>
                    <a:pt x="4298" y="6467"/>
                    <a:pt x="4275" y="6431"/>
                  </a:cubicBezTo>
                  <a:cubicBezTo>
                    <a:pt x="4239" y="6407"/>
                    <a:pt x="4203" y="6371"/>
                    <a:pt x="4167" y="6371"/>
                  </a:cubicBezTo>
                  <a:lnTo>
                    <a:pt x="2679" y="6264"/>
                  </a:lnTo>
                  <a:cubicBezTo>
                    <a:pt x="2620" y="6264"/>
                    <a:pt x="2572" y="6229"/>
                    <a:pt x="2536" y="6181"/>
                  </a:cubicBezTo>
                  <a:lnTo>
                    <a:pt x="2096" y="5764"/>
                  </a:lnTo>
                  <a:cubicBezTo>
                    <a:pt x="2060" y="5728"/>
                    <a:pt x="2024" y="5645"/>
                    <a:pt x="2024" y="5586"/>
                  </a:cubicBezTo>
                  <a:lnTo>
                    <a:pt x="2024" y="4990"/>
                  </a:lnTo>
                  <a:cubicBezTo>
                    <a:pt x="2024" y="4966"/>
                    <a:pt x="2036" y="4931"/>
                    <a:pt x="2060" y="4919"/>
                  </a:cubicBezTo>
                  <a:lnTo>
                    <a:pt x="2548" y="4359"/>
                  </a:lnTo>
                  <a:cubicBezTo>
                    <a:pt x="2572" y="4324"/>
                    <a:pt x="2596" y="4300"/>
                    <a:pt x="2596" y="4252"/>
                  </a:cubicBezTo>
                  <a:lnTo>
                    <a:pt x="2596" y="4121"/>
                  </a:lnTo>
                  <a:cubicBezTo>
                    <a:pt x="2596" y="4074"/>
                    <a:pt x="2620" y="4038"/>
                    <a:pt x="2655" y="4014"/>
                  </a:cubicBezTo>
                  <a:lnTo>
                    <a:pt x="3036" y="3847"/>
                  </a:lnTo>
                  <a:lnTo>
                    <a:pt x="3751" y="3835"/>
                  </a:lnTo>
                  <a:cubicBezTo>
                    <a:pt x="3763" y="3835"/>
                    <a:pt x="3786" y="3847"/>
                    <a:pt x="3786" y="3859"/>
                  </a:cubicBezTo>
                  <a:cubicBezTo>
                    <a:pt x="3798" y="3990"/>
                    <a:pt x="3906" y="4097"/>
                    <a:pt x="4025" y="4145"/>
                  </a:cubicBezTo>
                  <a:lnTo>
                    <a:pt x="4537" y="4324"/>
                  </a:lnTo>
                  <a:cubicBezTo>
                    <a:pt x="4569" y="4331"/>
                    <a:pt x="4601" y="4335"/>
                    <a:pt x="4633" y="4335"/>
                  </a:cubicBezTo>
                  <a:cubicBezTo>
                    <a:pt x="4705" y="4335"/>
                    <a:pt x="4772" y="4314"/>
                    <a:pt x="4822" y="4264"/>
                  </a:cubicBezTo>
                  <a:cubicBezTo>
                    <a:pt x="4882" y="4204"/>
                    <a:pt x="4918" y="4121"/>
                    <a:pt x="4918" y="4026"/>
                  </a:cubicBezTo>
                  <a:lnTo>
                    <a:pt x="5549" y="3978"/>
                  </a:lnTo>
                  <a:cubicBezTo>
                    <a:pt x="5668" y="3966"/>
                    <a:pt x="5787" y="3907"/>
                    <a:pt x="5870" y="3812"/>
                  </a:cubicBezTo>
                  <a:cubicBezTo>
                    <a:pt x="5941" y="3728"/>
                    <a:pt x="5965" y="3597"/>
                    <a:pt x="5941" y="3478"/>
                  </a:cubicBezTo>
                  <a:lnTo>
                    <a:pt x="5930" y="3383"/>
                  </a:lnTo>
                  <a:cubicBezTo>
                    <a:pt x="5896" y="3247"/>
                    <a:pt x="5776" y="3144"/>
                    <a:pt x="5632" y="3144"/>
                  </a:cubicBezTo>
                  <a:cubicBezTo>
                    <a:pt x="5624" y="3144"/>
                    <a:pt x="5616" y="3144"/>
                    <a:pt x="5608" y="3145"/>
                  </a:cubicBezTo>
                  <a:lnTo>
                    <a:pt x="5275" y="3181"/>
                  </a:lnTo>
                  <a:lnTo>
                    <a:pt x="5227" y="3121"/>
                  </a:lnTo>
                  <a:lnTo>
                    <a:pt x="5668" y="2669"/>
                  </a:lnTo>
                  <a:cubicBezTo>
                    <a:pt x="5727" y="2609"/>
                    <a:pt x="5727" y="2502"/>
                    <a:pt x="5668" y="2442"/>
                  </a:cubicBezTo>
                  <a:cubicBezTo>
                    <a:pt x="5638" y="2413"/>
                    <a:pt x="5599" y="2398"/>
                    <a:pt x="5560" y="2398"/>
                  </a:cubicBezTo>
                  <a:cubicBezTo>
                    <a:pt x="5522" y="2398"/>
                    <a:pt x="5483" y="2413"/>
                    <a:pt x="5453" y="2442"/>
                  </a:cubicBezTo>
                  <a:lnTo>
                    <a:pt x="4918" y="2978"/>
                  </a:lnTo>
                  <a:lnTo>
                    <a:pt x="4739" y="3061"/>
                  </a:lnTo>
                  <a:lnTo>
                    <a:pt x="4227" y="2669"/>
                  </a:lnTo>
                  <a:cubicBezTo>
                    <a:pt x="4193" y="2652"/>
                    <a:pt x="4166" y="2635"/>
                    <a:pt x="4131" y="2635"/>
                  </a:cubicBezTo>
                  <a:cubicBezTo>
                    <a:pt x="4117" y="2635"/>
                    <a:pt x="4102" y="2638"/>
                    <a:pt x="4084" y="2645"/>
                  </a:cubicBezTo>
                  <a:lnTo>
                    <a:pt x="3382" y="2859"/>
                  </a:lnTo>
                  <a:cubicBezTo>
                    <a:pt x="3370" y="2859"/>
                    <a:pt x="3334" y="2883"/>
                    <a:pt x="3322" y="2895"/>
                  </a:cubicBezTo>
                  <a:lnTo>
                    <a:pt x="3370" y="2680"/>
                  </a:lnTo>
                  <a:lnTo>
                    <a:pt x="3917" y="2288"/>
                  </a:lnTo>
                  <a:lnTo>
                    <a:pt x="4501" y="2192"/>
                  </a:lnTo>
                  <a:cubicBezTo>
                    <a:pt x="4572" y="2180"/>
                    <a:pt x="4620" y="2133"/>
                    <a:pt x="4632" y="2061"/>
                  </a:cubicBezTo>
                  <a:lnTo>
                    <a:pt x="4691" y="1597"/>
                  </a:lnTo>
                  <a:cubicBezTo>
                    <a:pt x="4691" y="1549"/>
                    <a:pt x="4691" y="1514"/>
                    <a:pt x="4656" y="1478"/>
                  </a:cubicBezTo>
                  <a:lnTo>
                    <a:pt x="4417" y="1180"/>
                  </a:lnTo>
                  <a:cubicBezTo>
                    <a:pt x="4394" y="1133"/>
                    <a:pt x="4346" y="1121"/>
                    <a:pt x="4287" y="1121"/>
                  </a:cubicBezTo>
                  <a:cubicBezTo>
                    <a:pt x="4239" y="1121"/>
                    <a:pt x="4179" y="1156"/>
                    <a:pt x="4156" y="1192"/>
                  </a:cubicBezTo>
                  <a:lnTo>
                    <a:pt x="3977" y="1454"/>
                  </a:lnTo>
                  <a:lnTo>
                    <a:pt x="3786" y="1430"/>
                  </a:lnTo>
                  <a:lnTo>
                    <a:pt x="4096" y="835"/>
                  </a:lnTo>
                  <a:lnTo>
                    <a:pt x="4417" y="835"/>
                  </a:lnTo>
                  <a:lnTo>
                    <a:pt x="4656" y="1287"/>
                  </a:lnTo>
                  <a:cubicBezTo>
                    <a:pt x="4691" y="1347"/>
                    <a:pt x="4751" y="1371"/>
                    <a:pt x="4810" y="1371"/>
                  </a:cubicBezTo>
                  <a:cubicBezTo>
                    <a:pt x="4870" y="1371"/>
                    <a:pt x="4929" y="1335"/>
                    <a:pt x="4941" y="1276"/>
                  </a:cubicBezTo>
                  <a:lnTo>
                    <a:pt x="5168" y="740"/>
                  </a:lnTo>
                  <a:cubicBezTo>
                    <a:pt x="5215" y="645"/>
                    <a:pt x="5191" y="525"/>
                    <a:pt x="5132" y="454"/>
                  </a:cubicBezTo>
                  <a:lnTo>
                    <a:pt x="5132" y="454"/>
                  </a:lnTo>
                  <a:cubicBezTo>
                    <a:pt x="5668" y="597"/>
                    <a:pt x="6168" y="859"/>
                    <a:pt x="6596" y="1216"/>
                  </a:cubicBezTo>
                  <a:cubicBezTo>
                    <a:pt x="6625" y="1240"/>
                    <a:pt x="6658" y="1250"/>
                    <a:pt x="6691" y="1250"/>
                  </a:cubicBezTo>
                  <a:cubicBezTo>
                    <a:pt x="6739" y="1250"/>
                    <a:pt x="6787" y="1228"/>
                    <a:pt x="6823" y="1192"/>
                  </a:cubicBezTo>
                  <a:cubicBezTo>
                    <a:pt x="6882" y="1121"/>
                    <a:pt x="6858" y="1037"/>
                    <a:pt x="6799" y="978"/>
                  </a:cubicBezTo>
                  <a:cubicBezTo>
                    <a:pt x="6038" y="344"/>
                    <a:pt x="5077" y="0"/>
                    <a:pt x="40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97" name="Google Shape;6497;p79"/>
          <p:cNvGrpSpPr/>
          <p:nvPr/>
        </p:nvGrpSpPr>
        <p:grpSpPr>
          <a:xfrm>
            <a:off x="3094217" y="1976585"/>
            <a:ext cx="350198" cy="350548"/>
            <a:chOff x="3094217" y="1976585"/>
            <a:chExt cx="350198" cy="350548"/>
          </a:xfrm>
        </p:grpSpPr>
        <p:sp>
          <p:nvSpPr>
            <p:cNvPr id="6498" name="Google Shape;6498;p79"/>
            <p:cNvSpPr/>
            <p:nvPr/>
          </p:nvSpPr>
          <p:spPr>
            <a:xfrm>
              <a:off x="3094217" y="2129039"/>
              <a:ext cx="131543" cy="197362"/>
            </a:xfrm>
            <a:custGeom>
              <a:avLst/>
              <a:gdLst/>
              <a:ahLst/>
              <a:cxnLst/>
              <a:rect l="l" t="t" r="r" b="b"/>
              <a:pathLst>
                <a:path w="4133" h="6201" extrusionOk="0">
                  <a:moveTo>
                    <a:pt x="2072" y="345"/>
                  </a:moveTo>
                  <a:cubicBezTo>
                    <a:pt x="2117" y="345"/>
                    <a:pt x="2162" y="348"/>
                    <a:pt x="2203" y="354"/>
                  </a:cubicBezTo>
                  <a:cubicBezTo>
                    <a:pt x="2906" y="414"/>
                    <a:pt x="3454" y="1045"/>
                    <a:pt x="3454" y="1759"/>
                  </a:cubicBezTo>
                  <a:cubicBezTo>
                    <a:pt x="3454" y="2438"/>
                    <a:pt x="3620" y="3069"/>
                    <a:pt x="3751" y="3402"/>
                  </a:cubicBezTo>
                  <a:lnTo>
                    <a:pt x="3751" y="3426"/>
                  </a:lnTo>
                  <a:cubicBezTo>
                    <a:pt x="3608" y="3509"/>
                    <a:pt x="3299" y="3688"/>
                    <a:pt x="2763" y="3807"/>
                  </a:cubicBezTo>
                  <a:lnTo>
                    <a:pt x="2763" y="3759"/>
                  </a:lnTo>
                  <a:lnTo>
                    <a:pt x="2763" y="3438"/>
                  </a:lnTo>
                  <a:cubicBezTo>
                    <a:pt x="2965" y="3319"/>
                    <a:pt x="3144" y="3140"/>
                    <a:pt x="3263" y="2926"/>
                  </a:cubicBezTo>
                  <a:cubicBezTo>
                    <a:pt x="3489" y="2533"/>
                    <a:pt x="3418" y="2021"/>
                    <a:pt x="3073" y="1712"/>
                  </a:cubicBezTo>
                  <a:cubicBezTo>
                    <a:pt x="2834" y="1485"/>
                    <a:pt x="2418" y="1235"/>
                    <a:pt x="1727" y="1235"/>
                  </a:cubicBezTo>
                  <a:cubicBezTo>
                    <a:pt x="1691" y="1235"/>
                    <a:pt x="1644" y="1247"/>
                    <a:pt x="1608" y="1283"/>
                  </a:cubicBezTo>
                  <a:lnTo>
                    <a:pt x="1275" y="1616"/>
                  </a:lnTo>
                  <a:cubicBezTo>
                    <a:pt x="1215" y="1676"/>
                    <a:pt x="1215" y="1783"/>
                    <a:pt x="1275" y="1843"/>
                  </a:cubicBezTo>
                  <a:cubicBezTo>
                    <a:pt x="1304" y="1872"/>
                    <a:pt x="1343" y="1887"/>
                    <a:pt x="1382" y="1887"/>
                  </a:cubicBezTo>
                  <a:cubicBezTo>
                    <a:pt x="1421" y="1887"/>
                    <a:pt x="1459" y="1872"/>
                    <a:pt x="1489" y="1843"/>
                  </a:cubicBezTo>
                  <a:lnTo>
                    <a:pt x="1787" y="1545"/>
                  </a:lnTo>
                  <a:cubicBezTo>
                    <a:pt x="2227" y="1557"/>
                    <a:pt x="2584" y="1700"/>
                    <a:pt x="2846" y="1938"/>
                  </a:cubicBezTo>
                  <a:cubicBezTo>
                    <a:pt x="3073" y="2140"/>
                    <a:pt x="3132" y="2485"/>
                    <a:pt x="2977" y="2747"/>
                  </a:cubicBezTo>
                  <a:cubicBezTo>
                    <a:pt x="2799" y="3081"/>
                    <a:pt x="2441" y="3283"/>
                    <a:pt x="2072" y="3283"/>
                  </a:cubicBezTo>
                  <a:cubicBezTo>
                    <a:pt x="1489" y="3283"/>
                    <a:pt x="1037" y="2831"/>
                    <a:pt x="1037" y="2247"/>
                  </a:cubicBezTo>
                  <a:cubicBezTo>
                    <a:pt x="1037" y="2152"/>
                    <a:pt x="953" y="2081"/>
                    <a:pt x="870" y="2081"/>
                  </a:cubicBezTo>
                  <a:cubicBezTo>
                    <a:pt x="775" y="2081"/>
                    <a:pt x="703" y="2152"/>
                    <a:pt x="703" y="2247"/>
                  </a:cubicBezTo>
                  <a:cubicBezTo>
                    <a:pt x="703" y="2747"/>
                    <a:pt x="989" y="3200"/>
                    <a:pt x="1394" y="3438"/>
                  </a:cubicBezTo>
                  <a:lnTo>
                    <a:pt x="1394" y="3759"/>
                  </a:lnTo>
                  <a:lnTo>
                    <a:pt x="1394" y="3807"/>
                  </a:lnTo>
                  <a:cubicBezTo>
                    <a:pt x="858" y="3688"/>
                    <a:pt x="525" y="3509"/>
                    <a:pt x="394" y="3426"/>
                  </a:cubicBezTo>
                  <a:cubicBezTo>
                    <a:pt x="394" y="3426"/>
                    <a:pt x="382" y="3426"/>
                    <a:pt x="394" y="3402"/>
                  </a:cubicBezTo>
                  <a:cubicBezTo>
                    <a:pt x="525" y="3081"/>
                    <a:pt x="691" y="2438"/>
                    <a:pt x="691" y="1759"/>
                  </a:cubicBezTo>
                  <a:cubicBezTo>
                    <a:pt x="691" y="1045"/>
                    <a:pt x="1239" y="414"/>
                    <a:pt x="1941" y="354"/>
                  </a:cubicBezTo>
                  <a:cubicBezTo>
                    <a:pt x="1983" y="348"/>
                    <a:pt x="2028" y="345"/>
                    <a:pt x="2072" y="345"/>
                  </a:cubicBezTo>
                  <a:close/>
                  <a:moveTo>
                    <a:pt x="2430" y="3581"/>
                  </a:moveTo>
                  <a:lnTo>
                    <a:pt x="2430" y="3783"/>
                  </a:lnTo>
                  <a:cubicBezTo>
                    <a:pt x="2430" y="3974"/>
                    <a:pt x="2537" y="4152"/>
                    <a:pt x="2715" y="4224"/>
                  </a:cubicBezTo>
                  <a:lnTo>
                    <a:pt x="2822" y="4271"/>
                  </a:lnTo>
                  <a:cubicBezTo>
                    <a:pt x="2656" y="4509"/>
                    <a:pt x="2370" y="4676"/>
                    <a:pt x="2072" y="4676"/>
                  </a:cubicBezTo>
                  <a:cubicBezTo>
                    <a:pt x="1775" y="4676"/>
                    <a:pt x="1489" y="4509"/>
                    <a:pt x="1334" y="4271"/>
                  </a:cubicBezTo>
                  <a:lnTo>
                    <a:pt x="1429" y="4224"/>
                  </a:lnTo>
                  <a:cubicBezTo>
                    <a:pt x="1608" y="4140"/>
                    <a:pt x="1715" y="3974"/>
                    <a:pt x="1715" y="3783"/>
                  </a:cubicBezTo>
                  <a:lnTo>
                    <a:pt x="1715" y="3581"/>
                  </a:lnTo>
                  <a:cubicBezTo>
                    <a:pt x="1834" y="3617"/>
                    <a:pt x="1953" y="3628"/>
                    <a:pt x="2072" y="3628"/>
                  </a:cubicBezTo>
                  <a:cubicBezTo>
                    <a:pt x="2191" y="3628"/>
                    <a:pt x="2311" y="3617"/>
                    <a:pt x="2430" y="3581"/>
                  </a:cubicBezTo>
                  <a:close/>
                  <a:moveTo>
                    <a:pt x="2065" y="0"/>
                  </a:moveTo>
                  <a:cubicBezTo>
                    <a:pt x="2010" y="0"/>
                    <a:pt x="1953" y="3"/>
                    <a:pt x="1894" y="9"/>
                  </a:cubicBezTo>
                  <a:cubicBezTo>
                    <a:pt x="1037" y="92"/>
                    <a:pt x="346" y="842"/>
                    <a:pt x="346" y="1735"/>
                  </a:cubicBezTo>
                  <a:cubicBezTo>
                    <a:pt x="346" y="2378"/>
                    <a:pt x="203" y="2962"/>
                    <a:pt x="60" y="3271"/>
                  </a:cubicBezTo>
                  <a:cubicBezTo>
                    <a:pt x="1" y="3426"/>
                    <a:pt x="48" y="3581"/>
                    <a:pt x="179" y="3676"/>
                  </a:cubicBezTo>
                  <a:cubicBezTo>
                    <a:pt x="310" y="3759"/>
                    <a:pt x="584" y="3926"/>
                    <a:pt x="1013" y="4045"/>
                  </a:cubicBezTo>
                  <a:lnTo>
                    <a:pt x="382" y="4379"/>
                  </a:lnTo>
                  <a:cubicBezTo>
                    <a:pt x="144" y="4498"/>
                    <a:pt x="1" y="4712"/>
                    <a:pt x="1" y="4986"/>
                  </a:cubicBezTo>
                  <a:lnTo>
                    <a:pt x="1" y="6045"/>
                  </a:lnTo>
                  <a:cubicBezTo>
                    <a:pt x="1" y="6129"/>
                    <a:pt x="84" y="6200"/>
                    <a:pt x="167" y="6200"/>
                  </a:cubicBezTo>
                  <a:cubicBezTo>
                    <a:pt x="263" y="6200"/>
                    <a:pt x="334" y="6129"/>
                    <a:pt x="334" y="6045"/>
                  </a:cubicBezTo>
                  <a:lnTo>
                    <a:pt x="334" y="4974"/>
                  </a:lnTo>
                  <a:cubicBezTo>
                    <a:pt x="334" y="4831"/>
                    <a:pt x="406" y="4712"/>
                    <a:pt x="525" y="4652"/>
                  </a:cubicBezTo>
                  <a:lnTo>
                    <a:pt x="1037" y="4402"/>
                  </a:lnTo>
                  <a:cubicBezTo>
                    <a:pt x="1239" y="4760"/>
                    <a:pt x="1644" y="4986"/>
                    <a:pt x="2060" y="4986"/>
                  </a:cubicBezTo>
                  <a:cubicBezTo>
                    <a:pt x="2489" y="4986"/>
                    <a:pt x="2882" y="4760"/>
                    <a:pt x="3084" y="4402"/>
                  </a:cubicBezTo>
                  <a:lnTo>
                    <a:pt x="3596" y="4652"/>
                  </a:lnTo>
                  <a:cubicBezTo>
                    <a:pt x="3704" y="4712"/>
                    <a:pt x="3787" y="4831"/>
                    <a:pt x="3787" y="4974"/>
                  </a:cubicBezTo>
                  <a:lnTo>
                    <a:pt x="3787" y="6022"/>
                  </a:lnTo>
                  <a:cubicBezTo>
                    <a:pt x="3787" y="6117"/>
                    <a:pt x="3858" y="6188"/>
                    <a:pt x="3954" y="6188"/>
                  </a:cubicBezTo>
                  <a:cubicBezTo>
                    <a:pt x="4037" y="6188"/>
                    <a:pt x="4108" y="6117"/>
                    <a:pt x="4108" y="6022"/>
                  </a:cubicBezTo>
                  <a:lnTo>
                    <a:pt x="4108" y="4974"/>
                  </a:lnTo>
                  <a:cubicBezTo>
                    <a:pt x="4132" y="4712"/>
                    <a:pt x="3977" y="4474"/>
                    <a:pt x="3739" y="4379"/>
                  </a:cubicBezTo>
                  <a:lnTo>
                    <a:pt x="3096" y="4045"/>
                  </a:lnTo>
                  <a:cubicBezTo>
                    <a:pt x="3537" y="3926"/>
                    <a:pt x="3799" y="3759"/>
                    <a:pt x="3930" y="3676"/>
                  </a:cubicBezTo>
                  <a:cubicBezTo>
                    <a:pt x="4073" y="3581"/>
                    <a:pt x="4108" y="3426"/>
                    <a:pt x="4049" y="3271"/>
                  </a:cubicBezTo>
                  <a:cubicBezTo>
                    <a:pt x="3918" y="2962"/>
                    <a:pt x="3775" y="2378"/>
                    <a:pt x="3775" y="1735"/>
                  </a:cubicBezTo>
                  <a:cubicBezTo>
                    <a:pt x="3775" y="866"/>
                    <a:pt x="3084" y="104"/>
                    <a:pt x="2227" y="9"/>
                  </a:cubicBezTo>
                  <a:cubicBezTo>
                    <a:pt x="2174" y="3"/>
                    <a:pt x="2120" y="0"/>
                    <a:pt x="20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9" name="Google Shape;6499;p79"/>
            <p:cNvSpPr/>
            <p:nvPr/>
          </p:nvSpPr>
          <p:spPr>
            <a:xfrm>
              <a:off x="3116592" y="2293778"/>
              <a:ext cx="10630" cy="32241"/>
            </a:xfrm>
            <a:custGeom>
              <a:avLst/>
              <a:gdLst/>
              <a:ahLst/>
              <a:cxnLst/>
              <a:rect l="l" t="t" r="r" b="b"/>
              <a:pathLst>
                <a:path w="334" h="1013" extrusionOk="0">
                  <a:moveTo>
                    <a:pt x="167" y="0"/>
                  </a:moveTo>
                  <a:cubicBezTo>
                    <a:pt x="72" y="0"/>
                    <a:pt x="0" y="72"/>
                    <a:pt x="0" y="167"/>
                  </a:cubicBezTo>
                  <a:lnTo>
                    <a:pt x="0" y="846"/>
                  </a:lnTo>
                  <a:cubicBezTo>
                    <a:pt x="0" y="941"/>
                    <a:pt x="72" y="1012"/>
                    <a:pt x="167" y="1012"/>
                  </a:cubicBezTo>
                  <a:cubicBezTo>
                    <a:pt x="250" y="1012"/>
                    <a:pt x="334" y="941"/>
                    <a:pt x="334" y="846"/>
                  </a:cubicBezTo>
                  <a:lnTo>
                    <a:pt x="334" y="167"/>
                  </a:lnTo>
                  <a:cubicBezTo>
                    <a:pt x="310"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0" name="Google Shape;6500;p79"/>
            <p:cNvSpPr/>
            <p:nvPr/>
          </p:nvSpPr>
          <p:spPr>
            <a:xfrm>
              <a:off x="3193519" y="2293778"/>
              <a:ext cx="10248" cy="32241"/>
            </a:xfrm>
            <a:custGeom>
              <a:avLst/>
              <a:gdLst/>
              <a:ahLst/>
              <a:cxnLst/>
              <a:rect l="l" t="t" r="r" b="b"/>
              <a:pathLst>
                <a:path w="322" h="1013" extrusionOk="0">
                  <a:moveTo>
                    <a:pt x="155" y="0"/>
                  </a:moveTo>
                  <a:cubicBezTo>
                    <a:pt x="72" y="0"/>
                    <a:pt x="0" y="72"/>
                    <a:pt x="0" y="167"/>
                  </a:cubicBezTo>
                  <a:lnTo>
                    <a:pt x="0" y="846"/>
                  </a:lnTo>
                  <a:cubicBezTo>
                    <a:pt x="0" y="941"/>
                    <a:pt x="72" y="1012"/>
                    <a:pt x="155" y="1012"/>
                  </a:cubicBezTo>
                  <a:cubicBezTo>
                    <a:pt x="250" y="1012"/>
                    <a:pt x="322" y="941"/>
                    <a:pt x="322" y="846"/>
                  </a:cubicBezTo>
                  <a:lnTo>
                    <a:pt x="322" y="167"/>
                  </a:lnTo>
                  <a:cubicBezTo>
                    <a:pt x="310"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1" name="Google Shape;6501;p79"/>
            <p:cNvSpPr/>
            <p:nvPr/>
          </p:nvSpPr>
          <p:spPr>
            <a:xfrm>
              <a:off x="3346227" y="2166755"/>
              <a:ext cx="54966" cy="18301"/>
            </a:xfrm>
            <a:custGeom>
              <a:avLst/>
              <a:gdLst/>
              <a:ahLst/>
              <a:cxnLst/>
              <a:rect l="l" t="t" r="r" b="b"/>
              <a:pathLst>
                <a:path w="1727" h="575" extrusionOk="0">
                  <a:moveTo>
                    <a:pt x="646" y="0"/>
                  </a:moveTo>
                  <a:cubicBezTo>
                    <a:pt x="494" y="0"/>
                    <a:pt x="326" y="15"/>
                    <a:pt x="143" y="50"/>
                  </a:cubicBezTo>
                  <a:cubicBezTo>
                    <a:pt x="60" y="62"/>
                    <a:pt x="0" y="122"/>
                    <a:pt x="0" y="217"/>
                  </a:cubicBezTo>
                  <a:lnTo>
                    <a:pt x="0" y="396"/>
                  </a:lnTo>
                  <a:cubicBezTo>
                    <a:pt x="0" y="479"/>
                    <a:pt x="84" y="550"/>
                    <a:pt x="167" y="550"/>
                  </a:cubicBezTo>
                  <a:cubicBezTo>
                    <a:pt x="262" y="550"/>
                    <a:pt x="334" y="479"/>
                    <a:pt x="334" y="396"/>
                  </a:cubicBezTo>
                  <a:lnTo>
                    <a:pt x="334" y="360"/>
                  </a:lnTo>
                  <a:cubicBezTo>
                    <a:pt x="445" y="344"/>
                    <a:pt x="549" y="338"/>
                    <a:pt x="645" y="338"/>
                  </a:cubicBezTo>
                  <a:cubicBezTo>
                    <a:pt x="845" y="338"/>
                    <a:pt x="1007" y="367"/>
                    <a:pt x="1120" y="407"/>
                  </a:cubicBezTo>
                  <a:cubicBezTo>
                    <a:pt x="1334" y="467"/>
                    <a:pt x="1453" y="538"/>
                    <a:pt x="1453" y="538"/>
                  </a:cubicBezTo>
                  <a:cubicBezTo>
                    <a:pt x="1477" y="550"/>
                    <a:pt x="1512" y="574"/>
                    <a:pt x="1536" y="574"/>
                  </a:cubicBezTo>
                  <a:cubicBezTo>
                    <a:pt x="1584" y="574"/>
                    <a:pt x="1643" y="538"/>
                    <a:pt x="1667" y="491"/>
                  </a:cubicBezTo>
                  <a:cubicBezTo>
                    <a:pt x="1727" y="396"/>
                    <a:pt x="1715" y="288"/>
                    <a:pt x="1643" y="241"/>
                  </a:cubicBezTo>
                  <a:cubicBezTo>
                    <a:pt x="1615" y="231"/>
                    <a:pt x="1258" y="0"/>
                    <a:pt x="6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2" name="Google Shape;6502;p79"/>
            <p:cNvSpPr/>
            <p:nvPr/>
          </p:nvSpPr>
          <p:spPr>
            <a:xfrm>
              <a:off x="3302655" y="2134991"/>
              <a:ext cx="141760" cy="192143"/>
            </a:xfrm>
            <a:custGeom>
              <a:avLst/>
              <a:gdLst/>
              <a:ahLst/>
              <a:cxnLst/>
              <a:rect l="l" t="t" r="r" b="b"/>
              <a:pathLst>
                <a:path w="4454" h="6037" extrusionOk="0">
                  <a:moveTo>
                    <a:pt x="3453" y="334"/>
                  </a:moveTo>
                  <a:lnTo>
                    <a:pt x="3453" y="1132"/>
                  </a:lnTo>
                  <a:cubicBezTo>
                    <a:pt x="3453" y="1263"/>
                    <a:pt x="3429" y="1405"/>
                    <a:pt x="3370" y="1525"/>
                  </a:cubicBezTo>
                  <a:lnTo>
                    <a:pt x="3310" y="1644"/>
                  </a:lnTo>
                  <a:cubicBezTo>
                    <a:pt x="3298" y="1667"/>
                    <a:pt x="3298" y="1691"/>
                    <a:pt x="3298" y="1715"/>
                  </a:cubicBezTo>
                  <a:lnTo>
                    <a:pt x="3298" y="2060"/>
                  </a:lnTo>
                  <a:cubicBezTo>
                    <a:pt x="3274" y="2346"/>
                    <a:pt x="3155" y="2608"/>
                    <a:pt x="2953" y="2799"/>
                  </a:cubicBezTo>
                  <a:cubicBezTo>
                    <a:pt x="2739" y="3001"/>
                    <a:pt x="2477" y="3096"/>
                    <a:pt x="2191" y="3096"/>
                  </a:cubicBezTo>
                  <a:cubicBezTo>
                    <a:pt x="1643" y="3084"/>
                    <a:pt x="1179" y="2596"/>
                    <a:pt x="1179" y="2013"/>
                  </a:cubicBezTo>
                  <a:lnTo>
                    <a:pt x="1179" y="1715"/>
                  </a:lnTo>
                  <a:cubicBezTo>
                    <a:pt x="1179" y="1691"/>
                    <a:pt x="1179" y="1667"/>
                    <a:pt x="1167" y="1644"/>
                  </a:cubicBezTo>
                  <a:lnTo>
                    <a:pt x="1107" y="1525"/>
                  </a:lnTo>
                  <a:cubicBezTo>
                    <a:pt x="1048" y="1405"/>
                    <a:pt x="1012" y="1275"/>
                    <a:pt x="1012" y="1132"/>
                  </a:cubicBezTo>
                  <a:cubicBezTo>
                    <a:pt x="1012" y="691"/>
                    <a:pt x="1369" y="334"/>
                    <a:pt x="1822" y="334"/>
                  </a:cubicBezTo>
                  <a:close/>
                  <a:moveTo>
                    <a:pt x="2762" y="3310"/>
                  </a:moveTo>
                  <a:lnTo>
                    <a:pt x="2762" y="3537"/>
                  </a:lnTo>
                  <a:cubicBezTo>
                    <a:pt x="2762" y="3572"/>
                    <a:pt x="2774" y="3620"/>
                    <a:pt x="2774" y="3680"/>
                  </a:cubicBezTo>
                  <a:lnTo>
                    <a:pt x="2239" y="4096"/>
                  </a:lnTo>
                  <a:lnTo>
                    <a:pt x="1691" y="3680"/>
                  </a:lnTo>
                  <a:cubicBezTo>
                    <a:pt x="1703" y="3632"/>
                    <a:pt x="1703" y="3584"/>
                    <a:pt x="1703" y="3537"/>
                  </a:cubicBezTo>
                  <a:lnTo>
                    <a:pt x="1703" y="3310"/>
                  </a:lnTo>
                  <a:cubicBezTo>
                    <a:pt x="1846" y="3370"/>
                    <a:pt x="2012" y="3406"/>
                    <a:pt x="2191" y="3406"/>
                  </a:cubicBezTo>
                  <a:lnTo>
                    <a:pt x="2239" y="3406"/>
                  </a:lnTo>
                  <a:cubicBezTo>
                    <a:pt x="2417" y="3406"/>
                    <a:pt x="2596" y="3382"/>
                    <a:pt x="2762" y="3310"/>
                  </a:cubicBezTo>
                  <a:close/>
                  <a:moveTo>
                    <a:pt x="1822" y="1"/>
                  </a:moveTo>
                  <a:cubicBezTo>
                    <a:pt x="1191" y="1"/>
                    <a:pt x="703" y="513"/>
                    <a:pt x="703" y="1120"/>
                  </a:cubicBezTo>
                  <a:cubicBezTo>
                    <a:pt x="703" y="1298"/>
                    <a:pt x="750" y="1489"/>
                    <a:pt x="822" y="1656"/>
                  </a:cubicBezTo>
                  <a:lnTo>
                    <a:pt x="869" y="1751"/>
                  </a:lnTo>
                  <a:lnTo>
                    <a:pt x="869" y="2001"/>
                  </a:lnTo>
                  <a:cubicBezTo>
                    <a:pt x="869" y="2441"/>
                    <a:pt x="1072" y="2846"/>
                    <a:pt x="1381" y="3096"/>
                  </a:cubicBezTo>
                  <a:lnTo>
                    <a:pt x="1381" y="3537"/>
                  </a:lnTo>
                  <a:cubicBezTo>
                    <a:pt x="1381" y="3608"/>
                    <a:pt x="1346" y="3680"/>
                    <a:pt x="1274" y="3703"/>
                  </a:cubicBezTo>
                  <a:lnTo>
                    <a:pt x="453" y="4025"/>
                  </a:lnTo>
                  <a:cubicBezTo>
                    <a:pt x="179" y="4132"/>
                    <a:pt x="0" y="4382"/>
                    <a:pt x="0" y="4668"/>
                  </a:cubicBezTo>
                  <a:lnTo>
                    <a:pt x="0" y="5858"/>
                  </a:lnTo>
                  <a:cubicBezTo>
                    <a:pt x="0" y="5942"/>
                    <a:pt x="83" y="6013"/>
                    <a:pt x="167" y="6013"/>
                  </a:cubicBezTo>
                  <a:cubicBezTo>
                    <a:pt x="262" y="6013"/>
                    <a:pt x="334" y="5942"/>
                    <a:pt x="334" y="5858"/>
                  </a:cubicBezTo>
                  <a:lnTo>
                    <a:pt x="334" y="4668"/>
                  </a:lnTo>
                  <a:cubicBezTo>
                    <a:pt x="334" y="4513"/>
                    <a:pt x="417" y="4382"/>
                    <a:pt x="560" y="4334"/>
                  </a:cubicBezTo>
                  <a:lnTo>
                    <a:pt x="1369" y="4025"/>
                  </a:lnTo>
                  <a:cubicBezTo>
                    <a:pt x="1417" y="4001"/>
                    <a:pt x="1465" y="3977"/>
                    <a:pt x="1488" y="3965"/>
                  </a:cubicBezTo>
                  <a:lnTo>
                    <a:pt x="2060" y="4394"/>
                  </a:lnTo>
                  <a:lnTo>
                    <a:pt x="2060" y="5870"/>
                  </a:lnTo>
                  <a:cubicBezTo>
                    <a:pt x="2060" y="5954"/>
                    <a:pt x="2131" y="6037"/>
                    <a:pt x="2215" y="6037"/>
                  </a:cubicBezTo>
                  <a:cubicBezTo>
                    <a:pt x="2310" y="6037"/>
                    <a:pt x="2381" y="5954"/>
                    <a:pt x="2381" y="5870"/>
                  </a:cubicBezTo>
                  <a:lnTo>
                    <a:pt x="2381" y="4394"/>
                  </a:lnTo>
                  <a:lnTo>
                    <a:pt x="2953" y="3965"/>
                  </a:lnTo>
                  <a:cubicBezTo>
                    <a:pt x="2977" y="3989"/>
                    <a:pt x="3024" y="4013"/>
                    <a:pt x="3072" y="4025"/>
                  </a:cubicBezTo>
                  <a:lnTo>
                    <a:pt x="3882" y="4334"/>
                  </a:lnTo>
                  <a:cubicBezTo>
                    <a:pt x="4024" y="4382"/>
                    <a:pt x="4108" y="4513"/>
                    <a:pt x="4108" y="4668"/>
                  </a:cubicBezTo>
                  <a:lnTo>
                    <a:pt x="4108" y="5858"/>
                  </a:lnTo>
                  <a:cubicBezTo>
                    <a:pt x="4108" y="5942"/>
                    <a:pt x="4179" y="6013"/>
                    <a:pt x="4274" y="6013"/>
                  </a:cubicBezTo>
                  <a:cubicBezTo>
                    <a:pt x="4358" y="6013"/>
                    <a:pt x="4441" y="5942"/>
                    <a:pt x="4441" y="5858"/>
                  </a:cubicBezTo>
                  <a:lnTo>
                    <a:pt x="4441" y="4668"/>
                  </a:lnTo>
                  <a:cubicBezTo>
                    <a:pt x="4453" y="4382"/>
                    <a:pt x="4274" y="4108"/>
                    <a:pt x="4024" y="4025"/>
                  </a:cubicBezTo>
                  <a:lnTo>
                    <a:pt x="3203" y="3703"/>
                  </a:lnTo>
                  <a:cubicBezTo>
                    <a:pt x="3131" y="3680"/>
                    <a:pt x="3084" y="3620"/>
                    <a:pt x="3084" y="3537"/>
                  </a:cubicBezTo>
                  <a:lnTo>
                    <a:pt x="3084" y="3108"/>
                  </a:lnTo>
                  <a:cubicBezTo>
                    <a:pt x="3120" y="3084"/>
                    <a:pt x="3155" y="3060"/>
                    <a:pt x="3191" y="3025"/>
                  </a:cubicBezTo>
                  <a:cubicBezTo>
                    <a:pt x="3453" y="2775"/>
                    <a:pt x="3608" y="2418"/>
                    <a:pt x="3608" y="2037"/>
                  </a:cubicBezTo>
                  <a:lnTo>
                    <a:pt x="3608" y="1727"/>
                  </a:lnTo>
                  <a:lnTo>
                    <a:pt x="3655" y="1644"/>
                  </a:lnTo>
                  <a:cubicBezTo>
                    <a:pt x="3739" y="1477"/>
                    <a:pt x="3774" y="1298"/>
                    <a:pt x="3774" y="1108"/>
                  </a:cubicBezTo>
                  <a:lnTo>
                    <a:pt x="3774" y="167"/>
                  </a:lnTo>
                  <a:cubicBezTo>
                    <a:pt x="3774" y="84"/>
                    <a:pt x="3691" y="1"/>
                    <a:pt x="3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3" name="Google Shape;6503;p79"/>
            <p:cNvSpPr/>
            <p:nvPr/>
          </p:nvSpPr>
          <p:spPr>
            <a:xfrm>
              <a:off x="3330313" y="2288463"/>
              <a:ext cx="10248" cy="37938"/>
            </a:xfrm>
            <a:custGeom>
              <a:avLst/>
              <a:gdLst/>
              <a:ahLst/>
              <a:cxnLst/>
              <a:rect l="l" t="t" r="r" b="b"/>
              <a:pathLst>
                <a:path w="322" h="1192" extrusionOk="0">
                  <a:moveTo>
                    <a:pt x="167" y="1"/>
                  </a:moveTo>
                  <a:cubicBezTo>
                    <a:pt x="72" y="1"/>
                    <a:pt x="0" y="84"/>
                    <a:pt x="0" y="167"/>
                  </a:cubicBezTo>
                  <a:lnTo>
                    <a:pt x="0" y="1036"/>
                  </a:lnTo>
                  <a:cubicBezTo>
                    <a:pt x="0" y="1120"/>
                    <a:pt x="72" y="1191"/>
                    <a:pt x="167" y="1191"/>
                  </a:cubicBezTo>
                  <a:cubicBezTo>
                    <a:pt x="250" y="1191"/>
                    <a:pt x="322" y="1120"/>
                    <a:pt x="322" y="1036"/>
                  </a:cubicBezTo>
                  <a:lnTo>
                    <a:pt x="322" y="167"/>
                  </a:lnTo>
                  <a:cubicBezTo>
                    <a:pt x="310"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4" name="Google Shape;6504;p79"/>
            <p:cNvSpPr/>
            <p:nvPr/>
          </p:nvSpPr>
          <p:spPr>
            <a:xfrm>
              <a:off x="3406859" y="2288463"/>
              <a:ext cx="10630" cy="37938"/>
            </a:xfrm>
            <a:custGeom>
              <a:avLst/>
              <a:gdLst/>
              <a:ahLst/>
              <a:cxnLst/>
              <a:rect l="l" t="t" r="r" b="b"/>
              <a:pathLst>
                <a:path w="334" h="1192" extrusionOk="0">
                  <a:moveTo>
                    <a:pt x="167" y="1"/>
                  </a:moveTo>
                  <a:cubicBezTo>
                    <a:pt x="84" y="1"/>
                    <a:pt x="0" y="84"/>
                    <a:pt x="0" y="167"/>
                  </a:cubicBezTo>
                  <a:lnTo>
                    <a:pt x="0" y="1036"/>
                  </a:lnTo>
                  <a:cubicBezTo>
                    <a:pt x="0" y="1120"/>
                    <a:pt x="84" y="1191"/>
                    <a:pt x="167" y="1191"/>
                  </a:cubicBezTo>
                  <a:cubicBezTo>
                    <a:pt x="262" y="1191"/>
                    <a:pt x="334" y="1120"/>
                    <a:pt x="334" y="1036"/>
                  </a:cubicBezTo>
                  <a:lnTo>
                    <a:pt x="334" y="167"/>
                  </a:lnTo>
                  <a:cubicBezTo>
                    <a:pt x="322"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5" name="Google Shape;6505;p79"/>
            <p:cNvSpPr/>
            <p:nvPr/>
          </p:nvSpPr>
          <p:spPr>
            <a:xfrm>
              <a:off x="3149183" y="1976585"/>
              <a:ext cx="219419" cy="183072"/>
            </a:xfrm>
            <a:custGeom>
              <a:avLst/>
              <a:gdLst/>
              <a:ahLst/>
              <a:cxnLst/>
              <a:rect l="l" t="t" r="r" b="b"/>
              <a:pathLst>
                <a:path w="6894" h="5752" extrusionOk="0">
                  <a:moveTo>
                    <a:pt x="2369" y="4108"/>
                  </a:moveTo>
                  <a:lnTo>
                    <a:pt x="2286" y="4466"/>
                  </a:lnTo>
                  <a:lnTo>
                    <a:pt x="2060" y="4466"/>
                  </a:lnTo>
                  <a:cubicBezTo>
                    <a:pt x="1869" y="4466"/>
                    <a:pt x="1703" y="4299"/>
                    <a:pt x="1703" y="4108"/>
                  </a:cubicBezTo>
                  <a:close/>
                  <a:moveTo>
                    <a:pt x="5513" y="310"/>
                  </a:moveTo>
                  <a:cubicBezTo>
                    <a:pt x="5703" y="310"/>
                    <a:pt x="5870" y="477"/>
                    <a:pt x="5870" y="667"/>
                  </a:cubicBezTo>
                  <a:lnTo>
                    <a:pt x="5870" y="3418"/>
                  </a:lnTo>
                  <a:cubicBezTo>
                    <a:pt x="5870" y="3608"/>
                    <a:pt x="5703" y="3775"/>
                    <a:pt x="5513" y="3775"/>
                  </a:cubicBezTo>
                  <a:lnTo>
                    <a:pt x="4132" y="3775"/>
                  </a:lnTo>
                  <a:cubicBezTo>
                    <a:pt x="4096" y="3775"/>
                    <a:pt x="4048" y="3787"/>
                    <a:pt x="4036" y="3811"/>
                  </a:cubicBezTo>
                  <a:lnTo>
                    <a:pt x="2500" y="4918"/>
                  </a:lnTo>
                  <a:lnTo>
                    <a:pt x="2739" y="3966"/>
                  </a:lnTo>
                  <a:cubicBezTo>
                    <a:pt x="2762" y="3930"/>
                    <a:pt x="2739" y="3870"/>
                    <a:pt x="2715" y="3835"/>
                  </a:cubicBezTo>
                  <a:cubicBezTo>
                    <a:pt x="2679" y="3787"/>
                    <a:pt x="2643" y="3775"/>
                    <a:pt x="2584" y="3775"/>
                  </a:cubicBezTo>
                  <a:lnTo>
                    <a:pt x="691" y="3775"/>
                  </a:lnTo>
                  <a:cubicBezTo>
                    <a:pt x="500" y="3775"/>
                    <a:pt x="333" y="3608"/>
                    <a:pt x="333" y="3418"/>
                  </a:cubicBezTo>
                  <a:lnTo>
                    <a:pt x="333" y="667"/>
                  </a:lnTo>
                  <a:cubicBezTo>
                    <a:pt x="333" y="477"/>
                    <a:pt x="500" y="310"/>
                    <a:pt x="691" y="310"/>
                  </a:cubicBezTo>
                  <a:close/>
                  <a:moveTo>
                    <a:pt x="6215" y="989"/>
                  </a:moveTo>
                  <a:cubicBezTo>
                    <a:pt x="6406" y="989"/>
                    <a:pt x="6572" y="1156"/>
                    <a:pt x="6572" y="1346"/>
                  </a:cubicBezTo>
                  <a:lnTo>
                    <a:pt x="6572" y="4108"/>
                  </a:lnTo>
                  <a:lnTo>
                    <a:pt x="6549" y="4108"/>
                  </a:lnTo>
                  <a:cubicBezTo>
                    <a:pt x="6549" y="4299"/>
                    <a:pt x="6394" y="4466"/>
                    <a:pt x="6191" y="4466"/>
                  </a:cubicBezTo>
                  <a:lnTo>
                    <a:pt x="4810" y="4466"/>
                  </a:lnTo>
                  <a:cubicBezTo>
                    <a:pt x="4763" y="4466"/>
                    <a:pt x="4727" y="4477"/>
                    <a:pt x="4691" y="4513"/>
                  </a:cubicBezTo>
                  <a:cubicBezTo>
                    <a:pt x="4667" y="4549"/>
                    <a:pt x="4644" y="4608"/>
                    <a:pt x="4667" y="4656"/>
                  </a:cubicBezTo>
                  <a:lnTo>
                    <a:pt x="4763" y="5323"/>
                  </a:lnTo>
                  <a:lnTo>
                    <a:pt x="3596" y="4537"/>
                  </a:lnTo>
                  <a:lnTo>
                    <a:pt x="4191" y="4096"/>
                  </a:lnTo>
                  <a:lnTo>
                    <a:pt x="5513" y="4096"/>
                  </a:lnTo>
                  <a:cubicBezTo>
                    <a:pt x="5882" y="4096"/>
                    <a:pt x="6191" y="3799"/>
                    <a:pt x="6191" y="3418"/>
                  </a:cubicBezTo>
                  <a:lnTo>
                    <a:pt x="6191" y="989"/>
                  </a:lnTo>
                  <a:close/>
                  <a:moveTo>
                    <a:pt x="691" y="1"/>
                  </a:moveTo>
                  <a:cubicBezTo>
                    <a:pt x="322" y="1"/>
                    <a:pt x="0" y="298"/>
                    <a:pt x="0" y="679"/>
                  </a:cubicBezTo>
                  <a:lnTo>
                    <a:pt x="0" y="3430"/>
                  </a:lnTo>
                  <a:cubicBezTo>
                    <a:pt x="0" y="3811"/>
                    <a:pt x="298" y="4120"/>
                    <a:pt x="691" y="4120"/>
                  </a:cubicBezTo>
                  <a:lnTo>
                    <a:pt x="1393" y="4120"/>
                  </a:lnTo>
                  <a:lnTo>
                    <a:pt x="1393" y="4132"/>
                  </a:lnTo>
                  <a:cubicBezTo>
                    <a:pt x="1393" y="4501"/>
                    <a:pt x="1691" y="4823"/>
                    <a:pt x="2072" y="4823"/>
                  </a:cubicBezTo>
                  <a:lnTo>
                    <a:pt x="2203" y="4823"/>
                  </a:lnTo>
                  <a:lnTo>
                    <a:pt x="2143" y="5073"/>
                  </a:lnTo>
                  <a:cubicBezTo>
                    <a:pt x="2119" y="5180"/>
                    <a:pt x="2167" y="5275"/>
                    <a:pt x="2250" y="5335"/>
                  </a:cubicBezTo>
                  <a:cubicBezTo>
                    <a:pt x="2298" y="5370"/>
                    <a:pt x="2346" y="5382"/>
                    <a:pt x="2381" y="5382"/>
                  </a:cubicBezTo>
                  <a:cubicBezTo>
                    <a:pt x="2429" y="5382"/>
                    <a:pt x="2489" y="5370"/>
                    <a:pt x="2536" y="5335"/>
                  </a:cubicBezTo>
                  <a:lnTo>
                    <a:pt x="3251" y="4823"/>
                  </a:lnTo>
                  <a:lnTo>
                    <a:pt x="3417" y="4823"/>
                  </a:lnTo>
                  <a:lnTo>
                    <a:pt x="4751" y="5716"/>
                  </a:lnTo>
                  <a:cubicBezTo>
                    <a:pt x="4798" y="5740"/>
                    <a:pt x="4846" y="5751"/>
                    <a:pt x="4882" y="5751"/>
                  </a:cubicBezTo>
                  <a:cubicBezTo>
                    <a:pt x="4929" y="5751"/>
                    <a:pt x="4977" y="5740"/>
                    <a:pt x="5025" y="5716"/>
                  </a:cubicBezTo>
                  <a:cubicBezTo>
                    <a:pt x="5108" y="5656"/>
                    <a:pt x="5144" y="5561"/>
                    <a:pt x="5120" y="5454"/>
                  </a:cubicBezTo>
                  <a:lnTo>
                    <a:pt x="5025" y="4799"/>
                  </a:lnTo>
                  <a:lnTo>
                    <a:pt x="6215" y="4799"/>
                  </a:lnTo>
                  <a:cubicBezTo>
                    <a:pt x="6584" y="4799"/>
                    <a:pt x="6894" y="4501"/>
                    <a:pt x="6894" y="4120"/>
                  </a:cubicBezTo>
                  <a:lnTo>
                    <a:pt x="6894" y="1370"/>
                  </a:lnTo>
                  <a:cubicBezTo>
                    <a:pt x="6870" y="977"/>
                    <a:pt x="6572" y="679"/>
                    <a:pt x="6191" y="679"/>
                  </a:cubicBezTo>
                  <a:cubicBezTo>
                    <a:pt x="6179" y="298"/>
                    <a:pt x="5882" y="1"/>
                    <a:pt x="5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6" name="Google Shape;6506;p79"/>
            <p:cNvSpPr/>
            <p:nvPr/>
          </p:nvSpPr>
          <p:spPr>
            <a:xfrm>
              <a:off x="3187822" y="2009177"/>
              <a:ext cx="26926" cy="10280"/>
            </a:xfrm>
            <a:custGeom>
              <a:avLst/>
              <a:gdLst/>
              <a:ahLst/>
              <a:cxnLst/>
              <a:rect l="l" t="t" r="r" b="b"/>
              <a:pathLst>
                <a:path w="846" h="323" extrusionOk="0">
                  <a:moveTo>
                    <a:pt x="155" y="1"/>
                  </a:moveTo>
                  <a:cubicBezTo>
                    <a:pt x="72" y="1"/>
                    <a:pt x="1" y="72"/>
                    <a:pt x="1" y="167"/>
                  </a:cubicBezTo>
                  <a:cubicBezTo>
                    <a:pt x="1" y="251"/>
                    <a:pt x="72" y="322"/>
                    <a:pt x="155" y="322"/>
                  </a:cubicBezTo>
                  <a:lnTo>
                    <a:pt x="679" y="322"/>
                  </a:lnTo>
                  <a:cubicBezTo>
                    <a:pt x="774" y="322"/>
                    <a:pt x="846" y="251"/>
                    <a:pt x="846" y="167"/>
                  </a:cubicBezTo>
                  <a:cubicBezTo>
                    <a:pt x="846" y="72"/>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7" name="Google Shape;6507;p79"/>
            <p:cNvSpPr/>
            <p:nvPr/>
          </p:nvSpPr>
          <p:spPr>
            <a:xfrm>
              <a:off x="3226110" y="2009177"/>
              <a:ext cx="81478" cy="10280"/>
            </a:xfrm>
            <a:custGeom>
              <a:avLst/>
              <a:gdLst/>
              <a:ahLst/>
              <a:cxnLst/>
              <a:rect l="l" t="t" r="r" b="b"/>
              <a:pathLst>
                <a:path w="2560" h="323" extrusionOk="0">
                  <a:moveTo>
                    <a:pt x="167" y="1"/>
                  </a:moveTo>
                  <a:cubicBezTo>
                    <a:pt x="72" y="1"/>
                    <a:pt x="0" y="72"/>
                    <a:pt x="0" y="167"/>
                  </a:cubicBezTo>
                  <a:cubicBezTo>
                    <a:pt x="0" y="251"/>
                    <a:pt x="72" y="322"/>
                    <a:pt x="167" y="322"/>
                  </a:cubicBezTo>
                  <a:lnTo>
                    <a:pt x="2393" y="322"/>
                  </a:lnTo>
                  <a:cubicBezTo>
                    <a:pt x="2488" y="322"/>
                    <a:pt x="2560" y="251"/>
                    <a:pt x="2560" y="167"/>
                  </a:cubicBezTo>
                  <a:cubicBezTo>
                    <a:pt x="2560" y="72"/>
                    <a:pt x="2488" y="1"/>
                    <a:pt x="23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8" name="Google Shape;6508;p79"/>
            <p:cNvSpPr/>
            <p:nvPr/>
          </p:nvSpPr>
          <p:spPr>
            <a:xfrm>
              <a:off x="3187822" y="2036453"/>
              <a:ext cx="119767" cy="10662"/>
            </a:xfrm>
            <a:custGeom>
              <a:avLst/>
              <a:gdLst/>
              <a:ahLst/>
              <a:cxnLst/>
              <a:rect l="l" t="t" r="r" b="b"/>
              <a:pathLst>
                <a:path w="3763" h="335" extrusionOk="0">
                  <a:moveTo>
                    <a:pt x="155" y="1"/>
                  </a:moveTo>
                  <a:cubicBezTo>
                    <a:pt x="72" y="1"/>
                    <a:pt x="1" y="84"/>
                    <a:pt x="1" y="168"/>
                  </a:cubicBezTo>
                  <a:cubicBezTo>
                    <a:pt x="1" y="263"/>
                    <a:pt x="72" y="334"/>
                    <a:pt x="155" y="334"/>
                  </a:cubicBezTo>
                  <a:lnTo>
                    <a:pt x="3596" y="334"/>
                  </a:lnTo>
                  <a:cubicBezTo>
                    <a:pt x="3691" y="334"/>
                    <a:pt x="3763" y="263"/>
                    <a:pt x="3763" y="168"/>
                  </a:cubicBezTo>
                  <a:cubicBezTo>
                    <a:pt x="3763" y="84"/>
                    <a:pt x="3691" y="1"/>
                    <a:pt x="3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9" name="Google Shape;6509;p79"/>
            <p:cNvSpPr/>
            <p:nvPr/>
          </p:nvSpPr>
          <p:spPr>
            <a:xfrm>
              <a:off x="3187822" y="2064143"/>
              <a:ext cx="81510" cy="10248"/>
            </a:xfrm>
            <a:custGeom>
              <a:avLst/>
              <a:gdLst/>
              <a:ahLst/>
              <a:cxnLst/>
              <a:rect l="l" t="t" r="r" b="b"/>
              <a:pathLst>
                <a:path w="2561" h="322" extrusionOk="0">
                  <a:moveTo>
                    <a:pt x="155" y="0"/>
                  </a:moveTo>
                  <a:cubicBezTo>
                    <a:pt x="72" y="0"/>
                    <a:pt x="1" y="72"/>
                    <a:pt x="1" y="167"/>
                  </a:cubicBezTo>
                  <a:cubicBezTo>
                    <a:pt x="1" y="250"/>
                    <a:pt x="72" y="322"/>
                    <a:pt x="155" y="322"/>
                  </a:cubicBezTo>
                  <a:lnTo>
                    <a:pt x="2394" y="322"/>
                  </a:lnTo>
                  <a:cubicBezTo>
                    <a:pt x="2477" y="322"/>
                    <a:pt x="2560" y="250"/>
                    <a:pt x="2560" y="167"/>
                  </a:cubicBezTo>
                  <a:cubicBezTo>
                    <a:pt x="2560" y="72"/>
                    <a:pt x="2477" y="0"/>
                    <a:pt x="2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0" name="Google Shape;6510;p79"/>
            <p:cNvSpPr/>
            <p:nvPr/>
          </p:nvSpPr>
          <p:spPr>
            <a:xfrm>
              <a:off x="3280663" y="2064143"/>
              <a:ext cx="26926" cy="10248"/>
            </a:xfrm>
            <a:custGeom>
              <a:avLst/>
              <a:gdLst/>
              <a:ahLst/>
              <a:cxnLst/>
              <a:rect l="l" t="t" r="r" b="b"/>
              <a:pathLst>
                <a:path w="846" h="322" extrusionOk="0">
                  <a:moveTo>
                    <a:pt x="155" y="0"/>
                  </a:moveTo>
                  <a:cubicBezTo>
                    <a:pt x="72" y="0"/>
                    <a:pt x="1" y="72"/>
                    <a:pt x="1" y="167"/>
                  </a:cubicBezTo>
                  <a:cubicBezTo>
                    <a:pt x="1" y="250"/>
                    <a:pt x="72" y="322"/>
                    <a:pt x="155" y="322"/>
                  </a:cubicBezTo>
                  <a:lnTo>
                    <a:pt x="679" y="322"/>
                  </a:lnTo>
                  <a:cubicBezTo>
                    <a:pt x="774" y="322"/>
                    <a:pt x="846" y="250"/>
                    <a:pt x="846" y="167"/>
                  </a:cubicBezTo>
                  <a:cubicBezTo>
                    <a:pt x="846" y="72"/>
                    <a:pt x="774"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11" name="Google Shape;6511;p79"/>
          <p:cNvGrpSpPr/>
          <p:nvPr/>
        </p:nvGrpSpPr>
        <p:grpSpPr>
          <a:xfrm>
            <a:off x="870939" y="1975821"/>
            <a:ext cx="332375" cy="350071"/>
            <a:chOff x="870939" y="1975821"/>
            <a:chExt cx="332375" cy="350071"/>
          </a:xfrm>
        </p:grpSpPr>
        <p:sp>
          <p:nvSpPr>
            <p:cNvPr id="6512" name="Google Shape;6512;p79"/>
            <p:cNvSpPr/>
            <p:nvPr/>
          </p:nvSpPr>
          <p:spPr>
            <a:xfrm>
              <a:off x="870939" y="1975821"/>
              <a:ext cx="332375" cy="350071"/>
            </a:xfrm>
            <a:custGeom>
              <a:avLst/>
              <a:gdLst/>
              <a:ahLst/>
              <a:cxnLst/>
              <a:rect l="l" t="t" r="r" b="b"/>
              <a:pathLst>
                <a:path w="10443" h="10999" extrusionOk="0">
                  <a:moveTo>
                    <a:pt x="8049" y="334"/>
                  </a:moveTo>
                  <a:lnTo>
                    <a:pt x="5728" y="3573"/>
                  </a:lnTo>
                  <a:lnTo>
                    <a:pt x="5406" y="3120"/>
                  </a:lnTo>
                  <a:lnTo>
                    <a:pt x="7395" y="334"/>
                  </a:lnTo>
                  <a:close/>
                  <a:moveTo>
                    <a:pt x="9109" y="334"/>
                  </a:moveTo>
                  <a:lnTo>
                    <a:pt x="6263" y="4311"/>
                  </a:lnTo>
                  <a:lnTo>
                    <a:pt x="5942" y="3847"/>
                  </a:lnTo>
                  <a:lnTo>
                    <a:pt x="8454" y="334"/>
                  </a:lnTo>
                  <a:close/>
                  <a:moveTo>
                    <a:pt x="3025" y="334"/>
                  </a:moveTo>
                  <a:lnTo>
                    <a:pt x="6025" y="4525"/>
                  </a:lnTo>
                  <a:cubicBezTo>
                    <a:pt x="5998" y="4533"/>
                    <a:pt x="5970" y="4537"/>
                    <a:pt x="5942" y="4537"/>
                  </a:cubicBezTo>
                  <a:cubicBezTo>
                    <a:pt x="5849" y="4537"/>
                    <a:pt x="5759" y="4494"/>
                    <a:pt x="5704" y="4430"/>
                  </a:cubicBezTo>
                  <a:cubicBezTo>
                    <a:pt x="5561" y="4287"/>
                    <a:pt x="5382" y="4228"/>
                    <a:pt x="5228" y="4228"/>
                  </a:cubicBezTo>
                  <a:lnTo>
                    <a:pt x="2430" y="334"/>
                  </a:lnTo>
                  <a:close/>
                  <a:moveTo>
                    <a:pt x="2025" y="334"/>
                  </a:moveTo>
                  <a:lnTo>
                    <a:pt x="4882" y="4323"/>
                  </a:lnTo>
                  <a:cubicBezTo>
                    <a:pt x="4823" y="4347"/>
                    <a:pt x="4775" y="4394"/>
                    <a:pt x="4728" y="4442"/>
                  </a:cubicBezTo>
                  <a:cubicBezTo>
                    <a:pt x="4667" y="4503"/>
                    <a:pt x="4569" y="4544"/>
                    <a:pt x="4474" y="4544"/>
                  </a:cubicBezTo>
                  <a:cubicBezTo>
                    <a:pt x="4438" y="4544"/>
                    <a:pt x="4403" y="4538"/>
                    <a:pt x="4370" y="4525"/>
                  </a:cubicBezTo>
                  <a:lnTo>
                    <a:pt x="1370" y="334"/>
                  </a:lnTo>
                  <a:close/>
                  <a:moveTo>
                    <a:pt x="965" y="334"/>
                  </a:moveTo>
                  <a:lnTo>
                    <a:pt x="3942" y="4490"/>
                  </a:lnTo>
                  <a:cubicBezTo>
                    <a:pt x="3775" y="4525"/>
                    <a:pt x="3632" y="4621"/>
                    <a:pt x="3525" y="4763"/>
                  </a:cubicBezTo>
                  <a:lnTo>
                    <a:pt x="358" y="334"/>
                  </a:lnTo>
                  <a:close/>
                  <a:moveTo>
                    <a:pt x="10062" y="334"/>
                  </a:moveTo>
                  <a:lnTo>
                    <a:pt x="6894" y="4763"/>
                  </a:lnTo>
                  <a:cubicBezTo>
                    <a:pt x="6799" y="4632"/>
                    <a:pt x="6668" y="4549"/>
                    <a:pt x="6513" y="4501"/>
                  </a:cubicBezTo>
                  <a:lnTo>
                    <a:pt x="9514" y="334"/>
                  </a:lnTo>
                  <a:close/>
                  <a:moveTo>
                    <a:pt x="5192" y="4582"/>
                  </a:moveTo>
                  <a:cubicBezTo>
                    <a:pt x="5284" y="4582"/>
                    <a:pt x="5376" y="4615"/>
                    <a:pt x="5442" y="4680"/>
                  </a:cubicBezTo>
                  <a:cubicBezTo>
                    <a:pt x="5577" y="4807"/>
                    <a:pt x="5744" y="4876"/>
                    <a:pt x="5917" y="4876"/>
                  </a:cubicBezTo>
                  <a:cubicBezTo>
                    <a:pt x="6004" y="4876"/>
                    <a:pt x="6093" y="4859"/>
                    <a:pt x="6180" y="4823"/>
                  </a:cubicBezTo>
                  <a:cubicBezTo>
                    <a:pt x="6216" y="4808"/>
                    <a:pt x="6254" y="4801"/>
                    <a:pt x="6293" y="4801"/>
                  </a:cubicBezTo>
                  <a:cubicBezTo>
                    <a:pt x="6436" y="4801"/>
                    <a:pt x="6586" y="4897"/>
                    <a:pt x="6633" y="5037"/>
                  </a:cubicBezTo>
                  <a:cubicBezTo>
                    <a:pt x="6633" y="5049"/>
                    <a:pt x="6644" y="5061"/>
                    <a:pt x="6644" y="5061"/>
                  </a:cubicBezTo>
                  <a:cubicBezTo>
                    <a:pt x="6728" y="5263"/>
                    <a:pt x="6859" y="5335"/>
                    <a:pt x="6859" y="5335"/>
                  </a:cubicBezTo>
                  <a:cubicBezTo>
                    <a:pt x="6990" y="5406"/>
                    <a:pt x="7133" y="5454"/>
                    <a:pt x="7264" y="5466"/>
                  </a:cubicBezTo>
                  <a:cubicBezTo>
                    <a:pt x="7454" y="5478"/>
                    <a:pt x="7621" y="5644"/>
                    <a:pt x="7609" y="5859"/>
                  </a:cubicBezTo>
                  <a:cubicBezTo>
                    <a:pt x="7585" y="6121"/>
                    <a:pt x="7740" y="6371"/>
                    <a:pt x="7978" y="6490"/>
                  </a:cubicBezTo>
                  <a:cubicBezTo>
                    <a:pt x="8157" y="6585"/>
                    <a:pt x="8228" y="6811"/>
                    <a:pt x="8145" y="6990"/>
                  </a:cubicBezTo>
                  <a:cubicBezTo>
                    <a:pt x="8026" y="7228"/>
                    <a:pt x="8049" y="7526"/>
                    <a:pt x="8216" y="7728"/>
                  </a:cubicBezTo>
                  <a:cubicBezTo>
                    <a:pt x="8335" y="7883"/>
                    <a:pt x="8323" y="8121"/>
                    <a:pt x="8157" y="8240"/>
                  </a:cubicBezTo>
                  <a:cubicBezTo>
                    <a:pt x="7942" y="8395"/>
                    <a:pt x="7859" y="8681"/>
                    <a:pt x="7930" y="8931"/>
                  </a:cubicBezTo>
                  <a:cubicBezTo>
                    <a:pt x="7978" y="9133"/>
                    <a:pt x="7871" y="9323"/>
                    <a:pt x="7680" y="9383"/>
                  </a:cubicBezTo>
                  <a:cubicBezTo>
                    <a:pt x="7430" y="9454"/>
                    <a:pt x="7228" y="9669"/>
                    <a:pt x="7192" y="9931"/>
                  </a:cubicBezTo>
                  <a:cubicBezTo>
                    <a:pt x="7160" y="10101"/>
                    <a:pt x="7004" y="10234"/>
                    <a:pt x="6835" y="10234"/>
                  </a:cubicBezTo>
                  <a:cubicBezTo>
                    <a:pt x="6815" y="10234"/>
                    <a:pt x="6795" y="10232"/>
                    <a:pt x="6775" y="10228"/>
                  </a:cubicBezTo>
                  <a:cubicBezTo>
                    <a:pt x="6735" y="10221"/>
                    <a:pt x="6695" y="10218"/>
                    <a:pt x="6656" y="10218"/>
                  </a:cubicBezTo>
                  <a:cubicBezTo>
                    <a:pt x="6427" y="10218"/>
                    <a:pt x="6217" y="10333"/>
                    <a:pt x="6085" y="10526"/>
                  </a:cubicBezTo>
                  <a:cubicBezTo>
                    <a:pt x="6016" y="10633"/>
                    <a:pt x="5904" y="10690"/>
                    <a:pt x="5786" y="10690"/>
                  </a:cubicBezTo>
                  <a:cubicBezTo>
                    <a:pt x="5718" y="10690"/>
                    <a:pt x="5649" y="10672"/>
                    <a:pt x="5585" y="10633"/>
                  </a:cubicBezTo>
                  <a:cubicBezTo>
                    <a:pt x="5454" y="10562"/>
                    <a:pt x="5347" y="10526"/>
                    <a:pt x="5204" y="10526"/>
                  </a:cubicBezTo>
                  <a:cubicBezTo>
                    <a:pt x="5073" y="10526"/>
                    <a:pt x="4954" y="10562"/>
                    <a:pt x="4835" y="10633"/>
                  </a:cubicBezTo>
                  <a:cubicBezTo>
                    <a:pt x="4774" y="10672"/>
                    <a:pt x="4708" y="10690"/>
                    <a:pt x="4642" y="10690"/>
                  </a:cubicBezTo>
                  <a:cubicBezTo>
                    <a:pt x="4524" y="10690"/>
                    <a:pt x="4406" y="10633"/>
                    <a:pt x="4323" y="10526"/>
                  </a:cubicBezTo>
                  <a:cubicBezTo>
                    <a:pt x="4201" y="10333"/>
                    <a:pt x="3983" y="10218"/>
                    <a:pt x="3760" y="10218"/>
                  </a:cubicBezTo>
                  <a:cubicBezTo>
                    <a:pt x="3721" y="10218"/>
                    <a:pt x="3682" y="10221"/>
                    <a:pt x="3644" y="10228"/>
                  </a:cubicBezTo>
                  <a:cubicBezTo>
                    <a:pt x="3624" y="10232"/>
                    <a:pt x="3604" y="10234"/>
                    <a:pt x="3585" y="10234"/>
                  </a:cubicBezTo>
                  <a:cubicBezTo>
                    <a:pt x="3416" y="10234"/>
                    <a:pt x="3259" y="10101"/>
                    <a:pt x="3227" y="9931"/>
                  </a:cubicBezTo>
                  <a:cubicBezTo>
                    <a:pt x="3180" y="9669"/>
                    <a:pt x="2989" y="9454"/>
                    <a:pt x="2739" y="9383"/>
                  </a:cubicBezTo>
                  <a:cubicBezTo>
                    <a:pt x="2537" y="9323"/>
                    <a:pt x="2418" y="9133"/>
                    <a:pt x="2477" y="8931"/>
                  </a:cubicBezTo>
                  <a:cubicBezTo>
                    <a:pt x="2561" y="8681"/>
                    <a:pt x="2465" y="8395"/>
                    <a:pt x="2263" y="8240"/>
                  </a:cubicBezTo>
                  <a:cubicBezTo>
                    <a:pt x="2108" y="8121"/>
                    <a:pt x="2084" y="7883"/>
                    <a:pt x="2203" y="7728"/>
                  </a:cubicBezTo>
                  <a:cubicBezTo>
                    <a:pt x="2358" y="7526"/>
                    <a:pt x="2394" y="7228"/>
                    <a:pt x="2275" y="6990"/>
                  </a:cubicBezTo>
                  <a:cubicBezTo>
                    <a:pt x="2180" y="6811"/>
                    <a:pt x="2263" y="6585"/>
                    <a:pt x="2442" y="6490"/>
                  </a:cubicBezTo>
                  <a:cubicBezTo>
                    <a:pt x="2680" y="6371"/>
                    <a:pt x="2823" y="6121"/>
                    <a:pt x="2811" y="5859"/>
                  </a:cubicBezTo>
                  <a:cubicBezTo>
                    <a:pt x="2799" y="5656"/>
                    <a:pt x="2953" y="5478"/>
                    <a:pt x="3156" y="5466"/>
                  </a:cubicBezTo>
                  <a:cubicBezTo>
                    <a:pt x="3358" y="5454"/>
                    <a:pt x="3549" y="5347"/>
                    <a:pt x="3668" y="5180"/>
                  </a:cubicBezTo>
                  <a:lnTo>
                    <a:pt x="3668" y="5168"/>
                  </a:lnTo>
                  <a:cubicBezTo>
                    <a:pt x="3704" y="5121"/>
                    <a:pt x="3727" y="5085"/>
                    <a:pt x="3751" y="5037"/>
                  </a:cubicBezTo>
                  <a:cubicBezTo>
                    <a:pt x="3807" y="4897"/>
                    <a:pt x="3945" y="4801"/>
                    <a:pt x="4087" y="4801"/>
                  </a:cubicBezTo>
                  <a:cubicBezTo>
                    <a:pt x="4126" y="4801"/>
                    <a:pt x="4165" y="4808"/>
                    <a:pt x="4204" y="4823"/>
                  </a:cubicBezTo>
                  <a:cubicBezTo>
                    <a:pt x="4287" y="4853"/>
                    <a:pt x="4372" y="4868"/>
                    <a:pt x="4456" y="4868"/>
                  </a:cubicBezTo>
                  <a:cubicBezTo>
                    <a:pt x="4633" y="4868"/>
                    <a:pt x="4804" y="4802"/>
                    <a:pt x="4942" y="4680"/>
                  </a:cubicBezTo>
                  <a:cubicBezTo>
                    <a:pt x="5007" y="4615"/>
                    <a:pt x="5100" y="4582"/>
                    <a:pt x="5192" y="4582"/>
                  </a:cubicBezTo>
                  <a:close/>
                  <a:moveTo>
                    <a:pt x="286" y="1"/>
                  </a:moveTo>
                  <a:cubicBezTo>
                    <a:pt x="179" y="1"/>
                    <a:pt x="84" y="60"/>
                    <a:pt x="48" y="156"/>
                  </a:cubicBezTo>
                  <a:cubicBezTo>
                    <a:pt x="1" y="239"/>
                    <a:pt x="1" y="346"/>
                    <a:pt x="60" y="441"/>
                  </a:cubicBezTo>
                  <a:lnTo>
                    <a:pt x="3358" y="5049"/>
                  </a:lnTo>
                  <a:cubicBezTo>
                    <a:pt x="3299" y="5097"/>
                    <a:pt x="3227" y="5121"/>
                    <a:pt x="3156" y="5121"/>
                  </a:cubicBezTo>
                  <a:cubicBezTo>
                    <a:pt x="2787" y="5144"/>
                    <a:pt x="2489" y="5466"/>
                    <a:pt x="2513" y="5835"/>
                  </a:cubicBezTo>
                  <a:cubicBezTo>
                    <a:pt x="2513" y="5990"/>
                    <a:pt x="2442" y="6121"/>
                    <a:pt x="2322" y="6180"/>
                  </a:cubicBezTo>
                  <a:cubicBezTo>
                    <a:pt x="1989" y="6359"/>
                    <a:pt x="1858" y="6764"/>
                    <a:pt x="2025" y="7109"/>
                  </a:cubicBezTo>
                  <a:cubicBezTo>
                    <a:pt x="2084" y="7240"/>
                    <a:pt x="2072" y="7383"/>
                    <a:pt x="1977" y="7490"/>
                  </a:cubicBezTo>
                  <a:cubicBezTo>
                    <a:pt x="1739" y="7788"/>
                    <a:pt x="1787" y="8216"/>
                    <a:pt x="2084" y="8454"/>
                  </a:cubicBezTo>
                  <a:cubicBezTo>
                    <a:pt x="2180" y="8550"/>
                    <a:pt x="2239" y="8692"/>
                    <a:pt x="2203" y="8835"/>
                  </a:cubicBezTo>
                  <a:cubicBezTo>
                    <a:pt x="2108" y="9193"/>
                    <a:pt x="2322" y="9574"/>
                    <a:pt x="2680" y="9669"/>
                  </a:cubicBezTo>
                  <a:cubicBezTo>
                    <a:pt x="2811" y="9704"/>
                    <a:pt x="2918" y="9812"/>
                    <a:pt x="2942" y="9966"/>
                  </a:cubicBezTo>
                  <a:cubicBezTo>
                    <a:pt x="2995" y="10299"/>
                    <a:pt x="3290" y="10535"/>
                    <a:pt x="3609" y="10535"/>
                  </a:cubicBezTo>
                  <a:cubicBezTo>
                    <a:pt x="3645" y="10535"/>
                    <a:pt x="3680" y="10532"/>
                    <a:pt x="3715" y="10526"/>
                  </a:cubicBezTo>
                  <a:cubicBezTo>
                    <a:pt x="3726" y="10525"/>
                    <a:pt x="3738" y="10525"/>
                    <a:pt x="3749" y="10525"/>
                  </a:cubicBezTo>
                  <a:cubicBezTo>
                    <a:pt x="3872" y="10525"/>
                    <a:pt x="4007" y="10584"/>
                    <a:pt x="4073" y="10693"/>
                  </a:cubicBezTo>
                  <a:cubicBezTo>
                    <a:pt x="4208" y="10889"/>
                    <a:pt x="4425" y="10999"/>
                    <a:pt x="4645" y="10999"/>
                  </a:cubicBezTo>
                  <a:cubicBezTo>
                    <a:pt x="4772" y="10999"/>
                    <a:pt x="4900" y="10962"/>
                    <a:pt x="5013" y="10883"/>
                  </a:cubicBezTo>
                  <a:cubicBezTo>
                    <a:pt x="5073" y="10847"/>
                    <a:pt x="5141" y="10830"/>
                    <a:pt x="5208" y="10830"/>
                  </a:cubicBezTo>
                  <a:cubicBezTo>
                    <a:pt x="5275" y="10830"/>
                    <a:pt x="5341" y="10847"/>
                    <a:pt x="5394" y="10883"/>
                  </a:cubicBezTo>
                  <a:cubicBezTo>
                    <a:pt x="5513" y="10955"/>
                    <a:pt x="5632" y="10990"/>
                    <a:pt x="5775" y="10990"/>
                  </a:cubicBezTo>
                  <a:cubicBezTo>
                    <a:pt x="5990" y="10990"/>
                    <a:pt x="6216" y="10883"/>
                    <a:pt x="6347" y="10681"/>
                  </a:cubicBezTo>
                  <a:cubicBezTo>
                    <a:pt x="6423" y="10572"/>
                    <a:pt x="6549" y="10513"/>
                    <a:pt x="6671" y="10513"/>
                  </a:cubicBezTo>
                  <a:cubicBezTo>
                    <a:pt x="6682" y="10513"/>
                    <a:pt x="6693" y="10513"/>
                    <a:pt x="6704" y="10514"/>
                  </a:cubicBezTo>
                  <a:cubicBezTo>
                    <a:pt x="6742" y="10520"/>
                    <a:pt x="6779" y="10523"/>
                    <a:pt x="6816" y="10523"/>
                  </a:cubicBezTo>
                  <a:cubicBezTo>
                    <a:pt x="7150" y="10523"/>
                    <a:pt x="7435" y="10286"/>
                    <a:pt x="7478" y="9943"/>
                  </a:cubicBezTo>
                  <a:cubicBezTo>
                    <a:pt x="7514" y="9812"/>
                    <a:pt x="7597" y="9693"/>
                    <a:pt x="7752" y="9645"/>
                  </a:cubicBezTo>
                  <a:cubicBezTo>
                    <a:pt x="8109" y="9550"/>
                    <a:pt x="8335" y="9169"/>
                    <a:pt x="8228" y="8812"/>
                  </a:cubicBezTo>
                  <a:cubicBezTo>
                    <a:pt x="8192" y="8681"/>
                    <a:pt x="8240" y="8538"/>
                    <a:pt x="8347" y="8442"/>
                  </a:cubicBezTo>
                  <a:cubicBezTo>
                    <a:pt x="8645" y="8204"/>
                    <a:pt x="8692" y="7776"/>
                    <a:pt x="8454" y="7478"/>
                  </a:cubicBezTo>
                  <a:cubicBezTo>
                    <a:pt x="8359" y="7371"/>
                    <a:pt x="8347" y="7204"/>
                    <a:pt x="8407" y="7085"/>
                  </a:cubicBezTo>
                  <a:cubicBezTo>
                    <a:pt x="8573" y="6764"/>
                    <a:pt x="8430" y="6347"/>
                    <a:pt x="8109" y="6168"/>
                  </a:cubicBezTo>
                  <a:cubicBezTo>
                    <a:pt x="7990" y="6109"/>
                    <a:pt x="7895" y="5978"/>
                    <a:pt x="7918" y="5823"/>
                  </a:cubicBezTo>
                  <a:cubicBezTo>
                    <a:pt x="7930" y="5454"/>
                    <a:pt x="7645" y="5121"/>
                    <a:pt x="7275" y="5109"/>
                  </a:cubicBezTo>
                  <a:cubicBezTo>
                    <a:pt x="7204" y="5109"/>
                    <a:pt x="7121" y="5085"/>
                    <a:pt x="7061" y="5037"/>
                  </a:cubicBezTo>
                  <a:lnTo>
                    <a:pt x="10371" y="418"/>
                  </a:lnTo>
                  <a:cubicBezTo>
                    <a:pt x="10431" y="358"/>
                    <a:pt x="10443" y="263"/>
                    <a:pt x="10407" y="156"/>
                  </a:cubicBezTo>
                  <a:cubicBezTo>
                    <a:pt x="10359" y="60"/>
                    <a:pt x="10264" y="1"/>
                    <a:pt x="10169" y="1"/>
                  </a:cubicBezTo>
                  <a:lnTo>
                    <a:pt x="7383" y="1"/>
                  </a:lnTo>
                  <a:cubicBezTo>
                    <a:pt x="7287" y="1"/>
                    <a:pt x="7216" y="49"/>
                    <a:pt x="7156" y="120"/>
                  </a:cubicBezTo>
                  <a:lnTo>
                    <a:pt x="5228" y="2835"/>
                  </a:lnTo>
                  <a:lnTo>
                    <a:pt x="3287" y="120"/>
                  </a:lnTo>
                  <a:cubicBezTo>
                    <a:pt x="3239" y="49"/>
                    <a:pt x="3156" y="1"/>
                    <a:pt x="3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3" name="Google Shape;6513;p79"/>
            <p:cNvSpPr/>
            <p:nvPr/>
          </p:nvSpPr>
          <p:spPr>
            <a:xfrm>
              <a:off x="955059" y="2135755"/>
              <a:ext cx="164134" cy="75877"/>
            </a:xfrm>
            <a:custGeom>
              <a:avLst/>
              <a:gdLst/>
              <a:ahLst/>
              <a:cxnLst/>
              <a:rect l="l" t="t" r="r" b="b"/>
              <a:pathLst>
                <a:path w="5157" h="2384" extrusionOk="0">
                  <a:moveTo>
                    <a:pt x="2573" y="0"/>
                  </a:moveTo>
                  <a:cubicBezTo>
                    <a:pt x="1954" y="0"/>
                    <a:pt x="1346" y="215"/>
                    <a:pt x="882" y="631"/>
                  </a:cubicBezTo>
                  <a:cubicBezTo>
                    <a:pt x="418" y="1036"/>
                    <a:pt x="108" y="1608"/>
                    <a:pt x="13" y="2203"/>
                  </a:cubicBezTo>
                  <a:cubicBezTo>
                    <a:pt x="1" y="2286"/>
                    <a:pt x="60" y="2358"/>
                    <a:pt x="156" y="2382"/>
                  </a:cubicBezTo>
                  <a:lnTo>
                    <a:pt x="180" y="2382"/>
                  </a:lnTo>
                  <a:cubicBezTo>
                    <a:pt x="251" y="2382"/>
                    <a:pt x="334" y="2322"/>
                    <a:pt x="346" y="2239"/>
                  </a:cubicBezTo>
                  <a:cubicBezTo>
                    <a:pt x="418" y="1703"/>
                    <a:pt x="703" y="1215"/>
                    <a:pt x="1108" y="870"/>
                  </a:cubicBezTo>
                  <a:cubicBezTo>
                    <a:pt x="1525" y="512"/>
                    <a:pt x="2037" y="322"/>
                    <a:pt x="2596" y="322"/>
                  </a:cubicBezTo>
                  <a:cubicBezTo>
                    <a:pt x="3144" y="322"/>
                    <a:pt x="3668" y="512"/>
                    <a:pt x="4085" y="870"/>
                  </a:cubicBezTo>
                  <a:cubicBezTo>
                    <a:pt x="4478" y="1227"/>
                    <a:pt x="4763" y="1727"/>
                    <a:pt x="4835" y="2239"/>
                  </a:cubicBezTo>
                  <a:cubicBezTo>
                    <a:pt x="4857" y="2326"/>
                    <a:pt x="4918" y="2383"/>
                    <a:pt x="4992" y="2383"/>
                  </a:cubicBezTo>
                  <a:cubicBezTo>
                    <a:pt x="4999" y="2383"/>
                    <a:pt x="5006" y="2383"/>
                    <a:pt x="5013" y="2382"/>
                  </a:cubicBezTo>
                  <a:cubicBezTo>
                    <a:pt x="5085" y="2382"/>
                    <a:pt x="5156" y="2286"/>
                    <a:pt x="5144" y="2203"/>
                  </a:cubicBezTo>
                  <a:cubicBezTo>
                    <a:pt x="5049" y="1584"/>
                    <a:pt x="4740" y="1036"/>
                    <a:pt x="4275" y="631"/>
                  </a:cubicBezTo>
                  <a:cubicBezTo>
                    <a:pt x="3799" y="238"/>
                    <a:pt x="3204" y="0"/>
                    <a:pt x="25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4" name="Google Shape;6514;p79"/>
            <p:cNvSpPr/>
            <p:nvPr/>
          </p:nvSpPr>
          <p:spPr>
            <a:xfrm>
              <a:off x="955059" y="2224999"/>
              <a:ext cx="164134" cy="75240"/>
            </a:xfrm>
            <a:custGeom>
              <a:avLst/>
              <a:gdLst/>
              <a:ahLst/>
              <a:cxnLst/>
              <a:rect l="l" t="t" r="r" b="b"/>
              <a:pathLst>
                <a:path w="5157" h="2364" extrusionOk="0">
                  <a:moveTo>
                    <a:pt x="193" y="1"/>
                  </a:moveTo>
                  <a:cubicBezTo>
                    <a:pt x="181" y="1"/>
                    <a:pt x="168" y="3"/>
                    <a:pt x="156" y="6"/>
                  </a:cubicBezTo>
                  <a:cubicBezTo>
                    <a:pt x="60" y="18"/>
                    <a:pt x="1" y="90"/>
                    <a:pt x="25" y="185"/>
                  </a:cubicBezTo>
                  <a:cubicBezTo>
                    <a:pt x="108" y="792"/>
                    <a:pt x="418" y="1340"/>
                    <a:pt x="882" y="1745"/>
                  </a:cubicBezTo>
                  <a:cubicBezTo>
                    <a:pt x="1358" y="2149"/>
                    <a:pt x="1954" y="2364"/>
                    <a:pt x="2585" y="2364"/>
                  </a:cubicBezTo>
                  <a:cubicBezTo>
                    <a:pt x="3204" y="2364"/>
                    <a:pt x="3811" y="2149"/>
                    <a:pt x="4275" y="1733"/>
                  </a:cubicBezTo>
                  <a:cubicBezTo>
                    <a:pt x="4740" y="1328"/>
                    <a:pt x="5049" y="756"/>
                    <a:pt x="5144" y="161"/>
                  </a:cubicBezTo>
                  <a:cubicBezTo>
                    <a:pt x="5156" y="90"/>
                    <a:pt x="5085" y="18"/>
                    <a:pt x="5002" y="6"/>
                  </a:cubicBezTo>
                  <a:cubicBezTo>
                    <a:pt x="4990" y="3"/>
                    <a:pt x="4980" y="2"/>
                    <a:pt x="4969" y="2"/>
                  </a:cubicBezTo>
                  <a:cubicBezTo>
                    <a:pt x="4900" y="2"/>
                    <a:pt x="4844" y="65"/>
                    <a:pt x="4823" y="137"/>
                  </a:cubicBezTo>
                  <a:cubicBezTo>
                    <a:pt x="4752" y="673"/>
                    <a:pt x="4466" y="1161"/>
                    <a:pt x="4073" y="1506"/>
                  </a:cubicBezTo>
                  <a:cubicBezTo>
                    <a:pt x="3656" y="1864"/>
                    <a:pt x="3132" y="2054"/>
                    <a:pt x="2585" y="2054"/>
                  </a:cubicBezTo>
                  <a:cubicBezTo>
                    <a:pt x="2025" y="2054"/>
                    <a:pt x="1513" y="1864"/>
                    <a:pt x="1096" y="1506"/>
                  </a:cubicBezTo>
                  <a:cubicBezTo>
                    <a:pt x="691" y="1149"/>
                    <a:pt x="406" y="673"/>
                    <a:pt x="334" y="137"/>
                  </a:cubicBezTo>
                  <a:cubicBezTo>
                    <a:pt x="324" y="56"/>
                    <a:pt x="262"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5" name="Google Shape;6515;p79"/>
            <p:cNvSpPr/>
            <p:nvPr/>
          </p:nvSpPr>
          <p:spPr>
            <a:xfrm>
              <a:off x="1021387" y="2183496"/>
              <a:ext cx="18969" cy="69766"/>
            </a:xfrm>
            <a:custGeom>
              <a:avLst/>
              <a:gdLst/>
              <a:ahLst/>
              <a:cxnLst/>
              <a:rect l="l" t="t" r="r" b="b"/>
              <a:pathLst>
                <a:path w="596" h="2192" extrusionOk="0">
                  <a:moveTo>
                    <a:pt x="453" y="1"/>
                  </a:moveTo>
                  <a:cubicBezTo>
                    <a:pt x="417" y="1"/>
                    <a:pt x="393" y="12"/>
                    <a:pt x="382" y="24"/>
                  </a:cubicBezTo>
                  <a:lnTo>
                    <a:pt x="60" y="322"/>
                  </a:lnTo>
                  <a:cubicBezTo>
                    <a:pt x="24" y="358"/>
                    <a:pt x="1" y="405"/>
                    <a:pt x="1" y="441"/>
                  </a:cubicBezTo>
                  <a:cubicBezTo>
                    <a:pt x="1" y="501"/>
                    <a:pt x="48" y="584"/>
                    <a:pt x="108" y="584"/>
                  </a:cubicBezTo>
                  <a:cubicBezTo>
                    <a:pt x="120" y="584"/>
                    <a:pt x="155" y="560"/>
                    <a:pt x="167" y="548"/>
                  </a:cubicBezTo>
                  <a:lnTo>
                    <a:pt x="274" y="417"/>
                  </a:lnTo>
                  <a:lnTo>
                    <a:pt x="274" y="2084"/>
                  </a:lnTo>
                  <a:cubicBezTo>
                    <a:pt x="274" y="2156"/>
                    <a:pt x="346" y="2191"/>
                    <a:pt x="429" y="2191"/>
                  </a:cubicBezTo>
                  <a:cubicBezTo>
                    <a:pt x="512" y="2191"/>
                    <a:pt x="596" y="2156"/>
                    <a:pt x="596" y="2084"/>
                  </a:cubicBezTo>
                  <a:lnTo>
                    <a:pt x="596" y="108"/>
                  </a:lnTo>
                  <a:cubicBezTo>
                    <a:pt x="596" y="48"/>
                    <a:pt x="524"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516" name="Google Shape;6516;p79"/>
          <p:cNvSpPr/>
          <p:nvPr/>
        </p:nvSpPr>
        <p:spPr>
          <a:xfrm>
            <a:off x="1276039" y="1961817"/>
            <a:ext cx="414967" cy="378970"/>
          </a:xfrm>
          <a:custGeom>
            <a:avLst/>
            <a:gdLst/>
            <a:ahLst/>
            <a:cxnLst/>
            <a:rect l="l" t="t" r="r" b="b"/>
            <a:pathLst>
              <a:path w="13038" h="11907" extrusionOk="0">
                <a:moveTo>
                  <a:pt x="6632" y="369"/>
                </a:moveTo>
                <a:cubicBezTo>
                  <a:pt x="6680" y="369"/>
                  <a:pt x="6704" y="405"/>
                  <a:pt x="6704" y="441"/>
                </a:cubicBezTo>
                <a:lnTo>
                  <a:pt x="6704" y="881"/>
                </a:lnTo>
                <a:cubicBezTo>
                  <a:pt x="6644" y="864"/>
                  <a:pt x="6582" y="855"/>
                  <a:pt x="6519" y="855"/>
                </a:cubicBezTo>
                <a:cubicBezTo>
                  <a:pt x="6457" y="855"/>
                  <a:pt x="6394" y="864"/>
                  <a:pt x="6335" y="881"/>
                </a:cubicBezTo>
                <a:lnTo>
                  <a:pt x="6335" y="441"/>
                </a:lnTo>
                <a:lnTo>
                  <a:pt x="6323" y="441"/>
                </a:lnTo>
                <a:cubicBezTo>
                  <a:pt x="6323" y="405"/>
                  <a:pt x="6347" y="369"/>
                  <a:pt x="6394" y="369"/>
                </a:cubicBezTo>
                <a:close/>
                <a:moveTo>
                  <a:pt x="6501" y="1251"/>
                </a:moveTo>
                <a:cubicBezTo>
                  <a:pt x="7061" y="1251"/>
                  <a:pt x="7275" y="2013"/>
                  <a:pt x="6763" y="2286"/>
                </a:cubicBezTo>
                <a:cubicBezTo>
                  <a:pt x="6692" y="2322"/>
                  <a:pt x="6585" y="2346"/>
                  <a:pt x="6501" y="2346"/>
                </a:cubicBezTo>
                <a:cubicBezTo>
                  <a:pt x="6204" y="2346"/>
                  <a:pt x="5954" y="2096"/>
                  <a:pt x="5954" y="1798"/>
                </a:cubicBezTo>
                <a:cubicBezTo>
                  <a:pt x="5954" y="1489"/>
                  <a:pt x="6204" y="1251"/>
                  <a:pt x="6501" y="1251"/>
                </a:cubicBezTo>
                <a:close/>
                <a:moveTo>
                  <a:pt x="2382" y="2429"/>
                </a:moveTo>
                <a:cubicBezTo>
                  <a:pt x="2560" y="2429"/>
                  <a:pt x="2703" y="2572"/>
                  <a:pt x="2703" y="2751"/>
                </a:cubicBezTo>
                <a:cubicBezTo>
                  <a:pt x="2703" y="2929"/>
                  <a:pt x="2560" y="3084"/>
                  <a:pt x="2382" y="3084"/>
                </a:cubicBezTo>
                <a:cubicBezTo>
                  <a:pt x="2215" y="3084"/>
                  <a:pt x="2048" y="2941"/>
                  <a:pt x="2048" y="2751"/>
                </a:cubicBezTo>
                <a:cubicBezTo>
                  <a:pt x="2048" y="2560"/>
                  <a:pt x="2203" y="2429"/>
                  <a:pt x="2382" y="2429"/>
                </a:cubicBezTo>
                <a:close/>
                <a:moveTo>
                  <a:pt x="10657" y="2429"/>
                </a:moveTo>
                <a:cubicBezTo>
                  <a:pt x="10835" y="2429"/>
                  <a:pt x="10978" y="2572"/>
                  <a:pt x="10978" y="2751"/>
                </a:cubicBezTo>
                <a:cubicBezTo>
                  <a:pt x="10978" y="2929"/>
                  <a:pt x="10835" y="3084"/>
                  <a:pt x="10657" y="3084"/>
                </a:cubicBezTo>
                <a:cubicBezTo>
                  <a:pt x="10478" y="3084"/>
                  <a:pt x="10323" y="2941"/>
                  <a:pt x="10323" y="2751"/>
                </a:cubicBezTo>
                <a:cubicBezTo>
                  <a:pt x="10323" y="2560"/>
                  <a:pt x="10478" y="2429"/>
                  <a:pt x="10657" y="2429"/>
                </a:cubicBezTo>
                <a:close/>
                <a:moveTo>
                  <a:pt x="2477" y="3441"/>
                </a:moveTo>
                <a:lnTo>
                  <a:pt x="3715" y="6025"/>
                </a:lnTo>
                <a:lnTo>
                  <a:pt x="1024" y="6025"/>
                </a:lnTo>
                <a:lnTo>
                  <a:pt x="2239" y="3441"/>
                </a:lnTo>
                <a:cubicBezTo>
                  <a:pt x="2275" y="3447"/>
                  <a:pt x="2316" y="3450"/>
                  <a:pt x="2358" y="3450"/>
                </a:cubicBezTo>
                <a:cubicBezTo>
                  <a:pt x="2400" y="3450"/>
                  <a:pt x="2441" y="3447"/>
                  <a:pt x="2477" y="3441"/>
                </a:cubicBezTo>
                <a:close/>
                <a:moveTo>
                  <a:pt x="10776" y="3441"/>
                </a:moveTo>
                <a:lnTo>
                  <a:pt x="11990" y="6025"/>
                </a:lnTo>
                <a:lnTo>
                  <a:pt x="9299" y="6025"/>
                </a:lnTo>
                <a:lnTo>
                  <a:pt x="10538" y="3441"/>
                </a:lnTo>
                <a:cubicBezTo>
                  <a:pt x="10573" y="3447"/>
                  <a:pt x="10612" y="3450"/>
                  <a:pt x="10652" y="3450"/>
                </a:cubicBezTo>
                <a:cubicBezTo>
                  <a:pt x="10692" y="3450"/>
                  <a:pt x="10734" y="3447"/>
                  <a:pt x="10776" y="3441"/>
                </a:cubicBezTo>
                <a:close/>
                <a:moveTo>
                  <a:pt x="4251" y="6418"/>
                </a:moveTo>
                <a:cubicBezTo>
                  <a:pt x="4322" y="6418"/>
                  <a:pt x="4382" y="6477"/>
                  <a:pt x="4382" y="6549"/>
                </a:cubicBezTo>
                <a:lnTo>
                  <a:pt x="4382" y="6668"/>
                </a:lnTo>
                <a:cubicBezTo>
                  <a:pt x="4382" y="6739"/>
                  <a:pt x="4322" y="6799"/>
                  <a:pt x="4251" y="6799"/>
                </a:cubicBezTo>
                <a:lnTo>
                  <a:pt x="501" y="6799"/>
                </a:lnTo>
                <a:cubicBezTo>
                  <a:pt x="429" y="6799"/>
                  <a:pt x="370" y="6739"/>
                  <a:pt x="370" y="6668"/>
                </a:cubicBezTo>
                <a:lnTo>
                  <a:pt x="370" y="6549"/>
                </a:lnTo>
                <a:cubicBezTo>
                  <a:pt x="370" y="6477"/>
                  <a:pt x="429" y="6418"/>
                  <a:pt x="501" y="6418"/>
                </a:cubicBezTo>
                <a:close/>
                <a:moveTo>
                  <a:pt x="12526" y="6418"/>
                </a:moveTo>
                <a:cubicBezTo>
                  <a:pt x="12597" y="6418"/>
                  <a:pt x="12657" y="6477"/>
                  <a:pt x="12657" y="6549"/>
                </a:cubicBezTo>
                <a:lnTo>
                  <a:pt x="12657" y="6668"/>
                </a:lnTo>
                <a:cubicBezTo>
                  <a:pt x="12657" y="6739"/>
                  <a:pt x="12597" y="6799"/>
                  <a:pt x="12526" y="6799"/>
                </a:cubicBezTo>
                <a:lnTo>
                  <a:pt x="8775" y="6799"/>
                </a:lnTo>
                <a:cubicBezTo>
                  <a:pt x="8704" y="6799"/>
                  <a:pt x="8644" y="6739"/>
                  <a:pt x="8644" y="6668"/>
                </a:cubicBezTo>
                <a:lnTo>
                  <a:pt x="8644" y="6549"/>
                </a:lnTo>
                <a:cubicBezTo>
                  <a:pt x="8644" y="6477"/>
                  <a:pt x="8704" y="6418"/>
                  <a:pt x="8775" y="6418"/>
                </a:cubicBezTo>
                <a:close/>
                <a:moveTo>
                  <a:pt x="3715" y="7168"/>
                </a:moveTo>
                <a:cubicBezTo>
                  <a:pt x="3525" y="7787"/>
                  <a:pt x="2953" y="8228"/>
                  <a:pt x="2298" y="8228"/>
                </a:cubicBezTo>
                <a:cubicBezTo>
                  <a:pt x="1644" y="8228"/>
                  <a:pt x="1084" y="7799"/>
                  <a:pt x="905" y="7168"/>
                </a:cubicBezTo>
                <a:close/>
                <a:moveTo>
                  <a:pt x="12145" y="7168"/>
                </a:moveTo>
                <a:cubicBezTo>
                  <a:pt x="11942" y="7787"/>
                  <a:pt x="11383" y="8228"/>
                  <a:pt x="10728" y="8228"/>
                </a:cubicBezTo>
                <a:cubicBezTo>
                  <a:pt x="10073" y="8228"/>
                  <a:pt x="9502" y="7799"/>
                  <a:pt x="9323" y="7168"/>
                </a:cubicBezTo>
                <a:close/>
                <a:moveTo>
                  <a:pt x="7942" y="10371"/>
                </a:moveTo>
                <a:cubicBezTo>
                  <a:pt x="8013" y="10371"/>
                  <a:pt x="8073" y="10430"/>
                  <a:pt x="8073" y="10502"/>
                </a:cubicBezTo>
                <a:lnTo>
                  <a:pt x="8073" y="10764"/>
                </a:lnTo>
                <a:lnTo>
                  <a:pt x="4918" y="10764"/>
                </a:lnTo>
                <a:lnTo>
                  <a:pt x="4918" y="10502"/>
                </a:lnTo>
                <a:cubicBezTo>
                  <a:pt x="4918" y="10430"/>
                  <a:pt x="4977" y="10371"/>
                  <a:pt x="5049" y="10371"/>
                </a:cubicBezTo>
                <a:close/>
                <a:moveTo>
                  <a:pt x="6382" y="0"/>
                </a:moveTo>
                <a:cubicBezTo>
                  <a:pt x="6132" y="0"/>
                  <a:pt x="5930" y="203"/>
                  <a:pt x="5930" y="441"/>
                </a:cubicBezTo>
                <a:lnTo>
                  <a:pt x="5930" y="1060"/>
                </a:lnTo>
                <a:cubicBezTo>
                  <a:pt x="5692" y="1251"/>
                  <a:pt x="5549" y="1536"/>
                  <a:pt x="5561" y="1858"/>
                </a:cubicBezTo>
                <a:lnTo>
                  <a:pt x="3703" y="2370"/>
                </a:lnTo>
                <a:cubicBezTo>
                  <a:pt x="3477" y="2429"/>
                  <a:pt x="3251" y="2465"/>
                  <a:pt x="3037" y="2501"/>
                </a:cubicBezTo>
                <a:cubicBezTo>
                  <a:pt x="2929" y="2227"/>
                  <a:pt x="2679" y="2036"/>
                  <a:pt x="2382" y="2036"/>
                </a:cubicBezTo>
                <a:cubicBezTo>
                  <a:pt x="1989" y="2036"/>
                  <a:pt x="1679" y="2346"/>
                  <a:pt x="1679" y="2739"/>
                </a:cubicBezTo>
                <a:cubicBezTo>
                  <a:pt x="1679" y="2941"/>
                  <a:pt x="1763" y="3132"/>
                  <a:pt x="1917" y="3275"/>
                </a:cubicBezTo>
                <a:lnTo>
                  <a:pt x="608" y="6025"/>
                </a:lnTo>
                <a:lnTo>
                  <a:pt x="501" y="6025"/>
                </a:lnTo>
                <a:cubicBezTo>
                  <a:pt x="215" y="6025"/>
                  <a:pt x="1" y="6251"/>
                  <a:pt x="1" y="6525"/>
                </a:cubicBezTo>
                <a:lnTo>
                  <a:pt x="1" y="6644"/>
                </a:lnTo>
                <a:cubicBezTo>
                  <a:pt x="1" y="6930"/>
                  <a:pt x="215" y="7156"/>
                  <a:pt x="501" y="7156"/>
                </a:cubicBezTo>
                <a:cubicBezTo>
                  <a:pt x="691" y="7989"/>
                  <a:pt x="1441" y="8585"/>
                  <a:pt x="2298" y="8585"/>
                </a:cubicBezTo>
                <a:cubicBezTo>
                  <a:pt x="3168" y="8585"/>
                  <a:pt x="3906" y="7978"/>
                  <a:pt x="4108" y="7156"/>
                </a:cubicBezTo>
                <a:lnTo>
                  <a:pt x="4251" y="7156"/>
                </a:lnTo>
                <a:cubicBezTo>
                  <a:pt x="4537" y="7156"/>
                  <a:pt x="4763" y="6930"/>
                  <a:pt x="4763" y="6644"/>
                </a:cubicBezTo>
                <a:lnTo>
                  <a:pt x="4763" y="6525"/>
                </a:lnTo>
                <a:cubicBezTo>
                  <a:pt x="4763" y="6251"/>
                  <a:pt x="4537" y="6025"/>
                  <a:pt x="4251" y="6025"/>
                </a:cubicBezTo>
                <a:lnTo>
                  <a:pt x="4144" y="6025"/>
                </a:lnTo>
                <a:lnTo>
                  <a:pt x="2834" y="3275"/>
                </a:lnTo>
                <a:cubicBezTo>
                  <a:pt x="2953" y="3167"/>
                  <a:pt x="3037" y="3036"/>
                  <a:pt x="3060" y="2870"/>
                </a:cubicBezTo>
                <a:cubicBezTo>
                  <a:pt x="3310" y="2846"/>
                  <a:pt x="3549" y="2798"/>
                  <a:pt x="3787" y="2727"/>
                </a:cubicBezTo>
                <a:lnTo>
                  <a:pt x="5656" y="2215"/>
                </a:lnTo>
                <a:cubicBezTo>
                  <a:pt x="5716" y="2346"/>
                  <a:pt x="5811" y="2453"/>
                  <a:pt x="5918" y="2548"/>
                </a:cubicBezTo>
                <a:lnTo>
                  <a:pt x="5918" y="10002"/>
                </a:lnTo>
                <a:lnTo>
                  <a:pt x="5037" y="10002"/>
                </a:lnTo>
                <a:cubicBezTo>
                  <a:pt x="4763" y="10002"/>
                  <a:pt x="4537" y="10228"/>
                  <a:pt x="4537" y="10502"/>
                </a:cubicBezTo>
                <a:lnTo>
                  <a:pt x="4537" y="10776"/>
                </a:lnTo>
                <a:cubicBezTo>
                  <a:pt x="4299" y="10823"/>
                  <a:pt x="4120" y="11026"/>
                  <a:pt x="4120" y="11276"/>
                </a:cubicBezTo>
                <a:lnTo>
                  <a:pt x="4120" y="11395"/>
                </a:lnTo>
                <a:cubicBezTo>
                  <a:pt x="4120" y="11680"/>
                  <a:pt x="4346" y="11907"/>
                  <a:pt x="4620" y="11907"/>
                </a:cubicBezTo>
                <a:lnTo>
                  <a:pt x="6049" y="11907"/>
                </a:lnTo>
                <a:cubicBezTo>
                  <a:pt x="6156" y="11907"/>
                  <a:pt x="6251" y="11811"/>
                  <a:pt x="6251" y="11704"/>
                </a:cubicBezTo>
                <a:cubicBezTo>
                  <a:pt x="6251" y="11609"/>
                  <a:pt x="6156" y="11514"/>
                  <a:pt x="6049" y="11514"/>
                </a:cubicBezTo>
                <a:lnTo>
                  <a:pt x="4620" y="11514"/>
                </a:lnTo>
                <a:cubicBezTo>
                  <a:pt x="4549" y="11514"/>
                  <a:pt x="4489" y="11454"/>
                  <a:pt x="4489" y="11383"/>
                </a:cubicBezTo>
                <a:lnTo>
                  <a:pt x="4489" y="11264"/>
                </a:lnTo>
                <a:cubicBezTo>
                  <a:pt x="4489" y="11192"/>
                  <a:pt x="4549" y="11133"/>
                  <a:pt x="4620" y="11133"/>
                </a:cubicBezTo>
                <a:lnTo>
                  <a:pt x="8371" y="11133"/>
                </a:lnTo>
                <a:cubicBezTo>
                  <a:pt x="8454" y="11133"/>
                  <a:pt x="8513" y="11192"/>
                  <a:pt x="8513" y="11264"/>
                </a:cubicBezTo>
                <a:lnTo>
                  <a:pt x="8513" y="11383"/>
                </a:lnTo>
                <a:cubicBezTo>
                  <a:pt x="8513" y="11454"/>
                  <a:pt x="8454" y="11514"/>
                  <a:pt x="8371" y="11514"/>
                </a:cubicBezTo>
                <a:lnTo>
                  <a:pt x="6930" y="11514"/>
                </a:lnTo>
                <a:cubicBezTo>
                  <a:pt x="6823" y="11514"/>
                  <a:pt x="6739" y="11609"/>
                  <a:pt x="6739" y="11704"/>
                </a:cubicBezTo>
                <a:cubicBezTo>
                  <a:pt x="6739" y="11811"/>
                  <a:pt x="6823" y="11907"/>
                  <a:pt x="6930" y="11907"/>
                </a:cubicBezTo>
                <a:lnTo>
                  <a:pt x="8371" y="11907"/>
                </a:lnTo>
                <a:cubicBezTo>
                  <a:pt x="8656" y="11907"/>
                  <a:pt x="8883" y="11680"/>
                  <a:pt x="8883" y="11395"/>
                </a:cubicBezTo>
                <a:lnTo>
                  <a:pt x="8883" y="11276"/>
                </a:lnTo>
                <a:cubicBezTo>
                  <a:pt x="8883" y="11026"/>
                  <a:pt x="8692" y="10799"/>
                  <a:pt x="8454" y="10776"/>
                </a:cubicBezTo>
                <a:lnTo>
                  <a:pt x="8454" y="10502"/>
                </a:lnTo>
                <a:cubicBezTo>
                  <a:pt x="8454" y="10228"/>
                  <a:pt x="8228" y="10002"/>
                  <a:pt x="7942" y="10002"/>
                </a:cubicBezTo>
                <a:lnTo>
                  <a:pt x="7061" y="10002"/>
                </a:lnTo>
                <a:lnTo>
                  <a:pt x="7061" y="7049"/>
                </a:lnTo>
                <a:cubicBezTo>
                  <a:pt x="7061" y="6954"/>
                  <a:pt x="6978" y="6858"/>
                  <a:pt x="6870" y="6858"/>
                </a:cubicBezTo>
                <a:cubicBezTo>
                  <a:pt x="6763" y="6858"/>
                  <a:pt x="6680" y="6954"/>
                  <a:pt x="6680" y="7049"/>
                </a:cubicBezTo>
                <a:lnTo>
                  <a:pt x="6680" y="10002"/>
                </a:lnTo>
                <a:lnTo>
                  <a:pt x="6311" y="10002"/>
                </a:lnTo>
                <a:lnTo>
                  <a:pt x="6311" y="2727"/>
                </a:lnTo>
                <a:cubicBezTo>
                  <a:pt x="6370" y="2739"/>
                  <a:pt x="6430" y="2745"/>
                  <a:pt x="6491" y="2745"/>
                </a:cubicBezTo>
                <a:cubicBezTo>
                  <a:pt x="6552" y="2745"/>
                  <a:pt x="6614" y="2739"/>
                  <a:pt x="6680" y="2727"/>
                </a:cubicBezTo>
                <a:lnTo>
                  <a:pt x="6680" y="6156"/>
                </a:lnTo>
                <a:cubicBezTo>
                  <a:pt x="6680" y="6263"/>
                  <a:pt x="6763" y="6358"/>
                  <a:pt x="6870" y="6358"/>
                </a:cubicBezTo>
                <a:cubicBezTo>
                  <a:pt x="6978" y="6358"/>
                  <a:pt x="7061" y="6263"/>
                  <a:pt x="7061" y="6156"/>
                </a:cubicBezTo>
                <a:lnTo>
                  <a:pt x="7061" y="2548"/>
                </a:lnTo>
                <a:cubicBezTo>
                  <a:pt x="7180" y="2453"/>
                  <a:pt x="7275" y="2346"/>
                  <a:pt x="7335" y="2215"/>
                </a:cubicBezTo>
                <a:lnTo>
                  <a:pt x="9228" y="2739"/>
                </a:lnTo>
                <a:cubicBezTo>
                  <a:pt x="9466" y="2798"/>
                  <a:pt x="9716" y="2858"/>
                  <a:pt x="9954" y="2882"/>
                </a:cubicBezTo>
                <a:cubicBezTo>
                  <a:pt x="9978" y="3048"/>
                  <a:pt x="10073" y="3179"/>
                  <a:pt x="10180" y="3287"/>
                </a:cubicBezTo>
                <a:lnTo>
                  <a:pt x="8871" y="6037"/>
                </a:lnTo>
                <a:lnTo>
                  <a:pt x="8764" y="6037"/>
                </a:lnTo>
                <a:cubicBezTo>
                  <a:pt x="8478" y="6037"/>
                  <a:pt x="8252" y="6263"/>
                  <a:pt x="8252" y="6549"/>
                </a:cubicBezTo>
                <a:lnTo>
                  <a:pt x="8252" y="6668"/>
                </a:lnTo>
                <a:cubicBezTo>
                  <a:pt x="8252" y="6954"/>
                  <a:pt x="8478" y="7168"/>
                  <a:pt x="8764" y="7168"/>
                </a:cubicBezTo>
                <a:lnTo>
                  <a:pt x="8906" y="7168"/>
                </a:lnTo>
                <a:cubicBezTo>
                  <a:pt x="9109" y="8001"/>
                  <a:pt x="9847" y="8597"/>
                  <a:pt x="10716" y="8597"/>
                </a:cubicBezTo>
                <a:cubicBezTo>
                  <a:pt x="11573" y="8597"/>
                  <a:pt x="12323" y="7989"/>
                  <a:pt x="12514" y="7168"/>
                </a:cubicBezTo>
                <a:cubicBezTo>
                  <a:pt x="12800" y="7168"/>
                  <a:pt x="13014" y="6954"/>
                  <a:pt x="13014" y="6668"/>
                </a:cubicBezTo>
                <a:lnTo>
                  <a:pt x="13014" y="6549"/>
                </a:lnTo>
                <a:cubicBezTo>
                  <a:pt x="13038" y="6263"/>
                  <a:pt x="12812" y="6025"/>
                  <a:pt x="12526" y="6025"/>
                </a:cubicBezTo>
                <a:lnTo>
                  <a:pt x="12419" y="6025"/>
                </a:lnTo>
                <a:lnTo>
                  <a:pt x="11109" y="3275"/>
                </a:lnTo>
                <a:cubicBezTo>
                  <a:pt x="11264" y="3144"/>
                  <a:pt x="11347" y="2965"/>
                  <a:pt x="11347" y="2739"/>
                </a:cubicBezTo>
                <a:cubicBezTo>
                  <a:pt x="11347" y="2346"/>
                  <a:pt x="11038" y="2036"/>
                  <a:pt x="10657" y="2036"/>
                </a:cubicBezTo>
                <a:cubicBezTo>
                  <a:pt x="10359" y="2036"/>
                  <a:pt x="10097" y="2227"/>
                  <a:pt x="10002" y="2501"/>
                </a:cubicBezTo>
                <a:cubicBezTo>
                  <a:pt x="9776" y="2465"/>
                  <a:pt x="9549" y="2429"/>
                  <a:pt x="9323" y="2370"/>
                </a:cubicBezTo>
                <a:lnTo>
                  <a:pt x="7442" y="1846"/>
                </a:lnTo>
                <a:cubicBezTo>
                  <a:pt x="7454" y="1536"/>
                  <a:pt x="7323" y="1239"/>
                  <a:pt x="7061" y="1060"/>
                </a:cubicBezTo>
                <a:lnTo>
                  <a:pt x="7061" y="441"/>
                </a:lnTo>
                <a:cubicBezTo>
                  <a:pt x="7061" y="191"/>
                  <a:pt x="6859" y="0"/>
                  <a:pt x="6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517" name="Google Shape;6517;p79"/>
          <p:cNvGrpSpPr/>
          <p:nvPr/>
        </p:nvGrpSpPr>
        <p:grpSpPr>
          <a:xfrm>
            <a:off x="3979435" y="1976585"/>
            <a:ext cx="345265" cy="349848"/>
            <a:chOff x="3979435" y="1976585"/>
            <a:chExt cx="345265" cy="349848"/>
          </a:xfrm>
        </p:grpSpPr>
        <p:sp>
          <p:nvSpPr>
            <p:cNvPr id="6518" name="Google Shape;6518;p79"/>
            <p:cNvSpPr/>
            <p:nvPr/>
          </p:nvSpPr>
          <p:spPr>
            <a:xfrm>
              <a:off x="3979435" y="1976585"/>
              <a:ext cx="345265" cy="349848"/>
            </a:xfrm>
            <a:custGeom>
              <a:avLst/>
              <a:gdLst/>
              <a:ahLst/>
              <a:cxnLst/>
              <a:rect l="l" t="t" r="r" b="b"/>
              <a:pathLst>
                <a:path w="10848" h="10992" extrusionOk="0">
                  <a:moveTo>
                    <a:pt x="6632" y="322"/>
                  </a:moveTo>
                  <a:cubicBezTo>
                    <a:pt x="6859" y="322"/>
                    <a:pt x="7013" y="501"/>
                    <a:pt x="7013" y="715"/>
                  </a:cubicBezTo>
                  <a:cubicBezTo>
                    <a:pt x="7013" y="929"/>
                    <a:pt x="6835" y="1096"/>
                    <a:pt x="6632" y="1096"/>
                  </a:cubicBezTo>
                  <a:lnTo>
                    <a:pt x="4906" y="1096"/>
                  </a:lnTo>
                  <a:cubicBezTo>
                    <a:pt x="4680" y="1096"/>
                    <a:pt x="4513" y="918"/>
                    <a:pt x="4513" y="715"/>
                  </a:cubicBezTo>
                  <a:cubicBezTo>
                    <a:pt x="4513" y="489"/>
                    <a:pt x="4692" y="322"/>
                    <a:pt x="4906" y="322"/>
                  </a:cubicBezTo>
                  <a:close/>
                  <a:moveTo>
                    <a:pt x="5966" y="1429"/>
                  </a:moveTo>
                  <a:lnTo>
                    <a:pt x="5966" y="1965"/>
                  </a:lnTo>
                  <a:lnTo>
                    <a:pt x="5561" y="1965"/>
                  </a:lnTo>
                  <a:lnTo>
                    <a:pt x="5561" y="1429"/>
                  </a:lnTo>
                  <a:close/>
                  <a:moveTo>
                    <a:pt x="5775" y="2289"/>
                  </a:moveTo>
                  <a:cubicBezTo>
                    <a:pt x="6988" y="2289"/>
                    <a:pt x="8193" y="2825"/>
                    <a:pt x="9026" y="3835"/>
                  </a:cubicBezTo>
                  <a:cubicBezTo>
                    <a:pt x="10466" y="5620"/>
                    <a:pt x="10204" y="8276"/>
                    <a:pt x="8407" y="9728"/>
                  </a:cubicBezTo>
                  <a:cubicBezTo>
                    <a:pt x="7623" y="10362"/>
                    <a:pt x="6686" y="10670"/>
                    <a:pt x="5757" y="10670"/>
                  </a:cubicBezTo>
                  <a:cubicBezTo>
                    <a:pt x="4540" y="10670"/>
                    <a:pt x="3337" y="10141"/>
                    <a:pt x="2513" y="9121"/>
                  </a:cubicBezTo>
                  <a:cubicBezTo>
                    <a:pt x="429" y="6561"/>
                    <a:pt x="2001" y="2715"/>
                    <a:pt x="5251" y="2322"/>
                  </a:cubicBezTo>
                  <a:cubicBezTo>
                    <a:pt x="5425" y="2300"/>
                    <a:pt x="5601" y="2289"/>
                    <a:pt x="5775" y="2289"/>
                  </a:cubicBezTo>
                  <a:close/>
                  <a:moveTo>
                    <a:pt x="4906" y="1"/>
                  </a:moveTo>
                  <a:cubicBezTo>
                    <a:pt x="4501" y="1"/>
                    <a:pt x="4192" y="322"/>
                    <a:pt x="4192" y="715"/>
                  </a:cubicBezTo>
                  <a:cubicBezTo>
                    <a:pt x="4192" y="1108"/>
                    <a:pt x="4513" y="1429"/>
                    <a:pt x="4906" y="1429"/>
                  </a:cubicBezTo>
                  <a:lnTo>
                    <a:pt x="5239" y="1429"/>
                  </a:lnTo>
                  <a:lnTo>
                    <a:pt x="5239" y="1989"/>
                  </a:lnTo>
                  <a:cubicBezTo>
                    <a:pt x="1727" y="2394"/>
                    <a:pt x="1" y="6561"/>
                    <a:pt x="2263" y="9323"/>
                  </a:cubicBezTo>
                  <a:cubicBezTo>
                    <a:pt x="3160" y="10423"/>
                    <a:pt x="4463" y="10991"/>
                    <a:pt x="5774" y="10991"/>
                  </a:cubicBezTo>
                  <a:cubicBezTo>
                    <a:pt x="6777" y="10991"/>
                    <a:pt x="7785" y="10659"/>
                    <a:pt x="8621" y="9978"/>
                  </a:cubicBezTo>
                  <a:cubicBezTo>
                    <a:pt x="10550" y="8407"/>
                    <a:pt x="10847" y="5549"/>
                    <a:pt x="9264" y="3632"/>
                  </a:cubicBezTo>
                  <a:cubicBezTo>
                    <a:pt x="8490" y="2680"/>
                    <a:pt x="7406" y="2120"/>
                    <a:pt x="6287" y="1989"/>
                  </a:cubicBezTo>
                  <a:lnTo>
                    <a:pt x="6287" y="1429"/>
                  </a:lnTo>
                  <a:lnTo>
                    <a:pt x="6632" y="1429"/>
                  </a:lnTo>
                  <a:cubicBezTo>
                    <a:pt x="7037" y="1429"/>
                    <a:pt x="7347" y="1096"/>
                    <a:pt x="7347" y="715"/>
                  </a:cubicBezTo>
                  <a:cubicBezTo>
                    <a:pt x="7347" y="310"/>
                    <a:pt x="7013" y="1"/>
                    <a:pt x="6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9" name="Google Shape;6519;p79"/>
            <p:cNvSpPr/>
            <p:nvPr/>
          </p:nvSpPr>
          <p:spPr>
            <a:xfrm>
              <a:off x="4044236" y="2176685"/>
              <a:ext cx="144783" cy="123077"/>
            </a:xfrm>
            <a:custGeom>
              <a:avLst/>
              <a:gdLst/>
              <a:ahLst/>
              <a:cxnLst/>
              <a:rect l="l" t="t" r="r" b="b"/>
              <a:pathLst>
                <a:path w="4549" h="3867" extrusionOk="0">
                  <a:moveTo>
                    <a:pt x="203" y="0"/>
                  </a:moveTo>
                  <a:cubicBezTo>
                    <a:pt x="108" y="0"/>
                    <a:pt x="36" y="84"/>
                    <a:pt x="36" y="167"/>
                  </a:cubicBezTo>
                  <a:cubicBezTo>
                    <a:pt x="36" y="215"/>
                    <a:pt x="1" y="977"/>
                    <a:pt x="405" y="1822"/>
                  </a:cubicBezTo>
                  <a:cubicBezTo>
                    <a:pt x="667" y="2346"/>
                    <a:pt x="1048" y="2798"/>
                    <a:pt x="1525" y="3143"/>
                  </a:cubicBezTo>
                  <a:cubicBezTo>
                    <a:pt x="2186" y="3633"/>
                    <a:pt x="2944" y="3867"/>
                    <a:pt x="3694" y="3867"/>
                  </a:cubicBezTo>
                  <a:cubicBezTo>
                    <a:pt x="3929" y="3867"/>
                    <a:pt x="4164" y="3844"/>
                    <a:pt x="4394" y="3798"/>
                  </a:cubicBezTo>
                  <a:cubicBezTo>
                    <a:pt x="4489" y="3786"/>
                    <a:pt x="4549" y="3691"/>
                    <a:pt x="4537" y="3608"/>
                  </a:cubicBezTo>
                  <a:cubicBezTo>
                    <a:pt x="4526" y="3543"/>
                    <a:pt x="4446" y="3487"/>
                    <a:pt x="4368" y="3487"/>
                  </a:cubicBezTo>
                  <a:cubicBezTo>
                    <a:pt x="4361" y="3487"/>
                    <a:pt x="4354" y="3488"/>
                    <a:pt x="4346" y="3489"/>
                  </a:cubicBezTo>
                  <a:cubicBezTo>
                    <a:pt x="4139" y="3526"/>
                    <a:pt x="3932" y="3545"/>
                    <a:pt x="3725" y="3545"/>
                  </a:cubicBezTo>
                  <a:cubicBezTo>
                    <a:pt x="3018" y="3545"/>
                    <a:pt x="2326" y="3324"/>
                    <a:pt x="1727" y="2882"/>
                  </a:cubicBezTo>
                  <a:cubicBezTo>
                    <a:pt x="275" y="1810"/>
                    <a:pt x="370" y="167"/>
                    <a:pt x="370" y="167"/>
                  </a:cubicBezTo>
                  <a:cubicBezTo>
                    <a:pt x="370" y="84"/>
                    <a:pt x="298"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0" name="Google Shape;6520;p79"/>
            <p:cNvSpPr/>
            <p:nvPr/>
          </p:nvSpPr>
          <p:spPr>
            <a:xfrm>
              <a:off x="4046910" y="2065957"/>
              <a:ext cx="204269" cy="100893"/>
            </a:xfrm>
            <a:custGeom>
              <a:avLst/>
              <a:gdLst/>
              <a:ahLst/>
              <a:cxnLst/>
              <a:rect l="l" t="t" r="r" b="b"/>
              <a:pathLst>
                <a:path w="6418" h="3170" extrusionOk="0">
                  <a:moveTo>
                    <a:pt x="3655" y="1"/>
                  </a:moveTo>
                  <a:cubicBezTo>
                    <a:pt x="1971" y="1"/>
                    <a:pt x="367" y="1170"/>
                    <a:pt x="12" y="3003"/>
                  </a:cubicBezTo>
                  <a:cubicBezTo>
                    <a:pt x="0" y="3086"/>
                    <a:pt x="71" y="3170"/>
                    <a:pt x="179" y="3170"/>
                  </a:cubicBezTo>
                  <a:cubicBezTo>
                    <a:pt x="250" y="3170"/>
                    <a:pt x="333" y="3110"/>
                    <a:pt x="345" y="3039"/>
                  </a:cubicBezTo>
                  <a:cubicBezTo>
                    <a:pt x="667" y="1358"/>
                    <a:pt x="2122" y="299"/>
                    <a:pt x="3652" y="299"/>
                  </a:cubicBezTo>
                  <a:cubicBezTo>
                    <a:pt x="4332" y="299"/>
                    <a:pt x="5027" y="509"/>
                    <a:pt x="5644" y="967"/>
                  </a:cubicBezTo>
                  <a:cubicBezTo>
                    <a:pt x="5822" y="1098"/>
                    <a:pt x="5965" y="1241"/>
                    <a:pt x="6120" y="1396"/>
                  </a:cubicBezTo>
                  <a:cubicBezTo>
                    <a:pt x="6155" y="1431"/>
                    <a:pt x="6208" y="1454"/>
                    <a:pt x="6257" y="1454"/>
                  </a:cubicBezTo>
                  <a:cubicBezTo>
                    <a:pt x="6290" y="1454"/>
                    <a:pt x="6322" y="1443"/>
                    <a:pt x="6346" y="1419"/>
                  </a:cubicBezTo>
                  <a:cubicBezTo>
                    <a:pt x="6406" y="1360"/>
                    <a:pt x="6417" y="1253"/>
                    <a:pt x="6358" y="1193"/>
                  </a:cubicBezTo>
                  <a:cubicBezTo>
                    <a:pt x="6191" y="1027"/>
                    <a:pt x="6025" y="860"/>
                    <a:pt x="5834" y="729"/>
                  </a:cubicBezTo>
                  <a:cubicBezTo>
                    <a:pt x="5159" y="229"/>
                    <a:pt x="4399" y="1"/>
                    <a:pt x="36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1" name="Google Shape;6521;p79"/>
            <p:cNvSpPr/>
            <p:nvPr/>
          </p:nvSpPr>
          <p:spPr>
            <a:xfrm>
              <a:off x="4195735" y="2118027"/>
              <a:ext cx="84247" cy="174224"/>
            </a:xfrm>
            <a:custGeom>
              <a:avLst/>
              <a:gdLst/>
              <a:ahLst/>
              <a:cxnLst/>
              <a:rect l="l" t="t" r="r" b="b"/>
              <a:pathLst>
                <a:path w="2647" h="5474" extrusionOk="0">
                  <a:moveTo>
                    <a:pt x="1952" y="0"/>
                  </a:moveTo>
                  <a:cubicBezTo>
                    <a:pt x="1920" y="0"/>
                    <a:pt x="1888" y="11"/>
                    <a:pt x="1861" y="33"/>
                  </a:cubicBezTo>
                  <a:cubicBezTo>
                    <a:pt x="1789" y="81"/>
                    <a:pt x="1753" y="176"/>
                    <a:pt x="1813" y="260"/>
                  </a:cubicBezTo>
                  <a:cubicBezTo>
                    <a:pt x="2158" y="795"/>
                    <a:pt x="2325" y="1403"/>
                    <a:pt x="2325" y="2046"/>
                  </a:cubicBezTo>
                  <a:cubicBezTo>
                    <a:pt x="2325" y="3451"/>
                    <a:pt x="1432" y="4689"/>
                    <a:pt x="182" y="5165"/>
                  </a:cubicBezTo>
                  <a:cubicBezTo>
                    <a:pt x="1" y="5229"/>
                    <a:pt x="67" y="5474"/>
                    <a:pt x="237" y="5474"/>
                  </a:cubicBezTo>
                  <a:cubicBezTo>
                    <a:pt x="257" y="5474"/>
                    <a:pt x="278" y="5470"/>
                    <a:pt x="301" y="5463"/>
                  </a:cubicBezTo>
                  <a:cubicBezTo>
                    <a:pt x="1682" y="4927"/>
                    <a:pt x="2646" y="3593"/>
                    <a:pt x="2646" y="2022"/>
                  </a:cubicBezTo>
                  <a:cubicBezTo>
                    <a:pt x="2646" y="1343"/>
                    <a:pt x="2456" y="653"/>
                    <a:pt x="2087" y="81"/>
                  </a:cubicBezTo>
                  <a:cubicBezTo>
                    <a:pt x="2057" y="29"/>
                    <a:pt x="2004" y="0"/>
                    <a:pt x="19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2" name="Google Shape;6522;p79"/>
            <p:cNvSpPr/>
            <p:nvPr/>
          </p:nvSpPr>
          <p:spPr>
            <a:xfrm>
              <a:off x="4109037" y="2161153"/>
              <a:ext cx="81510" cy="55348"/>
            </a:xfrm>
            <a:custGeom>
              <a:avLst/>
              <a:gdLst/>
              <a:ahLst/>
              <a:cxnLst/>
              <a:rect l="l" t="t" r="r" b="b"/>
              <a:pathLst>
                <a:path w="2561" h="1739" extrusionOk="0">
                  <a:moveTo>
                    <a:pt x="1691" y="333"/>
                  </a:moveTo>
                  <a:cubicBezTo>
                    <a:pt x="1965" y="333"/>
                    <a:pt x="2144" y="655"/>
                    <a:pt x="1965" y="881"/>
                  </a:cubicBezTo>
                  <a:cubicBezTo>
                    <a:pt x="1900" y="968"/>
                    <a:pt x="1790" y="1020"/>
                    <a:pt x="1682" y="1020"/>
                  </a:cubicBezTo>
                  <a:cubicBezTo>
                    <a:pt x="1613" y="1020"/>
                    <a:pt x="1545" y="999"/>
                    <a:pt x="1489" y="953"/>
                  </a:cubicBezTo>
                  <a:cubicBezTo>
                    <a:pt x="1215" y="762"/>
                    <a:pt x="1370" y="333"/>
                    <a:pt x="1691" y="333"/>
                  </a:cubicBezTo>
                  <a:close/>
                  <a:moveTo>
                    <a:pt x="1691" y="0"/>
                  </a:moveTo>
                  <a:cubicBezTo>
                    <a:pt x="1584" y="0"/>
                    <a:pt x="1334" y="36"/>
                    <a:pt x="1156" y="274"/>
                  </a:cubicBezTo>
                  <a:cubicBezTo>
                    <a:pt x="1025" y="453"/>
                    <a:pt x="989" y="655"/>
                    <a:pt x="1048" y="845"/>
                  </a:cubicBezTo>
                  <a:lnTo>
                    <a:pt x="132" y="1441"/>
                  </a:lnTo>
                  <a:cubicBezTo>
                    <a:pt x="1" y="1536"/>
                    <a:pt x="60" y="1738"/>
                    <a:pt x="215" y="1738"/>
                  </a:cubicBezTo>
                  <a:cubicBezTo>
                    <a:pt x="310" y="1738"/>
                    <a:pt x="263" y="1726"/>
                    <a:pt x="1215" y="1131"/>
                  </a:cubicBezTo>
                  <a:cubicBezTo>
                    <a:pt x="1347" y="1275"/>
                    <a:pt x="1521" y="1344"/>
                    <a:pt x="1693" y="1344"/>
                  </a:cubicBezTo>
                  <a:cubicBezTo>
                    <a:pt x="1893" y="1344"/>
                    <a:pt x="2093" y="1251"/>
                    <a:pt x="2227" y="1072"/>
                  </a:cubicBezTo>
                  <a:cubicBezTo>
                    <a:pt x="2560" y="631"/>
                    <a:pt x="2251" y="0"/>
                    <a:pt x="1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3" name="Google Shape;6523;p79"/>
            <p:cNvSpPr/>
            <p:nvPr/>
          </p:nvSpPr>
          <p:spPr>
            <a:xfrm>
              <a:off x="4157160" y="2083080"/>
              <a:ext cx="10662" cy="29218"/>
            </a:xfrm>
            <a:custGeom>
              <a:avLst/>
              <a:gdLst/>
              <a:ahLst/>
              <a:cxnLst/>
              <a:rect l="l" t="t" r="r" b="b"/>
              <a:pathLst>
                <a:path w="335" h="918" extrusionOk="0">
                  <a:moveTo>
                    <a:pt x="167" y="0"/>
                  </a:moveTo>
                  <a:cubicBezTo>
                    <a:pt x="72" y="0"/>
                    <a:pt x="1" y="72"/>
                    <a:pt x="1" y="167"/>
                  </a:cubicBezTo>
                  <a:lnTo>
                    <a:pt x="1" y="762"/>
                  </a:lnTo>
                  <a:cubicBezTo>
                    <a:pt x="1" y="846"/>
                    <a:pt x="72" y="917"/>
                    <a:pt x="167" y="917"/>
                  </a:cubicBezTo>
                  <a:cubicBezTo>
                    <a:pt x="275" y="917"/>
                    <a:pt x="334" y="846"/>
                    <a:pt x="334" y="762"/>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4" name="Google Shape;6524;p79"/>
            <p:cNvSpPr/>
            <p:nvPr/>
          </p:nvSpPr>
          <p:spPr>
            <a:xfrm>
              <a:off x="4109419" y="2096034"/>
              <a:ext cx="21261" cy="26862"/>
            </a:xfrm>
            <a:custGeom>
              <a:avLst/>
              <a:gdLst/>
              <a:ahLst/>
              <a:cxnLst/>
              <a:rect l="l" t="t" r="r" b="b"/>
              <a:pathLst>
                <a:path w="668" h="844" extrusionOk="0">
                  <a:moveTo>
                    <a:pt x="183" y="0"/>
                  </a:moveTo>
                  <a:cubicBezTo>
                    <a:pt x="156" y="0"/>
                    <a:pt x="130" y="7"/>
                    <a:pt x="108" y="22"/>
                  </a:cubicBezTo>
                  <a:cubicBezTo>
                    <a:pt x="36" y="70"/>
                    <a:pt x="1" y="177"/>
                    <a:pt x="48" y="248"/>
                  </a:cubicBezTo>
                  <a:lnTo>
                    <a:pt x="346" y="772"/>
                  </a:lnTo>
                  <a:cubicBezTo>
                    <a:pt x="393" y="808"/>
                    <a:pt x="429" y="844"/>
                    <a:pt x="489" y="844"/>
                  </a:cubicBezTo>
                  <a:cubicBezTo>
                    <a:pt x="524" y="844"/>
                    <a:pt x="548" y="844"/>
                    <a:pt x="572" y="832"/>
                  </a:cubicBezTo>
                  <a:cubicBezTo>
                    <a:pt x="643" y="784"/>
                    <a:pt x="667" y="677"/>
                    <a:pt x="632" y="605"/>
                  </a:cubicBezTo>
                  <a:lnTo>
                    <a:pt x="334" y="82"/>
                  </a:lnTo>
                  <a:cubicBezTo>
                    <a:pt x="301" y="33"/>
                    <a:pt x="241"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5" name="Google Shape;6525;p79"/>
            <p:cNvSpPr/>
            <p:nvPr/>
          </p:nvSpPr>
          <p:spPr>
            <a:xfrm>
              <a:off x="4074950" y="2130121"/>
              <a:ext cx="28454" cy="19669"/>
            </a:xfrm>
            <a:custGeom>
              <a:avLst/>
              <a:gdLst/>
              <a:ahLst/>
              <a:cxnLst/>
              <a:rect l="l" t="t" r="r" b="b"/>
              <a:pathLst>
                <a:path w="894" h="618" extrusionOk="0">
                  <a:moveTo>
                    <a:pt x="188" y="1"/>
                  </a:moveTo>
                  <a:cubicBezTo>
                    <a:pt x="130" y="1"/>
                    <a:pt x="72" y="33"/>
                    <a:pt x="48" y="82"/>
                  </a:cubicBezTo>
                  <a:cubicBezTo>
                    <a:pt x="0" y="154"/>
                    <a:pt x="24" y="261"/>
                    <a:pt x="107" y="308"/>
                  </a:cubicBezTo>
                  <a:lnTo>
                    <a:pt x="619" y="606"/>
                  </a:lnTo>
                  <a:cubicBezTo>
                    <a:pt x="655" y="618"/>
                    <a:pt x="679" y="618"/>
                    <a:pt x="703" y="618"/>
                  </a:cubicBezTo>
                  <a:cubicBezTo>
                    <a:pt x="762" y="618"/>
                    <a:pt x="798" y="594"/>
                    <a:pt x="834" y="546"/>
                  </a:cubicBezTo>
                  <a:cubicBezTo>
                    <a:pt x="893" y="475"/>
                    <a:pt x="881" y="368"/>
                    <a:pt x="786" y="320"/>
                  </a:cubicBezTo>
                  <a:lnTo>
                    <a:pt x="262" y="23"/>
                  </a:lnTo>
                  <a:cubicBezTo>
                    <a:pt x="240" y="8"/>
                    <a:pt x="214"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6" name="Google Shape;6526;p79"/>
            <p:cNvSpPr/>
            <p:nvPr/>
          </p:nvSpPr>
          <p:spPr>
            <a:xfrm>
              <a:off x="4063555" y="2177067"/>
              <a:ext cx="29218" cy="10630"/>
            </a:xfrm>
            <a:custGeom>
              <a:avLst/>
              <a:gdLst/>
              <a:ahLst/>
              <a:cxnLst/>
              <a:rect l="l" t="t" r="r" b="b"/>
              <a:pathLst>
                <a:path w="918" h="334" extrusionOk="0">
                  <a:moveTo>
                    <a:pt x="168" y="0"/>
                  </a:moveTo>
                  <a:cubicBezTo>
                    <a:pt x="72" y="0"/>
                    <a:pt x="1" y="83"/>
                    <a:pt x="1" y="167"/>
                  </a:cubicBezTo>
                  <a:cubicBezTo>
                    <a:pt x="1" y="262"/>
                    <a:pt x="72" y="334"/>
                    <a:pt x="168" y="334"/>
                  </a:cubicBezTo>
                  <a:lnTo>
                    <a:pt x="763" y="334"/>
                  </a:lnTo>
                  <a:cubicBezTo>
                    <a:pt x="846" y="334"/>
                    <a:pt x="918" y="262"/>
                    <a:pt x="918" y="167"/>
                  </a:cubicBezTo>
                  <a:cubicBezTo>
                    <a:pt x="918" y="83"/>
                    <a:pt x="846"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7" name="Google Shape;6527;p79"/>
            <p:cNvSpPr/>
            <p:nvPr/>
          </p:nvSpPr>
          <p:spPr>
            <a:xfrm>
              <a:off x="4073804" y="2215005"/>
              <a:ext cx="29600" cy="20051"/>
            </a:xfrm>
            <a:custGeom>
              <a:avLst/>
              <a:gdLst/>
              <a:ahLst/>
              <a:cxnLst/>
              <a:rect l="l" t="t" r="r" b="b"/>
              <a:pathLst>
                <a:path w="930" h="630" extrusionOk="0">
                  <a:moveTo>
                    <a:pt x="735" y="1"/>
                  </a:moveTo>
                  <a:cubicBezTo>
                    <a:pt x="709" y="1"/>
                    <a:pt x="681" y="8"/>
                    <a:pt x="655" y="23"/>
                  </a:cubicBezTo>
                  <a:lnTo>
                    <a:pt x="143" y="320"/>
                  </a:lnTo>
                  <a:cubicBezTo>
                    <a:pt x="0" y="404"/>
                    <a:pt x="60" y="630"/>
                    <a:pt x="227" y="630"/>
                  </a:cubicBezTo>
                  <a:cubicBezTo>
                    <a:pt x="298" y="630"/>
                    <a:pt x="298" y="606"/>
                    <a:pt x="822" y="308"/>
                  </a:cubicBezTo>
                  <a:cubicBezTo>
                    <a:pt x="893" y="261"/>
                    <a:pt x="929" y="154"/>
                    <a:pt x="881" y="82"/>
                  </a:cubicBezTo>
                  <a:cubicBezTo>
                    <a:pt x="849" y="33"/>
                    <a:pt x="794" y="1"/>
                    <a:pt x="7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8" name="Google Shape;6528;p79"/>
            <p:cNvSpPr/>
            <p:nvPr/>
          </p:nvSpPr>
          <p:spPr>
            <a:xfrm>
              <a:off x="4109419" y="2242472"/>
              <a:ext cx="21261" cy="26703"/>
            </a:xfrm>
            <a:custGeom>
              <a:avLst/>
              <a:gdLst/>
              <a:ahLst/>
              <a:cxnLst/>
              <a:rect l="l" t="t" r="r" b="b"/>
              <a:pathLst>
                <a:path w="668" h="839" extrusionOk="0">
                  <a:moveTo>
                    <a:pt x="496" y="0"/>
                  </a:moveTo>
                  <a:cubicBezTo>
                    <a:pt x="441" y="0"/>
                    <a:pt x="391" y="27"/>
                    <a:pt x="358" y="76"/>
                  </a:cubicBezTo>
                  <a:lnTo>
                    <a:pt x="60" y="600"/>
                  </a:lnTo>
                  <a:cubicBezTo>
                    <a:pt x="1" y="707"/>
                    <a:pt x="72" y="838"/>
                    <a:pt x="191" y="838"/>
                  </a:cubicBezTo>
                  <a:cubicBezTo>
                    <a:pt x="251" y="838"/>
                    <a:pt x="298" y="815"/>
                    <a:pt x="334" y="767"/>
                  </a:cubicBezTo>
                  <a:lnTo>
                    <a:pt x="632" y="243"/>
                  </a:lnTo>
                  <a:cubicBezTo>
                    <a:pt x="667" y="172"/>
                    <a:pt x="643" y="64"/>
                    <a:pt x="572" y="17"/>
                  </a:cubicBezTo>
                  <a:cubicBezTo>
                    <a:pt x="546" y="6"/>
                    <a:pt x="520" y="0"/>
                    <a:pt x="4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9" name="Google Shape;6529;p79"/>
            <p:cNvSpPr/>
            <p:nvPr/>
          </p:nvSpPr>
          <p:spPr>
            <a:xfrm>
              <a:off x="4157924" y="2252466"/>
              <a:ext cx="10248" cy="29600"/>
            </a:xfrm>
            <a:custGeom>
              <a:avLst/>
              <a:gdLst/>
              <a:ahLst/>
              <a:cxnLst/>
              <a:rect l="l" t="t" r="r" b="b"/>
              <a:pathLst>
                <a:path w="322" h="930" extrusionOk="0">
                  <a:moveTo>
                    <a:pt x="155" y="0"/>
                  </a:moveTo>
                  <a:cubicBezTo>
                    <a:pt x="72" y="0"/>
                    <a:pt x="1" y="84"/>
                    <a:pt x="1" y="167"/>
                  </a:cubicBezTo>
                  <a:lnTo>
                    <a:pt x="1" y="762"/>
                  </a:lnTo>
                  <a:cubicBezTo>
                    <a:pt x="1" y="858"/>
                    <a:pt x="72" y="929"/>
                    <a:pt x="155" y="929"/>
                  </a:cubicBezTo>
                  <a:cubicBezTo>
                    <a:pt x="251" y="929"/>
                    <a:pt x="322" y="858"/>
                    <a:pt x="322" y="762"/>
                  </a:cubicBezTo>
                  <a:lnTo>
                    <a:pt x="322" y="167"/>
                  </a:lnTo>
                  <a:cubicBezTo>
                    <a:pt x="322" y="84"/>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0" name="Google Shape;6530;p79"/>
            <p:cNvSpPr/>
            <p:nvPr/>
          </p:nvSpPr>
          <p:spPr>
            <a:xfrm>
              <a:off x="4194685" y="2242472"/>
              <a:ext cx="21261" cy="27022"/>
            </a:xfrm>
            <a:custGeom>
              <a:avLst/>
              <a:gdLst/>
              <a:ahLst/>
              <a:cxnLst/>
              <a:rect l="l" t="t" r="r" b="b"/>
              <a:pathLst>
                <a:path w="668" h="849" extrusionOk="0">
                  <a:moveTo>
                    <a:pt x="181" y="0"/>
                  </a:moveTo>
                  <a:cubicBezTo>
                    <a:pt x="155" y="0"/>
                    <a:pt x="130" y="6"/>
                    <a:pt x="108" y="17"/>
                  </a:cubicBezTo>
                  <a:cubicBezTo>
                    <a:pt x="36" y="64"/>
                    <a:pt x="0" y="172"/>
                    <a:pt x="48" y="243"/>
                  </a:cubicBezTo>
                  <a:lnTo>
                    <a:pt x="346" y="767"/>
                  </a:lnTo>
                  <a:cubicBezTo>
                    <a:pt x="378" y="816"/>
                    <a:pt x="428" y="848"/>
                    <a:pt x="487" y="848"/>
                  </a:cubicBezTo>
                  <a:cubicBezTo>
                    <a:pt x="513" y="848"/>
                    <a:pt x="542" y="841"/>
                    <a:pt x="572" y="826"/>
                  </a:cubicBezTo>
                  <a:cubicBezTo>
                    <a:pt x="643" y="779"/>
                    <a:pt x="667" y="672"/>
                    <a:pt x="631" y="600"/>
                  </a:cubicBezTo>
                  <a:lnTo>
                    <a:pt x="334" y="76"/>
                  </a:lnTo>
                  <a:cubicBezTo>
                    <a:pt x="301" y="27"/>
                    <a:pt x="240"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1" name="Google Shape;6531;p79"/>
            <p:cNvSpPr/>
            <p:nvPr/>
          </p:nvSpPr>
          <p:spPr>
            <a:xfrm>
              <a:off x="4222343" y="2215387"/>
              <a:ext cx="27690" cy="19669"/>
            </a:xfrm>
            <a:custGeom>
              <a:avLst/>
              <a:gdLst/>
              <a:ahLst/>
              <a:cxnLst/>
              <a:rect l="l" t="t" r="r" b="b"/>
              <a:pathLst>
                <a:path w="870" h="618" extrusionOk="0">
                  <a:moveTo>
                    <a:pt x="176" y="1"/>
                  </a:moveTo>
                  <a:cubicBezTo>
                    <a:pt x="118" y="1"/>
                    <a:pt x="57" y="33"/>
                    <a:pt x="24" y="82"/>
                  </a:cubicBezTo>
                  <a:cubicBezTo>
                    <a:pt x="1" y="142"/>
                    <a:pt x="13" y="249"/>
                    <a:pt x="96" y="296"/>
                  </a:cubicBezTo>
                  <a:cubicBezTo>
                    <a:pt x="632" y="594"/>
                    <a:pt x="620" y="618"/>
                    <a:pt x="691" y="618"/>
                  </a:cubicBezTo>
                  <a:cubicBezTo>
                    <a:pt x="751" y="618"/>
                    <a:pt x="798" y="594"/>
                    <a:pt x="834" y="546"/>
                  </a:cubicBezTo>
                  <a:cubicBezTo>
                    <a:pt x="870" y="475"/>
                    <a:pt x="846" y="368"/>
                    <a:pt x="775" y="320"/>
                  </a:cubicBezTo>
                  <a:lnTo>
                    <a:pt x="251" y="22"/>
                  </a:lnTo>
                  <a:cubicBezTo>
                    <a:pt x="228" y="8"/>
                    <a:pt x="202" y="1"/>
                    <a:pt x="1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2" name="Google Shape;6532;p79"/>
            <p:cNvSpPr/>
            <p:nvPr/>
          </p:nvSpPr>
          <p:spPr>
            <a:xfrm>
              <a:off x="4232941" y="2177067"/>
              <a:ext cx="29600" cy="10630"/>
            </a:xfrm>
            <a:custGeom>
              <a:avLst/>
              <a:gdLst/>
              <a:ahLst/>
              <a:cxnLst/>
              <a:rect l="l" t="t" r="r" b="b"/>
              <a:pathLst>
                <a:path w="930" h="334" extrusionOk="0">
                  <a:moveTo>
                    <a:pt x="168" y="0"/>
                  </a:moveTo>
                  <a:cubicBezTo>
                    <a:pt x="72" y="0"/>
                    <a:pt x="1" y="83"/>
                    <a:pt x="1" y="167"/>
                  </a:cubicBezTo>
                  <a:cubicBezTo>
                    <a:pt x="1" y="262"/>
                    <a:pt x="72" y="334"/>
                    <a:pt x="168" y="334"/>
                  </a:cubicBezTo>
                  <a:lnTo>
                    <a:pt x="763" y="334"/>
                  </a:lnTo>
                  <a:cubicBezTo>
                    <a:pt x="858" y="334"/>
                    <a:pt x="930" y="262"/>
                    <a:pt x="930" y="167"/>
                  </a:cubicBezTo>
                  <a:cubicBezTo>
                    <a:pt x="930" y="83"/>
                    <a:pt x="858"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3" name="Google Shape;6533;p79"/>
            <p:cNvSpPr/>
            <p:nvPr/>
          </p:nvSpPr>
          <p:spPr>
            <a:xfrm>
              <a:off x="4221579" y="2130694"/>
              <a:ext cx="28454" cy="19478"/>
            </a:xfrm>
            <a:custGeom>
              <a:avLst/>
              <a:gdLst/>
              <a:ahLst/>
              <a:cxnLst/>
              <a:rect l="l" t="t" r="r" b="b"/>
              <a:pathLst>
                <a:path w="894" h="612" extrusionOk="0">
                  <a:moveTo>
                    <a:pt x="706" y="0"/>
                  </a:moveTo>
                  <a:cubicBezTo>
                    <a:pt x="679" y="0"/>
                    <a:pt x="654" y="5"/>
                    <a:pt x="632" y="16"/>
                  </a:cubicBezTo>
                  <a:lnTo>
                    <a:pt x="108" y="314"/>
                  </a:lnTo>
                  <a:cubicBezTo>
                    <a:pt x="37" y="362"/>
                    <a:pt x="1" y="469"/>
                    <a:pt x="48" y="540"/>
                  </a:cubicBezTo>
                  <a:cubicBezTo>
                    <a:pt x="96" y="588"/>
                    <a:pt x="144" y="612"/>
                    <a:pt x="203" y="612"/>
                  </a:cubicBezTo>
                  <a:cubicBezTo>
                    <a:pt x="227" y="612"/>
                    <a:pt x="263" y="612"/>
                    <a:pt x="275" y="600"/>
                  </a:cubicBezTo>
                  <a:lnTo>
                    <a:pt x="799" y="302"/>
                  </a:lnTo>
                  <a:cubicBezTo>
                    <a:pt x="870" y="255"/>
                    <a:pt x="894" y="159"/>
                    <a:pt x="858" y="76"/>
                  </a:cubicBezTo>
                  <a:cubicBezTo>
                    <a:pt x="825" y="27"/>
                    <a:pt x="764" y="0"/>
                    <a:pt x="7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4" name="Google Shape;6534;p79"/>
            <p:cNvSpPr/>
            <p:nvPr/>
          </p:nvSpPr>
          <p:spPr>
            <a:xfrm>
              <a:off x="4194685" y="2095652"/>
              <a:ext cx="20879" cy="26862"/>
            </a:xfrm>
            <a:custGeom>
              <a:avLst/>
              <a:gdLst/>
              <a:ahLst/>
              <a:cxnLst/>
              <a:rect l="l" t="t" r="r" b="b"/>
              <a:pathLst>
                <a:path w="656" h="844" extrusionOk="0">
                  <a:moveTo>
                    <a:pt x="479" y="0"/>
                  </a:moveTo>
                  <a:cubicBezTo>
                    <a:pt x="428" y="0"/>
                    <a:pt x="378" y="33"/>
                    <a:pt x="346" y="82"/>
                  </a:cubicBezTo>
                  <a:lnTo>
                    <a:pt x="48" y="606"/>
                  </a:lnTo>
                  <a:cubicBezTo>
                    <a:pt x="0" y="677"/>
                    <a:pt x="36" y="784"/>
                    <a:pt x="108" y="820"/>
                  </a:cubicBezTo>
                  <a:cubicBezTo>
                    <a:pt x="131" y="844"/>
                    <a:pt x="167" y="844"/>
                    <a:pt x="179" y="844"/>
                  </a:cubicBezTo>
                  <a:cubicBezTo>
                    <a:pt x="239" y="844"/>
                    <a:pt x="286" y="808"/>
                    <a:pt x="310" y="760"/>
                  </a:cubicBezTo>
                  <a:lnTo>
                    <a:pt x="608" y="248"/>
                  </a:lnTo>
                  <a:cubicBezTo>
                    <a:pt x="655" y="165"/>
                    <a:pt x="631" y="70"/>
                    <a:pt x="548" y="22"/>
                  </a:cubicBezTo>
                  <a:cubicBezTo>
                    <a:pt x="526" y="7"/>
                    <a:pt x="502" y="0"/>
                    <a:pt x="4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35" name="Google Shape;6535;p79"/>
          <p:cNvGrpSpPr/>
          <p:nvPr/>
        </p:nvGrpSpPr>
        <p:grpSpPr>
          <a:xfrm>
            <a:off x="3576626" y="1975821"/>
            <a:ext cx="284251" cy="351694"/>
            <a:chOff x="3576626" y="1975821"/>
            <a:chExt cx="284251" cy="351694"/>
          </a:xfrm>
        </p:grpSpPr>
        <p:sp>
          <p:nvSpPr>
            <p:cNvPr id="6536" name="Google Shape;6536;p79"/>
            <p:cNvSpPr/>
            <p:nvPr/>
          </p:nvSpPr>
          <p:spPr>
            <a:xfrm>
              <a:off x="3576626" y="2145971"/>
              <a:ext cx="284251" cy="181544"/>
            </a:xfrm>
            <a:custGeom>
              <a:avLst/>
              <a:gdLst/>
              <a:ahLst/>
              <a:cxnLst/>
              <a:rect l="l" t="t" r="r" b="b"/>
              <a:pathLst>
                <a:path w="8931" h="5704" extrusionOk="0">
                  <a:moveTo>
                    <a:pt x="3001" y="346"/>
                  </a:moveTo>
                  <a:cubicBezTo>
                    <a:pt x="3096" y="346"/>
                    <a:pt x="3179" y="370"/>
                    <a:pt x="3263" y="453"/>
                  </a:cubicBezTo>
                  <a:cubicBezTo>
                    <a:pt x="3334" y="525"/>
                    <a:pt x="3358" y="608"/>
                    <a:pt x="3358" y="703"/>
                  </a:cubicBezTo>
                  <a:lnTo>
                    <a:pt x="3358" y="1132"/>
                  </a:lnTo>
                  <a:cubicBezTo>
                    <a:pt x="3358" y="1311"/>
                    <a:pt x="3263" y="1477"/>
                    <a:pt x="3096" y="1584"/>
                  </a:cubicBezTo>
                  <a:cubicBezTo>
                    <a:pt x="3048" y="1608"/>
                    <a:pt x="3025" y="1656"/>
                    <a:pt x="3025" y="1715"/>
                  </a:cubicBezTo>
                  <a:lnTo>
                    <a:pt x="3025" y="1894"/>
                  </a:lnTo>
                  <a:lnTo>
                    <a:pt x="2644" y="1894"/>
                  </a:lnTo>
                  <a:lnTo>
                    <a:pt x="2644" y="1715"/>
                  </a:lnTo>
                  <a:cubicBezTo>
                    <a:pt x="2644" y="1656"/>
                    <a:pt x="2620" y="1608"/>
                    <a:pt x="2572" y="1584"/>
                  </a:cubicBezTo>
                  <a:cubicBezTo>
                    <a:pt x="2405" y="1489"/>
                    <a:pt x="2310" y="1311"/>
                    <a:pt x="2310" y="1132"/>
                  </a:cubicBezTo>
                  <a:lnTo>
                    <a:pt x="2310" y="703"/>
                  </a:lnTo>
                  <a:cubicBezTo>
                    <a:pt x="2310" y="513"/>
                    <a:pt x="2465" y="346"/>
                    <a:pt x="2667" y="346"/>
                  </a:cubicBezTo>
                  <a:close/>
                  <a:moveTo>
                    <a:pt x="6096" y="346"/>
                  </a:moveTo>
                  <a:cubicBezTo>
                    <a:pt x="6192" y="346"/>
                    <a:pt x="6275" y="370"/>
                    <a:pt x="6358" y="453"/>
                  </a:cubicBezTo>
                  <a:cubicBezTo>
                    <a:pt x="6430" y="525"/>
                    <a:pt x="6454" y="608"/>
                    <a:pt x="6454" y="703"/>
                  </a:cubicBezTo>
                  <a:lnTo>
                    <a:pt x="6454" y="1132"/>
                  </a:lnTo>
                  <a:cubicBezTo>
                    <a:pt x="6454" y="1311"/>
                    <a:pt x="6370" y="1477"/>
                    <a:pt x="6192" y="1584"/>
                  </a:cubicBezTo>
                  <a:cubicBezTo>
                    <a:pt x="6144" y="1608"/>
                    <a:pt x="6120" y="1656"/>
                    <a:pt x="6120" y="1715"/>
                  </a:cubicBezTo>
                  <a:lnTo>
                    <a:pt x="6120" y="1894"/>
                  </a:lnTo>
                  <a:lnTo>
                    <a:pt x="5739" y="1894"/>
                  </a:lnTo>
                  <a:lnTo>
                    <a:pt x="5739" y="1715"/>
                  </a:lnTo>
                  <a:cubicBezTo>
                    <a:pt x="5739" y="1656"/>
                    <a:pt x="5715" y="1608"/>
                    <a:pt x="5668" y="1584"/>
                  </a:cubicBezTo>
                  <a:cubicBezTo>
                    <a:pt x="5501" y="1489"/>
                    <a:pt x="5406" y="1311"/>
                    <a:pt x="5406" y="1132"/>
                  </a:cubicBezTo>
                  <a:lnTo>
                    <a:pt x="5406" y="703"/>
                  </a:lnTo>
                  <a:cubicBezTo>
                    <a:pt x="5406" y="513"/>
                    <a:pt x="5561" y="346"/>
                    <a:pt x="5763" y="346"/>
                  </a:cubicBezTo>
                  <a:close/>
                  <a:moveTo>
                    <a:pt x="1453" y="2061"/>
                  </a:moveTo>
                  <a:cubicBezTo>
                    <a:pt x="1548" y="2061"/>
                    <a:pt x="1632" y="2084"/>
                    <a:pt x="1715" y="2156"/>
                  </a:cubicBezTo>
                  <a:cubicBezTo>
                    <a:pt x="1786" y="2239"/>
                    <a:pt x="1810" y="2323"/>
                    <a:pt x="1810" y="2418"/>
                  </a:cubicBezTo>
                  <a:lnTo>
                    <a:pt x="1810" y="2846"/>
                  </a:lnTo>
                  <a:cubicBezTo>
                    <a:pt x="1810" y="3037"/>
                    <a:pt x="1715" y="3204"/>
                    <a:pt x="1548" y="3287"/>
                  </a:cubicBezTo>
                  <a:cubicBezTo>
                    <a:pt x="1501" y="3323"/>
                    <a:pt x="1477" y="3370"/>
                    <a:pt x="1477" y="3430"/>
                  </a:cubicBezTo>
                  <a:lnTo>
                    <a:pt x="1477" y="3608"/>
                  </a:lnTo>
                  <a:lnTo>
                    <a:pt x="1096" y="3608"/>
                  </a:lnTo>
                  <a:lnTo>
                    <a:pt x="1096" y="3430"/>
                  </a:lnTo>
                  <a:cubicBezTo>
                    <a:pt x="1096" y="3370"/>
                    <a:pt x="1072" y="3323"/>
                    <a:pt x="1024" y="3287"/>
                  </a:cubicBezTo>
                  <a:cubicBezTo>
                    <a:pt x="858" y="3204"/>
                    <a:pt x="762" y="3025"/>
                    <a:pt x="762" y="2846"/>
                  </a:cubicBezTo>
                  <a:lnTo>
                    <a:pt x="762" y="2418"/>
                  </a:lnTo>
                  <a:cubicBezTo>
                    <a:pt x="762" y="2215"/>
                    <a:pt x="917" y="2061"/>
                    <a:pt x="1120" y="2061"/>
                  </a:cubicBezTo>
                  <a:close/>
                  <a:moveTo>
                    <a:pt x="4549" y="2061"/>
                  </a:moveTo>
                  <a:cubicBezTo>
                    <a:pt x="4644" y="2061"/>
                    <a:pt x="4727" y="2084"/>
                    <a:pt x="4810" y="2156"/>
                  </a:cubicBezTo>
                  <a:cubicBezTo>
                    <a:pt x="4882" y="2239"/>
                    <a:pt x="4906" y="2323"/>
                    <a:pt x="4906" y="2418"/>
                  </a:cubicBezTo>
                  <a:lnTo>
                    <a:pt x="4906" y="2846"/>
                  </a:lnTo>
                  <a:cubicBezTo>
                    <a:pt x="4906" y="3025"/>
                    <a:pt x="4810" y="3204"/>
                    <a:pt x="4644" y="3287"/>
                  </a:cubicBezTo>
                  <a:cubicBezTo>
                    <a:pt x="4596" y="3323"/>
                    <a:pt x="4572" y="3370"/>
                    <a:pt x="4572" y="3430"/>
                  </a:cubicBezTo>
                  <a:lnTo>
                    <a:pt x="4572" y="3608"/>
                  </a:lnTo>
                  <a:lnTo>
                    <a:pt x="4191" y="3608"/>
                  </a:lnTo>
                  <a:lnTo>
                    <a:pt x="4191" y="3430"/>
                  </a:lnTo>
                  <a:cubicBezTo>
                    <a:pt x="4191" y="3370"/>
                    <a:pt x="4168" y="3323"/>
                    <a:pt x="4120" y="3287"/>
                  </a:cubicBezTo>
                  <a:cubicBezTo>
                    <a:pt x="3953" y="3204"/>
                    <a:pt x="3858" y="3025"/>
                    <a:pt x="3858" y="2846"/>
                  </a:cubicBezTo>
                  <a:lnTo>
                    <a:pt x="3858" y="2418"/>
                  </a:lnTo>
                  <a:cubicBezTo>
                    <a:pt x="3858" y="2215"/>
                    <a:pt x="4013" y="2061"/>
                    <a:pt x="4215" y="2061"/>
                  </a:cubicBezTo>
                  <a:close/>
                  <a:moveTo>
                    <a:pt x="7668" y="2061"/>
                  </a:moveTo>
                  <a:cubicBezTo>
                    <a:pt x="7751" y="2061"/>
                    <a:pt x="7847" y="2084"/>
                    <a:pt x="7918" y="2156"/>
                  </a:cubicBezTo>
                  <a:cubicBezTo>
                    <a:pt x="7989" y="2239"/>
                    <a:pt x="8025" y="2323"/>
                    <a:pt x="8025" y="2418"/>
                  </a:cubicBezTo>
                  <a:lnTo>
                    <a:pt x="8025" y="2846"/>
                  </a:lnTo>
                  <a:cubicBezTo>
                    <a:pt x="8001" y="3025"/>
                    <a:pt x="7918" y="3204"/>
                    <a:pt x="7751" y="3287"/>
                  </a:cubicBezTo>
                  <a:cubicBezTo>
                    <a:pt x="7704" y="3323"/>
                    <a:pt x="7680" y="3370"/>
                    <a:pt x="7680" y="3430"/>
                  </a:cubicBezTo>
                  <a:lnTo>
                    <a:pt x="7680" y="3608"/>
                  </a:lnTo>
                  <a:lnTo>
                    <a:pt x="7311" y="3608"/>
                  </a:lnTo>
                  <a:lnTo>
                    <a:pt x="7311" y="3430"/>
                  </a:lnTo>
                  <a:cubicBezTo>
                    <a:pt x="7311" y="3370"/>
                    <a:pt x="7275" y="3323"/>
                    <a:pt x="7227" y="3287"/>
                  </a:cubicBezTo>
                  <a:cubicBezTo>
                    <a:pt x="7073" y="3204"/>
                    <a:pt x="6966" y="3025"/>
                    <a:pt x="6966" y="2846"/>
                  </a:cubicBezTo>
                  <a:lnTo>
                    <a:pt x="6966" y="2418"/>
                  </a:lnTo>
                  <a:cubicBezTo>
                    <a:pt x="6966" y="2215"/>
                    <a:pt x="7132" y="2061"/>
                    <a:pt x="7323" y="2061"/>
                  </a:cubicBezTo>
                  <a:close/>
                  <a:moveTo>
                    <a:pt x="5787" y="1"/>
                  </a:moveTo>
                  <a:cubicBezTo>
                    <a:pt x="5418" y="1"/>
                    <a:pt x="5120" y="310"/>
                    <a:pt x="5120" y="691"/>
                  </a:cubicBezTo>
                  <a:lnTo>
                    <a:pt x="5120" y="1120"/>
                  </a:lnTo>
                  <a:cubicBezTo>
                    <a:pt x="5120" y="1382"/>
                    <a:pt x="5251" y="1644"/>
                    <a:pt x="5465" y="1799"/>
                  </a:cubicBezTo>
                  <a:lnTo>
                    <a:pt x="5465" y="1953"/>
                  </a:lnTo>
                  <a:lnTo>
                    <a:pt x="5180" y="2073"/>
                  </a:lnTo>
                  <a:cubicBezTo>
                    <a:pt x="5144" y="2025"/>
                    <a:pt x="5120" y="1977"/>
                    <a:pt x="5072" y="1942"/>
                  </a:cubicBezTo>
                  <a:cubicBezTo>
                    <a:pt x="4941" y="1799"/>
                    <a:pt x="4775" y="1739"/>
                    <a:pt x="4596" y="1739"/>
                  </a:cubicBezTo>
                  <a:lnTo>
                    <a:pt x="4251" y="1739"/>
                  </a:lnTo>
                  <a:cubicBezTo>
                    <a:pt x="4001" y="1739"/>
                    <a:pt x="3798" y="1882"/>
                    <a:pt x="3679" y="2073"/>
                  </a:cubicBezTo>
                  <a:lnTo>
                    <a:pt x="3394" y="1953"/>
                  </a:lnTo>
                  <a:lnTo>
                    <a:pt x="3394" y="1799"/>
                  </a:lnTo>
                  <a:cubicBezTo>
                    <a:pt x="3596" y="1644"/>
                    <a:pt x="3739" y="1382"/>
                    <a:pt x="3739" y="1120"/>
                  </a:cubicBezTo>
                  <a:lnTo>
                    <a:pt x="3739" y="691"/>
                  </a:lnTo>
                  <a:cubicBezTo>
                    <a:pt x="3739" y="513"/>
                    <a:pt x="3656" y="334"/>
                    <a:pt x="3537" y="215"/>
                  </a:cubicBezTo>
                  <a:cubicBezTo>
                    <a:pt x="3406" y="72"/>
                    <a:pt x="3239" y="13"/>
                    <a:pt x="3060" y="13"/>
                  </a:cubicBezTo>
                  <a:lnTo>
                    <a:pt x="2727" y="13"/>
                  </a:lnTo>
                  <a:cubicBezTo>
                    <a:pt x="2346" y="13"/>
                    <a:pt x="2048" y="334"/>
                    <a:pt x="2048" y="703"/>
                  </a:cubicBezTo>
                  <a:lnTo>
                    <a:pt x="2048" y="1132"/>
                  </a:lnTo>
                  <a:cubicBezTo>
                    <a:pt x="2048" y="1406"/>
                    <a:pt x="2191" y="1656"/>
                    <a:pt x="2394" y="1822"/>
                  </a:cubicBezTo>
                  <a:lnTo>
                    <a:pt x="2394" y="1965"/>
                  </a:lnTo>
                  <a:lnTo>
                    <a:pt x="2108" y="2084"/>
                  </a:lnTo>
                  <a:cubicBezTo>
                    <a:pt x="2084" y="2037"/>
                    <a:pt x="2048" y="2001"/>
                    <a:pt x="2013" y="1953"/>
                  </a:cubicBezTo>
                  <a:cubicBezTo>
                    <a:pt x="1870" y="1822"/>
                    <a:pt x="1715" y="1763"/>
                    <a:pt x="1536" y="1763"/>
                  </a:cubicBezTo>
                  <a:lnTo>
                    <a:pt x="1191" y="1763"/>
                  </a:lnTo>
                  <a:cubicBezTo>
                    <a:pt x="822" y="1763"/>
                    <a:pt x="524" y="2073"/>
                    <a:pt x="524" y="2442"/>
                  </a:cubicBezTo>
                  <a:lnTo>
                    <a:pt x="524" y="2870"/>
                  </a:lnTo>
                  <a:cubicBezTo>
                    <a:pt x="524" y="3144"/>
                    <a:pt x="655" y="3394"/>
                    <a:pt x="858" y="3561"/>
                  </a:cubicBezTo>
                  <a:lnTo>
                    <a:pt x="858" y="3704"/>
                  </a:lnTo>
                  <a:lnTo>
                    <a:pt x="429" y="3882"/>
                  </a:lnTo>
                  <a:cubicBezTo>
                    <a:pt x="179" y="3989"/>
                    <a:pt x="0" y="4239"/>
                    <a:pt x="0" y="4513"/>
                  </a:cubicBezTo>
                  <a:lnTo>
                    <a:pt x="0" y="5537"/>
                  </a:lnTo>
                  <a:cubicBezTo>
                    <a:pt x="0" y="5632"/>
                    <a:pt x="72" y="5704"/>
                    <a:pt x="167" y="5704"/>
                  </a:cubicBezTo>
                  <a:cubicBezTo>
                    <a:pt x="250" y="5704"/>
                    <a:pt x="322" y="5632"/>
                    <a:pt x="322" y="5537"/>
                  </a:cubicBezTo>
                  <a:lnTo>
                    <a:pt x="322" y="4513"/>
                  </a:lnTo>
                  <a:cubicBezTo>
                    <a:pt x="322" y="4358"/>
                    <a:pt x="417" y="4228"/>
                    <a:pt x="548" y="4180"/>
                  </a:cubicBezTo>
                  <a:lnTo>
                    <a:pt x="1060" y="3977"/>
                  </a:lnTo>
                  <a:lnTo>
                    <a:pt x="1679" y="3977"/>
                  </a:lnTo>
                  <a:lnTo>
                    <a:pt x="2191" y="4180"/>
                  </a:lnTo>
                  <a:cubicBezTo>
                    <a:pt x="2322" y="4239"/>
                    <a:pt x="2405" y="4358"/>
                    <a:pt x="2405" y="4513"/>
                  </a:cubicBezTo>
                  <a:lnTo>
                    <a:pt x="2405" y="5537"/>
                  </a:lnTo>
                  <a:cubicBezTo>
                    <a:pt x="2405" y="5632"/>
                    <a:pt x="2489" y="5704"/>
                    <a:pt x="2572" y="5704"/>
                  </a:cubicBezTo>
                  <a:cubicBezTo>
                    <a:pt x="2667" y="5704"/>
                    <a:pt x="2739" y="5632"/>
                    <a:pt x="2739" y="5537"/>
                  </a:cubicBezTo>
                  <a:lnTo>
                    <a:pt x="2739" y="4513"/>
                  </a:lnTo>
                  <a:cubicBezTo>
                    <a:pt x="2739" y="4228"/>
                    <a:pt x="2572" y="3989"/>
                    <a:pt x="2310" y="3882"/>
                  </a:cubicBezTo>
                  <a:lnTo>
                    <a:pt x="1870" y="3704"/>
                  </a:lnTo>
                  <a:lnTo>
                    <a:pt x="1870" y="3561"/>
                  </a:lnTo>
                  <a:cubicBezTo>
                    <a:pt x="2084" y="3394"/>
                    <a:pt x="2215" y="3144"/>
                    <a:pt x="2215" y="2870"/>
                  </a:cubicBezTo>
                  <a:lnTo>
                    <a:pt x="2215" y="2442"/>
                  </a:lnTo>
                  <a:lnTo>
                    <a:pt x="2215" y="2418"/>
                  </a:lnTo>
                  <a:lnTo>
                    <a:pt x="2608" y="2263"/>
                  </a:lnTo>
                  <a:lnTo>
                    <a:pt x="3227" y="2263"/>
                  </a:lnTo>
                  <a:lnTo>
                    <a:pt x="3620" y="2418"/>
                  </a:lnTo>
                  <a:lnTo>
                    <a:pt x="3620" y="2442"/>
                  </a:lnTo>
                  <a:lnTo>
                    <a:pt x="3620" y="2870"/>
                  </a:lnTo>
                  <a:cubicBezTo>
                    <a:pt x="3620" y="3144"/>
                    <a:pt x="3751" y="3394"/>
                    <a:pt x="3953" y="3561"/>
                  </a:cubicBezTo>
                  <a:lnTo>
                    <a:pt x="3953" y="3704"/>
                  </a:lnTo>
                  <a:lnTo>
                    <a:pt x="3525" y="3882"/>
                  </a:lnTo>
                  <a:cubicBezTo>
                    <a:pt x="3275" y="3989"/>
                    <a:pt x="3096" y="4239"/>
                    <a:pt x="3096" y="4513"/>
                  </a:cubicBezTo>
                  <a:lnTo>
                    <a:pt x="3096" y="5537"/>
                  </a:lnTo>
                  <a:cubicBezTo>
                    <a:pt x="3096" y="5632"/>
                    <a:pt x="3167" y="5704"/>
                    <a:pt x="3263" y="5704"/>
                  </a:cubicBezTo>
                  <a:cubicBezTo>
                    <a:pt x="3346" y="5704"/>
                    <a:pt x="3417" y="5632"/>
                    <a:pt x="3417" y="5537"/>
                  </a:cubicBezTo>
                  <a:lnTo>
                    <a:pt x="3417" y="4513"/>
                  </a:lnTo>
                  <a:cubicBezTo>
                    <a:pt x="3417" y="4358"/>
                    <a:pt x="3513" y="4228"/>
                    <a:pt x="3644" y="4180"/>
                  </a:cubicBezTo>
                  <a:lnTo>
                    <a:pt x="4156" y="3977"/>
                  </a:lnTo>
                  <a:lnTo>
                    <a:pt x="4775" y="3977"/>
                  </a:lnTo>
                  <a:lnTo>
                    <a:pt x="5287" y="4180"/>
                  </a:lnTo>
                  <a:cubicBezTo>
                    <a:pt x="5418" y="4239"/>
                    <a:pt x="5501" y="4358"/>
                    <a:pt x="5501" y="4513"/>
                  </a:cubicBezTo>
                  <a:lnTo>
                    <a:pt x="5501" y="5537"/>
                  </a:lnTo>
                  <a:cubicBezTo>
                    <a:pt x="5501" y="5632"/>
                    <a:pt x="5584" y="5704"/>
                    <a:pt x="5668" y="5704"/>
                  </a:cubicBezTo>
                  <a:cubicBezTo>
                    <a:pt x="5763" y="5704"/>
                    <a:pt x="5834" y="5632"/>
                    <a:pt x="5834" y="5537"/>
                  </a:cubicBezTo>
                  <a:lnTo>
                    <a:pt x="5834" y="4513"/>
                  </a:lnTo>
                  <a:cubicBezTo>
                    <a:pt x="5834" y="4228"/>
                    <a:pt x="5668" y="3989"/>
                    <a:pt x="5406" y="3882"/>
                  </a:cubicBezTo>
                  <a:lnTo>
                    <a:pt x="4965" y="3704"/>
                  </a:lnTo>
                  <a:lnTo>
                    <a:pt x="4965" y="3561"/>
                  </a:lnTo>
                  <a:cubicBezTo>
                    <a:pt x="5180" y="3394"/>
                    <a:pt x="5311" y="3144"/>
                    <a:pt x="5311" y="2870"/>
                  </a:cubicBezTo>
                  <a:lnTo>
                    <a:pt x="5311" y="2442"/>
                  </a:lnTo>
                  <a:lnTo>
                    <a:pt x="5311" y="2418"/>
                  </a:lnTo>
                  <a:lnTo>
                    <a:pt x="5703" y="2263"/>
                  </a:lnTo>
                  <a:lnTo>
                    <a:pt x="6323" y="2263"/>
                  </a:lnTo>
                  <a:lnTo>
                    <a:pt x="6715" y="2418"/>
                  </a:lnTo>
                  <a:lnTo>
                    <a:pt x="6715" y="2442"/>
                  </a:lnTo>
                  <a:lnTo>
                    <a:pt x="6715" y="2870"/>
                  </a:lnTo>
                  <a:cubicBezTo>
                    <a:pt x="6715" y="3144"/>
                    <a:pt x="6846" y="3394"/>
                    <a:pt x="7049" y="3561"/>
                  </a:cubicBezTo>
                  <a:lnTo>
                    <a:pt x="7049" y="3704"/>
                  </a:lnTo>
                  <a:lnTo>
                    <a:pt x="6620" y="3882"/>
                  </a:lnTo>
                  <a:cubicBezTo>
                    <a:pt x="6370" y="3989"/>
                    <a:pt x="6192" y="4239"/>
                    <a:pt x="6192" y="4513"/>
                  </a:cubicBezTo>
                  <a:lnTo>
                    <a:pt x="6192" y="5537"/>
                  </a:lnTo>
                  <a:cubicBezTo>
                    <a:pt x="6192" y="5632"/>
                    <a:pt x="6263" y="5704"/>
                    <a:pt x="6358" y="5704"/>
                  </a:cubicBezTo>
                  <a:cubicBezTo>
                    <a:pt x="6442" y="5704"/>
                    <a:pt x="6513" y="5632"/>
                    <a:pt x="6513" y="5537"/>
                  </a:cubicBezTo>
                  <a:lnTo>
                    <a:pt x="6513" y="4513"/>
                  </a:lnTo>
                  <a:cubicBezTo>
                    <a:pt x="6513" y="4358"/>
                    <a:pt x="6608" y="4228"/>
                    <a:pt x="6739" y="4180"/>
                  </a:cubicBezTo>
                  <a:lnTo>
                    <a:pt x="7251" y="3977"/>
                  </a:lnTo>
                  <a:lnTo>
                    <a:pt x="7870" y="3977"/>
                  </a:lnTo>
                  <a:lnTo>
                    <a:pt x="8382" y="4180"/>
                  </a:lnTo>
                  <a:cubicBezTo>
                    <a:pt x="8513" y="4239"/>
                    <a:pt x="8597" y="4358"/>
                    <a:pt x="8597" y="4513"/>
                  </a:cubicBezTo>
                  <a:lnTo>
                    <a:pt x="8597" y="5537"/>
                  </a:lnTo>
                  <a:cubicBezTo>
                    <a:pt x="8597" y="5632"/>
                    <a:pt x="8680" y="5704"/>
                    <a:pt x="8763" y="5704"/>
                  </a:cubicBezTo>
                  <a:cubicBezTo>
                    <a:pt x="8859" y="5704"/>
                    <a:pt x="8930" y="5632"/>
                    <a:pt x="8930" y="5537"/>
                  </a:cubicBezTo>
                  <a:lnTo>
                    <a:pt x="8930" y="4513"/>
                  </a:lnTo>
                  <a:cubicBezTo>
                    <a:pt x="8859" y="4204"/>
                    <a:pt x="8680" y="3942"/>
                    <a:pt x="8418" y="3847"/>
                  </a:cubicBezTo>
                  <a:lnTo>
                    <a:pt x="7989" y="3668"/>
                  </a:lnTo>
                  <a:lnTo>
                    <a:pt x="7989" y="3513"/>
                  </a:lnTo>
                  <a:cubicBezTo>
                    <a:pt x="8204" y="3346"/>
                    <a:pt x="8335" y="3096"/>
                    <a:pt x="8335" y="2835"/>
                  </a:cubicBezTo>
                  <a:lnTo>
                    <a:pt x="8335" y="2394"/>
                  </a:lnTo>
                  <a:cubicBezTo>
                    <a:pt x="8335" y="2215"/>
                    <a:pt x="8263" y="2037"/>
                    <a:pt x="8144" y="1918"/>
                  </a:cubicBezTo>
                  <a:cubicBezTo>
                    <a:pt x="8001" y="1787"/>
                    <a:pt x="7847" y="1727"/>
                    <a:pt x="7668" y="1727"/>
                  </a:cubicBezTo>
                  <a:lnTo>
                    <a:pt x="7323" y="1727"/>
                  </a:lnTo>
                  <a:cubicBezTo>
                    <a:pt x="7073" y="1727"/>
                    <a:pt x="6858" y="1858"/>
                    <a:pt x="6739" y="2061"/>
                  </a:cubicBezTo>
                  <a:lnTo>
                    <a:pt x="6454" y="1942"/>
                  </a:lnTo>
                  <a:lnTo>
                    <a:pt x="6454" y="1787"/>
                  </a:lnTo>
                  <a:cubicBezTo>
                    <a:pt x="6668" y="1620"/>
                    <a:pt x="6799" y="1370"/>
                    <a:pt x="6799" y="1108"/>
                  </a:cubicBezTo>
                  <a:lnTo>
                    <a:pt x="6799" y="668"/>
                  </a:lnTo>
                  <a:cubicBezTo>
                    <a:pt x="6799" y="489"/>
                    <a:pt x="6727" y="310"/>
                    <a:pt x="6608" y="191"/>
                  </a:cubicBezTo>
                  <a:cubicBezTo>
                    <a:pt x="6477" y="60"/>
                    <a:pt x="6311" y="1"/>
                    <a:pt x="6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7" name="Google Shape;6537;p79"/>
            <p:cNvSpPr/>
            <p:nvPr/>
          </p:nvSpPr>
          <p:spPr>
            <a:xfrm>
              <a:off x="3656195" y="1975821"/>
              <a:ext cx="120149" cy="164134"/>
            </a:xfrm>
            <a:custGeom>
              <a:avLst/>
              <a:gdLst/>
              <a:ahLst/>
              <a:cxnLst/>
              <a:rect l="l" t="t" r="r" b="b"/>
              <a:pathLst>
                <a:path w="3775" h="5157" extrusionOk="0">
                  <a:moveTo>
                    <a:pt x="2049" y="334"/>
                  </a:moveTo>
                  <a:cubicBezTo>
                    <a:pt x="2239" y="334"/>
                    <a:pt x="2406" y="501"/>
                    <a:pt x="2406" y="691"/>
                  </a:cubicBezTo>
                  <a:lnTo>
                    <a:pt x="2406" y="1037"/>
                  </a:lnTo>
                  <a:cubicBezTo>
                    <a:pt x="2406" y="1334"/>
                    <a:pt x="2168" y="1549"/>
                    <a:pt x="1882" y="1549"/>
                  </a:cubicBezTo>
                  <a:cubicBezTo>
                    <a:pt x="1869" y="1550"/>
                    <a:pt x="1855" y="1550"/>
                    <a:pt x="1842" y="1550"/>
                  </a:cubicBezTo>
                  <a:cubicBezTo>
                    <a:pt x="1575" y="1550"/>
                    <a:pt x="1358" y="1321"/>
                    <a:pt x="1358" y="1037"/>
                  </a:cubicBezTo>
                  <a:lnTo>
                    <a:pt x="1358" y="691"/>
                  </a:lnTo>
                  <a:cubicBezTo>
                    <a:pt x="1358" y="501"/>
                    <a:pt x="1513" y="334"/>
                    <a:pt x="1715" y="334"/>
                  </a:cubicBezTo>
                  <a:close/>
                  <a:moveTo>
                    <a:pt x="2049" y="1870"/>
                  </a:moveTo>
                  <a:lnTo>
                    <a:pt x="2049" y="1965"/>
                  </a:lnTo>
                  <a:cubicBezTo>
                    <a:pt x="2072" y="2025"/>
                    <a:pt x="2084" y="2073"/>
                    <a:pt x="2108" y="2132"/>
                  </a:cubicBezTo>
                  <a:lnTo>
                    <a:pt x="1894" y="2358"/>
                  </a:lnTo>
                  <a:lnTo>
                    <a:pt x="1870" y="2358"/>
                  </a:lnTo>
                  <a:lnTo>
                    <a:pt x="1656" y="2132"/>
                  </a:lnTo>
                  <a:cubicBezTo>
                    <a:pt x="1679" y="2085"/>
                    <a:pt x="1691" y="2025"/>
                    <a:pt x="1691" y="1965"/>
                  </a:cubicBezTo>
                  <a:lnTo>
                    <a:pt x="1691" y="1870"/>
                  </a:lnTo>
                  <a:cubicBezTo>
                    <a:pt x="1751" y="1882"/>
                    <a:pt x="1810" y="1882"/>
                    <a:pt x="1870" y="1882"/>
                  </a:cubicBezTo>
                  <a:cubicBezTo>
                    <a:pt x="1929" y="1882"/>
                    <a:pt x="1989" y="1882"/>
                    <a:pt x="2049" y="1870"/>
                  </a:cubicBezTo>
                  <a:close/>
                  <a:moveTo>
                    <a:pt x="2382" y="2323"/>
                  </a:moveTo>
                  <a:lnTo>
                    <a:pt x="2668" y="2454"/>
                  </a:lnTo>
                  <a:cubicBezTo>
                    <a:pt x="2727" y="2489"/>
                    <a:pt x="2763" y="2549"/>
                    <a:pt x="2763" y="2620"/>
                  </a:cubicBezTo>
                  <a:lnTo>
                    <a:pt x="2763" y="2942"/>
                  </a:lnTo>
                  <a:lnTo>
                    <a:pt x="1025" y="2942"/>
                  </a:lnTo>
                  <a:lnTo>
                    <a:pt x="1025" y="2620"/>
                  </a:lnTo>
                  <a:lnTo>
                    <a:pt x="1013" y="2620"/>
                  </a:lnTo>
                  <a:cubicBezTo>
                    <a:pt x="1013" y="2549"/>
                    <a:pt x="1060" y="2489"/>
                    <a:pt x="1120" y="2454"/>
                  </a:cubicBezTo>
                  <a:lnTo>
                    <a:pt x="1394" y="2323"/>
                  </a:lnTo>
                  <a:lnTo>
                    <a:pt x="1656" y="2585"/>
                  </a:lnTo>
                  <a:cubicBezTo>
                    <a:pt x="1715" y="2632"/>
                    <a:pt x="1799" y="2680"/>
                    <a:pt x="1894" y="2680"/>
                  </a:cubicBezTo>
                  <a:cubicBezTo>
                    <a:pt x="1977" y="2680"/>
                    <a:pt x="2049" y="2656"/>
                    <a:pt x="2132" y="2585"/>
                  </a:cubicBezTo>
                  <a:lnTo>
                    <a:pt x="2382" y="2323"/>
                  </a:lnTo>
                  <a:close/>
                  <a:moveTo>
                    <a:pt x="3334" y="3263"/>
                  </a:moveTo>
                  <a:lnTo>
                    <a:pt x="3156" y="3632"/>
                  </a:lnTo>
                  <a:lnTo>
                    <a:pt x="596" y="3632"/>
                  </a:lnTo>
                  <a:lnTo>
                    <a:pt x="417" y="3263"/>
                  </a:lnTo>
                  <a:close/>
                  <a:moveTo>
                    <a:pt x="1715" y="1"/>
                  </a:moveTo>
                  <a:cubicBezTo>
                    <a:pt x="1334" y="1"/>
                    <a:pt x="1025" y="299"/>
                    <a:pt x="1025" y="691"/>
                  </a:cubicBezTo>
                  <a:lnTo>
                    <a:pt x="1025" y="1025"/>
                  </a:lnTo>
                  <a:cubicBezTo>
                    <a:pt x="1025" y="1311"/>
                    <a:pt x="1156" y="1549"/>
                    <a:pt x="1370" y="1715"/>
                  </a:cubicBezTo>
                  <a:lnTo>
                    <a:pt x="1370" y="1954"/>
                  </a:lnTo>
                  <a:lnTo>
                    <a:pt x="1370" y="1965"/>
                  </a:lnTo>
                  <a:lnTo>
                    <a:pt x="965" y="2180"/>
                  </a:lnTo>
                  <a:cubicBezTo>
                    <a:pt x="786" y="2263"/>
                    <a:pt x="679" y="2430"/>
                    <a:pt x="679" y="2620"/>
                  </a:cubicBezTo>
                  <a:lnTo>
                    <a:pt x="679" y="2942"/>
                  </a:lnTo>
                  <a:lnTo>
                    <a:pt x="155" y="2942"/>
                  </a:lnTo>
                  <a:cubicBezTo>
                    <a:pt x="96" y="2942"/>
                    <a:pt x="60" y="2966"/>
                    <a:pt x="24" y="3013"/>
                  </a:cubicBezTo>
                  <a:cubicBezTo>
                    <a:pt x="1" y="3061"/>
                    <a:pt x="1" y="3120"/>
                    <a:pt x="24" y="3180"/>
                  </a:cubicBezTo>
                  <a:lnTo>
                    <a:pt x="370" y="3859"/>
                  </a:lnTo>
                  <a:cubicBezTo>
                    <a:pt x="394" y="3918"/>
                    <a:pt x="453" y="3954"/>
                    <a:pt x="513" y="3954"/>
                  </a:cubicBezTo>
                  <a:lnTo>
                    <a:pt x="691" y="3954"/>
                  </a:lnTo>
                  <a:lnTo>
                    <a:pt x="691" y="4990"/>
                  </a:lnTo>
                  <a:cubicBezTo>
                    <a:pt x="691" y="5085"/>
                    <a:pt x="775" y="5156"/>
                    <a:pt x="858" y="5156"/>
                  </a:cubicBezTo>
                  <a:cubicBezTo>
                    <a:pt x="953" y="5156"/>
                    <a:pt x="1025" y="5085"/>
                    <a:pt x="1025" y="4990"/>
                  </a:cubicBezTo>
                  <a:lnTo>
                    <a:pt x="1025" y="3954"/>
                  </a:lnTo>
                  <a:lnTo>
                    <a:pt x="2763" y="3954"/>
                  </a:lnTo>
                  <a:lnTo>
                    <a:pt x="2763" y="4990"/>
                  </a:lnTo>
                  <a:cubicBezTo>
                    <a:pt x="2763" y="5085"/>
                    <a:pt x="2846" y="5156"/>
                    <a:pt x="2930" y="5156"/>
                  </a:cubicBezTo>
                  <a:cubicBezTo>
                    <a:pt x="3025" y="5156"/>
                    <a:pt x="3096" y="5085"/>
                    <a:pt x="3096" y="4990"/>
                  </a:cubicBezTo>
                  <a:lnTo>
                    <a:pt x="3096" y="3954"/>
                  </a:lnTo>
                  <a:lnTo>
                    <a:pt x="3275" y="3954"/>
                  </a:lnTo>
                  <a:cubicBezTo>
                    <a:pt x="3334" y="3954"/>
                    <a:pt x="3394" y="3918"/>
                    <a:pt x="3418" y="3859"/>
                  </a:cubicBezTo>
                  <a:lnTo>
                    <a:pt x="3763" y="3180"/>
                  </a:lnTo>
                  <a:cubicBezTo>
                    <a:pt x="3775" y="3132"/>
                    <a:pt x="3763" y="3073"/>
                    <a:pt x="3751" y="3013"/>
                  </a:cubicBezTo>
                  <a:cubicBezTo>
                    <a:pt x="3715" y="2966"/>
                    <a:pt x="3680" y="2942"/>
                    <a:pt x="3620" y="2942"/>
                  </a:cubicBezTo>
                  <a:lnTo>
                    <a:pt x="3084" y="2942"/>
                  </a:lnTo>
                  <a:lnTo>
                    <a:pt x="3084" y="2620"/>
                  </a:lnTo>
                  <a:cubicBezTo>
                    <a:pt x="3084" y="2430"/>
                    <a:pt x="2977" y="2251"/>
                    <a:pt x="2799" y="2180"/>
                  </a:cubicBezTo>
                  <a:lnTo>
                    <a:pt x="2394" y="1965"/>
                  </a:lnTo>
                  <a:lnTo>
                    <a:pt x="2394" y="1954"/>
                  </a:lnTo>
                  <a:lnTo>
                    <a:pt x="2394" y="1715"/>
                  </a:lnTo>
                  <a:cubicBezTo>
                    <a:pt x="2608" y="1561"/>
                    <a:pt x="2739" y="1311"/>
                    <a:pt x="2739" y="1025"/>
                  </a:cubicBezTo>
                  <a:lnTo>
                    <a:pt x="2739" y="691"/>
                  </a:lnTo>
                  <a:cubicBezTo>
                    <a:pt x="2739" y="310"/>
                    <a:pt x="2441" y="1"/>
                    <a:pt x="20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8" name="Google Shape;6538;p79"/>
            <p:cNvSpPr/>
            <p:nvPr/>
          </p:nvSpPr>
          <p:spPr>
            <a:xfrm>
              <a:off x="3700149" y="2113380"/>
              <a:ext cx="32241" cy="10280"/>
            </a:xfrm>
            <a:custGeom>
              <a:avLst/>
              <a:gdLst/>
              <a:ahLst/>
              <a:cxnLst/>
              <a:rect l="l" t="t" r="r" b="b"/>
              <a:pathLst>
                <a:path w="1013" h="323" extrusionOk="0">
                  <a:moveTo>
                    <a:pt x="167" y="1"/>
                  </a:moveTo>
                  <a:cubicBezTo>
                    <a:pt x="72" y="1"/>
                    <a:pt x="1" y="72"/>
                    <a:pt x="1" y="168"/>
                  </a:cubicBezTo>
                  <a:cubicBezTo>
                    <a:pt x="1" y="251"/>
                    <a:pt x="72" y="322"/>
                    <a:pt x="167" y="322"/>
                  </a:cubicBezTo>
                  <a:lnTo>
                    <a:pt x="846" y="322"/>
                  </a:lnTo>
                  <a:cubicBezTo>
                    <a:pt x="941" y="322"/>
                    <a:pt x="1013" y="251"/>
                    <a:pt x="1013" y="168"/>
                  </a:cubicBezTo>
                  <a:cubicBezTo>
                    <a:pt x="1013" y="72"/>
                    <a:pt x="941" y="1"/>
                    <a:pt x="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39" name="Google Shape;6539;p79"/>
          <p:cNvGrpSpPr/>
          <p:nvPr/>
        </p:nvGrpSpPr>
        <p:grpSpPr>
          <a:xfrm>
            <a:off x="2722090" y="2890162"/>
            <a:ext cx="238770" cy="371841"/>
            <a:chOff x="2722090" y="2890162"/>
            <a:chExt cx="238770" cy="371841"/>
          </a:xfrm>
        </p:grpSpPr>
        <p:sp>
          <p:nvSpPr>
            <p:cNvPr id="6540" name="Google Shape;6540;p79"/>
            <p:cNvSpPr/>
            <p:nvPr/>
          </p:nvSpPr>
          <p:spPr>
            <a:xfrm>
              <a:off x="2722090" y="2890162"/>
              <a:ext cx="238770" cy="371841"/>
            </a:xfrm>
            <a:custGeom>
              <a:avLst/>
              <a:gdLst/>
              <a:ahLst/>
              <a:cxnLst/>
              <a:rect l="l" t="t" r="r" b="b"/>
              <a:pathLst>
                <a:path w="7502" h="11683" extrusionOk="0">
                  <a:moveTo>
                    <a:pt x="3835" y="372"/>
                  </a:moveTo>
                  <a:lnTo>
                    <a:pt x="3966" y="419"/>
                  </a:lnTo>
                  <a:cubicBezTo>
                    <a:pt x="4132" y="491"/>
                    <a:pt x="4251" y="634"/>
                    <a:pt x="4347" y="848"/>
                  </a:cubicBezTo>
                  <a:cubicBezTo>
                    <a:pt x="4168" y="812"/>
                    <a:pt x="4001" y="788"/>
                    <a:pt x="3835" y="777"/>
                  </a:cubicBezTo>
                  <a:lnTo>
                    <a:pt x="3835" y="372"/>
                  </a:lnTo>
                  <a:close/>
                  <a:moveTo>
                    <a:pt x="6609" y="9135"/>
                  </a:moveTo>
                  <a:cubicBezTo>
                    <a:pt x="6716" y="9135"/>
                    <a:pt x="6799" y="9230"/>
                    <a:pt x="6799" y="9337"/>
                  </a:cubicBezTo>
                  <a:lnTo>
                    <a:pt x="6799" y="9528"/>
                  </a:lnTo>
                  <a:lnTo>
                    <a:pt x="6609" y="9528"/>
                  </a:lnTo>
                  <a:cubicBezTo>
                    <a:pt x="6513" y="9528"/>
                    <a:pt x="6442" y="9599"/>
                    <a:pt x="6442" y="9694"/>
                  </a:cubicBezTo>
                  <a:cubicBezTo>
                    <a:pt x="6442" y="9778"/>
                    <a:pt x="6513" y="9849"/>
                    <a:pt x="6609" y="9849"/>
                  </a:cubicBezTo>
                  <a:lnTo>
                    <a:pt x="6978" y="9849"/>
                  </a:lnTo>
                  <a:cubicBezTo>
                    <a:pt x="7085" y="9849"/>
                    <a:pt x="7168" y="9944"/>
                    <a:pt x="7168" y="10040"/>
                  </a:cubicBezTo>
                  <a:lnTo>
                    <a:pt x="7168" y="11147"/>
                  </a:lnTo>
                  <a:cubicBezTo>
                    <a:pt x="7156" y="11266"/>
                    <a:pt x="7073" y="11361"/>
                    <a:pt x="6966" y="11361"/>
                  </a:cubicBezTo>
                  <a:lnTo>
                    <a:pt x="1477" y="11361"/>
                  </a:lnTo>
                  <a:cubicBezTo>
                    <a:pt x="1370" y="11361"/>
                    <a:pt x="1275" y="11266"/>
                    <a:pt x="1275" y="11159"/>
                  </a:cubicBezTo>
                  <a:lnTo>
                    <a:pt x="1275" y="10063"/>
                  </a:lnTo>
                  <a:cubicBezTo>
                    <a:pt x="1275" y="9956"/>
                    <a:pt x="1370" y="9873"/>
                    <a:pt x="1477" y="9873"/>
                  </a:cubicBezTo>
                  <a:lnTo>
                    <a:pt x="5859" y="9873"/>
                  </a:lnTo>
                  <a:cubicBezTo>
                    <a:pt x="5954" y="9873"/>
                    <a:pt x="6025" y="9790"/>
                    <a:pt x="6025" y="9706"/>
                  </a:cubicBezTo>
                  <a:cubicBezTo>
                    <a:pt x="6025" y="9611"/>
                    <a:pt x="5954" y="9540"/>
                    <a:pt x="5859" y="9540"/>
                  </a:cubicBezTo>
                  <a:lnTo>
                    <a:pt x="1656" y="9540"/>
                  </a:lnTo>
                  <a:lnTo>
                    <a:pt x="1656" y="9337"/>
                  </a:lnTo>
                  <a:cubicBezTo>
                    <a:pt x="1656" y="9230"/>
                    <a:pt x="1739" y="9135"/>
                    <a:pt x="1846" y="9135"/>
                  </a:cubicBezTo>
                  <a:close/>
                  <a:moveTo>
                    <a:pt x="3739" y="1"/>
                  </a:moveTo>
                  <a:cubicBezTo>
                    <a:pt x="3703" y="1"/>
                    <a:pt x="3678" y="3"/>
                    <a:pt x="3668" y="3"/>
                  </a:cubicBezTo>
                  <a:cubicBezTo>
                    <a:pt x="3585" y="15"/>
                    <a:pt x="3513" y="74"/>
                    <a:pt x="3513" y="157"/>
                  </a:cubicBezTo>
                  <a:lnTo>
                    <a:pt x="3513" y="729"/>
                  </a:lnTo>
                  <a:cubicBezTo>
                    <a:pt x="3438" y="725"/>
                    <a:pt x="3373" y="724"/>
                    <a:pt x="3319" y="724"/>
                  </a:cubicBezTo>
                  <a:cubicBezTo>
                    <a:pt x="3210" y="724"/>
                    <a:pt x="3144" y="729"/>
                    <a:pt x="3120" y="729"/>
                  </a:cubicBezTo>
                  <a:cubicBezTo>
                    <a:pt x="3037" y="729"/>
                    <a:pt x="2954" y="812"/>
                    <a:pt x="2954" y="908"/>
                  </a:cubicBezTo>
                  <a:cubicBezTo>
                    <a:pt x="2954" y="991"/>
                    <a:pt x="3049" y="1074"/>
                    <a:pt x="3132" y="1074"/>
                  </a:cubicBezTo>
                  <a:cubicBezTo>
                    <a:pt x="3135" y="1074"/>
                    <a:pt x="3172" y="1073"/>
                    <a:pt x="3236" y="1073"/>
                  </a:cubicBezTo>
                  <a:cubicBezTo>
                    <a:pt x="3649" y="1073"/>
                    <a:pt x="5188" y="1135"/>
                    <a:pt x="6156" y="2062"/>
                  </a:cubicBezTo>
                  <a:cubicBezTo>
                    <a:pt x="6704" y="2586"/>
                    <a:pt x="6978" y="3301"/>
                    <a:pt x="6978" y="4194"/>
                  </a:cubicBezTo>
                  <a:cubicBezTo>
                    <a:pt x="6978" y="5158"/>
                    <a:pt x="6764" y="5753"/>
                    <a:pt x="6549" y="6408"/>
                  </a:cubicBezTo>
                  <a:cubicBezTo>
                    <a:pt x="6323" y="7063"/>
                    <a:pt x="6085" y="7742"/>
                    <a:pt x="6073" y="8778"/>
                  </a:cubicBezTo>
                  <a:lnTo>
                    <a:pt x="2120" y="8778"/>
                  </a:lnTo>
                  <a:cubicBezTo>
                    <a:pt x="2084" y="8694"/>
                    <a:pt x="2025" y="8492"/>
                    <a:pt x="2025" y="8218"/>
                  </a:cubicBezTo>
                  <a:cubicBezTo>
                    <a:pt x="2025" y="7766"/>
                    <a:pt x="2299" y="6730"/>
                    <a:pt x="4168" y="4860"/>
                  </a:cubicBezTo>
                  <a:cubicBezTo>
                    <a:pt x="4227" y="4801"/>
                    <a:pt x="4227" y="4729"/>
                    <a:pt x="4192" y="4658"/>
                  </a:cubicBezTo>
                  <a:cubicBezTo>
                    <a:pt x="4157" y="4606"/>
                    <a:pt x="4109" y="4573"/>
                    <a:pt x="4058" y="4573"/>
                  </a:cubicBezTo>
                  <a:cubicBezTo>
                    <a:pt x="4040" y="4573"/>
                    <a:pt x="4020" y="4577"/>
                    <a:pt x="4001" y="4587"/>
                  </a:cubicBezTo>
                  <a:cubicBezTo>
                    <a:pt x="4001" y="4587"/>
                    <a:pt x="3902" y="4611"/>
                    <a:pt x="3741" y="4611"/>
                  </a:cubicBezTo>
                  <a:cubicBezTo>
                    <a:pt x="3530" y="4611"/>
                    <a:pt x="3214" y="4569"/>
                    <a:pt x="2882" y="4372"/>
                  </a:cubicBezTo>
                  <a:cubicBezTo>
                    <a:pt x="2803" y="4328"/>
                    <a:pt x="2715" y="4306"/>
                    <a:pt x="2627" y="4306"/>
                  </a:cubicBezTo>
                  <a:cubicBezTo>
                    <a:pt x="2503" y="4306"/>
                    <a:pt x="2379" y="4348"/>
                    <a:pt x="2275" y="4432"/>
                  </a:cubicBezTo>
                  <a:cubicBezTo>
                    <a:pt x="2058" y="4611"/>
                    <a:pt x="1655" y="4842"/>
                    <a:pt x="1053" y="4842"/>
                  </a:cubicBezTo>
                  <a:cubicBezTo>
                    <a:pt x="895" y="4842"/>
                    <a:pt x="723" y="4826"/>
                    <a:pt x="537" y="4789"/>
                  </a:cubicBezTo>
                  <a:lnTo>
                    <a:pt x="382" y="4075"/>
                  </a:lnTo>
                  <a:lnTo>
                    <a:pt x="2156" y="2301"/>
                  </a:lnTo>
                  <a:cubicBezTo>
                    <a:pt x="2180" y="2277"/>
                    <a:pt x="2203" y="2229"/>
                    <a:pt x="2203" y="2193"/>
                  </a:cubicBezTo>
                  <a:lnTo>
                    <a:pt x="2203" y="1967"/>
                  </a:lnTo>
                  <a:cubicBezTo>
                    <a:pt x="2203" y="1860"/>
                    <a:pt x="2275" y="1789"/>
                    <a:pt x="2382" y="1777"/>
                  </a:cubicBezTo>
                  <a:cubicBezTo>
                    <a:pt x="2501" y="1764"/>
                    <a:pt x="2692" y="1750"/>
                    <a:pt x="2929" y="1750"/>
                  </a:cubicBezTo>
                  <a:cubicBezTo>
                    <a:pt x="3355" y="1750"/>
                    <a:pt x="3928" y="1796"/>
                    <a:pt x="4501" y="1979"/>
                  </a:cubicBezTo>
                  <a:cubicBezTo>
                    <a:pt x="4522" y="1987"/>
                    <a:pt x="4544" y="1991"/>
                    <a:pt x="4565" y="1991"/>
                  </a:cubicBezTo>
                  <a:cubicBezTo>
                    <a:pt x="4639" y="1991"/>
                    <a:pt x="4706" y="1943"/>
                    <a:pt x="4716" y="1860"/>
                  </a:cubicBezTo>
                  <a:cubicBezTo>
                    <a:pt x="4739" y="1777"/>
                    <a:pt x="4704" y="1670"/>
                    <a:pt x="4597" y="1658"/>
                  </a:cubicBezTo>
                  <a:cubicBezTo>
                    <a:pt x="3956" y="1457"/>
                    <a:pt x="3315" y="1408"/>
                    <a:pt x="2856" y="1408"/>
                  </a:cubicBezTo>
                  <a:cubicBezTo>
                    <a:pt x="2632" y="1408"/>
                    <a:pt x="2451" y="1420"/>
                    <a:pt x="2334" y="1431"/>
                  </a:cubicBezTo>
                  <a:cubicBezTo>
                    <a:pt x="2049" y="1455"/>
                    <a:pt x="1846" y="1681"/>
                    <a:pt x="1846" y="1967"/>
                  </a:cubicBezTo>
                  <a:lnTo>
                    <a:pt x="1846" y="2110"/>
                  </a:lnTo>
                  <a:lnTo>
                    <a:pt x="60" y="3896"/>
                  </a:lnTo>
                  <a:cubicBezTo>
                    <a:pt x="13" y="3944"/>
                    <a:pt x="1" y="4003"/>
                    <a:pt x="13" y="4051"/>
                  </a:cubicBezTo>
                  <a:lnTo>
                    <a:pt x="191" y="4956"/>
                  </a:lnTo>
                  <a:cubicBezTo>
                    <a:pt x="203" y="5015"/>
                    <a:pt x="251" y="5075"/>
                    <a:pt x="310" y="5087"/>
                  </a:cubicBezTo>
                  <a:cubicBezTo>
                    <a:pt x="569" y="5151"/>
                    <a:pt x="806" y="5178"/>
                    <a:pt x="1022" y="5178"/>
                  </a:cubicBezTo>
                  <a:cubicBezTo>
                    <a:pt x="1722" y="5178"/>
                    <a:pt x="2199" y="4897"/>
                    <a:pt x="2453" y="4706"/>
                  </a:cubicBezTo>
                  <a:cubicBezTo>
                    <a:pt x="2497" y="4669"/>
                    <a:pt x="2550" y="4655"/>
                    <a:pt x="2598" y="4655"/>
                  </a:cubicBezTo>
                  <a:cubicBezTo>
                    <a:pt x="2628" y="4655"/>
                    <a:pt x="2657" y="4661"/>
                    <a:pt x="2680" y="4670"/>
                  </a:cubicBezTo>
                  <a:cubicBezTo>
                    <a:pt x="3001" y="4872"/>
                    <a:pt x="3335" y="4932"/>
                    <a:pt x="3573" y="4944"/>
                  </a:cubicBezTo>
                  <a:cubicBezTo>
                    <a:pt x="1977" y="6611"/>
                    <a:pt x="1632" y="7635"/>
                    <a:pt x="1632" y="8218"/>
                  </a:cubicBezTo>
                  <a:cubicBezTo>
                    <a:pt x="1632" y="8456"/>
                    <a:pt x="1680" y="8647"/>
                    <a:pt x="1727" y="8778"/>
                  </a:cubicBezTo>
                  <a:cubicBezTo>
                    <a:pt x="1465" y="8825"/>
                    <a:pt x="1275" y="9051"/>
                    <a:pt x="1275" y="9313"/>
                  </a:cubicBezTo>
                  <a:lnTo>
                    <a:pt x="1275" y="9540"/>
                  </a:lnTo>
                  <a:cubicBezTo>
                    <a:pt x="1072" y="9611"/>
                    <a:pt x="906" y="9801"/>
                    <a:pt x="906" y="10040"/>
                  </a:cubicBezTo>
                  <a:lnTo>
                    <a:pt x="906" y="11147"/>
                  </a:lnTo>
                  <a:cubicBezTo>
                    <a:pt x="906" y="11445"/>
                    <a:pt x="1144" y="11683"/>
                    <a:pt x="1441" y="11683"/>
                  </a:cubicBezTo>
                  <a:lnTo>
                    <a:pt x="6930" y="11683"/>
                  </a:lnTo>
                  <a:cubicBezTo>
                    <a:pt x="7228" y="11683"/>
                    <a:pt x="7466" y="11445"/>
                    <a:pt x="7466" y="11147"/>
                  </a:cubicBezTo>
                  <a:lnTo>
                    <a:pt x="7466" y="10040"/>
                  </a:lnTo>
                  <a:cubicBezTo>
                    <a:pt x="7502" y="9825"/>
                    <a:pt x="7347" y="9611"/>
                    <a:pt x="7145" y="9551"/>
                  </a:cubicBezTo>
                  <a:lnTo>
                    <a:pt x="7145" y="9337"/>
                  </a:lnTo>
                  <a:cubicBezTo>
                    <a:pt x="7145" y="9039"/>
                    <a:pt x="6906" y="8801"/>
                    <a:pt x="6609" y="8801"/>
                  </a:cubicBezTo>
                  <a:lnTo>
                    <a:pt x="6418" y="8801"/>
                  </a:lnTo>
                  <a:cubicBezTo>
                    <a:pt x="6442" y="7801"/>
                    <a:pt x="6656" y="7158"/>
                    <a:pt x="6871" y="6527"/>
                  </a:cubicBezTo>
                  <a:cubicBezTo>
                    <a:pt x="7097" y="5896"/>
                    <a:pt x="7323" y="5229"/>
                    <a:pt x="7323" y="4206"/>
                  </a:cubicBezTo>
                  <a:cubicBezTo>
                    <a:pt x="7323" y="3229"/>
                    <a:pt x="7014" y="2420"/>
                    <a:pt x="6394" y="1824"/>
                  </a:cubicBezTo>
                  <a:cubicBezTo>
                    <a:pt x="5906" y="1372"/>
                    <a:pt x="5299" y="1098"/>
                    <a:pt x="4751" y="931"/>
                  </a:cubicBezTo>
                  <a:cubicBezTo>
                    <a:pt x="4632" y="431"/>
                    <a:pt x="4358" y="205"/>
                    <a:pt x="4156" y="98"/>
                  </a:cubicBezTo>
                  <a:cubicBezTo>
                    <a:pt x="3986" y="13"/>
                    <a:pt x="3828" y="1"/>
                    <a:pt x="3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1" name="Google Shape;6541;p79"/>
            <p:cNvSpPr/>
            <p:nvPr/>
          </p:nvSpPr>
          <p:spPr>
            <a:xfrm>
              <a:off x="2882023" y="2951111"/>
              <a:ext cx="21993" cy="16837"/>
            </a:xfrm>
            <a:custGeom>
              <a:avLst/>
              <a:gdLst/>
              <a:ahLst/>
              <a:cxnLst/>
              <a:rect l="l" t="t" r="r" b="b"/>
              <a:pathLst>
                <a:path w="691" h="529" extrusionOk="0">
                  <a:moveTo>
                    <a:pt x="202" y="0"/>
                  </a:moveTo>
                  <a:cubicBezTo>
                    <a:pt x="138" y="0"/>
                    <a:pt x="81" y="30"/>
                    <a:pt x="48" y="88"/>
                  </a:cubicBezTo>
                  <a:cubicBezTo>
                    <a:pt x="0" y="183"/>
                    <a:pt x="36" y="290"/>
                    <a:pt x="119" y="338"/>
                  </a:cubicBezTo>
                  <a:cubicBezTo>
                    <a:pt x="215" y="374"/>
                    <a:pt x="298" y="433"/>
                    <a:pt x="393" y="493"/>
                  </a:cubicBezTo>
                  <a:cubicBezTo>
                    <a:pt x="417" y="517"/>
                    <a:pt x="453" y="528"/>
                    <a:pt x="476" y="528"/>
                  </a:cubicBezTo>
                  <a:cubicBezTo>
                    <a:pt x="536" y="528"/>
                    <a:pt x="584" y="493"/>
                    <a:pt x="631" y="457"/>
                  </a:cubicBezTo>
                  <a:cubicBezTo>
                    <a:pt x="691" y="362"/>
                    <a:pt x="655" y="255"/>
                    <a:pt x="584" y="195"/>
                  </a:cubicBezTo>
                  <a:cubicBezTo>
                    <a:pt x="488" y="136"/>
                    <a:pt x="393" y="76"/>
                    <a:pt x="286" y="16"/>
                  </a:cubicBezTo>
                  <a:cubicBezTo>
                    <a:pt x="257" y="6"/>
                    <a:pt x="229" y="0"/>
                    <a:pt x="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2" name="Google Shape;6542;p79"/>
            <p:cNvSpPr/>
            <p:nvPr/>
          </p:nvSpPr>
          <p:spPr>
            <a:xfrm>
              <a:off x="2804332" y="2960341"/>
              <a:ext cx="11012" cy="15946"/>
            </a:xfrm>
            <a:custGeom>
              <a:avLst/>
              <a:gdLst/>
              <a:ahLst/>
              <a:cxnLst/>
              <a:rect l="l" t="t" r="r" b="b"/>
              <a:pathLst>
                <a:path w="346" h="501" extrusionOk="0">
                  <a:moveTo>
                    <a:pt x="167" y="0"/>
                  </a:moveTo>
                  <a:cubicBezTo>
                    <a:pt x="84" y="0"/>
                    <a:pt x="0" y="72"/>
                    <a:pt x="0" y="167"/>
                  </a:cubicBezTo>
                  <a:lnTo>
                    <a:pt x="0" y="346"/>
                  </a:lnTo>
                  <a:cubicBezTo>
                    <a:pt x="0" y="429"/>
                    <a:pt x="84" y="500"/>
                    <a:pt x="167" y="500"/>
                  </a:cubicBezTo>
                  <a:cubicBezTo>
                    <a:pt x="262" y="500"/>
                    <a:pt x="334" y="429"/>
                    <a:pt x="334" y="346"/>
                  </a:cubicBezTo>
                  <a:lnTo>
                    <a:pt x="334" y="167"/>
                  </a:lnTo>
                  <a:cubicBezTo>
                    <a:pt x="346" y="72"/>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543" name="Google Shape;6543;p79"/>
          <p:cNvSpPr/>
          <p:nvPr/>
        </p:nvSpPr>
        <p:spPr>
          <a:xfrm>
            <a:off x="5775652" y="1969392"/>
            <a:ext cx="361147" cy="360797"/>
          </a:xfrm>
          <a:custGeom>
            <a:avLst/>
            <a:gdLst/>
            <a:ahLst/>
            <a:cxnLst/>
            <a:rect l="l" t="t" r="r" b="b"/>
            <a:pathLst>
              <a:path w="11347" h="11336" extrusionOk="0">
                <a:moveTo>
                  <a:pt x="2948" y="2991"/>
                </a:moveTo>
                <a:cubicBezTo>
                  <a:pt x="2993" y="2991"/>
                  <a:pt x="3039" y="2994"/>
                  <a:pt x="3084" y="3001"/>
                </a:cubicBezTo>
                <a:cubicBezTo>
                  <a:pt x="3394" y="3060"/>
                  <a:pt x="3656" y="3334"/>
                  <a:pt x="3715" y="3644"/>
                </a:cubicBezTo>
                <a:cubicBezTo>
                  <a:pt x="3775" y="3941"/>
                  <a:pt x="3667" y="4227"/>
                  <a:pt x="3441" y="4418"/>
                </a:cubicBezTo>
                <a:cubicBezTo>
                  <a:pt x="3298" y="4549"/>
                  <a:pt x="3203" y="4739"/>
                  <a:pt x="3203" y="4954"/>
                </a:cubicBezTo>
                <a:lnTo>
                  <a:pt x="3203" y="5311"/>
                </a:lnTo>
                <a:cubicBezTo>
                  <a:pt x="3203" y="5596"/>
                  <a:pt x="3441" y="5835"/>
                  <a:pt x="3727" y="5835"/>
                </a:cubicBezTo>
                <a:lnTo>
                  <a:pt x="5513" y="5835"/>
                </a:lnTo>
                <a:lnTo>
                  <a:pt x="5513" y="7621"/>
                </a:lnTo>
                <a:cubicBezTo>
                  <a:pt x="5513" y="7716"/>
                  <a:pt x="5430" y="7811"/>
                  <a:pt x="5322" y="7811"/>
                </a:cubicBezTo>
                <a:lnTo>
                  <a:pt x="4965" y="7811"/>
                </a:lnTo>
                <a:cubicBezTo>
                  <a:pt x="4858" y="7811"/>
                  <a:pt x="4751" y="7763"/>
                  <a:pt x="4691" y="7692"/>
                </a:cubicBezTo>
                <a:cubicBezTo>
                  <a:pt x="4472" y="7433"/>
                  <a:pt x="4152" y="7282"/>
                  <a:pt x="3809" y="7282"/>
                </a:cubicBezTo>
                <a:cubicBezTo>
                  <a:pt x="3743" y="7282"/>
                  <a:pt x="3675" y="7287"/>
                  <a:pt x="3608" y="7299"/>
                </a:cubicBezTo>
                <a:cubicBezTo>
                  <a:pt x="3167" y="7394"/>
                  <a:pt x="2810" y="7740"/>
                  <a:pt x="2715" y="8180"/>
                </a:cubicBezTo>
                <a:cubicBezTo>
                  <a:pt x="2644" y="8525"/>
                  <a:pt x="2727" y="8883"/>
                  <a:pt x="2941" y="9144"/>
                </a:cubicBezTo>
                <a:cubicBezTo>
                  <a:pt x="3167" y="9418"/>
                  <a:pt x="3477" y="9561"/>
                  <a:pt x="3834" y="9561"/>
                </a:cubicBezTo>
                <a:cubicBezTo>
                  <a:pt x="4179" y="9561"/>
                  <a:pt x="4501" y="9418"/>
                  <a:pt x="4715" y="9144"/>
                </a:cubicBezTo>
                <a:cubicBezTo>
                  <a:pt x="4775" y="9073"/>
                  <a:pt x="4870" y="9025"/>
                  <a:pt x="4977" y="9025"/>
                </a:cubicBezTo>
                <a:lnTo>
                  <a:pt x="5334" y="9025"/>
                </a:lnTo>
                <a:cubicBezTo>
                  <a:pt x="5441" y="9025"/>
                  <a:pt x="5525" y="9121"/>
                  <a:pt x="5525" y="9228"/>
                </a:cubicBezTo>
                <a:lnTo>
                  <a:pt x="5525" y="11014"/>
                </a:lnTo>
                <a:lnTo>
                  <a:pt x="881" y="11014"/>
                </a:lnTo>
                <a:cubicBezTo>
                  <a:pt x="584" y="11014"/>
                  <a:pt x="334" y="10776"/>
                  <a:pt x="334" y="10466"/>
                </a:cubicBezTo>
                <a:lnTo>
                  <a:pt x="334" y="5835"/>
                </a:lnTo>
                <a:lnTo>
                  <a:pt x="2120" y="5835"/>
                </a:lnTo>
                <a:cubicBezTo>
                  <a:pt x="2405" y="5835"/>
                  <a:pt x="2644" y="5596"/>
                  <a:pt x="2644" y="5311"/>
                </a:cubicBezTo>
                <a:lnTo>
                  <a:pt x="2644" y="4954"/>
                </a:lnTo>
                <a:cubicBezTo>
                  <a:pt x="2644" y="4751"/>
                  <a:pt x="2548" y="4549"/>
                  <a:pt x="2405" y="4418"/>
                </a:cubicBezTo>
                <a:cubicBezTo>
                  <a:pt x="2215" y="4275"/>
                  <a:pt x="2108" y="4025"/>
                  <a:pt x="2108" y="3799"/>
                </a:cubicBezTo>
                <a:cubicBezTo>
                  <a:pt x="2108" y="3549"/>
                  <a:pt x="2215" y="3322"/>
                  <a:pt x="2405" y="3168"/>
                </a:cubicBezTo>
                <a:cubicBezTo>
                  <a:pt x="2560" y="3052"/>
                  <a:pt x="2753" y="2991"/>
                  <a:pt x="2948" y="2991"/>
                </a:cubicBezTo>
                <a:close/>
                <a:moveTo>
                  <a:pt x="10418" y="322"/>
                </a:moveTo>
                <a:cubicBezTo>
                  <a:pt x="10716" y="322"/>
                  <a:pt x="10978" y="560"/>
                  <a:pt x="10978" y="882"/>
                </a:cubicBezTo>
                <a:lnTo>
                  <a:pt x="10978" y="5501"/>
                </a:lnTo>
                <a:lnTo>
                  <a:pt x="10811" y="5501"/>
                </a:lnTo>
                <a:cubicBezTo>
                  <a:pt x="10728" y="5501"/>
                  <a:pt x="10645" y="5585"/>
                  <a:pt x="10645" y="5668"/>
                </a:cubicBezTo>
                <a:cubicBezTo>
                  <a:pt x="10645" y="5763"/>
                  <a:pt x="10728" y="5835"/>
                  <a:pt x="10811" y="5835"/>
                </a:cubicBezTo>
                <a:lnTo>
                  <a:pt x="11002" y="5835"/>
                </a:lnTo>
                <a:lnTo>
                  <a:pt x="11002" y="10466"/>
                </a:lnTo>
                <a:cubicBezTo>
                  <a:pt x="11002" y="10764"/>
                  <a:pt x="10764" y="11014"/>
                  <a:pt x="10454" y="11014"/>
                </a:cubicBezTo>
                <a:lnTo>
                  <a:pt x="5846" y="11014"/>
                </a:lnTo>
                <a:lnTo>
                  <a:pt x="5846" y="9228"/>
                </a:lnTo>
                <a:cubicBezTo>
                  <a:pt x="5846" y="8942"/>
                  <a:pt x="5608" y="8704"/>
                  <a:pt x="5322" y="8704"/>
                </a:cubicBezTo>
                <a:lnTo>
                  <a:pt x="4965" y="8704"/>
                </a:lnTo>
                <a:cubicBezTo>
                  <a:pt x="4751" y="8704"/>
                  <a:pt x="4560" y="8799"/>
                  <a:pt x="4429" y="8942"/>
                </a:cubicBezTo>
                <a:cubicBezTo>
                  <a:pt x="4275" y="9133"/>
                  <a:pt x="4037" y="9240"/>
                  <a:pt x="3798" y="9240"/>
                </a:cubicBezTo>
                <a:cubicBezTo>
                  <a:pt x="3560" y="9240"/>
                  <a:pt x="3322" y="9133"/>
                  <a:pt x="3179" y="8942"/>
                </a:cubicBezTo>
                <a:cubicBezTo>
                  <a:pt x="3025" y="8752"/>
                  <a:pt x="2965" y="8502"/>
                  <a:pt x="3013" y="8263"/>
                </a:cubicBezTo>
                <a:cubicBezTo>
                  <a:pt x="3072" y="7942"/>
                  <a:pt x="3346" y="7692"/>
                  <a:pt x="3656" y="7632"/>
                </a:cubicBezTo>
                <a:cubicBezTo>
                  <a:pt x="3710" y="7621"/>
                  <a:pt x="3764" y="7616"/>
                  <a:pt x="3818" y="7616"/>
                </a:cubicBezTo>
                <a:cubicBezTo>
                  <a:pt x="4055" y="7616"/>
                  <a:pt x="4274" y="7722"/>
                  <a:pt x="4429" y="7906"/>
                </a:cubicBezTo>
                <a:cubicBezTo>
                  <a:pt x="4560" y="8049"/>
                  <a:pt x="4751" y="8144"/>
                  <a:pt x="4953" y="8144"/>
                </a:cubicBezTo>
                <a:lnTo>
                  <a:pt x="5311" y="8144"/>
                </a:lnTo>
                <a:cubicBezTo>
                  <a:pt x="5584" y="8144"/>
                  <a:pt x="5822" y="7906"/>
                  <a:pt x="5822" y="7621"/>
                </a:cubicBezTo>
                <a:lnTo>
                  <a:pt x="5822" y="5835"/>
                </a:lnTo>
                <a:lnTo>
                  <a:pt x="7608" y="5835"/>
                </a:lnTo>
                <a:cubicBezTo>
                  <a:pt x="7716" y="5835"/>
                  <a:pt x="7811" y="5918"/>
                  <a:pt x="7811" y="6025"/>
                </a:cubicBezTo>
                <a:lnTo>
                  <a:pt x="7811" y="6382"/>
                </a:lnTo>
                <a:cubicBezTo>
                  <a:pt x="7811" y="6489"/>
                  <a:pt x="7763" y="6597"/>
                  <a:pt x="7692" y="6656"/>
                </a:cubicBezTo>
                <a:cubicBezTo>
                  <a:pt x="7370" y="6918"/>
                  <a:pt x="7227" y="7323"/>
                  <a:pt x="7299" y="7740"/>
                </a:cubicBezTo>
                <a:cubicBezTo>
                  <a:pt x="7394" y="8180"/>
                  <a:pt x="7727" y="8537"/>
                  <a:pt x="8180" y="8633"/>
                </a:cubicBezTo>
                <a:cubicBezTo>
                  <a:pt x="8251" y="8644"/>
                  <a:pt x="8347" y="8656"/>
                  <a:pt x="8418" y="8656"/>
                </a:cubicBezTo>
                <a:cubicBezTo>
                  <a:pt x="8680" y="8656"/>
                  <a:pt x="8942" y="8573"/>
                  <a:pt x="9132" y="8406"/>
                </a:cubicBezTo>
                <a:cubicBezTo>
                  <a:pt x="9394" y="8180"/>
                  <a:pt x="9549" y="7871"/>
                  <a:pt x="9549" y="7513"/>
                </a:cubicBezTo>
                <a:cubicBezTo>
                  <a:pt x="9549" y="7168"/>
                  <a:pt x="9394" y="6847"/>
                  <a:pt x="9132" y="6632"/>
                </a:cubicBezTo>
                <a:cubicBezTo>
                  <a:pt x="9061" y="6573"/>
                  <a:pt x="9013" y="6478"/>
                  <a:pt x="9013" y="6370"/>
                </a:cubicBezTo>
                <a:lnTo>
                  <a:pt x="9013" y="6013"/>
                </a:lnTo>
                <a:cubicBezTo>
                  <a:pt x="9013" y="5906"/>
                  <a:pt x="9097" y="5823"/>
                  <a:pt x="9204" y="5823"/>
                </a:cubicBezTo>
                <a:lnTo>
                  <a:pt x="10097" y="5823"/>
                </a:lnTo>
                <a:cubicBezTo>
                  <a:pt x="10192" y="5823"/>
                  <a:pt x="10264" y="5739"/>
                  <a:pt x="10264" y="5656"/>
                </a:cubicBezTo>
                <a:cubicBezTo>
                  <a:pt x="10264" y="5561"/>
                  <a:pt x="10192" y="5489"/>
                  <a:pt x="10097" y="5489"/>
                </a:cubicBezTo>
                <a:lnTo>
                  <a:pt x="9204" y="5489"/>
                </a:lnTo>
                <a:cubicBezTo>
                  <a:pt x="8918" y="5489"/>
                  <a:pt x="8680" y="5727"/>
                  <a:pt x="8680" y="6013"/>
                </a:cubicBezTo>
                <a:lnTo>
                  <a:pt x="8680" y="6370"/>
                </a:lnTo>
                <a:cubicBezTo>
                  <a:pt x="8680" y="6573"/>
                  <a:pt x="8775" y="6775"/>
                  <a:pt x="8918" y="6906"/>
                </a:cubicBezTo>
                <a:cubicBezTo>
                  <a:pt x="9121" y="7049"/>
                  <a:pt x="9216" y="7287"/>
                  <a:pt x="9216" y="7525"/>
                </a:cubicBezTo>
                <a:cubicBezTo>
                  <a:pt x="9216" y="7763"/>
                  <a:pt x="9121" y="8002"/>
                  <a:pt x="8918" y="8156"/>
                </a:cubicBezTo>
                <a:cubicBezTo>
                  <a:pt x="8764" y="8272"/>
                  <a:pt x="8570" y="8333"/>
                  <a:pt x="8376" y="8333"/>
                </a:cubicBezTo>
                <a:cubicBezTo>
                  <a:pt x="8330" y="8333"/>
                  <a:pt x="8285" y="8330"/>
                  <a:pt x="8239" y="8323"/>
                </a:cubicBezTo>
                <a:cubicBezTo>
                  <a:pt x="7930" y="8263"/>
                  <a:pt x="7668" y="7990"/>
                  <a:pt x="7608" y="7680"/>
                </a:cubicBezTo>
                <a:cubicBezTo>
                  <a:pt x="7549" y="7382"/>
                  <a:pt x="7656" y="7097"/>
                  <a:pt x="7882" y="6906"/>
                </a:cubicBezTo>
                <a:cubicBezTo>
                  <a:pt x="8025" y="6775"/>
                  <a:pt x="8120" y="6573"/>
                  <a:pt x="8120" y="6370"/>
                </a:cubicBezTo>
                <a:lnTo>
                  <a:pt x="8120" y="6013"/>
                </a:lnTo>
                <a:cubicBezTo>
                  <a:pt x="8120" y="5727"/>
                  <a:pt x="7882" y="5489"/>
                  <a:pt x="7597" y="5489"/>
                </a:cubicBezTo>
                <a:lnTo>
                  <a:pt x="5811" y="5489"/>
                </a:lnTo>
                <a:lnTo>
                  <a:pt x="5811" y="3703"/>
                </a:lnTo>
                <a:cubicBezTo>
                  <a:pt x="5811" y="3596"/>
                  <a:pt x="5894" y="3513"/>
                  <a:pt x="6001" y="3513"/>
                </a:cubicBezTo>
                <a:lnTo>
                  <a:pt x="6358" y="3513"/>
                </a:lnTo>
                <a:cubicBezTo>
                  <a:pt x="6465" y="3513"/>
                  <a:pt x="6573" y="3560"/>
                  <a:pt x="6632" y="3632"/>
                </a:cubicBezTo>
                <a:cubicBezTo>
                  <a:pt x="6847" y="3886"/>
                  <a:pt x="7157" y="4035"/>
                  <a:pt x="7492" y="4035"/>
                </a:cubicBezTo>
                <a:cubicBezTo>
                  <a:pt x="7565" y="4035"/>
                  <a:pt x="7640" y="4028"/>
                  <a:pt x="7716" y="4013"/>
                </a:cubicBezTo>
                <a:cubicBezTo>
                  <a:pt x="8156" y="3930"/>
                  <a:pt x="8525" y="3584"/>
                  <a:pt x="8609" y="3144"/>
                </a:cubicBezTo>
                <a:cubicBezTo>
                  <a:pt x="8680" y="2798"/>
                  <a:pt x="8597" y="2441"/>
                  <a:pt x="8382" y="2167"/>
                </a:cubicBezTo>
                <a:cubicBezTo>
                  <a:pt x="8156" y="1906"/>
                  <a:pt x="7847" y="1751"/>
                  <a:pt x="7489" y="1751"/>
                </a:cubicBezTo>
                <a:cubicBezTo>
                  <a:pt x="7156" y="1751"/>
                  <a:pt x="6823" y="1906"/>
                  <a:pt x="6608" y="2167"/>
                </a:cubicBezTo>
                <a:cubicBezTo>
                  <a:pt x="6549" y="2251"/>
                  <a:pt x="6454" y="2287"/>
                  <a:pt x="6346" y="2287"/>
                </a:cubicBezTo>
                <a:lnTo>
                  <a:pt x="5989" y="2287"/>
                </a:lnTo>
                <a:cubicBezTo>
                  <a:pt x="5882" y="2287"/>
                  <a:pt x="5799" y="2203"/>
                  <a:pt x="5799" y="2096"/>
                </a:cubicBezTo>
                <a:lnTo>
                  <a:pt x="5799" y="1203"/>
                </a:lnTo>
                <a:cubicBezTo>
                  <a:pt x="5799" y="1120"/>
                  <a:pt x="5715" y="1036"/>
                  <a:pt x="5632" y="1036"/>
                </a:cubicBezTo>
                <a:cubicBezTo>
                  <a:pt x="5549" y="1036"/>
                  <a:pt x="5465" y="1120"/>
                  <a:pt x="5465" y="1203"/>
                </a:cubicBezTo>
                <a:lnTo>
                  <a:pt x="5465" y="2096"/>
                </a:lnTo>
                <a:cubicBezTo>
                  <a:pt x="5465" y="2382"/>
                  <a:pt x="5703" y="2620"/>
                  <a:pt x="5989" y="2620"/>
                </a:cubicBezTo>
                <a:lnTo>
                  <a:pt x="6346" y="2620"/>
                </a:lnTo>
                <a:cubicBezTo>
                  <a:pt x="6561" y="2620"/>
                  <a:pt x="6751" y="2525"/>
                  <a:pt x="6882" y="2382"/>
                </a:cubicBezTo>
                <a:cubicBezTo>
                  <a:pt x="7037" y="2191"/>
                  <a:pt x="7263" y="2084"/>
                  <a:pt x="7513" y="2084"/>
                </a:cubicBezTo>
                <a:cubicBezTo>
                  <a:pt x="7751" y="2084"/>
                  <a:pt x="7989" y="2191"/>
                  <a:pt x="8132" y="2382"/>
                </a:cubicBezTo>
                <a:cubicBezTo>
                  <a:pt x="8287" y="2572"/>
                  <a:pt x="8347" y="2822"/>
                  <a:pt x="8299" y="3060"/>
                </a:cubicBezTo>
                <a:cubicBezTo>
                  <a:pt x="8239" y="3382"/>
                  <a:pt x="7966" y="3632"/>
                  <a:pt x="7656" y="3691"/>
                </a:cubicBezTo>
                <a:cubicBezTo>
                  <a:pt x="7601" y="3702"/>
                  <a:pt x="7547" y="3708"/>
                  <a:pt x="7494" y="3708"/>
                </a:cubicBezTo>
                <a:cubicBezTo>
                  <a:pt x="7257" y="3708"/>
                  <a:pt x="7038" y="3602"/>
                  <a:pt x="6882" y="3418"/>
                </a:cubicBezTo>
                <a:cubicBezTo>
                  <a:pt x="6751" y="3275"/>
                  <a:pt x="6561" y="3179"/>
                  <a:pt x="6346" y="3179"/>
                </a:cubicBezTo>
                <a:lnTo>
                  <a:pt x="5989" y="3179"/>
                </a:lnTo>
                <a:cubicBezTo>
                  <a:pt x="5703" y="3179"/>
                  <a:pt x="5465" y="3418"/>
                  <a:pt x="5465" y="3703"/>
                </a:cubicBezTo>
                <a:lnTo>
                  <a:pt x="5465" y="5489"/>
                </a:lnTo>
                <a:lnTo>
                  <a:pt x="3679" y="5489"/>
                </a:lnTo>
                <a:cubicBezTo>
                  <a:pt x="3584" y="5489"/>
                  <a:pt x="3489" y="5406"/>
                  <a:pt x="3489" y="5299"/>
                </a:cubicBezTo>
                <a:lnTo>
                  <a:pt x="3489" y="4942"/>
                </a:lnTo>
                <a:cubicBezTo>
                  <a:pt x="3489" y="4834"/>
                  <a:pt x="3536" y="4727"/>
                  <a:pt x="3608" y="4668"/>
                </a:cubicBezTo>
                <a:cubicBezTo>
                  <a:pt x="3917" y="4406"/>
                  <a:pt x="4072" y="4001"/>
                  <a:pt x="3989" y="3584"/>
                </a:cubicBezTo>
                <a:cubicBezTo>
                  <a:pt x="3906" y="3144"/>
                  <a:pt x="3560" y="2787"/>
                  <a:pt x="3120" y="2691"/>
                </a:cubicBezTo>
                <a:cubicBezTo>
                  <a:pt x="3039" y="2675"/>
                  <a:pt x="2957" y="2666"/>
                  <a:pt x="2876" y="2666"/>
                </a:cubicBezTo>
                <a:cubicBezTo>
                  <a:pt x="2611" y="2666"/>
                  <a:pt x="2353" y="2754"/>
                  <a:pt x="2143" y="2918"/>
                </a:cubicBezTo>
                <a:cubicBezTo>
                  <a:pt x="1882" y="3144"/>
                  <a:pt x="1727" y="3453"/>
                  <a:pt x="1727" y="3811"/>
                </a:cubicBezTo>
                <a:cubicBezTo>
                  <a:pt x="1727" y="4156"/>
                  <a:pt x="1882" y="4477"/>
                  <a:pt x="2143" y="4692"/>
                </a:cubicBezTo>
                <a:cubicBezTo>
                  <a:pt x="2227" y="4751"/>
                  <a:pt x="2263" y="4846"/>
                  <a:pt x="2263" y="4954"/>
                </a:cubicBezTo>
                <a:lnTo>
                  <a:pt x="2263" y="5311"/>
                </a:lnTo>
                <a:cubicBezTo>
                  <a:pt x="2263" y="5418"/>
                  <a:pt x="2179" y="5501"/>
                  <a:pt x="2072" y="5501"/>
                </a:cubicBezTo>
                <a:lnTo>
                  <a:pt x="286" y="5501"/>
                </a:lnTo>
                <a:lnTo>
                  <a:pt x="286" y="882"/>
                </a:lnTo>
                <a:cubicBezTo>
                  <a:pt x="286" y="584"/>
                  <a:pt x="524" y="322"/>
                  <a:pt x="834" y="322"/>
                </a:cubicBezTo>
                <a:lnTo>
                  <a:pt x="5465" y="322"/>
                </a:lnTo>
                <a:lnTo>
                  <a:pt x="5465" y="524"/>
                </a:lnTo>
                <a:cubicBezTo>
                  <a:pt x="5465" y="608"/>
                  <a:pt x="5537" y="679"/>
                  <a:pt x="5632" y="679"/>
                </a:cubicBezTo>
                <a:cubicBezTo>
                  <a:pt x="5715" y="679"/>
                  <a:pt x="5799" y="608"/>
                  <a:pt x="5799" y="524"/>
                </a:cubicBezTo>
                <a:lnTo>
                  <a:pt x="5799" y="322"/>
                </a:lnTo>
                <a:close/>
                <a:moveTo>
                  <a:pt x="881" y="1"/>
                </a:moveTo>
                <a:cubicBezTo>
                  <a:pt x="405" y="1"/>
                  <a:pt x="0" y="382"/>
                  <a:pt x="0" y="870"/>
                </a:cubicBezTo>
                <a:lnTo>
                  <a:pt x="0" y="10454"/>
                </a:lnTo>
                <a:cubicBezTo>
                  <a:pt x="0" y="10930"/>
                  <a:pt x="393" y="11335"/>
                  <a:pt x="881" y="11335"/>
                </a:cubicBezTo>
                <a:lnTo>
                  <a:pt x="10466" y="11335"/>
                </a:lnTo>
                <a:cubicBezTo>
                  <a:pt x="10942" y="11335"/>
                  <a:pt x="11347" y="10954"/>
                  <a:pt x="11347" y="10454"/>
                </a:cubicBezTo>
                <a:lnTo>
                  <a:pt x="11347" y="870"/>
                </a:lnTo>
                <a:cubicBezTo>
                  <a:pt x="11347" y="405"/>
                  <a:pt x="10942" y="1"/>
                  <a:pt x="104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544" name="Google Shape;6544;p79"/>
          <p:cNvGrpSpPr/>
          <p:nvPr/>
        </p:nvGrpSpPr>
        <p:grpSpPr>
          <a:xfrm>
            <a:off x="6216367" y="1970156"/>
            <a:ext cx="361147" cy="361147"/>
            <a:chOff x="6216367" y="1970156"/>
            <a:chExt cx="361147" cy="361147"/>
          </a:xfrm>
        </p:grpSpPr>
        <p:sp>
          <p:nvSpPr>
            <p:cNvPr id="6545" name="Google Shape;6545;p79"/>
            <p:cNvSpPr/>
            <p:nvPr/>
          </p:nvSpPr>
          <p:spPr>
            <a:xfrm>
              <a:off x="6247813" y="2069522"/>
              <a:ext cx="329701" cy="261781"/>
            </a:xfrm>
            <a:custGeom>
              <a:avLst/>
              <a:gdLst/>
              <a:ahLst/>
              <a:cxnLst/>
              <a:rect l="l" t="t" r="r" b="b"/>
              <a:pathLst>
                <a:path w="10359" h="8225" extrusionOk="0">
                  <a:moveTo>
                    <a:pt x="9663" y="0"/>
                  </a:moveTo>
                  <a:cubicBezTo>
                    <a:pt x="9637" y="0"/>
                    <a:pt x="9611" y="7"/>
                    <a:pt x="9585" y="22"/>
                  </a:cubicBezTo>
                  <a:cubicBezTo>
                    <a:pt x="9490" y="69"/>
                    <a:pt x="9466" y="153"/>
                    <a:pt x="9502" y="248"/>
                  </a:cubicBezTo>
                  <a:cubicBezTo>
                    <a:pt x="9847" y="962"/>
                    <a:pt x="10026" y="1736"/>
                    <a:pt x="10026" y="2534"/>
                  </a:cubicBezTo>
                  <a:cubicBezTo>
                    <a:pt x="10026" y="3963"/>
                    <a:pt x="9478" y="5308"/>
                    <a:pt x="8466" y="6320"/>
                  </a:cubicBezTo>
                  <a:cubicBezTo>
                    <a:pt x="7454" y="7332"/>
                    <a:pt x="6108" y="7880"/>
                    <a:pt x="4680" y="7880"/>
                  </a:cubicBezTo>
                  <a:cubicBezTo>
                    <a:pt x="3834" y="7880"/>
                    <a:pt x="3037" y="7689"/>
                    <a:pt x="2287" y="7308"/>
                  </a:cubicBezTo>
                  <a:cubicBezTo>
                    <a:pt x="1667" y="6999"/>
                    <a:pt x="1096" y="6558"/>
                    <a:pt x="632" y="6022"/>
                  </a:cubicBezTo>
                  <a:lnTo>
                    <a:pt x="632" y="6022"/>
                  </a:lnTo>
                  <a:lnTo>
                    <a:pt x="1286" y="6237"/>
                  </a:lnTo>
                  <a:cubicBezTo>
                    <a:pt x="1308" y="6245"/>
                    <a:pt x="1329" y="6249"/>
                    <a:pt x="1350" y="6249"/>
                  </a:cubicBezTo>
                  <a:cubicBezTo>
                    <a:pt x="1417" y="6249"/>
                    <a:pt x="1473" y="6206"/>
                    <a:pt x="1501" y="6141"/>
                  </a:cubicBezTo>
                  <a:cubicBezTo>
                    <a:pt x="1525" y="6046"/>
                    <a:pt x="1489" y="5963"/>
                    <a:pt x="1394" y="5927"/>
                  </a:cubicBezTo>
                  <a:lnTo>
                    <a:pt x="215" y="5546"/>
                  </a:lnTo>
                  <a:cubicBezTo>
                    <a:pt x="197" y="5539"/>
                    <a:pt x="180" y="5536"/>
                    <a:pt x="163" y="5536"/>
                  </a:cubicBezTo>
                  <a:cubicBezTo>
                    <a:pt x="122" y="5536"/>
                    <a:pt x="85" y="5553"/>
                    <a:pt x="60" y="5570"/>
                  </a:cubicBezTo>
                  <a:cubicBezTo>
                    <a:pt x="12" y="5606"/>
                    <a:pt x="1" y="5665"/>
                    <a:pt x="1" y="5725"/>
                  </a:cubicBezTo>
                  <a:lnTo>
                    <a:pt x="191" y="7094"/>
                  </a:lnTo>
                  <a:cubicBezTo>
                    <a:pt x="203" y="7177"/>
                    <a:pt x="274" y="7237"/>
                    <a:pt x="358" y="7237"/>
                  </a:cubicBezTo>
                  <a:lnTo>
                    <a:pt x="382" y="7237"/>
                  </a:lnTo>
                  <a:cubicBezTo>
                    <a:pt x="477" y="7225"/>
                    <a:pt x="536" y="7130"/>
                    <a:pt x="512" y="7046"/>
                  </a:cubicBezTo>
                  <a:lnTo>
                    <a:pt x="417" y="6272"/>
                  </a:lnTo>
                  <a:lnTo>
                    <a:pt x="417" y="6272"/>
                  </a:lnTo>
                  <a:cubicBezTo>
                    <a:pt x="893" y="6820"/>
                    <a:pt x="1489" y="7284"/>
                    <a:pt x="2120" y="7606"/>
                  </a:cubicBezTo>
                  <a:cubicBezTo>
                    <a:pt x="2918" y="8011"/>
                    <a:pt x="3775" y="8225"/>
                    <a:pt x="4680" y="8225"/>
                  </a:cubicBezTo>
                  <a:cubicBezTo>
                    <a:pt x="6204" y="8225"/>
                    <a:pt x="7621" y="7630"/>
                    <a:pt x="8692" y="6558"/>
                  </a:cubicBezTo>
                  <a:cubicBezTo>
                    <a:pt x="9764" y="5487"/>
                    <a:pt x="10359" y="4058"/>
                    <a:pt x="10359" y="2558"/>
                  </a:cubicBezTo>
                  <a:cubicBezTo>
                    <a:pt x="10359" y="1677"/>
                    <a:pt x="10157" y="855"/>
                    <a:pt x="9799" y="93"/>
                  </a:cubicBezTo>
                  <a:cubicBezTo>
                    <a:pt x="9775" y="35"/>
                    <a:pt x="9721" y="0"/>
                    <a:pt x="96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6" name="Google Shape;6546;p79"/>
            <p:cNvSpPr/>
            <p:nvPr/>
          </p:nvSpPr>
          <p:spPr>
            <a:xfrm>
              <a:off x="6216367" y="1970156"/>
              <a:ext cx="329701" cy="260731"/>
            </a:xfrm>
            <a:custGeom>
              <a:avLst/>
              <a:gdLst/>
              <a:ahLst/>
              <a:cxnLst/>
              <a:rect l="l" t="t" r="r" b="b"/>
              <a:pathLst>
                <a:path w="10359" h="8192" extrusionOk="0">
                  <a:moveTo>
                    <a:pt x="5668" y="0"/>
                  </a:moveTo>
                  <a:cubicBezTo>
                    <a:pt x="4156" y="0"/>
                    <a:pt x="2739" y="596"/>
                    <a:pt x="1667" y="1667"/>
                  </a:cubicBezTo>
                  <a:cubicBezTo>
                    <a:pt x="596" y="2739"/>
                    <a:pt x="0" y="4168"/>
                    <a:pt x="0" y="5680"/>
                  </a:cubicBezTo>
                  <a:cubicBezTo>
                    <a:pt x="0" y="6525"/>
                    <a:pt x="179" y="7346"/>
                    <a:pt x="548" y="8097"/>
                  </a:cubicBezTo>
                  <a:cubicBezTo>
                    <a:pt x="584" y="8156"/>
                    <a:pt x="643" y="8192"/>
                    <a:pt x="703" y="8192"/>
                  </a:cubicBezTo>
                  <a:cubicBezTo>
                    <a:pt x="727" y="8192"/>
                    <a:pt x="750" y="8192"/>
                    <a:pt x="774" y="8180"/>
                  </a:cubicBezTo>
                  <a:cubicBezTo>
                    <a:pt x="858" y="8132"/>
                    <a:pt x="893" y="8037"/>
                    <a:pt x="846" y="7954"/>
                  </a:cubicBezTo>
                  <a:cubicBezTo>
                    <a:pt x="512" y="7239"/>
                    <a:pt x="334" y="6465"/>
                    <a:pt x="334" y="5656"/>
                  </a:cubicBezTo>
                  <a:cubicBezTo>
                    <a:pt x="334" y="4227"/>
                    <a:pt x="881" y="2894"/>
                    <a:pt x="1893" y="1882"/>
                  </a:cubicBezTo>
                  <a:cubicBezTo>
                    <a:pt x="2905" y="869"/>
                    <a:pt x="4239" y="322"/>
                    <a:pt x="5668" y="322"/>
                  </a:cubicBezTo>
                  <a:cubicBezTo>
                    <a:pt x="7239" y="322"/>
                    <a:pt x="8704" y="989"/>
                    <a:pt x="9716" y="2179"/>
                  </a:cubicBezTo>
                  <a:lnTo>
                    <a:pt x="9061" y="1953"/>
                  </a:lnTo>
                  <a:cubicBezTo>
                    <a:pt x="9044" y="1948"/>
                    <a:pt x="9027" y="1946"/>
                    <a:pt x="9010" y="1946"/>
                  </a:cubicBezTo>
                  <a:cubicBezTo>
                    <a:pt x="8942" y="1946"/>
                    <a:pt x="8878" y="1984"/>
                    <a:pt x="8859" y="2060"/>
                  </a:cubicBezTo>
                  <a:cubicBezTo>
                    <a:pt x="8823" y="2143"/>
                    <a:pt x="8870" y="2239"/>
                    <a:pt x="8966" y="2263"/>
                  </a:cubicBezTo>
                  <a:lnTo>
                    <a:pt x="10133" y="2655"/>
                  </a:lnTo>
                  <a:cubicBezTo>
                    <a:pt x="10156" y="2655"/>
                    <a:pt x="10168" y="2667"/>
                    <a:pt x="10192" y="2667"/>
                  </a:cubicBezTo>
                  <a:cubicBezTo>
                    <a:pt x="10240" y="2667"/>
                    <a:pt x="10275" y="2655"/>
                    <a:pt x="10299" y="2620"/>
                  </a:cubicBezTo>
                  <a:cubicBezTo>
                    <a:pt x="10347" y="2596"/>
                    <a:pt x="10359" y="2536"/>
                    <a:pt x="10359" y="2477"/>
                  </a:cubicBezTo>
                  <a:lnTo>
                    <a:pt x="10168" y="1108"/>
                  </a:lnTo>
                  <a:cubicBezTo>
                    <a:pt x="10158" y="1027"/>
                    <a:pt x="10088" y="971"/>
                    <a:pt x="10016" y="971"/>
                  </a:cubicBezTo>
                  <a:cubicBezTo>
                    <a:pt x="10003" y="971"/>
                    <a:pt x="9990" y="973"/>
                    <a:pt x="9978" y="977"/>
                  </a:cubicBezTo>
                  <a:cubicBezTo>
                    <a:pt x="9882" y="989"/>
                    <a:pt x="9823" y="1072"/>
                    <a:pt x="9835" y="1167"/>
                  </a:cubicBezTo>
                  <a:lnTo>
                    <a:pt x="9942" y="1941"/>
                  </a:lnTo>
                  <a:cubicBezTo>
                    <a:pt x="8870" y="703"/>
                    <a:pt x="7323" y="0"/>
                    <a:pt x="5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7" name="Google Shape;6547;p79"/>
            <p:cNvSpPr/>
            <p:nvPr/>
          </p:nvSpPr>
          <p:spPr>
            <a:xfrm>
              <a:off x="6351252" y="2064875"/>
              <a:ext cx="17855" cy="28072"/>
            </a:xfrm>
            <a:custGeom>
              <a:avLst/>
              <a:gdLst/>
              <a:ahLst/>
              <a:cxnLst/>
              <a:rect l="l" t="t" r="r" b="b"/>
              <a:pathLst>
                <a:path w="561" h="882" extrusionOk="0">
                  <a:moveTo>
                    <a:pt x="358" y="1"/>
                  </a:moveTo>
                  <a:cubicBezTo>
                    <a:pt x="275" y="1"/>
                    <a:pt x="203" y="84"/>
                    <a:pt x="203" y="168"/>
                  </a:cubicBezTo>
                  <a:lnTo>
                    <a:pt x="203" y="477"/>
                  </a:lnTo>
                  <a:lnTo>
                    <a:pt x="84" y="596"/>
                  </a:lnTo>
                  <a:cubicBezTo>
                    <a:pt x="25" y="656"/>
                    <a:pt x="1" y="763"/>
                    <a:pt x="84" y="834"/>
                  </a:cubicBezTo>
                  <a:cubicBezTo>
                    <a:pt x="108" y="870"/>
                    <a:pt x="156" y="882"/>
                    <a:pt x="203" y="882"/>
                  </a:cubicBezTo>
                  <a:cubicBezTo>
                    <a:pt x="239" y="882"/>
                    <a:pt x="287" y="870"/>
                    <a:pt x="322" y="834"/>
                  </a:cubicBezTo>
                  <a:lnTo>
                    <a:pt x="501" y="680"/>
                  </a:lnTo>
                  <a:cubicBezTo>
                    <a:pt x="525" y="644"/>
                    <a:pt x="561" y="596"/>
                    <a:pt x="537" y="560"/>
                  </a:cubicBezTo>
                  <a:lnTo>
                    <a:pt x="525" y="168"/>
                  </a:lnTo>
                  <a:cubicBezTo>
                    <a:pt x="525" y="84"/>
                    <a:pt x="453" y="1"/>
                    <a:pt x="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8" name="Google Shape;6548;p79"/>
            <p:cNvSpPr/>
            <p:nvPr/>
          </p:nvSpPr>
          <p:spPr>
            <a:xfrm>
              <a:off x="6260321" y="2016688"/>
              <a:ext cx="272857" cy="269929"/>
            </a:xfrm>
            <a:custGeom>
              <a:avLst/>
              <a:gdLst/>
              <a:ahLst/>
              <a:cxnLst/>
              <a:rect l="l" t="t" r="r" b="b"/>
              <a:pathLst>
                <a:path w="8573" h="8481" extrusionOk="0">
                  <a:moveTo>
                    <a:pt x="2822" y="3182"/>
                  </a:moveTo>
                  <a:lnTo>
                    <a:pt x="3037" y="3217"/>
                  </a:lnTo>
                  <a:lnTo>
                    <a:pt x="3144" y="3217"/>
                  </a:lnTo>
                  <a:lnTo>
                    <a:pt x="2965" y="3598"/>
                  </a:lnTo>
                  <a:lnTo>
                    <a:pt x="2679" y="3527"/>
                  </a:lnTo>
                  <a:lnTo>
                    <a:pt x="2822" y="3182"/>
                  </a:lnTo>
                  <a:close/>
                  <a:moveTo>
                    <a:pt x="3918" y="3110"/>
                  </a:moveTo>
                  <a:lnTo>
                    <a:pt x="4251" y="3515"/>
                  </a:lnTo>
                  <a:lnTo>
                    <a:pt x="4203" y="3634"/>
                  </a:lnTo>
                  <a:cubicBezTo>
                    <a:pt x="4168" y="3718"/>
                    <a:pt x="4215" y="3813"/>
                    <a:pt x="4310" y="3837"/>
                  </a:cubicBezTo>
                  <a:cubicBezTo>
                    <a:pt x="4322" y="3837"/>
                    <a:pt x="4334" y="3860"/>
                    <a:pt x="4370" y="3860"/>
                  </a:cubicBezTo>
                  <a:cubicBezTo>
                    <a:pt x="4441" y="3860"/>
                    <a:pt x="4501" y="3813"/>
                    <a:pt x="4525" y="3741"/>
                  </a:cubicBezTo>
                  <a:lnTo>
                    <a:pt x="4572" y="3622"/>
                  </a:lnTo>
                  <a:cubicBezTo>
                    <a:pt x="4608" y="3515"/>
                    <a:pt x="4584" y="3408"/>
                    <a:pt x="4513" y="3325"/>
                  </a:cubicBezTo>
                  <a:lnTo>
                    <a:pt x="4430" y="3217"/>
                  </a:lnTo>
                  <a:lnTo>
                    <a:pt x="4727" y="3444"/>
                  </a:lnTo>
                  <a:cubicBezTo>
                    <a:pt x="4749" y="3458"/>
                    <a:pt x="4780" y="3469"/>
                    <a:pt x="4815" y="3469"/>
                  </a:cubicBezTo>
                  <a:cubicBezTo>
                    <a:pt x="4836" y="3469"/>
                    <a:pt x="4859" y="3465"/>
                    <a:pt x="4882" y="3456"/>
                  </a:cubicBezTo>
                  <a:lnTo>
                    <a:pt x="5096" y="3360"/>
                  </a:lnTo>
                  <a:lnTo>
                    <a:pt x="5227" y="3515"/>
                  </a:lnTo>
                  <a:cubicBezTo>
                    <a:pt x="5263" y="3563"/>
                    <a:pt x="5323" y="3575"/>
                    <a:pt x="5358" y="3575"/>
                  </a:cubicBezTo>
                  <a:lnTo>
                    <a:pt x="5775" y="3539"/>
                  </a:lnTo>
                  <a:lnTo>
                    <a:pt x="5799" y="3622"/>
                  </a:lnTo>
                  <a:cubicBezTo>
                    <a:pt x="5811" y="3658"/>
                    <a:pt x="5775" y="3694"/>
                    <a:pt x="5775" y="3706"/>
                  </a:cubicBezTo>
                  <a:cubicBezTo>
                    <a:pt x="5763" y="3718"/>
                    <a:pt x="5739" y="3753"/>
                    <a:pt x="5692" y="3753"/>
                  </a:cubicBezTo>
                  <a:lnTo>
                    <a:pt x="4977" y="3813"/>
                  </a:lnTo>
                  <a:cubicBezTo>
                    <a:pt x="4882" y="3813"/>
                    <a:pt x="4811" y="3872"/>
                    <a:pt x="4751" y="3944"/>
                  </a:cubicBezTo>
                  <a:cubicBezTo>
                    <a:pt x="4727" y="4003"/>
                    <a:pt x="4691" y="4063"/>
                    <a:pt x="4703" y="4122"/>
                  </a:cubicBezTo>
                  <a:lnTo>
                    <a:pt x="4227" y="3956"/>
                  </a:lnTo>
                  <a:cubicBezTo>
                    <a:pt x="4215" y="3956"/>
                    <a:pt x="4215" y="3944"/>
                    <a:pt x="4203" y="3932"/>
                  </a:cubicBezTo>
                  <a:cubicBezTo>
                    <a:pt x="4168" y="3753"/>
                    <a:pt x="4025" y="3610"/>
                    <a:pt x="3846" y="3610"/>
                  </a:cubicBezTo>
                  <a:lnTo>
                    <a:pt x="3834" y="3610"/>
                  </a:lnTo>
                  <a:lnTo>
                    <a:pt x="3322" y="3634"/>
                  </a:lnTo>
                  <a:lnTo>
                    <a:pt x="3477" y="3289"/>
                  </a:lnTo>
                  <a:cubicBezTo>
                    <a:pt x="3489" y="3265"/>
                    <a:pt x="3513" y="3229"/>
                    <a:pt x="3548" y="3229"/>
                  </a:cubicBezTo>
                  <a:lnTo>
                    <a:pt x="3918" y="3110"/>
                  </a:lnTo>
                  <a:close/>
                  <a:moveTo>
                    <a:pt x="7775" y="3646"/>
                  </a:moveTo>
                  <a:cubicBezTo>
                    <a:pt x="7787" y="3646"/>
                    <a:pt x="7835" y="3646"/>
                    <a:pt x="7859" y="3682"/>
                  </a:cubicBezTo>
                  <a:lnTo>
                    <a:pt x="8204" y="4003"/>
                  </a:lnTo>
                  <a:lnTo>
                    <a:pt x="8204" y="4349"/>
                  </a:lnTo>
                  <a:cubicBezTo>
                    <a:pt x="8156" y="5325"/>
                    <a:pt x="7763" y="6254"/>
                    <a:pt x="7061" y="6956"/>
                  </a:cubicBezTo>
                  <a:cubicBezTo>
                    <a:pt x="6954" y="7051"/>
                    <a:pt x="6835" y="7158"/>
                    <a:pt x="6716" y="7254"/>
                  </a:cubicBezTo>
                  <a:cubicBezTo>
                    <a:pt x="6775" y="7158"/>
                    <a:pt x="6835" y="7075"/>
                    <a:pt x="6870" y="6968"/>
                  </a:cubicBezTo>
                  <a:lnTo>
                    <a:pt x="7620" y="5194"/>
                  </a:lnTo>
                  <a:cubicBezTo>
                    <a:pt x="7656" y="5134"/>
                    <a:pt x="7644" y="5075"/>
                    <a:pt x="7609" y="5027"/>
                  </a:cubicBezTo>
                  <a:cubicBezTo>
                    <a:pt x="7585" y="4992"/>
                    <a:pt x="7525" y="4956"/>
                    <a:pt x="7466" y="4956"/>
                  </a:cubicBezTo>
                  <a:lnTo>
                    <a:pt x="7382" y="4956"/>
                  </a:lnTo>
                  <a:lnTo>
                    <a:pt x="7799" y="4134"/>
                  </a:lnTo>
                  <a:cubicBezTo>
                    <a:pt x="7882" y="4003"/>
                    <a:pt x="7835" y="3837"/>
                    <a:pt x="7704" y="3753"/>
                  </a:cubicBezTo>
                  <a:lnTo>
                    <a:pt x="7668" y="3718"/>
                  </a:lnTo>
                  <a:lnTo>
                    <a:pt x="7680" y="3706"/>
                  </a:lnTo>
                  <a:cubicBezTo>
                    <a:pt x="7716" y="3658"/>
                    <a:pt x="7739" y="3658"/>
                    <a:pt x="7775" y="3646"/>
                  </a:cubicBezTo>
                  <a:close/>
                  <a:moveTo>
                    <a:pt x="4257" y="0"/>
                  </a:moveTo>
                  <a:cubicBezTo>
                    <a:pt x="4208" y="0"/>
                    <a:pt x="4158" y="1"/>
                    <a:pt x="4108" y="3"/>
                  </a:cubicBezTo>
                  <a:cubicBezTo>
                    <a:pt x="3037" y="50"/>
                    <a:pt x="2048" y="491"/>
                    <a:pt x="1286" y="1241"/>
                  </a:cubicBezTo>
                  <a:cubicBezTo>
                    <a:pt x="524" y="1991"/>
                    <a:pt x="96" y="2991"/>
                    <a:pt x="48" y="4063"/>
                  </a:cubicBezTo>
                  <a:cubicBezTo>
                    <a:pt x="0" y="5122"/>
                    <a:pt x="358" y="6158"/>
                    <a:pt x="1048" y="6968"/>
                  </a:cubicBezTo>
                  <a:cubicBezTo>
                    <a:pt x="1072" y="7016"/>
                    <a:pt x="1120" y="7027"/>
                    <a:pt x="1179" y="7027"/>
                  </a:cubicBezTo>
                  <a:cubicBezTo>
                    <a:pt x="1227" y="7027"/>
                    <a:pt x="1251" y="7016"/>
                    <a:pt x="1286" y="6980"/>
                  </a:cubicBezTo>
                  <a:cubicBezTo>
                    <a:pt x="1358" y="6920"/>
                    <a:pt x="1358" y="6813"/>
                    <a:pt x="1298" y="6742"/>
                  </a:cubicBezTo>
                  <a:cubicBezTo>
                    <a:pt x="679" y="6004"/>
                    <a:pt x="346" y="5051"/>
                    <a:pt x="393" y="4063"/>
                  </a:cubicBezTo>
                  <a:cubicBezTo>
                    <a:pt x="441" y="3087"/>
                    <a:pt x="834" y="2158"/>
                    <a:pt x="1536" y="1455"/>
                  </a:cubicBezTo>
                  <a:cubicBezTo>
                    <a:pt x="2239" y="765"/>
                    <a:pt x="3156" y="360"/>
                    <a:pt x="4144" y="312"/>
                  </a:cubicBezTo>
                  <a:cubicBezTo>
                    <a:pt x="4200" y="309"/>
                    <a:pt x="4256" y="308"/>
                    <a:pt x="4312" y="308"/>
                  </a:cubicBezTo>
                  <a:cubicBezTo>
                    <a:pt x="4478" y="308"/>
                    <a:pt x="4641" y="321"/>
                    <a:pt x="4811" y="348"/>
                  </a:cubicBezTo>
                  <a:lnTo>
                    <a:pt x="5037" y="622"/>
                  </a:lnTo>
                  <a:lnTo>
                    <a:pt x="4942" y="848"/>
                  </a:lnTo>
                  <a:lnTo>
                    <a:pt x="4811" y="610"/>
                  </a:lnTo>
                  <a:cubicBezTo>
                    <a:pt x="4787" y="550"/>
                    <a:pt x="4727" y="527"/>
                    <a:pt x="4668" y="527"/>
                  </a:cubicBezTo>
                  <a:lnTo>
                    <a:pt x="4132" y="527"/>
                  </a:lnTo>
                  <a:cubicBezTo>
                    <a:pt x="4072" y="527"/>
                    <a:pt x="4013" y="550"/>
                    <a:pt x="3977" y="610"/>
                  </a:cubicBezTo>
                  <a:lnTo>
                    <a:pt x="3608" y="1324"/>
                  </a:lnTo>
                  <a:cubicBezTo>
                    <a:pt x="3560" y="1432"/>
                    <a:pt x="3560" y="1539"/>
                    <a:pt x="3608" y="1634"/>
                  </a:cubicBezTo>
                  <a:cubicBezTo>
                    <a:pt x="3668" y="1729"/>
                    <a:pt x="3751" y="1801"/>
                    <a:pt x="3858" y="1801"/>
                  </a:cubicBezTo>
                  <a:lnTo>
                    <a:pt x="4156" y="1836"/>
                  </a:lnTo>
                  <a:cubicBezTo>
                    <a:pt x="4215" y="1836"/>
                    <a:pt x="4275" y="1813"/>
                    <a:pt x="4310" y="1753"/>
                  </a:cubicBezTo>
                  <a:lnTo>
                    <a:pt x="4430" y="1598"/>
                  </a:lnTo>
                  <a:lnTo>
                    <a:pt x="4489" y="1670"/>
                  </a:lnTo>
                  <a:lnTo>
                    <a:pt x="4441" y="1955"/>
                  </a:lnTo>
                  <a:lnTo>
                    <a:pt x="3929" y="2027"/>
                  </a:lnTo>
                  <a:cubicBezTo>
                    <a:pt x="3906" y="2027"/>
                    <a:pt x="3894" y="2039"/>
                    <a:pt x="3858" y="2051"/>
                  </a:cubicBezTo>
                  <a:lnTo>
                    <a:pt x="3203" y="2527"/>
                  </a:lnTo>
                  <a:cubicBezTo>
                    <a:pt x="3179" y="2563"/>
                    <a:pt x="3144" y="2586"/>
                    <a:pt x="3144" y="2622"/>
                  </a:cubicBezTo>
                  <a:lnTo>
                    <a:pt x="3072" y="2920"/>
                  </a:lnTo>
                  <a:lnTo>
                    <a:pt x="2846" y="2884"/>
                  </a:lnTo>
                  <a:cubicBezTo>
                    <a:pt x="2836" y="2883"/>
                    <a:pt x="2826" y="2883"/>
                    <a:pt x="2816" y="2883"/>
                  </a:cubicBezTo>
                  <a:cubicBezTo>
                    <a:pt x="2686" y="2883"/>
                    <a:pt x="2580" y="2954"/>
                    <a:pt x="2525" y="3087"/>
                  </a:cubicBezTo>
                  <a:lnTo>
                    <a:pt x="2382" y="3456"/>
                  </a:lnTo>
                  <a:cubicBezTo>
                    <a:pt x="2358" y="3527"/>
                    <a:pt x="2358" y="3622"/>
                    <a:pt x="2405" y="3694"/>
                  </a:cubicBezTo>
                  <a:cubicBezTo>
                    <a:pt x="2441" y="3765"/>
                    <a:pt x="2501" y="3825"/>
                    <a:pt x="2596" y="3860"/>
                  </a:cubicBezTo>
                  <a:cubicBezTo>
                    <a:pt x="2441" y="3932"/>
                    <a:pt x="2322" y="4075"/>
                    <a:pt x="2322" y="4241"/>
                  </a:cubicBezTo>
                  <a:lnTo>
                    <a:pt x="2322" y="4313"/>
                  </a:lnTo>
                  <a:lnTo>
                    <a:pt x="1870" y="4849"/>
                  </a:lnTo>
                  <a:cubicBezTo>
                    <a:pt x="1786" y="4932"/>
                    <a:pt x="1763" y="5051"/>
                    <a:pt x="1763" y="5146"/>
                  </a:cubicBezTo>
                  <a:lnTo>
                    <a:pt x="1763" y="5777"/>
                  </a:lnTo>
                  <a:cubicBezTo>
                    <a:pt x="1763" y="5944"/>
                    <a:pt x="1822" y="6087"/>
                    <a:pt x="1941" y="6194"/>
                  </a:cubicBezTo>
                  <a:lnTo>
                    <a:pt x="2382" y="6623"/>
                  </a:lnTo>
                  <a:cubicBezTo>
                    <a:pt x="2489" y="6718"/>
                    <a:pt x="2608" y="6777"/>
                    <a:pt x="2739" y="6789"/>
                  </a:cubicBezTo>
                  <a:lnTo>
                    <a:pt x="4049" y="6908"/>
                  </a:lnTo>
                  <a:lnTo>
                    <a:pt x="4049" y="6956"/>
                  </a:lnTo>
                  <a:cubicBezTo>
                    <a:pt x="4037" y="7111"/>
                    <a:pt x="4096" y="7266"/>
                    <a:pt x="4227" y="7373"/>
                  </a:cubicBezTo>
                  <a:lnTo>
                    <a:pt x="4465" y="7551"/>
                  </a:lnTo>
                  <a:lnTo>
                    <a:pt x="4453" y="7587"/>
                  </a:lnTo>
                  <a:cubicBezTo>
                    <a:pt x="4394" y="7766"/>
                    <a:pt x="4453" y="7944"/>
                    <a:pt x="4584" y="8063"/>
                  </a:cubicBezTo>
                  <a:lnTo>
                    <a:pt x="4668" y="8123"/>
                  </a:lnTo>
                  <a:cubicBezTo>
                    <a:pt x="4608" y="8123"/>
                    <a:pt x="4561" y="8147"/>
                    <a:pt x="4501" y="8147"/>
                  </a:cubicBezTo>
                  <a:cubicBezTo>
                    <a:pt x="4451" y="8148"/>
                    <a:pt x="4402" y="8149"/>
                    <a:pt x="4353" y="8149"/>
                  </a:cubicBezTo>
                  <a:cubicBezTo>
                    <a:pt x="3418" y="8149"/>
                    <a:pt x="2523" y="7829"/>
                    <a:pt x="1822" y="7230"/>
                  </a:cubicBezTo>
                  <a:cubicBezTo>
                    <a:pt x="1793" y="7206"/>
                    <a:pt x="1759" y="7195"/>
                    <a:pt x="1724" y="7195"/>
                  </a:cubicBezTo>
                  <a:cubicBezTo>
                    <a:pt x="1672" y="7195"/>
                    <a:pt x="1619" y="7218"/>
                    <a:pt x="1584" y="7254"/>
                  </a:cubicBezTo>
                  <a:cubicBezTo>
                    <a:pt x="1524" y="7325"/>
                    <a:pt x="1536" y="7432"/>
                    <a:pt x="1596" y="7492"/>
                  </a:cubicBezTo>
                  <a:cubicBezTo>
                    <a:pt x="2358" y="8123"/>
                    <a:pt x="3322" y="8480"/>
                    <a:pt x="4322" y="8480"/>
                  </a:cubicBezTo>
                  <a:lnTo>
                    <a:pt x="4501" y="8480"/>
                  </a:lnTo>
                  <a:cubicBezTo>
                    <a:pt x="5573" y="8444"/>
                    <a:pt x="6573" y="7992"/>
                    <a:pt x="7323" y="7254"/>
                  </a:cubicBezTo>
                  <a:cubicBezTo>
                    <a:pt x="8085" y="6492"/>
                    <a:pt x="8513" y="5492"/>
                    <a:pt x="8561" y="4420"/>
                  </a:cubicBezTo>
                  <a:cubicBezTo>
                    <a:pt x="8573" y="3289"/>
                    <a:pt x="8216" y="2265"/>
                    <a:pt x="7537" y="1455"/>
                  </a:cubicBezTo>
                  <a:cubicBezTo>
                    <a:pt x="7506" y="1418"/>
                    <a:pt x="7462" y="1400"/>
                    <a:pt x="7417" y="1400"/>
                  </a:cubicBezTo>
                  <a:cubicBezTo>
                    <a:pt x="7375" y="1400"/>
                    <a:pt x="7333" y="1415"/>
                    <a:pt x="7299" y="1443"/>
                  </a:cubicBezTo>
                  <a:cubicBezTo>
                    <a:pt x="7228" y="1503"/>
                    <a:pt x="7228" y="1610"/>
                    <a:pt x="7287" y="1682"/>
                  </a:cubicBezTo>
                  <a:cubicBezTo>
                    <a:pt x="7728" y="2217"/>
                    <a:pt x="8025" y="2860"/>
                    <a:pt x="8144" y="3539"/>
                  </a:cubicBezTo>
                  <a:lnTo>
                    <a:pt x="8097" y="3503"/>
                  </a:lnTo>
                  <a:cubicBezTo>
                    <a:pt x="8018" y="3424"/>
                    <a:pt x="7923" y="3378"/>
                    <a:pt x="7804" y="3378"/>
                  </a:cubicBezTo>
                  <a:cubicBezTo>
                    <a:pt x="7780" y="3378"/>
                    <a:pt x="7754" y="3380"/>
                    <a:pt x="7728" y="3384"/>
                  </a:cubicBezTo>
                  <a:cubicBezTo>
                    <a:pt x="7597" y="3396"/>
                    <a:pt x="7478" y="3468"/>
                    <a:pt x="7406" y="3587"/>
                  </a:cubicBezTo>
                  <a:lnTo>
                    <a:pt x="7370" y="3634"/>
                  </a:lnTo>
                  <a:cubicBezTo>
                    <a:pt x="7299" y="3634"/>
                    <a:pt x="7228" y="3658"/>
                    <a:pt x="7168" y="3718"/>
                  </a:cubicBezTo>
                  <a:lnTo>
                    <a:pt x="6942" y="3468"/>
                  </a:lnTo>
                  <a:cubicBezTo>
                    <a:pt x="6911" y="3430"/>
                    <a:pt x="6866" y="3412"/>
                    <a:pt x="6821" y="3412"/>
                  </a:cubicBezTo>
                  <a:cubicBezTo>
                    <a:pt x="6780" y="3412"/>
                    <a:pt x="6738" y="3427"/>
                    <a:pt x="6704" y="3456"/>
                  </a:cubicBezTo>
                  <a:cubicBezTo>
                    <a:pt x="6632" y="3515"/>
                    <a:pt x="6632" y="3622"/>
                    <a:pt x="6692" y="3694"/>
                  </a:cubicBezTo>
                  <a:lnTo>
                    <a:pt x="7013" y="4099"/>
                  </a:lnTo>
                  <a:cubicBezTo>
                    <a:pt x="7049" y="4122"/>
                    <a:pt x="7085" y="4146"/>
                    <a:pt x="7132" y="4146"/>
                  </a:cubicBezTo>
                  <a:cubicBezTo>
                    <a:pt x="7180" y="4146"/>
                    <a:pt x="7228" y="4134"/>
                    <a:pt x="7251" y="4110"/>
                  </a:cubicBezTo>
                  <a:lnTo>
                    <a:pt x="7358" y="4003"/>
                  </a:lnTo>
                  <a:lnTo>
                    <a:pt x="7489" y="4099"/>
                  </a:lnTo>
                  <a:lnTo>
                    <a:pt x="7001" y="5075"/>
                  </a:lnTo>
                  <a:lnTo>
                    <a:pt x="6966" y="5075"/>
                  </a:lnTo>
                  <a:cubicBezTo>
                    <a:pt x="6930" y="5075"/>
                    <a:pt x="6894" y="5063"/>
                    <a:pt x="6870" y="5027"/>
                  </a:cubicBezTo>
                  <a:lnTo>
                    <a:pt x="6215" y="4230"/>
                  </a:lnTo>
                  <a:cubicBezTo>
                    <a:pt x="6181" y="4188"/>
                    <a:pt x="6129" y="4170"/>
                    <a:pt x="6079" y="4170"/>
                  </a:cubicBezTo>
                  <a:cubicBezTo>
                    <a:pt x="6043" y="4170"/>
                    <a:pt x="6007" y="4179"/>
                    <a:pt x="5977" y="4194"/>
                  </a:cubicBezTo>
                  <a:cubicBezTo>
                    <a:pt x="5894" y="4253"/>
                    <a:pt x="5894" y="4360"/>
                    <a:pt x="5942" y="4432"/>
                  </a:cubicBezTo>
                  <a:lnTo>
                    <a:pt x="6596" y="5242"/>
                  </a:lnTo>
                  <a:cubicBezTo>
                    <a:pt x="6684" y="5351"/>
                    <a:pt x="6811" y="5410"/>
                    <a:pt x="6932" y="5410"/>
                  </a:cubicBezTo>
                  <a:cubicBezTo>
                    <a:pt x="6944" y="5410"/>
                    <a:pt x="6955" y="5409"/>
                    <a:pt x="6966" y="5408"/>
                  </a:cubicBezTo>
                  <a:lnTo>
                    <a:pt x="7180" y="5384"/>
                  </a:lnTo>
                  <a:lnTo>
                    <a:pt x="6525" y="6908"/>
                  </a:lnTo>
                  <a:cubicBezTo>
                    <a:pt x="6477" y="7016"/>
                    <a:pt x="6418" y="7111"/>
                    <a:pt x="6335" y="7206"/>
                  </a:cubicBezTo>
                  <a:lnTo>
                    <a:pt x="5811" y="7825"/>
                  </a:lnTo>
                  <a:cubicBezTo>
                    <a:pt x="5537" y="7944"/>
                    <a:pt x="5275" y="8028"/>
                    <a:pt x="4989" y="8087"/>
                  </a:cubicBezTo>
                  <a:lnTo>
                    <a:pt x="4703" y="7825"/>
                  </a:lnTo>
                  <a:cubicBezTo>
                    <a:pt x="4680" y="7801"/>
                    <a:pt x="4668" y="7754"/>
                    <a:pt x="4680" y="7706"/>
                  </a:cubicBezTo>
                  <a:lnTo>
                    <a:pt x="4727" y="7551"/>
                  </a:lnTo>
                  <a:cubicBezTo>
                    <a:pt x="4739" y="7468"/>
                    <a:pt x="4727" y="7408"/>
                    <a:pt x="4668" y="7373"/>
                  </a:cubicBezTo>
                  <a:lnTo>
                    <a:pt x="4334" y="7123"/>
                  </a:lnTo>
                  <a:cubicBezTo>
                    <a:pt x="4310" y="7099"/>
                    <a:pt x="4287" y="7075"/>
                    <a:pt x="4287" y="7027"/>
                  </a:cubicBezTo>
                  <a:lnTo>
                    <a:pt x="4322" y="6813"/>
                  </a:lnTo>
                  <a:cubicBezTo>
                    <a:pt x="4322" y="6777"/>
                    <a:pt x="4322" y="6730"/>
                    <a:pt x="4287" y="6694"/>
                  </a:cubicBezTo>
                  <a:cubicBezTo>
                    <a:pt x="4263" y="6670"/>
                    <a:pt x="4215" y="6635"/>
                    <a:pt x="4168" y="6635"/>
                  </a:cubicBezTo>
                  <a:lnTo>
                    <a:pt x="2679" y="6504"/>
                  </a:lnTo>
                  <a:cubicBezTo>
                    <a:pt x="2620" y="6504"/>
                    <a:pt x="2560" y="6480"/>
                    <a:pt x="2536" y="6432"/>
                  </a:cubicBezTo>
                  <a:lnTo>
                    <a:pt x="2084" y="6004"/>
                  </a:lnTo>
                  <a:cubicBezTo>
                    <a:pt x="2048" y="5956"/>
                    <a:pt x="2013" y="5884"/>
                    <a:pt x="2013" y="5825"/>
                  </a:cubicBezTo>
                  <a:lnTo>
                    <a:pt x="2013" y="5194"/>
                  </a:lnTo>
                  <a:cubicBezTo>
                    <a:pt x="2013" y="5170"/>
                    <a:pt x="2024" y="5134"/>
                    <a:pt x="2048" y="5122"/>
                  </a:cubicBezTo>
                  <a:lnTo>
                    <a:pt x="2548" y="4539"/>
                  </a:lnTo>
                  <a:cubicBezTo>
                    <a:pt x="2584" y="4515"/>
                    <a:pt x="2596" y="4480"/>
                    <a:pt x="2596" y="4432"/>
                  </a:cubicBezTo>
                  <a:lnTo>
                    <a:pt x="2596" y="4301"/>
                  </a:lnTo>
                  <a:cubicBezTo>
                    <a:pt x="2596" y="4253"/>
                    <a:pt x="2620" y="4218"/>
                    <a:pt x="2667" y="4194"/>
                  </a:cubicBezTo>
                  <a:lnTo>
                    <a:pt x="3072" y="4015"/>
                  </a:lnTo>
                  <a:lnTo>
                    <a:pt x="3810" y="4003"/>
                  </a:lnTo>
                  <a:cubicBezTo>
                    <a:pt x="3834" y="4003"/>
                    <a:pt x="3846" y="4015"/>
                    <a:pt x="3846" y="4039"/>
                  </a:cubicBezTo>
                  <a:cubicBezTo>
                    <a:pt x="3858" y="4170"/>
                    <a:pt x="3965" y="4289"/>
                    <a:pt x="4096" y="4313"/>
                  </a:cubicBezTo>
                  <a:lnTo>
                    <a:pt x="4632" y="4491"/>
                  </a:lnTo>
                  <a:cubicBezTo>
                    <a:pt x="4668" y="4503"/>
                    <a:pt x="4705" y="4510"/>
                    <a:pt x="4741" y="4510"/>
                  </a:cubicBezTo>
                  <a:cubicBezTo>
                    <a:pt x="4813" y="4510"/>
                    <a:pt x="4882" y="4484"/>
                    <a:pt x="4930" y="4420"/>
                  </a:cubicBezTo>
                  <a:cubicBezTo>
                    <a:pt x="5001" y="4360"/>
                    <a:pt x="5037" y="4253"/>
                    <a:pt x="5025" y="4170"/>
                  </a:cubicBezTo>
                  <a:lnTo>
                    <a:pt x="5692" y="4110"/>
                  </a:lnTo>
                  <a:cubicBezTo>
                    <a:pt x="5823" y="4099"/>
                    <a:pt x="5930" y="4039"/>
                    <a:pt x="6013" y="3932"/>
                  </a:cubicBezTo>
                  <a:cubicBezTo>
                    <a:pt x="6096" y="3825"/>
                    <a:pt x="6120" y="3694"/>
                    <a:pt x="6096" y="3575"/>
                  </a:cubicBezTo>
                  <a:lnTo>
                    <a:pt x="6073" y="3479"/>
                  </a:lnTo>
                  <a:cubicBezTo>
                    <a:pt x="6050" y="3344"/>
                    <a:pt x="5931" y="3240"/>
                    <a:pt x="5776" y="3240"/>
                  </a:cubicBezTo>
                  <a:cubicBezTo>
                    <a:pt x="5768" y="3240"/>
                    <a:pt x="5760" y="3241"/>
                    <a:pt x="5751" y="3241"/>
                  </a:cubicBezTo>
                  <a:lnTo>
                    <a:pt x="5406" y="3277"/>
                  </a:lnTo>
                  <a:lnTo>
                    <a:pt x="5346" y="3217"/>
                  </a:lnTo>
                  <a:lnTo>
                    <a:pt x="5811" y="2753"/>
                  </a:lnTo>
                  <a:cubicBezTo>
                    <a:pt x="5870" y="2694"/>
                    <a:pt x="5870" y="2586"/>
                    <a:pt x="5811" y="2515"/>
                  </a:cubicBezTo>
                  <a:cubicBezTo>
                    <a:pt x="5781" y="2485"/>
                    <a:pt x="5739" y="2470"/>
                    <a:pt x="5696" y="2470"/>
                  </a:cubicBezTo>
                  <a:cubicBezTo>
                    <a:pt x="5653" y="2470"/>
                    <a:pt x="5608" y="2485"/>
                    <a:pt x="5573" y="2515"/>
                  </a:cubicBezTo>
                  <a:lnTo>
                    <a:pt x="5001" y="3063"/>
                  </a:lnTo>
                  <a:lnTo>
                    <a:pt x="4811" y="3146"/>
                  </a:lnTo>
                  <a:lnTo>
                    <a:pt x="4287" y="2741"/>
                  </a:lnTo>
                  <a:cubicBezTo>
                    <a:pt x="4260" y="2714"/>
                    <a:pt x="4220" y="2701"/>
                    <a:pt x="4181" y="2701"/>
                  </a:cubicBezTo>
                  <a:cubicBezTo>
                    <a:pt x="4168" y="2701"/>
                    <a:pt x="4156" y="2703"/>
                    <a:pt x="4144" y="2706"/>
                  </a:cubicBezTo>
                  <a:lnTo>
                    <a:pt x="3418" y="2944"/>
                  </a:lnTo>
                  <a:cubicBezTo>
                    <a:pt x="3394" y="2944"/>
                    <a:pt x="3370" y="2967"/>
                    <a:pt x="3358" y="2979"/>
                  </a:cubicBezTo>
                  <a:lnTo>
                    <a:pt x="3394" y="2753"/>
                  </a:lnTo>
                  <a:lnTo>
                    <a:pt x="3977" y="2336"/>
                  </a:lnTo>
                  <a:lnTo>
                    <a:pt x="4572" y="2253"/>
                  </a:lnTo>
                  <a:cubicBezTo>
                    <a:pt x="4644" y="2229"/>
                    <a:pt x="4703" y="2170"/>
                    <a:pt x="4703" y="2110"/>
                  </a:cubicBezTo>
                  <a:lnTo>
                    <a:pt x="4787" y="1634"/>
                  </a:lnTo>
                  <a:cubicBezTo>
                    <a:pt x="4787" y="1598"/>
                    <a:pt x="4787" y="1551"/>
                    <a:pt x="4751" y="1515"/>
                  </a:cubicBezTo>
                  <a:lnTo>
                    <a:pt x="4513" y="1205"/>
                  </a:lnTo>
                  <a:cubicBezTo>
                    <a:pt x="4489" y="1158"/>
                    <a:pt x="4430" y="1146"/>
                    <a:pt x="4382" y="1146"/>
                  </a:cubicBezTo>
                  <a:cubicBezTo>
                    <a:pt x="4322" y="1146"/>
                    <a:pt x="4275" y="1182"/>
                    <a:pt x="4251" y="1217"/>
                  </a:cubicBezTo>
                  <a:lnTo>
                    <a:pt x="4072" y="1491"/>
                  </a:lnTo>
                  <a:lnTo>
                    <a:pt x="3870" y="1479"/>
                  </a:lnTo>
                  <a:lnTo>
                    <a:pt x="4203" y="860"/>
                  </a:lnTo>
                  <a:lnTo>
                    <a:pt x="4525" y="860"/>
                  </a:lnTo>
                  <a:lnTo>
                    <a:pt x="4787" y="1324"/>
                  </a:lnTo>
                  <a:cubicBezTo>
                    <a:pt x="4811" y="1384"/>
                    <a:pt x="4870" y="1420"/>
                    <a:pt x="4930" y="1420"/>
                  </a:cubicBezTo>
                  <a:cubicBezTo>
                    <a:pt x="4989" y="1420"/>
                    <a:pt x="5049" y="1372"/>
                    <a:pt x="5084" y="1312"/>
                  </a:cubicBezTo>
                  <a:lnTo>
                    <a:pt x="5323" y="765"/>
                  </a:lnTo>
                  <a:cubicBezTo>
                    <a:pt x="5358" y="658"/>
                    <a:pt x="5346" y="550"/>
                    <a:pt x="5287" y="467"/>
                  </a:cubicBezTo>
                  <a:lnTo>
                    <a:pt x="5287" y="467"/>
                  </a:lnTo>
                  <a:cubicBezTo>
                    <a:pt x="5834" y="610"/>
                    <a:pt x="6346" y="884"/>
                    <a:pt x="6787" y="1253"/>
                  </a:cubicBezTo>
                  <a:cubicBezTo>
                    <a:pt x="6825" y="1280"/>
                    <a:pt x="6864" y="1292"/>
                    <a:pt x="6903" y="1292"/>
                  </a:cubicBezTo>
                  <a:cubicBezTo>
                    <a:pt x="6949" y="1292"/>
                    <a:pt x="6992" y="1274"/>
                    <a:pt x="7025" y="1241"/>
                  </a:cubicBezTo>
                  <a:cubicBezTo>
                    <a:pt x="7085" y="1158"/>
                    <a:pt x="7073" y="1062"/>
                    <a:pt x="7013" y="1003"/>
                  </a:cubicBezTo>
                  <a:cubicBezTo>
                    <a:pt x="6253" y="345"/>
                    <a:pt x="5266" y="0"/>
                    <a:pt x="42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49" name="Google Shape;6549;p79"/>
          <p:cNvGrpSpPr/>
          <p:nvPr/>
        </p:nvGrpSpPr>
        <p:grpSpPr>
          <a:xfrm>
            <a:off x="1289311" y="2926222"/>
            <a:ext cx="408156" cy="299783"/>
            <a:chOff x="1289311" y="2926222"/>
            <a:chExt cx="408156" cy="299783"/>
          </a:xfrm>
        </p:grpSpPr>
        <p:sp>
          <p:nvSpPr>
            <p:cNvPr id="6550" name="Google Shape;6550;p79"/>
            <p:cNvSpPr/>
            <p:nvPr/>
          </p:nvSpPr>
          <p:spPr>
            <a:xfrm>
              <a:off x="1334029" y="2952385"/>
              <a:ext cx="318339" cy="216395"/>
            </a:xfrm>
            <a:custGeom>
              <a:avLst/>
              <a:gdLst/>
              <a:ahLst/>
              <a:cxnLst/>
              <a:rect l="l" t="t" r="r" b="b"/>
              <a:pathLst>
                <a:path w="10002" h="6799" extrusionOk="0">
                  <a:moveTo>
                    <a:pt x="3203" y="1369"/>
                  </a:moveTo>
                  <a:cubicBezTo>
                    <a:pt x="3429" y="1369"/>
                    <a:pt x="3620" y="1548"/>
                    <a:pt x="3620" y="1786"/>
                  </a:cubicBezTo>
                  <a:lnTo>
                    <a:pt x="3620" y="2179"/>
                  </a:lnTo>
                  <a:cubicBezTo>
                    <a:pt x="3620" y="2524"/>
                    <a:pt x="3334" y="2798"/>
                    <a:pt x="3012" y="2798"/>
                  </a:cubicBezTo>
                  <a:cubicBezTo>
                    <a:pt x="2679" y="2798"/>
                    <a:pt x="2381" y="2524"/>
                    <a:pt x="2381" y="2179"/>
                  </a:cubicBezTo>
                  <a:lnTo>
                    <a:pt x="2381" y="1786"/>
                  </a:lnTo>
                  <a:cubicBezTo>
                    <a:pt x="2381" y="1560"/>
                    <a:pt x="2560" y="1369"/>
                    <a:pt x="2798" y="1369"/>
                  </a:cubicBezTo>
                  <a:close/>
                  <a:moveTo>
                    <a:pt x="8013" y="1191"/>
                  </a:moveTo>
                  <a:cubicBezTo>
                    <a:pt x="8132" y="1191"/>
                    <a:pt x="8215" y="1274"/>
                    <a:pt x="8215" y="1393"/>
                  </a:cubicBezTo>
                  <a:lnTo>
                    <a:pt x="8215" y="1989"/>
                  </a:lnTo>
                  <a:cubicBezTo>
                    <a:pt x="8215" y="2060"/>
                    <a:pt x="8168" y="2131"/>
                    <a:pt x="8108" y="2167"/>
                  </a:cubicBezTo>
                  <a:cubicBezTo>
                    <a:pt x="8061" y="2203"/>
                    <a:pt x="8025" y="2262"/>
                    <a:pt x="8025" y="2334"/>
                  </a:cubicBezTo>
                  <a:lnTo>
                    <a:pt x="8025" y="2632"/>
                  </a:lnTo>
                  <a:cubicBezTo>
                    <a:pt x="8025" y="2715"/>
                    <a:pt x="8085" y="2798"/>
                    <a:pt x="8168" y="2810"/>
                  </a:cubicBezTo>
                  <a:lnTo>
                    <a:pt x="8680" y="2929"/>
                  </a:lnTo>
                  <a:cubicBezTo>
                    <a:pt x="8763" y="2953"/>
                    <a:pt x="8847" y="3036"/>
                    <a:pt x="8847" y="3132"/>
                  </a:cubicBezTo>
                  <a:lnTo>
                    <a:pt x="8847" y="3191"/>
                  </a:lnTo>
                  <a:lnTo>
                    <a:pt x="6799" y="3191"/>
                  </a:lnTo>
                  <a:lnTo>
                    <a:pt x="6799" y="3132"/>
                  </a:lnTo>
                  <a:cubicBezTo>
                    <a:pt x="6799" y="3024"/>
                    <a:pt x="6858" y="2953"/>
                    <a:pt x="6965" y="2929"/>
                  </a:cubicBezTo>
                  <a:lnTo>
                    <a:pt x="7477" y="2810"/>
                  </a:lnTo>
                  <a:cubicBezTo>
                    <a:pt x="7561" y="2798"/>
                    <a:pt x="7620" y="2715"/>
                    <a:pt x="7620" y="2632"/>
                  </a:cubicBezTo>
                  <a:lnTo>
                    <a:pt x="7620" y="2334"/>
                  </a:lnTo>
                  <a:cubicBezTo>
                    <a:pt x="7596" y="2274"/>
                    <a:pt x="7561" y="2215"/>
                    <a:pt x="7501" y="2167"/>
                  </a:cubicBezTo>
                  <a:cubicBezTo>
                    <a:pt x="7430" y="2120"/>
                    <a:pt x="7406" y="2060"/>
                    <a:pt x="7406" y="1989"/>
                  </a:cubicBezTo>
                  <a:lnTo>
                    <a:pt x="7406" y="1393"/>
                  </a:lnTo>
                  <a:cubicBezTo>
                    <a:pt x="7406" y="1274"/>
                    <a:pt x="7489" y="1191"/>
                    <a:pt x="7608" y="1191"/>
                  </a:cubicBezTo>
                  <a:close/>
                  <a:moveTo>
                    <a:pt x="9620" y="369"/>
                  </a:moveTo>
                  <a:lnTo>
                    <a:pt x="9620" y="3191"/>
                  </a:lnTo>
                  <a:lnTo>
                    <a:pt x="9192" y="3191"/>
                  </a:lnTo>
                  <a:lnTo>
                    <a:pt x="9192" y="3132"/>
                  </a:lnTo>
                  <a:cubicBezTo>
                    <a:pt x="9192" y="2870"/>
                    <a:pt x="9013" y="2632"/>
                    <a:pt x="8739" y="2572"/>
                  </a:cubicBezTo>
                  <a:lnTo>
                    <a:pt x="8382" y="2477"/>
                  </a:lnTo>
                  <a:lnTo>
                    <a:pt x="8382" y="2417"/>
                  </a:lnTo>
                  <a:cubicBezTo>
                    <a:pt x="8501" y="2322"/>
                    <a:pt x="8573" y="2155"/>
                    <a:pt x="8573" y="1977"/>
                  </a:cubicBezTo>
                  <a:lnTo>
                    <a:pt x="8573" y="1381"/>
                  </a:lnTo>
                  <a:cubicBezTo>
                    <a:pt x="8573" y="1048"/>
                    <a:pt x="8311" y="786"/>
                    <a:pt x="7977" y="786"/>
                  </a:cubicBezTo>
                  <a:lnTo>
                    <a:pt x="7584" y="786"/>
                  </a:lnTo>
                  <a:cubicBezTo>
                    <a:pt x="7251" y="786"/>
                    <a:pt x="6989" y="1048"/>
                    <a:pt x="6989" y="1381"/>
                  </a:cubicBezTo>
                  <a:lnTo>
                    <a:pt x="6989" y="1977"/>
                  </a:lnTo>
                  <a:cubicBezTo>
                    <a:pt x="6989" y="2143"/>
                    <a:pt x="7061" y="2298"/>
                    <a:pt x="7180" y="2417"/>
                  </a:cubicBezTo>
                  <a:lnTo>
                    <a:pt x="7180" y="2477"/>
                  </a:lnTo>
                  <a:lnTo>
                    <a:pt x="6822" y="2572"/>
                  </a:lnTo>
                  <a:cubicBezTo>
                    <a:pt x="6549" y="2632"/>
                    <a:pt x="6370" y="2870"/>
                    <a:pt x="6370" y="3132"/>
                  </a:cubicBezTo>
                  <a:lnTo>
                    <a:pt x="6370" y="3191"/>
                  </a:lnTo>
                  <a:lnTo>
                    <a:pt x="5941" y="3191"/>
                  </a:lnTo>
                  <a:lnTo>
                    <a:pt x="5941" y="369"/>
                  </a:lnTo>
                  <a:close/>
                  <a:moveTo>
                    <a:pt x="3227" y="3179"/>
                  </a:moveTo>
                  <a:lnTo>
                    <a:pt x="3227" y="3274"/>
                  </a:lnTo>
                  <a:cubicBezTo>
                    <a:pt x="3203" y="3346"/>
                    <a:pt x="3239" y="3405"/>
                    <a:pt x="3262" y="3465"/>
                  </a:cubicBezTo>
                  <a:lnTo>
                    <a:pt x="3012" y="3715"/>
                  </a:lnTo>
                  <a:lnTo>
                    <a:pt x="3001" y="3715"/>
                  </a:lnTo>
                  <a:lnTo>
                    <a:pt x="2739" y="3465"/>
                  </a:lnTo>
                  <a:cubicBezTo>
                    <a:pt x="2774" y="3405"/>
                    <a:pt x="2798" y="3346"/>
                    <a:pt x="2798" y="3274"/>
                  </a:cubicBezTo>
                  <a:lnTo>
                    <a:pt x="2798" y="3179"/>
                  </a:lnTo>
                  <a:close/>
                  <a:moveTo>
                    <a:pt x="3572" y="3667"/>
                  </a:moveTo>
                  <a:lnTo>
                    <a:pt x="3953" y="3822"/>
                  </a:lnTo>
                  <a:cubicBezTo>
                    <a:pt x="4108" y="3882"/>
                    <a:pt x="4215" y="4048"/>
                    <a:pt x="4215" y="4203"/>
                  </a:cubicBezTo>
                  <a:lnTo>
                    <a:pt x="4215" y="5394"/>
                  </a:lnTo>
                  <a:cubicBezTo>
                    <a:pt x="4215" y="5513"/>
                    <a:pt x="4132" y="5608"/>
                    <a:pt x="4013" y="5608"/>
                  </a:cubicBezTo>
                  <a:lnTo>
                    <a:pt x="3191" y="5608"/>
                  </a:lnTo>
                  <a:lnTo>
                    <a:pt x="3191" y="5382"/>
                  </a:lnTo>
                  <a:lnTo>
                    <a:pt x="3608" y="5382"/>
                  </a:lnTo>
                  <a:cubicBezTo>
                    <a:pt x="3715" y="5382"/>
                    <a:pt x="3798" y="5299"/>
                    <a:pt x="3798" y="5191"/>
                  </a:cubicBezTo>
                  <a:lnTo>
                    <a:pt x="3798" y="4596"/>
                  </a:lnTo>
                  <a:cubicBezTo>
                    <a:pt x="3798" y="4489"/>
                    <a:pt x="3715" y="4406"/>
                    <a:pt x="3608" y="4406"/>
                  </a:cubicBezTo>
                  <a:cubicBezTo>
                    <a:pt x="3501" y="4406"/>
                    <a:pt x="3417" y="4489"/>
                    <a:pt x="3417" y="4596"/>
                  </a:cubicBezTo>
                  <a:lnTo>
                    <a:pt x="3417" y="5013"/>
                  </a:lnTo>
                  <a:lnTo>
                    <a:pt x="2584" y="5013"/>
                  </a:lnTo>
                  <a:lnTo>
                    <a:pt x="2584" y="4596"/>
                  </a:lnTo>
                  <a:cubicBezTo>
                    <a:pt x="2584" y="4489"/>
                    <a:pt x="2489" y="4406"/>
                    <a:pt x="2381" y="4406"/>
                  </a:cubicBezTo>
                  <a:cubicBezTo>
                    <a:pt x="2286" y="4406"/>
                    <a:pt x="2191" y="4489"/>
                    <a:pt x="2191" y="4596"/>
                  </a:cubicBezTo>
                  <a:lnTo>
                    <a:pt x="2191" y="5191"/>
                  </a:lnTo>
                  <a:cubicBezTo>
                    <a:pt x="2191" y="5299"/>
                    <a:pt x="2286" y="5382"/>
                    <a:pt x="2381" y="5382"/>
                  </a:cubicBezTo>
                  <a:lnTo>
                    <a:pt x="2798" y="5382"/>
                  </a:lnTo>
                  <a:lnTo>
                    <a:pt x="2798" y="5608"/>
                  </a:lnTo>
                  <a:lnTo>
                    <a:pt x="1989" y="5608"/>
                  </a:lnTo>
                  <a:cubicBezTo>
                    <a:pt x="1869" y="5608"/>
                    <a:pt x="1774" y="5513"/>
                    <a:pt x="1774" y="5394"/>
                  </a:cubicBezTo>
                  <a:lnTo>
                    <a:pt x="1774" y="4203"/>
                  </a:lnTo>
                  <a:cubicBezTo>
                    <a:pt x="1774" y="4048"/>
                    <a:pt x="1881" y="3882"/>
                    <a:pt x="2048" y="3822"/>
                  </a:cubicBezTo>
                  <a:lnTo>
                    <a:pt x="2417" y="3667"/>
                  </a:lnTo>
                  <a:lnTo>
                    <a:pt x="2727" y="3989"/>
                  </a:lnTo>
                  <a:cubicBezTo>
                    <a:pt x="2798" y="4060"/>
                    <a:pt x="2905" y="4108"/>
                    <a:pt x="3001" y="4108"/>
                  </a:cubicBezTo>
                  <a:cubicBezTo>
                    <a:pt x="3096" y="4108"/>
                    <a:pt x="3191" y="4060"/>
                    <a:pt x="3262" y="3989"/>
                  </a:cubicBezTo>
                  <a:lnTo>
                    <a:pt x="3572" y="3667"/>
                  </a:lnTo>
                  <a:close/>
                  <a:moveTo>
                    <a:pt x="5632" y="5596"/>
                  </a:moveTo>
                  <a:lnTo>
                    <a:pt x="5632" y="6406"/>
                  </a:lnTo>
                  <a:lnTo>
                    <a:pt x="381" y="6406"/>
                  </a:lnTo>
                  <a:lnTo>
                    <a:pt x="381" y="5596"/>
                  </a:lnTo>
                  <a:lnTo>
                    <a:pt x="1429" y="5596"/>
                  </a:lnTo>
                  <a:cubicBezTo>
                    <a:pt x="1512" y="5834"/>
                    <a:pt x="1727" y="5989"/>
                    <a:pt x="2000" y="5989"/>
                  </a:cubicBezTo>
                  <a:lnTo>
                    <a:pt x="4013" y="5989"/>
                  </a:lnTo>
                  <a:cubicBezTo>
                    <a:pt x="4263" y="5989"/>
                    <a:pt x="4489" y="5834"/>
                    <a:pt x="4572" y="5596"/>
                  </a:cubicBezTo>
                  <a:close/>
                  <a:moveTo>
                    <a:pt x="8025" y="4406"/>
                  </a:moveTo>
                  <a:cubicBezTo>
                    <a:pt x="8144" y="4406"/>
                    <a:pt x="8227" y="4489"/>
                    <a:pt x="8227" y="4608"/>
                  </a:cubicBezTo>
                  <a:lnTo>
                    <a:pt x="8227" y="5203"/>
                  </a:lnTo>
                  <a:cubicBezTo>
                    <a:pt x="8227" y="5275"/>
                    <a:pt x="8192" y="5358"/>
                    <a:pt x="8132" y="5382"/>
                  </a:cubicBezTo>
                  <a:cubicBezTo>
                    <a:pt x="8073" y="5418"/>
                    <a:pt x="8037" y="5477"/>
                    <a:pt x="8037" y="5549"/>
                  </a:cubicBezTo>
                  <a:lnTo>
                    <a:pt x="8037" y="5846"/>
                  </a:lnTo>
                  <a:cubicBezTo>
                    <a:pt x="8037" y="5930"/>
                    <a:pt x="8096" y="6013"/>
                    <a:pt x="8192" y="6025"/>
                  </a:cubicBezTo>
                  <a:lnTo>
                    <a:pt x="8692" y="6144"/>
                  </a:lnTo>
                  <a:cubicBezTo>
                    <a:pt x="8787" y="6168"/>
                    <a:pt x="8858" y="6251"/>
                    <a:pt x="8858" y="6346"/>
                  </a:cubicBezTo>
                  <a:lnTo>
                    <a:pt x="8858" y="6406"/>
                  </a:lnTo>
                  <a:lnTo>
                    <a:pt x="6787" y="6406"/>
                  </a:lnTo>
                  <a:lnTo>
                    <a:pt x="6787" y="6346"/>
                  </a:lnTo>
                  <a:cubicBezTo>
                    <a:pt x="6787" y="6251"/>
                    <a:pt x="6846" y="6168"/>
                    <a:pt x="6953" y="6144"/>
                  </a:cubicBezTo>
                  <a:lnTo>
                    <a:pt x="7465" y="6025"/>
                  </a:lnTo>
                  <a:cubicBezTo>
                    <a:pt x="7549" y="6013"/>
                    <a:pt x="7608" y="5930"/>
                    <a:pt x="7608" y="5846"/>
                  </a:cubicBezTo>
                  <a:lnTo>
                    <a:pt x="7608" y="5549"/>
                  </a:lnTo>
                  <a:cubicBezTo>
                    <a:pt x="7608" y="5489"/>
                    <a:pt x="7584" y="5418"/>
                    <a:pt x="7513" y="5382"/>
                  </a:cubicBezTo>
                  <a:cubicBezTo>
                    <a:pt x="7442" y="5334"/>
                    <a:pt x="7418" y="5275"/>
                    <a:pt x="7418" y="5203"/>
                  </a:cubicBezTo>
                  <a:lnTo>
                    <a:pt x="7418" y="4608"/>
                  </a:lnTo>
                  <a:cubicBezTo>
                    <a:pt x="7418" y="4489"/>
                    <a:pt x="7501" y="4406"/>
                    <a:pt x="7620" y="4406"/>
                  </a:cubicBezTo>
                  <a:close/>
                  <a:moveTo>
                    <a:pt x="9585" y="3584"/>
                  </a:moveTo>
                  <a:lnTo>
                    <a:pt x="9585" y="6406"/>
                  </a:lnTo>
                  <a:lnTo>
                    <a:pt x="9204" y="6406"/>
                  </a:lnTo>
                  <a:lnTo>
                    <a:pt x="9204" y="6346"/>
                  </a:lnTo>
                  <a:cubicBezTo>
                    <a:pt x="9204" y="6084"/>
                    <a:pt x="9025" y="5846"/>
                    <a:pt x="8751" y="5787"/>
                  </a:cubicBezTo>
                  <a:lnTo>
                    <a:pt x="8394" y="5691"/>
                  </a:lnTo>
                  <a:lnTo>
                    <a:pt x="8394" y="5632"/>
                  </a:lnTo>
                  <a:cubicBezTo>
                    <a:pt x="8513" y="5537"/>
                    <a:pt x="8596" y="5370"/>
                    <a:pt x="8596" y="5191"/>
                  </a:cubicBezTo>
                  <a:lnTo>
                    <a:pt x="8596" y="4596"/>
                  </a:lnTo>
                  <a:cubicBezTo>
                    <a:pt x="8596" y="4263"/>
                    <a:pt x="8323" y="4001"/>
                    <a:pt x="8001" y="4001"/>
                  </a:cubicBezTo>
                  <a:lnTo>
                    <a:pt x="7596" y="4001"/>
                  </a:lnTo>
                  <a:cubicBezTo>
                    <a:pt x="7263" y="4001"/>
                    <a:pt x="7001" y="4263"/>
                    <a:pt x="7001" y="4596"/>
                  </a:cubicBezTo>
                  <a:lnTo>
                    <a:pt x="7001" y="5191"/>
                  </a:lnTo>
                  <a:cubicBezTo>
                    <a:pt x="7001" y="5358"/>
                    <a:pt x="7072" y="5513"/>
                    <a:pt x="7192" y="5632"/>
                  </a:cubicBezTo>
                  <a:lnTo>
                    <a:pt x="7192" y="5691"/>
                  </a:lnTo>
                  <a:lnTo>
                    <a:pt x="6834" y="5787"/>
                  </a:lnTo>
                  <a:cubicBezTo>
                    <a:pt x="6572" y="5846"/>
                    <a:pt x="6394" y="6084"/>
                    <a:pt x="6394" y="6346"/>
                  </a:cubicBezTo>
                  <a:lnTo>
                    <a:pt x="6394" y="6406"/>
                  </a:lnTo>
                  <a:lnTo>
                    <a:pt x="5953" y="6406"/>
                  </a:lnTo>
                  <a:lnTo>
                    <a:pt x="5953" y="3584"/>
                  </a:lnTo>
                  <a:close/>
                  <a:moveTo>
                    <a:pt x="203" y="0"/>
                  </a:moveTo>
                  <a:cubicBezTo>
                    <a:pt x="95" y="0"/>
                    <a:pt x="0" y="84"/>
                    <a:pt x="0" y="191"/>
                  </a:cubicBezTo>
                  <a:lnTo>
                    <a:pt x="0" y="6596"/>
                  </a:lnTo>
                  <a:cubicBezTo>
                    <a:pt x="0" y="6703"/>
                    <a:pt x="95" y="6799"/>
                    <a:pt x="203" y="6799"/>
                  </a:cubicBezTo>
                  <a:lnTo>
                    <a:pt x="9811" y="6799"/>
                  </a:lnTo>
                  <a:cubicBezTo>
                    <a:pt x="9918" y="6799"/>
                    <a:pt x="10001" y="6703"/>
                    <a:pt x="10001" y="6596"/>
                  </a:cubicBezTo>
                  <a:lnTo>
                    <a:pt x="10001" y="191"/>
                  </a:lnTo>
                  <a:cubicBezTo>
                    <a:pt x="10001" y="84"/>
                    <a:pt x="9918" y="0"/>
                    <a:pt x="9811" y="0"/>
                  </a:cubicBezTo>
                  <a:lnTo>
                    <a:pt x="1584" y="0"/>
                  </a:lnTo>
                  <a:cubicBezTo>
                    <a:pt x="1477" y="0"/>
                    <a:pt x="1381" y="84"/>
                    <a:pt x="1381" y="191"/>
                  </a:cubicBezTo>
                  <a:cubicBezTo>
                    <a:pt x="1381" y="286"/>
                    <a:pt x="1477" y="381"/>
                    <a:pt x="1584" y="381"/>
                  </a:cubicBezTo>
                  <a:lnTo>
                    <a:pt x="5596" y="381"/>
                  </a:lnTo>
                  <a:lnTo>
                    <a:pt x="5596" y="5215"/>
                  </a:lnTo>
                  <a:lnTo>
                    <a:pt x="4572" y="5215"/>
                  </a:lnTo>
                  <a:lnTo>
                    <a:pt x="4572" y="4203"/>
                  </a:lnTo>
                  <a:cubicBezTo>
                    <a:pt x="4572" y="3882"/>
                    <a:pt x="4370" y="3584"/>
                    <a:pt x="4072" y="3477"/>
                  </a:cubicBezTo>
                  <a:lnTo>
                    <a:pt x="3572" y="3286"/>
                  </a:lnTo>
                  <a:lnTo>
                    <a:pt x="3572" y="3274"/>
                  </a:lnTo>
                  <a:lnTo>
                    <a:pt x="3572" y="2989"/>
                  </a:lnTo>
                  <a:cubicBezTo>
                    <a:pt x="3810" y="2810"/>
                    <a:pt x="3977" y="2512"/>
                    <a:pt x="3977" y="2203"/>
                  </a:cubicBezTo>
                  <a:lnTo>
                    <a:pt x="3977" y="1798"/>
                  </a:lnTo>
                  <a:cubicBezTo>
                    <a:pt x="3977" y="1369"/>
                    <a:pt x="3620" y="1012"/>
                    <a:pt x="3191" y="1012"/>
                  </a:cubicBezTo>
                  <a:lnTo>
                    <a:pt x="2786" y="1012"/>
                  </a:lnTo>
                  <a:cubicBezTo>
                    <a:pt x="2358" y="1012"/>
                    <a:pt x="2000" y="1369"/>
                    <a:pt x="2000" y="1798"/>
                  </a:cubicBezTo>
                  <a:lnTo>
                    <a:pt x="2000" y="2203"/>
                  </a:lnTo>
                  <a:cubicBezTo>
                    <a:pt x="2000" y="2524"/>
                    <a:pt x="2167" y="2810"/>
                    <a:pt x="2405" y="2989"/>
                  </a:cubicBezTo>
                  <a:lnTo>
                    <a:pt x="2405" y="3274"/>
                  </a:lnTo>
                  <a:lnTo>
                    <a:pt x="2405" y="3286"/>
                  </a:lnTo>
                  <a:lnTo>
                    <a:pt x="1905" y="3477"/>
                  </a:lnTo>
                  <a:cubicBezTo>
                    <a:pt x="1608" y="3596"/>
                    <a:pt x="1405" y="3894"/>
                    <a:pt x="1405" y="4203"/>
                  </a:cubicBezTo>
                  <a:lnTo>
                    <a:pt x="1405" y="5215"/>
                  </a:lnTo>
                  <a:lnTo>
                    <a:pt x="381" y="5215"/>
                  </a:lnTo>
                  <a:lnTo>
                    <a:pt x="381" y="381"/>
                  </a:lnTo>
                  <a:lnTo>
                    <a:pt x="798" y="381"/>
                  </a:lnTo>
                  <a:cubicBezTo>
                    <a:pt x="893" y="381"/>
                    <a:pt x="988" y="286"/>
                    <a:pt x="988" y="191"/>
                  </a:cubicBezTo>
                  <a:cubicBezTo>
                    <a:pt x="988" y="84"/>
                    <a:pt x="893" y="0"/>
                    <a:pt x="7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1" name="Google Shape;6551;p79"/>
            <p:cNvSpPr/>
            <p:nvPr/>
          </p:nvSpPr>
          <p:spPr>
            <a:xfrm>
              <a:off x="1289311" y="2926222"/>
              <a:ext cx="408156" cy="299783"/>
            </a:xfrm>
            <a:custGeom>
              <a:avLst/>
              <a:gdLst/>
              <a:ahLst/>
              <a:cxnLst/>
              <a:rect l="l" t="t" r="r" b="b"/>
              <a:pathLst>
                <a:path w="12824" h="9419" extrusionOk="0">
                  <a:moveTo>
                    <a:pt x="11621" y="382"/>
                  </a:moveTo>
                  <a:cubicBezTo>
                    <a:pt x="11740" y="382"/>
                    <a:pt x="11823" y="477"/>
                    <a:pt x="11823" y="596"/>
                  </a:cubicBezTo>
                  <a:lnTo>
                    <a:pt x="11823" y="8037"/>
                  </a:lnTo>
                  <a:lnTo>
                    <a:pt x="11406" y="8037"/>
                  </a:lnTo>
                  <a:cubicBezTo>
                    <a:pt x="11299" y="8037"/>
                    <a:pt x="11216" y="8121"/>
                    <a:pt x="11216" y="8228"/>
                  </a:cubicBezTo>
                  <a:cubicBezTo>
                    <a:pt x="11216" y="8335"/>
                    <a:pt x="11299" y="8418"/>
                    <a:pt x="11406" y="8418"/>
                  </a:cubicBezTo>
                  <a:lnTo>
                    <a:pt x="12407" y="8418"/>
                  </a:lnTo>
                  <a:cubicBezTo>
                    <a:pt x="12407" y="8418"/>
                    <a:pt x="12418" y="8418"/>
                    <a:pt x="12418" y="8442"/>
                  </a:cubicBezTo>
                  <a:lnTo>
                    <a:pt x="12418" y="8835"/>
                  </a:lnTo>
                  <a:cubicBezTo>
                    <a:pt x="12442" y="8942"/>
                    <a:pt x="12347" y="9049"/>
                    <a:pt x="12228" y="9049"/>
                  </a:cubicBezTo>
                  <a:lnTo>
                    <a:pt x="596" y="9049"/>
                  </a:lnTo>
                  <a:cubicBezTo>
                    <a:pt x="476" y="9049"/>
                    <a:pt x="381" y="8954"/>
                    <a:pt x="381" y="8835"/>
                  </a:cubicBezTo>
                  <a:lnTo>
                    <a:pt x="381" y="8442"/>
                  </a:lnTo>
                  <a:cubicBezTo>
                    <a:pt x="381" y="8442"/>
                    <a:pt x="381" y="8418"/>
                    <a:pt x="393" y="8418"/>
                  </a:cubicBezTo>
                  <a:lnTo>
                    <a:pt x="10621" y="8418"/>
                  </a:lnTo>
                  <a:cubicBezTo>
                    <a:pt x="10728" y="8418"/>
                    <a:pt x="10811" y="8335"/>
                    <a:pt x="10811" y="8228"/>
                  </a:cubicBezTo>
                  <a:cubicBezTo>
                    <a:pt x="10811" y="8121"/>
                    <a:pt x="10728" y="8037"/>
                    <a:pt x="10621" y="8037"/>
                  </a:cubicBezTo>
                  <a:lnTo>
                    <a:pt x="977" y="8037"/>
                  </a:lnTo>
                  <a:lnTo>
                    <a:pt x="977" y="596"/>
                  </a:lnTo>
                  <a:cubicBezTo>
                    <a:pt x="977" y="477"/>
                    <a:pt x="1072" y="382"/>
                    <a:pt x="1179" y="382"/>
                  </a:cubicBezTo>
                  <a:close/>
                  <a:moveTo>
                    <a:pt x="1191" y="1"/>
                  </a:moveTo>
                  <a:cubicBezTo>
                    <a:pt x="857" y="1"/>
                    <a:pt x="596" y="263"/>
                    <a:pt x="596" y="596"/>
                  </a:cubicBezTo>
                  <a:lnTo>
                    <a:pt x="596" y="8037"/>
                  </a:lnTo>
                  <a:lnTo>
                    <a:pt x="381" y="8037"/>
                  </a:lnTo>
                  <a:cubicBezTo>
                    <a:pt x="179" y="8037"/>
                    <a:pt x="0" y="8216"/>
                    <a:pt x="0" y="8418"/>
                  </a:cubicBezTo>
                  <a:lnTo>
                    <a:pt x="0" y="8823"/>
                  </a:lnTo>
                  <a:cubicBezTo>
                    <a:pt x="0" y="9157"/>
                    <a:pt x="262" y="9419"/>
                    <a:pt x="596" y="9419"/>
                  </a:cubicBezTo>
                  <a:lnTo>
                    <a:pt x="12228" y="9419"/>
                  </a:lnTo>
                  <a:cubicBezTo>
                    <a:pt x="12561" y="9419"/>
                    <a:pt x="12823" y="9157"/>
                    <a:pt x="12823" y="8823"/>
                  </a:cubicBezTo>
                  <a:lnTo>
                    <a:pt x="12823" y="8418"/>
                  </a:lnTo>
                  <a:cubicBezTo>
                    <a:pt x="12811" y="8216"/>
                    <a:pt x="12645" y="8037"/>
                    <a:pt x="12418" y="8037"/>
                  </a:cubicBezTo>
                  <a:lnTo>
                    <a:pt x="12216" y="8037"/>
                  </a:lnTo>
                  <a:lnTo>
                    <a:pt x="12216" y="596"/>
                  </a:lnTo>
                  <a:cubicBezTo>
                    <a:pt x="12216" y="263"/>
                    <a:pt x="11942" y="1"/>
                    <a:pt x="116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52" name="Google Shape;6552;p79"/>
          <p:cNvGrpSpPr/>
          <p:nvPr/>
        </p:nvGrpSpPr>
        <p:grpSpPr>
          <a:xfrm>
            <a:off x="7978465" y="1969392"/>
            <a:ext cx="361147" cy="360797"/>
            <a:chOff x="7978465" y="1969392"/>
            <a:chExt cx="361147" cy="360797"/>
          </a:xfrm>
        </p:grpSpPr>
        <p:sp>
          <p:nvSpPr>
            <p:cNvPr id="6553" name="Google Shape;6553;p79"/>
            <p:cNvSpPr/>
            <p:nvPr/>
          </p:nvSpPr>
          <p:spPr>
            <a:xfrm>
              <a:off x="8136871" y="2285821"/>
              <a:ext cx="44368" cy="44368"/>
            </a:xfrm>
            <a:custGeom>
              <a:avLst/>
              <a:gdLst/>
              <a:ahLst/>
              <a:cxnLst/>
              <a:rect l="l" t="t" r="r" b="b"/>
              <a:pathLst>
                <a:path w="1394" h="1394" extrusionOk="0">
                  <a:moveTo>
                    <a:pt x="691" y="322"/>
                  </a:moveTo>
                  <a:cubicBezTo>
                    <a:pt x="905" y="322"/>
                    <a:pt x="1072" y="488"/>
                    <a:pt x="1072" y="703"/>
                  </a:cubicBezTo>
                  <a:cubicBezTo>
                    <a:pt x="1072" y="905"/>
                    <a:pt x="893" y="1072"/>
                    <a:pt x="691" y="1072"/>
                  </a:cubicBezTo>
                  <a:cubicBezTo>
                    <a:pt x="488" y="1072"/>
                    <a:pt x="322" y="905"/>
                    <a:pt x="322" y="703"/>
                  </a:cubicBezTo>
                  <a:cubicBezTo>
                    <a:pt x="322" y="488"/>
                    <a:pt x="488" y="322"/>
                    <a:pt x="691" y="322"/>
                  </a:cubicBezTo>
                  <a:close/>
                  <a:moveTo>
                    <a:pt x="691" y="0"/>
                  </a:moveTo>
                  <a:cubicBezTo>
                    <a:pt x="310" y="0"/>
                    <a:pt x="0" y="310"/>
                    <a:pt x="0" y="703"/>
                  </a:cubicBezTo>
                  <a:cubicBezTo>
                    <a:pt x="0" y="1084"/>
                    <a:pt x="310" y="1393"/>
                    <a:pt x="691" y="1393"/>
                  </a:cubicBezTo>
                  <a:cubicBezTo>
                    <a:pt x="1084" y="1393"/>
                    <a:pt x="1393" y="1084"/>
                    <a:pt x="1393" y="703"/>
                  </a:cubicBezTo>
                  <a:cubicBezTo>
                    <a:pt x="1393" y="310"/>
                    <a:pt x="1084"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4" name="Google Shape;6554;p79"/>
            <p:cNvSpPr/>
            <p:nvPr/>
          </p:nvSpPr>
          <p:spPr>
            <a:xfrm>
              <a:off x="8210010" y="2121719"/>
              <a:ext cx="56112" cy="56112"/>
            </a:xfrm>
            <a:custGeom>
              <a:avLst/>
              <a:gdLst/>
              <a:ahLst/>
              <a:cxnLst/>
              <a:rect l="l" t="t" r="r" b="b"/>
              <a:pathLst>
                <a:path w="1763" h="1763" extrusionOk="0">
                  <a:moveTo>
                    <a:pt x="881" y="334"/>
                  </a:moveTo>
                  <a:cubicBezTo>
                    <a:pt x="1191" y="334"/>
                    <a:pt x="1429" y="572"/>
                    <a:pt x="1429" y="882"/>
                  </a:cubicBezTo>
                  <a:cubicBezTo>
                    <a:pt x="1417" y="1180"/>
                    <a:pt x="1179" y="1430"/>
                    <a:pt x="881" y="1430"/>
                  </a:cubicBezTo>
                  <a:cubicBezTo>
                    <a:pt x="583" y="1430"/>
                    <a:pt x="333" y="1191"/>
                    <a:pt x="333" y="882"/>
                  </a:cubicBezTo>
                  <a:cubicBezTo>
                    <a:pt x="333" y="584"/>
                    <a:pt x="572" y="334"/>
                    <a:pt x="881" y="334"/>
                  </a:cubicBezTo>
                  <a:close/>
                  <a:moveTo>
                    <a:pt x="881" y="1"/>
                  </a:moveTo>
                  <a:cubicBezTo>
                    <a:pt x="405" y="1"/>
                    <a:pt x="0" y="394"/>
                    <a:pt x="0" y="882"/>
                  </a:cubicBezTo>
                  <a:cubicBezTo>
                    <a:pt x="0" y="1358"/>
                    <a:pt x="393" y="1763"/>
                    <a:pt x="881" y="1763"/>
                  </a:cubicBezTo>
                  <a:cubicBezTo>
                    <a:pt x="1357" y="1763"/>
                    <a:pt x="1762" y="1370"/>
                    <a:pt x="1762" y="882"/>
                  </a:cubicBezTo>
                  <a:cubicBezTo>
                    <a:pt x="1762" y="406"/>
                    <a:pt x="135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5" name="Google Shape;6555;p79"/>
            <p:cNvSpPr/>
            <p:nvPr/>
          </p:nvSpPr>
          <p:spPr>
            <a:xfrm>
              <a:off x="8051987" y="2121719"/>
              <a:ext cx="55730" cy="56112"/>
            </a:xfrm>
            <a:custGeom>
              <a:avLst/>
              <a:gdLst/>
              <a:ahLst/>
              <a:cxnLst/>
              <a:rect l="l" t="t" r="r" b="b"/>
              <a:pathLst>
                <a:path w="1751" h="1763" extrusionOk="0">
                  <a:moveTo>
                    <a:pt x="881" y="334"/>
                  </a:moveTo>
                  <a:cubicBezTo>
                    <a:pt x="1179" y="334"/>
                    <a:pt x="1429" y="572"/>
                    <a:pt x="1429" y="882"/>
                  </a:cubicBezTo>
                  <a:cubicBezTo>
                    <a:pt x="1417" y="1180"/>
                    <a:pt x="1179" y="1430"/>
                    <a:pt x="881" y="1430"/>
                  </a:cubicBezTo>
                  <a:cubicBezTo>
                    <a:pt x="584" y="1430"/>
                    <a:pt x="322" y="1191"/>
                    <a:pt x="322" y="882"/>
                  </a:cubicBezTo>
                  <a:cubicBezTo>
                    <a:pt x="322" y="572"/>
                    <a:pt x="560" y="334"/>
                    <a:pt x="881" y="334"/>
                  </a:cubicBezTo>
                  <a:close/>
                  <a:moveTo>
                    <a:pt x="881" y="1"/>
                  </a:moveTo>
                  <a:cubicBezTo>
                    <a:pt x="405" y="1"/>
                    <a:pt x="0" y="394"/>
                    <a:pt x="0" y="882"/>
                  </a:cubicBezTo>
                  <a:cubicBezTo>
                    <a:pt x="0" y="1358"/>
                    <a:pt x="381" y="1763"/>
                    <a:pt x="881" y="1763"/>
                  </a:cubicBezTo>
                  <a:cubicBezTo>
                    <a:pt x="1357" y="1763"/>
                    <a:pt x="1750" y="1370"/>
                    <a:pt x="1750" y="882"/>
                  </a:cubicBezTo>
                  <a:cubicBezTo>
                    <a:pt x="1750" y="406"/>
                    <a:pt x="135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6" name="Google Shape;6556;p79"/>
            <p:cNvSpPr/>
            <p:nvPr/>
          </p:nvSpPr>
          <p:spPr>
            <a:xfrm>
              <a:off x="7978465" y="2285821"/>
              <a:ext cx="44749" cy="44368"/>
            </a:xfrm>
            <a:custGeom>
              <a:avLst/>
              <a:gdLst/>
              <a:ahLst/>
              <a:cxnLst/>
              <a:rect l="l" t="t" r="r" b="b"/>
              <a:pathLst>
                <a:path w="1406" h="1394" extrusionOk="0">
                  <a:moveTo>
                    <a:pt x="703" y="322"/>
                  </a:moveTo>
                  <a:cubicBezTo>
                    <a:pt x="905" y="322"/>
                    <a:pt x="1072" y="488"/>
                    <a:pt x="1072" y="703"/>
                  </a:cubicBezTo>
                  <a:cubicBezTo>
                    <a:pt x="1072" y="905"/>
                    <a:pt x="893" y="1072"/>
                    <a:pt x="703" y="1072"/>
                  </a:cubicBezTo>
                  <a:cubicBezTo>
                    <a:pt x="489" y="1072"/>
                    <a:pt x="334" y="905"/>
                    <a:pt x="334" y="703"/>
                  </a:cubicBezTo>
                  <a:cubicBezTo>
                    <a:pt x="334" y="488"/>
                    <a:pt x="489" y="322"/>
                    <a:pt x="703" y="322"/>
                  </a:cubicBezTo>
                  <a:close/>
                  <a:moveTo>
                    <a:pt x="703" y="0"/>
                  </a:moveTo>
                  <a:cubicBezTo>
                    <a:pt x="310" y="0"/>
                    <a:pt x="0" y="310"/>
                    <a:pt x="0" y="703"/>
                  </a:cubicBezTo>
                  <a:cubicBezTo>
                    <a:pt x="0" y="1084"/>
                    <a:pt x="310" y="1393"/>
                    <a:pt x="703" y="1393"/>
                  </a:cubicBezTo>
                  <a:cubicBezTo>
                    <a:pt x="1084" y="1393"/>
                    <a:pt x="1405" y="1084"/>
                    <a:pt x="1405" y="703"/>
                  </a:cubicBezTo>
                  <a:cubicBezTo>
                    <a:pt x="1405" y="310"/>
                    <a:pt x="1084"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7" name="Google Shape;6557;p79"/>
            <p:cNvSpPr/>
            <p:nvPr/>
          </p:nvSpPr>
          <p:spPr>
            <a:xfrm>
              <a:off x="8294894" y="2285821"/>
              <a:ext cx="44718" cy="44368"/>
            </a:xfrm>
            <a:custGeom>
              <a:avLst/>
              <a:gdLst/>
              <a:ahLst/>
              <a:cxnLst/>
              <a:rect l="l" t="t" r="r" b="b"/>
              <a:pathLst>
                <a:path w="1405" h="1394" extrusionOk="0">
                  <a:moveTo>
                    <a:pt x="703" y="322"/>
                  </a:moveTo>
                  <a:cubicBezTo>
                    <a:pt x="905" y="322"/>
                    <a:pt x="1072" y="488"/>
                    <a:pt x="1072" y="703"/>
                  </a:cubicBezTo>
                  <a:cubicBezTo>
                    <a:pt x="1072" y="905"/>
                    <a:pt x="893" y="1072"/>
                    <a:pt x="703" y="1072"/>
                  </a:cubicBezTo>
                  <a:cubicBezTo>
                    <a:pt x="488" y="1072"/>
                    <a:pt x="333" y="905"/>
                    <a:pt x="333" y="703"/>
                  </a:cubicBezTo>
                  <a:cubicBezTo>
                    <a:pt x="333" y="488"/>
                    <a:pt x="488" y="322"/>
                    <a:pt x="703" y="322"/>
                  </a:cubicBezTo>
                  <a:close/>
                  <a:moveTo>
                    <a:pt x="703" y="0"/>
                  </a:moveTo>
                  <a:cubicBezTo>
                    <a:pt x="310" y="0"/>
                    <a:pt x="0" y="310"/>
                    <a:pt x="0" y="703"/>
                  </a:cubicBezTo>
                  <a:cubicBezTo>
                    <a:pt x="0" y="1084"/>
                    <a:pt x="310" y="1393"/>
                    <a:pt x="703" y="1393"/>
                  </a:cubicBezTo>
                  <a:cubicBezTo>
                    <a:pt x="1084" y="1393"/>
                    <a:pt x="1405" y="1084"/>
                    <a:pt x="1405" y="703"/>
                  </a:cubicBezTo>
                  <a:cubicBezTo>
                    <a:pt x="1405" y="310"/>
                    <a:pt x="1084"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8" name="Google Shape;6558;p79"/>
            <p:cNvSpPr/>
            <p:nvPr/>
          </p:nvSpPr>
          <p:spPr>
            <a:xfrm>
              <a:off x="8119811" y="1969392"/>
              <a:ext cx="78455" cy="78487"/>
            </a:xfrm>
            <a:custGeom>
              <a:avLst/>
              <a:gdLst/>
              <a:ahLst/>
              <a:cxnLst/>
              <a:rect l="l" t="t" r="r" b="b"/>
              <a:pathLst>
                <a:path w="2465" h="2466" extrusionOk="0">
                  <a:moveTo>
                    <a:pt x="1227" y="346"/>
                  </a:moveTo>
                  <a:cubicBezTo>
                    <a:pt x="1727" y="346"/>
                    <a:pt x="2120" y="739"/>
                    <a:pt x="2120" y="1239"/>
                  </a:cubicBezTo>
                  <a:cubicBezTo>
                    <a:pt x="2120" y="1727"/>
                    <a:pt x="1727" y="2132"/>
                    <a:pt x="1227" y="2132"/>
                  </a:cubicBezTo>
                  <a:cubicBezTo>
                    <a:pt x="739" y="2132"/>
                    <a:pt x="334" y="1727"/>
                    <a:pt x="334" y="1239"/>
                  </a:cubicBezTo>
                  <a:cubicBezTo>
                    <a:pt x="334" y="739"/>
                    <a:pt x="739" y="346"/>
                    <a:pt x="1227" y="346"/>
                  </a:cubicBezTo>
                  <a:close/>
                  <a:moveTo>
                    <a:pt x="1227" y="1"/>
                  </a:moveTo>
                  <a:cubicBezTo>
                    <a:pt x="548" y="1"/>
                    <a:pt x="0" y="548"/>
                    <a:pt x="0" y="1239"/>
                  </a:cubicBezTo>
                  <a:cubicBezTo>
                    <a:pt x="0" y="1917"/>
                    <a:pt x="548" y="2465"/>
                    <a:pt x="1227" y="2465"/>
                  </a:cubicBezTo>
                  <a:cubicBezTo>
                    <a:pt x="1917" y="2465"/>
                    <a:pt x="2465" y="1917"/>
                    <a:pt x="2465" y="1239"/>
                  </a:cubicBezTo>
                  <a:cubicBezTo>
                    <a:pt x="2465" y="548"/>
                    <a:pt x="1905"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9" name="Google Shape;6559;p79"/>
            <p:cNvSpPr/>
            <p:nvPr/>
          </p:nvSpPr>
          <p:spPr>
            <a:xfrm>
              <a:off x="8012202" y="2189575"/>
              <a:ext cx="134917" cy="89690"/>
            </a:xfrm>
            <a:custGeom>
              <a:avLst/>
              <a:gdLst/>
              <a:ahLst/>
              <a:cxnLst/>
              <a:rect l="l" t="t" r="r" b="b"/>
              <a:pathLst>
                <a:path w="4239" h="2818" extrusionOk="0">
                  <a:moveTo>
                    <a:pt x="2107" y="0"/>
                  </a:moveTo>
                  <a:cubicBezTo>
                    <a:pt x="2024" y="0"/>
                    <a:pt x="1953" y="71"/>
                    <a:pt x="1953" y="167"/>
                  </a:cubicBezTo>
                  <a:lnTo>
                    <a:pt x="1953" y="1417"/>
                  </a:lnTo>
                  <a:lnTo>
                    <a:pt x="1072" y="1417"/>
                  </a:lnTo>
                  <a:cubicBezTo>
                    <a:pt x="822" y="1417"/>
                    <a:pt x="583" y="1560"/>
                    <a:pt x="464" y="1786"/>
                  </a:cubicBezTo>
                  <a:lnTo>
                    <a:pt x="48" y="2560"/>
                  </a:lnTo>
                  <a:cubicBezTo>
                    <a:pt x="0" y="2631"/>
                    <a:pt x="24" y="2738"/>
                    <a:pt x="119" y="2786"/>
                  </a:cubicBezTo>
                  <a:cubicBezTo>
                    <a:pt x="143" y="2798"/>
                    <a:pt x="167" y="2798"/>
                    <a:pt x="191" y="2798"/>
                  </a:cubicBezTo>
                  <a:cubicBezTo>
                    <a:pt x="250" y="2798"/>
                    <a:pt x="310" y="2774"/>
                    <a:pt x="345" y="2715"/>
                  </a:cubicBezTo>
                  <a:lnTo>
                    <a:pt x="762" y="1941"/>
                  </a:lnTo>
                  <a:cubicBezTo>
                    <a:pt x="822" y="1822"/>
                    <a:pt x="953" y="1738"/>
                    <a:pt x="1083" y="1738"/>
                  </a:cubicBezTo>
                  <a:lnTo>
                    <a:pt x="3167" y="1738"/>
                  </a:lnTo>
                  <a:cubicBezTo>
                    <a:pt x="3298" y="1738"/>
                    <a:pt x="3417" y="1822"/>
                    <a:pt x="3500" y="1941"/>
                  </a:cubicBezTo>
                  <a:lnTo>
                    <a:pt x="3917" y="2727"/>
                  </a:lnTo>
                  <a:cubicBezTo>
                    <a:pt x="3943" y="2778"/>
                    <a:pt x="4006" y="2817"/>
                    <a:pt x="4066" y="2817"/>
                  </a:cubicBezTo>
                  <a:cubicBezTo>
                    <a:pt x="4089" y="2817"/>
                    <a:pt x="4112" y="2811"/>
                    <a:pt x="4131" y="2798"/>
                  </a:cubicBezTo>
                  <a:cubicBezTo>
                    <a:pt x="4215" y="2774"/>
                    <a:pt x="4239" y="2667"/>
                    <a:pt x="4191" y="2572"/>
                  </a:cubicBezTo>
                  <a:lnTo>
                    <a:pt x="3774" y="1786"/>
                  </a:lnTo>
                  <a:cubicBezTo>
                    <a:pt x="3655" y="1560"/>
                    <a:pt x="3417" y="1417"/>
                    <a:pt x="3155" y="1417"/>
                  </a:cubicBezTo>
                  <a:lnTo>
                    <a:pt x="2274" y="1417"/>
                  </a:lnTo>
                  <a:lnTo>
                    <a:pt x="2274" y="167"/>
                  </a:lnTo>
                  <a:cubicBezTo>
                    <a:pt x="2274" y="71"/>
                    <a:pt x="2203" y="0"/>
                    <a:pt x="21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0" name="Google Shape;6560;p79"/>
            <p:cNvSpPr/>
            <p:nvPr/>
          </p:nvSpPr>
          <p:spPr>
            <a:xfrm>
              <a:off x="8099346" y="2059973"/>
              <a:ext cx="119385" cy="56016"/>
            </a:xfrm>
            <a:custGeom>
              <a:avLst/>
              <a:gdLst/>
              <a:ahLst/>
              <a:cxnLst/>
              <a:rect l="l" t="t" r="r" b="b"/>
              <a:pathLst>
                <a:path w="3751" h="1760" extrusionOk="0">
                  <a:moveTo>
                    <a:pt x="1870" y="0"/>
                  </a:moveTo>
                  <a:cubicBezTo>
                    <a:pt x="1786" y="0"/>
                    <a:pt x="1715" y="72"/>
                    <a:pt x="1715" y="155"/>
                  </a:cubicBezTo>
                  <a:lnTo>
                    <a:pt x="1715" y="714"/>
                  </a:lnTo>
                  <a:lnTo>
                    <a:pt x="774" y="714"/>
                  </a:lnTo>
                  <a:cubicBezTo>
                    <a:pt x="584" y="714"/>
                    <a:pt x="405" y="810"/>
                    <a:pt x="310" y="988"/>
                  </a:cubicBezTo>
                  <a:lnTo>
                    <a:pt x="48" y="1512"/>
                  </a:lnTo>
                  <a:cubicBezTo>
                    <a:pt x="0" y="1584"/>
                    <a:pt x="24" y="1691"/>
                    <a:pt x="120" y="1738"/>
                  </a:cubicBezTo>
                  <a:cubicBezTo>
                    <a:pt x="141" y="1753"/>
                    <a:pt x="167" y="1760"/>
                    <a:pt x="192" y="1760"/>
                  </a:cubicBezTo>
                  <a:cubicBezTo>
                    <a:pt x="251" y="1760"/>
                    <a:pt x="313" y="1725"/>
                    <a:pt x="346" y="1667"/>
                  </a:cubicBezTo>
                  <a:lnTo>
                    <a:pt x="608" y="1143"/>
                  </a:lnTo>
                  <a:cubicBezTo>
                    <a:pt x="643" y="1084"/>
                    <a:pt x="715" y="1036"/>
                    <a:pt x="774" y="1036"/>
                  </a:cubicBezTo>
                  <a:lnTo>
                    <a:pt x="2977" y="1036"/>
                  </a:lnTo>
                  <a:cubicBezTo>
                    <a:pt x="3048" y="1036"/>
                    <a:pt x="3108" y="1084"/>
                    <a:pt x="3144" y="1143"/>
                  </a:cubicBezTo>
                  <a:lnTo>
                    <a:pt x="3406" y="1667"/>
                  </a:lnTo>
                  <a:cubicBezTo>
                    <a:pt x="3441" y="1727"/>
                    <a:pt x="3501" y="1750"/>
                    <a:pt x="3560" y="1750"/>
                  </a:cubicBezTo>
                  <a:cubicBezTo>
                    <a:pt x="3584" y="1750"/>
                    <a:pt x="3620" y="1750"/>
                    <a:pt x="3632" y="1738"/>
                  </a:cubicBezTo>
                  <a:cubicBezTo>
                    <a:pt x="3715" y="1691"/>
                    <a:pt x="3751" y="1584"/>
                    <a:pt x="3703" y="1512"/>
                  </a:cubicBezTo>
                  <a:lnTo>
                    <a:pt x="3441" y="988"/>
                  </a:lnTo>
                  <a:cubicBezTo>
                    <a:pt x="3346" y="810"/>
                    <a:pt x="3168" y="714"/>
                    <a:pt x="2977" y="714"/>
                  </a:cubicBezTo>
                  <a:lnTo>
                    <a:pt x="2036" y="714"/>
                  </a:lnTo>
                  <a:lnTo>
                    <a:pt x="2036" y="155"/>
                  </a:lnTo>
                  <a:cubicBezTo>
                    <a:pt x="2036" y="72"/>
                    <a:pt x="1965" y="0"/>
                    <a:pt x="1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1" name="Google Shape;6561;p79"/>
            <p:cNvSpPr/>
            <p:nvPr/>
          </p:nvSpPr>
          <p:spPr>
            <a:xfrm>
              <a:off x="8170194" y="2189925"/>
              <a:ext cx="135331" cy="89849"/>
            </a:xfrm>
            <a:custGeom>
              <a:avLst/>
              <a:gdLst/>
              <a:ahLst/>
              <a:cxnLst/>
              <a:rect l="l" t="t" r="r" b="b"/>
              <a:pathLst>
                <a:path w="4252" h="2823" extrusionOk="0">
                  <a:moveTo>
                    <a:pt x="2132" y="1"/>
                  </a:moveTo>
                  <a:cubicBezTo>
                    <a:pt x="2049" y="1"/>
                    <a:pt x="1965" y="84"/>
                    <a:pt x="1965" y="168"/>
                  </a:cubicBezTo>
                  <a:lnTo>
                    <a:pt x="1965" y="1418"/>
                  </a:lnTo>
                  <a:lnTo>
                    <a:pt x="1096" y="1418"/>
                  </a:lnTo>
                  <a:cubicBezTo>
                    <a:pt x="834" y="1418"/>
                    <a:pt x="596" y="1573"/>
                    <a:pt x="465" y="1787"/>
                  </a:cubicBezTo>
                  <a:lnTo>
                    <a:pt x="49" y="2585"/>
                  </a:lnTo>
                  <a:cubicBezTo>
                    <a:pt x="1" y="2656"/>
                    <a:pt x="37" y="2763"/>
                    <a:pt x="120" y="2799"/>
                  </a:cubicBezTo>
                  <a:cubicBezTo>
                    <a:pt x="148" y="2815"/>
                    <a:pt x="177" y="2823"/>
                    <a:pt x="205" y="2823"/>
                  </a:cubicBezTo>
                  <a:cubicBezTo>
                    <a:pt x="262" y="2823"/>
                    <a:pt x="314" y="2791"/>
                    <a:pt x="346" y="2727"/>
                  </a:cubicBezTo>
                  <a:lnTo>
                    <a:pt x="763" y="1942"/>
                  </a:lnTo>
                  <a:cubicBezTo>
                    <a:pt x="822" y="1823"/>
                    <a:pt x="953" y="1751"/>
                    <a:pt x="1096" y="1751"/>
                  </a:cubicBezTo>
                  <a:lnTo>
                    <a:pt x="3180" y="1751"/>
                  </a:lnTo>
                  <a:cubicBezTo>
                    <a:pt x="3311" y="1751"/>
                    <a:pt x="3430" y="1823"/>
                    <a:pt x="3501" y="1942"/>
                  </a:cubicBezTo>
                  <a:lnTo>
                    <a:pt x="3918" y="2716"/>
                  </a:lnTo>
                  <a:cubicBezTo>
                    <a:pt x="3954" y="2775"/>
                    <a:pt x="4013" y="2799"/>
                    <a:pt x="4073" y="2799"/>
                  </a:cubicBezTo>
                  <a:cubicBezTo>
                    <a:pt x="4097" y="2799"/>
                    <a:pt x="4132" y="2799"/>
                    <a:pt x="4144" y="2787"/>
                  </a:cubicBezTo>
                  <a:cubicBezTo>
                    <a:pt x="4216" y="2763"/>
                    <a:pt x="4251" y="2656"/>
                    <a:pt x="4204" y="2561"/>
                  </a:cubicBezTo>
                  <a:lnTo>
                    <a:pt x="3787" y="1787"/>
                  </a:lnTo>
                  <a:cubicBezTo>
                    <a:pt x="3668" y="1573"/>
                    <a:pt x="3430" y="1418"/>
                    <a:pt x="3180" y="1418"/>
                  </a:cubicBezTo>
                  <a:lnTo>
                    <a:pt x="2299" y="1418"/>
                  </a:lnTo>
                  <a:lnTo>
                    <a:pt x="2299" y="168"/>
                  </a:lnTo>
                  <a:cubicBezTo>
                    <a:pt x="2299" y="84"/>
                    <a:pt x="2227" y="1"/>
                    <a:pt x="2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562" name="Google Shape;6562;p79"/>
          <p:cNvSpPr/>
          <p:nvPr/>
        </p:nvSpPr>
        <p:spPr>
          <a:xfrm>
            <a:off x="2206357" y="2890607"/>
            <a:ext cx="372159" cy="372159"/>
          </a:xfrm>
          <a:custGeom>
            <a:avLst/>
            <a:gdLst/>
            <a:ahLst/>
            <a:cxnLst/>
            <a:rect l="l" t="t" r="r" b="b"/>
            <a:pathLst>
              <a:path w="11693" h="11693" extrusionOk="0">
                <a:moveTo>
                  <a:pt x="10252" y="584"/>
                </a:moveTo>
                <a:lnTo>
                  <a:pt x="10252" y="1263"/>
                </a:lnTo>
                <a:cubicBezTo>
                  <a:pt x="10252" y="1358"/>
                  <a:pt x="10323" y="1429"/>
                  <a:pt x="10406" y="1429"/>
                </a:cubicBezTo>
                <a:lnTo>
                  <a:pt x="11097" y="1429"/>
                </a:lnTo>
                <a:lnTo>
                  <a:pt x="9609" y="2918"/>
                </a:lnTo>
                <a:lnTo>
                  <a:pt x="9001" y="2918"/>
                </a:lnTo>
                <a:lnTo>
                  <a:pt x="9978" y="1941"/>
                </a:lnTo>
                <a:cubicBezTo>
                  <a:pt x="10037" y="1882"/>
                  <a:pt x="10037" y="1751"/>
                  <a:pt x="9978" y="1691"/>
                </a:cubicBezTo>
                <a:cubicBezTo>
                  <a:pt x="9948" y="1667"/>
                  <a:pt x="9903" y="1656"/>
                  <a:pt x="9859" y="1656"/>
                </a:cubicBezTo>
                <a:cubicBezTo>
                  <a:pt x="9814" y="1656"/>
                  <a:pt x="9769" y="1667"/>
                  <a:pt x="9740" y="1691"/>
                </a:cubicBezTo>
                <a:lnTo>
                  <a:pt x="8763" y="2679"/>
                </a:lnTo>
                <a:lnTo>
                  <a:pt x="8763" y="2072"/>
                </a:lnTo>
                <a:lnTo>
                  <a:pt x="10252" y="584"/>
                </a:lnTo>
                <a:close/>
                <a:moveTo>
                  <a:pt x="4739" y="2537"/>
                </a:moveTo>
                <a:cubicBezTo>
                  <a:pt x="5894" y="2537"/>
                  <a:pt x="6942" y="2977"/>
                  <a:pt x="7739" y="3703"/>
                </a:cubicBezTo>
                <a:lnTo>
                  <a:pt x="4620" y="6811"/>
                </a:lnTo>
                <a:cubicBezTo>
                  <a:pt x="4560" y="6870"/>
                  <a:pt x="4560" y="7001"/>
                  <a:pt x="4620" y="7049"/>
                </a:cubicBezTo>
                <a:cubicBezTo>
                  <a:pt x="4656" y="7085"/>
                  <a:pt x="4703" y="7097"/>
                  <a:pt x="4739" y="7097"/>
                </a:cubicBezTo>
                <a:cubicBezTo>
                  <a:pt x="4787" y="7097"/>
                  <a:pt x="4834" y="7085"/>
                  <a:pt x="4858" y="7049"/>
                </a:cubicBezTo>
                <a:lnTo>
                  <a:pt x="5632" y="6275"/>
                </a:lnTo>
                <a:cubicBezTo>
                  <a:pt x="5775" y="6478"/>
                  <a:pt x="5846" y="6692"/>
                  <a:pt x="5846" y="6930"/>
                </a:cubicBezTo>
                <a:cubicBezTo>
                  <a:pt x="5846" y="7549"/>
                  <a:pt x="5358" y="8037"/>
                  <a:pt x="4739" y="8037"/>
                </a:cubicBezTo>
                <a:cubicBezTo>
                  <a:pt x="4132" y="8037"/>
                  <a:pt x="3644" y="7549"/>
                  <a:pt x="3644" y="6930"/>
                </a:cubicBezTo>
                <a:cubicBezTo>
                  <a:pt x="3644" y="6323"/>
                  <a:pt x="4132" y="5835"/>
                  <a:pt x="4739" y="5835"/>
                </a:cubicBezTo>
                <a:cubicBezTo>
                  <a:pt x="4822" y="5835"/>
                  <a:pt x="4882" y="5835"/>
                  <a:pt x="4953" y="5847"/>
                </a:cubicBezTo>
                <a:cubicBezTo>
                  <a:pt x="4962" y="5848"/>
                  <a:pt x="4970" y="5848"/>
                  <a:pt x="4979" y="5848"/>
                </a:cubicBezTo>
                <a:cubicBezTo>
                  <a:pt x="5055" y="5848"/>
                  <a:pt x="5133" y="5801"/>
                  <a:pt x="5144" y="5716"/>
                </a:cubicBezTo>
                <a:cubicBezTo>
                  <a:pt x="5156" y="5620"/>
                  <a:pt x="5096" y="5537"/>
                  <a:pt x="5013" y="5525"/>
                </a:cubicBezTo>
                <a:cubicBezTo>
                  <a:pt x="4918" y="5513"/>
                  <a:pt x="4834" y="5489"/>
                  <a:pt x="4739" y="5489"/>
                </a:cubicBezTo>
                <a:cubicBezTo>
                  <a:pt x="3941" y="5489"/>
                  <a:pt x="3298" y="6144"/>
                  <a:pt x="3298" y="6942"/>
                </a:cubicBezTo>
                <a:cubicBezTo>
                  <a:pt x="3298" y="7740"/>
                  <a:pt x="3953" y="8383"/>
                  <a:pt x="4739" y="8383"/>
                </a:cubicBezTo>
                <a:cubicBezTo>
                  <a:pt x="5549" y="8383"/>
                  <a:pt x="6192" y="7728"/>
                  <a:pt x="6192" y="6942"/>
                </a:cubicBezTo>
                <a:cubicBezTo>
                  <a:pt x="6192" y="6609"/>
                  <a:pt x="6084" y="6299"/>
                  <a:pt x="5870" y="6049"/>
                </a:cubicBezTo>
                <a:lnTo>
                  <a:pt x="6406" y="5513"/>
                </a:lnTo>
                <a:cubicBezTo>
                  <a:pt x="6751" y="5906"/>
                  <a:pt x="6942" y="6418"/>
                  <a:pt x="6942" y="6942"/>
                </a:cubicBezTo>
                <a:cubicBezTo>
                  <a:pt x="6942" y="8156"/>
                  <a:pt x="5965" y="9133"/>
                  <a:pt x="4739" y="9133"/>
                </a:cubicBezTo>
                <a:cubicBezTo>
                  <a:pt x="3525" y="9133"/>
                  <a:pt x="2536" y="8156"/>
                  <a:pt x="2536" y="6942"/>
                </a:cubicBezTo>
                <a:cubicBezTo>
                  <a:pt x="2536" y="5716"/>
                  <a:pt x="3525" y="4739"/>
                  <a:pt x="4739" y="4739"/>
                </a:cubicBezTo>
                <a:cubicBezTo>
                  <a:pt x="5120" y="4739"/>
                  <a:pt x="5477" y="4823"/>
                  <a:pt x="5787" y="5001"/>
                </a:cubicBezTo>
                <a:cubicBezTo>
                  <a:pt x="5812" y="5016"/>
                  <a:pt x="5840" y="5022"/>
                  <a:pt x="5868" y="5022"/>
                </a:cubicBezTo>
                <a:cubicBezTo>
                  <a:pt x="5930" y="5022"/>
                  <a:pt x="5992" y="4988"/>
                  <a:pt x="6025" y="4930"/>
                </a:cubicBezTo>
                <a:cubicBezTo>
                  <a:pt x="6073" y="4834"/>
                  <a:pt x="6037" y="4739"/>
                  <a:pt x="5953" y="4692"/>
                </a:cubicBezTo>
                <a:cubicBezTo>
                  <a:pt x="5572" y="4501"/>
                  <a:pt x="5156" y="4370"/>
                  <a:pt x="4739" y="4370"/>
                </a:cubicBezTo>
                <a:cubicBezTo>
                  <a:pt x="3346" y="4370"/>
                  <a:pt x="2203" y="5525"/>
                  <a:pt x="2203" y="6918"/>
                </a:cubicBezTo>
                <a:cubicBezTo>
                  <a:pt x="2203" y="8323"/>
                  <a:pt x="3346" y="9466"/>
                  <a:pt x="4739" y="9466"/>
                </a:cubicBezTo>
                <a:cubicBezTo>
                  <a:pt x="6144" y="9466"/>
                  <a:pt x="7287" y="8323"/>
                  <a:pt x="7287" y="6918"/>
                </a:cubicBezTo>
                <a:cubicBezTo>
                  <a:pt x="7287" y="6299"/>
                  <a:pt x="7061" y="5716"/>
                  <a:pt x="6668" y="5239"/>
                </a:cubicBezTo>
                <a:lnTo>
                  <a:pt x="7204" y="4704"/>
                </a:lnTo>
                <a:cubicBezTo>
                  <a:pt x="7751" y="5311"/>
                  <a:pt x="8049" y="6085"/>
                  <a:pt x="8049" y="6918"/>
                </a:cubicBezTo>
                <a:cubicBezTo>
                  <a:pt x="8049" y="8740"/>
                  <a:pt x="6561" y="10228"/>
                  <a:pt x="4739" y="10228"/>
                </a:cubicBezTo>
                <a:cubicBezTo>
                  <a:pt x="2929" y="10228"/>
                  <a:pt x="1441" y="8740"/>
                  <a:pt x="1441" y="6918"/>
                </a:cubicBezTo>
                <a:cubicBezTo>
                  <a:pt x="1441" y="5108"/>
                  <a:pt x="2929" y="3620"/>
                  <a:pt x="4739" y="3620"/>
                </a:cubicBezTo>
                <a:cubicBezTo>
                  <a:pt x="5382" y="3620"/>
                  <a:pt x="5989" y="3799"/>
                  <a:pt x="6525" y="4132"/>
                </a:cubicBezTo>
                <a:cubicBezTo>
                  <a:pt x="6558" y="4151"/>
                  <a:pt x="6594" y="4161"/>
                  <a:pt x="6628" y="4161"/>
                </a:cubicBezTo>
                <a:cubicBezTo>
                  <a:pt x="6679" y="4161"/>
                  <a:pt x="6727" y="4139"/>
                  <a:pt x="6763" y="4096"/>
                </a:cubicBezTo>
                <a:cubicBezTo>
                  <a:pt x="6811" y="4025"/>
                  <a:pt x="6799" y="3918"/>
                  <a:pt x="6727" y="3858"/>
                </a:cubicBezTo>
                <a:cubicBezTo>
                  <a:pt x="6144" y="3477"/>
                  <a:pt x="5453" y="3275"/>
                  <a:pt x="4763" y="3275"/>
                </a:cubicBezTo>
                <a:cubicBezTo>
                  <a:pt x="2751" y="3275"/>
                  <a:pt x="1108" y="4918"/>
                  <a:pt x="1108" y="6918"/>
                </a:cubicBezTo>
                <a:cubicBezTo>
                  <a:pt x="1108" y="8930"/>
                  <a:pt x="2751" y="10573"/>
                  <a:pt x="4763" y="10573"/>
                </a:cubicBezTo>
                <a:cubicBezTo>
                  <a:pt x="6763" y="10573"/>
                  <a:pt x="8406" y="8930"/>
                  <a:pt x="8406" y="6918"/>
                </a:cubicBezTo>
                <a:cubicBezTo>
                  <a:pt x="8406" y="6013"/>
                  <a:pt x="8061" y="5132"/>
                  <a:pt x="7454" y="4465"/>
                </a:cubicBezTo>
                <a:lnTo>
                  <a:pt x="7989" y="3930"/>
                </a:lnTo>
                <a:cubicBezTo>
                  <a:pt x="8704" y="4739"/>
                  <a:pt x="9144" y="5775"/>
                  <a:pt x="9144" y="6942"/>
                </a:cubicBezTo>
                <a:cubicBezTo>
                  <a:pt x="9144" y="9359"/>
                  <a:pt x="7168" y="11347"/>
                  <a:pt x="4739" y="11347"/>
                </a:cubicBezTo>
                <a:cubicBezTo>
                  <a:pt x="2322" y="11347"/>
                  <a:pt x="334" y="9359"/>
                  <a:pt x="334" y="6942"/>
                </a:cubicBezTo>
                <a:cubicBezTo>
                  <a:pt x="334" y="4513"/>
                  <a:pt x="2322" y="2537"/>
                  <a:pt x="4739" y="2537"/>
                </a:cubicBezTo>
                <a:close/>
                <a:moveTo>
                  <a:pt x="10403" y="1"/>
                </a:moveTo>
                <a:cubicBezTo>
                  <a:pt x="10360" y="1"/>
                  <a:pt x="10315" y="16"/>
                  <a:pt x="10275" y="48"/>
                </a:cubicBezTo>
                <a:lnTo>
                  <a:pt x="8466" y="1882"/>
                </a:lnTo>
                <a:cubicBezTo>
                  <a:pt x="8430" y="1906"/>
                  <a:pt x="8418" y="1953"/>
                  <a:pt x="8418" y="1989"/>
                </a:cubicBezTo>
                <a:lnTo>
                  <a:pt x="8418" y="3025"/>
                </a:lnTo>
                <a:lnTo>
                  <a:pt x="7978" y="3465"/>
                </a:lnTo>
                <a:cubicBezTo>
                  <a:pt x="7120" y="2679"/>
                  <a:pt x="5989" y="2203"/>
                  <a:pt x="4739" y="2203"/>
                </a:cubicBezTo>
                <a:cubicBezTo>
                  <a:pt x="2120" y="2203"/>
                  <a:pt x="0" y="4334"/>
                  <a:pt x="0" y="6954"/>
                </a:cubicBezTo>
                <a:cubicBezTo>
                  <a:pt x="0" y="9573"/>
                  <a:pt x="2120" y="11692"/>
                  <a:pt x="4739" y="11692"/>
                </a:cubicBezTo>
                <a:cubicBezTo>
                  <a:pt x="7358" y="11692"/>
                  <a:pt x="9490" y="9573"/>
                  <a:pt x="9490" y="6954"/>
                </a:cubicBezTo>
                <a:cubicBezTo>
                  <a:pt x="9490" y="5704"/>
                  <a:pt x="9013" y="4573"/>
                  <a:pt x="8228" y="3715"/>
                </a:cubicBezTo>
                <a:lnTo>
                  <a:pt x="8668" y="3275"/>
                </a:lnTo>
                <a:lnTo>
                  <a:pt x="9704" y="3275"/>
                </a:lnTo>
                <a:cubicBezTo>
                  <a:pt x="9740" y="3275"/>
                  <a:pt x="9787" y="3263"/>
                  <a:pt x="9823" y="3227"/>
                </a:cubicBezTo>
                <a:lnTo>
                  <a:pt x="11645" y="1394"/>
                </a:lnTo>
                <a:cubicBezTo>
                  <a:pt x="11680" y="1346"/>
                  <a:pt x="11692" y="1263"/>
                  <a:pt x="11668" y="1203"/>
                </a:cubicBezTo>
                <a:cubicBezTo>
                  <a:pt x="11633" y="1144"/>
                  <a:pt x="11573" y="1096"/>
                  <a:pt x="11502" y="1096"/>
                </a:cubicBezTo>
                <a:lnTo>
                  <a:pt x="10573" y="1096"/>
                </a:lnTo>
                <a:lnTo>
                  <a:pt x="10573" y="179"/>
                </a:lnTo>
                <a:cubicBezTo>
                  <a:pt x="10573" y="108"/>
                  <a:pt x="10537" y="48"/>
                  <a:pt x="10466" y="12"/>
                </a:cubicBezTo>
                <a:cubicBezTo>
                  <a:pt x="10446" y="5"/>
                  <a:pt x="10425" y="1"/>
                  <a:pt x="104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563" name="Google Shape;6563;p79"/>
          <p:cNvGrpSpPr/>
          <p:nvPr/>
        </p:nvGrpSpPr>
        <p:grpSpPr>
          <a:xfrm>
            <a:off x="854261" y="2908813"/>
            <a:ext cx="377474" cy="335748"/>
            <a:chOff x="854261" y="2908813"/>
            <a:chExt cx="377474" cy="335748"/>
          </a:xfrm>
        </p:grpSpPr>
        <p:sp>
          <p:nvSpPr>
            <p:cNvPr id="6564" name="Google Shape;6564;p79"/>
            <p:cNvSpPr/>
            <p:nvPr/>
          </p:nvSpPr>
          <p:spPr>
            <a:xfrm>
              <a:off x="896337" y="3079695"/>
              <a:ext cx="47391" cy="17091"/>
            </a:xfrm>
            <a:custGeom>
              <a:avLst/>
              <a:gdLst/>
              <a:ahLst/>
              <a:cxnLst/>
              <a:rect l="l" t="t" r="r" b="b"/>
              <a:pathLst>
                <a:path w="1489" h="537" extrusionOk="0">
                  <a:moveTo>
                    <a:pt x="179" y="1"/>
                  </a:moveTo>
                  <a:cubicBezTo>
                    <a:pt x="96" y="1"/>
                    <a:pt x="0" y="72"/>
                    <a:pt x="0" y="179"/>
                  </a:cubicBezTo>
                  <a:cubicBezTo>
                    <a:pt x="0" y="263"/>
                    <a:pt x="84" y="358"/>
                    <a:pt x="179" y="358"/>
                  </a:cubicBezTo>
                  <a:cubicBezTo>
                    <a:pt x="381" y="358"/>
                    <a:pt x="941" y="382"/>
                    <a:pt x="1227" y="525"/>
                  </a:cubicBezTo>
                  <a:cubicBezTo>
                    <a:pt x="1251" y="537"/>
                    <a:pt x="1274" y="537"/>
                    <a:pt x="1298" y="537"/>
                  </a:cubicBezTo>
                  <a:cubicBezTo>
                    <a:pt x="1358" y="537"/>
                    <a:pt x="1417" y="501"/>
                    <a:pt x="1453" y="441"/>
                  </a:cubicBezTo>
                  <a:cubicBezTo>
                    <a:pt x="1489" y="358"/>
                    <a:pt x="1465" y="251"/>
                    <a:pt x="1370" y="203"/>
                  </a:cubicBezTo>
                  <a:cubicBezTo>
                    <a:pt x="977" y="1"/>
                    <a:pt x="21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5" name="Google Shape;6565;p79"/>
            <p:cNvSpPr/>
            <p:nvPr/>
          </p:nvSpPr>
          <p:spPr>
            <a:xfrm>
              <a:off x="878514" y="3191855"/>
              <a:ext cx="11426" cy="52706"/>
            </a:xfrm>
            <a:custGeom>
              <a:avLst/>
              <a:gdLst/>
              <a:ahLst/>
              <a:cxnLst/>
              <a:rect l="l" t="t" r="r" b="b"/>
              <a:pathLst>
                <a:path w="359" h="1656" extrusionOk="0">
                  <a:moveTo>
                    <a:pt x="179" y="1"/>
                  </a:moveTo>
                  <a:cubicBezTo>
                    <a:pt x="84" y="1"/>
                    <a:pt x="1" y="72"/>
                    <a:pt x="1" y="180"/>
                  </a:cubicBezTo>
                  <a:lnTo>
                    <a:pt x="1" y="1477"/>
                  </a:lnTo>
                  <a:cubicBezTo>
                    <a:pt x="1" y="1561"/>
                    <a:pt x="72" y="1656"/>
                    <a:pt x="179" y="1656"/>
                  </a:cubicBezTo>
                  <a:cubicBezTo>
                    <a:pt x="287" y="1656"/>
                    <a:pt x="358" y="1585"/>
                    <a:pt x="358" y="1477"/>
                  </a:cubicBezTo>
                  <a:lnTo>
                    <a:pt x="358" y="180"/>
                  </a:lnTo>
                  <a:cubicBezTo>
                    <a:pt x="358" y="72"/>
                    <a:pt x="287"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6" name="Google Shape;6566;p79"/>
            <p:cNvSpPr/>
            <p:nvPr/>
          </p:nvSpPr>
          <p:spPr>
            <a:xfrm>
              <a:off x="854261" y="3050159"/>
              <a:ext cx="219451" cy="194052"/>
            </a:xfrm>
            <a:custGeom>
              <a:avLst/>
              <a:gdLst/>
              <a:ahLst/>
              <a:cxnLst/>
              <a:rect l="l" t="t" r="r" b="b"/>
              <a:pathLst>
                <a:path w="6895" h="6097" extrusionOk="0">
                  <a:moveTo>
                    <a:pt x="6406" y="679"/>
                  </a:moveTo>
                  <a:lnTo>
                    <a:pt x="6466" y="929"/>
                  </a:lnTo>
                  <a:cubicBezTo>
                    <a:pt x="6490" y="1000"/>
                    <a:pt x="6478" y="1072"/>
                    <a:pt x="6418" y="1119"/>
                  </a:cubicBezTo>
                  <a:lnTo>
                    <a:pt x="6311" y="1226"/>
                  </a:lnTo>
                  <a:lnTo>
                    <a:pt x="6073" y="988"/>
                  </a:lnTo>
                  <a:lnTo>
                    <a:pt x="6406" y="679"/>
                  </a:lnTo>
                  <a:close/>
                  <a:moveTo>
                    <a:pt x="3192" y="345"/>
                  </a:moveTo>
                  <a:lnTo>
                    <a:pt x="3192" y="1060"/>
                  </a:lnTo>
                  <a:cubicBezTo>
                    <a:pt x="3192" y="1179"/>
                    <a:pt x="3156" y="1298"/>
                    <a:pt x="3108" y="1405"/>
                  </a:cubicBezTo>
                  <a:lnTo>
                    <a:pt x="3025" y="1584"/>
                  </a:lnTo>
                  <a:cubicBezTo>
                    <a:pt x="3013" y="1607"/>
                    <a:pt x="3013" y="1619"/>
                    <a:pt x="3013" y="1655"/>
                  </a:cubicBezTo>
                  <a:lnTo>
                    <a:pt x="3013" y="2024"/>
                  </a:lnTo>
                  <a:cubicBezTo>
                    <a:pt x="2989" y="2286"/>
                    <a:pt x="2894" y="2524"/>
                    <a:pt x="2715" y="2703"/>
                  </a:cubicBezTo>
                  <a:cubicBezTo>
                    <a:pt x="2537" y="2881"/>
                    <a:pt x="2275" y="2965"/>
                    <a:pt x="2025" y="2965"/>
                  </a:cubicBezTo>
                  <a:cubicBezTo>
                    <a:pt x="1525" y="2953"/>
                    <a:pt x="1120" y="2500"/>
                    <a:pt x="1120" y="1988"/>
                  </a:cubicBezTo>
                  <a:lnTo>
                    <a:pt x="1120" y="1655"/>
                  </a:lnTo>
                  <a:cubicBezTo>
                    <a:pt x="1120" y="1619"/>
                    <a:pt x="1120" y="1596"/>
                    <a:pt x="1108" y="1584"/>
                  </a:cubicBezTo>
                  <a:lnTo>
                    <a:pt x="1001" y="1369"/>
                  </a:lnTo>
                  <a:cubicBezTo>
                    <a:pt x="953" y="1298"/>
                    <a:pt x="941" y="1203"/>
                    <a:pt x="941" y="1119"/>
                  </a:cubicBezTo>
                  <a:lnTo>
                    <a:pt x="941" y="1107"/>
                  </a:lnTo>
                  <a:cubicBezTo>
                    <a:pt x="941" y="691"/>
                    <a:pt x="1287" y="345"/>
                    <a:pt x="1703" y="345"/>
                  </a:cubicBezTo>
                  <a:close/>
                  <a:moveTo>
                    <a:pt x="2442" y="3227"/>
                  </a:moveTo>
                  <a:cubicBezTo>
                    <a:pt x="2454" y="3298"/>
                    <a:pt x="2477" y="3334"/>
                    <a:pt x="2489" y="3381"/>
                  </a:cubicBezTo>
                  <a:lnTo>
                    <a:pt x="2323" y="3548"/>
                  </a:lnTo>
                  <a:cubicBezTo>
                    <a:pt x="2251" y="3620"/>
                    <a:pt x="2156" y="3655"/>
                    <a:pt x="2059" y="3655"/>
                  </a:cubicBezTo>
                  <a:cubicBezTo>
                    <a:pt x="1962" y="3655"/>
                    <a:pt x="1864" y="3620"/>
                    <a:pt x="1787" y="3548"/>
                  </a:cubicBezTo>
                  <a:lnTo>
                    <a:pt x="1644" y="3393"/>
                  </a:lnTo>
                  <a:cubicBezTo>
                    <a:pt x="1656" y="3358"/>
                    <a:pt x="1668" y="3286"/>
                    <a:pt x="1668" y="3227"/>
                  </a:cubicBezTo>
                  <a:cubicBezTo>
                    <a:pt x="1775" y="3262"/>
                    <a:pt x="1894" y="3286"/>
                    <a:pt x="2013" y="3286"/>
                  </a:cubicBezTo>
                  <a:lnTo>
                    <a:pt x="2061" y="3286"/>
                  </a:lnTo>
                  <a:cubicBezTo>
                    <a:pt x="2192" y="3286"/>
                    <a:pt x="2323" y="3274"/>
                    <a:pt x="2442" y="3227"/>
                  </a:cubicBezTo>
                  <a:close/>
                  <a:moveTo>
                    <a:pt x="1680" y="0"/>
                  </a:moveTo>
                  <a:cubicBezTo>
                    <a:pt x="1072" y="0"/>
                    <a:pt x="584" y="500"/>
                    <a:pt x="584" y="1107"/>
                  </a:cubicBezTo>
                  <a:lnTo>
                    <a:pt x="584" y="1119"/>
                  </a:lnTo>
                  <a:cubicBezTo>
                    <a:pt x="584" y="1250"/>
                    <a:pt x="608" y="1405"/>
                    <a:pt x="668" y="1524"/>
                  </a:cubicBezTo>
                  <a:lnTo>
                    <a:pt x="763" y="1703"/>
                  </a:lnTo>
                  <a:lnTo>
                    <a:pt x="763" y="1988"/>
                  </a:lnTo>
                  <a:cubicBezTo>
                    <a:pt x="763" y="2429"/>
                    <a:pt x="977" y="2834"/>
                    <a:pt x="1311" y="3072"/>
                  </a:cubicBezTo>
                  <a:lnTo>
                    <a:pt x="1311" y="3215"/>
                  </a:lnTo>
                  <a:cubicBezTo>
                    <a:pt x="1311" y="3310"/>
                    <a:pt x="1251" y="3381"/>
                    <a:pt x="1156" y="3417"/>
                  </a:cubicBezTo>
                  <a:lnTo>
                    <a:pt x="537" y="3596"/>
                  </a:lnTo>
                  <a:cubicBezTo>
                    <a:pt x="227" y="3679"/>
                    <a:pt x="1" y="3965"/>
                    <a:pt x="1" y="4286"/>
                  </a:cubicBezTo>
                  <a:lnTo>
                    <a:pt x="1" y="5917"/>
                  </a:lnTo>
                  <a:cubicBezTo>
                    <a:pt x="1" y="6001"/>
                    <a:pt x="72" y="6096"/>
                    <a:pt x="179" y="6096"/>
                  </a:cubicBezTo>
                  <a:cubicBezTo>
                    <a:pt x="287" y="6096"/>
                    <a:pt x="358" y="6013"/>
                    <a:pt x="358" y="5917"/>
                  </a:cubicBezTo>
                  <a:lnTo>
                    <a:pt x="358" y="4310"/>
                  </a:lnTo>
                  <a:cubicBezTo>
                    <a:pt x="358" y="4143"/>
                    <a:pt x="477" y="3977"/>
                    <a:pt x="644" y="3929"/>
                  </a:cubicBezTo>
                  <a:lnTo>
                    <a:pt x="1263" y="3751"/>
                  </a:lnTo>
                  <a:cubicBezTo>
                    <a:pt x="1322" y="3739"/>
                    <a:pt x="1370" y="3715"/>
                    <a:pt x="1418" y="3679"/>
                  </a:cubicBezTo>
                  <a:lnTo>
                    <a:pt x="1513" y="3786"/>
                  </a:lnTo>
                  <a:cubicBezTo>
                    <a:pt x="1668" y="3929"/>
                    <a:pt x="1846" y="3989"/>
                    <a:pt x="2037" y="3989"/>
                  </a:cubicBezTo>
                  <a:cubicBezTo>
                    <a:pt x="2227" y="3989"/>
                    <a:pt x="2406" y="3917"/>
                    <a:pt x="2561" y="3786"/>
                  </a:cubicBezTo>
                  <a:lnTo>
                    <a:pt x="2727" y="3620"/>
                  </a:lnTo>
                  <a:cubicBezTo>
                    <a:pt x="2799" y="3655"/>
                    <a:pt x="2870" y="3679"/>
                    <a:pt x="2966" y="3679"/>
                  </a:cubicBezTo>
                  <a:lnTo>
                    <a:pt x="3001" y="3679"/>
                  </a:lnTo>
                  <a:cubicBezTo>
                    <a:pt x="3144" y="3679"/>
                    <a:pt x="3275" y="3620"/>
                    <a:pt x="3382" y="3524"/>
                  </a:cubicBezTo>
                  <a:lnTo>
                    <a:pt x="5823" y="1226"/>
                  </a:lnTo>
                  <a:lnTo>
                    <a:pt x="6061" y="1465"/>
                  </a:lnTo>
                  <a:lnTo>
                    <a:pt x="3239" y="4274"/>
                  </a:lnTo>
                  <a:cubicBezTo>
                    <a:pt x="3061" y="4453"/>
                    <a:pt x="2977" y="4679"/>
                    <a:pt x="2977" y="4917"/>
                  </a:cubicBezTo>
                  <a:lnTo>
                    <a:pt x="2977" y="5906"/>
                  </a:lnTo>
                  <a:cubicBezTo>
                    <a:pt x="2977" y="6001"/>
                    <a:pt x="3049" y="6096"/>
                    <a:pt x="3156" y="6096"/>
                  </a:cubicBezTo>
                  <a:cubicBezTo>
                    <a:pt x="3239" y="6096"/>
                    <a:pt x="3335" y="6013"/>
                    <a:pt x="3335" y="5906"/>
                  </a:cubicBezTo>
                  <a:lnTo>
                    <a:pt x="3335" y="4917"/>
                  </a:lnTo>
                  <a:cubicBezTo>
                    <a:pt x="3335" y="4763"/>
                    <a:pt x="3394" y="4620"/>
                    <a:pt x="3501" y="4513"/>
                  </a:cubicBezTo>
                  <a:lnTo>
                    <a:pt x="6656" y="1357"/>
                  </a:lnTo>
                  <a:cubicBezTo>
                    <a:pt x="6787" y="1226"/>
                    <a:pt x="6847" y="1024"/>
                    <a:pt x="6799" y="834"/>
                  </a:cubicBezTo>
                  <a:lnTo>
                    <a:pt x="6704" y="405"/>
                  </a:lnTo>
                  <a:lnTo>
                    <a:pt x="6823" y="298"/>
                  </a:lnTo>
                  <a:cubicBezTo>
                    <a:pt x="6895" y="238"/>
                    <a:pt x="6895" y="119"/>
                    <a:pt x="6823" y="60"/>
                  </a:cubicBezTo>
                  <a:cubicBezTo>
                    <a:pt x="6793" y="24"/>
                    <a:pt x="6749" y="6"/>
                    <a:pt x="6704" y="6"/>
                  </a:cubicBezTo>
                  <a:cubicBezTo>
                    <a:pt x="6659" y="6"/>
                    <a:pt x="6615" y="24"/>
                    <a:pt x="6585" y="60"/>
                  </a:cubicBezTo>
                  <a:lnTo>
                    <a:pt x="3156" y="3274"/>
                  </a:lnTo>
                  <a:cubicBezTo>
                    <a:pt x="3132" y="3310"/>
                    <a:pt x="3073" y="3334"/>
                    <a:pt x="3025" y="3334"/>
                  </a:cubicBezTo>
                  <a:lnTo>
                    <a:pt x="2977" y="3334"/>
                  </a:lnTo>
                  <a:cubicBezTo>
                    <a:pt x="2870" y="3334"/>
                    <a:pt x="2787" y="3250"/>
                    <a:pt x="2787" y="3143"/>
                  </a:cubicBezTo>
                  <a:lnTo>
                    <a:pt x="2787" y="3084"/>
                  </a:lnTo>
                  <a:cubicBezTo>
                    <a:pt x="2846" y="3036"/>
                    <a:pt x="2906" y="3000"/>
                    <a:pt x="2942" y="2953"/>
                  </a:cubicBezTo>
                  <a:cubicBezTo>
                    <a:pt x="3204" y="2715"/>
                    <a:pt x="3335" y="2381"/>
                    <a:pt x="3335" y="2024"/>
                  </a:cubicBezTo>
                  <a:lnTo>
                    <a:pt x="3335" y="1703"/>
                  </a:lnTo>
                  <a:lnTo>
                    <a:pt x="3406" y="1572"/>
                  </a:lnTo>
                  <a:cubicBezTo>
                    <a:pt x="3477" y="1417"/>
                    <a:pt x="3525" y="1238"/>
                    <a:pt x="3525" y="1072"/>
                  </a:cubicBezTo>
                  <a:lnTo>
                    <a:pt x="3525" y="179"/>
                  </a:lnTo>
                  <a:cubicBezTo>
                    <a:pt x="3525" y="95"/>
                    <a:pt x="3454" y="0"/>
                    <a:pt x="33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7" name="Google Shape;6567;p79"/>
            <p:cNvSpPr/>
            <p:nvPr/>
          </p:nvSpPr>
          <p:spPr>
            <a:xfrm>
              <a:off x="1008115" y="2908813"/>
              <a:ext cx="223620" cy="188355"/>
            </a:xfrm>
            <a:custGeom>
              <a:avLst/>
              <a:gdLst/>
              <a:ahLst/>
              <a:cxnLst/>
              <a:rect l="l" t="t" r="r" b="b"/>
              <a:pathLst>
                <a:path w="7026" h="5918" extrusionOk="0">
                  <a:moveTo>
                    <a:pt x="560" y="0"/>
                  </a:moveTo>
                  <a:cubicBezTo>
                    <a:pt x="263" y="0"/>
                    <a:pt x="1" y="238"/>
                    <a:pt x="1" y="548"/>
                  </a:cubicBezTo>
                  <a:lnTo>
                    <a:pt x="1" y="5251"/>
                  </a:lnTo>
                  <a:cubicBezTo>
                    <a:pt x="1" y="5334"/>
                    <a:pt x="84" y="5429"/>
                    <a:pt x="179" y="5429"/>
                  </a:cubicBezTo>
                  <a:cubicBezTo>
                    <a:pt x="287" y="5429"/>
                    <a:pt x="358" y="5358"/>
                    <a:pt x="358" y="5251"/>
                  </a:cubicBezTo>
                  <a:lnTo>
                    <a:pt x="358" y="548"/>
                  </a:lnTo>
                  <a:cubicBezTo>
                    <a:pt x="358" y="441"/>
                    <a:pt x="453" y="357"/>
                    <a:pt x="560" y="357"/>
                  </a:cubicBezTo>
                  <a:lnTo>
                    <a:pt x="6478" y="357"/>
                  </a:lnTo>
                  <a:cubicBezTo>
                    <a:pt x="6585" y="357"/>
                    <a:pt x="6668" y="441"/>
                    <a:pt x="6668" y="548"/>
                  </a:cubicBezTo>
                  <a:lnTo>
                    <a:pt x="6668" y="5370"/>
                  </a:lnTo>
                  <a:cubicBezTo>
                    <a:pt x="6668" y="5477"/>
                    <a:pt x="6585" y="5560"/>
                    <a:pt x="6478" y="5560"/>
                  </a:cubicBezTo>
                  <a:lnTo>
                    <a:pt x="2525" y="5560"/>
                  </a:lnTo>
                  <a:cubicBezTo>
                    <a:pt x="2430" y="5560"/>
                    <a:pt x="2346" y="5632"/>
                    <a:pt x="2346" y="5739"/>
                  </a:cubicBezTo>
                  <a:cubicBezTo>
                    <a:pt x="2346" y="5846"/>
                    <a:pt x="2418" y="5917"/>
                    <a:pt x="2525" y="5917"/>
                  </a:cubicBezTo>
                  <a:lnTo>
                    <a:pt x="6478" y="5917"/>
                  </a:lnTo>
                  <a:cubicBezTo>
                    <a:pt x="6775" y="5917"/>
                    <a:pt x="7025" y="5679"/>
                    <a:pt x="7025" y="5370"/>
                  </a:cubicBezTo>
                  <a:lnTo>
                    <a:pt x="7025" y="548"/>
                  </a:lnTo>
                  <a:cubicBezTo>
                    <a:pt x="7025" y="226"/>
                    <a:pt x="6787" y="0"/>
                    <a:pt x="64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8" name="Google Shape;6568;p79"/>
            <p:cNvSpPr/>
            <p:nvPr/>
          </p:nvSpPr>
          <p:spPr>
            <a:xfrm>
              <a:off x="1037301" y="2944046"/>
              <a:ext cx="165248" cy="105763"/>
            </a:xfrm>
            <a:custGeom>
              <a:avLst/>
              <a:gdLst/>
              <a:ahLst/>
              <a:cxnLst/>
              <a:rect l="l" t="t" r="r" b="b"/>
              <a:pathLst>
                <a:path w="5192" h="3323" extrusionOk="0">
                  <a:moveTo>
                    <a:pt x="4084" y="0"/>
                  </a:moveTo>
                  <a:cubicBezTo>
                    <a:pt x="4001" y="0"/>
                    <a:pt x="3906" y="84"/>
                    <a:pt x="3906" y="179"/>
                  </a:cubicBezTo>
                  <a:cubicBezTo>
                    <a:pt x="3906" y="286"/>
                    <a:pt x="3989" y="358"/>
                    <a:pt x="4084" y="358"/>
                  </a:cubicBezTo>
                  <a:lnTo>
                    <a:pt x="4596" y="358"/>
                  </a:lnTo>
                  <a:lnTo>
                    <a:pt x="2691" y="2263"/>
                  </a:lnTo>
                  <a:lnTo>
                    <a:pt x="1882" y="1465"/>
                  </a:lnTo>
                  <a:cubicBezTo>
                    <a:pt x="1846" y="1429"/>
                    <a:pt x="1801" y="1411"/>
                    <a:pt x="1758" y="1411"/>
                  </a:cubicBezTo>
                  <a:cubicBezTo>
                    <a:pt x="1715" y="1411"/>
                    <a:pt x="1673" y="1429"/>
                    <a:pt x="1644" y="1465"/>
                  </a:cubicBezTo>
                  <a:lnTo>
                    <a:pt x="72" y="3036"/>
                  </a:lnTo>
                  <a:cubicBezTo>
                    <a:pt x="1" y="3120"/>
                    <a:pt x="1" y="3215"/>
                    <a:pt x="72" y="3275"/>
                  </a:cubicBezTo>
                  <a:cubicBezTo>
                    <a:pt x="96" y="3310"/>
                    <a:pt x="143" y="3322"/>
                    <a:pt x="191" y="3322"/>
                  </a:cubicBezTo>
                  <a:cubicBezTo>
                    <a:pt x="239" y="3322"/>
                    <a:pt x="274" y="3310"/>
                    <a:pt x="310" y="3275"/>
                  </a:cubicBezTo>
                  <a:lnTo>
                    <a:pt x="1763" y="1822"/>
                  </a:lnTo>
                  <a:lnTo>
                    <a:pt x="2572" y="2620"/>
                  </a:lnTo>
                  <a:cubicBezTo>
                    <a:pt x="2608" y="2661"/>
                    <a:pt x="2653" y="2682"/>
                    <a:pt x="2696" y="2682"/>
                  </a:cubicBezTo>
                  <a:cubicBezTo>
                    <a:pt x="2739" y="2682"/>
                    <a:pt x="2781" y="2661"/>
                    <a:pt x="2810" y="2620"/>
                  </a:cubicBezTo>
                  <a:lnTo>
                    <a:pt x="4835" y="596"/>
                  </a:lnTo>
                  <a:lnTo>
                    <a:pt x="4835" y="1108"/>
                  </a:lnTo>
                  <a:cubicBezTo>
                    <a:pt x="4835" y="1191"/>
                    <a:pt x="4906" y="1286"/>
                    <a:pt x="5013" y="1286"/>
                  </a:cubicBezTo>
                  <a:cubicBezTo>
                    <a:pt x="5120" y="1286"/>
                    <a:pt x="5192" y="1215"/>
                    <a:pt x="5192" y="1108"/>
                  </a:cubicBezTo>
                  <a:lnTo>
                    <a:pt x="5192" y="179"/>
                  </a:lnTo>
                  <a:cubicBezTo>
                    <a:pt x="5192" y="84"/>
                    <a:pt x="5120" y="0"/>
                    <a:pt x="5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69" name="Google Shape;6569;p79"/>
          <p:cNvGrpSpPr/>
          <p:nvPr/>
        </p:nvGrpSpPr>
        <p:grpSpPr>
          <a:xfrm>
            <a:off x="1749728" y="2894777"/>
            <a:ext cx="386927" cy="363438"/>
            <a:chOff x="1749728" y="2894777"/>
            <a:chExt cx="386927" cy="363438"/>
          </a:xfrm>
        </p:grpSpPr>
        <p:sp>
          <p:nvSpPr>
            <p:cNvPr id="6570" name="Google Shape;6570;p79"/>
            <p:cNvSpPr/>
            <p:nvPr/>
          </p:nvSpPr>
          <p:spPr>
            <a:xfrm>
              <a:off x="1809595" y="3025333"/>
              <a:ext cx="97424" cy="32432"/>
            </a:xfrm>
            <a:custGeom>
              <a:avLst/>
              <a:gdLst/>
              <a:ahLst/>
              <a:cxnLst/>
              <a:rect l="l" t="t" r="r" b="b"/>
              <a:pathLst>
                <a:path w="3061" h="1019" extrusionOk="0">
                  <a:moveTo>
                    <a:pt x="1208" y="0"/>
                  </a:moveTo>
                  <a:cubicBezTo>
                    <a:pt x="852" y="0"/>
                    <a:pt x="531" y="35"/>
                    <a:pt x="322" y="66"/>
                  </a:cubicBezTo>
                  <a:cubicBezTo>
                    <a:pt x="143" y="101"/>
                    <a:pt x="1" y="244"/>
                    <a:pt x="1" y="423"/>
                  </a:cubicBezTo>
                  <a:lnTo>
                    <a:pt x="1" y="840"/>
                  </a:lnTo>
                  <a:cubicBezTo>
                    <a:pt x="1" y="947"/>
                    <a:pt x="84" y="1018"/>
                    <a:pt x="179" y="1018"/>
                  </a:cubicBezTo>
                  <a:cubicBezTo>
                    <a:pt x="286" y="1018"/>
                    <a:pt x="358" y="947"/>
                    <a:pt x="358" y="840"/>
                  </a:cubicBezTo>
                  <a:lnTo>
                    <a:pt x="358" y="423"/>
                  </a:lnTo>
                  <a:cubicBezTo>
                    <a:pt x="358" y="423"/>
                    <a:pt x="358" y="411"/>
                    <a:pt x="382" y="411"/>
                  </a:cubicBezTo>
                  <a:cubicBezTo>
                    <a:pt x="549" y="383"/>
                    <a:pt x="870" y="340"/>
                    <a:pt x="1231" y="340"/>
                  </a:cubicBezTo>
                  <a:cubicBezTo>
                    <a:pt x="1330" y="340"/>
                    <a:pt x="1433" y="344"/>
                    <a:pt x="1536" y="351"/>
                  </a:cubicBezTo>
                  <a:cubicBezTo>
                    <a:pt x="2084" y="387"/>
                    <a:pt x="2489" y="530"/>
                    <a:pt x="2727" y="768"/>
                  </a:cubicBezTo>
                  <a:cubicBezTo>
                    <a:pt x="2763" y="804"/>
                    <a:pt x="2807" y="822"/>
                    <a:pt x="2852" y="822"/>
                  </a:cubicBezTo>
                  <a:cubicBezTo>
                    <a:pt x="2897" y="822"/>
                    <a:pt x="2941" y="804"/>
                    <a:pt x="2977" y="768"/>
                  </a:cubicBezTo>
                  <a:cubicBezTo>
                    <a:pt x="3060" y="709"/>
                    <a:pt x="3060" y="590"/>
                    <a:pt x="2977" y="530"/>
                  </a:cubicBezTo>
                  <a:cubicBezTo>
                    <a:pt x="2554" y="107"/>
                    <a:pt x="1828" y="0"/>
                    <a:pt x="12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1" name="Google Shape;6571;p79"/>
            <p:cNvSpPr/>
            <p:nvPr/>
          </p:nvSpPr>
          <p:spPr>
            <a:xfrm>
              <a:off x="1749728" y="2974346"/>
              <a:ext cx="216777" cy="283869"/>
            </a:xfrm>
            <a:custGeom>
              <a:avLst/>
              <a:gdLst/>
              <a:ahLst/>
              <a:cxnLst/>
              <a:rect l="l" t="t" r="r" b="b"/>
              <a:pathLst>
                <a:path w="6811" h="8919" extrusionOk="0">
                  <a:moveTo>
                    <a:pt x="5311" y="334"/>
                  </a:moveTo>
                  <a:lnTo>
                    <a:pt x="5311" y="2061"/>
                  </a:lnTo>
                  <a:cubicBezTo>
                    <a:pt x="5311" y="2311"/>
                    <a:pt x="5251" y="2561"/>
                    <a:pt x="5132" y="2799"/>
                  </a:cubicBezTo>
                  <a:cubicBezTo>
                    <a:pt x="5120" y="2835"/>
                    <a:pt x="5120" y="2846"/>
                    <a:pt x="5120" y="2882"/>
                  </a:cubicBezTo>
                  <a:lnTo>
                    <a:pt x="5120" y="3382"/>
                  </a:lnTo>
                  <a:cubicBezTo>
                    <a:pt x="5120" y="3858"/>
                    <a:pt x="4918" y="4311"/>
                    <a:pt x="4560" y="4644"/>
                  </a:cubicBezTo>
                  <a:cubicBezTo>
                    <a:pt x="4227" y="4955"/>
                    <a:pt x="3811" y="5111"/>
                    <a:pt x="3369" y="5111"/>
                  </a:cubicBezTo>
                  <a:cubicBezTo>
                    <a:pt x="3338" y="5111"/>
                    <a:pt x="3306" y="5110"/>
                    <a:pt x="3275" y="5109"/>
                  </a:cubicBezTo>
                  <a:cubicBezTo>
                    <a:pt x="2382" y="5061"/>
                    <a:pt x="1679" y="4275"/>
                    <a:pt x="1679" y="3323"/>
                  </a:cubicBezTo>
                  <a:lnTo>
                    <a:pt x="1679" y="2882"/>
                  </a:lnTo>
                  <a:cubicBezTo>
                    <a:pt x="1679" y="2846"/>
                    <a:pt x="1679" y="2823"/>
                    <a:pt x="1667" y="2799"/>
                  </a:cubicBezTo>
                  <a:cubicBezTo>
                    <a:pt x="1548" y="2561"/>
                    <a:pt x="1489" y="2311"/>
                    <a:pt x="1489" y="2061"/>
                  </a:cubicBezTo>
                  <a:lnTo>
                    <a:pt x="1489" y="1668"/>
                  </a:lnTo>
                  <a:cubicBezTo>
                    <a:pt x="1489" y="930"/>
                    <a:pt x="2096" y="334"/>
                    <a:pt x="2822" y="334"/>
                  </a:cubicBezTo>
                  <a:close/>
                  <a:moveTo>
                    <a:pt x="4358" y="5240"/>
                  </a:moveTo>
                  <a:lnTo>
                    <a:pt x="4358" y="5573"/>
                  </a:lnTo>
                  <a:lnTo>
                    <a:pt x="3406" y="6228"/>
                  </a:lnTo>
                  <a:lnTo>
                    <a:pt x="2441" y="5573"/>
                  </a:lnTo>
                  <a:lnTo>
                    <a:pt x="2441" y="5240"/>
                  </a:lnTo>
                  <a:cubicBezTo>
                    <a:pt x="2691" y="5371"/>
                    <a:pt x="2977" y="5466"/>
                    <a:pt x="3251" y="5478"/>
                  </a:cubicBezTo>
                  <a:lnTo>
                    <a:pt x="3394" y="5478"/>
                  </a:lnTo>
                  <a:cubicBezTo>
                    <a:pt x="3727" y="5478"/>
                    <a:pt x="4060" y="5406"/>
                    <a:pt x="4358" y="5240"/>
                  </a:cubicBezTo>
                  <a:close/>
                  <a:moveTo>
                    <a:pt x="2286" y="5883"/>
                  </a:moveTo>
                  <a:lnTo>
                    <a:pt x="3120" y="6466"/>
                  </a:lnTo>
                  <a:lnTo>
                    <a:pt x="2679" y="6906"/>
                  </a:lnTo>
                  <a:lnTo>
                    <a:pt x="2655" y="6906"/>
                  </a:lnTo>
                  <a:lnTo>
                    <a:pt x="2108" y="6073"/>
                  </a:lnTo>
                  <a:lnTo>
                    <a:pt x="2286" y="5883"/>
                  </a:lnTo>
                  <a:close/>
                  <a:moveTo>
                    <a:pt x="4525" y="5883"/>
                  </a:moveTo>
                  <a:lnTo>
                    <a:pt x="4703" y="6073"/>
                  </a:lnTo>
                  <a:lnTo>
                    <a:pt x="4144" y="6906"/>
                  </a:lnTo>
                  <a:lnTo>
                    <a:pt x="4132" y="6906"/>
                  </a:lnTo>
                  <a:lnTo>
                    <a:pt x="3691" y="6466"/>
                  </a:lnTo>
                  <a:lnTo>
                    <a:pt x="4525" y="5883"/>
                  </a:lnTo>
                  <a:close/>
                  <a:moveTo>
                    <a:pt x="2834" y="1"/>
                  </a:moveTo>
                  <a:cubicBezTo>
                    <a:pt x="1905" y="1"/>
                    <a:pt x="1143" y="763"/>
                    <a:pt x="1143" y="1703"/>
                  </a:cubicBezTo>
                  <a:lnTo>
                    <a:pt x="1143" y="2084"/>
                  </a:lnTo>
                  <a:cubicBezTo>
                    <a:pt x="1143" y="2382"/>
                    <a:pt x="1203" y="2680"/>
                    <a:pt x="1334" y="2954"/>
                  </a:cubicBezTo>
                  <a:lnTo>
                    <a:pt x="1334" y="3358"/>
                  </a:lnTo>
                  <a:cubicBezTo>
                    <a:pt x="1334" y="4025"/>
                    <a:pt x="1631" y="4620"/>
                    <a:pt x="2096" y="5025"/>
                  </a:cubicBezTo>
                  <a:lnTo>
                    <a:pt x="2096" y="5621"/>
                  </a:lnTo>
                  <a:lnTo>
                    <a:pt x="1762" y="5954"/>
                  </a:lnTo>
                  <a:cubicBezTo>
                    <a:pt x="1739" y="6002"/>
                    <a:pt x="1703" y="6049"/>
                    <a:pt x="1727" y="6097"/>
                  </a:cubicBezTo>
                  <a:lnTo>
                    <a:pt x="619" y="6490"/>
                  </a:lnTo>
                  <a:cubicBezTo>
                    <a:pt x="250" y="6633"/>
                    <a:pt x="0" y="6990"/>
                    <a:pt x="0" y="7371"/>
                  </a:cubicBezTo>
                  <a:lnTo>
                    <a:pt x="0" y="8740"/>
                  </a:lnTo>
                  <a:cubicBezTo>
                    <a:pt x="0" y="8847"/>
                    <a:pt x="72" y="8919"/>
                    <a:pt x="179" y="8919"/>
                  </a:cubicBezTo>
                  <a:cubicBezTo>
                    <a:pt x="274" y="8919"/>
                    <a:pt x="358" y="8847"/>
                    <a:pt x="358" y="8740"/>
                  </a:cubicBezTo>
                  <a:lnTo>
                    <a:pt x="358" y="7371"/>
                  </a:lnTo>
                  <a:cubicBezTo>
                    <a:pt x="358" y="7133"/>
                    <a:pt x="500" y="6906"/>
                    <a:pt x="739" y="6823"/>
                  </a:cubicBezTo>
                  <a:lnTo>
                    <a:pt x="1905" y="6406"/>
                  </a:lnTo>
                  <a:lnTo>
                    <a:pt x="2382" y="7121"/>
                  </a:lnTo>
                  <a:cubicBezTo>
                    <a:pt x="2441" y="7204"/>
                    <a:pt x="2536" y="7264"/>
                    <a:pt x="2644" y="7287"/>
                  </a:cubicBezTo>
                  <a:lnTo>
                    <a:pt x="2679" y="7287"/>
                  </a:lnTo>
                  <a:cubicBezTo>
                    <a:pt x="2774" y="7287"/>
                    <a:pt x="2870" y="7240"/>
                    <a:pt x="2929" y="7180"/>
                  </a:cubicBezTo>
                  <a:lnTo>
                    <a:pt x="3227" y="6883"/>
                  </a:lnTo>
                  <a:lnTo>
                    <a:pt x="3227" y="8740"/>
                  </a:lnTo>
                  <a:cubicBezTo>
                    <a:pt x="3227" y="8847"/>
                    <a:pt x="3298" y="8919"/>
                    <a:pt x="3406" y="8919"/>
                  </a:cubicBezTo>
                  <a:cubicBezTo>
                    <a:pt x="3513" y="8919"/>
                    <a:pt x="3584" y="8847"/>
                    <a:pt x="3584" y="8740"/>
                  </a:cubicBezTo>
                  <a:lnTo>
                    <a:pt x="3584" y="6883"/>
                  </a:lnTo>
                  <a:lnTo>
                    <a:pt x="3882" y="7180"/>
                  </a:lnTo>
                  <a:cubicBezTo>
                    <a:pt x="3953" y="7252"/>
                    <a:pt x="4048" y="7287"/>
                    <a:pt x="4132" y="7287"/>
                  </a:cubicBezTo>
                  <a:lnTo>
                    <a:pt x="4168" y="7287"/>
                  </a:lnTo>
                  <a:cubicBezTo>
                    <a:pt x="4263" y="7264"/>
                    <a:pt x="4370" y="7204"/>
                    <a:pt x="4429" y="7121"/>
                  </a:cubicBezTo>
                  <a:lnTo>
                    <a:pt x="4906" y="6406"/>
                  </a:lnTo>
                  <a:lnTo>
                    <a:pt x="6073" y="6823"/>
                  </a:lnTo>
                  <a:cubicBezTo>
                    <a:pt x="6287" y="6906"/>
                    <a:pt x="6454" y="7121"/>
                    <a:pt x="6454" y="7371"/>
                  </a:cubicBezTo>
                  <a:lnTo>
                    <a:pt x="6454" y="8740"/>
                  </a:lnTo>
                  <a:cubicBezTo>
                    <a:pt x="6454" y="8847"/>
                    <a:pt x="6525" y="8919"/>
                    <a:pt x="6632" y="8919"/>
                  </a:cubicBezTo>
                  <a:cubicBezTo>
                    <a:pt x="6739" y="8919"/>
                    <a:pt x="6811" y="8847"/>
                    <a:pt x="6811" y="8740"/>
                  </a:cubicBezTo>
                  <a:lnTo>
                    <a:pt x="6811" y="7371"/>
                  </a:lnTo>
                  <a:cubicBezTo>
                    <a:pt x="6811" y="6954"/>
                    <a:pt x="6573" y="6609"/>
                    <a:pt x="6203" y="6478"/>
                  </a:cubicBezTo>
                  <a:lnTo>
                    <a:pt x="5096" y="6073"/>
                  </a:lnTo>
                  <a:cubicBezTo>
                    <a:pt x="5096" y="6037"/>
                    <a:pt x="5084" y="5966"/>
                    <a:pt x="5060" y="5942"/>
                  </a:cubicBezTo>
                  <a:lnTo>
                    <a:pt x="4727" y="5597"/>
                  </a:lnTo>
                  <a:lnTo>
                    <a:pt x="4727" y="5025"/>
                  </a:lnTo>
                  <a:cubicBezTo>
                    <a:pt x="4763" y="4990"/>
                    <a:pt x="4799" y="4966"/>
                    <a:pt x="4834" y="4930"/>
                  </a:cubicBezTo>
                  <a:cubicBezTo>
                    <a:pt x="5251" y="4549"/>
                    <a:pt x="5489" y="3978"/>
                    <a:pt x="5489" y="3418"/>
                  </a:cubicBezTo>
                  <a:lnTo>
                    <a:pt x="5489" y="2954"/>
                  </a:lnTo>
                  <a:cubicBezTo>
                    <a:pt x="5608" y="2680"/>
                    <a:pt x="5680" y="2382"/>
                    <a:pt x="5680" y="2084"/>
                  </a:cubicBezTo>
                  <a:lnTo>
                    <a:pt x="5680" y="179"/>
                  </a:lnTo>
                  <a:cubicBezTo>
                    <a:pt x="5680" y="84"/>
                    <a:pt x="5608"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2" name="Google Shape;6572;p79"/>
            <p:cNvSpPr/>
            <p:nvPr/>
          </p:nvSpPr>
          <p:spPr>
            <a:xfrm>
              <a:off x="1785725" y="3222186"/>
              <a:ext cx="11394" cy="35647"/>
            </a:xfrm>
            <a:custGeom>
              <a:avLst/>
              <a:gdLst/>
              <a:ahLst/>
              <a:cxnLst/>
              <a:rect l="l" t="t" r="r" b="b"/>
              <a:pathLst>
                <a:path w="358" h="1120" extrusionOk="0">
                  <a:moveTo>
                    <a:pt x="179" y="0"/>
                  </a:moveTo>
                  <a:cubicBezTo>
                    <a:pt x="72" y="0"/>
                    <a:pt x="0" y="72"/>
                    <a:pt x="0" y="179"/>
                  </a:cubicBezTo>
                  <a:lnTo>
                    <a:pt x="0" y="941"/>
                  </a:lnTo>
                  <a:cubicBezTo>
                    <a:pt x="0" y="1048"/>
                    <a:pt x="72" y="1120"/>
                    <a:pt x="179" y="1120"/>
                  </a:cubicBezTo>
                  <a:cubicBezTo>
                    <a:pt x="274" y="1120"/>
                    <a:pt x="358" y="1048"/>
                    <a:pt x="358" y="941"/>
                  </a:cubicBezTo>
                  <a:lnTo>
                    <a:pt x="358" y="179"/>
                  </a:lnTo>
                  <a:cubicBezTo>
                    <a:pt x="358" y="72"/>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3" name="Google Shape;6573;p79"/>
            <p:cNvSpPr/>
            <p:nvPr/>
          </p:nvSpPr>
          <p:spPr>
            <a:xfrm>
              <a:off x="1919114" y="3222186"/>
              <a:ext cx="11394" cy="35647"/>
            </a:xfrm>
            <a:custGeom>
              <a:avLst/>
              <a:gdLst/>
              <a:ahLst/>
              <a:cxnLst/>
              <a:rect l="l" t="t" r="r" b="b"/>
              <a:pathLst>
                <a:path w="358" h="1120" extrusionOk="0">
                  <a:moveTo>
                    <a:pt x="179" y="0"/>
                  </a:moveTo>
                  <a:cubicBezTo>
                    <a:pt x="72" y="0"/>
                    <a:pt x="0" y="72"/>
                    <a:pt x="0" y="179"/>
                  </a:cubicBezTo>
                  <a:lnTo>
                    <a:pt x="0" y="941"/>
                  </a:lnTo>
                  <a:cubicBezTo>
                    <a:pt x="0" y="1048"/>
                    <a:pt x="72" y="1120"/>
                    <a:pt x="179" y="1120"/>
                  </a:cubicBezTo>
                  <a:cubicBezTo>
                    <a:pt x="286" y="1120"/>
                    <a:pt x="358" y="1048"/>
                    <a:pt x="358" y="941"/>
                  </a:cubicBezTo>
                  <a:lnTo>
                    <a:pt x="358" y="179"/>
                  </a:lnTo>
                  <a:cubicBezTo>
                    <a:pt x="358" y="72"/>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4" name="Google Shape;6574;p79"/>
            <p:cNvSpPr/>
            <p:nvPr/>
          </p:nvSpPr>
          <p:spPr>
            <a:xfrm>
              <a:off x="1956257" y="2931156"/>
              <a:ext cx="180398" cy="188737"/>
            </a:xfrm>
            <a:custGeom>
              <a:avLst/>
              <a:gdLst/>
              <a:ahLst/>
              <a:cxnLst/>
              <a:rect l="l" t="t" r="r" b="b"/>
              <a:pathLst>
                <a:path w="5668" h="5930" extrusionOk="0">
                  <a:moveTo>
                    <a:pt x="738" y="1"/>
                  </a:moveTo>
                  <a:cubicBezTo>
                    <a:pt x="322" y="1"/>
                    <a:pt x="0" y="346"/>
                    <a:pt x="0" y="751"/>
                  </a:cubicBezTo>
                  <a:lnTo>
                    <a:pt x="0" y="3799"/>
                  </a:lnTo>
                  <a:cubicBezTo>
                    <a:pt x="0" y="4215"/>
                    <a:pt x="334" y="4549"/>
                    <a:pt x="738" y="4549"/>
                  </a:cubicBezTo>
                  <a:lnTo>
                    <a:pt x="1084" y="4549"/>
                  </a:lnTo>
                  <a:lnTo>
                    <a:pt x="810" y="5585"/>
                  </a:lnTo>
                  <a:cubicBezTo>
                    <a:pt x="786" y="5704"/>
                    <a:pt x="834" y="5811"/>
                    <a:pt x="929" y="5882"/>
                  </a:cubicBezTo>
                  <a:cubicBezTo>
                    <a:pt x="977" y="5918"/>
                    <a:pt x="1036" y="5930"/>
                    <a:pt x="1084" y="5930"/>
                  </a:cubicBezTo>
                  <a:cubicBezTo>
                    <a:pt x="1143" y="5930"/>
                    <a:pt x="1203" y="5918"/>
                    <a:pt x="1250" y="5870"/>
                  </a:cubicBezTo>
                  <a:lnTo>
                    <a:pt x="3072" y="4525"/>
                  </a:lnTo>
                  <a:lnTo>
                    <a:pt x="4918" y="4525"/>
                  </a:lnTo>
                  <a:cubicBezTo>
                    <a:pt x="5334" y="4525"/>
                    <a:pt x="5668" y="4192"/>
                    <a:pt x="5668" y="3787"/>
                  </a:cubicBezTo>
                  <a:lnTo>
                    <a:pt x="5668" y="751"/>
                  </a:lnTo>
                  <a:cubicBezTo>
                    <a:pt x="5656" y="334"/>
                    <a:pt x="5322" y="12"/>
                    <a:pt x="4906" y="12"/>
                  </a:cubicBezTo>
                  <a:lnTo>
                    <a:pt x="3953" y="12"/>
                  </a:lnTo>
                  <a:cubicBezTo>
                    <a:pt x="3846" y="12"/>
                    <a:pt x="3775" y="84"/>
                    <a:pt x="3775" y="191"/>
                  </a:cubicBezTo>
                  <a:cubicBezTo>
                    <a:pt x="3775" y="286"/>
                    <a:pt x="3846" y="370"/>
                    <a:pt x="3953" y="370"/>
                  </a:cubicBezTo>
                  <a:lnTo>
                    <a:pt x="4906" y="370"/>
                  </a:lnTo>
                  <a:cubicBezTo>
                    <a:pt x="5132" y="370"/>
                    <a:pt x="5299" y="548"/>
                    <a:pt x="5299" y="751"/>
                  </a:cubicBezTo>
                  <a:lnTo>
                    <a:pt x="5299" y="3799"/>
                  </a:lnTo>
                  <a:cubicBezTo>
                    <a:pt x="5299" y="4025"/>
                    <a:pt x="5120" y="4192"/>
                    <a:pt x="4906" y="4192"/>
                  </a:cubicBezTo>
                  <a:lnTo>
                    <a:pt x="3001" y="4192"/>
                  </a:lnTo>
                  <a:cubicBezTo>
                    <a:pt x="2953" y="4192"/>
                    <a:pt x="2929" y="4203"/>
                    <a:pt x="2893" y="4215"/>
                  </a:cubicBezTo>
                  <a:lnTo>
                    <a:pt x="1203" y="5454"/>
                  </a:lnTo>
                  <a:lnTo>
                    <a:pt x="1203" y="5454"/>
                  </a:lnTo>
                  <a:lnTo>
                    <a:pt x="1465" y="4418"/>
                  </a:lnTo>
                  <a:cubicBezTo>
                    <a:pt x="1489" y="4358"/>
                    <a:pt x="1465" y="4311"/>
                    <a:pt x="1441" y="4263"/>
                  </a:cubicBezTo>
                  <a:cubicBezTo>
                    <a:pt x="1405" y="4215"/>
                    <a:pt x="1346" y="4192"/>
                    <a:pt x="1310" y="4192"/>
                  </a:cubicBezTo>
                  <a:lnTo>
                    <a:pt x="738" y="4192"/>
                  </a:lnTo>
                  <a:cubicBezTo>
                    <a:pt x="512" y="4192"/>
                    <a:pt x="357" y="4013"/>
                    <a:pt x="357" y="3799"/>
                  </a:cubicBezTo>
                  <a:lnTo>
                    <a:pt x="357" y="751"/>
                  </a:lnTo>
                  <a:cubicBezTo>
                    <a:pt x="357" y="524"/>
                    <a:pt x="536" y="370"/>
                    <a:pt x="738" y="370"/>
                  </a:cubicBezTo>
                  <a:lnTo>
                    <a:pt x="1691" y="370"/>
                  </a:lnTo>
                  <a:cubicBezTo>
                    <a:pt x="1798" y="370"/>
                    <a:pt x="1870" y="286"/>
                    <a:pt x="1870" y="179"/>
                  </a:cubicBezTo>
                  <a:cubicBezTo>
                    <a:pt x="1870" y="84"/>
                    <a:pt x="1798" y="1"/>
                    <a:pt x="1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5" name="Google Shape;6575;p79"/>
            <p:cNvSpPr/>
            <p:nvPr/>
          </p:nvSpPr>
          <p:spPr>
            <a:xfrm>
              <a:off x="2027487" y="2894777"/>
              <a:ext cx="36029" cy="108786"/>
            </a:xfrm>
            <a:custGeom>
              <a:avLst/>
              <a:gdLst/>
              <a:ahLst/>
              <a:cxnLst/>
              <a:rect l="l" t="t" r="r" b="b"/>
              <a:pathLst>
                <a:path w="1132" h="3418" extrusionOk="0">
                  <a:moveTo>
                    <a:pt x="775" y="358"/>
                  </a:moveTo>
                  <a:lnTo>
                    <a:pt x="596" y="3049"/>
                  </a:lnTo>
                  <a:lnTo>
                    <a:pt x="560" y="3049"/>
                  </a:lnTo>
                  <a:lnTo>
                    <a:pt x="394" y="358"/>
                  </a:lnTo>
                  <a:close/>
                  <a:moveTo>
                    <a:pt x="179" y="1"/>
                  </a:moveTo>
                  <a:cubicBezTo>
                    <a:pt x="143" y="1"/>
                    <a:pt x="96" y="24"/>
                    <a:pt x="48" y="60"/>
                  </a:cubicBezTo>
                  <a:cubicBezTo>
                    <a:pt x="24" y="96"/>
                    <a:pt x="1" y="155"/>
                    <a:pt x="1" y="203"/>
                  </a:cubicBezTo>
                  <a:lnTo>
                    <a:pt x="203" y="3251"/>
                  </a:lnTo>
                  <a:cubicBezTo>
                    <a:pt x="203" y="3334"/>
                    <a:pt x="286" y="3418"/>
                    <a:pt x="382" y="3418"/>
                  </a:cubicBezTo>
                  <a:lnTo>
                    <a:pt x="763" y="3418"/>
                  </a:lnTo>
                  <a:cubicBezTo>
                    <a:pt x="858" y="3418"/>
                    <a:pt x="941" y="3334"/>
                    <a:pt x="941" y="3251"/>
                  </a:cubicBezTo>
                  <a:lnTo>
                    <a:pt x="1132" y="203"/>
                  </a:lnTo>
                  <a:cubicBezTo>
                    <a:pt x="1132" y="155"/>
                    <a:pt x="1120" y="96"/>
                    <a:pt x="1072" y="60"/>
                  </a:cubicBezTo>
                  <a:cubicBezTo>
                    <a:pt x="1048" y="36"/>
                    <a:pt x="1001" y="1"/>
                    <a:pt x="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6" name="Google Shape;6576;p79"/>
            <p:cNvSpPr/>
            <p:nvPr/>
          </p:nvSpPr>
          <p:spPr>
            <a:xfrm>
              <a:off x="2027487" y="3009992"/>
              <a:ext cx="36029" cy="36029"/>
            </a:xfrm>
            <a:custGeom>
              <a:avLst/>
              <a:gdLst/>
              <a:ahLst/>
              <a:cxnLst/>
              <a:rect l="l" t="t" r="r" b="b"/>
              <a:pathLst>
                <a:path w="1132" h="1132" extrusionOk="0">
                  <a:moveTo>
                    <a:pt x="572" y="345"/>
                  </a:moveTo>
                  <a:cubicBezTo>
                    <a:pt x="691" y="345"/>
                    <a:pt x="775" y="429"/>
                    <a:pt x="775" y="548"/>
                  </a:cubicBezTo>
                  <a:cubicBezTo>
                    <a:pt x="775" y="667"/>
                    <a:pt x="691" y="762"/>
                    <a:pt x="572" y="762"/>
                  </a:cubicBezTo>
                  <a:cubicBezTo>
                    <a:pt x="453" y="762"/>
                    <a:pt x="358" y="667"/>
                    <a:pt x="358" y="548"/>
                  </a:cubicBezTo>
                  <a:cubicBezTo>
                    <a:pt x="358" y="429"/>
                    <a:pt x="453" y="345"/>
                    <a:pt x="572" y="345"/>
                  </a:cubicBezTo>
                  <a:close/>
                  <a:moveTo>
                    <a:pt x="572" y="0"/>
                  </a:moveTo>
                  <a:cubicBezTo>
                    <a:pt x="263" y="0"/>
                    <a:pt x="1" y="250"/>
                    <a:pt x="1" y="572"/>
                  </a:cubicBezTo>
                  <a:cubicBezTo>
                    <a:pt x="1" y="881"/>
                    <a:pt x="263" y="1131"/>
                    <a:pt x="572" y="1131"/>
                  </a:cubicBezTo>
                  <a:cubicBezTo>
                    <a:pt x="882" y="1131"/>
                    <a:pt x="1132" y="881"/>
                    <a:pt x="1132" y="572"/>
                  </a:cubicBezTo>
                  <a:cubicBezTo>
                    <a:pt x="1132" y="250"/>
                    <a:pt x="882"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77" name="Google Shape;6577;p79"/>
          <p:cNvGrpSpPr/>
          <p:nvPr/>
        </p:nvGrpSpPr>
        <p:grpSpPr>
          <a:xfrm>
            <a:off x="7098912" y="1969392"/>
            <a:ext cx="359651" cy="361560"/>
            <a:chOff x="7098912" y="1969392"/>
            <a:chExt cx="359651" cy="361560"/>
          </a:xfrm>
        </p:grpSpPr>
        <p:sp>
          <p:nvSpPr>
            <p:cNvPr id="6578" name="Google Shape;6578;p79"/>
            <p:cNvSpPr/>
            <p:nvPr/>
          </p:nvSpPr>
          <p:spPr>
            <a:xfrm>
              <a:off x="7098912" y="2127607"/>
              <a:ext cx="134567" cy="202582"/>
            </a:xfrm>
            <a:custGeom>
              <a:avLst/>
              <a:gdLst/>
              <a:ahLst/>
              <a:cxnLst/>
              <a:rect l="l" t="t" r="r" b="b"/>
              <a:pathLst>
                <a:path w="4228" h="6365" extrusionOk="0">
                  <a:moveTo>
                    <a:pt x="2108" y="331"/>
                  </a:moveTo>
                  <a:cubicBezTo>
                    <a:pt x="2153" y="331"/>
                    <a:pt x="2198" y="334"/>
                    <a:pt x="2239" y="340"/>
                  </a:cubicBezTo>
                  <a:cubicBezTo>
                    <a:pt x="2978" y="399"/>
                    <a:pt x="3537" y="1042"/>
                    <a:pt x="3537" y="1780"/>
                  </a:cubicBezTo>
                  <a:cubicBezTo>
                    <a:pt x="3537" y="2483"/>
                    <a:pt x="3704" y="3138"/>
                    <a:pt x="3847" y="3483"/>
                  </a:cubicBezTo>
                  <a:lnTo>
                    <a:pt x="3847" y="3495"/>
                  </a:lnTo>
                  <a:cubicBezTo>
                    <a:pt x="3656" y="3602"/>
                    <a:pt x="3335" y="3793"/>
                    <a:pt x="2787" y="3912"/>
                  </a:cubicBezTo>
                  <a:lnTo>
                    <a:pt x="2787" y="3864"/>
                  </a:lnTo>
                  <a:lnTo>
                    <a:pt x="2787" y="3531"/>
                  </a:lnTo>
                  <a:cubicBezTo>
                    <a:pt x="3001" y="3412"/>
                    <a:pt x="3180" y="3233"/>
                    <a:pt x="3299" y="3007"/>
                  </a:cubicBezTo>
                  <a:cubicBezTo>
                    <a:pt x="3537" y="2590"/>
                    <a:pt x="3454" y="2066"/>
                    <a:pt x="3108" y="1745"/>
                  </a:cubicBezTo>
                  <a:cubicBezTo>
                    <a:pt x="2870" y="1518"/>
                    <a:pt x="2430" y="1245"/>
                    <a:pt x="1727" y="1245"/>
                  </a:cubicBezTo>
                  <a:cubicBezTo>
                    <a:pt x="1680" y="1245"/>
                    <a:pt x="1632" y="1268"/>
                    <a:pt x="1608" y="1292"/>
                  </a:cubicBezTo>
                  <a:lnTo>
                    <a:pt x="1251" y="1649"/>
                  </a:lnTo>
                  <a:cubicBezTo>
                    <a:pt x="1192" y="1709"/>
                    <a:pt x="1192" y="1816"/>
                    <a:pt x="1251" y="1888"/>
                  </a:cubicBezTo>
                  <a:cubicBezTo>
                    <a:pt x="1281" y="1917"/>
                    <a:pt x="1323" y="1932"/>
                    <a:pt x="1366" y="1932"/>
                  </a:cubicBezTo>
                  <a:cubicBezTo>
                    <a:pt x="1409" y="1932"/>
                    <a:pt x="1454" y="1917"/>
                    <a:pt x="1489" y="1888"/>
                  </a:cubicBezTo>
                  <a:lnTo>
                    <a:pt x="1799" y="1578"/>
                  </a:lnTo>
                  <a:cubicBezTo>
                    <a:pt x="2239" y="1590"/>
                    <a:pt x="2608" y="1721"/>
                    <a:pt x="2882" y="1983"/>
                  </a:cubicBezTo>
                  <a:cubicBezTo>
                    <a:pt x="3120" y="2185"/>
                    <a:pt x="3180" y="2542"/>
                    <a:pt x="3025" y="2828"/>
                  </a:cubicBezTo>
                  <a:cubicBezTo>
                    <a:pt x="2823" y="3173"/>
                    <a:pt x="2466" y="3376"/>
                    <a:pt x="2085" y="3376"/>
                  </a:cubicBezTo>
                  <a:cubicBezTo>
                    <a:pt x="1489" y="3376"/>
                    <a:pt x="1013" y="2900"/>
                    <a:pt x="1013" y="2304"/>
                  </a:cubicBezTo>
                  <a:cubicBezTo>
                    <a:pt x="1013" y="2209"/>
                    <a:pt x="942" y="2138"/>
                    <a:pt x="846" y="2138"/>
                  </a:cubicBezTo>
                  <a:cubicBezTo>
                    <a:pt x="763" y="2138"/>
                    <a:pt x="680" y="2209"/>
                    <a:pt x="680" y="2304"/>
                  </a:cubicBezTo>
                  <a:cubicBezTo>
                    <a:pt x="680" y="2828"/>
                    <a:pt x="965" y="3292"/>
                    <a:pt x="1394" y="3519"/>
                  </a:cubicBezTo>
                  <a:lnTo>
                    <a:pt x="1394" y="3852"/>
                  </a:lnTo>
                  <a:lnTo>
                    <a:pt x="1394" y="3900"/>
                  </a:lnTo>
                  <a:cubicBezTo>
                    <a:pt x="834" y="3781"/>
                    <a:pt x="501" y="3602"/>
                    <a:pt x="370" y="3495"/>
                  </a:cubicBezTo>
                  <a:cubicBezTo>
                    <a:pt x="370" y="3495"/>
                    <a:pt x="358" y="3495"/>
                    <a:pt x="370" y="3483"/>
                  </a:cubicBezTo>
                  <a:cubicBezTo>
                    <a:pt x="525" y="3138"/>
                    <a:pt x="680" y="2483"/>
                    <a:pt x="680" y="1780"/>
                  </a:cubicBezTo>
                  <a:cubicBezTo>
                    <a:pt x="680" y="1042"/>
                    <a:pt x="1251" y="399"/>
                    <a:pt x="1977" y="340"/>
                  </a:cubicBezTo>
                  <a:cubicBezTo>
                    <a:pt x="2019" y="334"/>
                    <a:pt x="2064" y="331"/>
                    <a:pt x="2108" y="331"/>
                  </a:cubicBezTo>
                  <a:close/>
                  <a:moveTo>
                    <a:pt x="2442" y="3662"/>
                  </a:moveTo>
                  <a:lnTo>
                    <a:pt x="2442" y="3852"/>
                  </a:lnTo>
                  <a:cubicBezTo>
                    <a:pt x="2442" y="4043"/>
                    <a:pt x="2549" y="4221"/>
                    <a:pt x="2727" y="4316"/>
                  </a:cubicBezTo>
                  <a:lnTo>
                    <a:pt x="2823" y="4376"/>
                  </a:lnTo>
                  <a:cubicBezTo>
                    <a:pt x="2680" y="4626"/>
                    <a:pt x="2382" y="4793"/>
                    <a:pt x="2073" y="4793"/>
                  </a:cubicBezTo>
                  <a:cubicBezTo>
                    <a:pt x="1751" y="4793"/>
                    <a:pt x="1477" y="4626"/>
                    <a:pt x="1311" y="4376"/>
                  </a:cubicBezTo>
                  <a:lnTo>
                    <a:pt x="1418" y="4316"/>
                  </a:lnTo>
                  <a:cubicBezTo>
                    <a:pt x="1596" y="4221"/>
                    <a:pt x="1692" y="4043"/>
                    <a:pt x="1692" y="3852"/>
                  </a:cubicBezTo>
                  <a:lnTo>
                    <a:pt x="1692" y="3662"/>
                  </a:lnTo>
                  <a:cubicBezTo>
                    <a:pt x="1811" y="3685"/>
                    <a:pt x="1930" y="3709"/>
                    <a:pt x="2073" y="3709"/>
                  </a:cubicBezTo>
                  <a:cubicBezTo>
                    <a:pt x="2192" y="3709"/>
                    <a:pt x="2323" y="3685"/>
                    <a:pt x="2442" y="3662"/>
                  </a:cubicBezTo>
                  <a:close/>
                  <a:moveTo>
                    <a:pt x="2096" y="0"/>
                  </a:moveTo>
                  <a:cubicBezTo>
                    <a:pt x="2040" y="0"/>
                    <a:pt x="1983" y="6"/>
                    <a:pt x="1930" y="18"/>
                  </a:cubicBezTo>
                  <a:cubicBezTo>
                    <a:pt x="1037" y="102"/>
                    <a:pt x="334" y="875"/>
                    <a:pt x="334" y="1780"/>
                  </a:cubicBezTo>
                  <a:cubicBezTo>
                    <a:pt x="334" y="2435"/>
                    <a:pt x="180" y="3042"/>
                    <a:pt x="60" y="3364"/>
                  </a:cubicBezTo>
                  <a:cubicBezTo>
                    <a:pt x="1" y="3507"/>
                    <a:pt x="37" y="3673"/>
                    <a:pt x="180" y="3781"/>
                  </a:cubicBezTo>
                  <a:cubicBezTo>
                    <a:pt x="311" y="3888"/>
                    <a:pt x="596" y="4043"/>
                    <a:pt x="1037" y="4162"/>
                  </a:cubicBezTo>
                  <a:lnTo>
                    <a:pt x="382" y="4495"/>
                  </a:lnTo>
                  <a:cubicBezTo>
                    <a:pt x="144" y="4614"/>
                    <a:pt x="1" y="4852"/>
                    <a:pt x="1" y="5114"/>
                  </a:cubicBezTo>
                  <a:lnTo>
                    <a:pt x="1" y="6209"/>
                  </a:lnTo>
                  <a:cubicBezTo>
                    <a:pt x="1" y="6293"/>
                    <a:pt x="72" y="6364"/>
                    <a:pt x="156" y="6364"/>
                  </a:cubicBezTo>
                  <a:cubicBezTo>
                    <a:pt x="251" y="6364"/>
                    <a:pt x="322" y="6293"/>
                    <a:pt x="322" y="6209"/>
                  </a:cubicBezTo>
                  <a:lnTo>
                    <a:pt x="322" y="5114"/>
                  </a:lnTo>
                  <a:cubicBezTo>
                    <a:pt x="322" y="4983"/>
                    <a:pt x="394" y="4852"/>
                    <a:pt x="537" y="4793"/>
                  </a:cubicBezTo>
                  <a:lnTo>
                    <a:pt x="1049" y="4519"/>
                  </a:lnTo>
                  <a:cubicBezTo>
                    <a:pt x="1275" y="4900"/>
                    <a:pt x="1680" y="5138"/>
                    <a:pt x="2108" y="5138"/>
                  </a:cubicBezTo>
                  <a:cubicBezTo>
                    <a:pt x="2561" y="5138"/>
                    <a:pt x="2942" y="4900"/>
                    <a:pt x="3168" y="4519"/>
                  </a:cubicBezTo>
                  <a:lnTo>
                    <a:pt x="3692" y="4793"/>
                  </a:lnTo>
                  <a:cubicBezTo>
                    <a:pt x="3811" y="4852"/>
                    <a:pt x="3894" y="4983"/>
                    <a:pt x="3894" y="5114"/>
                  </a:cubicBezTo>
                  <a:lnTo>
                    <a:pt x="3894" y="6209"/>
                  </a:lnTo>
                  <a:cubicBezTo>
                    <a:pt x="3894" y="6293"/>
                    <a:pt x="3966" y="6364"/>
                    <a:pt x="4061" y="6364"/>
                  </a:cubicBezTo>
                  <a:cubicBezTo>
                    <a:pt x="4144" y="6364"/>
                    <a:pt x="4228" y="6293"/>
                    <a:pt x="4228" y="6209"/>
                  </a:cubicBezTo>
                  <a:lnTo>
                    <a:pt x="4228" y="5114"/>
                  </a:lnTo>
                  <a:cubicBezTo>
                    <a:pt x="4192" y="4852"/>
                    <a:pt x="4049" y="4614"/>
                    <a:pt x="3811" y="4495"/>
                  </a:cubicBezTo>
                  <a:lnTo>
                    <a:pt x="3156" y="4162"/>
                  </a:lnTo>
                  <a:cubicBezTo>
                    <a:pt x="3597" y="4043"/>
                    <a:pt x="3870" y="3888"/>
                    <a:pt x="4013" y="3781"/>
                  </a:cubicBezTo>
                  <a:cubicBezTo>
                    <a:pt x="4156" y="3685"/>
                    <a:pt x="4192" y="3507"/>
                    <a:pt x="4132" y="3364"/>
                  </a:cubicBezTo>
                  <a:cubicBezTo>
                    <a:pt x="4001" y="3042"/>
                    <a:pt x="3847" y="2435"/>
                    <a:pt x="3847" y="1780"/>
                  </a:cubicBezTo>
                  <a:cubicBezTo>
                    <a:pt x="3847" y="875"/>
                    <a:pt x="3156" y="90"/>
                    <a:pt x="2263" y="18"/>
                  </a:cubicBezTo>
                  <a:cubicBezTo>
                    <a:pt x="2210" y="6"/>
                    <a:pt x="2153" y="0"/>
                    <a:pt x="2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9" name="Google Shape;6579;p79"/>
            <p:cNvSpPr/>
            <p:nvPr/>
          </p:nvSpPr>
          <p:spPr>
            <a:xfrm>
              <a:off x="7120141" y="2297184"/>
              <a:ext cx="10662" cy="33005"/>
            </a:xfrm>
            <a:custGeom>
              <a:avLst/>
              <a:gdLst/>
              <a:ahLst/>
              <a:cxnLst/>
              <a:rect l="l" t="t" r="r" b="b"/>
              <a:pathLst>
                <a:path w="335" h="1037" extrusionOk="0">
                  <a:moveTo>
                    <a:pt x="167" y="0"/>
                  </a:moveTo>
                  <a:cubicBezTo>
                    <a:pt x="72" y="0"/>
                    <a:pt x="1" y="72"/>
                    <a:pt x="1" y="167"/>
                  </a:cubicBezTo>
                  <a:lnTo>
                    <a:pt x="1" y="881"/>
                  </a:lnTo>
                  <a:cubicBezTo>
                    <a:pt x="1" y="965"/>
                    <a:pt x="72" y="1036"/>
                    <a:pt x="167" y="1036"/>
                  </a:cubicBezTo>
                  <a:cubicBezTo>
                    <a:pt x="251" y="1036"/>
                    <a:pt x="334" y="965"/>
                    <a:pt x="334" y="881"/>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0" name="Google Shape;6580;p79"/>
            <p:cNvSpPr/>
            <p:nvPr/>
          </p:nvSpPr>
          <p:spPr>
            <a:xfrm>
              <a:off x="7199360" y="2297184"/>
              <a:ext cx="10248" cy="33005"/>
            </a:xfrm>
            <a:custGeom>
              <a:avLst/>
              <a:gdLst/>
              <a:ahLst/>
              <a:cxnLst/>
              <a:rect l="l" t="t" r="r" b="b"/>
              <a:pathLst>
                <a:path w="322" h="1037" extrusionOk="0">
                  <a:moveTo>
                    <a:pt x="167" y="0"/>
                  </a:moveTo>
                  <a:cubicBezTo>
                    <a:pt x="72" y="0"/>
                    <a:pt x="0" y="72"/>
                    <a:pt x="0" y="167"/>
                  </a:cubicBezTo>
                  <a:lnTo>
                    <a:pt x="0" y="881"/>
                  </a:lnTo>
                  <a:cubicBezTo>
                    <a:pt x="0" y="965"/>
                    <a:pt x="72" y="1036"/>
                    <a:pt x="167" y="1036"/>
                  </a:cubicBezTo>
                  <a:cubicBezTo>
                    <a:pt x="250" y="1036"/>
                    <a:pt x="322" y="965"/>
                    <a:pt x="322" y="881"/>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1" name="Google Shape;6581;p79"/>
            <p:cNvSpPr/>
            <p:nvPr/>
          </p:nvSpPr>
          <p:spPr>
            <a:xfrm>
              <a:off x="7357001" y="2165704"/>
              <a:ext cx="56876" cy="17823"/>
            </a:xfrm>
            <a:custGeom>
              <a:avLst/>
              <a:gdLst/>
              <a:ahLst/>
              <a:cxnLst/>
              <a:rect l="l" t="t" r="r" b="b"/>
              <a:pathLst>
                <a:path w="1787" h="560" extrusionOk="0">
                  <a:moveTo>
                    <a:pt x="630" y="0"/>
                  </a:moveTo>
                  <a:cubicBezTo>
                    <a:pt x="478" y="0"/>
                    <a:pt x="311" y="14"/>
                    <a:pt x="131" y="48"/>
                  </a:cubicBezTo>
                  <a:cubicBezTo>
                    <a:pt x="60" y="71"/>
                    <a:pt x="0" y="143"/>
                    <a:pt x="0" y="214"/>
                  </a:cubicBezTo>
                  <a:lnTo>
                    <a:pt x="0" y="393"/>
                  </a:lnTo>
                  <a:cubicBezTo>
                    <a:pt x="0" y="488"/>
                    <a:pt x="72" y="560"/>
                    <a:pt x="167" y="560"/>
                  </a:cubicBezTo>
                  <a:cubicBezTo>
                    <a:pt x="250" y="560"/>
                    <a:pt x="322" y="488"/>
                    <a:pt x="322" y="393"/>
                  </a:cubicBezTo>
                  <a:lnTo>
                    <a:pt x="322" y="345"/>
                  </a:lnTo>
                  <a:cubicBezTo>
                    <a:pt x="436" y="334"/>
                    <a:pt x="543" y="328"/>
                    <a:pt x="642" y="328"/>
                  </a:cubicBezTo>
                  <a:cubicBezTo>
                    <a:pt x="851" y="328"/>
                    <a:pt x="1022" y="352"/>
                    <a:pt x="1143" y="393"/>
                  </a:cubicBezTo>
                  <a:cubicBezTo>
                    <a:pt x="1369" y="452"/>
                    <a:pt x="1488" y="524"/>
                    <a:pt x="1488" y="524"/>
                  </a:cubicBezTo>
                  <a:cubicBezTo>
                    <a:pt x="1512" y="548"/>
                    <a:pt x="1548" y="560"/>
                    <a:pt x="1572" y="560"/>
                  </a:cubicBezTo>
                  <a:cubicBezTo>
                    <a:pt x="1631" y="560"/>
                    <a:pt x="1679" y="524"/>
                    <a:pt x="1715" y="488"/>
                  </a:cubicBezTo>
                  <a:cubicBezTo>
                    <a:pt x="1786" y="405"/>
                    <a:pt x="1762" y="310"/>
                    <a:pt x="1679" y="262"/>
                  </a:cubicBezTo>
                  <a:cubicBezTo>
                    <a:pt x="1660" y="252"/>
                    <a:pt x="1280" y="0"/>
                    <a:pt x="6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2" name="Google Shape;6582;p79"/>
            <p:cNvSpPr/>
            <p:nvPr/>
          </p:nvSpPr>
          <p:spPr>
            <a:xfrm>
              <a:off x="7312666" y="2133113"/>
              <a:ext cx="145897" cy="197840"/>
            </a:xfrm>
            <a:custGeom>
              <a:avLst/>
              <a:gdLst/>
              <a:ahLst/>
              <a:cxnLst/>
              <a:rect l="l" t="t" r="r" b="b"/>
              <a:pathLst>
                <a:path w="4584" h="6216" extrusionOk="0">
                  <a:moveTo>
                    <a:pt x="3536" y="345"/>
                  </a:moveTo>
                  <a:lnTo>
                    <a:pt x="3536" y="1167"/>
                  </a:lnTo>
                  <a:cubicBezTo>
                    <a:pt x="3536" y="1298"/>
                    <a:pt x="3512" y="1453"/>
                    <a:pt x="3453" y="1572"/>
                  </a:cubicBezTo>
                  <a:lnTo>
                    <a:pt x="3393" y="1703"/>
                  </a:lnTo>
                  <a:cubicBezTo>
                    <a:pt x="3370" y="1726"/>
                    <a:pt x="3370" y="1750"/>
                    <a:pt x="3370" y="1774"/>
                  </a:cubicBezTo>
                  <a:lnTo>
                    <a:pt x="3370" y="2131"/>
                  </a:lnTo>
                  <a:cubicBezTo>
                    <a:pt x="3358" y="2417"/>
                    <a:pt x="3239" y="2703"/>
                    <a:pt x="3036" y="2905"/>
                  </a:cubicBezTo>
                  <a:cubicBezTo>
                    <a:pt x="2834" y="3108"/>
                    <a:pt x="2568" y="3204"/>
                    <a:pt x="2288" y="3204"/>
                  </a:cubicBezTo>
                  <a:cubicBezTo>
                    <a:pt x="2271" y="3204"/>
                    <a:pt x="2255" y="3203"/>
                    <a:pt x="2238" y="3203"/>
                  </a:cubicBezTo>
                  <a:cubicBezTo>
                    <a:pt x="1667" y="3191"/>
                    <a:pt x="1203" y="2679"/>
                    <a:pt x="1203" y="2072"/>
                  </a:cubicBezTo>
                  <a:lnTo>
                    <a:pt x="1203" y="1774"/>
                  </a:lnTo>
                  <a:cubicBezTo>
                    <a:pt x="1203" y="1750"/>
                    <a:pt x="1203" y="1726"/>
                    <a:pt x="1191" y="1703"/>
                  </a:cubicBezTo>
                  <a:lnTo>
                    <a:pt x="1131" y="1572"/>
                  </a:lnTo>
                  <a:cubicBezTo>
                    <a:pt x="1072" y="1453"/>
                    <a:pt x="1036" y="1298"/>
                    <a:pt x="1036" y="1167"/>
                  </a:cubicBezTo>
                  <a:cubicBezTo>
                    <a:pt x="1036" y="702"/>
                    <a:pt x="1405" y="345"/>
                    <a:pt x="1857" y="345"/>
                  </a:cubicBezTo>
                  <a:close/>
                  <a:moveTo>
                    <a:pt x="1726" y="3417"/>
                  </a:moveTo>
                  <a:cubicBezTo>
                    <a:pt x="1869" y="3489"/>
                    <a:pt x="2048" y="3512"/>
                    <a:pt x="2227" y="3536"/>
                  </a:cubicBezTo>
                  <a:lnTo>
                    <a:pt x="2274" y="3536"/>
                  </a:lnTo>
                  <a:cubicBezTo>
                    <a:pt x="2465" y="3536"/>
                    <a:pt x="2643" y="3489"/>
                    <a:pt x="2822" y="3429"/>
                  </a:cubicBezTo>
                  <a:lnTo>
                    <a:pt x="2822" y="3655"/>
                  </a:lnTo>
                  <a:cubicBezTo>
                    <a:pt x="2822" y="3691"/>
                    <a:pt x="2834" y="3750"/>
                    <a:pt x="2834" y="3798"/>
                  </a:cubicBezTo>
                  <a:lnTo>
                    <a:pt x="2274" y="4227"/>
                  </a:lnTo>
                  <a:lnTo>
                    <a:pt x="1703" y="3798"/>
                  </a:lnTo>
                  <a:cubicBezTo>
                    <a:pt x="1726" y="3750"/>
                    <a:pt x="1726" y="3715"/>
                    <a:pt x="1726" y="3655"/>
                  </a:cubicBezTo>
                  <a:lnTo>
                    <a:pt x="1726" y="3417"/>
                  </a:lnTo>
                  <a:close/>
                  <a:moveTo>
                    <a:pt x="1857" y="0"/>
                  </a:moveTo>
                  <a:cubicBezTo>
                    <a:pt x="1215" y="0"/>
                    <a:pt x="691" y="524"/>
                    <a:pt x="691" y="1167"/>
                  </a:cubicBezTo>
                  <a:cubicBezTo>
                    <a:pt x="691" y="1357"/>
                    <a:pt x="738" y="1548"/>
                    <a:pt x="834" y="1715"/>
                  </a:cubicBezTo>
                  <a:lnTo>
                    <a:pt x="869" y="1810"/>
                  </a:lnTo>
                  <a:lnTo>
                    <a:pt x="869" y="2072"/>
                  </a:lnTo>
                  <a:cubicBezTo>
                    <a:pt x="869" y="2536"/>
                    <a:pt x="1084" y="2941"/>
                    <a:pt x="1405" y="3215"/>
                  </a:cubicBezTo>
                  <a:lnTo>
                    <a:pt x="1405" y="3667"/>
                  </a:lnTo>
                  <a:cubicBezTo>
                    <a:pt x="1405" y="3739"/>
                    <a:pt x="1369" y="3810"/>
                    <a:pt x="1286" y="3846"/>
                  </a:cubicBezTo>
                  <a:lnTo>
                    <a:pt x="441" y="4155"/>
                  </a:lnTo>
                  <a:cubicBezTo>
                    <a:pt x="179" y="4262"/>
                    <a:pt x="0" y="4512"/>
                    <a:pt x="0" y="4810"/>
                  </a:cubicBezTo>
                  <a:lnTo>
                    <a:pt x="0" y="6048"/>
                  </a:lnTo>
                  <a:cubicBezTo>
                    <a:pt x="0" y="6132"/>
                    <a:pt x="72" y="6215"/>
                    <a:pt x="155" y="6215"/>
                  </a:cubicBezTo>
                  <a:cubicBezTo>
                    <a:pt x="250" y="6215"/>
                    <a:pt x="322" y="6132"/>
                    <a:pt x="322" y="6048"/>
                  </a:cubicBezTo>
                  <a:lnTo>
                    <a:pt x="322" y="4810"/>
                  </a:lnTo>
                  <a:cubicBezTo>
                    <a:pt x="322" y="4655"/>
                    <a:pt x="417" y="4524"/>
                    <a:pt x="560" y="4465"/>
                  </a:cubicBezTo>
                  <a:lnTo>
                    <a:pt x="1405" y="4155"/>
                  </a:lnTo>
                  <a:cubicBezTo>
                    <a:pt x="1453" y="4143"/>
                    <a:pt x="1500" y="4108"/>
                    <a:pt x="1524" y="4084"/>
                  </a:cubicBezTo>
                  <a:lnTo>
                    <a:pt x="2119" y="4524"/>
                  </a:lnTo>
                  <a:lnTo>
                    <a:pt x="2119" y="6036"/>
                  </a:lnTo>
                  <a:cubicBezTo>
                    <a:pt x="2119" y="6120"/>
                    <a:pt x="2203" y="6191"/>
                    <a:pt x="2286" y="6191"/>
                  </a:cubicBezTo>
                  <a:cubicBezTo>
                    <a:pt x="2369" y="6191"/>
                    <a:pt x="2453" y="6120"/>
                    <a:pt x="2453" y="6036"/>
                  </a:cubicBezTo>
                  <a:lnTo>
                    <a:pt x="2453" y="4512"/>
                  </a:lnTo>
                  <a:lnTo>
                    <a:pt x="3048" y="4072"/>
                  </a:lnTo>
                  <a:cubicBezTo>
                    <a:pt x="3084" y="4096"/>
                    <a:pt x="3120" y="4108"/>
                    <a:pt x="3167" y="4143"/>
                  </a:cubicBezTo>
                  <a:lnTo>
                    <a:pt x="4012" y="4453"/>
                  </a:lnTo>
                  <a:cubicBezTo>
                    <a:pt x="4155" y="4512"/>
                    <a:pt x="4251" y="4643"/>
                    <a:pt x="4251" y="4798"/>
                  </a:cubicBezTo>
                  <a:lnTo>
                    <a:pt x="4251" y="6036"/>
                  </a:lnTo>
                  <a:cubicBezTo>
                    <a:pt x="4251" y="6120"/>
                    <a:pt x="4322" y="6191"/>
                    <a:pt x="4417" y="6191"/>
                  </a:cubicBezTo>
                  <a:cubicBezTo>
                    <a:pt x="4501" y="6191"/>
                    <a:pt x="4572" y="6120"/>
                    <a:pt x="4572" y="6036"/>
                  </a:cubicBezTo>
                  <a:lnTo>
                    <a:pt x="4572" y="4798"/>
                  </a:lnTo>
                  <a:cubicBezTo>
                    <a:pt x="4584" y="4512"/>
                    <a:pt x="4382" y="4251"/>
                    <a:pt x="4120" y="4143"/>
                  </a:cubicBezTo>
                  <a:lnTo>
                    <a:pt x="3274" y="3834"/>
                  </a:lnTo>
                  <a:cubicBezTo>
                    <a:pt x="3191" y="3798"/>
                    <a:pt x="3155" y="3727"/>
                    <a:pt x="3155" y="3655"/>
                  </a:cubicBezTo>
                  <a:lnTo>
                    <a:pt x="3155" y="3215"/>
                  </a:lnTo>
                  <a:cubicBezTo>
                    <a:pt x="3179" y="3191"/>
                    <a:pt x="3227" y="3155"/>
                    <a:pt x="3250" y="3131"/>
                  </a:cubicBezTo>
                  <a:cubicBezTo>
                    <a:pt x="3536" y="2858"/>
                    <a:pt x="3691" y="2500"/>
                    <a:pt x="3691" y="2119"/>
                  </a:cubicBezTo>
                  <a:lnTo>
                    <a:pt x="3691" y="1810"/>
                  </a:lnTo>
                  <a:lnTo>
                    <a:pt x="3727" y="1715"/>
                  </a:lnTo>
                  <a:cubicBezTo>
                    <a:pt x="3822" y="1548"/>
                    <a:pt x="3870" y="1357"/>
                    <a:pt x="3870" y="1167"/>
                  </a:cubicBezTo>
                  <a:lnTo>
                    <a:pt x="3870" y="167"/>
                  </a:lnTo>
                  <a:cubicBezTo>
                    <a:pt x="3870" y="71"/>
                    <a:pt x="3786" y="0"/>
                    <a:pt x="3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3" name="Google Shape;6583;p79"/>
            <p:cNvSpPr/>
            <p:nvPr/>
          </p:nvSpPr>
          <p:spPr>
            <a:xfrm>
              <a:off x="7340324" y="2291486"/>
              <a:ext cx="10630" cy="38702"/>
            </a:xfrm>
            <a:custGeom>
              <a:avLst/>
              <a:gdLst/>
              <a:ahLst/>
              <a:cxnLst/>
              <a:rect l="l" t="t" r="r" b="b"/>
              <a:pathLst>
                <a:path w="334" h="1216" extrusionOk="0">
                  <a:moveTo>
                    <a:pt x="167" y="1"/>
                  </a:moveTo>
                  <a:cubicBezTo>
                    <a:pt x="84" y="1"/>
                    <a:pt x="0" y="72"/>
                    <a:pt x="0" y="167"/>
                  </a:cubicBezTo>
                  <a:lnTo>
                    <a:pt x="0" y="1060"/>
                  </a:lnTo>
                  <a:cubicBezTo>
                    <a:pt x="0" y="1144"/>
                    <a:pt x="84" y="1215"/>
                    <a:pt x="167" y="1215"/>
                  </a:cubicBezTo>
                  <a:cubicBezTo>
                    <a:pt x="262" y="1215"/>
                    <a:pt x="334" y="1144"/>
                    <a:pt x="334" y="1060"/>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4" name="Google Shape;6584;p79"/>
            <p:cNvSpPr/>
            <p:nvPr/>
          </p:nvSpPr>
          <p:spPr>
            <a:xfrm>
              <a:off x="7419511" y="2291486"/>
              <a:ext cx="10630" cy="38702"/>
            </a:xfrm>
            <a:custGeom>
              <a:avLst/>
              <a:gdLst/>
              <a:ahLst/>
              <a:cxnLst/>
              <a:rect l="l" t="t" r="r" b="b"/>
              <a:pathLst>
                <a:path w="334" h="1216" extrusionOk="0">
                  <a:moveTo>
                    <a:pt x="167" y="1"/>
                  </a:moveTo>
                  <a:cubicBezTo>
                    <a:pt x="72" y="1"/>
                    <a:pt x="1" y="72"/>
                    <a:pt x="1" y="167"/>
                  </a:cubicBezTo>
                  <a:lnTo>
                    <a:pt x="1" y="1060"/>
                  </a:lnTo>
                  <a:cubicBezTo>
                    <a:pt x="1" y="1144"/>
                    <a:pt x="72" y="1215"/>
                    <a:pt x="167" y="1215"/>
                  </a:cubicBezTo>
                  <a:cubicBezTo>
                    <a:pt x="251" y="1215"/>
                    <a:pt x="334" y="1144"/>
                    <a:pt x="334" y="1060"/>
                  </a:cubicBezTo>
                  <a:lnTo>
                    <a:pt x="334" y="167"/>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5" name="Google Shape;6585;p79"/>
            <p:cNvSpPr/>
            <p:nvPr/>
          </p:nvSpPr>
          <p:spPr>
            <a:xfrm>
              <a:off x="7153878" y="1969392"/>
              <a:ext cx="225498" cy="188355"/>
            </a:xfrm>
            <a:custGeom>
              <a:avLst/>
              <a:gdLst/>
              <a:ahLst/>
              <a:cxnLst/>
              <a:rect l="l" t="t" r="r" b="b"/>
              <a:pathLst>
                <a:path w="7085" h="5918" extrusionOk="0">
                  <a:moveTo>
                    <a:pt x="2441" y="4227"/>
                  </a:moveTo>
                  <a:lnTo>
                    <a:pt x="2346" y="4608"/>
                  </a:lnTo>
                  <a:lnTo>
                    <a:pt x="2132" y="4608"/>
                  </a:lnTo>
                  <a:cubicBezTo>
                    <a:pt x="1917" y="4608"/>
                    <a:pt x="1751" y="4442"/>
                    <a:pt x="1751" y="4239"/>
                  </a:cubicBezTo>
                  <a:lnTo>
                    <a:pt x="1751" y="4227"/>
                  </a:lnTo>
                  <a:close/>
                  <a:moveTo>
                    <a:pt x="5668" y="310"/>
                  </a:moveTo>
                  <a:cubicBezTo>
                    <a:pt x="5882" y="310"/>
                    <a:pt x="6037" y="477"/>
                    <a:pt x="6037" y="679"/>
                  </a:cubicBezTo>
                  <a:lnTo>
                    <a:pt x="6037" y="3525"/>
                  </a:lnTo>
                  <a:cubicBezTo>
                    <a:pt x="6037" y="3739"/>
                    <a:pt x="5882" y="3894"/>
                    <a:pt x="5668" y="3894"/>
                  </a:cubicBezTo>
                  <a:lnTo>
                    <a:pt x="4251" y="3894"/>
                  </a:lnTo>
                  <a:cubicBezTo>
                    <a:pt x="4227" y="3894"/>
                    <a:pt x="4179" y="3918"/>
                    <a:pt x="4156" y="3930"/>
                  </a:cubicBezTo>
                  <a:lnTo>
                    <a:pt x="2572" y="5084"/>
                  </a:lnTo>
                  <a:lnTo>
                    <a:pt x="2810" y="4108"/>
                  </a:lnTo>
                  <a:cubicBezTo>
                    <a:pt x="2822" y="4061"/>
                    <a:pt x="2810" y="4001"/>
                    <a:pt x="2786" y="3953"/>
                  </a:cubicBezTo>
                  <a:cubicBezTo>
                    <a:pt x="2751" y="3918"/>
                    <a:pt x="2703" y="3894"/>
                    <a:pt x="2644" y="3894"/>
                  </a:cubicBezTo>
                  <a:lnTo>
                    <a:pt x="703" y="3894"/>
                  </a:lnTo>
                  <a:cubicBezTo>
                    <a:pt x="489" y="3894"/>
                    <a:pt x="322" y="3739"/>
                    <a:pt x="322" y="3525"/>
                  </a:cubicBezTo>
                  <a:lnTo>
                    <a:pt x="322" y="679"/>
                  </a:lnTo>
                  <a:cubicBezTo>
                    <a:pt x="322" y="477"/>
                    <a:pt x="489" y="310"/>
                    <a:pt x="703" y="310"/>
                  </a:cubicBezTo>
                  <a:close/>
                  <a:moveTo>
                    <a:pt x="6382" y="1036"/>
                  </a:moveTo>
                  <a:cubicBezTo>
                    <a:pt x="6585" y="1036"/>
                    <a:pt x="6751" y="1203"/>
                    <a:pt x="6751" y="1417"/>
                  </a:cubicBezTo>
                  <a:lnTo>
                    <a:pt x="6751" y="4251"/>
                  </a:lnTo>
                  <a:lnTo>
                    <a:pt x="6739" y="4251"/>
                  </a:lnTo>
                  <a:cubicBezTo>
                    <a:pt x="6739" y="4465"/>
                    <a:pt x="6573" y="4632"/>
                    <a:pt x="6370" y="4632"/>
                  </a:cubicBezTo>
                  <a:lnTo>
                    <a:pt x="4953" y="4632"/>
                  </a:lnTo>
                  <a:cubicBezTo>
                    <a:pt x="4906" y="4632"/>
                    <a:pt x="4870" y="4644"/>
                    <a:pt x="4822" y="4692"/>
                  </a:cubicBezTo>
                  <a:cubicBezTo>
                    <a:pt x="4787" y="4727"/>
                    <a:pt x="4775" y="4775"/>
                    <a:pt x="4787" y="4823"/>
                  </a:cubicBezTo>
                  <a:lnTo>
                    <a:pt x="4906" y="5501"/>
                  </a:lnTo>
                  <a:lnTo>
                    <a:pt x="3691" y="4692"/>
                  </a:lnTo>
                  <a:lnTo>
                    <a:pt x="4299" y="4239"/>
                  </a:lnTo>
                  <a:lnTo>
                    <a:pt x="5668" y="4239"/>
                  </a:lnTo>
                  <a:cubicBezTo>
                    <a:pt x="6049" y="4239"/>
                    <a:pt x="6370" y="3930"/>
                    <a:pt x="6370" y="3537"/>
                  </a:cubicBezTo>
                  <a:lnTo>
                    <a:pt x="6370" y="1036"/>
                  </a:lnTo>
                  <a:close/>
                  <a:moveTo>
                    <a:pt x="703" y="1"/>
                  </a:moveTo>
                  <a:cubicBezTo>
                    <a:pt x="310" y="1"/>
                    <a:pt x="0" y="310"/>
                    <a:pt x="0" y="703"/>
                  </a:cubicBezTo>
                  <a:lnTo>
                    <a:pt x="0" y="3537"/>
                  </a:lnTo>
                  <a:cubicBezTo>
                    <a:pt x="0" y="3930"/>
                    <a:pt x="310" y="4239"/>
                    <a:pt x="703" y="4239"/>
                  </a:cubicBezTo>
                  <a:lnTo>
                    <a:pt x="1405" y="4239"/>
                  </a:lnTo>
                  <a:lnTo>
                    <a:pt x="1405" y="4251"/>
                  </a:lnTo>
                  <a:cubicBezTo>
                    <a:pt x="1405" y="4644"/>
                    <a:pt x="1727" y="4954"/>
                    <a:pt x="2108" y="4954"/>
                  </a:cubicBezTo>
                  <a:lnTo>
                    <a:pt x="2263" y="4954"/>
                  </a:lnTo>
                  <a:lnTo>
                    <a:pt x="2203" y="5227"/>
                  </a:lnTo>
                  <a:cubicBezTo>
                    <a:pt x="2167" y="5323"/>
                    <a:pt x="2215" y="5430"/>
                    <a:pt x="2298" y="5489"/>
                  </a:cubicBezTo>
                  <a:cubicBezTo>
                    <a:pt x="2346" y="5525"/>
                    <a:pt x="2394" y="5537"/>
                    <a:pt x="2453" y="5537"/>
                  </a:cubicBezTo>
                  <a:cubicBezTo>
                    <a:pt x="2513" y="5537"/>
                    <a:pt x="2560" y="5525"/>
                    <a:pt x="2596" y="5489"/>
                  </a:cubicBezTo>
                  <a:lnTo>
                    <a:pt x="3334" y="4954"/>
                  </a:lnTo>
                  <a:lnTo>
                    <a:pt x="3489" y="4954"/>
                  </a:lnTo>
                  <a:lnTo>
                    <a:pt x="4882" y="5882"/>
                  </a:lnTo>
                  <a:cubicBezTo>
                    <a:pt x="4918" y="5906"/>
                    <a:pt x="4965" y="5918"/>
                    <a:pt x="5013" y="5918"/>
                  </a:cubicBezTo>
                  <a:cubicBezTo>
                    <a:pt x="5061" y="5918"/>
                    <a:pt x="5096" y="5906"/>
                    <a:pt x="5144" y="5882"/>
                  </a:cubicBezTo>
                  <a:cubicBezTo>
                    <a:pt x="5239" y="5823"/>
                    <a:pt x="5287" y="5727"/>
                    <a:pt x="5263" y="5620"/>
                  </a:cubicBezTo>
                  <a:lnTo>
                    <a:pt x="5168" y="4954"/>
                  </a:lnTo>
                  <a:lnTo>
                    <a:pt x="6382" y="4954"/>
                  </a:lnTo>
                  <a:cubicBezTo>
                    <a:pt x="6763" y="4954"/>
                    <a:pt x="7085" y="4644"/>
                    <a:pt x="7085" y="4251"/>
                  </a:cubicBezTo>
                  <a:lnTo>
                    <a:pt x="7085" y="1417"/>
                  </a:lnTo>
                  <a:cubicBezTo>
                    <a:pt x="7085" y="1024"/>
                    <a:pt x="6775" y="715"/>
                    <a:pt x="6382" y="715"/>
                  </a:cubicBezTo>
                  <a:cubicBezTo>
                    <a:pt x="6370" y="310"/>
                    <a:pt x="6061" y="1"/>
                    <a:pt x="5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6" name="Google Shape;6586;p79"/>
            <p:cNvSpPr/>
            <p:nvPr/>
          </p:nvSpPr>
          <p:spPr>
            <a:xfrm>
              <a:off x="7193663" y="2003511"/>
              <a:ext cx="27308" cy="10248"/>
            </a:xfrm>
            <a:custGeom>
              <a:avLst/>
              <a:gdLst/>
              <a:ahLst/>
              <a:cxnLst/>
              <a:rect l="l" t="t" r="r" b="b"/>
              <a:pathLst>
                <a:path w="858" h="322" extrusionOk="0">
                  <a:moveTo>
                    <a:pt x="167" y="0"/>
                  </a:moveTo>
                  <a:cubicBezTo>
                    <a:pt x="72" y="0"/>
                    <a:pt x="1" y="72"/>
                    <a:pt x="1" y="167"/>
                  </a:cubicBezTo>
                  <a:cubicBezTo>
                    <a:pt x="1" y="250"/>
                    <a:pt x="72" y="322"/>
                    <a:pt x="167" y="322"/>
                  </a:cubicBezTo>
                  <a:lnTo>
                    <a:pt x="703" y="322"/>
                  </a:lnTo>
                  <a:cubicBezTo>
                    <a:pt x="786" y="322"/>
                    <a:pt x="858" y="250"/>
                    <a:pt x="858" y="167"/>
                  </a:cubicBezTo>
                  <a:cubicBezTo>
                    <a:pt x="858" y="72"/>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7" name="Google Shape;6587;p79"/>
            <p:cNvSpPr/>
            <p:nvPr/>
          </p:nvSpPr>
          <p:spPr>
            <a:xfrm>
              <a:off x="7233065" y="2003511"/>
              <a:ext cx="83802" cy="10248"/>
            </a:xfrm>
            <a:custGeom>
              <a:avLst/>
              <a:gdLst/>
              <a:ahLst/>
              <a:cxnLst/>
              <a:rect l="l" t="t" r="r" b="b"/>
              <a:pathLst>
                <a:path w="2633" h="322" extrusionOk="0">
                  <a:moveTo>
                    <a:pt x="156" y="0"/>
                  </a:moveTo>
                  <a:cubicBezTo>
                    <a:pt x="72" y="0"/>
                    <a:pt x="1" y="72"/>
                    <a:pt x="1" y="167"/>
                  </a:cubicBezTo>
                  <a:cubicBezTo>
                    <a:pt x="1" y="250"/>
                    <a:pt x="72" y="322"/>
                    <a:pt x="156" y="322"/>
                  </a:cubicBezTo>
                  <a:lnTo>
                    <a:pt x="2465" y="322"/>
                  </a:lnTo>
                  <a:cubicBezTo>
                    <a:pt x="2561" y="322"/>
                    <a:pt x="2632" y="250"/>
                    <a:pt x="2632" y="167"/>
                  </a:cubicBezTo>
                  <a:cubicBezTo>
                    <a:pt x="2632" y="72"/>
                    <a:pt x="2573" y="0"/>
                    <a:pt x="2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8" name="Google Shape;6588;p79"/>
            <p:cNvSpPr/>
            <p:nvPr/>
          </p:nvSpPr>
          <p:spPr>
            <a:xfrm>
              <a:off x="7193281" y="2031933"/>
              <a:ext cx="123936" cy="10248"/>
            </a:xfrm>
            <a:custGeom>
              <a:avLst/>
              <a:gdLst/>
              <a:ahLst/>
              <a:cxnLst/>
              <a:rect l="l" t="t" r="r" b="b"/>
              <a:pathLst>
                <a:path w="3894" h="322" extrusionOk="0">
                  <a:moveTo>
                    <a:pt x="155" y="0"/>
                  </a:moveTo>
                  <a:cubicBezTo>
                    <a:pt x="72" y="0"/>
                    <a:pt x="1" y="71"/>
                    <a:pt x="1" y="167"/>
                  </a:cubicBezTo>
                  <a:cubicBezTo>
                    <a:pt x="1" y="250"/>
                    <a:pt x="72" y="322"/>
                    <a:pt x="155" y="322"/>
                  </a:cubicBezTo>
                  <a:lnTo>
                    <a:pt x="3715" y="322"/>
                  </a:lnTo>
                  <a:cubicBezTo>
                    <a:pt x="3811" y="322"/>
                    <a:pt x="3882" y="250"/>
                    <a:pt x="3882" y="167"/>
                  </a:cubicBezTo>
                  <a:cubicBezTo>
                    <a:pt x="3894" y="71"/>
                    <a:pt x="3823" y="0"/>
                    <a:pt x="3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9" name="Google Shape;6589;p79"/>
            <p:cNvSpPr/>
            <p:nvPr/>
          </p:nvSpPr>
          <p:spPr>
            <a:xfrm>
              <a:off x="7193663" y="2059973"/>
              <a:ext cx="83770" cy="10248"/>
            </a:xfrm>
            <a:custGeom>
              <a:avLst/>
              <a:gdLst/>
              <a:ahLst/>
              <a:cxnLst/>
              <a:rect l="l" t="t" r="r" b="b"/>
              <a:pathLst>
                <a:path w="2632" h="322" extrusionOk="0">
                  <a:moveTo>
                    <a:pt x="167" y="0"/>
                  </a:moveTo>
                  <a:cubicBezTo>
                    <a:pt x="72" y="0"/>
                    <a:pt x="1" y="72"/>
                    <a:pt x="1" y="155"/>
                  </a:cubicBezTo>
                  <a:cubicBezTo>
                    <a:pt x="1" y="250"/>
                    <a:pt x="72" y="322"/>
                    <a:pt x="167" y="322"/>
                  </a:cubicBezTo>
                  <a:lnTo>
                    <a:pt x="2465" y="322"/>
                  </a:lnTo>
                  <a:cubicBezTo>
                    <a:pt x="2560" y="322"/>
                    <a:pt x="2632" y="250"/>
                    <a:pt x="2632" y="155"/>
                  </a:cubicBezTo>
                  <a:cubicBezTo>
                    <a:pt x="2632" y="72"/>
                    <a:pt x="2560" y="0"/>
                    <a:pt x="2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0" name="Google Shape;6590;p79"/>
            <p:cNvSpPr/>
            <p:nvPr/>
          </p:nvSpPr>
          <p:spPr>
            <a:xfrm>
              <a:off x="7289145" y="2059973"/>
              <a:ext cx="27722" cy="10248"/>
            </a:xfrm>
            <a:custGeom>
              <a:avLst/>
              <a:gdLst/>
              <a:ahLst/>
              <a:cxnLst/>
              <a:rect l="l" t="t" r="r" b="b"/>
              <a:pathLst>
                <a:path w="871" h="322" extrusionOk="0">
                  <a:moveTo>
                    <a:pt x="168" y="0"/>
                  </a:moveTo>
                  <a:cubicBezTo>
                    <a:pt x="84" y="0"/>
                    <a:pt x="1" y="72"/>
                    <a:pt x="1" y="155"/>
                  </a:cubicBezTo>
                  <a:cubicBezTo>
                    <a:pt x="1" y="250"/>
                    <a:pt x="84" y="322"/>
                    <a:pt x="168" y="322"/>
                  </a:cubicBezTo>
                  <a:lnTo>
                    <a:pt x="703" y="322"/>
                  </a:lnTo>
                  <a:cubicBezTo>
                    <a:pt x="799" y="322"/>
                    <a:pt x="870" y="250"/>
                    <a:pt x="870" y="155"/>
                  </a:cubicBezTo>
                  <a:cubicBezTo>
                    <a:pt x="870" y="72"/>
                    <a:pt x="811"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591" name="Google Shape;6591;p79"/>
          <p:cNvSpPr/>
          <p:nvPr/>
        </p:nvSpPr>
        <p:spPr>
          <a:xfrm>
            <a:off x="3094217" y="2895159"/>
            <a:ext cx="394152" cy="361529"/>
          </a:xfrm>
          <a:custGeom>
            <a:avLst/>
            <a:gdLst/>
            <a:ahLst/>
            <a:cxnLst/>
            <a:rect l="l" t="t" r="r" b="b"/>
            <a:pathLst>
              <a:path w="12384" h="11359" extrusionOk="0">
                <a:moveTo>
                  <a:pt x="2775" y="1024"/>
                </a:moveTo>
                <a:cubicBezTo>
                  <a:pt x="3346" y="1024"/>
                  <a:pt x="3811" y="1501"/>
                  <a:pt x="3811" y="2060"/>
                </a:cubicBezTo>
                <a:cubicBezTo>
                  <a:pt x="3811" y="2298"/>
                  <a:pt x="3727" y="2536"/>
                  <a:pt x="3573" y="2727"/>
                </a:cubicBezTo>
                <a:cubicBezTo>
                  <a:pt x="3525" y="2786"/>
                  <a:pt x="3513" y="2870"/>
                  <a:pt x="3549" y="2941"/>
                </a:cubicBezTo>
                <a:cubicBezTo>
                  <a:pt x="3573" y="3013"/>
                  <a:pt x="3644" y="3060"/>
                  <a:pt x="3727" y="3060"/>
                </a:cubicBezTo>
                <a:lnTo>
                  <a:pt x="4096" y="3060"/>
                </a:lnTo>
                <a:cubicBezTo>
                  <a:pt x="4120" y="3060"/>
                  <a:pt x="4156" y="3084"/>
                  <a:pt x="4156" y="3120"/>
                </a:cubicBezTo>
                <a:lnTo>
                  <a:pt x="4156" y="3370"/>
                </a:lnTo>
                <a:cubicBezTo>
                  <a:pt x="4156" y="3406"/>
                  <a:pt x="4120" y="3429"/>
                  <a:pt x="4096" y="3429"/>
                </a:cubicBezTo>
                <a:lnTo>
                  <a:pt x="1846" y="3429"/>
                </a:lnTo>
                <a:lnTo>
                  <a:pt x="1453" y="3418"/>
                </a:lnTo>
                <a:cubicBezTo>
                  <a:pt x="1418" y="3418"/>
                  <a:pt x="1394" y="3382"/>
                  <a:pt x="1394" y="3358"/>
                </a:cubicBezTo>
                <a:lnTo>
                  <a:pt x="1394" y="3096"/>
                </a:lnTo>
                <a:cubicBezTo>
                  <a:pt x="1394" y="3072"/>
                  <a:pt x="1418" y="3037"/>
                  <a:pt x="1453" y="3037"/>
                </a:cubicBezTo>
                <a:lnTo>
                  <a:pt x="3132" y="3037"/>
                </a:lnTo>
                <a:cubicBezTo>
                  <a:pt x="3239" y="3037"/>
                  <a:pt x="3323" y="2953"/>
                  <a:pt x="3323" y="2846"/>
                </a:cubicBezTo>
                <a:cubicBezTo>
                  <a:pt x="3323" y="2739"/>
                  <a:pt x="3227" y="2656"/>
                  <a:pt x="3132" y="2656"/>
                </a:cubicBezTo>
                <a:lnTo>
                  <a:pt x="1906" y="2656"/>
                </a:lnTo>
                <a:cubicBezTo>
                  <a:pt x="1787" y="2477"/>
                  <a:pt x="1727" y="2275"/>
                  <a:pt x="1727" y="2060"/>
                </a:cubicBezTo>
                <a:cubicBezTo>
                  <a:pt x="1727" y="1477"/>
                  <a:pt x="2203" y="1024"/>
                  <a:pt x="2775" y="1024"/>
                </a:cubicBezTo>
                <a:close/>
                <a:moveTo>
                  <a:pt x="9597" y="1024"/>
                </a:moveTo>
                <a:cubicBezTo>
                  <a:pt x="10169" y="1024"/>
                  <a:pt x="10645" y="1501"/>
                  <a:pt x="10645" y="2060"/>
                </a:cubicBezTo>
                <a:cubicBezTo>
                  <a:pt x="10645" y="2298"/>
                  <a:pt x="10550" y="2536"/>
                  <a:pt x="10407" y="2727"/>
                </a:cubicBezTo>
                <a:cubicBezTo>
                  <a:pt x="10359" y="2786"/>
                  <a:pt x="10347" y="2870"/>
                  <a:pt x="10371" y="2941"/>
                </a:cubicBezTo>
                <a:cubicBezTo>
                  <a:pt x="10407" y="3013"/>
                  <a:pt x="10478" y="3060"/>
                  <a:pt x="10550" y="3060"/>
                </a:cubicBezTo>
                <a:lnTo>
                  <a:pt x="10931" y="3060"/>
                </a:lnTo>
                <a:cubicBezTo>
                  <a:pt x="10954" y="3060"/>
                  <a:pt x="10990" y="3084"/>
                  <a:pt x="10990" y="3120"/>
                </a:cubicBezTo>
                <a:lnTo>
                  <a:pt x="10990" y="3370"/>
                </a:lnTo>
                <a:cubicBezTo>
                  <a:pt x="10990" y="3406"/>
                  <a:pt x="10954" y="3429"/>
                  <a:pt x="10931" y="3429"/>
                </a:cubicBezTo>
                <a:lnTo>
                  <a:pt x="8276" y="3429"/>
                </a:lnTo>
                <a:lnTo>
                  <a:pt x="8276" y="3418"/>
                </a:lnTo>
                <a:cubicBezTo>
                  <a:pt x="8252" y="3418"/>
                  <a:pt x="8216" y="3382"/>
                  <a:pt x="8216" y="3358"/>
                </a:cubicBezTo>
                <a:lnTo>
                  <a:pt x="8216" y="3096"/>
                </a:lnTo>
                <a:cubicBezTo>
                  <a:pt x="8216" y="3072"/>
                  <a:pt x="8252" y="3037"/>
                  <a:pt x="8276" y="3037"/>
                </a:cubicBezTo>
                <a:lnTo>
                  <a:pt x="9954" y="3037"/>
                </a:lnTo>
                <a:cubicBezTo>
                  <a:pt x="10061" y="3037"/>
                  <a:pt x="10157" y="2953"/>
                  <a:pt x="10157" y="2846"/>
                </a:cubicBezTo>
                <a:cubicBezTo>
                  <a:pt x="10157" y="2739"/>
                  <a:pt x="10061" y="2656"/>
                  <a:pt x="9954" y="2656"/>
                </a:cubicBezTo>
                <a:lnTo>
                  <a:pt x="8740" y="2656"/>
                </a:lnTo>
                <a:cubicBezTo>
                  <a:pt x="8621" y="2477"/>
                  <a:pt x="8561" y="2275"/>
                  <a:pt x="8561" y="2060"/>
                </a:cubicBezTo>
                <a:cubicBezTo>
                  <a:pt x="8561" y="1477"/>
                  <a:pt x="9038" y="1024"/>
                  <a:pt x="9597" y="1024"/>
                </a:cubicBezTo>
                <a:close/>
                <a:moveTo>
                  <a:pt x="6192" y="2691"/>
                </a:moveTo>
                <a:cubicBezTo>
                  <a:pt x="6763" y="2691"/>
                  <a:pt x="7240" y="3167"/>
                  <a:pt x="7240" y="3727"/>
                </a:cubicBezTo>
                <a:cubicBezTo>
                  <a:pt x="7240" y="3965"/>
                  <a:pt x="7144" y="4203"/>
                  <a:pt x="7002" y="4394"/>
                </a:cubicBezTo>
                <a:cubicBezTo>
                  <a:pt x="6954" y="4453"/>
                  <a:pt x="6942" y="4537"/>
                  <a:pt x="6966" y="4608"/>
                </a:cubicBezTo>
                <a:cubicBezTo>
                  <a:pt x="7002" y="4680"/>
                  <a:pt x="7073" y="4727"/>
                  <a:pt x="7144" y="4727"/>
                </a:cubicBezTo>
                <a:lnTo>
                  <a:pt x="7514" y="4727"/>
                </a:lnTo>
                <a:cubicBezTo>
                  <a:pt x="7549" y="4727"/>
                  <a:pt x="7573" y="4751"/>
                  <a:pt x="7573" y="4787"/>
                </a:cubicBezTo>
                <a:lnTo>
                  <a:pt x="7573" y="5037"/>
                </a:lnTo>
                <a:cubicBezTo>
                  <a:pt x="7573" y="5072"/>
                  <a:pt x="7549" y="5096"/>
                  <a:pt x="7514" y="5096"/>
                </a:cubicBezTo>
                <a:lnTo>
                  <a:pt x="4870" y="5096"/>
                </a:lnTo>
                <a:lnTo>
                  <a:pt x="4870" y="5084"/>
                </a:lnTo>
                <a:cubicBezTo>
                  <a:pt x="4847" y="5084"/>
                  <a:pt x="4811" y="5049"/>
                  <a:pt x="4811" y="5025"/>
                </a:cubicBezTo>
                <a:lnTo>
                  <a:pt x="4811" y="4775"/>
                </a:lnTo>
                <a:cubicBezTo>
                  <a:pt x="4811" y="4739"/>
                  <a:pt x="4847" y="4715"/>
                  <a:pt x="4870" y="4715"/>
                </a:cubicBezTo>
                <a:lnTo>
                  <a:pt x="6549" y="4715"/>
                </a:lnTo>
                <a:cubicBezTo>
                  <a:pt x="6656" y="4715"/>
                  <a:pt x="6740" y="4620"/>
                  <a:pt x="6740" y="4513"/>
                </a:cubicBezTo>
                <a:cubicBezTo>
                  <a:pt x="6740" y="4418"/>
                  <a:pt x="6656" y="4322"/>
                  <a:pt x="6549" y="4322"/>
                </a:cubicBezTo>
                <a:lnTo>
                  <a:pt x="5335" y="4322"/>
                </a:lnTo>
                <a:cubicBezTo>
                  <a:pt x="5216" y="4144"/>
                  <a:pt x="5156" y="3941"/>
                  <a:pt x="5156" y="3727"/>
                </a:cubicBezTo>
                <a:cubicBezTo>
                  <a:pt x="5156" y="3144"/>
                  <a:pt x="5632" y="2691"/>
                  <a:pt x="6192" y="2691"/>
                </a:cubicBezTo>
                <a:close/>
                <a:moveTo>
                  <a:pt x="3477" y="3799"/>
                </a:moveTo>
                <a:cubicBezTo>
                  <a:pt x="3442" y="4203"/>
                  <a:pt x="3442" y="5072"/>
                  <a:pt x="3870" y="6335"/>
                </a:cubicBezTo>
                <a:lnTo>
                  <a:pt x="1703" y="6335"/>
                </a:lnTo>
                <a:cubicBezTo>
                  <a:pt x="2132" y="5072"/>
                  <a:pt x="2132" y="4203"/>
                  <a:pt x="2108" y="3799"/>
                </a:cubicBezTo>
                <a:close/>
                <a:moveTo>
                  <a:pt x="10288" y="3799"/>
                </a:moveTo>
                <a:cubicBezTo>
                  <a:pt x="10264" y="4203"/>
                  <a:pt x="10264" y="5072"/>
                  <a:pt x="10693" y="6335"/>
                </a:cubicBezTo>
                <a:lnTo>
                  <a:pt x="8514" y="6335"/>
                </a:lnTo>
                <a:cubicBezTo>
                  <a:pt x="8954" y="5072"/>
                  <a:pt x="8966" y="4203"/>
                  <a:pt x="8918" y="3799"/>
                </a:cubicBezTo>
                <a:close/>
                <a:moveTo>
                  <a:pt x="4037" y="6739"/>
                </a:moveTo>
                <a:lnTo>
                  <a:pt x="4096" y="7097"/>
                </a:lnTo>
                <a:lnTo>
                  <a:pt x="1489" y="7097"/>
                </a:lnTo>
                <a:lnTo>
                  <a:pt x="1549" y="6739"/>
                </a:lnTo>
                <a:close/>
                <a:moveTo>
                  <a:pt x="10859" y="6739"/>
                </a:moveTo>
                <a:lnTo>
                  <a:pt x="10919" y="7097"/>
                </a:lnTo>
                <a:lnTo>
                  <a:pt x="8311" y="7097"/>
                </a:lnTo>
                <a:lnTo>
                  <a:pt x="8371" y="6739"/>
                </a:lnTo>
                <a:close/>
                <a:moveTo>
                  <a:pt x="6883" y="5465"/>
                </a:moveTo>
                <a:cubicBezTo>
                  <a:pt x="6847" y="5870"/>
                  <a:pt x="6847" y="6739"/>
                  <a:pt x="7287" y="8001"/>
                </a:cubicBezTo>
                <a:lnTo>
                  <a:pt x="5108" y="8001"/>
                </a:lnTo>
                <a:cubicBezTo>
                  <a:pt x="5537" y="6751"/>
                  <a:pt x="5537" y="5870"/>
                  <a:pt x="5513" y="5465"/>
                </a:cubicBezTo>
                <a:close/>
                <a:moveTo>
                  <a:pt x="4513" y="7478"/>
                </a:moveTo>
                <a:lnTo>
                  <a:pt x="4668" y="8049"/>
                </a:lnTo>
                <a:lnTo>
                  <a:pt x="4668" y="8061"/>
                </a:lnTo>
                <a:cubicBezTo>
                  <a:pt x="4632" y="8085"/>
                  <a:pt x="4608" y="8132"/>
                  <a:pt x="4608" y="8180"/>
                </a:cubicBezTo>
                <a:lnTo>
                  <a:pt x="4525" y="8561"/>
                </a:lnTo>
                <a:lnTo>
                  <a:pt x="775" y="8561"/>
                </a:lnTo>
                <a:lnTo>
                  <a:pt x="1072" y="7478"/>
                </a:lnTo>
                <a:close/>
                <a:moveTo>
                  <a:pt x="11335" y="7478"/>
                </a:moveTo>
                <a:lnTo>
                  <a:pt x="11633" y="8561"/>
                </a:lnTo>
                <a:lnTo>
                  <a:pt x="7883" y="8561"/>
                </a:lnTo>
                <a:lnTo>
                  <a:pt x="7799" y="8180"/>
                </a:lnTo>
                <a:cubicBezTo>
                  <a:pt x="7787" y="8120"/>
                  <a:pt x="7764" y="8085"/>
                  <a:pt x="7740" y="8049"/>
                </a:cubicBezTo>
                <a:lnTo>
                  <a:pt x="7895" y="7478"/>
                </a:lnTo>
                <a:close/>
                <a:moveTo>
                  <a:pt x="7442" y="8394"/>
                </a:moveTo>
                <a:lnTo>
                  <a:pt x="7502" y="8752"/>
                </a:lnTo>
                <a:lnTo>
                  <a:pt x="4906" y="8752"/>
                </a:lnTo>
                <a:lnTo>
                  <a:pt x="4966" y="8394"/>
                </a:lnTo>
                <a:close/>
                <a:moveTo>
                  <a:pt x="4132" y="8954"/>
                </a:moveTo>
                <a:lnTo>
                  <a:pt x="4037" y="9311"/>
                </a:lnTo>
                <a:lnTo>
                  <a:pt x="406" y="9311"/>
                </a:lnTo>
                <a:lnTo>
                  <a:pt x="406" y="8954"/>
                </a:lnTo>
                <a:close/>
                <a:moveTo>
                  <a:pt x="12002" y="8954"/>
                </a:moveTo>
                <a:lnTo>
                  <a:pt x="12002" y="9311"/>
                </a:lnTo>
                <a:lnTo>
                  <a:pt x="8371" y="9311"/>
                </a:lnTo>
                <a:lnTo>
                  <a:pt x="8276" y="8954"/>
                </a:lnTo>
                <a:close/>
                <a:moveTo>
                  <a:pt x="7906" y="9144"/>
                </a:moveTo>
                <a:lnTo>
                  <a:pt x="8204" y="10228"/>
                </a:lnTo>
                <a:lnTo>
                  <a:pt x="4192" y="10228"/>
                </a:lnTo>
                <a:lnTo>
                  <a:pt x="4489" y="9144"/>
                </a:lnTo>
                <a:close/>
                <a:moveTo>
                  <a:pt x="8573" y="10621"/>
                </a:moveTo>
                <a:lnTo>
                  <a:pt x="8573" y="10978"/>
                </a:lnTo>
                <a:lnTo>
                  <a:pt x="3799" y="10978"/>
                </a:lnTo>
                <a:lnTo>
                  <a:pt x="3799" y="10621"/>
                </a:lnTo>
                <a:close/>
                <a:moveTo>
                  <a:pt x="9621" y="0"/>
                </a:moveTo>
                <a:cubicBezTo>
                  <a:pt x="9514" y="0"/>
                  <a:pt x="9430" y="96"/>
                  <a:pt x="9430" y="203"/>
                </a:cubicBezTo>
                <a:lnTo>
                  <a:pt x="9430" y="596"/>
                </a:lnTo>
                <a:cubicBezTo>
                  <a:pt x="8728" y="691"/>
                  <a:pt x="8180" y="1298"/>
                  <a:pt x="8180" y="2024"/>
                </a:cubicBezTo>
                <a:cubicBezTo>
                  <a:pt x="8180" y="2239"/>
                  <a:pt x="8216" y="2441"/>
                  <a:pt x="8311" y="2620"/>
                </a:cubicBezTo>
                <a:lnTo>
                  <a:pt x="8299" y="2620"/>
                </a:lnTo>
                <a:cubicBezTo>
                  <a:pt x="8037" y="2620"/>
                  <a:pt x="7835" y="2834"/>
                  <a:pt x="7835" y="3084"/>
                </a:cubicBezTo>
                <a:lnTo>
                  <a:pt x="7835" y="3334"/>
                </a:lnTo>
                <a:cubicBezTo>
                  <a:pt x="7835" y="3596"/>
                  <a:pt x="8037" y="3799"/>
                  <a:pt x="8299" y="3799"/>
                </a:cubicBezTo>
                <a:lnTo>
                  <a:pt x="8549" y="3799"/>
                </a:lnTo>
                <a:cubicBezTo>
                  <a:pt x="8573" y="4144"/>
                  <a:pt x="8597" y="5037"/>
                  <a:pt x="8121" y="6358"/>
                </a:cubicBezTo>
                <a:cubicBezTo>
                  <a:pt x="8073" y="6394"/>
                  <a:pt x="8037" y="6442"/>
                  <a:pt x="8026" y="6501"/>
                </a:cubicBezTo>
                <a:lnTo>
                  <a:pt x="7918" y="7073"/>
                </a:lnTo>
                <a:lnTo>
                  <a:pt x="7764" y="7073"/>
                </a:lnTo>
                <a:cubicBezTo>
                  <a:pt x="7668" y="7073"/>
                  <a:pt x="7597" y="7132"/>
                  <a:pt x="7561" y="7228"/>
                </a:cubicBezTo>
                <a:lnTo>
                  <a:pt x="7525" y="7394"/>
                </a:lnTo>
                <a:cubicBezTo>
                  <a:pt x="7252" y="6418"/>
                  <a:pt x="7264" y="5751"/>
                  <a:pt x="7299" y="5465"/>
                </a:cubicBezTo>
                <a:lnTo>
                  <a:pt x="7549" y="5465"/>
                </a:lnTo>
                <a:cubicBezTo>
                  <a:pt x="7799" y="5465"/>
                  <a:pt x="8014" y="5263"/>
                  <a:pt x="8014" y="5013"/>
                </a:cubicBezTo>
                <a:lnTo>
                  <a:pt x="8014" y="4751"/>
                </a:lnTo>
                <a:cubicBezTo>
                  <a:pt x="8014" y="4501"/>
                  <a:pt x="7799" y="4287"/>
                  <a:pt x="7549" y="4287"/>
                </a:cubicBezTo>
                <a:lnTo>
                  <a:pt x="7537" y="4287"/>
                </a:lnTo>
                <a:cubicBezTo>
                  <a:pt x="7621" y="4108"/>
                  <a:pt x="7668" y="3906"/>
                  <a:pt x="7668" y="3691"/>
                </a:cubicBezTo>
                <a:cubicBezTo>
                  <a:pt x="7668" y="2965"/>
                  <a:pt x="7121" y="2358"/>
                  <a:pt x="6418" y="2263"/>
                </a:cubicBezTo>
                <a:lnTo>
                  <a:pt x="6418" y="1882"/>
                </a:lnTo>
                <a:cubicBezTo>
                  <a:pt x="6418" y="1774"/>
                  <a:pt x="6335" y="1691"/>
                  <a:pt x="6228" y="1691"/>
                </a:cubicBezTo>
                <a:cubicBezTo>
                  <a:pt x="6121" y="1691"/>
                  <a:pt x="6037" y="1774"/>
                  <a:pt x="6037" y="1882"/>
                </a:cubicBezTo>
                <a:lnTo>
                  <a:pt x="6037" y="2286"/>
                </a:lnTo>
                <a:cubicBezTo>
                  <a:pt x="5335" y="2370"/>
                  <a:pt x="4787" y="2989"/>
                  <a:pt x="4787" y="3715"/>
                </a:cubicBezTo>
                <a:cubicBezTo>
                  <a:pt x="4787" y="3918"/>
                  <a:pt x="4823" y="4132"/>
                  <a:pt x="4918" y="4310"/>
                </a:cubicBezTo>
                <a:lnTo>
                  <a:pt x="4906" y="4310"/>
                </a:lnTo>
                <a:cubicBezTo>
                  <a:pt x="4644" y="4310"/>
                  <a:pt x="4442" y="4513"/>
                  <a:pt x="4442" y="4775"/>
                </a:cubicBezTo>
                <a:lnTo>
                  <a:pt x="4442" y="5025"/>
                </a:lnTo>
                <a:cubicBezTo>
                  <a:pt x="4442" y="5275"/>
                  <a:pt x="4644" y="5489"/>
                  <a:pt x="4906" y="5489"/>
                </a:cubicBezTo>
                <a:lnTo>
                  <a:pt x="5156" y="5489"/>
                </a:lnTo>
                <a:cubicBezTo>
                  <a:pt x="5180" y="5763"/>
                  <a:pt x="5180" y="6442"/>
                  <a:pt x="4930" y="7406"/>
                </a:cubicBezTo>
                <a:lnTo>
                  <a:pt x="4882" y="7239"/>
                </a:lnTo>
                <a:cubicBezTo>
                  <a:pt x="4858" y="7156"/>
                  <a:pt x="4787" y="7097"/>
                  <a:pt x="4692" y="7097"/>
                </a:cubicBezTo>
                <a:lnTo>
                  <a:pt x="4525" y="7097"/>
                </a:lnTo>
                <a:lnTo>
                  <a:pt x="4430" y="6513"/>
                </a:lnTo>
                <a:cubicBezTo>
                  <a:pt x="4406" y="6454"/>
                  <a:pt x="4382" y="6406"/>
                  <a:pt x="4335" y="6382"/>
                </a:cubicBezTo>
                <a:cubicBezTo>
                  <a:pt x="3858" y="5049"/>
                  <a:pt x="3870" y="4156"/>
                  <a:pt x="3906" y="3822"/>
                </a:cubicBezTo>
                <a:lnTo>
                  <a:pt x="4156" y="3822"/>
                </a:lnTo>
                <a:cubicBezTo>
                  <a:pt x="4406" y="3822"/>
                  <a:pt x="4620" y="3608"/>
                  <a:pt x="4620" y="3358"/>
                </a:cubicBezTo>
                <a:lnTo>
                  <a:pt x="4620" y="3108"/>
                </a:lnTo>
                <a:cubicBezTo>
                  <a:pt x="4620" y="2846"/>
                  <a:pt x="4406" y="2644"/>
                  <a:pt x="4156" y="2644"/>
                </a:cubicBezTo>
                <a:lnTo>
                  <a:pt x="4144" y="2644"/>
                </a:lnTo>
                <a:cubicBezTo>
                  <a:pt x="4227" y="2465"/>
                  <a:pt x="4275" y="2251"/>
                  <a:pt x="4275" y="2048"/>
                </a:cubicBezTo>
                <a:cubicBezTo>
                  <a:pt x="4275" y="1322"/>
                  <a:pt x="3727" y="703"/>
                  <a:pt x="3025" y="620"/>
                </a:cubicBezTo>
                <a:lnTo>
                  <a:pt x="3025" y="215"/>
                </a:lnTo>
                <a:cubicBezTo>
                  <a:pt x="3025" y="108"/>
                  <a:pt x="2942" y="24"/>
                  <a:pt x="2834" y="24"/>
                </a:cubicBezTo>
                <a:cubicBezTo>
                  <a:pt x="2727" y="24"/>
                  <a:pt x="2644" y="108"/>
                  <a:pt x="2644" y="215"/>
                </a:cubicBezTo>
                <a:lnTo>
                  <a:pt x="2644" y="620"/>
                </a:lnTo>
                <a:cubicBezTo>
                  <a:pt x="1941" y="703"/>
                  <a:pt x="1394" y="1322"/>
                  <a:pt x="1394" y="2048"/>
                </a:cubicBezTo>
                <a:cubicBezTo>
                  <a:pt x="1394" y="2251"/>
                  <a:pt x="1429" y="2465"/>
                  <a:pt x="1525" y="2644"/>
                </a:cubicBezTo>
                <a:lnTo>
                  <a:pt x="1513" y="2644"/>
                </a:lnTo>
                <a:cubicBezTo>
                  <a:pt x="1251" y="2644"/>
                  <a:pt x="1048" y="2846"/>
                  <a:pt x="1048" y="3108"/>
                </a:cubicBezTo>
                <a:lnTo>
                  <a:pt x="1048" y="3358"/>
                </a:lnTo>
                <a:cubicBezTo>
                  <a:pt x="1048" y="3608"/>
                  <a:pt x="1251" y="3822"/>
                  <a:pt x="1513" y="3822"/>
                </a:cubicBezTo>
                <a:lnTo>
                  <a:pt x="1763" y="3822"/>
                </a:lnTo>
                <a:cubicBezTo>
                  <a:pt x="1787" y="4156"/>
                  <a:pt x="1810" y="5049"/>
                  <a:pt x="1334" y="6382"/>
                </a:cubicBezTo>
                <a:cubicBezTo>
                  <a:pt x="1287" y="6406"/>
                  <a:pt x="1251" y="6454"/>
                  <a:pt x="1239" y="6513"/>
                </a:cubicBezTo>
                <a:lnTo>
                  <a:pt x="1132" y="7097"/>
                </a:lnTo>
                <a:lnTo>
                  <a:pt x="977" y="7097"/>
                </a:lnTo>
                <a:cubicBezTo>
                  <a:pt x="882" y="7097"/>
                  <a:pt x="810" y="7156"/>
                  <a:pt x="775" y="7239"/>
                </a:cubicBezTo>
                <a:lnTo>
                  <a:pt x="417" y="8561"/>
                </a:lnTo>
                <a:lnTo>
                  <a:pt x="203" y="8561"/>
                </a:lnTo>
                <a:cubicBezTo>
                  <a:pt x="96" y="8561"/>
                  <a:pt x="1" y="8656"/>
                  <a:pt x="1" y="8763"/>
                </a:cubicBezTo>
                <a:lnTo>
                  <a:pt x="1" y="9502"/>
                </a:lnTo>
                <a:cubicBezTo>
                  <a:pt x="1" y="9609"/>
                  <a:pt x="96" y="9692"/>
                  <a:pt x="203" y="9692"/>
                </a:cubicBezTo>
                <a:lnTo>
                  <a:pt x="3918" y="9692"/>
                </a:lnTo>
                <a:lnTo>
                  <a:pt x="3775" y="10228"/>
                </a:lnTo>
                <a:lnTo>
                  <a:pt x="3620" y="10228"/>
                </a:lnTo>
                <a:cubicBezTo>
                  <a:pt x="3513" y="10228"/>
                  <a:pt x="3430" y="10323"/>
                  <a:pt x="3430" y="10430"/>
                </a:cubicBezTo>
                <a:lnTo>
                  <a:pt x="3430" y="11168"/>
                </a:lnTo>
                <a:cubicBezTo>
                  <a:pt x="3430" y="11276"/>
                  <a:pt x="3513" y="11359"/>
                  <a:pt x="3620" y="11359"/>
                </a:cubicBezTo>
                <a:lnTo>
                  <a:pt x="8788" y="11359"/>
                </a:lnTo>
                <a:cubicBezTo>
                  <a:pt x="8895" y="11359"/>
                  <a:pt x="8978" y="11276"/>
                  <a:pt x="8978" y="11168"/>
                </a:cubicBezTo>
                <a:lnTo>
                  <a:pt x="8978" y="10430"/>
                </a:lnTo>
                <a:cubicBezTo>
                  <a:pt x="8978" y="10323"/>
                  <a:pt x="8895" y="10228"/>
                  <a:pt x="8788" y="10228"/>
                </a:cubicBezTo>
                <a:lnTo>
                  <a:pt x="8621" y="10228"/>
                </a:lnTo>
                <a:lnTo>
                  <a:pt x="8478" y="9692"/>
                </a:lnTo>
                <a:lnTo>
                  <a:pt x="12193" y="9692"/>
                </a:lnTo>
                <a:cubicBezTo>
                  <a:pt x="12300" y="9692"/>
                  <a:pt x="12383" y="9609"/>
                  <a:pt x="12383" y="9502"/>
                </a:cubicBezTo>
                <a:lnTo>
                  <a:pt x="12383" y="8763"/>
                </a:lnTo>
                <a:cubicBezTo>
                  <a:pt x="12383" y="8656"/>
                  <a:pt x="12300" y="8561"/>
                  <a:pt x="12193" y="8561"/>
                </a:cubicBezTo>
                <a:lnTo>
                  <a:pt x="12026" y="8561"/>
                </a:lnTo>
                <a:lnTo>
                  <a:pt x="11669" y="7239"/>
                </a:lnTo>
                <a:cubicBezTo>
                  <a:pt x="11645" y="7156"/>
                  <a:pt x="11574" y="7097"/>
                  <a:pt x="11478" y="7097"/>
                </a:cubicBezTo>
                <a:lnTo>
                  <a:pt x="11312" y="7097"/>
                </a:lnTo>
                <a:lnTo>
                  <a:pt x="11216" y="6501"/>
                </a:lnTo>
                <a:cubicBezTo>
                  <a:pt x="11193" y="6442"/>
                  <a:pt x="11169" y="6394"/>
                  <a:pt x="11121" y="6358"/>
                </a:cubicBezTo>
                <a:cubicBezTo>
                  <a:pt x="10645" y="5037"/>
                  <a:pt x="10657" y="4144"/>
                  <a:pt x="10693" y="3799"/>
                </a:cubicBezTo>
                <a:lnTo>
                  <a:pt x="10943" y="3799"/>
                </a:lnTo>
                <a:cubicBezTo>
                  <a:pt x="11193" y="3799"/>
                  <a:pt x="11407" y="3596"/>
                  <a:pt x="11407" y="3334"/>
                </a:cubicBezTo>
                <a:lnTo>
                  <a:pt x="11407" y="3084"/>
                </a:lnTo>
                <a:cubicBezTo>
                  <a:pt x="11407" y="2834"/>
                  <a:pt x="11193" y="2620"/>
                  <a:pt x="10943" y="2620"/>
                </a:cubicBezTo>
                <a:lnTo>
                  <a:pt x="10931" y="2620"/>
                </a:lnTo>
                <a:cubicBezTo>
                  <a:pt x="11014" y="2441"/>
                  <a:pt x="11062" y="2239"/>
                  <a:pt x="11062" y="2024"/>
                </a:cubicBezTo>
                <a:cubicBezTo>
                  <a:pt x="11062" y="1298"/>
                  <a:pt x="10514" y="691"/>
                  <a:pt x="9811" y="596"/>
                </a:cubicBezTo>
                <a:lnTo>
                  <a:pt x="9811" y="203"/>
                </a:lnTo>
                <a:cubicBezTo>
                  <a:pt x="9811" y="96"/>
                  <a:pt x="9728" y="0"/>
                  <a:pt x="96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592" name="Google Shape;6592;p79"/>
          <p:cNvGrpSpPr/>
          <p:nvPr/>
        </p:nvGrpSpPr>
        <p:grpSpPr>
          <a:xfrm>
            <a:off x="5352728" y="1990239"/>
            <a:ext cx="327091" cy="322508"/>
            <a:chOff x="5352728" y="1990239"/>
            <a:chExt cx="327091" cy="322508"/>
          </a:xfrm>
        </p:grpSpPr>
        <p:sp>
          <p:nvSpPr>
            <p:cNvPr id="6593" name="Google Shape;6593;p79"/>
            <p:cNvSpPr/>
            <p:nvPr/>
          </p:nvSpPr>
          <p:spPr>
            <a:xfrm>
              <a:off x="5575935" y="2093297"/>
              <a:ext cx="103885" cy="217923"/>
            </a:xfrm>
            <a:custGeom>
              <a:avLst/>
              <a:gdLst/>
              <a:ahLst/>
              <a:cxnLst/>
              <a:rect l="l" t="t" r="r" b="b"/>
              <a:pathLst>
                <a:path w="3264" h="6847" extrusionOk="0">
                  <a:moveTo>
                    <a:pt x="1084" y="322"/>
                  </a:moveTo>
                  <a:cubicBezTo>
                    <a:pt x="1144" y="322"/>
                    <a:pt x="1203" y="358"/>
                    <a:pt x="1203" y="441"/>
                  </a:cubicBezTo>
                  <a:lnTo>
                    <a:pt x="1203" y="513"/>
                  </a:lnTo>
                  <a:lnTo>
                    <a:pt x="1203" y="1061"/>
                  </a:lnTo>
                  <a:cubicBezTo>
                    <a:pt x="1203" y="1156"/>
                    <a:pt x="1275" y="1227"/>
                    <a:pt x="1370" y="1227"/>
                  </a:cubicBezTo>
                  <a:cubicBezTo>
                    <a:pt x="1453" y="1227"/>
                    <a:pt x="1537" y="1156"/>
                    <a:pt x="1537" y="1061"/>
                  </a:cubicBezTo>
                  <a:lnTo>
                    <a:pt x="1537" y="537"/>
                  </a:lnTo>
                  <a:cubicBezTo>
                    <a:pt x="1549" y="513"/>
                    <a:pt x="1596" y="477"/>
                    <a:pt x="1632" y="477"/>
                  </a:cubicBezTo>
                  <a:lnTo>
                    <a:pt x="1656" y="477"/>
                  </a:lnTo>
                  <a:cubicBezTo>
                    <a:pt x="1715" y="477"/>
                    <a:pt x="1775" y="525"/>
                    <a:pt x="1775" y="596"/>
                  </a:cubicBezTo>
                  <a:lnTo>
                    <a:pt x="1775" y="632"/>
                  </a:lnTo>
                  <a:lnTo>
                    <a:pt x="1775" y="1061"/>
                  </a:lnTo>
                  <a:cubicBezTo>
                    <a:pt x="1775" y="1156"/>
                    <a:pt x="1846" y="1227"/>
                    <a:pt x="1930" y="1227"/>
                  </a:cubicBezTo>
                  <a:cubicBezTo>
                    <a:pt x="2025" y="1227"/>
                    <a:pt x="2096" y="1156"/>
                    <a:pt x="2096" y="1061"/>
                  </a:cubicBezTo>
                  <a:lnTo>
                    <a:pt x="2096" y="656"/>
                  </a:lnTo>
                  <a:cubicBezTo>
                    <a:pt x="2108" y="620"/>
                    <a:pt x="2156" y="596"/>
                    <a:pt x="2203" y="596"/>
                  </a:cubicBezTo>
                  <a:lnTo>
                    <a:pt x="2215" y="596"/>
                  </a:lnTo>
                  <a:cubicBezTo>
                    <a:pt x="2275" y="596"/>
                    <a:pt x="2334" y="644"/>
                    <a:pt x="2334" y="715"/>
                  </a:cubicBezTo>
                  <a:lnTo>
                    <a:pt x="2334" y="822"/>
                  </a:lnTo>
                  <a:lnTo>
                    <a:pt x="2334" y="1156"/>
                  </a:lnTo>
                  <a:cubicBezTo>
                    <a:pt x="2334" y="1239"/>
                    <a:pt x="2406" y="1311"/>
                    <a:pt x="2501" y="1311"/>
                  </a:cubicBezTo>
                  <a:cubicBezTo>
                    <a:pt x="2584" y="1311"/>
                    <a:pt x="2668" y="1239"/>
                    <a:pt x="2668" y="1156"/>
                  </a:cubicBezTo>
                  <a:lnTo>
                    <a:pt x="2668" y="822"/>
                  </a:lnTo>
                  <a:cubicBezTo>
                    <a:pt x="2668" y="763"/>
                    <a:pt x="2703" y="703"/>
                    <a:pt x="2787" y="703"/>
                  </a:cubicBezTo>
                  <a:lnTo>
                    <a:pt x="2799" y="703"/>
                  </a:lnTo>
                  <a:cubicBezTo>
                    <a:pt x="2858" y="703"/>
                    <a:pt x="2918" y="751"/>
                    <a:pt x="2918" y="822"/>
                  </a:cubicBezTo>
                  <a:lnTo>
                    <a:pt x="2918" y="1584"/>
                  </a:lnTo>
                  <a:lnTo>
                    <a:pt x="2918" y="1596"/>
                  </a:lnTo>
                  <a:cubicBezTo>
                    <a:pt x="2930" y="1787"/>
                    <a:pt x="2918" y="2346"/>
                    <a:pt x="2632" y="2596"/>
                  </a:cubicBezTo>
                  <a:cubicBezTo>
                    <a:pt x="2608" y="2620"/>
                    <a:pt x="2572" y="2668"/>
                    <a:pt x="2572" y="2715"/>
                  </a:cubicBezTo>
                  <a:lnTo>
                    <a:pt x="2572" y="3216"/>
                  </a:lnTo>
                  <a:lnTo>
                    <a:pt x="1025" y="3216"/>
                  </a:lnTo>
                  <a:lnTo>
                    <a:pt x="1025" y="2858"/>
                  </a:lnTo>
                  <a:cubicBezTo>
                    <a:pt x="1025" y="2823"/>
                    <a:pt x="1001" y="2763"/>
                    <a:pt x="965" y="2727"/>
                  </a:cubicBezTo>
                  <a:cubicBezTo>
                    <a:pt x="929" y="2727"/>
                    <a:pt x="394" y="2311"/>
                    <a:pt x="358" y="1870"/>
                  </a:cubicBezTo>
                  <a:cubicBezTo>
                    <a:pt x="346" y="1608"/>
                    <a:pt x="334" y="1287"/>
                    <a:pt x="417" y="1215"/>
                  </a:cubicBezTo>
                  <a:cubicBezTo>
                    <a:pt x="453" y="1189"/>
                    <a:pt x="496" y="1175"/>
                    <a:pt x="560" y="1175"/>
                  </a:cubicBezTo>
                  <a:cubicBezTo>
                    <a:pt x="581" y="1175"/>
                    <a:pt x="605" y="1177"/>
                    <a:pt x="632" y="1180"/>
                  </a:cubicBezTo>
                  <a:lnTo>
                    <a:pt x="632" y="1406"/>
                  </a:lnTo>
                  <a:cubicBezTo>
                    <a:pt x="632" y="1489"/>
                    <a:pt x="703" y="1572"/>
                    <a:pt x="787" y="1572"/>
                  </a:cubicBezTo>
                  <a:cubicBezTo>
                    <a:pt x="882" y="1572"/>
                    <a:pt x="953" y="1489"/>
                    <a:pt x="953" y="1406"/>
                  </a:cubicBezTo>
                  <a:lnTo>
                    <a:pt x="953" y="441"/>
                  </a:lnTo>
                  <a:cubicBezTo>
                    <a:pt x="953" y="382"/>
                    <a:pt x="1001" y="322"/>
                    <a:pt x="1072" y="322"/>
                  </a:cubicBezTo>
                  <a:close/>
                  <a:moveTo>
                    <a:pt x="2799" y="3537"/>
                  </a:moveTo>
                  <a:lnTo>
                    <a:pt x="2799" y="4037"/>
                  </a:lnTo>
                  <a:lnTo>
                    <a:pt x="751" y="4037"/>
                  </a:lnTo>
                  <a:lnTo>
                    <a:pt x="751" y="3537"/>
                  </a:lnTo>
                  <a:close/>
                  <a:moveTo>
                    <a:pt x="2799" y="4370"/>
                  </a:moveTo>
                  <a:lnTo>
                    <a:pt x="2799" y="6525"/>
                  </a:lnTo>
                  <a:lnTo>
                    <a:pt x="751" y="6525"/>
                  </a:lnTo>
                  <a:lnTo>
                    <a:pt x="751" y="4370"/>
                  </a:lnTo>
                  <a:close/>
                  <a:moveTo>
                    <a:pt x="1072" y="1"/>
                  </a:moveTo>
                  <a:cubicBezTo>
                    <a:pt x="834" y="1"/>
                    <a:pt x="644" y="203"/>
                    <a:pt x="644" y="429"/>
                  </a:cubicBezTo>
                  <a:lnTo>
                    <a:pt x="644" y="846"/>
                  </a:lnTo>
                  <a:cubicBezTo>
                    <a:pt x="621" y="845"/>
                    <a:pt x="600" y="844"/>
                    <a:pt x="579" y="844"/>
                  </a:cubicBezTo>
                  <a:cubicBezTo>
                    <a:pt x="433" y="844"/>
                    <a:pt x="321" y="880"/>
                    <a:pt x="227" y="953"/>
                  </a:cubicBezTo>
                  <a:cubicBezTo>
                    <a:pt x="1" y="1144"/>
                    <a:pt x="13" y="1525"/>
                    <a:pt x="48" y="1882"/>
                  </a:cubicBezTo>
                  <a:cubicBezTo>
                    <a:pt x="72" y="2370"/>
                    <a:pt x="525" y="2787"/>
                    <a:pt x="679" y="2930"/>
                  </a:cubicBezTo>
                  <a:lnTo>
                    <a:pt x="679" y="3216"/>
                  </a:lnTo>
                  <a:lnTo>
                    <a:pt x="596" y="3216"/>
                  </a:lnTo>
                  <a:cubicBezTo>
                    <a:pt x="513" y="3216"/>
                    <a:pt x="429" y="3287"/>
                    <a:pt x="429" y="3382"/>
                  </a:cubicBezTo>
                  <a:lnTo>
                    <a:pt x="429" y="4216"/>
                  </a:lnTo>
                  <a:lnTo>
                    <a:pt x="429" y="6692"/>
                  </a:lnTo>
                  <a:cubicBezTo>
                    <a:pt x="429" y="6775"/>
                    <a:pt x="513" y="6847"/>
                    <a:pt x="596" y="6847"/>
                  </a:cubicBezTo>
                  <a:lnTo>
                    <a:pt x="2977" y="6847"/>
                  </a:lnTo>
                  <a:cubicBezTo>
                    <a:pt x="3061" y="6847"/>
                    <a:pt x="3144" y="6775"/>
                    <a:pt x="3144" y="6692"/>
                  </a:cubicBezTo>
                  <a:lnTo>
                    <a:pt x="3144" y="4204"/>
                  </a:lnTo>
                  <a:lnTo>
                    <a:pt x="3144" y="3370"/>
                  </a:lnTo>
                  <a:cubicBezTo>
                    <a:pt x="3120" y="3275"/>
                    <a:pt x="3049" y="3204"/>
                    <a:pt x="2965" y="3204"/>
                  </a:cubicBezTo>
                  <a:lnTo>
                    <a:pt x="2858" y="3204"/>
                  </a:lnTo>
                  <a:lnTo>
                    <a:pt x="2858" y="2763"/>
                  </a:lnTo>
                  <a:cubicBezTo>
                    <a:pt x="3263" y="2358"/>
                    <a:pt x="3215" y="1644"/>
                    <a:pt x="3204" y="1549"/>
                  </a:cubicBezTo>
                  <a:lnTo>
                    <a:pt x="3204" y="810"/>
                  </a:lnTo>
                  <a:cubicBezTo>
                    <a:pt x="3204" y="572"/>
                    <a:pt x="3013" y="382"/>
                    <a:pt x="2763" y="382"/>
                  </a:cubicBezTo>
                  <a:lnTo>
                    <a:pt x="2751" y="382"/>
                  </a:lnTo>
                  <a:cubicBezTo>
                    <a:pt x="2680" y="382"/>
                    <a:pt x="2608" y="394"/>
                    <a:pt x="2549" y="441"/>
                  </a:cubicBezTo>
                  <a:cubicBezTo>
                    <a:pt x="2465" y="334"/>
                    <a:pt x="2334" y="275"/>
                    <a:pt x="2203" y="275"/>
                  </a:cubicBezTo>
                  <a:lnTo>
                    <a:pt x="2191" y="275"/>
                  </a:lnTo>
                  <a:cubicBezTo>
                    <a:pt x="2120" y="275"/>
                    <a:pt x="2037" y="287"/>
                    <a:pt x="1977" y="322"/>
                  </a:cubicBezTo>
                  <a:cubicBezTo>
                    <a:pt x="1906" y="227"/>
                    <a:pt x="1787" y="168"/>
                    <a:pt x="1656" y="168"/>
                  </a:cubicBezTo>
                  <a:lnTo>
                    <a:pt x="1632" y="168"/>
                  </a:lnTo>
                  <a:cubicBezTo>
                    <a:pt x="1572" y="168"/>
                    <a:pt x="1525" y="179"/>
                    <a:pt x="1453" y="203"/>
                  </a:cubicBezTo>
                  <a:cubicBezTo>
                    <a:pt x="1382" y="84"/>
                    <a:pt x="1251"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4" name="Google Shape;6594;p79"/>
            <p:cNvSpPr/>
            <p:nvPr/>
          </p:nvSpPr>
          <p:spPr>
            <a:xfrm>
              <a:off x="5426250" y="1990239"/>
              <a:ext cx="191029" cy="322508"/>
            </a:xfrm>
            <a:custGeom>
              <a:avLst/>
              <a:gdLst/>
              <a:ahLst/>
              <a:cxnLst/>
              <a:rect l="l" t="t" r="r" b="b"/>
              <a:pathLst>
                <a:path w="6002" h="10133" extrusionOk="0">
                  <a:moveTo>
                    <a:pt x="584" y="298"/>
                  </a:moveTo>
                  <a:lnTo>
                    <a:pt x="977" y="322"/>
                  </a:lnTo>
                  <a:lnTo>
                    <a:pt x="870" y="584"/>
                  </a:lnTo>
                  <a:lnTo>
                    <a:pt x="584" y="298"/>
                  </a:lnTo>
                  <a:close/>
                  <a:moveTo>
                    <a:pt x="1299" y="381"/>
                  </a:moveTo>
                  <a:lnTo>
                    <a:pt x="2322" y="810"/>
                  </a:lnTo>
                  <a:lnTo>
                    <a:pt x="2203" y="1239"/>
                  </a:lnTo>
                  <a:lnTo>
                    <a:pt x="1120" y="774"/>
                  </a:lnTo>
                  <a:lnTo>
                    <a:pt x="1299" y="381"/>
                  </a:lnTo>
                  <a:close/>
                  <a:moveTo>
                    <a:pt x="4739" y="1834"/>
                  </a:moveTo>
                  <a:lnTo>
                    <a:pt x="5097" y="1977"/>
                  </a:lnTo>
                  <a:lnTo>
                    <a:pt x="4918" y="2382"/>
                  </a:lnTo>
                  <a:lnTo>
                    <a:pt x="4620" y="2263"/>
                  </a:lnTo>
                  <a:cubicBezTo>
                    <a:pt x="4632" y="2251"/>
                    <a:pt x="4632" y="2227"/>
                    <a:pt x="4632" y="2227"/>
                  </a:cubicBezTo>
                  <a:lnTo>
                    <a:pt x="4739" y="1834"/>
                  </a:lnTo>
                  <a:close/>
                  <a:moveTo>
                    <a:pt x="5406" y="2108"/>
                  </a:moveTo>
                  <a:lnTo>
                    <a:pt x="5585" y="2191"/>
                  </a:lnTo>
                  <a:cubicBezTo>
                    <a:pt x="5609" y="2203"/>
                    <a:pt x="5632" y="2215"/>
                    <a:pt x="5644" y="2251"/>
                  </a:cubicBezTo>
                  <a:cubicBezTo>
                    <a:pt x="5656" y="2274"/>
                    <a:pt x="5656" y="2298"/>
                    <a:pt x="5644" y="2322"/>
                  </a:cubicBezTo>
                  <a:lnTo>
                    <a:pt x="5549" y="2524"/>
                  </a:lnTo>
                  <a:cubicBezTo>
                    <a:pt x="5537" y="2560"/>
                    <a:pt x="5525" y="2572"/>
                    <a:pt x="5490" y="2584"/>
                  </a:cubicBezTo>
                  <a:cubicBezTo>
                    <a:pt x="5478" y="2590"/>
                    <a:pt x="5463" y="2593"/>
                    <a:pt x="5449" y="2593"/>
                  </a:cubicBezTo>
                  <a:cubicBezTo>
                    <a:pt x="5436" y="2593"/>
                    <a:pt x="5424" y="2590"/>
                    <a:pt x="5418" y="2584"/>
                  </a:cubicBezTo>
                  <a:lnTo>
                    <a:pt x="5228" y="2513"/>
                  </a:lnTo>
                  <a:lnTo>
                    <a:pt x="5406" y="2108"/>
                  </a:lnTo>
                  <a:close/>
                  <a:moveTo>
                    <a:pt x="2906" y="405"/>
                  </a:moveTo>
                  <a:cubicBezTo>
                    <a:pt x="2930" y="405"/>
                    <a:pt x="2965" y="429"/>
                    <a:pt x="2977" y="441"/>
                  </a:cubicBezTo>
                  <a:cubicBezTo>
                    <a:pt x="2989" y="477"/>
                    <a:pt x="2989" y="500"/>
                    <a:pt x="2989" y="536"/>
                  </a:cubicBezTo>
                  <a:lnTo>
                    <a:pt x="2977" y="608"/>
                  </a:lnTo>
                  <a:lnTo>
                    <a:pt x="2787" y="1262"/>
                  </a:lnTo>
                  <a:cubicBezTo>
                    <a:pt x="2751" y="1358"/>
                    <a:pt x="2811" y="1441"/>
                    <a:pt x="2882" y="1453"/>
                  </a:cubicBezTo>
                  <a:lnTo>
                    <a:pt x="2930" y="1453"/>
                  </a:lnTo>
                  <a:cubicBezTo>
                    <a:pt x="3001" y="1453"/>
                    <a:pt x="3061" y="1417"/>
                    <a:pt x="3084" y="1334"/>
                  </a:cubicBezTo>
                  <a:lnTo>
                    <a:pt x="3263" y="703"/>
                  </a:lnTo>
                  <a:cubicBezTo>
                    <a:pt x="3287" y="667"/>
                    <a:pt x="3335" y="655"/>
                    <a:pt x="3382" y="655"/>
                  </a:cubicBezTo>
                  <a:lnTo>
                    <a:pt x="3394" y="655"/>
                  </a:lnTo>
                  <a:cubicBezTo>
                    <a:pt x="3418" y="655"/>
                    <a:pt x="3454" y="679"/>
                    <a:pt x="3465" y="703"/>
                  </a:cubicBezTo>
                  <a:cubicBezTo>
                    <a:pt x="3477" y="727"/>
                    <a:pt x="3477" y="762"/>
                    <a:pt x="3477" y="786"/>
                  </a:cubicBezTo>
                  <a:lnTo>
                    <a:pt x="3323" y="1358"/>
                  </a:lnTo>
                  <a:cubicBezTo>
                    <a:pt x="3287" y="1441"/>
                    <a:pt x="3346" y="1536"/>
                    <a:pt x="3418" y="1548"/>
                  </a:cubicBezTo>
                  <a:lnTo>
                    <a:pt x="3465" y="1548"/>
                  </a:lnTo>
                  <a:cubicBezTo>
                    <a:pt x="3537" y="1548"/>
                    <a:pt x="3596" y="1501"/>
                    <a:pt x="3620" y="1429"/>
                  </a:cubicBezTo>
                  <a:lnTo>
                    <a:pt x="3763" y="905"/>
                  </a:lnTo>
                  <a:cubicBezTo>
                    <a:pt x="3794" y="885"/>
                    <a:pt x="3825" y="855"/>
                    <a:pt x="3863" y="855"/>
                  </a:cubicBezTo>
                  <a:cubicBezTo>
                    <a:pt x="3869" y="855"/>
                    <a:pt x="3876" y="856"/>
                    <a:pt x="3882" y="858"/>
                  </a:cubicBezTo>
                  <a:lnTo>
                    <a:pt x="3894" y="858"/>
                  </a:lnTo>
                  <a:cubicBezTo>
                    <a:pt x="3954" y="881"/>
                    <a:pt x="4001" y="941"/>
                    <a:pt x="3989" y="1000"/>
                  </a:cubicBezTo>
                  <a:lnTo>
                    <a:pt x="3954" y="1096"/>
                  </a:lnTo>
                  <a:lnTo>
                    <a:pt x="3823" y="1536"/>
                  </a:lnTo>
                  <a:cubicBezTo>
                    <a:pt x="3799" y="1620"/>
                    <a:pt x="3835" y="1703"/>
                    <a:pt x="3930" y="1739"/>
                  </a:cubicBezTo>
                  <a:lnTo>
                    <a:pt x="3977" y="1739"/>
                  </a:lnTo>
                  <a:cubicBezTo>
                    <a:pt x="4049" y="1739"/>
                    <a:pt x="4108" y="1691"/>
                    <a:pt x="4120" y="1620"/>
                  </a:cubicBezTo>
                  <a:lnTo>
                    <a:pt x="4251" y="1167"/>
                  </a:lnTo>
                  <a:cubicBezTo>
                    <a:pt x="4272" y="1115"/>
                    <a:pt x="4320" y="1082"/>
                    <a:pt x="4371" y="1082"/>
                  </a:cubicBezTo>
                  <a:cubicBezTo>
                    <a:pt x="4379" y="1082"/>
                    <a:pt x="4386" y="1082"/>
                    <a:pt x="4394" y="1084"/>
                  </a:cubicBezTo>
                  <a:lnTo>
                    <a:pt x="4406" y="1084"/>
                  </a:lnTo>
                  <a:cubicBezTo>
                    <a:pt x="4466" y="1096"/>
                    <a:pt x="4513" y="1155"/>
                    <a:pt x="4489" y="1215"/>
                  </a:cubicBezTo>
                  <a:lnTo>
                    <a:pt x="4251" y="2084"/>
                  </a:lnTo>
                  <a:lnTo>
                    <a:pt x="4251" y="2096"/>
                  </a:lnTo>
                  <a:cubicBezTo>
                    <a:pt x="4323" y="2191"/>
                    <a:pt x="4216" y="2870"/>
                    <a:pt x="3811" y="3084"/>
                  </a:cubicBezTo>
                  <a:cubicBezTo>
                    <a:pt x="3751" y="3108"/>
                    <a:pt x="3727" y="3167"/>
                    <a:pt x="3727" y="3227"/>
                  </a:cubicBezTo>
                  <a:lnTo>
                    <a:pt x="3727" y="3715"/>
                  </a:lnTo>
                  <a:lnTo>
                    <a:pt x="2192" y="3715"/>
                  </a:lnTo>
                  <a:lnTo>
                    <a:pt x="2192" y="2941"/>
                  </a:lnTo>
                  <a:cubicBezTo>
                    <a:pt x="2192" y="2905"/>
                    <a:pt x="2180" y="2870"/>
                    <a:pt x="2144" y="2846"/>
                  </a:cubicBezTo>
                  <a:cubicBezTo>
                    <a:pt x="2144" y="2846"/>
                    <a:pt x="1715" y="2310"/>
                    <a:pt x="1787" y="1870"/>
                  </a:cubicBezTo>
                  <a:cubicBezTo>
                    <a:pt x="1822" y="1739"/>
                    <a:pt x="1834" y="1572"/>
                    <a:pt x="1870" y="1453"/>
                  </a:cubicBezTo>
                  <a:lnTo>
                    <a:pt x="2168" y="1572"/>
                  </a:lnTo>
                  <a:cubicBezTo>
                    <a:pt x="2192" y="1620"/>
                    <a:pt x="2239" y="1667"/>
                    <a:pt x="2275" y="1679"/>
                  </a:cubicBezTo>
                  <a:cubicBezTo>
                    <a:pt x="2294" y="1686"/>
                    <a:pt x="2312" y="1690"/>
                    <a:pt x="2330" y="1690"/>
                  </a:cubicBezTo>
                  <a:cubicBezTo>
                    <a:pt x="2401" y="1690"/>
                    <a:pt x="2456" y="1636"/>
                    <a:pt x="2465" y="1560"/>
                  </a:cubicBezTo>
                  <a:lnTo>
                    <a:pt x="2751" y="489"/>
                  </a:lnTo>
                  <a:cubicBezTo>
                    <a:pt x="2751" y="465"/>
                    <a:pt x="2787" y="429"/>
                    <a:pt x="2799" y="417"/>
                  </a:cubicBezTo>
                  <a:cubicBezTo>
                    <a:pt x="2834" y="405"/>
                    <a:pt x="2858" y="405"/>
                    <a:pt x="2882" y="405"/>
                  </a:cubicBezTo>
                  <a:close/>
                  <a:moveTo>
                    <a:pt x="3942" y="4048"/>
                  </a:moveTo>
                  <a:lnTo>
                    <a:pt x="3942" y="4549"/>
                  </a:lnTo>
                  <a:lnTo>
                    <a:pt x="1894" y="4549"/>
                  </a:lnTo>
                  <a:lnTo>
                    <a:pt x="1894" y="4048"/>
                  </a:lnTo>
                  <a:close/>
                  <a:moveTo>
                    <a:pt x="191" y="0"/>
                  </a:moveTo>
                  <a:cubicBezTo>
                    <a:pt x="120" y="0"/>
                    <a:pt x="60" y="24"/>
                    <a:pt x="36" y="84"/>
                  </a:cubicBezTo>
                  <a:cubicBezTo>
                    <a:pt x="1" y="143"/>
                    <a:pt x="13" y="227"/>
                    <a:pt x="60" y="262"/>
                  </a:cubicBezTo>
                  <a:lnTo>
                    <a:pt x="822" y="1012"/>
                  </a:lnTo>
                  <a:lnTo>
                    <a:pt x="834" y="1024"/>
                  </a:lnTo>
                  <a:lnTo>
                    <a:pt x="846" y="1024"/>
                  </a:lnTo>
                  <a:cubicBezTo>
                    <a:pt x="870" y="1036"/>
                    <a:pt x="894" y="1060"/>
                    <a:pt x="906" y="1060"/>
                  </a:cubicBezTo>
                  <a:lnTo>
                    <a:pt x="1596" y="1358"/>
                  </a:lnTo>
                  <a:cubicBezTo>
                    <a:pt x="1549" y="1501"/>
                    <a:pt x="1501" y="1679"/>
                    <a:pt x="1489" y="1846"/>
                  </a:cubicBezTo>
                  <a:cubicBezTo>
                    <a:pt x="1406" y="2346"/>
                    <a:pt x="1763" y="2870"/>
                    <a:pt x="1870" y="3036"/>
                  </a:cubicBezTo>
                  <a:lnTo>
                    <a:pt x="1870" y="3763"/>
                  </a:lnTo>
                  <a:lnTo>
                    <a:pt x="1739" y="3763"/>
                  </a:lnTo>
                  <a:cubicBezTo>
                    <a:pt x="1656" y="3763"/>
                    <a:pt x="1572" y="3834"/>
                    <a:pt x="1572" y="3929"/>
                  </a:cubicBezTo>
                  <a:lnTo>
                    <a:pt x="1572" y="4763"/>
                  </a:lnTo>
                  <a:lnTo>
                    <a:pt x="1572" y="9966"/>
                  </a:lnTo>
                  <a:cubicBezTo>
                    <a:pt x="1572" y="10061"/>
                    <a:pt x="1656" y="10133"/>
                    <a:pt x="1739" y="10133"/>
                  </a:cubicBezTo>
                  <a:lnTo>
                    <a:pt x="4120" y="10133"/>
                  </a:lnTo>
                  <a:cubicBezTo>
                    <a:pt x="4216" y="10133"/>
                    <a:pt x="4287" y="10061"/>
                    <a:pt x="4287" y="9966"/>
                  </a:cubicBezTo>
                  <a:lnTo>
                    <a:pt x="4287" y="5942"/>
                  </a:lnTo>
                  <a:cubicBezTo>
                    <a:pt x="4287" y="5846"/>
                    <a:pt x="4216" y="5775"/>
                    <a:pt x="4120" y="5775"/>
                  </a:cubicBezTo>
                  <a:cubicBezTo>
                    <a:pt x="4037" y="5775"/>
                    <a:pt x="3954" y="5846"/>
                    <a:pt x="3954" y="5942"/>
                  </a:cubicBezTo>
                  <a:lnTo>
                    <a:pt x="3954" y="9811"/>
                  </a:lnTo>
                  <a:lnTo>
                    <a:pt x="1906" y="9811"/>
                  </a:lnTo>
                  <a:lnTo>
                    <a:pt x="1906" y="4930"/>
                  </a:lnTo>
                  <a:lnTo>
                    <a:pt x="3954" y="4930"/>
                  </a:lnTo>
                  <a:lnTo>
                    <a:pt x="3954" y="5191"/>
                  </a:lnTo>
                  <a:lnTo>
                    <a:pt x="3954" y="5370"/>
                  </a:lnTo>
                  <a:cubicBezTo>
                    <a:pt x="3954" y="5465"/>
                    <a:pt x="4037" y="5537"/>
                    <a:pt x="4120" y="5537"/>
                  </a:cubicBezTo>
                  <a:cubicBezTo>
                    <a:pt x="4216" y="5537"/>
                    <a:pt x="4287" y="5465"/>
                    <a:pt x="4287" y="5370"/>
                  </a:cubicBezTo>
                  <a:lnTo>
                    <a:pt x="4287" y="5191"/>
                  </a:lnTo>
                  <a:lnTo>
                    <a:pt x="4287" y="4715"/>
                  </a:lnTo>
                  <a:lnTo>
                    <a:pt x="4287" y="3882"/>
                  </a:lnTo>
                  <a:cubicBezTo>
                    <a:pt x="4287" y="3787"/>
                    <a:pt x="4216" y="3715"/>
                    <a:pt x="4120" y="3715"/>
                  </a:cubicBezTo>
                  <a:lnTo>
                    <a:pt x="4049" y="3715"/>
                  </a:lnTo>
                  <a:lnTo>
                    <a:pt x="4049" y="3298"/>
                  </a:lnTo>
                  <a:cubicBezTo>
                    <a:pt x="4323" y="3120"/>
                    <a:pt x="4466" y="2810"/>
                    <a:pt x="4549" y="2572"/>
                  </a:cubicBezTo>
                  <a:lnTo>
                    <a:pt x="5299" y="2882"/>
                  </a:lnTo>
                  <a:cubicBezTo>
                    <a:pt x="5359" y="2917"/>
                    <a:pt x="5406" y="2917"/>
                    <a:pt x="5466" y="2917"/>
                  </a:cubicBezTo>
                  <a:cubicBezTo>
                    <a:pt x="5525" y="2917"/>
                    <a:pt x="5561" y="2905"/>
                    <a:pt x="5621" y="2882"/>
                  </a:cubicBezTo>
                  <a:cubicBezTo>
                    <a:pt x="5728" y="2846"/>
                    <a:pt x="5823" y="2763"/>
                    <a:pt x="5859" y="2667"/>
                  </a:cubicBezTo>
                  <a:lnTo>
                    <a:pt x="5954" y="2453"/>
                  </a:lnTo>
                  <a:cubicBezTo>
                    <a:pt x="6002" y="2346"/>
                    <a:pt x="6002" y="2227"/>
                    <a:pt x="5954" y="2132"/>
                  </a:cubicBezTo>
                  <a:cubicBezTo>
                    <a:pt x="5906" y="2024"/>
                    <a:pt x="5835" y="1929"/>
                    <a:pt x="5728" y="1893"/>
                  </a:cubicBezTo>
                  <a:lnTo>
                    <a:pt x="4847" y="1512"/>
                  </a:lnTo>
                  <a:lnTo>
                    <a:pt x="4894" y="1370"/>
                  </a:lnTo>
                  <a:cubicBezTo>
                    <a:pt x="4930" y="1251"/>
                    <a:pt x="4906" y="1131"/>
                    <a:pt x="4835" y="1036"/>
                  </a:cubicBezTo>
                  <a:cubicBezTo>
                    <a:pt x="4775" y="941"/>
                    <a:pt x="4668" y="881"/>
                    <a:pt x="4573" y="846"/>
                  </a:cubicBezTo>
                  <a:lnTo>
                    <a:pt x="4549" y="846"/>
                  </a:lnTo>
                  <a:cubicBezTo>
                    <a:pt x="4513" y="840"/>
                    <a:pt x="4478" y="837"/>
                    <a:pt x="4442" y="837"/>
                  </a:cubicBezTo>
                  <a:cubicBezTo>
                    <a:pt x="4406" y="837"/>
                    <a:pt x="4370" y="840"/>
                    <a:pt x="4335" y="846"/>
                  </a:cubicBezTo>
                  <a:cubicBezTo>
                    <a:pt x="4275" y="727"/>
                    <a:pt x="4168" y="643"/>
                    <a:pt x="4037" y="608"/>
                  </a:cubicBezTo>
                  <a:lnTo>
                    <a:pt x="4013" y="608"/>
                  </a:lnTo>
                  <a:cubicBezTo>
                    <a:pt x="3977" y="602"/>
                    <a:pt x="3942" y="599"/>
                    <a:pt x="3907" y="599"/>
                  </a:cubicBezTo>
                  <a:cubicBezTo>
                    <a:pt x="3873" y="599"/>
                    <a:pt x="3841" y="602"/>
                    <a:pt x="3811" y="608"/>
                  </a:cubicBezTo>
                  <a:cubicBezTo>
                    <a:pt x="3811" y="596"/>
                    <a:pt x="3799" y="596"/>
                    <a:pt x="3799" y="584"/>
                  </a:cubicBezTo>
                  <a:cubicBezTo>
                    <a:pt x="3739" y="477"/>
                    <a:pt x="3632" y="417"/>
                    <a:pt x="3525" y="381"/>
                  </a:cubicBezTo>
                  <a:lnTo>
                    <a:pt x="3513" y="381"/>
                  </a:lnTo>
                  <a:cubicBezTo>
                    <a:pt x="3483" y="375"/>
                    <a:pt x="3454" y="372"/>
                    <a:pt x="3424" y="372"/>
                  </a:cubicBezTo>
                  <a:cubicBezTo>
                    <a:pt x="3394" y="372"/>
                    <a:pt x="3364" y="375"/>
                    <a:pt x="3335" y="381"/>
                  </a:cubicBezTo>
                  <a:cubicBezTo>
                    <a:pt x="3323" y="358"/>
                    <a:pt x="3299" y="322"/>
                    <a:pt x="3287" y="310"/>
                  </a:cubicBezTo>
                  <a:cubicBezTo>
                    <a:pt x="3227" y="203"/>
                    <a:pt x="3120" y="143"/>
                    <a:pt x="3025" y="119"/>
                  </a:cubicBezTo>
                  <a:lnTo>
                    <a:pt x="3001" y="119"/>
                  </a:lnTo>
                  <a:cubicBezTo>
                    <a:pt x="2964" y="108"/>
                    <a:pt x="2927" y="103"/>
                    <a:pt x="2892" y="103"/>
                  </a:cubicBezTo>
                  <a:cubicBezTo>
                    <a:pt x="2812" y="103"/>
                    <a:pt x="2737" y="130"/>
                    <a:pt x="2680" y="179"/>
                  </a:cubicBezTo>
                  <a:cubicBezTo>
                    <a:pt x="2573" y="238"/>
                    <a:pt x="2513" y="346"/>
                    <a:pt x="2489" y="441"/>
                  </a:cubicBezTo>
                  <a:lnTo>
                    <a:pt x="2453" y="548"/>
                  </a:lnTo>
                  <a:lnTo>
                    <a:pt x="1322" y="72"/>
                  </a:lnTo>
                  <a:lnTo>
                    <a:pt x="1263" y="72"/>
                  </a:lnTo>
                  <a:lnTo>
                    <a:pt x="19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5" name="Google Shape;6595;p79"/>
            <p:cNvSpPr/>
            <p:nvPr/>
          </p:nvSpPr>
          <p:spPr>
            <a:xfrm>
              <a:off x="5352728" y="2121719"/>
              <a:ext cx="103503" cy="189501"/>
            </a:xfrm>
            <a:custGeom>
              <a:avLst/>
              <a:gdLst/>
              <a:ahLst/>
              <a:cxnLst/>
              <a:rect l="l" t="t" r="r" b="b"/>
              <a:pathLst>
                <a:path w="3252" h="5954" extrusionOk="0">
                  <a:moveTo>
                    <a:pt x="1073" y="322"/>
                  </a:moveTo>
                  <a:cubicBezTo>
                    <a:pt x="1132" y="322"/>
                    <a:pt x="1192" y="358"/>
                    <a:pt x="1192" y="441"/>
                  </a:cubicBezTo>
                  <a:lnTo>
                    <a:pt x="1192" y="513"/>
                  </a:lnTo>
                  <a:lnTo>
                    <a:pt x="1192" y="1060"/>
                  </a:lnTo>
                  <a:cubicBezTo>
                    <a:pt x="1192" y="1156"/>
                    <a:pt x="1263" y="1227"/>
                    <a:pt x="1358" y="1227"/>
                  </a:cubicBezTo>
                  <a:cubicBezTo>
                    <a:pt x="1442" y="1227"/>
                    <a:pt x="1525" y="1156"/>
                    <a:pt x="1525" y="1060"/>
                  </a:cubicBezTo>
                  <a:lnTo>
                    <a:pt x="1525" y="537"/>
                  </a:lnTo>
                  <a:cubicBezTo>
                    <a:pt x="1537" y="513"/>
                    <a:pt x="1584" y="477"/>
                    <a:pt x="1620" y="477"/>
                  </a:cubicBezTo>
                  <a:lnTo>
                    <a:pt x="1644" y="477"/>
                  </a:lnTo>
                  <a:cubicBezTo>
                    <a:pt x="1704" y="477"/>
                    <a:pt x="1763" y="525"/>
                    <a:pt x="1763" y="596"/>
                  </a:cubicBezTo>
                  <a:lnTo>
                    <a:pt x="1763" y="632"/>
                  </a:lnTo>
                  <a:lnTo>
                    <a:pt x="1763" y="1060"/>
                  </a:lnTo>
                  <a:cubicBezTo>
                    <a:pt x="1763" y="1156"/>
                    <a:pt x="1835" y="1227"/>
                    <a:pt x="1918" y="1227"/>
                  </a:cubicBezTo>
                  <a:cubicBezTo>
                    <a:pt x="2013" y="1227"/>
                    <a:pt x="2085" y="1156"/>
                    <a:pt x="2085" y="1060"/>
                  </a:cubicBezTo>
                  <a:lnTo>
                    <a:pt x="2085" y="656"/>
                  </a:lnTo>
                  <a:cubicBezTo>
                    <a:pt x="2096" y="620"/>
                    <a:pt x="2144" y="596"/>
                    <a:pt x="2192" y="596"/>
                  </a:cubicBezTo>
                  <a:lnTo>
                    <a:pt x="2204" y="596"/>
                  </a:lnTo>
                  <a:cubicBezTo>
                    <a:pt x="2263" y="596"/>
                    <a:pt x="2323" y="644"/>
                    <a:pt x="2323" y="715"/>
                  </a:cubicBezTo>
                  <a:lnTo>
                    <a:pt x="2323" y="822"/>
                  </a:lnTo>
                  <a:lnTo>
                    <a:pt x="2323" y="1156"/>
                  </a:lnTo>
                  <a:cubicBezTo>
                    <a:pt x="2323" y="1239"/>
                    <a:pt x="2394" y="1311"/>
                    <a:pt x="2489" y="1311"/>
                  </a:cubicBezTo>
                  <a:cubicBezTo>
                    <a:pt x="2573" y="1311"/>
                    <a:pt x="2656" y="1239"/>
                    <a:pt x="2656" y="1156"/>
                  </a:cubicBezTo>
                  <a:lnTo>
                    <a:pt x="2656" y="822"/>
                  </a:lnTo>
                  <a:cubicBezTo>
                    <a:pt x="2656" y="763"/>
                    <a:pt x="2692" y="703"/>
                    <a:pt x="2775" y="703"/>
                  </a:cubicBezTo>
                  <a:lnTo>
                    <a:pt x="2787" y="703"/>
                  </a:lnTo>
                  <a:cubicBezTo>
                    <a:pt x="2847" y="703"/>
                    <a:pt x="2906" y="751"/>
                    <a:pt x="2906" y="822"/>
                  </a:cubicBezTo>
                  <a:lnTo>
                    <a:pt x="2906" y="1584"/>
                  </a:lnTo>
                  <a:lnTo>
                    <a:pt x="2906" y="1596"/>
                  </a:lnTo>
                  <a:cubicBezTo>
                    <a:pt x="2894" y="1775"/>
                    <a:pt x="2882" y="2323"/>
                    <a:pt x="2597" y="2584"/>
                  </a:cubicBezTo>
                  <a:cubicBezTo>
                    <a:pt x="2561" y="2608"/>
                    <a:pt x="2537" y="2656"/>
                    <a:pt x="2537" y="2704"/>
                  </a:cubicBezTo>
                  <a:lnTo>
                    <a:pt x="2537" y="3204"/>
                  </a:lnTo>
                  <a:lnTo>
                    <a:pt x="989" y="3204"/>
                  </a:lnTo>
                  <a:lnTo>
                    <a:pt x="989" y="2846"/>
                  </a:lnTo>
                  <a:cubicBezTo>
                    <a:pt x="989" y="2799"/>
                    <a:pt x="953" y="2739"/>
                    <a:pt x="930" y="2715"/>
                  </a:cubicBezTo>
                  <a:cubicBezTo>
                    <a:pt x="775" y="2596"/>
                    <a:pt x="370" y="2227"/>
                    <a:pt x="346" y="1846"/>
                  </a:cubicBezTo>
                  <a:cubicBezTo>
                    <a:pt x="334" y="1596"/>
                    <a:pt x="311" y="1275"/>
                    <a:pt x="406" y="1191"/>
                  </a:cubicBezTo>
                  <a:cubicBezTo>
                    <a:pt x="441" y="1174"/>
                    <a:pt x="482" y="1163"/>
                    <a:pt x="539" y="1163"/>
                  </a:cubicBezTo>
                  <a:cubicBezTo>
                    <a:pt x="560" y="1163"/>
                    <a:pt x="583" y="1164"/>
                    <a:pt x="608" y="1168"/>
                  </a:cubicBezTo>
                  <a:lnTo>
                    <a:pt x="608" y="1394"/>
                  </a:lnTo>
                  <a:cubicBezTo>
                    <a:pt x="608" y="1477"/>
                    <a:pt x="692" y="1549"/>
                    <a:pt x="775" y="1549"/>
                  </a:cubicBezTo>
                  <a:cubicBezTo>
                    <a:pt x="870" y="1549"/>
                    <a:pt x="942" y="1477"/>
                    <a:pt x="942" y="1394"/>
                  </a:cubicBezTo>
                  <a:lnTo>
                    <a:pt x="942" y="441"/>
                  </a:lnTo>
                  <a:cubicBezTo>
                    <a:pt x="942" y="382"/>
                    <a:pt x="989" y="322"/>
                    <a:pt x="1061" y="322"/>
                  </a:cubicBezTo>
                  <a:close/>
                  <a:moveTo>
                    <a:pt x="2799" y="3537"/>
                  </a:moveTo>
                  <a:lnTo>
                    <a:pt x="2799" y="4037"/>
                  </a:lnTo>
                  <a:lnTo>
                    <a:pt x="751" y="4037"/>
                  </a:lnTo>
                  <a:lnTo>
                    <a:pt x="751" y="3537"/>
                  </a:lnTo>
                  <a:close/>
                  <a:moveTo>
                    <a:pt x="2799" y="4347"/>
                  </a:moveTo>
                  <a:lnTo>
                    <a:pt x="2799" y="5632"/>
                  </a:lnTo>
                  <a:lnTo>
                    <a:pt x="751" y="5632"/>
                  </a:lnTo>
                  <a:lnTo>
                    <a:pt x="751" y="4347"/>
                  </a:lnTo>
                  <a:close/>
                  <a:moveTo>
                    <a:pt x="1073" y="1"/>
                  </a:moveTo>
                  <a:cubicBezTo>
                    <a:pt x="834" y="1"/>
                    <a:pt x="644" y="203"/>
                    <a:pt x="644" y="429"/>
                  </a:cubicBezTo>
                  <a:lnTo>
                    <a:pt x="644" y="846"/>
                  </a:lnTo>
                  <a:cubicBezTo>
                    <a:pt x="622" y="845"/>
                    <a:pt x="600" y="844"/>
                    <a:pt x="579" y="844"/>
                  </a:cubicBezTo>
                  <a:cubicBezTo>
                    <a:pt x="433" y="844"/>
                    <a:pt x="321" y="880"/>
                    <a:pt x="227" y="953"/>
                  </a:cubicBezTo>
                  <a:cubicBezTo>
                    <a:pt x="1" y="1144"/>
                    <a:pt x="13" y="1525"/>
                    <a:pt x="49" y="1882"/>
                  </a:cubicBezTo>
                  <a:cubicBezTo>
                    <a:pt x="84" y="2370"/>
                    <a:pt x="525" y="2787"/>
                    <a:pt x="692" y="2930"/>
                  </a:cubicBezTo>
                  <a:lnTo>
                    <a:pt x="692" y="3216"/>
                  </a:lnTo>
                  <a:lnTo>
                    <a:pt x="596" y="3216"/>
                  </a:lnTo>
                  <a:cubicBezTo>
                    <a:pt x="513" y="3216"/>
                    <a:pt x="441" y="3287"/>
                    <a:pt x="441" y="3382"/>
                  </a:cubicBezTo>
                  <a:lnTo>
                    <a:pt x="441" y="4216"/>
                  </a:lnTo>
                  <a:lnTo>
                    <a:pt x="441" y="5799"/>
                  </a:lnTo>
                  <a:cubicBezTo>
                    <a:pt x="441" y="5882"/>
                    <a:pt x="513" y="5954"/>
                    <a:pt x="596" y="5954"/>
                  </a:cubicBezTo>
                  <a:lnTo>
                    <a:pt x="2978" y="5954"/>
                  </a:lnTo>
                  <a:cubicBezTo>
                    <a:pt x="3073" y="5954"/>
                    <a:pt x="3144" y="5882"/>
                    <a:pt x="3144" y="5799"/>
                  </a:cubicBezTo>
                  <a:lnTo>
                    <a:pt x="3144" y="4204"/>
                  </a:lnTo>
                  <a:lnTo>
                    <a:pt x="3144" y="3370"/>
                  </a:lnTo>
                  <a:cubicBezTo>
                    <a:pt x="3144" y="3275"/>
                    <a:pt x="3073" y="3204"/>
                    <a:pt x="2978" y="3204"/>
                  </a:cubicBezTo>
                  <a:lnTo>
                    <a:pt x="2882" y="3204"/>
                  </a:lnTo>
                  <a:lnTo>
                    <a:pt x="2882" y="2763"/>
                  </a:lnTo>
                  <a:cubicBezTo>
                    <a:pt x="3251" y="2370"/>
                    <a:pt x="3204" y="1644"/>
                    <a:pt x="3204" y="1549"/>
                  </a:cubicBezTo>
                  <a:lnTo>
                    <a:pt x="3204" y="810"/>
                  </a:lnTo>
                  <a:cubicBezTo>
                    <a:pt x="3204" y="572"/>
                    <a:pt x="3013" y="382"/>
                    <a:pt x="2775" y="382"/>
                  </a:cubicBezTo>
                  <a:lnTo>
                    <a:pt x="2763" y="382"/>
                  </a:lnTo>
                  <a:cubicBezTo>
                    <a:pt x="2680" y="382"/>
                    <a:pt x="2608" y="394"/>
                    <a:pt x="2549" y="441"/>
                  </a:cubicBezTo>
                  <a:cubicBezTo>
                    <a:pt x="2477" y="334"/>
                    <a:pt x="2335" y="275"/>
                    <a:pt x="2204" y="275"/>
                  </a:cubicBezTo>
                  <a:lnTo>
                    <a:pt x="2192" y="275"/>
                  </a:lnTo>
                  <a:cubicBezTo>
                    <a:pt x="2120" y="275"/>
                    <a:pt x="2049" y="287"/>
                    <a:pt x="1989" y="322"/>
                  </a:cubicBezTo>
                  <a:cubicBezTo>
                    <a:pt x="1906" y="227"/>
                    <a:pt x="1787" y="168"/>
                    <a:pt x="1656" y="168"/>
                  </a:cubicBezTo>
                  <a:lnTo>
                    <a:pt x="1644" y="168"/>
                  </a:lnTo>
                  <a:cubicBezTo>
                    <a:pt x="1584" y="168"/>
                    <a:pt x="1525" y="179"/>
                    <a:pt x="1465" y="203"/>
                  </a:cubicBezTo>
                  <a:cubicBezTo>
                    <a:pt x="1394" y="84"/>
                    <a:pt x="1251"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96" name="Google Shape;6596;p79"/>
          <p:cNvGrpSpPr/>
          <p:nvPr/>
        </p:nvGrpSpPr>
        <p:grpSpPr>
          <a:xfrm>
            <a:off x="7538896" y="1970156"/>
            <a:ext cx="361147" cy="361529"/>
            <a:chOff x="7538896" y="1970156"/>
            <a:chExt cx="361147" cy="361529"/>
          </a:xfrm>
        </p:grpSpPr>
        <p:sp>
          <p:nvSpPr>
            <p:cNvPr id="6597" name="Google Shape;6597;p79"/>
            <p:cNvSpPr/>
            <p:nvPr/>
          </p:nvSpPr>
          <p:spPr>
            <a:xfrm>
              <a:off x="7538896" y="1970156"/>
              <a:ext cx="361147" cy="361529"/>
            </a:xfrm>
            <a:custGeom>
              <a:avLst/>
              <a:gdLst/>
              <a:ahLst/>
              <a:cxnLst/>
              <a:rect l="l" t="t" r="r" b="b"/>
              <a:pathLst>
                <a:path w="11347" h="11359" extrusionOk="0">
                  <a:moveTo>
                    <a:pt x="8918" y="584"/>
                  </a:moveTo>
                  <a:lnTo>
                    <a:pt x="9477" y="1155"/>
                  </a:lnTo>
                  <a:lnTo>
                    <a:pt x="9632" y="1298"/>
                  </a:lnTo>
                  <a:lnTo>
                    <a:pt x="10239" y="1905"/>
                  </a:lnTo>
                  <a:lnTo>
                    <a:pt x="10704" y="2370"/>
                  </a:lnTo>
                  <a:lnTo>
                    <a:pt x="8918" y="2370"/>
                  </a:lnTo>
                  <a:lnTo>
                    <a:pt x="8918" y="584"/>
                  </a:lnTo>
                  <a:close/>
                  <a:moveTo>
                    <a:pt x="2631" y="4644"/>
                  </a:moveTo>
                  <a:cubicBezTo>
                    <a:pt x="3322" y="4644"/>
                    <a:pt x="3882" y="5215"/>
                    <a:pt x="3882" y="5894"/>
                  </a:cubicBezTo>
                  <a:lnTo>
                    <a:pt x="3882" y="6192"/>
                  </a:lnTo>
                  <a:lnTo>
                    <a:pt x="3810" y="6192"/>
                  </a:lnTo>
                  <a:cubicBezTo>
                    <a:pt x="3429" y="6108"/>
                    <a:pt x="3310" y="5596"/>
                    <a:pt x="3286" y="5596"/>
                  </a:cubicBezTo>
                  <a:cubicBezTo>
                    <a:pt x="3274" y="5525"/>
                    <a:pt x="3215" y="5477"/>
                    <a:pt x="3155" y="5465"/>
                  </a:cubicBezTo>
                  <a:cubicBezTo>
                    <a:pt x="3143" y="5463"/>
                    <a:pt x="3132" y="5462"/>
                    <a:pt x="3121" y="5462"/>
                  </a:cubicBezTo>
                  <a:cubicBezTo>
                    <a:pt x="3064" y="5462"/>
                    <a:pt x="3016" y="5487"/>
                    <a:pt x="2977" y="5537"/>
                  </a:cubicBezTo>
                  <a:cubicBezTo>
                    <a:pt x="2477" y="6156"/>
                    <a:pt x="1429" y="6156"/>
                    <a:pt x="1417" y="6156"/>
                  </a:cubicBezTo>
                  <a:lnTo>
                    <a:pt x="1298" y="6156"/>
                  </a:lnTo>
                  <a:lnTo>
                    <a:pt x="1286" y="6168"/>
                  </a:lnTo>
                  <a:lnTo>
                    <a:pt x="1262" y="6180"/>
                  </a:lnTo>
                  <a:lnTo>
                    <a:pt x="1262" y="5894"/>
                  </a:lnTo>
                  <a:cubicBezTo>
                    <a:pt x="1262" y="5215"/>
                    <a:pt x="1834" y="4644"/>
                    <a:pt x="2512" y="4644"/>
                  </a:cubicBezTo>
                  <a:close/>
                  <a:moveTo>
                    <a:pt x="1238" y="6644"/>
                  </a:moveTo>
                  <a:lnTo>
                    <a:pt x="1238" y="7192"/>
                  </a:lnTo>
                  <a:cubicBezTo>
                    <a:pt x="1107" y="7180"/>
                    <a:pt x="1000" y="7061"/>
                    <a:pt x="1000" y="6930"/>
                  </a:cubicBezTo>
                  <a:cubicBezTo>
                    <a:pt x="1000" y="6846"/>
                    <a:pt x="1024" y="6775"/>
                    <a:pt x="1084" y="6715"/>
                  </a:cubicBezTo>
                  <a:cubicBezTo>
                    <a:pt x="1143" y="6715"/>
                    <a:pt x="1191" y="6692"/>
                    <a:pt x="1226" y="6644"/>
                  </a:cubicBezTo>
                  <a:close/>
                  <a:moveTo>
                    <a:pt x="3929" y="6656"/>
                  </a:moveTo>
                  <a:cubicBezTo>
                    <a:pt x="3965" y="6680"/>
                    <a:pt x="4001" y="6715"/>
                    <a:pt x="4048" y="6715"/>
                  </a:cubicBezTo>
                  <a:cubicBezTo>
                    <a:pt x="4108" y="6763"/>
                    <a:pt x="4132" y="6835"/>
                    <a:pt x="4132" y="6918"/>
                  </a:cubicBezTo>
                  <a:cubicBezTo>
                    <a:pt x="4155" y="7061"/>
                    <a:pt x="4048" y="7180"/>
                    <a:pt x="3917" y="7192"/>
                  </a:cubicBezTo>
                  <a:lnTo>
                    <a:pt x="3917" y="6656"/>
                  </a:lnTo>
                  <a:close/>
                  <a:moveTo>
                    <a:pt x="3036" y="5942"/>
                  </a:moveTo>
                  <a:cubicBezTo>
                    <a:pt x="3120" y="6132"/>
                    <a:pt x="3286" y="6358"/>
                    <a:pt x="3572" y="6465"/>
                  </a:cubicBezTo>
                  <a:lnTo>
                    <a:pt x="3572" y="7227"/>
                  </a:lnTo>
                  <a:cubicBezTo>
                    <a:pt x="3560" y="7704"/>
                    <a:pt x="3167" y="8085"/>
                    <a:pt x="2691" y="8085"/>
                  </a:cubicBezTo>
                  <a:lnTo>
                    <a:pt x="2477" y="8085"/>
                  </a:lnTo>
                  <a:cubicBezTo>
                    <a:pt x="2000" y="8085"/>
                    <a:pt x="1607" y="7692"/>
                    <a:pt x="1607" y="7227"/>
                  </a:cubicBezTo>
                  <a:lnTo>
                    <a:pt x="1607" y="6501"/>
                  </a:lnTo>
                  <a:cubicBezTo>
                    <a:pt x="1917" y="6477"/>
                    <a:pt x="2572" y="6370"/>
                    <a:pt x="3036" y="5942"/>
                  </a:cubicBezTo>
                  <a:close/>
                  <a:moveTo>
                    <a:pt x="2917" y="8418"/>
                  </a:moveTo>
                  <a:lnTo>
                    <a:pt x="2917" y="8656"/>
                  </a:lnTo>
                  <a:lnTo>
                    <a:pt x="2917" y="8668"/>
                  </a:lnTo>
                  <a:lnTo>
                    <a:pt x="2572" y="9025"/>
                  </a:lnTo>
                  <a:lnTo>
                    <a:pt x="2250" y="8692"/>
                  </a:lnTo>
                  <a:lnTo>
                    <a:pt x="2250" y="8418"/>
                  </a:lnTo>
                  <a:cubicBezTo>
                    <a:pt x="2322" y="8430"/>
                    <a:pt x="2393" y="8430"/>
                    <a:pt x="2477" y="8430"/>
                  </a:cubicBezTo>
                  <a:lnTo>
                    <a:pt x="2691" y="8430"/>
                  </a:lnTo>
                  <a:cubicBezTo>
                    <a:pt x="2774" y="8430"/>
                    <a:pt x="2846" y="8418"/>
                    <a:pt x="2917" y="8418"/>
                  </a:cubicBezTo>
                  <a:close/>
                  <a:moveTo>
                    <a:pt x="8561" y="346"/>
                  </a:moveTo>
                  <a:lnTo>
                    <a:pt x="8561" y="2560"/>
                  </a:lnTo>
                  <a:cubicBezTo>
                    <a:pt x="8561" y="2667"/>
                    <a:pt x="8632" y="2739"/>
                    <a:pt x="8739" y="2739"/>
                  </a:cubicBezTo>
                  <a:lnTo>
                    <a:pt x="10954" y="2739"/>
                  </a:lnTo>
                  <a:lnTo>
                    <a:pt x="10954" y="10954"/>
                  </a:lnTo>
                  <a:lnTo>
                    <a:pt x="5167" y="10954"/>
                  </a:lnTo>
                  <a:lnTo>
                    <a:pt x="5167" y="10263"/>
                  </a:lnTo>
                  <a:cubicBezTo>
                    <a:pt x="5167" y="9454"/>
                    <a:pt x="4608" y="9049"/>
                    <a:pt x="4310" y="8954"/>
                  </a:cubicBezTo>
                  <a:lnTo>
                    <a:pt x="3274" y="8537"/>
                  </a:lnTo>
                  <a:lnTo>
                    <a:pt x="3274" y="8311"/>
                  </a:lnTo>
                  <a:cubicBezTo>
                    <a:pt x="3560" y="8156"/>
                    <a:pt x="3786" y="7894"/>
                    <a:pt x="3870" y="7561"/>
                  </a:cubicBezTo>
                  <a:cubicBezTo>
                    <a:pt x="4215" y="7561"/>
                    <a:pt x="4489" y="7287"/>
                    <a:pt x="4489" y="6930"/>
                  </a:cubicBezTo>
                  <a:cubicBezTo>
                    <a:pt x="4489" y="6715"/>
                    <a:pt x="4394" y="6525"/>
                    <a:pt x="4239" y="6418"/>
                  </a:cubicBezTo>
                  <a:lnTo>
                    <a:pt x="4239" y="5942"/>
                  </a:lnTo>
                  <a:cubicBezTo>
                    <a:pt x="4239" y="5108"/>
                    <a:pt x="3620" y="4429"/>
                    <a:pt x="2810" y="4346"/>
                  </a:cubicBezTo>
                  <a:lnTo>
                    <a:pt x="2810" y="346"/>
                  </a:lnTo>
                  <a:close/>
                  <a:moveTo>
                    <a:pt x="2679" y="0"/>
                  </a:moveTo>
                  <a:cubicBezTo>
                    <a:pt x="2572" y="0"/>
                    <a:pt x="2500" y="72"/>
                    <a:pt x="2500" y="179"/>
                  </a:cubicBezTo>
                  <a:lnTo>
                    <a:pt x="2500" y="4358"/>
                  </a:lnTo>
                  <a:cubicBezTo>
                    <a:pt x="1643" y="4394"/>
                    <a:pt x="953" y="5108"/>
                    <a:pt x="953" y="5965"/>
                  </a:cubicBezTo>
                  <a:lnTo>
                    <a:pt x="953" y="6442"/>
                  </a:lnTo>
                  <a:cubicBezTo>
                    <a:pt x="786" y="6561"/>
                    <a:pt x="691" y="6739"/>
                    <a:pt x="691" y="6954"/>
                  </a:cubicBezTo>
                  <a:cubicBezTo>
                    <a:pt x="691" y="7299"/>
                    <a:pt x="965" y="7597"/>
                    <a:pt x="1322" y="7597"/>
                  </a:cubicBezTo>
                  <a:cubicBezTo>
                    <a:pt x="1417" y="7918"/>
                    <a:pt x="1643" y="8192"/>
                    <a:pt x="1917" y="8335"/>
                  </a:cubicBezTo>
                  <a:lnTo>
                    <a:pt x="1917" y="8561"/>
                  </a:lnTo>
                  <a:lnTo>
                    <a:pt x="845" y="8978"/>
                  </a:lnTo>
                  <a:cubicBezTo>
                    <a:pt x="548" y="9085"/>
                    <a:pt x="0" y="9478"/>
                    <a:pt x="0" y="10287"/>
                  </a:cubicBezTo>
                  <a:lnTo>
                    <a:pt x="0" y="11180"/>
                  </a:lnTo>
                  <a:cubicBezTo>
                    <a:pt x="0" y="11287"/>
                    <a:pt x="72" y="11359"/>
                    <a:pt x="179" y="11359"/>
                  </a:cubicBezTo>
                  <a:lnTo>
                    <a:pt x="965" y="11359"/>
                  </a:lnTo>
                  <a:cubicBezTo>
                    <a:pt x="1072" y="11359"/>
                    <a:pt x="1143" y="11287"/>
                    <a:pt x="1143" y="11180"/>
                  </a:cubicBezTo>
                  <a:cubicBezTo>
                    <a:pt x="1143" y="11073"/>
                    <a:pt x="1072" y="11002"/>
                    <a:pt x="965" y="11002"/>
                  </a:cubicBezTo>
                  <a:lnTo>
                    <a:pt x="357" y="11002"/>
                  </a:lnTo>
                  <a:lnTo>
                    <a:pt x="357" y="10263"/>
                  </a:lnTo>
                  <a:cubicBezTo>
                    <a:pt x="357" y="9513"/>
                    <a:pt x="941" y="9287"/>
                    <a:pt x="965" y="9287"/>
                  </a:cubicBezTo>
                  <a:lnTo>
                    <a:pt x="988" y="9287"/>
                  </a:lnTo>
                  <a:lnTo>
                    <a:pt x="1965" y="8906"/>
                  </a:lnTo>
                  <a:lnTo>
                    <a:pt x="1977" y="8918"/>
                  </a:lnTo>
                  <a:lnTo>
                    <a:pt x="2500" y="9430"/>
                  </a:lnTo>
                  <a:cubicBezTo>
                    <a:pt x="2536" y="9454"/>
                    <a:pt x="2572" y="9466"/>
                    <a:pt x="2619" y="9466"/>
                  </a:cubicBezTo>
                  <a:cubicBezTo>
                    <a:pt x="2667" y="9466"/>
                    <a:pt x="2715" y="9454"/>
                    <a:pt x="2739" y="9406"/>
                  </a:cubicBezTo>
                  <a:lnTo>
                    <a:pt x="3251" y="8894"/>
                  </a:lnTo>
                  <a:lnTo>
                    <a:pt x="4227" y="9275"/>
                  </a:lnTo>
                  <a:lnTo>
                    <a:pt x="4239" y="9275"/>
                  </a:lnTo>
                  <a:cubicBezTo>
                    <a:pt x="4239" y="9275"/>
                    <a:pt x="4858" y="9490"/>
                    <a:pt x="4858" y="10240"/>
                  </a:cubicBezTo>
                  <a:lnTo>
                    <a:pt x="4858" y="10954"/>
                  </a:lnTo>
                  <a:lnTo>
                    <a:pt x="1607" y="10954"/>
                  </a:lnTo>
                  <a:cubicBezTo>
                    <a:pt x="1500" y="10954"/>
                    <a:pt x="1429" y="11037"/>
                    <a:pt x="1429" y="11133"/>
                  </a:cubicBezTo>
                  <a:cubicBezTo>
                    <a:pt x="1429" y="11240"/>
                    <a:pt x="1500" y="11311"/>
                    <a:pt x="1607" y="11311"/>
                  </a:cubicBezTo>
                  <a:lnTo>
                    <a:pt x="11168" y="11311"/>
                  </a:lnTo>
                  <a:cubicBezTo>
                    <a:pt x="11263" y="11311"/>
                    <a:pt x="11347" y="11240"/>
                    <a:pt x="11347" y="11133"/>
                  </a:cubicBezTo>
                  <a:lnTo>
                    <a:pt x="11311" y="2536"/>
                  </a:lnTo>
                  <a:lnTo>
                    <a:pt x="11311" y="2501"/>
                  </a:lnTo>
                  <a:lnTo>
                    <a:pt x="11311" y="2489"/>
                  </a:lnTo>
                  <a:cubicBezTo>
                    <a:pt x="11311" y="2489"/>
                    <a:pt x="11311" y="2477"/>
                    <a:pt x="11299" y="2477"/>
                  </a:cubicBezTo>
                  <a:lnTo>
                    <a:pt x="11287" y="2465"/>
                  </a:lnTo>
                  <a:lnTo>
                    <a:pt x="11263" y="2441"/>
                  </a:lnTo>
                  <a:lnTo>
                    <a:pt x="9882" y="1060"/>
                  </a:lnTo>
                  <a:lnTo>
                    <a:pt x="8870" y="48"/>
                  </a:lnTo>
                  <a:lnTo>
                    <a:pt x="8858" y="36"/>
                  </a:lnTo>
                  <a:lnTo>
                    <a:pt x="8846" y="12"/>
                  </a:lnTo>
                  <a:cubicBezTo>
                    <a:pt x="8846" y="12"/>
                    <a:pt x="8823" y="12"/>
                    <a:pt x="8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8" name="Google Shape;6598;p79"/>
            <p:cNvSpPr/>
            <p:nvPr/>
          </p:nvSpPr>
          <p:spPr>
            <a:xfrm>
              <a:off x="7685907" y="2066784"/>
              <a:ext cx="101211" cy="11394"/>
            </a:xfrm>
            <a:custGeom>
              <a:avLst/>
              <a:gdLst/>
              <a:ahLst/>
              <a:cxnLst/>
              <a:rect l="l" t="t" r="r" b="b"/>
              <a:pathLst>
                <a:path w="3180" h="358" extrusionOk="0">
                  <a:moveTo>
                    <a:pt x="179" y="0"/>
                  </a:moveTo>
                  <a:cubicBezTo>
                    <a:pt x="72" y="0"/>
                    <a:pt x="1" y="84"/>
                    <a:pt x="1" y="179"/>
                  </a:cubicBezTo>
                  <a:cubicBezTo>
                    <a:pt x="1" y="286"/>
                    <a:pt x="72" y="358"/>
                    <a:pt x="179" y="358"/>
                  </a:cubicBezTo>
                  <a:lnTo>
                    <a:pt x="3001" y="358"/>
                  </a:lnTo>
                  <a:cubicBezTo>
                    <a:pt x="3108" y="358"/>
                    <a:pt x="3180" y="286"/>
                    <a:pt x="3180" y="179"/>
                  </a:cubicBezTo>
                  <a:cubicBezTo>
                    <a:pt x="3180" y="84"/>
                    <a:pt x="3108" y="0"/>
                    <a:pt x="3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9" name="Google Shape;6599;p79"/>
            <p:cNvSpPr/>
            <p:nvPr/>
          </p:nvSpPr>
          <p:spPr>
            <a:xfrm>
              <a:off x="7685907" y="2106187"/>
              <a:ext cx="147075" cy="11394"/>
            </a:xfrm>
            <a:custGeom>
              <a:avLst/>
              <a:gdLst/>
              <a:ahLst/>
              <a:cxnLst/>
              <a:rect l="l" t="t" r="r" b="b"/>
              <a:pathLst>
                <a:path w="4621" h="358" extrusionOk="0">
                  <a:moveTo>
                    <a:pt x="179" y="1"/>
                  </a:moveTo>
                  <a:cubicBezTo>
                    <a:pt x="72" y="1"/>
                    <a:pt x="1" y="72"/>
                    <a:pt x="1" y="179"/>
                  </a:cubicBezTo>
                  <a:cubicBezTo>
                    <a:pt x="1" y="286"/>
                    <a:pt x="72" y="358"/>
                    <a:pt x="179" y="358"/>
                  </a:cubicBezTo>
                  <a:lnTo>
                    <a:pt x="4442" y="358"/>
                  </a:lnTo>
                  <a:cubicBezTo>
                    <a:pt x="4549" y="358"/>
                    <a:pt x="4620" y="286"/>
                    <a:pt x="4620" y="179"/>
                  </a:cubicBezTo>
                  <a:cubicBezTo>
                    <a:pt x="4620" y="72"/>
                    <a:pt x="4549" y="1"/>
                    <a:pt x="4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0" name="Google Shape;6600;p79"/>
            <p:cNvSpPr/>
            <p:nvPr/>
          </p:nvSpPr>
          <p:spPr>
            <a:xfrm>
              <a:off x="7685907" y="2145239"/>
              <a:ext cx="147075" cy="11394"/>
            </a:xfrm>
            <a:custGeom>
              <a:avLst/>
              <a:gdLst/>
              <a:ahLst/>
              <a:cxnLst/>
              <a:rect l="l" t="t" r="r" b="b"/>
              <a:pathLst>
                <a:path w="4621" h="358" extrusionOk="0">
                  <a:moveTo>
                    <a:pt x="179" y="0"/>
                  </a:moveTo>
                  <a:cubicBezTo>
                    <a:pt x="72" y="0"/>
                    <a:pt x="1" y="71"/>
                    <a:pt x="1" y="179"/>
                  </a:cubicBezTo>
                  <a:cubicBezTo>
                    <a:pt x="1" y="274"/>
                    <a:pt x="72" y="357"/>
                    <a:pt x="179" y="357"/>
                  </a:cubicBezTo>
                  <a:lnTo>
                    <a:pt x="4442" y="357"/>
                  </a:lnTo>
                  <a:cubicBezTo>
                    <a:pt x="4549" y="357"/>
                    <a:pt x="4620" y="274"/>
                    <a:pt x="4620" y="179"/>
                  </a:cubicBezTo>
                  <a:cubicBezTo>
                    <a:pt x="4620" y="83"/>
                    <a:pt x="4537" y="0"/>
                    <a:pt x="4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1" name="Google Shape;6601;p79"/>
            <p:cNvSpPr/>
            <p:nvPr/>
          </p:nvSpPr>
          <p:spPr>
            <a:xfrm>
              <a:off x="7685907" y="2184260"/>
              <a:ext cx="147075" cy="11394"/>
            </a:xfrm>
            <a:custGeom>
              <a:avLst/>
              <a:gdLst/>
              <a:ahLst/>
              <a:cxnLst/>
              <a:rect l="l" t="t" r="r" b="b"/>
              <a:pathLst>
                <a:path w="4621" h="358" extrusionOk="0">
                  <a:moveTo>
                    <a:pt x="179" y="0"/>
                  </a:moveTo>
                  <a:cubicBezTo>
                    <a:pt x="72" y="0"/>
                    <a:pt x="1" y="84"/>
                    <a:pt x="1" y="179"/>
                  </a:cubicBezTo>
                  <a:cubicBezTo>
                    <a:pt x="1" y="286"/>
                    <a:pt x="72" y="358"/>
                    <a:pt x="179" y="358"/>
                  </a:cubicBezTo>
                  <a:lnTo>
                    <a:pt x="4442" y="358"/>
                  </a:lnTo>
                  <a:cubicBezTo>
                    <a:pt x="4549" y="358"/>
                    <a:pt x="4620" y="286"/>
                    <a:pt x="4620" y="179"/>
                  </a:cubicBezTo>
                  <a:cubicBezTo>
                    <a:pt x="4620" y="84"/>
                    <a:pt x="4537" y="0"/>
                    <a:pt x="4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2" name="Google Shape;6602;p79"/>
            <p:cNvSpPr/>
            <p:nvPr/>
          </p:nvSpPr>
          <p:spPr>
            <a:xfrm>
              <a:off x="7685907" y="2223280"/>
              <a:ext cx="147075" cy="11394"/>
            </a:xfrm>
            <a:custGeom>
              <a:avLst/>
              <a:gdLst/>
              <a:ahLst/>
              <a:cxnLst/>
              <a:rect l="l" t="t" r="r" b="b"/>
              <a:pathLst>
                <a:path w="4621" h="358" extrusionOk="0">
                  <a:moveTo>
                    <a:pt x="179" y="1"/>
                  </a:moveTo>
                  <a:cubicBezTo>
                    <a:pt x="72" y="1"/>
                    <a:pt x="1" y="72"/>
                    <a:pt x="1" y="179"/>
                  </a:cubicBezTo>
                  <a:cubicBezTo>
                    <a:pt x="1" y="286"/>
                    <a:pt x="72" y="358"/>
                    <a:pt x="179" y="358"/>
                  </a:cubicBezTo>
                  <a:lnTo>
                    <a:pt x="4442" y="358"/>
                  </a:lnTo>
                  <a:cubicBezTo>
                    <a:pt x="4549" y="358"/>
                    <a:pt x="4620" y="286"/>
                    <a:pt x="4620" y="179"/>
                  </a:cubicBezTo>
                  <a:cubicBezTo>
                    <a:pt x="4620" y="84"/>
                    <a:pt x="4537" y="1"/>
                    <a:pt x="4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03" name="Google Shape;6603;p79"/>
          <p:cNvGrpSpPr/>
          <p:nvPr/>
        </p:nvGrpSpPr>
        <p:grpSpPr>
          <a:xfrm>
            <a:off x="4896099" y="1970920"/>
            <a:ext cx="358155" cy="358123"/>
            <a:chOff x="4896099" y="1970920"/>
            <a:chExt cx="358155" cy="358123"/>
          </a:xfrm>
        </p:grpSpPr>
        <p:sp>
          <p:nvSpPr>
            <p:cNvPr id="6604" name="Google Shape;6604;p79"/>
            <p:cNvSpPr/>
            <p:nvPr/>
          </p:nvSpPr>
          <p:spPr>
            <a:xfrm>
              <a:off x="4896099" y="1970920"/>
              <a:ext cx="358155" cy="358123"/>
            </a:xfrm>
            <a:custGeom>
              <a:avLst/>
              <a:gdLst/>
              <a:ahLst/>
              <a:cxnLst/>
              <a:rect l="l" t="t" r="r" b="b"/>
              <a:pathLst>
                <a:path w="11253" h="11252" extrusionOk="0">
                  <a:moveTo>
                    <a:pt x="5621" y="0"/>
                  </a:moveTo>
                  <a:cubicBezTo>
                    <a:pt x="4109" y="0"/>
                    <a:pt x="2704" y="595"/>
                    <a:pt x="1644" y="1643"/>
                  </a:cubicBezTo>
                  <a:cubicBezTo>
                    <a:pt x="584" y="2715"/>
                    <a:pt x="1" y="4132"/>
                    <a:pt x="1" y="5632"/>
                  </a:cubicBezTo>
                  <a:cubicBezTo>
                    <a:pt x="1" y="6930"/>
                    <a:pt x="465" y="8192"/>
                    <a:pt x="1263" y="9192"/>
                  </a:cubicBezTo>
                  <a:cubicBezTo>
                    <a:pt x="1300" y="9235"/>
                    <a:pt x="1343" y="9252"/>
                    <a:pt x="1386" y="9252"/>
                  </a:cubicBezTo>
                  <a:cubicBezTo>
                    <a:pt x="1509" y="9252"/>
                    <a:pt x="1622" y="9104"/>
                    <a:pt x="1525" y="8989"/>
                  </a:cubicBezTo>
                  <a:cubicBezTo>
                    <a:pt x="751" y="8049"/>
                    <a:pt x="334" y="6858"/>
                    <a:pt x="334" y="5632"/>
                  </a:cubicBezTo>
                  <a:cubicBezTo>
                    <a:pt x="334" y="4227"/>
                    <a:pt x="882" y="2881"/>
                    <a:pt x="1882" y="1881"/>
                  </a:cubicBezTo>
                  <a:cubicBezTo>
                    <a:pt x="2882" y="893"/>
                    <a:pt x="4204" y="322"/>
                    <a:pt x="5621" y="322"/>
                  </a:cubicBezTo>
                  <a:cubicBezTo>
                    <a:pt x="7026" y="322"/>
                    <a:pt x="8371" y="869"/>
                    <a:pt x="9371" y="1869"/>
                  </a:cubicBezTo>
                  <a:cubicBezTo>
                    <a:pt x="10359" y="2870"/>
                    <a:pt x="10931" y="4191"/>
                    <a:pt x="10931" y="5608"/>
                  </a:cubicBezTo>
                  <a:cubicBezTo>
                    <a:pt x="10931" y="7025"/>
                    <a:pt x="10383" y="8358"/>
                    <a:pt x="9383" y="9358"/>
                  </a:cubicBezTo>
                  <a:cubicBezTo>
                    <a:pt x="8383" y="10359"/>
                    <a:pt x="7061" y="10918"/>
                    <a:pt x="5644" y="10918"/>
                  </a:cubicBezTo>
                  <a:cubicBezTo>
                    <a:pt x="4323" y="10918"/>
                    <a:pt x="3037" y="10430"/>
                    <a:pt x="2061" y="9537"/>
                  </a:cubicBezTo>
                  <a:cubicBezTo>
                    <a:pt x="2025" y="9504"/>
                    <a:pt x="1987" y="9490"/>
                    <a:pt x="1951" y="9490"/>
                  </a:cubicBezTo>
                  <a:cubicBezTo>
                    <a:pt x="1823" y="9490"/>
                    <a:pt x="1723" y="9673"/>
                    <a:pt x="1834" y="9775"/>
                  </a:cubicBezTo>
                  <a:cubicBezTo>
                    <a:pt x="2882" y="10728"/>
                    <a:pt x="4228" y="11252"/>
                    <a:pt x="5644" y="11252"/>
                  </a:cubicBezTo>
                  <a:cubicBezTo>
                    <a:pt x="7145" y="11252"/>
                    <a:pt x="8562" y="10656"/>
                    <a:pt x="9621" y="9597"/>
                  </a:cubicBezTo>
                  <a:cubicBezTo>
                    <a:pt x="10681" y="8525"/>
                    <a:pt x="11252" y="7108"/>
                    <a:pt x="11252" y="5608"/>
                  </a:cubicBezTo>
                  <a:cubicBezTo>
                    <a:pt x="11252" y="4120"/>
                    <a:pt x="10657" y="2703"/>
                    <a:pt x="9597" y="1631"/>
                  </a:cubicBezTo>
                  <a:cubicBezTo>
                    <a:pt x="8526" y="572"/>
                    <a:pt x="7121" y="0"/>
                    <a:pt x="56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5" name="Google Shape;6605;p79"/>
            <p:cNvSpPr/>
            <p:nvPr/>
          </p:nvSpPr>
          <p:spPr>
            <a:xfrm>
              <a:off x="4991454" y="2067835"/>
              <a:ext cx="166999" cy="164325"/>
            </a:xfrm>
            <a:custGeom>
              <a:avLst/>
              <a:gdLst/>
              <a:ahLst/>
              <a:cxnLst/>
              <a:rect l="l" t="t" r="r" b="b"/>
              <a:pathLst>
                <a:path w="5247" h="5163" extrusionOk="0">
                  <a:moveTo>
                    <a:pt x="4506" y="706"/>
                  </a:moveTo>
                  <a:lnTo>
                    <a:pt x="3160" y="2861"/>
                  </a:lnTo>
                  <a:lnTo>
                    <a:pt x="2351" y="2075"/>
                  </a:lnTo>
                  <a:lnTo>
                    <a:pt x="4506" y="706"/>
                  </a:lnTo>
                  <a:close/>
                  <a:moveTo>
                    <a:pt x="2113" y="2289"/>
                  </a:moveTo>
                  <a:lnTo>
                    <a:pt x="2922" y="3099"/>
                  </a:lnTo>
                  <a:lnTo>
                    <a:pt x="755" y="4468"/>
                  </a:lnTo>
                  <a:lnTo>
                    <a:pt x="755" y="4468"/>
                  </a:lnTo>
                  <a:lnTo>
                    <a:pt x="2113" y="2289"/>
                  </a:lnTo>
                  <a:close/>
                  <a:moveTo>
                    <a:pt x="5032" y="0"/>
                  </a:moveTo>
                  <a:cubicBezTo>
                    <a:pt x="5004" y="0"/>
                    <a:pt x="4974" y="8"/>
                    <a:pt x="4946" y="27"/>
                  </a:cubicBezTo>
                  <a:lnTo>
                    <a:pt x="2006" y="1896"/>
                  </a:lnTo>
                  <a:cubicBezTo>
                    <a:pt x="1970" y="1908"/>
                    <a:pt x="1934" y="1932"/>
                    <a:pt x="1922" y="1980"/>
                  </a:cubicBezTo>
                  <a:lnTo>
                    <a:pt x="77" y="4909"/>
                  </a:lnTo>
                  <a:cubicBezTo>
                    <a:pt x="1" y="5032"/>
                    <a:pt x="99" y="5163"/>
                    <a:pt x="214" y="5163"/>
                  </a:cubicBezTo>
                  <a:cubicBezTo>
                    <a:pt x="243" y="5163"/>
                    <a:pt x="274" y="5154"/>
                    <a:pt x="303" y="5135"/>
                  </a:cubicBezTo>
                  <a:lnTo>
                    <a:pt x="3232" y="3277"/>
                  </a:lnTo>
                  <a:cubicBezTo>
                    <a:pt x="3280" y="3265"/>
                    <a:pt x="3303" y="3230"/>
                    <a:pt x="3315" y="3182"/>
                  </a:cubicBezTo>
                  <a:lnTo>
                    <a:pt x="5161" y="253"/>
                  </a:lnTo>
                  <a:cubicBezTo>
                    <a:pt x="5247" y="138"/>
                    <a:pt x="5148" y="0"/>
                    <a:pt x="50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6" name="Google Shape;6606;p79"/>
            <p:cNvSpPr/>
            <p:nvPr/>
          </p:nvSpPr>
          <p:spPr>
            <a:xfrm>
              <a:off x="4923789" y="1998578"/>
              <a:ext cx="302043" cy="302425"/>
            </a:xfrm>
            <a:custGeom>
              <a:avLst/>
              <a:gdLst/>
              <a:ahLst/>
              <a:cxnLst/>
              <a:rect l="l" t="t" r="r" b="b"/>
              <a:pathLst>
                <a:path w="9490" h="9502" extrusionOk="0">
                  <a:moveTo>
                    <a:pt x="4727" y="0"/>
                  </a:moveTo>
                  <a:cubicBezTo>
                    <a:pt x="3465" y="0"/>
                    <a:pt x="2274" y="500"/>
                    <a:pt x="1381" y="1405"/>
                  </a:cubicBezTo>
                  <a:cubicBezTo>
                    <a:pt x="488" y="2298"/>
                    <a:pt x="0" y="3489"/>
                    <a:pt x="0" y="4763"/>
                  </a:cubicBezTo>
                  <a:cubicBezTo>
                    <a:pt x="0" y="6049"/>
                    <a:pt x="488" y="7227"/>
                    <a:pt x="1393" y="8120"/>
                  </a:cubicBezTo>
                  <a:cubicBezTo>
                    <a:pt x="2286" y="9013"/>
                    <a:pt x="3477" y="9501"/>
                    <a:pt x="4763" y="9501"/>
                  </a:cubicBezTo>
                  <a:cubicBezTo>
                    <a:pt x="6025" y="9501"/>
                    <a:pt x="7215" y="9013"/>
                    <a:pt x="8108" y="8097"/>
                  </a:cubicBezTo>
                  <a:cubicBezTo>
                    <a:pt x="9001" y="7204"/>
                    <a:pt x="9489" y="6013"/>
                    <a:pt x="9489" y="4739"/>
                  </a:cubicBezTo>
                  <a:cubicBezTo>
                    <a:pt x="9489" y="3620"/>
                    <a:pt x="9096" y="2524"/>
                    <a:pt x="8358" y="1667"/>
                  </a:cubicBezTo>
                  <a:cubicBezTo>
                    <a:pt x="8325" y="1625"/>
                    <a:pt x="8284" y="1607"/>
                    <a:pt x="8243" y="1607"/>
                  </a:cubicBezTo>
                  <a:cubicBezTo>
                    <a:pt x="8124" y="1607"/>
                    <a:pt x="8011" y="1757"/>
                    <a:pt x="8108" y="1881"/>
                  </a:cubicBezTo>
                  <a:cubicBezTo>
                    <a:pt x="8751" y="2620"/>
                    <a:pt x="9108" y="3560"/>
                    <a:pt x="9156" y="4537"/>
                  </a:cubicBezTo>
                  <a:lnTo>
                    <a:pt x="8477" y="4537"/>
                  </a:lnTo>
                  <a:cubicBezTo>
                    <a:pt x="8275" y="4537"/>
                    <a:pt x="8275" y="4870"/>
                    <a:pt x="8477" y="4870"/>
                  </a:cubicBezTo>
                  <a:lnTo>
                    <a:pt x="9156" y="4870"/>
                  </a:lnTo>
                  <a:cubicBezTo>
                    <a:pt x="9120" y="6001"/>
                    <a:pt x="8656" y="7037"/>
                    <a:pt x="7870" y="7847"/>
                  </a:cubicBezTo>
                  <a:cubicBezTo>
                    <a:pt x="7084" y="8632"/>
                    <a:pt x="6037" y="9097"/>
                    <a:pt x="4929" y="9144"/>
                  </a:cubicBezTo>
                  <a:lnTo>
                    <a:pt x="4929" y="8466"/>
                  </a:lnTo>
                  <a:cubicBezTo>
                    <a:pt x="4929" y="8364"/>
                    <a:pt x="4846" y="8314"/>
                    <a:pt x="4763" y="8314"/>
                  </a:cubicBezTo>
                  <a:cubicBezTo>
                    <a:pt x="4679" y="8314"/>
                    <a:pt x="4596" y="8364"/>
                    <a:pt x="4596" y="8466"/>
                  </a:cubicBezTo>
                  <a:lnTo>
                    <a:pt x="4596" y="9144"/>
                  </a:lnTo>
                  <a:cubicBezTo>
                    <a:pt x="3477" y="9097"/>
                    <a:pt x="2441" y="8644"/>
                    <a:pt x="1631" y="7858"/>
                  </a:cubicBezTo>
                  <a:cubicBezTo>
                    <a:pt x="834" y="7061"/>
                    <a:pt x="369" y="6013"/>
                    <a:pt x="345" y="4882"/>
                  </a:cubicBezTo>
                  <a:lnTo>
                    <a:pt x="1012" y="4882"/>
                  </a:lnTo>
                  <a:cubicBezTo>
                    <a:pt x="1215" y="4882"/>
                    <a:pt x="1215" y="4560"/>
                    <a:pt x="1012" y="4560"/>
                  </a:cubicBezTo>
                  <a:lnTo>
                    <a:pt x="345" y="4560"/>
                  </a:lnTo>
                  <a:cubicBezTo>
                    <a:pt x="381" y="3441"/>
                    <a:pt x="834" y="2417"/>
                    <a:pt x="1619" y="1620"/>
                  </a:cubicBezTo>
                  <a:cubicBezTo>
                    <a:pt x="2405" y="834"/>
                    <a:pt x="3453" y="369"/>
                    <a:pt x="4560" y="334"/>
                  </a:cubicBezTo>
                  <a:lnTo>
                    <a:pt x="4560" y="1000"/>
                  </a:lnTo>
                  <a:cubicBezTo>
                    <a:pt x="4560" y="1102"/>
                    <a:pt x="4644" y="1152"/>
                    <a:pt x="4727" y="1152"/>
                  </a:cubicBezTo>
                  <a:cubicBezTo>
                    <a:pt x="4810" y="1152"/>
                    <a:pt x="4894" y="1102"/>
                    <a:pt x="4894" y="1000"/>
                  </a:cubicBezTo>
                  <a:lnTo>
                    <a:pt x="4894" y="334"/>
                  </a:lnTo>
                  <a:cubicBezTo>
                    <a:pt x="5834" y="357"/>
                    <a:pt x="6727" y="691"/>
                    <a:pt x="7465" y="1262"/>
                  </a:cubicBezTo>
                  <a:cubicBezTo>
                    <a:pt x="7510" y="1301"/>
                    <a:pt x="7556" y="1319"/>
                    <a:pt x="7597" y="1319"/>
                  </a:cubicBezTo>
                  <a:cubicBezTo>
                    <a:pt x="7645" y="1319"/>
                    <a:pt x="7684" y="1295"/>
                    <a:pt x="7703" y="1250"/>
                  </a:cubicBezTo>
                  <a:cubicBezTo>
                    <a:pt x="7763" y="1179"/>
                    <a:pt x="7751" y="1072"/>
                    <a:pt x="7680" y="1012"/>
                  </a:cubicBezTo>
                  <a:cubicBezTo>
                    <a:pt x="6834" y="346"/>
                    <a:pt x="5822" y="0"/>
                    <a:pt x="4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07" name="Google Shape;6607;p79"/>
          <p:cNvGrpSpPr/>
          <p:nvPr/>
        </p:nvGrpSpPr>
        <p:grpSpPr>
          <a:xfrm>
            <a:off x="4048787" y="2977019"/>
            <a:ext cx="283488" cy="198604"/>
            <a:chOff x="4048787" y="2977019"/>
            <a:chExt cx="283488" cy="198604"/>
          </a:xfrm>
        </p:grpSpPr>
        <p:sp>
          <p:nvSpPr>
            <p:cNvPr id="6608" name="Google Shape;6608;p79"/>
            <p:cNvSpPr/>
            <p:nvPr/>
          </p:nvSpPr>
          <p:spPr>
            <a:xfrm>
              <a:off x="4277659" y="3015880"/>
              <a:ext cx="25048" cy="19128"/>
            </a:xfrm>
            <a:custGeom>
              <a:avLst/>
              <a:gdLst/>
              <a:ahLst/>
              <a:cxnLst/>
              <a:rect l="l" t="t" r="r" b="b"/>
              <a:pathLst>
                <a:path w="787" h="601" extrusionOk="0">
                  <a:moveTo>
                    <a:pt x="157" y="1"/>
                  </a:moveTo>
                  <a:cubicBezTo>
                    <a:pt x="113" y="1"/>
                    <a:pt x="70" y="22"/>
                    <a:pt x="49" y="65"/>
                  </a:cubicBezTo>
                  <a:cubicBezTo>
                    <a:pt x="1" y="125"/>
                    <a:pt x="13" y="220"/>
                    <a:pt x="84" y="256"/>
                  </a:cubicBezTo>
                  <a:cubicBezTo>
                    <a:pt x="239" y="363"/>
                    <a:pt x="382" y="470"/>
                    <a:pt x="549" y="577"/>
                  </a:cubicBezTo>
                  <a:cubicBezTo>
                    <a:pt x="584" y="589"/>
                    <a:pt x="608" y="601"/>
                    <a:pt x="620" y="601"/>
                  </a:cubicBezTo>
                  <a:cubicBezTo>
                    <a:pt x="668" y="601"/>
                    <a:pt x="715" y="589"/>
                    <a:pt x="739" y="541"/>
                  </a:cubicBezTo>
                  <a:cubicBezTo>
                    <a:pt x="787" y="482"/>
                    <a:pt x="775" y="398"/>
                    <a:pt x="703" y="351"/>
                  </a:cubicBezTo>
                  <a:cubicBezTo>
                    <a:pt x="537" y="232"/>
                    <a:pt x="382" y="125"/>
                    <a:pt x="239" y="29"/>
                  </a:cubicBezTo>
                  <a:cubicBezTo>
                    <a:pt x="215" y="10"/>
                    <a:pt x="186" y="1"/>
                    <a:pt x="1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9" name="Google Shape;6609;p79"/>
            <p:cNvSpPr/>
            <p:nvPr/>
          </p:nvSpPr>
          <p:spPr>
            <a:xfrm>
              <a:off x="4101462" y="2977019"/>
              <a:ext cx="165630" cy="42458"/>
            </a:xfrm>
            <a:custGeom>
              <a:avLst/>
              <a:gdLst/>
              <a:ahLst/>
              <a:cxnLst/>
              <a:rect l="l" t="t" r="r" b="b"/>
              <a:pathLst>
                <a:path w="5204" h="1334" extrusionOk="0">
                  <a:moveTo>
                    <a:pt x="2810" y="0"/>
                  </a:moveTo>
                  <a:cubicBezTo>
                    <a:pt x="2132" y="0"/>
                    <a:pt x="1239" y="357"/>
                    <a:pt x="84" y="1084"/>
                  </a:cubicBezTo>
                  <a:cubicBezTo>
                    <a:pt x="24" y="1119"/>
                    <a:pt x="1" y="1215"/>
                    <a:pt x="48" y="1274"/>
                  </a:cubicBezTo>
                  <a:cubicBezTo>
                    <a:pt x="72" y="1322"/>
                    <a:pt x="120" y="1334"/>
                    <a:pt x="167" y="1334"/>
                  </a:cubicBezTo>
                  <a:cubicBezTo>
                    <a:pt x="191" y="1334"/>
                    <a:pt x="203" y="1334"/>
                    <a:pt x="239" y="1322"/>
                  </a:cubicBezTo>
                  <a:cubicBezTo>
                    <a:pt x="1334" y="619"/>
                    <a:pt x="2167" y="274"/>
                    <a:pt x="2798" y="274"/>
                  </a:cubicBezTo>
                  <a:cubicBezTo>
                    <a:pt x="3346" y="274"/>
                    <a:pt x="4061" y="524"/>
                    <a:pt x="4965" y="1060"/>
                  </a:cubicBezTo>
                  <a:cubicBezTo>
                    <a:pt x="4987" y="1077"/>
                    <a:pt x="5014" y="1085"/>
                    <a:pt x="5041" y="1085"/>
                  </a:cubicBezTo>
                  <a:cubicBezTo>
                    <a:pt x="5088" y="1085"/>
                    <a:pt x="5138" y="1062"/>
                    <a:pt x="5168" y="1024"/>
                  </a:cubicBezTo>
                  <a:cubicBezTo>
                    <a:pt x="5204" y="953"/>
                    <a:pt x="5180" y="869"/>
                    <a:pt x="5120" y="834"/>
                  </a:cubicBezTo>
                  <a:cubicBezTo>
                    <a:pt x="4168" y="262"/>
                    <a:pt x="3406" y="0"/>
                    <a:pt x="2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0" name="Google Shape;6610;p79"/>
            <p:cNvSpPr/>
            <p:nvPr/>
          </p:nvSpPr>
          <p:spPr>
            <a:xfrm>
              <a:off x="4048787" y="3000508"/>
              <a:ext cx="283488" cy="175115"/>
            </a:xfrm>
            <a:custGeom>
              <a:avLst/>
              <a:gdLst/>
              <a:ahLst/>
              <a:cxnLst/>
              <a:rect l="l" t="t" r="r" b="b"/>
              <a:pathLst>
                <a:path w="8907" h="5502" extrusionOk="0">
                  <a:moveTo>
                    <a:pt x="4453" y="286"/>
                  </a:moveTo>
                  <a:cubicBezTo>
                    <a:pt x="5596" y="286"/>
                    <a:pt x="7894" y="2072"/>
                    <a:pt x="8561" y="2620"/>
                  </a:cubicBezTo>
                  <a:cubicBezTo>
                    <a:pt x="8609" y="2655"/>
                    <a:pt x="8621" y="2691"/>
                    <a:pt x="8621" y="2751"/>
                  </a:cubicBezTo>
                  <a:cubicBezTo>
                    <a:pt x="8621" y="2810"/>
                    <a:pt x="8609" y="2858"/>
                    <a:pt x="8561" y="2894"/>
                  </a:cubicBezTo>
                  <a:cubicBezTo>
                    <a:pt x="7894" y="3441"/>
                    <a:pt x="5596" y="5227"/>
                    <a:pt x="4453" y="5227"/>
                  </a:cubicBezTo>
                  <a:cubicBezTo>
                    <a:pt x="3310" y="5227"/>
                    <a:pt x="1013" y="3441"/>
                    <a:pt x="346" y="2894"/>
                  </a:cubicBezTo>
                  <a:cubicBezTo>
                    <a:pt x="298" y="2858"/>
                    <a:pt x="286" y="2810"/>
                    <a:pt x="286" y="2751"/>
                  </a:cubicBezTo>
                  <a:cubicBezTo>
                    <a:pt x="286" y="2691"/>
                    <a:pt x="310" y="2655"/>
                    <a:pt x="346" y="2620"/>
                  </a:cubicBezTo>
                  <a:cubicBezTo>
                    <a:pt x="1013" y="2072"/>
                    <a:pt x="3310" y="286"/>
                    <a:pt x="4453" y="286"/>
                  </a:cubicBezTo>
                  <a:close/>
                  <a:moveTo>
                    <a:pt x="4453" y="0"/>
                  </a:moveTo>
                  <a:cubicBezTo>
                    <a:pt x="3251" y="0"/>
                    <a:pt x="1060" y="1679"/>
                    <a:pt x="167" y="2405"/>
                  </a:cubicBezTo>
                  <a:cubicBezTo>
                    <a:pt x="60" y="2501"/>
                    <a:pt x="1" y="2620"/>
                    <a:pt x="1" y="2751"/>
                  </a:cubicBezTo>
                  <a:cubicBezTo>
                    <a:pt x="1" y="2882"/>
                    <a:pt x="60" y="3025"/>
                    <a:pt x="167" y="3096"/>
                  </a:cubicBezTo>
                  <a:cubicBezTo>
                    <a:pt x="1060" y="3822"/>
                    <a:pt x="3251" y="5501"/>
                    <a:pt x="4453" y="5501"/>
                  </a:cubicBezTo>
                  <a:cubicBezTo>
                    <a:pt x="5656" y="5501"/>
                    <a:pt x="7847" y="3822"/>
                    <a:pt x="8740" y="3096"/>
                  </a:cubicBezTo>
                  <a:cubicBezTo>
                    <a:pt x="8847" y="3001"/>
                    <a:pt x="8906" y="2882"/>
                    <a:pt x="8906" y="2751"/>
                  </a:cubicBezTo>
                  <a:cubicBezTo>
                    <a:pt x="8906" y="2620"/>
                    <a:pt x="8847" y="2501"/>
                    <a:pt x="8740" y="2405"/>
                  </a:cubicBezTo>
                  <a:cubicBezTo>
                    <a:pt x="7847" y="1679"/>
                    <a:pt x="5656" y="0"/>
                    <a:pt x="4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1" name="Google Shape;6611;p79"/>
            <p:cNvSpPr/>
            <p:nvPr/>
          </p:nvSpPr>
          <p:spPr>
            <a:xfrm>
              <a:off x="4126478" y="3024347"/>
              <a:ext cx="129220" cy="127437"/>
            </a:xfrm>
            <a:custGeom>
              <a:avLst/>
              <a:gdLst/>
              <a:ahLst/>
              <a:cxnLst/>
              <a:rect l="l" t="t" r="r" b="b"/>
              <a:pathLst>
                <a:path w="4060" h="4004" extrusionOk="0">
                  <a:moveTo>
                    <a:pt x="2016" y="0"/>
                  </a:moveTo>
                  <a:cubicBezTo>
                    <a:pt x="1995" y="0"/>
                    <a:pt x="1974" y="1"/>
                    <a:pt x="1953" y="1"/>
                  </a:cubicBezTo>
                  <a:cubicBezTo>
                    <a:pt x="893" y="25"/>
                    <a:pt x="48" y="894"/>
                    <a:pt x="12" y="1930"/>
                  </a:cubicBezTo>
                  <a:cubicBezTo>
                    <a:pt x="0" y="2454"/>
                    <a:pt x="179" y="2942"/>
                    <a:pt x="512" y="3299"/>
                  </a:cubicBezTo>
                  <a:cubicBezTo>
                    <a:pt x="542" y="3329"/>
                    <a:pt x="578" y="3344"/>
                    <a:pt x="613" y="3344"/>
                  </a:cubicBezTo>
                  <a:cubicBezTo>
                    <a:pt x="649" y="3344"/>
                    <a:pt x="685" y="3329"/>
                    <a:pt x="715" y="3299"/>
                  </a:cubicBezTo>
                  <a:cubicBezTo>
                    <a:pt x="762" y="3252"/>
                    <a:pt x="774" y="3169"/>
                    <a:pt x="715" y="3109"/>
                  </a:cubicBezTo>
                  <a:cubicBezTo>
                    <a:pt x="429" y="2776"/>
                    <a:pt x="286" y="2359"/>
                    <a:pt x="298" y="1906"/>
                  </a:cubicBezTo>
                  <a:cubicBezTo>
                    <a:pt x="346" y="1025"/>
                    <a:pt x="1060" y="299"/>
                    <a:pt x="1941" y="263"/>
                  </a:cubicBezTo>
                  <a:cubicBezTo>
                    <a:pt x="1969" y="262"/>
                    <a:pt x="1996" y="261"/>
                    <a:pt x="2024" y="261"/>
                  </a:cubicBezTo>
                  <a:cubicBezTo>
                    <a:pt x="2975" y="261"/>
                    <a:pt x="3762" y="1053"/>
                    <a:pt x="3739" y="2026"/>
                  </a:cubicBezTo>
                  <a:cubicBezTo>
                    <a:pt x="3727" y="2930"/>
                    <a:pt x="2977" y="3692"/>
                    <a:pt x="2072" y="3716"/>
                  </a:cubicBezTo>
                  <a:cubicBezTo>
                    <a:pt x="2050" y="3717"/>
                    <a:pt x="2027" y="3717"/>
                    <a:pt x="2005" y="3717"/>
                  </a:cubicBezTo>
                  <a:cubicBezTo>
                    <a:pt x="1717" y="3717"/>
                    <a:pt x="1423" y="3646"/>
                    <a:pt x="1191" y="3514"/>
                  </a:cubicBezTo>
                  <a:cubicBezTo>
                    <a:pt x="1167" y="3500"/>
                    <a:pt x="1144" y="3493"/>
                    <a:pt x="1121" y="3493"/>
                  </a:cubicBezTo>
                  <a:cubicBezTo>
                    <a:pt x="1086" y="3493"/>
                    <a:pt x="1053" y="3509"/>
                    <a:pt x="1024" y="3538"/>
                  </a:cubicBezTo>
                  <a:cubicBezTo>
                    <a:pt x="965" y="3597"/>
                    <a:pt x="989" y="3716"/>
                    <a:pt x="1060" y="3764"/>
                  </a:cubicBezTo>
                  <a:cubicBezTo>
                    <a:pt x="1339" y="3920"/>
                    <a:pt x="1660" y="4003"/>
                    <a:pt x="1993" y="4003"/>
                  </a:cubicBezTo>
                  <a:cubicBezTo>
                    <a:pt x="2015" y="4003"/>
                    <a:pt x="2038" y="4003"/>
                    <a:pt x="2060" y="4002"/>
                  </a:cubicBezTo>
                  <a:cubicBezTo>
                    <a:pt x="3108" y="3966"/>
                    <a:pt x="3989" y="3121"/>
                    <a:pt x="4025" y="2061"/>
                  </a:cubicBezTo>
                  <a:cubicBezTo>
                    <a:pt x="4060" y="939"/>
                    <a:pt x="3142" y="0"/>
                    <a:pt x="20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2" name="Google Shape;6612;p79"/>
            <p:cNvSpPr/>
            <p:nvPr/>
          </p:nvSpPr>
          <p:spPr>
            <a:xfrm>
              <a:off x="4156778" y="3054678"/>
              <a:ext cx="68238" cy="68270"/>
            </a:xfrm>
            <a:custGeom>
              <a:avLst/>
              <a:gdLst/>
              <a:ahLst/>
              <a:cxnLst/>
              <a:rect l="l" t="t" r="r" b="b"/>
              <a:pathLst>
                <a:path w="2144" h="2145" extrusionOk="0">
                  <a:moveTo>
                    <a:pt x="1072" y="1"/>
                  </a:moveTo>
                  <a:cubicBezTo>
                    <a:pt x="477" y="1"/>
                    <a:pt x="1" y="477"/>
                    <a:pt x="1" y="1073"/>
                  </a:cubicBezTo>
                  <a:cubicBezTo>
                    <a:pt x="1" y="1668"/>
                    <a:pt x="477" y="2144"/>
                    <a:pt x="1072" y="2144"/>
                  </a:cubicBezTo>
                  <a:cubicBezTo>
                    <a:pt x="1668" y="2144"/>
                    <a:pt x="2144" y="1668"/>
                    <a:pt x="2144" y="1073"/>
                  </a:cubicBezTo>
                  <a:cubicBezTo>
                    <a:pt x="2132" y="977"/>
                    <a:pt x="2073" y="918"/>
                    <a:pt x="2001" y="918"/>
                  </a:cubicBezTo>
                  <a:cubicBezTo>
                    <a:pt x="1918" y="918"/>
                    <a:pt x="1858" y="977"/>
                    <a:pt x="1858" y="1049"/>
                  </a:cubicBezTo>
                  <a:cubicBezTo>
                    <a:pt x="1858" y="1489"/>
                    <a:pt x="1501" y="1846"/>
                    <a:pt x="1072" y="1846"/>
                  </a:cubicBezTo>
                  <a:cubicBezTo>
                    <a:pt x="644" y="1846"/>
                    <a:pt x="287" y="1489"/>
                    <a:pt x="287" y="1049"/>
                  </a:cubicBezTo>
                  <a:cubicBezTo>
                    <a:pt x="287" y="620"/>
                    <a:pt x="644" y="263"/>
                    <a:pt x="1072" y="263"/>
                  </a:cubicBezTo>
                  <a:cubicBezTo>
                    <a:pt x="1144" y="263"/>
                    <a:pt x="1203" y="203"/>
                    <a:pt x="1203" y="132"/>
                  </a:cubicBezTo>
                  <a:cubicBezTo>
                    <a:pt x="1203" y="60"/>
                    <a:pt x="1144"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3" name="Google Shape;6613;p79"/>
            <p:cNvSpPr/>
            <p:nvPr/>
          </p:nvSpPr>
          <p:spPr>
            <a:xfrm>
              <a:off x="4198090" y="3060375"/>
              <a:ext cx="20879" cy="20879"/>
            </a:xfrm>
            <a:custGeom>
              <a:avLst/>
              <a:gdLst/>
              <a:ahLst/>
              <a:cxnLst/>
              <a:rect l="l" t="t" r="r" b="b"/>
              <a:pathLst>
                <a:path w="656" h="656" extrusionOk="0">
                  <a:moveTo>
                    <a:pt x="322" y="1"/>
                  </a:moveTo>
                  <a:cubicBezTo>
                    <a:pt x="143" y="1"/>
                    <a:pt x="1" y="143"/>
                    <a:pt x="1" y="322"/>
                  </a:cubicBezTo>
                  <a:cubicBezTo>
                    <a:pt x="1" y="501"/>
                    <a:pt x="143" y="655"/>
                    <a:pt x="322" y="655"/>
                  </a:cubicBezTo>
                  <a:cubicBezTo>
                    <a:pt x="501" y="655"/>
                    <a:pt x="655" y="501"/>
                    <a:pt x="655" y="322"/>
                  </a:cubicBezTo>
                  <a:cubicBezTo>
                    <a:pt x="655" y="143"/>
                    <a:pt x="501" y="1"/>
                    <a:pt x="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14" name="Google Shape;6614;p79"/>
          <p:cNvGrpSpPr/>
          <p:nvPr/>
        </p:nvGrpSpPr>
        <p:grpSpPr>
          <a:xfrm>
            <a:off x="4054103" y="2430191"/>
            <a:ext cx="218687" cy="349052"/>
            <a:chOff x="4054103" y="2430191"/>
            <a:chExt cx="218687" cy="349052"/>
          </a:xfrm>
        </p:grpSpPr>
        <p:sp>
          <p:nvSpPr>
            <p:cNvPr id="6615" name="Google Shape;6615;p79"/>
            <p:cNvSpPr/>
            <p:nvPr/>
          </p:nvSpPr>
          <p:spPr>
            <a:xfrm>
              <a:off x="4054103" y="2430191"/>
              <a:ext cx="218687" cy="349052"/>
            </a:xfrm>
            <a:custGeom>
              <a:avLst/>
              <a:gdLst/>
              <a:ahLst/>
              <a:cxnLst/>
              <a:rect l="l" t="t" r="r" b="b"/>
              <a:pathLst>
                <a:path w="6871" h="10967" extrusionOk="0">
                  <a:moveTo>
                    <a:pt x="6513" y="846"/>
                  </a:moveTo>
                  <a:cubicBezTo>
                    <a:pt x="6513" y="846"/>
                    <a:pt x="6537" y="846"/>
                    <a:pt x="6537" y="870"/>
                  </a:cubicBezTo>
                  <a:lnTo>
                    <a:pt x="6537" y="1203"/>
                  </a:lnTo>
                  <a:lnTo>
                    <a:pt x="6513" y="1203"/>
                  </a:lnTo>
                  <a:lnTo>
                    <a:pt x="6001" y="1227"/>
                  </a:lnTo>
                  <a:cubicBezTo>
                    <a:pt x="5906" y="1227"/>
                    <a:pt x="5834" y="1298"/>
                    <a:pt x="5834" y="1382"/>
                  </a:cubicBezTo>
                  <a:cubicBezTo>
                    <a:pt x="5834" y="1477"/>
                    <a:pt x="5906" y="1548"/>
                    <a:pt x="6001" y="1548"/>
                  </a:cubicBezTo>
                  <a:lnTo>
                    <a:pt x="6180" y="1548"/>
                  </a:lnTo>
                  <a:lnTo>
                    <a:pt x="6180" y="7239"/>
                  </a:lnTo>
                  <a:cubicBezTo>
                    <a:pt x="6180" y="7239"/>
                    <a:pt x="6180" y="7251"/>
                    <a:pt x="6156" y="7251"/>
                  </a:cubicBezTo>
                  <a:lnTo>
                    <a:pt x="655" y="7251"/>
                  </a:lnTo>
                  <a:cubicBezTo>
                    <a:pt x="655" y="7251"/>
                    <a:pt x="643" y="7251"/>
                    <a:pt x="643" y="7239"/>
                  </a:cubicBezTo>
                  <a:lnTo>
                    <a:pt x="643" y="1548"/>
                  </a:lnTo>
                  <a:lnTo>
                    <a:pt x="5310" y="1548"/>
                  </a:lnTo>
                  <a:cubicBezTo>
                    <a:pt x="5406" y="1548"/>
                    <a:pt x="5477" y="1477"/>
                    <a:pt x="5477" y="1382"/>
                  </a:cubicBezTo>
                  <a:cubicBezTo>
                    <a:pt x="5477" y="1298"/>
                    <a:pt x="5406" y="1227"/>
                    <a:pt x="5310" y="1227"/>
                  </a:cubicBezTo>
                  <a:lnTo>
                    <a:pt x="322" y="1227"/>
                  </a:lnTo>
                  <a:cubicBezTo>
                    <a:pt x="322" y="1227"/>
                    <a:pt x="310" y="1227"/>
                    <a:pt x="310" y="1203"/>
                  </a:cubicBezTo>
                  <a:lnTo>
                    <a:pt x="310" y="870"/>
                  </a:lnTo>
                  <a:cubicBezTo>
                    <a:pt x="310" y="870"/>
                    <a:pt x="310" y="846"/>
                    <a:pt x="322" y="846"/>
                  </a:cubicBezTo>
                  <a:close/>
                  <a:moveTo>
                    <a:pt x="5179" y="7561"/>
                  </a:moveTo>
                  <a:lnTo>
                    <a:pt x="5656" y="9990"/>
                  </a:lnTo>
                  <a:lnTo>
                    <a:pt x="3572" y="9990"/>
                  </a:lnTo>
                  <a:lnTo>
                    <a:pt x="3572" y="8085"/>
                  </a:lnTo>
                  <a:cubicBezTo>
                    <a:pt x="3572" y="7990"/>
                    <a:pt x="3501" y="7918"/>
                    <a:pt x="3405" y="7918"/>
                  </a:cubicBezTo>
                  <a:cubicBezTo>
                    <a:pt x="3310" y="7918"/>
                    <a:pt x="3239" y="7990"/>
                    <a:pt x="3239" y="8085"/>
                  </a:cubicBezTo>
                  <a:lnTo>
                    <a:pt x="3239" y="9990"/>
                  </a:lnTo>
                  <a:lnTo>
                    <a:pt x="1155" y="9990"/>
                  </a:lnTo>
                  <a:lnTo>
                    <a:pt x="1643" y="7561"/>
                  </a:lnTo>
                  <a:close/>
                  <a:moveTo>
                    <a:pt x="3417" y="0"/>
                  </a:moveTo>
                  <a:cubicBezTo>
                    <a:pt x="3334" y="0"/>
                    <a:pt x="3263" y="72"/>
                    <a:pt x="3263" y="167"/>
                  </a:cubicBezTo>
                  <a:lnTo>
                    <a:pt x="3263" y="524"/>
                  </a:lnTo>
                  <a:lnTo>
                    <a:pt x="322" y="524"/>
                  </a:lnTo>
                  <a:cubicBezTo>
                    <a:pt x="143" y="524"/>
                    <a:pt x="0" y="667"/>
                    <a:pt x="0" y="846"/>
                  </a:cubicBezTo>
                  <a:lnTo>
                    <a:pt x="0" y="1191"/>
                  </a:lnTo>
                  <a:cubicBezTo>
                    <a:pt x="0" y="1370"/>
                    <a:pt x="143" y="1524"/>
                    <a:pt x="322" y="1524"/>
                  </a:cubicBezTo>
                  <a:lnTo>
                    <a:pt x="334" y="1524"/>
                  </a:lnTo>
                  <a:lnTo>
                    <a:pt x="334" y="7204"/>
                  </a:lnTo>
                  <a:cubicBezTo>
                    <a:pt x="334" y="7382"/>
                    <a:pt x="488" y="7525"/>
                    <a:pt x="667" y="7525"/>
                  </a:cubicBezTo>
                  <a:lnTo>
                    <a:pt x="1334" y="7525"/>
                  </a:lnTo>
                  <a:lnTo>
                    <a:pt x="679" y="10776"/>
                  </a:lnTo>
                  <a:cubicBezTo>
                    <a:pt x="667" y="10859"/>
                    <a:pt x="727" y="10954"/>
                    <a:pt x="798" y="10966"/>
                  </a:cubicBezTo>
                  <a:lnTo>
                    <a:pt x="834" y="10966"/>
                  </a:lnTo>
                  <a:cubicBezTo>
                    <a:pt x="905" y="10966"/>
                    <a:pt x="977" y="10907"/>
                    <a:pt x="1000" y="10835"/>
                  </a:cubicBezTo>
                  <a:lnTo>
                    <a:pt x="1119" y="10264"/>
                  </a:lnTo>
                  <a:lnTo>
                    <a:pt x="3274" y="10264"/>
                  </a:lnTo>
                  <a:lnTo>
                    <a:pt x="3274" y="10788"/>
                  </a:lnTo>
                  <a:cubicBezTo>
                    <a:pt x="3274" y="10883"/>
                    <a:pt x="3346" y="10954"/>
                    <a:pt x="3441" y="10954"/>
                  </a:cubicBezTo>
                  <a:cubicBezTo>
                    <a:pt x="3524" y="10954"/>
                    <a:pt x="3596" y="10883"/>
                    <a:pt x="3596" y="10788"/>
                  </a:cubicBezTo>
                  <a:lnTo>
                    <a:pt x="3596" y="10264"/>
                  </a:lnTo>
                  <a:lnTo>
                    <a:pt x="5763" y="10264"/>
                  </a:lnTo>
                  <a:lnTo>
                    <a:pt x="5882" y="10835"/>
                  </a:lnTo>
                  <a:cubicBezTo>
                    <a:pt x="5894" y="10907"/>
                    <a:pt x="5965" y="10966"/>
                    <a:pt x="6037" y="10966"/>
                  </a:cubicBezTo>
                  <a:lnTo>
                    <a:pt x="6072" y="10966"/>
                  </a:lnTo>
                  <a:cubicBezTo>
                    <a:pt x="6156" y="10954"/>
                    <a:pt x="6215" y="10859"/>
                    <a:pt x="6191" y="10776"/>
                  </a:cubicBezTo>
                  <a:lnTo>
                    <a:pt x="5537" y="7525"/>
                  </a:lnTo>
                  <a:lnTo>
                    <a:pt x="6203" y="7525"/>
                  </a:lnTo>
                  <a:cubicBezTo>
                    <a:pt x="6382" y="7525"/>
                    <a:pt x="6537" y="7382"/>
                    <a:pt x="6537" y="7204"/>
                  </a:cubicBezTo>
                  <a:lnTo>
                    <a:pt x="6537" y="1513"/>
                  </a:lnTo>
                  <a:lnTo>
                    <a:pt x="6549" y="1513"/>
                  </a:lnTo>
                  <a:cubicBezTo>
                    <a:pt x="6727" y="1513"/>
                    <a:pt x="6870" y="1370"/>
                    <a:pt x="6870" y="1191"/>
                  </a:cubicBezTo>
                  <a:lnTo>
                    <a:pt x="6870" y="870"/>
                  </a:lnTo>
                  <a:cubicBezTo>
                    <a:pt x="6846" y="667"/>
                    <a:pt x="6692" y="524"/>
                    <a:pt x="6513" y="524"/>
                  </a:cubicBezTo>
                  <a:lnTo>
                    <a:pt x="3584" y="524"/>
                  </a:lnTo>
                  <a:lnTo>
                    <a:pt x="3584" y="167"/>
                  </a:lnTo>
                  <a:cubicBezTo>
                    <a:pt x="3584" y="72"/>
                    <a:pt x="3513" y="0"/>
                    <a:pt x="3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6" name="Google Shape;6616;p79"/>
            <p:cNvSpPr/>
            <p:nvPr/>
          </p:nvSpPr>
          <p:spPr>
            <a:xfrm>
              <a:off x="4091595" y="2517716"/>
              <a:ext cx="142524" cy="103503"/>
            </a:xfrm>
            <a:custGeom>
              <a:avLst/>
              <a:gdLst/>
              <a:ahLst/>
              <a:cxnLst/>
              <a:rect l="l" t="t" r="r" b="b"/>
              <a:pathLst>
                <a:path w="4478" h="3252" extrusionOk="0">
                  <a:moveTo>
                    <a:pt x="3430" y="1"/>
                  </a:moveTo>
                  <a:cubicBezTo>
                    <a:pt x="3347" y="1"/>
                    <a:pt x="3275" y="84"/>
                    <a:pt x="3275" y="168"/>
                  </a:cubicBezTo>
                  <a:cubicBezTo>
                    <a:pt x="3275" y="263"/>
                    <a:pt x="3347" y="334"/>
                    <a:pt x="3430" y="334"/>
                  </a:cubicBezTo>
                  <a:lnTo>
                    <a:pt x="3906" y="334"/>
                  </a:lnTo>
                  <a:lnTo>
                    <a:pt x="2335" y="1906"/>
                  </a:lnTo>
                  <a:lnTo>
                    <a:pt x="2323" y="1906"/>
                  </a:lnTo>
                  <a:lnTo>
                    <a:pt x="1965" y="1549"/>
                  </a:lnTo>
                  <a:cubicBezTo>
                    <a:pt x="1894" y="1483"/>
                    <a:pt x="1808" y="1450"/>
                    <a:pt x="1723" y="1450"/>
                  </a:cubicBezTo>
                  <a:cubicBezTo>
                    <a:pt x="1638" y="1450"/>
                    <a:pt x="1555" y="1483"/>
                    <a:pt x="1489" y="1549"/>
                  </a:cubicBezTo>
                  <a:lnTo>
                    <a:pt x="60" y="2977"/>
                  </a:lnTo>
                  <a:cubicBezTo>
                    <a:pt x="1" y="3037"/>
                    <a:pt x="1" y="3144"/>
                    <a:pt x="60" y="3204"/>
                  </a:cubicBezTo>
                  <a:cubicBezTo>
                    <a:pt x="84" y="3239"/>
                    <a:pt x="132" y="3251"/>
                    <a:pt x="180" y="3251"/>
                  </a:cubicBezTo>
                  <a:cubicBezTo>
                    <a:pt x="215" y="3251"/>
                    <a:pt x="263" y="3239"/>
                    <a:pt x="299" y="3204"/>
                  </a:cubicBezTo>
                  <a:lnTo>
                    <a:pt x="1727" y="1775"/>
                  </a:lnTo>
                  <a:lnTo>
                    <a:pt x="1739" y="1775"/>
                  </a:lnTo>
                  <a:lnTo>
                    <a:pt x="2096" y="2132"/>
                  </a:lnTo>
                  <a:cubicBezTo>
                    <a:pt x="2156" y="2192"/>
                    <a:pt x="2239" y="2239"/>
                    <a:pt x="2335" y="2239"/>
                  </a:cubicBezTo>
                  <a:cubicBezTo>
                    <a:pt x="2418" y="2239"/>
                    <a:pt x="2513" y="2203"/>
                    <a:pt x="2573" y="2132"/>
                  </a:cubicBezTo>
                  <a:lnTo>
                    <a:pt x="4144" y="560"/>
                  </a:lnTo>
                  <a:lnTo>
                    <a:pt x="4144" y="1037"/>
                  </a:lnTo>
                  <a:cubicBezTo>
                    <a:pt x="4144" y="1120"/>
                    <a:pt x="4228" y="1191"/>
                    <a:pt x="4311" y="1191"/>
                  </a:cubicBezTo>
                  <a:cubicBezTo>
                    <a:pt x="4406" y="1191"/>
                    <a:pt x="4478" y="1120"/>
                    <a:pt x="4478" y="1037"/>
                  </a:cubicBezTo>
                  <a:lnTo>
                    <a:pt x="4478" y="168"/>
                  </a:lnTo>
                  <a:cubicBezTo>
                    <a:pt x="4466" y="84"/>
                    <a:pt x="4382" y="1"/>
                    <a:pt x="4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17" name="Google Shape;6617;p79"/>
          <p:cNvGrpSpPr/>
          <p:nvPr/>
        </p:nvGrpSpPr>
        <p:grpSpPr>
          <a:xfrm>
            <a:off x="2185128" y="2427549"/>
            <a:ext cx="382758" cy="356595"/>
            <a:chOff x="2185128" y="2427549"/>
            <a:chExt cx="382758" cy="356595"/>
          </a:xfrm>
        </p:grpSpPr>
        <p:sp>
          <p:nvSpPr>
            <p:cNvPr id="6618" name="Google Shape;6618;p79"/>
            <p:cNvSpPr/>
            <p:nvPr/>
          </p:nvSpPr>
          <p:spPr>
            <a:xfrm>
              <a:off x="2313584" y="2612467"/>
              <a:ext cx="119417" cy="103853"/>
            </a:xfrm>
            <a:custGeom>
              <a:avLst/>
              <a:gdLst/>
              <a:ahLst/>
              <a:cxnLst/>
              <a:rect l="l" t="t" r="r" b="b"/>
              <a:pathLst>
                <a:path w="3752" h="3263" extrusionOk="0">
                  <a:moveTo>
                    <a:pt x="1882" y="0"/>
                  </a:moveTo>
                  <a:cubicBezTo>
                    <a:pt x="1775" y="0"/>
                    <a:pt x="1692" y="96"/>
                    <a:pt x="1692" y="203"/>
                  </a:cubicBezTo>
                  <a:lnTo>
                    <a:pt x="1692" y="2013"/>
                  </a:lnTo>
                  <a:lnTo>
                    <a:pt x="120" y="2917"/>
                  </a:lnTo>
                  <a:cubicBezTo>
                    <a:pt x="37" y="2977"/>
                    <a:pt x="1" y="3084"/>
                    <a:pt x="48" y="3179"/>
                  </a:cubicBezTo>
                  <a:cubicBezTo>
                    <a:pt x="84" y="3239"/>
                    <a:pt x="156" y="3263"/>
                    <a:pt x="215" y="3263"/>
                  </a:cubicBezTo>
                  <a:cubicBezTo>
                    <a:pt x="239" y="3263"/>
                    <a:pt x="275" y="3251"/>
                    <a:pt x="298" y="3239"/>
                  </a:cubicBezTo>
                  <a:lnTo>
                    <a:pt x="1870" y="2322"/>
                  </a:lnTo>
                  <a:lnTo>
                    <a:pt x="3430" y="3239"/>
                  </a:lnTo>
                  <a:cubicBezTo>
                    <a:pt x="3454" y="3251"/>
                    <a:pt x="3489" y="3263"/>
                    <a:pt x="3513" y="3263"/>
                  </a:cubicBezTo>
                  <a:cubicBezTo>
                    <a:pt x="3573" y="3263"/>
                    <a:pt x="3656" y="3239"/>
                    <a:pt x="3680" y="3179"/>
                  </a:cubicBezTo>
                  <a:cubicBezTo>
                    <a:pt x="3751" y="3072"/>
                    <a:pt x="3727" y="2965"/>
                    <a:pt x="3632" y="2906"/>
                  </a:cubicBezTo>
                  <a:lnTo>
                    <a:pt x="2073" y="2001"/>
                  </a:lnTo>
                  <a:lnTo>
                    <a:pt x="2073" y="203"/>
                  </a:lnTo>
                  <a:cubicBezTo>
                    <a:pt x="2073" y="96"/>
                    <a:pt x="1989" y="0"/>
                    <a:pt x="1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9" name="Google Shape;6619;p79"/>
            <p:cNvSpPr/>
            <p:nvPr/>
          </p:nvSpPr>
          <p:spPr>
            <a:xfrm>
              <a:off x="2311706" y="2427549"/>
              <a:ext cx="129633" cy="171327"/>
            </a:xfrm>
            <a:custGeom>
              <a:avLst/>
              <a:gdLst/>
              <a:ahLst/>
              <a:cxnLst/>
              <a:rect l="l" t="t" r="r" b="b"/>
              <a:pathLst>
                <a:path w="4073" h="5383" extrusionOk="0">
                  <a:moveTo>
                    <a:pt x="2084" y="369"/>
                  </a:moveTo>
                  <a:cubicBezTo>
                    <a:pt x="2584" y="369"/>
                    <a:pt x="2977" y="774"/>
                    <a:pt x="2977" y="1262"/>
                  </a:cubicBezTo>
                  <a:lnTo>
                    <a:pt x="2977" y="1381"/>
                  </a:lnTo>
                  <a:lnTo>
                    <a:pt x="2965" y="1381"/>
                  </a:lnTo>
                  <a:cubicBezTo>
                    <a:pt x="2703" y="1322"/>
                    <a:pt x="2620" y="965"/>
                    <a:pt x="2620" y="965"/>
                  </a:cubicBezTo>
                  <a:cubicBezTo>
                    <a:pt x="2608" y="893"/>
                    <a:pt x="2548" y="834"/>
                    <a:pt x="2477" y="810"/>
                  </a:cubicBezTo>
                  <a:cubicBezTo>
                    <a:pt x="2468" y="808"/>
                    <a:pt x="2458" y="807"/>
                    <a:pt x="2449" y="807"/>
                  </a:cubicBezTo>
                  <a:cubicBezTo>
                    <a:pt x="2385" y="807"/>
                    <a:pt x="2317" y="841"/>
                    <a:pt x="2286" y="893"/>
                  </a:cubicBezTo>
                  <a:cubicBezTo>
                    <a:pt x="1941" y="1369"/>
                    <a:pt x="1179" y="1369"/>
                    <a:pt x="1167" y="1369"/>
                  </a:cubicBezTo>
                  <a:cubicBezTo>
                    <a:pt x="1155" y="1369"/>
                    <a:pt x="1119" y="1369"/>
                    <a:pt x="1108" y="1381"/>
                  </a:cubicBezTo>
                  <a:lnTo>
                    <a:pt x="1108" y="1262"/>
                  </a:lnTo>
                  <a:cubicBezTo>
                    <a:pt x="1108" y="774"/>
                    <a:pt x="1512" y="369"/>
                    <a:pt x="2001" y="369"/>
                  </a:cubicBezTo>
                  <a:close/>
                  <a:moveTo>
                    <a:pt x="3132" y="1905"/>
                  </a:moveTo>
                  <a:cubicBezTo>
                    <a:pt x="3155" y="1929"/>
                    <a:pt x="3179" y="1953"/>
                    <a:pt x="3179" y="2000"/>
                  </a:cubicBezTo>
                  <a:cubicBezTo>
                    <a:pt x="3179" y="2048"/>
                    <a:pt x="3144" y="2096"/>
                    <a:pt x="3120" y="2119"/>
                  </a:cubicBezTo>
                  <a:lnTo>
                    <a:pt x="3120" y="1905"/>
                  </a:lnTo>
                  <a:close/>
                  <a:moveTo>
                    <a:pt x="977" y="1881"/>
                  </a:moveTo>
                  <a:lnTo>
                    <a:pt x="977" y="2143"/>
                  </a:lnTo>
                  <a:cubicBezTo>
                    <a:pt x="929" y="2108"/>
                    <a:pt x="893" y="2060"/>
                    <a:pt x="893" y="2000"/>
                  </a:cubicBezTo>
                  <a:cubicBezTo>
                    <a:pt x="893" y="1965"/>
                    <a:pt x="917" y="1929"/>
                    <a:pt x="941" y="1905"/>
                  </a:cubicBezTo>
                  <a:cubicBezTo>
                    <a:pt x="953" y="1905"/>
                    <a:pt x="953" y="1905"/>
                    <a:pt x="977" y="1881"/>
                  </a:cubicBezTo>
                  <a:close/>
                  <a:moveTo>
                    <a:pt x="2358" y="1346"/>
                  </a:moveTo>
                  <a:cubicBezTo>
                    <a:pt x="2429" y="1477"/>
                    <a:pt x="2548" y="1619"/>
                    <a:pt x="2715" y="1691"/>
                  </a:cubicBezTo>
                  <a:lnTo>
                    <a:pt x="2715" y="2227"/>
                  </a:lnTo>
                  <a:cubicBezTo>
                    <a:pt x="2739" y="2572"/>
                    <a:pt x="2465" y="2834"/>
                    <a:pt x="2132" y="2834"/>
                  </a:cubicBezTo>
                  <a:lnTo>
                    <a:pt x="1953" y="2834"/>
                  </a:lnTo>
                  <a:cubicBezTo>
                    <a:pt x="1631" y="2834"/>
                    <a:pt x="1346" y="2572"/>
                    <a:pt x="1346" y="2227"/>
                  </a:cubicBezTo>
                  <a:lnTo>
                    <a:pt x="1346" y="1738"/>
                  </a:lnTo>
                  <a:cubicBezTo>
                    <a:pt x="1596" y="1703"/>
                    <a:pt x="2024" y="1619"/>
                    <a:pt x="2358" y="1346"/>
                  </a:cubicBezTo>
                  <a:close/>
                  <a:moveTo>
                    <a:pt x="2262" y="3215"/>
                  </a:moveTo>
                  <a:lnTo>
                    <a:pt x="2262" y="3310"/>
                  </a:lnTo>
                  <a:lnTo>
                    <a:pt x="2251" y="3310"/>
                  </a:lnTo>
                  <a:lnTo>
                    <a:pt x="2048" y="3536"/>
                  </a:lnTo>
                  <a:lnTo>
                    <a:pt x="1846" y="3346"/>
                  </a:lnTo>
                  <a:lnTo>
                    <a:pt x="1846" y="3215"/>
                  </a:lnTo>
                  <a:close/>
                  <a:moveTo>
                    <a:pt x="2001" y="0"/>
                  </a:moveTo>
                  <a:cubicBezTo>
                    <a:pt x="1298" y="0"/>
                    <a:pt x="727" y="560"/>
                    <a:pt x="727" y="1262"/>
                  </a:cubicBezTo>
                  <a:lnTo>
                    <a:pt x="727" y="1584"/>
                  </a:lnTo>
                  <a:cubicBezTo>
                    <a:pt x="608" y="1691"/>
                    <a:pt x="536" y="1846"/>
                    <a:pt x="536" y="2000"/>
                  </a:cubicBezTo>
                  <a:cubicBezTo>
                    <a:pt x="536" y="2286"/>
                    <a:pt x="762" y="2524"/>
                    <a:pt x="1024" y="2536"/>
                  </a:cubicBezTo>
                  <a:cubicBezTo>
                    <a:pt x="1108" y="2762"/>
                    <a:pt x="1262" y="2953"/>
                    <a:pt x="1465" y="3072"/>
                  </a:cubicBezTo>
                  <a:lnTo>
                    <a:pt x="1465" y="3179"/>
                  </a:lnTo>
                  <a:lnTo>
                    <a:pt x="691" y="3477"/>
                  </a:lnTo>
                  <a:cubicBezTo>
                    <a:pt x="608" y="3512"/>
                    <a:pt x="0" y="3751"/>
                    <a:pt x="0" y="4525"/>
                  </a:cubicBezTo>
                  <a:lnTo>
                    <a:pt x="0" y="5191"/>
                  </a:lnTo>
                  <a:cubicBezTo>
                    <a:pt x="0" y="5298"/>
                    <a:pt x="96" y="5382"/>
                    <a:pt x="191" y="5382"/>
                  </a:cubicBezTo>
                  <a:lnTo>
                    <a:pt x="667" y="5382"/>
                  </a:lnTo>
                  <a:cubicBezTo>
                    <a:pt x="774" y="5382"/>
                    <a:pt x="869" y="5298"/>
                    <a:pt x="869" y="5191"/>
                  </a:cubicBezTo>
                  <a:cubicBezTo>
                    <a:pt x="869" y="5084"/>
                    <a:pt x="774" y="5001"/>
                    <a:pt x="667" y="5001"/>
                  </a:cubicBezTo>
                  <a:lnTo>
                    <a:pt x="369" y="5001"/>
                  </a:lnTo>
                  <a:lnTo>
                    <a:pt x="369" y="4501"/>
                  </a:lnTo>
                  <a:cubicBezTo>
                    <a:pt x="369" y="3989"/>
                    <a:pt x="786" y="3834"/>
                    <a:pt x="810" y="3822"/>
                  </a:cubicBezTo>
                  <a:lnTo>
                    <a:pt x="822" y="3822"/>
                  </a:lnTo>
                  <a:lnTo>
                    <a:pt x="1536" y="3536"/>
                  </a:lnTo>
                  <a:lnTo>
                    <a:pt x="1905" y="3905"/>
                  </a:lnTo>
                  <a:cubicBezTo>
                    <a:pt x="1941" y="3941"/>
                    <a:pt x="2001" y="3965"/>
                    <a:pt x="2036" y="3965"/>
                  </a:cubicBezTo>
                  <a:cubicBezTo>
                    <a:pt x="2084" y="3965"/>
                    <a:pt x="2143" y="3953"/>
                    <a:pt x="2179" y="3905"/>
                  </a:cubicBezTo>
                  <a:lnTo>
                    <a:pt x="2536" y="3536"/>
                  </a:lnTo>
                  <a:lnTo>
                    <a:pt x="3251" y="3822"/>
                  </a:lnTo>
                  <a:lnTo>
                    <a:pt x="3263" y="3822"/>
                  </a:lnTo>
                  <a:cubicBezTo>
                    <a:pt x="3275" y="3822"/>
                    <a:pt x="3691" y="3989"/>
                    <a:pt x="3691" y="4501"/>
                  </a:cubicBezTo>
                  <a:lnTo>
                    <a:pt x="3691" y="5001"/>
                  </a:lnTo>
                  <a:lnTo>
                    <a:pt x="1310" y="5001"/>
                  </a:lnTo>
                  <a:cubicBezTo>
                    <a:pt x="1203" y="5001"/>
                    <a:pt x="1119" y="5084"/>
                    <a:pt x="1119" y="5191"/>
                  </a:cubicBezTo>
                  <a:cubicBezTo>
                    <a:pt x="1119" y="5298"/>
                    <a:pt x="1203" y="5382"/>
                    <a:pt x="1310" y="5382"/>
                  </a:cubicBezTo>
                  <a:lnTo>
                    <a:pt x="3882" y="5382"/>
                  </a:lnTo>
                  <a:cubicBezTo>
                    <a:pt x="3888" y="5383"/>
                    <a:pt x="3894" y="5383"/>
                    <a:pt x="3900" y="5383"/>
                  </a:cubicBezTo>
                  <a:cubicBezTo>
                    <a:pt x="3989" y="5383"/>
                    <a:pt x="4072" y="5303"/>
                    <a:pt x="4072" y="5203"/>
                  </a:cubicBezTo>
                  <a:lnTo>
                    <a:pt x="4072" y="4536"/>
                  </a:lnTo>
                  <a:cubicBezTo>
                    <a:pt x="4072" y="3763"/>
                    <a:pt x="3477" y="3524"/>
                    <a:pt x="3382" y="3489"/>
                  </a:cubicBezTo>
                  <a:lnTo>
                    <a:pt x="2620" y="3191"/>
                  </a:lnTo>
                  <a:lnTo>
                    <a:pt x="2620" y="3096"/>
                  </a:lnTo>
                  <a:cubicBezTo>
                    <a:pt x="2834" y="2977"/>
                    <a:pt x="2977" y="2774"/>
                    <a:pt x="3048" y="2536"/>
                  </a:cubicBezTo>
                  <a:cubicBezTo>
                    <a:pt x="3322" y="2524"/>
                    <a:pt x="3548" y="2286"/>
                    <a:pt x="3548" y="2000"/>
                  </a:cubicBezTo>
                  <a:cubicBezTo>
                    <a:pt x="3548" y="1846"/>
                    <a:pt x="3465" y="1691"/>
                    <a:pt x="3346" y="1584"/>
                  </a:cubicBezTo>
                  <a:lnTo>
                    <a:pt x="3346" y="1262"/>
                  </a:lnTo>
                  <a:cubicBezTo>
                    <a:pt x="3346" y="560"/>
                    <a:pt x="2786"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0" name="Google Shape;6620;p79"/>
            <p:cNvSpPr/>
            <p:nvPr/>
          </p:nvSpPr>
          <p:spPr>
            <a:xfrm>
              <a:off x="2438252" y="2611703"/>
              <a:ext cx="129633" cy="172441"/>
            </a:xfrm>
            <a:custGeom>
              <a:avLst/>
              <a:gdLst/>
              <a:ahLst/>
              <a:cxnLst/>
              <a:rect l="l" t="t" r="r" b="b"/>
              <a:pathLst>
                <a:path w="4073" h="5418" extrusionOk="0">
                  <a:moveTo>
                    <a:pt x="2085" y="370"/>
                  </a:moveTo>
                  <a:cubicBezTo>
                    <a:pt x="2573" y="370"/>
                    <a:pt x="2978" y="774"/>
                    <a:pt x="2978" y="1263"/>
                  </a:cubicBezTo>
                  <a:lnTo>
                    <a:pt x="2978" y="1382"/>
                  </a:lnTo>
                  <a:lnTo>
                    <a:pt x="2966" y="1382"/>
                  </a:lnTo>
                  <a:cubicBezTo>
                    <a:pt x="2692" y="1322"/>
                    <a:pt x="2620" y="965"/>
                    <a:pt x="2620" y="965"/>
                  </a:cubicBezTo>
                  <a:cubicBezTo>
                    <a:pt x="2608" y="894"/>
                    <a:pt x="2549" y="834"/>
                    <a:pt x="2466" y="822"/>
                  </a:cubicBezTo>
                  <a:cubicBezTo>
                    <a:pt x="2450" y="817"/>
                    <a:pt x="2435" y="815"/>
                    <a:pt x="2420" y="815"/>
                  </a:cubicBezTo>
                  <a:cubicBezTo>
                    <a:pt x="2365" y="815"/>
                    <a:pt x="2313" y="847"/>
                    <a:pt x="2275" y="894"/>
                  </a:cubicBezTo>
                  <a:cubicBezTo>
                    <a:pt x="1942" y="1370"/>
                    <a:pt x="1180" y="1382"/>
                    <a:pt x="1168" y="1382"/>
                  </a:cubicBezTo>
                  <a:lnTo>
                    <a:pt x="1096" y="1382"/>
                  </a:lnTo>
                  <a:lnTo>
                    <a:pt x="1096" y="1263"/>
                  </a:lnTo>
                  <a:cubicBezTo>
                    <a:pt x="1096" y="774"/>
                    <a:pt x="1501" y="370"/>
                    <a:pt x="1989" y="370"/>
                  </a:cubicBezTo>
                  <a:close/>
                  <a:moveTo>
                    <a:pt x="3132" y="1906"/>
                  </a:moveTo>
                  <a:cubicBezTo>
                    <a:pt x="3156" y="1929"/>
                    <a:pt x="3168" y="1965"/>
                    <a:pt x="3168" y="2013"/>
                  </a:cubicBezTo>
                  <a:cubicBezTo>
                    <a:pt x="3168" y="2048"/>
                    <a:pt x="3144" y="2096"/>
                    <a:pt x="3109" y="2132"/>
                  </a:cubicBezTo>
                  <a:lnTo>
                    <a:pt x="3109" y="1906"/>
                  </a:lnTo>
                  <a:close/>
                  <a:moveTo>
                    <a:pt x="965" y="1894"/>
                  </a:moveTo>
                  <a:lnTo>
                    <a:pt x="965" y="2144"/>
                  </a:lnTo>
                  <a:cubicBezTo>
                    <a:pt x="930" y="2108"/>
                    <a:pt x="894" y="2072"/>
                    <a:pt x="894" y="2013"/>
                  </a:cubicBezTo>
                  <a:cubicBezTo>
                    <a:pt x="894" y="1965"/>
                    <a:pt x="906" y="1929"/>
                    <a:pt x="942" y="1906"/>
                  </a:cubicBezTo>
                  <a:cubicBezTo>
                    <a:pt x="953" y="1906"/>
                    <a:pt x="953" y="1906"/>
                    <a:pt x="965" y="1894"/>
                  </a:cubicBezTo>
                  <a:close/>
                  <a:moveTo>
                    <a:pt x="2347" y="1358"/>
                  </a:moveTo>
                  <a:cubicBezTo>
                    <a:pt x="2430" y="1489"/>
                    <a:pt x="2549" y="1620"/>
                    <a:pt x="2704" y="1691"/>
                  </a:cubicBezTo>
                  <a:lnTo>
                    <a:pt x="2704" y="2227"/>
                  </a:lnTo>
                  <a:cubicBezTo>
                    <a:pt x="2739" y="2572"/>
                    <a:pt x="2454" y="2846"/>
                    <a:pt x="2132" y="2846"/>
                  </a:cubicBezTo>
                  <a:lnTo>
                    <a:pt x="1954" y="2846"/>
                  </a:lnTo>
                  <a:cubicBezTo>
                    <a:pt x="1620" y="2846"/>
                    <a:pt x="1334" y="2572"/>
                    <a:pt x="1334" y="2227"/>
                  </a:cubicBezTo>
                  <a:lnTo>
                    <a:pt x="1334" y="1739"/>
                  </a:lnTo>
                  <a:cubicBezTo>
                    <a:pt x="1596" y="1715"/>
                    <a:pt x="2025" y="1620"/>
                    <a:pt x="2347" y="1358"/>
                  </a:cubicBezTo>
                  <a:close/>
                  <a:moveTo>
                    <a:pt x="2263" y="3215"/>
                  </a:moveTo>
                  <a:lnTo>
                    <a:pt x="2251" y="3322"/>
                  </a:lnTo>
                  <a:lnTo>
                    <a:pt x="2037" y="3537"/>
                  </a:lnTo>
                  <a:lnTo>
                    <a:pt x="1846" y="3346"/>
                  </a:lnTo>
                  <a:lnTo>
                    <a:pt x="1846" y="3215"/>
                  </a:lnTo>
                  <a:close/>
                  <a:moveTo>
                    <a:pt x="1989" y="1"/>
                  </a:moveTo>
                  <a:cubicBezTo>
                    <a:pt x="1299" y="1"/>
                    <a:pt x="727" y="560"/>
                    <a:pt x="727" y="1263"/>
                  </a:cubicBezTo>
                  <a:lnTo>
                    <a:pt x="727" y="1596"/>
                  </a:lnTo>
                  <a:cubicBezTo>
                    <a:pt x="608" y="1691"/>
                    <a:pt x="537" y="1846"/>
                    <a:pt x="537" y="2013"/>
                  </a:cubicBezTo>
                  <a:cubicBezTo>
                    <a:pt x="537" y="2287"/>
                    <a:pt x="763" y="2525"/>
                    <a:pt x="1025" y="2549"/>
                  </a:cubicBezTo>
                  <a:cubicBezTo>
                    <a:pt x="1096" y="2763"/>
                    <a:pt x="1263" y="2965"/>
                    <a:pt x="1454" y="3084"/>
                  </a:cubicBezTo>
                  <a:lnTo>
                    <a:pt x="1454" y="3180"/>
                  </a:lnTo>
                  <a:lnTo>
                    <a:pt x="680" y="3477"/>
                  </a:lnTo>
                  <a:cubicBezTo>
                    <a:pt x="608" y="3513"/>
                    <a:pt x="1" y="3751"/>
                    <a:pt x="1" y="4525"/>
                  </a:cubicBezTo>
                  <a:lnTo>
                    <a:pt x="1" y="5192"/>
                  </a:lnTo>
                  <a:cubicBezTo>
                    <a:pt x="1" y="5299"/>
                    <a:pt x="84" y="5382"/>
                    <a:pt x="191" y="5382"/>
                  </a:cubicBezTo>
                  <a:lnTo>
                    <a:pt x="668" y="5382"/>
                  </a:lnTo>
                  <a:cubicBezTo>
                    <a:pt x="775" y="5382"/>
                    <a:pt x="858" y="5299"/>
                    <a:pt x="858" y="5192"/>
                  </a:cubicBezTo>
                  <a:cubicBezTo>
                    <a:pt x="858" y="5085"/>
                    <a:pt x="775" y="5001"/>
                    <a:pt x="668" y="5001"/>
                  </a:cubicBezTo>
                  <a:lnTo>
                    <a:pt x="370" y="5001"/>
                  </a:lnTo>
                  <a:lnTo>
                    <a:pt x="370" y="4537"/>
                  </a:lnTo>
                  <a:cubicBezTo>
                    <a:pt x="370" y="4013"/>
                    <a:pt x="787" y="3870"/>
                    <a:pt x="799" y="3858"/>
                  </a:cubicBezTo>
                  <a:lnTo>
                    <a:pt x="823" y="3858"/>
                  </a:lnTo>
                  <a:lnTo>
                    <a:pt x="1537" y="3572"/>
                  </a:lnTo>
                  <a:lnTo>
                    <a:pt x="1906" y="3942"/>
                  </a:lnTo>
                  <a:cubicBezTo>
                    <a:pt x="1930" y="3977"/>
                    <a:pt x="1989" y="4001"/>
                    <a:pt x="2037" y="4001"/>
                  </a:cubicBezTo>
                  <a:cubicBezTo>
                    <a:pt x="2085" y="4001"/>
                    <a:pt x="2144" y="3989"/>
                    <a:pt x="2168" y="3942"/>
                  </a:cubicBezTo>
                  <a:lnTo>
                    <a:pt x="2525" y="3572"/>
                  </a:lnTo>
                  <a:lnTo>
                    <a:pt x="3239" y="3858"/>
                  </a:lnTo>
                  <a:lnTo>
                    <a:pt x="3263" y="3858"/>
                  </a:lnTo>
                  <a:cubicBezTo>
                    <a:pt x="3275" y="3858"/>
                    <a:pt x="3692" y="4013"/>
                    <a:pt x="3692" y="4537"/>
                  </a:cubicBezTo>
                  <a:lnTo>
                    <a:pt x="3692" y="5025"/>
                  </a:lnTo>
                  <a:lnTo>
                    <a:pt x="1311" y="5025"/>
                  </a:lnTo>
                  <a:cubicBezTo>
                    <a:pt x="1204" y="5025"/>
                    <a:pt x="1120" y="5120"/>
                    <a:pt x="1120" y="5215"/>
                  </a:cubicBezTo>
                  <a:cubicBezTo>
                    <a:pt x="1120" y="5323"/>
                    <a:pt x="1204" y="5418"/>
                    <a:pt x="1311" y="5418"/>
                  </a:cubicBezTo>
                  <a:lnTo>
                    <a:pt x="3882" y="5418"/>
                  </a:lnTo>
                  <a:cubicBezTo>
                    <a:pt x="3990" y="5418"/>
                    <a:pt x="4073" y="5323"/>
                    <a:pt x="4073" y="5215"/>
                  </a:cubicBezTo>
                  <a:lnTo>
                    <a:pt x="4073" y="4537"/>
                  </a:lnTo>
                  <a:cubicBezTo>
                    <a:pt x="4061" y="3763"/>
                    <a:pt x="3454" y="3525"/>
                    <a:pt x="3382" y="3501"/>
                  </a:cubicBezTo>
                  <a:lnTo>
                    <a:pt x="2620" y="3203"/>
                  </a:lnTo>
                  <a:lnTo>
                    <a:pt x="2620" y="3096"/>
                  </a:lnTo>
                  <a:cubicBezTo>
                    <a:pt x="2823" y="2977"/>
                    <a:pt x="2978" y="2787"/>
                    <a:pt x="3049" y="2560"/>
                  </a:cubicBezTo>
                  <a:cubicBezTo>
                    <a:pt x="3323" y="2549"/>
                    <a:pt x="3537" y="2310"/>
                    <a:pt x="3537" y="2025"/>
                  </a:cubicBezTo>
                  <a:cubicBezTo>
                    <a:pt x="3537" y="1858"/>
                    <a:pt x="3466" y="1703"/>
                    <a:pt x="3347" y="1608"/>
                  </a:cubicBezTo>
                  <a:lnTo>
                    <a:pt x="3347" y="1263"/>
                  </a:lnTo>
                  <a:cubicBezTo>
                    <a:pt x="3347" y="560"/>
                    <a:pt x="2787" y="1"/>
                    <a:pt x="20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1" name="Google Shape;6621;p79"/>
            <p:cNvSpPr/>
            <p:nvPr/>
          </p:nvSpPr>
          <p:spPr>
            <a:xfrm>
              <a:off x="2185128" y="2611703"/>
              <a:ext cx="130015" cy="172441"/>
            </a:xfrm>
            <a:custGeom>
              <a:avLst/>
              <a:gdLst/>
              <a:ahLst/>
              <a:cxnLst/>
              <a:rect l="l" t="t" r="r" b="b"/>
              <a:pathLst>
                <a:path w="4085" h="5418" extrusionOk="0">
                  <a:moveTo>
                    <a:pt x="2084" y="370"/>
                  </a:moveTo>
                  <a:cubicBezTo>
                    <a:pt x="2584" y="370"/>
                    <a:pt x="2977" y="774"/>
                    <a:pt x="2977" y="1263"/>
                  </a:cubicBezTo>
                  <a:lnTo>
                    <a:pt x="2977" y="1382"/>
                  </a:lnTo>
                  <a:lnTo>
                    <a:pt x="2965" y="1382"/>
                  </a:lnTo>
                  <a:cubicBezTo>
                    <a:pt x="2703" y="1322"/>
                    <a:pt x="2620" y="965"/>
                    <a:pt x="2620" y="965"/>
                  </a:cubicBezTo>
                  <a:cubicBezTo>
                    <a:pt x="2608" y="894"/>
                    <a:pt x="2549" y="834"/>
                    <a:pt x="2477" y="822"/>
                  </a:cubicBezTo>
                  <a:cubicBezTo>
                    <a:pt x="2462" y="817"/>
                    <a:pt x="2446" y="815"/>
                    <a:pt x="2430" y="815"/>
                  </a:cubicBezTo>
                  <a:cubicBezTo>
                    <a:pt x="2372" y="815"/>
                    <a:pt x="2315" y="847"/>
                    <a:pt x="2287" y="894"/>
                  </a:cubicBezTo>
                  <a:cubicBezTo>
                    <a:pt x="1941" y="1370"/>
                    <a:pt x="1179" y="1382"/>
                    <a:pt x="1167" y="1382"/>
                  </a:cubicBezTo>
                  <a:lnTo>
                    <a:pt x="1108" y="1382"/>
                  </a:lnTo>
                  <a:lnTo>
                    <a:pt x="1108" y="1263"/>
                  </a:lnTo>
                  <a:cubicBezTo>
                    <a:pt x="1108" y="774"/>
                    <a:pt x="1513" y="370"/>
                    <a:pt x="2001" y="370"/>
                  </a:cubicBezTo>
                  <a:close/>
                  <a:moveTo>
                    <a:pt x="3132" y="1906"/>
                  </a:moveTo>
                  <a:cubicBezTo>
                    <a:pt x="3168" y="1929"/>
                    <a:pt x="3180" y="1965"/>
                    <a:pt x="3180" y="2013"/>
                  </a:cubicBezTo>
                  <a:cubicBezTo>
                    <a:pt x="3180" y="2048"/>
                    <a:pt x="3144" y="2096"/>
                    <a:pt x="3120" y="2132"/>
                  </a:cubicBezTo>
                  <a:lnTo>
                    <a:pt x="3120" y="1906"/>
                  </a:lnTo>
                  <a:close/>
                  <a:moveTo>
                    <a:pt x="977" y="1894"/>
                  </a:moveTo>
                  <a:lnTo>
                    <a:pt x="977" y="2144"/>
                  </a:lnTo>
                  <a:cubicBezTo>
                    <a:pt x="929" y="2108"/>
                    <a:pt x="905" y="2072"/>
                    <a:pt x="905" y="2013"/>
                  </a:cubicBezTo>
                  <a:cubicBezTo>
                    <a:pt x="905" y="1965"/>
                    <a:pt x="917" y="1929"/>
                    <a:pt x="941" y="1906"/>
                  </a:cubicBezTo>
                  <a:cubicBezTo>
                    <a:pt x="965" y="1906"/>
                    <a:pt x="965" y="1906"/>
                    <a:pt x="977" y="1894"/>
                  </a:cubicBezTo>
                  <a:close/>
                  <a:moveTo>
                    <a:pt x="2358" y="1358"/>
                  </a:moveTo>
                  <a:cubicBezTo>
                    <a:pt x="2429" y="1489"/>
                    <a:pt x="2549" y="1620"/>
                    <a:pt x="2715" y="1691"/>
                  </a:cubicBezTo>
                  <a:lnTo>
                    <a:pt x="2715" y="2227"/>
                  </a:lnTo>
                  <a:cubicBezTo>
                    <a:pt x="2727" y="2572"/>
                    <a:pt x="2465" y="2846"/>
                    <a:pt x="2132" y="2846"/>
                  </a:cubicBezTo>
                  <a:lnTo>
                    <a:pt x="1953" y="2846"/>
                  </a:lnTo>
                  <a:cubicBezTo>
                    <a:pt x="1632" y="2846"/>
                    <a:pt x="1346" y="2572"/>
                    <a:pt x="1346" y="2227"/>
                  </a:cubicBezTo>
                  <a:lnTo>
                    <a:pt x="1346" y="1739"/>
                  </a:lnTo>
                  <a:cubicBezTo>
                    <a:pt x="1596" y="1715"/>
                    <a:pt x="2037" y="1620"/>
                    <a:pt x="2358" y="1358"/>
                  </a:cubicBezTo>
                  <a:close/>
                  <a:moveTo>
                    <a:pt x="2275" y="3215"/>
                  </a:moveTo>
                  <a:lnTo>
                    <a:pt x="2251" y="3322"/>
                  </a:lnTo>
                  <a:lnTo>
                    <a:pt x="2048" y="3537"/>
                  </a:lnTo>
                  <a:lnTo>
                    <a:pt x="1858" y="3346"/>
                  </a:lnTo>
                  <a:lnTo>
                    <a:pt x="1858" y="3215"/>
                  </a:lnTo>
                  <a:close/>
                  <a:moveTo>
                    <a:pt x="2001" y="1"/>
                  </a:moveTo>
                  <a:cubicBezTo>
                    <a:pt x="1298" y="1"/>
                    <a:pt x="739" y="560"/>
                    <a:pt x="739" y="1263"/>
                  </a:cubicBezTo>
                  <a:lnTo>
                    <a:pt x="739" y="1596"/>
                  </a:lnTo>
                  <a:cubicBezTo>
                    <a:pt x="620" y="1691"/>
                    <a:pt x="536" y="1846"/>
                    <a:pt x="536" y="2013"/>
                  </a:cubicBezTo>
                  <a:cubicBezTo>
                    <a:pt x="536" y="2287"/>
                    <a:pt x="763" y="2525"/>
                    <a:pt x="1036" y="2549"/>
                  </a:cubicBezTo>
                  <a:cubicBezTo>
                    <a:pt x="1108" y="2763"/>
                    <a:pt x="1275" y="2965"/>
                    <a:pt x="1465" y="3084"/>
                  </a:cubicBezTo>
                  <a:lnTo>
                    <a:pt x="1465" y="3180"/>
                  </a:lnTo>
                  <a:lnTo>
                    <a:pt x="691" y="3477"/>
                  </a:lnTo>
                  <a:cubicBezTo>
                    <a:pt x="620" y="3513"/>
                    <a:pt x="1" y="3751"/>
                    <a:pt x="1" y="4525"/>
                  </a:cubicBezTo>
                  <a:lnTo>
                    <a:pt x="1" y="5192"/>
                  </a:lnTo>
                  <a:cubicBezTo>
                    <a:pt x="1" y="5299"/>
                    <a:pt x="96" y="5382"/>
                    <a:pt x="203" y="5382"/>
                  </a:cubicBezTo>
                  <a:lnTo>
                    <a:pt x="679" y="5382"/>
                  </a:lnTo>
                  <a:cubicBezTo>
                    <a:pt x="775" y="5382"/>
                    <a:pt x="870" y="5299"/>
                    <a:pt x="870" y="5192"/>
                  </a:cubicBezTo>
                  <a:cubicBezTo>
                    <a:pt x="870" y="5085"/>
                    <a:pt x="775" y="5001"/>
                    <a:pt x="679" y="5001"/>
                  </a:cubicBezTo>
                  <a:lnTo>
                    <a:pt x="382" y="5001"/>
                  </a:lnTo>
                  <a:lnTo>
                    <a:pt x="382" y="4537"/>
                  </a:lnTo>
                  <a:cubicBezTo>
                    <a:pt x="382" y="4013"/>
                    <a:pt x="798" y="3870"/>
                    <a:pt x="810" y="3858"/>
                  </a:cubicBezTo>
                  <a:lnTo>
                    <a:pt x="822" y="3858"/>
                  </a:lnTo>
                  <a:lnTo>
                    <a:pt x="1537" y="3572"/>
                  </a:lnTo>
                  <a:lnTo>
                    <a:pt x="1906" y="3942"/>
                  </a:lnTo>
                  <a:cubicBezTo>
                    <a:pt x="1941" y="3977"/>
                    <a:pt x="2001" y="4001"/>
                    <a:pt x="2048" y="4001"/>
                  </a:cubicBezTo>
                  <a:cubicBezTo>
                    <a:pt x="2084" y="4001"/>
                    <a:pt x="2144" y="3989"/>
                    <a:pt x="2179" y="3942"/>
                  </a:cubicBezTo>
                  <a:lnTo>
                    <a:pt x="2537" y="3572"/>
                  </a:lnTo>
                  <a:lnTo>
                    <a:pt x="3251" y="3858"/>
                  </a:lnTo>
                  <a:lnTo>
                    <a:pt x="3263" y="3858"/>
                  </a:lnTo>
                  <a:cubicBezTo>
                    <a:pt x="3275" y="3858"/>
                    <a:pt x="3692" y="4013"/>
                    <a:pt x="3692" y="4537"/>
                  </a:cubicBezTo>
                  <a:lnTo>
                    <a:pt x="3692" y="5025"/>
                  </a:lnTo>
                  <a:lnTo>
                    <a:pt x="1310" y="5025"/>
                  </a:lnTo>
                  <a:cubicBezTo>
                    <a:pt x="1215" y="5025"/>
                    <a:pt x="1120" y="5120"/>
                    <a:pt x="1120" y="5215"/>
                  </a:cubicBezTo>
                  <a:cubicBezTo>
                    <a:pt x="1120" y="5323"/>
                    <a:pt x="1215" y="5418"/>
                    <a:pt x="1310" y="5418"/>
                  </a:cubicBezTo>
                  <a:lnTo>
                    <a:pt x="3894" y="5418"/>
                  </a:lnTo>
                  <a:cubicBezTo>
                    <a:pt x="3989" y="5418"/>
                    <a:pt x="4084" y="5323"/>
                    <a:pt x="4084" y="5215"/>
                  </a:cubicBezTo>
                  <a:lnTo>
                    <a:pt x="4084" y="4537"/>
                  </a:lnTo>
                  <a:cubicBezTo>
                    <a:pt x="4061" y="3763"/>
                    <a:pt x="3465" y="3525"/>
                    <a:pt x="3382" y="3501"/>
                  </a:cubicBezTo>
                  <a:lnTo>
                    <a:pt x="2632" y="3203"/>
                  </a:lnTo>
                  <a:lnTo>
                    <a:pt x="2632" y="3096"/>
                  </a:lnTo>
                  <a:cubicBezTo>
                    <a:pt x="2834" y="2977"/>
                    <a:pt x="2977" y="2787"/>
                    <a:pt x="3061" y="2560"/>
                  </a:cubicBezTo>
                  <a:cubicBezTo>
                    <a:pt x="3322" y="2549"/>
                    <a:pt x="3549" y="2310"/>
                    <a:pt x="3549" y="2025"/>
                  </a:cubicBezTo>
                  <a:cubicBezTo>
                    <a:pt x="3549" y="1858"/>
                    <a:pt x="3477" y="1703"/>
                    <a:pt x="3358" y="1608"/>
                  </a:cubicBezTo>
                  <a:lnTo>
                    <a:pt x="3358" y="1263"/>
                  </a:lnTo>
                  <a:cubicBezTo>
                    <a:pt x="3358" y="560"/>
                    <a:pt x="2787" y="1"/>
                    <a:pt x="2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22" name="Google Shape;6622;p79"/>
          <p:cNvGrpSpPr/>
          <p:nvPr/>
        </p:nvGrpSpPr>
        <p:grpSpPr>
          <a:xfrm>
            <a:off x="3539102" y="2427549"/>
            <a:ext cx="355099" cy="355481"/>
            <a:chOff x="3539102" y="2427549"/>
            <a:chExt cx="355099" cy="355481"/>
          </a:xfrm>
        </p:grpSpPr>
        <p:sp>
          <p:nvSpPr>
            <p:cNvPr id="6623" name="Google Shape;6623;p79"/>
            <p:cNvSpPr/>
            <p:nvPr/>
          </p:nvSpPr>
          <p:spPr>
            <a:xfrm>
              <a:off x="3539102" y="2561320"/>
              <a:ext cx="355099" cy="221710"/>
            </a:xfrm>
            <a:custGeom>
              <a:avLst/>
              <a:gdLst/>
              <a:ahLst/>
              <a:cxnLst/>
              <a:rect l="l" t="t" r="r" b="b"/>
              <a:pathLst>
                <a:path w="11157" h="6966" extrusionOk="0">
                  <a:moveTo>
                    <a:pt x="2953" y="3131"/>
                  </a:moveTo>
                  <a:lnTo>
                    <a:pt x="2953" y="6644"/>
                  </a:lnTo>
                  <a:lnTo>
                    <a:pt x="1537" y="6644"/>
                  </a:lnTo>
                  <a:lnTo>
                    <a:pt x="1537" y="3131"/>
                  </a:lnTo>
                  <a:close/>
                  <a:moveTo>
                    <a:pt x="6263" y="2250"/>
                  </a:moveTo>
                  <a:lnTo>
                    <a:pt x="6263" y="6644"/>
                  </a:lnTo>
                  <a:lnTo>
                    <a:pt x="4858" y="6644"/>
                  </a:lnTo>
                  <a:lnTo>
                    <a:pt x="4858" y="2250"/>
                  </a:lnTo>
                  <a:close/>
                  <a:moveTo>
                    <a:pt x="9585" y="333"/>
                  </a:moveTo>
                  <a:lnTo>
                    <a:pt x="9585" y="6644"/>
                  </a:lnTo>
                  <a:lnTo>
                    <a:pt x="8168" y="6644"/>
                  </a:lnTo>
                  <a:lnTo>
                    <a:pt x="8168" y="333"/>
                  </a:lnTo>
                  <a:close/>
                  <a:moveTo>
                    <a:pt x="8025" y="0"/>
                  </a:moveTo>
                  <a:cubicBezTo>
                    <a:pt x="7930" y="0"/>
                    <a:pt x="7859" y="83"/>
                    <a:pt x="7859" y="167"/>
                  </a:cubicBezTo>
                  <a:lnTo>
                    <a:pt x="7859" y="6644"/>
                  </a:lnTo>
                  <a:lnTo>
                    <a:pt x="6609" y="6644"/>
                  </a:lnTo>
                  <a:lnTo>
                    <a:pt x="6609" y="2084"/>
                  </a:lnTo>
                  <a:cubicBezTo>
                    <a:pt x="6609" y="2000"/>
                    <a:pt x="6537" y="1917"/>
                    <a:pt x="6442" y="1917"/>
                  </a:cubicBezTo>
                  <a:lnTo>
                    <a:pt x="4704" y="1917"/>
                  </a:lnTo>
                  <a:cubicBezTo>
                    <a:pt x="4608" y="1917"/>
                    <a:pt x="4537" y="2000"/>
                    <a:pt x="4537" y="2084"/>
                  </a:cubicBezTo>
                  <a:lnTo>
                    <a:pt x="4537" y="6644"/>
                  </a:lnTo>
                  <a:lnTo>
                    <a:pt x="3287" y="6644"/>
                  </a:lnTo>
                  <a:lnTo>
                    <a:pt x="3287" y="2965"/>
                  </a:lnTo>
                  <a:cubicBezTo>
                    <a:pt x="3287" y="2881"/>
                    <a:pt x="3215" y="2798"/>
                    <a:pt x="3120" y="2798"/>
                  </a:cubicBezTo>
                  <a:lnTo>
                    <a:pt x="1382" y="2798"/>
                  </a:lnTo>
                  <a:cubicBezTo>
                    <a:pt x="1298" y="2798"/>
                    <a:pt x="1215" y="2881"/>
                    <a:pt x="1215" y="2965"/>
                  </a:cubicBezTo>
                  <a:lnTo>
                    <a:pt x="1215" y="6644"/>
                  </a:lnTo>
                  <a:lnTo>
                    <a:pt x="167" y="6644"/>
                  </a:lnTo>
                  <a:cubicBezTo>
                    <a:pt x="72" y="6644"/>
                    <a:pt x="1" y="6715"/>
                    <a:pt x="1" y="6810"/>
                  </a:cubicBezTo>
                  <a:cubicBezTo>
                    <a:pt x="1" y="6894"/>
                    <a:pt x="72" y="6965"/>
                    <a:pt x="167" y="6965"/>
                  </a:cubicBezTo>
                  <a:lnTo>
                    <a:pt x="11002" y="6965"/>
                  </a:lnTo>
                  <a:cubicBezTo>
                    <a:pt x="11085" y="6965"/>
                    <a:pt x="11157" y="6894"/>
                    <a:pt x="11157" y="6810"/>
                  </a:cubicBezTo>
                  <a:cubicBezTo>
                    <a:pt x="11145" y="6715"/>
                    <a:pt x="11073" y="6644"/>
                    <a:pt x="10990" y="6644"/>
                  </a:cubicBezTo>
                  <a:lnTo>
                    <a:pt x="9930" y="6644"/>
                  </a:lnTo>
                  <a:lnTo>
                    <a:pt x="9930" y="167"/>
                  </a:lnTo>
                  <a:cubicBezTo>
                    <a:pt x="9930" y="83"/>
                    <a:pt x="9859" y="0"/>
                    <a:pt x="97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4" name="Google Shape;6624;p79"/>
            <p:cNvSpPr/>
            <p:nvPr/>
          </p:nvSpPr>
          <p:spPr>
            <a:xfrm>
              <a:off x="3544417" y="2427549"/>
              <a:ext cx="339568" cy="205415"/>
            </a:xfrm>
            <a:custGeom>
              <a:avLst/>
              <a:gdLst/>
              <a:ahLst/>
              <a:cxnLst/>
              <a:rect l="l" t="t" r="r" b="b"/>
              <a:pathLst>
                <a:path w="10669" h="6454" extrusionOk="0">
                  <a:moveTo>
                    <a:pt x="10157" y="0"/>
                  </a:moveTo>
                  <a:cubicBezTo>
                    <a:pt x="10125" y="0"/>
                    <a:pt x="10093" y="4"/>
                    <a:pt x="10061" y="12"/>
                  </a:cubicBezTo>
                  <a:lnTo>
                    <a:pt x="8656" y="191"/>
                  </a:lnTo>
                  <a:cubicBezTo>
                    <a:pt x="8382" y="214"/>
                    <a:pt x="8180" y="488"/>
                    <a:pt x="8216" y="762"/>
                  </a:cubicBezTo>
                  <a:cubicBezTo>
                    <a:pt x="8238" y="1032"/>
                    <a:pt x="8483" y="1217"/>
                    <a:pt x="8751" y="1217"/>
                  </a:cubicBezTo>
                  <a:cubicBezTo>
                    <a:pt x="8767" y="1217"/>
                    <a:pt x="8783" y="1216"/>
                    <a:pt x="8799" y="1215"/>
                  </a:cubicBezTo>
                  <a:lnTo>
                    <a:pt x="8906" y="1203"/>
                  </a:lnTo>
                  <a:lnTo>
                    <a:pt x="8906" y="1203"/>
                  </a:lnTo>
                  <a:cubicBezTo>
                    <a:pt x="7204" y="3191"/>
                    <a:pt x="5156" y="4215"/>
                    <a:pt x="3715" y="4727"/>
                  </a:cubicBezTo>
                  <a:cubicBezTo>
                    <a:pt x="1917" y="5370"/>
                    <a:pt x="524" y="5429"/>
                    <a:pt x="500" y="5429"/>
                  </a:cubicBezTo>
                  <a:cubicBezTo>
                    <a:pt x="227" y="5441"/>
                    <a:pt x="0" y="5679"/>
                    <a:pt x="12" y="5965"/>
                  </a:cubicBezTo>
                  <a:cubicBezTo>
                    <a:pt x="24" y="6239"/>
                    <a:pt x="250" y="6453"/>
                    <a:pt x="524" y="6453"/>
                  </a:cubicBezTo>
                  <a:lnTo>
                    <a:pt x="536" y="6453"/>
                  </a:lnTo>
                  <a:cubicBezTo>
                    <a:pt x="596" y="6453"/>
                    <a:pt x="2084" y="6394"/>
                    <a:pt x="4037" y="5703"/>
                  </a:cubicBezTo>
                  <a:cubicBezTo>
                    <a:pt x="5132" y="5322"/>
                    <a:pt x="6156" y="4798"/>
                    <a:pt x="7096" y="4167"/>
                  </a:cubicBezTo>
                  <a:cubicBezTo>
                    <a:pt x="7168" y="4120"/>
                    <a:pt x="7192" y="4013"/>
                    <a:pt x="7144" y="3941"/>
                  </a:cubicBezTo>
                  <a:cubicBezTo>
                    <a:pt x="7113" y="3895"/>
                    <a:pt x="7058" y="3869"/>
                    <a:pt x="7003" y="3869"/>
                  </a:cubicBezTo>
                  <a:cubicBezTo>
                    <a:pt x="6973" y="3869"/>
                    <a:pt x="6943" y="3877"/>
                    <a:pt x="6918" y="3893"/>
                  </a:cubicBezTo>
                  <a:cubicBezTo>
                    <a:pt x="5989" y="4513"/>
                    <a:pt x="5001" y="5025"/>
                    <a:pt x="3929" y="5394"/>
                  </a:cubicBezTo>
                  <a:cubicBezTo>
                    <a:pt x="2024" y="6084"/>
                    <a:pt x="596" y="6120"/>
                    <a:pt x="536" y="6120"/>
                  </a:cubicBezTo>
                  <a:cubicBezTo>
                    <a:pt x="429" y="6120"/>
                    <a:pt x="358" y="6049"/>
                    <a:pt x="358" y="5953"/>
                  </a:cubicBezTo>
                  <a:cubicBezTo>
                    <a:pt x="358" y="5846"/>
                    <a:pt x="429" y="5751"/>
                    <a:pt x="536" y="5751"/>
                  </a:cubicBezTo>
                  <a:cubicBezTo>
                    <a:pt x="548" y="5751"/>
                    <a:pt x="1989" y="5691"/>
                    <a:pt x="3834" y="5036"/>
                  </a:cubicBezTo>
                  <a:cubicBezTo>
                    <a:pt x="5406" y="4489"/>
                    <a:pt x="7632" y="3346"/>
                    <a:pt x="9454" y="1084"/>
                  </a:cubicBezTo>
                  <a:cubicBezTo>
                    <a:pt x="9534" y="969"/>
                    <a:pt x="9459" y="809"/>
                    <a:pt x="9315" y="809"/>
                  </a:cubicBezTo>
                  <a:cubicBezTo>
                    <a:pt x="9310" y="809"/>
                    <a:pt x="9304" y="809"/>
                    <a:pt x="9299" y="810"/>
                  </a:cubicBezTo>
                  <a:lnTo>
                    <a:pt x="8775" y="869"/>
                  </a:lnTo>
                  <a:cubicBezTo>
                    <a:pt x="8768" y="870"/>
                    <a:pt x="8761" y="871"/>
                    <a:pt x="8754" y="871"/>
                  </a:cubicBezTo>
                  <a:cubicBezTo>
                    <a:pt x="8676" y="871"/>
                    <a:pt x="8595" y="815"/>
                    <a:pt x="8573" y="738"/>
                  </a:cubicBezTo>
                  <a:cubicBezTo>
                    <a:pt x="8537" y="631"/>
                    <a:pt x="8620" y="512"/>
                    <a:pt x="8740" y="500"/>
                  </a:cubicBezTo>
                  <a:lnTo>
                    <a:pt x="10133" y="322"/>
                  </a:lnTo>
                  <a:cubicBezTo>
                    <a:pt x="10139" y="321"/>
                    <a:pt x="10146" y="320"/>
                    <a:pt x="10153" y="320"/>
                  </a:cubicBezTo>
                  <a:cubicBezTo>
                    <a:pt x="10253" y="320"/>
                    <a:pt x="10347" y="400"/>
                    <a:pt x="10347" y="500"/>
                  </a:cubicBezTo>
                  <a:lnTo>
                    <a:pt x="10347" y="1893"/>
                  </a:lnTo>
                  <a:cubicBezTo>
                    <a:pt x="10347" y="2000"/>
                    <a:pt x="10252" y="2072"/>
                    <a:pt x="10168" y="2072"/>
                  </a:cubicBezTo>
                  <a:cubicBezTo>
                    <a:pt x="10073" y="2072"/>
                    <a:pt x="9990" y="1988"/>
                    <a:pt x="9990" y="1893"/>
                  </a:cubicBezTo>
                  <a:lnTo>
                    <a:pt x="9990" y="1477"/>
                  </a:lnTo>
                  <a:cubicBezTo>
                    <a:pt x="9990" y="1417"/>
                    <a:pt x="9942" y="1346"/>
                    <a:pt x="9883" y="1334"/>
                  </a:cubicBezTo>
                  <a:cubicBezTo>
                    <a:pt x="9866" y="1324"/>
                    <a:pt x="9848" y="1319"/>
                    <a:pt x="9830" y="1319"/>
                  </a:cubicBezTo>
                  <a:cubicBezTo>
                    <a:pt x="9784" y="1319"/>
                    <a:pt x="9738" y="1347"/>
                    <a:pt x="9704" y="1381"/>
                  </a:cubicBezTo>
                  <a:cubicBezTo>
                    <a:pt x="9085" y="2119"/>
                    <a:pt x="8394" y="2810"/>
                    <a:pt x="7632" y="3382"/>
                  </a:cubicBezTo>
                  <a:cubicBezTo>
                    <a:pt x="7561" y="3441"/>
                    <a:pt x="7537" y="3548"/>
                    <a:pt x="7597" y="3608"/>
                  </a:cubicBezTo>
                  <a:cubicBezTo>
                    <a:pt x="7635" y="3646"/>
                    <a:pt x="7692" y="3674"/>
                    <a:pt x="7744" y="3674"/>
                  </a:cubicBezTo>
                  <a:cubicBezTo>
                    <a:pt x="7773" y="3674"/>
                    <a:pt x="7801" y="3665"/>
                    <a:pt x="7823" y="3643"/>
                  </a:cubicBezTo>
                  <a:cubicBezTo>
                    <a:pt x="8489" y="3131"/>
                    <a:pt x="9109" y="2548"/>
                    <a:pt x="9656" y="1917"/>
                  </a:cubicBezTo>
                  <a:cubicBezTo>
                    <a:pt x="9668" y="2179"/>
                    <a:pt x="9894" y="2405"/>
                    <a:pt x="10156" y="2405"/>
                  </a:cubicBezTo>
                  <a:cubicBezTo>
                    <a:pt x="10442" y="2405"/>
                    <a:pt x="10668" y="2179"/>
                    <a:pt x="10668" y="1893"/>
                  </a:cubicBezTo>
                  <a:lnTo>
                    <a:pt x="10668" y="500"/>
                  </a:lnTo>
                  <a:cubicBezTo>
                    <a:pt x="10621" y="369"/>
                    <a:pt x="10561" y="238"/>
                    <a:pt x="10466" y="131"/>
                  </a:cubicBezTo>
                  <a:cubicBezTo>
                    <a:pt x="10382" y="48"/>
                    <a:pt x="10270" y="0"/>
                    <a:pt x="101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25" name="Google Shape;6625;p79"/>
          <p:cNvGrpSpPr/>
          <p:nvPr/>
        </p:nvGrpSpPr>
        <p:grpSpPr>
          <a:xfrm>
            <a:off x="2656907" y="2439293"/>
            <a:ext cx="332757" cy="332343"/>
            <a:chOff x="2656907" y="2439293"/>
            <a:chExt cx="332757" cy="332343"/>
          </a:xfrm>
        </p:grpSpPr>
        <p:sp>
          <p:nvSpPr>
            <p:cNvPr id="6626" name="Google Shape;6626;p79"/>
            <p:cNvSpPr/>
            <p:nvPr/>
          </p:nvSpPr>
          <p:spPr>
            <a:xfrm>
              <a:off x="2868751" y="2547666"/>
              <a:ext cx="53088" cy="53088"/>
            </a:xfrm>
            <a:custGeom>
              <a:avLst/>
              <a:gdLst/>
              <a:ahLst/>
              <a:cxnLst/>
              <a:rect l="l" t="t" r="r" b="b"/>
              <a:pathLst>
                <a:path w="1668" h="1668" extrusionOk="0">
                  <a:moveTo>
                    <a:pt x="834" y="334"/>
                  </a:moveTo>
                  <a:cubicBezTo>
                    <a:pt x="1120" y="334"/>
                    <a:pt x="1346" y="548"/>
                    <a:pt x="1346" y="834"/>
                  </a:cubicBezTo>
                  <a:cubicBezTo>
                    <a:pt x="1346" y="1120"/>
                    <a:pt x="1120" y="1334"/>
                    <a:pt x="834" y="1334"/>
                  </a:cubicBezTo>
                  <a:cubicBezTo>
                    <a:pt x="560" y="1334"/>
                    <a:pt x="334" y="1120"/>
                    <a:pt x="334" y="834"/>
                  </a:cubicBezTo>
                  <a:cubicBezTo>
                    <a:pt x="334" y="548"/>
                    <a:pt x="572" y="334"/>
                    <a:pt x="834" y="334"/>
                  </a:cubicBezTo>
                  <a:close/>
                  <a:moveTo>
                    <a:pt x="834" y="0"/>
                  </a:moveTo>
                  <a:cubicBezTo>
                    <a:pt x="381" y="0"/>
                    <a:pt x="0" y="370"/>
                    <a:pt x="0" y="834"/>
                  </a:cubicBezTo>
                  <a:cubicBezTo>
                    <a:pt x="0" y="1298"/>
                    <a:pt x="381" y="1667"/>
                    <a:pt x="834" y="1667"/>
                  </a:cubicBezTo>
                  <a:cubicBezTo>
                    <a:pt x="1298" y="1667"/>
                    <a:pt x="1667" y="1298"/>
                    <a:pt x="1667" y="834"/>
                  </a:cubicBezTo>
                  <a:cubicBezTo>
                    <a:pt x="1667" y="370"/>
                    <a:pt x="1298"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7" name="Google Shape;6627;p79"/>
            <p:cNvSpPr/>
            <p:nvPr/>
          </p:nvSpPr>
          <p:spPr>
            <a:xfrm>
              <a:off x="2870661" y="2611703"/>
              <a:ext cx="68970" cy="49301"/>
            </a:xfrm>
            <a:custGeom>
              <a:avLst/>
              <a:gdLst/>
              <a:ahLst/>
              <a:cxnLst/>
              <a:rect l="l" t="t" r="r" b="b"/>
              <a:pathLst>
                <a:path w="2167" h="1549" extrusionOk="0">
                  <a:moveTo>
                    <a:pt x="774" y="1"/>
                  </a:moveTo>
                  <a:cubicBezTo>
                    <a:pt x="560" y="1"/>
                    <a:pt x="333" y="60"/>
                    <a:pt x="119" y="167"/>
                  </a:cubicBezTo>
                  <a:cubicBezTo>
                    <a:pt x="48" y="203"/>
                    <a:pt x="0" y="310"/>
                    <a:pt x="48" y="382"/>
                  </a:cubicBezTo>
                  <a:cubicBezTo>
                    <a:pt x="83" y="443"/>
                    <a:pt x="150" y="479"/>
                    <a:pt x="212" y="479"/>
                  </a:cubicBezTo>
                  <a:cubicBezTo>
                    <a:pt x="234" y="479"/>
                    <a:pt x="255" y="474"/>
                    <a:pt x="274" y="465"/>
                  </a:cubicBezTo>
                  <a:cubicBezTo>
                    <a:pt x="417" y="382"/>
                    <a:pt x="595" y="346"/>
                    <a:pt x="762" y="346"/>
                  </a:cubicBezTo>
                  <a:cubicBezTo>
                    <a:pt x="1286" y="346"/>
                    <a:pt x="1715" y="727"/>
                    <a:pt x="1786" y="1215"/>
                  </a:cubicBezTo>
                  <a:lnTo>
                    <a:pt x="762" y="1215"/>
                  </a:lnTo>
                  <a:cubicBezTo>
                    <a:pt x="679" y="1215"/>
                    <a:pt x="595" y="1298"/>
                    <a:pt x="595" y="1382"/>
                  </a:cubicBezTo>
                  <a:cubicBezTo>
                    <a:pt x="595" y="1477"/>
                    <a:pt x="679" y="1548"/>
                    <a:pt x="762" y="1548"/>
                  </a:cubicBezTo>
                  <a:lnTo>
                    <a:pt x="1988" y="1548"/>
                  </a:lnTo>
                  <a:cubicBezTo>
                    <a:pt x="2072" y="1548"/>
                    <a:pt x="2143" y="1477"/>
                    <a:pt x="2143" y="1382"/>
                  </a:cubicBezTo>
                  <a:cubicBezTo>
                    <a:pt x="2167" y="608"/>
                    <a:pt x="1536"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8" name="Google Shape;6628;p79"/>
            <p:cNvSpPr/>
            <p:nvPr/>
          </p:nvSpPr>
          <p:spPr>
            <a:xfrm>
              <a:off x="2705794" y="2611321"/>
              <a:ext cx="68620" cy="49301"/>
            </a:xfrm>
            <a:custGeom>
              <a:avLst/>
              <a:gdLst/>
              <a:ahLst/>
              <a:cxnLst/>
              <a:rect l="l" t="t" r="r" b="b"/>
              <a:pathLst>
                <a:path w="2156" h="1549" extrusionOk="0">
                  <a:moveTo>
                    <a:pt x="1394" y="1"/>
                  </a:moveTo>
                  <a:cubicBezTo>
                    <a:pt x="632" y="1"/>
                    <a:pt x="1" y="620"/>
                    <a:pt x="1" y="1382"/>
                  </a:cubicBezTo>
                  <a:cubicBezTo>
                    <a:pt x="1" y="1465"/>
                    <a:pt x="84" y="1548"/>
                    <a:pt x="167" y="1548"/>
                  </a:cubicBezTo>
                  <a:lnTo>
                    <a:pt x="1406" y="1548"/>
                  </a:lnTo>
                  <a:cubicBezTo>
                    <a:pt x="1489" y="1548"/>
                    <a:pt x="1572" y="1465"/>
                    <a:pt x="1572" y="1382"/>
                  </a:cubicBezTo>
                  <a:cubicBezTo>
                    <a:pt x="1572" y="1287"/>
                    <a:pt x="1501" y="1215"/>
                    <a:pt x="1418" y="1215"/>
                  </a:cubicBezTo>
                  <a:lnTo>
                    <a:pt x="382" y="1215"/>
                  </a:lnTo>
                  <a:cubicBezTo>
                    <a:pt x="453" y="727"/>
                    <a:pt x="882" y="334"/>
                    <a:pt x="1406" y="334"/>
                  </a:cubicBezTo>
                  <a:cubicBezTo>
                    <a:pt x="1584" y="334"/>
                    <a:pt x="1751" y="382"/>
                    <a:pt x="1894" y="453"/>
                  </a:cubicBezTo>
                  <a:cubicBezTo>
                    <a:pt x="1918" y="469"/>
                    <a:pt x="1945" y="477"/>
                    <a:pt x="1974" y="477"/>
                  </a:cubicBezTo>
                  <a:cubicBezTo>
                    <a:pt x="2030" y="477"/>
                    <a:pt x="2088" y="445"/>
                    <a:pt x="2120" y="382"/>
                  </a:cubicBezTo>
                  <a:cubicBezTo>
                    <a:pt x="2156" y="310"/>
                    <a:pt x="2132" y="203"/>
                    <a:pt x="2049" y="155"/>
                  </a:cubicBezTo>
                  <a:cubicBezTo>
                    <a:pt x="1846" y="60"/>
                    <a:pt x="1632" y="1"/>
                    <a:pt x="13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9" name="Google Shape;6629;p79"/>
            <p:cNvSpPr/>
            <p:nvPr/>
          </p:nvSpPr>
          <p:spPr>
            <a:xfrm>
              <a:off x="2724000" y="2547666"/>
              <a:ext cx="53088" cy="53088"/>
            </a:xfrm>
            <a:custGeom>
              <a:avLst/>
              <a:gdLst/>
              <a:ahLst/>
              <a:cxnLst/>
              <a:rect l="l" t="t" r="r" b="b"/>
              <a:pathLst>
                <a:path w="1668" h="1668" extrusionOk="0">
                  <a:moveTo>
                    <a:pt x="834" y="334"/>
                  </a:moveTo>
                  <a:cubicBezTo>
                    <a:pt x="1119" y="334"/>
                    <a:pt x="1334" y="548"/>
                    <a:pt x="1334" y="834"/>
                  </a:cubicBezTo>
                  <a:cubicBezTo>
                    <a:pt x="1334" y="1120"/>
                    <a:pt x="1119" y="1334"/>
                    <a:pt x="834" y="1334"/>
                  </a:cubicBezTo>
                  <a:cubicBezTo>
                    <a:pt x="548" y="1334"/>
                    <a:pt x="322" y="1120"/>
                    <a:pt x="322" y="834"/>
                  </a:cubicBezTo>
                  <a:cubicBezTo>
                    <a:pt x="322" y="548"/>
                    <a:pt x="548" y="334"/>
                    <a:pt x="834" y="334"/>
                  </a:cubicBezTo>
                  <a:close/>
                  <a:moveTo>
                    <a:pt x="834" y="0"/>
                  </a:moveTo>
                  <a:cubicBezTo>
                    <a:pt x="369" y="0"/>
                    <a:pt x="0" y="370"/>
                    <a:pt x="0" y="834"/>
                  </a:cubicBezTo>
                  <a:cubicBezTo>
                    <a:pt x="0" y="1298"/>
                    <a:pt x="369" y="1667"/>
                    <a:pt x="834" y="1667"/>
                  </a:cubicBezTo>
                  <a:cubicBezTo>
                    <a:pt x="1298" y="1667"/>
                    <a:pt x="1667" y="1298"/>
                    <a:pt x="1667" y="834"/>
                  </a:cubicBezTo>
                  <a:cubicBezTo>
                    <a:pt x="1667" y="370"/>
                    <a:pt x="1298"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0" name="Google Shape;6630;p79"/>
            <p:cNvSpPr/>
            <p:nvPr/>
          </p:nvSpPr>
          <p:spPr>
            <a:xfrm>
              <a:off x="2788800" y="2534394"/>
              <a:ext cx="68238" cy="68238"/>
            </a:xfrm>
            <a:custGeom>
              <a:avLst/>
              <a:gdLst/>
              <a:ahLst/>
              <a:cxnLst/>
              <a:rect l="l" t="t" r="r" b="b"/>
              <a:pathLst>
                <a:path w="2144" h="2144" extrusionOk="0">
                  <a:moveTo>
                    <a:pt x="1072" y="334"/>
                  </a:moveTo>
                  <a:cubicBezTo>
                    <a:pt x="1489" y="334"/>
                    <a:pt x="1822" y="656"/>
                    <a:pt x="1822" y="1072"/>
                  </a:cubicBezTo>
                  <a:cubicBezTo>
                    <a:pt x="1822" y="1489"/>
                    <a:pt x="1489" y="1822"/>
                    <a:pt x="1072" y="1822"/>
                  </a:cubicBezTo>
                  <a:cubicBezTo>
                    <a:pt x="655" y="1822"/>
                    <a:pt x="334" y="1489"/>
                    <a:pt x="334" y="1072"/>
                  </a:cubicBezTo>
                  <a:cubicBezTo>
                    <a:pt x="334" y="656"/>
                    <a:pt x="667" y="334"/>
                    <a:pt x="1072" y="334"/>
                  </a:cubicBezTo>
                  <a:close/>
                  <a:moveTo>
                    <a:pt x="1072" y="1"/>
                  </a:moveTo>
                  <a:cubicBezTo>
                    <a:pt x="477" y="1"/>
                    <a:pt x="0" y="477"/>
                    <a:pt x="0" y="1072"/>
                  </a:cubicBezTo>
                  <a:cubicBezTo>
                    <a:pt x="0" y="1668"/>
                    <a:pt x="477" y="2144"/>
                    <a:pt x="1072" y="2144"/>
                  </a:cubicBezTo>
                  <a:cubicBezTo>
                    <a:pt x="1667" y="2144"/>
                    <a:pt x="2143" y="1668"/>
                    <a:pt x="2143" y="1072"/>
                  </a:cubicBezTo>
                  <a:cubicBezTo>
                    <a:pt x="2143" y="477"/>
                    <a:pt x="1667"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1" name="Google Shape;6631;p79"/>
            <p:cNvSpPr/>
            <p:nvPr/>
          </p:nvSpPr>
          <p:spPr>
            <a:xfrm>
              <a:off x="2764930" y="2613613"/>
              <a:ext cx="115979" cy="62923"/>
            </a:xfrm>
            <a:custGeom>
              <a:avLst/>
              <a:gdLst/>
              <a:ahLst/>
              <a:cxnLst/>
              <a:rect l="l" t="t" r="r" b="b"/>
              <a:pathLst>
                <a:path w="3644" h="1977" extrusionOk="0">
                  <a:moveTo>
                    <a:pt x="1822" y="345"/>
                  </a:moveTo>
                  <a:cubicBezTo>
                    <a:pt x="2584" y="345"/>
                    <a:pt x="3203" y="917"/>
                    <a:pt x="3298" y="1655"/>
                  </a:cubicBezTo>
                  <a:lnTo>
                    <a:pt x="345" y="1655"/>
                  </a:lnTo>
                  <a:cubicBezTo>
                    <a:pt x="441" y="905"/>
                    <a:pt x="1060" y="345"/>
                    <a:pt x="1822" y="345"/>
                  </a:cubicBezTo>
                  <a:close/>
                  <a:moveTo>
                    <a:pt x="1822" y="0"/>
                  </a:moveTo>
                  <a:cubicBezTo>
                    <a:pt x="822" y="0"/>
                    <a:pt x="0" y="822"/>
                    <a:pt x="0" y="1810"/>
                  </a:cubicBezTo>
                  <a:cubicBezTo>
                    <a:pt x="0" y="1905"/>
                    <a:pt x="84" y="1977"/>
                    <a:pt x="167" y="1977"/>
                  </a:cubicBezTo>
                  <a:lnTo>
                    <a:pt x="3477" y="1977"/>
                  </a:lnTo>
                  <a:cubicBezTo>
                    <a:pt x="3560" y="1977"/>
                    <a:pt x="3643" y="1905"/>
                    <a:pt x="3643" y="1810"/>
                  </a:cubicBezTo>
                  <a:cubicBezTo>
                    <a:pt x="3643" y="798"/>
                    <a:pt x="2822"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2" name="Google Shape;6632;p79"/>
            <p:cNvSpPr/>
            <p:nvPr/>
          </p:nvSpPr>
          <p:spPr>
            <a:xfrm>
              <a:off x="2656907" y="2439293"/>
              <a:ext cx="332757" cy="332343"/>
            </a:xfrm>
            <a:custGeom>
              <a:avLst/>
              <a:gdLst/>
              <a:ahLst/>
              <a:cxnLst/>
              <a:rect l="l" t="t" r="r" b="b"/>
              <a:pathLst>
                <a:path w="10455" h="10442" extrusionOk="0">
                  <a:moveTo>
                    <a:pt x="5383" y="893"/>
                  </a:moveTo>
                  <a:cubicBezTo>
                    <a:pt x="7645" y="977"/>
                    <a:pt x="9454" y="2798"/>
                    <a:pt x="9550" y="5060"/>
                  </a:cubicBezTo>
                  <a:lnTo>
                    <a:pt x="9145" y="5060"/>
                  </a:lnTo>
                  <a:cubicBezTo>
                    <a:pt x="9050" y="5060"/>
                    <a:pt x="8978" y="5132"/>
                    <a:pt x="8978" y="5227"/>
                  </a:cubicBezTo>
                  <a:cubicBezTo>
                    <a:pt x="8978" y="5310"/>
                    <a:pt x="9050" y="5382"/>
                    <a:pt x="9145" y="5382"/>
                  </a:cubicBezTo>
                  <a:lnTo>
                    <a:pt x="9550" y="5382"/>
                  </a:lnTo>
                  <a:cubicBezTo>
                    <a:pt x="9454" y="7644"/>
                    <a:pt x="7645" y="9466"/>
                    <a:pt x="5383" y="9549"/>
                  </a:cubicBezTo>
                  <a:lnTo>
                    <a:pt x="5383" y="9156"/>
                  </a:lnTo>
                  <a:cubicBezTo>
                    <a:pt x="5383" y="9061"/>
                    <a:pt x="5311" y="8989"/>
                    <a:pt x="5216" y="8989"/>
                  </a:cubicBezTo>
                  <a:cubicBezTo>
                    <a:pt x="5121" y="8989"/>
                    <a:pt x="5049" y="9061"/>
                    <a:pt x="5049" y="9156"/>
                  </a:cubicBezTo>
                  <a:lnTo>
                    <a:pt x="5049" y="9549"/>
                  </a:lnTo>
                  <a:cubicBezTo>
                    <a:pt x="2787" y="9466"/>
                    <a:pt x="977" y="7644"/>
                    <a:pt x="882" y="5382"/>
                  </a:cubicBezTo>
                  <a:lnTo>
                    <a:pt x="1287" y="5382"/>
                  </a:lnTo>
                  <a:cubicBezTo>
                    <a:pt x="1382" y="5382"/>
                    <a:pt x="1453" y="5310"/>
                    <a:pt x="1453" y="5227"/>
                  </a:cubicBezTo>
                  <a:cubicBezTo>
                    <a:pt x="1453" y="5132"/>
                    <a:pt x="1382" y="5060"/>
                    <a:pt x="1287" y="5060"/>
                  </a:cubicBezTo>
                  <a:lnTo>
                    <a:pt x="882" y="5060"/>
                  </a:lnTo>
                  <a:cubicBezTo>
                    <a:pt x="977" y="2798"/>
                    <a:pt x="2787" y="977"/>
                    <a:pt x="5049" y="893"/>
                  </a:cubicBezTo>
                  <a:lnTo>
                    <a:pt x="5049" y="1286"/>
                  </a:lnTo>
                  <a:cubicBezTo>
                    <a:pt x="5049" y="1381"/>
                    <a:pt x="5121" y="1453"/>
                    <a:pt x="5216" y="1453"/>
                  </a:cubicBezTo>
                  <a:cubicBezTo>
                    <a:pt x="5311" y="1453"/>
                    <a:pt x="5383" y="1381"/>
                    <a:pt x="5383" y="1286"/>
                  </a:cubicBezTo>
                  <a:lnTo>
                    <a:pt x="5383" y="893"/>
                  </a:lnTo>
                  <a:close/>
                  <a:moveTo>
                    <a:pt x="5228" y="0"/>
                  </a:moveTo>
                  <a:cubicBezTo>
                    <a:pt x="5144" y="0"/>
                    <a:pt x="5061" y="72"/>
                    <a:pt x="5061" y="167"/>
                  </a:cubicBezTo>
                  <a:lnTo>
                    <a:pt x="5061" y="560"/>
                  </a:lnTo>
                  <a:cubicBezTo>
                    <a:pt x="2620" y="655"/>
                    <a:pt x="656" y="2620"/>
                    <a:pt x="572" y="5060"/>
                  </a:cubicBezTo>
                  <a:lnTo>
                    <a:pt x="168" y="5060"/>
                  </a:lnTo>
                  <a:cubicBezTo>
                    <a:pt x="84" y="5060"/>
                    <a:pt x="1" y="5132"/>
                    <a:pt x="1" y="5227"/>
                  </a:cubicBezTo>
                  <a:cubicBezTo>
                    <a:pt x="1" y="5310"/>
                    <a:pt x="84" y="5382"/>
                    <a:pt x="168" y="5382"/>
                  </a:cubicBezTo>
                  <a:lnTo>
                    <a:pt x="572" y="5382"/>
                  </a:lnTo>
                  <a:cubicBezTo>
                    <a:pt x="656" y="7823"/>
                    <a:pt x="2620" y="9787"/>
                    <a:pt x="5061" y="9882"/>
                  </a:cubicBezTo>
                  <a:lnTo>
                    <a:pt x="5061" y="10287"/>
                  </a:lnTo>
                  <a:cubicBezTo>
                    <a:pt x="5061" y="10371"/>
                    <a:pt x="5144" y="10442"/>
                    <a:pt x="5228" y="10442"/>
                  </a:cubicBezTo>
                  <a:cubicBezTo>
                    <a:pt x="5323" y="10442"/>
                    <a:pt x="5394" y="10371"/>
                    <a:pt x="5394" y="10287"/>
                  </a:cubicBezTo>
                  <a:lnTo>
                    <a:pt x="5394" y="9882"/>
                  </a:lnTo>
                  <a:cubicBezTo>
                    <a:pt x="7835" y="9787"/>
                    <a:pt x="9800" y="7823"/>
                    <a:pt x="9883" y="5382"/>
                  </a:cubicBezTo>
                  <a:lnTo>
                    <a:pt x="10288" y="5382"/>
                  </a:lnTo>
                  <a:cubicBezTo>
                    <a:pt x="10383" y="5382"/>
                    <a:pt x="10455" y="5310"/>
                    <a:pt x="10455" y="5227"/>
                  </a:cubicBezTo>
                  <a:cubicBezTo>
                    <a:pt x="10455" y="5132"/>
                    <a:pt x="10383" y="5060"/>
                    <a:pt x="10288" y="5060"/>
                  </a:cubicBezTo>
                  <a:lnTo>
                    <a:pt x="9883" y="5060"/>
                  </a:lnTo>
                  <a:cubicBezTo>
                    <a:pt x="9800" y="2620"/>
                    <a:pt x="7835" y="655"/>
                    <a:pt x="5394" y="560"/>
                  </a:cubicBezTo>
                  <a:lnTo>
                    <a:pt x="5394" y="167"/>
                  </a:lnTo>
                  <a:cubicBezTo>
                    <a:pt x="5394" y="72"/>
                    <a:pt x="5323" y="0"/>
                    <a:pt x="5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33" name="Google Shape;6633;p79"/>
          <p:cNvGrpSpPr/>
          <p:nvPr/>
        </p:nvGrpSpPr>
        <p:grpSpPr>
          <a:xfrm>
            <a:off x="1731523" y="2422616"/>
            <a:ext cx="399435" cy="365698"/>
            <a:chOff x="1731523" y="2422616"/>
            <a:chExt cx="399435" cy="365698"/>
          </a:xfrm>
        </p:grpSpPr>
        <p:sp>
          <p:nvSpPr>
            <p:cNvPr id="6634" name="Google Shape;6634;p79"/>
            <p:cNvSpPr/>
            <p:nvPr/>
          </p:nvSpPr>
          <p:spPr>
            <a:xfrm>
              <a:off x="1865294" y="2725009"/>
              <a:ext cx="43604" cy="43604"/>
            </a:xfrm>
            <a:custGeom>
              <a:avLst/>
              <a:gdLst/>
              <a:ahLst/>
              <a:cxnLst/>
              <a:rect l="l" t="t" r="r" b="b"/>
              <a:pathLst>
                <a:path w="1370" h="1370" extrusionOk="0">
                  <a:moveTo>
                    <a:pt x="679" y="370"/>
                  </a:moveTo>
                  <a:cubicBezTo>
                    <a:pt x="858" y="370"/>
                    <a:pt x="1013" y="512"/>
                    <a:pt x="1013" y="691"/>
                  </a:cubicBezTo>
                  <a:cubicBezTo>
                    <a:pt x="1013" y="870"/>
                    <a:pt x="858" y="1024"/>
                    <a:pt x="679" y="1024"/>
                  </a:cubicBezTo>
                  <a:cubicBezTo>
                    <a:pt x="501" y="1024"/>
                    <a:pt x="358" y="870"/>
                    <a:pt x="358" y="691"/>
                  </a:cubicBezTo>
                  <a:cubicBezTo>
                    <a:pt x="370" y="501"/>
                    <a:pt x="501" y="370"/>
                    <a:pt x="679" y="370"/>
                  </a:cubicBezTo>
                  <a:close/>
                  <a:moveTo>
                    <a:pt x="679" y="1"/>
                  </a:moveTo>
                  <a:cubicBezTo>
                    <a:pt x="310" y="1"/>
                    <a:pt x="1" y="310"/>
                    <a:pt x="1" y="679"/>
                  </a:cubicBezTo>
                  <a:cubicBezTo>
                    <a:pt x="1" y="1072"/>
                    <a:pt x="310" y="1370"/>
                    <a:pt x="679" y="1370"/>
                  </a:cubicBezTo>
                  <a:cubicBezTo>
                    <a:pt x="1048" y="1370"/>
                    <a:pt x="1370" y="1048"/>
                    <a:pt x="1370" y="679"/>
                  </a:cubicBezTo>
                  <a:cubicBezTo>
                    <a:pt x="1370" y="310"/>
                    <a:pt x="1048"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5" name="Google Shape;6635;p79"/>
            <p:cNvSpPr/>
            <p:nvPr/>
          </p:nvSpPr>
          <p:spPr>
            <a:xfrm>
              <a:off x="2005876" y="2725009"/>
              <a:ext cx="43636" cy="43604"/>
            </a:xfrm>
            <a:custGeom>
              <a:avLst/>
              <a:gdLst/>
              <a:ahLst/>
              <a:cxnLst/>
              <a:rect l="l" t="t" r="r" b="b"/>
              <a:pathLst>
                <a:path w="1371" h="1370" extrusionOk="0">
                  <a:moveTo>
                    <a:pt x="680" y="370"/>
                  </a:moveTo>
                  <a:cubicBezTo>
                    <a:pt x="858" y="370"/>
                    <a:pt x="1013" y="512"/>
                    <a:pt x="1013" y="691"/>
                  </a:cubicBezTo>
                  <a:cubicBezTo>
                    <a:pt x="1013" y="870"/>
                    <a:pt x="858" y="1024"/>
                    <a:pt x="680" y="1024"/>
                  </a:cubicBezTo>
                  <a:cubicBezTo>
                    <a:pt x="501" y="1024"/>
                    <a:pt x="358" y="870"/>
                    <a:pt x="358" y="691"/>
                  </a:cubicBezTo>
                  <a:cubicBezTo>
                    <a:pt x="370" y="501"/>
                    <a:pt x="501" y="370"/>
                    <a:pt x="680" y="370"/>
                  </a:cubicBezTo>
                  <a:close/>
                  <a:moveTo>
                    <a:pt x="680" y="1"/>
                  </a:moveTo>
                  <a:cubicBezTo>
                    <a:pt x="311" y="1"/>
                    <a:pt x="1" y="310"/>
                    <a:pt x="1" y="679"/>
                  </a:cubicBezTo>
                  <a:cubicBezTo>
                    <a:pt x="1" y="1072"/>
                    <a:pt x="311" y="1370"/>
                    <a:pt x="680" y="1370"/>
                  </a:cubicBezTo>
                  <a:cubicBezTo>
                    <a:pt x="1061" y="1370"/>
                    <a:pt x="1370" y="1048"/>
                    <a:pt x="1370" y="679"/>
                  </a:cubicBezTo>
                  <a:cubicBezTo>
                    <a:pt x="1370" y="310"/>
                    <a:pt x="1061" y="1"/>
                    <a:pt x="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6" name="Google Shape;6636;p79"/>
            <p:cNvSpPr/>
            <p:nvPr/>
          </p:nvSpPr>
          <p:spPr>
            <a:xfrm>
              <a:off x="1731523" y="2422616"/>
              <a:ext cx="399435" cy="365698"/>
            </a:xfrm>
            <a:custGeom>
              <a:avLst/>
              <a:gdLst/>
              <a:ahLst/>
              <a:cxnLst/>
              <a:rect l="l" t="t" r="r" b="b"/>
              <a:pathLst>
                <a:path w="12550" h="11490" extrusionOk="0">
                  <a:moveTo>
                    <a:pt x="4323" y="2143"/>
                  </a:moveTo>
                  <a:lnTo>
                    <a:pt x="4323" y="3215"/>
                  </a:lnTo>
                  <a:lnTo>
                    <a:pt x="3585" y="3215"/>
                  </a:lnTo>
                  <a:lnTo>
                    <a:pt x="3216" y="2143"/>
                  </a:lnTo>
                  <a:close/>
                  <a:moveTo>
                    <a:pt x="5787" y="2143"/>
                  </a:moveTo>
                  <a:lnTo>
                    <a:pt x="5787" y="3215"/>
                  </a:lnTo>
                  <a:lnTo>
                    <a:pt x="4692" y="3215"/>
                  </a:lnTo>
                  <a:lnTo>
                    <a:pt x="4692" y="2143"/>
                  </a:lnTo>
                  <a:close/>
                  <a:moveTo>
                    <a:pt x="7252" y="2143"/>
                  </a:moveTo>
                  <a:lnTo>
                    <a:pt x="7252" y="3215"/>
                  </a:lnTo>
                  <a:lnTo>
                    <a:pt x="6144" y="3215"/>
                  </a:lnTo>
                  <a:lnTo>
                    <a:pt x="6144" y="2143"/>
                  </a:lnTo>
                  <a:close/>
                  <a:moveTo>
                    <a:pt x="8704" y="2143"/>
                  </a:moveTo>
                  <a:lnTo>
                    <a:pt x="8704" y="3215"/>
                  </a:lnTo>
                  <a:lnTo>
                    <a:pt x="7609" y="3215"/>
                  </a:lnTo>
                  <a:lnTo>
                    <a:pt x="7609" y="2143"/>
                  </a:lnTo>
                  <a:close/>
                  <a:moveTo>
                    <a:pt x="10169" y="2143"/>
                  </a:moveTo>
                  <a:lnTo>
                    <a:pt x="10169" y="3215"/>
                  </a:lnTo>
                  <a:lnTo>
                    <a:pt x="9061" y="3215"/>
                  </a:lnTo>
                  <a:lnTo>
                    <a:pt x="9061" y="2143"/>
                  </a:lnTo>
                  <a:close/>
                  <a:moveTo>
                    <a:pt x="11050" y="2143"/>
                  </a:moveTo>
                  <a:lnTo>
                    <a:pt x="10788" y="3215"/>
                  </a:lnTo>
                  <a:lnTo>
                    <a:pt x="10538" y="3215"/>
                  </a:lnTo>
                  <a:lnTo>
                    <a:pt x="10538" y="2143"/>
                  </a:lnTo>
                  <a:close/>
                  <a:moveTo>
                    <a:pt x="10716" y="3572"/>
                  </a:moveTo>
                  <a:lnTo>
                    <a:pt x="10538" y="4334"/>
                  </a:lnTo>
                  <a:lnTo>
                    <a:pt x="10538" y="3572"/>
                  </a:lnTo>
                  <a:close/>
                  <a:moveTo>
                    <a:pt x="4323" y="3572"/>
                  </a:moveTo>
                  <a:lnTo>
                    <a:pt x="4323" y="4680"/>
                  </a:lnTo>
                  <a:lnTo>
                    <a:pt x="4108" y="4680"/>
                  </a:lnTo>
                  <a:lnTo>
                    <a:pt x="3727" y="3572"/>
                  </a:lnTo>
                  <a:close/>
                  <a:moveTo>
                    <a:pt x="5787" y="3572"/>
                  </a:moveTo>
                  <a:lnTo>
                    <a:pt x="5787" y="4680"/>
                  </a:lnTo>
                  <a:lnTo>
                    <a:pt x="4692" y="4680"/>
                  </a:lnTo>
                  <a:lnTo>
                    <a:pt x="4692" y="3572"/>
                  </a:lnTo>
                  <a:close/>
                  <a:moveTo>
                    <a:pt x="7252" y="3572"/>
                  </a:moveTo>
                  <a:lnTo>
                    <a:pt x="7252" y="4680"/>
                  </a:lnTo>
                  <a:lnTo>
                    <a:pt x="6144" y="4680"/>
                  </a:lnTo>
                  <a:lnTo>
                    <a:pt x="6144" y="3572"/>
                  </a:lnTo>
                  <a:close/>
                  <a:moveTo>
                    <a:pt x="8704" y="3572"/>
                  </a:moveTo>
                  <a:lnTo>
                    <a:pt x="8704" y="4680"/>
                  </a:lnTo>
                  <a:lnTo>
                    <a:pt x="7609" y="4680"/>
                  </a:lnTo>
                  <a:lnTo>
                    <a:pt x="7609" y="3572"/>
                  </a:lnTo>
                  <a:close/>
                  <a:moveTo>
                    <a:pt x="10169" y="3572"/>
                  </a:moveTo>
                  <a:lnTo>
                    <a:pt x="10169" y="4680"/>
                  </a:lnTo>
                  <a:lnTo>
                    <a:pt x="9061" y="4680"/>
                  </a:lnTo>
                  <a:lnTo>
                    <a:pt x="9061" y="3572"/>
                  </a:lnTo>
                  <a:close/>
                  <a:moveTo>
                    <a:pt x="4335" y="5037"/>
                  </a:moveTo>
                  <a:lnTo>
                    <a:pt x="4335" y="5275"/>
                  </a:lnTo>
                  <a:lnTo>
                    <a:pt x="4239" y="5037"/>
                  </a:lnTo>
                  <a:close/>
                  <a:moveTo>
                    <a:pt x="5787" y="5037"/>
                  </a:moveTo>
                  <a:lnTo>
                    <a:pt x="5787" y="5894"/>
                  </a:lnTo>
                  <a:cubicBezTo>
                    <a:pt x="5706" y="5890"/>
                    <a:pt x="5631" y="5889"/>
                    <a:pt x="5561" y="5889"/>
                  </a:cubicBezTo>
                  <a:cubicBezTo>
                    <a:pt x="5443" y="5889"/>
                    <a:pt x="5341" y="5892"/>
                    <a:pt x="5248" y="5892"/>
                  </a:cubicBezTo>
                  <a:cubicBezTo>
                    <a:pt x="5036" y="5892"/>
                    <a:pt x="4874" y="5875"/>
                    <a:pt x="4692" y="5763"/>
                  </a:cubicBezTo>
                  <a:lnTo>
                    <a:pt x="4692" y="5037"/>
                  </a:lnTo>
                  <a:close/>
                  <a:moveTo>
                    <a:pt x="7252" y="5037"/>
                  </a:moveTo>
                  <a:lnTo>
                    <a:pt x="7252" y="5894"/>
                  </a:lnTo>
                  <a:lnTo>
                    <a:pt x="6144" y="5894"/>
                  </a:lnTo>
                  <a:lnTo>
                    <a:pt x="6144" y="5037"/>
                  </a:lnTo>
                  <a:close/>
                  <a:moveTo>
                    <a:pt x="8704" y="5037"/>
                  </a:moveTo>
                  <a:lnTo>
                    <a:pt x="8704" y="5894"/>
                  </a:lnTo>
                  <a:lnTo>
                    <a:pt x="7609" y="5894"/>
                  </a:lnTo>
                  <a:lnTo>
                    <a:pt x="7609" y="5037"/>
                  </a:lnTo>
                  <a:close/>
                  <a:moveTo>
                    <a:pt x="10169" y="5037"/>
                  </a:moveTo>
                  <a:lnTo>
                    <a:pt x="10169" y="5894"/>
                  </a:lnTo>
                  <a:lnTo>
                    <a:pt x="9061" y="5894"/>
                  </a:lnTo>
                  <a:lnTo>
                    <a:pt x="9061" y="5037"/>
                  </a:lnTo>
                  <a:close/>
                  <a:moveTo>
                    <a:pt x="4882" y="9240"/>
                  </a:moveTo>
                  <a:cubicBezTo>
                    <a:pt x="5406" y="9240"/>
                    <a:pt x="5823" y="9680"/>
                    <a:pt x="5823" y="10180"/>
                  </a:cubicBezTo>
                  <a:cubicBezTo>
                    <a:pt x="5823" y="10704"/>
                    <a:pt x="5406" y="11121"/>
                    <a:pt x="4882" y="11121"/>
                  </a:cubicBezTo>
                  <a:cubicBezTo>
                    <a:pt x="4359" y="11121"/>
                    <a:pt x="3942" y="10704"/>
                    <a:pt x="3942" y="10180"/>
                  </a:cubicBezTo>
                  <a:cubicBezTo>
                    <a:pt x="3942" y="9656"/>
                    <a:pt x="4359" y="9240"/>
                    <a:pt x="4882" y="9240"/>
                  </a:cubicBezTo>
                  <a:close/>
                  <a:moveTo>
                    <a:pt x="9300" y="9240"/>
                  </a:moveTo>
                  <a:cubicBezTo>
                    <a:pt x="9823" y="9263"/>
                    <a:pt x="10240" y="9680"/>
                    <a:pt x="10240" y="10180"/>
                  </a:cubicBezTo>
                  <a:cubicBezTo>
                    <a:pt x="10240" y="10704"/>
                    <a:pt x="9823" y="11121"/>
                    <a:pt x="9300" y="11121"/>
                  </a:cubicBezTo>
                  <a:cubicBezTo>
                    <a:pt x="8788" y="11121"/>
                    <a:pt x="8371" y="10704"/>
                    <a:pt x="8371" y="10180"/>
                  </a:cubicBezTo>
                  <a:cubicBezTo>
                    <a:pt x="8371" y="9656"/>
                    <a:pt x="8788" y="9240"/>
                    <a:pt x="9300" y="9240"/>
                  </a:cubicBezTo>
                  <a:close/>
                  <a:moveTo>
                    <a:pt x="668" y="0"/>
                  </a:moveTo>
                  <a:cubicBezTo>
                    <a:pt x="298" y="0"/>
                    <a:pt x="1" y="298"/>
                    <a:pt x="1" y="667"/>
                  </a:cubicBezTo>
                  <a:cubicBezTo>
                    <a:pt x="1" y="1048"/>
                    <a:pt x="298" y="1346"/>
                    <a:pt x="668" y="1346"/>
                  </a:cubicBezTo>
                  <a:lnTo>
                    <a:pt x="1489" y="1346"/>
                  </a:lnTo>
                  <a:lnTo>
                    <a:pt x="2513" y="4227"/>
                  </a:lnTo>
                  <a:cubicBezTo>
                    <a:pt x="2540" y="4299"/>
                    <a:pt x="2608" y="4351"/>
                    <a:pt x="2681" y="4351"/>
                  </a:cubicBezTo>
                  <a:cubicBezTo>
                    <a:pt x="2704" y="4351"/>
                    <a:pt x="2728" y="4346"/>
                    <a:pt x="2751" y="4334"/>
                  </a:cubicBezTo>
                  <a:cubicBezTo>
                    <a:pt x="2846" y="4299"/>
                    <a:pt x="2906" y="4203"/>
                    <a:pt x="2858" y="4096"/>
                  </a:cubicBezTo>
                  <a:cubicBezTo>
                    <a:pt x="1858" y="1262"/>
                    <a:pt x="1822" y="1143"/>
                    <a:pt x="1822" y="1143"/>
                  </a:cubicBezTo>
                  <a:cubicBezTo>
                    <a:pt x="1775" y="1048"/>
                    <a:pt x="1668" y="965"/>
                    <a:pt x="1549" y="965"/>
                  </a:cubicBezTo>
                  <a:lnTo>
                    <a:pt x="668" y="965"/>
                  </a:lnTo>
                  <a:cubicBezTo>
                    <a:pt x="513" y="965"/>
                    <a:pt x="370" y="834"/>
                    <a:pt x="370" y="667"/>
                  </a:cubicBezTo>
                  <a:cubicBezTo>
                    <a:pt x="370" y="500"/>
                    <a:pt x="513" y="369"/>
                    <a:pt x="668" y="369"/>
                  </a:cubicBezTo>
                  <a:lnTo>
                    <a:pt x="1549" y="369"/>
                  </a:lnTo>
                  <a:cubicBezTo>
                    <a:pt x="1906" y="369"/>
                    <a:pt x="2215" y="584"/>
                    <a:pt x="2370" y="905"/>
                  </a:cubicBezTo>
                  <a:cubicBezTo>
                    <a:pt x="2596" y="1524"/>
                    <a:pt x="3811" y="5001"/>
                    <a:pt x="4001" y="5525"/>
                  </a:cubicBezTo>
                  <a:cubicBezTo>
                    <a:pt x="4144" y="5894"/>
                    <a:pt x="4573" y="6251"/>
                    <a:pt x="5109" y="6251"/>
                  </a:cubicBezTo>
                  <a:lnTo>
                    <a:pt x="11717" y="6251"/>
                  </a:lnTo>
                  <a:cubicBezTo>
                    <a:pt x="11883" y="6251"/>
                    <a:pt x="12014" y="6382"/>
                    <a:pt x="12014" y="6549"/>
                  </a:cubicBezTo>
                  <a:cubicBezTo>
                    <a:pt x="12014" y="6715"/>
                    <a:pt x="11883" y="6846"/>
                    <a:pt x="11717" y="6846"/>
                  </a:cubicBezTo>
                  <a:lnTo>
                    <a:pt x="5109" y="6846"/>
                  </a:lnTo>
                  <a:cubicBezTo>
                    <a:pt x="4394" y="6846"/>
                    <a:pt x="3739" y="6418"/>
                    <a:pt x="3466" y="5763"/>
                  </a:cubicBezTo>
                  <a:lnTo>
                    <a:pt x="3096" y="4715"/>
                  </a:lnTo>
                  <a:cubicBezTo>
                    <a:pt x="3078" y="4652"/>
                    <a:pt x="3013" y="4603"/>
                    <a:pt x="2936" y="4603"/>
                  </a:cubicBezTo>
                  <a:cubicBezTo>
                    <a:pt x="2911" y="4603"/>
                    <a:pt x="2885" y="4608"/>
                    <a:pt x="2858" y="4620"/>
                  </a:cubicBezTo>
                  <a:cubicBezTo>
                    <a:pt x="2751" y="4656"/>
                    <a:pt x="2715" y="4751"/>
                    <a:pt x="2751" y="4858"/>
                  </a:cubicBezTo>
                  <a:cubicBezTo>
                    <a:pt x="3049" y="5596"/>
                    <a:pt x="3073" y="5942"/>
                    <a:pt x="3406" y="6406"/>
                  </a:cubicBezTo>
                  <a:lnTo>
                    <a:pt x="3013" y="7001"/>
                  </a:lnTo>
                  <a:cubicBezTo>
                    <a:pt x="2394" y="7894"/>
                    <a:pt x="2930" y="9097"/>
                    <a:pt x="3989" y="9240"/>
                  </a:cubicBezTo>
                  <a:cubicBezTo>
                    <a:pt x="3144" y="10049"/>
                    <a:pt x="3692" y="11490"/>
                    <a:pt x="4870" y="11490"/>
                  </a:cubicBezTo>
                  <a:cubicBezTo>
                    <a:pt x="6025" y="11490"/>
                    <a:pt x="6597" y="10061"/>
                    <a:pt x="5763" y="9251"/>
                  </a:cubicBezTo>
                  <a:lnTo>
                    <a:pt x="8383" y="9251"/>
                  </a:lnTo>
                  <a:cubicBezTo>
                    <a:pt x="7549" y="10061"/>
                    <a:pt x="8109" y="11490"/>
                    <a:pt x="9276" y="11490"/>
                  </a:cubicBezTo>
                  <a:cubicBezTo>
                    <a:pt x="10431" y="11490"/>
                    <a:pt x="11002" y="10061"/>
                    <a:pt x="10169" y="9251"/>
                  </a:cubicBezTo>
                  <a:lnTo>
                    <a:pt x="10407" y="9251"/>
                  </a:lnTo>
                  <a:cubicBezTo>
                    <a:pt x="10776" y="9251"/>
                    <a:pt x="11074" y="8954"/>
                    <a:pt x="11074" y="8585"/>
                  </a:cubicBezTo>
                  <a:cubicBezTo>
                    <a:pt x="11074" y="8216"/>
                    <a:pt x="10776" y="7918"/>
                    <a:pt x="10407" y="7918"/>
                  </a:cubicBezTo>
                  <a:lnTo>
                    <a:pt x="8788" y="7918"/>
                  </a:lnTo>
                  <a:cubicBezTo>
                    <a:pt x="8680" y="7918"/>
                    <a:pt x="8609" y="7989"/>
                    <a:pt x="8609" y="8097"/>
                  </a:cubicBezTo>
                  <a:cubicBezTo>
                    <a:pt x="8609" y="8204"/>
                    <a:pt x="8680" y="8275"/>
                    <a:pt x="8788" y="8275"/>
                  </a:cubicBezTo>
                  <a:lnTo>
                    <a:pt x="10431" y="8275"/>
                  </a:lnTo>
                  <a:cubicBezTo>
                    <a:pt x="10597" y="8275"/>
                    <a:pt x="10728" y="8406"/>
                    <a:pt x="10728" y="8573"/>
                  </a:cubicBezTo>
                  <a:cubicBezTo>
                    <a:pt x="10728" y="8740"/>
                    <a:pt x="10597" y="8871"/>
                    <a:pt x="10431" y="8871"/>
                  </a:cubicBezTo>
                  <a:lnTo>
                    <a:pt x="4204" y="8871"/>
                  </a:lnTo>
                  <a:cubicBezTo>
                    <a:pt x="3323" y="8871"/>
                    <a:pt x="2811" y="7882"/>
                    <a:pt x="3311" y="7168"/>
                  </a:cubicBezTo>
                  <a:lnTo>
                    <a:pt x="3668" y="6656"/>
                  </a:lnTo>
                  <a:cubicBezTo>
                    <a:pt x="3811" y="6787"/>
                    <a:pt x="3978" y="6906"/>
                    <a:pt x="4168" y="7001"/>
                  </a:cubicBezTo>
                  <a:lnTo>
                    <a:pt x="3799" y="7537"/>
                  </a:lnTo>
                  <a:cubicBezTo>
                    <a:pt x="3573" y="7847"/>
                    <a:pt x="3799" y="8275"/>
                    <a:pt x="4180" y="8275"/>
                  </a:cubicBezTo>
                  <a:lnTo>
                    <a:pt x="8085" y="8275"/>
                  </a:lnTo>
                  <a:cubicBezTo>
                    <a:pt x="8192" y="8275"/>
                    <a:pt x="8264" y="8204"/>
                    <a:pt x="8264" y="8097"/>
                  </a:cubicBezTo>
                  <a:cubicBezTo>
                    <a:pt x="8264" y="7989"/>
                    <a:pt x="8192" y="7918"/>
                    <a:pt x="8085" y="7918"/>
                  </a:cubicBezTo>
                  <a:lnTo>
                    <a:pt x="4180" y="7918"/>
                  </a:lnTo>
                  <a:cubicBezTo>
                    <a:pt x="4097" y="7918"/>
                    <a:pt x="4037" y="7811"/>
                    <a:pt x="4097" y="7739"/>
                  </a:cubicBezTo>
                  <a:lnTo>
                    <a:pt x="4513" y="7132"/>
                  </a:lnTo>
                  <a:cubicBezTo>
                    <a:pt x="4753" y="7201"/>
                    <a:pt x="4820" y="7217"/>
                    <a:pt x="5587" y="7217"/>
                  </a:cubicBezTo>
                  <a:cubicBezTo>
                    <a:pt x="6309" y="7217"/>
                    <a:pt x="7651" y="7202"/>
                    <a:pt x="10341" y="7202"/>
                  </a:cubicBezTo>
                  <a:cubicBezTo>
                    <a:pt x="10765" y="7202"/>
                    <a:pt x="11223" y="7203"/>
                    <a:pt x="11717" y="7204"/>
                  </a:cubicBezTo>
                  <a:cubicBezTo>
                    <a:pt x="12086" y="7204"/>
                    <a:pt x="12383" y="6906"/>
                    <a:pt x="12383" y="6537"/>
                  </a:cubicBezTo>
                  <a:cubicBezTo>
                    <a:pt x="12383" y="6168"/>
                    <a:pt x="12098" y="5894"/>
                    <a:pt x="11728" y="5894"/>
                  </a:cubicBezTo>
                  <a:lnTo>
                    <a:pt x="11538" y="5894"/>
                  </a:lnTo>
                  <a:lnTo>
                    <a:pt x="12383" y="2191"/>
                  </a:lnTo>
                  <a:cubicBezTo>
                    <a:pt x="12550" y="1489"/>
                    <a:pt x="12014" y="822"/>
                    <a:pt x="11300" y="822"/>
                  </a:cubicBezTo>
                  <a:lnTo>
                    <a:pt x="7752" y="822"/>
                  </a:lnTo>
                  <a:cubicBezTo>
                    <a:pt x="7657" y="822"/>
                    <a:pt x="7573" y="893"/>
                    <a:pt x="7573" y="1000"/>
                  </a:cubicBezTo>
                  <a:cubicBezTo>
                    <a:pt x="7573" y="1108"/>
                    <a:pt x="7657" y="1179"/>
                    <a:pt x="7752" y="1179"/>
                  </a:cubicBezTo>
                  <a:lnTo>
                    <a:pt x="11300" y="1179"/>
                  </a:lnTo>
                  <a:cubicBezTo>
                    <a:pt x="11788" y="1179"/>
                    <a:pt x="12145" y="1620"/>
                    <a:pt x="12026" y="2096"/>
                  </a:cubicBezTo>
                  <a:lnTo>
                    <a:pt x="11145" y="5894"/>
                  </a:lnTo>
                  <a:lnTo>
                    <a:pt x="10526" y="5894"/>
                  </a:lnTo>
                  <a:cubicBezTo>
                    <a:pt x="10609" y="5489"/>
                    <a:pt x="11300" y="2548"/>
                    <a:pt x="11419" y="2001"/>
                  </a:cubicBezTo>
                  <a:cubicBezTo>
                    <a:pt x="11443" y="1882"/>
                    <a:pt x="11359" y="1774"/>
                    <a:pt x="11240" y="1774"/>
                  </a:cubicBezTo>
                  <a:lnTo>
                    <a:pt x="3073" y="1774"/>
                  </a:lnTo>
                  <a:lnTo>
                    <a:pt x="2858" y="1167"/>
                  </a:lnTo>
                  <a:lnTo>
                    <a:pt x="7073" y="1167"/>
                  </a:lnTo>
                  <a:cubicBezTo>
                    <a:pt x="7180" y="1167"/>
                    <a:pt x="7252" y="1084"/>
                    <a:pt x="7252" y="989"/>
                  </a:cubicBezTo>
                  <a:cubicBezTo>
                    <a:pt x="7252" y="881"/>
                    <a:pt x="7180" y="810"/>
                    <a:pt x="7073" y="810"/>
                  </a:cubicBezTo>
                  <a:lnTo>
                    <a:pt x="2727" y="810"/>
                  </a:lnTo>
                  <a:cubicBezTo>
                    <a:pt x="2561" y="346"/>
                    <a:pt x="2096" y="0"/>
                    <a:pt x="15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37" name="Google Shape;6637;p79"/>
          <p:cNvGrpSpPr/>
          <p:nvPr/>
        </p:nvGrpSpPr>
        <p:grpSpPr>
          <a:xfrm>
            <a:off x="3097241" y="2433564"/>
            <a:ext cx="344883" cy="343387"/>
            <a:chOff x="3097241" y="2433564"/>
            <a:chExt cx="344883" cy="343387"/>
          </a:xfrm>
        </p:grpSpPr>
        <p:sp>
          <p:nvSpPr>
            <p:cNvPr id="6638" name="Google Shape;6638;p79"/>
            <p:cNvSpPr/>
            <p:nvPr/>
          </p:nvSpPr>
          <p:spPr>
            <a:xfrm>
              <a:off x="3151825" y="2465806"/>
              <a:ext cx="235746" cy="311146"/>
            </a:xfrm>
            <a:custGeom>
              <a:avLst/>
              <a:gdLst/>
              <a:ahLst/>
              <a:cxnLst/>
              <a:rect l="l" t="t" r="r" b="b"/>
              <a:pathLst>
                <a:path w="7407" h="9776" extrusionOk="0">
                  <a:moveTo>
                    <a:pt x="3703" y="322"/>
                  </a:moveTo>
                  <a:cubicBezTo>
                    <a:pt x="5573" y="322"/>
                    <a:pt x="7097" y="1846"/>
                    <a:pt x="7097" y="3715"/>
                  </a:cubicBezTo>
                  <a:cubicBezTo>
                    <a:pt x="7097" y="5239"/>
                    <a:pt x="6144" y="6728"/>
                    <a:pt x="5358" y="7704"/>
                  </a:cubicBezTo>
                  <a:cubicBezTo>
                    <a:pt x="4656" y="8573"/>
                    <a:pt x="3953" y="9192"/>
                    <a:pt x="3703" y="9418"/>
                  </a:cubicBezTo>
                  <a:cubicBezTo>
                    <a:pt x="3441" y="9192"/>
                    <a:pt x="2751" y="8573"/>
                    <a:pt x="2048" y="7704"/>
                  </a:cubicBezTo>
                  <a:cubicBezTo>
                    <a:pt x="1263" y="6728"/>
                    <a:pt x="310" y="5239"/>
                    <a:pt x="310" y="3715"/>
                  </a:cubicBezTo>
                  <a:cubicBezTo>
                    <a:pt x="310" y="1846"/>
                    <a:pt x="1822" y="322"/>
                    <a:pt x="3703" y="322"/>
                  </a:cubicBezTo>
                  <a:close/>
                  <a:moveTo>
                    <a:pt x="3703" y="1"/>
                  </a:moveTo>
                  <a:cubicBezTo>
                    <a:pt x="1667" y="1"/>
                    <a:pt x="0" y="1668"/>
                    <a:pt x="0" y="3704"/>
                  </a:cubicBezTo>
                  <a:cubicBezTo>
                    <a:pt x="0" y="4418"/>
                    <a:pt x="191" y="5192"/>
                    <a:pt x="560" y="5978"/>
                  </a:cubicBezTo>
                  <a:cubicBezTo>
                    <a:pt x="858" y="6609"/>
                    <a:pt x="1274" y="7263"/>
                    <a:pt x="1798" y="7894"/>
                  </a:cubicBezTo>
                  <a:cubicBezTo>
                    <a:pt x="2691" y="9002"/>
                    <a:pt x="3549" y="9716"/>
                    <a:pt x="3596" y="9740"/>
                  </a:cubicBezTo>
                  <a:cubicBezTo>
                    <a:pt x="3626" y="9764"/>
                    <a:pt x="3665" y="9776"/>
                    <a:pt x="3700" y="9776"/>
                  </a:cubicBezTo>
                  <a:cubicBezTo>
                    <a:pt x="3736" y="9776"/>
                    <a:pt x="3769" y="9764"/>
                    <a:pt x="3787" y="9740"/>
                  </a:cubicBezTo>
                  <a:cubicBezTo>
                    <a:pt x="3822" y="9716"/>
                    <a:pt x="4703" y="9002"/>
                    <a:pt x="5596" y="7894"/>
                  </a:cubicBezTo>
                  <a:cubicBezTo>
                    <a:pt x="6108" y="7252"/>
                    <a:pt x="6525" y="6609"/>
                    <a:pt x="6823" y="5978"/>
                  </a:cubicBezTo>
                  <a:cubicBezTo>
                    <a:pt x="7204" y="5192"/>
                    <a:pt x="7394" y="4418"/>
                    <a:pt x="7394" y="3704"/>
                  </a:cubicBezTo>
                  <a:cubicBezTo>
                    <a:pt x="7406" y="1668"/>
                    <a:pt x="5739" y="1"/>
                    <a:pt x="3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9" name="Google Shape;6639;p79"/>
            <p:cNvSpPr/>
            <p:nvPr/>
          </p:nvSpPr>
          <p:spPr>
            <a:xfrm>
              <a:off x="3179483" y="2492732"/>
              <a:ext cx="181926" cy="181894"/>
            </a:xfrm>
            <a:custGeom>
              <a:avLst/>
              <a:gdLst/>
              <a:ahLst/>
              <a:cxnLst/>
              <a:rect l="l" t="t" r="r" b="b"/>
              <a:pathLst>
                <a:path w="5716" h="5715" extrusionOk="0">
                  <a:moveTo>
                    <a:pt x="2858" y="0"/>
                  </a:moveTo>
                  <a:cubicBezTo>
                    <a:pt x="1286" y="0"/>
                    <a:pt x="1" y="1286"/>
                    <a:pt x="1" y="2858"/>
                  </a:cubicBezTo>
                  <a:cubicBezTo>
                    <a:pt x="1" y="4441"/>
                    <a:pt x="1286" y="5715"/>
                    <a:pt x="2858" y="5715"/>
                  </a:cubicBezTo>
                  <a:cubicBezTo>
                    <a:pt x="4442" y="5715"/>
                    <a:pt x="5716" y="4429"/>
                    <a:pt x="5716" y="2858"/>
                  </a:cubicBezTo>
                  <a:cubicBezTo>
                    <a:pt x="5692" y="2131"/>
                    <a:pt x="5418" y="1429"/>
                    <a:pt x="4918" y="893"/>
                  </a:cubicBezTo>
                  <a:cubicBezTo>
                    <a:pt x="4888" y="863"/>
                    <a:pt x="4846" y="848"/>
                    <a:pt x="4805" y="848"/>
                  </a:cubicBezTo>
                  <a:cubicBezTo>
                    <a:pt x="4763" y="848"/>
                    <a:pt x="4721" y="863"/>
                    <a:pt x="4692" y="893"/>
                  </a:cubicBezTo>
                  <a:cubicBezTo>
                    <a:pt x="4632" y="953"/>
                    <a:pt x="4632" y="1060"/>
                    <a:pt x="4692" y="1119"/>
                  </a:cubicBezTo>
                  <a:cubicBezTo>
                    <a:pt x="5144" y="1595"/>
                    <a:pt x="5394" y="2215"/>
                    <a:pt x="5394" y="2869"/>
                  </a:cubicBezTo>
                  <a:cubicBezTo>
                    <a:pt x="5394" y="4274"/>
                    <a:pt x="4251" y="5417"/>
                    <a:pt x="2846" y="5417"/>
                  </a:cubicBezTo>
                  <a:cubicBezTo>
                    <a:pt x="1453" y="5417"/>
                    <a:pt x="298" y="4274"/>
                    <a:pt x="298" y="2869"/>
                  </a:cubicBezTo>
                  <a:cubicBezTo>
                    <a:pt x="298" y="1476"/>
                    <a:pt x="1453" y="333"/>
                    <a:pt x="2846" y="333"/>
                  </a:cubicBezTo>
                  <a:cubicBezTo>
                    <a:pt x="3299" y="333"/>
                    <a:pt x="3739" y="452"/>
                    <a:pt x="4132" y="667"/>
                  </a:cubicBezTo>
                  <a:cubicBezTo>
                    <a:pt x="4157" y="683"/>
                    <a:pt x="4185" y="691"/>
                    <a:pt x="4214" y="691"/>
                  </a:cubicBezTo>
                  <a:cubicBezTo>
                    <a:pt x="4269" y="691"/>
                    <a:pt x="4323" y="662"/>
                    <a:pt x="4346" y="607"/>
                  </a:cubicBezTo>
                  <a:cubicBezTo>
                    <a:pt x="4394" y="536"/>
                    <a:pt x="4370" y="429"/>
                    <a:pt x="4287" y="393"/>
                  </a:cubicBezTo>
                  <a:cubicBezTo>
                    <a:pt x="3858" y="131"/>
                    <a:pt x="3370" y="0"/>
                    <a:pt x="2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0" name="Google Shape;6640;p79"/>
            <p:cNvSpPr/>
            <p:nvPr/>
          </p:nvSpPr>
          <p:spPr>
            <a:xfrm>
              <a:off x="3242024" y="2524941"/>
              <a:ext cx="54202" cy="117857"/>
            </a:xfrm>
            <a:custGeom>
              <a:avLst/>
              <a:gdLst/>
              <a:ahLst/>
              <a:cxnLst/>
              <a:rect l="l" t="t" r="r" b="b"/>
              <a:pathLst>
                <a:path w="1703" h="3703" extrusionOk="0">
                  <a:moveTo>
                    <a:pt x="857" y="0"/>
                  </a:moveTo>
                  <a:cubicBezTo>
                    <a:pt x="762" y="0"/>
                    <a:pt x="691" y="71"/>
                    <a:pt x="691" y="167"/>
                  </a:cubicBezTo>
                  <a:lnTo>
                    <a:pt x="691" y="524"/>
                  </a:lnTo>
                  <a:cubicBezTo>
                    <a:pt x="322" y="560"/>
                    <a:pt x="24" y="881"/>
                    <a:pt x="24" y="1262"/>
                  </a:cubicBezTo>
                  <a:cubicBezTo>
                    <a:pt x="24" y="1679"/>
                    <a:pt x="357" y="2012"/>
                    <a:pt x="762" y="2012"/>
                  </a:cubicBezTo>
                  <a:lnTo>
                    <a:pt x="929" y="2012"/>
                  </a:lnTo>
                  <a:cubicBezTo>
                    <a:pt x="1167" y="2012"/>
                    <a:pt x="1357" y="2203"/>
                    <a:pt x="1357" y="2441"/>
                  </a:cubicBezTo>
                  <a:cubicBezTo>
                    <a:pt x="1357" y="2679"/>
                    <a:pt x="1167" y="2869"/>
                    <a:pt x="929" y="2869"/>
                  </a:cubicBezTo>
                  <a:lnTo>
                    <a:pt x="679" y="2869"/>
                  </a:lnTo>
                  <a:cubicBezTo>
                    <a:pt x="476" y="2869"/>
                    <a:pt x="334" y="2703"/>
                    <a:pt x="334" y="2524"/>
                  </a:cubicBezTo>
                  <a:cubicBezTo>
                    <a:pt x="334" y="2441"/>
                    <a:pt x="262" y="2369"/>
                    <a:pt x="167" y="2369"/>
                  </a:cubicBezTo>
                  <a:cubicBezTo>
                    <a:pt x="83" y="2369"/>
                    <a:pt x="0" y="2441"/>
                    <a:pt x="0" y="2524"/>
                  </a:cubicBezTo>
                  <a:cubicBezTo>
                    <a:pt x="0" y="2905"/>
                    <a:pt x="298" y="3203"/>
                    <a:pt x="679" y="3203"/>
                  </a:cubicBezTo>
                  <a:lnTo>
                    <a:pt x="691" y="3203"/>
                  </a:lnTo>
                  <a:lnTo>
                    <a:pt x="691" y="3536"/>
                  </a:lnTo>
                  <a:cubicBezTo>
                    <a:pt x="691" y="3631"/>
                    <a:pt x="762" y="3703"/>
                    <a:pt x="857" y="3703"/>
                  </a:cubicBezTo>
                  <a:cubicBezTo>
                    <a:pt x="941" y="3703"/>
                    <a:pt x="1012" y="3631"/>
                    <a:pt x="1012" y="3536"/>
                  </a:cubicBezTo>
                  <a:lnTo>
                    <a:pt x="1012" y="3179"/>
                  </a:lnTo>
                  <a:cubicBezTo>
                    <a:pt x="1393" y="3143"/>
                    <a:pt x="1691" y="2822"/>
                    <a:pt x="1691" y="2441"/>
                  </a:cubicBezTo>
                  <a:cubicBezTo>
                    <a:pt x="1691" y="2024"/>
                    <a:pt x="1346" y="1691"/>
                    <a:pt x="941" y="1691"/>
                  </a:cubicBezTo>
                  <a:lnTo>
                    <a:pt x="774" y="1691"/>
                  </a:lnTo>
                  <a:cubicBezTo>
                    <a:pt x="536" y="1691"/>
                    <a:pt x="345" y="1500"/>
                    <a:pt x="345" y="1262"/>
                  </a:cubicBezTo>
                  <a:cubicBezTo>
                    <a:pt x="345" y="1024"/>
                    <a:pt x="536" y="833"/>
                    <a:pt x="774" y="833"/>
                  </a:cubicBezTo>
                  <a:lnTo>
                    <a:pt x="1036" y="833"/>
                  </a:lnTo>
                  <a:cubicBezTo>
                    <a:pt x="1226" y="833"/>
                    <a:pt x="1369" y="1000"/>
                    <a:pt x="1369" y="1179"/>
                  </a:cubicBezTo>
                  <a:lnTo>
                    <a:pt x="1369" y="1345"/>
                  </a:lnTo>
                  <a:cubicBezTo>
                    <a:pt x="1393" y="1429"/>
                    <a:pt x="1453" y="1500"/>
                    <a:pt x="1536" y="1500"/>
                  </a:cubicBezTo>
                  <a:cubicBezTo>
                    <a:pt x="1631" y="1500"/>
                    <a:pt x="1703" y="1429"/>
                    <a:pt x="1703" y="1345"/>
                  </a:cubicBezTo>
                  <a:lnTo>
                    <a:pt x="1703" y="1179"/>
                  </a:lnTo>
                  <a:cubicBezTo>
                    <a:pt x="1703" y="810"/>
                    <a:pt x="1405" y="512"/>
                    <a:pt x="1036" y="512"/>
                  </a:cubicBezTo>
                  <a:lnTo>
                    <a:pt x="1012" y="512"/>
                  </a:lnTo>
                  <a:lnTo>
                    <a:pt x="1012" y="167"/>
                  </a:lnTo>
                  <a:cubicBezTo>
                    <a:pt x="1012" y="71"/>
                    <a:pt x="941" y="0"/>
                    <a:pt x="8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1" name="Google Shape;6641;p79"/>
            <p:cNvSpPr/>
            <p:nvPr/>
          </p:nvSpPr>
          <p:spPr>
            <a:xfrm>
              <a:off x="3390945" y="2433724"/>
              <a:ext cx="51179" cy="85934"/>
            </a:xfrm>
            <a:custGeom>
              <a:avLst/>
              <a:gdLst/>
              <a:ahLst/>
              <a:cxnLst/>
              <a:rect l="l" t="t" r="r" b="b"/>
              <a:pathLst>
                <a:path w="1608" h="2700" extrusionOk="0">
                  <a:moveTo>
                    <a:pt x="182" y="1"/>
                  </a:moveTo>
                  <a:cubicBezTo>
                    <a:pt x="134" y="1"/>
                    <a:pt x="86" y="22"/>
                    <a:pt x="48" y="68"/>
                  </a:cubicBezTo>
                  <a:cubicBezTo>
                    <a:pt x="0" y="140"/>
                    <a:pt x="12" y="235"/>
                    <a:pt x="84" y="294"/>
                  </a:cubicBezTo>
                  <a:cubicBezTo>
                    <a:pt x="834" y="794"/>
                    <a:pt x="1274" y="1628"/>
                    <a:pt x="1274" y="2545"/>
                  </a:cubicBezTo>
                  <a:cubicBezTo>
                    <a:pt x="1274" y="2628"/>
                    <a:pt x="1358" y="2699"/>
                    <a:pt x="1441" y="2699"/>
                  </a:cubicBezTo>
                  <a:cubicBezTo>
                    <a:pt x="1536" y="2699"/>
                    <a:pt x="1608" y="2628"/>
                    <a:pt x="1608" y="2545"/>
                  </a:cubicBezTo>
                  <a:cubicBezTo>
                    <a:pt x="1596" y="1533"/>
                    <a:pt x="1096" y="592"/>
                    <a:pt x="262" y="20"/>
                  </a:cubicBezTo>
                  <a:cubicBezTo>
                    <a:pt x="237" y="8"/>
                    <a:pt x="209"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2" name="Google Shape;6642;p79"/>
            <p:cNvSpPr/>
            <p:nvPr/>
          </p:nvSpPr>
          <p:spPr>
            <a:xfrm>
              <a:off x="3360613" y="2478187"/>
              <a:ext cx="27340" cy="41471"/>
            </a:xfrm>
            <a:custGeom>
              <a:avLst/>
              <a:gdLst/>
              <a:ahLst/>
              <a:cxnLst/>
              <a:rect l="l" t="t" r="r" b="b"/>
              <a:pathLst>
                <a:path w="859" h="1303" extrusionOk="0">
                  <a:moveTo>
                    <a:pt x="177" y="1"/>
                  </a:moveTo>
                  <a:cubicBezTo>
                    <a:pt x="131" y="1"/>
                    <a:pt x="85" y="25"/>
                    <a:pt x="48" y="76"/>
                  </a:cubicBezTo>
                  <a:cubicBezTo>
                    <a:pt x="1" y="147"/>
                    <a:pt x="13" y="231"/>
                    <a:pt x="84" y="290"/>
                  </a:cubicBezTo>
                  <a:cubicBezTo>
                    <a:pt x="370" y="493"/>
                    <a:pt x="537" y="802"/>
                    <a:pt x="537" y="1148"/>
                  </a:cubicBezTo>
                  <a:cubicBezTo>
                    <a:pt x="537" y="1231"/>
                    <a:pt x="608" y="1302"/>
                    <a:pt x="703" y="1302"/>
                  </a:cubicBezTo>
                  <a:cubicBezTo>
                    <a:pt x="787" y="1302"/>
                    <a:pt x="858" y="1231"/>
                    <a:pt x="858" y="1148"/>
                  </a:cubicBezTo>
                  <a:cubicBezTo>
                    <a:pt x="858" y="683"/>
                    <a:pt x="644" y="278"/>
                    <a:pt x="263" y="28"/>
                  </a:cubicBezTo>
                  <a:cubicBezTo>
                    <a:pt x="235" y="10"/>
                    <a:pt x="206" y="1"/>
                    <a:pt x="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3" name="Google Shape;6643;p79"/>
            <p:cNvSpPr/>
            <p:nvPr/>
          </p:nvSpPr>
          <p:spPr>
            <a:xfrm>
              <a:off x="3375795" y="2455939"/>
              <a:ext cx="39434" cy="63719"/>
            </a:xfrm>
            <a:custGeom>
              <a:avLst/>
              <a:gdLst/>
              <a:ahLst/>
              <a:cxnLst/>
              <a:rect l="l" t="t" r="r" b="b"/>
              <a:pathLst>
                <a:path w="1239" h="2002" extrusionOk="0">
                  <a:moveTo>
                    <a:pt x="183" y="0"/>
                  </a:moveTo>
                  <a:cubicBezTo>
                    <a:pt x="134" y="0"/>
                    <a:pt x="86" y="26"/>
                    <a:pt x="48" y="73"/>
                  </a:cubicBezTo>
                  <a:cubicBezTo>
                    <a:pt x="0" y="144"/>
                    <a:pt x="12" y="239"/>
                    <a:pt x="83" y="299"/>
                  </a:cubicBezTo>
                  <a:cubicBezTo>
                    <a:pt x="595" y="632"/>
                    <a:pt x="905" y="1216"/>
                    <a:pt x="905" y="1847"/>
                  </a:cubicBezTo>
                  <a:cubicBezTo>
                    <a:pt x="905" y="1930"/>
                    <a:pt x="976" y="2001"/>
                    <a:pt x="1072" y="2001"/>
                  </a:cubicBezTo>
                  <a:cubicBezTo>
                    <a:pt x="1155" y="2001"/>
                    <a:pt x="1238" y="1930"/>
                    <a:pt x="1238" y="1847"/>
                  </a:cubicBezTo>
                  <a:cubicBezTo>
                    <a:pt x="1238" y="1108"/>
                    <a:pt x="881" y="430"/>
                    <a:pt x="262" y="25"/>
                  </a:cubicBezTo>
                  <a:cubicBezTo>
                    <a:pt x="237" y="8"/>
                    <a:pt x="210"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4" name="Google Shape;6644;p79"/>
            <p:cNvSpPr/>
            <p:nvPr/>
          </p:nvSpPr>
          <p:spPr>
            <a:xfrm>
              <a:off x="3097241" y="2433564"/>
              <a:ext cx="50829" cy="85711"/>
            </a:xfrm>
            <a:custGeom>
              <a:avLst/>
              <a:gdLst/>
              <a:ahLst/>
              <a:cxnLst/>
              <a:rect l="l" t="t" r="r" b="b"/>
              <a:pathLst>
                <a:path w="1597" h="2693" extrusionOk="0">
                  <a:moveTo>
                    <a:pt x="1408" y="1"/>
                  </a:moveTo>
                  <a:cubicBezTo>
                    <a:pt x="1378" y="1"/>
                    <a:pt x="1348" y="9"/>
                    <a:pt x="1323" y="25"/>
                  </a:cubicBezTo>
                  <a:cubicBezTo>
                    <a:pt x="489" y="597"/>
                    <a:pt x="1" y="1538"/>
                    <a:pt x="1" y="2526"/>
                  </a:cubicBezTo>
                  <a:cubicBezTo>
                    <a:pt x="1" y="2621"/>
                    <a:pt x="72" y="2692"/>
                    <a:pt x="168" y="2692"/>
                  </a:cubicBezTo>
                  <a:cubicBezTo>
                    <a:pt x="251" y="2692"/>
                    <a:pt x="322" y="2621"/>
                    <a:pt x="322" y="2526"/>
                  </a:cubicBezTo>
                  <a:cubicBezTo>
                    <a:pt x="322" y="1633"/>
                    <a:pt x="775" y="787"/>
                    <a:pt x="1513" y="275"/>
                  </a:cubicBezTo>
                  <a:cubicBezTo>
                    <a:pt x="1573" y="240"/>
                    <a:pt x="1596" y="133"/>
                    <a:pt x="1549" y="73"/>
                  </a:cubicBezTo>
                  <a:cubicBezTo>
                    <a:pt x="1518" y="27"/>
                    <a:pt x="1462" y="1"/>
                    <a:pt x="14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5" name="Google Shape;6645;p79"/>
            <p:cNvSpPr/>
            <p:nvPr/>
          </p:nvSpPr>
          <p:spPr>
            <a:xfrm>
              <a:off x="3151061" y="2477773"/>
              <a:ext cx="27690" cy="41503"/>
            </a:xfrm>
            <a:custGeom>
              <a:avLst/>
              <a:gdLst/>
              <a:ahLst/>
              <a:cxnLst/>
              <a:rect l="l" t="t" r="r" b="b"/>
              <a:pathLst>
                <a:path w="870" h="1304" extrusionOk="0">
                  <a:moveTo>
                    <a:pt x="681" y="1"/>
                  </a:moveTo>
                  <a:cubicBezTo>
                    <a:pt x="647" y="1"/>
                    <a:pt x="613" y="10"/>
                    <a:pt x="584" y="29"/>
                  </a:cubicBezTo>
                  <a:cubicBezTo>
                    <a:pt x="215" y="280"/>
                    <a:pt x="1" y="696"/>
                    <a:pt x="1" y="1137"/>
                  </a:cubicBezTo>
                  <a:cubicBezTo>
                    <a:pt x="1" y="1232"/>
                    <a:pt x="84" y="1303"/>
                    <a:pt x="167" y="1303"/>
                  </a:cubicBezTo>
                  <a:cubicBezTo>
                    <a:pt x="263" y="1303"/>
                    <a:pt x="334" y="1232"/>
                    <a:pt x="334" y="1137"/>
                  </a:cubicBezTo>
                  <a:cubicBezTo>
                    <a:pt x="334" y="803"/>
                    <a:pt x="501" y="482"/>
                    <a:pt x="775" y="291"/>
                  </a:cubicBezTo>
                  <a:cubicBezTo>
                    <a:pt x="834" y="244"/>
                    <a:pt x="870" y="149"/>
                    <a:pt x="810" y="65"/>
                  </a:cubicBezTo>
                  <a:cubicBezTo>
                    <a:pt x="782" y="22"/>
                    <a:pt x="732" y="1"/>
                    <a:pt x="6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6" name="Google Shape;6646;p79"/>
            <p:cNvSpPr/>
            <p:nvPr/>
          </p:nvSpPr>
          <p:spPr>
            <a:xfrm>
              <a:off x="3124167" y="2455939"/>
              <a:ext cx="39434" cy="63337"/>
            </a:xfrm>
            <a:custGeom>
              <a:avLst/>
              <a:gdLst/>
              <a:ahLst/>
              <a:cxnLst/>
              <a:rect l="l" t="t" r="r" b="b"/>
              <a:pathLst>
                <a:path w="1239" h="1990" extrusionOk="0">
                  <a:moveTo>
                    <a:pt x="1038" y="0"/>
                  </a:moveTo>
                  <a:cubicBezTo>
                    <a:pt x="1008" y="0"/>
                    <a:pt x="978" y="8"/>
                    <a:pt x="953" y="25"/>
                  </a:cubicBezTo>
                  <a:cubicBezTo>
                    <a:pt x="357" y="430"/>
                    <a:pt x="0" y="1108"/>
                    <a:pt x="0" y="1823"/>
                  </a:cubicBezTo>
                  <a:cubicBezTo>
                    <a:pt x="0" y="1918"/>
                    <a:pt x="72" y="1989"/>
                    <a:pt x="167" y="1989"/>
                  </a:cubicBezTo>
                  <a:cubicBezTo>
                    <a:pt x="250" y="1989"/>
                    <a:pt x="334" y="1918"/>
                    <a:pt x="334" y="1823"/>
                  </a:cubicBezTo>
                  <a:cubicBezTo>
                    <a:pt x="334" y="1204"/>
                    <a:pt x="643" y="632"/>
                    <a:pt x="1143" y="275"/>
                  </a:cubicBezTo>
                  <a:cubicBezTo>
                    <a:pt x="1203" y="239"/>
                    <a:pt x="1239" y="132"/>
                    <a:pt x="1179" y="73"/>
                  </a:cubicBezTo>
                  <a:cubicBezTo>
                    <a:pt x="1148" y="26"/>
                    <a:pt x="1093" y="0"/>
                    <a:pt x="10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47" name="Google Shape;6647;p79"/>
          <p:cNvGrpSpPr/>
          <p:nvPr/>
        </p:nvGrpSpPr>
        <p:grpSpPr>
          <a:xfrm>
            <a:off x="1278299" y="2439293"/>
            <a:ext cx="410829" cy="332343"/>
            <a:chOff x="1278299" y="2439293"/>
            <a:chExt cx="410829" cy="332343"/>
          </a:xfrm>
        </p:grpSpPr>
        <p:sp>
          <p:nvSpPr>
            <p:cNvPr id="6648" name="Google Shape;6648;p79"/>
            <p:cNvSpPr/>
            <p:nvPr/>
          </p:nvSpPr>
          <p:spPr>
            <a:xfrm>
              <a:off x="1360159" y="2510141"/>
              <a:ext cx="245963" cy="12540"/>
            </a:xfrm>
            <a:custGeom>
              <a:avLst/>
              <a:gdLst/>
              <a:ahLst/>
              <a:cxnLst/>
              <a:rect l="l" t="t" r="r" b="b"/>
              <a:pathLst>
                <a:path w="7728" h="394" extrusionOk="0">
                  <a:moveTo>
                    <a:pt x="191" y="1"/>
                  </a:moveTo>
                  <a:cubicBezTo>
                    <a:pt x="96" y="1"/>
                    <a:pt x="1" y="96"/>
                    <a:pt x="1" y="203"/>
                  </a:cubicBezTo>
                  <a:cubicBezTo>
                    <a:pt x="1" y="298"/>
                    <a:pt x="96" y="394"/>
                    <a:pt x="191" y="394"/>
                  </a:cubicBezTo>
                  <a:lnTo>
                    <a:pt x="7537" y="394"/>
                  </a:lnTo>
                  <a:cubicBezTo>
                    <a:pt x="7633" y="394"/>
                    <a:pt x="7728" y="298"/>
                    <a:pt x="7728" y="203"/>
                  </a:cubicBezTo>
                  <a:cubicBezTo>
                    <a:pt x="7728" y="96"/>
                    <a:pt x="7633" y="1"/>
                    <a:pt x="7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9" name="Google Shape;6649;p79"/>
            <p:cNvSpPr/>
            <p:nvPr/>
          </p:nvSpPr>
          <p:spPr>
            <a:xfrm>
              <a:off x="1360159" y="2575706"/>
              <a:ext cx="245963" cy="12158"/>
            </a:xfrm>
            <a:custGeom>
              <a:avLst/>
              <a:gdLst/>
              <a:ahLst/>
              <a:cxnLst/>
              <a:rect l="l" t="t" r="r" b="b"/>
              <a:pathLst>
                <a:path w="7728" h="382" extrusionOk="0">
                  <a:moveTo>
                    <a:pt x="191" y="0"/>
                  </a:moveTo>
                  <a:cubicBezTo>
                    <a:pt x="96" y="0"/>
                    <a:pt x="1" y="84"/>
                    <a:pt x="1" y="191"/>
                  </a:cubicBezTo>
                  <a:cubicBezTo>
                    <a:pt x="1" y="298"/>
                    <a:pt x="96" y="381"/>
                    <a:pt x="191" y="381"/>
                  </a:cubicBezTo>
                  <a:lnTo>
                    <a:pt x="7537" y="381"/>
                  </a:lnTo>
                  <a:cubicBezTo>
                    <a:pt x="7633" y="381"/>
                    <a:pt x="7728" y="298"/>
                    <a:pt x="7728" y="191"/>
                  </a:cubicBezTo>
                  <a:cubicBezTo>
                    <a:pt x="7728" y="84"/>
                    <a:pt x="7633" y="0"/>
                    <a:pt x="75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0" name="Google Shape;6650;p79"/>
            <p:cNvSpPr/>
            <p:nvPr/>
          </p:nvSpPr>
          <p:spPr>
            <a:xfrm>
              <a:off x="1437086" y="2618132"/>
              <a:ext cx="92873" cy="12540"/>
            </a:xfrm>
            <a:custGeom>
              <a:avLst/>
              <a:gdLst/>
              <a:ahLst/>
              <a:cxnLst/>
              <a:rect l="l" t="t" r="r" b="b"/>
              <a:pathLst>
                <a:path w="2918" h="394" extrusionOk="0">
                  <a:moveTo>
                    <a:pt x="191" y="1"/>
                  </a:moveTo>
                  <a:cubicBezTo>
                    <a:pt x="84" y="1"/>
                    <a:pt x="1" y="96"/>
                    <a:pt x="1" y="203"/>
                  </a:cubicBezTo>
                  <a:cubicBezTo>
                    <a:pt x="1" y="299"/>
                    <a:pt x="84" y="394"/>
                    <a:pt x="191" y="394"/>
                  </a:cubicBezTo>
                  <a:lnTo>
                    <a:pt x="2715" y="394"/>
                  </a:lnTo>
                  <a:cubicBezTo>
                    <a:pt x="2822" y="394"/>
                    <a:pt x="2918" y="299"/>
                    <a:pt x="2918" y="203"/>
                  </a:cubicBezTo>
                  <a:cubicBezTo>
                    <a:pt x="2918" y="96"/>
                    <a:pt x="2822" y="1"/>
                    <a:pt x="2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1" name="Google Shape;6651;p79"/>
            <p:cNvSpPr/>
            <p:nvPr/>
          </p:nvSpPr>
          <p:spPr>
            <a:xfrm>
              <a:off x="1419295" y="2543115"/>
              <a:ext cx="186827" cy="12158"/>
            </a:xfrm>
            <a:custGeom>
              <a:avLst/>
              <a:gdLst/>
              <a:ahLst/>
              <a:cxnLst/>
              <a:rect l="l" t="t" r="r" b="b"/>
              <a:pathLst>
                <a:path w="5870" h="382" extrusionOk="0">
                  <a:moveTo>
                    <a:pt x="191" y="1"/>
                  </a:moveTo>
                  <a:cubicBezTo>
                    <a:pt x="95" y="1"/>
                    <a:pt x="0" y="84"/>
                    <a:pt x="0" y="191"/>
                  </a:cubicBezTo>
                  <a:cubicBezTo>
                    <a:pt x="0" y="298"/>
                    <a:pt x="95" y="382"/>
                    <a:pt x="191" y="382"/>
                  </a:cubicBezTo>
                  <a:lnTo>
                    <a:pt x="5679" y="382"/>
                  </a:lnTo>
                  <a:cubicBezTo>
                    <a:pt x="5775" y="382"/>
                    <a:pt x="5870" y="298"/>
                    <a:pt x="5870" y="191"/>
                  </a:cubicBezTo>
                  <a:cubicBezTo>
                    <a:pt x="5870" y="84"/>
                    <a:pt x="5775" y="1"/>
                    <a:pt x="5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2" name="Google Shape;6652;p79"/>
            <p:cNvSpPr/>
            <p:nvPr/>
          </p:nvSpPr>
          <p:spPr>
            <a:xfrm>
              <a:off x="1360541" y="2543115"/>
              <a:ext cx="43604" cy="12158"/>
            </a:xfrm>
            <a:custGeom>
              <a:avLst/>
              <a:gdLst/>
              <a:ahLst/>
              <a:cxnLst/>
              <a:rect l="l" t="t" r="r" b="b"/>
              <a:pathLst>
                <a:path w="1370" h="382" extrusionOk="0">
                  <a:moveTo>
                    <a:pt x="203" y="1"/>
                  </a:moveTo>
                  <a:cubicBezTo>
                    <a:pt x="96" y="1"/>
                    <a:pt x="1" y="84"/>
                    <a:pt x="1" y="191"/>
                  </a:cubicBezTo>
                  <a:cubicBezTo>
                    <a:pt x="1" y="298"/>
                    <a:pt x="96" y="382"/>
                    <a:pt x="203" y="382"/>
                  </a:cubicBezTo>
                  <a:lnTo>
                    <a:pt x="1179" y="382"/>
                  </a:lnTo>
                  <a:cubicBezTo>
                    <a:pt x="1286" y="382"/>
                    <a:pt x="1370" y="298"/>
                    <a:pt x="1370" y="191"/>
                  </a:cubicBezTo>
                  <a:cubicBezTo>
                    <a:pt x="1358" y="72"/>
                    <a:pt x="1286"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3" name="Google Shape;6653;p79"/>
            <p:cNvSpPr/>
            <p:nvPr/>
          </p:nvSpPr>
          <p:spPr>
            <a:xfrm>
              <a:off x="1306721" y="2469211"/>
              <a:ext cx="353222" cy="228171"/>
            </a:xfrm>
            <a:custGeom>
              <a:avLst/>
              <a:gdLst/>
              <a:ahLst/>
              <a:cxnLst/>
              <a:rect l="l" t="t" r="r" b="b"/>
              <a:pathLst>
                <a:path w="11098" h="7169" extrusionOk="0">
                  <a:moveTo>
                    <a:pt x="1144" y="1"/>
                  </a:moveTo>
                  <a:cubicBezTo>
                    <a:pt x="1025" y="1"/>
                    <a:pt x="918" y="96"/>
                    <a:pt x="906" y="215"/>
                  </a:cubicBezTo>
                  <a:cubicBezTo>
                    <a:pt x="894" y="596"/>
                    <a:pt x="596" y="894"/>
                    <a:pt x="215" y="906"/>
                  </a:cubicBezTo>
                  <a:cubicBezTo>
                    <a:pt x="96" y="906"/>
                    <a:pt x="1" y="1013"/>
                    <a:pt x="1" y="1144"/>
                  </a:cubicBezTo>
                  <a:lnTo>
                    <a:pt x="1" y="6025"/>
                  </a:lnTo>
                  <a:cubicBezTo>
                    <a:pt x="1" y="6144"/>
                    <a:pt x="96" y="6252"/>
                    <a:pt x="215" y="6264"/>
                  </a:cubicBezTo>
                  <a:cubicBezTo>
                    <a:pt x="596" y="6275"/>
                    <a:pt x="894" y="6573"/>
                    <a:pt x="906" y="6942"/>
                  </a:cubicBezTo>
                  <a:cubicBezTo>
                    <a:pt x="906" y="7061"/>
                    <a:pt x="1013" y="7168"/>
                    <a:pt x="1144" y="7168"/>
                  </a:cubicBezTo>
                  <a:lnTo>
                    <a:pt x="6728" y="7168"/>
                  </a:lnTo>
                  <a:cubicBezTo>
                    <a:pt x="6835" y="7168"/>
                    <a:pt x="6918" y="7085"/>
                    <a:pt x="6918" y="6978"/>
                  </a:cubicBezTo>
                  <a:cubicBezTo>
                    <a:pt x="6918" y="6871"/>
                    <a:pt x="6835" y="6787"/>
                    <a:pt x="6728" y="6787"/>
                  </a:cubicBezTo>
                  <a:lnTo>
                    <a:pt x="1275" y="6787"/>
                  </a:lnTo>
                  <a:cubicBezTo>
                    <a:pt x="1203" y="6323"/>
                    <a:pt x="846" y="5978"/>
                    <a:pt x="382" y="5894"/>
                  </a:cubicBezTo>
                  <a:lnTo>
                    <a:pt x="382" y="1263"/>
                  </a:lnTo>
                  <a:cubicBezTo>
                    <a:pt x="846" y="1191"/>
                    <a:pt x="1192" y="834"/>
                    <a:pt x="1275" y="370"/>
                  </a:cubicBezTo>
                  <a:lnTo>
                    <a:pt x="9776" y="370"/>
                  </a:lnTo>
                  <a:cubicBezTo>
                    <a:pt x="9847" y="846"/>
                    <a:pt x="10240" y="1203"/>
                    <a:pt x="10717" y="1263"/>
                  </a:cubicBezTo>
                  <a:lnTo>
                    <a:pt x="10717" y="4466"/>
                  </a:lnTo>
                  <a:cubicBezTo>
                    <a:pt x="10717" y="4561"/>
                    <a:pt x="10800" y="4656"/>
                    <a:pt x="10907" y="4656"/>
                  </a:cubicBezTo>
                  <a:cubicBezTo>
                    <a:pt x="11014" y="4656"/>
                    <a:pt x="11098" y="4561"/>
                    <a:pt x="11098" y="4466"/>
                  </a:cubicBezTo>
                  <a:lnTo>
                    <a:pt x="11098" y="1108"/>
                  </a:lnTo>
                  <a:cubicBezTo>
                    <a:pt x="11086" y="1072"/>
                    <a:pt x="11062" y="1013"/>
                    <a:pt x="11014" y="965"/>
                  </a:cubicBezTo>
                  <a:cubicBezTo>
                    <a:pt x="10967" y="918"/>
                    <a:pt x="10907" y="906"/>
                    <a:pt x="10848" y="906"/>
                  </a:cubicBezTo>
                  <a:cubicBezTo>
                    <a:pt x="10467" y="906"/>
                    <a:pt x="10145" y="608"/>
                    <a:pt x="10133" y="215"/>
                  </a:cubicBezTo>
                  <a:cubicBezTo>
                    <a:pt x="10133" y="96"/>
                    <a:pt x="10026" y="1"/>
                    <a:pt x="9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4" name="Google Shape;6654;p79"/>
            <p:cNvSpPr/>
            <p:nvPr/>
          </p:nvSpPr>
          <p:spPr>
            <a:xfrm>
              <a:off x="1278299" y="2439293"/>
              <a:ext cx="410829" cy="332343"/>
            </a:xfrm>
            <a:custGeom>
              <a:avLst/>
              <a:gdLst/>
              <a:ahLst/>
              <a:cxnLst/>
              <a:rect l="l" t="t" r="r" b="b"/>
              <a:pathLst>
                <a:path w="12908" h="10442" extrusionOk="0">
                  <a:moveTo>
                    <a:pt x="12348" y="369"/>
                  </a:moveTo>
                  <a:cubicBezTo>
                    <a:pt x="12431" y="369"/>
                    <a:pt x="12503" y="429"/>
                    <a:pt x="12503" y="524"/>
                  </a:cubicBezTo>
                  <a:lnTo>
                    <a:pt x="12503" y="8513"/>
                  </a:lnTo>
                  <a:cubicBezTo>
                    <a:pt x="12503" y="8585"/>
                    <a:pt x="12443" y="8656"/>
                    <a:pt x="12348" y="8656"/>
                  </a:cubicBezTo>
                  <a:lnTo>
                    <a:pt x="11610" y="8656"/>
                  </a:lnTo>
                  <a:lnTo>
                    <a:pt x="11502" y="8454"/>
                  </a:lnTo>
                  <a:cubicBezTo>
                    <a:pt x="11502" y="8454"/>
                    <a:pt x="11514" y="8454"/>
                    <a:pt x="11514" y="8442"/>
                  </a:cubicBezTo>
                  <a:cubicBezTo>
                    <a:pt x="11776" y="8323"/>
                    <a:pt x="11931" y="8049"/>
                    <a:pt x="11907" y="7763"/>
                  </a:cubicBezTo>
                  <a:cubicBezTo>
                    <a:pt x="11907" y="7692"/>
                    <a:pt x="11919" y="7632"/>
                    <a:pt x="11967" y="7573"/>
                  </a:cubicBezTo>
                  <a:cubicBezTo>
                    <a:pt x="12133" y="7334"/>
                    <a:pt x="12133" y="7025"/>
                    <a:pt x="11967" y="6799"/>
                  </a:cubicBezTo>
                  <a:cubicBezTo>
                    <a:pt x="11919" y="6739"/>
                    <a:pt x="11907" y="6668"/>
                    <a:pt x="11907" y="6608"/>
                  </a:cubicBezTo>
                  <a:cubicBezTo>
                    <a:pt x="11931" y="6322"/>
                    <a:pt x="11776" y="6061"/>
                    <a:pt x="11514" y="5941"/>
                  </a:cubicBezTo>
                  <a:cubicBezTo>
                    <a:pt x="11455" y="5906"/>
                    <a:pt x="11395" y="5858"/>
                    <a:pt x="11371" y="5787"/>
                  </a:cubicBezTo>
                  <a:cubicBezTo>
                    <a:pt x="11263" y="5559"/>
                    <a:pt x="11027" y="5401"/>
                    <a:pt x="10779" y="5401"/>
                  </a:cubicBezTo>
                  <a:cubicBezTo>
                    <a:pt x="10754" y="5401"/>
                    <a:pt x="10729" y="5402"/>
                    <a:pt x="10705" y="5406"/>
                  </a:cubicBezTo>
                  <a:cubicBezTo>
                    <a:pt x="10621" y="5406"/>
                    <a:pt x="10562" y="5382"/>
                    <a:pt x="10502" y="5346"/>
                  </a:cubicBezTo>
                  <a:cubicBezTo>
                    <a:pt x="10383" y="5263"/>
                    <a:pt x="10246" y="5221"/>
                    <a:pt x="10111" y="5221"/>
                  </a:cubicBezTo>
                  <a:cubicBezTo>
                    <a:pt x="9975" y="5221"/>
                    <a:pt x="9841" y="5263"/>
                    <a:pt x="9728" y="5346"/>
                  </a:cubicBezTo>
                  <a:cubicBezTo>
                    <a:pt x="9669" y="5382"/>
                    <a:pt x="9597" y="5406"/>
                    <a:pt x="9538" y="5406"/>
                  </a:cubicBezTo>
                  <a:cubicBezTo>
                    <a:pt x="9512" y="5402"/>
                    <a:pt x="9486" y="5401"/>
                    <a:pt x="9461" y="5401"/>
                  </a:cubicBezTo>
                  <a:cubicBezTo>
                    <a:pt x="9206" y="5401"/>
                    <a:pt x="8979" y="5559"/>
                    <a:pt x="8871" y="5787"/>
                  </a:cubicBezTo>
                  <a:cubicBezTo>
                    <a:pt x="8835" y="5846"/>
                    <a:pt x="8800" y="5906"/>
                    <a:pt x="8716" y="5941"/>
                  </a:cubicBezTo>
                  <a:cubicBezTo>
                    <a:pt x="8466" y="6061"/>
                    <a:pt x="8300" y="6322"/>
                    <a:pt x="8335" y="6608"/>
                  </a:cubicBezTo>
                  <a:cubicBezTo>
                    <a:pt x="8335" y="6680"/>
                    <a:pt x="8323" y="6739"/>
                    <a:pt x="8276" y="6799"/>
                  </a:cubicBezTo>
                  <a:cubicBezTo>
                    <a:pt x="8109" y="7037"/>
                    <a:pt x="8109" y="7346"/>
                    <a:pt x="8276" y="7573"/>
                  </a:cubicBezTo>
                  <a:cubicBezTo>
                    <a:pt x="8323" y="7632"/>
                    <a:pt x="8335" y="7704"/>
                    <a:pt x="8335" y="7763"/>
                  </a:cubicBezTo>
                  <a:cubicBezTo>
                    <a:pt x="8300" y="8049"/>
                    <a:pt x="8466" y="8323"/>
                    <a:pt x="8716" y="8442"/>
                  </a:cubicBezTo>
                  <a:cubicBezTo>
                    <a:pt x="8716" y="8442"/>
                    <a:pt x="8740" y="8442"/>
                    <a:pt x="8740" y="8454"/>
                  </a:cubicBezTo>
                  <a:lnTo>
                    <a:pt x="8633" y="8656"/>
                  </a:lnTo>
                  <a:lnTo>
                    <a:pt x="525" y="8656"/>
                  </a:lnTo>
                  <a:cubicBezTo>
                    <a:pt x="441" y="8656"/>
                    <a:pt x="370" y="8597"/>
                    <a:pt x="370" y="8513"/>
                  </a:cubicBezTo>
                  <a:lnTo>
                    <a:pt x="370" y="524"/>
                  </a:lnTo>
                  <a:cubicBezTo>
                    <a:pt x="370" y="441"/>
                    <a:pt x="430" y="369"/>
                    <a:pt x="525" y="369"/>
                  </a:cubicBezTo>
                  <a:close/>
                  <a:moveTo>
                    <a:pt x="10139" y="5638"/>
                  </a:moveTo>
                  <a:cubicBezTo>
                    <a:pt x="10199" y="5638"/>
                    <a:pt x="10258" y="5656"/>
                    <a:pt x="10312" y="5691"/>
                  </a:cubicBezTo>
                  <a:cubicBezTo>
                    <a:pt x="10420" y="5770"/>
                    <a:pt x="10553" y="5817"/>
                    <a:pt x="10684" y="5817"/>
                  </a:cubicBezTo>
                  <a:cubicBezTo>
                    <a:pt x="10711" y="5817"/>
                    <a:pt x="10738" y="5815"/>
                    <a:pt x="10764" y="5810"/>
                  </a:cubicBezTo>
                  <a:cubicBezTo>
                    <a:pt x="10773" y="5810"/>
                    <a:pt x="10782" y="5809"/>
                    <a:pt x="10790" y="5809"/>
                  </a:cubicBezTo>
                  <a:cubicBezTo>
                    <a:pt x="10900" y="5809"/>
                    <a:pt x="11007" y="5878"/>
                    <a:pt x="11062" y="5977"/>
                  </a:cubicBezTo>
                  <a:cubicBezTo>
                    <a:pt x="11133" y="6132"/>
                    <a:pt x="11229" y="6251"/>
                    <a:pt x="11383" y="6311"/>
                  </a:cubicBezTo>
                  <a:cubicBezTo>
                    <a:pt x="11502" y="6370"/>
                    <a:pt x="11562" y="6477"/>
                    <a:pt x="11550" y="6608"/>
                  </a:cubicBezTo>
                  <a:cubicBezTo>
                    <a:pt x="11526" y="6775"/>
                    <a:pt x="11574" y="6930"/>
                    <a:pt x="11669" y="7049"/>
                  </a:cubicBezTo>
                  <a:cubicBezTo>
                    <a:pt x="11741" y="7156"/>
                    <a:pt x="11741" y="7287"/>
                    <a:pt x="11669" y="7394"/>
                  </a:cubicBezTo>
                  <a:cubicBezTo>
                    <a:pt x="11574" y="7525"/>
                    <a:pt x="11538" y="7692"/>
                    <a:pt x="11550" y="7835"/>
                  </a:cubicBezTo>
                  <a:cubicBezTo>
                    <a:pt x="11562" y="7966"/>
                    <a:pt x="11490" y="8085"/>
                    <a:pt x="11383" y="8132"/>
                  </a:cubicBezTo>
                  <a:cubicBezTo>
                    <a:pt x="11288" y="8180"/>
                    <a:pt x="11217" y="8239"/>
                    <a:pt x="11157" y="8299"/>
                  </a:cubicBezTo>
                  <a:lnTo>
                    <a:pt x="11145" y="8323"/>
                  </a:lnTo>
                  <a:lnTo>
                    <a:pt x="11050" y="8454"/>
                  </a:lnTo>
                  <a:cubicBezTo>
                    <a:pt x="10995" y="8563"/>
                    <a:pt x="10911" y="8622"/>
                    <a:pt x="10787" y="8622"/>
                  </a:cubicBezTo>
                  <a:cubicBezTo>
                    <a:pt x="10776" y="8622"/>
                    <a:pt x="10764" y="8621"/>
                    <a:pt x="10752" y="8620"/>
                  </a:cubicBezTo>
                  <a:cubicBezTo>
                    <a:pt x="10726" y="8616"/>
                    <a:pt x="10699" y="8614"/>
                    <a:pt x="10672" y="8614"/>
                  </a:cubicBezTo>
                  <a:cubicBezTo>
                    <a:pt x="10542" y="8614"/>
                    <a:pt x="10410" y="8660"/>
                    <a:pt x="10312" y="8739"/>
                  </a:cubicBezTo>
                  <a:cubicBezTo>
                    <a:pt x="10252" y="8751"/>
                    <a:pt x="10205" y="8763"/>
                    <a:pt x="10169" y="8775"/>
                  </a:cubicBezTo>
                  <a:lnTo>
                    <a:pt x="10074" y="8775"/>
                  </a:lnTo>
                  <a:cubicBezTo>
                    <a:pt x="10026" y="8775"/>
                    <a:pt x="9978" y="8751"/>
                    <a:pt x="9955" y="8739"/>
                  </a:cubicBezTo>
                  <a:cubicBezTo>
                    <a:pt x="9836" y="8656"/>
                    <a:pt x="9705" y="8620"/>
                    <a:pt x="9562" y="8620"/>
                  </a:cubicBezTo>
                  <a:lnTo>
                    <a:pt x="9514" y="8620"/>
                  </a:lnTo>
                  <a:cubicBezTo>
                    <a:pt x="9504" y="8621"/>
                    <a:pt x="9495" y="8622"/>
                    <a:pt x="9486" y="8622"/>
                  </a:cubicBezTo>
                  <a:cubicBezTo>
                    <a:pt x="9366" y="8622"/>
                    <a:pt x="9261" y="8553"/>
                    <a:pt x="9216" y="8454"/>
                  </a:cubicBezTo>
                  <a:cubicBezTo>
                    <a:pt x="9181" y="8406"/>
                    <a:pt x="9157" y="8347"/>
                    <a:pt x="9121" y="8323"/>
                  </a:cubicBezTo>
                  <a:lnTo>
                    <a:pt x="9121" y="8299"/>
                  </a:lnTo>
                  <a:cubicBezTo>
                    <a:pt x="9062" y="8227"/>
                    <a:pt x="8990" y="8168"/>
                    <a:pt x="8895" y="8132"/>
                  </a:cubicBezTo>
                  <a:cubicBezTo>
                    <a:pt x="8776" y="8085"/>
                    <a:pt x="8716" y="7977"/>
                    <a:pt x="8728" y="7835"/>
                  </a:cubicBezTo>
                  <a:cubicBezTo>
                    <a:pt x="8752" y="7680"/>
                    <a:pt x="8704" y="7513"/>
                    <a:pt x="8609" y="7394"/>
                  </a:cubicBezTo>
                  <a:cubicBezTo>
                    <a:pt x="8538" y="7287"/>
                    <a:pt x="8538" y="7156"/>
                    <a:pt x="8609" y="7049"/>
                  </a:cubicBezTo>
                  <a:cubicBezTo>
                    <a:pt x="8704" y="6918"/>
                    <a:pt x="8752" y="6751"/>
                    <a:pt x="8728" y="6608"/>
                  </a:cubicBezTo>
                  <a:cubicBezTo>
                    <a:pt x="8716" y="6489"/>
                    <a:pt x="8788" y="6370"/>
                    <a:pt x="8895" y="6311"/>
                  </a:cubicBezTo>
                  <a:cubicBezTo>
                    <a:pt x="9050" y="6227"/>
                    <a:pt x="9169" y="6132"/>
                    <a:pt x="9228" y="5977"/>
                  </a:cubicBezTo>
                  <a:cubicBezTo>
                    <a:pt x="9283" y="5868"/>
                    <a:pt x="9387" y="5809"/>
                    <a:pt x="9496" y="5809"/>
                  </a:cubicBezTo>
                  <a:cubicBezTo>
                    <a:pt x="9506" y="5809"/>
                    <a:pt x="9516" y="5809"/>
                    <a:pt x="9526" y="5810"/>
                  </a:cubicBezTo>
                  <a:cubicBezTo>
                    <a:pt x="9552" y="5815"/>
                    <a:pt x="9579" y="5817"/>
                    <a:pt x="9606" y="5817"/>
                  </a:cubicBezTo>
                  <a:cubicBezTo>
                    <a:pt x="9737" y="5817"/>
                    <a:pt x="9868" y="5770"/>
                    <a:pt x="9966" y="5691"/>
                  </a:cubicBezTo>
                  <a:cubicBezTo>
                    <a:pt x="10020" y="5656"/>
                    <a:pt x="10080" y="5638"/>
                    <a:pt x="10139" y="5638"/>
                  </a:cubicBezTo>
                  <a:close/>
                  <a:moveTo>
                    <a:pt x="8990" y="8775"/>
                  </a:moveTo>
                  <a:cubicBezTo>
                    <a:pt x="9105" y="8910"/>
                    <a:pt x="9274" y="8982"/>
                    <a:pt x="9458" y="8982"/>
                  </a:cubicBezTo>
                  <a:cubicBezTo>
                    <a:pt x="9484" y="8982"/>
                    <a:pt x="9511" y="8981"/>
                    <a:pt x="9538" y="8978"/>
                  </a:cubicBezTo>
                  <a:cubicBezTo>
                    <a:pt x="9609" y="8978"/>
                    <a:pt x="9669" y="8989"/>
                    <a:pt x="9728" y="9037"/>
                  </a:cubicBezTo>
                  <a:cubicBezTo>
                    <a:pt x="9740" y="9049"/>
                    <a:pt x="9776" y="9061"/>
                    <a:pt x="9788" y="9061"/>
                  </a:cubicBezTo>
                  <a:lnTo>
                    <a:pt x="9383" y="9894"/>
                  </a:lnTo>
                  <a:lnTo>
                    <a:pt x="9193" y="9573"/>
                  </a:lnTo>
                  <a:cubicBezTo>
                    <a:pt x="9151" y="9500"/>
                    <a:pt x="9082" y="9463"/>
                    <a:pt x="9001" y="9463"/>
                  </a:cubicBezTo>
                  <a:cubicBezTo>
                    <a:pt x="8990" y="9463"/>
                    <a:pt x="8978" y="9464"/>
                    <a:pt x="8966" y="9466"/>
                  </a:cubicBezTo>
                  <a:lnTo>
                    <a:pt x="8633" y="9525"/>
                  </a:lnTo>
                  <a:lnTo>
                    <a:pt x="8990" y="8775"/>
                  </a:lnTo>
                  <a:close/>
                  <a:moveTo>
                    <a:pt x="11264" y="8775"/>
                  </a:moveTo>
                  <a:lnTo>
                    <a:pt x="11621" y="9525"/>
                  </a:lnTo>
                  <a:lnTo>
                    <a:pt x="11264" y="9466"/>
                  </a:lnTo>
                  <a:cubicBezTo>
                    <a:pt x="11254" y="9464"/>
                    <a:pt x="11243" y="9463"/>
                    <a:pt x="11233" y="9463"/>
                  </a:cubicBezTo>
                  <a:cubicBezTo>
                    <a:pt x="11158" y="9463"/>
                    <a:pt x="11080" y="9500"/>
                    <a:pt x="11038" y="9573"/>
                  </a:cubicBezTo>
                  <a:lnTo>
                    <a:pt x="10848" y="9894"/>
                  </a:lnTo>
                  <a:lnTo>
                    <a:pt x="10467" y="9061"/>
                  </a:lnTo>
                  <a:cubicBezTo>
                    <a:pt x="10478" y="9049"/>
                    <a:pt x="10502" y="9025"/>
                    <a:pt x="10514" y="9025"/>
                  </a:cubicBezTo>
                  <a:cubicBezTo>
                    <a:pt x="10574" y="8989"/>
                    <a:pt x="10657" y="8978"/>
                    <a:pt x="10717" y="8978"/>
                  </a:cubicBezTo>
                  <a:cubicBezTo>
                    <a:pt x="10731" y="8978"/>
                    <a:pt x="10746" y="8979"/>
                    <a:pt x="10760" y="8979"/>
                  </a:cubicBezTo>
                  <a:cubicBezTo>
                    <a:pt x="10946" y="8979"/>
                    <a:pt x="11121" y="8908"/>
                    <a:pt x="11264" y="8775"/>
                  </a:cubicBezTo>
                  <a:close/>
                  <a:moveTo>
                    <a:pt x="525" y="0"/>
                  </a:moveTo>
                  <a:cubicBezTo>
                    <a:pt x="239" y="0"/>
                    <a:pt x="1" y="238"/>
                    <a:pt x="1" y="524"/>
                  </a:cubicBezTo>
                  <a:lnTo>
                    <a:pt x="1" y="8513"/>
                  </a:lnTo>
                  <a:cubicBezTo>
                    <a:pt x="1" y="8799"/>
                    <a:pt x="239" y="9037"/>
                    <a:pt x="525" y="9037"/>
                  </a:cubicBezTo>
                  <a:lnTo>
                    <a:pt x="8454" y="9037"/>
                  </a:lnTo>
                  <a:lnTo>
                    <a:pt x="8169" y="9632"/>
                  </a:lnTo>
                  <a:cubicBezTo>
                    <a:pt x="8145" y="9704"/>
                    <a:pt x="8145" y="9787"/>
                    <a:pt x="8204" y="9870"/>
                  </a:cubicBezTo>
                  <a:cubicBezTo>
                    <a:pt x="8234" y="9930"/>
                    <a:pt x="8306" y="9957"/>
                    <a:pt x="8370" y="9957"/>
                  </a:cubicBezTo>
                  <a:cubicBezTo>
                    <a:pt x="8383" y="9957"/>
                    <a:pt x="8395" y="9956"/>
                    <a:pt x="8407" y="9954"/>
                  </a:cubicBezTo>
                  <a:lnTo>
                    <a:pt x="8931" y="9870"/>
                  </a:lnTo>
                  <a:lnTo>
                    <a:pt x="9228" y="10347"/>
                  </a:lnTo>
                  <a:cubicBezTo>
                    <a:pt x="9276" y="10418"/>
                    <a:pt x="9347" y="10442"/>
                    <a:pt x="9419" y="10442"/>
                  </a:cubicBezTo>
                  <a:lnTo>
                    <a:pt x="9431" y="10442"/>
                  </a:lnTo>
                  <a:cubicBezTo>
                    <a:pt x="9526" y="10442"/>
                    <a:pt x="9585" y="10382"/>
                    <a:pt x="9633" y="10311"/>
                  </a:cubicBezTo>
                  <a:lnTo>
                    <a:pt x="10133" y="9251"/>
                  </a:lnTo>
                  <a:lnTo>
                    <a:pt x="10645" y="10311"/>
                  </a:lnTo>
                  <a:cubicBezTo>
                    <a:pt x="10669" y="10382"/>
                    <a:pt x="10740" y="10430"/>
                    <a:pt x="10836" y="10442"/>
                  </a:cubicBezTo>
                  <a:lnTo>
                    <a:pt x="10848" y="10442"/>
                  </a:lnTo>
                  <a:cubicBezTo>
                    <a:pt x="10919" y="10442"/>
                    <a:pt x="11002" y="10406"/>
                    <a:pt x="11038" y="10347"/>
                  </a:cubicBezTo>
                  <a:lnTo>
                    <a:pt x="11336" y="9870"/>
                  </a:lnTo>
                  <a:lnTo>
                    <a:pt x="11860" y="9954"/>
                  </a:lnTo>
                  <a:cubicBezTo>
                    <a:pt x="11875" y="9956"/>
                    <a:pt x="11890" y="9957"/>
                    <a:pt x="11904" y="9957"/>
                  </a:cubicBezTo>
                  <a:cubicBezTo>
                    <a:pt x="11977" y="9957"/>
                    <a:pt x="12034" y="9930"/>
                    <a:pt x="12074" y="9870"/>
                  </a:cubicBezTo>
                  <a:cubicBezTo>
                    <a:pt x="12110" y="9787"/>
                    <a:pt x="12133" y="9716"/>
                    <a:pt x="12098" y="9620"/>
                  </a:cubicBezTo>
                  <a:lnTo>
                    <a:pt x="11812" y="9025"/>
                  </a:lnTo>
                  <a:lnTo>
                    <a:pt x="12383" y="9025"/>
                  </a:lnTo>
                  <a:cubicBezTo>
                    <a:pt x="12669" y="9025"/>
                    <a:pt x="12907" y="8787"/>
                    <a:pt x="12907" y="8513"/>
                  </a:cubicBezTo>
                  <a:lnTo>
                    <a:pt x="12907" y="524"/>
                  </a:lnTo>
                  <a:cubicBezTo>
                    <a:pt x="12884" y="238"/>
                    <a:pt x="12645" y="0"/>
                    <a:pt x="123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5" name="Google Shape;6655;p79"/>
            <p:cNvSpPr/>
            <p:nvPr/>
          </p:nvSpPr>
          <p:spPr>
            <a:xfrm>
              <a:off x="1562519" y="2630640"/>
              <a:ext cx="74699" cy="74699"/>
            </a:xfrm>
            <a:custGeom>
              <a:avLst/>
              <a:gdLst/>
              <a:ahLst/>
              <a:cxnLst/>
              <a:rect l="l" t="t" r="r" b="b"/>
              <a:pathLst>
                <a:path w="2347" h="2347" extrusionOk="0">
                  <a:moveTo>
                    <a:pt x="1179" y="382"/>
                  </a:moveTo>
                  <a:cubicBezTo>
                    <a:pt x="1608" y="382"/>
                    <a:pt x="1965" y="739"/>
                    <a:pt x="1965" y="1180"/>
                  </a:cubicBezTo>
                  <a:cubicBezTo>
                    <a:pt x="1977" y="1608"/>
                    <a:pt x="1620" y="1965"/>
                    <a:pt x="1179" y="1965"/>
                  </a:cubicBezTo>
                  <a:cubicBezTo>
                    <a:pt x="739" y="1965"/>
                    <a:pt x="382" y="1608"/>
                    <a:pt x="382" y="1180"/>
                  </a:cubicBezTo>
                  <a:cubicBezTo>
                    <a:pt x="382" y="739"/>
                    <a:pt x="739" y="382"/>
                    <a:pt x="1179" y="382"/>
                  </a:cubicBezTo>
                  <a:close/>
                  <a:moveTo>
                    <a:pt x="1179" y="1"/>
                  </a:moveTo>
                  <a:cubicBezTo>
                    <a:pt x="536" y="1"/>
                    <a:pt x="1" y="525"/>
                    <a:pt x="1" y="1180"/>
                  </a:cubicBezTo>
                  <a:cubicBezTo>
                    <a:pt x="1" y="1811"/>
                    <a:pt x="525" y="2346"/>
                    <a:pt x="1179" y="2346"/>
                  </a:cubicBezTo>
                  <a:cubicBezTo>
                    <a:pt x="1834" y="2346"/>
                    <a:pt x="2346" y="1823"/>
                    <a:pt x="2346" y="1180"/>
                  </a:cubicBezTo>
                  <a:cubicBezTo>
                    <a:pt x="2346" y="525"/>
                    <a:pt x="1834"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56" name="Google Shape;6656;p79"/>
          <p:cNvGrpSpPr/>
          <p:nvPr/>
        </p:nvGrpSpPr>
        <p:grpSpPr>
          <a:xfrm>
            <a:off x="870939" y="2439293"/>
            <a:ext cx="331993" cy="331993"/>
            <a:chOff x="870939" y="2439293"/>
            <a:chExt cx="331993" cy="331993"/>
          </a:xfrm>
        </p:grpSpPr>
        <p:sp>
          <p:nvSpPr>
            <p:cNvPr id="6657" name="Google Shape;6657;p79"/>
            <p:cNvSpPr/>
            <p:nvPr/>
          </p:nvSpPr>
          <p:spPr>
            <a:xfrm>
              <a:off x="870939" y="2439293"/>
              <a:ext cx="331993" cy="331993"/>
            </a:xfrm>
            <a:custGeom>
              <a:avLst/>
              <a:gdLst/>
              <a:ahLst/>
              <a:cxnLst/>
              <a:rect l="l" t="t" r="r" b="b"/>
              <a:pathLst>
                <a:path w="10431" h="10431" extrusionOk="0">
                  <a:moveTo>
                    <a:pt x="9490" y="298"/>
                  </a:moveTo>
                  <a:cubicBezTo>
                    <a:pt x="9835" y="298"/>
                    <a:pt x="10121" y="584"/>
                    <a:pt x="10121" y="917"/>
                  </a:cubicBezTo>
                  <a:lnTo>
                    <a:pt x="10121" y="9513"/>
                  </a:lnTo>
                  <a:cubicBezTo>
                    <a:pt x="10121" y="9847"/>
                    <a:pt x="9835" y="10132"/>
                    <a:pt x="9490" y="10132"/>
                  </a:cubicBezTo>
                  <a:lnTo>
                    <a:pt x="7037" y="10132"/>
                  </a:lnTo>
                  <a:lnTo>
                    <a:pt x="7037" y="9156"/>
                  </a:lnTo>
                  <a:cubicBezTo>
                    <a:pt x="7037" y="9055"/>
                    <a:pt x="6960" y="9004"/>
                    <a:pt x="6883" y="9004"/>
                  </a:cubicBezTo>
                  <a:cubicBezTo>
                    <a:pt x="6805" y="9004"/>
                    <a:pt x="6728" y="9055"/>
                    <a:pt x="6728" y="9156"/>
                  </a:cubicBezTo>
                  <a:lnTo>
                    <a:pt x="6728" y="10132"/>
                  </a:lnTo>
                  <a:lnTo>
                    <a:pt x="3644" y="10132"/>
                  </a:lnTo>
                  <a:lnTo>
                    <a:pt x="3644" y="298"/>
                  </a:lnTo>
                  <a:lnTo>
                    <a:pt x="6728" y="298"/>
                  </a:lnTo>
                  <a:lnTo>
                    <a:pt x="6728" y="8347"/>
                  </a:lnTo>
                  <a:cubicBezTo>
                    <a:pt x="6728" y="8442"/>
                    <a:pt x="6805" y="8489"/>
                    <a:pt x="6883" y="8489"/>
                  </a:cubicBezTo>
                  <a:cubicBezTo>
                    <a:pt x="6960" y="8489"/>
                    <a:pt x="7037" y="8442"/>
                    <a:pt x="7037" y="8347"/>
                  </a:cubicBezTo>
                  <a:lnTo>
                    <a:pt x="7037" y="298"/>
                  </a:lnTo>
                  <a:close/>
                  <a:moveTo>
                    <a:pt x="918" y="0"/>
                  </a:moveTo>
                  <a:cubicBezTo>
                    <a:pt x="417" y="0"/>
                    <a:pt x="1" y="417"/>
                    <a:pt x="1" y="917"/>
                  </a:cubicBezTo>
                  <a:lnTo>
                    <a:pt x="1" y="2096"/>
                  </a:lnTo>
                  <a:cubicBezTo>
                    <a:pt x="1" y="2191"/>
                    <a:pt x="78" y="2239"/>
                    <a:pt x="156" y="2239"/>
                  </a:cubicBezTo>
                  <a:cubicBezTo>
                    <a:pt x="233" y="2239"/>
                    <a:pt x="310" y="2191"/>
                    <a:pt x="310" y="2096"/>
                  </a:cubicBezTo>
                  <a:lnTo>
                    <a:pt x="310" y="917"/>
                  </a:lnTo>
                  <a:cubicBezTo>
                    <a:pt x="310" y="584"/>
                    <a:pt x="596" y="298"/>
                    <a:pt x="941" y="298"/>
                  </a:cubicBezTo>
                  <a:lnTo>
                    <a:pt x="3394" y="298"/>
                  </a:lnTo>
                  <a:lnTo>
                    <a:pt x="3394" y="10132"/>
                  </a:lnTo>
                  <a:lnTo>
                    <a:pt x="941" y="10132"/>
                  </a:lnTo>
                  <a:cubicBezTo>
                    <a:pt x="596" y="10132"/>
                    <a:pt x="310" y="9847"/>
                    <a:pt x="310" y="9513"/>
                  </a:cubicBezTo>
                  <a:lnTo>
                    <a:pt x="310" y="2965"/>
                  </a:lnTo>
                  <a:cubicBezTo>
                    <a:pt x="310" y="2864"/>
                    <a:pt x="233" y="2813"/>
                    <a:pt x="156" y="2813"/>
                  </a:cubicBezTo>
                  <a:cubicBezTo>
                    <a:pt x="78" y="2813"/>
                    <a:pt x="1" y="2864"/>
                    <a:pt x="1" y="2965"/>
                  </a:cubicBezTo>
                  <a:lnTo>
                    <a:pt x="1" y="9513"/>
                  </a:lnTo>
                  <a:cubicBezTo>
                    <a:pt x="1" y="10013"/>
                    <a:pt x="417" y="10430"/>
                    <a:pt x="918" y="10430"/>
                  </a:cubicBezTo>
                  <a:lnTo>
                    <a:pt x="9514" y="10430"/>
                  </a:lnTo>
                  <a:cubicBezTo>
                    <a:pt x="10014" y="10430"/>
                    <a:pt x="10431" y="10013"/>
                    <a:pt x="10431" y="9513"/>
                  </a:cubicBezTo>
                  <a:lnTo>
                    <a:pt x="10431" y="917"/>
                  </a:lnTo>
                  <a:cubicBezTo>
                    <a:pt x="10431" y="417"/>
                    <a:pt x="10014" y="0"/>
                    <a:pt x="95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8" name="Google Shape;6658;p79"/>
            <p:cNvSpPr/>
            <p:nvPr/>
          </p:nvSpPr>
          <p:spPr>
            <a:xfrm>
              <a:off x="908463" y="2696969"/>
              <a:ext cx="41726" cy="41726"/>
            </a:xfrm>
            <a:custGeom>
              <a:avLst/>
              <a:gdLst/>
              <a:ahLst/>
              <a:cxnLst/>
              <a:rect l="l" t="t" r="r" b="b"/>
              <a:pathLst>
                <a:path w="1311" h="1311" extrusionOk="0">
                  <a:moveTo>
                    <a:pt x="673" y="309"/>
                  </a:moveTo>
                  <a:cubicBezTo>
                    <a:pt x="844" y="309"/>
                    <a:pt x="989" y="471"/>
                    <a:pt x="989" y="655"/>
                  </a:cubicBezTo>
                  <a:cubicBezTo>
                    <a:pt x="989" y="846"/>
                    <a:pt x="846" y="1001"/>
                    <a:pt x="655" y="1001"/>
                  </a:cubicBezTo>
                  <a:cubicBezTo>
                    <a:pt x="453" y="1001"/>
                    <a:pt x="310" y="846"/>
                    <a:pt x="310" y="655"/>
                  </a:cubicBezTo>
                  <a:cubicBezTo>
                    <a:pt x="310" y="465"/>
                    <a:pt x="453" y="310"/>
                    <a:pt x="655" y="310"/>
                  </a:cubicBezTo>
                  <a:cubicBezTo>
                    <a:pt x="661" y="310"/>
                    <a:pt x="667" y="309"/>
                    <a:pt x="673" y="309"/>
                  </a:cubicBezTo>
                  <a:close/>
                  <a:moveTo>
                    <a:pt x="655" y="0"/>
                  </a:moveTo>
                  <a:cubicBezTo>
                    <a:pt x="274" y="0"/>
                    <a:pt x="0" y="286"/>
                    <a:pt x="0" y="655"/>
                  </a:cubicBezTo>
                  <a:cubicBezTo>
                    <a:pt x="0" y="1012"/>
                    <a:pt x="298" y="1310"/>
                    <a:pt x="655" y="1310"/>
                  </a:cubicBezTo>
                  <a:cubicBezTo>
                    <a:pt x="1012" y="1310"/>
                    <a:pt x="1310" y="1012"/>
                    <a:pt x="1310" y="655"/>
                  </a:cubicBezTo>
                  <a:cubicBezTo>
                    <a:pt x="1310" y="298"/>
                    <a:pt x="1012"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9" name="Google Shape;6659;p79"/>
            <p:cNvSpPr/>
            <p:nvPr/>
          </p:nvSpPr>
          <p:spPr>
            <a:xfrm>
              <a:off x="1015690" y="2696969"/>
              <a:ext cx="41726" cy="41726"/>
            </a:xfrm>
            <a:custGeom>
              <a:avLst/>
              <a:gdLst/>
              <a:ahLst/>
              <a:cxnLst/>
              <a:rect l="l" t="t" r="r" b="b"/>
              <a:pathLst>
                <a:path w="1311" h="1311" extrusionOk="0">
                  <a:moveTo>
                    <a:pt x="656" y="310"/>
                  </a:moveTo>
                  <a:cubicBezTo>
                    <a:pt x="858" y="310"/>
                    <a:pt x="1001" y="465"/>
                    <a:pt x="1001" y="655"/>
                  </a:cubicBezTo>
                  <a:cubicBezTo>
                    <a:pt x="1001" y="846"/>
                    <a:pt x="858" y="1001"/>
                    <a:pt x="656" y="1001"/>
                  </a:cubicBezTo>
                  <a:cubicBezTo>
                    <a:pt x="465" y="1001"/>
                    <a:pt x="322" y="846"/>
                    <a:pt x="322" y="655"/>
                  </a:cubicBezTo>
                  <a:cubicBezTo>
                    <a:pt x="322" y="465"/>
                    <a:pt x="465" y="310"/>
                    <a:pt x="656" y="310"/>
                  </a:cubicBezTo>
                  <a:close/>
                  <a:moveTo>
                    <a:pt x="656" y="0"/>
                  </a:moveTo>
                  <a:cubicBezTo>
                    <a:pt x="299" y="0"/>
                    <a:pt x="1" y="298"/>
                    <a:pt x="1" y="655"/>
                  </a:cubicBezTo>
                  <a:cubicBezTo>
                    <a:pt x="1" y="1012"/>
                    <a:pt x="299" y="1310"/>
                    <a:pt x="656" y="1310"/>
                  </a:cubicBezTo>
                  <a:cubicBezTo>
                    <a:pt x="1013" y="1310"/>
                    <a:pt x="1311" y="1012"/>
                    <a:pt x="1311" y="655"/>
                  </a:cubicBezTo>
                  <a:cubicBezTo>
                    <a:pt x="1311" y="298"/>
                    <a:pt x="1013" y="0"/>
                    <a:pt x="6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0" name="Google Shape;6660;p79"/>
            <p:cNvSpPr/>
            <p:nvPr/>
          </p:nvSpPr>
          <p:spPr>
            <a:xfrm>
              <a:off x="1122567" y="2696969"/>
              <a:ext cx="41726" cy="41726"/>
            </a:xfrm>
            <a:custGeom>
              <a:avLst/>
              <a:gdLst/>
              <a:ahLst/>
              <a:cxnLst/>
              <a:rect l="l" t="t" r="r" b="b"/>
              <a:pathLst>
                <a:path w="1311" h="1311" extrusionOk="0">
                  <a:moveTo>
                    <a:pt x="655" y="310"/>
                  </a:moveTo>
                  <a:cubicBezTo>
                    <a:pt x="846" y="310"/>
                    <a:pt x="989" y="465"/>
                    <a:pt x="989" y="655"/>
                  </a:cubicBezTo>
                  <a:cubicBezTo>
                    <a:pt x="989" y="846"/>
                    <a:pt x="846" y="1001"/>
                    <a:pt x="655" y="1001"/>
                  </a:cubicBezTo>
                  <a:cubicBezTo>
                    <a:pt x="453" y="1001"/>
                    <a:pt x="310" y="846"/>
                    <a:pt x="310" y="655"/>
                  </a:cubicBezTo>
                  <a:cubicBezTo>
                    <a:pt x="310" y="465"/>
                    <a:pt x="453" y="310"/>
                    <a:pt x="655" y="310"/>
                  </a:cubicBezTo>
                  <a:close/>
                  <a:moveTo>
                    <a:pt x="655" y="0"/>
                  </a:moveTo>
                  <a:cubicBezTo>
                    <a:pt x="298" y="0"/>
                    <a:pt x="0" y="298"/>
                    <a:pt x="0" y="655"/>
                  </a:cubicBezTo>
                  <a:cubicBezTo>
                    <a:pt x="0" y="1012"/>
                    <a:pt x="298" y="1310"/>
                    <a:pt x="655" y="1310"/>
                  </a:cubicBezTo>
                  <a:cubicBezTo>
                    <a:pt x="1013" y="1310"/>
                    <a:pt x="1310" y="1012"/>
                    <a:pt x="1310" y="655"/>
                  </a:cubicBezTo>
                  <a:cubicBezTo>
                    <a:pt x="1310" y="298"/>
                    <a:pt x="1013"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1" name="Google Shape;6661;p79"/>
            <p:cNvSpPr/>
            <p:nvPr/>
          </p:nvSpPr>
          <p:spPr>
            <a:xfrm>
              <a:off x="913015" y="2504094"/>
              <a:ext cx="31859" cy="9867"/>
            </a:xfrm>
            <a:custGeom>
              <a:avLst/>
              <a:gdLst/>
              <a:ahLst/>
              <a:cxnLst/>
              <a:rect l="l" t="t" r="r" b="b"/>
              <a:pathLst>
                <a:path w="1001" h="310" extrusionOk="0">
                  <a:moveTo>
                    <a:pt x="191" y="0"/>
                  </a:moveTo>
                  <a:cubicBezTo>
                    <a:pt x="0" y="12"/>
                    <a:pt x="0" y="310"/>
                    <a:pt x="191" y="310"/>
                  </a:cubicBezTo>
                  <a:lnTo>
                    <a:pt x="810" y="310"/>
                  </a:lnTo>
                  <a:cubicBezTo>
                    <a:pt x="1000" y="310"/>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2" name="Google Shape;6662;p79"/>
            <p:cNvSpPr/>
            <p:nvPr/>
          </p:nvSpPr>
          <p:spPr>
            <a:xfrm>
              <a:off x="913015" y="2532898"/>
              <a:ext cx="31859" cy="10248"/>
            </a:xfrm>
            <a:custGeom>
              <a:avLst/>
              <a:gdLst/>
              <a:ahLst/>
              <a:cxnLst/>
              <a:rect l="l" t="t" r="r" b="b"/>
              <a:pathLst>
                <a:path w="1001" h="322" extrusionOk="0">
                  <a:moveTo>
                    <a:pt x="191" y="0"/>
                  </a:moveTo>
                  <a:cubicBezTo>
                    <a:pt x="0" y="24"/>
                    <a:pt x="0" y="322"/>
                    <a:pt x="191" y="322"/>
                  </a:cubicBezTo>
                  <a:lnTo>
                    <a:pt x="810" y="322"/>
                  </a:lnTo>
                  <a:cubicBezTo>
                    <a:pt x="1000" y="322"/>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3" name="Google Shape;6663;p79"/>
            <p:cNvSpPr/>
            <p:nvPr/>
          </p:nvSpPr>
          <p:spPr>
            <a:xfrm>
              <a:off x="913015" y="2562052"/>
              <a:ext cx="31859" cy="9898"/>
            </a:xfrm>
            <a:custGeom>
              <a:avLst/>
              <a:gdLst/>
              <a:ahLst/>
              <a:cxnLst/>
              <a:rect l="l" t="t" r="r" b="b"/>
              <a:pathLst>
                <a:path w="1001" h="311" extrusionOk="0">
                  <a:moveTo>
                    <a:pt x="191" y="1"/>
                  </a:moveTo>
                  <a:cubicBezTo>
                    <a:pt x="0" y="13"/>
                    <a:pt x="0" y="310"/>
                    <a:pt x="191" y="310"/>
                  </a:cubicBezTo>
                  <a:lnTo>
                    <a:pt x="810" y="310"/>
                  </a:lnTo>
                  <a:cubicBezTo>
                    <a:pt x="1000" y="310"/>
                    <a:pt x="1000"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4" name="Google Shape;6664;p79"/>
            <p:cNvSpPr/>
            <p:nvPr/>
          </p:nvSpPr>
          <p:spPr>
            <a:xfrm>
              <a:off x="894428" y="2474908"/>
              <a:ext cx="69384" cy="167508"/>
            </a:xfrm>
            <a:custGeom>
              <a:avLst/>
              <a:gdLst/>
              <a:ahLst/>
              <a:cxnLst/>
              <a:rect l="l" t="t" r="r" b="b"/>
              <a:pathLst>
                <a:path w="2180" h="5263" extrusionOk="0">
                  <a:moveTo>
                    <a:pt x="1870" y="298"/>
                  </a:moveTo>
                  <a:lnTo>
                    <a:pt x="1870" y="3703"/>
                  </a:lnTo>
                  <a:lnTo>
                    <a:pt x="287" y="3703"/>
                  </a:lnTo>
                  <a:lnTo>
                    <a:pt x="287" y="298"/>
                  </a:lnTo>
                  <a:close/>
                  <a:moveTo>
                    <a:pt x="1882" y="4001"/>
                  </a:moveTo>
                  <a:lnTo>
                    <a:pt x="1882" y="4953"/>
                  </a:lnTo>
                  <a:lnTo>
                    <a:pt x="299" y="4953"/>
                  </a:lnTo>
                  <a:lnTo>
                    <a:pt x="299" y="4001"/>
                  </a:lnTo>
                  <a:close/>
                  <a:moveTo>
                    <a:pt x="156" y="0"/>
                  </a:moveTo>
                  <a:cubicBezTo>
                    <a:pt x="60" y="0"/>
                    <a:pt x="1" y="72"/>
                    <a:pt x="1" y="143"/>
                  </a:cubicBezTo>
                  <a:lnTo>
                    <a:pt x="1" y="5120"/>
                  </a:lnTo>
                  <a:cubicBezTo>
                    <a:pt x="1" y="5203"/>
                    <a:pt x="84" y="5263"/>
                    <a:pt x="156" y="5263"/>
                  </a:cubicBezTo>
                  <a:lnTo>
                    <a:pt x="2025" y="5263"/>
                  </a:lnTo>
                  <a:cubicBezTo>
                    <a:pt x="2108" y="5263"/>
                    <a:pt x="2180" y="5192"/>
                    <a:pt x="2180" y="5120"/>
                  </a:cubicBezTo>
                  <a:lnTo>
                    <a:pt x="2180" y="143"/>
                  </a:lnTo>
                  <a:cubicBezTo>
                    <a:pt x="2180" y="60"/>
                    <a:pt x="2108" y="0"/>
                    <a:pt x="2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5" name="Google Shape;6665;p79"/>
            <p:cNvSpPr/>
            <p:nvPr/>
          </p:nvSpPr>
          <p:spPr>
            <a:xfrm>
              <a:off x="1002068" y="2474145"/>
              <a:ext cx="69384" cy="168272"/>
            </a:xfrm>
            <a:custGeom>
              <a:avLst/>
              <a:gdLst/>
              <a:ahLst/>
              <a:cxnLst/>
              <a:rect l="l" t="t" r="r" b="b"/>
              <a:pathLst>
                <a:path w="2180" h="5287" extrusionOk="0">
                  <a:moveTo>
                    <a:pt x="1881" y="322"/>
                  </a:moveTo>
                  <a:lnTo>
                    <a:pt x="1881" y="3727"/>
                  </a:lnTo>
                  <a:lnTo>
                    <a:pt x="298" y="3727"/>
                  </a:lnTo>
                  <a:lnTo>
                    <a:pt x="298" y="322"/>
                  </a:lnTo>
                  <a:close/>
                  <a:moveTo>
                    <a:pt x="1881" y="4025"/>
                  </a:moveTo>
                  <a:lnTo>
                    <a:pt x="1881" y="4977"/>
                  </a:lnTo>
                  <a:lnTo>
                    <a:pt x="298" y="4977"/>
                  </a:lnTo>
                  <a:lnTo>
                    <a:pt x="298" y="4025"/>
                  </a:lnTo>
                  <a:close/>
                  <a:moveTo>
                    <a:pt x="155" y="1"/>
                  </a:moveTo>
                  <a:cubicBezTo>
                    <a:pt x="60" y="1"/>
                    <a:pt x="0" y="84"/>
                    <a:pt x="0" y="155"/>
                  </a:cubicBezTo>
                  <a:lnTo>
                    <a:pt x="0" y="5144"/>
                  </a:lnTo>
                  <a:cubicBezTo>
                    <a:pt x="0" y="5227"/>
                    <a:pt x="72" y="5287"/>
                    <a:pt x="155" y="5287"/>
                  </a:cubicBezTo>
                  <a:lnTo>
                    <a:pt x="2024" y="5287"/>
                  </a:lnTo>
                  <a:cubicBezTo>
                    <a:pt x="2120" y="5287"/>
                    <a:pt x="2179" y="5216"/>
                    <a:pt x="2179" y="5144"/>
                  </a:cubicBezTo>
                  <a:lnTo>
                    <a:pt x="2179" y="167"/>
                  </a:lnTo>
                  <a:cubicBezTo>
                    <a:pt x="2179" y="84"/>
                    <a:pt x="2120" y="1"/>
                    <a:pt x="20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6" name="Google Shape;6666;p79"/>
            <p:cNvSpPr/>
            <p:nvPr/>
          </p:nvSpPr>
          <p:spPr>
            <a:xfrm>
              <a:off x="1108531" y="2474145"/>
              <a:ext cx="69384" cy="168272"/>
            </a:xfrm>
            <a:custGeom>
              <a:avLst/>
              <a:gdLst/>
              <a:ahLst/>
              <a:cxnLst/>
              <a:rect l="l" t="t" r="r" b="b"/>
              <a:pathLst>
                <a:path w="2180" h="5287" extrusionOk="0">
                  <a:moveTo>
                    <a:pt x="1882" y="322"/>
                  </a:moveTo>
                  <a:lnTo>
                    <a:pt x="1882" y="3727"/>
                  </a:lnTo>
                  <a:lnTo>
                    <a:pt x="299" y="3727"/>
                  </a:lnTo>
                  <a:lnTo>
                    <a:pt x="299" y="322"/>
                  </a:lnTo>
                  <a:close/>
                  <a:moveTo>
                    <a:pt x="1882" y="4025"/>
                  </a:moveTo>
                  <a:lnTo>
                    <a:pt x="1882" y="4977"/>
                  </a:lnTo>
                  <a:lnTo>
                    <a:pt x="299" y="4977"/>
                  </a:lnTo>
                  <a:lnTo>
                    <a:pt x="299" y="4025"/>
                  </a:lnTo>
                  <a:close/>
                  <a:moveTo>
                    <a:pt x="156" y="1"/>
                  </a:moveTo>
                  <a:cubicBezTo>
                    <a:pt x="60" y="1"/>
                    <a:pt x="1" y="84"/>
                    <a:pt x="1" y="155"/>
                  </a:cubicBezTo>
                  <a:lnTo>
                    <a:pt x="1" y="5144"/>
                  </a:lnTo>
                  <a:cubicBezTo>
                    <a:pt x="1" y="5227"/>
                    <a:pt x="84" y="5287"/>
                    <a:pt x="156" y="5287"/>
                  </a:cubicBezTo>
                  <a:lnTo>
                    <a:pt x="2025" y="5287"/>
                  </a:lnTo>
                  <a:cubicBezTo>
                    <a:pt x="2120" y="5287"/>
                    <a:pt x="2180" y="5216"/>
                    <a:pt x="2180" y="5144"/>
                  </a:cubicBezTo>
                  <a:lnTo>
                    <a:pt x="2180" y="167"/>
                  </a:lnTo>
                  <a:cubicBezTo>
                    <a:pt x="2180" y="84"/>
                    <a:pt x="2120" y="1"/>
                    <a:pt x="2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7" name="Google Shape;6667;p79"/>
            <p:cNvSpPr/>
            <p:nvPr/>
          </p:nvSpPr>
          <p:spPr>
            <a:xfrm>
              <a:off x="1127118" y="2504094"/>
              <a:ext cx="31859" cy="9867"/>
            </a:xfrm>
            <a:custGeom>
              <a:avLst/>
              <a:gdLst/>
              <a:ahLst/>
              <a:cxnLst/>
              <a:rect l="l" t="t" r="r" b="b"/>
              <a:pathLst>
                <a:path w="1001" h="310" extrusionOk="0">
                  <a:moveTo>
                    <a:pt x="191" y="0"/>
                  </a:moveTo>
                  <a:cubicBezTo>
                    <a:pt x="0" y="12"/>
                    <a:pt x="0" y="310"/>
                    <a:pt x="191" y="310"/>
                  </a:cubicBezTo>
                  <a:lnTo>
                    <a:pt x="810" y="310"/>
                  </a:lnTo>
                  <a:cubicBezTo>
                    <a:pt x="1000" y="310"/>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8" name="Google Shape;6668;p79"/>
            <p:cNvSpPr/>
            <p:nvPr/>
          </p:nvSpPr>
          <p:spPr>
            <a:xfrm>
              <a:off x="1127118" y="2532898"/>
              <a:ext cx="31859" cy="10248"/>
            </a:xfrm>
            <a:custGeom>
              <a:avLst/>
              <a:gdLst/>
              <a:ahLst/>
              <a:cxnLst/>
              <a:rect l="l" t="t" r="r" b="b"/>
              <a:pathLst>
                <a:path w="1001" h="322" extrusionOk="0">
                  <a:moveTo>
                    <a:pt x="191" y="0"/>
                  </a:moveTo>
                  <a:cubicBezTo>
                    <a:pt x="0" y="24"/>
                    <a:pt x="0" y="322"/>
                    <a:pt x="191" y="322"/>
                  </a:cubicBezTo>
                  <a:lnTo>
                    <a:pt x="810" y="322"/>
                  </a:lnTo>
                  <a:cubicBezTo>
                    <a:pt x="1000" y="322"/>
                    <a:pt x="1000"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9" name="Google Shape;6669;p79"/>
            <p:cNvSpPr/>
            <p:nvPr/>
          </p:nvSpPr>
          <p:spPr>
            <a:xfrm>
              <a:off x="1127118" y="2562052"/>
              <a:ext cx="31859" cy="9898"/>
            </a:xfrm>
            <a:custGeom>
              <a:avLst/>
              <a:gdLst/>
              <a:ahLst/>
              <a:cxnLst/>
              <a:rect l="l" t="t" r="r" b="b"/>
              <a:pathLst>
                <a:path w="1001" h="311" extrusionOk="0">
                  <a:moveTo>
                    <a:pt x="191" y="1"/>
                  </a:moveTo>
                  <a:cubicBezTo>
                    <a:pt x="0" y="13"/>
                    <a:pt x="0" y="310"/>
                    <a:pt x="191" y="310"/>
                  </a:cubicBezTo>
                  <a:lnTo>
                    <a:pt x="810" y="310"/>
                  </a:lnTo>
                  <a:cubicBezTo>
                    <a:pt x="1000" y="310"/>
                    <a:pt x="1000"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0" name="Google Shape;6670;p79"/>
            <p:cNvSpPr/>
            <p:nvPr/>
          </p:nvSpPr>
          <p:spPr>
            <a:xfrm>
              <a:off x="1020624" y="2504094"/>
              <a:ext cx="32241" cy="9867"/>
            </a:xfrm>
            <a:custGeom>
              <a:avLst/>
              <a:gdLst/>
              <a:ahLst/>
              <a:cxnLst/>
              <a:rect l="l" t="t" r="r" b="b"/>
              <a:pathLst>
                <a:path w="1013" h="310" extrusionOk="0">
                  <a:moveTo>
                    <a:pt x="203" y="0"/>
                  </a:moveTo>
                  <a:cubicBezTo>
                    <a:pt x="1" y="12"/>
                    <a:pt x="1" y="310"/>
                    <a:pt x="203" y="310"/>
                  </a:cubicBezTo>
                  <a:lnTo>
                    <a:pt x="822" y="310"/>
                  </a:lnTo>
                  <a:cubicBezTo>
                    <a:pt x="1013" y="310"/>
                    <a:pt x="1013"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1" name="Google Shape;6671;p79"/>
            <p:cNvSpPr/>
            <p:nvPr/>
          </p:nvSpPr>
          <p:spPr>
            <a:xfrm>
              <a:off x="1020624" y="2532898"/>
              <a:ext cx="32241" cy="10248"/>
            </a:xfrm>
            <a:custGeom>
              <a:avLst/>
              <a:gdLst/>
              <a:ahLst/>
              <a:cxnLst/>
              <a:rect l="l" t="t" r="r" b="b"/>
              <a:pathLst>
                <a:path w="1013" h="322" extrusionOk="0">
                  <a:moveTo>
                    <a:pt x="203" y="0"/>
                  </a:moveTo>
                  <a:cubicBezTo>
                    <a:pt x="1" y="24"/>
                    <a:pt x="1" y="322"/>
                    <a:pt x="203" y="322"/>
                  </a:cubicBezTo>
                  <a:lnTo>
                    <a:pt x="822" y="322"/>
                  </a:lnTo>
                  <a:cubicBezTo>
                    <a:pt x="1013" y="322"/>
                    <a:pt x="1013"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2" name="Google Shape;6672;p79"/>
            <p:cNvSpPr/>
            <p:nvPr/>
          </p:nvSpPr>
          <p:spPr>
            <a:xfrm>
              <a:off x="1020624" y="2562052"/>
              <a:ext cx="32241" cy="9898"/>
            </a:xfrm>
            <a:custGeom>
              <a:avLst/>
              <a:gdLst/>
              <a:ahLst/>
              <a:cxnLst/>
              <a:rect l="l" t="t" r="r" b="b"/>
              <a:pathLst>
                <a:path w="1013" h="311" extrusionOk="0">
                  <a:moveTo>
                    <a:pt x="203" y="1"/>
                  </a:moveTo>
                  <a:cubicBezTo>
                    <a:pt x="1" y="13"/>
                    <a:pt x="1" y="310"/>
                    <a:pt x="203" y="310"/>
                  </a:cubicBezTo>
                  <a:lnTo>
                    <a:pt x="822" y="310"/>
                  </a:lnTo>
                  <a:cubicBezTo>
                    <a:pt x="1013" y="310"/>
                    <a:pt x="1013"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73" name="Google Shape;6673;p79"/>
          <p:cNvGrpSpPr/>
          <p:nvPr/>
        </p:nvGrpSpPr>
        <p:grpSpPr>
          <a:xfrm>
            <a:off x="6644957" y="2456353"/>
            <a:ext cx="371395" cy="278904"/>
            <a:chOff x="6644957" y="2456353"/>
            <a:chExt cx="371395" cy="278904"/>
          </a:xfrm>
        </p:grpSpPr>
        <p:sp>
          <p:nvSpPr>
            <p:cNvPr id="6674" name="Google Shape;6674;p79"/>
            <p:cNvSpPr/>
            <p:nvPr/>
          </p:nvSpPr>
          <p:spPr>
            <a:xfrm>
              <a:off x="6644957" y="2456353"/>
              <a:ext cx="371395" cy="203123"/>
            </a:xfrm>
            <a:custGeom>
              <a:avLst/>
              <a:gdLst/>
              <a:ahLst/>
              <a:cxnLst/>
              <a:rect l="l" t="t" r="r" b="b"/>
              <a:pathLst>
                <a:path w="11669" h="6382" extrusionOk="0">
                  <a:moveTo>
                    <a:pt x="4763" y="0"/>
                  </a:moveTo>
                  <a:cubicBezTo>
                    <a:pt x="4167" y="0"/>
                    <a:pt x="3596" y="191"/>
                    <a:pt x="3120" y="548"/>
                  </a:cubicBezTo>
                  <a:cubicBezTo>
                    <a:pt x="2679" y="881"/>
                    <a:pt x="2358" y="1322"/>
                    <a:pt x="2179" y="1834"/>
                  </a:cubicBezTo>
                  <a:cubicBezTo>
                    <a:pt x="977" y="1893"/>
                    <a:pt x="0" y="2881"/>
                    <a:pt x="0" y="4108"/>
                  </a:cubicBezTo>
                  <a:cubicBezTo>
                    <a:pt x="0" y="5358"/>
                    <a:pt x="1036" y="6382"/>
                    <a:pt x="2286" y="6382"/>
                  </a:cubicBezTo>
                  <a:lnTo>
                    <a:pt x="3096" y="6382"/>
                  </a:lnTo>
                  <a:cubicBezTo>
                    <a:pt x="3191" y="6382"/>
                    <a:pt x="3274" y="6310"/>
                    <a:pt x="3274" y="6203"/>
                  </a:cubicBezTo>
                  <a:cubicBezTo>
                    <a:pt x="3274" y="6120"/>
                    <a:pt x="3203" y="6025"/>
                    <a:pt x="3096" y="6025"/>
                  </a:cubicBezTo>
                  <a:lnTo>
                    <a:pt x="2286" y="6025"/>
                  </a:lnTo>
                  <a:cubicBezTo>
                    <a:pt x="1215" y="6025"/>
                    <a:pt x="346" y="5167"/>
                    <a:pt x="346" y="4096"/>
                  </a:cubicBezTo>
                  <a:cubicBezTo>
                    <a:pt x="346" y="3024"/>
                    <a:pt x="1215" y="2155"/>
                    <a:pt x="2286" y="2155"/>
                  </a:cubicBezTo>
                  <a:lnTo>
                    <a:pt x="2298" y="2155"/>
                  </a:lnTo>
                  <a:cubicBezTo>
                    <a:pt x="2370" y="2155"/>
                    <a:pt x="2441" y="2107"/>
                    <a:pt x="2465" y="2036"/>
                  </a:cubicBezTo>
                  <a:cubicBezTo>
                    <a:pt x="2608" y="1548"/>
                    <a:pt x="2905" y="1119"/>
                    <a:pt x="3310" y="822"/>
                  </a:cubicBezTo>
                  <a:cubicBezTo>
                    <a:pt x="3727" y="500"/>
                    <a:pt x="4227" y="321"/>
                    <a:pt x="4751" y="321"/>
                  </a:cubicBezTo>
                  <a:cubicBezTo>
                    <a:pt x="5584" y="321"/>
                    <a:pt x="6346" y="738"/>
                    <a:pt x="6775" y="1453"/>
                  </a:cubicBezTo>
                  <a:cubicBezTo>
                    <a:pt x="6811" y="1516"/>
                    <a:pt x="6861" y="1545"/>
                    <a:pt x="6914" y="1545"/>
                  </a:cubicBezTo>
                  <a:cubicBezTo>
                    <a:pt x="6931" y="1545"/>
                    <a:pt x="6948" y="1542"/>
                    <a:pt x="6965" y="1536"/>
                  </a:cubicBezTo>
                  <a:cubicBezTo>
                    <a:pt x="7168" y="1476"/>
                    <a:pt x="7370" y="1429"/>
                    <a:pt x="7585" y="1429"/>
                  </a:cubicBezTo>
                  <a:cubicBezTo>
                    <a:pt x="8430" y="1429"/>
                    <a:pt x="9168" y="1976"/>
                    <a:pt x="9430" y="2786"/>
                  </a:cubicBezTo>
                  <a:cubicBezTo>
                    <a:pt x="9452" y="2851"/>
                    <a:pt x="9513" y="2907"/>
                    <a:pt x="9587" y="2907"/>
                  </a:cubicBezTo>
                  <a:cubicBezTo>
                    <a:pt x="9594" y="2907"/>
                    <a:pt x="9601" y="2906"/>
                    <a:pt x="9609" y="2905"/>
                  </a:cubicBezTo>
                  <a:cubicBezTo>
                    <a:pt x="9668" y="2905"/>
                    <a:pt x="9728" y="2881"/>
                    <a:pt x="9763" y="2881"/>
                  </a:cubicBezTo>
                  <a:cubicBezTo>
                    <a:pt x="10633" y="2881"/>
                    <a:pt x="11335" y="3584"/>
                    <a:pt x="11335" y="4453"/>
                  </a:cubicBezTo>
                  <a:cubicBezTo>
                    <a:pt x="11335" y="5310"/>
                    <a:pt x="10633" y="6013"/>
                    <a:pt x="9763" y="6013"/>
                  </a:cubicBezTo>
                  <a:lnTo>
                    <a:pt x="8573" y="6013"/>
                  </a:lnTo>
                  <a:cubicBezTo>
                    <a:pt x="8489" y="6013"/>
                    <a:pt x="8394" y="6084"/>
                    <a:pt x="8394" y="6191"/>
                  </a:cubicBezTo>
                  <a:cubicBezTo>
                    <a:pt x="8394" y="6298"/>
                    <a:pt x="8478" y="6370"/>
                    <a:pt x="8573" y="6370"/>
                  </a:cubicBezTo>
                  <a:lnTo>
                    <a:pt x="9763" y="6370"/>
                  </a:lnTo>
                  <a:cubicBezTo>
                    <a:pt x="10823" y="6370"/>
                    <a:pt x="11668" y="5501"/>
                    <a:pt x="11668" y="4465"/>
                  </a:cubicBezTo>
                  <a:cubicBezTo>
                    <a:pt x="11668" y="3417"/>
                    <a:pt x="10859" y="2560"/>
                    <a:pt x="9811" y="2560"/>
                  </a:cubicBezTo>
                  <a:lnTo>
                    <a:pt x="9740" y="2560"/>
                  </a:lnTo>
                  <a:cubicBezTo>
                    <a:pt x="9585" y="2155"/>
                    <a:pt x="9323" y="1798"/>
                    <a:pt x="8966" y="1548"/>
                  </a:cubicBezTo>
                  <a:cubicBezTo>
                    <a:pt x="8561" y="1250"/>
                    <a:pt x="8097" y="1095"/>
                    <a:pt x="7608" y="1095"/>
                  </a:cubicBezTo>
                  <a:cubicBezTo>
                    <a:pt x="7418" y="1095"/>
                    <a:pt x="7204" y="1131"/>
                    <a:pt x="7013" y="1179"/>
                  </a:cubicBezTo>
                  <a:cubicBezTo>
                    <a:pt x="6513" y="429"/>
                    <a:pt x="5680" y="0"/>
                    <a:pt x="4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5" name="Google Shape;6675;p79"/>
            <p:cNvSpPr/>
            <p:nvPr/>
          </p:nvSpPr>
          <p:spPr>
            <a:xfrm>
              <a:off x="6761668" y="2549194"/>
              <a:ext cx="139850" cy="186064"/>
            </a:xfrm>
            <a:custGeom>
              <a:avLst/>
              <a:gdLst/>
              <a:ahLst/>
              <a:cxnLst/>
              <a:rect l="l" t="t" r="r" b="b"/>
              <a:pathLst>
                <a:path w="4394" h="5846" extrusionOk="0">
                  <a:moveTo>
                    <a:pt x="2584" y="357"/>
                  </a:moveTo>
                  <a:lnTo>
                    <a:pt x="2584" y="1476"/>
                  </a:lnTo>
                  <a:cubicBezTo>
                    <a:pt x="2584" y="1667"/>
                    <a:pt x="2751" y="1834"/>
                    <a:pt x="2941" y="1834"/>
                  </a:cubicBezTo>
                  <a:lnTo>
                    <a:pt x="3501" y="1834"/>
                  </a:lnTo>
                  <a:cubicBezTo>
                    <a:pt x="3584" y="1834"/>
                    <a:pt x="3679" y="1750"/>
                    <a:pt x="3679" y="1655"/>
                  </a:cubicBezTo>
                  <a:cubicBezTo>
                    <a:pt x="3679" y="1548"/>
                    <a:pt x="3596" y="1476"/>
                    <a:pt x="3501" y="1476"/>
                  </a:cubicBezTo>
                  <a:lnTo>
                    <a:pt x="2941" y="1476"/>
                  </a:lnTo>
                  <a:cubicBezTo>
                    <a:pt x="2941" y="1476"/>
                    <a:pt x="2929" y="1476"/>
                    <a:pt x="2929" y="1453"/>
                  </a:cubicBezTo>
                  <a:lnTo>
                    <a:pt x="2929" y="393"/>
                  </a:lnTo>
                  <a:lnTo>
                    <a:pt x="4001" y="1465"/>
                  </a:lnTo>
                  <a:cubicBezTo>
                    <a:pt x="4037" y="1500"/>
                    <a:pt x="4060" y="1560"/>
                    <a:pt x="4060" y="1607"/>
                  </a:cubicBezTo>
                  <a:lnTo>
                    <a:pt x="4060" y="5501"/>
                  </a:lnTo>
                  <a:lnTo>
                    <a:pt x="4049" y="5501"/>
                  </a:lnTo>
                  <a:lnTo>
                    <a:pt x="369" y="5525"/>
                  </a:lnTo>
                  <a:cubicBezTo>
                    <a:pt x="369" y="5525"/>
                    <a:pt x="358" y="5525"/>
                    <a:pt x="358" y="5501"/>
                  </a:cubicBezTo>
                  <a:lnTo>
                    <a:pt x="358" y="369"/>
                  </a:lnTo>
                  <a:cubicBezTo>
                    <a:pt x="358" y="369"/>
                    <a:pt x="358" y="357"/>
                    <a:pt x="369" y="357"/>
                  </a:cubicBezTo>
                  <a:close/>
                  <a:moveTo>
                    <a:pt x="358" y="0"/>
                  </a:moveTo>
                  <a:cubicBezTo>
                    <a:pt x="167" y="0"/>
                    <a:pt x="0" y="167"/>
                    <a:pt x="0" y="357"/>
                  </a:cubicBezTo>
                  <a:lnTo>
                    <a:pt x="0" y="5489"/>
                  </a:lnTo>
                  <a:cubicBezTo>
                    <a:pt x="0" y="5679"/>
                    <a:pt x="155" y="5846"/>
                    <a:pt x="358" y="5846"/>
                  </a:cubicBezTo>
                  <a:lnTo>
                    <a:pt x="4013" y="5846"/>
                  </a:lnTo>
                  <a:cubicBezTo>
                    <a:pt x="4203" y="5846"/>
                    <a:pt x="4370" y="5679"/>
                    <a:pt x="4370" y="5489"/>
                  </a:cubicBezTo>
                  <a:lnTo>
                    <a:pt x="4370" y="1607"/>
                  </a:lnTo>
                  <a:cubicBezTo>
                    <a:pt x="4394" y="1476"/>
                    <a:pt x="4334" y="1334"/>
                    <a:pt x="4227" y="1238"/>
                  </a:cubicBezTo>
                  <a:lnTo>
                    <a:pt x="3156" y="167"/>
                  </a:lnTo>
                  <a:cubicBezTo>
                    <a:pt x="3048" y="60"/>
                    <a:pt x="2917" y="0"/>
                    <a:pt x="2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6" name="Google Shape;6676;p79"/>
            <p:cNvSpPr/>
            <p:nvPr/>
          </p:nvSpPr>
          <p:spPr>
            <a:xfrm>
              <a:off x="6802216" y="2625357"/>
              <a:ext cx="58754" cy="75431"/>
            </a:xfrm>
            <a:custGeom>
              <a:avLst/>
              <a:gdLst/>
              <a:ahLst/>
              <a:cxnLst/>
              <a:rect l="l" t="t" r="r" b="b"/>
              <a:pathLst>
                <a:path w="1846" h="2370" extrusionOk="0">
                  <a:moveTo>
                    <a:pt x="929" y="0"/>
                  </a:moveTo>
                  <a:cubicBezTo>
                    <a:pt x="881" y="0"/>
                    <a:pt x="822" y="36"/>
                    <a:pt x="786" y="60"/>
                  </a:cubicBezTo>
                  <a:lnTo>
                    <a:pt x="60" y="988"/>
                  </a:lnTo>
                  <a:cubicBezTo>
                    <a:pt x="0" y="1060"/>
                    <a:pt x="12" y="1167"/>
                    <a:pt x="96" y="1227"/>
                  </a:cubicBezTo>
                  <a:cubicBezTo>
                    <a:pt x="123" y="1250"/>
                    <a:pt x="157" y="1260"/>
                    <a:pt x="190" y="1260"/>
                  </a:cubicBezTo>
                  <a:cubicBezTo>
                    <a:pt x="243" y="1260"/>
                    <a:pt x="297" y="1234"/>
                    <a:pt x="334" y="1191"/>
                  </a:cubicBezTo>
                  <a:lnTo>
                    <a:pt x="762" y="655"/>
                  </a:lnTo>
                  <a:lnTo>
                    <a:pt x="762" y="2191"/>
                  </a:lnTo>
                  <a:cubicBezTo>
                    <a:pt x="762" y="2274"/>
                    <a:pt x="834" y="2370"/>
                    <a:pt x="941" y="2370"/>
                  </a:cubicBezTo>
                  <a:cubicBezTo>
                    <a:pt x="1024" y="2370"/>
                    <a:pt x="1120" y="2298"/>
                    <a:pt x="1120" y="2191"/>
                  </a:cubicBezTo>
                  <a:lnTo>
                    <a:pt x="1120" y="655"/>
                  </a:lnTo>
                  <a:lnTo>
                    <a:pt x="1548" y="1191"/>
                  </a:lnTo>
                  <a:cubicBezTo>
                    <a:pt x="1584" y="1238"/>
                    <a:pt x="1643" y="1250"/>
                    <a:pt x="1691" y="1250"/>
                  </a:cubicBezTo>
                  <a:cubicBezTo>
                    <a:pt x="1727" y="1250"/>
                    <a:pt x="1762" y="1238"/>
                    <a:pt x="1786" y="1203"/>
                  </a:cubicBezTo>
                  <a:cubicBezTo>
                    <a:pt x="1834" y="1167"/>
                    <a:pt x="1846" y="1060"/>
                    <a:pt x="1786" y="988"/>
                  </a:cubicBezTo>
                  <a:lnTo>
                    <a:pt x="1060" y="60"/>
                  </a:lnTo>
                  <a:cubicBezTo>
                    <a:pt x="1036" y="12"/>
                    <a:pt x="989" y="0"/>
                    <a:pt x="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7" name="Google Shape;6677;p79"/>
            <p:cNvSpPr/>
            <p:nvPr/>
          </p:nvSpPr>
          <p:spPr>
            <a:xfrm>
              <a:off x="6802216" y="2480828"/>
              <a:ext cx="47009" cy="33132"/>
            </a:xfrm>
            <a:custGeom>
              <a:avLst/>
              <a:gdLst/>
              <a:ahLst/>
              <a:cxnLst/>
              <a:rect l="l" t="t" r="r" b="b"/>
              <a:pathLst>
                <a:path w="1477" h="1041" extrusionOk="0">
                  <a:moveTo>
                    <a:pt x="193" y="0"/>
                  </a:moveTo>
                  <a:cubicBezTo>
                    <a:pt x="119" y="0"/>
                    <a:pt x="45" y="64"/>
                    <a:pt x="24" y="136"/>
                  </a:cubicBezTo>
                  <a:cubicBezTo>
                    <a:pt x="0" y="231"/>
                    <a:pt x="60" y="314"/>
                    <a:pt x="155" y="338"/>
                  </a:cubicBezTo>
                  <a:cubicBezTo>
                    <a:pt x="560" y="422"/>
                    <a:pt x="917" y="636"/>
                    <a:pt x="1155" y="969"/>
                  </a:cubicBezTo>
                  <a:cubicBezTo>
                    <a:pt x="1179" y="1017"/>
                    <a:pt x="1239" y="1041"/>
                    <a:pt x="1286" y="1041"/>
                  </a:cubicBezTo>
                  <a:cubicBezTo>
                    <a:pt x="1310" y="1041"/>
                    <a:pt x="1358" y="1029"/>
                    <a:pt x="1393" y="1017"/>
                  </a:cubicBezTo>
                  <a:cubicBezTo>
                    <a:pt x="1465" y="946"/>
                    <a:pt x="1477" y="838"/>
                    <a:pt x="1429" y="767"/>
                  </a:cubicBezTo>
                  <a:cubicBezTo>
                    <a:pt x="1131" y="374"/>
                    <a:pt x="703" y="88"/>
                    <a:pt x="227" y="5"/>
                  </a:cubicBezTo>
                  <a:cubicBezTo>
                    <a:pt x="216" y="2"/>
                    <a:pt x="204" y="0"/>
                    <a:pt x="1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8" name="Google Shape;6678;p79"/>
            <p:cNvSpPr/>
            <p:nvPr/>
          </p:nvSpPr>
          <p:spPr>
            <a:xfrm>
              <a:off x="6895439" y="2517112"/>
              <a:ext cx="36793" cy="32114"/>
            </a:xfrm>
            <a:custGeom>
              <a:avLst/>
              <a:gdLst/>
              <a:ahLst/>
              <a:cxnLst/>
              <a:rect l="l" t="t" r="r" b="b"/>
              <a:pathLst>
                <a:path w="1156" h="1009" extrusionOk="0">
                  <a:moveTo>
                    <a:pt x="206" y="1"/>
                  </a:moveTo>
                  <a:cubicBezTo>
                    <a:pt x="131" y="1"/>
                    <a:pt x="65" y="39"/>
                    <a:pt x="36" y="115"/>
                  </a:cubicBezTo>
                  <a:cubicBezTo>
                    <a:pt x="0" y="198"/>
                    <a:pt x="48" y="306"/>
                    <a:pt x="143" y="341"/>
                  </a:cubicBezTo>
                  <a:cubicBezTo>
                    <a:pt x="429" y="437"/>
                    <a:pt x="667" y="639"/>
                    <a:pt x="810" y="913"/>
                  </a:cubicBezTo>
                  <a:cubicBezTo>
                    <a:pt x="846" y="972"/>
                    <a:pt x="893" y="1008"/>
                    <a:pt x="965" y="1008"/>
                  </a:cubicBezTo>
                  <a:cubicBezTo>
                    <a:pt x="989" y="1008"/>
                    <a:pt x="1024" y="1008"/>
                    <a:pt x="1036" y="996"/>
                  </a:cubicBezTo>
                  <a:cubicBezTo>
                    <a:pt x="1108" y="937"/>
                    <a:pt x="1155" y="829"/>
                    <a:pt x="1108" y="734"/>
                  </a:cubicBezTo>
                  <a:cubicBezTo>
                    <a:pt x="929" y="401"/>
                    <a:pt x="619" y="127"/>
                    <a:pt x="262" y="8"/>
                  </a:cubicBezTo>
                  <a:cubicBezTo>
                    <a:pt x="243" y="3"/>
                    <a:pt x="224" y="1"/>
                    <a:pt x="2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679" name="Google Shape;6679;p79"/>
          <p:cNvGrpSpPr/>
          <p:nvPr/>
        </p:nvGrpSpPr>
        <p:grpSpPr>
          <a:xfrm>
            <a:off x="5388757" y="2414659"/>
            <a:ext cx="260349" cy="362292"/>
            <a:chOff x="5388757" y="2414659"/>
            <a:chExt cx="260349" cy="362292"/>
          </a:xfrm>
        </p:grpSpPr>
        <p:sp>
          <p:nvSpPr>
            <p:cNvPr id="6680" name="Google Shape;6680;p79"/>
            <p:cNvSpPr/>
            <p:nvPr/>
          </p:nvSpPr>
          <p:spPr>
            <a:xfrm>
              <a:off x="5388757" y="2414659"/>
              <a:ext cx="260349" cy="362292"/>
            </a:xfrm>
            <a:custGeom>
              <a:avLst/>
              <a:gdLst/>
              <a:ahLst/>
              <a:cxnLst/>
              <a:rect l="l" t="t" r="r" b="b"/>
              <a:pathLst>
                <a:path w="8180" h="11383" extrusionOk="0">
                  <a:moveTo>
                    <a:pt x="4096" y="322"/>
                  </a:moveTo>
                  <a:cubicBezTo>
                    <a:pt x="4286" y="322"/>
                    <a:pt x="4465" y="429"/>
                    <a:pt x="4572" y="596"/>
                  </a:cubicBezTo>
                  <a:cubicBezTo>
                    <a:pt x="4608" y="643"/>
                    <a:pt x="4655" y="679"/>
                    <a:pt x="4727" y="679"/>
                  </a:cubicBezTo>
                  <a:lnTo>
                    <a:pt x="5358" y="679"/>
                  </a:lnTo>
                  <a:cubicBezTo>
                    <a:pt x="5465" y="679"/>
                    <a:pt x="5548" y="774"/>
                    <a:pt x="5548" y="881"/>
                  </a:cubicBezTo>
                  <a:lnTo>
                    <a:pt x="5548" y="1429"/>
                  </a:lnTo>
                  <a:lnTo>
                    <a:pt x="2679" y="1429"/>
                  </a:lnTo>
                  <a:lnTo>
                    <a:pt x="2679" y="881"/>
                  </a:lnTo>
                  <a:lnTo>
                    <a:pt x="2643" y="881"/>
                  </a:lnTo>
                  <a:cubicBezTo>
                    <a:pt x="2643" y="774"/>
                    <a:pt x="2727" y="679"/>
                    <a:pt x="2834" y="679"/>
                  </a:cubicBezTo>
                  <a:lnTo>
                    <a:pt x="3465" y="679"/>
                  </a:lnTo>
                  <a:cubicBezTo>
                    <a:pt x="3536" y="679"/>
                    <a:pt x="3584" y="655"/>
                    <a:pt x="3620" y="596"/>
                  </a:cubicBezTo>
                  <a:cubicBezTo>
                    <a:pt x="3727" y="417"/>
                    <a:pt x="3905" y="322"/>
                    <a:pt x="4096" y="322"/>
                  </a:cubicBezTo>
                  <a:close/>
                  <a:moveTo>
                    <a:pt x="7477" y="1036"/>
                  </a:moveTo>
                  <a:cubicBezTo>
                    <a:pt x="7680" y="1036"/>
                    <a:pt x="7846" y="1203"/>
                    <a:pt x="7846" y="1417"/>
                  </a:cubicBezTo>
                  <a:lnTo>
                    <a:pt x="7846" y="10680"/>
                  </a:lnTo>
                  <a:lnTo>
                    <a:pt x="7834" y="10680"/>
                  </a:lnTo>
                  <a:cubicBezTo>
                    <a:pt x="7834" y="10895"/>
                    <a:pt x="7668" y="11061"/>
                    <a:pt x="7465" y="11061"/>
                  </a:cubicBezTo>
                  <a:lnTo>
                    <a:pt x="691" y="11061"/>
                  </a:lnTo>
                  <a:cubicBezTo>
                    <a:pt x="476" y="11061"/>
                    <a:pt x="322" y="10895"/>
                    <a:pt x="322" y="10680"/>
                  </a:cubicBezTo>
                  <a:lnTo>
                    <a:pt x="322" y="1417"/>
                  </a:lnTo>
                  <a:cubicBezTo>
                    <a:pt x="322" y="1203"/>
                    <a:pt x="476" y="1036"/>
                    <a:pt x="691" y="1036"/>
                  </a:cubicBezTo>
                  <a:lnTo>
                    <a:pt x="2310" y="1036"/>
                  </a:lnTo>
                  <a:lnTo>
                    <a:pt x="2310" y="1596"/>
                  </a:lnTo>
                  <a:cubicBezTo>
                    <a:pt x="2310" y="1679"/>
                    <a:pt x="2381" y="1751"/>
                    <a:pt x="2477" y="1751"/>
                  </a:cubicBezTo>
                  <a:lnTo>
                    <a:pt x="5691" y="1751"/>
                  </a:lnTo>
                  <a:cubicBezTo>
                    <a:pt x="5775" y="1751"/>
                    <a:pt x="5846" y="1679"/>
                    <a:pt x="5846" y="1596"/>
                  </a:cubicBezTo>
                  <a:lnTo>
                    <a:pt x="5846" y="1036"/>
                  </a:lnTo>
                  <a:close/>
                  <a:moveTo>
                    <a:pt x="4084" y="0"/>
                  </a:moveTo>
                  <a:cubicBezTo>
                    <a:pt x="3798" y="0"/>
                    <a:pt x="3548" y="131"/>
                    <a:pt x="3381" y="358"/>
                  </a:cubicBezTo>
                  <a:lnTo>
                    <a:pt x="2834" y="358"/>
                  </a:lnTo>
                  <a:cubicBezTo>
                    <a:pt x="2608" y="358"/>
                    <a:pt x="2393" y="500"/>
                    <a:pt x="2346" y="715"/>
                  </a:cubicBezTo>
                  <a:lnTo>
                    <a:pt x="703" y="715"/>
                  </a:lnTo>
                  <a:cubicBezTo>
                    <a:pt x="322" y="715"/>
                    <a:pt x="0" y="1024"/>
                    <a:pt x="0" y="1417"/>
                  </a:cubicBezTo>
                  <a:lnTo>
                    <a:pt x="0" y="10680"/>
                  </a:lnTo>
                  <a:cubicBezTo>
                    <a:pt x="0" y="11073"/>
                    <a:pt x="310" y="11383"/>
                    <a:pt x="703" y="11383"/>
                  </a:cubicBezTo>
                  <a:lnTo>
                    <a:pt x="7477" y="11383"/>
                  </a:lnTo>
                  <a:cubicBezTo>
                    <a:pt x="7858" y="11383"/>
                    <a:pt x="8180" y="11073"/>
                    <a:pt x="8180" y="10680"/>
                  </a:cubicBezTo>
                  <a:lnTo>
                    <a:pt x="8180" y="1417"/>
                  </a:lnTo>
                  <a:cubicBezTo>
                    <a:pt x="8156" y="1024"/>
                    <a:pt x="7846" y="715"/>
                    <a:pt x="7465" y="715"/>
                  </a:cubicBezTo>
                  <a:lnTo>
                    <a:pt x="5822" y="715"/>
                  </a:lnTo>
                  <a:cubicBezTo>
                    <a:pt x="5751" y="500"/>
                    <a:pt x="5560" y="358"/>
                    <a:pt x="5334" y="358"/>
                  </a:cubicBezTo>
                  <a:lnTo>
                    <a:pt x="4786" y="358"/>
                  </a:lnTo>
                  <a:cubicBezTo>
                    <a:pt x="4620" y="131"/>
                    <a:pt x="4346" y="0"/>
                    <a:pt x="4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1" name="Google Shape;6681;p79"/>
            <p:cNvSpPr/>
            <p:nvPr/>
          </p:nvSpPr>
          <p:spPr>
            <a:xfrm>
              <a:off x="5513425" y="2437384"/>
              <a:ext cx="10248" cy="10280"/>
            </a:xfrm>
            <a:custGeom>
              <a:avLst/>
              <a:gdLst/>
              <a:ahLst/>
              <a:cxnLst/>
              <a:rect l="l" t="t" r="r" b="b"/>
              <a:pathLst>
                <a:path w="322" h="323" extrusionOk="0">
                  <a:moveTo>
                    <a:pt x="167" y="1"/>
                  </a:moveTo>
                  <a:cubicBezTo>
                    <a:pt x="72" y="1"/>
                    <a:pt x="0" y="72"/>
                    <a:pt x="0" y="167"/>
                  </a:cubicBezTo>
                  <a:cubicBezTo>
                    <a:pt x="0" y="251"/>
                    <a:pt x="72" y="322"/>
                    <a:pt x="167" y="322"/>
                  </a:cubicBezTo>
                  <a:cubicBezTo>
                    <a:pt x="250" y="322"/>
                    <a:pt x="322" y="251"/>
                    <a:pt x="322" y="167"/>
                  </a:cubicBez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2" name="Google Shape;6682;p79"/>
            <p:cNvSpPr/>
            <p:nvPr/>
          </p:nvSpPr>
          <p:spPr>
            <a:xfrm>
              <a:off x="5411100" y="2460140"/>
              <a:ext cx="214517" cy="283106"/>
            </a:xfrm>
            <a:custGeom>
              <a:avLst/>
              <a:gdLst/>
              <a:ahLst/>
              <a:cxnLst/>
              <a:rect l="l" t="t" r="r" b="b"/>
              <a:pathLst>
                <a:path w="6740" h="8895" extrusionOk="0">
                  <a:moveTo>
                    <a:pt x="5692" y="0"/>
                  </a:moveTo>
                  <a:cubicBezTo>
                    <a:pt x="5596" y="0"/>
                    <a:pt x="5525" y="72"/>
                    <a:pt x="5525" y="167"/>
                  </a:cubicBezTo>
                  <a:cubicBezTo>
                    <a:pt x="5525" y="250"/>
                    <a:pt x="5596" y="322"/>
                    <a:pt x="5692" y="322"/>
                  </a:cubicBezTo>
                  <a:lnTo>
                    <a:pt x="6418" y="322"/>
                  </a:lnTo>
                  <a:lnTo>
                    <a:pt x="6418" y="8561"/>
                  </a:lnTo>
                  <a:lnTo>
                    <a:pt x="334" y="8561"/>
                  </a:lnTo>
                  <a:lnTo>
                    <a:pt x="334" y="345"/>
                  </a:lnTo>
                  <a:lnTo>
                    <a:pt x="1060" y="345"/>
                  </a:lnTo>
                  <a:cubicBezTo>
                    <a:pt x="1144" y="345"/>
                    <a:pt x="1227" y="262"/>
                    <a:pt x="1227" y="179"/>
                  </a:cubicBezTo>
                  <a:cubicBezTo>
                    <a:pt x="1227" y="83"/>
                    <a:pt x="1144" y="12"/>
                    <a:pt x="1060" y="12"/>
                  </a:cubicBezTo>
                  <a:lnTo>
                    <a:pt x="167" y="12"/>
                  </a:lnTo>
                  <a:cubicBezTo>
                    <a:pt x="72" y="12"/>
                    <a:pt x="1" y="83"/>
                    <a:pt x="1" y="179"/>
                  </a:cubicBezTo>
                  <a:lnTo>
                    <a:pt x="1" y="8739"/>
                  </a:lnTo>
                  <a:cubicBezTo>
                    <a:pt x="1" y="8823"/>
                    <a:pt x="72" y="8894"/>
                    <a:pt x="167" y="8894"/>
                  </a:cubicBezTo>
                  <a:lnTo>
                    <a:pt x="6585" y="8894"/>
                  </a:lnTo>
                  <a:cubicBezTo>
                    <a:pt x="6668" y="8894"/>
                    <a:pt x="6739" y="8823"/>
                    <a:pt x="6739" y="8739"/>
                  </a:cubicBezTo>
                  <a:lnTo>
                    <a:pt x="6739" y="179"/>
                  </a:lnTo>
                  <a:cubicBezTo>
                    <a:pt x="6739" y="72"/>
                    <a:pt x="6668" y="0"/>
                    <a:pt x="6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3" name="Google Shape;6683;p79"/>
            <p:cNvSpPr/>
            <p:nvPr/>
          </p:nvSpPr>
          <p:spPr>
            <a:xfrm>
              <a:off x="5439904" y="2488562"/>
              <a:ext cx="78837" cy="106495"/>
            </a:xfrm>
            <a:custGeom>
              <a:avLst/>
              <a:gdLst/>
              <a:ahLst/>
              <a:cxnLst/>
              <a:rect l="l" t="t" r="r" b="b"/>
              <a:pathLst>
                <a:path w="2477" h="3346" extrusionOk="0">
                  <a:moveTo>
                    <a:pt x="1405" y="322"/>
                  </a:moveTo>
                  <a:cubicBezTo>
                    <a:pt x="1608" y="322"/>
                    <a:pt x="1774" y="488"/>
                    <a:pt x="1774" y="703"/>
                  </a:cubicBezTo>
                  <a:lnTo>
                    <a:pt x="1774" y="1060"/>
                  </a:lnTo>
                  <a:cubicBezTo>
                    <a:pt x="1774" y="1357"/>
                    <a:pt x="1536" y="1607"/>
                    <a:pt x="1227" y="1607"/>
                  </a:cubicBezTo>
                  <a:cubicBezTo>
                    <a:pt x="929" y="1607"/>
                    <a:pt x="679" y="1357"/>
                    <a:pt x="679" y="1060"/>
                  </a:cubicBezTo>
                  <a:lnTo>
                    <a:pt x="679" y="703"/>
                  </a:lnTo>
                  <a:cubicBezTo>
                    <a:pt x="679" y="488"/>
                    <a:pt x="834" y="322"/>
                    <a:pt x="1048" y="322"/>
                  </a:cubicBezTo>
                  <a:close/>
                  <a:moveTo>
                    <a:pt x="1417" y="1905"/>
                  </a:moveTo>
                  <a:lnTo>
                    <a:pt x="1417" y="2012"/>
                  </a:lnTo>
                  <a:cubicBezTo>
                    <a:pt x="1417" y="2084"/>
                    <a:pt x="1429" y="2143"/>
                    <a:pt x="1465" y="2191"/>
                  </a:cubicBezTo>
                  <a:lnTo>
                    <a:pt x="1239" y="2405"/>
                  </a:lnTo>
                  <a:lnTo>
                    <a:pt x="1215" y="2405"/>
                  </a:lnTo>
                  <a:lnTo>
                    <a:pt x="989" y="2191"/>
                  </a:lnTo>
                  <a:cubicBezTo>
                    <a:pt x="1012" y="2143"/>
                    <a:pt x="1036" y="2084"/>
                    <a:pt x="1036" y="2012"/>
                  </a:cubicBezTo>
                  <a:lnTo>
                    <a:pt x="1036" y="1905"/>
                  </a:lnTo>
                  <a:cubicBezTo>
                    <a:pt x="1096" y="1917"/>
                    <a:pt x="1155" y="1917"/>
                    <a:pt x="1227" y="1917"/>
                  </a:cubicBezTo>
                  <a:cubicBezTo>
                    <a:pt x="1286" y="1917"/>
                    <a:pt x="1358" y="1917"/>
                    <a:pt x="1417" y="1905"/>
                  </a:cubicBezTo>
                  <a:close/>
                  <a:moveTo>
                    <a:pt x="1703" y="2393"/>
                  </a:moveTo>
                  <a:lnTo>
                    <a:pt x="1989" y="2548"/>
                  </a:lnTo>
                  <a:cubicBezTo>
                    <a:pt x="2048" y="2572"/>
                    <a:pt x="2084" y="2643"/>
                    <a:pt x="2084" y="2703"/>
                  </a:cubicBezTo>
                  <a:lnTo>
                    <a:pt x="2084" y="3024"/>
                  </a:lnTo>
                  <a:lnTo>
                    <a:pt x="2120" y="3024"/>
                  </a:lnTo>
                  <a:lnTo>
                    <a:pt x="322" y="3036"/>
                  </a:lnTo>
                  <a:cubicBezTo>
                    <a:pt x="322" y="3036"/>
                    <a:pt x="298" y="3036"/>
                    <a:pt x="298" y="3024"/>
                  </a:cubicBezTo>
                  <a:lnTo>
                    <a:pt x="298" y="2703"/>
                  </a:lnTo>
                  <a:cubicBezTo>
                    <a:pt x="298" y="2631"/>
                    <a:pt x="346" y="2572"/>
                    <a:pt x="405" y="2548"/>
                  </a:cubicBezTo>
                  <a:lnTo>
                    <a:pt x="691" y="2393"/>
                  </a:lnTo>
                  <a:lnTo>
                    <a:pt x="953" y="2667"/>
                  </a:lnTo>
                  <a:cubicBezTo>
                    <a:pt x="1012" y="2715"/>
                    <a:pt x="1108" y="2762"/>
                    <a:pt x="1191" y="2762"/>
                  </a:cubicBezTo>
                  <a:cubicBezTo>
                    <a:pt x="1286" y="2762"/>
                    <a:pt x="1370" y="2738"/>
                    <a:pt x="1429" y="2667"/>
                  </a:cubicBezTo>
                  <a:lnTo>
                    <a:pt x="1703" y="2393"/>
                  </a:lnTo>
                  <a:close/>
                  <a:moveTo>
                    <a:pt x="1048" y="0"/>
                  </a:moveTo>
                  <a:cubicBezTo>
                    <a:pt x="655" y="0"/>
                    <a:pt x="346" y="310"/>
                    <a:pt x="346" y="703"/>
                  </a:cubicBezTo>
                  <a:lnTo>
                    <a:pt x="346" y="1060"/>
                  </a:lnTo>
                  <a:cubicBezTo>
                    <a:pt x="346" y="1334"/>
                    <a:pt x="477" y="1607"/>
                    <a:pt x="703" y="1750"/>
                  </a:cubicBezTo>
                  <a:lnTo>
                    <a:pt x="703" y="2012"/>
                  </a:lnTo>
                  <a:lnTo>
                    <a:pt x="703" y="2024"/>
                  </a:lnTo>
                  <a:lnTo>
                    <a:pt x="286" y="2227"/>
                  </a:lnTo>
                  <a:cubicBezTo>
                    <a:pt x="108" y="2322"/>
                    <a:pt x="0" y="2500"/>
                    <a:pt x="0" y="2691"/>
                  </a:cubicBezTo>
                  <a:lnTo>
                    <a:pt x="0" y="3000"/>
                  </a:lnTo>
                  <a:cubicBezTo>
                    <a:pt x="0" y="3203"/>
                    <a:pt x="155" y="3346"/>
                    <a:pt x="346" y="3346"/>
                  </a:cubicBezTo>
                  <a:lnTo>
                    <a:pt x="2132" y="3346"/>
                  </a:lnTo>
                  <a:cubicBezTo>
                    <a:pt x="2322" y="3346"/>
                    <a:pt x="2477" y="3203"/>
                    <a:pt x="2477" y="3000"/>
                  </a:cubicBezTo>
                  <a:lnTo>
                    <a:pt x="2477" y="2691"/>
                  </a:lnTo>
                  <a:cubicBezTo>
                    <a:pt x="2465" y="2500"/>
                    <a:pt x="2334" y="2322"/>
                    <a:pt x="2167" y="2227"/>
                  </a:cubicBezTo>
                  <a:lnTo>
                    <a:pt x="1751" y="2024"/>
                  </a:lnTo>
                  <a:lnTo>
                    <a:pt x="1751" y="2012"/>
                  </a:lnTo>
                  <a:lnTo>
                    <a:pt x="1751" y="1750"/>
                  </a:lnTo>
                  <a:cubicBezTo>
                    <a:pt x="1965" y="1595"/>
                    <a:pt x="2108" y="1334"/>
                    <a:pt x="2108" y="1060"/>
                  </a:cubicBezTo>
                  <a:lnTo>
                    <a:pt x="2108" y="703"/>
                  </a:lnTo>
                  <a:cubicBezTo>
                    <a:pt x="2108" y="310"/>
                    <a:pt x="1786" y="0"/>
                    <a:pt x="14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4" name="Google Shape;6684;p79"/>
            <p:cNvSpPr/>
            <p:nvPr/>
          </p:nvSpPr>
          <p:spPr>
            <a:xfrm>
              <a:off x="5530103" y="2494228"/>
              <a:ext cx="67856" cy="33005"/>
            </a:xfrm>
            <a:custGeom>
              <a:avLst/>
              <a:gdLst/>
              <a:ahLst/>
              <a:cxnLst/>
              <a:rect l="l" t="t" r="r" b="b"/>
              <a:pathLst>
                <a:path w="2132" h="1037" extrusionOk="0">
                  <a:moveTo>
                    <a:pt x="1786" y="346"/>
                  </a:moveTo>
                  <a:lnTo>
                    <a:pt x="1786" y="715"/>
                  </a:lnTo>
                  <a:lnTo>
                    <a:pt x="345" y="715"/>
                  </a:lnTo>
                  <a:lnTo>
                    <a:pt x="345" y="346"/>
                  </a:lnTo>
                  <a:close/>
                  <a:moveTo>
                    <a:pt x="167" y="1"/>
                  </a:moveTo>
                  <a:cubicBezTo>
                    <a:pt x="72" y="1"/>
                    <a:pt x="0" y="72"/>
                    <a:pt x="0" y="167"/>
                  </a:cubicBezTo>
                  <a:lnTo>
                    <a:pt x="0" y="882"/>
                  </a:lnTo>
                  <a:cubicBezTo>
                    <a:pt x="0" y="965"/>
                    <a:pt x="72" y="1036"/>
                    <a:pt x="167" y="1036"/>
                  </a:cubicBezTo>
                  <a:lnTo>
                    <a:pt x="1953" y="1036"/>
                  </a:lnTo>
                  <a:cubicBezTo>
                    <a:pt x="2036" y="1036"/>
                    <a:pt x="2107" y="965"/>
                    <a:pt x="2107" y="882"/>
                  </a:cubicBezTo>
                  <a:lnTo>
                    <a:pt x="2107" y="167"/>
                  </a:lnTo>
                  <a:cubicBezTo>
                    <a:pt x="2131" y="72"/>
                    <a:pt x="2048" y="1"/>
                    <a:pt x="1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5" name="Google Shape;6685;p79"/>
            <p:cNvSpPr/>
            <p:nvPr/>
          </p:nvSpPr>
          <p:spPr>
            <a:xfrm>
              <a:off x="5530103" y="2539709"/>
              <a:ext cx="67092" cy="10248"/>
            </a:xfrm>
            <a:custGeom>
              <a:avLst/>
              <a:gdLst/>
              <a:ahLst/>
              <a:cxnLst/>
              <a:rect l="l" t="t" r="r" b="b"/>
              <a:pathLst>
                <a:path w="2108" h="322" extrusionOk="0">
                  <a:moveTo>
                    <a:pt x="167" y="0"/>
                  </a:moveTo>
                  <a:cubicBezTo>
                    <a:pt x="72" y="0"/>
                    <a:pt x="0" y="72"/>
                    <a:pt x="0" y="167"/>
                  </a:cubicBezTo>
                  <a:cubicBezTo>
                    <a:pt x="0" y="250"/>
                    <a:pt x="72" y="322"/>
                    <a:pt x="167" y="322"/>
                  </a:cubicBezTo>
                  <a:lnTo>
                    <a:pt x="1953" y="322"/>
                  </a:lnTo>
                  <a:cubicBezTo>
                    <a:pt x="2036" y="322"/>
                    <a:pt x="2107" y="250"/>
                    <a:pt x="2107" y="167"/>
                  </a:cubicBezTo>
                  <a:cubicBezTo>
                    <a:pt x="2107" y="72"/>
                    <a:pt x="2048" y="0"/>
                    <a:pt x="1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6" name="Google Shape;6686;p79"/>
            <p:cNvSpPr/>
            <p:nvPr/>
          </p:nvSpPr>
          <p:spPr>
            <a:xfrm>
              <a:off x="5530103" y="2562434"/>
              <a:ext cx="32973" cy="10280"/>
            </a:xfrm>
            <a:custGeom>
              <a:avLst/>
              <a:gdLst/>
              <a:ahLst/>
              <a:cxnLst/>
              <a:rect l="l" t="t" r="r" b="b"/>
              <a:pathLst>
                <a:path w="1036" h="323" extrusionOk="0">
                  <a:moveTo>
                    <a:pt x="167" y="1"/>
                  </a:moveTo>
                  <a:cubicBezTo>
                    <a:pt x="72" y="1"/>
                    <a:pt x="0" y="72"/>
                    <a:pt x="0" y="167"/>
                  </a:cubicBezTo>
                  <a:cubicBezTo>
                    <a:pt x="0" y="251"/>
                    <a:pt x="72" y="322"/>
                    <a:pt x="167" y="322"/>
                  </a:cubicBezTo>
                  <a:lnTo>
                    <a:pt x="881" y="322"/>
                  </a:lnTo>
                  <a:cubicBezTo>
                    <a:pt x="964" y="322"/>
                    <a:pt x="1036" y="251"/>
                    <a:pt x="1036" y="167"/>
                  </a:cubicBezTo>
                  <a:cubicBezTo>
                    <a:pt x="1036" y="72"/>
                    <a:pt x="976"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7" name="Google Shape;6687;p79"/>
            <p:cNvSpPr/>
            <p:nvPr/>
          </p:nvSpPr>
          <p:spPr>
            <a:xfrm>
              <a:off x="5439522" y="2607534"/>
              <a:ext cx="158437" cy="10280"/>
            </a:xfrm>
            <a:custGeom>
              <a:avLst/>
              <a:gdLst/>
              <a:ahLst/>
              <a:cxnLst/>
              <a:rect l="l" t="t" r="r" b="b"/>
              <a:pathLst>
                <a:path w="4978" h="323" extrusionOk="0">
                  <a:moveTo>
                    <a:pt x="167" y="1"/>
                  </a:moveTo>
                  <a:cubicBezTo>
                    <a:pt x="72" y="1"/>
                    <a:pt x="0" y="72"/>
                    <a:pt x="0" y="155"/>
                  </a:cubicBezTo>
                  <a:cubicBezTo>
                    <a:pt x="0" y="251"/>
                    <a:pt x="72" y="322"/>
                    <a:pt x="167" y="322"/>
                  </a:cubicBezTo>
                  <a:lnTo>
                    <a:pt x="4799" y="322"/>
                  </a:lnTo>
                  <a:cubicBezTo>
                    <a:pt x="4882" y="322"/>
                    <a:pt x="4953" y="251"/>
                    <a:pt x="4953" y="155"/>
                  </a:cubicBezTo>
                  <a:cubicBezTo>
                    <a:pt x="4977" y="72"/>
                    <a:pt x="4894" y="1"/>
                    <a:pt x="4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8" name="Google Shape;6688;p79"/>
            <p:cNvSpPr/>
            <p:nvPr/>
          </p:nvSpPr>
          <p:spPr>
            <a:xfrm>
              <a:off x="5439522" y="2630258"/>
              <a:ext cx="22025" cy="10280"/>
            </a:xfrm>
            <a:custGeom>
              <a:avLst/>
              <a:gdLst/>
              <a:ahLst/>
              <a:cxnLst/>
              <a:rect l="l" t="t" r="r" b="b"/>
              <a:pathLst>
                <a:path w="692" h="323" extrusionOk="0">
                  <a:moveTo>
                    <a:pt x="167" y="1"/>
                  </a:moveTo>
                  <a:cubicBezTo>
                    <a:pt x="72" y="1"/>
                    <a:pt x="0" y="72"/>
                    <a:pt x="0" y="156"/>
                  </a:cubicBezTo>
                  <a:cubicBezTo>
                    <a:pt x="0" y="251"/>
                    <a:pt x="72" y="322"/>
                    <a:pt x="167" y="322"/>
                  </a:cubicBezTo>
                  <a:lnTo>
                    <a:pt x="524" y="322"/>
                  </a:lnTo>
                  <a:cubicBezTo>
                    <a:pt x="608" y="322"/>
                    <a:pt x="679" y="251"/>
                    <a:pt x="679" y="156"/>
                  </a:cubicBez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9" name="Google Shape;6689;p79"/>
            <p:cNvSpPr/>
            <p:nvPr/>
          </p:nvSpPr>
          <p:spPr>
            <a:xfrm>
              <a:off x="5439522" y="2698497"/>
              <a:ext cx="22025" cy="10248"/>
            </a:xfrm>
            <a:custGeom>
              <a:avLst/>
              <a:gdLst/>
              <a:ahLst/>
              <a:cxnLst/>
              <a:rect l="l" t="t" r="r" b="b"/>
              <a:pathLst>
                <a:path w="692" h="322" extrusionOk="0">
                  <a:moveTo>
                    <a:pt x="167" y="0"/>
                  </a:moveTo>
                  <a:cubicBezTo>
                    <a:pt x="72" y="0"/>
                    <a:pt x="0" y="72"/>
                    <a:pt x="0" y="155"/>
                  </a:cubicBezTo>
                  <a:cubicBezTo>
                    <a:pt x="0" y="250"/>
                    <a:pt x="72" y="322"/>
                    <a:pt x="167" y="322"/>
                  </a:cubicBezTo>
                  <a:lnTo>
                    <a:pt x="524" y="322"/>
                  </a:lnTo>
                  <a:cubicBezTo>
                    <a:pt x="608" y="322"/>
                    <a:pt x="679" y="250"/>
                    <a:pt x="679" y="155"/>
                  </a:cubicBezTo>
                  <a:cubicBezTo>
                    <a:pt x="691" y="72"/>
                    <a:pt x="60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0" name="Google Shape;6690;p79"/>
            <p:cNvSpPr/>
            <p:nvPr/>
          </p:nvSpPr>
          <p:spPr>
            <a:xfrm>
              <a:off x="5439522" y="2675740"/>
              <a:ext cx="22025" cy="10280"/>
            </a:xfrm>
            <a:custGeom>
              <a:avLst/>
              <a:gdLst/>
              <a:ahLst/>
              <a:cxnLst/>
              <a:rect l="l" t="t" r="r" b="b"/>
              <a:pathLst>
                <a:path w="692" h="323" extrusionOk="0">
                  <a:moveTo>
                    <a:pt x="167" y="1"/>
                  </a:moveTo>
                  <a:cubicBezTo>
                    <a:pt x="72" y="1"/>
                    <a:pt x="0" y="72"/>
                    <a:pt x="0" y="156"/>
                  </a:cubicBezTo>
                  <a:cubicBezTo>
                    <a:pt x="0" y="251"/>
                    <a:pt x="72" y="322"/>
                    <a:pt x="167" y="322"/>
                  </a:cubicBezTo>
                  <a:lnTo>
                    <a:pt x="524" y="322"/>
                  </a:lnTo>
                  <a:cubicBezTo>
                    <a:pt x="608" y="322"/>
                    <a:pt x="679" y="251"/>
                    <a:pt x="679" y="156"/>
                  </a:cubicBez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1" name="Google Shape;6691;p79"/>
            <p:cNvSpPr/>
            <p:nvPr/>
          </p:nvSpPr>
          <p:spPr>
            <a:xfrm>
              <a:off x="5439522" y="2653015"/>
              <a:ext cx="22025" cy="10248"/>
            </a:xfrm>
            <a:custGeom>
              <a:avLst/>
              <a:gdLst/>
              <a:ahLst/>
              <a:cxnLst/>
              <a:rect l="l" t="t" r="r" b="b"/>
              <a:pathLst>
                <a:path w="692" h="322" extrusionOk="0">
                  <a:moveTo>
                    <a:pt x="167" y="0"/>
                  </a:moveTo>
                  <a:cubicBezTo>
                    <a:pt x="72" y="0"/>
                    <a:pt x="0" y="72"/>
                    <a:pt x="0" y="155"/>
                  </a:cubicBezTo>
                  <a:cubicBezTo>
                    <a:pt x="0" y="250"/>
                    <a:pt x="72" y="322"/>
                    <a:pt x="167" y="322"/>
                  </a:cubicBezTo>
                  <a:lnTo>
                    <a:pt x="524" y="322"/>
                  </a:lnTo>
                  <a:cubicBezTo>
                    <a:pt x="608" y="322"/>
                    <a:pt x="679" y="250"/>
                    <a:pt x="679" y="155"/>
                  </a:cubicBezTo>
                  <a:cubicBezTo>
                    <a:pt x="691" y="72"/>
                    <a:pt x="60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2" name="Google Shape;6692;p79"/>
            <p:cNvSpPr/>
            <p:nvPr/>
          </p:nvSpPr>
          <p:spPr>
            <a:xfrm>
              <a:off x="5473641" y="2630258"/>
              <a:ext cx="44718" cy="10280"/>
            </a:xfrm>
            <a:custGeom>
              <a:avLst/>
              <a:gdLst/>
              <a:ahLst/>
              <a:cxnLst/>
              <a:rect l="l" t="t" r="r" b="b"/>
              <a:pathLst>
                <a:path w="1405" h="323" extrusionOk="0">
                  <a:moveTo>
                    <a:pt x="167" y="1"/>
                  </a:moveTo>
                  <a:cubicBezTo>
                    <a:pt x="71" y="1"/>
                    <a:pt x="0" y="72"/>
                    <a:pt x="0" y="156"/>
                  </a:cubicBezTo>
                  <a:cubicBezTo>
                    <a:pt x="0" y="251"/>
                    <a:pt x="71" y="322"/>
                    <a:pt x="167" y="322"/>
                  </a:cubicBezTo>
                  <a:lnTo>
                    <a:pt x="1238" y="322"/>
                  </a:lnTo>
                  <a:cubicBezTo>
                    <a:pt x="1322" y="322"/>
                    <a:pt x="1393" y="251"/>
                    <a:pt x="1393" y="156"/>
                  </a:cubicBezTo>
                  <a:cubicBezTo>
                    <a:pt x="1405" y="72"/>
                    <a:pt x="1322" y="1"/>
                    <a:pt x="1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3" name="Google Shape;6693;p79"/>
            <p:cNvSpPr/>
            <p:nvPr/>
          </p:nvSpPr>
          <p:spPr>
            <a:xfrm>
              <a:off x="5473641" y="2698497"/>
              <a:ext cx="67474" cy="10248"/>
            </a:xfrm>
            <a:custGeom>
              <a:avLst/>
              <a:gdLst/>
              <a:ahLst/>
              <a:cxnLst/>
              <a:rect l="l" t="t" r="r" b="b"/>
              <a:pathLst>
                <a:path w="2120" h="322" extrusionOk="0">
                  <a:moveTo>
                    <a:pt x="167" y="0"/>
                  </a:moveTo>
                  <a:cubicBezTo>
                    <a:pt x="71" y="0"/>
                    <a:pt x="0" y="72"/>
                    <a:pt x="0" y="155"/>
                  </a:cubicBezTo>
                  <a:cubicBezTo>
                    <a:pt x="0" y="250"/>
                    <a:pt x="71" y="322"/>
                    <a:pt x="167" y="322"/>
                  </a:cubicBezTo>
                  <a:lnTo>
                    <a:pt x="1953" y="322"/>
                  </a:lnTo>
                  <a:cubicBezTo>
                    <a:pt x="2036" y="322"/>
                    <a:pt x="2107" y="250"/>
                    <a:pt x="2107" y="155"/>
                  </a:cubicBezTo>
                  <a:cubicBezTo>
                    <a:pt x="2119" y="72"/>
                    <a:pt x="2036" y="0"/>
                    <a:pt x="1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4" name="Google Shape;6694;p79"/>
            <p:cNvSpPr/>
            <p:nvPr/>
          </p:nvSpPr>
          <p:spPr>
            <a:xfrm>
              <a:off x="5473641" y="2675740"/>
              <a:ext cx="44718" cy="10280"/>
            </a:xfrm>
            <a:custGeom>
              <a:avLst/>
              <a:gdLst/>
              <a:ahLst/>
              <a:cxnLst/>
              <a:rect l="l" t="t" r="r" b="b"/>
              <a:pathLst>
                <a:path w="1405" h="323" extrusionOk="0">
                  <a:moveTo>
                    <a:pt x="167" y="1"/>
                  </a:moveTo>
                  <a:cubicBezTo>
                    <a:pt x="71" y="1"/>
                    <a:pt x="0" y="72"/>
                    <a:pt x="0" y="156"/>
                  </a:cubicBezTo>
                  <a:cubicBezTo>
                    <a:pt x="0" y="251"/>
                    <a:pt x="71" y="322"/>
                    <a:pt x="167" y="322"/>
                  </a:cubicBezTo>
                  <a:lnTo>
                    <a:pt x="1238" y="322"/>
                  </a:lnTo>
                  <a:cubicBezTo>
                    <a:pt x="1322" y="322"/>
                    <a:pt x="1393" y="251"/>
                    <a:pt x="1393" y="156"/>
                  </a:cubicBezTo>
                  <a:cubicBezTo>
                    <a:pt x="1405" y="72"/>
                    <a:pt x="1322" y="1"/>
                    <a:pt x="1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5" name="Google Shape;6695;p79"/>
            <p:cNvSpPr/>
            <p:nvPr/>
          </p:nvSpPr>
          <p:spPr>
            <a:xfrm>
              <a:off x="5473641" y="2653015"/>
              <a:ext cx="67474" cy="10248"/>
            </a:xfrm>
            <a:custGeom>
              <a:avLst/>
              <a:gdLst/>
              <a:ahLst/>
              <a:cxnLst/>
              <a:rect l="l" t="t" r="r" b="b"/>
              <a:pathLst>
                <a:path w="2120" h="322" extrusionOk="0">
                  <a:moveTo>
                    <a:pt x="167" y="0"/>
                  </a:moveTo>
                  <a:cubicBezTo>
                    <a:pt x="71" y="0"/>
                    <a:pt x="0" y="72"/>
                    <a:pt x="0" y="155"/>
                  </a:cubicBezTo>
                  <a:cubicBezTo>
                    <a:pt x="0" y="250"/>
                    <a:pt x="71" y="322"/>
                    <a:pt x="167" y="322"/>
                  </a:cubicBezTo>
                  <a:lnTo>
                    <a:pt x="1953" y="322"/>
                  </a:lnTo>
                  <a:cubicBezTo>
                    <a:pt x="2036" y="322"/>
                    <a:pt x="2107" y="250"/>
                    <a:pt x="2107" y="155"/>
                  </a:cubicBezTo>
                  <a:cubicBezTo>
                    <a:pt x="2119" y="72"/>
                    <a:pt x="2036" y="0"/>
                    <a:pt x="1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6" name="Google Shape;6696;p79"/>
            <p:cNvSpPr/>
            <p:nvPr/>
          </p:nvSpPr>
          <p:spPr>
            <a:xfrm>
              <a:off x="5558525" y="2653015"/>
              <a:ext cx="39434" cy="10248"/>
            </a:xfrm>
            <a:custGeom>
              <a:avLst/>
              <a:gdLst/>
              <a:ahLst/>
              <a:cxnLst/>
              <a:rect l="l" t="t" r="r" b="b"/>
              <a:pathLst>
                <a:path w="1239" h="322" extrusionOk="0">
                  <a:moveTo>
                    <a:pt x="167" y="0"/>
                  </a:moveTo>
                  <a:cubicBezTo>
                    <a:pt x="71" y="0"/>
                    <a:pt x="0" y="72"/>
                    <a:pt x="0" y="155"/>
                  </a:cubicBezTo>
                  <a:cubicBezTo>
                    <a:pt x="0" y="250"/>
                    <a:pt x="71" y="322"/>
                    <a:pt x="167" y="322"/>
                  </a:cubicBezTo>
                  <a:lnTo>
                    <a:pt x="1060" y="322"/>
                  </a:lnTo>
                  <a:cubicBezTo>
                    <a:pt x="1143" y="322"/>
                    <a:pt x="1214" y="250"/>
                    <a:pt x="1214" y="155"/>
                  </a:cubicBezTo>
                  <a:cubicBezTo>
                    <a:pt x="1238"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7" name="Google Shape;6697;p79"/>
            <p:cNvSpPr/>
            <p:nvPr/>
          </p:nvSpPr>
          <p:spPr>
            <a:xfrm>
              <a:off x="5558525" y="2630258"/>
              <a:ext cx="39434" cy="10280"/>
            </a:xfrm>
            <a:custGeom>
              <a:avLst/>
              <a:gdLst/>
              <a:ahLst/>
              <a:cxnLst/>
              <a:rect l="l" t="t" r="r" b="b"/>
              <a:pathLst>
                <a:path w="1239" h="323" extrusionOk="0">
                  <a:moveTo>
                    <a:pt x="167" y="1"/>
                  </a:moveTo>
                  <a:cubicBezTo>
                    <a:pt x="71" y="1"/>
                    <a:pt x="0" y="72"/>
                    <a:pt x="0" y="156"/>
                  </a:cubicBezTo>
                  <a:cubicBezTo>
                    <a:pt x="0" y="251"/>
                    <a:pt x="71" y="322"/>
                    <a:pt x="167" y="322"/>
                  </a:cubicBezTo>
                  <a:lnTo>
                    <a:pt x="1060" y="322"/>
                  </a:lnTo>
                  <a:cubicBezTo>
                    <a:pt x="1143" y="322"/>
                    <a:pt x="1214" y="251"/>
                    <a:pt x="1214" y="156"/>
                  </a:cubicBezTo>
                  <a:cubicBezTo>
                    <a:pt x="1238" y="72"/>
                    <a:pt x="1155" y="1"/>
                    <a:pt x="1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8" name="Google Shape;6698;p79"/>
            <p:cNvSpPr/>
            <p:nvPr/>
          </p:nvSpPr>
          <p:spPr>
            <a:xfrm>
              <a:off x="5558525" y="2675740"/>
              <a:ext cx="39434" cy="10280"/>
            </a:xfrm>
            <a:custGeom>
              <a:avLst/>
              <a:gdLst/>
              <a:ahLst/>
              <a:cxnLst/>
              <a:rect l="l" t="t" r="r" b="b"/>
              <a:pathLst>
                <a:path w="1239" h="323" extrusionOk="0">
                  <a:moveTo>
                    <a:pt x="167" y="1"/>
                  </a:moveTo>
                  <a:cubicBezTo>
                    <a:pt x="71" y="1"/>
                    <a:pt x="0" y="72"/>
                    <a:pt x="0" y="156"/>
                  </a:cubicBezTo>
                  <a:cubicBezTo>
                    <a:pt x="0" y="251"/>
                    <a:pt x="71" y="322"/>
                    <a:pt x="167" y="322"/>
                  </a:cubicBezTo>
                  <a:lnTo>
                    <a:pt x="1060" y="322"/>
                  </a:lnTo>
                  <a:cubicBezTo>
                    <a:pt x="1143" y="322"/>
                    <a:pt x="1214" y="251"/>
                    <a:pt x="1214" y="156"/>
                  </a:cubicBezTo>
                  <a:cubicBezTo>
                    <a:pt x="1238" y="72"/>
                    <a:pt x="1155" y="1"/>
                    <a:pt x="1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9" name="Google Shape;6699;p79"/>
            <p:cNvSpPr/>
            <p:nvPr/>
          </p:nvSpPr>
          <p:spPr>
            <a:xfrm>
              <a:off x="5558525" y="2698497"/>
              <a:ext cx="39434" cy="10248"/>
            </a:xfrm>
            <a:custGeom>
              <a:avLst/>
              <a:gdLst/>
              <a:ahLst/>
              <a:cxnLst/>
              <a:rect l="l" t="t" r="r" b="b"/>
              <a:pathLst>
                <a:path w="1239" h="322" extrusionOk="0">
                  <a:moveTo>
                    <a:pt x="167" y="0"/>
                  </a:moveTo>
                  <a:cubicBezTo>
                    <a:pt x="71" y="0"/>
                    <a:pt x="0" y="72"/>
                    <a:pt x="0" y="155"/>
                  </a:cubicBezTo>
                  <a:cubicBezTo>
                    <a:pt x="0" y="250"/>
                    <a:pt x="71" y="322"/>
                    <a:pt x="167" y="322"/>
                  </a:cubicBezTo>
                  <a:lnTo>
                    <a:pt x="1060" y="322"/>
                  </a:lnTo>
                  <a:cubicBezTo>
                    <a:pt x="1143" y="322"/>
                    <a:pt x="1214" y="250"/>
                    <a:pt x="1214" y="155"/>
                  </a:cubicBezTo>
                  <a:cubicBezTo>
                    <a:pt x="1238"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00" name="Google Shape;6700;p79"/>
          <p:cNvGrpSpPr/>
          <p:nvPr/>
        </p:nvGrpSpPr>
        <p:grpSpPr>
          <a:xfrm>
            <a:off x="3567142" y="2905757"/>
            <a:ext cx="348288" cy="340331"/>
            <a:chOff x="3567142" y="2905757"/>
            <a:chExt cx="348288" cy="340331"/>
          </a:xfrm>
        </p:grpSpPr>
        <p:sp>
          <p:nvSpPr>
            <p:cNvPr id="6701" name="Google Shape;6701;p79"/>
            <p:cNvSpPr/>
            <p:nvPr/>
          </p:nvSpPr>
          <p:spPr>
            <a:xfrm>
              <a:off x="3567142" y="2905757"/>
              <a:ext cx="348288" cy="340331"/>
            </a:xfrm>
            <a:custGeom>
              <a:avLst/>
              <a:gdLst/>
              <a:ahLst/>
              <a:cxnLst/>
              <a:rect l="l" t="t" r="r" b="b"/>
              <a:pathLst>
                <a:path w="10943" h="10693" extrusionOk="0">
                  <a:moveTo>
                    <a:pt x="2799" y="608"/>
                  </a:moveTo>
                  <a:lnTo>
                    <a:pt x="6811" y="620"/>
                  </a:lnTo>
                  <a:cubicBezTo>
                    <a:pt x="7013" y="620"/>
                    <a:pt x="7156" y="763"/>
                    <a:pt x="7204" y="941"/>
                  </a:cubicBezTo>
                  <a:cubicBezTo>
                    <a:pt x="7204" y="965"/>
                    <a:pt x="7216" y="1001"/>
                    <a:pt x="7216" y="1013"/>
                  </a:cubicBezTo>
                  <a:lnTo>
                    <a:pt x="7216" y="1715"/>
                  </a:lnTo>
                  <a:lnTo>
                    <a:pt x="3144" y="1703"/>
                  </a:lnTo>
                  <a:lnTo>
                    <a:pt x="3144" y="1596"/>
                  </a:lnTo>
                  <a:cubicBezTo>
                    <a:pt x="3144" y="1215"/>
                    <a:pt x="3001" y="882"/>
                    <a:pt x="2799" y="608"/>
                  </a:cubicBezTo>
                  <a:close/>
                  <a:moveTo>
                    <a:pt x="1560" y="346"/>
                  </a:moveTo>
                  <a:cubicBezTo>
                    <a:pt x="2251" y="346"/>
                    <a:pt x="2811" y="906"/>
                    <a:pt x="2811" y="1596"/>
                  </a:cubicBezTo>
                  <a:cubicBezTo>
                    <a:pt x="2811" y="2275"/>
                    <a:pt x="2263" y="2846"/>
                    <a:pt x="1560" y="2846"/>
                  </a:cubicBezTo>
                  <a:cubicBezTo>
                    <a:pt x="882" y="2846"/>
                    <a:pt x="310" y="2275"/>
                    <a:pt x="310" y="1596"/>
                  </a:cubicBezTo>
                  <a:cubicBezTo>
                    <a:pt x="310" y="906"/>
                    <a:pt x="882" y="346"/>
                    <a:pt x="1560" y="346"/>
                  </a:cubicBezTo>
                  <a:close/>
                  <a:moveTo>
                    <a:pt x="1799" y="9252"/>
                  </a:moveTo>
                  <a:lnTo>
                    <a:pt x="7168" y="9288"/>
                  </a:lnTo>
                  <a:lnTo>
                    <a:pt x="7168" y="9990"/>
                  </a:lnTo>
                  <a:cubicBezTo>
                    <a:pt x="7168" y="10014"/>
                    <a:pt x="7168" y="10050"/>
                    <a:pt x="7156" y="10062"/>
                  </a:cubicBezTo>
                  <a:cubicBezTo>
                    <a:pt x="7109" y="10240"/>
                    <a:pt x="6966" y="10371"/>
                    <a:pt x="6775" y="10371"/>
                  </a:cubicBezTo>
                  <a:lnTo>
                    <a:pt x="2191" y="10359"/>
                  </a:lnTo>
                  <a:cubicBezTo>
                    <a:pt x="1965" y="10359"/>
                    <a:pt x="1799" y="10181"/>
                    <a:pt x="1799" y="9954"/>
                  </a:cubicBezTo>
                  <a:lnTo>
                    <a:pt x="1799" y="9252"/>
                  </a:lnTo>
                  <a:close/>
                  <a:moveTo>
                    <a:pt x="1572" y="1"/>
                  </a:moveTo>
                  <a:cubicBezTo>
                    <a:pt x="715" y="1"/>
                    <a:pt x="1" y="703"/>
                    <a:pt x="1" y="1561"/>
                  </a:cubicBezTo>
                  <a:cubicBezTo>
                    <a:pt x="1" y="2418"/>
                    <a:pt x="667" y="3108"/>
                    <a:pt x="1501" y="3144"/>
                  </a:cubicBezTo>
                  <a:lnTo>
                    <a:pt x="1501" y="4644"/>
                  </a:lnTo>
                  <a:cubicBezTo>
                    <a:pt x="1501" y="4739"/>
                    <a:pt x="1572" y="4811"/>
                    <a:pt x="1668" y="4811"/>
                  </a:cubicBezTo>
                  <a:cubicBezTo>
                    <a:pt x="1751" y="4811"/>
                    <a:pt x="1834" y="4739"/>
                    <a:pt x="1834" y="4644"/>
                  </a:cubicBezTo>
                  <a:lnTo>
                    <a:pt x="1834" y="3132"/>
                  </a:lnTo>
                  <a:cubicBezTo>
                    <a:pt x="2441" y="3025"/>
                    <a:pt x="2918" y="2596"/>
                    <a:pt x="3096" y="2013"/>
                  </a:cubicBezTo>
                  <a:lnTo>
                    <a:pt x="7216" y="2025"/>
                  </a:lnTo>
                  <a:lnTo>
                    <a:pt x="7216" y="3323"/>
                  </a:lnTo>
                  <a:lnTo>
                    <a:pt x="4704" y="3311"/>
                  </a:lnTo>
                  <a:lnTo>
                    <a:pt x="4668" y="3311"/>
                  </a:lnTo>
                  <a:lnTo>
                    <a:pt x="4668" y="2751"/>
                  </a:lnTo>
                  <a:cubicBezTo>
                    <a:pt x="4668" y="2668"/>
                    <a:pt x="4597" y="2596"/>
                    <a:pt x="4513" y="2596"/>
                  </a:cubicBezTo>
                  <a:cubicBezTo>
                    <a:pt x="4418" y="2596"/>
                    <a:pt x="4346" y="2668"/>
                    <a:pt x="4346" y="2751"/>
                  </a:cubicBezTo>
                  <a:lnTo>
                    <a:pt x="4346" y="3668"/>
                  </a:lnTo>
                  <a:lnTo>
                    <a:pt x="4335" y="7276"/>
                  </a:lnTo>
                  <a:lnTo>
                    <a:pt x="4335" y="8204"/>
                  </a:lnTo>
                  <a:cubicBezTo>
                    <a:pt x="4335" y="8288"/>
                    <a:pt x="4406" y="8371"/>
                    <a:pt x="4489" y="8371"/>
                  </a:cubicBezTo>
                  <a:cubicBezTo>
                    <a:pt x="4585" y="8371"/>
                    <a:pt x="4656" y="8288"/>
                    <a:pt x="4656" y="8204"/>
                  </a:cubicBezTo>
                  <a:lnTo>
                    <a:pt x="4656" y="7633"/>
                  </a:lnTo>
                  <a:lnTo>
                    <a:pt x="4692" y="7633"/>
                  </a:lnTo>
                  <a:lnTo>
                    <a:pt x="7204" y="7657"/>
                  </a:lnTo>
                  <a:lnTo>
                    <a:pt x="7204" y="8966"/>
                  </a:lnTo>
                  <a:lnTo>
                    <a:pt x="1834" y="8930"/>
                  </a:lnTo>
                  <a:lnTo>
                    <a:pt x="1846" y="5335"/>
                  </a:lnTo>
                  <a:cubicBezTo>
                    <a:pt x="1846" y="5240"/>
                    <a:pt x="1775" y="5168"/>
                    <a:pt x="1679" y="5168"/>
                  </a:cubicBezTo>
                  <a:cubicBezTo>
                    <a:pt x="1596" y="5168"/>
                    <a:pt x="1513" y="5240"/>
                    <a:pt x="1513" y="5335"/>
                  </a:cubicBezTo>
                  <a:lnTo>
                    <a:pt x="1501" y="9097"/>
                  </a:lnTo>
                  <a:lnTo>
                    <a:pt x="1501" y="9954"/>
                  </a:lnTo>
                  <a:cubicBezTo>
                    <a:pt x="1501" y="10347"/>
                    <a:pt x="1810" y="10669"/>
                    <a:pt x="2215" y="10669"/>
                  </a:cubicBezTo>
                  <a:lnTo>
                    <a:pt x="6799" y="10693"/>
                  </a:lnTo>
                  <a:cubicBezTo>
                    <a:pt x="7168" y="10693"/>
                    <a:pt x="7466" y="10407"/>
                    <a:pt x="7514" y="10050"/>
                  </a:cubicBezTo>
                  <a:lnTo>
                    <a:pt x="7514" y="9978"/>
                  </a:lnTo>
                  <a:lnTo>
                    <a:pt x="7514" y="9109"/>
                  </a:lnTo>
                  <a:lnTo>
                    <a:pt x="7514" y="7633"/>
                  </a:lnTo>
                  <a:lnTo>
                    <a:pt x="8478" y="7633"/>
                  </a:lnTo>
                  <a:cubicBezTo>
                    <a:pt x="8573" y="7633"/>
                    <a:pt x="8645" y="7561"/>
                    <a:pt x="8645" y="7478"/>
                  </a:cubicBezTo>
                  <a:cubicBezTo>
                    <a:pt x="8645" y="7383"/>
                    <a:pt x="8573" y="7311"/>
                    <a:pt x="8478" y="7311"/>
                  </a:cubicBezTo>
                  <a:lnTo>
                    <a:pt x="4668" y="7299"/>
                  </a:lnTo>
                  <a:cubicBezTo>
                    <a:pt x="4656" y="7299"/>
                    <a:pt x="4644" y="7276"/>
                    <a:pt x="4644" y="7264"/>
                  </a:cubicBezTo>
                  <a:lnTo>
                    <a:pt x="4656" y="3644"/>
                  </a:lnTo>
                  <a:cubicBezTo>
                    <a:pt x="4656" y="3632"/>
                    <a:pt x="4668" y="3620"/>
                    <a:pt x="4692" y="3620"/>
                  </a:cubicBezTo>
                  <a:lnTo>
                    <a:pt x="10585" y="3644"/>
                  </a:lnTo>
                  <a:cubicBezTo>
                    <a:pt x="10597" y="3644"/>
                    <a:pt x="10609" y="3668"/>
                    <a:pt x="10609" y="3680"/>
                  </a:cubicBezTo>
                  <a:lnTo>
                    <a:pt x="10597" y="7299"/>
                  </a:lnTo>
                  <a:cubicBezTo>
                    <a:pt x="10597" y="7311"/>
                    <a:pt x="10585" y="7323"/>
                    <a:pt x="10562" y="7323"/>
                  </a:cubicBezTo>
                  <a:lnTo>
                    <a:pt x="9192" y="7323"/>
                  </a:lnTo>
                  <a:cubicBezTo>
                    <a:pt x="9109" y="7323"/>
                    <a:pt x="9038" y="7395"/>
                    <a:pt x="9038" y="7490"/>
                  </a:cubicBezTo>
                  <a:cubicBezTo>
                    <a:pt x="9038" y="7573"/>
                    <a:pt x="9109" y="7657"/>
                    <a:pt x="9192" y="7657"/>
                  </a:cubicBezTo>
                  <a:lnTo>
                    <a:pt x="10562" y="7657"/>
                  </a:lnTo>
                  <a:cubicBezTo>
                    <a:pt x="10764" y="7657"/>
                    <a:pt x="10919" y="7490"/>
                    <a:pt x="10919" y="7299"/>
                  </a:cubicBezTo>
                  <a:lnTo>
                    <a:pt x="10943" y="3680"/>
                  </a:lnTo>
                  <a:cubicBezTo>
                    <a:pt x="10919" y="3513"/>
                    <a:pt x="10776" y="3346"/>
                    <a:pt x="10562" y="3346"/>
                  </a:cubicBezTo>
                  <a:lnTo>
                    <a:pt x="7514" y="3335"/>
                  </a:lnTo>
                  <a:lnTo>
                    <a:pt x="7514" y="1882"/>
                  </a:lnTo>
                  <a:lnTo>
                    <a:pt x="7514" y="1013"/>
                  </a:lnTo>
                  <a:lnTo>
                    <a:pt x="7514" y="941"/>
                  </a:lnTo>
                  <a:cubicBezTo>
                    <a:pt x="7490" y="584"/>
                    <a:pt x="7168" y="298"/>
                    <a:pt x="6799" y="298"/>
                  </a:cubicBezTo>
                  <a:lnTo>
                    <a:pt x="2501" y="287"/>
                  </a:lnTo>
                  <a:lnTo>
                    <a:pt x="2453" y="287"/>
                  </a:lnTo>
                  <a:cubicBezTo>
                    <a:pt x="2203" y="108"/>
                    <a:pt x="1906" y="1"/>
                    <a:pt x="15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2" name="Google Shape;6702;p79"/>
            <p:cNvSpPr/>
            <p:nvPr/>
          </p:nvSpPr>
          <p:spPr>
            <a:xfrm>
              <a:off x="3819534" y="3034977"/>
              <a:ext cx="73903" cy="48919"/>
            </a:xfrm>
            <a:custGeom>
              <a:avLst/>
              <a:gdLst/>
              <a:ahLst/>
              <a:cxnLst/>
              <a:rect l="l" t="t" r="r" b="b"/>
              <a:pathLst>
                <a:path w="2322" h="1537" extrusionOk="0">
                  <a:moveTo>
                    <a:pt x="1560" y="322"/>
                  </a:moveTo>
                  <a:cubicBezTo>
                    <a:pt x="1798" y="334"/>
                    <a:pt x="2001" y="525"/>
                    <a:pt x="2001" y="763"/>
                  </a:cubicBezTo>
                  <a:cubicBezTo>
                    <a:pt x="2001" y="1001"/>
                    <a:pt x="1798" y="1191"/>
                    <a:pt x="1548" y="1191"/>
                  </a:cubicBezTo>
                  <a:cubicBezTo>
                    <a:pt x="1310" y="1191"/>
                    <a:pt x="1119" y="1001"/>
                    <a:pt x="1119" y="751"/>
                  </a:cubicBezTo>
                  <a:cubicBezTo>
                    <a:pt x="1119" y="513"/>
                    <a:pt x="1310" y="322"/>
                    <a:pt x="1560" y="322"/>
                  </a:cubicBezTo>
                  <a:close/>
                  <a:moveTo>
                    <a:pt x="774" y="334"/>
                  </a:moveTo>
                  <a:cubicBezTo>
                    <a:pt x="834" y="334"/>
                    <a:pt x="881" y="346"/>
                    <a:pt x="929" y="358"/>
                  </a:cubicBezTo>
                  <a:cubicBezTo>
                    <a:pt x="846" y="477"/>
                    <a:pt x="810" y="620"/>
                    <a:pt x="810" y="775"/>
                  </a:cubicBezTo>
                  <a:cubicBezTo>
                    <a:pt x="810" y="930"/>
                    <a:pt x="846" y="1072"/>
                    <a:pt x="929" y="1191"/>
                  </a:cubicBezTo>
                  <a:cubicBezTo>
                    <a:pt x="881" y="1215"/>
                    <a:pt x="822" y="1227"/>
                    <a:pt x="774" y="1227"/>
                  </a:cubicBezTo>
                  <a:cubicBezTo>
                    <a:pt x="524" y="1191"/>
                    <a:pt x="334" y="1001"/>
                    <a:pt x="334" y="763"/>
                  </a:cubicBezTo>
                  <a:cubicBezTo>
                    <a:pt x="334" y="525"/>
                    <a:pt x="524" y="334"/>
                    <a:pt x="774" y="334"/>
                  </a:cubicBezTo>
                  <a:close/>
                  <a:moveTo>
                    <a:pt x="762" y="1"/>
                  </a:moveTo>
                  <a:cubicBezTo>
                    <a:pt x="346" y="1"/>
                    <a:pt x="0" y="346"/>
                    <a:pt x="0" y="763"/>
                  </a:cubicBezTo>
                  <a:cubicBezTo>
                    <a:pt x="0" y="1180"/>
                    <a:pt x="346" y="1525"/>
                    <a:pt x="762" y="1525"/>
                  </a:cubicBezTo>
                  <a:cubicBezTo>
                    <a:pt x="905" y="1525"/>
                    <a:pt x="1048" y="1489"/>
                    <a:pt x="1167" y="1418"/>
                  </a:cubicBezTo>
                  <a:cubicBezTo>
                    <a:pt x="1286" y="1489"/>
                    <a:pt x="1417" y="1537"/>
                    <a:pt x="1560" y="1537"/>
                  </a:cubicBezTo>
                  <a:cubicBezTo>
                    <a:pt x="1977" y="1537"/>
                    <a:pt x="2322" y="1191"/>
                    <a:pt x="2322" y="775"/>
                  </a:cubicBezTo>
                  <a:cubicBezTo>
                    <a:pt x="2322" y="358"/>
                    <a:pt x="1977" y="13"/>
                    <a:pt x="1560" y="13"/>
                  </a:cubicBezTo>
                  <a:cubicBezTo>
                    <a:pt x="1417" y="13"/>
                    <a:pt x="1286" y="60"/>
                    <a:pt x="1167" y="120"/>
                  </a:cubicBezTo>
                  <a:cubicBezTo>
                    <a:pt x="1048" y="48"/>
                    <a:pt x="905"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3" name="Google Shape;6703;p79"/>
            <p:cNvSpPr/>
            <p:nvPr/>
          </p:nvSpPr>
          <p:spPr>
            <a:xfrm>
              <a:off x="3728571" y="3036123"/>
              <a:ext cx="67506" cy="45895"/>
            </a:xfrm>
            <a:custGeom>
              <a:avLst/>
              <a:gdLst/>
              <a:ahLst/>
              <a:cxnLst/>
              <a:rect l="l" t="t" r="r" b="b"/>
              <a:pathLst>
                <a:path w="2121" h="1442" extrusionOk="0">
                  <a:moveTo>
                    <a:pt x="1739" y="310"/>
                  </a:moveTo>
                  <a:cubicBezTo>
                    <a:pt x="1763" y="310"/>
                    <a:pt x="1775" y="322"/>
                    <a:pt x="1775" y="346"/>
                  </a:cubicBezTo>
                  <a:lnTo>
                    <a:pt x="1775" y="1072"/>
                  </a:lnTo>
                  <a:cubicBezTo>
                    <a:pt x="1775" y="1084"/>
                    <a:pt x="1763" y="1096"/>
                    <a:pt x="1739" y="1096"/>
                  </a:cubicBezTo>
                  <a:lnTo>
                    <a:pt x="346" y="1096"/>
                  </a:lnTo>
                  <a:cubicBezTo>
                    <a:pt x="343" y="1103"/>
                    <a:pt x="338" y="1106"/>
                    <a:pt x="333" y="1106"/>
                  </a:cubicBezTo>
                  <a:cubicBezTo>
                    <a:pt x="322" y="1106"/>
                    <a:pt x="310" y="1089"/>
                    <a:pt x="310" y="1072"/>
                  </a:cubicBezTo>
                  <a:lnTo>
                    <a:pt x="310" y="346"/>
                  </a:lnTo>
                  <a:cubicBezTo>
                    <a:pt x="310" y="322"/>
                    <a:pt x="334" y="310"/>
                    <a:pt x="346" y="310"/>
                  </a:cubicBezTo>
                  <a:close/>
                  <a:moveTo>
                    <a:pt x="358" y="1"/>
                  </a:moveTo>
                  <a:cubicBezTo>
                    <a:pt x="167" y="1"/>
                    <a:pt x="1" y="167"/>
                    <a:pt x="1" y="358"/>
                  </a:cubicBezTo>
                  <a:lnTo>
                    <a:pt x="1" y="1084"/>
                  </a:lnTo>
                  <a:cubicBezTo>
                    <a:pt x="1" y="1275"/>
                    <a:pt x="167" y="1441"/>
                    <a:pt x="358" y="1441"/>
                  </a:cubicBezTo>
                  <a:lnTo>
                    <a:pt x="1763" y="1441"/>
                  </a:lnTo>
                  <a:cubicBezTo>
                    <a:pt x="1953" y="1441"/>
                    <a:pt x="2120" y="1275"/>
                    <a:pt x="2120" y="1084"/>
                  </a:cubicBezTo>
                  <a:lnTo>
                    <a:pt x="2120" y="358"/>
                  </a:lnTo>
                  <a:cubicBezTo>
                    <a:pt x="2120" y="167"/>
                    <a:pt x="1953" y="1"/>
                    <a:pt x="1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4" name="Google Shape;6704;p79"/>
            <p:cNvSpPr/>
            <p:nvPr/>
          </p:nvSpPr>
          <p:spPr>
            <a:xfrm>
              <a:off x="3724783" y="3091439"/>
              <a:ext cx="170946" cy="30745"/>
            </a:xfrm>
            <a:custGeom>
              <a:avLst/>
              <a:gdLst/>
              <a:ahLst/>
              <a:cxnLst/>
              <a:rect l="l" t="t" r="r" b="b"/>
              <a:pathLst>
                <a:path w="5371" h="966" extrusionOk="0">
                  <a:moveTo>
                    <a:pt x="358" y="346"/>
                  </a:moveTo>
                  <a:lnTo>
                    <a:pt x="5013" y="358"/>
                  </a:lnTo>
                  <a:cubicBezTo>
                    <a:pt x="5037" y="358"/>
                    <a:pt x="5049" y="370"/>
                    <a:pt x="5049" y="394"/>
                  </a:cubicBezTo>
                  <a:lnTo>
                    <a:pt x="5049" y="632"/>
                  </a:lnTo>
                  <a:cubicBezTo>
                    <a:pt x="5049" y="644"/>
                    <a:pt x="5037" y="656"/>
                    <a:pt x="5013" y="656"/>
                  </a:cubicBezTo>
                  <a:lnTo>
                    <a:pt x="358" y="644"/>
                  </a:lnTo>
                  <a:cubicBezTo>
                    <a:pt x="346" y="644"/>
                    <a:pt x="334" y="632"/>
                    <a:pt x="334" y="608"/>
                  </a:cubicBezTo>
                  <a:lnTo>
                    <a:pt x="334" y="370"/>
                  </a:lnTo>
                  <a:cubicBezTo>
                    <a:pt x="334" y="358"/>
                    <a:pt x="346" y="346"/>
                    <a:pt x="358" y="346"/>
                  </a:cubicBezTo>
                  <a:close/>
                  <a:moveTo>
                    <a:pt x="358" y="1"/>
                  </a:moveTo>
                  <a:cubicBezTo>
                    <a:pt x="167" y="13"/>
                    <a:pt x="1" y="168"/>
                    <a:pt x="1" y="358"/>
                  </a:cubicBezTo>
                  <a:lnTo>
                    <a:pt x="1" y="596"/>
                  </a:lnTo>
                  <a:cubicBezTo>
                    <a:pt x="1" y="787"/>
                    <a:pt x="167" y="953"/>
                    <a:pt x="358" y="953"/>
                  </a:cubicBezTo>
                  <a:lnTo>
                    <a:pt x="5013" y="965"/>
                  </a:lnTo>
                  <a:cubicBezTo>
                    <a:pt x="5204" y="965"/>
                    <a:pt x="5370" y="810"/>
                    <a:pt x="5370" y="608"/>
                  </a:cubicBezTo>
                  <a:lnTo>
                    <a:pt x="5370" y="370"/>
                  </a:lnTo>
                  <a:cubicBezTo>
                    <a:pt x="5370" y="179"/>
                    <a:pt x="5204" y="13"/>
                    <a:pt x="5013" y="13"/>
                  </a:cubicBezTo>
                  <a:lnTo>
                    <a:pt x="35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5" name="Google Shape;6705;p79"/>
            <p:cNvSpPr/>
            <p:nvPr/>
          </p:nvSpPr>
          <p:spPr>
            <a:xfrm>
              <a:off x="3597092" y="2940799"/>
              <a:ext cx="40580" cy="30936"/>
            </a:xfrm>
            <a:custGeom>
              <a:avLst/>
              <a:gdLst/>
              <a:ahLst/>
              <a:cxnLst/>
              <a:rect l="l" t="t" r="r" b="b"/>
              <a:pathLst>
                <a:path w="1275" h="972" extrusionOk="0">
                  <a:moveTo>
                    <a:pt x="1100" y="1"/>
                  </a:moveTo>
                  <a:cubicBezTo>
                    <a:pt x="1055" y="1"/>
                    <a:pt x="1009" y="21"/>
                    <a:pt x="977" y="67"/>
                  </a:cubicBezTo>
                  <a:lnTo>
                    <a:pt x="500" y="567"/>
                  </a:lnTo>
                  <a:lnTo>
                    <a:pt x="298" y="305"/>
                  </a:lnTo>
                  <a:cubicBezTo>
                    <a:pt x="264" y="257"/>
                    <a:pt x="215" y="237"/>
                    <a:pt x="167" y="237"/>
                  </a:cubicBezTo>
                  <a:cubicBezTo>
                    <a:pt x="132" y="237"/>
                    <a:pt x="97" y="249"/>
                    <a:pt x="72" y="269"/>
                  </a:cubicBezTo>
                  <a:cubicBezTo>
                    <a:pt x="0" y="329"/>
                    <a:pt x="0" y="436"/>
                    <a:pt x="36" y="495"/>
                  </a:cubicBezTo>
                  <a:lnTo>
                    <a:pt x="369" y="912"/>
                  </a:lnTo>
                  <a:cubicBezTo>
                    <a:pt x="393" y="936"/>
                    <a:pt x="441" y="971"/>
                    <a:pt x="488" y="971"/>
                  </a:cubicBezTo>
                  <a:cubicBezTo>
                    <a:pt x="524" y="971"/>
                    <a:pt x="572" y="948"/>
                    <a:pt x="608" y="924"/>
                  </a:cubicBezTo>
                  <a:lnTo>
                    <a:pt x="1215" y="269"/>
                  </a:lnTo>
                  <a:cubicBezTo>
                    <a:pt x="1274" y="209"/>
                    <a:pt x="1274" y="102"/>
                    <a:pt x="1203" y="43"/>
                  </a:cubicBezTo>
                  <a:cubicBezTo>
                    <a:pt x="1176" y="16"/>
                    <a:pt x="1138" y="1"/>
                    <a:pt x="11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06" name="Google Shape;6706;p79"/>
          <p:cNvGrpSpPr/>
          <p:nvPr/>
        </p:nvGrpSpPr>
        <p:grpSpPr>
          <a:xfrm>
            <a:off x="7967103" y="2415041"/>
            <a:ext cx="355863" cy="361911"/>
            <a:chOff x="7967103" y="2415041"/>
            <a:chExt cx="355863" cy="361911"/>
          </a:xfrm>
        </p:grpSpPr>
        <p:sp>
          <p:nvSpPr>
            <p:cNvPr id="6707" name="Google Shape;6707;p79"/>
            <p:cNvSpPr/>
            <p:nvPr/>
          </p:nvSpPr>
          <p:spPr>
            <a:xfrm>
              <a:off x="7967103" y="2584427"/>
              <a:ext cx="111810" cy="192525"/>
            </a:xfrm>
            <a:custGeom>
              <a:avLst/>
              <a:gdLst/>
              <a:ahLst/>
              <a:cxnLst/>
              <a:rect l="l" t="t" r="r" b="b"/>
              <a:pathLst>
                <a:path w="3513" h="6049" extrusionOk="0">
                  <a:moveTo>
                    <a:pt x="1738" y="346"/>
                  </a:moveTo>
                  <a:cubicBezTo>
                    <a:pt x="2036" y="346"/>
                    <a:pt x="2298" y="560"/>
                    <a:pt x="2298" y="810"/>
                  </a:cubicBezTo>
                  <a:lnTo>
                    <a:pt x="2298" y="846"/>
                  </a:lnTo>
                  <a:cubicBezTo>
                    <a:pt x="2131" y="762"/>
                    <a:pt x="1941" y="739"/>
                    <a:pt x="1738" y="739"/>
                  </a:cubicBezTo>
                  <a:cubicBezTo>
                    <a:pt x="1548" y="739"/>
                    <a:pt x="1369" y="786"/>
                    <a:pt x="1191" y="846"/>
                  </a:cubicBezTo>
                  <a:lnTo>
                    <a:pt x="1191" y="810"/>
                  </a:lnTo>
                  <a:cubicBezTo>
                    <a:pt x="1203" y="560"/>
                    <a:pt x="1441" y="346"/>
                    <a:pt x="1738" y="346"/>
                  </a:cubicBezTo>
                  <a:close/>
                  <a:moveTo>
                    <a:pt x="1738" y="1048"/>
                  </a:moveTo>
                  <a:cubicBezTo>
                    <a:pt x="2334" y="1048"/>
                    <a:pt x="2834" y="1536"/>
                    <a:pt x="2834" y="2132"/>
                  </a:cubicBezTo>
                  <a:cubicBezTo>
                    <a:pt x="2834" y="2251"/>
                    <a:pt x="2810" y="2358"/>
                    <a:pt x="2762" y="2477"/>
                  </a:cubicBezTo>
                  <a:cubicBezTo>
                    <a:pt x="2286" y="2001"/>
                    <a:pt x="1453" y="1810"/>
                    <a:pt x="1429" y="1798"/>
                  </a:cubicBezTo>
                  <a:cubicBezTo>
                    <a:pt x="1415" y="1791"/>
                    <a:pt x="1400" y="1788"/>
                    <a:pt x="1385" y="1788"/>
                  </a:cubicBezTo>
                  <a:cubicBezTo>
                    <a:pt x="1347" y="1788"/>
                    <a:pt x="1308" y="1805"/>
                    <a:pt x="1274" y="1822"/>
                  </a:cubicBezTo>
                  <a:cubicBezTo>
                    <a:pt x="1238" y="1858"/>
                    <a:pt x="1215" y="1893"/>
                    <a:pt x="1215" y="1953"/>
                  </a:cubicBezTo>
                  <a:cubicBezTo>
                    <a:pt x="1215" y="1977"/>
                    <a:pt x="1203" y="2072"/>
                    <a:pt x="1084" y="2191"/>
                  </a:cubicBezTo>
                  <a:cubicBezTo>
                    <a:pt x="1024" y="2251"/>
                    <a:pt x="1024" y="2358"/>
                    <a:pt x="1084" y="2429"/>
                  </a:cubicBezTo>
                  <a:cubicBezTo>
                    <a:pt x="1111" y="2467"/>
                    <a:pt x="1148" y="2483"/>
                    <a:pt x="1188" y="2483"/>
                  </a:cubicBezTo>
                  <a:cubicBezTo>
                    <a:pt x="1234" y="2483"/>
                    <a:pt x="1283" y="2461"/>
                    <a:pt x="1322" y="2429"/>
                  </a:cubicBezTo>
                  <a:cubicBezTo>
                    <a:pt x="1417" y="2346"/>
                    <a:pt x="1477" y="2239"/>
                    <a:pt x="1500" y="2167"/>
                  </a:cubicBezTo>
                  <a:cubicBezTo>
                    <a:pt x="1786" y="2251"/>
                    <a:pt x="2370" y="2465"/>
                    <a:pt x="2631" y="2834"/>
                  </a:cubicBezTo>
                  <a:cubicBezTo>
                    <a:pt x="2560" y="3263"/>
                    <a:pt x="2191" y="3584"/>
                    <a:pt x="1738" y="3584"/>
                  </a:cubicBezTo>
                  <a:cubicBezTo>
                    <a:pt x="1286" y="3584"/>
                    <a:pt x="893" y="3239"/>
                    <a:pt x="846" y="2774"/>
                  </a:cubicBezTo>
                  <a:cubicBezTo>
                    <a:pt x="846" y="2751"/>
                    <a:pt x="834" y="2727"/>
                    <a:pt x="822" y="2703"/>
                  </a:cubicBezTo>
                  <a:cubicBezTo>
                    <a:pt x="715" y="2536"/>
                    <a:pt x="655" y="2334"/>
                    <a:pt x="655" y="2132"/>
                  </a:cubicBezTo>
                  <a:cubicBezTo>
                    <a:pt x="655" y="1536"/>
                    <a:pt x="1143" y="1048"/>
                    <a:pt x="1738" y="1048"/>
                  </a:cubicBezTo>
                  <a:close/>
                  <a:moveTo>
                    <a:pt x="2131" y="3858"/>
                  </a:moveTo>
                  <a:lnTo>
                    <a:pt x="2131" y="4037"/>
                  </a:lnTo>
                  <a:cubicBezTo>
                    <a:pt x="2131" y="4096"/>
                    <a:pt x="2143" y="4156"/>
                    <a:pt x="2167" y="4203"/>
                  </a:cubicBezTo>
                  <a:lnTo>
                    <a:pt x="1738" y="4596"/>
                  </a:lnTo>
                  <a:lnTo>
                    <a:pt x="1346" y="4203"/>
                  </a:lnTo>
                  <a:cubicBezTo>
                    <a:pt x="1369" y="4156"/>
                    <a:pt x="1381" y="4096"/>
                    <a:pt x="1381" y="4037"/>
                  </a:cubicBezTo>
                  <a:lnTo>
                    <a:pt x="1381" y="3858"/>
                  </a:lnTo>
                  <a:cubicBezTo>
                    <a:pt x="1500" y="3894"/>
                    <a:pt x="1619" y="3917"/>
                    <a:pt x="1750" y="3917"/>
                  </a:cubicBezTo>
                  <a:cubicBezTo>
                    <a:pt x="1893" y="3917"/>
                    <a:pt x="2012" y="3906"/>
                    <a:pt x="2131" y="3858"/>
                  </a:cubicBezTo>
                  <a:close/>
                  <a:moveTo>
                    <a:pt x="1762" y="0"/>
                  </a:moveTo>
                  <a:cubicBezTo>
                    <a:pt x="1286" y="0"/>
                    <a:pt x="881" y="358"/>
                    <a:pt x="881" y="798"/>
                  </a:cubicBezTo>
                  <a:cubicBezTo>
                    <a:pt x="881" y="869"/>
                    <a:pt x="893" y="929"/>
                    <a:pt x="905" y="1000"/>
                  </a:cubicBezTo>
                  <a:cubicBezTo>
                    <a:pt x="572" y="1250"/>
                    <a:pt x="345" y="1667"/>
                    <a:pt x="345" y="2132"/>
                  </a:cubicBezTo>
                  <a:cubicBezTo>
                    <a:pt x="345" y="2382"/>
                    <a:pt x="405" y="2632"/>
                    <a:pt x="536" y="2834"/>
                  </a:cubicBezTo>
                  <a:cubicBezTo>
                    <a:pt x="584" y="3191"/>
                    <a:pt x="774" y="3489"/>
                    <a:pt x="1060" y="3679"/>
                  </a:cubicBezTo>
                  <a:lnTo>
                    <a:pt x="1060" y="4025"/>
                  </a:lnTo>
                  <a:lnTo>
                    <a:pt x="1060" y="4037"/>
                  </a:lnTo>
                  <a:lnTo>
                    <a:pt x="393" y="4382"/>
                  </a:lnTo>
                  <a:cubicBezTo>
                    <a:pt x="155" y="4501"/>
                    <a:pt x="0" y="4739"/>
                    <a:pt x="0" y="5013"/>
                  </a:cubicBezTo>
                  <a:lnTo>
                    <a:pt x="0" y="5882"/>
                  </a:lnTo>
                  <a:cubicBezTo>
                    <a:pt x="0" y="5977"/>
                    <a:pt x="72" y="6049"/>
                    <a:pt x="167" y="6049"/>
                  </a:cubicBezTo>
                  <a:cubicBezTo>
                    <a:pt x="250" y="6049"/>
                    <a:pt x="334" y="5977"/>
                    <a:pt x="334" y="5882"/>
                  </a:cubicBezTo>
                  <a:lnTo>
                    <a:pt x="334" y="5013"/>
                  </a:lnTo>
                  <a:cubicBezTo>
                    <a:pt x="334" y="4870"/>
                    <a:pt x="405" y="4739"/>
                    <a:pt x="536" y="4679"/>
                  </a:cubicBezTo>
                  <a:lnTo>
                    <a:pt x="1084" y="4394"/>
                  </a:lnTo>
                  <a:lnTo>
                    <a:pt x="1596" y="4894"/>
                  </a:lnTo>
                  <a:lnTo>
                    <a:pt x="1596" y="5882"/>
                  </a:lnTo>
                  <a:cubicBezTo>
                    <a:pt x="1596" y="5977"/>
                    <a:pt x="1667" y="6049"/>
                    <a:pt x="1762" y="6049"/>
                  </a:cubicBezTo>
                  <a:cubicBezTo>
                    <a:pt x="1846" y="6049"/>
                    <a:pt x="1917" y="5977"/>
                    <a:pt x="1917" y="5882"/>
                  </a:cubicBezTo>
                  <a:lnTo>
                    <a:pt x="1917" y="4894"/>
                  </a:lnTo>
                  <a:lnTo>
                    <a:pt x="2429" y="4394"/>
                  </a:lnTo>
                  <a:lnTo>
                    <a:pt x="2977" y="4679"/>
                  </a:lnTo>
                  <a:cubicBezTo>
                    <a:pt x="3096" y="4739"/>
                    <a:pt x="3191" y="4870"/>
                    <a:pt x="3191" y="5013"/>
                  </a:cubicBezTo>
                  <a:lnTo>
                    <a:pt x="3191" y="5882"/>
                  </a:lnTo>
                  <a:cubicBezTo>
                    <a:pt x="3191" y="5977"/>
                    <a:pt x="3262" y="6049"/>
                    <a:pt x="3346" y="6049"/>
                  </a:cubicBezTo>
                  <a:cubicBezTo>
                    <a:pt x="3441" y="6049"/>
                    <a:pt x="3513" y="5977"/>
                    <a:pt x="3513" y="5882"/>
                  </a:cubicBezTo>
                  <a:lnTo>
                    <a:pt x="3513" y="5013"/>
                  </a:lnTo>
                  <a:cubicBezTo>
                    <a:pt x="3513" y="4739"/>
                    <a:pt x="3370" y="4501"/>
                    <a:pt x="3132" y="4382"/>
                  </a:cubicBezTo>
                  <a:lnTo>
                    <a:pt x="2453" y="4037"/>
                  </a:lnTo>
                  <a:lnTo>
                    <a:pt x="2453" y="4025"/>
                  </a:lnTo>
                  <a:lnTo>
                    <a:pt x="2453" y="3679"/>
                  </a:lnTo>
                  <a:cubicBezTo>
                    <a:pt x="2739" y="3489"/>
                    <a:pt x="2929" y="3191"/>
                    <a:pt x="2977" y="2834"/>
                  </a:cubicBezTo>
                  <a:cubicBezTo>
                    <a:pt x="3096" y="2632"/>
                    <a:pt x="3167" y="2370"/>
                    <a:pt x="3167" y="2132"/>
                  </a:cubicBezTo>
                  <a:cubicBezTo>
                    <a:pt x="3167" y="1667"/>
                    <a:pt x="2953" y="1262"/>
                    <a:pt x="2608" y="1000"/>
                  </a:cubicBezTo>
                  <a:cubicBezTo>
                    <a:pt x="2620" y="941"/>
                    <a:pt x="2631" y="869"/>
                    <a:pt x="2631" y="798"/>
                  </a:cubicBezTo>
                  <a:cubicBezTo>
                    <a:pt x="2631" y="369"/>
                    <a:pt x="2239" y="0"/>
                    <a:pt x="1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8" name="Google Shape;6708;p79"/>
            <p:cNvSpPr/>
            <p:nvPr/>
          </p:nvSpPr>
          <p:spPr>
            <a:xfrm>
              <a:off x="7989446" y="2750789"/>
              <a:ext cx="10280" cy="26162"/>
            </a:xfrm>
            <a:custGeom>
              <a:avLst/>
              <a:gdLst/>
              <a:ahLst/>
              <a:cxnLst/>
              <a:rect l="l" t="t" r="r" b="b"/>
              <a:pathLst>
                <a:path w="323" h="822" extrusionOk="0">
                  <a:moveTo>
                    <a:pt x="167" y="0"/>
                  </a:moveTo>
                  <a:cubicBezTo>
                    <a:pt x="72" y="0"/>
                    <a:pt x="1" y="83"/>
                    <a:pt x="1" y="167"/>
                  </a:cubicBezTo>
                  <a:lnTo>
                    <a:pt x="1" y="655"/>
                  </a:lnTo>
                  <a:cubicBezTo>
                    <a:pt x="1" y="750"/>
                    <a:pt x="72" y="822"/>
                    <a:pt x="167" y="822"/>
                  </a:cubicBezTo>
                  <a:cubicBezTo>
                    <a:pt x="251" y="822"/>
                    <a:pt x="322" y="750"/>
                    <a:pt x="322" y="655"/>
                  </a:cubicBezTo>
                  <a:lnTo>
                    <a:pt x="322" y="167"/>
                  </a:lnTo>
                  <a:cubicBezTo>
                    <a:pt x="322" y="83"/>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9" name="Google Shape;6709;p79"/>
            <p:cNvSpPr/>
            <p:nvPr/>
          </p:nvSpPr>
          <p:spPr>
            <a:xfrm>
              <a:off x="8045908" y="2750789"/>
              <a:ext cx="10662" cy="26162"/>
            </a:xfrm>
            <a:custGeom>
              <a:avLst/>
              <a:gdLst/>
              <a:ahLst/>
              <a:cxnLst/>
              <a:rect l="l" t="t" r="r" b="b"/>
              <a:pathLst>
                <a:path w="335" h="822" extrusionOk="0">
                  <a:moveTo>
                    <a:pt x="155" y="0"/>
                  </a:moveTo>
                  <a:cubicBezTo>
                    <a:pt x="72" y="0"/>
                    <a:pt x="1" y="83"/>
                    <a:pt x="1" y="167"/>
                  </a:cubicBezTo>
                  <a:lnTo>
                    <a:pt x="1" y="655"/>
                  </a:lnTo>
                  <a:cubicBezTo>
                    <a:pt x="1" y="750"/>
                    <a:pt x="72" y="822"/>
                    <a:pt x="155" y="822"/>
                  </a:cubicBezTo>
                  <a:cubicBezTo>
                    <a:pt x="251" y="822"/>
                    <a:pt x="322" y="750"/>
                    <a:pt x="322" y="655"/>
                  </a:cubicBezTo>
                  <a:lnTo>
                    <a:pt x="322" y="167"/>
                  </a:lnTo>
                  <a:cubicBezTo>
                    <a:pt x="334" y="83"/>
                    <a:pt x="263"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0" name="Google Shape;6710;p79"/>
            <p:cNvSpPr/>
            <p:nvPr/>
          </p:nvSpPr>
          <p:spPr>
            <a:xfrm>
              <a:off x="8073184" y="2595789"/>
              <a:ext cx="136858" cy="112956"/>
            </a:xfrm>
            <a:custGeom>
              <a:avLst/>
              <a:gdLst/>
              <a:ahLst/>
              <a:cxnLst/>
              <a:rect l="l" t="t" r="r" b="b"/>
              <a:pathLst>
                <a:path w="4300" h="3549" extrusionOk="0">
                  <a:moveTo>
                    <a:pt x="2156" y="1"/>
                  </a:moveTo>
                  <a:cubicBezTo>
                    <a:pt x="2073" y="1"/>
                    <a:pt x="2001" y="84"/>
                    <a:pt x="2001" y="167"/>
                  </a:cubicBezTo>
                  <a:lnTo>
                    <a:pt x="2001" y="2048"/>
                  </a:lnTo>
                  <a:lnTo>
                    <a:pt x="108" y="3251"/>
                  </a:lnTo>
                  <a:cubicBezTo>
                    <a:pt x="37" y="3299"/>
                    <a:pt x="1" y="3406"/>
                    <a:pt x="60" y="3477"/>
                  </a:cubicBezTo>
                  <a:cubicBezTo>
                    <a:pt x="96" y="3525"/>
                    <a:pt x="156" y="3549"/>
                    <a:pt x="191" y="3549"/>
                  </a:cubicBezTo>
                  <a:cubicBezTo>
                    <a:pt x="227" y="3549"/>
                    <a:pt x="251" y="3537"/>
                    <a:pt x="287" y="3525"/>
                  </a:cubicBezTo>
                  <a:lnTo>
                    <a:pt x="2156" y="2334"/>
                  </a:lnTo>
                  <a:lnTo>
                    <a:pt x="4037" y="3525"/>
                  </a:lnTo>
                  <a:cubicBezTo>
                    <a:pt x="4063" y="3538"/>
                    <a:pt x="4093" y="3544"/>
                    <a:pt x="4123" y="3544"/>
                  </a:cubicBezTo>
                  <a:cubicBezTo>
                    <a:pt x="4178" y="3544"/>
                    <a:pt x="4233" y="3523"/>
                    <a:pt x="4263" y="3477"/>
                  </a:cubicBezTo>
                  <a:cubicBezTo>
                    <a:pt x="4299" y="3406"/>
                    <a:pt x="4287" y="3299"/>
                    <a:pt x="4216" y="3251"/>
                  </a:cubicBezTo>
                  <a:lnTo>
                    <a:pt x="2323" y="2048"/>
                  </a:lnTo>
                  <a:lnTo>
                    <a:pt x="2323" y="167"/>
                  </a:lnTo>
                  <a:cubicBezTo>
                    <a:pt x="2323" y="84"/>
                    <a:pt x="2251" y="1"/>
                    <a:pt x="2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1" name="Google Shape;6711;p79"/>
            <p:cNvSpPr/>
            <p:nvPr/>
          </p:nvSpPr>
          <p:spPr>
            <a:xfrm>
              <a:off x="8085310" y="2415041"/>
              <a:ext cx="112956" cy="169036"/>
            </a:xfrm>
            <a:custGeom>
              <a:avLst/>
              <a:gdLst/>
              <a:ahLst/>
              <a:cxnLst/>
              <a:rect l="l" t="t" r="r" b="b"/>
              <a:pathLst>
                <a:path w="3549" h="5311" extrusionOk="0">
                  <a:moveTo>
                    <a:pt x="1775" y="334"/>
                  </a:moveTo>
                  <a:cubicBezTo>
                    <a:pt x="2061" y="334"/>
                    <a:pt x="2335" y="453"/>
                    <a:pt x="2525" y="643"/>
                  </a:cubicBezTo>
                  <a:cubicBezTo>
                    <a:pt x="2716" y="846"/>
                    <a:pt x="2835" y="1119"/>
                    <a:pt x="2870" y="1417"/>
                  </a:cubicBezTo>
                  <a:cubicBezTo>
                    <a:pt x="2882" y="1524"/>
                    <a:pt x="2894" y="1655"/>
                    <a:pt x="2906" y="1822"/>
                  </a:cubicBezTo>
                  <a:cubicBezTo>
                    <a:pt x="2727" y="1500"/>
                    <a:pt x="2430" y="1286"/>
                    <a:pt x="2061" y="1167"/>
                  </a:cubicBezTo>
                  <a:cubicBezTo>
                    <a:pt x="1727" y="1060"/>
                    <a:pt x="1430" y="1060"/>
                    <a:pt x="1418" y="1060"/>
                  </a:cubicBezTo>
                  <a:cubicBezTo>
                    <a:pt x="1382" y="1060"/>
                    <a:pt x="1334" y="1072"/>
                    <a:pt x="1299" y="1108"/>
                  </a:cubicBezTo>
                  <a:lnTo>
                    <a:pt x="1001" y="1417"/>
                  </a:lnTo>
                  <a:cubicBezTo>
                    <a:pt x="942" y="1477"/>
                    <a:pt x="942" y="1596"/>
                    <a:pt x="1001" y="1655"/>
                  </a:cubicBezTo>
                  <a:cubicBezTo>
                    <a:pt x="1031" y="1685"/>
                    <a:pt x="1075" y="1700"/>
                    <a:pt x="1120" y="1700"/>
                  </a:cubicBezTo>
                  <a:cubicBezTo>
                    <a:pt x="1165" y="1700"/>
                    <a:pt x="1209" y="1685"/>
                    <a:pt x="1239" y="1655"/>
                  </a:cubicBezTo>
                  <a:lnTo>
                    <a:pt x="1501" y="1405"/>
                  </a:lnTo>
                  <a:cubicBezTo>
                    <a:pt x="1584" y="1405"/>
                    <a:pt x="1763" y="1417"/>
                    <a:pt x="1954" y="1489"/>
                  </a:cubicBezTo>
                  <a:cubicBezTo>
                    <a:pt x="2299" y="1608"/>
                    <a:pt x="2537" y="1798"/>
                    <a:pt x="2668" y="2084"/>
                  </a:cubicBezTo>
                  <a:cubicBezTo>
                    <a:pt x="2596" y="2512"/>
                    <a:pt x="2227" y="2846"/>
                    <a:pt x="1775" y="2846"/>
                  </a:cubicBezTo>
                  <a:cubicBezTo>
                    <a:pt x="1287" y="2846"/>
                    <a:pt x="870" y="2441"/>
                    <a:pt x="870" y="1941"/>
                  </a:cubicBezTo>
                  <a:cubicBezTo>
                    <a:pt x="870" y="1846"/>
                    <a:pt x="799" y="1774"/>
                    <a:pt x="703" y="1774"/>
                  </a:cubicBezTo>
                  <a:cubicBezTo>
                    <a:pt x="691" y="1774"/>
                    <a:pt x="680" y="1774"/>
                    <a:pt x="644" y="1786"/>
                  </a:cubicBezTo>
                  <a:cubicBezTo>
                    <a:pt x="668" y="1655"/>
                    <a:pt x="680" y="1524"/>
                    <a:pt x="691" y="1417"/>
                  </a:cubicBezTo>
                  <a:cubicBezTo>
                    <a:pt x="703" y="1119"/>
                    <a:pt x="822" y="834"/>
                    <a:pt x="1037" y="643"/>
                  </a:cubicBezTo>
                  <a:cubicBezTo>
                    <a:pt x="1227" y="429"/>
                    <a:pt x="1501" y="334"/>
                    <a:pt x="1775" y="334"/>
                  </a:cubicBezTo>
                  <a:close/>
                  <a:moveTo>
                    <a:pt x="572" y="2239"/>
                  </a:moveTo>
                  <a:cubicBezTo>
                    <a:pt x="644" y="2536"/>
                    <a:pt x="822" y="2786"/>
                    <a:pt x="1084" y="2965"/>
                  </a:cubicBezTo>
                  <a:lnTo>
                    <a:pt x="1084" y="3143"/>
                  </a:lnTo>
                  <a:cubicBezTo>
                    <a:pt x="763" y="3084"/>
                    <a:pt x="549" y="3013"/>
                    <a:pt x="394" y="2929"/>
                  </a:cubicBezTo>
                  <a:cubicBezTo>
                    <a:pt x="382" y="2929"/>
                    <a:pt x="394" y="2917"/>
                    <a:pt x="394" y="2917"/>
                  </a:cubicBezTo>
                  <a:cubicBezTo>
                    <a:pt x="465" y="2727"/>
                    <a:pt x="525" y="2477"/>
                    <a:pt x="572" y="2239"/>
                  </a:cubicBezTo>
                  <a:close/>
                  <a:moveTo>
                    <a:pt x="2989" y="2239"/>
                  </a:moveTo>
                  <a:cubicBezTo>
                    <a:pt x="3025" y="2489"/>
                    <a:pt x="3108" y="2727"/>
                    <a:pt x="3168" y="2917"/>
                  </a:cubicBezTo>
                  <a:lnTo>
                    <a:pt x="3168" y="2929"/>
                  </a:lnTo>
                  <a:cubicBezTo>
                    <a:pt x="3025" y="2989"/>
                    <a:pt x="2811" y="3084"/>
                    <a:pt x="2477" y="3143"/>
                  </a:cubicBezTo>
                  <a:lnTo>
                    <a:pt x="2477" y="2965"/>
                  </a:lnTo>
                  <a:cubicBezTo>
                    <a:pt x="2716" y="2798"/>
                    <a:pt x="2906" y="2536"/>
                    <a:pt x="2989" y="2239"/>
                  </a:cubicBezTo>
                  <a:close/>
                  <a:moveTo>
                    <a:pt x="2168" y="3108"/>
                  </a:moveTo>
                  <a:lnTo>
                    <a:pt x="2168" y="3286"/>
                  </a:lnTo>
                  <a:cubicBezTo>
                    <a:pt x="2168" y="3346"/>
                    <a:pt x="2180" y="3405"/>
                    <a:pt x="2204" y="3453"/>
                  </a:cubicBezTo>
                  <a:lnTo>
                    <a:pt x="2037" y="3608"/>
                  </a:lnTo>
                  <a:cubicBezTo>
                    <a:pt x="1960" y="3673"/>
                    <a:pt x="1864" y="3706"/>
                    <a:pt x="1772" y="3706"/>
                  </a:cubicBezTo>
                  <a:cubicBezTo>
                    <a:pt x="1680" y="3706"/>
                    <a:pt x="1590" y="3673"/>
                    <a:pt x="1525" y="3608"/>
                  </a:cubicBezTo>
                  <a:lnTo>
                    <a:pt x="1382" y="3453"/>
                  </a:lnTo>
                  <a:cubicBezTo>
                    <a:pt x="1406" y="3405"/>
                    <a:pt x="1418" y="3346"/>
                    <a:pt x="1418" y="3286"/>
                  </a:cubicBezTo>
                  <a:lnTo>
                    <a:pt x="1418" y="3108"/>
                  </a:lnTo>
                  <a:cubicBezTo>
                    <a:pt x="1537" y="3143"/>
                    <a:pt x="1656" y="3167"/>
                    <a:pt x="1799" y="3167"/>
                  </a:cubicBezTo>
                  <a:cubicBezTo>
                    <a:pt x="1930" y="3167"/>
                    <a:pt x="2049" y="3155"/>
                    <a:pt x="2168" y="3108"/>
                  </a:cubicBezTo>
                  <a:close/>
                  <a:moveTo>
                    <a:pt x="1775" y="0"/>
                  </a:moveTo>
                  <a:cubicBezTo>
                    <a:pt x="1037" y="0"/>
                    <a:pt x="418" y="607"/>
                    <a:pt x="358" y="1405"/>
                  </a:cubicBezTo>
                  <a:cubicBezTo>
                    <a:pt x="334" y="1727"/>
                    <a:pt x="227" y="2417"/>
                    <a:pt x="84" y="2810"/>
                  </a:cubicBezTo>
                  <a:cubicBezTo>
                    <a:pt x="25" y="2989"/>
                    <a:pt x="96" y="3167"/>
                    <a:pt x="263" y="3251"/>
                  </a:cubicBezTo>
                  <a:cubicBezTo>
                    <a:pt x="382" y="3310"/>
                    <a:pt x="572" y="3382"/>
                    <a:pt x="822" y="3441"/>
                  </a:cubicBezTo>
                  <a:lnTo>
                    <a:pt x="394" y="3644"/>
                  </a:lnTo>
                  <a:cubicBezTo>
                    <a:pt x="156" y="3763"/>
                    <a:pt x="1" y="4001"/>
                    <a:pt x="1" y="4275"/>
                  </a:cubicBezTo>
                  <a:lnTo>
                    <a:pt x="1" y="5156"/>
                  </a:lnTo>
                  <a:cubicBezTo>
                    <a:pt x="1" y="5239"/>
                    <a:pt x="84" y="5310"/>
                    <a:pt x="168" y="5310"/>
                  </a:cubicBezTo>
                  <a:cubicBezTo>
                    <a:pt x="263" y="5310"/>
                    <a:pt x="334" y="5239"/>
                    <a:pt x="334" y="5156"/>
                  </a:cubicBezTo>
                  <a:lnTo>
                    <a:pt x="334" y="4275"/>
                  </a:lnTo>
                  <a:cubicBezTo>
                    <a:pt x="334" y="4144"/>
                    <a:pt x="406" y="4001"/>
                    <a:pt x="537" y="3941"/>
                  </a:cubicBezTo>
                  <a:lnTo>
                    <a:pt x="1096" y="3667"/>
                  </a:lnTo>
                  <a:lnTo>
                    <a:pt x="1287" y="3846"/>
                  </a:lnTo>
                  <a:cubicBezTo>
                    <a:pt x="1418" y="3977"/>
                    <a:pt x="1596" y="4036"/>
                    <a:pt x="1763" y="4036"/>
                  </a:cubicBezTo>
                  <a:cubicBezTo>
                    <a:pt x="1942" y="4036"/>
                    <a:pt x="2108" y="3977"/>
                    <a:pt x="2239" y="3846"/>
                  </a:cubicBezTo>
                  <a:lnTo>
                    <a:pt x="2430" y="3667"/>
                  </a:lnTo>
                  <a:lnTo>
                    <a:pt x="2977" y="3941"/>
                  </a:lnTo>
                  <a:cubicBezTo>
                    <a:pt x="3097" y="4001"/>
                    <a:pt x="3192" y="4144"/>
                    <a:pt x="3192" y="4275"/>
                  </a:cubicBezTo>
                  <a:lnTo>
                    <a:pt x="3192" y="5156"/>
                  </a:lnTo>
                  <a:cubicBezTo>
                    <a:pt x="3192" y="5239"/>
                    <a:pt x="3263" y="5310"/>
                    <a:pt x="3358" y="5310"/>
                  </a:cubicBezTo>
                  <a:cubicBezTo>
                    <a:pt x="3442" y="5310"/>
                    <a:pt x="3513" y="5239"/>
                    <a:pt x="3513" y="5156"/>
                  </a:cubicBezTo>
                  <a:lnTo>
                    <a:pt x="3513" y="4275"/>
                  </a:lnTo>
                  <a:cubicBezTo>
                    <a:pt x="3549" y="4001"/>
                    <a:pt x="3406" y="3763"/>
                    <a:pt x="3168" y="3644"/>
                  </a:cubicBezTo>
                  <a:lnTo>
                    <a:pt x="2727" y="3441"/>
                  </a:lnTo>
                  <a:cubicBezTo>
                    <a:pt x="2989" y="3382"/>
                    <a:pt x="3180" y="3310"/>
                    <a:pt x="3299" y="3251"/>
                  </a:cubicBezTo>
                  <a:cubicBezTo>
                    <a:pt x="3454" y="3167"/>
                    <a:pt x="3537" y="2977"/>
                    <a:pt x="3478" y="2810"/>
                  </a:cubicBezTo>
                  <a:cubicBezTo>
                    <a:pt x="3323" y="2417"/>
                    <a:pt x="3204" y="1727"/>
                    <a:pt x="3192" y="1405"/>
                  </a:cubicBezTo>
                  <a:cubicBezTo>
                    <a:pt x="3132" y="596"/>
                    <a:pt x="2525"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2" name="Google Shape;6712;p79"/>
            <p:cNvSpPr/>
            <p:nvPr/>
          </p:nvSpPr>
          <p:spPr>
            <a:xfrm>
              <a:off x="8108449" y="2557501"/>
              <a:ext cx="10248" cy="26194"/>
            </a:xfrm>
            <a:custGeom>
              <a:avLst/>
              <a:gdLst/>
              <a:ahLst/>
              <a:cxnLst/>
              <a:rect l="l" t="t" r="r" b="b"/>
              <a:pathLst>
                <a:path w="322" h="823" extrusionOk="0">
                  <a:moveTo>
                    <a:pt x="155" y="1"/>
                  </a:moveTo>
                  <a:cubicBezTo>
                    <a:pt x="72" y="1"/>
                    <a:pt x="0" y="84"/>
                    <a:pt x="0" y="168"/>
                  </a:cubicBezTo>
                  <a:lnTo>
                    <a:pt x="0" y="656"/>
                  </a:lnTo>
                  <a:cubicBezTo>
                    <a:pt x="0" y="751"/>
                    <a:pt x="72" y="823"/>
                    <a:pt x="155" y="823"/>
                  </a:cubicBezTo>
                  <a:cubicBezTo>
                    <a:pt x="250" y="823"/>
                    <a:pt x="322" y="751"/>
                    <a:pt x="322" y="656"/>
                  </a:cubicBezTo>
                  <a:lnTo>
                    <a:pt x="322" y="168"/>
                  </a:lnTo>
                  <a:cubicBezTo>
                    <a:pt x="322"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3" name="Google Shape;6713;p79"/>
            <p:cNvSpPr/>
            <p:nvPr/>
          </p:nvSpPr>
          <p:spPr>
            <a:xfrm>
              <a:off x="8165293" y="2557501"/>
              <a:ext cx="10248" cy="26194"/>
            </a:xfrm>
            <a:custGeom>
              <a:avLst/>
              <a:gdLst/>
              <a:ahLst/>
              <a:cxnLst/>
              <a:rect l="l" t="t" r="r" b="b"/>
              <a:pathLst>
                <a:path w="322" h="823" extrusionOk="0">
                  <a:moveTo>
                    <a:pt x="155" y="1"/>
                  </a:moveTo>
                  <a:cubicBezTo>
                    <a:pt x="72" y="1"/>
                    <a:pt x="0" y="84"/>
                    <a:pt x="0" y="168"/>
                  </a:cubicBezTo>
                  <a:lnTo>
                    <a:pt x="0" y="656"/>
                  </a:lnTo>
                  <a:cubicBezTo>
                    <a:pt x="0" y="751"/>
                    <a:pt x="72" y="823"/>
                    <a:pt x="155" y="823"/>
                  </a:cubicBezTo>
                  <a:cubicBezTo>
                    <a:pt x="250" y="823"/>
                    <a:pt x="322" y="751"/>
                    <a:pt x="322" y="656"/>
                  </a:cubicBezTo>
                  <a:lnTo>
                    <a:pt x="322" y="168"/>
                  </a:lnTo>
                  <a:cubicBezTo>
                    <a:pt x="322"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4" name="Google Shape;6714;p79"/>
            <p:cNvSpPr/>
            <p:nvPr/>
          </p:nvSpPr>
          <p:spPr>
            <a:xfrm>
              <a:off x="8238432" y="2635956"/>
              <a:ext cx="45481" cy="15946"/>
            </a:xfrm>
            <a:custGeom>
              <a:avLst/>
              <a:gdLst/>
              <a:ahLst/>
              <a:cxnLst/>
              <a:rect l="l" t="t" r="r" b="b"/>
              <a:pathLst>
                <a:path w="1429" h="501" extrusionOk="0">
                  <a:moveTo>
                    <a:pt x="167" y="1"/>
                  </a:moveTo>
                  <a:cubicBezTo>
                    <a:pt x="83" y="1"/>
                    <a:pt x="0" y="72"/>
                    <a:pt x="0" y="155"/>
                  </a:cubicBezTo>
                  <a:cubicBezTo>
                    <a:pt x="0" y="251"/>
                    <a:pt x="83" y="322"/>
                    <a:pt x="167" y="322"/>
                  </a:cubicBezTo>
                  <a:cubicBezTo>
                    <a:pt x="357" y="322"/>
                    <a:pt x="893" y="358"/>
                    <a:pt x="1167" y="489"/>
                  </a:cubicBezTo>
                  <a:cubicBezTo>
                    <a:pt x="1191" y="501"/>
                    <a:pt x="1214" y="501"/>
                    <a:pt x="1238" y="501"/>
                  </a:cubicBezTo>
                  <a:cubicBezTo>
                    <a:pt x="1298" y="501"/>
                    <a:pt x="1357" y="477"/>
                    <a:pt x="1393" y="417"/>
                  </a:cubicBezTo>
                  <a:cubicBezTo>
                    <a:pt x="1429" y="334"/>
                    <a:pt x="1405" y="239"/>
                    <a:pt x="1310" y="191"/>
                  </a:cubicBezTo>
                  <a:cubicBezTo>
                    <a:pt x="929" y="1"/>
                    <a:pt x="20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5" name="Google Shape;6715;p79"/>
            <p:cNvSpPr/>
            <p:nvPr/>
          </p:nvSpPr>
          <p:spPr>
            <a:xfrm>
              <a:off x="8198998" y="2607534"/>
              <a:ext cx="123968" cy="169036"/>
            </a:xfrm>
            <a:custGeom>
              <a:avLst/>
              <a:gdLst/>
              <a:ahLst/>
              <a:cxnLst/>
              <a:rect l="l" t="t" r="r" b="b"/>
              <a:pathLst>
                <a:path w="3895" h="5311" extrusionOk="0">
                  <a:moveTo>
                    <a:pt x="3049" y="322"/>
                  </a:moveTo>
                  <a:lnTo>
                    <a:pt x="3049" y="1025"/>
                  </a:lnTo>
                  <a:cubicBezTo>
                    <a:pt x="3049" y="1144"/>
                    <a:pt x="3013" y="1251"/>
                    <a:pt x="2965" y="1346"/>
                  </a:cubicBezTo>
                  <a:lnTo>
                    <a:pt x="2882" y="1513"/>
                  </a:lnTo>
                  <a:cubicBezTo>
                    <a:pt x="2870" y="1548"/>
                    <a:pt x="2870" y="1560"/>
                    <a:pt x="2870" y="1584"/>
                  </a:cubicBezTo>
                  <a:lnTo>
                    <a:pt x="2870" y="1941"/>
                  </a:lnTo>
                  <a:cubicBezTo>
                    <a:pt x="2870" y="2203"/>
                    <a:pt x="2763" y="2418"/>
                    <a:pt x="2596" y="2596"/>
                  </a:cubicBezTo>
                  <a:cubicBezTo>
                    <a:pt x="2406" y="2763"/>
                    <a:pt x="2168" y="2858"/>
                    <a:pt x="1930" y="2858"/>
                  </a:cubicBezTo>
                  <a:cubicBezTo>
                    <a:pt x="1453" y="2834"/>
                    <a:pt x="1049" y="2406"/>
                    <a:pt x="1049" y="1906"/>
                  </a:cubicBezTo>
                  <a:lnTo>
                    <a:pt x="1049" y="1584"/>
                  </a:lnTo>
                  <a:cubicBezTo>
                    <a:pt x="1049" y="1560"/>
                    <a:pt x="1049" y="1548"/>
                    <a:pt x="1037" y="1513"/>
                  </a:cubicBezTo>
                  <a:lnTo>
                    <a:pt x="929" y="1310"/>
                  </a:lnTo>
                  <a:cubicBezTo>
                    <a:pt x="882" y="1227"/>
                    <a:pt x="870" y="1144"/>
                    <a:pt x="870" y="1072"/>
                  </a:cubicBezTo>
                  <a:lnTo>
                    <a:pt x="870" y="1048"/>
                  </a:lnTo>
                  <a:cubicBezTo>
                    <a:pt x="870" y="655"/>
                    <a:pt x="1203" y="322"/>
                    <a:pt x="1596" y="322"/>
                  </a:cubicBezTo>
                  <a:close/>
                  <a:moveTo>
                    <a:pt x="2334" y="3132"/>
                  </a:moveTo>
                  <a:cubicBezTo>
                    <a:pt x="2334" y="3180"/>
                    <a:pt x="2346" y="3239"/>
                    <a:pt x="2358" y="3287"/>
                  </a:cubicBezTo>
                  <a:lnTo>
                    <a:pt x="2215" y="3418"/>
                  </a:lnTo>
                  <a:cubicBezTo>
                    <a:pt x="2138" y="3495"/>
                    <a:pt x="2043" y="3534"/>
                    <a:pt x="1949" y="3534"/>
                  </a:cubicBezTo>
                  <a:cubicBezTo>
                    <a:pt x="1855" y="3534"/>
                    <a:pt x="1763" y="3495"/>
                    <a:pt x="1691" y="3418"/>
                  </a:cubicBezTo>
                  <a:lnTo>
                    <a:pt x="1561" y="3287"/>
                  </a:lnTo>
                  <a:cubicBezTo>
                    <a:pt x="1572" y="3239"/>
                    <a:pt x="1584" y="3180"/>
                    <a:pt x="1584" y="3132"/>
                  </a:cubicBezTo>
                  <a:cubicBezTo>
                    <a:pt x="1691" y="3168"/>
                    <a:pt x="1811" y="3191"/>
                    <a:pt x="1918" y="3191"/>
                  </a:cubicBezTo>
                  <a:lnTo>
                    <a:pt x="1953" y="3191"/>
                  </a:lnTo>
                  <a:cubicBezTo>
                    <a:pt x="2096" y="3191"/>
                    <a:pt x="2215" y="3180"/>
                    <a:pt x="2334" y="3132"/>
                  </a:cubicBezTo>
                  <a:close/>
                  <a:moveTo>
                    <a:pt x="1584" y="1"/>
                  </a:moveTo>
                  <a:cubicBezTo>
                    <a:pt x="1001" y="1"/>
                    <a:pt x="525" y="477"/>
                    <a:pt x="525" y="1048"/>
                  </a:cubicBezTo>
                  <a:lnTo>
                    <a:pt x="525" y="1072"/>
                  </a:lnTo>
                  <a:cubicBezTo>
                    <a:pt x="525" y="1203"/>
                    <a:pt x="560" y="1334"/>
                    <a:pt x="620" y="1453"/>
                  </a:cubicBezTo>
                  <a:lnTo>
                    <a:pt x="703" y="1620"/>
                  </a:lnTo>
                  <a:lnTo>
                    <a:pt x="703" y="1882"/>
                  </a:lnTo>
                  <a:cubicBezTo>
                    <a:pt x="703" y="2322"/>
                    <a:pt x="918" y="2703"/>
                    <a:pt x="1239" y="2941"/>
                  </a:cubicBezTo>
                  <a:lnTo>
                    <a:pt x="1239" y="3096"/>
                  </a:lnTo>
                  <a:cubicBezTo>
                    <a:pt x="1239" y="3180"/>
                    <a:pt x="1180" y="3251"/>
                    <a:pt x="1108" y="3275"/>
                  </a:cubicBezTo>
                  <a:lnTo>
                    <a:pt x="513" y="3453"/>
                  </a:lnTo>
                  <a:cubicBezTo>
                    <a:pt x="215" y="3537"/>
                    <a:pt x="1" y="3811"/>
                    <a:pt x="1" y="4120"/>
                  </a:cubicBezTo>
                  <a:lnTo>
                    <a:pt x="1" y="5144"/>
                  </a:lnTo>
                  <a:cubicBezTo>
                    <a:pt x="1" y="5239"/>
                    <a:pt x="84" y="5311"/>
                    <a:pt x="167" y="5311"/>
                  </a:cubicBezTo>
                  <a:cubicBezTo>
                    <a:pt x="263" y="5311"/>
                    <a:pt x="334" y="5239"/>
                    <a:pt x="334" y="5144"/>
                  </a:cubicBezTo>
                  <a:lnTo>
                    <a:pt x="334" y="4120"/>
                  </a:lnTo>
                  <a:cubicBezTo>
                    <a:pt x="334" y="3953"/>
                    <a:pt x="441" y="3811"/>
                    <a:pt x="596" y="3763"/>
                  </a:cubicBezTo>
                  <a:lnTo>
                    <a:pt x="1191" y="3584"/>
                  </a:lnTo>
                  <a:cubicBezTo>
                    <a:pt x="1251" y="3572"/>
                    <a:pt x="1299" y="3537"/>
                    <a:pt x="1346" y="3525"/>
                  </a:cubicBezTo>
                  <a:lnTo>
                    <a:pt x="1453" y="3632"/>
                  </a:lnTo>
                  <a:cubicBezTo>
                    <a:pt x="1584" y="3763"/>
                    <a:pt x="1763" y="3834"/>
                    <a:pt x="1942" y="3834"/>
                  </a:cubicBezTo>
                  <a:cubicBezTo>
                    <a:pt x="2120" y="3834"/>
                    <a:pt x="2299" y="3763"/>
                    <a:pt x="2430" y="3632"/>
                  </a:cubicBezTo>
                  <a:lnTo>
                    <a:pt x="2537" y="3525"/>
                  </a:lnTo>
                  <a:cubicBezTo>
                    <a:pt x="2584" y="3549"/>
                    <a:pt x="2620" y="3572"/>
                    <a:pt x="2680" y="3584"/>
                  </a:cubicBezTo>
                  <a:lnTo>
                    <a:pt x="3275" y="3763"/>
                  </a:lnTo>
                  <a:cubicBezTo>
                    <a:pt x="3442" y="3811"/>
                    <a:pt x="3549" y="3953"/>
                    <a:pt x="3549" y="4120"/>
                  </a:cubicBezTo>
                  <a:lnTo>
                    <a:pt x="3549" y="5144"/>
                  </a:lnTo>
                  <a:cubicBezTo>
                    <a:pt x="3549" y="5239"/>
                    <a:pt x="3620" y="5311"/>
                    <a:pt x="3716" y="5311"/>
                  </a:cubicBezTo>
                  <a:cubicBezTo>
                    <a:pt x="3799" y="5311"/>
                    <a:pt x="3870" y="5239"/>
                    <a:pt x="3870" y="5144"/>
                  </a:cubicBezTo>
                  <a:lnTo>
                    <a:pt x="3870" y="4120"/>
                  </a:lnTo>
                  <a:cubicBezTo>
                    <a:pt x="3894" y="3822"/>
                    <a:pt x="3680" y="3549"/>
                    <a:pt x="3382" y="3465"/>
                  </a:cubicBezTo>
                  <a:lnTo>
                    <a:pt x="2787" y="3287"/>
                  </a:lnTo>
                  <a:cubicBezTo>
                    <a:pt x="2715" y="3251"/>
                    <a:pt x="2656" y="3180"/>
                    <a:pt x="2656" y="3108"/>
                  </a:cubicBezTo>
                  <a:lnTo>
                    <a:pt x="2656" y="2977"/>
                  </a:lnTo>
                  <a:cubicBezTo>
                    <a:pt x="2715" y="2930"/>
                    <a:pt x="2763" y="2882"/>
                    <a:pt x="2823" y="2834"/>
                  </a:cubicBezTo>
                  <a:cubicBezTo>
                    <a:pt x="3061" y="2596"/>
                    <a:pt x="3192" y="2287"/>
                    <a:pt x="3192" y="1941"/>
                  </a:cubicBezTo>
                  <a:lnTo>
                    <a:pt x="3192" y="1632"/>
                  </a:lnTo>
                  <a:lnTo>
                    <a:pt x="3251" y="1501"/>
                  </a:lnTo>
                  <a:cubicBezTo>
                    <a:pt x="3323" y="1346"/>
                    <a:pt x="3370" y="1191"/>
                    <a:pt x="3370" y="1025"/>
                  </a:cubicBezTo>
                  <a:lnTo>
                    <a:pt x="3370" y="155"/>
                  </a:lnTo>
                  <a:cubicBezTo>
                    <a:pt x="3370" y="72"/>
                    <a:pt x="3299" y="1"/>
                    <a:pt x="32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6" name="Google Shape;6716;p79"/>
            <p:cNvSpPr/>
            <p:nvPr/>
          </p:nvSpPr>
          <p:spPr>
            <a:xfrm>
              <a:off x="8222137" y="2743946"/>
              <a:ext cx="10248" cy="33005"/>
            </a:xfrm>
            <a:custGeom>
              <a:avLst/>
              <a:gdLst/>
              <a:ahLst/>
              <a:cxnLst/>
              <a:rect l="l" t="t" r="r" b="b"/>
              <a:pathLst>
                <a:path w="322" h="1037" extrusionOk="0">
                  <a:moveTo>
                    <a:pt x="155" y="1"/>
                  </a:moveTo>
                  <a:cubicBezTo>
                    <a:pt x="72" y="1"/>
                    <a:pt x="0" y="72"/>
                    <a:pt x="0" y="156"/>
                  </a:cubicBezTo>
                  <a:lnTo>
                    <a:pt x="0" y="870"/>
                  </a:lnTo>
                  <a:cubicBezTo>
                    <a:pt x="0" y="965"/>
                    <a:pt x="72" y="1037"/>
                    <a:pt x="155" y="1037"/>
                  </a:cubicBezTo>
                  <a:cubicBezTo>
                    <a:pt x="250" y="1037"/>
                    <a:pt x="322" y="965"/>
                    <a:pt x="322" y="870"/>
                  </a:cubicBezTo>
                  <a:lnTo>
                    <a:pt x="322" y="156"/>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7" name="Google Shape;6717;p79"/>
            <p:cNvSpPr/>
            <p:nvPr/>
          </p:nvSpPr>
          <p:spPr>
            <a:xfrm>
              <a:off x="8289579" y="2743946"/>
              <a:ext cx="10630" cy="33005"/>
            </a:xfrm>
            <a:custGeom>
              <a:avLst/>
              <a:gdLst/>
              <a:ahLst/>
              <a:cxnLst/>
              <a:rect l="l" t="t" r="r" b="b"/>
              <a:pathLst>
                <a:path w="334" h="1037" extrusionOk="0">
                  <a:moveTo>
                    <a:pt x="167" y="1"/>
                  </a:moveTo>
                  <a:cubicBezTo>
                    <a:pt x="84" y="1"/>
                    <a:pt x="0" y="72"/>
                    <a:pt x="0" y="156"/>
                  </a:cubicBezTo>
                  <a:lnTo>
                    <a:pt x="0" y="870"/>
                  </a:lnTo>
                  <a:cubicBezTo>
                    <a:pt x="0" y="965"/>
                    <a:pt x="84" y="1037"/>
                    <a:pt x="167" y="1037"/>
                  </a:cubicBezTo>
                  <a:cubicBezTo>
                    <a:pt x="250" y="1037"/>
                    <a:pt x="334" y="965"/>
                    <a:pt x="334" y="870"/>
                  </a:cubicBezTo>
                  <a:lnTo>
                    <a:pt x="334" y="156"/>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18" name="Google Shape;6718;p79"/>
          <p:cNvGrpSpPr/>
          <p:nvPr/>
        </p:nvGrpSpPr>
        <p:grpSpPr>
          <a:xfrm>
            <a:off x="7529411" y="2414659"/>
            <a:ext cx="355863" cy="362292"/>
            <a:chOff x="7529411" y="2414659"/>
            <a:chExt cx="355863" cy="362292"/>
          </a:xfrm>
        </p:grpSpPr>
        <p:sp>
          <p:nvSpPr>
            <p:cNvPr id="6719" name="Google Shape;6719;p79"/>
            <p:cNvSpPr/>
            <p:nvPr/>
          </p:nvSpPr>
          <p:spPr>
            <a:xfrm>
              <a:off x="7687816" y="2443081"/>
              <a:ext cx="45481" cy="15946"/>
            </a:xfrm>
            <a:custGeom>
              <a:avLst/>
              <a:gdLst/>
              <a:ahLst/>
              <a:cxnLst/>
              <a:rect l="l" t="t" r="r" b="b"/>
              <a:pathLst>
                <a:path w="1429" h="501" extrusionOk="0">
                  <a:moveTo>
                    <a:pt x="155" y="0"/>
                  </a:moveTo>
                  <a:cubicBezTo>
                    <a:pt x="72" y="0"/>
                    <a:pt x="0" y="72"/>
                    <a:pt x="0" y="167"/>
                  </a:cubicBezTo>
                  <a:cubicBezTo>
                    <a:pt x="0" y="250"/>
                    <a:pt x="72" y="322"/>
                    <a:pt x="155" y="322"/>
                  </a:cubicBezTo>
                  <a:cubicBezTo>
                    <a:pt x="357" y="322"/>
                    <a:pt x="893" y="357"/>
                    <a:pt x="1155" y="488"/>
                  </a:cubicBezTo>
                  <a:cubicBezTo>
                    <a:pt x="1191" y="500"/>
                    <a:pt x="1203" y="500"/>
                    <a:pt x="1227" y="500"/>
                  </a:cubicBezTo>
                  <a:cubicBezTo>
                    <a:pt x="1286" y="500"/>
                    <a:pt x="1346" y="477"/>
                    <a:pt x="1381" y="417"/>
                  </a:cubicBezTo>
                  <a:cubicBezTo>
                    <a:pt x="1429" y="346"/>
                    <a:pt x="1381" y="238"/>
                    <a:pt x="1310" y="191"/>
                  </a:cubicBezTo>
                  <a:cubicBezTo>
                    <a:pt x="917" y="0"/>
                    <a:pt x="19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0" name="Google Shape;6720;p79"/>
            <p:cNvSpPr/>
            <p:nvPr/>
          </p:nvSpPr>
          <p:spPr>
            <a:xfrm>
              <a:off x="7648764" y="2414659"/>
              <a:ext cx="123204" cy="168654"/>
            </a:xfrm>
            <a:custGeom>
              <a:avLst/>
              <a:gdLst/>
              <a:ahLst/>
              <a:cxnLst/>
              <a:rect l="l" t="t" r="r" b="b"/>
              <a:pathLst>
                <a:path w="3871" h="5299" extrusionOk="0">
                  <a:moveTo>
                    <a:pt x="3013" y="322"/>
                  </a:moveTo>
                  <a:lnTo>
                    <a:pt x="3013" y="1024"/>
                  </a:lnTo>
                  <a:cubicBezTo>
                    <a:pt x="3013" y="1143"/>
                    <a:pt x="2977" y="1250"/>
                    <a:pt x="2930" y="1358"/>
                  </a:cubicBezTo>
                  <a:lnTo>
                    <a:pt x="2847" y="1512"/>
                  </a:lnTo>
                  <a:cubicBezTo>
                    <a:pt x="2835" y="1548"/>
                    <a:pt x="2835" y="1560"/>
                    <a:pt x="2835" y="1596"/>
                  </a:cubicBezTo>
                  <a:lnTo>
                    <a:pt x="2835" y="1953"/>
                  </a:lnTo>
                  <a:cubicBezTo>
                    <a:pt x="2835" y="2203"/>
                    <a:pt x="2727" y="2429"/>
                    <a:pt x="2561" y="2608"/>
                  </a:cubicBezTo>
                  <a:cubicBezTo>
                    <a:pt x="2370" y="2763"/>
                    <a:pt x="2144" y="2858"/>
                    <a:pt x="1894" y="2858"/>
                  </a:cubicBezTo>
                  <a:cubicBezTo>
                    <a:pt x="1418" y="2846"/>
                    <a:pt x="1013" y="2405"/>
                    <a:pt x="1013" y="1905"/>
                  </a:cubicBezTo>
                  <a:lnTo>
                    <a:pt x="1013" y="1596"/>
                  </a:lnTo>
                  <a:cubicBezTo>
                    <a:pt x="1013" y="1560"/>
                    <a:pt x="1013" y="1548"/>
                    <a:pt x="1001" y="1512"/>
                  </a:cubicBezTo>
                  <a:lnTo>
                    <a:pt x="894" y="1310"/>
                  </a:lnTo>
                  <a:cubicBezTo>
                    <a:pt x="846" y="1239"/>
                    <a:pt x="834" y="1143"/>
                    <a:pt x="834" y="1072"/>
                  </a:cubicBezTo>
                  <a:lnTo>
                    <a:pt x="834" y="1060"/>
                  </a:lnTo>
                  <a:cubicBezTo>
                    <a:pt x="834" y="655"/>
                    <a:pt x="1168" y="322"/>
                    <a:pt x="1561" y="322"/>
                  </a:cubicBezTo>
                  <a:close/>
                  <a:moveTo>
                    <a:pt x="2299" y="3108"/>
                  </a:moveTo>
                  <a:cubicBezTo>
                    <a:pt x="2299" y="3155"/>
                    <a:pt x="2311" y="3215"/>
                    <a:pt x="2323" y="3263"/>
                  </a:cubicBezTo>
                  <a:lnTo>
                    <a:pt x="1918" y="3679"/>
                  </a:lnTo>
                  <a:lnTo>
                    <a:pt x="1537" y="3286"/>
                  </a:lnTo>
                  <a:cubicBezTo>
                    <a:pt x="1549" y="3263"/>
                    <a:pt x="1549" y="3227"/>
                    <a:pt x="1549" y="3179"/>
                  </a:cubicBezTo>
                  <a:lnTo>
                    <a:pt x="1549" y="3108"/>
                  </a:lnTo>
                  <a:cubicBezTo>
                    <a:pt x="1656" y="3144"/>
                    <a:pt x="1763" y="3167"/>
                    <a:pt x="1882" y="3167"/>
                  </a:cubicBezTo>
                  <a:lnTo>
                    <a:pt x="1918" y="3167"/>
                  </a:lnTo>
                  <a:cubicBezTo>
                    <a:pt x="2061" y="3167"/>
                    <a:pt x="2180" y="3155"/>
                    <a:pt x="2299" y="3108"/>
                  </a:cubicBezTo>
                  <a:close/>
                  <a:moveTo>
                    <a:pt x="1584" y="0"/>
                  </a:moveTo>
                  <a:cubicBezTo>
                    <a:pt x="1001" y="0"/>
                    <a:pt x="525" y="477"/>
                    <a:pt x="525" y="1060"/>
                  </a:cubicBezTo>
                  <a:lnTo>
                    <a:pt x="525" y="1072"/>
                  </a:lnTo>
                  <a:cubicBezTo>
                    <a:pt x="525" y="1203"/>
                    <a:pt x="549" y="1334"/>
                    <a:pt x="608" y="1453"/>
                  </a:cubicBezTo>
                  <a:lnTo>
                    <a:pt x="703" y="1620"/>
                  </a:lnTo>
                  <a:lnTo>
                    <a:pt x="703" y="1893"/>
                  </a:lnTo>
                  <a:cubicBezTo>
                    <a:pt x="703" y="2322"/>
                    <a:pt x="906" y="2703"/>
                    <a:pt x="1239" y="2941"/>
                  </a:cubicBezTo>
                  <a:lnTo>
                    <a:pt x="1239" y="3179"/>
                  </a:lnTo>
                  <a:cubicBezTo>
                    <a:pt x="1239" y="3215"/>
                    <a:pt x="1227" y="3239"/>
                    <a:pt x="1192" y="3239"/>
                  </a:cubicBezTo>
                  <a:lnTo>
                    <a:pt x="513" y="3441"/>
                  </a:lnTo>
                  <a:cubicBezTo>
                    <a:pt x="215" y="3525"/>
                    <a:pt x="1" y="3798"/>
                    <a:pt x="1" y="4108"/>
                  </a:cubicBezTo>
                  <a:lnTo>
                    <a:pt x="1" y="5132"/>
                  </a:lnTo>
                  <a:cubicBezTo>
                    <a:pt x="1" y="5227"/>
                    <a:pt x="72" y="5299"/>
                    <a:pt x="168" y="5299"/>
                  </a:cubicBezTo>
                  <a:cubicBezTo>
                    <a:pt x="251" y="5299"/>
                    <a:pt x="322" y="5227"/>
                    <a:pt x="322" y="5132"/>
                  </a:cubicBezTo>
                  <a:lnTo>
                    <a:pt x="322" y="4108"/>
                  </a:lnTo>
                  <a:cubicBezTo>
                    <a:pt x="322" y="3941"/>
                    <a:pt x="430" y="3798"/>
                    <a:pt x="596" y="3751"/>
                  </a:cubicBezTo>
                  <a:lnTo>
                    <a:pt x="1275" y="3560"/>
                  </a:lnTo>
                  <a:cubicBezTo>
                    <a:pt x="1311" y="3560"/>
                    <a:pt x="1323" y="3536"/>
                    <a:pt x="1358" y="3525"/>
                  </a:cubicBezTo>
                  <a:lnTo>
                    <a:pt x="1775" y="3941"/>
                  </a:lnTo>
                  <a:lnTo>
                    <a:pt x="1775" y="5120"/>
                  </a:lnTo>
                  <a:cubicBezTo>
                    <a:pt x="1775" y="5203"/>
                    <a:pt x="1846" y="5287"/>
                    <a:pt x="1930" y="5287"/>
                  </a:cubicBezTo>
                  <a:cubicBezTo>
                    <a:pt x="2025" y="5287"/>
                    <a:pt x="2096" y="5203"/>
                    <a:pt x="2096" y="5120"/>
                  </a:cubicBezTo>
                  <a:lnTo>
                    <a:pt x="2096" y="3941"/>
                  </a:lnTo>
                  <a:lnTo>
                    <a:pt x="2525" y="3513"/>
                  </a:lnTo>
                  <a:cubicBezTo>
                    <a:pt x="2573" y="3536"/>
                    <a:pt x="2620" y="3560"/>
                    <a:pt x="2680" y="3572"/>
                  </a:cubicBezTo>
                  <a:lnTo>
                    <a:pt x="3275" y="3751"/>
                  </a:lnTo>
                  <a:cubicBezTo>
                    <a:pt x="3442" y="3798"/>
                    <a:pt x="3537" y="3941"/>
                    <a:pt x="3537" y="4108"/>
                  </a:cubicBezTo>
                  <a:lnTo>
                    <a:pt x="3537" y="5132"/>
                  </a:lnTo>
                  <a:cubicBezTo>
                    <a:pt x="3537" y="5227"/>
                    <a:pt x="3620" y="5299"/>
                    <a:pt x="3704" y="5299"/>
                  </a:cubicBezTo>
                  <a:cubicBezTo>
                    <a:pt x="3799" y="5299"/>
                    <a:pt x="3870" y="5227"/>
                    <a:pt x="3870" y="5132"/>
                  </a:cubicBezTo>
                  <a:lnTo>
                    <a:pt x="3870" y="4108"/>
                  </a:lnTo>
                  <a:cubicBezTo>
                    <a:pt x="3870" y="3822"/>
                    <a:pt x="3668" y="3536"/>
                    <a:pt x="3370" y="3465"/>
                  </a:cubicBezTo>
                  <a:lnTo>
                    <a:pt x="2775" y="3286"/>
                  </a:lnTo>
                  <a:cubicBezTo>
                    <a:pt x="2692" y="3263"/>
                    <a:pt x="2632" y="3179"/>
                    <a:pt x="2632" y="3108"/>
                  </a:cubicBezTo>
                  <a:lnTo>
                    <a:pt x="2632" y="2977"/>
                  </a:lnTo>
                  <a:cubicBezTo>
                    <a:pt x="2692" y="2929"/>
                    <a:pt x="2739" y="2882"/>
                    <a:pt x="2799" y="2846"/>
                  </a:cubicBezTo>
                  <a:cubicBezTo>
                    <a:pt x="3037" y="2608"/>
                    <a:pt x="3168" y="2286"/>
                    <a:pt x="3168" y="1953"/>
                  </a:cubicBezTo>
                  <a:lnTo>
                    <a:pt x="3168" y="1631"/>
                  </a:lnTo>
                  <a:lnTo>
                    <a:pt x="3228" y="1501"/>
                  </a:lnTo>
                  <a:cubicBezTo>
                    <a:pt x="3311" y="1358"/>
                    <a:pt x="3347" y="1191"/>
                    <a:pt x="3347" y="1024"/>
                  </a:cubicBezTo>
                  <a:lnTo>
                    <a:pt x="3347" y="167"/>
                  </a:lnTo>
                  <a:cubicBezTo>
                    <a:pt x="3347" y="72"/>
                    <a:pt x="3275" y="0"/>
                    <a:pt x="3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1" name="Google Shape;6721;p79"/>
            <p:cNvSpPr/>
            <p:nvPr/>
          </p:nvSpPr>
          <p:spPr>
            <a:xfrm>
              <a:off x="7670757" y="2551072"/>
              <a:ext cx="10248" cy="33005"/>
            </a:xfrm>
            <a:custGeom>
              <a:avLst/>
              <a:gdLst/>
              <a:ahLst/>
              <a:cxnLst/>
              <a:rect l="l" t="t" r="r" b="b"/>
              <a:pathLst>
                <a:path w="322" h="1037" extrusionOk="0">
                  <a:moveTo>
                    <a:pt x="155" y="1"/>
                  </a:moveTo>
                  <a:cubicBezTo>
                    <a:pt x="72" y="1"/>
                    <a:pt x="0" y="72"/>
                    <a:pt x="0" y="167"/>
                  </a:cubicBezTo>
                  <a:lnTo>
                    <a:pt x="0" y="882"/>
                  </a:lnTo>
                  <a:cubicBezTo>
                    <a:pt x="0" y="965"/>
                    <a:pt x="72" y="1036"/>
                    <a:pt x="155" y="1036"/>
                  </a:cubicBezTo>
                  <a:cubicBezTo>
                    <a:pt x="251" y="1036"/>
                    <a:pt x="322" y="965"/>
                    <a:pt x="322" y="882"/>
                  </a:cubicBezTo>
                  <a:lnTo>
                    <a:pt x="322" y="167"/>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2" name="Google Shape;6722;p79"/>
            <p:cNvSpPr/>
            <p:nvPr/>
          </p:nvSpPr>
          <p:spPr>
            <a:xfrm>
              <a:off x="7738963" y="2551072"/>
              <a:ext cx="10280" cy="33005"/>
            </a:xfrm>
            <a:custGeom>
              <a:avLst/>
              <a:gdLst/>
              <a:ahLst/>
              <a:cxnLst/>
              <a:rect l="l" t="t" r="r" b="b"/>
              <a:pathLst>
                <a:path w="323" h="1037" extrusionOk="0">
                  <a:moveTo>
                    <a:pt x="155" y="1"/>
                  </a:moveTo>
                  <a:cubicBezTo>
                    <a:pt x="72" y="1"/>
                    <a:pt x="1" y="72"/>
                    <a:pt x="1" y="167"/>
                  </a:cubicBezTo>
                  <a:lnTo>
                    <a:pt x="1" y="882"/>
                  </a:lnTo>
                  <a:cubicBezTo>
                    <a:pt x="1" y="965"/>
                    <a:pt x="72" y="1036"/>
                    <a:pt x="155" y="1036"/>
                  </a:cubicBezTo>
                  <a:cubicBezTo>
                    <a:pt x="251" y="1036"/>
                    <a:pt x="322" y="965"/>
                    <a:pt x="322" y="882"/>
                  </a:cubicBezTo>
                  <a:lnTo>
                    <a:pt x="322" y="167"/>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3" name="Google Shape;6723;p79"/>
            <p:cNvSpPr/>
            <p:nvPr/>
          </p:nvSpPr>
          <p:spPr>
            <a:xfrm>
              <a:off x="7568432" y="2635956"/>
              <a:ext cx="45513" cy="15946"/>
            </a:xfrm>
            <a:custGeom>
              <a:avLst/>
              <a:gdLst/>
              <a:ahLst/>
              <a:cxnLst/>
              <a:rect l="l" t="t" r="r" b="b"/>
              <a:pathLst>
                <a:path w="1430" h="501" extrusionOk="0">
                  <a:moveTo>
                    <a:pt x="156" y="1"/>
                  </a:moveTo>
                  <a:cubicBezTo>
                    <a:pt x="72" y="1"/>
                    <a:pt x="1" y="72"/>
                    <a:pt x="1" y="155"/>
                  </a:cubicBezTo>
                  <a:cubicBezTo>
                    <a:pt x="1" y="251"/>
                    <a:pt x="72" y="322"/>
                    <a:pt x="156" y="322"/>
                  </a:cubicBezTo>
                  <a:cubicBezTo>
                    <a:pt x="358" y="322"/>
                    <a:pt x="894" y="358"/>
                    <a:pt x="1156" y="489"/>
                  </a:cubicBezTo>
                  <a:cubicBezTo>
                    <a:pt x="1191" y="501"/>
                    <a:pt x="1203" y="501"/>
                    <a:pt x="1227" y="501"/>
                  </a:cubicBezTo>
                  <a:cubicBezTo>
                    <a:pt x="1287" y="501"/>
                    <a:pt x="1346" y="477"/>
                    <a:pt x="1382" y="417"/>
                  </a:cubicBezTo>
                  <a:cubicBezTo>
                    <a:pt x="1430" y="334"/>
                    <a:pt x="1394" y="239"/>
                    <a:pt x="1310" y="191"/>
                  </a:cubicBezTo>
                  <a:cubicBezTo>
                    <a:pt x="918" y="1"/>
                    <a:pt x="19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4" name="Google Shape;6724;p79"/>
            <p:cNvSpPr/>
            <p:nvPr/>
          </p:nvSpPr>
          <p:spPr>
            <a:xfrm>
              <a:off x="7529411" y="2607916"/>
              <a:ext cx="123172" cy="168654"/>
            </a:xfrm>
            <a:custGeom>
              <a:avLst/>
              <a:gdLst/>
              <a:ahLst/>
              <a:cxnLst/>
              <a:rect l="l" t="t" r="r" b="b"/>
              <a:pathLst>
                <a:path w="3870" h="5299" extrusionOk="0">
                  <a:moveTo>
                    <a:pt x="3025" y="310"/>
                  </a:moveTo>
                  <a:lnTo>
                    <a:pt x="3025" y="1013"/>
                  </a:lnTo>
                  <a:cubicBezTo>
                    <a:pt x="3025" y="1132"/>
                    <a:pt x="2989" y="1239"/>
                    <a:pt x="2953" y="1334"/>
                  </a:cubicBezTo>
                  <a:lnTo>
                    <a:pt x="2858" y="1501"/>
                  </a:lnTo>
                  <a:cubicBezTo>
                    <a:pt x="2846" y="1536"/>
                    <a:pt x="2846" y="1548"/>
                    <a:pt x="2846" y="1572"/>
                  </a:cubicBezTo>
                  <a:lnTo>
                    <a:pt x="2846" y="1929"/>
                  </a:lnTo>
                  <a:cubicBezTo>
                    <a:pt x="2834" y="2191"/>
                    <a:pt x="2727" y="2406"/>
                    <a:pt x="2560" y="2584"/>
                  </a:cubicBezTo>
                  <a:cubicBezTo>
                    <a:pt x="2392" y="2753"/>
                    <a:pt x="2170" y="2847"/>
                    <a:pt x="1945" y="2847"/>
                  </a:cubicBezTo>
                  <a:cubicBezTo>
                    <a:pt x="1932" y="2847"/>
                    <a:pt x="1919" y="2847"/>
                    <a:pt x="1905" y="2846"/>
                  </a:cubicBezTo>
                  <a:cubicBezTo>
                    <a:pt x="1429" y="2822"/>
                    <a:pt x="1024" y="2394"/>
                    <a:pt x="1024" y="1894"/>
                  </a:cubicBezTo>
                  <a:lnTo>
                    <a:pt x="1024" y="1572"/>
                  </a:lnTo>
                  <a:cubicBezTo>
                    <a:pt x="1024" y="1548"/>
                    <a:pt x="1024" y="1536"/>
                    <a:pt x="1012" y="1501"/>
                  </a:cubicBezTo>
                  <a:lnTo>
                    <a:pt x="905" y="1298"/>
                  </a:lnTo>
                  <a:cubicBezTo>
                    <a:pt x="870" y="1215"/>
                    <a:pt x="846" y="1132"/>
                    <a:pt x="846" y="1060"/>
                  </a:cubicBezTo>
                  <a:lnTo>
                    <a:pt x="846" y="1036"/>
                  </a:lnTo>
                  <a:cubicBezTo>
                    <a:pt x="846" y="643"/>
                    <a:pt x="1179" y="310"/>
                    <a:pt x="1584" y="310"/>
                  </a:cubicBezTo>
                  <a:close/>
                  <a:moveTo>
                    <a:pt x="2298" y="3096"/>
                  </a:moveTo>
                  <a:lnTo>
                    <a:pt x="2298" y="3156"/>
                  </a:lnTo>
                  <a:cubicBezTo>
                    <a:pt x="2298" y="3179"/>
                    <a:pt x="2298" y="3215"/>
                    <a:pt x="2310" y="3263"/>
                  </a:cubicBezTo>
                  <a:lnTo>
                    <a:pt x="1917" y="3656"/>
                  </a:lnTo>
                  <a:lnTo>
                    <a:pt x="1536" y="3275"/>
                  </a:lnTo>
                  <a:cubicBezTo>
                    <a:pt x="1548" y="3239"/>
                    <a:pt x="1548" y="3215"/>
                    <a:pt x="1548" y="3168"/>
                  </a:cubicBezTo>
                  <a:lnTo>
                    <a:pt x="1548" y="3096"/>
                  </a:lnTo>
                  <a:cubicBezTo>
                    <a:pt x="1655" y="3120"/>
                    <a:pt x="1763" y="3156"/>
                    <a:pt x="1882" y="3156"/>
                  </a:cubicBezTo>
                  <a:lnTo>
                    <a:pt x="1917" y="3156"/>
                  </a:lnTo>
                  <a:cubicBezTo>
                    <a:pt x="2036" y="3156"/>
                    <a:pt x="2179" y="3132"/>
                    <a:pt x="2298" y="3096"/>
                  </a:cubicBezTo>
                  <a:close/>
                  <a:moveTo>
                    <a:pt x="1584" y="1"/>
                  </a:moveTo>
                  <a:cubicBezTo>
                    <a:pt x="1001" y="1"/>
                    <a:pt x="524" y="477"/>
                    <a:pt x="524" y="1060"/>
                  </a:cubicBezTo>
                  <a:lnTo>
                    <a:pt x="524" y="1072"/>
                  </a:lnTo>
                  <a:cubicBezTo>
                    <a:pt x="524" y="1203"/>
                    <a:pt x="548" y="1334"/>
                    <a:pt x="608" y="1453"/>
                  </a:cubicBezTo>
                  <a:lnTo>
                    <a:pt x="703" y="1620"/>
                  </a:lnTo>
                  <a:lnTo>
                    <a:pt x="703" y="1894"/>
                  </a:lnTo>
                  <a:cubicBezTo>
                    <a:pt x="703" y="2322"/>
                    <a:pt x="905" y="2703"/>
                    <a:pt x="1239" y="2941"/>
                  </a:cubicBezTo>
                  <a:lnTo>
                    <a:pt x="1239" y="3179"/>
                  </a:lnTo>
                  <a:cubicBezTo>
                    <a:pt x="1239" y="3215"/>
                    <a:pt x="1227" y="3239"/>
                    <a:pt x="1191" y="3239"/>
                  </a:cubicBezTo>
                  <a:lnTo>
                    <a:pt x="512" y="3441"/>
                  </a:lnTo>
                  <a:cubicBezTo>
                    <a:pt x="215" y="3525"/>
                    <a:pt x="0" y="3799"/>
                    <a:pt x="0" y="4108"/>
                  </a:cubicBezTo>
                  <a:lnTo>
                    <a:pt x="0" y="5132"/>
                  </a:lnTo>
                  <a:cubicBezTo>
                    <a:pt x="0" y="5227"/>
                    <a:pt x="72" y="5299"/>
                    <a:pt x="167" y="5299"/>
                  </a:cubicBezTo>
                  <a:cubicBezTo>
                    <a:pt x="250" y="5299"/>
                    <a:pt x="322" y="5227"/>
                    <a:pt x="322" y="5132"/>
                  </a:cubicBezTo>
                  <a:lnTo>
                    <a:pt x="322" y="4108"/>
                  </a:lnTo>
                  <a:cubicBezTo>
                    <a:pt x="322" y="3941"/>
                    <a:pt x="429" y="3799"/>
                    <a:pt x="596" y="3751"/>
                  </a:cubicBezTo>
                  <a:lnTo>
                    <a:pt x="1274" y="3560"/>
                  </a:lnTo>
                  <a:cubicBezTo>
                    <a:pt x="1310" y="3560"/>
                    <a:pt x="1322" y="3537"/>
                    <a:pt x="1358" y="3525"/>
                  </a:cubicBezTo>
                  <a:lnTo>
                    <a:pt x="1774" y="3941"/>
                  </a:lnTo>
                  <a:lnTo>
                    <a:pt x="1774" y="5120"/>
                  </a:lnTo>
                  <a:cubicBezTo>
                    <a:pt x="1774" y="5204"/>
                    <a:pt x="1846" y="5287"/>
                    <a:pt x="1929" y="5287"/>
                  </a:cubicBezTo>
                  <a:cubicBezTo>
                    <a:pt x="2025" y="5287"/>
                    <a:pt x="2096" y="5204"/>
                    <a:pt x="2096" y="5120"/>
                  </a:cubicBezTo>
                  <a:lnTo>
                    <a:pt x="2096" y="3941"/>
                  </a:lnTo>
                  <a:lnTo>
                    <a:pt x="2513" y="3525"/>
                  </a:lnTo>
                  <a:cubicBezTo>
                    <a:pt x="2548" y="3537"/>
                    <a:pt x="2560" y="3537"/>
                    <a:pt x="2584" y="3560"/>
                  </a:cubicBezTo>
                  <a:lnTo>
                    <a:pt x="3275" y="3751"/>
                  </a:lnTo>
                  <a:cubicBezTo>
                    <a:pt x="3441" y="3799"/>
                    <a:pt x="3537" y="3941"/>
                    <a:pt x="3537" y="4108"/>
                  </a:cubicBezTo>
                  <a:lnTo>
                    <a:pt x="3537" y="5132"/>
                  </a:lnTo>
                  <a:cubicBezTo>
                    <a:pt x="3537" y="5227"/>
                    <a:pt x="3620" y="5299"/>
                    <a:pt x="3703" y="5299"/>
                  </a:cubicBezTo>
                  <a:cubicBezTo>
                    <a:pt x="3799" y="5299"/>
                    <a:pt x="3870" y="5227"/>
                    <a:pt x="3870" y="5132"/>
                  </a:cubicBezTo>
                  <a:lnTo>
                    <a:pt x="3870" y="4108"/>
                  </a:lnTo>
                  <a:cubicBezTo>
                    <a:pt x="3870" y="3810"/>
                    <a:pt x="3668" y="3537"/>
                    <a:pt x="3370" y="3453"/>
                  </a:cubicBezTo>
                  <a:lnTo>
                    <a:pt x="2679" y="3263"/>
                  </a:lnTo>
                  <a:cubicBezTo>
                    <a:pt x="2656" y="3239"/>
                    <a:pt x="2632" y="3227"/>
                    <a:pt x="2632" y="3203"/>
                  </a:cubicBezTo>
                  <a:lnTo>
                    <a:pt x="2632" y="2977"/>
                  </a:lnTo>
                  <a:cubicBezTo>
                    <a:pt x="2691" y="2929"/>
                    <a:pt x="2739" y="2882"/>
                    <a:pt x="2798" y="2846"/>
                  </a:cubicBezTo>
                  <a:cubicBezTo>
                    <a:pt x="3037" y="2608"/>
                    <a:pt x="3168" y="2287"/>
                    <a:pt x="3168" y="1953"/>
                  </a:cubicBezTo>
                  <a:lnTo>
                    <a:pt x="3168" y="1632"/>
                  </a:lnTo>
                  <a:lnTo>
                    <a:pt x="3227" y="1501"/>
                  </a:lnTo>
                  <a:cubicBezTo>
                    <a:pt x="3310" y="1358"/>
                    <a:pt x="3346" y="1191"/>
                    <a:pt x="3346" y="1024"/>
                  </a:cubicBezTo>
                  <a:lnTo>
                    <a:pt x="3346" y="167"/>
                  </a:lnTo>
                  <a:cubicBezTo>
                    <a:pt x="3346" y="72"/>
                    <a:pt x="3275" y="1"/>
                    <a:pt x="3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5" name="Google Shape;6725;p79"/>
            <p:cNvSpPr/>
            <p:nvPr/>
          </p:nvSpPr>
          <p:spPr>
            <a:xfrm>
              <a:off x="7551754" y="2743946"/>
              <a:ext cx="10280" cy="33005"/>
            </a:xfrm>
            <a:custGeom>
              <a:avLst/>
              <a:gdLst/>
              <a:ahLst/>
              <a:cxnLst/>
              <a:rect l="l" t="t" r="r" b="b"/>
              <a:pathLst>
                <a:path w="323" h="1037" extrusionOk="0">
                  <a:moveTo>
                    <a:pt x="168" y="1"/>
                  </a:moveTo>
                  <a:cubicBezTo>
                    <a:pt x="72" y="1"/>
                    <a:pt x="1" y="72"/>
                    <a:pt x="1" y="156"/>
                  </a:cubicBezTo>
                  <a:lnTo>
                    <a:pt x="1" y="870"/>
                  </a:lnTo>
                  <a:cubicBezTo>
                    <a:pt x="1" y="965"/>
                    <a:pt x="72" y="1037"/>
                    <a:pt x="168" y="1037"/>
                  </a:cubicBezTo>
                  <a:cubicBezTo>
                    <a:pt x="251" y="1037"/>
                    <a:pt x="322" y="965"/>
                    <a:pt x="322" y="870"/>
                  </a:cubicBezTo>
                  <a:lnTo>
                    <a:pt x="322" y="156"/>
                  </a:lnTo>
                  <a:cubicBezTo>
                    <a:pt x="322"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6" name="Google Shape;6726;p79"/>
            <p:cNvSpPr/>
            <p:nvPr/>
          </p:nvSpPr>
          <p:spPr>
            <a:xfrm>
              <a:off x="7619610" y="2743946"/>
              <a:ext cx="10248" cy="33005"/>
            </a:xfrm>
            <a:custGeom>
              <a:avLst/>
              <a:gdLst/>
              <a:ahLst/>
              <a:cxnLst/>
              <a:rect l="l" t="t" r="r" b="b"/>
              <a:pathLst>
                <a:path w="322" h="1037" extrusionOk="0">
                  <a:moveTo>
                    <a:pt x="155" y="1"/>
                  </a:moveTo>
                  <a:cubicBezTo>
                    <a:pt x="72" y="1"/>
                    <a:pt x="0" y="72"/>
                    <a:pt x="0" y="156"/>
                  </a:cubicBezTo>
                  <a:lnTo>
                    <a:pt x="0" y="870"/>
                  </a:lnTo>
                  <a:cubicBezTo>
                    <a:pt x="0" y="965"/>
                    <a:pt x="72" y="1037"/>
                    <a:pt x="155" y="1037"/>
                  </a:cubicBezTo>
                  <a:cubicBezTo>
                    <a:pt x="250" y="1037"/>
                    <a:pt x="322" y="965"/>
                    <a:pt x="322" y="870"/>
                  </a:cubicBezTo>
                  <a:lnTo>
                    <a:pt x="322" y="156"/>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7" name="Google Shape;6727;p79"/>
            <p:cNvSpPr/>
            <p:nvPr/>
          </p:nvSpPr>
          <p:spPr>
            <a:xfrm>
              <a:off x="7773464" y="2584427"/>
              <a:ext cx="111810" cy="192525"/>
            </a:xfrm>
            <a:custGeom>
              <a:avLst/>
              <a:gdLst/>
              <a:ahLst/>
              <a:cxnLst/>
              <a:rect l="l" t="t" r="r" b="b"/>
              <a:pathLst>
                <a:path w="3513" h="6049" extrusionOk="0">
                  <a:moveTo>
                    <a:pt x="1738" y="346"/>
                  </a:moveTo>
                  <a:cubicBezTo>
                    <a:pt x="2036" y="346"/>
                    <a:pt x="2286" y="560"/>
                    <a:pt x="2286" y="810"/>
                  </a:cubicBezTo>
                  <a:lnTo>
                    <a:pt x="2286" y="846"/>
                  </a:lnTo>
                  <a:cubicBezTo>
                    <a:pt x="2131" y="762"/>
                    <a:pt x="1929" y="739"/>
                    <a:pt x="1738" y="739"/>
                  </a:cubicBezTo>
                  <a:cubicBezTo>
                    <a:pt x="1548" y="739"/>
                    <a:pt x="1369" y="786"/>
                    <a:pt x="1191" y="846"/>
                  </a:cubicBezTo>
                  <a:lnTo>
                    <a:pt x="1191" y="810"/>
                  </a:lnTo>
                  <a:cubicBezTo>
                    <a:pt x="1203" y="560"/>
                    <a:pt x="1441" y="346"/>
                    <a:pt x="1738" y="346"/>
                  </a:cubicBezTo>
                  <a:close/>
                  <a:moveTo>
                    <a:pt x="1738" y="1048"/>
                  </a:moveTo>
                  <a:cubicBezTo>
                    <a:pt x="2334" y="1048"/>
                    <a:pt x="2822" y="1536"/>
                    <a:pt x="2822" y="2132"/>
                  </a:cubicBezTo>
                  <a:cubicBezTo>
                    <a:pt x="2822" y="2251"/>
                    <a:pt x="2810" y="2358"/>
                    <a:pt x="2762" y="2477"/>
                  </a:cubicBezTo>
                  <a:cubicBezTo>
                    <a:pt x="2286" y="2001"/>
                    <a:pt x="1453" y="1810"/>
                    <a:pt x="1429" y="1798"/>
                  </a:cubicBezTo>
                  <a:cubicBezTo>
                    <a:pt x="1415" y="1791"/>
                    <a:pt x="1400" y="1788"/>
                    <a:pt x="1385" y="1788"/>
                  </a:cubicBezTo>
                  <a:cubicBezTo>
                    <a:pt x="1347" y="1788"/>
                    <a:pt x="1308" y="1805"/>
                    <a:pt x="1274" y="1822"/>
                  </a:cubicBezTo>
                  <a:cubicBezTo>
                    <a:pt x="1238" y="1858"/>
                    <a:pt x="1215" y="1893"/>
                    <a:pt x="1215" y="1953"/>
                  </a:cubicBezTo>
                  <a:cubicBezTo>
                    <a:pt x="1215" y="1977"/>
                    <a:pt x="1203" y="2072"/>
                    <a:pt x="1084" y="2191"/>
                  </a:cubicBezTo>
                  <a:cubicBezTo>
                    <a:pt x="1024" y="2251"/>
                    <a:pt x="1024" y="2358"/>
                    <a:pt x="1084" y="2429"/>
                  </a:cubicBezTo>
                  <a:cubicBezTo>
                    <a:pt x="1111" y="2467"/>
                    <a:pt x="1148" y="2483"/>
                    <a:pt x="1188" y="2483"/>
                  </a:cubicBezTo>
                  <a:cubicBezTo>
                    <a:pt x="1234" y="2483"/>
                    <a:pt x="1283" y="2461"/>
                    <a:pt x="1322" y="2429"/>
                  </a:cubicBezTo>
                  <a:cubicBezTo>
                    <a:pt x="1405" y="2346"/>
                    <a:pt x="1465" y="2239"/>
                    <a:pt x="1500" y="2167"/>
                  </a:cubicBezTo>
                  <a:cubicBezTo>
                    <a:pt x="1786" y="2251"/>
                    <a:pt x="2358" y="2465"/>
                    <a:pt x="2631" y="2834"/>
                  </a:cubicBezTo>
                  <a:cubicBezTo>
                    <a:pt x="2560" y="3263"/>
                    <a:pt x="2191" y="3584"/>
                    <a:pt x="1738" y="3584"/>
                  </a:cubicBezTo>
                  <a:cubicBezTo>
                    <a:pt x="1274" y="3584"/>
                    <a:pt x="893" y="3239"/>
                    <a:pt x="845" y="2774"/>
                  </a:cubicBezTo>
                  <a:cubicBezTo>
                    <a:pt x="845" y="2751"/>
                    <a:pt x="834" y="2727"/>
                    <a:pt x="822" y="2703"/>
                  </a:cubicBezTo>
                  <a:cubicBezTo>
                    <a:pt x="714" y="2536"/>
                    <a:pt x="655" y="2334"/>
                    <a:pt x="655" y="2132"/>
                  </a:cubicBezTo>
                  <a:cubicBezTo>
                    <a:pt x="655" y="1536"/>
                    <a:pt x="1143" y="1048"/>
                    <a:pt x="1738" y="1048"/>
                  </a:cubicBezTo>
                  <a:close/>
                  <a:moveTo>
                    <a:pt x="2131" y="3846"/>
                  </a:moveTo>
                  <a:lnTo>
                    <a:pt x="2131" y="4025"/>
                  </a:lnTo>
                  <a:cubicBezTo>
                    <a:pt x="2131" y="4084"/>
                    <a:pt x="2143" y="4144"/>
                    <a:pt x="2167" y="4191"/>
                  </a:cubicBezTo>
                  <a:lnTo>
                    <a:pt x="1988" y="4334"/>
                  </a:lnTo>
                  <a:cubicBezTo>
                    <a:pt x="1917" y="4400"/>
                    <a:pt x="1825" y="4432"/>
                    <a:pt x="1734" y="4432"/>
                  </a:cubicBezTo>
                  <a:cubicBezTo>
                    <a:pt x="1643" y="4432"/>
                    <a:pt x="1554" y="4400"/>
                    <a:pt x="1488" y="4334"/>
                  </a:cubicBezTo>
                  <a:lnTo>
                    <a:pt x="1334" y="4191"/>
                  </a:lnTo>
                  <a:cubicBezTo>
                    <a:pt x="1369" y="4144"/>
                    <a:pt x="1381" y="4084"/>
                    <a:pt x="1381" y="4025"/>
                  </a:cubicBezTo>
                  <a:lnTo>
                    <a:pt x="1381" y="3846"/>
                  </a:lnTo>
                  <a:cubicBezTo>
                    <a:pt x="1500" y="3870"/>
                    <a:pt x="1619" y="3906"/>
                    <a:pt x="1750" y="3906"/>
                  </a:cubicBezTo>
                  <a:cubicBezTo>
                    <a:pt x="1893" y="3906"/>
                    <a:pt x="2012" y="3894"/>
                    <a:pt x="2131" y="3846"/>
                  </a:cubicBezTo>
                  <a:close/>
                  <a:moveTo>
                    <a:pt x="1750" y="0"/>
                  </a:moveTo>
                  <a:cubicBezTo>
                    <a:pt x="1274" y="0"/>
                    <a:pt x="881" y="358"/>
                    <a:pt x="881" y="798"/>
                  </a:cubicBezTo>
                  <a:cubicBezTo>
                    <a:pt x="881" y="869"/>
                    <a:pt x="893" y="929"/>
                    <a:pt x="905" y="1000"/>
                  </a:cubicBezTo>
                  <a:cubicBezTo>
                    <a:pt x="560" y="1250"/>
                    <a:pt x="345" y="1667"/>
                    <a:pt x="345" y="2132"/>
                  </a:cubicBezTo>
                  <a:cubicBezTo>
                    <a:pt x="345" y="2382"/>
                    <a:pt x="405" y="2632"/>
                    <a:pt x="536" y="2834"/>
                  </a:cubicBezTo>
                  <a:cubicBezTo>
                    <a:pt x="583" y="3191"/>
                    <a:pt x="774" y="3489"/>
                    <a:pt x="1060" y="3679"/>
                  </a:cubicBezTo>
                  <a:lnTo>
                    <a:pt x="1060" y="4025"/>
                  </a:lnTo>
                  <a:lnTo>
                    <a:pt x="1060" y="4037"/>
                  </a:lnTo>
                  <a:lnTo>
                    <a:pt x="381" y="4382"/>
                  </a:lnTo>
                  <a:cubicBezTo>
                    <a:pt x="143" y="4501"/>
                    <a:pt x="0" y="4739"/>
                    <a:pt x="0" y="5013"/>
                  </a:cubicBezTo>
                  <a:lnTo>
                    <a:pt x="0" y="5882"/>
                  </a:lnTo>
                  <a:cubicBezTo>
                    <a:pt x="0" y="5977"/>
                    <a:pt x="72" y="6049"/>
                    <a:pt x="167" y="6049"/>
                  </a:cubicBezTo>
                  <a:cubicBezTo>
                    <a:pt x="250" y="6049"/>
                    <a:pt x="322" y="5977"/>
                    <a:pt x="322" y="5882"/>
                  </a:cubicBezTo>
                  <a:lnTo>
                    <a:pt x="322" y="5013"/>
                  </a:lnTo>
                  <a:cubicBezTo>
                    <a:pt x="322" y="4870"/>
                    <a:pt x="393" y="4739"/>
                    <a:pt x="536" y="4679"/>
                  </a:cubicBezTo>
                  <a:lnTo>
                    <a:pt x="1084" y="4394"/>
                  </a:lnTo>
                  <a:lnTo>
                    <a:pt x="1274" y="4572"/>
                  </a:lnTo>
                  <a:cubicBezTo>
                    <a:pt x="1417" y="4715"/>
                    <a:pt x="1584" y="4775"/>
                    <a:pt x="1750" y="4775"/>
                  </a:cubicBezTo>
                  <a:cubicBezTo>
                    <a:pt x="1929" y="4775"/>
                    <a:pt x="2096" y="4715"/>
                    <a:pt x="2227" y="4572"/>
                  </a:cubicBezTo>
                  <a:lnTo>
                    <a:pt x="2429" y="4394"/>
                  </a:lnTo>
                  <a:lnTo>
                    <a:pt x="2977" y="4679"/>
                  </a:lnTo>
                  <a:cubicBezTo>
                    <a:pt x="3096" y="4739"/>
                    <a:pt x="3179" y="4870"/>
                    <a:pt x="3179" y="5013"/>
                  </a:cubicBezTo>
                  <a:lnTo>
                    <a:pt x="3179" y="5882"/>
                  </a:lnTo>
                  <a:cubicBezTo>
                    <a:pt x="3179" y="5977"/>
                    <a:pt x="3262" y="6049"/>
                    <a:pt x="3346" y="6049"/>
                  </a:cubicBezTo>
                  <a:cubicBezTo>
                    <a:pt x="3441" y="6049"/>
                    <a:pt x="3512" y="5977"/>
                    <a:pt x="3512" y="5882"/>
                  </a:cubicBezTo>
                  <a:lnTo>
                    <a:pt x="3512" y="5013"/>
                  </a:lnTo>
                  <a:cubicBezTo>
                    <a:pt x="3512" y="4739"/>
                    <a:pt x="3358" y="4501"/>
                    <a:pt x="3120" y="4382"/>
                  </a:cubicBezTo>
                  <a:lnTo>
                    <a:pt x="2453" y="4037"/>
                  </a:lnTo>
                  <a:lnTo>
                    <a:pt x="2453" y="4025"/>
                  </a:lnTo>
                  <a:lnTo>
                    <a:pt x="2453" y="3679"/>
                  </a:lnTo>
                  <a:cubicBezTo>
                    <a:pt x="2739" y="3489"/>
                    <a:pt x="2929" y="3191"/>
                    <a:pt x="2977" y="2834"/>
                  </a:cubicBezTo>
                  <a:cubicBezTo>
                    <a:pt x="3096" y="2632"/>
                    <a:pt x="3167" y="2370"/>
                    <a:pt x="3167" y="2132"/>
                  </a:cubicBezTo>
                  <a:cubicBezTo>
                    <a:pt x="3167" y="1667"/>
                    <a:pt x="2941" y="1262"/>
                    <a:pt x="2608" y="1000"/>
                  </a:cubicBezTo>
                  <a:cubicBezTo>
                    <a:pt x="2619" y="941"/>
                    <a:pt x="2631" y="869"/>
                    <a:pt x="2631" y="798"/>
                  </a:cubicBezTo>
                  <a:cubicBezTo>
                    <a:pt x="2631" y="369"/>
                    <a:pt x="2227" y="0"/>
                    <a:pt x="17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8" name="Google Shape;6728;p79"/>
            <p:cNvSpPr/>
            <p:nvPr/>
          </p:nvSpPr>
          <p:spPr>
            <a:xfrm>
              <a:off x="7795043" y="2750789"/>
              <a:ext cx="11012" cy="26162"/>
            </a:xfrm>
            <a:custGeom>
              <a:avLst/>
              <a:gdLst/>
              <a:ahLst/>
              <a:cxnLst/>
              <a:rect l="l" t="t" r="r" b="b"/>
              <a:pathLst>
                <a:path w="346" h="822" extrusionOk="0">
                  <a:moveTo>
                    <a:pt x="167" y="0"/>
                  </a:moveTo>
                  <a:cubicBezTo>
                    <a:pt x="84" y="0"/>
                    <a:pt x="1" y="83"/>
                    <a:pt x="1" y="167"/>
                  </a:cubicBezTo>
                  <a:lnTo>
                    <a:pt x="1" y="655"/>
                  </a:lnTo>
                  <a:cubicBezTo>
                    <a:pt x="1" y="750"/>
                    <a:pt x="84" y="822"/>
                    <a:pt x="167" y="822"/>
                  </a:cubicBezTo>
                  <a:cubicBezTo>
                    <a:pt x="263" y="822"/>
                    <a:pt x="334" y="750"/>
                    <a:pt x="334" y="655"/>
                  </a:cubicBezTo>
                  <a:lnTo>
                    <a:pt x="334" y="167"/>
                  </a:lnTo>
                  <a:cubicBezTo>
                    <a:pt x="346" y="83"/>
                    <a:pt x="27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9" name="Google Shape;6729;p79"/>
            <p:cNvSpPr/>
            <p:nvPr/>
          </p:nvSpPr>
          <p:spPr>
            <a:xfrm>
              <a:off x="7851887" y="2750789"/>
              <a:ext cx="10662" cy="26162"/>
            </a:xfrm>
            <a:custGeom>
              <a:avLst/>
              <a:gdLst/>
              <a:ahLst/>
              <a:cxnLst/>
              <a:rect l="l" t="t" r="r" b="b"/>
              <a:pathLst>
                <a:path w="335" h="822" extrusionOk="0">
                  <a:moveTo>
                    <a:pt x="167" y="0"/>
                  </a:moveTo>
                  <a:cubicBezTo>
                    <a:pt x="84" y="0"/>
                    <a:pt x="1" y="83"/>
                    <a:pt x="1" y="167"/>
                  </a:cubicBezTo>
                  <a:lnTo>
                    <a:pt x="1" y="655"/>
                  </a:lnTo>
                  <a:cubicBezTo>
                    <a:pt x="1" y="750"/>
                    <a:pt x="84" y="822"/>
                    <a:pt x="167" y="822"/>
                  </a:cubicBezTo>
                  <a:cubicBezTo>
                    <a:pt x="263" y="822"/>
                    <a:pt x="334" y="750"/>
                    <a:pt x="334" y="655"/>
                  </a:cubicBezTo>
                  <a:lnTo>
                    <a:pt x="334" y="167"/>
                  </a:lnTo>
                  <a:cubicBezTo>
                    <a:pt x="334" y="83"/>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0" name="Google Shape;6730;p79"/>
            <p:cNvSpPr/>
            <p:nvPr/>
          </p:nvSpPr>
          <p:spPr>
            <a:xfrm>
              <a:off x="7641189" y="2595789"/>
              <a:ext cx="136826" cy="113147"/>
            </a:xfrm>
            <a:custGeom>
              <a:avLst/>
              <a:gdLst/>
              <a:ahLst/>
              <a:cxnLst/>
              <a:rect l="l" t="t" r="r" b="b"/>
              <a:pathLst>
                <a:path w="4299" h="3555" extrusionOk="0">
                  <a:moveTo>
                    <a:pt x="2156" y="1"/>
                  </a:moveTo>
                  <a:cubicBezTo>
                    <a:pt x="2072" y="1"/>
                    <a:pt x="2001" y="84"/>
                    <a:pt x="2001" y="167"/>
                  </a:cubicBezTo>
                  <a:lnTo>
                    <a:pt x="2001" y="2048"/>
                  </a:lnTo>
                  <a:lnTo>
                    <a:pt x="108" y="3251"/>
                  </a:lnTo>
                  <a:cubicBezTo>
                    <a:pt x="37" y="3299"/>
                    <a:pt x="1" y="3406"/>
                    <a:pt x="60" y="3477"/>
                  </a:cubicBezTo>
                  <a:cubicBezTo>
                    <a:pt x="91" y="3523"/>
                    <a:pt x="147" y="3555"/>
                    <a:pt x="202" y="3555"/>
                  </a:cubicBezTo>
                  <a:cubicBezTo>
                    <a:pt x="232" y="3555"/>
                    <a:pt x="261" y="3546"/>
                    <a:pt x="287" y="3525"/>
                  </a:cubicBezTo>
                  <a:lnTo>
                    <a:pt x="2156" y="2334"/>
                  </a:lnTo>
                  <a:lnTo>
                    <a:pt x="4037" y="3525"/>
                  </a:lnTo>
                  <a:cubicBezTo>
                    <a:pt x="4061" y="3537"/>
                    <a:pt x="4097" y="3549"/>
                    <a:pt x="4120" y="3549"/>
                  </a:cubicBezTo>
                  <a:cubicBezTo>
                    <a:pt x="4180" y="3549"/>
                    <a:pt x="4228" y="3525"/>
                    <a:pt x="4263" y="3477"/>
                  </a:cubicBezTo>
                  <a:cubicBezTo>
                    <a:pt x="4299" y="3406"/>
                    <a:pt x="4287" y="3299"/>
                    <a:pt x="4216" y="3251"/>
                  </a:cubicBezTo>
                  <a:lnTo>
                    <a:pt x="2323" y="2048"/>
                  </a:lnTo>
                  <a:lnTo>
                    <a:pt x="2323" y="167"/>
                  </a:lnTo>
                  <a:cubicBezTo>
                    <a:pt x="2323" y="84"/>
                    <a:pt x="2251" y="1"/>
                    <a:pt x="2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31" name="Google Shape;6731;p79"/>
          <p:cNvGrpSpPr/>
          <p:nvPr/>
        </p:nvGrpSpPr>
        <p:grpSpPr>
          <a:xfrm>
            <a:off x="5733194" y="2431718"/>
            <a:ext cx="446826" cy="327059"/>
            <a:chOff x="5733194" y="2431718"/>
            <a:chExt cx="446826" cy="327059"/>
          </a:xfrm>
        </p:grpSpPr>
        <p:sp>
          <p:nvSpPr>
            <p:cNvPr id="6732" name="Google Shape;6732;p79"/>
            <p:cNvSpPr/>
            <p:nvPr/>
          </p:nvSpPr>
          <p:spPr>
            <a:xfrm>
              <a:off x="6032946" y="2474145"/>
              <a:ext cx="56112" cy="20115"/>
            </a:xfrm>
            <a:custGeom>
              <a:avLst/>
              <a:gdLst/>
              <a:ahLst/>
              <a:cxnLst/>
              <a:rect l="l" t="t" r="r" b="b"/>
              <a:pathLst>
                <a:path w="1763" h="632" extrusionOk="0">
                  <a:moveTo>
                    <a:pt x="215" y="1"/>
                  </a:moveTo>
                  <a:cubicBezTo>
                    <a:pt x="96" y="1"/>
                    <a:pt x="1" y="96"/>
                    <a:pt x="1" y="215"/>
                  </a:cubicBezTo>
                  <a:cubicBezTo>
                    <a:pt x="1" y="334"/>
                    <a:pt x="96" y="417"/>
                    <a:pt x="215" y="417"/>
                  </a:cubicBezTo>
                  <a:cubicBezTo>
                    <a:pt x="441" y="417"/>
                    <a:pt x="1108" y="453"/>
                    <a:pt x="1429" y="620"/>
                  </a:cubicBezTo>
                  <a:cubicBezTo>
                    <a:pt x="1465" y="632"/>
                    <a:pt x="1489" y="632"/>
                    <a:pt x="1525" y="632"/>
                  </a:cubicBezTo>
                  <a:cubicBezTo>
                    <a:pt x="1596" y="632"/>
                    <a:pt x="1668" y="584"/>
                    <a:pt x="1703" y="513"/>
                  </a:cubicBezTo>
                  <a:cubicBezTo>
                    <a:pt x="1763" y="417"/>
                    <a:pt x="1727" y="298"/>
                    <a:pt x="1632" y="239"/>
                  </a:cubicBezTo>
                  <a:cubicBezTo>
                    <a:pt x="1156" y="1"/>
                    <a:pt x="263" y="1"/>
                    <a:pt x="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3" name="Google Shape;6733;p79"/>
            <p:cNvSpPr/>
            <p:nvPr/>
          </p:nvSpPr>
          <p:spPr>
            <a:xfrm>
              <a:off x="5733194" y="2431718"/>
              <a:ext cx="446826" cy="327059"/>
            </a:xfrm>
            <a:custGeom>
              <a:avLst/>
              <a:gdLst/>
              <a:ahLst/>
              <a:cxnLst/>
              <a:rect l="l" t="t" r="r" b="b"/>
              <a:pathLst>
                <a:path w="14039" h="10276" extrusionOk="0">
                  <a:moveTo>
                    <a:pt x="11621" y="655"/>
                  </a:moveTo>
                  <a:lnTo>
                    <a:pt x="11621" y="1500"/>
                  </a:lnTo>
                  <a:cubicBezTo>
                    <a:pt x="11621" y="1631"/>
                    <a:pt x="11598" y="1762"/>
                    <a:pt x="11538" y="1905"/>
                  </a:cubicBezTo>
                  <a:lnTo>
                    <a:pt x="11431" y="2108"/>
                  </a:lnTo>
                  <a:cubicBezTo>
                    <a:pt x="11419" y="2143"/>
                    <a:pt x="11419" y="2167"/>
                    <a:pt x="11419" y="2203"/>
                  </a:cubicBezTo>
                  <a:lnTo>
                    <a:pt x="11419" y="2631"/>
                  </a:lnTo>
                  <a:cubicBezTo>
                    <a:pt x="11419" y="2929"/>
                    <a:pt x="11300" y="3215"/>
                    <a:pt x="11074" y="3429"/>
                  </a:cubicBezTo>
                  <a:cubicBezTo>
                    <a:pt x="10858" y="3634"/>
                    <a:pt x="10599" y="3751"/>
                    <a:pt x="10317" y="3751"/>
                  </a:cubicBezTo>
                  <a:cubicBezTo>
                    <a:pt x="10303" y="3751"/>
                    <a:pt x="10290" y="3751"/>
                    <a:pt x="10276" y="3751"/>
                  </a:cubicBezTo>
                  <a:cubicBezTo>
                    <a:pt x="9657" y="3739"/>
                    <a:pt x="9181" y="3215"/>
                    <a:pt x="9181" y="2584"/>
                  </a:cubicBezTo>
                  <a:lnTo>
                    <a:pt x="9181" y="2203"/>
                  </a:lnTo>
                  <a:cubicBezTo>
                    <a:pt x="9181" y="2167"/>
                    <a:pt x="9181" y="2143"/>
                    <a:pt x="9169" y="2108"/>
                  </a:cubicBezTo>
                  <a:lnTo>
                    <a:pt x="9038" y="1857"/>
                  </a:lnTo>
                  <a:cubicBezTo>
                    <a:pt x="8990" y="1762"/>
                    <a:pt x="8966" y="1667"/>
                    <a:pt x="8966" y="1560"/>
                  </a:cubicBezTo>
                  <a:lnTo>
                    <a:pt x="8966" y="1548"/>
                  </a:lnTo>
                  <a:cubicBezTo>
                    <a:pt x="8966" y="1048"/>
                    <a:pt x="9359" y="655"/>
                    <a:pt x="9859" y="655"/>
                  </a:cubicBezTo>
                  <a:close/>
                  <a:moveTo>
                    <a:pt x="4156" y="429"/>
                  </a:moveTo>
                  <a:cubicBezTo>
                    <a:pt x="4513" y="429"/>
                    <a:pt x="4823" y="560"/>
                    <a:pt x="5061" y="822"/>
                  </a:cubicBezTo>
                  <a:cubicBezTo>
                    <a:pt x="5299" y="1072"/>
                    <a:pt x="5442" y="1417"/>
                    <a:pt x="5478" y="1786"/>
                  </a:cubicBezTo>
                  <a:cubicBezTo>
                    <a:pt x="5513" y="2215"/>
                    <a:pt x="5656" y="3108"/>
                    <a:pt x="5847" y="3643"/>
                  </a:cubicBezTo>
                  <a:lnTo>
                    <a:pt x="5835" y="3643"/>
                  </a:lnTo>
                  <a:cubicBezTo>
                    <a:pt x="5525" y="3762"/>
                    <a:pt x="4882" y="3941"/>
                    <a:pt x="4132" y="3941"/>
                  </a:cubicBezTo>
                  <a:cubicBezTo>
                    <a:pt x="4077" y="3944"/>
                    <a:pt x="4021" y="3945"/>
                    <a:pt x="3967" y="3945"/>
                  </a:cubicBezTo>
                  <a:cubicBezTo>
                    <a:pt x="3330" y="3945"/>
                    <a:pt x="2762" y="3765"/>
                    <a:pt x="2477" y="3655"/>
                  </a:cubicBezTo>
                  <a:cubicBezTo>
                    <a:pt x="2656" y="3108"/>
                    <a:pt x="2799" y="2215"/>
                    <a:pt x="2835" y="1786"/>
                  </a:cubicBezTo>
                  <a:cubicBezTo>
                    <a:pt x="2858" y="1417"/>
                    <a:pt x="3013" y="1072"/>
                    <a:pt x="3251" y="822"/>
                  </a:cubicBezTo>
                  <a:cubicBezTo>
                    <a:pt x="3501" y="560"/>
                    <a:pt x="3811" y="429"/>
                    <a:pt x="4156" y="429"/>
                  </a:cubicBezTo>
                  <a:close/>
                  <a:moveTo>
                    <a:pt x="10752" y="4096"/>
                  </a:moveTo>
                  <a:cubicBezTo>
                    <a:pt x="10752" y="4155"/>
                    <a:pt x="10764" y="4215"/>
                    <a:pt x="10776" y="4274"/>
                  </a:cubicBezTo>
                  <a:lnTo>
                    <a:pt x="10609" y="4429"/>
                  </a:lnTo>
                  <a:cubicBezTo>
                    <a:pt x="10526" y="4524"/>
                    <a:pt x="10419" y="4572"/>
                    <a:pt x="10300" y="4572"/>
                  </a:cubicBezTo>
                  <a:cubicBezTo>
                    <a:pt x="10181" y="4572"/>
                    <a:pt x="10062" y="4524"/>
                    <a:pt x="9990" y="4429"/>
                  </a:cubicBezTo>
                  <a:lnTo>
                    <a:pt x="9823" y="4274"/>
                  </a:lnTo>
                  <a:cubicBezTo>
                    <a:pt x="9835" y="4215"/>
                    <a:pt x="9859" y="4155"/>
                    <a:pt x="9859" y="4096"/>
                  </a:cubicBezTo>
                  <a:cubicBezTo>
                    <a:pt x="9990" y="4132"/>
                    <a:pt x="10121" y="4167"/>
                    <a:pt x="10252" y="4167"/>
                  </a:cubicBezTo>
                  <a:lnTo>
                    <a:pt x="10300" y="4167"/>
                  </a:lnTo>
                  <a:cubicBezTo>
                    <a:pt x="10455" y="4167"/>
                    <a:pt x="10609" y="4132"/>
                    <a:pt x="10752" y="4096"/>
                  </a:cubicBezTo>
                  <a:close/>
                  <a:moveTo>
                    <a:pt x="4692" y="4358"/>
                  </a:moveTo>
                  <a:cubicBezTo>
                    <a:pt x="4763" y="4524"/>
                    <a:pt x="4918" y="4644"/>
                    <a:pt x="5097" y="4691"/>
                  </a:cubicBezTo>
                  <a:lnTo>
                    <a:pt x="5835" y="4894"/>
                  </a:lnTo>
                  <a:cubicBezTo>
                    <a:pt x="6025" y="4953"/>
                    <a:pt x="6168" y="5132"/>
                    <a:pt x="6168" y="5322"/>
                  </a:cubicBezTo>
                  <a:lnTo>
                    <a:pt x="6168" y="7251"/>
                  </a:lnTo>
                  <a:cubicBezTo>
                    <a:pt x="6168" y="7501"/>
                    <a:pt x="5954" y="7692"/>
                    <a:pt x="5716" y="7692"/>
                  </a:cubicBezTo>
                  <a:lnTo>
                    <a:pt x="5704" y="7692"/>
                  </a:lnTo>
                  <a:lnTo>
                    <a:pt x="5704" y="6144"/>
                  </a:lnTo>
                  <a:cubicBezTo>
                    <a:pt x="5668" y="5787"/>
                    <a:pt x="5394" y="5501"/>
                    <a:pt x="5025" y="5501"/>
                  </a:cubicBezTo>
                  <a:lnTo>
                    <a:pt x="3275" y="5501"/>
                  </a:lnTo>
                  <a:cubicBezTo>
                    <a:pt x="2918" y="5501"/>
                    <a:pt x="2632" y="5787"/>
                    <a:pt x="2632" y="6144"/>
                  </a:cubicBezTo>
                  <a:lnTo>
                    <a:pt x="2632" y="7692"/>
                  </a:lnTo>
                  <a:lnTo>
                    <a:pt x="2620" y="7692"/>
                  </a:lnTo>
                  <a:cubicBezTo>
                    <a:pt x="2370" y="7692"/>
                    <a:pt x="2180" y="7489"/>
                    <a:pt x="2180" y="7251"/>
                  </a:cubicBezTo>
                  <a:lnTo>
                    <a:pt x="2180" y="5322"/>
                  </a:lnTo>
                  <a:cubicBezTo>
                    <a:pt x="2180" y="5132"/>
                    <a:pt x="2311" y="4941"/>
                    <a:pt x="2501" y="4894"/>
                  </a:cubicBezTo>
                  <a:lnTo>
                    <a:pt x="3251" y="4691"/>
                  </a:lnTo>
                  <a:cubicBezTo>
                    <a:pt x="3430" y="4644"/>
                    <a:pt x="3561" y="4524"/>
                    <a:pt x="3644" y="4358"/>
                  </a:cubicBezTo>
                  <a:cubicBezTo>
                    <a:pt x="3811" y="4370"/>
                    <a:pt x="3989" y="4394"/>
                    <a:pt x="4168" y="4394"/>
                  </a:cubicBezTo>
                  <a:cubicBezTo>
                    <a:pt x="4347" y="4394"/>
                    <a:pt x="4525" y="4370"/>
                    <a:pt x="4692" y="4358"/>
                  </a:cubicBezTo>
                  <a:close/>
                  <a:moveTo>
                    <a:pt x="10526" y="5906"/>
                  </a:moveTo>
                  <a:cubicBezTo>
                    <a:pt x="10538" y="5906"/>
                    <a:pt x="10538" y="5906"/>
                    <a:pt x="10538" y="5918"/>
                  </a:cubicBezTo>
                  <a:lnTo>
                    <a:pt x="10538" y="7680"/>
                  </a:lnTo>
                  <a:cubicBezTo>
                    <a:pt x="10538" y="7692"/>
                    <a:pt x="10538" y="7692"/>
                    <a:pt x="10526" y="7692"/>
                  </a:cubicBezTo>
                  <a:lnTo>
                    <a:pt x="7895" y="7692"/>
                  </a:lnTo>
                  <a:cubicBezTo>
                    <a:pt x="7871" y="7692"/>
                    <a:pt x="7871" y="7692"/>
                    <a:pt x="7871" y="7680"/>
                  </a:cubicBezTo>
                  <a:lnTo>
                    <a:pt x="7871" y="5918"/>
                  </a:lnTo>
                  <a:lnTo>
                    <a:pt x="10526" y="5906"/>
                  </a:lnTo>
                  <a:close/>
                  <a:moveTo>
                    <a:pt x="11050" y="4596"/>
                  </a:moveTo>
                  <a:lnTo>
                    <a:pt x="11228" y="4691"/>
                  </a:lnTo>
                  <a:lnTo>
                    <a:pt x="11967" y="4894"/>
                  </a:lnTo>
                  <a:cubicBezTo>
                    <a:pt x="12157" y="4953"/>
                    <a:pt x="12300" y="5132"/>
                    <a:pt x="12300" y="5322"/>
                  </a:cubicBezTo>
                  <a:lnTo>
                    <a:pt x="12300" y="7251"/>
                  </a:lnTo>
                  <a:cubicBezTo>
                    <a:pt x="12300" y="7501"/>
                    <a:pt x="12086" y="7692"/>
                    <a:pt x="11848" y="7692"/>
                  </a:cubicBezTo>
                  <a:lnTo>
                    <a:pt x="10955" y="7692"/>
                  </a:lnTo>
                  <a:lnTo>
                    <a:pt x="10955" y="7680"/>
                  </a:lnTo>
                  <a:lnTo>
                    <a:pt x="10955" y="7227"/>
                  </a:lnTo>
                  <a:lnTo>
                    <a:pt x="11621" y="7227"/>
                  </a:lnTo>
                  <a:cubicBezTo>
                    <a:pt x="11740" y="7227"/>
                    <a:pt x="11836" y="7144"/>
                    <a:pt x="11836" y="7025"/>
                  </a:cubicBezTo>
                  <a:lnTo>
                    <a:pt x="11836" y="5715"/>
                  </a:lnTo>
                  <a:cubicBezTo>
                    <a:pt x="11836" y="5596"/>
                    <a:pt x="11740" y="5501"/>
                    <a:pt x="11621" y="5501"/>
                  </a:cubicBezTo>
                  <a:cubicBezTo>
                    <a:pt x="11502" y="5501"/>
                    <a:pt x="11419" y="5596"/>
                    <a:pt x="11419" y="5715"/>
                  </a:cubicBezTo>
                  <a:lnTo>
                    <a:pt x="11419" y="6834"/>
                  </a:lnTo>
                  <a:lnTo>
                    <a:pt x="10955" y="6834"/>
                  </a:lnTo>
                  <a:lnTo>
                    <a:pt x="10955" y="5941"/>
                  </a:lnTo>
                  <a:cubicBezTo>
                    <a:pt x="10955" y="5691"/>
                    <a:pt x="10764" y="5525"/>
                    <a:pt x="10538" y="5525"/>
                  </a:cubicBezTo>
                  <a:lnTo>
                    <a:pt x="8335" y="5525"/>
                  </a:lnTo>
                  <a:lnTo>
                    <a:pt x="8335" y="5322"/>
                  </a:lnTo>
                  <a:lnTo>
                    <a:pt x="8299" y="5322"/>
                  </a:lnTo>
                  <a:cubicBezTo>
                    <a:pt x="8299" y="5132"/>
                    <a:pt x="8442" y="4941"/>
                    <a:pt x="8633" y="4894"/>
                  </a:cubicBezTo>
                  <a:lnTo>
                    <a:pt x="9383" y="4691"/>
                  </a:lnTo>
                  <a:cubicBezTo>
                    <a:pt x="9442" y="4667"/>
                    <a:pt x="9490" y="4644"/>
                    <a:pt x="9562" y="4596"/>
                  </a:cubicBezTo>
                  <a:lnTo>
                    <a:pt x="9693" y="4727"/>
                  </a:lnTo>
                  <a:cubicBezTo>
                    <a:pt x="9859" y="4894"/>
                    <a:pt x="10062" y="4989"/>
                    <a:pt x="10300" y="4989"/>
                  </a:cubicBezTo>
                  <a:cubicBezTo>
                    <a:pt x="10526" y="4989"/>
                    <a:pt x="10752" y="4894"/>
                    <a:pt x="10907" y="4727"/>
                  </a:cubicBezTo>
                  <a:lnTo>
                    <a:pt x="11050" y="4596"/>
                  </a:lnTo>
                  <a:close/>
                  <a:moveTo>
                    <a:pt x="2632" y="8108"/>
                  </a:moveTo>
                  <a:lnTo>
                    <a:pt x="2632" y="8573"/>
                  </a:lnTo>
                  <a:lnTo>
                    <a:pt x="846" y="8573"/>
                  </a:lnTo>
                  <a:lnTo>
                    <a:pt x="846" y="8108"/>
                  </a:lnTo>
                  <a:close/>
                  <a:moveTo>
                    <a:pt x="13157" y="8108"/>
                  </a:moveTo>
                  <a:lnTo>
                    <a:pt x="13157" y="8573"/>
                  </a:lnTo>
                  <a:lnTo>
                    <a:pt x="5668" y="8573"/>
                  </a:lnTo>
                  <a:lnTo>
                    <a:pt x="5668" y="8108"/>
                  </a:lnTo>
                  <a:close/>
                  <a:moveTo>
                    <a:pt x="5049" y="5906"/>
                  </a:moveTo>
                  <a:cubicBezTo>
                    <a:pt x="5180" y="5906"/>
                    <a:pt x="5287" y="6013"/>
                    <a:pt x="5287" y="6144"/>
                  </a:cubicBezTo>
                  <a:lnTo>
                    <a:pt x="5287" y="9001"/>
                  </a:lnTo>
                  <a:lnTo>
                    <a:pt x="3049" y="9001"/>
                  </a:lnTo>
                  <a:lnTo>
                    <a:pt x="3049" y="6144"/>
                  </a:lnTo>
                  <a:cubicBezTo>
                    <a:pt x="3049" y="6013"/>
                    <a:pt x="3156" y="5906"/>
                    <a:pt x="3287" y="5906"/>
                  </a:cubicBezTo>
                  <a:close/>
                  <a:moveTo>
                    <a:pt x="4168" y="0"/>
                  </a:moveTo>
                  <a:cubicBezTo>
                    <a:pt x="3239" y="0"/>
                    <a:pt x="2501" y="738"/>
                    <a:pt x="2430" y="1738"/>
                  </a:cubicBezTo>
                  <a:cubicBezTo>
                    <a:pt x="2394" y="2155"/>
                    <a:pt x="2263" y="2989"/>
                    <a:pt x="2084" y="3477"/>
                  </a:cubicBezTo>
                  <a:cubicBezTo>
                    <a:pt x="2037" y="3584"/>
                    <a:pt x="2049" y="3703"/>
                    <a:pt x="2096" y="3810"/>
                  </a:cubicBezTo>
                  <a:cubicBezTo>
                    <a:pt x="2144" y="3905"/>
                    <a:pt x="2239" y="3989"/>
                    <a:pt x="2334" y="4024"/>
                  </a:cubicBezTo>
                  <a:cubicBezTo>
                    <a:pt x="2513" y="4084"/>
                    <a:pt x="2811" y="4179"/>
                    <a:pt x="3156" y="4251"/>
                  </a:cubicBezTo>
                  <a:cubicBezTo>
                    <a:pt x="3144" y="4251"/>
                    <a:pt x="3144" y="4251"/>
                    <a:pt x="3120" y="4263"/>
                  </a:cubicBezTo>
                  <a:lnTo>
                    <a:pt x="2382" y="4477"/>
                  </a:lnTo>
                  <a:cubicBezTo>
                    <a:pt x="2013" y="4584"/>
                    <a:pt x="1751" y="4917"/>
                    <a:pt x="1751" y="5310"/>
                  </a:cubicBezTo>
                  <a:lnTo>
                    <a:pt x="1751" y="7227"/>
                  </a:lnTo>
                  <a:cubicBezTo>
                    <a:pt x="1751" y="7394"/>
                    <a:pt x="1799" y="7561"/>
                    <a:pt x="1894" y="7680"/>
                  </a:cubicBezTo>
                  <a:lnTo>
                    <a:pt x="203" y="7680"/>
                  </a:lnTo>
                  <a:cubicBezTo>
                    <a:pt x="84" y="7680"/>
                    <a:pt x="1" y="7763"/>
                    <a:pt x="1" y="7882"/>
                  </a:cubicBezTo>
                  <a:cubicBezTo>
                    <a:pt x="1" y="8001"/>
                    <a:pt x="84" y="8096"/>
                    <a:pt x="203" y="8096"/>
                  </a:cubicBezTo>
                  <a:lnTo>
                    <a:pt x="441" y="8096"/>
                  </a:lnTo>
                  <a:lnTo>
                    <a:pt x="441" y="10073"/>
                  </a:lnTo>
                  <a:cubicBezTo>
                    <a:pt x="441" y="10192"/>
                    <a:pt x="537" y="10275"/>
                    <a:pt x="656" y="10275"/>
                  </a:cubicBezTo>
                  <a:cubicBezTo>
                    <a:pt x="775" y="10275"/>
                    <a:pt x="858" y="10192"/>
                    <a:pt x="858" y="10073"/>
                  </a:cubicBezTo>
                  <a:lnTo>
                    <a:pt x="858" y="8954"/>
                  </a:lnTo>
                  <a:lnTo>
                    <a:pt x="2644" y="8954"/>
                  </a:lnTo>
                  <a:lnTo>
                    <a:pt x="2644" y="10073"/>
                  </a:lnTo>
                  <a:cubicBezTo>
                    <a:pt x="2644" y="10192"/>
                    <a:pt x="2739" y="10275"/>
                    <a:pt x="2858" y="10275"/>
                  </a:cubicBezTo>
                  <a:cubicBezTo>
                    <a:pt x="2977" y="10275"/>
                    <a:pt x="3073" y="10192"/>
                    <a:pt x="3073" y="10073"/>
                  </a:cubicBezTo>
                  <a:lnTo>
                    <a:pt x="3073" y="9406"/>
                  </a:lnTo>
                  <a:lnTo>
                    <a:pt x="5287" y="9406"/>
                  </a:lnTo>
                  <a:lnTo>
                    <a:pt x="5287" y="10073"/>
                  </a:lnTo>
                  <a:cubicBezTo>
                    <a:pt x="5287" y="10192"/>
                    <a:pt x="5371" y="10275"/>
                    <a:pt x="5490" y="10275"/>
                  </a:cubicBezTo>
                  <a:cubicBezTo>
                    <a:pt x="5609" y="10275"/>
                    <a:pt x="5704" y="10192"/>
                    <a:pt x="5704" y="10073"/>
                  </a:cubicBezTo>
                  <a:lnTo>
                    <a:pt x="5704" y="8954"/>
                  </a:lnTo>
                  <a:lnTo>
                    <a:pt x="13169" y="8954"/>
                  </a:lnTo>
                  <a:lnTo>
                    <a:pt x="13169" y="10073"/>
                  </a:lnTo>
                  <a:cubicBezTo>
                    <a:pt x="13169" y="10192"/>
                    <a:pt x="13264" y="10275"/>
                    <a:pt x="13383" y="10275"/>
                  </a:cubicBezTo>
                  <a:cubicBezTo>
                    <a:pt x="13503" y="10275"/>
                    <a:pt x="13586" y="10192"/>
                    <a:pt x="13586" y="10073"/>
                  </a:cubicBezTo>
                  <a:lnTo>
                    <a:pt x="13586" y="8096"/>
                  </a:lnTo>
                  <a:lnTo>
                    <a:pt x="13824" y="8096"/>
                  </a:lnTo>
                  <a:cubicBezTo>
                    <a:pt x="13943" y="8096"/>
                    <a:pt x="14038" y="8001"/>
                    <a:pt x="14038" y="7882"/>
                  </a:cubicBezTo>
                  <a:cubicBezTo>
                    <a:pt x="14003" y="7787"/>
                    <a:pt x="13919" y="7692"/>
                    <a:pt x="13800" y="7692"/>
                  </a:cubicBezTo>
                  <a:lnTo>
                    <a:pt x="12562" y="7692"/>
                  </a:lnTo>
                  <a:cubicBezTo>
                    <a:pt x="12633" y="7561"/>
                    <a:pt x="12693" y="7406"/>
                    <a:pt x="12693" y="7251"/>
                  </a:cubicBezTo>
                  <a:lnTo>
                    <a:pt x="12693" y="5322"/>
                  </a:lnTo>
                  <a:cubicBezTo>
                    <a:pt x="12693" y="4941"/>
                    <a:pt x="12443" y="4596"/>
                    <a:pt x="12074" y="4489"/>
                  </a:cubicBezTo>
                  <a:lnTo>
                    <a:pt x="11324" y="4286"/>
                  </a:lnTo>
                  <a:cubicBezTo>
                    <a:pt x="11228" y="4251"/>
                    <a:pt x="11169" y="4167"/>
                    <a:pt x="11169" y="4060"/>
                  </a:cubicBezTo>
                  <a:lnTo>
                    <a:pt x="11169" y="3893"/>
                  </a:lnTo>
                  <a:cubicBezTo>
                    <a:pt x="11240" y="3858"/>
                    <a:pt x="11300" y="3798"/>
                    <a:pt x="11359" y="3739"/>
                  </a:cubicBezTo>
                  <a:cubicBezTo>
                    <a:pt x="11657" y="3453"/>
                    <a:pt x="11824" y="3060"/>
                    <a:pt x="11824" y="2643"/>
                  </a:cubicBezTo>
                  <a:lnTo>
                    <a:pt x="11824" y="2262"/>
                  </a:lnTo>
                  <a:lnTo>
                    <a:pt x="11895" y="2096"/>
                  </a:lnTo>
                  <a:cubicBezTo>
                    <a:pt x="11979" y="1917"/>
                    <a:pt x="12026" y="1703"/>
                    <a:pt x="12026" y="1512"/>
                  </a:cubicBezTo>
                  <a:lnTo>
                    <a:pt x="12026" y="453"/>
                  </a:lnTo>
                  <a:cubicBezTo>
                    <a:pt x="12026" y="333"/>
                    <a:pt x="11943" y="250"/>
                    <a:pt x="11824" y="250"/>
                  </a:cubicBezTo>
                  <a:lnTo>
                    <a:pt x="9859" y="250"/>
                  </a:lnTo>
                  <a:cubicBezTo>
                    <a:pt x="9145" y="250"/>
                    <a:pt x="8561" y="834"/>
                    <a:pt x="8561" y="1548"/>
                  </a:cubicBezTo>
                  <a:lnTo>
                    <a:pt x="8561" y="1560"/>
                  </a:lnTo>
                  <a:cubicBezTo>
                    <a:pt x="8561" y="1727"/>
                    <a:pt x="8597" y="1881"/>
                    <a:pt x="8680" y="2036"/>
                  </a:cubicBezTo>
                  <a:lnTo>
                    <a:pt x="8788" y="2238"/>
                  </a:lnTo>
                  <a:lnTo>
                    <a:pt x="8788" y="2572"/>
                  </a:lnTo>
                  <a:cubicBezTo>
                    <a:pt x="8788" y="3108"/>
                    <a:pt x="9050" y="3584"/>
                    <a:pt x="9442" y="3870"/>
                  </a:cubicBezTo>
                  <a:lnTo>
                    <a:pt x="9442" y="4048"/>
                  </a:lnTo>
                  <a:cubicBezTo>
                    <a:pt x="9442" y="4143"/>
                    <a:pt x="9359" y="4239"/>
                    <a:pt x="9276" y="4263"/>
                  </a:cubicBezTo>
                  <a:lnTo>
                    <a:pt x="8526" y="4477"/>
                  </a:lnTo>
                  <a:cubicBezTo>
                    <a:pt x="8157" y="4584"/>
                    <a:pt x="7907" y="4917"/>
                    <a:pt x="7907" y="5310"/>
                  </a:cubicBezTo>
                  <a:lnTo>
                    <a:pt x="7907" y="5489"/>
                  </a:lnTo>
                  <a:lnTo>
                    <a:pt x="7895" y="5489"/>
                  </a:lnTo>
                  <a:cubicBezTo>
                    <a:pt x="7657" y="5489"/>
                    <a:pt x="7478" y="5679"/>
                    <a:pt x="7478" y="5906"/>
                  </a:cubicBezTo>
                  <a:lnTo>
                    <a:pt x="7478" y="7656"/>
                  </a:lnTo>
                  <a:lnTo>
                    <a:pt x="7478" y="7680"/>
                  </a:lnTo>
                  <a:lnTo>
                    <a:pt x="6442" y="7680"/>
                  </a:lnTo>
                  <a:cubicBezTo>
                    <a:pt x="6525" y="7537"/>
                    <a:pt x="6585" y="7394"/>
                    <a:pt x="6585" y="7227"/>
                  </a:cubicBezTo>
                  <a:lnTo>
                    <a:pt x="6585" y="5310"/>
                  </a:lnTo>
                  <a:cubicBezTo>
                    <a:pt x="6585" y="4917"/>
                    <a:pt x="6323" y="4584"/>
                    <a:pt x="5954" y="4477"/>
                  </a:cubicBezTo>
                  <a:lnTo>
                    <a:pt x="5216" y="4263"/>
                  </a:lnTo>
                  <a:cubicBezTo>
                    <a:pt x="5192" y="4263"/>
                    <a:pt x="5192" y="4263"/>
                    <a:pt x="5180" y="4251"/>
                  </a:cubicBezTo>
                  <a:cubicBezTo>
                    <a:pt x="5537" y="4179"/>
                    <a:pt x="5823" y="4084"/>
                    <a:pt x="6002" y="4024"/>
                  </a:cubicBezTo>
                  <a:cubicBezTo>
                    <a:pt x="6109" y="3989"/>
                    <a:pt x="6192" y="3905"/>
                    <a:pt x="6240" y="3810"/>
                  </a:cubicBezTo>
                  <a:cubicBezTo>
                    <a:pt x="6287" y="3703"/>
                    <a:pt x="6299" y="3596"/>
                    <a:pt x="6252" y="3477"/>
                  </a:cubicBezTo>
                  <a:cubicBezTo>
                    <a:pt x="6073" y="2977"/>
                    <a:pt x="5942" y="2143"/>
                    <a:pt x="5906" y="1738"/>
                  </a:cubicBezTo>
                  <a:cubicBezTo>
                    <a:pt x="5835" y="738"/>
                    <a:pt x="5097" y="0"/>
                    <a:pt x="4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4" name="Google Shape;6734;p79"/>
            <p:cNvSpPr/>
            <p:nvPr/>
          </p:nvSpPr>
          <p:spPr>
            <a:xfrm>
              <a:off x="6019323" y="2641653"/>
              <a:ext cx="13272" cy="13272"/>
            </a:xfrm>
            <a:custGeom>
              <a:avLst/>
              <a:gdLst/>
              <a:ahLst/>
              <a:cxnLst/>
              <a:rect l="l" t="t" r="r" b="b"/>
              <a:pathLst>
                <a:path w="417" h="417" extrusionOk="0">
                  <a:moveTo>
                    <a:pt x="202" y="0"/>
                  </a:moveTo>
                  <a:cubicBezTo>
                    <a:pt x="95" y="0"/>
                    <a:pt x="0" y="84"/>
                    <a:pt x="0" y="203"/>
                  </a:cubicBezTo>
                  <a:cubicBezTo>
                    <a:pt x="0" y="322"/>
                    <a:pt x="95" y="417"/>
                    <a:pt x="202" y="417"/>
                  </a:cubicBezTo>
                  <a:cubicBezTo>
                    <a:pt x="322" y="417"/>
                    <a:pt x="417" y="322"/>
                    <a:pt x="417" y="203"/>
                  </a:cubicBezTo>
                  <a:cubicBezTo>
                    <a:pt x="417" y="84"/>
                    <a:pt x="322" y="0"/>
                    <a:pt x="2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35" name="Google Shape;6735;p79"/>
          <p:cNvGrpSpPr/>
          <p:nvPr/>
        </p:nvGrpSpPr>
        <p:grpSpPr>
          <a:xfrm>
            <a:off x="4876780" y="2418064"/>
            <a:ext cx="407774" cy="356627"/>
            <a:chOff x="4876780" y="2418064"/>
            <a:chExt cx="407774" cy="356627"/>
          </a:xfrm>
        </p:grpSpPr>
        <p:sp>
          <p:nvSpPr>
            <p:cNvPr id="6736" name="Google Shape;6736;p79"/>
            <p:cNvSpPr/>
            <p:nvPr/>
          </p:nvSpPr>
          <p:spPr>
            <a:xfrm>
              <a:off x="4876780" y="2455589"/>
              <a:ext cx="407774" cy="319103"/>
            </a:xfrm>
            <a:custGeom>
              <a:avLst/>
              <a:gdLst/>
              <a:ahLst/>
              <a:cxnLst/>
              <a:rect l="l" t="t" r="r" b="b"/>
              <a:pathLst>
                <a:path w="12812" h="10026" extrusionOk="0">
                  <a:moveTo>
                    <a:pt x="3608" y="393"/>
                  </a:moveTo>
                  <a:cubicBezTo>
                    <a:pt x="3942" y="393"/>
                    <a:pt x="4216" y="619"/>
                    <a:pt x="4216" y="905"/>
                  </a:cubicBezTo>
                  <a:lnTo>
                    <a:pt x="4216" y="929"/>
                  </a:lnTo>
                  <a:cubicBezTo>
                    <a:pt x="4025" y="857"/>
                    <a:pt x="3811" y="810"/>
                    <a:pt x="3608" y="810"/>
                  </a:cubicBezTo>
                  <a:cubicBezTo>
                    <a:pt x="3382" y="810"/>
                    <a:pt x="3192" y="857"/>
                    <a:pt x="2989" y="929"/>
                  </a:cubicBezTo>
                  <a:lnTo>
                    <a:pt x="2989" y="905"/>
                  </a:lnTo>
                  <a:cubicBezTo>
                    <a:pt x="2989" y="619"/>
                    <a:pt x="3275" y="393"/>
                    <a:pt x="3608" y="393"/>
                  </a:cubicBezTo>
                  <a:close/>
                  <a:moveTo>
                    <a:pt x="3620" y="1179"/>
                  </a:moveTo>
                  <a:cubicBezTo>
                    <a:pt x="4287" y="1179"/>
                    <a:pt x="4835" y="1739"/>
                    <a:pt x="4835" y="2405"/>
                  </a:cubicBezTo>
                  <a:cubicBezTo>
                    <a:pt x="4835" y="2536"/>
                    <a:pt x="4823" y="2655"/>
                    <a:pt x="4775" y="2774"/>
                  </a:cubicBezTo>
                  <a:cubicBezTo>
                    <a:pt x="4239" y="2239"/>
                    <a:pt x="3299" y="2012"/>
                    <a:pt x="3263" y="2012"/>
                  </a:cubicBezTo>
                  <a:cubicBezTo>
                    <a:pt x="3248" y="2009"/>
                    <a:pt x="3233" y="2008"/>
                    <a:pt x="3219" y="2008"/>
                  </a:cubicBezTo>
                  <a:cubicBezTo>
                    <a:pt x="3174" y="2008"/>
                    <a:pt x="3132" y="2021"/>
                    <a:pt x="3096" y="2048"/>
                  </a:cubicBezTo>
                  <a:cubicBezTo>
                    <a:pt x="3049" y="2072"/>
                    <a:pt x="3025" y="2131"/>
                    <a:pt x="3037" y="2191"/>
                  </a:cubicBezTo>
                  <a:cubicBezTo>
                    <a:pt x="3037" y="2215"/>
                    <a:pt x="3025" y="2322"/>
                    <a:pt x="2882" y="2465"/>
                  </a:cubicBezTo>
                  <a:cubicBezTo>
                    <a:pt x="2811" y="2536"/>
                    <a:pt x="2811" y="2655"/>
                    <a:pt x="2882" y="2727"/>
                  </a:cubicBezTo>
                  <a:cubicBezTo>
                    <a:pt x="2924" y="2768"/>
                    <a:pt x="2974" y="2789"/>
                    <a:pt x="3023" y="2789"/>
                  </a:cubicBezTo>
                  <a:cubicBezTo>
                    <a:pt x="3073" y="2789"/>
                    <a:pt x="3120" y="2768"/>
                    <a:pt x="3156" y="2727"/>
                  </a:cubicBezTo>
                  <a:cubicBezTo>
                    <a:pt x="3263" y="2631"/>
                    <a:pt x="3323" y="2524"/>
                    <a:pt x="3358" y="2429"/>
                  </a:cubicBezTo>
                  <a:cubicBezTo>
                    <a:pt x="3680" y="2524"/>
                    <a:pt x="4335" y="2762"/>
                    <a:pt x="4632" y="3179"/>
                  </a:cubicBezTo>
                  <a:cubicBezTo>
                    <a:pt x="4537" y="3655"/>
                    <a:pt x="4120" y="4013"/>
                    <a:pt x="3632" y="4013"/>
                  </a:cubicBezTo>
                  <a:cubicBezTo>
                    <a:pt x="3624" y="4013"/>
                    <a:pt x="3616" y="4013"/>
                    <a:pt x="3608" y="4013"/>
                  </a:cubicBezTo>
                  <a:cubicBezTo>
                    <a:pt x="3083" y="4013"/>
                    <a:pt x="2655" y="3636"/>
                    <a:pt x="2608" y="3120"/>
                  </a:cubicBezTo>
                  <a:cubicBezTo>
                    <a:pt x="2608" y="3084"/>
                    <a:pt x="2596" y="3060"/>
                    <a:pt x="2572" y="3048"/>
                  </a:cubicBezTo>
                  <a:cubicBezTo>
                    <a:pt x="2453" y="2846"/>
                    <a:pt x="2394" y="2631"/>
                    <a:pt x="2394" y="2405"/>
                  </a:cubicBezTo>
                  <a:cubicBezTo>
                    <a:pt x="2394" y="1739"/>
                    <a:pt x="2953" y="1179"/>
                    <a:pt x="3620" y="1179"/>
                  </a:cubicBezTo>
                  <a:close/>
                  <a:moveTo>
                    <a:pt x="4013" y="4334"/>
                  </a:moveTo>
                  <a:lnTo>
                    <a:pt x="4013" y="4536"/>
                  </a:lnTo>
                  <a:cubicBezTo>
                    <a:pt x="4025" y="4596"/>
                    <a:pt x="4037" y="4667"/>
                    <a:pt x="4061" y="4715"/>
                  </a:cubicBezTo>
                  <a:lnTo>
                    <a:pt x="3882" y="4870"/>
                  </a:lnTo>
                  <a:cubicBezTo>
                    <a:pt x="3805" y="4947"/>
                    <a:pt x="3701" y="4986"/>
                    <a:pt x="3598" y="4986"/>
                  </a:cubicBezTo>
                  <a:cubicBezTo>
                    <a:pt x="3495" y="4986"/>
                    <a:pt x="3394" y="4947"/>
                    <a:pt x="3323" y="4870"/>
                  </a:cubicBezTo>
                  <a:lnTo>
                    <a:pt x="3144" y="4715"/>
                  </a:lnTo>
                  <a:cubicBezTo>
                    <a:pt x="3168" y="4656"/>
                    <a:pt x="3180" y="4596"/>
                    <a:pt x="3180" y="4536"/>
                  </a:cubicBezTo>
                  <a:lnTo>
                    <a:pt x="3180" y="4334"/>
                  </a:lnTo>
                  <a:cubicBezTo>
                    <a:pt x="3323" y="4382"/>
                    <a:pt x="3454" y="4394"/>
                    <a:pt x="3596" y="4394"/>
                  </a:cubicBezTo>
                  <a:cubicBezTo>
                    <a:pt x="3751" y="4394"/>
                    <a:pt x="3882" y="4382"/>
                    <a:pt x="4013" y="4334"/>
                  </a:cubicBezTo>
                  <a:close/>
                  <a:moveTo>
                    <a:pt x="6013" y="5977"/>
                  </a:moveTo>
                  <a:lnTo>
                    <a:pt x="6013" y="5989"/>
                  </a:lnTo>
                  <a:lnTo>
                    <a:pt x="6025" y="7596"/>
                  </a:lnTo>
                  <a:cubicBezTo>
                    <a:pt x="6025" y="7596"/>
                    <a:pt x="6025" y="7608"/>
                    <a:pt x="6013" y="7608"/>
                  </a:cubicBezTo>
                  <a:lnTo>
                    <a:pt x="3620" y="7608"/>
                  </a:lnTo>
                  <a:cubicBezTo>
                    <a:pt x="3620" y="7608"/>
                    <a:pt x="3608" y="7608"/>
                    <a:pt x="3608" y="7596"/>
                  </a:cubicBezTo>
                  <a:lnTo>
                    <a:pt x="3608" y="5989"/>
                  </a:lnTo>
                  <a:cubicBezTo>
                    <a:pt x="3608" y="5989"/>
                    <a:pt x="3608" y="5977"/>
                    <a:pt x="3620" y="5977"/>
                  </a:cubicBezTo>
                  <a:close/>
                  <a:moveTo>
                    <a:pt x="4358" y="4941"/>
                  </a:moveTo>
                  <a:lnTo>
                    <a:pt x="4989" y="5263"/>
                  </a:lnTo>
                  <a:cubicBezTo>
                    <a:pt x="5120" y="5334"/>
                    <a:pt x="5216" y="5465"/>
                    <a:pt x="5216" y="5620"/>
                  </a:cubicBezTo>
                  <a:lnTo>
                    <a:pt x="3608" y="5620"/>
                  </a:lnTo>
                  <a:cubicBezTo>
                    <a:pt x="3394" y="5620"/>
                    <a:pt x="3215" y="5799"/>
                    <a:pt x="3215" y="6001"/>
                  </a:cubicBezTo>
                  <a:lnTo>
                    <a:pt x="3215" y="6822"/>
                  </a:lnTo>
                  <a:lnTo>
                    <a:pt x="2787" y="6822"/>
                  </a:lnTo>
                  <a:lnTo>
                    <a:pt x="2787" y="6060"/>
                  </a:lnTo>
                  <a:cubicBezTo>
                    <a:pt x="2787" y="5965"/>
                    <a:pt x="2692" y="5870"/>
                    <a:pt x="2596" y="5870"/>
                  </a:cubicBezTo>
                  <a:cubicBezTo>
                    <a:pt x="2489" y="5870"/>
                    <a:pt x="2394" y="5965"/>
                    <a:pt x="2394" y="6060"/>
                  </a:cubicBezTo>
                  <a:lnTo>
                    <a:pt x="2394" y="7013"/>
                  </a:lnTo>
                  <a:cubicBezTo>
                    <a:pt x="2394" y="7120"/>
                    <a:pt x="2489" y="7203"/>
                    <a:pt x="2596" y="7203"/>
                  </a:cubicBezTo>
                  <a:lnTo>
                    <a:pt x="3203" y="7203"/>
                  </a:lnTo>
                  <a:lnTo>
                    <a:pt x="3203" y="7620"/>
                  </a:lnTo>
                  <a:lnTo>
                    <a:pt x="3203" y="7644"/>
                  </a:lnTo>
                  <a:lnTo>
                    <a:pt x="2382" y="7644"/>
                  </a:lnTo>
                  <a:cubicBezTo>
                    <a:pt x="2156" y="7644"/>
                    <a:pt x="1965" y="7465"/>
                    <a:pt x="1965" y="7227"/>
                  </a:cubicBezTo>
                  <a:lnTo>
                    <a:pt x="1965" y="5632"/>
                  </a:lnTo>
                  <a:lnTo>
                    <a:pt x="2001" y="5632"/>
                  </a:lnTo>
                  <a:cubicBezTo>
                    <a:pt x="2001" y="5465"/>
                    <a:pt x="2084" y="5334"/>
                    <a:pt x="2215" y="5263"/>
                  </a:cubicBezTo>
                  <a:lnTo>
                    <a:pt x="2846" y="4941"/>
                  </a:lnTo>
                  <a:lnTo>
                    <a:pt x="3073" y="5156"/>
                  </a:lnTo>
                  <a:cubicBezTo>
                    <a:pt x="3215" y="5298"/>
                    <a:pt x="3406" y="5382"/>
                    <a:pt x="3608" y="5382"/>
                  </a:cubicBezTo>
                  <a:cubicBezTo>
                    <a:pt x="3799" y="5382"/>
                    <a:pt x="3989" y="5298"/>
                    <a:pt x="4144" y="5156"/>
                  </a:cubicBezTo>
                  <a:lnTo>
                    <a:pt x="4358" y="4941"/>
                  </a:lnTo>
                  <a:close/>
                  <a:moveTo>
                    <a:pt x="12026" y="7989"/>
                  </a:moveTo>
                  <a:lnTo>
                    <a:pt x="12026" y="8418"/>
                  </a:lnTo>
                  <a:lnTo>
                    <a:pt x="787" y="8418"/>
                  </a:lnTo>
                  <a:lnTo>
                    <a:pt x="787" y="7989"/>
                  </a:lnTo>
                  <a:close/>
                  <a:moveTo>
                    <a:pt x="3608" y="0"/>
                  </a:moveTo>
                  <a:cubicBezTo>
                    <a:pt x="3049" y="0"/>
                    <a:pt x="2620" y="405"/>
                    <a:pt x="2620" y="893"/>
                  </a:cubicBezTo>
                  <a:cubicBezTo>
                    <a:pt x="2620" y="977"/>
                    <a:pt x="2632" y="1060"/>
                    <a:pt x="2656" y="1131"/>
                  </a:cubicBezTo>
                  <a:cubicBezTo>
                    <a:pt x="2263" y="1417"/>
                    <a:pt x="2013" y="1881"/>
                    <a:pt x="2013" y="2405"/>
                  </a:cubicBezTo>
                  <a:cubicBezTo>
                    <a:pt x="2013" y="2679"/>
                    <a:pt x="2084" y="2953"/>
                    <a:pt x="2215" y="3191"/>
                  </a:cubicBezTo>
                  <a:cubicBezTo>
                    <a:pt x="2275" y="3596"/>
                    <a:pt x="2501" y="3917"/>
                    <a:pt x="2799" y="4144"/>
                  </a:cubicBezTo>
                  <a:lnTo>
                    <a:pt x="2799" y="4525"/>
                  </a:lnTo>
                  <a:lnTo>
                    <a:pt x="2799" y="4548"/>
                  </a:lnTo>
                  <a:lnTo>
                    <a:pt x="2037" y="4917"/>
                  </a:lnTo>
                  <a:cubicBezTo>
                    <a:pt x="1775" y="5048"/>
                    <a:pt x="1608" y="5322"/>
                    <a:pt x="1608" y="5620"/>
                  </a:cubicBezTo>
                  <a:lnTo>
                    <a:pt x="1608" y="7215"/>
                  </a:lnTo>
                  <a:cubicBezTo>
                    <a:pt x="1608" y="7358"/>
                    <a:pt x="1656" y="7513"/>
                    <a:pt x="1727" y="7632"/>
                  </a:cubicBezTo>
                  <a:lnTo>
                    <a:pt x="191" y="7632"/>
                  </a:lnTo>
                  <a:cubicBezTo>
                    <a:pt x="96" y="7632"/>
                    <a:pt x="1" y="7715"/>
                    <a:pt x="1" y="7823"/>
                  </a:cubicBezTo>
                  <a:cubicBezTo>
                    <a:pt x="1" y="7930"/>
                    <a:pt x="96" y="8013"/>
                    <a:pt x="191" y="8013"/>
                  </a:cubicBezTo>
                  <a:lnTo>
                    <a:pt x="406" y="8013"/>
                  </a:lnTo>
                  <a:lnTo>
                    <a:pt x="406" y="9835"/>
                  </a:lnTo>
                  <a:cubicBezTo>
                    <a:pt x="406" y="9930"/>
                    <a:pt x="489" y="10025"/>
                    <a:pt x="596" y="10025"/>
                  </a:cubicBezTo>
                  <a:cubicBezTo>
                    <a:pt x="703" y="10025"/>
                    <a:pt x="787" y="9930"/>
                    <a:pt x="787" y="9835"/>
                  </a:cubicBezTo>
                  <a:lnTo>
                    <a:pt x="787" y="8823"/>
                  </a:lnTo>
                  <a:lnTo>
                    <a:pt x="12026" y="8823"/>
                  </a:lnTo>
                  <a:lnTo>
                    <a:pt x="12026" y="9835"/>
                  </a:lnTo>
                  <a:cubicBezTo>
                    <a:pt x="12026" y="9930"/>
                    <a:pt x="12121" y="10025"/>
                    <a:pt x="12217" y="10025"/>
                  </a:cubicBezTo>
                  <a:cubicBezTo>
                    <a:pt x="12324" y="10025"/>
                    <a:pt x="12419" y="9930"/>
                    <a:pt x="12419" y="9835"/>
                  </a:cubicBezTo>
                  <a:lnTo>
                    <a:pt x="12419" y="8013"/>
                  </a:lnTo>
                  <a:lnTo>
                    <a:pt x="12621" y="8013"/>
                  </a:lnTo>
                  <a:cubicBezTo>
                    <a:pt x="12728" y="8013"/>
                    <a:pt x="12812" y="7930"/>
                    <a:pt x="12812" y="7823"/>
                  </a:cubicBezTo>
                  <a:cubicBezTo>
                    <a:pt x="12800" y="7704"/>
                    <a:pt x="12717" y="7632"/>
                    <a:pt x="12609" y="7632"/>
                  </a:cubicBezTo>
                  <a:lnTo>
                    <a:pt x="6406" y="7632"/>
                  </a:lnTo>
                  <a:lnTo>
                    <a:pt x="6406" y="7608"/>
                  </a:lnTo>
                  <a:lnTo>
                    <a:pt x="6406" y="6001"/>
                  </a:lnTo>
                  <a:cubicBezTo>
                    <a:pt x="6406" y="5799"/>
                    <a:pt x="6228" y="5620"/>
                    <a:pt x="6013" y="5620"/>
                  </a:cubicBezTo>
                  <a:lnTo>
                    <a:pt x="5597" y="5620"/>
                  </a:lnTo>
                  <a:cubicBezTo>
                    <a:pt x="5597" y="5322"/>
                    <a:pt x="5430" y="5048"/>
                    <a:pt x="5168" y="4917"/>
                  </a:cubicBezTo>
                  <a:lnTo>
                    <a:pt x="4406" y="4548"/>
                  </a:lnTo>
                  <a:lnTo>
                    <a:pt x="4406" y="4525"/>
                  </a:lnTo>
                  <a:lnTo>
                    <a:pt x="4406" y="4144"/>
                  </a:lnTo>
                  <a:cubicBezTo>
                    <a:pt x="4716" y="3929"/>
                    <a:pt x="4942" y="3596"/>
                    <a:pt x="4989" y="3191"/>
                  </a:cubicBezTo>
                  <a:cubicBezTo>
                    <a:pt x="5120" y="2953"/>
                    <a:pt x="5192" y="2667"/>
                    <a:pt x="5192" y="2405"/>
                  </a:cubicBezTo>
                  <a:cubicBezTo>
                    <a:pt x="5192" y="1881"/>
                    <a:pt x="4942" y="1417"/>
                    <a:pt x="4561" y="1131"/>
                  </a:cubicBezTo>
                  <a:cubicBezTo>
                    <a:pt x="4585" y="1060"/>
                    <a:pt x="4585" y="988"/>
                    <a:pt x="4585" y="893"/>
                  </a:cubicBezTo>
                  <a:cubicBezTo>
                    <a:pt x="4585" y="405"/>
                    <a:pt x="4144" y="0"/>
                    <a:pt x="3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7" name="Google Shape;6737;p79"/>
            <p:cNvSpPr/>
            <p:nvPr/>
          </p:nvSpPr>
          <p:spPr>
            <a:xfrm>
              <a:off x="5017012" y="2666287"/>
              <a:ext cx="25016" cy="12158"/>
            </a:xfrm>
            <a:custGeom>
              <a:avLst/>
              <a:gdLst/>
              <a:ahLst/>
              <a:cxnLst/>
              <a:rect l="l" t="t" r="r" b="b"/>
              <a:pathLst>
                <a:path w="786" h="382" extrusionOk="0">
                  <a:moveTo>
                    <a:pt x="191" y="0"/>
                  </a:moveTo>
                  <a:cubicBezTo>
                    <a:pt x="83" y="0"/>
                    <a:pt x="0" y="83"/>
                    <a:pt x="0" y="191"/>
                  </a:cubicBezTo>
                  <a:cubicBezTo>
                    <a:pt x="0" y="298"/>
                    <a:pt x="83" y="381"/>
                    <a:pt x="191" y="381"/>
                  </a:cubicBezTo>
                  <a:lnTo>
                    <a:pt x="595" y="381"/>
                  </a:lnTo>
                  <a:cubicBezTo>
                    <a:pt x="702" y="381"/>
                    <a:pt x="786" y="298"/>
                    <a:pt x="786" y="191"/>
                  </a:cubicBezTo>
                  <a:cubicBezTo>
                    <a:pt x="786" y="83"/>
                    <a:pt x="702" y="0"/>
                    <a:pt x="5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8" name="Google Shape;6738;p79"/>
            <p:cNvSpPr/>
            <p:nvPr/>
          </p:nvSpPr>
          <p:spPr>
            <a:xfrm>
              <a:off x="5068159" y="2418064"/>
              <a:ext cx="203155" cy="198222"/>
            </a:xfrm>
            <a:custGeom>
              <a:avLst/>
              <a:gdLst/>
              <a:ahLst/>
              <a:cxnLst/>
              <a:rect l="l" t="t" r="r" b="b"/>
              <a:pathLst>
                <a:path w="6383" h="6228" extrusionOk="0">
                  <a:moveTo>
                    <a:pt x="5608" y="346"/>
                  </a:moveTo>
                  <a:cubicBezTo>
                    <a:pt x="5834" y="346"/>
                    <a:pt x="6025" y="524"/>
                    <a:pt x="6025" y="762"/>
                  </a:cubicBezTo>
                  <a:lnTo>
                    <a:pt x="6025" y="3989"/>
                  </a:lnTo>
                  <a:lnTo>
                    <a:pt x="6013" y="3989"/>
                  </a:lnTo>
                  <a:cubicBezTo>
                    <a:pt x="6013" y="4203"/>
                    <a:pt x="5834" y="4406"/>
                    <a:pt x="5596" y="4406"/>
                  </a:cubicBezTo>
                  <a:lnTo>
                    <a:pt x="3203" y="4406"/>
                  </a:lnTo>
                  <a:cubicBezTo>
                    <a:pt x="3156" y="4406"/>
                    <a:pt x="3132" y="4418"/>
                    <a:pt x="3096" y="4430"/>
                  </a:cubicBezTo>
                  <a:lnTo>
                    <a:pt x="1310" y="5727"/>
                  </a:lnTo>
                  <a:lnTo>
                    <a:pt x="1584" y="4620"/>
                  </a:lnTo>
                  <a:cubicBezTo>
                    <a:pt x="1596" y="4561"/>
                    <a:pt x="1584" y="4501"/>
                    <a:pt x="1548" y="4465"/>
                  </a:cubicBezTo>
                  <a:cubicBezTo>
                    <a:pt x="1512" y="4418"/>
                    <a:pt x="1465" y="4382"/>
                    <a:pt x="1405" y="4382"/>
                  </a:cubicBezTo>
                  <a:lnTo>
                    <a:pt x="810" y="4382"/>
                  </a:lnTo>
                  <a:cubicBezTo>
                    <a:pt x="584" y="4382"/>
                    <a:pt x="393" y="4203"/>
                    <a:pt x="393" y="3965"/>
                  </a:cubicBezTo>
                  <a:lnTo>
                    <a:pt x="393" y="762"/>
                  </a:lnTo>
                  <a:cubicBezTo>
                    <a:pt x="393" y="548"/>
                    <a:pt x="572" y="346"/>
                    <a:pt x="810" y="346"/>
                  </a:cubicBezTo>
                  <a:close/>
                  <a:moveTo>
                    <a:pt x="786" y="0"/>
                  </a:moveTo>
                  <a:cubicBezTo>
                    <a:pt x="358" y="0"/>
                    <a:pt x="0" y="358"/>
                    <a:pt x="0" y="786"/>
                  </a:cubicBezTo>
                  <a:lnTo>
                    <a:pt x="0" y="3989"/>
                  </a:lnTo>
                  <a:cubicBezTo>
                    <a:pt x="0" y="4418"/>
                    <a:pt x="358" y="4775"/>
                    <a:pt x="786" y="4775"/>
                  </a:cubicBezTo>
                  <a:lnTo>
                    <a:pt x="1143" y="4775"/>
                  </a:lnTo>
                  <a:lnTo>
                    <a:pt x="881" y="5870"/>
                  </a:lnTo>
                  <a:cubicBezTo>
                    <a:pt x="846" y="5989"/>
                    <a:pt x="893" y="6108"/>
                    <a:pt x="1000" y="6192"/>
                  </a:cubicBezTo>
                  <a:cubicBezTo>
                    <a:pt x="1048" y="6216"/>
                    <a:pt x="1108" y="6227"/>
                    <a:pt x="1167" y="6227"/>
                  </a:cubicBezTo>
                  <a:cubicBezTo>
                    <a:pt x="1227" y="6227"/>
                    <a:pt x="1286" y="6216"/>
                    <a:pt x="1322" y="6168"/>
                  </a:cubicBezTo>
                  <a:lnTo>
                    <a:pt x="3263" y="4775"/>
                  </a:lnTo>
                  <a:lnTo>
                    <a:pt x="5596" y="4775"/>
                  </a:lnTo>
                  <a:cubicBezTo>
                    <a:pt x="6025" y="4775"/>
                    <a:pt x="6382" y="4418"/>
                    <a:pt x="6382" y="3989"/>
                  </a:cubicBezTo>
                  <a:lnTo>
                    <a:pt x="6382" y="786"/>
                  </a:lnTo>
                  <a:cubicBezTo>
                    <a:pt x="6382" y="358"/>
                    <a:pt x="6025" y="0"/>
                    <a:pt x="5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9" name="Google Shape;6739;p79"/>
            <p:cNvSpPr/>
            <p:nvPr/>
          </p:nvSpPr>
          <p:spPr>
            <a:xfrm>
              <a:off x="5106415" y="2456353"/>
              <a:ext cx="31509" cy="12158"/>
            </a:xfrm>
            <a:custGeom>
              <a:avLst/>
              <a:gdLst/>
              <a:ahLst/>
              <a:cxnLst/>
              <a:rect l="l" t="t" r="r" b="b"/>
              <a:pathLst>
                <a:path w="990" h="382" extrusionOk="0">
                  <a:moveTo>
                    <a:pt x="203" y="0"/>
                  </a:moveTo>
                  <a:cubicBezTo>
                    <a:pt x="96" y="0"/>
                    <a:pt x="1" y="83"/>
                    <a:pt x="1" y="191"/>
                  </a:cubicBezTo>
                  <a:cubicBezTo>
                    <a:pt x="1" y="298"/>
                    <a:pt x="96" y="381"/>
                    <a:pt x="203" y="381"/>
                  </a:cubicBezTo>
                  <a:lnTo>
                    <a:pt x="799" y="381"/>
                  </a:lnTo>
                  <a:cubicBezTo>
                    <a:pt x="894" y="381"/>
                    <a:pt x="989" y="298"/>
                    <a:pt x="989" y="191"/>
                  </a:cubicBezTo>
                  <a:cubicBezTo>
                    <a:pt x="989" y="83"/>
                    <a:pt x="894" y="0"/>
                    <a:pt x="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0" name="Google Shape;6740;p79"/>
            <p:cNvSpPr/>
            <p:nvPr/>
          </p:nvSpPr>
          <p:spPr>
            <a:xfrm>
              <a:off x="5151133" y="2456353"/>
              <a:ext cx="82274" cy="12158"/>
            </a:xfrm>
            <a:custGeom>
              <a:avLst/>
              <a:gdLst/>
              <a:ahLst/>
              <a:cxnLst/>
              <a:rect l="l" t="t" r="r" b="b"/>
              <a:pathLst>
                <a:path w="2585" h="382" extrusionOk="0">
                  <a:moveTo>
                    <a:pt x="191" y="0"/>
                  </a:moveTo>
                  <a:cubicBezTo>
                    <a:pt x="84" y="0"/>
                    <a:pt x="1" y="83"/>
                    <a:pt x="1" y="191"/>
                  </a:cubicBezTo>
                  <a:cubicBezTo>
                    <a:pt x="1" y="298"/>
                    <a:pt x="84" y="381"/>
                    <a:pt x="191" y="381"/>
                  </a:cubicBezTo>
                  <a:lnTo>
                    <a:pt x="2394" y="381"/>
                  </a:lnTo>
                  <a:cubicBezTo>
                    <a:pt x="2501" y="381"/>
                    <a:pt x="2584" y="298"/>
                    <a:pt x="2584" y="191"/>
                  </a:cubicBezTo>
                  <a:cubicBezTo>
                    <a:pt x="2584" y="83"/>
                    <a:pt x="2501" y="0"/>
                    <a:pt x="2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1" name="Google Shape;6741;p79"/>
            <p:cNvSpPr/>
            <p:nvPr/>
          </p:nvSpPr>
          <p:spPr>
            <a:xfrm>
              <a:off x="5106415" y="2488180"/>
              <a:ext cx="126992" cy="12158"/>
            </a:xfrm>
            <a:custGeom>
              <a:avLst/>
              <a:gdLst/>
              <a:ahLst/>
              <a:cxnLst/>
              <a:rect l="l" t="t" r="r" b="b"/>
              <a:pathLst>
                <a:path w="3990" h="382" extrusionOk="0">
                  <a:moveTo>
                    <a:pt x="203" y="0"/>
                  </a:moveTo>
                  <a:cubicBezTo>
                    <a:pt x="96" y="0"/>
                    <a:pt x="1" y="83"/>
                    <a:pt x="1" y="191"/>
                  </a:cubicBezTo>
                  <a:cubicBezTo>
                    <a:pt x="1" y="298"/>
                    <a:pt x="96" y="381"/>
                    <a:pt x="203" y="381"/>
                  </a:cubicBezTo>
                  <a:lnTo>
                    <a:pt x="3799" y="381"/>
                  </a:lnTo>
                  <a:cubicBezTo>
                    <a:pt x="3906" y="381"/>
                    <a:pt x="3989" y="298"/>
                    <a:pt x="3989" y="191"/>
                  </a:cubicBezTo>
                  <a:cubicBezTo>
                    <a:pt x="3978" y="83"/>
                    <a:pt x="3906" y="0"/>
                    <a:pt x="3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2" name="Google Shape;6742;p79"/>
            <p:cNvSpPr/>
            <p:nvPr/>
          </p:nvSpPr>
          <p:spPr>
            <a:xfrm>
              <a:off x="5106415" y="2519626"/>
              <a:ext cx="82656" cy="12540"/>
            </a:xfrm>
            <a:custGeom>
              <a:avLst/>
              <a:gdLst/>
              <a:ahLst/>
              <a:cxnLst/>
              <a:rect l="l" t="t" r="r" b="b"/>
              <a:pathLst>
                <a:path w="2597" h="394" extrusionOk="0">
                  <a:moveTo>
                    <a:pt x="203" y="0"/>
                  </a:moveTo>
                  <a:cubicBezTo>
                    <a:pt x="96" y="0"/>
                    <a:pt x="1" y="96"/>
                    <a:pt x="1" y="203"/>
                  </a:cubicBezTo>
                  <a:cubicBezTo>
                    <a:pt x="1" y="298"/>
                    <a:pt x="96" y="393"/>
                    <a:pt x="203" y="393"/>
                  </a:cubicBezTo>
                  <a:lnTo>
                    <a:pt x="2394" y="393"/>
                  </a:lnTo>
                  <a:cubicBezTo>
                    <a:pt x="2501" y="393"/>
                    <a:pt x="2596" y="298"/>
                    <a:pt x="2596" y="203"/>
                  </a:cubicBezTo>
                  <a:cubicBezTo>
                    <a:pt x="2585" y="96"/>
                    <a:pt x="2501" y="0"/>
                    <a:pt x="2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3" name="Google Shape;6743;p79"/>
            <p:cNvSpPr/>
            <p:nvPr/>
          </p:nvSpPr>
          <p:spPr>
            <a:xfrm>
              <a:off x="5202312" y="2519626"/>
              <a:ext cx="31095" cy="12540"/>
            </a:xfrm>
            <a:custGeom>
              <a:avLst/>
              <a:gdLst/>
              <a:ahLst/>
              <a:cxnLst/>
              <a:rect l="l" t="t" r="r" b="b"/>
              <a:pathLst>
                <a:path w="977" h="394" extrusionOk="0">
                  <a:moveTo>
                    <a:pt x="191" y="0"/>
                  </a:moveTo>
                  <a:cubicBezTo>
                    <a:pt x="84" y="0"/>
                    <a:pt x="0" y="96"/>
                    <a:pt x="0" y="203"/>
                  </a:cubicBezTo>
                  <a:cubicBezTo>
                    <a:pt x="0" y="298"/>
                    <a:pt x="84" y="393"/>
                    <a:pt x="191" y="393"/>
                  </a:cubicBezTo>
                  <a:lnTo>
                    <a:pt x="786" y="393"/>
                  </a:lnTo>
                  <a:cubicBezTo>
                    <a:pt x="893" y="393"/>
                    <a:pt x="976" y="298"/>
                    <a:pt x="976" y="203"/>
                  </a:cubicBezTo>
                  <a:cubicBezTo>
                    <a:pt x="965" y="96"/>
                    <a:pt x="893" y="0"/>
                    <a:pt x="7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44" name="Google Shape;6744;p79"/>
          <p:cNvGrpSpPr/>
          <p:nvPr/>
        </p:nvGrpSpPr>
        <p:grpSpPr>
          <a:xfrm>
            <a:off x="7070872" y="2410871"/>
            <a:ext cx="398321" cy="371013"/>
            <a:chOff x="7070872" y="2410871"/>
            <a:chExt cx="398321" cy="371013"/>
          </a:xfrm>
        </p:grpSpPr>
        <p:sp>
          <p:nvSpPr>
            <p:cNvPr id="6745" name="Google Shape;6745;p79"/>
            <p:cNvSpPr/>
            <p:nvPr/>
          </p:nvSpPr>
          <p:spPr>
            <a:xfrm>
              <a:off x="7204643" y="2603364"/>
              <a:ext cx="123586" cy="107641"/>
            </a:xfrm>
            <a:custGeom>
              <a:avLst/>
              <a:gdLst/>
              <a:ahLst/>
              <a:cxnLst/>
              <a:rect l="l" t="t" r="r" b="b"/>
              <a:pathLst>
                <a:path w="3883" h="3382" extrusionOk="0">
                  <a:moveTo>
                    <a:pt x="1942" y="1"/>
                  </a:moveTo>
                  <a:cubicBezTo>
                    <a:pt x="1846" y="1"/>
                    <a:pt x="1751" y="96"/>
                    <a:pt x="1751" y="203"/>
                  </a:cubicBezTo>
                  <a:lnTo>
                    <a:pt x="1751" y="2072"/>
                  </a:lnTo>
                  <a:lnTo>
                    <a:pt x="132" y="3013"/>
                  </a:lnTo>
                  <a:cubicBezTo>
                    <a:pt x="37" y="3072"/>
                    <a:pt x="1" y="3192"/>
                    <a:pt x="60" y="3287"/>
                  </a:cubicBezTo>
                  <a:cubicBezTo>
                    <a:pt x="84" y="3346"/>
                    <a:pt x="156" y="3382"/>
                    <a:pt x="215" y="3382"/>
                  </a:cubicBezTo>
                  <a:cubicBezTo>
                    <a:pt x="251" y="3382"/>
                    <a:pt x="298" y="3370"/>
                    <a:pt x="322" y="3358"/>
                  </a:cubicBezTo>
                  <a:lnTo>
                    <a:pt x="1942" y="2418"/>
                  </a:lnTo>
                  <a:lnTo>
                    <a:pt x="3573" y="3358"/>
                  </a:lnTo>
                  <a:cubicBezTo>
                    <a:pt x="3596" y="3370"/>
                    <a:pt x="3632" y="3382"/>
                    <a:pt x="3668" y="3382"/>
                  </a:cubicBezTo>
                  <a:cubicBezTo>
                    <a:pt x="3751" y="3382"/>
                    <a:pt x="3811" y="3358"/>
                    <a:pt x="3835" y="3287"/>
                  </a:cubicBezTo>
                  <a:cubicBezTo>
                    <a:pt x="3882" y="3192"/>
                    <a:pt x="3847" y="3072"/>
                    <a:pt x="3763" y="3013"/>
                  </a:cubicBezTo>
                  <a:lnTo>
                    <a:pt x="2144" y="2072"/>
                  </a:lnTo>
                  <a:lnTo>
                    <a:pt x="2144" y="203"/>
                  </a:lnTo>
                  <a:cubicBezTo>
                    <a:pt x="2144" y="96"/>
                    <a:pt x="2049" y="1"/>
                    <a:pt x="19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6" name="Google Shape;6746;p79"/>
            <p:cNvSpPr/>
            <p:nvPr/>
          </p:nvSpPr>
          <p:spPr>
            <a:xfrm>
              <a:off x="7203147" y="2410871"/>
              <a:ext cx="133421" cy="178902"/>
            </a:xfrm>
            <a:custGeom>
              <a:avLst/>
              <a:gdLst/>
              <a:ahLst/>
              <a:cxnLst/>
              <a:rect l="l" t="t" r="r" b="b"/>
              <a:pathLst>
                <a:path w="4192" h="5621" extrusionOk="0">
                  <a:moveTo>
                    <a:pt x="2131" y="405"/>
                  </a:moveTo>
                  <a:cubicBezTo>
                    <a:pt x="2631" y="405"/>
                    <a:pt x="3048" y="822"/>
                    <a:pt x="3048" y="1322"/>
                  </a:cubicBezTo>
                  <a:lnTo>
                    <a:pt x="3048" y="1441"/>
                  </a:lnTo>
                  <a:lnTo>
                    <a:pt x="3036" y="1441"/>
                  </a:lnTo>
                  <a:cubicBezTo>
                    <a:pt x="2762" y="1381"/>
                    <a:pt x="2679" y="1012"/>
                    <a:pt x="2679" y="1012"/>
                  </a:cubicBezTo>
                  <a:cubicBezTo>
                    <a:pt x="2667" y="941"/>
                    <a:pt x="2608" y="881"/>
                    <a:pt x="2524" y="858"/>
                  </a:cubicBezTo>
                  <a:cubicBezTo>
                    <a:pt x="2515" y="856"/>
                    <a:pt x="2506" y="855"/>
                    <a:pt x="2497" y="855"/>
                  </a:cubicBezTo>
                  <a:cubicBezTo>
                    <a:pt x="2435" y="855"/>
                    <a:pt x="2375" y="889"/>
                    <a:pt x="2334" y="941"/>
                  </a:cubicBezTo>
                  <a:cubicBezTo>
                    <a:pt x="1977" y="1417"/>
                    <a:pt x="1191" y="1429"/>
                    <a:pt x="1179" y="1429"/>
                  </a:cubicBezTo>
                  <a:cubicBezTo>
                    <a:pt x="1143" y="1429"/>
                    <a:pt x="1131" y="1429"/>
                    <a:pt x="1119" y="1441"/>
                  </a:cubicBezTo>
                  <a:lnTo>
                    <a:pt x="1119" y="1322"/>
                  </a:lnTo>
                  <a:cubicBezTo>
                    <a:pt x="1119" y="822"/>
                    <a:pt x="1536" y="405"/>
                    <a:pt x="2036" y="405"/>
                  </a:cubicBezTo>
                  <a:close/>
                  <a:moveTo>
                    <a:pt x="976" y="1965"/>
                  </a:moveTo>
                  <a:lnTo>
                    <a:pt x="976" y="2215"/>
                  </a:lnTo>
                  <a:cubicBezTo>
                    <a:pt x="941" y="2191"/>
                    <a:pt x="905" y="2143"/>
                    <a:pt x="905" y="2084"/>
                  </a:cubicBezTo>
                  <a:cubicBezTo>
                    <a:pt x="905" y="2036"/>
                    <a:pt x="917" y="2012"/>
                    <a:pt x="953" y="1977"/>
                  </a:cubicBezTo>
                  <a:cubicBezTo>
                    <a:pt x="965" y="1977"/>
                    <a:pt x="965" y="1977"/>
                    <a:pt x="976" y="1965"/>
                  </a:cubicBezTo>
                  <a:close/>
                  <a:moveTo>
                    <a:pt x="3215" y="1977"/>
                  </a:moveTo>
                  <a:cubicBezTo>
                    <a:pt x="3239" y="2012"/>
                    <a:pt x="3251" y="2048"/>
                    <a:pt x="3251" y="2084"/>
                  </a:cubicBezTo>
                  <a:cubicBezTo>
                    <a:pt x="3251" y="2143"/>
                    <a:pt x="3227" y="2179"/>
                    <a:pt x="3191" y="2215"/>
                  </a:cubicBezTo>
                  <a:lnTo>
                    <a:pt x="3191" y="1977"/>
                  </a:lnTo>
                  <a:close/>
                  <a:moveTo>
                    <a:pt x="2441" y="1393"/>
                  </a:moveTo>
                  <a:cubicBezTo>
                    <a:pt x="2512" y="1536"/>
                    <a:pt x="2631" y="1679"/>
                    <a:pt x="2810" y="1750"/>
                  </a:cubicBezTo>
                  <a:lnTo>
                    <a:pt x="2810" y="2322"/>
                  </a:lnTo>
                  <a:cubicBezTo>
                    <a:pt x="2810" y="2679"/>
                    <a:pt x="2524" y="2941"/>
                    <a:pt x="2191" y="2941"/>
                  </a:cubicBezTo>
                  <a:lnTo>
                    <a:pt x="2012" y="2941"/>
                  </a:lnTo>
                  <a:cubicBezTo>
                    <a:pt x="1667" y="2941"/>
                    <a:pt x="1381" y="2667"/>
                    <a:pt x="1381" y="2322"/>
                  </a:cubicBezTo>
                  <a:lnTo>
                    <a:pt x="1381" y="1798"/>
                  </a:lnTo>
                  <a:cubicBezTo>
                    <a:pt x="1631" y="1774"/>
                    <a:pt x="2096" y="1679"/>
                    <a:pt x="2441" y="1393"/>
                  </a:cubicBezTo>
                  <a:close/>
                  <a:moveTo>
                    <a:pt x="2286" y="3346"/>
                  </a:moveTo>
                  <a:lnTo>
                    <a:pt x="2286" y="3453"/>
                  </a:lnTo>
                  <a:lnTo>
                    <a:pt x="2310" y="3453"/>
                  </a:lnTo>
                  <a:lnTo>
                    <a:pt x="2084" y="3679"/>
                  </a:lnTo>
                  <a:lnTo>
                    <a:pt x="1869" y="3477"/>
                  </a:lnTo>
                  <a:lnTo>
                    <a:pt x="1869" y="3346"/>
                  </a:lnTo>
                  <a:close/>
                  <a:moveTo>
                    <a:pt x="2048" y="0"/>
                  </a:moveTo>
                  <a:cubicBezTo>
                    <a:pt x="1322" y="0"/>
                    <a:pt x="726" y="596"/>
                    <a:pt x="726" y="1322"/>
                  </a:cubicBezTo>
                  <a:lnTo>
                    <a:pt x="726" y="1667"/>
                  </a:lnTo>
                  <a:cubicBezTo>
                    <a:pt x="607" y="1774"/>
                    <a:pt x="512" y="1917"/>
                    <a:pt x="512" y="2096"/>
                  </a:cubicBezTo>
                  <a:cubicBezTo>
                    <a:pt x="512" y="2393"/>
                    <a:pt x="738" y="2632"/>
                    <a:pt x="1036" y="2643"/>
                  </a:cubicBezTo>
                  <a:cubicBezTo>
                    <a:pt x="1107" y="2882"/>
                    <a:pt x="1274" y="3096"/>
                    <a:pt x="1500" y="3215"/>
                  </a:cubicBezTo>
                  <a:lnTo>
                    <a:pt x="1500" y="3322"/>
                  </a:lnTo>
                  <a:lnTo>
                    <a:pt x="691" y="3632"/>
                  </a:lnTo>
                  <a:cubicBezTo>
                    <a:pt x="619" y="3655"/>
                    <a:pt x="0" y="3917"/>
                    <a:pt x="0" y="4715"/>
                  </a:cubicBezTo>
                  <a:lnTo>
                    <a:pt x="0" y="5418"/>
                  </a:lnTo>
                  <a:cubicBezTo>
                    <a:pt x="0" y="5525"/>
                    <a:pt x="84" y="5608"/>
                    <a:pt x="191" y="5608"/>
                  </a:cubicBezTo>
                  <a:lnTo>
                    <a:pt x="691" y="5608"/>
                  </a:lnTo>
                  <a:cubicBezTo>
                    <a:pt x="798" y="5608"/>
                    <a:pt x="893" y="5525"/>
                    <a:pt x="893" y="5418"/>
                  </a:cubicBezTo>
                  <a:cubicBezTo>
                    <a:pt x="893" y="5310"/>
                    <a:pt x="798" y="5227"/>
                    <a:pt x="691" y="5227"/>
                  </a:cubicBezTo>
                  <a:lnTo>
                    <a:pt x="393" y="5227"/>
                  </a:lnTo>
                  <a:lnTo>
                    <a:pt x="393" y="4715"/>
                  </a:lnTo>
                  <a:cubicBezTo>
                    <a:pt x="393" y="4167"/>
                    <a:pt x="834" y="4013"/>
                    <a:pt x="846" y="4001"/>
                  </a:cubicBezTo>
                  <a:lnTo>
                    <a:pt x="857" y="4001"/>
                  </a:lnTo>
                  <a:lnTo>
                    <a:pt x="1608" y="3715"/>
                  </a:lnTo>
                  <a:lnTo>
                    <a:pt x="1989" y="4108"/>
                  </a:lnTo>
                  <a:cubicBezTo>
                    <a:pt x="2024" y="4132"/>
                    <a:pt x="2084" y="4167"/>
                    <a:pt x="2119" y="4167"/>
                  </a:cubicBezTo>
                  <a:cubicBezTo>
                    <a:pt x="2179" y="4167"/>
                    <a:pt x="2227" y="4132"/>
                    <a:pt x="2262" y="4108"/>
                  </a:cubicBezTo>
                  <a:lnTo>
                    <a:pt x="2631" y="3715"/>
                  </a:lnTo>
                  <a:lnTo>
                    <a:pt x="3370" y="4013"/>
                  </a:lnTo>
                  <a:lnTo>
                    <a:pt x="3393" y="4013"/>
                  </a:lnTo>
                  <a:cubicBezTo>
                    <a:pt x="3405" y="4013"/>
                    <a:pt x="3834" y="4179"/>
                    <a:pt x="3834" y="4727"/>
                  </a:cubicBezTo>
                  <a:lnTo>
                    <a:pt x="3834" y="5239"/>
                  </a:lnTo>
                  <a:lnTo>
                    <a:pt x="1334" y="5239"/>
                  </a:lnTo>
                  <a:cubicBezTo>
                    <a:pt x="1227" y="5239"/>
                    <a:pt x="1143" y="5322"/>
                    <a:pt x="1143" y="5430"/>
                  </a:cubicBezTo>
                  <a:cubicBezTo>
                    <a:pt x="1143" y="5537"/>
                    <a:pt x="1227" y="5620"/>
                    <a:pt x="1334" y="5620"/>
                  </a:cubicBezTo>
                  <a:lnTo>
                    <a:pt x="4048" y="5620"/>
                  </a:lnTo>
                  <a:cubicBezTo>
                    <a:pt x="4108" y="5608"/>
                    <a:pt x="4191" y="5525"/>
                    <a:pt x="4191" y="5418"/>
                  </a:cubicBezTo>
                  <a:lnTo>
                    <a:pt x="4191" y="4715"/>
                  </a:lnTo>
                  <a:cubicBezTo>
                    <a:pt x="4191" y="3917"/>
                    <a:pt x="3572" y="3655"/>
                    <a:pt x="3501" y="3632"/>
                  </a:cubicBezTo>
                  <a:lnTo>
                    <a:pt x="2703" y="3322"/>
                  </a:lnTo>
                  <a:lnTo>
                    <a:pt x="2703" y="3215"/>
                  </a:lnTo>
                  <a:cubicBezTo>
                    <a:pt x="2917" y="3096"/>
                    <a:pt x="3084" y="2882"/>
                    <a:pt x="3167" y="2643"/>
                  </a:cubicBezTo>
                  <a:cubicBezTo>
                    <a:pt x="3453" y="2620"/>
                    <a:pt x="3679" y="2382"/>
                    <a:pt x="3679" y="2096"/>
                  </a:cubicBezTo>
                  <a:cubicBezTo>
                    <a:pt x="3679" y="1917"/>
                    <a:pt x="3596" y="1774"/>
                    <a:pt x="3465" y="1667"/>
                  </a:cubicBezTo>
                  <a:lnTo>
                    <a:pt x="3465" y="1322"/>
                  </a:lnTo>
                  <a:cubicBezTo>
                    <a:pt x="3465" y="596"/>
                    <a:pt x="2870" y="0"/>
                    <a:pt x="2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7" name="Google Shape;6747;p79"/>
            <p:cNvSpPr/>
            <p:nvPr/>
          </p:nvSpPr>
          <p:spPr>
            <a:xfrm>
              <a:off x="7334245" y="2602600"/>
              <a:ext cx="134949" cy="179284"/>
            </a:xfrm>
            <a:custGeom>
              <a:avLst/>
              <a:gdLst/>
              <a:ahLst/>
              <a:cxnLst/>
              <a:rect l="l" t="t" r="r" b="b"/>
              <a:pathLst>
                <a:path w="4240" h="5633" extrusionOk="0">
                  <a:moveTo>
                    <a:pt x="2144" y="394"/>
                  </a:moveTo>
                  <a:cubicBezTo>
                    <a:pt x="2656" y="394"/>
                    <a:pt x="3073" y="810"/>
                    <a:pt x="3073" y="1311"/>
                  </a:cubicBezTo>
                  <a:lnTo>
                    <a:pt x="3073" y="1430"/>
                  </a:lnTo>
                  <a:lnTo>
                    <a:pt x="3049" y="1430"/>
                  </a:lnTo>
                  <a:cubicBezTo>
                    <a:pt x="2787" y="1370"/>
                    <a:pt x="2692" y="1001"/>
                    <a:pt x="2692" y="1001"/>
                  </a:cubicBezTo>
                  <a:cubicBezTo>
                    <a:pt x="2680" y="930"/>
                    <a:pt x="2620" y="870"/>
                    <a:pt x="2549" y="846"/>
                  </a:cubicBezTo>
                  <a:cubicBezTo>
                    <a:pt x="2539" y="845"/>
                    <a:pt x="2530" y="844"/>
                    <a:pt x="2521" y="844"/>
                  </a:cubicBezTo>
                  <a:cubicBezTo>
                    <a:pt x="2456" y="844"/>
                    <a:pt x="2389" y="878"/>
                    <a:pt x="2358" y="930"/>
                  </a:cubicBezTo>
                  <a:cubicBezTo>
                    <a:pt x="2001" y="1418"/>
                    <a:pt x="1203" y="1430"/>
                    <a:pt x="1191" y="1430"/>
                  </a:cubicBezTo>
                  <a:lnTo>
                    <a:pt x="1132" y="1430"/>
                  </a:lnTo>
                  <a:lnTo>
                    <a:pt x="1132" y="1311"/>
                  </a:lnTo>
                  <a:cubicBezTo>
                    <a:pt x="1132" y="810"/>
                    <a:pt x="1549" y="394"/>
                    <a:pt x="2061" y="394"/>
                  </a:cubicBezTo>
                  <a:close/>
                  <a:moveTo>
                    <a:pt x="3227" y="1965"/>
                  </a:moveTo>
                  <a:cubicBezTo>
                    <a:pt x="3263" y="2001"/>
                    <a:pt x="3275" y="2037"/>
                    <a:pt x="3275" y="2073"/>
                  </a:cubicBezTo>
                  <a:cubicBezTo>
                    <a:pt x="3275" y="2132"/>
                    <a:pt x="3251" y="2180"/>
                    <a:pt x="3215" y="2203"/>
                  </a:cubicBezTo>
                  <a:lnTo>
                    <a:pt x="3215" y="1965"/>
                  </a:lnTo>
                  <a:close/>
                  <a:moveTo>
                    <a:pt x="1001" y="1965"/>
                  </a:moveTo>
                  <a:lnTo>
                    <a:pt x="1001" y="2215"/>
                  </a:lnTo>
                  <a:cubicBezTo>
                    <a:pt x="953" y="2192"/>
                    <a:pt x="929" y="2144"/>
                    <a:pt x="929" y="2084"/>
                  </a:cubicBezTo>
                  <a:cubicBezTo>
                    <a:pt x="929" y="2037"/>
                    <a:pt x="941" y="2013"/>
                    <a:pt x="965" y="1977"/>
                  </a:cubicBezTo>
                  <a:cubicBezTo>
                    <a:pt x="989" y="1977"/>
                    <a:pt x="989" y="1977"/>
                    <a:pt x="1001" y="1965"/>
                  </a:cubicBezTo>
                  <a:close/>
                  <a:moveTo>
                    <a:pt x="2442" y="1406"/>
                  </a:moveTo>
                  <a:cubicBezTo>
                    <a:pt x="2513" y="1537"/>
                    <a:pt x="2632" y="1680"/>
                    <a:pt x="2811" y="1763"/>
                  </a:cubicBezTo>
                  <a:lnTo>
                    <a:pt x="2811" y="2323"/>
                  </a:lnTo>
                  <a:cubicBezTo>
                    <a:pt x="2834" y="2668"/>
                    <a:pt x="2549" y="2954"/>
                    <a:pt x="2191" y="2954"/>
                  </a:cubicBezTo>
                  <a:lnTo>
                    <a:pt x="2013" y="2954"/>
                  </a:lnTo>
                  <a:cubicBezTo>
                    <a:pt x="1668" y="2954"/>
                    <a:pt x="1382" y="2668"/>
                    <a:pt x="1382" y="2323"/>
                  </a:cubicBezTo>
                  <a:lnTo>
                    <a:pt x="1382" y="1799"/>
                  </a:lnTo>
                  <a:cubicBezTo>
                    <a:pt x="1644" y="1775"/>
                    <a:pt x="2084" y="1680"/>
                    <a:pt x="2442" y="1406"/>
                  </a:cubicBezTo>
                  <a:close/>
                  <a:moveTo>
                    <a:pt x="2311" y="3335"/>
                  </a:moveTo>
                  <a:lnTo>
                    <a:pt x="2322" y="3442"/>
                  </a:lnTo>
                  <a:lnTo>
                    <a:pt x="2096" y="3668"/>
                  </a:lnTo>
                  <a:lnTo>
                    <a:pt x="1894" y="3466"/>
                  </a:lnTo>
                  <a:lnTo>
                    <a:pt x="1894" y="3335"/>
                  </a:lnTo>
                  <a:close/>
                  <a:moveTo>
                    <a:pt x="2061" y="1"/>
                  </a:moveTo>
                  <a:cubicBezTo>
                    <a:pt x="1322" y="1"/>
                    <a:pt x="727" y="596"/>
                    <a:pt x="727" y="1322"/>
                  </a:cubicBezTo>
                  <a:lnTo>
                    <a:pt x="727" y="1668"/>
                  </a:lnTo>
                  <a:cubicBezTo>
                    <a:pt x="608" y="1775"/>
                    <a:pt x="525" y="1918"/>
                    <a:pt x="525" y="2096"/>
                  </a:cubicBezTo>
                  <a:cubicBezTo>
                    <a:pt x="525" y="2394"/>
                    <a:pt x="739" y="2632"/>
                    <a:pt x="1037" y="2656"/>
                  </a:cubicBezTo>
                  <a:cubicBezTo>
                    <a:pt x="1120" y="2894"/>
                    <a:pt x="1275" y="3096"/>
                    <a:pt x="1501" y="3216"/>
                  </a:cubicBezTo>
                  <a:lnTo>
                    <a:pt x="1501" y="3323"/>
                  </a:lnTo>
                  <a:lnTo>
                    <a:pt x="703" y="3632"/>
                  </a:lnTo>
                  <a:cubicBezTo>
                    <a:pt x="620" y="3668"/>
                    <a:pt x="1" y="3918"/>
                    <a:pt x="1" y="4716"/>
                  </a:cubicBezTo>
                  <a:lnTo>
                    <a:pt x="1" y="5418"/>
                  </a:lnTo>
                  <a:cubicBezTo>
                    <a:pt x="1" y="5525"/>
                    <a:pt x="84" y="5609"/>
                    <a:pt x="191" y="5609"/>
                  </a:cubicBezTo>
                  <a:lnTo>
                    <a:pt x="703" y="5609"/>
                  </a:lnTo>
                  <a:cubicBezTo>
                    <a:pt x="798" y="5609"/>
                    <a:pt x="894" y="5525"/>
                    <a:pt x="894" y="5418"/>
                  </a:cubicBezTo>
                  <a:cubicBezTo>
                    <a:pt x="894" y="5311"/>
                    <a:pt x="798" y="5228"/>
                    <a:pt x="703" y="5228"/>
                  </a:cubicBezTo>
                  <a:lnTo>
                    <a:pt x="406" y="5228"/>
                  </a:lnTo>
                  <a:lnTo>
                    <a:pt x="406" y="4716"/>
                  </a:lnTo>
                  <a:cubicBezTo>
                    <a:pt x="406" y="4168"/>
                    <a:pt x="834" y="4025"/>
                    <a:pt x="846" y="4001"/>
                  </a:cubicBezTo>
                  <a:lnTo>
                    <a:pt x="858" y="4001"/>
                  </a:lnTo>
                  <a:lnTo>
                    <a:pt x="1608" y="3727"/>
                  </a:lnTo>
                  <a:lnTo>
                    <a:pt x="1989" y="4108"/>
                  </a:lnTo>
                  <a:cubicBezTo>
                    <a:pt x="2025" y="4144"/>
                    <a:pt x="2084" y="4168"/>
                    <a:pt x="2132" y="4168"/>
                  </a:cubicBezTo>
                  <a:cubicBezTo>
                    <a:pt x="2191" y="4168"/>
                    <a:pt x="2227" y="4144"/>
                    <a:pt x="2263" y="4108"/>
                  </a:cubicBezTo>
                  <a:lnTo>
                    <a:pt x="2632" y="3727"/>
                  </a:lnTo>
                  <a:lnTo>
                    <a:pt x="3382" y="4025"/>
                  </a:lnTo>
                  <a:lnTo>
                    <a:pt x="3394" y="4025"/>
                  </a:lnTo>
                  <a:cubicBezTo>
                    <a:pt x="3406" y="4025"/>
                    <a:pt x="3835" y="4180"/>
                    <a:pt x="3835" y="4739"/>
                  </a:cubicBezTo>
                  <a:lnTo>
                    <a:pt x="3835" y="5240"/>
                  </a:lnTo>
                  <a:lnTo>
                    <a:pt x="1334" y="5240"/>
                  </a:lnTo>
                  <a:cubicBezTo>
                    <a:pt x="1239" y="5240"/>
                    <a:pt x="1144" y="5335"/>
                    <a:pt x="1144" y="5430"/>
                  </a:cubicBezTo>
                  <a:cubicBezTo>
                    <a:pt x="1144" y="5537"/>
                    <a:pt x="1239" y="5632"/>
                    <a:pt x="1334" y="5632"/>
                  </a:cubicBezTo>
                  <a:lnTo>
                    <a:pt x="4049" y="5632"/>
                  </a:lnTo>
                  <a:cubicBezTo>
                    <a:pt x="4156" y="5632"/>
                    <a:pt x="4239" y="5537"/>
                    <a:pt x="4239" y="5430"/>
                  </a:cubicBezTo>
                  <a:lnTo>
                    <a:pt x="4239" y="4739"/>
                  </a:lnTo>
                  <a:cubicBezTo>
                    <a:pt x="4204" y="3918"/>
                    <a:pt x="3573" y="3668"/>
                    <a:pt x="3501" y="3632"/>
                  </a:cubicBezTo>
                  <a:lnTo>
                    <a:pt x="2715" y="3323"/>
                  </a:lnTo>
                  <a:lnTo>
                    <a:pt x="2715" y="3216"/>
                  </a:lnTo>
                  <a:cubicBezTo>
                    <a:pt x="2918" y="3096"/>
                    <a:pt x="3084" y="2894"/>
                    <a:pt x="3168" y="2656"/>
                  </a:cubicBezTo>
                  <a:cubicBezTo>
                    <a:pt x="3454" y="2620"/>
                    <a:pt x="3680" y="2382"/>
                    <a:pt x="3680" y="2096"/>
                  </a:cubicBezTo>
                  <a:cubicBezTo>
                    <a:pt x="3680" y="1918"/>
                    <a:pt x="3608" y="1775"/>
                    <a:pt x="3465" y="1668"/>
                  </a:cubicBezTo>
                  <a:lnTo>
                    <a:pt x="3465" y="1322"/>
                  </a:lnTo>
                  <a:cubicBezTo>
                    <a:pt x="3465" y="596"/>
                    <a:pt x="2870"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8" name="Google Shape;6748;p79"/>
            <p:cNvSpPr/>
            <p:nvPr/>
          </p:nvSpPr>
          <p:spPr>
            <a:xfrm>
              <a:off x="7070872" y="2602600"/>
              <a:ext cx="134949" cy="179284"/>
            </a:xfrm>
            <a:custGeom>
              <a:avLst/>
              <a:gdLst/>
              <a:ahLst/>
              <a:cxnLst/>
              <a:rect l="l" t="t" r="r" b="b"/>
              <a:pathLst>
                <a:path w="4240" h="5633" extrusionOk="0">
                  <a:moveTo>
                    <a:pt x="2144" y="394"/>
                  </a:moveTo>
                  <a:cubicBezTo>
                    <a:pt x="2656" y="394"/>
                    <a:pt x="3073" y="810"/>
                    <a:pt x="3073" y="1311"/>
                  </a:cubicBezTo>
                  <a:lnTo>
                    <a:pt x="3073" y="1430"/>
                  </a:lnTo>
                  <a:lnTo>
                    <a:pt x="3049" y="1430"/>
                  </a:lnTo>
                  <a:cubicBezTo>
                    <a:pt x="2787" y="1370"/>
                    <a:pt x="2692" y="1001"/>
                    <a:pt x="2692" y="1001"/>
                  </a:cubicBezTo>
                  <a:cubicBezTo>
                    <a:pt x="2680" y="930"/>
                    <a:pt x="2620" y="870"/>
                    <a:pt x="2549" y="846"/>
                  </a:cubicBezTo>
                  <a:cubicBezTo>
                    <a:pt x="2540" y="845"/>
                    <a:pt x="2530" y="844"/>
                    <a:pt x="2521" y="844"/>
                  </a:cubicBezTo>
                  <a:cubicBezTo>
                    <a:pt x="2457" y="844"/>
                    <a:pt x="2389" y="878"/>
                    <a:pt x="2358" y="930"/>
                  </a:cubicBezTo>
                  <a:cubicBezTo>
                    <a:pt x="2001" y="1418"/>
                    <a:pt x="1203" y="1430"/>
                    <a:pt x="1192" y="1430"/>
                  </a:cubicBezTo>
                  <a:lnTo>
                    <a:pt x="1132" y="1430"/>
                  </a:lnTo>
                  <a:lnTo>
                    <a:pt x="1132" y="1311"/>
                  </a:lnTo>
                  <a:cubicBezTo>
                    <a:pt x="1132" y="810"/>
                    <a:pt x="1549" y="394"/>
                    <a:pt x="2061" y="394"/>
                  </a:cubicBezTo>
                  <a:close/>
                  <a:moveTo>
                    <a:pt x="3227" y="1965"/>
                  </a:moveTo>
                  <a:cubicBezTo>
                    <a:pt x="3263" y="2001"/>
                    <a:pt x="3275" y="2037"/>
                    <a:pt x="3275" y="2073"/>
                  </a:cubicBezTo>
                  <a:cubicBezTo>
                    <a:pt x="3275" y="2132"/>
                    <a:pt x="3239" y="2180"/>
                    <a:pt x="3216" y="2203"/>
                  </a:cubicBezTo>
                  <a:lnTo>
                    <a:pt x="3216" y="1965"/>
                  </a:lnTo>
                  <a:close/>
                  <a:moveTo>
                    <a:pt x="1001" y="1965"/>
                  </a:moveTo>
                  <a:lnTo>
                    <a:pt x="1001" y="2215"/>
                  </a:lnTo>
                  <a:cubicBezTo>
                    <a:pt x="953" y="2192"/>
                    <a:pt x="930" y="2144"/>
                    <a:pt x="930" y="2084"/>
                  </a:cubicBezTo>
                  <a:cubicBezTo>
                    <a:pt x="930" y="2037"/>
                    <a:pt x="941" y="2013"/>
                    <a:pt x="965" y="1977"/>
                  </a:cubicBezTo>
                  <a:cubicBezTo>
                    <a:pt x="989" y="1977"/>
                    <a:pt x="989" y="1977"/>
                    <a:pt x="1001" y="1965"/>
                  </a:cubicBezTo>
                  <a:close/>
                  <a:moveTo>
                    <a:pt x="2454" y="1406"/>
                  </a:moveTo>
                  <a:cubicBezTo>
                    <a:pt x="2525" y="1537"/>
                    <a:pt x="2644" y="1680"/>
                    <a:pt x="2823" y="1763"/>
                  </a:cubicBezTo>
                  <a:lnTo>
                    <a:pt x="2823" y="2323"/>
                  </a:lnTo>
                  <a:cubicBezTo>
                    <a:pt x="2835" y="2668"/>
                    <a:pt x="2549" y="2954"/>
                    <a:pt x="2204" y="2954"/>
                  </a:cubicBezTo>
                  <a:lnTo>
                    <a:pt x="2025" y="2954"/>
                  </a:lnTo>
                  <a:cubicBezTo>
                    <a:pt x="1680" y="2954"/>
                    <a:pt x="1406" y="2668"/>
                    <a:pt x="1406" y="2323"/>
                  </a:cubicBezTo>
                  <a:lnTo>
                    <a:pt x="1406" y="1799"/>
                  </a:lnTo>
                  <a:cubicBezTo>
                    <a:pt x="1656" y="1775"/>
                    <a:pt x="2120" y="1680"/>
                    <a:pt x="2454" y="1406"/>
                  </a:cubicBezTo>
                  <a:close/>
                  <a:moveTo>
                    <a:pt x="2311" y="3335"/>
                  </a:moveTo>
                  <a:lnTo>
                    <a:pt x="2323" y="3442"/>
                  </a:lnTo>
                  <a:lnTo>
                    <a:pt x="2096" y="3668"/>
                  </a:lnTo>
                  <a:lnTo>
                    <a:pt x="1894" y="3466"/>
                  </a:lnTo>
                  <a:lnTo>
                    <a:pt x="1894" y="3335"/>
                  </a:lnTo>
                  <a:close/>
                  <a:moveTo>
                    <a:pt x="2061" y="1"/>
                  </a:moveTo>
                  <a:cubicBezTo>
                    <a:pt x="1322" y="1"/>
                    <a:pt x="727" y="596"/>
                    <a:pt x="727" y="1322"/>
                  </a:cubicBezTo>
                  <a:lnTo>
                    <a:pt x="727" y="1668"/>
                  </a:lnTo>
                  <a:cubicBezTo>
                    <a:pt x="608" y="1775"/>
                    <a:pt x="525" y="1918"/>
                    <a:pt x="525" y="2096"/>
                  </a:cubicBezTo>
                  <a:cubicBezTo>
                    <a:pt x="525" y="2394"/>
                    <a:pt x="739" y="2632"/>
                    <a:pt x="1037" y="2656"/>
                  </a:cubicBezTo>
                  <a:cubicBezTo>
                    <a:pt x="1120" y="2894"/>
                    <a:pt x="1275" y="3096"/>
                    <a:pt x="1501" y="3216"/>
                  </a:cubicBezTo>
                  <a:lnTo>
                    <a:pt x="1501" y="3323"/>
                  </a:lnTo>
                  <a:lnTo>
                    <a:pt x="703" y="3632"/>
                  </a:lnTo>
                  <a:cubicBezTo>
                    <a:pt x="620" y="3668"/>
                    <a:pt x="1" y="3918"/>
                    <a:pt x="1" y="4716"/>
                  </a:cubicBezTo>
                  <a:lnTo>
                    <a:pt x="1" y="5418"/>
                  </a:lnTo>
                  <a:cubicBezTo>
                    <a:pt x="1" y="5525"/>
                    <a:pt x="84" y="5609"/>
                    <a:pt x="191" y="5609"/>
                  </a:cubicBezTo>
                  <a:lnTo>
                    <a:pt x="703" y="5609"/>
                  </a:lnTo>
                  <a:cubicBezTo>
                    <a:pt x="799" y="5609"/>
                    <a:pt x="894" y="5525"/>
                    <a:pt x="894" y="5418"/>
                  </a:cubicBezTo>
                  <a:cubicBezTo>
                    <a:pt x="894" y="5311"/>
                    <a:pt x="799" y="5228"/>
                    <a:pt x="703" y="5228"/>
                  </a:cubicBezTo>
                  <a:lnTo>
                    <a:pt x="406" y="5228"/>
                  </a:lnTo>
                  <a:lnTo>
                    <a:pt x="406" y="4716"/>
                  </a:lnTo>
                  <a:cubicBezTo>
                    <a:pt x="406" y="4168"/>
                    <a:pt x="834" y="4025"/>
                    <a:pt x="846" y="4001"/>
                  </a:cubicBezTo>
                  <a:lnTo>
                    <a:pt x="858" y="4001"/>
                  </a:lnTo>
                  <a:lnTo>
                    <a:pt x="1608" y="3727"/>
                  </a:lnTo>
                  <a:lnTo>
                    <a:pt x="1989" y="4108"/>
                  </a:lnTo>
                  <a:cubicBezTo>
                    <a:pt x="2025" y="4144"/>
                    <a:pt x="2084" y="4168"/>
                    <a:pt x="2132" y="4168"/>
                  </a:cubicBezTo>
                  <a:cubicBezTo>
                    <a:pt x="2192" y="4168"/>
                    <a:pt x="2227" y="4144"/>
                    <a:pt x="2263" y="4108"/>
                  </a:cubicBezTo>
                  <a:lnTo>
                    <a:pt x="2632" y="3727"/>
                  </a:lnTo>
                  <a:lnTo>
                    <a:pt x="3382" y="4025"/>
                  </a:lnTo>
                  <a:lnTo>
                    <a:pt x="3394" y="4025"/>
                  </a:lnTo>
                  <a:cubicBezTo>
                    <a:pt x="3406" y="4025"/>
                    <a:pt x="3835" y="4180"/>
                    <a:pt x="3835" y="4739"/>
                  </a:cubicBezTo>
                  <a:lnTo>
                    <a:pt x="3835" y="5240"/>
                  </a:lnTo>
                  <a:lnTo>
                    <a:pt x="1334" y="5240"/>
                  </a:lnTo>
                  <a:cubicBezTo>
                    <a:pt x="1239" y="5240"/>
                    <a:pt x="1144" y="5335"/>
                    <a:pt x="1144" y="5430"/>
                  </a:cubicBezTo>
                  <a:cubicBezTo>
                    <a:pt x="1144" y="5537"/>
                    <a:pt x="1239" y="5632"/>
                    <a:pt x="1334" y="5632"/>
                  </a:cubicBezTo>
                  <a:lnTo>
                    <a:pt x="4049" y="5632"/>
                  </a:lnTo>
                  <a:cubicBezTo>
                    <a:pt x="4156" y="5632"/>
                    <a:pt x="4240" y="5537"/>
                    <a:pt x="4240" y="5430"/>
                  </a:cubicBezTo>
                  <a:lnTo>
                    <a:pt x="4240" y="4739"/>
                  </a:lnTo>
                  <a:cubicBezTo>
                    <a:pt x="4216" y="3918"/>
                    <a:pt x="3573" y="3668"/>
                    <a:pt x="3501" y="3632"/>
                  </a:cubicBezTo>
                  <a:lnTo>
                    <a:pt x="2716" y="3323"/>
                  </a:lnTo>
                  <a:lnTo>
                    <a:pt x="2716" y="3216"/>
                  </a:lnTo>
                  <a:cubicBezTo>
                    <a:pt x="2918" y="3096"/>
                    <a:pt x="3085" y="2894"/>
                    <a:pt x="3168" y="2656"/>
                  </a:cubicBezTo>
                  <a:cubicBezTo>
                    <a:pt x="3454" y="2620"/>
                    <a:pt x="3680" y="2382"/>
                    <a:pt x="3680" y="2096"/>
                  </a:cubicBezTo>
                  <a:cubicBezTo>
                    <a:pt x="3680" y="1918"/>
                    <a:pt x="3608" y="1775"/>
                    <a:pt x="3466" y="1668"/>
                  </a:cubicBezTo>
                  <a:lnTo>
                    <a:pt x="3466" y="1322"/>
                  </a:lnTo>
                  <a:cubicBezTo>
                    <a:pt x="3466" y="596"/>
                    <a:pt x="2870"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749" name="Google Shape;6749;p79"/>
          <p:cNvSpPr/>
          <p:nvPr/>
        </p:nvSpPr>
        <p:spPr>
          <a:xfrm>
            <a:off x="6238328" y="2433596"/>
            <a:ext cx="316461" cy="324036"/>
          </a:xfrm>
          <a:custGeom>
            <a:avLst/>
            <a:gdLst/>
            <a:ahLst/>
            <a:cxnLst/>
            <a:rect l="l" t="t" r="r" b="b"/>
            <a:pathLst>
              <a:path w="9943" h="10181" extrusionOk="0">
                <a:moveTo>
                  <a:pt x="7883" y="536"/>
                </a:moveTo>
                <a:lnTo>
                  <a:pt x="9264" y="1918"/>
                </a:lnTo>
                <a:lnTo>
                  <a:pt x="7883" y="1918"/>
                </a:lnTo>
                <a:lnTo>
                  <a:pt x="7883" y="536"/>
                </a:lnTo>
                <a:close/>
                <a:moveTo>
                  <a:pt x="6442" y="1537"/>
                </a:moveTo>
                <a:lnTo>
                  <a:pt x="7823" y="2918"/>
                </a:lnTo>
                <a:lnTo>
                  <a:pt x="6442" y="2918"/>
                </a:lnTo>
                <a:lnTo>
                  <a:pt x="6442" y="1537"/>
                </a:lnTo>
                <a:close/>
                <a:moveTo>
                  <a:pt x="2954" y="5323"/>
                </a:moveTo>
                <a:cubicBezTo>
                  <a:pt x="3489" y="5323"/>
                  <a:pt x="3918" y="5799"/>
                  <a:pt x="3918" y="6394"/>
                </a:cubicBezTo>
                <a:lnTo>
                  <a:pt x="3930" y="6478"/>
                </a:lnTo>
                <a:cubicBezTo>
                  <a:pt x="3906" y="6478"/>
                  <a:pt x="3906" y="6478"/>
                  <a:pt x="3894" y="6490"/>
                </a:cubicBezTo>
                <a:cubicBezTo>
                  <a:pt x="3585" y="6418"/>
                  <a:pt x="3489" y="5966"/>
                  <a:pt x="3489" y="5966"/>
                </a:cubicBezTo>
                <a:cubicBezTo>
                  <a:pt x="3477" y="5906"/>
                  <a:pt x="3430" y="5847"/>
                  <a:pt x="3358" y="5835"/>
                </a:cubicBezTo>
                <a:cubicBezTo>
                  <a:pt x="3348" y="5833"/>
                  <a:pt x="3338" y="5832"/>
                  <a:pt x="3328" y="5832"/>
                </a:cubicBezTo>
                <a:cubicBezTo>
                  <a:pt x="3276" y="5832"/>
                  <a:pt x="3221" y="5857"/>
                  <a:pt x="3192" y="5906"/>
                </a:cubicBezTo>
                <a:cubicBezTo>
                  <a:pt x="2823" y="6478"/>
                  <a:pt x="1989" y="6490"/>
                  <a:pt x="1977" y="6490"/>
                </a:cubicBezTo>
                <a:lnTo>
                  <a:pt x="1930" y="6490"/>
                </a:lnTo>
                <a:cubicBezTo>
                  <a:pt x="1918" y="6490"/>
                  <a:pt x="1894" y="6490"/>
                  <a:pt x="1894" y="6478"/>
                </a:cubicBezTo>
                <a:lnTo>
                  <a:pt x="1894" y="6394"/>
                </a:lnTo>
                <a:cubicBezTo>
                  <a:pt x="1894" y="5799"/>
                  <a:pt x="2334" y="5323"/>
                  <a:pt x="2870" y="5323"/>
                </a:cubicBezTo>
                <a:close/>
                <a:moveTo>
                  <a:pt x="1668" y="6906"/>
                </a:moveTo>
                <a:cubicBezTo>
                  <a:pt x="1680" y="6906"/>
                  <a:pt x="1692" y="6918"/>
                  <a:pt x="1703" y="6918"/>
                </a:cubicBezTo>
                <a:lnTo>
                  <a:pt x="1703" y="7097"/>
                </a:lnTo>
                <a:cubicBezTo>
                  <a:pt x="1727" y="7132"/>
                  <a:pt x="1727" y="7192"/>
                  <a:pt x="1727" y="7228"/>
                </a:cubicBezTo>
                <a:cubicBezTo>
                  <a:pt x="1644" y="7216"/>
                  <a:pt x="1584" y="7144"/>
                  <a:pt x="1584" y="7049"/>
                </a:cubicBezTo>
                <a:cubicBezTo>
                  <a:pt x="1584" y="6990"/>
                  <a:pt x="1620" y="6930"/>
                  <a:pt x="1668" y="6906"/>
                </a:cubicBezTo>
                <a:close/>
                <a:moveTo>
                  <a:pt x="4168" y="6894"/>
                </a:moveTo>
                <a:cubicBezTo>
                  <a:pt x="4204" y="6918"/>
                  <a:pt x="4239" y="6978"/>
                  <a:pt x="4239" y="7037"/>
                </a:cubicBezTo>
                <a:cubicBezTo>
                  <a:pt x="4228" y="7144"/>
                  <a:pt x="4180" y="7216"/>
                  <a:pt x="4109" y="7228"/>
                </a:cubicBezTo>
                <a:cubicBezTo>
                  <a:pt x="4109" y="7192"/>
                  <a:pt x="4120" y="7132"/>
                  <a:pt x="4120" y="7085"/>
                </a:cubicBezTo>
                <a:lnTo>
                  <a:pt x="4120" y="6906"/>
                </a:lnTo>
                <a:cubicBezTo>
                  <a:pt x="4132" y="6906"/>
                  <a:pt x="4144" y="6906"/>
                  <a:pt x="4168" y="6894"/>
                </a:cubicBezTo>
                <a:close/>
                <a:moveTo>
                  <a:pt x="3251" y="6311"/>
                </a:moveTo>
                <a:cubicBezTo>
                  <a:pt x="3347" y="6490"/>
                  <a:pt x="3513" y="6716"/>
                  <a:pt x="3775" y="6787"/>
                </a:cubicBezTo>
                <a:lnTo>
                  <a:pt x="3775" y="7085"/>
                </a:lnTo>
                <a:cubicBezTo>
                  <a:pt x="3775" y="7561"/>
                  <a:pt x="3430" y="7942"/>
                  <a:pt x="3001" y="7942"/>
                </a:cubicBezTo>
                <a:lnTo>
                  <a:pt x="2787" y="7942"/>
                </a:lnTo>
                <a:cubicBezTo>
                  <a:pt x="2358" y="7942"/>
                  <a:pt x="2013" y="7561"/>
                  <a:pt x="2013" y="7085"/>
                </a:cubicBezTo>
                <a:lnTo>
                  <a:pt x="2013" y="6799"/>
                </a:lnTo>
                <a:lnTo>
                  <a:pt x="2037" y="6799"/>
                </a:lnTo>
                <a:cubicBezTo>
                  <a:pt x="2227" y="6787"/>
                  <a:pt x="2835" y="6728"/>
                  <a:pt x="3251" y="6311"/>
                </a:cubicBezTo>
                <a:close/>
                <a:moveTo>
                  <a:pt x="3013" y="8240"/>
                </a:moveTo>
                <a:cubicBezTo>
                  <a:pt x="3061" y="8264"/>
                  <a:pt x="3108" y="8264"/>
                  <a:pt x="3156" y="8264"/>
                </a:cubicBezTo>
                <a:lnTo>
                  <a:pt x="3156" y="8418"/>
                </a:lnTo>
                <a:lnTo>
                  <a:pt x="2918" y="8656"/>
                </a:lnTo>
                <a:lnTo>
                  <a:pt x="2692" y="8442"/>
                </a:lnTo>
                <a:lnTo>
                  <a:pt x="2692" y="8240"/>
                </a:lnTo>
                <a:close/>
                <a:moveTo>
                  <a:pt x="7597" y="334"/>
                </a:moveTo>
                <a:lnTo>
                  <a:pt x="7597" y="2108"/>
                </a:lnTo>
                <a:cubicBezTo>
                  <a:pt x="7597" y="2203"/>
                  <a:pt x="7680" y="2275"/>
                  <a:pt x="7764" y="2275"/>
                </a:cubicBezTo>
                <a:lnTo>
                  <a:pt x="9538" y="2275"/>
                </a:lnTo>
                <a:lnTo>
                  <a:pt x="9538" y="8871"/>
                </a:lnTo>
                <a:lnTo>
                  <a:pt x="8359" y="8871"/>
                </a:lnTo>
                <a:lnTo>
                  <a:pt x="8359" y="3084"/>
                </a:lnTo>
                <a:lnTo>
                  <a:pt x="8359" y="3061"/>
                </a:lnTo>
                <a:lnTo>
                  <a:pt x="8359" y="3049"/>
                </a:lnTo>
                <a:cubicBezTo>
                  <a:pt x="8359" y="3049"/>
                  <a:pt x="8359" y="3037"/>
                  <a:pt x="8347" y="3037"/>
                </a:cubicBezTo>
                <a:cubicBezTo>
                  <a:pt x="8347" y="3037"/>
                  <a:pt x="8347" y="3013"/>
                  <a:pt x="8335" y="3013"/>
                </a:cubicBezTo>
                <a:lnTo>
                  <a:pt x="8311" y="3001"/>
                </a:lnTo>
                <a:lnTo>
                  <a:pt x="6383" y="1072"/>
                </a:lnTo>
                <a:lnTo>
                  <a:pt x="6371" y="1048"/>
                </a:lnTo>
                <a:lnTo>
                  <a:pt x="6347" y="1036"/>
                </a:lnTo>
                <a:cubicBezTo>
                  <a:pt x="6347" y="1036"/>
                  <a:pt x="6335" y="1036"/>
                  <a:pt x="6335" y="1025"/>
                </a:cubicBezTo>
                <a:lnTo>
                  <a:pt x="3882" y="1025"/>
                </a:lnTo>
                <a:lnTo>
                  <a:pt x="3882" y="334"/>
                </a:lnTo>
                <a:close/>
                <a:moveTo>
                  <a:pt x="6085" y="1334"/>
                </a:moveTo>
                <a:lnTo>
                  <a:pt x="6085" y="3108"/>
                </a:lnTo>
                <a:cubicBezTo>
                  <a:pt x="6085" y="3192"/>
                  <a:pt x="6156" y="3275"/>
                  <a:pt x="6240" y="3275"/>
                </a:cubicBezTo>
                <a:lnTo>
                  <a:pt x="8014" y="3275"/>
                </a:lnTo>
                <a:lnTo>
                  <a:pt x="8049" y="9883"/>
                </a:lnTo>
                <a:lnTo>
                  <a:pt x="4311" y="9883"/>
                </a:lnTo>
                <a:cubicBezTo>
                  <a:pt x="5192" y="9407"/>
                  <a:pt x="5811" y="8502"/>
                  <a:pt x="5871" y="7430"/>
                </a:cubicBezTo>
                <a:lnTo>
                  <a:pt x="5871" y="7406"/>
                </a:lnTo>
                <a:lnTo>
                  <a:pt x="5871" y="7347"/>
                </a:lnTo>
                <a:lnTo>
                  <a:pt x="5871" y="7323"/>
                </a:lnTo>
                <a:lnTo>
                  <a:pt x="5871" y="7311"/>
                </a:lnTo>
                <a:lnTo>
                  <a:pt x="5871" y="7263"/>
                </a:lnTo>
                <a:lnTo>
                  <a:pt x="5871" y="7228"/>
                </a:lnTo>
                <a:lnTo>
                  <a:pt x="5871" y="7216"/>
                </a:lnTo>
                <a:lnTo>
                  <a:pt x="5871" y="7168"/>
                </a:lnTo>
                <a:lnTo>
                  <a:pt x="5871" y="7144"/>
                </a:lnTo>
                <a:lnTo>
                  <a:pt x="5871" y="7121"/>
                </a:lnTo>
                <a:lnTo>
                  <a:pt x="5871" y="7085"/>
                </a:lnTo>
                <a:lnTo>
                  <a:pt x="5871" y="7049"/>
                </a:lnTo>
                <a:lnTo>
                  <a:pt x="5871" y="7002"/>
                </a:lnTo>
                <a:lnTo>
                  <a:pt x="5871" y="6978"/>
                </a:lnTo>
                <a:lnTo>
                  <a:pt x="5871" y="6930"/>
                </a:lnTo>
                <a:lnTo>
                  <a:pt x="5871" y="6906"/>
                </a:lnTo>
                <a:lnTo>
                  <a:pt x="5871" y="6859"/>
                </a:lnTo>
                <a:lnTo>
                  <a:pt x="5871" y="6847"/>
                </a:lnTo>
                <a:lnTo>
                  <a:pt x="5871" y="6823"/>
                </a:lnTo>
                <a:lnTo>
                  <a:pt x="5871" y="6787"/>
                </a:lnTo>
                <a:lnTo>
                  <a:pt x="5871" y="6751"/>
                </a:lnTo>
                <a:cubicBezTo>
                  <a:pt x="5871" y="6728"/>
                  <a:pt x="5859" y="6704"/>
                  <a:pt x="5859" y="6680"/>
                </a:cubicBezTo>
                <a:cubicBezTo>
                  <a:pt x="5859" y="6644"/>
                  <a:pt x="5847" y="6632"/>
                  <a:pt x="5847" y="6609"/>
                </a:cubicBezTo>
                <a:lnTo>
                  <a:pt x="5847" y="6573"/>
                </a:lnTo>
                <a:cubicBezTo>
                  <a:pt x="5847" y="6561"/>
                  <a:pt x="5835" y="6549"/>
                  <a:pt x="5835" y="6525"/>
                </a:cubicBezTo>
                <a:lnTo>
                  <a:pt x="5835" y="6513"/>
                </a:lnTo>
                <a:lnTo>
                  <a:pt x="5835" y="6501"/>
                </a:lnTo>
                <a:cubicBezTo>
                  <a:pt x="5835" y="6490"/>
                  <a:pt x="5811" y="6466"/>
                  <a:pt x="5811" y="6454"/>
                </a:cubicBezTo>
                <a:cubicBezTo>
                  <a:pt x="5811" y="6442"/>
                  <a:pt x="5811" y="6442"/>
                  <a:pt x="5799" y="6430"/>
                </a:cubicBezTo>
                <a:cubicBezTo>
                  <a:pt x="5799" y="6406"/>
                  <a:pt x="5787" y="6394"/>
                  <a:pt x="5787" y="6382"/>
                </a:cubicBezTo>
                <a:lnTo>
                  <a:pt x="5775" y="6347"/>
                </a:lnTo>
                <a:cubicBezTo>
                  <a:pt x="5775" y="6335"/>
                  <a:pt x="5752" y="6323"/>
                  <a:pt x="5752" y="6311"/>
                </a:cubicBezTo>
                <a:cubicBezTo>
                  <a:pt x="5752" y="6287"/>
                  <a:pt x="5752" y="6287"/>
                  <a:pt x="5740" y="6275"/>
                </a:cubicBezTo>
                <a:cubicBezTo>
                  <a:pt x="5740" y="6263"/>
                  <a:pt x="5728" y="6251"/>
                  <a:pt x="5728" y="6228"/>
                </a:cubicBezTo>
                <a:lnTo>
                  <a:pt x="5716" y="6204"/>
                </a:lnTo>
                <a:cubicBezTo>
                  <a:pt x="5716" y="6192"/>
                  <a:pt x="5692" y="6168"/>
                  <a:pt x="5692" y="6156"/>
                </a:cubicBezTo>
                <a:lnTo>
                  <a:pt x="5692" y="6144"/>
                </a:lnTo>
                <a:cubicBezTo>
                  <a:pt x="5656" y="6037"/>
                  <a:pt x="5597" y="5930"/>
                  <a:pt x="5549" y="5835"/>
                </a:cubicBezTo>
                <a:cubicBezTo>
                  <a:pt x="5518" y="5780"/>
                  <a:pt x="5461" y="5751"/>
                  <a:pt x="5405" y="5751"/>
                </a:cubicBezTo>
                <a:cubicBezTo>
                  <a:pt x="5376" y="5751"/>
                  <a:pt x="5347" y="5759"/>
                  <a:pt x="5323" y="5775"/>
                </a:cubicBezTo>
                <a:cubicBezTo>
                  <a:pt x="5252" y="5811"/>
                  <a:pt x="5216" y="5918"/>
                  <a:pt x="5263" y="5989"/>
                </a:cubicBezTo>
                <a:cubicBezTo>
                  <a:pt x="5311" y="6085"/>
                  <a:pt x="5371" y="6192"/>
                  <a:pt x="5394" y="6275"/>
                </a:cubicBezTo>
                <a:lnTo>
                  <a:pt x="5394" y="6287"/>
                </a:lnTo>
                <a:cubicBezTo>
                  <a:pt x="5394" y="6311"/>
                  <a:pt x="5418" y="6323"/>
                  <a:pt x="5418" y="6335"/>
                </a:cubicBezTo>
                <a:lnTo>
                  <a:pt x="5430" y="6370"/>
                </a:lnTo>
                <a:cubicBezTo>
                  <a:pt x="5430" y="6382"/>
                  <a:pt x="5442" y="6394"/>
                  <a:pt x="5442" y="6406"/>
                </a:cubicBezTo>
                <a:cubicBezTo>
                  <a:pt x="5442" y="6430"/>
                  <a:pt x="5442" y="6430"/>
                  <a:pt x="5454" y="6442"/>
                </a:cubicBezTo>
                <a:cubicBezTo>
                  <a:pt x="5454" y="6454"/>
                  <a:pt x="5478" y="6466"/>
                  <a:pt x="5478" y="6490"/>
                </a:cubicBezTo>
                <a:lnTo>
                  <a:pt x="5490" y="6513"/>
                </a:lnTo>
                <a:cubicBezTo>
                  <a:pt x="5490" y="6525"/>
                  <a:pt x="5502" y="6549"/>
                  <a:pt x="5502" y="6561"/>
                </a:cubicBezTo>
                <a:lnTo>
                  <a:pt x="5502" y="6585"/>
                </a:lnTo>
                <a:cubicBezTo>
                  <a:pt x="5502" y="6609"/>
                  <a:pt x="5513" y="6621"/>
                  <a:pt x="5513" y="6632"/>
                </a:cubicBezTo>
                <a:lnTo>
                  <a:pt x="5513" y="6668"/>
                </a:lnTo>
                <a:cubicBezTo>
                  <a:pt x="5513" y="6680"/>
                  <a:pt x="5513" y="6692"/>
                  <a:pt x="5537" y="6704"/>
                </a:cubicBezTo>
                <a:lnTo>
                  <a:pt x="5537" y="6740"/>
                </a:lnTo>
                <a:cubicBezTo>
                  <a:pt x="5537" y="6751"/>
                  <a:pt x="5549" y="6787"/>
                  <a:pt x="5549" y="6799"/>
                </a:cubicBezTo>
                <a:cubicBezTo>
                  <a:pt x="5549" y="6811"/>
                  <a:pt x="5561" y="6847"/>
                  <a:pt x="5561" y="6859"/>
                </a:cubicBezTo>
                <a:lnTo>
                  <a:pt x="5561" y="6882"/>
                </a:lnTo>
                <a:lnTo>
                  <a:pt x="5561" y="6930"/>
                </a:lnTo>
                <a:lnTo>
                  <a:pt x="5561" y="6942"/>
                </a:lnTo>
                <a:lnTo>
                  <a:pt x="5561" y="6966"/>
                </a:lnTo>
                <a:lnTo>
                  <a:pt x="5561" y="7002"/>
                </a:lnTo>
                <a:lnTo>
                  <a:pt x="5561" y="7037"/>
                </a:lnTo>
                <a:lnTo>
                  <a:pt x="5561" y="7085"/>
                </a:lnTo>
                <a:lnTo>
                  <a:pt x="5561" y="7109"/>
                </a:lnTo>
                <a:lnTo>
                  <a:pt x="5561" y="7156"/>
                </a:lnTo>
                <a:lnTo>
                  <a:pt x="5561" y="7180"/>
                </a:lnTo>
                <a:lnTo>
                  <a:pt x="5561" y="7216"/>
                </a:lnTo>
                <a:lnTo>
                  <a:pt x="5561" y="7240"/>
                </a:lnTo>
                <a:lnTo>
                  <a:pt x="5561" y="7287"/>
                </a:lnTo>
                <a:lnTo>
                  <a:pt x="5561" y="7299"/>
                </a:lnTo>
                <a:lnTo>
                  <a:pt x="5561" y="7335"/>
                </a:lnTo>
                <a:lnTo>
                  <a:pt x="5561" y="7359"/>
                </a:lnTo>
                <a:lnTo>
                  <a:pt x="5561" y="7383"/>
                </a:lnTo>
                <a:lnTo>
                  <a:pt x="5561" y="7394"/>
                </a:lnTo>
                <a:lnTo>
                  <a:pt x="5561" y="7454"/>
                </a:lnTo>
                <a:lnTo>
                  <a:pt x="5561" y="7466"/>
                </a:lnTo>
                <a:cubicBezTo>
                  <a:pt x="5537" y="8133"/>
                  <a:pt x="5252" y="8728"/>
                  <a:pt x="4823" y="9180"/>
                </a:cubicBezTo>
                <a:cubicBezTo>
                  <a:pt x="4644" y="8835"/>
                  <a:pt x="4323" y="8704"/>
                  <a:pt x="4287" y="8692"/>
                </a:cubicBezTo>
                <a:lnTo>
                  <a:pt x="3513" y="8371"/>
                </a:lnTo>
                <a:lnTo>
                  <a:pt x="3513" y="8228"/>
                </a:lnTo>
                <a:cubicBezTo>
                  <a:pt x="3751" y="8109"/>
                  <a:pt x="3942" y="7894"/>
                  <a:pt x="4049" y="7633"/>
                </a:cubicBezTo>
                <a:lnTo>
                  <a:pt x="4085" y="7633"/>
                </a:lnTo>
                <a:cubicBezTo>
                  <a:pt x="4359" y="7633"/>
                  <a:pt x="4585" y="7406"/>
                  <a:pt x="4585" y="7109"/>
                </a:cubicBezTo>
                <a:cubicBezTo>
                  <a:pt x="4585" y="6906"/>
                  <a:pt x="4466" y="6704"/>
                  <a:pt x="4287" y="6632"/>
                </a:cubicBezTo>
                <a:lnTo>
                  <a:pt x="4287" y="6454"/>
                </a:lnTo>
                <a:cubicBezTo>
                  <a:pt x="4287" y="5680"/>
                  <a:pt x="3704" y="5061"/>
                  <a:pt x="2989" y="5061"/>
                </a:cubicBezTo>
                <a:lnTo>
                  <a:pt x="2894" y="5061"/>
                </a:lnTo>
                <a:cubicBezTo>
                  <a:pt x="2180" y="5061"/>
                  <a:pt x="1608" y="5680"/>
                  <a:pt x="1608" y="6454"/>
                </a:cubicBezTo>
                <a:lnTo>
                  <a:pt x="1608" y="6632"/>
                </a:lnTo>
                <a:cubicBezTo>
                  <a:pt x="1430" y="6704"/>
                  <a:pt x="1311" y="6906"/>
                  <a:pt x="1311" y="7109"/>
                </a:cubicBezTo>
                <a:cubicBezTo>
                  <a:pt x="1311" y="7394"/>
                  <a:pt x="1525" y="7633"/>
                  <a:pt x="1799" y="7633"/>
                </a:cubicBezTo>
                <a:cubicBezTo>
                  <a:pt x="1811" y="7633"/>
                  <a:pt x="1823" y="7633"/>
                  <a:pt x="1846" y="7621"/>
                </a:cubicBezTo>
                <a:cubicBezTo>
                  <a:pt x="1942" y="7883"/>
                  <a:pt x="2156" y="8109"/>
                  <a:pt x="2406" y="8228"/>
                </a:cubicBezTo>
                <a:lnTo>
                  <a:pt x="2406" y="8371"/>
                </a:lnTo>
                <a:lnTo>
                  <a:pt x="1620" y="8692"/>
                </a:lnTo>
                <a:cubicBezTo>
                  <a:pt x="1572" y="8704"/>
                  <a:pt x="1251" y="8835"/>
                  <a:pt x="1084" y="9180"/>
                </a:cubicBezTo>
                <a:cubicBezTo>
                  <a:pt x="596" y="8668"/>
                  <a:pt x="299" y="7978"/>
                  <a:pt x="334" y="7216"/>
                </a:cubicBezTo>
                <a:lnTo>
                  <a:pt x="334" y="7204"/>
                </a:lnTo>
                <a:lnTo>
                  <a:pt x="334" y="7156"/>
                </a:lnTo>
                <a:lnTo>
                  <a:pt x="334" y="7144"/>
                </a:lnTo>
                <a:lnTo>
                  <a:pt x="334" y="7121"/>
                </a:lnTo>
                <a:lnTo>
                  <a:pt x="334" y="7097"/>
                </a:lnTo>
                <a:lnTo>
                  <a:pt x="334" y="7085"/>
                </a:lnTo>
                <a:lnTo>
                  <a:pt x="334" y="7061"/>
                </a:lnTo>
                <a:lnTo>
                  <a:pt x="334" y="7025"/>
                </a:lnTo>
                <a:lnTo>
                  <a:pt x="334" y="7002"/>
                </a:lnTo>
                <a:lnTo>
                  <a:pt x="334" y="6990"/>
                </a:lnTo>
                <a:lnTo>
                  <a:pt x="334" y="6942"/>
                </a:lnTo>
                <a:lnTo>
                  <a:pt x="334" y="6918"/>
                </a:lnTo>
                <a:lnTo>
                  <a:pt x="334" y="6871"/>
                </a:lnTo>
                <a:lnTo>
                  <a:pt x="334" y="6847"/>
                </a:lnTo>
                <a:cubicBezTo>
                  <a:pt x="334" y="6823"/>
                  <a:pt x="334" y="6811"/>
                  <a:pt x="358" y="6799"/>
                </a:cubicBezTo>
                <a:lnTo>
                  <a:pt x="358" y="6763"/>
                </a:lnTo>
                <a:cubicBezTo>
                  <a:pt x="358" y="6751"/>
                  <a:pt x="358" y="6740"/>
                  <a:pt x="370" y="6740"/>
                </a:cubicBezTo>
                <a:lnTo>
                  <a:pt x="370" y="6728"/>
                </a:lnTo>
                <a:lnTo>
                  <a:pt x="370" y="6704"/>
                </a:lnTo>
                <a:cubicBezTo>
                  <a:pt x="370" y="6692"/>
                  <a:pt x="370" y="6680"/>
                  <a:pt x="382" y="6668"/>
                </a:cubicBezTo>
                <a:lnTo>
                  <a:pt x="382" y="6644"/>
                </a:lnTo>
                <a:lnTo>
                  <a:pt x="382" y="6632"/>
                </a:lnTo>
                <a:cubicBezTo>
                  <a:pt x="382" y="6621"/>
                  <a:pt x="394" y="6585"/>
                  <a:pt x="394" y="6573"/>
                </a:cubicBezTo>
                <a:cubicBezTo>
                  <a:pt x="394" y="6561"/>
                  <a:pt x="406" y="6525"/>
                  <a:pt x="406" y="6513"/>
                </a:cubicBezTo>
                <a:lnTo>
                  <a:pt x="406" y="6501"/>
                </a:lnTo>
                <a:cubicBezTo>
                  <a:pt x="406" y="6490"/>
                  <a:pt x="429" y="6466"/>
                  <a:pt x="429" y="6454"/>
                </a:cubicBezTo>
                <a:cubicBezTo>
                  <a:pt x="429" y="6442"/>
                  <a:pt x="429" y="6442"/>
                  <a:pt x="441" y="6430"/>
                </a:cubicBezTo>
                <a:cubicBezTo>
                  <a:pt x="441" y="6406"/>
                  <a:pt x="453" y="6394"/>
                  <a:pt x="453" y="6382"/>
                </a:cubicBezTo>
                <a:cubicBezTo>
                  <a:pt x="453" y="6370"/>
                  <a:pt x="453" y="6370"/>
                  <a:pt x="465" y="6347"/>
                </a:cubicBezTo>
                <a:cubicBezTo>
                  <a:pt x="465" y="6335"/>
                  <a:pt x="489" y="6323"/>
                  <a:pt x="489" y="6311"/>
                </a:cubicBezTo>
                <a:cubicBezTo>
                  <a:pt x="489" y="6311"/>
                  <a:pt x="489" y="6287"/>
                  <a:pt x="501" y="6275"/>
                </a:cubicBezTo>
                <a:cubicBezTo>
                  <a:pt x="501" y="6263"/>
                  <a:pt x="513" y="6251"/>
                  <a:pt x="513" y="6228"/>
                </a:cubicBezTo>
                <a:cubicBezTo>
                  <a:pt x="513" y="6216"/>
                  <a:pt x="513" y="6216"/>
                  <a:pt x="525" y="6204"/>
                </a:cubicBezTo>
                <a:cubicBezTo>
                  <a:pt x="525" y="6192"/>
                  <a:pt x="549" y="6168"/>
                  <a:pt x="549" y="6156"/>
                </a:cubicBezTo>
                <a:lnTo>
                  <a:pt x="560" y="6144"/>
                </a:lnTo>
                <a:cubicBezTo>
                  <a:pt x="560" y="6132"/>
                  <a:pt x="572" y="6109"/>
                  <a:pt x="572" y="6097"/>
                </a:cubicBezTo>
                <a:lnTo>
                  <a:pt x="572" y="6085"/>
                </a:lnTo>
                <a:cubicBezTo>
                  <a:pt x="691" y="5859"/>
                  <a:pt x="858" y="5656"/>
                  <a:pt x="1037" y="5454"/>
                </a:cubicBezTo>
                <a:lnTo>
                  <a:pt x="1049" y="5442"/>
                </a:lnTo>
                <a:lnTo>
                  <a:pt x="1061" y="5430"/>
                </a:lnTo>
                <a:lnTo>
                  <a:pt x="1084" y="5418"/>
                </a:lnTo>
                <a:lnTo>
                  <a:pt x="1096" y="5394"/>
                </a:lnTo>
                <a:lnTo>
                  <a:pt x="1108" y="5382"/>
                </a:lnTo>
                <a:lnTo>
                  <a:pt x="1120" y="5370"/>
                </a:lnTo>
                <a:lnTo>
                  <a:pt x="1144" y="5358"/>
                </a:lnTo>
                <a:cubicBezTo>
                  <a:pt x="1156" y="5358"/>
                  <a:pt x="1156" y="5335"/>
                  <a:pt x="1168" y="5335"/>
                </a:cubicBezTo>
                <a:lnTo>
                  <a:pt x="1180" y="5323"/>
                </a:lnTo>
                <a:cubicBezTo>
                  <a:pt x="1203" y="5323"/>
                  <a:pt x="1203" y="5311"/>
                  <a:pt x="1215" y="5311"/>
                </a:cubicBezTo>
                <a:cubicBezTo>
                  <a:pt x="1227" y="5311"/>
                  <a:pt x="1227" y="5299"/>
                  <a:pt x="1239" y="5299"/>
                </a:cubicBezTo>
                <a:cubicBezTo>
                  <a:pt x="1263" y="5299"/>
                  <a:pt x="1263" y="5275"/>
                  <a:pt x="1275" y="5275"/>
                </a:cubicBezTo>
                <a:cubicBezTo>
                  <a:pt x="1287" y="5275"/>
                  <a:pt x="1287" y="5263"/>
                  <a:pt x="1299" y="5263"/>
                </a:cubicBezTo>
                <a:cubicBezTo>
                  <a:pt x="1322" y="5263"/>
                  <a:pt x="1322" y="5251"/>
                  <a:pt x="1334" y="5251"/>
                </a:cubicBezTo>
                <a:cubicBezTo>
                  <a:pt x="1346" y="5251"/>
                  <a:pt x="1346" y="5239"/>
                  <a:pt x="1358" y="5239"/>
                </a:cubicBezTo>
                <a:cubicBezTo>
                  <a:pt x="1382" y="5239"/>
                  <a:pt x="1382" y="5216"/>
                  <a:pt x="1394" y="5216"/>
                </a:cubicBezTo>
                <a:cubicBezTo>
                  <a:pt x="1406" y="5216"/>
                  <a:pt x="1406" y="5204"/>
                  <a:pt x="1418" y="5204"/>
                </a:cubicBezTo>
                <a:cubicBezTo>
                  <a:pt x="1442" y="5204"/>
                  <a:pt x="1442" y="5192"/>
                  <a:pt x="1453" y="5192"/>
                </a:cubicBezTo>
                <a:cubicBezTo>
                  <a:pt x="1465" y="5192"/>
                  <a:pt x="1465" y="5180"/>
                  <a:pt x="1477" y="5180"/>
                </a:cubicBezTo>
                <a:cubicBezTo>
                  <a:pt x="1501" y="5180"/>
                  <a:pt x="1501" y="5156"/>
                  <a:pt x="1513" y="5156"/>
                </a:cubicBezTo>
                <a:cubicBezTo>
                  <a:pt x="1525" y="5156"/>
                  <a:pt x="1525" y="5144"/>
                  <a:pt x="1537" y="5144"/>
                </a:cubicBezTo>
                <a:cubicBezTo>
                  <a:pt x="1561" y="5144"/>
                  <a:pt x="1561" y="5132"/>
                  <a:pt x="1572" y="5132"/>
                </a:cubicBezTo>
                <a:cubicBezTo>
                  <a:pt x="1584" y="5132"/>
                  <a:pt x="1584" y="5120"/>
                  <a:pt x="1596" y="5120"/>
                </a:cubicBezTo>
                <a:cubicBezTo>
                  <a:pt x="1620" y="5120"/>
                  <a:pt x="1620" y="5097"/>
                  <a:pt x="1632" y="5097"/>
                </a:cubicBezTo>
                <a:cubicBezTo>
                  <a:pt x="1644" y="5097"/>
                  <a:pt x="1644" y="5085"/>
                  <a:pt x="1656" y="5085"/>
                </a:cubicBezTo>
                <a:cubicBezTo>
                  <a:pt x="1680" y="5085"/>
                  <a:pt x="1680" y="5073"/>
                  <a:pt x="1692" y="5073"/>
                </a:cubicBezTo>
                <a:lnTo>
                  <a:pt x="1703" y="5073"/>
                </a:lnTo>
                <a:cubicBezTo>
                  <a:pt x="1715" y="5073"/>
                  <a:pt x="1715" y="5061"/>
                  <a:pt x="1739" y="5061"/>
                </a:cubicBezTo>
                <a:cubicBezTo>
                  <a:pt x="1739" y="5061"/>
                  <a:pt x="1751" y="5061"/>
                  <a:pt x="1751" y="5037"/>
                </a:cubicBezTo>
                <a:lnTo>
                  <a:pt x="1763" y="5025"/>
                </a:lnTo>
                <a:cubicBezTo>
                  <a:pt x="1763" y="5025"/>
                  <a:pt x="1775" y="5025"/>
                  <a:pt x="1775" y="5013"/>
                </a:cubicBezTo>
                <a:cubicBezTo>
                  <a:pt x="1799" y="5013"/>
                  <a:pt x="1799" y="5013"/>
                  <a:pt x="1811" y="5001"/>
                </a:cubicBezTo>
                <a:lnTo>
                  <a:pt x="1823" y="5001"/>
                </a:lnTo>
                <a:cubicBezTo>
                  <a:pt x="1823" y="5001"/>
                  <a:pt x="1834" y="5001"/>
                  <a:pt x="1834" y="4977"/>
                </a:cubicBezTo>
                <a:cubicBezTo>
                  <a:pt x="1858" y="4977"/>
                  <a:pt x="1858" y="4966"/>
                  <a:pt x="1870" y="4966"/>
                </a:cubicBezTo>
                <a:cubicBezTo>
                  <a:pt x="1882" y="4966"/>
                  <a:pt x="1894" y="4954"/>
                  <a:pt x="1918" y="4954"/>
                </a:cubicBezTo>
                <a:cubicBezTo>
                  <a:pt x="1930" y="4954"/>
                  <a:pt x="1942" y="4942"/>
                  <a:pt x="1953" y="4942"/>
                </a:cubicBezTo>
                <a:lnTo>
                  <a:pt x="1977" y="4942"/>
                </a:lnTo>
                <a:lnTo>
                  <a:pt x="1989" y="4918"/>
                </a:lnTo>
                <a:cubicBezTo>
                  <a:pt x="2001" y="4918"/>
                  <a:pt x="2001" y="4918"/>
                  <a:pt x="2013" y="4906"/>
                </a:cubicBezTo>
                <a:cubicBezTo>
                  <a:pt x="2013" y="4906"/>
                  <a:pt x="2037" y="4906"/>
                  <a:pt x="2037" y="4894"/>
                </a:cubicBezTo>
                <a:lnTo>
                  <a:pt x="2049" y="4894"/>
                </a:lnTo>
                <a:cubicBezTo>
                  <a:pt x="2061" y="4894"/>
                  <a:pt x="2061" y="4894"/>
                  <a:pt x="2073" y="4882"/>
                </a:cubicBezTo>
                <a:lnTo>
                  <a:pt x="2108" y="4882"/>
                </a:lnTo>
                <a:cubicBezTo>
                  <a:pt x="2120" y="4882"/>
                  <a:pt x="2120" y="4882"/>
                  <a:pt x="2132" y="4858"/>
                </a:cubicBezTo>
                <a:lnTo>
                  <a:pt x="2168" y="4846"/>
                </a:lnTo>
                <a:cubicBezTo>
                  <a:pt x="2180" y="4858"/>
                  <a:pt x="2215" y="4858"/>
                  <a:pt x="2227" y="4858"/>
                </a:cubicBezTo>
                <a:cubicBezTo>
                  <a:pt x="2275" y="4858"/>
                  <a:pt x="2311" y="4835"/>
                  <a:pt x="2346" y="4799"/>
                </a:cubicBezTo>
                <a:lnTo>
                  <a:pt x="3442" y="4799"/>
                </a:lnTo>
                <a:cubicBezTo>
                  <a:pt x="3466" y="4799"/>
                  <a:pt x="3477" y="4799"/>
                  <a:pt x="3477" y="4823"/>
                </a:cubicBezTo>
                <a:cubicBezTo>
                  <a:pt x="3489" y="4823"/>
                  <a:pt x="3489" y="4823"/>
                  <a:pt x="3501" y="4835"/>
                </a:cubicBezTo>
                <a:cubicBezTo>
                  <a:pt x="3525" y="4835"/>
                  <a:pt x="3537" y="4835"/>
                  <a:pt x="3537" y="4846"/>
                </a:cubicBezTo>
                <a:cubicBezTo>
                  <a:pt x="3549" y="4846"/>
                  <a:pt x="3549" y="4846"/>
                  <a:pt x="3561" y="4858"/>
                </a:cubicBezTo>
                <a:cubicBezTo>
                  <a:pt x="3585" y="4858"/>
                  <a:pt x="3597" y="4858"/>
                  <a:pt x="3597" y="4882"/>
                </a:cubicBezTo>
                <a:cubicBezTo>
                  <a:pt x="3608" y="4882"/>
                  <a:pt x="3608" y="4882"/>
                  <a:pt x="3620" y="4894"/>
                </a:cubicBezTo>
                <a:cubicBezTo>
                  <a:pt x="3644" y="4894"/>
                  <a:pt x="3644" y="4894"/>
                  <a:pt x="3656" y="4906"/>
                </a:cubicBezTo>
                <a:cubicBezTo>
                  <a:pt x="3668" y="4906"/>
                  <a:pt x="3668" y="4906"/>
                  <a:pt x="3680" y="4918"/>
                </a:cubicBezTo>
                <a:cubicBezTo>
                  <a:pt x="3704" y="4918"/>
                  <a:pt x="3704" y="4942"/>
                  <a:pt x="3716" y="4942"/>
                </a:cubicBezTo>
                <a:cubicBezTo>
                  <a:pt x="3728" y="4942"/>
                  <a:pt x="3728" y="4942"/>
                  <a:pt x="3739" y="4954"/>
                </a:cubicBezTo>
                <a:cubicBezTo>
                  <a:pt x="3763" y="4954"/>
                  <a:pt x="3763" y="4966"/>
                  <a:pt x="3775" y="4966"/>
                </a:cubicBezTo>
                <a:lnTo>
                  <a:pt x="3787" y="4966"/>
                </a:lnTo>
                <a:cubicBezTo>
                  <a:pt x="3787" y="4966"/>
                  <a:pt x="3799" y="4966"/>
                  <a:pt x="3799" y="4977"/>
                </a:cubicBezTo>
                <a:cubicBezTo>
                  <a:pt x="3823" y="4977"/>
                  <a:pt x="3823" y="4977"/>
                  <a:pt x="3835" y="5001"/>
                </a:cubicBezTo>
                <a:lnTo>
                  <a:pt x="3847" y="5013"/>
                </a:lnTo>
                <a:cubicBezTo>
                  <a:pt x="3847" y="5013"/>
                  <a:pt x="3858" y="5013"/>
                  <a:pt x="3858" y="5025"/>
                </a:cubicBezTo>
                <a:cubicBezTo>
                  <a:pt x="3882" y="5025"/>
                  <a:pt x="3882" y="5037"/>
                  <a:pt x="3894" y="5037"/>
                </a:cubicBezTo>
                <a:lnTo>
                  <a:pt x="3906" y="5037"/>
                </a:lnTo>
                <a:cubicBezTo>
                  <a:pt x="3906" y="5037"/>
                  <a:pt x="3918" y="5037"/>
                  <a:pt x="3918" y="5061"/>
                </a:cubicBezTo>
                <a:cubicBezTo>
                  <a:pt x="3942" y="5061"/>
                  <a:pt x="3942" y="5073"/>
                  <a:pt x="3954" y="5073"/>
                </a:cubicBezTo>
                <a:lnTo>
                  <a:pt x="3966" y="5085"/>
                </a:lnTo>
                <a:cubicBezTo>
                  <a:pt x="3966" y="5085"/>
                  <a:pt x="3978" y="5085"/>
                  <a:pt x="3978" y="5097"/>
                </a:cubicBezTo>
                <a:cubicBezTo>
                  <a:pt x="4001" y="5097"/>
                  <a:pt x="4001" y="5120"/>
                  <a:pt x="4013" y="5120"/>
                </a:cubicBezTo>
                <a:lnTo>
                  <a:pt x="4025" y="5132"/>
                </a:lnTo>
                <a:cubicBezTo>
                  <a:pt x="4025" y="5132"/>
                  <a:pt x="4037" y="5132"/>
                  <a:pt x="4037" y="5144"/>
                </a:cubicBezTo>
                <a:cubicBezTo>
                  <a:pt x="4061" y="5144"/>
                  <a:pt x="4073" y="5156"/>
                  <a:pt x="4085" y="5156"/>
                </a:cubicBezTo>
                <a:cubicBezTo>
                  <a:pt x="4097" y="5156"/>
                  <a:pt x="4120" y="5180"/>
                  <a:pt x="4132" y="5180"/>
                </a:cubicBezTo>
                <a:cubicBezTo>
                  <a:pt x="4144" y="5180"/>
                  <a:pt x="4144" y="5192"/>
                  <a:pt x="4156" y="5192"/>
                </a:cubicBezTo>
                <a:lnTo>
                  <a:pt x="4180" y="5204"/>
                </a:lnTo>
                <a:lnTo>
                  <a:pt x="4192" y="5216"/>
                </a:lnTo>
                <a:lnTo>
                  <a:pt x="4204" y="5239"/>
                </a:lnTo>
                <a:lnTo>
                  <a:pt x="4216" y="5251"/>
                </a:lnTo>
                <a:lnTo>
                  <a:pt x="4239" y="5263"/>
                </a:lnTo>
                <a:lnTo>
                  <a:pt x="4251" y="5275"/>
                </a:lnTo>
                <a:cubicBezTo>
                  <a:pt x="4263" y="5275"/>
                  <a:pt x="4263" y="5299"/>
                  <a:pt x="4275" y="5299"/>
                </a:cubicBezTo>
                <a:cubicBezTo>
                  <a:pt x="4299" y="5299"/>
                  <a:pt x="4299" y="5311"/>
                  <a:pt x="4311" y="5311"/>
                </a:cubicBezTo>
                <a:cubicBezTo>
                  <a:pt x="4323" y="5311"/>
                  <a:pt x="4323" y="5323"/>
                  <a:pt x="4335" y="5323"/>
                </a:cubicBezTo>
                <a:lnTo>
                  <a:pt x="4359" y="5323"/>
                </a:lnTo>
                <a:lnTo>
                  <a:pt x="4370" y="5335"/>
                </a:lnTo>
                <a:cubicBezTo>
                  <a:pt x="4382" y="5335"/>
                  <a:pt x="4382" y="5358"/>
                  <a:pt x="4394" y="5358"/>
                </a:cubicBezTo>
                <a:cubicBezTo>
                  <a:pt x="4418" y="5358"/>
                  <a:pt x="4418" y="5370"/>
                  <a:pt x="4430" y="5370"/>
                </a:cubicBezTo>
                <a:cubicBezTo>
                  <a:pt x="4442" y="5370"/>
                  <a:pt x="4442" y="5382"/>
                  <a:pt x="4454" y="5382"/>
                </a:cubicBezTo>
                <a:cubicBezTo>
                  <a:pt x="4478" y="5382"/>
                  <a:pt x="4478" y="5394"/>
                  <a:pt x="4490" y="5394"/>
                </a:cubicBezTo>
                <a:cubicBezTo>
                  <a:pt x="4501" y="5394"/>
                  <a:pt x="4501" y="5418"/>
                  <a:pt x="4513" y="5418"/>
                </a:cubicBezTo>
                <a:cubicBezTo>
                  <a:pt x="4537" y="5418"/>
                  <a:pt x="4537" y="5430"/>
                  <a:pt x="4549" y="5430"/>
                </a:cubicBezTo>
                <a:cubicBezTo>
                  <a:pt x="4561" y="5430"/>
                  <a:pt x="4561" y="5442"/>
                  <a:pt x="4573" y="5442"/>
                </a:cubicBezTo>
                <a:cubicBezTo>
                  <a:pt x="4597" y="5442"/>
                  <a:pt x="4597" y="5454"/>
                  <a:pt x="4609" y="5454"/>
                </a:cubicBezTo>
                <a:cubicBezTo>
                  <a:pt x="4620" y="5454"/>
                  <a:pt x="4620" y="5478"/>
                  <a:pt x="4632" y="5478"/>
                </a:cubicBezTo>
                <a:cubicBezTo>
                  <a:pt x="4656" y="5478"/>
                  <a:pt x="4656" y="5489"/>
                  <a:pt x="4668" y="5489"/>
                </a:cubicBezTo>
                <a:lnTo>
                  <a:pt x="4680" y="5501"/>
                </a:lnTo>
                <a:cubicBezTo>
                  <a:pt x="4692" y="5501"/>
                  <a:pt x="4692" y="5513"/>
                  <a:pt x="4716" y="5513"/>
                </a:cubicBezTo>
                <a:lnTo>
                  <a:pt x="4728" y="5537"/>
                </a:lnTo>
                <a:lnTo>
                  <a:pt x="4751" y="5561"/>
                </a:lnTo>
                <a:lnTo>
                  <a:pt x="4787" y="5597"/>
                </a:lnTo>
                <a:lnTo>
                  <a:pt x="4799" y="5608"/>
                </a:lnTo>
                <a:cubicBezTo>
                  <a:pt x="4832" y="5641"/>
                  <a:pt x="4879" y="5660"/>
                  <a:pt x="4925" y="5660"/>
                </a:cubicBezTo>
                <a:cubicBezTo>
                  <a:pt x="4962" y="5660"/>
                  <a:pt x="4998" y="5647"/>
                  <a:pt x="5025" y="5620"/>
                </a:cubicBezTo>
                <a:cubicBezTo>
                  <a:pt x="5085" y="5561"/>
                  <a:pt x="5097" y="5454"/>
                  <a:pt x="5037" y="5394"/>
                </a:cubicBezTo>
                <a:lnTo>
                  <a:pt x="5025" y="5382"/>
                </a:lnTo>
                <a:lnTo>
                  <a:pt x="4990" y="5358"/>
                </a:lnTo>
                <a:lnTo>
                  <a:pt x="4966" y="5323"/>
                </a:lnTo>
                <a:lnTo>
                  <a:pt x="4954" y="5311"/>
                </a:lnTo>
                <a:lnTo>
                  <a:pt x="4918" y="5275"/>
                </a:lnTo>
                <a:lnTo>
                  <a:pt x="4894" y="5251"/>
                </a:lnTo>
                <a:lnTo>
                  <a:pt x="4859" y="5216"/>
                </a:lnTo>
                <a:lnTo>
                  <a:pt x="4835" y="5192"/>
                </a:lnTo>
                <a:lnTo>
                  <a:pt x="4799" y="5156"/>
                </a:lnTo>
                <a:lnTo>
                  <a:pt x="4775" y="5132"/>
                </a:lnTo>
                <a:lnTo>
                  <a:pt x="4740" y="5097"/>
                </a:lnTo>
                <a:lnTo>
                  <a:pt x="4716" y="5073"/>
                </a:lnTo>
                <a:lnTo>
                  <a:pt x="4680" y="5037"/>
                </a:lnTo>
                <a:lnTo>
                  <a:pt x="4656" y="5013"/>
                </a:lnTo>
                <a:cubicBezTo>
                  <a:pt x="4632" y="5013"/>
                  <a:pt x="4632" y="5001"/>
                  <a:pt x="4620" y="5001"/>
                </a:cubicBezTo>
                <a:cubicBezTo>
                  <a:pt x="4609" y="5001"/>
                  <a:pt x="4609" y="4977"/>
                  <a:pt x="4597" y="4977"/>
                </a:cubicBezTo>
                <a:cubicBezTo>
                  <a:pt x="4573" y="4977"/>
                  <a:pt x="4573" y="4966"/>
                  <a:pt x="4561" y="4966"/>
                </a:cubicBezTo>
                <a:lnTo>
                  <a:pt x="4549" y="4966"/>
                </a:lnTo>
                <a:cubicBezTo>
                  <a:pt x="4537" y="4966"/>
                  <a:pt x="4537" y="4954"/>
                  <a:pt x="4513" y="4954"/>
                </a:cubicBezTo>
                <a:cubicBezTo>
                  <a:pt x="4501" y="4954"/>
                  <a:pt x="4501" y="4942"/>
                  <a:pt x="4490" y="4942"/>
                </a:cubicBezTo>
                <a:cubicBezTo>
                  <a:pt x="4478" y="4942"/>
                  <a:pt x="4478" y="4918"/>
                  <a:pt x="4454" y="4918"/>
                </a:cubicBezTo>
                <a:cubicBezTo>
                  <a:pt x="4442" y="4918"/>
                  <a:pt x="4442" y="4906"/>
                  <a:pt x="4430" y="4906"/>
                </a:cubicBezTo>
                <a:lnTo>
                  <a:pt x="4418" y="4894"/>
                </a:lnTo>
                <a:cubicBezTo>
                  <a:pt x="4394" y="4894"/>
                  <a:pt x="4394" y="4882"/>
                  <a:pt x="4382" y="4882"/>
                </a:cubicBezTo>
                <a:cubicBezTo>
                  <a:pt x="4370" y="4882"/>
                  <a:pt x="4370" y="4858"/>
                  <a:pt x="4359" y="4858"/>
                </a:cubicBezTo>
                <a:lnTo>
                  <a:pt x="4335" y="4846"/>
                </a:lnTo>
                <a:cubicBezTo>
                  <a:pt x="4323" y="4846"/>
                  <a:pt x="4323" y="4835"/>
                  <a:pt x="4311" y="4835"/>
                </a:cubicBezTo>
                <a:cubicBezTo>
                  <a:pt x="4299" y="4835"/>
                  <a:pt x="4299" y="4823"/>
                  <a:pt x="4275" y="4823"/>
                </a:cubicBezTo>
                <a:cubicBezTo>
                  <a:pt x="4263" y="4799"/>
                  <a:pt x="4251" y="4799"/>
                  <a:pt x="4239" y="4787"/>
                </a:cubicBezTo>
                <a:cubicBezTo>
                  <a:pt x="4216" y="4775"/>
                  <a:pt x="4204" y="4775"/>
                  <a:pt x="4192" y="4763"/>
                </a:cubicBezTo>
                <a:cubicBezTo>
                  <a:pt x="4192" y="4763"/>
                  <a:pt x="4180" y="4763"/>
                  <a:pt x="4180" y="4739"/>
                </a:cubicBezTo>
                <a:lnTo>
                  <a:pt x="4156" y="4727"/>
                </a:lnTo>
                <a:cubicBezTo>
                  <a:pt x="4144" y="4727"/>
                  <a:pt x="4144" y="4716"/>
                  <a:pt x="4132" y="4716"/>
                </a:cubicBezTo>
                <a:cubicBezTo>
                  <a:pt x="4132" y="4716"/>
                  <a:pt x="4120" y="4716"/>
                  <a:pt x="4120" y="4704"/>
                </a:cubicBezTo>
                <a:lnTo>
                  <a:pt x="4097" y="4680"/>
                </a:lnTo>
                <a:cubicBezTo>
                  <a:pt x="4085" y="4680"/>
                  <a:pt x="4085" y="4668"/>
                  <a:pt x="4073" y="4668"/>
                </a:cubicBezTo>
                <a:cubicBezTo>
                  <a:pt x="4061" y="4668"/>
                  <a:pt x="4061" y="4668"/>
                  <a:pt x="4037" y="4656"/>
                </a:cubicBezTo>
                <a:lnTo>
                  <a:pt x="4025" y="4656"/>
                </a:lnTo>
                <a:cubicBezTo>
                  <a:pt x="4013" y="4656"/>
                  <a:pt x="4013" y="4644"/>
                  <a:pt x="4001" y="4644"/>
                </a:cubicBezTo>
                <a:cubicBezTo>
                  <a:pt x="3978" y="4644"/>
                  <a:pt x="3978" y="4644"/>
                  <a:pt x="3966" y="4620"/>
                </a:cubicBezTo>
                <a:lnTo>
                  <a:pt x="3954" y="4608"/>
                </a:lnTo>
                <a:cubicBezTo>
                  <a:pt x="3942" y="4608"/>
                  <a:pt x="3942" y="4608"/>
                  <a:pt x="3918" y="4596"/>
                </a:cubicBezTo>
                <a:cubicBezTo>
                  <a:pt x="3906" y="4596"/>
                  <a:pt x="3906" y="4596"/>
                  <a:pt x="3894" y="4585"/>
                </a:cubicBezTo>
                <a:lnTo>
                  <a:pt x="3882" y="4585"/>
                </a:lnTo>
                <a:cubicBezTo>
                  <a:pt x="3858" y="4585"/>
                  <a:pt x="3847" y="4561"/>
                  <a:pt x="3847" y="4561"/>
                </a:cubicBezTo>
                <a:cubicBezTo>
                  <a:pt x="3835" y="4561"/>
                  <a:pt x="3823" y="4549"/>
                  <a:pt x="3823" y="4549"/>
                </a:cubicBezTo>
                <a:cubicBezTo>
                  <a:pt x="3799" y="4549"/>
                  <a:pt x="3787" y="4537"/>
                  <a:pt x="3787" y="4537"/>
                </a:cubicBezTo>
                <a:cubicBezTo>
                  <a:pt x="3775" y="4537"/>
                  <a:pt x="3763" y="4537"/>
                  <a:pt x="3763" y="4525"/>
                </a:cubicBezTo>
                <a:cubicBezTo>
                  <a:pt x="3739" y="4525"/>
                  <a:pt x="3728" y="4501"/>
                  <a:pt x="3716" y="4501"/>
                </a:cubicBezTo>
                <a:cubicBezTo>
                  <a:pt x="3704" y="4501"/>
                  <a:pt x="3680" y="4501"/>
                  <a:pt x="3680" y="4489"/>
                </a:cubicBezTo>
                <a:cubicBezTo>
                  <a:pt x="3668" y="4489"/>
                  <a:pt x="3656" y="4489"/>
                  <a:pt x="3644" y="4477"/>
                </a:cubicBezTo>
                <a:cubicBezTo>
                  <a:pt x="3620" y="4477"/>
                  <a:pt x="3608" y="4477"/>
                  <a:pt x="3608" y="4465"/>
                </a:cubicBezTo>
                <a:cubicBezTo>
                  <a:pt x="3597" y="4465"/>
                  <a:pt x="3585" y="4465"/>
                  <a:pt x="3561" y="4442"/>
                </a:cubicBezTo>
                <a:cubicBezTo>
                  <a:pt x="3549" y="4442"/>
                  <a:pt x="3549" y="4442"/>
                  <a:pt x="3537" y="4430"/>
                </a:cubicBezTo>
                <a:cubicBezTo>
                  <a:pt x="3525" y="4430"/>
                  <a:pt x="3501" y="4430"/>
                  <a:pt x="3489" y="4418"/>
                </a:cubicBezTo>
                <a:cubicBezTo>
                  <a:pt x="3477" y="4418"/>
                  <a:pt x="3466" y="4418"/>
                  <a:pt x="3466" y="4406"/>
                </a:cubicBezTo>
                <a:cubicBezTo>
                  <a:pt x="3442" y="4406"/>
                  <a:pt x="3430" y="4406"/>
                  <a:pt x="3418" y="4382"/>
                </a:cubicBezTo>
                <a:lnTo>
                  <a:pt x="2358" y="4382"/>
                </a:lnTo>
                <a:lnTo>
                  <a:pt x="2358" y="1334"/>
                </a:lnTo>
                <a:close/>
                <a:moveTo>
                  <a:pt x="3418" y="8621"/>
                </a:moveTo>
                <a:lnTo>
                  <a:pt x="4144" y="8918"/>
                </a:lnTo>
                <a:lnTo>
                  <a:pt x="4168" y="8918"/>
                </a:lnTo>
                <a:cubicBezTo>
                  <a:pt x="4180" y="8918"/>
                  <a:pt x="4442" y="9014"/>
                  <a:pt x="4561" y="9335"/>
                </a:cubicBezTo>
                <a:cubicBezTo>
                  <a:pt x="4180" y="9609"/>
                  <a:pt x="3751" y="9811"/>
                  <a:pt x="3275" y="9883"/>
                </a:cubicBezTo>
                <a:lnTo>
                  <a:pt x="2811" y="9883"/>
                </a:lnTo>
                <a:cubicBezTo>
                  <a:pt x="2775" y="9883"/>
                  <a:pt x="2751" y="9883"/>
                  <a:pt x="2739" y="9895"/>
                </a:cubicBezTo>
                <a:cubicBezTo>
                  <a:pt x="2180" y="9871"/>
                  <a:pt x="1680" y="9657"/>
                  <a:pt x="1275" y="9335"/>
                </a:cubicBezTo>
                <a:cubicBezTo>
                  <a:pt x="1275" y="9311"/>
                  <a:pt x="1287" y="9311"/>
                  <a:pt x="1287" y="9299"/>
                </a:cubicBezTo>
                <a:cubicBezTo>
                  <a:pt x="1406" y="9002"/>
                  <a:pt x="1668" y="8918"/>
                  <a:pt x="1680" y="8918"/>
                </a:cubicBezTo>
                <a:lnTo>
                  <a:pt x="1692" y="8918"/>
                </a:lnTo>
                <a:lnTo>
                  <a:pt x="2418" y="8633"/>
                </a:lnTo>
                <a:lnTo>
                  <a:pt x="2811" y="9002"/>
                </a:lnTo>
                <a:cubicBezTo>
                  <a:pt x="2835" y="9037"/>
                  <a:pt x="2882" y="9049"/>
                  <a:pt x="2930" y="9049"/>
                </a:cubicBezTo>
                <a:cubicBezTo>
                  <a:pt x="2977" y="9049"/>
                  <a:pt x="3013" y="9037"/>
                  <a:pt x="3049" y="9002"/>
                </a:cubicBezTo>
                <a:lnTo>
                  <a:pt x="3418" y="8621"/>
                </a:lnTo>
                <a:close/>
                <a:moveTo>
                  <a:pt x="3728" y="1"/>
                </a:moveTo>
                <a:cubicBezTo>
                  <a:pt x="3692" y="1"/>
                  <a:pt x="3644" y="13"/>
                  <a:pt x="3608" y="36"/>
                </a:cubicBezTo>
                <a:cubicBezTo>
                  <a:pt x="3585" y="72"/>
                  <a:pt x="3573" y="120"/>
                  <a:pt x="3573" y="155"/>
                </a:cubicBezTo>
                <a:lnTo>
                  <a:pt x="3573" y="1013"/>
                </a:lnTo>
                <a:lnTo>
                  <a:pt x="2275" y="1013"/>
                </a:lnTo>
                <a:cubicBezTo>
                  <a:pt x="2227" y="1013"/>
                  <a:pt x="2180" y="1025"/>
                  <a:pt x="2156" y="1048"/>
                </a:cubicBezTo>
                <a:cubicBezTo>
                  <a:pt x="2120" y="1084"/>
                  <a:pt x="2108" y="1132"/>
                  <a:pt x="2108" y="1167"/>
                </a:cubicBezTo>
                <a:lnTo>
                  <a:pt x="2120" y="4465"/>
                </a:lnTo>
                <a:lnTo>
                  <a:pt x="2084" y="4465"/>
                </a:lnTo>
                <a:cubicBezTo>
                  <a:pt x="2061" y="4465"/>
                  <a:pt x="2061" y="4465"/>
                  <a:pt x="2049" y="4477"/>
                </a:cubicBezTo>
                <a:lnTo>
                  <a:pt x="2001" y="4477"/>
                </a:lnTo>
                <a:cubicBezTo>
                  <a:pt x="1989" y="4477"/>
                  <a:pt x="1989" y="4477"/>
                  <a:pt x="1977" y="4489"/>
                </a:cubicBezTo>
                <a:lnTo>
                  <a:pt x="1965" y="4489"/>
                </a:lnTo>
                <a:cubicBezTo>
                  <a:pt x="1942" y="4489"/>
                  <a:pt x="1942" y="4489"/>
                  <a:pt x="1930" y="4513"/>
                </a:cubicBezTo>
                <a:cubicBezTo>
                  <a:pt x="1918" y="4513"/>
                  <a:pt x="1918" y="4513"/>
                  <a:pt x="1906" y="4525"/>
                </a:cubicBezTo>
                <a:lnTo>
                  <a:pt x="1882" y="4537"/>
                </a:lnTo>
                <a:cubicBezTo>
                  <a:pt x="1882" y="4537"/>
                  <a:pt x="1870" y="4537"/>
                  <a:pt x="1870" y="4549"/>
                </a:cubicBezTo>
                <a:cubicBezTo>
                  <a:pt x="1858" y="4549"/>
                  <a:pt x="1846" y="4573"/>
                  <a:pt x="1823" y="4573"/>
                </a:cubicBezTo>
                <a:cubicBezTo>
                  <a:pt x="1811" y="4573"/>
                  <a:pt x="1799" y="4585"/>
                  <a:pt x="1787" y="4585"/>
                </a:cubicBezTo>
                <a:cubicBezTo>
                  <a:pt x="1763" y="4585"/>
                  <a:pt x="1751" y="4596"/>
                  <a:pt x="1751" y="4596"/>
                </a:cubicBezTo>
                <a:cubicBezTo>
                  <a:pt x="1739" y="4596"/>
                  <a:pt x="1739" y="4608"/>
                  <a:pt x="1727" y="4608"/>
                </a:cubicBezTo>
                <a:lnTo>
                  <a:pt x="1703" y="4608"/>
                </a:lnTo>
                <a:cubicBezTo>
                  <a:pt x="1692" y="4608"/>
                  <a:pt x="1692" y="4632"/>
                  <a:pt x="1680" y="4632"/>
                </a:cubicBezTo>
                <a:cubicBezTo>
                  <a:pt x="1668" y="4632"/>
                  <a:pt x="1668" y="4644"/>
                  <a:pt x="1644" y="4644"/>
                </a:cubicBezTo>
                <a:lnTo>
                  <a:pt x="1632" y="4656"/>
                </a:lnTo>
                <a:cubicBezTo>
                  <a:pt x="1620" y="4656"/>
                  <a:pt x="1620" y="4668"/>
                  <a:pt x="1608" y="4668"/>
                </a:cubicBezTo>
                <a:cubicBezTo>
                  <a:pt x="1584" y="4668"/>
                  <a:pt x="1584" y="4692"/>
                  <a:pt x="1572" y="4692"/>
                </a:cubicBezTo>
                <a:cubicBezTo>
                  <a:pt x="1561" y="4692"/>
                  <a:pt x="1561" y="4704"/>
                  <a:pt x="1549" y="4704"/>
                </a:cubicBezTo>
                <a:cubicBezTo>
                  <a:pt x="1525" y="4704"/>
                  <a:pt x="1525" y="4716"/>
                  <a:pt x="1513" y="4716"/>
                </a:cubicBezTo>
                <a:cubicBezTo>
                  <a:pt x="1501" y="4716"/>
                  <a:pt x="1501" y="4727"/>
                  <a:pt x="1489" y="4727"/>
                </a:cubicBezTo>
                <a:cubicBezTo>
                  <a:pt x="1465" y="4727"/>
                  <a:pt x="1465" y="4751"/>
                  <a:pt x="1453" y="4751"/>
                </a:cubicBezTo>
                <a:cubicBezTo>
                  <a:pt x="1442" y="4751"/>
                  <a:pt x="1442" y="4763"/>
                  <a:pt x="1430" y="4763"/>
                </a:cubicBezTo>
                <a:cubicBezTo>
                  <a:pt x="1406" y="4763"/>
                  <a:pt x="1406" y="4775"/>
                  <a:pt x="1394" y="4775"/>
                </a:cubicBezTo>
                <a:cubicBezTo>
                  <a:pt x="1382" y="4775"/>
                  <a:pt x="1382" y="4787"/>
                  <a:pt x="1370" y="4787"/>
                </a:cubicBezTo>
                <a:cubicBezTo>
                  <a:pt x="1346" y="4787"/>
                  <a:pt x="1346" y="4811"/>
                  <a:pt x="1334" y="4811"/>
                </a:cubicBezTo>
                <a:cubicBezTo>
                  <a:pt x="1322" y="4811"/>
                  <a:pt x="1322" y="4823"/>
                  <a:pt x="1311" y="4823"/>
                </a:cubicBezTo>
                <a:cubicBezTo>
                  <a:pt x="1287" y="4823"/>
                  <a:pt x="1287" y="4835"/>
                  <a:pt x="1275" y="4835"/>
                </a:cubicBezTo>
                <a:cubicBezTo>
                  <a:pt x="1263" y="4835"/>
                  <a:pt x="1263" y="4846"/>
                  <a:pt x="1251" y="4846"/>
                </a:cubicBezTo>
                <a:cubicBezTo>
                  <a:pt x="1227" y="4846"/>
                  <a:pt x="1227" y="4870"/>
                  <a:pt x="1215" y="4870"/>
                </a:cubicBezTo>
                <a:cubicBezTo>
                  <a:pt x="1203" y="4870"/>
                  <a:pt x="1203" y="4882"/>
                  <a:pt x="1191" y="4882"/>
                </a:cubicBezTo>
                <a:cubicBezTo>
                  <a:pt x="1168" y="4882"/>
                  <a:pt x="1168" y="4894"/>
                  <a:pt x="1156" y="4894"/>
                </a:cubicBezTo>
                <a:lnTo>
                  <a:pt x="1132" y="4930"/>
                </a:lnTo>
                <a:lnTo>
                  <a:pt x="1096" y="4954"/>
                </a:lnTo>
                <a:lnTo>
                  <a:pt x="1072" y="4989"/>
                </a:lnTo>
                <a:lnTo>
                  <a:pt x="1049" y="5001"/>
                </a:lnTo>
                <a:lnTo>
                  <a:pt x="1025" y="5025"/>
                </a:lnTo>
                <a:lnTo>
                  <a:pt x="1013" y="5049"/>
                </a:lnTo>
                <a:cubicBezTo>
                  <a:pt x="989" y="5049"/>
                  <a:pt x="989" y="5061"/>
                  <a:pt x="977" y="5061"/>
                </a:cubicBezTo>
                <a:lnTo>
                  <a:pt x="965" y="5073"/>
                </a:lnTo>
                <a:lnTo>
                  <a:pt x="953" y="5085"/>
                </a:lnTo>
                <a:lnTo>
                  <a:pt x="918" y="5120"/>
                </a:lnTo>
                <a:lnTo>
                  <a:pt x="906" y="5132"/>
                </a:lnTo>
                <a:cubicBezTo>
                  <a:pt x="691" y="5347"/>
                  <a:pt x="513" y="5561"/>
                  <a:pt x="382" y="5823"/>
                </a:cubicBezTo>
                <a:lnTo>
                  <a:pt x="382" y="5835"/>
                </a:lnTo>
                <a:cubicBezTo>
                  <a:pt x="370" y="5847"/>
                  <a:pt x="370" y="5859"/>
                  <a:pt x="358" y="5882"/>
                </a:cubicBezTo>
                <a:lnTo>
                  <a:pt x="334" y="5906"/>
                </a:lnTo>
                <a:cubicBezTo>
                  <a:pt x="334" y="5918"/>
                  <a:pt x="322" y="5942"/>
                  <a:pt x="322" y="5954"/>
                </a:cubicBezTo>
                <a:cubicBezTo>
                  <a:pt x="322" y="5966"/>
                  <a:pt x="310" y="5966"/>
                  <a:pt x="310" y="5978"/>
                </a:cubicBezTo>
                <a:cubicBezTo>
                  <a:pt x="310" y="6001"/>
                  <a:pt x="299" y="6013"/>
                  <a:pt x="299" y="6025"/>
                </a:cubicBezTo>
                <a:cubicBezTo>
                  <a:pt x="299" y="6037"/>
                  <a:pt x="275" y="6037"/>
                  <a:pt x="275" y="6061"/>
                </a:cubicBezTo>
                <a:cubicBezTo>
                  <a:pt x="275" y="6073"/>
                  <a:pt x="263" y="6085"/>
                  <a:pt x="263" y="6097"/>
                </a:cubicBezTo>
                <a:cubicBezTo>
                  <a:pt x="263" y="6120"/>
                  <a:pt x="251" y="6120"/>
                  <a:pt x="251" y="6132"/>
                </a:cubicBezTo>
                <a:cubicBezTo>
                  <a:pt x="251" y="6144"/>
                  <a:pt x="239" y="6156"/>
                  <a:pt x="239" y="6180"/>
                </a:cubicBezTo>
                <a:cubicBezTo>
                  <a:pt x="239" y="6192"/>
                  <a:pt x="239" y="6192"/>
                  <a:pt x="215" y="6204"/>
                </a:cubicBezTo>
                <a:cubicBezTo>
                  <a:pt x="215" y="6216"/>
                  <a:pt x="203" y="6240"/>
                  <a:pt x="203" y="6251"/>
                </a:cubicBezTo>
                <a:lnTo>
                  <a:pt x="191" y="6275"/>
                </a:lnTo>
                <a:cubicBezTo>
                  <a:pt x="179" y="6311"/>
                  <a:pt x="179" y="6323"/>
                  <a:pt x="156" y="6359"/>
                </a:cubicBezTo>
                <a:cubicBezTo>
                  <a:pt x="156" y="6382"/>
                  <a:pt x="144" y="6394"/>
                  <a:pt x="144" y="6430"/>
                </a:cubicBezTo>
                <a:lnTo>
                  <a:pt x="144" y="6442"/>
                </a:lnTo>
                <a:lnTo>
                  <a:pt x="144" y="6454"/>
                </a:lnTo>
                <a:cubicBezTo>
                  <a:pt x="144" y="6478"/>
                  <a:pt x="132" y="6490"/>
                  <a:pt x="132" y="6501"/>
                </a:cubicBezTo>
                <a:lnTo>
                  <a:pt x="132" y="6513"/>
                </a:lnTo>
                <a:lnTo>
                  <a:pt x="132" y="6537"/>
                </a:lnTo>
                <a:cubicBezTo>
                  <a:pt x="132" y="6549"/>
                  <a:pt x="132" y="6561"/>
                  <a:pt x="120" y="6573"/>
                </a:cubicBezTo>
                <a:lnTo>
                  <a:pt x="120" y="6609"/>
                </a:lnTo>
                <a:cubicBezTo>
                  <a:pt x="120" y="6621"/>
                  <a:pt x="120" y="6632"/>
                  <a:pt x="96" y="6656"/>
                </a:cubicBezTo>
                <a:lnTo>
                  <a:pt x="96" y="6680"/>
                </a:lnTo>
                <a:cubicBezTo>
                  <a:pt x="96" y="6692"/>
                  <a:pt x="96" y="6716"/>
                  <a:pt x="84" y="6728"/>
                </a:cubicBezTo>
                <a:lnTo>
                  <a:pt x="84" y="6751"/>
                </a:lnTo>
                <a:lnTo>
                  <a:pt x="84" y="6799"/>
                </a:lnTo>
                <a:lnTo>
                  <a:pt x="84" y="6811"/>
                </a:lnTo>
                <a:lnTo>
                  <a:pt x="84" y="6847"/>
                </a:lnTo>
                <a:lnTo>
                  <a:pt x="84" y="6894"/>
                </a:lnTo>
                <a:lnTo>
                  <a:pt x="84" y="6906"/>
                </a:lnTo>
                <a:lnTo>
                  <a:pt x="84" y="6930"/>
                </a:lnTo>
                <a:lnTo>
                  <a:pt x="84" y="6966"/>
                </a:lnTo>
                <a:lnTo>
                  <a:pt x="84" y="6978"/>
                </a:lnTo>
                <a:lnTo>
                  <a:pt x="84" y="6990"/>
                </a:lnTo>
                <a:lnTo>
                  <a:pt x="84" y="7049"/>
                </a:lnTo>
                <a:lnTo>
                  <a:pt x="84" y="7073"/>
                </a:lnTo>
                <a:lnTo>
                  <a:pt x="84" y="7085"/>
                </a:lnTo>
                <a:cubicBezTo>
                  <a:pt x="1" y="8704"/>
                  <a:pt x="1263" y="10109"/>
                  <a:pt x="2882" y="10180"/>
                </a:cubicBezTo>
                <a:lnTo>
                  <a:pt x="3037" y="10180"/>
                </a:lnTo>
                <a:cubicBezTo>
                  <a:pt x="3168" y="10180"/>
                  <a:pt x="3287" y="10169"/>
                  <a:pt x="3418" y="10145"/>
                </a:cubicBezTo>
                <a:lnTo>
                  <a:pt x="8335" y="10145"/>
                </a:lnTo>
                <a:cubicBezTo>
                  <a:pt x="8419" y="10145"/>
                  <a:pt x="8490" y="10073"/>
                  <a:pt x="8490" y="9990"/>
                </a:cubicBezTo>
                <a:lnTo>
                  <a:pt x="8490" y="9133"/>
                </a:lnTo>
                <a:lnTo>
                  <a:pt x="9776" y="9133"/>
                </a:lnTo>
                <a:cubicBezTo>
                  <a:pt x="9859" y="9133"/>
                  <a:pt x="9943" y="9061"/>
                  <a:pt x="9943" y="8978"/>
                </a:cubicBezTo>
                <a:lnTo>
                  <a:pt x="9824" y="2072"/>
                </a:lnTo>
                <a:lnTo>
                  <a:pt x="9824" y="2037"/>
                </a:lnTo>
                <a:lnTo>
                  <a:pt x="9824" y="2025"/>
                </a:lnTo>
                <a:cubicBezTo>
                  <a:pt x="9824" y="2025"/>
                  <a:pt x="9824" y="2013"/>
                  <a:pt x="9800" y="2013"/>
                </a:cubicBezTo>
                <a:cubicBezTo>
                  <a:pt x="9800" y="2013"/>
                  <a:pt x="9800" y="1989"/>
                  <a:pt x="9788" y="1989"/>
                </a:cubicBezTo>
                <a:lnTo>
                  <a:pt x="9776" y="1977"/>
                </a:lnTo>
                <a:lnTo>
                  <a:pt x="7835" y="36"/>
                </a:lnTo>
                <a:lnTo>
                  <a:pt x="7823" y="24"/>
                </a:lnTo>
                <a:lnTo>
                  <a:pt x="7811" y="13"/>
                </a:lnTo>
                <a:cubicBezTo>
                  <a:pt x="7811" y="13"/>
                  <a:pt x="7799" y="13"/>
                  <a:pt x="7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750" name="Google Shape;6750;p79"/>
          <p:cNvGrpSpPr/>
          <p:nvPr/>
        </p:nvGrpSpPr>
        <p:grpSpPr>
          <a:xfrm>
            <a:off x="5318259" y="2982111"/>
            <a:ext cx="371013" cy="220787"/>
            <a:chOff x="5318259" y="2982111"/>
            <a:chExt cx="371013" cy="220787"/>
          </a:xfrm>
        </p:grpSpPr>
        <p:sp>
          <p:nvSpPr>
            <p:cNvPr id="6751" name="Google Shape;6751;p79"/>
            <p:cNvSpPr/>
            <p:nvPr/>
          </p:nvSpPr>
          <p:spPr>
            <a:xfrm>
              <a:off x="5364123" y="3021546"/>
              <a:ext cx="58372" cy="18396"/>
            </a:xfrm>
            <a:custGeom>
              <a:avLst/>
              <a:gdLst/>
              <a:ahLst/>
              <a:cxnLst/>
              <a:rect l="l" t="t" r="r" b="b"/>
              <a:pathLst>
                <a:path w="1834" h="578" extrusionOk="0">
                  <a:moveTo>
                    <a:pt x="674" y="0"/>
                  </a:moveTo>
                  <a:cubicBezTo>
                    <a:pt x="513" y="0"/>
                    <a:pt x="335" y="16"/>
                    <a:pt x="143" y="54"/>
                  </a:cubicBezTo>
                  <a:cubicBezTo>
                    <a:pt x="60" y="66"/>
                    <a:pt x="0" y="149"/>
                    <a:pt x="0" y="220"/>
                  </a:cubicBezTo>
                  <a:lnTo>
                    <a:pt x="0" y="399"/>
                  </a:lnTo>
                  <a:cubicBezTo>
                    <a:pt x="0" y="482"/>
                    <a:pt x="72" y="566"/>
                    <a:pt x="167" y="566"/>
                  </a:cubicBezTo>
                  <a:cubicBezTo>
                    <a:pt x="250" y="566"/>
                    <a:pt x="334" y="482"/>
                    <a:pt x="334" y="399"/>
                  </a:cubicBezTo>
                  <a:lnTo>
                    <a:pt x="334" y="351"/>
                  </a:lnTo>
                  <a:cubicBezTo>
                    <a:pt x="453" y="332"/>
                    <a:pt x="564" y="324"/>
                    <a:pt x="666" y="324"/>
                  </a:cubicBezTo>
                  <a:cubicBezTo>
                    <a:pt x="878" y="324"/>
                    <a:pt x="1050" y="359"/>
                    <a:pt x="1179" y="399"/>
                  </a:cubicBezTo>
                  <a:cubicBezTo>
                    <a:pt x="1405" y="459"/>
                    <a:pt x="1536" y="530"/>
                    <a:pt x="1536" y="542"/>
                  </a:cubicBezTo>
                  <a:cubicBezTo>
                    <a:pt x="1560" y="566"/>
                    <a:pt x="1596" y="578"/>
                    <a:pt x="1619" y="578"/>
                  </a:cubicBezTo>
                  <a:cubicBezTo>
                    <a:pt x="1679" y="578"/>
                    <a:pt x="1727" y="542"/>
                    <a:pt x="1774" y="506"/>
                  </a:cubicBezTo>
                  <a:cubicBezTo>
                    <a:pt x="1834" y="423"/>
                    <a:pt x="1810" y="328"/>
                    <a:pt x="1727" y="256"/>
                  </a:cubicBezTo>
                  <a:cubicBezTo>
                    <a:pt x="1707" y="247"/>
                    <a:pt x="1322" y="0"/>
                    <a:pt x="6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2" name="Google Shape;6752;p79"/>
            <p:cNvSpPr/>
            <p:nvPr/>
          </p:nvSpPr>
          <p:spPr>
            <a:xfrm>
              <a:off x="5346681" y="3151338"/>
              <a:ext cx="11012" cy="39052"/>
            </a:xfrm>
            <a:custGeom>
              <a:avLst/>
              <a:gdLst/>
              <a:ahLst/>
              <a:cxnLst/>
              <a:rect l="l" t="t" r="r" b="b"/>
              <a:pathLst>
                <a:path w="346" h="1227" extrusionOk="0">
                  <a:moveTo>
                    <a:pt x="167" y="0"/>
                  </a:moveTo>
                  <a:cubicBezTo>
                    <a:pt x="72" y="0"/>
                    <a:pt x="0" y="71"/>
                    <a:pt x="0" y="155"/>
                  </a:cubicBezTo>
                  <a:lnTo>
                    <a:pt x="0" y="1072"/>
                  </a:lnTo>
                  <a:cubicBezTo>
                    <a:pt x="0" y="1155"/>
                    <a:pt x="72" y="1226"/>
                    <a:pt x="167" y="1226"/>
                  </a:cubicBezTo>
                  <a:cubicBezTo>
                    <a:pt x="250" y="1226"/>
                    <a:pt x="322" y="1155"/>
                    <a:pt x="322" y="1072"/>
                  </a:cubicBezTo>
                  <a:lnTo>
                    <a:pt x="322" y="155"/>
                  </a:lnTo>
                  <a:cubicBezTo>
                    <a:pt x="346" y="71"/>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3" name="Google Shape;6753;p79"/>
            <p:cNvSpPr/>
            <p:nvPr/>
          </p:nvSpPr>
          <p:spPr>
            <a:xfrm>
              <a:off x="5318259" y="2988763"/>
              <a:ext cx="149717" cy="202773"/>
            </a:xfrm>
            <a:custGeom>
              <a:avLst/>
              <a:gdLst/>
              <a:ahLst/>
              <a:cxnLst/>
              <a:rect l="l" t="t" r="r" b="b"/>
              <a:pathLst>
                <a:path w="4704" h="6371" extrusionOk="0">
                  <a:moveTo>
                    <a:pt x="3620" y="322"/>
                  </a:moveTo>
                  <a:lnTo>
                    <a:pt x="3620" y="1179"/>
                  </a:lnTo>
                  <a:cubicBezTo>
                    <a:pt x="3620" y="1322"/>
                    <a:pt x="3584" y="1453"/>
                    <a:pt x="3513" y="1596"/>
                  </a:cubicBezTo>
                  <a:lnTo>
                    <a:pt x="3441" y="1727"/>
                  </a:lnTo>
                  <a:cubicBezTo>
                    <a:pt x="3418" y="1750"/>
                    <a:pt x="3418" y="1774"/>
                    <a:pt x="3418" y="1798"/>
                  </a:cubicBezTo>
                  <a:lnTo>
                    <a:pt x="3418" y="2167"/>
                  </a:lnTo>
                  <a:cubicBezTo>
                    <a:pt x="3453" y="2465"/>
                    <a:pt x="3334" y="2751"/>
                    <a:pt x="3108" y="2965"/>
                  </a:cubicBezTo>
                  <a:cubicBezTo>
                    <a:pt x="2892" y="3158"/>
                    <a:pt x="2633" y="3275"/>
                    <a:pt x="2351" y="3275"/>
                  </a:cubicBezTo>
                  <a:cubicBezTo>
                    <a:pt x="2338" y="3275"/>
                    <a:pt x="2324" y="3275"/>
                    <a:pt x="2310" y="3274"/>
                  </a:cubicBezTo>
                  <a:cubicBezTo>
                    <a:pt x="1715" y="3263"/>
                    <a:pt x="1239" y="2739"/>
                    <a:pt x="1239" y="2108"/>
                  </a:cubicBezTo>
                  <a:lnTo>
                    <a:pt x="1239" y="1798"/>
                  </a:lnTo>
                  <a:cubicBezTo>
                    <a:pt x="1239" y="1774"/>
                    <a:pt x="1239" y="1739"/>
                    <a:pt x="1215" y="1727"/>
                  </a:cubicBezTo>
                  <a:lnTo>
                    <a:pt x="1143" y="1596"/>
                  </a:lnTo>
                  <a:cubicBezTo>
                    <a:pt x="1084" y="1453"/>
                    <a:pt x="1036" y="1322"/>
                    <a:pt x="1036" y="1179"/>
                  </a:cubicBezTo>
                  <a:cubicBezTo>
                    <a:pt x="1036" y="715"/>
                    <a:pt x="1429" y="322"/>
                    <a:pt x="1894" y="322"/>
                  </a:cubicBezTo>
                  <a:close/>
                  <a:moveTo>
                    <a:pt x="2906" y="3513"/>
                  </a:moveTo>
                  <a:lnTo>
                    <a:pt x="2906" y="3751"/>
                  </a:lnTo>
                  <a:cubicBezTo>
                    <a:pt x="2906" y="3798"/>
                    <a:pt x="2918" y="3858"/>
                    <a:pt x="2918" y="3894"/>
                  </a:cubicBezTo>
                  <a:lnTo>
                    <a:pt x="2334" y="4334"/>
                  </a:lnTo>
                  <a:lnTo>
                    <a:pt x="1763" y="3894"/>
                  </a:lnTo>
                  <a:cubicBezTo>
                    <a:pt x="1775" y="3858"/>
                    <a:pt x="1775" y="3798"/>
                    <a:pt x="1775" y="3751"/>
                  </a:cubicBezTo>
                  <a:lnTo>
                    <a:pt x="1775" y="3513"/>
                  </a:lnTo>
                  <a:cubicBezTo>
                    <a:pt x="1929" y="3584"/>
                    <a:pt x="2096" y="3632"/>
                    <a:pt x="2286" y="3632"/>
                  </a:cubicBezTo>
                  <a:lnTo>
                    <a:pt x="2334" y="3632"/>
                  </a:lnTo>
                  <a:cubicBezTo>
                    <a:pt x="2525" y="3632"/>
                    <a:pt x="2727" y="3584"/>
                    <a:pt x="2906" y="3513"/>
                  </a:cubicBezTo>
                  <a:close/>
                  <a:moveTo>
                    <a:pt x="1905" y="0"/>
                  </a:moveTo>
                  <a:cubicBezTo>
                    <a:pt x="1251" y="0"/>
                    <a:pt x="715" y="536"/>
                    <a:pt x="715" y="1191"/>
                  </a:cubicBezTo>
                  <a:cubicBezTo>
                    <a:pt x="715" y="1381"/>
                    <a:pt x="762" y="1572"/>
                    <a:pt x="846" y="1750"/>
                  </a:cubicBezTo>
                  <a:lnTo>
                    <a:pt x="893" y="1858"/>
                  </a:lnTo>
                  <a:lnTo>
                    <a:pt x="893" y="2120"/>
                  </a:lnTo>
                  <a:cubicBezTo>
                    <a:pt x="893" y="2596"/>
                    <a:pt x="1108" y="3013"/>
                    <a:pt x="1441" y="3298"/>
                  </a:cubicBezTo>
                  <a:lnTo>
                    <a:pt x="1441" y="3763"/>
                  </a:lnTo>
                  <a:cubicBezTo>
                    <a:pt x="1441" y="3834"/>
                    <a:pt x="1405" y="3906"/>
                    <a:pt x="1322" y="3941"/>
                  </a:cubicBezTo>
                  <a:lnTo>
                    <a:pt x="465" y="4263"/>
                  </a:lnTo>
                  <a:cubicBezTo>
                    <a:pt x="179" y="4370"/>
                    <a:pt x="0" y="4644"/>
                    <a:pt x="0" y="4941"/>
                  </a:cubicBezTo>
                  <a:lnTo>
                    <a:pt x="0" y="6203"/>
                  </a:lnTo>
                  <a:cubicBezTo>
                    <a:pt x="0" y="6299"/>
                    <a:pt x="72" y="6370"/>
                    <a:pt x="167" y="6370"/>
                  </a:cubicBezTo>
                  <a:cubicBezTo>
                    <a:pt x="251" y="6370"/>
                    <a:pt x="334" y="6299"/>
                    <a:pt x="334" y="6203"/>
                  </a:cubicBezTo>
                  <a:lnTo>
                    <a:pt x="334" y="4941"/>
                  </a:lnTo>
                  <a:cubicBezTo>
                    <a:pt x="334" y="4775"/>
                    <a:pt x="429" y="4644"/>
                    <a:pt x="572" y="4584"/>
                  </a:cubicBezTo>
                  <a:lnTo>
                    <a:pt x="1429" y="4251"/>
                  </a:lnTo>
                  <a:cubicBezTo>
                    <a:pt x="1477" y="4239"/>
                    <a:pt x="1513" y="4215"/>
                    <a:pt x="1560" y="4179"/>
                  </a:cubicBezTo>
                  <a:lnTo>
                    <a:pt x="2179" y="4644"/>
                  </a:lnTo>
                  <a:lnTo>
                    <a:pt x="2179" y="6203"/>
                  </a:lnTo>
                  <a:cubicBezTo>
                    <a:pt x="2179" y="6299"/>
                    <a:pt x="2251" y="6370"/>
                    <a:pt x="2334" y="6370"/>
                  </a:cubicBezTo>
                  <a:cubicBezTo>
                    <a:pt x="2429" y="6370"/>
                    <a:pt x="2501" y="6299"/>
                    <a:pt x="2501" y="6203"/>
                  </a:cubicBezTo>
                  <a:lnTo>
                    <a:pt x="2501" y="4644"/>
                  </a:lnTo>
                  <a:lnTo>
                    <a:pt x="3108" y="4179"/>
                  </a:lnTo>
                  <a:cubicBezTo>
                    <a:pt x="3156" y="4215"/>
                    <a:pt x="3203" y="4239"/>
                    <a:pt x="3239" y="4251"/>
                  </a:cubicBezTo>
                  <a:lnTo>
                    <a:pt x="4108" y="4584"/>
                  </a:lnTo>
                  <a:cubicBezTo>
                    <a:pt x="4251" y="4644"/>
                    <a:pt x="4346" y="4775"/>
                    <a:pt x="4346" y="4941"/>
                  </a:cubicBezTo>
                  <a:cubicBezTo>
                    <a:pt x="4346" y="5025"/>
                    <a:pt x="4418" y="5108"/>
                    <a:pt x="4513" y="5108"/>
                  </a:cubicBezTo>
                  <a:cubicBezTo>
                    <a:pt x="4596" y="5108"/>
                    <a:pt x="4668" y="5025"/>
                    <a:pt x="4668" y="4941"/>
                  </a:cubicBezTo>
                  <a:cubicBezTo>
                    <a:pt x="4703" y="4632"/>
                    <a:pt x="4525" y="4358"/>
                    <a:pt x="4239" y="4251"/>
                  </a:cubicBezTo>
                  <a:lnTo>
                    <a:pt x="3382" y="3929"/>
                  </a:lnTo>
                  <a:cubicBezTo>
                    <a:pt x="3310" y="3894"/>
                    <a:pt x="3263" y="3822"/>
                    <a:pt x="3263" y="3751"/>
                  </a:cubicBezTo>
                  <a:lnTo>
                    <a:pt x="3263" y="3322"/>
                  </a:lnTo>
                  <a:cubicBezTo>
                    <a:pt x="3310" y="3286"/>
                    <a:pt x="3334" y="3263"/>
                    <a:pt x="3370" y="3227"/>
                  </a:cubicBezTo>
                  <a:cubicBezTo>
                    <a:pt x="3644" y="2941"/>
                    <a:pt x="3810" y="2584"/>
                    <a:pt x="3810" y="2179"/>
                  </a:cubicBezTo>
                  <a:lnTo>
                    <a:pt x="3810" y="1858"/>
                  </a:lnTo>
                  <a:lnTo>
                    <a:pt x="3858" y="1750"/>
                  </a:lnTo>
                  <a:cubicBezTo>
                    <a:pt x="3941" y="1572"/>
                    <a:pt x="3989" y="1381"/>
                    <a:pt x="3989" y="1191"/>
                  </a:cubicBezTo>
                  <a:lnTo>
                    <a:pt x="3989" y="155"/>
                  </a:lnTo>
                  <a:cubicBezTo>
                    <a:pt x="3989" y="72"/>
                    <a:pt x="3918" y="0"/>
                    <a:pt x="3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4" name="Google Shape;6754;p79"/>
            <p:cNvSpPr/>
            <p:nvPr/>
          </p:nvSpPr>
          <p:spPr>
            <a:xfrm>
              <a:off x="5548658" y="2982111"/>
              <a:ext cx="140614" cy="208279"/>
            </a:xfrm>
            <a:custGeom>
              <a:avLst/>
              <a:gdLst/>
              <a:ahLst/>
              <a:cxnLst/>
              <a:rect l="l" t="t" r="r" b="b"/>
              <a:pathLst>
                <a:path w="4418" h="6544" extrusionOk="0">
                  <a:moveTo>
                    <a:pt x="2246" y="370"/>
                  </a:moveTo>
                  <a:cubicBezTo>
                    <a:pt x="2295" y="370"/>
                    <a:pt x="2346" y="376"/>
                    <a:pt x="2394" y="388"/>
                  </a:cubicBezTo>
                  <a:cubicBezTo>
                    <a:pt x="3132" y="459"/>
                    <a:pt x="3715" y="1102"/>
                    <a:pt x="3727" y="1876"/>
                  </a:cubicBezTo>
                  <a:cubicBezTo>
                    <a:pt x="3727" y="2602"/>
                    <a:pt x="3906" y="3269"/>
                    <a:pt x="4061" y="3626"/>
                  </a:cubicBezTo>
                  <a:lnTo>
                    <a:pt x="4061" y="3638"/>
                  </a:lnTo>
                  <a:cubicBezTo>
                    <a:pt x="3882" y="3722"/>
                    <a:pt x="3537" y="3912"/>
                    <a:pt x="2953" y="4031"/>
                  </a:cubicBezTo>
                  <a:lnTo>
                    <a:pt x="2953" y="3972"/>
                  </a:lnTo>
                  <a:lnTo>
                    <a:pt x="2953" y="3626"/>
                  </a:lnTo>
                  <a:cubicBezTo>
                    <a:pt x="3179" y="3495"/>
                    <a:pt x="3370" y="3317"/>
                    <a:pt x="3489" y="3091"/>
                  </a:cubicBezTo>
                  <a:cubicBezTo>
                    <a:pt x="3727" y="2674"/>
                    <a:pt x="3644" y="2126"/>
                    <a:pt x="3287" y="1793"/>
                  </a:cubicBezTo>
                  <a:cubicBezTo>
                    <a:pt x="3025" y="1578"/>
                    <a:pt x="2584" y="1293"/>
                    <a:pt x="1870" y="1293"/>
                  </a:cubicBezTo>
                  <a:cubicBezTo>
                    <a:pt x="1822" y="1293"/>
                    <a:pt x="1786" y="1305"/>
                    <a:pt x="1751" y="1340"/>
                  </a:cubicBezTo>
                  <a:lnTo>
                    <a:pt x="1382" y="1709"/>
                  </a:lnTo>
                  <a:cubicBezTo>
                    <a:pt x="1322" y="1769"/>
                    <a:pt x="1322" y="1888"/>
                    <a:pt x="1382" y="1948"/>
                  </a:cubicBezTo>
                  <a:cubicBezTo>
                    <a:pt x="1411" y="1977"/>
                    <a:pt x="1456" y="1992"/>
                    <a:pt x="1501" y="1992"/>
                  </a:cubicBezTo>
                  <a:cubicBezTo>
                    <a:pt x="1545" y="1992"/>
                    <a:pt x="1590" y="1977"/>
                    <a:pt x="1620" y="1948"/>
                  </a:cubicBezTo>
                  <a:lnTo>
                    <a:pt x="1929" y="1638"/>
                  </a:lnTo>
                  <a:cubicBezTo>
                    <a:pt x="2394" y="1650"/>
                    <a:pt x="2763" y="1781"/>
                    <a:pt x="3048" y="2055"/>
                  </a:cubicBezTo>
                  <a:cubicBezTo>
                    <a:pt x="3287" y="2269"/>
                    <a:pt x="3346" y="2650"/>
                    <a:pt x="3179" y="2924"/>
                  </a:cubicBezTo>
                  <a:cubicBezTo>
                    <a:pt x="2989" y="3269"/>
                    <a:pt x="2608" y="3495"/>
                    <a:pt x="2215" y="3495"/>
                  </a:cubicBezTo>
                  <a:cubicBezTo>
                    <a:pt x="1596" y="3495"/>
                    <a:pt x="1108" y="3007"/>
                    <a:pt x="1108" y="2388"/>
                  </a:cubicBezTo>
                  <a:cubicBezTo>
                    <a:pt x="1108" y="2305"/>
                    <a:pt x="1036" y="2233"/>
                    <a:pt x="941" y="2233"/>
                  </a:cubicBezTo>
                  <a:cubicBezTo>
                    <a:pt x="858" y="2233"/>
                    <a:pt x="786" y="2305"/>
                    <a:pt x="786" y="2388"/>
                  </a:cubicBezTo>
                  <a:cubicBezTo>
                    <a:pt x="786" y="2924"/>
                    <a:pt x="1084" y="3400"/>
                    <a:pt x="1513" y="3662"/>
                  </a:cubicBezTo>
                  <a:lnTo>
                    <a:pt x="1513" y="3995"/>
                  </a:lnTo>
                  <a:lnTo>
                    <a:pt x="1513" y="4055"/>
                  </a:lnTo>
                  <a:cubicBezTo>
                    <a:pt x="929" y="3936"/>
                    <a:pt x="608" y="3745"/>
                    <a:pt x="441" y="3638"/>
                  </a:cubicBezTo>
                  <a:cubicBezTo>
                    <a:pt x="441" y="3638"/>
                    <a:pt x="429" y="3638"/>
                    <a:pt x="441" y="3626"/>
                  </a:cubicBezTo>
                  <a:cubicBezTo>
                    <a:pt x="596" y="3269"/>
                    <a:pt x="774" y="2602"/>
                    <a:pt x="774" y="1876"/>
                  </a:cubicBezTo>
                  <a:cubicBezTo>
                    <a:pt x="774" y="1114"/>
                    <a:pt x="1370" y="459"/>
                    <a:pt x="2108" y="388"/>
                  </a:cubicBezTo>
                  <a:cubicBezTo>
                    <a:pt x="2150" y="376"/>
                    <a:pt x="2197" y="370"/>
                    <a:pt x="2246" y="370"/>
                  </a:cubicBezTo>
                  <a:close/>
                  <a:moveTo>
                    <a:pt x="2584" y="3769"/>
                  </a:moveTo>
                  <a:lnTo>
                    <a:pt x="2584" y="3972"/>
                  </a:lnTo>
                  <a:cubicBezTo>
                    <a:pt x="2584" y="4174"/>
                    <a:pt x="2703" y="4365"/>
                    <a:pt x="2882" y="4448"/>
                  </a:cubicBezTo>
                  <a:lnTo>
                    <a:pt x="2989" y="4507"/>
                  </a:lnTo>
                  <a:cubicBezTo>
                    <a:pt x="2858" y="4769"/>
                    <a:pt x="2560" y="4936"/>
                    <a:pt x="2227" y="4936"/>
                  </a:cubicBezTo>
                  <a:cubicBezTo>
                    <a:pt x="1917" y="4936"/>
                    <a:pt x="1620" y="4769"/>
                    <a:pt x="1441" y="4507"/>
                  </a:cubicBezTo>
                  <a:lnTo>
                    <a:pt x="1548" y="4448"/>
                  </a:lnTo>
                  <a:cubicBezTo>
                    <a:pt x="1727" y="4365"/>
                    <a:pt x="1846" y="4162"/>
                    <a:pt x="1846" y="3972"/>
                  </a:cubicBezTo>
                  <a:lnTo>
                    <a:pt x="1846" y="3769"/>
                  </a:lnTo>
                  <a:cubicBezTo>
                    <a:pt x="1965" y="3793"/>
                    <a:pt x="2096" y="3805"/>
                    <a:pt x="2215" y="3805"/>
                  </a:cubicBezTo>
                  <a:cubicBezTo>
                    <a:pt x="2346" y="3805"/>
                    <a:pt x="2465" y="3793"/>
                    <a:pt x="2584" y="3769"/>
                  </a:cubicBezTo>
                  <a:close/>
                  <a:moveTo>
                    <a:pt x="2209" y="1"/>
                  </a:moveTo>
                  <a:cubicBezTo>
                    <a:pt x="2153" y="1"/>
                    <a:pt x="2096" y="7"/>
                    <a:pt x="2036" y="19"/>
                  </a:cubicBezTo>
                  <a:cubicBezTo>
                    <a:pt x="1108" y="102"/>
                    <a:pt x="393" y="912"/>
                    <a:pt x="381" y="1840"/>
                  </a:cubicBezTo>
                  <a:cubicBezTo>
                    <a:pt x="381" y="2519"/>
                    <a:pt x="215" y="3138"/>
                    <a:pt x="84" y="3472"/>
                  </a:cubicBezTo>
                  <a:cubicBezTo>
                    <a:pt x="24" y="3614"/>
                    <a:pt x="72" y="3793"/>
                    <a:pt x="203" y="3876"/>
                  </a:cubicBezTo>
                  <a:cubicBezTo>
                    <a:pt x="358" y="3984"/>
                    <a:pt x="632" y="4150"/>
                    <a:pt x="1084" y="4281"/>
                  </a:cubicBezTo>
                  <a:lnTo>
                    <a:pt x="393" y="4626"/>
                  </a:lnTo>
                  <a:cubicBezTo>
                    <a:pt x="215" y="4722"/>
                    <a:pt x="84" y="4877"/>
                    <a:pt x="24" y="5055"/>
                  </a:cubicBezTo>
                  <a:cubicBezTo>
                    <a:pt x="0" y="5150"/>
                    <a:pt x="60" y="5234"/>
                    <a:pt x="143" y="5269"/>
                  </a:cubicBezTo>
                  <a:lnTo>
                    <a:pt x="191" y="5269"/>
                  </a:lnTo>
                  <a:cubicBezTo>
                    <a:pt x="262" y="5269"/>
                    <a:pt x="334" y="5222"/>
                    <a:pt x="358" y="5150"/>
                  </a:cubicBezTo>
                  <a:cubicBezTo>
                    <a:pt x="381" y="5043"/>
                    <a:pt x="453" y="4972"/>
                    <a:pt x="548" y="4924"/>
                  </a:cubicBezTo>
                  <a:lnTo>
                    <a:pt x="1084" y="4662"/>
                  </a:lnTo>
                  <a:cubicBezTo>
                    <a:pt x="1310" y="5043"/>
                    <a:pt x="1727" y="5281"/>
                    <a:pt x="2167" y="5281"/>
                  </a:cubicBezTo>
                  <a:cubicBezTo>
                    <a:pt x="2620" y="5281"/>
                    <a:pt x="3037" y="5043"/>
                    <a:pt x="3251" y="4662"/>
                  </a:cubicBezTo>
                  <a:lnTo>
                    <a:pt x="3787" y="4924"/>
                  </a:lnTo>
                  <a:cubicBezTo>
                    <a:pt x="3930" y="4984"/>
                    <a:pt x="4001" y="5115"/>
                    <a:pt x="4001" y="5269"/>
                  </a:cubicBezTo>
                  <a:lnTo>
                    <a:pt x="4001" y="6377"/>
                  </a:lnTo>
                  <a:cubicBezTo>
                    <a:pt x="4001" y="6472"/>
                    <a:pt x="4072" y="6543"/>
                    <a:pt x="4168" y="6543"/>
                  </a:cubicBezTo>
                  <a:cubicBezTo>
                    <a:pt x="4251" y="6543"/>
                    <a:pt x="4322" y="6472"/>
                    <a:pt x="4322" y="6377"/>
                  </a:cubicBezTo>
                  <a:lnTo>
                    <a:pt x="4322" y="5269"/>
                  </a:lnTo>
                  <a:cubicBezTo>
                    <a:pt x="4418" y="4996"/>
                    <a:pt x="4263" y="4746"/>
                    <a:pt x="4013" y="4626"/>
                  </a:cubicBezTo>
                  <a:lnTo>
                    <a:pt x="3334" y="4281"/>
                  </a:lnTo>
                  <a:cubicBezTo>
                    <a:pt x="3787" y="4150"/>
                    <a:pt x="4072" y="3984"/>
                    <a:pt x="4203" y="3876"/>
                  </a:cubicBezTo>
                  <a:cubicBezTo>
                    <a:pt x="4346" y="3793"/>
                    <a:pt x="4406" y="3614"/>
                    <a:pt x="4322" y="3472"/>
                  </a:cubicBezTo>
                  <a:cubicBezTo>
                    <a:pt x="4191" y="3138"/>
                    <a:pt x="4025" y="2519"/>
                    <a:pt x="4025" y="1840"/>
                  </a:cubicBezTo>
                  <a:cubicBezTo>
                    <a:pt x="4025" y="912"/>
                    <a:pt x="3299" y="102"/>
                    <a:pt x="2382" y="19"/>
                  </a:cubicBezTo>
                  <a:cubicBezTo>
                    <a:pt x="2322" y="7"/>
                    <a:pt x="2266" y="1"/>
                    <a:pt x="22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5" name="Google Shape;6755;p79"/>
            <p:cNvSpPr/>
            <p:nvPr/>
          </p:nvSpPr>
          <p:spPr>
            <a:xfrm>
              <a:off x="5655153" y="3157004"/>
              <a:ext cx="10630" cy="33387"/>
            </a:xfrm>
            <a:custGeom>
              <a:avLst/>
              <a:gdLst/>
              <a:ahLst/>
              <a:cxnLst/>
              <a:rect l="l" t="t" r="r" b="b"/>
              <a:pathLst>
                <a:path w="334" h="1049" extrusionOk="0">
                  <a:moveTo>
                    <a:pt x="167" y="1"/>
                  </a:moveTo>
                  <a:cubicBezTo>
                    <a:pt x="72" y="1"/>
                    <a:pt x="0" y="72"/>
                    <a:pt x="0" y="155"/>
                  </a:cubicBezTo>
                  <a:lnTo>
                    <a:pt x="0" y="894"/>
                  </a:lnTo>
                  <a:cubicBezTo>
                    <a:pt x="0" y="977"/>
                    <a:pt x="72" y="1048"/>
                    <a:pt x="167" y="1048"/>
                  </a:cubicBezTo>
                  <a:cubicBezTo>
                    <a:pt x="250" y="1048"/>
                    <a:pt x="322" y="977"/>
                    <a:pt x="322" y="894"/>
                  </a:cubicBezTo>
                  <a:lnTo>
                    <a:pt x="322" y="155"/>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6" name="Google Shape;6756;p79"/>
            <p:cNvSpPr/>
            <p:nvPr/>
          </p:nvSpPr>
          <p:spPr>
            <a:xfrm>
              <a:off x="5497893" y="3174445"/>
              <a:ext cx="11012" cy="10248"/>
            </a:xfrm>
            <a:custGeom>
              <a:avLst/>
              <a:gdLst/>
              <a:ahLst/>
              <a:cxnLst/>
              <a:rect l="l" t="t" r="r" b="b"/>
              <a:pathLst>
                <a:path w="346" h="322" extrusionOk="0">
                  <a:moveTo>
                    <a:pt x="179" y="0"/>
                  </a:moveTo>
                  <a:cubicBezTo>
                    <a:pt x="83" y="0"/>
                    <a:pt x="0" y="72"/>
                    <a:pt x="0" y="167"/>
                  </a:cubicBezTo>
                  <a:cubicBezTo>
                    <a:pt x="0" y="250"/>
                    <a:pt x="71" y="322"/>
                    <a:pt x="179" y="322"/>
                  </a:cubicBezTo>
                  <a:cubicBezTo>
                    <a:pt x="262" y="322"/>
                    <a:pt x="333" y="250"/>
                    <a:pt x="333" y="167"/>
                  </a:cubicBezTo>
                  <a:cubicBezTo>
                    <a:pt x="345" y="72"/>
                    <a:pt x="26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7" name="Google Shape;6757;p79"/>
            <p:cNvSpPr/>
            <p:nvPr/>
          </p:nvSpPr>
          <p:spPr>
            <a:xfrm>
              <a:off x="5410718" y="3156972"/>
              <a:ext cx="74699" cy="45927"/>
            </a:xfrm>
            <a:custGeom>
              <a:avLst/>
              <a:gdLst/>
              <a:ahLst/>
              <a:cxnLst/>
              <a:rect l="l" t="t" r="r" b="b"/>
              <a:pathLst>
                <a:path w="2347" h="1443" extrusionOk="0">
                  <a:moveTo>
                    <a:pt x="905" y="0"/>
                  </a:moveTo>
                  <a:cubicBezTo>
                    <a:pt x="870" y="0"/>
                    <a:pt x="833" y="13"/>
                    <a:pt x="798" y="37"/>
                  </a:cubicBezTo>
                  <a:lnTo>
                    <a:pt x="72" y="585"/>
                  </a:lnTo>
                  <a:cubicBezTo>
                    <a:pt x="24" y="621"/>
                    <a:pt x="1" y="680"/>
                    <a:pt x="1" y="728"/>
                  </a:cubicBezTo>
                  <a:cubicBezTo>
                    <a:pt x="1" y="764"/>
                    <a:pt x="24" y="823"/>
                    <a:pt x="72" y="859"/>
                  </a:cubicBezTo>
                  <a:lnTo>
                    <a:pt x="798" y="1407"/>
                  </a:lnTo>
                  <a:cubicBezTo>
                    <a:pt x="834" y="1442"/>
                    <a:pt x="858" y="1442"/>
                    <a:pt x="905" y="1442"/>
                  </a:cubicBezTo>
                  <a:cubicBezTo>
                    <a:pt x="953" y="1442"/>
                    <a:pt x="1013" y="1407"/>
                    <a:pt x="1036" y="1359"/>
                  </a:cubicBezTo>
                  <a:cubicBezTo>
                    <a:pt x="1096" y="1287"/>
                    <a:pt x="1084" y="1180"/>
                    <a:pt x="1013" y="1121"/>
                  </a:cubicBezTo>
                  <a:lnTo>
                    <a:pt x="679" y="883"/>
                  </a:lnTo>
                  <a:lnTo>
                    <a:pt x="2191" y="883"/>
                  </a:lnTo>
                  <a:cubicBezTo>
                    <a:pt x="2275" y="883"/>
                    <a:pt x="2346" y="811"/>
                    <a:pt x="2346" y="728"/>
                  </a:cubicBezTo>
                  <a:cubicBezTo>
                    <a:pt x="2346" y="621"/>
                    <a:pt x="2275" y="549"/>
                    <a:pt x="2191" y="549"/>
                  </a:cubicBezTo>
                  <a:lnTo>
                    <a:pt x="679" y="549"/>
                  </a:lnTo>
                  <a:lnTo>
                    <a:pt x="1013" y="311"/>
                  </a:lnTo>
                  <a:cubicBezTo>
                    <a:pt x="1084" y="252"/>
                    <a:pt x="1096" y="145"/>
                    <a:pt x="1036" y="73"/>
                  </a:cubicBezTo>
                  <a:cubicBezTo>
                    <a:pt x="1002" y="24"/>
                    <a:pt x="955" y="0"/>
                    <a:pt x="9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8" name="Google Shape;6758;p79"/>
            <p:cNvSpPr/>
            <p:nvPr/>
          </p:nvSpPr>
          <p:spPr>
            <a:xfrm>
              <a:off x="5521382" y="3156590"/>
              <a:ext cx="75049" cy="45163"/>
            </a:xfrm>
            <a:custGeom>
              <a:avLst/>
              <a:gdLst/>
              <a:ahLst/>
              <a:cxnLst/>
              <a:rect l="l" t="t" r="r" b="b"/>
              <a:pathLst>
                <a:path w="2358" h="1419" extrusionOk="0">
                  <a:moveTo>
                    <a:pt x="1446" y="0"/>
                  </a:moveTo>
                  <a:cubicBezTo>
                    <a:pt x="1396" y="0"/>
                    <a:pt x="1345" y="25"/>
                    <a:pt x="1310" y="73"/>
                  </a:cubicBezTo>
                  <a:cubicBezTo>
                    <a:pt x="1250" y="145"/>
                    <a:pt x="1274" y="252"/>
                    <a:pt x="1346" y="311"/>
                  </a:cubicBezTo>
                  <a:lnTo>
                    <a:pt x="1667" y="549"/>
                  </a:lnTo>
                  <a:lnTo>
                    <a:pt x="167" y="549"/>
                  </a:lnTo>
                  <a:cubicBezTo>
                    <a:pt x="84" y="549"/>
                    <a:pt x="0" y="621"/>
                    <a:pt x="0" y="704"/>
                  </a:cubicBezTo>
                  <a:cubicBezTo>
                    <a:pt x="0" y="799"/>
                    <a:pt x="84" y="871"/>
                    <a:pt x="167" y="871"/>
                  </a:cubicBezTo>
                  <a:lnTo>
                    <a:pt x="1667" y="871"/>
                  </a:lnTo>
                  <a:lnTo>
                    <a:pt x="1346" y="1109"/>
                  </a:lnTo>
                  <a:cubicBezTo>
                    <a:pt x="1274" y="1169"/>
                    <a:pt x="1250" y="1276"/>
                    <a:pt x="1310" y="1347"/>
                  </a:cubicBezTo>
                  <a:cubicBezTo>
                    <a:pt x="1346" y="1395"/>
                    <a:pt x="1405" y="1419"/>
                    <a:pt x="1453" y="1419"/>
                  </a:cubicBezTo>
                  <a:cubicBezTo>
                    <a:pt x="1477" y="1419"/>
                    <a:pt x="1524" y="1407"/>
                    <a:pt x="1548" y="1395"/>
                  </a:cubicBezTo>
                  <a:lnTo>
                    <a:pt x="2286" y="847"/>
                  </a:lnTo>
                  <a:cubicBezTo>
                    <a:pt x="2322" y="811"/>
                    <a:pt x="2358" y="752"/>
                    <a:pt x="2358" y="704"/>
                  </a:cubicBezTo>
                  <a:cubicBezTo>
                    <a:pt x="2358" y="668"/>
                    <a:pt x="2322" y="633"/>
                    <a:pt x="2286" y="585"/>
                  </a:cubicBezTo>
                  <a:lnTo>
                    <a:pt x="1548" y="37"/>
                  </a:lnTo>
                  <a:cubicBezTo>
                    <a:pt x="1518" y="13"/>
                    <a:pt x="1482" y="0"/>
                    <a:pt x="14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59" name="Google Shape;6759;p79"/>
          <p:cNvGrpSpPr/>
          <p:nvPr/>
        </p:nvGrpSpPr>
        <p:grpSpPr>
          <a:xfrm>
            <a:off x="7073928" y="2905757"/>
            <a:ext cx="371395" cy="371809"/>
            <a:chOff x="7073928" y="2905757"/>
            <a:chExt cx="371395" cy="371809"/>
          </a:xfrm>
        </p:grpSpPr>
        <p:sp>
          <p:nvSpPr>
            <p:cNvPr id="6760" name="Google Shape;6760;p79"/>
            <p:cNvSpPr/>
            <p:nvPr/>
          </p:nvSpPr>
          <p:spPr>
            <a:xfrm>
              <a:off x="7073928" y="2905757"/>
              <a:ext cx="371395" cy="371809"/>
            </a:xfrm>
            <a:custGeom>
              <a:avLst/>
              <a:gdLst/>
              <a:ahLst/>
              <a:cxnLst/>
              <a:rect l="l" t="t" r="r" b="b"/>
              <a:pathLst>
                <a:path w="11669" h="11682" extrusionOk="0">
                  <a:moveTo>
                    <a:pt x="3608" y="1811"/>
                  </a:moveTo>
                  <a:cubicBezTo>
                    <a:pt x="3822" y="1811"/>
                    <a:pt x="3989" y="1977"/>
                    <a:pt x="3989" y="2192"/>
                  </a:cubicBezTo>
                  <a:lnTo>
                    <a:pt x="3989" y="2561"/>
                  </a:lnTo>
                  <a:cubicBezTo>
                    <a:pt x="3989" y="2870"/>
                    <a:pt x="3727" y="3120"/>
                    <a:pt x="3417" y="3120"/>
                  </a:cubicBezTo>
                  <a:cubicBezTo>
                    <a:pt x="3411" y="3120"/>
                    <a:pt x="3404" y="3121"/>
                    <a:pt x="3398" y="3121"/>
                  </a:cubicBezTo>
                  <a:cubicBezTo>
                    <a:pt x="3109" y="3121"/>
                    <a:pt x="2870" y="2863"/>
                    <a:pt x="2870" y="2561"/>
                  </a:cubicBezTo>
                  <a:lnTo>
                    <a:pt x="2870" y="2192"/>
                  </a:lnTo>
                  <a:cubicBezTo>
                    <a:pt x="2870" y="1977"/>
                    <a:pt x="3024" y="1811"/>
                    <a:pt x="3239" y="1811"/>
                  </a:cubicBezTo>
                  <a:close/>
                  <a:moveTo>
                    <a:pt x="3596" y="3454"/>
                  </a:moveTo>
                  <a:lnTo>
                    <a:pt x="3596" y="3466"/>
                  </a:lnTo>
                  <a:cubicBezTo>
                    <a:pt x="3632" y="3561"/>
                    <a:pt x="3643" y="3644"/>
                    <a:pt x="3667" y="3704"/>
                  </a:cubicBezTo>
                  <a:lnTo>
                    <a:pt x="3429" y="3942"/>
                  </a:lnTo>
                  <a:lnTo>
                    <a:pt x="3405" y="3942"/>
                  </a:lnTo>
                  <a:lnTo>
                    <a:pt x="3167" y="3704"/>
                  </a:lnTo>
                  <a:cubicBezTo>
                    <a:pt x="3191" y="3644"/>
                    <a:pt x="3215" y="3585"/>
                    <a:pt x="3215" y="3525"/>
                  </a:cubicBezTo>
                  <a:lnTo>
                    <a:pt x="3215" y="3454"/>
                  </a:lnTo>
                  <a:close/>
                  <a:moveTo>
                    <a:pt x="5632" y="5204"/>
                  </a:moveTo>
                  <a:lnTo>
                    <a:pt x="5632" y="7418"/>
                  </a:lnTo>
                  <a:lnTo>
                    <a:pt x="4525" y="8204"/>
                  </a:lnTo>
                  <a:lnTo>
                    <a:pt x="4525" y="5466"/>
                  </a:lnTo>
                  <a:cubicBezTo>
                    <a:pt x="4608" y="5525"/>
                    <a:pt x="4727" y="5573"/>
                    <a:pt x="4846" y="5585"/>
                  </a:cubicBezTo>
                  <a:lnTo>
                    <a:pt x="4977" y="5585"/>
                  </a:lnTo>
                  <a:cubicBezTo>
                    <a:pt x="5120" y="5561"/>
                    <a:pt x="5263" y="5525"/>
                    <a:pt x="5370" y="5418"/>
                  </a:cubicBezTo>
                  <a:lnTo>
                    <a:pt x="5632" y="5204"/>
                  </a:lnTo>
                  <a:close/>
                  <a:moveTo>
                    <a:pt x="2893" y="3930"/>
                  </a:moveTo>
                  <a:lnTo>
                    <a:pt x="3167" y="4204"/>
                  </a:lnTo>
                  <a:cubicBezTo>
                    <a:pt x="3227" y="4263"/>
                    <a:pt x="3310" y="4299"/>
                    <a:pt x="3417" y="4299"/>
                  </a:cubicBezTo>
                  <a:cubicBezTo>
                    <a:pt x="3524" y="4299"/>
                    <a:pt x="3596" y="4275"/>
                    <a:pt x="3667" y="4204"/>
                  </a:cubicBezTo>
                  <a:lnTo>
                    <a:pt x="3905" y="3966"/>
                  </a:lnTo>
                  <a:cubicBezTo>
                    <a:pt x="3989" y="3989"/>
                    <a:pt x="4060" y="4025"/>
                    <a:pt x="4144" y="4025"/>
                  </a:cubicBezTo>
                  <a:cubicBezTo>
                    <a:pt x="4203" y="4025"/>
                    <a:pt x="4263" y="4049"/>
                    <a:pt x="4298" y="4097"/>
                  </a:cubicBezTo>
                  <a:lnTo>
                    <a:pt x="4798" y="4716"/>
                  </a:lnTo>
                  <a:cubicBezTo>
                    <a:pt x="4833" y="4764"/>
                    <a:pt x="4884" y="4789"/>
                    <a:pt x="4935" y="4789"/>
                  </a:cubicBezTo>
                  <a:cubicBezTo>
                    <a:pt x="4971" y="4789"/>
                    <a:pt x="5007" y="4776"/>
                    <a:pt x="5036" y="4751"/>
                  </a:cubicBezTo>
                  <a:lnTo>
                    <a:pt x="5656" y="4263"/>
                  </a:lnTo>
                  <a:cubicBezTo>
                    <a:pt x="5694" y="4231"/>
                    <a:pt x="5747" y="4209"/>
                    <a:pt x="5798" y="4209"/>
                  </a:cubicBezTo>
                  <a:cubicBezTo>
                    <a:pt x="5842" y="4209"/>
                    <a:pt x="5885" y="4225"/>
                    <a:pt x="5918" y="4263"/>
                  </a:cubicBezTo>
                  <a:cubicBezTo>
                    <a:pt x="5965" y="4299"/>
                    <a:pt x="5989" y="4347"/>
                    <a:pt x="5977" y="4406"/>
                  </a:cubicBezTo>
                  <a:cubicBezTo>
                    <a:pt x="5989" y="4454"/>
                    <a:pt x="5965" y="4513"/>
                    <a:pt x="5918" y="4537"/>
                  </a:cubicBezTo>
                  <a:lnTo>
                    <a:pt x="5144" y="5156"/>
                  </a:lnTo>
                  <a:cubicBezTo>
                    <a:pt x="5084" y="5192"/>
                    <a:pt x="5013" y="5228"/>
                    <a:pt x="4929" y="5240"/>
                  </a:cubicBezTo>
                  <a:lnTo>
                    <a:pt x="4858" y="5240"/>
                  </a:lnTo>
                  <a:cubicBezTo>
                    <a:pt x="4751" y="5228"/>
                    <a:pt x="4667" y="5180"/>
                    <a:pt x="4608" y="5109"/>
                  </a:cubicBezTo>
                  <a:lnTo>
                    <a:pt x="4453" y="4930"/>
                  </a:lnTo>
                  <a:cubicBezTo>
                    <a:pt x="4425" y="4884"/>
                    <a:pt x="4369" y="4866"/>
                    <a:pt x="4312" y="4866"/>
                  </a:cubicBezTo>
                  <a:cubicBezTo>
                    <a:pt x="4295" y="4866"/>
                    <a:pt x="4279" y="4868"/>
                    <a:pt x="4263" y="4870"/>
                  </a:cubicBezTo>
                  <a:cubicBezTo>
                    <a:pt x="4191" y="4894"/>
                    <a:pt x="4144" y="4954"/>
                    <a:pt x="4144" y="5037"/>
                  </a:cubicBezTo>
                  <a:lnTo>
                    <a:pt x="4144" y="8454"/>
                  </a:lnTo>
                  <a:lnTo>
                    <a:pt x="3763" y="8740"/>
                  </a:lnTo>
                  <a:lnTo>
                    <a:pt x="3763" y="7145"/>
                  </a:lnTo>
                  <a:cubicBezTo>
                    <a:pt x="3763" y="7061"/>
                    <a:pt x="3691" y="6978"/>
                    <a:pt x="3596" y="6978"/>
                  </a:cubicBezTo>
                  <a:cubicBezTo>
                    <a:pt x="3512" y="6978"/>
                    <a:pt x="3429" y="7061"/>
                    <a:pt x="3429" y="7145"/>
                  </a:cubicBezTo>
                  <a:lnTo>
                    <a:pt x="3429" y="8978"/>
                  </a:lnTo>
                  <a:lnTo>
                    <a:pt x="2870" y="9383"/>
                  </a:lnTo>
                  <a:lnTo>
                    <a:pt x="2870" y="7180"/>
                  </a:lnTo>
                  <a:cubicBezTo>
                    <a:pt x="2870" y="7014"/>
                    <a:pt x="2822" y="6835"/>
                    <a:pt x="2750" y="6680"/>
                  </a:cubicBezTo>
                  <a:lnTo>
                    <a:pt x="2572" y="6347"/>
                  </a:lnTo>
                  <a:cubicBezTo>
                    <a:pt x="2524" y="6240"/>
                    <a:pt x="2500" y="6121"/>
                    <a:pt x="2500" y="6013"/>
                  </a:cubicBezTo>
                  <a:lnTo>
                    <a:pt x="2500" y="4263"/>
                  </a:lnTo>
                  <a:cubicBezTo>
                    <a:pt x="2500" y="4180"/>
                    <a:pt x="2536" y="4120"/>
                    <a:pt x="2596" y="4085"/>
                  </a:cubicBezTo>
                  <a:lnTo>
                    <a:pt x="2893" y="3930"/>
                  </a:lnTo>
                  <a:close/>
                  <a:moveTo>
                    <a:pt x="5810" y="1"/>
                  </a:moveTo>
                  <a:cubicBezTo>
                    <a:pt x="5727" y="1"/>
                    <a:pt x="5656" y="72"/>
                    <a:pt x="5656" y="167"/>
                  </a:cubicBezTo>
                  <a:lnTo>
                    <a:pt x="5656" y="3870"/>
                  </a:lnTo>
                  <a:cubicBezTo>
                    <a:pt x="5596" y="3882"/>
                    <a:pt x="5537" y="3930"/>
                    <a:pt x="5477" y="3977"/>
                  </a:cubicBezTo>
                  <a:lnTo>
                    <a:pt x="5001" y="4358"/>
                  </a:lnTo>
                  <a:lnTo>
                    <a:pt x="4596" y="3870"/>
                  </a:lnTo>
                  <a:cubicBezTo>
                    <a:pt x="4489" y="3739"/>
                    <a:pt x="4346" y="3668"/>
                    <a:pt x="4179" y="3668"/>
                  </a:cubicBezTo>
                  <a:cubicBezTo>
                    <a:pt x="4072" y="3668"/>
                    <a:pt x="3989" y="3573"/>
                    <a:pt x="3989" y="3466"/>
                  </a:cubicBezTo>
                  <a:lnTo>
                    <a:pt x="3989" y="3275"/>
                  </a:lnTo>
                  <a:cubicBezTo>
                    <a:pt x="4203" y="3108"/>
                    <a:pt x="4358" y="2846"/>
                    <a:pt x="4358" y="2549"/>
                  </a:cubicBezTo>
                  <a:lnTo>
                    <a:pt x="4358" y="2180"/>
                  </a:lnTo>
                  <a:cubicBezTo>
                    <a:pt x="4358" y="1775"/>
                    <a:pt x="4024" y="1465"/>
                    <a:pt x="3643" y="1465"/>
                  </a:cubicBezTo>
                  <a:lnTo>
                    <a:pt x="3274" y="1465"/>
                  </a:lnTo>
                  <a:cubicBezTo>
                    <a:pt x="2870" y="1465"/>
                    <a:pt x="2560" y="1787"/>
                    <a:pt x="2560" y="2180"/>
                  </a:cubicBezTo>
                  <a:lnTo>
                    <a:pt x="2560" y="2549"/>
                  </a:lnTo>
                  <a:cubicBezTo>
                    <a:pt x="2560" y="2846"/>
                    <a:pt x="2703" y="3108"/>
                    <a:pt x="2929" y="3275"/>
                  </a:cubicBezTo>
                  <a:lnTo>
                    <a:pt x="2929" y="3525"/>
                  </a:lnTo>
                  <a:lnTo>
                    <a:pt x="2929" y="3549"/>
                  </a:lnTo>
                  <a:lnTo>
                    <a:pt x="2500" y="3751"/>
                  </a:lnTo>
                  <a:cubicBezTo>
                    <a:pt x="2322" y="3847"/>
                    <a:pt x="2203" y="4037"/>
                    <a:pt x="2203" y="4228"/>
                  </a:cubicBezTo>
                  <a:lnTo>
                    <a:pt x="2203" y="5990"/>
                  </a:lnTo>
                  <a:cubicBezTo>
                    <a:pt x="2203" y="6144"/>
                    <a:pt x="2239" y="6323"/>
                    <a:pt x="2322" y="6478"/>
                  </a:cubicBezTo>
                  <a:lnTo>
                    <a:pt x="2500" y="6823"/>
                  </a:lnTo>
                  <a:cubicBezTo>
                    <a:pt x="2536" y="6918"/>
                    <a:pt x="2572" y="7037"/>
                    <a:pt x="2572" y="7145"/>
                  </a:cubicBezTo>
                  <a:lnTo>
                    <a:pt x="2572" y="9597"/>
                  </a:lnTo>
                  <a:lnTo>
                    <a:pt x="83" y="11371"/>
                  </a:lnTo>
                  <a:cubicBezTo>
                    <a:pt x="12" y="11431"/>
                    <a:pt x="0" y="11538"/>
                    <a:pt x="36" y="11609"/>
                  </a:cubicBezTo>
                  <a:cubicBezTo>
                    <a:pt x="74" y="11655"/>
                    <a:pt x="133" y="11682"/>
                    <a:pt x="188" y="11682"/>
                  </a:cubicBezTo>
                  <a:cubicBezTo>
                    <a:pt x="219" y="11682"/>
                    <a:pt x="249" y="11674"/>
                    <a:pt x="274" y="11657"/>
                  </a:cubicBezTo>
                  <a:lnTo>
                    <a:pt x="5846" y="7716"/>
                  </a:lnTo>
                  <a:lnTo>
                    <a:pt x="11406" y="11657"/>
                  </a:lnTo>
                  <a:cubicBezTo>
                    <a:pt x="11442" y="11669"/>
                    <a:pt x="11466" y="11681"/>
                    <a:pt x="11513" y="11681"/>
                  </a:cubicBezTo>
                  <a:cubicBezTo>
                    <a:pt x="11573" y="11681"/>
                    <a:pt x="11621" y="11657"/>
                    <a:pt x="11644" y="11609"/>
                  </a:cubicBezTo>
                  <a:cubicBezTo>
                    <a:pt x="11668" y="11538"/>
                    <a:pt x="11644" y="11431"/>
                    <a:pt x="11573" y="11371"/>
                  </a:cubicBezTo>
                  <a:lnTo>
                    <a:pt x="5977" y="7395"/>
                  </a:lnTo>
                  <a:lnTo>
                    <a:pt x="5977" y="4930"/>
                  </a:lnTo>
                  <a:lnTo>
                    <a:pt x="6144" y="4787"/>
                  </a:lnTo>
                  <a:cubicBezTo>
                    <a:pt x="6263" y="4692"/>
                    <a:pt x="6334" y="4549"/>
                    <a:pt x="6346" y="4394"/>
                  </a:cubicBezTo>
                  <a:cubicBezTo>
                    <a:pt x="6346" y="4228"/>
                    <a:pt x="6287" y="4073"/>
                    <a:pt x="6168" y="3977"/>
                  </a:cubicBezTo>
                  <a:cubicBezTo>
                    <a:pt x="6108" y="3930"/>
                    <a:pt x="6049" y="3882"/>
                    <a:pt x="5977" y="3870"/>
                  </a:cubicBezTo>
                  <a:lnTo>
                    <a:pt x="5977" y="715"/>
                  </a:lnTo>
                  <a:lnTo>
                    <a:pt x="8275" y="715"/>
                  </a:lnTo>
                  <a:lnTo>
                    <a:pt x="8037" y="1191"/>
                  </a:lnTo>
                  <a:cubicBezTo>
                    <a:pt x="8001" y="1239"/>
                    <a:pt x="8001" y="1299"/>
                    <a:pt x="8037" y="1334"/>
                  </a:cubicBezTo>
                  <a:lnTo>
                    <a:pt x="8275" y="1811"/>
                  </a:lnTo>
                  <a:lnTo>
                    <a:pt x="6549" y="1811"/>
                  </a:lnTo>
                  <a:cubicBezTo>
                    <a:pt x="6453" y="1811"/>
                    <a:pt x="6382" y="1894"/>
                    <a:pt x="6382" y="1977"/>
                  </a:cubicBezTo>
                  <a:cubicBezTo>
                    <a:pt x="6382" y="2072"/>
                    <a:pt x="6453" y="2144"/>
                    <a:pt x="6549" y="2144"/>
                  </a:cubicBezTo>
                  <a:lnTo>
                    <a:pt x="8549" y="2144"/>
                  </a:lnTo>
                  <a:cubicBezTo>
                    <a:pt x="8608" y="2144"/>
                    <a:pt x="8668" y="2108"/>
                    <a:pt x="8704" y="2072"/>
                  </a:cubicBezTo>
                  <a:cubicBezTo>
                    <a:pt x="8727" y="2025"/>
                    <a:pt x="8727" y="1953"/>
                    <a:pt x="8716" y="1906"/>
                  </a:cubicBezTo>
                  <a:lnTo>
                    <a:pt x="8394" y="1251"/>
                  </a:lnTo>
                  <a:lnTo>
                    <a:pt x="8716" y="596"/>
                  </a:lnTo>
                  <a:cubicBezTo>
                    <a:pt x="8751" y="537"/>
                    <a:pt x="8751" y="477"/>
                    <a:pt x="8704" y="429"/>
                  </a:cubicBezTo>
                  <a:cubicBezTo>
                    <a:pt x="8668" y="394"/>
                    <a:pt x="8608" y="358"/>
                    <a:pt x="8549" y="358"/>
                  </a:cubicBezTo>
                  <a:lnTo>
                    <a:pt x="5977" y="358"/>
                  </a:lnTo>
                  <a:lnTo>
                    <a:pt x="5977" y="167"/>
                  </a:lnTo>
                  <a:cubicBezTo>
                    <a:pt x="5977" y="72"/>
                    <a:pt x="5906" y="1"/>
                    <a:pt x="5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1" name="Google Shape;6761;p79"/>
            <p:cNvSpPr/>
            <p:nvPr/>
          </p:nvSpPr>
          <p:spPr>
            <a:xfrm>
              <a:off x="7281188" y="3188513"/>
              <a:ext cx="65596" cy="48473"/>
            </a:xfrm>
            <a:custGeom>
              <a:avLst/>
              <a:gdLst/>
              <a:ahLst/>
              <a:cxnLst/>
              <a:rect l="l" t="t" r="r" b="b"/>
              <a:pathLst>
                <a:path w="2061" h="1523" extrusionOk="0">
                  <a:moveTo>
                    <a:pt x="204" y="1"/>
                  </a:moveTo>
                  <a:cubicBezTo>
                    <a:pt x="151" y="1"/>
                    <a:pt x="97" y="27"/>
                    <a:pt x="60" y="70"/>
                  </a:cubicBezTo>
                  <a:cubicBezTo>
                    <a:pt x="1" y="154"/>
                    <a:pt x="37" y="261"/>
                    <a:pt x="108" y="320"/>
                  </a:cubicBezTo>
                  <a:lnTo>
                    <a:pt x="1775" y="1487"/>
                  </a:lnTo>
                  <a:cubicBezTo>
                    <a:pt x="1799" y="1511"/>
                    <a:pt x="1834" y="1523"/>
                    <a:pt x="1882" y="1523"/>
                  </a:cubicBezTo>
                  <a:cubicBezTo>
                    <a:pt x="1942" y="1523"/>
                    <a:pt x="1977" y="1487"/>
                    <a:pt x="2013" y="1451"/>
                  </a:cubicBezTo>
                  <a:cubicBezTo>
                    <a:pt x="2061" y="1368"/>
                    <a:pt x="2037" y="1261"/>
                    <a:pt x="1965" y="1213"/>
                  </a:cubicBezTo>
                  <a:lnTo>
                    <a:pt x="299" y="35"/>
                  </a:lnTo>
                  <a:cubicBezTo>
                    <a:pt x="271" y="11"/>
                    <a:pt x="237" y="1"/>
                    <a:pt x="2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2" name="Google Shape;6762;p79"/>
            <p:cNvSpPr/>
            <p:nvPr/>
          </p:nvSpPr>
          <p:spPr>
            <a:xfrm>
              <a:off x="7252034" y="3168080"/>
              <a:ext cx="24634" cy="19287"/>
            </a:xfrm>
            <a:custGeom>
              <a:avLst/>
              <a:gdLst/>
              <a:ahLst/>
              <a:cxnLst/>
              <a:rect l="l" t="t" r="r" b="b"/>
              <a:pathLst>
                <a:path w="774" h="606" extrusionOk="0">
                  <a:moveTo>
                    <a:pt x="201" y="1"/>
                  </a:moveTo>
                  <a:cubicBezTo>
                    <a:pt x="148" y="1"/>
                    <a:pt x="97" y="29"/>
                    <a:pt x="60" y="81"/>
                  </a:cubicBezTo>
                  <a:cubicBezTo>
                    <a:pt x="0" y="153"/>
                    <a:pt x="24" y="260"/>
                    <a:pt x="95" y="319"/>
                  </a:cubicBezTo>
                  <a:lnTo>
                    <a:pt x="476" y="569"/>
                  </a:lnTo>
                  <a:cubicBezTo>
                    <a:pt x="500" y="581"/>
                    <a:pt x="536" y="605"/>
                    <a:pt x="572" y="605"/>
                  </a:cubicBezTo>
                  <a:cubicBezTo>
                    <a:pt x="631" y="605"/>
                    <a:pt x="679" y="569"/>
                    <a:pt x="714" y="522"/>
                  </a:cubicBezTo>
                  <a:cubicBezTo>
                    <a:pt x="774" y="450"/>
                    <a:pt x="750" y="343"/>
                    <a:pt x="667" y="284"/>
                  </a:cubicBezTo>
                  <a:lnTo>
                    <a:pt x="298" y="34"/>
                  </a:lnTo>
                  <a:cubicBezTo>
                    <a:pt x="266" y="11"/>
                    <a:pt x="233" y="1"/>
                    <a:pt x="2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63" name="Google Shape;6763;p79"/>
          <p:cNvGrpSpPr/>
          <p:nvPr/>
        </p:nvGrpSpPr>
        <p:grpSpPr>
          <a:xfrm>
            <a:off x="6188327" y="2955408"/>
            <a:ext cx="371395" cy="272857"/>
            <a:chOff x="6188327" y="2955408"/>
            <a:chExt cx="371395" cy="272857"/>
          </a:xfrm>
        </p:grpSpPr>
        <p:sp>
          <p:nvSpPr>
            <p:cNvPr id="6764" name="Google Shape;6764;p79"/>
            <p:cNvSpPr/>
            <p:nvPr/>
          </p:nvSpPr>
          <p:spPr>
            <a:xfrm>
              <a:off x="6229990" y="2978897"/>
              <a:ext cx="289567" cy="197840"/>
            </a:xfrm>
            <a:custGeom>
              <a:avLst/>
              <a:gdLst/>
              <a:ahLst/>
              <a:cxnLst/>
              <a:rect l="l" t="t" r="r" b="b"/>
              <a:pathLst>
                <a:path w="9098" h="6216" extrusionOk="0">
                  <a:moveTo>
                    <a:pt x="2894" y="1263"/>
                  </a:moveTo>
                  <a:cubicBezTo>
                    <a:pt x="3097" y="1263"/>
                    <a:pt x="3263" y="1429"/>
                    <a:pt x="3263" y="1632"/>
                  </a:cubicBezTo>
                  <a:lnTo>
                    <a:pt x="3263" y="2001"/>
                  </a:lnTo>
                  <a:cubicBezTo>
                    <a:pt x="3263" y="2322"/>
                    <a:pt x="3013" y="2572"/>
                    <a:pt x="2704" y="2572"/>
                  </a:cubicBezTo>
                  <a:cubicBezTo>
                    <a:pt x="2406" y="2561"/>
                    <a:pt x="2144" y="2299"/>
                    <a:pt x="2144" y="2001"/>
                  </a:cubicBezTo>
                  <a:lnTo>
                    <a:pt x="2144" y="1632"/>
                  </a:lnTo>
                  <a:cubicBezTo>
                    <a:pt x="2144" y="1429"/>
                    <a:pt x="2311" y="1263"/>
                    <a:pt x="2525" y="1263"/>
                  </a:cubicBezTo>
                  <a:close/>
                  <a:moveTo>
                    <a:pt x="7264" y="1084"/>
                  </a:moveTo>
                  <a:cubicBezTo>
                    <a:pt x="7371" y="1084"/>
                    <a:pt x="7466" y="1168"/>
                    <a:pt x="7466" y="1275"/>
                  </a:cubicBezTo>
                  <a:lnTo>
                    <a:pt x="7466" y="1822"/>
                  </a:lnTo>
                  <a:cubicBezTo>
                    <a:pt x="7466" y="1894"/>
                    <a:pt x="7430" y="1953"/>
                    <a:pt x="7359" y="1989"/>
                  </a:cubicBezTo>
                  <a:cubicBezTo>
                    <a:pt x="7299" y="2025"/>
                    <a:pt x="7264" y="2084"/>
                    <a:pt x="7264" y="2144"/>
                  </a:cubicBezTo>
                  <a:lnTo>
                    <a:pt x="7264" y="2406"/>
                  </a:lnTo>
                  <a:cubicBezTo>
                    <a:pt x="7264" y="2477"/>
                    <a:pt x="7323" y="2549"/>
                    <a:pt x="7407" y="2572"/>
                  </a:cubicBezTo>
                  <a:lnTo>
                    <a:pt x="7859" y="2692"/>
                  </a:lnTo>
                  <a:cubicBezTo>
                    <a:pt x="7954" y="2703"/>
                    <a:pt x="8014" y="2787"/>
                    <a:pt x="8014" y="2882"/>
                  </a:cubicBezTo>
                  <a:lnTo>
                    <a:pt x="8014" y="2930"/>
                  </a:lnTo>
                  <a:lnTo>
                    <a:pt x="6168" y="2930"/>
                  </a:lnTo>
                  <a:lnTo>
                    <a:pt x="6168" y="2882"/>
                  </a:lnTo>
                  <a:cubicBezTo>
                    <a:pt x="6168" y="2787"/>
                    <a:pt x="6228" y="2715"/>
                    <a:pt x="6311" y="2692"/>
                  </a:cubicBezTo>
                  <a:lnTo>
                    <a:pt x="6776" y="2572"/>
                  </a:lnTo>
                  <a:cubicBezTo>
                    <a:pt x="6847" y="2549"/>
                    <a:pt x="6907" y="2477"/>
                    <a:pt x="6907" y="2406"/>
                  </a:cubicBezTo>
                  <a:lnTo>
                    <a:pt x="6907" y="2144"/>
                  </a:lnTo>
                  <a:cubicBezTo>
                    <a:pt x="6895" y="2060"/>
                    <a:pt x="6871" y="2025"/>
                    <a:pt x="6811" y="1989"/>
                  </a:cubicBezTo>
                  <a:cubicBezTo>
                    <a:pt x="6752" y="1953"/>
                    <a:pt x="6704" y="1882"/>
                    <a:pt x="6704" y="1822"/>
                  </a:cubicBezTo>
                  <a:lnTo>
                    <a:pt x="6704" y="1275"/>
                  </a:lnTo>
                  <a:cubicBezTo>
                    <a:pt x="6704" y="1168"/>
                    <a:pt x="6787" y="1084"/>
                    <a:pt x="6895" y="1084"/>
                  </a:cubicBezTo>
                  <a:close/>
                  <a:moveTo>
                    <a:pt x="8752" y="334"/>
                  </a:moveTo>
                  <a:lnTo>
                    <a:pt x="8752" y="2930"/>
                  </a:lnTo>
                  <a:lnTo>
                    <a:pt x="8371" y="2930"/>
                  </a:lnTo>
                  <a:lnTo>
                    <a:pt x="8371" y="2882"/>
                  </a:lnTo>
                  <a:cubicBezTo>
                    <a:pt x="8371" y="2632"/>
                    <a:pt x="8204" y="2418"/>
                    <a:pt x="7966" y="2358"/>
                  </a:cubicBezTo>
                  <a:lnTo>
                    <a:pt x="7645" y="2287"/>
                  </a:lnTo>
                  <a:lnTo>
                    <a:pt x="7645" y="2227"/>
                  </a:lnTo>
                  <a:cubicBezTo>
                    <a:pt x="7764" y="2120"/>
                    <a:pt x="7823" y="1977"/>
                    <a:pt x="7823" y="1822"/>
                  </a:cubicBezTo>
                  <a:lnTo>
                    <a:pt x="7823" y="1275"/>
                  </a:lnTo>
                  <a:cubicBezTo>
                    <a:pt x="7823" y="977"/>
                    <a:pt x="7585" y="739"/>
                    <a:pt x="7288" y="739"/>
                  </a:cubicBezTo>
                  <a:lnTo>
                    <a:pt x="6907" y="739"/>
                  </a:lnTo>
                  <a:cubicBezTo>
                    <a:pt x="6609" y="739"/>
                    <a:pt x="6371" y="977"/>
                    <a:pt x="6371" y="1275"/>
                  </a:cubicBezTo>
                  <a:lnTo>
                    <a:pt x="6371" y="1822"/>
                  </a:lnTo>
                  <a:cubicBezTo>
                    <a:pt x="6371" y="1977"/>
                    <a:pt x="6454" y="2120"/>
                    <a:pt x="6549" y="2227"/>
                  </a:cubicBezTo>
                  <a:lnTo>
                    <a:pt x="6549" y="2287"/>
                  </a:lnTo>
                  <a:lnTo>
                    <a:pt x="6228" y="2358"/>
                  </a:lnTo>
                  <a:cubicBezTo>
                    <a:pt x="5990" y="2418"/>
                    <a:pt x="5823" y="2632"/>
                    <a:pt x="5823" y="2882"/>
                  </a:cubicBezTo>
                  <a:lnTo>
                    <a:pt x="5823" y="2930"/>
                  </a:lnTo>
                  <a:lnTo>
                    <a:pt x="5442" y="2930"/>
                  </a:lnTo>
                  <a:lnTo>
                    <a:pt x="5442" y="334"/>
                  </a:lnTo>
                  <a:close/>
                  <a:moveTo>
                    <a:pt x="2894" y="2906"/>
                  </a:moveTo>
                  <a:lnTo>
                    <a:pt x="2894" y="2989"/>
                  </a:lnTo>
                  <a:cubicBezTo>
                    <a:pt x="2894" y="3049"/>
                    <a:pt x="2906" y="3108"/>
                    <a:pt x="2954" y="3168"/>
                  </a:cubicBezTo>
                  <a:lnTo>
                    <a:pt x="2716" y="3406"/>
                  </a:lnTo>
                  <a:lnTo>
                    <a:pt x="2704" y="3406"/>
                  </a:lnTo>
                  <a:lnTo>
                    <a:pt x="2466" y="3168"/>
                  </a:lnTo>
                  <a:cubicBezTo>
                    <a:pt x="2489" y="3108"/>
                    <a:pt x="2501" y="3049"/>
                    <a:pt x="2501" y="2989"/>
                  </a:cubicBezTo>
                  <a:lnTo>
                    <a:pt x="2501" y="2906"/>
                  </a:lnTo>
                  <a:close/>
                  <a:moveTo>
                    <a:pt x="3251" y="3346"/>
                  </a:moveTo>
                  <a:lnTo>
                    <a:pt x="3597" y="3477"/>
                  </a:lnTo>
                  <a:cubicBezTo>
                    <a:pt x="3739" y="3537"/>
                    <a:pt x="3835" y="3668"/>
                    <a:pt x="3835" y="3835"/>
                  </a:cubicBezTo>
                  <a:lnTo>
                    <a:pt x="3835" y="4918"/>
                  </a:lnTo>
                  <a:cubicBezTo>
                    <a:pt x="3835" y="5025"/>
                    <a:pt x="3739" y="5108"/>
                    <a:pt x="3632" y="5108"/>
                  </a:cubicBezTo>
                  <a:lnTo>
                    <a:pt x="2894" y="5108"/>
                  </a:lnTo>
                  <a:lnTo>
                    <a:pt x="2894" y="4906"/>
                  </a:lnTo>
                  <a:lnTo>
                    <a:pt x="3263" y="4906"/>
                  </a:lnTo>
                  <a:cubicBezTo>
                    <a:pt x="3358" y="4906"/>
                    <a:pt x="3430" y="4835"/>
                    <a:pt x="3430" y="4739"/>
                  </a:cubicBezTo>
                  <a:lnTo>
                    <a:pt x="3430" y="4192"/>
                  </a:lnTo>
                  <a:cubicBezTo>
                    <a:pt x="3430" y="4096"/>
                    <a:pt x="3358" y="4025"/>
                    <a:pt x="3263" y="4025"/>
                  </a:cubicBezTo>
                  <a:cubicBezTo>
                    <a:pt x="3180" y="4025"/>
                    <a:pt x="3097" y="4096"/>
                    <a:pt x="3097" y="4192"/>
                  </a:cubicBezTo>
                  <a:lnTo>
                    <a:pt x="3097" y="4561"/>
                  </a:lnTo>
                  <a:lnTo>
                    <a:pt x="2346" y="4561"/>
                  </a:lnTo>
                  <a:lnTo>
                    <a:pt x="2346" y="4192"/>
                  </a:lnTo>
                  <a:cubicBezTo>
                    <a:pt x="2346" y="4096"/>
                    <a:pt x="2263" y="4025"/>
                    <a:pt x="2180" y="4025"/>
                  </a:cubicBezTo>
                  <a:cubicBezTo>
                    <a:pt x="2085" y="4025"/>
                    <a:pt x="2013" y="4096"/>
                    <a:pt x="2013" y="4192"/>
                  </a:cubicBezTo>
                  <a:lnTo>
                    <a:pt x="2013" y="4739"/>
                  </a:lnTo>
                  <a:cubicBezTo>
                    <a:pt x="2013" y="4835"/>
                    <a:pt x="2085" y="4906"/>
                    <a:pt x="2180" y="4906"/>
                  </a:cubicBezTo>
                  <a:lnTo>
                    <a:pt x="2549" y="4906"/>
                  </a:lnTo>
                  <a:lnTo>
                    <a:pt x="2549" y="5120"/>
                  </a:lnTo>
                  <a:lnTo>
                    <a:pt x="1811" y="5120"/>
                  </a:lnTo>
                  <a:cubicBezTo>
                    <a:pt x="1704" y="5120"/>
                    <a:pt x="1608" y="5025"/>
                    <a:pt x="1608" y="4918"/>
                  </a:cubicBezTo>
                  <a:lnTo>
                    <a:pt x="1608" y="3835"/>
                  </a:lnTo>
                  <a:lnTo>
                    <a:pt x="1596" y="3835"/>
                  </a:lnTo>
                  <a:cubicBezTo>
                    <a:pt x="1596" y="3680"/>
                    <a:pt x="1704" y="3537"/>
                    <a:pt x="1834" y="3477"/>
                  </a:cubicBezTo>
                  <a:lnTo>
                    <a:pt x="2180" y="3346"/>
                  </a:lnTo>
                  <a:lnTo>
                    <a:pt x="2466" y="3632"/>
                  </a:lnTo>
                  <a:cubicBezTo>
                    <a:pt x="2537" y="3704"/>
                    <a:pt x="2620" y="3727"/>
                    <a:pt x="2716" y="3727"/>
                  </a:cubicBezTo>
                  <a:cubicBezTo>
                    <a:pt x="2799" y="3727"/>
                    <a:pt x="2894" y="3704"/>
                    <a:pt x="2966" y="3632"/>
                  </a:cubicBezTo>
                  <a:lnTo>
                    <a:pt x="3251" y="3346"/>
                  </a:lnTo>
                  <a:close/>
                  <a:moveTo>
                    <a:pt x="5097" y="5085"/>
                  </a:moveTo>
                  <a:lnTo>
                    <a:pt x="5097" y="5847"/>
                  </a:lnTo>
                  <a:lnTo>
                    <a:pt x="322" y="5847"/>
                  </a:lnTo>
                  <a:lnTo>
                    <a:pt x="322" y="5085"/>
                  </a:lnTo>
                  <a:lnTo>
                    <a:pt x="1287" y="5085"/>
                  </a:lnTo>
                  <a:cubicBezTo>
                    <a:pt x="1358" y="5287"/>
                    <a:pt x="1549" y="5454"/>
                    <a:pt x="1787" y="5454"/>
                  </a:cubicBezTo>
                  <a:lnTo>
                    <a:pt x="3620" y="5454"/>
                  </a:lnTo>
                  <a:cubicBezTo>
                    <a:pt x="3859" y="5454"/>
                    <a:pt x="4049" y="5311"/>
                    <a:pt x="4132" y="5085"/>
                  </a:cubicBezTo>
                  <a:close/>
                  <a:moveTo>
                    <a:pt x="7288" y="4001"/>
                  </a:moveTo>
                  <a:cubicBezTo>
                    <a:pt x="7383" y="4001"/>
                    <a:pt x="7478" y="4085"/>
                    <a:pt x="7478" y="4192"/>
                  </a:cubicBezTo>
                  <a:lnTo>
                    <a:pt x="7478" y="4739"/>
                  </a:lnTo>
                  <a:cubicBezTo>
                    <a:pt x="7478" y="4823"/>
                    <a:pt x="7442" y="4870"/>
                    <a:pt x="7371" y="4906"/>
                  </a:cubicBezTo>
                  <a:cubicBezTo>
                    <a:pt x="7311" y="4942"/>
                    <a:pt x="7288" y="5001"/>
                    <a:pt x="7288" y="5061"/>
                  </a:cubicBezTo>
                  <a:lnTo>
                    <a:pt x="7288" y="5323"/>
                  </a:lnTo>
                  <a:cubicBezTo>
                    <a:pt x="7288" y="5394"/>
                    <a:pt x="7347" y="5466"/>
                    <a:pt x="7419" y="5489"/>
                  </a:cubicBezTo>
                  <a:lnTo>
                    <a:pt x="7883" y="5609"/>
                  </a:lnTo>
                  <a:cubicBezTo>
                    <a:pt x="7966" y="5620"/>
                    <a:pt x="8026" y="5716"/>
                    <a:pt x="8026" y="5799"/>
                  </a:cubicBezTo>
                  <a:lnTo>
                    <a:pt x="8026" y="5847"/>
                  </a:lnTo>
                  <a:lnTo>
                    <a:pt x="6168" y="5847"/>
                  </a:lnTo>
                  <a:lnTo>
                    <a:pt x="6168" y="5799"/>
                  </a:lnTo>
                  <a:cubicBezTo>
                    <a:pt x="6168" y="5716"/>
                    <a:pt x="6228" y="5632"/>
                    <a:pt x="6311" y="5609"/>
                  </a:cubicBezTo>
                  <a:lnTo>
                    <a:pt x="6776" y="5489"/>
                  </a:lnTo>
                  <a:cubicBezTo>
                    <a:pt x="6847" y="5478"/>
                    <a:pt x="6907" y="5394"/>
                    <a:pt x="6907" y="5323"/>
                  </a:cubicBezTo>
                  <a:lnTo>
                    <a:pt x="6907" y="5061"/>
                  </a:lnTo>
                  <a:cubicBezTo>
                    <a:pt x="6907" y="5001"/>
                    <a:pt x="6883" y="4942"/>
                    <a:pt x="6823" y="4906"/>
                  </a:cubicBezTo>
                  <a:cubicBezTo>
                    <a:pt x="6764" y="4870"/>
                    <a:pt x="6716" y="4799"/>
                    <a:pt x="6716" y="4739"/>
                  </a:cubicBezTo>
                  <a:lnTo>
                    <a:pt x="6716" y="4192"/>
                  </a:lnTo>
                  <a:cubicBezTo>
                    <a:pt x="6716" y="4085"/>
                    <a:pt x="6811" y="4001"/>
                    <a:pt x="6907" y="4001"/>
                  </a:cubicBezTo>
                  <a:close/>
                  <a:moveTo>
                    <a:pt x="8740" y="3275"/>
                  </a:moveTo>
                  <a:lnTo>
                    <a:pt x="8740" y="5847"/>
                  </a:lnTo>
                  <a:lnTo>
                    <a:pt x="8359" y="5847"/>
                  </a:lnTo>
                  <a:lnTo>
                    <a:pt x="8359" y="5799"/>
                  </a:lnTo>
                  <a:cubicBezTo>
                    <a:pt x="8359" y="5549"/>
                    <a:pt x="8192" y="5335"/>
                    <a:pt x="7954" y="5275"/>
                  </a:cubicBezTo>
                  <a:lnTo>
                    <a:pt x="7621" y="5204"/>
                  </a:lnTo>
                  <a:lnTo>
                    <a:pt x="7621" y="5144"/>
                  </a:lnTo>
                  <a:cubicBezTo>
                    <a:pt x="7740" y="5037"/>
                    <a:pt x="7800" y="4894"/>
                    <a:pt x="7800" y="4739"/>
                  </a:cubicBezTo>
                  <a:lnTo>
                    <a:pt x="7800" y="4192"/>
                  </a:lnTo>
                  <a:cubicBezTo>
                    <a:pt x="7800" y="3894"/>
                    <a:pt x="7561" y="3656"/>
                    <a:pt x="7264" y="3656"/>
                  </a:cubicBezTo>
                  <a:lnTo>
                    <a:pt x="6895" y="3656"/>
                  </a:lnTo>
                  <a:cubicBezTo>
                    <a:pt x="6597" y="3656"/>
                    <a:pt x="6359" y="3894"/>
                    <a:pt x="6359" y="4192"/>
                  </a:cubicBezTo>
                  <a:lnTo>
                    <a:pt x="6359" y="4739"/>
                  </a:lnTo>
                  <a:cubicBezTo>
                    <a:pt x="6359" y="4894"/>
                    <a:pt x="6430" y="5037"/>
                    <a:pt x="6537" y="5144"/>
                  </a:cubicBezTo>
                  <a:lnTo>
                    <a:pt x="6537" y="5204"/>
                  </a:lnTo>
                  <a:lnTo>
                    <a:pt x="6216" y="5275"/>
                  </a:lnTo>
                  <a:cubicBezTo>
                    <a:pt x="5978" y="5335"/>
                    <a:pt x="5811" y="5549"/>
                    <a:pt x="5811" y="5799"/>
                  </a:cubicBezTo>
                  <a:lnTo>
                    <a:pt x="5811" y="5847"/>
                  </a:lnTo>
                  <a:lnTo>
                    <a:pt x="5418" y="5847"/>
                  </a:lnTo>
                  <a:lnTo>
                    <a:pt x="5418" y="3275"/>
                  </a:lnTo>
                  <a:close/>
                  <a:moveTo>
                    <a:pt x="1430" y="1"/>
                  </a:moveTo>
                  <a:cubicBezTo>
                    <a:pt x="1346" y="1"/>
                    <a:pt x="1275" y="72"/>
                    <a:pt x="1275" y="155"/>
                  </a:cubicBezTo>
                  <a:cubicBezTo>
                    <a:pt x="1275" y="251"/>
                    <a:pt x="1346" y="322"/>
                    <a:pt x="1430" y="322"/>
                  </a:cubicBezTo>
                  <a:lnTo>
                    <a:pt x="5097" y="322"/>
                  </a:lnTo>
                  <a:lnTo>
                    <a:pt x="5097" y="4763"/>
                  </a:lnTo>
                  <a:lnTo>
                    <a:pt x="4156" y="4763"/>
                  </a:lnTo>
                  <a:lnTo>
                    <a:pt x="4156" y="3835"/>
                  </a:lnTo>
                  <a:cubicBezTo>
                    <a:pt x="4156" y="3537"/>
                    <a:pt x="3978" y="3275"/>
                    <a:pt x="3692" y="3168"/>
                  </a:cubicBezTo>
                  <a:lnTo>
                    <a:pt x="3251" y="2989"/>
                  </a:lnTo>
                  <a:lnTo>
                    <a:pt x="3251" y="2965"/>
                  </a:lnTo>
                  <a:lnTo>
                    <a:pt x="3251" y="2715"/>
                  </a:lnTo>
                  <a:cubicBezTo>
                    <a:pt x="3478" y="2549"/>
                    <a:pt x="3620" y="2287"/>
                    <a:pt x="3620" y="1989"/>
                  </a:cubicBezTo>
                  <a:lnTo>
                    <a:pt x="3620" y="1632"/>
                  </a:lnTo>
                  <a:cubicBezTo>
                    <a:pt x="3620" y="1227"/>
                    <a:pt x="3299" y="917"/>
                    <a:pt x="2906" y="917"/>
                  </a:cubicBezTo>
                  <a:lnTo>
                    <a:pt x="2537" y="917"/>
                  </a:lnTo>
                  <a:cubicBezTo>
                    <a:pt x="2132" y="917"/>
                    <a:pt x="1823" y="1251"/>
                    <a:pt x="1823" y="1632"/>
                  </a:cubicBezTo>
                  <a:lnTo>
                    <a:pt x="1823" y="2001"/>
                  </a:lnTo>
                  <a:cubicBezTo>
                    <a:pt x="1823" y="2299"/>
                    <a:pt x="1965" y="2572"/>
                    <a:pt x="2192" y="2739"/>
                  </a:cubicBezTo>
                  <a:lnTo>
                    <a:pt x="2192" y="2989"/>
                  </a:lnTo>
                  <a:lnTo>
                    <a:pt x="2192" y="3001"/>
                  </a:lnTo>
                  <a:lnTo>
                    <a:pt x="1751" y="3180"/>
                  </a:lnTo>
                  <a:cubicBezTo>
                    <a:pt x="1477" y="3287"/>
                    <a:pt x="1287" y="3549"/>
                    <a:pt x="1287" y="3846"/>
                  </a:cubicBezTo>
                  <a:lnTo>
                    <a:pt x="1287" y="4775"/>
                  </a:lnTo>
                  <a:lnTo>
                    <a:pt x="346" y="4775"/>
                  </a:lnTo>
                  <a:lnTo>
                    <a:pt x="346" y="370"/>
                  </a:lnTo>
                  <a:lnTo>
                    <a:pt x="715" y="370"/>
                  </a:lnTo>
                  <a:cubicBezTo>
                    <a:pt x="811" y="370"/>
                    <a:pt x="882" y="298"/>
                    <a:pt x="882" y="203"/>
                  </a:cubicBezTo>
                  <a:cubicBezTo>
                    <a:pt x="882" y="120"/>
                    <a:pt x="811" y="36"/>
                    <a:pt x="715" y="36"/>
                  </a:cubicBezTo>
                  <a:lnTo>
                    <a:pt x="168" y="36"/>
                  </a:lnTo>
                  <a:cubicBezTo>
                    <a:pt x="84" y="36"/>
                    <a:pt x="1" y="120"/>
                    <a:pt x="1" y="203"/>
                  </a:cubicBezTo>
                  <a:lnTo>
                    <a:pt x="1" y="6049"/>
                  </a:lnTo>
                  <a:cubicBezTo>
                    <a:pt x="1" y="6144"/>
                    <a:pt x="84" y="6216"/>
                    <a:pt x="168" y="6216"/>
                  </a:cubicBezTo>
                  <a:lnTo>
                    <a:pt x="8931" y="6216"/>
                  </a:lnTo>
                  <a:cubicBezTo>
                    <a:pt x="9026" y="6216"/>
                    <a:pt x="9097" y="6144"/>
                    <a:pt x="9097" y="6049"/>
                  </a:cubicBezTo>
                  <a:lnTo>
                    <a:pt x="9097" y="203"/>
                  </a:lnTo>
                  <a:cubicBezTo>
                    <a:pt x="9085" y="84"/>
                    <a:pt x="9014" y="1"/>
                    <a:pt x="89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5" name="Google Shape;6765;p79"/>
            <p:cNvSpPr/>
            <p:nvPr/>
          </p:nvSpPr>
          <p:spPr>
            <a:xfrm>
              <a:off x="6188327" y="2955408"/>
              <a:ext cx="371395" cy="272857"/>
            </a:xfrm>
            <a:custGeom>
              <a:avLst/>
              <a:gdLst/>
              <a:ahLst/>
              <a:cxnLst/>
              <a:rect l="l" t="t" r="r" b="b"/>
              <a:pathLst>
                <a:path w="11669" h="8573" extrusionOk="0">
                  <a:moveTo>
                    <a:pt x="10597" y="358"/>
                  </a:moveTo>
                  <a:cubicBezTo>
                    <a:pt x="10704" y="358"/>
                    <a:pt x="10799" y="453"/>
                    <a:pt x="10799" y="548"/>
                  </a:cubicBezTo>
                  <a:lnTo>
                    <a:pt x="10799" y="7323"/>
                  </a:lnTo>
                  <a:lnTo>
                    <a:pt x="10418" y="7323"/>
                  </a:lnTo>
                  <a:cubicBezTo>
                    <a:pt x="10335" y="7323"/>
                    <a:pt x="10263" y="7394"/>
                    <a:pt x="10263" y="7490"/>
                  </a:cubicBezTo>
                  <a:cubicBezTo>
                    <a:pt x="10263" y="7585"/>
                    <a:pt x="10335" y="7656"/>
                    <a:pt x="10418" y="7656"/>
                  </a:cubicBezTo>
                  <a:lnTo>
                    <a:pt x="11323" y="7656"/>
                  </a:lnTo>
                  <a:cubicBezTo>
                    <a:pt x="11323" y="7656"/>
                    <a:pt x="11347" y="7656"/>
                    <a:pt x="11347" y="7668"/>
                  </a:cubicBezTo>
                  <a:lnTo>
                    <a:pt x="11347" y="8037"/>
                  </a:lnTo>
                  <a:cubicBezTo>
                    <a:pt x="11335" y="8144"/>
                    <a:pt x="11240" y="8240"/>
                    <a:pt x="11133" y="8240"/>
                  </a:cubicBezTo>
                  <a:lnTo>
                    <a:pt x="536" y="8240"/>
                  </a:lnTo>
                  <a:cubicBezTo>
                    <a:pt x="441" y="8240"/>
                    <a:pt x="346" y="8144"/>
                    <a:pt x="346" y="8037"/>
                  </a:cubicBezTo>
                  <a:lnTo>
                    <a:pt x="346" y="7668"/>
                  </a:lnTo>
                  <a:cubicBezTo>
                    <a:pt x="346" y="7668"/>
                    <a:pt x="346" y="7656"/>
                    <a:pt x="357" y="7656"/>
                  </a:cubicBezTo>
                  <a:lnTo>
                    <a:pt x="9680" y="7656"/>
                  </a:lnTo>
                  <a:cubicBezTo>
                    <a:pt x="9763" y="7656"/>
                    <a:pt x="9835" y="7585"/>
                    <a:pt x="9835" y="7490"/>
                  </a:cubicBezTo>
                  <a:cubicBezTo>
                    <a:pt x="9835" y="7394"/>
                    <a:pt x="9763" y="7323"/>
                    <a:pt x="9680" y="7323"/>
                  </a:cubicBezTo>
                  <a:lnTo>
                    <a:pt x="893" y="7323"/>
                  </a:lnTo>
                  <a:lnTo>
                    <a:pt x="893" y="548"/>
                  </a:lnTo>
                  <a:cubicBezTo>
                    <a:pt x="893" y="453"/>
                    <a:pt x="988" y="358"/>
                    <a:pt x="1084" y="358"/>
                  </a:cubicBezTo>
                  <a:close/>
                  <a:moveTo>
                    <a:pt x="1096" y="1"/>
                  </a:moveTo>
                  <a:cubicBezTo>
                    <a:pt x="798" y="1"/>
                    <a:pt x="560" y="239"/>
                    <a:pt x="560" y="536"/>
                  </a:cubicBezTo>
                  <a:lnTo>
                    <a:pt x="560" y="7311"/>
                  </a:lnTo>
                  <a:lnTo>
                    <a:pt x="357" y="7311"/>
                  </a:lnTo>
                  <a:cubicBezTo>
                    <a:pt x="167" y="7311"/>
                    <a:pt x="0" y="7478"/>
                    <a:pt x="0" y="7668"/>
                  </a:cubicBezTo>
                  <a:lnTo>
                    <a:pt x="0" y="8037"/>
                  </a:lnTo>
                  <a:cubicBezTo>
                    <a:pt x="0" y="8335"/>
                    <a:pt x="238" y="8573"/>
                    <a:pt x="536" y="8573"/>
                  </a:cubicBezTo>
                  <a:lnTo>
                    <a:pt x="11133" y="8573"/>
                  </a:lnTo>
                  <a:cubicBezTo>
                    <a:pt x="11430" y="8573"/>
                    <a:pt x="11668" y="8335"/>
                    <a:pt x="11668" y="8037"/>
                  </a:cubicBezTo>
                  <a:lnTo>
                    <a:pt x="11668" y="7668"/>
                  </a:lnTo>
                  <a:cubicBezTo>
                    <a:pt x="11668" y="7478"/>
                    <a:pt x="11525" y="7311"/>
                    <a:pt x="11335" y="7311"/>
                  </a:cubicBezTo>
                  <a:lnTo>
                    <a:pt x="11133" y="7311"/>
                  </a:lnTo>
                  <a:lnTo>
                    <a:pt x="11133" y="536"/>
                  </a:lnTo>
                  <a:cubicBezTo>
                    <a:pt x="11133" y="239"/>
                    <a:pt x="10894" y="1"/>
                    <a:pt x="105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66" name="Google Shape;6766;p79"/>
          <p:cNvGrpSpPr/>
          <p:nvPr/>
        </p:nvGrpSpPr>
        <p:grpSpPr>
          <a:xfrm>
            <a:off x="7521454" y="2906139"/>
            <a:ext cx="359651" cy="371013"/>
            <a:chOff x="7521454" y="2906139"/>
            <a:chExt cx="359651" cy="371013"/>
          </a:xfrm>
        </p:grpSpPr>
        <p:sp>
          <p:nvSpPr>
            <p:cNvPr id="6767" name="Google Shape;6767;p79"/>
            <p:cNvSpPr/>
            <p:nvPr/>
          </p:nvSpPr>
          <p:spPr>
            <a:xfrm>
              <a:off x="7614677" y="3138830"/>
              <a:ext cx="79983" cy="138322"/>
            </a:xfrm>
            <a:custGeom>
              <a:avLst/>
              <a:gdLst/>
              <a:ahLst/>
              <a:cxnLst/>
              <a:rect l="l" t="t" r="r" b="b"/>
              <a:pathLst>
                <a:path w="2513" h="4346" extrusionOk="0">
                  <a:moveTo>
                    <a:pt x="1429" y="345"/>
                  </a:moveTo>
                  <a:cubicBezTo>
                    <a:pt x="1643" y="345"/>
                    <a:pt x="1798" y="512"/>
                    <a:pt x="1798" y="715"/>
                  </a:cubicBezTo>
                  <a:lnTo>
                    <a:pt x="1798" y="1084"/>
                  </a:lnTo>
                  <a:cubicBezTo>
                    <a:pt x="1798" y="1405"/>
                    <a:pt x="1548" y="1655"/>
                    <a:pt x="1251" y="1655"/>
                  </a:cubicBezTo>
                  <a:cubicBezTo>
                    <a:pt x="941" y="1655"/>
                    <a:pt x="691" y="1393"/>
                    <a:pt x="691" y="1084"/>
                  </a:cubicBezTo>
                  <a:lnTo>
                    <a:pt x="691" y="715"/>
                  </a:lnTo>
                  <a:cubicBezTo>
                    <a:pt x="691" y="512"/>
                    <a:pt x="846" y="345"/>
                    <a:pt x="1060" y="345"/>
                  </a:cubicBezTo>
                  <a:close/>
                  <a:moveTo>
                    <a:pt x="1429" y="1988"/>
                  </a:moveTo>
                  <a:lnTo>
                    <a:pt x="1429" y="2072"/>
                  </a:lnTo>
                  <a:cubicBezTo>
                    <a:pt x="1429" y="2131"/>
                    <a:pt x="1441" y="2191"/>
                    <a:pt x="1477" y="2250"/>
                  </a:cubicBezTo>
                  <a:lnTo>
                    <a:pt x="1251" y="2489"/>
                  </a:lnTo>
                  <a:lnTo>
                    <a:pt x="1239" y="2489"/>
                  </a:lnTo>
                  <a:lnTo>
                    <a:pt x="1000" y="2250"/>
                  </a:lnTo>
                  <a:cubicBezTo>
                    <a:pt x="1024" y="2191"/>
                    <a:pt x="1048" y="2131"/>
                    <a:pt x="1048" y="2072"/>
                  </a:cubicBezTo>
                  <a:lnTo>
                    <a:pt x="1048" y="1988"/>
                  </a:lnTo>
                  <a:close/>
                  <a:moveTo>
                    <a:pt x="1072" y="0"/>
                  </a:moveTo>
                  <a:cubicBezTo>
                    <a:pt x="667" y="0"/>
                    <a:pt x="358" y="334"/>
                    <a:pt x="358" y="715"/>
                  </a:cubicBezTo>
                  <a:lnTo>
                    <a:pt x="358" y="1084"/>
                  </a:lnTo>
                  <a:cubicBezTo>
                    <a:pt x="358" y="1381"/>
                    <a:pt x="512"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69" y="2631"/>
                    <a:pt x="429" y="2596"/>
                  </a:cubicBezTo>
                  <a:lnTo>
                    <a:pt x="727" y="2441"/>
                  </a:lnTo>
                  <a:lnTo>
                    <a:pt x="1000" y="2715"/>
                  </a:lnTo>
                  <a:cubicBezTo>
                    <a:pt x="1072" y="2786"/>
                    <a:pt x="1155" y="2810"/>
                    <a:pt x="1251" y="2810"/>
                  </a:cubicBezTo>
                  <a:cubicBezTo>
                    <a:pt x="1334" y="2810"/>
                    <a:pt x="1429" y="2786"/>
                    <a:pt x="1501" y="2715"/>
                  </a:cubicBezTo>
                  <a:lnTo>
                    <a:pt x="1774" y="2441"/>
                  </a:lnTo>
                  <a:lnTo>
                    <a:pt x="2072" y="2596"/>
                  </a:lnTo>
                  <a:cubicBezTo>
                    <a:pt x="2132" y="2619"/>
                    <a:pt x="2179" y="2691"/>
                    <a:pt x="2179" y="2774"/>
                  </a:cubicBezTo>
                  <a:lnTo>
                    <a:pt x="2179" y="4179"/>
                  </a:lnTo>
                  <a:cubicBezTo>
                    <a:pt x="2179" y="4274"/>
                    <a:pt x="2251" y="4346"/>
                    <a:pt x="2334" y="4346"/>
                  </a:cubicBezTo>
                  <a:cubicBezTo>
                    <a:pt x="2429" y="4346"/>
                    <a:pt x="2501" y="4274"/>
                    <a:pt x="2501" y="4179"/>
                  </a:cubicBezTo>
                  <a:lnTo>
                    <a:pt x="2501" y="2774"/>
                  </a:lnTo>
                  <a:cubicBezTo>
                    <a:pt x="2513" y="2572"/>
                    <a:pt x="2394"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8" name="Google Shape;6768;p79"/>
            <p:cNvSpPr/>
            <p:nvPr/>
          </p:nvSpPr>
          <p:spPr>
            <a:xfrm>
              <a:off x="7707518" y="3138830"/>
              <a:ext cx="79983" cy="138322"/>
            </a:xfrm>
            <a:custGeom>
              <a:avLst/>
              <a:gdLst/>
              <a:ahLst/>
              <a:cxnLst/>
              <a:rect l="l" t="t" r="r" b="b"/>
              <a:pathLst>
                <a:path w="2513" h="4346" extrusionOk="0">
                  <a:moveTo>
                    <a:pt x="1429" y="345"/>
                  </a:moveTo>
                  <a:cubicBezTo>
                    <a:pt x="1643" y="345"/>
                    <a:pt x="1798" y="512"/>
                    <a:pt x="1798" y="715"/>
                  </a:cubicBezTo>
                  <a:lnTo>
                    <a:pt x="1798" y="1084"/>
                  </a:lnTo>
                  <a:cubicBezTo>
                    <a:pt x="1822" y="1405"/>
                    <a:pt x="1560" y="1655"/>
                    <a:pt x="1251" y="1655"/>
                  </a:cubicBezTo>
                  <a:cubicBezTo>
                    <a:pt x="941" y="1655"/>
                    <a:pt x="691" y="1393"/>
                    <a:pt x="691" y="1084"/>
                  </a:cubicBezTo>
                  <a:lnTo>
                    <a:pt x="691" y="715"/>
                  </a:lnTo>
                  <a:cubicBezTo>
                    <a:pt x="691" y="512"/>
                    <a:pt x="846" y="345"/>
                    <a:pt x="1060" y="345"/>
                  </a:cubicBezTo>
                  <a:close/>
                  <a:moveTo>
                    <a:pt x="1441" y="1988"/>
                  </a:moveTo>
                  <a:lnTo>
                    <a:pt x="1441" y="2072"/>
                  </a:lnTo>
                  <a:cubicBezTo>
                    <a:pt x="1441" y="2131"/>
                    <a:pt x="1465" y="2191"/>
                    <a:pt x="1489" y="2250"/>
                  </a:cubicBezTo>
                  <a:lnTo>
                    <a:pt x="1262" y="2489"/>
                  </a:lnTo>
                  <a:lnTo>
                    <a:pt x="1251" y="2489"/>
                  </a:lnTo>
                  <a:lnTo>
                    <a:pt x="1012" y="2250"/>
                  </a:lnTo>
                  <a:cubicBezTo>
                    <a:pt x="1048" y="2191"/>
                    <a:pt x="1060" y="2131"/>
                    <a:pt x="1060" y="2072"/>
                  </a:cubicBezTo>
                  <a:lnTo>
                    <a:pt x="1060" y="1988"/>
                  </a:lnTo>
                  <a:close/>
                  <a:moveTo>
                    <a:pt x="1072" y="0"/>
                  </a:moveTo>
                  <a:cubicBezTo>
                    <a:pt x="667" y="0"/>
                    <a:pt x="358" y="334"/>
                    <a:pt x="358" y="715"/>
                  </a:cubicBezTo>
                  <a:lnTo>
                    <a:pt x="358" y="1084"/>
                  </a:lnTo>
                  <a:cubicBezTo>
                    <a:pt x="358" y="1381"/>
                    <a:pt x="512"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69" y="2631"/>
                    <a:pt x="429" y="2596"/>
                  </a:cubicBezTo>
                  <a:lnTo>
                    <a:pt x="727" y="2441"/>
                  </a:lnTo>
                  <a:lnTo>
                    <a:pt x="1001" y="2715"/>
                  </a:lnTo>
                  <a:cubicBezTo>
                    <a:pt x="1072" y="2786"/>
                    <a:pt x="1155" y="2810"/>
                    <a:pt x="1251" y="2810"/>
                  </a:cubicBezTo>
                  <a:cubicBezTo>
                    <a:pt x="1346" y="2810"/>
                    <a:pt x="1429" y="2786"/>
                    <a:pt x="1501" y="2715"/>
                  </a:cubicBezTo>
                  <a:lnTo>
                    <a:pt x="1774" y="2441"/>
                  </a:lnTo>
                  <a:lnTo>
                    <a:pt x="2072" y="2596"/>
                  </a:lnTo>
                  <a:cubicBezTo>
                    <a:pt x="2132" y="2619"/>
                    <a:pt x="2167" y="2691"/>
                    <a:pt x="2167" y="2774"/>
                  </a:cubicBezTo>
                  <a:lnTo>
                    <a:pt x="2167" y="4179"/>
                  </a:lnTo>
                  <a:cubicBezTo>
                    <a:pt x="2167" y="4274"/>
                    <a:pt x="2251" y="4346"/>
                    <a:pt x="2334" y="4346"/>
                  </a:cubicBezTo>
                  <a:cubicBezTo>
                    <a:pt x="2429" y="4346"/>
                    <a:pt x="2501" y="4274"/>
                    <a:pt x="2501" y="4179"/>
                  </a:cubicBezTo>
                  <a:lnTo>
                    <a:pt x="2501" y="2774"/>
                  </a:lnTo>
                  <a:cubicBezTo>
                    <a:pt x="2513" y="2572"/>
                    <a:pt x="2417"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9" name="Google Shape;6769;p79"/>
            <p:cNvSpPr/>
            <p:nvPr/>
          </p:nvSpPr>
          <p:spPr>
            <a:xfrm>
              <a:off x="7800740" y="3138830"/>
              <a:ext cx="80364" cy="138322"/>
            </a:xfrm>
            <a:custGeom>
              <a:avLst/>
              <a:gdLst/>
              <a:ahLst/>
              <a:cxnLst/>
              <a:rect l="l" t="t" r="r" b="b"/>
              <a:pathLst>
                <a:path w="2525" h="4346" extrusionOk="0">
                  <a:moveTo>
                    <a:pt x="1429" y="345"/>
                  </a:moveTo>
                  <a:cubicBezTo>
                    <a:pt x="1643" y="345"/>
                    <a:pt x="1810" y="512"/>
                    <a:pt x="1810" y="715"/>
                  </a:cubicBezTo>
                  <a:lnTo>
                    <a:pt x="1810" y="1084"/>
                  </a:lnTo>
                  <a:cubicBezTo>
                    <a:pt x="1810" y="1405"/>
                    <a:pt x="1548" y="1655"/>
                    <a:pt x="1250" y="1655"/>
                  </a:cubicBezTo>
                  <a:cubicBezTo>
                    <a:pt x="941" y="1655"/>
                    <a:pt x="691" y="1393"/>
                    <a:pt x="691" y="1084"/>
                  </a:cubicBezTo>
                  <a:lnTo>
                    <a:pt x="691" y="715"/>
                  </a:lnTo>
                  <a:cubicBezTo>
                    <a:pt x="691" y="512"/>
                    <a:pt x="858" y="345"/>
                    <a:pt x="1060" y="345"/>
                  </a:cubicBezTo>
                  <a:close/>
                  <a:moveTo>
                    <a:pt x="1429" y="1988"/>
                  </a:moveTo>
                  <a:lnTo>
                    <a:pt x="1429" y="2072"/>
                  </a:lnTo>
                  <a:cubicBezTo>
                    <a:pt x="1429" y="2131"/>
                    <a:pt x="1453" y="2191"/>
                    <a:pt x="1477" y="2250"/>
                  </a:cubicBezTo>
                  <a:lnTo>
                    <a:pt x="1250" y="2489"/>
                  </a:lnTo>
                  <a:lnTo>
                    <a:pt x="1239" y="2489"/>
                  </a:lnTo>
                  <a:lnTo>
                    <a:pt x="1000" y="2250"/>
                  </a:lnTo>
                  <a:cubicBezTo>
                    <a:pt x="1036" y="2191"/>
                    <a:pt x="1048" y="2131"/>
                    <a:pt x="1048" y="2072"/>
                  </a:cubicBezTo>
                  <a:lnTo>
                    <a:pt x="1048" y="1988"/>
                  </a:lnTo>
                  <a:close/>
                  <a:moveTo>
                    <a:pt x="1072" y="0"/>
                  </a:moveTo>
                  <a:cubicBezTo>
                    <a:pt x="679" y="0"/>
                    <a:pt x="358" y="334"/>
                    <a:pt x="358" y="715"/>
                  </a:cubicBezTo>
                  <a:lnTo>
                    <a:pt x="358" y="1084"/>
                  </a:lnTo>
                  <a:cubicBezTo>
                    <a:pt x="358" y="1381"/>
                    <a:pt x="512" y="1655"/>
                    <a:pt x="739" y="1822"/>
                  </a:cubicBezTo>
                  <a:lnTo>
                    <a:pt x="739" y="2072"/>
                  </a:lnTo>
                  <a:lnTo>
                    <a:pt x="739" y="2084"/>
                  </a:lnTo>
                  <a:lnTo>
                    <a:pt x="298" y="2298"/>
                  </a:lnTo>
                  <a:cubicBezTo>
                    <a:pt x="119" y="2381"/>
                    <a:pt x="0" y="2572"/>
                    <a:pt x="0" y="2774"/>
                  </a:cubicBezTo>
                  <a:lnTo>
                    <a:pt x="0" y="4179"/>
                  </a:lnTo>
                  <a:cubicBezTo>
                    <a:pt x="0" y="4274"/>
                    <a:pt x="84" y="4346"/>
                    <a:pt x="167" y="4346"/>
                  </a:cubicBezTo>
                  <a:cubicBezTo>
                    <a:pt x="250" y="4346"/>
                    <a:pt x="334" y="4274"/>
                    <a:pt x="334" y="4179"/>
                  </a:cubicBezTo>
                  <a:lnTo>
                    <a:pt x="334" y="2774"/>
                  </a:lnTo>
                  <a:cubicBezTo>
                    <a:pt x="334" y="2691"/>
                    <a:pt x="369" y="2631"/>
                    <a:pt x="429" y="2596"/>
                  </a:cubicBezTo>
                  <a:lnTo>
                    <a:pt x="727" y="2441"/>
                  </a:lnTo>
                  <a:lnTo>
                    <a:pt x="1000" y="2715"/>
                  </a:lnTo>
                  <a:cubicBezTo>
                    <a:pt x="1072" y="2786"/>
                    <a:pt x="1167" y="2810"/>
                    <a:pt x="1250" y="2810"/>
                  </a:cubicBezTo>
                  <a:cubicBezTo>
                    <a:pt x="1346" y="2810"/>
                    <a:pt x="1429" y="2786"/>
                    <a:pt x="1512" y="2715"/>
                  </a:cubicBezTo>
                  <a:lnTo>
                    <a:pt x="1774" y="2441"/>
                  </a:lnTo>
                  <a:lnTo>
                    <a:pt x="2072" y="2596"/>
                  </a:lnTo>
                  <a:cubicBezTo>
                    <a:pt x="2132" y="2619"/>
                    <a:pt x="2179" y="2691"/>
                    <a:pt x="2179" y="2774"/>
                  </a:cubicBezTo>
                  <a:lnTo>
                    <a:pt x="2179" y="4179"/>
                  </a:lnTo>
                  <a:cubicBezTo>
                    <a:pt x="2179" y="4274"/>
                    <a:pt x="2251" y="4346"/>
                    <a:pt x="2334" y="4346"/>
                  </a:cubicBezTo>
                  <a:cubicBezTo>
                    <a:pt x="2429" y="4346"/>
                    <a:pt x="2501" y="4274"/>
                    <a:pt x="2501" y="4179"/>
                  </a:cubicBezTo>
                  <a:lnTo>
                    <a:pt x="2501" y="2774"/>
                  </a:lnTo>
                  <a:cubicBezTo>
                    <a:pt x="2524" y="2572"/>
                    <a:pt x="2405" y="2381"/>
                    <a:pt x="2227" y="2298"/>
                  </a:cubicBezTo>
                  <a:lnTo>
                    <a:pt x="1786" y="2084"/>
                  </a:lnTo>
                  <a:lnTo>
                    <a:pt x="1786" y="2072"/>
                  </a:lnTo>
                  <a:lnTo>
                    <a:pt x="1786" y="1822"/>
                  </a:lnTo>
                  <a:cubicBezTo>
                    <a:pt x="2012" y="1655"/>
                    <a:pt x="2167" y="1381"/>
                    <a:pt x="2167" y="1084"/>
                  </a:cubicBezTo>
                  <a:lnTo>
                    <a:pt x="2167" y="715"/>
                  </a:lnTo>
                  <a:cubicBezTo>
                    <a:pt x="2167" y="310"/>
                    <a:pt x="1834" y="0"/>
                    <a:pt x="1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0" name="Google Shape;6770;p79"/>
            <p:cNvSpPr/>
            <p:nvPr/>
          </p:nvSpPr>
          <p:spPr>
            <a:xfrm>
              <a:off x="7521454" y="3138830"/>
              <a:ext cx="79983" cy="138322"/>
            </a:xfrm>
            <a:custGeom>
              <a:avLst/>
              <a:gdLst/>
              <a:ahLst/>
              <a:cxnLst/>
              <a:rect l="l" t="t" r="r" b="b"/>
              <a:pathLst>
                <a:path w="2513" h="4346" extrusionOk="0">
                  <a:moveTo>
                    <a:pt x="1429" y="345"/>
                  </a:moveTo>
                  <a:cubicBezTo>
                    <a:pt x="1632" y="345"/>
                    <a:pt x="1798" y="512"/>
                    <a:pt x="1798" y="715"/>
                  </a:cubicBezTo>
                  <a:lnTo>
                    <a:pt x="1798" y="1084"/>
                  </a:lnTo>
                  <a:cubicBezTo>
                    <a:pt x="1810" y="1405"/>
                    <a:pt x="1560" y="1655"/>
                    <a:pt x="1251" y="1655"/>
                  </a:cubicBezTo>
                  <a:cubicBezTo>
                    <a:pt x="941" y="1655"/>
                    <a:pt x="679" y="1393"/>
                    <a:pt x="679" y="1084"/>
                  </a:cubicBezTo>
                  <a:lnTo>
                    <a:pt x="679" y="715"/>
                  </a:lnTo>
                  <a:cubicBezTo>
                    <a:pt x="679" y="512"/>
                    <a:pt x="846" y="345"/>
                    <a:pt x="1060" y="345"/>
                  </a:cubicBezTo>
                  <a:close/>
                  <a:moveTo>
                    <a:pt x="1441" y="1988"/>
                  </a:moveTo>
                  <a:lnTo>
                    <a:pt x="1441" y="2072"/>
                  </a:lnTo>
                  <a:cubicBezTo>
                    <a:pt x="1441" y="2131"/>
                    <a:pt x="1453" y="2191"/>
                    <a:pt x="1489" y="2250"/>
                  </a:cubicBezTo>
                  <a:lnTo>
                    <a:pt x="1262" y="2489"/>
                  </a:lnTo>
                  <a:lnTo>
                    <a:pt x="1251" y="2489"/>
                  </a:lnTo>
                  <a:lnTo>
                    <a:pt x="1012" y="2250"/>
                  </a:lnTo>
                  <a:cubicBezTo>
                    <a:pt x="1036" y="2191"/>
                    <a:pt x="1060" y="2131"/>
                    <a:pt x="1060" y="2072"/>
                  </a:cubicBezTo>
                  <a:lnTo>
                    <a:pt x="1060" y="1988"/>
                  </a:lnTo>
                  <a:close/>
                  <a:moveTo>
                    <a:pt x="1072" y="0"/>
                  </a:moveTo>
                  <a:cubicBezTo>
                    <a:pt x="667" y="0"/>
                    <a:pt x="358" y="334"/>
                    <a:pt x="358" y="715"/>
                  </a:cubicBezTo>
                  <a:lnTo>
                    <a:pt x="358" y="1084"/>
                  </a:lnTo>
                  <a:cubicBezTo>
                    <a:pt x="358" y="1381"/>
                    <a:pt x="500" y="1655"/>
                    <a:pt x="727" y="1822"/>
                  </a:cubicBezTo>
                  <a:lnTo>
                    <a:pt x="727" y="2072"/>
                  </a:lnTo>
                  <a:lnTo>
                    <a:pt x="727" y="2084"/>
                  </a:lnTo>
                  <a:lnTo>
                    <a:pt x="298" y="2298"/>
                  </a:lnTo>
                  <a:cubicBezTo>
                    <a:pt x="119" y="2381"/>
                    <a:pt x="0" y="2572"/>
                    <a:pt x="0" y="2774"/>
                  </a:cubicBezTo>
                  <a:lnTo>
                    <a:pt x="0" y="4179"/>
                  </a:lnTo>
                  <a:cubicBezTo>
                    <a:pt x="0" y="4274"/>
                    <a:pt x="72" y="4346"/>
                    <a:pt x="167" y="4346"/>
                  </a:cubicBezTo>
                  <a:cubicBezTo>
                    <a:pt x="250" y="4346"/>
                    <a:pt x="322" y="4274"/>
                    <a:pt x="322" y="4179"/>
                  </a:cubicBezTo>
                  <a:lnTo>
                    <a:pt x="322" y="2774"/>
                  </a:lnTo>
                  <a:cubicBezTo>
                    <a:pt x="322" y="2691"/>
                    <a:pt x="370" y="2631"/>
                    <a:pt x="429" y="2596"/>
                  </a:cubicBezTo>
                  <a:lnTo>
                    <a:pt x="727" y="2441"/>
                  </a:lnTo>
                  <a:lnTo>
                    <a:pt x="989" y="2715"/>
                  </a:lnTo>
                  <a:cubicBezTo>
                    <a:pt x="1072" y="2786"/>
                    <a:pt x="1155" y="2810"/>
                    <a:pt x="1251" y="2810"/>
                  </a:cubicBezTo>
                  <a:cubicBezTo>
                    <a:pt x="1334" y="2810"/>
                    <a:pt x="1429" y="2786"/>
                    <a:pt x="1501" y="2715"/>
                  </a:cubicBezTo>
                  <a:lnTo>
                    <a:pt x="1763" y="2441"/>
                  </a:lnTo>
                  <a:lnTo>
                    <a:pt x="2060" y="2596"/>
                  </a:lnTo>
                  <a:cubicBezTo>
                    <a:pt x="2132" y="2619"/>
                    <a:pt x="2167" y="2691"/>
                    <a:pt x="2167" y="2774"/>
                  </a:cubicBezTo>
                  <a:lnTo>
                    <a:pt x="2167" y="4179"/>
                  </a:lnTo>
                  <a:cubicBezTo>
                    <a:pt x="2167" y="4274"/>
                    <a:pt x="2251" y="4346"/>
                    <a:pt x="2334" y="4346"/>
                  </a:cubicBezTo>
                  <a:cubicBezTo>
                    <a:pt x="2417" y="4346"/>
                    <a:pt x="2501" y="4274"/>
                    <a:pt x="2501" y="4179"/>
                  </a:cubicBezTo>
                  <a:lnTo>
                    <a:pt x="2501" y="2774"/>
                  </a:lnTo>
                  <a:cubicBezTo>
                    <a:pt x="2513" y="2572"/>
                    <a:pt x="2405" y="2381"/>
                    <a:pt x="2215" y="2298"/>
                  </a:cubicBezTo>
                  <a:lnTo>
                    <a:pt x="1786" y="2084"/>
                  </a:lnTo>
                  <a:lnTo>
                    <a:pt x="1786" y="2072"/>
                  </a:lnTo>
                  <a:lnTo>
                    <a:pt x="1786" y="1822"/>
                  </a:lnTo>
                  <a:cubicBezTo>
                    <a:pt x="2013" y="1655"/>
                    <a:pt x="2155" y="1381"/>
                    <a:pt x="2155" y="1084"/>
                  </a:cubicBezTo>
                  <a:lnTo>
                    <a:pt x="2155" y="715"/>
                  </a:lnTo>
                  <a:cubicBezTo>
                    <a:pt x="2155" y="310"/>
                    <a:pt x="1834"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1" name="Google Shape;6771;p79"/>
            <p:cNvSpPr/>
            <p:nvPr/>
          </p:nvSpPr>
          <p:spPr>
            <a:xfrm>
              <a:off x="7555923" y="2906139"/>
              <a:ext cx="289949" cy="219833"/>
            </a:xfrm>
            <a:custGeom>
              <a:avLst/>
              <a:gdLst/>
              <a:ahLst/>
              <a:cxnLst/>
              <a:rect l="l" t="t" r="r" b="b"/>
              <a:pathLst>
                <a:path w="9110" h="6907" extrusionOk="0">
                  <a:moveTo>
                    <a:pt x="4561" y="1"/>
                  </a:moveTo>
                  <a:cubicBezTo>
                    <a:pt x="4501" y="1"/>
                    <a:pt x="4442" y="36"/>
                    <a:pt x="4406" y="96"/>
                  </a:cubicBezTo>
                  <a:lnTo>
                    <a:pt x="3859" y="1191"/>
                  </a:lnTo>
                  <a:cubicBezTo>
                    <a:pt x="3811" y="1287"/>
                    <a:pt x="3847" y="1382"/>
                    <a:pt x="3930" y="1418"/>
                  </a:cubicBezTo>
                  <a:cubicBezTo>
                    <a:pt x="3959" y="1432"/>
                    <a:pt x="3988" y="1439"/>
                    <a:pt x="4016" y="1439"/>
                  </a:cubicBezTo>
                  <a:cubicBezTo>
                    <a:pt x="4078" y="1439"/>
                    <a:pt x="4131" y="1404"/>
                    <a:pt x="4156" y="1346"/>
                  </a:cubicBezTo>
                  <a:lnTo>
                    <a:pt x="4382" y="894"/>
                  </a:lnTo>
                  <a:lnTo>
                    <a:pt x="4382" y="4204"/>
                  </a:lnTo>
                  <a:lnTo>
                    <a:pt x="715" y="4204"/>
                  </a:lnTo>
                  <a:cubicBezTo>
                    <a:pt x="310" y="4204"/>
                    <a:pt x="1" y="4525"/>
                    <a:pt x="1" y="4918"/>
                  </a:cubicBezTo>
                  <a:lnTo>
                    <a:pt x="1" y="6752"/>
                  </a:lnTo>
                  <a:cubicBezTo>
                    <a:pt x="1" y="6835"/>
                    <a:pt x="72" y="6906"/>
                    <a:pt x="168" y="6906"/>
                  </a:cubicBezTo>
                  <a:cubicBezTo>
                    <a:pt x="251" y="6906"/>
                    <a:pt x="334" y="6835"/>
                    <a:pt x="334" y="6752"/>
                  </a:cubicBezTo>
                  <a:lnTo>
                    <a:pt x="334" y="4918"/>
                  </a:lnTo>
                  <a:cubicBezTo>
                    <a:pt x="334" y="4704"/>
                    <a:pt x="489" y="4549"/>
                    <a:pt x="703" y="4549"/>
                  </a:cubicBezTo>
                  <a:lnTo>
                    <a:pt x="2906" y="4549"/>
                  </a:lnTo>
                  <a:lnTo>
                    <a:pt x="2906" y="6752"/>
                  </a:lnTo>
                  <a:cubicBezTo>
                    <a:pt x="2906" y="6835"/>
                    <a:pt x="2977" y="6906"/>
                    <a:pt x="3061" y="6906"/>
                  </a:cubicBezTo>
                  <a:cubicBezTo>
                    <a:pt x="3156" y="6906"/>
                    <a:pt x="3227" y="6835"/>
                    <a:pt x="3227" y="6752"/>
                  </a:cubicBezTo>
                  <a:lnTo>
                    <a:pt x="3227" y="4549"/>
                  </a:lnTo>
                  <a:lnTo>
                    <a:pt x="5823" y="4549"/>
                  </a:lnTo>
                  <a:lnTo>
                    <a:pt x="5823" y="6752"/>
                  </a:lnTo>
                  <a:cubicBezTo>
                    <a:pt x="5823" y="6835"/>
                    <a:pt x="5894" y="6906"/>
                    <a:pt x="5978" y="6906"/>
                  </a:cubicBezTo>
                  <a:cubicBezTo>
                    <a:pt x="6073" y="6906"/>
                    <a:pt x="6145" y="6835"/>
                    <a:pt x="6145" y="6752"/>
                  </a:cubicBezTo>
                  <a:lnTo>
                    <a:pt x="6145" y="4549"/>
                  </a:lnTo>
                  <a:lnTo>
                    <a:pt x="8347" y="4549"/>
                  </a:lnTo>
                  <a:cubicBezTo>
                    <a:pt x="8561" y="4549"/>
                    <a:pt x="8716" y="4704"/>
                    <a:pt x="8716" y="4918"/>
                  </a:cubicBezTo>
                  <a:lnTo>
                    <a:pt x="8716" y="6752"/>
                  </a:lnTo>
                  <a:cubicBezTo>
                    <a:pt x="8716" y="6835"/>
                    <a:pt x="8800" y="6906"/>
                    <a:pt x="8883" y="6906"/>
                  </a:cubicBezTo>
                  <a:cubicBezTo>
                    <a:pt x="8978" y="6906"/>
                    <a:pt x="9050" y="6835"/>
                    <a:pt x="9050" y="6752"/>
                  </a:cubicBezTo>
                  <a:lnTo>
                    <a:pt x="9050" y="4918"/>
                  </a:lnTo>
                  <a:cubicBezTo>
                    <a:pt x="9109" y="4525"/>
                    <a:pt x="8788" y="4204"/>
                    <a:pt x="8395" y="4204"/>
                  </a:cubicBezTo>
                  <a:lnTo>
                    <a:pt x="4740" y="4204"/>
                  </a:lnTo>
                  <a:lnTo>
                    <a:pt x="4740" y="894"/>
                  </a:lnTo>
                  <a:lnTo>
                    <a:pt x="4954" y="1346"/>
                  </a:lnTo>
                  <a:cubicBezTo>
                    <a:pt x="4990" y="1406"/>
                    <a:pt x="5049" y="1429"/>
                    <a:pt x="5109" y="1429"/>
                  </a:cubicBezTo>
                  <a:cubicBezTo>
                    <a:pt x="5132" y="1429"/>
                    <a:pt x="5156" y="1429"/>
                    <a:pt x="5180" y="1418"/>
                  </a:cubicBezTo>
                  <a:cubicBezTo>
                    <a:pt x="5275" y="1370"/>
                    <a:pt x="5299" y="1263"/>
                    <a:pt x="5252" y="1191"/>
                  </a:cubicBezTo>
                  <a:lnTo>
                    <a:pt x="4704" y="96"/>
                  </a:lnTo>
                  <a:cubicBezTo>
                    <a:pt x="4680" y="36"/>
                    <a:pt x="4621" y="1"/>
                    <a:pt x="4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72" name="Google Shape;6772;p79"/>
          <p:cNvGrpSpPr/>
          <p:nvPr/>
        </p:nvGrpSpPr>
        <p:grpSpPr>
          <a:xfrm>
            <a:off x="5782845" y="2906521"/>
            <a:ext cx="301661" cy="371013"/>
            <a:chOff x="5782845" y="2906521"/>
            <a:chExt cx="301661" cy="371013"/>
          </a:xfrm>
        </p:grpSpPr>
        <p:sp>
          <p:nvSpPr>
            <p:cNvPr id="6773" name="Google Shape;6773;p79"/>
            <p:cNvSpPr/>
            <p:nvPr/>
          </p:nvSpPr>
          <p:spPr>
            <a:xfrm>
              <a:off x="5782845" y="3087651"/>
              <a:ext cx="301661" cy="189883"/>
            </a:xfrm>
            <a:custGeom>
              <a:avLst/>
              <a:gdLst/>
              <a:ahLst/>
              <a:cxnLst/>
              <a:rect l="l" t="t" r="r" b="b"/>
              <a:pathLst>
                <a:path w="9478" h="5966" extrusionOk="0">
                  <a:moveTo>
                    <a:pt x="3215" y="322"/>
                  </a:moveTo>
                  <a:cubicBezTo>
                    <a:pt x="3322" y="322"/>
                    <a:pt x="3418" y="370"/>
                    <a:pt x="3489" y="429"/>
                  </a:cubicBezTo>
                  <a:cubicBezTo>
                    <a:pt x="3561" y="513"/>
                    <a:pt x="3596" y="596"/>
                    <a:pt x="3596" y="703"/>
                  </a:cubicBezTo>
                  <a:lnTo>
                    <a:pt x="3596" y="1156"/>
                  </a:lnTo>
                  <a:cubicBezTo>
                    <a:pt x="3608" y="1358"/>
                    <a:pt x="3501" y="1537"/>
                    <a:pt x="3322" y="1644"/>
                  </a:cubicBezTo>
                  <a:cubicBezTo>
                    <a:pt x="3263" y="1668"/>
                    <a:pt x="3239" y="1727"/>
                    <a:pt x="3239" y="1787"/>
                  </a:cubicBezTo>
                  <a:lnTo>
                    <a:pt x="3239" y="1977"/>
                  </a:lnTo>
                  <a:lnTo>
                    <a:pt x="2846" y="1977"/>
                  </a:lnTo>
                  <a:lnTo>
                    <a:pt x="2846" y="1787"/>
                  </a:lnTo>
                  <a:cubicBezTo>
                    <a:pt x="2846" y="1727"/>
                    <a:pt x="2822" y="1668"/>
                    <a:pt x="2763" y="1644"/>
                  </a:cubicBezTo>
                  <a:cubicBezTo>
                    <a:pt x="2584" y="1537"/>
                    <a:pt x="2477" y="1358"/>
                    <a:pt x="2477" y="1156"/>
                  </a:cubicBezTo>
                  <a:lnTo>
                    <a:pt x="2477" y="703"/>
                  </a:lnTo>
                  <a:cubicBezTo>
                    <a:pt x="2477" y="489"/>
                    <a:pt x="2644" y="322"/>
                    <a:pt x="2846" y="322"/>
                  </a:cubicBezTo>
                  <a:close/>
                  <a:moveTo>
                    <a:pt x="6513" y="322"/>
                  </a:moveTo>
                  <a:cubicBezTo>
                    <a:pt x="6609" y="322"/>
                    <a:pt x="6704" y="370"/>
                    <a:pt x="6775" y="429"/>
                  </a:cubicBezTo>
                  <a:cubicBezTo>
                    <a:pt x="6847" y="513"/>
                    <a:pt x="6882" y="596"/>
                    <a:pt x="6882" y="703"/>
                  </a:cubicBezTo>
                  <a:lnTo>
                    <a:pt x="6882" y="1156"/>
                  </a:lnTo>
                  <a:cubicBezTo>
                    <a:pt x="6894" y="1358"/>
                    <a:pt x="6787" y="1537"/>
                    <a:pt x="6609" y="1644"/>
                  </a:cubicBezTo>
                  <a:cubicBezTo>
                    <a:pt x="6549" y="1668"/>
                    <a:pt x="6525" y="1727"/>
                    <a:pt x="6525" y="1787"/>
                  </a:cubicBezTo>
                  <a:lnTo>
                    <a:pt x="6525" y="1977"/>
                  </a:lnTo>
                  <a:lnTo>
                    <a:pt x="6132" y="1977"/>
                  </a:lnTo>
                  <a:lnTo>
                    <a:pt x="6132" y="1787"/>
                  </a:lnTo>
                  <a:cubicBezTo>
                    <a:pt x="6132" y="1727"/>
                    <a:pt x="6108" y="1668"/>
                    <a:pt x="6049" y="1644"/>
                  </a:cubicBezTo>
                  <a:cubicBezTo>
                    <a:pt x="5870" y="1537"/>
                    <a:pt x="5763" y="1358"/>
                    <a:pt x="5763" y="1156"/>
                  </a:cubicBezTo>
                  <a:lnTo>
                    <a:pt x="5763" y="703"/>
                  </a:lnTo>
                  <a:cubicBezTo>
                    <a:pt x="5763" y="489"/>
                    <a:pt x="5930" y="322"/>
                    <a:pt x="6132" y="322"/>
                  </a:cubicBezTo>
                  <a:close/>
                  <a:moveTo>
                    <a:pt x="1572" y="2144"/>
                  </a:moveTo>
                  <a:cubicBezTo>
                    <a:pt x="1667" y="2144"/>
                    <a:pt x="1763" y="2192"/>
                    <a:pt x="1834" y="2251"/>
                  </a:cubicBezTo>
                  <a:cubicBezTo>
                    <a:pt x="1906" y="2323"/>
                    <a:pt x="1941" y="2418"/>
                    <a:pt x="1941" y="2513"/>
                  </a:cubicBezTo>
                  <a:lnTo>
                    <a:pt x="1941" y="2977"/>
                  </a:lnTo>
                  <a:lnTo>
                    <a:pt x="1953" y="2977"/>
                  </a:lnTo>
                  <a:cubicBezTo>
                    <a:pt x="1953" y="3168"/>
                    <a:pt x="1846" y="3370"/>
                    <a:pt x="1667" y="3454"/>
                  </a:cubicBezTo>
                  <a:cubicBezTo>
                    <a:pt x="1608" y="3489"/>
                    <a:pt x="1584" y="3549"/>
                    <a:pt x="1584" y="3608"/>
                  </a:cubicBezTo>
                  <a:lnTo>
                    <a:pt x="1584" y="3799"/>
                  </a:lnTo>
                  <a:lnTo>
                    <a:pt x="1191" y="3799"/>
                  </a:lnTo>
                  <a:lnTo>
                    <a:pt x="1191" y="3608"/>
                  </a:lnTo>
                  <a:cubicBezTo>
                    <a:pt x="1191" y="3549"/>
                    <a:pt x="1167" y="3489"/>
                    <a:pt x="1108" y="3454"/>
                  </a:cubicBezTo>
                  <a:cubicBezTo>
                    <a:pt x="929" y="3346"/>
                    <a:pt x="822" y="3168"/>
                    <a:pt x="822" y="2977"/>
                  </a:cubicBezTo>
                  <a:lnTo>
                    <a:pt x="822" y="2513"/>
                  </a:lnTo>
                  <a:cubicBezTo>
                    <a:pt x="822" y="2311"/>
                    <a:pt x="989" y="2144"/>
                    <a:pt x="1191" y="2144"/>
                  </a:cubicBezTo>
                  <a:close/>
                  <a:moveTo>
                    <a:pt x="4858" y="2144"/>
                  </a:moveTo>
                  <a:cubicBezTo>
                    <a:pt x="4965" y="2144"/>
                    <a:pt x="5049" y="2192"/>
                    <a:pt x="5120" y="2251"/>
                  </a:cubicBezTo>
                  <a:cubicBezTo>
                    <a:pt x="5204" y="2323"/>
                    <a:pt x="5227" y="2418"/>
                    <a:pt x="5227" y="2513"/>
                  </a:cubicBezTo>
                  <a:lnTo>
                    <a:pt x="5227" y="2977"/>
                  </a:lnTo>
                  <a:cubicBezTo>
                    <a:pt x="5239" y="3168"/>
                    <a:pt x="5144" y="3370"/>
                    <a:pt x="4954" y="3454"/>
                  </a:cubicBezTo>
                  <a:cubicBezTo>
                    <a:pt x="4894" y="3489"/>
                    <a:pt x="4870" y="3549"/>
                    <a:pt x="4870" y="3608"/>
                  </a:cubicBezTo>
                  <a:lnTo>
                    <a:pt x="4870" y="3799"/>
                  </a:lnTo>
                  <a:lnTo>
                    <a:pt x="4489" y="3799"/>
                  </a:lnTo>
                  <a:lnTo>
                    <a:pt x="4489" y="3608"/>
                  </a:lnTo>
                  <a:cubicBezTo>
                    <a:pt x="4489" y="3549"/>
                    <a:pt x="4453" y="3489"/>
                    <a:pt x="4394" y="3454"/>
                  </a:cubicBezTo>
                  <a:cubicBezTo>
                    <a:pt x="4215" y="3346"/>
                    <a:pt x="4108" y="3168"/>
                    <a:pt x="4108" y="2977"/>
                  </a:cubicBezTo>
                  <a:lnTo>
                    <a:pt x="4108" y="2513"/>
                  </a:lnTo>
                  <a:cubicBezTo>
                    <a:pt x="4108" y="2311"/>
                    <a:pt x="4275" y="2144"/>
                    <a:pt x="4489" y="2144"/>
                  </a:cubicBezTo>
                  <a:close/>
                  <a:moveTo>
                    <a:pt x="8144" y="2144"/>
                  </a:moveTo>
                  <a:cubicBezTo>
                    <a:pt x="8252" y="2144"/>
                    <a:pt x="8335" y="2192"/>
                    <a:pt x="8418" y="2251"/>
                  </a:cubicBezTo>
                  <a:cubicBezTo>
                    <a:pt x="8490" y="2323"/>
                    <a:pt x="8514" y="2418"/>
                    <a:pt x="8514" y="2513"/>
                  </a:cubicBezTo>
                  <a:lnTo>
                    <a:pt x="8514" y="2977"/>
                  </a:lnTo>
                  <a:cubicBezTo>
                    <a:pt x="8525" y="3168"/>
                    <a:pt x="8430" y="3370"/>
                    <a:pt x="8252" y="3454"/>
                  </a:cubicBezTo>
                  <a:cubicBezTo>
                    <a:pt x="8192" y="3489"/>
                    <a:pt x="8156" y="3549"/>
                    <a:pt x="8156" y="3608"/>
                  </a:cubicBezTo>
                  <a:lnTo>
                    <a:pt x="8156" y="3799"/>
                  </a:lnTo>
                  <a:lnTo>
                    <a:pt x="7775" y="3799"/>
                  </a:lnTo>
                  <a:lnTo>
                    <a:pt x="7775" y="3608"/>
                  </a:lnTo>
                  <a:cubicBezTo>
                    <a:pt x="7775" y="3549"/>
                    <a:pt x="7740" y="3489"/>
                    <a:pt x="7680" y="3454"/>
                  </a:cubicBezTo>
                  <a:cubicBezTo>
                    <a:pt x="7501" y="3346"/>
                    <a:pt x="7406" y="3168"/>
                    <a:pt x="7406" y="2977"/>
                  </a:cubicBezTo>
                  <a:lnTo>
                    <a:pt x="7406" y="2513"/>
                  </a:lnTo>
                  <a:cubicBezTo>
                    <a:pt x="7406" y="2311"/>
                    <a:pt x="7561" y="2144"/>
                    <a:pt x="7775" y="2144"/>
                  </a:cubicBezTo>
                  <a:close/>
                  <a:moveTo>
                    <a:pt x="2894" y="1"/>
                  </a:moveTo>
                  <a:cubicBezTo>
                    <a:pt x="2489" y="1"/>
                    <a:pt x="2179" y="334"/>
                    <a:pt x="2179" y="715"/>
                  </a:cubicBezTo>
                  <a:lnTo>
                    <a:pt x="2179" y="1180"/>
                  </a:lnTo>
                  <a:cubicBezTo>
                    <a:pt x="2179" y="1465"/>
                    <a:pt x="2310" y="1727"/>
                    <a:pt x="2548" y="1894"/>
                  </a:cubicBezTo>
                  <a:lnTo>
                    <a:pt x="2548" y="2061"/>
                  </a:lnTo>
                  <a:lnTo>
                    <a:pt x="2251" y="2180"/>
                  </a:lnTo>
                  <a:cubicBezTo>
                    <a:pt x="2215" y="2120"/>
                    <a:pt x="2179" y="2072"/>
                    <a:pt x="2132" y="2025"/>
                  </a:cubicBezTo>
                  <a:cubicBezTo>
                    <a:pt x="2001" y="1894"/>
                    <a:pt x="1822" y="1822"/>
                    <a:pt x="1620" y="1822"/>
                  </a:cubicBezTo>
                  <a:lnTo>
                    <a:pt x="1251" y="1822"/>
                  </a:lnTo>
                  <a:cubicBezTo>
                    <a:pt x="846" y="1822"/>
                    <a:pt x="536" y="2144"/>
                    <a:pt x="536" y="2537"/>
                  </a:cubicBezTo>
                  <a:lnTo>
                    <a:pt x="536" y="2989"/>
                  </a:lnTo>
                  <a:cubicBezTo>
                    <a:pt x="536" y="3275"/>
                    <a:pt x="679" y="3549"/>
                    <a:pt x="905" y="3704"/>
                  </a:cubicBezTo>
                  <a:lnTo>
                    <a:pt x="905" y="3870"/>
                  </a:lnTo>
                  <a:lnTo>
                    <a:pt x="453" y="4049"/>
                  </a:lnTo>
                  <a:cubicBezTo>
                    <a:pt x="179" y="4156"/>
                    <a:pt x="1" y="4418"/>
                    <a:pt x="1" y="4716"/>
                  </a:cubicBezTo>
                  <a:lnTo>
                    <a:pt x="1" y="5811"/>
                  </a:lnTo>
                  <a:cubicBezTo>
                    <a:pt x="1" y="5894"/>
                    <a:pt x="84" y="5966"/>
                    <a:pt x="167" y="5966"/>
                  </a:cubicBezTo>
                  <a:cubicBezTo>
                    <a:pt x="251" y="5966"/>
                    <a:pt x="334" y="5894"/>
                    <a:pt x="334" y="5811"/>
                  </a:cubicBezTo>
                  <a:lnTo>
                    <a:pt x="334" y="4716"/>
                  </a:lnTo>
                  <a:cubicBezTo>
                    <a:pt x="334" y="4573"/>
                    <a:pt x="417" y="4418"/>
                    <a:pt x="572" y="4358"/>
                  </a:cubicBezTo>
                  <a:lnTo>
                    <a:pt x="1108" y="4156"/>
                  </a:lnTo>
                  <a:lnTo>
                    <a:pt x="1775" y="4156"/>
                  </a:lnTo>
                  <a:lnTo>
                    <a:pt x="2310" y="4358"/>
                  </a:lnTo>
                  <a:cubicBezTo>
                    <a:pt x="2453" y="4418"/>
                    <a:pt x="2548" y="4561"/>
                    <a:pt x="2548" y="4716"/>
                  </a:cubicBezTo>
                  <a:lnTo>
                    <a:pt x="2548" y="5811"/>
                  </a:lnTo>
                  <a:cubicBezTo>
                    <a:pt x="2548" y="5894"/>
                    <a:pt x="2620" y="5966"/>
                    <a:pt x="2715" y="5966"/>
                  </a:cubicBezTo>
                  <a:cubicBezTo>
                    <a:pt x="2799" y="5966"/>
                    <a:pt x="2870" y="5894"/>
                    <a:pt x="2870" y="5811"/>
                  </a:cubicBezTo>
                  <a:lnTo>
                    <a:pt x="2870" y="4716"/>
                  </a:lnTo>
                  <a:cubicBezTo>
                    <a:pt x="2870" y="4418"/>
                    <a:pt x="2691" y="4168"/>
                    <a:pt x="2429" y="4049"/>
                  </a:cubicBezTo>
                  <a:lnTo>
                    <a:pt x="1965" y="3870"/>
                  </a:lnTo>
                  <a:lnTo>
                    <a:pt x="1965" y="3704"/>
                  </a:lnTo>
                  <a:cubicBezTo>
                    <a:pt x="2191" y="3537"/>
                    <a:pt x="2334" y="3275"/>
                    <a:pt x="2334" y="2989"/>
                  </a:cubicBezTo>
                  <a:lnTo>
                    <a:pt x="2334" y="2537"/>
                  </a:lnTo>
                  <a:lnTo>
                    <a:pt x="2334" y="2501"/>
                  </a:lnTo>
                  <a:lnTo>
                    <a:pt x="2751" y="2334"/>
                  </a:lnTo>
                  <a:lnTo>
                    <a:pt x="3430" y="2334"/>
                  </a:lnTo>
                  <a:lnTo>
                    <a:pt x="3846" y="2501"/>
                  </a:lnTo>
                  <a:lnTo>
                    <a:pt x="3846" y="2537"/>
                  </a:lnTo>
                  <a:lnTo>
                    <a:pt x="3846" y="2989"/>
                  </a:lnTo>
                  <a:cubicBezTo>
                    <a:pt x="3846" y="3275"/>
                    <a:pt x="3977" y="3549"/>
                    <a:pt x="4215" y="3704"/>
                  </a:cubicBezTo>
                  <a:lnTo>
                    <a:pt x="4215" y="3870"/>
                  </a:lnTo>
                  <a:lnTo>
                    <a:pt x="3751" y="4049"/>
                  </a:lnTo>
                  <a:cubicBezTo>
                    <a:pt x="3489" y="4156"/>
                    <a:pt x="3310" y="4418"/>
                    <a:pt x="3310" y="4716"/>
                  </a:cubicBezTo>
                  <a:lnTo>
                    <a:pt x="3310" y="5811"/>
                  </a:lnTo>
                  <a:cubicBezTo>
                    <a:pt x="3310" y="5894"/>
                    <a:pt x="3382" y="5966"/>
                    <a:pt x="3465" y="5966"/>
                  </a:cubicBezTo>
                  <a:cubicBezTo>
                    <a:pt x="3561" y="5966"/>
                    <a:pt x="3632" y="5894"/>
                    <a:pt x="3632" y="5811"/>
                  </a:cubicBezTo>
                  <a:lnTo>
                    <a:pt x="3632" y="4716"/>
                  </a:lnTo>
                  <a:cubicBezTo>
                    <a:pt x="3632" y="4573"/>
                    <a:pt x="3727" y="4418"/>
                    <a:pt x="3870" y="4358"/>
                  </a:cubicBezTo>
                  <a:lnTo>
                    <a:pt x="4406" y="4156"/>
                  </a:lnTo>
                  <a:lnTo>
                    <a:pt x="5073" y="4156"/>
                  </a:lnTo>
                  <a:lnTo>
                    <a:pt x="5608" y="4358"/>
                  </a:lnTo>
                  <a:cubicBezTo>
                    <a:pt x="5763" y="4418"/>
                    <a:pt x="5847" y="4561"/>
                    <a:pt x="5847" y="4716"/>
                  </a:cubicBezTo>
                  <a:lnTo>
                    <a:pt x="5847" y="5811"/>
                  </a:lnTo>
                  <a:cubicBezTo>
                    <a:pt x="5847" y="5894"/>
                    <a:pt x="5930" y="5966"/>
                    <a:pt x="6013" y="5966"/>
                  </a:cubicBezTo>
                  <a:cubicBezTo>
                    <a:pt x="6108" y="5966"/>
                    <a:pt x="6180" y="5894"/>
                    <a:pt x="6180" y="5811"/>
                  </a:cubicBezTo>
                  <a:lnTo>
                    <a:pt x="6180" y="4716"/>
                  </a:lnTo>
                  <a:cubicBezTo>
                    <a:pt x="6180" y="4418"/>
                    <a:pt x="6001" y="4168"/>
                    <a:pt x="5727" y="4049"/>
                  </a:cubicBezTo>
                  <a:lnTo>
                    <a:pt x="5275" y="3870"/>
                  </a:lnTo>
                  <a:lnTo>
                    <a:pt x="5275" y="3704"/>
                  </a:lnTo>
                  <a:cubicBezTo>
                    <a:pt x="5489" y="3537"/>
                    <a:pt x="5644" y="3275"/>
                    <a:pt x="5644" y="2989"/>
                  </a:cubicBezTo>
                  <a:lnTo>
                    <a:pt x="5644" y="2537"/>
                  </a:lnTo>
                  <a:lnTo>
                    <a:pt x="5644" y="2501"/>
                  </a:lnTo>
                  <a:lnTo>
                    <a:pt x="6061" y="2334"/>
                  </a:lnTo>
                  <a:lnTo>
                    <a:pt x="6728" y="2334"/>
                  </a:lnTo>
                  <a:lnTo>
                    <a:pt x="7144" y="2501"/>
                  </a:lnTo>
                  <a:lnTo>
                    <a:pt x="7144" y="2537"/>
                  </a:lnTo>
                  <a:lnTo>
                    <a:pt x="7144" y="2989"/>
                  </a:lnTo>
                  <a:cubicBezTo>
                    <a:pt x="7144" y="3275"/>
                    <a:pt x="7275" y="3549"/>
                    <a:pt x="7513" y="3704"/>
                  </a:cubicBezTo>
                  <a:lnTo>
                    <a:pt x="7513" y="3870"/>
                  </a:lnTo>
                  <a:lnTo>
                    <a:pt x="7061" y="4049"/>
                  </a:lnTo>
                  <a:cubicBezTo>
                    <a:pt x="6787" y="4156"/>
                    <a:pt x="6609" y="4418"/>
                    <a:pt x="6609" y="4716"/>
                  </a:cubicBezTo>
                  <a:lnTo>
                    <a:pt x="6609" y="5811"/>
                  </a:lnTo>
                  <a:cubicBezTo>
                    <a:pt x="6609" y="5894"/>
                    <a:pt x="6680" y="5966"/>
                    <a:pt x="6775" y="5966"/>
                  </a:cubicBezTo>
                  <a:cubicBezTo>
                    <a:pt x="6859" y="5966"/>
                    <a:pt x="6942" y="5894"/>
                    <a:pt x="6942" y="5811"/>
                  </a:cubicBezTo>
                  <a:lnTo>
                    <a:pt x="6942" y="4716"/>
                  </a:lnTo>
                  <a:cubicBezTo>
                    <a:pt x="6942" y="4573"/>
                    <a:pt x="7025" y="4418"/>
                    <a:pt x="7180" y="4358"/>
                  </a:cubicBezTo>
                  <a:lnTo>
                    <a:pt x="7716" y="4156"/>
                  </a:lnTo>
                  <a:lnTo>
                    <a:pt x="8383" y="4156"/>
                  </a:lnTo>
                  <a:lnTo>
                    <a:pt x="8918" y="4358"/>
                  </a:lnTo>
                  <a:cubicBezTo>
                    <a:pt x="9061" y="4418"/>
                    <a:pt x="9156" y="4561"/>
                    <a:pt x="9156" y="4716"/>
                  </a:cubicBezTo>
                  <a:lnTo>
                    <a:pt x="9156" y="5811"/>
                  </a:lnTo>
                  <a:cubicBezTo>
                    <a:pt x="9156" y="5894"/>
                    <a:pt x="9228" y="5966"/>
                    <a:pt x="9323" y="5966"/>
                  </a:cubicBezTo>
                  <a:cubicBezTo>
                    <a:pt x="9406" y="5966"/>
                    <a:pt x="9478" y="5894"/>
                    <a:pt x="9478" y="5811"/>
                  </a:cubicBezTo>
                  <a:lnTo>
                    <a:pt x="9478" y="4716"/>
                  </a:lnTo>
                  <a:cubicBezTo>
                    <a:pt x="9418" y="4418"/>
                    <a:pt x="9252" y="4156"/>
                    <a:pt x="8978" y="4049"/>
                  </a:cubicBezTo>
                  <a:lnTo>
                    <a:pt x="8514" y="3870"/>
                  </a:lnTo>
                  <a:lnTo>
                    <a:pt x="8514" y="3704"/>
                  </a:lnTo>
                  <a:cubicBezTo>
                    <a:pt x="8740" y="3537"/>
                    <a:pt x="8895" y="3275"/>
                    <a:pt x="8895" y="2989"/>
                  </a:cubicBezTo>
                  <a:lnTo>
                    <a:pt x="8895" y="2537"/>
                  </a:lnTo>
                  <a:cubicBezTo>
                    <a:pt x="8895" y="2334"/>
                    <a:pt x="8811" y="2156"/>
                    <a:pt x="8680" y="2025"/>
                  </a:cubicBezTo>
                  <a:cubicBezTo>
                    <a:pt x="8549" y="1894"/>
                    <a:pt x="8371" y="1822"/>
                    <a:pt x="8168" y="1822"/>
                  </a:cubicBezTo>
                  <a:lnTo>
                    <a:pt x="7799" y="1822"/>
                  </a:lnTo>
                  <a:cubicBezTo>
                    <a:pt x="7537" y="1822"/>
                    <a:pt x="7311" y="1965"/>
                    <a:pt x="7192" y="2180"/>
                  </a:cubicBezTo>
                  <a:lnTo>
                    <a:pt x="6882" y="2061"/>
                  </a:lnTo>
                  <a:lnTo>
                    <a:pt x="6882" y="1894"/>
                  </a:lnTo>
                  <a:cubicBezTo>
                    <a:pt x="7109" y="1727"/>
                    <a:pt x="7251" y="1465"/>
                    <a:pt x="7251" y="1180"/>
                  </a:cubicBezTo>
                  <a:lnTo>
                    <a:pt x="7251" y="715"/>
                  </a:lnTo>
                  <a:cubicBezTo>
                    <a:pt x="7251" y="525"/>
                    <a:pt x="7180" y="346"/>
                    <a:pt x="7037" y="215"/>
                  </a:cubicBezTo>
                  <a:cubicBezTo>
                    <a:pt x="6906" y="72"/>
                    <a:pt x="6728" y="1"/>
                    <a:pt x="6537" y="1"/>
                  </a:cubicBezTo>
                  <a:lnTo>
                    <a:pt x="6168" y="1"/>
                  </a:lnTo>
                  <a:cubicBezTo>
                    <a:pt x="5763" y="1"/>
                    <a:pt x="5454" y="334"/>
                    <a:pt x="5454" y="715"/>
                  </a:cubicBezTo>
                  <a:lnTo>
                    <a:pt x="5454" y="1180"/>
                  </a:lnTo>
                  <a:cubicBezTo>
                    <a:pt x="5454" y="1465"/>
                    <a:pt x="5585" y="1727"/>
                    <a:pt x="5823" y="1894"/>
                  </a:cubicBezTo>
                  <a:lnTo>
                    <a:pt x="5823" y="2061"/>
                  </a:lnTo>
                  <a:lnTo>
                    <a:pt x="5525" y="2180"/>
                  </a:lnTo>
                  <a:cubicBezTo>
                    <a:pt x="5489" y="2120"/>
                    <a:pt x="5454" y="2072"/>
                    <a:pt x="5406" y="2025"/>
                  </a:cubicBezTo>
                  <a:cubicBezTo>
                    <a:pt x="5275" y="1894"/>
                    <a:pt x="5096" y="1822"/>
                    <a:pt x="4894" y="1822"/>
                  </a:cubicBezTo>
                  <a:lnTo>
                    <a:pt x="4525" y="1822"/>
                  </a:lnTo>
                  <a:cubicBezTo>
                    <a:pt x="4263" y="1822"/>
                    <a:pt x="4037" y="1965"/>
                    <a:pt x="3918" y="2180"/>
                  </a:cubicBezTo>
                  <a:lnTo>
                    <a:pt x="3608" y="2061"/>
                  </a:lnTo>
                  <a:lnTo>
                    <a:pt x="3608" y="1894"/>
                  </a:lnTo>
                  <a:cubicBezTo>
                    <a:pt x="3834" y="1727"/>
                    <a:pt x="3977" y="1465"/>
                    <a:pt x="3977" y="1180"/>
                  </a:cubicBezTo>
                  <a:lnTo>
                    <a:pt x="3977" y="715"/>
                  </a:lnTo>
                  <a:cubicBezTo>
                    <a:pt x="3977" y="525"/>
                    <a:pt x="3906" y="346"/>
                    <a:pt x="3763" y="215"/>
                  </a:cubicBezTo>
                  <a:cubicBezTo>
                    <a:pt x="3632" y="72"/>
                    <a:pt x="3453" y="1"/>
                    <a:pt x="3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4" name="Google Shape;6774;p79"/>
            <p:cNvSpPr/>
            <p:nvPr/>
          </p:nvSpPr>
          <p:spPr>
            <a:xfrm>
              <a:off x="5868111" y="2906521"/>
              <a:ext cx="127724" cy="172823"/>
            </a:xfrm>
            <a:custGeom>
              <a:avLst/>
              <a:gdLst/>
              <a:ahLst/>
              <a:cxnLst/>
              <a:rect l="l" t="t" r="r" b="b"/>
              <a:pathLst>
                <a:path w="4013" h="5430" extrusionOk="0">
                  <a:moveTo>
                    <a:pt x="2191" y="334"/>
                  </a:moveTo>
                  <a:cubicBezTo>
                    <a:pt x="2406" y="334"/>
                    <a:pt x="2560" y="501"/>
                    <a:pt x="2560" y="703"/>
                  </a:cubicBezTo>
                  <a:lnTo>
                    <a:pt x="2560" y="1084"/>
                  </a:lnTo>
                  <a:cubicBezTo>
                    <a:pt x="2560" y="1394"/>
                    <a:pt x="2310" y="1644"/>
                    <a:pt x="2001" y="1644"/>
                  </a:cubicBezTo>
                  <a:cubicBezTo>
                    <a:pt x="1691" y="1644"/>
                    <a:pt x="1453" y="1394"/>
                    <a:pt x="1453" y="1084"/>
                  </a:cubicBezTo>
                  <a:lnTo>
                    <a:pt x="1453" y="703"/>
                  </a:lnTo>
                  <a:cubicBezTo>
                    <a:pt x="1453" y="501"/>
                    <a:pt x="1608" y="334"/>
                    <a:pt x="1822" y="334"/>
                  </a:cubicBezTo>
                  <a:close/>
                  <a:moveTo>
                    <a:pt x="2191" y="1953"/>
                  </a:moveTo>
                  <a:lnTo>
                    <a:pt x="2191" y="2060"/>
                  </a:lnTo>
                  <a:cubicBezTo>
                    <a:pt x="2203" y="2120"/>
                    <a:pt x="2227" y="2179"/>
                    <a:pt x="2251" y="2239"/>
                  </a:cubicBezTo>
                  <a:lnTo>
                    <a:pt x="2013" y="2477"/>
                  </a:lnTo>
                  <a:lnTo>
                    <a:pt x="2001" y="2477"/>
                  </a:lnTo>
                  <a:lnTo>
                    <a:pt x="1763" y="2239"/>
                  </a:lnTo>
                  <a:cubicBezTo>
                    <a:pt x="1786" y="2179"/>
                    <a:pt x="1810" y="2120"/>
                    <a:pt x="1810" y="2060"/>
                  </a:cubicBezTo>
                  <a:lnTo>
                    <a:pt x="1810" y="1953"/>
                  </a:lnTo>
                  <a:cubicBezTo>
                    <a:pt x="1870" y="1965"/>
                    <a:pt x="1941" y="1965"/>
                    <a:pt x="2001" y="1965"/>
                  </a:cubicBezTo>
                  <a:cubicBezTo>
                    <a:pt x="2060" y="1965"/>
                    <a:pt x="2132" y="1953"/>
                    <a:pt x="2191" y="1953"/>
                  </a:cubicBezTo>
                  <a:close/>
                  <a:moveTo>
                    <a:pt x="2525" y="2429"/>
                  </a:moveTo>
                  <a:lnTo>
                    <a:pt x="2822" y="2584"/>
                  </a:lnTo>
                  <a:cubicBezTo>
                    <a:pt x="2882" y="2608"/>
                    <a:pt x="2917" y="2680"/>
                    <a:pt x="2917" y="2763"/>
                  </a:cubicBezTo>
                  <a:lnTo>
                    <a:pt x="2917" y="3084"/>
                  </a:lnTo>
                  <a:lnTo>
                    <a:pt x="1072" y="3084"/>
                  </a:lnTo>
                  <a:lnTo>
                    <a:pt x="1072" y="2763"/>
                  </a:lnTo>
                  <a:cubicBezTo>
                    <a:pt x="1072" y="2680"/>
                    <a:pt x="1120" y="2632"/>
                    <a:pt x="1179" y="2584"/>
                  </a:cubicBezTo>
                  <a:lnTo>
                    <a:pt x="1477" y="2429"/>
                  </a:lnTo>
                  <a:lnTo>
                    <a:pt x="1751" y="2703"/>
                  </a:lnTo>
                  <a:cubicBezTo>
                    <a:pt x="1822" y="2775"/>
                    <a:pt x="1905" y="2799"/>
                    <a:pt x="2001" y="2799"/>
                  </a:cubicBezTo>
                  <a:cubicBezTo>
                    <a:pt x="2084" y="2799"/>
                    <a:pt x="2179" y="2775"/>
                    <a:pt x="2251" y="2703"/>
                  </a:cubicBezTo>
                  <a:lnTo>
                    <a:pt x="2525" y="2429"/>
                  </a:lnTo>
                  <a:close/>
                  <a:moveTo>
                    <a:pt x="3560" y="3442"/>
                  </a:moveTo>
                  <a:lnTo>
                    <a:pt x="3370" y="3834"/>
                  </a:lnTo>
                  <a:lnTo>
                    <a:pt x="655" y="3834"/>
                  </a:lnTo>
                  <a:lnTo>
                    <a:pt x="465" y="3442"/>
                  </a:lnTo>
                  <a:close/>
                  <a:moveTo>
                    <a:pt x="1822" y="1"/>
                  </a:moveTo>
                  <a:cubicBezTo>
                    <a:pt x="1417" y="1"/>
                    <a:pt x="1108" y="334"/>
                    <a:pt x="1108" y="715"/>
                  </a:cubicBezTo>
                  <a:lnTo>
                    <a:pt x="1108" y="1096"/>
                  </a:lnTo>
                  <a:cubicBezTo>
                    <a:pt x="1108" y="1394"/>
                    <a:pt x="1251" y="1656"/>
                    <a:pt x="1477" y="1822"/>
                  </a:cubicBezTo>
                  <a:lnTo>
                    <a:pt x="1477" y="2072"/>
                  </a:lnTo>
                  <a:lnTo>
                    <a:pt x="1477" y="2084"/>
                  </a:lnTo>
                  <a:lnTo>
                    <a:pt x="1048" y="2299"/>
                  </a:lnTo>
                  <a:cubicBezTo>
                    <a:pt x="870" y="2382"/>
                    <a:pt x="751" y="2584"/>
                    <a:pt x="751" y="2775"/>
                  </a:cubicBezTo>
                  <a:lnTo>
                    <a:pt x="751" y="3108"/>
                  </a:lnTo>
                  <a:lnTo>
                    <a:pt x="179" y="3108"/>
                  </a:lnTo>
                  <a:cubicBezTo>
                    <a:pt x="120" y="3108"/>
                    <a:pt x="60" y="3132"/>
                    <a:pt x="36" y="3180"/>
                  </a:cubicBezTo>
                  <a:cubicBezTo>
                    <a:pt x="0" y="3227"/>
                    <a:pt x="0" y="3299"/>
                    <a:pt x="24" y="3346"/>
                  </a:cubicBezTo>
                  <a:lnTo>
                    <a:pt x="393" y="4073"/>
                  </a:lnTo>
                  <a:cubicBezTo>
                    <a:pt x="417" y="4132"/>
                    <a:pt x="477" y="4156"/>
                    <a:pt x="536" y="4156"/>
                  </a:cubicBezTo>
                  <a:lnTo>
                    <a:pt x="739" y="4156"/>
                  </a:lnTo>
                  <a:lnTo>
                    <a:pt x="739" y="5263"/>
                  </a:lnTo>
                  <a:cubicBezTo>
                    <a:pt x="739" y="5347"/>
                    <a:pt x="810" y="5430"/>
                    <a:pt x="893" y="5430"/>
                  </a:cubicBezTo>
                  <a:cubicBezTo>
                    <a:pt x="989" y="5430"/>
                    <a:pt x="1060" y="5347"/>
                    <a:pt x="1060" y="5263"/>
                  </a:cubicBezTo>
                  <a:lnTo>
                    <a:pt x="1060" y="4156"/>
                  </a:lnTo>
                  <a:lnTo>
                    <a:pt x="2906" y="4156"/>
                  </a:lnTo>
                  <a:lnTo>
                    <a:pt x="2906" y="5263"/>
                  </a:lnTo>
                  <a:cubicBezTo>
                    <a:pt x="2906" y="5347"/>
                    <a:pt x="2977" y="5430"/>
                    <a:pt x="3072" y="5430"/>
                  </a:cubicBezTo>
                  <a:cubicBezTo>
                    <a:pt x="3156" y="5430"/>
                    <a:pt x="3227" y="5347"/>
                    <a:pt x="3227" y="5263"/>
                  </a:cubicBezTo>
                  <a:lnTo>
                    <a:pt x="3227" y="4156"/>
                  </a:lnTo>
                  <a:lnTo>
                    <a:pt x="3429" y="4156"/>
                  </a:lnTo>
                  <a:cubicBezTo>
                    <a:pt x="3489" y="4156"/>
                    <a:pt x="3549" y="4132"/>
                    <a:pt x="3572" y="4073"/>
                  </a:cubicBezTo>
                  <a:lnTo>
                    <a:pt x="3941" y="3346"/>
                  </a:lnTo>
                  <a:cubicBezTo>
                    <a:pt x="4013" y="3299"/>
                    <a:pt x="4013" y="3227"/>
                    <a:pt x="3977" y="3180"/>
                  </a:cubicBezTo>
                  <a:cubicBezTo>
                    <a:pt x="3953" y="3132"/>
                    <a:pt x="3894" y="3108"/>
                    <a:pt x="3834" y="3108"/>
                  </a:cubicBezTo>
                  <a:lnTo>
                    <a:pt x="3263" y="3108"/>
                  </a:lnTo>
                  <a:lnTo>
                    <a:pt x="3263" y="2775"/>
                  </a:lnTo>
                  <a:cubicBezTo>
                    <a:pt x="3263" y="2572"/>
                    <a:pt x="3144" y="2382"/>
                    <a:pt x="2965" y="2299"/>
                  </a:cubicBezTo>
                  <a:lnTo>
                    <a:pt x="2536" y="2084"/>
                  </a:lnTo>
                  <a:lnTo>
                    <a:pt x="2536" y="2072"/>
                  </a:lnTo>
                  <a:lnTo>
                    <a:pt x="2536" y="1822"/>
                  </a:lnTo>
                  <a:cubicBezTo>
                    <a:pt x="2763" y="1656"/>
                    <a:pt x="2906" y="1394"/>
                    <a:pt x="2906" y="1096"/>
                  </a:cubicBezTo>
                  <a:lnTo>
                    <a:pt x="2906" y="715"/>
                  </a:lnTo>
                  <a:cubicBezTo>
                    <a:pt x="2906" y="322"/>
                    <a:pt x="2572" y="1"/>
                    <a:pt x="2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5" name="Google Shape;6775;p79"/>
            <p:cNvSpPr/>
            <p:nvPr/>
          </p:nvSpPr>
          <p:spPr>
            <a:xfrm>
              <a:off x="5915088" y="3051655"/>
              <a:ext cx="34151" cy="10662"/>
            </a:xfrm>
            <a:custGeom>
              <a:avLst/>
              <a:gdLst/>
              <a:ahLst/>
              <a:cxnLst/>
              <a:rect l="l" t="t" r="r" b="b"/>
              <a:pathLst>
                <a:path w="1073" h="335" extrusionOk="0">
                  <a:moveTo>
                    <a:pt x="168" y="1"/>
                  </a:moveTo>
                  <a:cubicBezTo>
                    <a:pt x="72" y="1"/>
                    <a:pt x="1" y="72"/>
                    <a:pt x="1" y="167"/>
                  </a:cubicBezTo>
                  <a:cubicBezTo>
                    <a:pt x="1" y="251"/>
                    <a:pt x="72" y="334"/>
                    <a:pt x="168" y="334"/>
                  </a:cubicBezTo>
                  <a:lnTo>
                    <a:pt x="894" y="334"/>
                  </a:lnTo>
                  <a:cubicBezTo>
                    <a:pt x="989" y="334"/>
                    <a:pt x="1060" y="251"/>
                    <a:pt x="1060" y="167"/>
                  </a:cubicBezTo>
                  <a:cubicBezTo>
                    <a:pt x="1072" y="72"/>
                    <a:pt x="989" y="1"/>
                    <a:pt x="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76" name="Google Shape;6776;p79"/>
          <p:cNvGrpSpPr/>
          <p:nvPr/>
        </p:nvGrpSpPr>
        <p:grpSpPr>
          <a:xfrm>
            <a:off x="6630539" y="2917502"/>
            <a:ext cx="371777" cy="349434"/>
            <a:chOff x="6630539" y="2917502"/>
            <a:chExt cx="371777" cy="349434"/>
          </a:xfrm>
        </p:grpSpPr>
        <p:sp>
          <p:nvSpPr>
            <p:cNvPr id="6777" name="Google Shape;6777;p79"/>
            <p:cNvSpPr/>
            <p:nvPr/>
          </p:nvSpPr>
          <p:spPr>
            <a:xfrm>
              <a:off x="6689292" y="3043093"/>
              <a:ext cx="92109" cy="30586"/>
            </a:xfrm>
            <a:custGeom>
              <a:avLst/>
              <a:gdLst/>
              <a:ahLst/>
              <a:cxnLst/>
              <a:rect l="l" t="t" r="r" b="b"/>
              <a:pathLst>
                <a:path w="2894" h="961" extrusionOk="0">
                  <a:moveTo>
                    <a:pt x="1164" y="1"/>
                  </a:moveTo>
                  <a:cubicBezTo>
                    <a:pt x="816" y="1"/>
                    <a:pt x="501" y="36"/>
                    <a:pt x="298" y="67"/>
                  </a:cubicBezTo>
                  <a:cubicBezTo>
                    <a:pt x="119" y="91"/>
                    <a:pt x="0" y="246"/>
                    <a:pt x="0" y="401"/>
                  </a:cubicBezTo>
                  <a:lnTo>
                    <a:pt x="0" y="794"/>
                  </a:lnTo>
                  <a:cubicBezTo>
                    <a:pt x="0" y="877"/>
                    <a:pt x="72" y="960"/>
                    <a:pt x="155" y="960"/>
                  </a:cubicBezTo>
                  <a:cubicBezTo>
                    <a:pt x="250" y="960"/>
                    <a:pt x="322" y="877"/>
                    <a:pt x="322" y="794"/>
                  </a:cubicBezTo>
                  <a:lnTo>
                    <a:pt x="322" y="401"/>
                  </a:lnTo>
                  <a:cubicBezTo>
                    <a:pt x="322" y="401"/>
                    <a:pt x="322" y="389"/>
                    <a:pt x="334" y="389"/>
                  </a:cubicBezTo>
                  <a:cubicBezTo>
                    <a:pt x="511" y="361"/>
                    <a:pt x="812" y="318"/>
                    <a:pt x="1157" y="318"/>
                  </a:cubicBezTo>
                  <a:cubicBezTo>
                    <a:pt x="1253" y="318"/>
                    <a:pt x="1352" y="321"/>
                    <a:pt x="1453" y="329"/>
                  </a:cubicBezTo>
                  <a:cubicBezTo>
                    <a:pt x="1989" y="365"/>
                    <a:pt x="2382" y="496"/>
                    <a:pt x="2596" y="734"/>
                  </a:cubicBezTo>
                  <a:cubicBezTo>
                    <a:pt x="2626" y="764"/>
                    <a:pt x="2670" y="779"/>
                    <a:pt x="2715" y="779"/>
                  </a:cubicBezTo>
                  <a:cubicBezTo>
                    <a:pt x="2760" y="779"/>
                    <a:pt x="2804" y="764"/>
                    <a:pt x="2834" y="734"/>
                  </a:cubicBezTo>
                  <a:cubicBezTo>
                    <a:pt x="2894" y="675"/>
                    <a:pt x="2894" y="567"/>
                    <a:pt x="2834" y="508"/>
                  </a:cubicBezTo>
                  <a:cubicBezTo>
                    <a:pt x="2437" y="103"/>
                    <a:pt x="1753" y="1"/>
                    <a:pt x="11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8" name="Google Shape;6778;p79"/>
            <p:cNvSpPr/>
            <p:nvPr/>
          </p:nvSpPr>
          <p:spPr>
            <a:xfrm>
              <a:off x="6630539" y="2993315"/>
              <a:ext cx="208852" cy="273621"/>
            </a:xfrm>
            <a:custGeom>
              <a:avLst/>
              <a:gdLst/>
              <a:ahLst/>
              <a:cxnLst/>
              <a:rect l="l" t="t" r="r" b="b"/>
              <a:pathLst>
                <a:path w="6562" h="8597" extrusionOk="0">
                  <a:moveTo>
                    <a:pt x="5132" y="334"/>
                  </a:moveTo>
                  <a:lnTo>
                    <a:pt x="5132" y="1988"/>
                  </a:lnTo>
                  <a:cubicBezTo>
                    <a:pt x="5132" y="2239"/>
                    <a:pt x="5073" y="2477"/>
                    <a:pt x="4966" y="2703"/>
                  </a:cubicBezTo>
                  <a:cubicBezTo>
                    <a:pt x="4954" y="2727"/>
                    <a:pt x="4954" y="2739"/>
                    <a:pt x="4954" y="2774"/>
                  </a:cubicBezTo>
                  <a:lnTo>
                    <a:pt x="4954" y="3262"/>
                  </a:lnTo>
                  <a:cubicBezTo>
                    <a:pt x="4954" y="3727"/>
                    <a:pt x="4763" y="4155"/>
                    <a:pt x="4430" y="4465"/>
                  </a:cubicBezTo>
                  <a:cubicBezTo>
                    <a:pt x="4108" y="4765"/>
                    <a:pt x="3713" y="4920"/>
                    <a:pt x="3275" y="4920"/>
                  </a:cubicBezTo>
                  <a:cubicBezTo>
                    <a:pt x="3243" y="4920"/>
                    <a:pt x="3212" y="4919"/>
                    <a:pt x="3180" y="4917"/>
                  </a:cubicBezTo>
                  <a:cubicBezTo>
                    <a:pt x="2299" y="4882"/>
                    <a:pt x="1620" y="4120"/>
                    <a:pt x="1620" y="3215"/>
                  </a:cubicBezTo>
                  <a:lnTo>
                    <a:pt x="1620" y="2786"/>
                  </a:lnTo>
                  <a:cubicBezTo>
                    <a:pt x="1620" y="2762"/>
                    <a:pt x="1620" y="2739"/>
                    <a:pt x="1608" y="2715"/>
                  </a:cubicBezTo>
                  <a:cubicBezTo>
                    <a:pt x="1501" y="2489"/>
                    <a:pt x="1441" y="2239"/>
                    <a:pt x="1441" y="2000"/>
                  </a:cubicBezTo>
                  <a:lnTo>
                    <a:pt x="1441" y="1631"/>
                  </a:lnTo>
                  <a:cubicBezTo>
                    <a:pt x="1441" y="917"/>
                    <a:pt x="2025" y="334"/>
                    <a:pt x="2739" y="334"/>
                  </a:cubicBezTo>
                  <a:close/>
                  <a:moveTo>
                    <a:pt x="4204" y="5048"/>
                  </a:moveTo>
                  <a:lnTo>
                    <a:pt x="4204" y="5358"/>
                  </a:lnTo>
                  <a:lnTo>
                    <a:pt x="3287" y="6001"/>
                  </a:lnTo>
                  <a:lnTo>
                    <a:pt x="2358" y="5358"/>
                  </a:lnTo>
                  <a:lnTo>
                    <a:pt x="2358" y="5048"/>
                  </a:lnTo>
                  <a:cubicBezTo>
                    <a:pt x="2596" y="5179"/>
                    <a:pt x="2870" y="5263"/>
                    <a:pt x="3156" y="5275"/>
                  </a:cubicBezTo>
                  <a:lnTo>
                    <a:pt x="3287" y="5275"/>
                  </a:lnTo>
                  <a:cubicBezTo>
                    <a:pt x="3608" y="5275"/>
                    <a:pt x="3930" y="5203"/>
                    <a:pt x="4204" y="5048"/>
                  </a:cubicBezTo>
                  <a:close/>
                  <a:moveTo>
                    <a:pt x="2203" y="5668"/>
                  </a:moveTo>
                  <a:lnTo>
                    <a:pt x="3001" y="6227"/>
                  </a:lnTo>
                  <a:lnTo>
                    <a:pt x="2584" y="6656"/>
                  </a:lnTo>
                  <a:lnTo>
                    <a:pt x="2573" y="6656"/>
                  </a:lnTo>
                  <a:lnTo>
                    <a:pt x="2037" y="5858"/>
                  </a:lnTo>
                  <a:lnTo>
                    <a:pt x="2203" y="5668"/>
                  </a:lnTo>
                  <a:close/>
                  <a:moveTo>
                    <a:pt x="4359" y="5668"/>
                  </a:moveTo>
                  <a:lnTo>
                    <a:pt x="4525" y="5858"/>
                  </a:lnTo>
                  <a:lnTo>
                    <a:pt x="4001" y="6656"/>
                  </a:lnTo>
                  <a:lnTo>
                    <a:pt x="3989" y="6656"/>
                  </a:lnTo>
                  <a:lnTo>
                    <a:pt x="3549" y="6227"/>
                  </a:lnTo>
                  <a:lnTo>
                    <a:pt x="4359" y="5668"/>
                  </a:lnTo>
                  <a:close/>
                  <a:moveTo>
                    <a:pt x="2739" y="0"/>
                  </a:moveTo>
                  <a:cubicBezTo>
                    <a:pt x="1822" y="0"/>
                    <a:pt x="1096" y="738"/>
                    <a:pt x="1096" y="1643"/>
                  </a:cubicBezTo>
                  <a:lnTo>
                    <a:pt x="1096" y="2012"/>
                  </a:lnTo>
                  <a:cubicBezTo>
                    <a:pt x="1096" y="2298"/>
                    <a:pt x="1156" y="2584"/>
                    <a:pt x="1275" y="2846"/>
                  </a:cubicBezTo>
                  <a:lnTo>
                    <a:pt x="1275" y="3239"/>
                  </a:lnTo>
                  <a:cubicBezTo>
                    <a:pt x="1275" y="3870"/>
                    <a:pt x="1561" y="4453"/>
                    <a:pt x="2001" y="4822"/>
                  </a:cubicBezTo>
                  <a:lnTo>
                    <a:pt x="2001" y="5406"/>
                  </a:lnTo>
                  <a:lnTo>
                    <a:pt x="1692" y="5739"/>
                  </a:lnTo>
                  <a:cubicBezTo>
                    <a:pt x="1668" y="5763"/>
                    <a:pt x="1644" y="5822"/>
                    <a:pt x="1644" y="5870"/>
                  </a:cubicBezTo>
                  <a:lnTo>
                    <a:pt x="596" y="6251"/>
                  </a:lnTo>
                  <a:cubicBezTo>
                    <a:pt x="239" y="6394"/>
                    <a:pt x="1" y="6727"/>
                    <a:pt x="1" y="7108"/>
                  </a:cubicBezTo>
                  <a:lnTo>
                    <a:pt x="1" y="8418"/>
                  </a:lnTo>
                  <a:cubicBezTo>
                    <a:pt x="1" y="8501"/>
                    <a:pt x="72" y="8573"/>
                    <a:pt x="156" y="8573"/>
                  </a:cubicBezTo>
                  <a:cubicBezTo>
                    <a:pt x="251" y="8573"/>
                    <a:pt x="322" y="8501"/>
                    <a:pt x="322" y="8418"/>
                  </a:cubicBezTo>
                  <a:lnTo>
                    <a:pt x="322" y="7108"/>
                  </a:lnTo>
                  <a:cubicBezTo>
                    <a:pt x="322" y="6870"/>
                    <a:pt x="477" y="6656"/>
                    <a:pt x="691" y="6584"/>
                  </a:cubicBezTo>
                  <a:lnTo>
                    <a:pt x="1811" y="6179"/>
                  </a:lnTo>
                  <a:lnTo>
                    <a:pt x="2275" y="6882"/>
                  </a:lnTo>
                  <a:cubicBezTo>
                    <a:pt x="2334" y="6965"/>
                    <a:pt x="2418" y="7025"/>
                    <a:pt x="2525" y="7025"/>
                  </a:cubicBezTo>
                  <a:lnTo>
                    <a:pt x="2561" y="7025"/>
                  </a:lnTo>
                  <a:cubicBezTo>
                    <a:pt x="2644" y="7025"/>
                    <a:pt x="2739" y="7001"/>
                    <a:pt x="2811" y="6930"/>
                  </a:cubicBezTo>
                  <a:lnTo>
                    <a:pt x="3096" y="6644"/>
                  </a:lnTo>
                  <a:lnTo>
                    <a:pt x="3096" y="8430"/>
                  </a:lnTo>
                  <a:cubicBezTo>
                    <a:pt x="3096" y="8513"/>
                    <a:pt x="3168" y="8596"/>
                    <a:pt x="3251" y="8596"/>
                  </a:cubicBezTo>
                  <a:cubicBezTo>
                    <a:pt x="3346" y="8596"/>
                    <a:pt x="3418" y="8513"/>
                    <a:pt x="3418" y="8430"/>
                  </a:cubicBezTo>
                  <a:lnTo>
                    <a:pt x="3418" y="6644"/>
                  </a:lnTo>
                  <a:lnTo>
                    <a:pt x="3704" y="6930"/>
                  </a:lnTo>
                  <a:cubicBezTo>
                    <a:pt x="3763" y="6989"/>
                    <a:pt x="3870" y="7025"/>
                    <a:pt x="3954" y="7025"/>
                  </a:cubicBezTo>
                  <a:lnTo>
                    <a:pt x="3989" y="7025"/>
                  </a:lnTo>
                  <a:cubicBezTo>
                    <a:pt x="4085" y="7013"/>
                    <a:pt x="4180" y="6953"/>
                    <a:pt x="4239" y="6882"/>
                  </a:cubicBezTo>
                  <a:lnTo>
                    <a:pt x="4704" y="6179"/>
                  </a:lnTo>
                  <a:lnTo>
                    <a:pt x="5811" y="6584"/>
                  </a:lnTo>
                  <a:cubicBezTo>
                    <a:pt x="6037" y="6656"/>
                    <a:pt x="6192" y="6882"/>
                    <a:pt x="6192" y="7108"/>
                  </a:cubicBezTo>
                  <a:lnTo>
                    <a:pt x="6192" y="8418"/>
                  </a:lnTo>
                  <a:cubicBezTo>
                    <a:pt x="6192" y="8501"/>
                    <a:pt x="6264" y="8573"/>
                    <a:pt x="6347" y="8573"/>
                  </a:cubicBezTo>
                  <a:cubicBezTo>
                    <a:pt x="6442" y="8573"/>
                    <a:pt x="6514" y="8501"/>
                    <a:pt x="6514" y="8418"/>
                  </a:cubicBezTo>
                  <a:lnTo>
                    <a:pt x="6514" y="7108"/>
                  </a:lnTo>
                  <a:cubicBezTo>
                    <a:pt x="6561" y="6703"/>
                    <a:pt x="6323" y="6370"/>
                    <a:pt x="5966" y="6239"/>
                  </a:cubicBezTo>
                  <a:lnTo>
                    <a:pt x="4906" y="5858"/>
                  </a:lnTo>
                  <a:cubicBezTo>
                    <a:pt x="4906" y="5810"/>
                    <a:pt x="4894" y="5763"/>
                    <a:pt x="4859" y="5715"/>
                  </a:cubicBezTo>
                  <a:lnTo>
                    <a:pt x="4549" y="5394"/>
                  </a:lnTo>
                  <a:lnTo>
                    <a:pt x="4549" y="4822"/>
                  </a:lnTo>
                  <a:cubicBezTo>
                    <a:pt x="4585" y="4798"/>
                    <a:pt x="4609" y="4763"/>
                    <a:pt x="4656" y="4739"/>
                  </a:cubicBezTo>
                  <a:cubicBezTo>
                    <a:pt x="5061" y="4370"/>
                    <a:pt x="5275" y="3822"/>
                    <a:pt x="5275" y="3274"/>
                  </a:cubicBezTo>
                  <a:lnTo>
                    <a:pt x="5275" y="2834"/>
                  </a:lnTo>
                  <a:cubicBezTo>
                    <a:pt x="5394" y="2560"/>
                    <a:pt x="5454" y="2286"/>
                    <a:pt x="5454" y="2000"/>
                  </a:cubicBezTo>
                  <a:lnTo>
                    <a:pt x="5454" y="167"/>
                  </a:lnTo>
                  <a:cubicBezTo>
                    <a:pt x="5454" y="83"/>
                    <a:pt x="5382" y="0"/>
                    <a:pt x="5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9" name="Google Shape;6779;p79"/>
            <p:cNvSpPr/>
            <p:nvPr/>
          </p:nvSpPr>
          <p:spPr>
            <a:xfrm>
              <a:off x="6665804" y="3232053"/>
              <a:ext cx="10630" cy="33737"/>
            </a:xfrm>
            <a:custGeom>
              <a:avLst/>
              <a:gdLst/>
              <a:ahLst/>
              <a:cxnLst/>
              <a:rect l="l" t="t" r="r" b="b"/>
              <a:pathLst>
                <a:path w="334" h="1060" extrusionOk="0">
                  <a:moveTo>
                    <a:pt x="167" y="0"/>
                  </a:moveTo>
                  <a:cubicBezTo>
                    <a:pt x="83" y="0"/>
                    <a:pt x="0" y="83"/>
                    <a:pt x="0" y="167"/>
                  </a:cubicBezTo>
                  <a:lnTo>
                    <a:pt x="0" y="893"/>
                  </a:lnTo>
                  <a:cubicBezTo>
                    <a:pt x="0" y="988"/>
                    <a:pt x="83" y="1060"/>
                    <a:pt x="167" y="1060"/>
                  </a:cubicBezTo>
                  <a:cubicBezTo>
                    <a:pt x="262" y="1060"/>
                    <a:pt x="333" y="988"/>
                    <a:pt x="333" y="893"/>
                  </a:cubicBezTo>
                  <a:lnTo>
                    <a:pt x="333" y="167"/>
                  </a:lnTo>
                  <a:cubicBezTo>
                    <a:pt x="333" y="83"/>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0" name="Google Shape;6780;p79"/>
            <p:cNvSpPr/>
            <p:nvPr/>
          </p:nvSpPr>
          <p:spPr>
            <a:xfrm>
              <a:off x="6793877" y="3232053"/>
              <a:ext cx="10248" cy="33737"/>
            </a:xfrm>
            <a:custGeom>
              <a:avLst/>
              <a:gdLst/>
              <a:ahLst/>
              <a:cxnLst/>
              <a:rect l="l" t="t" r="r" b="b"/>
              <a:pathLst>
                <a:path w="322" h="1060" extrusionOk="0">
                  <a:moveTo>
                    <a:pt x="167" y="0"/>
                  </a:moveTo>
                  <a:cubicBezTo>
                    <a:pt x="72" y="0"/>
                    <a:pt x="0" y="83"/>
                    <a:pt x="0" y="167"/>
                  </a:cubicBezTo>
                  <a:lnTo>
                    <a:pt x="0" y="893"/>
                  </a:lnTo>
                  <a:cubicBezTo>
                    <a:pt x="0" y="988"/>
                    <a:pt x="72" y="1060"/>
                    <a:pt x="167" y="1060"/>
                  </a:cubicBezTo>
                  <a:cubicBezTo>
                    <a:pt x="250" y="1060"/>
                    <a:pt x="322" y="988"/>
                    <a:pt x="322" y="893"/>
                  </a:cubicBezTo>
                  <a:lnTo>
                    <a:pt x="322" y="167"/>
                  </a:lnTo>
                  <a:cubicBezTo>
                    <a:pt x="322" y="83"/>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1" name="Google Shape;6781;p79"/>
            <p:cNvSpPr/>
            <p:nvPr/>
          </p:nvSpPr>
          <p:spPr>
            <a:xfrm>
              <a:off x="6828347" y="2952766"/>
              <a:ext cx="173969" cy="181162"/>
            </a:xfrm>
            <a:custGeom>
              <a:avLst/>
              <a:gdLst/>
              <a:ahLst/>
              <a:cxnLst/>
              <a:rect l="l" t="t" r="r" b="b"/>
              <a:pathLst>
                <a:path w="5466" h="5692" extrusionOk="0">
                  <a:moveTo>
                    <a:pt x="3847" y="0"/>
                  </a:moveTo>
                  <a:cubicBezTo>
                    <a:pt x="3751" y="0"/>
                    <a:pt x="3680" y="72"/>
                    <a:pt x="3680" y="167"/>
                  </a:cubicBezTo>
                  <a:cubicBezTo>
                    <a:pt x="3680" y="250"/>
                    <a:pt x="3751" y="322"/>
                    <a:pt x="3847" y="322"/>
                  </a:cubicBezTo>
                  <a:lnTo>
                    <a:pt x="4751" y="322"/>
                  </a:lnTo>
                  <a:cubicBezTo>
                    <a:pt x="4954" y="322"/>
                    <a:pt x="5121" y="488"/>
                    <a:pt x="5121" y="703"/>
                  </a:cubicBezTo>
                  <a:lnTo>
                    <a:pt x="5121" y="3643"/>
                  </a:lnTo>
                  <a:cubicBezTo>
                    <a:pt x="5121" y="3858"/>
                    <a:pt x="4954" y="4013"/>
                    <a:pt x="4751" y="4013"/>
                  </a:cubicBezTo>
                  <a:lnTo>
                    <a:pt x="2918" y="4013"/>
                  </a:lnTo>
                  <a:cubicBezTo>
                    <a:pt x="2894" y="4013"/>
                    <a:pt x="2846" y="4036"/>
                    <a:pt x="2811" y="4048"/>
                  </a:cubicBezTo>
                  <a:lnTo>
                    <a:pt x="1180" y="5239"/>
                  </a:lnTo>
                  <a:lnTo>
                    <a:pt x="1180" y="5239"/>
                  </a:lnTo>
                  <a:lnTo>
                    <a:pt x="1430" y="4227"/>
                  </a:lnTo>
                  <a:cubicBezTo>
                    <a:pt x="1442" y="4179"/>
                    <a:pt x="1430" y="4120"/>
                    <a:pt x="1406" y="4072"/>
                  </a:cubicBezTo>
                  <a:cubicBezTo>
                    <a:pt x="1370" y="4036"/>
                    <a:pt x="1311" y="4013"/>
                    <a:pt x="1263" y="4013"/>
                  </a:cubicBezTo>
                  <a:lnTo>
                    <a:pt x="715" y="4013"/>
                  </a:lnTo>
                  <a:cubicBezTo>
                    <a:pt x="513" y="4013"/>
                    <a:pt x="346" y="3858"/>
                    <a:pt x="346" y="3643"/>
                  </a:cubicBezTo>
                  <a:lnTo>
                    <a:pt x="346" y="715"/>
                  </a:lnTo>
                  <a:cubicBezTo>
                    <a:pt x="346" y="500"/>
                    <a:pt x="513" y="345"/>
                    <a:pt x="715" y="345"/>
                  </a:cubicBezTo>
                  <a:lnTo>
                    <a:pt x="1620" y="345"/>
                  </a:lnTo>
                  <a:cubicBezTo>
                    <a:pt x="1715" y="345"/>
                    <a:pt x="1787" y="262"/>
                    <a:pt x="1787" y="179"/>
                  </a:cubicBezTo>
                  <a:cubicBezTo>
                    <a:pt x="1787" y="84"/>
                    <a:pt x="1715" y="12"/>
                    <a:pt x="1620" y="12"/>
                  </a:cubicBezTo>
                  <a:lnTo>
                    <a:pt x="715" y="12"/>
                  </a:lnTo>
                  <a:cubicBezTo>
                    <a:pt x="310" y="12"/>
                    <a:pt x="1" y="345"/>
                    <a:pt x="1" y="726"/>
                  </a:cubicBezTo>
                  <a:lnTo>
                    <a:pt x="1" y="3643"/>
                  </a:lnTo>
                  <a:cubicBezTo>
                    <a:pt x="1" y="4048"/>
                    <a:pt x="334" y="4358"/>
                    <a:pt x="715" y="4358"/>
                  </a:cubicBezTo>
                  <a:lnTo>
                    <a:pt x="1049" y="4358"/>
                  </a:lnTo>
                  <a:lnTo>
                    <a:pt x="787" y="5370"/>
                  </a:lnTo>
                  <a:cubicBezTo>
                    <a:pt x="763" y="5477"/>
                    <a:pt x="811" y="5596"/>
                    <a:pt x="894" y="5656"/>
                  </a:cubicBezTo>
                  <a:cubicBezTo>
                    <a:pt x="941" y="5679"/>
                    <a:pt x="989" y="5691"/>
                    <a:pt x="1049" y="5691"/>
                  </a:cubicBezTo>
                  <a:cubicBezTo>
                    <a:pt x="1108" y="5691"/>
                    <a:pt x="1144" y="5679"/>
                    <a:pt x="1192" y="5656"/>
                  </a:cubicBezTo>
                  <a:lnTo>
                    <a:pt x="2954" y="4370"/>
                  </a:lnTo>
                  <a:lnTo>
                    <a:pt x="4716" y="4370"/>
                  </a:lnTo>
                  <a:cubicBezTo>
                    <a:pt x="5121" y="4370"/>
                    <a:pt x="5430" y="4048"/>
                    <a:pt x="5430" y="3655"/>
                  </a:cubicBezTo>
                  <a:lnTo>
                    <a:pt x="5430" y="726"/>
                  </a:lnTo>
                  <a:cubicBezTo>
                    <a:pt x="5466" y="322"/>
                    <a:pt x="5132" y="0"/>
                    <a:pt x="4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2" name="Google Shape;6782;p79"/>
            <p:cNvSpPr/>
            <p:nvPr/>
          </p:nvSpPr>
          <p:spPr>
            <a:xfrm>
              <a:off x="6898463" y="2917502"/>
              <a:ext cx="34151" cy="104999"/>
            </a:xfrm>
            <a:custGeom>
              <a:avLst/>
              <a:gdLst/>
              <a:ahLst/>
              <a:cxnLst/>
              <a:rect l="l" t="t" r="r" b="b"/>
              <a:pathLst>
                <a:path w="1073" h="3299" extrusionOk="0">
                  <a:moveTo>
                    <a:pt x="715" y="346"/>
                  </a:moveTo>
                  <a:lnTo>
                    <a:pt x="548" y="2930"/>
                  </a:lnTo>
                  <a:lnTo>
                    <a:pt x="513" y="2930"/>
                  </a:lnTo>
                  <a:lnTo>
                    <a:pt x="346" y="346"/>
                  </a:lnTo>
                  <a:close/>
                  <a:moveTo>
                    <a:pt x="167" y="1"/>
                  </a:moveTo>
                  <a:cubicBezTo>
                    <a:pt x="120" y="1"/>
                    <a:pt x="72" y="25"/>
                    <a:pt x="48" y="60"/>
                  </a:cubicBezTo>
                  <a:cubicBezTo>
                    <a:pt x="12" y="96"/>
                    <a:pt x="1" y="144"/>
                    <a:pt x="1" y="203"/>
                  </a:cubicBezTo>
                  <a:lnTo>
                    <a:pt x="179" y="3132"/>
                  </a:lnTo>
                  <a:cubicBezTo>
                    <a:pt x="179" y="3216"/>
                    <a:pt x="251" y="3299"/>
                    <a:pt x="346" y="3299"/>
                  </a:cubicBezTo>
                  <a:lnTo>
                    <a:pt x="715" y="3299"/>
                  </a:lnTo>
                  <a:cubicBezTo>
                    <a:pt x="798" y="3299"/>
                    <a:pt x="882" y="3216"/>
                    <a:pt x="882" y="3132"/>
                  </a:cubicBezTo>
                  <a:lnTo>
                    <a:pt x="1060" y="203"/>
                  </a:lnTo>
                  <a:cubicBezTo>
                    <a:pt x="1072" y="144"/>
                    <a:pt x="1048" y="96"/>
                    <a:pt x="1013" y="60"/>
                  </a:cubicBezTo>
                  <a:cubicBezTo>
                    <a:pt x="989" y="37"/>
                    <a:pt x="941" y="1"/>
                    <a:pt x="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3" name="Google Shape;6783;p79"/>
            <p:cNvSpPr/>
            <p:nvPr/>
          </p:nvSpPr>
          <p:spPr>
            <a:xfrm>
              <a:off x="6898081" y="3028548"/>
              <a:ext cx="34151" cy="34119"/>
            </a:xfrm>
            <a:custGeom>
              <a:avLst/>
              <a:gdLst/>
              <a:ahLst/>
              <a:cxnLst/>
              <a:rect l="l" t="t" r="r" b="b"/>
              <a:pathLst>
                <a:path w="1073" h="1072" extrusionOk="0">
                  <a:moveTo>
                    <a:pt x="536" y="346"/>
                  </a:moveTo>
                  <a:cubicBezTo>
                    <a:pt x="644" y="346"/>
                    <a:pt x="727" y="429"/>
                    <a:pt x="727" y="536"/>
                  </a:cubicBezTo>
                  <a:cubicBezTo>
                    <a:pt x="727" y="631"/>
                    <a:pt x="655" y="727"/>
                    <a:pt x="536" y="727"/>
                  </a:cubicBezTo>
                  <a:cubicBezTo>
                    <a:pt x="429" y="727"/>
                    <a:pt x="346" y="631"/>
                    <a:pt x="346" y="536"/>
                  </a:cubicBezTo>
                  <a:cubicBezTo>
                    <a:pt x="346" y="429"/>
                    <a:pt x="429" y="346"/>
                    <a:pt x="536" y="346"/>
                  </a:cubicBezTo>
                  <a:close/>
                  <a:moveTo>
                    <a:pt x="536" y="0"/>
                  </a:moveTo>
                  <a:cubicBezTo>
                    <a:pt x="239" y="0"/>
                    <a:pt x="1" y="239"/>
                    <a:pt x="1" y="536"/>
                  </a:cubicBezTo>
                  <a:cubicBezTo>
                    <a:pt x="1" y="834"/>
                    <a:pt x="239" y="1072"/>
                    <a:pt x="536" y="1072"/>
                  </a:cubicBezTo>
                  <a:cubicBezTo>
                    <a:pt x="834" y="1072"/>
                    <a:pt x="1072" y="834"/>
                    <a:pt x="1072" y="536"/>
                  </a:cubicBezTo>
                  <a:cubicBezTo>
                    <a:pt x="1072" y="239"/>
                    <a:pt x="834" y="0"/>
                    <a:pt x="5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84" name="Google Shape;6784;p79"/>
          <p:cNvGrpSpPr/>
          <p:nvPr/>
        </p:nvGrpSpPr>
        <p:grpSpPr>
          <a:xfrm>
            <a:off x="2171474" y="3369229"/>
            <a:ext cx="408156" cy="343737"/>
            <a:chOff x="2171474" y="3369229"/>
            <a:chExt cx="408156" cy="343737"/>
          </a:xfrm>
        </p:grpSpPr>
        <p:sp>
          <p:nvSpPr>
            <p:cNvPr id="6785" name="Google Shape;6785;p79"/>
            <p:cNvSpPr/>
            <p:nvPr/>
          </p:nvSpPr>
          <p:spPr>
            <a:xfrm>
              <a:off x="2171474" y="3369229"/>
              <a:ext cx="408156" cy="343737"/>
            </a:xfrm>
            <a:custGeom>
              <a:avLst/>
              <a:gdLst/>
              <a:ahLst/>
              <a:cxnLst/>
              <a:rect l="l" t="t" r="r" b="b"/>
              <a:pathLst>
                <a:path w="12824" h="10800" extrusionOk="0">
                  <a:moveTo>
                    <a:pt x="5395" y="345"/>
                  </a:moveTo>
                  <a:cubicBezTo>
                    <a:pt x="5561" y="345"/>
                    <a:pt x="5704" y="405"/>
                    <a:pt x="5823" y="536"/>
                  </a:cubicBezTo>
                  <a:lnTo>
                    <a:pt x="6478" y="1191"/>
                  </a:lnTo>
                  <a:lnTo>
                    <a:pt x="5645" y="1191"/>
                  </a:lnTo>
                  <a:cubicBezTo>
                    <a:pt x="5537" y="1191"/>
                    <a:pt x="5442" y="1143"/>
                    <a:pt x="5347" y="1072"/>
                  </a:cubicBezTo>
                  <a:lnTo>
                    <a:pt x="4633" y="357"/>
                  </a:lnTo>
                  <a:lnTo>
                    <a:pt x="5395" y="357"/>
                  </a:lnTo>
                  <a:lnTo>
                    <a:pt x="5395" y="345"/>
                  </a:lnTo>
                  <a:close/>
                  <a:moveTo>
                    <a:pt x="6883" y="357"/>
                  </a:moveTo>
                  <a:cubicBezTo>
                    <a:pt x="7049" y="357"/>
                    <a:pt x="7192" y="417"/>
                    <a:pt x="7311" y="536"/>
                  </a:cubicBezTo>
                  <a:lnTo>
                    <a:pt x="7966" y="1191"/>
                  </a:lnTo>
                  <a:lnTo>
                    <a:pt x="7823" y="1191"/>
                  </a:lnTo>
                  <a:cubicBezTo>
                    <a:pt x="7716" y="1191"/>
                    <a:pt x="7621" y="1274"/>
                    <a:pt x="7621" y="1381"/>
                  </a:cubicBezTo>
                  <a:cubicBezTo>
                    <a:pt x="7621" y="1488"/>
                    <a:pt x="7716" y="1572"/>
                    <a:pt x="7823" y="1572"/>
                  </a:cubicBezTo>
                  <a:lnTo>
                    <a:pt x="12026" y="1572"/>
                  </a:lnTo>
                  <a:cubicBezTo>
                    <a:pt x="12253" y="1572"/>
                    <a:pt x="12443" y="1750"/>
                    <a:pt x="12443" y="1988"/>
                  </a:cubicBezTo>
                  <a:lnTo>
                    <a:pt x="12431" y="10001"/>
                  </a:lnTo>
                  <a:cubicBezTo>
                    <a:pt x="12431" y="10216"/>
                    <a:pt x="12253" y="10418"/>
                    <a:pt x="12014" y="10418"/>
                  </a:cubicBezTo>
                  <a:lnTo>
                    <a:pt x="775" y="10418"/>
                  </a:lnTo>
                  <a:cubicBezTo>
                    <a:pt x="561" y="10418"/>
                    <a:pt x="358" y="10239"/>
                    <a:pt x="358" y="10001"/>
                  </a:cubicBezTo>
                  <a:lnTo>
                    <a:pt x="358" y="774"/>
                  </a:lnTo>
                  <a:cubicBezTo>
                    <a:pt x="358" y="548"/>
                    <a:pt x="537" y="357"/>
                    <a:pt x="775" y="357"/>
                  </a:cubicBezTo>
                  <a:lnTo>
                    <a:pt x="3859" y="357"/>
                  </a:lnTo>
                  <a:cubicBezTo>
                    <a:pt x="4025" y="357"/>
                    <a:pt x="4168" y="417"/>
                    <a:pt x="4287" y="536"/>
                  </a:cubicBezTo>
                  <a:lnTo>
                    <a:pt x="5085" y="1322"/>
                  </a:lnTo>
                  <a:cubicBezTo>
                    <a:pt x="5228" y="1465"/>
                    <a:pt x="5418" y="1560"/>
                    <a:pt x="5645" y="1560"/>
                  </a:cubicBezTo>
                  <a:lnTo>
                    <a:pt x="6942" y="1560"/>
                  </a:lnTo>
                  <a:cubicBezTo>
                    <a:pt x="7014" y="1560"/>
                    <a:pt x="7085" y="1512"/>
                    <a:pt x="7121" y="1441"/>
                  </a:cubicBezTo>
                  <a:cubicBezTo>
                    <a:pt x="7145" y="1369"/>
                    <a:pt x="7133" y="1286"/>
                    <a:pt x="7073" y="1226"/>
                  </a:cubicBezTo>
                  <a:lnTo>
                    <a:pt x="6192" y="357"/>
                  </a:lnTo>
                  <a:close/>
                  <a:moveTo>
                    <a:pt x="799" y="0"/>
                  </a:moveTo>
                  <a:cubicBezTo>
                    <a:pt x="358" y="0"/>
                    <a:pt x="1" y="345"/>
                    <a:pt x="1" y="786"/>
                  </a:cubicBezTo>
                  <a:lnTo>
                    <a:pt x="1" y="10013"/>
                  </a:lnTo>
                  <a:cubicBezTo>
                    <a:pt x="1" y="10442"/>
                    <a:pt x="358" y="10799"/>
                    <a:pt x="799" y="10799"/>
                  </a:cubicBezTo>
                  <a:lnTo>
                    <a:pt x="12026" y="10799"/>
                  </a:lnTo>
                  <a:cubicBezTo>
                    <a:pt x="12467" y="10799"/>
                    <a:pt x="12824" y="10442"/>
                    <a:pt x="12824" y="10013"/>
                  </a:cubicBezTo>
                  <a:lnTo>
                    <a:pt x="12824" y="1988"/>
                  </a:lnTo>
                  <a:cubicBezTo>
                    <a:pt x="12824" y="1524"/>
                    <a:pt x="12467" y="1191"/>
                    <a:pt x="12026" y="1191"/>
                  </a:cubicBezTo>
                  <a:lnTo>
                    <a:pt x="8490" y="1191"/>
                  </a:lnTo>
                  <a:lnTo>
                    <a:pt x="7585" y="274"/>
                  </a:lnTo>
                  <a:cubicBezTo>
                    <a:pt x="7383" y="83"/>
                    <a:pt x="7145" y="0"/>
                    <a:pt x="68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6" name="Google Shape;6786;p79"/>
            <p:cNvSpPr/>
            <p:nvPr/>
          </p:nvSpPr>
          <p:spPr>
            <a:xfrm>
              <a:off x="2292737" y="3477220"/>
              <a:ext cx="164898" cy="164866"/>
            </a:xfrm>
            <a:custGeom>
              <a:avLst/>
              <a:gdLst/>
              <a:ahLst/>
              <a:cxnLst/>
              <a:rect l="l" t="t" r="r" b="b"/>
              <a:pathLst>
                <a:path w="5181" h="5180" extrusionOk="0">
                  <a:moveTo>
                    <a:pt x="2799" y="1382"/>
                  </a:moveTo>
                  <a:cubicBezTo>
                    <a:pt x="3025" y="1382"/>
                    <a:pt x="3216" y="1560"/>
                    <a:pt x="3216" y="1798"/>
                  </a:cubicBezTo>
                  <a:lnTo>
                    <a:pt x="3216" y="2203"/>
                  </a:lnTo>
                  <a:cubicBezTo>
                    <a:pt x="3204" y="2525"/>
                    <a:pt x="2942" y="2810"/>
                    <a:pt x="2597" y="2810"/>
                  </a:cubicBezTo>
                  <a:cubicBezTo>
                    <a:pt x="2251" y="2810"/>
                    <a:pt x="1977" y="2525"/>
                    <a:pt x="1977" y="2203"/>
                  </a:cubicBezTo>
                  <a:lnTo>
                    <a:pt x="1977" y="1798"/>
                  </a:lnTo>
                  <a:cubicBezTo>
                    <a:pt x="1977" y="1572"/>
                    <a:pt x="2156" y="1382"/>
                    <a:pt x="2406" y="1382"/>
                  </a:cubicBezTo>
                  <a:close/>
                  <a:moveTo>
                    <a:pt x="2799" y="3156"/>
                  </a:moveTo>
                  <a:lnTo>
                    <a:pt x="2799" y="3275"/>
                  </a:lnTo>
                  <a:cubicBezTo>
                    <a:pt x="2799" y="3346"/>
                    <a:pt x="2835" y="3406"/>
                    <a:pt x="2858" y="3465"/>
                  </a:cubicBezTo>
                  <a:lnTo>
                    <a:pt x="2608" y="3715"/>
                  </a:lnTo>
                  <a:lnTo>
                    <a:pt x="2573" y="3715"/>
                  </a:lnTo>
                  <a:lnTo>
                    <a:pt x="2323" y="3465"/>
                  </a:lnTo>
                  <a:cubicBezTo>
                    <a:pt x="2358" y="3406"/>
                    <a:pt x="2382" y="3346"/>
                    <a:pt x="2382" y="3275"/>
                  </a:cubicBezTo>
                  <a:lnTo>
                    <a:pt x="2382" y="3156"/>
                  </a:lnTo>
                  <a:cubicBezTo>
                    <a:pt x="2454" y="3167"/>
                    <a:pt x="2513" y="3179"/>
                    <a:pt x="2597" y="3179"/>
                  </a:cubicBezTo>
                  <a:cubicBezTo>
                    <a:pt x="2668" y="3179"/>
                    <a:pt x="2739" y="3167"/>
                    <a:pt x="2799" y="3156"/>
                  </a:cubicBezTo>
                  <a:close/>
                  <a:moveTo>
                    <a:pt x="2573" y="381"/>
                  </a:moveTo>
                  <a:cubicBezTo>
                    <a:pt x="3799" y="381"/>
                    <a:pt x="4799" y="1382"/>
                    <a:pt x="4799" y="2596"/>
                  </a:cubicBezTo>
                  <a:cubicBezTo>
                    <a:pt x="4811" y="3287"/>
                    <a:pt x="4490" y="3906"/>
                    <a:pt x="3978" y="4322"/>
                  </a:cubicBezTo>
                  <a:lnTo>
                    <a:pt x="3978" y="4049"/>
                  </a:lnTo>
                  <a:cubicBezTo>
                    <a:pt x="3978" y="3822"/>
                    <a:pt x="3859" y="3608"/>
                    <a:pt x="3656" y="3525"/>
                  </a:cubicBezTo>
                  <a:lnTo>
                    <a:pt x="3180" y="3287"/>
                  </a:lnTo>
                  <a:lnTo>
                    <a:pt x="3180" y="3275"/>
                  </a:lnTo>
                  <a:lnTo>
                    <a:pt x="3180" y="2989"/>
                  </a:lnTo>
                  <a:cubicBezTo>
                    <a:pt x="3418" y="2810"/>
                    <a:pt x="3573" y="2513"/>
                    <a:pt x="3573" y="2203"/>
                  </a:cubicBezTo>
                  <a:lnTo>
                    <a:pt x="3573" y="1798"/>
                  </a:lnTo>
                  <a:cubicBezTo>
                    <a:pt x="3573" y="1370"/>
                    <a:pt x="3216" y="1012"/>
                    <a:pt x="2787" y="1012"/>
                  </a:cubicBezTo>
                  <a:lnTo>
                    <a:pt x="2382" y="1012"/>
                  </a:lnTo>
                  <a:cubicBezTo>
                    <a:pt x="1954" y="1012"/>
                    <a:pt x="1596" y="1370"/>
                    <a:pt x="1596" y="1798"/>
                  </a:cubicBezTo>
                  <a:lnTo>
                    <a:pt x="1596" y="2203"/>
                  </a:lnTo>
                  <a:cubicBezTo>
                    <a:pt x="1596" y="2525"/>
                    <a:pt x="1763" y="2810"/>
                    <a:pt x="2001" y="2989"/>
                  </a:cubicBezTo>
                  <a:lnTo>
                    <a:pt x="2001" y="3275"/>
                  </a:lnTo>
                  <a:lnTo>
                    <a:pt x="2001" y="3287"/>
                  </a:lnTo>
                  <a:lnTo>
                    <a:pt x="1525" y="3525"/>
                  </a:lnTo>
                  <a:cubicBezTo>
                    <a:pt x="1334" y="3632"/>
                    <a:pt x="1192" y="3822"/>
                    <a:pt x="1192" y="4049"/>
                  </a:cubicBezTo>
                  <a:lnTo>
                    <a:pt x="1192" y="4322"/>
                  </a:lnTo>
                  <a:cubicBezTo>
                    <a:pt x="692" y="3918"/>
                    <a:pt x="358" y="3298"/>
                    <a:pt x="358" y="2596"/>
                  </a:cubicBezTo>
                  <a:cubicBezTo>
                    <a:pt x="358" y="1382"/>
                    <a:pt x="1358" y="381"/>
                    <a:pt x="2573" y="381"/>
                  </a:cubicBezTo>
                  <a:close/>
                  <a:moveTo>
                    <a:pt x="3156" y="3691"/>
                  </a:moveTo>
                  <a:lnTo>
                    <a:pt x="3490" y="3846"/>
                  </a:lnTo>
                  <a:cubicBezTo>
                    <a:pt x="3561" y="3882"/>
                    <a:pt x="3609" y="3953"/>
                    <a:pt x="3609" y="4049"/>
                  </a:cubicBezTo>
                  <a:lnTo>
                    <a:pt x="3609" y="4560"/>
                  </a:lnTo>
                  <a:cubicBezTo>
                    <a:pt x="3311" y="4727"/>
                    <a:pt x="2954" y="4822"/>
                    <a:pt x="2597" y="4822"/>
                  </a:cubicBezTo>
                  <a:cubicBezTo>
                    <a:pt x="2227" y="4822"/>
                    <a:pt x="1882" y="4727"/>
                    <a:pt x="1585" y="4560"/>
                  </a:cubicBezTo>
                  <a:lnTo>
                    <a:pt x="1585" y="4049"/>
                  </a:lnTo>
                  <a:cubicBezTo>
                    <a:pt x="1585" y="3965"/>
                    <a:pt x="1632" y="3894"/>
                    <a:pt x="1704" y="3846"/>
                  </a:cubicBezTo>
                  <a:lnTo>
                    <a:pt x="2025" y="3691"/>
                  </a:lnTo>
                  <a:lnTo>
                    <a:pt x="2323" y="3989"/>
                  </a:lnTo>
                  <a:cubicBezTo>
                    <a:pt x="2406" y="4060"/>
                    <a:pt x="2489" y="4108"/>
                    <a:pt x="2597" y="4108"/>
                  </a:cubicBezTo>
                  <a:cubicBezTo>
                    <a:pt x="2704" y="4108"/>
                    <a:pt x="2799" y="4060"/>
                    <a:pt x="2858" y="3989"/>
                  </a:cubicBezTo>
                  <a:lnTo>
                    <a:pt x="3156" y="3691"/>
                  </a:lnTo>
                  <a:close/>
                  <a:moveTo>
                    <a:pt x="2597" y="0"/>
                  </a:moveTo>
                  <a:cubicBezTo>
                    <a:pt x="1168" y="0"/>
                    <a:pt x="1" y="1155"/>
                    <a:pt x="1" y="2584"/>
                  </a:cubicBezTo>
                  <a:cubicBezTo>
                    <a:pt x="1" y="4013"/>
                    <a:pt x="1168" y="5180"/>
                    <a:pt x="2597" y="5180"/>
                  </a:cubicBezTo>
                  <a:cubicBezTo>
                    <a:pt x="4025" y="5180"/>
                    <a:pt x="5180" y="4013"/>
                    <a:pt x="5180" y="2584"/>
                  </a:cubicBezTo>
                  <a:cubicBezTo>
                    <a:pt x="5180" y="1155"/>
                    <a:pt x="4025" y="0"/>
                    <a:pt x="2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7" name="Google Shape;6787;p79"/>
            <p:cNvSpPr/>
            <p:nvPr/>
          </p:nvSpPr>
          <p:spPr>
            <a:xfrm>
              <a:off x="2256358" y="3451503"/>
              <a:ext cx="188769" cy="177311"/>
            </a:xfrm>
            <a:custGeom>
              <a:avLst/>
              <a:gdLst/>
              <a:ahLst/>
              <a:cxnLst/>
              <a:rect l="l" t="t" r="r" b="b"/>
              <a:pathLst>
                <a:path w="5931" h="5571" extrusionOk="0">
                  <a:moveTo>
                    <a:pt x="3751" y="0"/>
                  </a:moveTo>
                  <a:cubicBezTo>
                    <a:pt x="2872" y="0"/>
                    <a:pt x="1994" y="341"/>
                    <a:pt x="1323" y="999"/>
                  </a:cubicBezTo>
                  <a:cubicBezTo>
                    <a:pt x="120" y="2201"/>
                    <a:pt x="1" y="4142"/>
                    <a:pt x="1049" y="5488"/>
                  </a:cubicBezTo>
                  <a:cubicBezTo>
                    <a:pt x="1073" y="5535"/>
                    <a:pt x="1132" y="5571"/>
                    <a:pt x="1192" y="5571"/>
                  </a:cubicBezTo>
                  <a:cubicBezTo>
                    <a:pt x="1239" y="5571"/>
                    <a:pt x="1263" y="5547"/>
                    <a:pt x="1311" y="5523"/>
                  </a:cubicBezTo>
                  <a:cubicBezTo>
                    <a:pt x="1382" y="5464"/>
                    <a:pt x="1406" y="5345"/>
                    <a:pt x="1346" y="5249"/>
                  </a:cubicBezTo>
                  <a:cubicBezTo>
                    <a:pt x="406" y="4047"/>
                    <a:pt x="525" y="2332"/>
                    <a:pt x="1596" y="1261"/>
                  </a:cubicBezTo>
                  <a:cubicBezTo>
                    <a:pt x="2181" y="676"/>
                    <a:pt x="2961" y="375"/>
                    <a:pt x="3742" y="375"/>
                  </a:cubicBezTo>
                  <a:cubicBezTo>
                    <a:pt x="4393" y="375"/>
                    <a:pt x="5044" y="584"/>
                    <a:pt x="5585" y="1011"/>
                  </a:cubicBezTo>
                  <a:cubicBezTo>
                    <a:pt x="5616" y="1037"/>
                    <a:pt x="5656" y="1049"/>
                    <a:pt x="5697" y="1049"/>
                  </a:cubicBezTo>
                  <a:cubicBezTo>
                    <a:pt x="5750" y="1049"/>
                    <a:pt x="5806" y="1028"/>
                    <a:pt x="5847" y="987"/>
                  </a:cubicBezTo>
                  <a:cubicBezTo>
                    <a:pt x="5930" y="904"/>
                    <a:pt x="5895" y="773"/>
                    <a:pt x="5823" y="713"/>
                  </a:cubicBezTo>
                  <a:cubicBezTo>
                    <a:pt x="5209" y="233"/>
                    <a:pt x="4479" y="0"/>
                    <a:pt x="3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8" name="Google Shape;6788;p79"/>
            <p:cNvSpPr/>
            <p:nvPr/>
          </p:nvSpPr>
          <p:spPr>
            <a:xfrm>
              <a:off x="2305245" y="3491160"/>
              <a:ext cx="189151" cy="176706"/>
            </a:xfrm>
            <a:custGeom>
              <a:avLst/>
              <a:gdLst/>
              <a:ahLst/>
              <a:cxnLst/>
              <a:rect l="l" t="t" r="r" b="b"/>
              <a:pathLst>
                <a:path w="5943" h="5552" extrusionOk="0">
                  <a:moveTo>
                    <a:pt x="4739" y="1"/>
                  </a:moveTo>
                  <a:cubicBezTo>
                    <a:pt x="4695" y="1"/>
                    <a:pt x="4650" y="13"/>
                    <a:pt x="4609" y="39"/>
                  </a:cubicBezTo>
                  <a:cubicBezTo>
                    <a:pt x="4537" y="98"/>
                    <a:pt x="4525" y="217"/>
                    <a:pt x="4585" y="301"/>
                  </a:cubicBezTo>
                  <a:cubicBezTo>
                    <a:pt x="5513" y="1503"/>
                    <a:pt x="5406" y="3218"/>
                    <a:pt x="4335" y="4289"/>
                  </a:cubicBezTo>
                  <a:cubicBezTo>
                    <a:pt x="3750" y="4874"/>
                    <a:pt x="2970" y="5175"/>
                    <a:pt x="2189" y="5175"/>
                  </a:cubicBezTo>
                  <a:cubicBezTo>
                    <a:pt x="1538" y="5175"/>
                    <a:pt x="887" y="4966"/>
                    <a:pt x="346" y="4539"/>
                  </a:cubicBezTo>
                  <a:cubicBezTo>
                    <a:pt x="314" y="4516"/>
                    <a:pt x="276" y="4505"/>
                    <a:pt x="237" y="4505"/>
                  </a:cubicBezTo>
                  <a:cubicBezTo>
                    <a:pt x="177" y="4505"/>
                    <a:pt x="116" y="4531"/>
                    <a:pt x="72" y="4575"/>
                  </a:cubicBezTo>
                  <a:cubicBezTo>
                    <a:pt x="1" y="4646"/>
                    <a:pt x="25" y="4765"/>
                    <a:pt x="96" y="4837"/>
                  </a:cubicBezTo>
                  <a:cubicBezTo>
                    <a:pt x="715" y="5313"/>
                    <a:pt x="1453" y="5551"/>
                    <a:pt x="2180" y="5551"/>
                  </a:cubicBezTo>
                  <a:cubicBezTo>
                    <a:pt x="3061" y="5551"/>
                    <a:pt x="3930" y="5218"/>
                    <a:pt x="4597" y="4551"/>
                  </a:cubicBezTo>
                  <a:cubicBezTo>
                    <a:pt x="5823" y="3349"/>
                    <a:pt x="5942" y="1420"/>
                    <a:pt x="4882" y="62"/>
                  </a:cubicBezTo>
                  <a:cubicBezTo>
                    <a:pt x="4849" y="22"/>
                    <a:pt x="4796" y="1"/>
                    <a:pt x="4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89" name="Google Shape;6789;p79"/>
          <p:cNvGrpSpPr/>
          <p:nvPr/>
        </p:nvGrpSpPr>
        <p:grpSpPr>
          <a:xfrm>
            <a:off x="4891198" y="2925108"/>
            <a:ext cx="334634" cy="334634"/>
            <a:chOff x="4891198" y="2925108"/>
            <a:chExt cx="334634" cy="334634"/>
          </a:xfrm>
        </p:grpSpPr>
        <p:sp>
          <p:nvSpPr>
            <p:cNvPr id="6790" name="Google Shape;6790;p79"/>
            <p:cNvSpPr/>
            <p:nvPr/>
          </p:nvSpPr>
          <p:spPr>
            <a:xfrm>
              <a:off x="5001830" y="2925108"/>
              <a:ext cx="113338" cy="150831"/>
            </a:xfrm>
            <a:custGeom>
              <a:avLst/>
              <a:gdLst/>
              <a:ahLst/>
              <a:cxnLst/>
              <a:rect l="l" t="t" r="r" b="b"/>
              <a:pathLst>
                <a:path w="3561" h="4739" extrusionOk="0">
                  <a:moveTo>
                    <a:pt x="1822" y="333"/>
                  </a:moveTo>
                  <a:cubicBezTo>
                    <a:pt x="2251" y="333"/>
                    <a:pt x="2596" y="691"/>
                    <a:pt x="2596" y="1107"/>
                  </a:cubicBezTo>
                  <a:lnTo>
                    <a:pt x="2596" y="1214"/>
                  </a:lnTo>
                  <a:lnTo>
                    <a:pt x="2573" y="1214"/>
                  </a:lnTo>
                  <a:cubicBezTo>
                    <a:pt x="2358" y="1155"/>
                    <a:pt x="2275" y="857"/>
                    <a:pt x="2263" y="857"/>
                  </a:cubicBezTo>
                  <a:cubicBezTo>
                    <a:pt x="2251" y="798"/>
                    <a:pt x="2203" y="738"/>
                    <a:pt x="2132" y="738"/>
                  </a:cubicBezTo>
                  <a:cubicBezTo>
                    <a:pt x="2119" y="733"/>
                    <a:pt x="2105" y="731"/>
                    <a:pt x="2092" y="731"/>
                  </a:cubicBezTo>
                  <a:cubicBezTo>
                    <a:pt x="2043" y="731"/>
                    <a:pt x="1993" y="761"/>
                    <a:pt x="1965" y="798"/>
                  </a:cubicBezTo>
                  <a:cubicBezTo>
                    <a:pt x="1668" y="1214"/>
                    <a:pt x="1001" y="1214"/>
                    <a:pt x="1001" y="1214"/>
                  </a:cubicBezTo>
                  <a:lnTo>
                    <a:pt x="953" y="1214"/>
                  </a:lnTo>
                  <a:lnTo>
                    <a:pt x="965" y="1107"/>
                  </a:lnTo>
                  <a:cubicBezTo>
                    <a:pt x="965" y="679"/>
                    <a:pt x="1322" y="333"/>
                    <a:pt x="1739" y="333"/>
                  </a:cubicBezTo>
                  <a:close/>
                  <a:moveTo>
                    <a:pt x="2739" y="1655"/>
                  </a:moveTo>
                  <a:cubicBezTo>
                    <a:pt x="2775" y="1691"/>
                    <a:pt x="2775" y="1715"/>
                    <a:pt x="2775" y="1750"/>
                  </a:cubicBezTo>
                  <a:cubicBezTo>
                    <a:pt x="2775" y="1786"/>
                    <a:pt x="2751" y="1834"/>
                    <a:pt x="2703" y="1845"/>
                  </a:cubicBezTo>
                  <a:lnTo>
                    <a:pt x="2703" y="1655"/>
                  </a:lnTo>
                  <a:close/>
                  <a:moveTo>
                    <a:pt x="846" y="1667"/>
                  </a:moveTo>
                  <a:lnTo>
                    <a:pt x="846" y="1881"/>
                  </a:lnTo>
                  <a:cubicBezTo>
                    <a:pt x="822" y="1845"/>
                    <a:pt x="787" y="1822"/>
                    <a:pt x="787" y="1762"/>
                  </a:cubicBezTo>
                  <a:cubicBezTo>
                    <a:pt x="787" y="1715"/>
                    <a:pt x="810" y="1691"/>
                    <a:pt x="822" y="1667"/>
                  </a:cubicBezTo>
                  <a:close/>
                  <a:moveTo>
                    <a:pt x="2084" y="1179"/>
                  </a:moveTo>
                  <a:cubicBezTo>
                    <a:pt x="2144" y="1298"/>
                    <a:pt x="2251" y="1417"/>
                    <a:pt x="2394" y="1476"/>
                  </a:cubicBezTo>
                  <a:lnTo>
                    <a:pt x="2382" y="1953"/>
                  </a:lnTo>
                  <a:cubicBezTo>
                    <a:pt x="2382" y="2250"/>
                    <a:pt x="2144" y="2477"/>
                    <a:pt x="1858" y="2477"/>
                  </a:cubicBezTo>
                  <a:lnTo>
                    <a:pt x="1715" y="2477"/>
                  </a:lnTo>
                  <a:cubicBezTo>
                    <a:pt x="1418" y="2477"/>
                    <a:pt x="1191" y="2238"/>
                    <a:pt x="1191" y="1953"/>
                  </a:cubicBezTo>
                  <a:lnTo>
                    <a:pt x="1191" y="1524"/>
                  </a:lnTo>
                  <a:cubicBezTo>
                    <a:pt x="1406" y="1488"/>
                    <a:pt x="1787" y="1417"/>
                    <a:pt x="2084" y="1179"/>
                  </a:cubicBezTo>
                  <a:close/>
                  <a:moveTo>
                    <a:pt x="1965" y="2798"/>
                  </a:moveTo>
                  <a:lnTo>
                    <a:pt x="1965" y="2893"/>
                  </a:lnTo>
                  <a:lnTo>
                    <a:pt x="1787" y="3084"/>
                  </a:lnTo>
                  <a:lnTo>
                    <a:pt x="1608" y="2917"/>
                  </a:lnTo>
                  <a:lnTo>
                    <a:pt x="1608" y="2798"/>
                  </a:lnTo>
                  <a:close/>
                  <a:moveTo>
                    <a:pt x="1751" y="0"/>
                  </a:moveTo>
                  <a:cubicBezTo>
                    <a:pt x="1144" y="0"/>
                    <a:pt x="644" y="512"/>
                    <a:pt x="644" y="1119"/>
                  </a:cubicBezTo>
                  <a:lnTo>
                    <a:pt x="644" y="1417"/>
                  </a:lnTo>
                  <a:cubicBezTo>
                    <a:pt x="537" y="1512"/>
                    <a:pt x="465" y="1643"/>
                    <a:pt x="465" y="1774"/>
                  </a:cubicBezTo>
                  <a:cubicBezTo>
                    <a:pt x="465" y="2000"/>
                    <a:pt x="656" y="2203"/>
                    <a:pt x="894" y="2226"/>
                  </a:cubicBezTo>
                  <a:cubicBezTo>
                    <a:pt x="953" y="2429"/>
                    <a:pt x="1108" y="2596"/>
                    <a:pt x="1287" y="2703"/>
                  </a:cubicBezTo>
                  <a:lnTo>
                    <a:pt x="1287" y="2786"/>
                  </a:lnTo>
                  <a:lnTo>
                    <a:pt x="596" y="3060"/>
                  </a:lnTo>
                  <a:cubicBezTo>
                    <a:pt x="537" y="3084"/>
                    <a:pt x="1" y="3298"/>
                    <a:pt x="1" y="3965"/>
                  </a:cubicBezTo>
                  <a:lnTo>
                    <a:pt x="1" y="4560"/>
                  </a:lnTo>
                  <a:cubicBezTo>
                    <a:pt x="1" y="4643"/>
                    <a:pt x="72" y="4727"/>
                    <a:pt x="167" y="4727"/>
                  </a:cubicBezTo>
                  <a:lnTo>
                    <a:pt x="584" y="4727"/>
                  </a:lnTo>
                  <a:cubicBezTo>
                    <a:pt x="668" y="4727"/>
                    <a:pt x="739" y="4643"/>
                    <a:pt x="739" y="4560"/>
                  </a:cubicBezTo>
                  <a:cubicBezTo>
                    <a:pt x="739" y="4465"/>
                    <a:pt x="668" y="4393"/>
                    <a:pt x="584" y="4393"/>
                  </a:cubicBezTo>
                  <a:lnTo>
                    <a:pt x="322" y="4393"/>
                  </a:lnTo>
                  <a:lnTo>
                    <a:pt x="322" y="3965"/>
                  </a:lnTo>
                  <a:cubicBezTo>
                    <a:pt x="322" y="3500"/>
                    <a:pt x="691" y="3369"/>
                    <a:pt x="703" y="3369"/>
                  </a:cubicBezTo>
                  <a:lnTo>
                    <a:pt x="715" y="3369"/>
                  </a:lnTo>
                  <a:lnTo>
                    <a:pt x="1334" y="3131"/>
                  </a:lnTo>
                  <a:lnTo>
                    <a:pt x="1668" y="3453"/>
                  </a:lnTo>
                  <a:cubicBezTo>
                    <a:pt x="1703" y="3489"/>
                    <a:pt x="1739" y="3500"/>
                    <a:pt x="1787" y="3500"/>
                  </a:cubicBezTo>
                  <a:cubicBezTo>
                    <a:pt x="1834" y="3500"/>
                    <a:pt x="1870" y="3489"/>
                    <a:pt x="1906" y="3453"/>
                  </a:cubicBezTo>
                  <a:lnTo>
                    <a:pt x="2215" y="3131"/>
                  </a:lnTo>
                  <a:lnTo>
                    <a:pt x="2846" y="3381"/>
                  </a:lnTo>
                  <a:lnTo>
                    <a:pt x="2858" y="3381"/>
                  </a:lnTo>
                  <a:cubicBezTo>
                    <a:pt x="2858" y="3381"/>
                    <a:pt x="3227" y="3512"/>
                    <a:pt x="3227" y="3977"/>
                  </a:cubicBezTo>
                  <a:lnTo>
                    <a:pt x="3227" y="4405"/>
                  </a:lnTo>
                  <a:lnTo>
                    <a:pt x="1120" y="4405"/>
                  </a:lnTo>
                  <a:cubicBezTo>
                    <a:pt x="1025" y="4405"/>
                    <a:pt x="953" y="4489"/>
                    <a:pt x="953" y="4572"/>
                  </a:cubicBezTo>
                  <a:cubicBezTo>
                    <a:pt x="953" y="4667"/>
                    <a:pt x="1025" y="4739"/>
                    <a:pt x="1120" y="4739"/>
                  </a:cubicBezTo>
                  <a:lnTo>
                    <a:pt x="3394" y="4739"/>
                  </a:lnTo>
                  <a:cubicBezTo>
                    <a:pt x="3477" y="4739"/>
                    <a:pt x="3561" y="4667"/>
                    <a:pt x="3561" y="4572"/>
                  </a:cubicBezTo>
                  <a:lnTo>
                    <a:pt x="3561" y="3977"/>
                  </a:lnTo>
                  <a:cubicBezTo>
                    <a:pt x="3561" y="3310"/>
                    <a:pt x="3037" y="3084"/>
                    <a:pt x="2965" y="3072"/>
                  </a:cubicBezTo>
                  <a:lnTo>
                    <a:pt x="2311" y="2798"/>
                  </a:lnTo>
                  <a:lnTo>
                    <a:pt x="2311" y="2715"/>
                  </a:lnTo>
                  <a:cubicBezTo>
                    <a:pt x="2489" y="2607"/>
                    <a:pt x="2620" y="2441"/>
                    <a:pt x="2692" y="2238"/>
                  </a:cubicBezTo>
                  <a:cubicBezTo>
                    <a:pt x="2930" y="2226"/>
                    <a:pt x="3120" y="2012"/>
                    <a:pt x="3120" y="1774"/>
                  </a:cubicBezTo>
                  <a:cubicBezTo>
                    <a:pt x="3120" y="1631"/>
                    <a:pt x="3049" y="1488"/>
                    <a:pt x="2942" y="1417"/>
                  </a:cubicBezTo>
                  <a:lnTo>
                    <a:pt x="2942" y="1119"/>
                  </a:lnTo>
                  <a:cubicBezTo>
                    <a:pt x="2942" y="512"/>
                    <a:pt x="2442" y="0"/>
                    <a:pt x="1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1" name="Google Shape;6791;p79"/>
            <p:cNvSpPr/>
            <p:nvPr/>
          </p:nvSpPr>
          <p:spPr>
            <a:xfrm>
              <a:off x="5102628" y="2933033"/>
              <a:ext cx="98188" cy="76991"/>
            </a:xfrm>
            <a:custGeom>
              <a:avLst/>
              <a:gdLst/>
              <a:ahLst/>
              <a:cxnLst/>
              <a:rect l="l" t="t" r="r" b="b"/>
              <a:pathLst>
                <a:path w="3085" h="2419" extrusionOk="0">
                  <a:moveTo>
                    <a:pt x="181" y="1"/>
                  </a:moveTo>
                  <a:cubicBezTo>
                    <a:pt x="116" y="1"/>
                    <a:pt x="55" y="44"/>
                    <a:pt x="37" y="108"/>
                  </a:cubicBezTo>
                  <a:cubicBezTo>
                    <a:pt x="1" y="192"/>
                    <a:pt x="48" y="287"/>
                    <a:pt x="132" y="323"/>
                  </a:cubicBezTo>
                  <a:cubicBezTo>
                    <a:pt x="1215" y="680"/>
                    <a:pt x="2132" y="1394"/>
                    <a:pt x="2751" y="2347"/>
                  </a:cubicBezTo>
                  <a:cubicBezTo>
                    <a:pt x="2787" y="2394"/>
                    <a:pt x="2846" y="2418"/>
                    <a:pt x="2894" y="2418"/>
                  </a:cubicBezTo>
                  <a:cubicBezTo>
                    <a:pt x="2918" y="2418"/>
                    <a:pt x="2954" y="2406"/>
                    <a:pt x="2977" y="2394"/>
                  </a:cubicBezTo>
                  <a:cubicBezTo>
                    <a:pt x="3049" y="2347"/>
                    <a:pt x="3085" y="2239"/>
                    <a:pt x="3025" y="2168"/>
                  </a:cubicBezTo>
                  <a:cubicBezTo>
                    <a:pt x="2370" y="1156"/>
                    <a:pt x="1382" y="382"/>
                    <a:pt x="239" y="13"/>
                  </a:cubicBezTo>
                  <a:cubicBezTo>
                    <a:pt x="220" y="5"/>
                    <a:pt x="200"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2" name="Google Shape;6792;p79"/>
            <p:cNvSpPr/>
            <p:nvPr/>
          </p:nvSpPr>
          <p:spPr>
            <a:xfrm>
              <a:off x="4915832" y="2932492"/>
              <a:ext cx="98920" cy="77532"/>
            </a:xfrm>
            <a:custGeom>
              <a:avLst/>
              <a:gdLst/>
              <a:ahLst/>
              <a:cxnLst/>
              <a:rect l="l" t="t" r="r" b="b"/>
              <a:pathLst>
                <a:path w="3108" h="2436" extrusionOk="0">
                  <a:moveTo>
                    <a:pt x="2914" y="0"/>
                  </a:moveTo>
                  <a:cubicBezTo>
                    <a:pt x="2899" y="0"/>
                    <a:pt x="2884" y="2"/>
                    <a:pt x="2869" y="6"/>
                  </a:cubicBezTo>
                  <a:cubicBezTo>
                    <a:pt x="1703" y="375"/>
                    <a:pt x="714" y="1161"/>
                    <a:pt x="36" y="2185"/>
                  </a:cubicBezTo>
                  <a:cubicBezTo>
                    <a:pt x="0" y="2256"/>
                    <a:pt x="24" y="2364"/>
                    <a:pt x="95" y="2411"/>
                  </a:cubicBezTo>
                  <a:cubicBezTo>
                    <a:pt x="131" y="2423"/>
                    <a:pt x="155" y="2435"/>
                    <a:pt x="191" y="2435"/>
                  </a:cubicBezTo>
                  <a:cubicBezTo>
                    <a:pt x="250" y="2435"/>
                    <a:pt x="298" y="2411"/>
                    <a:pt x="322" y="2364"/>
                  </a:cubicBezTo>
                  <a:cubicBezTo>
                    <a:pt x="953" y="1399"/>
                    <a:pt x="1881" y="685"/>
                    <a:pt x="2977" y="328"/>
                  </a:cubicBezTo>
                  <a:cubicBezTo>
                    <a:pt x="3060" y="292"/>
                    <a:pt x="3108" y="209"/>
                    <a:pt x="3072" y="113"/>
                  </a:cubicBezTo>
                  <a:cubicBezTo>
                    <a:pt x="3052" y="44"/>
                    <a:pt x="2984" y="0"/>
                    <a:pt x="29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3" name="Google Shape;6793;p79"/>
            <p:cNvSpPr/>
            <p:nvPr/>
          </p:nvSpPr>
          <p:spPr>
            <a:xfrm>
              <a:off x="4915832" y="3174254"/>
              <a:ext cx="80746" cy="70689"/>
            </a:xfrm>
            <a:custGeom>
              <a:avLst/>
              <a:gdLst/>
              <a:ahLst/>
              <a:cxnLst/>
              <a:rect l="l" t="t" r="r" b="b"/>
              <a:pathLst>
                <a:path w="2537" h="2221" extrusionOk="0">
                  <a:moveTo>
                    <a:pt x="185" y="0"/>
                  </a:moveTo>
                  <a:cubicBezTo>
                    <a:pt x="155" y="0"/>
                    <a:pt x="125" y="9"/>
                    <a:pt x="95" y="30"/>
                  </a:cubicBezTo>
                  <a:cubicBezTo>
                    <a:pt x="24" y="78"/>
                    <a:pt x="0" y="185"/>
                    <a:pt x="60" y="256"/>
                  </a:cubicBezTo>
                  <a:cubicBezTo>
                    <a:pt x="607" y="1102"/>
                    <a:pt x="1381" y="1780"/>
                    <a:pt x="2286" y="2209"/>
                  </a:cubicBezTo>
                  <a:cubicBezTo>
                    <a:pt x="2322" y="2221"/>
                    <a:pt x="2334" y="2221"/>
                    <a:pt x="2357" y="2221"/>
                  </a:cubicBezTo>
                  <a:cubicBezTo>
                    <a:pt x="2417" y="2221"/>
                    <a:pt x="2477" y="2197"/>
                    <a:pt x="2512" y="2138"/>
                  </a:cubicBezTo>
                  <a:cubicBezTo>
                    <a:pt x="2536" y="2030"/>
                    <a:pt x="2512" y="1923"/>
                    <a:pt x="2417" y="1899"/>
                  </a:cubicBezTo>
                  <a:cubicBezTo>
                    <a:pt x="1560" y="1495"/>
                    <a:pt x="845" y="864"/>
                    <a:pt x="322" y="78"/>
                  </a:cubicBezTo>
                  <a:cubicBezTo>
                    <a:pt x="291" y="31"/>
                    <a:pt x="240"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4" name="Google Shape;6794;p79"/>
            <p:cNvSpPr/>
            <p:nvPr/>
          </p:nvSpPr>
          <p:spPr>
            <a:xfrm>
              <a:off x="5121215" y="3173936"/>
              <a:ext cx="79601" cy="69511"/>
            </a:xfrm>
            <a:custGeom>
              <a:avLst/>
              <a:gdLst/>
              <a:ahLst/>
              <a:cxnLst/>
              <a:rect l="l" t="t" r="r" b="b"/>
              <a:pathLst>
                <a:path w="2501" h="2184" extrusionOk="0">
                  <a:moveTo>
                    <a:pt x="2301" y="0"/>
                  </a:moveTo>
                  <a:cubicBezTo>
                    <a:pt x="2250" y="0"/>
                    <a:pt x="2201" y="25"/>
                    <a:pt x="2179" y="76"/>
                  </a:cubicBezTo>
                  <a:cubicBezTo>
                    <a:pt x="1667" y="862"/>
                    <a:pt x="953" y="1481"/>
                    <a:pt x="119" y="1874"/>
                  </a:cubicBezTo>
                  <a:cubicBezTo>
                    <a:pt x="36" y="1921"/>
                    <a:pt x="0" y="2005"/>
                    <a:pt x="48" y="2100"/>
                  </a:cubicBezTo>
                  <a:cubicBezTo>
                    <a:pt x="72" y="2159"/>
                    <a:pt x="131" y="2183"/>
                    <a:pt x="191" y="2183"/>
                  </a:cubicBezTo>
                  <a:cubicBezTo>
                    <a:pt x="226" y="2183"/>
                    <a:pt x="238" y="2183"/>
                    <a:pt x="274" y="2171"/>
                  </a:cubicBezTo>
                  <a:cubicBezTo>
                    <a:pt x="1167" y="1755"/>
                    <a:pt x="1941" y="1088"/>
                    <a:pt x="2477" y="231"/>
                  </a:cubicBezTo>
                  <a:cubicBezTo>
                    <a:pt x="2501" y="183"/>
                    <a:pt x="2489" y="76"/>
                    <a:pt x="2393" y="28"/>
                  </a:cubicBezTo>
                  <a:cubicBezTo>
                    <a:pt x="2366" y="10"/>
                    <a:pt x="2333" y="0"/>
                    <a:pt x="23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5" name="Google Shape;6795;p79"/>
            <p:cNvSpPr/>
            <p:nvPr/>
          </p:nvSpPr>
          <p:spPr>
            <a:xfrm>
              <a:off x="4891198" y="3016803"/>
              <a:ext cx="112956" cy="150831"/>
            </a:xfrm>
            <a:custGeom>
              <a:avLst/>
              <a:gdLst/>
              <a:ahLst/>
              <a:cxnLst/>
              <a:rect l="l" t="t" r="r" b="b"/>
              <a:pathLst>
                <a:path w="3549" h="4739" extrusionOk="0">
                  <a:moveTo>
                    <a:pt x="1822" y="322"/>
                  </a:moveTo>
                  <a:cubicBezTo>
                    <a:pt x="2262" y="322"/>
                    <a:pt x="2596" y="679"/>
                    <a:pt x="2596" y="1096"/>
                  </a:cubicBezTo>
                  <a:lnTo>
                    <a:pt x="2596" y="1203"/>
                  </a:lnTo>
                  <a:lnTo>
                    <a:pt x="2584" y="1203"/>
                  </a:lnTo>
                  <a:cubicBezTo>
                    <a:pt x="2358" y="1143"/>
                    <a:pt x="2286" y="846"/>
                    <a:pt x="2274" y="846"/>
                  </a:cubicBezTo>
                  <a:cubicBezTo>
                    <a:pt x="2262" y="786"/>
                    <a:pt x="2215" y="727"/>
                    <a:pt x="2143" y="727"/>
                  </a:cubicBezTo>
                  <a:cubicBezTo>
                    <a:pt x="2133" y="725"/>
                    <a:pt x="2122" y="724"/>
                    <a:pt x="2111" y="724"/>
                  </a:cubicBezTo>
                  <a:cubicBezTo>
                    <a:pt x="2057" y="724"/>
                    <a:pt x="1996" y="747"/>
                    <a:pt x="1977" y="786"/>
                  </a:cubicBezTo>
                  <a:cubicBezTo>
                    <a:pt x="1691" y="1203"/>
                    <a:pt x="1024" y="1203"/>
                    <a:pt x="1024" y="1203"/>
                  </a:cubicBezTo>
                  <a:lnTo>
                    <a:pt x="976" y="1203"/>
                  </a:lnTo>
                  <a:lnTo>
                    <a:pt x="976" y="1096"/>
                  </a:lnTo>
                  <a:cubicBezTo>
                    <a:pt x="976" y="667"/>
                    <a:pt x="1334" y="322"/>
                    <a:pt x="1750" y="322"/>
                  </a:cubicBezTo>
                  <a:close/>
                  <a:moveTo>
                    <a:pt x="2727" y="1667"/>
                  </a:moveTo>
                  <a:cubicBezTo>
                    <a:pt x="2762" y="1691"/>
                    <a:pt x="2762" y="1727"/>
                    <a:pt x="2762" y="1751"/>
                  </a:cubicBezTo>
                  <a:cubicBezTo>
                    <a:pt x="2762" y="1798"/>
                    <a:pt x="2750" y="1846"/>
                    <a:pt x="2703" y="1858"/>
                  </a:cubicBezTo>
                  <a:lnTo>
                    <a:pt x="2703" y="1667"/>
                  </a:lnTo>
                  <a:close/>
                  <a:moveTo>
                    <a:pt x="845" y="1667"/>
                  </a:moveTo>
                  <a:lnTo>
                    <a:pt x="845" y="1870"/>
                  </a:lnTo>
                  <a:cubicBezTo>
                    <a:pt x="810" y="1846"/>
                    <a:pt x="786" y="1810"/>
                    <a:pt x="786" y="1751"/>
                  </a:cubicBezTo>
                  <a:cubicBezTo>
                    <a:pt x="786" y="1727"/>
                    <a:pt x="798" y="1691"/>
                    <a:pt x="810" y="1667"/>
                  </a:cubicBezTo>
                  <a:close/>
                  <a:moveTo>
                    <a:pt x="2084" y="1203"/>
                  </a:moveTo>
                  <a:cubicBezTo>
                    <a:pt x="2143" y="1322"/>
                    <a:pt x="2239" y="1441"/>
                    <a:pt x="2393" y="1501"/>
                  </a:cubicBezTo>
                  <a:lnTo>
                    <a:pt x="2393" y="1977"/>
                  </a:lnTo>
                  <a:cubicBezTo>
                    <a:pt x="2393" y="2263"/>
                    <a:pt x="2155" y="2489"/>
                    <a:pt x="1858" y="2489"/>
                  </a:cubicBezTo>
                  <a:lnTo>
                    <a:pt x="1703" y="2489"/>
                  </a:lnTo>
                  <a:cubicBezTo>
                    <a:pt x="1405" y="2489"/>
                    <a:pt x="1191" y="2251"/>
                    <a:pt x="1191" y="1977"/>
                  </a:cubicBezTo>
                  <a:lnTo>
                    <a:pt x="1191" y="1548"/>
                  </a:lnTo>
                  <a:cubicBezTo>
                    <a:pt x="1393" y="1512"/>
                    <a:pt x="1786" y="1441"/>
                    <a:pt x="2084" y="1203"/>
                  </a:cubicBezTo>
                  <a:close/>
                  <a:moveTo>
                    <a:pt x="1965" y="2822"/>
                  </a:moveTo>
                  <a:lnTo>
                    <a:pt x="1965" y="2917"/>
                  </a:lnTo>
                  <a:lnTo>
                    <a:pt x="1786" y="3108"/>
                  </a:lnTo>
                  <a:lnTo>
                    <a:pt x="1607" y="2941"/>
                  </a:lnTo>
                  <a:lnTo>
                    <a:pt x="1607" y="2822"/>
                  </a:lnTo>
                  <a:close/>
                  <a:moveTo>
                    <a:pt x="1750" y="0"/>
                  </a:moveTo>
                  <a:cubicBezTo>
                    <a:pt x="1143" y="0"/>
                    <a:pt x="631" y="500"/>
                    <a:pt x="631" y="1108"/>
                  </a:cubicBezTo>
                  <a:lnTo>
                    <a:pt x="631" y="1405"/>
                  </a:lnTo>
                  <a:cubicBezTo>
                    <a:pt x="524" y="1501"/>
                    <a:pt x="453" y="1631"/>
                    <a:pt x="453" y="1762"/>
                  </a:cubicBezTo>
                  <a:cubicBezTo>
                    <a:pt x="453" y="2024"/>
                    <a:pt x="643" y="2215"/>
                    <a:pt x="893" y="2227"/>
                  </a:cubicBezTo>
                  <a:cubicBezTo>
                    <a:pt x="953" y="2441"/>
                    <a:pt x="1096" y="2596"/>
                    <a:pt x="1274" y="2703"/>
                  </a:cubicBezTo>
                  <a:lnTo>
                    <a:pt x="1274" y="2798"/>
                  </a:lnTo>
                  <a:lnTo>
                    <a:pt x="595" y="3060"/>
                  </a:lnTo>
                  <a:cubicBezTo>
                    <a:pt x="524" y="3096"/>
                    <a:pt x="0" y="3298"/>
                    <a:pt x="0" y="3965"/>
                  </a:cubicBezTo>
                  <a:lnTo>
                    <a:pt x="0" y="4560"/>
                  </a:lnTo>
                  <a:cubicBezTo>
                    <a:pt x="0" y="4656"/>
                    <a:pt x="72" y="4727"/>
                    <a:pt x="155" y="4727"/>
                  </a:cubicBezTo>
                  <a:lnTo>
                    <a:pt x="572" y="4727"/>
                  </a:lnTo>
                  <a:cubicBezTo>
                    <a:pt x="667" y="4727"/>
                    <a:pt x="738" y="4656"/>
                    <a:pt x="738" y="4560"/>
                  </a:cubicBezTo>
                  <a:cubicBezTo>
                    <a:pt x="738" y="4477"/>
                    <a:pt x="667" y="4406"/>
                    <a:pt x="572" y="4406"/>
                  </a:cubicBezTo>
                  <a:lnTo>
                    <a:pt x="322" y="4406"/>
                  </a:lnTo>
                  <a:lnTo>
                    <a:pt x="322" y="3965"/>
                  </a:lnTo>
                  <a:cubicBezTo>
                    <a:pt x="322" y="3513"/>
                    <a:pt x="679" y="3370"/>
                    <a:pt x="691" y="3370"/>
                  </a:cubicBezTo>
                  <a:lnTo>
                    <a:pt x="703" y="3370"/>
                  </a:lnTo>
                  <a:lnTo>
                    <a:pt x="1334" y="3132"/>
                  </a:lnTo>
                  <a:lnTo>
                    <a:pt x="1655" y="3465"/>
                  </a:lnTo>
                  <a:cubicBezTo>
                    <a:pt x="1691" y="3489"/>
                    <a:pt x="1738" y="3513"/>
                    <a:pt x="1774" y="3513"/>
                  </a:cubicBezTo>
                  <a:cubicBezTo>
                    <a:pt x="1822" y="3513"/>
                    <a:pt x="1869" y="3489"/>
                    <a:pt x="1893" y="3465"/>
                  </a:cubicBezTo>
                  <a:lnTo>
                    <a:pt x="2215" y="3132"/>
                  </a:lnTo>
                  <a:lnTo>
                    <a:pt x="2834" y="3394"/>
                  </a:lnTo>
                  <a:lnTo>
                    <a:pt x="2846" y="3394"/>
                  </a:lnTo>
                  <a:cubicBezTo>
                    <a:pt x="2870" y="3394"/>
                    <a:pt x="3227" y="3525"/>
                    <a:pt x="3227" y="3989"/>
                  </a:cubicBezTo>
                  <a:lnTo>
                    <a:pt x="3227" y="4418"/>
                  </a:lnTo>
                  <a:lnTo>
                    <a:pt x="1107" y="4418"/>
                  </a:lnTo>
                  <a:cubicBezTo>
                    <a:pt x="1024" y="4418"/>
                    <a:pt x="941" y="4489"/>
                    <a:pt x="941" y="4584"/>
                  </a:cubicBezTo>
                  <a:cubicBezTo>
                    <a:pt x="941" y="4668"/>
                    <a:pt x="1024" y="4739"/>
                    <a:pt x="1107" y="4739"/>
                  </a:cubicBezTo>
                  <a:lnTo>
                    <a:pt x="3382" y="4739"/>
                  </a:lnTo>
                  <a:cubicBezTo>
                    <a:pt x="3477" y="4727"/>
                    <a:pt x="3548" y="4656"/>
                    <a:pt x="3548" y="4560"/>
                  </a:cubicBezTo>
                  <a:lnTo>
                    <a:pt x="3548" y="3965"/>
                  </a:lnTo>
                  <a:cubicBezTo>
                    <a:pt x="3548" y="3298"/>
                    <a:pt x="3036" y="3072"/>
                    <a:pt x="2953" y="3060"/>
                  </a:cubicBezTo>
                  <a:lnTo>
                    <a:pt x="2298" y="2798"/>
                  </a:lnTo>
                  <a:lnTo>
                    <a:pt x="2298" y="2703"/>
                  </a:lnTo>
                  <a:cubicBezTo>
                    <a:pt x="2477" y="2596"/>
                    <a:pt x="2608" y="2441"/>
                    <a:pt x="2691" y="2227"/>
                  </a:cubicBezTo>
                  <a:cubicBezTo>
                    <a:pt x="2929" y="2215"/>
                    <a:pt x="3120" y="2001"/>
                    <a:pt x="3120" y="1762"/>
                  </a:cubicBezTo>
                  <a:cubicBezTo>
                    <a:pt x="3120" y="1620"/>
                    <a:pt x="3048" y="1489"/>
                    <a:pt x="2941" y="1405"/>
                  </a:cubicBezTo>
                  <a:lnTo>
                    <a:pt x="2941" y="1108"/>
                  </a:lnTo>
                  <a:cubicBezTo>
                    <a:pt x="2941" y="500"/>
                    <a:pt x="2429"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6" name="Google Shape;6796;p79"/>
            <p:cNvSpPr/>
            <p:nvPr/>
          </p:nvSpPr>
          <p:spPr>
            <a:xfrm>
              <a:off x="5112876" y="3016803"/>
              <a:ext cx="112956" cy="150831"/>
            </a:xfrm>
            <a:custGeom>
              <a:avLst/>
              <a:gdLst/>
              <a:ahLst/>
              <a:cxnLst/>
              <a:rect l="l" t="t" r="r" b="b"/>
              <a:pathLst>
                <a:path w="3549" h="4739" extrusionOk="0">
                  <a:moveTo>
                    <a:pt x="1822" y="322"/>
                  </a:moveTo>
                  <a:cubicBezTo>
                    <a:pt x="2262" y="322"/>
                    <a:pt x="2596" y="679"/>
                    <a:pt x="2596" y="1096"/>
                  </a:cubicBezTo>
                  <a:lnTo>
                    <a:pt x="2596" y="1203"/>
                  </a:lnTo>
                  <a:lnTo>
                    <a:pt x="2584" y="1203"/>
                  </a:lnTo>
                  <a:cubicBezTo>
                    <a:pt x="2358" y="1143"/>
                    <a:pt x="2286" y="846"/>
                    <a:pt x="2274" y="846"/>
                  </a:cubicBezTo>
                  <a:cubicBezTo>
                    <a:pt x="2262" y="786"/>
                    <a:pt x="2215" y="727"/>
                    <a:pt x="2143" y="727"/>
                  </a:cubicBezTo>
                  <a:cubicBezTo>
                    <a:pt x="2133" y="725"/>
                    <a:pt x="2122" y="724"/>
                    <a:pt x="2111" y="724"/>
                  </a:cubicBezTo>
                  <a:cubicBezTo>
                    <a:pt x="2057" y="724"/>
                    <a:pt x="1996" y="747"/>
                    <a:pt x="1977" y="786"/>
                  </a:cubicBezTo>
                  <a:cubicBezTo>
                    <a:pt x="1691" y="1203"/>
                    <a:pt x="1024" y="1203"/>
                    <a:pt x="1024" y="1203"/>
                  </a:cubicBezTo>
                  <a:lnTo>
                    <a:pt x="977" y="1203"/>
                  </a:lnTo>
                  <a:lnTo>
                    <a:pt x="977" y="1096"/>
                  </a:lnTo>
                  <a:cubicBezTo>
                    <a:pt x="977" y="667"/>
                    <a:pt x="1334" y="322"/>
                    <a:pt x="1751" y="322"/>
                  </a:cubicBezTo>
                  <a:close/>
                  <a:moveTo>
                    <a:pt x="2727" y="1667"/>
                  </a:moveTo>
                  <a:cubicBezTo>
                    <a:pt x="2763" y="1691"/>
                    <a:pt x="2763" y="1727"/>
                    <a:pt x="2763" y="1751"/>
                  </a:cubicBezTo>
                  <a:cubicBezTo>
                    <a:pt x="2763" y="1798"/>
                    <a:pt x="2751" y="1846"/>
                    <a:pt x="2703" y="1858"/>
                  </a:cubicBezTo>
                  <a:lnTo>
                    <a:pt x="2703" y="1667"/>
                  </a:lnTo>
                  <a:close/>
                  <a:moveTo>
                    <a:pt x="858" y="1667"/>
                  </a:moveTo>
                  <a:lnTo>
                    <a:pt x="858" y="1870"/>
                  </a:lnTo>
                  <a:cubicBezTo>
                    <a:pt x="822" y="1846"/>
                    <a:pt x="798" y="1810"/>
                    <a:pt x="798" y="1751"/>
                  </a:cubicBezTo>
                  <a:cubicBezTo>
                    <a:pt x="798" y="1727"/>
                    <a:pt x="810" y="1691"/>
                    <a:pt x="822" y="1667"/>
                  </a:cubicBezTo>
                  <a:close/>
                  <a:moveTo>
                    <a:pt x="2084" y="1203"/>
                  </a:moveTo>
                  <a:cubicBezTo>
                    <a:pt x="2143" y="1322"/>
                    <a:pt x="2239" y="1441"/>
                    <a:pt x="2393" y="1501"/>
                  </a:cubicBezTo>
                  <a:lnTo>
                    <a:pt x="2393" y="1977"/>
                  </a:lnTo>
                  <a:cubicBezTo>
                    <a:pt x="2393" y="2263"/>
                    <a:pt x="2155" y="2489"/>
                    <a:pt x="1858" y="2489"/>
                  </a:cubicBezTo>
                  <a:lnTo>
                    <a:pt x="1703" y="2489"/>
                  </a:lnTo>
                  <a:cubicBezTo>
                    <a:pt x="1405" y="2489"/>
                    <a:pt x="1191" y="2251"/>
                    <a:pt x="1191" y="1977"/>
                  </a:cubicBezTo>
                  <a:lnTo>
                    <a:pt x="1191" y="1548"/>
                  </a:lnTo>
                  <a:cubicBezTo>
                    <a:pt x="1393" y="1512"/>
                    <a:pt x="1786" y="1441"/>
                    <a:pt x="2084" y="1203"/>
                  </a:cubicBezTo>
                  <a:close/>
                  <a:moveTo>
                    <a:pt x="1965" y="2822"/>
                  </a:moveTo>
                  <a:lnTo>
                    <a:pt x="1965" y="2917"/>
                  </a:lnTo>
                  <a:lnTo>
                    <a:pt x="1786" y="3108"/>
                  </a:lnTo>
                  <a:lnTo>
                    <a:pt x="1596" y="2941"/>
                  </a:lnTo>
                  <a:lnTo>
                    <a:pt x="1596" y="2822"/>
                  </a:lnTo>
                  <a:close/>
                  <a:moveTo>
                    <a:pt x="1751" y="0"/>
                  </a:moveTo>
                  <a:cubicBezTo>
                    <a:pt x="1143" y="0"/>
                    <a:pt x="631" y="500"/>
                    <a:pt x="631" y="1108"/>
                  </a:cubicBezTo>
                  <a:lnTo>
                    <a:pt x="631" y="1405"/>
                  </a:lnTo>
                  <a:cubicBezTo>
                    <a:pt x="524" y="1501"/>
                    <a:pt x="453" y="1631"/>
                    <a:pt x="453" y="1762"/>
                  </a:cubicBezTo>
                  <a:cubicBezTo>
                    <a:pt x="453" y="2024"/>
                    <a:pt x="643" y="2215"/>
                    <a:pt x="893" y="2227"/>
                  </a:cubicBezTo>
                  <a:cubicBezTo>
                    <a:pt x="953" y="2441"/>
                    <a:pt x="1096" y="2596"/>
                    <a:pt x="1274" y="2703"/>
                  </a:cubicBezTo>
                  <a:lnTo>
                    <a:pt x="1274" y="2798"/>
                  </a:lnTo>
                  <a:lnTo>
                    <a:pt x="596" y="3060"/>
                  </a:lnTo>
                  <a:cubicBezTo>
                    <a:pt x="524" y="3096"/>
                    <a:pt x="0" y="3298"/>
                    <a:pt x="0" y="3965"/>
                  </a:cubicBezTo>
                  <a:lnTo>
                    <a:pt x="0" y="4560"/>
                  </a:lnTo>
                  <a:cubicBezTo>
                    <a:pt x="0" y="4656"/>
                    <a:pt x="72" y="4727"/>
                    <a:pt x="155" y="4727"/>
                  </a:cubicBezTo>
                  <a:lnTo>
                    <a:pt x="572" y="4727"/>
                  </a:lnTo>
                  <a:cubicBezTo>
                    <a:pt x="667" y="4727"/>
                    <a:pt x="738" y="4656"/>
                    <a:pt x="738" y="4560"/>
                  </a:cubicBezTo>
                  <a:cubicBezTo>
                    <a:pt x="738" y="4477"/>
                    <a:pt x="667" y="4406"/>
                    <a:pt x="572" y="4406"/>
                  </a:cubicBezTo>
                  <a:lnTo>
                    <a:pt x="322" y="4406"/>
                  </a:lnTo>
                  <a:lnTo>
                    <a:pt x="322" y="3965"/>
                  </a:lnTo>
                  <a:cubicBezTo>
                    <a:pt x="322" y="3513"/>
                    <a:pt x="679" y="3370"/>
                    <a:pt x="691" y="3370"/>
                  </a:cubicBezTo>
                  <a:lnTo>
                    <a:pt x="703" y="3370"/>
                  </a:lnTo>
                  <a:lnTo>
                    <a:pt x="1334" y="3132"/>
                  </a:lnTo>
                  <a:lnTo>
                    <a:pt x="1655" y="3465"/>
                  </a:lnTo>
                  <a:cubicBezTo>
                    <a:pt x="1691" y="3489"/>
                    <a:pt x="1739" y="3513"/>
                    <a:pt x="1774" y="3513"/>
                  </a:cubicBezTo>
                  <a:cubicBezTo>
                    <a:pt x="1822" y="3513"/>
                    <a:pt x="1870" y="3489"/>
                    <a:pt x="1893" y="3465"/>
                  </a:cubicBezTo>
                  <a:lnTo>
                    <a:pt x="2215" y="3132"/>
                  </a:lnTo>
                  <a:lnTo>
                    <a:pt x="2834" y="3394"/>
                  </a:lnTo>
                  <a:lnTo>
                    <a:pt x="2846" y="3394"/>
                  </a:lnTo>
                  <a:cubicBezTo>
                    <a:pt x="2870" y="3394"/>
                    <a:pt x="3227" y="3525"/>
                    <a:pt x="3227" y="3989"/>
                  </a:cubicBezTo>
                  <a:lnTo>
                    <a:pt x="3227" y="4418"/>
                  </a:lnTo>
                  <a:lnTo>
                    <a:pt x="1108" y="4418"/>
                  </a:lnTo>
                  <a:cubicBezTo>
                    <a:pt x="1024" y="4418"/>
                    <a:pt x="941" y="4489"/>
                    <a:pt x="941" y="4584"/>
                  </a:cubicBezTo>
                  <a:cubicBezTo>
                    <a:pt x="941" y="4668"/>
                    <a:pt x="1024" y="4739"/>
                    <a:pt x="1108" y="4739"/>
                  </a:cubicBezTo>
                  <a:lnTo>
                    <a:pt x="3382" y="4739"/>
                  </a:lnTo>
                  <a:cubicBezTo>
                    <a:pt x="3477" y="4739"/>
                    <a:pt x="3548" y="4668"/>
                    <a:pt x="3548" y="4584"/>
                  </a:cubicBezTo>
                  <a:lnTo>
                    <a:pt x="3548" y="3989"/>
                  </a:lnTo>
                  <a:cubicBezTo>
                    <a:pt x="3548" y="3298"/>
                    <a:pt x="3013" y="3084"/>
                    <a:pt x="2953" y="3060"/>
                  </a:cubicBezTo>
                  <a:lnTo>
                    <a:pt x="2298" y="2798"/>
                  </a:lnTo>
                  <a:lnTo>
                    <a:pt x="2298" y="2703"/>
                  </a:lnTo>
                  <a:cubicBezTo>
                    <a:pt x="2477" y="2596"/>
                    <a:pt x="2608" y="2441"/>
                    <a:pt x="2691" y="2227"/>
                  </a:cubicBezTo>
                  <a:cubicBezTo>
                    <a:pt x="2929" y="2215"/>
                    <a:pt x="3120" y="2001"/>
                    <a:pt x="3120" y="1762"/>
                  </a:cubicBezTo>
                  <a:cubicBezTo>
                    <a:pt x="3120" y="1620"/>
                    <a:pt x="3048" y="1489"/>
                    <a:pt x="2941" y="1405"/>
                  </a:cubicBezTo>
                  <a:lnTo>
                    <a:pt x="2941" y="1108"/>
                  </a:lnTo>
                  <a:cubicBezTo>
                    <a:pt x="2941" y="500"/>
                    <a:pt x="2429"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7" name="Google Shape;6797;p79"/>
            <p:cNvSpPr/>
            <p:nvPr/>
          </p:nvSpPr>
          <p:spPr>
            <a:xfrm>
              <a:off x="5001448" y="3108498"/>
              <a:ext cx="113338" cy="151244"/>
            </a:xfrm>
            <a:custGeom>
              <a:avLst/>
              <a:gdLst/>
              <a:ahLst/>
              <a:cxnLst/>
              <a:rect l="l" t="t" r="r" b="b"/>
              <a:pathLst>
                <a:path w="3561" h="4752" extrusionOk="0">
                  <a:moveTo>
                    <a:pt x="1811" y="322"/>
                  </a:moveTo>
                  <a:cubicBezTo>
                    <a:pt x="2251" y="322"/>
                    <a:pt x="2585" y="679"/>
                    <a:pt x="2585" y="1096"/>
                  </a:cubicBezTo>
                  <a:lnTo>
                    <a:pt x="2585" y="1203"/>
                  </a:lnTo>
                  <a:lnTo>
                    <a:pt x="2573" y="1203"/>
                  </a:lnTo>
                  <a:cubicBezTo>
                    <a:pt x="2346" y="1144"/>
                    <a:pt x="2275" y="846"/>
                    <a:pt x="2263" y="846"/>
                  </a:cubicBezTo>
                  <a:cubicBezTo>
                    <a:pt x="2251" y="786"/>
                    <a:pt x="2204" y="727"/>
                    <a:pt x="2132" y="727"/>
                  </a:cubicBezTo>
                  <a:cubicBezTo>
                    <a:pt x="2124" y="725"/>
                    <a:pt x="2116" y="725"/>
                    <a:pt x="2107" y="725"/>
                  </a:cubicBezTo>
                  <a:cubicBezTo>
                    <a:pt x="2051" y="725"/>
                    <a:pt x="1986" y="756"/>
                    <a:pt x="1965" y="786"/>
                  </a:cubicBezTo>
                  <a:cubicBezTo>
                    <a:pt x="1692" y="1203"/>
                    <a:pt x="1037" y="1203"/>
                    <a:pt x="1025" y="1203"/>
                  </a:cubicBezTo>
                  <a:lnTo>
                    <a:pt x="965" y="1203"/>
                  </a:lnTo>
                  <a:lnTo>
                    <a:pt x="965" y="1096"/>
                  </a:lnTo>
                  <a:cubicBezTo>
                    <a:pt x="965" y="667"/>
                    <a:pt x="1322" y="322"/>
                    <a:pt x="1739" y="322"/>
                  </a:cubicBezTo>
                  <a:close/>
                  <a:moveTo>
                    <a:pt x="2751" y="1668"/>
                  </a:moveTo>
                  <a:cubicBezTo>
                    <a:pt x="2787" y="1703"/>
                    <a:pt x="2787" y="1727"/>
                    <a:pt x="2787" y="1763"/>
                  </a:cubicBezTo>
                  <a:cubicBezTo>
                    <a:pt x="2787" y="1798"/>
                    <a:pt x="2763" y="1846"/>
                    <a:pt x="2715" y="1858"/>
                  </a:cubicBezTo>
                  <a:lnTo>
                    <a:pt x="2715" y="1668"/>
                  </a:lnTo>
                  <a:close/>
                  <a:moveTo>
                    <a:pt x="858" y="1679"/>
                  </a:moveTo>
                  <a:lnTo>
                    <a:pt x="858" y="1894"/>
                  </a:lnTo>
                  <a:cubicBezTo>
                    <a:pt x="834" y="1858"/>
                    <a:pt x="799" y="1834"/>
                    <a:pt x="799" y="1775"/>
                  </a:cubicBezTo>
                  <a:cubicBezTo>
                    <a:pt x="799" y="1739"/>
                    <a:pt x="810" y="1715"/>
                    <a:pt x="834" y="1679"/>
                  </a:cubicBezTo>
                  <a:close/>
                  <a:moveTo>
                    <a:pt x="2096" y="1203"/>
                  </a:moveTo>
                  <a:cubicBezTo>
                    <a:pt x="2156" y="1322"/>
                    <a:pt x="2263" y="1441"/>
                    <a:pt x="2406" y="1501"/>
                  </a:cubicBezTo>
                  <a:lnTo>
                    <a:pt x="2406" y="1977"/>
                  </a:lnTo>
                  <a:cubicBezTo>
                    <a:pt x="2394" y="2263"/>
                    <a:pt x="2156" y="2501"/>
                    <a:pt x="1870" y="2501"/>
                  </a:cubicBezTo>
                  <a:lnTo>
                    <a:pt x="1727" y="2501"/>
                  </a:lnTo>
                  <a:cubicBezTo>
                    <a:pt x="1430" y="2501"/>
                    <a:pt x="1203" y="2263"/>
                    <a:pt x="1203" y="1977"/>
                  </a:cubicBezTo>
                  <a:lnTo>
                    <a:pt x="1203" y="1548"/>
                  </a:lnTo>
                  <a:cubicBezTo>
                    <a:pt x="1418" y="1525"/>
                    <a:pt x="1799" y="1441"/>
                    <a:pt x="2096" y="1203"/>
                  </a:cubicBezTo>
                  <a:close/>
                  <a:moveTo>
                    <a:pt x="1977" y="2834"/>
                  </a:moveTo>
                  <a:lnTo>
                    <a:pt x="1977" y="2918"/>
                  </a:lnTo>
                  <a:lnTo>
                    <a:pt x="1799" y="3108"/>
                  </a:lnTo>
                  <a:lnTo>
                    <a:pt x="1620" y="2941"/>
                  </a:lnTo>
                  <a:lnTo>
                    <a:pt x="1620" y="2834"/>
                  </a:lnTo>
                  <a:close/>
                  <a:moveTo>
                    <a:pt x="1751" y="1"/>
                  </a:moveTo>
                  <a:cubicBezTo>
                    <a:pt x="1144" y="1"/>
                    <a:pt x="632" y="501"/>
                    <a:pt x="632" y="1120"/>
                  </a:cubicBezTo>
                  <a:lnTo>
                    <a:pt x="632" y="1417"/>
                  </a:lnTo>
                  <a:cubicBezTo>
                    <a:pt x="537" y="1501"/>
                    <a:pt x="453" y="1644"/>
                    <a:pt x="453" y="1775"/>
                  </a:cubicBezTo>
                  <a:cubicBezTo>
                    <a:pt x="453" y="2025"/>
                    <a:pt x="656" y="2215"/>
                    <a:pt x="894" y="2239"/>
                  </a:cubicBezTo>
                  <a:cubicBezTo>
                    <a:pt x="953" y="2441"/>
                    <a:pt x="1096" y="2608"/>
                    <a:pt x="1275" y="2715"/>
                  </a:cubicBezTo>
                  <a:lnTo>
                    <a:pt x="1275" y="2799"/>
                  </a:lnTo>
                  <a:lnTo>
                    <a:pt x="596" y="3072"/>
                  </a:lnTo>
                  <a:cubicBezTo>
                    <a:pt x="537" y="3096"/>
                    <a:pt x="1" y="3311"/>
                    <a:pt x="1" y="3977"/>
                  </a:cubicBezTo>
                  <a:lnTo>
                    <a:pt x="1" y="4573"/>
                  </a:lnTo>
                  <a:cubicBezTo>
                    <a:pt x="1" y="4656"/>
                    <a:pt x="72" y="4739"/>
                    <a:pt x="156" y="4739"/>
                  </a:cubicBezTo>
                  <a:lnTo>
                    <a:pt x="572" y="4739"/>
                  </a:lnTo>
                  <a:cubicBezTo>
                    <a:pt x="668" y="4739"/>
                    <a:pt x="739" y="4656"/>
                    <a:pt x="739" y="4573"/>
                  </a:cubicBezTo>
                  <a:cubicBezTo>
                    <a:pt x="739" y="4477"/>
                    <a:pt x="668" y="4406"/>
                    <a:pt x="572" y="4406"/>
                  </a:cubicBezTo>
                  <a:lnTo>
                    <a:pt x="322" y="4406"/>
                  </a:lnTo>
                  <a:lnTo>
                    <a:pt x="322" y="3977"/>
                  </a:lnTo>
                  <a:cubicBezTo>
                    <a:pt x="322" y="3513"/>
                    <a:pt x="680" y="3382"/>
                    <a:pt x="691" y="3382"/>
                  </a:cubicBezTo>
                  <a:lnTo>
                    <a:pt x="715" y="3382"/>
                  </a:lnTo>
                  <a:lnTo>
                    <a:pt x="1334" y="3144"/>
                  </a:lnTo>
                  <a:lnTo>
                    <a:pt x="1668" y="3465"/>
                  </a:lnTo>
                  <a:cubicBezTo>
                    <a:pt x="1692" y="3501"/>
                    <a:pt x="1739" y="3513"/>
                    <a:pt x="1787" y="3513"/>
                  </a:cubicBezTo>
                  <a:cubicBezTo>
                    <a:pt x="1823" y="3513"/>
                    <a:pt x="1870" y="3501"/>
                    <a:pt x="1906" y="3465"/>
                  </a:cubicBezTo>
                  <a:lnTo>
                    <a:pt x="2215" y="3144"/>
                  </a:lnTo>
                  <a:lnTo>
                    <a:pt x="2835" y="3394"/>
                  </a:lnTo>
                  <a:lnTo>
                    <a:pt x="2858" y="3394"/>
                  </a:lnTo>
                  <a:cubicBezTo>
                    <a:pt x="2870" y="3394"/>
                    <a:pt x="3227" y="3525"/>
                    <a:pt x="3227" y="3989"/>
                  </a:cubicBezTo>
                  <a:lnTo>
                    <a:pt x="3227" y="4418"/>
                  </a:lnTo>
                  <a:lnTo>
                    <a:pt x="1108" y="4418"/>
                  </a:lnTo>
                  <a:cubicBezTo>
                    <a:pt x="1025" y="4418"/>
                    <a:pt x="953" y="4501"/>
                    <a:pt x="953" y="4585"/>
                  </a:cubicBezTo>
                  <a:cubicBezTo>
                    <a:pt x="953" y="4680"/>
                    <a:pt x="1025" y="4751"/>
                    <a:pt x="1108" y="4751"/>
                  </a:cubicBezTo>
                  <a:lnTo>
                    <a:pt x="3394" y="4751"/>
                  </a:lnTo>
                  <a:cubicBezTo>
                    <a:pt x="3477" y="4751"/>
                    <a:pt x="3549" y="4680"/>
                    <a:pt x="3549" y="4585"/>
                  </a:cubicBezTo>
                  <a:lnTo>
                    <a:pt x="3549" y="3989"/>
                  </a:lnTo>
                  <a:cubicBezTo>
                    <a:pt x="3561" y="3311"/>
                    <a:pt x="3037" y="3096"/>
                    <a:pt x="2966" y="3072"/>
                  </a:cubicBezTo>
                  <a:lnTo>
                    <a:pt x="2311" y="2799"/>
                  </a:lnTo>
                  <a:lnTo>
                    <a:pt x="2311" y="2715"/>
                  </a:lnTo>
                  <a:cubicBezTo>
                    <a:pt x="2489" y="2608"/>
                    <a:pt x="2620" y="2441"/>
                    <a:pt x="2692" y="2239"/>
                  </a:cubicBezTo>
                  <a:cubicBezTo>
                    <a:pt x="2930" y="2215"/>
                    <a:pt x="3120" y="2013"/>
                    <a:pt x="3120" y="1775"/>
                  </a:cubicBezTo>
                  <a:cubicBezTo>
                    <a:pt x="3120" y="1620"/>
                    <a:pt x="3049" y="1489"/>
                    <a:pt x="2942" y="1417"/>
                  </a:cubicBezTo>
                  <a:lnTo>
                    <a:pt x="2942" y="1120"/>
                  </a:lnTo>
                  <a:cubicBezTo>
                    <a:pt x="2942" y="501"/>
                    <a:pt x="2442" y="1"/>
                    <a:pt x="18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98" name="Google Shape;6798;p79"/>
          <p:cNvGrpSpPr/>
          <p:nvPr/>
        </p:nvGrpSpPr>
        <p:grpSpPr>
          <a:xfrm>
            <a:off x="7976174" y="2925108"/>
            <a:ext cx="334666" cy="334634"/>
            <a:chOff x="7976174" y="2925108"/>
            <a:chExt cx="334666" cy="334634"/>
          </a:xfrm>
        </p:grpSpPr>
        <p:sp>
          <p:nvSpPr>
            <p:cNvPr id="6799" name="Google Shape;6799;p79"/>
            <p:cNvSpPr/>
            <p:nvPr/>
          </p:nvSpPr>
          <p:spPr>
            <a:xfrm>
              <a:off x="8003100" y="3064545"/>
              <a:ext cx="10630" cy="14068"/>
            </a:xfrm>
            <a:custGeom>
              <a:avLst/>
              <a:gdLst/>
              <a:ahLst/>
              <a:cxnLst/>
              <a:rect l="l" t="t" r="r" b="b"/>
              <a:pathLst>
                <a:path w="334" h="442" extrusionOk="0">
                  <a:moveTo>
                    <a:pt x="167" y="1"/>
                  </a:moveTo>
                  <a:cubicBezTo>
                    <a:pt x="72" y="1"/>
                    <a:pt x="0" y="72"/>
                    <a:pt x="0" y="167"/>
                  </a:cubicBezTo>
                  <a:lnTo>
                    <a:pt x="0" y="286"/>
                  </a:lnTo>
                  <a:cubicBezTo>
                    <a:pt x="0" y="370"/>
                    <a:pt x="72" y="441"/>
                    <a:pt x="167" y="441"/>
                  </a:cubicBezTo>
                  <a:cubicBezTo>
                    <a:pt x="250" y="441"/>
                    <a:pt x="322" y="370"/>
                    <a:pt x="322" y="286"/>
                  </a:cubicBezTo>
                  <a:lnTo>
                    <a:pt x="322" y="167"/>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0" name="Google Shape;6800;p79"/>
            <p:cNvSpPr/>
            <p:nvPr/>
          </p:nvSpPr>
          <p:spPr>
            <a:xfrm>
              <a:off x="8003100" y="3046371"/>
              <a:ext cx="10630" cy="14418"/>
            </a:xfrm>
            <a:custGeom>
              <a:avLst/>
              <a:gdLst/>
              <a:ahLst/>
              <a:cxnLst/>
              <a:rect l="l" t="t" r="r" b="b"/>
              <a:pathLst>
                <a:path w="334" h="453" extrusionOk="0">
                  <a:moveTo>
                    <a:pt x="167" y="0"/>
                  </a:moveTo>
                  <a:cubicBezTo>
                    <a:pt x="72" y="0"/>
                    <a:pt x="0" y="71"/>
                    <a:pt x="0" y="167"/>
                  </a:cubicBezTo>
                  <a:lnTo>
                    <a:pt x="0" y="286"/>
                  </a:lnTo>
                  <a:cubicBezTo>
                    <a:pt x="0" y="369"/>
                    <a:pt x="72" y="452"/>
                    <a:pt x="167" y="452"/>
                  </a:cubicBezTo>
                  <a:cubicBezTo>
                    <a:pt x="250" y="452"/>
                    <a:pt x="322" y="369"/>
                    <a:pt x="322" y="286"/>
                  </a:cubicBezTo>
                  <a:lnTo>
                    <a:pt x="322" y="167"/>
                  </a:lnTo>
                  <a:cubicBezTo>
                    <a:pt x="334"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1" name="Google Shape;6801;p79"/>
            <p:cNvSpPr/>
            <p:nvPr/>
          </p:nvSpPr>
          <p:spPr>
            <a:xfrm>
              <a:off x="8272519" y="3105093"/>
              <a:ext cx="10630" cy="14418"/>
            </a:xfrm>
            <a:custGeom>
              <a:avLst/>
              <a:gdLst/>
              <a:ahLst/>
              <a:cxnLst/>
              <a:rect l="l" t="t" r="r" b="b"/>
              <a:pathLst>
                <a:path w="334" h="453" extrusionOk="0">
                  <a:moveTo>
                    <a:pt x="167" y="0"/>
                  </a:moveTo>
                  <a:cubicBezTo>
                    <a:pt x="84" y="0"/>
                    <a:pt x="1" y="72"/>
                    <a:pt x="1" y="167"/>
                  </a:cubicBezTo>
                  <a:lnTo>
                    <a:pt x="1" y="286"/>
                  </a:lnTo>
                  <a:cubicBezTo>
                    <a:pt x="1" y="370"/>
                    <a:pt x="84" y="453"/>
                    <a:pt x="167" y="453"/>
                  </a:cubicBezTo>
                  <a:cubicBezTo>
                    <a:pt x="263" y="453"/>
                    <a:pt x="334" y="370"/>
                    <a:pt x="334" y="286"/>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2" name="Google Shape;6802;p79"/>
            <p:cNvSpPr/>
            <p:nvPr/>
          </p:nvSpPr>
          <p:spPr>
            <a:xfrm>
              <a:off x="8272519" y="3123266"/>
              <a:ext cx="10630" cy="14068"/>
            </a:xfrm>
            <a:custGeom>
              <a:avLst/>
              <a:gdLst/>
              <a:ahLst/>
              <a:cxnLst/>
              <a:rect l="l" t="t" r="r" b="b"/>
              <a:pathLst>
                <a:path w="334" h="442" extrusionOk="0">
                  <a:moveTo>
                    <a:pt x="167" y="1"/>
                  </a:moveTo>
                  <a:cubicBezTo>
                    <a:pt x="84" y="1"/>
                    <a:pt x="1" y="72"/>
                    <a:pt x="1" y="168"/>
                  </a:cubicBezTo>
                  <a:lnTo>
                    <a:pt x="1" y="287"/>
                  </a:lnTo>
                  <a:cubicBezTo>
                    <a:pt x="1" y="370"/>
                    <a:pt x="84" y="442"/>
                    <a:pt x="167" y="442"/>
                  </a:cubicBezTo>
                  <a:cubicBezTo>
                    <a:pt x="263" y="442"/>
                    <a:pt x="334" y="370"/>
                    <a:pt x="334" y="287"/>
                  </a:cubicBezTo>
                  <a:lnTo>
                    <a:pt x="334" y="168"/>
                  </a:lnTo>
                  <a:cubicBezTo>
                    <a:pt x="334" y="72"/>
                    <a:pt x="26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3" name="Google Shape;6803;p79"/>
            <p:cNvSpPr/>
            <p:nvPr/>
          </p:nvSpPr>
          <p:spPr>
            <a:xfrm>
              <a:off x="7976174" y="2925108"/>
              <a:ext cx="334666" cy="334634"/>
            </a:xfrm>
            <a:custGeom>
              <a:avLst/>
              <a:gdLst/>
              <a:ahLst/>
              <a:cxnLst/>
              <a:rect l="l" t="t" r="r" b="b"/>
              <a:pathLst>
                <a:path w="10515" h="10514" extrusionOk="0">
                  <a:moveTo>
                    <a:pt x="5109" y="655"/>
                  </a:moveTo>
                  <a:lnTo>
                    <a:pt x="5109" y="2762"/>
                  </a:lnTo>
                  <a:lnTo>
                    <a:pt x="4704" y="2762"/>
                  </a:lnTo>
                  <a:lnTo>
                    <a:pt x="4704" y="655"/>
                  </a:lnTo>
                  <a:close/>
                  <a:moveTo>
                    <a:pt x="7549" y="655"/>
                  </a:moveTo>
                  <a:lnTo>
                    <a:pt x="7549" y="738"/>
                  </a:lnTo>
                  <a:lnTo>
                    <a:pt x="7549" y="750"/>
                  </a:lnTo>
                  <a:lnTo>
                    <a:pt x="7549" y="1584"/>
                  </a:lnTo>
                  <a:lnTo>
                    <a:pt x="7549" y="1774"/>
                  </a:lnTo>
                  <a:cubicBezTo>
                    <a:pt x="7442" y="1667"/>
                    <a:pt x="7311" y="1572"/>
                    <a:pt x="7157" y="1536"/>
                  </a:cubicBezTo>
                  <a:cubicBezTo>
                    <a:pt x="7122" y="1527"/>
                    <a:pt x="7085" y="1523"/>
                    <a:pt x="7048" y="1523"/>
                  </a:cubicBezTo>
                  <a:cubicBezTo>
                    <a:pt x="6935" y="1523"/>
                    <a:pt x="6818" y="1565"/>
                    <a:pt x="6728" y="1655"/>
                  </a:cubicBezTo>
                  <a:cubicBezTo>
                    <a:pt x="6716" y="1667"/>
                    <a:pt x="6371" y="1965"/>
                    <a:pt x="6811" y="2584"/>
                  </a:cubicBezTo>
                  <a:cubicBezTo>
                    <a:pt x="6859" y="2643"/>
                    <a:pt x="6907" y="2691"/>
                    <a:pt x="6918" y="2762"/>
                  </a:cubicBezTo>
                  <a:lnTo>
                    <a:pt x="5430" y="2762"/>
                  </a:lnTo>
                  <a:lnTo>
                    <a:pt x="5430" y="655"/>
                  </a:lnTo>
                  <a:close/>
                  <a:moveTo>
                    <a:pt x="2359" y="523"/>
                  </a:moveTo>
                  <a:cubicBezTo>
                    <a:pt x="2823" y="523"/>
                    <a:pt x="3485" y="630"/>
                    <a:pt x="3620" y="833"/>
                  </a:cubicBezTo>
                  <a:cubicBezTo>
                    <a:pt x="3644" y="881"/>
                    <a:pt x="3704" y="917"/>
                    <a:pt x="3763" y="917"/>
                  </a:cubicBezTo>
                  <a:lnTo>
                    <a:pt x="4359" y="917"/>
                  </a:lnTo>
                  <a:lnTo>
                    <a:pt x="4359" y="2500"/>
                  </a:lnTo>
                  <a:lnTo>
                    <a:pt x="3954" y="2500"/>
                  </a:lnTo>
                  <a:cubicBezTo>
                    <a:pt x="3894" y="2500"/>
                    <a:pt x="3847" y="2536"/>
                    <a:pt x="3823" y="2560"/>
                  </a:cubicBezTo>
                  <a:cubicBezTo>
                    <a:pt x="3466" y="3024"/>
                    <a:pt x="3275" y="3072"/>
                    <a:pt x="3037" y="3119"/>
                  </a:cubicBezTo>
                  <a:cubicBezTo>
                    <a:pt x="2858" y="3143"/>
                    <a:pt x="2644" y="3191"/>
                    <a:pt x="2358" y="3381"/>
                  </a:cubicBezTo>
                  <a:cubicBezTo>
                    <a:pt x="2174" y="3515"/>
                    <a:pt x="2037" y="3549"/>
                    <a:pt x="1955" y="3549"/>
                  </a:cubicBezTo>
                  <a:cubicBezTo>
                    <a:pt x="1921" y="3549"/>
                    <a:pt x="1896" y="3543"/>
                    <a:pt x="1882" y="3536"/>
                  </a:cubicBezTo>
                  <a:cubicBezTo>
                    <a:pt x="1846" y="3477"/>
                    <a:pt x="1846" y="3417"/>
                    <a:pt x="1846" y="3381"/>
                  </a:cubicBezTo>
                  <a:cubicBezTo>
                    <a:pt x="1882" y="3203"/>
                    <a:pt x="2168" y="3000"/>
                    <a:pt x="2346" y="2905"/>
                  </a:cubicBezTo>
                  <a:cubicBezTo>
                    <a:pt x="2442" y="2858"/>
                    <a:pt x="2466" y="2762"/>
                    <a:pt x="2430" y="2679"/>
                  </a:cubicBezTo>
                  <a:cubicBezTo>
                    <a:pt x="2394" y="2619"/>
                    <a:pt x="2335" y="2596"/>
                    <a:pt x="2263" y="2596"/>
                  </a:cubicBezTo>
                  <a:lnTo>
                    <a:pt x="715" y="2596"/>
                  </a:lnTo>
                  <a:cubicBezTo>
                    <a:pt x="644" y="2596"/>
                    <a:pt x="584" y="2536"/>
                    <a:pt x="584" y="2465"/>
                  </a:cubicBezTo>
                  <a:lnTo>
                    <a:pt x="584" y="2441"/>
                  </a:lnTo>
                  <a:cubicBezTo>
                    <a:pt x="584" y="2369"/>
                    <a:pt x="644" y="2310"/>
                    <a:pt x="715" y="2310"/>
                  </a:cubicBezTo>
                  <a:lnTo>
                    <a:pt x="2132" y="2310"/>
                  </a:lnTo>
                  <a:cubicBezTo>
                    <a:pt x="2215" y="2310"/>
                    <a:pt x="2287" y="2238"/>
                    <a:pt x="2287" y="2143"/>
                  </a:cubicBezTo>
                  <a:cubicBezTo>
                    <a:pt x="2287" y="2060"/>
                    <a:pt x="2215" y="1988"/>
                    <a:pt x="2132" y="1988"/>
                  </a:cubicBezTo>
                  <a:lnTo>
                    <a:pt x="715" y="1988"/>
                  </a:lnTo>
                  <a:lnTo>
                    <a:pt x="441" y="2012"/>
                  </a:lnTo>
                  <a:cubicBezTo>
                    <a:pt x="370" y="2012"/>
                    <a:pt x="310" y="1953"/>
                    <a:pt x="310" y="1881"/>
                  </a:cubicBezTo>
                  <a:lnTo>
                    <a:pt x="310" y="1869"/>
                  </a:lnTo>
                  <a:cubicBezTo>
                    <a:pt x="310" y="1786"/>
                    <a:pt x="370" y="1726"/>
                    <a:pt x="441" y="1726"/>
                  </a:cubicBezTo>
                  <a:lnTo>
                    <a:pt x="2156" y="1726"/>
                  </a:lnTo>
                  <a:cubicBezTo>
                    <a:pt x="2251" y="1726"/>
                    <a:pt x="2323" y="1655"/>
                    <a:pt x="2323" y="1572"/>
                  </a:cubicBezTo>
                  <a:cubicBezTo>
                    <a:pt x="2323" y="1476"/>
                    <a:pt x="2251" y="1405"/>
                    <a:pt x="2156" y="1405"/>
                  </a:cubicBezTo>
                  <a:lnTo>
                    <a:pt x="691" y="1405"/>
                  </a:lnTo>
                  <a:cubicBezTo>
                    <a:pt x="632" y="1393"/>
                    <a:pt x="596" y="1345"/>
                    <a:pt x="596" y="1286"/>
                  </a:cubicBezTo>
                  <a:lnTo>
                    <a:pt x="596" y="1274"/>
                  </a:lnTo>
                  <a:cubicBezTo>
                    <a:pt x="596" y="1191"/>
                    <a:pt x="656" y="1131"/>
                    <a:pt x="727" y="1131"/>
                  </a:cubicBezTo>
                  <a:lnTo>
                    <a:pt x="2156" y="1131"/>
                  </a:lnTo>
                  <a:cubicBezTo>
                    <a:pt x="2239" y="1131"/>
                    <a:pt x="2323" y="1060"/>
                    <a:pt x="2323" y="976"/>
                  </a:cubicBezTo>
                  <a:cubicBezTo>
                    <a:pt x="2323" y="881"/>
                    <a:pt x="2239" y="810"/>
                    <a:pt x="2156" y="810"/>
                  </a:cubicBezTo>
                  <a:lnTo>
                    <a:pt x="1442" y="810"/>
                  </a:lnTo>
                  <a:cubicBezTo>
                    <a:pt x="1370" y="810"/>
                    <a:pt x="1311" y="750"/>
                    <a:pt x="1311" y="679"/>
                  </a:cubicBezTo>
                  <a:lnTo>
                    <a:pt x="1311" y="655"/>
                  </a:lnTo>
                  <a:cubicBezTo>
                    <a:pt x="1311" y="583"/>
                    <a:pt x="1370" y="524"/>
                    <a:pt x="1442" y="524"/>
                  </a:cubicBezTo>
                  <a:lnTo>
                    <a:pt x="2287" y="524"/>
                  </a:lnTo>
                  <a:cubicBezTo>
                    <a:pt x="2310" y="523"/>
                    <a:pt x="2334" y="523"/>
                    <a:pt x="2359" y="523"/>
                  </a:cubicBezTo>
                  <a:close/>
                  <a:moveTo>
                    <a:pt x="8633" y="310"/>
                  </a:moveTo>
                  <a:cubicBezTo>
                    <a:pt x="8704" y="310"/>
                    <a:pt x="8764" y="369"/>
                    <a:pt x="8764" y="452"/>
                  </a:cubicBezTo>
                  <a:lnTo>
                    <a:pt x="8764" y="691"/>
                  </a:lnTo>
                  <a:lnTo>
                    <a:pt x="8764" y="726"/>
                  </a:lnTo>
                  <a:lnTo>
                    <a:pt x="8764" y="1107"/>
                  </a:lnTo>
                  <a:lnTo>
                    <a:pt x="8764" y="1131"/>
                  </a:lnTo>
                  <a:lnTo>
                    <a:pt x="8764" y="2155"/>
                  </a:lnTo>
                  <a:cubicBezTo>
                    <a:pt x="8764" y="2250"/>
                    <a:pt x="8835" y="2322"/>
                    <a:pt x="8931" y="2322"/>
                  </a:cubicBezTo>
                  <a:cubicBezTo>
                    <a:pt x="9014" y="2322"/>
                    <a:pt x="9085" y="2250"/>
                    <a:pt x="9085" y="2155"/>
                  </a:cubicBezTo>
                  <a:lnTo>
                    <a:pt x="9085" y="1012"/>
                  </a:lnTo>
                  <a:lnTo>
                    <a:pt x="9085" y="988"/>
                  </a:lnTo>
                  <a:lnTo>
                    <a:pt x="9085" y="953"/>
                  </a:lnTo>
                  <a:lnTo>
                    <a:pt x="9085" y="702"/>
                  </a:lnTo>
                  <a:cubicBezTo>
                    <a:pt x="9109" y="643"/>
                    <a:pt x="9145" y="595"/>
                    <a:pt x="9204" y="595"/>
                  </a:cubicBezTo>
                  <a:lnTo>
                    <a:pt x="9228" y="595"/>
                  </a:lnTo>
                  <a:cubicBezTo>
                    <a:pt x="9300" y="595"/>
                    <a:pt x="9359" y="655"/>
                    <a:pt x="9359" y="726"/>
                  </a:cubicBezTo>
                  <a:lnTo>
                    <a:pt x="9359" y="1322"/>
                  </a:lnTo>
                  <a:lnTo>
                    <a:pt x="9359" y="1441"/>
                  </a:lnTo>
                  <a:lnTo>
                    <a:pt x="9359" y="2155"/>
                  </a:lnTo>
                  <a:cubicBezTo>
                    <a:pt x="9359" y="2250"/>
                    <a:pt x="9431" y="2322"/>
                    <a:pt x="9526" y="2322"/>
                  </a:cubicBezTo>
                  <a:cubicBezTo>
                    <a:pt x="9609" y="2322"/>
                    <a:pt x="9681" y="2250"/>
                    <a:pt x="9681" y="2155"/>
                  </a:cubicBezTo>
                  <a:lnTo>
                    <a:pt x="9681" y="1441"/>
                  </a:lnTo>
                  <a:cubicBezTo>
                    <a:pt x="9681" y="1369"/>
                    <a:pt x="9740" y="1310"/>
                    <a:pt x="9824" y="1310"/>
                  </a:cubicBezTo>
                  <a:lnTo>
                    <a:pt x="9835" y="1310"/>
                  </a:lnTo>
                  <a:cubicBezTo>
                    <a:pt x="9907" y="1310"/>
                    <a:pt x="9966" y="1369"/>
                    <a:pt x="9966" y="1441"/>
                  </a:cubicBezTo>
                  <a:lnTo>
                    <a:pt x="9966" y="2298"/>
                  </a:lnTo>
                  <a:cubicBezTo>
                    <a:pt x="9978" y="2750"/>
                    <a:pt x="9883" y="3489"/>
                    <a:pt x="9657" y="3620"/>
                  </a:cubicBezTo>
                  <a:cubicBezTo>
                    <a:pt x="9609" y="3643"/>
                    <a:pt x="9585" y="3703"/>
                    <a:pt x="9585" y="3762"/>
                  </a:cubicBezTo>
                  <a:lnTo>
                    <a:pt x="9585" y="4358"/>
                  </a:lnTo>
                  <a:lnTo>
                    <a:pt x="7990" y="4358"/>
                  </a:lnTo>
                  <a:lnTo>
                    <a:pt x="7990" y="3965"/>
                  </a:lnTo>
                  <a:cubicBezTo>
                    <a:pt x="7990" y="3905"/>
                    <a:pt x="7954" y="3858"/>
                    <a:pt x="7930" y="3822"/>
                  </a:cubicBezTo>
                  <a:cubicBezTo>
                    <a:pt x="7466" y="3465"/>
                    <a:pt x="7419" y="3274"/>
                    <a:pt x="7383" y="3036"/>
                  </a:cubicBezTo>
                  <a:cubicBezTo>
                    <a:pt x="7347" y="2858"/>
                    <a:pt x="7299" y="2655"/>
                    <a:pt x="7109" y="2369"/>
                  </a:cubicBezTo>
                  <a:cubicBezTo>
                    <a:pt x="6918" y="2096"/>
                    <a:pt x="6930" y="1941"/>
                    <a:pt x="6966" y="1893"/>
                  </a:cubicBezTo>
                  <a:cubicBezTo>
                    <a:pt x="7026" y="1845"/>
                    <a:pt x="7085" y="1845"/>
                    <a:pt x="7109" y="1845"/>
                  </a:cubicBezTo>
                  <a:cubicBezTo>
                    <a:pt x="7288" y="1893"/>
                    <a:pt x="7502" y="2179"/>
                    <a:pt x="7585" y="2357"/>
                  </a:cubicBezTo>
                  <a:cubicBezTo>
                    <a:pt x="7603" y="2418"/>
                    <a:pt x="7658" y="2460"/>
                    <a:pt x="7718" y="2460"/>
                  </a:cubicBezTo>
                  <a:cubicBezTo>
                    <a:pt x="7741" y="2460"/>
                    <a:pt x="7765" y="2454"/>
                    <a:pt x="7788" y="2441"/>
                  </a:cubicBezTo>
                  <a:cubicBezTo>
                    <a:pt x="7847" y="2417"/>
                    <a:pt x="7871" y="2357"/>
                    <a:pt x="7871" y="2286"/>
                  </a:cubicBezTo>
                  <a:lnTo>
                    <a:pt x="7871" y="2262"/>
                  </a:lnTo>
                  <a:lnTo>
                    <a:pt x="7871" y="1584"/>
                  </a:lnTo>
                  <a:lnTo>
                    <a:pt x="7871" y="750"/>
                  </a:lnTo>
                  <a:lnTo>
                    <a:pt x="7871" y="726"/>
                  </a:lnTo>
                  <a:cubicBezTo>
                    <a:pt x="7871" y="655"/>
                    <a:pt x="7930" y="595"/>
                    <a:pt x="8002" y="595"/>
                  </a:cubicBezTo>
                  <a:lnTo>
                    <a:pt x="8014" y="595"/>
                  </a:lnTo>
                  <a:cubicBezTo>
                    <a:pt x="8097" y="595"/>
                    <a:pt x="8157" y="655"/>
                    <a:pt x="8157" y="726"/>
                  </a:cubicBezTo>
                  <a:lnTo>
                    <a:pt x="8157" y="2143"/>
                  </a:lnTo>
                  <a:cubicBezTo>
                    <a:pt x="8157" y="2238"/>
                    <a:pt x="8228" y="2310"/>
                    <a:pt x="8311" y="2310"/>
                  </a:cubicBezTo>
                  <a:cubicBezTo>
                    <a:pt x="8407" y="2310"/>
                    <a:pt x="8478" y="2238"/>
                    <a:pt x="8478" y="2143"/>
                  </a:cubicBezTo>
                  <a:lnTo>
                    <a:pt x="8478" y="726"/>
                  </a:lnTo>
                  <a:lnTo>
                    <a:pt x="8478" y="452"/>
                  </a:lnTo>
                  <a:cubicBezTo>
                    <a:pt x="8478" y="369"/>
                    <a:pt x="8538" y="310"/>
                    <a:pt x="8609" y="310"/>
                  </a:cubicBezTo>
                  <a:close/>
                  <a:moveTo>
                    <a:pt x="1763" y="2941"/>
                  </a:moveTo>
                  <a:cubicBezTo>
                    <a:pt x="1668" y="3036"/>
                    <a:pt x="1561" y="3179"/>
                    <a:pt x="1537" y="3322"/>
                  </a:cubicBezTo>
                  <a:cubicBezTo>
                    <a:pt x="1501" y="3477"/>
                    <a:pt x="1537" y="3631"/>
                    <a:pt x="1656" y="3750"/>
                  </a:cubicBezTo>
                  <a:cubicBezTo>
                    <a:pt x="1668" y="3774"/>
                    <a:pt x="1763" y="3881"/>
                    <a:pt x="1989" y="3881"/>
                  </a:cubicBezTo>
                  <a:cubicBezTo>
                    <a:pt x="2144" y="3881"/>
                    <a:pt x="2335" y="3834"/>
                    <a:pt x="2573" y="3667"/>
                  </a:cubicBezTo>
                  <a:cubicBezTo>
                    <a:pt x="2632" y="3620"/>
                    <a:pt x="2692" y="3572"/>
                    <a:pt x="2751" y="3560"/>
                  </a:cubicBezTo>
                  <a:lnTo>
                    <a:pt x="2751" y="5048"/>
                  </a:lnTo>
                  <a:lnTo>
                    <a:pt x="656" y="5048"/>
                  </a:lnTo>
                  <a:lnTo>
                    <a:pt x="656" y="2941"/>
                  </a:lnTo>
                  <a:close/>
                  <a:moveTo>
                    <a:pt x="9824" y="4703"/>
                  </a:moveTo>
                  <a:lnTo>
                    <a:pt x="9824" y="5108"/>
                  </a:lnTo>
                  <a:lnTo>
                    <a:pt x="7728" y="5108"/>
                  </a:lnTo>
                  <a:lnTo>
                    <a:pt x="7728" y="4703"/>
                  </a:lnTo>
                  <a:close/>
                  <a:moveTo>
                    <a:pt x="2751" y="5370"/>
                  </a:moveTo>
                  <a:lnTo>
                    <a:pt x="2751" y="5775"/>
                  </a:lnTo>
                  <a:lnTo>
                    <a:pt x="656" y="5775"/>
                  </a:lnTo>
                  <a:lnTo>
                    <a:pt x="656" y="5370"/>
                  </a:lnTo>
                  <a:close/>
                  <a:moveTo>
                    <a:pt x="4359" y="2858"/>
                  </a:moveTo>
                  <a:lnTo>
                    <a:pt x="4359" y="2917"/>
                  </a:lnTo>
                  <a:cubicBezTo>
                    <a:pt x="4359" y="3012"/>
                    <a:pt x="4430" y="3084"/>
                    <a:pt x="4525" y="3084"/>
                  </a:cubicBezTo>
                  <a:lnTo>
                    <a:pt x="7014" y="3084"/>
                  </a:lnTo>
                  <a:lnTo>
                    <a:pt x="7014" y="3096"/>
                  </a:lnTo>
                  <a:cubicBezTo>
                    <a:pt x="7049" y="3369"/>
                    <a:pt x="7109" y="3655"/>
                    <a:pt x="7621" y="4048"/>
                  </a:cubicBezTo>
                  <a:lnTo>
                    <a:pt x="7621" y="4370"/>
                  </a:lnTo>
                  <a:lnTo>
                    <a:pt x="7561" y="4370"/>
                  </a:lnTo>
                  <a:cubicBezTo>
                    <a:pt x="7466" y="4370"/>
                    <a:pt x="7395" y="4441"/>
                    <a:pt x="7395" y="4524"/>
                  </a:cubicBezTo>
                  <a:lnTo>
                    <a:pt x="7395" y="7013"/>
                  </a:lnTo>
                  <a:lnTo>
                    <a:pt x="7383" y="7013"/>
                  </a:lnTo>
                  <a:cubicBezTo>
                    <a:pt x="7109" y="7060"/>
                    <a:pt x="6823" y="7120"/>
                    <a:pt x="6430" y="7620"/>
                  </a:cubicBezTo>
                  <a:lnTo>
                    <a:pt x="6121" y="7620"/>
                  </a:lnTo>
                  <a:lnTo>
                    <a:pt x="6121" y="7560"/>
                  </a:lnTo>
                  <a:cubicBezTo>
                    <a:pt x="6121" y="7477"/>
                    <a:pt x="6037" y="7406"/>
                    <a:pt x="5954" y="7406"/>
                  </a:cubicBezTo>
                  <a:lnTo>
                    <a:pt x="3466" y="7406"/>
                  </a:lnTo>
                  <a:lnTo>
                    <a:pt x="3466" y="7382"/>
                  </a:lnTo>
                  <a:cubicBezTo>
                    <a:pt x="3418" y="7120"/>
                    <a:pt x="3358" y="6834"/>
                    <a:pt x="2858" y="6429"/>
                  </a:cubicBezTo>
                  <a:lnTo>
                    <a:pt x="2858" y="6120"/>
                  </a:lnTo>
                  <a:lnTo>
                    <a:pt x="2918" y="6120"/>
                  </a:lnTo>
                  <a:cubicBezTo>
                    <a:pt x="3001" y="6120"/>
                    <a:pt x="3085" y="6048"/>
                    <a:pt x="3085" y="5953"/>
                  </a:cubicBezTo>
                  <a:lnTo>
                    <a:pt x="3085" y="3477"/>
                  </a:lnTo>
                  <a:lnTo>
                    <a:pt x="3097" y="3477"/>
                  </a:lnTo>
                  <a:cubicBezTo>
                    <a:pt x="3358" y="3429"/>
                    <a:pt x="3644" y="3369"/>
                    <a:pt x="4049" y="2858"/>
                  </a:cubicBezTo>
                  <a:close/>
                  <a:moveTo>
                    <a:pt x="5787" y="7727"/>
                  </a:moveTo>
                  <a:lnTo>
                    <a:pt x="5787" y="9823"/>
                  </a:lnTo>
                  <a:lnTo>
                    <a:pt x="5383" y="9823"/>
                  </a:lnTo>
                  <a:lnTo>
                    <a:pt x="5383" y="7727"/>
                  </a:lnTo>
                  <a:close/>
                  <a:moveTo>
                    <a:pt x="8490" y="6933"/>
                  </a:moveTo>
                  <a:cubicBezTo>
                    <a:pt x="8530" y="6933"/>
                    <a:pt x="8558" y="6942"/>
                    <a:pt x="8573" y="6953"/>
                  </a:cubicBezTo>
                  <a:cubicBezTo>
                    <a:pt x="8621" y="7013"/>
                    <a:pt x="8621" y="7072"/>
                    <a:pt x="8621" y="7108"/>
                  </a:cubicBezTo>
                  <a:cubicBezTo>
                    <a:pt x="8573" y="7287"/>
                    <a:pt x="8288" y="7489"/>
                    <a:pt x="8109" y="7584"/>
                  </a:cubicBezTo>
                  <a:cubicBezTo>
                    <a:pt x="8026" y="7620"/>
                    <a:pt x="7990" y="7727"/>
                    <a:pt x="8038" y="7799"/>
                  </a:cubicBezTo>
                  <a:cubicBezTo>
                    <a:pt x="8061" y="7858"/>
                    <a:pt x="8121" y="7894"/>
                    <a:pt x="8204" y="7894"/>
                  </a:cubicBezTo>
                  <a:lnTo>
                    <a:pt x="9740" y="7894"/>
                  </a:lnTo>
                  <a:cubicBezTo>
                    <a:pt x="9824" y="7894"/>
                    <a:pt x="9883" y="7953"/>
                    <a:pt x="9883" y="8025"/>
                  </a:cubicBezTo>
                  <a:lnTo>
                    <a:pt x="9883" y="8037"/>
                  </a:lnTo>
                  <a:cubicBezTo>
                    <a:pt x="9883" y="8120"/>
                    <a:pt x="9824" y="8180"/>
                    <a:pt x="9740" y="8180"/>
                  </a:cubicBezTo>
                  <a:lnTo>
                    <a:pt x="8335" y="8180"/>
                  </a:lnTo>
                  <a:cubicBezTo>
                    <a:pt x="8240" y="8180"/>
                    <a:pt x="8169" y="8251"/>
                    <a:pt x="8169" y="8334"/>
                  </a:cubicBezTo>
                  <a:cubicBezTo>
                    <a:pt x="8169" y="8430"/>
                    <a:pt x="8240" y="8501"/>
                    <a:pt x="8335" y="8501"/>
                  </a:cubicBezTo>
                  <a:lnTo>
                    <a:pt x="10026" y="8501"/>
                  </a:lnTo>
                  <a:cubicBezTo>
                    <a:pt x="10034" y="8500"/>
                    <a:pt x="10043" y="8499"/>
                    <a:pt x="10051" y="8499"/>
                  </a:cubicBezTo>
                  <a:cubicBezTo>
                    <a:pt x="10121" y="8499"/>
                    <a:pt x="10169" y="8545"/>
                    <a:pt x="10169" y="8620"/>
                  </a:cubicBezTo>
                  <a:cubicBezTo>
                    <a:pt x="10169" y="8692"/>
                    <a:pt x="10097" y="8751"/>
                    <a:pt x="10026" y="8751"/>
                  </a:cubicBezTo>
                  <a:lnTo>
                    <a:pt x="8311" y="8751"/>
                  </a:lnTo>
                  <a:cubicBezTo>
                    <a:pt x="8228" y="8751"/>
                    <a:pt x="8157" y="8834"/>
                    <a:pt x="8157" y="8918"/>
                  </a:cubicBezTo>
                  <a:cubicBezTo>
                    <a:pt x="8157" y="9013"/>
                    <a:pt x="8228" y="9084"/>
                    <a:pt x="8311" y="9084"/>
                  </a:cubicBezTo>
                  <a:lnTo>
                    <a:pt x="9776" y="9084"/>
                  </a:lnTo>
                  <a:cubicBezTo>
                    <a:pt x="9835" y="9096"/>
                    <a:pt x="9883" y="9144"/>
                    <a:pt x="9883" y="9204"/>
                  </a:cubicBezTo>
                  <a:lnTo>
                    <a:pt x="9883" y="9215"/>
                  </a:lnTo>
                  <a:cubicBezTo>
                    <a:pt x="9883" y="9287"/>
                    <a:pt x="9824" y="9346"/>
                    <a:pt x="9752" y="9346"/>
                  </a:cubicBezTo>
                  <a:lnTo>
                    <a:pt x="8323" y="9346"/>
                  </a:lnTo>
                  <a:cubicBezTo>
                    <a:pt x="8228" y="9346"/>
                    <a:pt x="8157" y="9430"/>
                    <a:pt x="8157" y="9513"/>
                  </a:cubicBezTo>
                  <a:cubicBezTo>
                    <a:pt x="8157" y="9608"/>
                    <a:pt x="8228" y="9680"/>
                    <a:pt x="8323" y="9680"/>
                  </a:cubicBezTo>
                  <a:lnTo>
                    <a:pt x="9038" y="9680"/>
                  </a:lnTo>
                  <a:cubicBezTo>
                    <a:pt x="9109" y="9680"/>
                    <a:pt x="9169" y="9739"/>
                    <a:pt x="9169" y="9811"/>
                  </a:cubicBezTo>
                  <a:lnTo>
                    <a:pt x="9169" y="9823"/>
                  </a:lnTo>
                  <a:cubicBezTo>
                    <a:pt x="9169" y="9906"/>
                    <a:pt x="9109" y="9966"/>
                    <a:pt x="9038" y="9966"/>
                  </a:cubicBezTo>
                  <a:lnTo>
                    <a:pt x="8181" y="9966"/>
                  </a:lnTo>
                  <a:cubicBezTo>
                    <a:pt x="8151" y="9967"/>
                    <a:pt x="8120" y="9967"/>
                    <a:pt x="8088" y="9967"/>
                  </a:cubicBezTo>
                  <a:cubicBezTo>
                    <a:pt x="7740" y="9967"/>
                    <a:pt x="7288" y="9907"/>
                    <a:pt x="7026" y="9787"/>
                  </a:cubicBezTo>
                  <a:lnTo>
                    <a:pt x="7014" y="9763"/>
                  </a:lnTo>
                  <a:cubicBezTo>
                    <a:pt x="6978" y="9727"/>
                    <a:pt x="6930" y="9704"/>
                    <a:pt x="6895" y="9704"/>
                  </a:cubicBezTo>
                  <a:cubicBezTo>
                    <a:pt x="6871" y="9692"/>
                    <a:pt x="6859" y="9680"/>
                    <a:pt x="6847" y="9644"/>
                  </a:cubicBezTo>
                  <a:cubicBezTo>
                    <a:pt x="6811" y="9608"/>
                    <a:pt x="6752" y="9573"/>
                    <a:pt x="6692" y="9573"/>
                  </a:cubicBezTo>
                  <a:lnTo>
                    <a:pt x="6097" y="9573"/>
                  </a:lnTo>
                  <a:lnTo>
                    <a:pt x="6097" y="7977"/>
                  </a:lnTo>
                  <a:lnTo>
                    <a:pt x="6502" y="7977"/>
                  </a:lnTo>
                  <a:cubicBezTo>
                    <a:pt x="6561" y="7977"/>
                    <a:pt x="6609" y="7953"/>
                    <a:pt x="6633" y="7918"/>
                  </a:cubicBezTo>
                  <a:cubicBezTo>
                    <a:pt x="6990" y="7453"/>
                    <a:pt x="7192" y="7418"/>
                    <a:pt x="7430" y="7370"/>
                  </a:cubicBezTo>
                  <a:cubicBezTo>
                    <a:pt x="7609" y="7334"/>
                    <a:pt x="7811" y="7299"/>
                    <a:pt x="8097" y="7108"/>
                  </a:cubicBezTo>
                  <a:cubicBezTo>
                    <a:pt x="8274" y="6972"/>
                    <a:pt x="8407" y="6933"/>
                    <a:pt x="8490" y="6933"/>
                  </a:cubicBezTo>
                  <a:close/>
                  <a:moveTo>
                    <a:pt x="2501" y="6132"/>
                  </a:moveTo>
                  <a:lnTo>
                    <a:pt x="2501" y="6537"/>
                  </a:lnTo>
                  <a:cubicBezTo>
                    <a:pt x="2501" y="6596"/>
                    <a:pt x="2525" y="6644"/>
                    <a:pt x="2561" y="6668"/>
                  </a:cubicBezTo>
                  <a:cubicBezTo>
                    <a:pt x="3025" y="7025"/>
                    <a:pt x="3061" y="7227"/>
                    <a:pt x="3108" y="7465"/>
                  </a:cubicBezTo>
                  <a:cubicBezTo>
                    <a:pt x="3120" y="7501"/>
                    <a:pt x="3120" y="7560"/>
                    <a:pt x="3144" y="7608"/>
                  </a:cubicBezTo>
                  <a:cubicBezTo>
                    <a:pt x="3168" y="7763"/>
                    <a:pt x="3228" y="7918"/>
                    <a:pt x="3382" y="8120"/>
                  </a:cubicBezTo>
                  <a:cubicBezTo>
                    <a:pt x="3597" y="8382"/>
                    <a:pt x="3585" y="8537"/>
                    <a:pt x="3561" y="8596"/>
                  </a:cubicBezTo>
                  <a:cubicBezTo>
                    <a:pt x="3501" y="8632"/>
                    <a:pt x="3442" y="8632"/>
                    <a:pt x="3406" y="8632"/>
                  </a:cubicBezTo>
                  <a:cubicBezTo>
                    <a:pt x="3228" y="8596"/>
                    <a:pt x="3025" y="8311"/>
                    <a:pt x="2930" y="8132"/>
                  </a:cubicBezTo>
                  <a:cubicBezTo>
                    <a:pt x="2896" y="8064"/>
                    <a:pt x="2838" y="8033"/>
                    <a:pt x="2778" y="8033"/>
                  </a:cubicBezTo>
                  <a:cubicBezTo>
                    <a:pt x="2753" y="8033"/>
                    <a:pt x="2728" y="8038"/>
                    <a:pt x="2704" y="8049"/>
                  </a:cubicBezTo>
                  <a:cubicBezTo>
                    <a:pt x="2644" y="8084"/>
                    <a:pt x="2620" y="8144"/>
                    <a:pt x="2620" y="8215"/>
                  </a:cubicBezTo>
                  <a:lnTo>
                    <a:pt x="2620" y="8239"/>
                  </a:lnTo>
                  <a:lnTo>
                    <a:pt x="2620" y="8918"/>
                  </a:lnTo>
                  <a:lnTo>
                    <a:pt x="2620" y="9751"/>
                  </a:lnTo>
                  <a:lnTo>
                    <a:pt x="2620" y="9763"/>
                  </a:lnTo>
                  <a:cubicBezTo>
                    <a:pt x="2620" y="9846"/>
                    <a:pt x="2561" y="9906"/>
                    <a:pt x="2489" y="9906"/>
                  </a:cubicBezTo>
                  <a:lnTo>
                    <a:pt x="2466" y="9906"/>
                  </a:lnTo>
                  <a:cubicBezTo>
                    <a:pt x="2394" y="9906"/>
                    <a:pt x="2335" y="9846"/>
                    <a:pt x="2335" y="9763"/>
                  </a:cubicBezTo>
                  <a:lnTo>
                    <a:pt x="2335" y="8358"/>
                  </a:lnTo>
                  <a:cubicBezTo>
                    <a:pt x="2335" y="8263"/>
                    <a:pt x="2263" y="8191"/>
                    <a:pt x="2168" y="8191"/>
                  </a:cubicBezTo>
                  <a:cubicBezTo>
                    <a:pt x="2085" y="8191"/>
                    <a:pt x="2013" y="8263"/>
                    <a:pt x="2013" y="8358"/>
                  </a:cubicBezTo>
                  <a:lnTo>
                    <a:pt x="2013" y="9763"/>
                  </a:lnTo>
                  <a:lnTo>
                    <a:pt x="2013" y="10049"/>
                  </a:lnTo>
                  <a:cubicBezTo>
                    <a:pt x="2013" y="10120"/>
                    <a:pt x="1954" y="10180"/>
                    <a:pt x="1870" y="10180"/>
                  </a:cubicBezTo>
                  <a:lnTo>
                    <a:pt x="1858" y="10180"/>
                  </a:lnTo>
                  <a:cubicBezTo>
                    <a:pt x="1787" y="10180"/>
                    <a:pt x="1727" y="10120"/>
                    <a:pt x="1727" y="10049"/>
                  </a:cubicBezTo>
                  <a:lnTo>
                    <a:pt x="1727" y="9811"/>
                  </a:lnTo>
                  <a:lnTo>
                    <a:pt x="1727" y="9763"/>
                  </a:lnTo>
                  <a:lnTo>
                    <a:pt x="1727" y="9394"/>
                  </a:lnTo>
                  <a:lnTo>
                    <a:pt x="1727" y="9370"/>
                  </a:lnTo>
                  <a:lnTo>
                    <a:pt x="1727" y="8334"/>
                  </a:lnTo>
                  <a:cubicBezTo>
                    <a:pt x="1727" y="8251"/>
                    <a:pt x="1656" y="8180"/>
                    <a:pt x="1561" y="8180"/>
                  </a:cubicBezTo>
                  <a:cubicBezTo>
                    <a:pt x="1477" y="8180"/>
                    <a:pt x="1394" y="8251"/>
                    <a:pt x="1394" y="8334"/>
                  </a:cubicBezTo>
                  <a:lnTo>
                    <a:pt x="1394" y="9489"/>
                  </a:lnTo>
                  <a:lnTo>
                    <a:pt x="1394" y="9513"/>
                  </a:lnTo>
                  <a:lnTo>
                    <a:pt x="1394" y="9549"/>
                  </a:lnTo>
                  <a:lnTo>
                    <a:pt x="1394" y="9799"/>
                  </a:lnTo>
                  <a:cubicBezTo>
                    <a:pt x="1382" y="9858"/>
                    <a:pt x="1334" y="9906"/>
                    <a:pt x="1275" y="9906"/>
                  </a:cubicBezTo>
                  <a:lnTo>
                    <a:pt x="1263" y="9906"/>
                  </a:lnTo>
                  <a:cubicBezTo>
                    <a:pt x="1192" y="9906"/>
                    <a:pt x="1132" y="9846"/>
                    <a:pt x="1132" y="9763"/>
                  </a:cubicBezTo>
                  <a:lnTo>
                    <a:pt x="1132" y="9168"/>
                  </a:lnTo>
                  <a:lnTo>
                    <a:pt x="1132" y="9049"/>
                  </a:lnTo>
                  <a:lnTo>
                    <a:pt x="1132" y="8334"/>
                  </a:lnTo>
                  <a:cubicBezTo>
                    <a:pt x="1132" y="8251"/>
                    <a:pt x="1061" y="8180"/>
                    <a:pt x="965" y="8180"/>
                  </a:cubicBezTo>
                  <a:cubicBezTo>
                    <a:pt x="882" y="8180"/>
                    <a:pt x="799" y="8251"/>
                    <a:pt x="799" y="8334"/>
                  </a:cubicBezTo>
                  <a:lnTo>
                    <a:pt x="799" y="9049"/>
                  </a:lnTo>
                  <a:cubicBezTo>
                    <a:pt x="799" y="9132"/>
                    <a:pt x="739" y="9192"/>
                    <a:pt x="668" y="9192"/>
                  </a:cubicBezTo>
                  <a:lnTo>
                    <a:pt x="656" y="9192"/>
                  </a:lnTo>
                  <a:cubicBezTo>
                    <a:pt x="584" y="9192"/>
                    <a:pt x="525" y="9132"/>
                    <a:pt x="525" y="9049"/>
                  </a:cubicBezTo>
                  <a:lnTo>
                    <a:pt x="525" y="8203"/>
                  </a:lnTo>
                  <a:cubicBezTo>
                    <a:pt x="501" y="7739"/>
                    <a:pt x="608" y="7013"/>
                    <a:pt x="834" y="6882"/>
                  </a:cubicBezTo>
                  <a:cubicBezTo>
                    <a:pt x="882" y="6846"/>
                    <a:pt x="906" y="6787"/>
                    <a:pt x="906" y="6727"/>
                  </a:cubicBezTo>
                  <a:lnTo>
                    <a:pt x="906" y="6132"/>
                  </a:lnTo>
                  <a:close/>
                  <a:moveTo>
                    <a:pt x="8621" y="0"/>
                  </a:moveTo>
                  <a:cubicBezTo>
                    <a:pt x="8407" y="0"/>
                    <a:pt x="8240" y="143"/>
                    <a:pt x="8181" y="321"/>
                  </a:cubicBezTo>
                  <a:cubicBezTo>
                    <a:pt x="8145" y="298"/>
                    <a:pt x="8085" y="286"/>
                    <a:pt x="8038" y="286"/>
                  </a:cubicBezTo>
                  <a:lnTo>
                    <a:pt x="8026" y="286"/>
                  </a:lnTo>
                  <a:cubicBezTo>
                    <a:pt x="7942" y="286"/>
                    <a:pt x="7859" y="298"/>
                    <a:pt x="7800" y="345"/>
                  </a:cubicBezTo>
                  <a:lnTo>
                    <a:pt x="4549" y="345"/>
                  </a:lnTo>
                  <a:cubicBezTo>
                    <a:pt x="4466" y="345"/>
                    <a:pt x="4394" y="417"/>
                    <a:pt x="4394" y="512"/>
                  </a:cubicBezTo>
                  <a:lnTo>
                    <a:pt x="4394" y="619"/>
                  </a:lnTo>
                  <a:lnTo>
                    <a:pt x="3870" y="619"/>
                  </a:lnTo>
                  <a:cubicBezTo>
                    <a:pt x="3704" y="441"/>
                    <a:pt x="3418" y="321"/>
                    <a:pt x="2977" y="262"/>
                  </a:cubicBezTo>
                  <a:cubicBezTo>
                    <a:pt x="2632" y="214"/>
                    <a:pt x="2335" y="214"/>
                    <a:pt x="2311" y="214"/>
                  </a:cubicBezTo>
                  <a:lnTo>
                    <a:pt x="1453" y="214"/>
                  </a:lnTo>
                  <a:cubicBezTo>
                    <a:pt x="1203" y="214"/>
                    <a:pt x="1001" y="417"/>
                    <a:pt x="1001" y="679"/>
                  </a:cubicBezTo>
                  <a:lnTo>
                    <a:pt x="1001" y="691"/>
                  </a:lnTo>
                  <a:cubicBezTo>
                    <a:pt x="1001" y="738"/>
                    <a:pt x="1001" y="774"/>
                    <a:pt x="1013" y="822"/>
                  </a:cubicBezTo>
                  <a:lnTo>
                    <a:pt x="739" y="822"/>
                  </a:lnTo>
                  <a:cubicBezTo>
                    <a:pt x="489" y="822"/>
                    <a:pt x="287" y="1036"/>
                    <a:pt x="287" y="1286"/>
                  </a:cubicBezTo>
                  <a:lnTo>
                    <a:pt x="287" y="1298"/>
                  </a:lnTo>
                  <a:cubicBezTo>
                    <a:pt x="287" y="1357"/>
                    <a:pt x="299" y="1405"/>
                    <a:pt x="310" y="1453"/>
                  </a:cubicBezTo>
                  <a:cubicBezTo>
                    <a:pt x="132" y="1512"/>
                    <a:pt x="1" y="1691"/>
                    <a:pt x="1" y="1881"/>
                  </a:cubicBezTo>
                  <a:lnTo>
                    <a:pt x="1" y="1893"/>
                  </a:lnTo>
                  <a:cubicBezTo>
                    <a:pt x="1" y="2107"/>
                    <a:pt x="132" y="2262"/>
                    <a:pt x="310" y="2322"/>
                  </a:cubicBezTo>
                  <a:cubicBezTo>
                    <a:pt x="299" y="2369"/>
                    <a:pt x="287" y="2429"/>
                    <a:pt x="287" y="2477"/>
                  </a:cubicBezTo>
                  <a:lnTo>
                    <a:pt x="287" y="2488"/>
                  </a:lnTo>
                  <a:cubicBezTo>
                    <a:pt x="287" y="2560"/>
                    <a:pt x="299" y="2655"/>
                    <a:pt x="346" y="2715"/>
                  </a:cubicBezTo>
                  <a:lnTo>
                    <a:pt x="346" y="5953"/>
                  </a:lnTo>
                  <a:cubicBezTo>
                    <a:pt x="346" y="6048"/>
                    <a:pt x="418" y="6120"/>
                    <a:pt x="501" y="6120"/>
                  </a:cubicBezTo>
                  <a:lnTo>
                    <a:pt x="608" y="6120"/>
                  </a:lnTo>
                  <a:lnTo>
                    <a:pt x="608" y="6644"/>
                  </a:lnTo>
                  <a:cubicBezTo>
                    <a:pt x="430" y="6810"/>
                    <a:pt x="310" y="7084"/>
                    <a:pt x="251" y="7537"/>
                  </a:cubicBezTo>
                  <a:cubicBezTo>
                    <a:pt x="203" y="7882"/>
                    <a:pt x="203" y="8180"/>
                    <a:pt x="203" y="8203"/>
                  </a:cubicBezTo>
                  <a:lnTo>
                    <a:pt x="203" y="9049"/>
                  </a:lnTo>
                  <a:cubicBezTo>
                    <a:pt x="203" y="9311"/>
                    <a:pt x="418" y="9513"/>
                    <a:pt x="668" y="9513"/>
                  </a:cubicBezTo>
                  <a:lnTo>
                    <a:pt x="680" y="9513"/>
                  </a:lnTo>
                  <a:cubicBezTo>
                    <a:pt x="727" y="9513"/>
                    <a:pt x="775" y="9513"/>
                    <a:pt x="822" y="9501"/>
                  </a:cubicBezTo>
                  <a:lnTo>
                    <a:pt x="822" y="9763"/>
                  </a:lnTo>
                  <a:cubicBezTo>
                    <a:pt x="822" y="10025"/>
                    <a:pt x="1025" y="10227"/>
                    <a:pt x="1275" y="10227"/>
                  </a:cubicBezTo>
                  <a:lnTo>
                    <a:pt x="1299" y="10227"/>
                  </a:lnTo>
                  <a:cubicBezTo>
                    <a:pt x="1358" y="10227"/>
                    <a:pt x="1394" y="10216"/>
                    <a:pt x="1442" y="10204"/>
                  </a:cubicBezTo>
                  <a:cubicBezTo>
                    <a:pt x="1501" y="10382"/>
                    <a:pt x="1680" y="10513"/>
                    <a:pt x="1870" y="10513"/>
                  </a:cubicBezTo>
                  <a:lnTo>
                    <a:pt x="1894" y="10513"/>
                  </a:lnTo>
                  <a:cubicBezTo>
                    <a:pt x="2096" y="10513"/>
                    <a:pt x="2263" y="10382"/>
                    <a:pt x="2323" y="10204"/>
                  </a:cubicBezTo>
                  <a:cubicBezTo>
                    <a:pt x="2370" y="10216"/>
                    <a:pt x="2430" y="10227"/>
                    <a:pt x="2466" y="10227"/>
                  </a:cubicBezTo>
                  <a:lnTo>
                    <a:pt x="2489" y="10227"/>
                  </a:lnTo>
                  <a:cubicBezTo>
                    <a:pt x="2561" y="10227"/>
                    <a:pt x="2644" y="10216"/>
                    <a:pt x="2704" y="10168"/>
                  </a:cubicBezTo>
                  <a:lnTo>
                    <a:pt x="3323" y="10168"/>
                  </a:lnTo>
                  <a:cubicBezTo>
                    <a:pt x="3406" y="10168"/>
                    <a:pt x="3478" y="10096"/>
                    <a:pt x="3478" y="10001"/>
                  </a:cubicBezTo>
                  <a:cubicBezTo>
                    <a:pt x="3478" y="9918"/>
                    <a:pt x="3406" y="9846"/>
                    <a:pt x="3323" y="9846"/>
                  </a:cubicBezTo>
                  <a:lnTo>
                    <a:pt x="2942" y="9846"/>
                  </a:lnTo>
                  <a:lnTo>
                    <a:pt x="2942" y="9763"/>
                  </a:lnTo>
                  <a:lnTo>
                    <a:pt x="2942" y="9751"/>
                  </a:lnTo>
                  <a:lnTo>
                    <a:pt x="2942" y="8918"/>
                  </a:lnTo>
                  <a:lnTo>
                    <a:pt x="2942" y="8727"/>
                  </a:lnTo>
                  <a:cubicBezTo>
                    <a:pt x="3049" y="8834"/>
                    <a:pt x="3180" y="8930"/>
                    <a:pt x="3335" y="8965"/>
                  </a:cubicBezTo>
                  <a:cubicBezTo>
                    <a:pt x="3358" y="8977"/>
                    <a:pt x="3406" y="8977"/>
                    <a:pt x="3442" y="8977"/>
                  </a:cubicBezTo>
                  <a:cubicBezTo>
                    <a:pt x="3561" y="8977"/>
                    <a:pt x="3656" y="8930"/>
                    <a:pt x="3763" y="8858"/>
                  </a:cubicBezTo>
                  <a:cubicBezTo>
                    <a:pt x="3775" y="8846"/>
                    <a:pt x="4120" y="8549"/>
                    <a:pt x="3680" y="7941"/>
                  </a:cubicBezTo>
                  <a:cubicBezTo>
                    <a:pt x="3632" y="7882"/>
                    <a:pt x="3585" y="7822"/>
                    <a:pt x="3573" y="7763"/>
                  </a:cubicBezTo>
                  <a:lnTo>
                    <a:pt x="5061" y="7763"/>
                  </a:lnTo>
                  <a:lnTo>
                    <a:pt x="5061" y="9858"/>
                  </a:lnTo>
                  <a:lnTo>
                    <a:pt x="3835" y="9858"/>
                  </a:lnTo>
                  <a:cubicBezTo>
                    <a:pt x="3751" y="9858"/>
                    <a:pt x="3680" y="9930"/>
                    <a:pt x="3680" y="10025"/>
                  </a:cubicBezTo>
                  <a:cubicBezTo>
                    <a:pt x="3680" y="10108"/>
                    <a:pt x="3751" y="10180"/>
                    <a:pt x="3835" y="10180"/>
                  </a:cubicBezTo>
                  <a:lnTo>
                    <a:pt x="5966" y="10180"/>
                  </a:lnTo>
                  <a:cubicBezTo>
                    <a:pt x="6061" y="10180"/>
                    <a:pt x="6133" y="10108"/>
                    <a:pt x="6133" y="10025"/>
                  </a:cubicBezTo>
                  <a:lnTo>
                    <a:pt x="6133" y="9918"/>
                  </a:lnTo>
                  <a:lnTo>
                    <a:pt x="6657" y="9918"/>
                  </a:lnTo>
                  <a:cubicBezTo>
                    <a:pt x="6811" y="10096"/>
                    <a:pt x="7097" y="10216"/>
                    <a:pt x="7549" y="10275"/>
                  </a:cubicBezTo>
                  <a:cubicBezTo>
                    <a:pt x="7811" y="10323"/>
                    <a:pt x="8061" y="10323"/>
                    <a:pt x="8169" y="10323"/>
                  </a:cubicBezTo>
                  <a:lnTo>
                    <a:pt x="9062" y="10323"/>
                  </a:lnTo>
                  <a:cubicBezTo>
                    <a:pt x="9312" y="10323"/>
                    <a:pt x="9526" y="10108"/>
                    <a:pt x="9526" y="9858"/>
                  </a:cubicBezTo>
                  <a:lnTo>
                    <a:pt x="9526" y="9846"/>
                  </a:lnTo>
                  <a:cubicBezTo>
                    <a:pt x="9526" y="9799"/>
                    <a:pt x="9526" y="9751"/>
                    <a:pt x="9514" y="9704"/>
                  </a:cubicBezTo>
                  <a:lnTo>
                    <a:pt x="9776" y="9704"/>
                  </a:lnTo>
                  <a:cubicBezTo>
                    <a:pt x="10026" y="9704"/>
                    <a:pt x="10240" y="9501"/>
                    <a:pt x="10240" y="9251"/>
                  </a:cubicBezTo>
                  <a:lnTo>
                    <a:pt x="10240" y="9227"/>
                  </a:lnTo>
                  <a:cubicBezTo>
                    <a:pt x="10240" y="9168"/>
                    <a:pt x="10228" y="9132"/>
                    <a:pt x="10205" y="9084"/>
                  </a:cubicBezTo>
                  <a:cubicBezTo>
                    <a:pt x="10383" y="9025"/>
                    <a:pt x="10514" y="8846"/>
                    <a:pt x="10514" y="8656"/>
                  </a:cubicBezTo>
                  <a:lnTo>
                    <a:pt x="10514" y="8632"/>
                  </a:lnTo>
                  <a:cubicBezTo>
                    <a:pt x="10502" y="8418"/>
                    <a:pt x="10371" y="8239"/>
                    <a:pt x="10193" y="8180"/>
                  </a:cubicBezTo>
                  <a:cubicBezTo>
                    <a:pt x="10205" y="8132"/>
                    <a:pt x="10228" y="8072"/>
                    <a:pt x="10228" y="8025"/>
                  </a:cubicBezTo>
                  <a:lnTo>
                    <a:pt x="10228" y="8013"/>
                  </a:lnTo>
                  <a:cubicBezTo>
                    <a:pt x="10228" y="7941"/>
                    <a:pt x="10205" y="7846"/>
                    <a:pt x="10169" y="7787"/>
                  </a:cubicBezTo>
                  <a:lnTo>
                    <a:pt x="10169" y="6263"/>
                  </a:lnTo>
                  <a:cubicBezTo>
                    <a:pt x="10169" y="6179"/>
                    <a:pt x="10086" y="6108"/>
                    <a:pt x="10002" y="6108"/>
                  </a:cubicBezTo>
                  <a:cubicBezTo>
                    <a:pt x="9907" y="6108"/>
                    <a:pt x="9835" y="6179"/>
                    <a:pt x="9835" y="6263"/>
                  </a:cubicBezTo>
                  <a:lnTo>
                    <a:pt x="9835" y="7560"/>
                  </a:lnTo>
                  <a:lnTo>
                    <a:pt x="8716" y="7560"/>
                  </a:lnTo>
                  <a:cubicBezTo>
                    <a:pt x="8823" y="7453"/>
                    <a:pt x="8931" y="7322"/>
                    <a:pt x="8954" y="7179"/>
                  </a:cubicBezTo>
                  <a:cubicBezTo>
                    <a:pt x="8990" y="7025"/>
                    <a:pt x="8954" y="6858"/>
                    <a:pt x="8835" y="6751"/>
                  </a:cubicBezTo>
                  <a:cubicBezTo>
                    <a:pt x="8828" y="6736"/>
                    <a:pt x="8715" y="6608"/>
                    <a:pt x="8492" y="6608"/>
                  </a:cubicBezTo>
                  <a:cubicBezTo>
                    <a:pt x="8347" y="6608"/>
                    <a:pt x="8157" y="6661"/>
                    <a:pt x="7919" y="6834"/>
                  </a:cubicBezTo>
                  <a:cubicBezTo>
                    <a:pt x="7859" y="6882"/>
                    <a:pt x="7800" y="6929"/>
                    <a:pt x="7740" y="6941"/>
                  </a:cubicBezTo>
                  <a:lnTo>
                    <a:pt x="7740" y="5453"/>
                  </a:lnTo>
                  <a:lnTo>
                    <a:pt x="9835" y="5453"/>
                  </a:lnTo>
                  <a:lnTo>
                    <a:pt x="9835" y="5703"/>
                  </a:lnTo>
                  <a:cubicBezTo>
                    <a:pt x="9835" y="5798"/>
                    <a:pt x="9907" y="5870"/>
                    <a:pt x="10002" y="5870"/>
                  </a:cubicBezTo>
                  <a:cubicBezTo>
                    <a:pt x="10086" y="5870"/>
                    <a:pt x="10169" y="5798"/>
                    <a:pt x="10169" y="5703"/>
                  </a:cubicBezTo>
                  <a:lnTo>
                    <a:pt x="10169" y="4560"/>
                  </a:lnTo>
                  <a:cubicBezTo>
                    <a:pt x="10169" y="4465"/>
                    <a:pt x="10086" y="4393"/>
                    <a:pt x="10002" y="4393"/>
                  </a:cubicBezTo>
                  <a:lnTo>
                    <a:pt x="9895" y="4393"/>
                  </a:lnTo>
                  <a:lnTo>
                    <a:pt x="9895" y="3870"/>
                  </a:lnTo>
                  <a:cubicBezTo>
                    <a:pt x="10074" y="3715"/>
                    <a:pt x="10193" y="3429"/>
                    <a:pt x="10252" y="2977"/>
                  </a:cubicBezTo>
                  <a:cubicBezTo>
                    <a:pt x="10300" y="2643"/>
                    <a:pt x="10300" y="2346"/>
                    <a:pt x="10300" y="2310"/>
                  </a:cubicBezTo>
                  <a:lnTo>
                    <a:pt x="10300" y="1464"/>
                  </a:lnTo>
                  <a:cubicBezTo>
                    <a:pt x="10300" y="1203"/>
                    <a:pt x="10086" y="1000"/>
                    <a:pt x="9835" y="1000"/>
                  </a:cubicBezTo>
                  <a:lnTo>
                    <a:pt x="9824" y="1000"/>
                  </a:lnTo>
                  <a:cubicBezTo>
                    <a:pt x="9776" y="1000"/>
                    <a:pt x="9728" y="1000"/>
                    <a:pt x="9693" y="1012"/>
                  </a:cubicBezTo>
                  <a:lnTo>
                    <a:pt x="9693" y="750"/>
                  </a:lnTo>
                  <a:cubicBezTo>
                    <a:pt x="9693" y="500"/>
                    <a:pt x="9478" y="286"/>
                    <a:pt x="9228" y="286"/>
                  </a:cubicBezTo>
                  <a:lnTo>
                    <a:pt x="9216" y="286"/>
                  </a:lnTo>
                  <a:cubicBezTo>
                    <a:pt x="9157" y="286"/>
                    <a:pt x="9109" y="298"/>
                    <a:pt x="9062" y="321"/>
                  </a:cubicBezTo>
                  <a:cubicBezTo>
                    <a:pt x="9002" y="143"/>
                    <a:pt x="8823" y="0"/>
                    <a:pt x="86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4" name="Google Shape;6804;p79"/>
            <p:cNvSpPr/>
            <p:nvPr/>
          </p:nvSpPr>
          <p:spPr>
            <a:xfrm>
              <a:off x="8116024" y="3221804"/>
              <a:ext cx="14036" cy="10280"/>
            </a:xfrm>
            <a:custGeom>
              <a:avLst/>
              <a:gdLst/>
              <a:ahLst/>
              <a:cxnLst/>
              <a:rect l="l" t="t" r="r" b="b"/>
              <a:pathLst>
                <a:path w="441" h="323" extrusionOk="0">
                  <a:moveTo>
                    <a:pt x="155" y="1"/>
                  </a:moveTo>
                  <a:cubicBezTo>
                    <a:pt x="72" y="1"/>
                    <a:pt x="0" y="72"/>
                    <a:pt x="0" y="167"/>
                  </a:cubicBezTo>
                  <a:cubicBezTo>
                    <a:pt x="0" y="251"/>
                    <a:pt x="72" y="322"/>
                    <a:pt x="155" y="322"/>
                  </a:cubicBezTo>
                  <a:lnTo>
                    <a:pt x="274" y="322"/>
                  </a:lnTo>
                  <a:cubicBezTo>
                    <a:pt x="369" y="322"/>
                    <a:pt x="441" y="251"/>
                    <a:pt x="441" y="167"/>
                  </a:cubicBezTo>
                  <a:cubicBezTo>
                    <a:pt x="441" y="72"/>
                    <a:pt x="369" y="1"/>
                    <a:pt x="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5" name="Google Shape;6805;p79"/>
            <p:cNvSpPr/>
            <p:nvPr/>
          </p:nvSpPr>
          <p:spPr>
            <a:xfrm>
              <a:off x="8097818" y="3221804"/>
              <a:ext cx="14068" cy="10280"/>
            </a:xfrm>
            <a:custGeom>
              <a:avLst/>
              <a:gdLst/>
              <a:ahLst/>
              <a:cxnLst/>
              <a:rect l="l" t="t" r="r" b="b"/>
              <a:pathLst>
                <a:path w="442" h="323" extrusionOk="0">
                  <a:moveTo>
                    <a:pt x="168" y="1"/>
                  </a:moveTo>
                  <a:cubicBezTo>
                    <a:pt x="72" y="1"/>
                    <a:pt x="1" y="72"/>
                    <a:pt x="1" y="167"/>
                  </a:cubicBezTo>
                  <a:cubicBezTo>
                    <a:pt x="1" y="251"/>
                    <a:pt x="72" y="322"/>
                    <a:pt x="168" y="322"/>
                  </a:cubicBezTo>
                  <a:lnTo>
                    <a:pt x="287" y="322"/>
                  </a:lnTo>
                  <a:cubicBezTo>
                    <a:pt x="370" y="322"/>
                    <a:pt x="441" y="251"/>
                    <a:pt x="441" y="167"/>
                  </a:cubicBezTo>
                  <a:cubicBezTo>
                    <a:pt x="441" y="72"/>
                    <a:pt x="370" y="1"/>
                    <a:pt x="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6" name="Google Shape;6806;p79"/>
            <p:cNvSpPr/>
            <p:nvPr/>
          </p:nvSpPr>
          <p:spPr>
            <a:xfrm>
              <a:off x="8156190" y="2951621"/>
              <a:ext cx="14036" cy="10630"/>
            </a:xfrm>
            <a:custGeom>
              <a:avLst/>
              <a:gdLst/>
              <a:ahLst/>
              <a:cxnLst/>
              <a:rect l="l" t="t" r="r" b="b"/>
              <a:pathLst>
                <a:path w="441" h="334" extrusionOk="0">
                  <a:moveTo>
                    <a:pt x="167" y="0"/>
                  </a:moveTo>
                  <a:cubicBezTo>
                    <a:pt x="72" y="0"/>
                    <a:pt x="0" y="72"/>
                    <a:pt x="0" y="167"/>
                  </a:cubicBezTo>
                  <a:cubicBezTo>
                    <a:pt x="0" y="262"/>
                    <a:pt x="72" y="334"/>
                    <a:pt x="167" y="334"/>
                  </a:cubicBezTo>
                  <a:lnTo>
                    <a:pt x="286" y="334"/>
                  </a:lnTo>
                  <a:cubicBezTo>
                    <a:pt x="369" y="334"/>
                    <a:pt x="441" y="262"/>
                    <a:pt x="441" y="167"/>
                  </a:cubicBezTo>
                  <a:cubicBezTo>
                    <a:pt x="441" y="72"/>
                    <a:pt x="369" y="0"/>
                    <a:pt x="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7" name="Google Shape;6807;p79"/>
            <p:cNvSpPr/>
            <p:nvPr/>
          </p:nvSpPr>
          <p:spPr>
            <a:xfrm>
              <a:off x="8173982" y="2952385"/>
              <a:ext cx="14450" cy="10248"/>
            </a:xfrm>
            <a:custGeom>
              <a:avLst/>
              <a:gdLst/>
              <a:ahLst/>
              <a:cxnLst/>
              <a:rect l="l" t="t" r="r" b="b"/>
              <a:pathLst>
                <a:path w="454" h="322" extrusionOk="0">
                  <a:moveTo>
                    <a:pt x="168" y="0"/>
                  </a:moveTo>
                  <a:cubicBezTo>
                    <a:pt x="84" y="0"/>
                    <a:pt x="1" y="72"/>
                    <a:pt x="1" y="155"/>
                  </a:cubicBezTo>
                  <a:cubicBezTo>
                    <a:pt x="1" y="250"/>
                    <a:pt x="84" y="322"/>
                    <a:pt x="168" y="322"/>
                  </a:cubicBezTo>
                  <a:lnTo>
                    <a:pt x="287" y="322"/>
                  </a:lnTo>
                  <a:cubicBezTo>
                    <a:pt x="382" y="322"/>
                    <a:pt x="453" y="250"/>
                    <a:pt x="453" y="155"/>
                  </a:cubicBezTo>
                  <a:cubicBezTo>
                    <a:pt x="453" y="72"/>
                    <a:pt x="382" y="0"/>
                    <a:pt x="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08" name="Google Shape;6808;p79"/>
          <p:cNvGrpSpPr/>
          <p:nvPr/>
        </p:nvGrpSpPr>
        <p:grpSpPr>
          <a:xfrm>
            <a:off x="3091957" y="3374131"/>
            <a:ext cx="354717" cy="332757"/>
            <a:chOff x="3091957" y="3374131"/>
            <a:chExt cx="354717" cy="332757"/>
          </a:xfrm>
        </p:grpSpPr>
        <p:sp>
          <p:nvSpPr>
            <p:cNvPr id="6809" name="Google Shape;6809;p79"/>
            <p:cNvSpPr/>
            <p:nvPr/>
          </p:nvSpPr>
          <p:spPr>
            <a:xfrm>
              <a:off x="3091957" y="3374131"/>
              <a:ext cx="354717" cy="332757"/>
            </a:xfrm>
            <a:custGeom>
              <a:avLst/>
              <a:gdLst/>
              <a:ahLst/>
              <a:cxnLst/>
              <a:rect l="l" t="t" r="r" b="b"/>
              <a:pathLst>
                <a:path w="11145" h="10455" extrusionOk="0">
                  <a:moveTo>
                    <a:pt x="5882" y="358"/>
                  </a:moveTo>
                  <a:cubicBezTo>
                    <a:pt x="6251" y="358"/>
                    <a:pt x="6549" y="656"/>
                    <a:pt x="6549" y="1037"/>
                  </a:cubicBezTo>
                  <a:lnTo>
                    <a:pt x="6549" y="1430"/>
                  </a:lnTo>
                  <a:cubicBezTo>
                    <a:pt x="6549" y="1751"/>
                    <a:pt x="6799" y="2001"/>
                    <a:pt x="7108" y="2001"/>
                  </a:cubicBezTo>
                  <a:lnTo>
                    <a:pt x="7275" y="2001"/>
                  </a:lnTo>
                  <a:cubicBezTo>
                    <a:pt x="7394" y="2001"/>
                    <a:pt x="7489" y="2084"/>
                    <a:pt x="7489" y="2204"/>
                  </a:cubicBezTo>
                  <a:lnTo>
                    <a:pt x="7489" y="3311"/>
                  </a:lnTo>
                  <a:cubicBezTo>
                    <a:pt x="7489" y="3430"/>
                    <a:pt x="7394" y="3513"/>
                    <a:pt x="7275" y="3513"/>
                  </a:cubicBezTo>
                  <a:lnTo>
                    <a:pt x="3846" y="3513"/>
                  </a:lnTo>
                  <a:cubicBezTo>
                    <a:pt x="3727" y="3513"/>
                    <a:pt x="3632" y="3430"/>
                    <a:pt x="3632" y="3311"/>
                  </a:cubicBezTo>
                  <a:lnTo>
                    <a:pt x="3632" y="2204"/>
                  </a:lnTo>
                  <a:cubicBezTo>
                    <a:pt x="3632" y="2084"/>
                    <a:pt x="3727" y="2001"/>
                    <a:pt x="3846" y="2001"/>
                  </a:cubicBezTo>
                  <a:lnTo>
                    <a:pt x="4001" y="2001"/>
                  </a:lnTo>
                  <a:cubicBezTo>
                    <a:pt x="4322" y="2001"/>
                    <a:pt x="4572" y="1739"/>
                    <a:pt x="4572" y="1430"/>
                  </a:cubicBezTo>
                  <a:lnTo>
                    <a:pt x="4572" y="1037"/>
                  </a:lnTo>
                  <a:cubicBezTo>
                    <a:pt x="4572" y="656"/>
                    <a:pt x="4870" y="358"/>
                    <a:pt x="5239" y="358"/>
                  </a:cubicBezTo>
                  <a:close/>
                  <a:moveTo>
                    <a:pt x="10132" y="2477"/>
                  </a:moveTo>
                  <a:cubicBezTo>
                    <a:pt x="10478" y="2477"/>
                    <a:pt x="10764" y="2763"/>
                    <a:pt x="10764" y="3097"/>
                  </a:cubicBezTo>
                  <a:lnTo>
                    <a:pt x="10764" y="9466"/>
                  </a:lnTo>
                  <a:lnTo>
                    <a:pt x="10775" y="9466"/>
                  </a:lnTo>
                  <a:cubicBezTo>
                    <a:pt x="10775" y="9812"/>
                    <a:pt x="10490" y="10097"/>
                    <a:pt x="10156" y="10097"/>
                  </a:cubicBezTo>
                  <a:lnTo>
                    <a:pt x="965" y="10097"/>
                  </a:lnTo>
                  <a:cubicBezTo>
                    <a:pt x="631" y="10097"/>
                    <a:pt x="346" y="9812"/>
                    <a:pt x="346" y="9466"/>
                  </a:cubicBezTo>
                  <a:lnTo>
                    <a:pt x="346" y="3097"/>
                  </a:lnTo>
                  <a:cubicBezTo>
                    <a:pt x="346" y="2763"/>
                    <a:pt x="619" y="2477"/>
                    <a:pt x="965" y="2477"/>
                  </a:cubicBezTo>
                  <a:lnTo>
                    <a:pt x="3274" y="2477"/>
                  </a:lnTo>
                  <a:lnTo>
                    <a:pt x="3274" y="3061"/>
                  </a:lnTo>
                  <a:lnTo>
                    <a:pt x="1096" y="3061"/>
                  </a:lnTo>
                  <a:cubicBezTo>
                    <a:pt x="1000" y="3061"/>
                    <a:pt x="917" y="3132"/>
                    <a:pt x="917" y="3239"/>
                  </a:cubicBezTo>
                  <a:lnTo>
                    <a:pt x="917" y="9335"/>
                  </a:lnTo>
                  <a:cubicBezTo>
                    <a:pt x="917" y="9443"/>
                    <a:pt x="1000" y="9514"/>
                    <a:pt x="1096" y="9514"/>
                  </a:cubicBezTo>
                  <a:lnTo>
                    <a:pt x="7037" y="9514"/>
                  </a:lnTo>
                  <a:cubicBezTo>
                    <a:pt x="7144" y="9514"/>
                    <a:pt x="7215" y="9443"/>
                    <a:pt x="7215" y="9335"/>
                  </a:cubicBezTo>
                  <a:cubicBezTo>
                    <a:pt x="7215" y="9228"/>
                    <a:pt x="7144" y="9157"/>
                    <a:pt x="7037" y="9157"/>
                  </a:cubicBezTo>
                  <a:lnTo>
                    <a:pt x="1274" y="9157"/>
                  </a:lnTo>
                  <a:lnTo>
                    <a:pt x="1274" y="3418"/>
                  </a:lnTo>
                  <a:lnTo>
                    <a:pt x="3274" y="3418"/>
                  </a:lnTo>
                  <a:cubicBezTo>
                    <a:pt x="3322" y="3680"/>
                    <a:pt x="3560" y="3894"/>
                    <a:pt x="3822" y="3894"/>
                  </a:cubicBezTo>
                  <a:lnTo>
                    <a:pt x="7275" y="3894"/>
                  </a:lnTo>
                  <a:cubicBezTo>
                    <a:pt x="7561" y="3894"/>
                    <a:pt x="7787" y="3680"/>
                    <a:pt x="7835" y="3418"/>
                  </a:cubicBezTo>
                  <a:lnTo>
                    <a:pt x="9823" y="3418"/>
                  </a:lnTo>
                  <a:lnTo>
                    <a:pt x="9823" y="9157"/>
                  </a:lnTo>
                  <a:lnTo>
                    <a:pt x="7894" y="9157"/>
                  </a:lnTo>
                  <a:cubicBezTo>
                    <a:pt x="7787" y="9157"/>
                    <a:pt x="7704" y="9228"/>
                    <a:pt x="7704" y="9335"/>
                  </a:cubicBezTo>
                  <a:cubicBezTo>
                    <a:pt x="7704" y="9443"/>
                    <a:pt x="7787" y="9514"/>
                    <a:pt x="7894" y="9514"/>
                  </a:cubicBezTo>
                  <a:lnTo>
                    <a:pt x="10002" y="9514"/>
                  </a:lnTo>
                  <a:cubicBezTo>
                    <a:pt x="10109" y="9514"/>
                    <a:pt x="10180" y="9443"/>
                    <a:pt x="10180" y="9335"/>
                  </a:cubicBezTo>
                  <a:lnTo>
                    <a:pt x="10180" y="3239"/>
                  </a:lnTo>
                  <a:cubicBezTo>
                    <a:pt x="10180" y="3132"/>
                    <a:pt x="10109" y="3061"/>
                    <a:pt x="10002" y="3061"/>
                  </a:cubicBezTo>
                  <a:lnTo>
                    <a:pt x="7835" y="3061"/>
                  </a:lnTo>
                  <a:lnTo>
                    <a:pt x="7835" y="2477"/>
                  </a:lnTo>
                  <a:close/>
                  <a:moveTo>
                    <a:pt x="5239" y="1"/>
                  </a:moveTo>
                  <a:cubicBezTo>
                    <a:pt x="4679" y="1"/>
                    <a:pt x="4215" y="465"/>
                    <a:pt x="4215" y="1037"/>
                  </a:cubicBezTo>
                  <a:lnTo>
                    <a:pt x="4215" y="1430"/>
                  </a:lnTo>
                  <a:cubicBezTo>
                    <a:pt x="4215" y="1549"/>
                    <a:pt x="4120" y="1644"/>
                    <a:pt x="4001" y="1644"/>
                  </a:cubicBezTo>
                  <a:lnTo>
                    <a:pt x="3846" y="1644"/>
                  </a:lnTo>
                  <a:cubicBezTo>
                    <a:pt x="3560" y="1644"/>
                    <a:pt x="3334" y="1846"/>
                    <a:pt x="3286" y="2120"/>
                  </a:cubicBezTo>
                  <a:lnTo>
                    <a:pt x="977" y="2120"/>
                  </a:lnTo>
                  <a:cubicBezTo>
                    <a:pt x="441" y="2120"/>
                    <a:pt x="0" y="2561"/>
                    <a:pt x="0" y="3097"/>
                  </a:cubicBezTo>
                  <a:lnTo>
                    <a:pt x="0" y="9466"/>
                  </a:lnTo>
                  <a:cubicBezTo>
                    <a:pt x="0" y="10002"/>
                    <a:pt x="441" y="10455"/>
                    <a:pt x="977" y="10455"/>
                  </a:cubicBezTo>
                  <a:lnTo>
                    <a:pt x="10168" y="10455"/>
                  </a:lnTo>
                  <a:cubicBezTo>
                    <a:pt x="10704" y="10455"/>
                    <a:pt x="11145" y="10002"/>
                    <a:pt x="11145" y="9466"/>
                  </a:cubicBezTo>
                  <a:lnTo>
                    <a:pt x="11145" y="3097"/>
                  </a:lnTo>
                  <a:cubicBezTo>
                    <a:pt x="11133" y="2561"/>
                    <a:pt x="10692" y="2120"/>
                    <a:pt x="10156" y="2120"/>
                  </a:cubicBezTo>
                  <a:lnTo>
                    <a:pt x="7846" y="2120"/>
                  </a:lnTo>
                  <a:cubicBezTo>
                    <a:pt x="7799" y="1846"/>
                    <a:pt x="7561" y="1644"/>
                    <a:pt x="7299" y="1644"/>
                  </a:cubicBezTo>
                  <a:lnTo>
                    <a:pt x="7120" y="1644"/>
                  </a:lnTo>
                  <a:cubicBezTo>
                    <a:pt x="7001" y="1644"/>
                    <a:pt x="6906" y="1549"/>
                    <a:pt x="6906" y="1430"/>
                  </a:cubicBezTo>
                  <a:lnTo>
                    <a:pt x="6906" y="1037"/>
                  </a:lnTo>
                  <a:cubicBezTo>
                    <a:pt x="6906" y="465"/>
                    <a:pt x="6442" y="1"/>
                    <a:pt x="5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0" name="Google Shape;6810;p79"/>
            <p:cNvSpPr/>
            <p:nvPr/>
          </p:nvSpPr>
          <p:spPr>
            <a:xfrm>
              <a:off x="3248835" y="3434380"/>
              <a:ext cx="40580" cy="40962"/>
            </a:xfrm>
            <a:custGeom>
              <a:avLst/>
              <a:gdLst/>
              <a:ahLst/>
              <a:cxnLst/>
              <a:rect l="l" t="t" r="r" b="b"/>
              <a:pathLst>
                <a:path w="1275" h="1287" extrusionOk="0">
                  <a:moveTo>
                    <a:pt x="643" y="346"/>
                  </a:moveTo>
                  <a:cubicBezTo>
                    <a:pt x="798" y="346"/>
                    <a:pt x="941" y="477"/>
                    <a:pt x="941" y="644"/>
                  </a:cubicBezTo>
                  <a:cubicBezTo>
                    <a:pt x="941" y="811"/>
                    <a:pt x="798" y="942"/>
                    <a:pt x="643" y="942"/>
                  </a:cubicBezTo>
                  <a:cubicBezTo>
                    <a:pt x="477" y="942"/>
                    <a:pt x="346" y="811"/>
                    <a:pt x="346" y="644"/>
                  </a:cubicBezTo>
                  <a:cubicBezTo>
                    <a:pt x="346" y="477"/>
                    <a:pt x="477" y="346"/>
                    <a:pt x="643" y="346"/>
                  </a:cubicBezTo>
                  <a:close/>
                  <a:moveTo>
                    <a:pt x="643" y="1"/>
                  </a:moveTo>
                  <a:cubicBezTo>
                    <a:pt x="286" y="1"/>
                    <a:pt x="0" y="287"/>
                    <a:pt x="0" y="644"/>
                  </a:cubicBezTo>
                  <a:cubicBezTo>
                    <a:pt x="0" y="1001"/>
                    <a:pt x="286" y="1287"/>
                    <a:pt x="643" y="1287"/>
                  </a:cubicBezTo>
                  <a:cubicBezTo>
                    <a:pt x="1001" y="1287"/>
                    <a:pt x="1274" y="1001"/>
                    <a:pt x="1274" y="644"/>
                  </a:cubicBezTo>
                  <a:cubicBezTo>
                    <a:pt x="1274" y="287"/>
                    <a:pt x="1001" y="1"/>
                    <a:pt x="6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1" name="Google Shape;6811;p79"/>
            <p:cNvSpPr/>
            <p:nvPr/>
          </p:nvSpPr>
          <p:spPr>
            <a:xfrm>
              <a:off x="3183270" y="3524197"/>
              <a:ext cx="181544" cy="115629"/>
            </a:xfrm>
            <a:custGeom>
              <a:avLst/>
              <a:gdLst/>
              <a:ahLst/>
              <a:cxnLst/>
              <a:rect l="l" t="t" r="r" b="b"/>
              <a:pathLst>
                <a:path w="5704" h="3633" extrusionOk="0">
                  <a:moveTo>
                    <a:pt x="822" y="2227"/>
                  </a:moveTo>
                  <a:cubicBezTo>
                    <a:pt x="1108" y="2227"/>
                    <a:pt x="1346" y="2465"/>
                    <a:pt x="1346" y="2751"/>
                  </a:cubicBezTo>
                  <a:cubicBezTo>
                    <a:pt x="1346" y="3025"/>
                    <a:pt x="1108" y="3263"/>
                    <a:pt x="822" y="3263"/>
                  </a:cubicBezTo>
                  <a:cubicBezTo>
                    <a:pt x="525" y="3263"/>
                    <a:pt x="298" y="3025"/>
                    <a:pt x="298" y="2751"/>
                  </a:cubicBezTo>
                  <a:cubicBezTo>
                    <a:pt x="298" y="2453"/>
                    <a:pt x="536" y="2227"/>
                    <a:pt x="822" y="2227"/>
                  </a:cubicBezTo>
                  <a:close/>
                  <a:moveTo>
                    <a:pt x="5275" y="1"/>
                  </a:moveTo>
                  <a:cubicBezTo>
                    <a:pt x="5275" y="1"/>
                    <a:pt x="5251" y="1"/>
                    <a:pt x="5251" y="25"/>
                  </a:cubicBezTo>
                  <a:lnTo>
                    <a:pt x="4775" y="263"/>
                  </a:lnTo>
                  <a:cubicBezTo>
                    <a:pt x="4692" y="298"/>
                    <a:pt x="4656" y="406"/>
                    <a:pt x="4704" y="501"/>
                  </a:cubicBezTo>
                  <a:cubicBezTo>
                    <a:pt x="4737" y="559"/>
                    <a:pt x="4798" y="594"/>
                    <a:pt x="4861" y="594"/>
                  </a:cubicBezTo>
                  <a:cubicBezTo>
                    <a:pt x="4889" y="594"/>
                    <a:pt x="4916" y="587"/>
                    <a:pt x="4942" y="572"/>
                  </a:cubicBezTo>
                  <a:lnTo>
                    <a:pt x="5061" y="513"/>
                  </a:lnTo>
                  <a:lnTo>
                    <a:pt x="5061" y="513"/>
                  </a:lnTo>
                  <a:cubicBezTo>
                    <a:pt x="4835" y="1287"/>
                    <a:pt x="4442" y="1846"/>
                    <a:pt x="3870" y="2203"/>
                  </a:cubicBezTo>
                  <a:cubicBezTo>
                    <a:pt x="3312" y="2563"/>
                    <a:pt x="2694" y="2644"/>
                    <a:pt x="2247" y="2644"/>
                  </a:cubicBezTo>
                  <a:cubicBezTo>
                    <a:pt x="2027" y="2644"/>
                    <a:pt x="1849" y="2624"/>
                    <a:pt x="1739" y="2608"/>
                  </a:cubicBezTo>
                  <a:cubicBezTo>
                    <a:pt x="1668" y="2192"/>
                    <a:pt x="1310" y="1882"/>
                    <a:pt x="882" y="1882"/>
                  </a:cubicBezTo>
                  <a:cubicBezTo>
                    <a:pt x="394" y="1882"/>
                    <a:pt x="1" y="2287"/>
                    <a:pt x="1" y="2763"/>
                  </a:cubicBezTo>
                  <a:cubicBezTo>
                    <a:pt x="1" y="3239"/>
                    <a:pt x="405" y="3632"/>
                    <a:pt x="882" y="3632"/>
                  </a:cubicBezTo>
                  <a:cubicBezTo>
                    <a:pt x="1298" y="3632"/>
                    <a:pt x="1644" y="3358"/>
                    <a:pt x="1727" y="2965"/>
                  </a:cubicBezTo>
                  <a:cubicBezTo>
                    <a:pt x="1858" y="2989"/>
                    <a:pt x="2037" y="3001"/>
                    <a:pt x="2263" y="3001"/>
                  </a:cubicBezTo>
                  <a:cubicBezTo>
                    <a:pt x="2751" y="3001"/>
                    <a:pt x="3442" y="2906"/>
                    <a:pt x="4061" y="2513"/>
                  </a:cubicBezTo>
                  <a:cubicBezTo>
                    <a:pt x="4692" y="2108"/>
                    <a:pt x="5120" y="1501"/>
                    <a:pt x="5394" y="679"/>
                  </a:cubicBezTo>
                  <a:lnTo>
                    <a:pt x="5418" y="727"/>
                  </a:lnTo>
                  <a:cubicBezTo>
                    <a:pt x="5454" y="787"/>
                    <a:pt x="5513" y="822"/>
                    <a:pt x="5585" y="822"/>
                  </a:cubicBezTo>
                  <a:cubicBezTo>
                    <a:pt x="5620" y="822"/>
                    <a:pt x="5644" y="822"/>
                    <a:pt x="5656" y="810"/>
                  </a:cubicBezTo>
                  <a:cubicBezTo>
                    <a:pt x="5680" y="751"/>
                    <a:pt x="5704" y="632"/>
                    <a:pt x="5656" y="560"/>
                  </a:cubicBezTo>
                  <a:lnTo>
                    <a:pt x="5418" y="84"/>
                  </a:lnTo>
                  <a:cubicBezTo>
                    <a:pt x="5418" y="84"/>
                    <a:pt x="5418" y="60"/>
                    <a:pt x="5406" y="60"/>
                  </a:cubicBezTo>
                  <a:cubicBezTo>
                    <a:pt x="5394" y="48"/>
                    <a:pt x="5394" y="36"/>
                    <a:pt x="5370" y="36"/>
                  </a:cubicBezTo>
                  <a:lnTo>
                    <a:pt x="5358" y="25"/>
                  </a:lnTo>
                  <a:cubicBezTo>
                    <a:pt x="5358" y="25"/>
                    <a:pt x="5347" y="25"/>
                    <a:pt x="53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2" name="Google Shape;6812;p79"/>
            <p:cNvSpPr/>
            <p:nvPr/>
          </p:nvSpPr>
          <p:spPr>
            <a:xfrm>
              <a:off x="3157872" y="3516050"/>
              <a:ext cx="34915" cy="33578"/>
            </a:xfrm>
            <a:custGeom>
              <a:avLst/>
              <a:gdLst/>
              <a:ahLst/>
              <a:cxnLst/>
              <a:rect l="l" t="t" r="r" b="b"/>
              <a:pathLst>
                <a:path w="1097" h="1055" extrusionOk="0">
                  <a:moveTo>
                    <a:pt x="197" y="1"/>
                  </a:moveTo>
                  <a:cubicBezTo>
                    <a:pt x="153" y="1"/>
                    <a:pt x="108" y="19"/>
                    <a:pt x="72" y="54"/>
                  </a:cubicBezTo>
                  <a:cubicBezTo>
                    <a:pt x="1" y="126"/>
                    <a:pt x="1" y="233"/>
                    <a:pt x="72" y="304"/>
                  </a:cubicBezTo>
                  <a:lnTo>
                    <a:pt x="299" y="531"/>
                  </a:lnTo>
                  <a:lnTo>
                    <a:pt x="72" y="757"/>
                  </a:lnTo>
                  <a:cubicBezTo>
                    <a:pt x="1" y="828"/>
                    <a:pt x="1" y="935"/>
                    <a:pt x="72" y="1007"/>
                  </a:cubicBezTo>
                  <a:cubicBezTo>
                    <a:pt x="108" y="1043"/>
                    <a:pt x="144" y="1054"/>
                    <a:pt x="191" y="1054"/>
                  </a:cubicBezTo>
                  <a:cubicBezTo>
                    <a:pt x="239" y="1054"/>
                    <a:pt x="275" y="1043"/>
                    <a:pt x="311" y="1007"/>
                  </a:cubicBezTo>
                  <a:lnTo>
                    <a:pt x="537" y="781"/>
                  </a:lnTo>
                  <a:lnTo>
                    <a:pt x="751" y="1007"/>
                  </a:lnTo>
                  <a:cubicBezTo>
                    <a:pt x="787" y="1043"/>
                    <a:pt x="834" y="1054"/>
                    <a:pt x="870" y="1054"/>
                  </a:cubicBezTo>
                  <a:cubicBezTo>
                    <a:pt x="918" y="1054"/>
                    <a:pt x="965" y="1043"/>
                    <a:pt x="989" y="1007"/>
                  </a:cubicBezTo>
                  <a:cubicBezTo>
                    <a:pt x="1073" y="935"/>
                    <a:pt x="1073" y="828"/>
                    <a:pt x="989" y="757"/>
                  </a:cubicBezTo>
                  <a:lnTo>
                    <a:pt x="799" y="531"/>
                  </a:lnTo>
                  <a:lnTo>
                    <a:pt x="1025" y="304"/>
                  </a:lnTo>
                  <a:cubicBezTo>
                    <a:pt x="1096" y="233"/>
                    <a:pt x="1096" y="126"/>
                    <a:pt x="1025" y="54"/>
                  </a:cubicBezTo>
                  <a:cubicBezTo>
                    <a:pt x="989" y="19"/>
                    <a:pt x="945" y="1"/>
                    <a:pt x="900" y="1"/>
                  </a:cubicBezTo>
                  <a:cubicBezTo>
                    <a:pt x="855" y="1"/>
                    <a:pt x="811" y="19"/>
                    <a:pt x="775" y="54"/>
                  </a:cubicBezTo>
                  <a:lnTo>
                    <a:pt x="549" y="281"/>
                  </a:lnTo>
                  <a:lnTo>
                    <a:pt x="322" y="54"/>
                  </a:lnTo>
                  <a:cubicBezTo>
                    <a:pt x="287" y="19"/>
                    <a:pt x="242" y="1"/>
                    <a:pt x="1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3" name="Google Shape;6813;p79"/>
            <p:cNvSpPr/>
            <p:nvPr/>
          </p:nvSpPr>
          <p:spPr>
            <a:xfrm>
              <a:off x="3351892" y="3605485"/>
              <a:ext cx="35297" cy="33578"/>
            </a:xfrm>
            <a:custGeom>
              <a:avLst/>
              <a:gdLst/>
              <a:ahLst/>
              <a:cxnLst/>
              <a:rect l="l" t="t" r="r" b="b"/>
              <a:pathLst>
                <a:path w="1109" h="1055" extrusionOk="0">
                  <a:moveTo>
                    <a:pt x="208" y="1"/>
                  </a:moveTo>
                  <a:cubicBezTo>
                    <a:pt x="162" y="1"/>
                    <a:pt x="114" y="19"/>
                    <a:pt x="72" y="54"/>
                  </a:cubicBezTo>
                  <a:cubicBezTo>
                    <a:pt x="1" y="138"/>
                    <a:pt x="1" y="233"/>
                    <a:pt x="72" y="316"/>
                  </a:cubicBezTo>
                  <a:lnTo>
                    <a:pt x="299" y="530"/>
                  </a:lnTo>
                  <a:lnTo>
                    <a:pt x="72" y="757"/>
                  </a:lnTo>
                  <a:cubicBezTo>
                    <a:pt x="1" y="828"/>
                    <a:pt x="1" y="935"/>
                    <a:pt x="72" y="1007"/>
                  </a:cubicBezTo>
                  <a:cubicBezTo>
                    <a:pt x="108" y="1042"/>
                    <a:pt x="156" y="1054"/>
                    <a:pt x="191" y="1054"/>
                  </a:cubicBezTo>
                  <a:cubicBezTo>
                    <a:pt x="239" y="1054"/>
                    <a:pt x="287" y="1042"/>
                    <a:pt x="311" y="1007"/>
                  </a:cubicBezTo>
                  <a:lnTo>
                    <a:pt x="537" y="792"/>
                  </a:lnTo>
                  <a:lnTo>
                    <a:pt x="763" y="1007"/>
                  </a:lnTo>
                  <a:cubicBezTo>
                    <a:pt x="787" y="1042"/>
                    <a:pt x="834" y="1054"/>
                    <a:pt x="882" y="1054"/>
                  </a:cubicBezTo>
                  <a:cubicBezTo>
                    <a:pt x="930" y="1054"/>
                    <a:pt x="965" y="1042"/>
                    <a:pt x="1001" y="1007"/>
                  </a:cubicBezTo>
                  <a:cubicBezTo>
                    <a:pt x="1073" y="935"/>
                    <a:pt x="1073" y="828"/>
                    <a:pt x="1001" y="757"/>
                  </a:cubicBezTo>
                  <a:lnTo>
                    <a:pt x="811" y="530"/>
                  </a:lnTo>
                  <a:lnTo>
                    <a:pt x="1037" y="316"/>
                  </a:lnTo>
                  <a:cubicBezTo>
                    <a:pt x="1108" y="233"/>
                    <a:pt x="1108" y="138"/>
                    <a:pt x="1037" y="54"/>
                  </a:cubicBezTo>
                  <a:cubicBezTo>
                    <a:pt x="995" y="19"/>
                    <a:pt x="950" y="1"/>
                    <a:pt x="906" y="1"/>
                  </a:cubicBezTo>
                  <a:cubicBezTo>
                    <a:pt x="861" y="1"/>
                    <a:pt x="817" y="19"/>
                    <a:pt x="775" y="54"/>
                  </a:cubicBezTo>
                  <a:lnTo>
                    <a:pt x="561" y="280"/>
                  </a:lnTo>
                  <a:lnTo>
                    <a:pt x="334" y="54"/>
                  </a:lnTo>
                  <a:cubicBezTo>
                    <a:pt x="299" y="19"/>
                    <a:pt x="254" y="1"/>
                    <a:pt x="2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4" name="Google Shape;6814;p79"/>
            <p:cNvSpPr/>
            <p:nvPr/>
          </p:nvSpPr>
          <p:spPr>
            <a:xfrm>
              <a:off x="3254882" y="3531231"/>
              <a:ext cx="35297" cy="33546"/>
            </a:xfrm>
            <a:custGeom>
              <a:avLst/>
              <a:gdLst/>
              <a:ahLst/>
              <a:cxnLst/>
              <a:rect l="l" t="t" r="r" b="b"/>
              <a:pathLst>
                <a:path w="1109" h="1054" extrusionOk="0">
                  <a:moveTo>
                    <a:pt x="199" y="0"/>
                  </a:moveTo>
                  <a:cubicBezTo>
                    <a:pt x="153" y="0"/>
                    <a:pt x="108" y="18"/>
                    <a:pt x="72" y="54"/>
                  </a:cubicBezTo>
                  <a:cubicBezTo>
                    <a:pt x="1" y="125"/>
                    <a:pt x="1" y="232"/>
                    <a:pt x="72" y="304"/>
                  </a:cubicBezTo>
                  <a:lnTo>
                    <a:pt x="299" y="530"/>
                  </a:lnTo>
                  <a:lnTo>
                    <a:pt x="72" y="756"/>
                  </a:lnTo>
                  <a:cubicBezTo>
                    <a:pt x="1" y="828"/>
                    <a:pt x="1" y="935"/>
                    <a:pt x="72" y="1006"/>
                  </a:cubicBezTo>
                  <a:cubicBezTo>
                    <a:pt x="108" y="1042"/>
                    <a:pt x="144" y="1054"/>
                    <a:pt x="191" y="1054"/>
                  </a:cubicBezTo>
                  <a:cubicBezTo>
                    <a:pt x="239" y="1054"/>
                    <a:pt x="287" y="1042"/>
                    <a:pt x="311" y="1006"/>
                  </a:cubicBezTo>
                  <a:lnTo>
                    <a:pt x="537" y="780"/>
                  </a:lnTo>
                  <a:lnTo>
                    <a:pt x="763" y="1006"/>
                  </a:lnTo>
                  <a:cubicBezTo>
                    <a:pt x="787" y="1042"/>
                    <a:pt x="834" y="1054"/>
                    <a:pt x="882" y="1054"/>
                  </a:cubicBezTo>
                  <a:cubicBezTo>
                    <a:pt x="918" y="1054"/>
                    <a:pt x="965" y="1042"/>
                    <a:pt x="1001" y="1006"/>
                  </a:cubicBezTo>
                  <a:cubicBezTo>
                    <a:pt x="1073" y="935"/>
                    <a:pt x="1073" y="828"/>
                    <a:pt x="1001" y="756"/>
                  </a:cubicBezTo>
                  <a:lnTo>
                    <a:pt x="811" y="530"/>
                  </a:lnTo>
                  <a:lnTo>
                    <a:pt x="1025" y="304"/>
                  </a:lnTo>
                  <a:cubicBezTo>
                    <a:pt x="1108" y="232"/>
                    <a:pt x="1108" y="125"/>
                    <a:pt x="1025" y="54"/>
                  </a:cubicBezTo>
                  <a:cubicBezTo>
                    <a:pt x="989" y="18"/>
                    <a:pt x="945" y="0"/>
                    <a:pt x="900" y="0"/>
                  </a:cubicBezTo>
                  <a:cubicBezTo>
                    <a:pt x="855" y="0"/>
                    <a:pt x="811" y="18"/>
                    <a:pt x="775" y="54"/>
                  </a:cubicBezTo>
                  <a:lnTo>
                    <a:pt x="549" y="280"/>
                  </a:lnTo>
                  <a:lnTo>
                    <a:pt x="334" y="54"/>
                  </a:lnTo>
                  <a:cubicBezTo>
                    <a:pt x="293" y="18"/>
                    <a:pt x="245" y="0"/>
                    <a:pt x="1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15" name="Google Shape;6815;p79"/>
          <p:cNvGrpSpPr/>
          <p:nvPr/>
        </p:nvGrpSpPr>
        <p:grpSpPr>
          <a:xfrm>
            <a:off x="3988156" y="3380210"/>
            <a:ext cx="353954" cy="318880"/>
            <a:chOff x="3988156" y="3380210"/>
            <a:chExt cx="353954" cy="318880"/>
          </a:xfrm>
        </p:grpSpPr>
        <p:sp>
          <p:nvSpPr>
            <p:cNvPr id="6816" name="Google Shape;6816;p79"/>
            <p:cNvSpPr/>
            <p:nvPr/>
          </p:nvSpPr>
          <p:spPr>
            <a:xfrm>
              <a:off x="4134053" y="3446156"/>
              <a:ext cx="28454" cy="49269"/>
            </a:xfrm>
            <a:custGeom>
              <a:avLst/>
              <a:gdLst/>
              <a:ahLst/>
              <a:cxnLst/>
              <a:rect l="l" t="t" r="r" b="b"/>
              <a:pathLst>
                <a:path w="894" h="1548" extrusionOk="0">
                  <a:moveTo>
                    <a:pt x="417" y="286"/>
                  </a:moveTo>
                  <a:lnTo>
                    <a:pt x="417" y="572"/>
                  </a:lnTo>
                  <a:cubicBezTo>
                    <a:pt x="298" y="524"/>
                    <a:pt x="274" y="500"/>
                    <a:pt x="274" y="417"/>
                  </a:cubicBezTo>
                  <a:cubicBezTo>
                    <a:pt x="274" y="345"/>
                    <a:pt x="346" y="298"/>
                    <a:pt x="417" y="286"/>
                  </a:cubicBezTo>
                  <a:close/>
                  <a:moveTo>
                    <a:pt x="524" y="869"/>
                  </a:moveTo>
                  <a:cubicBezTo>
                    <a:pt x="643" y="917"/>
                    <a:pt x="655" y="976"/>
                    <a:pt x="655" y="1048"/>
                  </a:cubicBezTo>
                  <a:cubicBezTo>
                    <a:pt x="655" y="1119"/>
                    <a:pt x="596" y="1179"/>
                    <a:pt x="524" y="1191"/>
                  </a:cubicBezTo>
                  <a:lnTo>
                    <a:pt x="524" y="869"/>
                  </a:lnTo>
                  <a:close/>
                  <a:moveTo>
                    <a:pt x="477" y="0"/>
                  </a:moveTo>
                  <a:cubicBezTo>
                    <a:pt x="453" y="0"/>
                    <a:pt x="417" y="24"/>
                    <a:pt x="417" y="48"/>
                  </a:cubicBezTo>
                  <a:lnTo>
                    <a:pt x="417" y="107"/>
                  </a:lnTo>
                  <a:cubicBezTo>
                    <a:pt x="191" y="131"/>
                    <a:pt x="60" y="250"/>
                    <a:pt x="60" y="476"/>
                  </a:cubicBezTo>
                  <a:cubicBezTo>
                    <a:pt x="60" y="703"/>
                    <a:pt x="227" y="774"/>
                    <a:pt x="417" y="845"/>
                  </a:cubicBezTo>
                  <a:lnTo>
                    <a:pt x="417" y="1226"/>
                  </a:lnTo>
                  <a:cubicBezTo>
                    <a:pt x="310" y="1203"/>
                    <a:pt x="274" y="1179"/>
                    <a:pt x="179" y="1107"/>
                  </a:cubicBezTo>
                  <a:cubicBezTo>
                    <a:pt x="160" y="1093"/>
                    <a:pt x="143" y="1087"/>
                    <a:pt x="127" y="1087"/>
                  </a:cubicBezTo>
                  <a:cubicBezTo>
                    <a:pt x="101" y="1087"/>
                    <a:pt x="77" y="1102"/>
                    <a:pt x="48" y="1131"/>
                  </a:cubicBezTo>
                  <a:cubicBezTo>
                    <a:pt x="0" y="1191"/>
                    <a:pt x="0" y="1250"/>
                    <a:pt x="48" y="1298"/>
                  </a:cubicBezTo>
                  <a:cubicBezTo>
                    <a:pt x="120" y="1405"/>
                    <a:pt x="274" y="1453"/>
                    <a:pt x="417" y="1453"/>
                  </a:cubicBezTo>
                  <a:lnTo>
                    <a:pt x="417" y="1512"/>
                  </a:lnTo>
                  <a:cubicBezTo>
                    <a:pt x="417" y="1536"/>
                    <a:pt x="453" y="1548"/>
                    <a:pt x="477" y="1548"/>
                  </a:cubicBezTo>
                  <a:cubicBezTo>
                    <a:pt x="512" y="1548"/>
                    <a:pt x="536" y="1536"/>
                    <a:pt x="536" y="1512"/>
                  </a:cubicBezTo>
                  <a:lnTo>
                    <a:pt x="536" y="1453"/>
                  </a:lnTo>
                  <a:cubicBezTo>
                    <a:pt x="727" y="1417"/>
                    <a:pt x="893" y="1298"/>
                    <a:pt x="893" y="1048"/>
                  </a:cubicBezTo>
                  <a:cubicBezTo>
                    <a:pt x="893" y="798"/>
                    <a:pt x="751" y="691"/>
                    <a:pt x="536" y="619"/>
                  </a:cubicBezTo>
                  <a:lnTo>
                    <a:pt x="536" y="286"/>
                  </a:lnTo>
                  <a:cubicBezTo>
                    <a:pt x="584" y="286"/>
                    <a:pt x="631" y="298"/>
                    <a:pt x="667" y="333"/>
                  </a:cubicBezTo>
                  <a:cubicBezTo>
                    <a:pt x="694" y="340"/>
                    <a:pt x="726" y="363"/>
                    <a:pt x="759" y="363"/>
                  </a:cubicBezTo>
                  <a:cubicBezTo>
                    <a:pt x="783" y="363"/>
                    <a:pt x="808" y="350"/>
                    <a:pt x="834" y="310"/>
                  </a:cubicBezTo>
                  <a:cubicBezTo>
                    <a:pt x="870" y="274"/>
                    <a:pt x="882" y="214"/>
                    <a:pt x="822" y="167"/>
                  </a:cubicBezTo>
                  <a:cubicBezTo>
                    <a:pt x="751" y="107"/>
                    <a:pt x="631" y="95"/>
                    <a:pt x="536" y="95"/>
                  </a:cubicBezTo>
                  <a:lnTo>
                    <a:pt x="536" y="48"/>
                  </a:lnTo>
                  <a:cubicBezTo>
                    <a:pt x="536" y="12"/>
                    <a:pt x="501"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7" name="Google Shape;6817;p79"/>
            <p:cNvSpPr/>
            <p:nvPr/>
          </p:nvSpPr>
          <p:spPr>
            <a:xfrm>
              <a:off x="4188988" y="3398001"/>
              <a:ext cx="81510" cy="81510"/>
            </a:xfrm>
            <a:custGeom>
              <a:avLst/>
              <a:gdLst/>
              <a:ahLst/>
              <a:cxnLst/>
              <a:rect l="l" t="t" r="r" b="b"/>
              <a:pathLst>
                <a:path w="2561" h="2561" extrusionOk="0">
                  <a:moveTo>
                    <a:pt x="1287" y="311"/>
                  </a:moveTo>
                  <a:cubicBezTo>
                    <a:pt x="1823" y="311"/>
                    <a:pt x="2251" y="739"/>
                    <a:pt x="2251" y="1275"/>
                  </a:cubicBezTo>
                  <a:cubicBezTo>
                    <a:pt x="2251" y="1811"/>
                    <a:pt x="1823" y="2251"/>
                    <a:pt x="1287" y="2251"/>
                  </a:cubicBezTo>
                  <a:cubicBezTo>
                    <a:pt x="751" y="2251"/>
                    <a:pt x="310" y="1811"/>
                    <a:pt x="310" y="1275"/>
                  </a:cubicBezTo>
                  <a:cubicBezTo>
                    <a:pt x="310" y="739"/>
                    <a:pt x="751" y="311"/>
                    <a:pt x="1287" y="311"/>
                  </a:cubicBezTo>
                  <a:close/>
                  <a:moveTo>
                    <a:pt x="1287" y="1"/>
                  </a:moveTo>
                  <a:cubicBezTo>
                    <a:pt x="572" y="1"/>
                    <a:pt x="1" y="584"/>
                    <a:pt x="1" y="1275"/>
                  </a:cubicBezTo>
                  <a:cubicBezTo>
                    <a:pt x="1" y="1989"/>
                    <a:pt x="584" y="2561"/>
                    <a:pt x="1287" y="2561"/>
                  </a:cubicBezTo>
                  <a:cubicBezTo>
                    <a:pt x="2001" y="2561"/>
                    <a:pt x="2561" y="1977"/>
                    <a:pt x="2561" y="1275"/>
                  </a:cubicBezTo>
                  <a:cubicBezTo>
                    <a:pt x="2561" y="584"/>
                    <a:pt x="2001" y="1"/>
                    <a:pt x="1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8" name="Google Shape;6818;p79"/>
            <p:cNvSpPr/>
            <p:nvPr/>
          </p:nvSpPr>
          <p:spPr>
            <a:xfrm>
              <a:off x="4090863" y="3380210"/>
              <a:ext cx="195930" cy="146311"/>
            </a:xfrm>
            <a:custGeom>
              <a:avLst/>
              <a:gdLst/>
              <a:ahLst/>
              <a:cxnLst/>
              <a:rect l="l" t="t" r="r" b="b"/>
              <a:pathLst>
                <a:path w="6156" h="4597" extrusionOk="0">
                  <a:moveTo>
                    <a:pt x="1810" y="1834"/>
                  </a:moveTo>
                  <a:cubicBezTo>
                    <a:pt x="2131" y="1834"/>
                    <a:pt x="2429" y="2001"/>
                    <a:pt x="2608" y="2274"/>
                  </a:cubicBezTo>
                  <a:cubicBezTo>
                    <a:pt x="2643" y="2405"/>
                    <a:pt x="2703" y="2536"/>
                    <a:pt x="2762" y="2667"/>
                  </a:cubicBezTo>
                  <a:cubicBezTo>
                    <a:pt x="2762" y="2715"/>
                    <a:pt x="2774" y="2763"/>
                    <a:pt x="2774" y="2810"/>
                  </a:cubicBezTo>
                  <a:cubicBezTo>
                    <a:pt x="2774" y="3346"/>
                    <a:pt x="2346" y="3775"/>
                    <a:pt x="1810" y="3775"/>
                  </a:cubicBezTo>
                  <a:cubicBezTo>
                    <a:pt x="1274" y="3775"/>
                    <a:pt x="834" y="3346"/>
                    <a:pt x="834" y="2810"/>
                  </a:cubicBezTo>
                  <a:cubicBezTo>
                    <a:pt x="834" y="2274"/>
                    <a:pt x="1274" y="1834"/>
                    <a:pt x="1810" y="1834"/>
                  </a:cubicBezTo>
                  <a:close/>
                  <a:moveTo>
                    <a:pt x="1810" y="1322"/>
                  </a:moveTo>
                  <a:cubicBezTo>
                    <a:pt x="2084" y="1322"/>
                    <a:pt x="2346" y="1393"/>
                    <a:pt x="2584" y="1536"/>
                  </a:cubicBezTo>
                  <a:cubicBezTo>
                    <a:pt x="2560" y="1620"/>
                    <a:pt x="2560" y="1703"/>
                    <a:pt x="2548" y="1774"/>
                  </a:cubicBezTo>
                  <a:cubicBezTo>
                    <a:pt x="2346" y="1632"/>
                    <a:pt x="2072" y="1536"/>
                    <a:pt x="1810" y="1536"/>
                  </a:cubicBezTo>
                  <a:cubicBezTo>
                    <a:pt x="1096" y="1536"/>
                    <a:pt x="524" y="2120"/>
                    <a:pt x="524" y="2822"/>
                  </a:cubicBezTo>
                  <a:cubicBezTo>
                    <a:pt x="524" y="3537"/>
                    <a:pt x="1107" y="4096"/>
                    <a:pt x="1810" y="4096"/>
                  </a:cubicBezTo>
                  <a:cubicBezTo>
                    <a:pt x="2417" y="4096"/>
                    <a:pt x="2917" y="3668"/>
                    <a:pt x="3060" y="3108"/>
                  </a:cubicBezTo>
                  <a:cubicBezTo>
                    <a:pt x="3120" y="3167"/>
                    <a:pt x="3155" y="3203"/>
                    <a:pt x="3239" y="3263"/>
                  </a:cubicBezTo>
                  <a:cubicBezTo>
                    <a:pt x="3036" y="3882"/>
                    <a:pt x="2477" y="4299"/>
                    <a:pt x="1810" y="4299"/>
                  </a:cubicBezTo>
                  <a:cubicBezTo>
                    <a:pt x="988" y="4299"/>
                    <a:pt x="322" y="3620"/>
                    <a:pt x="322" y="2810"/>
                  </a:cubicBezTo>
                  <a:cubicBezTo>
                    <a:pt x="322" y="1989"/>
                    <a:pt x="988" y="1322"/>
                    <a:pt x="1810" y="1322"/>
                  </a:cubicBezTo>
                  <a:close/>
                  <a:moveTo>
                    <a:pt x="4382" y="0"/>
                  </a:moveTo>
                  <a:cubicBezTo>
                    <a:pt x="3608" y="0"/>
                    <a:pt x="2929" y="500"/>
                    <a:pt x="2679" y="1179"/>
                  </a:cubicBezTo>
                  <a:cubicBezTo>
                    <a:pt x="2417" y="1036"/>
                    <a:pt x="2131" y="953"/>
                    <a:pt x="1822" y="953"/>
                  </a:cubicBezTo>
                  <a:cubicBezTo>
                    <a:pt x="822" y="953"/>
                    <a:pt x="0" y="1774"/>
                    <a:pt x="0" y="2775"/>
                  </a:cubicBezTo>
                  <a:cubicBezTo>
                    <a:pt x="0" y="3775"/>
                    <a:pt x="822" y="4596"/>
                    <a:pt x="1822" y="4596"/>
                  </a:cubicBezTo>
                  <a:cubicBezTo>
                    <a:pt x="2596" y="4596"/>
                    <a:pt x="3262" y="4120"/>
                    <a:pt x="3512" y="3417"/>
                  </a:cubicBezTo>
                  <a:cubicBezTo>
                    <a:pt x="3763" y="3548"/>
                    <a:pt x="4060" y="3644"/>
                    <a:pt x="4382" y="3644"/>
                  </a:cubicBezTo>
                  <a:cubicBezTo>
                    <a:pt x="4798" y="3644"/>
                    <a:pt x="5191" y="3489"/>
                    <a:pt x="5513" y="3239"/>
                  </a:cubicBezTo>
                  <a:cubicBezTo>
                    <a:pt x="5822" y="2989"/>
                    <a:pt x="6049" y="2632"/>
                    <a:pt x="6132" y="2239"/>
                  </a:cubicBezTo>
                  <a:cubicBezTo>
                    <a:pt x="6156" y="2167"/>
                    <a:pt x="6096" y="2072"/>
                    <a:pt x="6013" y="2060"/>
                  </a:cubicBezTo>
                  <a:cubicBezTo>
                    <a:pt x="6004" y="2059"/>
                    <a:pt x="5996" y="2058"/>
                    <a:pt x="5987" y="2058"/>
                  </a:cubicBezTo>
                  <a:cubicBezTo>
                    <a:pt x="5911" y="2058"/>
                    <a:pt x="5833" y="2104"/>
                    <a:pt x="5822" y="2179"/>
                  </a:cubicBezTo>
                  <a:cubicBezTo>
                    <a:pt x="5656" y="2870"/>
                    <a:pt x="5060" y="3322"/>
                    <a:pt x="4370" y="3322"/>
                  </a:cubicBezTo>
                  <a:cubicBezTo>
                    <a:pt x="3834" y="3322"/>
                    <a:pt x="3334" y="3048"/>
                    <a:pt x="3072" y="2572"/>
                  </a:cubicBezTo>
                  <a:cubicBezTo>
                    <a:pt x="3036" y="2417"/>
                    <a:pt x="2977" y="2274"/>
                    <a:pt x="2905" y="2132"/>
                  </a:cubicBezTo>
                  <a:cubicBezTo>
                    <a:pt x="2715" y="1215"/>
                    <a:pt x="3429" y="334"/>
                    <a:pt x="4370" y="334"/>
                  </a:cubicBezTo>
                  <a:cubicBezTo>
                    <a:pt x="5060" y="334"/>
                    <a:pt x="5656" y="810"/>
                    <a:pt x="5822" y="1477"/>
                  </a:cubicBezTo>
                  <a:cubicBezTo>
                    <a:pt x="5832" y="1556"/>
                    <a:pt x="5899" y="1602"/>
                    <a:pt x="5969" y="1602"/>
                  </a:cubicBezTo>
                  <a:cubicBezTo>
                    <a:pt x="5984" y="1602"/>
                    <a:pt x="5998" y="1600"/>
                    <a:pt x="6013" y="1596"/>
                  </a:cubicBezTo>
                  <a:cubicBezTo>
                    <a:pt x="6108" y="1584"/>
                    <a:pt x="6144" y="1489"/>
                    <a:pt x="6132" y="1405"/>
                  </a:cubicBezTo>
                  <a:cubicBezTo>
                    <a:pt x="6049" y="1024"/>
                    <a:pt x="5822" y="667"/>
                    <a:pt x="5513" y="405"/>
                  </a:cubicBezTo>
                  <a:cubicBezTo>
                    <a:pt x="5191" y="155"/>
                    <a:pt x="4775" y="0"/>
                    <a:pt x="4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9" name="Google Shape;6819;p79"/>
            <p:cNvSpPr/>
            <p:nvPr/>
          </p:nvSpPr>
          <p:spPr>
            <a:xfrm>
              <a:off x="4215914" y="3415061"/>
              <a:ext cx="28072" cy="49301"/>
            </a:xfrm>
            <a:custGeom>
              <a:avLst/>
              <a:gdLst/>
              <a:ahLst/>
              <a:cxnLst/>
              <a:rect l="l" t="t" r="r" b="b"/>
              <a:pathLst>
                <a:path w="882" h="1549" extrusionOk="0">
                  <a:moveTo>
                    <a:pt x="405" y="298"/>
                  </a:moveTo>
                  <a:lnTo>
                    <a:pt x="405" y="584"/>
                  </a:lnTo>
                  <a:cubicBezTo>
                    <a:pt x="286" y="537"/>
                    <a:pt x="262" y="501"/>
                    <a:pt x="262" y="429"/>
                  </a:cubicBezTo>
                  <a:cubicBezTo>
                    <a:pt x="262" y="358"/>
                    <a:pt x="334" y="310"/>
                    <a:pt x="405" y="298"/>
                  </a:cubicBezTo>
                  <a:close/>
                  <a:moveTo>
                    <a:pt x="512" y="882"/>
                  </a:moveTo>
                  <a:cubicBezTo>
                    <a:pt x="631" y="918"/>
                    <a:pt x="643" y="977"/>
                    <a:pt x="643" y="1060"/>
                  </a:cubicBezTo>
                  <a:cubicBezTo>
                    <a:pt x="643" y="1144"/>
                    <a:pt x="584" y="1191"/>
                    <a:pt x="512" y="1203"/>
                  </a:cubicBezTo>
                  <a:lnTo>
                    <a:pt x="512" y="882"/>
                  </a:lnTo>
                  <a:close/>
                  <a:moveTo>
                    <a:pt x="465" y="1"/>
                  </a:moveTo>
                  <a:cubicBezTo>
                    <a:pt x="441" y="1"/>
                    <a:pt x="405" y="13"/>
                    <a:pt x="405" y="48"/>
                  </a:cubicBezTo>
                  <a:lnTo>
                    <a:pt x="405" y="96"/>
                  </a:lnTo>
                  <a:cubicBezTo>
                    <a:pt x="179" y="132"/>
                    <a:pt x="48" y="251"/>
                    <a:pt x="48" y="477"/>
                  </a:cubicBezTo>
                  <a:cubicBezTo>
                    <a:pt x="48" y="715"/>
                    <a:pt x="226" y="787"/>
                    <a:pt x="405" y="846"/>
                  </a:cubicBezTo>
                  <a:lnTo>
                    <a:pt x="405" y="1215"/>
                  </a:lnTo>
                  <a:cubicBezTo>
                    <a:pt x="298" y="1203"/>
                    <a:pt x="262" y="1156"/>
                    <a:pt x="167" y="1096"/>
                  </a:cubicBezTo>
                  <a:cubicBezTo>
                    <a:pt x="150" y="1084"/>
                    <a:pt x="133" y="1079"/>
                    <a:pt x="117" y="1079"/>
                  </a:cubicBezTo>
                  <a:cubicBezTo>
                    <a:pt x="53" y="1079"/>
                    <a:pt x="0" y="1158"/>
                    <a:pt x="0" y="1215"/>
                  </a:cubicBezTo>
                  <a:cubicBezTo>
                    <a:pt x="0" y="1251"/>
                    <a:pt x="24" y="1275"/>
                    <a:pt x="36" y="1299"/>
                  </a:cubicBezTo>
                  <a:cubicBezTo>
                    <a:pt x="107" y="1394"/>
                    <a:pt x="274" y="1441"/>
                    <a:pt x="405" y="1441"/>
                  </a:cubicBezTo>
                  <a:lnTo>
                    <a:pt x="405" y="1501"/>
                  </a:lnTo>
                  <a:cubicBezTo>
                    <a:pt x="405" y="1537"/>
                    <a:pt x="441" y="1549"/>
                    <a:pt x="465" y="1549"/>
                  </a:cubicBezTo>
                  <a:cubicBezTo>
                    <a:pt x="500" y="1549"/>
                    <a:pt x="524" y="1525"/>
                    <a:pt x="524" y="1501"/>
                  </a:cubicBezTo>
                  <a:lnTo>
                    <a:pt x="524" y="1441"/>
                  </a:lnTo>
                  <a:cubicBezTo>
                    <a:pt x="715" y="1406"/>
                    <a:pt x="881" y="1299"/>
                    <a:pt x="881" y="1037"/>
                  </a:cubicBezTo>
                  <a:cubicBezTo>
                    <a:pt x="881" y="787"/>
                    <a:pt x="715" y="703"/>
                    <a:pt x="524" y="620"/>
                  </a:cubicBezTo>
                  <a:lnTo>
                    <a:pt x="524" y="298"/>
                  </a:lnTo>
                  <a:cubicBezTo>
                    <a:pt x="596" y="298"/>
                    <a:pt x="631" y="310"/>
                    <a:pt x="703" y="358"/>
                  </a:cubicBezTo>
                  <a:cubicBezTo>
                    <a:pt x="717" y="362"/>
                    <a:pt x="732" y="364"/>
                    <a:pt x="746" y="364"/>
                  </a:cubicBezTo>
                  <a:cubicBezTo>
                    <a:pt x="777" y="364"/>
                    <a:pt x="805" y="351"/>
                    <a:pt x="822" y="310"/>
                  </a:cubicBezTo>
                  <a:cubicBezTo>
                    <a:pt x="857" y="263"/>
                    <a:pt x="869" y="203"/>
                    <a:pt x="810" y="156"/>
                  </a:cubicBezTo>
                  <a:cubicBezTo>
                    <a:pt x="738" y="96"/>
                    <a:pt x="619" y="84"/>
                    <a:pt x="524" y="84"/>
                  </a:cubicBezTo>
                  <a:lnTo>
                    <a:pt x="524" y="48"/>
                  </a:lnTo>
                  <a:cubicBezTo>
                    <a:pt x="524" y="13"/>
                    <a:pt x="500" y="1"/>
                    <a:pt x="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0" name="Google Shape;6820;p79"/>
            <p:cNvSpPr/>
            <p:nvPr/>
          </p:nvSpPr>
          <p:spPr>
            <a:xfrm>
              <a:off x="3988156" y="3495935"/>
              <a:ext cx="353954" cy="203155"/>
            </a:xfrm>
            <a:custGeom>
              <a:avLst/>
              <a:gdLst/>
              <a:ahLst/>
              <a:cxnLst/>
              <a:rect l="l" t="t" r="r" b="b"/>
              <a:pathLst>
                <a:path w="11121" h="6383" extrusionOk="0">
                  <a:moveTo>
                    <a:pt x="3525" y="1884"/>
                  </a:moveTo>
                  <a:cubicBezTo>
                    <a:pt x="3540" y="1884"/>
                    <a:pt x="3561" y="1898"/>
                    <a:pt x="3561" y="1925"/>
                  </a:cubicBezTo>
                  <a:cubicBezTo>
                    <a:pt x="3632" y="2103"/>
                    <a:pt x="4632" y="4770"/>
                    <a:pt x="4680" y="4854"/>
                  </a:cubicBezTo>
                  <a:cubicBezTo>
                    <a:pt x="4692" y="4865"/>
                    <a:pt x="4680" y="4901"/>
                    <a:pt x="4644" y="4901"/>
                  </a:cubicBezTo>
                  <a:lnTo>
                    <a:pt x="3930" y="5163"/>
                  </a:lnTo>
                  <a:cubicBezTo>
                    <a:pt x="3882" y="5032"/>
                    <a:pt x="2870" y="2341"/>
                    <a:pt x="2799" y="2163"/>
                  </a:cubicBezTo>
                  <a:lnTo>
                    <a:pt x="3513" y="1889"/>
                  </a:lnTo>
                  <a:cubicBezTo>
                    <a:pt x="3516" y="1886"/>
                    <a:pt x="3520" y="1884"/>
                    <a:pt x="3525" y="1884"/>
                  </a:cubicBezTo>
                  <a:close/>
                  <a:moveTo>
                    <a:pt x="2501" y="2294"/>
                  </a:moveTo>
                  <a:lnTo>
                    <a:pt x="3632" y="5306"/>
                  </a:lnTo>
                  <a:cubicBezTo>
                    <a:pt x="3096" y="5496"/>
                    <a:pt x="1763" y="5997"/>
                    <a:pt x="1536" y="6092"/>
                  </a:cubicBezTo>
                  <a:cubicBezTo>
                    <a:pt x="1528" y="6095"/>
                    <a:pt x="1520" y="6096"/>
                    <a:pt x="1511" y="6096"/>
                  </a:cubicBezTo>
                  <a:cubicBezTo>
                    <a:pt x="1485" y="6096"/>
                    <a:pt x="1459" y="6081"/>
                    <a:pt x="1441" y="6044"/>
                  </a:cubicBezTo>
                  <a:lnTo>
                    <a:pt x="358" y="3175"/>
                  </a:lnTo>
                  <a:cubicBezTo>
                    <a:pt x="346" y="3139"/>
                    <a:pt x="358" y="3103"/>
                    <a:pt x="405" y="3080"/>
                  </a:cubicBezTo>
                  <a:cubicBezTo>
                    <a:pt x="1084" y="2829"/>
                    <a:pt x="2025" y="2472"/>
                    <a:pt x="2501" y="2294"/>
                  </a:cubicBezTo>
                  <a:close/>
                  <a:moveTo>
                    <a:pt x="10195" y="0"/>
                  </a:moveTo>
                  <a:cubicBezTo>
                    <a:pt x="9949" y="0"/>
                    <a:pt x="9714" y="126"/>
                    <a:pt x="9537" y="282"/>
                  </a:cubicBezTo>
                  <a:lnTo>
                    <a:pt x="7835" y="1698"/>
                  </a:lnTo>
                  <a:cubicBezTo>
                    <a:pt x="7740" y="1496"/>
                    <a:pt x="7537" y="1282"/>
                    <a:pt x="7144" y="1282"/>
                  </a:cubicBezTo>
                  <a:cubicBezTo>
                    <a:pt x="6745" y="1282"/>
                    <a:pt x="6434" y="1280"/>
                    <a:pt x="6185" y="1280"/>
                  </a:cubicBezTo>
                  <a:cubicBezTo>
                    <a:pt x="5437" y="1280"/>
                    <a:pt x="5254" y="1294"/>
                    <a:pt x="4977" y="1401"/>
                  </a:cubicBezTo>
                  <a:lnTo>
                    <a:pt x="3882" y="1853"/>
                  </a:lnTo>
                  <a:lnTo>
                    <a:pt x="3870" y="1806"/>
                  </a:lnTo>
                  <a:cubicBezTo>
                    <a:pt x="3814" y="1665"/>
                    <a:pt x="3669" y="1569"/>
                    <a:pt x="3523" y="1569"/>
                  </a:cubicBezTo>
                  <a:cubicBezTo>
                    <a:pt x="3484" y="1569"/>
                    <a:pt x="3444" y="1576"/>
                    <a:pt x="3406" y="1591"/>
                  </a:cubicBezTo>
                  <a:lnTo>
                    <a:pt x="2596" y="1913"/>
                  </a:lnTo>
                  <a:cubicBezTo>
                    <a:pt x="2239" y="2044"/>
                    <a:pt x="1084" y="2472"/>
                    <a:pt x="298" y="2770"/>
                  </a:cubicBezTo>
                  <a:cubicBezTo>
                    <a:pt x="108" y="2841"/>
                    <a:pt x="1" y="3068"/>
                    <a:pt x="72" y="3258"/>
                  </a:cubicBezTo>
                  <a:lnTo>
                    <a:pt x="1167" y="6139"/>
                  </a:lnTo>
                  <a:cubicBezTo>
                    <a:pt x="1222" y="6285"/>
                    <a:pt x="1368" y="6382"/>
                    <a:pt x="1518" y="6382"/>
                  </a:cubicBezTo>
                  <a:cubicBezTo>
                    <a:pt x="1564" y="6382"/>
                    <a:pt x="1611" y="6373"/>
                    <a:pt x="1656" y="6354"/>
                  </a:cubicBezTo>
                  <a:cubicBezTo>
                    <a:pt x="1906" y="6270"/>
                    <a:pt x="3549" y="5639"/>
                    <a:pt x="3894" y="5508"/>
                  </a:cubicBezTo>
                  <a:lnTo>
                    <a:pt x="4763" y="5175"/>
                  </a:lnTo>
                  <a:cubicBezTo>
                    <a:pt x="4942" y="5104"/>
                    <a:pt x="5049" y="4901"/>
                    <a:pt x="4965" y="4723"/>
                  </a:cubicBezTo>
                  <a:lnTo>
                    <a:pt x="4954" y="4675"/>
                  </a:lnTo>
                  <a:cubicBezTo>
                    <a:pt x="5525" y="4437"/>
                    <a:pt x="5537" y="4413"/>
                    <a:pt x="6120" y="4413"/>
                  </a:cubicBezTo>
                  <a:cubicBezTo>
                    <a:pt x="6204" y="4413"/>
                    <a:pt x="6275" y="4330"/>
                    <a:pt x="6275" y="4246"/>
                  </a:cubicBezTo>
                  <a:cubicBezTo>
                    <a:pt x="6275" y="4151"/>
                    <a:pt x="6204" y="4080"/>
                    <a:pt x="6120" y="4080"/>
                  </a:cubicBezTo>
                  <a:cubicBezTo>
                    <a:pt x="5477" y="4080"/>
                    <a:pt x="5418" y="4127"/>
                    <a:pt x="4834" y="4377"/>
                  </a:cubicBezTo>
                  <a:lnTo>
                    <a:pt x="3989" y="2127"/>
                  </a:lnTo>
                  <a:lnTo>
                    <a:pt x="5073" y="1686"/>
                  </a:lnTo>
                  <a:cubicBezTo>
                    <a:pt x="5294" y="1601"/>
                    <a:pt x="5460" y="1589"/>
                    <a:pt x="6106" y="1589"/>
                  </a:cubicBezTo>
                  <a:cubicBezTo>
                    <a:pt x="6364" y="1589"/>
                    <a:pt x="6699" y="1591"/>
                    <a:pt x="7144" y="1591"/>
                  </a:cubicBezTo>
                  <a:cubicBezTo>
                    <a:pt x="7323" y="1591"/>
                    <a:pt x="7442" y="1651"/>
                    <a:pt x="7513" y="1770"/>
                  </a:cubicBezTo>
                  <a:cubicBezTo>
                    <a:pt x="7573" y="1865"/>
                    <a:pt x="7573" y="1948"/>
                    <a:pt x="7585" y="1984"/>
                  </a:cubicBezTo>
                  <a:cubicBezTo>
                    <a:pt x="7585" y="2044"/>
                    <a:pt x="7549" y="2341"/>
                    <a:pt x="7263" y="2389"/>
                  </a:cubicBezTo>
                  <a:cubicBezTo>
                    <a:pt x="6835" y="2460"/>
                    <a:pt x="5882" y="2591"/>
                    <a:pt x="5882" y="2591"/>
                  </a:cubicBezTo>
                  <a:cubicBezTo>
                    <a:pt x="5787" y="2603"/>
                    <a:pt x="5727" y="2687"/>
                    <a:pt x="5739" y="2770"/>
                  </a:cubicBezTo>
                  <a:cubicBezTo>
                    <a:pt x="5763" y="2841"/>
                    <a:pt x="5823" y="2901"/>
                    <a:pt x="5906" y="2901"/>
                  </a:cubicBezTo>
                  <a:lnTo>
                    <a:pt x="5942" y="2901"/>
                  </a:lnTo>
                  <a:cubicBezTo>
                    <a:pt x="5954" y="2901"/>
                    <a:pt x="6894" y="2770"/>
                    <a:pt x="7335" y="2699"/>
                  </a:cubicBezTo>
                  <a:cubicBezTo>
                    <a:pt x="7740" y="2627"/>
                    <a:pt x="7882" y="2282"/>
                    <a:pt x="7918" y="2056"/>
                  </a:cubicBezTo>
                  <a:lnTo>
                    <a:pt x="9764" y="520"/>
                  </a:lnTo>
                  <a:cubicBezTo>
                    <a:pt x="9875" y="408"/>
                    <a:pt x="10028" y="311"/>
                    <a:pt x="10188" y="311"/>
                  </a:cubicBezTo>
                  <a:cubicBezTo>
                    <a:pt x="10285" y="311"/>
                    <a:pt x="10384" y="347"/>
                    <a:pt x="10478" y="436"/>
                  </a:cubicBezTo>
                  <a:cubicBezTo>
                    <a:pt x="10776" y="734"/>
                    <a:pt x="10502" y="1091"/>
                    <a:pt x="10430" y="1151"/>
                  </a:cubicBezTo>
                  <a:cubicBezTo>
                    <a:pt x="10359" y="1222"/>
                    <a:pt x="8097" y="3651"/>
                    <a:pt x="8097" y="3651"/>
                  </a:cubicBezTo>
                  <a:cubicBezTo>
                    <a:pt x="7763" y="4020"/>
                    <a:pt x="7323" y="4080"/>
                    <a:pt x="7144" y="4092"/>
                  </a:cubicBezTo>
                  <a:lnTo>
                    <a:pt x="6847" y="4092"/>
                  </a:lnTo>
                  <a:cubicBezTo>
                    <a:pt x="6751" y="4092"/>
                    <a:pt x="6680" y="4175"/>
                    <a:pt x="6680" y="4258"/>
                  </a:cubicBezTo>
                  <a:cubicBezTo>
                    <a:pt x="6680" y="4353"/>
                    <a:pt x="6751" y="4425"/>
                    <a:pt x="6847" y="4425"/>
                  </a:cubicBezTo>
                  <a:lnTo>
                    <a:pt x="7156" y="4425"/>
                  </a:lnTo>
                  <a:cubicBezTo>
                    <a:pt x="7382" y="4413"/>
                    <a:pt x="7918" y="4330"/>
                    <a:pt x="8335" y="3877"/>
                  </a:cubicBezTo>
                  <a:cubicBezTo>
                    <a:pt x="10669" y="1377"/>
                    <a:pt x="10669" y="1377"/>
                    <a:pt x="10669" y="1353"/>
                  </a:cubicBezTo>
                  <a:cubicBezTo>
                    <a:pt x="10883" y="1151"/>
                    <a:pt x="11121" y="627"/>
                    <a:pt x="10704" y="210"/>
                  </a:cubicBezTo>
                  <a:cubicBezTo>
                    <a:pt x="10539" y="60"/>
                    <a:pt x="10365" y="0"/>
                    <a:pt x="10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21" name="Google Shape;6821;p79"/>
          <p:cNvGrpSpPr/>
          <p:nvPr/>
        </p:nvGrpSpPr>
        <p:grpSpPr>
          <a:xfrm>
            <a:off x="3541011" y="3367320"/>
            <a:ext cx="348257" cy="346188"/>
            <a:chOff x="3541011" y="3367320"/>
            <a:chExt cx="348257" cy="346188"/>
          </a:xfrm>
        </p:grpSpPr>
        <p:sp>
          <p:nvSpPr>
            <p:cNvPr id="6822" name="Google Shape;6822;p79"/>
            <p:cNvSpPr/>
            <p:nvPr/>
          </p:nvSpPr>
          <p:spPr>
            <a:xfrm>
              <a:off x="3541011" y="3367320"/>
              <a:ext cx="347906" cy="346188"/>
            </a:xfrm>
            <a:custGeom>
              <a:avLst/>
              <a:gdLst/>
              <a:ahLst/>
              <a:cxnLst/>
              <a:rect l="l" t="t" r="r" b="b"/>
              <a:pathLst>
                <a:path w="10931" h="10877" extrusionOk="0">
                  <a:moveTo>
                    <a:pt x="4203" y="6323"/>
                  </a:moveTo>
                  <a:cubicBezTo>
                    <a:pt x="4322" y="6454"/>
                    <a:pt x="4465" y="6609"/>
                    <a:pt x="4620" y="6740"/>
                  </a:cubicBezTo>
                  <a:lnTo>
                    <a:pt x="4024" y="7335"/>
                  </a:lnTo>
                  <a:lnTo>
                    <a:pt x="3977" y="7287"/>
                  </a:lnTo>
                  <a:lnTo>
                    <a:pt x="3632" y="6942"/>
                  </a:lnTo>
                  <a:lnTo>
                    <a:pt x="3584" y="6906"/>
                  </a:lnTo>
                  <a:lnTo>
                    <a:pt x="4203" y="6323"/>
                  </a:lnTo>
                  <a:close/>
                  <a:moveTo>
                    <a:pt x="3239" y="7123"/>
                  </a:moveTo>
                  <a:cubicBezTo>
                    <a:pt x="3307" y="7123"/>
                    <a:pt x="3376" y="7150"/>
                    <a:pt x="3429" y="7204"/>
                  </a:cubicBezTo>
                  <a:lnTo>
                    <a:pt x="3763" y="7537"/>
                  </a:lnTo>
                  <a:cubicBezTo>
                    <a:pt x="3858" y="7632"/>
                    <a:pt x="3858" y="7799"/>
                    <a:pt x="3751" y="7894"/>
                  </a:cubicBezTo>
                  <a:lnTo>
                    <a:pt x="3560" y="8097"/>
                  </a:lnTo>
                  <a:lnTo>
                    <a:pt x="2858" y="7394"/>
                  </a:lnTo>
                  <a:lnTo>
                    <a:pt x="3048" y="7204"/>
                  </a:lnTo>
                  <a:cubicBezTo>
                    <a:pt x="3102" y="7150"/>
                    <a:pt x="3170" y="7123"/>
                    <a:pt x="3239" y="7123"/>
                  </a:cubicBezTo>
                  <a:close/>
                  <a:moveTo>
                    <a:pt x="2631" y="7597"/>
                  </a:moveTo>
                  <a:lnTo>
                    <a:pt x="3334" y="8299"/>
                  </a:lnTo>
                  <a:lnTo>
                    <a:pt x="1167" y="10478"/>
                  </a:lnTo>
                  <a:cubicBezTo>
                    <a:pt x="1113" y="10526"/>
                    <a:pt x="1045" y="10550"/>
                    <a:pt x="976" y="10550"/>
                  </a:cubicBezTo>
                  <a:cubicBezTo>
                    <a:pt x="908" y="10550"/>
                    <a:pt x="840" y="10526"/>
                    <a:pt x="786" y="10478"/>
                  </a:cubicBezTo>
                  <a:lnTo>
                    <a:pt x="453" y="10133"/>
                  </a:lnTo>
                  <a:cubicBezTo>
                    <a:pt x="357" y="10038"/>
                    <a:pt x="357" y="9883"/>
                    <a:pt x="465" y="9776"/>
                  </a:cubicBezTo>
                  <a:lnTo>
                    <a:pt x="2631" y="7597"/>
                  </a:lnTo>
                  <a:close/>
                  <a:moveTo>
                    <a:pt x="7120" y="1"/>
                  </a:moveTo>
                  <a:cubicBezTo>
                    <a:pt x="3989" y="1"/>
                    <a:pt x="2191" y="3537"/>
                    <a:pt x="4001" y="6073"/>
                  </a:cubicBezTo>
                  <a:lnTo>
                    <a:pt x="3274" y="6799"/>
                  </a:lnTo>
                  <a:cubicBezTo>
                    <a:pt x="3249" y="6796"/>
                    <a:pt x="3223" y="6794"/>
                    <a:pt x="3198" y="6794"/>
                  </a:cubicBezTo>
                  <a:cubicBezTo>
                    <a:pt x="3049" y="6794"/>
                    <a:pt x="2912" y="6854"/>
                    <a:pt x="2810" y="6966"/>
                  </a:cubicBezTo>
                  <a:lnTo>
                    <a:pt x="226" y="9549"/>
                  </a:lnTo>
                  <a:cubicBezTo>
                    <a:pt x="0" y="9776"/>
                    <a:pt x="0" y="10145"/>
                    <a:pt x="226" y="10371"/>
                  </a:cubicBezTo>
                  <a:lnTo>
                    <a:pt x="572" y="10716"/>
                  </a:lnTo>
                  <a:cubicBezTo>
                    <a:pt x="679" y="10823"/>
                    <a:pt x="828" y="10877"/>
                    <a:pt x="976" y="10877"/>
                  </a:cubicBezTo>
                  <a:cubicBezTo>
                    <a:pt x="1125" y="10877"/>
                    <a:pt x="1274" y="10823"/>
                    <a:pt x="1381" y="10716"/>
                  </a:cubicBezTo>
                  <a:lnTo>
                    <a:pt x="3655" y="8430"/>
                  </a:lnTo>
                  <a:lnTo>
                    <a:pt x="3977" y="8121"/>
                  </a:lnTo>
                  <a:cubicBezTo>
                    <a:pt x="4096" y="8002"/>
                    <a:pt x="4155" y="7835"/>
                    <a:pt x="4144" y="7656"/>
                  </a:cubicBezTo>
                  <a:lnTo>
                    <a:pt x="4870" y="6930"/>
                  </a:lnTo>
                  <a:cubicBezTo>
                    <a:pt x="5406" y="7323"/>
                    <a:pt x="6037" y="7573"/>
                    <a:pt x="6715" y="7632"/>
                  </a:cubicBezTo>
                  <a:lnTo>
                    <a:pt x="6727" y="7632"/>
                  </a:lnTo>
                  <a:cubicBezTo>
                    <a:pt x="6799" y="7632"/>
                    <a:pt x="6882" y="7573"/>
                    <a:pt x="6894" y="7478"/>
                  </a:cubicBezTo>
                  <a:cubicBezTo>
                    <a:pt x="6906" y="7394"/>
                    <a:pt x="6834" y="7323"/>
                    <a:pt x="6739" y="7299"/>
                  </a:cubicBezTo>
                  <a:cubicBezTo>
                    <a:pt x="6037" y="7228"/>
                    <a:pt x="5406" y="6966"/>
                    <a:pt x="4882" y="6549"/>
                  </a:cubicBezTo>
                  <a:cubicBezTo>
                    <a:pt x="2298" y="4465"/>
                    <a:pt x="3822" y="310"/>
                    <a:pt x="7096" y="310"/>
                  </a:cubicBezTo>
                  <a:cubicBezTo>
                    <a:pt x="8942" y="310"/>
                    <a:pt x="10418" y="1703"/>
                    <a:pt x="10597" y="3465"/>
                  </a:cubicBezTo>
                  <a:cubicBezTo>
                    <a:pt x="10609" y="3549"/>
                    <a:pt x="10692" y="3608"/>
                    <a:pt x="10775" y="3608"/>
                  </a:cubicBezTo>
                  <a:cubicBezTo>
                    <a:pt x="10871" y="3596"/>
                    <a:pt x="10930" y="3525"/>
                    <a:pt x="10930" y="3430"/>
                  </a:cubicBezTo>
                  <a:cubicBezTo>
                    <a:pt x="10728" y="1525"/>
                    <a:pt x="9120" y="1"/>
                    <a:pt x="7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3" name="Google Shape;6823;p79"/>
            <p:cNvSpPr/>
            <p:nvPr/>
          </p:nvSpPr>
          <p:spPr>
            <a:xfrm>
              <a:off x="3658105" y="3389599"/>
              <a:ext cx="208820" cy="199431"/>
            </a:xfrm>
            <a:custGeom>
              <a:avLst/>
              <a:gdLst/>
              <a:ahLst/>
              <a:cxnLst/>
              <a:rect l="l" t="t" r="r" b="b"/>
              <a:pathLst>
                <a:path w="6561" h="6266" extrusionOk="0">
                  <a:moveTo>
                    <a:pt x="3441" y="336"/>
                  </a:moveTo>
                  <a:cubicBezTo>
                    <a:pt x="4989" y="336"/>
                    <a:pt x="6251" y="1587"/>
                    <a:pt x="6251" y="3146"/>
                  </a:cubicBezTo>
                  <a:cubicBezTo>
                    <a:pt x="6251" y="4694"/>
                    <a:pt x="4989" y="5944"/>
                    <a:pt x="3441" y="5944"/>
                  </a:cubicBezTo>
                  <a:cubicBezTo>
                    <a:pt x="2727" y="5944"/>
                    <a:pt x="1989" y="5682"/>
                    <a:pt x="1441" y="5135"/>
                  </a:cubicBezTo>
                  <a:cubicBezTo>
                    <a:pt x="345" y="4027"/>
                    <a:pt x="345" y="2241"/>
                    <a:pt x="1441" y="1158"/>
                  </a:cubicBezTo>
                  <a:cubicBezTo>
                    <a:pt x="1989" y="598"/>
                    <a:pt x="2703" y="336"/>
                    <a:pt x="3441" y="336"/>
                  </a:cubicBezTo>
                  <a:close/>
                  <a:moveTo>
                    <a:pt x="3428" y="0"/>
                  </a:moveTo>
                  <a:cubicBezTo>
                    <a:pt x="2628" y="0"/>
                    <a:pt x="1828" y="307"/>
                    <a:pt x="1215" y="920"/>
                  </a:cubicBezTo>
                  <a:cubicBezTo>
                    <a:pt x="0" y="2134"/>
                    <a:pt x="0" y="4123"/>
                    <a:pt x="1215" y="5337"/>
                  </a:cubicBezTo>
                  <a:cubicBezTo>
                    <a:pt x="1822" y="5944"/>
                    <a:pt x="2631" y="6266"/>
                    <a:pt x="3429" y="6266"/>
                  </a:cubicBezTo>
                  <a:cubicBezTo>
                    <a:pt x="5144" y="6266"/>
                    <a:pt x="6561" y="4873"/>
                    <a:pt x="6561" y="3134"/>
                  </a:cubicBezTo>
                  <a:cubicBezTo>
                    <a:pt x="6561" y="2301"/>
                    <a:pt x="6227" y="1515"/>
                    <a:pt x="5632" y="920"/>
                  </a:cubicBezTo>
                  <a:cubicBezTo>
                    <a:pt x="5025" y="307"/>
                    <a:pt x="4227" y="0"/>
                    <a:pt x="34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4" name="Google Shape;6824;p79"/>
            <p:cNvSpPr/>
            <p:nvPr/>
          </p:nvSpPr>
          <p:spPr>
            <a:xfrm>
              <a:off x="3720614" y="3426805"/>
              <a:ext cx="95164" cy="116011"/>
            </a:xfrm>
            <a:custGeom>
              <a:avLst/>
              <a:gdLst/>
              <a:ahLst/>
              <a:cxnLst/>
              <a:rect l="l" t="t" r="r" b="b"/>
              <a:pathLst>
                <a:path w="2990" h="3645" extrusionOk="0">
                  <a:moveTo>
                    <a:pt x="1477" y="334"/>
                  </a:moveTo>
                  <a:cubicBezTo>
                    <a:pt x="1834" y="334"/>
                    <a:pt x="2132" y="632"/>
                    <a:pt x="2132" y="989"/>
                  </a:cubicBezTo>
                  <a:cubicBezTo>
                    <a:pt x="2132" y="1334"/>
                    <a:pt x="1834" y="1632"/>
                    <a:pt x="1477" y="1632"/>
                  </a:cubicBezTo>
                  <a:cubicBezTo>
                    <a:pt x="1120" y="1632"/>
                    <a:pt x="822" y="1334"/>
                    <a:pt x="822" y="989"/>
                  </a:cubicBezTo>
                  <a:cubicBezTo>
                    <a:pt x="822" y="608"/>
                    <a:pt x="1120" y="334"/>
                    <a:pt x="1477" y="334"/>
                  </a:cubicBezTo>
                  <a:close/>
                  <a:moveTo>
                    <a:pt x="1906" y="1953"/>
                  </a:moveTo>
                  <a:cubicBezTo>
                    <a:pt x="2287" y="1953"/>
                    <a:pt x="2620" y="2263"/>
                    <a:pt x="2620" y="2668"/>
                  </a:cubicBezTo>
                  <a:lnTo>
                    <a:pt x="2620" y="3335"/>
                  </a:lnTo>
                  <a:lnTo>
                    <a:pt x="2275" y="3335"/>
                  </a:lnTo>
                  <a:lnTo>
                    <a:pt x="2275" y="2632"/>
                  </a:lnTo>
                  <a:cubicBezTo>
                    <a:pt x="2275" y="2549"/>
                    <a:pt x="2203" y="2477"/>
                    <a:pt x="2108" y="2477"/>
                  </a:cubicBezTo>
                  <a:cubicBezTo>
                    <a:pt x="2025" y="2477"/>
                    <a:pt x="1953" y="2549"/>
                    <a:pt x="1953" y="2632"/>
                  </a:cubicBezTo>
                  <a:lnTo>
                    <a:pt x="1953" y="3335"/>
                  </a:lnTo>
                  <a:lnTo>
                    <a:pt x="953" y="3335"/>
                  </a:lnTo>
                  <a:lnTo>
                    <a:pt x="953" y="2632"/>
                  </a:lnTo>
                  <a:cubicBezTo>
                    <a:pt x="953" y="2549"/>
                    <a:pt x="882" y="2477"/>
                    <a:pt x="787" y="2477"/>
                  </a:cubicBezTo>
                  <a:cubicBezTo>
                    <a:pt x="691" y="2477"/>
                    <a:pt x="620" y="2549"/>
                    <a:pt x="620" y="2632"/>
                  </a:cubicBezTo>
                  <a:lnTo>
                    <a:pt x="620" y="3335"/>
                  </a:lnTo>
                  <a:lnTo>
                    <a:pt x="263" y="3335"/>
                  </a:lnTo>
                  <a:lnTo>
                    <a:pt x="263" y="2668"/>
                  </a:lnTo>
                  <a:cubicBezTo>
                    <a:pt x="263" y="2275"/>
                    <a:pt x="584" y="1953"/>
                    <a:pt x="977" y="1953"/>
                  </a:cubicBezTo>
                  <a:close/>
                  <a:moveTo>
                    <a:pt x="1477" y="1"/>
                  </a:moveTo>
                  <a:cubicBezTo>
                    <a:pt x="941" y="1"/>
                    <a:pt x="501" y="429"/>
                    <a:pt x="501" y="965"/>
                  </a:cubicBezTo>
                  <a:cubicBezTo>
                    <a:pt x="501" y="1239"/>
                    <a:pt x="608" y="1477"/>
                    <a:pt x="787" y="1656"/>
                  </a:cubicBezTo>
                  <a:cubicBezTo>
                    <a:pt x="322" y="1763"/>
                    <a:pt x="1" y="2180"/>
                    <a:pt x="1" y="2656"/>
                  </a:cubicBezTo>
                  <a:lnTo>
                    <a:pt x="1" y="3335"/>
                  </a:lnTo>
                  <a:cubicBezTo>
                    <a:pt x="1" y="3501"/>
                    <a:pt x="132" y="3644"/>
                    <a:pt x="310" y="3644"/>
                  </a:cubicBezTo>
                  <a:lnTo>
                    <a:pt x="2680" y="3644"/>
                  </a:lnTo>
                  <a:cubicBezTo>
                    <a:pt x="2846" y="3644"/>
                    <a:pt x="2989" y="3513"/>
                    <a:pt x="2989" y="3335"/>
                  </a:cubicBezTo>
                  <a:lnTo>
                    <a:pt x="2989" y="2656"/>
                  </a:lnTo>
                  <a:cubicBezTo>
                    <a:pt x="2965" y="2180"/>
                    <a:pt x="2620" y="1763"/>
                    <a:pt x="2156" y="1656"/>
                  </a:cubicBezTo>
                  <a:cubicBezTo>
                    <a:pt x="2334" y="1477"/>
                    <a:pt x="2442" y="1239"/>
                    <a:pt x="2442" y="965"/>
                  </a:cubicBezTo>
                  <a:cubicBezTo>
                    <a:pt x="2442" y="429"/>
                    <a:pt x="2013"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5" name="Google Shape;6825;p79"/>
            <p:cNvSpPr/>
            <p:nvPr/>
          </p:nvSpPr>
          <p:spPr>
            <a:xfrm>
              <a:off x="3773671" y="3496030"/>
              <a:ext cx="115597" cy="114993"/>
            </a:xfrm>
            <a:custGeom>
              <a:avLst/>
              <a:gdLst/>
              <a:ahLst/>
              <a:cxnLst/>
              <a:rect l="l" t="t" r="r" b="b"/>
              <a:pathLst>
                <a:path w="3632" h="3613" extrusionOk="0">
                  <a:moveTo>
                    <a:pt x="3433" y="0"/>
                  </a:moveTo>
                  <a:cubicBezTo>
                    <a:pt x="3361" y="0"/>
                    <a:pt x="3297" y="65"/>
                    <a:pt x="3287" y="148"/>
                  </a:cubicBezTo>
                  <a:cubicBezTo>
                    <a:pt x="3120" y="1803"/>
                    <a:pt x="1810" y="3112"/>
                    <a:pt x="143" y="3291"/>
                  </a:cubicBezTo>
                  <a:cubicBezTo>
                    <a:pt x="60" y="3303"/>
                    <a:pt x="1" y="3374"/>
                    <a:pt x="1" y="3469"/>
                  </a:cubicBezTo>
                  <a:cubicBezTo>
                    <a:pt x="13" y="3553"/>
                    <a:pt x="72" y="3612"/>
                    <a:pt x="167" y="3612"/>
                  </a:cubicBezTo>
                  <a:lnTo>
                    <a:pt x="179" y="3612"/>
                  </a:lnTo>
                  <a:cubicBezTo>
                    <a:pt x="1989" y="3422"/>
                    <a:pt x="3442" y="1993"/>
                    <a:pt x="3620" y="183"/>
                  </a:cubicBezTo>
                  <a:cubicBezTo>
                    <a:pt x="3632" y="88"/>
                    <a:pt x="3561" y="17"/>
                    <a:pt x="3465" y="5"/>
                  </a:cubicBezTo>
                  <a:cubicBezTo>
                    <a:pt x="3454" y="2"/>
                    <a:pt x="3443" y="0"/>
                    <a:pt x="34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26" name="Google Shape;6826;p79"/>
          <p:cNvGrpSpPr/>
          <p:nvPr/>
        </p:nvGrpSpPr>
        <p:grpSpPr>
          <a:xfrm>
            <a:off x="850092" y="3352934"/>
            <a:ext cx="369517" cy="375660"/>
            <a:chOff x="850092" y="3352934"/>
            <a:chExt cx="369517" cy="375660"/>
          </a:xfrm>
        </p:grpSpPr>
        <p:sp>
          <p:nvSpPr>
            <p:cNvPr id="6827" name="Google Shape;6827;p79"/>
            <p:cNvSpPr/>
            <p:nvPr/>
          </p:nvSpPr>
          <p:spPr>
            <a:xfrm>
              <a:off x="969859" y="3475692"/>
              <a:ext cx="53088" cy="53088"/>
            </a:xfrm>
            <a:custGeom>
              <a:avLst/>
              <a:gdLst/>
              <a:ahLst/>
              <a:cxnLst/>
              <a:rect l="l" t="t" r="r" b="b"/>
              <a:pathLst>
                <a:path w="1668" h="1668" extrusionOk="0">
                  <a:moveTo>
                    <a:pt x="834" y="346"/>
                  </a:moveTo>
                  <a:cubicBezTo>
                    <a:pt x="1108" y="346"/>
                    <a:pt x="1322" y="560"/>
                    <a:pt x="1322" y="834"/>
                  </a:cubicBezTo>
                  <a:cubicBezTo>
                    <a:pt x="1322" y="1096"/>
                    <a:pt x="1108" y="1322"/>
                    <a:pt x="834" y="1322"/>
                  </a:cubicBezTo>
                  <a:cubicBezTo>
                    <a:pt x="548" y="1322"/>
                    <a:pt x="346" y="1096"/>
                    <a:pt x="346" y="834"/>
                  </a:cubicBezTo>
                  <a:cubicBezTo>
                    <a:pt x="346" y="560"/>
                    <a:pt x="572" y="346"/>
                    <a:pt x="834" y="346"/>
                  </a:cubicBezTo>
                  <a:close/>
                  <a:moveTo>
                    <a:pt x="834" y="1"/>
                  </a:moveTo>
                  <a:cubicBezTo>
                    <a:pt x="369" y="1"/>
                    <a:pt x="0" y="370"/>
                    <a:pt x="0" y="834"/>
                  </a:cubicBezTo>
                  <a:cubicBezTo>
                    <a:pt x="0" y="1299"/>
                    <a:pt x="369" y="1668"/>
                    <a:pt x="834" y="1668"/>
                  </a:cubicBezTo>
                  <a:cubicBezTo>
                    <a:pt x="1298" y="1668"/>
                    <a:pt x="1667" y="1299"/>
                    <a:pt x="1667" y="834"/>
                  </a:cubicBezTo>
                  <a:cubicBezTo>
                    <a:pt x="1667" y="370"/>
                    <a:pt x="1298"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8" name="Google Shape;6828;p79"/>
            <p:cNvSpPr/>
            <p:nvPr/>
          </p:nvSpPr>
          <p:spPr>
            <a:xfrm>
              <a:off x="1046786" y="3552237"/>
              <a:ext cx="53088" cy="53088"/>
            </a:xfrm>
            <a:custGeom>
              <a:avLst/>
              <a:gdLst/>
              <a:ahLst/>
              <a:cxnLst/>
              <a:rect l="l" t="t" r="r" b="b"/>
              <a:pathLst>
                <a:path w="1668" h="1668" extrusionOk="0">
                  <a:moveTo>
                    <a:pt x="834" y="346"/>
                  </a:moveTo>
                  <a:cubicBezTo>
                    <a:pt x="1096" y="346"/>
                    <a:pt x="1322" y="572"/>
                    <a:pt x="1322" y="834"/>
                  </a:cubicBezTo>
                  <a:cubicBezTo>
                    <a:pt x="1322" y="1108"/>
                    <a:pt x="1096" y="1334"/>
                    <a:pt x="834" y="1334"/>
                  </a:cubicBezTo>
                  <a:cubicBezTo>
                    <a:pt x="560" y="1334"/>
                    <a:pt x="334" y="1108"/>
                    <a:pt x="334" y="834"/>
                  </a:cubicBezTo>
                  <a:cubicBezTo>
                    <a:pt x="334" y="572"/>
                    <a:pt x="560" y="346"/>
                    <a:pt x="834" y="346"/>
                  </a:cubicBezTo>
                  <a:close/>
                  <a:moveTo>
                    <a:pt x="834" y="1"/>
                  </a:moveTo>
                  <a:cubicBezTo>
                    <a:pt x="369" y="1"/>
                    <a:pt x="0" y="382"/>
                    <a:pt x="0" y="834"/>
                  </a:cubicBezTo>
                  <a:cubicBezTo>
                    <a:pt x="0" y="1299"/>
                    <a:pt x="369" y="1668"/>
                    <a:pt x="834" y="1668"/>
                  </a:cubicBezTo>
                  <a:cubicBezTo>
                    <a:pt x="1286" y="1668"/>
                    <a:pt x="1667" y="1299"/>
                    <a:pt x="1667" y="834"/>
                  </a:cubicBezTo>
                  <a:cubicBezTo>
                    <a:pt x="1667" y="382"/>
                    <a:pt x="128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9" name="Google Shape;6829;p79"/>
            <p:cNvSpPr/>
            <p:nvPr/>
          </p:nvSpPr>
          <p:spPr>
            <a:xfrm>
              <a:off x="984245" y="3485272"/>
              <a:ext cx="106527" cy="104999"/>
            </a:xfrm>
            <a:custGeom>
              <a:avLst/>
              <a:gdLst/>
              <a:ahLst/>
              <a:cxnLst/>
              <a:rect l="l" t="t" r="r" b="b"/>
              <a:pathLst>
                <a:path w="3347" h="3299" extrusionOk="0">
                  <a:moveTo>
                    <a:pt x="3160" y="0"/>
                  </a:moveTo>
                  <a:cubicBezTo>
                    <a:pt x="3117" y="0"/>
                    <a:pt x="3073" y="15"/>
                    <a:pt x="3037" y="45"/>
                  </a:cubicBezTo>
                  <a:lnTo>
                    <a:pt x="72" y="2998"/>
                  </a:lnTo>
                  <a:cubicBezTo>
                    <a:pt x="1" y="3081"/>
                    <a:pt x="1" y="3176"/>
                    <a:pt x="72" y="3236"/>
                  </a:cubicBezTo>
                  <a:cubicBezTo>
                    <a:pt x="108" y="3278"/>
                    <a:pt x="152" y="3298"/>
                    <a:pt x="196" y="3298"/>
                  </a:cubicBezTo>
                  <a:cubicBezTo>
                    <a:pt x="239" y="3298"/>
                    <a:pt x="280" y="3278"/>
                    <a:pt x="310" y="3236"/>
                  </a:cubicBezTo>
                  <a:lnTo>
                    <a:pt x="3275" y="283"/>
                  </a:lnTo>
                  <a:cubicBezTo>
                    <a:pt x="3346" y="200"/>
                    <a:pt x="3346" y="105"/>
                    <a:pt x="3275" y="45"/>
                  </a:cubicBezTo>
                  <a:cubicBezTo>
                    <a:pt x="3245" y="15"/>
                    <a:pt x="3203" y="0"/>
                    <a:pt x="31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0" name="Google Shape;6830;p79"/>
            <p:cNvSpPr/>
            <p:nvPr/>
          </p:nvSpPr>
          <p:spPr>
            <a:xfrm>
              <a:off x="922850" y="3428715"/>
              <a:ext cx="223620" cy="223620"/>
            </a:xfrm>
            <a:custGeom>
              <a:avLst/>
              <a:gdLst/>
              <a:ahLst/>
              <a:cxnLst/>
              <a:rect l="l" t="t" r="r" b="b"/>
              <a:pathLst>
                <a:path w="7026" h="7026" extrusionOk="0">
                  <a:moveTo>
                    <a:pt x="3513" y="0"/>
                  </a:moveTo>
                  <a:cubicBezTo>
                    <a:pt x="1584" y="0"/>
                    <a:pt x="1" y="1584"/>
                    <a:pt x="1" y="3513"/>
                  </a:cubicBezTo>
                  <a:cubicBezTo>
                    <a:pt x="1" y="5453"/>
                    <a:pt x="1584" y="7025"/>
                    <a:pt x="3513" y="7025"/>
                  </a:cubicBezTo>
                  <a:cubicBezTo>
                    <a:pt x="5454" y="7025"/>
                    <a:pt x="7026" y="5453"/>
                    <a:pt x="7026" y="3513"/>
                  </a:cubicBezTo>
                  <a:cubicBezTo>
                    <a:pt x="7026" y="1834"/>
                    <a:pt x="5835" y="393"/>
                    <a:pt x="4204" y="60"/>
                  </a:cubicBezTo>
                  <a:cubicBezTo>
                    <a:pt x="4196" y="59"/>
                    <a:pt x="4188" y="58"/>
                    <a:pt x="4180" y="58"/>
                  </a:cubicBezTo>
                  <a:cubicBezTo>
                    <a:pt x="4095" y="58"/>
                    <a:pt x="4022" y="115"/>
                    <a:pt x="3989" y="191"/>
                  </a:cubicBezTo>
                  <a:cubicBezTo>
                    <a:pt x="3978" y="286"/>
                    <a:pt x="4037" y="369"/>
                    <a:pt x="4132" y="405"/>
                  </a:cubicBezTo>
                  <a:cubicBezTo>
                    <a:pt x="5597" y="703"/>
                    <a:pt x="6692" y="2001"/>
                    <a:pt x="6692" y="3513"/>
                  </a:cubicBezTo>
                  <a:cubicBezTo>
                    <a:pt x="6692" y="5251"/>
                    <a:pt x="5263" y="6680"/>
                    <a:pt x="3513" y="6680"/>
                  </a:cubicBezTo>
                  <a:cubicBezTo>
                    <a:pt x="1775" y="6680"/>
                    <a:pt x="346" y="5251"/>
                    <a:pt x="346" y="3513"/>
                  </a:cubicBezTo>
                  <a:cubicBezTo>
                    <a:pt x="346" y="1774"/>
                    <a:pt x="1775" y="346"/>
                    <a:pt x="3513" y="346"/>
                  </a:cubicBezTo>
                  <a:cubicBezTo>
                    <a:pt x="3608" y="346"/>
                    <a:pt x="3692" y="274"/>
                    <a:pt x="3692" y="167"/>
                  </a:cubicBezTo>
                  <a:cubicBezTo>
                    <a:pt x="3680" y="72"/>
                    <a:pt x="3608" y="0"/>
                    <a:pt x="3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1" name="Google Shape;6831;p79"/>
            <p:cNvSpPr/>
            <p:nvPr/>
          </p:nvSpPr>
          <p:spPr>
            <a:xfrm>
              <a:off x="850092" y="3352934"/>
              <a:ext cx="369517" cy="375660"/>
            </a:xfrm>
            <a:custGeom>
              <a:avLst/>
              <a:gdLst/>
              <a:ahLst/>
              <a:cxnLst/>
              <a:rect l="l" t="t" r="r" b="b"/>
              <a:pathLst>
                <a:path w="11610" h="11803" extrusionOk="0">
                  <a:moveTo>
                    <a:pt x="5804" y="0"/>
                  </a:moveTo>
                  <a:cubicBezTo>
                    <a:pt x="5801" y="0"/>
                    <a:pt x="5799" y="0"/>
                    <a:pt x="5799" y="0"/>
                  </a:cubicBezTo>
                  <a:cubicBezTo>
                    <a:pt x="5585" y="0"/>
                    <a:pt x="5371" y="119"/>
                    <a:pt x="5252" y="310"/>
                  </a:cubicBezTo>
                  <a:lnTo>
                    <a:pt x="4573" y="1453"/>
                  </a:lnTo>
                  <a:cubicBezTo>
                    <a:pt x="4515" y="1551"/>
                    <a:pt x="4424" y="1605"/>
                    <a:pt x="4326" y="1605"/>
                  </a:cubicBezTo>
                  <a:cubicBezTo>
                    <a:pt x="4281" y="1605"/>
                    <a:pt x="4236" y="1594"/>
                    <a:pt x="4192" y="1572"/>
                  </a:cubicBezTo>
                  <a:lnTo>
                    <a:pt x="2977" y="1060"/>
                  </a:lnTo>
                  <a:cubicBezTo>
                    <a:pt x="2889" y="1020"/>
                    <a:pt x="2800" y="1002"/>
                    <a:pt x="2713" y="1002"/>
                  </a:cubicBezTo>
                  <a:cubicBezTo>
                    <a:pt x="2355" y="1002"/>
                    <a:pt x="2046" y="1312"/>
                    <a:pt x="2084" y="1715"/>
                  </a:cubicBezTo>
                  <a:lnTo>
                    <a:pt x="2204" y="3036"/>
                  </a:lnTo>
                  <a:cubicBezTo>
                    <a:pt x="2215" y="3179"/>
                    <a:pt x="2108" y="3322"/>
                    <a:pt x="1965" y="3346"/>
                  </a:cubicBezTo>
                  <a:lnTo>
                    <a:pt x="668" y="3643"/>
                  </a:lnTo>
                  <a:cubicBezTo>
                    <a:pt x="191" y="3751"/>
                    <a:pt x="1" y="4334"/>
                    <a:pt x="322" y="4703"/>
                  </a:cubicBezTo>
                  <a:lnTo>
                    <a:pt x="1203" y="5703"/>
                  </a:lnTo>
                  <a:cubicBezTo>
                    <a:pt x="1311" y="5822"/>
                    <a:pt x="1311" y="5989"/>
                    <a:pt x="1203" y="6084"/>
                  </a:cubicBezTo>
                  <a:lnTo>
                    <a:pt x="322" y="7084"/>
                  </a:lnTo>
                  <a:cubicBezTo>
                    <a:pt x="179" y="7263"/>
                    <a:pt x="132" y="7489"/>
                    <a:pt x="191" y="7715"/>
                  </a:cubicBezTo>
                  <a:cubicBezTo>
                    <a:pt x="263" y="7930"/>
                    <a:pt x="441" y="8084"/>
                    <a:pt x="668" y="8144"/>
                  </a:cubicBezTo>
                  <a:lnTo>
                    <a:pt x="1025" y="8215"/>
                  </a:lnTo>
                  <a:cubicBezTo>
                    <a:pt x="1033" y="8216"/>
                    <a:pt x="1041" y="8217"/>
                    <a:pt x="1049" y="8217"/>
                  </a:cubicBezTo>
                  <a:cubicBezTo>
                    <a:pt x="1136" y="8217"/>
                    <a:pt x="1217" y="8161"/>
                    <a:pt x="1239" y="8084"/>
                  </a:cubicBezTo>
                  <a:cubicBezTo>
                    <a:pt x="1251" y="7989"/>
                    <a:pt x="1192" y="7894"/>
                    <a:pt x="1096" y="7870"/>
                  </a:cubicBezTo>
                  <a:lnTo>
                    <a:pt x="739" y="7799"/>
                  </a:lnTo>
                  <a:cubicBezTo>
                    <a:pt x="644" y="7775"/>
                    <a:pt x="560" y="7692"/>
                    <a:pt x="525" y="7608"/>
                  </a:cubicBezTo>
                  <a:cubicBezTo>
                    <a:pt x="489" y="7501"/>
                    <a:pt x="501" y="7394"/>
                    <a:pt x="584" y="7322"/>
                  </a:cubicBezTo>
                  <a:lnTo>
                    <a:pt x="1453" y="6322"/>
                  </a:lnTo>
                  <a:cubicBezTo>
                    <a:pt x="1668" y="6084"/>
                    <a:pt x="1668" y="5715"/>
                    <a:pt x="1453" y="5477"/>
                  </a:cubicBezTo>
                  <a:lnTo>
                    <a:pt x="584" y="4477"/>
                  </a:lnTo>
                  <a:cubicBezTo>
                    <a:pt x="430" y="4322"/>
                    <a:pt x="525" y="4048"/>
                    <a:pt x="739" y="3989"/>
                  </a:cubicBezTo>
                  <a:lnTo>
                    <a:pt x="2037" y="3691"/>
                  </a:lnTo>
                  <a:cubicBezTo>
                    <a:pt x="2346" y="3620"/>
                    <a:pt x="2573" y="3322"/>
                    <a:pt x="2549" y="3012"/>
                  </a:cubicBezTo>
                  <a:lnTo>
                    <a:pt x="2430" y="1679"/>
                  </a:lnTo>
                  <a:cubicBezTo>
                    <a:pt x="2410" y="1503"/>
                    <a:pt x="2559" y="1359"/>
                    <a:pt x="2731" y="1359"/>
                  </a:cubicBezTo>
                  <a:cubicBezTo>
                    <a:pt x="2769" y="1359"/>
                    <a:pt x="2808" y="1366"/>
                    <a:pt x="2846" y="1381"/>
                  </a:cubicBezTo>
                  <a:lnTo>
                    <a:pt x="4061" y="1905"/>
                  </a:lnTo>
                  <a:cubicBezTo>
                    <a:pt x="4143" y="1941"/>
                    <a:pt x="4229" y="1958"/>
                    <a:pt x="4314" y="1958"/>
                  </a:cubicBezTo>
                  <a:cubicBezTo>
                    <a:pt x="4536" y="1958"/>
                    <a:pt x="4750" y="1841"/>
                    <a:pt x="4871" y="1643"/>
                  </a:cubicBezTo>
                  <a:lnTo>
                    <a:pt x="5549" y="488"/>
                  </a:lnTo>
                  <a:cubicBezTo>
                    <a:pt x="5609" y="393"/>
                    <a:pt x="5710" y="345"/>
                    <a:pt x="5810" y="345"/>
                  </a:cubicBezTo>
                  <a:cubicBezTo>
                    <a:pt x="5909" y="345"/>
                    <a:pt x="6008" y="393"/>
                    <a:pt x="6061" y="488"/>
                  </a:cubicBezTo>
                  <a:lnTo>
                    <a:pt x="6740" y="1643"/>
                  </a:lnTo>
                  <a:cubicBezTo>
                    <a:pt x="6861" y="1842"/>
                    <a:pt x="7077" y="1953"/>
                    <a:pt x="7300" y="1953"/>
                  </a:cubicBezTo>
                  <a:cubicBezTo>
                    <a:pt x="7383" y="1953"/>
                    <a:pt x="7468" y="1938"/>
                    <a:pt x="7549" y="1905"/>
                  </a:cubicBezTo>
                  <a:lnTo>
                    <a:pt x="8764" y="1381"/>
                  </a:lnTo>
                  <a:cubicBezTo>
                    <a:pt x="8802" y="1366"/>
                    <a:pt x="8841" y="1359"/>
                    <a:pt x="8878" y="1359"/>
                  </a:cubicBezTo>
                  <a:cubicBezTo>
                    <a:pt x="9048" y="1359"/>
                    <a:pt x="9190" y="1503"/>
                    <a:pt x="9181" y="1679"/>
                  </a:cubicBezTo>
                  <a:lnTo>
                    <a:pt x="9062" y="3012"/>
                  </a:lnTo>
                  <a:cubicBezTo>
                    <a:pt x="9038" y="3334"/>
                    <a:pt x="9240" y="3620"/>
                    <a:pt x="9574" y="3691"/>
                  </a:cubicBezTo>
                  <a:lnTo>
                    <a:pt x="10859" y="3989"/>
                  </a:lnTo>
                  <a:cubicBezTo>
                    <a:pt x="11086" y="4036"/>
                    <a:pt x="11181" y="4298"/>
                    <a:pt x="11026" y="4477"/>
                  </a:cubicBezTo>
                  <a:lnTo>
                    <a:pt x="10145" y="5477"/>
                  </a:lnTo>
                  <a:cubicBezTo>
                    <a:pt x="9943" y="5715"/>
                    <a:pt x="9943" y="6084"/>
                    <a:pt x="10145" y="6322"/>
                  </a:cubicBezTo>
                  <a:lnTo>
                    <a:pt x="11026" y="7322"/>
                  </a:lnTo>
                  <a:cubicBezTo>
                    <a:pt x="11181" y="7489"/>
                    <a:pt x="11086" y="7751"/>
                    <a:pt x="10859" y="7811"/>
                  </a:cubicBezTo>
                  <a:lnTo>
                    <a:pt x="9574" y="8108"/>
                  </a:lnTo>
                  <a:cubicBezTo>
                    <a:pt x="9252" y="8192"/>
                    <a:pt x="9038" y="8489"/>
                    <a:pt x="9062" y="8799"/>
                  </a:cubicBezTo>
                  <a:lnTo>
                    <a:pt x="9181" y="10120"/>
                  </a:lnTo>
                  <a:cubicBezTo>
                    <a:pt x="9190" y="10302"/>
                    <a:pt x="9054" y="10445"/>
                    <a:pt x="8889" y="10445"/>
                  </a:cubicBezTo>
                  <a:cubicBezTo>
                    <a:pt x="8848" y="10445"/>
                    <a:pt x="8806" y="10437"/>
                    <a:pt x="8764" y="10418"/>
                  </a:cubicBezTo>
                  <a:lnTo>
                    <a:pt x="7549" y="9894"/>
                  </a:lnTo>
                  <a:cubicBezTo>
                    <a:pt x="7468" y="9858"/>
                    <a:pt x="7382" y="9841"/>
                    <a:pt x="7298" y="9841"/>
                  </a:cubicBezTo>
                  <a:cubicBezTo>
                    <a:pt x="7076" y="9841"/>
                    <a:pt x="6861" y="9961"/>
                    <a:pt x="6740" y="10168"/>
                  </a:cubicBezTo>
                  <a:lnTo>
                    <a:pt x="6061" y="11311"/>
                  </a:lnTo>
                  <a:cubicBezTo>
                    <a:pt x="6002" y="11406"/>
                    <a:pt x="5900" y="11454"/>
                    <a:pt x="5801" y="11454"/>
                  </a:cubicBezTo>
                  <a:cubicBezTo>
                    <a:pt x="5701" y="11454"/>
                    <a:pt x="5603" y="11406"/>
                    <a:pt x="5549" y="11311"/>
                  </a:cubicBezTo>
                  <a:lnTo>
                    <a:pt x="4871" y="10168"/>
                  </a:lnTo>
                  <a:cubicBezTo>
                    <a:pt x="4749" y="9960"/>
                    <a:pt x="4533" y="9846"/>
                    <a:pt x="4309" y="9846"/>
                  </a:cubicBezTo>
                  <a:cubicBezTo>
                    <a:pt x="4226" y="9846"/>
                    <a:pt x="4142" y="9862"/>
                    <a:pt x="4061" y="9894"/>
                  </a:cubicBezTo>
                  <a:lnTo>
                    <a:pt x="2846" y="10418"/>
                  </a:lnTo>
                  <a:cubicBezTo>
                    <a:pt x="2804" y="10437"/>
                    <a:pt x="2762" y="10445"/>
                    <a:pt x="2721" y="10445"/>
                  </a:cubicBezTo>
                  <a:cubicBezTo>
                    <a:pt x="2553" y="10445"/>
                    <a:pt x="2411" y="10302"/>
                    <a:pt x="2430" y="10120"/>
                  </a:cubicBezTo>
                  <a:lnTo>
                    <a:pt x="2549" y="8799"/>
                  </a:lnTo>
                  <a:cubicBezTo>
                    <a:pt x="2573" y="8465"/>
                    <a:pt x="2370" y="8192"/>
                    <a:pt x="2037" y="8108"/>
                  </a:cubicBezTo>
                  <a:lnTo>
                    <a:pt x="1727" y="8037"/>
                  </a:lnTo>
                  <a:cubicBezTo>
                    <a:pt x="1719" y="8036"/>
                    <a:pt x="1711" y="8035"/>
                    <a:pt x="1703" y="8035"/>
                  </a:cubicBezTo>
                  <a:cubicBezTo>
                    <a:pt x="1616" y="8035"/>
                    <a:pt x="1535" y="8092"/>
                    <a:pt x="1513" y="8168"/>
                  </a:cubicBezTo>
                  <a:cubicBezTo>
                    <a:pt x="1501" y="8263"/>
                    <a:pt x="1561" y="8370"/>
                    <a:pt x="1656" y="8382"/>
                  </a:cubicBezTo>
                  <a:lnTo>
                    <a:pt x="1965" y="8454"/>
                  </a:lnTo>
                  <a:cubicBezTo>
                    <a:pt x="2108" y="8489"/>
                    <a:pt x="2204" y="8620"/>
                    <a:pt x="2204" y="8763"/>
                  </a:cubicBezTo>
                  <a:lnTo>
                    <a:pt x="2084" y="10097"/>
                  </a:lnTo>
                  <a:cubicBezTo>
                    <a:pt x="2046" y="10493"/>
                    <a:pt x="2361" y="10804"/>
                    <a:pt x="2723" y="10804"/>
                  </a:cubicBezTo>
                  <a:cubicBezTo>
                    <a:pt x="2807" y="10804"/>
                    <a:pt x="2893" y="10787"/>
                    <a:pt x="2977" y="10751"/>
                  </a:cubicBezTo>
                  <a:lnTo>
                    <a:pt x="4192" y="10228"/>
                  </a:lnTo>
                  <a:cubicBezTo>
                    <a:pt x="4230" y="10212"/>
                    <a:pt x="4269" y="10204"/>
                    <a:pt x="4308" y="10204"/>
                  </a:cubicBezTo>
                  <a:cubicBezTo>
                    <a:pt x="4413" y="10204"/>
                    <a:pt x="4512" y="10259"/>
                    <a:pt x="4573" y="10347"/>
                  </a:cubicBezTo>
                  <a:lnTo>
                    <a:pt x="5252" y="11490"/>
                  </a:lnTo>
                  <a:cubicBezTo>
                    <a:pt x="5377" y="11698"/>
                    <a:pt x="5594" y="11802"/>
                    <a:pt x="5810" y="11802"/>
                  </a:cubicBezTo>
                  <a:cubicBezTo>
                    <a:pt x="6025" y="11802"/>
                    <a:pt x="6240" y="11698"/>
                    <a:pt x="6359" y="11490"/>
                  </a:cubicBezTo>
                  <a:lnTo>
                    <a:pt x="7037" y="10347"/>
                  </a:lnTo>
                  <a:cubicBezTo>
                    <a:pt x="7088" y="10253"/>
                    <a:pt x="7188" y="10202"/>
                    <a:pt x="7288" y="10202"/>
                  </a:cubicBezTo>
                  <a:cubicBezTo>
                    <a:pt x="7328" y="10202"/>
                    <a:pt x="7369" y="10211"/>
                    <a:pt x="7407" y="10228"/>
                  </a:cubicBezTo>
                  <a:lnTo>
                    <a:pt x="8633" y="10751"/>
                  </a:lnTo>
                  <a:cubicBezTo>
                    <a:pt x="8715" y="10787"/>
                    <a:pt x="8800" y="10804"/>
                    <a:pt x="8883" y="10804"/>
                  </a:cubicBezTo>
                  <a:cubicBezTo>
                    <a:pt x="9242" y="10804"/>
                    <a:pt x="9565" y="10493"/>
                    <a:pt x="9526" y="10097"/>
                  </a:cubicBezTo>
                  <a:lnTo>
                    <a:pt x="9407" y="8763"/>
                  </a:lnTo>
                  <a:cubicBezTo>
                    <a:pt x="9395" y="8620"/>
                    <a:pt x="9490" y="8489"/>
                    <a:pt x="9645" y="8454"/>
                  </a:cubicBezTo>
                  <a:lnTo>
                    <a:pt x="10943" y="8156"/>
                  </a:lnTo>
                  <a:cubicBezTo>
                    <a:pt x="11419" y="8049"/>
                    <a:pt x="11609" y="7477"/>
                    <a:pt x="11276" y="7096"/>
                  </a:cubicBezTo>
                  <a:lnTo>
                    <a:pt x="10407" y="6084"/>
                  </a:lnTo>
                  <a:cubicBezTo>
                    <a:pt x="10300" y="5965"/>
                    <a:pt x="10300" y="5810"/>
                    <a:pt x="10407" y="5703"/>
                  </a:cubicBezTo>
                  <a:lnTo>
                    <a:pt x="11276" y="4703"/>
                  </a:lnTo>
                  <a:cubicBezTo>
                    <a:pt x="11609" y="4334"/>
                    <a:pt x="11419" y="3751"/>
                    <a:pt x="10943" y="3643"/>
                  </a:cubicBezTo>
                  <a:lnTo>
                    <a:pt x="9645" y="3346"/>
                  </a:lnTo>
                  <a:cubicBezTo>
                    <a:pt x="9490" y="3322"/>
                    <a:pt x="9407" y="3179"/>
                    <a:pt x="9407" y="3036"/>
                  </a:cubicBezTo>
                  <a:lnTo>
                    <a:pt x="9526" y="1715"/>
                  </a:lnTo>
                  <a:cubicBezTo>
                    <a:pt x="9564" y="1312"/>
                    <a:pt x="9248" y="1002"/>
                    <a:pt x="8893" y="1002"/>
                  </a:cubicBezTo>
                  <a:cubicBezTo>
                    <a:pt x="8807" y="1002"/>
                    <a:pt x="8719" y="1020"/>
                    <a:pt x="8633" y="1060"/>
                  </a:cubicBezTo>
                  <a:lnTo>
                    <a:pt x="7407" y="1572"/>
                  </a:lnTo>
                  <a:cubicBezTo>
                    <a:pt x="7371" y="1588"/>
                    <a:pt x="7334" y="1595"/>
                    <a:pt x="7296" y="1595"/>
                  </a:cubicBezTo>
                  <a:cubicBezTo>
                    <a:pt x="7193" y="1595"/>
                    <a:pt x="7090" y="1540"/>
                    <a:pt x="7037" y="1453"/>
                  </a:cubicBezTo>
                  <a:lnTo>
                    <a:pt x="6359" y="310"/>
                  </a:lnTo>
                  <a:cubicBezTo>
                    <a:pt x="6170" y="10"/>
                    <a:pt x="5848" y="0"/>
                    <a:pt x="58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32" name="Google Shape;6832;p79"/>
          <p:cNvGrpSpPr/>
          <p:nvPr/>
        </p:nvGrpSpPr>
        <p:grpSpPr>
          <a:xfrm>
            <a:off x="1314678" y="3358217"/>
            <a:ext cx="334666" cy="365348"/>
            <a:chOff x="1314678" y="3358217"/>
            <a:chExt cx="334666" cy="365348"/>
          </a:xfrm>
        </p:grpSpPr>
        <p:sp>
          <p:nvSpPr>
            <p:cNvPr id="6833" name="Google Shape;6833;p79"/>
            <p:cNvSpPr/>
            <p:nvPr/>
          </p:nvSpPr>
          <p:spPr>
            <a:xfrm>
              <a:off x="1316588" y="3358217"/>
              <a:ext cx="332757" cy="365348"/>
            </a:xfrm>
            <a:custGeom>
              <a:avLst/>
              <a:gdLst/>
              <a:ahLst/>
              <a:cxnLst/>
              <a:rect l="l" t="t" r="r" b="b"/>
              <a:pathLst>
                <a:path w="10455" h="11479" extrusionOk="0">
                  <a:moveTo>
                    <a:pt x="1501" y="9300"/>
                  </a:moveTo>
                  <a:cubicBezTo>
                    <a:pt x="1655" y="9300"/>
                    <a:pt x="1786" y="9419"/>
                    <a:pt x="1786" y="9585"/>
                  </a:cubicBezTo>
                  <a:cubicBezTo>
                    <a:pt x="1786" y="9752"/>
                    <a:pt x="1667" y="9871"/>
                    <a:pt x="1501" y="9871"/>
                  </a:cubicBezTo>
                  <a:lnTo>
                    <a:pt x="584" y="9871"/>
                  </a:lnTo>
                  <a:cubicBezTo>
                    <a:pt x="429" y="9871"/>
                    <a:pt x="298" y="9752"/>
                    <a:pt x="298" y="9585"/>
                  </a:cubicBezTo>
                  <a:cubicBezTo>
                    <a:pt x="298" y="9431"/>
                    <a:pt x="417" y="9300"/>
                    <a:pt x="584" y="9300"/>
                  </a:cubicBezTo>
                  <a:close/>
                  <a:moveTo>
                    <a:pt x="9359" y="1013"/>
                  </a:moveTo>
                  <a:lnTo>
                    <a:pt x="9359" y="10443"/>
                  </a:lnTo>
                  <a:lnTo>
                    <a:pt x="9037" y="10443"/>
                  </a:lnTo>
                  <a:lnTo>
                    <a:pt x="9037" y="1013"/>
                  </a:lnTo>
                  <a:close/>
                  <a:moveTo>
                    <a:pt x="3048" y="1"/>
                  </a:moveTo>
                  <a:cubicBezTo>
                    <a:pt x="2965" y="1"/>
                    <a:pt x="2894" y="72"/>
                    <a:pt x="2894" y="156"/>
                  </a:cubicBezTo>
                  <a:cubicBezTo>
                    <a:pt x="2894" y="251"/>
                    <a:pt x="2965" y="322"/>
                    <a:pt x="3048" y="322"/>
                  </a:cubicBezTo>
                  <a:lnTo>
                    <a:pt x="8347" y="322"/>
                  </a:lnTo>
                  <a:cubicBezTo>
                    <a:pt x="8561" y="322"/>
                    <a:pt x="8728" y="489"/>
                    <a:pt x="8728" y="691"/>
                  </a:cubicBezTo>
                  <a:lnTo>
                    <a:pt x="8728" y="10776"/>
                  </a:lnTo>
                  <a:cubicBezTo>
                    <a:pt x="8728" y="10978"/>
                    <a:pt x="8561" y="11145"/>
                    <a:pt x="8347" y="11145"/>
                  </a:cubicBezTo>
                  <a:lnTo>
                    <a:pt x="1584" y="11145"/>
                  </a:lnTo>
                  <a:cubicBezTo>
                    <a:pt x="1370" y="11145"/>
                    <a:pt x="1203" y="10978"/>
                    <a:pt x="1203" y="10776"/>
                  </a:cubicBezTo>
                  <a:lnTo>
                    <a:pt x="1203" y="10204"/>
                  </a:lnTo>
                  <a:lnTo>
                    <a:pt x="1524" y="10204"/>
                  </a:lnTo>
                  <a:cubicBezTo>
                    <a:pt x="1858" y="10204"/>
                    <a:pt x="2132" y="9931"/>
                    <a:pt x="2132" y="9597"/>
                  </a:cubicBezTo>
                  <a:cubicBezTo>
                    <a:pt x="2132" y="9276"/>
                    <a:pt x="1846" y="8990"/>
                    <a:pt x="1524" y="8990"/>
                  </a:cubicBezTo>
                  <a:lnTo>
                    <a:pt x="1203" y="8990"/>
                  </a:lnTo>
                  <a:lnTo>
                    <a:pt x="1203" y="8621"/>
                  </a:lnTo>
                  <a:cubicBezTo>
                    <a:pt x="1203" y="8526"/>
                    <a:pt x="1132" y="8454"/>
                    <a:pt x="1048" y="8454"/>
                  </a:cubicBezTo>
                  <a:cubicBezTo>
                    <a:pt x="953" y="8454"/>
                    <a:pt x="882" y="8526"/>
                    <a:pt x="882" y="8621"/>
                  </a:cubicBezTo>
                  <a:lnTo>
                    <a:pt x="882" y="8990"/>
                  </a:lnTo>
                  <a:lnTo>
                    <a:pt x="608" y="8990"/>
                  </a:lnTo>
                  <a:cubicBezTo>
                    <a:pt x="274" y="8990"/>
                    <a:pt x="0" y="9276"/>
                    <a:pt x="0" y="9597"/>
                  </a:cubicBezTo>
                  <a:cubicBezTo>
                    <a:pt x="0" y="9931"/>
                    <a:pt x="286" y="10204"/>
                    <a:pt x="608" y="10204"/>
                  </a:cubicBezTo>
                  <a:lnTo>
                    <a:pt x="882" y="10204"/>
                  </a:lnTo>
                  <a:lnTo>
                    <a:pt x="882" y="10776"/>
                  </a:lnTo>
                  <a:cubicBezTo>
                    <a:pt x="882" y="11157"/>
                    <a:pt x="1191" y="11478"/>
                    <a:pt x="1584" y="11478"/>
                  </a:cubicBezTo>
                  <a:lnTo>
                    <a:pt x="9752" y="11478"/>
                  </a:lnTo>
                  <a:cubicBezTo>
                    <a:pt x="10133" y="11478"/>
                    <a:pt x="10454" y="11157"/>
                    <a:pt x="10454" y="10776"/>
                  </a:cubicBezTo>
                  <a:lnTo>
                    <a:pt x="10454" y="2156"/>
                  </a:lnTo>
                  <a:cubicBezTo>
                    <a:pt x="10454" y="2073"/>
                    <a:pt x="10371" y="1989"/>
                    <a:pt x="10287" y="1989"/>
                  </a:cubicBezTo>
                  <a:cubicBezTo>
                    <a:pt x="10192" y="1989"/>
                    <a:pt x="10121" y="2073"/>
                    <a:pt x="10121" y="2156"/>
                  </a:cubicBezTo>
                  <a:lnTo>
                    <a:pt x="10121" y="10776"/>
                  </a:lnTo>
                  <a:cubicBezTo>
                    <a:pt x="10121" y="10978"/>
                    <a:pt x="9954" y="11145"/>
                    <a:pt x="9752" y="11145"/>
                  </a:cubicBezTo>
                  <a:lnTo>
                    <a:pt x="8954" y="11145"/>
                  </a:lnTo>
                  <a:cubicBezTo>
                    <a:pt x="9014" y="11038"/>
                    <a:pt x="9061" y="10919"/>
                    <a:pt x="9061" y="10800"/>
                  </a:cubicBezTo>
                  <a:lnTo>
                    <a:pt x="9549" y="10800"/>
                  </a:lnTo>
                  <a:cubicBezTo>
                    <a:pt x="9645" y="10800"/>
                    <a:pt x="9716" y="10728"/>
                    <a:pt x="9716" y="10645"/>
                  </a:cubicBezTo>
                  <a:lnTo>
                    <a:pt x="9716" y="858"/>
                  </a:lnTo>
                  <a:cubicBezTo>
                    <a:pt x="9716" y="775"/>
                    <a:pt x="9645" y="691"/>
                    <a:pt x="9549" y="691"/>
                  </a:cubicBezTo>
                  <a:lnTo>
                    <a:pt x="9061" y="691"/>
                  </a:lnTo>
                  <a:cubicBezTo>
                    <a:pt x="9061" y="560"/>
                    <a:pt x="9014" y="441"/>
                    <a:pt x="8954" y="358"/>
                  </a:cubicBezTo>
                  <a:lnTo>
                    <a:pt x="9752" y="358"/>
                  </a:lnTo>
                  <a:cubicBezTo>
                    <a:pt x="9954" y="358"/>
                    <a:pt x="10121" y="525"/>
                    <a:pt x="10121" y="727"/>
                  </a:cubicBezTo>
                  <a:lnTo>
                    <a:pt x="10121" y="1430"/>
                  </a:lnTo>
                  <a:cubicBezTo>
                    <a:pt x="10097" y="1489"/>
                    <a:pt x="10168" y="1561"/>
                    <a:pt x="10276" y="1561"/>
                  </a:cubicBezTo>
                  <a:cubicBezTo>
                    <a:pt x="10359" y="1561"/>
                    <a:pt x="10430" y="1489"/>
                    <a:pt x="10430" y="1394"/>
                  </a:cubicBezTo>
                  <a:lnTo>
                    <a:pt x="10430" y="691"/>
                  </a:lnTo>
                  <a:cubicBezTo>
                    <a:pt x="10430" y="310"/>
                    <a:pt x="10121" y="1"/>
                    <a:pt x="97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4" name="Google Shape;6834;p79"/>
            <p:cNvSpPr/>
            <p:nvPr/>
          </p:nvSpPr>
          <p:spPr>
            <a:xfrm>
              <a:off x="1314678" y="3358981"/>
              <a:ext cx="79632" cy="254684"/>
            </a:xfrm>
            <a:custGeom>
              <a:avLst/>
              <a:gdLst/>
              <a:ahLst/>
              <a:cxnLst/>
              <a:rect l="l" t="t" r="r" b="b"/>
              <a:pathLst>
                <a:path w="2502" h="8002" extrusionOk="0">
                  <a:moveTo>
                    <a:pt x="1537" y="1537"/>
                  </a:moveTo>
                  <a:cubicBezTo>
                    <a:pt x="1680" y="1537"/>
                    <a:pt x="1811" y="1656"/>
                    <a:pt x="1811" y="1822"/>
                  </a:cubicBezTo>
                  <a:cubicBezTo>
                    <a:pt x="1811" y="1989"/>
                    <a:pt x="1692" y="2108"/>
                    <a:pt x="1537" y="2108"/>
                  </a:cubicBezTo>
                  <a:lnTo>
                    <a:pt x="608" y="2108"/>
                  </a:lnTo>
                  <a:cubicBezTo>
                    <a:pt x="465" y="2108"/>
                    <a:pt x="334" y="1989"/>
                    <a:pt x="334" y="1822"/>
                  </a:cubicBezTo>
                  <a:cubicBezTo>
                    <a:pt x="334" y="1668"/>
                    <a:pt x="453" y="1537"/>
                    <a:pt x="608" y="1537"/>
                  </a:cubicBezTo>
                  <a:close/>
                  <a:moveTo>
                    <a:pt x="1549" y="4132"/>
                  </a:moveTo>
                  <a:cubicBezTo>
                    <a:pt x="1692" y="4132"/>
                    <a:pt x="1835" y="4251"/>
                    <a:pt x="1835" y="4406"/>
                  </a:cubicBezTo>
                  <a:cubicBezTo>
                    <a:pt x="1835" y="4573"/>
                    <a:pt x="1715" y="4692"/>
                    <a:pt x="1549" y="4692"/>
                  </a:cubicBezTo>
                  <a:lnTo>
                    <a:pt x="632" y="4692"/>
                  </a:lnTo>
                  <a:cubicBezTo>
                    <a:pt x="465" y="4680"/>
                    <a:pt x="346" y="4561"/>
                    <a:pt x="346" y="4406"/>
                  </a:cubicBezTo>
                  <a:cubicBezTo>
                    <a:pt x="346" y="4263"/>
                    <a:pt x="465" y="4132"/>
                    <a:pt x="632" y="4132"/>
                  </a:cubicBezTo>
                  <a:close/>
                  <a:moveTo>
                    <a:pt x="1549" y="6704"/>
                  </a:moveTo>
                  <a:cubicBezTo>
                    <a:pt x="1715" y="6704"/>
                    <a:pt x="1835" y="6835"/>
                    <a:pt x="1835" y="6990"/>
                  </a:cubicBezTo>
                  <a:cubicBezTo>
                    <a:pt x="1835" y="7132"/>
                    <a:pt x="1715" y="7263"/>
                    <a:pt x="1549" y="7263"/>
                  </a:cubicBezTo>
                  <a:lnTo>
                    <a:pt x="632" y="7263"/>
                  </a:lnTo>
                  <a:cubicBezTo>
                    <a:pt x="477" y="7263"/>
                    <a:pt x="346" y="7144"/>
                    <a:pt x="346" y="6990"/>
                  </a:cubicBezTo>
                  <a:cubicBezTo>
                    <a:pt x="346" y="6823"/>
                    <a:pt x="465" y="6704"/>
                    <a:pt x="632" y="6704"/>
                  </a:cubicBezTo>
                  <a:close/>
                  <a:moveTo>
                    <a:pt x="1608" y="1"/>
                  </a:moveTo>
                  <a:cubicBezTo>
                    <a:pt x="1227" y="1"/>
                    <a:pt x="906" y="310"/>
                    <a:pt x="906" y="703"/>
                  </a:cubicBezTo>
                  <a:lnTo>
                    <a:pt x="906" y="1239"/>
                  </a:lnTo>
                  <a:lnTo>
                    <a:pt x="608" y="1239"/>
                  </a:lnTo>
                  <a:cubicBezTo>
                    <a:pt x="275" y="1239"/>
                    <a:pt x="1" y="1525"/>
                    <a:pt x="1" y="1846"/>
                  </a:cubicBezTo>
                  <a:cubicBezTo>
                    <a:pt x="1" y="2179"/>
                    <a:pt x="287" y="2465"/>
                    <a:pt x="608" y="2465"/>
                  </a:cubicBezTo>
                  <a:lnTo>
                    <a:pt x="906" y="2465"/>
                  </a:lnTo>
                  <a:lnTo>
                    <a:pt x="906" y="3799"/>
                  </a:lnTo>
                  <a:lnTo>
                    <a:pt x="608" y="3799"/>
                  </a:lnTo>
                  <a:cubicBezTo>
                    <a:pt x="275" y="3799"/>
                    <a:pt x="1" y="4084"/>
                    <a:pt x="1" y="4406"/>
                  </a:cubicBezTo>
                  <a:cubicBezTo>
                    <a:pt x="1" y="4739"/>
                    <a:pt x="287" y="5025"/>
                    <a:pt x="608" y="5025"/>
                  </a:cubicBezTo>
                  <a:lnTo>
                    <a:pt x="906" y="5025"/>
                  </a:lnTo>
                  <a:lnTo>
                    <a:pt x="906" y="6359"/>
                  </a:lnTo>
                  <a:lnTo>
                    <a:pt x="632" y="6359"/>
                  </a:lnTo>
                  <a:cubicBezTo>
                    <a:pt x="287" y="6359"/>
                    <a:pt x="13" y="6644"/>
                    <a:pt x="13" y="6966"/>
                  </a:cubicBezTo>
                  <a:cubicBezTo>
                    <a:pt x="13" y="7299"/>
                    <a:pt x="299" y="7585"/>
                    <a:pt x="632" y="7585"/>
                  </a:cubicBezTo>
                  <a:lnTo>
                    <a:pt x="906" y="7585"/>
                  </a:lnTo>
                  <a:lnTo>
                    <a:pt x="906" y="7835"/>
                  </a:lnTo>
                  <a:cubicBezTo>
                    <a:pt x="906" y="7918"/>
                    <a:pt x="977" y="8002"/>
                    <a:pt x="1073" y="8002"/>
                  </a:cubicBezTo>
                  <a:cubicBezTo>
                    <a:pt x="1168" y="8002"/>
                    <a:pt x="1239" y="7918"/>
                    <a:pt x="1239" y="7835"/>
                  </a:cubicBezTo>
                  <a:lnTo>
                    <a:pt x="1239" y="7585"/>
                  </a:lnTo>
                  <a:lnTo>
                    <a:pt x="1537" y="7585"/>
                  </a:lnTo>
                  <a:cubicBezTo>
                    <a:pt x="1882" y="7585"/>
                    <a:pt x="2144" y="7299"/>
                    <a:pt x="2144" y="6966"/>
                  </a:cubicBezTo>
                  <a:cubicBezTo>
                    <a:pt x="2144" y="6644"/>
                    <a:pt x="1858" y="6359"/>
                    <a:pt x="1537" y="6359"/>
                  </a:cubicBezTo>
                  <a:lnTo>
                    <a:pt x="1239" y="6359"/>
                  </a:lnTo>
                  <a:lnTo>
                    <a:pt x="1239" y="5025"/>
                  </a:lnTo>
                  <a:lnTo>
                    <a:pt x="1537" y="5025"/>
                  </a:lnTo>
                  <a:cubicBezTo>
                    <a:pt x="1882" y="5025"/>
                    <a:pt x="2144" y="4739"/>
                    <a:pt x="2144" y="4406"/>
                  </a:cubicBezTo>
                  <a:cubicBezTo>
                    <a:pt x="2144" y="4084"/>
                    <a:pt x="1858" y="3799"/>
                    <a:pt x="1537" y="3799"/>
                  </a:cubicBezTo>
                  <a:lnTo>
                    <a:pt x="1239" y="3799"/>
                  </a:lnTo>
                  <a:lnTo>
                    <a:pt x="1239" y="2465"/>
                  </a:lnTo>
                  <a:lnTo>
                    <a:pt x="1525" y="2465"/>
                  </a:lnTo>
                  <a:cubicBezTo>
                    <a:pt x="1858" y="2465"/>
                    <a:pt x="2132" y="2179"/>
                    <a:pt x="2132" y="1846"/>
                  </a:cubicBezTo>
                  <a:cubicBezTo>
                    <a:pt x="2132" y="1525"/>
                    <a:pt x="1846" y="1239"/>
                    <a:pt x="1525" y="1239"/>
                  </a:cubicBezTo>
                  <a:lnTo>
                    <a:pt x="1239" y="1239"/>
                  </a:lnTo>
                  <a:lnTo>
                    <a:pt x="1239" y="703"/>
                  </a:lnTo>
                  <a:cubicBezTo>
                    <a:pt x="1239" y="489"/>
                    <a:pt x="1406" y="334"/>
                    <a:pt x="1608" y="334"/>
                  </a:cubicBezTo>
                  <a:lnTo>
                    <a:pt x="2335" y="334"/>
                  </a:lnTo>
                  <a:cubicBezTo>
                    <a:pt x="2430" y="334"/>
                    <a:pt x="2501" y="251"/>
                    <a:pt x="2501" y="167"/>
                  </a:cubicBezTo>
                  <a:cubicBezTo>
                    <a:pt x="2501" y="72"/>
                    <a:pt x="2430" y="1"/>
                    <a:pt x="2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5" name="Google Shape;6835;p79"/>
            <p:cNvSpPr/>
            <p:nvPr/>
          </p:nvSpPr>
          <p:spPr>
            <a:xfrm>
              <a:off x="1411688" y="3629546"/>
              <a:ext cx="139118" cy="10662"/>
            </a:xfrm>
            <a:custGeom>
              <a:avLst/>
              <a:gdLst/>
              <a:ahLst/>
              <a:cxnLst/>
              <a:rect l="l" t="t" r="r" b="b"/>
              <a:pathLst>
                <a:path w="4371" h="335" extrusionOk="0">
                  <a:moveTo>
                    <a:pt x="168" y="1"/>
                  </a:moveTo>
                  <a:cubicBezTo>
                    <a:pt x="84" y="1"/>
                    <a:pt x="1" y="72"/>
                    <a:pt x="1" y="167"/>
                  </a:cubicBezTo>
                  <a:cubicBezTo>
                    <a:pt x="1" y="251"/>
                    <a:pt x="84" y="334"/>
                    <a:pt x="168" y="334"/>
                  </a:cubicBezTo>
                  <a:lnTo>
                    <a:pt x="4204" y="334"/>
                  </a:lnTo>
                  <a:cubicBezTo>
                    <a:pt x="4287" y="334"/>
                    <a:pt x="4371" y="251"/>
                    <a:pt x="4371" y="167"/>
                  </a:cubicBezTo>
                  <a:cubicBezTo>
                    <a:pt x="4371" y="72"/>
                    <a:pt x="4287" y="1"/>
                    <a:pt x="42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6" name="Google Shape;6836;p79"/>
            <p:cNvSpPr/>
            <p:nvPr/>
          </p:nvSpPr>
          <p:spPr>
            <a:xfrm>
              <a:off x="1412070" y="3652303"/>
              <a:ext cx="139118" cy="10630"/>
            </a:xfrm>
            <a:custGeom>
              <a:avLst/>
              <a:gdLst/>
              <a:ahLst/>
              <a:cxnLst/>
              <a:rect l="l" t="t" r="r" b="b"/>
              <a:pathLst>
                <a:path w="4371" h="334" extrusionOk="0">
                  <a:moveTo>
                    <a:pt x="168" y="0"/>
                  </a:moveTo>
                  <a:cubicBezTo>
                    <a:pt x="84" y="0"/>
                    <a:pt x="1" y="72"/>
                    <a:pt x="1" y="167"/>
                  </a:cubicBezTo>
                  <a:cubicBezTo>
                    <a:pt x="1" y="250"/>
                    <a:pt x="72" y="333"/>
                    <a:pt x="168" y="333"/>
                  </a:cubicBezTo>
                  <a:lnTo>
                    <a:pt x="4204" y="333"/>
                  </a:lnTo>
                  <a:cubicBezTo>
                    <a:pt x="4299" y="333"/>
                    <a:pt x="4370" y="250"/>
                    <a:pt x="4370" y="167"/>
                  </a:cubicBezTo>
                  <a:cubicBezTo>
                    <a:pt x="4370" y="72"/>
                    <a:pt x="4299" y="0"/>
                    <a:pt x="42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7" name="Google Shape;6837;p79"/>
            <p:cNvSpPr/>
            <p:nvPr/>
          </p:nvSpPr>
          <p:spPr>
            <a:xfrm>
              <a:off x="1432153" y="3417352"/>
              <a:ext cx="83802" cy="191379"/>
            </a:xfrm>
            <a:custGeom>
              <a:avLst/>
              <a:gdLst/>
              <a:ahLst/>
              <a:cxnLst/>
              <a:rect l="l" t="t" r="r" b="b"/>
              <a:pathLst>
                <a:path w="2633" h="6013" extrusionOk="0">
                  <a:moveTo>
                    <a:pt x="1763" y="357"/>
                  </a:moveTo>
                  <a:cubicBezTo>
                    <a:pt x="1882" y="357"/>
                    <a:pt x="2037" y="405"/>
                    <a:pt x="2251" y="488"/>
                  </a:cubicBezTo>
                  <a:lnTo>
                    <a:pt x="2263" y="512"/>
                  </a:lnTo>
                  <a:lnTo>
                    <a:pt x="2096" y="1488"/>
                  </a:lnTo>
                  <a:cubicBezTo>
                    <a:pt x="2096" y="1500"/>
                    <a:pt x="2084" y="1500"/>
                    <a:pt x="2084" y="1500"/>
                  </a:cubicBezTo>
                  <a:lnTo>
                    <a:pt x="1596" y="1441"/>
                  </a:lnTo>
                  <a:lnTo>
                    <a:pt x="1561" y="1441"/>
                  </a:lnTo>
                  <a:cubicBezTo>
                    <a:pt x="965" y="1477"/>
                    <a:pt x="751" y="2143"/>
                    <a:pt x="751" y="2691"/>
                  </a:cubicBezTo>
                  <a:lnTo>
                    <a:pt x="751" y="3382"/>
                  </a:lnTo>
                  <a:cubicBezTo>
                    <a:pt x="751" y="3501"/>
                    <a:pt x="763" y="3822"/>
                    <a:pt x="894" y="4120"/>
                  </a:cubicBezTo>
                  <a:cubicBezTo>
                    <a:pt x="1025" y="4441"/>
                    <a:pt x="1263" y="4608"/>
                    <a:pt x="1561" y="4632"/>
                  </a:cubicBezTo>
                  <a:lnTo>
                    <a:pt x="1596" y="4632"/>
                  </a:lnTo>
                  <a:lnTo>
                    <a:pt x="2084" y="4572"/>
                  </a:lnTo>
                  <a:cubicBezTo>
                    <a:pt x="2096" y="4572"/>
                    <a:pt x="2096" y="4572"/>
                    <a:pt x="2096" y="4584"/>
                  </a:cubicBezTo>
                  <a:lnTo>
                    <a:pt x="2263" y="5572"/>
                  </a:lnTo>
                  <a:cubicBezTo>
                    <a:pt x="2263" y="5572"/>
                    <a:pt x="2263" y="5584"/>
                    <a:pt x="2251" y="5584"/>
                  </a:cubicBezTo>
                  <a:cubicBezTo>
                    <a:pt x="2037" y="5668"/>
                    <a:pt x="1882" y="5715"/>
                    <a:pt x="1763" y="5715"/>
                  </a:cubicBezTo>
                  <a:cubicBezTo>
                    <a:pt x="1608" y="5715"/>
                    <a:pt x="1251" y="5632"/>
                    <a:pt x="941" y="5298"/>
                  </a:cubicBezTo>
                  <a:cubicBezTo>
                    <a:pt x="537" y="4882"/>
                    <a:pt x="334" y="4227"/>
                    <a:pt x="334" y="3393"/>
                  </a:cubicBezTo>
                  <a:lnTo>
                    <a:pt x="334" y="2679"/>
                  </a:lnTo>
                  <a:cubicBezTo>
                    <a:pt x="334" y="1846"/>
                    <a:pt x="537" y="1191"/>
                    <a:pt x="941" y="774"/>
                  </a:cubicBezTo>
                  <a:cubicBezTo>
                    <a:pt x="1263" y="453"/>
                    <a:pt x="1620" y="357"/>
                    <a:pt x="1763" y="357"/>
                  </a:cubicBezTo>
                  <a:close/>
                  <a:moveTo>
                    <a:pt x="1775" y="0"/>
                  </a:moveTo>
                  <a:cubicBezTo>
                    <a:pt x="1525" y="0"/>
                    <a:pt x="1084" y="131"/>
                    <a:pt x="715" y="500"/>
                  </a:cubicBezTo>
                  <a:cubicBezTo>
                    <a:pt x="239" y="988"/>
                    <a:pt x="1" y="1715"/>
                    <a:pt x="1" y="2643"/>
                  </a:cubicBezTo>
                  <a:lnTo>
                    <a:pt x="1" y="3358"/>
                  </a:lnTo>
                  <a:cubicBezTo>
                    <a:pt x="1" y="4298"/>
                    <a:pt x="239" y="5013"/>
                    <a:pt x="715" y="5501"/>
                  </a:cubicBezTo>
                  <a:cubicBezTo>
                    <a:pt x="1084" y="5882"/>
                    <a:pt x="1525" y="6013"/>
                    <a:pt x="1775" y="6013"/>
                  </a:cubicBezTo>
                  <a:cubicBezTo>
                    <a:pt x="1965" y="6013"/>
                    <a:pt x="2215" y="5918"/>
                    <a:pt x="2394" y="5858"/>
                  </a:cubicBezTo>
                  <a:cubicBezTo>
                    <a:pt x="2549" y="5799"/>
                    <a:pt x="2632" y="5644"/>
                    <a:pt x="2608" y="5477"/>
                  </a:cubicBezTo>
                  <a:lnTo>
                    <a:pt x="2442" y="4489"/>
                  </a:lnTo>
                  <a:cubicBezTo>
                    <a:pt x="2419" y="4307"/>
                    <a:pt x="2255" y="4190"/>
                    <a:pt x="2075" y="4190"/>
                  </a:cubicBezTo>
                  <a:cubicBezTo>
                    <a:pt x="2066" y="4190"/>
                    <a:pt x="2058" y="4191"/>
                    <a:pt x="2049" y="4191"/>
                  </a:cubicBezTo>
                  <a:lnTo>
                    <a:pt x="1573" y="4251"/>
                  </a:lnTo>
                  <a:cubicBezTo>
                    <a:pt x="1108" y="4215"/>
                    <a:pt x="1108" y="3382"/>
                    <a:pt x="1108" y="3334"/>
                  </a:cubicBezTo>
                  <a:lnTo>
                    <a:pt x="1108" y="2643"/>
                  </a:lnTo>
                  <a:cubicBezTo>
                    <a:pt x="1108" y="2643"/>
                    <a:pt x="1108" y="2644"/>
                    <a:pt x="1108" y="2644"/>
                  </a:cubicBezTo>
                  <a:cubicBezTo>
                    <a:pt x="1084" y="2644"/>
                    <a:pt x="1088" y="1798"/>
                    <a:pt x="1561" y="1762"/>
                  </a:cubicBezTo>
                  <a:lnTo>
                    <a:pt x="2037" y="1822"/>
                  </a:lnTo>
                  <a:cubicBezTo>
                    <a:pt x="2053" y="1824"/>
                    <a:pt x="2068" y="1825"/>
                    <a:pt x="2084" y="1825"/>
                  </a:cubicBezTo>
                  <a:cubicBezTo>
                    <a:pt x="2263" y="1825"/>
                    <a:pt x="2397" y="1700"/>
                    <a:pt x="2430" y="1524"/>
                  </a:cubicBezTo>
                  <a:lnTo>
                    <a:pt x="2596" y="536"/>
                  </a:lnTo>
                  <a:cubicBezTo>
                    <a:pt x="2620" y="369"/>
                    <a:pt x="2537" y="203"/>
                    <a:pt x="2382" y="143"/>
                  </a:cubicBezTo>
                  <a:cubicBezTo>
                    <a:pt x="2215" y="72"/>
                    <a:pt x="1965"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38" name="Google Shape;6838;p79"/>
          <p:cNvGrpSpPr/>
          <p:nvPr/>
        </p:nvGrpSpPr>
        <p:grpSpPr>
          <a:xfrm>
            <a:off x="1748582" y="3372635"/>
            <a:ext cx="359269" cy="335780"/>
            <a:chOff x="1748582" y="3372635"/>
            <a:chExt cx="359269" cy="335780"/>
          </a:xfrm>
        </p:grpSpPr>
        <p:sp>
          <p:nvSpPr>
            <p:cNvPr id="6839" name="Google Shape;6839;p79"/>
            <p:cNvSpPr/>
            <p:nvPr/>
          </p:nvSpPr>
          <p:spPr>
            <a:xfrm>
              <a:off x="2080161" y="3535210"/>
              <a:ext cx="27690" cy="10630"/>
            </a:xfrm>
            <a:custGeom>
              <a:avLst/>
              <a:gdLst/>
              <a:ahLst/>
              <a:cxnLst/>
              <a:rect l="l" t="t" r="r" b="b"/>
              <a:pathLst>
                <a:path w="870" h="334" extrusionOk="0">
                  <a:moveTo>
                    <a:pt x="167" y="0"/>
                  </a:moveTo>
                  <a:cubicBezTo>
                    <a:pt x="72" y="0"/>
                    <a:pt x="1" y="83"/>
                    <a:pt x="1" y="167"/>
                  </a:cubicBezTo>
                  <a:cubicBezTo>
                    <a:pt x="1" y="262"/>
                    <a:pt x="72" y="333"/>
                    <a:pt x="167" y="333"/>
                  </a:cubicBezTo>
                  <a:lnTo>
                    <a:pt x="703" y="333"/>
                  </a:lnTo>
                  <a:cubicBezTo>
                    <a:pt x="786" y="333"/>
                    <a:pt x="870" y="262"/>
                    <a:pt x="870" y="167"/>
                  </a:cubicBezTo>
                  <a:cubicBezTo>
                    <a:pt x="870" y="83"/>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840" name="Google Shape;6840;p79"/>
            <p:cNvGrpSpPr/>
            <p:nvPr/>
          </p:nvGrpSpPr>
          <p:grpSpPr>
            <a:xfrm>
              <a:off x="1748582" y="3372635"/>
              <a:ext cx="333520" cy="335780"/>
              <a:chOff x="1748582" y="3372635"/>
              <a:chExt cx="333520" cy="335780"/>
            </a:xfrm>
          </p:grpSpPr>
          <p:sp>
            <p:nvSpPr>
              <p:cNvPr id="6841" name="Google Shape;6841;p79"/>
              <p:cNvSpPr/>
              <p:nvPr/>
            </p:nvSpPr>
            <p:spPr>
              <a:xfrm>
                <a:off x="1748582" y="3372635"/>
                <a:ext cx="308504" cy="335780"/>
              </a:xfrm>
              <a:custGeom>
                <a:avLst/>
                <a:gdLst/>
                <a:ahLst/>
                <a:cxnLst/>
                <a:rect l="l" t="t" r="r" b="b"/>
                <a:pathLst>
                  <a:path w="9693" h="10550" extrusionOk="0">
                    <a:moveTo>
                      <a:pt x="8454" y="4215"/>
                    </a:moveTo>
                    <a:cubicBezTo>
                      <a:pt x="8978" y="4298"/>
                      <a:pt x="9359" y="4739"/>
                      <a:pt x="9359" y="5275"/>
                    </a:cubicBezTo>
                    <a:cubicBezTo>
                      <a:pt x="9359" y="5811"/>
                      <a:pt x="8978" y="6263"/>
                      <a:pt x="8454" y="6334"/>
                    </a:cubicBezTo>
                    <a:lnTo>
                      <a:pt x="8454" y="4215"/>
                    </a:lnTo>
                    <a:close/>
                    <a:moveTo>
                      <a:pt x="1251" y="4036"/>
                    </a:moveTo>
                    <a:lnTo>
                      <a:pt x="1251" y="6525"/>
                    </a:lnTo>
                    <a:lnTo>
                      <a:pt x="894" y="6525"/>
                    </a:lnTo>
                    <a:cubicBezTo>
                      <a:pt x="596" y="6525"/>
                      <a:pt x="358" y="6287"/>
                      <a:pt x="358" y="5989"/>
                    </a:cubicBezTo>
                    <a:lnTo>
                      <a:pt x="358" y="4572"/>
                    </a:lnTo>
                    <a:cubicBezTo>
                      <a:pt x="358" y="4275"/>
                      <a:pt x="596" y="4036"/>
                      <a:pt x="894" y="4036"/>
                    </a:cubicBezTo>
                    <a:close/>
                    <a:moveTo>
                      <a:pt x="2668" y="4025"/>
                    </a:moveTo>
                    <a:lnTo>
                      <a:pt x="2668" y="6525"/>
                    </a:lnTo>
                    <a:lnTo>
                      <a:pt x="1584" y="6525"/>
                    </a:lnTo>
                    <a:lnTo>
                      <a:pt x="1584" y="4025"/>
                    </a:lnTo>
                    <a:close/>
                    <a:moveTo>
                      <a:pt x="2846" y="7727"/>
                    </a:moveTo>
                    <a:lnTo>
                      <a:pt x="2846" y="8466"/>
                    </a:lnTo>
                    <a:lnTo>
                      <a:pt x="2537" y="8466"/>
                    </a:lnTo>
                    <a:lnTo>
                      <a:pt x="2727" y="7727"/>
                    </a:lnTo>
                    <a:close/>
                    <a:moveTo>
                      <a:pt x="2608" y="6834"/>
                    </a:moveTo>
                    <a:lnTo>
                      <a:pt x="2001" y="9156"/>
                    </a:lnTo>
                    <a:lnTo>
                      <a:pt x="1584" y="9156"/>
                    </a:lnTo>
                    <a:lnTo>
                      <a:pt x="1584" y="6834"/>
                    </a:lnTo>
                    <a:close/>
                    <a:moveTo>
                      <a:pt x="8133" y="357"/>
                    </a:moveTo>
                    <a:lnTo>
                      <a:pt x="8133" y="10228"/>
                    </a:lnTo>
                    <a:lnTo>
                      <a:pt x="7394" y="10228"/>
                    </a:lnTo>
                    <a:lnTo>
                      <a:pt x="7394" y="3251"/>
                    </a:lnTo>
                    <a:cubicBezTo>
                      <a:pt x="7394" y="3167"/>
                      <a:pt x="7323" y="3084"/>
                      <a:pt x="7240" y="3084"/>
                    </a:cubicBezTo>
                    <a:cubicBezTo>
                      <a:pt x="7144" y="3084"/>
                      <a:pt x="7073" y="3167"/>
                      <a:pt x="7073" y="3251"/>
                    </a:cubicBezTo>
                    <a:lnTo>
                      <a:pt x="7073" y="9144"/>
                    </a:lnTo>
                    <a:cubicBezTo>
                      <a:pt x="6859" y="8859"/>
                      <a:pt x="6549" y="8466"/>
                      <a:pt x="6132" y="8073"/>
                    </a:cubicBezTo>
                    <a:cubicBezTo>
                      <a:pt x="5668" y="7632"/>
                      <a:pt x="5192" y="7275"/>
                      <a:pt x="4704" y="7013"/>
                    </a:cubicBezTo>
                    <a:cubicBezTo>
                      <a:pt x="4132" y="6715"/>
                      <a:pt x="3561" y="6561"/>
                      <a:pt x="2989" y="6537"/>
                    </a:cubicBezTo>
                    <a:lnTo>
                      <a:pt x="2989" y="4036"/>
                    </a:lnTo>
                    <a:cubicBezTo>
                      <a:pt x="3572" y="4013"/>
                      <a:pt x="4132" y="3846"/>
                      <a:pt x="4704" y="3560"/>
                    </a:cubicBezTo>
                    <a:cubicBezTo>
                      <a:pt x="5192" y="3310"/>
                      <a:pt x="5668" y="2953"/>
                      <a:pt x="6132" y="2501"/>
                    </a:cubicBezTo>
                    <a:cubicBezTo>
                      <a:pt x="6537" y="2108"/>
                      <a:pt x="6847" y="1715"/>
                      <a:pt x="7073" y="1429"/>
                    </a:cubicBezTo>
                    <a:lnTo>
                      <a:pt x="7073" y="2489"/>
                    </a:lnTo>
                    <a:cubicBezTo>
                      <a:pt x="7073" y="2584"/>
                      <a:pt x="7144" y="2655"/>
                      <a:pt x="7240" y="2655"/>
                    </a:cubicBezTo>
                    <a:cubicBezTo>
                      <a:pt x="7323" y="2655"/>
                      <a:pt x="7394" y="2584"/>
                      <a:pt x="7394" y="2489"/>
                    </a:cubicBezTo>
                    <a:lnTo>
                      <a:pt x="7394" y="357"/>
                    </a:lnTo>
                    <a:close/>
                    <a:moveTo>
                      <a:pt x="7228" y="0"/>
                    </a:moveTo>
                    <a:cubicBezTo>
                      <a:pt x="7144" y="0"/>
                      <a:pt x="7073" y="84"/>
                      <a:pt x="7073" y="167"/>
                    </a:cubicBezTo>
                    <a:lnTo>
                      <a:pt x="7073" y="822"/>
                    </a:lnTo>
                    <a:cubicBezTo>
                      <a:pt x="6966" y="988"/>
                      <a:pt x="6549" y="1631"/>
                      <a:pt x="5906" y="2251"/>
                    </a:cubicBezTo>
                    <a:cubicBezTo>
                      <a:pt x="5227" y="2905"/>
                      <a:pt x="4132" y="3703"/>
                      <a:pt x="2822" y="3703"/>
                    </a:cubicBezTo>
                    <a:lnTo>
                      <a:pt x="882" y="3703"/>
                    </a:lnTo>
                    <a:cubicBezTo>
                      <a:pt x="405" y="3703"/>
                      <a:pt x="1" y="4084"/>
                      <a:pt x="1" y="4572"/>
                    </a:cubicBezTo>
                    <a:lnTo>
                      <a:pt x="1" y="5989"/>
                    </a:lnTo>
                    <a:cubicBezTo>
                      <a:pt x="1" y="6465"/>
                      <a:pt x="382" y="6870"/>
                      <a:pt x="882" y="6870"/>
                    </a:cubicBezTo>
                    <a:lnTo>
                      <a:pt x="1239" y="6870"/>
                    </a:lnTo>
                    <a:lnTo>
                      <a:pt x="1239" y="9359"/>
                    </a:lnTo>
                    <a:cubicBezTo>
                      <a:pt x="1239" y="9442"/>
                      <a:pt x="1310" y="9513"/>
                      <a:pt x="1394" y="9513"/>
                    </a:cubicBezTo>
                    <a:lnTo>
                      <a:pt x="2096" y="9513"/>
                    </a:lnTo>
                    <a:cubicBezTo>
                      <a:pt x="2168" y="9513"/>
                      <a:pt x="2227" y="9478"/>
                      <a:pt x="2263" y="9394"/>
                    </a:cubicBezTo>
                    <a:lnTo>
                      <a:pt x="2406" y="8823"/>
                    </a:lnTo>
                    <a:lnTo>
                      <a:pt x="2977" y="8823"/>
                    </a:lnTo>
                    <a:cubicBezTo>
                      <a:pt x="3061" y="8823"/>
                      <a:pt x="3144" y="8739"/>
                      <a:pt x="3144" y="8656"/>
                    </a:cubicBezTo>
                    <a:lnTo>
                      <a:pt x="3144" y="7573"/>
                    </a:lnTo>
                    <a:cubicBezTo>
                      <a:pt x="3144" y="7477"/>
                      <a:pt x="3061" y="7406"/>
                      <a:pt x="2977" y="7406"/>
                    </a:cubicBezTo>
                    <a:lnTo>
                      <a:pt x="2787" y="7406"/>
                    </a:lnTo>
                    <a:lnTo>
                      <a:pt x="2930" y="6858"/>
                    </a:lnTo>
                    <a:cubicBezTo>
                      <a:pt x="4180" y="6894"/>
                      <a:pt x="5227" y="7656"/>
                      <a:pt x="5882" y="8299"/>
                    </a:cubicBezTo>
                    <a:cubicBezTo>
                      <a:pt x="6537" y="8942"/>
                      <a:pt x="6954" y="9573"/>
                      <a:pt x="7037" y="9728"/>
                    </a:cubicBezTo>
                    <a:lnTo>
                      <a:pt x="7037" y="10383"/>
                    </a:lnTo>
                    <a:cubicBezTo>
                      <a:pt x="7037" y="10466"/>
                      <a:pt x="7109" y="10549"/>
                      <a:pt x="7204" y="10549"/>
                    </a:cubicBezTo>
                    <a:lnTo>
                      <a:pt x="8264" y="10549"/>
                    </a:lnTo>
                    <a:cubicBezTo>
                      <a:pt x="8347" y="10549"/>
                      <a:pt x="8430" y="10466"/>
                      <a:pt x="8430" y="10383"/>
                    </a:cubicBezTo>
                    <a:lnTo>
                      <a:pt x="8430" y="6656"/>
                    </a:lnTo>
                    <a:cubicBezTo>
                      <a:pt x="9121" y="6573"/>
                      <a:pt x="9657" y="5989"/>
                      <a:pt x="9657" y="5275"/>
                    </a:cubicBezTo>
                    <a:cubicBezTo>
                      <a:pt x="9692" y="4560"/>
                      <a:pt x="9168" y="3965"/>
                      <a:pt x="8454" y="3894"/>
                    </a:cubicBezTo>
                    <a:lnTo>
                      <a:pt x="8454" y="167"/>
                    </a:lnTo>
                    <a:cubicBezTo>
                      <a:pt x="8454" y="84"/>
                      <a:pt x="8383" y="0"/>
                      <a:pt x="8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2" name="Google Shape;6842;p79"/>
              <p:cNvSpPr/>
              <p:nvPr/>
            </p:nvSpPr>
            <p:spPr>
              <a:xfrm>
                <a:off x="2057054" y="3472000"/>
                <a:ext cx="25048" cy="22311"/>
              </a:xfrm>
              <a:custGeom>
                <a:avLst/>
                <a:gdLst/>
                <a:ahLst/>
                <a:cxnLst/>
                <a:rect l="l" t="t" r="r" b="b"/>
                <a:pathLst>
                  <a:path w="787" h="701" extrusionOk="0">
                    <a:moveTo>
                      <a:pt x="600" y="1"/>
                    </a:moveTo>
                    <a:cubicBezTo>
                      <a:pt x="557" y="1"/>
                      <a:pt x="512" y="16"/>
                      <a:pt x="477" y="45"/>
                    </a:cubicBezTo>
                    <a:lnTo>
                      <a:pt x="107" y="414"/>
                    </a:lnTo>
                    <a:cubicBezTo>
                      <a:pt x="0" y="522"/>
                      <a:pt x="72" y="700"/>
                      <a:pt x="227" y="700"/>
                    </a:cubicBezTo>
                    <a:cubicBezTo>
                      <a:pt x="262" y="700"/>
                      <a:pt x="310" y="676"/>
                      <a:pt x="346" y="653"/>
                    </a:cubicBezTo>
                    <a:lnTo>
                      <a:pt x="715" y="283"/>
                    </a:lnTo>
                    <a:cubicBezTo>
                      <a:pt x="786" y="200"/>
                      <a:pt x="786" y="105"/>
                      <a:pt x="715" y="45"/>
                    </a:cubicBezTo>
                    <a:cubicBezTo>
                      <a:pt x="685" y="16"/>
                      <a:pt x="643" y="1"/>
                      <a:pt x="6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3" name="Google Shape;6843;p79"/>
              <p:cNvSpPr/>
              <p:nvPr/>
            </p:nvSpPr>
            <p:spPr>
              <a:xfrm>
                <a:off x="2058550" y="3586834"/>
                <a:ext cx="23552" cy="22629"/>
              </a:xfrm>
              <a:custGeom>
                <a:avLst/>
                <a:gdLst/>
                <a:ahLst/>
                <a:cxnLst/>
                <a:rect l="l" t="t" r="r" b="b"/>
                <a:pathLst>
                  <a:path w="740" h="711" extrusionOk="0">
                    <a:moveTo>
                      <a:pt x="184" y="0"/>
                    </a:moveTo>
                    <a:cubicBezTo>
                      <a:pt x="141" y="0"/>
                      <a:pt x="96" y="15"/>
                      <a:pt x="60" y="45"/>
                    </a:cubicBezTo>
                    <a:cubicBezTo>
                      <a:pt x="1" y="104"/>
                      <a:pt x="1" y="212"/>
                      <a:pt x="60" y="283"/>
                    </a:cubicBezTo>
                    <a:lnTo>
                      <a:pt x="430" y="664"/>
                    </a:lnTo>
                    <a:cubicBezTo>
                      <a:pt x="461" y="696"/>
                      <a:pt x="500" y="711"/>
                      <a:pt x="538" y="711"/>
                    </a:cubicBezTo>
                    <a:cubicBezTo>
                      <a:pt x="586" y="711"/>
                      <a:pt x="634" y="687"/>
                      <a:pt x="668" y="640"/>
                    </a:cubicBezTo>
                    <a:cubicBezTo>
                      <a:pt x="739" y="581"/>
                      <a:pt x="727" y="485"/>
                      <a:pt x="668" y="426"/>
                    </a:cubicBezTo>
                    <a:lnTo>
                      <a:pt x="299" y="45"/>
                    </a:lnTo>
                    <a:cubicBezTo>
                      <a:pt x="269"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6844" name="Google Shape;6844;p79"/>
          <p:cNvGrpSpPr/>
          <p:nvPr/>
        </p:nvGrpSpPr>
        <p:grpSpPr>
          <a:xfrm>
            <a:off x="2640993" y="3357835"/>
            <a:ext cx="365348" cy="364966"/>
            <a:chOff x="2640993" y="3357835"/>
            <a:chExt cx="365348" cy="364966"/>
          </a:xfrm>
        </p:grpSpPr>
        <p:sp>
          <p:nvSpPr>
            <p:cNvPr id="6845" name="Google Shape;6845;p79"/>
            <p:cNvSpPr/>
            <p:nvPr/>
          </p:nvSpPr>
          <p:spPr>
            <a:xfrm>
              <a:off x="2640993" y="3455227"/>
              <a:ext cx="365348" cy="267574"/>
            </a:xfrm>
            <a:custGeom>
              <a:avLst/>
              <a:gdLst/>
              <a:ahLst/>
              <a:cxnLst/>
              <a:rect l="l" t="t" r="r" b="b"/>
              <a:pathLst>
                <a:path w="11479" h="8407" extrusionOk="0">
                  <a:moveTo>
                    <a:pt x="5168" y="2311"/>
                  </a:moveTo>
                  <a:lnTo>
                    <a:pt x="5335" y="4859"/>
                  </a:lnTo>
                  <a:lnTo>
                    <a:pt x="4620" y="4859"/>
                  </a:lnTo>
                  <a:lnTo>
                    <a:pt x="4763" y="2311"/>
                  </a:lnTo>
                  <a:close/>
                  <a:moveTo>
                    <a:pt x="6966" y="2311"/>
                  </a:moveTo>
                  <a:lnTo>
                    <a:pt x="7133" y="4859"/>
                  </a:lnTo>
                  <a:lnTo>
                    <a:pt x="6418" y="4859"/>
                  </a:lnTo>
                  <a:lnTo>
                    <a:pt x="6561" y="2311"/>
                  </a:lnTo>
                  <a:close/>
                  <a:moveTo>
                    <a:pt x="8764" y="2311"/>
                  </a:moveTo>
                  <a:lnTo>
                    <a:pt x="8931" y="4859"/>
                  </a:lnTo>
                  <a:lnTo>
                    <a:pt x="8216" y="4859"/>
                  </a:lnTo>
                  <a:lnTo>
                    <a:pt x="8371" y="2311"/>
                  </a:lnTo>
                  <a:close/>
                  <a:moveTo>
                    <a:pt x="2156" y="5894"/>
                  </a:moveTo>
                  <a:lnTo>
                    <a:pt x="2144" y="6287"/>
                  </a:lnTo>
                  <a:lnTo>
                    <a:pt x="1549" y="6287"/>
                  </a:lnTo>
                  <a:cubicBezTo>
                    <a:pt x="1453" y="6287"/>
                    <a:pt x="1382" y="6359"/>
                    <a:pt x="1382" y="6442"/>
                  </a:cubicBezTo>
                  <a:cubicBezTo>
                    <a:pt x="1382" y="6537"/>
                    <a:pt x="1453" y="6609"/>
                    <a:pt x="1549" y="6609"/>
                  </a:cubicBezTo>
                  <a:lnTo>
                    <a:pt x="2132" y="6609"/>
                  </a:lnTo>
                  <a:lnTo>
                    <a:pt x="2096" y="8073"/>
                  </a:lnTo>
                  <a:lnTo>
                    <a:pt x="822" y="8073"/>
                  </a:lnTo>
                  <a:lnTo>
                    <a:pt x="822" y="6609"/>
                  </a:lnTo>
                  <a:lnTo>
                    <a:pt x="834" y="6609"/>
                  </a:lnTo>
                  <a:cubicBezTo>
                    <a:pt x="918" y="6609"/>
                    <a:pt x="1001" y="6537"/>
                    <a:pt x="1001" y="6442"/>
                  </a:cubicBezTo>
                  <a:cubicBezTo>
                    <a:pt x="1001" y="6359"/>
                    <a:pt x="918" y="6287"/>
                    <a:pt x="834" y="6287"/>
                  </a:cubicBezTo>
                  <a:cubicBezTo>
                    <a:pt x="727" y="6287"/>
                    <a:pt x="644" y="6192"/>
                    <a:pt x="644" y="6085"/>
                  </a:cubicBezTo>
                  <a:cubicBezTo>
                    <a:pt x="644" y="5990"/>
                    <a:pt x="727" y="5894"/>
                    <a:pt x="834" y="5894"/>
                  </a:cubicBezTo>
                  <a:close/>
                  <a:moveTo>
                    <a:pt x="3382" y="334"/>
                  </a:moveTo>
                  <a:lnTo>
                    <a:pt x="3489" y="4859"/>
                  </a:lnTo>
                  <a:lnTo>
                    <a:pt x="3192" y="4859"/>
                  </a:lnTo>
                  <a:cubicBezTo>
                    <a:pt x="2894" y="4859"/>
                    <a:pt x="2668" y="5097"/>
                    <a:pt x="2668" y="5371"/>
                  </a:cubicBezTo>
                  <a:cubicBezTo>
                    <a:pt x="2668" y="5537"/>
                    <a:pt x="2739" y="5668"/>
                    <a:pt x="2846" y="5775"/>
                  </a:cubicBezTo>
                  <a:lnTo>
                    <a:pt x="2846" y="8085"/>
                  </a:lnTo>
                  <a:lnTo>
                    <a:pt x="2454" y="8085"/>
                  </a:lnTo>
                  <a:lnTo>
                    <a:pt x="2632" y="334"/>
                  </a:lnTo>
                  <a:close/>
                  <a:moveTo>
                    <a:pt x="10359" y="5180"/>
                  </a:moveTo>
                  <a:cubicBezTo>
                    <a:pt x="10466" y="5180"/>
                    <a:pt x="10550" y="5275"/>
                    <a:pt x="10550" y="5371"/>
                  </a:cubicBezTo>
                  <a:cubicBezTo>
                    <a:pt x="10550" y="5478"/>
                    <a:pt x="10466" y="5573"/>
                    <a:pt x="10359" y="5573"/>
                  </a:cubicBezTo>
                  <a:lnTo>
                    <a:pt x="10002" y="5573"/>
                  </a:lnTo>
                  <a:cubicBezTo>
                    <a:pt x="9919" y="5573"/>
                    <a:pt x="9835" y="5644"/>
                    <a:pt x="9835" y="5728"/>
                  </a:cubicBezTo>
                  <a:cubicBezTo>
                    <a:pt x="9835" y="5823"/>
                    <a:pt x="9919" y="5894"/>
                    <a:pt x="10002" y="5894"/>
                  </a:cubicBezTo>
                  <a:lnTo>
                    <a:pt x="10371" y="5894"/>
                  </a:lnTo>
                  <a:lnTo>
                    <a:pt x="10371" y="8085"/>
                  </a:lnTo>
                  <a:lnTo>
                    <a:pt x="3156" y="8085"/>
                  </a:lnTo>
                  <a:lnTo>
                    <a:pt x="3156" y="5894"/>
                  </a:lnTo>
                  <a:lnTo>
                    <a:pt x="9288" y="5894"/>
                  </a:lnTo>
                  <a:cubicBezTo>
                    <a:pt x="9383" y="5894"/>
                    <a:pt x="9454" y="5823"/>
                    <a:pt x="9454" y="5728"/>
                  </a:cubicBezTo>
                  <a:cubicBezTo>
                    <a:pt x="9454" y="5644"/>
                    <a:pt x="9383" y="5573"/>
                    <a:pt x="9288" y="5573"/>
                  </a:cubicBezTo>
                  <a:lnTo>
                    <a:pt x="3168" y="5573"/>
                  </a:lnTo>
                  <a:cubicBezTo>
                    <a:pt x="3073" y="5573"/>
                    <a:pt x="2977" y="5478"/>
                    <a:pt x="2977" y="5371"/>
                  </a:cubicBezTo>
                  <a:cubicBezTo>
                    <a:pt x="2977" y="5275"/>
                    <a:pt x="3073" y="5180"/>
                    <a:pt x="3168" y="5180"/>
                  </a:cubicBezTo>
                  <a:close/>
                  <a:moveTo>
                    <a:pt x="2489" y="1"/>
                  </a:moveTo>
                  <a:cubicBezTo>
                    <a:pt x="2394" y="1"/>
                    <a:pt x="2323" y="72"/>
                    <a:pt x="2323" y="168"/>
                  </a:cubicBezTo>
                  <a:lnTo>
                    <a:pt x="2203" y="5561"/>
                  </a:lnTo>
                  <a:lnTo>
                    <a:pt x="882" y="5561"/>
                  </a:lnTo>
                  <a:cubicBezTo>
                    <a:pt x="584" y="5561"/>
                    <a:pt x="358" y="5799"/>
                    <a:pt x="358" y="6085"/>
                  </a:cubicBezTo>
                  <a:cubicBezTo>
                    <a:pt x="358" y="6252"/>
                    <a:pt x="429" y="6383"/>
                    <a:pt x="537" y="6490"/>
                  </a:cubicBezTo>
                  <a:lnTo>
                    <a:pt x="537" y="8085"/>
                  </a:lnTo>
                  <a:lnTo>
                    <a:pt x="168" y="8085"/>
                  </a:lnTo>
                  <a:cubicBezTo>
                    <a:pt x="72" y="8085"/>
                    <a:pt x="1" y="8157"/>
                    <a:pt x="1" y="8252"/>
                  </a:cubicBezTo>
                  <a:cubicBezTo>
                    <a:pt x="1" y="8335"/>
                    <a:pt x="72" y="8407"/>
                    <a:pt x="168" y="8407"/>
                  </a:cubicBezTo>
                  <a:lnTo>
                    <a:pt x="11312" y="8407"/>
                  </a:lnTo>
                  <a:cubicBezTo>
                    <a:pt x="11395" y="8407"/>
                    <a:pt x="11478" y="8335"/>
                    <a:pt x="11478" y="8252"/>
                  </a:cubicBezTo>
                  <a:cubicBezTo>
                    <a:pt x="11431" y="8157"/>
                    <a:pt x="11359" y="8085"/>
                    <a:pt x="11264" y="8085"/>
                  </a:cubicBezTo>
                  <a:lnTo>
                    <a:pt x="10716" y="8085"/>
                  </a:lnTo>
                  <a:lnTo>
                    <a:pt x="10716" y="5775"/>
                  </a:lnTo>
                  <a:cubicBezTo>
                    <a:pt x="10824" y="5668"/>
                    <a:pt x="10895" y="5537"/>
                    <a:pt x="10895" y="5371"/>
                  </a:cubicBezTo>
                  <a:cubicBezTo>
                    <a:pt x="10895" y="5073"/>
                    <a:pt x="10657" y="4859"/>
                    <a:pt x="10371" y="4859"/>
                  </a:cubicBezTo>
                  <a:lnTo>
                    <a:pt x="9276" y="4859"/>
                  </a:lnTo>
                  <a:lnTo>
                    <a:pt x="9109" y="2132"/>
                  </a:lnTo>
                  <a:cubicBezTo>
                    <a:pt x="9109" y="2037"/>
                    <a:pt x="9038" y="1965"/>
                    <a:pt x="8942" y="1965"/>
                  </a:cubicBezTo>
                  <a:lnTo>
                    <a:pt x="8228" y="1965"/>
                  </a:lnTo>
                  <a:cubicBezTo>
                    <a:pt x="8145" y="1965"/>
                    <a:pt x="8073" y="2037"/>
                    <a:pt x="8073" y="2132"/>
                  </a:cubicBezTo>
                  <a:lnTo>
                    <a:pt x="7907" y="4859"/>
                  </a:lnTo>
                  <a:lnTo>
                    <a:pt x="7502" y="4859"/>
                  </a:lnTo>
                  <a:lnTo>
                    <a:pt x="7335" y="2132"/>
                  </a:lnTo>
                  <a:cubicBezTo>
                    <a:pt x="7335" y="2037"/>
                    <a:pt x="7264" y="1965"/>
                    <a:pt x="7168" y="1965"/>
                  </a:cubicBezTo>
                  <a:lnTo>
                    <a:pt x="6466" y="1965"/>
                  </a:lnTo>
                  <a:cubicBezTo>
                    <a:pt x="6371" y="1965"/>
                    <a:pt x="6299" y="2037"/>
                    <a:pt x="6299" y="2132"/>
                  </a:cubicBezTo>
                  <a:lnTo>
                    <a:pt x="6133" y="4859"/>
                  </a:lnTo>
                  <a:lnTo>
                    <a:pt x="5728" y="4859"/>
                  </a:lnTo>
                  <a:lnTo>
                    <a:pt x="5561" y="2132"/>
                  </a:lnTo>
                  <a:cubicBezTo>
                    <a:pt x="5561" y="2037"/>
                    <a:pt x="5490" y="1965"/>
                    <a:pt x="5406" y="1965"/>
                  </a:cubicBezTo>
                  <a:lnTo>
                    <a:pt x="4620" y="1965"/>
                  </a:lnTo>
                  <a:cubicBezTo>
                    <a:pt x="4525" y="1965"/>
                    <a:pt x="4454" y="2037"/>
                    <a:pt x="4454" y="2132"/>
                  </a:cubicBezTo>
                  <a:lnTo>
                    <a:pt x="4287" y="4859"/>
                  </a:lnTo>
                  <a:lnTo>
                    <a:pt x="3823" y="4859"/>
                  </a:lnTo>
                  <a:lnTo>
                    <a:pt x="3716" y="168"/>
                  </a:lnTo>
                  <a:cubicBezTo>
                    <a:pt x="3716" y="72"/>
                    <a:pt x="3644" y="1"/>
                    <a:pt x="3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6" name="Google Shape;6846;p79"/>
            <p:cNvSpPr/>
            <p:nvPr/>
          </p:nvSpPr>
          <p:spPr>
            <a:xfrm>
              <a:off x="2724763" y="3357835"/>
              <a:ext cx="280050" cy="136476"/>
            </a:xfrm>
            <a:custGeom>
              <a:avLst/>
              <a:gdLst/>
              <a:ahLst/>
              <a:cxnLst/>
              <a:rect l="l" t="t" r="r" b="b"/>
              <a:pathLst>
                <a:path w="8799" h="4288" extrusionOk="0">
                  <a:moveTo>
                    <a:pt x="6656" y="1"/>
                  </a:moveTo>
                  <a:cubicBezTo>
                    <a:pt x="6156" y="1"/>
                    <a:pt x="5656" y="180"/>
                    <a:pt x="5286" y="501"/>
                  </a:cubicBezTo>
                  <a:cubicBezTo>
                    <a:pt x="5001" y="299"/>
                    <a:pt x="4679" y="168"/>
                    <a:pt x="4322" y="168"/>
                  </a:cubicBezTo>
                  <a:cubicBezTo>
                    <a:pt x="3905" y="168"/>
                    <a:pt x="3501" y="334"/>
                    <a:pt x="3191" y="632"/>
                  </a:cubicBezTo>
                  <a:cubicBezTo>
                    <a:pt x="3036" y="561"/>
                    <a:pt x="2858" y="525"/>
                    <a:pt x="2691" y="525"/>
                  </a:cubicBezTo>
                  <a:cubicBezTo>
                    <a:pt x="2191" y="525"/>
                    <a:pt x="1750" y="822"/>
                    <a:pt x="1548" y="1275"/>
                  </a:cubicBezTo>
                  <a:cubicBezTo>
                    <a:pt x="1476" y="1263"/>
                    <a:pt x="1417" y="1239"/>
                    <a:pt x="1346" y="1239"/>
                  </a:cubicBezTo>
                  <a:cubicBezTo>
                    <a:pt x="1000" y="1239"/>
                    <a:pt x="703" y="1465"/>
                    <a:pt x="584" y="1775"/>
                  </a:cubicBezTo>
                  <a:lnTo>
                    <a:pt x="524" y="1775"/>
                  </a:lnTo>
                  <a:cubicBezTo>
                    <a:pt x="226" y="1775"/>
                    <a:pt x="0" y="2013"/>
                    <a:pt x="0" y="2299"/>
                  </a:cubicBezTo>
                  <a:cubicBezTo>
                    <a:pt x="0" y="2394"/>
                    <a:pt x="72" y="2466"/>
                    <a:pt x="167" y="2466"/>
                  </a:cubicBezTo>
                  <a:cubicBezTo>
                    <a:pt x="262" y="2466"/>
                    <a:pt x="333" y="2394"/>
                    <a:pt x="333" y="2299"/>
                  </a:cubicBezTo>
                  <a:cubicBezTo>
                    <a:pt x="333" y="2192"/>
                    <a:pt x="417" y="2108"/>
                    <a:pt x="524" y="2108"/>
                  </a:cubicBezTo>
                  <a:cubicBezTo>
                    <a:pt x="560" y="2108"/>
                    <a:pt x="584" y="2120"/>
                    <a:pt x="631" y="2144"/>
                  </a:cubicBezTo>
                  <a:cubicBezTo>
                    <a:pt x="649" y="2156"/>
                    <a:pt x="679" y="2162"/>
                    <a:pt x="710" y="2162"/>
                  </a:cubicBezTo>
                  <a:cubicBezTo>
                    <a:pt x="741" y="2162"/>
                    <a:pt x="774" y="2156"/>
                    <a:pt x="798" y="2144"/>
                  </a:cubicBezTo>
                  <a:cubicBezTo>
                    <a:pt x="834" y="2108"/>
                    <a:pt x="881" y="2061"/>
                    <a:pt x="881" y="2001"/>
                  </a:cubicBezTo>
                  <a:cubicBezTo>
                    <a:pt x="893" y="1763"/>
                    <a:pt x="1095" y="1573"/>
                    <a:pt x="1346" y="1573"/>
                  </a:cubicBezTo>
                  <a:cubicBezTo>
                    <a:pt x="1417" y="1573"/>
                    <a:pt x="1488" y="1584"/>
                    <a:pt x="1572" y="1632"/>
                  </a:cubicBezTo>
                  <a:cubicBezTo>
                    <a:pt x="1591" y="1652"/>
                    <a:pt x="1618" y="1661"/>
                    <a:pt x="1646" y="1661"/>
                  </a:cubicBezTo>
                  <a:cubicBezTo>
                    <a:pt x="1669" y="1661"/>
                    <a:pt x="1693" y="1655"/>
                    <a:pt x="1715" y="1644"/>
                  </a:cubicBezTo>
                  <a:cubicBezTo>
                    <a:pt x="1762" y="1632"/>
                    <a:pt x="1810" y="1584"/>
                    <a:pt x="1822" y="1525"/>
                  </a:cubicBezTo>
                  <a:cubicBezTo>
                    <a:pt x="1929" y="1132"/>
                    <a:pt x="2286" y="858"/>
                    <a:pt x="2703" y="858"/>
                  </a:cubicBezTo>
                  <a:cubicBezTo>
                    <a:pt x="2846" y="858"/>
                    <a:pt x="3012" y="906"/>
                    <a:pt x="3143" y="977"/>
                  </a:cubicBezTo>
                  <a:cubicBezTo>
                    <a:pt x="3173" y="997"/>
                    <a:pt x="3207" y="1007"/>
                    <a:pt x="3240" y="1007"/>
                  </a:cubicBezTo>
                  <a:cubicBezTo>
                    <a:pt x="3286" y="1007"/>
                    <a:pt x="3330" y="988"/>
                    <a:pt x="3358" y="953"/>
                  </a:cubicBezTo>
                  <a:cubicBezTo>
                    <a:pt x="3596" y="668"/>
                    <a:pt x="3953" y="501"/>
                    <a:pt x="4322" y="501"/>
                  </a:cubicBezTo>
                  <a:cubicBezTo>
                    <a:pt x="4632" y="501"/>
                    <a:pt x="4941" y="620"/>
                    <a:pt x="5167" y="834"/>
                  </a:cubicBezTo>
                  <a:cubicBezTo>
                    <a:pt x="5197" y="864"/>
                    <a:pt x="5239" y="879"/>
                    <a:pt x="5281" y="879"/>
                  </a:cubicBezTo>
                  <a:cubicBezTo>
                    <a:pt x="5322" y="879"/>
                    <a:pt x="5364" y="864"/>
                    <a:pt x="5394" y="834"/>
                  </a:cubicBezTo>
                  <a:cubicBezTo>
                    <a:pt x="5739" y="501"/>
                    <a:pt x="6179" y="322"/>
                    <a:pt x="6644" y="322"/>
                  </a:cubicBezTo>
                  <a:cubicBezTo>
                    <a:pt x="7644" y="322"/>
                    <a:pt x="8454" y="1144"/>
                    <a:pt x="8454" y="2144"/>
                  </a:cubicBezTo>
                  <a:cubicBezTo>
                    <a:pt x="8454" y="3132"/>
                    <a:pt x="7644" y="3954"/>
                    <a:pt x="6644" y="3954"/>
                  </a:cubicBezTo>
                  <a:cubicBezTo>
                    <a:pt x="5977" y="3954"/>
                    <a:pt x="5382" y="3597"/>
                    <a:pt x="5048" y="3013"/>
                  </a:cubicBezTo>
                  <a:cubicBezTo>
                    <a:pt x="5013" y="2960"/>
                    <a:pt x="4957" y="2933"/>
                    <a:pt x="4891" y="2933"/>
                  </a:cubicBezTo>
                  <a:cubicBezTo>
                    <a:pt x="4869" y="2933"/>
                    <a:pt x="4846" y="2936"/>
                    <a:pt x="4822" y="2942"/>
                  </a:cubicBezTo>
                  <a:cubicBezTo>
                    <a:pt x="4667" y="3013"/>
                    <a:pt x="4489" y="3061"/>
                    <a:pt x="4286" y="3061"/>
                  </a:cubicBezTo>
                  <a:cubicBezTo>
                    <a:pt x="3917" y="3061"/>
                    <a:pt x="3572" y="2894"/>
                    <a:pt x="3322" y="2620"/>
                  </a:cubicBezTo>
                  <a:cubicBezTo>
                    <a:pt x="3284" y="2583"/>
                    <a:pt x="3242" y="2559"/>
                    <a:pt x="3198" y="2559"/>
                  </a:cubicBezTo>
                  <a:cubicBezTo>
                    <a:pt x="3172" y="2559"/>
                    <a:pt x="3146" y="2567"/>
                    <a:pt x="3120" y="2585"/>
                  </a:cubicBezTo>
                  <a:cubicBezTo>
                    <a:pt x="2977" y="2656"/>
                    <a:pt x="2822" y="2704"/>
                    <a:pt x="2667" y="2704"/>
                  </a:cubicBezTo>
                  <a:cubicBezTo>
                    <a:pt x="2381" y="2704"/>
                    <a:pt x="2119" y="2573"/>
                    <a:pt x="1953" y="2346"/>
                  </a:cubicBezTo>
                  <a:cubicBezTo>
                    <a:pt x="1929" y="2299"/>
                    <a:pt x="1881" y="2287"/>
                    <a:pt x="1822" y="2287"/>
                  </a:cubicBezTo>
                  <a:cubicBezTo>
                    <a:pt x="1774" y="2287"/>
                    <a:pt x="1715" y="2323"/>
                    <a:pt x="1691" y="2346"/>
                  </a:cubicBezTo>
                  <a:cubicBezTo>
                    <a:pt x="1596" y="2466"/>
                    <a:pt x="1465" y="2525"/>
                    <a:pt x="1334" y="2525"/>
                  </a:cubicBezTo>
                  <a:cubicBezTo>
                    <a:pt x="1238" y="2525"/>
                    <a:pt x="1167" y="2596"/>
                    <a:pt x="1167" y="2692"/>
                  </a:cubicBezTo>
                  <a:cubicBezTo>
                    <a:pt x="1167" y="2775"/>
                    <a:pt x="1238" y="2858"/>
                    <a:pt x="1334" y="2858"/>
                  </a:cubicBezTo>
                  <a:cubicBezTo>
                    <a:pt x="1512" y="2858"/>
                    <a:pt x="1667" y="2799"/>
                    <a:pt x="1822" y="2692"/>
                  </a:cubicBezTo>
                  <a:cubicBezTo>
                    <a:pt x="2060" y="2918"/>
                    <a:pt x="2358" y="3037"/>
                    <a:pt x="2679" y="3037"/>
                  </a:cubicBezTo>
                  <a:cubicBezTo>
                    <a:pt x="2846" y="3037"/>
                    <a:pt x="3024" y="3001"/>
                    <a:pt x="3179" y="2930"/>
                  </a:cubicBezTo>
                  <a:cubicBezTo>
                    <a:pt x="3477" y="3228"/>
                    <a:pt x="3870" y="3394"/>
                    <a:pt x="4310" y="3394"/>
                  </a:cubicBezTo>
                  <a:cubicBezTo>
                    <a:pt x="4489" y="3394"/>
                    <a:pt x="4667" y="3358"/>
                    <a:pt x="4846" y="3299"/>
                  </a:cubicBezTo>
                  <a:cubicBezTo>
                    <a:pt x="5227" y="3906"/>
                    <a:pt x="5918" y="4287"/>
                    <a:pt x="6644" y="4287"/>
                  </a:cubicBezTo>
                  <a:cubicBezTo>
                    <a:pt x="7834" y="4287"/>
                    <a:pt x="8787" y="3311"/>
                    <a:pt x="8787" y="2144"/>
                  </a:cubicBezTo>
                  <a:cubicBezTo>
                    <a:pt x="8799" y="965"/>
                    <a:pt x="7834" y="1"/>
                    <a:pt x="66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7" name="Google Shape;6847;p79"/>
            <p:cNvSpPr/>
            <p:nvPr/>
          </p:nvSpPr>
          <p:spPr>
            <a:xfrm>
              <a:off x="2771359" y="3655327"/>
              <a:ext cx="10280" cy="21611"/>
            </a:xfrm>
            <a:custGeom>
              <a:avLst/>
              <a:gdLst/>
              <a:ahLst/>
              <a:cxnLst/>
              <a:rect l="l" t="t" r="r" b="b"/>
              <a:pathLst>
                <a:path w="323" h="679" extrusionOk="0">
                  <a:moveTo>
                    <a:pt x="167" y="0"/>
                  </a:moveTo>
                  <a:cubicBezTo>
                    <a:pt x="72" y="0"/>
                    <a:pt x="1" y="72"/>
                    <a:pt x="1" y="155"/>
                  </a:cubicBezTo>
                  <a:lnTo>
                    <a:pt x="1" y="512"/>
                  </a:lnTo>
                  <a:cubicBezTo>
                    <a:pt x="1" y="608"/>
                    <a:pt x="72" y="679"/>
                    <a:pt x="167" y="679"/>
                  </a:cubicBezTo>
                  <a:cubicBezTo>
                    <a:pt x="251" y="679"/>
                    <a:pt x="322" y="608"/>
                    <a:pt x="322" y="512"/>
                  </a:cubicBezTo>
                  <a:lnTo>
                    <a:pt x="322" y="179"/>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8" name="Google Shape;6848;p79"/>
            <p:cNvSpPr/>
            <p:nvPr/>
          </p:nvSpPr>
          <p:spPr>
            <a:xfrm>
              <a:off x="2794084" y="3655327"/>
              <a:ext cx="10280" cy="21611"/>
            </a:xfrm>
            <a:custGeom>
              <a:avLst/>
              <a:gdLst/>
              <a:ahLst/>
              <a:cxnLst/>
              <a:rect l="l" t="t" r="r" b="b"/>
              <a:pathLst>
                <a:path w="323" h="679" extrusionOk="0">
                  <a:moveTo>
                    <a:pt x="168" y="0"/>
                  </a:moveTo>
                  <a:cubicBezTo>
                    <a:pt x="72" y="0"/>
                    <a:pt x="1" y="72"/>
                    <a:pt x="1" y="155"/>
                  </a:cubicBezTo>
                  <a:lnTo>
                    <a:pt x="1" y="512"/>
                  </a:lnTo>
                  <a:cubicBezTo>
                    <a:pt x="1" y="608"/>
                    <a:pt x="72" y="679"/>
                    <a:pt x="168" y="679"/>
                  </a:cubicBezTo>
                  <a:cubicBezTo>
                    <a:pt x="251" y="679"/>
                    <a:pt x="322" y="608"/>
                    <a:pt x="322" y="512"/>
                  </a:cubicBezTo>
                  <a:lnTo>
                    <a:pt x="322" y="179"/>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9" name="Google Shape;6849;p79"/>
            <p:cNvSpPr/>
            <p:nvPr/>
          </p:nvSpPr>
          <p:spPr>
            <a:xfrm>
              <a:off x="2816840" y="3655327"/>
              <a:ext cx="11012" cy="21611"/>
            </a:xfrm>
            <a:custGeom>
              <a:avLst/>
              <a:gdLst/>
              <a:ahLst/>
              <a:cxnLst/>
              <a:rect l="l" t="t" r="r" b="b"/>
              <a:pathLst>
                <a:path w="346" h="679" extrusionOk="0">
                  <a:moveTo>
                    <a:pt x="167" y="0"/>
                  </a:moveTo>
                  <a:cubicBezTo>
                    <a:pt x="72" y="0"/>
                    <a:pt x="0" y="72"/>
                    <a:pt x="0" y="155"/>
                  </a:cubicBezTo>
                  <a:lnTo>
                    <a:pt x="0" y="512"/>
                  </a:lnTo>
                  <a:cubicBezTo>
                    <a:pt x="0" y="608"/>
                    <a:pt x="72" y="679"/>
                    <a:pt x="167" y="679"/>
                  </a:cubicBezTo>
                  <a:cubicBezTo>
                    <a:pt x="250" y="679"/>
                    <a:pt x="322" y="608"/>
                    <a:pt x="322" y="512"/>
                  </a:cubicBezTo>
                  <a:lnTo>
                    <a:pt x="322" y="179"/>
                  </a:lnTo>
                  <a:cubicBezTo>
                    <a:pt x="346"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0" name="Google Shape;6850;p79"/>
            <p:cNvSpPr/>
            <p:nvPr/>
          </p:nvSpPr>
          <p:spPr>
            <a:xfrm>
              <a:off x="2839947" y="3655327"/>
              <a:ext cx="10630" cy="21611"/>
            </a:xfrm>
            <a:custGeom>
              <a:avLst/>
              <a:gdLst/>
              <a:ahLst/>
              <a:cxnLst/>
              <a:rect l="l" t="t" r="r" b="b"/>
              <a:pathLst>
                <a:path w="334" h="679" extrusionOk="0">
                  <a:moveTo>
                    <a:pt x="167" y="0"/>
                  </a:moveTo>
                  <a:cubicBezTo>
                    <a:pt x="72" y="0"/>
                    <a:pt x="1" y="72"/>
                    <a:pt x="1" y="155"/>
                  </a:cubicBezTo>
                  <a:lnTo>
                    <a:pt x="1" y="512"/>
                  </a:lnTo>
                  <a:cubicBezTo>
                    <a:pt x="1" y="608"/>
                    <a:pt x="72" y="679"/>
                    <a:pt x="167" y="679"/>
                  </a:cubicBezTo>
                  <a:cubicBezTo>
                    <a:pt x="251" y="679"/>
                    <a:pt x="334" y="608"/>
                    <a:pt x="334" y="512"/>
                  </a:cubicBezTo>
                  <a:lnTo>
                    <a:pt x="334" y="179"/>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1" name="Google Shape;6851;p79"/>
            <p:cNvSpPr/>
            <p:nvPr/>
          </p:nvSpPr>
          <p:spPr>
            <a:xfrm>
              <a:off x="2862672" y="3655327"/>
              <a:ext cx="10662" cy="21611"/>
            </a:xfrm>
            <a:custGeom>
              <a:avLst/>
              <a:gdLst/>
              <a:ahLst/>
              <a:cxnLst/>
              <a:rect l="l" t="t" r="r" b="b"/>
              <a:pathLst>
                <a:path w="335" h="679" extrusionOk="0">
                  <a:moveTo>
                    <a:pt x="168" y="0"/>
                  </a:moveTo>
                  <a:cubicBezTo>
                    <a:pt x="72" y="0"/>
                    <a:pt x="1" y="72"/>
                    <a:pt x="1" y="155"/>
                  </a:cubicBezTo>
                  <a:lnTo>
                    <a:pt x="1" y="512"/>
                  </a:lnTo>
                  <a:cubicBezTo>
                    <a:pt x="1" y="608"/>
                    <a:pt x="72" y="679"/>
                    <a:pt x="168" y="679"/>
                  </a:cubicBezTo>
                  <a:cubicBezTo>
                    <a:pt x="251" y="679"/>
                    <a:pt x="334" y="608"/>
                    <a:pt x="334" y="512"/>
                  </a:cubicBezTo>
                  <a:lnTo>
                    <a:pt x="334" y="179"/>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2" name="Google Shape;6852;p79"/>
            <p:cNvSpPr/>
            <p:nvPr/>
          </p:nvSpPr>
          <p:spPr>
            <a:xfrm>
              <a:off x="2885429" y="3655327"/>
              <a:ext cx="11012" cy="21611"/>
            </a:xfrm>
            <a:custGeom>
              <a:avLst/>
              <a:gdLst/>
              <a:ahLst/>
              <a:cxnLst/>
              <a:rect l="l" t="t" r="r" b="b"/>
              <a:pathLst>
                <a:path w="346" h="679" extrusionOk="0">
                  <a:moveTo>
                    <a:pt x="167" y="0"/>
                  </a:moveTo>
                  <a:cubicBezTo>
                    <a:pt x="72" y="0"/>
                    <a:pt x="0" y="72"/>
                    <a:pt x="0" y="155"/>
                  </a:cubicBezTo>
                  <a:lnTo>
                    <a:pt x="0" y="512"/>
                  </a:lnTo>
                  <a:cubicBezTo>
                    <a:pt x="0" y="608"/>
                    <a:pt x="72" y="679"/>
                    <a:pt x="167" y="679"/>
                  </a:cubicBezTo>
                  <a:cubicBezTo>
                    <a:pt x="250" y="679"/>
                    <a:pt x="334" y="608"/>
                    <a:pt x="334" y="512"/>
                  </a:cubicBezTo>
                  <a:lnTo>
                    <a:pt x="334" y="179"/>
                  </a:lnTo>
                  <a:cubicBezTo>
                    <a:pt x="346" y="72"/>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3" name="Google Shape;6853;p79"/>
            <p:cNvSpPr/>
            <p:nvPr/>
          </p:nvSpPr>
          <p:spPr>
            <a:xfrm>
              <a:off x="2908535" y="3655327"/>
              <a:ext cx="10630" cy="21611"/>
            </a:xfrm>
            <a:custGeom>
              <a:avLst/>
              <a:gdLst/>
              <a:ahLst/>
              <a:cxnLst/>
              <a:rect l="l" t="t" r="r" b="b"/>
              <a:pathLst>
                <a:path w="334" h="679" extrusionOk="0">
                  <a:moveTo>
                    <a:pt x="167" y="0"/>
                  </a:moveTo>
                  <a:cubicBezTo>
                    <a:pt x="84" y="0"/>
                    <a:pt x="1" y="72"/>
                    <a:pt x="1" y="155"/>
                  </a:cubicBezTo>
                  <a:lnTo>
                    <a:pt x="1" y="512"/>
                  </a:lnTo>
                  <a:cubicBezTo>
                    <a:pt x="1" y="608"/>
                    <a:pt x="84" y="679"/>
                    <a:pt x="167" y="679"/>
                  </a:cubicBezTo>
                  <a:cubicBezTo>
                    <a:pt x="263" y="679"/>
                    <a:pt x="334" y="608"/>
                    <a:pt x="334" y="512"/>
                  </a:cubicBezTo>
                  <a:lnTo>
                    <a:pt x="334" y="179"/>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4" name="Google Shape;6854;p79"/>
            <p:cNvSpPr/>
            <p:nvPr/>
          </p:nvSpPr>
          <p:spPr>
            <a:xfrm>
              <a:off x="2931292" y="3655327"/>
              <a:ext cx="10630" cy="21611"/>
            </a:xfrm>
            <a:custGeom>
              <a:avLst/>
              <a:gdLst/>
              <a:ahLst/>
              <a:cxnLst/>
              <a:rect l="l" t="t" r="r" b="b"/>
              <a:pathLst>
                <a:path w="334" h="679" extrusionOk="0">
                  <a:moveTo>
                    <a:pt x="167" y="0"/>
                  </a:moveTo>
                  <a:cubicBezTo>
                    <a:pt x="71" y="0"/>
                    <a:pt x="0" y="72"/>
                    <a:pt x="0" y="155"/>
                  </a:cubicBezTo>
                  <a:lnTo>
                    <a:pt x="0" y="512"/>
                  </a:lnTo>
                  <a:cubicBezTo>
                    <a:pt x="0" y="608"/>
                    <a:pt x="71" y="679"/>
                    <a:pt x="167" y="679"/>
                  </a:cubicBezTo>
                  <a:cubicBezTo>
                    <a:pt x="262" y="679"/>
                    <a:pt x="333" y="608"/>
                    <a:pt x="333" y="512"/>
                  </a:cubicBezTo>
                  <a:lnTo>
                    <a:pt x="333" y="179"/>
                  </a:lnTo>
                  <a:cubicBezTo>
                    <a:pt x="333"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55" name="Google Shape;6855;p79"/>
          <p:cNvGrpSpPr/>
          <p:nvPr/>
        </p:nvGrpSpPr>
        <p:grpSpPr>
          <a:xfrm>
            <a:off x="4886264" y="3366174"/>
            <a:ext cx="350548" cy="350198"/>
            <a:chOff x="4886264" y="3366174"/>
            <a:chExt cx="350548" cy="350198"/>
          </a:xfrm>
        </p:grpSpPr>
        <p:sp>
          <p:nvSpPr>
            <p:cNvPr id="6856" name="Google Shape;6856;p79"/>
            <p:cNvSpPr/>
            <p:nvPr/>
          </p:nvSpPr>
          <p:spPr>
            <a:xfrm>
              <a:off x="4946132" y="3426614"/>
              <a:ext cx="230431" cy="289758"/>
            </a:xfrm>
            <a:custGeom>
              <a:avLst/>
              <a:gdLst/>
              <a:ahLst/>
              <a:cxnLst/>
              <a:rect l="l" t="t" r="r" b="b"/>
              <a:pathLst>
                <a:path w="7240" h="9104" extrusionOk="0">
                  <a:moveTo>
                    <a:pt x="3811" y="3793"/>
                  </a:moveTo>
                  <a:cubicBezTo>
                    <a:pt x="4001" y="3793"/>
                    <a:pt x="4168" y="3948"/>
                    <a:pt x="4168" y="4150"/>
                  </a:cubicBezTo>
                  <a:lnTo>
                    <a:pt x="4168" y="4484"/>
                  </a:lnTo>
                  <a:cubicBezTo>
                    <a:pt x="4156" y="4769"/>
                    <a:pt x="3930" y="5007"/>
                    <a:pt x="3632" y="5007"/>
                  </a:cubicBezTo>
                  <a:cubicBezTo>
                    <a:pt x="3334" y="5007"/>
                    <a:pt x="3108" y="4769"/>
                    <a:pt x="3108" y="4484"/>
                  </a:cubicBezTo>
                  <a:lnTo>
                    <a:pt x="3108" y="4150"/>
                  </a:lnTo>
                  <a:cubicBezTo>
                    <a:pt x="3108" y="3948"/>
                    <a:pt x="3263" y="3793"/>
                    <a:pt x="3465" y="3793"/>
                  </a:cubicBezTo>
                  <a:close/>
                  <a:moveTo>
                    <a:pt x="3787" y="5341"/>
                  </a:moveTo>
                  <a:lnTo>
                    <a:pt x="3787" y="5412"/>
                  </a:lnTo>
                  <a:cubicBezTo>
                    <a:pt x="3811" y="5472"/>
                    <a:pt x="3822" y="5531"/>
                    <a:pt x="3846" y="5579"/>
                  </a:cubicBezTo>
                  <a:lnTo>
                    <a:pt x="3632" y="5793"/>
                  </a:lnTo>
                  <a:lnTo>
                    <a:pt x="3596" y="5793"/>
                  </a:lnTo>
                  <a:lnTo>
                    <a:pt x="3370" y="5579"/>
                  </a:lnTo>
                  <a:cubicBezTo>
                    <a:pt x="3406" y="5531"/>
                    <a:pt x="3418" y="5472"/>
                    <a:pt x="3418" y="5412"/>
                  </a:cubicBezTo>
                  <a:lnTo>
                    <a:pt x="3418" y="5341"/>
                  </a:lnTo>
                  <a:close/>
                  <a:moveTo>
                    <a:pt x="3630" y="314"/>
                  </a:moveTo>
                  <a:cubicBezTo>
                    <a:pt x="4485" y="314"/>
                    <a:pt x="5309" y="622"/>
                    <a:pt x="5930" y="1209"/>
                  </a:cubicBezTo>
                  <a:cubicBezTo>
                    <a:pt x="6585" y="1840"/>
                    <a:pt x="6954" y="2686"/>
                    <a:pt x="6954" y="3591"/>
                  </a:cubicBezTo>
                  <a:cubicBezTo>
                    <a:pt x="6918" y="4293"/>
                    <a:pt x="6704" y="4936"/>
                    <a:pt x="6323" y="5484"/>
                  </a:cubicBezTo>
                  <a:cubicBezTo>
                    <a:pt x="5942" y="6020"/>
                    <a:pt x="5430" y="6436"/>
                    <a:pt x="4823" y="6674"/>
                  </a:cubicBezTo>
                  <a:cubicBezTo>
                    <a:pt x="4620" y="6746"/>
                    <a:pt x="4501" y="6948"/>
                    <a:pt x="4501" y="7151"/>
                  </a:cubicBezTo>
                  <a:lnTo>
                    <a:pt x="4501" y="7603"/>
                  </a:lnTo>
                  <a:cubicBezTo>
                    <a:pt x="4501" y="7674"/>
                    <a:pt x="4489" y="7734"/>
                    <a:pt x="4442" y="7794"/>
                  </a:cubicBezTo>
                  <a:lnTo>
                    <a:pt x="4287" y="8044"/>
                  </a:lnTo>
                  <a:cubicBezTo>
                    <a:pt x="4263" y="8055"/>
                    <a:pt x="4251" y="8091"/>
                    <a:pt x="4251" y="8103"/>
                  </a:cubicBezTo>
                  <a:lnTo>
                    <a:pt x="3037" y="8103"/>
                  </a:lnTo>
                  <a:cubicBezTo>
                    <a:pt x="3013" y="8091"/>
                    <a:pt x="3013" y="8055"/>
                    <a:pt x="3001" y="8044"/>
                  </a:cubicBezTo>
                  <a:lnTo>
                    <a:pt x="2834" y="7794"/>
                  </a:lnTo>
                  <a:cubicBezTo>
                    <a:pt x="2799" y="7734"/>
                    <a:pt x="2775" y="7663"/>
                    <a:pt x="2775" y="7603"/>
                  </a:cubicBezTo>
                  <a:lnTo>
                    <a:pt x="2775" y="6067"/>
                  </a:lnTo>
                  <a:cubicBezTo>
                    <a:pt x="2775" y="5996"/>
                    <a:pt x="2822" y="5936"/>
                    <a:pt x="2882" y="5900"/>
                  </a:cubicBezTo>
                  <a:lnTo>
                    <a:pt x="3168" y="5769"/>
                  </a:lnTo>
                  <a:lnTo>
                    <a:pt x="3418" y="6020"/>
                  </a:lnTo>
                  <a:cubicBezTo>
                    <a:pt x="3477" y="6079"/>
                    <a:pt x="3572" y="6127"/>
                    <a:pt x="3656" y="6127"/>
                  </a:cubicBezTo>
                  <a:cubicBezTo>
                    <a:pt x="3751" y="6127"/>
                    <a:pt x="3834" y="6091"/>
                    <a:pt x="3894" y="6020"/>
                  </a:cubicBezTo>
                  <a:lnTo>
                    <a:pt x="4144" y="5769"/>
                  </a:lnTo>
                  <a:lnTo>
                    <a:pt x="4430" y="5900"/>
                  </a:lnTo>
                  <a:cubicBezTo>
                    <a:pt x="4489" y="5936"/>
                    <a:pt x="4537" y="5996"/>
                    <a:pt x="4537" y="6067"/>
                  </a:cubicBezTo>
                  <a:lnTo>
                    <a:pt x="4537" y="6198"/>
                  </a:lnTo>
                  <a:cubicBezTo>
                    <a:pt x="4537" y="6293"/>
                    <a:pt x="4608" y="6365"/>
                    <a:pt x="4704" y="6365"/>
                  </a:cubicBezTo>
                  <a:cubicBezTo>
                    <a:pt x="4787" y="6365"/>
                    <a:pt x="4858" y="6293"/>
                    <a:pt x="4858" y="6198"/>
                  </a:cubicBezTo>
                  <a:lnTo>
                    <a:pt x="4858" y="6067"/>
                  </a:lnTo>
                  <a:cubicBezTo>
                    <a:pt x="4858" y="5877"/>
                    <a:pt x="4751" y="5698"/>
                    <a:pt x="4573" y="5615"/>
                  </a:cubicBezTo>
                  <a:lnTo>
                    <a:pt x="4180" y="5412"/>
                  </a:lnTo>
                  <a:lnTo>
                    <a:pt x="4180" y="5400"/>
                  </a:lnTo>
                  <a:lnTo>
                    <a:pt x="4180" y="5162"/>
                  </a:lnTo>
                  <a:cubicBezTo>
                    <a:pt x="4382" y="5007"/>
                    <a:pt x="4513" y="4757"/>
                    <a:pt x="4513" y="4472"/>
                  </a:cubicBezTo>
                  <a:lnTo>
                    <a:pt x="4513" y="4126"/>
                  </a:lnTo>
                  <a:cubicBezTo>
                    <a:pt x="4513" y="3757"/>
                    <a:pt x="4215" y="3448"/>
                    <a:pt x="3834" y="3448"/>
                  </a:cubicBezTo>
                  <a:lnTo>
                    <a:pt x="3489" y="3448"/>
                  </a:lnTo>
                  <a:cubicBezTo>
                    <a:pt x="3120" y="3448"/>
                    <a:pt x="2810" y="3745"/>
                    <a:pt x="2810" y="4126"/>
                  </a:cubicBezTo>
                  <a:lnTo>
                    <a:pt x="2810" y="4472"/>
                  </a:lnTo>
                  <a:cubicBezTo>
                    <a:pt x="2810" y="4757"/>
                    <a:pt x="2941" y="5007"/>
                    <a:pt x="3156" y="5162"/>
                  </a:cubicBezTo>
                  <a:lnTo>
                    <a:pt x="3156" y="5400"/>
                  </a:lnTo>
                  <a:lnTo>
                    <a:pt x="3156" y="5412"/>
                  </a:lnTo>
                  <a:lnTo>
                    <a:pt x="2751" y="5615"/>
                  </a:lnTo>
                  <a:cubicBezTo>
                    <a:pt x="2572" y="5710"/>
                    <a:pt x="2465" y="5877"/>
                    <a:pt x="2465" y="6067"/>
                  </a:cubicBezTo>
                  <a:lnTo>
                    <a:pt x="2465" y="6674"/>
                  </a:lnTo>
                  <a:cubicBezTo>
                    <a:pt x="1882" y="6448"/>
                    <a:pt x="1382" y="6055"/>
                    <a:pt x="1001" y="5543"/>
                  </a:cubicBezTo>
                  <a:cubicBezTo>
                    <a:pt x="572" y="4960"/>
                    <a:pt x="370" y="4269"/>
                    <a:pt x="382" y="3531"/>
                  </a:cubicBezTo>
                  <a:cubicBezTo>
                    <a:pt x="393" y="2721"/>
                    <a:pt x="727" y="1924"/>
                    <a:pt x="1322" y="1317"/>
                  </a:cubicBezTo>
                  <a:cubicBezTo>
                    <a:pt x="1894" y="709"/>
                    <a:pt x="2668" y="364"/>
                    <a:pt x="3489" y="316"/>
                  </a:cubicBezTo>
                  <a:cubicBezTo>
                    <a:pt x="3536" y="315"/>
                    <a:pt x="3583" y="314"/>
                    <a:pt x="3630" y="314"/>
                  </a:cubicBezTo>
                  <a:close/>
                  <a:moveTo>
                    <a:pt x="4156" y="8436"/>
                  </a:moveTo>
                  <a:lnTo>
                    <a:pt x="4156" y="8794"/>
                  </a:lnTo>
                  <a:lnTo>
                    <a:pt x="3120" y="8806"/>
                  </a:lnTo>
                  <a:cubicBezTo>
                    <a:pt x="3120" y="8806"/>
                    <a:pt x="3108" y="8806"/>
                    <a:pt x="3108" y="8794"/>
                  </a:cubicBezTo>
                  <a:lnTo>
                    <a:pt x="3108" y="8436"/>
                  </a:lnTo>
                  <a:close/>
                  <a:moveTo>
                    <a:pt x="3645" y="0"/>
                  </a:moveTo>
                  <a:cubicBezTo>
                    <a:pt x="3573" y="0"/>
                    <a:pt x="3501" y="3"/>
                    <a:pt x="3430" y="7"/>
                  </a:cubicBezTo>
                  <a:cubicBezTo>
                    <a:pt x="2525" y="54"/>
                    <a:pt x="1679" y="435"/>
                    <a:pt x="1036" y="1114"/>
                  </a:cubicBezTo>
                  <a:cubicBezTo>
                    <a:pt x="393" y="1769"/>
                    <a:pt x="36" y="2626"/>
                    <a:pt x="12" y="3531"/>
                  </a:cubicBezTo>
                  <a:cubicBezTo>
                    <a:pt x="1" y="4341"/>
                    <a:pt x="239" y="5103"/>
                    <a:pt x="715" y="5734"/>
                  </a:cubicBezTo>
                  <a:cubicBezTo>
                    <a:pt x="1144" y="6317"/>
                    <a:pt x="1751" y="6782"/>
                    <a:pt x="2441" y="7020"/>
                  </a:cubicBezTo>
                  <a:lnTo>
                    <a:pt x="2441" y="7591"/>
                  </a:lnTo>
                  <a:cubicBezTo>
                    <a:pt x="2441" y="7734"/>
                    <a:pt x="2477" y="7865"/>
                    <a:pt x="2560" y="7972"/>
                  </a:cubicBezTo>
                  <a:lnTo>
                    <a:pt x="2715" y="8222"/>
                  </a:lnTo>
                  <a:cubicBezTo>
                    <a:pt x="2763" y="8282"/>
                    <a:pt x="2775" y="8353"/>
                    <a:pt x="2775" y="8413"/>
                  </a:cubicBezTo>
                  <a:lnTo>
                    <a:pt x="2775" y="8770"/>
                  </a:lnTo>
                  <a:cubicBezTo>
                    <a:pt x="2775" y="8948"/>
                    <a:pt x="2929" y="9103"/>
                    <a:pt x="3108" y="9103"/>
                  </a:cubicBezTo>
                  <a:lnTo>
                    <a:pt x="4144" y="9103"/>
                  </a:lnTo>
                  <a:cubicBezTo>
                    <a:pt x="4323" y="9103"/>
                    <a:pt x="4477" y="8948"/>
                    <a:pt x="4477" y="8770"/>
                  </a:cubicBezTo>
                  <a:lnTo>
                    <a:pt x="4477" y="8413"/>
                  </a:lnTo>
                  <a:cubicBezTo>
                    <a:pt x="4477" y="8341"/>
                    <a:pt x="4489" y="8282"/>
                    <a:pt x="4537" y="8222"/>
                  </a:cubicBezTo>
                  <a:lnTo>
                    <a:pt x="4704" y="7972"/>
                  </a:lnTo>
                  <a:cubicBezTo>
                    <a:pt x="4775" y="7853"/>
                    <a:pt x="4823" y="7734"/>
                    <a:pt x="4823" y="7591"/>
                  </a:cubicBezTo>
                  <a:lnTo>
                    <a:pt x="4823" y="7151"/>
                  </a:lnTo>
                  <a:cubicBezTo>
                    <a:pt x="4823" y="7079"/>
                    <a:pt x="4858" y="6996"/>
                    <a:pt x="4942" y="6984"/>
                  </a:cubicBezTo>
                  <a:cubicBezTo>
                    <a:pt x="5608" y="6722"/>
                    <a:pt x="6168" y="6270"/>
                    <a:pt x="6585" y="5674"/>
                  </a:cubicBezTo>
                  <a:cubicBezTo>
                    <a:pt x="7001" y="5067"/>
                    <a:pt x="7228" y="4353"/>
                    <a:pt x="7228" y="3626"/>
                  </a:cubicBezTo>
                  <a:cubicBezTo>
                    <a:pt x="7240" y="2614"/>
                    <a:pt x="6835" y="1686"/>
                    <a:pt x="6108" y="995"/>
                  </a:cubicBezTo>
                  <a:cubicBezTo>
                    <a:pt x="5434" y="354"/>
                    <a:pt x="4566" y="0"/>
                    <a:pt x="36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7" name="Google Shape;6857;p79"/>
            <p:cNvSpPr/>
            <p:nvPr/>
          </p:nvSpPr>
          <p:spPr>
            <a:xfrm>
              <a:off x="4886264" y="3536706"/>
              <a:ext cx="48919" cy="10662"/>
            </a:xfrm>
            <a:custGeom>
              <a:avLst/>
              <a:gdLst/>
              <a:ahLst/>
              <a:cxnLst/>
              <a:rect l="l" t="t" r="r" b="b"/>
              <a:pathLst>
                <a:path w="1537" h="335" extrusionOk="0">
                  <a:moveTo>
                    <a:pt x="167" y="1"/>
                  </a:moveTo>
                  <a:cubicBezTo>
                    <a:pt x="72" y="1"/>
                    <a:pt x="0" y="72"/>
                    <a:pt x="0" y="167"/>
                  </a:cubicBezTo>
                  <a:cubicBezTo>
                    <a:pt x="0" y="251"/>
                    <a:pt x="72" y="334"/>
                    <a:pt x="167" y="334"/>
                  </a:cubicBezTo>
                  <a:lnTo>
                    <a:pt x="1370" y="334"/>
                  </a:lnTo>
                  <a:cubicBezTo>
                    <a:pt x="1465" y="334"/>
                    <a:pt x="1536" y="251"/>
                    <a:pt x="1536" y="167"/>
                  </a:cubicBezTo>
                  <a:cubicBezTo>
                    <a:pt x="1536" y="60"/>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8" name="Google Shape;6858;p79"/>
            <p:cNvSpPr/>
            <p:nvPr/>
          </p:nvSpPr>
          <p:spPr>
            <a:xfrm>
              <a:off x="5187894" y="3536706"/>
              <a:ext cx="48919" cy="10662"/>
            </a:xfrm>
            <a:custGeom>
              <a:avLst/>
              <a:gdLst/>
              <a:ahLst/>
              <a:cxnLst/>
              <a:rect l="l" t="t" r="r" b="b"/>
              <a:pathLst>
                <a:path w="1537" h="335" extrusionOk="0">
                  <a:moveTo>
                    <a:pt x="167" y="1"/>
                  </a:moveTo>
                  <a:cubicBezTo>
                    <a:pt x="84" y="1"/>
                    <a:pt x="1" y="72"/>
                    <a:pt x="1" y="167"/>
                  </a:cubicBezTo>
                  <a:cubicBezTo>
                    <a:pt x="1" y="251"/>
                    <a:pt x="84" y="334"/>
                    <a:pt x="167" y="334"/>
                  </a:cubicBezTo>
                  <a:lnTo>
                    <a:pt x="1370" y="334"/>
                  </a:lnTo>
                  <a:cubicBezTo>
                    <a:pt x="1465" y="334"/>
                    <a:pt x="1537" y="251"/>
                    <a:pt x="1537" y="167"/>
                  </a:cubicBezTo>
                  <a:cubicBezTo>
                    <a:pt x="1537" y="60"/>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9" name="Google Shape;6859;p79"/>
            <p:cNvSpPr/>
            <p:nvPr/>
          </p:nvSpPr>
          <p:spPr>
            <a:xfrm>
              <a:off x="5056414" y="3366174"/>
              <a:ext cx="10248" cy="48919"/>
            </a:xfrm>
            <a:custGeom>
              <a:avLst/>
              <a:gdLst/>
              <a:ahLst/>
              <a:cxnLst/>
              <a:rect l="l" t="t" r="r" b="b"/>
              <a:pathLst>
                <a:path w="322" h="1537" extrusionOk="0">
                  <a:moveTo>
                    <a:pt x="167" y="1"/>
                  </a:moveTo>
                  <a:cubicBezTo>
                    <a:pt x="72" y="1"/>
                    <a:pt x="0" y="72"/>
                    <a:pt x="0" y="168"/>
                  </a:cubicBezTo>
                  <a:lnTo>
                    <a:pt x="0" y="1370"/>
                  </a:lnTo>
                  <a:cubicBezTo>
                    <a:pt x="0" y="1465"/>
                    <a:pt x="72" y="1537"/>
                    <a:pt x="167" y="1537"/>
                  </a:cubicBezTo>
                  <a:cubicBezTo>
                    <a:pt x="250" y="1537"/>
                    <a:pt x="322" y="1465"/>
                    <a:pt x="322" y="1370"/>
                  </a:cubicBezTo>
                  <a:lnTo>
                    <a:pt x="322" y="168"/>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0" name="Google Shape;6860;p79"/>
            <p:cNvSpPr/>
            <p:nvPr/>
          </p:nvSpPr>
          <p:spPr>
            <a:xfrm>
              <a:off x="4978723" y="3650744"/>
              <a:ext cx="22757" cy="29249"/>
            </a:xfrm>
            <a:custGeom>
              <a:avLst/>
              <a:gdLst/>
              <a:ahLst/>
              <a:cxnLst/>
              <a:rect l="l" t="t" r="r" b="b"/>
              <a:pathLst>
                <a:path w="715" h="919" extrusionOk="0">
                  <a:moveTo>
                    <a:pt x="525" y="1"/>
                  </a:moveTo>
                  <a:cubicBezTo>
                    <a:pt x="470" y="1"/>
                    <a:pt x="413" y="30"/>
                    <a:pt x="381" y="85"/>
                  </a:cubicBezTo>
                  <a:lnTo>
                    <a:pt x="48" y="680"/>
                  </a:lnTo>
                  <a:cubicBezTo>
                    <a:pt x="0" y="752"/>
                    <a:pt x="24" y="859"/>
                    <a:pt x="108" y="894"/>
                  </a:cubicBezTo>
                  <a:cubicBezTo>
                    <a:pt x="131" y="918"/>
                    <a:pt x="167" y="918"/>
                    <a:pt x="179" y="918"/>
                  </a:cubicBezTo>
                  <a:cubicBezTo>
                    <a:pt x="239" y="918"/>
                    <a:pt x="286" y="883"/>
                    <a:pt x="310" y="835"/>
                  </a:cubicBezTo>
                  <a:lnTo>
                    <a:pt x="655" y="240"/>
                  </a:lnTo>
                  <a:cubicBezTo>
                    <a:pt x="715" y="156"/>
                    <a:pt x="703" y="61"/>
                    <a:pt x="608" y="25"/>
                  </a:cubicBezTo>
                  <a:cubicBezTo>
                    <a:pt x="583" y="9"/>
                    <a:pt x="554"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1" name="Google Shape;6861;p79"/>
            <p:cNvSpPr/>
            <p:nvPr/>
          </p:nvSpPr>
          <p:spPr>
            <a:xfrm>
              <a:off x="5121597" y="3403380"/>
              <a:ext cx="22757" cy="29154"/>
            </a:xfrm>
            <a:custGeom>
              <a:avLst/>
              <a:gdLst/>
              <a:ahLst/>
              <a:cxnLst/>
              <a:rect l="l" t="t" r="r" b="b"/>
              <a:pathLst>
                <a:path w="715" h="916" extrusionOk="0">
                  <a:moveTo>
                    <a:pt x="537" y="1"/>
                  </a:moveTo>
                  <a:cubicBezTo>
                    <a:pt x="476" y="1"/>
                    <a:pt x="418" y="33"/>
                    <a:pt x="393" y="82"/>
                  </a:cubicBezTo>
                  <a:lnTo>
                    <a:pt x="48" y="677"/>
                  </a:lnTo>
                  <a:cubicBezTo>
                    <a:pt x="0" y="749"/>
                    <a:pt x="36" y="856"/>
                    <a:pt x="107" y="904"/>
                  </a:cubicBezTo>
                  <a:cubicBezTo>
                    <a:pt x="143" y="915"/>
                    <a:pt x="167" y="915"/>
                    <a:pt x="179" y="915"/>
                  </a:cubicBezTo>
                  <a:cubicBezTo>
                    <a:pt x="238" y="915"/>
                    <a:pt x="286" y="880"/>
                    <a:pt x="322" y="844"/>
                  </a:cubicBezTo>
                  <a:lnTo>
                    <a:pt x="655" y="249"/>
                  </a:lnTo>
                  <a:cubicBezTo>
                    <a:pt x="715" y="165"/>
                    <a:pt x="691" y="70"/>
                    <a:pt x="619" y="22"/>
                  </a:cubicBezTo>
                  <a:cubicBezTo>
                    <a:pt x="593" y="8"/>
                    <a:pt x="565" y="1"/>
                    <a:pt x="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2" name="Google Shape;6862;p79"/>
            <p:cNvSpPr/>
            <p:nvPr/>
          </p:nvSpPr>
          <p:spPr>
            <a:xfrm>
              <a:off x="4922643" y="3459842"/>
              <a:ext cx="31095" cy="21197"/>
            </a:xfrm>
            <a:custGeom>
              <a:avLst/>
              <a:gdLst/>
              <a:ahLst/>
              <a:cxnLst/>
              <a:rect l="l" t="t" r="r" b="b"/>
              <a:pathLst>
                <a:path w="977" h="666" extrusionOk="0">
                  <a:moveTo>
                    <a:pt x="199" y="1"/>
                  </a:moveTo>
                  <a:cubicBezTo>
                    <a:pt x="141" y="1"/>
                    <a:pt x="81" y="33"/>
                    <a:pt x="48" y="82"/>
                  </a:cubicBezTo>
                  <a:cubicBezTo>
                    <a:pt x="0" y="153"/>
                    <a:pt x="36" y="261"/>
                    <a:pt x="108" y="308"/>
                  </a:cubicBezTo>
                  <a:lnTo>
                    <a:pt x="703" y="642"/>
                  </a:lnTo>
                  <a:cubicBezTo>
                    <a:pt x="739" y="665"/>
                    <a:pt x="762" y="665"/>
                    <a:pt x="774" y="665"/>
                  </a:cubicBezTo>
                  <a:cubicBezTo>
                    <a:pt x="834" y="665"/>
                    <a:pt x="881" y="630"/>
                    <a:pt x="917" y="582"/>
                  </a:cubicBezTo>
                  <a:cubicBezTo>
                    <a:pt x="977" y="511"/>
                    <a:pt x="941" y="404"/>
                    <a:pt x="870" y="368"/>
                  </a:cubicBezTo>
                  <a:lnTo>
                    <a:pt x="274" y="23"/>
                  </a:lnTo>
                  <a:cubicBezTo>
                    <a:pt x="252" y="8"/>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3" name="Google Shape;6863;p79"/>
            <p:cNvSpPr/>
            <p:nvPr/>
          </p:nvSpPr>
          <p:spPr>
            <a:xfrm>
              <a:off x="5169720" y="3602334"/>
              <a:ext cx="30714" cy="21197"/>
            </a:xfrm>
            <a:custGeom>
              <a:avLst/>
              <a:gdLst/>
              <a:ahLst/>
              <a:cxnLst/>
              <a:rect l="l" t="t" r="r" b="b"/>
              <a:pathLst>
                <a:path w="965" h="666" extrusionOk="0">
                  <a:moveTo>
                    <a:pt x="187" y="1"/>
                  </a:moveTo>
                  <a:cubicBezTo>
                    <a:pt x="129" y="1"/>
                    <a:pt x="69" y="33"/>
                    <a:pt x="36" y="82"/>
                  </a:cubicBezTo>
                  <a:cubicBezTo>
                    <a:pt x="0" y="153"/>
                    <a:pt x="24" y="260"/>
                    <a:pt x="95" y="308"/>
                  </a:cubicBezTo>
                  <a:lnTo>
                    <a:pt x="691" y="653"/>
                  </a:lnTo>
                  <a:cubicBezTo>
                    <a:pt x="727" y="665"/>
                    <a:pt x="750" y="665"/>
                    <a:pt x="774" y="665"/>
                  </a:cubicBezTo>
                  <a:cubicBezTo>
                    <a:pt x="834" y="665"/>
                    <a:pt x="869" y="629"/>
                    <a:pt x="905" y="594"/>
                  </a:cubicBezTo>
                  <a:cubicBezTo>
                    <a:pt x="965" y="510"/>
                    <a:pt x="953" y="415"/>
                    <a:pt x="857" y="368"/>
                  </a:cubicBezTo>
                  <a:lnTo>
                    <a:pt x="262" y="22"/>
                  </a:lnTo>
                  <a:cubicBezTo>
                    <a:pt x="240" y="7"/>
                    <a:pt x="214" y="1"/>
                    <a:pt x="1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4" name="Google Shape;6864;p79"/>
            <p:cNvSpPr/>
            <p:nvPr/>
          </p:nvSpPr>
          <p:spPr>
            <a:xfrm>
              <a:off x="5121597" y="3650744"/>
              <a:ext cx="22757" cy="29249"/>
            </a:xfrm>
            <a:custGeom>
              <a:avLst/>
              <a:gdLst/>
              <a:ahLst/>
              <a:cxnLst/>
              <a:rect l="l" t="t" r="r" b="b"/>
              <a:pathLst>
                <a:path w="715" h="919" extrusionOk="0">
                  <a:moveTo>
                    <a:pt x="190" y="1"/>
                  </a:moveTo>
                  <a:cubicBezTo>
                    <a:pt x="161" y="1"/>
                    <a:pt x="132" y="9"/>
                    <a:pt x="107" y="25"/>
                  </a:cubicBezTo>
                  <a:cubicBezTo>
                    <a:pt x="36" y="61"/>
                    <a:pt x="0" y="168"/>
                    <a:pt x="48" y="240"/>
                  </a:cubicBezTo>
                  <a:lnTo>
                    <a:pt x="393" y="835"/>
                  </a:lnTo>
                  <a:cubicBezTo>
                    <a:pt x="417" y="883"/>
                    <a:pt x="476" y="918"/>
                    <a:pt x="524" y="918"/>
                  </a:cubicBezTo>
                  <a:cubicBezTo>
                    <a:pt x="560" y="918"/>
                    <a:pt x="584" y="918"/>
                    <a:pt x="595" y="894"/>
                  </a:cubicBezTo>
                  <a:cubicBezTo>
                    <a:pt x="691" y="859"/>
                    <a:pt x="715" y="752"/>
                    <a:pt x="679" y="680"/>
                  </a:cubicBezTo>
                  <a:lnTo>
                    <a:pt x="334" y="85"/>
                  </a:lnTo>
                  <a:cubicBezTo>
                    <a:pt x="302" y="30"/>
                    <a:pt x="245"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5" name="Google Shape;6865;p79"/>
            <p:cNvSpPr/>
            <p:nvPr/>
          </p:nvSpPr>
          <p:spPr>
            <a:xfrm>
              <a:off x="4978723" y="3403380"/>
              <a:ext cx="22757" cy="29154"/>
            </a:xfrm>
            <a:custGeom>
              <a:avLst/>
              <a:gdLst/>
              <a:ahLst/>
              <a:cxnLst/>
              <a:rect l="l" t="t" r="r" b="b"/>
              <a:pathLst>
                <a:path w="715" h="916" extrusionOk="0">
                  <a:moveTo>
                    <a:pt x="182" y="1"/>
                  </a:moveTo>
                  <a:cubicBezTo>
                    <a:pt x="156" y="1"/>
                    <a:pt x="130" y="8"/>
                    <a:pt x="108" y="22"/>
                  </a:cubicBezTo>
                  <a:cubicBezTo>
                    <a:pt x="24" y="70"/>
                    <a:pt x="0" y="177"/>
                    <a:pt x="48" y="249"/>
                  </a:cubicBezTo>
                  <a:lnTo>
                    <a:pt x="381" y="844"/>
                  </a:lnTo>
                  <a:cubicBezTo>
                    <a:pt x="417" y="892"/>
                    <a:pt x="477" y="915"/>
                    <a:pt x="524" y="915"/>
                  </a:cubicBezTo>
                  <a:cubicBezTo>
                    <a:pt x="548" y="915"/>
                    <a:pt x="584" y="915"/>
                    <a:pt x="596" y="904"/>
                  </a:cubicBezTo>
                  <a:cubicBezTo>
                    <a:pt x="703" y="856"/>
                    <a:pt x="715" y="749"/>
                    <a:pt x="667" y="677"/>
                  </a:cubicBezTo>
                  <a:lnTo>
                    <a:pt x="322" y="82"/>
                  </a:lnTo>
                  <a:cubicBezTo>
                    <a:pt x="297" y="33"/>
                    <a:pt x="239"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6" name="Google Shape;6866;p79"/>
            <p:cNvSpPr/>
            <p:nvPr/>
          </p:nvSpPr>
          <p:spPr>
            <a:xfrm>
              <a:off x="5169720" y="3459842"/>
              <a:ext cx="30714" cy="21197"/>
            </a:xfrm>
            <a:custGeom>
              <a:avLst/>
              <a:gdLst/>
              <a:ahLst/>
              <a:cxnLst/>
              <a:rect l="l" t="t" r="r" b="b"/>
              <a:pathLst>
                <a:path w="965" h="666" extrusionOk="0">
                  <a:moveTo>
                    <a:pt x="771" y="1"/>
                  </a:moveTo>
                  <a:cubicBezTo>
                    <a:pt x="744" y="1"/>
                    <a:pt x="717" y="8"/>
                    <a:pt x="691" y="23"/>
                  </a:cubicBezTo>
                  <a:lnTo>
                    <a:pt x="95" y="368"/>
                  </a:lnTo>
                  <a:cubicBezTo>
                    <a:pt x="24" y="404"/>
                    <a:pt x="0" y="511"/>
                    <a:pt x="36" y="582"/>
                  </a:cubicBezTo>
                  <a:cubicBezTo>
                    <a:pt x="72" y="630"/>
                    <a:pt x="131" y="665"/>
                    <a:pt x="179" y="665"/>
                  </a:cubicBezTo>
                  <a:cubicBezTo>
                    <a:pt x="203" y="665"/>
                    <a:pt x="238" y="665"/>
                    <a:pt x="250" y="642"/>
                  </a:cubicBezTo>
                  <a:lnTo>
                    <a:pt x="846" y="308"/>
                  </a:lnTo>
                  <a:cubicBezTo>
                    <a:pt x="953" y="261"/>
                    <a:pt x="965" y="153"/>
                    <a:pt x="917" y="82"/>
                  </a:cubicBezTo>
                  <a:cubicBezTo>
                    <a:pt x="884" y="33"/>
                    <a:pt x="829" y="1"/>
                    <a:pt x="7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7" name="Google Shape;6867;p79"/>
            <p:cNvSpPr/>
            <p:nvPr/>
          </p:nvSpPr>
          <p:spPr>
            <a:xfrm>
              <a:off x="4922643" y="3602334"/>
              <a:ext cx="31095" cy="21197"/>
            </a:xfrm>
            <a:custGeom>
              <a:avLst/>
              <a:gdLst/>
              <a:ahLst/>
              <a:cxnLst/>
              <a:rect l="l" t="t" r="r" b="b"/>
              <a:pathLst>
                <a:path w="977" h="666" extrusionOk="0">
                  <a:moveTo>
                    <a:pt x="778" y="1"/>
                  </a:moveTo>
                  <a:cubicBezTo>
                    <a:pt x="751" y="1"/>
                    <a:pt x="725" y="7"/>
                    <a:pt x="703" y="22"/>
                  </a:cubicBezTo>
                  <a:lnTo>
                    <a:pt x="108" y="368"/>
                  </a:lnTo>
                  <a:cubicBezTo>
                    <a:pt x="36" y="415"/>
                    <a:pt x="0" y="510"/>
                    <a:pt x="48" y="594"/>
                  </a:cubicBezTo>
                  <a:cubicBezTo>
                    <a:pt x="84" y="629"/>
                    <a:pt x="131" y="665"/>
                    <a:pt x="179" y="665"/>
                  </a:cubicBezTo>
                  <a:cubicBezTo>
                    <a:pt x="215" y="665"/>
                    <a:pt x="238" y="665"/>
                    <a:pt x="262" y="653"/>
                  </a:cubicBezTo>
                  <a:lnTo>
                    <a:pt x="858" y="308"/>
                  </a:lnTo>
                  <a:cubicBezTo>
                    <a:pt x="941" y="260"/>
                    <a:pt x="977" y="153"/>
                    <a:pt x="929" y="82"/>
                  </a:cubicBezTo>
                  <a:cubicBezTo>
                    <a:pt x="896" y="33"/>
                    <a:pt x="836" y="1"/>
                    <a:pt x="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8" name="Google Shape;6868;p79"/>
            <p:cNvSpPr/>
            <p:nvPr/>
          </p:nvSpPr>
          <p:spPr>
            <a:xfrm>
              <a:off x="5077993" y="3451758"/>
              <a:ext cx="70912" cy="62637"/>
            </a:xfrm>
            <a:custGeom>
              <a:avLst/>
              <a:gdLst/>
              <a:ahLst/>
              <a:cxnLst/>
              <a:rect l="l" t="t" r="r" b="b"/>
              <a:pathLst>
                <a:path w="2228" h="1968" extrusionOk="0">
                  <a:moveTo>
                    <a:pt x="186" y="1"/>
                  </a:moveTo>
                  <a:cubicBezTo>
                    <a:pt x="104" y="1"/>
                    <a:pt x="35" y="47"/>
                    <a:pt x="25" y="122"/>
                  </a:cubicBezTo>
                  <a:cubicBezTo>
                    <a:pt x="1" y="217"/>
                    <a:pt x="49" y="300"/>
                    <a:pt x="144" y="312"/>
                  </a:cubicBezTo>
                  <a:cubicBezTo>
                    <a:pt x="930" y="527"/>
                    <a:pt x="1584" y="1098"/>
                    <a:pt x="1894" y="1860"/>
                  </a:cubicBezTo>
                  <a:cubicBezTo>
                    <a:pt x="1930" y="1920"/>
                    <a:pt x="1989" y="1967"/>
                    <a:pt x="2049" y="1967"/>
                  </a:cubicBezTo>
                  <a:cubicBezTo>
                    <a:pt x="2061" y="1967"/>
                    <a:pt x="2085" y="1967"/>
                    <a:pt x="2108" y="1955"/>
                  </a:cubicBezTo>
                  <a:cubicBezTo>
                    <a:pt x="2192" y="1908"/>
                    <a:pt x="2227" y="1812"/>
                    <a:pt x="2192" y="1729"/>
                  </a:cubicBezTo>
                  <a:cubicBezTo>
                    <a:pt x="1846" y="884"/>
                    <a:pt x="1108" y="229"/>
                    <a:pt x="215" y="3"/>
                  </a:cubicBezTo>
                  <a:cubicBezTo>
                    <a:pt x="206" y="1"/>
                    <a:pt x="196"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69" name="Google Shape;6869;p79"/>
          <p:cNvGrpSpPr/>
          <p:nvPr/>
        </p:nvGrpSpPr>
        <p:grpSpPr>
          <a:xfrm>
            <a:off x="5331913" y="3413947"/>
            <a:ext cx="347143" cy="254684"/>
            <a:chOff x="5331913" y="3413947"/>
            <a:chExt cx="347143" cy="254684"/>
          </a:xfrm>
        </p:grpSpPr>
        <p:sp>
          <p:nvSpPr>
            <p:cNvPr id="6870" name="Google Shape;6870;p79"/>
            <p:cNvSpPr/>
            <p:nvPr/>
          </p:nvSpPr>
          <p:spPr>
            <a:xfrm>
              <a:off x="5597163" y="3523083"/>
              <a:ext cx="43222" cy="15564"/>
            </a:xfrm>
            <a:custGeom>
              <a:avLst/>
              <a:gdLst/>
              <a:ahLst/>
              <a:cxnLst/>
              <a:rect l="l" t="t" r="r" b="b"/>
              <a:pathLst>
                <a:path w="1358" h="489" extrusionOk="0">
                  <a:moveTo>
                    <a:pt x="167" y="0"/>
                  </a:moveTo>
                  <a:cubicBezTo>
                    <a:pt x="84" y="0"/>
                    <a:pt x="0" y="71"/>
                    <a:pt x="0" y="167"/>
                  </a:cubicBezTo>
                  <a:cubicBezTo>
                    <a:pt x="0" y="250"/>
                    <a:pt x="84" y="322"/>
                    <a:pt x="167" y="322"/>
                  </a:cubicBezTo>
                  <a:cubicBezTo>
                    <a:pt x="346" y="322"/>
                    <a:pt x="870" y="357"/>
                    <a:pt x="1120" y="476"/>
                  </a:cubicBezTo>
                  <a:cubicBezTo>
                    <a:pt x="1155" y="488"/>
                    <a:pt x="1167" y="488"/>
                    <a:pt x="1191" y="488"/>
                  </a:cubicBezTo>
                  <a:cubicBezTo>
                    <a:pt x="1251" y="488"/>
                    <a:pt x="1310" y="464"/>
                    <a:pt x="1346" y="405"/>
                  </a:cubicBezTo>
                  <a:cubicBezTo>
                    <a:pt x="1358" y="322"/>
                    <a:pt x="1334" y="226"/>
                    <a:pt x="1251" y="191"/>
                  </a:cubicBezTo>
                  <a:cubicBezTo>
                    <a:pt x="882" y="12"/>
                    <a:pt x="20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1" name="Google Shape;6871;p79"/>
            <p:cNvSpPr/>
            <p:nvPr/>
          </p:nvSpPr>
          <p:spPr>
            <a:xfrm>
              <a:off x="5331913" y="3413947"/>
              <a:ext cx="347143" cy="253538"/>
            </a:xfrm>
            <a:custGeom>
              <a:avLst/>
              <a:gdLst/>
              <a:ahLst/>
              <a:cxnLst/>
              <a:rect l="l" t="t" r="r" b="b"/>
              <a:pathLst>
                <a:path w="10907" h="7966" extrusionOk="0">
                  <a:moveTo>
                    <a:pt x="7168" y="357"/>
                  </a:moveTo>
                  <a:lnTo>
                    <a:pt x="7168" y="1893"/>
                  </a:lnTo>
                  <a:cubicBezTo>
                    <a:pt x="7168" y="2131"/>
                    <a:pt x="7120" y="2357"/>
                    <a:pt x="7013" y="2560"/>
                  </a:cubicBezTo>
                  <a:cubicBezTo>
                    <a:pt x="7001" y="2584"/>
                    <a:pt x="7001" y="2608"/>
                    <a:pt x="7001" y="2643"/>
                  </a:cubicBezTo>
                  <a:lnTo>
                    <a:pt x="7001" y="3084"/>
                  </a:lnTo>
                  <a:cubicBezTo>
                    <a:pt x="7001" y="3512"/>
                    <a:pt x="6822" y="3917"/>
                    <a:pt x="6513" y="4203"/>
                  </a:cubicBezTo>
                  <a:cubicBezTo>
                    <a:pt x="6465" y="4227"/>
                    <a:pt x="6429" y="4274"/>
                    <a:pt x="6394" y="4310"/>
                  </a:cubicBezTo>
                  <a:cubicBezTo>
                    <a:pt x="6111" y="4514"/>
                    <a:pt x="5775" y="4621"/>
                    <a:pt x="5415" y="4621"/>
                  </a:cubicBezTo>
                  <a:cubicBezTo>
                    <a:pt x="5396" y="4621"/>
                    <a:pt x="5377" y="4620"/>
                    <a:pt x="5358" y="4620"/>
                  </a:cubicBezTo>
                  <a:cubicBezTo>
                    <a:pt x="4536" y="4560"/>
                    <a:pt x="3917" y="3858"/>
                    <a:pt x="3917" y="3024"/>
                  </a:cubicBezTo>
                  <a:lnTo>
                    <a:pt x="3917" y="2643"/>
                  </a:lnTo>
                  <a:cubicBezTo>
                    <a:pt x="3917" y="2608"/>
                    <a:pt x="3917" y="2596"/>
                    <a:pt x="3905" y="2560"/>
                  </a:cubicBezTo>
                  <a:cubicBezTo>
                    <a:pt x="3798" y="2357"/>
                    <a:pt x="3751" y="2131"/>
                    <a:pt x="3751" y="1893"/>
                  </a:cubicBezTo>
                  <a:lnTo>
                    <a:pt x="3751" y="1548"/>
                  </a:lnTo>
                  <a:cubicBezTo>
                    <a:pt x="3751" y="893"/>
                    <a:pt x="4286" y="357"/>
                    <a:pt x="4941" y="357"/>
                  </a:cubicBezTo>
                  <a:close/>
                  <a:moveTo>
                    <a:pt x="10013" y="2905"/>
                  </a:moveTo>
                  <a:lnTo>
                    <a:pt x="10013" y="3560"/>
                  </a:lnTo>
                  <a:cubicBezTo>
                    <a:pt x="10013" y="3667"/>
                    <a:pt x="9989" y="3774"/>
                    <a:pt x="9942" y="3870"/>
                  </a:cubicBezTo>
                  <a:lnTo>
                    <a:pt x="9870" y="4036"/>
                  </a:lnTo>
                  <a:cubicBezTo>
                    <a:pt x="9858" y="4048"/>
                    <a:pt x="9858" y="4084"/>
                    <a:pt x="9858" y="4108"/>
                  </a:cubicBezTo>
                  <a:lnTo>
                    <a:pt x="9858" y="4453"/>
                  </a:lnTo>
                  <a:cubicBezTo>
                    <a:pt x="9870" y="4679"/>
                    <a:pt x="9763" y="4882"/>
                    <a:pt x="9597" y="5048"/>
                  </a:cubicBezTo>
                  <a:cubicBezTo>
                    <a:pt x="9451" y="5205"/>
                    <a:pt x="9244" y="5288"/>
                    <a:pt x="9022" y="5288"/>
                  </a:cubicBezTo>
                  <a:cubicBezTo>
                    <a:pt x="9007" y="5288"/>
                    <a:pt x="8992" y="5287"/>
                    <a:pt x="8977" y="5286"/>
                  </a:cubicBezTo>
                  <a:cubicBezTo>
                    <a:pt x="8513" y="5275"/>
                    <a:pt x="8144" y="4870"/>
                    <a:pt x="8144" y="4382"/>
                  </a:cubicBezTo>
                  <a:lnTo>
                    <a:pt x="8144" y="4084"/>
                  </a:lnTo>
                  <a:cubicBezTo>
                    <a:pt x="8144" y="4048"/>
                    <a:pt x="8144" y="4036"/>
                    <a:pt x="8132" y="4012"/>
                  </a:cubicBezTo>
                  <a:lnTo>
                    <a:pt x="8025" y="3810"/>
                  </a:lnTo>
                  <a:cubicBezTo>
                    <a:pt x="8002" y="3741"/>
                    <a:pt x="7968" y="3672"/>
                    <a:pt x="7966" y="3582"/>
                  </a:cubicBezTo>
                  <a:lnTo>
                    <a:pt x="7966" y="3582"/>
                  </a:lnTo>
                  <a:cubicBezTo>
                    <a:pt x="7973" y="3196"/>
                    <a:pt x="8279" y="2905"/>
                    <a:pt x="8644" y="2905"/>
                  </a:cubicBezTo>
                  <a:close/>
                  <a:moveTo>
                    <a:pt x="1727" y="2893"/>
                  </a:moveTo>
                  <a:cubicBezTo>
                    <a:pt x="2000" y="2893"/>
                    <a:pt x="2250" y="3000"/>
                    <a:pt x="2441" y="3191"/>
                  </a:cubicBezTo>
                  <a:cubicBezTo>
                    <a:pt x="2643" y="3381"/>
                    <a:pt x="2739" y="3655"/>
                    <a:pt x="2774" y="3929"/>
                  </a:cubicBezTo>
                  <a:cubicBezTo>
                    <a:pt x="2774" y="4024"/>
                    <a:pt x="2786" y="4132"/>
                    <a:pt x="2786" y="4227"/>
                  </a:cubicBezTo>
                  <a:lnTo>
                    <a:pt x="2786" y="4262"/>
                  </a:lnTo>
                  <a:cubicBezTo>
                    <a:pt x="2608" y="3989"/>
                    <a:pt x="2358" y="3798"/>
                    <a:pt x="2000" y="3691"/>
                  </a:cubicBezTo>
                  <a:cubicBezTo>
                    <a:pt x="1753" y="3615"/>
                    <a:pt x="1520" y="3607"/>
                    <a:pt x="1431" y="3607"/>
                  </a:cubicBezTo>
                  <a:cubicBezTo>
                    <a:pt x="1409" y="3607"/>
                    <a:pt x="1396" y="3608"/>
                    <a:pt x="1393" y="3608"/>
                  </a:cubicBezTo>
                  <a:cubicBezTo>
                    <a:pt x="1346" y="3608"/>
                    <a:pt x="1310" y="3620"/>
                    <a:pt x="1286" y="3655"/>
                  </a:cubicBezTo>
                  <a:lnTo>
                    <a:pt x="1000" y="3953"/>
                  </a:lnTo>
                  <a:cubicBezTo>
                    <a:pt x="941" y="4012"/>
                    <a:pt x="941" y="4108"/>
                    <a:pt x="1000" y="4167"/>
                  </a:cubicBezTo>
                  <a:cubicBezTo>
                    <a:pt x="1030" y="4197"/>
                    <a:pt x="1072" y="4212"/>
                    <a:pt x="1113" y="4212"/>
                  </a:cubicBezTo>
                  <a:cubicBezTo>
                    <a:pt x="1155" y="4212"/>
                    <a:pt x="1197" y="4197"/>
                    <a:pt x="1226" y="4167"/>
                  </a:cubicBezTo>
                  <a:lnTo>
                    <a:pt x="1465" y="3917"/>
                  </a:lnTo>
                  <a:cubicBezTo>
                    <a:pt x="1667" y="3929"/>
                    <a:pt x="2322" y="4012"/>
                    <a:pt x="2572" y="4572"/>
                  </a:cubicBezTo>
                  <a:cubicBezTo>
                    <a:pt x="2500" y="4989"/>
                    <a:pt x="2143" y="5298"/>
                    <a:pt x="1727" y="5298"/>
                  </a:cubicBezTo>
                  <a:cubicBezTo>
                    <a:pt x="1250" y="5298"/>
                    <a:pt x="869" y="4917"/>
                    <a:pt x="869" y="4441"/>
                  </a:cubicBezTo>
                  <a:cubicBezTo>
                    <a:pt x="869" y="4346"/>
                    <a:pt x="798" y="4274"/>
                    <a:pt x="703" y="4274"/>
                  </a:cubicBezTo>
                  <a:lnTo>
                    <a:pt x="679" y="4274"/>
                  </a:lnTo>
                  <a:lnTo>
                    <a:pt x="679" y="4227"/>
                  </a:lnTo>
                  <a:cubicBezTo>
                    <a:pt x="679" y="4132"/>
                    <a:pt x="679" y="4024"/>
                    <a:pt x="691" y="3929"/>
                  </a:cubicBezTo>
                  <a:cubicBezTo>
                    <a:pt x="703" y="3655"/>
                    <a:pt x="822" y="3381"/>
                    <a:pt x="1012" y="3191"/>
                  </a:cubicBezTo>
                  <a:cubicBezTo>
                    <a:pt x="1215" y="3000"/>
                    <a:pt x="1465" y="2893"/>
                    <a:pt x="1727" y="2893"/>
                  </a:cubicBezTo>
                  <a:close/>
                  <a:moveTo>
                    <a:pt x="643" y="4882"/>
                  </a:moveTo>
                  <a:cubicBezTo>
                    <a:pt x="726" y="5096"/>
                    <a:pt x="881" y="5275"/>
                    <a:pt x="1060" y="5405"/>
                  </a:cubicBezTo>
                  <a:lnTo>
                    <a:pt x="1060" y="5596"/>
                  </a:lnTo>
                  <a:cubicBezTo>
                    <a:pt x="762" y="5501"/>
                    <a:pt x="619" y="5346"/>
                    <a:pt x="560" y="5275"/>
                  </a:cubicBezTo>
                  <a:cubicBezTo>
                    <a:pt x="595" y="5155"/>
                    <a:pt x="631" y="5036"/>
                    <a:pt x="643" y="4882"/>
                  </a:cubicBezTo>
                  <a:close/>
                  <a:moveTo>
                    <a:pt x="2798" y="4882"/>
                  </a:moveTo>
                  <a:cubicBezTo>
                    <a:pt x="2810" y="5024"/>
                    <a:pt x="2846" y="5155"/>
                    <a:pt x="2893" y="5263"/>
                  </a:cubicBezTo>
                  <a:cubicBezTo>
                    <a:pt x="2834" y="5346"/>
                    <a:pt x="2679" y="5477"/>
                    <a:pt x="2381" y="5596"/>
                  </a:cubicBezTo>
                  <a:lnTo>
                    <a:pt x="2381" y="5405"/>
                  </a:lnTo>
                  <a:cubicBezTo>
                    <a:pt x="2560" y="5275"/>
                    <a:pt x="2715" y="5096"/>
                    <a:pt x="2798" y="4882"/>
                  </a:cubicBezTo>
                  <a:close/>
                  <a:moveTo>
                    <a:pt x="6299" y="4727"/>
                  </a:moveTo>
                  <a:lnTo>
                    <a:pt x="6299" y="5001"/>
                  </a:lnTo>
                  <a:lnTo>
                    <a:pt x="5453" y="5596"/>
                  </a:lnTo>
                  <a:lnTo>
                    <a:pt x="4584" y="5024"/>
                  </a:lnTo>
                  <a:lnTo>
                    <a:pt x="4584" y="4727"/>
                  </a:lnTo>
                  <a:cubicBezTo>
                    <a:pt x="4810" y="4846"/>
                    <a:pt x="5060" y="4917"/>
                    <a:pt x="5322" y="4929"/>
                  </a:cubicBezTo>
                  <a:lnTo>
                    <a:pt x="5441" y="4929"/>
                  </a:lnTo>
                  <a:cubicBezTo>
                    <a:pt x="5739" y="4929"/>
                    <a:pt x="6037" y="4858"/>
                    <a:pt x="6299" y="4727"/>
                  </a:cubicBezTo>
                  <a:close/>
                  <a:moveTo>
                    <a:pt x="9347" y="5572"/>
                  </a:moveTo>
                  <a:lnTo>
                    <a:pt x="9347" y="5632"/>
                  </a:lnTo>
                  <a:cubicBezTo>
                    <a:pt x="9347" y="5656"/>
                    <a:pt x="9347" y="5691"/>
                    <a:pt x="9358" y="5715"/>
                  </a:cubicBezTo>
                  <a:lnTo>
                    <a:pt x="9001" y="6072"/>
                  </a:lnTo>
                  <a:lnTo>
                    <a:pt x="8644" y="5715"/>
                  </a:lnTo>
                  <a:cubicBezTo>
                    <a:pt x="8644" y="5691"/>
                    <a:pt x="8668" y="5656"/>
                    <a:pt x="8668" y="5632"/>
                  </a:cubicBezTo>
                  <a:lnTo>
                    <a:pt x="8668" y="5572"/>
                  </a:lnTo>
                  <a:cubicBezTo>
                    <a:pt x="8763" y="5596"/>
                    <a:pt x="8870" y="5632"/>
                    <a:pt x="8977" y="5632"/>
                  </a:cubicBezTo>
                  <a:lnTo>
                    <a:pt x="9001" y="5632"/>
                  </a:lnTo>
                  <a:cubicBezTo>
                    <a:pt x="9120" y="5632"/>
                    <a:pt x="9239" y="5620"/>
                    <a:pt x="9347" y="5572"/>
                  </a:cubicBezTo>
                  <a:close/>
                  <a:moveTo>
                    <a:pt x="2108" y="5572"/>
                  </a:moveTo>
                  <a:lnTo>
                    <a:pt x="2108" y="5739"/>
                  </a:lnTo>
                  <a:cubicBezTo>
                    <a:pt x="2108" y="5798"/>
                    <a:pt x="2119" y="5834"/>
                    <a:pt x="2143" y="5882"/>
                  </a:cubicBezTo>
                  <a:lnTo>
                    <a:pt x="1965" y="6013"/>
                  </a:lnTo>
                  <a:cubicBezTo>
                    <a:pt x="1899" y="6084"/>
                    <a:pt x="1816" y="6120"/>
                    <a:pt x="1731" y="6120"/>
                  </a:cubicBezTo>
                  <a:cubicBezTo>
                    <a:pt x="1646" y="6120"/>
                    <a:pt x="1560" y="6084"/>
                    <a:pt x="1488" y="6013"/>
                  </a:cubicBezTo>
                  <a:lnTo>
                    <a:pt x="1346" y="5882"/>
                  </a:lnTo>
                  <a:cubicBezTo>
                    <a:pt x="1369" y="5834"/>
                    <a:pt x="1381" y="5775"/>
                    <a:pt x="1381" y="5739"/>
                  </a:cubicBezTo>
                  <a:lnTo>
                    <a:pt x="1381" y="5572"/>
                  </a:lnTo>
                  <a:cubicBezTo>
                    <a:pt x="1488" y="5596"/>
                    <a:pt x="1607" y="5632"/>
                    <a:pt x="1750" y="5632"/>
                  </a:cubicBezTo>
                  <a:cubicBezTo>
                    <a:pt x="1857" y="5632"/>
                    <a:pt x="1977" y="5608"/>
                    <a:pt x="2108" y="5572"/>
                  </a:cubicBezTo>
                  <a:close/>
                  <a:moveTo>
                    <a:pt x="4465" y="5298"/>
                  </a:moveTo>
                  <a:lnTo>
                    <a:pt x="5215" y="5810"/>
                  </a:lnTo>
                  <a:lnTo>
                    <a:pt x="4810" y="6215"/>
                  </a:lnTo>
                  <a:lnTo>
                    <a:pt x="4798" y="6215"/>
                  </a:lnTo>
                  <a:lnTo>
                    <a:pt x="4310" y="5465"/>
                  </a:lnTo>
                  <a:lnTo>
                    <a:pt x="4465" y="5298"/>
                  </a:lnTo>
                  <a:close/>
                  <a:moveTo>
                    <a:pt x="6429" y="5298"/>
                  </a:moveTo>
                  <a:lnTo>
                    <a:pt x="6596" y="5465"/>
                  </a:lnTo>
                  <a:lnTo>
                    <a:pt x="6108" y="6215"/>
                  </a:lnTo>
                  <a:lnTo>
                    <a:pt x="6096" y="6215"/>
                  </a:lnTo>
                  <a:lnTo>
                    <a:pt x="5691" y="5810"/>
                  </a:lnTo>
                  <a:lnTo>
                    <a:pt x="6429" y="5298"/>
                  </a:lnTo>
                  <a:close/>
                  <a:moveTo>
                    <a:pt x="4905" y="0"/>
                  </a:moveTo>
                  <a:cubicBezTo>
                    <a:pt x="4072" y="0"/>
                    <a:pt x="3381" y="691"/>
                    <a:pt x="3381" y="1524"/>
                  </a:cubicBezTo>
                  <a:lnTo>
                    <a:pt x="3381" y="1869"/>
                  </a:lnTo>
                  <a:cubicBezTo>
                    <a:pt x="3381" y="2131"/>
                    <a:pt x="3441" y="2381"/>
                    <a:pt x="3548" y="2643"/>
                  </a:cubicBezTo>
                  <a:lnTo>
                    <a:pt x="3548" y="3000"/>
                  </a:lnTo>
                  <a:cubicBezTo>
                    <a:pt x="3548" y="3596"/>
                    <a:pt x="3810" y="4132"/>
                    <a:pt x="4227" y="4465"/>
                  </a:cubicBezTo>
                  <a:lnTo>
                    <a:pt x="4227" y="5001"/>
                  </a:lnTo>
                  <a:lnTo>
                    <a:pt x="3929" y="5322"/>
                  </a:lnTo>
                  <a:cubicBezTo>
                    <a:pt x="3905" y="5346"/>
                    <a:pt x="3893" y="5394"/>
                    <a:pt x="3893" y="5441"/>
                  </a:cubicBezTo>
                  <a:lnTo>
                    <a:pt x="2905" y="5798"/>
                  </a:lnTo>
                  <a:cubicBezTo>
                    <a:pt x="2834" y="5822"/>
                    <a:pt x="2774" y="5858"/>
                    <a:pt x="2715" y="5894"/>
                  </a:cubicBezTo>
                  <a:lnTo>
                    <a:pt x="2560" y="5822"/>
                  </a:lnTo>
                  <a:cubicBezTo>
                    <a:pt x="3024" y="5632"/>
                    <a:pt x="3155" y="5346"/>
                    <a:pt x="3179" y="5334"/>
                  </a:cubicBezTo>
                  <a:cubicBezTo>
                    <a:pt x="3203" y="5286"/>
                    <a:pt x="3203" y="5227"/>
                    <a:pt x="3179" y="5179"/>
                  </a:cubicBezTo>
                  <a:cubicBezTo>
                    <a:pt x="3060" y="4965"/>
                    <a:pt x="3036" y="4524"/>
                    <a:pt x="3036" y="4203"/>
                  </a:cubicBezTo>
                  <a:cubicBezTo>
                    <a:pt x="3036" y="4084"/>
                    <a:pt x="3036" y="3977"/>
                    <a:pt x="3024" y="3893"/>
                  </a:cubicBezTo>
                  <a:cubicBezTo>
                    <a:pt x="2965" y="3131"/>
                    <a:pt x="2405" y="2548"/>
                    <a:pt x="1691" y="2548"/>
                  </a:cubicBezTo>
                  <a:cubicBezTo>
                    <a:pt x="976" y="2548"/>
                    <a:pt x="393" y="3131"/>
                    <a:pt x="345" y="3893"/>
                  </a:cubicBezTo>
                  <a:cubicBezTo>
                    <a:pt x="345" y="3977"/>
                    <a:pt x="333" y="4084"/>
                    <a:pt x="333" y="4203"/>
                  </a:cubicBezTo>
                  <a:cubicBezTo>
                    <a:pt x="322" y="4548"/>
                    <a:pt x="298" y="4965"/>
                    <a:pt x="203" y="5179"/>
                  </a:cubicBezTo>
                  <a:cubicBezTo>
                    <a:pt x="167" y="5227"/>
                    <a:pt x="167" y="5286"/>
                    <a:pt x="203" y="5334"/>
                  </a:cubicBezTo>
                  <a:cubicBezTo>
                    <a:pt x="203" y="5346"/>
                    <a:pt x="345" y="5632"/>
                    <a:pt x="810" y="5822"/>
                  </a:cubicBezTo>
                  <a:lnTo>
                    <a:pt x="369" y="6037"/>
                  </a:lnTo>
                  <a:cubicBezTo>
                    <a:pt x="155" y="6156"/>
                    <a:pt x="0" y="6370"/>
                    <a:pt x="0" y="6632"/>
                  </a:cubicBezTo>
                  <a:lnTo>
                    <a:pt x="0" y="7799"/>
                  </a:lnTo>
                  <a:cubicBezTo>
                    <a:pt x="0" y="7894"/>
                    <a:pt x="72" y="7965"/>
                    <a:pt x="167" y="7965"/>
                  </a:cubicBezTo>
                  <a:cubicBezTo>
                    <a:pt x="250" y="7965"/>
                    <a:pt x="333" y="7894"/>
                    <a:pt x="333" y="7799"/>
                  </a:cubicBezTo>
                  <a:lnTo>
                    <a:pt x="333" y="6632"/>
                  </a:lnTo>
                  <a:cubicBezTo>
                    <a:pt x="333" y="6489"/>
                    <a:pt x="405" y="6370"/>
                    <a:pt x="524" y="6310"/>
                  </a:cubicBezTo>
                  <a:lnTo>
                    <a:pt x="1060" y="6048"/>
                  </a:lnTo>
                  <a:lnTo>
                    <a:pt x="1238" y="6227"/>
                  </a:lnTo>
                  <a:cubicBezTo>
                    <a:pt x="1369" y="6346"/>
                    <a:pt x="1536" y="6406"/>
                    <a:pt x="1703" y="6406"/>
                  </a:cubicBezTo>
                  <a:cubicBezTo>
                    <a:pt x="1857" y="6406"/>
                    <a:pt x="2024" y="6346"/>
                    <a:pt x="2155" y="6227"/>
                  </a:cubicBezTo>
                  <a:lnTo>
                    <a:pt x="2334" y="6048"/>
                  </a:lnTo>
                  <a:lnTo>
                    <a:pt x="2512" y="6132"/>
                  </a:lnTo>
                  <a:cubicBezTo>
                    <a:pt x="2441" y="6275"/>
                    <a:pt x="2381" y="6418"/>
                    <a:pt x="2381" y="6584"/>
                  </a:cubicBezTo>
                  <a:lnTo>
                    <a:pt x="2381" y="7799"/>
                  </a:lnTo>
                  <a:cubicBezTo>
                    <a:pt x="2381" y="7894"/>
                    <a:pt x="2453" y="7965"/>
                    <a:pt x="2548" y="7965"/>
                  </a:cubicBezTo>
                  <a:cubicBezTo>
                    <a:pt x="2631" y="7965"/>
                    <a:pt x="2715" y="7894"/>
                    <a:pt x="2715" y="7799"/>
                  </a:cubicBezTo>
                  <a:lnTo>
                    <a:pt x="2715" y="6584"/>
                  </a:lnTo>
                  <a:cubicBezTo>
                    <a:pt x="2715" y="6358"/>
                    <a:pt x="2846" y="6167"/>
                    <a:pt x="3048" y="6096"/>
                  </a:cubicBezTo>
                  <a:lnTo>
                    <a:pt x="4084" y="5715"/>
                  </a:lnTo>
                  <a:lnTo>
                    <a:pt x="4513" y="6358"/>
                  </a:lnTo>
                  <a:cubicBezTo>
                    <a:pt x="4572" y="6453"/>
                    <a:pt x="4655" y="6489"/>
                    <a:pt x="4751" y="6513"/>
                  </a:cubicBezTo>
                  <a:lnTo>
                    <a:pt x="4775" y="6513"/>
                  </a:lnTo>
                  <a:cubicBezTo>
                    <a:pt x="4870" y="6513"/>
                    <a:pt x="4941" y="6477"/>
                    <a:pt x="5013" y="6418"/>
                  </a:cubicBezTo>
                  <a:lnTo>
                    <a:pt x="5286" y="6156"/>
                  </a:lnTo>
                  <a:lnTo>
                    <a:pt x="5286" y="7799"/>
                  </a:lnTo>
                  <a:cubicBezTo>
                    <a:pt x="5286" y="7894"/>
                    <a:pt x="5358" y="7965"/>
                    <a:pt x="5453" y="7965"/>
                  </a:cubicBezTo>
                  <a:cubicBezTo>
                    <a:pt x="5537" y="7965"/>
                    <a:pt x="5608" y="7894"/>
                    <a:pt x="5608" y="7799"/>
                  </a:cubicBezTo>
                  <a:lnTo>
                    <a:pt x="5608" y="6156"/>
                  </a:lnTo>
                  <a:lnTo>
                    <a:pt x="5882" y="6418"/>
                  </a:lnTo>
                  <a:cubicBezTo>
                    <a:pt x="5941" y="6477"/>
                    <a:pt x="6025" y="6513"/>
                    <a:pt x="6120" y="6513"/>
                  </a:cubicBezTo>
                  <a:lnTo>
                    <a:pt x="6144" y="6513"/>
                  </a:lnTo>
                  <a:cubicBezTo>
                    <a:pt x="6251" y="6489"/>
                    <a:pt x="6322" y="6453"/>
                    <a:pt x="6382" y="6358"/>
                  </a:cubicBezTo>
                  <a:lnTo>
                    <a:pt x="6822" y="5715"/>
                  </a:lnTo>
                  <a:lnTo>
                    <a:pt x="7846" y="6096"/>
                  </a:lnTo>
                  <a:cubicBezTo>
                    <a:pt x="8049" y="6167"/>
                    <a:pt x="8192" y="6358"/>
                    <a:pt x="8192" y="6584"/>
                  </a:cubicBezTo>
                  <a:lnTo>
                    <a:pt x="8192" y="7799"/>
                  </a:lnTo>
                  <a:cubicBezTo>
                    <a:pt x="8192" y="7894"/>
                    <a:pt x="8263" y="7965"/>
                    <a:pt x="8346" y="7965"/>
                  </a:cubicBezTo>
                  <a:cubicBezTo>
                    <a:pt x="8442" y="7965"/>
                    <a:pt x="8513" y="7894"/>
                    <a:pt x="8513" y="7799"/>
                  </a:cubicBezTo>
                  <a:lnTo>
                    <a:pt x="8513" y="6584"/>
                  </a:lnTo>
                  <a:cubicBezTo>
                    <a:pt x="8513" y="6358"/>
                    <a:pt x="8430" y="6156"/>
                    <a:pt x="8275" y="6001"/>
                  </a:cubicBezTo>
                  <a:lnTo>
                    <a:pt x="8323" y="5989"/>
                  </a:lnTo>
                  <a:cubicBezTo>
                    <a:pt x="8370" y="5977"/>
                    <a:pt x="8406" y="5953"/>
                    <a:pt x="8465" y="5929"/>
                  </a:cubicBezTo>
                  <a:lnTo>
                    <a:pt x="8870" y="6334"/>
                  </a:lnTo>
                  <a:lnTo>
                    <a:pt x="8870" y="7787"/>
                  </a:lnTo>
                  <a:cubicBezTo>
                    <a:pt x="8870" y="7882"/>
                    <a:pt x="8942" y="7953"/>
                    <a:pt x="9037" y="7953"/>
                  </a:cubicBezTo>
                  <a:cubicBezTo>
                    <a:pt x="9120" y="7953"/>
                    <a:pt x="9204" y="7882"/>
                    <a:pt x="9204" y="7787"/>
                  </a:cubicBezTo>
                  <a:lnTo>
                    <a:pt x="9204" y="6334"/>
                  </a:lnTo>
                  <a:lnTo>
                    <a:pt x="9597" y="5929"/>
                  </a:lnTo>
                  <a:cubicBezTo>
                    <a:pt x="9620" y="5941"/>
                    <a:pt x="9644" y="5941"/>
                    <a:pt x="9680" y="5953"/>
                  </a:cubicBezTo>
                  <a:lnTo>
                    <a:pt x="10335" y="6156"/>
                  </a:lnTo>
                  <a:cubicBezTo>
                    <a:pt x="10478" y="6191"/>
                    <a:pt x="10585" y="6334"/>
                    <a:pt x="10585" y="6489"/>
                  </a:cubicBezTo>
                  <a:lnTo>
                    <a:pt x="10585" y="7799"/>
                  </a:lnTo>
                  <a:cubicBezTo>
                    <a:pt x="10585" y="7894"/>
                    <a:pt x="10656" y="7965"/>
                    <a:pt x="10751" y="7965"/>
                  </a:cubicBezTo>
                  <a:cubicBezTo>
                    <a:pt x="10835" y="7965"/>
                    <a:pt x="10906" y="7894"/>
                    <a:pt x="10906" y="7799"/>
                  </a:cubicBezTo>
                  <a:lnTo>
                    <a:pt x="10906" y="6489"/>
                  </a:lnTo>
                  <a:cubicBezTo>
                    <a:pt x="10871" y="6227"/>
                    <a:pt x="10656" y="5953"/>
                    <a:pt x="10382" y="5870"/>
                  </a:cubicBezTo>
                  <a:lnTo>
                    <a:pt x="9716" y="5679"/>
                  </a:lnTo>
                  <a:cubicBezTo>
                    <a:pt x="9692" y="5656"/>
                    <a:pt x="9680" y="5644"/>
                    <a:pt x="9680" y="5620"/>
                  </a:cubicBezTo>
                  <a:lnTo>
                    <a:pt x="9680" y="5394"/>
                  </a:lnTo>
                  <a:cubicBezTo>
                    <a:pt x="9739" y="5358"/>
                    <a:pt x="9787" y="5322"/>
                    <a:pt x="9823" y="5275"/>
                  </a:cubicBezTo>
                  <a:cubicBezTo>
                    <a:pt x="10049" y="5048"/>
                    <a:pt x="10180" y="4751"/>
                    <a:pt x="10180" y="4429"/>
                  </a:cubicBezTo>
                  <a:lnTo>
                    <a:pt x="10180" y="4132"/>
                  </a:lnTo>
                  <a:lnTo>
                    <a:pt x="10239" y="3989"/>
                  </a:lnTo>
                  <a:cubicBezTo>
                    <a:pt x="10323" y="3858"/>
                    <a:pt x="10347" y="3691"/>
                    <a:pt x="10347" y="3548"/>
                  </a:cubicBezTo>
                  <a:lnTo>
                    <a:pt x="10347" y="2727"/>
                  </a:lnTo>
                  <a:cubicBezTo>
                    <a:pt x="10347" y="2643"/>
                    <a:pt x="10275" y="2560"/>
                    <a:pt x="10180" y="2560"/>
                  </a:cubicBezTo>
                  <a:lnTo>
                    <a:pt x="8656" y="2560"/>
                  </a:lnTo>
                  <a:cubicBezTo>
                    <a:pt x="8096" y="2560"/>
                    <a:pt x="7644" y="3012"/>
                    <a:pt x="7644" y="3572"/>
                  </a:cubicBezTo>
                  <a:lnTo>
                    <a:pt x="7644" y="3596"/>
                  </a:lnTo>
                  <a:cubicBezTo>
                    <a:pt x="7644" y="3727"/>
                    <a:pt x="7668" y="3846"/>
                    <a:pt x="7727" y="3965"/>
                  </a:cubicBezTo>
                  <a:lnTo>
                    <a:pt x="7799" y="4132"/>
                  </a:lnTo>
                  <a:lnTo>
                    <a:pt x="7799" y="4382"/>
                  </a:lnTo>
                  <a:cubicBezTo>
                    <a:pt x="7799" y="4798"/>
                    <a:pt x="8013" y="5155"/>
                    <a:pt x="8311" y="5382"/>
                  </a:cubicBezTo>
                  <a:lnTo>
                    <a:pt x="8311" y="5596"/>
                  </a:lnTo>
                  <a:cubicBezTo>
                    <a:pt x="8311" y="5632"/>
                    <a:pt x="8311" y="5644"/>
                    <a:pt x="8180" y="5691"/>
                  </a:cubicBezTo>
                  <a:lnTo>
                    <a:pt x="7858" y="5775"/>
                  </a:lnTo>
                  <a:lnTo>
                    <a:pt x="6941" y="5441"/>
                  </a:lnTo>
                  <a:cubicBezTo>
                    <a:pt x="6941" y="5394"/>
                    <a:pt x="6930" y="5346"/>
                    <a:pt x="6894" y="5322"/>
                  </a:cubicBezTo>
                  <a:lnTo>
                    <a:pt x="6596" y="5001"/>
                  </a:lnTo>
                  <a:lnTo>
                    <a:pt x="6596" y="4489"/>
                  </a:lnTo>
                  <a:cubicBezTo>
                    <a:pt x="6632" y="4453"/>
                    <a:pt x="6656" y="4429"/>
                    <a:pt x="6691" y="4405"/>
                  </a:cubicBezTo>
                  <a:cubicBezTo>
                    <a:pt x="7061" y="4072"/>
                    <a:pt x="7263" y="3560"/>
                    <a:pt x="7263" y="3060"/>
                  </a:cubicBezTo>
                  <a:lnTo>
                    <a:pt x="7263" y="2643"/>
                  </a:lnTo>
                  <a:cubicBezTo>
                    <a:pt x="7382" y="2405"/>
                    <a:pt x="7430" y="2131"/>
                    <a:pt x="7430" y="1869"/>
                  </a:cubicBezTo>
                  <a:lnTo>
                    <a:pt x="7430" y="167"/>
                  </a:lnTo>
                  <a:cubicBezTo>
                    <a:pt x="7430" y="83"/>
                    <a:pt x="7358" y="0"/>
                    <a:pt x="7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2" name="Google Shape;6872;p79"/>
            <p:cNvSpPr/>
            <p:nvPr/>
          </p:nvSpPr>
          <p:spPr>
            <a:xfrm>
              <a:off x="5645669" y="3625759"/>
              <a:ext cx="10248" cy="42872"/>
            </a:xfrm>
            <a:custGeom>
              <a:avLst/>
              <a:gdLst/>
              <a:ahLst/>
              <a:cxnLst/>
              <a:rect l="l" t="t" r="r" b="b"/>
              <a:pathLst>
                <a:path w="322" h="1347" extrusionOk="0">
                  <a:moveTo>
                    <a:pt x="167" y="1"/>
                  </a:moveTo>
                  <a:cubicBezTo>
                    <a:pt x="72" y="1"/>
                    <a:pt x="0" y="72"/>
                    <a:pt x="0" y="167"/>
                  </a:cubicBezTo>
                  <a:lnTo>
                    <a:pt x="0" y="1179"/>
                  </a:lnTo>
                  <a:cubicBezTo>
                    <a:pt x="0" y="1263"/>
                    <a:pt x="72" y="1346"/>
                    <a:pt x="167" y="1346"/>
                  </a:cubicBezTo>
                  <a:cubicBezTo>
                    <a:pt x="251" y="1346"/>
                    <a:pt x="322" y="1263"/>
                    <a:pt x="322" y="1179"/>
                  </a:cubicBezTo>
                  <a:lnTo>
                    <a:pt x="322" y="167"/>
                  </a:lnTo>
                  <a:cubicBezTo>
                    <a:pt x="322" y="60"/>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3" name="Google Shape;6873;p79"/>
            <p:cNvSpPr/>
            <p:nvPr/>
          </p:nvSpPr>
          <p:spPr>
            <a:xfrm>
              <a:off x="5462247" y="3461115"/>
              <a:ext cx="86825" cy="29759"/>
            </a:xfrm>
            <a:custGeom>
              <a:avLst/>
              <a:gdLst/>
              <a:ahLst/>
              <a:cxnLst/>
              <a:rect l="l" t="t" r="r" b="b"/>
              <a:pathLst>
                <a:path w="2728" h="935" extrusionOk="0">
                  <a:moveTo>
                    <a:pt x="1094" y="0"/>
                  </a:moveTo>
                  <a:cubicBezTo>
                    <a:pt x="768" y="0"/>
                    <a:pt x="473" y="35"/>
                    <a:pt x="287" y="66"/>
                  </a:cubicBezTo>
                  <a:cubicBezTo>
                    <a:pt x="120" y="102"/>
                    <a:pt x="1" y="233"/>
                    <a:pt x="1" y="399"/>
                  </a:cubicBezTo>
                  <a:lnTo>
                    <a:pt x="1" y="768"/>
                  </a:lnTo>
                  <a:cubicBezTo>
                    <a:pt x="1" y="864"/>
                    <a:pt x="72" y="935"/>
                    <a:pt x="168" y="935"/>
                  </a:cubicBezTo>
                  <a:cubicBezTo>
                    <a:pt x="251" y="935"/>
                    <a:pt x="322" y="864"/>
                    <a:pt x="322" y="768"/>
                  </a:cubicBezTo>
                  <a:lnTo>
                    <a:pt x="322" y="399"/>
                  </a:lnTo>
                  <a:cubicBezTo>
                    <a:pt x="322" y="399"/>
                    <a:pt x="322" y="387"/>
                    <a:pt x="346" y="387"/>
                  </a:cubicBezTo>
                  <a:cubicBezTo>
                    <a:pt x="498" y="361"/>
                    <a:pt x="764" y="327"/>
                    <a:pt x="1063" y="327"/>
                  </a:cubicBezTo>
                  <a:cubicBezTo>
                    <a:pt x="1162" y="327"/>
                    <a:pt x="1266" y="331"/>
                    <a:pt x="1370" y="340"/>
                  </a:cubicBezTo>
                  <a:cubicBezTo>
                    <a:pt x="1858" y="364"/>
                    <a:pt x="2215" y="506"/>
                    <a:pt x="2442" y="709"/>
                  </a:cubicBezTo>
                  <a:cubicBezTo>
                    <a:pt x="2471" y="739"/>
                    <a:pt x="2513" y="753"/>
                    <a:pt x="2555" y="753"/>
                  </a:cubicBezTo>
                  <a:cubicBezTo>
                    <a:pt x="2596" y="753"/>
                    <a:pt x="2638" y="739"/>
                    <a:pt x="2668" y="709"/>
                  </a:cubicBezTo>
                  <a:cubicBezTo>
                    <a:pt x="2727" y="637"/>
                    <a:pt x="2727" y="530"/>
                    <a:pt x="2656" y="471"/>
                  </a:cubicBezTo>
                  <a:cubicBezTo>
                    <a:pt x="2283" y="97"/>
                    <a:pt x="1643" y="0"/>
                    <a:pt x="10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4" name="Google Shape;6874;p79"/>
            <p:cNvSpPr/>
            <p:nvPr/>
          </p:nvSpPr>
          <p:spPr>
            <a:xfrm>
              <a:off x="5441050" y="3636389"/>
              <a:ext cx="10248" cy="32241"/>
            </a:xfrm>
            <a:custGeom>
              <a:avLst/>
              <a:gdLst/>
              <a:ahLst/>
              <a:cxnLst/>
              <a:rect l="l" t="t" r="r" b="b"/>
              <a:pathLst>
                <a:path w="322" h="1013" extrusionOk="0">
                  <a:moveTo>
                    <a:pt x="167" y="0"/>
                  </a:moveTo>
                  <a:cubicBezTo>
                    <a:pt x="72" y="0"/>
                    <a:pt x="0" y="71"/>
                    <a:pt x="0" y="155"/>
                  </a:cubicBezTo>
                  <a:lnTo>
                    <a:pt x="0" y="845"/>
                  </a:lnTo>
                  <a:cubicBezTo>
                    <a:pt x="0" y="929"/>
                    <a:pt x="72" y="1012"/>
                    <a:pt x="167" y="1012"/>
                  </a:cubicBezTo>
                  <a:cubicBezTo>
                    <a:pt x="250" y="1012"/>
                    <a:pt x="322" y="929"/>
                    <a:pt x="322" y="845"/>
                  </a:cubicBezTo>
                  <a:lnTo>
                    <a:pt x="322" y="155"/>
                  </a:lnTo>
                  <a:cubicBezTo>
                    <a:pt x="310"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5" name="Google Shape;6875;p79"/>
            <p:cNvSpPr/>
            <p:nvPr/>
          </p:nvSpPr>
          <p:spPr>
            <a:xfrm>
              <a:off x="5559257" y="3636389"/>
              <a:ext cx="10662" cy="32241"/>
            </a:xfrm>
            <a:custGeom>
              <a:avLst/>
              <a:gdLst/>
              <a:ahLst/>
              <a:cxnLst/>
              <a:rect l="l" t="t" r="r" b="b"/>
              <a:pathLst>
                <a:path w="335" h="1013" extrusionOk="0">
                  <a:moveTo>
                    <a:pt x="168" y="0"/>
                  </a:moveTo>
                  <a:cubicBezTo>
                    <a:pt x="84" y="0"/>
                    <a:pt x="1" y="71"/>
                    <a:pt x="1" y="155"/>
                  </a:cubicBezTo>
                  <a:lnTo>
                    <a:pt x="1" y="845"/>
                  </a:lnTo>
                  <a:cubicBezTo>
                    <a:pt x="1" y="929"/>
                    <a:pt x="84" y="1012"/>
                    <a:pt x="168" y="1012"/>
                  </a:cubicBezTo>
                  <a:cubicBezTo>
                    <a:pt x="263" y="1012"/>
                    <a:pt x="334" y="929"/>
                    <a:pt x="334" y="845"/>
                  </a:cubicBezTo>
                  <a:lnTo>
                    <a:pt x="334" y="155"/>
                  </a:lnTo>
                  <a:cubicBezTo>
                    <a:pt x="334" y="71"/>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76" name="Google Shape;6876;p79"/>
          <p:cNvGrpSpPr/>
          <p:nvPr/>
        </p:nvGrpSpPr>
        <p:grpSpPr>
          <a:xfrm>
            <a:off x="5776798" y="3409778"/>
            <a:ext cx="346379" cy="264518"/>
            <a:chOff x="5776798" y="3409778"/>
            <a:chExt cx="346379" cy="264518"/>
          </a:xfrm>
        </p:grpSpPr>
        <p:sp>
          <p:nvSpPr>
            <p:cNvPr id="6877" name="Google Shape;6877;p79"/>
            <p:cNvSpPr/>
            <p:nvPr/>
          </p:nvSpPr>
          <p:spPr>
            <a:xfrm>
              <a:off x="5890104" y="3642055"/>
              <a:ext cx="10248" cy="32241"/>
            </a:xfrm>
            <a:custGeom>
              <a:avLst/>
              <a:gdLst/>
              <a:ahLst/>
              <a:cxnLst/>
              <a:rect l="l" t="t" r="r" b="b"/>
              <a:pathLst>
                <a:path w="322" h="1013" extrusionOk="0">
                  <a:moveTo>
                    <a:pt x="167" y="1"/>
                  </a:moveTo>
                  <a:cubicBezTo>
                    <a:pt x="71" y="1"/>
                    <a:pt x="0" y="72"/>
                    <a:pt x="0" y="155"/>
                  </a:cubicBezTo>
                  <a:lnTo>
                    <a:pt x="0" y="846"/>
                  </a:lnTo>
                  <a:cubicBezTo>
                    <a:pt x="0" y="929"/>
                    <a:pt x="71" y="1013"/>
                    <a:pt x="167" y="1013"/>
                  </a:cubicBezTo>
                  <a:cubicBezTo>
                    <a:pt x="250" y="1013"/>
                    <a:pt x="321" y="929"/>
                    <a:pt x="321" y="846"/>
                  </a:cubicBezTo>
                  <a:lnTo>
                    <a:pt x="321" y="143"/>
                  </a:lnTo>
                  <a:cubicBezTo>
                    <a:pt x="321"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8" name="Google Shape;6878;p79"/>
            <p:cNvSpPr/>
            <p:nvPr/>
          </p:nvSpPr>
          <p:spPr>
            <a:xfrm>
              <a:off x="5998094" y="3642055"/>
              <a:ext cx="10248" cy="32241"/>
            </a:xfrm>
            <a:custGeom>
              <a:avLst/>
              <a:gdLst/>
              <a:ahLst/>
              <a:cxnLst/>
              <a:rect l="l" t="t" r="r" b="b"/>
              <a:pathLst>
                <a:path w="322" h="1013" extrusionOk="0">
                  <a:moveTo>
                    <a:pt x="167" y="1"/>
                  </a:moveTo>
                  <a:cubicBezTo>
                    <a:pt x="72" y="1"/>
                    <a:pt x="0" y="72"/>
                    <a:pt x="0" y="155"/>
                  </a:cubicBezTo>
                  <a:lnTo>
                    <a:pt x="0" y="846"/>
                  </a:lnTo>
                  <a:cubicBezTo>
                    <a:pt x="0" y="929"/>
                    <a:pt x="72" y="1013"/>
                    <a:pt x="167" y="1013"/>
                  </a:cubicBezTo>
                  <a:cubicBezTo>
                    <a:pt x="250" y="1013"/>
                    <a:pt x="322" y="929"/>
                    <a:pt x="322" y="846"/>
                  </a:cubicBezTo>
                  <a:lnTo>
                    <a:pt x="322" y="143"/>
                  </a:lnTo>
                  <a:cubicBezTo>
                    <a:pt x="310"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9" name="Google Shape;6879;p79"/>
            <p:cNvSpPr/>
            <p:nvPr/>
          </p:nvSpPr>
          <p:spPr>
            <a:xfrm>
              <a:off x="5814673" y="3528367"/>
              <a:ext cx="43222" cy="15564"/>
            </a:xfrm>
            <a:custGeom>
              <a:avLst/>
              <a:gdLst/>
              <a:ahLst/>
              <a:cxnLst/>
              <a:rect l="l" t="t" r="r" b="b"/>
              <a:pathLst>
                <a:path w="1358" h="489" extrusionOk="0">
                  <a:moveTo>
                    <a:pt x="167" y="1"/>
                  </a:moveTo>
                  <a:cubicBezTo>
                    <a:pt x="72" y="1"/>
                    <a:pt x="1" y="72"/>
                    <a:pt x="1" y="156"/>
                  </a:cubicBezTo>
                  <a:cubicBezTo>
                    <a:pt x="1" y="251"/>
                    <a:pt x="72" y="322"/>
                    <a:pt x="167" y="322"/>
                  </a:cubicBezTo>
                  <a:cubicBezTo>
                    <a:pt x="346" y="322"/>
                    <a:pt x="870" y="358"/>
                    <a:pt x="1120" y="477"/>
                  </a:cubicBezTo>
                  <a:cubicBezTo>
                    <a:pt x="1144" y="489"/>
                    <a:pt x="1167" y="489"/>
                    <a:pt x="1191" y="489"/>
                  </a:cubicBezTo>
                  <a:cubicBezTo>
                    <a:pt x="1251" y="489"/>
                    <a:pt x="1310" y="453"/>
                    <a:pt x="1346" y="394"/>
                  </a:cubicBezTo>
                  <a:cubicBezTo>
                    <a:pt x="1358" y="322"/>
                    <a:pt x="1322" y="239"/>
                    <a:pt x="1251" y="191"/>
                  </a:cubicBezTo>
                  <a:cubicBezTo>
                    <a:pt x="882" y="13"/>
                    <a:pt x="19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0" name="Google Shape;6880;p79"/>
            <p:cNvSpPr/>
            <p:nvPr/>
          </p:nvSpPr>
          <p:spPr>
            <a:xfrm>
              <a:off x="5797995" y="3631074"/>
              <a:ext cx="10662" cy="42458"/>
            </a:xfrm>
            <a:custGeom>
              <a:avLst/>
              <a:gdLst/>
              <a:ahLst/>
              <a:cxnLst/>
              <a:rect l="l" t="t" r="r" b="b"/>
              <a:pathLst>
                <a:path w="335" h="1334" extrusionOk="0">
                  <a:moveTo>
                    <a:pt x="167" y="0"/>
                  </a:moveTo>
                  <a:cubicBezTo>
                    <a:pt x="84" y="0"/>
                    <a:pt x="1" y="72"/>
                    <a:pt x="1" y="167"/>
                  </a:cubicBezTo>
                  <a:lnTo>
                    <a:pt x="1" y="1179"/>
                  </a:lnTo>
                  <a:cubicBezTo>
                    <a:pt x="1" y="1262"/>
                    <a:pt x="84" y="1334"/>
                    <a:pt x="167" y="1334"/>
                  </a:cubicBezTo>
                  <a:cubicBezTo>
                    <a:pt x="251" y="1334"/>
                    <a:pt x="334" y="1262"/>
                    <a:pt x="334" y="1179"/>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1" name="Google Shape;6881;p79"/>
            <p:cNvSpPr/>
            <p:nvPr/>
          </p:nvSpPr>
          <p:spPr>
            <a:xfrm>
              <a:off x="5776798" y="3409778"/>
              <a:ext cx="346379" cy="264136"/>
            </a:xfrm>
            <a:custGeom>
              <a:avLst/>
              <a:gdLst/>
              <a:ahLst/>
              <a:cxnLst/>
              <a:rect l="l" t="t" r="r" b="b"/>
              <a:pathLst>
                <a:path w="10883" h="8299" extrusionOk="0">
                  <a:moveTo>
                    <a:pt x="9144" y="2512"/>
                  </a:moveTo>
                  <a:cubicBezTo>
                    <a:pt x="9418" y="2512"/>
                    <a:pt x="9656" y="2715"/>
                    <a:pt x="9656" y="2953"/>
                  </a:cubicBezTo>
                  <a:lnTo>
                    <a:pt x="9656" y="2977"/>
                  </a:lnTo>
                  <a:cubicBezTo>
                    <a:pt x="9501" y="2917"/>
                    <a:pt x="9335" y="2869"/>
                    <a:pt x="9144" y="2869"/>
                  </a:cubicBezTo>
                  <a:cubicBezTo>
                    <a:pt x="8965" y="2869"/>
                    <a:pt x="8787" y="2905"/>
                    <a:pt x="8620" y="2977"/>
                  </a:cubicBezTo>
                  <a:lnTo>
                    <a:pt x="8620" y="2953"/>
                  </a:lnTo>
                  <a:cubicBezTo>
                    <a:pt x="8620" y="2727"/>
                    <a:pt x="8858" y="2512"/>
                    <a:pt x="9144" y="2512"/>
                  </a:cubicBezTo>
                  <a:close/>
                  <a:moveTo>
                    <a:pt x="2869" y="3203"/>
                  </a:moveTo>
                  <a:lnTo>
                    <a:pt x="2869" y="3858"/>
                  </a:lnTo>
                  <a:cubicBezTo>
                    <a:pt x="2869" y="3965"/>
                    <a:pt x="2846" y="4060"/>
                    <a:pt x="2798" y="4167"/>
                  </a:cubicBezTo>
                  <a:lnTo>
                    <a:pt x="2727" y="4334"/>
                  </a:lnTo>
                  <a:cubicBezTo>
                    <a:pt x="2715" y="4346"/>
                    <a:pt x="2715" y="4382"/>
                    <a:pt x="2715" y="4405"/>
                  </a:cubicBezTo>
                  <a:lnTo>
                    <a:pt x="2715" y="4751"/>
                  </a:lnTo>
                  <a:cubicBezTo>
                    <a:pt x="2715" y="4989"/>
                    <a:pt x="2619" y="5191"/>
                    <a:pt x="2441" y="5358"/>
                  </a:cubicBezTo>
                  <a:cubicBezTo>
                    <a:pt x="2298" y="5525"/>
                    <a:pt x="2072" y="5596"/>
                    <a:pt x="1834" y="5596"/>
                  </a:cubicBezTo>
                  <a:cubicBezTo>
                    <a:pt x="1369" y="5584"/>
                    <a:pt x="1000" y="5179"/>
                    <a:pt x="1000" y="4703"/>
                  </a:cubicBezTo>
                  <a:lnTo>
                    <a:pt x="1000" y="4405"/>
                  </a:lnTo>
                  <a:cubicBezTo>
                    <a:pt x="1000" y="4382"/>
                    <a:pt x="1000" y="4358"/>
                    <a:pt x="988" y="4334"/>
                  </a:cubicBezTo>
                  <a:lnTo>
                    <a:pt x="881" y="4143"/>
                  </a:lnTo>
                  <a:cubicBezTo>
                    <a:pt x="845" y="4060"/>
                    <a:pt x="822" y="3989"/>
                    <a:pt x="822" y="3905"/>
                  </a:cubicBezTo>
                  <a:lnTo>
                    <a:pt x="822" y="3882"/>
                  </a:lnTo>
                  <a:cubicBezTo>
                    <a:pt x="822" y="3501"/>
                    <a:pt x="1131" y="3203"/>
                    <a:pt x="1500" y="3203"/>
                  </a:cubicBezTo>
                  <a:close/>
                  <a:moveTo>
                    <a:pt x="9144" y="3215"/>
                  </a:moveTo>
                  <a:cubicBezTo>
                    <a:pt x="9704" y="3215"/>
                    <a:pt x="10168" y="3679"/>
                    <a:pt x="10168" y="4239"/>
                  </a:cubicBezTo>
                  <a:cubicBezTo>
                    <a:pt x="10168" y="4346"/>
                    <a:pt x="10156" y="4465"/>
                    <a:pt x="10108" y="4572"/>
                  </a:cubicBezTo>
                  <a:cubicBezTo>
                    <a:pt x="9656" y="4108"/>
                    <a:pt x="8870" y="3929"/>
                    <a:pt x="8823" y="3929"/>
                  </a:cubicBezTo>
                  <a:cubicBezTo>
                    <a:pt x="8814" y="3926"/>
                    <a:pt x="8804" y="3925"/>
                    <a:pt x="8794" y="3925"/>
                  </a:cubicBezTo>
                  <a:cubicBezTo>
                    <a:pt x="8763" y="3925"/>
                    <a:pt x="8727" y="3938"/>
                    <a:pt x="8692" y="3965"/>
                  </a:cubicBezTo>
                  <a:cubicBezTo>
                    <a:pt x="8644" y="3989"/>
                    <a:pt x="8632" y="4036"/>
                    <a:pt x="8632" y="4084"/>
                  </a:cubicBezTo>
                  <a:cubicBezTo>
                    <a:pt x="8632" y="4084"/>
                    <a:pt x="8632" y="4179"/>
                    <a:pt x="8513" y="4298"/>
                  </a:cubicBezTo>
                  <a:cubicBezTo>
                    <a:pt x="8453" y="4358"/>
                    <a:pt x="8453" y="4465"/>
                    <a:pt x="8513" y="4524"/>
                  </a:cubicBezTo>
                  <a:cubicBezTo>
                    <a:pt x="8543" y="4554"/>
                    <a:pt x="8584" y="4569"/>
                    <a:pt x="8626" y="4569"/>
                  </a:cubicBezTo>
                  <a:cubicBezTo>
                    <a:pt x="8668" y="4569"/>
                    <a:pt x="8709" y="4554"/>
                    <a:pt x="8739" y="4524"/>
                  </a:cubicBezTo>
                  <a:cubicBezTo>
                    <a:pt x="8823" y="4441"/>
                    <a:pt x="8882" y="4346"/>
                    <a:pt x="8918" y="4274"/>
                  </a:cubicBezTo>
                  <a:cubicBezTo>
                    <a:pt x="9180" y="4346"/>
                    <a:pt x="9739" y="4560"/>
                    <a:pt x="9989" y="4894"/>
                  </a:cubicBezTo>
                  <a:cubicBezTo>
                    <a:pt x="9906" y="5298"/>
                    <a:pt x="9573" y="5596"/>
                    <a:pt x="9144" y="5596"/>
                  </a:cubicBezTo>
                  <a:cubicBezTo>
                    <a:pt x="8704" y="5596"/>
                    <a:pt x="8334" y="5275"/>
                    <a:pt x="8287" y="4834"/>
                  </a:cubicBezTo>
                  <a:cubicBezTo>
                    <a:pt x="8287" y="4810"/>
                    <a:pt x="8275" y="4798"/>
                    <a:pt x="8263" y="4774"/>
                  </a:cubicBezTo>
                  <a:cubicBezTo>
                    <a:pt x="8156" y="4620"/>
                    <a:pt x="8108" y="4441"/>
                    <a:pt x="8108" y="4239"/>
                  </a:cubicBezTo>
                  <a:cubicBezTo>
                    <a:pt x="8108" y="3679"/>
                    <a:pt x="8573" y="3215"/>
                    <a:pt x="9144" y="3215"/>
                  </a:cubicBezTo>
                  <a:close/>
                  <a:moveTo>
                    <a:pt x="5441" y="298"/>
                  </a:moveTo>
                  <a:cubicBezTo>
                    <a:pt x="6013" y="298"/>
                    <a:pt x="6489" y="488"/>
                    <a:pt x="6858" y="845"/>
                  </a:cubicBezTo>
                  <a:cubicBezTo>
                    <a:pt x="7227" y="1226"/>
                    <a:pt x="7453" y="1738"/>
                    <a:pt x="7501" y="2369"/>
                  </a:cubicBezTo>
                  <a:cubicBezTo>
                    <a:pt x="7620" y="4060"/>
                    <a:pt x="7763" y="5001"/>
                    <a:pt x="7822" y="5334"/>
                  </a:cubicBezTo>
                  <a:lnTo>
                    <a:pt x="7822" y="5346"/>
                  </a:lnTo>
                  <a:cubicBezTo>
                    <a:pt x="7632" y="5453"/>
                    <a:pt x="7310" y="5632"/>
                    <a:pt x="6787" y="5763"/>
                  </a:cubicBezTo>
                  <a:lnTo>
                    <a:pt x="6525" y="5644"/>
                  </a:lnTo>
                  <a:cubicBezTo>
                    <a:pt x="6453" y="5608"/>
                    <a:pt x="6418" y="5548"/>
                    <a:pt x="6418" y="5477"/>
                  </a:cubicBezTo>
                  <a:lnTo>
                    <a:pt x="6418" y="4929"/>
                  </a:lnTo>
                  <a:cubicBezTo>
                    <a:pt x="6918" y="4596"/>
                    <a:pt x="7263" y="4024"/>
                    <a:pt x="7263" y="3370"/>
                  </a:cubicBezTo>
                  <a:lnTo>
                    <a:pt x="7263" y="3072"/>
                  </a:lnTo>
                  <a:cubicBezTo>
                    <a:pt x="7263" y="2869"/>
                    <a:pt x="7180" y="2691"/>
                    <a:pt x="7037" y="2560"/>
                  </a:cubicBezTo>
                  <a:cubicBezTo>
                    <a:pt x="6727" y="2274"/>
                    <a:pt x="6001" y="1798"/>
                    <a:pt x="4751" y="1667"/>
                  </a:cubicBezTo>
                  <a:cubicBezTo>
                    <a:pt x="4744" y="1666"/>
                    <a:pt x="4737" y="1666"/>
                    <a:pt x="4730" y="1666"/>
                  </a:cubicBezTo>
                  <a:cubicBezTo>
                    <a:pt x="4645" y="1666"/>
                    <a:pt x="4583" y="1733"/>
                    <a:pt x="4572" y="1822"/>
                  </a:cubicBezTo>
                  <a:cubicBezTo>
                    <a:pt x="4548" y="1905"/>
                    <a:pt x="4632" y="1977"/>
                    <a:pt x="4715" y="2000"/>
                  </a:cubicBezTo>
                  <a:cubicBezTo>
                    <a:pt x="5882" y="2119"/>
                    <a:pt x="6537" y="2548"/>
                    <a:pt x="6834" y="2798"/>
                  </a:cubicBezTo>
                  <a:cubicBezTo>
                    <a:pt x="6906" y="2858"/>
                    <a:pt x="6953" y="2965"/>
                    <a:pt x="6953" y="3072"/>
                  </a:cubicBezTo>
                  <a:lnTo>
                    <a:pt x="6953" y="3370"/>
                  </a:lnTo>
                  <a:cubicBezTo>
                    <a:pt x="6953" y="4215"/>
                    <a:pt x="6263" y="4894"/>
                    <a:pt x="5417" y="4894"/>
                  </a:cubicBezTo>
                  <a:cubicBezTo>
                    <a:pt x="4572" y="4894"/>
                    <a:pt x="3881" y="4215"/>
                    <a:pt x="3881" y="3370"/>
                  </a:cubicBezTo>
                  <a:lnTo>
                    <a:pt x="3881" y="3227"/>
                  </a:lnTo>
                  <a:cubicBezTo>
                    <a:pt x="3881" y="3167"/>
                    <a:pt x="3917" y="3108"/>
                    <a:pt x="3977" y="3084"/>
                  </a:cubicBezTo>
                  <a:cubicBezTo>
                    <a:pt x="4167" y="2965"/>
                    <a:pt x="4429" y="2750"/>
                    <a:pt x="4548" y="2393"/>
                  </a:cubicBezTo>
                  <a:cubicBezTo>
                    <a:pt x="4584" y="2310"/>
                    <a:pt x="4536" y="2215"/>
                    <a:pt x="4453" y="2203"/>
                  </a:cubicBezTo>
                  <a:cubicBezTo>
                    <a:pt x="4434" y="2198"/>
                    <a:pt x="4415" y="2196"/>
                    <a:pt x="4398" y="2196"/>
                  </a:cubicBezTo>
                  <a:cubicBezTo>
                    <a:pt x="4327" y="2196"/>
                    <a:pt x="4270" y="2234"/>
                    <a:pt x="4251" y="2310"/>
                  </a:cubicBezTo>
                  <a:cubicBezTo>
                    <a:pt x="4167" y="2572"/>
                    <a:pt x="3977" y="2727"/>
                    <a:pt x="3822" y="2810"/>
                  </a:cubicBezTo>
                  <a:cubicBezTo>
                    <a:pt x="3679" y="2905"/>
                    <a:pt x="3572" y="3072"/>
                    <a:pt x="3572" y="3227"/>
                  </a:cubicBezTo>
                  <a:lnTo>
                    <a:pt x="3572" y="3370"/>
                  </a:lnTo>
                  <a:cubicBezTo>
                    <a:pt x="3572" y="4024"/>
                    <a:pt x="3917" y="4584"/>
                    <a:pt x="4417" y="4929"/>
                  </a:cubicBezTo>
                  <a:lnTo>
                    <a:pt x="4417" y="5477"/>
                  </a:lnTo>
                  <a:cubicBezTo>
                    <a:pt x="4417" y="5548"/>
                    <a:pt x="4370" y="5608"/>
                    <a:pt x="4310" y="5644"/>
                  </a:cubicBezTo>
                  <a:lnTo>
                    <a:pt x="4048" y="5763"/>
                  </a:lnTo>
                  <a:cubicBezTo>
                    <a:pt x="3536" y="5632"/>
                    <a:pt x="3215" y="5453"/>
                    <a:pt x="3060" y="5346"/>
                  </a:cubicBezTo>
                  <a:lnTo>
                    <a:pt x="3060" y="5334"/>
                  </a:lnTo>
                  <a:cubicBezTo>
                    <a:pt x="3131" y="5001"/>
                    <a:pt x="3262" y="4060"/>
                    <a:pt x="3393" y="2369"/>
                  </a:cubicBezTo>
                  <a:cubicBezTo>
                    <a:pt x="3441" y="1738"/>
                    <a:pt x="3655" y="1226"/>
                    <a:pt x="4036" y="845"/>
                  </a:cubicBezTo>
                  <a:cubicBezTo>
                    <a:pt x="4393" y="488"/>
                    <a:pt x="4882" y="298"/>
                    <a:pt x="5441" y="298"/>
                  </a:cubicBezTo>
                  <a:close/>
                  <a:moveTo>
                    <a:pt x="2750" y="5465"/>
                  </a:moveTo>
                  <a:cubicBezTo>
                    <a:pt x="2786" y="5501"/>
                    <a:pt x="2810" y="5572"/>
                    <a:pt x="2869" y="5596"/>
                  </a:cubicBezTo>
                  <a:cubicBezTo>
                    <a:pt x="3000" y="5691"/>
                    <a:pt x="3239" y="5822"/>
                    <a:pt x="3584" y="5941"/>
                  </a:cubicBezTo>
                  <a:lnTo>
                    <a:pt x="3155" y="6144"/>
                  </a:lnTo>
                  <a:lnTo>
                    <a:pt x="2655" y="6001"/>
                  </a:lnTo>
                  <a:cubicBezTo>
                    <a:pt x="2512" y="5953"/>
                    <a:pt x="2512" y="5953"/>
                    <a:pt x="2512" y="5906"/>
                  </a:cubicBezTo>
                  <a:lnTo>
                    <a:pt x="2512" y="5691"/>
                  </a:lnTo>
                  <a:cubicBezTo>
                    <a:pt x="2572" y="5656"/>
                    <a:pt x="2619" y="5608"/>
                    <a:pt x="2667" y="5572"/>
                  </a:cubicBezTo>
                  <a:cubicBezTo>
                    <a:pt x="2691" y="5536"/>
                    <a:pt x="2727" y="5513"/>
                    <a:pt x="2750" y="5465"/>
                  </a:cubicBezTo>
                  <a:close/>
                  <a:moveTo>
                    <a:pt x="8096" y="5239"/>
                  </a:moveTo>
                  <a:cubicBezTo>
                    <a:pt x="8180" y="5417"/>
                    <a:pt x="8323" y="5572"/>
                    <a:pt x="8477" y="5691"/>
                  </a:cubicBezTo>
                  <a:lnTo>
                    <a:pt x="8477" y="6025"/>
                  </a:lnTo>
                  <a:lnTo>
                    <a:pt x="8489" y="6025"/>
                  </a:lnTo>
                  <a:lnTo>
                    <a:pt x="7977" y="6287"/>
                  </a:lnTo>
                  <a:cubicBezTo>
                    <a:pt x="7977" y="6287"/>
                    <a:pt x="7965" y="6287"/>
                    <a:pt x="7965" y="6263"/>
                  </a:cubicBezTo>
                  <a:lnTo>
                    <a:pt x="7227" y="5941"/>
                  </a:lnTo>
                  <a:cubicBezTo>
                    <a:pt x="7596" y="5822"/>
                    <a:pt x="7822" y="5667"/>
                    <a:pt x="7942" y="5596"/>
                  </a:cubicBezTo>
                  <a:cubicBezTo>
                    <a:pt x="8049" y="5525"/>
                    <a:pt x="8108" y="5406"/>
                    <a:pt x="8096" y="5275"/>
                  </a:cubicBezTo>
                  <a:lnTo>
                    <a:pt x="8096" y="5239"/>
                  </a:lnTo>
                  <a:close/>
                  <a:moveTo>
                    <a:pt x="2203" y="5870"/>
                  </a:moveTo>
                  <a:lnTo>
                    <a:pt x="2203" y="5929"/>
                  </a:lnTo>
                  <a:cubicBezTo>
                    <a:pt x="2203" y="5953"/>
                    <a:pt x="2203" y="5989"/>
                    <a:pt x="2215" y="6013"/>
                  </a:cubicBezTo>
                  <a:lnTo>
                    <a:pt x="1857" y="6370"/>
                  </a:lnTo>
                  <a:lnTo>
                    <a:pt x="1500" y="6013"/>
                  </a:lnTo>
                  <a:cubicBezTo>
                    <a:pt x="1512" y="5989"/>
                    <a:pt x="1512" y="5953"/>
                    <a:pt x="1512" y="5929"/>
                  </a:cubicBezTo>
                  <a:lnTo>
                    <a:pt x="1512" y="5870"/>
                  </a:lnTo>
                  <a:cubicBezTo>
                    <a:pt x="1619" y="5894"/>
                    <a:pt x="1726" y="5929"/>
                    <a:pt x="1834" y="5929"/>
                  </a:cubicBezTo>
                  <a:lnTo>
                    <a:pt x="1857" y="5929"/>
                  </a:lnTo>
                  <a:cubicBezTo>
                    <a:pt x="1976" y="5929"/>
                    <a:pt x="2096" y="5906"/>
                    <a:pt x="2203" y="5870"/>
                  </a:cubicBezTo>
                  <a:close/>
                  <a:moveTo>
                    <a:pt x="9525" y="5882"/>
                  </a:moveTo>
                  <a:lnTo>
                    <a:pt x="9525" y="6048"/>
                  </a:lnTo>
                  <a:cubicBezTo>
                    <a:pt x="9525" y="6108"/>
                    <a:pt x="9537" y="6144"/>
                    <a:pt x="9573" y="6191"/>
                  </a:cubicBezTo>
                  <a:lnTo>
                    <a:pt x="9394" y="6322"/>
                  </a:lnTo>
                  <a:cubicBezTo>
                    <a:pt x="9323" y="6394"/>
                    <a:pt x="9236" y="6429"/>
                    <a:pt x="9151" y="6429"/>
                  </a:cubicBezTo>
                  <a:cubicBezTo>
                    <a:pt x="9067" y="6429"/>
                    <a:pt x="8983" y="6394"/>
                    <a:pt x="8918" y="6322"/>
                  </a:cubicBezTo>
                  <a:lnTo>
                    <a:pt x="8763" y="6191"/>
                  </a:lnTo>
                  <a:cubicBezTo>
                    <a:pt x="8799" y="6144"/>
                    <a:pt x="8811" y="6084"/>
                    <a:pt x="8811" y="6048"/>
                  </a:cubicBezTo>
                  <a:lnTo>
                    <a:pt x="8811" y="5882"/>
                  </a:lnTo>
                  <a:cubicBezTo>
                    <a:pt x="8918" y="5906"/>
                    <a:pt x="9037" y="5941"/>
                    <a:pt x="9168" y="5941"/>
                  </a:cubicBezTo>
                  <a:cubicBezTo>
                    <a:pt x="9287" y="5941"/>
                    <a:pt x="9406" y="5929"/>
                    <a:pt x="9525" y="5882"/>
                  </a:cubicBezTo>
                  <a:close/>
                  <a:moveTo>
                    <a:pt x="6096" y="5096"/>
                  </a:moveTo>
                  <a:lnTo>
                    <a:pt x="6096" y="5477"/>
                  </a:lnTo>
                  <a:cubicBezTo>
                    <a:pt x="6096" y="5667"/>
                    <a:pt x="6215" y="5846"/>
                    <a:pt x="6394" y="5941"/>
                  </a:cubicBezTo>
                  <a:lnTo>
                    <a:pt x="6632" y="6048"/>
                  </a:lnTo>
                  <a:cubicBezTo>
                    <a:pt x="6406" y="6489"/>
                    <a:pt x="5941" y="6787"/>
                    <a:pt x="5417" y="6787"/>
                  </a:cubicBezTo>
                  <a:cubicBezTo>
                    <a:pt x="4894" y="6787"/>
                    <a:pt x="4441" y="6501"/>
                    <a:pt x="4203" y="6048"/>
                  </a:cubicBezTo>
                  <a:lnTo>
                    <a:pt x="4441" y="5941"/>
                  </a:lnTo>
                  <a:cubicBezTo>
                    <a:pt x="4620" y="5870"/>
                    <a:pt x="4739" y="5691"/>
                    <a:pt x="4739" y="5477"/>
                  </a:cubicBezTo>
                  <a:lnTo>
                    <a:pt x="4739" y="5096"/>
                  </a:lnTo>
                  <a:cubicBezTo>
                    <a:pt x="4941" y="5179"/>
                    <a:pt x="5179" y="5227"/>
                    <a:pt x="5417" y="5227"/>
                  </a:cubicBezTo>
                  <a:cubicBezTo>
                    <a:pt x="5656" y="5227"/>
                    <a:pt x="5894" y="5179"/>
                    <a:pt x="6096" y="5096"/>
                  </a:cubicBezTo>
                  <a:close/>
                  <a:moveTo>
                    <a:pt x="5417" y="0"/>
                  </a:moveTo>
                  <a:cubicBezTo>
                    <a:pt x="4763" y="0"/>
                    <a:pt x="4215" y="226"/>
                    <a:pt x="3786" y="643"/>
                  </a:cubicBezTo>
                  <a:cubicBezTo>
                    <a:pt x="3346" y="1060"/>
                    <a:pt x="3096" y="1655"/>
                    <a:pt x="3048" y="2346"/>
                  </a:cubicBezTo>
                  <a:cubicBezTo>
                    <a:pt x="3036" y="2548"/>
                    <a:pt x="3024" y="2703"/>
                    <a:pt x="3012" y="2881"/>
                  </a:cubicBezTo>
                  <a:lnTo>
                    <a:pt x="1524" y="2881"/>
                  </a:lnTo>
                  <a:cubicBezTo>
                    <a:pt x="964" y="2881"/>
                    <a:pt x="512" y="3334"/>
                    <a:pt x="512" y="3893"/>
                  </a:cubicBezTo>
                  <a:lnTo>
                    <a:pt x="512" y="3917"/>
                  </a:lnTo>
                  <a:cubicBezTo>
                    <a:pt x="512" y="4048"/>
                    <a:pt x="536" y="4167"/>
                    <a:pt x="595" y="4286"/>
                  </a:cubicBezTo>
                  <a:lnTo>
                    <a:pt x="667" y="4453"/>
                  </a:lnTo>
                  <a:lnTo>
                    <a:pt x="667" y="4703"/>
                  </a:lnTo>
                  <a:cubicBezTo>
                    <a:pt x="667" y="5120"/>
                    <a:pt x="881" y="5477"/>
                    <a:pt x="1179" y="5703"/>
                  </a:cubicBezTo>
                  <a:lnTo>
                    <a:pt x="1179" y="5929"/>
                  </a:lnTo>
                  <a:cubicBezTo>
                    <a:pt x="1179" y="5953"/>
                    <a:pt x="1167" y="5989"/>
                    <a:pt x="1131" y="5989"/>
                  </a:cubicBezTo>
                  <a:lnTo>
                    <a:pt x="476" y="6179"/>
                  </a:lnTo>
                  <a:cubicBezTo>
                    <a:pt x="191" y="6251"/>
                    <a:pt x="0" y="6513"/>
                    <a:pt x="0" y="6810"/>
                  </a:cubicBezTo>
                  <a:lnTo>
                    <a:pt x="0" y="8120"/>
                  </a:lnTo>
                  <a:cubicBezTo>
                    <a:pt x="0" y="8215"/>
                    <a:pt x="71" y="8287"/>
                    <a:pt x="167" y="8287"/>
                  </a:cubicBezTo>
                  <a:cubicBezTo>
                    <a:pt x="250" y="8287"/>
                    <a:pt x="333" y="8215"/>
                    <a:pt x="333" y="8120"/>
                  </a:cubicBezTo>
                  <a:lnTo>
                    <a:pt x="333" y="6810"/>
                  </a:lnTo>
                  <a:cubicBezTo>
                    <a:pt x="333" y="6668"/>
                    <a:pt x="429" y="6513"/>
                    <a:pt x="583" y="6477"/>
                  </a:cubicBezTo>
                  <a:lnTo>
                    <a:pt x="1238" y="6287"/>
                  </a:lnTo>
                  <a:cubicBezTo>
                    <a:pt x="1262" y="6287"/>
                    <a:pt x="1286" y="6263"/>
                    <a:pt x="1310" y="6251"/>
                  </a:cubicBezTo>
                  <a:lnTo>
                    <a:pt x="1715" y="6656"/>
                  </a:lnTo>
                  <a:lnTo>
                    <a:pt x="1715" y="8108"/>
                  </a:lnTo>
                  <a:cubicBezTo>
                    <a:pt x="1715" y="8203"/>
                    <a:pt x="1786" y="8275"/>
                    <a:pt x="1881" y="8275"/>
                  </a:cubicBezTo>
                  <a:cubicBezTo>
                    <a:pt x="1965" y="8275"/>
                    <a:pt x="2036" y="8203"/>
                    <a:pt x="2036" y="8108"/>
                  </a:cubicBezTo>
                  <a:lnTo>
                    <a:pt x="2036" y="6656"/>
                  </a:lnTo>
                  <a:lnTo>
                    <a:pt x="2441" y="6251"/>
                  </a:lnTo>
                  <a:cubicBezTo>
                    <a:pt x="2500" y="6287"/>
                    <a:pt x="2548" y="6298"/>
                    <a:pt x="2596" y="6310"/>
                  </a:cubicBezTo>
                  <a:lnTo>
                    <a:pt x="2750" y="6358"/>
                  </a:lnTo>
                  <a:cubicBezTo>
                    <a:pt x="2536" y="6501"/>
                    <a:pt x="2393" y="6751"/>
                    <a:pt x="2393" y="7037"/>
                  </a:cubicBezTo>
                  <a:lnTo>
                    <a:pt x="2393" y="8120"/>
                  </a:lnTo>
                  <a:cubicBezTo>
                    <a:pt x="2393" y="8215"/>
                    <a:pt x="2465" y="8287"/>
                    <a:pt x="2560" y="8287"/>
                  </a:cubicBezTo>
                  <a:cubicBezTo>
                    <a:pt x="2643" y="8287"/>
                    <a:pt x="2727" y="8215"/>
                    <a:pt x="2727" y="8120"/>
                  </a:cubicBezTo>
                  <a:lnTo>
                    <a:pt x="2727" y="7037"/>
                  </a:lnTo>
                  <a:cubicBezTo>
                    <a:pt x="2727" y="6834"/>
                    <a:pt x="2846" y="6656"/>
                    <a:pt x="3036" y="6560"/>
                  </a:cubicBezTo>
                  <a:lnTo>
                    <a:pt x="3941" y="6156"/>
                  </a:lnTo>
                  <a:cubicBezTo>
                    <a:pt x="4227" y="6727"/>
                    <a:pt x="4810" y="7096"/>
                    <a:pt x="5441" y="7096"/>
                  </a:cubicBezTo>
                  <a:cubicBezTo>
                    <a:pt x="6084" y="7096"/>
                    <a:pt x="6668" y="6739"/>
                    <a:pt x="6953" y="6156"/>
                  </a:cubicBezTo>
                  <a:lnTo>
                    <a:pt x="7858" y="6560"/>
                  </a:lnTo>
                  <a:cubicBezTo>
                    <a:pt x="8049" y="6656"/>
                    <a:pt x="8168" y="6834"/>
                    <a:pt x="8168" y="7037"/>
                  </a:cubicBezTo>
                  <a:lnTo>
                    <a:pt x="8168" y="8120"/>
                  </a:lnTo>
                  <a:cubicBezTo>
                    <a:pt x="8168" y="8215"/>
                    <a:pt x="8239" y="8287"/>
                    <a:pt x="8334" y="8287"/>
                  </a:cubicBezTo>
                  <a:cubicBezTo>
                    <a:pt x="8418" y="8287"/>
                    <a:pt x="8501" y="8215"/>
                    <a:pt x="8501" y="8120"/>
                  </a:cubicBezTo>
                  <a:lnTo>
                    <a:pt x="8501" y="7037"/>
                  </a:lnTo>
                  <a:cubicBezTo>
                    <a:pt x="8501" y="6834"/>
                    <a:pt x="8418" y="6656"/>
                    <a:pt x="8299" y="6501"/>
                  </a:cubicBezTo>
                  <a:lnTo>
                    <a:pt x="8537" y="6382"/>
                  </a:lnTo>
                  <a:lnTo>
                    <a:pt x="8715" y="6560"/>
                  </a:lnTo>
                  <a:cubicBezTo>
                    <a:pt x="8858" y="6679"/>
                    <a:pt x="9013" y="6739"/>
                    <a:pt x="9180" y="6739"/>
                  </a:cubicBezTo>
                  <a:cubicBezTo>
                    <a:pt x="9346" y="6739"/>
                    <a:pt x="9513" y="6679"/>
                    <a:pt x="9644" y="6560"/>
                  </a:cubicBezTo>
                  <a:lnTo>
                    <a:pt x="9823" y="6382"/>
                  </a:lnTo>
                  <a:lnTo>
                    <a:pt x="10358" y="6656"/>
                  </a:lnTo>
                  <a:cubicBezTo>
                    <a:pt x="10478" y="6715"/>
                    <a:pt x="10549" y="6834"/>
                    <a:pt x="10549" y="6965"/>
                  </a:cubicBezTo>
                  <a:lnTo>
                    <a:pt x="10549" y="8144"/>
                  </a:lnTo>
                  <a:cubicBezTo>
                    <a:pt x="10549" y="8227"/>
                    <a:pt x="10620" y="8299"/>
                    <a:pt x="10716" y="8299"/>
                  </a:cubicBezTo>
                  <a:cubicBezTo>
                    <a:pt x="10799" y="8299"/>
                    <a:pt x="10882" y="8227"/>
                    <a:pt x="10882" y="8144"/>
                  </a:cubicBezTo>
                  <a:lnTo>
                    <a:pt x="10882" y="6965"/>
                  </a:lnTo>
                  <a:cubicBezTo>
                    <a:pt x="10823" y="6703"/>
                    <a:pt x="10692" y="6477"/>
                    <a:pt x="10466" y="6358"/>
                  </a:cubicBezTo>
                  <a:lnTo>
                    <a:pt x="9823" y="6025"/>
                  </a:lnTo>
                  <a:lnTo>
                    <a:pt x="9823" y="6013"/>
                  </a:lnTo>
                  <a:lnTo>
                    <a:pt x="9823" y="5691"/>
                  </a:lnTo>
                  <a:cubicBezTo>
                    <a:pt x="10097" y="5501"/>
                    <a:pt x="10275" y="5227"/>
                    <a:pt x="10311" y="4882"/>
                  </a:cubicBezTo>
                  <a:cubicBezTo>
                    <a:pt x="10430" y="4679"/>
                    <a:pt x="10489" y="4453"/>
                    <a:pt x="10489" y="4215"/>
                  </a:cubicBezTo>
                  <a:cubicBezTo>
                    <a:pt x="10489" y="3786"/>
                    <a:pt x="10287" y="3381"/>
                    <a:pt x="9954" y="3143"/>
                  </a:cubicBezTo>
                  <a:cubicBezTo>
                    <a:pt x="9977" y="3084"/>
                    <a:pt x="9989" y="3012"/>
                    <a:pt x="9989" y="2953"/>
                  </a:cubicBezTo>
                  <a:cubicBezTo>
                    <a:pt x="9989" y="2536"/>
                    <a:pt x="9620" y="2191"/>
                    <a:pt x="9156" y="2191"/>
                  </a:cubicBezTo>
                  <a:cubicBezTo>
                    <a:pt x="8692" y="2191"/>
                    <a:pt x="8323" y="2524"/>
                    <a:pt x="8323" y="2953"/>
                  </a:cubicBezTo>
                  <a:cubicBezTo>
                    <a:pt x="8323" y="3024"/>
                    <a:pt x="8334" y="3084"/>
                    <a:pt x="8346" y="3143"/>
                  </a:cubicBezTo>
                  <a:cubicBezTo>
                    <a:pt x="8156" y="3286"/>
                    <a:pt x="8013" y="3477"/>
                    <a:pt x="7906" y="3715"/>
                  </a:cubicBezTo>
                  <a:cubicBezTo>
                    <a:pt x="7858" y="3334"/>
                    <a:pt x="7834" y="2869"/>
                    <a:pt x="7787" y="2346"/>
                  </a:cubicBezTo>
                  <a:cubicBezTo>
                    <a:pt x="7739" y="1655"/>
                    <a:pt x="7489" y="1060"/>
                    <a:pt x="7060" y="643"/>
                  </a:cubicBezTo>
                  <a:cubicBezTo>
                    <a:pt x="6644" y="226"/>
                    <a:pt x="6072" y="0"/>
                    <a:pt x="5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2" name="Google Shape;6882;p79"/>
            <p:cNvSpPr/>
            <p:nvPr/>
          </p:nvSpPr>
          <p:spPr>
            <a:xfrm>
              <a:off x="6089408" y="3637503"/>
              <a:ext cx="10662" cy="36029"/>
            </a:xfrm>
            <a:custGeom>
              <a:avLst/>
              <a:gdLst/>
              <a:ahLst/>
              <a:cxnLst/>
              <a:rect l="l" t="t" r="r" b="b"/>
              <a:pathLst>
                <a:path w="335" h="1132" extrusionOk="0">
                  <a:moveTo>
                    <a:pt x="167" y="1"/>
                  </a:moveTo>
                  <a:cubicBezTo>
                    <a:pt x="72" y="1"/>
                    <a:pt x="1" y="84"/>
                    <a:pt x="1" y="167"/>
                  </a:cubicBezTo>
                  <a:lnTo>
                    <a:pt x="1" y="977"/>
                  </a:lnTo>
                  <a:cubicBezTo>
                    <a:pt x="1" y="1060"/>
                    <a:pt x="72" y="1132"/>
                    <a:pt x="167" y="1132"/>
                  </a:cubicBezTo>
                  <a:cubicBezTo>
                    <a:pt x="251" y="1132"/>
                    <a:pt x="322" y="1060"/>
                    <a:pt x="322" y="977"/>
                  </a:cubicBezTo>
                  <a:lnTo>
                    <a:pt x="322" y="167"/>
                  </a:ln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83" name="Google Shape;6883;p79"/>
          <p:cNvGrpSpPr/>
          <p:nvPr/>
        </p:nvGrpSpPr>
        <p:grpSpPr>
          <a:xfrm>
            <a:off x="7108015" y="3396505"/>
            <a:ext cx="344883" cy="290299"/>
            <a:chOff x="7108015" y="3396505"/>
            <a:chExt cx="344883" cy="290299"/>
          </a:xfrm>
        </p:grpSpPr>
        <p:sp>
          <p:nvSpPr>
            <p:cNvPr id="6884" name="Google Shape;6884;p79"/>
            <p:cNvSpPr/>
            <p:nvPr/>
          </p:nvSpPr>
          <p:spPr>
            <a:xfrm>
              <a:off x="7108015" y="3396505"/>
              <a:ext cx="344883" cy="290299"/>
            </a:xfrm>
            <a:custGeom>
              <a:avLst/>
              <a:gdLst/>
              <a:ahLst/>
              <a:cxnLst/>
              <a:rect l="l" t="t" r="r" b="b"/>
              <a:pathLst>
                <a:path w="10836" h="9121" extrusionOk="0">
                  <a:moveTo>
                    <a:pt x="4585" y="310"/>
                  </a:moveTo>
                  <a:cubicBezTo>
                    <a:pt x="4716" y="310"/>
                    <a:pt x="4847" y="369"/>
                    <a:pt x="4954" y="465"/>
                  </a:cubicBezTo>
                  <a:lnTo>
                    <a:pt x="5501" y="1012"/>
                  </a:lnTo>
                  <a:lnTo>
                    <a:pt x="4799" y="1012"/>
                  </a:lnTo>
                  <a:cubicBezTo>
                    <a:pt x="4716" y="1012"/>
                    <a:pt x="4620" y="977"/>
                    <a:pt x="4549" y="905"/>
                  </a:cubicBezTo>
                  <a:lnTo>
                    <a:pt x="3954" y="310"/>
                  </a:lnTo>
                  <a:close/>
                  <a:moveTo>
                    <a:pt x="5835" y="286"/>
                  </a:moveTo>
                  <a:cubicBezTo>
                    <a:pt x="5966" y="286"/>
                    <a:pt x="6097" y="346"/>
                    <a:pt x="6204" y="429"/>
                  </a:cubicBezTo>
                  <a:lnTo>
                    <a:pt x="6752" y="977"/>
                  </a:lnTo>
                  <a:lnTo>
                    <a:pt x="6632" y="977"/>
                  </a:lnTo>
                  <a:cubicBezTo>
                    <a:pt x="6549" y="977"/>
                    <a:pt x="6466" y="1060"/>
                    <a:pt x="6466" y="1143"/>
                  </a:cubicBezTo>
                  <a:cubicBezTo>
                    <a:pt x="6466" y="1239"/>
                    <a:pt x="6549" y="1310"/>
                    <a:pt x="6632" y="1310"/>
                  </a:cubicBezTo>
                  <a:lnTo>
                    <a:pt x="10192" y="1310"/>
                  </a:lnTo>
                  <a:cubicBezTo>
                    <a:pt x="10383" y="1310"/>
                    <a:pt x="10550" y="1477"/>
                    <a:pt x="10550" y="1667"/>
                  </a:cubicBezTo>
                  <a:lnTo>
                    <a:pt x="10550" y="8454"/>
                  </a:lnTo>
                  <a:lnTo>
                    <a:pt x="10514" y="8454"/>
                  </a:lnTo>
                  <a:cubicBezTo>
                    <a:pt x="10514" y="8644"/>
                    <a:pt x="10359" y="8811"/>
                    <a:pt x="10157" y="8811"/>
                  </a:cubicBezTo>
                  <a:lnTo>
                    <a:pt x="667" y="8811"/>
                  </a:lnTo>
                  <a:cubicBezTo>
                    <a:pt x="477" y="8811"/>
                    <a:pt x="310" y="8644"/>
                    <a:pt x="310" y="8454"/>
                  </a:cubicBezTo>
                  <a:lnTo>
                    <a:pt x="310" y="655"/>
                  </a:lnTo>
                  <a:cubicBezTo>
                    <a:pt x="310" y="465"/>
                    <a:pt x="465" y="298"/>
                    <a:pt x="667" y="298"/>
                  </a:cubicBezTo>
                  <a:lnTo>
                    <a:pt x="3275" y="298"/>
                  </a:lnTo>
                  <a:cubicBezTo>
                    <a:pt x="3406" y="298"/>
                    <a:pt x="3537" y="358"/>
                    <a:pt x="3644" y="453"/>
                  </a:cubicBezTo>
                  <a:lnTo>
                    <a:pt x="4311" y="1120"/>
                  </a:lnTo>
                  <a:cubicBezTo>
                    <a:pt x="4430" y="1239"/>
                    <a:pt x="4608" y="1310"/>
                    <a:pt x="4787" y="1310"/>
                  </a:cubicBezTo>
                  <a:lnTo>
                    <a:pt x="5870" y="1310"/>
                  </a:lnTo>
                  <a:cubicBezTo>
                    <a:pt x="5930" y="1310"/>
                    <a:pt x="5990" y="1262"/>
                    <a:pt x="6025" y="1203"/>
                  </a:cubicBezTo>
                  <a:cubicBezTo>
                    <a:pt x="6049" y="1143"/>
                    <a:pt x="6037" y="1072"/>
                    <a:pt x="5990" y="1024"/>
                  </a:cubicBezTo>
                  <a:lnTo>
                    <a:pt x="5251" y="286"/>
                  </a:lnTo>
                  <a:close/>
                  <a:moveTo>
                    <a:pt x="667" y="0"/>
                  </a:moveTo>
                  <a:cubicBezTo>
                    <a:pt x="298" y="0"/>
                    <a:pt x="1" y="298"/>
                    <a:pt x="1" y="667"/>
                  </a:cubicBezTo>
                  <a:lnTo>
                    <a:pt x="1" y="8454"/>
                  </a:lnTo>
                  <a:cubicBezTo>
                    <a:pt x="1" y="8823"/>
                    <a:pt x="298" y="9121"/>
                    <a:pt x="667" y="9121"/>
                  </a:cubicBezTo>
                  <a:lnTo>
                    <a:pt x="10157" y="9121"/>
                  </a:lnTo>
                  <a:cubicBezTo>
                    <a:pt x="10538" y="9121"/>
                    <a:pt x="10835" y="8823"/>
                    <a:pt x="10835" y="8454"/>
                  </a:cubicBezTo>
                  <a:lnTo>
                    <a:pt x="10835" y="1679"/>
                  </a:lnTo>
                  <a:cubicBezTo>
                    <a:pt x="10835" y="1310"/>
                    <a:pt x="10538" y="1012"/>
                    <a:pt x="10157" y="1012"/>
                  </a:cubicBezTo>
                  <a:lnTo>
                    <a:pt x="7168" y="1012"/>
                  </a:lnTo>
                  <a:lnTo>
                    <a:pt x="6394" y="238"/>
                  </a:lnTo>
                  <a:cubicBezTo>
                    <a:pt x="6228" y="72"/>
                    <a:pt x="6025" y="0"/>
                    <a:pt x="5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5" name="Google Shape;6885;p79"/>
            <p:cNvSpPr/>
            <p:nvPr/>
          </p:nvSpPr>
          <p:spPr>
            <a:xfrm>
              <a:off x="7211104" y="3487819"/>
              <a:ext cx="139468" cy="139500"/>
            </a:xfrm>
            <a:custGeom>
              <a:avLst/>
              <a:gdLst/>
              <a:ahLst/>
              <a:cxnLst/>
              <a:rect l="l" t="t" r="r" b="b"/>
              <a:pathLst>
                <a:path w="4382" h="4383" extrusionOk="0">
                  <a:moveTo>
                    <a:pt x="2370" y="1168"/>
                  </a:moveTo>
                  <a:cubicBezTo>
                    <a:pt x="2560" y="1168"/>
                    <a:pt x="2727" y="1334"/>
                    <a:pt x="2727" y="1525"/>
                  </a:cubicBezTo>
                  <a:lnTo>
                    <a:pt x="2727" y="1870"/>
                  </a:lnTo>
                  <a:cubicBezTo>
                    <a:pt x="2691" y="2144"/>
                    <a:pt x="2477" y="2382"/>
                    <a:pt x="2191" y="2382"/>
                  </a:cubicBezTo>
                  <a:cubicBezTo>
                    <a:pt x="1905" y="2382"/>
                    <a:pt x="1667" y="2144"/>
                    <a:pt x="1667" y="1870"/>
                  </a:cubicBezTo>
                  <a:lnTo>
                    <a:pt x="1667" y="1525"/>
                  </a:lnTo>
                  <a:cubicBezTo>
                    <a:pt x="1667" y="1334"/>
                    <a:pt x="1834" y="1168"/>
                    <a:pt x="2024" y="1168"/>
                  </a:cubicBezTo>
                  <a:close/>
                  <a:moveTo>
                    <a:pt x="2334" y="2680"/>
                  </a:moveTo>
                  <a:lnTo>
                    <a:pt x="2334" y="2775"/>
                  </a:lnTo>
                  <a:cubicBezTo>
                    <a:pt x="2370" y="2834"/>
                    <a:pt x="2381" y="2894"/>
                    <a:pt x="2417" y="2942"/>
                  </a:cubicBezTo>
                  <a:lnTo>
                    <a:pt x="2191" y="3156"/>
                  </a:lnTo>
                  <a:lnTo>
                    <a:pt x="2155" y="3156"/>
                  </a:lnTo>
                  <a:lnTo>
                    <a:pt x="1941" y="2942"/>
                  </a:lnTo>
                  <a:cubicBezTo>
                    <a:pt x="1965" y="2894"/>
                    <a:pt x="1977" y="2834"/>
                    <a:pt x="1977" y="2775"/>
                  </a:cubicBezTo>
                  <a:lnTo>
                    <a:pt x="1977" y="2680"/>
                  </a:lnTo>
                  <a:cubicBezTo>
                    <a:pt x="2036" y="2703"/>
                    <a:pt x="2096" y="2703"/>
                    <a:pt x="2155" y="2703"/>
                  </a:cubicBezTo>
                  <a:cubicBezTo>
                    <a:pt x="2215" y="2703"/>
                    <a:pt x="2274" y="2703"/>
                    <a:pt x="2334" y="2680"/>
                  </a:cubicBezTo>
                  <a:close/>
                  <a:moveTo>
                    <a:pt x="2203" y="334"/>
                  </a:moveTo>
                  <a:cubicBezTo>
                    <a:pt x="3227" y="334"/>
                    <a:pt x="4072" y="1179"/>
                    <a:pt x="4072" y="2203"/>
                  </a:cubicBezTo>
                  <a:cubicBezTo>
                    <a:pt x="4060" y="2787"/>
                    <a:pt x="3786" y="3311"/>
                    <a:pt x="3370" y="3668"/>
                  </a:cubicBezTo>
                  <a:lnTo>
                    <a:pt x="3370" y="3430"/>
                  </a:lnTo>
                  <a:cubicBezTo>
                    <a:pt x="3370" y="3239"/>
                    <a:pt x="3263" y="3073"/>
                    <a:pt x="3096" y="2977"/>
                  </a:cubicBezTo>
                  <a:lnTo>
                    <a:pt x="2691" y="2787"/>
                  </a:lnTo>
                  <a:lnTo>
                    <a:pt x="2691" y="2775"/>
                  </a:lnTo>
                  <a:lnTo>
                    <a:pt x="2691" y="2537"/>
                  </a:lnTo>
                  <a:cubicBezTo>
                    <a:pt x="2905" y="2382"/>
                    <a:pt x="3036" y="2132"/>
                    <a:pt x="3036" y="1870"/>
                  </a:cubicBezTo>
                  <a:lnTo>
                    <a:pt x="3036" y="1525"/>
                  </a:lnTo>
                  <a:cubicBezTo>
                    <a:pt x="3036" y="1156"/>
                    <a:pt x="2739" y="858"/>
                    <a:pt x="2370" y="858"/>
                  </a:cubicBezTo>
                  <a:lnTo>
                    <a:pt x="2024" y="858"/>
                  </a:lnTo>
                  <a:cubicBezTo>
                    <a:pt x="1655" y="858"/>
                    <a:pt x="1358" y="1156"/>
                    <a:pt x="1358" y="1525"/>
                  </a:cubicBezTo>
                  <a:lnTo>
                    <a:pt x="1358" y="1870"/>
                  </a:lnTo>
                  <a:cubicBezTo>
                    <a:pt x="1358" y="2132"/>
                    <a:pt x="1488" y="2382"/>
                    <a:pt x="1703" y="2537"/>
                  </a:cubicBezTo>
                  <a:lnTo>
                    <a:pt x="1703" y="2775"/>
                  </a:lnTo>
                  <a:lnTo>
                    <a:pt x="1703" y="2787"/>
                  </a:lnTo>
                  <a:lnTo>
                    <a:pt x="1298" y="2977"/>
                  </a:lnTo>
                  <a:cubicBezTo>
                    <a:pt x="1131" y="3073"/>
                    <a:pt x="1024" y="3239"/>
                    <a:pt x="1024" y="3430"/>
                  </a:cubicBezTo>
                  <a:lnTo>
                    <a:pt x="1024" y="3668"/>
                  </a:lnTo>
                  <a:cubicBezTo>
                    <a:pt x="596" y="3323"/>
                    <a:pt x="334" y="2799"/>
                    <a:pt x="334" y="2203"/>
                  </a:cubicBezTo>
                  <a:cubicBezTo>
                    <a:pt x="334" y="1179"/>
                    <a:pt x="1179" y="334"/>
                    <a:pt x="2203" y="334"/>
                  </a:cubicBezTo>
                  <a:close/>
                  <a:moveTo>
                    <a:pt x="2667" y="3120"/>
                  </a:moveTo>
                  <a:lnTo>
                    <a:pt x="2929" y="3251"/>
                  </a:lnTo>
                  <a:cubicBezTo>
                    <a:pt x="2989" y="3275"/>
                    <a:pt x="3036" y="3335"/>
                    <a:pt x="3036" y="3418"/>
                  </a:cubicBezTo>
                  <a:lnTo>
                    <a:pt x="3036" y="3858"/>
                  </a:lnTo>
                  <a:cubicBezTo>
                    <a:pt x="2786" y="3989"/>
                    <a:pt x="2489" y="4073"/>
                    <a:pt x="2179" y="4073"/>
                  </a:cubicBezTo>
                  <a:cubicBezTo>
                    <a:pt x="1858" y="4073"/>
                    <a:pt x="1584" y="3989"/>
                    <a:pt x="1310" y="3858"/>
                  </a:cubicBezTo>
                  <a:lnTo>
                    <a:pt x="1310" y="3418"/>
                  </a:lnTo>
                  <a:cubicBezTo>
                    <a:pt x="1310" y="3335"/>
                    <a:pt x="1358" y="3275"/>
                    <a:pt x="1417" y="3251"/>
                  </a:cubicBezTo>
                  <a:lnTo>
                    <a:pt x="1679" y="3120"/>
                  </a:lnTo>
                  <a:lnTo>
                    <a:pt x="1941" y="3370"/>
                  </a:lnTo>
                  <a:cubicBezTo>
                    <a:pt x="2000" y="3430"/>
                    <a:pt x="2084" y="3454"/>
                    <a:pt x="2179" y="3454"/>
                  </a:cubicBezTo>
                  <a:cubicBezTo>
                    <a:pt x="2262" y="3454"/>
                    <a:pt x="2334" y="3430"/>
                    <a:pt x="2417" y="3370"/>
                  </a:cubicBezTo>
                  <a:lnTo>
                    <a:pt x="2667" y="3120"/>
                  </a:lnTo>
                  <a:close/>
                  <a:moveTo>
                    <a:pt x="2191" y="1"/>
                  </a:moveTo>
                  <a:cubicBezTo>
                    <a:pt x="988" y="1"/>
                    <a:pt x="0" y="989"/>
                    <a:pt x="0" y="2192"/>
                  </a:cubicBezTo>
                  <a:cubicBezTo>
                    <a:pt x="0" y="3394"/>
                    <a:pt x="988" y="4382"/>
                    <a:pt x="2191" y="4382"/>
                  </a:cubicBezTo>
                  <a:cubicBezTo>
                    <a:pt x="3393" y="4382"/>
                    <a:pt x="4382" y="3394"/>
                    <a:pt x="4382" y="2192"/>
                  </a:cubicBezTo>
                  <a:cubicBezTo>
                    <a:pt x="4382" y="989"/>
                    <a:pt x="3393" y="1"/>
                    <a:pt x="2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6" name="Google Shape;6886;p79"/>
            <p:cNvSpPr/>
            <p:nvPr/>
          </p:nvSpPr>
          <p:spPr>
            <a:xfrm>
              <a:off x="7180009" y="3466271"/>
              <a:ext cx="159201" cy="149685"/>
            </a:xfrm>
            <a:custGeom>
              <a:avLst/>
              <a:gdLst/>
              <a:ahLst/>
              <a:cxnLst/>
              <a:rect l="l" t="t" r="r" b="b"/>
              <a:pathLst>
                <a:path w="5002" h="4703" extrusionOk="0">
                  <a:moveTo>
                    <a:pt x="3163" y="1"/>
                  </a:moveTo>
                  <a:cubicBezTo>
                    <a:pt x="2425" y="1"/>
                    <a:pt x="1690" y="286"/>
                    <a:pt x="1132" y="844"/>
                  </a:cubicBezTo>
                  <a:cubicBezTo>
                    <a:pt x="96" y="1868"/>
                    <a:pt x="1" y="3500"/>
                    <a:pt x="894" y="4643"/>
                  </a:cubicBezTo>
                  <a:cubicBezTo>
                    <a:pt x="918" y="4690"/>
                    <a:pt x="965" y="4702"/>
                    <a:pt x="1013" y="4702"/>
                  </a:cubicBezTo>
                  <a:cubicBezTo>
                    <a:pt x="1037" y="4702"/>
                    <a:pt x="1084" y="4690"/>
                    <a:pt x="1108" y="4666"/>
                  </a:cubicBezTo>
                  <a:cubicBezTo>
                    <a:pt x="1192" y="4607"/>
                    <a:pt x="1192" y="4523"/>
                    <a:pt x="1144" y="4452"/>
                  </a:cubicBezTo>
                  <a:cubicBezTo>
                    <a:pt x="358" y="3440"/>
                    <a:pt x="441" y="1987"/>
                    <a:pt x="1346" y="1083"/>
                  </a:cubicBezTo>
                  <a:cubicBezTo>
                    <a:pt x="1845" y="591"/>
                    <a:pt x="2498" y="338"/>
                    <a:pt x="3153" y="338"/>
                  </a:cubicBezTo>
                  <a:cubicBezTo>
                    <a:pt x="3703" y="338"/>
                    <a:pt x="4254" y="516"/>
                    <a:pt x="4716" y="880"/>
                  </a:cubicBezTo>
                  <a:cubicBezTo>
                    <a:pt x="4744" y="903"/>
                    <a:pt x="4775" y="914"/>
                    <a:pt x="4807" y="914"/>
                  </a:cubicBezTo>
                  <a:cubicBezTo>
                    <a:pt x="4856" y="914"/>
                    <a:pt x="4906" y="888"/>
                    <a:pt x="4942" y="844"/>
                  </a:cubicBezTo>
                  <a:cubicBezTo>
                    <a:pt x="5002" y="773"/>
                    <a:pt x="4978" y="666"/>
                    <a:pt x="4918" y="606"/>
                  </a:cubicBezTo>
                  <a:cubicBezTo>
                    <a:pt x="4398" y="200"/>
                    <a:pt x="3779" y="1"/>
                    <a:pt x="3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7" name="Google Shape;6887;p79"/>
            <p:cNvSpPr/>
            <p:nvPr/>
          </p:nvSpPr>
          <p:spPr>
            <a:xfrm>
              <a:off x="7222085" y="3499690"/>
              <a:ext cx="158819" cy="148825"/>
            </a:xfrm>
            <a:custGeom>
              <a:avLst/>
              <a:gdLst/>
              <a:ahLst/>
              <a:cxnLst/>
              <a:rect l="l" t="t" r="r" b="b"/>
              <a:pathLst>
                <a:path w="4990" h="4676" extrusionOk="0">
                  <a:moveTo>
                    <a:pt x="3983" y="0"/>
                  </a:moveTo>
                  <a:cubicBezTo>
                    <a:pt x="3948" y="0"/>
                    <a:pt x="3913" y="12"/>
                    <a:pt x="3882" y="33"/>
                  </a:cubicBezTo>
                  <a:cubicBezTo>
                    <a:pt x="3810" y="92"/>
                    <a:pt x="3810" y="187"/>
                    <a:pt x="3858" y="259"/>
                  </a:cubicBezTo>
                  <a:cubicBezTo>
                    <a:pt x="4644" y="1271"/>
                    <a:pt x="4549" y="2711"/>
                    <a:pt x="3644" y="3616"/>
                  </a:cubicBezTo>
                  <a:cubicBezTo>
                    <a:pt x="3152" y="4115"/>
                    <a:pt x="2502" y="4367"/>
                    <a:pt x="1848" y="4367"/>
                  </a:cubicBezTo>
                  <a:cubicBezTo>
                    <a:pt x="1299" y="4367"/>
                    <a:pt x="748" y="4189"/>
                    <a:pt x="286" y="3831"/>
                  </a:cubicBezTo>
                  <a:cubicBezTo>
                    <a:pt x="250" y="3805"/>
                    <a:pt x="214" y="3793"/>
                    <a:pt x="180" y="3793"/>
                  </a:cubicBezTo>
                  <a:cubicBezTo>
                    <a:pt x="135" y="3793"/>
                    <a:pt x="94" y="3814"/>
                    <a:pt x="60" y="3854"/>
                  </a:cubicBezTo>
                  <a:cubicBezTo>
                    <a:pt x="0" y="3938"/>
                    <a:pt x="12" y="4021"/>
                    <a:pt x="84" y="4081"/>
                  </a:cubicBezTo>
                  <a:cubicBezTo>
                    <a:pt x="608" y="4486"/>
                    <a:pt x="1239" y="4676"/>
                    <a:pt x="1846" y="4676"/>
                  </a:cubicBezTo>
                  <a:cubicBezTo>
                    <a:pt x="2584" y="4676"/>
                    <a:pt x="3322" y="4390"/>
                    <a:pt x="3882" y="3843"/>
                  </a:cubicBezTo>
                  <a:cubicBezTo>
                    <a:pt x="4894" y="2831"/>
                    <a:pt x="4989" y="1211"/>
                    <a:pt x="4108" y="68"/>
                  </a:cubicBezTo>
                  <a:cubicBezTo>
                    <a:pt x="4074" y="21"/>
                    <a:pt x="4029" y="0"/>
                    <a:pt x="39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888" name="Google Shape;6888;p79"/>
          <p:cNvGrpSpPr/>
          <p:nvPr/>
        </p:nvGrpSpPr>
        <p:grpSpPr>
          <a:xfrm>
            <a:off x="7551754" y="3390808"/>
            <a:ext cx="344883" cy="301311"/>
            <a:chOff x="7551754" y="3390808"/>
            <a:chExt cx="344883" cy="301311"/>
          </a:xfrm>
        </p:grpSpPr>
        <p:sp>
          <p:nvSpPr>
            <p:cNvPr id="6889" name="Google Shape;6889;p79"/>
            <p:cNvSpPr/>
            <p:nvPr/>
          </p:nvSpPr>
          <p:spPr>
            <a:xfrm>
              <a:off x="7551754" y="3390808"/>
              <a:ext cx="344883" cy="301311"/>
            </a:xfrm>
            <a:custGeom>
              <a:avLst/>
              <a:gdLst/>
              <a:ahLst/>
              <a:cxnLst/>
              <a:rect l="l" t="t" r="r" b="b"/>
              <a:pathLst>
                <a:path w="10836" h="9467" extrusionOk="0">
                  <a:moveTo>
                    <a:pt x="6097" y="334"/>
                  </a:moveTo>
                  <a:lnTo>
                    <a:pt x="5799" y="3049"/>
                  </a:lnTo>
                  <a:cubicBezTo>
                    <a:pt x="5799" y="3049"/>
                    <a:pt x="5799" y="3073"/>
                    <a:pt x="5787" y="3073"/>
                  </a:cubicBezTo>
                  <a:lnTo>
                    <a:pt x="5073" y="3073"/>
                  </a:lnTo>
                  <a:cubicBezTo>
                    <a:pt x="5073" y="3073"/>
                    <a:pt x="5061" y="3073"/>
                    <a:pt x="5061" y="3049"/>
                  </a:cubicBezTo>
                  <a:lnTo>
                    <a:pt x="4763" y="334"/>
                  </a:lnTo>
                  <a:close/>
                  <a:moveTo>
                    <a:pt x="10336" y="2692"/>
                  </a:moveTo>
                  <a:cubicBezTo>
                    <a:pt x="10443" y="2692"/>
                    <a:pt x="10526" y="2763"/>
                    <a:pt x="10526" y="2870"/>
                  </a:cubicBezTo>
                  <a:lnTo>
                    <a:pt x="10526" y="8978"/>
                  </a:lnTo>
                  <a:cubicBezTo>
                    <a:pt x="10526" y="9085"/>
                    <a:pt x="10443" y="9157"/>
                    <a:pt x="10347" y="9157"/>
                  </a:cubicBezTo>
                  <a:lnTo>
                    <a:pt x="525" y="9157"/>
                  </a:lnTo>
                  <a:cubicBezTo>
                    <a:pt x="418" y="9157"/>
                    <a:pt x="346" y="9085"/>
                    <a:pt x="346" y="8978"/>
                  </a:cubicBezTo>
                  <a:lnTo>
                    <a:pt x="346" y="2870"/>
                  </a:lnTo>
                  <a:cubicBezTo>
                    <a:pt x="346" y="2763"/>
                    <a:pt x="418" y="2692"/>
                    <a:pt x="525" y="2692"/>
                  </a:cubicBezTo>
                  <a:lnTo>
                    <a:pt x="4704" y="2692"/>
                  </a:lnTo>
                  <a:lnTo>
                    <a:pt x="4752" y="3084"/>
                  </a:lnTo>
                  <a:cubicBezTo>
                    <a:pt x="4763" y="3251"/>
                    <a:pt x="4906" y="3382"/>
                    <a:pt x="5073" y="3382"/>
                  </a:cubicBezTo>
                  <a:lnTo>
                    <a:pt x="5787" y="3382"/>
                  </a:lnTo>
                  <a:cubicBezTo>
                    <a:pt x="5954" y="3382"/>
                    <a:pt x="6097" y="3263"/>
                    <a:pt x="6121" y="3084"/>
                  </a:cubicBezTo>
                  <a:lnTo>
                    <a:pt x="6156" y="2692"/>
                  </a:lnTo>
                  <a:close/>
                  <a:moveTo>
                    <a:pt x="4573" y="1"/>
                  </a:moveTo>
                  <a:cubicBezTo>
                    <a:pt x="4525" y="1"/>
                    <a:pt x="4478" y="13"/>
                    <a:pt x="4454" y="60"/>
                  </a:cubicBezTo>
                  <a:cubicBezTo>
                    <a:pt x="4418" y="96"/>
                    <a:pt x="4406" y="132"/>
                    <a:pt x="4406" y="179"/>
                  </a:cubicBezTo>
                  <a:lnTo>
                    <a:pt x="4644" y="2382"/>
                  </a:lnTo>
                  <a:lnTo>
                    <a:pt x="489" y="2382"/>
                  </a:lnTo>
                  <a:cubicBezTo>
                    <a:pt x="215" y="2382"/>
                    <a:pt x="1" y="2608"/>
                    <a:pt x="1" y="2870"/>
                  </a:cubicBezTo>
                  <a:lnTo>
                    <a:pt x="1" y="8978"/>
                  </a:lnTo>
                  <a:cubicBezTo>
                    <a:pt x="1" y="9240"/>
                    <a:pt x="215" y="9466"/>
                    <a:pt x="489" y="9466"/>
                  </a:cubicBezTo>
                  <a:lnTo>
                    <a:pt x="10312" y="9466"/>
                  </a:lnTo>
                  <a:cubicBezTo>
                    <a:pt x="10574" y="9466"/>
                    <a:pt x="10800" y="9240"/>
                    <a:pt x="10800" y="8978"/>
                  </a:cubicBezTo>
                  <a:lnTo>
                    <a:pt x="10800" y="2870"/>
                  </a:lnTo>
                  <a:cubicBezTo>
                    <a:pt x="10836" y="2608"/>
                    <a:pt x="10609" y="2382"/>
                    <a:pt x="10347" y="2382"/>
                  </a:cubicBezTo>
                  <a:lnTo>
                    <a:pt x="6192" y="2382"/>
                  </a:lnTo>
                  <a:lnTo>
                    <a:pt x="6430" y="179"/>
                  </a:lnTo>
                  <a:cubicBezTo>
                    <a:pt x="6430" y="132"/>
                    <a:pt x="6418" y="96"/>
                    <a:pt x="6383" y="60"/>
                  </a:cubicBezTo>
                  <a:cubicBezTo>
                    <a:pt x="6359" y="36"/>
                    <a:pt x="6311" y="1"/>
                    <a:pt x="62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0" name="Google Shape;6890;p79"/>
            <p:cNvSpPr/>
            <p:nvPr/>
          </p:nvSpPr>
          <p:spPr>
            <a:xfrm>
              <a:off x="7584345" y="3509811"/>
              <a:ext cx="117889" cy="150098"/>
            </a:xfrm>
            <a:custGeom>
              <a:avLst/>
              <a:gdLst/>
              <a:ahLst/>
              <a:cxnLst/>
              <a:rect l="l" t="t" r="r" b="b"/>
              <a:pathLst>
                <a:path w="3704" h="4716" extrusionOk="0">
                  <a:moveTo>
                    <a:pt x="2037" y="1143"/>
                  </a:moveTo>
                  <a:cubicBezTo>
                    <a:pt x="2239" y="1143"/>
                    <a:pt x="2394" y="1310"/>
                    <a:pt x="2394" y="1501"/>
                  </a:cubicBezTo>
                  <a:lnTo>
                    <a:pt x="2394" y="1846"/>
                  </a:lnTo>
                  <a:cubicBezTo>
                    <a:pt x="2382" y="2143"/>
                    <a:pt x="2144" y="2370"/>
                    <a:pt x="1858" y="2370"/>
                  </a:cubicBezTo>
                  <a:cubicBezTo>
                    <a:pt x="1572" y="2370"/>
                    <a:pt x="1346" y="2132"/>
                    <a:pt x="1346" y="1846"/>
                  </a:cubicBezTo>
                  <a:lnTo>
                    <a:pt x="1346" y="1501"/>
                  </a:lnTo>
                  <a:cubicBezTo>
                    <a:pt x="1346" y="1310"/>
                    <a:pt x="1501" y="1143"/>
                    <a:pt x="1703" y="1143"/>
                  </a:cubicBezTo>
                  <a:close/>
                  <a:moveTo>
                    <a:pt x="2025" y="2667"/>
                  </a:moveTo>
                  <a:lnTo>
                    <a:pt x="2025" y="2751"/>
                  </a:lnTo>
                  <a:cubicBezTo>
                    <a:pt x="2037" y="2822"/>
                    <a:pt x="2061" y="2870"/>
                    <a:pt x="2084" y="2929"/>
                  </a:cubicBezTo>
                  <a:lnTo>
                    <a:pt x="1858" y="3155"/>
                  </a:lnTo>
                  <a:lnTo>
                    <a:pt x="1846" y="3155"/>
                  </a:lnTo>
                  <a:lnTo>
                    <a:pt x="1620" y="2929"/>
                  </a:lnTo>
                  <a:cubicBezTo>
                    <a:pt x="1656" y="2882"/>
                    <a:pt x="1668" y="2822"/>
                    <a:pt x="1668" y="2763"/>
                  </a:cubicBezTo>
                  <a:lnTo>
                    <a:pt x="1668" y="2667"/>
                  </a:lnTo>
                  <a:cubicBezTo>
                    <a:pt x="1727" y="2679"/>
                    <a:pt x="1787" y="2679"/>
                    <a:pt x="1846" y="2679"/>
                  </a:cubicBezTo>
                  <a:cubicBezTo>
                    <a:pt x="1906" y="2679"/>
                    <a:pt x="1965" y="2679"/>
                    <a:pt x="2025" y="2667"/>
                  </a:cubicBezTo>
                  <a:close/>
                  <a:moveTo>
                    <a:pt x="2358" y="3108"/>
                  </a:moveTo>
                  <a:lnTo>
                    <a:pt x="2620" y="3239"/>
                  </a:lnTo>
                  <a:cubicBezTo>
                    <a:pt x="2680" y="3275"/>
                    <a:pt x="2727" y="3334"/>
                    <a:pt x="2727" y="3406"/>
                  </a:cubicBezTo>
                  <a:lnTo>
                    <a:pt x="2727" y="4406"/>
                  </a:lnTo>
                  <a:lnTo>
                    <a:pt x="1001" y="4406"/>
                  </a:lnTo>
                  <a:lnTo>
                    <a:pt x="1001" y="3406"/>
                  </a:lnTo>
                  <a:cubicBezTo>
                    <a:pt x="1001" y="3334"/>
                    <a:pt x="1049" y="3275"/>
                    <a:pt x="1108" y="3239"/>
                  </a:cubicBezTo>
                  <a:lnTo>
                    <a:pt x="1370" y="3108"/>
                  </a:lnTo>
                  <a:lnTo>
                    <a:pt x="1620" y="3358"/>
                  </a:lnTo>
                  <a:cubicBezTo>
                    <a:pt x="1680" y="3417"/>
                    <a:pt x="1775" y="3453"/>
                    <a:pt x="1858" y="3453"/>
                  </a:cubicBezTo>
                  <a:cubicBezTo>
                    <a:pt x="1953" y="3453"/>
                    <a:pt x="2025" y="3417"/>
                    <a:pt x="2096" y="3358"/>
                  </a:cubicBezTo>
                  <a:lnTo>
                    <a:pt x="2358" y="3108"/>
                  </a:lnTo>
                  <a:close/>
                  <a:moveTo>
                    <a:pt x="3394" y="298"/>
                  </a:moveTo>
                  <a:cubicBezTo>
                    <a:pt x="3394" y="298"/>
                    <a:pt x="3406" y="298"/>
                    <a:pt x="3406" y="310"/>
                  </a:cubicBezTo>
                  <a:lnTo>
                    <a:pt x="3406" y="4394"/>
                  </a:lnTo>
                  <a:lnTo>
                    <a:pt x="3394" y="4394"/>
                  </a:lnTo>
                  <a:lnTo>
                    <a:pt x="3037" y="4406"/>
                  </a:lnTo>
                  <a:lnTo>
                    <a:pt x="3037" y="3406"/>
                  </a:lnTo>
                  <a:cubicBezTo>
                    <a:pt x="3037" y="3215"/>
                    <a:pt x="2930" y="3048"/>
                    <a:pt x="2775" y="2965"/>
                  </a:cubicBezTo>
                  <a:lnTo>
                    <a:pt x="2370" y="2763"/>
                  </a:lnTo>
                  <a:lnTo>
                    <a:pt x="2370" y="2751"/>
                  </a:lnTo>
                  <a:lnTo>
                    <a:pt x="2370" y="2513"/>
                  </a:lnTo>
                  <a:cubicBezTo>
                    <a:pt x="2573" y="2370"/>
                    <a:pt x="2715" y="2108"/>
                    <a:pt x="2715" y="1846"/>
                  </a:cubicBezTo>
                  <a:lnTo>
                    <a:pt x="2715" y="1501"/>
                  </a:lnTo>
                  <a:cubicBezTo>
                    <a:pt x="2715" y="1131"/>
                    <a:pt x="2418" y="834"/>
                    <a:pt x="2037" y="834"/>
                  </a:cubicBezTo>
                  <a:lnTo>
                    <a:pt x="1703" y="834"/>
                  </a:lnTo>
                  <a:cubicBezTo>
                    <a:pt x="1322" y="834"/>
                    <a:pt x="1025" y="1131"/>
                    <a:pt x="1025" y="1501"/>
                  </a:cubicBezTo>
                  <a:lnTo>
                    <a:pt x="1025" y="1846"/>
                  </a:lnTo>
                  <a:cubicBezTo>
                    <a:pt x="1025" y="2108"/>
                    <a:pt x="1168" y="2370"/>
                    <a:pt x="1370" y="2513"/>
                  </a:cubicBezTo>
                  <a:lnTo>
                    <a:pt x="1370" y="2751"/>
                  </a:lnTo>
                  <a:lnTo>
                    <a:pt x="1370" y="2763"/>
                  </a:lnTo>
                  <a:lnTo>
                    <a:pt x="965" y="2965"/>
                  </a:lnTo>
                  <a:cubicBezTo>
                    <a:pt x="810" y="3048"/>
                    <a:pt x="703" y="3215"/>
                    <a:pt x="703" y="3406"/>
                  </a:cubicBezTo>
                  <a:lnTo>
                    <a:pt x="703" y="4394"/>
                  </a:lnTo>
                  <a:lnTo>
                    <a:pt x="346" y="4394"/>
                  </a:lnTo>
                  <a:cubicBezTo>
                    <a:pt x="346" y="4394"/>
                    <a:pt x="334" y="4394"/>
                    <a:pt x="334" y="4370"/>
                  </a:cubicBezTo>
                  <a:lnTo>
                    <a:pt x="334" y="310"/>
                  </a:lnTo>
                  <a:cubicBezTo>
                    <a:pt x="334" y="310"/>
                    <a:pt x="334" y="298"/>
                    <a:pt x="346" y="298"/>
                  </a:cubicBezTo>
                  <a:close/>
                  <a:moveTo>
                    <a:pt x="334" y="0"/>
                  </a:moveTo>
                  <a:cubicBezTo>
                    <a:pt x="156" y="0"/>
                    <a:pt x="1" y="143"/>
                    <a:pt x="1" y="322"/>
                  </a:cubicBezTo>
                  <a:lnTo>
                    <a:pt x="1" y="4394"/>
                  </a:lnTo>
                  <a:cubicBezTo>
                    <a:pt x="1" y="4572"/>
                    <a:pt x="156" y="4715"/>
                    <a:pt x="334" y="4715"/>
                  </a:cubicBezTo>
                  <a:lnTo>
                    <a:pt x="3382" y="4715"/>
                  </a:lnTo>
                  <a:cubicBezTo>
                    <a:pt x="3561" y="4715"/>
                    <a:pt x="3704" y="4572"/>
                    <a:pt x="3704" y="4394"/>
                  </a:cubicBezTo>
                  <a:lnTo>
                    <a:pt x="3704" y="322"/>
                  </a:lnTo>
                  <a:cubicBezTo>
                    <a:pt x="3704" y="143"/>
                    <a:pt x="3561" y="0"/>
                    <a:pt x="3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1" name="Google Shape;6891;p79"/>
            <p:cNvSpPr/>
            <p:nvPr/>
          </p:nvSpPr>
          <p:spPr>
            <a:xfrm>
              <a:off x="7724959" y="3509811"/>
              <a:ext cx="139468" cy="31859"/>
            </a:xfrm>
            <a:custGeom>
              <a:avLst/>
              <a:gdLst/>
              <a:ahLst/>
              <a:cxnLst/>
              <a:rect l="l" t="t" r="r" b="b"/>
              <a:pathLst>
                <a:path w="4382" h="1001" extrusionOk="0">
                  <a:moveTo>
                    <a:pt x="4048" y="310"/>
                  </a:moveTo>
                  <a:cubicBezTo>
                    <a:pt x="4048" y="310"/>
                    <a:pt x="4072" y="310"/>
                    <a:pt x="4072" y="322"/>
                  </a:cubicBezTo>
                  <a:lnTo>
                    <a:pt x="4072" y="667"/>
                  </a:lnTo>
                  <a:lnTo>
                    <a:pt x="333" y="679"/>
                  </a:lnTo>
                  <a:cubicBezTo>
                    <a:pt x="333" y="679"/>
                    <a:pt x="322" y="679"/>
                    <a:pt x="322" y="667"/>
                  </a:cubicBezTo>
                  <a:lnTo>
                    <a:pt x="322" y="322"/>
                  </a:lnTo>
                  <a:cubicBezTo>
                    <a:pt x="322" y="322"/>
                    <a:pt x="322" y="310"/>
                    <a:pt x="333" y="310"/>
                  </a:cubicBezTo>
                  <a:close/>
                  <a:moveTo>
                    <a:pt x="333" y="0"/>
                  </a:moveTo>
                  <a:cubicBezTo>
                    <a:pt x="155" y="0"/>
                    <a:pt x="0" y="143"/>
                    <a:pt x="0" y="322"/>
                  </a:cubicBezTo>
                  <a:lnTo>
                    <a:pt x="0" y="667"/>
                  </a:lnTo>
                  <a:cubicBezTo>
                    <a:pt x="0" y="846"/>
                    <a:pt x="155" y="1000"/>
                    <a:pt x="333" y="1000"/>
                  </a:cubicBezTo>
                  <a:lnTo>
                    <a:pt x="4048" y="1000"/>
                  </a:lnTo>
                  <a:cubicBezTo>
                    <a:pt x="4227" y="1000"/>
                    <a:pt x="4382" y="846"/>
                    <a:pt x="4382" y="667"/>
                  </a:cubicBezTo>
                  <a:lnTo>
                    <a:pt x="4382" y="322"/>
                  </a:lnTo>
                  <a:cubicBezTo>
                    <a:pt x="4382" y="143"/>
                    <a:pt x="4227" y="0"/>
                    <a:pt x="4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2" name="Google Shape;6892;p79"/>
            <p:cNvSpPr/>
            <p:nvPr/>
          </p:nvSpPr>
          <p:spPr>
            <a:xfrm>
              <a:off x="7724577" y="3553001"/>
              <a:ext cx="107259" cy="31477"/>
            </a:xfrm>
            <a:custGeom>
              <a:avLst/>
              <a:gdLst/>
              <a:ahLst/>
              <a:cxnLst/>
              <a:rect l="l" t="t" r="r" b="b"/>
              <a:pathLst>
                <a:path w="3370" h="989" extrusionOk="0">
                  <a:moveTo>
                    <a:pt x="3036" y="310"/>
                  </a:moveTo>
                  <a:cubicBezTo>
                    <a:pt x="3036" y="310"/>
                    <a:pt x="3048" y="310"/>
                    <a:pt x="3048" y="322"/>
                  </a:cubicBezTo>
                  <a:lnTo>
                    <a:pt x="3048" y="667"/>
                  </a:lnTo>
                  <a:lnTo>
                    <a:pt x="334" y="679"/>
                  </a:lnTo>
                  <a:cubicBezTo>
                    <a:pt x="334" y="679"/>
                    <a:pt x="310" y="679"/>
                    <a:pt x="310" y="667"/>
                  </a:cubicBezTo>
                  <a:lnTo>
                    <a:pt x="310" y="322"/>
                  </a:lnTo>
                  <a:cubicBezTo>
                    <a:pt x="310" y="322"/>
                    <a:pt x="310" y="310"/>
                    <a:pt x="334" y="310"/>
                  </a:cubicBezTo>
                  <a:close/>
                  <a:moveTo>
                    <a:pt x="334" y="1"/>
                  </a:moveTo>
                  <a:cubicBezTo>
                    <a:pt x="143" y="1"/>
                    <a:pt x="0" y="144"/>
                    <a:pt x="0" y="322"/>
                  </a:cubicBezTo>
                  <a:lnTo>
                    <a:pt x="0" y="667"/>
                  </a:lnTo>
                  <a:cubicBezTo>
                    <a:pt x="0" y="846"/>
                    <a:pt x="143" y="989"/>
                    <a:pt x="334" y="989"/>
                  </a:cubicBezTo>
                  <a:lnTo>
                    <a:pt x="3036" y="989"/>
                  </a:lnTo>
                  <a:cubicBezTo>
                    <a:pt x="3215" y="989"/>
                    <a:pt x="3370" y="846"/>
                    <a:pt x="3370" y="667"/>
                  </a:cubicBezTo>
                  <a:lnTo>
                    <a:pt x="3370" y="322"/>
                  </a:lnTo>
                  <a:cubicBezTo>
                    <a:pt x="3370" y="144"/>
                    <a:pt x="3227" y="1"/>
                    <a:pt x="3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3" name="Google Shape;6893;p79"/>
            <p:cNvSpPr/>
            <p:nvPr/>
          </p:nvSpPr>
          <p:spPr>
            <a:xfrm>
              <a:off x="7724577" y="3595841"/>
              <a:ext cx="64451" cy="10630"/>
            </a:xfrm>
            <a:custGeom>
              <a:avLst/>
              <a:gdLst/>
              <a:ahLst/>
              <a:cxnLst/>
              <a:rect l="l" t="t" r="r" b="b"/>
              <a:pathLst>
                <a:path w="2025" h="334" extrusionOk="0">
                  <a:moveTo>
                    <a:pt x="167" y="0"/>
                  </a:moveTo>
                  <a:cubicBezTo>
                    <a:pt x="72" y="0"/>
                    <a:pt x="0" y="83"/>
                    <a:pt x="0" y="167"/>
                  </a:cubicBezTo>
                  <a:cubicBezTo>
                    <a:pt x="0" y="262"/>
                    <a:pt x="72" y="333"/>
                    <a:pt x="167" y="333"/>
                  </a:cubicBezTo>
                  <a:lnTo>
                    <a:pt x="1858" y="333"/>
                  </a:lnTo>
                  <a:cubicBezTo>
                    <a:pt x="1953" y="333"/>
                    <a:pt x="2024" y="262"/>
                    <a:pt x="2024" y="167"/>
                  </a:cubicBezTo>
                  <a:cubicBezTo>
                    <a:pt x="2012" y="83"/>
                    <a:pt x="1953" y="0"/>
                    <a:pt x="1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4" name="Google Shape;6894;p79"/>
            <p:cNvSpPr/>
            <p:nvPr/>
          </p:nvSpPr>
          <p:spPr>
            <a:xfrm>
              <a:off x="7799977" y="3595841"/>
              <a:ext cx="32241" cy="10630"/>
            </a:xfrm>
            <a:custGeom>
              <a:avLst/>
              <a:gdLst/>
              <a:ahLst/>
              <a:cxnLst/>
              <a:rect l="l" t="t" r="r" b="b"/>
              <a:pathLst>
                <a:path w="1013" h="334" extrusionOk="0">
                  <a:moveTo>
                    <a:pt x="167" y="0"/>
                  </a:moveTo>
                  <a:cubicBezTo>
                    <a:pt x="72" y="0"/>
                    <a:pt x="1" y="83"/>
                    <a:pt x="1" y="167"/>
                  </a:cubicBezTo>
                  <a:cubicBezTo>
                    <a:pt x="1" y="262"/>
                    <a:pt x="72" y="333"/>
                    <a:pt x="167" y="333"/>
                  </a:cubicBezTo>
                  <a:lnTo>
                    <a:pt x="846" y="333"/>
                  </a:lnTo>
                  <a:cubicBezTo>
                    <a:pt x="941" y="333"/>
                    <a:pt x="1013" y="262"/>
                    <a:pt x="1013" y="167"/>
                  </a:cubicBezTo>
                  <a:cubicBezTo>
                    <a:pt x="1001" y="83"/>
                    <a:pt x="941"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5" name="Google Shape;6895;p79"/>
            <p:cNvSpPr/>
            <p:nvPr/>
          </p:nvSpPr>
          <p:spPr>
            <a:xfrm>
              <a:off x="7724577" y="3628051"/>
              <a:ext cx="21229" cy="10630"/>
            </a:xfrm>
            <a:custGeom>
              <a:avLst/>
              <a:gdLst/>
              <a:ahLst/>
              <a:cxnLst/>
              <a:rect l="l" t="t" r="r" b="b"/>
              <a:pathLst>
                <a:path w="667" h="334" extrusionOk="0">
                  <a:moveTo>
                    <a:pt x="167" y="0"/>
                  </a:moveTo>
                  <a:cubicBezTo>
                    <a:pt x="72" y="0"/>
                    <a:pt x="0" y="83"/>
                    <a:pt x="0" y="167"/>
                  </a:cubicBezTo>
                  <a:cubicBezTo>
                    <a:pt x="0" y="262"/>
                    <a:pt x="72" y="333"/>
                    <a:pt x="167" y="333"/>
                  </a:cubicBezTo>
                  <a:lnTo>
                    <a:pt x="512" y="333"/>
                  </a:lnTo>
                  <a:cubicBezTo>
                    <a:pt x="595" y="333"/>
                    <a:pt x="667" y="262"/>
                    <a:pt x="667" y="167"/>
                  </a:cubicBezTo>
                  <a:cubicBezTo>
                    <a:pt x="667" y="83"/>
                    <a:pt x="595"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6" name="Google Shape;6896;p79"/>
            <p:cNvSpPr/>
            <p:nvPr/>
          </p:nvSpPr>
          <p:spPr>
            <a:xfrm>
              <a:off x="7756787" y="3628051"/>
              <a:ext cx="53438" cy="10630"/>
            </a:xfrm>
            <a:custGeom>
              <a:avLst/>
              <a:gdLst/>
              <a:ahLst/>
              <a:cxnLst/>
              <a:rect l="l" t="t" r="r" b="b"/>
              <a:pathLst>
                <a:path w="1679" h="334" extrusionOk="0">
                  <a:moveTo>
                    <a:pt x="167" y="0"/>
                  </a:moveTo>
                  <a:cubicBezTo>
                    <a:pt x="72" y="0"/>
                    <a:pt x="0" y="83"/>
                    <a:pt x="0" y="167"/>
                  </a:cubicBezTo>
                  <a:cubicBezTo>
                    <a:pt x="0" y="262"/>
                    <a:pt x="72" y="333"/>
                    <a:pt x="167" y="333"/>
                  </a:cubicBezTo>
                  <a:lnTo>
                    <a:pt x="1524" y="333"/>
                  </a:lnTo>
                  <a:cubicBezTo>
                    <a:pt x="1608" y="333"/>
                    <a:pt x="1679" y="262"/>
                    <a:pt x="1679" y="167"/>
                  </a:cubicBezTo>
                  <a:cubicBezTo>
                    <a:pt x="1679" y="83"/>
                    <a:pt x="1608" y="0"/>
                    <a:pt x="1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7" name="Google Shape;6897;p79"/>
            <p:cNvSpPr/>
            <p:nvPr/>
          </p:nvSpPr>
          <p:spPr>
            <a:xfrm>
              <a:off x="7724577" y="3650012"/>
              <a:ext cx="21229" cy="10280"/>
            </a:xfrm>
            <a:custGeom>
              <a:avLst/>
              <a:gdLst/>
              <a:ahLst/>
              <a:cxnLst/>
              <a:rect l="l" t="t" r="r" b="b"/>
              <a:pathLst>
                <a:path w="667" h="323" extrusionOk="0">
                  <a:moveTo>
                    <a:pt x="167" y="1"/>
                  </a:moveTo>
                  <a:cubicBezTo>
                    <a:pt x="72" y="1"/>
                    <a:pt x="0" y="72"/>
                    <a:pt x="0" y="167"/>
                  </a:cubicBezTo>
                  <a:cubicBezTo>
                    <a:pt x="0" y="251"/>
                    <a:pt x="72" y="322"/>
                    <a:pt x="167" y="322"/>
                  </a:cubicBezTo>
                  <a:lnTo>
                    <a:pt x="512" y="322"/>
                  </a:lnTo>
                  <a:cubicBezTo>
                    <a:pt x="595" y="322"/>
                    <a:pt x="667" y="251"/>
                    <a:pt x="667" y="167"/>
                  </a:cubicBezTo>
                  <a:cubicBezTo>
                    <a:pt x="655" y="72"/>
                    <a:pt x="595"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8" name="Google Shape;6898;p79"/>
            <p:cNvSpPr/>
            <p:nvPr/>
          </p:nvSpPr>
          <p:spPr>
            <a:xfrm>
              <a:off x="7756787" y="3650012"/>
              <a:ext cx="53438" cy="10280"/>
            </a:xfrm>
            <a:custGeom>
              <a:avLst/>
              <a:gdLst/>
              <a:ahLst/>
              <a:cxnLst/>
              <a:rect l="l" t="t" r="r" b="b"/>
              <a:pathLst>
                <a:path w="1679" h="323" extrusionOk="0">
                  <a:moveTo>
                    <a:pt x="167" y="1"/>
                  </a:moveTo>
                  <a:cubicBezTo>
                    <a:pt x="72" y="1"/>
                    <a:pt x="0" y="72"/>
                    <a:pt x="0" y="167"/>
                  </a:cubicBezTo>
                  <a:cubicBezTo>
                    <a:pt x="0" y="251"/>
                    <a:pt x="72" y="322"/>
                    <a:pt x="167" y="322"/>
                  </a:cubicBezTo>
                  <a:lnTo>
                    <a:pt x="1524" y="322"/>
                  </a:lnTo>
                  <a:cubicBezTo>
                    <a:pt x="1608" y="322"/>
                    <a:pt x="1679" y="251"/>
                    <a:pt x="1679" y="167"/>
                  </a:cubicBezTo>
                  <a:cubicBezTo>
                    <a:pt x="1679" y="72"/>
                    <a:pt x="1608" y="1"/>
                    <a:pt x="1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9" name="Google Shape;6899;p79"/>
            <p:cNvSpPr/>
            <p:nvPr/>
          </p:nvSpPr>
          <p:spPr>
            <a:xfrm>
              <a:off x="7719262" y="3466621"/>
              <a:ext cx="10630" cy="10630"/>
            </a:xfrm>
            <a:custGeom>
              <a:avLst/>
              <a:gdLst/>
              <a:ahLst/>
              <a:cxnLst/>
              <a:rect l="l" t="t" r="r" b="b"/>
              <a:pathLst>
                <a:path w="334" h="334" extrusionOk="0">
                  <a:moveTo>
                    <a:pt x="167" y="0"/>
                  </a:moveTo>
                  <a:cubicBezTo>
                    <a:pt x="84" y="0"/>
                    <a:pt x="0" y="71"/>
                    <a:pt x="0" y="167"/>
                  </a:cubicBezTo>
                  <a:cubicBezTo>
                    <a:pt x="0" y="250"/>
                    <a:pt x="84" y="333"/>
                    <a:pt x="167" y="333"/>
                  </a:cubicBezTo>
                  <a:cubicBezTo>
                    <a:pt x="262" y="333"/>
                    <a:pt x="334" y="250"/>
                    <a:pt x="334" y="167"/>
                  </a:cubicBezTo>
                  <a:cubicBezTo>
                    <a:pt x="322" y="60"/>
                    <a:pt x="239"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00" name="Google Shape;6900;p79"/>
          <p:cNvGrpSpPr/>
          <p:nvPr/>
        </p:nvGrpSpPr>
        <p:grpSpPr>
          <a:xfrm>
            <a:off x="6707084" y="3387403"/>
            <a:ext cx="261145" cy="308504"/>
            <a:chOff x="6707084" y="3387403"/>
            <a:chExt cx="261145" cy="308504"/>
          </a:xfrm>
        </p:grpSpPr>
        <p:sp>
          <p:nvSpPr>
            <p:cNvPr id="6901" name="Google Shape;6901;p79"/>
            <p:cNvSpPr/>
            <p:nvPr/>
          </p:nvSpPr>
          <p:spPr>
            <a:xfrm>
              <a:off x="6726053" y="3542403"/>
              <a:ext cx="68238" cy="153504"/>
            </a:xfrm>
            <a:custGeom>
              <a:avLst/>
              <a:gdLst/>
              <a:ahLst/>
              <a:cxnLst/>
              <a:rect l="l" t="t" r="r" b="b"/>
              <a:pathLst>
                <a:path w="2144" h="4823" extrusionOk="0">
                  <a:moveTo>
                    <a:pt x="1203" y="286"/>
                  </a:moveTo>
                  <a:cubicBezTo>
                    <a:pt x="1381" y="286"/>
                    <a:pt x="1524" y="417"/>
                    <a:pt x="1524" y="596"/>
                  </a:cubicBezTo>
                  <a:lnTo>
                    <a:pt x="1524" y="893"/>
                  </a:lnTo>
                  <a:cubicBezTo>
                    <a:pt x="1524" y="1143"/>
                    <a:pt x="1310" y="1358"/>
                    <a:pt x="1060" y="1358"/>
                  </a:cubicBezTo>
                  <a:cubicBezTo>
                    <a:pt x="810" y="1358"/>
                    <a:pt x="596" y="1143"/>
                    <a:pt x="596" y="893"/>
                  </a:cubicBezTo>
                  <a:lnTo>
                    <a:pt x="596" y="596"/>
                  </a:lnTo>
                  <a:cubicBezTo>
                    <a:pt x="596" y="417"/>
                    <a:pt x="726" y="286"/>
                    <a:pt x="905" y="286"/>
                  </a:cubicBezTo>
                  <a:close/>
                  <a:moveTo>
                    <a:pt x="1227" y="1643"/>
                  </a:moveTo>
                  <a:lnTo>
                    <a:pt x="1227" y="1715"/>
                  </a:lnTo>
                  <a:cubicBezTo>
                    <a:pt x="1227" y="1774"/>
                    <a:pt x="1238" y="1822"/>
                    <a:pt x="1262" y="1858"/>
                  </a:cubicBezTo>
                  <a:lnTo>
                    <a:pt x="1060" y="2036"/>
                  </a:lnTo>
                  <a:lnTo>
                    <a:pt x="846" y="1846"/>
                  </a:lnTo>
                  <a:cubicBezTo>
                    <a:pt x="881" y="1798"/>
                    <a:pt x="893" y="1762"/>
                    <a:pt x="893" y="1703"/>
                  </a:cubicBezTo>
                  <a:lnTo>
                    <a:pt x="893" y="1643"/>
                  </a:lnTo>
                  <a:close/>
                  <a:moveTo>
                    <a:pt x="1060" y="2036"/>
                  </a:moveTo>
                  <a:cubicBezTo>
                    <a:pt x="1060" y="2048"/>
                    <a:pt x="1057" y="2054"/>
                    <a:pt x="1055" y="2054"/>
                  </a:cubicBezTo>
                  <a:cubicBezTo>
                    <a:pt x="1054" y="2054"/>
                    <a:pt x="1054" y="2048"/>
                    <a:pt x="1060" y="2036"/>
                  </a:cubicBezTo>
                  <a:close/>
                  <a:moveTo>
                    <a:pt x="905" y="0"/>
                  </a:moveTo>
                  <a:cubicBezTo>
                    <a:pt x="584" y="0"/>
                    <a:pt x="310" y="274"/>
                    <a:pt x="310" y="596"/>
                  </a:cubicBezTo>
                  <a:lnTo>
                    <a:pt x="310" y="893"/>
                  </a:lnTo>
                  <a:cubicBezTo>
                    <a:pt x="310" y="1143"/>
                    <a:pt x="429" y="1358"/>
                    <a:pt x="607" y="1489"/>
                  </a:cubicBezTo>
                  <a:lnTo>
                    <a:pt x="607" y="1703"/>
                  </a:lnTo>
                  <a:lnTo>
                    <a:pt x="607" y="1715"/>
                  </a:lnTo>
                  <a:lnTo>
                    <a:pt x="250" y="1893"/>
                  </a:lnTo>
                  <a:cubicBezTo>
                    <a:pt x="107" y="1965"/>
                    <a:pt x="0" y="2120"/>
                    <a:pt x="0" y="2298"/>
                  </a:cubicBezTo>
                  <a:lnTo>
                    <a:pt x="0" y="3632"/>
                  </a:lnTo>
                  <a:cubicBezTo>
                    <a:pt x="0" y="3751"/>
                    <a:pt x="36" y="3870"/>
                    <a:pt x="107" y="3965"/>
                  </a:cubicBezTo>
                  <a:lnTo>
                    <a:pt x="250" y="4179"/>
                  </a:lnTo>
                  <a:cubicBezTo>
                    <a:pt x="286" y="4227"/>
                    <a:pt x="310" y="4298"/>
                    <a:pt x="310" y="4358"/>
                  </a:cubicBezTo>
                  <a:lnTo>
                    <a:pt x="310" y="4679"/>
                  </a:lnTo>
                  <a:cubicBezTo>
                    <a:pt x="310" y="4751"/>
                    <a:pt x="369" y="4822"/>
                    <a:pt x="465" y="4822"/>
                  </a:cubicBezTo>
                  <a:cubicBezTo>
                    <a:pt x="536" y="4822"/>
                    <a:pt x="607" y="4763"/>
                    <a:pt x="607" y="4679"/>
                  </a:cubicBezTo>
                  <a:lnTo>
                    <a:pt x="607" y="4358"/>
                  </a:lnTo>
                  <a:cubicBezTo>
                    <a:pt x="607" y="4239"/>
                    <a:pt x="584" y="4120"/>
                    <a:pt x="512" y="4036"/>
                  </a:cubicBezTo>
                  <a:lnTo>
                    <a:pt x="357" y="3810"/>
                  </a:lnTo>
                  <a:cubicBezTo>
                    <a:pt x="334" y="3763"/>
                    <a:pt x="298" y="3691"/>
                    <a:pt x="298" y="3632"/>
                  </a:cubicBezTo>
                  <a:lnTo>
                    <a:pt x="298" y="2298"/>
                  </a:lnTo>
                  <a:cubicBezTo>
                    <a:pt x="298" y="2239"/>
                    <a:pt x="334" y="2179"/>
                    <a:pt x="381" y="2143"/>
                  </a:cubicBezTo>
                  <a:lnTo>
                    <a:pt x="643" y="2024"/>
                  </a:lnTo>
                  <a:lnTo>
                    <a:pt x="857" y="2251"/>
                  </a:lnTo>
                  <a:cubicBezTo>
                    <a:pt x="929" y="2310"/>
                    <a:pt x="1000" y="2334"/>
                    <a:pt x="1072" y="2334"/>
                  </a:cubicBezTo>
                  <a:cubicBezTo>
                    <a:pt x="1143" y="2334"/>
                    <a:pt x="1227" y="2310"/>
                    <a:pt x="1286" y="2251"/>
                  </a:cubicBezTo>
                  <a:lnTo>
                    <a:pt x="1500" y="2024"/>
                  </a:lnTo>
                  <a:lnTo>
                    <a:pt x="1762" y="2143"/>
                  </a:lnTo>
                  <a:cubicBezTo>
                    <a:pt x="1822" y="2179"/>
                    <a:pt x="1846" y="2239"/>
                    <a:pt x="1846" y="2298"/>
                  </a:cubicBezTo>
                  <a:lnTo>
                    <a:pt x="1846" y="3632"/>
                  </a:lnTo>
                  <a:cubicBezTo>
                    <a:pt x="1846" y="3691"/>
                    <a:pt x="1834" y="3751"/>
                    <a:pt x="1786" y="3810"/>
                  </a:cubicBezTo>
                  <a:lnTo>
                    <a:pt x="1643" y="4036"/>
                  </a:lnTo>
                  <a:cubicBezTo>
                    <a:pt x="1572" y="4144"/>
                    <a:pt x="1536" y="4239"/>
                    <a:pt x="1536" y="4358"/>
                  </a:cubicBezTo>
                  <a:lnTo>
                    <a:pt x="1536" y="4679"/>
                  </a:lnTo>
                  <a:cubicBezTo>
                    <a:pt x="1536" y="4751"/>
                    <a:pt x="1596" y="4822"/>
                    <a:pt x="1679" y="4822"/>
                  </a:cubicBezTo>
                  <a:cubicBezTo>
                    <a:pt x="1750" y="4822"/>
                    <a:pt x="1834" y="4763"/>
                    <a:pt x="1834" y="4679"/>
                  </a:cubicBezTo>
                  <a:lnTo>
                    <a:pt x="1834" y="4358"/>
                  </a:lnTo>
                  <a:cubicBezTo>
                    <a:pt x="1834" y="4298"/>
                    <a:pt x="1846" y="4239"/>
                    <a:pt x="1893" y="4179"/>
                  </a:cubicBezTo>
                  <a:lnTo>
                    <a:pt x="2036" y="3965"/>
                  </a:lnTo>
                  <a:cubicBezTo>
                    <a:pt x="2096" y="3858"/>
                    <a:pt x="2143" y="3751"/>
                    <a:pt x="2143" y="3632"/>
                  </a:cubicBezTo>
                  <a:lnTo>
                    <a:pt x="2143" y="2298"/>
                  </a:lnTo>
                  <a:cubicBezTo>
                    <a:pt x="2096" y="2120"/>
                    <a:pt x="2012" y="1965"/>
                    <a:pt x="1858" y="1893"/>
                  </a:cubicBezTo>
                  <a:lnTo>
                    <a:pt x="1500" y="1715"/>
                  </a:lnTo>
                  <a:lnTo>
                    <a:pt x="1500" y="1703"/>
                  </a:lnTo>
                  <a:lnTo>
                    <a:pt x="1500" y="1489"/>
                  </a:lnTo>
                  <a:cubicBezTo>
                    <a:pt x="1679" y="1358"/>
                    <a:pt x="1798" y="1131"/>
                    <a:pt x="1798" y="893"/>
                  </a:cubicBezTo>
                  <a:lnTo>
                    <a:pt x="1798" y="596"/>
                  </a:lnTo>
                  <a:cubicBezTo>
                    <a:pt x="1798" y="274"/>
                    <a:pt x="1536" y="0"/>
                    <a:pt x="1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2" name="Google Shape;6902;p79"/>
            <p:cNvSpPr/>
            <p:nvPr/>
          </p:nvSpPr>
          <p:spPr>
            <a:xfrm>
              <a:off x="6803362" y="3542403"/>
              <a:ext cx="68238" cy="153504"/>
            </a:xfrm>
            <a:custGeom>
              <a:avLst/>
              <a:gdLst/>
              <a:ahLst/>
              <a:cxnLst/>
              <a:rect l="l" t="t" r="r" b="b"/>
              <a:pathLst>
                <a:path w="2144" h="4823" extrusionOk="0">
                  <a:moveTo>
                    <a:pt x="1203" y="286"/>
                  </a:moveTo>
                  <a:cubicBezTo>
                    <a:pt x="1381" y="286"/>
                    <a:pt x="1512" y="417"/>
                    <a:pt x="1512" y="596"/>
                  </a:cubicBezTo>
                  <a:lnTo>
                    <a:pt x="1512" y="893"/>
                  </a:lnTo>
                  <a:cubicBezTo>
                    <a:pt x="1512" y="1143"/>
                    <a:pt x="1310" y="1358"/>
                    <a:pt x="1060" y="1358"/>
                  </a:cubicBezTo>
                  <a:cubicBezTo>
                    <a:pt x="798" y="1358"/>
                    <a:pt x="595" y="1143"/>
                    <a:pt x="595" y="893"/>
                  </a:cubicBezTo>
                  <a:lnTo>
                    <a:pt x="595" y="596"/>
                  </a:lnTo>
                  <a:cubicBezTo>
                    <a:pt x="595" y="417"/>
                    <a:pt x="726" y="286"/>
                    <a:pt x="905" y="286"/>
                  </a:cubicBezTo>
                  <a:close/>
                  <a:moveTo>
                    <a:pt x="1215" y="1643"/>
                  </a:moveTo>
                  <a:lnTo>
                    <a:pt x="1215" y="1715"/>
                  </a:lnTo>
                  <a:cubicBezTo>
                    <a:pt x="1215" y="1774"/>
                    <a:pt x="1226" y="1822"/>
                    <a:pt x="1262" y="1858"/>
                  </a:cubicBezTo>
                  <a:lnTo>
                    <a:pt x="1060" y="2036"/>
                  </a:lnTo>
                  <a:lnTo>
                    <a:pt x="845" y="1846"/>
                  </a:lnTo>
                  <a:cubicBezTo>
                    <a:pt x="881" y="1798"/>
                    <a:pt x="893" y="1762"/>
                    <a:pt x="893" y="1703"/>
                  </a:cubicBezTo>
                  <a:lnTo>
                    <a:pt x="893" y="1643"/>
                  </a:lnTo>
                  <a:close/>
                  <a:moveTo>
                    <a:pt x="1060" y="2036"/>
                  </a:moveTo>
                  <a:cubicBezTo>
                    <a:pt x="1060" y="2048"/>
                    <a:pt x="1054" y="2054"/>
                    <a:pt x="1051" y="2054"/>
                  </a:cubicBezTo>
                  <a:cubicBezTo>
                    <a:pt x="1048" y="2054"/>
                    <a:pt x="1048" y="2048"/>
                    <a:pt x="1060" y="2036"/>
                  </a:cubicBezTo>
                  <a:close/>
                  <a:moveTo>
                    <a:pt x="905" y="0"/>
                  </a:moveTo>
                  <a:cubicBezTo>
                    <a:pt x="583" y="0"/>
                    <a:pt x="310" y="274"/>
                    <a:pt x="310" y="596"/>
                  </a:cubicBezTo>
                  <a:lnTo>
                    <a:pt x="310" y="893"/>
                  </a:lnTo>
                  <a:cubicBezTo>
                    <a:pt x="310" y="1143"/>
                    <a:pt x="429" y="1358"/>
                    <a:pt x="607" y="1489"/>
                  </a:cubicBezTo>
                  <a:lnTo>
                    <a:pt x="607" y="1703"/>
                  </a:lnTo>
                  <a:lnTo>
                    <a:pt x="607" y="1715"/>
                  </a:lnTo>
                  <a:lnTo>
                    <a:pt x="250" y="1893"/>
                  </a:lnTo>
                  <a:cubicBezTo>
                    <a:pt x="107" y="1965"/>
                    <a:pt x="0" y="2120"/>
                    <a:pt x="0" y="2298"/>
                  </a:cubicBezTo>
                  <a:lnTo>
                    <a:pt x="0" y="3632"/>
                  </a:lnTo>
                  <a:cubicBezTo>
                    <a:pt x="0" y="3751"/>
                    <a:pt x="24" y="3870"/>
                    <a:pt x="107" y="3965"/>
                  </a:cubicBezTo>
                  <a:lnTo>
                    <a:pt x="250" y="4179"/>
                  </a:lnTo>
                  <a:cubicBezTo>
                    <a:pt x="286" y="4227"/>
                    <a:pt x="310" y="4298"/>
                    <a:pt x="310" y="4358"/>
                  </a:cubicBezTo>
                  <a:lnTo>
                    <a:pt x="310" y="4679"/>
                  </a:lnTo>
                  <a:cubicBezTo>
                    <a:pt x="310" y="4751"/>
                    <a:pt x="369" y="4822"/>
                    <a:pt x="464" y="4822"/>
                  </a:cubicBezTo>
                  <a:cubicBezTo>
                    <a:pt x="548" y="4822"/>
                    <a:pt x="607" y="4763"/>
                    <a:pt x="607" y="4679"/>
                  </a:cubicBezTo>
                  <a:lnTo>
                    <a:pt x="607" y="4358"/>
                  </a:lnTo>
                  <a:cubicBezTo>
                    <a:pt x="607" y="4239"/>
                    <a:pt x="583" y="4120"/>
                    <a:pt x="500" y="4036"/>
                  </a:cubicBezTo>
                  <a:lnTo>
                    <a:pt x="357" y="3810"/>
                  </a:lnTo>
                  <a:cubicBezTo>
                    <a:pt x="322" y="3763"/>
                    <a:pt x="298" y="3691"/>
                    <a:pt x="298" y="3632"/>
                  </a:cubicBezTo>
                  <a:lnTo>
                    <a:pt x="298" y="2298"/>
                  </a:lnTo>
                  <a:cubicBezTo>
                    <a:pt x="298" y="2239"/>
                    <a:pt x="322" y="2179"/>
                    <a:pt x="381" y="2143"/>
                  </a:cubicBezTo>
                  <a:lnTo>
                    <a:pt x="631" y="2024"/>
                  </a:lnTo>
                  <a:lnTo>
                    <a:pt x="857" y="2251"/>
                  </a:lnTo>
                  <a:cubicBezTo>
                    <a:pt x="917" y="2310"/>
                    <a:pt x="1000" y="2334"/>
                    <a:pt x="1072" y="2334"/>
                  </a:cubicBezTo>
                  <a:cubicBezTo>
                    <a:pt x="1143" y="2334"/>
                    <a:pt x="1215" y="2310"/>
                    <a:pt x="1274" y="2251"/>
                  </a:cubicBezTo>
                  <a:lnTo>
                    <a:pt x="1500" y="2024"/>
                  </a:lnTo>
                  <a:lnTo>
                    <a:pt x="1750" y="2143"/>
                  </a:lnTo>
                  <a:cubicBezTo>
                    <a:pt x="1810" y="2179"/>
                    <a:pt x="1846" y="2239"/>
                    <a:pt x="1846" y="2298"/>
                  </a:cubicBezTo>
                  <a:lnTo>
                    <a:pt x="1846" y="3632"/>
                  </a:lnTo>
                  <a:cubicBezTo>
                    <a:pt x="1846" y="3691"/>
                    <a:pt x="1834" y="3751"/>
                    <a:pt x="1786" y="3810"/>
                  </a:cubicBezTo>
                  <a:lnTo>
                    <a:pt x="1631" y="4036"/>
                  </a:lnTo>
                  <a:cubicBezTo>
                    <a:pt x="1572" y="4144"/>
                    <a:pt x="1524" y="4239"/>
                    <a:pt x="1524" y="4358"/>
                  </a:cubicBezTo>
                  <a:lnTo>
                    <a:pt x="1524" y="4679"/>
                  </a:lnTo>
                  <a:cubicBezTo>
                    <a:pt x="1524" y="4751"/>
                    <a:pt x="1596" y="4822"/>
                    <a:pt x="1679" y="4822"/>
                  </a:cubicBezTo>
                  <a:cubicBezTo>
                    <a:pt x="1750" y="4822"/>
                    <a:pt x="1822" y="4763"/>
                    <a:pt x="1822" y="4679"/>
                  </a:cubicBezTo>
                  <a:lnTo>
                    <a:pt x="1822" y="4358"/>
                  </a:lnTo>
                  <a:cubicBezTo>
                    <a:pt x="1822" y="4298"/>
                    <a:pt x="1846" y="4239"/>
                    <a:pt x="1893" y="4179"/>
                  </a:cubicBezTo>
                  <a:lnTo>
                    <a:pt x="2036" y="3965"/>
                  </a:lnTo>
                  <a:cubicBezTo>
                    <a:pt x="2096" y="3858"/>
                    <a:pt x="2143" y="3751"/>
                    <a:pt x="2143" y="3632"/>
                  </a:cubicBezTo>
                  <a:lnTo>
                    <a:pt x="2143" y="2298"/>
                  </a:lnTo>
                  <a:cubicBezTo>
                    <a:pt x="2096" y="2120"/>
                    <a:pt x="2012" y="1965"/>
                    <a:pt x="1857" y="1893"/>
                  </a:cubicBezTo>
                  <a:lnTo>
                    <a:pt x="1500" y="1715"/>
                  </a:lnTo>
                  <a:lnTo>
                    <a:pt x="1500" y="1703"/>
                  </a:lnTo>
                  <a:lnTo>
                    <a:pt x="1500" y="1489"/>
                  </a:lnTo>
                  <a:cubicBezTo>
                    <a:pt x="1679" y="1358"/>
                    <a:pt x="1798" y="1131"/>
                    <a:pt x="1798" y="893"/>
                  </a:cubicBezTo>
                  <a:lnTo>
                    <a:pt x="1798" y="596"/>
                  </a:lnTo>
                  <a:cubicBezTo>
                    <a:pt x="1798" y="274"/>
                    <a:pt x="1536" y="0"/>
                    <a:pt x="1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3" name="Google Shape;6903;p79"/>
            <p:cNvSpPr/>
            <p:nvPr/>
          </p:nvSpPr>
          <p:spPr>
            <a:xfrm>
              <a:off x="6880289" y="3542403"/>
              <a:ext cx="68620" cy="153504"/>
            </a:xfrm>
            <a:custGeom>
              <a:avLst/>
              <a:gdLst/>
              <a:ahLst/>
              <a:cxnLst/>
              <a:rect l="l" t="t" r="r" b="b"/>
              <a:pathLst>
                <a:path w="2156" h="4823" extrusionOk="0">
                  <a:moveTo>
                    <a:pt x="1214" y="286"/>
                  </a:moveTo>
                  <a:cubicBezTo>
                    <a:pt x="1393" y="286"/>
                    <a:pt x="1524" y="417"/>
                    <a:pt x="1524" y="596"/>
                  </a:cubicBezTo>
                  <a:lnTo>
                    <a:pt x="1524" y="893"/>
                  </a:lnTo>
                  <a:cubicBezTo>
                    <a:pt x="1524" y="1143"/>
                    <a:pt x="1322" y="1358"/>
                    <a:pt x="1060" y="1358"/>
                  </a:cubicBezTo>
                  <a:cubicBezTo>
                    <a:pt x="810" y="1358"/>
                    <a:pt x="607" y="1143"/>
                    <a:pt x="607" y="893"/>
                  </a:cubicBezTo>
                  <a:lnTo>
                    <a:pt x="607" y="596"/>
                  </a:lnTo>
                  <a:cubicBezTo>
                    <a:pt x="607" y="417"/>
                    <a:pt x="738" y="286"/>
                    <a:pt x="917" y="286"/>
                  </a:cubicBezTo>
                  <a:close/>
                  <a:moveTo>
                    <a:pt x="1226" y="1643"/>
                  </a:moveTo>
                  <a:lnTo>
                    <a:pt x="1226" y="1715"/>
                  </a:lnTo>
                  <a:cubicBezTo>
                    <a:pt x="1226" y="1774"/>
                    <a:pt x="1238" y="1822"/>
                    <a:pt x="1274" y="1858"/>
                  </a:cubicBezTo>
                  <a:lnTo>
                    <a:pt x="1060" y="2036"/>
                  </a:lnTo>
                  <a:lnTo>
                    <a:pt x="857" y="1846"/>
                  </a:lnTo>
                  <a:cubicBezTo>
                    <a:pt x="881" y="1798"/>
                    <a:pt x="893" y="1762"/>
                    <a:pt x="893" y="1703"/>
                  </a:cubicBezTo>
                  <a:lnTo>
                    <a:pt x="893" y="1643"/>
                  </a:lnTo>
                  <a:close/>
                  <a:moveTo>
                    <a:pt x="917" y="0"/>
                  </a:moveTo>
                  <a:cubicBezTo>
                    <a:pt x="583" y="0"/>
                    <a:pt x="322" y="274"/>
                    <a:pt x="322" y="596"/>
                  </a:cubicBezTo>
                  <a:lnTo>
                    <a:pt x="322" y="893"/>
                  </a:lnTo>
                  <a:cubicBezTo>
                    <a:pt x="322" y="1143"/>
                    <a:pt x="441" y="1358"/>
                    <a:pt x="619" y="1489"/>
                  </a:cubicBezTo>
                  <a:lnTo>
                    <a:pt x="619" y="1703"/>
                  </a:lnTo>
                  <a:lnTo>
                    <a:pt x="619" y="1715"/>
                  </a:lnTo>
                  <a:lnTo>
                    <a:pt x="262" y="1893"/>
                  </a:lnTo>
                  <a:cubicBezTo>
                    <a:pt x="107" y="1965"/>
                    <a:pt x="0" y="2120"/>
                    <a:pt x="0" y="2298"/>
                  </a:cubicBezTo>
                  <a:lnTo>
                    <a:pt x="0" y="3632"/>
                  </a:lnTo>
                  <a:cubicBezTo>
                    <a:pt x="0" y="3751"/>
                    <a:pt x="36" y="3870"/>
                    <a:pt x="107" y="3965"/>
                  </a:cubicBezTo>
                  <a:lnTo>
                    <a:pt x="262" y="4179"/>
                  </a:lnTo>
                  <a:cubicBezTo>
                    <a:pt x="286" y="4227"/>
                    <a:pt x="322" y="4298"/>
                    <a:pt x="322" y="4358"/>
                  </a:cubicBezTo>
                  <a:lnTo>
                    <a:pt x="322" y="4679"/>
                  </a:lnTo>
                  <a:cubicBezTo>
                    <a:pt x="322" y="4751"/>
                    <a:pt x="381" y="4822"/>
                    <a:pt x="464" y="4822"/>
                  </a:cubicBezTo>
                  <a:cubicBezTo>
                    <a:pt x="548" y="4822"/>
                    <a:pt x="619" y="4763"/>
                    <a:pt x="619" y="4679"/>
                  </a:cubicBezTo>
                  <a:lnTo>
                    <a:pt x="619" y="4358"/>
                  </a:lnTo>
                  <a:cubicBezTo>
                    <a:pt x="619" y="4239"/>
                    <a:pt x="583" y="4120"/>
                    <a:pt x="512" y="4036"/>
                  </a:cubicBezTo>
                  <a:lnTo>
                    <a:pt x="369" y="3810"/>
                  </a:lnTo>
                  <a:cubicBezTo>
                    <a:pt x="333" y="3763"/>
                    <a:pt x="298" y="3691"/>
                    <a:pt x="298" y="3632"/>
                  </a:cubicBezTo>
                  <a:lnTo>
                    <a:pt x="298" y="2298"/>
                  </a:lnTo>
                  <a:cubicBezTo>
                    <a:pt x="298" y="2239"/>
                    <a:pt x="333" y="2179"/>
                    <a:pt x="393" y="2143"/>
                  </a:cubicBezTo>
                  <a:lnTo>
                    <a:pt x="643" y="2024"/>
                  </a:lnTo>
                  <a:lnTo>
                    <a:pt x="869" y="2251"/>
                  </a:lnTo>
                  <a:cubicBezTo>
                    <a:pt x="929" y="2310"/>
                    <a:pt x="1000" y="2334"/>
                    <a:pt x="1072" y="2334"/>
                  </a:cubicBezTo>
                  <a:cubicBezTo>
                    <a:pt x="1155" y="2334"/>
                    <a:pt x="1226" y="2310"/>
                    <a:pt x="1286" y="2251"/>
                  </a:cubicBezTo>
                  <a:lnTo>
                    <a:pt x="1512" y="2024"/>
                  </a:lnTo>
                  <a:lnTo>
                    <a:pt x="1762" y="2143"/>
                  </a:lnTo>
                  <a:cubicBezTo>
                    <a:pt x="1822" y="2179"/>
                    <a:pt x="1857" y="2239"/>
                    <a:pt x="1857" y="2298"/>
                  </a:cubicBezTo>
                  <a:lnTo>
                    <a:pt x="1857" y="3632"/>
                  </a:lnTo>
                  <a:cubicBezTo>
                    <a:pt x="1857" y="3691"/>
                    <a:pt x="1834" y="3751"/>
                    <a:pt x="1786" y="3810"/>
                  </a:cubicBezTo>
                  <a:lnTo>
                    <a:pt x="1643" y="4036"/>
                  </a:lnTo>
                  <a:cubicBezTo>
                    <a:pt x="1584" y="4144"/>
                    <a:pt x="1536" y="4239"/>
                    <a:pt x="1536" y="4358"/>
                  </a:cubicBezTo>
                  <a:lnTo>
                    <a:pt x="1536" y="4679"/>
                  </a:lnTo>
                  <a:cubicBezTo>
                    <a:pt x="1536" y="4751"/>
                    <a:pt x="1595" y="4822"/>
                    <a:pt x="1691" y="4822"/>
                  </a:cubicBezTo>
                  <a:cubicBezTo>
                    <a:pt x="1762" y="4822"/>
                    <a:pt x="1834" y="4763"/>
                    <a:pt x="1834" y="4679"/>
                  </a:cubicBezTo>
                  <a:lnTo>
                    <a:pt x="1834" y="4358"/>
                  </a:lnTo>
                  <a:cubicBezTo>
                    <a:pt x="1834" y="4298"/>
                    <a:pt x="1846" y="4239"/>
                    <a:pt x="1893" y="4179"/>
                  </a:cubicBezTo>
                  <a:lnTo>
                    <a:pt x="2048" y="3965"/>
                  </a:lnTo>
                  <a:cubicBezTo>
                    <a:pt x="2107" y="3858"/>
                    <a:pt x="2155" y="3751"/>
                    <a:pt x="2155" y="3632"/>
                  </a:cubicBezTo>
                  <a:lnTo>
                    <a:pt x="2155" y="2298"/>
                  </a:lnTo>
                  <a:cubicBezTo>
                    <a:pt x="2107" y="2120"/>
                    <a:pt x="2012" y="1965"/>
                    <a:pt x="1869" y="1893"/>
                  </a:cubicBezTo>
                  <a:lnTo>
                    <a:pt x="1512" y="1715"/>
                  </a:lnTo>
                  <a:lnTo>
                    <a:pt x="1512" y="1703"/>
                  </a:lnTo>
                  <a:lnTo>
                    <a:pt x="1512" y="1489"/>
                  </a:lnTo>
                  <a:cubicBezTo>
                    <a:pt x="1691" y="1358"/>
                    <a:pt x="1810" y="1131"/>
                    <a:pt x="1810" y="893"/>
                  </a:cubicBezTo>
                  <a:lnTo>
                    <a:pt x="1810" y="596"/>
                  </a:lnTo>
                  <a:cubicBezTo>
                    <a:pt x="1810" y="274"/>
                    <a:pt x="1536" y="0"/>
                    <a:pt x="12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4" name="Google Shape;6904;p79"/>
            <p:cNvSpPr/>
            <p:nvPr/>
          </p:nvSpPr>
          <p:spPr>
            <a:xfrm>
              <a:off x="6707084" y="3387403"/>
              <a:ext cx="261145" cy="183072"/>
            </a:xfrm>
            <a:custGeom>
              <a:avLst/>
              <a:gdLst/>
              <a:ahLst/>
              <a:cxnLst/>
              <a:rect l="l" t="t" r="r" b="b"/>
              <a:pathLst>
                <a:path w="8205" h="5752" extrusionOk="0">
                  <a:moveTo>
                    <a:pt x="2727" y="536"/>
                  </a:moveTo>
                  <a:cubicBezTo>
                    <a:pt x="2501" y="715"/>
                    <a:pt x="2311" y="953"/>
                    <a:pt x="2132" y="1227"/>
                  </a:cubicBezTo>
                  <a:cubicBezTo>
                    <a:pt x="2013" y="1417"/>
                    <a:pt x="1906" y="1608"/>
                    <a:pt x="1799" y="1822"/>
                  </a:cubicBezTo>
                  <a:lnTo>
                    <a:pt x="1013" y="1822"/>
                  </a:lnTo>
                  <a:cubicBezTo>
                    <a:pt x="1465" y="1239"/>
                    <a:pt x="2037" y="798"/>
                    <a:pt x="2727" y="536"/>
                  </a:cubicBezTo>
                  <a:close/>
                  <a:moveTo>
                    <a:pt x="3930" y="286"/>
                  </a:moveTo>
                  <a:lnTo>
                    <a:pt x="3930" y="1822"/>
                  </a:lnTo>
                  <a:lnTo>
                    <a:pt x="2120" y="1822"/>
                  </a:lnTo>
                  <a:cubicBezTo>
                    <a:pt x="2537" y="941"/>
                    <a:pt x="3192" y="358"/>
                    <a:pt x="3930" y="286"/>
                  </a:cubicBezTo>
                  <a:close/>
                  <a:moveTo>
                    <a:pt x="4216" y="286"/>
                  </a:moveTo>
                  <a:cubicBezTo>
                    <a:pt x="4954" y="346"/>
                    <a:pt x="5609" y="941"/>
                    <a:pt x="6025" y="1822"/>
                  </a:cubicBezTo>
                  <a:lnTo>
                    <a:pt x="4216" y="1822"/>
                  </a:lnTo>
                  <a:lnTo>
                    <a:pt x="4216" y="286"/>
                  </a:lnTo>
                  <a:close/>
                  <a:moveTo>
                    <a:pt x="5418" y="536"/>
                  </a:moveTo>
                  <a:cubicBezTo>
                    <a:pt x="6109" y="798"/>
                    <a:pt x="6704" y="1239"/>
                    <a:pt x="7133" y="1822"/>
                  </a:cubicBezTo>
                  <a:lnTo>
                    <a:pt x="6347" y="1822"/>
                  </a:lnTo>
                  <a:cubicBezTo>
                    <a:pt x="6252" y="1608"/>
                    <a:pt x="6133" y="1406"/>
                    <a:pt x="6014" y="1227"/>
                  </a:cubicBezTo>
                  <a:cubicBezTo>
                    <a:pt x="5835" y="953"/>
                    <a:pt x="5644" y="715"/>
                    <a:pt x="5418" y="536"/>
                  </a:cubicBezTo>
                  <a:close/>
                  <a:moveTo>
                    <a:pt x="1680" y="2108"/>
                  </a:moveTo>
                  <a:cubicBezTo>
                    <a:pt x="1489" y="2668"/>
                    <a:pt x="1370" y="3299"/>
                    <a:pt x="1358" y="3953"/>
                  </a:cubicBezTo>
                  <a:lnTo>
                    <a:pt x="275" y="3953"/>
                  </a:lnTo>
                  <a:cubicBezTo>
                    <a:pt x="299" y="3275"/>
                    <a:pt x="489" y="2656"/>
                    <a:pt x="822" y="2108"/>
                  </a:cubicBezTo>
                  <a:close/>
                  <a:moveTo>
                    <a:pt x="3930" y="2108"/>
                  </a:moveTo>
                  <a:lnTo>
                    <a:pt x="3930" y="3953"/>
                  </a:lnTo>
                  <a:lnTo>
                    <a:pt x="1644" y="3953"/>
                  </a:lnTo>
                  <a:cubicBezTo>
                    <a:pt x="1656" y="3275"/>
                    <a:pt x="1787" y="2656"/>
                    <a:pt x="2001" y="2108"/>
                  </a:cubicBezTo>
                  <a:close/>
                  <a:moveTo>
                    <a:pt x="6145" y="2108"/>
                  </a:moveTo>
                  <a:cubicBezTo>
                    <a:pt x="6359" y="2644"/>
                    <a:pt x="6490" y="3263"/>
                    <a:pt x="6502" y="3953"/>
                  </a:cubicBezTo>
                  <a:lnTo>
                    <a:pt x="4216" y="3953"/>
                  </a:lnTo>
                  <a:lnTo>
                    <a:pt x="4216" y="2108"/>
                  </a:lnTo>
                  <a:close/>
                  <a:moveTo>
                    <a:pt x="7311" y="2108"/>
                  </a:moveTo>
                  <a:cubicBezTo>
                    <a:pt x="7633" y="2644"/>
                    <a:pt x="7847" y="3263"/>
                    <a:pt x="7859" y="3953"/>
                  </a:cubicBezTo>
                  <a:lnTo>
                    <a:pt x="6787" y="3953"/>
                  </a:lnTo>
                  <a:cubicBezTo>
                    <a:pt x="6776" y="3299"/>
                    <a:pt x="6656" y="2668"/>
                    <a:pt x="6442" y="2108"/>
                  </a:cubicBezTo>
                  <a:close/>
                  <a:moveTo>
                    <a:pt x="4085" y="1"/>
                  </a:moveTo>
                  <a:cubicBezTo>
                    <a:pt x="2989" y="1"/>
                    <a:pt x="1965" y="429"/>
                    <a:pt x="1192" y="1191"/>
                  </a:cubicBezTo>
                  <a:cubicBezTo>
                    <a:pt x="418" y="1953"/>
                    <a:pt x="1" y="3001"/>
                    <a:pt x="1" y="4084"/>
                  </a:cubicBezTo>
                  <a:cubicBezTo>
                    <a:pt x="1" y="4632"/>
                    <a:pt x="108" y="5156"/>
                    <a:pt x="310" y="5656"/>
                  </a:cubicBezTo>
                  <a:cubicBezTo>
                    <a:pt x="337" y="5719"/>
                    <a:pt x="392" y="5748"/>
                    <a:pt x="443" y="5748"/>
                  </a:cubicBezTo>
                  <a:cubicBezTo>
                    <a:pt x="459" y="5748"/>
                    <a:pt x="475" y="5745"/>
                    <a:pt x="489" y="5739"/>
                  </a:cubicBezTo>
                  <a:cubicBezTo>
                    <a:pt x="560" y="5704"/>
                    <a:pt x="596" y="5620"/>
                    <a:pt x="560" y="5549"/>
                  </a:cubicBezTo>
                  <a:cubicBezTo>
                    <a:pt x="382" y="5144"/>
                    <a:pt x="299" y="4692"/>
                    <a:pt x="287" y="4227"/>
                  </a:cubicBezTo>
                  <a:lnTo>
                    <a:pt x="1370" y="4227"/>
                  </a:lnTo>
                  <a:lnTo>
                    <a:pt x="1370" y="4394"/>
                  </a:lnTo>
                  <a:cubicBezTo>
                    <a:pt x="1370" y="4465"/>
                    <a:pt x="1442" y="4525"/>
                    <a:pt x="1513" y="4525"/>
                  </a:cubicBezTo>
                  <a:cubicBezTo>
                    <a:pt x="1596" y="4525"/>
                    <a:pt x="1656" y="4454"/>
                    <a:pt x="1656" y="4382"/>
                  </a:cubicBezTo>
                  <a:lnTo>
                    <a:pt x="1656" y="4227"/>
                  </a:lnTo>
                  <a:lnTo>
                    <a:pt x="3942" y="4227"/>
                  </a:lnTo>
                  <a:lnTo>
                    <a:pt x="3942" y="4394"/>
                  </a:lnTo>
                  <a:cubicBezTo>
                    <a:pt x="3942" y="4465"/>
                    <a:pt x="4001" y="4549"/>
                    <a:pt x="4097" y="4549"/>
                  </a:cubicBezTo>
                  <a:cubicBezTo>
                    <a:pt x="4168" y="4549"/>
                    <a:pt x="4240" y="4489"/>
                    <a:pt x="4240" y="4394"/>
                  </a:cubicBezTo>
                  <a:lnTo>
                    <a:pt x="4240" y="4227"/>
                  </a:lnTo>
                  <a:lnTo>
                    <a:pt x="6537" y="4227"/>
                  </a:lnTo>
                  <a:lnTo>
                    <a:pt x="6537" y="4382"/>
                  </a:lnTo>
                  <a:cubicBezTo>
                    <a:pt x="6537" y="4454"/>
                    <a:pt x="6597" y="4525"/>
                    <a:pt x="6668" y="4525"/>
                  </a:cubicBezTo>
                  <a:cubicBezTo>
                    <a:pt x="6740" y="4525"/>
                    <a:pt x="6799" y="4465"/>
                    <a:pt x="6823" y="4394"/>
                  </a:cubicBezTo>
                  <a:lnTo>
                    <a:pt x="6823" y="4227"/>
                  </a:lnTo>
                  <a:lnTo>
                    <a:pt x="7907" y="4227"/>
                  </a:lnTo>
                  <a:cubicBezTo>
                    <a:pt x="7895" y="4692"/>
                    <a:pt x="7788" y="5120"/>
                    <a:pt x="7621" y="5549"/>
                  </a:cubicBezTo>
                  <a:cubicBezTo>
                    <a:pt x="7597" y="5632"/>
                    <a:pt x="7621" y="5704"/>
                    <a:pt x="7692" y="5739"/>
                  </a:cubicBezTo>
                  <a:cubicBezTo>
                    <a:pt x="7704" y="5751"/>
                    <a:pt x="7728" y="5751"/>
                    <a:pt x="7752" y="5751"/>
                  </a:cubicBezTo>
                  <a:cubicBezTo>
                    <a:pt x="7811" y="5751"/>
                    <a:pt x="7859" y="5716"/>
                    <a:pt x="7895" y="5656"/>
                  </a:cubicBezTo>
                  <a:cubicBezTo>
                    <a:pt x="8097" y="5168"/>
                    <a:pt x="8204" y="4632"/>
                    <a:pt x="8204" y="4084"/>
                  </a:cubicBezTo>
                  <a:cubicBezTo>
                    <a:pt x="8157" y="3001"/>
                    <a:pt x="7740" y="1965"/>
                    <a:pt x="6966" y="1191"/>
                  </a:cubicBezTo>
                  <a:cubicBezTo>
                    <a:pt x="6192" y="417"/>
                    <a:pt x="5168" y="1"/>
                    <a:pt x="40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05" name="Google Shape;6905;p79"/>
          <p:cNvGrpSpPr/>
          <p:nvPr/>
        </p:nvGrpSpPr>
        <p:grpSpPr>
          <a:xfrm>
            <a:off x="848978" y="4297637"/>
            <a:ext cx="377824" cy="324418"/>
            <a:chOff x="848978" y="4297637"/>
            <a:chExt cx="377824" cy="324418"/>
          </a:xfrm>
        </p:grpSpPr>
        <p:sp>
          <p:nvSpPr>
            <p:cNvPr id="6906" name="Google Shape;6906;p79"/>
            <p:cNvSpPr/>
            <p:nvPr/>
          </p:nvSpPr>
          <p:spPr>
            <a:xfrm>
              <a:off x="848978" y="4297637"/>
              <a:ext cx="377824" cy="324418"/>
            </a:xfrm>
            <a:custGeom>
              <a:avLst/>
              <a:gdLst/>
              <a:ahLst/>
              <a:cxnLst/>
              <a:rect l="l" t="t" r="r" b="b"/>
              <a:pathLst>
                <a:path w="11871" h="10193" extrusionOk="0">
                  <a:moveTo>
                    <a:pt x="6787" y="358"/>
                  </a:moveTo>
                  <a:cubicBezTo>
                    <a:pt x="6965" y="358"/>
                    <a:pt x="7132" y="465"/>
                    <a:pt x="7168" y="655"/>
                  </a:cubicBezTo>
                  <a:lnTo>
                    <a:pt x="7382" y="1679"/>
                  </a:lnTo>
                  <a:lnTo>
                    <a:pt x="4465" y="1679"/>
                  </a:lnTo>
                  <a:lnTo>
                    <a:pt x="4703" y="655"/>
                  </a:lnTo>
                  <a:cubicBezTo>
                    <a:pt x="4751" y="465"/>
                    <a:pt x="4906" y="358"/>
                    <a:pt x="5084" y="358"/>
                  </a:cubicBezTo>
                  <a:close/>
                  <a:moveTo>
                    <a:pt x="2786" y="2024"/>
                  </a:moveTo>
                  <a:lnTo>
                    <a:pt x="2786" y="5751"/>
                  </a:lnTo>
                  <a:lnTo>
                    <a:pt x="2381" y="5751"/>
                  </a:lnTo>
                  <a:lnTo>
                    <a:pt x="2381" y="2024"/>
                  </a:lnTo>
                  <a:close/>
                  <a:moveTo>
                    <a:pt x="9478" y="2024"/>
                  </a:moveTo>
                  <a:lnTo>
                    <a:pt x="9478" y="5751"/>
                  </a:lnTo>
                  <a:lnTo>
                    <a:pt x="9085" y="5751"/>
                  </a:lnTo>
                  <a:lnTo>
                    <a:pt x="9085" y="2024"/>
                  </a:lnTo>
                  <a:close/>
                  <a:moveTo>
                    <a:pt x="2048" y="2024"/>
                  </a:moveTo>
                  <a:lnTo>
                    <a:pt x="2048" y="5751"/>
                  </a:lnTo>
                  <a:lnTo>
                    <a:pt x="2024" y="5751"/>
                  </a:lnTo>
                  <a:cubicBezTo>
                    <a:pt x="1834" y="5751"/>
                    <a:pt x="1667" y="5918"/>
                    <a:pt x="1667" y="6108"/>
                  </a:cubicBezTo>
                  <a:lnTo>
                    <a:pt x="1667" y="6501"/>
                  </a:lnTo>
                  <a:lnTo>
                    <a:pt x="1655" y="6501"/>
                  </a:lnTo>
                  <a:cubicBezTo>
                    <a:pt x="929" y="6501"/>
                    <a:pt x="345" y="5906"/>
                    <a:pt x="345" y="5191"/>
                  </a:cubicBezTo>
                  <a:lnTo>
                    <a:pt x="345" y="2584"/>
                  </a:lnTo>
                  <a:cubicBezTo>
                    <a:pt x="345" y="2274"/>
                    <a:pt x="595" y="2024"/>
                    <a:pt x="917" y="2024"/>
                  </a:cubicBezTo>
                  <a:close/>
                  <a:moveTo>
                    <a:pt x="8727" y="2024"/>
                  </a:moveTo>
                  <a:lnTo>
                    <a:pt x="8727" y="5751"/>
                  </a:lnTo>
                  <a:lnTo>
                    <a:pt x="8716" y="5751"/>
                  </a:lnTo>
                  <a:cubicBezTo>
                    <a:pt x="8513" y="5751"/>
                    <a:pt x="8358" y="5918"/>
                    <a:pt x="8358" y="6108"/>
                  </a:cubicBezTo>
                  <a:lnTo>
                    <a:pt x="8358" y="6501"/>
                  </a:lnTo>
                  <a:lnTo>
                    <a:pt x="3501" y="6501"/>
                  </a:lnTo>
                  <a:lnTo>
                    <a:pt x="3501" y="6108"/>
                  </a:lnTo>
                  <a:cubicBezTo>
                    <a:pt x="3501" y="5918"/>
                    <a:pt x="3334" y="5751"/>
                    <a:pt x="3143" y="5751"/>
                  </a:cubicBezTo>
                  <a:lnTo>
                    <a:pt x="3132" y="5751"/>
                  </a:lnTo>
                  <a:lnTo>
                    <a:pt x="3132" y="2024"/>
                  </a:lnTo>
                  <a:close/>
                  <a:moveTo>
                    <a:pt x="10942" y="2024"/>
                  </a:moveTo>
                  <a:cubicBezTo>
                    <a:pt x="11252" y="2024"/>
                    <a:pt x="11514" y="2274"/>
                    <a:pt x="11514" y="2584"/>
                  </a:cubicBezTo>
                  <a:lnTo>
                    <a:pt x="11514" y="5191"/>
                  </a:lnTo>
                  <a:cubicBezTo>
                    <a:pt x="11514" y="5906"/>
                    <a:pt x="10930" y="6501"/>
                    <a:pt x="10204" y="6501"/>
                  </a:cubicBezTo>
                  <a:lnTo>
                    <a:pt x="10180" y="6108"/>
                  </a:lnTo>
                  <a:cubicBezTo>
                    <a:pt x="10180" y="5918"/>
                    <a:pt x="10025" y="5751"/>
                    <a:pt x="9823" y="5751"/>
                  </a:cubicBezTo>
                  <a:lnTo>
                    <a:pt x="9811" y="5751"/>
                  </a:lnTo>
                  <a:lnTo>
                    <a:pt x="9811" y="2024"/>
                  </a:lnTo>
                  <a:close/>
                  <a:moveTo>
                    <a:pt x="3143" y="6096"/>
                  </a:moveTo>
                  <a:cubicBezTo>
                    <a:pt x="3143" y="6096"/>
                    <a:pt x="3155" y="6096"/>
                    <a:pt x="3155" y="6108"/>
                  </a:cubicBezTo>
                  <a:lnTo>
                    <a:pt x="3155" y="7037"/>
                  </a:lnTo>
                  <a:cubicBezTo>
                    <a:pt x="3155" y="7037"/>
                    <a:pt x="3155" y="7049"/>
                    <a:pt x="3143" y="7049"/>
                  </a:cubicBezTo>
                  <a:lnTo>
                    <a:pt x="2024" y="7049"/>
                  </a:lnTo>
                  <a:cubicBezTo>
                    <a:pt x="2024" y="7049"/>
                    <a:pt x="2012" y="7049"/>
                    <a:pt x="2012" y="7037"/>
                  </a:cubicBezTo>
                  <a:lnTo>
                    <a:pt x="2012" y="6108"/>
                  </a:lnTo>
                  <a:cubicBezTo>
                    <a:pt x="2012" y="6108"/>
                    <a:pt x="2012" y="6096"/>
                    <a:pt x="2024" y="6096"/>
                  </a:cubicBezTo>
                  <a:lnTo>
                    <a:pt x="2417" y="6096"/>
                  </a:lnTo>
                  <a:lnTo>
                    <a:pt x="2417" y="6489"/>
                  </a:lnTo>
                  <a:cubicBezTo>
                    <a:pt x="2417" y="6585"/>
                    <a:pt x="2489" y="6668"/>
                    <a:pt x="2584" y="6668"/>
                  </a:cubicBezTo>
                  <a:cubicBezTo>
                    <a:pt x="2667" y="6668"/>
                    <a:pt x="2762" y="6585"/>
                    <a:pt x="2762" y="6489"/>
                  </a:cubicBezTo>
                  <a:lnTo>
                    <a:pt x="2762" y="6096"/>
                  </a:lnTo>
                  <a:close/>
                  <a:moveTo>
                    <a:pt x="9847" y="6108"/>
                  </a:moveTo>
                  <a:cubicBezTo>
                    <a:pt x="9847" y="6108"/>
                    <a:pt x="9859" y="6108"/>
                    <a:pt x="9859" y="6120"/>
                  </a:cubicBezTo>
                  <a:lnTo>
                    <a:pt x="9847" y="7049"/>
                  </a:lnTo>
                  <a:lnTo>
                    <a:pt x="8716" y="7061"/>
                  </a:lnTo>
                  <a:cubicBezTo>
                    <a:pt x="8716" y="7061"/>
                    <a:pt x="8692" y="7061"/>
                    <a:pt x="8692" y="7049"/>
                  </a:cubicBezTo>
                  <a:lnTo>
                    <a:pt x="8692" y="6120"/>
                  </a:lnTo>
                  <a:cubicBezTo>
                    <a:pt x="8692" y="6120"/>
                    <a:pt x="8692" y="6108"/>
                    <a:pt x="8716" y="6108"/>
                  </a:cubicBezTo>
                  <a:lnTo>
                    <a:pt x="9097" y="6108"/>
                  </a:lnTo>
                  <a:lnTo>
                    <a:pt x="9097" y="6501"/>
                  </a:lnTo>
                  <a:cubicBezTo>
                    <a:pt x="9097" y="6585"/>
                    <a:pt x="9168" y="6680"/>
                    <a:pt x="9275" y="6680"/>
                  </a:cubicBezTo>
                  <a:cubicBezTo>
                    <a:pt x="9370" y="6680"/>
                    <a:pt x="9454" y="6608"/>
                    <a:pt x="9454" y="6501"/>
                  </a:cubicBezTo>
                  <a:lnTo>
                    <a:pt x="9454" y="6108"/>
                  </a:lnTo>
                  <a:close/>
                  <a:moveTo>
                    <a:pt x="703" y="6561"/>
                  </a:moveTo>
                  <a:cubicBezTo>
                    <a:pt x="976" y="6739"/>
                    <a:pt x="1298" y="6858"/>
                    <a:pt x="1643" y="6858"/>
                  </a:cubicBezTo>
                  <a:lnTo>
                    <a:pt x="1655" y="6858"/>
                  </a:lnTo>
                  <a:lnTo>
                    <a:pt x="1655" y="7049"/>
                  </a:lnTo>
                  <a:cubicBezTo>
                    <a:pt x="1655" y="7239"/>
                    <a:pt x="1822" y="7406"/>
                    <a:pt x="2012" y="7406"/>
                  </a:cubicBezTo>
                  <a:lnTo>
                    <a:pt x="2774" y="7406"/>
                  </a:lnTo>
                  <a:lnTo>
                    <a:pt x="2774" y="9847"/>
                  </a:lnTo>
                  <a:lnTo>
                    <a:pt x="2381" y="9847"/>
                  </a:lnTo>
                  <a:lnTo>
                    <a:pt x="2381" y="7978"/>
                  </a:lnTo>
                  <a:cubicBezTo>
                    <a:pt x="2381" y="7882"/>
                    <a:pt x="2310" y="7799"/>
                    <a:pt x="2203" y="7799"/>
                  </a:cubicBezTo>
                  <a:cubicBezTo>
                    <a:pt x="2108" y="7799"/>
                    <a:pt x="2024" y="7870"/>
                    <a:pt x="2024" y="7978"/>
                  </a:cubicBezTo>
                  <a:lnTo>
                    <a:pt x="2024" y="9847"/>
                  </a:lnTo>
                  <a:lnTo>
                    <a:pt x="1096" y="9847"/>
                  </a:lnTo>
                  <a:cubicBezTo>
                    <a:pt x="881" y="9847"/>
                    <a:pt x="703" y="9668"/>
                    <a:pt x="703" y="9466"/>
                  </a:cubicBezTo>
                  <a:lnTo>
                    <a:pt x="703" y="6561"/>
                  </a:lnTo>
                  <a:close/>
                  <a:moveTo>
                    <a:pt x="8335" y="6858"/>
                  </a:moveTo>
                  <a:lnTo>
                    <a:pt x="8335" y="7049"/>
                  </a:lnTo>
                  <a:cubicBezTo>
                    <a:pt x="8335" y="7239"/>
                    <a:pt x="8501" y="7406"/>
                    <a:pt x="8692" y="7406"/>
                  </a:cubicBezTo>
                  <a:lnTo>
                    <a:pt x="9454" y="7406"/>
                  </a:lnTo>
                  <a:lnTo>
                    <a:pt x="9466" y="9847"/>
                  </a:lnTo>
                  <a:lnTo>
                    <a:pt x="9073" y="9847"/>
                  </a:lnTo>
                  <a:lnTo>
                    <a:pt x="9073" y="7978"/>
                  </a:lnTo>
                  <a:cubicBezTo>
                    <a:pt x="9073" y="7882"/>
                    <a:pt x="8989" y="7799"/>
                    <a:pt x="8894" y="7799"/>
                  </a:cubicBezTo>
                  <a:cubicBezTo>
                    <a:pt x="8787" y="7799"/>
                    <a:pt x="8716" y="7870"/>
                    <a:pt x="8716" y="7978"/>
                  </a:cubicBezTo>
                  <a:lnTo>
                    <a:pt x="8716" y="9847"/>
                  </a:lnTo>
                  <a:lnTo>
                    <a:pt x="3120" y="9847"/>
                  </a:lnTo>
                  <a:lnTo>
                    <a:pt x="3120" y="7406"/>
                  </a:lnTo>
                  <a:lnTo>
                    <a:pt x="3132" y="7406"/>
                  </a:lnTo>
                  <a:cubicBezTo>
                    <a:pt x="3322" y="7406"/>
                    <a:pt x="3489" y="7239"/>
                    <a:pt x="3489" y="7049"/>
                  </a:cubicBezTo>
                  <a:lnTo>
                    <a:pt x="3489" y="6858"/>
                  </a:lnTo>
                  <a:close/>
                  <a:moveTo>
                    <a:pt x="11133" y="6561"/>
                  </a:moveTo>
                  <a:lnTo>
                    <a:pt x="11133" y="9466"/>
                  </a:lnTo>
                  <a:cubicBezTo>
                    <a:pt x="11133" y="9668"/>
                    <a:pt x="10954" y="9847"/>
                    <a:pt x="10752" y="9847"/>
                  </a:cubicBezTo>
                  <a:lnTo>
                    <a:pt x="9811" y="9847"/>
                  </a:lnTo>
                  <a:lnTo>
                    <a:pt x="9811" y="7406"/>
                  </a:lnTo>
                  <a:lnTo>
                    <a:pt x="9823" y="7406"/>
                  </a:lnTo>
                  <a:cubicBezTo>
                    <a:pt x="10025" y="7406"/>
                    <a:pt x="10180" y="7239"/>
                    <a:pt x="10180" y="7049"/>
                  </a:cubicBezTo>
                  <a:lnTo>
                    <a:pt x="10180" y="6858"/>
                  </a:lnTo>
                  <a:lnTo>
                    <a:pt x="10204" y="6858"/>
                  </a:lnTo>
                  <a:cubicBezTo>
                    <a:pt x="10537" y="6858"/>
                    <a:pt x="10871" y="6751"/>
                    <a:pt x="11133" y="6561"/>
                  </a:cubicBezTo>
                  <a:close/>
                  <a:moveTo>
                    <a:pt x="5084" y="0"/>
                  </a:moveTo>
                  <a:cubicBezTo>
                    <a:pt x="4739" y="0"/>
                    <a:pt x="4441" y="238"/>
                    <a:pt x="4358" y="560"/>
                  </a:cubicBezTo>
                  <a:lnTo>
                    <a:pt x="4120" y="1667"/>
                  </a:lnTo>
                  <a:lnTo>
                    <a:pt x="929" y="1667"/>
                  </a:lnTo>
                  <a:cubicBezTo>
                    <a:pt x="417" y="1667"/>
                    <a:pt x="0" y="2084"/>
                    <a:pt x="0" y="2584"/>
                  </a:cubicBezTo>
                  <a:lnTo>
                    <a:pt x="0" y="5191"/>
                  </a:lnTo>
                  <a:cubicBezTo>
                    <a:pt x="0" y="5596"/>
                    <a:pt x="143" y="5953"/>
                    <a:pt x="381" y="6227"/>
                  </a:cubicBezTo>
                  <a:lnTo>
                    <a:pt x="381" y="9466"/>
                  </a:lnTo>
                  <a:cubicBezTo>
                    <a:pt x="381" y="9859"/>
                    <a:pt x="703" y="10192"/>
                    <a:pt x="1107" y="10192"/>
                  </a:cubicBezTo>
                  <a:lnTo>
                    <a:pt x="10763" y="10192"/>
                  </a:lnTo>
                  <a:cubicBezTo>
                    <a:pt x="11168" y="10192"/>
                    <a:pt x="11490" y="9859"/>
                    <a:pt x="11490" y="9466"/>
                  </a:cubicBezTo>
                  <a:lnTo>
                    <a:pt x="11490" y="6227"/>
                  </a:lnTo>
                  <a:cubicBezTo>
                    <a:pt x="11728" y="5953"/>
                    <a:pt x="11871" y="5572"/>
                    <a:pt x="11871" y="5191"/>
                  </a:cubicBezTo>
                  <a:lnTo>
                    <a:pt x="11871" y="2584"/>
                  </a:lnTo>
                  <a:cubicBezTo>
                    <a:pt x="11871" y="2084"/>
                    <a:pt x="11454" y="1667"/>
                    <a:pt x="10942" y="1667"/>
                  </a:cubicBezTo>
                  <a:lnTo>
                    <a:pt x="7739" y="1667"/>
                  </a:lnTo>
                  <a:lnTo>
                    <a:pt x="7501" y="560"/>
                  </a:lnTo>
                  <a:cubicBezTo>
                    <a:pt x="7430" y="215"/>
                    <a:pt x="7132" y="0"/>
                    <a:pt x="6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7" name="Google Shape;6907;p79"/>
            <p:cNvSpPr/>
            <p:nvPr/>
          </p:nvSpPr>
          <p:spPr>
            <a:xfrm>
              <a:off x="1002450" y="4457157"/>
              <a:ext cx="70116" cy="34533"/>
            </a:xfrm>
            <a:custGeom>
              <a:avLst/>
              <a:gdLst/>
              <a:ahLst/>
              <a:cxnLst/>
              <a:rect l="l" t="t" r="r" b="b"/>
              <a:pathLst>
                <a:path w="2203" h="1085" extrusionOk="0">
                  <a:moveTo>
                    <a:pt x="357" y="1"/>
                  </a:moveTo>
                  <a:cubicBezTo>
                    <a:pt x="167" y="1"/>
                    <a:pt x="0" y="168"/>
                    <a:pt x="0" y="358"/>
                  </a:cubicBezTo>
                  <a:lnTo>
                    <a:pt x="0" y="727"/>
                  </a:lnTo>
                  <a:cubicBezTo>
                    <a:pt x="0" y="918"/>
                    <a:pt x="167" y="1084"/>
                    <a:pt x="357" y="1084"/>
                  </a:cubicBezTo>
                  <a:lnTo>
                    <a:pt x="1846" y="1084"/>
                  </a:lnTo>
                  <a:cubicBezTo>
                    <a:pt x="2048" y="1084"/>
                    <a:pt x="2203" y="918"/>
                    <a:pt x="2203" y="727"/>
                  </a:cubicBezTo>
                  <a:lnTo>
                    <a:pt x="2203" y="358"/>
                  </a:lnTo>
                  <a:cubicBezTo>
                    <a:pt x="2203" y="168"/>
                    <a:pt x="2048" y="1"/>
                    <a:pt x="1846" y="1"/>
                  </a:cubicBezTo>
                  <a:lnTo>
                    <a:pt x="1667" y="1"/>
                  </a:lnTo>
                  <a:cubicBezTo>
                    <a:pt x="1584" y="1"/>
                    <a:pt x="1488" y="72"/>
                    <a:pt x="1488" y="179"/>
                  </a:cubicBezTo>
                  <a:cubicBezTo>
                    <a:pt x="1488" y="287"/>
                    <a:pt x="1572" y="358"/>
                    <a:pt x="1667" y="358"/>
                  </a:cubicBezTo>
                  <a:lnTo>
                    <a:pt x="1846" y="358"/>
                  </a:lnTo>
                  <a:cubicBezTo>
                    <a:pt x="1846" y="358"/>
                    <a:pt x="1869" y="358"/>
                    <a:pt x="1869" y="370"/>
                  </a:cubicBezTo>
                  <a:lnTo>
                    <a:pt x="1869" y="739"/>
                  </a:lnTo>
                  <a:cubicBezTo>
                    <a:pt x="1869" y="739"/>
                    <a:pt x="1869" y="763"/>
                    <a:pt x="1846" y="763"/>
                  </a:cubicBezTo>
                  <a:lnTo>
                    <a:pt x="357" y="763"/>
                  </a:lnTo>
                  <a:cubicBezTo>
                    <a:pt x="357" y="763"/>
                    <a:pt x="345" y="763"/>
                    <a:pt x="345" y="739"/>
                  </a:cubicBezTo>
                  <a:lnTo>
                    <a:pt x="345" y="370"/>
                  </a:lnTo>
                  <a:cubicBezTo>
                    <a:pt x="345" y="370"/>
                    <a:pt x="345" y="358"/>
                    <a:pt x="357" y="358"/>
                  </a:cubicBezTo>
                  <a:lnTo>
                    <a:pt x="917" y="358"/>
                  </a:lnTo>
                  <a:cubicBezTo>
                    <a:pt x="1000" y="358"/>
                    <a:pt x="1084" y="287"/>
                    <a:pt x="1084" y="179"/>
                  </a:cubicBezTo>
                  <a:cubicBezTo>
                    <a:pt x="1084" y="72"/>
                    <a:pt x="1012"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08" name="Google Shape;6908;p79"/>
          <p:cNvGrpSpPr/>
          <p:nvPr/>
        </p:nvGrpSpPr>
        <p:grpSpPr>
          <a:xfrm>
            <a:off x="1754279" y="4286593"/>
            <a:ext cx="351439" cy="345965"/>
            <a:chOff x="1754279" y="4286593"/>
            <a:chExt cx="351439" cy="345965"/>
          </a:xfrm>
        </p:grpSpPr>
        <p:sp>
          <p:nvSpPr>
            <p:cNvPr id="6909" name="Google Shape;6909;p79"/>
            <p:cNvSpPr/>
            <p:nvPr/>
          </p:nvSpPr>
          <p:spPr>
            <a:xfrm>
              <a:off x="1799379" y="4550857"/>
              <a:ext cx="28422" cy="27117"/>
            </a:xfrm>
            <a:custGeom>
              <a:avLst/>
              <a:gdLst/>
              <a:ahLst/>
              <a:cxnLst/>
              <a:rect l="l" t="t" r="r" b="b"/>
              <a:pathLst>
                <a:path w="893" h="852" extrusionOk="0">
                  <a:moveTo>
                    <a:pt x="708" y="1"/>
                  </a:moveTo>
                  <a:cubicBezTo>
                    <a:pt x="667" y="1"/>
                    <a:pt x="625" y="16"/>
                    <a:pt x="595" y="45"/>
                  </a:cubicBezTo>
                  <a:lnTo>
                    <a:pt x="60" y="581"/>
                  </a:lnTo>
                  <a:cubicBezTo>
                    <a:pt x="0" y="641"/>
                    <a:pt x="0" y="748"/>
                    <a:pt x="60" y="807"/>
                  </a:cubicBezTo>
                  <a:cubicBezTo>
                    <a:pt x="89" y="837"/>
                    <a:pt x="131" y="852"/>
                    <a:pt x="173" y="852"/>
                  </a:cubicBezTo>
                  <a:cubicBezTo>
                    <a:pt x="214" y="852"/>
                    <a:pt x="256" y="837"/>
                    <a:pt x="286" y="807"/>
                  </a:cubicBezTo>
                  <a:lnTo>
                    <a:pt x="822" y="272"/>
                  </a:lnTo>
                  <a:cubicBezTo>
                    <a:pt x="893" y="212"/>
                    <a:pt x="893" y="117"/>
                    <a:pt x="822" y="45"/>
                  </a:cubicBezTo>
                  <a:cubicBezTo>
                    <a:pt x="792" y="16"/>
                    <a:pt x="750" y="1"/>
                    <a:pt x="7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0" name="Google Shape;6910;p79"/>
            <p:cNvSpPr/>
            <p:nvPr/>
          </p:nvSpPr>
          <p:spPr>
            <a:xfrm>
              <a:off x="1833084" y="4584594"/>
              <a:ext cx="27690" cy="27117"/>
            </a:xfrm>
            <a:custGeom>
              <a:avLst/>
              <a:gdLst/>
              <a:ahLst/>
              <a:cxnLst/>
              <a:rect l="l" t="t" r="r" b="b"/>
              <a:pathLst>
                <a:path w="870" h="852" extrusionOk="0">
                  <a:moveTo>
                    <a:pt x="699" y="0"/>
                  </a:moveTo>
                  <a:cubicBezTo>
                    <a:pt x="659" y="0"/>
                    <a:pt x="620" y="15"/>
                    <a:pt x="596" y="45"/>
                  </a:cubicBezTo>
                  <a:lnTo>
                    <a:pt x="48" y="581"/>
                  </a:lnTo>
                  <a:cubicBezTo>
                    <a:pt x="1" y="640"/>
                    <a:pt x="1" y="747"/>
                    <a:pt x="48" y="807"/>
                  </a:cubicBezTo>
                  <a:cubicBezTo>
                    <a:pt x="78" y="837"/>
                    <a:pt x="120" y="852"/>
                    <a:pt x="161" y="852"/>
                  </a:cubicBezTo>
                  <a:cubicBezTo>
                    <a:pt x="203" y="852"/>
                    <a:pt x="245" y="837"/>
                    <a:pt x="275" y="807"/>
                  </a:cubicBezTo>
                  <a:lnTo>
                    <a:pt x="810" y="271"/>
                  </a:lnTo>
                  <a:cubicBezTo>
                    <a:pt x="870" y="212"/>
                    <a:pt x="870" y="105"/>
                    <a:pt x="810" y="45"/>
                  </a:cubicBezTo>
                  <a:cubicBezTo>
                    <a:pt x="781" y="15"/>
                    <a:pt x="739" y="0"/>
                    <a:pt x="6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1" name="Google Shape;6911;p79"/>
            <p:cNvSpPr/>
            <p:nvPr/>
          </p:nvSpPr>
          <p:spPr>
            <a:xfrm>
              <a:off x="1816407" y="4567917"/>
              <a:ext cx="28072" cy="27117"/>
            </a:xfrm>
            <a:custGeom>
              <a:avLst/>
              <a:gdLst/>
              <a:ahLst/>
              <a:cxnLst/>
              <a:rect l="l" t="t" r="r" b="b"/>
              <a:pathLst>
                <a:path w="882" h="852" extrusionOk="0">
                  <a:moveTo>
                    <a:pt x="709" y="0"/>
                  </a:moveTo>
                  <a:cubicBezTo>
                    <a:pt x="668" y="0"/>
                    <a:pt x="626" y="15"/>
                    <a:pt x="596" y="45"/>
                  </a:cubicBezTo>
                  <a:lnTo>
                    <a:pt x="60" y="581"/>
                  </a:lnTo>
                  <a:cubicBezTo>
                    <a:pt x="1" y="640"/>
                    <a:pt x="1" y="748"/>
                    <a:pt x="60" y="807"/>
                  </a:cubicBezTo>
                  <a:cubicBezTo>
                    <a:pt x="90" y="837"/>
                    <a:pt x="132" y="852"/>
                    <a:pt x="172" y="852"/>
                  </a:cubicBezTo>
                  <a:cubicBezTo>
                    <a:pt x="212" y="852"/>
                    <a:pt x="251" y="837"/>
                    <a:pt x="275" y="807"/>
                  </a:cubicBezTo>
                  <a:lnTo>
                    <a:pt x="822" y="271"/>
                  </a:lnTo>
                  <a:cubicBezTo>
                    <a:pt x="882" y="212"/>
                    <a:pt x="882" y="105"/>
                    <a:pt x="822" y="45"/>
                  </a:cubicBezTo>
                  <a:cubicBezTo>
                    <a:pt x="793" y="15"/>
                    <a:pt x="751" y="0"/>
                    <a:pt x="7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2" name="Google Shape;6912;p79"/>
            <p:cNvSpPr/>
            <p:nvPr/>
          </p:nvSpPr>
          <p:spPr>
            <a:xfrm>
              <a:off x="1754279" y="4286593"/>
              <a:ext cx="351439" cy="345965"/>
            </a:xfrm>
            <a:custGeom>
              <a:avLst/>
              <a:gdLst/>
              <a:ahLst/>
              <a:cxnLst/>
              <a:rect l="l" t="t" r="r" b="b"/>
              <a:pathLst>
                <a:path w="11042" h="10870" extrusionOk="0">
                  <a:moveTo>
                    <a:pt x="10656" y="324"/>
                  </a:moveTo>
                  <a:lnTo>
                    <a:pt x="10216" y="1871"/>
                  </a:lnTo>
                  <a:lnTo>
                    <a:pt x="9108" y="776"/>
                  </a:lnTo>
                  <a:lnTo>
                    <a:pt x="10656" y="324"/>
                  </a:lnTo>
                  <a:close/>
                  <a:moveTo>
                    <a:pt x="4632" y="3586"/>
                  </a:moveTo>
                  <a:lnTo>
                    <a:pt x="2679" y="5538"/>
                  </a:lnTo>
                  <a:lnTo>
                    <a:pt x="465" y="5360"/>
                  </a:lnTo>
                  <a:cubicBezTo>
                    <a:pt x="429" y="5360"/>
                    <a:pt x="417" y="5324"/>
                    <a:pt x="441" y="5300"/>
                  </a:cubicBezTo>
                  <a:cubicBezTo>
                    <a:pt x="1393" y="4348"/>
                    <a:pt x="2667" y="3764"/>
                    <a:pt x="4001" y="3645"/>
                  </a:cubicBezTo>
                  <a:lnTo>
                    <a:pt x="4632" y="3586"/>
                  </a:lnTo>
                  <a:close/>
                  <a:moveTo>
                    <a:pt x="2727" y="5955"/>
                  </a:moveTo>
                  <a:lnTo>
                    <a:pt x="3584" y="6812"/>
                  </a:lnTo>
                  <a:lnTo>
                    <a:pt x="3263" y="7146"/>
                  </a:lnTo>
                  <a:lnTo>
                    <a:pt x="2393" y="6277"/>
                  </a:lnTo>
                  <a:lnTo>
                    <a:pt x="2727" y="5955"/>
                  </a:lnTo>
                  <a:close/>
                  <a:moveTo>
                    <a:pt x="2572" y="6920"/>
                  </a:moveTo>
                  <a:lnTo>
                    <a:pt x="3024" y="7360"/>
                  </a:lnTo>
                  <a:lnTo>
                    <a:pt x="2655" y="7753"/>
                  </a:lnTo>
                  <a:lnTo>
                    <a:pt x="2596" y="7813"/>
                  </a:lnTo>
                  <a:lnTo>
                    <a:pt x="2191" y="7408"/>
                  </a:lnTo>
                  <a:cubicBezTo>
                    <a:pt x="2155" y="7384"/>
                    <a:pt x="2155" y="7336"/>
                    <a:pt x="2191" y="7313"/>
                  </a:cubicBezTo>
                  <a:lnTo>
                    <a:pt x="2572" y="6920"/>
                  </a:lnTo>
                  <a:close/>
                  <a:moveTo>
                    <a:pt x="8775" y="895"/>
                  </a:moveTo>
                  <a:lnTo>
                    <a:pt x="10121" y="2229"/>
                  </a:lnTo>
                  <a:lnTo>
                    <a:pt x="9704" y="3598"/>
                  </a:lnTo>
                  <a:lnTo>
                    <a:pt x="5275" y="8039"/>
                  </a:lnTo>
                  <a:lnTo>
                    <a:pt x="4406" y="7170"/>
                  </a:lnTo>
                  <a:lnTo>
                    <a:pt x="6430" y="5146"/>
                  </a:lnTo>
                  <a:cubicBezTo>
                    <a:pt x="6584" y="5003"/>
                    <a:pt x="6608" y="4741"/>
                    <a:pt x="6418" y="4574"/>
                  </a:cubicBezTo>
                  <a:cubicBezTo>
                    <a:pt x="6334" y="4491"/>
                    <a:pt x="6230" y="4449"/>
                    <a:pt x="6127" y="4449"/>
                  </a:cubicBezTo>
                  <a:cubicBezTo>
                    <a:pt x="6025" y="4449"/>
                    <a:pt x="5924" y="4491"/>
                    <a:pt x="5846" y="4574"/>
                  </a:cubicBezTo>
                  <a:lnTo>
                    <a:pt x="3822" y="6598"/>
                  </a:lnTo>
                  <a:lnTo>
                    <a:pt x="2965" y="5729"/>
                  </a:lnTo>
                  <a:lnTo>
                    <a:pt x="7394" y="1300"/>
                  </a:lnTo>
                  <a:lnTo>
                    <a:pt x="8775" y="895"/>
                  </a:lnTo>
                  <a:close/>
                  <a:moveTo>
                    <a:pt x="6126" y="4785"/>
                  </a:moveTo>
                  <a:cubicBezTo>
                    <a:pt x="6153" y="4785"/>
                    <a:pt x="6180" y="4794"/>
                    <a:pt x="6191" y="4812"/>
                  </a:cubicBezTo>
                  <a:cubicBezTo>
                    <a:pt x="6227" y="4836"/>
                    <a:pt x="6239" y="4907"/>
                    <a:pt x="6191" y="4943"/>
                  </a:cubicBezTo>
                  <a:lnTo>
                    <a:pt x="4060" y="7074"/>
                  </a:lnTo>
                  <a:cubicBezTo>
                    <a:pt x="3941" y="7170"/>
                    <a:pt x="3108" y="8003"/>
                    <a:pt x="3024" y="8110"/>
                  </a:cubicBezTo>
                  <a:cubicBezTo>
                    <a:pt x="3005" y="8129"/>
                    <a:pt x="2976" y="8142"/>
                    <a:pt x="2949" y="8142"/>
                  </a:cubicBezTo>
                  <a:cubicBezTo>
                    <a:pt x="2926" y="8142"/>
                    <a:pt x="2904" y="8132"/>
                    <a:pt x="2893" y="8110"/>
                  </a:cubicBezTo>
                  <a:cubicBezTo>
                    <a:pt x="2858" y="8086"/>
                    <a:pt x="2858" y="8003"/>
                    <a:pt x="2893" y="7979"/>
                  </a:cubicBezTo>
                  <a:lnTo>
                    <a:pt x="6060" y="4812"/>
                  </a:lnTo>
                  <a:cubicBezTo>
                    <a:pt x="6072" y="4794"/>
                    <a:pt x="6099" y="4785"/>
                    <a:pt x="6126" y="4785"/>
                  </a:cubicBezTo>
                  <a:close/>
                  <a:moveTo>
                    <a:pt x="4179" y="7396"/>
                  </a:moveTo>
                  <a:lnTo>
                    <a:pt x="5048" y="8253"/>
                  </a:lnTo>
                  <a:lnTo>
                    <a:pt x="4739" y="8586"/>
                  </a:lnTo>
                  <a:lnTo>
                    <a:pt x="4715" y="8586"/>
                  </a:lnTo>
                  <a:lnTo>
                    <a:pt x="3858" y="7729"/>
                  </a:lnTo>
                  <a:lnTo>
                    <a:pt x="4179" y="7396"/>
                  </a:lnTo>
                  <a:close/>
                  <a:moveTo>
                    <a:pt x="3608" y="7944"/>
                  </a:moveTo>
                  <a:lnTo>
                    <a:pt x="4048" y="8396"/>
                  </a:lnTo>
                  <a:lnTo>
                    <a:pt x="3679" y="8801"/>
                  </a:lnTo>
                  <a:cubicBezTo>
                    <a:pt x="3667" y="8813"/>
                    <a:pt x="3632" y="8813"/>
                    <a:pt x="3620" y="8813"/>
                  </a:cubicBezTo>
                  <a:cubicBezTo>
                    <a:pt x="3608" y="8813"/>
                    <a:pt x="3584" y="8813"/>
                    <a:pt x="3560" y="8801"/>
                  </a:cubicBezTo>
                  <a:lnTo>
                    <a:pt x="3155" y="8396"/>
                  </a:lnTo>
                  <a:cubicBezTo>
                    <a:pt x="3191" y="8384"/>
                    <a:pt x="3203" y="8360"/>
                    <a:pt x="3215" y="8336"/>
                  </a:cubicBezTo>
                  <a:lnTo>
                    <a:pt x="3608" y="7944"/>
                  </a:lnTo>
                  <a:close/>
                  <a:moveTo>
                    <a:pt x="10687" y="1"/>
                  </a:moveTo>
                  <a:cubicBezTo>
                    <a:pt x="10658" y="1"/>
                    <a:pt x="10627" y="5"/>
                    <a:pt x="10597" y="14"/>
                  </a:cubicBezTo>
                  <a:cubicBezTo>
                    <a:pt x="9894" y="228"/>
                    <a:pt x="7918" y="800"/>
                    <a:pt x="7263" y="1002"/>
                  </a:cubicBezTo>
                  <a:cubicBezTo>
                    <a:pt x="7239" y="1014"/>
                    <a:pt x="7215" y="1014"/>
                    <a:pt x="7192" y="1038"/>
                  </a:cubicBezTo>
                  <a:lnTo>
                    <a:pt x="4953" y="3276"/>
                  </a:lnTo>
                  <a:lnTo>
                    <a:pt x="3965" y="3360"/>
                  </a:lnTo>
                  <a:cubicBezTo>
                    <a:pt x="2548" y="3479"/>
                    <a:pt x="1203" y="4110"/>
                    <a:pt x="215" y="5110"/>
                  </a:cubicBezTo>
                  <a:cubicBezTo>
                    <a:pt x="0" y="5312"/>
                    <a:pt x="131" y="5681"/>
                    <a:pt x="429" y="5705"/>
                  </a:cubicBezTo>
                  <a:lnTo>
                    <a:pt x="2370" y="5860"/>
                  </a:lnTo>
                  <a:lnTo>
                    <a:pt x="2179" y="6062"/>
                  </a:lnTo>
                  <a:cubicBezTo>
                    <a:pt x="2060" y="6181"/>
                    <a:pt x="2060" y="6384"/>
                    <a:pt x="2179" y="6503"/>
                  </a:cubicBezTo>
                  <a:lnTo>
                    <a:pt x="2370" y="6693"/>
                  </a:lnTo>
                  <a:lnTo>
                    <a:pt x="1977" y="7086"/>
                  </a:lnTo>
                  <a:cubicBezTo>
                    <a:pt x="1834" y="7229"/>
                    <a:pt x="1834" y="7491"/>
                    <a:pt x="1977" y="7634"/>
                  </a:cubicBezTo>
                  <a:lnTo>
                    <a:pt x="3370" y="9015"/>
                  </a:lnTo>
                  <a:cubicBezTo>
                    <a:pt x="3441" y="9092"/>
                    <a:pt x="3539" y="9131"/>
                    <a:pt x="3639" y="9131"/>
                  </a:cubicBezTo>
                  <a:cubicBezTo>
                    <a:pt x="3739" y="9131"/>
                    <a:pt x="3840" y="9092"/>
                    <a:pt x="3917" y="9015"/>
                  </a:cubicBezTo>
                  <a:lnTo>
                    <a:pt x="4298" y="8634"/>
                  </a:lnTo>
                  <a:lnTo>
                    <a:pt x="4477" y="8813"/>
                  </a:lnTo>
                  <a:cubicBezTo>
                    <a:pt x="4548" y="8878"/>
                    <a:pt x="4635" y="8911"/>
                    <a:pt x="4720" y="8911"/>
                  </a:cubicBezTo>
                  <a:cubicBezTo>
                    <a:pt x="4804" y="8911"/>
                    <a:pt x="4888" y="8878"/>
                    <a:pt x="4953" y="8813"/>
                  </a:cubicBezTo>
                  <a:lnTo>
                    <a:pt x="5156" y="8622"/>
                  </a:lnTo>
                  <a:lnTo>
                    <a:pt x="5310" y="10551"/>
                  </a:lnTo>
                  <a:cubicBezTo>
                    <a:pt x="5334" y="10682"/>
                    <a:pt x="5418" y="10801"/>
                    <a:pt x="5537" y="10849"/>
                  </a:cubicBezTo>
                  <a:cubicBezTo>
                    <a:pt x="5577" y="10863"/>
                    <a:pt x="5618" y="10870"/>
                    <a:pt x="5658" y="10870"/>
                  </a:cubicBezTo>
                  <a:cubicBezTo>
                    <a:pt x="5750" y="10870"/>
                    <a:pt x="5840" y="10835"/>
                    <a:pt x="5906" y="10777"/>
                  </a:cubicBezTo>
                  <a:cubicBezTo>
                    <a:pt x="6537" y="10146"/>
                    <a:pt x="7001" y="9420"/>
                    <a:pt x="7299" y="8598"/>
                  </a:cubicBezTo>
                  <a:cubicBezTo>
                    <a:pt x="7323" y="8515"/>
                    <a:pt x="7275" y="8420"/>
                    <a:pt x="7203" y="8396"/>
                  </a:cubicBezTo>
                  <a:cubicBezTo>
                    <a:pt x="7184" y="8388"/>
                    <a:pt x="7164" y="8384"/>
                    <a:pt x="7144" y="8384"/>
                  </a:cubicBezTo>
                  <a:cubicBezTo>
                    <a:pt x="7079" y="8384"/>
                    <a:pt x="7019" y="8425"/>
                    <a:pt x="7001" y="8479"/>
                  </a:cubicBezTo>
                  <a:cubicBezTo>
                    <a:pt x="6715" y="9253"/>
                    <a:pt x="6263" y="9956"/>
                    <a:pt x="5691" y="10539"/>
                  </a:cubicBezTo>
                  <a:cubicBezTo>
                    <a:pt x="5682" y="10544"/>
                    <a:pt x="5670" y="10547"/>
                    <a:pt x="5659" y="10547"/>
                  </a:cubicBezTo>
                  <a:cubicBezTo>
                    <a:pt x="5644" y="10547"/>
                    <a:pt x="5632" y="10541"/>
                    <a:pt x="5632" y="10527"/>
                  </a:cubicBezTo>
                  <a:lnTo>
                    <a:pt x="5429" y="8325"/>
                  </a:lnTo>
                  <a:lnTo>
                    <a:pt x="7382" y="6372"/>
                  </a:lnTo>
                  <a:lnTo>
                    <a:pt x="7382" y="6372"/>
                  </a:lnTo>
                  <a:cubicBezTo>
                    <a:pt x="7323" y="7158"/>
                    <a:pt x="7299" y="7372"/>
                    <a:pt x="7203" y="7765"/>
                  </a:cubicBezTo>
                  <a:cubicBezTo>
                    <a:pt x="7192" y="7860"/>
                    <a:pt x="7239" y="7944"/>
                    <a:pt x="7323" y="7967"/>
                  </a:cubicBezTo>
                  <a:cubicBezTo>
                    <a:pt x="7332" y="7969"/>
                    <a:pt x="7342" y="7969"/>
                    <a:pt x="7351" y="7969"/>
                  </a:cubicBezTo>
                  <a:cubicBezTo>
                    <a:pt x="7434" y="7969"/>
                    <a:pt x="7502" y="7923"/>
                    <a:pt x="7513" y="7848"/>
                  </a:cubicBezTo>
                  <a:cubicBezTo>
                    <a:pt x="7620" y="7348"/>
                    <a:pt x="7632" y="7134"/>
                    <a:pt x="7727" y="6027"/>
                  </a:cubicBezTo>
                  <a:lnTo>
                    <a:pt x="9954" y="3800"/>
                  </a:lnTo>
                  <a:cubicBezTo>
                    <a:pt x="9978" y="3776"/>
                    <a:pt x="9990" y="3753"/>
                    <a:pt x="10001" y="3717"/>
                  </a:cubicBezTo>
                  <a:lnTo>
                    <a:pt x="10454" y="2205"/>
                  </a:lnTo>
                  <a:lnTo>
                    <a:pt x="10990" y="383"/>
                  </a:lnTo>
                  <a:cubicBezTo>
                    <a:pt x="11042" y="196"/>
                    <a:pt x="10885" y="1"/>
                    <a:pt x="106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3" name="Google Shape;6913;p79"/>
            <p:cNvSpPr/>
            <p:nvPr/>
          </p:nvSpPr>
          <p:spPr>
            <a:xfrm>
              <a:off x="1951705" y="4367117"/>
              <a:ext cx="86062" cy="65437"/>
            </a:xfrm>
            <a:custGeom>
              <a:avLst/>
              <a:gdLst/>
              <a:ahLst/>
              <a:cxnLst/>
              <a:rect l="l" t="t" r="r" b="b"/>
              <a:pathLst>
                <a:path w="2704" h="2056" extrusionOk="0">
                  <a:moveTo>
                    <a:pt x="905" y="1"/>
                  </a:moveTo>
                  <a:cubicBezTo>
                    <a:pt x="881" y="1"/>
                    <a:pt x="857" y="7"/>
                    <a:pt x="834" y="20"/>
                  </a:cubicBezTo>
                  <a:cubicBezTo>
                    <a:pt x="167" y="330"/>
                    <a:pt x="0" y="1211"/>
                    <a:pt x="524" y="1746"/>
                  </a:cubicBezTo>
                  <a:cubicBezTo>
                    <a:pt x="739" y="1949"/>
                    <a:pt x="1000" y="2056"/>
                    <a:pt x="1274" y="2056"/>
                  </a:cubicBezTo>
                  <a:cubicBezTo>
                    <a:pt x="2227" y="2056"/>
                    <a:pt x="2703" y="913"/>
                    <a:pt x="2024" y="234"/>
                  </a:cubicBezTo>
                  <a:cubicBezTo>
                    <a:pt x="1941" y="151"/>
                    <a:pt x="1834" y="80"/>
                    <a:pt x="1715" y="20"/>
                  </a:cubicBezTo>
                  <a:cubicBezTo>
                    <a:pt x="1696" y="10"/>
                    <a:pt x="1674" y="6"/>
                    <a:pt x="1652" y="6"/>
                  </a:cubicBezTo>
                  <a:cubicBezTo>
                    <a:pt x="1592" y="6"/>
                    <a:pt x="1530" y="39"/>
                    <a:pt x="1512" y="91"/>
                  </a:cubicBezTo>
                  <a:cubicBezTo>
                    <a:pt x="1477" y="163"/>
                    <a:pt x="1512" y="270"/>
                    <a:pt x="1584" y="294"/>
                  </a:cubicBezTo>
                  <a:cubicBezTo>
                    <a:pt x="2060" y="508"/>
                    <a:pt x="2167" y="1127"/>
                    <a:pt x="1810" y="1508"/>
                  </a:cubicBezTo>
                  <a:cubicBezTo>
                    <a:pt x="1667" y="1645"/>
                    <a:pt x="1477" y="1714"/>
                    <a:pt x="1285" y="1714"/>
                  </a:cubicBezTo>
                  <a:cubicBezTo>
                    <a:pt x="1093" y="1714"/>
                    <a:pt x="899" y="1645"/>
                    <a:pt x="750" y="1508"/>
                  </a:cubicBezTo>
                  <a:cubicBezTo>
                    <a:pt x="381" y="1127"/>
                    <a:pt x="500" y="520"/>
                    <a:pt x="977" y="294"/>
                  </a:cubicBezTo>
                  <a:cubicBezTo>
                    <a:pt x="1048" y="270"/>
                    <a:pt x="1096" y="163"/>
                    <a:pt x="1048" y="91"/>
                  </a:cubicBezTo>
                  <a:cubicBezTo>
                    <a:pt x="1022" y="40"/>
                    <a:pt x="966" y="1"/>
                    <a:pt x="9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14" name="Google Shape;6914;p79"/>
          <p:cNvGrpSpPr/>
          <p:nvPr/>
        </p:nvGrpSpPr>
        <p:grpSpPr>
          <a:xfrm>
            <a:off x="3996113" y="4291176"/>
            <a:ext cx="336512" cy="335048"/>
            <a:chOff x="3996113" y="4291176"/>
            <a:chExt cx="336512" cy="335048"/>
          </a:xfrm>
        </p:grpSpPr>
        <p:sp>
          <p:nvSpPr>
            <p:cNvPr id="6915" name="Google Shape;6915;p79"/>
            <p:cNvSpPr/>
            <p:nvPr/>
          </p:nvSpPr>
          <p:spPr>
            <a:xfrm>
              <a:off x="4082143" y="4323386"/>
              <a:ext cx="111810" cy="219833"/>
            </a:xfrm>
            <a:custGeom>
              <a:avLst/>
              <a:gdLst/>
              <a:ahLst/>
              <a:cxnLst/>
              <a:rect l="l" t="t" r="r" b="b"/>
              <a:pathLst>
                <a:path w="3513" h="6907" extrusionOk="0">
                  <a:moveTo>
                    <a:pt x="1751" y="322"/>
                  </a:moveTo>
                  <a:cubicBezTo>
                    <a:pt x="1846" y="322"/>
                    <a:pt x="1929" y="394"/>
                    <a:pt x="1929" y="501"/>
                  </a:cubicBezTo>
                  <a:lnTo>
                    <a:pt x="1929" y="942"/>
                  </a:lnTo>
                  <a:cubicBezTo>
                    <a:pt x="1929" y="1037"/>
                    <a:pt x="2001" y="1096"/>
                    <a:pt x="2084" y="1096"/>
                  </a:cubicBezTo>
                  <a:cubicBezTo>
                    <a:pt x="2691" y="1108"/>
                    <a:pt x="3179" y="1596"/>
                    <a:pt x="3179" y="2204"/>
                  </a:cubicBezTo>
                  <a:lnTo>
                    <a:pt x="3179" y="2525"/>
                  </a:lnTo>
                  <a:cubicBezTo>
                    <a:pt x="3179" y="2608"/>
                    <a:pt x="3108" y="2704"/>
                    <a:pt x="3001" y="2704"/>
                  </a:cubicBezTo>
                  <a:cubicBezTo>
                    <a:pt x="2917" y="2704"/>
                    <a:pt x="2822" y="2620"/>
                    <a:pt x="2822" y="2525"/>
                  </a:cubicBezTo>
                  <a:lnTo>
                    <a:pt x="2822" y="2204"/>
                  </a:lnTo>
                  <a:cubicBezTo>
                    <a:pt x="2834" y="1787"/>
                    <a:pt x="2501" y="1454"/>
                    <a:pt x="2060" y="1454"/>
                  </a:cubicBezTo>
                  <a:lnTo>
                    <a:pt x="1608" y="1454"/>
                  </a:lnTo>
                  <a:cubicBezTo>
                    <a:pt x="1096" y="1454"/>
                    <a:pt x="679" y="1870"/>
                    <a:pt x="679" y="2370"/>
                  </a:cubicBezTo>
                  <a:cubicBezTo>
                    <a:pt x="679" y="2882"/>
                    <a:pt x="1096" y="3299"/>
                    <a:pt x="1608" y="3299"/>
                  </a:cubicBezTo>
                  <a:lnTo>
                    <a:pt x="1917" y="3299"/>
                  </a:lnTo>
                  <a:cubicBezTo>
                    <a:pt x="2620" y="3299"/>
                    <a:pt x="3191" y="3859"/>
                    <a:pt x="3191" y="4573"/>
                  </a:cubicBezTo>
                  <a:cubicBezTo>
                    <a:pt x="3191" y="5216"/>
                    <a:pt x="2715" y="5764"/>
                    <a:pt x="2084" y="5835"/>
                  </a:cubicBezTo>
                  <a:cubicBezTo>
                    <a:pt x="2001" y="5859"/>
                    <a:pt x="1941" y="5918"/>
                    <a:pt x="1941" y="5990"/>
                  </a:cubicBezTo>
                  <a:lnTo>
                    <a:pt x="1941" y="6454"/>
                  </a:lnTo>
                  <a:cubicBezTo>
                    <a:pt x="1941" y="6538"/>
                    <a:pt x="1870" y="6633"/>
                    <a:pt x="1762" y="6633"/>
                  </a:cubicBezTo>
                  <a:cubicBezTo>
                    <a:pt x="1667" y="6633"/>
                    <a:pt x="1584" y="6549"/>
                    <a:pt x="1584" y="6454"/>
                  </a:cubicBezTo>
                  <a:lnTo>
                    <a:pt x="1584" y="6002"/>
                  </a:lnTo>
                  <a:cubicBezTo>
                    <a:pt x="1584" y="5918"/>
                    <a:pt x="1512" y="5859"/>
                    <a:pt x="1441" y="5859"/>
                  </a:cubicBezTo>
                  <a:cubicBezTo>
                    <a:pt x="834" y="5835"/>
                    <a:pt x="334" y="5347"/>
                    <a:pt x="334" y="4740"/>
                  </a:cubicBezTo>
                  <a:cubicBezTo>
                    <a:pt x="334" y="4644"/>
                    <a:pt x="417" y="4561"/>
                    <a:pt x="512" y="4561"/>
                  </a:cubicBezTo>
                  <a:cubicBezTo>
                    <a:pt x="608" y="4561"/>
                    <a:pt x="691" y="4633"/>
                    <a:pt x="691" y="4740"/>
                  </a:cubicBezTo>
                  <a:cubicBezTo>
                    <a:pt x="691" y="5156"/>
                    <a:pt x="1036" y="5502"/>
                    <a:pt x="1453" y="5502"/>
                  </a:cubicBezTo>
                  <a:lnTo>
                    <a:pt x="1929" y="5502"/>
                  </a:lnTo>
                  <a:cubicBezTo>
                    <a:pt x="2441" y="5502"/>
                    <a:pt x="2858" y="5085"/>
                    <a:pt x="2858" y="4573"/>
                  </a:cubicBezTo>
                  <a:cubicBezTo>
                    <a:pt x="2858" y="4073"/>
                    <a:pt x="2441" y="3656"/>
                    <a:pt x="1929" y="3656"/>
                  </a:cubicBezTo>
                  <a:lnTo>
                    <a:pt x="1608" y="3656"/>
                  </a:lnTo>
                  <a:cubicBezTo>
                    <a:pt x="905" y="3656"/>
                    <a:pt x="322" y="3085"/>
                    <a:pt x="322" y="2370"/>
                  </a:cubicBezTo>
                  <a:cubicBezTo>
                    <a:pt x="322" y="1727"/>
                    <a:pt x="798" y="1180"/>
                    <a:pt x="1441" y="1108"/>
                  </a:cubicBezTo>
                  <a:cubicBezTo>
                    <a:pt x="1512" y="1096"/>
                    <a:pt x="1572" y="1037"/>
                    <a:pt x="1572" y="953"/>
                  </a:cubicBezTo>
                  <a:lnTo>
                    <a:pt x="1572" y="501"/>
                  </a:lnTo>
                  <a:cubicBezTo>
                    <a:pt x="1572" y="406"/>
                    <a:pt x="1643" y="322"/>
                    <a:pt x="1751" y="322"/>
                  </a:cubicBezTo>
                  <a:close/>
                  <a:moveTo>
                    <a:pt x="1762" y="1"/>
                  </a:moveTo>
                  <a:cubicBezTo>
                    <a:pt x="1500" y="1"/>
                    <a:pt x="1274" y="227"/>
                    <a:pt x="1274" y="501"/>
                  </a:cubicBezTo>
                  <a:lnTo>
                    <a:pt x="1274" y="823"/>
                  </a:lnTo>
                  <a:cubicBezTo>
                    <a:pt x="548" y="977"/>
                    <a:pt x="24" y="1608"/>
                    <a:pt x="24" y="2370"/>
                  </a:cubicBezTo>
                  <a:cubicBezTo>
                    <a:pt x="24" y="3251"/>
                    <a:pt x="738" y="3954"/>
                    <a:pt x="1608" y="3954"/>
                  </a:cubicBezTo>
                  <a:lnTo>
                    <a:pt x="1917" y="3954"/>
                  </a:lnTo>
                  <a:cubicBezTo>
                    <a:pt x="2262" y="3954"/>
                    <a:pt x="2524" y="4216"/>
                    <a:pt x="2524" y="4561"/>
                  </a:cubicBezTo>
                  <a:cubicBezTo>
                    <a:pt x="2524" y="4906"/>
                    <a:pt x="2262" y="5168"/>
                    <a:pt x="1917" y="5168"/>
                  </a:cubicBezTo>
                  <a:lnTo>
                    <a:pt x="1441" y="5168"/>
                  </a:lnTo>
                  <a:cubicBezTo>
                    <a:pt x="1191" y="5168"/>
                    <a:pt x="977" y="4966"/>
                    <a:pt x="977" y="4704"/>
                  </a:cubicBezTo>
                  <a:cubicBezTo>
                    <a:pt x="977" y="4442"/>
                    <a:pt x="750" y="4216"/>
                    <a:pt x="488" y="4216"/>
                  </a:cubicBezTo>
                  <a:cubicBezTo>
                    <a:pt x="215" y="4216"/>
                    <a:pt x="0" y="4442"/>
                    <a:pt x="0" y="4704"/>
                  </a:cubicBezTo>
                  <a:cubicBezTo>
                    <a:pt x="0" y="5442"/>
                    <a:pt x="548" y="6037"/>
                    <a:pt x="1250" y="6121"/>
                  </a:cubicBezTo>
                  <a:lnTo>
                    <a:pt x="1250" y="6418"/>
                  </a:lnTo>
                  <a:cubicBezTo>
                    <a:pt x="1250" y="6692"/>
                    <a:pt x="1465" y="6907"/>
                    <a:pt x="1739" y="6907"/>
                  </a:cubicBezTo>
                  <a:cubicBezTo>
                    <a:pt x="2001" y="6907"/>
                    <a:pt x="2227" y="6692"/>
                    <a:pt x="2227" y="6418"/>
                  </a:cubicBezTo>
                  <a:lnTo>
                    <a:pt x="2227" y="6121"/>
                  </a:lnTo>
                  <a:cubicBezTo>
                    <a:pt x="2953" y="5978"/>
                    <a:pt x="3477" y="5335"/>
                    <a:pt x="3477" y="4573"/>
                  </a:cubicBezTo>
                  <a:cubicBezTo>
                    <a:pt x="3477" y="3692"/>
                    <a:pt x="2763" y="3001"/>
                    <a:pt x="1905" y="3001"/>
                  </a:cubicBezTo>
                  <a:lnTo>
                    <a:pt x="1608" y="3001"/>
                  </a:lnTo>
                  <a:cubicBezTo>
                    <a:pt x="1262" y="3001"/>
                    <a:pt x="989" y="2728"/>
                    <a:pt x="989" y="2382"/>
                  </a:cubicBezTo>
                  <a:cubicBezTo>
                    <a:pt x="989" y="2037"/>
                    <a:pt x="1262" y="1775"/>
                    <a:pt x="1608" y="1775"/>
                  </a:cubicBezTo>
                  <a:lnTo>
                    <a:pt x="2084" y="1775"/>
                  </a:lnTo>
                  <a:cubicBezTo>
                    <a:pt x="2334" y="1775"/>
                    <a:pt x="2536" y="1989"/>
                    <a:pt x="2536" y="2239"/>
                  </a:cubicBezTo>
                  <a:lnTo>
                    <a:pt x="2536" y="2549"/>
                  </a:lnTo>
                  <a:cubicBezTo>
                    <a:pt x="2524" y="2799"/>
                    <a:pt x="2751" y="3013"/>
                    <a:pt x="3013" y="3013"/>
                  </a:cubicBezTo>
                  <a:cubicBezTo>
                    <a:pt x="3286" y="3013"/>
                    <a:pt x="3513" y="2787"/>
                    <a:pt x="3513" y="2525"/>
                  </a:cubicBezTo>
                  <a:lnTo>
                    <a:pt x="3513" y="2204"/>
                  </a:lnTo>
                  <a:cubicBezTo>
                    <a:pt x="3513" y="1477"/>
                    <a:pt x="2953" y="882"/>
                    <a:pt x="2262" y="799"/>
                  </a:cubicBezTo>
                  <a:lnTo>
                    <a:pt x="2262" y="501"/>
                  </a:lnTo>
                  <a:cubicBezTo>
                    <a:pt x="2262" y="227"/>
                    <a:pt x="2036" y="1"/>
                    <a:pt x="1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6" name="Google Shape;6916;p79"/>
            <p:cNvSpPr/>
            <p:nvPr/>
          </p:nvSpPr>
          <p:spPr>
            <a:xfrm>
              <a:off x="4226894" y="4523485"/>
              <a:ext cx="52324" cy="51942"/>
            </a:xfrm>
            <a:custGeom>
              <a:avLst/>
              <a:gdLst/>
              <a:ahLst/>
              <a:cxnLst/>
              <a:rect l="l" t="t" r="r" b="b"/>
              <a:pathLst>
                <a:path w="1644" h="1632" extrusionOk="0">
                  <a:moveTo>
                    <a:pt x="822" y="310"/>
                  </a:moveTo>
                  <a:cubicBezTo>
                    <a:pt x="1108" y="310"/>
                    <a:pt x="1322" y="536"/>
                    <a:pt x="1322" y="822"/>
                  </a:cubicBezTo>
                  <a:cubicBezTo>
                    <a:pt x="1322" y="1096"/>
                    <a:pt x="1108" y="1322"/>
                    <a:pt x="822" y="1322"/>
                  </a:cubicBezTo>
                  <a:cubicBezTo>
                    <a:pt x="536" y="1322"/>
                    <a:pt x="310" y="1096"/>
                    <a:pt x="310" y="822"/>
                  </a:cubicBezTo>
                  <a:cubicBezTo>
                    <a:pt x="310" y="536"/>
                    <a:pt x="536" y="310"/>
                    <a:pt x="822" y="310"/>
                  </a:cubicBezTo>
                  <a:close/>
                  <a:moveTo>
                    <a:pt x="822" y="0"/>
                  </a:moveTo>
                  <a:cubicBezTo>
                    <a:pt x="370" y="0"/>
                    <a:pt x="0" y="370"/>
                    <a:pt x="0" y="822"/>
                  </a:cubicBezTo>
                  <a:cubicBezTo>
                    <a:pt x="0" y="1263"/>
                    <a:pt x="370" y="1632"/>
                    <a:pt x="822" y="1632"/>
                  </a:cubicBezTo>
                  <a:cubicBezTo>
                    <a:pt x="1263" y="1632"/>
                    <a:pt x="1644" y="1263"/>
                    <a:pt x="1644" y="822"/>
                  </a:cubicBezTo>
                  <a:cubicBezTo>
                    <a:pt x="1644" y="370"/>
                    <a:pt x="1263"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7" name="Google Shape;6917;p79"/>
            <p:cNvSpPr/>
            <p:nvPr/>
          </p:nvSpPr>
          <p:spPr>
            <a:xfrm>
              <a:off x="3996113" y="4291176"/>
              <a:ext cx="336512" cy="335048"/>
            </a:xfrm>
            <a:custGeom>
              <a:avLst/>
              <a:gdLst/>
              <a:ahLst/>
              <a:cxnLst/>
              <a:rect l="l" t="t" r="r" b="b"/>
              <a:pathLst>
                <a:path w="10573" h="10527" extrusionOk="0">
                  <a:moveTo>
                    <a:pt x="8216" y="5930"/>
                  </a:moveTo>
                  <a:lnTo>
                    <a:pt x="8335" y="6537"/>
                  </a:lnTo>
                  <a:cubicBezTo>
                    <a:pt x="8359" y="6597"/>
                    <a:pt x="8394" y="6645"/>
                    <a:pt x="8442" y="6657"/>
                  </a:cubicBezTo>
                  <a:cubicBezTo>
                    <a:pt x="8502" y="6668"/>
                    <a:pt x="8549" y="6692"/>
                    <a:pt x="8609" y="6716"/>
                  </a:cubicBezTo>
                  <a:cubicBezTo>
                    <a:pt x="8631" y="6729"/>
                    <a:pt x="8653" y="6734"/>
                    <a:pt x="8674" y="6734"/>
                  </a:cubicBezTo>
                  <a:cubicBezTo>
                    <a:pt x="8710" y="6734"/>
                    <a:pt x="8745" y="6719"/>
                    <a:pt x="8775" y="6704"/>
                  </a:cubicBezTo>
                  <a:lnTo>
                    <a:pt x="9252" y="6311"/>
                  </a:lnTo>
                  <a:lnTo>
                    <a:pt x="9561" y="6585"/>
                  </a:lnTo>
                  <a:lnTo>
                    <a:pt x="9264" y="7121"/>
                  </a:lnTo>
                  <a:cubicBezTo>
                    <a:pt x="9228" y="7157"/>
                    <a:pt x="9228" y="7216"/>
                    <a:pt x="9264" y="7276"/>
                  </a:cubicBezTo>
                  <a:cubicBezTo>
                    <a:pt x="9287" y="7323"/>
                    <a:pt x="9323" y="7371"/>
                    <a:pt x="9347" y="7430"/>
                  </a:cubicBezTo>
                  <a:cubicBezTo>
                    <a:pt x="9383" y="7478"/>
                    <a:pt x="9430" y="7514"/>
                    <a:pt x="9490" y="7514"/>
                  </a:cubicBezTo>
                  <a:lnTo>
                    <a:pt x="10109" y="7538"/>
                  </a:lnTo>
                  <a:lnTo>
                    <a:pt x="10180" y="7942"/>
                  </a:lnTo>
                  <a:lnTo>
                    <a:pt x="9645" y="8157"/>
                  </a:lnTo>
                  <a:cubicBezTo>
                    <a:pt x="9585" y="8181"/>
                    <a:pt x="9561" y="8240"/>
                    <a:pt x="9549" y="8276"/>
                  </a:cubicBezTo>
                  <a:cubicBezTo>
                    <a:pt x="9549" y="8335"/>
                    <a:pt x="9526" y="8383"/>
                    <a:pt x="9514" y="8442"/>
                  </a:cubicBezTo>
                  <a:cubicBezTo>
                    <a:pt x="9502" y="8502"/>
                    <a:pt x="9514" y="8562"/>
                    <a:pt x="9561" y="8597"/>
                  </a:cubicBezTo>
                  <a:lnTo>
                    <a:pt x="10014" y="8990"/>
                  </a:lnTo>
                  <a:lnTo>
                    <a:pt x="9811" y="9347"/>
                  </a:lnTo>
                  <a:lnTo>
                    <a:pt x="9228" y="9157"/>
                  </a:lnTo>
                  <a:cubicBezTo>
                    <a:pt x="9213" y="9154"/>
                    <a:pt x="9198" y="9152"/>
                    <a:pt x="9184" y="9152"/>
                  </a:cubicBezTo>
                  <a:cubicBezTo>
                    <a:pt x="9141" y="9152"/>
                    <a:pt x="9103" y="9166"/>
                    <a:pt x="9085" y="9193"/>
                  </a:cubicBezTo>
                  <a:cubicBezTo>
                    <a:pt x="9037" y="9228"/>
                    <a:pt x="8990" y="9264"/>
                    <a:pt x="8954" y="9288"/>
                  </a:cubicBezTo>
                  <a:cubicBezTo>
                    <a:pt x="8906" y="9324"/>
                    <a:pt x="8871" y="9383"/>
                    <a:pt x="8895" y="9443"/>
                  </a:cubicBezTo>
                  <a:lnTo>
                    <a:pt x="8978" y="10050"/>
                  </a:lnTo>
                  <a:lnTo>
                    <a:pt x="8597" y="10181"/>
                  </a:lnTo>
                  <a:lnTo>
                    <a:pt x="8264" y="9669"/>
                  </a:lnTo>
                  <a:cubicBezTo>
                    <a:pt x="8228" y="9621"/>
                    <a:pt x="8192" y="9585"/>
                    <a:pt x="8133" y="9585"/>
                  </a:cubicBezTo>
                  <a:lnTo>
                    <a:pt x="7954" y="9585"/>
                  </a:lnTo>
                  <a:cubicBezTo>
                    <a:pt x="7894" y="9585"/>
                    <a:pt x="7847" y="9621"/>
                    <a:pt x="7811" y="9669"/>
                  </a:cubicBezTo>
                  <a:lnTo>
                    <a:pt x="7490" y="10181"/>
                  </a:lnTo>
                  <a:lnTo>
                    <a:pt x="7097" y="10050"/>
                  </a:lnTo>
                  <a:lnTo>
                    <a:pt x="7192" y="9443"/>
                  </a:lnTo>
                  <a:cubicBezTo>
                    <a:pt x="7204" y="9383"/>
                    <a:pt x="7180" y="9324"/>
                    <a:pt x="7132" y="9288"/>
                  </a:cubicBezTo>
                  <a:cubicBezTo>
                    <a:pt x="7085" y="9264"/>
                    <a:pt x="7037" y="9216"/>
                    <a:pt x="7001" y="9193"/>
                  </a:cubicBezTo>
                  <a:cubicBezTo>
                    <a:pt x="6970" y="9161"/>
                    <a:pt x="6933" y="9145"/>
                    <a:pt x="6897" y="9145"/>
                  </a:cubicBezTo>
                  <a:cubicBezTo>
                    <a:pt x="6880" y="9145"/>
                    <a:pt x="6863" y="9149"/>
                    <a:pt x="6847" y="9157"/>
                  </a:cubicBezTo>
                  <a:lnTo>
                    <a:pt x="6275" y="9347"/>
                  </a:lnTo>
                  <a:lnTo>
                    <a:pt x="6061" y="8990"/>
                  </a:lnTo>
                  <a:lnTo>
                    <a:pt x="6525" y="8597"/>
                  </a:lnTo>
                  <a:cubicBezTo>
                    <a:pt x="6573" y="8550"/>
                    <a:pt x="6585" y="8502"/>
                    <a:pt x="6573" y="8442"/>
                  </a:cubicBezTo>
                  <a:cubicBezTo>
                    <a:pt x="6549" y="8383"/>
                    <a:pt x="6537" y="8335"/>
                    <a:pt x="6537" y="8276"/>
                  </a:cubicBezTo>
                  <a:cubicBezTo>
                    <a:pt x="6537" y="8216"/>
                    <a:pt x="6489" y="8169"/>
                    <a:pt x="6430" y="8157"/>
                  </a:cubicBezTo>
                  <a:lnTo>
                    <a:pt x="5847" y="7942"/>
                  </a:lnTo>
                  <a:lnTo>
                    <a:pt x="5930" y="7538"/>
                  </a:lnTo>
                  <a:lnTo>
                    <a:pt x="6549" y="7514"/>
                  </a:lnTo>
                  <a:cubicBezTo>
                    <a:pt x="6609" y="7514"/>
                    <a:pt x="6656" y="7490"/>
                    <a:pt x="6680" y="7430"/>
                  </a:cubicBezTo>
                  <a:cubicBezTo>
                    <a:pt x="6716" y="7383"/>
                    <a:pt x="6740" y="7323"/>
                    <a:pt x="6775" y="7276"/>
                  </a:cubicBezTo>
                  <a:cubicBezTo>
                    <a:pt x="6811" y="7240"/>
                    <a:pt x="6811" y="7180"/>
                    <a:pt x="6775" y="7121"/>
                  </a:cubicBezTo>
                  <a:lnTo>
                    <a:pt x="6478" y="6585"/>
                  </a:lnTo>
                  <a:lnTo>
                    <a:pt x="6787" y="6311"/>
                  </a:lnTo>
                  <a:lnTo>
                    <a:pt x="7263" y="6704"/>
                  </a:lnTo>
                  <a:cubicBezTo>
                    <a:pt x="7293" y="6719"/>
                    <a:pt x="7327" y="6729"/>
                    <a:pt x="7363" y="6729"/>
                  </a:cubicBezTo>
                  <a:cubicBezTo>
                    <a:pt x="7385" y="6729"/>
                    <a:pt x="7407" y="6725"/>
                    <a:pt x="7430" y="6716"/>
                  </a:cubicBezTo>
                  <a:cubicBezTo>
                    <a:pt x="7478" y="6704"/>
                    <a:pt x="7537" y="6668"/>
                    <a:pt x="7597" y="6657"/>
                  </a:cubicBezTo>
                  <a:cubicBezTo>
                    <a:pt x="7656" y="6645"/>
                    <a:pt x="7680" y="6597"/>
                    <a:pt x="7704" y="6537"/>
                  </a:cubicBezTo>
                  <a:lnTo>
                    <a:pt x="7823" y="5930"/>
                  </a:lnTo>
                  <a:close/>
                  <a:moveTo>
                    <a:pt x="4454" y="1"/>
                  </a:moveTo>
                  <a:cubicBezTo>
                    <a:pt x="3739" y="1"/>
                    <a:pt x="3025" y="180"/>
                    <a:pt x="2382" y="513"/>
                  </a:cubicBezTo>
                  <a:cubicBezTo>
                    <a:pt x="2310" y="561"/>
                    <a:pt x="2287" y="644"/>
                    <a:pt x="2322" y="715"/>
                  </a:cubicBezTo>
                  <a:cubicBezTo>
                    <a:pt x="2354" y="770"/>
                    <a:pt x="2405" y="799"/>
                    <a:pt x="2458" y="799"/>
                  </a:cubicBezTo>
                  <a:cubicBezTo>
                    <a:pt x="2485" y="799"/>
                    <a:pt x="2512" y="791"/>
                    <a:pt x="2537" y="775"/>
                  </a:cubicBezTo>
                  <a:cubicBezTo>
                    <a:pt x="3132" y="465"/>
                    <a:pt x="3787" y="299"/>
                    <a:pt x="4454" y="299"/>
                  </a:cubicBezTo>
                  <a:cubicBezTo>
                    <a:pt x="6728" y="299"/>
                    <a:pt x="8597" y="2168"/>
                    <a:pt x="8597" y="4442"/>
                  </a:cubicBezTo>
                  <a:cubicBezTo>
                    <a:pt x="8597" y="4847"/>
                    <a:pt x="8537" y="5228"/>
                    <a:pt x="8430" y="5621"/>
                  </a:cubicBezTo>
                  <a:lnTo>
                    <a:pt x="7740" y="5621"/>
                  </a:lnTo>
                  <a:cubicBezTo>
                    <a:pt x="7668" y="5621"/>
                    <a:pt x="7609" y="5656"/>
                    <a:pt x="7597" y="5728"/>
                  </a:cubicBezTo>
                  <a:lnTo>
                    <a:pt x="7466" y="6371"/>
                  </a:lnTo>
                  <a:lnTo>
                    <a:pt x="7442" y="6371"/>
                  </a:lnTo>
                  <a:lnTo>
                    <a:pt x="6942" y="5966"/>
                  </a:lnTo>
                  <a:cubicBezTo>
                    <a:pt x="6912" y="5948"/>
                    <a:pt x="6879" y="5939"/>
                    <a:pt x="6847" y="5939"/>
                  </a:cubicBezTo>
                  <a:cubicBezTo>
                    <a:pt x="6814" y="5939"/>
                    <a:pt x="6781" y="5948"/>
                    <a:pt x="6751" y="5966"/>
                  </a:cubicBezTo>
                  <a:lnTo>
                    <a:pt x="6239" y="6407"/>
                  </a:lnTo>
                  <a:cubicBezTo>
                    <a:pt x="6180" y="6442"/>
                    <a:pt x="6168" y="6537"/>
                    <a:pt x="6216" y="6597"/>
                  </a:cubicBezTo>
                  <a:lnTo>
                    <a:pt x="6525" y="7180"/>
                  </a:lnTo>
                  <a:cubicBezTo>
                    <a:pt x="6525" y="7180"/>
                    <a:pt x="6525" y="7192"/>
                    <a:pt x="6513" y="7192"/>
                  </a:cubicBezTo>
                  <a:lnTo>
                    <a:pt x="5858" y="7204"/>
                  </a:lnTo>
                  <a:cubicBezTo>
                    <a:pt x="5775" y="7204"/>
                    <a:pt x="5716" y="7264"/>
                    <a:pt x="5704" y="7335"/>
                  </a:cubicBezTo>
                  <a:lnTo>
                    <a:pt x="5585" y="7990"/>
                  </a:lnTo>
                  <a:cubicBezTo>
                    <a:pt x="5573" y="8073"/>
                    <a:pt x="5620" y="8145"/>
                    <a:pt x="5680" y="8157"/>
                  </a:cubicBezTo>
                  <a:lnTo>
                    <a:pt x="6013" y="8288"/>
                  </a:lnTo>
                  <a:cubicBezTo>
                    <a:pt x="5525" y="8502"/>
                    <a:pt x="5001" y="8585"/>
                    <a:pt x="4454" y="8585"/>
                  </a:cubicBezTo>
                  <a:cubicBezTo>
                    <a:pt x="2179" y="8585"/>
                    <a:pt x="322" y="6728"/>
                    <a:pt x="322" y="4454"/>
                  </a:cubicBezTo>
                  <a:cubicBezTo>
                    <a:pt x="322" y="3168"/>
                    <a:pt x="894" y="2001"/>
                    <a:pt x="1894" y="1203"/>
                  </a:cubicBezTo>
                  <a:cubicBezTo>
                    <a:pt x="1965" y="1144"/>
                    <a:pt x="1965" y="1061"/>
                    <a:pt x="1929" y="989"/>
                  </a:cubicBezTo>
                  <a:cubicBezTo>
                    <a:pt x="1895" y="942"/>
                    <a:pt x="1850" y="921"/>
                    <a:pt x="1804" y="921"/>
                  </a:cubicBezTo>
                  <a:cubicBezTo>
                    <a:pt x="1769" y="921"/>
                    <a:pt x="1734" y="933"/>
                    <a:pt x="1703" y="953"/>
                  </a:cubicBezTo>
                  <a:cubicBezTo>
                    <a:pt x="632" y="1799"/>
                    <a:pt x="1" y="3085"/>
                    <a:pt x="1" y="4454"/>
                  </a:cubicBezTo>
                  <a:cubicBezTo>
                    <a:pt x="1" y="5645"/>
                    <a:pt x="465" y="6764"/>
                    <a:pt x="1298" y="7597"/>
                  </a:cubicBezTo>
                  <a:cubicBezTo>
                    <a:pt x="2132" y="8431"/>
                    <a:pt x="3251" y="8883"/>
                    <a:pt x="4442" y="8883"/>
                  </a:cubicBezTo>
                  <a:cubicBezTo>
                    <a:pt x="5001" y="8883"/>
                    <a:pt x="5537" y="8788"/>
                    <a:pt x="6049" y="8585"/>
                  </a:cubicBezTo>
                  <a:lnTo>
                    <a:pt x="6049" y="8585"/>
                  </a:lnTo>
                  <a:lnTo>
                    <a:pt x="5775" y="8823"/>
                  </a:lnTo>
                  <a:cubicBezTo>
                    <a:pt x="5716" y="8871"/>
                    <a:pt x="5704" y="8966"/>
                    <a:pt x="5751" y="9026"/>
                  </a:cubicBezTo>
                  <a:lnTo>
                    <a:pt x="6073" y="9585"/>
                  </a:lnTo>
                  <a:cubicBezTo>
                    <a:pt x="6101" y="9632"/>
                    <a:pt x="6158" y="9664"/>
                    <a:pt x="6211" y="9664"/>
                  </a:cubicBezTo>
                  <a:cubicBezTo>
                    <a:pt x="6225" y="9664"/>
                    <a:pt x="6239" y="9662"/>
                    <a:pt x="6251" y="9657"/>
                  </a:cubicBezTo>
                  <a:lnTo>
                    <a:pt x="6882" y="9455"/>
                  </a:lnTo>
                  <a:cubicBezTo>
                    <a:pt x="6882" y="9455"/>
                    <a:pt x="6894" y="9455"/>
                    <a:pt x="6894" y="9466"/>
                  </a:cubicBezTo>
                  <a:lnTo>
                    <a:pt x="6787" y="10121"/>
                  </a:lnTo>
                  <a:cubicBezTo>
                    <a:pt x="6775" y="10193"/>
                    <a:pt x="6823" y="10276"/>
                    <a:pt x="6894" y="10288"/>
                  </a:cubicBezTo>
                  <a:lnTo>
                    <a:pt x="7525" y="10514"/>
                  </a:lnTo>
                  <a:cubicBezTo>
                    <a:pt x="7537" y="10514"/>
                    <a:pt x="7549" y="10526"/>
                    <a:pt x="7585" y="10526"/>
                  </a:cubicBezTo>
                  <a:cubicBezTo>
                    <a:pt x="7644" y="10526"/>
                    <a:pt x="7680" y="10490"/>
                    <a:pt x="7716" y="10455"/>
                  </a:cubicBezTo>
                  <a:lnTo>
                    <a:pt x="8061" y="9883"/>
                  </a:lnTo>
                  <a:lnTo>
                    <a:pt x="8073" y="9883"/>
                  </a:lnTo>
                  <a:lnTo>
                    <a:pt x="8418" y="10455"/>
                  </a:lnTo>
                  <a:cubicBezTo>
                    <a:pt x="8445" y="10499"/>
                    <a:pt x="8497" y="10523"/>
                    <a:pt x="8547" y="10523"/>
                  </a:cubicBezTo>
                  <a:cubicBezTo>
                    <a:pt x="8565" y="10523"/>
                    <a:pt x="8582" y="10520"/>
                    <a:pt x="8597" y="10514"/>
                  </a:cubicBezTo>
                  <a:lnTo>
                    <a:pt x="9216" y="10288"/>
                  </a:lnTo>
                  <a:cubicBezTo>
                    <a:pt x="9287" y="10252"/>
                    <a:pt x="9323" y="10193"/>
                    <a:pt x="9323" y="10121"/>
                  </a:cubicBezTo>
                  <a:lnTo>
                    <a:pt x="9216" y="9466"/>
                  </a:lnTo>
                  <a:cubicBezTo>
                    <a:pt x="9216" y="9466"/>
                    <a:pt x="9228" y="9466"/>
                    <a:pt x="9228" y="9455"/>
                  </a:cubicBezTo>
                  <a:lnTo>
                    <a:pt x="9859" y="9657"/>
                  </a:lnTo>
                  <a:cubicBezTo>
                    <a:pt x="9878" y="9666"/>
                    <a:pt x="9897" y="9671"/>
                    <a:pt x="9916" y="9671"/>
                  </a:cubicBezTo>
                  <a:cubicBezTo>
                    <a:pt x="9966" y="9671"/>
                    <a:pt x="10011" y="9638"/>
                    <a:pt x="10038" y="9585"/>
                  </a:cubicBezTo>
                  <a:lnTo>
                    <a:pt x="10359" y="9026"/>
                  </a:lnTo>
                  <a:cubicBezTo>
                    <a:pt x="10395" y="8966"/>
                    <a:pt x="10395" y="8871"/>
                    <a:pt x="10335" y="8823"/>
                  </a:cubicBezTo>
                  <a:lnTo>
                    <a:pt x="9847" y="8395"/>
                  </a:lnTo>
                  <a:lnTo>
                    <a:pt x="9847" y="8383"/>
                  </a:lnTo>
                  <a:lnTo>
                    <a:pt x="10454" y="8145"/>
                  </a:lnTo>
                  <a:cubicBezTo>
                    <a:pt x="10460" y="8146"/>
                    <a:pt x="10465" y="8146"/>
                    <a:pt x="10470" y="8146"/>
                  </a:cubicBezTo>
                  <a:cubicBezTo>
                    <a:pt x="10532" y="8146"/>
                    <a:pt x="10572" y="8080"/>
                    <a:pt x="10561" y="8014"/>
                  </a:cubicBezTo>
                  <a:lnTo>
                    <a:pt x="10442" y="7359"/>
                  </a:lnTo>
                  <a:cubicBezTo>
                    <a:pt x="10419" y="7288"/>
                    <a:pt x="10359" y="7240"/>
                    <a:pt x="10288" y="7228"/>
                  </a:cubicBezTo>
                  <a:lnTo>
                    <a:pt x="9633" y="7204"/>
                  </a:lnTo>
                  <a:cubicBezTo>
                    <a:pt x="9633" y="7204"/>
                    <a:pt x="9633" y="7192"/>
                    <a:pt x="9621" y="7192"/>
                  </a:cubicBezTo>
                  <a:lnTo>
                    <a:pt x="9930" y="6609"/>
                  </a:lnTo>
                  <a:cubicBezTo>
                    <a:pt x="9966" y="6549"/>
                    <a:pt x="9942" y="6466"/>
                    <a:pt x="9907" y="6418"/>
                  </a:cubicBezTo>
                  <a:lnTo>
                    <a:pt x="9395" y="5990"/>
                  </a:lnTo>
                  <a:cubicBezTo>
                    <a:pt x="9365" y="5966"/>
                    <a:pt x="9332" y="5954"/>
                    <a:pt x="9299" y="5954"/>
                  </a:cubicBezTo>
                  <a:cubicBezTo>
                    <a:pt x="9267" y="5954"/>
                    <a:pt x="9234" y="5966"/>
                    <a:pt x="9204" y="5990"/>
                  </a:cubicBezTo>
                  <a:lnTo>
                    <a:pt x="8692" y="6395"/>
                  </a:lnTo>
                  <a:lnTo>
                    <a:pt x="8680" y="6395"/>
                  </a:lnTo>
                  <a:lnTo>
                    <a:pt x="8609" y="6049"/>
                  </a:lnTo>
                  <a:lnTo>
                    <a:pt x="8609" y="6037"/>
                  </a:lnTo>
                  <a:cubicBezTo>
                    <a:pt x="8799" y="5525"/>
                    <a:pt x="8895" y="5002"/>
                    <a:pt x="8895" y="4454"/>
                  </a:cubicBezTo>
                  <a:cubicBezTo>
                    <a:pt x="8895" y="3263"/>
                    <a:pt x="8430" y="2144"/>
                    <a:pt x="7597" y="1311"/>
                  </a:cubicBezTo>
                  <a:cubicBezTo>
                    <a:pt x="6763" y="477"/>
                    <a:pt x="5644" y="1"/>
                    <a:pt x="44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918" name="Google Shape;6918;p79"/>
          <p:cNvSpPr/>
          <p:nvPr/>
        </p:nvSpPr>
        <p:spPr>
          <a:xfrm>
            <a:off x="1331737" y="4307377"/>
            <a:ext cx="304716" cy="304048"/>
          </a:xfrm>
          <a:custGeom>
            <a:avLst/>
            <a:gdLst/>
            <a:ahLst/>
            <a:cxnLst/>
            <a:rect l="l" t="t" r="r" b="b"/>
            <a:pathLst>
              <a:path w="9574" h="9553" extrusionOk="0">
                <a:moveTo>
                  <a:pt x="4811" y="290"/>
                </a:moveTo>
                <a:lnTo>
                  <a:pt x="8157" y="2230"/>
                </a:lnTo>
                <a:lnTo>
                  <a:pt x="7573" y="2230"/>
                </a:lnTo>
                <a:lnTo>
                  <a:pt x="4918" y="671"/>
                </a:lnTo>
                <a:cubicBezTo>
                  <a:pt x="4876" y="647"/>
                  <a:pt x="4838" y="635"/>
                  <a:pt x="4800" y="635"/>
                </a:cubicBezTo>
                <a:cubicBezTo>
                  <a:pt x="4763" y="635"/>
                  <a:pt x="4728" y="647"/>
                  <a:pt x="4692" y="671"/>
                </a:cubicBezTo>
                <a:lnTo>
                  <a:pt x="3989" y="1087"/>
                </a:lnTo>
                <a:cubicBezTo>
                  <a:pt x="3930" y="1135"/>
                  <a:pt x="3906" y="1206"/>
                  <a:pt x="3942" y="1278"/>
                </a:cubicBezTo>
                <a:cubicBezTo>
                  <a:pt x="3974" y="1318"/>
                  <a:pt x="4017" y="1348"/>
                  <a:pt x="4067" y="1348"/>
                </a:cubicBezTo>
                <a:cubicBezTo>
                  <a:pt x="4092" y="1348"/>
                  <a:pt x="4117" y="1341"/>
                  <a:pt x="4144" y="1326"/>
                </a:cubicBezTo>
                <a:lnTo>
                  <a:pt x="4811" y="933"/>
                </a:lnTo>
                <a:lnTo>
                  <a:pt x="7025" y="2230"/>
                </a:lnTo>
                <a:lnTo>
                  <a:pt x="2572" y="2230"/>
                </a:lnTo>
                <a:lnTo>
                  <a:pt x="3561" y="1671"/>
                </a:lnTo>
                <a:cubicBezTo>
                  <a:pt x="3620" y="1623"/>
                  <a:pt x="3644" y="1552"/>
                  <a:pt x="3608" y="1480"/>
                </a:cubicBezTo>
                <a:cubicBezTo>
                  <a:pt x="3576" y="1440"/>
                  <a:pt x="3533" y="1411"/>
                  <a:pt x="3483" y="1411"/>
                </a:cubicBezTo>
                <a:cubicBezTo>
                  <a:pt x="3459" y="1411"/>
                  <a:pt x="3433" y="1417"/>
                  <a:pt x="3406" y="1433"/>
                </a:cubicBezTo>
                <a:lnTo>
                  <a:pt x="2013" y="2254"/>
                </a:lnTo>
                <a:lnTo>
                  <a:pt x="1429" y="2254"/>
                </a:lnTo>
                <a:lnTo>
                  <a:pt x="4811" y="290"/>
                </a:lnTo>
                <a:close/>
                <a:moveTo>
                  <a:pt x="8621" y="2528"/>
                </a:moveTo>
                <a:lnTo>
                  <a:pt x="8621" y="3207"/>
                </a:lnTo>
                <a:lnTo>
                  <a:pt x="965" y="3207"/>
                </a:lnTo>
                <a:lnTo>
                  <a:pt x="965" y="2528"/>
                </a:lnTo>
                <a:close/>
                <a:moveTo>
                  <a:pt x="2644" y="3469"/>
                </a:moveTo>
                <a:cubicBezTo>
                  <a:pt x="2692" y="3469"/>
                  <a:pt x="2727" y="3481"/>
                  <a:pt x="2751" y="3516"/>
                </a:cubicBezTo>
                <a:cubicBezTo>
                  <a:pt x="2787" y="3540"/>
                  <a:pt x="2799" y="3576"/>
                  <a:pt x="2799" y="3623"/>
                </a:cubicBezTo>
                <a:cubicBezTo>
                  <a:pt x="2799" y="3695"/>
                  <a:pt x="2739" y="3754"/>
                  <a:pt x="2668" y="3754"/>
                </a:cubicBezTo>
                <a:cubicBezTo>
                  <a:pt x="2620" y="3754"/>
                  <a:pt x="2596" y="3731"/>
                  <a:pt x="2561" y="3707"/>
                </a:cubicBezTo>
                <a:cubicBezTo>
                  <a:pt x="2528" y="3666"/>
                  <a:pt x="2479" y="3648"/>
                  <a:pt x="2432" y="3648"/>
                </a:cubicBezTo>
                <a:cubicBezTo>
                  <a:pt x="2410" y="3648"/>
                  <a:pt x="2389" y="3652"/>
                  <a:pt x="2370" y="3659"/>
                </a:cubicBezTo>
                <a:cubicBezTo>
                  <a:pt x="2299" y="3695"/>
                  <a:pt x="2251" y="3754"/>
                  <a:pt x="2251" y="3826"/>
                </a:cubicBezTo>
                <a:lnTo>
                  <a:pt x="2251" y="7707"/>
                </a:lnTo>
                <a:lnTo>
                  <a:pt x="1703" y="7707"/>
                </a:lnTo>
                <a:lnTo>
                  <a:pt x="1703" y="3826"/>
                </a:lnTo>
                <a:cubicBezTo>
                  <a:pt x="1703" y="3754"/>
                  <a:pt x="1656" y="3683"/>
                  <a:pt x="1584" y="3659"/>
                </a:cubicBezTo>
                <a:cubicBezTo>
                  <a:pt x="1568" y="3653"/>
                  <a:pt x="1551" y="3650"/>
                  <a:pt x="1532" y="3650"/>
                </a:cubicBezTo>
                <a:cubicBezTo>
                  <a:pt x="1482" y="3650"/>
                  <a:pt x="1425" y="3672"/>
                  <a:pt x="1382" y="3707"/>
                </a:cubicBezTo>
                <a:cubicBezTo>
                  <a:pt x="1358" y="3742"/>
                  <a:pt x="1322" y="3754"/>
                  <a:pt x="1287" y="3754"/>
                </a:cubicBezTo>
                <a:cubicBezTo>
                  <a:pt x="1239" y="3754"/>
                  <a:pt x="1203" y="3731"/>
                  <a:pt x="1179" y="3707"/>
                </a:cubicBezTo>
                <a:cubicBezTo>
                  <a:pt x="1144" y="3683"/>
                  <a:pt x="1132" y="3647"/>
                  <a:pt x="1132" y="3600"/>
                </a:cubicBezTo>
                <a:cubicBezTo>
                  <a:pt x="1132" y="3528"/>
                  <a:pt x="1203" y="3469"/>
                  <a:pt x="1287" y="3469"/>
                </a:cubicBezTo>
                <a:close/>
                <a:moveTo>
                  <a:pt x="5537" y="3481"/>
                </a:moveTo>
                <a:cubicBezTo>
                  <a:pt x="5573" y="3481"/>
                  <a:pt x="5609" y="3504"/>
                  <a:pt x="5644" y="3528"/>
                </a:cubicBezTo>
                <a:cubicBezTo>
                  <a:pt x="5668" y="3564"/>
                  <a:pt x="5692" y="3588"/>
                  <a:pt x="5692" y="3635"/>
                </a:cubicBezTo>
                <a:cubicBezTo>
                  <a:pt x="5692" y="3707"/>
                  <a:pt x="5632" y="3766"/>
                  <a:pt x="5549" y="3766"/>
                </a:cubicBezTo>
                <a:cubicBezTo>
                  <a:pt x="5513" y="3766"/>
                  <a:pt x="5478" y="3754"/>
                  <a:pt x="5454" y="3719"/>
                </a:cubicBezTo>
                <a:cubicBezTo>
                  <a:pt x="5424" y="3681"/>
                  <a:pt x="5376" y="3663"/>
                  <a:pt x="5329" y="3663"/>
                </a:cubicBezTo>
                <a:cubicBezTo>
                  <a:pt x="5301" y="3663"/>
                  <a:pt x="5274" y="3670"/>
                  <a:pt x="5251" y="3683"/>
                </a:cubicBezTo>
                <a:cubicBezTo>
                  <a:pt x="5180" y="3707"/>
                  <a:pt x="5132" y="3766"/>
                  <a:pt x="5132" y="3838"/>
                </a:cubicBezTo>
                <a:lnTo>
                  <a:pt x="5132" y="7731"/>
                </a:lnTo>
                <a:lnTo>
                  <a:pt x="4585" y="7731"/>
                </a:lnTo>
                <a:lnTo>
                  <a:pt x="4585" y="3838"/>
                </a:lnTo>
                <a:cubicBezTo>
                  <a:pt x="4585" y="3766"/>
                  <a:pt x="4537" y="3695"/>
                  <a:pt x="4466" y="3683"/>
                </a:cubicBezTo>
                <a:cubicBezTo>
                  <a:pt x="4439" y="3670"/>
                  <a:pt x="4412" y="3663"/>
                  <a:pt x="4386" y="3663"/>
                </a:cubicBezTo>
                <a:cubicBezTo>
                  <a:pt x="4344" y="3663"/>
                  <a:pt x="4305" y="3681"/>
                  <a:pt x="4275" y="3719"/>
                </a:cubicBezTo>
                <a:cubicBezTo>
                  <a:pt x="4239" y="3754"/>
                  <a:pt x="4216" y="3766"/>
                  <a:pt x="4168" y="3766"/>
                </a:cubicBezTo>
                <a:cubicBezTo>
                  <a:pt x="4120" y="3766"/>
                  <a:pt x="4096" y="3754"/>
                  <a:pt x="4061" y="3719"/>
                </a:cubicBezTo>
                <a:cubicBezTo>
                  <a:pt x="4037" y="3695"/>
                  <a:pt x="4025" y="3659"/>
                  <a:pt x="4025" y="3623"/>
                </a:cubicBezTo>
                <a:cubicBezTo>
                  <a:pt x="4025" y="3540"/>
                  <a:pt x="4096" y="3481"/>
                  <a:pt x="4168" y="3481"/>
                </a:cubicBezTo>
                <a:close/>
                <a:moveTo>
                  <a:pt x="8395" y="3481"/>
                </a:moveTo>
                <a:cubicBezTo>
                  <a:pt x="8442" y="3481"/>
                  <a:pt x="8466" y="3492"/>
                  <a:pt x="8502" y="3528"/>
                </a:cubicBezTo>
                <a:cubicBezTo>
                  <a:pt x="8526" y="3552"/>
                  <a:pt x="8538" y="3588"/>
                  <a:pt x="8538" y="3635"/>
                </a:cubicBezTo>
                <a:cubicBezTo>
                  <a:pt x="8526" y="3695"/>
                  <a:pt x="8466" y="3754"/>
                  <a:pt x="8407" y="3754"/>
                </a:cubicBezTo>
                <a:cubicBezTo>
                  <a:pt x="8371" y="3754"/>
                  <a:pt x="8335" y="3742"/>
                  <a:pt x="8311" y="3707"/>
                </a:cubicBezTo>
                <a:cubicBezTo>
                  <a:pt x="8279" y="3666"/>
                  <a:pt x="8224" y="3648"/>
                  <a:pt x="8174" y="3648"/>
                </a:cubicBezTo>
                <a:cubicBezTo>
                  <a:pt x="8150" y="3648"/>
                  <a:pt x="8128" y="3652"/>
                  <a:pt x="8109" y="3659"/>
                </a:cubicBezTo>
                <a:cubicBezTo>
                  <a:pt x="8037" y="3695"/>
                  <a:pt x="7990" y="3754"/>
                  <a:pt x="7990" y="3826"/>
                </a:cubicBezTo>
                <a:lnTo>
                  <a:pt x="7990" y="7707"/>
                </a:lnTo>
                <a:lnTo>
                  <a:pt x="7442" y="7707"/>
                </a:lnTo>
                <a:lnTo>
                  <a:pt x="7442" y="6314"/>
                </a:lnTo>
                <a:cubicBezTo>
                  <a:pt x="7442" y="6243"/>
                  <a:pt x="7383" y="6183"/>
                  <a:pt x="7311" y="6183"/>
                </a:cubicBezTo>
                <a:cubicBezTo>
                  <a:pt x="7240" y="6183"/>
                  <a:pt x="7180" y="6243"/>
                  <a:pt x="7180" y="6314"/>
                </a:cubicBezTo>
                <a:lnTo>
                  <a:pt x="7180" y="7743"/>
                </a:lnTo>
                <a:cubicBezTo>
                  <a:pt x="7097" y="7791"/>
                  <a:pt x="7061" y="7862"/>
                  <a:pt x="7061" y="7945"/>
                </a:cubicBezTo>
                <a:lnTo>
                  <a:pt x="7061" y="8148"/>
                </a:lnTo>
                <a:lnTo>
                  <a:pt x="5549" y="8148"/>
                </a:lnTo>
                <a:lnTo>
                  <a:pt x="5549" y="7969"/>
                </a:lnTo>
                <a:cubicBezTo>
                  <a:pt x="5549" y="7874"/>
                  <a:pt x="5513" y="7803"/>
                  <a:pt x="5430" y="7755"/>
                </a:cubicBezTo>
                <a:lnTo>
                  <a:pt x="5430" y="4016"/>
                </a:lnTo>
                <a:cubicBezTo>
                  <a:pt x="5465" y="4034"/>
                  <a:pt x="5500" y="4045"/>
                  <a:pt x="5535" y="4045"/>
                </a:cubicBezTo>
                <a:cubicBezTo>
                  <a:pt x="5547" y="4045"/>
                  <a:pt x="5560" y="4043"/>
                  <a:pt x="5573" y="4040"/>
                </a:cubicBezTo>
                <a:cubicBezTo>
                  <a:pt x="5787" y="4040"/>
                  <a:pt x="5966" y="3862"/>
                  <a:pt x="5966" y="3635"/>
                </a:cubicBezTo>
                <a:cubicBezTo>
                  <a:pt x="5966" y="3576"/>
                  <a:pt x="5966" y="3528"/>
                  <a:pt x="5954" y="3481"/>
                </a:cubicBezTo>
                <a:lnTo>
                  <a:pt x="6656" y="3481"/>
                </a:lnTo>
                <a:cubicBezTo>
                  <a:pt x="6633" y="3516"/>
                  <a:pt x="6633" y="3564"/>
                  <a:pt x="6621" y="3600"/>
                </a:cubicBezTo>
                <a:cubicBezTo>
                  <a:pt x="6621" y="3719"/>
                  <a:pt x="6656" y="3826"/>
                  <a:pt x="6740" y="3921"/>
                </a:cubicBezTo>
                <a:cubicBezTo>
                  <a:pt x="6811" y="4004"/>
                  <a:pt x="6942" y="4052"/>
                  <a:pt x="7037" y="4052"/>
                </a:cubicBezTo>
                <a:cubicBezTo>
                  <a:pt x="7085" y="4052"/>
                  <a:pt x="7133" y="4028"/>
                  <a:pt x="7168" y="4016"/>
                </a:cubicBezTo>
                <a:lnTo>
                  <a:pt x="7168" y="5636"/>
                </a:lnTo>
                <a:cubicBezTo>
                  <a:pt x="7168" y="5719"/>
                  <a:pt x="7228" y="5778"/>
                  <a:pt x="7311" y="5778"/>
                </a:cubicBezTo>
                <a:cubicBezTo>
                  <a:pt x="7383" y="5778"/>
                  <a:pt x="7442" y="5719"/>
                  <a:pt x="7442" y="5636"/>
                </a:cubicBezTo>
                <a:lnTo>
                  <a:pt x="7442" y="3838"/>
                </a:lnTo>
                <a:cubicBezTo>
                  <a:pt x="7442" y="3766"/>
                  <a:pt x="7395" y="3695"/>
                  <a:pt x="7323" y="3671"/>
                </a:cubicBezTo>
                <a:cubicBezTo>
                  <a:pt x="7301" y="3667"/>
                  <a:pt x="7278" y="3665"/>
                  <a:pt x="7255" y="3665"/>
                </a:cubicBezTo>
                <a:cubicBezTo>
                  <a:pt x="7205" y="3665"/>
                  <a:pt x="7157" y="3678"/>
                  <a:pt x="7133" y="3719"/>
                </a:cubicBezTo>
                <a:cubicBezTo>
                  <a:pt x="7097" y="3754"/>
                  <a:pt x="7073" y="3766"/>
                  <a:pt x="7025" y="3766"/>
                </a:cubicBezTo>
                <a:cubicBezTo>
                  <a:pt x="6978" y="3766"/>
                  <a:pt x="6954" y="3754"/>
                  <a:pt x="6918" y="3719"/>
                </a:cubicBezTo>
                <a:cubicBezTo>
                  <a:pt x="6894" y="3695"/>
                  <a:pt x="6871" y="3659"/>
                  <a:pt x="6871" y="3612"/>
                </a:cubicBezTo>
                <a:cubicBezTo>
                  <a:pt x="6871" y="3540"/>
                  <a:pt x="6954" y="3481"/>
                  <a:pt x="7025" y="3481"/>
                </a:cubicBezTo>
                <a:close/>
                <a:moveTo>
                  <a:pt x="2382" y="7993"/>
                </a:moveTo>
                <a:lnTo>
                  <a:pt x="2382" y="8160"/>
                </a:lnTo>
                <a:lnTo>
                  <a:pt x="1572" y="8160"/>
                </a:lnTo>
                <a:lnTo>
                  <a:pt x="1572" y="7993"/>
                </a:lnTo>
                <a:close/>
                <a:moveTo>
                  <a:pt x="3751" y="3481"/>
                </a:moveTo>
                <a:cubicBezTo>
                  <a:pt x="3739" y="3516"/>
                  <a:pt x="3739" y="3564"/>
                  <a:pt x="3715" y="3600"/>
                </a:cubicBezTo>
                <a:cubicBezTo>
                  <a:pt x="3715" y="3719"/>
                  <a:pt x="3751" y="3826"/>
                  <a:pt x="3835" y="3921"/>
                </a:cubicBezTo>
                <a:cubicBezTo>
                  <a:pt x="3918" y="4004"/>
                  <a:pt x="4037" y="4052"/>
                  <a:pt x="4132" y="4052"/>
                </a:cubicBezTo>
                <a:cubicBezTo>
                  <a:pt x="4180" y="4052"/>
                  <a:pt x="4227" y="4028"/>
                  <a:pt x="4275" y="4016"/>
                </a:cubicBezTo>
                <a:lnTo>
                  <a:pt x="4275" y="7755"/>
                </a:lnTo>
                <a:cubicBezTo>
                  <a:pt x="4192" y="7803"/>
                  <a:pt x="4156" y="7874"/>
                  <a:pt x="4156" y="7957"/>
                </a:cubicBezTo>
                <a:lnTo>
                  <a:pt x="4156" y="8160"/>
                </a:lnTo>
                <a:lnTo>
                  <a:pt x="2644" y="8160"/>
                </a:lnTo>
                <a:lnTo>
                  <a:pt x="2644" y="7969"/>
                </a:lnTo>
                <a:cubicBezTo>
                  <a:pt x="2668" y="7874"/>
                  <a:pt x="2608" y="7803"/>
                  <a:pt x="2537" y="7755"/>
                </a:cubicBezTo>
                <a:lnTo>
                  <a:pt x="2537" y="4016"/>
                </a:lnTo>
                <a:cubicBezTo>
                  <a:pt x="2563" y="4034"/>
                  <a:pt x="2595" y="4045"/>
                  <a:pt x="2630" y="4045"/>
                </a:cubicBezTo>
                <a:cubicBezTo>
                  <a:pt x="2642" y="4045"/>
                  <a:pt x="2655" y="4043"/>
                  <a:pt x="2668" y="4040"/>
                </a:cubicBezTo>
                <a:cubicBezTo>
                  <a:pt x="2894" y="4040"/>
                  <a:pt x="3073" y="3862"/>
                  <a:pt x="3073" y="3635"/>
                </a:cubicBezTo>
                <a:cubicBezTo>
                  <a:pt x="3073" y="3576"/>
                  <a:pt x="3073" y="3528"/>
                  <a:pt x="3049" y="3481"/>
                </a:cubicBezTo>
                <a:close/>
                <a:moveTo>
                  <a:pt x="5251" y="7993"/>
                </a:moveTo>
                <a:lnTo>
                  <a:pt x="5251" y="8160"/>
                </a:lnTo>
                <a:lnTo>
                  <a:pt x="4454" y="8160"/>
                </a:lnTo>
                <a:lnTo>
                  <a:pt x="4454" y="7993"/>
                </a:lnTo>
                <a:close/>
                <a:moveTo>
                  <a:pt x="8109" y="7993"/>
                </a:moveTo>
                <a:lnTo>
                  <a:pt x="8109" y="8160"/>
                </a:lnTo>
                <a:lnTo>
                  <a:pt x="7311" y="8160"/>
                </a:lnTo>
                <a:lnTo>
                  <a:pt x="7311" y="7993"/>
                </a:lnTo>
                <a:close/>
                <a:moveTo>
                  <a:pt x="8454" y="8445"/>
                </a:moveTo>
                <a:cubicBezTo>
                  <a:pt x="8526" y="8445"/>
                  <a:pt x="8573" y="8505"/>
                  <a:pt x="8573" y="8565"/>
                </a:cubicBezTo>
                <a:lnTo>
                  <a:pt x="8573" y="8719"/>
                </a:lnTo>
                <a:lnTo>
                  <a:pt x="4001" y="8719"/>
                </a:lnTo>
                <a:cubicBezTo>
                  <a:pt x="3930" y="8719"/>
                  <a:pt x="3870" y="8779"/>
                  <a:pt x="3870" y="8862"/>
                </a:cubicBezTo>
                <a:cubicBezTo>
                  <a:pt x="3870" y="8934"/>
                  <a:pt x="3930" y="8993"/>
                  <a:pt x="4001" y="8993"/>
                </a:cubicBezTo>
                <a:lnTo>
                  <a:pt x="8728" y="8993"/>
                </a:lnTo>
                <a:cubicBezTo>
                  <a:pt x="8799" y="8993"/>
                  <a:pt x="8859" y="9053"/>
                  <a:pt x="8859" y="9124"/>
                </a:cubicBezTo>
                <a:lnTo>
                  <a:pt x="8859" y="9279"/>
                </a:lnTo>
                <a:lnTo>
                  <a:pt x="715" y="9279"/>
                </a:lnTo>
                <a:lnTo>
                  <a:pt x="715" y="9136"/>
                </a:lnTo>
                <a:cubicBezTo>
                  <a:pt x="715" y="9065"/>
                  <a:pt x="775" y="9005"/>
                  <a:pt x="846" y="9005"/>
                </a:cubicBezTo>
                <a:lnTo>
                  <a:pt x="3323" y="9005"/>
                </a:lnTo>
                <a:cubicBezTo>
                  <a:pt x="3394" y="9005"/>
                  <a:pt x="3454" y="8946"/>
                  <a:pt x="3454" y="8874"/>
                </a:cubicBezTo>
                <a:cubicBezTo>
                  <a:pt x="3454" y="8803"/>
                  <a:pt x="3394" y="8743"/>
                  <a:pt x="3323" y="8743"/>
                </a:cubicBezTo>
                <a:lnTo>
                  <a:pt x="1013" y="8743"/>
                </a:lnTo>
                <a:lnTo>
                  <a:pt x="1013" y="8565"/>
                </a:lnTo>
                <a:cubicBezTo>
                  <a:pt x="1013" y="8481"/>
                  <a:pt x="1072" y="8445"/>
                  <a:pt x="1132" y="8445"/>
                </a:cubicBezTo>
                <a:close/>
                <a:moveTo>
                  <a:pt x="4781" y="1"/>
                </a:moveTo>
                <a:cubicBezTo>
                  <a:pt x="4736" y="1"/>
                  <a:pt x="4692" y="10"/>
                  <a:pt x="4656" y="28"/>
                </a:cubicBezTo>
                <a:lnTo>
                  <a:pt x="810" y="2278"/>
                </a:lnTo>
                <a:cubicBezTo>
                  <a:pt x="787" y="2278"/>
                  <a:pt x="775" y="2290"/>
                  <a:pt x="775" y="2314"/>
                </a:cubicBezTo>
                <a:cubicBezTo>
                  <a:pt x="715" y="2349"/>
                  <a:pt x="667" y="2445"/>
                  <a:pt x="667" y="2516"/>
                </a:cubicBezTo>
                <a:lnTo>
                  <a:pt x="667" y="3219"/>
                </a:lnTo>
                <a:cubicBezTo>
                  <a:pt x="667" y="3350"/>
                  <a:pt x="763" y="3457"/>
                  <a:pt x="882" y="3481"/>
                </a:cubicBezTo>
                <a:cubicBezTo>
                  <a:pt x="858" y="3528"/>
                  <a:pt x="846" y="3564"/>
                  <a:pt x="846" y="3600"/>
                </a:cubicBezTo>
                <a:cubicBezTo>
                  <a:pt x="846" y="3719"/>
                  <a:pt x="882" y="3826"/>
                  <a:pt x="965" y="3921"/>
                </a:cubicBezTo>
                <a:cubicBezTo>
                  <a:pt x="1048" y="4004"/>
                  <a:pt x="1168" y="4052"/>
                  <a:pt x="1263" y="4052"/>
                </a:cubicBezTo>
                <a:cubicBezTo>
                  <a:pt x="1310" y="4052"/>
                  <a:pt x="1358" y="4028"/>
                  <a:pt x="1406" y="4016"/>
                </a:cubicBezTo>
                <a:lnTo>
                  <a:pt x="1406" y="7755"/>
                </a:lnTo>
                <a:cubicBezTo>
                  <a:pt x="1322" y="7803"/>
                  <a:pt x="1287" y="7874"/>
                  <a:pt x="1287" y="7957"/>
                </a:cubicBezTo>
                <a:lnTo>
                  <a:pt x="1287" y="8160"/>
                </a:lnTo>
                <a:lnTo>
                  <a:pt x="1120" y="8160"/>
                </a:lnTo>
                <a:cubicBezTo>
                  <a:pt x="894" y="8160"/>
                  <a:pt x="715" y="8338"/>
                  <a:pt x="715" y="8553"/>
                </a:cubicBezTo>
                <a:lnTo>
                  <a:pt x="715" y="8743"/>
                </a:lnTo>
                <a:cubicBezTo>
                  <a:pt x="548" y="8791"/>
                  <a:pt x="417" y="8946"/>
                  <a:pt x="417" y="9136"/>
                </a:cubicBezTo>
                <a:lnTo>
                  <a:pt x="417" y="9291"/>
                </a:lnTo>
                <a:lnTo>
                  <a:pt x="132" y="9291"/>
                </a:lnTo>
                <a:cubicBezTo>
                  <a:pt x="60" y="9291"/>
                  <a:pt x="1" y="9350"/>
                  <a:pt x="1" y="9422"/>
                </a:cubicBezTo>
                <a:cubicBezTo>
                  <a:pt x="1" y="9493"/>
                  <a:pt x="60" y="9553"/>
                  <a:pt x="132" y="9553"/>
                </a:cubicBezTo>
                <a:lnTo>
                  <a:pt x="9442" y="9553"/>
                </a:lnTo>
                <a:cubicBezTo>
                  <a:pt x="9514" y="9553"/>
                  <a:pt x="9573" y="9493"/>
                  <a:pt x="9573" y="9422"/>
                </a:cubicBezTo>
                <a:cubicBezTo>
                  <a:pt x="9573" y="9350"/>
                  <a:pt x="9514" y="9291"/>
                  <a:pt x="9442" y="9291"/>
                </a:cubicBezTo>
                <a:lnTo>
                  <a:pt x="9157" y="9291"/>
                </a:lnTo>
                <a:lnTo>
                  <a:pt x="9157" y="9136"/>
                </a:lnTo>
                <a:cubicBezTo>
                  <a:pt x="9157" y="8957"/>
                  <a:pt x="9038" y="8803"/>
                  <a:pt x="8859" y="8743"/>
                </a:cubicBezTo>
                <a:lnTo>
                  <a:pt x="8859" y="8565"/>
                </a:lnTo>
                <a:cubicBezTo>
                  <a:pt x="8859" y="8338"/>
                  <a:pt x="8680" y="8160"/>
                  <a:pt x="8454" y="8160"/>
                </a:cubicBezTo>
                <a:lnTo>
                  <a:pt x="8395" y="8160"/>
                </a:lnTo>
                <a:lnTo>
                  <a:pt x="8395" y="7969"/>
                </a:lnTo>
                <a:cubicBezTo>
                  <a:pt x="8395" y="7874"/>
                  <a:pt x="8347" y="7803"/>
                  <a:pt x="8276" y="7755"/>
                </a:cubicBezTo>
                <a:lnTo>
                  <a:pt x="8276" y="4016"/>
                </a:lnTo>
                <a:cubicBezTo>
                  <a:pt x="8310" y="4034"/>
                  <a:pt x="8345" y="4045"/>
                  <a:pt x="8375" y="4045"/>
                </a:cubicBezTo>
                <a:cubicBezTo>
                  <a:pt x="8387" y="4045"/>
                  <a:pt x="8397" y="4043"/>
                  <a:pt x="8407" y="4040"/>
                </a:cubicBezTo>
                <a:cubicBezTo>
                  <a:pt x="8633" y="4040"/>
                  <a:pt x="8811" y="3862"/>
                  <a:pt x="8811" y="3635"/>
                </a:cubicBezTo>
                <a:cubicBezTo>
                  <a:pt x="8811" y="3564"/>
                  <a:pt x="8799" y="3504"/>
                  <a:pt x="8764" y="3421"/>
                </a:cubicBezTo>
                <a:cubicBezTo>
                  <a:pt x="8835" y="3385"/>
                  <a:pt x="8883" y="3290"/>
                  <a:pt x="8883" y="3207"/>
                </a:cubicBezTo>
                <a:lnTo>
                  <a:pt x="8883" y="2504"/>
                </a:lnTo>
                <a:cubicBezTo>
                  <a:pt x="8883" y="2397"/>
                  <a:pt x="8823" y="2314"/>
                  <a:pt x="8740" y="2266"/>
                </a:cubicBezTo>
                <a:lnTo>
                  <a:pt x="4906" y="28"/>
                </a:lnTo>
                <a:cubicBezTo>
                  <a:pt x="4870" y="10"/>
                  <a:pt x="4826" y="1"/>
                  <a:pt x="47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919" name="Google Shape;6919;p79"/>
          <p:cNvGrpSpPr/>
          <p:nvPr/>
        </p:nvGrpSpPr>
        <p:grpSpPr>
          <a:xfrm>
            <a:off x="2179081" y="4285511"/>
            <a:ext cx="397525" cy="348670"/>
            <a:chOff x="2179081" y="4285511"/>
            <a:chExt cx="397525" cy="348670"/>
          </a:xfrm>
        </p:grpSpPr>
        <p:sp>
          <p:nvSpPr>
            <p:cNvPr id="6920" name="Google Shape;6920;p79"/>
            <p:cNvSpPr/>
            <p:nvPr/>
          </p:nvSpPr>
          <p:spPr>
            <a:xfrm>
              <a:off x="2262437" y="4354322"/>
              <a:ext cx="230813" cy="210507"/>
            </a:xfrm>
            <a:custGeom>
              <a:avLst/>
              <a:gdLst/>
              <a:ahLst/>
              <a:cxnLst/>
              <a:rect l="l" t="t" r="r" b="b"/>
              <a:pathLst>
                <a:path w="7252" h="6614" extrusionOk="0">
                  <a:moveTo>
                    <a:pt x="3627" y="376"/>
                  </a:moveTo>
                  <a:cubicBezTo>
                    <a:pt x="4070" y="376"/>
                    <a:pt x="4516" y="477"/>
                    <a:pt x="4930" y="684"/>
                  </a:cubicBezTo>
                  <a:lnTo>
                    <a:pt x="4132" y="2065"/>
                  </a:lnTo>
                  <a:cubicBezTo>
                    <a:pt x="3965" y="2006"/>
                    <a:pt x="3799" y="1958"/>
                    <a:pt x="3620" y="1958"/>
                  </a:cubicBezTo>
                  <a:cubicBezTo>
                    <a:pt x="3441" y="1958"/>
                    <a:pt x="3263" y="1994"/>
                    <a:pt x="3120" y="2065"/>
                  </a:cubicBezTo>
                  <a:lnTo>
                    <a:pt x="2322" y="684"/>
                  </a:lnTo>
                  <a:cubicBezTo>
                    <a:pt x="2730" y="480"/>
                    <a:pt x="3177" y="376"/>
                    <a:pt x="3627" y="376"/>
                  </a:cubicBezTo>
                  <a:close/>
                  <a:moveTo>
                    <a:pt x="1989" y="863"/>
                  </a:moveTo>
                  <a:lnTo>
                    <a:pt x="2787" y="2244"/>
                  </a:lnTo>
                  <a:cubicBezTo>
                    <a:pt x="2513" y="2458"/>
                    <a:pt x="2322" y="2768"/>
                    <a:pt x="2286" y="3137"/>
                  </a:cubicBezTo>
                  <a:lnTo>
                    <a:pt x="691" y="3137"/>
                  </a:lnTo>
                  <a:lnTo>
                    <a:pt x="691" y="3125"/>
                  </a:lnTo>
                  <a:cubicBezTo>
                    <a:pt x="739" y="2422"/>
                    <a:pt x="1013" y="1756"/>
                    <a:pt x="1536" y="1232"/>
                  </a:cubicBezTo>
                  <a:cubicBezTo>
                    <a:pt x="1667" y="1101"/>
                    <a:pt x="1834" y="970"/>
                    <a:pt x="1989" y="863"/>
                  </a:cubicBezTo>
                  <a:close/>
                  <a:moveTo>
                    <a:pt x="3620" y="2339"/>
                  </a:moveTo>
                  <a:cubicBezTo>
                    <a:pt x="4156" y="2339"/>
                    <a:pt x="4608" y="2779"/>
                    <a:pt x="4608" y="3315"/>
                  </a:cubicBezTo>
                  <a:cubicBezTo>
                    <a:pt x="4608" y="3851"/>
                    <a:pt x="4156" y="4303"/>
                    <a:pt x="3620" y="4303"/>
                  </a:cubicBezTo>
                  <a:cubicBezTo>
                    <a:pt x="3072" y="4303"/>
                    <a:pt x="2644" y="3851"/>
                    <a:pt x="2644" y="3315"/>
                  </a:cubicBezTo>
                  <a:cubicBezTo>
                    <a:pt x="2644" y="2768"/>
                    <a:pt x="3084" y="2339"/>
                    <a:pt x="3620" y="2339"/>
                  </a:cubicBezTo>
                  <a:close/>
                  <a:moveTo>
                    <a:pt x="6549" y="3482"/>
                  </a:moveTo>
                  <a:cubicBezTo>
                    <a:pt x="6513" y="4184"/>
                    <a:pt x="6227" y="4863"/>
                    <a:pt x="5704" y="5387"/>
                  </a:cubicBezTo>
                  <a:cubicBezTo>
                    <a:pt x="5573" y="5518"/>
                    <a:pt x="5406" y="5661"/>
                    <a:pt x="5263" y="5756"/>
                  </a:cubicBezTo>
                  <a:lnTo>
                    <a:pt x="4453" y="4375"/>
                  </a:lnTo>
                  <a:cubicBezTo>
                    <a:pt x="4727" y="4172"/>
                    <a:pt x="4918" y="3851"/>
                    <a:pt x="4965" y="3482"/>
                  </a:cubicBezTo>
                  <a:close/>
                  <a:moveTo>
                    <a:pt x="4120" y="4553"/>
                  </a:moveTo>
                  <a:lnTo>
                    <a:pt x="4918" y="5935"/>
                  </a:lnTo>
                  <a:cubicBezTo>
                    <a:pt x="4510" y="6138"/>
                    <a:pt x="4063" y="6243"/>
                    <a:pt x="3613" y="6243"/>
                  </a:cubicBezTo>
                  <a:cubicBezTo>
                    <a:pt x="3170" y="6243"/>
                    <a:pt x="2724" y="6141"/>
                    <a:pt x="2310" y="5935"/>
                  </a:cubicBezTo>
                  <a:lnTo>
                    <a:pt x="3120" y="4553"/>
                  </a:lnTo>
                  <a:cubicBezTo>
                    <a:pt x="3275" y="4613"/>
                    <a:pt x="3441" y="4661"/>
                    <a:pt x="3620" y="4661"/>
                  </a:cubicBezTo>
                  <a:cubicBezTo>
                    <a:pt x="3799" y="4661"/>
                    <a:pt x="3977" y="4625"/>
                    <a:pt x="4120" y="4553"/>
                  </a:cubicBezTo>
                  <a:close/>
                  <a:moveTo>
                    <a:pt x="3636" y="0"/>
                  </a:moveTo>
                  <a:cubicBezTo>
                    <a:pt x="2787" y="0"/>
                    <a:pt x="1940" y="328"/>
                    <a:pt x="1298" y="970"/>
                  </a:cubicBezTo>
                  <a:cubicBezTo>
                    <a:pt x="120" y="2137"/>
                    <a:pt x="0" y="4018"/>
                    <a:pt x="1036" y="5327"/>
                  </a:cubicBezTo>
                  <a:cubicBezTo>
                    <a:pt x="1060" y="5375"/>
                    <a:pt x="1120" y="5399"/>
                    <a:pt x="1179" y="5399"/>
                  </a:cubicBezTo>
                  <a:cubicBezTo>
                    <a:pt x="1227" y="5399"/>
                    <a:pt x="1251" y="5387"/>
                    <a:pt x="1298" y="5351"/>
                  </a:cubicBezTo>
                  <a:cubicBezTo>
                    <a:pt x="1370" y="5292"/>
                    <a:pt x="1394" y="5173"/>
                    <a:pt x="1334" y="5101"/>
                  </a:cubicBezTo>
                  <a:cubicBezTo>
                    <a:pt x="953" y="4625"/>
                    <a:pt x="751" y="4065"/>
                    <a:pt x="715" y="3482"/>
                  </a:cubicBezTo>
                  <a:lnTo>
                    <a:pt x="2310" y="3482"/>
                  </a:lnTo>
                  <a:cubicBezTo>
                    <a:pt x="2358" y="3839"/>
                    <a:pt x="2548" y="4149"/>
                    <a:pt x="2810" y="4375"/>
                  </a:cubicBezTo>
                  <a:lnTo>
                    <a:pt x="2013" y="5756"/>
                  </a:lnTo>
                  <a:lnTo>
                    <a:pt x="1834" y="5625"/>
                  </a:lnTo>
                  <a:cubicBezTo>
                    <a:pt x="1803" y="5599"/>
                    <a:pt x="1763" y="5587"/>
                    <a:pt x="1723" y="5587"/>
                  </a:cubicBezTo>
                  <a:cubicBezTo>
                    <a:pt x="1671" y="5587"/>
                    <a:pt x="1618" y="5608"/>
                    <a:pt x="1584" y="5649"/>
                  </a:cubicBezTo>
                  <a:cubicBezTo>
                    <a:pt x="1524" y="5732"/>
                    <a:pt x="1536" y="5851"/>
                    <a:pt x="1608" y="5911"/>
                  </a:cubicBezTo>
                  <a:cubicBezTo>
                    <a:pt x="2203" y="6375"/>
                    <a:pt x="2918" y="6613"/>
                    <a:pt x="3632" y="6613"/>
                  </a:cubicBezTo>
                  <a:cubicBezTo>
                    <a:pt x="4489" y="6613"/>
                    <a:pt x="5334" y="6280"/>
                    <a:pt x="5977" y="5637"/>
                  </a:cubicBezTo>
                  <a:cubicBezTo>
                    <a:pt x="7132" y="4470"/>
                    <a:pt x="7251" y="2589"/>
                    <a:pt x="6227" y="1279"/>
                  </a:cubicBezTo>
                  <a:cubicBezTo>
                    <a:pt x="6194" y="1239"/>
                    <a:pt x="6141" y="1217"/>
                    <a:pt x="6088" y="1217"/>
                  </a:cubicBezTo>
                  <a:cubicBezTo>
                    <a:pt x="6048" y="1217"/>
                    <a:pt x="6008" y="1230"/>
                    <a:pt x="5977" y="1255"/>
                  </a:cubicBezTo>
                  <a:cubicBezTo>
                    <a:pt x="5894" y="1315"/>
                    <a:pt x="5882" y="1434"/>
                    <a:pt x="5942" y="1505"/>
                  </a:cubicBezTo>
                  <a:cubicBezTo>
                    <a:pt x="6311" y="1982"/>
                    <a:pt x="6525" y="2541"/>
                    <a:pt x="6549" y="3125"/>
                  </a:cubicBezTo>
                  <a:lnTo>
                    <a:pt x="4965" y="3125"/>
                  </a:lnTo>
                  <a:cubicBezTo>
                    <a:pt x="4918" y="2768"/>
                    <a:pt x="4727" y="2458"/>
                    <a:pt x="4453" y="2232"/>
                  </a:cubicBezTo>
                  <a:lnTo>
                    <a:pt x="5263" y="851"/>
                  </a:lnTo>
                  <a:lnTo>
                    <a:pt x="5442" y="982"/>
                  </a:lnTo>
                  <a:cubicBezTo>
                    <a:pt x="5473" y="1007"/>
                    <a:pt x="5512" y="1020"/>
                    <a:pt x="5552" y="1020"/>
                  </a:cubicBezTo>
                  <a:cubicBezTo>
                    <a:pt x="5605" y="1020"/>
                    <a:pt x="5658" y="998"/>
                    <a:pt x="5692" y="958"/>
                  </a:cubicBezTo>
                  <a:cubicBezTo>
                    <a:pt x="5751" y="874"/>
                    <a:pt x="5739" y="755"/>
                    <a:pt x="5656" y="696"/>
                  </a:cubicBezTo>
                  <a:cubicBezTo>
                    <a:pt x="5059" y="229"/>
                    <a:pt x="4347" y="0"/>
                    <a:pt x="36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1" name="Google Shape;6921;p79"/>
            <p:cNvSpPr/>
            <p:nvPr/>
          </p:nvSpPr>
          <p:spPr>
            <a:xfrm>
              <a:off x="2179081" y="4285511"/>
              <a:ext cx="397525" cy="348670"/>
            </a:xfrm>
            <a:custGeom>
              <a:avLst/>
              <a:gdLst/>
              <a:ahLst/>
              <a:cxnLst/>
              <a:rect l="l" t="t" r="r" b="b"/>
              <a:pathLst>
                <a:path w="12490" h="10955" extrusionOk="0">
                  <a:moveTo>
                    <a:pt x="3493" y="346"/>
                  </a:moveTo>
                  <a:cubicBezTo>
                    <a:pt x="3526" y="346"/>
                    <a:pt x="3560" y="350"/>
                    <a:pt x="3596" y="358"/>
                  </a:cubicBezTo>
                  <a:cubicBezTo>
                    <a:pt x="3679" y="393"/>
                    <a:pt x="3751" y="465"/>
                    <a:pt x="3798" y="548"/>
                  </a:cubicBezTo>
                  <a:lnTo>
                    <a:pt x="4310" y="1655"/>
                  </a:lnTo>
                  <a:cubicBezTo>
                    <a:pt x="4167" y="1727"/>
                    <a:pt x="4036" y="1798"/>
                    <a:pt x="3917" y="1882"/>
                  </a:cubicBezTo>
                  <a:lnTo>
                    <a:pt x="3203" y="893"/>
                  </a:lnTo>
                  <a:cubicBezTo>
                    <a:pt x="3143" y="822"/>
                    <a:pt x="3131" y="715"/>
                    <a:pt x="3143" y="619"/>
                  </a:cubicBezTo>
                  <a:cubicBezTo>
                    <a:pt x="3155" y="512"/>
                    <a:pt x="3215" y="441"/>
                    <a:pt x="3310" y="393"/>
                  </a:cubicBezTo>
                  <a:cubicBezTo>
                    <a:pt x="3366" y="362"/>
                    <a:pt x="3426" y="346"/>
                    <a:pt x="3493" y="346"/>
                  </a:cubicBezTo>
                  <a:close/>
                  <a:moveTo>
                    <a:pt x="8984" y="346"/>
                  </a:moveTo>
                  <a:cubicBezTo>
                    <a:pt x="9046" y="346"/>
                    <a:pt x="9112" y="362"/>
                    <a:pt x="9168" y="393"/>
                  </a:cubicBezTo>
                  <a:cubicBezTo>
                    <a:pt x="9263" y="441"/>
                    <a:pt x="9323" y="524"/>
                    <a:pt x="9335" y="619"/>
                  </a:cubicBezTo>
                  <a:cubicBezTo>
                    <a:pt x="9347" y="715"/>
                    <a:pt x="9335" y="810"/>
                    <a:pt x="9275" y="893"/>
                  </a:cubicBezTo>
                  <a:lnTo>
                    <a:pt x="8561" y="1882"/>
                  </a:lnTo>
                  <a:cubicBezTo>
                    <a:pt x="8442" y="1810"/>
                    <a:pt x="8311" y="1715"/>
                    <a:pt x="8180" y="1655"/>
                  </a:cubicBezTo>
                  <a:lnTo>
                    <a:pt x="8680" y="560"/>
                  </a:lnTo>
                  <a:cubicBezTo>
                    <a:pt x="8727" y="465"/>
                    <a:pt x="8799" y="393"/>
                    <a:pt x="8894" y="358"/>
                  </a:cubicBezTo>
                  <a:cubicBezTo>
                    <a:pt x="8922" y="350"/>
                    <a:pt x="8952" y="346"/>
                    <a:pt x="8984" y="346"/>
                  </a:cubicBezTo>
                  <a:close/>
                  <a:moveTo>
                    <a:pt x="11780" y="5137"/>
                  </a:moveTo>
                  <a:cubicBezTo>
                    <a:pt x="11858" y="5137"/>
                    <a:pt x="11924" y="5171"/>
                    <a:pt x="11990" y="5227"/>
                  </a:cubicBezTo>
                  <a:cubicBezTo>
                    <a:pt x="12061" y="5287"/>
                    <a:pt x="12097" y="5394"/>
                    <a:pt x="12097" y="5477"/>
                  </a:cubicBezTo>
                  <a:cubicBezTo>
                    <a:pt x="12097" y="5572"/>
                    <a:pt x="12061" y="5656"/>
                    <a:pt x="11990" y="5739"/>
                  </a:cubicBezTo>
                  <a:cubicBezTo>
                    <a:pt x="11917" y="5791"/>
                    <a:pt x="11845" y="5825"/>
                    <a:pt x="11756" y="5825"/>
                  </a:cubicBezTo>
                  <a:cubicBezTo>
                    <a:pt x="11743" y="5825"/>
                    <a:pt x="11730" y="5824"/>
                    <a:pt x="11716" y="5823"/>
                  </a:cubicBezTo>
                  <a:lnTo>
                    <a:pt x="10513" y="5703"/>
                  </a:lnTo>
                  <a:lnTo>
                    <a:pt x="10513" y="5477"/>
                  </a:lnTo>
                  <a:lnTo>
                    <a:pt x="10513" y="5263"/>
                  </a:lnTo>
                  <a:lnTo>
                    <a:pt x="11716" y="5144"/>
                  </a:lnTo>
                  <a:cubicBezTo>
                    <a:pt x="11738" y="5139"/>
                    <a:pt x="11760" y="5137"/>
                    <a:pt x="11780" y="5137"/>
                  </a:cubicBezTo>
                  <a:close/>
                  <a:moveTo>
                    <a:pt x="729" y="5130"/>
                  </a:moveTo>
                  <a:cubicBezTo>
                    <a:pt x="740" y="5130"/>
                    <a:pt x="751" y="5131"/>
                    <a:pt x="762" y="5132"/>
                  </a:cubicBezTo>
                  <a:lnTo>
                    <a:pt x="1965" y="5251"/>
                  </a:lnTo>
                  <a:lnTo>
                    <a:pt x="1965" y="5477"/>
                  </a:lnTo>
                  <a:lnTo>
                    <a:pt x="1965" y="5703"/>
                  </a:lnTo>
                  <a:lnTo>
                    <a:pt x="762" y="5823"/>
                  </a:lnTo>
                  <a:cubicBezTo>
                    <a:pt x="745" y="5824"/>
                    <a:pt x="728" y="5825"/>
                    <a:pt x="712" y="5825"/>
                  </a:cubicBezTo>
                  <a:cubicBezTo>
                    <a:pt x="628" y="5825"/>
                    <a:pt x="558" y="5799"/>
                    <a:pt x="488" y="5739"/>
                  </a:cubicBezTo>
                  <a:cubicBezTo>
                    <a:pt x="417" y="5680"/>
                    <a:pt x="369" y="5572"/>
                    <a:pt x="369" y="5477"/>
                  </a:cubicBezTo>
                  <a:cubicBezTo>
                    <a:pt x="369" y="5370"/>
                    <a:pt x="417" y="5287"/>
                    <a:pt x="488" y="5227"/>
                  </a:cubicBezTo>
                  <a:cubicBezTo>
                    <a:pt x="563" y="5174"/>
                    <a:pt x="638" y="5130"/>
                    <a:pt x="729" y="5130"/>
                  </a:cubicBezTo>
                  <a:close/>
                  <a:moveTo>
                    <a:pt x="6239" y="1548"/>
                  </a:moveTo>
                  <a:cubicBezTo>
                    <a:pt x="8394" y="1548"/>
                    <a:pt x="10156" y="3310"/>
                    <a:pt x="10156" y="5465"/>
                  </a:cubicBezTo>
                  <a:cubicBezTo>
                    <a:pt x="10156" y="7620"/>
                    <a:pt x="8394" y="9382"/>
                    <a:pt x="6239" y="9382"/>
                  </a:cubicBezTo>
                  <a:cubicBezTo>
                    <a:pt x="4084" y="9382"/>
                    <a:pt x="2322" y="7620"/>
                    <a:pt x="2322" y="5465"/>
                  </a:cubicBezTo>
                  <a:cubicBezTo>
                    <a:pt x="2322" y="3310"/>
                    <a:pt x="4084" y="1548"/>
                    <a:pt x="6239" y="1548"/>
                  </a:cubicBezTo>
                  <a:close/>
                  <a:moveTo>
                    <a:pt x="3917" y="9073"/>
                  </a:moveTo>
                  <a:cubicBezTo>
                    <a:pt x="4036" y="9144"/>
                    <a:pt x="4167" y="9228"/>
                    <a:pt x="4310" y="9287"/>
                  </a:cubicBezTo>
                  <a:lnTo>
                    <a:pt x="3798" y="10395"/>
                  </a:lnTo>
                  <a:cubicBezTo>
                    <a:pt x="3751" y="10478"/>
                    <a:pt x="3679" y="10561"/>
                    <a:pt x="3596" y="10585"/>
                  </a:cubicBezTo>
                  <a:cubicBezTo>
                    <a:pt x="3563" y="10597"/>
                    <a:pt x="3528" y="10603"/>
                    <a:pt x="3493" y="10603"/>
                  </a:cubicBezTo>
                  <a:cubicBezTo>
                    <a:pt x="3429" y="10603"/>
                    <a:pt x="3364" y="10584"/>
                    <a:pt x="3310" y="10561"/>
                  </a:cubicBezTo>
                  <a:cubicBezTo>
                    <a:pt x="3215" y="10514"/>
                    <a:pt x="3155" y="10418"/>
                    <a:pt x="3143" y="10335"/>
                  </a:cubicBezTo>
                  <a:cubicBezTo>
                    <a:pt x="3131" y="10228"/>
                    <a:pt x="3143" y="10144"/>
                    <a:pt x="3203" y="10049"/>
                  </a:cubicBezTo>
                  <a:lnTo>
                    <a:pt x="3917" y="9073"/>
                  </a:lnTo>
                  <a:close/>
                  <a:moveTo>
                    <a:pt x="8561" y="9073"/>
                  </a:moveTo>
                  <a:lnTo>
                    <a:pt x="9275" y="10049"/>
                  </a:lnTo>
                  <a:cubicBezTo>
                    <a:pt x="9335" y="10121"/>
                    <a:pt x="9347" y="10228"/>
                    <a:pt x="9335" y="10335"/>
                  </a:cubicBezTo>
                  <a:cubicBezTo>
                    <a:pt x="9323" y="10442"/>
                    <a:pt x="9263" y="10514"/>
                    <a:pt x="9168" y="10561"/>
                  </a:cubicBezTo>
                  <a:cubicBezTo>
                    <a:pt x="9114" y="10584"/>
                    <a:pt x="9054" y="10603"/>
                    <a:pt x="8990" y="10603"/>
                  </a:cubicBezTo>
                  <a:cubicBezTo>
                    <a:pt x="8955" y="10603"/>
                    <a:pt x="8920" y="10597"/>
                    <a:pt x="8882" y="10585"/>
                  </a:cubicBezTo>
                  <a:cubicBezTo>
                    <a:pt x="8799" y="10561"/>
                    <a:pt x="8727" y="10478"/>
                    <a:pt x="8680" y="10395"/>
                  </a:cubicBezTo>
                  <a:lnTo>
                    <a:pt x="8180" y="9287"/>
                  </a:lnTo>
                  <a:cubicBezTo>
                    <a:pt x="8311" y="9216"/>
                    <a:pt x="8442" y="9144"/>
                    <a:pt x="8561" y="9073"/>
                  </a:cubicBezTo>
                  <a:close/>
                  <a:moveTo>
                    <a:pt x="3464" y="0"/>
                  </a:moveTo>
                  <a:cubicBezTo>
                    <a:pt x="3346" y="0"/>
                    <a:pt x="3228" y="30"/>
                    <a:pt x="3120" y="96"/>
                  </a:cubicBezTo>
                  <a:cubicBezTo>
                    <a:pt x="2941" y="203"/>
                    <a:pt x="2822" y="358"/>
                    <a:pt x="2774" y="548"/>
                  </a:cubicBezTo>
                  <a:cubicBezTo>
                    <a:pt x="2727" y="750"/>
                    <a:pt x="2774" y="953"/>
                    <a:pt x="2893" y="1120"/>
                  </a:cubicBezTo>
                  <a:lnTo>
                    <a:pt x="3608" y="2096"/>
                  </a:lnTo>
                  <a:cubicBezTo>
                    <a:pt x="2739" y="2775"/>
                    <a:pt x="2143" y="3751"/>
                    <a:pt x="2000" y="4882"/>
                  </a:cubicBezTo>
                  <a:lnTo>
                    <a:pt x="798" y="4763"/>
                  </a:lnTo>
                  <a:cubicBezTo>
                    <a:pt x="781" y="4762"/>
                    <a:pt x="764" y="4761"/>
                    <a:pt x="747" y="4761"/>
                  </a:cubicBezTo>
                  <a:cubicBezTo>
                    <a:pt x="562" y="4761"/>
                    <a:pt x="380" y="4821"/>
                    <a:pt x="238" y="4941"/>
                  </a:cubicBezTo>
                  <a:cubicBezTo>
                    <a:pt x="95" y="5084"/>
                    <a:pt x="0" y="5275"/>
                    <a:pt x="0" y="5465"/>
                  </a:cubicBezTo>
                  <a:cubicBezTo>
                    <a:pt x="0" y="5656"/>
                    <a:pt x="95" y="5858"/>
                    <a:pt x="238" y="5989"/>
                  </a:cubicBezTo>
                  <a:cubicBezTo>
                    <a:pt x="381" y="6108"/>
                    <a:pt x="536" y="6168"/>
                    <a:pt x="714" y="6168"/>
                  </a:cubicBezTo>
                  <a:lnTo>
                    <a:pt x="798" y="6168"/>
                  </a:lnTo>
                  <a:lnTo>
                    <a:pt x="2000" y="6049"/>
                  </a:lnTo>
                  <a:cubicBezTo>
                    <a:pt x="2143" y="7180"/>
                    <a:pt x="2762" y="8156"/>
                    <a:pt x="3608" y="8835"/>
                  </a:cubicBezTo>
                  <a:lnTo>
                    <a:pt x="2905" y="9847"/>
                  </a:lnTo>
                  <a:cubicBezTo>
                    <a:pt x="2786" y="10002"/>
                    <a:pt x="2739" y="10216"/>
                    <a:pt x="2786" y="10406"/>
                  </a:cubicBezTo>
                  <a:cubicBezTo>
                    <a:pt x="2834" y="10597"/>
                    <a:pt x="2953" y="10776"/>
                    <a:pt x="3131" y="10871"/>
                  </a:cubicBezTo>
                  <a:cubicBezTo>
                    <a:pt x="3239" y="10930"/>
                    <a:pt x="3370" y="10954"/>
                    <a:pt x="3489" y="10954"/>
                  </a:cubicBezTo>
                  <a:cubicBezTo>
                    <a:pt x="3560" y="10954"/>
                    <a:pt x="3632" y="10942"/>
                    <a:pt x="3715" y="10930"/>
                  </a:cubicBezTo>
                  <a:cubicBezTo>
                    <a:pt x="3905" y="10871"/>
                    <a:pt x="4048" y="10716"/>
                    <a:pt x="4143" y="10537"/>
                  </a:cubicBezTo>
                  <a:lnTo>
                    <a:pt x="4644" y="9442"/>
                  </a:lnTo>
                  <a:cubicBezTo>
                    <a:pt x="5132" y="9644"/>
                    <a:pt x="5691" y="9752"/>
                    <a:pt x="6251" y="9752"/>
                  </a:cubicBezTo>
                  <a:cubicBezTo>
                    <a:pt x="6822" y="9752"/>
                    <a:pt x="7370" y="9633"/>
                    <a:pt x="7858" y="9442"/>
                  </a:cubicBezTo>
                  <a:lnTo>
                    <a:pt x="8370" y="10537"/>
                  </a:lnTo>
                  <a:cubicBezTo>
                    <a:pt x="8454" y="10716"/>
                    <a:pt x="8608" y="10871"/>
                    <a:pt x="8799" y="10930"/>
                  </a:cubicBezTo>
                  <a:cubicBezTo>
                    <a:pt x="8870" y="10954"/>
                    <a:pt x="8942" y="10954"/>
                    <a:pt x="9025" y="10954"/>
                  </a:cubicBezTo>
                  <a:cubicBezTo>
                    <a:pt x="9144" y="10954"/>
                    <a:pt x="9275" y="10930"/>
                    <a:pt x="9382" y="10871"/>
                  </a:cubicBezTo>
                  <a:cubicBezTo>
                    <a:pt x="9561" y="10764"/>
                    <a:pt x="9680" y="10597"/>
                    <a:pt x="9716" y="10406"/>
                  </a:cubicBezTo>
                  <a:cubicBezTo>
                    <a:pt x="9763" y="10216"/>
                    <a:pt x="9716" y="10002"/>
                    <a:pt x="9597" y="9847"/>
                  </a:cubicBezTo>
                  <a:lnTo>
                    <a:pt x="8882" y="8859"/>
                  </a:lnTo>
                  <a:cubicBezTo>
                    <a:pt x="9751" y="8192"/>
                    <a:pt x="10347" y="7204"/>
                    <a:pt x="10490" y="6073"/>
                  </a:cubicBezTo>
                  <a:lnTo>
                    <a:pt x="11704" y="6192"/>
                  </a:lnTo>
                  <a:lnTo>
                    <a:pt x="11775" y="6192"/>
                  </a:lnTo>
                  <a:cubicBezTo>
                    <a:pt x="11954" y="6192"/>
                    <a:pt x="12121" y="6132"/>
                    <a:pt x="12252" y="6013"/>
                  </a:cubicBezTo>
                  <a:cubicBezTo>
                    <a:pt x="12395" y="5882"/>
                    <a:pt x="12490" y="5692"/>
                    <a:pt x="12490" y="5489"/>
                  </a:cubicBezTo>
                  <a:cubicBezTo>
                    <a:pt x="12490" y="5299"/>
                    <a:pt x="12383" y="5084"/>
                    <a:pt x="12240" y="4941"/>
                  </a:cubicBezTo>
                  <a:cubicBezTo>
                    <a:pt x="12098" y="4821"/>
                    <a:pt x="11926" y="4761"/>
                    <a:pt x="11742" y="4761"/>
                  </a:cubicBezTo>
                  <a:cubicBezTo>
                    <a:pt x="11726" y="4761"/>
                    <a:pt x="11709" y="4762"/>
                    <a:pt x="11692" y="4763"/>
                  </a:cubicBezTo>
                  <a:lnTo>
                    <a:pt x="10478" y="4882"/>
                  </a:lnTo>
                  <a:cubicBezTo>
                    <a:pt x="10335" y="3751"/>
                    <a:pt x="9716" y="2775"/>
                    <a:pt x="8870" y="2096"/>
                  </a:cubicBezTo>
                  <a:lnTo>
                    <a:pt x="9585" y="1120"/>
                  </a:lnTo>
                  <a:cubicBezTo>
                    <a:pt x="9704" y="953"/>
                    <a:pt x="9751" y="750"/>
                    <a:pt x="9704" y="548"/>
                  </a:cubicBezTo>
                  <a:cubicBezTo>
                    <a:pt x="9668" y="358"/>
                    <a:pt x="9537" y="179"/>
                    <a:pt x="9370" y="96"/>
                  </a:cubicBezTo>
                  <a:cubicBezTo>
                    <a:pt x="9254" y="30"/>
                    <a:pt x="9134" y="0"/>
                    <a:pt x="9015" y="0"/>
                  </a:cubicBezTo>
                  <a:cubicBezTo>
                    <a:pt x="8938" y="0"/>
                    <a:pt x="8861" y="13"/>
                    <a:pt x="8787" y="36"/>
                  </a:cubicBezTo>
                  <a:cubicBezTo>
                    <a:pt x="8596" y="96"/>
                    <a:pt x="8442" y="238"/>
                    <a:pt x="8358" y="417"/>
                  </a:cubicBezTo>
                  <a:lnTo>
                    <a:pt x="7846" y="1524"/>
                  </a:lnTo>
                  <a:cubicBezTo>
                    <a:pt x="7358" y="1310"/>
                    <a:pt x="6810" y="1203"/>
                    <a:pt x="6239" y="1203"/>
                  </a:cubicBezTo>
                  <a:cubicBezTo>
                    <a:pt x="5679" y="1203"/>
                    <a:pt x="5120" y="1322"/>
                    <a:pt x="4632" y="1524"/>
                  </a:cubicBezTo>
                  <a:lnTo>
                    <a:pt x="4132" y="417"/>
                  </a:lnTo>
                  <a:cubicBezTo>
                    <a:pt x="4036" y="238"/>
                    <a:pt x="3893" y="96"/>
                    <a:pt x="3691" y="36"/>
                  </a:cubicBezTo>
                  <a:cubicBezTo>
                    <a:pt x="3617" y="13"/>
                    <a:pt x="3540" y="0"/>
                    <a:pt x="34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22" name="Google Shape;6922;p79"/>
          <p:cNvGrpSpPr/>
          <p:nvPr/>
        </p:nvGrpSpPr>
        <p:grpSpPr>
          <a:xfrm>
            <a:off x="3584201" y="4294996"/>
            <a:ext cx="267574" cy="329415"/>
            <a:chOff x="3584201" y="4294996"/>
            <a:chExt cx="267574" cy="329415"/>
          </a:xfrm>
        </p:grpSpPr>
        <p:sp>
          <p:nvSpPr>
            <p:cNvPr id="6923" name="Google Shape;6923;p79"/>
            <p:cNvSpPr/>
            <p:nvPr/>
          </p:nvSpPr>
          <p:spPr>
            <a:xfrm>
              <a:off x="3584201" y="4294996"/>
              <a:ext cx="267574" cy="329415"/>
            </a:xfrm>
            <a:custGeom>
              <a:avLst/>
              <a:gdLst/>
              <a:ahLst/>
              <a:cxnLst/>
              <a:rect l="l" t="t" r="r" b="b"/>
              <a:pathLst>
                <a:path w="8407" h="10350" extrusionOk="0">
                  <a:moveTo>
                    <a:pt x="4191" y="321"/>
                  </a:moveTo>
                  <a:lnTo>
                    <a:pt x="8097" y="1095"/>
                  </a:lnTo>
                  <a:lnTo>
                    <a:pt x="8097" y="6727"/>
                  </a:lnTo>
                  <a:lnTo>
                    <a:pt x="4191" y="10001"/>
                  </a:lnTo>
                  <a:lnTo>
                    <a:pt x="298" y="6727"/>
                  </a:lnTo>
                  <a:lnTo>
                    <a:pt x="298" y="1095"/>
                  </a:lnTo>
                  <a:lnTo>
                    <a:pt x="4191" y="321"/>
                  </a:lnTo>
                  <a:close/>
                  <a:moveTo>
                    <a:pt x="4168" y="0"/>
                  </a:moveTo>
                  <a:lnTo>
                    <a:pt x="120" y="810"/>
                  </a:lnTo>
                  <a:cubicBezTo>
                    <a:pt x="48" y="822"/>
                    <a:pt x="0" y="881"/>
                    <a:pt x="0" y="953"/>
                  </a:cubicBezTo>
                  <a:lnTo>
                    <a:pt x="0" y="6787"/>
                  </a:lnTo>
                  <a:cubicBezTo>
                    <a:pt x="0" y="6834"/>
                    <a:pt x="12" y="6882"/>
                    <a:pt x="60" y="6906"/>
                  </a:cubicBezTo>
                  <a:lnTo>
                    <a:pt x="4108" y="10323"/>
                  </a:lnTo>
                  <a:cubicBezTo>
                    <a:pt x="4138" y="10341"/>
                    <a:pt x="4171" y="10350"/>
                    <a:pt x="4203" y="10350"/>
                  </a:cubicBezTo>
                  <a:cubicBezTo>
                    <a:pt x="4236" y="10350"/>
                    <a:pt x="4269" y="10341"/>
                    <a:pt x="4299" y="10323"/>
                  </a:cubicBezTo>
                  <a:lnTo>
                    <a:pt x="8347" y="6906"/>
                  </a:lnTo>
                  <a:cubicBezTo>
                    <a:pt x="8382" y="6882"/>
                    <a:pt x="8406" y="6834"/>
                    <a:pt x="8406" y="6787"/>
                  </a:cubicBezTo>
                  <a:lnTo>
                    <a:pt x="8406" y="953"/>
                  </a:lnTo>
                  <a:cubicBezTo>
                    <a:pt x="8406" y="881"/>
                    <a:pt x="8347" y="822"/>
                    <a:pt x="8275" y="810"/>
                  </a:cubicBezTo>
                  <a:lnTo>
                    <a:pt x="4227"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4" name="Google Shape;6924;p79"/>
            <p:cNvSpPr/>
            <p:nvPr/>
          </p:nvSpPr>
          <p:spPr>
            <a:xfrm>
              <a:off x="3604666" y="4315811"/>
              <a:ext cx="226644" cy="281610"/>
            </a:xfrm>
            <a:custGeom>
              <a:avLst/>
              <a:gdLst/>
              <a:ahLst/>
              <a:cxnLst/>
              <a:rect l="l" t="t" r="r" b="b"/>
              <a:pathLst>
                <a:path w="7121" h="8848" extrusionOk="0">
                  <a:moveTo>
                    <a:pt x="3525" y="1"/>
                  </a:moveTo>
                  <a:lnTo>
                    <a:pt x="119" y="691"/>
                  </a:lnTo>
                  <a:cubicBezTo>
                    <a:pt x="36" y="703"/>
                    <a:pt x="0" y="763"/>
                    <a:pt x="0" y="834"/>
                  </a:cubicBezTo>
                  <a:lnTo>
                    <a:pt x="0" y="5835"/>
                  </a:lnTo>
                  <a:cubicBezTo>
                    <a:pt x="0" y="5883"/>
                    <a:pt x="12" y="5930"/>
                    <a:pt x="60" y="5954"/>
                  </a:cubicBezTo>
                  <a:lnTo>
                    <a:pt x="3465" y="8811"/>
                  </a:lnTo>
                  <a:cubicBezTo>
                    <a:pt x="3495" y="8835"/>
                    <a:pt x="3528" y="8847"/>
                    <a:pt x="3560" y="8847"/>
                  </a:cubicBezTo>
                  <a:cubicBezTo>
                    <a:pt x="3593" y="8847"/>
                    <a:pt x="3626" y="8835"/>
                    <a:pt x="3656" y="8811"/>
                  </a:cubicBezTo>
                  <a:lnTo>
                    <a:pt x="7061" y="5954"/>
                  </a:lnTo>
                  <a:cubicBezTo>
                    <a:pt x="7097" y="5930"/>
                    <a:pt x="7120" y="5883"/>
                    <a:pt x="7120" y="5835"/>
                  </a:cubicBezTo>
                  <a:lnTo>
                    <a:pt x="7120" y="4609"/>
                  </a:lnTo>
                  <a:cubicBezTo>
                    <a:pt x="7120" y="4513"/>
                    <a:pt x="7049" y="4454"/>
                    <a:pt x="6977" y="4454"/>
                  </a:cubicBezTo>
                  <a:cubicBezTo>
                    <a:pt x="6882" y="4454"/>
                    <a:pt x="6823" y="4525"/>
                    <a:pt x="6823" y="4609"/>
                  </a:cubicBezTo>
                  <a:lnTo>
                    <a:pt x="6823" y="5763"/>
                  </a:lnTo>
                  <a:lnTo>
                    <a:pt x="3572" y="8502"/>
                  </a:lnTo>
                  <a:lnTo>
                    <a:pt x="298" y="5763"/>
                  </a:lnTo>
                  <a:lnTo>
                    <a:pt x="298" y="953"/>
                  </a:lnTo>
                  <a:lnTo>
                    <a:pt x="3548" y="299"/>
                  </a:lnTo>
                  <a:lnTo>
                    <a:pt x="6811" y="953"/>
                  </a:lnTo>
                  <a:lnTo>
                    <a:pt x="6811" y="3847"/>
                  </a:lnTo>
                  <a:cubicBezTo>
                    <a:pt x="6799" y="3930"/>
                    <a:pt x="6870" y="4013"/>
                    <a:pt x="6966" y="4013"/>
                  </a:cubicBezTo>
                  <a:cubicBezTo>
                    <a:pt x="7049" y="4013"/>
                    <a:pt x="7108" y="3930"/>
                    <a:pt x="7108" y="3858"/>
                  </a:cubicBezTo>
                  <a:lnTo>
                    <a:pt x="7108" y="834"/>
                  </a:lnTo>
                  <a:cubicBezTo>
                    <a:pt x="7108" y="763"/>
                    <a:pt x="7061" y="703"/>
                    <a:pt x="6989" y="691"/>
                  </a:cubicBezTo>
                  <a:lnTo>
                    <a:pt x="3584"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5" name="Google Shape;6925;p79"/>
            <p:cNvSpPr/>
            <p:nvPr/>
          </p:nvSpPr>
          <p:spPr>
            <a:xfrm>
              <a:off x="3645597" y="4362056"/>
              <a:ext cx="144019" cy="144019"/>
            </a:xfrm>
            <a:custGeom>
              <a:avLst/>
              <a:gdLst/>
              <a:ahLst/>
              <a:cxnLst/>
              <a:rect l="l" t="t" r="r" b="b"/>
              <a:pathLst>
                <a:path w="4525" h="4525" extrusionOk="0">
                  <a:moveTo>
                    <a:pt x="2262" y="322"/>
                  </a:moveTo>
                  <a:cubicBezTo>
                    <a:pt x="3334" y="322"/>
                    <a:pt x="4215" y="1203"/>
                    <a:pt x="4215" y="2275"/>
                  </a:cubicBezTo>
                  <a:cubicBezTo>
                    <a:pt x="4215" y="3346"/>
                    <a:pt x="3334" y="4227"/>
                    <a:pt x="2262" y="4227"/>
                  </a:cubicBezTo>
                  <a:cubicBezTo>
                    <a:pt x="1191" y="4227"/>
                    <a:pt x="322" y="3346"/>
                    <a:pt x="322" y="2275"/>
                  </a:cubicBezTo>
                  <a:cubicBezTo>
                    <a:pt x="322" y="1203"/>
                    <a:pt x="1191" y="322"/>
                    <a:pt x="2262" y="322"/>
                  </a:cubicBezTo>
                  <a:close/>
                  <a:moveTo>
                    <a:pt x="2262" y="0"/>
                  </a:moveTo>
                  <a:cubicBezTo>
                    <a:pt x="1012" y="0"/>
                    <a:pt x="0" y="1012"/>
                    <a:pt x="0" y="2263"/>
                  </a:cubicBezTo>
                  <a:cubicBezTo>
                    <a:pt x="0" y="3513"/>
                    <a:pt x="1012" y="4525"/>
                    <a:pt x="2262" y="4525"/>
                  </a:cubicBezTo>
                  <a:cubicBezTo>
                    <a:pt x="3513" y="4525"/>
                    <a:pt x="4525" y="3513"/>
                    <a:pt x="4525" y="2263"/>
                  </a:cubicBezTo>
                  <a:cubicBezTo>
                    <a:pt x="4525" y="1012"/>
                    <a:pt x="3513" y="0"/>
                    <a:pt x="2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6" name="Google Shape;6926;p79"/>
            <p:cNvSpPr/>
            <p:nvPr/>
          </p:nvSpPr>
          <p:spPr>
            <a:xfrm>
              <a:off x="3692574" y="4377970"/>
              <a:ext cx="51561" cy="112574"/>
            </a:xfrm>
            <a:custGeom>
              <a:avLst/>
              <a:gdLst/>
              <a:ahLst/>
              <a:cxnLst/>
              <a:rect l="l" t="t" r="r" b="b"/>
              <a:pathLst>
                <a:path w="1620" h="3537" extrusionOk="0">
                  <a:moveTo>
                    <a:pt x="810" y="0"/>
                  </a:moveTo>
                  <a:cubicBezTo>
                    <a:pt x="727" y="0"/>
                    <a:pt x="656" y="72"/>
                    <a:pt x="656" y="155"/>
                  </a:cubicBezTo>
                  <a:lnTo>
                    <a:pt x="656" y="489"/>
                  </a:lnTo>
                  <a:cubicBezTo>
                    <a:pt x="298" y="524"/>
                    <a:pt x="1" y="834"/>
                    <a:pt x="1" y="1203"/>
                  </a:cubicBezTo>
                  <a:cubicBezTo>
                    <a:pt x="1" y="1608"/>
                    <a:pt x="334" y="1917"/>
                    <a:pt x="715" y="1917"/>
                  </a:cubicBezTo>
                  <a:lnTo>
                    <a:pt x="882" y="1917"/>
                  </a:lnTo>
                  <a:cubicBezTo>
                    <a:pt x="1108" y="1917"/>
                    <a:pt x="1298" y="2108"/>
                    <a:pt x="1298" y="2334"/>
                  </a:cubicBezTo>
                  <a:cubicBezTo>
                    <a:pt x="1298" y="2560"/>
                    <a:pt x="1108" y="2751"/>
                    <a:pt x="882" y="2751"/>
                  </a:cubicBezTo>
                  <a:lnTo>
                    <a:pt x="644" y="2751"/>
                  </a:lnTo>
                  <a:cubicBezTo>
                    <a:pt x="465" y="2751"/>
                    <a:pt x="310" y="2608"/>
                    <a:pt x="310" y="2429"/>
                  </a:cubicBezTo>
                  <a:cubicBezTo>
                    <a:pt x="310" y="2334"/>
                    <a:pt x="239" y="2275"/>
                    <a:pt x="167" y="2275"/>
                  </a:cubicBezTo>
                  <a:cubicBezTo>
                    <a:pt x="84" y="2275"/>
                    <a:pt x="13" y="2346"/>
                    <a:pt x="13" y="2429"/>
                  </a:cubicBezTo>
                  <a:cubicBezTo>
                    <a:pt x="13" y="2787"/>
                    <a:pt x="298" y="3060"/>
                    <a:pt x="656" y="3060"/>
                  </a:cubicBezTo>
                  <a:lnTo>
                    <a:pt x="667" y="3060"/>
                  </a:lnTo>
                  <a:lnTo>
                    <a:pt x="667" y="3394"/>
                  </a:lnTo>
                  <a:cubicBezTo>
                    <a:pt x="667" y="3477"/>
                    <a:pt x="739" y="3537"/>
                    <a:pt x="822" y="3537"/>
                  </a:cubicBezTo>
                  <a:cubicBezTo>
                    <a:pt x="894" y="3537"/>
                    <a:pt x="965" y="3465"/>
                    <a:pt x="965" y="3394"/>
                  </a:cubicBezTo>
                  <a:lnTo>
                    <a:pt x="965" y="3048"/>
                  </a:lnTo>
                  <a:cubicBezTo>
                    <a:pt x="1322" y="3025"/>
                    <a:pt x="1620" y="2703"/>
                    <a:pt x="1620" y="2334"/>
                  </a:cubicBezTo>
                  <a:cubicBezTo>
                    <a:pt x="1620" y="1929"/>
                    <a:pt x="1298" y="1620"/>
                    <a:pt x="906" y="1620"/>
                  </a:cubicBezTo>
                  <a:lnTo>
                    <a:pt x="739" y="1620"/>
                  </a:lnTo>
                  <a:cubicBezTo>
                    <a:pt x="525" y="1620"/>
                    <a:pt x="334" y="1429"/>
                    <a:pt x="334" y="1203"/>
                  </a:cubicBezTo>
                  <a:cubicBezTo>
                    <a:pt x="334" y="977"/>
                    <a:pt x="525" y="786"/>
                    <a:pt x="739" y="786"/>
                  </a:cubicBezTo>
                  <a:lnTo>
                    <a:pt x="977" y="786"/>
                  </a:lnTo>
                  <a:cubicBezTo>
                    <a:pt x="1167" y="786"/>
                    <a:pt x="1310" y="941"/>
                    <a:pt x="1310" y="1120"/>
                  </a:cubicBezTo>
                  <a:lnTo>
                    <a:pt x="1310" y="1286"/>
                  </a:lnTo>
                  <a:cubicBezTo>
                    <a:pt x="1310" y="1358"/>
                    <a:pt x="1382" y="1429"/>
                    <a:pt x="1465" y="1429"/>
                  </a:cubicBezTo>
                  <a:cubicBezTo>
                    <a:pt x="1548" y="1429"/>
                    <a:pt x="1608" y="1358"/>
                    <a:pt x="1608" y="1286"/>
                  </a:cubicBezTo>
                  <a:lnTo>
                    <a:pt x="1608" y="1120"/>
                  </a:lnTo>
                  <a:cubicBezTo>
                    <a:pt x="1608" y="762"/>
                    <a:pt x="1322" y="477"/>
                    <a:pt x="965" y="477"/>
                  </a:cubicBezTo>
                  <a:lnTo>
                    <a:pt x="953" y="477"/>
                  </a:lnTo>
                  <a:lnTo>
                    <a:pt x="953" y="155"/>
                  </a:lnTo>
                  <a:cubicBezTo>
                    <a:pt x="953" y="60"/>
                    <a:pt x="882"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27" name="Google Shape;6927;p79"/>
          <p:cNvGrpSpPr/>
          <p:nvPr/>
        </p:nvGrpSpPr>
        <p:grpSpPr>
          <a:xfrm>
            <a:off x="3082855" y="4295728"/>
            <a:ext cx="375946" cy="327823"/>
            <a:chOff x="3082855" y="4295728"/>
            <a:chExt cx="375946" cy="327823"/>
          </a:xfrm>
        </p:grpSpPr>
        <p:sp>
          <p:nvSpPr>
            <p:cNvPr id="6928" name="Google Shape;6928;p79"/>
            <p:cNvSpPr/>
            <p:nvPr/>
          </p:nvSpPr>
          <p:spPr>
            <a:xfrm>
              <a:off x="3082855" y="4295728"/>
              <a:ext cx="375946" cy="327823"/>
            </a:xfrm>
            <a:custGeom>
              <a:avLst/>
              <a:gdLst/>
              <a:ahLst/>
              <a:cxnLst/>
              <a:rect l="l" t="t" r="r" b="b"/>
              <a:pathLst>
                <a:path w="11812" h="10300" extrusionOk="0">
                  <a:moveTo>
                    <a:pt x="6644" y="358"/>
                  </a:moveTo>
                  <a:lnTo>
                    <a:pt x="6311" y="3311"/>
                  </a:lnTo>
                  <a:cubicBezTo>
                    <a:pt x="6311" y="3311"/>
                    <a:pt x="6311" y="3335"/>
                    <a:pt x="6299" y="3335"/>
                  </a:cubicBezTo>
                  <a:lnTo>
                    <a:pt x="5525" y="3335"/>
                  </a:lnTo>
                  <a:cubicBezTo>
                    <a:pt x="5525" y="3335"/>
                    <a:pt x="5513" y="3335"/>
                    <a:pt x="5513" y="3311"/>
                  </a:cubicBezTo>
                  <a:lnTo>
                    <a:pt x="5180" y="358"/>
                  </a:lnTo>
                  <a:close/>
                  <a:moveTo>
                    <a:pt x="11240" y="2930"/>
                  </a:moveTo>
                  <a:cubicBezTo>
                    <a:pt x="11347" y="2930"/>
                    <a:pt x="11431" y="3013"/>
                    <a:pt x="11431" y="3120"/>
                  </a:cubicBezTo>
                  <a:lnTo>
                    <a:pt x="11431" y="9764"/>
                  </a:lnTo>
                  <a:lnTo>
                    <a:pt x="11454" y="9764"/>
                  </a:lnTo>
                  <a:cubicBezTo>
                    <a:pt x="11454" y="9859"/>
                    <a:pt x="11359" y="9954"/>
                    <a:pt x="11252" y="9954"/>
                  </a:cubicBezTo>
                  <a:lnTo>
                    <a:pt x="560" y="9954"/>
                  </a:lnTo>
                  <a:cubicBezTo>
                    <a:pt x="453" y="9954"/>
                    <a:pt x="358" y="9859"/>
                    <a:pt x="358" y="9764"/>
                  </a:cubicBezTo>
                  <a:lnTo>
                    <a:pt x="358" y="3120"/>
                  </a:lnTo>
                  <a:cubicBezTo>
                    <a:pt x="358" y="3013"/>
                    <a:pt x="453" y="2930"/>
                    <a:pt x="560" y="2930"/>
                  </a:cubicBezTo>
                  <a:lnTo>
                    <a:pt x="5108" y="2930"/>
                  </a:lnTo>
                  <a:lnTo>
                    <a:pt x="5156" y="3346"/>
                  </a:lnTo>
                  <a:cubicBezTo>
                    <a:pt x="5168" y="3525"/>
                    <a:pt x="5335" y="3656"/>
                    <a:pt x="5513" y="3656"/>
                  </a:cubicBezTo>
                  <a:lnTo>
                    <a:pt x="6287" y="3656"/>
                  </a:lnTo>
                  <a:cubicBezTo>
                    <a:pt x="6466" y="3656"/>
                    <a:pt x="6608" y="3525"/>
                    <a:pt x="6644" y="3346"/>
                  </a:cubicBezTo>
                  <a:lnTo>
                    <a:pt x="6692" y="2930"/>
                  </a:lnTo>
                  <a:close/>
                  <a:moveTo>
                    <a:pt x="4977" y="1"/>
                  </a:moveTo>
                  <a:cubicBezTo>
                    <a:pt x="4930" y="1"/>
                    <a:pt x="4882" y="13"/>
                    <a:pt x="4846" y="60"/>
                  </a:cubicBezTo>
                  <a:cubicBezTo>
                    <a:pt x="4811" y="84"/>
                    <a:pt x="4799" y="144"/>
                    <a:pt x="4799" y="191"/>
                  </a:cubicBezTo>
                  <a:lnTo>
                    <a:pt x="5061" y="2584"/>
                  </a:lnTo>
                  <a:lnTo>
                    <a:pt x="536" y="2584"/>
                  </a:lnTo>
                  <a:cubicBezTo>
                    <a:pt x="239" y="2584"/>
                    <a:pt x="1" y="2823"/>
                    <a:pt x="1" y="3120"/>
                  </a:cubicBezTo>
                  <a:lnTo>
                    <a:pt x="1" y="9764"/>
                  </a:lnTo>
                  <a:cubicBezTo>
                    <a:pt x="1" y="10062"/>
                    <a:pt x="239" y="10300"/>
                    <a:pt x="536" y="10300"/>
                  </a:cubicBezTo>
                  <a:lnTo>
                    <a:pt x="11240" y="10300"/>
                  </a:lnTo>
                  <a:cubicBezTo>
                    <a:pt x="11538" y="10300"/>
                    <a:pt x="11776" y="10062"/>
                    <a:pt x="11776" y="9764"/>
                  </a:cubicBezTo>
                  <a:lnTo>
                    <a:pt x="11776" y="3120"/>
                  </a:lnTo>
                  <a:cubicBezTo>
                    <a:pt x="11812" y="2823"/>
                    <a:pt x="11550" y="2584"/>
                    <a:pt x="11252" y="2584"/>
                  </a:cubicBezTo>
                  <a:lnTo>
                    <a:pt x="6728" y="2584"/>
                  </a:lnTo>
                  <a:lnTo>
                    <a:pt x="7001" y="191"/>
                  </a:lnTo>
                  <a:cubicBezTo>
                    <a:pt x="7001" y="144"/>
                    <a:pt x="6989" y="84"/>
                    <a:pt x="6954" y="60"/>
                  </a:cubicBezTo>
                  <a:cubicBezTo>
                    <a:pt x="6930" y="25"/>
                    <a:pt x="6882" y="1"/>
                    <a:pt x="68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9" name="Google Shape;6929;p79"/>
            <p:cNvSpPr/>
            <p:nvPr/>
          </p:nvSpPr>
          <p:spPr>
            <a:xfrm>
              <a:off x="3118852" y="4424947"/>
              <a:ext cx="128488" cy="163371"/>
            </a:xfrm>
            <a:custGeom>
              <a:avLst/>
              <a:gdLst/>
              <a:ahLst/>
              <a:cxnLst/>
              <a:rect l="l" t="t" r="r" b="b"/>
              <a:pathLst>
                <a:path w="4037" h="5133" extrusionOk="0">
                  <a:moveTo>
                    <a:pt x="2203" y="1251"/>
                  </a:moveTo>
                  <a:cubicBezTo>
                    <a:pt x="2418" y="1251"/>
                    <a:pt x="2596" y="1418"/>
                    <a:pt x="2596" y="1632"/>
                  </a:cubicBezTo>
                  <a:lnTo>
                    <a:pt x="2596" y="2013"/>
                  </a:lnTo>
                  <a:cubicBezTo>
                    <a:pt x="2584" y="2323"/>
                    <a:pt x="2322" y="2573"/>
                    <a:pt x="2013" y="2573"/>
                  </a:cubicBezTo>
                  <a:cubicBezTo>
                    <a:pt x="1703" y="2573"/>
                    <a:pt x="1453" y="2323"/>
                    <a:pt x="1453" y="2013"/>
                  </a:cubicBezTo>
                  <a:lnTo>
                    <a:pt x="1453" y="1632"/>
                  </a:lnTo>
                  <a:cubicBezTo>
                    <a:pt x="1453" y="1430"/>
                    <a:pt x="1608" y="1251"/>
                    <a:pt x="1834" y="1251"/>
                  </a:cubicBezTo>
                  <a:close/>
                  <a:moveTo>
                    <a:pt x="2191" y="2906"/>
                  </a:moveTo>
                  <a:lnTo>
                    <a:pt x="2191" y="3001"/>
                  </a:lnTo>
                  <a:cubicBezTo>
                    <a:pt x="2203" y="3061"/>
                    <a:pt x="2227" y="3144"/>
                    <a:pt x="2251" y="3180"/>
                  </a:cubicBezTo>
                  <a:lnTo>
                    <a:pt x="2013" y="3418"/>
                  </a:lnTo>
                  <a:lnTo>
                    <a:pt x="2001" y="3418"/>
                  </a:lnTo>
                  <a:lnTo>
                    <a:pt x="1763" y="3180"/>
                  </a:lnTo>
                  <a:cubicBezTo>
                    <a:pt x="1787" y="3120"/>
                    <a:pt x="1798" y="3061"/>
                    <a:pt x="1798" y="3001"/>
                  </a:cubicBezTo>
                  <a:lnTo>
                    <a:pt x="1798" y="2906"/>
                  </a:lnTo>
                  <a:cubicBezTo>
                    <a:pt x="1858" y="2918"/>
                    <a:pt x="1941" y="2918"/>
                    <a:pt x="2001" y="2918"/>
                  </a:cubicBezTo>
                  <a:cubicBezTo>
                    <a:pt x="2060" y="2918"/>
                    <a:pt x="2132" y="2906"/>
                    <a:pt x="2191" y="2906"/>
                  </a:cubicBezTo>
                  <a:close/>
                  <a:moveTo>
                    <a:pt x="2525" y="3394"/>
                  </a:moveTo>
                  <a:lnTo>
                    <a:pt x="2822" y="3537"/>
                  </a:lnTo>
                  <a:cubicBezTo>
                    <a:pt x="2882" y="3573"/>
                    <a:pt x="2918" y="3644"/>
                    <a:pt x="2918" y="3716"/>
                  </a:cubicBezTo>
                  <a:lnTo>
                    <a:pt x="2918" y="4787"/>
                  </a:lnTo>
                  <a:lnTo>
                    <a:pt x="1072" y="4787"/>
                  </a:lnTo>
                  <a:lnTo>
                    <a:pt x="1072" y="3716"/>
                  </a:lnTo>
                  <a:cubicBezTo>
                    <a:pt x="1072" y="3644"/>
                    <a:pt x="1120" y="3573"/>
                    <a:pt x="1179" y="3537"/>
                  </a:cubicBezTo>
                  <a:lnTo>
                    <a:pt x="1477" y="3394"/>
                  </a:lnTo>
                  <a:lnTo>
                    <a:pt x="1751" y="3656"/>
                  </a:lnTo>
                  <a:cubicBezTo>
                    <a:pt x="1822" y="3728"/>
                    <a:pt x="1906" y="3763"/>
                    <a:pt x="2001" y="3763"/>
                  </a:cubicBezTo>
                  <a:cubicBezTo>
                    <a:pt x="2084" y="3763"/>
                    <a:pt x="2179" y="3728"/>
                    <a:pt x="2251" y="3656"/>
                  </a:cubicBezTo>
                  <a:lnTo>
                    <a:pt x="2525" y="3394"/>
                  </a:lnTo>
                  <a:close/>
                  <a:moveTo>
                    <a:pt x="3680" y="334"/>
                  </a:moveTo>
                  <a:cubicBezTo>
                    <a:pt x="3680" y="334"/>
                    <a:pt x="3692" y="334"/>
                    <a:pt x="3692" y="358"/>
                  </a:cubicBezTo>
                  <a:lnTo>
                    <a:pt x="3692" y="4775"/>
                  </a:lnTo>
                  <a:lnTo>
                    <a:pt x="3680" y="4775"/>
                  </a:lnTo>
                  <a:lnTo>
                    <a:pt x="3299" y="4787"/>
                  </a:lnTo>
                  <a:lnTo>
                    <a:pt x="3299" y="3716"/>
                  </a:lnTo>
                  <a:cubicBezTo>
                    <a:pt x="3299" y="3513"/>
                    <a:pt x="3180" y="3335"/>
                    <a:pt x="3001" y="3227"/>
                  </a:cubicBezTo>
                  <a:lnTo>
                    <a:pt x="2560" y="3001"/>
                  </a:lnTo>
                  <a:lnTo>
                    <a:pt x="2560" y="2989"/>
                  </a:lnTo>
                  <a:lnTo>
                    <a:pt x="2560" y="2739"/>
                  </a:lnTo>
                  <a:cubicBezTo>
                    <a:pt x="2787" y="2573"/>
                    <a:pt x="2941" y="2311"/>
                    <a:pt x="2941" y="2013"/>
                  </a:cubicBezTo>
                  <a:lnTo>
                    <a:pt x="2941" y="1632"/>
                  </a:lnTo>
                  <a:cubicBezTo>
                    <a:pt x="2941" y="1227"/>
                    <a:pt x="2608" y="906"/>
                    <a:pt x="2203" y="906"/>
                  </a:cubicBezTo>
                  <a:lnTo>
                    <a:pt x="1834" y="906"/>
                  </a:lnTo>
                  <a:cubicBezTo>
                    <a:pt x="1429" y="906"/>
                    <a:pt x="1108" y="1239"/>
                    <a:pt x="1108" y="1632"/>
                  </a:cubicBezTo>
                  <a:lnTo>
                    <a:pt x="1108" y="2013"/>
                  </a:lnTo>
                  <a:cubicBezTo>
                    <a:pt x="1108" y="2311"/>
                    <a:pt x="1251" y="2573"/>
                    <a:pt x="1477" y="2739"/>
                  </a:cubicBezTo>
                  <a:lnTo>
                    <a:pt x="1477" y="2989"/>
                  </a:lnTo>
                  <a:lnTo>
                    <a:pt x="1477" y="3001"/>
                  </a:lnTo>
                  <a:lnTo>
                    <a:pt x="1048" y="3227"/>
                  </a:lnTo>
                  <a:cubicBezTo>
                    <a:pt x="870" y="3323"/>
                    <a:pt x="751" y="3513"/>
                    <a:pt x="751" y="3716"/>
                  </a:cubicBezTo>
                  <a:lnTo>
                    <a:pt x="751" y="4787"/>
                  </a:lnTo>
                  <a:lnTo>
                    <a:pt x="358" y="4787"/>
                  </a:lnTo>
                  <a:cubicBezTo>
                    <a:pt x="358" y="4787"/>
                    <a:pt x="346" y="4787"/>
                    <a:pt x="346" y="4775"/>
                  </a:cubicBezTo>
                  <a:lnTo>
                    <a:pt x="346" y="358"/>
                  </a:lnTo>
                  <a:cubicBezTo>
                    <a:pt x="346" y="358"/>
                    <a:pt x="346" y="334"/>
                    <a:pt x="358" y="334"/>
                  </a:cubicBezTo>
                  <a:close/>
                  <a:moveTo>
                    <a:pt x="358" y="1"/>
                  </a:moveTo>
                  <a:cubicBezTo>
                    <a:pt x="167" y="1"/>
                    <a:pt x="1" y="168"/>
                    <a:pt x="1" y="358"/>
                  </a:cubicBezTo>
                  <a:lnTo>
                    <a:pt x="1" y="4775"/>
                  </a:lnTo>
                  <a:cubicBezTo>
                    <a:pt x="1" y="4966"/>
                    <a:pt x="167" y="5132"/>
                    <a:pt x="358" y="5132"/>
                  </a:cubicBezTo>
                  <a:lnTo>
                    <a:pt x="3680" y="5132"/>
                  </a:lnTo>
                  <a:cubicBezTo>
                    <a:pt x="3870" y="5132"/>
                    <a:pt x="4037" y="4966"/>
                    <a:pt x="4037" y="4775"/>
                  </a:cubicBezTo>
                  <a:lnTo>
                    <a:pt x="4037" y="358"/>
                  </a:lnTo>
                  <a:cubicBezTo>
                    <a:pt x="4037" y="168"/>
                    <a:pt x="3870" y="1"/>
                    <a:pt x="3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0" name="Google Shape;6930;p79"/>
            <p:cNvSpPr/>
            <p:nvPr/>
          </p:nvSpPr>
          <p:spPr>
            <a:xfrm>
              <a:off x="3271178" y="4424947"/>
              <a:ext cx="152008" cy="34533"/>
            </a:xfrm>
            <a:custGeom>
              <a:avLst/>
              <a:gdLst/>
              <a:ahLst/>
              <a:cxnLst/>
              <a:rect l="l" t="t" r="r" b="b"/>
              <a:pathLst>
                <a:path w="4776" h="1085" extrusionOk="0">
                  <a:moveTo>
                    <a:pt x="4430" y="346"/>
                  </a:moveTo>
                  <a:cubicBezTo>
                    <a:pt x="4430" y="346"/>
                    <a:pt x="4442" y="346"/>
                    <a:pt x="4442" y="358"/>
                  </a:cubicBezTo>
                  <a:lnTo>
                    <a:pt x="4442" y="727"/>
                  </a:lnTo>
                  <a:lnTo>
                    <a:pt x="4430" y="727"/>
                  </a:lnTo>
                  <a:lnTo>
                    <a:pt x="370" y="739"/>
                  </a:lnTo>
                  <a:cubicBezTo>
                    <a:pt x="370" y="739"/>
                    <a:pt x="358" y="739"/>
                    <a:pt x="358" y="727"/>
                  </a:cubicBezTo>
                  <a:lnTo>
                    <a:pt x="358" y="358"/>
                  </a:lnTo>
                  <a:cubicBezTo>
                    <a:pt x="358" y="358"/>
                    <a:pt x="358" y="346"/>
                    <a:pt x="370" y="346"/>
                  </a:cubicBezTo>
                  <a:close/>
                  <a:moveTo>
                    <a:pt x="358" y="1"/>
                  </a:moveTo>
                  <a:cubicBezTo>
                    <a:pt x="156" y="1"/>
                    <a:pt x="1" y="168"/>
                    <a:pt x="1" y="358"/>
                  </a:cubicBezTo>
                  <a:lnTo>
                    <a:pt x="1" y="727"/>
                  </a:lnTo>
                  <a:cubicBezTo>
                    <a:pt x="1" y="918"/>
                    <a:pt x="156" y="1084"/>
                    <a:pt x="358" y="1084"/>
                  </a:cubicBezTo>
                  <a:lnTo>
                    <a:pt x="4418" y="1084"/>
                  </a:lnTo>
                  <a:cubicBezTo>
                    <a:pt x="4609" y="1084"/>
                    <a:pt x="4775" y="918"/>
                    <a:pt x="4775" y="727"/>
                  </a:cubicBezTo>
                  <a:lnTo>
                    <a:pt x="4775" y="358"/>
                  </a:lnTo>
                  <a:cubicBezTo>
                    <a:pt x="4775" y="168"/>
                    <a:pt x="4621" y="1"/>
                    <a:pt x="4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1" name="Google Shape;6931;p79"/>
            <p:cNvSpPr/>
            <p:nvPr/>
          </p:nvSpPr>
          <p:spPr>
            <a:xfrm>
              <a:off x="3271560" y="4471957"/>
              <a:ext cx="116393" cy="34501"/>
            </a:xfrm>
            <a:custGeom>
              <a:avLst/>
              <a:gdLst/>
              <a:ahLst/>
              <a:cxnLst/>
              <a:rect l="l" t="t" r="r" b="b"/>
              <a:pathLst>
                <a:path w="3657" h="1084" extrusionOk="0">
                  <a:moveTo>
                    <a:pt x="3299" y="334"/>
                  </a:moveTo>
                  <a:cubicBezTo>
                    <a:pt x="3299" y="334"/>
                    <a:pt x="3323" y="334"/>
                    <a:pt x="3323" y="357"/>
                  </a:cubicBezTo>
                  <a:lnTo>
                    <a:pt x="3323" y="727"/>
                  </a:lnTo>
                  <a:lnTo>
                    <a:pt x="358" y="738"/>
                  </a:lnTo>
                  <a:cubicBezTo>
                    <a:pt x="358" y="738"/>
                    <a:pt x="346" y="738"/>
                    <a:pt x="346" y="727"/>
                  </a:cubicBezTo>
                  <a:lnTo>
                    <a:pt x="346" y="357"/>
                  </a:lnTo>
                  <a:cubicBezTo>
                    <a:pt x="346" y="357"/>
                    <a:pt x="346" y="334"/>
                    <a:pt x="358" y="334"/>
                  </a:cubicBezTo>
                  <a:close/>
                  <a:moveTo>
                    <a:pt x="358" y="0"/>
                  </a:moveTo>
                  <a:cubicBezTo>
                    <a:pt x="168" y="0"/>
                    <a:pt x="1" y="155"/>
                    <a:pt x="1" y="357"/>
                  </a:cubicBezTo>
                  <a:lnTo>
                    <a:pt x="1" y="727"/>
                  </a:lnTo>
                  <a:cubicBezTo>
                    <a:pt x="1" y="917"/>
                    <a:pt x="168" y="1084"/>
                    <a:pt x="358" y="1084"/>
                  </a:cubicBezTo>
                  <a:lnTo>
                    <a:pt x="3299" y="1084"/>
                  </a:lnTo>
                  <a:cubicBezTo>
                    <a:pt x="3489" y="1084"/>
                    <a:pt x="3656" y="917"/>
                    <a:pt x="3656" y="727"/>
                  </a:cubicBezTo>
                  <a:lnTo>
                    <a:pt x="3656" y="357"/>
                  </a:lnTo>
                  <a:cubicBezTo>
                    <a:pt x="3656" y="155"/>
                    <a:pt x="3501" y="0"/>
                    <a:pt x="3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2" name="Google Shape;6932;p79"/>
            <p:cNvSpPr/>
            <p:nvPr/>
          </p:nvSpPr>
          <p:spPr>
            <a:xfrm>
              <a:off x="3271178" y="4518552"/>
              <a:ext cx="70148" cy="11394"/>
            </a:xfrm>
            <a:custGeom>
              <a:avLst/>
              <a:gdLst/>
              <a:ahLst/>
              <a:cxnLst/>
              <a:rect l="l" t="t" r="r" b="b"/>
              <a:pathLst>
                <a:path w="2204" h="358" extrusionOk="0">
                  <a:moveTo>
                    <a:pt x="180" y="1"/>
                  </a:moveTo>
                  <a:cubicBezTo>
                    <a:pt x="84" y="1"/>
                    <a:pt x="1" y="84"/>
                    <a:pt x="1" y="179"/>
                  </a:cubicBezTo>
                  <a:cubicBezTo>
                    <a:pt x="1" y="286"/>
                    <a:pt x="72" y="358"/>
                    <a:pt x="180" y="358"/>
                  </a:cubicBezTo>
                  <a:lnTo>
                    <a:pt x="2025" y="358"/>
                  </a:lnTo>
                  <a:cubicBezTo>
                    <a:pt x="2108" y="358"/>
                    <a:pt x="2204" y="286"/>
                    <a:pt x="2204" y="179"/>
                  </a:cubicBezTo>
                  <a:cubicBezTo>
                    <a:pt x="2204" y="84"/>
                    <a:pt x="2120" y="1"/>
                    <a:pt x="2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3" name="Google Shape;6933;p79"/>
            <p:cNvSpPr/>
            <p:nvPr/>
          </p:nvSpPr>
          <p:spPr>
            <a:xfrm>
              <a:off x="3353038" y="4518552"/>
              <a:ext cx="34915" cy="11394"/>
            </a:xfrm>
            <a:custGeom>
              <a:avLst/>
              <a:gdLst/>
              <a:ahLst/>
              <a:cxnLst/>
              <a:rect l="l" t="t" r="r" b="b"/>
              <a:pathLst>
                <a:path w="1097" h="358" extrusionOk="0">
                  <a:moveTo>
                    <a:pt x="179" y="1"/>
                  </a:moveTo>
                  <a:cubicBezTo>
                    <a:pt x="84" y="1"/>
                    <a:pt x="1" y="84"/>
                    <a:pt x="1" y="179"/>
                  </a:cubicBezTo>
                  <a:cubicBezTo>
                    <a:pt x="1" y="286"/>
                    <a:pt x="72" y="358"/>
                    <a:pt x="179" y="358"/>
                  </a:cubicBezTo>
                  <a:lnTo>
                    <a:pt x="917" y="358"/>
                  </a:lnTo>
                  <a:cubicBezTo>
                    <a:pt x="1013" y="358"/>
                    <a:pt x="1096" y="286"/>
                    <a:pt x="1096" y="179"/>
                  </a:cubicBezTo>
                  <a:cubicBezTo>
                    <a:pt x="1096" y="84"/>
                    <a:pt x="1025"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4" name="Google Shape;6934;p79"/>
            <p:cNvSpPr/>
            <p:nvPr/>
          </p:nvSpPr>
          <p:spPr>
            <a:xfrm>
              <a:off x="3271178" y="4554167"/>
              <a:ext cx="23170" cy="11426"/>
            </a:xfrm>
            <a:custGeom>
              <a:avLst/>
              <a:gdLst/>
              <a:ahLst/>
              <a:cxnLst/>
              <a:rect l="l" t="t" r="r" b="b"/>
              <a:pathLst>
                <a:path w="728" h="359" extrusionOk="0">
                  <a:moveTo>
                    <a:pt x="180" y="1"/>
                  </a:moveTo>
                  <a:cubicBezTo>
                    <a:pt x="84" y="1"/>
                    <a:pt x="1" y="72"/>
                    <a:pt x="1" y="179"/>
                  </a:cubicBezTo>
                  <a:cubicBezTo>
                    <a:pt x="1" y="287"/>
                    <a:pt x="72" y="358"/>
                    <a:pt x="180" y="358"/>
                  </a:cubicBezTo>
                  <a:lnTo>
                    <a:pt x="549" y="358"/>
                  </a:lnTo>
                  <a:cubicBezTo>
                    <a:pt x="632" y="358"/>
                    <a:pt x="727" y="287"/>
                    <a:pt x="727" y="179"/>
                  </a:cubicBezTo>
                  <a:cubicBezTo>
                    <a:pt x="727" y="72"/>
                    <a:pt x="632" y="1"/>
                    <a:pt x="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5" name="Google Shape;6935;p79"/>
            <p:cNvSpPr/>
            <p:nvPr/>
          </p:nvSpPr>
          <p:spPr>
            <a:xfrm>
              <a:off x="3306443" y="4554167"/>
              <a:ext cx="58372" cy="11426"/>
            </a:xfrm>
            <a:custGeom>
              <a:avLst/>
              <a:gdLst/>
              <a:ahLst/>
              <a:cxnLst/>
              <a:rect l="l" t="t" r="r" b="b"/>
              <a:pathLst>
                <a:path w="1834" h="359" extrusionOk="0">
                  <a:moveTo>
                    <a:pt x="179" y="1"/>
                  </a:moveTo>
                  <a:cubicBezTo>
                    <a:pt x="95" y="1"/>
                    <a:pt x="0" y="72"/>
                    <a:pt x="0" y="179"/>
                  </a:cubicBezTo>
                  <a:cubicBezTo>
                    <a:pt x="0" y="287"/>
                    <a:pt x="84" y="358"/>
                    <a:pt x="179" y="358"/>
                  </a:cubicBezTo>
                  <a:lnTo>
                    <a:pt x="1655" y="358"/>
                  </a:lnTo>
                  <a:cubicBezTo>
                    <a:pt x="1750" y="358"/>
                    <a:pt x="1834" y="287"/>
                    <a:pt x="1834" y="179"/>
                  </a:cubicBezTo>
                  <a:cubicBezTo>
                    <a:pt x="1834" y="72"/>
                    <a:pt x="1750" y="1"/>
                    <a:pt x="16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6" name="Google Shape;6936;p79"/>
            <p:cNvSpPr/>
            <p:nvPr/>
          </p:nvSpPr>
          <p:spPr>
            <a:xfrm>
              <a:off x="3271178" y="4577306"/>
              <a:ext cx="23170" cy="11394"/>
            </a:xfrm>
            <a:custGeom>
              <a:avLst/>
              <a:gdLst/>
              <a:ahLst/>
              <a:cxnLst/>
              <a:rect l="l" t="t" r="r" b="b"/>
              <a:pathLst>
                <a:path w="728" h="358" extrusionOk="0">
                  <a:moveTo>
                    <a:pt x="180" y="0"/>
                  </a:moveTo>
                  <a:cubicBezTo>
                    <a:pt x="84" y="0"/>
                    <a:pt x="1" y="84"/>
                    <a:pt x="1" y="179"/>
                  </a:cubicBezTo>
                  <a:cubicBezTo>
                    <a:pt x="1" y="286"/>
                    <a:pt x="72" y="357"/>
                    <a:pt x="180" y="357"/>
                  </a:cubicBezTo>
                  <a:lnTo>
                    <a:pt x="549" y="357"/>
                  </a:lnTo>
                  <a:cubicBezTo>
                    <a:pt x="632" y="357"/>
                    <a:pt x="727" y="286"/>
                    <a:pt x="727" y="179"/>
                  </a:cubicBezTo>
                  <a:cubicBezTo>
                    <a:pt x="727" y="84"/>
                    <a:pt x="632" y="0"/>
                    <a:pt x="5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7" name="Google Shape;6937;p79"/>
            <p:cNvSpPr/>
            <p:nvPr/>
          </p:nvSpPr>
          <p:spPr>
            <a:xfrm>
              <a:off x="3306443" y="4577306"/>
              <a:ext cx="58372" cy="11394"/>
            </a:xfrm>
            <a:custGeom>
              <a:avLst/>
              <a:gdLst/>
              <a:ahLst/>
              <a:cxnLst/>
              <a:rect l="l" t="t" r="r" b="b"/>
              <a:pathLst>
                <a:path w="1834" h="358" extrusionOk="0">
                  <a:moveTo>
                    <a:pt x="179" y="0"/>
                  </a:moveTo>
                  <a:cubicBezTo>
                    <a:pt x="95" y="0"/>
                    <a:pt x="0" y="84"/>
                    <a:pt x="0" y="179"/>
                  </a:cubicBezTo>
                  <a:cubicBezTo>
                    <a:pt x="0" y="286"/>
                    <a:pt x="84" y="357"/>
                    <a:pt x="179" y="357"/>
                  </a:cubicBezTo>
                  <a:lnTo>
                    <a:pt x="1655" y="357"/>
                  </a:lnTo>
                  <a:cubicBezTo>
                    <a:pt x="1750" y="357"/>
                    <a:pt x="1834" y="286"/>
                    <a:pt x="1834" y="179"/>
                  </a:cubicBezTo>
                  <a:cubicBezTo>
                    <a:pt x="1822" y="84"/>
                    <a:pt x="1750" y="0"/>
                    <a:pt x="1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8" name="Google Shape;6938;p79"/>
            <p:cNvSpPr/>
            <p:nvPr/>
          </p:nvSpPr>
          <p:spPr>
            <a:xfrm>
              <a:off x="3265513" y="4377970"/>
              <a:ext cx="11394" cy="11394"/>
            </a:xfrm>
            <a:custGeom>
              <a:avLst/>
              <a:gdLst/>
              <a:ahLst/>
              <a:cxnLst/>
              <a:rect l="l" t="t" r="r" b="b"/>
              <a:pathLst>
                <a:path w="358" h="358" extrusionOk="0">
                  <a:moveTo>
                    <a:pt x="179" y="0"/>
                  </a:moveTo>
                  <a:cubicBezTo>
                    <a:pt x="72" y="0"/>
                    <a:pt x="0" y="72"/>
                    <a:pt x="0" y="179"/>
                  </a:cubicBezTo>
                  <a:cubicBezTo>
                    <a:pt x="0" y="274"/>
                    <a:pt x="72" y="358"/>
                    <a:pt x="179" y="358"/>
                  </a:cubicBezTo>
                  <a:cubicBezTo>
                    <a:pt x="262" y="358"/>
                    <a:pt x="358" y="286"/>
                    <a:pt x="358" y="179"/>
                  </a:cubicBezTo>
                  <a:cubicBezTo>
                    <a:pt x="358" y="72"/>
                    <a:pt x="262"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39" name="Google Shape;6939;p79"/>
          <p:cNvGrpSpPr/>
          <p:nvPr/>
        </p:nvGrpSpPr>
        <p:grpSpPr>
          <a:xfrm>
            <a:off x="2749016" y="4291176"/>
            <a:ext cx="150831" cy="336926"/>
            <a:chOff x="2749016" y="4291176"/>
            <a:chExt cx="150831" cy="336926"/>
          </a:xfrm>
        </p:grpSpPr>
        <p:sp>
          <p:nvSpPr>
            <p:cNvPr id="6940" name="Google Shape;6940;p79"/>
            <p:cNvSpPr/>
            <p:nvPr/>
          </p:nvSpPr>
          <p:spPr>
            <a:xfrm>
              <a:off x="2799399" y="4307472"/>
              <a:ext cx="51942" cy="114865"/>
            </a:xfrm>
            <a:custGeom>
              <a:avLst/>
              <a:gdLst/>
              <a:ahLst/>
              <a:cxnLst/>
              <a:rect l="l" t="t" r="r" b="b"/>
              <a:pathLst>
                <a:path w="1632" h="3609" extrusionOk="0">
                  <a:moveTo>
                    <a:pt x="810" y="1"/>
                  </a:moveTo>
                  <a:cubicBezTo>
                    <a:pt x="727" y="1"/>
                    <a:pt x="667" y="72"/>
                    <a:pt x="667" y="144"/>
                  </a:cubicBezTo>
                  <a:lnTo>
                    <a:pt x="667" y="489"/>
                  </a:lnTo>
                  <a:cubicBezTo>
                    <a:pt x="298" y="525"/>
                    <a:pt x="1" y="846"/>
                    <a:pt x="1" y="1215"/>
                  </a:cubicBezTo>
                  <a:cubicBezTo>
                    <a:pt x="1" y="1620"/>
                    <a:pt x="322" y="1942"/>
                    <a:pt x="727" y="1942"/>
                  </a:cubicBezTo>
                  <a:lnTo>
                    <a:pt x="894" y="1942"/>
                  </a:lnTo>
                  <a:cubicBezTo>
                    <a:pt x="1132" y="1942"/>
                    <a:pt x="1322" y="2144"/>
                    <a:pt x="1322" y="2382"/>
                  </a:cubicBezTo>
                  <a:cubicBezTo>
                    <a:pt x="1322" y="2620"/>
                    <a:pt x="1132" y="2811"/>
                    <a:pt x="894" y="2811"/>
                  </a:cubicBezTo>
                  <a:lnTo>
                    <a:pt x="632" y="2811"/>
                  </a:lnTo>
                  <a:cubicBezTo>
                    <a:pt x="441" y="2811"/>
                    <a:pt x="298" y="2656"/>
                    <a:pt x="298" y="2466"/>
                  </a:cubicBezTo>
                  <a:cubicBezTo>
                    <a:pt x="298" y="2382"/>
                    <a:pt x="215" y="2323"/>
                    <a:pt x="144" y="2323"/>
                  </a:cubicBezTo>
                  <a:cubicBezTo>
                    <a:pt x="48" y="2323"/>
                    <a:pt x="1" y="2394"/>
                    <a:pt x="1" y="2466"/>
                  </a:cubicBezTo>
                  <a:cubicBezTo>
                    <a:pt x="1" y="2823"/>
                    <a:pt x="298" y="3120"/>
                    <a:pt x="644" y="3120"/>
                  </a:cubicBezTo>
                  <a:lnTo>
                    <a:pt x="667" y="3120"/>
                  </a:lnTo>
                  <a:lnTo>
                    <a:pt x="667" y="3466"/>
                  </a:lnTo>
                  <a:cubicBezTo>
                    <a:pt x="667" y="3549"/>
                    <a:pt x="739" y="3609"/>
                    <a:pt x="810" y="3609"/>
                  </a:cubicBezTo>
                  <a:cubicBezTo>
                    <a:pt x="906" y="3609"/>
                    <a:pt x="965" y="3537"/>
                    <a:pt x="965" y="3466"/>
                  </a:cubicBezTo>
                  <a:lnTo>
                    <a:pt x="965" y="3120"/>
                  </a:lnTo>
                  <a:cubicBezTo>
                    <a:pt x="1334" y="3097"/>
                    <a:pt x="1632" y="2763"/>
                    <a:pt x="1632" y="2394"/>
                  </a:cubicBezTo>
                  <a:cubicBezTo>
                    <a:pt x="1632" y="1989"/>
                    <a:pt x="1298" y="1668"/>
                    <a:pt x="906" y="1668"/>
                  </a:cubicBezTo>
                  <a:lnTo>
                    <a:pt x="739" y="1668"/>
                  </a:lnTo>
                  <a:cubicBezTo>
                    <a:pt x="501" y="1668"/>
                    <a:pt x="310" y="1477"/>
                    <a:pt x="310" y="1239"/>
                  </a:cubicBezTo>
                  <a:cubicBezTo>
                    <a:pt x="310" y="1001"/>
                    <a:pt x="501" y="799"/>
                    <a:pt x="739" y="799"/>
                  </a:cubicBezTo>
                  <a:lnTo>
                    <a:pt x="989" y="799"/>
                  </a:lnTo>
                  <a:cubicBezTo>
                    <a:pt x="1191" y="799"/>
                    <a:pt x="1334" y="953"/>
                    <a:pt x="1334" y="1144"/>
                  </a:cubicBezTo>
                  <a:lnTo>
                    <a:pt x="1334" y="1311"/>
                  </a:lnTo>
                  <a:cubicBezTo>
                    <a:pt x="1322" y="1382"/>
                    <a:pt x="1394" y="1453"/>
                    <a:pt x="1489" y="1453"/>
                  </a:cubicBezTo>
                  <a:cubicBezTo>
                    <a:pt x="1572" y="1453"/>
                    <a:pt x="1632" y="1382"/>
                    <a:pt x="1632" y="1311"/>
                  </a:cubicBezTo>
                  <a:lnTo>
                    <a:pt x="1632" y="1144"/>
                  </a:lnTo>
                  <a:cubicBezTo>
                    <a:pt x="1632" y="787"/>
                    <a:pt x="1334" y="489"/>
                    <a:pt x="977" y="489"/>
                  </a:cubicBezTo>
                  <a:lnTo>
                    <a:pt x="965" y="489"/>
                  </a:lnTo>
                  <a:lnTo>
                    <a:pt x="965" y="144"/>
                  </a:lnTo>
                  <a:cubicBezTo>
                    <a:pt x="965"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1" name="Google Shape;6941;p79"/>
            <p:cNvSpPr/>
            <p:nvPr/>
          </p:nvSpPr>
          <p:spPr>
            <a:xfrm>
              <a:off x="2750894" y="4291176"/>
              <a:ext cx="147075" cy="336926"/>
            </a:xfrm>
            <a:custGeom>
              <a:avLst/>
              <a:gdLst/>
              <a:ahLst/>
              <a:cxnLst/>
              <a:rect l="l" t="t" r="r" b="b"/>
              <a:pathLst>
                <a:path w="4621" h="10586" extrusionOk="0">
                  <a:moveTo>
                    <a:pt x="2310" y="299"/>
                  </a:moveTo>
                  <a:cubicBezTo>
                    <a:pt x="3406" y="299"/>
                    <a:pt x="4323" y="1192"/>
                    <a:pt x="4323" y="2311"/>
                  </a:cubicBezTo>
                  <a:cubicBezTo>
                    <a:pt x="4323" y="3418"/>
                    <a:pt x="3430" y="4323"/>
                    <a:pt x="2310" y="4323"/>
                  </a:cubicBezTo>
                  <a:cubicBezTo>
                    <a:pt x="1203" y="4311"/>
                    <a:pt x="298" y="3418"/>
                    <a:pt x="298" y="2311"/>
                  </a:cubicBezTo>
                  <a:cubicBezTo>
                    <a:pt x="298" y="1215"/>
                    <a:pt x="1191" y="299"/>
                    <a:pt x="2310" y="299"/>
                  </a:cubicBezTo>
                  <a:close/>
                  <a:moveTo>
                    <a:pt x="4299" y="7288"/>
                  </a:moveTo>
                  <a:lnTo>
                    <a:pt x="4299" y="7621"/>
                  </a:lnTo>
                  <a:lnTo>
                    <a:pt x="3620" y="7621"/>
                  </a:lnTo>
                  <a:cubicBezTo>
                    <a:pt x="3525" y="7621"/>
                    <a:pt x="3465" y="7704"/>
                    <a:pt x="3465" y="7776"/>
                  </a:cubicBezTo>
                  <a:cubicBezTo>
                    <a:pt x="3465" y="7859"/>
                    <a:pt x="3549" y="7919"/>
                    <a:pt x="3620" y="7919"/>
                  </a:cubicBezTo>
                  <a:lnTo>
                    <a:pt x="3787" y="7919"/>
                  </a:lnTo>
                  <a:lnTo>
                    <a:pt x="3727" y="8442"/>
                  </a:lnTo>
                  <a:lnTo>
                    <a:pt x="882" y="8442"/>
                  </a:lnTo>
                  <a:lnTo>
                    <a:pt x="822" y="7919"/>
                  </a:lnTo>
                  <a:lnTo>
                    <a:pt x="2894" y="7919"/>
                  </a:lnTo>
                  <a:cubicBezTo>
                    <a:pt x="2977" y="7919"/>
                    <a:pt x="3037" y="7847"/>
                    <a:pt x="3037" y="7776"/>
                  </a:cubicBezTo>
                  <a:cubicBezTo>
                    <a:pt x="3037" y="7680"/>
                    <a:pt x="2965" y="7621"/>
                    <a:pt x="2894" y="7621"/>
                  </a:cubicBezTo>
                  <a:lnTo>
                    <a:pt x="298" y="7621"/>
                  </a:lnTo>
                  <a:lnTo>
                    <a:pt x="298" y="7288"/>
                  </a:lnTo>
                  <a:close/>
                  <a:moveTo>
                    <a:pt x="3692" y="8776"/>
                  </a:moveTo>
                  <a:lnTo>
                    <a:pt x="3608" y="9455"/>
                  </a:lnTo>
                  <a:lnTo>
                    <a:pt x="1013" y="9455"/>
                  </a:lnTo>
                  <a:lnTo>
                    <a:pt x="929" y="8776"/>
                  </a:lnTo>
                  <a:close/>
                  <a:moveTo>
                    <a:pt x="3573" y="9764"/>
                  </a:moveTo>
                  <a:lnTo>
                    <a:pt x="3501" y="10288"/>
                  </a:lnTo>
                  <a:lnTo>
                    <a:pt x="1120" y="10288"/>
                  </a:lnTo>
                  <a:lnTo>
                    <a:pt x="1060" y="9764"/>
                  </a:lnTo>
                  <a:close/>
                  <a:moveTo>
                    <a:pt x="2310" y="1"/>
                  </a:moveTo>
                  <a:cubicBezTo>
                    <a:pt x="1048" y="1"/>
                    <a:pt x="1" y="1049"/>
                    <a:pt x="1" y="2311"/>
                  </a:cubicBezTo>
                  <a:cubicBezTo>
                    <a:pt x="1" y="3537"/>
                    <a:pt x="953" y="4549"/>
                    <a:pt x="2156" y="4621"/>
                  </a:cubicBezTo>
                  <a:lnTo>
                    <a:pt x="2156" y="6966"/>
                  </a:lnTo>
                  <a:lnTo>
                    <a:pt x="155" y="6966"/>
                  </a:lnTo>
                  <a:cubicBezTo>
                    <a:pt x="60" y="6966"/>
                    <a:pt x="1" y="7049"/>
                    <a:pt x="1" y="7121"/>
                  </a:cubicBezTo>
                  <a:lnTo>
                    <a:pt x="1" y="7788"/>
                  </a:lnTo>
                  <a:cubicBezTo>
                    <a:pt x="1" y="7883"/>
                    <a:pt x="72" y="7942"/>
                    <a:pt x="155" y="7942"/>
                  </a:cubicBezTo>
                  <a:lnTo>
                    <a:pt x="513" y="7942"/>
                  </a:lnTo>
                  <a:lnTo>
                    <a:pt x="822" y="10455"/>
                  </a:lnTo>
                  <a:cubicBezTo>
                    <a:pt x="834" y="10526"/>
                    <a:pt x="894" y="10586"/>
                    <a:pt x="965" y="10586"/>
                  </a:cubicBezTo>
                  <a:lnTo>
                    <a:pt x="3620" y="10586"/>
                  </a:lnTo>
                  <a:cubicBezTo>
                    <a:pt x="3692" y="10586"/>
                    <a:pt x="3763" y="10526"/>
                    <a:pt x="3763" y="10455"/>
                  </a:cubicBezTo>
                  <a:lnTo>
                    <a:pt x="4084" y="7942"/>
                  </a:lnTo>
                  <a:lnTo>
                    <a:pt x="4442" y="7942"/>
                  </a:lnTo>
                  <a:cubicBezTo>
                    <a:pt x="4525" y="7942"/>
                    <a:pt x="4585" y="7859"/>
                    <a:pt x="4585" y="7788"/>
                  </a:cubicBezTo>
                  <a:lnTo>
                    <a:pt x="4585" y="7121"/>
                  </a:lnTo>
                  <a:cubicBezTo>
                    <a:pt x="4620" y="7026"/>
                    <a:pt x="4549" y="6966"/>
                    <a:pt x="4465" y="6966"/>
                  </a:cubicBezTo>
                  <a:lnTo>
                    <a:pt x="2453" y="6966"/>
                  </a:lnTo>
                  <a:lnTo>
                    <a:pt x="2453" y="4621"/>
                  </a:lnTo>
                  <a:cubicBezTo>
                    <a:pt x="3668" y="4549"/>
                    <a:pt x="4620" y="3537"/>
                    <a:pt x="4620" y="2311"/>
                  </a:cubicBezTo>
                  <a:cubicBezTo>
                    <a:pt x="4620" y="1037"/>
                    <a:pt x="3573" y="1"/>
                    <a:pt x="2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2" name="Google Shape;6942;p79"/>
            <p:cNvSpPr/>
            <p:nvPr/>
          </p:nvSpPr>
          <p:spPr>
            <a:xfrm>
              <a:off x="2749016" y="4443917"/>
              <a:ext cx="69734" cy="52706"/>
            </a:xfrm>
            <a:custGeom>
              <a:avLst/>
              <a:gdLst/>
              <a:ahLst/>
              <a:cxnLst/>
              <a:rect l="l" t="t" r="r" b="b"/>
              <a:pathLst>
                <a:path w="2191" h="1656" extrusionOk="0">
                  <a:moveTo>
                    <a:pt x="1107" y="310"/>
                  </a:moveTo>
                  <a:cubicBezTo>
                    <a:pt x="1381" y="310"/>
                    <a:pt x="1643" y="441"/>
                    <a:pt x="1786" y="667"/>
                  </a:cubicBezTo>
                  <a:lnTo>
                    <a:pt x="417" y="667"/>
                  </a:lnTo>
                  <a:cubicBezTo>
                    <a:pt x="572" y="441"/>
                    <a:pt x="822" y="310"/>
                    <a:pt x="1107" y="310"/>
                  </a:cubicBezTo>
                  <a:close/>
                  <a:moveTo>
                    <a:pt x="1786" y="976"/>
                  </a:moveTo>
                  <a:cubicBezTo>
                    <a:pt x="1619" y="1203"/>
                    <a:pt x="1369" y="1334"/>
                    <a:pt x="1107" y="1334"/>
                  </a:cubicBezTo>
                  <a:cubicBezTo>
                    <a:pt x="822" y="1334"/>
                    <a:pt x="572" y="1203"/>
                    <a:pt x="417" y="976"/>
                  </a:cubicBezTo>
                  <a:close/>
                  <a:moveTo>
                    <a:pt x="1107" y="0"/>
                  </a:moveTo>
                  <a:cubicBezTo>
                    <a:pt x="607" y="0"/>
                    <a:pt x="179" y="310"/>
                    <a:pt x="12" y="774"/>
                  </a:cubicBezTo>
                  <a:cubicBezTo>
                    <a:pt x="0" y="798"/>
                    <a:pt x="0" y="846"/>
                    <a:pt x="12" y="881"/>
                  </a:cubicBezTo>
                  <a:cubicBezTo>
                    <a:pt x="179" y="1334"/>
                    <a:pt x="607" y="1655"/>
                    <a:pt x="1107" y="1655"/>
                  </a:cubicBezTo>
                  <a:cubicBezTo>
                    <a:pt x="1596" y="1655"/>
                    <a:pt x="2024" y="1334"/>
                    <a:pt x="2191" y="881"/>
                  </a:cubicBezTo>
                  <a:lnTo>
                    <a:pt x="2191" y="846"/>
                  </a:lnTo>
                  <a:lnTo>
                    <a:pt x="2191" y="822"/>
                  </a:lnTo>
                  <a:lnTo>
                    <a:pt x="2191" y="798"/>
                  </a:lnTo>
                  <a:lnTo>
                    <a:pt x="2191" y="774"/>
                  </a:lnTo>
                  <a:cubicBezTo>
                    <a:pt x="2024" y="310"/>
                    <a:pt x="1596" y="0"/>
                    <a:pt x="11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3" name="Google Shape;6943;p79"/>
            <p:cNvSpPr/>
            <p:nvPr/>
          </p:nvSpPr>
          <p:spPr>
            <a:xfrm>
              <a:off x="2829731" y="4443917"/>
              <a:ext cx="70116" cy="52706"/>
            </a:xfrm>
            <a:custGeom>
              <a:avLst/>
              <a:gdLst/>
              <a:ahLst/>
              <a:cxnLst/>
              <a:rect l="l" t="t" r="r" b="b"/>
              <a:pathLst>
                <a:path w="2203" h="1656" extrusionOk="0">
                  <a:moveTo>
                    <a:pt x="1096" y="310"/>
                  </a:moveTo>
                  <a:cubicBezTo>
                    <a:pt x="1381" y="310"/>
                    <a:pt x="1631" y="441"/>
                    <a:pt x="1786" y="667"/>
                  </a:cubicBezTo>
                  <a:lnTo>
                    <a:pt x="417" y="667"/>
                  </a:lnTo>
                  <a:cubicBezTo>
                    <a:pt x="560" y="441"/>
                    <a:pt x="810" y="310"/>
                    <a:pt x="1096" y="310"/>
                  </a:cubicBezTo>
                  <a:close/>
                  <a:moveTo>
                    <a:pt x="1786" y="976"/>
                  </a:moveTo>
                  <a:cubicBezTo>
                    <a:pt x="1631" y="1203"/>
                    <a:pt x="1381" y="1334"/>
                    <a:pt x="1096" y="1334"/>
                  </a:cubicBezTo>
                  <a:cubicBezTo>
                    <a:pt x="810" y="1334"/>
                    <a:pt x="560" y="1203"/>
                    <a:pt x="417" y="976"/>
                  </a:cubicBezTo>
                  <a:close/>
                  <a:moveTo>
                    <a:pt x="1096" y="0"/>
                  </a:moveTo>
                  <a:cubicBezTo>
                    <a:pt x="607" y="0"/>
                    <a:pt x="179" y="310"/>
                    <a:pt x="12" y="774"/>
                  </a:cubicBezTo>
                  <a:cubicBezTo>
                    <a:pt x="0" y="798"/>
                    <a:pt x="0" y="846"/>
                    <a:pt x="12" y="881"/>
                  </a:cubicBezTo>
                  <a:cubicBezTo>
                    <a:pt x="179" y="1334"/>
                    <a:pt x="607" y="1655"/>
                    <a:pt x="1096" y="1655"/>
                  </a:cubicBezTo>
                  <a:cubicBezTo>
                    <a:pt x="1584" y="1655"/>
                    <a:pt x="2024" y="1334"/>
                    <a:pt x="2179" y="881"/>
                  </a:cubicBezTo>
                  <a:cubicBezTo>
                    <a:pt x="2203" y="846"/>
                    <a:pt x="2203" y="822"/>
                    <a:pt x="2179" y="774"/>
                  </a:cubicBezTo>
                  <a:cubicBezTo>
                    <a:pt x="2024" y="310"/>
                    <a:pt x="1584" y="0"/>
                    <a:pt x="1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44" name="Google Shape;6944;p79"/>
          <p:cNvGrpSpPr/>
          <p:nvPr/>
        </p:nvGrpSpPr>
        <p:grpSpPr>
          <a:xfrm>
            <a:off x="7127716" y="4279432"/>
            <a:ext cx="248254" cy="361942"/>
            <a:chOff x="7127716" y="4279432"/>
            <a:chExt cx="248254" cy="361942"/>
          </a:xfrm>
        </p:grpSpPr>
        <p:sp>
          <p:nvSpPr>
            <p:cNvPr id="6945" name="Google Shape;6945;p79"/>
            <p:cNvSpPr/>
            <p:nvPr/>
          </p:nvSpPr>
          <p:spPr>
            <a:xfrm>
              <a:off x="7167500" y="4279432"/>
              <a:ext cx="169068" cy="226644"/>
            </a:xfrm>
            <a:custGeom>
              <a:avLst/>
              <a:gdLst/>
              <a:ahLst/>
              <a:cxnLst/>
              <a:rect l="l" t="t" r="r" b="b"/>
              <a:pathLst>
                <a:path w="5312" h="7121" extrusionOk="0">
                  <a:moveTo>
                    <a:pt x="4085" y="310"/>
                  </a:moveTo>
                  <a:lnTo>
                    <a:pt x="4085" y="1715"/>
                  </a:lnTo>
                  <a:cubicBezTo>
                    <a:pt x="4085" y="1834"/>
                    <a:pt x="4049" y="1930"/>
                    <a:pt x="4001" y="2037"/>
                  </a:cubicBezTo>
                  <a:lnTo>
                    <a:pt x="3918" y="2204"/>
                  </a:lnTo>
                  <a:cubicBezTo>
                    <a:pt x="3906" y="2239"/>
                    <a:pt x="3906" y="2251"/>
                    <a:pt x="3906" y="2275"/>
                  </a:cubicBezTo>
                  <a:lnTo>
                    <a:pt x="3906" y="2632"/>
                  </a:lnTo>
                  <a:cubicBezTo>
                    <a:pt x="3906" y="2989"/>
                    <a:pt x="3763" y="3311"/>
                    <a:pt x="3501" y="3561"/>
                  </a:cubicBezTo>
                  <a:cubicBezTo>
                    <a:pt x="3283" y="3801"/>
                    <a:pt x="2975" y="3921"/>
                    <a:pt x="2650" y="3921"/>
                  </a:cubicBezTo>
                  <a:cubicBezTo>
                    <a:pt x="2620" y="3921"/>
                    <a:pt x="2591" y="3920"/>
                    <a:pt x="2561" y="3918"/>
                  </a:cubicBezTo>
                  <a:cubicBezTo>
                    <a:pt x="1906" y="3870"/>
                    <a:pt x="1382" y="3311"/>
                    <a:pt x="1382" y="2608"/>
                  </a:cubicBezTo>
                  <a:lnTo>
                    <a:pt x="1382" y="2299"/>
                  </a:lnTo>
                  <a:cubicBezTo>
                    <a:pt x="1382" y="2263"/>
                    <a:pt x="1382" y="2251"/>
                    <a:pt x="1370" y="2215"/>
                  </a:cubicBezTo>
                  <a:lnTo>
                    <a:pt x="1287" y="2061"/>
                  </a:lnTo>
                  <a:cubicBezTo>
                    <a:pt x="1239" y="1953"/>
                    <a:pt x="1204" y="1846"/>
                    <a:pt x="1204" y="1727"/>
                  </a:cubicBezTo>
                  <a:lnTo>
                    <a:pt x="1204" y="1227"/>
                  </a:lnTo>
                  <a:cubicBezTo>
                    <a:pt x="1204" y="727"/>
                    <a:pt x="1608" y="310"/>
                    <a:pt x="2120" y="310"/>
                  </a:cubicBezTo>
                  <a:close/>
                  <a:moveTo>
                    <a:pt x="3204" y="4168"/>
                  </a:moveTo>
                  <a:lnTo>
                    <a:pt x="3204" y="4359"/>
                  </a:lnTo>
                  <a:cubicBezTo>
                    <a:pt x="3204" y="4418"/>
                    <a:pt x="3216" y="4466"/>
                    <a:pt x="3228" y="4525"/>
                  </a:cubicBezTo>
                  <a:lnTo>
                    <a:pt x="2656" y="4942"/>
                  </a:lnTo>
                  <a:lnTo>
                    <a:pt x="2073" y="4525"/>
                  </a:lnTo>
                  <a:cubicBezTo>
                    <a:pt x="2085" y="4478"/>
                    <a:pt x="2096" y="4418"/>
                    <a:pt x="2096" y="4359"/>
                  </a:cubicBezTo>
                  <a:lnTo>
                    <a:pt x="2096" y="4168"/>
                  </a:lnTo>
                  <a:cubicBezTo>
                    <a:pt x="2239" y="4216"/>
                    <a:pt x="2382" y="4263"/>
                    <a:pt x="2549" y="4263"/>
                  </a:cubicBezTo>
                  <a:lnTo>
                    <a:pt x="2656" y="4263"/>
                  </a:lnTo>
                  <a:cubicBezTo>
                    <a:pt x="2847" y="4263"/>
                    <a:pt x="3025" y="4228"/>
                    <a:pt x="3204" y="4168"/>
                  </a:cubicBezTo>
                  <a:close/>
                  <a:moveTo>
                    <a:pt x="2132" y="1"/>
                  </a:moveTo>
                  <a:cubicBezTo>
                    <a:pt x="1442" y="1"/>
                    <a:pt x="894" y="549"/>
                    <a:pt x="894" y="1239"/>
                  </a:cubicBezTo>
                  <a:lnTo>
                    <a:pt x="894" y="1739"/>
                  </a:lnTo>
                  <a:cubicBezTo>
                    <a:pt x="894" y="1906"/>
                    <a:pt x="942" y="2073"/>
                    <a:pt x="1001" y="2215"/>
                  </a:cubicBezTo>
                  <a:lnTo>
                    <a:pt x="1061" y="2346"/>
                  </a:lnTo>
                  <a:lnTo>
                    <a:pt x="1061" y="2620"/>
                  </a:lnTo>
                  <a:cubicBezTo>
                    <a:pt x="1061" y="3180"/>
                    <a:pt x="1346" y="3692"/>
                    <a:pt x="1775" y="3989"/>
                  </a:cubicBezTo>
                  <a:lnTo>
                    <a:pt x="1775" y="4359"/>
                  </a:lnTo>
                  <a:cubicBezTo>
                    <a:pt x="1775" y="4454"/>
                    <a:pt x="1715" y="4525"/>
                    <a:pt x="1644" y="4537"/>
                  </a:cubicBezTo>
                  <a:lnTo>
                    <a:pt x="632" y="4859"/>
                  </a:lnTo>
                  <a:cubicBezTo>
                    <a:pt x="251" y="4966"/>
                    <a:pt x="1" y="5299"/>
                    <a:pt x="1" y="5704"/>
                  </a:cubicBezTo>
                  <a:lnTo>
                    <a:pt x="1" y="6954"/>
                  </a:lnTo>
                  <a:cubicBezTo>
                    <a:pt x="1" y="7037"/>
                    <a:pt x="72" y="7121"/>
                    <a:pt x="168" y="7121"/>
                  </a:cubicBezTo>
                  <a:cubicBezTo>
                    <a:pt x="251" y="7121"/>
                    <a:pt x="334" y="7037"/>
                    <a:pt x="334" y="6954"/>
                  </a:cubicBezTo>
                  <a:lnTo>
                    <a:pt x="334" y="5704"/>
                  </a:lnTo>
                  <a:cubicBezTo>
                    <a:pt x="334" y="5466"/>
                    <a:pt x="477" y="5252"/>
                    <a:pt x="715" y="5180"/>
                  </a:cubicBezTo>
                  <a:lnTo>
                    <a:pt x="1727" y="4871"/>
                  </a:lnTo>
                  <a:cubicBezTo>
                    <a:pt x="1787" y="4859"/>
                    <a:pt x="1835" y="4823"/>
                    <a:pt x="1882" y="4799"/>
                  </a:cubicBezTo>
                  <a:lnTo>
                    <a:pt x="2442" y="5204"/>
                  </a:lnTo>
                  <a:cubicBezTo>
                    <a:pt x="2501" y="5252"/>
                    <a:pt x="2573" y="5287"/>
                    <a:pt x="2656" y="5287"/>
                  </a:cubicBezTo>
                  <a:cubicBezTo>
                    <a:pt x="2728" y="5287"/>
                    <a:pt x="2799" y="5252"/>
                    <a:pt x="2858" y="5204"/>
                  </a:cubicBezTo>
                  <a:lnTo>
                    <a:pt x="3430" y="4799"/>
                  </a:lnTo>
                  <a:cubicBezTo>
                    <a:pt x="3466" y="4823"/>
                    <a:pt x="3513" y="4859"/>
                    <a:pt x="3573" y="4871"/>
                  </a:cubicBezTo>
                  <a:lnTo>
                    <a:pt x="4585" y="5180"/>
                  </a:lnTo>
                  <a:cubicBezTo>
                    <a:pt x="4823" y="5252"/>
                    <a:pt x="4978" y="5466"/>
                    <a:pt x="4978" y="5704"/>
                  </a:cubicBezTo>
                  <a:lnTo>
                    <a:pt x="4978" y="6954"/>
                  </a:lnTo>
                  <a:cubicBezTo>
                    <a:pt x="4978" y="7037"/>
                    <a:pt x="5049" y="7121"/>
                    <a:pt x="5133" y="7121"/>
                  </a:cubicBezTo>
                  <a:cubicBezTo>
                    <a:pt x="5228" y="7121"/>
                    <a:pt x="5299" y="7037"/>
                    <a:pt x="5299" y="6954"/>
                  </a:cubicBezTo>
                  <a:lnTo>
                    <a:pt x="5299" y="5704"/>
                  </a:lnTo>
                  <a:cubicBezTo>
                    <a:pt x="5311" y="5299"/>
                    <a:pt x="5061" y="4954"/>
                    <a:pt x="4692" y="4835"/>
                  </a:cubicBezTo>
                  <a:lnTo>
                    <a:pt x="3680" y="4525"/>
                  </a:lnTo>
                  <a:cubicBezTo>
                    <a:pt x="3609" y="4501"/>
                    <a:pt x="3549" y="4418"/>
                    <a:pt x="3549" y="4347"/>
                  </a:cubicBezTo>
                  <a:lnTo>
                    <a:pt x="3549" y="3978"/>
                  </a:lnTo>
                  <a:cubicBezTo>
                    <a:pt x="3620" y="3930"/>
                    <a:pt x="3692" y="3870"/>
                    <a:pt x="3751" y="3811"/>
                  </a:cubicBezTo>
                  <a:cubicBezTo>
                    <a:pt x="4061" y="3513"/>
                    <a:pt x="4263" y="3085"/>
                    <a:pt x="4263" y="2656"/>
                  </a:cubicBezTo>
                  <a:lnTo>
                    <a:pt x="4263" y="2334"/>
                  </a:lnTo>
                  <a:lnTo>
                    <a:pt x="4323" y="2204"/>
                  </a:lnTo>
                  <a:cubicBezTo>
                    <a:pt x="4394" y="2061"/>
                    <a:pt x="4418" y="1894"/>
                    <a:pt x="4418" y="1727"/>
                  </a:cubicBezTo>
                  <a:lnTo>
                    <a:pt x="4418" y="168"/>
                  </a:lnTo>
                  <a:cubicBezTo>
                    <a:pt x="4418" y="72"/>
                    <a:pt x="4347" y="1"/>
                    <a:pt x="4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6" name="Google Shape;6946;p79"/>
            <p:cNvSpPr/>
            <p:nvPr/>
          </p:nvSpPr>
          <p:spPr>
            <a:xfrm>
              <a:off x="7246719" y="4455279"/>
              <a:ext cx="10248" cy="50033"/>
            </a:xfrm>
            <a:custGeom>
              <a:avLst/>
              <a:gdLst/>
              <a:ahLst/>
              <a:cxnLst/>
              <a:rect l="l" t="t" r="r" b="b"/>
              <a:pathLst>
                <a:path w="322" h="1572" extrusionOk="0">
                  <a:moveTo>
                    <a:pt x="167" y="0"/>
                  </a:moveTo>
                  <a:cubicBezTo>
                    <a:pt x="72" y="0"/>
                    <a:pt x="0" y="72"/>
                    <a:pt x="0" y="167"/>
                  </a:cubicBezTo>
                  <a:lnTo>
                    <a:pt x="0" y="1417"/>
                  </a:lnTo>
                  <a:cubicBezTo>
                    <a:pt x="0" y="1501"/>
                    <a:pt x="72" y="1572"/>
                    <a:pt x="167" y="1572"/>
                  </a:cubicBezTo>
                  <a:cubicBezTo>
                    <a:pt x="250" y="1572"/>
                    <a:pt x="322" y="1501"/>
                    <a:pt x="322" y="1417"/>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7" name="Google Shape;6947;p79"/>
            <p:cNvSpPr/>
            <p:nvPr/>
          </p:nvSpPr>
          <p:spPr>
            <a:xfrm>
              <a:off x="7195572" y="4466642"/>
              <a:ext cx="11012" cy="38670"/>
            </a:xfrm>
            <a:custGeom>
              <a:avLst/>
              <a:gdLst/>
              <a:ahLst/>
              <a:cxnLst/>
              <a:rect l="l" t="t" r="r" b="b"/>
              <a:pathLst>
                <a:path w="346" h="1215" extrusionOk="0">
                  <a:moveTo>
                    <a:pt x="167" y="1"/>
                  </a:moveTo>
                  <a:cubicBezTo>
                    <a:pt x="71" y="1"/>
                    <a:pt x="0" y="72"/>
                    <a:pt x="0" y="167"/>
                  </a:cubicBezTo>
                  <a:lnTo>
                    <a:pt x="0" y="1060"/>
                  </a:lnTo>
                  <a:cubicBezTo>
                    <a:pt x="0" y="1144"/>
                    <a:pt x="71" y="1215"/>
                    <a:pt x="167" y="1215"/>
                  </a:cubicBezTo>
                  <a:cubicBezTo>
                    <a:pt x="250" y="1215"/>
                    <a:pt x="322" y="1144"/>
                    <a:pt x="322" y="1060"/>
                  </a:cubicBezTo>
                  <a:lnTo>
                    <a:pt x="322" y="167"/>
                  </a:lnTo>
                  <a:cubicBezTo>
                    <a:pt x="345"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8" name="Google Shape;6948;p79"/>
            <p:cNvSpPr/>
            <p:nvPr/>
          </p:nvSpPr>
          <p:spPr>
            <a:xfrm>
              <a:off x="7297866" y="4466642"/>
              <a:ext cx="10280" cy="38670"/>
            </a:xfrm>
            <a:custGeom>
              <a:avLst/>
              <a:gdLst/>
              <a:ahLst/>
              <a:cxnLst/>
              <a:rect l="l" t="t" r="r" b="b"/>
              <a:pathLst>
                <a:path w="323" h="1215" extrusionOk="0">
                  <a:moveTo>
                    <a:pt x="167" y="1"/>
                  </a:moveTo>
                  <a:cubicBezTo>
                    <a:pt x="72" y="1"/>
                    <a:pt x="1" y="72"/>
                    <a:pt x="1" y="167"/>
                  </a:cubicBezTo>
                  <a:lnTo>
                    <a:pt x="1" y="1060"/>
                  </a:lnTo>
                  <a:cubicBezTo>
                    <a:pt x="1" y="1144"/>
                    <a:pt x="72" y="1215"/>
                    <a:pt x="167" y="1215"/>
                  </a:cubicBezTo>
                  <a:cubicBezTo>
                    <a:pt x="251" y="1215"/>
                    <a:pt x="322" y="1144"/>
                    <a:pt x="322" y="1060"/>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9" name="Google Shape;6949;p79"/>
            <p:cNvSpPr/>
            <p:nvPr/>
          </p:nvSpPr>
          <p:spPr>
            <a:xfrm>
              <a:off x="7235357" y="4608369"/>
              <a:ext cx="33005" cy="33005"/>
            </a:xfrm>
            <a:custGeom>
              <a:avLst/>
              <a:gdLst/>
              <a:ahLst/>
              <a:cxnLst/>
              <a:rect l="l" t="t" r="r" b="b"/>
              <a:pathLst>
                <a:path w="1037" h="1037" extrusionOk="0">
                  <a:moveTo>
                    <a:pt x="524" y="322"/>
                  </a:moveTo>
                  <a:cubicBezTo>
                    <a:pt x="619" y="322"/>
                    <a:pt x="715" y="417"/>
                    <a:pt x="715" y="512"/>
                  </a:cubicBezTo>
                  <a:cubicBezTo>
                    <a:pt x="715" y="620"/>
                    <a:pt x="619" y="715"/>
                    <a:pt x="524" y="715"/>
                  </a:cubicBezTo>
                  <a:cubicBezTo>
                    <a:pt x="417" y="715"/>
                    <a:pt x="322" y="620"/>
                    <a:pt x="322" y="512"/>
                  </a:cubicBezTo>
                  <a:cubicBezTo>
                    <a:pt x="322" y="417"/>
                    <a:pt x="417" y="322"/>
                    <a:pt x="524" y="322"/>
                  </a:cubicBezTo>
                  <a:close/>
                  <a:moveTo>
                    <a:pt x="524" y="0"/>
                  </a:moveTo>
                  <a:cubicBezTo>
                    <a:pt x="238" y="0"/>
                    <a:pt x="0" y="239"/>
                    <a:pt x="0" y="512"/>
                  </a:cubicBezTo>
                  <a:cubicBezTo>
                    <a:pt x="0" y="798"/>
                    <a:pt x="238" y="1036"/>
                    <a:pt x="524" y="1036"/>
                  </a:cubicBezTo>
                  <a:cubicBezTo>
                    <a:pt x="798" y="1036"/>
                    <a:pt x="1036" y="798"/>
                    <a:pt x="1036" y="512"/>
                  </a:cubicBezTo>
                  <a:cubicBezTo>
                    <a:pt x="1036" y="239"/>
                    <a:pt x="79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0" name="Google Shape;6950;p79"/>
            <p:cNvSpPr/>
            <p:nvPr/>
          </p:nvSpPr>
          <p:spPr>
            <a:xfrm>
              <a:off x="7127716" y="4608369"/>
              <a:ext cx="33387" cy="33005"/>
            </a:xfrm>
            <a:custGeom>
              <a:avLst/>
              <a:gdLst/>
              <a:ahLst/>
              <a:cxnLst/>
              <a:rect l="l" t="t" r="r" b="b"/>
              <a:pathLst>
                <a:path w="1049" h="1037" extrusionOk="0">
                  <a:moveTo>
                    <a:pt x="525" y="322"/>
                  </a:moveTo>
                  <a:cubicBezTo>
                    <a:pt x="632" y="322"/>
                    <a:pt x="715" y="417"/>
                    <a:pt x="715" y="512"/>
                  </a:cubicBezTo>
                  <a:cubicBezTo>
                    <a:pt x="715" y="620"/>
                    <a:pt x="632" y="715"/>
                    <a:pt x="525" y="715"/>
                  </a:cubicBezTo>
                  <a:cubicBezTo>
                    <a:pt x="418" y="715"/>
                    <a:pt x="334" y="620"/>
                    <a:pt x="334" y="512"/>
                  </a:cubicBezTo>
                  <a:cubicBezTo>
                    <a:pt x="334" y="417"/>
                    <a:pt x="418" y="322"/>
                    <a:pt x="525" y="322"/>
                  </a:cubicBezTo>
                  <a:close/>
                  <a:moveTo>
                    <a:pt x="525" y="0"/>
                  </a:moveTo>
                  <a:cubicBezTo>
                    <a:pt x="239" y="0"/>
                    <a:pt x="1" y="239"/>
                    <a:pt x="1" y="512"/>
                  </a:cubicBezTo>
                  <a:cubicBezTo>
                    <a:pt x="1" y="798"/>
                    <a:pt x="239" y="1036"/>
                    <a:pt x="525" y="1036"/>
                  </a:cubicBezTo>
                  <a:cubicBezTo>
                    <a:pt x="810" y="1036"/>
                    <a:pt x="1049" y="798"/>
                    <a:pt x="1049" y="512"/>
                  </a:cubicBezTo>
                  <a:cubicBezTo>
                    <a:pt x="1049" y="239"/>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1" name="Google Shape;6951;p79"/>
            <p:cNvSpPr/>
            <p:nvPr/>
          </p:nvSpPr>
          <p:spPr>
            <a:xfrm>
              <a:off x="7342965" y="4608369"/>
              <a:ext cx="33005" cy="33005"/>
            </a:xfrm>
            <a:custGeom>
              <a:avLst/>
              <a:gdLst/>
              <a:ahLst/>
              <a:cxnLst/>
              <a:rect l="l" t="t" r="r" b="b"/>
              <a:pathLst>
                <a:path w="1037" h="1037" extrusionOk="0">
                  <a:moveTo>
                    <a:pt x="513" y="322"/>
                  </a:moveTo>
                  <a:cubicBezTo>
                    <a:pt x="620" y="322"/>
                    <a:pt x="715" y="417"/>
                    <a:pt x="715" y="512"/>
                  </a:cubicBezTo>
                  <a:cubicBezTo>
                    <a:pt x="715" y="620"/>
                    <a:pt x="620" y="715"/>
                    <a:pt x="513" y="715"/>
                  </a:cubicBezTo>
                  <a:cubicBezTo>
                    <a:pt x="417" y="715"/>
                    <a:pt x="322" y="620"/>
                    <a:pt x="322" y="512"/>
                  </a:cubicBezTo>
                  <a:cubicBezTo>
                    <a:pt x="322" y="417"/>
                    <a:pt x="417" y="322"/>
                    <a:pt x="513" y="322"/>
                  </a:cubicBezTo>
                  <a:close/>
                  <a:moveTo>
                    <a:pt x="513" y="0"/>
                  </a:moveTo>
                  <a:cubicBezTo>
                    <a:pt x="227" y="0"/>
                    <a:pt x="1" y="239"/>
                    <a:pt x="1" y="512"/>
                  </a:cubicBezTo>
                  <a:cubicBezTo>
                    <a:pt x="1" y="798"/>
                    <a:pt x="227" y="1036"/>
                    <a:pt x="513" y="1036"/>
                  </a:cubicBezTo>
                  <a:cubicBezTo>
                    <a:pt x="798" y="1036"/>
                    <a:pt x="1036" y="798"/>
                    <a:pt x="1036" y="512"/>
                  </a:cubicBezTo>
                  <a:cubicBezTo>
                    <a:pt x="1036" y="239"/>
                    <a:pt x="810"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2" name="Google Shape;6952;p79"/>
            <p:cNvSpPr/>
            <p:nvPr/>
          </p:nvSpPr>
          <p:spPr>
            <a:xfrm>
              <a:off x="7159194" y="4517788"/>
              <a:ext cx="186064" cy="84916"/>
            </a:xfrm>
            <a:custGeom>
              <a:avLst/>
              <a:gdLst/>
              <a:ahLst/>
              <a:cxnLst/>
              <a:rect l="l" t="t" r="r" b="b"/>
              <a:pathLst>
                <a:path w="5846" h="2668" extrusionOk="0">
                  <a:moveTo>
                    <a:pt x="2929" y="1"/>
                  </a:moveTo>
                  <a:cubicBezTo>
                    <a:pt x="2834" y="1"/>
                    <a:pt x="2762" y="72"/>
                    <a:pt x="2762" y="168"/>
                  </a:cubicBezTo>
                  <a:lnTo>
                    <a:pt x="2762" y="715"/>
                  </a:lnTo>
                  <a:lnTo>
                    <a:pt x="1607" y="715"/>
                  </a:lnTo>
                  <a:cubicBezTo>
                    <a:pt x="1381" y="715"/>
                    <a:pt x="1167" y="822"/>
                    <a:pt x="1036" y="1013"/>
                  </a:cubicBezTo>
                  <a:lnTo>
                    <a:pt x="60" y="2394"/>
                  </a:lnTo>
                  <a:cubicBezTo>
                    <a:pt x="0" y="2465"/>
                    <a:pt x="24" y="2573"/>
                    <a:pt x="95" y="2632"/>
                  </a:cubicBezTo>
                  <a:cubicBezTo>
                    <a:pt x="127" y="2655"/>
                    <a:pt x="160" y="2665"/>
                    <a:pt x="192" y="2665"/>
                  </a:cubicBezTo>
                  <a:cubicBezTo>
                    <a:pt x="245" y="2665"/>
                    <a:pt x="296" y="2636"/>
                    <a:pt x="333" y="2585"/>
                  </a:cubicBezTo>
                  <a:lnTo>
                    <a:pt x="1322" y="1203"/>
                  </a:lnTo>
                  <a:cubicBezTo>
                    <a:pt x="1393" y="1120"/>
                    <a:pt x="1500" y="1061"/>
                    <a:pt x="1619" y="1061"/>
                  </a:cubicBezTo>
                  <a:lnTo>
                    <a:pt x="2774" y="1061"/>
                  </a:lnTo>
                  <a:lnTo>
                    <a:pt x="2774" y="2311"/>
                  </a:lnTo>
                  <a:cubicBezTo>
                    <a:pt x="2774" y="2394"/>
                    <a:pt x="2858" y="2465"/>
                    <a:pt x="2941" y="2465"/>
                  </a:cubicBezTo>
                  <a:cubicBezTo>
                    <a:pt x="3036" y="2465"/>
                    <a:pt x="3108" y="2394"/>
                    <a:pt x="3108" y="2311"/>
                  </a:cubicBezTo>
                  <a:lnTo>
                    <a:pt x="3108" y="1061"/>
                  </a:lnTo>
                  <a:lnTo>
                    <a:pt x="4262" y="1061"/>
                  </a:lnTo>
                  <a:cubicBezTo>
                    <a:pt x="4382" y="1061"/>
                    <a:pt x="4489" y="1120"/>
                    <a:pt x="4560" y="1203"/>
                  </a:cubicBezTo>
                  <a:lnTo>
                    <a:pt x="5548" y="2585"/>
                  </a:lnTo>
                  <a:cubicBezTo>
                    <a:pt x="5572" y="2632"/>
                    <a:pt x="5632" y="2668"/>
                    <a:pt x="5679" y="2668"/>
                  </a:cubicBezTo>
                  <a:cubicBezTo>
                    <a:pt x="5715" y="2668"/>
                    <a:pt x="5751" y="2644"/>
                    <a:pt x="5775" y="2632"/>
                  </a:cubicBezTo>
                  <a:cubicBezTo>
                    <a:pt x="5834" y="2561"/>
                    <a:pt x="5846" y="2454"/>
                    <a:pt x="5798" y="2382"/>
                  </a:cubicBezTo>
                  <a:lnTo>
                    <a:pt x="4822" y="1001"/>
                  </a:lnTo>
                  <a:cubicBezTo>
                    <a:pt x="4679" y="822"/>
                    <a:pt x="4477" y="703"/>
                    <a:pt x="4251" y="703"/>
                  </a:cubicBezTo>
                  <a:lnTo>
                    <a:pt x="3096" y="703"/>
                  </a:lnTo>
                  <a:lnTo>
                    <a:pt x="3096" y="168"/>
                  </a:lnTo>
                  <a:cubicBezTo>
                    <a:pt x="3096" y="72"/>
                    <a:pt x="3012" y="1"/>
                    <a:pt x="2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3" name="Google Shape;6953;p79"/>
            <p:cNvSpPr/>
            <p:nvPr/>
          </p:nvSpPr>
          <p:spPr>
            <a:xfrm>
              <a:off x="7217915" y="4321126"/>
              <a:ext cx="68238" cy="25812"/>
            </a:xfrm>
            <a:custGeom>
              <a:avLst/>
              <a:gdLst/>
              <a:ahLst/>
              <a:cxnLst/>
              <a:rect l="l" t="t" r="r" b="b"/>
              <a:pathLst>
                <a:path w="2144" h="811" extrusionOk="0">
                  <a:moveTo>
                    <a:pt x="933" y="1"/>
                  </a:moveTo>
                  <a:cubicBezTo>
                    <a:pt x="491" y="1"/>
                    <a:pt x="139" y="113"/>
                    <a:pt x="120" y="120"/>
                  </a:cubicBezTo>
                  <a:cubicBezTo>
                    <a:pt x="36" y="155"/>
                    <a:pt x="1" y="215"/>
                    <a:pt x="1" y="286"/>
                  </a:cubicBezTo>
                  <a:lnTo>
                    <a:pt x="1" y="643"/>
                  </a:lnTo>
                  <a:cubicBezTo>
                    <a:pt x="1" y="727"/>
                    <a:pt x="72" y="810"/>
                    <a:pt x="155" y="810"/>
                  </a:cubicBezTo>
                  <a:cubicBezTo>
                    <a:pt x="251" y="810"/>
                    <a:pt x="322" y="727"/>
                    <a:pt x="322" y="643"/>
                  </a:cubicBezTo>
                  <a:lnTo>
                    <a:pt x="322" y="417"/>
                  </a:lnTo>
                  <a:cubicBezTo>
                    <a:pt x="455" y="384"/>
                    <a:pt x="683" y="341"/>
                    <a:pt x="940" y="341"/>
                  </a:cubicBezTo>
                  <a:cubicBezTo>
                    <a:pt x="1236" y="341"/>
                    <a:pt x="1572" y="398"/>
                    <a:pt x="1846" y="596"/>
                  </a:cubicBezTo>
                  <a:cubicBezTo>
                    <a:pt x="1877" y="622"/>
                    <a:pt x="1914" y="634"/>
                    <a:pt x="1951" y="634"/>
                  </a:cubicBezTo>
                  <a:cubicBezTo>
                    <a:pt x="1999" y="634"/>
                    <a:pt x="2045" y="613"/>
                    <a:pt x="2072" y="572"/>
                  </a:cubicBezTo>
                  <a:cubicBezTo>
                    <a:pt x="2144" y="489"/>
                    <a:pt x="2120" y="393"/>
                    <a:pt x="2048" y="334"/>
                  </a:cubicBezTo>
                  <a:cubicBezTo>
                    <a:pt x="1703" y="74"/>
                    <a:pt x="1289" y="1"/>
                    <a:pt x="9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54" name="Google Shape;6954;p79"/>
          <p:cNvGrpSpPr/>
          <p:nvPr/>
        </p:nvGrpSpPr>
        <p:grpSpPr>
          <a:xfrm>
            <a:off x="7565408" y="4279432"/>
            <a:ext cx="248255" cy="361942"/>
            <a:chOff x="7565408" y="4279432"/>
            <a:chExt cx="248255" cy="361942"/>
          </a:xfrm>
        </p:grpSpPr>
        <p:sp>
          <p:nvSpPr>
            <p:cNvPr id="6955" name="Google Shape;6955;p79"/>
            <p:cNvSpPr/>
            <p:nvPr/>
          </p:nvSpPr>
          <p:spPr>
            <a:xfrm>
              <a:off x="7610126" y="4279432"/>
              <a:ext cx="158055" cy="236892"/>
            </a:xfrm>
            <a:custGeom>
              <a:avLst/>
              <a:gdLst/>
              <a:ahLst/>
              <a:cxnLst/>
              <a:rect l="l" t="t" r="r" b="b"/>
              <a:pathLst>
                <a:path w="4966" h="7443" extrusionOk="0">
                  <a:moveTo>
                    <a:pt x="2501" y="346"/>
                  </a:moveTo>
                  <a:cubicBezTo>
                    <a:pt x="2882" y="346"/>
                    <a:pt x="3191" y="572"/>
                    <a:pt x="3227" y="870"/>
                  </a:cubicBezTo>
                  <a:cubicBezTo>
                    <a:pt x="3001" y="775"/>
                    <a:pt x="2763" y="727"/>
                    <a:pt x="2501" y="727"/>
                  </a:cubicBezTo>
                  <a:cubicBezTo>
                    <a:pt x="2239" y="727"/>
                    <a:pt x="1989" y="775"/>
                    <a:pt x="1763" y="870"/>
                  </a:cubicBezTo>
                  <a:cubicBezTo>
                    <a:pt x="1798" y="572"/>
                    <a:pt x="2108" y="346"/>
                    <a:pt x="2501" y="346"/>
                  </a:cubicBezTo>
                  <a:close/>
                  <a:moveTo>
                    <a:pt x="2501" y="1061"/>
                  </a:moveTo>
                  <a:cubicBezTo>
                    <a:pt x="3394" y="1061"/>
                    <a:pt x="4108" y="1787"/>
                    <a:pt x="4108" y="2668"/>
                  </a:cubicBezTo>
                  <a:cubicBezTo>
                    <a:pt x="4108" y="2799"/>
                    <a:pt x="4084" y="2918"/>
                    <a:pt x="4061" y="3049"/>
                  </a:cubicBezTo>
                  <a:cubicBezTo>
                    <a:pt x="4025" y="2918"/>
                    <a:pt x="3953" y="2799"/>
                    <a:pt x="3846" y="2715"/>
                  </a:cubicBezTo>
                  <a:cubicBezTo>
                    <a:pt x="3191" y="2132"/>
                    <a:pt x="2036" y="1977"/>
                    <a:pt x="1989" y="1977"/>
                  </a:cubicBezTo>
                  <a:cubicBezTo>
                    <a:pt x="1983" y="1976"/>
                    <a:pt x="1977" y="1976"/>
                    <a:pt x="1970" y="1976"/>
                  </a:cubicBezTo>
                  <a:cubicBezTo>
                    <a:pt x="1892" y="1976"/>
                    <a:pt x="1810" y="2044"/>
                    <a:pt x="1810" y="2132"/>
                  </a:cubicBezTo>
                  <a:cubicBezTo>
                    <a:pt x="1798" y="2215"/>
                    <a:pt x="1870" y="2311"/>
                    <a:pt x="1953" y="2311"/>
                  </a:cubicBezTo>
                  <a:cubicBezTo>
                    <a:pt x="1977" y="2311"/>
                    <a:pt x="3072" y="2454"/>
                    <a:pt x="3644" y="2966"/>
                  </a:cubicBezTo>
                  <a:cubicBezTo>
                    <a:pt x="3715" y="3037"/>
                    <a:pt x="3763" y="3144"/>
                    <a:pt x="3763" y="3251"/>
                  </a:cubicBezTo>
                  <a:lnTo>
                    <a:pt x="3763" y="3394"/>
                  </a:lnTo>
                  <a:cubicBezTo>
                    <a:pt x="3751" y="4061"/>
                    <a:pt x="3179" y="4632"/>
                    <a:pt x="2501" y="4632"/>
                  </a:cubicBezTo>
                  <a:cubicBezTo>
                    <a:pt x="1798" y="4632"/>
                    <a:pt x="1251" y="4061"/>
                    <a:pt x="1251" y="3382"/>
                  </a:cubicBezTo>
                  <a:cubicBezTo>
                    <a:pt x="1251" y="3335"/>
                    <a:pt x="1274" y="3275"/>
                    <a:pt x="1310" y="3251"/>
                  </a:cubicBezTo>
                  <a:cubicBezTo>
                    <a:pt x="1441" y="3144"/>
                    <a:pt x="1632" y="2977"/>
                    <a:pt x="1751" y="2739"/>
                  </a:cubicBezTo>
                  <a:cubicBezTo>
                    <a:pt x="1798" y="2656"/>
                    <a:pt x="1763" y="2561"/>
                    <a:pt x="1679" y="2513"/>
                  </a:cubicBezTo>
                  <a:cubicBezTo>
                    <a:pt x="1651" y="2503"/>
                    <a:pt x="1625" y="2497"/>
                    <a:pt x="1600" y="2497"/>
                  </a:cubicBezTo>
                  <a:cubicBezTo>
                    <a:pt x="1538" y="2497"/>
                    <a:pt x="1487" y="2529"/>
                    <a:pt x="1453" y="2596"/>
                  </a:cubicBezTo>
                  <a:cubicBezTo>
                    <a:pt x="1370" y="2775"/>
                    <a:pt x="1215" y="2906"/>
                    <a:pt x="1108" y="2977"/>
                  </a:cubicBezTo>
                  <a:cubicBezTo>
                    <a:pt x="1048" y="3025"/>
                    <a:pt x="989" y="3085"/>
                    <a:pt x="965" y="3156"/>
                  </a:cubicBezTo>
                  <a:cubicBezTo>
                    <a:pt x="917" y="2989"/>
                    <a:pt x="893" y="2835"/>
                    <a:pt x="893" y="2668"/>
                  </a:cubicBezTo>
                  <a:cubicBezTo>
                    <a:pt x="893" y="1775"/>
                    <a:pt x="1620" y="1061"/>
                    <a:pt x="2501" y="1061"/>
                  </a:cubicBezTo>
                  <a:close/>
                  <a:moveTo>
                    <a:pt x="3048" y="4871"/>
                  </a:moveTo>
                  <a:lnTo>
                    <a:pt x="3048" y="5109"/>
                  </a:lnTo>
                  <a:cubicBezTo>
                    <a:pt x="3048" y="5156"/>
                    <a:pt x="3048" y="5192"/>
                    <a:pt x="3060" y="5240"/>
                  </a:cubicBezTo>
                  <a:lnTo>
                    <a:pt x="2501" y="5656"/>
                  </a:lnTo>
                  <a:lnTo>
                    <a:pt x="1929" y="5240"/>
                  </a:lnTo>
                  <a:cubicBezTo>
                    <a:pt x="1941" y="5192"/>
                    <a:pt x="1941" y="5156"/>
                    <a:pt x="1941" y="5109"/>
                  </a:cubicBezTo>
                  <a:lnTo>
                    <a:pt x="1941" y="4871"/>
                  </a:lnTo>
                  <a:cubicBezTo>
                    <a:pt x="2108" y="4930"/>
                    <a:pt x="2298" y="4954"/>
                    <a:pt x="2501" y="4954"/>
                  </a:cubicBezTo>
                  <a:cubicBezTo>
                    <a:pt x="2691" y="4954"/>
                    <a:pt x="2870" y="4930"/>
                    <a:pt x="3048" y="4871"/>
                  </a:cubicBezTo>
                  <a:close/>
                  <a:moveTo>
                    <a:pt x="2477" y="1"/>
                  </a:moveTo>
                  <a:cubicBezTo>
                    <a:pt x="1905" y="1"/>
                    <a:pt x="1429" y="394"/>
                    <a:pt x="1429" y="882"/>
                  </a:cubicBezTo>
                  <a:cubicBezTo>
                    <a:pt x="1429" y="930"/>
                    <a:pt x="1429" y="965"/>
                    <a:pt x="1441" y="1013"/>
                  </a:cubicBezTo>
                  <a:cubicBezTo>
                    <a:pt x="893" y="1358"/>
                    <a:pt x="536" y="1965"/>
                    <a:pt x="536" y="2656"/>
                  </a:cubicBezTo>
                  <a:cubicBezTo>
                    <a:pt x="536" y="3096"/>
                    <a:pt x="691" y="3549"/>
                    <a:pt x="977" y="3882"/>
                  </a:cubicBezTo>
                  <a:cubicBezTo>
                    <a:pt x="1096" y="4216"/>
                    <a:pt x="1322" y="4501"/>
                    <a:pt x="1608" y="4692"/>
                  </a:cubicBezTo>
                  <a:lnTo>
                    <a:pt x="1608" y="5097"/>
                  </a:lnTo>
                  <a:cubicBezTo>
                    <a:pt x="1608" y="5168"/>
                    <a:pt x="1560" y="5240"/>
                    <a:pt x="1489" y="5275"/>
                  </a:cubicBezTo>
                  <a:lnTo>
                    <a:pt x="417" y="5752"/>
                  </a:lnTo>
                  <a:cubicBezTo>
                    <a:pt x="155" y="5871"/>
                    <a:pt x="0" y="6109"/>
                    <a:pt x="0" y="6383"/>
                  </a:cubicBezTo>
                  <a:lnTo>
                    <a:pt x="0" y="7276"/>
                  </a:lnTo>
                  <a:cubicBezTo>
                    <a:pt x="0" y="7371"/>
                    <a:pt x="72" y="7442"/>
                    <a:pt x="155" y="7442"/>
                  </a:cubicBezTo>
                  <a:cubicBezTo>
                    <a:pt x="251" y="7442"/>
                    <a:pt x="322" y="7371"/>
                    <a:pt x="322" y="7276"/>
                  </a:cubicBezTo>
                  <a:lnTo>
                    <a:pt x="322" y="6383"/>
                  </a:lnTo>
                  <a:cubicBezTo>
                    <a:pt x="322" y="6240"/>
                    <a:pt x="417" y="6109"/>
                    <a:pt x="548" y="6049"/>
                  </a:cubicBezTo>
                  <a:lnTo>
                    <a:pt x="1620" y="5573"/>
                  </a:lnTo>
                  <a:cubicBezTo>
                    <a:pt x="1667" y="5549"/>
                    <a:pt x="1691" y="5525"/>
                    <a:pt x="1727" y="5513"/>
                  </a:cubicBezTo>
                  <a:lnTo>
                    <a:pt x="2263" y="5906"/>
                  </a:lnTo>
                  <a:cubicBezTo>
                    <a:pt x="2322" y="5954"/>
                    <a:pt x="2394" y="5990"/>
                    <a:pt x="2465" y="5990"/>
                  </a:cubicBezTo>
                  <a:cubicBezTo>
                    <a:pt x="2537" y="5990"/>
                    <a:pt x="2620" y="5954"/>
                    <a:pt x="2679" y="5906"/>
                  </a:cubicBezTo>
                  <a:lnTo>
                    <a:pt x="3215" y="5513"/>
                  </a:lnTo>
                  <a:cubicBezTo>
                    <a:pt x="3239" y="5537"/>
                    <a:pt x="3287" y="5549"/>
                    <a:pt x="3310" y="5573"/>
                  </a:cubicBezTo>
                  <a:lnTo>
                    <a:pt x="4382" y="6049"/>
                  </a:lnTo>
                  <a:cubicBezTo>
                    <a:pt x="4525" y="6109"/>
                    <a:pt x="4608" y="6240"/>
                    <a:pt x="4608" y="6383"/>
                  </a:cubicBezTo>
                  <a:lnTo>
                    <a:pt x="4608" y="7276"/>
                  </a:lnTo>
                  <a:cubicBezTo>
                    <a:pt x="4608" y="7371"/>
                    <a:pt x="4680" y="7442"/>
                    <a:pt x="4775" y="7442"/>
                  </a:cubicBezTo>
                  <a:cubicBezTo>
                    <a:pt x="4858" y="7442"/>
                    <a:pt x="4942" y="7371"/>
                    <a:pt x="4942" y="7276"/>
                  </a:cubicBezTo>
                  <a:lnTo>
                    <a:pt x="4942" y="6383"/>
                  </a:lnTo>
                  <a:cubicBezTo>
                    <a:pt x="4965" y="6121"/>
                    <a:pt x="4799" y="5871"/>
                    <a:pt x="4549" y="5752"/>
                  </a:cubicBezTo>
                  <a:lnTo>
                    <a:pt x="3477" y="5275"/>
                  </a:lnTo>
                  <a:cubicBezTo>
                    <a:pt x="3406" y="5240"/>
                    <a:pt x="3358" y="5168"/>
                    <a:pt x="3358" y="5097"/>
                  </a:cubicBezTo>
                  <a:lnTo>
                    <a:pt x="3358" y="4692"/>
                  </a:lnTo>
                  <a:cubicBezTo>
                    <a:pt x="3644" y="4501"/>
                    <a:pt x="3870" y="4216"/>
                    <a:pt x="3989" y="3882"/>
                  </a:cubicBezTo>
                  <a:cubicBezTo>
                    <a:pt x="4263" y="3549"/>
                    <a:pt x="4430" y="3096"/>
                    <a:pt x="4430" y="2656"/>
                  </a:cubicBezTo>
                  <a:cubicBezTo>
                    <a:pt x="4430" y="1965"/>
                    <a:pt x="4072" y="1358"/>
                    <a:pt x="3525" y="1013"/>
                  </a:cubicBezTo>
                  <a:cubicBezTo>
                    <a:pt x="3537" y="965"/>
                    <a:pt x="3537" y="930"/>
                    <a:pt x="3537" y="882"/>
                  </a:cubicBezTo>
                  <a:cubicBezTo>
                    <a:pt x="3537" y="394"/>
                    <a:pt x="3060"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6" name="Google Shape;6956;p79"/>
            <p:cNvSpPr/>
            <p:nvPr/>
          </p:nvSpPr>
          <p:spPr>
            <a:xfrm>
              <a:off x="7684411" y="4478004"/>
              <a:ext cx="10248" cy="38702"/>
            </a:xfrm>
            <a:custGeom>
              <a:avLst/>
              <a:gdLst/>
              <a:ahLst/>
              <a:cxnLst/>
              <a:rect l="l" t="t" r="r" b="b"/>
              <a:pathLst>
                <a:path w="322" h="1216" extrusionOk="0">
                  <a:moveTo>
                    <a:pt x="167" y="1"/>
                  </a:moveTo>
                  <a:cubicBezTo>
                    <a:pt x="72" y="1"/>
                    <a:pt x="0" y="72"/>
                    <a:pt x="0" y="167"/>
                  </a:cubicBezTo>
                  <a:lnTo>
                    <a:pt x="0" y="1060"/>
                  </a:lnTo>
                  <a:cubicBezTo>
                    <a:pt x="0" y="1144"/>
                    <a:pt x="72" y="1215"/>
                    <a:pt x="167" y="1215"/>
                  </a:cubicBezTo>
                  <a:cubicBezTo>
                    <a:pt x="250" y="1215"/>
                    <a:pt x="322" y="1144"/>
                    <a:pt x="322" y="1060"/>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7" name="Google Shape;6957;p79"/>
            <p:cNvSpPr/>
            <p:nvPr/>
          </p:nvSpPr>
          <p:spPr>
            <a:xfrm>
              <a:off x="7638929" y="4489366"/>
              <a:ext cx="10248" cy="27340"/>
            </a:xfrm>
            <a:custGeom>
              <a:avLst/>
              <a:gdLst/>
              <a:ahLst/>
              <a:cxnLst/>
              <a:rect l="l" t="t" r="r" b="b"/>
              <a:pathLst>
                <a:path w="322" h="859" extrusionOk="0">
                  <a:moveTo>
                    <a:pt x="167" y="1"/>
                  </a:moveTo>
                  <a:cubicBezTo>
                    <a:pt x="72" y="1"/>
                    <a:pt x="0" y="72"/>
                    <a:pt x="0" y="168"/>
                  </a:cubicBezTo>
                  <a:lnTo>
                    <a:pt x="0" y="703"/>
                  </a:lnTo>
                  <a:cubicBezTo>
                    <a:pt x="0" y="787"/>
                    <a:pt x="72" y="858"/>
                    <a:pt x="167" y="858"/>
                  </a:cubicBezTo>
                  <a:cubicBezTo>
                    <a:pt x="250" y="858"/>
                    <a:pt x="322" y="787"/>
                    <a:pt x="322" y="703"/>
                  </a:cubicBezTo>
                  <a:lnTo>
                    <a:pt x="322" y="168"/>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8" name="Google Shape;6958;p79"/>
            <p:cNvSpPr/>
            <p:nvPr/>
          </p:nvSpPr>
          <p:spPr>
            <a:xfrm>
              <a:off x="7729479" y="4489366"/>
              <a:ext cx="10662" cy="27340"/>
            </a:xfrm>
            <a:custGeom>
              <a:avLst/>
              <a:gdLst/>
              <a:ahLst/>
              <a:cxnLst/>
              <a:rect l="l" t="t" r="r" b="b"/>
              <a:pathLst>
                <a:path w="335" h="859" extrusionOk="0">
                  <a:moveTo>
                    <a:pt x="156" y="1"/>
                  </a:moveTo>
                  <a:cubicBezTo>
                    <a:pt x="72" y="1"/>
                    <a:pt x="1" y="72"/>
                    <a:pt x="1" y="168"/>
                  </a:cubicBezTo>
                  <a:lnTo>
                    <a:pt x="1" y="703"/>
                  </a:lnTo>
                  <a:cubicBezTo>
                    <a:pt x="1" y="787"/>
                    <a:pt x="72" y="858"/>
                    <a:pt x="156" y="858"/>
                  </a:cubicBezTo>
                  <a:cubicBezTo>
                    <a:pt x="251" y="858"/>
                    <a:pt x="322" y="787"/>
                    <a:pt x="322" y="703"/>
                  </a:cubicBezTo>
                  <a:lnTo>
                    <a:pt x="322" y="168"/>
                  </a:lnTo>
                  <a:cubicBezTo>
                    <a:pt x="334" y="72"/>
                    <a:pt x="263"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9" name="Google Shape;6959;p79"/>
            <p:cNvSpPr/>
            <p:nvPr/>
          </p:nvSpPr>
          <p:spPr>
            <a:xfrm>
              <a:off x="7673017" y="4608369"/>
              <a:ext cx="33005" cy="33005"/>
            </a:xfrm>
            <a:custGeom>
              <a:avLst/>
              <a:gdLst/>
              <a:ahLst/>
              <a:cxnLst/>
              <a:rect l="l" t="t" r="r" b="b"/>
              <a:pathLst>
                <a:path w="1037" h="1037" extrusionOk="0">
                  <a:moveTo>
                    <a:pt x="525" y="322"/>
                  </a:moveTo>
                  <a:cubicBezTo>
                    <a:pt x="620" y="322"/>
                    <a:pt x="715" y="417"/>
                    <a:pt x="715" y="512"/>
                  </a:cubicBezTo>
                  <a:cubicBezTo>
                    <a:pt x="715" y="620"/>
                    <a:pt x="620" y="715"/>
                    <a:pt x="525" y="715"/>
                  </a:cubicBezTo>
                  <a:cubicBezTo>
                    <a:pt x="418" y="715"/>
                    <a:pt x="322" y="620"/>
                    <a:pt x="322" y="512"/>
                  </a:cubicBezTo>
                  <a:cubicBezTo>
                    <a:pt x="322" y="417"/>
                    <a:pt x="418" y="322"/>
                    <a:pt x="525" y="322"/>
                  </a:cubicBezTo>
                  <a:close/>
                  <a:moveTo>
                    <a:pt x="525" y="0"/>
                  </a:moveTo>
                  <a:cubicBezTo>
                    <a:pt x="239" y="0"/>
                    <a:pt x="1" y="239"/>
                    <a:pt x="1" y="512"/>
                  </a:cubicBezTo>
                  <a:cubicBezTo>
                    <a:pt x="1" y="798"/>
                    <a:pt x="239" y="1036"/>
                    <a:pt x="525" y="1036"/>
                  </a:cubicBezTo>
                  <a:cubicBezTo>
                    <a:pt x="799" y="1036"/>
                    <a:pt x="1037" y="798"/>
                    <a:pt x="1037" y="512"/>
                  </a:cubicBezTo>
                  <a:cubicBezTo>
                    <a:pt x="1037" y="239"/>
                    <a:pt x="799"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0" name="Google Shape;6960;p79"/>
            <p:cNvSpPr/>
            <p:nvPr/>
          </p:nvSpPr>
          <p:spPr>
            <a:xfrm>
              <a:off x="7565408" y="4608369"/>
              <a:ext cx="33387" cy="33005"/>
            </a:xfrm>
            <a:custGeom>
              <a:avLst/>
              <a:gdLst/>
              <a:ahLst/>
              <a:cxnLst/>
              <a:rect l="l" t="t" r="r" b="b"/>
              <a:pathLst>
                <a:path w="1049" h="1037" extrusionOk="0">
                  <a:moveTo>
                    <a:pt x="524" y="322"/>
                  </a:moveTo>
                  <a:cubicBezTo>
                    <a:pt x="632" y="322"/>
                    <a:pt x="715" y="417"/>
                    <a:pt x="715" y="512"/>
                  </a:cubicBezTo>
                  <a:cubicBezTo>
                    <a:pt x="715" y="620"/>
                    <a:pt x="632" y="715"/>
                    <a:pt x="524" y="715"/>
                  </a:cubicBezTo>
                  <a:cubicBezTo>
                    <a:pt x="417" y="715"/>
                    <a:pt x="334" y="620"/>
                    <a:pt x="334" y="512"/>
                  </a:cubicBezTo>
                  <a:cubicBezTo>
                    <a:pt x="334" y="417"/>
                    <a:pt x="417" y="322"/>
                    <a:pt x="524" y="322"/>
                  </a:cubicBezTo>
                  <a:close/>
                  <a:moveTo>
                    <a:pt x="524" y="0"/>
                  </a:moveTo>
                  <a:cubicBezTo>
                    <a:pt x="239" y="0"/>
                    <a:pt x="1" y="239"/>
                    <a:pt x="1" y="512"/>
                  </a:cubicBezTo>
                  <a:cubicBezTo>
                    <a:pt x="1" y="798"/>
                    <a:pt x="239" y="1036"/>
                    <a:pt x="524" y="1036"/>
                  </a:cubicBezTo>
                  <a:cubicBezTo>
                    <a:pt x="810" y="1036"/>
                    <a:pt x="1048" y="798"/>
                    <a:pt x="1048" y="512"/>
                  </a:cubicBezTo>
                  <a:cubicBezTo>
                    <a:pt x="1048" y="239"/>
                    <a:pt x="810"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1" name="Google Shape;6961;p79"/>
            <p:cNvSpPr/>
            <p:nvPr/>
          </p:nvSpPr>
          <p:spPr>
            <a:xfrm>
              <a:off x="7780657" y="4608369"/>
              <a:ext cx="33005" cy="33005"/>
            </a:xfrm>
            <a:custGeom>
              <a:avLst/>
              <a:gdLst/>
              <a:ahLst/>
              <a:cxnLst/>
              <a:rect l="l" t="t" r="r" b="b"/>
              <a:pathLst>
                <a:path w="1037" h="1037" extrusionOk="0">
                  <a:moveTo>
                    <a:pt x="512" y="322"/>
                  </a:moveTo>
                  <a:cubicBezTo>
                    <a:pt x="619" y="322"/>
                    <a:pt x="715" y="417"/>
                    <a:pt x="715" y="512"/>
                  </a:cubicBezTo>
                  <a:cubicBezTo>
                    <a:pt x="715" y="620"/>
                    <a:pt x="619" y="715"/>
                    <a:pt x="512" y="715"/>
                  </a:cubicBezTo>
                  <a:cubicBezTo>
                    <a:pt x="417" y="715"/>
                    <a:pt x="322" y="620"/>
                    <a:pt x="322" y="512"/>
                  </a:cubicBezTo>
                  <a:cubicBezTo>
                    <a:pt x="322" y="417"/>
                    <a:pt x="417" y="322"/>
                    <a:pt x="512" y="322"/>
                  </a:cubicBezTo>
                  <a:close/>
                  <a:moveTo>
                    <a:pt x="512" y="0"/>
                  </a:moveTo>
                  <a:cubicBezTo>
                    <a:pt x="238" y="0"/>
                    <a:pt x="0" y="239"/>
                    <a:pt x="0" y="512"/>
                  </a:cubicBezTo>
                  <a:cubicBezTo>
                    <a:pt x="0" y="798"/>
                    <a:pt x="238" y="1036"/>
                    <a:pt x="512" y="1036"/>
                  </a:cubicBezTo>
                  <a:cubicBezTo>
                    <a:pt x="798" y="1036"/>
                    <a:pt x="1036" y="798"/>
                    <a:pt x="1036" y="512"/>
                  </a:cubicBezTo>
                  <a:cubicBezTo>
                    <a:pt x="1036" y="239"/>
                    <a:pt x="798"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2" name="Google Shape;6962;p79"/>
            <p:cNvSpPr/>
            <p:nvPr/>
          </p:nvSpPr>
          <p:spPr>
            <a:xfrm>
              <a:off x="7596090" y="4528801"/>
              <a:ext cx="186859" cy="73362"/>
            </a:xfrm>
            <a:custGeom>
              <a:avLst/>
              <a:gdLst/>
              <a:ahLst/>
              <a:cxnLst/>
              <a:rect l="l" t="t" r="r" b="b"/>
              <a:pathLst>
                <a:path w="5871" h="2305" extrusionOk="0">
                  <a:moveTo>
                    <a:pt x="2942" y="0"/>
                  </a:moveTo>
                  <a:cubicBezTo>
                    <a:pt x="2847" y="0"/>
                    <a:pt x="2775" y="72"/>
                    <a:pt x="2775" y="155"/>
                  </a:cubicBezTo>
                  <a:lnTo>
                    <a:pt x="2775" y="357"/>
                  </a:lnTo>
                  <a:lnTo>
                    <a:pt x="1608" y="357"/>
                  </a:lnTo>
                  <a:cubicBezTo>
                    <a:pt x="1394" y="357"/>
                    <a:pt x="1180" y="453"/>
                    <a:pt x="1049" y="655"/>
                  </a:cubicBezTo>
                  <a:lnTo>
                    <a:pt x="60" y="2036"/>
                  </a:lnTo>
                  <a:cubicBezTo>
                    <a:pt x="1" y="2108"/>
                    <a:pt x="37" y="2215"/>
                    <a:pt x="108" y="2274"/>
                  </a:cubicBezTo>
                  <a:cubicBezTo>
                    <a:pt x="133" y="2295"/>
                    <a:pt x="163" y="2304"/>
                    <a:pt x="193" y="2304"/>
                  </a:cubicBezTo>
                  <a:cubicBezTo>
                    <a:pt x="249" y="2304"/>
                    <a:pt x="308" y="2273"/>
                    <a:pt x="346" y="2227"/>
                  </a:cubicBezTo>
                  <a:lnTo>
                    <a:pt x="1334" y="846"/>
                  </a:lnTo>
                  <a:cubicBezTo>
                    <a:pt x="1406" y="750"/>
                    <a:pt x="1513" y="691"/>
                    <a:pt x="1632" y="691"/>
                  </a:cubicBezTo>
                  <a:lnTo>
                    <a:pt x="2787" y="691"/>
                  </a:lnTo>
                  <a:lnTo>
                    <a:pt x="2787" y="1941"/>
                  </a:lnTo>
                  <a:cubicBezTo>
                    <a:pt x="2787" y="2036"/>
                    <a:pt x="2858" y="2108"/>
                    <a:pt x="2954" y="2108"/>
                  </a:cubicBezTo>
                  <a:cubicBezTo>
                    <a:pt x="3037" y="2108"/>
                    <a:pt x="3120" y="2036"/>
                    <a:pt x="3120" y="1941"/>
                  </a:cubicBezTo>
                  <a:lnTo>
                    <a:pt x="3120" y="691"/>
                  </a:lnTo>
                  <a:lnTo>
                    <a:pt x="4275" y="691"/>
                  </a:lnTo>
                  <a:cubicBezTo>
                    <a:pt x="4394" y="691"/>
                    <a:pt x="4502" y="750"/>
                    <a:pt x="4573" y="846"/>
                  </a:cubicBezTo>
                  <a:lnTo>
                    <a:pt x="5561" y="2227"/>
                  </a:lnTo>
                  <a:cubicBezTo>
                    <a:pt x="5585" y="2274"/>
                    <a:pt x="5645" y="2298"/>
                    <a:pt x="5692" y="2298"/>
                  </a:cubicBezTo>
                  <a:cubicBezTo>
                    <a:pt x="5716" y="2298"/>
                    <a:pt x="5764" y="2286"/>
                    <a:pt x="5775" y="2274"/>
                  </a:cubicBezTo>
                  <a:cubicBezTo>
                    <a:pt x="5859" y="2215"/>
                    <a:pt x="5871" y="2108"/>
                    <a:pt x="5811" y="2036"/>
                  </a:cubicBezTo>
                  <a:lnTo>
                    <a:pt x="4823" y="655"/>
                  </a:lnTo>
                  <a:cubicBezTo>
                    <a:pt x="4692" y="476"/>
                    <a:pt x="4490" y="357"/>
                    <a:pt x="4263" y="357"/>
                  </a:cubicBezTo>
                  <a:lnTo>
                    <a:pt x="3097" y="357"/>
                  </a:lnTo>
                  <a:lnTo>
                    <a:pt x="3097" y="155"/>
                  </a:lnTo>
                  <a:cubicBezTo>
                    <a:pt x="3097" y="72"/>
                    <a:pt x="3025"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63" name="Google Shape;6963;p79"/>
          <p:cNvGrpSpPr/>
          <p:nvPr/>
        </p:nvGrpSpPr>
        <p:grpSpPr>
          <a:xfrm>
            <a:off x="6264109" y="4279432"/>
            <a:ext cx="225498" cy="361560"/>
            <a:chOff x="6264109" y="4279432"/>
            <a:chExt cx="225498" cy="361560"/>
          </a:xfrm>
        </p:grpSpPr>
        <p:sp>
          <p:nvSpPr>
            <p:cNvPr id="6964" name="Google Shape;6964;p79"/>
            <p:cNvSpPr/>
            <p:nvPr/>
          </p:nvSpPr>
          <p:spPr>
            <a:xfrm>
              <a:off x="6264109" y="4279432"/>
              <a:ext cx="225498" cy="361560"/>
            </a:xfrm>
            <a:custGeom>
              <a:avLst/>
              <a:gdLst/>
              <a:ahLst/>
              <a:cxnLst/>
              <a:rect l="l" t="t" r="r" b="b"/>
              <a:pathLst>
                <a:path w="7085" h="11360" extrusionOk="0">
                  <a:moveTo>
                    <a:pt x="6716" y="870"/>
                  </a:moveTo>
                  <a:cubicBezTo>
                    <a:pt x="6716" y="870"/>
                    <a:pt x="6728" y="870"/>
                    <a:pt x="6728" y="882"/>
                  </a:cubicBezTo>
                  <a:lnTo>
                    <a:pt x="6728" y="1239"/>
                  </a:lnTo>
                  <a:lnTo>
                    <a:pt x="6751" y="1239"/>
                  </a:lnTo>
                  <a:lnTo>
                    <a:pt x="6192" y="1251"/>
                  </a:lnTo>
                  <a:cubicBezTo>
                    <a:pt x="6108" y="1251"/>
                    <a:pt x="6037" y="1322"/>
                    <a:pt x="6037" y="1418"/>
                  </a:cubicBezTo>
                  <a:cubicBezTo>
                    <a:pt x="6037" y="1501"/>
                    <a:pt x="6108" y="1584"/>
                    <a:pt x="6192" y="1584"/>
                  </a:cubicBezTo>
                  <a:lnTo>
                    <a:pt x="6394" y="1584"/>
                  </a:lnTo>
                  <a:lnTo>
                    <a:pt x="6394" y="7454"/>
                  </a:lnTo>
                  <a:cubicBezTo>
                    <a:pt x="6394" y="7454"/>
                    <a:pt x="6394" y="7478"/>
                    <a:pt x="6370" y="7478"/>
                  </a:cubicBezTo>
                  <a:lnTo>
                    <a:pt x="679" y="7478"/>
                  </a:lnTo>
                  <a:cubicBezTo>
                    <a:pt x="679" y="7478"/>
                    <a:pt x="655" y="7478"/>
                    <a:pt x="655" y="7454"/>
                  </a:cubicBezTo>
                  <a:lnTo>
                    <a:pt x="655" y="1584"/>
                  </a:lnTo>
                  <a:lnTo>
                    <a:pt x="5477" y="1584"/>
                  </a:lnTo>
                  <a:cubicBezTo>
                    <a:pt x="5573" y="1584"/>
                    <a:pt x="5644" y="1501"/>
                    <a:pt x="5644" y="1418"/>
                  </a:cubicBezTo>
                  <a:cubicBezTo>
                    <a:pt x="5644" y="1322"/>
                    <a:pt x="5573" y="1251"/>
                    <a:pt x="5477" y="1251"/>
                  </a:cubicBezTo>
                  <a:lnTo>
                    <a:pt x="322" y="1251"/>
                  </a:lnTo>
                  <a:cubicBezTo>
                    <a:pt x="322" y="1251"/>
                    <a:pt x="298" y="1251"/>
                    <a:pt x="298" y="1239"/>
                  </a:cubicBezTo>
                  <a:lnTo>
                    <a:pt x="298" y="882"/>
                  </a:lnTo>
                  <a:cubicBezTo>
                    <a:pt x="298" y="882"/>
                    <a:pt x="298" y="870"/>
                    <a:pt x="322" y="870"/>
                  </a:cubicBezTo>
                  <a:close/>
                  <a:moveTo>
                    <a:pt x="5358" y="7811"/>
                  </a:moveTo>
                  <a:lnTo>
                    <a:pt x="5858" y="10335"/>
                  </a:lnTo>
                  <a:lnTo>
                    <a:pt x="3691" y="10335"/>
                  </a:lnTo>
                  <a:lnTo>
                    <a:pt x="3691" y="8371"/>
                  </a:lnTo>
                  <a:cubicBezTo>
                    <a:pt x="3691" y="8276"/>
                    <a:pt x="3620" y="8204"/>
                    <a:pt x="3537" y="8204"/>
                  </a:cubicBezTo>
                  <a:cubicBezTo>
                    <a:pt x="3441" y="8204"/>
                    <a:pt x="3370" y="8276"/>
                    <a:pt x="3370" y="8371"/>
                  </a:cubicBezTo>
                  <a:lnTo>
                    <a:pt x="3370" y="10335"/>
                  </a:lnTo>
                  <a:lnTo>
                    <a:pt x="1215" y="10335"/>
                  </a:lnTo>
                  <a:lnTo>
                    <a:pt x="1715" y="7811"/>
                  </a:lnTo>
                  <a:close/>
                  <a:moveTo>
                    <a:pt x="3549" y="1"/>
                  </a:moveTo>
                  <a:cubicBezTo>
                    <a:pt x="3453" y="1"/>
                    <a:pt x="3382" y="72"/>
                    <a:pt x="3382" y="168"/>
                  </a:cubicBezTo>
                  <a:lnTo>
                    <a:pt x="3382" y="537"/>
                  </a:lnTo>
                  <a:lnTo>
                    <a:pt x="346" y="537"/>
                  </a:lnTo>
                  <a:cubicBezTo>
                    <a:pt x="155" y="537"/>
                    <a:pt x="0" y="691"/>
                    <a:pt x="0" y="882"/>
                  </a:cubicBezTo>
                  <a:lnTo>
                    <a:pt x="0" y="1239"/>
                  </a:lnTo>
                  <a:cubicBezTo>
                    <a:pt x="0" y="1430"/>
                    <a:pt x="155" y="1584"/>
                    <a:pt x="346" y="1584"/>
                  </a:cubicBezTo>
                  <a:lnTo>
                    <a:pt x="358" y="1584"/>
                  </a:lnTo>
                  <a:lnTo>
                    <a:pt x="358" y="7454"/>
                  </a:lnTo>
                  <a:cubicBezTo>
                    <a:pt x="358" y="7645"/>
                    <a:pt x="512" y="7799"/>
                    <a:pt x="703" y="7799"/>
                  </a:cubicBezTo>
                  <a:lnTo>
                    <a:pt x="1382" y="7799"/>
                  </a:lnTo>
                  <a:lnTo>
                    <a:pt x="715" y="11157"/>
                  </a:lnTo>
                  <a:cubicBezTo>
                    <a:pt x="703" y="11252"/>
                    <a:pt x="762" y="11347"/>
                    <a:pt x="858" y="11359"/>
                  </a:cubicBezTo>
                  <a:lnTo>
                    <a:pt x="882" y="11359"/>
                  </a:lnTo>
                  <a:cubicBezTo>
                    <a:pt x="953" y="11359"/>
                    <a:pt x="1036" y="11300"/>
                    <a:pt x="1048" y="11217"/>
                  </a:cubicBezTo>
                  <a:lnTo>
                    <a:pt x="1167" y="10645"/>
                  </a:lnTo>
                  <a:lnTo>
                    <a:pt x="3382" y="10645"/>
                  </a:lnTo>
                  <a:lnTo>
                    <a:pt x="3382" y="11193"/>
                  </a:lnTo>
                  <a:cubicBezTo>
                    <a:pt x="3382" y="11288"/>
                    <a:pt x="3453" y="11359"/>
                    <a:pt x="3549" y="11359"/>
                  </a:cubicBezTo>
                  <a:cubicBezTo>
                    <a:pt x="3632" y="11359"/>
                    <a:pt x="3703" y="11288"/>
                    <a:pt x="3703" y="11193"/>
                  </a:cubicBezTo>
                  <a:lnTo>
                    <a:pt x="3703" y="10645"/>
                  </a:lnTo>
                  <a:lnTo>
                    <a:pt x="5930" y="10645"/>
                  </a:lnTo>
                  <a:lnTo>
                    <a:pt x="6049" y="11217"/>
                  </a:lnTo>
                  <a:cubicBezTo>
                    <a:pt x="6061" y="11300"/>
                    <a:pt x="6132" y="11359"/>
                    <a:pt x="6204" y="11359"/>
                  </a:cubicBezTo>
                  <a:lnTo>
                    <a:pt x="6239" y="11359"/>
                  </a:lnTo>
                  <a:cubicBezTo>
                    <a:pt x="6323" y="11336"/>
                    <a:pt x="6382" y="11252"/>
                    <a:pt x="6370" y="11157"/>
                  </a:cubicBezTo>
                  <a:lnTo>
                    <a:pt x="5704" y="7799"/>
                  </a:lnTo>
                  <a:lnTo>
                    <a:pt x="6382" y="7799"/>
                  </a:lnTo>
                  <a:cubicBezTo>
                    <a:pt x="6585" y="7799"/>
                    <a:pt x="6728" y="7645"/>
                    <a:pt x="6728" y="7454"/>
                  </a:cubicBezTo>
                  <a:lnTo>
                    <a:pt x="6728" y="1584"/>
                  </a:lnTo>
                  <a:lnTo>
                    <a:pt x="6739" y="1584"/>
                  </a:lnTo>
                  <a:cubicBezTo>
                    <a:pt x="6942" y="1584"/>
                    <a:pt x="7085" y="1430"/>
                    <a:pt x="7085" y="1239"/>
                  </a:cubicBezTo>
                  <a:lnTo>
                    <a:pt x="7085" y="882"/>
                  </a:lnTo>
                  <a:cubicBezTo>
                    <a:pt x="7085" y="691"/>
                    <a:pt x="6930" y="537"/>
                    <a:pt x="6751" y="537"/>
                  </a:cubicBezTo>
                  <a:lnTo>
                    <a:pt x="3715" y="537"/>
                  </a:lnTo>
                  <a:lnTo>
                    <a:pt x="3715" y="168"/>
                  </a:lnTo>
                  <a:cubicBezTo>
                    <a:pt x="3715" y="72"/>
                    <a:pt x="3632" y="1"/>
                    <a:pt x="3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5" name="Google Shape;6965;p79"/>
            <p:cNvSpPr/>
            <p:nvPr/>
          </p:nvSpPr>
          <p:spPr>
            <a:xfrm>
              <a:off x="6303129" y="4370395"/>
              <a:ext cx="146693" cy="106495"/>
            </a:xfrm>
            <a:custGeom>
              <a:avLst/>
              <a:gdLst/>
              <a:ahLst/>
              <a:cxnLst/>
              <a:rect l="l" t="t" r="r" b="b"/>
              <a:pathLst>
                <a:path w="4609" h="3346" extrusionOk="0">
                  <a:moveTo>
                    <a:pt x="3561" y="0"/>
                  </a:moveTo>
                  <a:cubicBezTo>
                    <a:pt x="3466" y="0"/>
                    <a:pt x="3394" y="72"/>
                    <a:pt x="3394" y="167"/>
                  </a:cubicBezTo>
                  <a:cubicBezTo>
                    <a:pt x="3394" y="250"/>
                    <a:pt x="3466" y="334"/>
                    <a:pt x="3561" y="334"/>
                  </a:cubicBezTo>
                  <a:lnTo>
                    <a:pt x="4049" y="334"/>
                  </a:lnTo>
                  <a:lnTo>
                    <a:pt x="2406" y="1965"/>
                  </a:lnTo>
                  <a:lnTo>
                    <a:pt x="2394" y="1965"/>
                  </a:lnTo>
                  <a:lnTo>
                    <a:pt x="2025" y="1596"/>
                  </a:lnTo>
                  <a:cubicBezTo>
                    <a:pt x="1959" y="1530"/>
                    <a:pt x="1870" y="1498"/>
                    <a:pt x="1781" y="1498"/>
                  </a:cubicBezTo>
                  <a:cubicBezTo>
                    <a:pt x="1692" y="1498"/>
                    <a:pt x="1602" y="1530"/>
                    <a:pt x="1537" y="1596"/>
                  </a:cubicBezTo>
                  <a:lnTo>
                    <a:pt x="60" y="3072"/>
                  </a:lnTo>
                  <a:cubicBezTo>
                    <a:pt x="1" y="3132"/>
                    <a:pt x="1" y="3227"/>
                    <a:pt x="60" y="3310"/>
                  </a:cubicBezTo>
                  <a:cubicBezTo>
                    <a:pt x="84" y="3334"/>
                    <a:pt x="132" y="3346"/>
                    <a:pt x="179" y="3346"/>
                  </a:cubicBezTo>
                  <a:cubicBezTo>
                    <a:pt x="227" y="3346"/>
                    <a:pt x="263" y="3334"/>
                    <a:pt x="298" y="3310"/>
                  </a:cubicBezTo>
                  <a:lnTo>
                    <a:pt x="1775" y="1834"/>
                  </a:lnTo>
                  <a:lnTo>
                    <a:pt x="1787" y="1834"/>
                  </a:lnTo>
                  <a:lnTo>
                    <a:pt x="2156" y="2203"/>
                  </a:lnTo>
                  <a:cubicBezTo>
                    <a:pt x="2215" y="2263"/>
                    <a:pt x="2311" y="2310"/>
                    <a:pt x="2394" y="2310"/>
                  </a:cubicBezTo>
                  <a:cubicBezTo>
                    <a:pt x="2477" y="2310"/>
                    <a:pt x="2573" y="2274"/>
                    <a:pt x="2632" y="2203"/>
                  </a:cubicBezTo>
                  <a:lnTo>
                    <a:pt x="4263" y="572"/>
                  </a:lnTo>
                  <a:lnTo>
                    <a:pt x="4263" y="1060"/>
                  </a:lnTo>
                  <a:cubicBezTo>
                    <a:pt x="4263" y="1143"/>
                    <a:pt x="4347" y="1227"/>
                    <a:pt x="4430" y="1227"/>
                  </a:cubicBezTo>
                  <a:cubicBezTo>
                    <a:pt x="4525" y="1227"/>
                    <a:pt x="4597" y="1143"/>
                    <a:pt x="4597" y="1060"/>
                  </a:cubicBezTo>
                  <a:lnTo>
                    <a:pt x="4597" y="167"/>
                  </a:lnTo>
                  <a:cubicBezTo>
                    <a:pt x="4609" y="72"/>
                    <a:pt x="4537" y="0"/>
                    <a:pt x="4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66" name="Google Shape;6966;p79"/>
          <p:cNvGrpSpPr/>
          <p:nvPr/>
        </p:nvGrpSpPr>
        <p:grpSpPr>
          <a:xfrm>
            <a:off x="7929578" y="4284365"/>
            <a:ext cx="395266" cy="351312"/>
            <a:chOff x="7929578" y="4284365"/>
            <a:chExt cx="395266" cy="351312"/>
          </a:xfrm>
        </p:grpSpPr>
        <p:sp>
          <p:nvSpPr>
            <p:cNvPr id="6967" name="Google Shape;6967;p79"/>
            <p:cNvSpPr/>
            <p:nvPr/>
          </p:nvSpPr>
          <p:spPr>
            <a:xfrm>
              <a:off x="7954213" y="4588668"/>
              <a:ext cx="11394" cy="47009"/>
            </a:xfrm>
            <a:custGeom>
              <a:avLst/>
              <a:gdLst/>
              <a:ahLst/>
              <a:cxnLst/>
              <a:rect l="l" t="t" r="r" b="b"/>
              <a:pathLst>
                <a:path w="358" h="1477" extrusionOk="0">
                  <a:moveTo>
                    <a:pt x="179" y="0"/>
                  </a:moveTo>
                  <a:cubicBezTo>
                    <a:pt x="84" y="0"/>
                    <a:pt x="0" y="84"/>
                    <a:pt x="0" y="179"/>
                  </a:cubicBezTo>
                  <a:lnTo>
                    <a:pt x="0" y="1298"/>
                  </a:lnTo>
                  <a:cubicBezTo>
                    <a:pt x="0" y="1405"/>
                    <a:pt x="84" y="1477"/>
                    <a:pt x="179" y="1477"/>
                  </a:cubicBezTo>
                  <a:cubicBezTo>
                    <a:pt x="286" y="1477"/>
                    <a:pt x="358" y="1405"/>
                    <a:pt x="358" y="1298"/>
                  </a:cubicBezTo>
                  <a:lnTo>
                    <a:pt x="358" y="179"/>
                  </a:lnTo>
                  <a:cubicBezTo>
                    <a:pt x="358" y="96"/>
                    <a:pt x="286"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8" name="Google Shape;6968;p79"/>
            <p:cNvSpPr/>
            <p:nvPr/>
          </p:nvSpPr>
          <p:spPr>
            <a:xfrm>
              <a:off x="7929578" y="4432522"/>
              <a:ext cx="213372" cy="203155"/>
            </a:xfrm>
            <a:custGeom>
              <a:avLst/>
              <a:gdLst/>
              <a:ahLst/>
              <a:cxnLst/>
              <a:rect l="l" t="t" r="r" b="b"/>
              <a:pathLst>
                <a:path w="6704" h="6383" extrusionOk="0">
                  <a:moveTo>
                    <a:pt x="6192" y="1013"/>
                  </a:moveTo>
                  <a:lnTo>
                    <a:pt x="6275" y="1275"/>
                  </a:lnTo>
                  <a:cubicBezTo>
                    <a:pt x="6287" y="1358"/>
                    <a:pt x="6275" y="1430"/>
                    <a:pt x="6216" y="1489"/>
                  </a:cubicBezTo>
                  <a:lnTo>
                    <a:pt x="6108" y="1596"/>
                  </a:lnTo>
                  <a:lnTo>
                    <a:pt x="5858" y="1334"/>
                  </a:lnTo>
                  <a:lnTo>
                    <a:pt x="6192" y="1013"/>
                  </a:lnTo>
                  <a:close/>
                  <a:moveTo>
                    <a:pt x="1941" y="382"/>
                  </a:moveTo>
                  <a:cubicBezTo>
                    <a:pt x="2251" y="382"/>
                    <a:pt x="2536" y="501"/>
                    <a:pt x="2763" y="727"/>
                  </a:cubicBezTo>
                  <a:cubicBezTo>
                    <a:pt x="2965" y="953"/>
                    <a:pt x="3096" y="1251"/>
                    <a:pt x="3132" y="1573"/>
                  </a:cubicBezTo>
                  <a:cubicBezTo>
                    <a:pt x="3144" y="1692"/>
                    <a:pt x="3156" y="1846"/>
                    <a:pt x="3179" y="2001"/>
                  </a:cubicBezTo>
                  <a:cubicBezTo>
                    <a:pt x="2977" y="1680"/>
                    <a:pt x="2656" y="1430"/>
                    <a:pt x="2239" y="1287"/>
                  </a:cubicBezTo>
                  <a:cubicBezTo>
                    <a:pt x="1947" y="1199"/>
                    <a:pt x="1670" y="1191"/>
                    <a:pt x="1579" y="1191"/>
                  </a:cubicBezTo>
                  <a:cubicBezTo>
                    <a:pt x="1559" y="1191"/>
                    <a:pt x="1548" y="1192"/>
                    <a:pt x="1548" y="1192"/>
                  </a:cubicBezTo>
                  <a:cubicBezTo>
                    <a:pt x="1513" y="1192"/>
                    <a:pt x="1465" y="1204"/>
                    <a:pt x="1429" y="1251"/>
                  </a:cubicBezTo>
                  <a:lnTo>
                    <a:pt x="1108" y="1585"/>
                  </a:lnTo>
                  <a:cubicBezTo>
                    <a:pt x="1036" y="1668"/>
                    <a:pt x="1036" y="1787"/>
                    <a:pt x="1108" y="1846"/>
                  </a:cubicBezTo>
                  <a:cubicBezTo>
                    <a:pt x="1143" y="1882"/>
                    <a:pt x="1191" y="1900"/>
                    <a:pt x="1237" y="1900"/>
                  </a:cubicBezTo>
                  <a:cubicBezTo>
                    <a:pt x="1283" y="1900"/>
                    <a:pt x="1328" y="1882"/>
                    <a:pt x="1358" y="1846"/>
                  </a:cubicBezTo>
                  <a:lnTo>
                    <a:pt x="1632" y="1561"/>
                  </a:lnTo>
                  <a:cubicBezTo>
                    <a:pt x="1870" y="1573"/>
                    <a:pt x="2620" y="1668"/>
                    <a:pt x="2906" y="2299"/>
                  </a:cubicBezTo>
                  <a:cubicBezTo>
                    <a:pt x="2834" y="2763"/>
                    <a:pt x="2417" y="3120"/>
                    <a:pt x="1929" y="3120"/>
                  </a:cubicBezTo>
                  <a:cubicBezTo>
                    <a:pt x="1393" y="3120"/>
                    <a:pt x="941" y="2680"/>
                    <a:pt x="941" y="2144"/>
                  </a:cubicBezTo>
                  <a:cubicBezTo>
                    <a:pt x="941" y="2037"/>
                    <a:pt x="870" y="1966"/>
                    <a:pt x="762" y="1966"/>
                  </a:cubicBezTo>
                  <a:cubicBezTo>
                    <a:pt x="751" y="1966"/>
                    <a:pt x="715" y="1966"/>
                    <a:pt x="703" y="1977"/>
                  </a:cubicBezTo>
                  <a:cubicBezTo>
                    <a:pt x="715" y="1835"/>
                    <a:pt x="751" y="1680"/>
                    <a:pt x="751" y="1573"/>
                  </a:cubicBezTo>
                  <a:cubicBezTo>
                    <a:pt x="774" y="1251"/>
                    <a:pt x="893" y="953"/>
                    <a:pt x="1120" y="727"/>
                  </a:cubicBezTo>
                  <a:cubicBezTo>
                    <a:pt x="1334" y="501"/>
                    <a:pt x="1632" y="382"/>
                    <a:pt x="1941" y="382"/>
                  </a:cubicBezTo>
                  <a:close/>
                  <a:moveTo>
                    <a:pt x="631" y="2442"/>
                  </a:moveTo>
                  <a:cubicBezTo>
                    <a:pt x="703" y="2763"/>
                    <a:pt x="917" y="3049"/>
                    <a:pt x="1179" y="3228"/>
                  </a:cubicBezTo>
                  <a:lnTo>
                    <a:pt x="1179" y="3442"/>
                  </a:lnTo>
                  <a:lnTo>
                    <a:pt x="1167" y="3442"/>
                  </a:lnTo>
                  <a:cubicBezTo>
                    <a:pt x="822" y="3382"/>
                    <a:pt x="572" y="3287"/>
                    <a:pt x="417" y="3216"/>
                  </a:cubicBezTo>
                  <a:cubicBezTo>
                    <a:pt x="405" y="3216"/>
                    <a:pt x="417" y="3204"/>
                    <a:pt x="417" y="3204"/>
                  </a:cubicBezTo>
                  <a:cubicBezTo>
                    <a:pt x="501" y="2989"/>
                    <a:pt x="572" y="2728"/>
                    <a:pt x="631" y="2442"/>
                  </a:cubicBezTo>
                  <a:close/>
                  <a:moveTo>
                    <a:pt x="3239" y="2454"/>
                  </a:moveTo>
                  <a:cubicBezTo>
                    <a:pt x="3275" y="2692"/>
                    <a:pt x="3334" y="2942"/>
                    <a:pt x="3418" y="3144"/>
                  </a:cubicBezTo>
                  <a:lnTo>
                    <a:pt x="3084" y="3454"/>
                  </a:lnTo>
                  <a:cubicBezTo>
                    <a:pt x="3037" y="3478"/>
                    <a:pt x="3001" y="3513"/>
                    <a:pt x="2941" y="3513"/>
                  </a:cubicBezTo>
                  <a:lnTo>
                    <a:pt x="2894" y="3513"/>
                  </a:lnTo>
                  <a:cubicBezTo>
                    <a:pt x="2775" y="3513"/>
                    <a:pt x="2679" y="3418"/>
                    <a:pt x="2679" y="3299"/>
                  </a:cubicBezTo>
                  <a:lnTo>
                    <a:pt x="2679" y="3239"/>
                  </a:lnTo>
                  <a:cubicBezTo>
                    <a:pt x="2953" y="3061"/>
                    <a:pt x="3144" y="2787"/>
                    <a:pt x="3239" y="2454"/>
                  </a:cubicBezTo>
                  <a:close/>
                  <a:moveTo>
                    <a:pt x="2358" y="3418"/>
                  </a:moveTo>
                  <a:cubicBezTo>
                    <a:pt x="2370" y="3525"/>
                    <a:pt x="2429" y="3620"/>
                    <a:pt x="2489" y="3692"/>
                  </a:cubicBezTo>
                  <a:lnTo>
                    <a:pt x="2203" y="3954"/>
                  </a:lnTo>
                  <a:cubicBezTo>
                    <a:pt x="2132" y="4031"/>
                    <a:pt x="2033" y="4070"/>
                    <a:pt x="1934" y="4070"/>
                  </a:cubicBezTo>
                  <a:cubicBezTo>
                    <a:pt x="1834" y="4070"/>
                    <a:pt x="1733" y="4031"/>
                    <a:pt x="1655" y="3954"/>
                  </a:cubicBezTo>
                  <a:lnTo>
                    <a:pt x="1489" y="3799"/>
                  </a:lnTo>
                  <a:cubicBezTo>
                    <a:pt x="1524" y="3740"/>
                    <a:pt x="1536" y="3680"/>
                    <a:pt x="1536" y="3620"/>
                  </a:cubicBezTo>
                  <a:lnTo>
                    <a:pt x="1536" y="3418"/>
                  </a:lnTo>
                  <a:cubicBezTo>
                    <a:pt x="1667" y="3466"/>
                    <a:pt x="1810" y="3478"/>
                    <a:pt x="1941" y="3478"/>
                  </a:cubicBezTo>
                  <a:cubicBezTo>
                    <a:pt x="2084" y="3478"/>
                    <a:pt x="2227" y="3454"/>
                    <a:pt x="2358" y="3418"/>
                  </a:cubicBezTo>
                  <a:close/>
                  <a:moveTo>
                    <a:pt x="1941" y="1"/>
                  </a:moveTo>
                  <a:cubicBezTo>
                    <a:pt x="1120" y="1"/>
                    <a:pt x="465" y="656"/>
                    <a:pt x="393" y="1537"/>
                  </a:cubicBezTo>
                  <a:cubicBezTo>
                    <a:pt x="358" y="1882"/>
                    <a:pt x="239" y="2644"/>
                    <a:pt x="72" y="3061"/>
                  </a:cubicBezTo>
                  <a:cubicBezTo>
                    <a:pt x="0" y="3251"/>
                    <a:pt x="96" y="3454"/>
                    <a:pt x="274" y="3537"/>
                  </a:cubicBezTo>
                  <a:cubicBezTo>
                    <a:pt x="405" y="3597"/>
                    <a:pt x="608" y="3692"/>
                    <a:pt x="893" y="3751"/>
                  </a:cubicBezTo>
                  <a:lnTo>
                    <a:pt x="417" y="3990"/>
                  </a:lnTo>
                  <a:cubicBezTo>
                    <a:pt x="155" y="4121"/>
                    <a:pt x="0" y="4371"/>
                    <a:pt x="0" y="4668"/>
                  </a:cubicBezTo>
                  <a:lnTo>
                    <a:pt x="0" y="6204"/>
                  </a:lnTo>
                  <a:cubicBezTo>
                    <a:pt x="0" y="6311"/>
                    <a:pt x="72" y="6383"/>
                    <a:pt x="179" y="6383"/>
                  </a:cubicBezTo>
                  <a:cubicBezTo>
                    <a:pt x="286" y="6383"/>
                    <a:pt x="358" y="6311"/>
                    <a:pt x="358" y="6204"/>
                  </a:cubicBezTo>
                  <a:lnTo>
                    <a:pt x="358" y="4668"/>
                  </a:lnTo>
                  <a:cubicBezTo>
                    <a:pt x="358" y="4525"/>
                    <a:pt x="453" y="4371"/>
                    <a:pt x="584" y="4311"/>
                  </a:cubicBezTo>
                  <a:lnTo>
                    <a:pt x="1191" y="4013"/>
                  </a:lnTo>
                  <a:lnTo>
                    <a:pt x="1405" y="4216"/>
                  </a:lnTo>
                  <a:cubicBezTo>
                    <a:pt x="1548" y="4347"/>
                    <a:pt x="1739" y="4418"/>
                    <a:pt x="1929" y="4418"/>
                  </a:cubicBezTo>
                  <a:cubicBezTo>
                    <a:pt x="2120" y="4418"/>
                    <a:pt x="2310" y="4347"/>
                    <a:pt x="2453" y="4216"/>
                  </a:cubicBezTo>
                  <a:lnTo>
                    <a:pt x="2822" y="3859"/>
                  </a:lnTo>
                  <a:lnTo>
                    <a:pt x="2929" y="3859"/>
                  </a:lnTo>
                  <a:cubicBezTo>
                    <a:pt x="3084" y="3859"/>
                    <a:pt x="3215" y="3799"/>
                    <a:pt x="3322" y="3692"/>
                  </a:cubicBezTo>
                  <a:lnTo>
                    <a:pt x="5584" y="1561"/>
                  </a:lnTo>
                  <a:lnTo>
                    <a:pt x="5835" y="1811"/>
                  </a:lnTo>
                  <a:lnTo>
                    <a:pt x="3001" y="4656"/>
                  </a:lnTo>
                  <a:cubicBezTo>
                    <a:pt x="2822" y="4835"/>
                    <a:pt x="2715" y="5073"/>
                    <a:pt x="2715" y="5347"/>
                  </a:cubicBezTo>
                  <a:lnTo>
                    <a:pt x="2715" y="6192"/>
                  </a:lnTo>
                  <a:cubicBezTo>
                    <a:pt x="2715" y="6299"/>
                    <a:pt x="2787" y="6371"/>
                    <a:pt x="2894" y="6371"/>
                  </a:cubicBezTo>
                  <a:cubicBezTo>
                    <a:pt x="3001" y="6371"/>
                    <a:pt x="3072" y="6299"/>
                    <a:pt x="3072" y="6192"/>
                  </a:cubicBezTo>
                  <a:lnTo>
                    <a:pt x="3072" y="5371"/>
                  </a:lnTo>
                  <a:cubicBezTo>
                    <a:pt x="3072" y="5204"/>
                    <a:pt x="3132" y="5061"/>
                    <a:pt x="3251" y="4954"/>
                  </a:cubicBezTo>
                  <a:lnTo>
                    <a:pt x="6466" y="1739"/>
                  </a:lnTo>
                  <a:cubicBezTo>
                    <a:pt x="6597" y="1608"/>
                    <a:pt x="6656" y="1394"/>
                    <a:pt x="6608" y="1204"/>
                  </a:cubicBezTo>
                  <a:lnTo>
                    <a:pt x="6513" y="727"/>
                  </a:lnTo>
                  <a:lnTo>
                    <a:pt x="6632" y="608"/>
                  </a:lnTo>
                  <a:cubicBezTo>
                    <a:pt x="6704" y="537"/>
                    <a:pt x="6704" y="430"/>
                    <a:pt x="6644" y="358"/>
                  </a:cubicBezTo>
                  <a:cubicBezTo>
                    <a:pt x="6607" y="321"/>
                    <a:pt x="6560" y="303"/>
                    <a:pt x="6513" y="303"/>
                  </a:cubicBezTo>
                  <a:cubicBezTo>
                    <a:pt x="6470" y="303"/>
                    <a:pt x="6428" y="318"/>
                    <a:pt x="6394" y="346"/>
                  </a:cubicBezTo>
                  <a:lnTo>
                    <a:pt x="3727" y="2858"/>
                  </a:lnTo>
                  <a:cubicBezTo>
                    <a:pt x="3608" y="2430"/>
                    <a:pt x="3501" y="1846"/>
                    <a:pt x="3489" y="1537"/>
                  </a:cubicBezTo>
                  <a:cubicBezTo>
                    <a:pt x="3429" y="656"/>
                    <a:pt x="2751" y="1"/>
                    <a:pt x="1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9" name="Google Shape;6969;p79"/>
            <p:cNvSpPr/>
            <p:nvPr/>
          </p:nvSpPr>
          <p:spPr>
            <a:xfrm>
              <a:off x="8090243" y="4284365"/>
              <a:ext cx="234601" cy="196344"/>
            </a:xfrm>
            <a:custGeom>
              <a:avLst/>
              <a:gdLst/>
              <a:ahLst/>
              <a:cxnLst/>
              <a:rect l="l" t="t" r="r" b="b"/>
              <a:pathLst>
                <a:path w="7371" h="6169" extrusionOk="0">
                  <a:moveTo>
                    <a:pt x="572" y="1"/>
                  </a:moveTo>
                  <a:cubicBezTo>
                    <a:pt x="251" y="1"/>
                    <a:pt x="1" y="251"/>
                    <a:pt x="1" y="560"/>
                  </a:cubicBezTo>
                  <a:lnTo>
                    <a:pt x="1" y="5275"/>
                  </a:lnTo>
                  <a:cubicBezTo>
                    <a:pt x="1" y="5382"/>
                    <a:pt x="72" y="5454"/>
                    <a:pt x="179" y="5454"/>
                  </a:cubicBezTo>
                  <a:cubicBezTo>
                    <a:pt x="286" y="5454"/>
                    <a:pt x="358" y="5382"/>
                    <a:pt x="358" y="5275"/>
                  </a:cubicBezTo>
                  <a:lnTo>
                    <a:pt x="358" y="560"/>
                  </a:lnTo>
                  <a:cubicBezTo>
                    <a:pt x="358" y="441"/>
                    <a:pt x="453" y="358"/>
                    <a:pt x="572" y="358"/>
                  </a:cubicBezTo>
                  <a:lnTo>
                    <a:pt x="6787" y="358"/>
                  </a:lnTo>
                  <a:cubicBezTo>
                    <a:pt x="6906" y="358"/>
                    <a:pt x="7002" y="441"/>
                    <a:pt x="7002" y="560"/>
                  </a:cubicBezTo>
                  <a:lnTo>
                    <a:pt x="7002" y="5608"/>
                  </a:lnTo>
                  <a:cubicBezTo>
                    <a:pt x="7002" y="5728"/>
                    <a:pt x="6906" y="5811"/>
                    <a:pt x="6787" y="5811"/>
                  </a:cubicBezTo>
                  <a:lnTo>
                    <a:pt x="2191" y="5811"/>
                  </a:lnTo>
                  <a:cubicBezTo>
                    <a:pt x="2084" y="5811"/>
                    <a:pt x="2013" y="5894"/>
                    <a:pt x="2013" y="5989"/>
                  </a:cubicBezTo>
                  <a:cubicBezTo>
                    <a:pt x="2013" y="6097"/>
                    <a:pt x="2084" y="6168"/>
                    <a:pt x="2191" y="6168"/>
                  </a:cubicBezTo>
                  <a:lnTo>
                    <a:pt x="6787" y="6168"/>
                  </a:lnTo>
                  <a:cubicBezTo>
                    <a:pt x="7097" y="6168"/>
                    <a:pt x="7359" y="5918"/>
                    <a:pt x="7359" y="5608"/>
                  </a:cubicBezTo>
                  <a:lnTo>
                    <a:pt x="7359" y="560"/>
                  </a:lnTo>
                  <a:cubicBezTo>
                    <a:pt x="7371" y="251"/>
                    <a:pt x="7097" y="1"/>
                    <a:pt x="6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0" name="Google Shape;6970;p79"/>
            <p:cNvSpPr/>
            <p:nvPr/>
          </p:nvSpPr>
          <p:spPr>
            <a:xfrm>
              <a:off x="8145591" y="4309382"/>
              <a:ext cx="136063" cy="135299"/>
            </a:xfrm>
            <a:custGeom>
              <a:avLst/>
              <a:gdLst/>
              <a:ahLst/>
              <a:cxnLst/>
              <a:rect l="l" t="t" r="r" b="b"/>
              <a:pathLst>
                <a:path w="4275" h="4251" extrusionOk="0">
                  <a:moveTo>
                    <a:pt x="1953" y="739"/>
                  </a:moveTo>
                  <a:cubicBezTo>
                    <a:pt x="2322" y="739"/>
                    <a:pt x="2655" y="882"/>
                    <a:pt x="2917" y="1084"/>
                  </a:cubicBezTo>
                  <a:lnTo>
                    <a:pt x="1822" y="2179"/>
                  </a:lnTo>
                  <a:cubicBezTo>
                    <a:pt x="1750" y="2263"/>
                    <a:pt x="1750" y="2382"/>
                    <a:pt x="1822" y="2441"/>
                  </a:cubicBezTo>
                  <a:cubicBezTo>
                    <a:pt x="1845" y="2465"/>
                    <a:pt x="1905" y="2501"/>
                    <a:pt x="1953" y="2501"/>
                  </a:cubicBezTo>
                  <a:cubicBezTo>
                    <a:pt x="2000" y="2501"/>
                    <a:pt x="2048" y="2477"/>
                    <a:pt x="2084" y="2441"/>
                  </a:cubicBezTo>
                  <a:lnTo>
                    <a:pt x="2643" y="1882"/>
                  </a:lnTo>
                  <a:cubicBezTo>
                    <a:pt x="2715" y="2001"/>
                    <a:pt x="2762" y="2155"/>
                    <a:pt x="2762" y="2298"/>
                  </a:cubicBezTo>
                  <a:cubicBezTo>
                    <a:pt x="2762" y="2739"/>
                    <a:pt x="2405" y="3096"/>
                    <a:pt x="1965" y="3096"/>
                  </a:cubicBezTo>
                  <a:cubicBezTo>
                    <a:pt x="1536" y="3096"/>
                    <a:pt x="1179" y="2739"/>
                    <a:pt x="1179" y="2298"/>
                  </a:cubicBezTo>
                  <a:cubicBezTo>
                    <a:pt x="1179" y="1870"/>
                    <a:pt x="1536" y="1513"/>
                    <a:pt x="1965" y="1513"/>
                  </a:cubicBezTo>
                  <a:cubicBezTo>
                    <a:pt x="2072" y="1513"/>
                    <a:pt x="2143" y="1441"/>
                    <a:pt x="2143" y="1334"/>
                  </a:cubicBezTo>
                  <a:cubicBezTo>
                    <a:pt x="2143" y="1227"/>
                    <a:pt x="2072" y="1155"/>
                    <a:pt x="1965" y="1155"/>
                  </a:cubicBezTo>
                  <a:cubicBezTo>
                    <a:pt x="1334" y="1155"/>
                    <a:pt x="822" y="1679"/>
                    <a:pt x="822" y="2298"/>
                  </a:cubicBezTo>
                  <a:cubicBezTo>
                    <a:pt x="822" y="2941"/>
                    <a:pt x="1345" y="3453"/>
                    <a:pt x="1965" y="3453"/>
                  </a:cubicBezTo>
                  <a:cubicBezTo>
                    <a:pt x="2607" y="3453"/>
                    <a:pt x="3119" y="2929"/>
                    <a:pt x="3119" y="2298"/>
                  </a:cubicBezTo>
                  <a:cubicBezTo>
                    <a:pt x="3119" y="2060"/>
                    <a:pt x="3036" y="1822"/>
                    <a:pt x="2893" y="1632"/>
                  </a:cubicBezTo>
                  <a:lnTo>
                    <a:pt x="3191" y="1334"/>
                  </a:lnTo>
                  <a:cubicBezTo>
                    <a:pt x="3381" y="1608"/>
                    <a:pt x="3512" y="1953"/>
                    <a:pt x="3512" y="2310"/>
                  </a:cubicBezTo>
                  <a:cubicBezTo>
                    <a:pt x="3512" y="3168"/>
                    <a:pt x="2822" y="3870"/>
                    <a:pt x="1953" y="3870"/>
                  </a:cubicBezTo>
                  <a:cubicBezTo>
                    <a:pt x="1095" y="3870"/>
                    <a:pt x="393" y="3168"/>
                    <a:pt x="393" y="2310"/>
                  </a:cubicBezTo>
                  <a:cubicBezTo>
                    <a:pt x="393" y="1441"/>
                    <a:pt x="1095" y="739"/>
                    <a:pt x="1953" y="739"/>
                  </a:cubicBezTo>
                  <a:close/>
                  <a:moveTo>
                    <a:pt x="3500" y="0"/>
                  </a:moveTo>
                  <a:cubicBezTo>
                    <a:pt x="3393" y="0"/>
                    <a:pt x="3322" y="72"/>
                    <a:pt x="3322" y="179"/>
                  </a:cubicBezTo>
                  <a:lnTo>
                    <a:pt x="3322" y="679"/>
                  </a:lnTo>
                  <a:lnTo>
                    <a:pt x="3179" y="834"/>
                  </a:lnTo>
                  <a:cubicBezTo>
                    <a:pt x="2846" y="548"/>
                    <a:pt x="2417" y="381"/>
                    <a:pt x="1941" y="381"/>
                  </a:cubicBezTo>
                  <a:cubicBezTo>
                    <a:pt x="869" y="381"/>
                    <a:pt x="0" y="1251"/>
                    <a:pt x="0" y="2322"/>
                  </a:cubicBezTo>
                  <a:cubicBezTo>
                    <a:pt x="0" y="3394"/>
                    <a:pt x="869" y="4251"/>
                    <a:pt x="1941" y="4251"/>
                  </a:cubicBezTo>
                  <a:cubicBezTo>
                    <a:pt x="3012" y="4251"/>
                    <a:pt x="3870" y="3394"/>
                    <a:pt x="3870" y="2322"/>
                  </a:cubicBezTo>
                  <a:cubicBezTo>
                    <a:pt x="3870" y="1858"/>
                    <a:pt x="3715" y="1429"/>
                    <a:pt x="3429" y="1084"/>
                  </a:cubicBezTo>
                  <a:lnTo>
                    <a:pt x="3572" y="941"/>
                  </a:lnTo>
                  <a:lnTo>
                    <a:pt x="4084" y="941"/>
                  </a:lnTo>
                  <a:cubicBezTo>
                    <a:pt x="4191" y="941"/>
                    <a:pt x="4262" y="858"/>
                    <a:pt x="4262" y="751"/>
                  </a:cubicBezTo>
                  <a:cubicBezTo>
                    <a:pt x="4262" y="655"/>
                    <a:pt x="4191" y="584"/>
                    <a:pt x="4084" y="584"/>
                  </a:cubicBezTo>
                  <a:lnTo>
                    <a:pt x="3929" y="584"/>
                  </a:lnTo>
                  <a:lnTo>
                    <a:pt x="4203" y="310"/>
                  </a:lnTo>
                  <a:cubicBezTo>
                    <a:pt x="4274" y="239"/>
                    <a:pt x="4274" y="120"/>
                    <a:pt x="4203" y="60"/>
                  </a:cubicBezTo>
                  <a:cubicBezTo>
                    <a:pt x="4167" y="24"/>
                    <a:pt x="4120" y="6"/>
                    <a:pt x="4073" y="6"/>
                  </a:cubicBezTo>
                  <a:cubicBezTo>
                    <a:pt x="4027" y="6"/>
                    <a:pt x="3983" y="24"/>
                    <a:pt x="3953" y="60"/>
                  </a:cubicBezTo>
                  <a:lnTo>
                    <a:pt x="3679" y="322"/>
                  </a:lnTo>
                  <a:lnTo>
                    <a:pt x="3679" y="179"/>
                  </a:lnTo>
                  <a:cubicBezTo>
                    <a:pt x="3679" y="72"/>
                    <a:pt x="3608" y="0"/>
                    <a:pt x="3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71" name="Google Shape;6971;p79"/>
          <p:cNvGrpSpPr/>
          <p:nvPr/>
        </p:nvGrpSpPr>
        <p:grpSpPr>
          <a:xfrm>
            <a:off x="6595502" y="4323777"/>
            <a:ext cx="426315" cy="332826"/>
            <a:chOff x="6639652" y="4323777"/>
            <a:chExt cx="426315" cy="332826"/>
          </a:xfrm>
        </p:grpSpPr>
        <p:sp>
          <p:nvSpPr>
            <p:cNvPr id="6972" name="Google Shape;6972;p79"/>
            <p:cNvSpPr/>
            <p:nvPr/>
          </p:nvSpPr>
          <p:spPr>
            <a:xfrm>
              <a:off x="6639652" y="4323777"/>
              <a:ext cx="426315" cy="332826"/>
            </a:xfrm>
            <a:custGeom>
              <a:avLst/>
              <a:gdLst/>
              <a:ahLst/>
              <a:cxnLst/>
              <a:rect l="l" t="t" r="r" b="b"/>
              <a:pathLst>
                <a:path w="10967" h="8562" extrusionOk="0">
                  <a:moveTo>
                    <a:pt x="10585" y="382"/>
                  </a:moveTo>
                  <a:lnTo>
                    <a:pt x="10609" y="727"/>
                  </a:lnTo>
                  <a:lnTo>
                    <a:pt x="9335" y="727"/>
                  </a:lnTo>
                  <a:cubicBezTo>
                    <a:pt x="9252" y="727"/>
                    <a:pt x="9156" y="799"/>
                    <a:pt x="9156" y="906"/>
                  </a:cubicBezTo>
                  <a:cubicBezTo>
                    <a:pt x="9156" y="989"/>
                    <a:pt x="9240" y="1084"/>
                    <a:pt x="9335" y="1084"/>
                  </a:cubicBezTo>
                  <a:lnTo>
                    <a:pt x="10323" y="1084"/>
                  </a:lnTo>
                  <a:lnTo>
                    <a:pt x="10323" y="6168"/>
                  </a:lnTo>
                  <a:lnTo>
                    <a:pt x="4442" y="6168"/>
                  </a:lnTo>
                  <a:lnTo>
                    <a:pt x="4442" y="6002"/>
                  </a:lnTo>
                  <a:cubicBezTo>
                    <a:pt x="4442" y="5918"/>
                    <a:pt x="4370" y="5823"/>
                    <a:pt x="4263" y="5823"/>
                  </a:cubicBezTo>
                  <a:lnTo>
                    <a:pt x="3977" y="5823"/>
                  </a:lnTo>
                  <a:cubicBezTo>
                    <a:pt x="3953" y="5728"/>
                    <a:pt x="3906" y="5621"/>
                    <a:pt x="3846" y="5513"/>
                  </a:cubicBezTo>
                  <a:lnTo>
                    <a:pt x="4037" y="5323"/>
                  </a:lnTo>
                  <a:cubicBezTo>
                    <a:pt x="4108" y="5252"/>
                    <a:pt x="4108" y="5144"/>
                    <a:pt x="4037" y="5085"/>
                  </a:cubicBezTo>
                  <a:lnTo>
                    <a:pt x="3513" y="4561"/>
                  </a:lnTo>
                  <a:cubicBezTo>
                    <a:pt x="3489" y="4537"/>
                    <a:pt x="3441" y="4513"/>
                    <a:pt x="3394" y="4513"/>
                  </a:cubicBezTo>
                  <a:cubicBezTo>
                    <a:pt x="3358" y="4513"/>
                    <a:pt x="3311" y="4537"/>
                    <a:pt x="3275" y="4561"/>
                  </a:cubicBezTo>
                  <a:lnTo>
                    <a:pt x="3084" y="4751"/>
                  </a:lnTo>
                  <a:cubicBezTo>
                    <a:pt x="2977" y="4692"/>
                    <a:pt x="2882" y="4668"/>
                    <a:pt x="2775" y="4621"/>
                  </a:cubicBezTo>
                  <a:lnTo>
                    <a:pt x="2775" y="4335"/>
                  </a:lnTo>
                  <a:cubicBezTo>
                    <a:pt x="2775" y="4251"/>
                    <a:pt x="2703" y="4156"/>
                    <a:pt x="2596" y="4156"/>
                  </a:cubicBezTo>
                  <a:lnTo>
                    <a:pt x="2168" y="4156"/>
                  </a:lnTo>
                  <a:lnTo>
                    <a:pt x="2168" y="1084"/>
                  </a:lnTo>
                  <a:lnTo>
                    <a:pt x="8728" y="1084"/>
                  </a:lnTo>
                  <a:cubicBezTo>
                    <a:pt x="8811" y="1084"/>
                    <a:pt x="8906" y="1001"/>
                    <a:pt x="8906" y="894"/>
                  </a:cubicBezTo>
                  <a:cubicBezTo>
                    <a:pt x="8906" y="799"/>
                    <a:pt x="8835" y="715"/>
                    <a:pt x="8728" y="715"/>
                  </a:cubicBezTo>
                  <a:lnTo>
                    <a:pt x="1882" y="715"/>
                  </a:lnTo>
                  <a:lnTo>
                    <a:pt x="1882" y="382"/>
                  </a:lnTo>
                  <a:close/>
                  <a:moveTo>
                    <a:pt x="10609" y="6502"/>
                  </a:moveTo>
                  <a:lnTo>
                    <a:pt x="10609" y="6835"/>
                  </a:lnTo>
                  <a:lnTo>
                    <a:pt x="4394" y="6835"/>
                  </a:lnTo>
                  <a:cubicBezTo>
                    <a:pt x="4430" y="6811"/>
                    <a:pt x="4442" y="6764"/>
                    <a:pt x="4442" y="6716"/>
                  </a:cubicBezTo>
                  <a:lnTo>
                    <a:pt x="4442" y="6526"/>
                  </a:lnTo>
                  <a:lnTo>
                    <a:pt x="10490" y="6526"/>
                  </a:lnTo>
                  <a:cubicBezTo>
                    <a:pt x="10526" y="6526"/>
                    <a:pt x="10561" y="6514"/>
                    <a:pt x="10585" y="6502"/>
                  </a:cubicBezTo>
                  <a:close/>
                  <a:moveTo>
                    <a:pt x="2453" y="4501"/>
                  </a:moveTo>
                  <a:lnTo>
                    <a:pt x="2453" y="4740"/>
                  </a:lnTo>
                  <a:cubicBezTo>
                    <a:pt x="2453" y="4811"/>
                    <a:pt x="2513" y="4894"/>
                    <a:pt x="2584" y="4906"/>
                  </a:cubicBezTo>
                  <a:cubicBezTo>
                    <a:pt x="2751" y="4930"/>
                    <a:pt x="2894" y="5013"/>
                    <a:pt x="3049" y="5097"/>
                  </a:cubicBezTo>
                  <a:cubicBezTo>
                    <a:pt x="3078" y="5117"/>
                    <a:pt x="3110" y="5126"/>
                    <a:pt x="3141" y="5126"/>
                  </a:cubicBezTo>
                  <a:cubicBezTo>
                    <a:pt x="3183" y="5126"/>
                    <a:pt x="3223" y="5108"/>
                    <a:pt x="3251" y="5073"/>
                  </a:cubicBezTo>
                  <a:lnTo>
                    <a:pt x="3430" y="4894"/>
                  </a:lnTo>
                  <a:lnTo>
                    <a:pt x="3715" y="5168"/>
                  </a:lnTo>
                  <a:lnTo>
                    <a:pt x="3537" y="5347"/>
                  </a:lnTo>
                  <a:cubicBezTo>
                    <a:pt x="3477" y="5406"/>
                    <a:pt x="3477" y="5502"/>
                    <a:pt x="3501" y="5561"/>
                  </a:cubicBezTo>
                  <a:cubicBezTo>
                    <a:pt x="3596" y="5704"/>
                    <a:pt x="3656" y="5859"/>
                    <a:pt x="3703" y="6025"/>
                  </a:cubicBezTo>
                  <a:cubicBezTo>
                    <a:pt x="3715" y="6097"/>
                    <a:pt x="3787" y="6156"/>
                    <a:pt x="3858" y="6156"/>
                  </a:cubicBezTo>
                  <a:lnTo>
                    <a:pt x="4096" y="6156"/>
                  </a:lnTo>
                  <a:lnTo>
                    <a:pt x="4096" y="6561"/>
                  </a:lnTo>
                  <a:lnTo>
                    <a:pt x="3858" y="6561"/>
                  </a:lnTo>
                  <a:cubicBezTo>
                    <a:pt x="3787" y="6561"/>
                    <a:pt x="3715" y="6621"/>
                    <a:pt x="3703" y="6692"/>
                  </a:cubicBezTo>
                  <a:cubicBezTo>
                    <a:pt x="3656" y="6859"/>
                    <a:pt x="3596" y="7002"/>
                    <a:pt x="3501" y="7157"/>
                  </a:cubicBezTo>
                  <a:cubicBezTo>
                    <a:pt x="3465" y="7228"/>
                    <a:pt x="3477" y="7311"/>
                    <a:pt x="3537" y="7359"/>
                  </a:cubicBezTo>
                  <a:lnTo>
                    <a:pt x="3715" y="7538"/>
                  </a:lnTo>
                  <a:lnTo>
                    <a:pt x="3430" y="7823"/>
                  </a:lnTo>
                  <a:lnTo>
                    <a:pt x="3251" y="7645"/>
                  </a:lnTo>
                  <a:cubicBezTo>
                    <a:pt x="3215" y="7608"/>
                    <a:pt x="3169" y="7594"/>
                    <a:pt x="3126" y="7594"/>
                  </a:cubicBezTo>
                  <a:cubicBezTo>
                    <a:pt x="3098" y="7594"/>
                    <a:pt x="3072" y="7600"/>
                    <a:pt x="3049" y="7609"/>
                  </a:cubicBezTo>
                  <a:cubicBezTo>
                    <a:pt x="2894" y="7704"/>
                    <a:pt x="2751" y="7764"/>
                    <a:pt x="2584" y="7799"/>
                  </a:cubicBezTo>
                  <a:cubicBezTo>
                    <a:pt x="2513" y="7823"/>
                    <a:pt x="2453" y="7895"/>
                    <a:pt x="2453" y="7966"/>
                  </a:cubicBezTo>
                  <a:lnTo>
                    <a:pt x="2453" y="8204"/>
                  </a:lnTo>
                  <a:lnTo>
                    <a:pt x="2048" y="8204"/>
                  </a:lnTo>
                  <a:lnTo>
                    <a:pt x="2048" y="7966"/>
                  </a:lnTo>
                  <a:cubicBezTo>
                    <a:pt x="2048" y="7895"/>
                    <a:pt x="1989" y="7823"/>
                    <a:pt x="1917" y="7799"/>
                  </a:cubicBezTo>
                  <a:cubicBezTo>
                    <a:pt x="1751" y="7764"/>
                    <a:pt x="1596" y="7704"/>
                    <a:pt x="1453" y="7609"/>
                  </a:cubicBezTo>
                  <a:cubicBezTo>
                    <a:pt x="1426" y="7596"/>
                    <a:pt x="1396" y="7589"/>
                    <a:pt x="1366" y="7589"/>
                  </a:cubicBezTo>
                  <a:cubicBezTo>
                    <a:pt x="1317" y="7589"/>
                    <a:pt x="1269" y="7607"/>
                    <a:pt x="1239" y="7645"/>
                  </a:cubicBezTo>
                  <a:lnTo>
                    <a:pt x="1060" y="7823"/>
                  </a:lnTo>
                  <a:lnTo>
                    <a:pt x="786" y="7538"/>
                  </a:lnTo>
                  <a:lnTo>
                    <a:pt x="965" y="7359"/>
                  </a:lnTo>
                  <a:cubicBezTo>
                    <a:pt x="1025" y="7299"/>
                    <a:pt x="1025" y="7216"/>
                    <a:pt x="989" y="7157"/>
                  </a:cubicBezTo>
                  <a:cubicBezTo>
                    <a:pt x="905" y="7002"/>
                    <a:pt x="846" y="6859"/>
                    <a:pt x="798" y="6692"/>
                  </a:cubicBezTo>
                  <a:cubicBezTo>
                    <a:pt x="786" y="6621"/>
                    <a:pt x="703" y="6561"/>
                    <a:pt x="632" y="6561"/>
                  </a:cubicBezTo>
                  <a:lnTo>
                    <a:pt x="393" y="6561"/>
                  </a:lnTo>
                  <a:lnTo>
                    <a:pt x="393" y="6156"/>
                  </a:lnTo>
                  <a:lnTo>
                    <a:pt x="632" y="6156"/>
                  </a:lnTo>
                  <a:cubicBezTo>
                    <a:pt x="703" y="6156"/>
                    <a:pt x="786" y="6097"/>
                    <a:pt x="798" y="6025"/>
                  </a:cubicBezTo>
                  <a:cubicBezTo>
                    <a:pt x="822" y="5859"/>
                    <a:pt x="905" y="5704"/>
                    <a:pt x="989" y="5561"/>
                  </a:cubicBezTo>
                  <a:cubicBezTo>
                    <a:pt x="1036" y="5490"/>
                    <a:pt x="1025" y="5394"/>
                    <a:pt x="965" y="5347"/>
                  </a:cubicBezTo>
                  <a:lnTo>
                    <a:pt x="786" y="5168"/>
                  </a:lnTo>
                  <a:lnTo>
                    <a:pt x="1060" y="4894"/>
                  </a:lnTo>
                  <a:lnTo>
                    <a:pt x="1239" y="5073"/>
                  </a:lnTo>
                  <a:cubicBezTo>
                    <a:pt x="1272" y="5106"/>
                    <a:pt x="1317" y="5121"/>
                    <a:pt x="1361" y="5121"/>
                  </a:cubicBezTo>
                  <a:cubicBezTo>
                    <a:pt x="1394" y="5121"/>
                    <a:pt x="1427" y="5112"/>
                    <a:pt x="1453" y="5097"/>
                  </a:cubicBezTo>
                  <a:cubicBezTo>
                    <a:pt x="1596" y="5013"/>
                    <a:pt x="1751" y="4954"/>
                    <a:pt x="1917" y="4906"/>
                  </a:cubicBezTo>
                  <a:cubicBezTo>
                    <a:pt x="1989" y="4894"/>
                    <a:pt x="2048" y="4811"/>
                    <a:pt x="2048" y="4740"/>
                  </a:cubicBezTo>
                  <a:lnTo>
                    <a:pt x="2048" y="4501"/>
                  </a:lnTo>
                  <a:close/>
                  <a:moveTo>
                    <a:pt x="1715" y="1"/>
                  </a:moveTo>
                  <a:cubicBezTo>
                    <a:pt x="1632" y="1"/>
                    <a:pt x="1536" y="84"/>
                    <a:pt x="1536" y="191"/>
                  </a:cubicBezTo>
                  <a:lnTo>
                    <a:pt x="1536" y="882"/>
                  </a:lnTo>
                  <a:cubicBezTo>
                    <a:pt x="1536" y="977"/>
                    <a:pt x="1608" y="1061"/>
                    <a:pt x="1715" y="1061"/>
                  </a:cubicBezTo>
                  <a:lnTo>
                    <a:pt x="1822" y="1061"/>
                  </a:lnTo>
                  <a:lnTo>
                    <a:pt x="1822" y="4144"/>
                  </a:lnTo>
                  <a:cubicBezTo>
                    <a:pt x="1751" y="4156"/>
                    <a:pt x="1679" y="4240"/>
                    <a:pt x="1679" y="4311"/>
                  </a:cubicBezTo>
                  <a:lnTo>
                    <a:pt x="1679" y="4597"/>
                  </a:lnTo>
                  <a:cubicBezTo>
                    <a:pt x="1572" y="4621"/>
                    <a:pt x="1465" y="4668"/>
                    <a:pt x="1358" y="4728"/>
                  </a:cubicBezTo>
                  <a:lnTo>
                    <a:pt x="1167" y="4537"/>
                  </a:lnTo>
                  <a:cubicBezTo>
                    <a:pt x="1144" y="4501"/>
                    <a:pt x="1096" y="4490"/>
                    <a:pt x="1048" y="4490"/>
                  </a:cubicBezTo>
                  <a:cubicBezTo>
                    <a:pt x="1001" y="4490"/>
                    <a:pt x="965" y="4501"/>
                    <a:pt x="929" y="4537"/>
                  </a:cubicBezTo>
                  <a:lnTo>
                    <a:pt x="405" y="5049"/>
                  </a:lnTo>
                  <a:cubicBezTo>
                    <a:pt x="334" y="5132"/>
                    <a:pt x="334" y="5228"/>
                    <a:pt x="405" y="5287"/>
                  </a:cubicBezTo>
                  <a:lnTo>
                    <a:pt x="608" y="5490"/>
                  </a:lnTo>
                  <a:cubicBezTo>
                    <a:pt x="548" y="5585"/>
                    <a:pt x="513" y="5692"/>
                    <a:pt x="465" y="5799"/>
                  </a:cubicBezTo>
                  <a:lnTo>
                    <a:pt x="191" y="5799"/>
                  </a:lnTo>
                  <a:cubicBezTo>
                    <a:pt x="96" y="5799"/>
                    <a:pt x="1" y="5871"/>
                    <a:pt x="1" y="5978"/>
                  </a:cubicBezTo>
                  <a:lnTo>
                    <a:pt x="1" y="6716"/>
                  </a:lnTo>
                  <a:cubicBezTo>
                    <a:pt x="1" y="6811"/>
                    <a:pt x="84" y="6895"/>
                    <a:pt x="191" y="6895"/>
                  </a:cubicBezTo>
                  <a:lnTo>
                    <a:pt x="465" y="6895"/>
                  </a:lnTo>
                  <a:cubicBezTo>
                    <a:pt x="501" y="7002"/>
                    <a:pt x="548" y="7109"/>
                    <a:pt x="608" y="7216"/>
                  </a:cubicBezTo>
                  <a:lnTo>
                    <a:pt x="405" y="7407"/>
                  </a:lnTo>
                  <a:cubicBezTo>
                    <a:pt x="334" y="7478"/>
                    <a:pt x="334" y="7585"/>
                    <a:pt x="405" y="7645"/>
                  </a:cubicBezTo>
                  <a:lnTo>
                    <a:pt x="929" y="8169"/>
                  </a:lnTo>
                  <a:cubicBezTo>
                    <a:pt x="965" y="8204"/>
                    <a:pt x="1010" y="8222"/>
                    <a:pt x="1053" y="8222"/>
                  </a:cubicBezTo>
                  <a:cubicBezTo>
                    <a:pt x="1096" y="8222"/>
                    <a:pt x="1138" y="8204"/>
                    <a:pt x="1167" y="8169"/>
                  </a:cubicBezTo>
                  <a:lnTo>
                    <a:pt x="1358" y="7966"/>
                  </a:lnTo>
                  <a:cubicBezTo>
                    <a:pt x="1465" y="8026"/>
                    <a:pt x="1572" y="8061"/>
                    <a:pt x="1679" y="8109"/>
                  </a:cubicBezTo>
                  <a:lnTo>
                    <a:pt x="1679" y="8383"/>
                  </a:lnTo>
                  <a:cubicBezTo>
                    <a:pt x="1679" y="8478"/>
                    <a:pt x="1751" y="8561"/>
                    <a:pt x="1858" y="8561"/>
                  </a:cubicBezTo>
                  <a:lnTo>
                    <a:pt x="2596" y="8561"/>
                  </a:lnTo>
                  <a:cubicBezTo>
                    <a:pt x="2679" y="8561"/>
                    <a:pt x="2775" y="8490"/>
                    <a:pt x="2775" y="8383"/>
                  </a:cubicBezTo>
                  <a:lnTo>
                    <a:pt x="2775" y="8109"/>
                  </a:lnTo>
                  <a:cubicBezTo>
                    <a:pt x="2882" y="8073"/>
                    <a:pt x="2989" y="8026"/>
                    <a:pt x="3084" y="7966"/>
                  </a:cubicBezTo>
                  <a:lnTo>
                    <a:pt x="3275" y="8169"/>
                  </a:lnTo>
                  <a:cubicBezTo>
                    <a:pt x="3316" y="8204"/>
                    <a:pt x="3364" y="8222"/>
                    <a:pt x="3407" y="8222"/>
                  </a:cubicBezTo>
                  <a:cubicBezTo>
                    <a:pt x="3450" y="8222"/>
                    <a:pt x="3489" y="8204"/>
                    <a:pt x="3513" y="8169"/>
                  </a:cubicBezTo>
                  <a:lnTo>
                    <a:pt x="4037" y="7645"/>
                  </a:lnTo>
                  <a:cubicBezTo>
                    <a:pt x="4108" y="7573"/>
                    <a:pt x="4108" y="7466"/>
                    <a:pt x="4037" y="7407"/>
                  </a:cubicBezTo>
                  <a:lnTo>
                    <a:pt x="3846" y="7216"/>
                  </a:lnTo>
                  <a:cubicBezTo>
                    <a:pt x="3846" y="7192"/>
                    <a:pt x="3858" y="7192"/>
                    <a:pt x="3858" y="7180"/>
                  </a:cubicBezTo>
                  <a:lnTo>
                    <a:pt x="10764" y="7180"/>
                  </a:lnTo>
                  <a:cubicBezTo>
                    <a:pt x="10859" y="7180"/>
                    <a:pt x="10942" y="7109"/>
                    <a:pt x="10942" y="7002"/>
                  </a:cubicBezTo>
                  <a:lnTo>
                    <a:pt x="10942" y="6299"/>
                  </a:lnTo>
                  <a:cubicBezTo>
                    <a:pt x="10942" y="6216"/>
                    <a:pt x="10871" y="6121"/>
                    <a:pt x="10764" y="6121"/>
                  </a:cubicBezTo>
                  <a:lnTo>
                    <a:pt x="10657" y="6121"/>
                  </a:lnTo>
                  <a:lnTo>
                    <a:pt x="10657" y="1037"/>
                  </a:lnTo>
                  <a:lnTo>
                    <a:pt x="10788" y="1037"/>
                  </a:lnTo>
                  <a:lnTo>
                    <a:pt x="10788" y="1061"/>
                  </a:lnTo>
                  <a:cubicBezTo>
                    <a:pt x="10871" y="1061"/>
                    <a:pt x="10966" y="989"/>
                    <a:pt x="10966" y="882"/>
                  </a:cubicBezTo>
                  <a:lnTo>
                    <a:pt x="10966" y="191"/>
                  </a:lnTo>
                  <a:cubicBezTo>
                    <a:pt x="10966" y="96"/>
                    <a:pt x="10883" y="1"/>
                    <a:pt x="107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3" name="Google Shape;6973;p79"/>
            <p:cNvSpPr/>
            <p:nvPr/>
          </p:nvSpPr>
          <p:spPr>
            <a:xfrm>
              <a:off x="6830793" y="4458937"/>
              <a:ext cx="41244" cy="85675"/>
            </a:xfrm>
            <a:custGeom>
              <a:avLst/>
              <a:gdLst/>
              <a:ahLst/>
              <a:cxnLst/>
              <a:rect l="l" t="t" r="r" b="b"/>
              <a:pathLst>
                <a:path w="1061" h="2204" extrusionOk="0">
                  <a:moveTo>
                    <a:pt x="715" y="358"/>
                  </a:moveTo>
                  <a:lnTo>
                    <a:pt x="715" y="1858"/>
                  </a:lnTo>
                  <a:lnTo>
                    <a:pt x="370" y="1858"/>
                  </a:lnTo>
                  <a:lnTo>
                    <a:pt x="370" y="358"/>
                  </a:lnTo>
                  <a:close/>
                  <a:moveTo>
                    <a:pt x="179" y="1"/>
                  </a:moveTo>
                  <a:cubicBezTo>
                    <a:pt x="96" y="1"/>
                    <a:pt x="1" y="72"/>
                    <a:pt x="1" y="179"/>
                  </a:cubicBezTo>
                  <a:lnTo>
                    <a:pt x="1" y="2025"/>
                  </a:lnTo>
                  <a:cubicBezTo>
                    <a:pt x="1" y="2108"/>
                    <a:pt x="72" y="2203"/>
                    <a:pt x="179" y="2203"/>
                  </a:cubicBezTo>
                  <a:lnTo>
                    <a:pt x="882" y="2203"/>
                  </a:lnTo>
                  <a:cubicBezTo>
                    <a:pt x="965" y="2203"/>
                    <a:pt x="1061" y="2132"/>
                    <a:pt x="1061" y="2025"/>
                  </a:cubicBezTo>
                  <a:lnTo>
                    <a:pt x="1061" y="179"/>
                  </a:lnTo>
                  <a:cubicBezTo>
                    <a:pt x="1061" y="84"/>
                    <a:pt x="989" y="1"/>
                    <a:pt x="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4" name="Google Shape;6974;p79"/>
            <p:cNvSpPr/>
            <p:nvPr/>
          </p:nvSpPr>
          <p:spPr>
            <a:xfrm>
              <a:off x="6879423" y="4426556"/>
              <a:ext cx="41205" cy="118522"/>
            </a:xfrm>
            <a:custGeom>
              <a:avLst/>
              <a:gdLst/>
              <a:ahLst/>
              <a:cxnLst/>
              <a:rect l="l" t="t" r="r" b="b"/>
              <a:pathLst>
                <a:path w="1060" h="3049" extrusionOk="0">
                  <a:moveTo>
                    <a:pt x="702" y="345"/>
                  </a:moveTo>
                  <a:lnTo>
                    <a:pt x="702" y="2691"/>
                  </a:lnTo>
                  <a:lnTo>
                    <a:pt x="357" y="2691"/>
                  </a:lnTo>
                  <a:lnTo>
                    <a:pt x="357" y="345"/>
                  </a:lnTo>
                  <a:close/>
                  <a:moveTo>
                    <a:pt x="179" y="0"/>
                  </a:moveTo>
                  <a:cubicBezTo>
                    <a:pt x="95" y="0"/>
                    <a:pt x="0" y="72"/>
                    <a:pt x="0" y="179"/>
                  </a:cubicBezTo>
                  <a:lnTo>
                    <a:pt x="0" y="2869"/>
                  </a:lnTo>
                  <a:cubicBezTo>
                    <a:pt x="0" y="2965"/>
                    <a:pt x="71" y="3048"/>
                    <a:pt x="179" y="3048"/>
                  </a:cubicBezTo>
                  <a:lnTo>
                    <a:pt x="881" y="3048"/>
                  </a:lnTo>
                  <a:cubicBezTo>
                    <a:pt x="964" y="3048"/>
                    <a:pt x="1060" y="2977"/>
                    <a:pt x="1060" y="2869"/>
                  </a:cubicBezTo>
                  <a:lnTo>
                    <a:pt x="1060" y="179"/>
                  </a:lnTo>
                  <a:cubicBezTo>
                    <a:pt x="1048" y="72"/>
                    <a:pt x="964" y="0"/>
                    <a:pt x="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5" name="Google Shape;6975;p79"/>
            <p:cNvSpPr/>
            <p:nvPr/>
          </p:nvSpPr>
          <p:spPr>
            <a:xfrm>
              <a:off x="6927549" y="4443194"/>
              <a:ext cx="41205" cy="101418"/>
            </a:xfrm>
            <a:custGeom>
              <a:avLst/>
              <a:gdLst/>
              <a:ahLst/>
              <a:cxnLst/>
              <a:rect l="l" t="t" r="r" b="b"/>
              <a:pathLst>
                <a:path w="1060" h="2609" extrusionOk="0">
                  <a:moveTo>
                    <a:pt x="715" y="358"/>
                  </a:moveTo>
                  <a:lnTo>
                    <a:pt x="715" y="2263"/>
                  </a:lnTo>
                  <a:lnTo>
                    <a:pt x="369" y="2263"/>
                  </a:lnTo>
                  <a:lnTo>
                    <a:pt x="369" y="358"/>
                  </a:lnTo>
                  <a:close/>
                  <a:moveTo>
                    <a:pt x="179" y="1"/>
                  </a:moveTo>
                  <a:cubicBezTo>
                    <a:pt x="84" y="1"/>
                    <a:pt x="0" y="72"/>
                    <a:pt x="0" y="179"/>
                  </a:cubicBezTo>
                  <a:lnTo>
                    <a:pt x="0" y="2430"/>
                  </a:lnTo>
                  <a:cubicBezTo>
                    <a:pt x="0" y="2513"/>
                    <a:pt x="72" y="2608"/>
                    <a:pt x="179" y="2608"/>
                  </a:cubicBezTo>
                  <a:lnTo>
                    <a:pt x="881" y="2608"/>
                  </a:lnTo>
                  <a:cubicBezTo>
                    <a:pt x="965" y="2608"/>
                    <a:pt x="1060" y="2537"/>
                    <a:pt x="1060" y="2430"/>
                  </a:cubicBezTo>
                  <a:lnTo>
                    <a:pt x="1060" y="179"/>
                  </a:lnTo>
                  <a:cubicBezTo>
                    <a:pt x="1060" y="72"/>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6" name="Google Shape;6976;p79"/>
            <p:cNvSpPr/>
            <p:nvPr/>
          </p:nvSpPr>
          <p:spPr>
            <a:xfrm>
              <a:off x="6976141" y="4387645"/>
              <a:ext cx="41244" cy="156967"/>
            </a:xfrm>
            <a:custGeom>
              <a:avLst/>
              <a:gdLst/>
              <a:ahLst/>
              <a:cxnLst/>
              <a:rect l="l" t="t" r="r" b="b"/>
              <a:pathLst>
                <a:path w="1061" h="4038" extrusionOk="0">
                  <a:moveTo>
                    <a:pt x="679" y="358"/>
                  </a:moveTo>
                  <a:lnTo>
                    <a:pt x="679" y="3692"/>
                  </a:lnTo>
                  <a:lnTo>
                    <a:pt x="346" y="3692"/>
                  </a:lnTo>
                  <a:lnTo>
                    <a:pt x="346" y="358"/>
                  </a:lnTo>
                  <a:close/>
                  <a:moveTo>
                    <a:pt x="179" y="1"/>
                  </a:moveTo>
                  <a:cubicBezTo>
                    <a:pt x="72" y="1"/>
                    <a:pt x="0" y="96"/>
                    <a:pt x="0" y="180"/>
                  </a:cubicBezTo>
                  <a:lnTo>
                    <a:pt x="0" y="3859"/>
                  </a:lnTo>
                  <a:cubicBezTo>
                    <a:pt x="0" y="3942"/>
                    <a:pt x="72" y="4037"/>
                    <a:pt x="179" y="4037"/>
                  </a:cubicBezTo>
                  <a:lnTo>
                    <a:pt x="881" y="4037"/>
                  </a:lnTo>
                  <a:cubicBezTo>
                    <a:pt x="965" y="4037"/>
                    <a:pt x="1060" y="3966"/>
                    <a:pt x="1060" y="3859"/>
                  </a:cubicBezTo>
                  <a:lnTo>
                    <a:pt x="1060" y="180"/>
                  </a:lnTo>
                  <a:cubicBezTo>
                    <a:pt x="1060" y="96"/>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7" name="Google Shape;6977;p79"/>
            <p:cNvSpPr/>
            <p:nvPr/>
          </p:nvSpPr>
          <p:spPr>
            <a:xfrm>
              <a:off x="6745193" y="4404321"/>
              <a:ext cx="50029" cy="13916"/>
            </a:xfrm>
            <a:custGeom>
              <a:avLst/>
              <a:gdLst/>
              <a:ahLst/>
              <a:cxnLst/>
              <a:rect l="l" t="t" r="r" b="b"/>
              <a:pathLst>
                <a:path w="1287" h="358" extrusionOk="0">
                  <a:moveTo>
                    <a:pt x="179" y="1"/>
                  </a:moveTo>
                  <a:cubicBezTo>
                    <a:pt x="95" y="1"/>
                    <a:pt x="0" y="72"/>
                    <a:pt x="0" y="179"/>
                  </a:cubicBezTo>
                  <a:cubicBezTo>
                    <a:pt x="12" y="274"/>
                    <a:pt x="95" y="358"/>
                    <a:pt x="179" y="358"/>
                  </a:cubicBezTo>
                  <a:lnTo>
                    <a:pt x="1107" y="358"/>
                  </a:lnTo>
                  <a:cubicBezTo>
                    <a:pt x="1191" y="358"/>
                    <a:pt x="1286" y="286"/>
                    <a:pt x="1286" y="179"/>
                  </a:cubicBezTo>
                  <a:cubicBezTo>
                    <a:pt x="1286" y="96"/>
                    <a:pt x="1203" y="1"/>
                    <a:pt x="11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8" name="Google Shape;6978;p79"/>
            <p:cNvSpPr/>
            <p:nvPr/>
          </p:nvSpPr>
          <p:spPr>
            <a:xfrm>
              <a:off x="6745193" y="4426090"/>
              <a:ext cx="69465" cy="13916"/>
            </a:xfrm>
            <a:custGeom>
              <a:avLst/>
              <a:gdLst/>
              <a:ahLst/>
              <a:cxnLst/>
              <a:rect l="l" t="t" r="r" b="b"/>
              <a:pathLst>
                <a:path w="1787" h="358" extrusionOk="0">
                  <a:moveTo>
                    <a:pt x="179" y="0"/>
                  </a:moveTo>
                  <a:cubicBezTo>
                    <a:pt x="95" y="0"/>
                    <a:pt x="0" y="72"/>
                    <a:pt x="0" y="179"/>
                  </a:cubicBezTo>
                  <a:cubicBezTo>
                    <a:pt x="0" y="274"/>
                    <a:pt x="72" y="357"/>
                    <a:pt x="179" y="357"/>
                  </a:cubicBezTo>
                  <a:lnTo>
                    <a:pt x="1608" y="357"/>
                  </a:lnTo>
                  <a:cubicBezTo>
                    <a:pt x="1703" y="357"/>
                    <a:pt x="1786" y="274"/>
                    <a:pt x="1786" y="179"/>
                  </a:cubicBezTo>
                  <a:cubicBezTo>
                    <a:pt x="1786" y="72"/>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9" name="Google Shape;6979;p79"/>
            <p:cNvSpPr/>
            <p:nvPr/>
          </p:nvSpPr>
          <p:spPr>
            <a:xfrm>
              <a:off x="6745193" y="4447353"/>
              <a:ext cx="69465" cy="13955"/>
            </a:xfrm>
            <a:custGeom>
              <a:avLst/>
              <a:gdLst/>
              <a:ahLst/>
              <a:cxnLst/>
              <a:rect l="l" t="t" r="r" b="b"/>
              <a:pathLst>
                <a:path w="1787" h="359" extrusionOk="0">
                  <a:moveTo>
                    <a:pt x="179" y="1"/>
                  </a:moveTo>
                  <a:cubicBezTo>
                    <a:pt x="95" y="1"/>
                    <a:pt x="0" y="72"/>
                    <a:pt x="0" y="179"/>
                  </a:cubicBezTo>
                  <a:cubicBezTo>
                    <a:pt x="0" y="287"/>
                    <a:pt x="72" y="358"/>
                    <a:pt x="179" y="358"/>
                  </a:cubicBezTo>
                  <a:lnTo>
                    <a:pt x="1608" y="358"/>
                  </a:lnTo>
                  <a:cubicBezTo>
                    <a:pt x="1703" y="358"/>
                    <a:pt x="1786" y="287"/>
                    <a:pt x="1786" y="179"/>
                  </a:cubicBezTo>
                  <a:cubicBezTo>
                    <a:pt x="1774" y="72"/>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0" name="Google Shape;6980;p79"/>
            <p:cNvSpPr/>
            <p:nvPr/>
          </p:nvSpPr>
          <p:spPr>
            <a:xfrm>
              <a:off x="6745193" y="4468189"/>
              <a:ext cx="69465" cy="13916"/>
            </a:xfrm>
            <a:custGeom>
              <a:avLst/>
              <a:gdLst/>
              <a:ahLst/>
              <a:cxnLst/>
              <a:rect l="l" t="t" r="r" b="b"/>
              <a:pathLst>
                <a:path w="1787" h="358" extrusionOk="0">
                  <a:moveTo>
                    <a:pt x="179" y="1"/>
                  </a:moveTo>
                  <a:cubicBezTo>
                    <a:pt x="95" y="1"/>
                    <a:pt x="0" y="72"/>
                    <a:pt x="0" y="179"/>
                  </a:cubicBezTo>
                  <a:cubicBezTo>
                    <a:pt x="0" y="263"/>
                    <a:pt x="72" y="358"/>
                    <a:pt x="179" y="358"/>
                  </a:cubicBezTo>
                  <a:lnTo>
                    <a:pt x="1608" y="358"/>
                  </a:lnTo>
                  <a:cubicBezTo>
                    <a:pt x="1703" y="358"/>
                    <a:pt x="1786" y="286"/>
                    <a:pt x="1786" y="179"/>
                  </a:cubicBezTo>
                  <a:cubicBezTo>
                    <a:pt x="1774" y="72"/>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1" name="Google Shape;6981;p79"/>
            <p:cNvSpPr/>
            <p:nvPr/>
          </p:nvSpPr>
          <p:spPr>
            <a:xfrm>
              <a:off x="6684551" y="4528830"/>
              <a:ext cx="83809" cy="83809"/>
            </a:xfrm>
            <a:custGeom>
              <a:avLst/>
              <a:gdLst/>
              <a:ahLst/>
              <a:cxnLst/>
              <a:rect l="l" t="t" r="r" b="b"/>
              <a:pathLst>
                <a:path w="2156" h="2156" extrusionOk="0">
                  <a:moveTo>
                    <a:pt x="1084" y="0"/>
                  </a:moveTo>
                  <a:cubicBezTo>
                    <a:pt x="489" y="0"/>
                    <a:pt x="0" y="489"/>
                    <a:pt x="0" y="1084"/>
                  </a:cubicBezTo>
                  <a:cubicBezTo>
                    <a:pt x="0" y="1322"/>
                    <a:pt x="72" y="1548"/>
                    <a:pt x="227" y="1739"/>
                  </a:cubicBezTo>
                  <a:cubicBezTo>
                    <a:pt x="263" y="1782"/>
                    <a:pt x="313" y="1808"/>
                    <a:pt x="365" y="1808"/>
                  </a:cubicBezTo>
                  <a:cubicBezTo>
                    <a:pt x="398" y="1808"/>
                    <a:pt x="432" y="1798"/>
                    <a:pt x="465" y="1774"/>
                  </a:cubicBezTo>
                  <a:cubicBezTo>
                    <a:pt x="536" y="1715"/>
                    <a:pt x="548" y="1608"/>
                    <a:pt x="489" y="1536"/>
                  </a:cubicBezTo>
                  <a:cubicBezTo>
                    <a:pt x="381" y="1405"/>
                    <a:pt x="346" y="1251"/>
                    <a:pt x="346" y="1084"/>
                  </a:cubicBezTo>
                  <a:cubicBezTo>
                    <a:pt x="346" y="679"/>
                    <a:pt x="667" y="358"/>
                    <a:pt x="1072" y="358"/>
                  </a:cubicBezTo>
                  <a:cubicBezTo>
                    <a:pt x="1477" y="358"/>
                    <a:pt x="1798" y="691"/>
                    <a:pt x="1798" y="1084"/>
                  </a:cubicBezTo>
                  <a:cubicBezTo>
                    <a:pt x="1798" y="1322"/>
                    <a:pt x="1679" y="1560"/>
                    <a:pt x="1477" y="1703"/>
                  </a:cubicBezTo>
                  <a:cubicBezTo>
                    <a:pt x="1453" y="1703"/>
                    <a:pt x="1453" y="1715"/>
                    <a:pt x="1441" y="1715"/>
                  </a:cubicBezTo>
                  <a:lnTo>
                    <a:pt x="1429" y="1715"/>
                  </a:lnTo>
                  <a:lnTo>
                    <a:pt x="1417" y="1727"/>
                  </a:lnTo>
                  <a:lnTo>
                    <a:pt x="1394" y="1727"/>
                  </a:lnTo>
                  <a:cubicBezTo>
                    <a:pt x="1382" y="1727"/>
                    <a:pt x="1382" y="1739"/>
                    <a:pt x="1370" y="1739"/>
                  </a:cubicBezTo>
                  <a:cubicBezTo>
                    <a:pt x="1358" y="1739"/>
                    <a:pt x="1358" y="1762"/>
                    <a:pt x="1334" y="1762"/>
                  </a:cubicBezTo>
                  <a:lnTo>
                    <a:pt x="1322" y="1762"/>
                  </a:lnTo>
                  <a:cubicBezTo>
                    <a:pt x="1322" y="1762"/>
                    <a:pt x="1310" y="1762"/>
                    <a:pt x="1310" y="1774"/>
                  </a:cubicBezTo>
                  <a:lnTo>
                    <a:pt x="1298" y="1774"/>
                  </a:lnTo>
                  <a:cubicBezTo>
                    <a:pt x="1274" y="1774"/>
                    <a:pt x="1274" y="1774"/>
                    <a:pt x="1263" y="1786"/>
                  </a:cubicBezTo>
                  <a:cubicBezTo>
                    <a:pt x="1251" y="1786"/>
                    <a:pt x="1251" y="1786"/>
                    <a:pt x="1239" y="1798"/>
                  </a:cubicBezTo>
                  <a:lnTo>
                    <a:pt x="798" y="1798"/>
                  </a:lnTo>
                  <a:cubicBezTo>
                    <a:pt x="786" y="1798"/>
                    <a:pt x="786" y="1798"/>
                    <a:pt x="774" y="1786"/>
                  </a:cubicBezTo>
                  <a:cubicBezTo>
                    <a:pt x="762" y="1786"/>
                    <a:pt x="762" y="1786"/>
                    <a:pt x="739" y="1774"/>
                  </a:cubicBezTo>
                  <a:lnTo>
                    <a:pt x="727" y="1774"/>
                  </a:lnTo>
                  <a:cubicBezTo>
                    <a:pt x="708" y="1766"/>
                    <a:pt x="688" y="1763"/>
                    <a:pt x="668" y="1763"/>
                  </a:cubicBezTo>
                  <a:cubicBezTo>
                    <a:pt x="599" y="1763"/>
                    <a:pt x="528" y="1808"/>
                    <a:pt x="501" y="1882"/>
                  </a:cubicBezTo>
                  <a:cubicBezTo>
                    <a:pt x="477" y="1965"/>
                    <a:pt x="524" y="2072"/>
                    <a:pt x="608" y="2096"/>
                  </a:cubicBezTo>
                  <a:lnTo>
                    <a:pt x="620" y="2096"/>
                  </a:lnTo>
                  <a:cubicBezTo>
                    <a:pt x="643" y="2096"/>
                    <a:pt x="655" y="2120"/>
                    <a:pt x="667" y="2120"/>
                  </a:cubicBezTo>
                  <a:cubicBezTo>
                    <a:pt x="679" y="2120"/>
                    <a:pt x="703" y="2132"/>
                    <a:pt x="715" y="2132"/>
                  </a:cubicBezTo>
                  <a:lnTo>
                    <a:pt x="727" y="2132"/>
                  </a:lnTo>
                  <a:cubicBezTo>
                    <a:pt x="739" y="2132"/>
                    <a:pt x="762" y="2132"/>
                    <a:pt x="762" y="2143"/>
                  </a:cubicBezTo>
                  <a:lnTo>
                    <a:pt x="774" y="2143"/>
                  </a:lnTo>
                  <a:cubicBezTo>
                    <a:pt x="786" y="2143"/>
                    <a:pt x="798" y="2143"/>
                    <a:pt x="822" y="2155"/>
                  </a:cubicBezTo>
                  <a:lnTo>
                    <a:pt x="1132" y="2155"/>
                  </a:lnTo>
                  <a:cubicBezTo>
                    <a:pt x="1143" y="2155"/>
                    <a:pt x="1155" y="2155"/>
                    <a:pt x="1179" y="2143"/>
                  </a:cubicBezTo>
                  <a:lnTo>
                    <a:pt x="1191" y="2143"/>
                  </a:lnTo>
                  <a:cubicBezTo>
                    <a:pt x="1203" y="2143"/>
                    <a:pt x="1215" y="2143"/>
                    <a:pt x="1215" y="2132"/>
                  </a:cubicBezTo>
                  <a:lnTo>
                    <a:pt x="1227" y="2132"/>
                  </a:lnTo>
                  <a:cubicBezTo>
                    <a:pt x="1251" y="2132"/>
                    <a:pt x="1263" y="2120"/>
                    <a:pt x="1274" y="2120"/>
                  </a:cubicBezTo>
                  <a:cubicBezTo>
                    <a:pt x="1286" y="2120"/>
                    <a:pt x="1310" y="2096"/>
                    <a:pt x="1322" y="2096"/>
                  </a:cubicBezTo>
                  <a:lnTo>
                    <a:pt x="1334" y="2096"/>
                  </a:lnTo>
                  <a:cubicBezTo>
                    <a:pt x="1346" y="2096"/>
                    <a:pt x="1346" y="2084"/>
                    <a:pt x="1370" y="2084"/>
                  </a:cubicBezTo>
                  <a:lnTo>
                    <a:pt x="1382" y="2084"/>
                  </a:lnTo>
                  <a:cubicBezTo>
                    <a:pt x="1394" y="2084"/>
                    <a:pt x="1405" y="2072"/>
                    <a:pt x="1429" y="2072"/>
                  </a:cubicBezTo>
                  <a:cubicBezTo>
                    <a:pt x="1441" y="2072"/>
                    <a:pt x="1453" y="2060"/>
                    <a:pt x="1465" y="2060"/>
                  </a:cubicBezTo>
                  <a:lnTo>
                    <a:pt x="1489" y="2060"/>
                  </a:lnTo>
                  <a:cubicBezTo>
                    <a:pt x="1501" y="2060"/>
                    <a:pt x="1501" y="2036"/>
                    <a:pt x="1513" y="2036"/>
                  </a:cubicBezTo>
                  <a:lnTo>
                    <a:pt x="1524" y="2036"/>
                  </a:lnTo>
                  <a:cubicBezTo>
                    <a:pt x="1548" y="2024"/>
                    <a:pt x="1560" y="2024"/>
                    <a:pt x="1572" y="2013"/>
                  </a:cubicBezTo>
                  <a:cubicBezTo>
                    <a:pt x="1870" y="1798"/>
                    <a:pt x="2048" y="1477"/>
                    <a:pt x="2048" y="1120"/>
                  </a:cubicBezTo>
                  <a:cubicBezTo>
                    <a:pt x="2156" y="477"/>
                    <a:pt x="1679" y="0"/>
                    <a:pt x="1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82" name="Google Shape;6982;p79"/>
          <p:cNvGrpSpPr/>
          <p:nvPr/>
        </p:nvGrpSpPr>
        <p:grpSpPr>
          <a:xfrm>
            <a:off x="5357662" y="4297637"/>
            <a:ext cx="287275" cy="326296"/>
            <a:chOff x="5357662" y="4297637"/>
            <a:chExt cx="287275" cy="326296"/>
          </a:xfrm>
        </p:grpSpPr>
        <p:sp>
          <p:nvSpPr>
            <p:cNvPr id="6983" name="Google Shape;6983;p79"/>
            <p:cNvSpPr/>
            <p:nvPr/>
          </p:nvSpPr>
          <p:spPr>
            <a:xfrm>
              <a:off x="5357662" y="4385545"/>
              <a:ext cx="287275" cy="238388"/>
            </a:xfrm>
            <a:custGeom>
              <a:avLst/>
              <a:gdLst/>
              <a:ahLst/>
              <a:cxnLst/>
              <a:rect l="l" t="t" r="r" b="b"/>
              <a:pathLst>
                <a:path w="9026" h="7490" extrusionOk="0">
                  <a:moveTo>
                    <a:pt x="2906" y="5573"/>
                  </a:moveTo>
                  <a:lnTo>
                    <a:pt x="2906" y="7144"/>
                  </a:lnTo>
                  <a:lnTo>
                    <a:pt x="322" y="7144"/>
                  </a:lnTo>
                  <a:lnTo>
                    <a:pt x="322" y="5573"/>
                  </a:lnTo>
                  <a:close/>
                  <a:moveTo>
                    <a:pt x="5799" y="3037"/>
                  </a:moveTo>
                  <a:lnTo>
                    <a:pt x="5799" y="7144"/>
                  </a:lnTo>
                  <a:lnTo>
                    <a:pt x="3227" y="7144"/>
                  </a:lnTo>
                  <a:lnTo>
                    <a:pt x="3227" y="5406"/>
                  </a:lnTo>
                  <a:lnTo>
                    <a:pt x="3227" y="3037"/>
                  </a:lnTo>
                  <a:close/>
                  <a:moveTo>
                    <a:pt x="5966" y="1"/>
                  </a:moveTo>
                  <a:cubicBezTo>
                    <a:pt x="5882" y="1"/>
                    <a:pt x="5799" y="72"/>
                    <a:pt x="5799" y="167"/>
                  </a:cubicBezTo>
                  <a:lnTo>
                    <a:pt x="5799" y="2727"/>
                  </a:lnTo>
                  <a:lnTo>
                    <a:pt x="3061" y="2727"/>
                  </a:lnTo>
                  <a:cubicBezTo>
                    <a:pt x="2977" y="2727"/>
                    <a:pt x="2906" y="2799"/>
                    <a:pt x="2906" y="2894"/>
                  </a:cubicBezTo>
                  <a:lnTo>
                    <a:pt x="2906" y="5251"/>
                  </a:lnTo>
                  <a:lnTo>
                    <a:pt x="156" y="5251"/>
                  </a:lnTo>
                  <a:cubicBezTo>
                    <a:pt x="72" y="5251"/>
                    <a:pt x="1" y="5335"/>
                    <a:pt x="1" y="5418"/>
                  </a:cubicBezTo>
                  <a:lnTo>
                    <a:pt x="1" y="7323"/>
                  </a:lnTo>
                  <a:cubicBezTo>
                    <a:pt x="1" y="7418"/>
                    <a:pt x="72" y="7490"/>
                    <a:pt x="156" y="7490"/>
                  </a:cubicBezTo>
                  <a:lnTo>
                    <a:pt x="8871" y="7490"/>
                  </a:lnTo>
                  <a:cubicBezTo>
                    <a:pt x="8954" y="7490"/>
                    <a:pt x="9026" y="7418"/>
                    <a:pt x="9026" y="7323"/>
                  </a:cubicBezTo>
                  <a:lnTo>
                    <a:pt x="9026" y="1417"/>
                  </a:lnTo>
                  <a:cubicBezTo>
                    <a:pt x="9026" y="1322"/>
                    <a:pt x="8954" y="1251"/>
                    <a:pt x="8871" y="1251"/>
                  </a:cubicBezTo>
                  <a:cubicBezTo>
                    <a:pt x="8776" y="1251"/>
                    <a:pt x="8704" y="1322"/>
                    <a:pt x="8704" y="1417"/>
                  </a:cubicBezTo>
                  <a:lnTo>
                    <a:pt x="8704" y="7144"/>
                  </a:lnTo>
                  <a:lnTo>
                    <a:pt x="6132" y="7144"/>
                  </a:lnTo>
                  <a:lnTo>
                    <a:pt x="6132" y="2870"/>
                  </a:lnTo>
                  <a:lnTo>
                    <a:pt x="6132" y="310"/>
                  </a:lnTo>
                  <a:lnTo>
                    <a:pt x="8704" y="310"/>
                  </a:lnTo>
                  <a:lnTo>
                    <a:pt x="8704" y="763"/>
                  </a:lnTo>
                  <a:cubicBezTo>
                    <a:pt x="8704" y="846"/>
                    <a:pt x="8776" y="929"/>
                    <a:pt x="8871" y="929"/>
                  </a:cubicBezTo>
                  <a:cubicBezTo>
                    <a:pt x="8954" y="929"/>
                    <a:pt x="9026" y="846"/>
                    <a:pt x="9026" y="763"/>
                  </a:cubicBezTo>
                  <a:lnTo>
                    <a:pt x="9026" y="167"/>
                  </a:lnTo>
                  <a:cubicBezTo>
                    <a:pt x="9026" y="72"/>
                    <a:pt x="8954" y="1"/>
                    <a:pt x="88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4" name="Google Shape;6984;p79"/>
            <p:cNvSpPr/>
            <p:nvPr/>
          </p:nvSpPr>
          <p:spPr>
            <a:xfrm>
              <a:off x="5377363" y="4576542"/>
              <a:ext cx="62191" cy="10248"/>
            </a:xfrm>
            <a:custGeom>
              <a:avLst/>
              <a:gdLst/>
              <a:ahLst/>
              <a:cxnLst/>
              <a:rect l="l" t="t" r="r" b="b"/>
              <a:pathLst>
                <a:path w="1954" h="322" extrusionOk="0">
                  <a:moveTo>
                    <a:pt x="168" y="0"/>
                  </a:moveTo>
                  <a:cubicBezTo>
                    <a:pt x="84" y="0"/>
                    <a:pt x="1" y="72"/>
                    <a:pt x="1" y="167"/>
                  </a:cubicBezTo>
                  <a:cubicBezTo>
                    <a:pt x="1" y="250"/>
                    <a:pt x="84" y="322"/>
                    <a:pt x="168" y="322"/>
                  </a:cubicBezTo>
                  <a:lnTo>
                    <a:pt x="1787" y="322"/>
                  </a:lnTo>
                  <a:cubicBezTo>
                    <a:pt x="1882" y="322"/>
                    <a:pt x="1953" y="250"/>
                    <a:pt x="1953" y="167"/>
                  </a:cubicBezTo>
                  <a:cubicBezTo>
                    <a:pt x="1953" y="72"/>
                    <a:pt x="1882" y="0"/>
                    <a:pt x="1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5" name="Google Shape;6985;p79"/>
            <p:cNvSpPr/>
            <p:nvPr/>
          </p:nvSpPr>
          <p:spPr>
            <a:xfrm>
              <a:off x="5470204" y="4495827"/>
              <a:ext cx="62191" cy="10630"/>
            </a:xfrm>
            <a:custGeom>
              <a:avLst/>
              <a:gdLst/>
              <a:ahLst/>
              <a:cxnLst/>
              <a:rect l="l" t="t" r="r" b="b"/>
              <a:pathLst>
                <a:path w="1954" h="334" extrusionOk="0">
                  <a:moveTo>
                    <a:pt x="168" y="0"/>
                  </a:moveTo>
                  <a:cubicBezTo>
                    <a:pt x="84" y="0"/>
                    <a:pt x="1" y="84"/>
                    <a:pt x="1" y="167"/>
                  </a:cubicBezTo>
                  <a:cubicBezTo>
                    <a:pt x="1" y="262"/>
                    <a:pt x="84" y="334"/>
                    <a:pt x="168" y="334"/>
                  </a:cubicBezTo>
                  <a:lnTo>
                    <a:pt x="1787" y="334"/>
                  </a:lnTo>
                  <a:cubicBezTo>
                    <a:pt x="1882" y="334"/>
                    <a:pt x="1954" y="262"/>
                    <a:pt x="1954" y="167"/>
                  </a:cubicBezTo>
                  <a:cubicBezTo>
                    <a:pt x="1954" y="84"/>
                    <a:pt x="1882" y="0"/>
                    <a:pt x="1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6" name="Google Shape;6986;p79"/>
            <p:cNvSpPr/>
            <p:nvPr/>
          </p:nvSpPr>
          <p:spPr>
            <a:xfrm>
              <a:off x="5562694" y="4409798"/>
              <a:ext cx="62159" cy="10280"/>
            </a:xfrm>
            <a:custGeom>
              <a:avLst/>
              <a:gdLst/>
              <a:ahLst/>
              <a:cxnLst/>
              <a:rect l="l" t="t" r="r" b="b"/>
              <a:pathLst>
                <a:path w="1953" h="323" extrusionOk="0">
                  <a:moveTo>
                    <a:pt x="167" y="1"/>
                  </a:moveTo>
                  <a:cubicBezTo>
                    <a:pt x="71" y="1"/>
                    <a:pt x="0" y="72"/>
                    <a:pt x="0" y="167"/>
                  </a:cubicBezTo>
                  <a:cubicBezTo>
                    <a:pt x="0" y="251"/>
                    <a:pt x="71" y="322"/>
                    <a:pt x="167" y="322"/>
                  </a:cubicBezTo>
                  <a:lnTo>
                    <a:pt x="1786" y="322"/>
                  </a:lnTo>
                  <a:cubicBezTo>
                    <a:pt x="1881" y="322"/>
                    <a:pt x="1953" y="251"/>
                    <a:pt x="1953" y="167"/>
                  </a:cubicBezTo>
                  <a:cubicBezTo>
                    <a:pt x="1953" y="72"/>
                    <a:pt x="1881" y="1"/>
                    <a:pt x="1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7" name="Google Shape;6987;p79"/>
            <p:cNvSpPr/>
            <p:nvPr/>
          </p:nvSpPr>
          <p:spPr>
            <a:xfrm>
              <a:off x="5358043" y="4297637"/>
              <a:ext cx="238388" cy="237624"/>
            </a:xfrm>
            <a:custGeom>
              <a:avLst/>
              <a:gdLst/>
              <a:ahLst/>
              <a:cxnLst/>
              <a:rect l="l" t="t" r="r" b="b"/>
              <a:pathLst>
                <a:path w="7490" h="7466" extrusionOk="0">
                  <a:moveTo>
                    <a:pt x="6061" y="0"/>
                  </a:moveTo>
                  <a:cubicBezTo>
                    <a:pt x="5966" y="0"/>
                    <a:pt x="5894" y="72"/>
                    <a:pt x="5894" y="155"/>
                  </a:cubicBezTo>
                  <a:cubicBezTo>
                    <a:pt x="5894" y="250"/>
                    <a:pt x="5966" y="322"/>
                    <a:pt x="6061" y="322"/>
                  </a:cubicBezTo>
                  <a:lnTo>
                    <a:pt x="6942" y="322"/>
                  </a:lnTo>
                  <a:lnTo>
                    <a:pt x="60" y="7204"/>
                  </a:lnTo>
                  <a:cubicBezTo>
                    <a:pt x="1" y="7263"/>
                    <a:pt x="1" y="7358"/>
                    <a:pt x="60" y="7418"/>
                  </a:cubicBezTo>
                  <a:cubicBezTo>
                    <a:pt x="72" y="7454"/>
                    <a:pt x="120" y="7466"/>
                    <a:pt x="167" y="7466"/>
                  </a:cubicBezTo>
                  <a:cubicBezTo>
                    <a:pt x="215" y="7466"/>
                    <a:pt x="251" y="7454"/>
                    <a:pt x="286" y="7418"/>
                  </a:cubicBezTo>
                  <a:lnTo>
                    <a:pt x="7156" y="548"/>
                  </a:lnTo>
                  <a:lnTo>
                    <a:pt x="7156" y="1429"/>
                  </a:lnTo>
                  <a:cubicBezTo>
                    <a:pt x="7156" y="1512"/>
                    <a:pt x="7240" y="1584"/>
                    <a:pt x="7323" y="1584"/>
                  </a:cubicBezTo>
                  <a:cubicBezTo>
                    <a:pt x="7406" y="1584"/>
                    <a:pt x="7490" y="1512"/>
                    <a:pt x="7490" y="1429"/>
                  </a:cubicBezTo>
                  <a:lnTo>
                    <a:pt x="7490" y="155"/>
                  </a:lnTo>
                  <a:cubicBezTo>
                    <a:pt x="7490" y="72"/>
                    <a:pt x="7406" y="0"/>
                    <a:pt x="73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88" name="Google Shape;6988;p79"/>
          <p:cNvGrpSpPr/>
          <p:nvPr/>
        </p:nvGrpSpPr>
        <p:grpSpPr>
          <a:xfrm>
            <a:off x="5774124" y="4294550"/>
            <a:ext cx="331611" cy="331674"/>
            <a:chOff x="5774124" y="4294550"/>
            <a:chExt cx="331611" cy="331674"/>
          </a:xfrm>
        </p:grpSpPr>
        <p:sp>
          <p:nvSpPr>
            <p:cNvPr id="6989" name="Google Shape;6989;p79"/>
            <p:cNvSpPr/>
            <p:nvPr/>
          </p:nvSpPr>
          <p:spPr>
            <a:xfrm>
              <a:off x="5774124" y="4419664"/>
              <a:ext cx="331611" cy="206560"/>
            </a:xfrm>
            <a:custGeom>
              <a:avLst/>
              <a:gdLst/>
              <a:ahLst/>
              <a:cxnLst/>
              <a:rect l="l" t="t" r="r" b="b"/>
              <a:pathLst>
                <a:path w="10419" h="6490" extrusionOk="0">
                  <a:moveTo>
                    <a:pt x="2751" y="2905"/>
                  </a:moveTo>
                  <a:lnTo>
                    <a:pt x="2751" y="6191"/>
                  </a:lnTo>
                  <a:lnTo>
                    <a:pt x="1429" y="6191"/>
                  </a:lnTo>
                  <a:lnTo>
                    <a:pt x="1429" y="2905"/>
                  </a:lnTo>
                  <a:close/>
                  <a:moveTo>
                    <a:pt x="5847" y="2084"/>
                  </a:moveTo>
                  <a:lnTo>
                    <a:pt x="5847" y="6191"/>
                  </a:lnTo>
                  <a:lnTo>
                    <a:pt x="4525" y="6191"/>
                  </a:lnTo>
                  <a:lnTo>
                    <a:pt x="4525" y="2084"/>
                  </a:lnTo>
                  <a:close/>
                  <a:moveTo>
                    <a:pt x="8942" y="298"/>
                  </a:moveTo>
                  <a:lnTo>
                    <a:pt x="8942" y="6191"/>
                  </a:lnTo>
                  <a:lnTo>
                    <a:pt x="7609" y="6191"/>
                  </a:lnTo>
                  <a:lnTo>
                    <a:pt x="7609" y="298"/>
                  </a:lnTo>
                  <a:close/>
                  <a:moveTo>
                    <a:pt x="7466" y="0"/>
                  </a:moveTo>
                  <a:cubicBezTo>
                    <a:pt x="7383" y="0"/>
                    <a:pt x="7323" y="72"/>
                    <a:pt x="7323" y="155"/>
                  </a:cubicBezTo>
                  <a:lnTo>
                    <a:pt x="7323" y="6191"/>
                  </a:lnTo>
                  <a:lnTo>
                    <a:pt x="6156" y="6191"/>
                  </a:lnTo>
                  <a:lnTo>
                    <a:pt x="6156" y="1941"/>
                  </a:lnTo>
                  <a:cubicBezTo>
                    <a:pt x="6156" y="1846"/>
                    <a:pt x="6085" y="1786"/>
                    <a:pt x="6013" y="1786"/>
                  </a:cubicBezTo>
                  <a:lnTo>
                    <a:pt x="4370" y="1786"/>
                  </a:lnTo>
                  <a:cubicBezTo>
                    <a:pt x="4287" y="1786"/>
                    <a:pt x="4227" y="1858"/>
                    <a:pt x="4227" y="1941"/>
                  </a:cubicBezTo>
                  <a:lnTo>
                    <a:pt x="4227" y="6191"/>
                  </a:lnTo>
                  <a:lnTo>
                    <a:pt x="3061" y="6191"/>
                  </a:lnTo>
                  <a:lnTo>
                    <a:pt x="3061" y="2751"/>
                  </a:lnTo>
                  <a:cubicBezTo>
                    <a:pt x="3061" y="2667"/>
                    <a:pt x="2989" y="2608"/>
                    <a:pt x="2918" y="2608"/>
                  </a:cubicBezTo>
                  <a:lnTo>
                    <a:pt x="1275" y="2608"/>
                  </a:lnTo>
                  <a:cubicBezTo>
                    <a:pt x="1191" y="2608"/>
                    <a:pt x="1132" y="2679"/>
                    <a:pt x="1132" y="2751"/>
                  </a:cubicBezTo>
                  <a:lnTo>
                    <a:pt x="1132" y="6191"/>
                  </a:lnTo>
                  <a:lnTo>
                    <a:pt x="144" y="6191"/>
                  </a:lnTo>
                  <a:cubicBezTo>
                    <a:pt x="60" y="6191"/>
                    <a:pt x="1" y="6263"/>
                    <a:pt x="1" y="6346"/>
                  </a:cubicBezTo>
                  <a:cubicBezTo>
                    <a:pt x="1" y="6430"/>
                    <a:pt x="72" y="6489"/>
                    <a:pt x="144" y="6489"/>
                  </a:cubicBezTo>
                  <a:lnTo>
                    <a:pt x="10264" y="6489"/>
                  </a:lnTo>
                  <a:cubicBezTo>
                    <a:pt x="10359" y="6489"/>
                    <a:pt x="10419" y="6418"/>
                    <a:pt x="10419" y="6346"/>
                  </a:cubicBezTo>
                  <a:cubicBezTo>
                    <a:pt x="10395" y="6251"/>
                    <a:pt x="10323" y="6191"/>
                    <a:pt x="10240" y="6191"/>
                  </a:cubicBezTo>
                  <a:lnTo>
                    <a:pt x="9252" y="6191"/>
                  </a:lnTo>
                  <a:lnTo>
                    <a:pt x="9252" y="155"/>
                  </a:lnTo>
                  <a:cubicBezTo>
                    <a:pt x="9252" y="60"/>
                    <a:pt x="9180" y="0"/>
                    <a:pt x="91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0" name="Google Shape;6990;p79"/>
            <p:cNvSpPr/>
            <p:nvPr/>
          </p:nvSpPr>
          <p:spPr>
            <a:xfrm>
              <a:off x="5778294" y="4294550"/>
              <a:ext cx="316461" cy="191442"/>
            </a:xfrm>
            <a:custGeom>
              <a:avLst/>
              <a:gdLst/>
              <a:ahLst/>
              <a:cxnLst/>
              <a:rect l="l" t="t" r="r" b="b"/>
              <a:pathLst>
                <a:path w="9943" h="6015" extrusionOk="0">
                  <a:moveTo>
                    <a:pt x="9447" y="0"/>
                  </a:moveTo>
                  <a:cubicBezTo>
                    <a:pt x="9433" y="0"/>
                    <a:pt x="9420" y="1"/>
                    <a:pt x="9407" y="2"/>
                  </a:cubicBezTo>
                  <a:lnTo>
                    <a:pt x="8097" y="169"/>
                  </a:lnTo>
                  <a:cubicBezTo>
                    <a:pt x="7847" y="193"/>
                    <a:pt x="7644" y="455"/>
                    <a:pt x="7680" y="705"/>
                  </a:cubicBezTo>
                  <a:cubicBezTo>
                    <a:pt x="7703" y="951"/>
                    <a:pt x="7914" y="1123"/>
                    <a:pt x="8167" y="1123"/>
                  </a:cubicBezTo>
                  <a:cubicBezTo>
                    <a:pt x="8183" y="1123"/>
                    <a:pt x="8200" y="1123"/>
                    <a:pt x="8216" y="1121"/>
                  </a:cubicBezTo>
                  <a:lnTo>
                    <a:pt x="8323" y="1109"/>
                  </a:lnTo>
                  <a:lnTo>
                    <a:pt x="8323" y="1109"/>
                  </a:lnTo>
                  <a:cubicBezTo>
                    <a:pt x="6716" y="2967"/>
                    <a:pt x="4811" y="3919"/>
                    <a:pt x="3465" y="4407"/>
                  </a:cubicBezTo>
                  <a:cubicBezTo>
                    <a:pt x="1787" y="5003"/>
                    <a:pt x="477" y="5062"/>
                    <a:pt x="477" y="5062"/>
                  </a:cubicBezTo>
                  <a:cubicBezTo>
                    <a:pt x="203" y="5074"/>
                    <a:pt x="1" y="5288"/>
                    <a:pt x="13" y="5550"/>
                  </a:cubicBezTo>
                  <a:cubicBezTo>
                    <a:pt x="24" y="5824"/>
                    <a:pt x="239" y="6015"/>
                    <a:pt x="489" y="6015"/>
                  </a:cubicBezTo>
                  <a:lnTo>
                    <a:pt x="501" y="6015"/>
                  </a:lnTo>
                  <a:cubicBezTo>
                    <a:pt x="560" y="6015"/>
                    <a:pt x="1953" y="5967"/>
                    <a:pt x="3775" y="5312"/>
                  </a:cubicBezTo>
                  <a:cubicBezTo>
                    <a:pt x="4811" y="4943"/>
                    <a:pt x="5775" y="4467"/>
                    <a:pt x="6656" y="3872"/>
                  </a:cubicBezTo>
                  <a:cubicBezTo>
                    <a:pt x="6728" y="3824"/>
                    <a:pt x="6740" y="3729"/>
                    <a:pt x="6692" y="3669"/>
                  </a:cubicBezTo>
                  <a:cubicBezTo>
                    <a:pt x="6670" y="3618"/>
                    <a:pt x="6621" y="3594"/>
                    <a:pt x="6573" y="3594"/>
                  </a:cubicBezTo>
                  <a:cubicBezTo>
                    <a:pt x="6542" y="3594"/>
                    <a:pt x="6512" y="3603"/>
                    <a:pt x="6490" y="3622"/>
                  </a:cubicBezTo>
                  <a:cubicBezTo>
                    <a:pt x="5620" y="4205"/>
                    <a:pt x="4692" y="4681"/>
                    <a:pt x="3692" y="5038"/>
                  </a:cubicBezTo>
                  <a:cubicBezTo>
                    <a:pt x="1906" y="5669"/>
                    <a:pt x="560" y="5717"/>
                    <a:pt x="525" y="5717"/>
                  </a:cubicBezTo>
                  <a:cubicBezTo>
                    <a:pt x="429" y="5717"/>
                    <a:pt x="358" y="5646"/>
                    <a:pt x="346" y="5550"/>
                  </a:cubicBezTo>
                  <a:cubicBezTo>
                    <a:pt x="346" y="5467"/>
                    <a:pt x="417" y="5372"/>
                    <a:pt x="501" y="5372"/>
                  </a:cubicBezTo>
                  <a:cubicBezTo>
                    <a:pt x="525" y="5372"/>
                    <a:pt x="1858" y="5336"/>
                    <a:pt x="3596" y="4705"/>
                  </a:cubicBezTo>
                  <a:cubicBezTo>
                    <a:pt x="5061" y="4181"/>
                    <a:pt x="7144" y="3133"/>
                    <a:pt x="8835" y="1014"/>
                  </a:cubicBezTo>
                  <a:cubicBezTo>
                    <a:pt x="8927" y="911"/>
                    <a:pt x="8842" y="763"/>
                    <a:pt x="8718" y="763"/>
                  </a:cubicBezTo>
                  <a:cubicBezTo>
                    <a:pt x="8714" y="763"/>
                    <a:pt x="8709" y="764"/>
                    <a:pt x="8704" y="764"/>
                  </a:cubicBezTo>
                  <a:lnTo>
                    <a:pt x="8216" y="824"/>
                  </a:lnTo>
                  <a:cubicBezTo>
                    <a:pt x="8208" y="825"/>
                    <a:pt x="8200" y="825"/>
                    <a:pt x="8192" y="825"/>
                  </a:cubicBezTo>
                  <a:cubicBezTo>
                    <a:pt x="8109" y="825"/>
                    <a:pt x="8047" y="769"/>
                    <a:pt x="8025" y="693"/>
                  </a:cubicBezTo>
                  <a:cubicBezTo>
                    <a:pt x="7990" y="586"/>
                    <a:pt x="8061" y="478"/>
                    <a:pt x="8168" y="478"/>
                  </a:cubicBezTo>
                  <a:lnTo>
                    <a:pt x="9478" y="312"/>
                  </a:lnTo>
                  <a:cubicBezTo>
                    <a:pt x="9484" y="311"/>
                    <a:pt x="9490" y="311"/>
                    <a:pt x="9496" y="311"/>
                  </a:cubicBezTo>
                  <a:cubicBezTo>
                    <a:pt x="9594" y="311"/>
                    <a:pt x="9669" y="400"/>
                    <a:pt x="9669" y="490"/>
                  </a:cubicBezTo>
                  <a:lnTo>
                    <a:pt x="9669" y="1800"/>
                  </a:lnTo>
                  <a:cubicBezTo>
                    <a:pt x="9669" y="1895"/>
                    <a:pt x="9597" y="1979"/>
                    <a:pt x="9490" y="1979"/>
                  </a:cubicBezTo>
                  <a:cubicBezTo>
                    <a:pt x="9407" y="1979"/>
                    <a:pt x="9311" y="1907"/>
                    <a:pt x="9311" y="1800"/>
                  </a:cubicBezTo>
                  <a:lnTo>
                    <a:pt x="9311" y="1407"/>
                  </a:lnTo>
                  <a:cubicBezTo>
                    <a:pt x="9311" y="1348"/>
                    <a:pt x="9264" y="1288"/>
                    <a:pt x="9204" y="1252"/>
                  </a:cubicBezTo>
                  <a:cubicBezTo>
                    <a:pt x="9187" y="1242"/>
                    <a:pt x="9169" y="1238"/>
                    <a:pt x="9152" y="1238"/>
                  </a:cubicBezTo>
                  <a:cubicBezTo>
                    <a:pt x="9106" y="1238"/>
                    <a:pt x="9060" y="1266"/>
                    <a:pt x="9026" y="1300"/>
                  </a:cubicBezTo>
                  <a:cubicBezTo>
                    <a:pt x="8466" y="2002"/>
                    <a:pt x="7811" y="2633"/>
                    <a:pt x="7097" y="3193"/>
                  </a:cubicBezTo>
                  <a:cubicBezTo>
                    <a:pt x="7037" y="3229"/>
                    <a:pt x="7025" y="3336"/>
                    <a:pt x="7061" y="3395"/>
                  </a:cubicBezTo>
                  <a:cubicBezTo>
                    <a:pt x="7091" y="3433"/>
                    <a:pt x="7144" y="3451"/>
                    <a:pt x="7194" y="3451"/>
                  </a:cubicBezTo>
                  <a:cubicBezTo>
                    <a:pt x="7224" y="3451"/>
                    <a:pt x="7253" y="3445"/>
                    <a:pt x="7275" y="3431"/>
                  </a:cubicBezTo>
                  <a:cubicBezTo>
                    <a:pt x="7895" y="2943"/>
                    <a:pt x="8466" y="2419"/>
                    <a:pt x="8990" y="1824"/>
                  </a:cubicBezTo>
                  <a:cubicBezTo>
                    <a:pt x="9002" y="2074"/>
                    <a:pt x="9204" y="2276"/>
                    <a:pt x="9466" y="2276"/>
                  </a:cubicBezTo>
                  <a:cubicBezTo>
                    <a:pt x="9728" y="2276"/>
                    <a:pt x="9942" y="2074"/>
                    <a:pt x="9942" y="1800"/>
                  </a:cubicBezTo>
                  <a:lnTo>
                    <a:pt x="9942" y="478"/>
                  </a:lnTo>
                  <a:cubicBezTo>
                    <a:pt x="9942" y="347"/>
                    <a:pt x="9883" y="216"/>
                    <a:pt x="9776" y="121"/>
                  </a:cubicBezTo>
                  <a:cubicBezTo>
                    <a:pt x="9679" y="46"/>
                    <a:pt x="9564" y="0"/>
                    <a:pt x="94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91" name="Google Shape;6991;p79"/>
          <p:cNvGrpSpPr/>
          <p:nvPr/>
        </p:nvGrpSpPr>
        <p:grpSpPr>
          <a:xfrm>
            <a:off x="4890434" y="4287389"/>
            <a:ext cx="345997" cy="346029"/>
            <a:chOff x="4890434" y="4287389"/>
            <a:chExt cx="345997" cy="346029"/>
          </a:xfrm>
        </p:grpSpPr>
        <p:sp>
          <p:nvSpPr>
            <p:cNvPr id="6992" name="Google Shape;6992;p79"/>
            <p:cNvSpPr/>
            <p:nvPr/>
          </p:nvSpPr>
          <p:spPr>
            <a:xfrm>
              <a:off x="5111349" y="4400695"/>
              <a:ext cx="54998" cy="54998"/>
            </a:xfrm>
            <a:custGeom>
              <a:avLst/>
              <a:gdLst/>
              <a:ahLst/>
              <a:cxnLst/>
              <a:rect l="l" t="t" r="r" b="b"/>
              <a:pathLst>
                <a:path w="1728" h="1728" extrusionOk="0">
                  <a:moveTo>
                    <a:pt x="858" y="346"/>
                  </a:moveTo>
                  <a:cubicBezTo>
                    <a:pt x="1144" y="346"/>
                    <a:pt x="1382" y="584"/>
                    <a:pt x="1382" y="870"/>
                  </a:cubicBezTo>
                  <a:cubicBezTo>
                    <a:pt x="1382" y="1144"/>
                    <a:pt x="1144" y="1382"/>
                    <a:pt x="858" y="1382"/>
                  </a:cubicBezTo>
                  <a:cubicBezTo>
                    <a:pt x="572" y="1382"/>
                    <a:pt x="346" y="1144"/>
                    <a:pt x="346" y="870"/>
                  </a:cubicBezTo>
                  <a:cubicBezTo>
                    <a:pt x="346" y="584"/>
                    <a:pt x="584" y="346"/>
                    <a:pt x="858" y="346"/>
                  </a:cubicBezTo>
                  <a:close/>
                  <a:moveTo>
                    <a:pt x="858" y="1"/>
                  </a:moveTo>
                  <a:cubicBezTo>
                    <a:pt x="382" y="1"/>
                    <a:pt x="1" y="394"/>
                    <a:pt x="1" y="870"/>
                  </a:cubicBezTo>
                  <a:cubicBezTo>
                    <a:pt x="1" y="1346"/>
                    <a:pt x="382" y="1727"/>
                    <a:pt x="858" y="1727"/>
                  </a:cubicBezTo>
                  <a:cubicBezTo>
                    <a:pt x="1334" y="1727"/>
                    <a:pt x="1727" y="1346"/>
                    <a:pt x="1727" y="870"/>
                  </a:cubicBezTo>
                  <a:cubicBezTo>
                    <a:pt x="1727" y="394"/>
                    <a:pt x="1334" y="1"/>
                    <a:pt x="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3" name="Google Shape;6993;p79"/>
            <p:cNvSpPr/>
            <p:nvPr/>
          </p:nvSpPr>
          <p:spPr>
            <a:xfrm>
              <a:off x="5113640" y="4466642"/>
              <a:ext cx="70498" cy="51179"/>
            </a:xfrm>
            <a:custGeom>
              <a:avLst/>
              <a:gdLst/>
              <a:ahLst/>
              <a:cxnLst/>
              <a:rect l="l" t="t" r="r" b="b"/>
              <a:pathLst>
                <a:path w="2215" h="1608" extrusionOk="0">
                  <a:moveTo>
                    <a:pt x="786" y="1"/>
                  </a:moveTo>
                  <a:cubicBezTo>
                    <a:pt x="548" y="1"/>
                    <a:pt x="333" y="60"/>
                    <a:pt x="119" y="167"/>
                  </a:cubicBezTo>
                  <a:cubicBezTo>
                    <a:pt x="36" y="203"/>
                    <a:pt x="0" y="310"/>
                    <a:pt x="48" y="405"/>
                  </a:cubicBezTo>
                  <a:cubicBezTo>
                    <a:pt x="73" y="463"/>
                    <a:pt x="132" y="498"/>
                    <a:pt x="198" y="498"/>
                  </a:cubicBezTo>
                  <a:cubicBezTo>
                    <a:pt x="226" y="498"/>
                    <a:pt x="257" y="491"/>
                    <a:pt x="286" y="477"/>
                  </a:cubicBezTo>
                  <a:cubicBezTo>
                    <a:pt x="429" y="382"/>
                    <a:pt x="607" y="346"/>
                    <a:pt x="786" y="346"/>
                  </a:cubicBezTo>
                  <a:cubicBezTo>
                    <a:pt x="1322" y="346"/>
                    <a:pt x="1774" y="727"/>
                    <a:pt x="1857" y="1251"/>
                  </a:cubicBezTo>
                  <a:lnTo>
                    <a:pt x="786" y="1251"/>
                  </a:lnTo>
                  <a:cubicBezTo>
                    <a:pt x="703" y="1251"/>
                    <a:pt x="607" y="1322"/>
                    <a:pt x="607" y="1429"/>
                  </a:cubicBezTo>
                  <a:cubicBezTo>
                    <a:pt x="607" y="1513"/>
                    <a:pt x="679" y="1608"/>
                    <a:pt x="786" y="1608"/>
                  </a:cubicBezTo>
                  <a:lnTo>
                    <a:pt x="2036" y="1608"/>
                  </a:lnTo>
                  <a:cubicBezTo>
                    <a:pt x="2131" y="1608"/>
                    <a:pt x="2215" y="1536"/>
                    <a:pt x="2215" y="1429"/>
                  </a:cubicBezTo>
                  <a:cubicBezTo>
                    <a:pt x="2215" y="643"/>
                    <a:pt x="1572" y="1"/>
                    <a:pt x="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4" name="Google Shape;6994;p79"/>
            <p:cNvSpPr/>
            <p:nvPr/>
          </p:nvSpPr>
          <p:spPr>
            <a:xfrm>
              <a:off x="4943490" y="4467023"/>
              <a:ext cx="70880" cy="51179"/>
            </a:xfrm>
            <a:custGeom>
              <a:avLst/>
              <a:gdLst/>
              <a:ahLst/>
              <a:cxnLst/>
              <a:rect l="l" t="t" r="r" b="b"/>
              <a:pathLst>
                <a:path w="2227" h="1608" extrusionOk="0">
                  <a:moveTo>
                    <a:pt x="1429" y="0"/>
                  </a:moveTo>
                  <a:cubicBezTo>
                    <a:pt x="643" y="0"/>
                    <a:pt x="0" y="643"/>
                    <a:pt x="0" y="1429"/>
                  </a:cubicBezTo>
                  <a:cubicBezTo>
                    <a:pt x="0" y="1524"/>
                    <a:pt x="84" y="1608"/>
                    <a:pt x="179" y="1608"/>
                  </a:cubicBezTo>
                  <a:lnTo>
                    <a:pt x="1453" y="1608"/>
                  </a:lnTo>
                  <a:cubicBezTo>
                    <a:pt x="1536" y="1608"/>
                    <a:pt x="1631" y="1536"/>
                    <a:pt x="1631" y="1429"/>
                  </a:cubicBezTo>
                  <a:cubicBezTo>
                    <a:pt x="1608" y="1322"/>
                    <a:pt x="1536" y="1251"/>
                    <a:pt x="1453" y="1251"/>
                  </a:cubicBezTo>
                  <a:lnTo>
                    <a:pt x="357" y="1251"/>
                  </a:lnTo>
                  <a:cubicBezTo>
                    <a:pt x="453" y="727"/>
                    <a:pt x="893" y="346"/>
                    <a:pt x="1429" y="346"/>
                  </a:cubicBezTo>
                  <a:cubicBezTo>
                    <a:pt x="1608" y="346"/>
                    <a:pt x="1786" y="393"/>
                    <a:pt x="1941" y="477"/>
                  </a:cubicBezTo>
                  <a:cubicBezTo>
                    <a:pt x="1966" y="491"/>
                    <a:pt x="1994" y="498"/>
                    <a:pt x="2022" y="498"/>
                  </a:cubicBezTo>
                  <a:cubicBezTo>
                    <a:pt x="2084" y="498"/>
                    <a:pt x="2146" y="463"/>
                    <a:pt x="2179" y="405"/>
                  </a:cubicBezTo>
                  <a:cubicBezTo>
                    <a:pt x="2227" y="310"/>
                    <a:pt x="2191" y="215"/>
                    <a:pt x="2108" y="167"/>
                  </a:cubicBezTo>
                  <a:cubicBezTo>
                    <a:pt x="1893" y="60"/>
                    <a:pt x="1667" y="0"/>
                    <a:pt x="14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5" name="Google Shape;6995;p79"/>
            <p:cNvSpPr/>
            <p:nvPr/>
          </p:nvSpPr>
          <p:spPr>
            <a:xfrm>
              <a:off x="4961282" y="4400695"/>
              <a:ext cx="54616" cy="54998"/>
            </a:xfrm>
            <a:custGeom>
              <a:avLst/>
              <a:gdLst/>
              <a:ahLst/>
              <a:cxnLst/>
              <a:rect l="l" t="t" r="r" b="b"/>
              <a:pathLst>
                <a:path w="1716" h="1728" extrusionOk="0">
                  <a:moveTo>
                    <a:pt x="858" y="346"/>
                  </a:moveTo>
                  <a:cubicBezTo>
                    <a:pt x="1144" y="346"/>
                    <a:pt x="1382" y="584"/>
                    <a:pt x="1382" y="870"/>
                  </a:cubicBezTo>
                  <a:cubicBezTo>
                    <a:pt x="1382" y="1144"/>
                    <a:pt x="1144" y="1382"/>
                    <a:pt x="858" y="1382"/>
                  </a:cubicBezTo>
                  <a:cubicBezTo>
                    <a:pt x="572" y="1382"/>
                    <a:pt x="334" y="1144"/>
                    <a:pt x="334" y="870"/>
                  </a:cubicBezTo>
                  <a:cubicBezTo>
                    <a:pt x="358" y="584"/>
                    <a:pt x="572" y="346"/>
                    <a:pt x="858" y="346"/>
                  </a:cubicBezTo>
                  <a:close/>
                  <a:moveTo>
                    <a:pt x="858" y="1"/>
                  </a:moveTo>
                  <a:cubicBezTo>
                    <a:pt x="382" y="1"/>
                    <a:pt x="1" y="394"/>
                    <a:pt x="1" y="870"/>
                  </a:cubicBezTo>
                  <a:cubicBezTo>
                    <a:pt x="1" y="1346"/>
                    <a:pt x="382" y="1727"/>
                    <a:pt x="858" y="1727"/>
                  </a:cubicBezTo>
                  <a:cubicBezTo>
                    <a:pt x="1334" y="1727"/>
                    <a:pt x="1715" y="1346"/>
                    <a:pt x="1715" y="870"/>
                  </a:cubicBezTo>
                  <a:cubicBezTo>
                    <a:pt x="1715" y="394"/>
                    <a:pt x="1334" y="1"/>
                    <a:pt x="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6" name="Google Shape;6996;p79"/>
            <p:cNvSpPr/>
            <p:nvPr/>
          </p:nvSpPr>
          <p:spPr>
            <a:xfrm>
              <a:off x="5028374" y="4386691"/>
              <a:ext cx="71262" cy="70880"/>
            </a:xfrm>
            <a:custGeom>
              <a:avLst/>
              <a:gdLst/>
              <a:ahLst/>
              <a:cxnLst/>
              <a:rect l="l" t="t" r="r" b="b"/>
              <a:pathLst>
                <a:path w="2239" h="2227" extrusionOk="0">
                  <a:moveTo>
                    <a:pt x="1119" y="358"/>
                  </a:moveTo>
                  <a:cubicBezTo>
                    <a:pt x="1536" y="358"/>
                    <a:pt x="1893" y="691"/>
                    <a:pt x="1893" y="1131"/>
                  </a:cubicBezTo>
                  <a:cubicBezTo>
                    <a:pt x="1893" y="1548"/>
                    <a:pt x="1548" y="1905"/>
                    <a:pt x="1119" y="1905"/>
                  </a:cubicBezTo>
                  <a:cubicBezTo>
                    <a:pt x="703" y="1905"/>
                    <a:pt x="345" y="1560"/>
                    <a:pt x="345" y="1131"/>
                  </a:cubicBezTo>
                  <a:cubicBezTo>
                    <a:pt x="345" y="691"/>
                    <a:pt x="679" y="358"/>
                    <a:pt x="1119" y="358"/>
                  </a:cubicBezTo>
                  <a:close/>
                  <a:moveTo>
                    <a:pt x="1119" y="0"/>
                  </a:moveTo>
                  <a:cubicBezTo>
                    <a:pt x="512" y="0"/>
                    <a:pt x="0" y="500"/>
                    <a:pt x="0" y="1108"/>
                  </a:cubicBezTo>
                  <a:cubicBezTo>
                    <a:pt x="0" y="1739"/>
                    <a:pt x="512" y="2227"/>
                    <a:pt x="1119" y="2227"/>
                  </a:cubicBezTo>
                  <a:cubicBezTo>
                    <a:pt x="1727" y="2227"/>
                    <a:pt x="2239" y="1727"/>
                    <a:pt x="2239" y="1108"/>
                  </a:cubicBezTo>
                  <a:cubicBezTo>
                    <a:pt x="2239" y="500"/>
                    <a:pt x="1727" y="0"/>
                    <a:pt x="11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7" name="Google Shape;6997;p79"/>
            <p:cNvSpPr/>
            <p:nvPr/>
          </p:nvSpPr>
          <p:spPr>
            <a:xfrm>
              <a:off x="5004122" y="4468901"/>
              <a:ext cx="120149" cy="65596"/>
            </a:xfrm>
            <a:custGeom>
              <a:avLst/>
              <a:gdLst/>
              <a:ahLst/>
              <a:cxnLst/>
              <a:rect l="l" t="t" r="r" b="b"/>
              <a:pathLst>
                <a:path w="3775" h="2061" extrusionOk="0">
                  <a:moveTo>
                    <a:pt x="1881" y="346"/>
                  </a:moveTo>
                  <a:cubicBezTo>
                    <a:pt x="2667" y="346"/>
                    <a:pt x="3322" y="942"/>
                    <a:pt x="3393" y="1704"/>
                  </a:cubicBezTo>
                  <a:lnTo>
                    <a:pt x="357" y="1704"/>
                  </a:lnTo>
                  <a:cubicBezTo>
                    <a:pt x="453" y="942"/>
                    <a:pt x="1096" y="346"/>
                    <a:pt x="1881" y="346"/>
                  </a:cubicBezTo>
                  <a:close/>
                  <a:moveTo>
                    <a:pt x="1881" y="1"/>
                  </a:moveTo>
                  <a:cubicBezTo>
                    <a:pt x="834" y="1"/>
                    <a:pt x="0" y="846"/>
                    <a:pt x="0" y="1882"/>
                  </a:cubicBezTo>
                  <a:cubicBezTo>
                    <a:pt x="0" y="1966"/>
                    <a:pt x="84" y="2061"/>
                    <a:pt x="179" y="2061"/>
                  </a:cubicBezTo>
                  <a:lnTo>
                    <a:pt x="3596" y="2061"/>
                  </a:lnTo>
                  <a:cubicBezTo>
                    <a:pt x="3679" y="2061"/>
                    <a:pt x="3774" y="1977"/>
                    <a:pt x="3774" y="1882"/>
                  </a:cubicBezTo>
                  <a:cubicBezTo>
                    <a:pt x="3751" y="834"/>
                    <a:pt x="2905" y="1"/>
                    <a:pt x="1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8" name="Google Shape;6998;p79"/>
            <p:cNvSpPr/>
            <p:nvPr/>
          </p:nvSpPr>
          <p:spPr>
            <a:xfrm>
              <a:off x="4890434" y="4287389"/>
              <a:ext cx="345997" cy="346029"/>
            </a:xfrm>
            <a:custGeom>
              <a:avLst/>
              <a:gdLst/>
              <a:ahLst/>
              <a:cxnLst/>
              <a:rect l="l" t="t" r="r" b="b"/>
              <a:pathLst>
                <a:path w="10871" h="10872" extrusionOk="0">
                  <a:moveTo>
                    <a:pt x="5608" y="953"/>
                  </a:moveTo>
                  <a:cubicBezTo>
                    <a:pt x="7954" y="1049"/>
                    <a:pt x="9823" y="2918"/>
                    <a:pt x="9918" y="5252"/>
                  </a:cubicBezTo>
                  <a:lnTo>
                    <a:pt x="9502" y="5252"/>
                  </a:lnTo>
                  <a:cubicBezTo>
                    <a:pt x="9406" y="5252"/>
                    <a:pt x="9323" y="5335"/>
                    <a:pt x="9323" y="5442"/>
                  </a:cubicBezTo>
                  <a:cubicBezTo>
                    <a:pt x="9323" y="5525"/>
                    <a:pt x="9394" y="5621"/>
                    <a:pt x="9502" y="5621"/>
                  </a:cubicBezTo>
                  <a:lnTo>
                    <a:pt x="9918" y="5621"/>
                  </a:lnTo>
                  <a:cubicBezTo>
                    <a:pt x="9847" y="7954"/>
                    <a:pt x="7954" y="9824"/>
                    <a:pt x="5608" y="9919"/>
                  </a:cubicBezTo>
                  <a:lnTo>
                    <a:pt x="5608" y="9502"/>
                  </a:lnTo>
                  <a:cubicBezTo>
                    <a:pt x="5608" y="9407"/>
                    <a:pt x="5537" y="9323"/>
                    <a:pt x="5430" y="9323"/>
                  </a:cubicBezTo>
                  <a:cubicBezTo>
                    <a:pt x="5346" y="9323"/>
                    <a:pt x="5251" y="9395"/>
                    <a:pt x="5251" y="9502"/>
                  </a:cubicBezTo>
                  <a:lnTo>
                    <a:pt x="5251" y="9919"/>
                  </a:lnTo>
                  <a:cubicBezTo>
                    <a:pt x="2917" y="9824"/>
                    <a:pt x="1048" y="7954"/>
                    <a:pt x="953" y="5621"/>
                  </a:cubicBezTo>
                  <a:lnTo>
                    <a:pt x="1370" y="5621"/>
                  </a:lnTo>
                  <a:cubicBezTo>
                    <a:pt x="1465" y="5621"/>
                    <a:pt x="1548" y="5537"/>
                    <a:pt x="1548" y="5442"/>
                  </a:cubicBezTo>
                  <a:cubicBezTo>
                    <a:pt x="1548" y="5347"/>
                    <a:pt x="1477" y="5252"/>
                    <a:pt x="1370" y="5252"/>
                  </a:cubicBezTo>
                  <a:lnTo>
                    <a:pt x="953" y="5252"/>
                  </a:lnTo>
                  <a:cubicBezTo>
                    <a:pt x="1048" y="2918"/>
                    <a:pt x="2917" y="1049"/>
                    <a:pt x="5251" y="953"/>
                  </a:cubicBezTo>
                  <a:lnTo>
                    <a:pt x="5251" y="1370"/>
                  </a:lnTo>
                  <a:cubicBezTo>
                    <a:pt x="5251" y="1465"/>
                    <a:pt x="5334" y="1549"/>
                    <a:pt x="5430" y="1549"/>
                  </a:cubicBezTo>
                  <a:cubicBezTo>
                    <a:pt x="5525" y="1549"/>
                    <a:pt x="5608" y="1477"/>
                    <a:pt x="5608" y="1370"/>
                  </a:cubicBezTo>
                  <a:lnTo>
                    <a:pt x="5608" y="953"/>
                  </a:lnTo>
                  <a:close/>
                  <a:moveTo>
                    <a:pt x="5441" y="1"/>
                  </a:moveTo>
                  <a:cubicBezTo>
                    <a:pt x="5346" y="1"/>
                    <a:pt x="5263" y="84"/>
                    <a:pt x="5263" y="179"/>
                  </a:cubicBezTo>
                  <a:lnTo>
                    <a:pt x="5263" y="596"/>
                  </a:lnTo>
                  <a:cubicBezTo>
                    <a:pt x="2727" y="691"/>
                    <a:pt x="691" y="2727"/>
                    <a:pt x="596" y="5263"/>
                  </a:cubicBezTo>
                  <a:lnTo>
                    <a:pt x="179" y="5263"/>
                  </a:lnTo>
                  <a:cubicBezTo>
                    <a:pt x="96" y="5263"/>
                    <a:pt x="0" y="5335"/>
                    <a:pt x="0" y="5442"/>
                  </a:cubicBezTo>
                  <a:cubicBezTo>
                    <a:pt x="0" y="5525"/>
                    <a:pt x="84" y="5621"/>
                    <a:pt x="179" y="5621"/>
                  </a:cubicBezTo>
                  <a:lnTo>
                    <a:pt x="596" y="5621"/>
                  </a:lnTo>
                  <a:cubicBezTo>
                    <a:pt x="691" y="8145"/>
                    <a:pt x="2727" y="10181"/>
                    <a:pt x="5263" y="10276"/>
                  </a:cubicBezTo>
                  <a:lnTo>
                    <a:pt x="5263" y="10693"/>
                  </a:lnTo>
                  <a:cubicBezTo>
                    <a:pt x="5263" y="10776"/>
                    <a:pt x="5334" y="10871"/>
                    <a:pt x="5441" y="10871"/>
                  </a:cubicBezTo>
                  <a:cubicBezTo>
                    <a:pt x="5525" y="10871"/>
                    <a:pt x="5620" y="10800"/>
                    <a:pt x="5620" y="10693"/>
                  </a:cubicBezTo>
                  <a:lnTo>
                    <a:pt x="5620" y="10276"/>
                  </a:lnTo>
                  <a:cubicBezTo>
                    <a:pt x="8144" y="10181"/>
                    <a:pt x="10180" y="8145"/>
                    <a:pt x="10275" y="5621"/>
                  </a:cubicBezTo>
                  <a:lnTo>
                    <a:pt x="10692" y="5621"/>
                  </a:lnTo>
                  <a:cubicBezTo>
                    <a:pt x="10775" y="5621"/>
                    <a:pt x="10871" y="5537"/>
                    <a:pt x="10871" y="5442"/>
                  </a:cubicBezTo>
                  <a:cubicBezTo>
                    <a:pt x="10871" y="5347"/>
                    <a:pt x="10799" y="5263"/>
                    <a:pt x="10692" y="5263"/>
                  </a:cubicBezTo>
                  <a:lnTo>
                    <a:pt x="10275" y="5263"/>
                  </a:lnTo>
                  <a:cubicBezTo>
                    <a:pt x="10180" y="2727"/>
                    <a:pt x="8144" y="691"/>
                    <a:pt x="5620" y="596"/>
                  </a:cubicBezTo>
                  <a:lnTo>
                    <a:pt x="5620" y="179"/>
                  </a:lnTo>
                  <a:cubicBezTo>
                    <a:pt x="5620" y="96"/>
                    <a:pt x="5537" y="1"/>
                    <a:pt x="5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99" name="Google Shape;6999;p79"/>
          <p:cNvGrpSpPr/>
          <p:nvPr/>
        </p:nvGrpSpPr>
        <p:grpSpPr>
          <a:xfrm>
            <a:off x="2165809" y="3811059"/>
            <a:ext cx="422542" cy="342973"/>
            <a:chOff x="2165809" y="3811059"/>
            <a:chExt cx="422542" cy="342973"/>
          </a:xfrm>
        </p:grpSpPr>
        <p:sp>
          <p:nvSpPr>
            <p:cNvPr id="7000" name="Google Shape;7000;p79"/>
            <p:cNvSpPr/>
            <p:nvPr/>
          </p:nvSpPr>
          <p:spPr>
            <a:xfrm>
              <a:off x="2165809" y="3811059"/>
              <a:ext cx="422542" cy="342973"/>
            </a:xfrm>
            <a:custGeom>
              <a:avLst/>
              <a:gdLst/>
              <a:ahLst/>
              <a:cxnLst/>
              <a:rect l="l" t="t" r="r" b="b"/>
              <a:pathLst>
                <a:path w="13276" h="10776" extrusionOk="0">
                  <a:moveTo>
                    <a:pt x="2084" y="382"/>
                  </a:moveTo>
                  <a:cubicBezTo>
                    <a:pt x="2084" y="382"/>
                    <a:pt x="2108" y="382"/>
                    <a:pt x="2108" y="406"/>
                  </a:cubicBezTo>
                  <a:lnTo>
                    <a:pt x="2108" y="1239"/>
                  </a:lnTo>
                  <a:cubicBezTo>
                    <a:pt x="2108" y="1239"/>
                    <a:pt x="2108" y="1251"/>
                    <a:pt x="2084" y="1251"/>
                  </a:cubicBezTo>
                  <a:lnTo>
                    <a:pt x="1667" y="1251"/>
                  </a:lnTo>
                  <a:cubicBezTo>
                    <a:pt x="1667" y="1251"/>
                    <a:pt x="1655" y="1251"/>
                    <a:pt x="1655" y="1239"/>
                  </a:cubicBezTo>
                  <a:lnTo>
                    <a:pt x="1655" y="406"/>
                  </a:lnTo>
                  <a:lnTo>
                    <a:pt x="2084" y="382"/>
                  </a:lnTo>
                  <a:close/>
                  <a:moveTo>
                    <a:pt x="11645" y="382"/>
                  </a:moveTo>
                  <a:cubicBezTo>
                    <a:pt x="11645" y="382"/>
                    <a:pt x="11657" y="382"/>
                    <a:pt x="11657" y="406"/>
                  </a:cubicBezTo>
                  <a:lnTo>
                    <a:pt x="11657" y="1239"/>
                  </a:lnTo>
                  <a:cubicBezTo>
                    <a:pt x="11657" y="1239"/>
                    <a:pt x="11657" y="1251"/>
                    <a:pt x="11645" y="1251"/>
                  </a:cubicBezTo>
                  <a:lnTo>
                    <a:pt x="11216" y="1251"/>
                  </a:lnTo>
                  <a:cubicBezTo>
                    <a:pt x="11216" y="1251"/>
                    <a:pt x="11192" y="1251"/>
                    <a:pt x="11192" y="1239"/>
                  </a:cubicBezTo>
                  <a:lnTo>
                    <a:pt x="11192" y="406"/>
                  </a:lnTo>
                  <a:lnTo>
                    <a:pt x="11216" y="406"/>
                  </a:lnTo>
                  <a:lnTo>
                    <a:pt x="11645" y="382"/>
                  </a:lnTo>
                  <a:close/>
                  <a:moveTo>
                    <a:pt x="12478" y="1215"/>
                  </a:moveTo>
                  <a:cubicBezTo>
                    <a:pt x="12716" y="1215"/>
                    <a:pt x="12907" y="1418"/>
                    <a:pt x="12907" y="1656"/>
                  </a:cubicBezTo>
                  <a:lnTo>
                    <a:pt x="12907" y="9954"/>
                  </a:lnTo>
                  <a:cubicBezTo>
                    <a:pt x="12895" y="10193"/>
                    <a:pt x="12704" y="10383"/>
                    <a:pt x="12466" y="10383"/>
                  </a:cubicBezTo>
                  <a:lnTo>
                    <a:pt x="834" y="10383"/>
                  </a:lnTo>
                  <a:cubicBezTo>
                    <a:pt x="596" y="10383"/>
                    <a:pt x="405" y="10193"/>
                    <a:pt x="405" y="9954"/>
                  </a:cubicBezTo>
                  <a:lnTo>
                    <a:pt x="405" y="1656"/>
                  </a:lnTo>
                  <a:cubicBezTo>
                    <a:pt x="405" y="1418"/>
                    <a:pt x="596" y="1215"/>
                    <a:pt x="834" y="1215"/>
                  </a:cubicBezTo>
                  <a:lnTo>
                    <a:pt x="1262" y="1215"/>
                  </a:lnTo>
                  <a:lnTo>
                    <a:pt x="1262" y="1239"/>
                  </a:lnTo>
                  <a:cubicBezTo>
                    <a:pt x="1262" y="1453"/>
                    <a:pt x="1441" y="1632"/>
                    <a:pt x="1667" y="1632"/>
                  </a:cubicBezTo>
                  <a:lnTo>
                    <a:pt x="2084" y="1632"/>
                  </a:lnTo>
                  <a:cubicBezTo>
                    <a:pt x="2310" y="1632"/>
                    <a:pt x="2489" y="1453"/>
                    <a:pt x="2489" y="1239"/>
                  </a:cubicBezTo>
                  <a:lnTo>
                    <a:pt x="2489" y="1215"/>
                  </a:lnTo>
                  <a:lnTo>
                    <a:pt x="10823" y="1215"/>
                  </a:lnTo>
                  <a:lnTo>
                    <a:pt x="10823" y="1239"/>
                  </a:lnTo>
                  <a:cubicBezTo>
                    <a:pt x="10823" y="1453"/>
                    <a:pt x="11002" y="1632"/>
                    <a:pt x="11228" y="1632"/>
                  </a:cubicBezTo>
                  <a:lnTo>
                    <a:pt x="11645" y="1632"/>
                  </a:lnTo>
                  <a:cubicBezTo>
                    <a:pt x="11859" y="1632"/>
                    <a:pt x="12038" y="1453"/>
                    <a:pt x="12038" y="1239"/>
                  </a:cubicBezTo>
                  <a:lnTo>
                    <a:pt x="12038" y="1215"/>
                  </a:lnTo>
                  <a:close/>
                  <a:moveTo>
                    <a:pt x="1655" y="1"/>
                  </a:moveTo>
                  <a:cubicBezTo>
                    <a:pt x="1429" y="1"/>
                    <a:pt x="1251" y="179"/>
                    <a:pt x="1251" y="406"/>
                  </a:cubicBezTo>
                  <a:lnTo>
                    <a:pt x="1251" y="834"/>
                  </a:lnTo>
                  <a:lnTo>
                    <a:pt x="822" y="834"/>
                  </a:lnTo>
                  <a:cubicBezTo>
                    <a:pt x="381" y="834"/>
                    <a:pt x="0" y="1203"/>
                    <a:pt x="0" y="1656"/>
                  </a:cubicBezTo>
                  <a:lnTo>
                    <a:pt x="0" y="9954"/>
                  </a:lnTo>
                  <a:cubicBezTo>
                    <a:pt x="0" y="10395"/>
                    <a:pt x="381" y="10776"/>
                    <a:pt x="822" y="10776"/>
                  </a:cubicBezTo>
                  <a:lnTo>
                    <a:pt x="12442" y="10776"/>
                  </a:lnTo>
                  <a:cubicBezTo>
                    <a:pt x="12895" y="10776"/>
                    <a:pt x="13264" y="10395"/>
                    <a:pt x="13264" y="9954"/>
                  </a:cubicBezTo>
                  <a:lnTo>
                    <a:pt x="13264" y="1656"/>
                  </a:lnTo>
                  <a:cubicBezTo>
                    <a:pt x="13276" y="1203"/>
                    <a:pt x="12907" y="834"/>
                    <a:pt x="12466" y="834"/>
                  </a:cubicBezTo>
                  <a:lnTo>
                    <a:pt x="12026" y="834"/>
                  </a:lnTo>
                  <a:lnTo>
                    <a:pt x="12026" y="406"/>
                  </a:lnTo>
                  <a:cubicBezTo>
                    <a:pt x="12026" y="179"/>
                    <a:pt x="11847" y="1"/>
                    <a:pt x="11621" y="1"/>
                  </a:cubicBezTo>
                  <a:lnTo>
                    <a:pt x="11216" y="1"/>
                  </a:lnTo>
                  <a:cubicBezTo>
                    <a:pt x="10990" y="1"/>
                    <a:pt x="10811" y="179"/>
                    <a:pt x="10811" y="406"/>
                  </a:cubicBezTo>
                  <a:lnTo>
                    <a:pt x="10811" y="834"/>
                  </a:lnTo>
                  <a:lnTo>
                    <a:pt x="2477" y="834"/>
                  </a:lnTo>
                  <a:lnTo>
                    <a:pt x="2477" y="406"/>
                  </a:lnTo>
                  <a:cubicBezTo>
                    <a:pt x="2477" y="179"/>
                    <a:pt x="2298" y="1"/>
                    <a:pt x="2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1" name="Google Shape;7001;p79"/>
            <p:cNvSpPr/>
            <p:nvPr/>
          </p:nvSpPr>
          <p:spPr>
            <a:xfrm>
              <a:off x="2193085" y="3877387"/>
              <a:ext cx="368753" cy="12158"/>
            </a:xfrm>
            <a:custGeom>
              <a:avLst/>
              <a:gdLst/>
              <a:ahLst/>
              <a:cxnLst/>
              <a:rect l="l" t="t" r="r" b="b"/>
              <a:pathLst>
                <a:path w="11586" h="382" extrusionOk="0">
                  <a:moveTo>
                    <a:pt x="191" y="0"/>
                  </a:moveTo>
                  <a:cubicBezTo>
                    <a:pt x="84" y="0"/>
                    <a:pt x="1" y="84"/>
                    <a:pt x="1" y="191"/>
                  </a:cubicBezTo>
                  <a:cubicBezTo>
                    <a:pt x="1" y="298"/>
                    <a:pt x="84" y="381"/>
                    <a:pt x="191" y="381"/>
                  </a:cubicBezTo>
                  <a:lnTo>
                    <a:pt x="11395" y="381"/>
                  </a:lnTo>
                  <a:cubicBezTo>
                    <a:pt x="11502" y="381"/>
                    <a:pt x="11585" y="298"/>
                    <a:pt x="11585" y="191"/>
                  </a:cubicBezTo>
                  <a:cubicBezTo>
                    <a:pt x="11585" y="84"/>
                    <a:pt x="11502" y="0"/>
                    <a:pt x="113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2" name="Google Shape;7002;p79"/>
            <p:cNvSpPr/>
            <p:nvPr/>
          </p:nvSpPr>
          <p:spPr>
            <a:xfrm>
              <a:off x="2212404" y="3930062"/>
              <a:ext cx="51942" cy="12158"/>
            </a:xfrm>
            <a:custGeom>
              <a:avLst/>
              <a:gdLst/>
              <a:ahLst/>
              <a:cxnLst/>
              <a:rect l="l" t="t" r="r" b="b"/>
              <a:pathLst>
                <a:path w="1632" h="382" extrusionOk="0">
                  <a:moveTo>
                    <a:pt x="191" y="0"/>
                  </a:moveTo>
                  <a:cubicBezTo>
                    <a:pt x="84" y="0"/>
                    <a:pt x="1" y="84"/>
                    <a:pt x="1" y="191"/>
                  </a:cubicBezTo>
                  <a:cubicBezTo>
                    <a:pt x="1" y="298"/>
                    <a:pt x="84" y="381"/>
                    <a:pt x="191" y="381"/>
                  </a:cubicBezTo>
                  <a:lnTo>
                    <a:pt x="1442" y="381"/>
                  </a:lnTo>
                  <a:cubicBezTo>
                    <a:pt x="1549" y="381"/>
                    <a:pt x="1632" y="286"/>
                    <a:pt x="1632" y="191"/>
                  </a:cubicBezTo>
                  <a:cubicBezTo>
                    <a:pt x="1632" y="84"/>
                    <a:pt x="1561"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3" name="Google Shape;7003;p79"/>
            <p:cNvSpPr/>
            <p:nvPr/>
          </p:nvSpPr>
          <p:spPr>
            <a:xfrm>
              <a:off x="2305245" y="3930062"/>
              <a:ext cx="51974" cy="12158"/>
            </a:xfrm>
            <a:custGeom>
              <a:avLst/>
              <a:gdLst/>
              <a:ahLst/>
              <a:cxnLst/>
              <a:rect l="l" t="t" r="r" b="b"/>
              <a:pathLst>
                <a:path w="1633" h="382" extrusionOk="0">
                  <a:moveTo>
                    <a:pt x="191" y="0"/>
                  </a:moveTo>
                  <a:cubicBezTo>
                    <a:pt x="84" y="0"/>
                    <a:pt x="1" y="84"/>
                    <a:pt x="1" y="191"/>
                  </a:cubicBezTo>
                  <a:cubicBezTo>
                    <a:pt x="1" y="298"/>
                    <a:pt x="84" y="381"/>
                    <a:pt x="191" y="381"/>
                  </a:cubicBezTo>
                  <a:lnTo>
                    <a:pt x="1442" y="381"/>
                  </a:lnTo>
                  <a:cubicBezTo>
                    <a:pt x="1549" y="381"/>
                    <a:pt x="1632" y="286"/>
                    <a:pt x="1632" y="191"/>
                  </a:cubicBezTo>
                  <a:cubicBezTo>
                    <a:pt x="1632" y="84"/>
                    <a:pt x="1549"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4" name="Google Shape;7004;p79"/>
            <p:cNvSpPr/>
            <p:nvPr/>
          </p:nvSpPr>
          <p:spPr>
            <a:xfrm>
              <a:off x="2489813" y="3930062"/>
              <a:ext cx="52324" cy="12158"/>
            </a:xfrm>
            <a:custGeom>
              <a:avLst/>
              <a:gdLst/>
              <a:ahLst/>
              <a:cxnLst/>
              <a:rect l="l" t="t" r="r" b="b"/>
              <a:pathLst>
                <a:path w="1644" h="382" extrusionOk="0">
                  <a:moveTo>
                    <a:pt x="203" y="0"/>
                  </a:moveTo>
                  <a:cubicBezTo>
                    <a:pt x="95" y="0"/>
                    <a:pt x="0" y="84"/>
                    <a:pt x="0" y="191"/>
                  </a:cubicBezTo>
                  <a:cubicBezTo>
                    <a:pt x="0" y="298"/>
                    <a:pt x="95" y="381"/>
                    <a:pt x="203" y="381"/>
                  </a:cubicBezTo>
                  <a:lnTo>
                    <a:pt x="1441" y="381"/>
                  </a:lnTo>
                  <a:cubicBezTo>
                    <a:pt x="1548" y="381"/>
                    <a:pt x="1643" y="286"/>
                    <a:pt x="1643" y="191"/>
                  </a:cubicBezTo>
                  <a:cubicBezTo>
                    <a:pt x="1643" y="84"/>
                    <a:pt x="1572"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5" name="Google Shape;7005;p79"/>
            <p:cNvSpPr/>
            <p:nvPr/>
          </p:nvSpPr>
          <p:spPr>
            <a:xfrm>
              <a:off x="2212404" y="3983118"/>
              <a:ext cx="51942" cy="12158"/>
            </a:xfrm>
            <a:custGeom>
              <a:avLst/>
              <a:gdLst/>
              <a:ahLst/>
              <a:cxnLst/>
              <a:rect l="l" t="t" r="r" b="b"/>
              <a:pathLst>
                <a:path w="1632" h="382" extrusionOk="0">
                  <a:moveTo>
                    <a:pt x="191" y="0"/>
                  </a:moveTo>
                  <a:cubicBezTo>
                    <a:pt x="84" y="0"/>
                    <a:pt x="1" y="84"/>
                    <a:pt x="1" y="191"/>
                  </a:cubicBezTo>
                  <a:cubicBezTo>
                    <a:pt x="1" y="298"/>
                    <a:pt x="84" y="381"/>
                    <a:pt x="191" y="381"/>
                  </a:cubicBezTo>
                  <a:lnTo>
                    <a:pt x="1442" y="381"/>
                  </a:lnTo>
                  <a:cubicBezTo>
                    <a:pt x="1549" y="381"/>
                    <a:pt x="1632" y="286"/>
                    <a:pt x="1632" y="191"/>
                  </a:cubicBezTo>
                  <a:cubicBezTo>
                    <a:pt x="1632" y="84"/>
                    <a:pt x="1561"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6" name="Google Shape;7006;p79"/>
            <p:cNvSpPr/>
            <p:nvPr/>
          </p:nvSpPr>
          <p:spPr>
            <a:xfrm>
              <a:off x="2397736" y="3983118"/>
              <a:ext cx="51942" cy="12158"/>
            </a:xfrm>
            <a:custGeom>
              <a:avLst/>
              <a:gdLst/>
              <a:ahLst/>
              <a:cxnLst/>
              <a:rect l="l" t="t" r="r" b="b"/>
              <a:pathLst>
                <a:path w="1632" h="382" extrusionOk="0">
                  <a:moveTo>
                    <a:pt x="191" y="0"/>
                  </a:moveTo>
                  <a:cubicBezTo>
                    <a:pt x="83" y="0"/>
                    <a:pt x="0" y="84"/>
                    <a:pt x="0" y="191"/>
                  </a:cubicBezTo>
                  <a:cubicBezTo>
                    <a:pt x="0" y="298"/>
                    <a:pt x="83" y="381"/>
                    <a:pt x="191" y="381"/>
                  </a:cubicBezTo>
                  <a:lnTo>
                    <a:pt x="1441" y="381"/>
                  </a:lnTo>
                  <a:cubicBezTo>
                    <a:pt x="1548" y="381"/>
                    <a:pt x="1631" y="286"/>
                    <a:pt x="1631" y="191"/>
                  </a:cubicBezTo>
                  <a:cubicBezTo>
                    <a:pt x="1631" y="84"/>
                    <a:pt x="1548"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7" name="Google Shape;7007;p79"/>
            <p:cNvSpPr/>
            <p:nvPr/>
          </p:nvSpPr>
          <p:spPr>
            <a:xfrm>
              <a:off x="2212404" y="4036175"/>
              <a:ext cx="51942" cy="12158"/>
            </a:xfrm>
            <a:custGeom>
              <a:avLst/>
              <a:gdLst/>
              <a:ahLst/>
              <a:cxnLst/>
              <a:rect l="l" t="t" r="r" b="b"/>
              <a:pathLst>
                <a:path w="1632" h="382" extrusionOk="0">
                  <a:moveTo>
                    <a:pt x="191" y="0"/>
                  </a:moveTo>
                  <a:cubicBezTo>
                    <a:pt x="84" y="0"/>
                    <a:pt x="1" y="83"/>
                    <a:pt x="1" y="191"/>
                  </a:cubicBezTo>
                  <a:cubicBezTo>
                    <a:pt x="1" y="298"/>
                    <a:pt x="84" y="381"/>
                    <a:pt x="191" y="381"/>
                  </a:cubicBezTo>
                  <a:lnTo>
                    <a:pt x="1442" y="381"/>
                  </a:lnTo>
                  <a:cubicBezTo>
                    <a:pt x="1549" y="381"/>
                    <a:pt x="1632" y="298"/>
                    <a:pt x="1632" y="191"/>
                  </a:cubicBezTo>
                  <a:cubicBezTo>
                    <a:pt x="1632" y="83"/>
                    <a:pt x="1561"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8" name="Google Shape;7008;p79"/>
            <p:cNvSpPr/>
            <p:nvPr/>
          </p:nvSpPr>
          <p:spPr>
            <a:xfrm>
              <a:off x="2305245" y="4036175"/>
              <a:ext cx="51974" cy="12158"/>
            </a:xfrm>
            <a:custGeom>
              <a:avLst/>
              <a:gdLst/>
              <a:ahLst/>
              <a:cxnLst/>
              <a:rect l="l" t="t" r="r" b="b"/>
              <a:pathLst>
                <a:path w="1633" h="382" extrusionOk="0">
                  <a:moveTo>
                    <a:pt x="191" y="0"/>
                  </a:moveTo>
                  <a:cubicBezTo>
                    <a:pt x="84" y="0"/>
                    <a:pt x="1" y="83"/>
                    <a:pt x="1" y="191"/>
                  </a:cubicBezTo>
                  <a:cubicBezTo>
                    <a:pt x="1" y="298"/>
                    <a:pt x="84" y="381"/>
                    <a:pt x="191" y="381"/>
                  </a:cubicBezTo>
                  <a:lnTo>
                    <a:pt x="1442" y="381"/>
                  </a:lnTo>
                  <a:cubicBezTo>
                    <a:pt x="1549" y="381"/>
                    <a:pt x="1632" y="298"/>
                    <a:pt x="1632" y="191"/>
                  </a:cubicBezTo>
                  <a:cubicBezTo>
                    <a:pt x="1632" y="83"/>
                    <a:pt x="1549"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9" name="Google Shape;7009;p79"/>
            <p:cNvSpPr/>
            <p:nvPr/>
          </p:nvSpPr>
          <p:spPr>
            <a:xfrm>
              <a:off x="2489813" y="4036175"/>
              <a:ext cx="52324" cy="12158"/>
            </a:xfrm>
            <a:custGeom>
              <a:avLst/>
              <a:gdLst/>
              <a:ahLst/>
              <a:cxnLst/>
              <a:rect l="l" t="t" r="r" b="b"/>
              <a:pathLst>
                <a:path w="1644" h="382" extrusionOk="0">
                  <a:moveTo>
                    <a:pt x="203" y="0"/>
                  </a:moveTo>
                  <a:cubicBezTo>
                    <a:pt x="95" y="0"/>
                    <a:pt x="0" y="83"/>
                    <a:pt x="0" y="191"/>
                  </a:cubicBezTo>
                  <a:cubicBezTo>
                    <a:pt x="0" y="298"/>
                    <a:pt x="95" y="381"/>
                    <a:pt x="203" y="381"/>
                  </a:cubicBezTo>
                  <a:lnTo>
                    <a:pt x="1441" y="381"/>
                  </a:lnTo>
                  <a:cubicBezTo>
                    <a:pt x="1548" y="381"/>
                    <a:pt x="1643" y="298"/>
                    <a:pt x="1643" y="191"/>
                  </a:cubicBezTo>
                  <a:cubicBezTo>
                    <a:pt x="1643" y="83"/>
                    <a:pt x="1572"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0" name="Google Shape;7010;p79"/>
            <p:cNvSpPr/>
            <p:nvPr/>
          </p:nvSpPr>
          <p:spPr>
            <a:xfrm>
              <a:off x="2305245" y="4088467"/>
              <a:ext cx="51974" cy="12540"/>
            </a:xfrm>
            <a:custGeom>
              <a:avLst/>
              <a:gdLst/>
              <a:ahLst/>
              <a:cxnLst/>
              <a:rect l="l" t="t" r="r" b="b"/>
              <a:pathLst>
                <a:path w="1633" h="394" extrusionOk="0">
                  <a:moveTo>
                    <a:pt x="191" y="0"/>
                  </a:moveTo>
                  <a:cubicBezTo>
                    <a:pt x="84" y="0"/>
                    <a:pt x="1" y="95"/>
                    <a:pt x="1" y="191"/>
                  </a:cubicBezTo>
                  <a:cubicBezTo>
                    <a:pt x="1" y="298"/>
                    <a:pt x="84" y="393"/>
                    <a:pt x="191" y="393"/>
                  </a:cubicBezTo>
                  <a:lnTo>
                    <a:pt x="1442" y="393"/>
                  </a:lnTo>
                  <a:cubicBezTo>
                    <a:pt x="1549" y="393"/>
                    <a:pt x="1632" y="298"/>
                    <a:pt x="1632" y="191"/>
                  </a:cubicBezTo>
                  <a:cubicBezTo>
                    <a:pt x="1632" y="95"/>
                    <a:pt x="1549"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1" name="Google Shape;7011;p79"/>
            <p:cNvSpPr/>
            <p:nvPr/>
          </p:nvSpPr>
          <p:spPr>
            <a:xfrm>
              <a:off x="2397736" y="4088467"/>
              <a:ext cx="51942" cy="12540"/>
            </a:xfrm>
            <a:custGeom>
              <a:avLst/>
              <a:gdLst/>
              <a:ahLst/>
              <a:cxnLst/>
              <a:rect l="l" t="t" r="r" b="b"/>
              <a:pathLst>
                <a:path w="1632" h="394" extrusionOk="0">
                  <a:moveTo>
                    <a:pt x="191" y="0"/>
                  </a:moveTo>
                  <a:cubicBezTo>
                    <a:pt x="83" y="0"/>
                    <a:pt x="0" y="95"/>
                    <a:pt x="0" y="191"/>
                  </a:cubicBezTo>
                  <a:cubicBezTo>
                    <a:pt x="0" y="298"/>
                    <a:pt x="83" y="393"/>
                    <a:pt x="191" y="393"/>
                  </a:cubicBezTo>
                  <a:lnTo>
                    <a:pt x="1441" y="393"/>
                  </a:lnTo>
                  <a:cubicBezTo>
                    <a:pt x="1548" y="393"/>
                    <a:pt x="1631" y="298"/>
                    <a:pt x="1631" y="191"/>
                  </a:cubicBezTo>
                  <a:cubicBezTo>
                    <a:pt x="1631" y="95"/>
                    <a:pt x="1548"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2" name="Google Shape;7012;p79"/>
            <p:cNvSpPr/>
            <p:nvPr/>
          </p:nvSpPr>
          <p:spPr>
            <a:xfrm>
              <a:off x="2489813" y="4088467"/>
              <a:ext cx="52324" cy="12540"/>
            </a:xfrm>
            <a:custGeom>
              <a:avLst/>
              <a:gdLst/>
              <a:ahLst/>
              <a:cxnLst/>
              <a:rect l="l" t="t" r="r" b="b"/>
              <a:pathLst>
                <a:path w="1644" h="394" extrusionOk="0">
                  <a:moveTo>
                    <a:pt x="203" y="0"/>
                  </a:moveTo>
                  <a:cubicBezTo>
                    <a:pt x="95" y="0"/>
                    <a:pt x="0" y="95"/>
                    <a:pt x="0" y="191"/>
                  </a:cubicBezTo>
                  <a:cubicBezTo>
                    <a:pt x="0" y="298"/>
                    <a:pt x="95" y="393"/>
                    <a:pt x="203" y="393"/>
                  </a:cubicBezTo>
                  <a:lnTo>
                    <a:pt x="1441" y="393"/>
                  </a:lnTo>
                  <a:cubicBezTo>
                    <a:pt x="1548" y="393"/>
                    <a:pt x="1643" y="298"/>
                    <a:pt x="1643" y="191"/>
                  </a:cubicBezTo>
                  <a:cubicBezTo>
                    <a:pt x="1643" y="95"/>
                    <a:pt x="1572"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3" name="Google Shape;7013;p79"/>
            <p:cNvSpPr/>
            <p:nvPr/>
          </p:nvSpPr>
          <p:spPr>
            <a:xfrm>
              <a:off x="2304863" y="3969751"/>
              <a:ext cx="53088" cy="38766"/>
            </a:xfrm>
            <a:custGeom>
              <a:avLst/>
              <a:gdLst/>
              <a:ahLst/>
              <a:cxnLst/>
              <a:rect l="l" t="t" r="r" b="b"/>
              <a:pathLst>
                <a:path w="1668" h="1218" extrusionOk="0">
                  <a:moveTo>
                    <a:pt x="1454" y="1"/>
                  </a:moveTo>
                  <a:cubicBezTo>
                    <a:pt x="1406" y="1"/>
                    <a:pt x="1358" y="21"/>
                    <a:pt x="1323" y="63"/>
                  </a:cubicBezTo>
                  <a:lnTo>
                    <a:pt x="620" y="754"/>
                  </a:lnTo>
                  <a:lnTo>
                    <a:pt x="334" y="480"/>
                  </a:lnTo>
                  <a:cubicBezTo>
                    <a:pt x="299" y="438"/>
                    <a:pt x="251" y="417"/>
                    <a:pt x="203" y="417"/>
                  </a:cubicBezTo>
                  <a:cubicBezTo>
                    <a:pt x="156" y="417"/>
                    <a:pt x="108" y="438"/>
                    <a:pt x="72" y="480"/>
                  </a:cubicBezTo>
                  <a:cubicBezTo>
                    <a:pt x="1" y="551"/>
                    <a:pt x="1" y="670"/>
                    <a:pt x="72" y="742"/>
                  </a:cubicBezTo>
                  <a:lnTo>
                    <a:pt x="489" y="1158"/>
                  </a:lnTo>
                  <a:cubicBezTo>
                    <a:pt x="513" y="1194"/>
                    <a:pt x="572" y="1218"/>
                    <a:pt x="620" y="1218"/>
                  </a:cubicBezTo>
                  <a:cubicBezTo>
                    <a:pt x="668" y="1218"/>
                    <a:pt x="727" y="1206"/>
                    <a:pt x="751" y="1158"/>
                  </a:cubicBezTo>
                  <a:lnTo>
                    <a:pt x="1585" y="325"/>
                  </a:lnTo>
                  <a:cubicBezTo>
                    <a:pt x="1668" y="254"/>
                    <a:pt x="1668" y="134"/>
                    <a:pt x="1585" y="63"/>
                  </a:cubicBezTo>
                  <a:cubicBezTo>
                    <a:pt x="1549" y="21"/>
                    <a:pt x="1501" y="1"/>
                    <a:pt x="14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4" name="Google Shape;7014;p79"/>
            <p:cNvSpPr/>
            <p:nvPr/>
          </p:nvSpPr>
          <p:spPr>
            <a:xfrm>
              <a:off x="2489813" y="3969751"/>
              <a:ext cx="53088" cy="38766"/>
            </a:xfrm>
            <a:custGeom>
              <a:avLst/>
              <a:gdLst/>
              <a:ahLst/>
              <a:cxnLst/>
              <a:rect l="l" t="t" r="r" b="b"/>
              <a:pathLst>
                <a:path w="1668" h="1218" extrusionOk="0">
                  <a:moveTo>
                    <a:pt x="1465" y="1"/>
                  </a:moveTo>
                  <a:cubicBezTo>
                    <a:pt x="1417" y="1"/>
                    <a:pt x="1369" y="21"/>
                    <a:pt x="1334" y="63"/>
                  </a:cubicBezTo>
                  <a:lnTo>
                    <a:pt x="631" y="754"/>
                  </a:lnTo>
                  <a:lnTo>
                    <a:pt x="346" y="480"/>
                  </a:lnTo>
                  <a:cubicBezTo>
                    <a:pt x="310" y="438"/>
                    <a:pt x="262" y="417"/>
                    <a:pt x="215" y="417"/>
                  </a:cubicBezTo>
                  <a:cubicBezTo>
                    <a:pt x="167" y="417"/>
                    <a:pt x="119" y="438"/>
                    <a:pt x="84" y="480"/>
                  </a:cubicBezTo>
                  <a:cubicBezTo>
                    <a:pt x="0" y="551"/>
                    <a:pt x="0" y="670"/>
                    <a:pt x="84" y="742"/>
                  </a:cubicBezTo>
                  <a:lnTo>
                    <a:pt x="500" y="1158"/>
                  </a:lnTo>
                  <a:cubicBezTo>
                    <a:pt x="524" y="1194"/>
                    <a:pt x="584" y="1218"/>
                    <a:pt x="631" y="1218"/>
                  </a:cubicBezTo>
                  <a:cubicBezTo>
                    <a:pt x="667" y="1218"/>
                    <a:pt x="738" y="1206"/>
                    <a:pt x="762" y="1158"/>
                  </a:cubicBezTo>
                  <a:lnTo>
                    <a:pt x="1596" y="325"/>
                  </a:lnTo>
                  <a:cubicBezTo>
                    <a:pt x="1667" y="254"/>
                    <a:pt x="1667" y="134"/>
                    <a:pt x="1596" y="63"/>
                  </a:cubicBezTo>
                  <a:cubicBezTo>
                    <a:pt x="1560" y="21"/>
                    <a:pt x="1512" y="1"/>
                    <a:pt x="1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5" name="Google Shape;7015;p79"/>
            <p:cNvSpPr/>
            <p:nvPr/>
          </p:nvSpPr>
          <p:spPr>
            <a:xfrm>
              <a:off x="2396972" y="4022807"/>
              <a:ext cx="53088" cy="38766"/>
            </a:xfrm>
            <a:custGeom>
              <a:avLst/>
              <a:gdLst/>
              <a:ahLst/>
              <a:cxnLst/>
              <a:rect l="l" t="t" r="r" b="b"/>
              <a:pathLst>
                <a:path w="1668" h="1218" extrusionOk="0">
                  <a:moveTo>
                    <a:pt x="1465" y="0"/>
                  </a:moveTo>
                  <a:cubicBezTo>
                    <a:pt x="1417" y="0"/>
                    <a:pt x="1369" y="21"/>
                    <a:pt x="1334" y="63"/>
                  </a:cubicBezTo>
                  <a:lnTo>
                    <a:pt x="631" y="753"/>
                  </a:lnTo>
                  <a:lnTo>
                    <a:pt x="345" y="480"/>
                  </a:lnTo>
                  <a:cubicBezTo>
                    <a:pt x="310" y="438"/>
                    <a:pt x="262" y="417"/>
                    <a:pt x="215" y="417"/>
                  </a:cubicBezTo>
                  <a:cubicBezTo>
                    <a:pt x="167" y="417"/>
                    <a:pt x="119" y="438"/>
                    <a:pt x="84" y="480"/>
                  </a:cubicBezTo>
                  <a:cubicBezTo>
                    <a:pt x="0" y="551"/>
                    <a:pt x="0" y="670"/>
                    <a:pt x="84" y="742"/>
                  </a:cubicBezTo>
                  <a:lnTo>
                    <a:pt x="500" y="1158"/>
                  </a:lnTo>
                  <a:cubicBezTo>
                    <a:pt x="536" y="1206"/>
                    <a:pt x="584" y="1218"/>
                    <a:pt x="631" y="1218"/>
                  </a:cubicBezTo>
                  <a:cubicBezTo>
                    <a:pt x="667" y="1218"/>
                    <a:pt x="738" y="1206"/>
                    <a:pt x="762" y="1158"/>
                  </a:cubicBezTo>
                  <a:lnTo>
                    <a:pt x="1596" y="325"/>
                  </a:lnTo>
                  <a:cubicBezTo>
                    <a:pt x="1667" y="253"/>
                    <a:pt x="1667" y="134"/>
                    <a:pt x="1596" y="63"/>
                  </a:cubicBezTo>
                  <a:cubicBezTo>
                    <a:pt x="1560" y="21"/>
                    <a:pt x="1512" y="0"/>
                    <a:pt x="1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6" name="Google Shape;7016;p79"/>
            <p:cNvSpPr/>
            <p:nvPr/>
          </p:nvSpPr>
          <p:spPr>
            <a:xfrm>
              <a:off x="2212404" y="4075386"/>
              <a:ext cx="53088" cy="38861"/>
            </a:xfrm>
            <a:custGeom>
              <a:avLst/>
              <a:gdLst/>
              <a:ahLst/>
              <a:cxnLst/>
              <a:rect l="l" t="t" r="r" b="b"/>
              <a:pathLst>
                <a:path w="1668" h="1221" extrusionOk="0">
                  <a:moveTo>
                    <a:pt x="1455" y="0"/>
                  </a:moveTo>
                  <a:cubicBezTo>
                    <a:pt x="1406" y="0"/>
                    <a:pt x="1358" y="18"/>
                    <a:pt x="1322" y="54"/>
                  </a:cubicBezTo>
                  <a:lnTo>
                    <a:pt x="620" y="756"/>
                  </a:lnTo>
                  <a:lnTo>
                    <a:pt x="346" y="471"/>
                  </a:lnTo>
                  <a:cubicBezTo>
                    <a:pt x="304" y="435"/>
                    <a:pt x="254" y="417"/>
                    <a:pt x="205" y="417"/>
                  </a:cubicBezTo>
                  <a:cubicBezTo>
                    <a:pt x="156" y="417"/>
                    <a:pt x="108" y="435"/>
                    <a:pt x="72" y="471"/>
                  </a:cubicBezTo>
                  <a:cubicBezTo>
                    <a:pt x="1" y="554"/>
                    <a:pt x="1" y="673"/>
                    <a:pt x="72" y="745"/>
                  </a:cubicBezTo>
                  <a:lnTo>
                    <a:pt x="489" y="1161"/>
                  </a:lnTo>
                  <a:cubicBezTo>
                    <a:pt x="537" y="1197"/>
                    <a:pt x="584" y="1221"/>
                    <a:pt x="620" y="1221"/>
                  </a:cubicBezTo>
                  <a:cubicBezTo>
                    <a:pt x="668" y="1221"/>
                    <a:pt x="727" y="1197"/>
                    <a:pt x="763" y="1161"/>
                  </a:cubicBezTo>
                  <a:lnTo>
                    <a:pt x="1596" y="328"/>
                  </a:lnTo>
                  <a:cubicBezTo>
                    <a:pt x="1668" y="268"/>
                    <a:pt x="1668" y="137"/>
                    <a:pt x="1596" y="54"/>
                  </a:cubicBezTo>
                  <a:cubicBezTo>
                    <a:pt x="1555" y="18"/>
                    <a:pt x="1504" y="0"/>
                    <a:pt x="14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7" name="Google Shape;7017;p79"/>
            <p:cNvSpPr/>
            <p:nvPr/>
          </p:nvSpPr>
          <p:spPr>
            <a:xfrm>
              <a:off x="2396972" y="3916694"/>
              <a:ext cx="53088" cy="38798"/>
            </a:xfrm>
            <a:custGeom>
              <a:avLst/>
              <a:gdLst/>
              <a:ahLst/>
              <a:cxnLst/>
              <a:rect l="l" t="t" r="r" b="b"/>
              <a:pathLst>
                <a:path w="1668" h="1219" extrusionOk="0">
                  <a:moveTo>
                    <a:pt x="1465" y="1"/>
                  </a:moveTo>
                  <a:cubicBezTo>
                    <a:pt x="1417" y="1"/>
                    <a:pt x="1369" y="21"/>
                    <a:pt x="1334" y="63"/>
                  </a:cubicBezTo>
                  <a:lnTo>
                    <a:pt x="631" y="754"/>
                  </a:lnTo>
                  <a:lnTo>
                    <a:pt x="345" y="480"/>
                  </a:lnTo>
                  <a:cubicBezTo>
                    <a:pt x="310" y="438"/>
                    <a:pt x="262" y="417"/>
                    <a:pt x="215" y="417"/>
                  </a:cubicBezTo>
                  <a:cubicBezTo>
                    <a:pt x="167" y="417"/>
                    <a:pt x="119" y="438"/>
                    <a:pt x="84" y="480"/>
                  </a:cubicBezTo>
                  <a:cubicBezTo>
                    <a:pt x="0" y="551"/>
                    <a:pt x="0" y="670"/>
                    <a:pt x="84" y="742"/>
                  </a:cubicBezTo>
                  <a:lnTo>
                    <a:pt x="500" y="1159"/>
                  </a:lnTo>
                  <a:cubicBezTo>
                    <a:pt x="536" y="1206"/>
                    <a:pt x="584" y="1218"/>
                    <a:pt x="631" y="1218"/>
                  </a:cubicBezTo>
                  <a:cubicBezTo>
                    <a:pt x="667" y="1218"/>
                    <a:pt x="738" y="1206"/>
                    <a:pt x="762" y="1159"/>
                  </a:cubicBezTo>
                  <a:lnTo>
                    <a:pt x="1596" y="325"/>
                  </a:lnTo>
                  <a:cubicBezTo>
                    <a:pt x="1667" y="266"/>
                    <a:pt x="1667" y="135"/>
                    <a:pt x="1596" y="63"/>
                  </a:cubicBezTo>
                  <a:cubicBezTo>
                    <a:pt x="1560" y="21"/>
                    <a:pt x="1512" y="1"/>
                    <a:pt x="1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018" name="Google Shape;7018;p79"/>
          <p:cNvSpPr/>
          <p:nvPr/>
        </p:nvSpPr>
        <p:spPr>
          <a:xfrm>
            <a:off x="6217513" y="3397651"/>
            <a:ext cx="347524" cy="289917"/>
          </a:xfrm>
          <a:custGeom>
            <a:avLst/>
            <a:gdLst/>
            <a:ahLst/>
            <a:cxnLst/>
            <a:rect l="l" t="t" r="r" b="b"/>
            <a:pathLst>
              <a:path w="10919" h="9109" extrusionOk="0">
                <a:moveTo>
                  <a:pt x="2917" y="310"/>
                </a:moveTo>
                <a:cubicBezTo>
                  <a:pt x="3119" y="310"/>
                  <a:pt x="3286" y="476"/>
                  <a:pt x="3286" y="679"/>
                </a:cubicBezTo>
                <a:lnTo>
                  <a:pt x="3286" y="1036"/>
                </a:lnTo>
                <a:cubicBezTo>
                  <a:pt x="3250" y="1322"/>
                  <a:pt x="3012" y="1560"/>
                  <a:pt x="2715" y="1560"/>
                </a:cubicBezTo>
                <a:cubicBezTo>
                  <a:pt x="2417" y="1560"/>
                  <a:pt x="2179" y="1322"/>
                  <a:pt x="2179" y="1024"/>
                </a:cubicBezTo>
                <a:lnTo>
                  <a:pt x="2179" y="679"/>
                </a:lnTo>
                <a:cubicBezTo>
                  <a:pt x="2179" y="476"/>
                  <a:pt x="2346" y="310"/>
                  <a:pt x="2560" y="310"/>
                </a:cubicBezTo>
                <a:close/>
                <a:moveTo>
                  <a:pt x="5715" y="310"/>
                </a:moveTo>
                <a:cubicBezTo>
                  <a:pt x="5917" y="310"/>
                  <a:pt x="6084" y="476"/>
                  <a:pt x="6084" y="679"/>
                </a:cubicBezTo>
                <a:lnTo>
                  <a:pt x="6084" y="1036"/>
                </a:lnTo>
                <a:cubicBezTo>
                  <a:pt x="6048" y="1322"/>
                  <a:pt x="5810" y="1560"/>
                  <a:pt x="5513" y="1560"/>
                </a:cubicBezTo>
                <a:cubicBezTo>
                  <a:pt x="5215" y="1560"/>
                  <a:pt x="4977" y="1322"/>
                  <a:pt x="4977" y="1024"/>
                </a:cubicBezTo>
                <a:lnTo>
                  <a:pt x="4977" y="679"/>
                </a:lnTo>
                <a:cubicBezTo>
                  <a:pt x="4977" y="476"/>
                  <a:pt x="5144" y="310"/>
                  <a:pt x="5358" y="310"/>
                </a:cubicBezTo>
                <a:close/>
                <a:moveTo>
                  <a:pt x="8513" y="310"/>
                </a:moveTo>
                <a:cubicBezTo>
                  <a:pt x="8715" y="310"/>
                  <a:pt x="8882" y="476"/>
                  <a:pt x="8882" y="679"/>
                </a:cubicBezTo>
                <a:lnTo>
                  <a:pt x="8882" y="1036"/>
                </a:lnTo>
                <a:cubicBezTo>
                  <a:pt x="8846" y="1322"/>
                  <a:pt x="8608" y="1560"/>
                  <a:pt x="8311" y="1560"/>
                </a:cubicBezTo>
                <a:cubicBezTo>
                  <a:pt x="8013" y="1560"/>
                  <a:pt x="7775" y="1322"/>
                  <a:pt x="7775" y="1024"/>
                </a:cubicBezTo>
                <a:lnTo>
                  <a:pt x="7775" y="679"/>
                </a:lnTo>
                <a:cubicBezTo>
                  <a:pt x="7775" y="476"/>
                  <a:pt x="7941" y="310"/>
                  <a:pt x="8156" y="310"/>
                </a:cubicBezTo>
                <a:close/>
                <a:moveTo>
                  <a:pt x="2893" y="1881"/>
                </a:moveTo>
                <a:lnTo>
                  <a:pt x="2893" y="1977"/>
                </a:lnTo>
                <a:cubicBezTo>
                  <a:pt x="2893" y="2036"/>
                  <a:pt x="2905" y="2096"/>
                  <a:pt x="2941" y="2143"/>
                </a:cubicBezTo>
                <a:lnTo>
                  <a:pt x="2715" y="2358"/>
                </a:lnTo>
                <a:lnTo>
                  <a:pt x="2691" y="2358"/>
                </a:lnTo>
                <a:lnTo>
                  <a:pt x="2465" y="2143"/>
                </a:lnTo>
                <a:cubicBezTo>
                  <a:pt x="2500" y="2096"/>
                  <a:pt x="2512" y="2036"/>
                  <a:pt x="2512" y="1977"/>
                </a:cubicBezTo>
                <a:lnTo>
                  <a:pt x="2512" y="1881"/>
                </a:lnTo>
                <a:close/>
                <a:moveTo>
                  <a:pt x="5715" y="1881"/>
                </a:moveTo>
                <a:lnTo>
                  <a:pt x="5715" y="1977"/>
                </a:lnTo>
                <a:cubicBezTo>
                  <a:pt x="5715" y="2036"/>
                  <a:pt x="5727" y="2096"/>
                  <a:pt x="5751" y="2143"/>
                </a:cubicBezTo>
                <a:lnTo>
                  <a:pt x="5536" y="2358"/>
                </a:lnTo>
                <a:lnTo>
                  <a:pt x="5501" y="2358"/>
                </a:lnTo>
                <a:lnTo>
                  <a:pt x="5274" y="2143"/>
                </a:lnTo>
                <a:cubicBezTo>
                  <a:pt x="5310" y="2096"/>
                  <a:pt x="5322" y="2036"/>
                  <a:pt x="5322" y="1977"/>
                </a:cubicBezTo>
                <a:lnTo>
                  <a:pt x="5322" y="1881"/>
                </a:lnTo>
                <a:close/>
                <a:moveTo>
                  <a:pt x="8501" y="1881"/>
                </a:moveTo>
                <a:lnTo>
                  <a:pt x="8501" y="1977"/>
                </a:lnTo>
                <a:cubicBezTo>
                  <a:pt x="8501" y="2036"/>
                  <a:pt x="8525" y="2096"/>
                  <a:pt x="8549" y="2143"/>
                </a:cubicBezTo>
                <a:lnTo>
                  <a:pt x="8334" y="2358"/>
                </a:lnTo>
                <a:lnTo>
                  <a:pt x="8299" y="2358"/>
                </a:lnTo>
                <a:lnTo>
                  <a:pt x="8072" y="2143"/>
                </a:lnTo>
                <a:cubicBezTo>
                  <a:pt x="8108" y="2096"/>
                  <a:pt x="8120" y="2036"/>
                  <a:pt x="8120" y="1977"/>
                </a:cubicBezTo>
                <a:lnTo>
                  <a:pt x="8120" y="1881"/>
                </a:lnTo>
                <a:close/>
                <a:moveTo>
                  <a:pt x="9906" y="3286"/>
                </a:moveTo>
                <a:cubicBezTo>
                  <a:pt x="10120" y="3286"/>
                  <a:pt x="10275" y="3453"/>
                  <a:pt x="10275" y="3655"/>
                </a:cubicBezTo>
                <a:lnTo>
                  <a:pt x="10275" y="4012"/>
                </a:lnTo>
                <a:cubicBezTo>
                  <a:pt x="10263" y="4298"/>
                  <a:pt x="10013" y="4536"/>
                  <a:pt x="9716" y="4536"/>
                </a:cubicBezTo>
                <a:cubicBezTo>
                  <a:pt x="9418" y="4536"/>
                  <a:pt x="9180" y="4298"/>
                  <a:pt x="9180" y="4001"/>
                </a:cubicBezTo>
                <a:lnTo>
                  <a:pt x="9180" y="3655"/>
                </a:lnTo>
                <a:cubicBezTo>
                  <a:pt x="9180" y="3453"/>
                  <a:pt x="9346" y="3286"/>
                  <a:pt x="9549" y="3286"/>
                </a:cubicBezTo>
                <a:close/>
                <a:moveTo>
                  <a:pt x="1512" y="3286"/>
                </a:moveTo>
                <a:cubicBezTo>
                  <a:pt x="1691" y="3286"/>
                  <a:pt x="1857" y="3453"/>
                  <a:pt x="1857" y="3655"/>
                </a:cubicBezTo>
                <a:lnTo>
                  <a:pt x="1857" y="4012"/>
                </a:lnTo>
                <a:cubicBezTo>
                  <a:pt x="1857" y="4310"/>
                  <a:pt x="1619" y="4548"/>
                  <a:pt x="1322" y="4548"/>
                </a:cubicBezTo>
                <a:cubicBezTo>
                  <a:pt x="1024" y="4548"/>
                  <a:pt x="786" y="4310"/>
                  <a:pt x="786" y="4012"/>
                </a:cubicBezTo>
                <a:lnTo>
                  <a:pt x="786" y="3655"/>
                </a:lnTo>
                <a:cubicBezTo>
                  <a:pt x="786" y="3453"/>
                  <a:pt x="953" y="3286"/>
                  <a:pt x="1155" y="3286"/>
                </a:cubicBezTo>
                <a:close/>
                <a:moveTo>
                  <a:pt x="4310" y="3286"/>
                </a:moveTo>
                <a:cubicBezTo>
                  <a:pt x="4489" y="3286"/>
                  <a:pt x="4655" y="3453"/>
                  <a:pt x="4655" y="3655"/>
                </a:cubicBezTo>
                <a:lnTo>
                  <a:pt x="4655" y="4012"/>
                </a:lnTo>
                <a:cubicBezTo>
                  <a:pt x="4655" y="4310"/>
                  <a:pt x="4417" y="4548"/>
                  <a:pt x="4120" y="4548"/>
                </a:cubicBezTo>
                <a:cubicBezTo>
                  <a:pt x="3822" y="4548"/>
                  <a:pt x="3584" y="4310"/>
                  <a:pt x="3584" y="4012"/>
                </a:cubicBezTo>
                <a:lnTo>
                  <a:pt x="3584" y="3655"/>
                </a:lnTo>
                <a:cubicBezTo>
                  <a:pt x="3584" y="3453"/>
                  <a:pt x="3750" y="3286"/>
                  <a:pt x="3953" y="3286"/>
                </a:cubicBezTo>
                <a:close/>
                <a:moveTo>
                  <a:pt x="7108" y="3286"/>
                </a:moveTo>
                <a:cubicBezTo>
                  <a:pt x="7287" y="3286"/>
                  <a:pt x="7453" y="3453"/>
                  <a:pt x="7453" y="3655"/>
                </a:cubicBezTo>
                <a:lnTo>
                  <a:pt x="7453" y="4012"/>
                </a:lnTo>
                <a:cubicBezTo>
                  <a:pt x="7453" y="4310"/>
                  <a:pt x="7215" y="4548"/>
                  <a:pt x="6918" y="4548"/>
                </a:cubicBezTo>
                <a:cubicBezTo>
                  <a:pt x="6620" y="4548"/>
                  <a:pt x="6382" y="4310"/>
                  <a:pt x="6382" y="4012"/>
                </a:cubicBezTo>
                <a:lnTo>
                  <a:pt x="6382" y="3655"/>
                </a:lnTo>
                <a:cubicBezTo>
                  <a:pt x="6382" y="3453"/>
                  <a:pt x="6548" y="3286"/>
                  <a:pt x="6751" y="3286"/>
                </a:cubicBezTo>
                <a:close/>
                <a:moveTo>
                  <a:pt x="1500" y="4858"/>
                </a:moveTo>
                <a:lnTo>
                  <a:pt x="1500" y="4953"/>
                </a:lnTo>
                <a:cubicBezTo>
                  <a:pt x="1500" y="5013"/>
                  <a:pt x="1512" y="5072"/>
                  <a:pt x="1548" y="5120"/>
                </a:cubicBezTo>
                <a:lnTo>
                  <a:pt x="1322" y="5334"/>
                </a:lnTo>
                <a:lnTo>
                  <a:pt x="1286" y="5334"/>
                </a:lnTo>
                <a:lnTo>
                  <a:pt x="1072" y="5120"/>
                </a:lnTo>
                <a:cubicBezTo>
                  <a:pt x="1095" y="5072"/>
                  <a:pt x="1107" y="5013"/>
                  <a:pt x="1107" y="4953"/>
                </a:cubicBezTo>
                <a:lnTo>
                  <a:pt x="1107" y="4858"/>
                </a:lnTo>
                <a:close/>
                <a:moveTo>
                  <a:pt x="4298" y="4858"/>
                </a:moveTo>
                <a:lnTo>
                  <a:pt x="4298" y="4953"/>
                </a:lnTo>
                <a:cubicBezTo>
                  <a:pt x="4298" y="5013"/>
                  <a:pt x="4310" y="5072"/>
                  <a:pt x="4334" y="5120"/>
                </a:cubicBezTo>
                <a:lnTo>
                  <a:pt x="4120" y="5334"/>
                </a:lnTo>
                <a:lnTo>
                  <a:pt x="4084" y="5334"/>
                </a:lnTo>
                <a:lnTo>
                  <a:pt x="3870" y="5120"/>
                </a:lnTo>
                <a:cubicBezTo>
                  <a:pt x="3893" y="5072"/>
                  <a:pt x="3905" y="5013"/>
                  <a:pt x="3905" y="4953"/>
                </a:cubicBezTo>
                <a:lnTo>
                  <a:pt x="3905" y="4858"/>
                </a:lnTo>
                <a:close/>
                <a:moveTo>
                  <a:pt x="7108" y="4858"/>
                </a:moveTo>
                <a:lnTo>
                  <a:pt x="7108" y="4953"/>
                </a:lnTo>
                <a:cubicBezTo>
                  <a:pt x="7108" y="5013"/>
                  <a:pt x="7120" y="5072"/>
                  <a:pt x="7156" y="5120"/>
                </a:cubicBezTo>
                <a:lnTo>
                  <a:pt x="6929" y="5334"/>
                </a:lnTo>
                <a:lnTo>
                  <a:pt x="6906" y="5334"/>
                </a:lnTo>
                <a:lnTo>
                  <a:pt x="6679" y="5120"/>
                </a:lnTo>
                <a:cubicBezTo>
                  <a:pt x="6703" y="5072"/>
                  <a:pt x="6715" y="5013"/>
                  <a:pt x="6715" y="4953"/>
                </a:cubicBezTo>
                <a:lnTo>
                  <a:pt x="6715" y="4858"/>
                </a:lnTo>
                <a:close/>
                <a:moveTo>
                  <a:pt x="9906" y="4858"/>
                </a:moveTo>
                <a:lnTo>
                  <a:pt x="9906" y="4953"/>
                </a:lnTo>
                <a:cubicBezTo>
                  <a:pt x="9906" y="5013"/>
                  <a:pt x="9918" y="5072"/>
                  <a:pt x="9954" y="5120"/>
                </a:cubicBezTo>
                <a:lnTo>
                  <a:pt x="9727" y="5334"/>
                </a:lnTo>
                <a:lnTo>
                  <a:pt x="9704" y="5334"/>
                </a:lnTo>
                <a:lnTo>
                  <a:pt x="9477" y="5120"/>
                </a:lnTo>
                <a:cubicBezTo>
                  <a:pt x="9501" y="5072"/>
                  <a:pt x="9525" y="5013"/>
                  <a:pt x="9525" y="4953"/>
                </a:cubicBezTo>
                <a:lnTo>
                  <a:pt x="9525" y="4858"/>
                </a:lnTo>
                <a:close/>
                <a:moveTo>
                  <a:pt x="2453" y="0"/>
                </a:moveTo>
                <a:cubicBezTo>
                  <a:pt x="2084" y="0"/>
                  <a:pt x="1762" y="310"/>
                  <a:pt x="1762" y="679"/>
                </a:cubicBezTo>
                <a:lnTo>
                  <a:pt x="1762" y="1036"/>
                </a:lnTo>
                <a:cubicBezTo>
                  <a:pt x="1762" y="1322"/>
                  <a:pt x="1905" y="1572"/>
                  <a:pt x="2119" y="1726"/>
                </a:cubicBezTo>
                <a:lnTo>
                  <a:pt x="2119" y="1977"/>
                </a:lnTo>
                <a:cubicBezTo>
                  <a:pt x="2119" y="1977"/>
                  <a:pt x="2119" y="1988"/>
                  <a:pt x="2107" y="1988"/>
                </a:cubicBezTo>
                <a:lnTo>
                  <a:pt x="1691" y="2203"/>
                </a:lnTo>
                <a:cubicBezTo>
                  <a:pt x="1512" y="2286"/>
                  <a:pt x="1405" y="2465"/>
                  <a:pt x="1405" y="2655"/>
                </a:cubicBezTo>
                <a:lnTo>
                  <a:pt x="1405" y="2989"/>
                </a:lnTo>
                <a:lnTo>
                  <a:pt x="1036" y="2989"/>
                </a:lnTo>
                <a:cubicBezTo>
                  <a:pt x="667" y="2989"/>
                  <a:pt x="357" y="3298"/>
                  <a:pt x="357" y="3667"/>
                </a:cubicBezTo>
                <a:lnTo>
                  <a:pt x="357" y="4024"/>
                </a:lnTo>
                <a:cubicBezTo>
                  <a:pt x="357" y="4310"/>
                  <a:pt x="488" y="4560"/>
                  <a:pt x="714" y="4715"/>
                </a:cubicBezTo>
                <a:lnTo>
                  <a:pt x="714" y="4965"/>
                </a:lnTo>
                <a:cubicBezTo>
                  <a:pt x="714" y="4965"/>
                  <a:pt x="714" y="4977"/>
                  <a:pt x="691" y="4977"/>
                </a:cubicBezTo>
                <a:lnTo>
                  <a:pt x="274" y="5191"/>
                </a:lnTo>
                <a:cubicBezTo>
                  <a:pt x="95" y="5275"/>
                  <a:pt x="0" y="5453"/>
                  <a:pt x="0" y="5656"/>
                </a:cubicBezTo>
                <a:lnTo>
                  <a:pt x="0" y="7382"/>
                </a:lnTo>
                <a:cubicBezTo>
                  <a:pt x="0" y="7513"/>
                  <a:pt x="36" y="7644"/>
                  <a:pt x="119" y="7751"/>
                </a:cubicBezTo>
                <a:lnTo>
                  <a:pt x="298" y="8013"/>
                </a:lnTo>
                <a:cubicBezTo>
                  <a:pt x="333" y="8073"/>
                  <a:pt x="357" y="8156"/>
                  <a:pt x="357" y="8227"/>
                </a:cubicBezTo>
                <a:lnTo>
                  <a:pt x="357" y="8942"/>
                </a:lnTo>
                <a:cubicBezTo>
                  <a:pt x="357" y="9025"/>
                  <a:pt x="429" y="9108"/>
                  <a:pt x="512" y="9108"/>
                </a:cubicBezTo>
                <a:cubicBezTo>
                  <a:pt x="607" y="9108"/>
                  <a:pt x="679" y="9025"/>
                  <a:pt x="679" y="8942"/>
                </a:cubicBezTo>
                <a:lnTo>
                  <a:pt x="679" y="8227"/>
                </a:lnTo>
                <a:cubicBezTo>
                  <a:pt x="679" y="8096"/>
                  <a:pt x="631" y="7953"/>
                  <a:pt x="560" y="7858"/>
                </a:cubicBezTo>
                <a:lnTo>
                  <a:pt x="381" y="7584"/>
                </a:lnTo>
                <a:cubicBezTo>
                  <a:pt x="333" y="7525"/>
                  <a:pt x="321" y="7453"/>
                  <a:pt x="321" y="7382"/>
                </a:cubicBezTo>
                <a:lnTo>
                  <a:pt x="321" y="5656"/>
                </a:lnTo>
                <a:cubicBezTo>
                  <a:pt x="321" y="5572"/>
                  <a:pt x="369" y="5513"/>
                  <a:pt x="429" y="5477"/>
                </a:cubicBezTo>
                <a:lnTo>
                  <a:pt x="714" y="5322"/>
                </a:lnTo>
                <a:lnTo>
                  <a:pt x="976" y="5596"/>
                </a:lnTo>
                <a:cubicBezTo>
                  <a:pt x="1036" y="5656"/>
                  <a:pt x="1131" y="5691"/>
                  <a:pt x="1214" y="5691"/>
                </a:cubicBezTo>
                <a:cubicBezTo>
                  <a:pt x="1310" y="5691"/>
                  <a:pt x="1381" y="5667"/>
                  <a:pt x="1453" y="5596"/>
                </a:cubicBezTo>
                <a:lnTo>
                  <a:pt x="1726" y="5322"/>
                </a:lnTo>
                <a:lnTo>
                  <a:pt x="2000" y="5477"/>
                </a:lnTo>
                <a:cubicBezTo>
                  <a:pt x="2060" y="5501"/>
                  <a:pt x="2107" y="5572"/>
                  <a:pt x="2107" y="5656"/>
                </a:cubicBezTo>
                <a:lnTo>
                  <a:pt x="2107" y="7382"/>
                </a:lnTo>
                <a:cubicBezTo>
                  <a:pt x="2107" y="7453"/>
                  <a:pt x="2096" y="7525"/>
                  <a:pt x="2048" y="7584"/>
                </a:cubicBezTo>
                <a:lnTo>
                  <a:pt x="1869" y="7858"/>
                </a:lnTo>
                <a:cubicBezTo>
                  <a:pt x="1798" y="7977"/>
                  <a:pt x="1750" y="8096"/>
                  <a:pt x="1750" y="8227"/>
                </a:cubicBezTo>
                <a:lnTo>
                  <a:pt x="1750" y="8942"/>
                </a:lnTo>
                <a:cubicBezTo>
                  <a:pt x="1750" y="9025"/>
                  <a:pt x="1822" y="9108"/>
                  <a:pt x="1917" y="9108"/>
                </a:cubicBezTo>
                <a:cubicBezTo>
                  <a:pt x="2000" y="9108"/>
                  <a:pt x="2084" y="9025"/>
                  <a:pt x="2084" y="8942"/>
                </a:cubicBezTo>
                <a:lnTo>
                  <a:pt x="2084" y="8227"/>
                </a:lnTo>
                <a:cubicBezTo>
                  <a:pt x="2084" y="8156"/>
                  <a:pt x="2096" y="8073"/>
                  <a:pt x="2143" y="8013"/>
                </a:cubicBezTo>
                <a:lnTo>
                  <a:pt x="2322" y="7751"/>
                </a:lnTo>
                <a:cubicBezTo>
                  <a:pt x="2393" y="7632"/>
                  <a:pt x="2441" y="7513"/>
                  <a:pt x="2441" y="7382"/>
                </a:cubicBezTo>
                <a:lnTo>
                  <a:pt x="2441" y="5656"/>
                </a:lnTo>
                <a:cubicBezTo>
                  <a:pt x="2441" y="5453"/>
                  <a:pt x="2334" y="5275"/>
                  <a:pt x="2155" y="5191"/>
                </a:cubicBezTo>
                <a:lnTo>
                  <a:pt x="1738" y="4977"/>
                </a:lnTo>
                <a:lnTo>
                  <a:pt x="1726" y="4965"/>
                </a:lnTo>
                <a:lnTo>
                  <a:pt x="1726" y="4703"/>
                </a:lnTo>
                <a:cubicBezTo>
                  <a:pt x="1929" y="4536"/>
                  <a:pt x="2084" y="4298"/>
                  <a:pt x="2084" y="4012"/>
                </a:cubicBezTo>
                <a:lnTo>
                  <a:pt x="2084" y="3655"/>
                </a:lnTo>
                <a:cubicBezTo>
                  <a:pt x="2084" y="3405"/>
                  <a:pt x="1929" y="3179"/>
                  <a:pt x="1726" y="3060"/>
                </a:cubicBezTo>
                <a:lnTo>
                  <a:pt x="1726" y="2643"/>
                </a:lnTo>
                <a:cubicBezTo>
                  <a:pt x="1726" y="2572"/>
                  <a:pt x="1762" y="2512"/>
                  <a:pt x="1822" y="2465"/>
                </a:cubicBezTo>
                <a:lnTo>
                  <a:pt x="2107" y="2322"/>
                </a:lnTo>
                <a:lnTo>
                  <a:pt x="2381" y="2584"/>
                </a:lnTo>
                <a:cubicBezTo>
                  <a:pt x="2441" y="2643"/>
                  <a:pt x="2524" y="2691"/>
                  <a:pt x="2619" y="2691"/>
                </a:cubicBezTo>
                <a:cubicBezTo>
                  <a:pt x="2703" y="2691"/>
                  <a:pt x="2774" y="2655"/>
                  <a:pt x="2858" y="2584"/>
                </a:cubicBezTo>
                <a:lnTo>
                  <a:pt x="3119" y="2322"/>
                </a:lnTo>
                <a:lnTo>
                  <a:pt x="3405" y="2465"/>
                </a:lnTo>
                <a:cubicBezTo>
                  <a:pt x="3465" y="2500"/>
                  <a:pt x="3512" y="2572"/>
                  <a:pt x="3512" y="2643"/>
                </a:cubicBezTo>
                <a:lnTo>
                  <a:pt x="3512" y="3060"/>
                </a:lnTo>
                <a:cubicBezTo>
                  <a:pt x="3298" y="3179"/>
                  <a:pt x="3155" y="3405"/>
                  <a:pt x="3155" y="3655"/>
                </a:cubicBezTo>
                <a:lnTo>
                  <a:pt x="3155" y="4012"/>
                </a:lnTo>
                <a:cubicBezTo>
                  <a:pt x="3155" y="4298"/>
                  <a:pt x="3286" y="4548"/>
                  <a:pt x="3512" y="4703"/>
                </a:cubicBezTo>
                <a:lnTo>
                  <a:pt x="3512" y="4953"/>
                </a:lnTo>
                <a:cubicBezTo>
                  <a:pt x="3512" y="4953"/>
                  <a:pt x="3512" y="4965"/>
                  <a:pt x="3489" y="4965"/>
                </a:cubicBezTo>
                <a:lnTo>
                  <a:pt x="3072" y="5179"/>
                </a:lnTo>
                <a:cubicBezTo>
                  <a:pt x="2893" y="5263"/>
                  <a:pt x="2798" y="5441"/>
                  <a:pt x="2798" y="5632"/>
                </a:cubicBezTo>
                <a:lnTo>
                  <a:pt x="2798" y="7358"/>
                </a:lnTo>
                <a:cubicBezTo>
                  <a:pt x="2798" y="7501"/>
                  <a:pt x="2834" y="7632"/>
                  <a:pt x="2917" y="7739"/>
                </a:cubicBezTo>
                <a:lnTo>
                  <a:pt x="3096" y="8001"/>
                </a:lnTo>
                <a:cubicBezTo>
                  <a:pt x="3131" y="8061"/>
                  <a:pt x="3155" y="8132"/>
                  <a:pt x="3155" y="8215"/>
                </a:cubicBezTo>
                <a:lnTo>
                  <a:pt x="3155" y="8930"/>
                </a:lnTo>
                <a:cubicBezTo>
                  <a:pt x="3155" y="9013"/>
                  <a:pt x="3227" y="9085"/>
                  <a:pt x="3310" y="9085"/>
                </a:cubicBezTo>
                <a:cubicBezTo>
                  <a:pt x="3405" y="9085"/>
                  <a:pt x="3477" y="9013"/>
                  <a:pt x="3477" y="8930"/>
                </a:cubicBezTo>
                <a:lnTo>
                  <a:pt x="3477" y="8215"/>
                </a:lnTo>
                <a:cubicBezTo>
                  <a:pt x="3477" y="8073"/>
                  <a:pt x="3429" y="7942"/>
                  <a:pt x="3358" y="7834"/>
                </a:cubicBezTo>
                <a:lnTo>
                  <a:pt x="3179" y="7572"/>
                </a:lnTo>
                <a:cubicBezTo>
                  <a:pt x="3131" y="7513"/>
                  <a:pt x="3119" y="7441"/>
                  <a:pt x="3119" y="7358"/>
                </a:cubicBezTo>
                <a:lnTo>
                  <a:pt x="3119" y="5632"/>
                </a:lnTo>
                <a:cubicBezTo>
                  <a:pt x="3119" y="5560"/>
                  <a:pt x="3167" y="5501"/>
                  <a:pt x="3227" y="5453"/>
                </a:cubicBezTo>
                <a:lnTo>
                  <a:pt x="3512" y="5310"/>
                </a:lnTo>
                <a:lnTo>
                  <a:pt x="3774" y="5572"/>
                </a:lnTo>
                <a:cubicBezTo>
                  <a:pt x="3834" y="5632"/>
                  <a:pt x="3929" y="5679"/>
                  <a:pt x="4012" y="5679"/>
                </a:cubicBezTo>
                <a:cubicBezTo>
                  <a:pt x="4108" y="5679"/>
                  <a:pt x="4179" y="5656"/>
                  <a:pt x="4251" y="5572"/>
                </a:cubicBezTo>
                <a:lnTo>
                  <a:pt x="4524" y="5310"/>
                </a:lnTo>
                <a:lnTo>
                  <a:pt x="4798" y="5453"/>
                </a:lnTo>
                <a:cubicBezTo>
                  <a:pt x="4858" y="5489"/>
                  <a:pt x="4905" y="5560"/>
                  <a:pt x="4905" y="5632"/>
                </a:cubicBezTo>
                <a:lnTo>
                  <a:pt x="4905" y="7358"/>
                </a:lnTo>
                <a:cubicBezTo>
                  <a:pt x="4905" y="7441"/>
                  <a:pt x="4893" y="7513"/>
                  <a:pt x="4846" y="7572"/>
                </a:cubicBezTo>
                <a:lnTo>
                  <a:pt x="4667" y="7834"/>
                </a:lnTo>
                <a:cubicBezTo>
                  <a:pt x="4596" y="7953"/>
                  <a:pt x="4548" y="8073"/>
                  <a:pt x="4548" y="8215"/>
                </a:cubicBezTo>
                <a:lnTo>
                  <a:pt x="4548" y="8930"/>
                </a:lnTo>
                <a:cubicBezTo>
                  <a:pt x="4548" y="9013"/>
                  <a:pt x="4620" y="9085"/>
                  <a:pt x="4715" y="9085"/>
                </a:cubicBezTo>
                <a:cubicBezTo>
                  <a:pt x="4798" y="9085"/>
                  <a:pt x="4882" y="9013"/>
                  <a:pt x="4882" y="8930"/>
                </a:cubicBezTo>
                <a:lnTo>
                  <a:pt x="4882" y="8215"/>
                </a:lnTo>
                <a:cubicBezTo>
                  <a:pt x="4882" y="8132"/>
                  <a:pt x="4893" y="8061"/>
                  <a:pt x="4941" y="8001"/>
                </a:cubicBezTo>
                <a:lnTo>
                  <a:pt x="5120" y="7739"/>
                </a:lnTo>
                <a:cubicBezTo>
                  <a:pt x="5191" y="7620"/>
                  <a:pt x="5239" y="7501"/>
                  <a:pt x="5239" y="7358"/>
                </a:cubicBezTo>
                <a:lnTo>
                  <a:pt x="5239" y="5632"/>
                </a:lnTo>
                <a:cubicBezTo>
                  <a:pt x="5239" y="5441"/>
                  <a:pt x="5132" y="5263"/>
                  <a:pt x="4953" y="5179"/>
                </a:cubicBezTo>
                <a:lnTo>
                  <a:pt x="4536" y="4965"/>
                </a:lnTo>
                <a:lnTo>
                  <a:pt x="4524" y="4953"/>
                </a:lnTo>
                <a:lnTo>
                  <a:pt x="4524" y="4703"/>
                </a:lnTo>
                <a:cubicBezTo>
                  <a:pt x="4727" y="4536"/>
                  <a:pt x="4882" y="4298"/>
                  <a:pt x="4882" y="4012"/>
                </a:cubicBezTo>
                <a:lnTo>
                  <a:pt x="4882" y="3655"/>
                </a:lnTo>
                <a:cubicBezTo>
                  <a:pt x="4882" y="3405"/>
                  <a:pt x="4727" y="3179"/>
                  <a:pt x="4524" y="3060"/>
                </a:cubicBezTo>
                <a:lnTo>
                  <a:pt x="4524" y="2643"/>
                </a:lnTo>
                <a:cubicBezTo>
                  <a:pt x="4524" y="2572"/>
                  <a:pt x="4560" y="2512"/>
                  <a:pt x="4620" y="2465"/>
                </a:cubicBezTo>
                <a:lnTo>
                  <a:pt x="4905" y="2322"/>
                </a:lnTo>
                <a:lnTo>
                  <a:pt x="5179" y="2584"/>
                </a:lnTo>
                <a:cubicBezTo>
                  <a:pt x="5239" y="2643"/>
                  <a:pt x="5322" y="2691"/>
                  <a:pt x="5417" y="2691"/>
                </a:cubicBezTo>
                <a:cubicBezTo>
                  <a:pt x="5501" y="2691"/>
                  <a:pt x="5572" y="2655"/>
                  <a:pt x="5655" y="2584"/>
                </a:cubicBezTo>
                <a:lnTo>
                  <a:pt x="5917" y="2322"/>
                </a:lnTo>
                <a:lnTo>
                  <a:pt x="6203" y="2465"/>
                </a:lnTo>
                <a:cubicBezTo>
                  <a:pt x="6263" y="2500"/>
                  <a:pt x="6310" y="2572"/>
                  <a:pt x="6310" y="2643"/>
                </a:cubicBezTo>
                <a:lnTo>
                  <a:pt x="6310" y="3060"/>
                </a:lnTo>
                <a:cubicBezTo>
                  <a:pt x="6096" y="3179"/>
                  <a:pt x="5953" y="3405"/>
                  <a:pt x="5953" y="3655"/>
                </a:cubicBezTo>
                <a:lnTo>
                  <a:pt x="5953" y="4012"/>
                </a:lnTo>
                <a:cubicBezTo>
                  <a:pt x="5953" y="4298"/>
                  <a:pt x="6084" y="4548"/>
                  <a:pt x="6310" y="4703"/>
                </a:cubicBezTo>
                <a:lnTo>
                  <a:pt x="6310" y="4953"/>
                </a:lnTo>
                <a:cubicBezTo>
                  <a:pt x="6310" y="4953"/>
                  <a:pt x="6310" y="4965"/>
                  <a:pt x="6287" y="4965"/>
                </a:cubicBezTo>
                <a:lnTo>
                  <a:pt x="5870" y="5179"/>
                </a:lnTo>
                <a:cubicBezTo>
                  <a:pt x="5691" y="5263"/>
                  <a:pt x="5596" y="5441"/>
                  <a:pt x="5596" y="5632"/>
                </a:cubicBezTo>
                <a:lnTo>
                  <a:pt x="5596" y="7358"/>
                </a:lnTo>
                <a:cubicBezTo>
                  <a:pt x="5596" y="7501"/>
                  <a:pt x="5632" y="7632"/>
                  <a:pt x="5715" y="7739"/>
                </a:cubicBezTo>
                <a:lnTo>
                  <a:pt x="5894" y="8001"/>
                </a:lnTo>
                <a:cubicBezTo>
                  <a:pt x="5929" y="8061"/>
                  <a:pt x="5953" y="8132"/>
                  <a:pt x="5953" y="8215"/>
                </a:cubicBezTo>
                <a:lnTo>
                  <a:pt x="5953" y="8930"/>
                </a:lnTo>
                <a:cubicBezTo>
                  <a:pt x="5953" y="9013"/>
                  <a:pt x="6025" y="9085"/>
                  <a:pt x="6108" y="9085"/>
                </a:cubicBezTo>
                <a:cubicBezTo>
                  <a:pt x="6203" y="9085"/>
                  <a:pt x="6275" y="9013"/>
                  <a:pt x="6275" y="8930"/>
                </a:cubicBezTo>
                <a:lnTo>
                  <a:pt x="6275" y="8215"/>
                </a:lnTo>
                <a:cubicBezTo>
                  <a:pt x="6275" y="8073"/>
                  <a:pt x="6227" y="7942"/>
                  <a:pt x="6156" y="7834"/>
                </a:cubicBezTo>
                <a:lnTo>
                  <a:pt x="5977" y="7572"/>
                </a:lnTo>
                <a:cubicBezTo>
                  <a:pt x="5929" y="7513"/>
                  <a:pt x="5917" y="7441"/>
                  <a:pt x="5917" y="7358"/>
                </a:cubicBezTo>
                <a:lnTo>
                  <a:pt x="5917" y="5632"/>
                </a:lnTo>
                <a:cubicBezTo>
                  <a:pt x="5917" y="5560"/>
                  <a:pt x="5965" y="5501"/>
                  <a:pt x="6025" y="5453"/>
                </a:cubicBezTo>
                <a:lnTo>
                  <a:pt x="6310" y="5310"/>
                </a:lnTo>
                <a:lnTo>
                  <a:pt x="6572" y="5572"/>
                </a:lnTo>
                <a:cubicBezTo>
                  <a:pt x="6632" y="5632"/>
                  <a:pt x="6727" y="5679"/>
                  <a:pt x="6810" y="5679"/>
                </a:cubicBezTo>
                <a:cubicBezTo>
                  <a:pt x="6906" y="5679"/>
                  <a:pt x="6977" y="5656"/>
                  <a:pt x="7049" y="5572"/>
                </a:cubicBezTo>
                <a:lnTo>
                  <a:pt x="7322" y="5310"/>
                </a:lnTo>
                <a:lnTo>
                  <a:pt x="7596" y="5453"/>
                </a:lnTo>
                <a:cubicBezTo>
                  <a:pt x="7656" y="5489"/>
                  <a:pt x="7703" y="5560"/>
                  <a:pt x="7703" y="5632"/>
                </a:cubicBezTo>
                <a:lnTo>
                  <a:pt x="7703" y="7358"/>
                </a:lnTo>
                <a:cubicBezTo>
                  <a:pt x="7703" y="7441"/>
                  <a:pt x="7691" y="7513"/>
                  <a:pt x="7644" y="7572"/>
                </a:cubicBezTo>
                <a:lnTo>
                  <a:pt x="7465" y="7834"/>
                </a:lnTo>
                <a:cubicBezTo>
                  <a:pt x="7394" y="7953"/>
                  <a:pt x="7346" y="8073"/>
                  <a:pt x="7346" y="8215"/>
                </a:cubicBezTo>
                <a:lnTo>
                  <a:pt x="7346" y="8930"/>
                </a:lnTo>
                <a:cubicBezTo>
                  <a:pt x="7346" y="9013"/>
                  <a:pt x="7418" y="9085"/>
                  <a:pt x="7513" y="9085"/>
                </a:cubicBezTo>
                <a:cubicBezTo>
                  <a:pt x="7596" y="9085"/>
                  <a:pt x="7680" y="9013"/>
                  <a:pt x="7680" y="8930"/>
                </a:cubicBezTo>
                <a:lnTo>
                  <a:pt x="7680" y="8215"/>
                </a:lnTo>
                <a:cubicBezTo>
                  <a:pt x="7680" y="8132"/>
                  <a:pt x="7691" y="8061"/>
                  <a:pt x="7739" y="8001"/>
                </a:cubicBezTo>
                <a:lnTo>
                  <a:pt x="7918" y="7739"/>
                </a:lnTo>
                <a:cubicBezTo>
                  <a:pt x="7989" y="7620"/>
                  <a:pt x="8037" y="7501"/>
                  <a:pt x="8037" y="7358"/>
                </a:cubicBezTo>
                <a:lnTo>
                  <a:pt x="8037" y="5632"/>
                </a:lnTo>
                <a:cubicBezTo>
                  <a:pt x="8037" y="5441"/>
                  <a:pt x="7930" y="5263"/>
                  <a:pt x="7751" y="5179"/>
                </a:cubicBezTo>
                <a:lnTo>
                  <a:pt x="7334" y="4965"/>
                </a:lnTo>
                <a:lnTo>
                  <a:pt x="7322" y="4953"/>
                </a:lnTo>
                <a:lnTo>
                  <a:pt x="7322" y="4703"/>
                </a:lnTo>
                <a:cubicBezTo>
                  <a:pt x="7525" y="4536"/>
                  <a:pt x="7680" y="4298"/>
                  <a:pt x="7680" y="4012"/>
                </a:cubicBezTo>
                <a:lnTo>
                  <a:pt x="7680" y="3655"/>
                </a:lnTo>
                <a:cubicBezTo>
                  <a:pt x="7680" y="3405"/>
                  <a:pt x="7525" y="3179"/>
                  <a:pt x="7322" y="3060"/>
                </a:cubicBezTo>
                <a:lnTo>
                  <a:pt x="7322" y="2643"/>
                </a:lnTo>
                <a:cubicBezTo>
                  <a:pt x="7322" y="2572"/>
                  <a:pt x="7358" y="2512"/>
                  <a:pt x="7418" y="2465"/>
                </a:cubicBezTo>
                <a:lnTo>
                  <a:pt x="7703" y="2322"/>
                </a:lnTo>
                <a:lnTo>
                  <a:pt x="7977" y="2584"/>
                </a:lnTo>
                <a:cubicBezTo>
                  <a:pt x="8037" y="2643"/>
                  <a:pt x="8120" y="2691"/>
                  <a:pt x="8215" y="2691"/>
                </a:cubicBezTo>
                <a:cubicBezTo>
                  <a:pt x="8299" y="2691"/>
                  <a:pt x="8370" y="2655"/>
                  <a:pt x="8453" y="2584"/>
                </a:cubicBezTo>
                <a:lnTo>
                  <a:pt x="8715" y="2322"/>
                </a:lnTo>
                <a:lnTo>
                  <a:pt x="9001" y="2465"/>
                </a:lnTo>
                <a:cubicBezTo>
                  <a:pt x="9061" y="2500"/>
                  <a:pt x="9108" y="2572"/>
                  <a:pt x="9108" y="2643"/>
                </a:cubicBezTo>
                <a:lnTo>
                  <a:pt x="9108" y="3060"/>
                </a:lnTo>
                <a:cubicBezTo>
                  <a:pt x="8894" y="3179"/>
                  <a:pt x="8751" y="3405"/>
                  <a:pt x="8751" y="3655"/>
                </a:cubicBezTo>
                <a:lnTo>
                  <a:pt x="8751" y="4012"/>
                </a:lnTo>
                <a:cubicBezTo>
                  <a:pt x="8751" y="4298"/>
                  <a:pt x="8882" y="4548"/>
                  <a:pt x="9108" y="4703"/>
                </a:cubicBezTo>
                <a:lnTo>
                  <a:pt x="9108" y="4953"/>
                </a:lnTo>
                <a:cubicBezTo>
                  <a:pt x="9108" y="4953"/>
                  <a:pt x="9108" y="4965"/>
                  <a:pt x="9084" y="4965"/>
                </a:cubicBezTo>
                <a:lnTo>
                  <a:pt x="8668" y="5179"/>
                </a:lnTo>
                <a:cubicBezTo>
                  <a:pt x="8489" y="5263"/>
                  <a:pt x="8394" y="5441"/>
                  <a:pt x="8394" y="5632"/>
                </a:cubicBezTo>
                <a:lnTo>
                  <a:pt x="8394" y="7358"/>
                </a:lnTo>
                <a:cubicBezTo>
                  <a:pt x="8394" y="7501"/>
                  <a:pt x="8430" y="7632"/>
                  <a:pt x="8513" y="7739"/>
                </a:cubicBezTo>
                <a:lnTo>
                  <a:pt x="8692" y="8001"/>
                </a:lnTo>
                <a:cubicBezTo>
                  <a:pt x="8727" y="8061"/>
                  <a:pt x="8751" y="8132"/>
                  <a:pt x="8751" y="8215"/>
                </a:cubicBezTo>
                <a:lnTo>
                  <a:pt x="8751" y="8930"/>
                </a:lnTo>
                <a:cubicBezTo>
                  <a:pt x="8751" y="9013"/>
                  <a:pt x="8823" y="9085"/>
                  <a:pt x="8906" y="9085"/>
                </a:cubicBezTo>
                <a:cubicBezTo>
                  <a:pt x="9001" y="9085"/>
                  <a:pt x="9073" y="9013"/>
                  <a:pt x="9073" y="8930"/>
                </a:cubicBezTo>
                <a:lnTo>
                  <a:pt x="9073" y="8215"/>
                </a:lnTo>
                <a:cubicBezTo>
                  <a:pt x="9073" y="8073"/>
                  <a:pt x="9025" y="7942"/>
                  <a:pt x="8954" y="7834"/>
                </a:cubicBezTo>
                <a:lnTo>
                  <a:pt x="8775" y="7572"/>
                </a:lnTo>
                <a:cubicBezTo>
                  <a:pt x="8727" y="7513"/>
                  <a:pt x="8715" y="7441"/>
                  <a:pt x="8715" y="7358"/>
                </a:cubicBezTo>
                <a:lnTo>
                  <a:pt x="8715" y="5632"/>
                </a:lnTo>
                <a:cubicBezTo>
                  <a:pt x="8715" y="5560"/>
                  <a:pt x="8763" y="5501"/>
                  <a:pt x="8823" y="5453"/>
                </a:cubicBezTo>
                <a:lnTo>
                  <a:pt x="9108" y="5310"/>
                </a:lnTo>
                <a:lnTo>
                  <a:pt x="9370" y="5572"/>
                </a:lnTo>
                <a:cubicBezTo>
                  <a:pt x="9430" y="5632"/>
                  <a:pt x="9525" y="5679"/>
                  <a:pt x="9608" y="5679"/>
                </a:cubicBezTo>
                <a:cubicBezTo>
                  <a:pt x="9704" y="5679"/>
                  <a:pt x="9775" y="5656"/>
                  <a:pt x="9846" y="5572"/>
                </a:cubicBezTo>
                <a:lnTo>
                  <a:pt x="10120" y="5310"/>
                </a:lnTo>
                <a:lnTo>
                  <a:pt x="10394" y="5453"/>
                </a:lnTo>
                <a:cubicBezTo>
                  <a:pt x="10454" y="5489"/>
                  <a:pt x="10501" y="5560"/>
                  <a:pt x="10501" y="5632"/>
                </a:cubicBezTo>
                <a:lnTo>
                  <a:pt x="10501" y="7358"/>
                </a:lnTo>
                <a:cubicBezTo>
                  <a:pt x="10501" y="7441"/>
                  <a:pt x="10489" y="7513"/>
                  <a:pt x="10442" y="7572"/>
                </a:cubicBezTo>
                <a:lnTo>
                  <a:pt x="10263" y="7834"/>
                </a:lnTo>
                <a:cubicBezTo>
                  <a:pt x="10192" y="7953"/>
                  <a:pt x="10144" y="8073"/>
                  <a:pt x="10144" y="8215"/>
                </a:cubicBezTo>
                <a:lnTo>
                  <a:pt x="10144" y="8930"/>
                </a:lnTo>
                <a:cubicBezTo>
                  <a:pt x="10144" y="9013"/>
                  <a:pt x="10216" y="9085"/>
                  <a:pt x="10311" y="9085"/>
                </a:cubicBezTo>
                <a:cubicBezTo>
                  <a:pt x="10394" y="9085"/>
                  <a:pt x="10478" y="9013"/>
                  <a:pt x="10478" y="8930"/>
                </a:cubicBezTo>
                <a:lnTo>
                  <a:pt x="10478" y="8215"/>
                </a:lnTo>
                <a:cubicBezTo>
                  <a:pt x="10478" y="8132"/>
                  <a:pt x="10489" y="8061"/>
                  <a:pt x="10537" y="8001"/>
                </a:cubicBezTo>
                <a:lnTo>
                  <a:pt x="10716" y="7739"/>
                </a:lnTo>
                <a:cubicBezTo>
                  <a:pt x="10787" y="7620"/>
                  <a:pt x="10835" y="7501"/>
                  <a:pt x="10835" y="7358"/>
                </a:cubicBezTo>
                <a:lnTo>
                  <a:pt x="10835" y="5632"/>
                </a:lnTo>
                <a:cubicBezTo>
                  <a:pt x="10918" y="5429"/>
                  <a:pt x="10811" y="5251"/>
                  <a:pt x="10632" y="5155"/>
                </a:cubicBezTo>
                <a:lnTo>
                  <a:pt x="10216" y="4953"/>
                </a:lnTo>
                <a:lnTo>
                  <a:pt x="10204" y="4941"/>
                </a:lnTo>
                <a:lnTo>
                  <a:pt x="10204" y="4703"/>
                </a:lnTo>
                <a:cubicBezTo>
                  <a:pt x="10418" y="4536"/>
                  <a:pt x="10561" y="4298"/>
                  <a:pt x="10561" y="4012"/>
                </a:cubicBezTo>
                <a:lnTo>
                  <a:pt x="10561" y="3655"/>
                </a:lnTo>
                <a:cubicBezTo>
                  <a:pt x="10561" y="3286"/>
                  <a:pt x="10251" y="2977"/>
                  <a:pt x="9882" y="2977"/>
                </a:cubicBezTo>
                <a:lnTo>
                  <a:pt x="9501" y="2977"/>
                </a:lnTo>
                <a:lnTo>
                  <a:pt x="9501" y="2643"/>
                </a:lnTo>
                <a:cubicBezTo>
                  <a:pt x="9501" y="2453"/>
                  <a:pt x="9406" y="2274"/>
                  <a:pt x="9227" y="2179"/>
                </a:cubicBezTo>
                <a:lnTo>
                  <a:pt x="8811" y="1977"/>
                </a:lnTo>
                <a:lnTo>
                  <a:pt x="8787" y="1953"/>
                </a:lnTo>
                <a:lnTo>
                  <a:pt x="8787" y="1726"/>
                </a:lnTo>
                <a:cubicBezTo>
                  <a:pt x="9001" y="1560"/>
                  <a:pt x="9144" y="1322"/>
                  <a:pt x="9144" y="1036"/>
                </a:cubicBezTo>
                <a:lnTo>
                  <a:pt x="9144" y="679"/>
                </a:lnTo>
                <a:cubicBezTo>
                  <a:pt x="9144" y="310"/>
                  <a:pt x="8834" y="0"/>
                  <a:pt x="8465" y="0"/>
                </a:cubicBezTo>
                <a:lnTo>
                  <a:pt x="8108" y="0"/>
                </a:lnTo>
                <a:cubicBezTo>
                  <a:pt x="7739" y="0"/>
                  <a:pt x="7418" y="310"/>
                  <a:pt x="7418" y="679"/>
                </a:cubicBezTo>
                <a:lnTo>
                  <a:pt x="7418" y="1036"/>
                </a:lnTo>
                <a:cubicBezTo>
                  <a:pt x="7418" y="1322"/>
                  <a:pt x="7560" y="1572"/>
                  <a:pt x="7775" y="1726"/>
                </a:cubicBezTo>
                <a:lnTo>
                  <a:pt x="7775" y="1977"/>
                </a:lnTo>
                <a:cubicBezTo>
                  <a:pt x="7775" y="1977"/>
                  <a:pt x="7775" y="1988"/>
                  <a:pt x="7763" y="1988"/>
                </a:cubicBezTo>
                <a:lnTo>
                  <a:pt x="7346" y="2203"/>
                </a:lnTo>
                <a:cubicBezTo>
                  <a:pt x="7168" y="2286"/>
                  <a:pt x="7060" y="2465"/>
                  <a:pt x="7060" y="2655"/>
                </a:cubicBezTo>
                <a:lnTo>
                  <a:pt x="7060" y="2989"/>
                </a:lnTo>
                <a:lnTo>
                  <a:pt x="6679" y="2989"/>
                </a:lnTo>
                <a:lnTo>
                  <a:pt x="6679" y="2655"/>
                </a:lnTo>
                <a:cubicBezTo>
                  <a:pt x="6679" y="2465"/>
                  <a:pt x="6572" y="2286"/>
                  <a:pt x="6394" y="2203"/>
                </a:cubicBezTo>
                <a:lnTo>
                  <a:pt x="5977" y="1988"/>
                </a:lnTo>
                <a:lnTo>
                  <a:pt x="5965" y="1977"/>
                </a:lnTo>
                <a:lnTo>
                  <a:pt x="5965" y="1726"/>
                </a:lnTo>
                <a:cubicBezTo>
                  <a:pt x="6167" y="1560"/>
                  <a:pt x="6322" y="1322"/>
                  <a:pt x="6322" y="1036"/>
                </a:cubicBezTo>
                <a:lnTo>
                  <a:pt x="6322" y="679"/>
                </a:lnTo>
                <a:cubicBezTo>
                  <a:pt x="6322" y="310"/>
                  <a:pt x="6013" y="0"/>
                  <a:pt x="5632" y="0"/>
                </a:cubicBezTo>
                <a:lnTo>
                  <a:pt x="5274" y="0"/>
                </a:lnTo>
                <a:cubicBezTo>
                  <a:pt x="4905" y="0"/>
                  <a:pt x="4596" y="310"/>
                  <a:pt x="4596" y="679"/>
                </a:cubicBezTo>
                <a:lnTo>
                  <a:pt x="4596" y="1036"/>
                </a:lnTo>
                <a:cubicBezTo>
                  <a:pt x="4596" y="1322"/>
                  <a:pt x="4727" y="1572"/>
                  <a:pt x="4953" y="1726"/>
                </a:cubicBezTo>
                <a:lnTo>
                  <a:pt x="4953" y="1977"/>
                </a:lnTo>
                <a:cubicBezTo>
                  <a:pt x="4953" y="1977"/>
                  <a:pt x="4953" y="1988"/>
                  <a:pt x="4941" y="1988"/>
                </a:cubicBezTo>
                <a:lnTo>
                  <a:pt x="4524" y="2203"/>
                </a:lnTo>
                <a:cubicBezTo>
                  <a:pt x="4346" y="2286"/>
                  <a:pt x="4239" y="2465"/>
                  <a:pt x="4239" y="2655"/>
                </a:cubicBezTo>
                <a:lnTo>
                  <a:pt x="4239" y="2989"/>
                </a:lnTo>
                <a:lnTo>
                  <a:pt x="3846" y="2989"/>
                </a:lnTo>
                <a:lnTo>
                  <a:pt x="3846" y="2655"/>
                </a:lnTo>
                <a:cubicBezTo>
                  <a:pt x="3846" y="2465"/>
                  <a:pt x="3750" y="2286"/>
                  <a:pt x="3572" y="2203"/>
                </a:cubicBezTo>
                <a:lnTo>
                  <a:pt x="3155" y="1988"/>
                </a:lnTo>
                <a:lnTo>
                  <a:pt x="3131" y="1977"/>
                </a:lnTo>
                <a:lnTo>
                  <a:pt x="3131" y="1726"/>
                </a:lnTo>
                <a:cubicBezTo>
                  <a:pt x="3346" y="1560"/>
                  <a:pt x="3489" y="1322"/>
                  <a:pt x="3489" y="1036"/>
                </a:cubicBezTo>
                <a:lnTo>
                  <a:pt x="3489" y="679"/>
                </a:lnTo>
                <a:cubicBezTo>
                  <a:pt x="3489" y="310"/>
                  <a:pt x="3179" y="0"/>
                  <a:pt x="2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19" name="Google Shape;7019;p79"/>
          <p:cNvGrpSpPr/>
          <p:nvPr/>
        </p:nvGrpSpPr>
        <p:grpSpPr>
          <a:xfrm>
            <a:off x="903530" y="3806125"/>
            <a:ext cx="264550" cy="353222"/>
            <a:chOff x="903530" y="3806125"/>
            <a:chExt cx="264550" cy="353222"/>
          </a:xfrm>
        </p:grpSpPr>
        <p:sp>
          <p:nvSpPr>
            <p:cNvPr id="7020" name="Google Shape;7020;p79"/>
            <p:cNvSpPr/>
            <p:nvPr/>
          </p:nvSpPr>
          <p:spPr>
            <a:xfrm>
              <a:off x="926637" y="3839321"/>
              <a:ext cx="173237" cy="162002"/>
            </a:xfrm>
            <a:custGeom>
              <a:avLst/>
              <a:gdLst/>
              <a:ahLst/>
              <a:cxnLst/>
              <a:rect l="l" t="t" r="r" b="b"/>
              <a:pathLst>
                <a:path w="5443" h="5090" extrusionOk="0">
                  <a:moveTo>
                    <a:pt x="3418" y="1"/>
                  </a:moveTo>
                  <a:cubicBezTo>
                    <a:pt x="2623" y="1"/>
                    <a:pt x="1831" y="307"/>
                    <a:pt x="1227" y="911"/>
                  </a:cubicBezTo>
                  <a:cubicBezTo>
                    <a:pt x="108" y="2030"/>
                    <a:pt x="1" y="3804"/>
                    <a:pt x="989" y="5030"/>
                  </a:cubicBezTo>
                  <a:cubicBezTo>
                    <a:pt x="1013" y="5078"/>
                    <a:pt x="1061" y="5090"/>
                    <a:pt x="1120" y="5090"/>
                  </a:cubicBezTo>
                  <a:cubicBezTo>
                    <a:pt x="1156" y="5090"/>
                    <a:pt x="1192" y="5078"/>
                    <a:pt x="1227" y="5066"/>
                  </a:cubicBezTo>
                  <a:cubicBezTo>
                    <a:pt x="1299" y="5006"/>
                    <a:pt x="1311" y="4899"/>
                    <a:pt x="1251" y="4840"/>
                  </a:cubicBezTo>
                  <a:cubicBezTo>
                    <a:pt x="382" y="3744"/>
                    <a:pt x="477" y="2149"/>
                    <a:pt x="1477" y="1149"/>
                  </a:cubicBezTo>
                  <a:cubicBezTo>
                    <a:pt x="2019" y="607"/>
                    <a:pt x="2735" y="334"/>
                    <a:pt x="3452" y="334"/>
                  </a:cubicBezTo>
                  <a:cubicBezTo>
                    <a:pt x="4059" y="334"/>
                    <a:pt x="4666" y="530"/>
                    <a:pt x="5168" y="923"/>
                  </a:cubicBezTo>
                  <a:cubicBezTo>
                    <a:pt x="5199" y="948"/>
                    <a:pt x="5237" y="961"/>
                    <a:pt x="5273" y="961"/>
                  </a:cubicBezTo>
                  <a:cubicBezTo>
                    <a:pt x="5321" y="961"/>
                    <a:pt x="5367" y="939"/>
                    <a:pt x="5394" y="899"/>
                  </a:cubicBezTo>
                  <a:cubicBezTo>
                    <a:pt x="5442" y="827"/>
                    <a:pt x="5418" y="720"/>
                    <a:pt x="5347" y="672"/>
                  </a:cubicBezTo>
                  <a:cubicBezTo>
                    <a:pt x="4777" y="223"/>
                    <a:pt x="4096" y="1"/>
                    <a:pt x="3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1" name="Google Shape;7021;p79"/>
            <p:cNvSpPr/>
            <p:nvPr/>
          </p:nvSpPr>
          <p:spPr>
            <a:xfrm>
              <a:off x="903530" y="3806125"/>
              <a:ext cx="264550" cy="353222"/>
            </a:xfrm>
            <a:custGeom>
              <a:avLst/>
              <a:gdLst/>
              <a:ahLst/>
              <a:cxnLst/>
              <a:rect l="l" t="t" r="r" b="b"/>
              <a:pathLst>
                <a:path w="8312" h="11098" extrusionOk="0">
                  <a:moveTo>
                    <a:pt x="4144" y="322"/>
                  </a:moveTo>
                  <a:cubicBezTo>
                    <a:pt x="6251" y="322"/>
                    <a:pt x="7966" y="2025"/>
                    <a:pt x="7966" y="4144"/>
                  </a:cubicBezTo>
                  <a:cubicBezTo>
                    <a:pt x="7978" y="5085"/>
                    <a:pt x="7775" y="6002"/>
                    <a:pt x="7371" y="6895"/>
                  </a:cubicBezTo>
                  <a:cubicBezTo>
                    <a:pt x="7037" y="7609"/>
                    <a:pt x="6597" y="8323"/>
                    <a:pt x="6025" y="8978"/>
                  </a:cubicBezTo>
                  <a:cubicBezTo>
                    <a:pt x="5228" y="9919"/>
                    <a:pt x="4418" y="10526"/>
                    <a:pt x="4156" y="10717"/>
                  </a:cubicBezTo>
                  <a:cubicBezTo>
                    <a:pt x="3882" y="10538"/>
                    <a:pt x="3084" y="9931"/>
                    <a:pt x="2275" y="8990"/>
                  </a:cubicBezTo>
                  <a:cubicBezTo>
                    <a:pt x="1715" y="8323"/>
                    <a:pt x="1251" y="7621"/>
                    <a:pt x="929" y="6895"/>
                  </a:cubicBezTo>
                  <a:cubicBezTo>
                    <a:pt x="525" y="6002"/>
                    <a:pt x="310" y="5085"/>
                    <a:pt x="310" y="4144"/>
                  </a:cubicBezTo>
                  <a:cubicBezTo>
                    <a:pt x="310" y="2025"/>
                    <a:pt x="2025" y="322"/>
                    <a:pt x="4144" y="322"/>
                  </a:cubicBezTo>
                  <a:close/>
                  <a:moveTo>
                    <a:pt x="4156" y="1"/>
                  </a:moveTo>
                  <a:cubicBezTo>
                    <a:pt x="1858" y="1"/>
                    <a:pt x="1" y="1870"/>
                    <a:pt x="1" y="4156"/>
                  </a:cubicBezTo>
                  <a:cubicBezTo>
                    <a:pt x="1" y="5121"/>
                    <a:pt x="215" y="6097"/>
                    <a:pt x="644" y="7049"/>
                  </a:cubicBezTo>
                  <a:cubicBezTo>
                    <a:pt x="989" y="7788"/>
                    <a:pt x="1441" y="8514"/>
                    <a:pt x="2037" y="9216"/>
                  </a:cubicBezTo>
                  <a:cubicBezTo>
                    <a:pt x="3037" y="10395"/>
                    <a:pt x="4037" y="11050"/>
                    <a:pt x="4061" y="11062"/>
                  </a:cubicBezTo>
                  <a:cubicBezTo>
                    <a:pt x="4096" y="11074"/>
                    <a:pt x="4120" y="11098"/>
                    <a:pt x="4156" y="11098"/>
                  </a:cubicBezTo>
                  <a:cubicBezTo>
                    <a:pt x="4180" y="11098"/>
                    <a:pt x="4215" y="11074"/>
                    <a:pt x="4239" y="11062"/>
                  </a:cubicBezTo>
                  <a:cubicBezTo>
                    <a:pt x="4287" y="11038"/>
                    <a:pt x="5275" y="10395"/>
                    <a:pt x="6263" y="9216"/>
                  </a:cubicBezTo>
                  <a:cubicBezTo>
                    <a:pt x="6859" y="8538"/>
                    <a:pt x="7323" y="7800"/>
                    <a:pt x="7668" y="7049"/>
                  </a:cubicBezTo>
                  <a:cubicBezTo>
                    <a:pt x="8085" y="6109"/>
                    <a:pt x="8311" y="5144"/>
                    <a:pt x="8311" y="4156"/>
                  </a:cubicBezTo>
                  <a:cubicBezTo>
                    <a:pt x="8311" y="1870"/>
                    <a:pt x="6442" y="1"/>
                    <a:pt x="4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2" name="Google Shape;7022;p79"/>
            <p:cNvSpPr/>
            <p:nvPr/>
          </p:nvSpPr>
          <p:spPr>
            <a:xfrm>
              <a:off x="1008879" y="3904059"/>
              <a:ext cx="54966" cy="18460"/>
            </a:xfrm>
            <a:custGeom>
              <a:avLst/>
              <a:gdLst/>
              <a:ahLst/>
              <a:cxnLst/>
              <a:rect l="l" t="t" r="r" b="b"/>
              <a:pathLst>
                <a:path w="1727" h="580" extrusionOk="0">
                  <a:moveTo>
                    <a:pt x="648" y="1"/>
                  </a:moveTo>
                  <a:cubicBezTo>
                    <a:pt x="492" y="1"/>
                    <a:pt x="319" y="16"/>
                    <a:pt x="132" y="55"/>
                  </a:cubicBezTo>
                  <a:cubicBezTo>
                    <a:pt x="60" y="67"/>
                    <a:pt x="1" y="127"/>
                    <a:pt x="1" y="222"/>
                  </a:cubicBezTo>
                  <a:lnTo>
                    <a:pt x="1" y="401"/>
                  </a:lnTo>
                  <a:cubicBezTo>
                    <a:pt x="1" y="484"/>
                    <a:pt x="72" y="555"/>
                    <a:pt x="155" y="555"/>
                  </a:cubicBezTo>
                  <a:cubicBezTo>
                    <a:pt x="251" y="555"/>
                    <a:pt x="322" y="484"/>
                    <a:pt x="322" y="401"/>
                  </a:cubicBezTo>
                  <a:lnTo>
                    <a:pt x="322" y="365"/>
                  </a:lnTo>
                  <a:cubicBezTo>
                    <a:pt x="434" y="350"/>
                    <a:pt x="539" y="343"/>
                    <a:pt x="636" y="343"/>
                  </a:cubicBezTo>
                  <a:cubicBezTo>
                    <a:pt x="841" y="343"/>
                    <a:pt x="1011" y="372"/>
                    <a:pt x="1132" y="413"/>
                  </a:cubicBezTo>
                  <a:cubicBezTo>
                    <a:pt x="1334" y="472"/>
                    <a:pt x="1453" y="543"/>
                    <a:pt x="1465" y="543"/>
                  </a:cubicBezTo>
                  <a:cubicBezTo>
                    <a:pt x="1501" y="555"/>
                    <a:pt x="1525" y="579"/>
                    <a:pt x="1560" y="579"/>
                  </a:cubicBezTo>
                  <a:cubicBezTo>
                    <a:pt x="1620" y="579"/>
                    <a:pt x="1667" y="543"/>
                    <a:pt x="1691" y="496"/>
                  </a:cubicBezTo>
                  <a:cubicBezTo>
                    <a:pt x="1727" y="401"/>
                    <a:pt x="1703" y="305"/>
                    <a:pt x="1632" y="246"/>
                  </a:cubicBezTo>
                  <a:cubicBezTo>
                    <a:pt x="1613" y="236"/>
                    <a:pt x="1255" y="1"/>
                    <a:pt x="6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3" name="Google Shape;7023;p79"/>
            <p:cNvSpPr/>
            <p:nvPr/>
          </p:nvSpPr>
          <p:spPr>
            <a:xfrm>
              <a:off x="972118" y="3872072"/>
              <a:ext cx="172473" cy="164866"/>
            </a:xfrm>
            <a:custGeom>
              <a:avLst/>
              <a:gdLst/>
              <a:ahLst/>
              <a:cxnLst/>
              <a:rect l="l" t="t" r="r" b="b"/>
              <a:pathLst>
                <a:path w="5419" h="5180" extrusionOk="0">
                  <a:moveTo>
                    <a:pt x="3239" y="346"/>
                  </a:moveTo>
                  <a:lnTo>
                    <a:pt x="3239" y="1144"/>
                  </a:lnTo>
                  <a:cubicBezTo>
                    <a:pt x="3239" y="1287"/>
                    <a:pt x="3203" y="1418"/>
                    <a:pt x="3144" y="1537"/>
                  </a:cubicBezTo>
                  <a:lnTo>
                    <a:pt x="3084" y="1668"/>
                  </a:lnTo>
                  <a:cubicBezTo>
                    <a:pt x="3073" y="1703"/>
                    <a:pt x="3073" y="1715"/>
                    <a:pt x="3073" y="1739"/>
                  </a:cubicBezTo>
                  <a:lnTo>
                    <a:pt x="3073" y="2084"/>
                  </a:lnTo>
                  <a:cubicBezTo>
                    <a:pt x="3073" y="2370"/>
                    <a:pt x="2953" y="2632"/>
                    <a:pt x="2763" y="2846"/>
                  </a:cubicBezTo>
                  <a:cubicBezTo>
                    <a:pt x="2558" y="3028"/>
                    <a:pt x="2311" y="3145"/>
                    <a:pt x="2040" y="3145"/>
                  </a:cubicBezTo>
                  <a:cubicBezTo>
                    <a:pt x="2027" y="3145"/>
                    <a:pt x="2014" y="3144"/>
                    <a:pt x="2001" y="3144"/>
                  </a:cubicBezTo>
                  <a:cubicBezTo>
                    <a:pt x="1406" y="3108"/>
                    <a:pt x="941" y="2620"/>
                    <a:pt x="941" y="2037"/>
                  </a:cubicBezTo>
                  <a:lnTo>
                    <a:pt x="941" y="1739"/>
                  </a:lnTo>
                  <a:cubicBezTo>
                    <a:pt x="941" y="1715"/>
                    <a:pt x="941" y="1703"/>
                    <a:pt x="929" y="1668"/>
                  </a:cubicBezTo>
                  <a:lnTo>
                    <a:pt x="870" y="1537"/>
                  </a:lnTo>
                  <a:cubicBezTo>
                    <a:pt x="810" y="1418"/>
                    <a:pt x="775" y="1287"/>
                    <a:pt x="775" y="1144"/>
                  </a:cubicBezTo>
                  <a:cubicBezTo>
                    <a:pt x="775" y="703"/>
                    <a:pt x="1132" y="346"/>
                    <a:pt x="1584" y="346"/>
                  </a:cubicBezTo>
                  <a:close/>
                  <a:moveTo>
                    <a:pt x="1465" y="3346"/>
                  </a:moveTo>
                  <a:cubicBezTo>
                    <a:pt x="1608" y="3406"/>
                    <a:pt x="1775" y="3453"/>
                    <a:pt x="1953" y="3465"/>
                  </a:cubicBezTo>
                  <a:lnTo>
                    <a:pt x="2001" y="3465"/>
                  </a:lnTo>
                  <a:cubicBezTo>
                    <a:pt x="2180" y="3465"/>
                    <a:pt x="2370" y="3442"/>
                    <a:pt x="2537" y="3370"/>
                  </a:cubicBezTo>
                  <a:lnTo>
                    <a:pt x="2537" y="3584"/>
                  </a:lnTo>
                  <a:cubicBezTo>
                    <a:pt x="2537" y="3632"/>
                    <a:pt x="2549" y="3692"/>
                    <a:pt x="2549" y="3739"/>
                  </a:cubicBezTo>
                  <a:lnTo>
                    <a:pt x="2001" y="4156"/>
                  </a:lnTo>
                  <a:lnTo>
                    <a:pt x="1453" y="3727"/>
                  </a:lnTo>
                  <a:cubicBezTo>
                    <a:pt x="1465" y="3680"/>
                    <a:pt x="1465" y="3632"/>
                    <a:pt x="1465" y="3573"/>
                  </a:cubicBezTo>
                  <a:lnTo>
                    <a:pt x="1465" y="3346"/>
                  </a:lnTo>
                  <a:close/>
                  <a:moveTo>
                    <a:pt x="1251" y="3977"/>
                  </a:moveTo>
                  <a:lnTo>
                    <a:pt x="1834" y="4406"/>
                  </a:lnTo>
                  <a:lnTo>
                    <a:pt x="1834" y="4870"/>
                  </a:lnTo>
                  <a:cubicBezTo>
                    <a:pt x="1334" y="4835"/>
                    <a:pt x="822" y="4680"/>
                    <a:pt x="394" y="4358"/>
                  </a:cubicBezTo>
                  <a:cubicBezTo>
                    <a:pt x="417" y="4335"/>
                    <a:pt x="465" y="4299"/>
                    <a:pt x="501" y="4287"/>
                  </a:cubicBezTo>
                  <a:lnTo>
                    <a:pt x="1132" y="4049"/>
                  </a:lnTo>
                  <a:cubicBezTo>
                    <a:pt x="1179" y="4037"/>
                    <a:pt x="1227" y="4001"/>
                    <a:pt x="1251" y="3977"/>
                  </a:cubicBezTo>
                  <a:close/>
                  <a:moveTo>
                    <a:pt x="2739" y="3989"/>
                  </a:moveTo>
                  <a:cubicBezTo>
                    <a:pt x="2787" y="4025"/>
                    <a:pt x="2822" y="4037"/>
                    <a:pt x="2858" y="4061"/>
                  </a:cubicBezTo>
                  <a:lnTo>
                    <a:pt x="3632" y="4346"/>
                  </a:lnTo>
                  <a:cubicBezTo>
                    <a:pt x="3192" y="4656"/>
                    <a:pt x="2680" y="4835"/>
                    <a:pt x="2168" y="4870"/>
                  </a:cubicBezTo>
                  <a:lnTo>
                    <a:pt x="2168" y="4418"/>
                  </a:lnTo>
                  <a:lnTo>
                    <a:pt x="2739" y="3989"/>
                  </a:lnTo>
                  <a:close/>
                  <a:moveTo>
                    <a:pt x="1596" y="1"/>
                  </a:moveTo>
                  <a:cubicBezTo>
                    <a:pt x="977" y="1"/>
                    <a:pt x="465" y="501"/>
                    <a:pt x="465" y="1132"/>
                  </a:cubicBezTo>
                  <a:cubicBezTo>
                    <a:pt x="465" y="1310"/>
                    <a:pt x="513" y="1501"/>
                    <a:pt x="596" y="1668"/>
                  </a:cubicBezTo>
                  <a:lnTo>
                    <a:pt x="644" y="1751"/>
                  </a:lnTo>
                  <a:lnTo>
                    <a:pt x="644" y="2013"/>
                  </a:lnTo>
                  <a:cubicBezTo>
                    <a:pt x="644" y="2453"/>
                    <a:pt x="858" y="2858"/>
                    <a:pt x="1168" y="3120"/>
                  </a:cubicBezTo>
                  <a:lnTo>
                    <a:pt x="1168" y="3561"/>
                  </a:lnTo>
                  <a:cubicBezTo>
                    <a:pt x="1168" y="3632"/>
                    <a:pt x="1120" y="3704"/>
                    <a:pt x="1048" y="3739"/>
                  </a:cubicBezTo>
                  <a:lnTo>
                    <a:pt x="406" y="3977"/>
                  </a:lnTo>
                  <a:cubicBezTo>
                    <a:pt x="239" y="4037"/>
                    <a:pt x="108" y="4168"/>
                    <a:pt x="36" y="4311"/>
                  </a:cubicBezTo>
                  <a:cubicBezTo>
                    <a:pt x="1" y="4394"/>
                    <a:pt x="25" y="4466"/>
                    <a:pt x="84" y="4513"/>
                  </a:cubicBezTo>
                  <a:cubicBezTo>
                    <a:pt x="644" y="4954"/>
                    <a:pt x="1334" y="5180"/>
                    <a:pt x="2001" y="5180"/>
                  </a:cubicBezTo>
                  <a:cubicBezTo>
                    <a:pt x="2799" y="5180"/>
                    <a:pt x="3596" y="4870"/>
                    <a:pt x="4204" y="4275"/>
                  </a:cubicBezTo>
                  <a:cubicBezTo>
                    <a:pt x="5323" y="3168"/>
                    <a:pt x="5418" y="1406"/>
                    <a:pt x="4442" y="167"/>
                  </a:cubicBezTo>
                  <a:cubicBezTo>
                    <a:pt x="4405" y="124"/>
                    <a:pt x="4351" y="98"/>
                    <a:pt x="4301" y="98"/>
                  </a:cubicBezTo>
                  <a:cubicBezTo>
                    <a:pt x="4269" y="98"/>
                    <a:pt x="4239" y="108"/>
                    <a:pt x="4216" y="132"/>
                  </a:cubicBezTo>
                  <a:cubicBezTo>
                    <a:pt x="4144" y="191"/>
                    <a:pt x="4132" y="298"/>
                    <a:pt x="4192" y="358"/>
                  </a:cubicBezTo>
                  <a:cubicBezTo>
                    <a:pt x="5061" y="1465"/>
                    <a:pt x="4966" y="3049"/>
                    <a:pt x="3965" y="4049"/>
                  </a:cubicBezTo>
                  <a:lnTo>
                    <a:pt x="3906" y="4108"/>
                  </a:lnTo>
                  <a:cubicBezTo>
                    <a:pt x="3870" y="4096"/>
                    <a:pt x="3835" y="4061"/>
                    <a:pt x="3799" y="4049"/>
                  </a:cubicBezTo>
                  <a:lnTo>
                    <a:pt x="2977" y="3739"/>
                  </a:lnTo>
                  <a:cubicBezTo>
                    <a:pt x="2906" y="3704"/>
                    <a:pt x="2858" y="3644"/>
                    <a:pt x="2858" y="3561"/>
                  </a:cubicBezTo>
                  <a:lnTo>
                    <a:pt x="2858" y="3144"/>
                  </a:lnTo>
                  <a:cubicBezTo>
                    <a:pt x="2894" y="3108"/>
                    <a:pt x="2942" y="3084"/>
                    <a:pt x="2965" y="3049"/>
                  </a:cubicBezTo>
                  <a:cubicBezTo>
                    <a:pt x="3239" y="2787"/>
                    <a:pt x="3382" y="2441"/>
                    <a:pt x="3382" y="2072"/>
                  </a:cubicBezTo>
                  <a:lnTo>
                    <a:pt x="3382" y="1751"/>
                  </a:lnTo>
                  <a:lnTo>
                    <a:pt x="3430" y="1668"/>
                  </a:lnTo>
                  <a:cubicBezTo>
                    <a:pt x="3513" y="1501"/>
                    <a:pt x="3561" y="1310"/>
                    <a:pt x="3561" y="1132"/>
                  </a:cubicBezTo>
                  <a:lnTo>
                    <a:pt x="3561" y="167"/>
                  </a:lnTo>
                  <a:cubicBezTo>
                    <a:pt x="3561" y="72"/>
                    <a:pt x="3489" y="1"/>
                    <a:pt x="33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24" name="Google Shape;7024;p79"/>
          <p:cNvGrpSpPr/>
          <p:nvPr/>
        </p:nvGrpSpPr>
        <p:grpSpPr>
          <a:xfrm>
            <a:off x="2611458" y="3816374"/>
            <a:ext cx="426329" cy="332375"/>
            <a:chOff x="2611458" y="3816374"/>
            <a:chExt cx="426329" cy="332375"/>
          </a:xfrm>
        </p:grpSpPr>
        <p:sp>
          <p:nvSpPr>
            <p:cNvPr id="7025" name="Google Shape;7025;p79"/>
            <p:cNvSpPr/>
            <p:nvPr/>
          </p:nvSpPr>
          <p:spPr>
            <a:xfrm>
              <a:off x="2611458" y="3816374"/>
              <a:ext cx="426329" cy="332375"/>
            </a:xfrm>
            <a:custGeom>
              <a:avLst/>
              <a:gdLst/>
              <a:ahLst/>
              <a:cxnLst/>
              <a:rect l="l" t="t" r="r" b="b"/>
              <a:pathLst>
                <a:path w="13395" h="10443" extrusionOk="0">
                  <a:moveTo>
                    <a:pt x="13002" y="429"/>
                  </a:moveTo>
                  <a:lnTo>
                    <a:pt x="12966" y="846"/>
                  </a:lnTo>
                  <a:lnTo>
                    <a:pt x="11418" y="846"/>
                  </a:lnTo>
                  <a:cubicBezTo>
                    <a:pt x="11299" y="846"/>
                    <a:pt x="11216" y="929"/>
                    <a:pt x="11216" y="1048"/>
                  </a:cubicBezTo>
                  <a:cubicBezTo>
                    <a:pt x="11216" y="1167"/>
                    <a:pt x="11299" y="1263"/>
                    <a:pt x="11418" y="1263"/>
                  </a:cubicBezTo>
                  <a:lnTo>
                    <a:pt x="12633" y="1263"/>
                  </a:lnTo>
                  <a:lnTo>
                    <a:pt x="12633" y="7501"/>
                  </a:lnTo>
                  <a:lnTo>
                    <a:pt x="5429" y="7501"/>
                  </a:lnTo>
                  <a:lnTo>
                    <a:pt x="5429" y="7287"/>
                  </a:lnTo>
                  <a:cubicBezTo>
                    <a:pt x="5429" y="7168"/>
                    <a:pt x="5334" y="7085"/>
                    <a:pt x="5215" y="7085"/>
                  </a:cubicBezTo>
                  <a:lnTo>
                    <a:pt x="4870" y="7085"/>
                  </a:lnTo>
                  <a:cubicBezTo>
                    <a:pt x="4834" y="6942"/>
                    <a:pt x="4786" y="6811"/>
                    <a:pt x="4715" y="6692"/>
                  </a:cubicBezTo>
                  <a:lnTo>
                    <a:pt x="4953" y="6454"/>
                  </a:lnTo>
                  <a:cubicBezTo>
                    <a:pt x="5036" y="6358"/>
                    <a:pt x="5036" y="6227"/>
                    <a:pt x="4953" y="6156"/>
                  </a:cubicBezTo>
                  <a:lnTo>
                    <a:pt x="4310" y="5513"/>
                  </a:lnTo>
                  <a:cubicBezTo>
                    <a:pt x="4263" y="5477"/>
                    <a:pt x="4215" y="5454"/>
                    <a:pt x="4155" y="5454"/>
                  </a:cubicBezTo>
                  <a:cubicBezTo>
                    <a:pt x="4096" y="5454"/>
                    <a:pt x="4060" y="5477"/>
                    <a:pt x="4013" y="5513"/>
                  </a:cubicBezTo>
                  <a:lnTo>
                    <a:pt x="3774" y="5751"/>
                  </a:lnTo>
                  <a:cubicBezTo>
                    <a:pt x="3655" y="5692"/>
                    <a:pt x="3524" y="5632"/>
                    <a:pt x="3382" y="5596"/>
                  </a:cubicBezTo>
                  <a:lnTo>
                    <a:pt x="3382" y="5251"/>
                  </a:lnTo>
                  <a:cubicBezTo>
                    <a:pt x="3382" y="5132"/>
                    <a:pt x="3298" y="5037"/>
                    <a:pt x="3179" y="5037"/>
                  </a:cubicBezTo>
                  <a:lnTo>
                    <a:pt x="2655" y="5037"/>
                  </a:lnTo>
                  <a:lnTo>
                    <a:pt x="2655" y="1274"/>
                  </a:lnTo>
                  <a:lnTo>
                    <a:pt x="10704" y="1274"/>
                  </a:lnTo>
                  <a:cubicBezTo>
                    <a:pt x="10823" y="1274"/>
                    <a:pt x="10918" y="1191"/>
                    <a:pt x="10918" y="1072"/>
                  </a:cubicBezTo>
                  <a:cubicBezTo>
                    <a:pt x="10918" y="953"/>
                    <a:pt x="10823" y="858"/>
                    <a:pt x="10704" y="858"/>
                  </a:cubicBezTo>
                  <a:lnTo>
                    <a:pt x="2310" y="858"/>
                  </a:lnTo>
                  <a:lnTo>
                    <a:pt x="2310" y="429"/>
                  </a:lnTo>
                  <a:close/>
                  <a:moveTo>
                    <a:pt x="12966" y="7918"/>
                  </a:moveTo>
                  <a:lnTo>
                    <a:pt x="12966" y="8347"/>
                  </a:lnTo>
                  <a:lnTo>
                    <a:pt x="5358" y="8347"/>
                  </a:lnTo>
                  <a:cubicBezTo>
                    <a:pt x="5394" y="8299"/>
                    <a:pt x="5417" y="8251"/>
                    <a:pt x="5417" y="8192"/>
                  </a:cubicBezTo>
                  <a:lnTo>
                    <a:pt x="5417" y="7954"/>
                  </a:lnTo>
                  <a:lnTo>
                    <a:pt x="12835" y="7954"/>
                  </a:lnTo>
                  <a:cubicBezTo>
                    <a:pt x="12883" y="7954"/>
                    <a:pt x="12930" y="7942"/>
                    <a:pt x="12954" y="7918"/>
                  </a:cubicBezTo>
                  <a:close/>
                  <a:moveTo>
                    <a:pt x="2953" y="5442"/>
                  </a:moveTo>
                  <a:lnTo>
                    <a:pt x="2953" y="5739"/>
                  </a:lnTo>
                  <a:cubicBezTo>
                    <a:pt x="2953" y="5846"/>
                    <a:pt x="3024" y="5918"/>
                    <a:pt x="3120" y="5954"/>
                  </a:cubicBezTo>
                  <a:cubicBezTo>
                    <a:pt x="3310" y="5989"/>
                    <a:pt x="3501" y="6073"/>
                    <a:pt x="3679" y="6192"/>
                  </a:cubicBezTo>
                  <a:cubicBezTo>
                    <a:pt x="3716" y="6215"/>
                    <a:pt x="3755" y="6225"/>
                    <a:pt x="3793" y="6225"/>
                  </a:cubicBezTo>
                  <a:cubicBezTo>
                    <a:pt x="3853" y="6225"/>
                    <a:pt x="3909" y="6200"/>
                    <a:pt x="3953" y="6156"/>
                  </a:cubicBezTo>
                  <a:lnTo>
                    <a:pt x="4155" y="5954"/>
                  </a:lnTo>
                  <a:lnTo>
                    <a:pt x="4501" y="6287"/>
                  </a:lnTo>
                  <a:lnTo>
                    <a:pt x="4298" y="6501"/>
                  </a:lnTo>
                  <a:cubicBezTo>
                    <a:pt x="4215" y="6573"/>
                    <a:pt x="4203" y="6680"/>
                    <a:pt x="4263" y="6763"/>
                  </a:cubicBezTo>
                  <a:cubicBezTo>
                    <a:pt x="4370" y="6942"/>
                    <a:pt x="4453" y="7144"/>
                    <a:pt x="4501" y="7335"/>
                  </a:cubicBezTo>
                  <a:cubicBezTo>
                    <a:pt x="4513" y="7418"/>
                    <a:pt x="4608" y="7501"/>
                    <a:pt x="4715" y="7501"/>
                  </a:cubicBezTo>
                  <a:lnTo>
                    <a:pt x="5013" y="7501"/>
                  </a:lnTo>
                  <a:lnTo>
                    <a:pt x="5013" y="7990"/>
                  </a:lnTo>
                  <a:lnTo>
                    <a:pt x="4715" y="7990"/>
                  </a:lnTo>
                  <a:cubicBezTo>
                    <a:pt x="4608" y="7990"/>
                    <a:pt x="4525" y="8061"/>
                    <a:pt x="4501" y="8156"/>
                  </a:cubicBezTo>
                  <a:cubicBezTo>
                    <a:pt x="4453" y="8347"/>
                    <a:pt x="4382" y="8537"/>
                    <a:pt x="4263" y="8716"/>
                  </a:cubicBezTo>
                  <a:cubicBezTo>
                    <a:pt x="4203" y="8811"/>
                    <a:pt x="4215" y="8906"/>
                    <a:pt x="4298" y="8990"/>
                  </a:cubicBezTo>
                  <a:lnTo>
                    <a:pt x="4501" y="9192"/>
                  </a:lnTo>
                  <a:lnTo>
                    <a:pt x="4155" y="9537"/>
                  </a:lnTo>
                  <a:lnTo>
                    <a:pt x="3953" y="9323"/>
                  </a:lnTo>
                  <a:cubicBezTo>
                    <a:pt x="3912" y="9282"/>
                    <a:pt x="3860" y="9261"/>
                    <a:pt x="3805" y="9261"/>
                  </a:cubicBezTo>
                  <a:cubicBezTo>
                    <a:pt x="3764" y="9261"/>
                    <a:pt x="3720" y="9273"/>
                    <a:pt x="3679" y="9299"/>
                  </a:cubicBezTo>
                  <a:cubicBezTo>
                    <a:pt x="3501" y="9394"/>
                    <a:pt x="3310" y="9490"/>
                    <a:pt x="3120" y="9537"/>
                  </a:cubicBezTo>
                  <a:cubicBezTo>
                    <a:pt x="3024" y="9549"/>
                    <a:pt x="2953" y="9633"/>
                    <a:pt x="2953" y="9740"/>
                  </a:cubicBezTo>
                  <a:lnTo>
                    <a:pt x="2953" y="10037"/>
                  </a:lnTo>
                  <a:lnTo>
                    <a:pt x="2465" y="10037"/>
                  </a:lnTo>
                  <a:lnTo>
                    <a:pt x="2465" y="9740"/>
                  </a:lnTo>
                  <a:cubicBezTo>
                    <a:pt x="2465" y="9633"/>
                    <a:pt x="2393" y="9561"/>
                    <a:pt x="2298" y="9537"/>
                  </a:cubicBezTo>
                  <a:cubicBezTo>
                    <a:pt x="2108" y="9490"/>
                    <a:pt x="1917" y="9418"/>
                    <a:pt x="1738" y="9299"/>
                  </a:cubicBezTo>
                  <a:cubicBezTo>
                    <a:pt x="1697" y="9273"/>
                    <a:pt x="1654" y="9261"/>
                    <a:pt x="1612" y="9261"/>
                  </a:cubicBezTo>
                  <a:cubicBezTo>
                    <a:pt x="1557" y="9261"/>
                    <a:pt x="1505" y="9282"/>
                    <a:pt x="1465" y="9323"/>
                  </a:cubicBezTo>
                  <a:lnTo>
                    <a:pt x="1262" y="9537"/>
                  </a:lnTo>
                  <a:lnTo>
                    <a:pt x="917" y="9192"/>
                  </a:lnTo>
                  <a:lnTo>
                    <a:pt x="1119" y="8990"/>
                  </a:lnTo>
                  <a:cubicBezTo>
                    <a:pt x="1203" y="8906"/>
                    <a:pt x="1215" y="8799"/>
                    <a:pt x="1155" y="8716"/>
                  </a:cubicBezTo>
                  <a:cubicBezTo>
                    <a:pt x="1048" y="8537"/>
                    <a:pt x="965" y="8347"/>
                    <a:pt x="917" y="8156"/>
                  </a:cubicBezTo>
                  <a:cubicBezTo>
                    <a:pt x="905" y="8061"/>
                    <a:pt x="810" y="7990"/>
                    <a:pt x="703" y="7990"/>
                  </a:cubicBezTo>
                  <a:lnTo>
                    <a:pt x="405" y="7990"/>
                  </a:lnTo>
                  <a:lnTo>
                    <a:pt x="405" y="7501"/>
                  </a:lnTo>
                  <a:lnTo>
                    <a:pt x="703" y="7501"/>
                  </a:lnTo>
                  <a:cubicBezTo>
                    <a:pt x="810" y="7501"/>
                    <a:pt x="881" y="7418"/>
                    <a:pt x="917" y="7335"/>
                  </a:cubicBezTo>
                  <a:cubicBezTo>
                    <a:pt x="965" y="7144"/>
                    <a:pt x="1036" y="6942"/>
                    <a:pt x="1155" y="6763"/>
                  </a:cubicBezTo>
                  <a:cubicBezTo>
                    <a:pt x="1215" y="6680"/>
                    <a:pt x="1203" y="6573"/>
                    <a:pt x="1119" y="6501"/>
                  </a:cubicBezTo>
                  <a:lnTo>
                    <a:pt x="917" y="6287"/>
                  </a:lnTo>
                  <a:lnTo>
                    <a:pt x="1262" y="5954"/>
                  </a:lnTo>
                  <a:lnTo>
                    <a:pt x="1465" y="6156"/>
                  </a:lnTo>
                  <a:cubicBezTo>
                    <a:pt x="1508" y="6200"/>
                    <a:pt x="1565" y="6225"/>
                    <a:pt x="1624" y="6225"/>
                  </a:cubicBezTo>
                  <a:cubicBezTo>
                    <a:pt x="1662" y="6225"/>
                    <a:pt x="1701" y="6215"/>
                    <a:pt x="1738" y="6192"/>
                  </a:cubicBezTo>
                  <a:cubicBezTo>
                    <a:pt x="1917" y="6085"/>
                    <a:pt x="2108" y="5989"/>
                    <a:pt x="2298" y="5954"/>
                  </a:cubicBezTo>
                  <a:cubicBezTo>
                    <a:pt x="2393" y="5930"/>
                    <a:pt x="2465" y="5846"/>
                    <a:pt x="2465" y="5739"/>
                  </a:cubicBezTo>
                  <a:lnTo>
                    <a:pt x="2465" y="5442"/>
                  </a:lnTo>
                  <a:close/>
                  <a:moveTo>
                    <a:pt x="2084" y="0"/>
                  </a:moveTo>
                  <a:cubicBezTo>
                    <a:pt x="1977" y="0"/>
                    <a:pt x="1881" y="84"/>
                    <a:pt x="1881" y="203"/>
                  </a:cubicBezTo>
                  <a:lnTo>
                    <a:pt x="1881" y="1048"/>
                  </a:lnTo>
                  <a:cubicBezTo>
                    <a:pt x="1881" y="1167"/>
                    <a:pt x="1977" y="1263"/>
                    <a:pt x="2084" y="1263"/>
                  </a:cubicBezTo>
                  <a:lnTo>
                    <a:pt x="2227" y="1263"/>
                  </a:lnTo>
                  <a:lnTo>
                    <a:pt x="2227" y="5037"/>
                  </a:lnTo>
                  <a:cubicBezTo>
                    <a:pt x="2119" y="5061"/>
                    <a:pt x="2048" y="5144"/>
                    <a:pt x="2048" y="5251"/>
                  </a:cubicBezTo>
                  <a:lnTo>
                    <a:pt x="2048" y="5584"/>
                  </a:lnTo>
                  <a:cubicBezTo>
                    <a:pt x="1905" y="5632"/>
                    <a:pt x="1774" y="5680"/>
                    <a:pt x="1655" y="5751"/>
                  </a:cubicBezTo>
                  <a:lnTo>
                    <a:pt x="1417" y="5513"/>
                  </a:lnTo>
                  <a:cubicBezTo>
                    <a:pt x="1369" y="5465"/>
                    <a:pt x="1334" y="5454"/>
                    <a:pt x="1274" y="5454"/>
                  </a:cubicBezTo>
                  <a:cubicBezTo>
                    <a:pt x="1215" y="5454"/>
                    <a:pt x="1167" y="5465"/>
                    <a:pt x="1119" y="5513"/>
                  </a:cubicBezTo>
                  <a:lnTo>
                    <a:pt x="476" y="6156"/>
                  </a:lnTo>
                  <a:cubicBezTo>
                    <a:pt x="393" y="6239"/>
                    <a:pt x="393" y="6382"/>
                    <a:pt x="476" y="6454"/>
                  </a:cubicBezTo>
                  <a:lnTo>
                    <a:pt x="715" y="6692"/>
                  </a:lnTo>
                  <a:cubicBezTo>
                    <a:pt x="655" y="6811"/>
                    <a:pt x="595" y="6942"/>
                    <a:pt x="560" y="7073"/>
                  </a:cubicBezTo>
                  <a:lnTo>
                    <a:pt x="214" y="7073"/>
                  </a:lnTo>
                  <a:cubicBezTo>
                    <a:pt x="95" y="7073"/>
                    <a:pt x="0" y="7168"/>
                    <a:pt x="0" y="7287"/>
                  </a:cubicBezTo>
                  <a:lnTo>
                    <a:pt x="0" y="8192"/>
                  </a:lnTo>
                  <a:cubicBezTo>
                    <a:pt x="0" y="8311"/>
                    <a:pt x="95" y="8406"/>
                    <a:pt x="214" y="8406"/>
                  </a:cubicBezTo>
                  <a:lnTo>
                    <a:pt x="560" y="8406"/>
                  </a:lnTo>
                  <a:cubicBezTo>
                    <a:pt x="595" y="8537"/>
                    <a:pt x="643" y="8668"/>
                    <a:pt x="715" y="8787"/>
                  </a:cubicBezTo>
                  <a:lnTo>
                    <a:pt x="476" y="9025"/>
                  </a:lnTo>
                  <a:cubicBezTo>
                    <a:pt x="393" y="9121"/>
                    <a:pt x="393" y="9252"/>
                    <a:pt x="476" y="9323"/>
                  </a:cubicBezTo>
                  <a:lnTo>
                    <a:pt x="1119" y="9966"/>
                  </a:lnTo>
                  <a:cubicBezTo>
                    <a:pt x="1167" y="10008"/>
                    <a:pt x="1223" y="10028"/>
                    <a:pt x="1277" y="10028"/>
                  </a:cubicBezTo>
                  <a:cubicBezTo>
                    <a:pt x="1331" y="10028"/>
                    <a:pt x="1381" y="10008"/>
                    <a:pt x="1417" y="9966"/>
                  </a:cubicBezTo>
                  <a:lnTo>
                    <a:pt x="1655" y="9728"/>
                  </a:lnTo>
                  <a:cubicBezTo>
                    <a:pt x="1774" y="9787"/>
                    <a:pt x="1905" y="9847"/>
                    <a:pt x="2048" y="9895"/>
                  </a:cubicBezTo>
                  <a:lnTo>
                    <a:pt x="2048" y="10228"/>
                  </a:lnTo>
                  <a:cubicBezTo>
                    <a:pt x="2048" y="10347"/>
                    <a:pt x="2131" y="10442"/>
                    <a:pt x="2250" y="10442"/>
                  </a:cubicBezTo>
                  <a:lnTo>
                    <a:pt x="3155" y="10442"/>
                  </a:lnTo>
                  <a:cubicBezTo>
                    <a:pt x="3274" y="10442"/>
                    <a:pt x="3370" y="10347"/>
                    <a:pt x="3370" y="10228"/>
                  </a:cubicBezTo>
                  <a:lnTo>
                    <a:pt x="3370" y="9895"/>
                  </a:lnTo>
                  <a:cubicBezTo>
                    <a:pt x="3501" y="9847"/>
                    <a:pt x="3632" y="9799"/>
                    <a:pt x="3751" y="9728"/>
                  </a:cubicBezTo>
                  <a:lnTo>
                    <a:pt x="3989" y="9966"/>
                  </a:lnTo>
                  <a:cubicBezTo>
                    <a:pt x="4036" y="10008"/>
                    <a:pt x="4093" y="10028"/>
                    <a:pt x="4146" y="10028"/>
                  </a:cubicBezTo>
                  <a:cubicBezTo>
                    <a:pt x="4200" y="10028"/>
                    <a:pt x="4251" y="10008"/>
                    <a:pt x="4286" y="9966"/>
                  </a:cubicBezTo>
                  <a:lnTo>
                    <a:pt x="4929" y="9323"/>
                  </a:lnTo>
                  <a:cubicBezTo>
                    <a:pt x="5025" y="9240"/>
                    <a:pt x="5025" y="9097"/>
                    <a:pt x="4929" y="9025"/>
                  </a:cubicBezTo>
                  <a:lnTo>
                    <a:pt x="4691" y="8787"/>
                  </a:lnTo>
                  <a:cubicBezTo>
                    <a:pt x="4691" y="8775"/>
                    <a:pt x="4703" y="8775"/>
                    <a:pt x="4703" y="8763"/>
                  </a:cubicBezTo>
                  <a:lnTo>
                    <a:pt x="13180" y="8763"/>
                  </a:lnTo>
                  <a:cubicBezTo>
                    <a:pt x="13299" y="8763"/>
                    <a:pt x="13383" y="8668"/>
                    <a:pt x="13383" y="8549"/>
                  </a:cubicBezTo>
                  <a:lnTo>
                    <a:pt x="13383" y="7704"/>
                  </a:lnTo>
                  <a:cubicBezTo>
                    <a:pt x="13383" y="7585"/>
                    <a:pt x="13299" y="7489"/>
                    <a:pt x="13180" y="7489"/>
                  </a:cubicBezTo>
                  <a:lnTo>
                    <a:pt x="13037" y="7489"/>
                  </a:lnTo>
                  <a:lnTo>
                    <a:pt x="13037" y="1263"/>
                  </a:lnTo>
                  <a:lnTo>
                    <a:pt x="13192" y="1263"/>
                  </a:lnTo>
                  <a:cubicBezTo>
                    <a:pt x="13311" y="1263"/>
                    <a:pt x="13395" y="1167"/>
                    <a:pt x="13395" y="1048"/>
                  </a:cubicBezTo>
                  <a:lnTo>
                    <a:pt x="13395" y="203"/>
                  </a:lnTo>
                  <a:cubicBezTo>
                    <a:pt x="13395" y="84"/>
                    <a:pt x="13311" y="0"/>
                    <a:pt x="13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6" name="Google Shape;7026;p79"/>
            <p:cNvSpPr/>
            <p:nvPr/>
          </p:nvSpPr>
          <p:spPr>
            <a:xfrm>
              <a:off x="2803568" y="3950909"/>
              <a:ext cx="40198" cy="85648"/>
            </a:xfrm>
            <a:custGeom>
              <a:avLst/>
              <a:gdLst/>
              <a:ahLst/>
              <a:cxnLst/>
              <a:rect l="l" t="t" r="r" b="b"/>
              <a:pathLst>
                <a:path w="1263" h="2691" extrusionOk="0">
                  <a:moveTo>
                    <a:pt x="846" y="417"/>
                  </a:moveTo>
                  <a:lnTo>
                    <a:pt x="846" y="2262"/>
                  </a:lnTo>
                  <a:lnTo>
                    <a:pt x="417" y="2262"/>
                  </a:lnTo>
                  <a:lnTo>
                    <a:pt x="417" y="417"/>
                  </a:lnTo>
                  <a:close/>
                  <a:moveTo>
                    <a:pt x="203" y="0"/>
                  </a:moveTo>
                  <a:cubicBezTo>
                    <a:pt x="84" y="0"/>
                    <a:pt x="1" y="84"/>
                    <a:pt x="1" y="203"/>
                  </a:cubicBezTo>
                  <a:lnTo>
                    <a:pt x="1" y="2477"/>
                  </a:lnTo>
                  <a:cubicBezTo>
                    <a:pt x="1" y="2596"/>
                    <a:pt x="84" y="2691"/>
                    <a:pt x="203" y="2691"/>
                  </a:cubicBezTo>
                  <a:lnTo>
                    <a:pt x="1060" y="2691"/>
                  </a:lnTo>
                  <a:cubicBezTo>
                    <a:pt x="1167" y="2691"/>
                    <a:pt x="1263" y="2596"/>
                    <a:pt x="1263" y="2477"/>
                  </a:cubicBezTo>
                  <a:lnTo>
                    <a:pt x="1263" y="203"/>
                  </a:lnTo>
                  <a:cubicBezTo>
                    <a:pt x="1263" y="84"/>
                    <a:pt x="1179"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7" name="Google Shape;7027;p79"/>
            <p:cNvSpPr/>
            <p:nvPr/>
          </p:nvSpPr>
          <p:spPr>
            <a:xfrm>
              <a:off x="2851691" y="3917935"/>
              <a:ext cx="40580" cy="118621"/>
            </a:xfrm>
            <a:custGeom>
              <a:avLst/>
              <a:gdLst/>
              <a:ahLst/>
              <a:cxnLst/>
              <a:rect l="l" t="t" r="r" b="b"/>
              <a:pathLst>
                <a:path w="1275" h="3727" extrusionOk="0">
                  <a:moveTo>
                    <a:pt x="858" y="417"/>
                  </a:moveTo>
                  <a:lnTo>
                    <a:pt x="858" y="3298"/>
                  </a:lnTo>
                  <a:lnTo>
                    <a:pt x="417" y="3298"/>
                  </a:lnTo>
                  <a:lnTo>
                    <a:pt x="417" y="417"/>
                  </a:lnTo>
                  <a:close/>
                  <a:moveTo>
                    <a:pt x="215" y="0"/>
                  </a:moveTo>
                  <a:cubicBezTo>
                    <a:pt x="96" y="0"/>
                    <a:pt x="1" y="96"/>
                    <a:pt x="1" y="215"/>
                  </a:cubicBezTo>
                  <a:lnTo>
                    <a:pt x="1" y="3513"/>
                  </a:lnTo>
                  <a:cubicBezTo>
                    <a:pt x="1" y="3632"/>
                    <a:pt x="96" y="3727"/>
                    <a:pt x="215" y="3727"/>
                  </a:cubicBezTo>
                  <a:lnTo>
                    <a:pt x="1060" y="3727"/>
                  </a:lnTo>
                  <a:cubicBezTo>
                    <a:pt x="1179" y="3727"/>
                    <a:pt x="1275" y="3632"/>
                    <a:pt x="1275" y="3513"/>
                  </a:cubicBezTo>
                  <a:lnTo>
                    <a:pt x="1275" y="215"/>
                  </a:lnTo>
                  <a:cubicBezTo>
                    <a:pt x="1275" y="96"/>
                    <a:pt x="1179"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8" name="Google Shape;7028;p79"/>
            <p:cNvSpPr/>
            <p:nvPr/>
          </p:nvSpPr>
          <p:spPr>
            <a:xfrm>
              <a:off x="2900197" y="3934995"/>
              <a:ext cx="40198" cy="101562"/>
            </a:xfrm>
            <a:custGeom>
              <a:avLst/>
              <a:gdLst/>
              <a:ahLst/>
              <a:cxnLst/>
              <a:rect l="l" t="t" r="r" b="b"/>
              <a:pathLst>
                <a:path w="1263" h="3191" extrusionOk="0">
                  <a:moveTo>
                    <a:pt x="846" y="417"/>
                  </a:moveTo>
                  <a:lnTo>
                    <a:pt x="846" y="2762"/>
                  </a:lnTo>
                  <a:lnTo>
                    <a:pt x="417" y="2762"/>
                  </a:lnTo>
                  <a:lnTo>
                    <a:pt x="417" y="417"/>
                  </a:lnTo>
                  <a:close/>
                  <a:moveTo>
                    <a:pt x="203" y="0"/>
                  </a:moveTo>
                  <a:cubicBezTo>
                    <a:pt x="84" y="0"/>
                    <a:pt x="1" y="95"/>
                    <a:pt x="1" y="214"/>
                  </a:cubicBezTo>
                  <a:lnTo>
                    <a:pt x="1" y="2977"/>
                  </a:lnTo>
                  <a:cubicBezTo>
                    <a:pt x="1" y="3096"/>
                    <a:pt x="84" y="3191"/>
                    <a:pt x="203" y="3191"/>
                  </a:cubicBezTo>
                  <a:lnTo>
                    <a:pt x="1048" y="3191"/>
                  </a:lnTo>
                  <a:cubicBezTo>
                    <a:pt x="1168" y="3191"/>
                    <a:pt x="1263" y="3096"/>
                    <a:pt x="1263" y="2977"/>
                  </a:cubicBezTo>
                  <a:lnTo>
                    <a:pt x="1263" y="214"/>
                  </a:lnTo>
                  <a:cubicBezTo>
                    <a:pt x="1263" y="95"/>
                    <a:pt x="1179" y="0"/>
                    <a:pt x="1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9" name="Google Shape;7029;p79"/>
            <p:cNvSpPr/>
            <p:nvPr/>
          </p:nvSpPr>
          <p:spPr>
            <a:xfrm>
              <a:off x="2948320" y="3879265"/>
              <a:ext cx="40580" cy="156941"/>
            </a:xfrm>
            <a:custGeom>
              <a:avLst/>
              <a:gdLst/>
              <a:ahLst/>
              <a:cxnLst/>
              <a:rect l="l" t="t" r="r" b="b"/>
              <a:pathLst>
                <a:path w="1275" h="4931" extrusionOk="0">
                  <a:moveTo>
                    <a:pt x="858" y="430"/>
                  </a:moveTo>
                  <a:lnTo>
                    <a:pt x="858" y="4525"/>
                  </a:lnTo>
                  <a:lnTo>
                    <a:pt x="418" y="4525"/>
                  </a:lnTo>
                  <a:lnTo>
                    <a:pt x="418" y="430"/>
                  </a:lnTo>
                  <a:close/>
                  <a:moveTo>
                    <a:pt x="215" y="1"/>
                  </a:moveTo>
                  <a:cubicBezTo>
                    <a:pt x="96" y="1"/>
                    <a:pt x="1" y="108"/>
                    <a:pt x="1" y="203"/>
                  </a:cubicBezTo>
                  <a:lnTo>
                    <a:pt x="1" y="4716"/>
                  </a:lnTo>
                  <a:cubicBezTo>
                    <a:pt x="1" y="4835"/>
                    <a:pt x="96" y="4930"/>
                    <a:pt x="215" y="4930"/>
                  </a:cubicBezTo>
                  <a:lnTo>
                    <a:pt x="1060" y="4930"/>
                  </a:lnTo>
                  <a:cubicBezTo>
                    <a:pt x="1180" y="4930"/>
                    <a:pt x="1275" y="4835"/>
                    <a:pt x="1275" y="4716"/>
                  </a:cubicBezTo>
                  <a:lnTo>
                    <a:pt x="1275" y="203"/>
                  </a:lnTo>
                  <a:cubicBezTo>
                    <a:pt x="1275" y="84"/>
                    <a:pt x="1180" y="1"/>
                    <a:pt x="1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0" name="Google Shape;7030;p79"/>
            <p:cNvSpPr/>
            <p:nvPr/>
          </p:nvSpPr>
          <p:spPr>
            <a:xfrm>
              <a:off x="2716807" y="3896325"/>
              <a:ext cx="49269" cy="13304"/>
            </a:xfrm>
            <a:custGeom>
              <a:avLst/>
              <a:gdLst/>
              <a:ahLst/>
              <a:cxnLst/>
              <a:rect l="l" t="t" r="r" b="b"/>
              <a:pathLst>
                <a:path w="1548" h="418" extrusionOk="0">
                  <a:moveTo>
                    <a:pt x="214" y="1"/>
                  </a:moveTo>
                  <a:cubicBezTo>
                    <a:pt x="95" y="1"/>
                    <a:pt x="0" y="84"/>
                    <a:pt x="0" y="203"/>
                  </a:cubicBezTo>
                  <a:cubicBezTo>
                    <a:pt x="0" y="322"/>
                    <a:pt x="107" y="417"/>
                    <a:pt x="214" y="417"/>
                  </a:cubicBezTo>
                  <a:lnTo>
                    <a:pt x="1345" y="417"/>
                  </a:lnTo>
                  <a:cubicBezTo>
                    <a:pt x="1453" y="417"/>
                    <a:pt x="1548" y="322"/>
                    <a:pt x="1548" y="203"/>
                  </a:cubicBezTo>
                  <a:cubicBezTo>
                    <a:pt x="1548" y="84"/>
                    <a:pt x="1453" y="1"/>
                    <a:pt x="13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1" name="Google Shape;7031;p79"/>
            <p:cNvSpPr/>
            <p:nvPr/>
          </p:nvSpPr>
          <p:spPr>
            <a:xfrm>
              <a:off x="2717157" y="3917553"/>
              <a:ext cx="69002" cy="13304"/>
            </a:xfrm>
            <a:custGeom>
              <a:avLst/>
              <a:gdLst/>
              <a:ahLst/>
              <a:cxnLst/>
              <a:rect l="l" t="t" r="r" b="b"/>
              <a:pathLst>
                <a:path w="2168" h="418" extrusionOk="0">
                  <a:moveTo>
                    <a:pt x="215" y="0"/>
                  </a:moveTo>
                  <a:cubicBezTo>
                    <a:pt x="96" y="0"/>
                    <a:pt x="1" y="96"/>
                    <a:pt x="1" y="215"/>
                  </a:cubicBezTo>
                  <a:cubicBezTo>
                    <a:pt x="1" y="334"/>
                    <a:pt x="96" y="417"/>
                    <a:pt x="215" y="417"/>
                  </a:cubicBezTo>
                  <a:lnTo>
                    <a:pt x="1954" y="417"/>
                  </a:lnTo>
                  <a:cubicBezTo>
                    <a:pt x="2073" y="417"/>
                    <a:pt x="2168" y="334"/>
                    <a:pt x="2168" y="215"/>
                  </a:cubicBezTo>
                  <a:cubicBezTo>
                    <a:pt x="2168" y="96"/>
                    <a:pt x="2061" y="0"/>
                    <a:pt x="19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2" name="Google Shape;7032;p79"/>
            <p:cNvSpPr/>
            <p:nvPr/>
          </p:nvSpPr>
          <p:spPr>
            <a:xfrm>
              <a:off x="2717157" y="3938782"/>
              <a:ext cx="69002" cy="13272"/>
            </a:xfrm>
            <a:custGeom>
              <a:avLst/>
              <a:gdLst/>
              <a:ahLst/>
              <a:cxnLst/>
              <a:rect l="l" t="t" r="r" b="b"/>
              <a:pathLst>
                <a:path w="2168" h="417" extrusionOk="0">
                  <a:moveTo>
                    <a:pt x="215" y="0"/>
                  </a:moveTo>
                  <a:cubicBezTo>
                    <a:pt x="96" y="0"/>
                    <a:pt x="1" y="95"/>
                    <a:pt x="1" y="214"/>
                  </a:cubicBezTo>
                  <a:cubicBezTo>
                    <a:pt x="1" y="334"/>
                    <a:pt x="96" y="417"/>
                    <a:pt x="215" y="417"/>
                  </a:cubicBezTo>
                  <a:lnTo>
                    <a:pt x="1954" y="417"/>
                  </a:lnTo>
                  <a:cubicBezTo>
                    <a:pt x="2073" y="417"/>
                    <a:pt x="2168" y="334"/>
                    <a:pt x="2168" y="214"/>
                  </a:cubicBezTo>
                  <a:cubicBezTo>
                    <a:pt x="2168" y="95"/>
                    <a:pt x="2061" y="0"/>
                    <a:pt x="19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3" name="Google Shape;7033;p79"/>
            <p:cNvSpPr/>
            <p:nvPr/>
          </p:nvSpPr>
          <p:spPr>
            <a:xfrm>
              <a:off x="2717157" y="3960361"/>
              <a:ext cx="69002" cy="13304"/>
            </a:xfrm>
            <a:custGeom>
              <a:avLst/>
              <a:gdLst/>
              <a:ahLst/>
              <a:cxnLst/>
              <a:rect l="l" t="t" r="r" b="b"/>
              <a:pathLst>
                <a:path w="2168" h="418" extrusionOk="0">
                  <a:moveTo>
                    <a:pt x="215" y="1"/>
                  </a:moveTo>
                  <a:cubicBezTo>
                    <a:pt x="96" y="1"/>
                    <a:pt x="1" y="84"/>
                    <a:pt x="1" y="203"/>
                  </a:cubicBezTo>
                  <a:cubicBezTo>
                    <a:pt x="1" y="322"/>
                    <a:pt x="96" y="418"/>
                    <a:pt x="215" y="418"/>
                  </a:cubicBezTo>
                  <a:lnTo>
                    <a:pt x="1954" y="418"/>
                  </a:lnTo>
                  <a:cubicBezTo>
                    <a:pt x="2073" y="418"/>
                    <a:pt x="2168" y="322"/>
                    <a:pt x="2168" y="203"/>
                  </a:cubicBezTo>
                  <a:cubicBezTo>
                    <a:pt x="2168" y="84"/>
                    <a:pt x="2061" y="1"/>
                    <a:pt x="1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4" name="Google Shape;7034;p79"/>
            <p:cNvSpPr/>
            <p:nvPr/>
          </p:nvSpPr>
          <p:spPr>
            <a:xfrm>
              <a:off x="2655793" y="4020993"/>
              <a:ext cx="84152" cy="82656"/>
            </a:xfrm>
            <a:custGeom>
              <a:avLst/>
              <a:gdLst/>
              <a:ahLst/>
              <a:cxnLst/>
              <a:rect l="l" t="t" r="r" b="b"/>
              <a:pathLst>
                <a:path w="2644" h="2597" extrusionOk="0">
                  <a:moveTo>
                    <a:pt x="1322" y="1"/>
                  </a:moveTo>
                  <a:cubicBezTo>
                    <a:pt x="595" y="1"/>
                    <a:pt x="0" y="596"/>
                    <a:pt x="0" y="1322"/>
                  </a:cubicBezTo>
                  <a:cubicBezTo>
                    <a:pt x="0" y="1620"/>
                    <a:pt x="84" y="1882"/>
                    <a:pt x="262" y="2120"/>
                  </a:cubicBezTo>
                  <a:cubicBezTo>
                    <a:pt x="312" y="2177"/>
                    <a:pt x="379" y="2204"/>
                    <a:pt x="442" y="2204"/>
                  </a:cubicBezTo>
                  <a:cubicBezTo>
                    <a:pt x="485" y="2204"/>
                    <a:pt x="526" y="2192"/>
                    <a:pt x="560" y="2168"/>
                  </a:cubicBezTo>
                  <a:cubicBezTo>
                    <a:pt x="655" y="2096"/>
                    <a:pt x="667" y="1965"/>
                    <a:pt x="607" y="1870"/>
                  </a:cubicBezTo>
                  <a:cubicBezTo>
                    <a:pt x="488" y="1703"/>
                    <a:pt x="429" y="1525"/>
                    <a:pt x="429" y="1322"/>
                  </a:cubicBezTo>
                  <a:cubicBezTo>
                    <a:pt x="429" y="822"/>
                    <a:pt x="834" y="406"/>
                    <a:pt x="1334" y="406"/>
                  </a:cubicBezTo>
                  <a:cubicBezTo>
                    <a:pt x="1846" y="406"/>
                    <a:pt x="2239" y="810"/>
                    <a:pt x="2239" y="1322"/>
                  </a:cubicBezTo>
                  <a:cubicBezTo>
                    <a:pt x="2239" y="1620"/>
                    <a:pt x="2096" y="1894"/>
                    <a:pt x="1846" y="2061"/>
                  </a:cubicBezTo>
                  <a:cubicBezTo>
                    <a:pt x="1822" y="2061"/>
                    <a:pt x="1822" y="2073"/>
                    <a:pt x="1810" y="2073"/>
                  </a:cubicBezTo>
                  <a:lnTo>
                    <a:pt x="1798" y="2073"/>
                  </a:lnTo>
                  <a:cubicBezTo>
                    <a:pt x="1786" y="2073"/>
                    <a:pt x="1786" y="2096"/>
                    <a:pt x="1762" y="2096"/>
                  </a:cubicBezTo>
                  <a:lnTo>
                    <a:pt x="1750" y="2096"/>
                  </a:lnTo>
                  <a:cubicBezTo>
                    <a:pt x="1738" y="2096"/>
                    <a:pt x="1738" y="2108"/>
                    <a:pt x="1727" y="2108"/>
                  </a:cubicBezTo>
                  <a:cubicBezTo>
                    <a:pt x="1703" y="2108"/>
                    <a:pt x="1691" y="2120"/>
                    <a:pt x="1691" y="2120"/>
                  </a:cubicBezTo>
                  <a:lnTo>
                    <a:pt x="1679" y="2120"/>
                  </a:lnTo>
                  <a:cubicBezTo>
                    <a:pt x="1667" y="2120"/>
                    <a:pt x="1667" y="2120"/>
                    <a:pt x="1643" y="2144"/>
                  </a:cubicBezTo>
                  <a:lnTo>
                    <a:pt x="1631" y="2144"/>
                  </a:lnTo>
                  <a:cubicBezTo>
                    <a:pt x="1619" y="2144"/>
                    <a:pt x="1608" y="2156"/>
                    <a:pt x="1608" y="2156"/>
                  </a:cubicBezTo>
                  <a:cubicBezTo>
                    <a:pt x="1584" y="2156"/>
                    <a:pt x="1572" y="2156"/>
                    <a:pt x="1560" y="2168"/>
                  </a:cubicBezTo>
                  <a:lnTo>
                    <a:pt x="1072" y="2168"/>
                  </a:lnTo>
                  <a:cubicBezTo>
                    <a:pt x="1048" y="2168"/>
                    <a:pt x="1036" y="2168"/>
                    <a:pt x="1024" y="2156"/>
                  </a:cubicBezTo>
                  <a:cubicBezTo>
                    <a:pt x="1012" y="2156"/>
                    <a:pt x="988" y="2144"/>
                    <a:pt x="988" y="2144"/>
                  </a:cubicBezTo>
                  <a:lnTo>
                    <a:pt x="976" y="2144"/>
                  </a:lnTo>
                  <a:cubicBezTo>
                    <a:pt x="951" y="2133"/>
                    <a:pt x="925" y="2127"/>
                    <a:pt x="899" y="2127"/>
                  </a:cubicBezTo>
                  <a:cubicBezTo>
                    <a:pt x="817" y="2127"/>
                    <a:pt x="742" y="2181"/>
                    <a:pt x="715" y="2263"/>
                  </a:cubicBezTo>
                  <a:cubicBezTo>
                    <a:pt x="667" y="2358"/>
                    <a:pt x="726" y="2501"/>
                    <a:pt x="834" y="2525"/>
                  </a:cubicBezTo>
                  <a:lnTo>
                    <a:pt x="846" y="2525"/>
                  </a:lnTo>
                  <a:cubicBezTo>
                    <a:pt x="857" y="2525"/>
                    <a:pt x="869" y="2537"/>
                    <a:pt x="905" y="2537"/>
                  </a:cubicBezTo>
                  <a:cubicBezTo>
                    <a:pt x="917" y="2537"/>
                    <a:pt x="929" y="2561"/>
                    <a:pt x="965" y="2561"/>
                  </a:cubicBezTo>
                  <a:lnTo>
                    <a:pt x="976" y="2561"/>
                  </a:lnTo>
                  <a:cubicBezTo>
                    <a:pt x="988" y="2561"/>
                    <a:pt x="1012" y="2561"/>
                    <a:pt x="1024" y="2573"/>
                  </a:cubicBezTo>
                  <a:lnTo>
                    <a:pt x="1036" y="2573"/>
                  </a:lnTo>
                  <a:cubicBezTo>
                    <a:pt x="1048" y="2573"/>
                    <a:pt x="1072" y="2573"/>
                    <a:pt x="1096" y="2584"/>
                  </a:cubicBezTo>
                  <a:cubicBezTo>
                    <a:pt x="1107" y="2584"/>
                    <a:pt x="1143" y="2584"/>
                    <a:pt x="1155" y="2596"/>
                  </a:cubicBezTo>
                  <a:lnTo>
                    <a:pt x="1429" y="2596"/>
                  </a:lnTo>
                  <a:cubicBezTo>
                    <a:pt x="1441" y="2596"/>
                    <a:pt x="1465" y="2596"/>
                    <a:pt x="1488" y="2584"/>
                  </a:cubicBezTo>
                  <a:cubicBezTo>
                    <a:pt x="1500" y="2584"/>
                    <a:pt x="1524" y="2584"/>
                    <a:pt x="1548" y="2573"/>
                  </a:cubicBezTo>
                  <a:lnTo>
                    <a:pt x="1560" y="2573"/>
                  </a:lnTo>
                  <a:cubicBezTo>
                    <a:pt x="1572" y="2573"/>
                    <a:pt x="1584" y="2573"/>
                    <a:pt x="1608" y="2561"/>
                  </a:cubicBezTo>
                  <a:lnTo>
                    <a:pt x="1619" y="2561"/>
                  </a:lnTo>
                  <a:cubicBezTo>
                    <a:pt x="1631" y="2561"/>
                    <a:pt x="1643" y="2537"/>
                    <a:pt x="1679" y="2537"/>
                  </a:cubicBezTo>
                  <a:cubicBezTo>
                    <a:pt x="1691" y="2537"/>
                    <a:pt x="1703" y="2525"/>
                    <a:pt x="1738" y="2525"/>
                  </a:cubicBezTo>
                  <a:lnTo>
                    <a:pt x="1750" y="2525"/>
                  </a:lnTo>
                  <a:cubicBezTo>
                    <a:pt x="1762" y="2525"/>
                    <a:pt x="1786" y="2513"/>
                    <a:pt x="1798" y="2513"/>
                  </a:cubicBezTo>
                  <a:lnTo>
                    <a:pt x="1810" y="2513"/>
                  </a:lnTo>
                  <a:cubicBezTo>
                    <a:pt x="1822" y="2513"/>
                    <a:pt x="1846" y="2489"/>
                    <a:pt x="1858" y="2477"/>
                  </a:cubicBezTo>
                  <a:cubicBezTo>
                    <a:pt x="1869" y="2465"/>
                    <a:pt x="1881" y="2465"/>
                    <a:pt x="1905" y="2454"/>
                  </a:cubicBezTo>
                  <a:lnTo>
                    <a:pt x="1917" y="2430"/>
                  </a:lnTo>
                  <a:cubicBezTo>
                    <a:pt x="1929" y="2430"/>
                    <a:pt x="1941" y="2418"/>
                    <a:pt x="1941" y="2418"/>
                  </a:cubicBezTo>
                  <a:lnTo>
                    <a:pt x="1965" y="2406"/>
                  </a:lnTo>
                  <a:cubicBezTo>
                    <a:pt x="1977" y="2394"/>
                    <a:pt x="1989" y="2394"/>
                    <a:pt x="2000" y="2370"/>
                  </a:cubicBezTo>
                  <a:cubicBezTo>
                    <a:pt x="2381" y="2120"/>
                    <a:pt x="2584" y="1715"/>
                    <a:pt x="2584" y="1275"/>
                  </a:cubicBezTo>
                  <a:cubicBezTo>
                    <a:pt x="2643" y="596"/>
                    <a:pt x="2048" y="1"/>
                    <a:pt x="1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035" name="Google Shape;7035;p79"/>
          <p:cNvSpPr/>
          <p:nvPr/>
        </p:nvSpPr>
        <p:spPr>
          <a:xfrm>
            <a:off x="1752752" y="3803866"/>
            <a:ext cx="356245" cy="356627"/>
          </a:xfrm>
          <a:custGeom>
            <a:avLst/>
            <a:gdLst/>
            <a:ahLst/>
            <a:cxnLst/>
            <a:rect l="l" t="t" r="r" b="b"/>
            <a:pathLst>
              <a:path w="11193" h="11205" extrusionOk="0">
                <a:moveTo>
                  <a:pt x="3763" y="358"/>
                </a:moveTo>
                <a:cubicBezTo>
                  <a:pt x="4096" y="358"/>
                  <a:pt x="4346" y="632"/>
                  <a:pt x="4346" y="941"/>
                </a:cubicBezTo>
                <a:cubicBezTo>
                  <a:pt x="4346" y="1144"/>
                  <a:pt x="4239" y="1346"/>
                  <a:pt x="4061" y="1441"/>
                </a:cubicBezTo>
                <a:cubicBezTo>
                  <a:pt x="4013" y="1477"/>
                  <a:pt x="3977" y="1536"/>
                  <a:pt x="3977" y="1596"/>
                </a:cubicBezTo>
                <a:lnTo>
                  <a:pt x="3977" y="2001"/>
                </a:lnTo>
                <a:cubicBezTo>
                  <a:pt x="3977" y="2096"/>
                  <a:pt x="4049" y="2179"/>
                  <a:pt x="4156" y="2179"/>
                </a:cubicBezTo>
                <a:lnTo>
                  <a:pt x="5394" y="2179"/>
                </a:lnTo>
                <a:lnTo>
                  <a:pt x="5394" y="3406"/>
                </a:lnTo>
                <a:cubicBezTo>
                  <a:pt x="5394" y="3513"/>
                  <a:pt x="5466" y="3584"/>
                  <a:pt x="5573" y="3584"/>
                </a:cubicBezTo>
                <a:lnTo>
                  <a:pt x="5966" y="3584"/>
                </a:lnTo>
                <a:cubicBezTo>
                  <a:pt x="6025" y="3584"/>
                  <a:pt x="6085" y="3561"/>
                  <a:pt x="6120" y="3501"/>
                </a:cubicBezTo>
                <a:cubicBezTo>
                  <a:pt x="6228" y="3322"/>
                  <a:pt x="6418" y="3215"/>
                  <a:pt x="6620" y="3215"/>
                </a:cubicBezTo>
                <a:cubicBezTo>
                  <a:pt x="6954" y="3215"/>
                  <a:pt x="7204" y="3489"/>
                  <a:pt x="7204" y="3799"/>
                </a:cubicBezTo>
                <a:cubicBezTo>
                  <a:pt x="7204" y="4120"/>
                  <a:pt x="6942" y="4382"/>
                  <a:pt x="6620" y="4382"/>
                </a:cubicBezTo>
                <a:cubicBezTo>
                  <a:pt x="6418" y="4382"/>
                  <a:pt x="6228" y="4275"/>
                  <a:pt x="6120" y="4096"/>
                </a:cubicBezTo>
                <a:cubicBezTo>
                  <a:pt x="6085" y="4037"/>
                  <a:pt x="6025" y="4001"/>
                  <a:pt x="5966" y="4001"/>
                </a:cubicBezTo>
                <a:lnTo>
                  <a:pt x="5573" y="4001"/>
                </a:lnTo>
                <a:cubicBezTo>
                  <a:pt x="5466" y="4001"/>
                  <a:pt x="5394" y="4084"/>
                  <a:pt x="5394" y="4180"/>
                </a:cubicBezTo>
                <a:lnTo>
                  <a:pt x="5394" y="5418"/>
                </a:lnTo>
                <a:lnTo>
                  <a:pt x="4334" y="5418"/>
                </a:lnTo>
                <a:lnTo>
                  <a:pt x="4334" y="5299"/>
                </a:lnTo>
                <a:cubicBezTo>
                  <a:pt x="4573" y="5120"/>
                  <a:pt x="4704" y="4834"/>
                  <a:pt x="4704" y="4561"/>
                </a:cubicBezTo>
                <a:cubicBezTo>
                  <a:pt x="4704" y="4037"/>
                  <a:pt x="4287" y="3620"/>
                  <a:pt x="3775" y="3620"/>
                </a:cubicBezTo>
                <a:cubicBezTo>
                  <a:pt x="3251" y="3620"/>
                  <a:pt x="2834" y="4037"/>
                  <a:pt x="2834" y="4561"/>
                </a:cubicBezTo>
                <a:cubicBezTo>
                  <a:pt x="2834" y="4858"/>
                  <a:pt x="2965" y="5132"/>
                  <a:pt x="3203" y="5299"/>
                </a:cubicBezTo>
                <a:lnTo>
                  <a:pt x="3203" y="5430"/>
                </a:lnTo>
                <a:lnTo>
                  <a:pt x="2144" y="5430"/>
                </a:lnTo>
                <a:lnTo>
                  <a:pt x="2144" y="2179"/>
                </a:lnTo>
                <a:lnTo>
                  <a:pt x="3382" y="2179"/>
                </a:lnTo>
                <a:cubicBezTo>
                  <a:pt x="3489" y="2179"/>
                  <a:pt x="3561" y="2096"/>
                  <a:pt x="3561" y="2001"/>
                </a:cubicBezTo>
                <a:lnTo>
                  <a:pt x="3561" y="1596"/>
                </a:lnTo>
                <a:cubicBezTo>
                  <a:pt x="3561" y="1536"/>
                  <a:pt x="3537" y="1477"/>
                  <a:pt x="3465" y="1441"/>
                </a:cubicBezTo>
                <a:cubicBezTo>
                  <a:pt x="3299" y="1346"/>
                  <a:pt x="3191" y="1144"/>
                  <a:pt x="3191" y="941"/>
                </a:cubicBezTo>
                <a:cubicBezTo>
                  <a:pt x="3191" y="608"/>
                  <a:pt x="3453" y="358"/>
                  <a:pt x="3763" y="358"/>
                </a:cubicBezTo>
                <a:close/>
                <a:moveTo>
                  <a:pt x="9014" y="5811"/>
                </a:moveTo>
                <a:lnTo>
                  <a:pt x="9014" y="7799"/>
                </a:lnTo>
                <a:lnTo>
                  <a:pt x="9014" y="8025"/>
                </a:lnTo>
                <a:lnTo>
                  <a:pt x="9014" y="9049"/>
                </a:lnTo>
                <a:lnTo>
                  <a:pt x="7775" y="9049"/>
                </a:lnTo>
                <a:cubicBezTo>
                  <a:pt x="7668" y="9049"/>
                  <a:pt x="7597" y="9121"/>
                  <a:pt x="7597" y="9228"/>
                </a:cubicBezTo>
                <a:lnTo>
                  <a:pt x="7597" y="9633"/>
                </a:lnTo>
                <a:cubicBezTo>
                  <a:pt x="7597" y="9692"/>
                  <a:pt x="7621" y="9752"/>
                  <a:pt x="7680" y="9776"/>
                </a:cubicBezTo>
                <a:cubicBezTo>
                  <a:pt x="7859" y="9883"/>
                  <a:pt x="7966" y="10073"/>
                  <a:pt x="7966" y="10288"/>
                </a:cubicBezTo>
                <a:cubicBezTo>
                  <a:pt x="7966" y="10609"/>
                  <a:pt x="7704" y="10871"/>
                  <a:pt x="7382" y="10871"/>
                </a:cubicBezTo>
                <a:cubicBezTo>
                  <a:pt x="7061" y="10871"/>
                  <a:pt x="6811" y="10597"/>
                  <a:pt x="6811" y="10288"/>
                </a:cubicBezTo>
                <a:cubicBezTo>
                  <a:pt x="6811" y="10073"/>
                  <a:pt x="6906" y="9883"/>
                  <a:pt x="7085" y="9776"/>
                </a:cubicBezTo>
                <a:cubicBezTo>
                  <a:pt x="7144" y="9752"/>
                  <a:pt x="7180" y="9692"/>
                  <a:pt x="7180" y="9633"/>
                </a:cubicBezTo>
                <a:lnTo>
                  <a:pt x="7180" y="9228"/>
                </a:lnTo>
                <a:cubicBezTo>
                  <a:pt x="7180" y="9121"/>
                  <a:pt x="7109" y="9049"/>
                  <a:pt x="7001" y="9049"/>
                </a:cubicBezTo>
                <a:lnTo>
                  <a:pt x="5763" y="9049"/>
                </a:lnTo>
                <a:lnTo>
                  <a:pt x="5763" y="7811"/>
                </a:lnTo>
                <a:cubicBezTo>
                  <a:pt x="5763" y="7716"/>
                  <a:pt x="5692" y="7632"/>
                  <a:pt x="5585" y="7632"/>
                </a:cubicBezTo>
                <a:lnTo>
                  <a:pt x="5180" y="7632"/>
                </a:lnTo>
                <a:cubicBezTo>
                  <a:pt x="5120" y="7632"/>
                  <a:pt x="5061" y="7668"/>
                  <a:pt x="5037" y="7728"/>
                </a:cubicBezTo>
                <a:cubicBezTo>
                  <a:pt x="4930" y="7906"/>
                  <a:pt x="4739" y="8013"/>
                  <a:pt x="4525" y="8013"/>
                </a:cubicBezTo>
                <a:cubicBezTo>
                  <a:pt x="4203" y="8013"/>
                  <a:pt x="3953" y="7740"/>
                  <a:pt x="3953" y="7430"/>
                </a:cubicBezTo>
                <a:cubicBezTo>
                  <a:pt x="3953" y="7120"/>
                  <a:pt x="4215" y="6847"/>
                  <a:pt x="4525" y="6847"/>
                </a:cubicBezTo>
                <a:cubicBezTo>
                  <a:pt x="4739" y="6847"/>
                  <a:pt x="4930" y="6954"/>
                  <a:pt x="5037" y="7132"/>
                </a:cubicBezTo>
                <a:cubicBezTo>
                  <a:pt x="5061" y="7192"/>
                  <a:pt x="5120" y="7216"/>
                  <a:pt x="5180" y="7216"/>
                </a:cubicBezTo>
                <a:lnTo>
                  <a:pt x="5585" y="7216"/>
                </a:lnTo>
                <a:cubicBezTo>
                  <a:pt x="5692" y="7216"/>
                  <a:pt x="5763" y="7144"/>
                  <a:pt x="5763" y="7037"/>
                </a:cubicBezTo>
                <a:lnTo>
                  <a:pt x="5763" y="5811"/>
                </a:lnTo>
                <a:lnTo>
                  <a:pt x="6823" y="5811"/>
                </a:lnTo>
                <a:lnTo>
                  <a:pt x="6823" y="5942"/>
                </a:lnTo>
                <a:cubicBezTo>
                  <a:pt x="6585" y="6120"/>
                  <a:pt x="6454" y="6406"/>
                  <a:pt x="6454" y="6680"/>
                </a:cubicBezTo>
                <a:cubicBezTo>
                  <a:pt x="6454" y="7204"/>
                  <a:pt x="6870" y="7621"/>
                  <a:pt x="7382" y="7621"/>
                </a:cubicBezTo>
                <a:cubicBezTo>
                  <a:pt x="7906" y="7621"/>
                  <a:pt x="8323" y="7204"/>
                  <a:pt x="8323" y="6680"/>
                </a:cubicBezTo>
                <a:cubicBezTo>
                  <a:pt x="8323" y="6382"/>
                  <a:pt x="8192" y="6108"/>
                  <a:pt x="7954" y="5942"/>
                </a:cubicBezTo>
                <a:lnTo>
                  <a:pt x="7954" y="5811"/>
                </a:lnTo>
                <a:close/>
                <a:moveTo>
                  <a:pt x="3799" y="1"/>
                </a:moveTo>
                <a:cubicBezTo>
                  <a:pt x="3275" y="1"/>
                  <a:pt x="2858" y="417"/>
                  <a:pt x="2858" y="941"/>
                </a:cubicBezTo>
                <a:cubicBezTo>
                  <a:pt x="2858" y="1239"/>
                  <a:pt x="3001" y="1525"/>
                  <a:pt x="3239" y="1679"/>
                </a:cubicBezTo>
                <a:lnTo>
                  <a:pt x="3239" y="1822"/>
                </a:lnTo>
                <a:lnTo>
                  <a:pt x="2001" y="1822"/>
                </a:lnTo>
                <a:cubicBezTo>
                  <a:pt x="1894" y="1822"/>
                  <a:pt x="1822" y="1894"/>
                  <a:pt x="1822" y="2001"/>
                </a:cubicBezTo>
                <a:lnTo>
                  <a:pt x="1822" y="5608"/>
                </a:lnTo>
                <a:lnTo>
                  <a:pt x="1822" y="6847"/>
                </a:lnTo>
                <a:lnTo>
                  <a:pt x="1691" y="6847"/>
                </a:lnTo>
                <a:cubicBezTo>
                  <a:pt x="1513" y="6609"/>
                  <a:pt x="1227" y="6478"/>
                  <a:pt x="941" y="6478"/>
                </a:cubicBezTo>
                <a:cubicBezTo>
                  <a:pt x="417" y="6478"/>
                  <a:pt x="1" y="6894"/>
                  <a:pt x="1" y="7406"/>
                </a:cubicBezTo>
                <a:cubicBezTo>
                  <a:pt x="1" y="7930"/>
                  <a:pt x="417" y="8347"/>
                  <a:pt x="941" y="8347"/>
                </a:cubicBezTo>
                <a:cubicBezTo>
                  <a:pt x="1239" y="8347"/>
                  <a:pt x="1525" y="8216"/>
                  <a:pt x="1691" y="7978"/>
                </a:cubicBezTo>
                <a:lnTo>
                  <a:pt x="1822" y="7978"/>
                </a:lnTo>
                <a:lnTo>
                  <a:pt x="1822" y="9216"/>
                </a:lnTo>
                <a:cubicBezTo>
                  <a:pt x="1822" y="9311"/>
                  <a:pt x="1894" y="9395"/>
                  <a:pt x="2001" y="9395"/>
                </a:cubicBezTo>
                <a:lnTo>
                  <a:pt x="2620" y="9395"/>
                </a:lnTo>
                <a:cubicBezTo>
                  <a:pt x="2727" y="9395"/>
                  <a:pt x="2799" y="9311"/>
                  <a:pt x="2799" y="9216"/>
                </a:cubicBezTo>
                <a:cubicBezTo>
                  <a:pt x="2799" y="9109"/>
                  <a:pt x="2727" y="9037"/>
                  <a:pt x="2620" y="9037"/>
                </a:cubicBezTo>
                <a:lnTo>
                  <a:pt x="2179" y="9037"/>
                </a:lnTo>
                <a:lnTo>
                  <a:pt x="2179" y="7799"/>
                </a:lnTo>
                <a:cubicBezTo>
                  <a:pt x="2179" y="7692"/>
                  <a:pt x="2108" y="7621"/>
                  <a:pt x="2001" y="7621"/>
                </a:cubicBezTo>
                <a:lnTo>
                  <a:pt x="1596" y="7621"/>
                </a:lnTo>
                <a:cubicBezTo>
                  <a:pt x="1536" y="7621"/>
                  <a:pt x="1477" y="7644"/>
                  <a:pt x="1453" y="7704"/>
                </a:cubicBezTo>
                <a:cubicBezTo>
                  <a:pt x="1346" y="7882"/>
                  <a:pt x="1155" y="7990"/>
                  <a:pt x="941" y="7990"/>
                </a:cubicBezTo>
                <a:cubicBezTo>
                  <a:pt x="620" y="7990"/>
                  <a:pt x="358" y="7728"/>
                  <a:pt x="358" y="7406"/>
                </a:cubicBezTo>
                <a:cubicBezTo>
                  <a:pt x="358" y="7085"/>
                  <a:pt x="632" y="6835"/>
                  <a:pt x="941" y="6835"/>
                </a:cubicBezTo>
                <a:cubicBezTo>
                  <a:pt x="1155" y="6835"/>
                  <a:pt x="1346" y="6930"/>
                  <a:pt x="1453" y="7109"/>
                </a:cubicBezTo>
                <a:cubicBezTo>
                  <a:pt x="1477" y="7168"/>
                  <a:pt x="1536" y="7204"/>
                  <a:pt x="1596" y="7204"/>
                </a:cubicBezTo>
                <a:lnTo>
                  <a:pt x="2001" y="7204"/>
                </a:lnTo>
                <a:cubicBezTo>
                  <a:pt x="2108" y="7204"/>
                  <a:pt x="2179" y="7132"/>
                  <a:pt x="2179" y="7025"/>
                </a:cubicBezTo>
                <a:lnTo>
                  <a:pt x="2179" y="5787"/>
                </a:lnTo>
                <a:lnTo>
                  <a:pt x="3418" y="5787"/>
                </a:lnTo>
                <a:cubicBezTo>
                  <a:pt x="3513" y="5787"/>
                  <a:pt x="3596" y="5716"/>
                  <a:pt x="3596" y="5608"/>
                </a:cubicBezTo>
                <a:lnTo>
                  <a:pt x="3596" y="5204"/>
                </a:lnTo>
                <a:cubicBezTo>
                  <a:pt x="3596" y="5144"/>
                  <a:pt x="3561" y="5085"/>
                  <a:pt x="3501" y="5061"/>
                </a:cubicBezTo>
                <a:cubicBezTo>
                  <a:pt x="3322" y="4954"/>
                  <a:pt x="3215" y="4763"/>
                  <a:pt x="3215" y="4549"/>
                </a:cubicBezTo>
                <a:cubicBezTo>
                  <a:pt x="3215" y="4227"/>
                  <a:pt x="3489" y="3977"/>
                  <a:pt x="3799" y="3977"/>
                </a:cubicBezTo>
                <a:cubicBezTo>
                  <a:pt x="4132" y="3977"/>
                  <a:pt x="4382" y="4239"/>
                  <a:pt x="4382" y="4549"/>
                </a:cubicBezTo>
                <a:cubicBezTo>
                  <a:pt x="4382" y="4763"/>
                  <a:pt x="4275" y="4954"/>
                  <a:pt x="4096" y="5061"/>
                </a:cubicBezTo>
                <a:cubicBezTo>
                  <a:pt x="4037" y="5085"/>
                  <a:pt x="4013" y="5144"/>
                  <a:pt x="4013" y="5204"/>
                </a:cubicBezTo>
                <a:lnTo>
                  <a:pt x="4013" y="5608"/>
                </a:lnTo>
                <a:cubicBezTo>
                  <a:pt x="4013" y="5716"/>
                  <a:pt x="4084" y="5787"/>
                  <a:pt x="4192" y="5787"/>
                </a:cubicBezTo>
                <a:lnTo>
                  <a:pt x="5418" y="5787"/>
                </a:lnTo>
                <a:lnTo>
                  <a:pt x="5418" y="6847"/>
                </a:lnTo>
                <a:lnTo>
                  <a:pt x="5287" y="6847"/>
                </a:lnTo>
                <a:cubicBezTo>
                  <a:pt x="5108" y="6609"/>
                  <a:pt x="4823" y="6478"/>
                  <a:pt x="4549" y="6478"/>
                </a:cubicBezTo>
                <a:cubicBezTo>
                  <a:pt x="4025" y="6478"/>
                  <a:pt x="3608" y="6894"/>
                  <a:pt x="3608" y="7406"/>
                </a:cubicBezTo>
                <a:cubicBezTo>
                  <a:pt x="3608" y="7930"/>
                  <a:pt x="4025" y="8347"/>
                  <a:pt x="4549" y="8347"/>
                </a:cubicBezTo>
                <a:cubicBezTo>
                  <a:pt x="4846" y="8347"/>
                  <a:pt x="5120" y="8216"/>
                  <a:pt x="5287" y="7978"/>
                </a:cubicBezTo>
                <a:lnTo>
                  <a:pt x="5418" y="7978"/>
                </a:lnTo>
                <a:lnTo>
                  <a:pt x="5418" y="9037"/>
                </a:lnTo>
                <a:lnTo>
                  <a:pt x="3168" y="9037"/>
                </a:lnTo>
                <a:cubicBezTo>
                  <a:pt x="3072" y="9037"/>
                  <a:pt x="3001" y="9109"/>
                  <a:pt x="3001" y="9216"/>
                </a:cubicBezTo>
                <a:cubicBezTo>
                  <a:pt x="3001" y="9311"/>
                  <a:pt x="3072" y="9395"/>
                  <a:pt x="3168" y="9395"/>
                </a:cubicBezTo>
                <a:lnTo>
                  <a:pt x="6835" y="9395"/>
                </a:lnTo>
                <a:lnTo>
                  <a:pt x="6835" y="9526"/>
                </a:lnTo>
                <a:cubicBezTo>
                  <a:pt x="6597" y="9704"/>
                  <a:pt x="6466" y="9990"/>
                  <a:pt x="6466" y="10264"/>
                </a:cubicBezTo>
                <a:cubicBezTo>
                  <a:pt x="6466" y="10788"/>
                  <a:pt x="6882" y="11204"/>
                  <a:pt x="7406" y="11204"/>
                </a:cubicBezTo>
                <a:cubicBezTo>
                  <a:pt x="7918" y="11204"/>
                  <a:pt x="8335" y="10788"/>
                  <a:pt x="8335" y="10264"/>
                </a:cubicBezTo>
                <a:cubicBezTo>
                  <a:pt x="8335" y="9966"/>
                  <a:pt x="8204" y="9692"/>
                  <a:pt x="7966" y="9526"/>
                </a:cubicBezTo>
                <a:lnTo>
                  <a:pt x="7966" y="9395"/>
                </a:lnTo>
                <a:lnTo>
                  <a:pt x="9204" y="9395"/>
                </a:lnTo>
                <a:cubicBezTo>
                  <a:pt x="9311" y="9395"/>
                  <a:pt x="9383" y="9311"/>
                  <a:pt x="9383" y="9216"/>
                </a:cubicBezTo>
                <a:lnTo>
                  <a:pt x="9383" y="8002"/>
                </a:lnTo>
                <a:lnTo>
                  <a:pt x="9383" y="7787"/>
                </a:lnTo>
                <a:lnTo>
                  <a:pt x="9383" y="5596"/>
                </a:lnTo>
                <a:lnTo>
                  <a:pt x="9383" y="4358"/>
                </a:lnTo>
                <a:lnTo>
                  <a:pt x="9514" y="4358"/>
                </a:lnTo>
                <a:cubicBezTo>
                  <a:pt x="9692" y="4596"/>
                  <a:pt x="9978" y="4727"/>
                  <a:pt x="10264" y="4727"/>
                </a:cubicBezTo>
                <a:cubicBezTo>
                  <a:pt x="10776" y="4727"/>
                  <a:pt x="11192" y="4311"/>
                  <a:pt x="11192" y="3799"/>
                </a:cubicBezTo>
                <a:cubicBezTo>
                  <a:pt x="11192" y="3287"/>
                  <a:pt x="10776" y="2858"/>
                  <a:pt x="10264" y="2858"/>
                </a:cubicBezTo>
                <a:cubicBezTo>
                  <a:pt x="9966" y="2858"/>
                  <a:pt x="9680" y="2989"/>
                  <a:pt x="9514" y="3227"/>
                </a:cubicBezTo>
                <a:lnTo>
                  <a:pt x="9383" y="3227"/>
                </a:lnTo>
                <a:lnTo>
                  <a:pt x="9383" y="2001"/>
                </a:lnTo>
                <a:cubicBezTo>
                  <a:pt x="9383" y="1894"/>
                  <a:pt x="9311" y="1822"/>
                  <a:pt x="9204" y="1822"/>
                </a:cubicBezTo>
                <a:lnTo>
                  <a:pt x="8609" y="1822"/>
                </a:lnTo>
                <a:cubicBezTo>
                  <a:pt x="8502" y="1822"/>
                  <a:pt x="8430" y="1894"/>
                  <a:pt x="8430" y="2001"/>
                </a:cubicBezTo>
                <a:cubicBezTo>
                  <a:pt x="8430" y="2096"/>
                  <a:pt x="8502" y="2179"/>
                  <a:pt x="8609" y="2179"/>
                </a:cubicBezTo>
                <a:lnTo>
                  <a:pt x="9026" y="2179"/>
                </a:lnTo>
                <a:lnTo>
                  <a:pt x="9026" y="3406"/>
                </a:lnTo>
                <a:cubicBezTo>
                  <a:pt x="9026" y="3513"/>
                  <a:pt x="9097" y="3584"/>
                  <a:pt x="9204" y="3584"/>
                </a:cubicBezTo>
                <a:lnTo>
                  <a:pt x="9609" y="3584"/>
                </a:lnTo>
                <a:cubicBezTo>
                  <a:pt x="9668" y="3584"/>
                  <a:pt x="9728" y="3561"/>
                  <a:pt x="9752" y="3501"/>
                </a:cubicBezTo>
                <a:cubicBezTo>
                  <a:pt x="9859" y="3322"/>
                  <a:pt x="10049" y="3215"/>
                  <a:pt x="10264" y="3215"/>
                </a:cubicBezTo>
                <a:cubicBezTo>
                  <a:pt x="10585" y="3215"/>
                  <a:pt x="10835" y="3489"/>
                  <a:pt x="10835" y="3799"/>
                </a:cubicBezTo>
                <a:cubicBezTo>
                  <a:pt x="10835" y="4120"/>
                  <a:pt x="10573" y="4382"/>
                  <a:pt x="10264" y="4382"/>
                </a:cubicBezTo>
                <a:cubicBezTo>
                  <a:pt x="10049" y="4382"/>
                  <a:pt x="9859" y="4275"/>
                  <a:pt x="9752" y="4096"/>
                </a:cubicBezTo>
                <a:cubicBezTo>
                  <a:pt x="9728" y="4037"/>
                  <a:pt x="9668" y="4001"/>
                  <a:pt x="9609" y="4001"/>
                </a:cubicBezTo>
                <a:lnTo>
                  <a:pt x="9204" y="4001"/>
                </a:lnTo>
                <a:cubicBezTo>
                  <a:pt x="9097" y="4001"/>
                  <a:pt x="9026" y="4084"/>
                  <a:pt x="9026" y="4180"/>
                </a:cubicBezTo>
                <a:lnTo>
                  <a:pt x="9026" y="5418"/>
                </a:lnTo>
                <a:lnTo>
                  <a:pt x="7787" y="5418"/>
                </a:lnTo>
                <a:cubicBezTo>
                  <a:pt x="7680" y="5418"/>
                  <a:pt x="7609" y="5489"/>
                  <a:pt x="7609" y="5596"/>
                </a:cubicBezTo>
                <a:lnTo>
                  <a:pt x="7609" y="6001"/>
                </a:lnTo>
                <a:cubicBezTo>
                  <a:pt x="7609" y="6061"/>
                  <a:pt x="7644" y="6120"/>
                  <a:pt x="7704" y="6144"/>
                </a:cubicBezTo>
                <a:cubicBezTo>
                  <a:pt x="7883" y="6251"/>
                  <a:pt x="7978" y="6442"/>
                  <a:pt x="7978" y="6656"/>
                </a:cubicBezTo>
                <a:cubicBezTo>
                  <a:pt x="7978" y="6978"/>
                  <a:pt x="7716" y="7240"/>
                  <a:pt x="7406" y="7240"/>
                </a:cubicBezTo>
                <a:cubicBezTo>
                  <a:pt x="7073" y="7240"/>
                  <a:pt x="6823" y="6966"/>
                  <a:pt x="6823" y="6656"/>
                </a:cubicBezTo>
                <a:cubicBezTo>
                  <a:pt x="6823" y="6442"/>
                  <a:pt x="6930" y="6251"/>
                  <a:pt x="7109" y="6144"/>
                </a:cubicBezTo>
                <a:cubicBezTo>
                  <a:pt x="7168" y="6120"/>
                  <a:pt x="7192" y="6061"/>
                  <a:pt x="7192" y="6001"/>
                </a:cubicBezTo>
                <a:lnTo>
                  <a:pt x="7192" y="5596"/>
                </a:lnTo>
                <a:cubicBezTo>
                  <a:pt x="7192" y="5489"/>
                  <a:pt x="7121" y="5418"/>
                  <a:pt x="7013" y="5418"/>
                </a:cubicBezTo>
                <a:lnTo>
                  <a:pt x="5775" y="5418"/>
                </a:lnTo>
                <a:lnTo>
                  <a:pt x="5775" y="4358"/>
                </a:lnTo>
                <a:lnTo>
                  <a:pt x="5918" y="4358"/>
                </a:lnTo>
                <a:cubicBezTo>
                  <a:pt x="6097" y="4596"/>
                  <a:pt x="6370" y="4739"/>
                  <a:pt x="6656" y="4739"/>
                </a:cubicBezTo>
                <a:cubicBezTo>
                  <a:pt x="7180" y="4739"/>
                  <a:pt x="7597" y="4323"/>
                  <a:pt x="7597" y="3799"/>
                </a:cubicBezTo>
                <a:cubicBezTo>
                  <a:pt x="7597" y="3275"/>
                  <a:pt x="7180" y="2858"/>
                  <a:pt x="6656" y="2858"/>
                </a:cubicBezTo>
                <a:cubicBezTo>
                  <a:pt x="6359" y="2858"/>
                  <a:pt x="6073" y="2989"/>
                  <a:pt x="5918" y="3227"/>
                </a:cubicBezTo>
                <a:lnTo>
                  <a:pt x="5775" y="3227"/>
                </a:lnTo>
                <a:lnTo>
                  <a:pt x="5775" y="2179"/>
                </a:lnTo>
                <a:lnTo>
                  <a:pt x="8025" y="2179"/>
                </a:lnTo>
                <a:cubicBezTo>
                  <a:pt x="8133" y="2179"/>
                  <a:pt x="8204" y="2096"/>
                  <a:pt x="8204" y="2001"/>
                </a:cubicBezTo>
                <a:cubicBezTo>
                  <a:pt x="8204" y="1894"/>
                  <a:pt x="8133" y="1822"/>
                  <a:pt x="8025" y="1822"/>
                </a:cubicBezTo>
                <a:lnTo>
                  <a:pt x="4370" y="1822"/>
                </a:lnTo>
                <a:lnTo>
                  <a:pt x="4370" y="1679"/>
                </a:lnTo>
                <a:cubicBezTo>
                  <a:pt x="4608" y="1501"/>
                  <a:pt x="4739" y="1227"/>
                  <a:pt x="4739" y="941"/>
                </a:cubicBezTo>
                <a:cubicBezTo>
                  <a:pt x="4739" y="417"/>
                  <a:pt x="4323" y="1"/>
                  <a:pt x="3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36" name="Google Shape;7036;p79"/>
          <p:cNvGrpSpPr/>
          <p:nvPr/>
        </p:nvGrpSpPr>
        <p:grpSpPr>
          <a:xfrm>
            <a:off x="4019984" y="3805393"/>
            <a:ext cx="293704" cy="353954"/>
            <a:chOff x="4019984" y="3805393"/>
            <a:chExt cx="293704" cy="353954"/>
          </a:xfrm>
        </p:grpSpPr>
        <p:sp>
          <p:nvSpPr>
            <p:cNvPr id="7037" name="Google Shape;7037;p79"/>
            <p:cNvSpPr/>
            <p:nvPr/>
          </p:nvSpPr>
          <p:spPr>
            <a:xfrm>
              <a:off x="4019984" y="3805393"/>
              <a:ext cx="293704" cy="353954"/>
            </a:xfrm>
            <a:custGeom>
              <a:avLst/>
              <a:gdLst/>
              <a:ahLst/>
              <a:cxnLst/>
              <a:rect l="l" t="t" r="r" b="b"/>
              <a:pathLst>
                <a:path w="9228" h="11121" extrusionOk="0">
                  <a:moveTo>
                    <a:pt x="477" y="1084"/>
                  </a:moveTo>
                  <a:cubicBezTo>
                    <a:pt x="727" y="1084"/>
                    <a:pt x="977" y="1215"/>
                    <a:pt x="1108" y="1429"/>
                  </a:cubicBezTo>
                  <a:lnTo>
                    <a:pt x="1251" y="1608"/>
                  </a:lnTo>
                  <a:cubicBezTo>
                    <a:pt x="1382" y="1798"/>
                    <a:pt x="1608" y="1917"/>
                    <a:pt x="1822" y="1917"/>
                  </a:cubicBezTo>
                  <a:lnTo>
                    <a:pt x="1822" y="2620"/>
                  </a:lnTo>
                  <a:cubicBezTo>
                    <a:pt x="1822" y="3120"/>
                    <a:pt x="1906" y="3596"/>
                    <a:pt x="2049" y="4072"/>
                  </a:cubicBezTo>
                  <a:cubicBezTo>
                    <a:pt x="1918" y="4001"/>
                    <a:pt x="1775" y="3929"/>
                    <a:pt x="1620" y="3870"/>
                  </a:cubicBezTo>
                  <a:cubicBezTo>
                    <a:pt x="1298" y="3739"/>
                    <a:pt x="965" y="3596"/>
                    <a:pt x="727" y="3334"/>
                  </a:cubicBezTo>
                  <a:cubicBezTo>
                    <a:pt x="441" y="3024"/>
                    <a:pt x="310" y="2560"/>
                    <a:pt x="310" y="1929"/>
                  </a:cubicBezTo>
                  <a:lnTo>
                    <a:pt x="310" y="1250"/>
                  </a:lnTo>
                  <a:cubicBezTo>
                    <a:pt x="310" y="1203"/>
                    <a:pt x="322" y="1155"/>
                    <a:pt x="358" y="1131"/>
                  </a:cubicBezTo>
                  <a:cubicBezTo>
                    <a:pt x="382" y="1096"/>
                    <a:pt x="429" y="1084"/>
                    <a:pt x="477" y="1084"/>
                  </a:cubicBezTo>
                  <a:close/>
                  <a:moveTo>
                    <a:pt x="8704" y="1084"/>
                  </a:moveTo>
                  <a:cubicBezTo>
                    <a:pt x="8752" y="1084"/>
                    <a:pt x="8799" y="1096"/>
                    <a:pt x="8823" y="1131"/>
                  </a:cubicBezTo>
                  <a:cubicBezTo>
                    <a:pt x="8847" y="1155"/>
                    <a:pt x="8871" y="1203"/>
                    <a:pt x="8871" y="1250"/>
                  </a:cubicBezTo>
                  <a:lnTo>
                    <a:pt x="8871" y="1929"/>
                  </a:lnTo>
                  <a:lnTo>
                    <a:pt x="8883" y="1929"/>
                  </a:lnTo>
                  <a:cubicBezTo>
                    <a:pt x="8883" y="2572"/>
                    <a:pt x="8752" y="3036"/>
                    <a:pt x="8466" y="3334"/>
                  </a:cubicBezTo>
                  <a:cubicBezTo>
                    <a:pt x="8228" y="3596"/>
                    <a:pt x="7883" y="3739"/>
                    <a:pt x="7573" y="3870"/>
                  </a:cubicBezTo>
                  <a:cubicBezTo>
                    <a:pt x="7430" y="3929"/>
                    <a:pt x="7263" y="3989"/>
                    <a:pt x="7133" y="4072"/>
                  </a:cubicBezTo>
                  <a:cubicBezTo>
                    <a:pt x="7275" y="3620"/>
                    <a:pt x="7347" y="3120"/>
                    <a:pt x="7347" y="2620"/>
                  </a:cubicBezTo>
                  <a:lnTo>
                    <a:pt x="7347" y="1917"/>
                  </a:lnTo>
                  <a:cubicBezTo>
                    <a:pt x="7585" y="1917"/>
                    <a:pt x="7799" y="1798"/>
                    <a:pt x="7930" y="1608"/>
                  </a:cubicBezTo>
                  <a:lnTo>
                    <a:pt x="8061" y="1429"/>
                  </a:lnTo>
                  <a:cubicBezTo>
                    <a:pt x="8216" y="1215"/>
                    <a:pt x="8454" y="1084"/>
                    <a:pt x="8704" y="1084"/>
                  </a:cubicBezTo>
                  <a:close/>
                  <a:moveTo>
                    <a:pt x="7347" y="345"/>
                  </a:moveTo>
                  <a:lnTo>
                    <a:pt x="7347" y="726"/>
                  </a:lnTo>
                  <a:lnTo>
                    <a:pt x="5954" y="726"/>
                  </a:lnTo>
                  <a:cubicBezTo>
                    <a:pt x="5859" y="726"/>
                    <a:pt x="5787" y="798"/>
                    <a:pt x="5787" y="893"/>
                  </a:cubicBezTo>
                  <a:cubicBezTo>
                    <a:pt x="5787" y="976"/>
                    <a:pt x="5859" y="1060"/>
                    <a:pt x="5954" y="1060"/>
                  </a:cubicBezTo>
                  <a:lnTo>
                    <a:pt x="7013" y="1060"/>
                  </a:lnTo>
                  <a:lnTo>
                    <a:pt x="7013" y="2620"/>
                  </a:lnTo>
                  <a:cubicBezTo>
                    <a:pt x="7037" y="4036"/>
                    <a:pt x="6359" y="5382"/>
                    <a:pt x="5204" y="6239"/>
                  </a:cubicBezTo>
                  <a:lnTo>
                    <a:pt x="5085" y="6322"/>
                  </a:lnTo>
                  <a:cubicBezTo>
                    <a:pt x="5061" y="6322"/>
                    <a:pt x="5025" y="6310"/>
                    <a:pt x="5001" y="6310"/>
                  </a:cubicBezTo>
                  <a:lnTo>
                    <a:pt x="4192" y="6310"/>
                  </a:lnTo>
                  <a:cubicBezTo>
                    <a:pt x="4168" y="6310"/>
                    <a:pt x="4132" y="6310"/>
                    <a:pt x="4108" y="6322"/>
                  </a:cubicBezTo>
                  <a:lnTo>
                    <a:pt x="3989" y="6239"/>
                  </a:lnTo>
                  <a:cubicBezTo>
                    <a:pt x="2846" y="5382"/>
                    <a:pt x="2156" y="4048"/>
                    <a:pt x="2156" y="2620"/>
                  </a:cubicBezTo>
                  <a:lnTo>
                    <a:pt x="2156" y="1060"/>
                  </a:lnTo>
                  <a:lnTo>
                    <a:pt x="5204" y="1060"/>
                  </a:lnTo>
                  <a:cubicBezTo>
                    <a:pt x="5299" y="1060"/>
                    <a:pt x="5370" y="976"/>
                    <a:pt x="5370" y="893"/>
                  </a:cubicBezTo>
                  <a:cubicBezTo>
                    <a:pt x="5370" y="798"/>
                    <a:pt x="5299" y="726"/>
                    <a:pt x="5204" y="726"/>
                  </a:cubicBezTo>
                  <a:lnTo>
                    <a:pt x="1810" y="726"/>
                  </a:lnTo>
                  <a:lnTo>
                    <a:pt x="1810" y="345"/>
                  </a:lnTo>
                  <a:close/>
                  <a:moveTo>
                    <a:pt x="5001" y="6632"/>
                  </a:moveTo>
                  <a:cubicBezTo>
                    <a:pt x="5061" y="6632"/>
                    <a:pt x="5108" y="6680"/>
                    <a:pt x="5108" y="6739"/>
                  </a:cubicBezTo>
                  <a:lnTo>
                    <a:pt x="5108" y="6858"/>
                  </a:lnTo>
                  <a:cubicBezTo>
                    <a:pt x="5108" y="6918"/>
                    <a:pt x="5061" y="6965"/>
                    <a:pt x="5001" y="6965"/>
                  </a:cubicBezTo>
                  <a:lnTo>
                    <a:pt x="4192" y="6965"/>
                  </a:lnTo>
                  <a:cubicBezTo>
                    <a:pt x="4132" y="6965"/>
                    <a:pt x="4085" y="6918"/>
                    <a:pt x="4085" y="6858"/>
                  </a:cubicBezTo>
                  <a:lnTo>
                    <a:pt x="4085" y="6739"/>
                  </a:lnTo>
                  <a:cubicBezTo>
                    <a:pt x="4085" y="6680"/>
                    <a:pt x="4132" y="6632"/>
                    <a:pt x="4192" y="6632"/>
                  </a:cubicBezTo>
                  <a:close/>
                  <a:moveTo>
                    <a:pt x="4787" y="7287"/>
                  </a:moveTo>
                  <a:lnTo>
                    <a:pt x="4787" y="8882"/>
                  </a:lnTo>
                  <a:lnTo>
                    <a:pt x="4406" y="8882"/>
                  </a:lnTo>
                  <a:lnTo>
                    <a:pt x="4406" y="7287"/>
                  </a:lnTo>
                  <a:close/>
                  <a:moveTo>
                    <a:pt x="5609" y="9216"/>
                  </a:moveTo>
                  <a:cubicBezTo>
                    <a:pt x="5728" y="9216"/>
                    <a:pt x="5823" y="9299"/>
                    <a:pt x="5823" y="9418"/>
                  </a:cubicBezTo>
                  <a:lnTo>
                    <a:pt x="5823" y="9609"/>
                  </a:lnTo>
                  <a:lnTo>
                    <a:pt x="4370" y="9609"/>
                  </a:lnTo>
                  <a:cubicBezTo>
                    <a:pt x="4287" y="9609"/>
                    <a:pt x="4204" y="9680"/>
                    <a:pt x="4204" y="9775"/>
                  </a:cubicBezTo>
                  <a:cubicBezTo>
                    <a:pt x="4204" y="9870"/>
                    <a:pt x="4287" y="9942"/>
                    <a:pt x="4370" y="9942"/>
                  </a:cubicBezTo>
                  <a:lnTo>
                    <a:pt x="6585" y="9942"/>
                  </a:lnTo>
                  <a:cubicBezTo>
                    <a:pt x="6609" y="9942"/>
                    <a:pt x="6621" y="9954"/>
                    <a:pt x="6632" y="9966"/>
                  </a:cubicBezTo>
                  <a:lnTo>
                    <a:pt x="6787" y="10763"/>
                  </a:lnTo>
                  <a:cubicBezTo>
                    <a:pt x="6787" y="10775"/>
                    <a:pt x="6787" y="10787"/>
                    <a:pt x="6763" y="10787"/>
                  </a:cubicBezTo>
                  <a:cubicBezTo>
                    <a:pt x="6763" y="10787"/>
                    <a:pt x="6752" y="10799"/>
                    <a:pt x="6740" y="10799"/>
                  </a:cubicBezTo>
                  <a:lnTo>
                    <a:pt x="2453" y="10799"/>
                  </a:lnTo>
                  <a:cubicBezTo>
                    <a:pt x="2441" y="10799"/>
                    <a:pt x="2418" y="10787"/>
                    <a:pt x="2418" y="10787"/>
                  </a:cubicBezTo>
                  <a:cubicBezTo>
                    <a:pt x="2418" y="10787"/>
                    <a:pt x="2406" y="10775"/>
                    <a:pt x="2406" y="10763"/>
                  </a:cubicBezTo>
                  <a:lnTo>
                    <a:pt x="2561" y="9966"/>
                  </a:lnTo>
                  <a:cubicBezTo>
                    <a:pt x="2561" y="9954"/>
                    <a:pt x="2572" y="9942"/>
                    <a:pt x="2596" y="9942"/>
                  </a:cubicBezTo>
                  <a:lnTo>
                    <a:pt x="3596" y="9942"/>
                  </a:lnTo>
                  <a:cubicBezTo>
                    <a:pt x="3692" y="9942"/>
                    <a:pt x="3763" y="9870"/>
                    <a:pt x="3763" y="9775"/>
                  </a:cubicBezTo>
                  <a:cubicBezTo>
                    <a:pt x="3763" y="9680"/>
                    <a:pt x="3692" y="9609"/>
                    <a:pt x="3596" y="9609"/>
                  </a:cubicBezTo>
                  <a:lnTo>
                    <a:pt x="3370" y="9609"/>
                  </a:lnTo>
                  <a:lnTo>
                    <a:pt x="3370" y="9418"/>
                  </a:lnTo>
                  <a:cubicBezTo>
                    <a:pt x="3370" y="9299"/>
                    <a:pt x="3465" y="9216"/>
                    <a:pt x="3584" y="9216"/>
                  </a:cubicBezTo>
                  <a:close/>
                  <a:moveTo>
                    <a:pt x="1810" y="0"/>
                  </a:moveTo>
                  <a:cubicBezTo>
                    <a:pt x="1656" y="0"/>
                    <a:pt x="1501" y="131"/>
                    <a:pt x="1501" y="310"/>
                  </a:cubicBezTo>
                  <a:lnTo>
                    <a:pt x="1501" y="726"/>
                  </a:lnTo>
                  <a:cubicBezTo>
                    <a:pt x="1501" y="893"/>
                    <a:pt x="1632" y="1036"/>
                    <a:pt x="1810" y="1036"/>
                  </a:cubicBezTo>
                  <a:lnTo>
                    <a:pt x="1846" y="1036"/>
                  </a:lnTo>
                  <a:lnTo>
                    <a:pt x="1846" y="1572"/>
                  </a:lnTo>
                  <a:cubicBezTo>
                    <a:pt x="1727" y="1572"/>
                    <a:pt x="1608" y="1512"/>
                    <a:pt x="1537" y="1417"/>
                  </a:cubicBezTo>
                  <a:lnTo>
                    <a:pt x="1394" y="1238"/>
                  </a:lnTo>
                  <a:cubicBezTo>
                    <a:pt x="1191" y="941"/>
                    <a:pt x="846" y="762"/>
                    <a:pt x="489" y="762"/>
                  </a:cubicBezTo>
                  <a:cubicBezTo>
                    <a:pt x="358" y="762"/>
                    <a:pt x="239" y="798"/>
                    <a:pt x="144" y="905"/>
                  </a:cubicBezTo>
                  <a:cubicBezTo>
                    <a:pt x="60" y="1000"/>
                    <a:pt x="1" y="1131"/>
                    <a:pt x="1" y="1250"/>
                  </a:cubicBezTo>
                  <a:lnTo>
                    <a:pt x="1" y="1929"/>
                  </a:lnTo>
                  <a:cubicBezTo>
                    <a:pt x="1" y="3560"/>
                    <a:pt x="834" y="3894"/>
                    <a:pt x="1501" y="4179"/>
                  </a:cubicBezTo>
                  <a:cubicBezTo>
                    <a:pt x="1870" y="4334"/>
                    <a:pt x="2203" y="4465"/>
                    <a:pt x="2370" y="4786"/>
                  </a:cubicBezTo>
                  <a:cubicBezTo>
                    <a:pt x="2406" y="4882"/>
                    <a:pt x="2394" y="4965"/>
                    <a:pt x="2334" y="5025"/>
                  </a:cubicBezTo>
                  <a:cubicBezTo>
                    <a:pt x="2284" y="5092"/>
                    <a:pt x="2191" y="5124"/>
                    <a:pt x="2108" y="5124"/>
                  </a:cubicBezTo>
                  <a:cubicBezTo>
                    <a:pt x="2073" y="5124"/>
                    <a:pt x="2041" y="5118"/>
                    <a:pt x="2013" y="5108"/>
                  </a:cubicBezTo>
                  <a:cubicBezTo>
                    <a:pt x="1894" y="5060"/>
                    <a:pt x="1870" y="4906"/>
                    <a:pt x="1870" y="4786"/>
                  </a:cubicBezTo>
                  <a:cubicBezTo>
                    <a:pt x="1870" y="4703"/>
                    <a:pt x="1810" y="4632"/>
                    <a:pt x="1727" y="4632"/>
                  </a:cubicBezTo>
                  <a:cubicBezTo>
                    <a:pt x="1632" y="4632"/>
                    <a:pt x="1560" y="4691"/>
                    <a:pt x="1560" y="4775"/>
                  </a:cubicBezTo>
                  <a:cubicBezTo>
                    <a:pt x="1560" y="4929"/>
                    <a:pt x="1572" y="5263"/>
                    <a:pt x="1894" y="5406"/>
                  </a:cubicBezTo>
                  <a:cubicBezTo>
                    <a:pt x="1965" y="5429"/>
                    <a:pt x="2037" y="5441"/>
                    <a:pt x="2108" y="5441"/>
                  </a:cubicBezTo>
                  <a:cubicBezTo>
                    <a:pt x="2275" y="5441"/>
                    <a:pt x="2453" y="5370"/>
                    <a:pt x="2572" y="5251"/>
                  </a:cubicBezTo>
                  <a:cubicBezTo>
                    <a:pt x="2584" y="5239"/>
                    <a:pt x="2608" y="5227"/>
                    <a:pt x="2608" y="5203"/>
                  </a:cubicBezTo>
                  <a:cubicBezTo>
                    <a:pt x="2918" y="5703"/>
                    <a:pt x="3323" y="6144"/>
                    <a:pt x="3811" y="6489"/>
                  </a:cubicBezTo>
                  <a:lnTo>
                    <a:pt x="3834" y="6501"/>
                  </a:lnTo>
                  <a:cubicBezTo>
                    <a:pt x="3799" y="6561"/>
                    <a:pt x="3775" y="6656"/>
                    <a:pt x="3775" y="6727"/>
                  </a:cubicBezTo>
                  <a:lnTo>
                    <a:pt x="3775" y="6846"/>
                  </a:lnTo>
                  <a:cubicBezTo>
                    <a:pt x="3775" y="7037"/>
                    <a:pt x="3918" y="7215"/>
                    <a:pt x="4096" y="7263"/>
                  </a:cubicBezTo>
                  <a:lnTo>
                    <a:pt x="4096" y="8870"/>
                  </a:lnTo>
                  <a:lnTo>
                    <a:pt x="3596" y="8870"/>
                  </a:lnTo>
                  <a:cubicBezTo>
                    <a:pt x="3299" y="8870"/>
                    <a:pt x="3061" y="9108"/>
                    <a:pt x="3061" y="9406"/>
                  </a:cubicBezTo>
                  <a:lnTo>
                    <a:pt x="3061" y="9597"/>
                  </a:lnTo>
                  <a:lnTo>
                    <a:pt x="2620" y="9597"/>
                  </a:lnTo>
                  <a:cubicBezTo>
                    <a:pt x="2441" y="9597"/>
                    <a:pt x="2287" y="9716"/>
                    <a:pt x="2263" y="9894"/>
                  </a:cubicBezTo>
                  <a:lnTo>
                    <a:pt x="2108" y="10680"/>
                  </a:lnTo>
                  <a:cubicBezTo>
                    <a:pt x="2096" y="10787"/>
                    <a:pt x="2108" y="10906"/>
                    <a:pt x="2191" y="10978"/>
                  </a:cubicBezTo>
                  <a:cubicBezTo>
                    <a:pt x="2263" y="11073"/>
                    <a:pt x="2370" y="11121"/>
                    <a:pt x="2465" y="11121"/>
                  </a:cubicBezTo>
                  <a:lnTo>
                    <a:pt x="6752" y="11121"/>
                  </a:lnTo>
                  <a:cubicBezTo>
                    <a:pt x="6859" y="11121"/>
                    <a:pt x="6966" y="11073"/>
                    <a:pt x="7037" y="10978"/>
                  </a:cubicBezTo>
                  <a:cubicBezTo>
                    <a:pt x="7109" y="10894"/>
                    <a:pt x="7144" y="10787"/>
                    <a:pt x="7109" y="10680"/>
                  </a:cubicBezTo>
                  <a:lnTo>
                    <a:pt x="6966" y="9894"/>
                  </a:lnTo>
                  <a:cubicBezTo>
                    <a:pt x="6930" y="9716"/>
                    <a:pt x="6787" y="9597"/>
                    <a:pt x="6609" y="9597"/>
                  </a:cubicBezTo>
                  <a:lnTo>
                    <a:pt x="6156" y="9597"/>
                  </a:lnTo>
                  <a:lnTo>
                    <a:pt x="6156" y="9406"/>
                  </a:lnTo>
                  <a:cubicBezTo>
                    <a:pt x="6156" y="9108"/>
                    <a:pt x="5918" y="8870"/>
                    <a:pt x="5620" y="8870"/>
                  </a:cubicBezTo>
                  <a:lnTo>
                    <a:pt x="5132" y="8870"/>
                  </a:lnTo>
                  <a:lnTo>
                    <a:pt x="5132" y="7263"/>
                  </a:lnTo>
                  <a:cubicBezTo>
                    <a:pt x="5311" y="7215"/>
                    <a:pt x="5442" y="7037"/>
                    <a:pt x="5442" y="6846"/>
                  </a:cubicBezTo>
                  <a:lnTo>
                    <a:pt x="5442" y="6727"/>
                  </a:lnTo>
                  <a:cubicBezTo>
                    <a:pt x="5442" y="6632"/>
                    <a:pt x="5418" y="6561"/>
                    <a:pt x="5382" y="6501"/>
                  </a:cubicBezTo>
                  <a:lnTo>
                    <a:pt x="5418" y="6489"/>
                  </a:lnTo>
                  <a:cubicBezTo>
                    <a:pt x="5894" y="6132"/>
                    <a:pt x="6311" y="5703"/>
                    <a:pt x="6621" y="5203"/>
                  </a:cubicBezTo>
                  <a:cubicBezTo>
                    <a:pt x="6632" y="5227"/>
                    <a:pt x="6656" y="5239"/>
                    <a:pt x="6656" y="5251"/>
                  </a:cubicBezTo>
                  <a:cubicBezTo>
                    <a:pt x="6775" y="5382"/>
                    <a:pt x="6954" y="5441"/>
                    <a:pt x="7109" y="5441"/>
                  </a:cubicBezTo>
                  <a:cubicBezTo>
                    <a:pt x="7192" y="5441"/>
                    <a:pt x="7263" y="5429"/>
                    <a:pt x="7335" y="5406"/>
                  </a:cubicBezTo>
                  <a:cubicBezTo>
                    <a:pt x="7644" y="5263"/>
                    <a:pt x="7668" y="4929"/>
                    <a:pt x="7668" y="4775"/>
                  </a:cubicBezTo>
                  <a:cubicBezTo>
                    <a:pt x="7668" y="4701"/>
                    <a:pt x="7603" y="4628"/>
                    <a:pt x="7531" y="4628"/>
                  </a:cubicBezTo>
                  <a:cubicBezTo>
                    <a:pt x="7521" y="4628"/>
                    <a:pt x="7511" y="4629"/>
                    <a:pt x="7502" y="4632"/>
                  </a:cubicBezTo>
                  <a:cubicBezTo>
                    <a:pt x="7406" y="4632"/>
                    <a:pt x="7335" y="4703"/>
                    <a:pt x="7347" y="4786"/>
                  </a:cubicBezTo>
                  <a:cubicBezTo>
                    <a:pt x="7347" y="4906"/>
                    <a:pt x="7335" y="5048"/>
                    <a:pt x="7216" y="5108"/>
                  </a:cubicBezTo>
                  <a:cubicBezTo>
                    <a:pt x="7188" y="5117"/>
                    <a:pt x="7158" y="5122"/>
                    <a:pt x="7128" y="5122"/>
                  </a:cubicBezTo>
                  <a:cubicBezTo>
                    <a:pt x="7043" y="5122"/>
                    <a:pt x="6956" y="5086"/>
                    <a:pt x="6894" y="5025"/>
                  </a:cubicBezTo>
                  <a:cubicBezTo>
                    <a:pt x="6835" y="4953"/>
                    <a:pt x="6811" y="4882"/>
                    <a:pt x="6859" y="4786"/>
                  </a:cubicBezTo>
                  <a:cubicBezTo>
                    <a:pt x="7025" y="4465"/>
                    <a:pt x="7335" y="4334"/>
                    <a:pt x="7728" y="4179"/>
                  </a:cubicBezTo>
                  <a:cubicBezTo>
                    <a:pt x="8395" y="3917"/>
                    <a:pt x="9228" y="3572"/>
                    <a:pt x="9228" y="1929"/>
                  </a:cubicBezTo>
                  <a:lnTo>
                    <a:pt x="9228" y="1250"/>
                  </a:lnTo>
                  <a:cubicBezTo>
                    <a:pt x="9216" y="1131"/>
                    <a:pt x="9168" y="1000"/>
                    <a:pt x="9061" y="905"/>
                  </a:cubicBezTo>
                  <a:cubicBezTo>
                    <a:pt x="8978" y="822"/>
                    <a:pt x="8859" y="762"/>
                    <a:pt x="8716" y="762"/>
                  </a:cubicBezTo>
                  <a:cubicBezTo>
                    <a:pt x="8359" y="762"/>
                    <a:pt x="8025" y="941"/>
                    <a:pt x="7811" y="1238"/>
                  </a:cubicBezTo>
                  <a:lnTo>
                    <a:pt x="7680" y="1417"/>
                  </a:lnTo>
                  <a:cubicBezTo>
                    <a:pt x="7609" y="1512"/>
                    <a:pt x="7490" y="1572"/>
                    <a:pt x="7371" y="1572"/>
                  </a:cubicBezTo>
                  <a:lnTo>
                    <a:pt x="7371" y="1036"/>
                  </a:lnTo>
                  <a:lnTo>
                    <a:pt x="7394" y="1036"/>
                  </a:lnTo>
                  <a:cubicBezTo>
                    <a:pt x="7561" y="1036"/>
                    <a:pt x="7704" y="905"/>
                    <a:pt x="7704" y="726"/>
                  </a:cubicBezTo>
                  <a:lnTo>
                    <a:pt x="7704" y="310"/>
                  </a:lnTo>
                  <a:cubicBezTo>
                    <a:pt x="7704" y="143"/>
                    <a:pt x="7573" y="0"/>
                    <a:pt x="7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8" name="Google Shape;7038;p79"/>
            <p:cNvSpPr/>
            <p:nvPr/>
          </p:nvSpPr>
          <p:spPr>
            <a:xfrm>
              <a:off x="4118903" y="3867139"/>
              <a:ext cx="93987" cy="87971"/>
            </a:xfrm>
            <a:custGeom>
              <a:avLst/>
              <a:gdLst/>
              <a:ahLst/>
              <a:cxnLst/>
              <a:rect l="l" t="t" r="r" b="b"/>
              <a:pathLst>
                <a:path w="2953" h="2764" extrusionOk="0">
                  <a:moveTo>
                    <a:pt x="1477" y="489"/>
                  </a:moveTo>
                  <a:lnTo>
                    <a:pt x="1727" y="989"/>
                  </a:lnTo>
                  <a:cubicBezTo>
                    <a:pt x="1762" y="1049"/>
                    <a:pt x="1822" y="1096"/>
                    <a:pt x="1881" y="1096"/>
                  </a:cubicBezTo>
                  <a:lnTo>
                    <a:pt x="2441" y="1180"/>
                  </a:lnTo>
                  <a:lnTo>
                    <a:pt x="2036" y="1584"/>
                  </a:lnTo>
                  <a:cubicBezTo>
                    <a:pt x="2000" y="1632"/>
                    <a:pt x="1977" y="1692"/>
                    <a:pt x="1977" y="1763"/>
                  </a:cubicBezTo>
                  <a:lnTo>
                    <a:pt x="2072" y="2335"/>
                  </a:lnTo>
                  <a:lnTo>
                    <a:pt x="1560" y="2061"/>
                  </a:lnTo>
                  <a:cubicBezTo>
                    <a:pt x="1536" y="2049"/>
                    <a:pt x="1500" y="2037"/>
                    <a:pt x="1477" y="2037"/>
                  </a:cubicBezTo>
                  <a:cubicBezTo>
                    <a:pt x="1441" y="2037"/>
                    <a:pt x="1417" y="2049"/>
                    <a:pt x="1381" y="2061"/>
                  </a:cubicBezTo>
                  <a:lnTo>
                    <a:pt x="881" y="2335"/>
                  </a:lnTo>
                  <a:lnTo>
                    <a:pt x="965" y="1763"/>
                  </a:lnTo>
                  <a:cubicBezTo>
                    <a:pt x="988" y="1703"/>
                    <a:pt x="953" y="1632"/>
                    <a:pt x="905" y="1584"/>
                  </a:cubicBezTo>
                  <a:lnTo>
                    <a:pt x="512" y="1180"/>
                  </a:lnTo>
                  <a:lnTo>
                    <a:pt x="1072" y="1096"/>
                  </a:lnTo>
                  <a:cubicBezTo>
                    <a:pt x="1131" y="1084"/>
                    <a:pt x="1191" y="1049"/>
                    <a:pt x="1227" y="989"/>
                  </a:cubicBezTo>
                  <a:lnTo>
                    <a:pt x="1477" y="489"/>
                  </a:lnTo>
                  <a:close/>
                  <a:moveTo>
                    <a:pt x="1477" y="1"/>
                  </a:moveTo>
                  <a:cubicBezTo>
                    <a:pt x="1405" y="1"/>
                    <a:pt x="1322" y="49"/>
                    <a:pt x="1298" y="108"/>
                  </a:cubicBezTo>
                  <a:lnTo>
                    <a:pt x="953" y="799"/>
                  </a:lnTo>
                  <a:lnTo>
                    <a:pt x="191" y="906"/>
                  </a:lnTo>
                  <a:cubicBezTo>
                    <a:pt x="119" y="918"/>
                    <a:pt x="60" y="965"/>
                    <a:pt x="36" y="1037"/>
                  </a:cubicBezTo>
                  <a:cubicBezTo>
                    <a:pt x="0" y="1108"/>
                    <a:pt x="36" y="1180"/>
                    <a:pt x="72" y="1227"/>
                  </a:cubicBezTo>
                  <a:lnTo>
                    <a:pt x="631" y="1763"/>
                  </a:lnTo>
                  <a:lnTo>
                    <a:pt x="488" y="2525"/>
                  </a:lnTo>
                  <a:cubicBezTo>
                    <a:pt x="476" y="2596"/>
                    <a:pt x="512" y="2668"/>
                    <a:pt x="572" y="2716"/>
                  </a:cubicBezTo>
                  <a:cubicBezTo>
                    <a:pt x="604" y="2741"/>
                    <a:pt x="639" y="2753"/>
                    <a:pt x="676" y="2753"/>
                  </a:cubicBezTo>
                  <a:cubicBezTo>
                    <a:pt x="708" y="2753"/>
                    <a:pt x="741" y="2744"/>
                    <a:pt x="774" y="2727"/>
                  </a:cubicBezTo>
                  <a:lnTo>
                    <a:pt x="1465" y="2370"/>
                  </a:lnTo>
                  <a:lnTo>
                    <a:pt x="2143" y="2727"/>
                  </a:lnTo>
                  <a:cubicBezTo>
                    <a:pt x="2179" y="2751"/>
                    <a:pt x="2203" y="2763"/>
                    <a:pt x="2239" y="2763"/>
                  </a:cubicBezTo>
                  <a:cubicBezTo>
                    <a:pt x="2274" y="2763"/>
                    <a:pt x="2310" y="2751"/>
                    <a:pt x="2358" y="2716"/>
                  </a:cubicBezTo>
                  <a:cubicBezTo>
                    <a:pt x="2417" y="2668"/>
                    <a:pt x="2441" y="2596"/>
                    <a:pt x="2429" y="2525"/>
                  </a:cubicBezTo>
                  <a:lnTo>
                    <a:pt x="2298" y="1763"/>
                  </a:lnTo>
                  <a:lnTo>
                    <a:pt x="2846" y="1227"/>
                  </a:lnTo>
                  <a:cubicBezTo>
                    <a:pt x="2917" y="1180"/>
                    <a:pt x="2953" y="1108"/>
                    <a:pt x="2917" y="1037"/>
                  </a:cubicBezTo>
                  <a:cubicBezTo>
                    <a:pt x="2893" y="965"/>
                    <a:pt x="2834" y="918"/>
                    <a:pt x="2751" y="906"/>
                  </a:cubicBezTo>
                  <a:lnTo>
                    <a:pt x="2000" y="799"/>
                  </a:lnTo>
                  <a:lnTo>
                    <a:pt x="1655" y="108"/>
                  </a:lnTo>
                  <a:cubicBezTo>
                    <a:pt x="1619" y="37"/>
                    <a:pt x="1548"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39" name="Google Shape;7039;p79"/>
          <p:cNvGrpSpPr/>
          <p:nvPr/>
        </p:nvGrpSpPr>
        <p:grpSpPr>
          <a:xfrm>
            <a:off x="8006505" y="3390044"/>
            <a:ext cx="323654" cy="303189"/>
            <a:chOff x="8006505" y="3390044"/>
            <a:chExt cx="323654" cy="303189"/>
          </a:xfrm>
        </p:grpSpPr>
        <p:sp>
          <p:nvSpPr>
            <p:cNvPr id="7040" name="Google Shape;7040;p79"/>
            <p:cNvSpPr/>
            <p:nvPr/>
          </p:nvSpPr>
          <p:spPr>
            <a:xfrm>
              <a:off x="8006505" y="3390044"/>
              <a:ext cx="323654" cy="303189"/>
            </a:xfrm>
            <a:custGeom>
              <a:avLst/>
              <a:gdLst/>
              <a:ahLst/>
              <a:cxnLst/>
              <a:rect l="l" t="t" r="r" b="b"/>
              <a:pathLst>
                <a:path w="10169" h="9526" extrusionOk="0">
                  <a:moveTo>
                    <a:pt x="5358" y="322"/>
                  </a:moveTo>
                  <a:cubicBezTo>
                    <a:pt x="5704" y="322"/>
                    <a:pt x="5965" y="608"/>
                    <a:pt x="5965" y="930"/>
                  </a:cubicBezTo>
                  <a:lnTo>
                    <a:pt x="5965" y="1311"/>
                  </a:lnTo>
                  <a:cubicBezTo>
                    <a:pt x="5965" y="1584"/>
                    <a:pt x="6192" y="1811"/>
                    <a:pt x="6477" y="1811"/>
                  </a:cubicBezTo>
                  <a:lnTo>
                    <a:pt x="6620" y="1811"/>
                  </a:lnTo>
                  <a:cubicBezTo>
                    <a:pt x="6727" y="1811"/>
                    <a:pt x="6811" y="1906"/>
                    <a:pt x="6811" y="2001"/>
                  </a:cubicBezTo>
                  <a:lnTo>
                    <a:pt x="6811" y="3013"/>
                  </a:lnTo>
                  <a:cubicBezTo>
                    <a:pt x="6811" y="3120"/>
                    <a:pt x="6727" y="3204"/>
                    <a:pt x="6620" y="3204"/>
                  </a:cubicBezTo>
                  <a:lnTo>
                    <a:pt x="3465" y="3204"/>
                  </a:lnTo>
                  <a:cubicBezTo>
                    <a:pt x="3358" y="3204"/>
                    <a:pt x="3275" y="3120"/>
                    <a:pt x="3275" y="3013"/>
                  </a:cubicBezTo>
                  <a:lnTo>
                    <a:pt x="3322" y="2001"/>
                  </a:lnTo>
                  <a:cubicBezTo>
                    <a:pt x="3322" y="1894"/>
                    <a:pt x="3406" y="1811"/>
                    <a:pt x="3513" y="1811"/>
                  </a:cubicBezTo>
                  <a:lnTo>
                    <a:pt x="3656" y="1811"/>
                  </a:lnTo>
                  <a:cubicBezTo>
                    <a:pt x="3941" y="1811"/>
                    <a:pt x="4168" y="1584"/>
                    <a:pt x="4168" y="1311"/>
                  </a:cubicBezTo>
                  <a:lnTo>
                    <a:pt x="4168" y="930"/>
                  </a:lnTo>
                  <a:cubicBezTo>
                    <a:pt x="4168" y="596"/>
                    <a:pt x="4453" y="322"/>
                    <a:pt x="4775" y="322"/>
                  </a:cubicBezTo>
                  <a:close/>
                  <a:moveTo>
                    <a:pt x="9275" y="2239"/>
                  </a:moveTo>
                  <a:cubicBezTo>
                    <a:pt x="9585" y="2239"/>
                    <a:pt x="9847" y="2501"/>
                    <a:pt x="9847" y="2823"/>
                  </a:cubicBezTo>
                  <a:lnTo>
                    <a:pt x="9835" y="8633"/>
                  </a:lnTo>
                  <a:cubicBezTo>
                    <a:pt x="9835" y="8943"/>
                    <a:pt x="9585" y="9204"/>
                    <a:pt x="9252" y="9204"/>
                  </a:cubicBezTo>
                  <a:lnTo>
                    <a:pt x="881" y="9204"/>
                  </a:lnTo>
                  <a:cubicBezTo>
                    <a:pt x="560" y="9204"/>
                    <a:pt x="298" y="8954"/>
                    <a:pt x="298" y="8633"/>
                  </a:cubicBezTo>
                  <a:lnTo>
                    <a:pt x="298" y="2823"/>
                  </a:lnTo>
                  <a:cubicBezTo>
                    <a:pt x="298" y="2513"/>
                    <a:pt x="548" y="2239"/>
                    <a:pt x="881" y="2239"/>
                  </a:cubicBezTo>
                  <a:lnTo>
                    <a:pt x="2977" y="2239"/>
                  </a:lnTo>
                  <a:lnTo>
                    <a:pt x="2977" y="2775"/>
                  </a:lnTo>
                  <a:lnTo>
                    <a:pt x="1001" y="2775"/>
                  </a:lnTo>
                  <a:cubicBezTo>
                    <a:pt x="905" y="2775"/>
                    <a:pt x="834" y="2858"/>
                    <a:pt x="834" y="2942"/>
                  </a:cubicBezTo>
                  <a:lnTo>
                    <a:pt x="834" y="8514"/>
                  </a:lnTo>
                  <a:cubicBezTo>
                    <a:pt x="834" y="8597"/>
                    <a:pt x="905" y="8669"/>
                    <a:pt x="1001" y="8669"/>
                  </a:cubicBezTo>
                  <a:lnTo>
                    <a:pt x="6418" y="8669"/>
                  </a:lnTo>
                  <a:cubicBezTo>
                    <a:pt x="6501" y="8669"/>
                    <a:pt x="6573" y="8597"/>
                    <a:pt x="6573" y="8514"/>
                  </a:cubicBezTo>
                  <a:cubicBezTo>
                    <a:pt x="6573" y="8419"/>
                    <a:pt x="6501" y="8347"/>
                    <a:pt x="6418" y="8347"/>
                  </a:cubicBezTo>
                  <a:lnTo>
                    <a:pt x="1155" y="8347"/>
                  </a:lnTo>
                  <a:lnTo>
                    <a:pt x="1155" y="3108"/>
                  </a:lnTo>
                  <a:lnTo>
                    <a:pt x="2989" y="3108"/>
                  </a:lnTo>
                  <a:cubicBezTo>
                    <a:pt x="3037" y="3347"/>
                    <a:pt x="3239" y="3537"/>
                    <a:pt x="3501" y="3537"/>
                  </a:cubicBezTo>
                  <a:lnTo>
                    <a:pt x="6656" y="3537"/>
                  </a:lnTo>
                  <a:cubicBezTo>
                    <a:pt x="6906" y="3537"/>
                    <a:pt x="7108" y="3359"/>
                    <a:pt x="7156" y="3108"/>
                  </a:cubicBezTo>
                  <a:lnTo>
                    <a:pt x="8990" y="3108"/>
                  </a:lnTo>
                  <a:lnTo>
                    <a:pt x="8990" y="8347"/>
                  </a:lnTo>
                  <a:lnTo>
                    <a:pt x="7216" y="8347"/>
                  </a:lnTo>
                  <a:cubicBezTo>
                    <a:pt x="7132" y="8347"/>
                    <a:pt x="7049" y="8419"/>
                    <a:pt x="7049" y="8514"/>
                  </a:cubicBezTo>
                  <a:cubicBezTo>
                    <a:pt x="7049" y="8597"/>
                    <a:pt x="7132" y="8669"/>
                    <a:pt x="7216" y="8669"/>
                  </a:cubicBezTo>
                  <a:lnTo>
                    <a:pt x="9156" y="8669"/>
                  </a:lnTo>
                  <a:cubicBezTo>
                    <a:pt x="9240" y="8669"/>
                    <a:pt x="9311" y="8597"/>
                    <a:pt x="9311" y="8514"/>
                  </a:cubicBezTo>
                  <a:lnTo>
                    <a:pt x="9311" y="2942"/>
                  </a:lnTo>
                  <a:cubicBezTo>
                    <a:pt x="9311" y="2858"/>
                    <a:pt x="9240" y="2775"/>
                    <a:pt x="9156" y="2775"/>
                  </a:cubicBezTo>
                  <a:lnTo>
                    <a:pt x="7168" y="2775"/>
                  </a:lnTo>
                  <a:lnTo>
                    <a:pt x="7168" y="2239"/>
                  </a:lnTo>
                  <a:close/>
                  <a:moveTo>
                    <a:pt x="4787" y="1"/>
                  </a:moveTo>
                  <a:cubicBezTo>
                    <a:pt x="4275" y="1"/>
                    <a:pt x="3858" y="418"/>
                    <a:pt x="3858" y="930"/>
                  </a:cubicBezTo>
                  <a:lnTo>
                    <a:pt x="3858" y="1311"/>
                  </a:lnTo>
                  <a:cubicBezTo>
                    <a:pt x="3858" y="1406"/>
                    <a:pt x="3763" y="1501"/>
                    <a:pt x="3656" y="1501"/>
                  </a:cubicBezTo>
                  <a:lnTo>
                    <a:pt x="3513" y="1501"/>
                  </a:lnTo>
                  <a:cubicBezTo>
                    <a:pt x="3263" y="1501"/>
                    <a:pt x="3048" y="1680"/>
                    <a:pt x="3001" y="1930"/>
                  </a:cubicBezTo>
                  <a:lnTo>
                    <a:pt x="893" y="1930"/>
                  </a:lnTo>
                  <a:cubicBezTo>
                    <a:pt x="405" y="1930"/>
                    <a:pt x="0" y="2335"/>
                    <a:pt x="0" y="2823"/>
                  </a:cubicBezTo>
                  <a:lnTo>
                    <a:pt x="0" y="8633"/>
                  </a:lnTo>
                  <a:cubicBezTo>
                    <a:pt x="0" y="9121"/>
                    <a:pt x="405" y="9526"/>
                    <a:pt x="893" y="9526"/>
                  </a:cubicBezTo>
                  <a:lnTo>
                    <a:pt x="9263" y="9526"/>
                  </a:lnTo>
                  <a:cubicBezTo>
                    <a:pt x="9764" y="9526"/>
                    <a:pt x="10156" y="9121"/>
                    <a:pt x="10156" y="8633"/>
                  </a:cubicBezTo>
                  <a:lnTo>
                    <a:pt x="10156" y="2823"/>
                  </a:lnTo>
                  <a:cubicBezTo>
                    <a:pt x="10168" y="2335"/>
                    <a:pt x="9764" y="1930"/>
                    <a:pt x="9275" y="1930"/>
                  </a:cubicBezTo>
                  <a:lnTo>
                    <a:pt x="7156" y="1930"/>
                  </a:lnTo>
                  <a:cubicBezTo>
                    <a:pt x="7108" y="1692"/>
                    <a:pt x="6906" y="1501"/>
                    <a:pt x="6656" y="1501"/>
                  </a:cubicBezTo>
                  <a:lnTo>
                    <a:pt x="6501" y="1501"/>
                  </a:lnTo>
                  <a:cubicBezTo>
                    <a:pt x="6394" y="1501"/>
                    <a:pt x="6311" y="1406"/>
                    <a:pt x="6311" y="1311"/>
                  </a:cubicBezTo>
                  <a:lnTo>
                    <a:pt x="6311" y="930"/>
                  </a:lnTo>
                  <a:cubicBezTo>
                    <a:pt x="6311" y="418"/>
                    <a:pt x="5894" y="1"/>
                    <a:pt x="5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1" name="Google Shape;7041;p79"/>
            <p:cNvSpPr/>
            <p:nvPr/>
          </p:nvSpPr>
          <p:spPr>
            <a:xfrm>
              <a:off x="8148997" y="3444247"/>
              <a:ext cx="37907" cy="37938"/>
            </a:xfrm>
            <a:custGeom>
              <a:avLst/>
              <a:gdLst/>
              <a:ahLst/>
              <a:cxnLst/>
              <a:rect l="l" t="t" r="r" b="b"/>
              <a:pathLst>
                <a:path w="1191" h="1192" extrusionOk="0">
                  <a:moveTo>
                    <a:pt x="595" y="334"/>
                  </a:moveTo>
                  <a:cubicBezTo>
                    <a:pt x="750" y="334"/>
                    <a:pt x="869" y="453"/>
                    <a:pt x="869" y="596"/>
                  </a:cubicBezTo>
                  <a:cubicBezTo>
                    <a:pt x="869" y="751"/>
                    <a:pt x="750" y="870"/>
                    <a:pt x="595" y="870"/>
                  </a:cubicBezTo>
                  <a:cubicBezTo>
                    <a:pt x="453" y="870"/>
                    <a:pt x="334" y="751"/>
                    <a:pt x="334" y="596"/>
                  </a:cubicBezTo>
                  <a:cubicBezTo>
                    <a:pt x="334" y="453"/>
                    <a:pt x="453" y="334"/>
                    <a:pt x="595" y="334"/>
                  </a:cubicBezTo>
                  <a:close/>
                  <a:moveTo>
                    <a:pt x="595" y="1"/>
                  </a:moveTo>
                  <a:cubicBezTo>
                    <a:pt x="274" y="1"/>
                    <a:pt x="0" y="274"/>
                    <a:pt x="0" y="596"/>
                  </a:cubicBezTo>
                  <a:cubicBezTo>
                    <a:pt x="0" y="929"/>
                    <a:pt x="274" y="1191"/>
                    <a:pt x="595" y="1191"/>
                  </a:cubicBezTo>
                  <a:cubicBezTo>
                    <a:pt x="929" y="1191"/>
                    <a:pt x="1191" y="929"/>
                    <a:pt x="1191" y="596"/>
                  </a:cubicBezTo>
                  <a:cubicBezTo>
                    <a:pt x="1191" y="274"/>
                    <a:pt x="929" y="1"/>
                    <a:pt x="5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2" name="Google Shape;7042;p79"/>
            <p:cNvSpPr/>
            <p:nvPr/>
          </p:nvSpPr>
          <p:spPr>
            <a:xfrm>
              <a:off x="8089861" y="3526871"/>
              <a:ext cx="165630" cy="104617"/>
            </a:xfrm>
            <a:custGeom>
              <a:avLst/>
              <a:gdLst/>
              <a:ahLst/>
              <a:cxnLst/>
              <a:rect l="l" t="t" r="r" b="b"/>
              <a:pathLst>
                <a:path w="5204" h="3287" extrusionOk="0">
                  <a:moveTo>
                    <a:pt x="739" y="2024"/>
                  </a:moveTo>
                  <a:cubicBezTo>
                    <a:pt x="1001" y="2024"/>
                    <a:pt x="1215" y="2250"/>
                    <a:pt x="1215" y="2500"/>
                  </a:cubicBezTo>
                  <a:cubicBezTo>
                    <a:pt x="1239" y="2762"/>
                    <a:pt x="1013" y="2977"/>
                    <a:pt x="739" y="2977"/>
                  </a:cubicBezTo>
                  <a:cubicBezTo>
                    <a:pt x="477" y="2977"/>
                    <a:pt x="263" y="2750"/>
                    <a:pt x="263" y="2500"/>
                  </a:cubicBezTo>
                  <a:cubicBezTo>
                    <a:pt x="263" y="2227"/>
                    <a:pt x="489" y="2024"/>
                    <a:pt x="739" y="2024"/>
                  </a:cubicBezTo>
                  <a:close/>
                  <a:moveTo>
                    <a:pt x="4823" y="0"/>
                  </a:moveTo>
                  <a:cubicBezTo>
                    <a:pt x="4823" y="0"/>
                    <a:pt x="4811" y="0"/>
                    <a:pt x="4811" y="12"/>
                  </a:cubicBezTo>
                  <a:lnTo>
                    <a:pt x="4370" y="226"/>
                  </a:lnTo>
                  <a:cubicBezTo>
                    <a:pt x="4299" y="262"/>
                    <a:pt x="4275" y="357"/>
                    <a:pt x="4299" y="429"/>
                  </a:cubicBezTo>
                  <a:cubicBezTo>
                    <a:pt x="4334" y="481"/>
                    <a:pt x="4388" y="514"/>
                    <a:pt x="4447" y="514"/>
                  </a:cubicBezTo>
                  <a:cubicBezTo>
                    <a:pt x="4469" y="514"/>
                    <a:pt x="4491" y="510"/>
                    <a:pt x="4513" y="500"/>
                  </a:cubicBezTo>
                  <a:lnTo>
                    <a:pt x="4632" y="441"/>
                  </a:lnTo>
                  <a:lnTo>
                    <a:pt x="4632" y="441"/>
                  </a:lnTo>
                  <a:cubicBezTo>
                    <a:pt x="4418" y="1143"/>
                    <a:pt x="4049" y="1667"/>
                    <a:pt x="3537" y="1988"/>
                  </a:cubicBezTo>
                  <a:cubicBezTo>
                    <a:pt x="3037" y="2306"/>
                    <a:pt x="2479" y="2385"/>
                    <a:pt x="2070" y="2385"/>
                  </a:cubicBezTo>
                  <a:cubicBezTo>
                    <a:pt x="1866" y="2385"/>
                    <a:pt x="1699" y="2365"/>
                    <a:pt x="1596" y="2346"/>
                  </a:cubicBezTo>
                  <a:cubicBezTo>
                    <a:pt x="1537" y="1977"/>
                    <a:pt x="1191" y="1679"/>
                    <a:pt x="799" y="1679"/>
                  </a:cubicBezTo>
                  <a:cubicBezTo>
                    <a:pt x="358" y="1679"/>
                    <a:pt x="1" y="2036"/>
                    <a:pt x="1" y="2477"/>
                  </a:cubicBezTo>
                  <a:cubicBezTo>
                    <a:pt x="1" y="2929"/>
                    <a:pt x="358" y="3286"/>
                    <a:pt x="799" y="3286"/>
                  </a:cubicBezTo>
                  <a:cubicBezTo>
                    <a:pt x="1180" y="3286"/>
                    <a:pt x="1501" y="3012"/>
                    <a:pt x="1572" y="2679"/>
                  </a:cubicBezTo>
                  <a:cubicBezTo>
                    <a:pt x="1691" y="2691"/>
                    <a:pt x="1858" y="2703"/>
                    <a:pt x="2049" y="2703"/>
                  </a:cubicBezTo>
                  <a:cubicBezTo>
                    <a:pt x="2501" y="2703"/>
                    <a:pt x="3120" y="2619"/>
                    <a:pt x="3692" y="2262"/>
                  </a:cubicBezTo>
                  <a:cubicBezTo>
                    <a:pt x="4251" y="1905"/>
                    <a:pt x="4656" y="1334"/>
                    <a:pt x="4894" y="595"/>
                  </a:cubicBezTo>
                  <a:lnTo>
                    <a:pt x="4930" y="631"/>
                  </a:lnTo>
                  <a:cubicBezTo>
                    <a:pt x="4954" y="691"/>
                    <a:pt x="5013" y="726"/>
                    <a:pt x="5073" y="726"/>
                  </a:cubicBezTo>
                  <a:cubicBezTo>
                    <a:pt x="5109" y="726"/>
                    <a:pt x="5120" y="726"/>
                    <a:pt x="5144" y="714"/>
                  </a:cubicBezTo>
                  <a:cubicBezTo>
                    <a:pt x="5180" y="679"/>
                    <a:pt x="5204" y="584"/>
                    <a:pt x="5180" y="500"/>
                  </a:cubicBezTo>
                  <a:lnTo>
                    <a:pt x="4966" y="72"/>
                  </a:lnTo>
                  <a:cubicBezTo>
                    <a:pt x="4966" y="72"/>
                    <a:pt x="4966" y="60"/>
                    <a:pt x="4954" y="60"/>
                  </a:cubicBezTo>
                  <a:lnTo>
                    <a:pt x="4930" y="24"/>
                  </a:lnTo>
                  <a:lnTo>
                    <a:pt x="4906" y="12"/>
                  </a:lnTo>
                  <a:cubicBezTo>
                    <a:pt x="4906" y="12"/>
                    <a:pt x="4894" y="12"/>
                    <a:pt x="4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3" name="Google Shape;7043;p79"/>
            <p:cNvSpPr/>
            <p:nvPr/>
          </p:nvSpPr>
          <p:spPr>
            <a:xfrm>
              <a:off x="8067519" y="3519742"/>
              <a:ext cx="32241" cy="30268"/>
            </a:xfrm>
            <a:custGeom>
              <a:avLst/>
              <a:gdLst/>
              <a:ahLst/>
              <a:cxnLst/>
              <a:rect l="l" t="t" r="r" b="b"/>
              <a:pathLst>
                <a:path w="1013" h="951" extrusionOk="0">
                  <a:moveTo>
                    <a:pt x="173" y="1"/>
                  </a:moveTo>
                  <a:cubicBezTo>
                    <a:pt x="131" y="1"/>
                    <a:pt x="90" y="16"/>
                    <a:pt x="60" y="46"/>
                  </a:cubicBezTo>
                  <a:cubicBezTo>
                    <a:pt x="0" y="105"/>
                    <a:pt x="0" y="212"/>
                    <a:pt x="60" y="272"/>
                  </a:cubicBezTo>
                  <a:lnTo>
                    <a:pt x="274" y="474"/>
                  </a:lnTo>
                  <a:lnTo>
                    <a:pt x="60" y="688"/>
                  </a:lnTo>
                  <a:cubicBezTo>
                    <a:pt x="0" y="748"/>
                    <a:pt x="0" y="843"/>
                    <a:pt x="60" y="903"/>
                  </a:cubicBezTo>
                  <a:cubicBezTo>
                    <a:pt x="96" y="938"/>
                    <a:pt x="131" y="950"/>
                    <a:pt x="179" y="950"/>
                  </a:cubicBezTo>
                  <a:cubicBezTo>
                    <a:pt x="227" y="950"/>
                    <a:pt x="274" y="938"/>
                    <a:pt x="298" y="903"/>
                  </a:cubicBezTo>
                  <a:lnTo>
                    <a:pt x="512" y="700"/>
                  </a:lnTo>
                  <a:lnTo>
                    <a:pt x="715" y="903"/>
                  </a:lnTo>
                  <a:cubicBezTo>
                    <a:pt x="750" y="938"/>
                    <a:pt x="786" y="950"/>
                    <a:pt x="834" y="950"/>
                  </a:cubicBezTo>
                  <a:cubicBezTo>
                    <a:pt x="881" y="950"/>
                    <a:pt x="929" y="938"/>
                    <a:pt x="953" y="903"/>
                  </a:cubicBezTo>
                  <a:cubicBezTo>
                    <a:pt x="1012" y="843"/>
                    <a:pt x="1012" y="748"/>
                    <a:pt x="953" y="688"/>
                  </a:cubicBezTo>
                  <a:lnTo>
                    <a:pt x="715" y="474"/>
                  </a:lnTo>
                  <a:lnTo>
                    <a:pt x="929" y="272"/>
                  </a:lnTo>
                  <a:cubicBezTo>
                    <a:pt x="989" y="212"/>
                    <a:pt x="989" y="105"/>
                    <a:pt x="929" y="46"/>
                  </a:cubicBezTo>
                  <a:cubicBezTo>
                    <a:pt x="899" y="16"/>
                    <a:pt x="858" y="1"/>
                    <a:pt x="816" y="1"/>
                  </a:cubicBezTo>
                  <a:cubicBezTo>
                    <a:pt x="774" y="1"/>
                    <a:pt x="733" y="16"/>
                    <a:pt x="703" y="46"/>
                  </a:cubicBezTo>
                  <a:lnTo>
                    <a:pt x="488" y="248"/>
                  </a:lnTo>
                  <a:lnTo>
                    <a:pt x="286" y="46"/>
                  </a:lnTo>
                  <a:cubicBezTo>
                    <a:pt x="256" y="16"/>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4" name="Google Shape;7044;p79"/>
            <p:cNvSpPr/>
            <p:nvPr/>
          </p:nvSpPr>
          <p:spPr>
            <a:xfrm>
              <a:off x="8244479" y="3601602"/>
              <a:ext cx="32623" cy="30268"/>
            </a:xfrm>
            <a:custGeom>
              <a:avLst/>
              <a:gdLst/>
              <a:ahLst/>
              <a:cxnLst/>
              <a:rect l="l" t="t" r="r" b="b"/>
              <a:pathLst>
                <a:path w="1025" h="951" extrusionOk="0">
                  <a:moveTo>
                    <a:pt x="179" y="1"/>
                  </a:moveTo>
                  <a:cubicBezTo>
                    <a:pt x="140" y="1"/>
                    <a:pt x="102" y="15"/>
                    <a:pt x="72" y="45"/>
                  </a:cubicBezTo>
                  <a:cubicBezTo>
                    <a:pt x="1" y="105"/>
                    <a:pt x="1" y="212"/>
                    <a:pt x="72" y="271"/>
                  </a:cubicBezTo>
                  <a:lnTo>
                    <a:pt x="274" y="474"/>
                  </a:lnTo>
                  <a:lnTo>
                    <a:pt x="72" y="688"/>
                  </a:lnTo>
                  <a:cubicBezTo>
                    <a:pt x="1" y="748"/>
                    <a:pt x="1" y="855"/>
                    <a:pt x="72" y="914"/>
                  </a:cubicBezTo>
                  <a:cubicBezTo>
                    <a:pt x="96" y="938"/>
                    <a:pt x="143" y="950"/>
                    <a:pt x="179" y="950"/>
                  </a:cubicBezTo>
                  <a:cubicBezTo>
                    <a:pt x="227" y="950"/>
                    <a:pt x="274" y="938"/>
                    <a:pt x="298" y="914"/>
                  </a:cubicBezTo>
                  <a:lnTo>
                    <a:pt x="513" y="700"/>
                  </a:lnTo>
                  <a:lnTo>
                    <a:pt x="727" y="914"/>
                  </a:lnTo>
                  <a:cubicBezTo>
                    <a:pt x="751" y="938"/>
                    <a:pt x="798" y="950"/>
                    <a:pt x="846" y="950"/>
                  </a:cubicBezTo>
                  <a:cubicBezTo>
                    <a:pt x="882" y="950"/>
                    <a:pt x="929" y="938"/>
                    <a:pt x="965" y="914"/>
                  </a:cubicBezTo>
                  <a:cubicBezTo>
                    <a:pt x="1024" y="855"/>
                    <a:pt x="1024" y="748"/>
                    <a:pt x="965" y="688"/>
                  </a:cubicBezTo>
                  <a:lnTo>
                    <a:pt x="727" y="474"/>
                  </a:lnTo>
                  <a:lnTo>
                    <a:pt x="929" y="271"/>
                  </a:lnTo>
                  <a:cubicBezTo>
                    <a:pt x="989" y="212"/>
                    <a:pt x="989" y="105"/>
                    <a:pt x="929" y="45"/>
                  </a:cubicBezTo>
                  <a:cubicBezTo>
                    <a:pt x="899" y="15"/>
                    <a:pt x="858" y="1"/>
                    <a:pt x="816" y="1"/>
                  </a:cubicBezTo>
                  <a:cubicBezTo>
                    <a:pt x="774" y="1"/>
                    <a:pt x="733" y="15"/>
                    <a:pt x="703" y="45"/>
                  </a:cubicBezTo>
                  <a:lnTo>
                    <a:pt x="501" y="260"/>
                  </a:lnTo>
                  <a:lnTo>
                    <a:pt x="286" y="45"/>
                  </a:lnTo>
                  <a:cubicBezTo>
                    <a:pt x="257" y="15"/>
                    <a:pt x="218"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5" name="Google Shape;7045;p79"/>
            <p:cNvSpPr/>
            <p:nvPr/>
          </p:nvSpPr>
          <p:spPr>
            <a:xfrm>
              <a:off x="8156190" y="3533396"/>
              <a:ext cx="32241" cy="30236"/>
            </a:xfrm>
            <a:custGeom>
              <a:avLst/>
              <a:gdLst/>
              <a:ahLst/>
              <a:cxnLst/>
              <a:rect l="l" t="t" r="r" b="b"/>
              <a:pathLst>
                <a:path w="1013" h="950" extrusionOk="0">
                  <a:moveTo>
                    <a:pt x="167" y="0"/>
                  </a:moveTo>
                  <a:cubicBezTo>
                    <a:pt x="128" y="0"/>
                    <a:pt x="90" y="15"/>
                    <a:pt x="60" y="45"/>
                  </a:cubicBezTo>
                  <a:cubicBezTo>
                    <a:pt x="0" y="105"/>
                    <a:pt x="0" y="212"/>
                    <a:pt x="60" y="271"/>
                  </a:cubicBezTo>
                  <a:lnTo>
                    <a:pt x="262" y="474"/>
                  </a:lnTo>
                  <a:lnTo>
                    <a:pt x="60" y="688"/>
                  </a:lnTo>
                  <a:cubicBezTo>
                    <a:pt x="0" y="748"/>
                    <a:pt x="0" y="855"/>
                    <a:pt x="60" y="914"/>
                  </a:cubicBezTo>
                  <a:cubicBezTo>
                    <a:pt x="84" y="938"/>
                    <a:pt x="131" y="950"/>
                    <a:pt x="179" y="950"/>
                  </a:cubicBezTo>
                  <a:cubicBezTo>
                    <a:pt x="215" y="950"/>
                    <a:pt x="262" y="938"/>
                    <a:pt x="298" y="914"/>
                  </a:cubicBezTo>
                  <a:lnTo>
                    <a:pt x="500" y="700"/>
                  </a:lnTo>
                  <a:lnTo>
                    <a:pt x="715" y="914"/>
                  </a:lnTo>
                  <a:cubicBezTo>
                    <a:pt x="739" y="938"/>
                    <a:pt x="786" y="950"/>
                    <a:pt x="834" y="950"/>
                  </a:cubicBezTo>
                  <a:cubicBezTo>
                    <a:pt x="870" y="950"/>
                    <a:pt x="917" y="938"/>
                    <a:pt x="953" y="914"/>
                  </a:cubicBezTo>
                  <a:cubicBezTo>
                    <a:pt x="1012" y="855"/>
                    <a:pt x="1012" y="748"/>
                    <a:pt x="953" y="688"/>
                  </a:cubicBezTo>
                  <a:lnTo>
                    <a:pt x="715" y="474"/>
                  </a:lnTo>
                  <a:lnTo>
                    <a:pt x="917" y="271"/>
                  </a:lnTo>
                  <a:cubicBezTo>
                    <a:pt x="977" y="212"/>
                    <a:pt x="977" y="105"/>
                    <a:pt x="917" y="45"/>
                  </a:cubicBezTo>
                  <a:cubicBezTo>
                    <a:pt x="887" y="15"/>
                    <a:pt x="849" y="0"/>
                    <a:pt x="810" y="0"/>
                  </a:cubicBezTo>
                  <a:cubicBezTo>
                    <a:pt x="771" y="0"/>
                    <a:pt x="733" y="15"/>
                    <a:pt x="703" y="45"/>
                  </a:cubicBezTo>
                  <a:lnTo>
                    <a:pt x="489" y="259"/>
                  </a:lnTo>
                  <a:lnTo>
                    <a:pt x="274" y="45"/>
                  </a:lnTo>
                  <a:cubicBezTo>
                    <a:pt x="244" y="15"/>
                    <a:pt x="20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46" name="Google Shape;7046;p79"/>
          <p:cNvGrpSpPr/>
          <p:nvPr/>
        </p:nvGrpSpPr>
        <p:grpSpPr>
          <a:xfrm>
            <a:off x="1299146" y="3806507"/>
            <a:ext cx="367990" cy="351312"/>
            <a:chOff x="1299146" y="3806507"/>
            <a:chExt cx="367990" cy="351312"/>
          </a:xfrm>
        </p:grpSpPr>
        <p:sp>
          <p:nvSpPr>
            <p:cNvPr id="7047" name="Google Shape;7047;p79"/>
            <p:cNvSpPr/>
            <p:nvPr/>
          </p:nvSpPr>
          <p:spPr>
            <a:xfrm>
              <a:off x="1299146" y="3844414"/>
              <a:ext cx="321012" cy="313405"/>
            </a:xfrm>
            <a:custGeom>
              <a:avLst/>
              <a:gdLst/>
              <a:ahLst/>
              <a:cxnLst/>
              <a:rect l="l" t="t" r="r" b="b"/>
              <a:pathLst>
                <a:path w="10086" h="9847" extrusionOk="0">
                  <a:moveTo>
                    <a:pt x="8728" y="1"/>
                  </a:moveTo>
                  <a:cubicBezTo>
                    <a:pt x="8383" y="1"/>
                    <a:pt x="8038" y="143"/>
                    <a:pt x="7787" y="405"/>
                  </a:cubicBezTo>
                  <a:lnTo>
                    <a:pt x="6847" y="1346"/>
                  </a:lnTo>
                  <a:cubicBezTo>
                    <a:pt x="6775" y="1417"/>
                    <a:pt x="6775" y="1525"/>
                    <a:pt x="6847" y="1596"/>
                  </a:cubicBezTo>
                  <a:cubicBezTo>
                    <a:pt x="6883" y="1632"/>
                    <a:pt x="6927" y="1650"/>
                    <a:pt x="6972" y="1650"/>
                  </a:cubicBezTo>
                  <a:cubicBezTo>
                    <a:pt x="7017" y="1650"/>
                    <a:pt x="7061" y="1632"/>
                    <a:pt x="7097" y="1596"/>
                  </a:cubicBezTo>
                  <a:lnTo>
                    <a:pt x="8038" y="667"/>
                  </a:lnTo>
                  <a:cubicBezTo>
                    <a:pt x="8228" y="465"/>
                    <a:pt x="8478" y="370"/>
                    <a:pt x="8728" y="370"/>
                  </a:cubicBezTo>
                  <a:cubicBezTo>
                    <a:pt x="8990" y="370"/>
                    <a:pt x="9252" y="465"/>
                    <a:pt x="9431" y="667"/>
                  </a:cubicBezTo>
                  <a:cubicBezTo>
                    <a:pt x="9633" y="858"/>
                    <a:pt x="9728" y="1108"/>
                    <a:pt x="9728" y="1358"/>
                  </a:cubicBezTo>
                  <a:cubicBezTo>
                    <a:pt x="9728" y="1620"/>
                    <a:pt x="9633" y="1882"/>
                    <a:pt x="9431" y="2060"/>
                  </a:cubicBezTo>
                  <a:lnTo>
                    <a:pt x="8157" y="3346"/>
                  </a:lnTo>
                  <a:cubicBezTo>
                    <a:pt x="8014" y="3025"/>
                    <a:pt x="7835" y="2751"/>
                    <a:pt x="7585" y="2489"/>
                  </a:cubicBezTo>
                  <a:cubicBezTo>
                    <a:pt x="7085" y="1995"/>
                    <a:pt x="6427" y="1748"/>
                    <a:pt x="5769" y="1748"/>
                  </a:cubicBezTo>
                  <a:cubicBezTo>
                    <a:pt x="5112" y="1748"/>
                    <a:pt x="4454" y="1995"/>
                    <a:pt x="3954" y="2489"/>
                  </a:cubicBezTo>
                  <a:lnTo>
                    <a:pt x="989" y="5454"/>
                  </a:lnTo>
                  <a:cubicBezTo>
                    <a:pt x="1" y="6454"/>
                    <a:pt x="1" y="8085"/>
                    <a:pt x="989" y="9085"/>
                  </a:cubicBezTo>
                  <a:cubicBezTo>
                    <a:pt x="1501" y="9597"/>
                    <a:pt x="2156" y="9847"/>
                    <a:pt x="2811" y="9847"/>
                  </a:cubicBezTo>
                  <a:cubicBezTo>
                    <a:pt x="3466" y="9847"/>
                    <a:pt x="4120" y="9597"/>
                    <a:pt x="4620" y="9085"/>
                  </a:cubicBezTo>
                  <a:lnTo>
                    <a:pt x="6204" y="7513"/>
                  </a:lnTo>
                  <a:cubicBezTo>
                    <a:pt x="6275" y="7430"/>
                    <a:pt x="6275" y="7323"/>
                    <a:pt x="6204" y="7251"/>
                  </a:cubicBezTo>
                  <a:cubicBezTo>
                    <a:pt x="6182" y="7243"/>
                    <a:pt x="6152" y="7237"/>
                    <a:pt x="6120" y="7237"/>
                  </a:cubicBezTo>
                  <a:cubicBezTo>
                    <a:pt x="6064" y="7237"/>
                    <a:pt x="5999" y="7254"/>
                    <a:pt x="5954" y="7299"/>
                  </a:cubicBezTo>
                  <a:lnTo>
                    <a:pt x="4370" y="8883"/>
                  </a:lnTo>
                  <a:cubicBezTo>
                    <a:pt x="3954" y="9299"/>
                    <a:pt x="3394" y="9537"/>
                    <a:pt x="2811" y="9537"/>
                  </a:cubicBezTo>
                  <a:cubicBezTo>
                    <a:pt x="2215" y="9537"/>
                    <a:pt x="1668" y="9311"/>
                    <a:pt x="1251" y="8883"/>
                  </a:cubicBezTo>
                  <a:cubicBezTo>
                    <a:pt x="382" y="8013"/>
                    <a:pt x="382" y="6597"/>
                    <a:pt x="1251" y="5739"/>
                  </a:cubicBezTo>
                  <a:lnTo>
                    <a:pt x="4204" y="2775"/>
                  </a:lnTo>
                  <a:cubicBezTo>
                    <a:pt x="4620" y="2358"/>
                    <a:pt x="5192" y="2120"/>
                    <a:pt x="5775" y="2120"/>
                  </a:cubicBezTo>
                  <a:cubicBezTo>
                    <a:pt x="6371" y="2120"/>
                    <a:pt x="6918" y="2346"/>
                    <a:pt x="7335" y="2775"/>
                  </a:cubicBezTo>
                  <a:cubicBezTo>
                    <a:pt x="7573" y="3013"/>
                    <a:pt x="7764" y="3310"/>
                    <a:pt x="7871" y="3644"/>
                  </a:cubicBezTo>
                  <a:lnTo>
                    <a:pt x="6478" y="5037"/>
                  </a:lnTo>
                  <a:cubicBezTo>
                    <a:pt x="6275" y="5227"/>
                    <a:pt x="6025" y="5335"/>
                    <a:pt x="5775" y="5335"/>
                  </a:cubicBezTo>
                  <a:cubicBezTo>
                    <a:pt x="5501" y="5335"/>
                    <a:pt x="5251" y="5227"/>
                    <a:pt x="5073" y="5037"/>
                  </a:cubicBezTo>
                  <a:cubicBezTo>
                    <a:pt x="4990" y="4942"/>
                    <a:pt x="4906" y="4834"/>
                    <a:pt x="4847" y="4703"/>
                  </a:cubicBezTo>
                  <a:cubicBezTo>
                    <a:pt x="4828" y="4639"/>
                    <a:pt x="4760" y="4596"/>
                    <a:pt x="4692" y="4596"/>
                  </a:cubicBezTo>
                  <a:cubicBezTo>
                    <a:pt x="4672" y="4596"/>
                    <a:pt x="4651" y="4600"/>
                    <a:pt x="4632" y="4608"/>
                  </a:cubicBezTo>
                  <a:cubicBezTo>
                    <a:pt x="4537" y="4632"/>
                    <a:pt x="4489" y="4739"/>
                    <a:pt x="4525" y="4823"/>
                  </a:cubicBezTo>
                  <a:cubicBezTo>
                    <a:pt x="4597" y="4989"/>
                    <a:pt x="4692" y="5144"/>
                    <a:pt x="4823" y="5275"/>
                  </a:cubicBezTo>
                  <a:cubicBezTo>
                    <a:pt x="5073" y="5525"/>
                    <a:pt x="5418" y="5680"/>
                    <a:pt x="5775" y="5680"/>
                  </a:cubicBezTo>
                  <a:cubicBezTo>
                    <a:pt x="6133" y="5680"/>
                    <a:pt x="6478" y="5537"/>
                    <a:pt x="6728" y="5275"/>
                  </a:cubicBezTo>
                  <a:lnTo>
                    <a:pt x="9681" y="2310"/>
                  </a:lnTo>
                  <a:cubicBezTo>
                    <a:pt x="9943" y="2060"/>
                    <a:pt x="10085" y="1715"/>
                    <a:pt x="10085" y="1358"/>
                  </a:cubicBezTo>
                  <a:cubicBezTo>
                    <a:pt x="10085" y="1001"/>
                    <a:pt x="9954" y="655"/>
                    <a:pt x="9681" y="405"/>
                  </a:cubicBezTo>
                  <a:cubicBezTo>
                    <a:pt x="9431" y="155"/>
                    <a:pt x="9085" y="1"/>
                    <a:pt x="87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8" name="Google Shape;7048;p79"/>
            <p:cNvSpPr/>
            <p:nvPr/>
          </p:nvSpPr>
          <p:spPr>
            <a:xfrm>
              <a:off x="1345391" y="3806507"/>
              <a:ext cx="321744" cy="313819"/>
            </a:xfrm>
            <a:custGeom>
              <a:avLst/>
              <a:gdLst/>
              <a:ahLst/>
              <a:cxnLst/>
              <a:rect l="l" t="t" r="r" b="b"/>
              <a:pathLst>
                <a:path w="10109" h="9860" extrusionOk="0">
                  <a:moveTo>
                    <a:pt x="7281" y="1"/>
                  </a:moveTo>
                  <a:cubicBezTo>
                    <a:pt x="6623" y="1"/>
                    <a:pt x="5965" y="251"/>
                    <a:pt x="5465" y="751"/>
                  </a:cubicBezTo>
                  <a:lnTo>
                    <a:pt x="3894" y="2335"/>
                  </a:lnTo>
                  <a:cubicBezTo>
                    <a:pt x="3810" y="2406"/>
                    <a:pt x="3810" y="2513"/>
                    <a:pt x="3894" y="2585"/>
                  </a:cubicBezTo>
                  <a:cubicBezTo>
                    <a:pt x="3929" y="2620"/>
                    <a:pt x="3974" y="2638"/>
                    <a:pt x="4019" y="2638"/>
                  </a:cubicBezTo>
                  <a:cubicBezTo>
                    <a:pt x="4063" y="2638"/>
                    <a:pt x="4108" y="2620"/>
                    <a:pt x="4144" y="2585"/>
                  </a:cubicBezTo>
                  <a:lnTo>
                    <a:pt x="5715" y="1001"/>
                  </a:lnTo>
                  <a:cubicBezTo>
                    <a:pt x="6150" y="572"/>
                    <a:pt x="6721" y="358"/>
                    <a:pt x="7291" y="358"/>
                  </a:cubicBezTo>
                  <a:cubicBezTo>
                    <a:pt x="7861" y="358"/>
                    <a:pt x="8430" y="572"/>
                    <a:pt x="8859" y="1001"/>
                  </a:cubicBezTo>
                  <a:cubicBezTo>
                    <a:pt x="9728" y="1870"/>
                    <a:pt x="9728" y="3287"/>
                    <a:pt x="8859" y="4144"/>
                  </a:cubicBezTo>
                  <a:lnTo>
                    <a:pt x="5882" y="7097"/>
                  </a:lnTo>
                  <a:cubicBezTo>
                    <a:pt x="5465" y="7514"/>
                    <a:pt x="4894" y="7752"/>
                    <a:pt x="4322" y="7752"/>
                  </a:cubicBezTo>
                  <a:cubicBezTo>
                    <a:pt x="3727" y="7752"/>
                    <a:pt x="3179" y="7526"/>
                    <a:pt x="2763" y="7097"/>
                  </a:cubicBezTo>
                  <a:cubicBezTo>
                    <a:pt x="2513" y="6859"/>
                    <a:pt x="2322" y="6561"/>
                    <a:pt x="2215" y="6228"/>
                  </a:cubicBezTo>
                  <a:lnTo>
                    <a:pt x="3620" y="4835"/>
                  </a:lnTo>
                  <a:cubicBezTo>
                    <a:pt x="3810" y="4632"/>
                    <a:pt x="4060" y="4537"/>
                    <a:pt x="4322" y="4537"/>
                  </a:cubicBezTo>
                  <a:cubicBezTo>
                    <a:pt x="4584" y="4537"/>
                    <a:pt x="4834" y="4632"/>
                    <a:pt x="5013" y="4835"/>
                  </a:cubicBezTo>
                  <a:cubicBezTo>
                    <a:pt x="5108" y="4918"/>
                    <a:pt x="5180" y="5037"/>
                    <a:pt x="5239" y="5156"/>
                  </a:cubicBezTo>
                  <a:cubicBezTo>
                    <a:pt x="5268" y="5232"/>
                    <a:pt x="5334" y="5271"/>
                    <a:pt x="5409" y="5271"/>
                  </a:cubicBezTo>
                  <a:cubicBezTo>
                    <a:pt x="5427" y="5271"/>
                    <a:pt x="5446" y="5268"/>
                    <a:pt x="5465" y="5263"/>
                  </a:cubicBezTo>
                  <a:cubicBezTo>
                    <a:pt x="5549" y="5228"/>
                    <a:pt x="5596" y="5132"/>
                    <a:pt x="5572" y="5037"/>
                  </a:cubicBezTo>
                  <a:cubicBezTo>
                    <a:pt x="5489" y="4871"/>
                    <a:pt x="5406" y="4728"/>
                    <a:pt x="5275" y="4597"/>
                  </a:cubicBezTo>
                  <a:cubicBezTo>
                    <a:pt x="5013" y="4335"/>
                    <a:pt x="4680" y="4192"/>
                    <a:pt x="4322" y="4192"/>
                  </a:cubicBezTo>
                  <a:cubicBezTo>
                    <a:pt x="3965" y="4192"/>
                    <a:pt x="3620" y="4323"/>
                    <a:pt x="3370" y="4597"/>
                  </a:cubicBezTo>
                  <a:lnTo>
                    <a:pt x="1917" y="6037"/>
                  </a:lnTo>
                  <a:cubicBezTo>
                    <a:pt x="1893" y="6049"/>
                    <a:pt x="1882" y="6061"/>
                    <a:pt x="1870" y="6097"/>
                  </a:cubicBezTo>
                  <a:lnTo>
                    <a:pt x="405" y="7549"/>
                  </a:lnTo>
                  <a:cubicBezTo>
                    <a:pt x="155" y="7811"/>
                    <a:pt x="0" y="8145"/>
                    <a:pt x="0" y="8502"/>
                  </a:cubicBezTo>
                  <a:cubicBezTo>
                    <a:pt x="0" y="8859"/>
                    <a:pt x="131" y="9204"/>
                    <a:pt x="405" y="9454"/>
                  </a:cubicBezTo>
                  <a:cubicBezTo>
                    <a:pt x="655" y="9716"/>
                    <a:pt x="1000" y="9859"/>
                    <a:pt x="1358" y="9859"/>
                  </a:cubicBezTo>
                  <a:cubicBezTo>
                    <a:pt x="1715" y="9859"/>
                    <a:pt x="2060" y="9728"/>
                    <a:pt x="2310" y="9454"/>
                  </a:cubicBezTo>
                  <a:lnTo>
                    <a:pt x="3251" y="8526"/>
                  </a:lnTo>
                  <a:cubicBezTo>
                    <a:pt x="3322" y="8442"/>
                    <a:pt x="3322" y="8347"/>
                    <a:pt x="3251" y="8264"/>
                  </a:cubicBezTo>
                  <a:cubicBezTo>
                    <a:pt x="3209" y="8228"/>
                    <a:pt x="3164" y="8210"/>
                    <a:pt x="3120" y="8210"/>
                  </a:cubicBezTo>
                  <a:cubicBezTo>
                    <a:pt x="3075" y="8210"/>
                    <a:pt x="3030" y="8228"/>
                    <a:pt x="2989" y="8264"/>
                  </a:cubicBezTo>
                  <a:lnTo>
                    <a:pt x="2060" y="9204"/>
                  </a:lnTo>
                  <a:cubicBezTo>
                    <a:pt x="1858" y="9395"/>
                    <a:pt x="1608" y="9502"/>
                    <a:pt x="1358" y="9502"/>
                  </a:cubicBezTo>
                  <a:cubicBezTo>
                    <a:pt x="1108" y="9502"/>
                    <a:pt x="834" y="9395"/>
                    <a:pt x="655" y="9204"/>
                  </a:cubicBezTo>
                  <a:cubicBezTo>
                    <a:pt x="465" y="9014"/>
                    <a:pt x="358" y="8764"/>
                    <a:pt x="358" y="8502"/>
                  </a:cubicBezTo>
                  <a:cubicBezTo>
                    <a:pt x="358" y="8252"/>
                    <a:pt x="465" y="7990"/>
                    <a:pt x="655" y="7811"/>
                  </a:cubicBezTo>
                  <a:lnTo>
                    <a:pt x="1941" y="6526"/>
                  </a:lnTo>
                  <a:cubicBezTo>
                    <a:pt x="2072" y="6835"/>
                    <a:pt x="2251" y="7121"/>
                    <a:pt x="2501" y="7371"/>
                  </a:cubicBezTo>
                  <a:cubicBezTo>
                    <a:pt x="3001" y="7859"/>
                    <a:pt x="3632" y="8133"/>
                    <a:pt x="4322" y="8133"/>
                  </a:cubicBezTo>
                  <a:cubicBezTo>
                    <a:pt x="5001" y="8133"/>
                    <a:pt x="5656" y="7871"/>
                    <a:pt x="6132" y="7371"/>
                  </a:cubicBezTo>
                  <a:lnTo>
                    <a:pt x="9097" y="4418"/>
                  </a:lnTo>
                  <a:cubicBezTo>
                    <a:pt x="10109" y="3382"/>
                    <a:pt x="10109" y="1751"/>
                    <a:pt x="9097" y="751"/>
                  </a:cubicBezTo>
                  <a:cubicBezTo>
                    <a:pt x="8597" y="251"/>
                    <a:pt x="7939" y="1"/>
                    <a:pt x="72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049" name="Google Shape;7049;p79"/>
          <p:cNvSpPr/>
          <p:nvPr/>
        </p:nvSpPr>
        <p:spPr>
          <a:xfrm>
            <a:off x="3524716" y="3804184"/>
            <a:ext cx="389187" cy="355927"/>
          </a:xfrm>
          <a:custGeom>
            <a:avLst/>
            <a:gdLst/>
            <a:ahLst/>
            <a:cxnLst/>
            <a:rect l="l" t="t" r="r" b="b"/>
            <a:pathLst>
              <a:path w="12228" h="11183" extrusionOk="0">
                <a:moveTo>
                  <a:pt x="4560" y="3991"/>
                </a:moveTo>
                <a:cubicBezTo>
                  <a:pt x="4739" y="3991"/>
                  <a:pt x="4894" y="4146"/>
                  <a:pt x="4894" y="4324"/>
                </a:cubicBezTo>
                <a:cubicBezTo>
                  <a:pt x="4894" y="4503"/>
                  <a:pt x="4739" y="4646"/>
                  <a:pt x="4560" y="4646"/>
                </a:cubicBezTo>
                <a:cubicBezTo>
                  <a:pt x="4382" y="4646"/>
                  <a:pt x="4239" y="4503"/>
                  <a:pt x="4239" y="4324"/>
                </a:cubicBezTo>
                <a:cubicBezTo>
                  <a:pt x="4251" y="4134"/>
                  <a:pt x="4382" y="3991"/>
                  <a:pt x="4560" y="3991"/>
                </a:cubicBezTo>
                <a:close/>
                <a:moveTo>
                  <a:pt x="5930" y="1419"/>
                </a:moveTo>
                <a:lnTo>
                  <a:pt x="5930" y="2003"/>
                </a:lnTo>
                <a:lnTo>
                  <a:pt x="5941" y="4051"/>
                </a:lnTo>
                <a:lnTo>
                  <a:pt x="5965" y="5872"/>
                </a:lnTo>
                <a:lnTo>
                  <a:pt x="1619" y="4908"/>
                </a:lnTo>
                <a:cubicBezTo>
                  <a:pt x="1869" y="3801"/>
                  <a:pt x="2548" y="2848"/>
                  <a:pt x="3489" y="2229"/>
                </a:cubicBezTo>
                <a:lnTo>
                  <a:pt x="4275" y="3670"/>
                </a:lnTo>
                <a:cubicBezTo>
                  <a:pt x="4025" y="3777"/>
                  <a:pt x="3858" y="4027"/>
                  <a:pt x="3858" y="4313"/>
                </a:cubicBezTo>
                <a:cubicBezTo>
                  <a:pt x="3858" y="4694"/>
                  <a:pt x="4179" y="5027"/>
                  <a:pt x="4572" y="5027"/>
                </a:cubicBezTo>
                <a:cubicBezTo>
                  <a:pt x="4965" y="5027"/>
                  <a:pt x="5287" y="4705"/>
                  <a:pt x="5287" y="4313"/>
                </a:cubicBezTo>
                <a:cubicBezTo>
                  <a:pt x="5287" y="3967"/>
                  <a:pt x="5037" y="3670"/>
                  <a:pt x="4715" y="3610"/>
                </a:cubicBezTo>
                <a:lnTo>
                  <a:pt x="3846" y="2015"/>
                </a:lnTo>
                <a:cubicBezTo>
                  <a:pt x="4477" y="1657"/>
                  <a:pt x="5168" y="1455"/>
                  <a:pt x="5930" y="1419"/>
                </a:cubicBezTo>
                <a:close/>
                <a:moveTo>
                  <a:pt x="6287" y="4265"/>
                </a:moveTo>
                <a:cubicBezTo>
                  <a:pt x="7227" y="4348"/>
                  <a:pt x="7965" y="5158"/>
                  <a:pt x="7965" y="6122"/>
                </a:cubicBezTo>
                <a:cubicBezTo>
                  <a:pt x="7965" y="6491"/>
                  <a:pt x="7846" y="6872"/>
                  <a:pt x="7644" y="7170"/>
                </a:cubicBezTo>
                <a:lnTo>
                  <a:pt x="6287" y="6039"/>
                </a:lnTo>
                <a:lnTo>
                  <a:pt x="6287" y="4265"/>
                </a:lnTo>
                <a:close/>
                <a:moveTo>
                  <a:pt x="6477" y="348"/>
                </a:moveTo>
                <a:cubicBezTo>
                  <a:pt x="9501" y="526"/>
                  <a:pt x="11871" y="3039"/>
                  <a:pt x="11871" y="6063"/>
                </a:cubicBezTo>
                <a:cubicBezTo>
                  <a:pt x="11835" y="7349"/>
                  <a:pt x="11454" y="8539"/>
                  <a:pt x="10728" y="9516"/>
                </a:cubicBezTo>
                <a:cubicBezTo>
                  <a:pt x="10692" y="9563"/>
                  <a:pt x="10644" y="9575"/>
                  <a:pt x="10609" y="9575"/>
                </a:cubicBezTo>
                <a:cubicBezTo>
                  <a:pt x="10561" y="9575"/>
                  <a:pt x="10513" y="9563"/>
                  <a:pt x="10490" y="9527"/>
                </a:cubicBezTo>
                <a:lnTo>
                  <a:pt x="9537" y="8730"/>
                </a:lnTo>
                <a:cubicBezTo>
                  <a:pt x="10013" y="8123"/>
                  <a:pt x="10311" y="7384"/>
                  <a:pt x="10394" y="6610"/>
                </a:cubicBezTo>
                <a:cubicBezTo>
                  <a:pt x="10406" y="6491"/>
                  <a:pt x="10323" y="6396"/>
                  <a:pt x="10204" y="6396"/>
                </a:cubicBezTo>
                <a:cubicBezTo>
                  <a:pt x="10097" y="6396"/>
                  <a:pt x="10025" y="6468"/>
                  <a:pt x="10013" y="6551"/>
                </a:cubicBezTo>
                <a:cubicBezTo>
                  <a:pt x="9930" y="7206"/>
                  <a:pt x="9680" y="7849"/>
                  <a:pt x="9299" y="8384"/>
                </a:cubicBezTo>
                <a:cubicBezTo>
                  <a:pt x="9275" y="8396"/>
                  <a:pt x="9263" y="8432"/>
                  <a:pt x="9251" y="8444"/>
                </a:cubicBezTo>
                <a:cubicBezTo>
                  <a:pt x="9251" y="8444"/>
                  <a:pt x="9251" y="8456"/>
                  <a:pt x="9239" y="8456"/>
                </a:cubicBezTo>
                <a:lnTo>
                  <a:pt x="7954" y="7372"/>
                </a:lnTo>
                <a:cubicBezTo>
                  <a:pt x="8227" y="7003"/>
                  <a:pt x="8370" y="6539"/>
                  <a:pt x="8370" y="6075"/>
                </a:cubicBezTo>
                <a:cubicBezTo>
                  <a:pt x="8370" y="4908"/>
                  <a:pt x="7465" y="3920"/>
                  <a:pt x="6299" y="3836"/>
                </a:cubicBezTo>
                <a:lnTo>
                  <a:pt x="6287" y="2146"/>
                </a:lnTo>
                <a:lnTo>
                  <a:pt x="6418" y="2146"/>
                </a:lnTo>
                <a:cubicBezTo>
                  <a:pt x="6453" y="2146"/>
                  <a:pt x="6501" y="2146"/>
                  <a:pt x="6525" y="2169"/>
                </a:cubicBezTo>
                <a:cubicBezTo>
                  <a:pt x="8358" y="2360"/>
                  <a:pt x="9811" y="3812"/>
                  <a:pt x="10025" y="5646"/>
                </a:cubicBezTo>
                <a:cubicBezTo>
                  <a:pt x="10037" y="5753"/>
                  <a:pt x="10109" y="5813"/>
                  <a:pt x="10216" y="5813"/>
                </a:cubicBezTo>
                <a:cubicBezTo>
                  <a:pt x="10335" y="5813"/>
                  <a:pt x="10430" y="5706"/>
                  <a:pt x="10406" y="5598"/>
                </a:cubicBezTo>
                <a:cubicBezTo>
                  <a:pt x="10192" y="3503"/>
                  <a:pt x="8430" y="1848"/>
                  <a:pt x="6299" y="1765"/>
                </a:cubicBezTo>
                <a:lnTo>
                  <a:pt x="6299" y="526"/>
                </a:lnTo>
                <a:cubicBezTo>
                  <a:pt x="6299" y="479"/>
                  <a:pt x="6322" y="443"/>
                  <a:pt x="6346" y="407"/>
                </a:cubicBezTo>
                <a:cubicBezTo>
                  <a:pt x="6382" y="360"/>
                  <a:pt x="6418" y="348"/>
                  <a:pt x="6477" y="348"/>
                </a:cubicBezTo>
                <a:close/>
                <a:moveTo>
                  <a:pt x="1477" y="5277"/>
                </a:moveTo>
                <a:lnTo>
                  <a:pt x="5870" y="6241"/>
                </a:lnTo>
                <a:lnTo>
                  <a:pt x="4667" y="10575"/>
                </a:lnTo>
                <a:cubicBezTo>
                  <a:pt x="2774" y="9980"/>
                  <a:pt x="1405" y="8206"/>
                  <a:pt x="1405" y="6110"/>
                </a:cubicBezTo>
                <a:cubicBezTo>
                  <a:pt x="1405" y="5825"/>
                  <a:pt x="1441" y="5539"/>
                  <a:pt x="1477" y="5277"/>
                </a:cubicBezTo>
                <a:close/>
                <a:moveTo>
                  <a:pt x="6215" y="6468"/>
                </a:moveTo>
                <a:lnTo>
                  <a:pt x="7549" y="7599"/>
                </a:lnTo>
                <a:lnTo>
                  <a:pt x="9132" y="8920"/>
                </a:lnTo>
                <a:lnTo>
                  <a:pt x="9573" y="9289"/>
                </a:lnTo>
                <a:cubicBezTo>
                  <a:pt x="8680" y="10266"/>
                  <a:pt x="7430" y="10813"/>
                  <a:pt x="6108" y="10813"/>
                </a:cubicBezTo>
                <a:cubicBezTo>
                  <a:pt x="5739" y="10813"/>
                  <a:pt x="5382" y="10766"/>
                  <a:pt x="5037" y="10694"/>
                </a:cubicBezTo>
                <a:lnTo>
                  <a:pt x="6215" y="6468"/>
                </a:lnTo>
                <a:close/>
                <a:moveTo>
                  <a:pt x="6429" y="1"/>
                </a:moveTo>
                <a:cubicBezTo>
                  <a:pt x="6297" y="1"/>
                  <a:pt x="6159" y="59"/>
                  <a:pt x="6060" y="157"/>
                </a:cubicBezTo>
                <a:cubicBezTo>
                  <a:pt x="5953" y="264"/>
                  <a:pt x="5882" y="407"/>
                  <a:pt x="5882" y="562"/>
                </a:cubicBezTo>
                <a:lnTo>
                  <a:pt x="5882" y="1038"/>
                </a:lnTo>
                <a:cubicBezTo>
                  <a:pt x="5084" y="1062"/>
                  <a:pt x="4310" y="1288"/>
                  <a:pt x="3620" y="1669"/>
                </a:cubicBezTo>
                <a:lnTo>
                  <a:pt x="3191" y="872"/>
                </a:lnTo>
                <a:cubicBezTo>
                  <a:pt x="3155" y="812"/>
                  <a:pt x="3084" y="764"/>
                  <a:pt x="3024" y="764"/>
                </a:cubicBezTo>
                <a:lnTo>
                  <a:pt x="393" y="764"/>
                </a:lnTo>
                <a:lnTo>
                  <a:pt x="393" y="443"/>
                </a:lnTo>
                <a:cubicBezTo>
                  <a:pt x="393" y="336"/>
                  <a:pt x="298" y="241"/>
                  <a:pt x="203" y="241"/>
                </a:cubicBezTo>
                <a:cubicBezTo>
                  <a:pt x="95" y="241"/>
                  <a:pt x="0" y="336"/>
                  <a:pt x="0" y="443"/>
                </a:cubicBezTo>
                <a:lnTo>
                  <a:pt x="0" y="1467"/>
                </a:lnTo>
                <a:cubicBezTo>
                  <a:pt x="0" y="1574"/>
                  <a:pt x="95" y="1657"/>
                  <a:pt x="203" y="1657"/>
                </a:cubicBezTo>
                <a:cubicBezTo>
                  <a:pt x="298" y="1657"/>
                  <a:pt x="393" y="1562"/>
                  <a:pt x="393" y="1467"/>
                </a:cubicBezTo>
                <a:lnTo>
                  <a:pt x="393" y="1157"/>
                </a:lnTo>
                <a:lnTo>
                  <a:pt x="2917" y="1157"/>
                </a:lnTo>
                <a:lnTo>
                  <a:pt x="3310" y="1872"/>
                </a:lnTo>
                <a:cubicBezTo>
                  <a:pt x="3024" y="2062"/>
                  <a:pt x="2762" y="2277"/>
                  <a:pt x="2501" y="2527"/>
                </a:cubicBezTo>
                <a:cubicBezTo>
                  <a:pt x="1548" y="3467"/>
                  <a:pt x="1036" y="4753"/>
                  <a:pt x="1036" y="6098"/>
                </a:cubicBezTo>
                <a:cubicBezTo>
                  <a:pt x="1036" y="8885"/>
                  <a:pt x="3310" y="11182"/>
                  <a:pt x="6120" y="11182"/>
                </a:cubicBezTo>
                <a:cubicBezTo>
                  <a:pt x="7573" y="11182"/>
                  <a:pt x="8918" y="10575"/>
                  <a:pt x="9882" y="9516"/>
                </a:cubicBezTo>
                <a:lnTo>
                  <a:pt x="10240" y="9813"/>
                </a:lnTo>
                <a:cubicBezTo>
                  <a:pt x="10347" y="9908"/>
                  <a:pt x="10466" y="9944"/>
                  <a:pt x="10597" y="9944"/>
                </a:cubicBezTo>
                <a:lnTo>
                  <a:pt x="10656" y="9944"/>
                </a:lnTo>
                <a:cubicBezTo>
                  <a:pt x="10811" y="9932"/>
                  <a:pt x="10942" y="9837"/>
                  <a:pt x="11037" y="9718"/>
                </a:cubicBezTo>
                <a:cubicBezTo>
                  <a:pt x="11823" y="8670"/>
                  <a:pt x="12228" y="7420"/>
                  <a:pt x="12228" y="6098"/>
                </a:cubicBezTo>
                <a:cubicBezTo>
                  <a:pt x="12228" y="2884"/>
                  <a:pt x="9692" y="205"/>
                  <a:pt x="6465" y="2"/>
                </a:cubicBezTo>
                <a:cubicBezTo>
                  <a:pt x="6453" y="1"/>
                  <a:pt x="6441" y="1"/>
                  <a:pt x="6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50" name="Google Shape;7050;p79"/>
          <p:cNvGrpSpPr/>
          <p:nvPr/>
        </p:nvGrpSpPr>
        <p:grpSpPr>
          <a:xfrm>
            <a:off x="3095745" y="3805393"/>
            <a:ext cx="352840" cy="354717"/>
            <a:chOff x="3095745" y="3805393"/>
            <a:chExt cx="352840" cy="354717"/>
          </a:xfrm>
        </p:grpSpPr>
        <p:sp>
          <p:nvSpPr>
            <p:cNvPr id="7051" name="Google Shape;7051;p79"/>
            <p:cNvSpPr/>
            <p:nvPr/>
          </p:nvSpPr>
          <p:spPr>
            <a:xfrm>
              <a:off x="3095745" y="3805393"/>
              <a:ext cx="272093" cy="271711"/>
            </a:xfrm>
            <a:custGeom>
              <a:avLst/>
              <a:gdLst/>
              <a:ahLst/>
              <a:cxnLst/>
              <a:rect l="l" t="t" r="r" b="b"/>
              <a:pathLst>
                <a:path w="8549" h="8537" extrusionOk="0">
                  <a:moveTo>
                    <a:pt x="4025" y="0"/>
                  </a:moveTo>
                  <a:cubicBezTo>
                    <a:pt x="3763" y="0"/>
                    <a:pt x="3525" y="179"/>
                    <a:pt x="3489" y="441"/>
                  </a:cubicBezTo>
                  <a:lnTo>
                    <a:pt x="3322" y="1262"/>
                  </a:lnTo>
                  <a:cubicBezTo>
                    <a:pt x="3155" y="1322"/>
                    <a:pt x="2977" y="1381"/>
                    <a:pt x="2834" y="1465"/>
                  </a:cubicBezTo>
                  <a:lnTo>
                    <a:pt x="2132" y="1012"/>
                  </a:lnTo>
                  <a:cubicBezTo>
                    <a:pt x="2036" y="947"/>
                    <a:pt x="1929" y="915"/>
                    <a:pt x="1825" y="915"/>
                  </a:cubicBezTo>
                  <a:cubicBezTo>
                    <a:pt x="1683" y="915"/>
                    <a:pt x="1544" y="974"/>
                    <a:pt x="1441" y="1084"/>
                  </a:cubicBezTo>
                  <a:lnTo>
                    <a:pt x="1084" y="1441"/>
                  </a:lnTo>
                  <a:cubicBezTo>
                    <a:pt x="905" y="1619"/>
                    <a:pt x="881" y="1917"/>
                    <a:pt x="1012" y="2119"/>
                  </a:cubicBezTo>
                  <a:lnTo>
                    <a:pt x="1477" y="2822"/>
                  </a:lnTo>
                  <a:cubicBezTo>
                    <a:pt x="1381" y="2989"/>
                    <a:pt x="1322" y="3155"/>
                    <a:pt x="1262" y="3310"/>
                  </a:cubicBezTo>
                  <a:lnTo>
                    <a:pt x="453" y="3477"/>
                  </a:lnTo>
                  <a:cubicBezTo>
                    <a:pt x="191" y="3524"/>
                    <a:pt x="0" y="3763"/>
                    <a:pt x="0" y="4013"/>
                  </a:cubicBezTo>
                  <a:lnTo>
                    <a:pt x="0" y="4525"/>
                  </a:lnTo>
                  <a:cubicBezTo>
                    <a:pt x="0" y="4775"/>
                    <a:pt x="179" y="5013"/>
                    <a:pt x="453" y="5060"/>
                  </a:cubicBezTo>
                  <a:lnTo>
                    <a:pt x="1262" y="5215"/>
                  </a:lnTo>
                  <a:cubicBezTo>
                    <a:pt x="1322" y="5382"/>
                    <a:pt x="1381" y="5560"/>
                    <a:pt x="1477" y="5715"/>
                  </a:cubicBezTo>
                  <a:lnTo>
                    <a:pt x="1012" y="6406"/>
                  </a:lnTo>
                  <a:cubicBezTo>
                    <a:pt x="869" y="6632"/>
                    <a:pt x="893" y="6918"/>
                    <a:pt x="1084" y="7096"/>
                  </a:cubicBezTo>
                  <a:lnTo>
                    <a:pt x="1441" y="7453"/>
                  </a:lnTo>
                  <a:cubicBezTo>
                    <a:pt x="1544" y="7557"/>
                    <a:pt x="1687" y="7608"/>
                    <a:pt x="1830" y="7608"/>
                  </a:cubicBezTo>
                  <a:cubicBezTo>
                    <a:pt x="1935" y="7608"/>
                    <a:pt x="2041" y="7580"/>
                    <a:pt x="2132" y="7525"/>
                  </a:cubicBezTo>
                  <a:lnTo>
                    <a:pt x="2834" y="7061"/>
                  </a:lnTo>
                  <a:cubicBezTo>
                    <a:pt x="2989" y="7156"/>
                    <a:pt x="3155" y="7215"/>
                    <a:pt x="3322" y="7275"/>
                  </a:cubicBezTo>
                  <a:lnTo>
                    <a:pt x="3489" y="8096"/>
                  </a:lnTo>
                  <a:cubicBezTo>
                    <a:pt x="3525" y="8346"/>
                    <a:pt x="3763" y="8537"/>
                    <a:pt x="4025" y="8537"/>
                  </a:cubicBezTo>
                  <a:lnTo>
                    <a:pt x="4525" y="8537"/>
                  </a:lnTo>
                  <a:cubicBezTo>
                    <a:pt x="4775" y="8537"/>
                    <a:pt x="5013" y="8358"/>
                    <a:pt x="5060" y="8096"/>
                  </a:cubicBezTo>
                  <a:lnTo>
                    <a:pt x="5227" y="7275"/>
                  </a:lnTo>
                  <a:cubicBezTo>
                    <a:pt x="5358" y="7227"/>
                    <a:pt x="5489" y="7180"/>
                    <a:pt x="5632" y="7120"/>
                  </a:cubicBezTo>
                  <a:cubicBezTo>
                    <a:pt x="5692" y="7084"/>
                    <a:pt x="5727" y="6977"/>
                    <a:pt x="5692" y="6894"/>
                  </a:cubicBezTo>
                  <a:cubicBezTo>
                    <a:pt x="5655" y="6821"/>
                    <a:pt x="5584" y="6790"/>
                    <a:pt x="5515" y="6790"/>
                  </a:cubicBezTo>
                  <a:cubicBezTo>
                    <a:pt x="5494" y="6790"/>
                    <a:pt x="5473" y="6793"/>
                    <a:pt x="5453" y="6799"/>
                  </a:cubicBezTo>
                  <a:cubicBezTo>
                    <a:pt x="5299" y="6870"/>
                    <a:pt x="5156" y="6918"/>
                    <a:pt x="5001" y="6965"/>
                  </a:cubicBezTo>
                  <a:cubicBezTo>
                    <a:pt x="4941" y="6977"/>
                    <a:pt x="4882" y="7037"/>
                    <a:pt x="4882" y="7096"/>
                  </a:cubicBezTo>
                  <a:lnTo>
                    <a:pt x="4703" y="8025"/>
                  </a:lnTo>
                  <a:cubicBezTo>
                    <a:pt x="4691" y="8108"/>
                    <a:pt x="4596" y="8180"/>
                    <a:pt x="4513" y="8180"/>
                  </a:cubicBezTo>
                  <a:lnTo>
                    <a:pt x="4001" y="8180"/>
                  </a:lnTo>
                  <a:cubicBezTo>
                    <a:pt x="3917" y="8180"/>
                    <a:pt x="3822" y="8120"/>
                    <a:pt x="3810" y="8025"/>
                  </a:cubicBezTo>
                  <a:lnTo>
                    <a:pt x="3632" y="7096"/>
                  </a:lnTo>
                  <a:cubicBezTo>
                    <a:pt x="3620" y="7037"/>
                    <a:pt x="3572" y="6977"/>
                    <a:pt x="3513" y="6965"/>
                  </a:cubicBezTo>
                  <a:cubicBezTo>
                    <a:pt x="3310" y="6906"/>
                    <a:pt x="3096" y="6811"/>
                    <a:pt x="2905" y="6703"/>
                  </a:cubicBezTo>
                  <a:cubicBezTo>
                    <a:pt x="2876" y="6691"/>
                    <a:pt x="2843" y="6686"/>
                    <a:pt x="2812" y="6686"/>
                  </a:cubicBezTo>
                  <a:cubicBezTo>
                    <a:pt x="2780" y="6686"/>
                    <a:pt x="2751" y="6691"/>
                    <a:pt x="2727" y="6703"/>
                  </a:cubicBezTo>
                  <a:lnTo>
                    <a:pt x="1941" y="7227"/>
                  </a:lnTo>
                  <a:cubicBezTo>
                    <a:pt x="1904" y="7249"/>
                    <a:pt x="1864" y="7260"/>
                    <a:pt x="1824" y="7260"/>
                  </a:cubicBezTo>
                  <a:cubicBezTo>
                    <a:pt x="1774" y="7260"/>
                    <a:pt x="1725" y="7243"/>
                    <a:pt x="1679" y="7203"/>
                  </a:cubicBezTo>
                  <a:lnTo>
                    <a:pt x="1322" y="6846"/>
                  </a:lnTo>
                  <a:cubicBezTo>
                    <a:pt x="1262" y="6787"/>
                    <a:pt x="1250" y="6680"/>
                    <a:pt x="1298" y="6584"/>
                  </a:cubicBezTo>
                  <a:lnTo>
                    <a:pt x="1822" y="5799"/>
                  </a:lnTo>
                  <a:cubicBezTo>
                    <a:pt x="1846" y="5739"/>
                    <a:pt x="1858" y="5679"/>
                    <a:pt x="1822" y="5620"/>
                  </a:cubicBezTo>
                  <a:cubicBezTo>
                    <a:pt x="1715" y="5429"/>
                    <a:pt x="1620" y="5215"/>
                    <a:pt x="1560" y="5013"/>
                  </a:cubicBezTo>
                  <a:cubicBezTo>
                    <a:pt x="1548" y="4953"/>
                    <a:pt x="1489" y="4894"/>
                    <a:pt x="1429" y="4894"/>
                  </a:cubicBezTo>
                  <a:lnTo>
                    <a:pt x="512" y="4715"/>
                  </a:lnTo>
                  <a:cubicBezTo>
                    <a:pt x="417" y="4703"/>
                    <a:pt x="346" y="4608"/>
                    <a:pt x="346" y="4525"/>
                  </a:cubicBezTo>
                  <a:lnTo>
                    <a:pt x="346" y="4013"/>
                  </a:lnTo>
                  <a:cubicBezTo>
                    <a:pt x="346" y="3929"/>
                    <a:pt x="405" y="3834"/>
                    <a:pt x="512" y="3822"/>
                  </a:cubicBezTo>
                  <a:lnTo>
                    <a:pt x="1429" y="3643"/>
                  </a:lnTo>
                  <a:cubicBezTo>
                    <a:pt x="1489" y="3632"/>
                    <a:pt x="1548" y="3584"/>
                    <a:pt x="1560" y="3524"/>
                  </a:cubicBezTo>
                  <a:cubicBezTo>
                    <a:pt x="1620" y="3322"/>
                    <a:pt x="1715" y="3108"/>
                    <a:pt x="1822" y="2917"/>
                  </a:cubicBezTo>
                  <a:cubicBezTo>
                    <a:pt x="1846" y="2858"/>
                    <a:pt x="1846" y="2786"/>
                    <a:pt x="1822" y="2739"/>
                  </a:cubicBezTo>
                  <a:lnTo>
                    <a:pt x="1298" y="1941"/>
                  </a:lnTo>
                  <a:cubicBezTo>
                    <a:pt x="1250" y="1869"/>
                    <a:pt x="1250" y="1762"/>
                    <a:pt x="1322" y="1691"/>
                  </a:cubicBezTo>
                  <a:lnTo>
                    <a:pt x="1679" y="1334"/>
                  </a:lnTo>
                  <a:cubicBezTo>
                    <a:pt x="1714" y="1299"/>
                    <a:pt x="1765" y="1280"/>
                    <a:pt x="1820" y="1280"/>
                  </a:cubicBezTo>
                  <a:cubicBezTo>
                    <a:pt x="1859" y="1280"/>
                    <a:pt x="1901" y="1290"/>
                    <a:pt x="1941" y="1310"/>
                  </a:cubicBezTo>
                  <a:lnTo>
                    <a:pt x="2727" y="1822"/>
                  </a:lnTo>
                  <a:cubicBezTo>
                    <a:pt x="2759" y="1841"/>
                    <a:pt x="2791" y="1853"/>
                    <a:pt x="2822" y="1853"/>
                  </a:cubicBezTo>
                  <a:cubicBezTo>
                    <a:pt x="2850" y="1853"/>
                    <a:pt x="2878" y="1844"/>
                    <a:pt x="2905" y="1822"/>
                  </a:cubicBezTo>
                  <a:cubicBezTo>
                    <a:pt x="3096" y="1727"/>
                    <a:pt x="3310" y="1631"/>
                    <a:pt x="3513" y="1572"/>
                  </a:cubicBezTo>
                  <a:cubicBezTo>
                    <a:pt x="3572" y="1560"/>
                    <a:pt x="3632" y="1500"/>
                    <a:pt x="3632" y="1441"/>
                  </a:cubicBezTo>
                  <a:lnTo>
                    <a:pt x="3810" y="512"/>
                  </a:lnTo>
                  <a:cubicBezTo>
                    <a:pt x="3822" y="429"/>
                    <a:pt x="3917" y="357"/>
                    <a:pt x="4001" y="357"/>
                  </a:cubicBezTo>
                  <a:lnTo>
                    <a:pt x="4513" y="357"/>
                  </a:lnTo>
                  <a:cubicBezTo>
                    <a:pt x="4596" y="357"/>
                    <a:pt x="4691" y="417"/>
                    <a:pt x="4703" y="512"/>
                  </a:cubicBezTo>
                  <a:lnTo>
                    <a:pt x="4882" y="1441"/>
                  </a:lnTo>
                  <a:cubicBezTo>
                    <a:pt x="4894" y="1500"/>
                    <a:pt x="4941" y="1560"/>
                    <a:pt x="5001" y="1572"/>
                  </a:cubicBezTo>
                  <a:cubicBezTo>
                    <a:pt x="5215" y="1631"/>
                    <a:pt x="5418" y="1727"/>
                    <a:pt x="5608" y="1822"/>
                  </a:cubicBezTo>
                  <a:cubicBezTo>
                    <a:pt x="5638" y="1840"/>
                    <a:pt x="5674" y="1849"/>
                    <a:pt x="5706" y="1849"/>
                  </a:cubicBezTo>
                  <a:cubicBezTo>
                    <a:pt x="5739" y="1849"/>
                    <a:pt x="5769" y="1840"/>
                    <a:pt x="5787" y="1822"/>
                  </a:cubicBezTo>
                  <a:lnTo>
                    <a:pt x="6584" y="1310"/>
                  </a:lnTo>
                  <a:cubicBezTo>
                    <a:pt x="6617" y="1288"/>
                    <a:pt x="6656" y="1277"/>
                    <a:pt x="6696" y="1277"/>
                  </a:cubicBezTo>
                  <a:cubicBezTo>
                    <a:pt x="6745" y="1277"/>
                    <a:pt x="6795" y="1294"/>
                    <a:pt x="6835" y="1334"/>
                  </a:cubicBezTo>
                  <a:lnTo>
                    <a:pt x="7192" y="1691"/>
                  </a:lnTo>
                  <a:cubicBezTo>
                    <a:pt x="7251" y="1750"/>
                    <a:pt x="7263" y="1858"/>
                    <a:pt x="7216" y="1941"/>
                  </a:cubicBezTo>
                  <a:lnTo>
                    <a:pt x="6704" y="2739"/>
                  </a:lnTo>
                  <a:cubicBezTo>
                    <a:pt x="6668" y="2798"/>
                    <a:pt x="6656" y="2858"/>
                    <a:pt x="6704" y="2917"/>
                  </a:cubicBezTo>
                  <a:cubicBezTo>
                    <a:pt x="6799" y="3108"/>
                    <a:pt x="6894" y="3322"/>
                    <a:pt x="6954" y="3524"/>
                  </a:cubicBezTo>
                  <a:cubicBezTo>
                    <a:pt x="6965" y="3584"/>
                    <a:pt x="7025" y="3643"/>
                    <a:pt x="7085" y="3643"/>
                  </a:cubicBezTo>
                  <a:lnTo>
                    <a:pt x="8013" y="3822"/>
                  </a:lnTo>
                  <a:cubicBezTo>
                    <a:pt x="8097" y="3834"/>
                    <a:pt x="8168" y="3929"/>
                    <a:pt x="8168" y="4013"/>
                  </a:cubicBezTo>
                  <a:lnTo>
                    <a:pt x="8168" y="4525"/>
                  </a:lnTo>
                  <a:cubicBezTo>
                    <a:pt x="8168" y="4608"/>
                    <a:pt x="8108" y="4703"/>
                    <a:pt x="8013" y="4715"/>
                  </a:cubicBezTo>
                  <a:lnTo>
                    <a:pt x="7085" y="4894"/>
                  </a:lnTo>
                  <a:cubicBezTo>
                    <a:pt x="7025" y="4906"/>
                    <a:pt x="6965" y="4953"/>
                    <a:pt x="6954" y="5013"/>
                  </a:cubicBezTo>
                  <a:cubicBezTo>
                    <a:pt x="6906" y="5156"/>
                    <a:pt x="6846" y="5322"/>
                    <a:pt x="6787" y="5477"/>
                  </a:cubicBezTo>
                  <a:cubicBezTo>
                    <a:pt x="6739" y="5560"/>
                    <a:pt x="6787" y="5668"/>
                    <a:pt x="6882" y="5715"/>
                  </a:cubicBezTo>
                  <a:cubicBezTo>
                    <a:pt x="6903" y="5724"/>
                    <a:pt x="6926" y="5729"/>
                    <a:pt x="6949" y="5729"/>
                  </a:cubicBezTo>
                  <a:cubicBezTo>
                    <a:pt x="7016" y="5729"/>
                    <a:pt x="7085" y="5691"/>
                    <a:pt x="7120" y="5620"/>
                  </a:cubicBezTo>
                  <a:cubicBezTo>
                    <a:pt x="7180" y="5489"/>
                    <a:pt x="7239" y="5358"/>
                    <a:pt x="7275" y="5215"/>
                  </a:cubicBezTo>
                  <a:lnTo>
                    <a:pt x="8097" y="5060"/>
                  </a:lnTo>
                  <a:cubicBezTo>
                    <a:pt x="8347" y="5013"/>
                    <a:pt x="8549" y="4775"/>
                    <a:pt x="8549" y="4525"/>
                  </a:cubicBezTo>
                  <a:lnTo>
                    <a:pt x="8549" y="4013"/>
                  </a:lnTo>
                  <a:cubicBezTo>
                    <a:pt x="8549" y="3763"/>
                    <a:pt x="8370" y="3524"/>
                    <a:pt x="8097" y="3477"/>
                  </a:cubicBezTo>
                  <a:lnTo>
                    <a:pt x="7275" y="3310"/>
                  </a:lnTo>
                  <a:cubicBezTo>
                    <a:pt x="7216" y="3155"/>
                    <a:pt x="7156" y="2977"/>
                    <a:pt x="7073" y="2822"/>
                  </a:cubicBezTo>
                  <a:lnTo>
                    <a:pt x="7537" y="2119"/>
                  </a:lnTo>
                  <a:cubicBezTo>
                    <a:pt x="7680" y="1905"/>
                    <a:pt x="7656" y="1619"/>
                    <a:pt x="7454" y="1441"/>
                  </a:cubicBezTo>
                  <a:lnTo>
                    <a:pt x="7096" y="1084"/>
                  </a:lnTo>
                  <a:cubicBezTo>
                    <a:pt x="6992" y="980"/>
                    <a:pt x="6848" y="924"/>
                    <a:pt x="6705" y="924"/>
                  </a:cubicBezTo>
                  <a:cubicBezTo>
                    <a:pt x="6603" y="924"/>
                    <a:pt x="6502" y="953"/>
                    <a:pt x="6418" y="1012"/>
                  </a:cubicBezTo>
                  <a:lnTo>
                    <a:pt x="5715" y="1465"/>
                  </a:lnTo>
                  <a:cubicBezTo>
                    <a:pt x="5549" y="1381"/>
                    <a:pt x="5394" y="1322"/>
                    <a:pt x="5227" y="1262"/>
                  </a:cubicBezTo>
                  <a:lnTo>
                    <a:pt x="5060" y="441"/>
                  </a:lnTo>
                  <a:cubicBezTo>
                    <a:pt x="5013" y="191"/>
                    <a:pt x="4775" y="0"/>
                    <a:pt x="4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2" name="Google Shape;7052;p79"/>
            <p:cNvSpPr/>
            <p:nvPr/>
          </p:nvSpPr>
          <p:spPr>
            <a:xfrm>
              <a:off x="3184798" y="3878883"/>
              <a:ext cx="109550" cy="94018"/>
            </a:xfrm>
            <a:custGeom>
              <a:avLst/>
              <a:gdLst/>
              <a:ahLst/>
              <a:cxnLst/>
              <a:rect l="l" t="t" r="r" b="b"/>
              <a:pathLst>
                <a:path w="3442" h="2954" extrusionOk="0">
                  <a:moveTo>
                    <a:pt x="1465" y="1"/>
                  </a:moveTo>
                  <a:cubicBezTo>
                    <a:pt x="941" y="1"/>
                    <a:pt x="453" y="191"/>
                    <a:pt x="72" y="561"/>
                  </a:cubicBezTo>
                  <a:cubicBezTo>
                    <a:pt x="0" y="632"/>
                    <a:pt x="0" y="739"/>
                    <a:pt x="72" y="811"/>
                  </a:cubicBezTo>
                  <a:cubicBezTo>
                    <a:pt x="113" y="852"/>
                    <a:pt x="158" y="873"/>
                    <a:pt x="203" y="873"/>
                  </a:cubicBezTo>
                  <a:cubicBezTo>
                    <a:pt x="247" y="873"/>
                    <a:pt x="292" y="852"/>
                    <a:pt x="334" y="811"/>
                  </a:cubicBezTo>
                  <a:cubicBezTo>
                    <a:pt x="631" y="513"/>
                    <a:pt x="1024" y="358"/>
                    <a:pt x="1465" y="358"/>
                  </a:cubicBezTo>
                  <a:cubicBezTo>
                    <a:pt x="2358" y="358"/>
                    <a:pt x="3084" y="1084"/>
                    <a:pt x="3084" y="1977"/>
                  </a:cubicBezTo>
                  <a:cubicBezTo>
                    <a:pt x="3084" y="2227"/>
                    <a:pt x="3024" y="2477"/>
                    <a:pt x="2905" y="2716"/>
                  </a:cubicBezTo>
                  <a:cubicBezTo>
                    <a:pt x="2846" y="2799"/>
                    <a:pt x="2894" y="2894"/>
                    <a:pt x="2977" y="2942"/>
                  </a:cubicBezTo>
                  <a:cubicBezTo>
                    <a:pt x="3013" y="2954"/>
                    <a:pt x="3036" y="2954"/>
                    <a:pt x="3048" y="2954"/>
                  </a:cubicBezTo>
                  <a:cubicBezTo>
                    <a:pt x="3108" y="2954"/>
                    <a:pt x="3167" y="2930"/>
                    <a:pt x="3215" y="2870"/>
                  </a:cubicBezTo>
                  <a:cubicBezTo>
                    <a:pt x="3370" y="2585"/>
                    <a:pt x="3441" y="2287"/>
                    <a:pt x="3441" y="1977"/>
                  </a:cubicBezTo>
                  <a:cubicBezTo>
                    <a:pt x="3441" y="894"/>
                    <a:pt x="2560" y="1"/>
                    <a:pt x="1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3" name="Google Shape;7053;p79"/>
            <p:cNvSpPr/>
            <p:nvPr/>
          </p:nvSpPr>
          <p:spPr>
            <a:xfrm>
              <a:off x="3168120" y="3917331"/>
              <a:ext cx="102707" cy="87016"/>
            </a:xfrm>
            <a:custGeom>
              <a:avLst/>
              <a:gdLst/>
              <a:ahLst/>
              <a:cxnLst/>
              <a:rect l="l" t="t" r="r" b="b"/>
              <a:pathLst>
                <a:path w="3227" h="2734" extrusionOk="0">
                  <a:moveTo>
                    <a:pt x="277" y="0"/>
                  </a:moveTo>
                  <a:cubicBezTo>
                    <a:pt x="203" y="0"/>
                    <a:pt x="136" y="38"/>
                    <a:pt x="108" y="115"/>
                  </a:cubicBezTo>
                  <a:cubicBezTo>
                    <a:pt x="36" y="317"/>
                    <a:pt x="0" y="531"/>
                    <a:pt x="0" y="758"/>
                  </a:cubicBezTo>
                  <a:cubicBezTo>
                    <a:pt x="0" y="1841"/>
                    <a:pt x="881" y="2734"/>
                    <a:pt x="1977" y="2734"/>
                  </a:cubicBezTo>
                  <a:cubicBezTo>
                    <a:pt x="2394" y="2734"/>
                    <a:pt x="2798" y="2603"/>
                    <a:pt x="3144" y="2365"/>
                  </a:cubicBezTo>
                  <a:cubicBezTo>
                    <a:pt x="3215" y="2305"/>
                    <a:pt x="3227" y="2198"/>
                    <a:pt x="3191" y="2127"/>
                  </a:cubicBezTo>
                  <a:cubicBezTo>
                    <a:pt x="3162" y="2075"/>
                    <a:pt x="3106" y="2051"/>
                    <a:pt x="3050" y="2051"/>
                  </a:cubicBezTo>
                  <a:cubicBezTo>
                    <a:pt x="3015" y="2051"/>
                    <a:pt x="2981" y="2061"/>
                    <a:pt x="2953" y="2079"/>
                  </a:cubicBezTo>
                  <a:cubicBezTo>
                    <a:pt x="2667" y="2282"/>
                    <a:pt x="2334" y="2389"/>
                    <a:pt x="2001" y="2389"/>
                  </a:cubicBezTo>
                  <a:cubicBezTo>
                    <a:pt x="1108" y="2389"/>
                    <a:pt x="370" y="1662"/>
                    <a:pt x="370" y="769"/>
                  </a:cubicBezTo>
                  <a:cubicBezTo>
                    <a:pt x="370" y="591"/>
                    <a:pt x="405" y="412"/>
                    <a:pt x="465" y="246"/>
                  </a:cubicBezTo>
                  <a:cubicBezTo>
                    <a:pt x="465" y="138"/>
                    <a:pt x="417" y="43"/>
                    <a:pt x="334" y="7"/>
                  </a:cubicBezTo>
                  <a:cubicBezTo>
                    <a:pt x="315" y="3"/>
                    <a:pt x="296" y="0"/>
                    <a:pt x="2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4" name="Google Shape;7054;p79"/>
            <p:cNvSpPr/>
            <p:nvPr/>
          </p:nvSpPr>
          <p:spPr>
            <a:xfrm>
              <a:off x="3264749" y="3976275"/>
              <a:ext cx="183836" cy="183836"/>
            </a:xfrm>
            <a:custGeom>
              <a:avLst/>
              <a:gdLst/>
              <a:ahLst/>
              <a:cxnLst/>
              <a:rect l="l" t="t" r="r" b="b"/>
              <a:pathLst>
                <a:path w="5776" h="5776" extrusionOk="0">
                  <a:moveTo>
                    <a:pt x="2739" y="1"/>
                  </a:moveTo>
                  <a:cubicBezTo>
                    <a:pt x="2548" y="1"/>
                    <a:pt x="2370" y="156"/>
                    <a:pt x="2322" y="346"/>
                  </a:cubicBezTo>
                  <a:lnTo>
                    <a:pt x="2215" y="846"/>
                  </a:lnTo>
                  <a:cubicBezTo>
                    <a:pt x="2132" y="882"/>
                    <a:pt x="2036" y="930"/>
                    <a:pt x="1953" y="953"/>
                  </a:cubicBezTo>
                  <a:lnTo>
                    <a:pt x="1525" y="668"/>
                  </a:lnTo>
                  <a:cubicBezTo>
                    <a:pt x="1454" y="627"/>
                    <a:pt x="1372" y="606"/>
                    <a:pt x="1291" y="606"/>
                  </a:cubicBezTo>
                  <a:cubicBezTo>
                    <a:pt x="1181" y="606"/>
                    <a:pt x="1071" y="645"/>
                    <a:pt x="989" y="727"/>
                  </a:cubicBezTo>
                  <a:lnTo>
                    <a:pt x="751" y="965"/>
                  </a:lnTo>
                  <a:cubicBezTo>
                    <a:pt x="620" y="1108"/>
                    <a:pt x="584" y="1322"/>
                    <a:pt x="691" y="1501"/>
                  </a:cubicBezTo>
                  <a:lnTo>
                    <a:pt x="977" y="1942"/>
                  </a:lnTo>
                  <a:cubicBezTo>
                    <a:pt x="917" y="2061"/>
                    <a:pt x="870" y="2180"/>
                    <a:pt x="822" y="2311"/>
                  </a:cubicBezTo>
                  <a:cubicBezTo>
                    <a:pt x="786" y="2394"/>
                    <a:pt x="858" y="2501"/>
                    <a:pt x="941" y="2537"/>
                  </a:cubicBezTo>
                  <a:cubicBezTo>
                    <a:pt x="954" y="2541"/>
                    <a:pt x="967" y="2542"/>
                    <a:pt x="980" y="2542"/>
                  </a:cubicBezTo>
                  <a:cubicBezTo>
                    <a:pt x="1055" y="2542"/>
                    <a:pt x="1137" y="2489"/>
                    <a:pt x="1167" y="2418"/>
                  </a:cubicBezTo>
                  <a:cubicBezTo>
                    <a:pt x="1203" y="2275"/>
                    <a:pt x="1251" y="2144"/>
                    <a:pt x="1322" y="2025"/>
                  </a:cubicBezTo>
                  <a:cubicBezTo>
                    <a:pt x="1358" y="1965"/>
                    <a:pt x="1358" y="1894"/>
                    <a:pt x="1322" y="1846"/>
                  </a:cubicBezTo>
                  <a:lnTo>
                    <a:pt x="989" y="1322"/>
                  </a:lnTo>
                  <a:cubicBezTo>
                    <a:pt x="977" y="1299"/>
                    <a:pt x="977" y="1263"/>
                    <a:pt x="1001" y="1239"/>
                  </a:cubicBezTo>
                  <a:lnTo>
                    <a:pt x="1239" y="1001"/>
                  </a:lnTo>
                  <a:cubicBezTo>
                    <a:pt x="1258" y="981"/>
                    <a:pt x="1274" y="973"/>
                    <a:pt x="1291" y="973"/>
                  </a:cubicBezTo>
                  <a:cubicBezTo>
                    <a:pt x="1304" y="973"/>
                    <a:pt x="1318" y="978"/>
                    <a:pt x="1334" y="989"/>
                  </a:cubicBezTo>
                  <a:lnTo>
                    <a:pt x="1846" y="1322"/>
                  </a:lnTo>
                  <a:cubicBezTo>
                    <a:pt x="1878" y="1342"/>
                    <a:pt x="1910" y="1354"/>
                    <a:pt x="1942" y="1354"/>
                  </a:cubicBezTo>
                  <a:cubicBezTo>
                    <a:pt x="1969" y="1354"/>
                    <a:pt x="1997" y="1345"/>
                    <a:pt x="2025" y="1322"/>
                  </a:cubicBezTo>
                  <a:cubicBezTo>
                    <a:pt x="2144" y="1251"/>
                    <a:pt x="2287" y="1203"/>
                    <a:pt x="2417" y="1156"/>
                  </a:cubicBezTo>
                  <a:cubicBezTo>
                    <a:pt x="2477" y="1144"/>
                    <a:pt x="2537" y="1084"/>
                    <a:pt x="2537" y="1025"/>
                  </a:cubicBezTo>
                  <a:lnTo>
                    <a:pt x="2656" y="418"/>
                  </a:lnTo>
                  <a:cubicBezTo>
                    <a:pt x="2656" y="382"/>
                    <a:pt x="2679" y="358"/>
                    <a:pt x="2727" y="358"/>
                  </a:cubicBezTo>
                  <a:lnTo>
                    <a:pt x="3060" y="358"/>
                  </a:lnTo>
                  <a:cubicBezTo>
                    <a:pt x="3084" y="358"/>
                    <a:pt x="3120" y="394"/>
                    <a:pt x="3132" y="418"/>
                  </a:cubicBezTo>
                  <a:lnTo>
                    <a:pt x="3251" y="1025"/>
                  </a:lnTo>
                  <a:cubicBezTo>
                    <a:pt x="3263" y="1084"/>
                    <a:pt x="3310" y="1144"/>
                    <a:pt x="3370" y="1156"/>
                  </a:cubicBezTo>
                  <a:cubicBezTo>
                    <a:pt x="3501" y="1203"/>
                    <a:pt x="3632" y="1251"/>
                    <a:pt x="3751" y="1322"/>
                  </a:cubicBezTo>
                  <a:cubicBezTo>
                    <a:pt x="3781" y="1340"/>
                    <a:pt x="3816" y="1349"/>
                    <a:pt x="3849" y="1349"/>
                  </a:cubicBezTo>
                  <a:cubicBezTo>
                    <a:pt x="3882" y="1349"/>
                    <a:pt x="3912" y="1340"/>
                    <a:pt x="3930" y="1322"/>
                  </a:cubicBezTo>
                  <a:lnTo>
                    <a:pt x="4453" y="989"/>
                  </a:lnTo>
                  <a:cubicBezTo>
                    <a:pt x="4469" y="978"/>
                    <a:pt x="4483" y="973"/>
                    <a:pt x="4497" y="973"/>
                  </a:cubicBezTo>
                  <a:cubicBezTo>
                    <a:pt x="4513" y="973"/>
                    <a:pt x="4529" y="981"/>
                    <a:pt x="4549" y="1001"/>
                  </a:cubicBezTo>
                  <a:lnTo>
                    <a:pt x="4787" y="1239"/>
                  </a:lnTo>
                  <a:cubicBezTo>
                    <a:pt x="4811" y="1263"/>
                    <a:pt x="4811" y="1299"/>
                    <a:pt x="4799" y="1322"/>
                  </a:cubicBezTo>
                  <a:lnTo>
                    <a:pt x="4453" y="1846"/>
                  </a:lnTo>
                  <a:cubicBezTo>
                    <a:pt x="4430" y="1906"/>
                    <a:pt x="4406" y="1965"/>
                    <a:pt x="4453" y="2025"/>
                  </a:cubicBezTo>
                  <a:cubicBezTo>
                    <a:pt x="4525" y="2144"/>
                    <a:pt x="4573" y="2275"/>
                    <a:pt x="4620" y="2418"/>
                  </a:cubicBezTo>
                  <a:cubicBezTo>
                    <a:pt x="4632" y="2477"/>
                    <a:pt x="4692" y="2537"/>
                    <a:pt x="4751" y="2537"/>
                  </a:cubicBezTo>
                  <a:lnTo>
                    <a:pt x="5358" y="2656"/>
                  </a:lnTo>
                  <a:cubicBezTo>
                    <a:pt x="5394" y="2656"/>
                    <a:pt x="5418" y="2680"/>
                    <a:pt x="5418" y="2727"/>
                  </a:cubicBezTo>
                  <a:lnTo>
                    <a:pt x="5418" y="3049"/>
                  </a:lnTo>
                  <a:cubicBezTo>
                    <a:pt x="5418" y="3085"/>
                    <a:pt x="5394" y="3108"/>
                    <a:pt x="5358" y="3132"/>
                  </a:cubicBezTo>
                  <a:lnTo>
                    <a:pt x="4751" y="3251"/>
                  </a:lnTo>
                  <a:cubicBezTo>
                    <a:pt x="4692" y="3263"/>
                    <a:pt x="4632" y="3311"/>
                    <a:pt x="4620" y="3370"/>
                  </a:cubicBezTo>
                  <a:cubicBezTo>
                    <a:pt x="4573" y="3501"/>
                    <a:pt x="4525" y="3632"/>
                    <a:pt x="4453" y="3751"/>
                  </a:cubicBezTo>
                  <a:cubicBezTo>
                    <a:pt x="4430" y="3811"/>
                    <a:pt x="4430" y="3882"/>
                    <a:pt x="4453" y="3930"/>
                  </a:cubicBezTo>
                  <a:lnTo>
                    <a:pt x="4799" y="4454"/>
                  </a:lnTo>
                  <a:cubicBezTo>
                    <a:pt x="4811" y="4478"/>
                    <a:pt x="4811" y="4513"/>
                    <a:pt x="4787" y="4537"/>
                  </a:cubicBezTo>
                  <a:lnTo>
                    <a:pt x="4549" y="4775"/>
                  </a:lnTo>
                  <a:cubicBezTo>
                    <a:pt x="4526" y="4798"/>
                    <a:pt x="4508" y="4806"/>
                    <a:pt x="4489" y="4806"/>
                  </a:cubicBezTo>
                  <a:cubicBezTo>
                    <a:pt x="4478" y="4806"/>
                    <a:pt x="4467" y="4803"/>
                    <a:pt x="4453" y="4799"/>
                  </a:cubicBezTo>
                  <a:lnTo>
                    <a:pt x="3930" y="4454"/>
                  </a:lnTo>
                  <a:cubicBezTo>
                    <a:pt x="3898" y="4435"/>
                    <a:pt x="3866" y="4422"/>
                    <a:pt x="3834" y="4422"/>
                  </a:cubicBezTo>
                  <a:cubicBezTo>
                    <a:pt x="3806" y="4422"/>
                    <a:pt x="3779" y="4432"/>
                    <a:pt x="3751" y="4454"/>
                  </a:cubicBezTo>
                  <a:cubicBezTo>
                    <a:pt x="3632" y="4525"/>
                    <a:pt x="3501" y="4573"/>
                    <a:pt x="3370" y="4621"/>
                  </a:cubicBezTo>
                  <a:cubicBezTo>
                    <a:pt x="3310" y="4632"/>
                    <a:pt x="3251" y="4692"/>
                    <a:pt x="3251" y="4751"/>
                  </a:cubicBezTo>
                  <a:lnTo>
                    <a:pt x="3132" y="5359"/>
                  </a:lnTo>
                  <a:cubicBezTo>
                    <a:pt x="3132" y="5394"/>
                    <a:pt x="3096" y="5418"/>
                    <a:pt x="3060" y="5418"/>
                  </a:cubicBezTo>
                  <a:lnTo>
                    <a:pt x="2727" y="5418"/>
                  </a:lnTo>
                  <a:cubicBezTo>
                    <a:pt x="2703" y="5418"/>
                    <a:pt x="2668" y="5394"/>
                    <a:pt x="2656" y="5359"/>
                  </a:cubicBezTo>
                  <a:lnTo>
                    <a:pt x="2537" y="4751"/>
                  </a:lnTo>
                  <a:cubicBezTo>
                    <a:pt x="2525" y="4692"/>
                    <a:pt x="2477" y="4632"/>
                    <a:pt x="2417" y="4621"/>
                  </a:cubicBezTo>
                  <a:cubicBezTo>
                    <a:pt x="2287" y="4573"/>
                    <a:pt x="2144" y="4525"/>
                    <a:pt x="2025" y="4454"/>
                  </a:cubicBezTo>
                  <a:cubicBezTo>
                    <a:pt x="1995" y="4436"/>
                    <a:pt x="1962" y="4427"/>
                    <a:pt x="1931" y="4427"/>
                  </a:cubicBezTo>
                  <a:cubicBezTo>
                    <a:pt x="1900" y="4427"/>
                    <a:pt x="1870" y="4436"/>
                    <a:pt x="1846" y="4454"/>
                  </a:cubicBezTo>
                  <a:lnTo>
                    <a:pt x="1334" y="4799"/>
                  </a:lnTo>
                  <a:cubicBezTo>
                    <a:pt x="1321" y="4803"/>
                    <a:pt x="1309" y="4806"/>
                    <a:pt x="1298" y="4806"/>
                  </a:cubicBezTo>
                  <a:cubicBezTo>
                    <a:pt x="1279" y="4806"/>
                    <a:pt x="1261" y="4798"/>
                    <a:pt x="1239" y="4775"/>
                  </a:cubicBezTo>
                  <a:lnTo>
                    <a:pt x="1001" y="4537"/>
                  </a:lnTo>
                  <a:cubicBezTo>
                    <a:pt x="977" y="4513"/>
                    <a:pt x="977" y="4478"/>
                    <a:pt x="989" y="4454"/>
                  </a:cubicBezTo>
                  <a:lnTo>
                    <a:pt x="1322" y="3930"/>
                  </a:lnTo>
                  <a:cubicBezTo>
                    <a:pt x="1358" y="3870"/>
                    <a:pt x="1370" y="3811"/>
                    <a:pt x="1322" y="3751"/>
                  </a:cubicBezTo>
                  <a:cubicBezTo>
                    <a:pt x="1251" y="3632"/>
                    <a:pt x="1215" y="3501"/>
                    <a:pt x="1167" y="3370"/>
                  </a:cubicBezTo>
                  <a:cubicBezTo>
                    <a:pt x="1144" y="3311"/>
                    <a:pt x="1084" y="3251"/>
                    <a:pt x="1024" y="3251"/>
                  </a:cubicBezTo>
                  <a:lnTo>
                    <a:pt x="417" y="3132"/>
                  </a:lnTo>
                  <a:cubicBezTo>
                    <a:pt x="393" y="3132"/>
                    <a:pt x="358" y="3097"/>
                    <a:pt x="358" y="3049"/>
                  </a:cubicBezTo>
                  <a:lnTo>
                    <a:pt x="358" y="2727"/>
                  </a:lnTo>
                  <a:cubicBezTo>
                    <a:pt x="358" y="2692"/>
                    <a:pt x="393" y="2668"/>
                    <a:pt x="417" y="2656"/>
                  </a:cubicBezTo>
                  <a:lnTo>
                    <a:pt x="465" y="2632"/>
                  </a:lnTo>
                  <a:cubicBezTo>
                    <a:pt x="548" y="2620"/>
                    <a:pt x="632" y="2525"/>
                    <a:pt x="596" y="2430"/>
                  </a:cubicBezTo>
                  <a:cubicBezTo>
                    <a:pt x="586" y="2352"/>
                    <a:pt x="520" y="2289"/>
                    <a:pt x="444" y="2289"/>
                  </a:cubicBezTo>
                  <a:cubicBezTo>
                    <a:pt x="428" y="2289"/>
                    <a:pt x="410" y="2292"/>
                    <a:pt x="393" y="2299"/>
                  </a:cubicBezTo>
                  <a:lnTo>
                    <a:pt x="346" y="2311"/>
                  </a:lnTo>
                  <a:cubicBezTo>
                    <a:pt x="155" y="2358"/>
                    <a:pt x="1" y="2513"/>
                    <a:pt x="1" y="2727"/>
                  </a:cubicBezTo>
                  <a:lnTo>
                    <a:pt x="1" y="3049"/>
                  </a:lnTo>
                  <a:cubicBezTo>
                    <a:pt x="1" y="3251"/>
                    <a:pt x="155" y="3430"/>
                    <a:pt x="346" y="3466"/>
                  </a:cubicBezTo>
                  <a:lnTo>
                    <a:pt x="846" y="3573"/>
                  </a:lnTo>
                  <a:cubicBezTo>
                    <a:pt x="882" y="3668"/>
                    <a:pt x="929" y="3751"/>
                    <a:pt x="953" y="3847"/>
                  </a:cubicBezTo>
                  <a:lnTo>
                    <a:pt x="679" y="4275"/>
                  </a:lnTo>
                  <a:cubicBezTo>
                    <a:pt x="572" y="4442"/>
                    <a:pt x="584" y="4656"/>
                    <a:pt x="727" y="4811"/>
                  </a:cubicBezTo>
                  <a:lnTo>
                    <a:pt x="977" y="5049"/>
                  </a:lnTo>
                  <a:cubicBezTo>
                    <a:pt x="1055" y="5127"/>
                    <a:pt x="1163" y="5172"/>
                    <a:pt x="1278" y="5172"/>
                  </a:cubicBezTo>
                  <a:cubicBezTo>
                    <a:pt x="1356" y="5172"/>
                    <a:pt x="1436" y="5152"/>
                    <a:pt x="1513" y="5109"/>
                  </a:cubicBezTo>
                  <a:lnTo>
                    <a:pt x="1941" y="4823"/>
                  </a:lnTo>
                  <a:cubicBezTo>
                    <a:pt x="2025" y="4871"/>
                    <a:pt x="2120" y="4894"/>
                    <a:pt x="2203" y="4930"/>
                  </a:cubicBezTo>
                  <a:lnTo>
                    <a:pt x="2310" y="5430"/>
                  </a:lnTo>
                  <a:cubicBezTo>
                    <a:pt x="2358" y="5633"/>
                    <a:pt x="2513" y="5775"/>
                    <a:pt x="2727" y="5775"/>
                  </a:cubicBezTo>
                  <a:lnTo>
                    <a:pt x="3060" y="5775"/>
                  </a:lnTo>
                  <a:cubicBezTo>
                    <a:pt x="3251" y="5775"/>
                    <a:pt x="3430" y="5633"/>
                    <a:pt x="3465" y="5430"/>
                  </a:cubicBezTo>
                  <a:lnTo>
                    <a:pt x="3572" y="4930"/>
                  </a:lnTo>
                  <a:cubicBezTo>
                    <a:pt x="3668" y="4894"/>
                    <a:pt x="3751" y="4859"/>
                    <a:pt x="3846" y="4823"/>
                  </a:cubicBezTo>
                  <a:lnTo>
                    <a:pt x="4275" y="5109"/>
                  </a:lnTo>
                  <a:cubicBezTo>
                    <a:pt x="4344" y="5153"/>
                    <a:pt x="4422" y="5175"/>
                    <a:pt x="4500" y="5175"/>
                  </a:cubicBezTo>
                  <a:cubicBezTo>
                    <a:pt x="4610" y="5175"/>
                    <a:pt x="4720" y="5132"/>
                    <a:pt x="4811" y="5049"/>
                  </a:cubicBezTo>
                  <a:lnTo>
                    <a:pt x="5049" y="4811"/>
                  </a:lnTo>
                  <a:cubicBezTo>
                    <a:pt x="5180" y="4680"/>
                    <a:pt x="5215" y="4454"/>
                    <a:pt x="5108" y="4275"/>
                  </a:cubicBezTo>
                  <a:lnTo>
                    <a:pt x="4823" y="3847"/>
                  </a:lnTo>
                  <a:cubicBezTo>
                    <a:pt x="4870" y="3751"/>
                    <a:pt x="4894" y="3668"/>
                    <a:pt x="4930" y="3573"/>
                  </a:cubicBezTo>
                  <a:lnTo>
                    <a:pt x="5442" y="3466"/>
                  </a:lnTo>
                  <a:cubicBezTo>
                    <a:pt x="5632" y="3430"/>
                    <a:pt x="5775" y="3263"/>
                    <a:pt x="5775" y="3049"/>
                  </a:cubicBezTo>
                  <a:lnTo>
                    <a:pt x="5775" y="2727"/>
                  </a:lnTo>
                  <a:cubicBezTo>
                    <a:pt x="5775" y="2513"/>
                    <a:pt x="5644" y="2358"/>
                    <a:pt x="5454" y="2311"/>
                  </a:cubicBezTo>
                  <a:lnTo>
                    <a:pt x="4942" y="2204"/>
                  </a:lnTo>
                  <a:cubicBezTo>
                    <a:pt x="4918" y="2120"/>
                    <a:pt x="4870" y="2025"/>
                    <a:pt x="4846" y="1942"/>
                  </a:cubicBezTo>
                  <a:lnTo>
                    <a:pt x="5120" y="1501"/>
                  </a:lnTo>
                  <a:cubicBezTo>
                    <a:pt x="5227" y="1346"/>
                    <a:pt x="5215" y="1120"/>
                    <a:pt x="5061" y="965"/>
                  </a:cubicBezTo>
                  <a:lnTo>
                    <a:pt x="4823" y="727"/>
                  </a:lnTo>
                  <a:cubicBezTo>
                    <a:pt x="4745" y="650"/>
                    <a:pt x="4634" y="610"/>
                    <a:pt x="4520" y="610"/>
                  </a:cubicBezTo>
                  <a:cubicBezTo>
                    <a:pt x="4441" y="610"/>
                    <a:pt x="4360" y="629"/>
                    <a:pt x="4287" y="668"/>
                  </a:cubicBezTo>
                  <a:lnTo>
                    <a:pt x="3858" y="953"/>
                  </a:lnTo>
                  <a:cubicBezTo>
                    <a:pt x="3763" y="906"/>
                    <a:pt x="3680" y="882"/>
                    <a:pt x="3596" y="846"/>
                  </a:cubicBezTo>
                  <a:lnTo>
                    <a:pt x="3489" y="346"/>
                  </a:lnTo>
                  <a:cubicBezTo>
                    <a:pt x="3441" y="156"/>
                    <a:pt x="3275"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5" name="Google Shape;7055;p79"/>
            <p:cNvSpPr/>
            <p:nvPr/>
          </p:nvSpPr>
          <p:spPr>
            <a:xfrm>
              <a:off x="3326526" y="4036907"/>
              <a:ext cx="62541" cy="62573"/>
            </a:xfrm>
            <a:custGeom>
              <a:avLst/>
              <a:gdLst/>
              <a:ahLst/>
              <a:cxnLst/>
              <a:rect l="l" t="t" r="r" b="b"/>
              <a:pathLst>
                <a:path w="1965" h="1966" extrusionOk="0">
                  <a:moveTo>
                    <a:pt x="977" y="1"/>
                  </a:moveTo>
                  <a:cubicBezTo>
                    <a:pt x="441" y="1"/>
                    <a:pt x="0" y="453"/>
                    <a:pt x="0" y="989"/>
                  </a:cubicBezTo>
                  <a:cubicBezTo>
                    <a:pt x="0" y="1525"/>
                    <a:pt x="441" y="1965"/>
                    <a:pt x="977" y="1965"/>
                  </a:cubicBezTo>
                  <a:cubicBezTo>
                    <a:pt x="1203" y="1965"/>
                    <a:pt x="1417" y="1894"/>
                    <a:pt x="1572" y="1763"/>
                  </a:cubicBezTo>
                  <a:cubicBezTo>
                    <a:pt x="1655" y="1703"/>
                    <a:pt x="1667" y="1596"/>
                    <a:pt x="1608" y="1501"/>
                  </a:cubicBezTo>
                  <a:cubicBezTo>
                    <a:pt x="1574" y="1461"/>
                    <a:pt x="1525" y="1439"/>
                    <a:pt x="1473" y="1439"/>
                  </a:cubicBezTo>
                  <a:cubicBezTo>
                    <a:pt x="1434" y="1439"/>
                    <a:pt x="1394" y="1452"/>
                    <a:pt x="1358" y="1477"/>
                  </a:cubicBezTo>
                  <a:cubicBezTo>
                    <a:pt x="1250" y="1561"/>
                    <a:pt x="1119" y="1608"/>
                    <a:pt x="965" y="1608"/>
                  </a:cubicBezTo>
                  <a:cubicBezTo>
                    <a:pt x="619" y="1608"/>
                    <a:pt x="346" y="1322"/>
                    <a:pt x="346" y="977"/>
                  </a:cubicBezTo>
                  <a:cubicBezTo>
                    <a:pt x="346" y="644"/>
                    <a:pt x="619" y="358"/>
                    <a:pt x="977" y="358"/>
                  </a:cubicBezTo>
                  <a:cubicBezTo>
                    <a:pt x="1322" y="358"/>
                    <a:pt x="1608" y="644"/>
                    <a:pt x="1608" y="989"/>
                  </a:cubicBezTo>
                  <a:cubicBezTo>
                    <a:pt x="1608" y="1084"/>
                    <a:pt x="1679" y="1168"/>
                    <a:pt x="1786" y="1168"/>
                  </a:cubicBezTo>
                  <a:cubicBezTo>
                    <a:pt x="1893" y="1168"/>
                    <a:pt x="1965" y="1084"/>
                    <a:pt x="1965" y="989"/>
                  </a:cubicBezTo>
                  <a:cubicBezTo>
                    <a:pt x="1965" y="453"/>
                    <a:pt x="1512" y="1"/>
                    <a:pt x="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6" name="Google Shape;7056;p79"/>
            <p:cNvSpPr/>
            <p:nvPr/>
          </p:nvSpPr>
          <p:spPr>
            <a:xfrm>
              <a:off x="3196542" y="3907687"/>
              <a:ext cx="68238" cy="68238"/>
            </a:xfrm>
            <a:custGeom>
              <a:avLst/>
              <a:gdLst/>
              <a:ahLst/>
              <a:cxnLst/>
              <a:rect l="l" t="t" r="r" b="b"/>
              <a:pathLst>
                <a:path w="2144" h="2144" extrusionOk="0">
                  <a:moveTo>
                    <a:pt x="1072" y="358"/>
                  </a:moveTo>
                  <a:cubicBezTo>
                    <a:pt x="1477" y="358"/>
                    <a:pt x="1786" y="680"/>
                    <a:pt x="1786" y="1072"/>
                  </a:cubicBezTo>
                  <a:cubicBezTo>
                    <a:pt x="1786" y="1477"/>
                    <a:pt x="1465" y="1787"/>
                    <a:pt x="1072" y="1787"/>
                  </a:cubicBezTo>
                  <a:cubicBezTo>
                    <a:pt x="691" y="1787"/>
                    <a:pt x="358" y="1453"/>
                    <a:pt x="358" y="1072"/>
                  </a:cubicBezTo>
                  <a:cubicBezTo>
                    <a:pt x="358" y="668"/>
                    <a:pt x="691" y="358"/>
                    <a:pt x="1072" y="358"/>
                  </a:cubicBezTo>
                  <a:close/>
                  <a:moveTo>
                    <a:pt x="1072" y="1"/>
                  </a:moveTo>
                  <a:cubicBezTo>
                    <a:pt x="477" y="1"/>
                    <a:pt x="0" y="477"/>
                    <a:pt x="0" y="1072"/>
                  </a:cubicBezTo>
                  <a:cubicBezTo>
                    <a:pt x="0" y="1668"/>
                    <a:pt x="477" y="2144"/>
                    <a:pt x="1072" y="2144"/>
                  </a:cubicBezTo>
                  <a:cubicBezTo>
                    <a:pt x="1667" y="2144"/>
                    <a:pt x="2144" y="1656"/>
                    <a:pt x="2144" y="1072"/>
                  </a:cubicBezTo>
                  <a:cubicBezTo>
                    <a:pt x="2144" y="477"/>
                    <a:pt x="1667" y="1"/>
                    <a:pt x="1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57" name="Google Shape;7057;p79"/>
          <p:cNvGrpSpPr/>
          <p:nvPr/>
        </p:nvGrpSpPr>
        <p:grpSpPr>
          <a:xfrm>
            <a:off x="7550258" y="3832670"/>
            <a:ext cx="371395" cy="301279"/>
            <a:chOff x="7550258" y="3832670"/>
            <a:chExt cx="371395" cy="301279"/>
          </a:xfrm>
        </p:grpSpPr>
        <p:sp>
          <p:nvSpPr>
            <p:cNvPr id="7058" name="Google Shape;7058;p79"/>
            <p:cNvSpPr/>
            <p:nvPr/>
          </p:nvSpPr>
          <p:spPr>
            <a:xfrm>
              <a:off x="7550258" y="3832670"/>
              <a:ext cx="371395" cy="301279"/>
            </a:xfrm>
            <a:custGeom>
              <a:avLst/>
              <a:gdLst/>
              <a:ahLst/>
              <a:cxnLst/>
              <a:rect l="l" t="t" r="r" b="b"/>
              <a:pathLst>
                <a:path w="11669" h="9466" extrusionOk="0">
                  <a:moveTo>
                    <a:pt x="1822" y="346"/>
                  </a:moveTo>
                  <a:cubicBezTo>
                    <a:pt x="1822" y="346"/>
                    <a:pt x="1834" y="346"/>
                    <a:pt x="1834" y="358"/>
                  </a:cubicBezTo>
                  <a:lnTo>
                    <a:pt x="1834" y="1096"/>
                  </a:lnTo>
                  <a:cubicBezTo>
                    <a:pt x="1834" y="1096"/>
                    <a:pt x="1834" y="1108"/>
                    <a:pt x="1822" y="1108"/>
                  </a:cubicBezTo>
                  <a:lnTo>
                    <a:pt x="1441" y="1108"/>
                  </a:lnTo>
                  <a:cubicBezTo>
                    <a:pt x="1441" y="1108"/>
                    <a:pt x="1429" y="1108"/>
                    <a:pt x="1429" y="1096"/>
                  </a:cubicBezTo>
                  <a:lnTo>
                    <a:pt x="1429" y="358"/>
                  </a:lnTo>
                  <a:lnTo>
                    <a:pt x="1441" y="358"/>
                  </a:lnTo>
                  <a:lnTo>
                    <a:pt x="1822" y="346"/>
                  </a:lnTo>
                  <a:close/>
                  <a:moveTo>
                    <a:pt x="10228" y="346"/>
                  </a:moveTo>
                  <a:cubicBezTo>
                    <a:pt x="10228" y="346"/>
                    <a:pt x="10240" y="346"/>
                    <a:pt x="10240" y="358"/>
                  </a:cubicBezTo>
                  <a:lnTo>
                    <a:pt x="10240" y="1096"/>
                  </a:lnTo>
                  <a:cubicBezTo>
                    <a:pt x="10240" y="1096"/>
                    <a:pt x="10240" y="1108"/>
                    <a:pt x="10228" y="1108"/>
                  </a:cubicBezTo>
                  <a:lnTo>
                    <a:pt x="9859" y="1108"/>
                  </a:lnTo>
                  <a:cubicBezTo>
                    <a:pt x="9859" y="1108"/>
                    <a:pt x="9835" y="1108"/>
                    <a:pt x="9835" y="1096"/>
                  </a:cubicBezTo>
                  <a:lnTo>
                    <a:pt x="9835" y="358"/>
                  </a:lnTo>
                  <a:lnTo>
                    <a:pt x="9859" y="358"/>
                  </a:lnTo>
                  <a:lnTo>
                    <a:pt x="10228" y="346"/>
                  </a:lnTo>
                  <a:close/>
                  <a:moveTo>
                    <a:pt x="10966" y="1096"/>
                  </a:moveTo>
                  <a:cubicBezTo>
                    <a:pt x="11180" y="1096"/>
                    <a:pt x="11347" y="1251"/>
                    <a:pt x="11347" y="1465"/>
                  </a:cubicBezTo>
                  <a:lnTo>
                    <a:pt x="11347" y="8775"/>
                  </a:lnTo>
                  <a:cubicBezTo>
                    <a:pt x="11323" y="8978"/>
                    <a:pt x="11168" y="9144"/>
                    <a:pt x="10954" y="9144"/>
                  </a:cubicBezTo>
                  <a:lnTo>
                    <a:pt x="715" y="9144"/>
                  </a:lnTo>
                  <a:cubicBezTo>
                    <a:pt x="512" y="9144"/>
                    <a:pt x="346" y="8978"/>
                    <a:pt x="346" y="8775"/>
                  </a:cubicBezTo>
                  <a:lnTo>
                    <a:pt x="346" y="1465"/>
                  </a:lnTo>
                  <a:cubicBezTo>
                    <a:pt x="346" y="1251"/>
                    <a:pt x="512" y="1096"/>
                    <a:pt x="715" y="1096"/>
                  </a:cubicBezTo>
                  <a:lnTo>
                    <a:pt x="1084" y="1096"/>
                  </a:lnTo>
                  <a:lnTo>
                    <a:pt x="1084" y="1108"/>
                  </a:lnTo>
                  <a:cubicBezTo>
                    <a:pt x="1084" y="1298"/>
                    <a:pt x="1250" y="1465"/>
                    <a:pt x="1441" y="1465"/>
                  </a:cubicBezTo>
                  <a:lnTo>
                    <a:pt x="1822" y="1465"/>
                  </a:lnTo>
                  <a:cubicBezTo>
                    <a:pt x="2012" y="1465"/>
                    <a:pt x="2179" y="1298"/>
                    <a:pt x="2179" y="1108"/>
                  </a:cubicBezTo>
                  <a:lnTo>
                    <a:pt x="2179" y="1096"/>
                  </a:lnTo>
                  <a:lnTo>
                    <a:pt x="9513" y="1096"/>
                  </a:lnTo>
                  <a:lnTo>
                    <a:pt x="9513" y="1108"/>
                  </a:lnTo>
                  <a:cubicBezTo>
                    <a:pt x="9513" y="1298"/>
                    <a:pt x="9680" y="1465"/>
                    <a:pt x="9871" y="1465"/>
                  </a:cubicBezTo>
                  <a:lnTo>
                    <a:pt x="10240" y="1465"/>
                  </a:lnTo>
                  <a:cubicBezTo>
                    <a:pt x="10430" y="1465"/>
                    <a:pt x="10597" y="1298"/>
                    <a:pt x="10597" y="1108"/>
                  </a:cubicBezTo>
                  <a:lnTo>
                    <a:pt x="10597" y="1096"/>
                  </a:lnTo>
                  <a:close/>
                  <a:moveTo>
                    <a:pt x="1441" y="0"/>
                  </a:moveTo>
                  <a:cubicBezTo>
                    <a:pt x="1250" y="0"/>
                    <a:pt x="1084" y="167"/>
                    <a:pt x="1084" y="358"/>
                  </a:cubicBezTo>
                  <a:lnTo>
                    <a:pt x="1084" y="739"/>
                  </a:lnTo>
                  <a:lnTo>
                    <a:pt x="715" y="739"/>
                  </a:lnTo>
                  <a:cubicBezTo>
                    <a:pt x="310" y="739"/>
                    <a:pt x="0" y="1060"/>
                    <a:pt x="0" y="1453"/>
                  </a:cubicBezTo>
                  <a:lnTo>
                    <a:pt x="0" y="8752"/>
                  </a:lnTo>
                  <a:cubicBezTo>
                    <a:pt x="0" y="9156"/>
                    <a:pt x="334" y="9466"/>
                    <a:pt x="715" y="9466"/>
                  </a:cubicBezTo>
                  <a:lnTo>
                    <a:pt x="10954" y="9466"/>
                  </a:lnTo>
                  <a:cubicBezTo>
                    <a:pt x="11359" y="9466"/>
                    <a:pt x="11668" y="9144"/>
                    <a:pt x="11668" y="8752"/>
                  </a:cubicBezTo>
                  <a:lnTo>
                    <a:pt x="11668" y="1453"/>
                  </a:lnTo>
                  <a:cubicBezTo>
                    <a:pt x="11668" y="1060"/>
                    <a:pt x="11359" y="739"/>
                    <a:pt x="10954" y="739"/>
                  </a:cubicBezTo>
                  <a:lnTo>
                    <a:pt x="10585" y="739"/>
                  </a:lnTo>
                  <a:lnTo>
                    <a:pt x="10585" y="358"/>
                  </a:lnTo>
                  <a:cubicBezTo>
                    <a:pt x="10585" y="167"/>
                    <a:pt x="10418" y="0"/>
                    <a:pt x="10228" y="0"/>
                  </a:cubicBezTo>
                  <a:lnTo>
                    <a:pt x="9859" y="0"/>
                  </a:lnTo>
                  <a:cubicBezTo>
                    <a:pt x="9656" y="0"/>
                    <a:pt x="9490" y="167"/>
                    <a:pt x="9490" y="358"/>
                  </a:cubicBezTo>
                  <a:lnTo>
                    <a:pt x="9490" y="739"/>
                  </a:lnTo>
                  <a:lnTo>
                    <a:pt x="2179" y="739"/>
                  </a:lnTo>
                  <a:lnTo>
                    <a:pt x="2179" y="358"/>
                  </a:lnTo>
                  <a:cubicBezTo>
                    <a:pt x="2179" y="167"/>
                    <a:pt x="2012"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9" name="Google Shape;7059;p79"/>
            <p:cNvSpPr/>
            <p:nvPr/>
          </p:nvSpPr>
          <p:spPr>
            <a:xfrm>
              <a:off x="7574129" y="3891009"/>
              <a:ext cx="324418" cy="10662"/>
            </a:xfrm>
            <a:custGeom>
              <a:avLst/>
              <a:gdLst/>
              <a:ahLst/>
              <a:cxnLst/>
              <a:rect l="l" t="t" r="r" b="b"/>
              <a:pathLst>
                <a:path w="10193" h="335" extrusionOk="0">
                  <a:moveTo>
                    <a:pt x="155" y="1"/>
                  </a:moveTo>
                  <a:cubicBezTo>
                    <a:pt x="72" y="1"/>
                    <a:pt x="0" y="72"/>
                    <a:pt x="0" y="168"/>
                  </a:cubicBezTo>
                  <a:cubicBezTo>
                    <a:pt x="0" y="251"/>
                    <a:pt x="72" y="334"/>
                    <a:pt x="155" y="334"/>
                  </a:cubicBezTo>
                  <a:lnTo>
                    <a:pt x="10025" y="334"/>
                  </a:lnTo>
                  <a:cubicBezTo>
                    <a:pt x="10121" y="334"/>
                    <a:pt x="10192" y="251"/>
                    <a:pt x="10192" y="168"/>
                  </a:cubicBezTo>
                  <a:cubicBezTo>
                    <a:pt x="10192" y="72"/>
                    <a:pt x="10121" y="1"/>
                    <a:pt x="100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0" name="Google Shape;7060;p79"/>
            <p:cNvSpPr/>
            <p:nvPr/>
          </p:nvSpPr>
          <p:spPr>
            <a:xfrm>
              <a:off x="7591188" y="3937637"/>
              <a:ext cx="45481" cy="10248"/>
            </a:xfrm>
            <a:custGeom>
              <a:avLst/>
              <a:gdLst/>
              <a:ahLst/>
              <a:cxnLst/>
              <a:rect l="l" t="t" r="r" b="b"/>
              <a:pathLst>
                <a:path w="1429" h="322" extrusionOk="0">
                  <a:moveTo>
                    <a:pt x="155" y="0"/>
                  </a:moveTo>
                  <a:cubicBezTo>
                    <a:pt x="72" y="0"/>
                    <a:pt x="0" y="72"/>
                    <a:pt x="0" y="155"/>
                  </a:cubicBezTo>
                  <a:cubicBezTo>
                    <a:pt x="0" y="250"/>
                    <a:pt x="72" y="322"/>
                    <a:pt x="155" y="322"/>
                  </a:cubicBezTo>
                  <a:lnTo>
                    <a:pt x="1262" y="322"/>
                  </a:lnTo>
                  <a:cubicBezTo>
                    <a:pt x="1346" y="322"/>
                    <a:pt x="1429" y="250"/>
                    <a:pt x="1429" y="155"/>
                  </a:cubicBezTo>
                  <a:cubicBezTo>
                    <a:pt x="1429" y="72"/>
                    <a:pt x="1346"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1" name="Google Shape;7061;p79"/>
            <p:cNvSpPr/>
            <p:nvPr/>
          </p:nvSpPr>
          <p:spPr>
            <a:xfrm>
              <a:off x="7672667" y="3937637"/>
              <a:ext cx="45481" cy="10248"/>
            </a:xfrm>
            <a:custGeom>
              <a:avLst/>
              <a:gdLst/>
              <a:ahLst/>
              <a:cxnLst/>
              <a:rect l="l" t="t" r="r" b="b"/>
              <a:pathLst>
                <a:path w="1429" h="322" extrusionOk="0">
                  <a:moveTo>
                    <a:pt x="155" y="0"/>
                  </a:moveTo>
                  <a:cubicBezTo>
                    <a:pt x="71" y="0"/>
                    <a:pt x="0" y="72"/>
                    <a:pt x="0" y="155"/>
                  </a:cubicBezTo>
                  <a:cubicBezTo>
                    <a:pt x="0" y="250"/>
                    <a:pt x="71" y="322"/>
                    <a:pt x="155" y="322"/>
                  </a:cubicBezTo>
                  <a:lnTo>
                    <a:pt x="1262" y="322"/>
                  </a:lnTo>
                  <a:cubicBezTo>
                    <a:pt x="1345" y="322"/>
                    <a:pt x="1429" y="250"/>
                    <a:pt x="1429" y="155"/>
                  </a:cubicBezTo>
                  <a:cubicBezTo>
                    <a:pt x="1429" y="72"/>
                    <a:pt x="1345"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2" name="Google Shape;7062;p79"/>
            <p:cNvSpPr/>
            <p:nvPr/>
          </p:nvSpPr>
          <p:spPr>
            <a:xfrm>
              <a:off x="7835592" y="3937637"/>
              <a:ext cx="45131" cy="10248"/>
            </a:xfrm>
            <a:custGeom>
              <a:avLst/>
              <a:gdLst/>
              <a:ahLst/>
              <a:cxnLst/>
              <a:rect l="l" t="t" r="r" b="b"/>
              <a:pathLst>
                <a:path w="1418" h="322" extrusionOk="0">
                  <a:moveTo>
                    <a:pt x="155" y="0"/>
                  </a:moveTo>
                  <a:cubicBezTo>
                    <a:pt x="72" y="0"/>
                    <a:pt x="1" y="72"/>
                    <a:pt x="1" y="155"/>
                  </a:cubicBezTo>
                  <a:cubicBezTo>
                    <a:pt x="1" y="250"/>
                    <a:pt x="72" y="322"/>
                    <a:pt x="155" y="322"/>
                  </a:cubicBezTo>
                  <a:lnTo>
                    <a:pt x="1263" y="322"/>
                  </a:lnTo>
                  <a:cubicBezTo>
                    <a:pt x="1346" y="322"/>
                    <a:pt x="1418" y="250"/>
                    <a:pt x="1418" y="155"/>
                  </a:cubicBezTo>
                  <a:cubicBezTo>
                    <a:pt x="1418" y="72"/>
                    <a:pt x="1346"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3" name="Google Shape;7063;p79"/>
            <p:cNvSpPr/>
            <p:nvPr/>
          </p:nvSpPr>
          <p:spPr>
            <a:xfrm>
              <a:off x="7591188" y="3984232"/>
              <a:ext cx="45481" cy="10662"/>
            </a:xfrm>
            <a:custGeom>
              <a:avLst/>
              <a:gdLst/>
              <a:ahLst/>
              <a:cxnLst/>
              <a:rect l="l" t="t" r="r" b="b"/>
              <a:pathLst>
                <a:path w="1429" h="335" extrusionOk="0">
                  <a:moveTo>
                    <a:pt x="155" y="1"/>
                  </a:moveTo>
                  <a:cubicBezTo>
                    <a:pt x="72" y="1"/>
                    <a:pt x="0" y="84"/>
                    <a:pt x="0" y="168"/>
                  </a:cubicBezTo>
                  <a:cubicBezTo>
                    <a:pt x="0" y="263"/>
                    <a:pt x="72" y="334"/>
                    <a:pt x="155" y="334"/>
                  </a:cubicBezTo>
                  <a:lnTo>
                    <a:pt x="1262" y="334"/>
                  </a:lnTo>
                  <a:cubicBezTo>
                    <a:pt x="1346" y="334"/>
                    <a:pt x="1429" y="263"/>
                    <a:pt x="1429" y="168"/>
                  </a:cubicBezTo>
                  <a:cubicBezTo>
                    <a:pt x="1429" y="84"/>
                    <a:pt x="1346"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4" name="Google Shape;7064;p79"/>
            <p:cNvSpPr/>
            <p:nvPr/>
          </p:nvSpPr>
          <p:spPr>
            <a:xfrm>
              <a:off x="7754113" y="3984232"/>
              <a:ext cx="45513" cy="10662"/>
            </a:xfrm>
            <a:custGeom>
              <a:avLst/>
              <a:gdLst/>
              <a:ahLst/>
              <a:cxnLst/>
              <a:rect l="l" t="t" r="r" b="b"/>
              <a:pathLst>
                <a:path w="1430" h="335" extrusionOk="0">
                  <a:moveTo>
                    <a:pt x="156" y="1"/>
                  </a:moveTo>
                  <a:cubicBezTo>
                    <a:pt x="72" y="1"/>
                    <a:pt x="1" y="84"/>
                    <a:pt x="1" y="168"/>
                  </a:cubicBezTo>
                  <a:cubicBezTo>
                    <a:pt x="1" y="263"/>
                    <a:pt x="72" y="334"/>
                    <a:pt x="156" y="334"/>
                  </a:cubicBezTo>
                  <a:lnTo>
                    <a:pt x="1263" y="334"/>
                  </a:lnTo>
                  <a:cubicBezTo>
                    <a:pt x="1346" y="334"/>
                    <a:pt x="1430" y="263"/>
                    <a:pt x="1430" y="168"/>
                  </a:cubicBezTo>
                  <a:cubicBezTo>
                    <a:pt x="1430" y="84"/>
                    <a:pt x="1346"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5" name="Google Shape;7065;p79"/>
            <p:cNvSpPr/>
            <p:nvPr/>
          </p:nvSpPr>
          <p:spPr>
            <a:xfrm>
              <a:off x="7591188" y="4030859"/>
              <a:ext cx="45481" cy="10248"/>
            </a:xfrm>
            <a:custGeom>
              <a:avLst/>
              <a:gdLst/>
              <a:ahLst/>
              <a:cxnLst/>
              <a:rect l="l" t="t" r="r" b="b"/>
              <a:pathLst>
                <a:path w="1429" h="322" extrusionOk="0">
                  <a:moveTo>
                    <a:pt x="155" y="0"/>
                  </a:moveTo>
                  <a:cubicBezTo>
                    <a:pt x="72" y="0"/>
                    <a:pt x="0" y="72"/>
                    <a:pt x="0" y="167"/>
                  </a:cubicBezTo>
                  <a:cubicBezTo>
                    <a:pt x="0" y="250"/>
                    <a:pt x="72" y="322"/>
                    <a:pt x="155" y="322"/>
                  </a:cubicBezTo>
                  <a:lnTo>
                    <a:pt x="1262" y="322"/>
                  </a:lnTo>
                  <a:cubicBezTo>
                    <a:pt x="1346" y="322"/>
                    <a:pt x="1429" y="250"/>
                    <a:pt x="1429" y="167"/>
                  </a:cubicBezTo>
                  <a:cubicBezTo>
                    <a:pt x="1429" y="72"/>
                    <a:pt x="1346"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6" name="Google Shape;7066;p79"/>
            <p:cNvSpPr/>
            <p:nvPr/>
          </p:nvSpPr>
          <p:spPr>
            <a:xfrm>
              <a:off x="7672667" y="4030859"/>
              <a:ext cx="45481" cy="10248"/>
            </a:xfrm>
            <a:custGeom>
              <a:avLst/>
              <a:gdLst/>
              <a:ahLst/>
              <a:cxnLst/>
              <a:rect l="l" t="t" r="r" b="b"/>
              <a:pathLst>
                <a:path w="1429" h="322" extrusionOk="0">
                  <a:moveTo>
                    <a:pt x="155" y="0"/>
                  </a:moveTo>
                  <a:cubicBezTo>
                    <a:pt x="71" y="0"/>
                    <a:pt x="0" y="72"/>
                    <a:pt x="0" y="167"/>
                  </a:cubicBezTo>
                  <a:cubicBezTo>
                    <a:pt x="0" y="250"/>
                    <a:pt x="71" y="322"/>
                    <a:pt x="155" y="322"/>
                  </a:cubicBezTo>
                  <a:lnTo>
                    <a:pt x="1262" y="322"/>
                  </a:lnTo>
                  <a:cubicBezTo>
                    <a:pt x="1345" y="322"/>
                    <a:pt x="1429" y="250"/>
                    <a:pt x="1429" y="167"/>
                  </a:cubicBezTo>
                  <a:cubicBezTo>
                    <a:pt x="1429" y="72"/>
                    <a:pt x="1345" y="0"/>
                    <a:pt x="12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7" name="Google Shape;7067;p79"/>
            <p:cNvSpPr/>
            <p:nvPr/>
          </p:nvSpPr>
          <p:spPr>
            <a:xfrm>
              <a:off x="7835592" y="4030859"/>
              <a:ext cx="45131" cy="10248"/>
            </a:xfrm>
            <a:custGeom>
              <a:avLst/>
              <a:gdLst/>
              <a:ahLst/>
              <a:cxnLst/>
              <a:rect l="l" t="t" r="r" b="b"/>
              <a:pathLst>
                <a:path w="1418" h="322" extrusionOk="0">
                  <a:moveTo>
                    <a:pt x="155" y="0"/>
                  </a:moveTo>
                  <a:cubicBezTo>
                    <a:pt x="72" y="0"/>
                    <a:pt x="1" y="72"/>
                    <a:pt x="1" y="167"/>
                  </a:cubicBezTo>
                  <a:cubicBezTo>
                    <a:pt x="1" y="250"/>
                    <a:pt x="72" y="322"/>
                    <a:pt x="155" y="322"/>
                  </a:cubicBezTo>
                  <a:lnTo>
                    <a:pt x="1263" y="322"/>
                  </a:lnTo>
                  <a:cubicBezTo>
                    <a:pt x="1346" y="322"/>
                    <a:pt x="1418" y="250"/>
                    <a:pt x="1418" y="167"/>
                  </a:cubicBezTo>
                  <a:cubicBezTo>
                    <a:pt x="1418" y="72"/>
                    <a:pt x="1346"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8" name="Google Shape;7068;p79"/>
            <p:cNvSpPr/>
            <p:nvPr/>
          </p:nvSpPr>
          <p:spPr>
            <a:xfrm>
              <a:off x="7672667" y="4077073"/>
              <a:ext cx="45481" cy="10662"/>
            </a:xfrm>
            <a:custGeom>
              <a:avLst/>
              <a:gdLst/>
              <a:ahLst/>
              <a:cxnLst/>
              <a:rect l="l" t="t" r="r" b="b"/>
              <a:pathLst>
                <a:path w="1429" h="335" extrusionOk="0">
                  <a:moveTo>
                    <a:pt x="155" y="1"/>
                  </a:moveTo>
                  <a:cubicBezTo>
                    <a:pt x="71" y="1"/>
                    <a:pt x="0" y="84"/>
                    <a:pt x="0" y="168"/>
                  </a:cubicBezTo>
                  <a:cubicBezTo>
                    <a:pt x="0" y="263"/>
                    <a:pt x="71" y="334"/>
                    <a:pt x="155" y="334"/>
                  </a:cubicBezTo>
                  <a:lnTo>
                    <a:pt x="1262" y="334"/>
                  </a:lnTo>
                  <a:cubicBezTo>
                    <a:pt x="1345" y="334"/>
                    <a:pt x="1429" y="263"/>
                    <a:pt x="1429" y="168"/>
                  </a:cubicBezTo>
                  <a:cubicBezTo>
                    <a:pt x="1429" y="84"/>
                    <a:pt x="1345"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9" name="Google Shape;7069;p79"/>
            <p:cNvSpPr/>
            <p:nvPr/>
          </p:nvSpPr>
          <p:spPr>
            <a:xfrm>
              <a:off x="7754113" y="4077073"/>
              <a:ext cx="45513" cy="10662"/>
            </a:xfrm>
            <a:custGeom>
              <a:avLst/>
              <a:gdLst/>
              <a:ahLst/>
              <a:cxnLst/>
              <a:rect l="l" t="t" r="r" b="b"/>
              <a:pathLst>
                <a:path w="1430" h="335" extrusionOk="0">
                  <a:moveTo>
                    <a:pt x="156" y="1"/>
                  </a:moveTo>
                  <a:cubicBezTo>
                    <a:pt x="72" y="1"/>
                    <a:pt x="1" y="84"/>
                    <a:pt x="1" y="168"/>
                  </a:cubicBezTo>
                  <a:cubicBezTo>
                    <a:pt x="1" y="263"/>
                    <a:pt x="72" y="334"/>
                    <a:pt x="156" y="334"/>
                  </a:cubicBezTo>
                  <a:lnTo>
                    <a:pt x="1263" y="334"/>
                  </a:lnTo>
                  <a:cubicBezTo>
                    <a:pt x="1346" y="334"/>
                    <a:pt x="1430" y="263"/>
                    <a:pt x="1430" y="168"/>
                  </a:cubicBezTo>
                  <a:cubicBezTo>
                    <a:pt x="1430" y="84"/>
                    <a:pt x="1346"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0" name="Google Shape;7070;p79"/>
            <p:cNvSpPr/>
            <p:nvPr/>
          </p:nvSpPr>
          <p:spPr>
            <a:xfrm>
              <a:off x="7835592" y="4077073"/>
              <a:ext cx="45131" cy="10662"/>
            </a:xfrm>
            <a:custGeom>
              <a:avLst/>
              <a:gdLst/>
              <a:ahLst/>
              <a:cxnLst/>
              <a:rect l="l" t="t" r="r" b="b"/>
              <a:pathLst>
                <a:path w="1418" h="335" extrusionOk="0">
                  <a:moveTo>
                    <a:pt x="155" y="1"/>
                  </a:moveTo>
                  <a:cubicBezTo>
                    <a:pt x="72" y="1"/>
                    <a:pt x="1" y="84"/>
                    <a:pt x="1" y="168"/>
                  </a:cubicBezTo>
                  <a:cubicBezTo>
                    <a:pt x="1" y="263"/>
                    <a:pt x="72" y="334"/>
                    <a:pt x="155" y="334"/>
                  </a:cubicBezTo>
                  <a:lnTo>
                    <a:pt x="1263" y="334"/>
                  </a:lnTo>
                  <a:cubicBezTo>
                    <a:pt x="1346" y="334"/>
                    <a:pt x="1418" y="263"/>
                    <a:pt x="1418" y="168"/>
                  </a:cubicBezTo>
                  <a:cubicBezTo>
                    <a:pt x="1418" y="84"/>
                    <a:pt x="1346"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1" name="Google Shape;7071;p79"/>
            <p:cNvSpPr/>
            <p:nvPr/>
          </p:nvSpPr>
          <p:spPr>
            <a:xfrm>
              <a:off x="7672667" y="3972583"/>
              <a:ext cx="46245" cy="34055"/>
            </a:xfrm>
            <a:custGeom>
              <a:avLst/>
              <a:gdLst/>
              <a:ahLst/>
              <a:cxnLst/>
              <a:rect l="l" t="t" r="r" b="b"/>
              <a:pathLst>
                <a:path w="1453" h="1070" extrusionOk="0">
                  <a:moveTo>
                    <a:pt x="1262" y="1"/>
                  </a:moveTo>
                  <a:cubicBezTo>
                    <a:pt x="1217" y="1"/>
                    <a:pt x="1173" y="16"/>
                    <a:pt x="1143" y="45"/>
                  </a:cubicBezTo>
                  <a:lnTo>
                    <a:pt x="536" y="653"/>
                  </a:lnTo>
                  <a:lnTo>
                    <a:pt x="298" y="415"/>
                  </a:lnTo>
                  <a:cubicBezTo>
                    <a:pt x="268" y="385"/>
                    <a:pt x="223" y="370"/>
                    <a:pt x="179" y="370"/>
                  </a:cubicBezTo>
                  <a:cubicBezTo>
                    <a:pt x="134" y="370"/>
                    <a:pt x="89" y="385"/>
                    <a:pt x="60" y="415"/>
                  </a:cubicBezTo>
                  <a:cubicBezTo>
                    <a:pt x="0" y="474"/>
                    <a:pt x="0" y="593"/>
                    <a:pt x="60" y="653"/>
                  </a:cubicBezTo>
                  <a:lnTo>
                    <a:pt x="429" y="1022"/>
                  </a:lnTo>
                  <a:cubicBezTo>
                    <a:pt x="452" y="1057"/>
                    <a:pt x="500" y="1069"/>
                    <a:pt x="548" y="1069"/>
                  </a:cubicBezTo>
                  <a:cubicBezTo>
                    <a:pt x="595" y="1069"/>
                    <a:pt x="631" y="1057"/>
                    <a:pt x="667" y="1022"/>
                  </a:cubicBezTo>
                  <a:lnTo>
                    <a:pt x="1393" y="295"/>
                  </a:lnTo>
                  <a:cubicBezTo>
                    <a:pt x="1453" y="224"/>
                    <a:pt x="1453" y="117"/>
                    <a:pt x="1381" y="45"/>
                  </a:cubicBezTo>
                  <a:cubicBezTo>
                    <a:pt x="1351" y="16"/>
                    <a:pt x="1307"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2" name="Google Shape;7072;p79"/>
            <p:cNvSpPr/>
            <p:nvPr/>
          </p:nvSpPr>
          <p:spPr>
            <a:xfrm>
              <a:off x="7835592" y="3972583"/>
              <a:ext cx="45895" cy="34055"/>
            </a:xfrm>
            <a:custGeom>
              <a:avLst/>
              <a:gdLst/>
              <a:ahLst/>
              <a:cxnLst/>
              <a:rect l="l" t="t" r="r" b="b"/>
              <a:pathLst>
                <a:path w="1442" h="1070" extrusionOk="0">
                  <a:moveTo>
                    <a:pt x="1263" y="1"/>
                  </a:moveTo>
                  <a:cubicBezTo>
                    <a:pt x="1218" y="1"/>
                    <a:pt x="1173" y="16"/>
                    <a:pt x="1144" y="45"/>
                  </a:cubicBezTo>
                  <a:lnTo>
                    <a:pt x="536" y="653"/>
                  </a:lnTo>
                  <a:lnTo>
                    <a:pt x="298" y="415"/>
                  </a:lnTo>
                  <a:cubicBezTo>
                    <a:pt x="269" y="385"/>
                    <a:pt x="224" y="370"/>
                    <a:pt x="179" y="370"/>
                  </a:cubicBezTo>
                  <a:cubicBezTo>
                    <a:pt x="135" y="370"/>
                    <a:pt x="90" y="385"/>
                    <a:pt x="60" y="415"/>
                  </a:cubicBezTo>
                  <a:cubicBezTo>
                    <a:pt x="1" y="474"/>
                    <a:pt x="1" y="593"/>
                    <a:pt x="60" y="653"/>
                  </a:cubicBezTo>
                  <a:lnTo>
                    <a:pt x="429" y="1022"/>
                  </a:lnTo>
                  <a:cubicBezTo>
                    <a:pt x="453" y="1057"/>
                    <a:pt x="501" y="1069"/>
                    <a:pt x="548" y="1069"/>
                  </a:cubicBezTo>
                  <a:cubicBezTo>
                    <a:pt x="596" y="1069"/>
                    <a:pt x="632" y="1057"/>
                    <a:pt x="667" y="1022"/>
                  </a:cubicBezTo>
                  <a:lnTo>
                    <a:pt x="1394" y="295"/>
                  </a:lnTo>
                  <a:cubicBezTo>
                    <a:pt x="1441" y="224"/>
                    <a:pt x="1441" y="117"/>
                    <a:pt x="1382" y="45"/>
                  </a:cubicBezTo>
                  <a:cubicBezTo>
                    <a:pt x="1352" y="16"/>
                    <a:pt x="1307"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3" name="Google Shape;7073;p79"/>
            <p:cNvSpPr/>
            <p:nvPr/>
          </p:nvSpPr>
          <p:spPr>
            <a:xfrm>
              <a:off x="7754113" y="4019592"/>
              <a:ext cx="46277" cy="34024"/>
            </a:xfrm>
            <a:custGeom>
              <a:avLst/>
              <a:gdLst/>
              <a:ahLst/>
              <a:cxnLst/>
              <a:rect l="l" t="t" r="r" b="b"/>
              <a:pathLst>
                <a:path w="1454" h="1069" extrusionOk="0">
                  <a:moveTo>
                    <a:pt x="1263" y="0"/>
                  </a:moveTo>
                  <a:cubicBezTo>
                    <a:pt x="1218" y="0"/>
                    <a:pt x="1174" y="15"/>
                    <a:pt x="1144" y="45"/>
                  </a:cubicBezTo>
                  <a:lnTo>
                    <a:pt x="537" y="652"/>
                  </a:lnTo>
                  <a:lnTo>
                    <a:pt x="299" y="414"/>
                  </a:lnTo>
                  <a:cubicBezTo>
                    <a:pt x="269" y="384"/>
                    <a:pt x="224" y="369"/>
                    <a:pt x="179" y="369"/>
                  </a:cubicBezTo>
                  <a:cubicBezTo>
                    <a:pt x="135" y="369"/>
                    <a:pt x="90" y="384"/>
                    <a:pt x="60" y="414"/>
                  </a:cubicBezTo>
                  <a:cubicBezTo>
                    <a:pt x="1" y="473"/>
                    <a:pt x="1" y="593"/>
                    <a:pt x="60" y="652"/>
                  </a:cubicBezTo>
                  <a:lnTo>
                    <a:pt x="429" y="1021"/>
                  </a:lnTo>
                  <a:cubicBezTo>
                    <a:pt x="453" y="1057"/>
                    <a:pt x="501" y="1069"/>
                    <a:pt x="549" y="1069"/>
                  </a:cubicBezTo>
                  <a:cubicBezTo>
                    <a:pt x="596" y="1069"/>
                    <a:pt x="632" y="1057"/>
                    <a:pt x="668" y="1021"/>
                  </a:cubicBezTo>
                  <a:lnTo>
                    <a:pt x="1394" y="295"/>
                  </a:lnTo>
                  <a:cubicBezTo>
                    <a:pt x="1453" y="200"/>
                    <a:pt x="1453" y="104"/>
                    <a:pt x="1382" y="45"/>
                  </a:cubicBezTo>
                  <a:cubicBezTo>
                    <a:pt x="1352" y="15"/>
                    <a:pt x="1308"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4" name="Google Shape;7074;p79"/>
            <p:cNvSpPr/>
            <p:nvPr/>
          </p:nvSpPr>
          <p:spPr>
            <a:xfrm>
              <a:off x="7591188" y="4065806"/>
              <a:ext cx="46245" cy="34055"/>
            </a:xfrm>
            <a:custGeom>
              <a:avLst/>
              <a:gdLst/>
              <a:ahLst/>
              <a:cxnLst/>
              <a:rect l="l" t="t" r="r" b="b"/>
              <a:pathLst>
                <a:path w="1453" h="1070" extrusionOk="0">
                  <a:moveTo>
                    <a:pt x="1262" y="1"/>
                  </a:moveTo>
                  <a:cubicBezTo>
                    <a:pt x="1218" y="1"/>
                    <a:pt x="1173" y="16"/>
                    <a:pt x="1143" y="45"/>
                  </a:cubicBezTo>
                  <a:lnTo>
                    <a:pt x="536" y="653"/>
                  </a:lnTo>
                  <a:lnTo>
                    <a:pt x="298" y="414"/>
                  </a:lnTo>
                  <a:cubicBezTo>
                    <a:pt x="268" y="385"/>
                    <a:pt x="223" y="370"/>
                    <a:pt x="179" y="370"/>
                  </a:cubicBezTo>
                  <a:cubicBezTo>
                    <a:pt x="134" y="370"/>
                    <a:pt x="89" y="385"/>
                    <a:pt x="60" y="414"/>
                  </a:cubicBezTo>
                  <a:cubicBezTo>
                    <a:pt x="0" y="474"/>
                    <a:pt x="0" y="593"/>
                    <a:pt x="60" y="653"/>
                  </a:cubicBezTo>
                  <a:lnTo>
                    <a:pt x="429" y="1034"/>
                  </a:lnTo>
                  <a:cubicBezTo>
                    <a:pt x="453" y="1057"/>
                    <a:pt x="500" y="1069"/>
                    <a:pt x="548" y="1069"/>
                  </a:cubicBezTo>
                  <a:cubicBezTo>
                    <a:pt x="595" y="1069"/>
                    <a:pt x="631" y="1057"/>
                    <a:pt x="667" y="1034"/>
                  </a:cubicBezTo>
                  <a:lnTo>
                    <a:pt x="1393" y="295"/>
                  </a:lnTo>
                  <a:cubicBezTo>
                    <a:pt x="1453" y="224"/>
                    <a:pt x="1453" y="105"/>
                    <a:pt x="1381" y="45"/>
                  </a:cubicBezTo>
                  <a:cubicBezTo>
                    <a:pt x="1352" y="16"/>
                    <a:pt x="1307" y="1"/>
                    <a:pt x="1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5" name="Google Shape;7075;p79"/>
            <p:cNvSpPr/>
            <p:nvPr/>
          </p:nvSpPr>
          <p:spPr>
            <a:xfrm>
              <a:off x="7754113" y="3925988"/>
              <a:ext cx="46277" cy="34406"/>
            </a:xfrm>
            <a:custGeom>
              <a:avLst/>
              <a:gdLst/>
              <a:ahLst/>
              <a:cxnLst/>
              <a:rect l="l" t="t" r="r" b="b"/>
              <a:pathLst>
                <a:path w="1454" h="1081" extrusionOk="0">
                  <a:moveTo>
                    <a:pt x="1263" y="0"/>
                  </a:moveTo>
                  <a:cubicBezTo>
                    <a:pt x="1218" y="0"/>
                    <a:pt x="1174" y="15"/>
                    <a:pt x="1144" y="45"/>
                  </a:cubicBezTo>
                  <a:lnTo>
                    <a:pt x="537" y="664"/>
                  </a:lnTo>
                  <a:lnTo>
                    <a:pt x="299" y="426"/>
                  </a:lnTo>
                  <a:cubicBezTo>
                    <a:pt x="269" y="396"/>
                    <a:pt x="224" y="381"/>
                    <a:pt x="179" y="381"/>
                  </a:cubicBezTo>
                  <a:cubicBezTo>
                    <a:pt x="135" y="381"/>
                    <a:pt x="90" y="396"/>
                    <a:pt x="60" y="426"/>
                  </a:cubicBezTo>
                  <a:cubicBezTo>
                    <a:pt x="1" y="486"/>
                    <a:pt x="1" y="605"/>
                    <a:pt x="60" y="664"/>
                  </a:cubicBezTo>
                  <a:lnTo>
                    <a:pt x="429" y="1033"/>
                  </a:lnTo>
                  <a:cubicBezTo>
                    <a:pt x="453" y="1057"/>
                    <a:pt x="501" y="1081"/>
                    <a:pt x="549" y="1081"/>
                  </a:cubicBezTo>
                  <a:cubicBezTo>
                    <a:pt x="596" y="1081"/>
                    <a:pt x="632" y="1057"/>
                    <a:pt x="668" y="1033"/>
                  </a:cubicBezTo>
                  <a:lnTo>
                    <a:pt x="1394" y="307"/>
                  </a:lnTo>
                  <a:cubicBezTo>
                    <a:pt x="1453" y="224"/>
                    <a:pt x="1453" y="128"/>
                    <a:pt x="1382" y="45"/>
                  </a:cubicBezTo>
                  <a:cubicBezTo>
                    <a:pt x="1352" y="15"/>
                    <a:pt x="1308"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076" name="Google Shape;7076;p79"/>
          <p:cNvSpPr/>
          <p:nvPr/>
        </p:nvSpPr>
        <p:spPr>
          <a:xfrm>
            <a:off x="7114476" y="3808799"/>
            <a:ext cx="350548" cy="350548"/>
          </a:xfrm>
          <a:custGeom>
            <a:avLst/>
            <a:gdLst/>
            <a:ahLst/>
            <a:cxnLst/>
            <a:rect l="l" t="t" r="r" b="b"/>
            <a:pathLst>
              <a:path w="11014" h="11014" extrusionOk="0">
                <a:moveTo>
                  <a:pt x="3739" y="358"/>
                </a:moveTo>
                <a:cubicBezTo>
                  <a:pt x="4048" y="358"/>
                  <a:pt x="4298" y="608"/>
                  <a:pt x="4298" y="917"/>
                </a:cubicBezTo>
                <a:cubicBezTo>
                  <a:pt x="4298" y="1131"/>
                  <a:pt x="4203" y="1310"/>
                  <a:pt x="4024" y="1405"/>
                </a:cubicBezTo>
                <a:cubicBezTo>
                  <a:pt x="3953" y="1441"/>
                  <a:pt x="3929" y="1501"/>
                  <a:pt x="3929" y="1560"/>
                </a:cubicBezTo>
                <a:lnTo>
                  <a:pt x="3929" y="1965"/>
                </a:lnTo>
                <a:cubicBezTo>
                  <a:pt x="3929" y="2048"/>
                  <a:pt x="4001" y="2143"/>
                  <a:pt x="4108" y="2143"/>
                </a:cubicBezTo>
                <a:lnTo>
                  <a:pt x="5334" y="2143"/>
                </a:lnTo>
                <a:lnTo>
                  <a:pt x="5334" y="3358"/>
                </a:lnTo>
                <a:cubicBezTo>
                  <a:pt x="5334" y="3453"/>
                  <a:pt x="5406" y="3536"/>
                  <a:pt x="5513" y="3536"/>
                </a:cubicBezTo>
                <a:lnTo>
                  <a:pt x="5906" y="3536"/>
                </a:lnTo>
                <a:cubicBezTo>
                  <a:pt x="5965" y="3536"/>
                  <a:pt x="6025" y="3513"/>
                  <a:pt x="6060" y="3453"/>
                </a:cubicBezTo>
                <a:cubicBezTo>
                  <a:pt x="6168" y="3275"/>
                  <a:pt x="6358" y="3167"/>
                  <a:pt x="6549" y="3167"/>
                </a:cubicBezTo>
                <a:cubicBezTo>
                  <a:pt x="6858" y="3167"/>
                  <a:pt x="7120" y="3417"/>
                  <a:pt x="7120" y="3727"/>
                </a:cubicBezTo>
                <a:cubicBezTo>
                  <a:pt x="7120" y="4048"/>
                  <a:pt x="6858" y="4298"/>
                  <a:pt x="6549" y="4298"/>
                </a:cubicBezTo>
                <a:cubicBezTo>
                  <a:pt x="6346" y="4298"/>
                  <a:pt x="6168" y="4191"/>
                  <a:pt x="6060" y="4013"/>
                </a:cubicBezTo>
                <a:cubicBezTo>
                  <a:pt x="6025" y="3953"/>
                  <a:pt x="5965" y="3929"/>
                  <a:pt x="5906" y="3929"/>
                </a:cubicBezTo>
                <a:lnTo>
                  <a:pt x="5513" y="3929"/>
                </a:lnTo>
                <a:cubicBezTo>
                  <a:pt x="5417" y="3929"/>
                  <a:pt x="5334" y="4001"/>
                  <a:pt x="5334" y="4108"/>
                </a:cubicBezTo>
                <a:lnTo>
                  <a:pt x="5334" y="5322"/>
                </a:lnTo>
                <a:lnTo>
                  <a:pt x="4286" y="5322"/>
                </a:lnTo>
                <a:lnTo>
                  <a:pt x="4286" y="5191"/>
                </a:lnTo>
                <a:cubicBezTo>
                  <a:pt x="4513" y="5013"/>
                  <a:pt x="4655" y="4739"/>
                  <a:pt x="4655" y="4465"/>
                </a:cubicBezTo>
                <a:cubicBezTo>
                  <a:pt x="4655" y="3953"/>
                  <a:pt x="4239" y="3536"/>
                  <a:pt x="3739" y="3536"/>
                </a:cubicBezTo>
                <a:cubicBezTo>
                  <a:pt x="3227" y="3536"/>
                  <a:pt x="2810" y="3953"/>
                  <a:pt x="2810" y="4465"/>
                </a:cubicBezTo>
                <a:cubicBezTo>
                  <a:pt x="2810" y="4739"/>
                  <a:pt x="2953" y="5025"/>
                  <a:pt x="3191" y="5191"/>
                </a:cubicBezTo>
                <a:lnTo>
                  <a:pt x="3191" y="5322"/>
                </a:lnTo>
                <a:lnTo>
                  <a:pt x="2143" y="5322"/>
                </a:lnTo>
                <a:lnTo>
                  <a:pt x="2143" y="2143"/>
                </a:lnTo>
                <a:lnTo>
                  <a:pt x="3370" y="2143"/>
                </a:lnTo>
                <a:cubicBezTo>
                  <a:pt x="3453" y="2143"/>
                  <a:pt x="3548" y="2060"/>
                  <a:pt x="3548" y="1965"/>
                </a:cubicBezTo>
                <a:lnTo>
                  <a:pt x="3548" y="1560"/>
                </a:lnTo>
                <a:cubicBezTo>
                  <a:pt x="3548" y="1501"/>
                  <a:pt x="3512" y="1441"/>
                  <a:pt x="3453" y="1405"/>
                </a:cubicBezTo>
                <a:cubicBezTo>
                  <a:pt x="3274" y="1298"/>
                  <a:pt x="3167" y="1108"/>
                  <a:pt x="3167" y="917"/>
                </a:cubicBezTo>
                <a:cubicBezTo>
                  <a:pt x="3167" y="608"/>
                  <a:pt x="3429" y="358"/>
                  <a:pt x="3739" y="358"/>
                </a:cubicBezTo>
                <a:close/>
                <a:moveTo>
                  <a:pt x="8870" y="5644"/>
                </a:moveTo>
                <a:lnTo>
                  <a:pt x="8870" y="7632"/>
                </a:lnTo>
                <a:lnTo>
                  <a:pt x="8870" y="7858"/>
                </a:lnTo>
                <a:lnTo>
                  <a:pt x="8870" y="8870"/>
                </a:lnTo>
                <a:lnTo>
                  <a:pt x="7656" y="8870"/>
                </a:lnTo>
                <a:cubicBezTo>
                  <a:pt x="7561" y="8870"/>
                  <a:pt x="7477" y="8942"/>
                  <a:pt x="7477" y="9049"/>
                </a:cubicBezTo>
                <a:lnTo>
                  <a:pt x="7477" y="9442"/>
                </a:lnTo>
                <a:cubicBezTo>
                  <a:pt x="7477" y="9502"/>
                  <a:pt x="7501" y="9561"/>
                  <a:pt x="7561" y="9597"/>
                </a:cubicBezTo>
                <a:cubicBezTo>
                  <a:pt x="7739" y="9704"/>
                  <a:pt x="7846" y="9894"/>
                  <a:pt x="7846" y="10085"/>
                </a:cubicBezTo>
                <a:cubicBezTo>
                  <a:pt x="7846" y="10394"/>
                  <a:pt x="7596" y="10656"/>
                  <a:pt x="7275" y="10656"/>
                </a:cubicBezTo>
                <a:cubicBezTo>
                  <a:pt x="6965" y="10656"/>
                  <a:pt x="6715" y="10394"/>
                  <a:pt x="6715" y="10085"/>
                </a:cubicBezTo>
                <a:cubicBezTo>
                  <a:pt x="6715" y="9883"/>
                  <a:pt x="6822" y="9704"/>
                  <a:pt x="7001" y="9597"/>
                </a:cubicBezTo>
                <a:cubicBezTo>
                  <a:pt x="7061" y="9561"/>
                  <a:pt x="7084" y="9502"/>
                  <a:pt x="7084" y="9442"/>
                </a:cubicBezTo>
                <a:lnTo>
                  <a:pt x="7084" y="9049"/>
                </a:lnTo>
                <a:cubicBezTo>
                  <a:pt x="7084" y="8954"/>
                  <a:pt x="7013" y="8870"/>
                  <a:pt x="6906" y="8870"/>
                </a:cubicBezTo>
                <a:lnTo>
                  <a:pt x="5691" y="8870"/>
                </a:lnTo>
                <a:lnTo>
                  <a:pt x="5691" y="7644"/>
                </a:lnTo>
                <a:cubicBezTo>
                  <a:pt x="5691" y="7549"/>
                  <a:pt x="5608" y="7466"/>
                  <a:pt x="5513" y="7466"/>
                </a:cubicBezTo>
                <a:lnTo>
                  <a:pt x="5108" y="7466"/>
                </a:lnTo>
                <a:cubicBezTo>
                  <a:pt x="5048" y="7466"/>
                  <a:pt x="4989" y="7489"/>
                  <a:pt x="4953" y="7549"/>
                </a:cubicBezTo>
                <a:cubicBezTo>
                  <a:pt x="4846" y="7739"/>
                  <a:pt x="4655" y="7835"/>
                  <a:pt x="4465" y="7835"/>
                </a:cubicBezTo>
                <a:cubicBezTo>
                  <a:pt x="4155" y="7835"/>
                  <a:pt x="3905" y="7585"/>
                  <a:pt x="3905" y="7251"/>
                </a:cubicBezTo>
                <a:cubicBezTo>
                  <a:pt x="3905" y="6942"/>
                  <a:pt x="4155" y="6680"/>
                  <a:pt x="4465" y="6680"/>
                </a:cubicBezTo>
                <a:cubicBezTo>
                  <a:pt x="4679" y="6680"/>
                  <a:pt x="4846" y="6787"/>
                  <a:pt x="4953" y="6954"/>
                </a:cubicBezTo>
                <a:cubicBezTo>
                  <a:pt x="4989" y="7013"/>
                  <a:pt x="5048" y="7049"/>
                  <a:pt x="5108" y="7049"/>
                </a:cubicBezTo>
                <a:lnTo>
                  <a:pt x="5513" y="7049"/>
                </a:lnTo>
                <a:cubicBezTo>
                  <a:pt x="5596" y="7049"/>
                  <a:pt x="5691" y="6977"/>
                  <a:pt x="5691" y="6870"/>
                </a:cubicBezTo>
                <a:lnTo>
                  <a:pt x="5691" y="5644"/>
                </a:lnTo>
                <a:lnTo>
                  <a:pt x="6727" y="5644"/>
                </a:lnTo>
                <a:lnTo>
                  <a:pt x="6727" y="5787"/>
                </a:lnTo>
                <a:cubicBezTo>
                  <a:pt x="6501" y="5965"/>
                  <a:pt x="6358" y="6227"/>
                  <a:pt x="6358" y="6513"/>
                </a:cubicBezTo>
                <a:cubicBezTo>
                  <a:pt x="6358" y="7013"/>
                  <a:pt x="6775" y="7430"/>
                  <a:pt x="7275" y="7430"/>
                </a:cubicBezTo>
                <a:cubicBezTo>
                  <a:pt x="7787" y="7430"/>
                  <a:pt x="8204" y="7013"/>
                  <a:pt x="8204" y="6513"/>
                </a:cubicBezTo>
                <a:cubicBezTo>
                  <a:pt x="8204" y="6227"/>
                  <a:pt x="8073" y="5942"/>
                  <a:pt x="7834" y="5787"/>
                </a:cubicBezTo>
                <a:lnTo>
                  <a:pt x="7834" y="5644"/>
                </a:lnTo>
                <a:close/>
                <a:moveTo>
                  <a:pt x="3739" y="0"/>
                </a:moveTo>
                <a:cubicBezTo>
                  <a:pt x="3227" y="0"/>
                  <a:pt x="2810" y="405"/>
                  <a:pt x="2810" y="917"/>
                </a:cubicBezTo>
                <a:cubicBezTo>
                  <a:pt x="2810" y="1203"/>
                  <a:pt x="2941" y="1489"/>
                  <a:pt x="3179" y="1643"/>
                </a:cubicBezTo>
                <a:lnTo>
                  <a:pt x="3179" y="1786"/>
                </a:lnTo>
                <a:lnTo>
                  <a:pt x="1965" y="1786"/>
                </a:lnTo>
                <a:cubicBezTo>
                  <a:pt x="1869" y="1786"/>
                  <a:pt x="1786" y="1858"/>
                  <a:pt x="1786" y="1965"/>
                </a:cubicBezTo>
                <a:lnTo>
                  <a:pt x="1786" y="5501"/>
                </a:lnTo>
                <a:lnTo>
                  <a:pt x="1786" y="6727"/>
                </a:lnTo>
                <a:lnTo>
                  <a:pt x="1655" y="6727"/>
                </a:lnTo>
                <a:cubicBezTo>
                  <a:pt x="1476" y="6501"/>
                  <a:pt x="1203" y="6346"/>
                  <a:pt x="917" y="6346"/>
                </a:cubicBezTo>
                <a:cubicBezTo>
                  <a:pt x="417" y="6346"/>
                  <a:pt x="0" y="6763"/>
                  <a:pt x="0" y="7275"/>
                </a:cubicBezTo>
                <a:cubicBezTo>
                  <a:pt x="0" y="7775"/>
                  <a:pt x="417" y="8192"/>
                  <a:pt x="917" y="8192"/>
                </a:cubicBezTo>
                <a:cubicBezTo>
                  <a:pt x="1203" y="8192"/>
                  <a:pt x="1488" y="8061"/>
                  <a:pt x="1655" y="7823"/>
                </a:cubicBezTo>
                <a:lnTo>
                  <a:pt x="1786" y="7823"/>
                </a:lnTo>
                <a:lnTo>
                  <a:pt x="1786" y="9049"/>
                </a:lnTo>
                <a:cubicBezTo>
                  <a:pt x="1786" y="9132"/>
                  <a:pt x="1857" y="9228"/>
                  <a:pt x="1965" y="9228"/>
                </a:cubicBezTo>
                <a:lnTo>
                  <a:pt x="2584" y="9228"/>
                </a:lnTo>
                <a:cubicBezTo>
                  <a:pt x="2679" y="9228"/>
                  <a:pt x="2762" y="9144"/>
                  <a:pt x="2762" y="9049"/>
                </a:cubicBezTo>
                <a:cubicBezTo>
                  <a:pt x="2762" y="8942"/>
                  <a:pt x="2691" y="8870"/>
                  <a:pt x="2584" y="8870"/>
                </a:cubicBezTo>
                <a:lnTo>
                  <a:pt x="2143" y="8870"/>
                </a:lnTo>
                <a:lnTo>
                  <a:pt x="2143" y="7644"/>
                </a:lnTo>
                <a:cubicBezTo>
                  <a:pt x="2143" y="7561"/>
                  <a:pt x="2072" y="7466"/>
                  <a:pt x="1965" y="7466"/>
                </a:cubicBezTo>
                <a:lnTo>
                  <a:pt x="1560" y="7466"/>
                </a:lnTo>
                <a:cubicBezTo>
                  <a:pt x="1500" y="7466"/>
                  <a:pt x="1441" y="7501"/>
                  <a:pt x="1417" y="7561"/>
                </a:cubicBezTo>
                <a:cubicBezTo>
                  <a:pt x="1310" y="7739"/>
                  <a:pt x="1119" y="7835"/>
                  <a:pt x="917" y="7835"/>
                </a:cubicBezTo>
                <a:cubicBezTo>
                  <a:pt x="607" y="7835"/>
                  <a:pt x="357" y="7585"/>
                  <a:pt x="357" y="7275"/>
                </a:cubicBezTo>
                <a:cubicBezTo>
                  <a:pt x="357" y="6965"/>
                  <a:pt x="607" y="6704"/>
                  <a:pt x="917" y="6704"/>
                </a:cubicBezTo>
                <a:cubicBezTo>
                  <a:pt x="1131" y="6704"/>
                  <a:pt x="1310" y="6811"/>
                  <a:pt x="1417" y="6989"/>
                </a:cubicBezTo>
                <a:cubicBezTo>
                  <a:pt x="1441" y="7049"/>
                  <a:pt x="1500" y="7085"/>
                  <a:pt x="1560" y="7085"/>
                </a:cubicBezTo>
                <a:lnTo>
                  <a:pt x="1965" y="7085"/>
                </a:lnTo>
                <a:cubicBezTo>
                  <a:pt x="2048" y="7085"/>
                  <a:pt x="2143" y="7001"/>
                  <a:pt x="2143" y="6906"/>
                </a:cubicBezTo>
                <a:lnTo>
                  <a:pt x="2143" y="5680"/>
                </a:lnTo>
                <a:lnTo>
                  <a:pt x="3358" y="5680"/>
                </a:lnTo>
                <a:cubicBezTo>
                  <a:pt x="3453" y="5680"/>
                  <a:pt x="3536" y="5608"/>
                  <a:pt x="3536" y="5501"/>
                </a:cubicBezTo>
                <a:lnTo>
                  <a:pt x="3536" y="5096"/>
                </a:lnTo>
                <a:cubicBezTo>
                  <a:pt x="3536" y="5037"/>
                  <a:pt x="3512" y="4977"/>
                  <a:pt x="3453" y="4953"/>
                </a:cubicBezTo>
                <a:cubicBezTo>
                  <a:pt x="3274" y="4846"/>
                  <a:pt x="3167" y="4656"/>
                  <a:pt x="3167" y="4465"/>
                </a:cubicBezTo>
                <a:cubicBezTo>
                  <a:pt x="3167" y="4144"/>
                  <a:pt x="3417" y="3894"/>
                  <a:pt x="3739" y="3894"/>
                </a:cubicBezTo>
                <a:cubicBezTo>
                  <a:pt x="4048" y="3894"/>
                  <a:pt x="4298" y="4144"/>
                  <a:pt x="4298" y="4465"/>
                </a:cubicBezTo>
                <a:cubicBezTo>
                  <a:pt x="4298" y="4668"/>
                  <a:pt x="4191" y="4846"/>
                  <a:pt x="4013" y="4953"/>
                </a:cubicBezTo>
                <a:cubicBezTo>
                  <a:pt x="3953" y="4977"/>
                  <a:pt x="3929" y="5037"/>
                  <a:pt x="3929" y="5096"/>
                </a:cubicBezTo>
                <a:lnTo>
                  <a:pt x="3929" y="5501"/>
                </a:lnTo>
                <a:cubicBezTo>
                  <a:pt x="3929" y="5596"/>
                  <a:pt x="4001" y="5680"/>
                  <a:pt x="4108" y="5680"/>
                </a:cubicBezTo>
                <a:lnTo>
                  <a:pt x="5322" y="5680"/>
                </a:lnTo>
                <a:lnTo>
                  <a:pt x="5322" y="6727"/>
                </a:lnTo>
                <a:lnTo>
                  <a:pt x="5191" y="6727"/>
                </a:lnTo>
                <a:cubicBezTo>
                  <a:pt x="5013" y="6501"/>
                  <a:pt x="4751" y="6346"/>
                  <a:pt x="4465" y="6346"/>
                </a:cubicBezTo>
                <a:cubicBezTo>
                  <a:pt x="3953" y="6346"/>
                  <a:pt x="3536" y="6763"/>
                  <a:pt x="3536" y="7275"/>
                </a:cubicBezTo>
                <a:cubicBezTo>
                  <a:pt x="3536" y="7775"/>
                  <a:pt x="3953" y="8192"/>
                  <a:pt x="4465" y="8192"/>
                </a:cubicBezTo>
                <a:cubicBezTo>
                  <a:pt x="4751" y="8192"/>
                  <a:pt x="5025" y="8061"/>
                  <a:pt x="5191" y="7823"/>
                </a:cubicBezTo>
                <a:lnTo>
                  <a:pt x="5322" y="7823"/>
                </a:lnTo>
                <a:lnTo>
                  <a:pt x="5322" y="8870"/>
                </a:lnTo>
                <a:lnTo>
                  <a:pt x="3120" y="8870"/>
                </a:lnTo>
                <a:cubicBezTo>
                  <a:pt x="3036" y="8870"/>
                  <a:pt x="2941" y="8942"/>
                  <a:pt x="2941" y="9049"/>
                </a:cubicBezTo>
                <a:cubicBezTo>
                  <a:pt x="2941" y="9144"/>
                  <a:pt x="3024" y="9228"/>
                  <a:pt x="3120" y="9228"/>
                </a:cubicBezTo>
                <a:lnTo>
                  <a:pt x="6727" y="9228"/>
                </a:lnTo>
                <a:lnTo>
                  <a:pt x="6727" y="9359"/>
                </a:lnTo>
                <a:cubicBezTo>
                  <a:pt x="6501" y="9537"/>
                  <a:pt x="6358" y="9799"/>
                  <a:pt x="6358" y="10085"/>
                </a:cubicBezTo>
                <a:cubicBezTo>
                  <a:pt x="6358" y="10597"/>
                  <a:pt x="6775" y="11014"/>
                  <a:pt x="7275" y="11014"/>
                </a:cubicBezTo>
                <a:cubicBezTo>
                  <a:pt x="7787" y="11014"/>
                  <a:pt x="8204" y="10597"/>
                  <a:pt x="8204" y="10085"/>
                </a:cubicBezTo>
                <a:cubicBezTo>
                  <a:pt x="8204" y="9799"/>
                  <a:pt x="8061" y="9525"/>
                  <a:pt x="7823" y="9359"/>
                </a:cubicBezTo>
                <a:lnTo>
                  <a:pt x="7823" y="9228"/>
                </a:lnTo>
                <a:lnTo>
                  <a:pt x="9049" y="9228"/>
                </a:lnTo>
                <a:cubicBezTo>
                  <a:pt x="9132" y="9228"/>
                  <a:pt x="9227" y="9144"/>
                  <a:pt x="9227" y="9049"/>
                </a:cubicBezTo>
                <a:lnTo>
                  <a:pt x="9227" y="7858"/>
                </a:lnTo>
                <a:lnTo>
                  <a:pt x="9227" y="7632"/>
                </a:lnTo>
                <a:lnTo>
                  <a:pt x="9227" y="5501"/>
                </a:lnTo>
                <a:lnTo>
                  <a:pt x="9227" y="4287"/>
                </a:lnTo>
                <a:lnTo>
                  <a:pt x="9358" y="4287"/>
                </a:lnTo>
                <a:cubicBezTo>
                  <a:pt x="9537" y="4501"/>
                  <a:pt x="9811" y="4656"/>
                  <a:pt x="10097" y="4656"/>
                </a:cubicBezTo>
                <a:cubicBezTo>
                  <a:pt x="10597" y="4656"/>
                  <a:pt x="11013" y="4239"/>
                  <a:pt x="11013" y="3727"/>
                </a:cubicBezTo>
                <a:cubicBezTo>
                  <a:pt x="11013" y="3227"/>
                  <a:pt x="10597" y="2810"/>
                  <a:pt x="10097" y="2810"/>
                </a:cubicBezTo>
                <a:cubicBezTo>
                  <a:pt x="9811" y="2810"/>
                  <a:pt x="9525" y="2941"/>
                  <a:pt x="9358" y="3179"/>
                </a:cubicBezTo>
                <a:lnTo>
                  <a:pt x="9227" y="3179"/>
                </a:lnTo>
                <a:lnTo>
                  <a:pt x="9227" y="1965"/>
                </a:lnTo>
                <a:cubicBezTo>
                  <a:pt x="9227" y="1870"/>
                  <a:pt x="9156" y="1786"/>
                  <a:pt x="9049" y="1786"/>
                </a:cubicBezTo>
                <a:lnTo>
                  <a:pt x="8465" y="1786"/>
                </a:lnTo>
                <a:cubicBezTo>
                  <a:pt x="8382" y="1786"/>
                  <a:pt x="8287" y="1858"/>
                  <a:pt x="8287" y="1965"/>
                </a:cubicBezTo>
                <a:cubicBezTo>
                  <a:pt x="8287" y="2048"/>
                  <a:pt x="8358" y="2143"/>
                  <a:pt x="8465" y="2143"/>
                </a:cubicBezTo>
                <a:lnTo>
                  <a:pt x="8870" y="2143"/>
                </a:lnTo>
                <a:lnTo>
                  <a:pt x="8870" y="3358"/>
                </a:lnTo>
                <a:cubicBezTo>
                  <a:pt x="8870" y="3453"/>
                  <a:pt x="8942" y="3536"/>
                  <a:pt x="9049" y="3536"/>
                </a:cubicBezTo>
                <a:lnTo>
                  <a:pt x="9454" y="3536"/>
                </a:lnTo>
                <a:cubicBezTo>
                  <a:pt x="9513" y="3536"/>
                  <a:pt x="9573" y="3513"/>
                  <a:pt x="9597" y="3453"/>
                </a:cubicBezTo>
                <a:cubicBezTo>
                  <a:pt x="9704" y="3275"/>
                  <a:pt x="9894" y="3167"/>
                  <a:pt x="10085" y="3167"/>
                </a:cubicBezTo>
                <a:cubicBezTo>
                  <a:pt x="10406" y="3167"/>
                  <a:pt x="10656" y="3417"/>
                  <a:pt x="10656" y="3727"/>
                </a:cubicBezTo>
                <a:cubicBezTo>
                  <a:pt x="10656" y="4048"/>
                  <a:pt x="10406" y="4298"/>
                  <a:pt x="10085" y="4298"/>
                </a:cubicBezTo>
                <a:cubicBezTo>
                  <a:pt x="9882" y="4298"/>
                  <a:pt x="9704" y="4191"/>
                  <a:pt x="9597" y="4013"/>
                </a:cubicBezTo>
                <a:cubicBezTo>
                  <a:pt x="9573" y="3953"/>
                  <a:pt x="9513" y="3929"/>
                  <a:pt x="9454" y="3929"/>
                </a:cubicBezTo>
                <a:lnTo>
                  <a:pt x="9049" y="3929"/>
                </a:lnTo>
                <a:cubicBezTo>
                  <a:pt x="8966" y="3929"/>
                  <a:pt x="8870" y="4001"/>
                  <a:pt x="8870" y="4108"/>
                </a:cubicBezTo>
                <a:lnTo>
                  <a:pt x="8870" y="5322"/>
                </a:lnTo>
                <a:lnTo>
                  <a:pt x="7644" y="5322"/>
                </a:lnTo>
                <a:cubicBezTo>
                  <a:pt x="7561" y="5322"/>
                  <a:pt x="7465" y="5394"/>
                  <a:pt x="7465" y="5501"/>
                </a:cubicBezTo>
                <a:lnTo>
                  <a:pt x="7465" y="5906"/>
                </a:lnTo>
                <a:cubicBezTo>
                  <a:pt x="7465" y="5965"/>
                  <a:pt x="7501" y="6025"/>
                  <a:pt x="7561" y="6049"/>
                </a:cubicBezTo>
                <a:cubicBezTo>
                  <a:pt x="7739" y="6156"/>
                  <a:pt x="7846" y="6346"/>
                  <a:pt x="7846" y="6549"/>
                </a:cubicBezTo>
                <a:cubicBezTo>
                  <a:pt x="7846" y="6858"/>
                  <a:pt x="7584" y="7108"/>
                  <a:pt x="7275" y="7108"/>
                </a:cubicBezTo>
                <a:cubicBezTo>
                  <a:pt x="6965" y="7108"/>
                  <a:pt x="6715" y="6858"/>
                  <a:pt x="6715" y="6549"/>
                </a:cubicBezTo>
                <a:cubicBezTo>
                  <a:pt x="6715" y="6334"/>
                  <a:pt x="6810" y="6156"/>
                  <a:pt x="7001" y="6049"/>
                </a:cubicBezTo>
                <a:cubicBezTo>
                  <a:pt x="7061" y="6025"/>
                  <a:pt x="7084" y="5965"/>
                  <a:pt x="7084" y="5906"/>
                </a:cubicBezTo>
                <a:lnTo>
                  <a:pt x="7084" y="5501"/>
                </a:lnTo>
                <a:cubicBezTo>
                  <a:pt x="7084" y="5418"/>
                  <a:pt x="7013" y="5322"/>
                  <a:pt x="6906" y="5322"/>
                </a:cubicBezTo>
                <a:lnTo>
                  <a:pt x="5679" y="5322"/>
                </a:lnTo>
                <a:lnTo>
                  <a:pt x="5679" y="4287"/>
                </a:lnTo>
                <a:lnTo>
                  <a:pt x="5822" y="4287"/>
                </a:lnTo>
                <a:cubicBezTo>
                  <a:pt x="6001" y="4501"/>
                  <a:pt x="6263" y="4656"/>
                  <a:pt x="6549" y="4656"/>
                </a:cubicBezTo>
                <a:cubicBezTo>
                  <a:pt x="7061" y="4656"/>
                  <a:pt x="7477" y="4239"/>
                  <a:pt x="7477" y="3727"/>
                </a:cubicBezTo>
                <a:cubicBezTo>
                  <a:pt x="7477" y="3227"/>
                  <a:pt x="7061" y="2810"/>
                  <a:pt x="6549" y="2810"/>
                </a:cubicBezTo>
                <a:cubicBezTo>
                  <a:pt x="6263" y="2810"/>
                  <a:pt x="5989" y="2941"/>
                  <a:pt x="5822" y="3179"/>
                </a:cubicBezTo>
                <a:lnTo>
                  <a:pt x="5679" y="3179"/>
                </a:lnTo>
                <a:lnTo>
                  <a:pt x="5679" y="2143"/>
                </a:lnTo>
                <a:lnTo>
                  <a:pt x="7882" y="2143"/>
                </a:lnTo>
                <a:cubicBezTo>
                  <a:pt x="7977" y="2143"/>
                  <a:pt x="8061" y="2060"/>
                  <a:pt x="8061" y="1965"/>
                </a:cubicBezTo>
                <a:cubicBezTo>
                  <a:pt x="8061" y="1870"/>
                  <a:pt x="7989" y="1786"/>
                  <a:pt x="7882" y="1786"/>
                </a:cubicBezTo>
                <a:lnTo>
                  <a:pt x="4286" y="1786"/>
                </a:lnTo>
                <a:lnTo>
                  <a:pt x="4286" y="1643"/>
                </a:lnTo>
                <a:cubicBezTo>
                  <a:pt x="4513" y="1465"/>
                  <a:pt x="4655" y="1203"/>
                  <a:pt x="4655" y="917"/>
                </a:cubicBezTo>
                <a:cubicBezTo>
                  <a:pt x="4655" y="417"/>
                  <a:pt x="4239" y="0"/>
                  <a:pt x="3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077" name="Google Shape;7077;p79"/>
          <p:cNvGrpSpPr/>
          <p:nvPr/>
        </p:nvGrpSpPr>
        <p:grpSpPr>
          <a:xfrm>
            <a:off x="6659725" y="3808035"/>
            <a:ext cx="367608" cy="350548"/>
            <a:chOff x="6659725" y="3808035"/>
            <a:chExt cx="367608" cy="350548"/>
          </a:xfrm>
        </p:grpSpPr>
        <p:sp>
          <p:nvSpPr>
            <p:cNvPr id="7078" name="Google Shape;7078;p79"/>
            <p:cNvSpPr/>
            <p:nvPr/>
          </p:nvSpPr>
          <p:spPr>
            <a:xfrm>
              <a:off x="6659725" y="3845942"/>
              <a:ext cx="321394" cy="312642"/>
            </a:xfrm>
            <a:custGeom>
              <a:avLst/>
              <a:gdLst/>
              <a:ahLst/>
              <a:cxnLst/>
              <a:rect l="l" t="t" r="r" b="b"/>
              <a:pathLst>
                <a:path w="10098" h="9823" extrusionOk="0">
                  <a:moveTo>
                    <a:pt x="8740" y="0"/>
                  </a:moveTo>
                  <a:cubicBezTo>
                    <a:pt x="8383" y="0"/>
                    <a:pt x="8037" y="131"/>
                    <a:pt x="7787" y="405"/>
                  </a:cubicBezTo>
                  <a:lnTo>
                    <a:pt x="6847" y="1346"/>
                  </a:lnTo>
                  <a:cubicBezTo>
                    <a:pt x="6775" y="1417"/>
                    <a:pt x="6775" y="1524"/>
                    <a:pt x="6847" y="1596"/>
                  </a:cubicBezTo>
                  <a:cubicBezTo>
                    <a:pt x="6882" y="1631"/>
                    <a:pt x="6927" y="1649"/>
                    <a:pt x="6972" y="1649"/>
                  </a:cubicBezTo>
                  <a:cubicBezTo>
                    <a:pt x="7016" y="1649"/>
                    <a:pt x="7061" y="1631"/>
                    <a:pt x="7097" y="1596"/>
                  </a:cubicBezTo>
                  <a:lnTo>
                    <a:pt x="8037" y="655"/>
                  </a:lnTo>
                  <a:cubicBezTo>
                    <a:pt x="8228" y="464"/>
                    <a:pt x="8466" y="357"/>
                    <a:pt x="8740" y="357"/>
                  </a:cubicBezTo>
                  <a:cubicBezTo>
                    <a:pt x="9002" y="357"/>
                    <a:pt x="9264" y="464"/>
                    <a:pt x="9442" y="655"/>
                  </a:cubicBezTo>
                  <a:cubicBezTo>
                    <a:pt x="9633" y="857"/>
                    <a:pt x="9740" y="1096"/>
                    <a:pt x="9740" y="1357"/>
                  </a:cubicBezTo>
                  <a:cubicBezTo>
                    <a:pt x="9740" y="1631"/>
                    <a:pt x="9633" y="1881"/>
                    <a:pt x="9442" y="2060"/>
                  </a:cubicBezTo>
                  <a:lnTo>
                    <a:pt x="8156" y="3334"/>
                  </a:lnTo>
                  <a:cubicBezTo>
                    <a:pt x="8025" y="3024"/>
                    <a:pt x="7847" y="2739"/>
                    <a:pt x="7597" y="2489"/>
                  </a:cubicBezTo>
                  <a:cubicBezTo>
                    <a:pt x="7097" y="1988"/>
                    <a:pt x="6436" y="1738"/>
                    <a:pt x="5777" y="1738"/>
                  </a:cubicBezTo>
                  <a:cubicBezTo>
                    <a:pt x="5117" y="1738"/>
                    <a:pt x="4459" y="1988"/>
                    <a:pt x="3965" y="2489"/>
                  </a:cubicBezTo>
                  <a:lnTo>
                    <a:pt x="1001" y="5453"/>
                  </a:lnTo>
                  <a:cubicBezTo>
                    <a:pt x="1" y="6453"/>
                    <a:pt x="1" y="8084"/>
                    <a:pt x="1001" y="9085"/>
                  </a:cubicBezTo>
                  <a:cubicBezTo>
                    <a:pt x="1501" y="9585"/>
                    <a:pt x="2156" y="9823"/>
                    <a:pt x="2810" y="9823"/>
                  </a:cubicBezTo>
                  <a:cubicBezTo>
                    <a:pt x="3465" y="9823"/>
                    <a:pt x="4120" y="9573"/>
                    <a:pt x="4632" y="9085"/>
                  </a:cubicBezTo>
                  <a:lnTo>
                    <a:pt x="6204" y="7501"/>
                  </a:lnTo>
                  <a:cubicBezTo>
                    <a:pt x="6287" y="7430"/>
                    <a:pt x="6287" y="7322"/>
                    <a:pt x="6204" y="7251"/>
                  </a:cubicBezTo>
                  <a:cubicBezTo>
                    <a:pt x="6176" y="7242"/>
                    <a:pt x="6143" y="7236"/>
                    <a:pt x="6109" y="7236"/>
                  </a:cubicBezTo>
                  <a:cubicBezTo>
                    <a:pt x="6055" y="7236"/>
                    <a:pt x="5997" y="7250"/>
                    <a:pt x="5954" y="7287"/>
                  </a:cubicBezTo>
                  <a:lnTo>
                    <a:pt x="4382" y="8858"/>
                  </a:lnTo>
                  <a:cubicBezTo>
                    <a:pt x="3965" y="9275"/>
                    <a:pt x="3406" y="9513"/>
                    <a:pt x="2810" y="9513"/>
                  </a:cubicBezTo>
                  <a:cubicBezTo>
                    <a:pt x="2215" y="9513"/>
                    <a:pt x="1667" y="9287"/>
                    <a:pt x="1251" y="8858"/>
                  </a:cubicBezTo>
                  <a:cubicBezTo>
                    <a:pt x="394" y="8001"/>
                    <a:pt x="394" y="6596"/>
                    <a:pt x="1251" y="5739"/>
                  </a:cubicBezTo>
                  <a:lnTo>
                    <a:pt x="4215" y="2774"/>
                  </a:lnTo>
                  <a:cubicBezTo>
                    <a:pt x="4632" y="2358"/>
                    <a:pt x="5180" y="2119"/>
                    <a:pt x="5775" y="2119"/>
                  </a:cubicBezTo>
                  <a:cubicBezTo>
                    <a:pt x="6370" y="2119"/>
                    <a:pt x="6918" y="2346"/>
                    <a:pt x="7335" y="2774"/>
                  </a:cubicBezTo>
                  <a:cubicBezTo>
                    <a:pt x="7573" y="3012"/>
                    <a:pt x="7775" y="3310"/>
                    <a:pt x="7871" y="3632"/>
                  </a:cubicBezTo>
                  <a:lnTo>
                    <a:pt x="6478" y="5036"/>
                  </a:lnTo>
                  <a:cubicBezTo>
                    <a:pt x="6287" y="5227"/>
                    <a:pt x="6049" y="5334"/>
                    <a:pt x="5775" y="5334"/>
                  </a:cubicBezTo>
                  <a:cubicBezTo>
                    <a:pt x="5513" y="5334"/>
                    <a:pt x="5251" y="5227"/>
                    <a:pt x="5073" y="5036"/>
                  </a:cubicBezTo>
                  <a:cubicBezTo>
                    <a:pt x="4989" y="4941"/>
                    <a:pt x="4918" y="4822"/>
                    <a:pt x="4858" y="4703"/>
                  </a:cubicBezTo>
                  <a:cubicBezTo>
                    <a:pt x="4829" y="4634"/>
                    <a:pt x="4751" y="4590"/>
                    <a:pt x="4677" y="4590"/>
                  </a:cubicBezTo>
                  <a:cubicBezTo>
                    <a:pt x="4662" y="4590"/>
                    <a:pt x="4647" y="4592"/>
                    <a:pt x="4632" y="4596"/>
                  </a:cubicBezTo>
                  <a:cubicBezTo>
                    <a:pt x="4537" y="4632"/>
                    <a:pt x="4501" y="4739"/>
                    <a:pt x="4525" y="4822"/>
                  </a:cubicBezTo>
                  <a:cubicBezTo>
                    <a:pt x="4596" y="4989"/>
                    <a:pt x="4692" y="5132"/>
                    <a:pt x="4823" y="5275"/>
                  </a:cubicBezTo>
                  <a:cubicBezTo>
                    <a:pt x="5073" y="5525"/>
                    <a:pt x="5418" y="5679"/>
                    <a:pt x="5775" y="5679"/>
                  </a:cubicBezTo>
                  <a:cubicBezTo>
                    <a:pt x="6132" y="5679"/>
                    <a:pt x="6478" y="5537"/>
                    <a:pt x="6728" y="5275"/>
                  </a:cubicBezTo>
                  <a:lnTo>
                    <a:pt x="9692" y="2310"/>
                  </a:lnTo>
                  <a:cubicBezTo>
                    <a:pt x="9942" y="2060"/>
                    <a:pt x="10097" y="1715"/>
                    <a:pt x="10097" y="1357"/>
                  </a:cubicBezTo>
                  <a:cubicBezTo>
                    <a:pt x="10097" y="1000"/>
                    <a:pt x="9954" y="655"/>
                    <a:pt x="9692" y="405"/>
                  </a:cubicBezTo>
                  <a:cubicBezTo>
                    <a:pt x="9442" y="155"/>
                    <a:pt x="9097" y="0"/>
                    <a:pt x="87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9" name="Google Shape;7079;p79"/>
            <p:cNvSpPr/>
            <p:nvPr/>
          </p:nvSpPr>
          <p:spPr>
            <a:xfrm>
              <a:off x="6705588" y="3808035"/>
              <a:ext cx="321744" cy="313787"/>
            </a:xfrm>
            <a:custGeom>
              <a:avLst/>
              <a:gdLst/>
              <a:ahLst/>
              <a:cxnLst/>
              <a:rect l="l" t="t" r="r" b="b"/>
              <a:pathLst>
                <a:path w="10109" h="9859" extrusionOk="0">
                  <a:moveTo>
                    <a:pt x="7281" y="1"/>
                  </a:moveTo>
                  <a:cubicBezTo>
                    <a:pt x="6623" y="1"/>
                    <a:pt x="5965" y="251"/>
                    <a:pt x="5465" y="751"/>
                  </a:cubicBezTo>
                  <a:lnTo>
                    <a:pt x="3894" y="2322"/>
                  </a:lnTo>
                  <a:cubicBezTo>
                    <a:pt x="3810" y="2406"/>
                    <a:pt x="3810" y="2501"/>
                    <a:pt x="3894" y="2584"/>
                  </a:cubicBezTo>
                  <a:cubicBezTo>
                    <a:pt x="3929" y="2620"/>
                    <a:pt x="3974" y="2638"/>
                    <a:pt x="4019" y="2638"/>
                  </a:cubicBezTo>
                  <a:cubicBezTo>
                    <a:pt x="4063" y="2638"/>
                    <a:pt x="4108" y="2620"/>
                    <a:pt x="4144" y="2584"/>
                  </a:cubicBezTo>
                  <a:lnTo>
                    <a:pt x="5715" y="1001"/>
                  </a:lnTo>
                  <a:cubicBezTo>
                    <a:pt x="6150" y="572"/>
                    <a:pt x="6715" y="358"/>
                    <a:pt x="7281" y="358"/>
                  </a:cubicBezTo>
                  <a:cubicBezTo>
                    <a:pt x="7846" y="358"/>
                    <a:pt x="8412" y="572"/>
                    <a:pt x="8847" y="1001"/>
                  </a:cubicBezTo>
                  <a:cubicBezTo>
                    <a:pt x="9704" y="1870"/>
                    <a:pt x="9704" y="3263"/>
                    <a:pt x="8847" y="4132"/>
                  </a:cubicBezTo>
                  <a:lnTo>
                    <a:pt x="5882" y="7085"/>
                  </a:lnTo>
                  <a:cubicBezTo>
                    <a:pt x="5465" y="7501"/>
                    <a:pt x="4918" y="7740"/>
                    <a:pt x="4322" y="7740"/>
                  </a:cubicBezTo>
                  <a:cubicBezTo>
                    <a:pt x="3727" y="7740"/>
                    <a:pt x="3179" y="7525"/>
                    <a:pt x="2763" y="7085"/>
                  </a:cubicBezTo>
                  <a:cubicBezTo>
                    <a:pt x="2524" y="6847"/>
                    <a:pt x="2322" y="6549"/>
                    <a:pt x="2227" y="6227"/>
                  </a:cubicBezTo>
                  <a:lnTo>
                    <a:pt x="3620" y="4823"/>
                  </a:lnTo>
                  <a:cubicBezTo>
                    <a:pt x="3810" y="4632"/>
                    <a:pt x="4048" y="4525"/>
                    <a:pt x="4322" y="4525"/>
                  </a:cubicBezTo>
                  <a:cubicBezTo>
                    <a:pt x="4584" y="4525"/>
                    <a:pt x="4846" y="4632"/>
                    <a:pt x="5025" y="4823"/>
                  </a:cubicBezTo>
                  <a:cubicBezTo>
                    <a:pt x="5108" y="4918"/>
                    <a:pt x="5179" y="5037"/>
                    <a:pt x="5239" y="5156"/>
                  </a:cubicBezTo>
                  <a:cubicBezTo>
                    <a:pt x="5269" y="5225"/>
                    <a:pt x="5347" y="5269"/>
                    <a:pt x="5420" y="5269"/>
                  </a:cubicBezTo>
                  <a:cubicBezTo>
                    <a:pt x="5435" y="5269"/>
                    <a:pt x="5451" y="5267"/>
                    <a:pt x="5465" y="5263"/>
                  </a:cubicBezTo>
                  <a:cubicBezTo>
                    <a:pt x="5560" y="5227"/>
                    <a:pt x="5596" y="5120"/>
                    <a:pt x="5572" y="5037"/>
                  </a:cubicBezTo>
                  <a:cubicBezTo>
                    <a:pt x="5501" y="4870"/>
                    <a:pt x="5406" y="4727"/>
                    <a:pt x="5275" y="4584"/>
                  </a:cubicBezTo>
                  <a:cubicBezTo>
                    <a:pt x="5025" y="4334"/>
                    <a:pt x="4679" y="4192"/>
                    <a:pt x="4322" y="4192"/>
                  </a:cubicBezTo>
                  <a:cubicBezTo>
                    <a:pt x="3965" y="4192"/>
                    <a:pt x="3620" y="4322"/>
                    <a:pt x="3370" y="4584"/>
                  </a:cubicBezTo>
                  <a:lnTo>
                    <a:pt x="1929" y="6037"/>
                  </a:lnTo>
                  <a:cubicBezTo>
                    <a:pt x="1893" y="6049"/>
                    <a:pt x="1881" y="6061"/>
                    <a:pt x="1870" y="6097"/>
                  </a:cubicBezTo>
                  <a:lnTo>
                    <a:pt x="405" y="7549"/>
                  </a:lnTo>
                  <a:cubicBezTo>
                    <a:pt x="155" y="7799"/>
                    <a:pt x="0" y="8144"/>
                    <a:pt x="0" y="8502"/>
                  </a:cubicBezTo>
                  <a:cubicBezTo>
                    <a:pt x="0" y="8859"/>
                    <a:pt x="143" y="9204"/>
                    <a:pt x="405" y="9454"/>
                  </a:cubicBezTo>
                  <a:cubicBezTo>
                    <a:pt x="655" y="9704"/>
                    <a:pt x="1000" y="9859"/>
                    <a:pt x="1358" y="9859"/>
                  </a:cubicBezTo>
                  <a:cubicBezTo>
                    <a:pt x="1715" y="9859"/>
                    <a:pt x="2060" y="9728"/>
                    <a:pt x="2310" y="9454"/>
                  </a:cubicBezTo>
                  <a:lnTo>
                    <a:pt x="3251" y="8513"/>
                  </a:lnTo>
                  <a:cubicBezTo>
                    <a:pt x="3322" y="8442"/>
                    <a:pt x="3322" y="8335"/>
                    <a:pt x="3251" y="8263"/>
                  </a:cubicBezTo>
                  <a:cubicBezTo>
                    <a:pt x="3215" y="8228"/>
                    <a:pt x="3170" y="8210"/>
                    <a:pt x="3126" y="8210"/>
                  </a:cubicBezTo>
                  <a:cubicBezTo>
                    <a:pt x="3081" y="8210"/>
                    <a:pt x="3036" y="8228"/>
                    <a:pt x="3001" y="8263"/>
                  </a:cubicBezTo>
                  <a:lnTo>
                    <a:pt x="2060" y="9204"/>
                  </a:lnTo>
                  <a:cubicBezTo>
                    <a:pt x="1870" y="9395"/>
                    <a:pt x="1631" y="9502"/>
                    <a:pt x="1358" y="9502"/>
                  </a:cubicBezTo>
                  <a:cubicBezTo>
                    <a:pt x="1096" y="9502"/>
                    <a:pt x="834" y="9395"/>
                    <a:pt x="655" y="9204"/>
                  </a:cubicBezTo>
                  <a:cubicBezTo>
                    <a:pt x="465" y="9014"/>
                    <a:pt x="357" y="8775"/>
                    <a:pt x="357" y="8502"/>
                  </a:cubicBezTo>
                  <a:cubicBezTo>
                    <a:pt x="357" y="8240"/>
                    <a:pt x="465" y="7978"/>
                    <a:pt x="655" y="7799"/>
                  </a:cubicBezTo>
                  <a:lnTo>
                    <a:pt x="1941" y="6525"/>
                  </a:lnTo>
                  <a:cubicBezTo>
                    <a:pt x="2072" y="6835"/>
                    <a:pt x="2251" y="7120"/>
                    <a:pt x="2501" y="7370"/>
                  </a:cubicBezTo>
                  <a:cubicBezTo>
                    <a:pt x="2989" y="7859"/>
                    <a:pt x="3632" y="8132"/>
                    <a:pt x="4322" y="8132"/>
                  </a:cubicBezTo>
                  <a:cubicBezTo>
                    <a:pt x="5001" y="8132"/>
                    <a:pt x="5644" y="7859"/>
                    <a:pt x="6132" y="7370"/>
                  </a:cubicBezTo>
                  <a:lnTo>
                    <a:pt x="9097" y="4406"/>
                  </a:lnTo>
                  <a:cubicBezTo>
                    <a:pt x="10109" y="3382"/>
                    <a:pt x="10109" y="1751"/>
                    <a:pt x="9097" y="751"/>
                  </a:cubicBezTo>
                  <a:cubicBezTo>
                    <a:pt x="8597" y="251"/>
                    <a:pt x="7939" y="1"/>
                    <a:pt x="72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80" name="Google Shape;7080;p79"/>
          <p:cNvGrpSpPr/>
          <p:nvPr/>
        </p:nvGrpSpPr>
        <p:grpSpPr>
          <a:xfrm>
            <a:off x="6219391" y="3816756"/>
            <a:ext cx="356627" cy="334252"/>
            <a:chOff x="6219391" y="3816756"/>
            <a:chExt cx="356627" cy="334252"/>
          </a:xfrm>
        </p:grpSpPr>
        <p:sp>
          <p:nvSpPr>
            <p:cNvPr id="7081" name="Google Shape;7081;p79"/>
            <p:cNvSpPr/>
            <p:nvPr/>
          </p:nvSpPr>
          <p:spPr>
            <a:xfrm>
              <a:off x="6219391" y="3816756"/>
              <a:ext cx="306594" cy="334252"/>
            </a:xfrm>
            <a:custGeom>
              <a:avLst/>
              <a:gdLst/>
              <a:ahLst/>
              <a:cxnLst/>
              <a:rect l="l" t="t" r="r" b="b"/>
              <a:pathLst>
                <a:path w="9633" h="10502" extrusionOk="0">
                  <a:moveTo>
                    <a:pt x="8394" y="4179"/>
                  </a:moveTo>
                  <a:cubicBezTo>
                    <a:pt x="8906" y="4251"/>
                    <a:pt x="9299" y="4703"/>
                    <a:pt x="9299" y="5239"/>
                  </a:cubicBezTo>
                  <a:cubicBezTo>
                    <a:pt x="9299" y="5775"/>
                    <a:pt x="8906" y="6215"/>
                    <a:pt x="8394" y="6299"/>
                  </a:cubicBezTo>
                  <a:lnTo>
                    <a:pt x="8394" y="4179"/>
                  </a:lnTo>
                  <a:close/>
                  <a:moveTo>
                    <a:pt x="1203" y="4013"/>
                  </a:moveTo>
                  <a:lnTo>
                    <a:pt x="1203" y="6489"/>
                  </a:lnTo>
                  <a:lnTo>
                    <a:pt x="846" y="6489"/>
                  </a:lnTo>
                  <a:cubicBezTo>
                    <a:pt x="548" y="6489"/>
                    <a:pt x="310" y="6251"/>
                    <a:pt x="310" y="5953"/>
                  </a:cubicBezTo>
                  <a:lnTo>
                    <a:pt x="310" y="4549"/>
                  </a:lnTo>
                  <a:cubicBezTo>
                    <a:pt x="310" y="4251"/>
                    <a:pt x="548" y="4013"/>
                    <a:pt x="846" y="4013"/>
                  </a:cubicBezTo>
                  <a:close/>
                  <a:moveTo>
                    <a:pt x="2596" y="4001"/>
                  </a:moveTo>
                  <a:lnTo>
                    <a:pt x="2596" y="6489"/>
                  </a:lnTo>
                  <a:lnTo>
                    <a:pt x="1525" y="6489"/>
                  </a:lnTo>
                  <a:lnTo>
                    <a:pt x="1525" y="4001"/>
                  </a:lnTo>
                  <a:close/>
                  <a:moveTo>
                    <a:pt x="2799" y="7692"/>
                  </a:moveTo>
                  <a:lnTo>
                    <a:pt x="2799" y="8418"/>
                  </a:lnTo>
                  <a:lnTo>
                    <a:pt x="2477" y="8418"/>
                  </a:lnTo>
                  <a:lnTo>
                    <a:pt x="2679" y="7692"/>
                  </a:lnTo>
                  <a:close/>
                  <a:moveTo>
                    <a:pt x="2560" y="6811"/>
                  </a:moveTo>
                  <a:lnTo>
                    <a:pt x="1941" y="9121"/>
                  </a:lnTo>
                  <a:lnTo>
                    <a:pt x="1525" y="9121"/>
                  </a:lnTo>
                  <a:lnTo>
                    <a:pt x="1525" y="6811"/>
                  </a:lnTo>
                  <a:close/>
                  <a:moveTo>
                    <a:pt x="8061" y="310"/>
                  </a:moveTo>
                  <a:lnTo>
                    <a:pt x="8061" y="10180"/>
                  </a:lnTo>
                  <a:lnTo>
                    <a:pt x="7335" y="10180"/>
                  </a:lnTo>
                  <a:lnTo>
                    <a:pt x="7335" y="3227"/>
                  </a:lnTo>
                  <a:cubicBezTo>
                    <a:pt x="7335" y="3132"/>
                    <a:pt x="7251" y="3060"/>
                    <a:pt x="7168" y="3060"/>
                  </a:cubicBezTo>
                  <a:cubicBezTo>
                    <a:pt x="7085" y="3060"/>
                    <a:pt x="7001" y="3132"/>
                    <a:pt x="7001" y="3227"/>
                  </a:cubicBezTo>
                  <a:lnTo>
                    <a:pt x="7001" y="9085"/>
                  </a:lnTo>
                  <a:cubicBezTo>
                    <a:pt x="6799" y="8811"/>
                    <a:pt x="6489" y="8406"/>
                    <a:pt x="6085" y="8013"/>
                  </a:cubicBezTo>
                  <a:cubicBezTo>
                    <a:pt x="5620" y="7573"/>
                    <a:pt x="5144" y="7216"/>
                    <a:pt x="4656" y="6966"/>
                  </a:cubicBezTo>
                  <a:cubicBezTo>
                    <a:pt x="4084" y="6668"/>
                    <a:pt x="3525" y="6501"/>
                    <a:pt x="2941" y="6489"/>
                  </a:cubicBezTo>
                  <a:lnTo>
                    <a:pt x="2941" y="4001"/>
                  </a:lnTo>
                  <a:cubicBezTo>
                    <a:pt x="3525" y="3965"/>
                    <a:pt x="4084" y="3810"/>
                    <a:pt x="4656" y="3525"/>
                  </a:cubicBezTo>
                  <a:cubicBezTo>
                    <a:pt x="5144" y="3275"/>
                    <a:pt x="5620" y="2917"/>
                    <a:pt x="6085" y="2465"/>
                  </a:cubicBezTo>
                  <a:cubicBezTo>
                    <a:pt x="6489" y="2084"/>
                    <a:pt x="6799" y="1679"/>
                    <a:pt x="7001" y="1393"/>
                  </a:cubicBezTo>
                  <a:lnTo>
                    <a:pt x="7001" y="2441"/>
                  </a:lnTo>
                  <a:cubicBezTo>
                    <a:pt x="7001" y="2524"/>
                    <a:pt x="7085" y="2596"/>
                    <a:pt x="7168" y="2596"/>
                  </a:cubicBezTo>
                  <a:cubicBezTo>
                    <a:pt x="7251" y="2596"/>
                    <a:pt x="7335" y="2524"/>
                    <a:pt x="7335" y="2441"/>
                  </a:cubicBezTo>
                  <a:lnTo>
                    <a:pt x="7335" y="310"/>
                  </a:lnTo>
                  <a:close/>
                  <a:moveTo>
                    <a:pt x="7168" y="0"/>
                  </a:moveTo>
                  <a:cubicBezTo>
                    <a:pt x="7085" y="0"/>
                    <a:pt x="7001" y="72"/>
                    <a:pt x="7001" y="167"/>
                  </a:cubicBezTo>
                  <a:lnTo>
                    <a:pt x="7001" y="822"/>
                  </a:lnTo>
                  <a:cubicBezTo>
                    <a:pt x="6906" y="977"/>
                    <a:pt x="6489" y="1620"/>
                    <a:pt x="5847" y="2251"/>
                  </a:cubicBezTo>
                  <a:cubicBezTo>
                    <a:pt x="5156" y="2905"/>
                    <a:pt x="4084" y="3691"/>
                    <a:pt x="2775" y="3691"/>
                  </a:cubicBezTo>
                  <a:lnTo>
                    <a:pt x="858" y="3691"/>
                  </a:lnTo>
                  <a:cubicBezTo>
                    <a:pt x="382" y="3691"/>
                    <a:pt x="1" y="4072"/>
                    <a:pt x="1" y="4549"/>
                  </a:cubicBezTo>
                  <a:lnTo>
                    <a:pt x="1" y="5953"/>
                  </a:lnTo>
                  <a:cubicBezTo>
                    <a:pt x="1" y="6430"/>
                    <a:pt x="382" y="6811"/>
                    <a:pt x="858" y="6811"/>
                  </a:cubicBezTo>
                  <a:lnTo>
                    <a:pt x="1215" y="6811"/>
                  </a:lnTo>
                  <a:lnTo>
                    <a:pt x="1215" y="9287"/>
                  </a:lnTo>
                  <a:cubicBezTo>
                    <a:pt x="1215" y="9371"/>
                    <a:pt x="1286" y="9454"/>
                    <a:pt x="1382" y="9454"/>
                  </a:cubicBezTo>
                  <a:lnTo>
                    <a:pt x="2084" y="9454"/>
                  </a:lnTo>
                  <a:cubicBezTo>
                    <a:pt x="2156" y="9454"/>
                    <a:pt x="2215" y="9406"/>
                    <a:pt x="2239" y="9335"/>
                  </a:cubicBezTo>
                  <a:lnTo>
                    <a:pt x="2394" y="8751"/>
                  </a:lnTo>
                  <a:lnTo>
                    <a:pt x="2953" y="8751"/>
                  </a:lnTo>
                  <a:cubicBezTo>
                    <a:pt x="3049" y="8751"/>
                    <a:pt x="3120" y="8680"/>
                    <a:pt x="3120" y="8585"/>
                  </a:cubicBezTo>
                  <a:lnTo>
                    <a:pt x="3120" y="7525"/>
                  </a:lnTo>
                  <a:cubicBezTo>
                    <a:pt x="3120" y="7442"/>
                    <a:pt x="3049" y="7370"/>
                    <a:pt x="2953" y="7370"/>
                  </a:cubicBezTo>
                  <a:lnTo>
                    <a:pt x="2763" y="7370"/>
                  </a:lnTo>
                  <a:lnTo>
                    <a:pt x="2918" y="6811"/>
                  </a:lnTo>
                  <a:cubicBezTo>
                    <a:pt x="4168" y="6858"/>
                    <a:pt x="5192" y="7620"/>
                    <a:pt x="5858" y="8263"/>
                  </a:cubicBezTo>
                  <a:cubicBezTo>
                    <a:pt x="6513" y="8882"/>
                    <a:pt x="6930" y="9525"/>
                    <a:pt x="7025" y="9692"/>
                  </a:cubicBezTo>
                  <a:lnTo>
                    <a:pt x="7025" y="10347"/>
                  </a:lnTo>
                  <a:cubicBezTo>
                    <a:pt x="7025" y="10430"/>
                    <a:pt x="7097" y="10502"/>
                    <a:pt x="7180" y="10502"/>
                  </a:cubicBezTo>
                  <a:lnTo>
                    <a:pt x="8240" y="10502"/>
                  </a:lnTo>
                  <a:cubicBezTo>
                    <a:pt x="8335" y="10502"/>
                    <a:pt x="8406" y="10430"/>
                    <a:pt x="8406" y="10347"/>
                  </a:cubicBezTo>
                  <a:lnTo>
                    <a:pt x="8406" y="6632"/>
                  </a:lnTo>
                  <a:cubicBezTo>
                    <a:pt x="9109" y="6549"/>
                    <a:pt x="9633" y="5965"/>
                    <a:pt x="9633" y="5251"/>
                  </a:cubicBezTo>
                  <a:cubicBezTo>
                    <a:pt x="9621" y="4537"/>
                    <a:pt x="9085" y="3941"/>
                    <a:pt x="8394" y="3870"/>
                  </a:cubicBezTo>
                  <a:lnTo>
                    <a:pt x="8394" y="167"/>
                  </a:lnTo>
                  <a:cubicBezTo>
                    <a:pt x="8394" y="72"/>
                    <a:pt x="8311" y="0"/>
                    <a:pt x="8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2" name="Google Shape;7082;p79"/>
            <p:cNvSpPr/>
            <p:nvPr/>
          </p:nvSpPr>
          <p:spPr>
            <a:xfrm>
              <a:off x="6549060" y="3978567"/>
              <a:ext cx="26958" cy="10630"/>
            </a:xfrm>
            <a:custGeom>
              <a:avLst/>
              <a:gdLst/>
              <a:ahLst/>
              <a:cxnLst/>
              <a:rect l="l" t="t" r="r" b="b"/>
              <a:pathLst>
                <a:path w="847" h="334" extrusionOk="0">
                  <a:moveTo>
                    <a:pt x="156" y="0"/>
                  </a:moveTo>
                  <a:cubicBezTo>
                    <a:pt x="72" y="0"/>
                    <a:pt x="1" y="84"/>
                    <a:pt x="1" y="167"/>
                  </a:cubicBezTo>
                  <a:cubicBezTo>
                    <a:pt x="1" y="262"/>
                    <a:pt x="72" y="334"/>
                    <a:pt x="156" y="334"/>
                  </a:cubicBezTo>
                  <a:lnTo>
                    <a:pt x="680" y="334"/>
                  </a:lnTo>
                  <a:cubicBezTo>
                    <a:pt x="763" y="334"/>
                    <a:pt x="846" y="262"/>
                    <a:pt x="846" y="167"/>
                  </a:cubicBezTo>
                  <a:cubicBezTo>
                    <a:pt x="846" y="84"/>
                    <a:pt x="775" y="0"/>
                    <a:pt x="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3" name="Google Shape;7083;p79"/>
            <p:cNvSpPr/>
            <p:nvPr/>
          </p:nvSpPr>
          <p:spPr>
            <a:xfrm>
              <a:off x="6525572" y="3915357"/>
              <a:ext cx="24666" cy="22311"/>
            </a:xfrm>
            <a:custGeom>
              <a:avLst/>
              <a:gdLst/>
              <a:ahLst/>
              <a:cxnLst/>
              <a:rect l="l" t="t" r="r" b="b"/>
              <a:pathLst>
                <a:path w="775" h="701" extrusionOk="0">
                  <a:moveTo>
                    <a:pt x="605" y="1"/>
                  </a:moveTo>
                  <a:cubicBezTo>
                    <a:pt x="563" y="1"/>
                    <a:pt x="519" y="16"/>
                    <a:pt x="477" y="46"/>
                  </a:cubicBezTo>
                  <a:lnTo>
                    <a:pt x="108" y="415"/>
                  </a:lnTo>
                  <a:cubicBezTo>
                    <a:pt x="1" y="522"/>
                    <a:pt x="84" y="700"/>
                    <a:pt x="227" y="700"/>
                  </a:cubicBezTo>
                  <a:cubicBezTo>
                    <a:pt x="275" y="700"/>
                    <a:pt x="322" y="677"/>
                    <a:pt x="346" y="653"/>
                  </a:cubicBezTo>
                  <a:lnTo>
                    <a:pt x="715" y="284"/>
                  </a:lnTo>
                  <a:cubicBezTo>
                    <a:pt x="775" y="224"/>
                    <a:pt x="775" y="117"/>
                    <a:pt x="715" y="46"/>
                  </a:cubicBezTo>
                  <a:cubicBezTo>
                    <a:pt x="685" y="16"/>
                    <a:pt x="647" y="1"/>
                    <a:pt x="6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4" name="Google Shape;7084;p79"/>
            <p:cNvSpPr/>
            <p:nvPr/>
          </p:nvSpPr>
          <p:spPr>
            <a:xfrm>
              <a:off x="6527099" y="4030191"/>
              <a:ext cx="23139" cy="22661"/>
            </a:xfrm>
            <a:custGeom>
              <a:avLst/>
              <a:gdLst/>
              <a:ahLst/>
              <a:cxnLst/>
              <a:rect l="l" t="t" r="r" b="b"/>
              <a:pathLst>
                <a:path w="727" h="712" extrusionOk="0">
                  <a:moveTo>
                    <a:pt x="183" y="1"/>
                  </a:moveTo>
                  <a:cubicBezTo>
                    <a:pt x="140" y="1"/>
                    <a:pt x="96" y="15"/>
                    <a:pt x="60" y="45"/>
                  </a:cubicBezTo>
                  <a:cubicBezTo>
                    <a:pt x="0" y="105"/>
                    <a:pt x="0" y="212"/>
                    <a:pt x="60" y="283"/>
                  </a:cubicBezTo>
                  <a:lnTo>
                    <a:pt x="429" y="664"/>
                  </a:lnTo>
                  <a:cubicBezTo>
                    <a:pt x="466" y="696"/>
                    <a:pt x="505" y="711"/>
                    <a:pt x="543" y="711"/>
                  </a:cubicBezTo>
                  <a:cubicBezTo>
                    <a:pt x="590" y="711"/>
                    <a:pt x="634" y="687"/>
                    <a:pt x="667" y="641"/>
                  </a:cubicBezTo>
                  <a:cubicBezTo>
                    <a:pt x="727" y="569"/>
                    <a:pt x="727" y="486"/>
                    <a:pt x="667" y="426"/>
                  </a:cubicBezTo>
                  <a:lnTo>
                    <a:pt x="298" y="45"/>
                  </a:lnTo>
                  <a:cubicBezTo>
                    <a:pt x="268" y="15"/>
                    <a:pt x="227"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85" name="Google Shape;7085;p79"/>
          <p:cNvGrpSpPr/>
          <p:nvPr/>
        </p:nvGrpSpPr>
        <p:grpSpPr>
          <a:xfrm>
            <a:off x="5778676" y="3826972"/>
            <a:ext cx="349052" cy="313055"/>
            <a:chOff x="5778676" y="3826972"/>
            <a:chExt cx="349052" cy="313055"/>
          </a:xfrm>
        </p:grpSpPr>
        <p:sp>
          <p:nvSpPr>
            <p:cNvPr id="7086" name="Google Shape;7086;p79"/>
            <p:cNvSpPr/>
            <p:nvPr/>
          </p:nvSpPr>
          <p:spPr>
            <a:xfrm>
              <a:off x="5923045" y="3890659"/>
              <a:ext cx="27690" cy="48155"/>
            </a:xfrm>
            <a:custGeom>
              <a:avLst/>
              <a:gdLst/>
              <a:ahLst/>
              <a:cxnLst/>
              <a:rect l="l" t="t" r="r" b="b"/>
              <a:pathLst>
                <a:path w="870" h="1513" extrusionOk="0">
                  <a:moveTo>
                    <a:pt x="406" y="286"/>
                  </a:moveTo>
                  <a:lnTo>
                    <a:pt x="406" y="560"/>
                  </a:lnTo>
                  <a:cubicBezTo>
                    <a:pt x="299" y="524"/>
                    <a:pt x="251" y="488"/>
                    <a:pt x="251" y="417"/>
                  </a:cubicBezTo>
                  <a:cubicBezTo>
                    <a:pt x="251" y="345"/>
                    <a:pt x="334" y="298"/>
                    <a:pt x="406" y="286"/>
                  </a:cubicBezTo>
                  <a:close/>
                  <a:moveTo>
                    <a:pt x="513" y="845"/>
                  </a:moveTo>
                  <a:cubicBezTo>
                    <a:pt x="632" y="893"/>
                    <a:pt x="644" y="953"/>
                    <a:pt x="644" y="1012"/>
                  </a:cubicBezTo>
                  <a:cubicBezTo>
                    <a:pt x="644" y="1119"/>
                    <a:pt x="584" y="1155"/>
                    <a:pt x="513" y="1179"/>
                  </a:cubicBezTo>
                  <a:lnTo>
                    <a:pt x="513" y="845"/>
                  </a:lnTo>
                  <a:close/>
                  <a:moveTo>
                    <a:pt x="465" y="0"/>
                  </a:moveTo>
                  <a:cubicBezTo>
                    <a:pt x="441" y="0"/>
                    <a:pt x="406" y="12"/>
                    <a:pt x="406" y="48"/>
                  </a:cubicBezTo>
                  <a:lnTo>
                    <a:pt x="406" y="83"/>
                  </a:lnTo>
                  <a:cubicBezTo>
                    <a:pt x="179" y="119"/>
                    <a:pt x="48" y="238"/>
                    <a:pt x="48" y="441"/>
                  </a:cubicBezTo>
                  <a:cubicBezTo>
                    <a:pt x="48" y="667"/>
                    <a:pt x="215" y="738"/>
                    <a:pt x="406" y="810"/>
                  </a:cubicBezTo>
                  <a:lnTo>
                    <a:pt x="406" y="1191"/>
                  </a:lnTo>
                  <a:cubicBezTo>
                    <a:pt x="299" y="1167"/>
                    <a:pt x="251" y="1143"/>
                    <a:pt x="168" y="1072"/>
                  </a:cubicBezTo>
                  <a:cubicBezTo>
                    <a:pt x="149" y="1058"/>
                    <a:pt x="132" y="1051"/>
                    <a:pt x="116" y="1051"/>
                  </a:cubicBezTo>
                  <a:cubicBezTo>
                    <a:pt x="92" y="1051"/>
                    <a:pt x="70" y="1067"/>
                    <a:pt x="48" y="1095"/>
                  </a:cubicBezTo>
                  <a:cubicBezTo>
                    <a:pt x="1" y="1155"/>
                    <a:pt x="1" y="1215"/>
                    <a:pt x="48" y="1262"/>
                  </a:cubicBezTo>
                  <a:cubicBezTo>
                    <a:pt x="120" y="1357"/>
                    <a:pt x="275" y="1417"/>
                    <a:pt x="406" y="1417"/>
                  </a:cubicBezTo>
                  <a:lnTo>
                    <a:pt x="406" y="1476"/>
                  </a:lnTo>
                  <a:cubicBezTo>
                    <a:pt x="406" y="1500"/>
                    <a:pt x="441" y="1512"/>
                    <a:pt x="465" y="1512"/>
                  </a:cubicBezTo>
                  <a:cubicBezTo>
                    <a:pt x="501" y="1512"/>
                    <a:pt x="525" y="1500"/>
                    <a:pt x="525" y="1476"/>
                  </a:cubicBezTo>
                  <a:lnTo>
                    <a:pt x="525" y="1417"/>
                  </a:lnTo>
                  <a:cubicBezTo>
                    <a:pt x="715" y="1381"/>
                    <a:pt x="870" y="1262"/>
                    <a:pt x="870" y="1024"/>
                  </a:cubicBezTo>
                  <a:cubicBezTo>
                    <a:pt x="870" y="774"/>
                    <a:pt x="739" y="679"/>
                    <a:pt x="525" y="607"/>
                  </a:cubicBezTo>
                  <a:lnTo>
                    <a:pt x="525" y="286"/>
                  </a:lnTo>
                  <a:cubicBezTo>
                    <a:pt x="572" y="286"/>
                    <a:pt x="596" y="298"/>
                    <a:pt x="656" y="322"/>
                  </a:cubicBezTo>
                  <a:cubicBezTo>
                    <a:pt x="682" y="335"/>
                    <a:pt x="713" y="352"/>
                    <a:pt x="745" y="352"/>
                  </a:cubicBezTo>
                  <a:cubicBezTo>
                    <a:pt x="770" y="352"/>
                    <a:pt x="796" y="341"/>
                    <a:pt x="822" y="310"/>
                  </a:cubicBezTo>
                  <a:cubicBezTo>
                    <a:pt x="858" y="262"/>
                    <a:pt x="870" y="202"/>
                    <a:pt x="810" y="155"/>
                  </a:cubicBezTo>
                  <a:cubicBezTo>
                    <a:pt x="739" y="107"/>
                    <a:pt x="620" y="83"/>
                    <a:pt x="525" y="83"/>
                  </a:cubicBezTo>
                  <a:lnTo>
                    <a:pt x="525" y="48"/>
                  </a:lnTo>
                  <a:cubicBezTo>
                    <a:pt x="525" y="12"/>
                    <a:pt x="501"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7" name="Google Shape;7087;p79"/>
            <p:cNvSpPr/>
            <p:nvPr/>
          </p:nvSpPr>
          <p:spPr>
            <a:xfrm>
              <a:off x="5976866" y="3843268"/>
              <a:ext cx="80364" cy="80364"/>
            </a:xfrm>
            <a:custGeom>
              <a:avLst/>
              <a:gdLst/>
              <a:ahLst/>
              <a:cxnLst/>
              <a:rect l="l" t="t" r="r" b="b"/>
              <a:pathLst>
                <a:path w="2525" h="2525" extrusionOk="0">
                  <a:moveTo>
                    <a:pt x="1263" y="310"/>
                  </a:moveTo>
                  <a:cubicBezTo>
                    <a:pt x="1786" y="310"/>
                    <a:pt x="2215" y="739"/>
                    <a:pt x="2215" y="1263"/>
                  </a:cubicBezTo>
                  <a:cubicBezTo>
                    <a:pt x="2215" y="1787"/>
                    <a:pt x="1798" y="2215"/>
                    <a:pt x="1263" y="2215"/>
                  </a:cubicBezTo>
                  <a:cubicBezTo>
                    <a:pt x="739" y="2215"/>
                    <a:pt x="310" y="1787"/>
                    <a:pt x="310" y="1263"/>
                  </a:cubicBezTo>
                  <a:cubicBezTo>
                    <a:pt x="310" y="739"/>
                    <a:pt x="739" y="310"/>
                    <a:pt x="1263" y="310"/>
                  </a:cubicBezTo>
                  <a:close/>
                  <a:moveTo>
                    <a:pt x="1263" y="1"/>
                  </a:moveTo>
                  <a:cubicBezTo>
                    <a:pt x="560" y="1"/>
                    <a:pt x="1" y="560"/>
                    <a:pt x="1" y="1263"/>
                  </a:cubicBezTo>
                  <a:cubicBezTo>
                    <a:pt x="1" y="1965"/>
                    <a:pt x="560" y="2525"/>
                    <a:pt x="1263" y="2525"/>
                  </a:cubicBezTo>
                  <a:cubicBezTo>
                    <a:pt x="1965" y="2525"/>
                    <a:pt x="2525" y="1965"/>
                    <a:pt x="2525" y="1263"/>
                  </a:cubicBezTo>
                  <a:cubicBezTo>
                    <a:pt x="2525" y="560"/>
                    <a:pt x="1965" y="1"/>
                    <a:pt x="1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8" name="Google Shape;7088;p79"/>
            <p:cNvSpPr/>
            <p:nvPr/>
          </p:nvSpPr>
          <p:spPr>
            <a:xfrm>
              <a:off x="5879473" y="3826972"/>
              <a:ext cx="193288" cy="144051"/>
            </a:xfrm>
            <a:custGeom>
              <a:avLst/>
              <a:gdLst/>
              <a:ahLst/>
              <a:cxnLst/>
              <a:rect l="l" t="t" r="r" b="b"/>
              <a:pathLst>
                <a:path w="6073" h="4526" extrusionOk="0">
                  <a:moveTo>
                    <a:pt x="1798" y="1775"/>
                  </a:moveTo>
                  <a:cubicBezTo>
                    <a:pt x="2132" y="1775"/>
                    <a:pt x="2430" y="1942"/>
                    <a:pt x="2596" y="2192"/>
                  </a:cubicBezTo>
                  <a:cubicBezTo>
                    <a:pt x="2620" y="2346"/>
                    <a:pt x="2680" y="2477"/>
                    <a:pt x="2739" y="2608"/>
                  </a:cubicBezTo>
                  <a:cubicBezTo>
                    <a:pt x="2739" y="2656"/>
                    <a:pt x="2751" y="2704"/>
                    <a:pt x="2751" y="2727"/>
                  </a:cubicBezTo>
                  <a:cubicBezTo>
                    <a:pt x="2751" y="3251"/>
                    <a:pt x="2322" y="3680"/>
                    <a:pt x="1798" y="3680"/>
                  </a:cubicBezTo>
                  <a:cubicBezTo>
                    <a:pt x="1287" y="3680"/>
                    <a:pt x="846" y="3251"/>
                    <a:pt x="846" y="2727"/>
                  </a:cubicBezTo>
                  <a:cubicBezTo>
                    <a:pt x="846" y="2203"/>
                    <a:pt x="1287" y="1775"/>
                    <a:pt x="1798" y="1775"/>
                  </a:cubicBezTo>
                  <a:close/>
                  <a:moveTo>
                    <a:pt x="1810" y="1251"/>
                  </a:moveTo>
                  <a:cubicBezTo>
                    <a:pt x="2072" y="1251"/>
                    <a:pt x="2334" y="1334"/>
                    <a:pt x="2560" y="1465"/>
                  </a:cubicBezTo>
                  <a:cubicBezTo>
                    <a:pt x="2549" y="1537"/>
                    <a:pt x="2549" y="1632"/>
                    <a:pt x="2537" y="1692"/>
                  </a:cubicBezTo>
                  <a:cubicBezTo>
                    <a:pt x="2322" y="1537"/>
                    <a:pt x="2072" y="1453"/>
                    <a:pt x="1787" y="1453"/>
                  </a:cubicBezTo>
                  <a:cubicBezTo>
                    <a:pt x="1084" y="1453"/>
                    <a:pt x="525" y="2013"/>
                    <a:pt x="525" y="2715"/>
                  </a:cubicBezTo>
                  <a:cubicBezTo>
                    <a:pt x="525" y="3418"/>
                    <a:pt x="1084" y="3978"/>
                    <a:pt x="1787" y="3978"/>
                  </a:cubicBezTo>
                  <a:cubicBezTo>
                    <a:pt x="2382" y="3978"/>
                    <a:pt x="2894" y="3561"/>
                    <a:pt x="3025" y="3001"/>
                  </a:cubicBezTo>
                  <a:lnTo>
                    <a:pt x="3192" y="3156"/>
                  </a:lnTo>
                  <a:cubicBezTo>
                    <a:pt x="3025" y="3775"/>
                    <a:pt x="2465" y="4204"/>
                    <a:pt x="1810" y="4204"/>
                  </a:cubicBezTo>
                  <a:cubicBezTo>
                    <a:pt x="1001" y="4204"/>
                    <a:pt x="334" y="3549"/>
                    <a:pt x="334" y="2727"/>
                  </a:cubicBezTo>
                  <a:cubicBezTo>
                    <a:pt x="334" y="1906"/>
                    <a:pt x="989" y="1251"/>
                    <a:pt x="1810" y="1251"/>
                  </a:cubicBezTo>
                  <a:close/>
                  <a:moveTo>
                    <a:pt x="4299" y="1"/>
                  </a:moveTo>
                  <a:cubicBezTo>
                    <a:pt x="3549" y="1"/>
                    <a:pt x="2894" y="501"/>
                    <a:pt x="2632" y="1168"/>
                  </a:cubicBezTo>
                  <a:cubicBezTo>
                    <a:pt x="2382" y="1037"/>
                    <a:pt x="2084" y="953"/>
                    <a:pt x="1787" y="953"/>
                  </a:cubicBezTo>
                  <a:cubicBezTo>
                    <a:pt x="810" y="953"/>
                    <a:pt x="1" y="1763"/>
                    <a:pt x="1" y="2739"/>
                  </a:cubicBezTo>
                  <a:cubicBezTo>
                    <a:pt x="1" y="3727"/>
                    <a:pt x="810" y="4525"/>
                    <a:pt x="1787" y="4525"/>
                  </a:cubicBezTo>
                  <a:cubicBezTo>
                    <a:pt x="2549" y="4525"/>
                    <a:pt x="3203" y="4049"/>
                    <a:pt x="3453" y="3370"/>
                  </a:cubicBezTo>
                  <a:cubicBezTo>
                    <a:pt x="3703" y="3501"/>
                    <a:pt x="3989" y="3573"/>
                    <a:pt x="4299" y="3573"/>
                  </a:cubicBezTo>
                  <a:cubicBezTo>
                    <a:pt x="4704" y="3573"/>
                    <a:pt x="5108" y="3442"/>
                    <a:pt x="5418" y="3192"/>
                  </a:cubicBezTo>
                  <a:cubicBezTo>
                    <a:pt x="5728" y="2942"/>
                    <a:pt x="5954" y="2596"/>
                    <a:pt x="6049" y="2203"/>
                  </a:cubicBezTo>
                  <a:cubicBezTo>
                    <a:pt x="6073" y="2108"/>
                    <a:pt x="6037" y="2013"/>
                    <a:pt x="5942" y="2001"/>
                  </a:cubicBezTo>
                  <a:cubicBezTo>
                    <a:pt x="5932" y="2000"/>
                    <a:pt x="5921" y="1999"/>
                    <a:pt x="5911" y="1999"/>
                  </a:cubicBezTo>
                  <a:cubicBezTo>
                    <a:pt x="5839" y="1999"/>
                    <a:pt x="5772" y="2037"/>
                    <a:pt x="5751" y="2120"/>
                  </a:cubicBezTo>
                  <a:cubicBezTo>
                    <a:pt x="5597" y="2787"/>
                    <a:pt x="5001" y="3251"/>
                    <a:pt x="4323" y="3251"/>
                  </a:cubicBezTo>
                  <a:cubicBezTo>
                    <a:pt x="3787" y="3251"/>
                    <a:pt x="3311" y="2965"/>
                    <a:pt x="3037" y="2501"/>
                  </a:cubicBezTo>
                  <a:cubicBezTo>
                    <a:pt x="3013" y="2358"/>
                    <a:pt x="2953" y="2203"/>
                    <a:pt x="2882" y="2084"/>
                  </a:cubicBezTo>
                  <a:cubicBezTo>
                    <a:pt x="2680" y="1180"/>
                    <a:pt x="3382" y="322"/>
                    <a:pt x="4311" y="322"/>
                  </a:cubicBezTo>
                  <a:cubicBezTo>
                    <a:pt x="4989" y="322"/>
                    <a:pt x="5585" y="775"/>
                    <a:pt x="5739" y="1453"/>
                  </a:cubicBezTo>
                  <a:cubicBezTo>
                    <a:pt x="5750" y="1528"/>
                    <a:pt x="5818" y="1574"/>
                    <a:pt x="5901" y="1574"/>
                  </a:cubicBezTo>
                  <a:cubicBezTo>
                    <a:pt x="5911" y="1574"/>
                    <a:pt x="5920" y="1574"/>
                    <a:pt x="5930" y="1572"/>
                  </a:cubicBezTo>
                  <a:cubicBezTo>
                    <a:pt x="6013" y="1549"/>
                    <a:pt x="6061" y="1465"/>
                    <a:pt x="6049" y="1370"/>
                  </a:cubicBezTo>
                  <a:cubicBezTo>
                    <a:pt x="5954" y="989"/>
                    <a:pt x="5739" y="644"/>
                    <a:pt x="5418" y="394"/>
                  </a:cubicBezTo>
                  <a:cubicBezTo>
                    <a:pt x="5108" y="144"/>
                    <a:pt x="4704" y="1"/>
                    <a:pt x="4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9" name="Google Shape;7089;p79"/>
            <p:cNvSpPr/>
            <p:nvPr/>
          </p:nvSpPr>
          <p:spPr>
            <a:xfrm>
              <a:off x="6003760" y="3859946"/>
              <a:ext cx="26958" cy="47773"/>
            </a:xfrm>
            <a:custGeom>
              <a:avLst/>
              <a:gdLst/>
              <a:ahLst/>
              <a:cxnLst/>
              <a:rect l="l" t="t" r="r" b="b"/>
              <a:pathLst>
                <a:path w="847" h="1501" extrusionOk="0">
                  <a:moveTo>
                    <a:pt x="382" y="298"/>
                  </a:moveTo>
                  <a:lnTo>
                    <a:pt x="382" y="572"/>
                  </a:lnTo>
                  <a:cubicBezTo>
                    <a:pt x="287" y="536"/>
                    <a:pt x="239" y="501"/>
                    <a:pt x="239" y="429"/>
                  </a:cubicBezTo>
                  <a:cubicBezTo>
                    <a:pt x="239" y="358"/>
                    <a:pt x="310" y="310"/>
                    <a:pt x="382" y="298"/>
                  </a:cubicBezTo>
                  <a:close/>
                  <a:moveTo>
                    <a:pt x="489" y="870"/>
                  </a:moveTo>
                  <a:cubicBezTo>
                    <a:pt x="608" y="917"/>
                    <a:pt x="620" y="977"/>
                    <a:pt x="620" y="1037"/>
                  </a:cubicBezTo>
                  <a:cubicBezTo>
                    <a:pt x="620" y="1132"/>
                    <a:pt x="560" y="1167"/>
                    <a:pt x="489" y="1203"/>
                  </a:cubicBezTo>
                  <a:lnTo>
                    <a:pt x="489" y="870"/>
                  </a:lnTo>
                  <a:close/>
                  <a:moveTo>
                    <a:pt x="441" y="1"/>
                  </a:moveTo>
                  <a:cubicBezTo>
                    <a:pt x="418" y="1"/>
                    <a:pt x="382" y="13"/>
                    <a:pt x="382" y="36"/>
                  </a:cubicBezTo>
                  <a:lnTo>
                    <a:pt x="382" y="84"/>
                  </a:lnTo>
                  <a:cubicBezTo>
                    <a:pt x="156" y="120"/>
                    <a:pt x="25" y="239"/>
                    <a:pt x="25" y="441"/>
                  </a:cubicBezTo>
                  <a:cubicBezTo>
                    <a:pt x="25" y="679"/>
                    <a:pt x="203" y="739"/>
                    <a:pt x="382" y="810"/>
                  </a:cubicBezTo>
                  <a:lnTo>
                    <a:pt x="382" y="1191"/>
                  </a:lnTo>
                  <a:cubicBezTo>
                    <a:pt x="275" y="1167"/>
                    <a:pt x="239" y="1132"/>
                    <a:pt x="144" y="1072"/>
                  </a:cubicBezTo>
                  <a:cubicBezTo>
                    <a:pt x="125" y="1059"/>
                    <a:pt x="108" y="1053"/>
                    <a:pt x="92" y="1053"/>
                  </a:cubicBezTo>
                  <a:cubicBezTo>
                    <a:pt x="37" y="1053"/>
                    <a:pt x="1" y="1121"/>
                    <a:pt x="1" y="1167"/>
                  </a:cubicBezTo>
                  <a:cubicBezTo>
                    <a:pt x="1" y="1203"/>
                    <a:pt x="13" y="1227"/>
                    <a:pt x="25" y="1251"/>
                  </a:cubicBezTo>
                  <a:cubicBezTo>
                    <a:pt x="96" y="1346"/>
                    <a:pt x="251" y="1394"/>
                    <a:pt x="382" y="1394"/>
                  </a:cubicBezTo>
                  <a:lnTo>
                    <a:pt x="382" y="1453"/>
                  </a:lnTo>
                  <a:cubicBezTo>
                    <a:pt x="382" y="1489"/>
                    <a:pt x="418" y="1501"/>
                    <a:pt x="441" y="1501"/>
                  </a:cubicBezTo>
                  <a:cubicBezTo>
                    <a:pt x="477" y="1501"/>
                    <a:pt x="501" y="1489"/>
                    <a:pt x="501" y="1453"/>
                  </a:cubicBezTo>
                  <a:lnTo>
                    <a:pt x="501" y="1394"/>
                  </a:lnTo>
                  <a:cubicBezTo>
                    <a:pt x="703" y="1370"/>
                    <a:pt x="846" y="1251"/>
                    <a:pt x="846" y="1013"/>
                  </a:cubicBezTo>
                  <a:cubicBezTo>
                    <a:pt x="846" y="786"/>
                    <a:pt x="691" y="691"/>
                    <a:pt x="501" y="620"/>
                  </a:cubicBezTo>
                  <a:lnTo>
                    <a:pt x="501" y="298"/>
                  </a:lnTo>
                  <a:cubicBezTo>
                    <a:pt x="584" y="298"/>
                    <a:pt x="608" y="310"/>
                    <a:pt x="680" y="358"/>
                  </a:cubicBezTo>
                  <a:cubicBezTo>
                    <a:pt x="694" y="362"/>
                    <a:pt x="709" y="364"/>
                    <a:pt x="723" y="364"/>
                  </a:cubicBezTo>
                  <a:cubicBezTo>
                    <a:pt x="754" y="364"/>
                    <a:pt x="782" y="351"/>
                    <a:pt x="799" y="310"/>
                  </a:cubicBezTo>
                  <a:cubicBezTo>
                    <a:pt x="834" y="263"/>
                    <a:pt x="846" y="203"/>
                    <a:pt x="787" y="155"/>
                  </a:cubicBezTo>
                  <a:cubicBezTo>
                    <a:pt x="715" y="96"/>
                    <a:pt x="596" y="84"/>
                    <a:pt x="501" y="84"/>
                  </a:cubicBezTo>
                  <a:lnTo>
                    <a:pt x="501" y="36"/>
                  </a:lnTo>
                  <a:cubicBezTo>
                    <a:pt x="501" y="13"/>
                    <a:pt x="477"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0" name="Google Shape;7090;p79"/>
            <p:cNvSpPr/>
            <p:nvPr/>
          </p:nvSpPr>
          <p:spPr>
            <a:xfrm>
              <a:off x="5778676" y="3939865"/>
              <a:ext cx="349052" cy="200163"/>
            </a:xfrm>
            <a:custGeom>
              <a:avLst/>
              <a:gdLst/>
              <a:ahLst/>
              <a:cxnLst/>
              <a:rect l="l" t="t" r="r" b="b"/>
              <a:pathLst>
                <a:path w="10967" h="6289" extrusionOk="0">
                  <a:moveTo>
                    <a:pt x="3483" y="1855"/>
                  </a:moveTo>
                  <a:cubicBezTo>
                    <a:pt x="3500" y="1855"/>
                    <a:pt x="3513" y="1868"/>
                    <a:pt x="3513" y="1895"/>
                  </a:cubicBezTo>
                  <a:cubicBezTo>
                    <a:pt x="3584" y="2074"/>
                    <a:pt x="4573" y="4693"/>
                    <a:pt x="4620" y="4776"/>
                  </a:cubicBezTo>
                  <a:cubicBezTo>
                    <a:pt x="4632" y="4788"/>
                    <a:pt x="4620" y="4824"/>
                    <a:pt x="4584" y="4824"/>
                  </a:cubicBezTo>
                  <a:lnTo>
                    <a:pt x="3882" y="5086"/>
                  </a:lnTo>
                  <a:cubicBezTo>
                    <a:pt x="3846" y="4955"/>
                    <a:pt x="2846" y="2300"/>
                    <a:pt x="2775" y="2133"/>
                  </a:cubicBezTo>
                  <a:lnTo>
                    <a:pt x="3465" y="1859"/>
                  </a:lnTo>
                  <a:cubicBezTo>
                    <a:pt x="3471" y="1856"/>
                    <a:pt x="3477" y="1855"/>
                    <a:pt x="3483" y="1855"/>
                  </a:cubicBezTo>
                  <a:close/>
                  <a:moveTo>
                    <a:pt x="2477" y="2228"/>
                  </a:moveTo>
                  <a:lnTo>
                    <a:pt x="3584" y="5193"/>
                  </a:lnTo>
                  <a:cubicBezTo>
                    <a:pt x="3072" y="5407"/>
                    <a:pt x="1739" y="5907"/>
                    <a:pt x="1513" y="6003"/>
                  </a:cubicBezTo>
                  <a:cubicBezTo>
                    <a:pt x="1507" y="6005"/>
                    <a:pt x="1500" y="6007"/>
                    <a:pt x="1493" y="6007"/>
                  </a:cubicBezTo>
                  <a:cubicBezTo>
                    <a:pt x="1468" y="6007"/>
                    <a:pt x="1438" y="5991"/>
                    <a:pt x="1429" y="5955"/>
                  </a:cubicBezTo>
                  <a:lnTo>
                    <a:pt x="358" y="3109"/>
                  </a:lnTo>
                  <a:cubicBezTo>
                    <a:pt x="346" y="3086"/>
                    <a:pt x="358" y="3038"/>
                    <a:pt x="405" y="3026"/>
                  </a:cubicBezTo>
                  <a:cubicBezTo>
                    <a:pt x="1072" y="2764"/>
                    <a:pt x="2013" y="2407"/>
                    <a:pt x="2477" y="2228"/>
                  </a:cubicBezTo>
                  <a:close/>
                  <a:moveTo>
                    <a:pt x="10060" y="0"/>
                  </a:moveTo>
                  <a:cubicBezTo>
                    <a:pt x="9818" y="0"/>
                    <a:pt x="9583" y="125"/>
                    <a:pt x="9407" y="288"/>
                  </a:cubicBezTo>
                  <a:lnTo>
                    <a:pt x="7728" y="1681"/>
                  </a:lnTo>
                  <a:cubicBezTo>
                    <a:pt x="7632" y="1478"/>
                    <a:pt x="7430" y="1264"/>
                    <a:pt x="7061" y="1264"/>
                  </a:cubicBezTo>
                  <a:cubicBezTo>
                    <a:pt x="6668" y="1264"/>
                    <a:pt x="6361" y="1262"/>
                    <a:pt x="6115" y="1262"/>
                  </a:cubicBezTo>
                  <a:cubicBezTo>
                    <a:pt x="5377" y="1262"/>
                    <a:pt x="5192" y="1276"/>
                    <a:pt x="4906" y="1383"/>
                  </a:cubicBezTo>
                  <a:lnTo>
                    <a:pt x="3834" y="1835"/>
                  </a:lnTo>
                  <a:lnTo>
                    <a:pt x="3822" y="1788"/>
                  </a:lnTo>
                  <a:cubicBezTo>
                    <a:pt x="3766" y="1647"/>
                    <a:pt x="3637" y="1551"/>
                    <a:pt x="3491" y="1551"/>
                  </a:cubicBezTo>
                  <a:cubicBezTo>
                    <a:pt x="3451" y="1551"/>
                    <a:pt x="3411" y="1558"/>
                    <a:pt x="3370" y="1574"/>
                  </a:cubicBezTo>
                  <a:lnTo>
                    <a:pt x="2560" y="1871"/>
                  </a:lnTo>
                  <a:cubicBezTo>
                    <a:pt x="2203" y="2014"/>
                    <a:pt x="1084" y="2431"/>
                    <a:pt x="298" y="2728"/>
                  </a:cubicBezTo>
                  <a:cubicBezTo>
                    <a:pt x="108" y="2800"/>
                    <a:pt x="1" y="3026"/>
                    <a:pt x="72" y="3217"/>
                  </a:cubicBezTo>
                  <a:lnTo>
                    <a:pt x="1144" y="6038"/>
                  </a:lnTo>
                  <a:cubicBezTo>
                    <a:pt x="1199" y="6196"/>
                    <a:pt x="1348" y="6288"/>
                    <a:pt x="1501" y="6288"/>
                  </a:cubicBezTo>
                  <a:cubicBezTo>
                    <a:pt x="1545" y="6288"/>
                    <a:pt x="1589" y="6281"/>
                    <a:pt x="1632" y="6265"/>
                  </a:cubicBezTo>
                  <a:cubicBezTo>
                    <a:pt x="1870" y="6181"/>
                    <a:pt x="3501" y="5562"/>
                    <a:pt x="3858" y="5431"/>
                  </a:cubicBezTo>
                  <a:lnTo>
                    <a:pt x="4704" y="5122"/>
                  </a:lnTo>
                  <a:cubicBezTo>
                    <a:pt x="4882" y="5050"/>
                    <a:pt x="4989" y="4848"/>
                    <a:pt x="4918" y="4657"/>
                  </a:cubicBezTo>
                  <a:lnTo>
                    <a:pt x="4894" y="4622"/>
                  </a:lnTo>
                  <a:cubicBezTo>
                    <a:pt x="5454" y="4383"/>
                    <a:pt x="5466" y="4360"/>
                    <a:pt x="6049" y="4360"/>
                  </a:cubicBezTo>
                  <a:cubicBezTo>
                    <a:pt x="6132" y="4360"/>
                    <a:pt x="6204" y="4288"/>
                    <a:pt x="6204" y="4193"/>
                  </a:cubicBezTo>
                  <a:cubicBezTo>
                    <a:pt x="6204" y="4110"/>
                    <a:pt x="6132" y="4026"/>
                    <a:pt x="6049" y="4026"/>
                  </a:cubicBezTo>
                  <a:cubicBezTo>
                    <a:pt x="5418" y="4026"/>
                    <a:pt x="5358" y="4074"/>
                    <a:pt x="4799" y="4312"/>
                  </a:cubicBezTo>
                  <a:lnTo>
                    <a:pt x="3965" y="2097"/>
                  </a:lnTo>
                  <a:lnTo>
                    <a:pt x="5037" y="1645"/>
                  </a:lnTo>
                  <a:cubicBezTo>
                    <a:pt x="5251" y="1571"/>
                    <a:pt x="5403" y="1559"/>
                    <a:pt x="5989" y="1559"/>
                  </a:cubicBezTo>
                  <a:cubicBezTo>
                    <a:pt x="6250" y="1559"/>
                    <a:pt x="6597" y="1562"/>
                    <a:pt x="7073" y="1562"/>
                  </a:cubicBezTo>
                  <a:cubicBezTo>
                    <a:pt x="7240" y="1562"/>
                    <a:pt x="7359" y="1621"/>
                    <a:pt x="7430" y="1740"/>
                  </a:cubicBezTo>
                  <a:cubicBezTo>
                    <a:pt x="7478" y="1835"/>
                    <a:pt x="7490" y="1919"/>
                    <a:pt x="7502" y="1931"/>
                  </a:cubicBezTo>
                  <a:cubicBezTo>
                    <a:pt x="7502" y="1990"/>
                    <a:pt x="7454" y="2276"/>
                    <a:pt x="7180" y="2336"/>
                  </a:cubicBezTo>
                  <a:cubicBezTo>
                    <a:pt x="6740" y="2407"/>
                    <a:pt x="5823" y="2538"/>
                    <a:pt x="5811" y="2538"/>
                  </a:cubicBezTo>
                  <a:cubicBezTo>
                    <a:pt x="5716" y="2562"/>
                    <a:pt x="5656" y="2633"/>
                    <a:pt x="5668" y="2728"/>
                  </a:cubicBezTo>
                  <a:cubicBezTo>
                    <a:pt x="5692" y="2800"/>
                    <a:pt x="5751" y="2859"/>
                    <a:pt x="5823" y="2859"/>
                  </a:cubicBezTo>
                  <a:lnTo>
                    <a:pt x="5847" y="2859"/>
                  </a:lnTo>
                  <a:cubicBezTo>
                    <a:pt x="5870" y="2859"/>
                    <a:pt x="6787" y="2728"/>
                    <a:pt x="7240" y="2645"/>
                  </a:cubicBezTo>
                  <a:cubicBezTo>
                    <a:pt x="7632" y="2574"/>
                    <a:pt x="7787" y="2240"/>
                    <a:pt x="7811" y="2026"/>
                  </a:cubicBezTo>
                  <a:lnTo>
                    <a:pt x="9633" y="514"/>
                  </a:lnTo>
                  <a:cubicBezTo>
                    <a:pt x="9747" y="415"/>
                    <a:pt x="9895" y="311"/>
                    <a:pt x="10058" y="311"/>
                  </a:cubicBezTo>
                  <a:cubicBezTo>
                    <a:pt x="10151" y="311"/>
                    <a:pt x="10248" y="344"/>
                    <a:pt x="10347" y="431"/>
                  </a:cubicBezTo>
                  <a:cubicBezTo>
                    <a:pt x="10645" y="728"/>
                    <a:pt x="10371" y="1073"/>
                    <a:pt x="10299" y="1145"/>
                  </a:cubicBezTo>
                  <a:cubicBezTo>
                    <a:pt x="10228" y="1216"/>
                    <a:pt x="8013" y="3609"/>
                    <a:pt x="8013" y="3609"/>
                  </a:cubicBezTo>
                  <a:cubicBezTo>
                    <a:pt x="7680" y="3990"/>
                    <a:pt x="7251" y="4050"/>
                    <a:pt x="7073" y="4062"/>
                  </a:cubicBezTo>
                  <a:lnTo>
                    <a:pt x="6787" y="4062"/>
                  </a:lnTo>
                  <a:cubicBezTo>
                    <a:pt x="6704" y="4062"/>
                    <a:pt x="6620" y="4133"/>
                    <a:pt x="6620" y="4229"/>
                  </a:cubicBezTo>
                  <a:cubicBezTo>
                    <a:pt x="6620" y="4312"/>
                    <a:pt x="6704" y="4383"/>
                    <a:pt x="6787" y="4383"/>
                  </a:cubicBezTo>
                  <a:lnTo>
                    <a:pt x="7097" y="4383"/>
                  </a:lnTo>
                  <a:cubicBezTo>
                    <a:pt x="7311" y="4371"/>
                    <a:pt x="7859" y="4300"/>
                    <a:pt x="8264" y="3836"/>
                  </a:cubicBezTo>
                  <a:lnTo>
                    <a:pt x="10550" y="1371"/>
                  </a:lnTo>
                  <a:cubicBezTo>
                    <a:pt x="10728" y="1121"/>
                    <a:pt x="10966" y="621"/>
                    <a:pt x="10550" y="204"/>
                  </a:cubicBezTo>
                  <a:cubicBezTo>
                    <a:pt x="10395" y="59"/>
                    <a:pt x="10226" y="0"/>
                    <a:pt x="10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91" name="Google Shape;7091;p79"/>
          <p:cNvGrpSpPr/>
          <p:nvPr/>
        </p:nvGrpSpPr>
        <p:grpSpPr>
          <a:xfrm>
            <a:off x="5355784" y="3834547"/>
            <a:ext cx="299019" cy="297905"/>
            <a:chOff x="5355784" y="3834547"/>
            <a:chExt cx="299019" cy="297905"/>
          </a:xfrm>
        </p:grpSpPr>
        <p:sp>
          <p:nvSpPr>
            <p:cNvPr id="7092" name="Google Shape;7092;p79"/>
            <p:cNvSpPr/>
            <p:nvPr/>
          </p:nvSpPr>
          <p:spPr>
            <a:xfrm>
              <a:off x="5355784" y="3834547"/>
              <a:ext cx="299019" cy="297905"/>
            </a:xfrm>
            <a:custGeom>
              <a:avLst/>
              <a:gdLst/>
              <a:ahLst/>
              <a:cxnLst/>
              <a:rect l="l" t="t" r="r" b="b"/>
              <a:pathLst>
                <a:path w="9395" h="9360" extrusionOk="0">
                  <a:moveTo>
                    <a:pt x="3572" y="5454"/>
                  </a:moveTo>
                  <a:cubicBezTo>
                    <a:pt x="3679" y="5573"/>
                    <a:pt x="3786" y="5704"/>
                    <a:pt x="3929" y="5811"/>
                  </a:cubicBezTo>
                  <a:lnTo>
                    <a:pt x="3405" y="6335"/>
                  </a:lnTo>
                  <a:cubicBezTo>
                    <a:pt x="3393" y="6311"/>
                    <a:pt x="3393" y="6299"/>
                    <a:pt x="3382" y="6287"/>
                  </a:cubicBezTo>
                  <a:lnTo>
                    <a:pt x="3096" y="6002"/>
                  </a:lnTo>
                  <a:cubicBezTo>
                    <a:pt x="3084" y="5990"/>
                    <a:pt x="3060" y="5978"/>
                    <a:pt x="3048" y="5978"/>
                  </a:cubicBezTo>
                  <a:lnTo>
                    <a:pt x="3572" y="5454"/>
                  </a:lnTo>
                  <a:close/>
                  <a:moveTo>
                    <a:pt x="2748" y="6109"/>
                  </a:moveTo>
                  <a:cubicBezTo>
                    <a:pt x="2804" y="6109"/>
                    <a:pt x="2858" y="6133"/>
                    <a:pt x="2893" y="6180"/>
                  </a:cubicBezTo>
                  <a:lnTo>
                    <a:pt x="3179" y="6466"/>
                  </a:lnTo>
                  <a:cubicBezTo>
                    <a:pt x="3274" y="6573"/>
                    <a:pt x="3274" y="6704"/>
                    <a:pt x="3191" y="6788"/>
                  </a:cubicBezTo>
                  <a:lnTo>
                    <a:pt x="3036" y="6954"/>
                  </a:lnTo>
                  <a:lnTo>
                    <a:pt x="2429" y="6347"/>
                  </a:lnTo>
                  <a:lnTo>
                    <a:pt x="2584" y="6180"/>
                  </a:lnTo>
                  <a:cubicBezTo>
                    <a:pt x="2631" y="6133"/>
                    <a:pt x="2691" y="6109"/>
                    <a:pt x="2748" y="6109"/>
                  </a:cubicBezTo>
                  <a:close/>
                  <a:moveTo>
                    <a:pt x="2215" y="6549"/>
                  </a:moveTo>
                  <a:lnTo>
                    <a:pt x="2822" y="7169"/>
                  </a:lnTo>
                  <a:lnTo>
                    <a:pt x="965" y="9026"/>
                  </a:lnTo>
                  <a:cubicBezTo>
                    <a:pt x="923" y="9068"/>
                    <a:pt x="866" y="9088"/>
                    <a:pt x="810" y="9088"/>
                  </a:cubicBezTo>
                  <a:cubicBezTo>
                    <a:pt x="753" y="9088"/>
                    <a:pt x="697" y="9068"/>
                    <a:pt x="655" y="9026"/>
                  </a:cubicBezTo>
                  <a:lnTo>
                    <a:pt x="369" y="8740"/>
                  </a:lnTo>
                  <a:cubicBezTo>
                    <a:pt x="262" y="8657"/>
                    <a:pt x="262" y="8502"/>
                    <a:pt x="357" y="8419"/>
                  </a:cubicBezTo>
                  <a:lnTo>
                    <a:pt x="2215" y="6549"/>
                  </a:lnTo>
                  <a:close/>
                  <a:moveTo>
                    <a:pt x="6096" y="1"/>
                  </a:moveTo>
                  <a:cubicBezTo>
                    <a:pt x="3417" y="1"/>
                    <a:pt x="1869" y="3061"/>
                    <a:pt x="3441" y="5216"/>
                  </a:cubicBezTo>
                  <a:lnTo>
                    <a:pt x="2810" y="5835"/>
                  </a:lnTo>
                  <a:cubicBezTo>
                    <a:pt x="2798" y="5834"/>
                    <a:pt x="2786" y="5834"/>
                    <a:pt x="2774" y="5834"/>
                  </a:cubicBezTo>
                  <a:cubicBezTo>
                    <a:pt x="2643" y="5834"/>
                    <a:pt x="2516" y="5892"/>
                    <a:pt x="2429" y="5990"/>
                  </a:cubicBezTo>
                  <a:lnTo>
                    <a:pt x="191" y="8216"/>
                  </a:lnTo>
                  <a:cubicBezTo>
                    <a:pt x="0" y="8419"/>
                    <a:pt x="0" y="8728"/>
                    <a:pt x="191" y="8919"/>
                  </a:cubicBezTo>
                  <a:lnTo>
                    <a:pt x="465" y="9216"/>
                  </a:lnTo>
                  <a:cubicBezTo>
                    <a:pt x="560" y="9312"/>
                    <a:pt x="685" y="9359"/>
                    <a:pt x="810" y="9359"/>
                  </a:cubicBezTo>
                  <a:cubicBezTo>
                    <a:pt x="935" y="9359"/>
                    <a:pt x="1060" y="9312"/>
                    <a:pt x="1155" y="9216"/>
                  </a:cubicBezTo>
                  <a:lnTo>
                    <a:pt x="3120" y="7252"/>
                  </a:lnTo>
                  <a:lnTo>
                    <a:pt x="3393" y="6990"/>
                  </a:lnTo>
                  <a:cubicBezTo>
                    <a:pt x="3501" y="6883"/>
                    <a:pt x="3536" y="6752"/>
                    <a:pt x="3536" y="6597"/>
                  </a:cubicBezTo>
                  <a:lnTo>
                    <a:pt x="4167" y="5978"/>
                  </a:lnTo>
                  <a:cubicBezTo>
                    <a:pt x="4632" y="6299"/>
                    <a:pt x="5179" y="6526"/>
                    <a:pt x="5763" y="6573"/>
                  </a:cubicBezTo>
                  <a:lnTo>
                    <a:pt x="5775" y="6573"/>
                  </a:lnTo>
                  <a:cubicBezTo>
                    <a:pt x="5846" y="6573"/>
                    <a:pt x="5906" y="6514"/>
                    <a:pt x="5906" y="6454"/>
                  </a:cubicBezTo>
                  <a:cubicBezTo>
                    <a:pt x="5918" y="6371"/>
                    <a:pt x="5858" y="6299"/>
                    <a:pt x="5787" y="6299"/>
                  </a:cubicBezTo>
                  <a:cubicBezTo>
                    <a:pt x="5191" y="6240"/>
                    <a:pt x="4644" y="6002"/>
                    <a:pt x="4191" y="5645"/>
                  </a:cubicBezTo>
                  <a:cubicBezTo>
                    <a:pt x="1977" y="3847"/>
                    <a:pt x="3286" y="287"/>
                    <a:pt x="6096" y="287"/>
                  </a:cubicBezTo>
                  <a:cubicBezTo>
                    <a:pt x="7680" y="287"/>
                    <a:pt x="8942" y="1489"/>
                    <a:pt x="9108" y="3001"/>
                  </a:cubicBezTo>
                  <a:cubicBezTo>
                    <a:pt x="9119" y="3067"/>
                    <a:pt x="9170" y="3122"/>
                    <a:pt x="9233" y="3122"/>
                  </a:cubicBezTo>
                  <a:cubicBezTo>
                    <a:pt x="9239" y="3122"/>
                    <a:pt x="9245" y="3121"/>
                    <a:pt x="9251" y="3120"/>
                  </a:cubicBezTo>
                  <a:cubicBezTo>
                    <a:pt x="9335" y="3097"/>
                    <a:pt x="9394" y="3037"/>
                    <a:pt x="9370" y="2966"/>
                  </a:cubicBezTo>
                  <a:cubicBezTo>
                    <a:pt x="9216" y="1334"/>
                    <a:pt x="7823" y="1"/>
                    <a:pt x="6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3" name="Google Shape;7093;p79"/>
            <p:cNvSpPr/>
            <p:nvPr/>
          </p:nvSpPr>
          <p:spPr>
            <a:xfrm>
              <a:off x="5455054" y="3854280"/>
              <a:ext cx="179666" cy="171296"/>
            </a:xfrm>
            <a:custGeom>
              <a:avLst/>
              <a:gdLst/>
              <a:ahLst/>
              <a:cxnLst/>
              <a:rect l="l" t="t" r="r" b="b"/>
              <a:pathLst>
                <a:path w="5645" h="5382" extrusionOk="0">
                  <a:moveTo>
                    <a:pt x="2953" y="274"/>
                  </a:moveTo>
                  <a:cubicBezTo>
                    <a:pt x="4275" y="274"/>
                    <a:pt x="5358" y="1345"/>
                    <a:pt x="5358" y="2691"/>
                  </a:cubicBezTo>
                  <a:cubicBezTo>
                    <a:pt x="5358" y="4024"/>
                    <a:pt x="4275" y="5096"/>
                    <a:pt x="2953" y="5096"/>
                  </a:cubicBezTo>
                  <a:cubicBezTo>
                    <a:pt x="2322" y="5096"/>
                    <a:pt x="1715" y="4858"/>
                    <a:pt x="1239" y="4405"/>
                  </a:cubicBezTo>
                  <a:cubicBezTo>
                    <a:pt x="298" y="3465"/>
                    <a:pt x="298" y="1929"/>
                    <a:pt x="1239" y="976"/>
                  </a:cubicBezTo>
                  <a:cubicBezTo>
                    <a:pt x="1715" y="500"/>
                    <a:pt x="2322" y="274"/>
                    <a:pt x="2953" y="274"/>
                  </a:cubicBezTo>
                  <a:close/>
                  <a:moveTo>
                    <a:pt x="2958" y="0"/>
                  </a:moveTo>
                  <a:cubicBezTo>
                    <a:pt x="2269" y="0"/>
                    <a:pt x="1578" y="262"/>
                    <a:pt x="1048" y="786"/>
                  </a:cubicBezTo>
                  <a:cubicBezTo>
                    <a:pt x="1" y="1822"/>
                    <a:pt x="1" y="3536"/>
                    <a:pt x="1048" y="4596"/>
                  </a:cubicBezTo>
                  <a:cubicBezTo>
                    <a:pt x="1572" y="5120"/>
                    <a:pt x="2263" y="5382"/>
                    <a:pt x="2953" y="5382"/>
                  </a:cubicBezTo>
                  <a:cubicBezTo>
                    <a:pt x="4430" y="5370"/>
                    <a:pt x="5644" y="4179"/>
                    <a:pt x="5644" y="2691"/>
                  </a:cubicBezTo>
                  <a:cubicBezTo>
                    <a:pt x="5644" y="1977"/>
                    <a:pt x="5358" y="1286"/>
                    <a:pt x="4858" y="786"/>
                  </a:cubicBezTo>
                  <a:cubicBezTo>
                    <a:pt x="4335" y="262"/>
                    <a:pt x="3647" y="0"/>
                    <a:pt x="29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4" name="Google Shape;7094;p79"/>
            <p:cNvSpPr/>
            <p:nvPr/>
          </p:nvSpPr>
          <p:spPr>
            <a:xfrm>
              <a:off x="5508110" y="3886490"/>
              <a:ext cx="81510" cy="99302"/>
            </a:xfrm>
            <a:custGeom>
              <a:avLst/>
              <a:gdLst/>
              <a:ahLst/>
              <a:cxnLst/>
              <a:rect l="l" t="t" r="r" b="b"/>
              <a:pathLst>
                <a:path w="2561" h="3120" extrusionOk="0">
                  <a:moveTo>
                    <a:pt x="1286" y="262"/>
                  </a:moveTo>
                  <a:cubicBezTo>
                    <a:pt x="1596" y="262"/>
                    <a:pt x="1846" y="512"/>
                    <a:pt x="1846" y="834"/>
                  </a:cubicBezTo>
                  <a:cubicBezTo>
                    <a:pt x="1846" y="1143"/>
                    <a:pt x="1596" y="1393"/>
                    <a:pt x="1286" y="1393"/>
                  </a:cubicBezTo>
                  <a:cubicBezTo>
                    <a:pt x="977" y="1393"/>
                    <a:pt x="715" y="1143"/>
                    <a:pt x="715" y="834"/>
                  </a:cubicBezTo>
                  <a:cubicBezTo>
                    <a:pt x="739" y="512"/>
                    <a:pt x="977" y="262"/>
                    <a:pt x="1286" y="262"/>
                  </a:cubicBezTo>
                  <a:close/>
                  <a:moveTo>
                    <a:pt x="1703" y="1667"/>
                  </a:moveTo>
                  <a:cubicBezTo>
                    <a:pt x="2036" y="1667"/>
                    <a:pt x="2310" y="1929"/>
                    <a:pt x="2310" y="2274"/>
                  </a:cubicBezTo>
                  <a:lnTo>
                    <a:pt x="2310" y="2858"/>
                  </a:lnTo>
                  <a:lnTo>
                    <a:pt x="2001" y="2858"/>
                  </a:lnTo>
                  <a:lnTo>
                    <a:pt x="2001" y="2262"/>
                  </a:lnTo>
                  <a:cubicBezTo>
                    <a:pt x="2001" y="2179"/>
                    <a:pt x="1941" y="2119"/>
                    <a:pt x="1870" y="2119"/>
                  </a:cubicBezTo>
                  <a:cubicBezTo>
                    <a:pt x="1786" y="2119"/>
                    <a:pt x="1727" y="2179"/>
                    <a:pt x="1727" y="2262"/>
                  </a:cubicBezTo>
                  <a:lnTo>
                    <a:pt x="1727" y="2858"/>
                  </a:lnTo>
                  <a:lnTo>
                    <a:pt x="870" y="2858"/>
                  </a:lnTo>
                  <a:lnTo>
                    <a:pt x="870" y="2262"/>
                  </a:lnTo>
                  <a:cubicBezTo>
                    <a:pt x="870" y="2179"/>
                    <a:pt x="810" y="2119"/>
                    <a:pt x="727" y="2119"/>
                  </a:cubicBezTo>
                  <a:cubicBezTo>
                    <a:pt x="655" y="2119"/>
                    <a:pt x="596" y="2179"/>
                    <a:pt x="596" y="2262"/>
                  </a:cubicBezTo>
                  <a:lnTo>
                    <a:pt x="596" y="2858"/>
                  </a:lnTo>
                  <a:lnTo>
                    <a:pt x="298" y="2858"/>
                  </a:lnTo>
                  <a:lnTo>
                    <a:pt x="298" y="2274"/>
                  </a:lnTo>
                  <a:cubicBezTo>
                    <a:pt x="298" y="1929"/>
                    <a:pt x="572" y="1667"/>
                    <a:pt x="905" y="1667"/>
                  </a:cubicBezTo>
                  <a:close/>
                  <a:moveTo>
                    <a:pt x="1286" y="0"/>
                  </a:moveTo>
                  <a:cubicBezTo>
                    <a:pt x="822" y="0"/>
                    <a:pt x="453" y="369"/>
                    <a:pt x="453" y="834"/>
                  </a:cubicBezTo>
                  <a:cubicBezTo>
                    <a:pt x="453" y="1048"/>
                    <a:pt x="536" y="1262"/>
                    <a:pt x="691" y="1405"/>
                  </a:cubicBezTo>
                  <a:cubicBezTo>
                    <a:pt x="298" y="1500"/>
                    <a:pt x="1" y="1857"/>
                    <a:pt x="1" y="2274"/>
                  </a:cubicBezTo>
                  <a:lnTo>
                    <a:pt x="1" y="2858"/>
                  </a:lnTo>
                  <a:cubicBezTo>
                    <a:pt x="1" y="3000"/>
                    <a:pt x="120" y="3120"/>
                    <a:pt x="274" y="3120"/>
                  </a:cubicBezTo>
                  <a:lnTo>
                    <a:pt x="2298" y="3120"/>
                  </a:lnTo>
                  <a:cubicBezTo>
                    <a:pt x="2441" y="3120"/>
                    <a:pt x="2560" y="3000"/>
                    <a:pt x="2560" y="2858"/>
                  </a:cubicBezTo>
                  <a:lnTo>
                    <a:pt x="2560" y="2274"/>
                  </a:lnTo>
                  <a:cubicBezTo>
                    <a:pt x="2560" y="1857"/>
                    <a:pt x="2275" y="1500"/>
                    <a:pt x="1882" y="1405"/>
                  </a:cubicBezTo>
                  <a:cubicBezTo>
                    <a:pt x="2025" y="1262"/>
                    <a:pt x="2120" y="1048"/>
                    <a:pt x="2120" y="834"/>
                  </a:cubicBezTo>
                  <a:cubicBezTo>
                    <a:pt x="2120" y="369"/>
                    <a:pt x="1751" y="0"/>
                    <a:pt x="1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5" name="Google Shape;7095;p79"/>
            <p:cNvSpPr/>
            <p:nvPr/>
          </p:nvSpPr>
          <p:spPr>
            <a:xfrm>
              <a:off x="5554706" y="3945530"/>
              <a:ext cx="98952" cy="98251"/>
            </a:xfrm>
            <a:custGeom>
              <a:avLst/>
              <a:gdLst/>
              <a:ahLst/>
              <a:cxnLst/>
              <a:rect l="l" t="t" r="r" b="b"/>
              <a:pathLst>
                <a:path w="3109" h="3087" extrusionOk="0">
                  <a:moveTo>
                    <a:pt x="2959" y="1"/>
                  </a:moveTo>
                  <a:cubicBezTo>
                    <a:pt x="2892" y="1"/>
                    <a:pt x="2823" y="56"/>
                    <a:pt x="2823" y="122"/>
                  </a:cubicBezTo>
                  <a:cubicBezTo>
                    <a:pt x="2680" y="1550"/>
                    <a:pt x="1561" y="2669"/>
                    <a:pt x="132" y="2812"/>
                  </a:cubicBezTo>
                  <a:cubicBezTo>
                    <a:pt x="61" y="2824"/>
                    <a:pt x="1" y="2884"/>
                    <a:pt x="13" y="2967"/>
                  </a:cubicBezTo>
                  <a:cubicBezTo>
                    <a:pt x="13" y="3039"/>
                    <a:pt x="72" y="3086"/>
                    <a:pt x="144" y="3086"/>
                  </a:cubicBezTo>
                  <a:lnTo>
                    <a:pt x="168" y="3086"/>
                  </a:lnTo>
                  <a:cubicBezTo>
                    <a:pt x="1704" y="2931"/>
                    <a:pt x="2942" y="1717"/>
                    <a:pt x="3097" y="145"/>
                  </a:cubicBezTo>
                  <a:cubicBezTo>
                    <a:pt x="3109" y="74"/>
                    <a:pt x="3049" y="2"/>
                    <a:pt x="2978" y="2"/>
                  </a:cubicBezTo>
                  <a:cubicBezTo>
                    <a:pt x="2971" y="1"/>
                    <a:pt x="2965" y="1"/>
                    <a:pt x="29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96" name="Google Shape;7096;p79"/>
          <p:cNvGrpSpPr/>
          <p:nvPr/>
        </p:nvGrpSpPr>
        <p:grpSpPr>
          <a:xfrm>
            <a:off x="8036455" y="3807271"/>
            <a:ext cx="292176" cy="353985"/>
            <a:chOff x="8036455" y="3807271"/>
            <a:chExt cx="292176" cy="353985"/>
          </a:xfrm>
        </p:grpSpPr>
        <p:sp>
          <p:nvSpPr>
            <p:cNvPr id="7097" name="Google Shape;7097;p79"/>
            <p:cNvSpPr/>
            <p:nvPr/>
          </p:nvSpPr>
          <p:spPr>
            <a:xfrm>
              <a:off x="8039479" y="3807271"/>
              <a:ext cx="289153" cy="330465"/>
            </a:xfrm>
            <a:custGeom>
              <a:avLst/>
              <a:gdLst/>
              <a:ahLst/>
              <a:cxnLst/>
              <a:rect l="l" t="t" r="r" b="b"/>
              <a:pathLst>
                <a:path w="9085" h="10383" extrusionOk="0">
                  <a:moveTo>
                    <a:pt x="6049" y="298"/>
                  </a:moveTo>
                  <a:lnTo>
                    <a:pt x="4489" y="1358"/>
                  </a:lnTo>
                  <a:lnTo>
                    <a:pt x="2917" y="298"/>
                  </a:lnTo>
                  <a:close/>
                  <a:moveTo>
                    <a:pt x="2465" y="406"/>
                  </a:moveTo>
                  <a:lnTo>
                    <a:pt x="4203" y="1620"/>
                  </a:lnTo>
                  <a:lnTo>
                    <a:pt x="3203" y="2632"/>
                  </a:lnTo>
                  <a:lnTo>
                    <a:pt x="2203" y="1037"/>
                  </a:lnTo>
                  <a:lnTo>
                    <a:pt x="2465" y="406"/>
                  </a:lnTo>
                  <a:close/>
                  <a:moveTo>
                    <a:pt x="6513" y="382"/>
                  </a:moveTo>
                  <a:lnTo>
                    <a:pt x="6763" y="1025"/>
                  </a:lnTo>
                  <a:lnTo>
                    <a:pt x="5763" y="2632"/>
                  </a:lnTo>
                  <a:lnTo>
                    <a:pt x="4739" y="1572"/>
                  </a:lnTo>
                  <a:lnTo>
                    <a:pt x="6513" y="382"/>
                  </a:lnTo>
                  <a:close/>
                  <a:moveTo>
                    <a:pt x="4501" y="1787"/>
                  </a:moveTo>
                  <a:lnTo>
                    <a:pt x="5334" y="2632"/>
                  </a:lnTo>
                  <a:lnTo>
                    <a:pt x="4941" y="3061"/>
                  </a:lnTo>
                  <a:lnTo>
                    <a:pt x="4036" y="3061"/>
                  </a:lnTo>
                  <a:lnTo>
                    <a:pt x="3667" y="2632"/>
                  </a:lnTo>
                  <a:lnTo>
                    <a:pt x="4501" y="1787"/>
                  </a:lnTo>
                  <a:close/>
                  <a:moveTo>
                    <a:pt x="2405" y="1"/>
                  </a:moveTo>
                  <a:lnTo>
                    <a:pt x="2382" y="13"/>
                  </a:lnTo>
                  <a:lnTo>
                    <a:pt x="2370" y="25"/>
                  </a:lnTo>
                  <a:lnTo>
                    <a:pt x="2358" y="48"/>
                  </a:lnTo>
                  <a:lnTo>
                    <a:pt x="2346" y="60"/>
                  </a:lnTo>
                  <a:lnTo>
                    <a:pt x="2346" y="72"/>
                  </a:lnTo>
                  <a:lnTo>
                    <a:pt x="1989" y="965"/>
                  </a:lnTo>
                  <a:lnTo>
                    <a:pt x="107" y="1739"/>
                  </a:lnTo>
                  <a:cubicBezTo>
                    <a:pt x="48" y="1775"/>
                    <a:pt x="0" y="1834"/>
                    <a:pt x="0" y="1894"/>
                  </a:cubicBezTo>
                  <a:lnTo>
                    <a:pt x="0" y="3620"/>
                  </a:lnTo>
                  <a:cubicBezTo>
                    <a:pt x="0" y="3704"/>
                    <a:pt x="84" y="3775"/>
                    <a:pt x="167" y="3775"/>
                  </a:cubicBezTo>
                  <a:cubicBezTo>
                    <a:pt x="262" y="3775"/>
                    <a:pt x="334" y="3704"/>
                    <a:pt x="334" y="3620"/>
                  </a:cubicBezTo>
                  <a:lnTo>
                    <a:pt x="334" y="1989"/>
                  </a:lnTo>
                  <a:lnTo>
                    <a:pt x="2084" y="1275"/>
                  </a:lnTo>
                  <a:lnTo>
                    <a:pt x="3144" y="2977"/>
                  </a:lnTo>
                  <a:cubicBezTo>
                    <a:pt x="3179" y="3025"/>
                    <a:pt x="3215" y="3049"/>
                    <a:pt x="3263" y="3049"/>
                  </a:cubicBezTo>
                  <a:lnTo>
                    <a:pt x="3370" y="3049"/>
                  </a:lnTo>
                  <a:lnTo>
                    <a:pt x="3382" y="3037"/>
                  </a:lnTo>
                  <a:lnTo>
                    <a:pt x="3513" y="2906"/>
                  </a:lnTo>
                  <a:lnTo>
                    <a:pt x="3870" y="3323"/>
                  </a:lnTo>
                  <a:lnTo>
                    <a:pt x="3429" y="5609"/>
                  </a:lnTo>
                  <a:cubicBezTo>
                    <a:pt x="3417" y="5704"/>
                    <a:pt x="3477" y="5787"/>
                    <a:pt x="3560" y="5799"/>
                  </a:cubicBezTo>
                  <a:lnTo>
                    <a:pt x="3679" y="5799"/>
                  </a:lnTo>
                  <a:cubicBezTo>
                    <a:pt x="3679" y="5799"/>
                    <a:pt x="3691" y="5799"/>
                    <a:pt x="3691" y="5787"/>
                  </a:cubicBezTo>
                  <a:lnTo>
                    <a:pt x="3691" y="5775"/>
                  </a:lnTo>
                  <a:lnTo>
                    <a:pt x="3691" y="5751"/>
                  </a:lnTo>
                  <a:lnTo>
                    <a:pt x="3691" y="5740"/>
                  </a:lnTo>
                  <a:lnTo>
                    <a:pt x="3691" y="5728"/>
                  </a:lnTo>
                  <a:lnTo>
                    <a:pt x="4120" y="3477"/>
                  </a:lnTo>
                  <a:lnTo>
                    <a:pt x="4918" y="3477"/>
                  </a:lnTo>
                  <a:lnTo>
                    <a:pt x="5906" y="8633"/>
                  </a:lnTo>
                  <a:lnTo>
                    <a:pt x="4513" y="9978"/>
                  </a:lnTo>
                  <a:lnTo>
                    <a:pt x="3108" y="8633"/>
                  </a:lnTo>
                  <a:lnTo>
                    <a:pt x="3572" y="6228"/>
                  </a:lnTo>
                  <a:lnTo>
                    <a:pt x="3572" y="6204"/>
                  </a:lnTo>
                  <a:cubicBezTo>
                    <a:pt x="3572" y="6132"/>
                    <a:pt x="3513" y="6049"/>
                    <a:pt x="3441" y="6037"/>
                  </a:cubicBezTo>
                  <a:cubicBezTo>
                    <a:pt x="3433" y="6036"/>
                    <a:pt x="3425" y="6036"/>
                    <a:pt x="3417" y="6036"/>
                  </a:cubicBezTo>
                  <a:cubicBezTo>
                    <a:pt x="3332" y="6036"/>
                    <a:pt x="3262" y="6092"/>
                    <a:pt x="3251" y="6168"/>
                  </a:cubicBezTo>
                  <a:lnTo>
                    <a:pt x="2751" y="8657"/>
                  </a:lnTo>
                  <a:cubicBezTo>
                    <a:pt x="2739" y="8716"/>
                    <a:pt x="2751" y="8764"/>
                    <a:pt x="2798" y="8811"/>
                  </a:cubicBezTo>
                  <a:lnTo>
                    <a:pt x="4382" y="10335"/>
                  </a:lnTo>
                  <a:cubicBezTo>
                    <a:pt x="4406" y="10371"/>
                    <a:pt x="4453" y="10383"/>
                    <a:pt x="4501" y="10383"/>
                  </a:cubicBezTo>
                  <a:cubicBezTo>
                    <a:pt x="4537" y="10383"/>
                    <a:pt x="4584" y="10371"/>
                    <a:pt x="4620" y="10335"/>
                  </a:cubicBezTo>
                  <a:lnTo>
                    <a:pt x="6192" y="8811"/>
                  </a:lnTo>
                  <a:cubicBezTo>
                    <a:pt x="6239" y="8764"/>
                    <a:pt x="6251" y="8716"/>
                    <a:pt x="6239" y="8657"/>
                  </a:cubicBezTo>
                  <a:lnTo>
                    <a:pt x="5215" y="3370"/>
                  </a:lnTo>
                  <a:lnTo>
                    <a:pt x="5572" y="2953"/>
                  </a:lnTo>
                  <a:lnTo>
                    <a:pt x="5703" y="3096"/>
                  </a:lnTo>
                  <a:lnTo>
                    <a:pt x="5715" y="3108"/>
                  </a:lnTo>
                  <a:lnTo>
                    <a:pt x="5822" y="3108"/>
                  </a:lnTo>
                  <a:cubicBezTo>
                    <a:pt x="5870" y="3108"/>
                    <a:pt x="5906" y="3073"/>
                    <a:pt x="5941" y="3037"/>
                  </a:cubicBezTo>
                  <a:lnTo>
                    <a:pt x="7001" y="1334"/>
                  </a:lnTo>
                  <a:lnTo>
                    <a:pt x="8751" y="2049"/>
                  </a:lnTo>
                  <a:lnTo>
                    <a:pt x="8751" y="8228"/>
                  </a:lnTo>
                  <a:cubicBezTo>
                    <a:pt x="8751" y="8311"/>
                    <a:pt x="8823" y="8395"/>
                    <a:pt x="8918" y="8395"/>
                  </a:cubicBezTo>
                  <a:cubicBezTo>
                    <a:pt x="9001" y="8395"/>
                    <a:pt x="9085" y="8311"/>
                    <a:pt x="9085" y="8228"/>
                  </a:cubicBezTo>
                  <a:lnTo>
                    <a:pt x="9085" y="1930"/>
                  </a:lnTo>
                  <a:cubicBezTo>
                    <a:pt x="9073" y="1810"/>
                    <a:pt x="9037" y="1751"/>
                    <a:pt x="8978" y="1739"/>
                  </a:cubicBezTo>
                  <a:lnTo>
                    <a:pt x="7108" y="965"/>
                  </a:lnTo>
                  <a:lnTo>
                    <a:pt x="6751" y="72"/>
                  </a:lnTo>
                  <a:lnTo>
                    <a:pt x="6751" y="60"/>
                  </a:lnTo>
                  <a:cubicBezTo>
                    <a:pt x="6751" y="60"/>
                    <a:pt x="6751" y="48"/>
                    <a:pt x="6727" y="48"/>
                  </a:cubicBezTo>
                  <a:lnTo>
                    <a:pt x="6715" y="25"/>
                  </a:lnTo>
                  <a:lnTo>
                    <a:pt x="6703" y="13"/>
                  </a:lnTo>
                  <a:lnTo>
                    <a:pt x="6692"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8" name="Google Shape;7098;p79"/>
            <p:cNvSpPr/>
            <p:nvPr/>
          </p:nvSpPr>
          <p:spPr>
            <a:xfrm>
              <a:off x="8036455" y="3934613"/>
              <a:ext cx="291795" cy="226644"/>
            </a:xfrm>
            <a:custGeom>
              <a:avLst/>
              <a:gdLst/>
              <a:ahLst/>
              <a:cxnLst/>
              <a:rect l="l" t="t" r="r" b="b"/>
              <a:pathLst>
                <a:path w="9168" h="7121" extrusionOk="0">
                  <a:moveTo>
                    <a:pt x="155" y="0"/>
                  </a:moveTo>
                  <a:cubicBezTo>
                    <a:pt x="71" y="0"/>
                    <a:pt x="0" y="72"/>
                    <a:pt x="0" y="167"/>
                  </a:cubicBezTo>
                  <a:lnTo>
                    <a:pt x="0" y="6953"/>
                  </a:lnTo>
                  <a:cubicBezTo>
                    <a:pt x="0" y="7037"/>
                    <a:pt x="71" y="7120"/>
                    <a:pt x="155" y="7120"/>
                  </a:cubicBezTo>
                  <a:lnTo>
                    <a:pt x="9001" y="7120"/>
                  </a:lnTo>
                  <a:cubicBezTo>
                    <a:pt x="9084" y="7120"/>
                    <a:pt x="9168" y="7037"/>
                    <a:pt x="9168" y="6953"/>
                  </a:cubicBezTo>
                  <a:lnTo>
                    <a:pt x="9168" y="4715"/>
                  </a:lnTo>
                  <a:cubicBezTo>
                    <a:pt x="9168" y="4632"/>
                    <a:pt x="9084" y="4560"/>
                    <a:pt x="9001" y="4560"/>
                  </a:cubicBezTo>
                  <a:cubicBezTo>
                    <a:pt x="8906" y="4560"/>
                    <a:pt x="8834" y="4632"/>
                    <a:pt x="8834" y="4715"/>
                  </a:cubicBezTo>
                  <a:lnTo>
                    <a:pt x="8834" y="6787"/>
                  </a:lnTo>
                  <a:lnTo>
                    <a:pt x="321" y="6787"/>
                  </a:lnTo>
                  <a:lnTo>
                    <a:pt x="321" y="167"/>
                  </a:lnTo>
                  <a:cubicBezTo>
                    <a:pt x="321"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99" name="Google Shape;7099;p79"/>
          <p:cNvGrpSpPr/>
          <p:nvPr/>
        </p:nvGrpSpPr>
        <p:grpSpPr>
          <a:xfrm>
            <a:off x="4874902" y="3808799"/>
            <a:ext cx="345615" cy="350835"/>
            <a:chOff x="4874902" y="3808799"/>
            <a:chExt cx="345615" cy="350835"/>
          </a:xfrm>
        </p:grpSpPr>
        <p:sp>
          <p:nvSpPr>
            <p:cNvPr id="7100" name="Google Shape;7100;p79"/>
            <p:cNvSpPr/>
            <p:nvPr/>
          </p:nvSpPr>
          <p:spPr>
            <a:xfrm>
              <a:off x="4874902" y="3808799"/>
              <a:ext cx="345615" cy="350835"/>
            </a:xfrm>
            <a:custGeom>
              <a:avLst/>
              <a:gdLst/>
              <a:ahLst/>
              <a:cxnLst/>
              <a:rect l="l" t="t" r="r" b="b"/>
              <a:pathLst>
                <a:path w="10859" h="11023" extrusionOk="0">
                  <a:moveTo>
                    <a:pt x="6632" y="274"/>
                  </a:moveTo>
                  <a:cubicBezTo>
                    <a:pt x="6858" y="274"/>
                    <a:pt x="7037" y="453"/>
                    <a:pt x="7037" y="679"/>
                  </a:cubicBezTo>
                  <a:cubicBezTo>
                    <a:pt x="7037" y="905"/>
                    <a:pt x="6858" y="1084"/>
                    <a:pt x="6632" y="1084"/>
                  </a:cubicBezTo>
                  <a:lnTo>
                    <a:pt x="4906" y="1084"/>
                  </a:lnTo>
                  <a:cubicBezTo>
                    <a:pt x="4691" y="1084"/>
                    <a:pt x="4513" y="905"/>
                    <a:pt x="4513" y="679"/>
                  </a:cubicBezTo>
                  <a:cubicBezTo>
                    <a:pt x="4513" y="453"/>
                    <a:pt x="4691" y="274"/>
                    <a:pt x="4906" y="274"/>
                  </a:cubicBezTo>
                  <a:close/>
                  <a:moveTo>
                    <a:pt x="5965" y="1405"/>
                  </a:moveTo>
                  <a:lnTo>
                    <a:pt x="5965" y="1965"/>
                  </a:lnTo>
                  <a:lnTo>
                    <a:pt x="5572" y="1965"/>
                  </a:lnTo>
                  <a:lnTo>
                    <a:pt x="5572" y="1405"/>
                  </a:lnTo>
                  <a:close/>
                  <a:moveTo>
                    <a:pt x="5790" y="2285"/>
                  </a:moveTo>
                  <a:cubicBezTo>
                    <a:pt x="7012" y="2285"/>
                    <a:pt x="8209" y="2830"/>
                    <a:pt x="9037" y="3834"/>
                  </a:cubicBezTo>
                  <a:cubicBezTo>
                    <a:pt x="10513" y="5632"/>
                    <a:pt x="10228" y="8287"/>
                    <a:pt x="8430" y="9763"/>
                  </a:cubicBezTo>
                  <a:cubicBezTo>
                    <a:pt x="7647" y="10392"/>
                    <a:pt x="6705" y="10700"/>
                    <a:pt x="5771" y="10700"/>
                  </a:cubicBezTo>
                  <a:cubicBezTo>
                    <a:pt x="4545" y="10700"/>
                    <a:pt x="3331" y="10171"/>
                    <a:pt x="2500" y="9144"/>
                  </a:cubicBezTo>
                  <a:cubicBezTo>
                    <a:pt x="405" y="6573"/>
                    <a:pt x="2000" y="2715"/>
                    <a:pt x="5239" y="2322"/>
                  </a:cubicBezTo>
                  <a:cubicBezTo>
                    <a:pt x="5422" y="2297"/>
                    <a:pt x="5606" y="2285"/>
                    <a:pt x="5790" y="2285"/>
                  </a:cubicBezTo>
                  <a:close/>
                  <a:moveTo>
                    <a:pt x="4917" y="0"/>
                  </a:moveTo>
                  <a:cubicBezTo>
                    <a:pt x="4513" y="0"/>
                    <a:pt x="4203" y="322"/>
                    <a:pt x="4203" y="715"/>
                  </a:cubicBezTo>
                  <a:cubicBezTo>
                    <a:pt x="4203" y="1108"/>
                    <a:pt x="4525" y="1429"/>
                    <a:pt x="4917" y="1429"/>
                  </a:cubicBezTo>
                  <a:lnTo>
                    <a:pt x="5251" y="1429"/>
                  </a:lnTo>
                  <a:lnTo>
                    <a:pt x="5251" y="1989"/>
                  </a:lnTo>
                  <a:cubicBezTo>
                    <a:pt x="1727" y="2393"/>
                    <a:pt x="0" y="6573"/>
                    <a:pt x="2262" y="9359"/>
                  </a:cubicBezTo>
                  <a:cubicBezTo>
                    <a:pt x="3161" y="10454"/>
                    <a:pt x="4471" y="11023"/>
                    <a:pt x="5790" y="11023"/>
                  </a:cubicBezTo>
                  <a:cubicBezTo>
                    <a:pt x="6795" y="11023"/>
                    <a:pt x="7805" y="10693"/>
                    <a:pt x="8644" y="10013"/>
                  </a:cubicBezTo>
                  <a:cubicBezTo>
                    <a:pt x="10585" y="8430"/>
                    <a:pt x="10859" y="5561"/>
                    <a:pt x="9287" y="3632"/>
                  </a:cubicBezTo>
                  <a:cubicBezTo>
                    <a:pt x="8513" y="2679"/>
                    <a:pt x="7430" y="2120"/>
                    <a:pt x="6299" y="1989"/>
                  </a:cubicBezTo>
                  <a:lnTo>
                    <a:pt x="6299" y="1429"/>
                  </a:lnTo>
                  <a:lnTo>
                    <a:pt x="6644" y="1429"/>
                  </a:lnTo>
                  <a:cubicBezTo>
                    <a:pt x="7037" y="1429"/>
                    <a:pt x="7358" y="1096"/>
                    <a:pt x="7358" y="715"/>
                  </a:cubicBezTo>
                  <a:cubicBezTo>
                    <a:pt x="7358" y="310"/>
                    <a:pt x="7025" y="0"/>
                    <a:pt x="6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1" name="Google Shape;7101;p79"/>
            <p:cNvSpPr/>
            <p:nvPr/>
          </p:nvSpPr>
          <p:spPr>
            <a:xfrm>
              <a:off x="4939321" y="4009630"/>
              <a:ext cx="145929" cy="123618"/>
            </a:xfrm>
            <a:custGeom>
              <a:avLst/>
              <a:gdLst/>
              <a:ahLst/>
              <a:cxnLst/>
              <a:rect l="l" t="t" r="r" b="b"/>
              <a:pathLst>
                <a:path w="4585" h="3884" extrusionOk="0">
                  <a:moveTo>
                    <a:pt x="203" y="1"/>
                  </a:moveTo>
                  <a:cubicBezTo>
                    <a:pt x="119" y="1"/>
                    <a:pt x="48" y="72"/>
                    <a:pt x="48" y="155"/>
                  </a:cubicBezTo>
                  <a:cubicBezTo>
                    <a:pt x="48" y="203"/>
                    <a:pt x="0" y="965"/>
                    <a:pt x="429" y="1810"/>
                  </a:cubicBezTo>
                  <a:cubicBezTo>
                    <a:pt x="691" y="2334"/>
                    <a:pt x="1072" y="2799"/>
                    <a:pt x="1548" y="3156"/>
                  </a:cubicBezTo>
                  <a:cubicBezTo>
                    <a:pt x="2212" y="3644"/>
                    <a:pt x="2997" y="3883"/>
                    <a:pt x="3771" y="3883"/>
                  </a:cubicBezTo>
                  <a:cubicBezTo>
                    <a:pt x="3996" y="3883"/>
                    <a:pt x="4221" y="3863"/>
                    <a:pt x="4441" y="3823"/>
                  </a:cubicBezTo>
                  <a:cubicBezTo>
                    <a:pt x="4525" y="3811"/>
                    <a:pt x="4584" y="3715"/>
                    <a:pt x="4572" y="3632"/>
                  </a:cubicBezTo>
                  <a:cubicBezTo>
                    <a:pt x="4540" y="3545"/>
                    <a:pt x="4477" y="3488"/>
                    <a:pt x="4394" y="3488"/>
                  </a:cubicBezTo>
                  <a:cubicBezTo>
                    <a:pt x="4386" y="3488"/>
                    <a:pt x="4378" y="3488"/>
                    <a:pt x="4370" y="3489"/>
                  </a:cubicBezTo>
                  <a:cubicBezTo>
                    <a:pt x="4161" y="3528"/>
                    <a:pt x="3950" y="3547"/>
                    <a:pt x="3739" y="3547"/>
                  </a:cubicBezTo>
                  <a:cubicBezTo>
                    <a:pt x="3035" y="3547"/>
                    <a:pt x="2334" y="3331"/>
                    <a:pt x="1739" y="2882"/>
                  </a:cubicBezTo>
                  <a:cubicBezTo>
                    <a:pt x="286" y="1810"/>
                    <a:pt x="369" y="155"/>
                    <a:pt x="369" y="155"/>
                  </a:cubicBezTo>
                  <a:cubicBezTo>
                    <a:pt x="369" y="72"/>
                    <a:pt x="298"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2" name="Google Shape;7102;p79"/>
            <p:cNvSpPr/>
            <p:nvPr/>
          </p:nvSpPr>
          <p:spPr>
            <a:xfrm>
              <a:off x="4942344" y="3897629"/>
              <a:ext cx="205033" cy="101816"/>
            </a:xfrm>
            <a:custGeom>
              <a:avLst/>
              <a:gdLst/>
              <a:ahLst/>
              <a:cxnLst/>
              <a:rect l="l" t="t" r="r" b="b"/>
              <a:pathLst>
                <a:path w="6442" h="3199" extrusionOk="0">
                  <a:moveTo>
                    <a:pt x="3666" y="0"/>
                  </a:moveTo>
                  <a:cubicBezTo>
                    <a:pt x="1972" y="0"/>
                    <a:pt x="363" y="1175"/>
                    <a:pt x="24" y="3008"/>
                  </a:cubicBezTo>
                  <a:cubicBezTo>
                    <a:pt x="0" y="3115"/>
                    <a:pt x="72" y="3198"/>
                    <a:pt x="179" y="3198"/>
                  </a:cubicBezTo>
                  <a:cubicBezTo>
                    <a:pt x="251" y="3198"/>
                    <a:pt x="322" y="3139"/>
                    <a:pt x="334" y="3067"/>
                  </a:cubicBezTo>
                  <a:cubicBezTo>
                    <a:pt x="656" y="1384"/>
                    <a:pt x="2127" y="318"/>
                    <a:pt x="3670" y="318"/>
                  </a:cubicBezTo>
                  <a:cubicBezTo>
                    <a:pt x="4353" y="318"/>
                    <a:pt x="5050" y="527"/>
                    <a:pt x="5668" y="984"/>
                  </a:cubicBezTo>
                  <a:cubicBezTo>
                    <a:pt x="5846" y="1115"/>
                    <a:pt x="5989" y="1257"/>
                    <a:pt x="6144" y="1412"/>
                  </a:cubicBezTo>
                  <a:cubicBezTo>
                    <a:pt x="6180" y="1448"/>
                    <a:pt x="6228" y="1471"/>
                    <a:pt x="6274" y="1471"/>
                  </a:cubicBezTo>
                  <a:cubicBezTo>
                    <a:pt x="6305" y="1471"/>
                    <a:pt x="6334" y="1460"/>
                    <a:pt x="6358" y="1436"/>
                  </a:cubicBezTo>
                  <a:cubicBezTo>
                    <a:pt x="6430" y="1377"/>
                    <a:pt x="6442" y="1269"/>
                    <a:pt x="6382" y="1210"/>
                  </a:cubicBezTo>
                  <a:cubicBezTo>
                    <a:pt x="6216" y="1031"/>
                    <a:pt x="6049" y="876"/>
                    <a:pt x="5858" y="734"/>
                  </a:cubicBezTo>
                  <a:cubicBezTo>
                    <a:pt x="5179" y="230"/>
                    <a:pt x="4414" y="0"/>
                    <a:pt x="36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3" name="Google Shape;7103;p79"/>
            <p:cNvSpPr/>
            <p:nvPr/>
          </p:nvSpPr>
          <p:spPr>
            <a:xfrm>
              <a:off x="5092729" y="3950240"/>
              <a:ext cx="84597" cy="175465"/>
            </a:xfrm>
            <a:custGeom>
              <a:avLst/>
              <a:gdLst/>
              <a:ahLst/>
              <a:cxnLst/>
              <a:rect l="l" t="t" r="r" b="b"/>
              <a:pathLst>
                <a:path w="2658" h="5513" extrusionOk="0">
                  <a:moveTo>
                    <a:pt x="1939" y="0"/>
                  </a:moveTo>
                  <a:cubicBezTo>
                    <a:pt x="1907" y="0"/>
                    <a:pt x="1875" y="11"/>
                    <a:pt x="1848" y="33"/>
                  </a:cubicBezTo>
                  <a:cubicBezTo>
                    <a:pt x="1776" y="81"/>
                    <a:pt x="1741" y="176"/>
                    <a:pt x="1800" y="259"/>
                  </a:cubicBezTo>
                  <a:cubicBezTo>
                    <a:pt x="2145" y="795"/>
                    <a:pt x="2324" y="1414"/>
                    <a:pt x="2324" y="2057"/>
                  </a:cubicBezTo>
                  <a:cubicBezTo>
                    <a:pt x="2324" y="3486"/>
                    <a:pt x="1431" y="4724"/>
                    <a:pt x="169" y="5200"/>
                  </a:cubicBezTo>
                  <a:cubicBezTo>
                    <a:pt x="1" y="5263"/>
                    <a:pt x="55" y="5512"/>
                    <a:pt x="218" y="5512"/>
                  </a:cubicBezTo>
                  <a:cubicBezTo>
                    <a:pt x="239" y="5512"/>
                    <a:pt x="263" y="5508"/>
                    <a:pt x="288" y="5498"/>
                  </a:cubicBezTo>
                  <a:cubicBezTo>
                    <a:pt x="1669" y="4962"/>
                    <a:pt x="2657" y="3605"/>
                    <a:pt x="2657" y="2045"/>
                  </a:cubicBezTo>
                  <a:cubicBezTo>
                    <a:pt x="2622" y="1343"/>
                    <a:pt x="2431" y="676"/>
                    <a:pt x="2074" y="81"/>
                  </a:cubicBezTo>
                  <a:cubicBezTo>
                    <a:pt x="2044" y="29"/>
                    <a:pt x="1992" y="0"/>
                    <a:pt x="19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4" name="Google Shape;7104;p79"/>
            <p:cNvSpPr/>
            <p:nvPr/>
          </p:nvSpPr>
          <p:spPr>
            <a:xfrm>
              <a:off x="5004886" y="3993717"/>
              <a:ext cx="81478" cy="55348"/>
            </a:xfrm>
            <a:custGeom>
              <a:avLst/>
              <a:gdLst/>
              <a:ahLst/>
              <a:cxnLst/>
              <a:rect l="l" t="t" r="r" b="b"/>
              <a:pathLst>
                <a:path w="2560" h="1739" extrusionOk="0">
                  <a:moveTo>
                    <a:pt x="1691" y="334"/>
                  </a:moveTo>
                  <a:cubicBezTo>
                    <a:pt x="1976" y="334"/>
                    <a:pt x="2143" y="655"/>
                    <a:pt x="1976" y="882"/>
                  </a:cubicBezTo>
                  <a:cubicBezTo>
                    <a:pt x="1913" y="974"/>
                    <a:pt x="1806" y="1024"/>
                    <a:pt x="1698" y="1024"/>
                  </a:cubicBezTo>
                  <a:cubicBezTo>
                    <a:pt x="1625" y="1024"/>
                    <a:pt x="1551" y="1001"/>
                    <a:pt x="1488" y="953"/>
                  </a:cubicBezTo>
                  <a:cubicBezTo>
                    <a:pt x="1214" y="763"/>
                    <a:pt x="1369" y="334"/>
                    <a:pt x="1691" y="334"/>
                  </a:cubicBezTo>
                  <a:close/>
                  <a:moveTo>
                    <a:pt x="1691" y="1"/>
                  </a:moveTo>
                  <a:cubicBezTo>
                    <a:pt x="1584" y="1"/>
                    <a:pt x="1334" y="36"/>
                    <a:pt x="1155" y="274"/>
                  </a:cubicBezTo>
                  <a:cubicBezTo>
                    <a:pt x="1024" y="453"/>
                    <a:pt x="988" y="655"/>
                    <a:pt x="1048" y="846"/>
                  </a:cubicBezTo>
                  <a:lnTo>
                    <a:pt x="131" y="1441"/>
                  </a:lnTo>
                  <a:cubicBezTo>
                    <a:pt x="0" y="1536"/>
                    <a:pt x="60" y="1739"/>
                    <a:pt x="214" y="1739"/>
                  </a:cubicBezTo>
                  <a:cubicBezTo>
                    <a:pt x="310" y="1739"/>
                    <a:pt x="262" y="1727"/>
                    <a:pt x="1214" y="1132"/>
                  </a:cubicBezTo>
                  <a:cubicBezTo>
                    <a:pt x="1346" y="1279"/>
                    <a:pt x="1520" y="1349"/>
                    <a:pt x="1692" y="1349"/>
                  </a:cubicBezTo>
                  <a:cubicBezTo>
                    <a:pt x="1896" y="1349"/>
                    <a:pt x="2098" y="1252"/>
                    <a:pt x="2226" y="1072"/>
                  </a:cubicBezTo>
                  <a:cubicBezTo>
                    <a:pt x="2560" y="632"/>
                    <a:pt x="2238" y="1"/>
                    <a:pt x="1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5" name="Google Shape;7105;p79"/>
            <p:cNvSpPr/>
            <p:nvPr/>
          </p:nvSpPr>
          <p:spPr>
            <a:xfrm>
              <a:off x="5053391" y="3915262"/>
              <a:ext cx="10630" cy="29982"/>
            </a:xfrm>
            <a:custGeom>
              <a:avLst/>
              <a:gdLst/>
              <a:ahLst/>
              <a:cxnLst/>
              <a:rect l="l" t="t" r="r" b="b"/>
              <a:pathLst>
                <a:path w="334" h="942" extrusionOk="0">
                  <a:moveTo>
                    <a:pt x="167" y="1"/>
                  </a:moveTo>
                  <a:cubicBezTo>
                    <a:pt x="83" y="1"/>
                    <a:pt x="0" y="72"/>
                    <a:pt x="0" y="168"/>
                  </a:cubicBezTo>
                  <a:lnTo>
                    <a:pt x="0" y="775"/>
                  </a:lnTo>
                  <a:cubicBezTo>
                    <a:pt x="0" y="858"/>
                    <a:pt x="83" y="942"/>
                    <a:pt x="167" y="942"/>
                  </a:cubicBezTo>
                  <a:cubicBezTo>
                    <a:pt x="262" y="942"/>
                    <a:pt x="333" y="858"/>
                    <a:pt x="333" y="775"/>
                  </a:cubicBezTo>
                  <a:lnTo>
                    <a:pt x="333" y="168"/>
                  </a:lnTo>
                  <a:cubicBezTo>
                    <a:pt x="333"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6" name="Google Shape;7106;p79"/>
            <p:cNvSpPr/>
            <p:nvPr/>
          </p:nvSpPr>
          <p:spPr>
            <a:xfrm>
              <a:off x="5005236" y="3928216"/>
              <a:ext cx="21261" cy="26894"/>
            </a:xfrm>
            <a:custGeom>
              <a:avLst/>
              <a:gdLst/>
              <a:ahLst/>
              <a:cxnLst/>
              <a:rect l="l" t="t" r="r" b="b"/>
              <a:pathLst>
                <a:path w="668" h="845" extrusionOk="0">
                  <a:moveTo>
                    <a:pt x="183" y="1"/>
                  </a:moveTo>
                  <a:cubicBezTo>
                    <a:pt x="156" y="1"/>
                    <a:pt x="130" y="8"/>
                    <a:pt x="108" y="23"/>
                  </a:cubicBezTo>
                  <a:cubicBezTo>
                    <a:pt x="25" y="70"/>
                    <a:pt x="1" y="177"/>
                    <a:pt x="49" y="249"/>
                  </a:cubicBezTo>
                  <a:lnTo>
                    <a:pt x="346" y="773"/>
                  </a:lnTo>
                  <a:cubicBezTo>
                    <a:pt x="382" y="808"/>
                    <a:pt x="430" y="844"/>
                    <a:pt x="489" y="844"/>
                  </a:cubicBezTo>
                  <a:cubicBezTo>
                    <a:pt x="525" y="844"/>
                    <a:pt x="549" y="844"/>
                    <a:pt x="561" y="832"/>
                  </a:cubicBezTo>
                  <a:cubicBezTo>
                    <a:pt x="644" y="785"/>
                    <a:pt x="668" y="677"/>
                    <a:pt x="620" y="606"/>
                  </a:cubicBezTo>
                  <a:lnTo>
                    <a:pt x="322" y="82"/>
                  </a:lnTo>
                  <a:cubicBezTo>
                    <a:pt x="298" y="33"/>
                    <a:pt x="240"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7" name="Google Shape;7107;p79"/>
            <p:cNvSpPr/>
            <p:nvPr/>
          </p:nvSpPr>
          <p:spPr>
            <a:xfrm>
              <a:off x="4970766" y="3962876"/>
              <a:ext cx="28454" cy="19510"/>
            </a:xfrm>
            <a:custGeom>
              <a:avLst/>
              <a:gdLst/>
              <a:ahLst/>
              <a:cxnLst/>
              <a:rect l="l" t="t" r="r" b="b"/>
              <a:pathLst>
                <a:path w="894" h="613" extrusionOk="0">
                  <a:moveTo>
                    <a:pt x="189" y="1"/>
                  </a:moveTo>
                  <a:cubicBezTo>
                    <a:pt x="130" y="1"/>
                    <a:pt x="69" y="27"/>
                    <a:pt x="36" y="77"/>
                  </a:cubicBezTo>
                  <a:cubicBezTo>
                    <a:pt x="0" y="160"/>
                    <a:pt x="24" y="255"/>
                    <a:pt x="96" y="303"/>
                  </a:cubicBezTo>
                  <a:lnTo>
                    <a:pt x="620" y="600"/>
                  </a:lnTo>
                  <a:cubicBezTo>
                    <a:pt x="655" y="612"/>
                    <a:pt x="679" y="612"/>
                    <a:pt x="691" y="612"/>
                  </a:cubicBezTo>
                  <a:cubicBezTo>
                    <a:pt x="751" y="612"/>
                    <a:pt x="798" y="589"/>
                    <a:pt x="834" y="541"/>
                  </a:cubicBezTo>
                  <a:cubicBezTo>
                    <a:pt x="893" y="470"/>
                    <a:pt x="858" y="362"/>
                    <a:pt x="786" y="315"/>
                  </a:cubicBezTo>
                  <a:lnTo>
                    <a:pt x="262" y="17"/>
                  </a:lnTo>
                  <a:cubicBezTo>
                    <a:pt x="240" y="6"/>
                    <a:pt x="215"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8" name="Google Shape;7108;p79"/>
            <p:cNvSpPr/>
            <p:nvPr/>
          </p:nvSpPr>
          <p:spPr>
            <a:xfrm>
              <a:off x="4958258" y="4010012"/>
              <a:ext cx="29982" cy="10248"/>
            </a:xfrm>
            <a:custGeom>
              <a:avLst/>
              <a:gdLst/>
              <a:ahLst/>
              <a:cxnLst/>
              <a:rect l="l" t="t" r="r" b="b"/>
              <a:pathLst>
                <a:path w="942" h="322" extrusionOk="0">
                  <a:moveTo>
                    <a:pt x="167" y="1"/>
                  </a:moveTo>
                  <a:cubicBezTo>
                    <a:pt x="72" y="1"/>
                    <a:pt x="1" y="72"/>
                    <a:pt x="1" y="167"/>
                  </a:cubicBezTo>
                  <a:cubicBezTo>
                    <a:pt x="1" y="251"/>
                    <a:pt x="72" y="322"/>
                    <a:pt x="167" y="322"/>
                  </a:cubicBezTo>
                  <a:lnTo>
                    <a:pt x="774" y="322"/>
                  </a:lnTo>
                  <a:cubicBezTo>
                    <a:pt x="870" y="322"/>
                    <a:pt x="941" y="251"/>
                    <a:pt x="941" y="167"/>
                  </a:cubicBezTo>
                  <a:cubicBezTo>
                    <a:pt x="941" y="72"/>
                    <a:pt x="870"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9" name="Google Shape;7109;p79"/>
            <p:cNvSpPr/>
            <p:nvPr/>
          </p:nvSpPr>
          <p:spPr>
            <a:xfrm>
              <a:off x="4969239" y="4047601"/>
              <a:ext cx="30363" cy="20051"/>
            </a:xfrm>
            <a:custGeom>
              <a:avLst/>
              <a:gdLst/>
              <a:ahLst/>
              <a:cxnLst/>
              <a:rect l="l" t="t" r="r" b="b"/>
              <a:pathLst>
                <a:path w="954" h="630" extrusionOk="0">
                  <a:moveTo>
                    <a:pt x="754" y="0"/>
                  </a:moveTo>
                  <a:cubicBezTo>
                    <a:pt x="728" y="0"/>
                    <a:pt x="702" y="7"/>
                    <a:pt x="679" y="22"/>
                  </a:cubicBezTo>
                  <a:lnTo>
                    <a:pt x="156" y="320"/>
                  </a:lnTo>
                  <a:cubicBezTo>
                    <a:pt x="1" y="415"/>
                    <a:pt x="60" y="629"/>
                    <a:pt x="239" y="629"/>
                  </a:cubicBezTo>
                  <a:cubicBezTo>
                    <a:pt x="310" y="629"/>
                    <a:pt x="310" y="605"/>
                    <a:pt x="846" y="308"/>
                  </a:cubicBezTo>
                  <a:cubicBezTo>
                    <a:pt x="918" y="260"/>
                    <a:pt x="953" y="153"/>
                    <a:pt x="906" y="82"/>
                  </a:cubicBezTo>
                  <a:cubicBezTo>
                    <a:pt x="873" y="33"/>
                    <a:pt x="812" y="0"/>
                    <a:pt x="7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0" name="Google Shape;7110;p79"/>
            <p:cNvSpPr/>
            <p:nvPr/>
          </p:nvSpPr>
          <p:spPr>
            <a:xfrm>
              <a:off x="5005236" y="4075641"/>
              <a:ext cx="21261" cy="26862"/>
            </a:xfrm>
            <a:custGeom>
              <a:avLst/>
              <a:gdLst/>
              <a:ahLst/>
              <a:cxnLst/>
              <a:rect l="l" t="t" r="r" b="b"/>
              <a:pathLst>
                <a:path w="668" h="844" extrusionOk="0">
                  <a:moveTo>
                    <a:pt x="491" y="0"/>
                  </a:moveTo>
                  <a:cubicBezTo>
                    <a:pt x="440" y="0"/>
                    <a:pt x="391" y="33"/>
                    <a:pt x="358" y="82"/>
                  </a:cubicBezTo>
                  <a:lnTo>
                    <a:pt x="60" y="606"/>
                  </a:lnTo>
                  <a:cubicBezTo>
                    <a:pt x="1" y="701"/>
                    <a:pt x="72" y="844"/>
                    <a:pt x="191" y="844"/>
                  </a:cubicBezTo>
                  <a:cubicBezTo>
                    <a:pt x="251" y="844"/>
                    <a:pt x="299" y="808"/>
                    <a:pt x="322" y="760"/>
                  </a:cubicBezTo>
                  <a:lnTo>
                    <a:pt x="620" y="248"/>
                  </a:lnTo>
                  <a:cubicBezTo>
                    <a:pt x="668" y="165"/>
                    <a:pt x="644" y="70"/>
                    <a:pt x="561" y="22"/>
                  </a:cubicBezTo>
                  <a:cubicBezTo>
                    <a:pt x="538" y="7"/>
                    <a:pt x="514" y="0"/>
                    <a:pt x="4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1" name="Google Shape;7111;p79"/>
            <p:cNvSpPr/>
            <p:nvPr/>
          </p:nvSpPr>
          <p:spPr>
            <a:xfrm>
              <a:off x="5053391" y="4085794"/>
              <a:ext cx="10630" cy="29982"/>
            </a:xfrm>
            <a:custGeom>
              <a:avLst/>
              <a:gdLst/>
              <a:ahLst/>
              <a:cxnLst/>
              <a:rect l="l" t="t" r="r" b="b"/>
              <a:pathLst>
                <a:path w="334" h="942" extrusionOk="0">
                  <a:moveTo>
                    <a:pt x="167" y="1"/>
                  </a:moveTo>
                  <a:cubicBezTo>
                    <a:pt x="83" y="1"/>
                    <a:pt x="0" y="72"/>
                    <a:pt x="0" y="167"/>
                  </a:cubicBezTo>
                  <a:lnTo>
                    <a:pt x="0" y="775"/>
                  </a:lnTo>
                  <a:cubicBezTo>
                    <a:pt x="0" y="858"/>
                    <a:pt x="83" y="941"/>
                    <a:pt x="167" y="941"/>
                  </a:cubicBezTo>
                  <a:cubicBezTo>
                    <a:pt x="250" y="941"/>
                    <a:pt x="333" y="858"/>
                    <a:pt x="333" y="775"/>
                  </a:cubicBezTo>
                  <a:lnTo>
                    <a:pt x="333" y="167"/>
                  </a:lnTo>
                  <a:cubicBezTo>
                    <a:pt x="333"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2" name="Google Shape;7112;p79"/>
            <p:cNvSpPr/>
            <p:nvPr/>
          </p:nvSpPr>
          <p:spPr>
            <a:xfrm>
              <a:off x="5090501" y="4075641"/>
              <a:ext cx="21261" cy="26894"/>
            </a:xfrm>
            <a:custGeom>
              <a:avLst/>
              <a:gdLst/>
              <a:ahLst/>
              <a:cxnLst/>
              <a:rect l="l" t="t" r="r" b="b"/>
              <a:pathLst>
                <a:path w="668" h="845" extrusionOk="0">
                  <a:moveTo>
                    <a:pt x="182" y="0"/>
                  </a:moveTo>
                  <a:cubicBezTo>
                    <a:pt x="156" y="0"/>
                    <a:pt x="130" y="7"/>
                    <a:pt x="108" y="22"/>
                  </a:cubicBezTo>
                  <a:cubicBezTo>
                    <a:pt x="25" y="70"/>
                    <a:pt x="1" y="165"/>
                    <a:pt x="48" y="248"/>
                  </a:cubicBezTo>
                  <a:lnTo>
                    <a:pt x="346" y="760"/>
                  </a:lnTo>
                  <a:cubicBezTo>
                    <a:pt x="370" y="815"/>
                    <a:pt x="424" y="844"/>
                    <a:pt x="479" y="844"/>
                  </a:cubicBezTo>
                  <a:cubicBezTo>
                    <a:pt x="507" y="844"/>
                    <a:pt x="536" y="836"/>
                    <a:pt x="560" y="820"/>
                  </a:cubicBezTo>
                  <a:cubicBezTo>
                    <a:pt x="644" y="784"/>
                    <a:pt x="668" y="677"/>
                    <a:pt x="620" y="606"/>
                  </a:cubicBezTo>
                  <a:lnTo>
                    <a:pt x="322" y="82"/>
                  </a:lnTo>
                  <a:cubicBezTo>
                    <a:pt x="298" y="33"/>
                    <a:pt x="240"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3" name="Google Shape;7113;p79"/>
            <p:cNvSpPr/>
            <p:nvPr/>
          </p:nvSpPr>
          <p:spPr>
            <a:xfrm>
              <a:off x="5117809" y="4048142"/>
              <a:ext cx="28454" cy="19510"/>
            </a:xfrm>
            <a:custGeom>
              <a:avLst/>
              <a:gdLst/>
              <a:ahLst/>
              <a:cxnLst/>
              <a:rect l="l" t="t" r="r" b="b"/>
              <a:pathLst>
                <a:path w="894" h="613" extrusionOk="0">
                  <a:moveTo>
                    <a:pt x="195" y="1"/>
                  </a:moveTo>
                  <a:cubicBezTo>
                    <a:pt x="136" y="1"/>
                    <a:pt x="81" y="27"/>
                    <a:pt x="48" y="77"/>
                  </a:cubicBezTo>
                  <a:cubicBezTo>
                    <a:pt x="0" y="160"/>
                    <a:pt x="36" y="243"/>
                    <a:pt x="107" y="291"/>
                  </a:cubicBezTo>
                  <a:cubicBezTo>
                    <a:pt x="643" y="588"/>
                    <a:pt x="631" y="612"/>
                    <a:pt x="714" y="612"/>
                  </a:cubicBezTo>
                  <a:cubicBezTo>
                    <a:pt x="774" y="612"/>
                    <a:pt x="822" y="588"/>
                    <a:pt x="845" y="541"/>
                  </a:cubicBezTo>
                  <a:cubicBezTo>
                    <a:pt x="893" y="469"/>
                    <a:pt x="869" y="362"/>
                    <a:pt x="786" y="315"/>
                  </a:cubicBezTo>
                  <a:lnTo>
                    <a:pt x="274" y="17"/>
                  </a:lnTo>
                  <a:cubicBezTo>
                    <a:pt x="248" y="6"/>
                    <a:pt x="221" y="1"/>
                    <a:pt x="1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4" name="Google Shape;7114;p79"/>
            <p:cNvSpPr/>
            <p:nvPr/>
          </p:nvSpPr>
          <p:spPr>
            <a:xfrm>
              <a:off x="5128790" y="4010012"/>
              <a:ext cx="29950" cy="10248"/>
            </a:xfrm>
            <a:custGeom>
              <a:avLst/>
              <a:gdLst/>
              <a:ahLst/>
              <a:cxnLst/>
              <a:rect l="l" t="t" r="r" b="b"/>
              <a:pathLst>
                <a:path w="941" h="322" extrusionOk="0">
                  <a:moveTo>
                    <a:pt x="167" y="1"/>
                  </a:moveTo>
                  <a:cubicBezTo>
                    <a:pt x="72" y="1"/>
                    <a:pt x="0" y="72"/>
                    <a:pt x="0" y="167"/>
                  </a:cubicBezTo>
                  <a:cubicBezTo>
                    <a:pt x="0" y="251"/>
                    <a:pt x="72" y="322"/>
                    <a:pt x="167" y="322"/>
                  </a:cubicBezTo>
                  <a:lnTo>
                    <a:pt x="774" y="322"/>
                  </a:lnTo>
                  <a:cubicBezTo>
                    <a:pt x="870" y="322"/>
                    <a:pt x="941" y="251"/>
                    <a:pt x="941" y="167"/>
                  </a:cubicBezTo>
                  <a:cubicBezTo>
                    <a:pt x="941" y="72"/>
                    <a:pt x="870"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5" name="Google Shape;7115;p79"/>
            <p:cNvSpPr/>
            <p:nvPr/>
          </p:nvSpPr>
          <p:spPr>
            <a:xfrm>
              <a:off x="5117809" y="3962717"/>
              <a:ext cx="28454" cy="19669"/>
            </a:xfrm>
            <a:custGeom>
              <a:avLst/>
              <a:gdLst/>
              <a:ahLst/>
              <a:cxnLst/>
              <a:rect l="l" t="t" r="r" b="b"/>
              <a:pathLst>
                <a:path w="894" h="618" extrusionOk="0">
                  <a:moveTo>
                    <a:pt x="706" y="0"/>
                  </a:moveTo>
                  <a:cubicBezTo>
                    <a:pt x="679" y="0"/>
                    <a:pt x="654" y="7"/>
                    <a:pt x="631" y="22"/>
                  </a:cubicBezTo>
                  <a:lnTo>
                    <a:pt x="107" y="320"/>
                  </a:lnTo>
                  <a:cubicBezTo>
                    <a:pt x="36" y="367"/>
                    <a:pt x="0" y="475"/>
                    <a:pt x="48" y="546"/>
                  </a:cubicBezTo>
                  <a:cubicBezTo>
                    <a:pt x="83" y="594"/>
                    <a:pt x="143" y="617"/>
                    <a:pt x="202" y="617"/>
                  </a:cubicBezTo>
                  <a:cubicBezTo>
                    <a:pt x="226" y="617"/>
                    <a:pt x="262" y="617"/>
                    <a:pt x="274" y="605"/>
                  </a:cubicBezTo>
                  <a:lnTo>
                    <a:pt x="798" y="308"/>
                  </a:lnTo>
                  <a:cubicBezTo>
                    <a:pt x="869" y="260"/>
                    <a:pt x="893" y="165"/>
                    <a:pt x="857" y="82"/>
                  </a:cubicBezTo>
                  <a:cubicBezTo>
                    <a:pt x="825" y="33"/>
                    <a:pt x="764" y="0"/>
                    <a:pt x="7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6" name="Google Shape;7116;p79"/>
            <p:cNvSpPr/>
            <p:nvPr/>
          </p:nvSpPr>
          <p:spPr>
            <a:xfrm>
              <a:off x="5090501" y="3928152"/>
              <a:ext cx="20879" cy="26958"/>
            </a:xfrm>
            <a:custGeom>
              <a:avLst/>
              <a:gdLst/>
              <a:ahLst/>
              <a:cxnLst/>
              <a:rect l="l" t="t" r="r" b="b"/>
              <a:pathLst>
                <a:path w="656" h="847" extrusionOk="0">
                  <a:moveTo>
                    <a:pt x="475" y="0"/>
                  </a:moveTo>
                  <a:cubicBezTo>
                    <a:pt x="424" y="0"/>
                    <a:pt x="370" y="29"/>
                    <a:pt x="346" y="84"/>
                  </a:cubicBezTo>
                  <a:lnTo>
                    <a:pt x="48" y="608"/>
                  </a:lnTo>
                  <a:cubicBezTo>
                    <a:pt x="1" y="679"/>
                    <a:pt x="25" y="787"/>
                    <a:pt x="108" y="834"/>
                  </a:cubicBezTo>
                  <a:cubicBezTo>
                    <a:pt x="132" y="846"/>
                    <a:pt x="168" y="846"/>
                    <a:pt x="179" y="846"/>
                  </a:cubicBezTo>
                  <a:cubicBezTo>
                    <a:pt x="239" y="846"/>
                    <a:pt x="287" y="810"/>
                    <a:pt x="310" y="775"/>
                  </a:cubicBezTo>
                  <a:lnTo>
                    <a:pt x="608" y="251"/>
                  </a:lnTo>
                  <a:cubicBezTo>
                    <a:pt x="656" y="179"/>
                    <a:pt x="620" y="72"/>
                    <a:pt x="549" y="25"/>
                  </a:cubicBezTo>
                  <a:cubicBezTo>
                    <a:pt x="528" y="8"/>
                    <a:pt x="502" y="0"/>
                    <a:pt x="4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7120"/>
        <p:cNvGrpSpPr/>
        <p:nvPr/>
      </p:nvGrpSpPr>
      <p:grpSpPr>
        <a:xfrm>
          <a:off x="0" y="0"/>
          <a:ext cx="0" cy="0"/>
          <a:chOff x="0" y="0"/>
          <a:chExt cx="0" cy="0"/>
        </a:xfrm>
      </p:grpSpPr>
      <p:sp>
        <p:nvSpPr>
          <p:cNvPr id="7121" name="Google Shape;7121;p80"/>
          <p:cNvSpPr txBox="1">
            <a:spLocks noGrp="1"/>
          </p:cNvSpPr>
          <p:nvPr>
            <p:ph type="title" idx="4294967295"/>
          </p:nvPr>
        </p:nvSpPr>
        <p:spPr>
          <a:xfrm>
            <a:off x="849675"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chemeClr val="lt1"/>
                </a:solidFill>
                <a:latin typeface="Arial"/>
                <a:ea typeface="Arial"/>
                <a:cs typeface="Arial"/>
                <a:sym typeface="Arial"/>
              </a:rPr>
              <a:t>Help &amp; Support </a:t>
            </a:r>
            <a:r>
              <a:rPr lang="en">
                <a:latin typeface="Arial"/>
                <a:ea typeface="Arial"/>
                <a:cs typeface="Arial"/>
                <a:sym typeface="Arial"/>
              </a:rPr>
              <a:t>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7122" name="Google Shape;7122;p80"/>
          <p:cNvSpPr txBox="1">
            <a:spLocks noGrp="1"/>
          </p:cNvSpPr>
          <p:nvPr>
            <p:ph type="title" idx="4294967295"/>
          </p:nvPr>
        </p:nvSpPr>
        <p:spPr>
          <a:xfrm>
            <a:off x="4858400"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Avatar Icons</a:t>
            </a:r>
            <a:endParaRPr>
              <a:solidFill>
                <a:srgbClr val="FFFFFF"/>
              </a:solidFill>
              <a:latin typeface="Arial"/>
              <a:ea typeface="Arial"/>
              <a:cs typeface="Arial"/>
              <a:sym typeface="Arial"/>
            </a:endParaRPr>
          </a:p>
        </p:txBody>
      </p:sp>
      <p:grpSp>
        <p:nvGrpSpPr>
          <p:cNvPr id="7123" name="Google Shape;7123;p80"/>
          <p:cNvGrpSpPr/>
          <p:nvPr/>
        </p:nvGrpSpPr>
        <p:grpSpPr>
          <a:xfrm>
            <a:off x="2704005" y="4258781"/>
            <a:ext cx="342144" cy="362704"/>
            <a:chOff x="2704005" y="4258781"/>
            <a:chExt cx="342144" cy="362704"/>
          </a:xfrm>
        </p:grpSpPr>
        <p:sp>
          <p:nvSpPr>
            <p:cNvPr id="7124" name="Google Shape;7124;p80"/>
            <p:cNvSpPr/>
            <p:nvPr/>
          </p:nvSpPr>
          <p:spPr>
            <a:xfrm>
              <a:off x="2704005" y="4258781"/>
              <a:ext cx="173543" cy="183554"/>
            </a:xfrm>
            <a:custGeom>
              <a:avLst/>
              <a:gdLst/>
              <a:ahLst/>
              <a:cxnLst/>
              <a:rect l="l" t="t" r="r" b="b"/>
              <a:pathLst>
                <a:path w="5478" h="5794" extrusionOk="0">
                  <a:moveTo>
                    <a:pt x="2646" y="0"/>
                  </a:moveTo>
                  <a:cubicBezTo>
                    <a:pt x="2134" y="0"/>
                    <a:pt x="1626" y="154"/>
                    <a:pt x="1191" y="447"/>
                  </a:cubicBezTo>
                  <a:cubicBezTo>
                    <a:pt x="798" y="709"/>
                    <a:pt x="489" y="1066"/>
                    <a:pt x="298" y="1483"/>
                  </a:cubicBezTo>
                  <a:cubicBezTo>
                    <a:pt x="108" y="1876"/>
                    <a:pt x="1" y="2328"/>
                    <a:pt x="24" y="2769"/>
                  </a:cubicBezTo>
                  <a:cubicBezTo>
                    <a:pt x="24" y="2864"/>
                    <a:pt x="120" y="2936"/>
                    <a:pt x="203" y="2936"/>
                  </a:cubicBezTo>
                  <a:cubicBezTo>
                    <a:pt x="298" y="2936"/>
                    <a:pt x="370" y="2852"/>
                    <a:pt x="370" y="2757"/>
                  </a:cubicBezTo>
                  <a:cubicBezTo>
                    <a:pt x="346" y="1935"/>
                    <a:pt x="715" y="1197"/>
                    <a:pt x="1394" y="733"/>
                  </a:cubicBezTo>
                  <a:cubicBezTo>
                    <a:pt x="1786" y="473"/>
                    <a:pt x="2229" y="348"/>
                    <a:pt x="2668" y="348"/>
                  </a:cubicBezTo>
                  <a:cubicBezTo>
                    <a:pt x="3413" y="348"/>
                    <a:pt x="4146" y="709"/>
                    <a:pt x="4596" y="1376"/>
                  </a:cubicBezTo>
                  <a:cubicBezTo>
                    <a:pt x="5168" y="2209"/>
                    <a:pt x="5120" y="3293"/>
                    <a:pt x="4489" y="4079"/>
                  </a:cubicBezTo>
                  <a:cubicBezTo>
                    <a:pt x="4465" y="4114"/>
                    <a:pt x="4453" y="4162"/>
                    <a:pt x="4465" y="4198"/>
                  </a:cubicBezTo>
                  <a:lnTo>
                    <a:pt x="4525" y="5376"/>
                  </a:lnTo>
                  <a:lnTo>
                    <a:pt x="3453" y="4876"/>
                  </a:lnTo>
                  <a:cubicBezTo>
                    <a:pt x="3418" y="4852"/>
                    <a:pt x="3382" y="4852"/>
                    <a:pt x="3334" y="4852"/>
                  </a:cubicBezTo>
                  <a:cubicBezTo>
                    <a:pt x="3123" y="4915"/>
                    <a:pt x="2908" y="4945"/>
                    <a:pt x="2695" y="4945"/>
                  </a:cubicBezTo>
                  <a:cubicBezTo>
                    <a:pt x="1939" y="4945"/>
                    <a:pt x="1214" y="4565"/>
                    <a:pt x="786" y="3924"/>
                  </a:cubicBezTo>
                  <a:cubicBezTo>
                    <a:pt x="667" y="3745"/>
                    <a:pt x="584" y="3567"/>
                    <a:pt x="524" y="3352"/>
                  </a:cubicBezTo>
                  <a:cubicBezTo>
                    <a:pt x="495" y="3283"/>
                    <a:pt x="433" y="3239"/>
                    <a:pt x="359" y="3239"/>
                  </a:cubicBezTo>
                  <a:cubicBezTo>
                    <a:pt x="343" y="3239"/>
                    <a:pt x="327" y="3241"/>
                    <a:pt x="310" y="3245"/>
                  </a:cubicBezTo>
                  <a:cubicBezTo>
                    <a:pt x="227" y="3281"/>
                    <a:pt x="179" y="3364"/>
                    <a:pt x="203" y="3459"/>
                  </a:cubicBezTo>
                  <a:cubicBezTo>
                    <a:pt x="286" y="3686"/>
                    <a:pt x="382" y="3900"/>
                    <a:pt x="524" y="4090"/>
                  </a:cubicBezTo>
                  <a:cubicBezTo>
                    <a:pt x="1018" y="4840"/>
                    <a:pt x="1844" y="5272"/>
                    <a:pt x="2713" y="5272"/>
                  </a:cubicBezTo>
                  <a:cubicBezTo>
                    <a:pt x="2935" y="5272"/>
                    <a:pt x="3159" y="5244"/>
                    <a:pt x="3382" y="5186"/>
                  </a:cubicBezTo>
                  <a:lnTo>
                    <a:pt x="4644" y="5781"/>
                  </a:lnTo>
                  <a:cubicBezTo>
                    <a:pt x="4668" y="5793"/>
                    <a:pt x="4692" y="5793"/>
                    <a:pt x="4715" y="5793"/>
                  </a:cubicBezTo>
                  <a:cubicBezTo>
                    <a:pt x="4751" y="5793"/>
                    <a:pt x="4775" y="5781"/>
                    <a:pt x="4811" y="5757"/>
                  </a:cubicBezTo>
                  <a:cubicBezTo>
                    <a:pt x="4846" y="5734"/>
                    <a:pt x="4882" y="5674"/>
                    <a:pt x="4882" y="5614"/>
                  </a:cubicBezTo>
                  <a:lnTo>
                    <a:pt x="4823" y="4210"/>
                  </a:lnTo>
                  <a:cubicBezTo>
                    <a:pt x="5442" y="3328"/>
                    <a:pt x="5477" y="2102"/>
                    <a:pt x="4846" y="1162"/>
                  </a:cubicBezTo>
                  <a:cubicBezTo>
                    <a:pt x="4465" y="590"/>
                    <a:pt x="3870" y="185"/>
                    <a:pt x="3168" y="54"/>
                  </a:cubicBezTo>
                  <a:cubicBezTo>
                    <a:pt x="2995" y="18"/>
                    <a:pt x="2820" y="0"/>
                    <a:pt x="26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5" name="Google Shape;7125;p80"/>
            <p:cNvSpPr/>
            <p:nvPr/>
          </p:nvSpPr>
          <p:spPr>
            <a:xfrm>
              <a:off x="2733816" y="4278961"/>
              <a:ext cx="112052" cy="122633"/>
            </a:xfrm>
            <a:custGeom>
              <a:avLst/>
              <a:gdLst/>
              <a:ahLst/>
              <a:cxnLst/>
              <a:rect l="l" t="t" r="r" b="b"/>
              <a:pathLst>
                <a:path w="3537" h="3871" extrusionOk="0">
                  <a:moveTo>
                    <a:pt x="2285" y="0"/>
                  </a:moveTo>
                  <a:cubicBezTo>
                    <a:pt x="2256" y="0"/>
                    <a:pt x="2227" y="8"/>
                    <a:pt x="2203" y="24"/>
                  </a:cubicBezTo>
                  <a:cubicBezTo>
                    <a:pt x="2119" y="60"/>
                    <a:pt x="2096" y="167"/>
                    <a:pt x="2143" y="239"/>
                  </a:cubicBezTo>
                  <a:lnTo>
                    <a:pt x="2227" y="394"/>
                  </a:lnTo>
                  <a:cubicBezTo>
                    <a:pt x="2084" y="346"/>
                    <a:pt x="1917" y="334"/>
                    <a:pt x="1762" y="334"/>
                  </a:cubicBezTo>
                  <a:cubicBezTo>
                    <a:pt x="786" y="334"/>
                    <a:pt x="0" y="1120"/>
                    <a:pt x="0" y="2108"/>
                  </a:cubicBezTo>
                  <a:cubicBezTo>
                    <a:pt x="0" y="3084"/>
                    <a:pt x="786" y="3870"/>
                    <a:pt x="1762" y="3870"/>
                  </a:cubicBezTo>
                  <a:cubicBezTo>
                    <a:pt x="2750" y="3870"/>
                    <a:pt x="3536" y="3084"/>
                    <a:pt x="3536" y="2108"/>
                  </a:cubicBezTo>
                  <a:cubicBezTo>
                    <a:pt x="3477" y="1941"/>
                    <a:pt x="3465" y="1810"/>
                    <a:pt x="3429" y="1679"/>
                  </a:cubicBezTo>
                  <a:cubicBezTo>
                    <a:pt x="3420" y="1603"/>
                    <a:pt x="3349" y="1550"/>
                    <a:pt x="3279" y="1550"/>
                  </a:cubicBezTo>
                  <a:cubicBezTo>
                    <a:pt x="3261" y="1550"/>
                    <a:pt x="3243" y="1553"/>
                    <a:pt x="3227" y="1560"/>
                  </a:cubicBezTo>
                  <a:cubicBezTo>
                    <a:pt x="3131" y="1572"/>
                    <a:pt x="3072" y="1656"/>
                    <a:pt x="3108" y="1763"/>
                  </a:cubicBezTo>
                  <a:cubicBezTo>
                    <a:pt x="3131" y="1870"/>
                    <a:pt x="3155" y="1989"/>
                    <a:pt x="3155" y="2096"/>
                  </a:cubicBezTo>
                  <a:cubicBezTo>
                    <a:pt x="3155" y="2882"/>
                    <a:pt x="2512" y="3525"/>
                    <a:pt x="1715" y="3525"/>
                  </a:cubicBezTo>
                  <a:cubicBezTo>
                    <a:pt x="929" y="3525"/>
                    <a:pt x="286" y="2882"/>
                    <a:pt x="286" y="2096"/>
                  </a:cubicBezTo>
                  <a:cubicBezTo>
                    <a:pt x="286" y="1298"/>
                    <a:pt x="929" y="667"/>
                    <a:pt x="1715" y="667"/>
                  </a:cubicBezTo>
                  <a:cubicBezTo>
                    <a:pt x="1834" y="667"/>
                    <a:pt x="1941" y="679"/>
                    <a:pt x="2060" y="703"/>
                  </a:cubicBezTo>
                  <a:lnTo>
                    <a:pt x="1881" y="751"/>
                  </a:lnTo>
                  <a:cubicBezTo>
                    <a:pt x="1798" y="763"/>
                    <a:pt x="1738" y="858"/>
                    <a:pt x="1762" y="965"/>
                  </a:cubicBezTo>
                  <a:cubicBezTo>
                    <a:pt x="1772" y="1031"/>
                    <a:pt x="1834" y="1083"/>
                    <a:pt x="1913" y="1083"/>
                  </a:cubicBezTo>
                  <a:cubicBezTo>
                    <a:pt x="1934" y="1083"/>
                    <a:pt x="1955" y="1079"/>
                    <a:pt x="1977" y="1072"/>
                  </a:cubicBezTo>
                  <a:lnTo>
                    <a:pt x="2655" y="929"/>
                  </a:lnTo>
                  <a:cubicBezTo>
                    <a:pt x="2762" y="894"/>
                    <a:pt x="2822" y="775"/>
                    <a:pt x="2762" y="679"/>
                  </a:cubicBezTo>
                  <a:lnTo>
                    <a:pt x="2417" y="84"/>
                  </a:lnTo>
                  <a:cubicBezTo>
                    <a:pt x="2394" y="29"/>
                    <a:pt x="2339" y="0"/>
                    <a:pt x="22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6" name="Google Shape;7126;p80"/>
            <p:cNvSpPr/>
            <p:nvPr/>
          </p:nvSpPr>
          <p:spPr>
            <a:xfrm>
              <a:off x="2759445" y="4322711"/>
              <a:ext cx="33993" cy="44542"/>
            </a:xfrm>
            <a:custGeom>
              <a:avLst/>
              <a:gdLst/>
              <a:ahLst/>
              <a:cxnLst/>
              <a:rect l="l" t="t" r="r" b="b"/>
              <a:pathLst>
                <a:path w="1073" h="1406" extrusionOk="0">
                  <a:moveTo>
                    <a:pt x="513" y="1"/>
                  </a:moveTo>
                  <a:cubicBezTo>
                    <a:pt x="239" y="1"/>
                    <a:pt x="36" y="203"/>
                    <a:pt x="36" y="453"/>
                  </a:cubicBezTo>
                  <a:cubicBezTo>
                    <a:pt x="36" y="548"/>
                    <a:pt x="108" y="620"/>
                    <a:pt x="203" y="620"/>
                  </a:cubicBezTo>
                  <a:cubicBezTo>
                    <a:pt x="287" y="620"/>
                    <a:pt x="358" y="548"/>
                    <a:pt x="358" y="453"/>
                  </a:cubicBezTo>
                  <a:cubicBezTo>
                    <a:pt x="358" y="382"/>
                    <a:pt x="417" y="322"/>
                    <a:pt x="513" y="322"/>
                  </a:cubicBezTo>
                  <a:lnTo>
                    <a:pt x="560" y="322"/>
                  </a:lnTo>
                  <a:cubicBezTo>
                    <a:pt x="572" y="322"/>
                    <a:pt x="584" y="334"/>
                    <a:pt x="584" y="334"/>
                  </a:cubicBezTo>
                  <a:lnTo>
                    <a:pt x="584" y="358"/>
                  </a:lnTo>
                  <a:lnTo>
                    <a:pt x="48" y="1144"/>
                  </a:lnTo>
                  <a:cubicBezTo>
                    <a:pt x="13" y="1191"/>
                    <a:pt x="1" y="1263"/>
                    <a:pt x="36" y="1322"/>
                  </a:cubicBezTo>
                  <a:cubicBezTo>
                    <a:pt x="60" y="1382"/>
                    <a:pt x="120" y="1406"/>
                    <a:pt x="179" y="1406"/>
                  </a:cubicBezTo>
                  <a:lnTo>
                    <a:pt x="906" y="1406"/>
                  </a:lnTo>
                  <a:cubicBezTo>
                    <a:pt x="1001" y="1406"/>
                    <a:pt x="1072" y="1334"/>
                    <a:pt x="1072" y="1251"/>
                  </a:cubicBezTo>
                  <a:cubicBezTo>
                    <a:pt x="1072" y="1156"/>
                    <a:pt x="1037" y="1072"/>
                    <a:pt x="929" y="1072"/>
                  </a:cubicBezTo>
                  <a:lnTo>
                    <a:pt x="513" y="1072"/>
                  </a:lnTo>
                  <a:lnTo>
                    <a:pt x="870" y="548"/>
                  </a:lnTo>
                  <a:cubicBezTo>
                    <a:pt x="941" y="441"/>
                    <a:pt x="941" y="310"/>
                    <a:pt x="882" y="191"/>
                  </a:cubicBezTo>
                  <a:cubicBezTo>
                    <a:pt x="822" y="72"/>
                    <a:pt x="691" y="1"/>
                    <a:pt x="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7" name="Google Shape;7127;p80"/>
            <p:cNvSpPr/>
            <p:nvPr/>
          </p:nvSpPr>
          <p:spPr>
            <a:xfrm>
              <a:off x="2791885" y="4321951"/>
              <a:ext cx="26073" cy="44922"/>
            </a:xfrm>
            <a:custGeom>
              <a:avLst/>
              <a:gdLst/>
              <a:ahLst/>
              <a:cxnLst/>
              <a:rect l="l" t="t" r="r" b="b"/>
              <a:pathLst>
                <a:path w="823" h="1418" extrusionOk="0">
                  <a:moveTo>
                    <a:pt x="167" y="1"/>
                  </a:moveTo>
                  <a:cubicBezTo>
                    <a:pt x="84" y="1"/>
                    <a:pt x="1" y="84"/>
                    <a:pt x="1" y="168"/>
                  </a:cubicBezTo>
                  <a:lnTo>
                    <a:pt x="1" y="751"/>
                  </a:lnTo>
                  <a:cubicBezTo>
                    <a:pt x="1" y="834"/>
                    <a:pt x="84" y="918"/>
                    <a:pt x="167" y="918"/>
                  </a:cubicBezTo>
                  <a:lnTo>
                    <a:pt x="501" y="918"/>
                  </a:lnTo>
                  <a:lnTo>
                    <a:pt x="501" y="1251"/>
                  </a:lnTo>
                  <a:cubicBezTo>
                    <a:pt x="501" y="1346"/>
                    <a:pt x="572" y="1418"/>
                    <a:pt x="667" y="1418"/>
                  </a:cubicBezTo>
                  <a:cubicBezTo>
                    <a:pt x="751" y="1418"/>
                    <a:pt x="822" y="1346"/>
                    <a:pt x="822" y="1251"/>
                  </a:cubicBezTo>
                  <a:lnTo>
                    <a:pt x="822" y="751"/>
                  </a:lnTo>
                  <a:lnTo>
                    <a:pt x="822" y="168"/>
                  </a:lnTo>
                  <a:cubicBezTo>
                    <a:pt x="810" y="84"/>
                    <a:pt x="739" y="1"/>
                    <a:pt x="644" y="1"/>
                  </a:cubicBezTo>
                  <a:cubicBezTo>
                    <a:pt x="560" y="1"/>
                    <a:pt x="477" y="84"/>
                    <a:pt x="477" y="168"/>
                  </a:cubicBezTo>
                  <a:lnTo>
                    <a:pt x="477" y="572"/>
                  </a:lnTo>
                  <a:lnTo>
                    <a:pt x="334" y="572"/>
                  </a:lnTo>
                  <a:lnTo>
                    <a:pt x="334" y="168"/>
                  </a:lnTo>
                  <a:cubicBezTo>
                    <a:pt x="334" y="84"/>
                    <a:pt x="26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8" name="Google Shape;7128;p80"/>
            <p:cNvSpPr/>
            <p:nvPr/>
          </p:nvSpPr>
          <p:spPr>
            <a:xfrm>
              <a:off x="2828095" y="4322648"/>
              <a:ext cx="218053" cy="170597"/>
            </a:xfrm>
            <a:custGeom>
              <a:avLst/>
              <a:gdLst/>
              <a:ahLst/>
              <a:cxnLst/>
              <a:rect l="l" t="t" r="r" b="b"/>
              <a:pathLst>
                <a:path w="6883" h="5385" extrusionOk="0">
                  <a:moveTo>
                    <a:pt x="4111" y="0"/>
                  </a:moveTo>
                  <a:cubicBezTo>
                    <a:pt x="4032" y="0"/>
                    <a:pt x="3952" y="5"/>
                    <a:pt x="3870" y="15"/>
                  </a:cubicBezTo>
                  <a:cubicBezTo>
                    <a:pt x="3251" y="62"/>
                    <a:pt x="2632" y="372"/>
                    <a:pt x="2156" y="860"/>
                  </a:cubicBezTo>
                  <a:cubicBezTo>
                    <a:pt x="1679" y="1348"/>
                    <a:pt x="1382" y="1979"/>
                    <a:pt x="1334" y="2586"/>
                  </a:cubicBezTo>
                  <a:cubicBezTo>
                    <a:pt x="1310" y="3015"/>
                    <a:pt x="1382" y="3420"/>
                    <a:pt x="1549" y="3825"/>
                  </a:cubicBezTo>
                  <a:lnTo>
                    <a:pt x="72" y="5087"/>
                  </a:lnTo>
                  <a:cubicBezTo>
                    <a:pt x="1" y="5146"/>
                    <a:pt x="1" y="5253"/>
                    <a:pt x="60" y="5325"/>
                  </a:cubicBezTo>
                  <a:cubicBezTo>
                    <a:pt x="84" y="5372"/>
                    <a:pt x="132" y="5384"/>
                    <a:pt x="191" y="5384"/>
                  </a:cubicBezTo>
                  <a:cubicBezTo>
                    <a:pt x="227" y="5384"/>
                    <a:pt x="263" y="5372"/>
                    <a:pt x="298" y="5337"/>
                  </a:cubicBezTo>
                  <a:lnTo>
                    <a:pt x="1870" y="3991"/>
                  </a:lnTo>
                  <a:cubicBezTo>
                    <a:pt x="1930" y="3944"/>
                    <a:pt x="1941" y="3848"/>
                    <a:pt x="1918" y="3789"/>
                  </a:cubicBezTo>
                  <a:cubicBezTo>
                    <a:pt x="1739" y="3420"/>
                    <a:pt x="1668" y="3015"/>
                    <a:pt x="1691" y="2598"/>
                  </a:cubicBezTo>
                  <a:cubicBezTo>
                    <a:pt x="1763" y="1491"/>
                    <a:pt x="2811" y="431"/>
                    <a:pt x="3906" y="336"/>
                  </a:cubicBezTo>
                  <a:cubicBezTo>
                    <a:pt x="3965" y="333"/>
                    <a:pt x="4023" y="332"/>
                    <a:pt x="4081" y="332"/>
                  </a:cubicBezTo>
                  <a:cubicBezTo>
                    <a:pt x="4280" y="332"/>
                    <a:pt x="4474" y="350"/>
                    <a:pt x="4668" y="396"/>
                  </a:cubicBezTo>
                  <a:cubicBezTo>
                    <a:pt x="4716" y="419"/>
                    <a:pt x="4716" y="443"/>
                    <a:pt x="4727" y="455"/>
                  </a:cubicBezTo>
                  <a:cubicBezTo>
                    <a:pt x="4727" y="479"/>
                    <a:pt x="4739" y="503"/>
                    <a:pt x="4716" y="539"/>
                  </a:cubicBezTo>
                  <a:lnTo>
                    <a:pt x="3632" y="1622"/>
                  </a:lnTo>
                  <a:cubicBezTo>
                    <a:pt x="3477" y="1765"/>
                    <a:pt x="3394" y="1967"/>
                    <a:pt x="3394" y="2182"/>
                  </a:cubicBezTo>
                  <a:cubicBezTo>
                    <a:pt x="3394" y="2396"/>
                    <a:pt x="3477" y="2598"/>
                    <a:pt x="3632" y="2753"/>
                  </a:cubicBezTo>
                  <a:lnTo>
                    <a:pt x="4132" y="3253"/>
                  </a:lnTo>
                  <a:cubicBezTo>
                    <a:pt x="4287" y="3408"/>
                    <a:pt x="4489" y="3485"/>
                    <a:pt x="4692" y="3485"/>
                  </a:cubicBezTo>
                  <a:cubicBezTo>
                    <a:pt x="4894" y="3485"/>
                    <a:pt x="5097" y="3408"/>
                    <a:pt x="5251" y="3253"/>
                  </a:cubicBezTo>
                  <a:lnTo>
                    <a:pt x="6347" y="2158"/>
                  </a:lnTo>
                  <a:cubicBezTo>
                    <a:pt x="6369" y="2135"/>
                    <a:pt x="6387" y="2127"/>
                    <a:pt x="6403" y="2127"/>
                  </a:cubicBezTo>
                  <a:cubicBezTo>
                    <a:pt x="6413" y="2127"/>
                    <a:pt x="6421" y="2130"/>
                    <a:pt x="6430" y="2134"/>
                  </a:cubicBezTo>
                  <a:cubicBezTo>
                    <a:pt x="6442" y="2134"/>
                    <a:pt x="6466" y="2158"/>
                    <a:pt x="6478" y="2194"/>
                  </a:cubicBezTo>
                  <a:cubicBezTo>
                    <a:pt x="6537" y="2455"/>
                    <a:pt x="6573" y="2705"/>
                    <a:pt x="6537" y="2967"/>
                  </a:cubicBezTo>
                  <a:cubicBezTo>
                    <a:pt x="6478" y="3753"/>
                    <a:pt x="5966" y="4515"/>
                    <a:pt x="5216" y="4944"/>
                  </a:cubicBezTo>
                  <a:cubicBezTo>
                    <a:pt x="5144" y="4980"/>
                    <a:pt x="5108" y="5087"/>
                    <a:pt x="5156" y="5158"/>
                  </a:cubicBezTo>
                  <a:cubicBezTo>
                    <a:pt x="5187" y="5213"/>
                    <a:pt x="5244" y="5242"/>
                    <a:pt x="5300" y="5242"/>
                  </a:cubicBezTo>
                  <a:cubicBezTo>
                    <a:pt x="5329" y="5242"/>
                    <a:pt x="5358" y="5234"/>
                    <a:pt x="5382" y="5218"/>
                  </a:cubicBezTo>
                  <a:cubicBezTo>
                    <a:pt x="6228" y="4741"/>
                    <a:pt x="6823" y="3884"/>
                    <a:pt x="6883" y="2991"/>
                  </a:cubicBezTo>
                  <a:cubicBezTo>
                    <a:pt x="6871" y="2682"/>
                    <a:pt x="6859" y="2384"/>
                    <a:pt x="6775" y="2098"/>
                  </a:cubicBezTo>
                  <a:cubicBezTo>
                    <a:pt x="6752" y="1943"/>
                    <a:pt x="6632" y="1848"/>
                    <a:pt x="6478" y="1801"/>
                  </a:cubicBezTo>
                  <a:cubicBezTo>
                    <a:pt x="6440" y="1788"/>
                    <a:pt x="6402" y="1782"/>
                    <a:pt x="6364" y="1782"/>
                  </a:cubicBezTo>
                  <a:cubicBezTo>
                    <a:pt x="6258" y="1782"/>
                    <a:pt x="6155" y="1829"/>
                    <a:pt x="6085" y="1908"/>
                  </a:cubicBezTo>
                  <a:lnTo>
                    <a:pt x="4978" y="3003"/>
                  </a:lnTo>
                  <a:cubicBezTo>
                    <a:pt x="4888" y="3092"/>
                    <a:pt x="4772" y="3137"/>
                    <a:pt x="4658" y="3137"/>
                  </a:cubicBezTo>
                  <a:cubicBezTo>
                    <a:pt x="4543" y="3137"/>
                    <a:pt x="4430" y="3092"/>
                    <a:pt x="4346" y="3003"/>
                  </a:cubicBezTo>
                  <a:lnTo>
                    <a:pt x="3835" y="2503"/>
                  </a:lnTo>
                  <a:cubicBezTo>
                    <a:pt x="3751" y="2408"/>
                    <a:pt x="3704" y="2301"/>
                    <a:pt x="3704" y="2170"/>
                  </a:cubicBezTo>
                  <a:cubicBezTo>
                    <a:pt x="3704" y="2051"/>
                    <a:pt x="3751" y="1932"/>
                    <a:pt x="3835" y="1848"/>
                  </a:cubicBezTo>
                  <a:lnTo>
                    <a:pt x="4918" y="753"/>
                  </a:lnTo>
                  <a:cubicBezTo>
                    <a:pt x="5025" y="658"/>
                    <a:pt x="5073" y="491"/>
                    <a:pt x="5025" y="360"/>
                  </a:cubicBezTo>
                  <a:cubicBezTo>
                    <a:pt x="4978" y="205"/>
                    <a:pt x="4882" y="98"/>
                    <a:pt x="4727" y="74"/>
                  </a:cubicBezTo>
                  <a:cubicBezTo>
                    <a:pt x="4520" y="31"/>
                    <a:pt x="4320" y="0"/>
                    <a:pt x="41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9" name="Google Shape;7129;p80"/>
            <p:cNvSpPr/>
            <p:nvPr/>
          </p:nvSpPr>
          <p:spPr>
            <a:xfrm>
              <a:off x="2746995" y="4480034"/>
              <a:ext cx="232404" cy="141451"/>
            </a:xfrm>
            <a:custGeom>
              <a:avLst/>
              <a:gdLst/>
              <a:ahLst/>
              <a:cxnLst/>
              <a:rect l="l" t="t" r="r" b="b"/>
              <a:pathLst>
                <a:path w="7336" h="4465" extrusionOk="0">
                  <a:moveTo>
                    <a:pt x="5613" y="0"/>
                  </a:moveTo>
                  <a:cubicBezTo>
                    <a:pt x="5566" y="0"/>
                    <a:pt x="5522" y="19"/>
                    <a:pt x="5490" y="59"/>
                  </a:cubicBezTo>
                  <a:lnTo>
                    <a:pt x="2168" y="3905"/>
                  </a:lnTo>
                  <a:cubicBezTo>
                    <a:pt x="2049" y="4036"/>
                    <a:pt x="1870" y="4119"/>
                    <a:pt x="1692" y="4119"/>
                  </a:cubicBezTo>
                  <a:cubicBezTo>
                    <a:pt x="1513" y="4119"/>
                    <a:pt x="1334" y="4060"/>
                    <a:pt x="1203" y="3929"/>
                  </a:cubicBezTo>
                  <a:lnTo>
                    <a:pt x="549" y="3274"/>
                  </a:lnTo>
                  <a:cubicBezTo>
                    <a:pt x="429" y="3143"/>
                    <a:pt x="358" y="2976"/>
                    <a:pt x="358" y="2786"/>
                  </a:cubicBezTo>
                  <a:cubicBezTo>
                    <a:pt x="370" y="2607"/>
                    <a:pt x="441" y="2429"/>
                    <a:pt x="572" y="2321"/>
                  </a:cubicBezTo>
                  <a:lnTo>
                    <a:pt x="2334" y="821"/>
                  </a:lnTo>
                  <a:cubicBezTo>
                    <a:pt x="2406" y="762"/>
                    <a:pt x="2406" y="655"/>
                    <a:pt x="2346" y="583"/>
                  </a:cubicBezTo>
                  <a:cubicBezTo>
                    <a:pt x="2315" y="546"/>
                    <a:pt x="2271" y="528"/>
                    <a:pt x="2226" y="528"/>
                  </a:cubicBezTo>
                  <a:cubicBezTo>
                    <a:pt x="2185" y="528"/>
                    <a:pt x="2142" y="543"/>
                    <a:pt x="2108" y="571"/>
                  </a:cubicBezTo>
                  <a:lnTo>
                    <a:pt x="358" y="2071"/>
                  </a:lnTo>
                  <a:cubicBezTo>
                    <a:pt x="144" y="2250"/>
                    <a:pt x="25" y="2500"/>
                    <a:pt x="13" y="2786"/>
                  </a:cubicBezTo>
                  <a:cubicBezTo>
                    <a:pt x="1" y="3048"/>
                    <a:pt x="96" y="3322"/>
                    <a:pt x="299" y="3512"/>
                  </a:cubicBezTo>
                  <a:lnTo>
                    <a:pt x="953" y="4167"/>
                  </a:lnTo>
                  <a:cubicBezTo>
                    <a:pt x="1132" y="4357"/>
                    <a:pt x="1394" y="4465"/>
                    <a:pt x="1644" y="4465"/>
                  </a:cubicBezTo>
                  <a:lnTo>
                    <a:pt x="1680" y="4465"/>
                  </a:lnTo>
                  <a:cubicBezTo>
                    <a:pt x="1965" y="4453"/>
                    <a:pt x="2215" y="4334"/>
                    <a:pt x="2394" y="4119"/>
                  </a:cubicBezTo>
                  <a:lnTo>
                    <a:pt x="5633" y="369"/>
                  </a:lnTo>
                  <a:cubicBezTo>
                    <a:pt x="5970" y="502"/>
                    <a:pt x="6298" y="564"/>
                    <a:pt x="6648" y="564"/>
                  </a:cubicBezTo>
                  <a:cubicBezTo>
                    <a:pt x="6706" y="564"/>
                    <a:pt x="6764" y="563"/>
                    <a:pt x="6823" y="559"/>
                  </a:cubicBezTo>
                  <a:cubicBezTo>
                    <a:pt x="6942" y="559"/>
                    <a:pt x="7061" y="535"/>
                    <a:pt x="7180" y="524"/>
                  </a:cubicBezTo>
                  <a:cubicBezTo>
                    <a:pt x="7276" y="488"/>
                    <a:pt x="7335" y="404"/>
                    <a:pt x="7323" y="309"/>
                  </a:cubicBezTo>
                  <a:cubicBezTo>
                    <a:pt x="7301" y="233"/>
                    <a:pt x="7230" y="177"/>
                    <a:pt x="7145" y="177"/>
                  </a:cubicBezTo>
                  <a:cubicBezTo>
                    <a:pt x="7137" y="177"/>
                    <a:pt x="7129" y="177"/>
                    <a:pt x="7121" y="178"/>
                  </a:cubicBezTo>
                  <a:cubicBezTo>
                    <a:pt x="7026" y="190"/>
                    <a:pt x="6918" y="214"/>
                    <a:pt x="6823" y="226"/>
                  </a:cubicBezTo>
                  <a:cubicBezTo>
                    <a:pt x="6774" y="229"/>
                    <a:pt x="6725" y="230"/>
                    <a:pt x="6676" y="230"/>
                  </a:cubicBezTo>
                  <a:cubicBezTo>
                    <a:pt x="6335" y="230"/>
                    <a:pt x="6003" y="157"/>
                    <a:pt x="5680" y="12"/>
                  </a:cubicBezTo>
                  <a:cubicBezTo>
                    <a:pt x="5658" y="4"/>
                    <a:pt x="5635" y="0"/>
                    <a:pt x="56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0" name="Google Shape;7130;p80"/>
            <p:cNvSpPr/>
            <p:nvPr/>
          </p:nvSpPr>
          <p:spPr>
            <a:xfrm>
              <a:off x="2889206" y="4345046"/>
              <a:ext cx="46411" cy="47488"/>
            </a:xfrm>
            <a:custGeom>
              <a:avLst/>
              <a:gdLst/>
              <a:ahLst/>
              <a:cxnLst/>
              <a:rect l="l" t="t" r="r" b="b"/>
              <a:pathLst>
                <a:path w="1465" h="1499" extrusionOk="0">
                  <a:moveTo>
                    <a:pt x="1250" y="0"/>
                  </a:moveTo>
                  <a:cubicBezTo>
                    <a:pt x="1222" y="0"/>
                    <a:pt x="1193" y="7"/>
                    <a:pt x="1167" y="22"/>
                  </a:cubicBezTo>
                  <a:cubicBezTo>
                    <a:pt x="679" y="320"/>
                    <a:pt x="298" y="748"/>
                    <a:pt x="48" y="1260"/>
                  </a:cubicBezTo>
                  <a:cubicBezTo>
                    <a:pt x="1" y="1344"/>
                    <a:pt x="48" y="1439"/>
                    <a:pt x="120" y="1475"/>
                  </a:cubicBezTo>
                  <a:cubicBezTo>
                    <a:pt x="155" y="1498"/>
                    <a:pt x="167" y="1498"/>
                    <a:pt x="191" y="1498"/>
                  </a:cubicBezTo>
                  <a:cubicBezTo>
                    <a:pt x="251" y="1498"/>
                    <a:pt x="310" y="1463"/>
                    <a:pt x="346" y="1403"/>
                  </a:cubicBezTo>
                  <a:cubicBezTo>
                    <a:pt x="548" y="963"/>
                    <a:pt x="905" y="570"/>
                    <a:pt x="1322" y="308"/>
                  </a:cubicBezTo>
                  <a:cubicBezTo>
                    <a:pt x="1429" y="260"/>
                    <a:pt x="1465" y="153"/>
                    <a:pt x="1405" y="82"/>
                  </a:cubicBezTo>
                  <a:cubicBezTo>
                    <a:pt x="1373" y="33"/>
                    <a:pt x="1312" y="0"/>
                    <a:pt x="1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31" name="Google Shape;7131;p80"/>
          <p:cNvGrpSpPr/>
          <p:nvPr/>
        </p:nvGrpSpPr>
        <p:grpSpPr>
          <a:xfrm>
            <a:off x="2157462" y="4258496"/>
            <a:ext cx="347435" cy="363370"/>
            <a:chOff x="2157462" y="4258496"/>
            <a:chExt cx="347435" cy="363370"/>
          </a:xfrm>
        </p:grpSpPr>
        <p:sp>
          <p:nvSpPr>
            <p:cNvPr id="7132" name="Google Shape;7132;p80"/>
            <p:cNvSpPr/>
            <p:nvPr/>
          </p:nvSpPr>
          <p:spPr>
            <a:xfrm>
              <a:off x="2296252" y="4258496"/>
              <a:ext cx="208644" cy="220778"/>
            </a:xfrm>
            <a:custGeom>
              <a:avLst/>
              <a:gdLst/>
              <a:ahLst/>
              <a:cxnLst/>
              <a:rect l="l" t="t" r="r" b="b"/>
              <a:pathLst>
                <a:path w="6586" h="6969" extrusionOk="0">
                  <a:moveTo>
                    <a:pt x="3322" y="0"/>
                  </a:moveTo>
                  <a:cubicBezTo>
                    <a:pt x="3113" y="0"/>
                    <a:pt x="2902" y="21"/>
                    <a:pt x="2692" y="63"/>
                  </a:cubicBezTo>
                  <a:cubicBezTo>
                    <a:pt x="1858" y="218"/>
                    <a:pt x="1144" y="694"/>
                    <a:pt x="668" y="1409"/>
                  </a:cubicBezTo>
                  <a:lnTo>
                    <a:pt x="489" y="1730"/>
                  </a:lnTo>
                  <a:cubicBezTo>
                    <a:pt x="441" y="1813"/>
                    <a:pt x="477" y="1909"/>
                    <a:pt x="560" y="1944"/>
                  </a:cubicBezTo>
                  <a:cubicBezTo>
                    <a:pt x="592" y="1960"/>
                    <a:pt x="623" y="1968"/>
                    <a:pt x="651" y="1968"/>
                  </a:cubicBezTo>
                  <a:cubicBezTo>
                    <a:pt x="707" y="1968"/>
                    <a:pt x="755" y="1936"/>
                    <a:pt x="787" y="1873"/>
                  </a:cubicBezTo>
                  <a:cubicBezTo>
                    <a:pt x="834" y="1766"/>
                    <a:pt x="894" y="1682"/>
                    <a:pt x="953" y="1587"/>
                  </a:cubicBezTo>
                  <a:cubicBezTo>
                    <a:pt x="1370" y="968"/>
                    <a:pt x="2001" y="539"/>
                    <a:pt x="2751" y="385"/>
                  </a:cubicBezTo>
                  <a:cubicBezTo>
                    <a:pt x="2936" y="349"/>
                    <a:pt x="3122" y="331"/>
                    <a:pt x="3307" y="331"/>
                  </a:cubicBezTo>
                  <a:cubicBezTo>
                    <a:pt x="3862" y="331"/>
                    <a:pt x="4409" y="492"/>
                    <a:pt x="4882" y="813"/>
                  </a:cubicBezTo>
                  <a:cubicBezTo>
                    <a:pt x="5502" y="1254"/>
                    <a:pt x="5930" y="1873"/>
                    <a:pt x="6085" y="2623"/>
                  </a:cubicBezTo>
                  <a:cubicBezTo>
                    <a:pt x="6228" y="3361"/>
                    <a:pt x="6085" y="4123"/>
                    <a:pt x="5656" y="4742"/>
                  </a:cubicBezTo>
                  <a:cubicBezTo>
                    <a:pt x="5117" y="5552"/>
                    <a:pt x="4227" y="6005"/>
                    <a:pt x="3296" y="6005"/>
                  </a:cubicBezTo>
                  <a:cubicBezTo>
                    <a:pt x="3036" y="6005"/>
                    <a:pt x="2773" y="5970"/>
                    <a:pt x="2513" y="5897"/>
                  </a:cubicBezTo>
                  <a:cubicBezTo>
                    <a:pt x="2492" y="5887"/>
                    <a:pt x="2475" y="5881"/>
                    <a:pt x="2459" y="5881"/>
                  </a:cubicBezTo>
                  <a:cubicBezTo>
                    <a:pt x="2439" y="5881"/>
                    <a:pt x="2420" y="5890"/>
                    <a:pt x="2394" y="5909"/>
                  </a:cubicBezTo>
                  <a:lnTo>
                    <a:pt x="1037" y="6552"/>
                  </a:lnTo>
                  <a:lnTo>
                    <a:pt x="1108" y="5040"/>
                  </a:lnTo>
                  <a:cubicBezTo>
                    <a:pt x="1108" y="5004"/>
                    <a:pt x="1096" y="4969"/>
                    <a:pt x="1084" y="4921"/>
                  </a:cubicBezTo>
                  <a:cubicBezTo>
                    <a:pt x="549" y="4242"/>
                    <a:pt x="334" y="3337"/>
                    <a:pt x="549" y="2480"/>
                  </a:cubicBezTo>
                  <a:cubicBezTo>
                    <a:pt x="560" y="2397"/>
                    <a:pt x="513" y="2302"/>
                    <a:pt x="430" y="2278"/>
                  </a:cubicBezTo>
                  <a:cubicBezTo>
                    <a:pt x="418" y="2276"/>
                    <a:pt x="406" y="2276"/>
                    <a:pt x="395" y="2276"/>
                  </a:cubicBezTo>
                  <a:cubicBezTo>
                    <a:pt x="314" y="2276"/>
                    <a:pt x="247" y="2313"/>
                    <a:pt x="215" y="2397"/>
                  </a:cubicBezTo>
                  <a:cubicBezTo>
                    <a:pt x="1" y="3314"/>
                    <a:pt x="203" y="4314"/>
                    <a:pt x="775" y="5076"/>
                  </a:cubicBezTo>
                  <a:lnTo>
                    <a:pt x="691" y="6790"/>
                  </a:lnTo>
                  <a:cubicBezTo>
                    <a:pt x="691" y="6850"/>
                    <a:pt x="727" y="6909"/>
                    <a:pt x="775" y="6933"/>
                  </a:cubicBezTo>
                  <a:cubicBezTo>
                    <a:pt x="799" y="6945"/>
                    <a:pt x="834" y="6969"/>
                    <a:pt x="858" y="6969"/>
                  </a:cubicBezTo>
                  <a:cubicBezTo>
                    <a:pt x="894" y="6969"/>
                    <a:pt x="906" y="6969"/>
                    <a:pt x="930" y="6945"/>
                  </a:cubicBezTo>
                  <a:lnTo>
                    <a:pt x="2477" y="6219"/>
                  </a:lnTo>
                  <a:cubicBezTo>
                    <a:pt x="2747" y="6290"/>
                    <a:pt x="3020" y="6324"/>
                    <a:pt x="3290" y="6324"/>
                  </a:cubicBezTo>
                  <a:cubicBezTo>
                    <a:pt x="3652" y="6324"/>
                    <a:pt x="4011" y="6263"/>
                    <a:pt x="4359" y="6147"/>
                  </a:cubicBezTo>
                  <a:cubicBezTo>
                    <a:pt x="5002" y="5921"/>
                    <a:pt x="5549" y="5492"/>
                    <a:pt x="5918" y="4921"/>
                  </a:cubicBezTo>
                  <a:cubicBezTo>
                    <a:pt x="6406" y="4242"/>
                    <a:pt x="6585" y="3397"/>
                    <a:pt x="6430" y="2564"/>
                  </a:cubicBezTo>
                  <a:cubicBezTo>
                    <a:pt x="6264" y="1730"/>
                    <a:pt x="5787" y="1016"/>
                    <a:pt x="5073" y="539"/>
                  </a:cubicBezTo>
                  <a:cubicBezTo>
                    <a:pt x="4548" y="183"/>
                    <a:pt x="3943" y="0"/>
                    <a:pt x="3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3" name="Google Shape;7133;p80"/>
            <p:cNvSpPr/>
            <p:nvPr/>
          </p:nvSpPr>
          <p:spPr>
            <a:xfrm>
              <a:off x="2157462" y="4323313"/>
              <a:ext cx="300643" cy="298552"/>
            </a:xfrm>
            <a:custGeom>
              <a:avLst/>
              <a:gdLst/>
              <a:ahLst/>
              <a:cxnLst/>
              <a:rect l="l" t="t" r="r" b="b"/>
              <a:pathLst>
                <a:path w="9490" h="9424" extrusionOk="0">
                  <a:moveTo>
                    <a:pt x="2453" y="410"/>
                  </a:moveTo>
                  <a:lnTo>
                    <a:pt x="3798" y="2684"/>
                  </a:lnTo>
                  <a:lnTo>
                    <a:pt x="3072" y="3113"/>
                  </a:lnTo>
                  <a:lnTo>
                    <a:pt x="1727" y="839"/>
                  </a:lnTo>
                  <a:lnTo>
                    <a:pt x="2453" y="410"/>
                  </a:lnTo>
                  <a:close/>
                  <a:moveTo>
                    <a:pt x="2533" y="1"/>
                  </a:moveTo>
                  <a:cubicBezTo>
                    <a:pt x="2503" y="1"/>
                    <a:pt x="2475" y="9"/>
                    <a:pt x="2441" y="17"/>
                  </a:cubicBezTo>
                  <a:lnTo>
                    <a:pt x="1429" y="613"/>
                  </a:lnTo>
                  <a:cubicBezTo>
                    <a:pt x="1358" y="660"/>
                    <a:pt x="1322" y="768"/>
                    <a:pt x="1370" y="839"/>
                  </a:cubicBezTo>
                  <a:lnTo>
                    <a:pt x="1477" y="1018"/>
                  </a:lnTo>
                  <a:lnTo>
                    <a:pt x="1060" y="1244"/>
                  </a:lnTo>
                  <a:cubicBezTo>
                    <a:pt x="631" y="1458"/>
                    <a:pt x="298" y="1851"/>
                    <a:pt x="143" y="2315"/>
                  </a:cubicBezTo>
                  <a:cubicBezTo>
                    <a:pt x="0" y="2780"/>
                    <a:pt x="24" y="3268"/>
                    <a:pt x="250" y="3708"/>
                  </a:cubicBezTo>
                  <a:cubicBezTo>
                    <a:pt x="465" y="4137"/>
                    <a:pt x="1084" y="4875"/>
                    <a:pt x="1572" y="5411"/>
                  </a:cubicBezTo>
                  <a:cubicBezTo>
                    <a:pt x="1608" y="5435"/>
                    <a:pt x="1655" y="5471"/>
                    <a:pt x="1691" y="5471"/>
                  </a:cubicBezTo>
                  <a:cubicBezTo>
                    <a:pt x="1739" y="5471"/>
                    <a:pt x="1774" y="5447"/>
                    <a:pt x="1810" y="5423"/>
                  </a:cubicBezTo>
                  <a:cubicBezTo>
                    <a:pt x="1893" y="5363"/>
                    <a:pt x="1893" y="5256"/>
                    <a:pt x="1834" y="5185"/>
                  </a:cubicBezTo>
                  <a:cubicBezTo>
                    <a:pt x="1155" y="4459"/>
                    <a:pt x="715" y="3875"/>
                    <a:pt x="560" y="3577"/>
                  </a:cubicBezTo>
                  <a:cubicBezTo>
                    <a:pt x="215" y="2851"/>
                    <a:pt x="489" y="1946"/>
                    <a:pt x="1215" y="1553"/>
                  </a:cubicBezTo>
                  <a:lnTo>
                    <a:pt x="1655" y="1327"/>
                  </a:lnTo>
                  <a:lnTo>
                    <a:pt x="2584" y="2923"/>
                  </a:lnTo>
                  <a:cubicBezTo>
                    <a:pt x="2501" y="2970"/>
                    <a:pt x="2405" y="3018"/>
                    <a:pt x="2334" y="3089"/>
                  </a:cubicBezTo>
                  <a:cubicBezTo>
                    <a:pt x="1965" y="3411"/>
                    <a:pt x="1905" y="3970"/>
                    <a:pt x="2191" y="4363"/>
                  </a:cubicBezTo>
                  <a:cubicBezTo>
                    <a:pt x="2334" y="4578"/>
                    <a:pt x="4930" y="7161"/>
                    <a:pt x="5132" y="7316"/>
                  </a:cubicBezTo>
                  <a:cubicBezTo>
                    <a:pt x="5299" y="7435"/>
                    <a:pt x="5501" y="7495"/>
                    <a:pt x="5703" y="7495"/>
                  </a:cubicBezTo>
                  <a:cubicBezTo>
                    <a:pt x="5965" y="7495"/>
                    <a:pt x="6215" y="7387"/>
                    <a:pt x="6418" y="7161"/>
                  </a:cubicBezTo>
                  <a:cubicBezTo>
                    <a:pt x="6489" y="7090"/>
                    <a:pt x="6537" y="7006"/>
                    <a:pt x="6585" y="6911"/>
                  </a:cubicBezTo>
                  <a:lnTo>
                    <a:pt x="8168" y="7852"/>
                  </a:lnTo>
                  <a:lnTo>
                    <a:pt x="7954" y="8280"/>
                  </a:lnTo>
                  <a:cubicBezTo>
                    <a:pt x="7676" y="8795"/>
                    <a:pt x="7141" y="9094"/>
                    <a:pt x="6590" y="9094"/>
                  </a:cubicBezTo>
                  <a:cubicBezTo>
                    <a:pt x="6363" y="9094"/>
                    <a:pt x="6133" y="9043"/>
                    <a:pt x="5918" y="8935"/>
                  </a:cubicBezTo>
                  <a:cubicBezTo>
                    <a:pt x="5346" y="8638"/>
                    <a:pt x="3798" y="7268"/>
                    <a:pt x="2334" y="5721"/>
                  </a:cubicBezTo>
                  <a:cubicBezTo>
                    <a:pt x="2304" y="5685"/>
                    <a:pt x="2263" y="5667"/>
                    <a:pt x="2219" y="5667"/>
                  </a:cubicBezTo>
                  <a:cubicBezTo>
                    <a:pt x="2176" y="5667"/>
                    <a:pt x="2132" y="5685"/>
                    <a:pt x="2096" y="5721"/>
                  </a:cubicBezTo>
                  <a:cubicBezTo>
                    <a:pt x="2024" y="5780"/>
                    <a:pt x="2024" y="5887"/>
                    <a:pt x="2096" y="5959"/>
                  </a:cubicBezTo>
                  <a:cubicBezTo>
                    <a:pt x="3394" y="7328"/>
                    <a:pt x="5072" y="8888"/>
                    <a:pt x="5787" y="9233"/>
                  </a:cubicBezTo>
                  <a:cubicBezTo>
                    <a:pt x="6037" y="9364"/>
                    <a:pt x="6323" y="9423"/>
                    <a:pt x="6608" y="9423"/>
                  </a:cubicBezTo>
                  <a:cubicBezTo>
                    <a:pt x="6799" y="9423"/>
                    <a:pt x="6989" y="9400"/>
                    <a:pt x="7192" y="9340"/>
                  </a:cubicBezTo>
                  <a:cubicBezTo>
                    <a:pt x="7644" y="9185"/>
                    <a:pt x="8037" y="8864"/>
                    <a:pt x="8263" y="8423"/>
                  </a:cubicBezTo>
                  <a:lnTo>
                    <a:pt x="8478" y="8007"/>
                  </a:lnTo>
                  <a:lnTo>
                    <a:pt x="8656" y="8114"/>
                  </a:lnTo>
                  <a:cubicBezTo>
                    <a:pt x="8692" y="8126"/>
                    <a:pt x="8716" y="8149"/>
                    <a:pt x="8751" y="8149"/>
                  </a:cubicBezTo>
                  <a:cubicBezTo>
                    <a:pt x="8811" y="8149"/>
                    <a:pt x="8871" y="8114"/>
                    <a:pt x="8894" y="8054"/>
                  </a:cubicBezTo>
                  <a:lnTo>
                    <a:pt x="9490" y="7042"/>
                  </a:lnTo>
                  <a:cubicBezTo>
                    <a:pt x="9442" y="6983"/>
                    <a:pt x="9454" y="6947"/>
                    <a:pt x="9442" y="6899"/>
                  </a:cubicBezTo>
                  <a:cubicBezTo>
                    <a:pt x="9418" y="6852"/>
                    <a:pt x="9394" y="6828"/>
                    <a:pt x="9359" y="6792"/>
                  </a:cubicBezTo>
                  <a:lnTo>
                    <a:pt x="8251" y="6137"/>
                  </a:lnTo>
                  <a:cubicBezTo>
                    <a:pt x="8225" y="6122"/>
                    <a:pt x="8198" y="6116"/>
                    <a:pt x="8171" y="6116"/>
                  </a:cubicBezTo>
                  <a:cubicBezTo>
                    <a:pt x="8113" y="6116"/>
                    <a:pt x="8058" y="6148"/>
                    <a:pt x="8025" y="6197"/>
                  </a:cubicBezTo>
                  <a:cubicBezTo>
                    <a:pt x="7978" y="6268"/>
                    <a:pt x="8001" y="6375"/>
                    <a:pt x="8085" y="6423"/>
                  </a:cubicBezTo>
                  <a:lnTo>
                    <a:pt x="9061" y="7006"/>
                  </a:lnTo>
                  <a:lnTo>
                    <a:pt x="8632" y="7733"/>
                  </a:lnTo>
                  <a:lnTo>
                    <a:pt x="6358" y="6387"/>
                  </a:lnTo>
                  <a:lnTo>
                    <a:pt x="6787" y="5661"/>
                  </a:lnTo>
                  <a:lnTo>
                    <a:pt x="7501" y="6078"/>
                  </a:lnTo>
                  <a:cubicBezTo>
                    <a:pt x="7524" y="6093"/>
                    <a:pt x="7550" y="6099"/>
                    <a:pt x="7576" y="6099"/>
                  </a:cubicBezTo>
                  <a:cubicBezTo>
                    <a:pt x="7634" y="6099"/>
                    <a:pt x="7695" y="6067"/>
                    <a:pt x="7728" y="6018"/>
                  </a:cubicBezTo>
                  <a:cubicBezTo>
                    <a:pt x="7775" y="5947"/>
                    <a:pt x="7739" y="5840"/>
                    <a:pt x="7668" y="5792"/>
                  </a:cubicBezTo>
                  <a:lnTo>
                    <a:pt x="6823" y="5292"/>
                  </a:lnTo>
                  <a:cubicBezTo>
                    <a:pt x="6796" y="5272"/>
                    <a:pt x="6770" y="5263"/>
                    <a:pt x="6744" y="5263"/>
                  </a:cubicBezTo>
                  <a:cubicBezTo>
                    <a:pt x="6723" y="5263"/>
                    <a:pt x="6701" y="5269"/>
                    <a:pt x="6680" y="5280"/>
                  </a:cubicBezTo>
                  <a:cubicBezTo>
                    <a:pt x="6644" y="5292"/>
                    <a:pt x="6608" y="5316"/>
                    <a:pt x="6585" y="5351"/>
                  </a:cubicBezTo>
                  <a:lnTo>
                    <a:pt x="5989" y="6364"/>
                  </a:lnTo>
                  <a:cubicBezTo>
                    <a:pt x="5942" y="6435"/>
                    <a:pt x="5965" y="6542"/>
                    <a:pt x="6049" y="6578"/>
                  </a:cubicBezTo>
                  <a:lnTo>
                    <a:pt x="6263" y="6721"/>
                  </a:lnTo>
                  <a:lnTo>
                    <a:pt x="6251" y="6745"/>
                  </a:lnTo>
                  <a:cubicBezTo>
                    <a:pt x="6227" y="6804"/>
                    <a:pt x="6192" y="6864"/>
                    <a:pt x="6144" y="6923"/>
                  </a:cubicBezTo>
                  <a:cubicBezTo>
                    <a:pt x="6026" y="7062"/>
                    <a:pt x="5856" y="7136"/>
                    <a:pt x="5680" y="7136"/>
                  </a:cubicBezTo>
                  <a:cubicBezTo>
                    <a:pt x="5554" y="7136"/>
                    <a:pt x="5425" y="7098"/>
                    <a:pt x="5311" y="7018"/>
                  </a:cubicBezTo>
                  <a:cubicBezTo>
                    <a:pt x="5132" y="6887"/>
                    <a:pt x="2572" y="4328"/>
                    <a:pt x="2441" y="4149"/>
                  </a:cubicBezTo>
                  <a:cubicBezTo>
                    <a:pt x="2251" y="3887"/>
                    <a:pt x="2298" y="3530"/>
                    <a:pt x="2536" y="3316"/>
                  </a:cubicBezTo>
                  <a:cubicBezTo>
                    <a:pt x="2572" y="3268"/>
                    <a:pt x="2632" y="3232"/>
                    <a:pt x="2715" y="3208"/>
                  </a:cubicBezTo>
                  <a:lnTo>
                    <a:pt x="2739" y="3196"/>
                  </a:lnTo>
                  <a:lnTo>
                    <a:pt x="2870" y="3411"/>
                  </a:lnTo>
                  <a:cubicBezTo>
                    <a:pt x="2906" y="3470"/>
                    <a:pt x="2965" y="3506"/>
                    <a:pt x="3025" y="3506"/>
                  </a:cubicBezTo>
                  <a:cubicBezTo>
                    <a:pt x="3048" y="3506"/>
                    <a:pt x="3084" y="3494"/>
                    <a:pt x="3108" y="3470"/>
                  </a:cubicBezTo>
                  <a:lnTo>
                    <a:pt x="4120" y="2875"/>
                  </a:lnTo>
                  <a:cubicBezTo>
                    <a:pt x="4168" y="2851"/>
                    <a:pt x="4179" y="2815"/>
                    <a:pt x="4203" y="2768"/>
                  </a:cubicBezTo>
                  <a:cubicBezTo>
                    <a:pt x="4215" y="2732"/>
                    <a:pt x="4203" y="2684"/>
                    <a:pt x="4179" y="2637"/>
                  </a:cubicBezTo>
                  <a:lnTo>
                    <a:pt x="2679" y="77"/>
                  </a:lnTo>
                  <a:cubicBezTo>
                    <a:pt x="2644" y="29"/>
                    <a:pt x="2620" y="17"/>
                    <a:pt x="2572" y="6"/>
                  </a:cubicBezTo>
                  <a:cubicBezTo>
                    <a:pt x="2558" y="2"/>
                    <a:pt x="2545" y="1"/>
                    <a:pt x="25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4" name="Google Shape;7134;p80"/>
            <p:cNvSpPr/>
            <p:nvPr/>
          </p:nvSpPr>
          <p:spPr>
            <a:xfrm>
              <a:off x="2339653" y="4297463"/>
              <a:ext cx="123362" cy="123742"/>
            </a:xfrm>
            <a:custGeom>
              <a:avLst/>
              <a:gdLst/>
              <a:ahLst/>
              <a:cxnLst/>
              <a:rect l="l" t="t" r="r" b="b"/>
              <a:pathLst>
                <a:path w="3894" h="3906" extrusionOk="0">
                  <a:moveTo>
                    <a:pt x="1941" y="345"/>
                  </a:moveTo>
                  <a:cubicBezTo>
                    <a:pt x="2834" y="345"/>
                    <a:pt x="3572" y="1072"/>
                    <a:pt x="3572" y="1965"/>
                  </a:cubicBezTo>
                  <a:cubicBezTo>
                    <a:pt x="3572" y="2060"/>
                    <a:pt x="3548" y="2143"/>
                    <a:pt x="3536" y="2238"/>
                  </a:cubicBezTo>
                  <a:lnTo>
                    <a:pt x="1203" y="524"/>
                  </a:lnTo>
                  <a:cubicBezTo>
                    <a:pt x="1429" y="405"/>
                    <a:pt x="1679" y="345"/>
                    <a:pt x="1941" y="345"/>
                  </a:cubicBezTo>
                  <a:close/>
                  <a:moveTo>
                    <a:pt x="893" y="714"/>
                  </a:moveTo>
                  <a:lnTo>
                    <a:pt x="3417" y="2560"/>
                  </a:lnTo>
                  <a:cubicBezTo>
                    <a:pt x="3346" y="2822"/>
                    <a:pt x="3179" y="3024"/>
                    <a:pt x="2989" y="3191"/>
                  </a:cubicBezTo>
                  <a:lnTo>
                    <a:pt x="441" y="1334"/>
                  </a:lnTo>
                  <a:cubicBezTo>
                    <a:pt x="548" y="1095"/>
                    <a:pt x="691" y="881"/>
                    <a:pt x="893" y="714"/>
                  </a:cubicBezTo>
                  <a:close/>
                  <a:moveTo>
                    <a:pt x="357" y="1667"/>
                  </a:moveTo>
                  <a:lnTo>
                    <a:pt x="2703" y="3381"/>
                  </a:lnTo>
                  <a:cubicBezTo>
                    <a:pt x="2465" y="3500"/>
                    <a:pt x="2215" y="3572"/>
                    <a:pt x="1941" y="3572"/>
                  </a:cubicBezTo>
                  <a:cubicBezTo>
                    <a:pt x="1048" y="3572"/>
                    <a:pt x="322" y="2846"/>
                    <a:pt x="322" y="1953"/>
                  </a:cubicBezTo>
                  <a:cubicBezTo>
                    <a:pt x="322" y="1846"/>
                    <a:pt x="333" y="1762"/>
                    <a:pt x="357" y="1667"/>
                  </a:cubicBezTo>
                  <a:close/>
                  <a:moveTo>
                    <a:pt x="1941" y="0"/>
                  </a:moveTo>
                  <a:cubicBezTo>
                    <a:pt x="869" y="0"/>
                    <a:pt x="0" y="881"/>
                    <a:pt x="0" y="1953"/>
                  </a:cubicBezTo>
                  <a:cubicBezTo>
                    <a:pt x="0" y="3024"/>
                    <a:pt x="869" y="3905"/>
                    <a:pt x="1941" y="3905"/>
                  </a:cubicBezTo>
                  <a:cubicBezTo>
                    <a:pt x="3012" y="3905"/>
                    <a:pt x="3893" y="3024"/>
                    <a:pt x="3893" y="1953"/>
                  </a:cubicBezTo>
                  <a:cubicBezTo>
                    <a:pt x="3893" y="881"/>
                    <a:pt x="3012" y="0"/>
                    <a:pt x="1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35" name="Google Shape;7135;p80"/>
          <p:cNvGrpSpPr/>
          <p:nvPr/>
        </p:nvGrpSpPr>
        <p:grpSpPr>
          <a:xfrm>
            <a:off x="4010963" y="3763781"/>
            <a:ext cx="343665" cy="363211"/>
            <a:chOff x="4010963" y="3763781"/>
            <a:chExt cx="343665" cy="363211"/>
          </a:xfrm>
        </p:grpSpPr>
        <p:sp>
          <p:nvSpPr>
            <p:cNvPr id="7136" name="Google Shape;7136;p80"/>
            <p:cNvSpPr/>
            <p:nvPr/>
          </p:nvSpPr>
          <p:spPr>
            <a:xfrm>
              <a:off x="4152415" y="3763781"/>
              <a:ext cx="202213" cy="221760"/>
            </a:xfrm>
            <a:custGeom>
              <a:avLst/>
              <a:gdLst/>
              <a:ahLst/>
              <a:cxnLst/>
              <a:rect l="l" t="t" r="r" b="b"/>
              <a:pathLst>
                <a:path w="6383" h="7000" extrusionOk="0">
                  <a:moveTo>
                    <a:pt x="3206" y="0"/>
                  </a:moveTo>
                  <a:cubicBezTo>
                    <a:pt x="3000" y="0"/>
                    <a:pt x="2792" y="20"/>
                    <a:pt x="2584" y="58"/>
                  </a:cubicBezTo>
                  <a:cubicBezTo>
                    <a:pt x="1751" y="225"/>
                    <a:pt x="1036" y="701"/>
                    <a:pt x="560" y="1416"/>
                  </a:cubicBezTo>
                  <a:cubicBezTo>
                    <a:pt x="179" y="1987"/>
                    <a:pt x="1" y="2654"/>
                    <a:pt x="24" y="3332"/>
                  </a:cubicBezTo>
                  <a:cubicBezTo>
                    <a:pt x="60" y="3987"/>
                    <a:pt x="274" y="4606"/>
                    <a:pt x="667" y="5107"/>
                  </a:cubicBezTo>
                  <a:lnTo>
                    <a:pt x="596" y="6821"/>
                  </a:lnTo>
                  <a:cubicBezTo>
                    <a:pt x="596" y="6881"/>
                    <a:pt x="620" y="6940"/>
                    <a:pt x="667" y="6964"/>
                  </a:cubicBezTo>
                  <a:cubicBezTo>
                    <a:pt x="691" y="6988"/>
                    <a:pt x="727" y="7000"/>
                    <a:pt x="751" y="7000"/>
                  </a:cubicBezTo>
                  <a:cubicBezTo>
                    <a:pt x="786" y="7000"/>
                    <a:pt x="798" y="7000"/>
                    <a:pt x="834" y="6988"/>
                  </a:cubicBezTo>
                  <a:lnTo>
                    <a:pt x="2382" y="6250"/>
                  </a:lnTo>
                  <a:cubicBezTo>
                    <a:pt x="2653" y="6322"/>
                    <a:pt x="2928" y="6359"/>
                    <a:pt x="3203" y="6359"/>
                  </a:cubicBezTo>
                  <a:cubicBezTo>
                    <a:pt x="3557" y="6359"/>
                    <a:pt x="3910" y="6299"/>
                    <a:pt x="4251" y="6178"/>
                  </a:cubicBezTo>
                  <a:cubicBezTo>
                    <a:pt x="4894" y="5952"/>
                    <a:pt x="5442" y="5523"/>
                    <a:pt x="5811" y="4964"/>
                  </a:cubicBezTo>
                  <a:cubicBezTo>
                    <a:pt x="6132" y="4487"/>
                    <a:pt x="6323" y="3952"/>
                    <a:pt x="6347" y="3380"/>
                  </a:cubicBezTo>
                  <a:cubicBezTo>
                    <a:pt x="6382" y="3249"/>
                    <a:pt x="6311" y="3178"/>
                    <a:pt x="6216" y="3178"/>
                  </a:cubicBezTo>
                  <a:cubicBezTo>
                    <a:pt x="6132" y="3178"/>
                    <a:pt x="6037" y="3237"/>
                    <a:pt x="6037" y="3332"/>
                  </a:cubicBezTo>
                  <a:cubicBezTo>
                    <a:pt x="6013" y="3844"/>
                    <a:pt x="5847" y="4333"/>
                    <a:pt x="5561" y="4749"/>
                  </a:cubicBezTo>
                  <a:cubicBezTo>
                    <a:pt x="5032" y="5547"/>
                    <a:pt x="4142" y="6005"/>
                    <a:pt x="3211" y="6005"/>
                  </a:cubicBezTo>
                  <a:cubicBezTo>
                    <a:pt x="2947" y="6005"/>
                    <a:pt x="2680" y="5969"/>
                    <a:pt x="2418" y="5892"/>
                  </a:cubicBezTo>
                  <a:cubicBezTo>
                    <a:pt x="2404" y="5888"/>
                    <a:pt x="2391" y="5885"/>
                    <a:pt x="2378" y="5885"/>
                  </a:cubicBezTo>
                  <a:cubicBezTo>
                    <a:pt x="2354" y="5885"/>
                    <a:pt x="2329" y="5893"/>
                    <a:pt x="2298" y="5916"/>
                  </a:cubicBezTo>
                  <a:lnTo>
                    <a:pt x="953" y="6547"/>
                  </a:lnTo>
                  <a:lnTo>
                    <a:pt x="1024" y="5047"/>
                  </a:lnTo>
                  <a:cubicBezTo>
                    <a:pt x="1024" y="4999"/>
                    <a:pt x="1013" y="4976"/>
                    <a:pt x="989" y="4928"/>
                  </a:cubicBezTo>
                  <a:cubicBezTo>
                    <a:pt x="215" y="3964"/>
                    <a:pt x="179" y="2618"/>
                    <a:pt x="858" y="1594"/>
                  </a:cubicBezTo>
                  <a:cubicBezTo>
                    <a:pt x="1275" y="975"/>
                    <a:pt x="1917" y="535"/>
                    <a:pt x="2656" y="392"/>
                  </a:cubicBezTo>
                  <a:cubicBezTo>
                    <a:pt x="2846" y="352"/>
                    <a:pt x="3037" y="333"/>
                    <a:pt x="3226" y="333"/>
                  </a:cubicBezTo>
                  <a:cubicBezTo>
                    <a:pt x="3783" y="333"/>
                    <a:pt x="4325" y="500"/>
                    <a:pt x="4787" y="820"/>
                  </a:cubicBezTo>
                  <a:cubicBezTo>
                    <a:pt x="5442" y="1273"/>
                    <a:pt x="5870" y="1939"/>
                    <a:pt x="6013" y="2713"/>
                  </a:cubicBezTo>
                  <a:cubicBezTo>
                    <a:pt x="6024" y="2790"/>
                    <a:pt x="6105" y="2846"/>
                    <a:pt x="6182" y="2846"/>
                  </a:cubicBezTo>
                  <a:cubicBezTo>
                    <a:pt x="6189" y="2846"/>
                    <a:pt x="6197" y="2845"/>
                    <a:pt x="6204" y="2844"/>
                  </a:cubicBezTo>
                  <a:cubicBezTo>
                    <a:pt x="6287" y="2832"/>
                    <a:pt x="6347" y="2737"/>
                    <a:pt x="6335" y="2654"/>
                  </a:cubicBezTo>
                  <a:cubicBezTo>
                    <a:pt x="6192" y="1785"/>
                    <a:pt x="5692" y="1011"/>
                    <a:pt x="4965" y="535"/>
                  </a:cubicBezTo>
                  <a:cubicBezTo>
                    <a:pt x="4438" y="177"/>
                    <a:pt x="3829" y="0"/>
                    <a:pt x="32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7" name="Google Shape;7137;p80"/>
            <p:cNvSpPr/>
            <p:nvPr/>
          </p:nvSpPr>
          <p:spPr>
            <a:xfrm>
              <a:off x="4010963" y="3828662"/>
              <a:ext cx="299154" cy="298331"/>
            </a:xfrm>
            <a:custGeom>
              <a:avLst/>
              <a:gdLst/>
              <a:ahLst/>
              <a:cxnLst/>
              <a:rect l="l" t="t" r="r" b="b"/>
              <a:pathLst>
                <a:path w="9443" h="9417" extrusionOk="0">
                  <a:moveTo>
                    <a:pt x="6752" y="5654"/>
                  </a:moveTo>
                  <a:lnTo>
                    <a:pt x="9038" y="6988"/>
                  </a:lnTo>
                  <a:lnTo>
                    <a:pt x="8597" y="7714"/>
                  </a:lnTo>
                  <a:lnTo>
                    <a:pt x="6323" y="6380"/>
                  </a:lnTo>
                  <a:lnTo>
                    <a:pt x="6752" y="5654"/>
                  </a:lnTo>
                  <a:close/>
                  <a:moveTo>
                    <a:pt x="2516" y="1"/>
                  </a:moveTo>
                  <a:cubicBezTo>
                    <a:pt x="2490" y="1"/>
                    <a:pt x="2464" y="7"/>
                    <a:pt x="2441" y="22"/>
                  </a:cubicBezTo>
                  <a:lnTo>
                    <a:pt x="1429" y="618"/>
                  </a:lnTo>
                  <a:cubicBezTo>
                    <a:pt x="1358" y="665"/>
                    <a:pt x="1322" y="773"/>
                    <a:pt x="1370" y="844"/>
                  </a:cubicBezTo>
                  <a:lnTo>
                    <a:pt x="1477" y="1023"/>
                  </a:lnTo>
                  <a:lnTo>
                    <a:pt x="1060" y="1249"/>
                  </a:lnTo>
                  <a:cubicBezTo>
                    <a:pt x="620" y="1463"/>
                    <a:pt x="298" y="1856"/>
                    <a:pt x="144" y="2320"/>
                  </a:cubicBezTo>
                  <a:cubicBezTo>
                    <a:pt x="1" y="2773"/>
                    <a:pt x="25" y="3273"/>
                    <a:pt x="251" y="3713"/>
                  </a:cubicBezTo>
                  <a:cubicBezTo>
                    <a:pt x="548" y="4297"/>
                    <a:pt x="1668" y="5547"/>
                    <a:pt x="2620" y="6511"/>
                  </a:cubicBezTo>
                  <a:cubicBezTo>
                    <a:pt x="2644" y="6547"/>
                    <a:pt x="2692" y="6559"/>
                    <a:pt x="2739" y="6559"/>
                  </a:cubicBezTo>
                  <a:cubicBezTo>
                    <a:pt x="2787" y="6559"/>
                    <a:pt x="2822" y="6547"/>
                    <a:pt x="2858" y="6511"/>
                  </a:cubicBezTo>
                  <a:cubicBezTo>
                    <a:pt x="2918" y="6452"/>
                    <a:pt x="2918" y="6333"/>
                    <a:pt x="2858" y="6273"/>
                  </a:cubicBezTo>
                  <a:cubicBezTo>
                    <a:pt x="1679" y="5083"/>
                    <a:pt x="775" y="4011"/>
                    <a:pt x="548" y="3570"/>
                  </a:cubicBezTo>
                  <a:cubicBezTo>
                    <a:pt x="191" y="2832"/>
                    <a:pt x="477" y="1927"/>
                    <a:pt x="1203" y="1546"/>
                  </a:cubicBezTo>
                  <a:lnTo>
                    <a:pt x="1632" y="1320"/>
                  </a:lnTo>
                  <a:lnTo>
                    <a:pt x="2572" y="2916"/>
                  </a:lnTo>
                  <a:cubicBezTo>
                    <a:pt x="2477" y="2951"/>
                    <a:pt x="2394" y="2999"/>
                    <a:pt x="2322" y="3070"/>
                  </a:cubicBezTo>
                  <a:cubicBezTo>
                    <a:pt x="1941" y="3404"/>
                    <a:pt x="1882" y="3951"/>
                    <a:pt x="2168" y="4356"/>
                  </a:cubicBezTo>
                  <a:cubicBezTo>
                    <a:pt x="2322" y="4559"/>
                    <a:pt x="4906" y="7154"/>
                    <a:pt x="5120" y="7297"/>
                  </a:cubicBezTo>
                  <a:cubicBezTo>
                    <a:pt x="5275" y="7416"/>
                    <a:pt x="5489" y="7476"/>
                    <a:pt x="5680" y="7476"/>
                  </a:cubicBezTo>
                  <a:cubicBezTo>
                    <a:pt x="5954" y="7476"/>
                    <a:pt x="6204" y="7380"/>
                    <a:pt x="6394" y="7154"/>
                  </a:cubicBezTo>
                  <a:cubicBezTo>
                    <a:pt x="6466" y="7083"/>
                    <a:pt x="6513" y="6988"/>
                    <a:pt x="6561" y="6904"/>
                  </a:cubicBezTo>
                  <a:lnTo>
                    <a:pt x="8156" y="7833"/>
                  </a:lnTo>
                  <a:lnTo>
                    <a:pt x="7930" y="8262"/>
                  </a:lnTo>
                  <a:cubicBezTo>
                    <a:pt x="7654" y="8781"/>
                    <a:pt x="7123" y="9083"/>
                    <a:pt x="6580" y="9083"/>
                  </a:cubicBezTo>
                  <a:cubicBezTo>
                    <a:pt x="6352" y="9083"/>
                    <a:pt x="6121" y="9029"/>
                    <a:pt x="5906" y="8916"/>
                  </a:cubicBezTo>
                  <a:cubicBezTo>
                    <a:pt x="5478" y="8702"/>
                    <a:pt x="4477" y="7869"/>
                    <a:pt x="3334" y="6749"/>
                  </a:cubicBezTo>
                  <a:cubicBezTo>
                    <a:pt x="3305" y="6720"/>
                    <a:pt x="3260" y="6705"/>
                    <a:pt x="3215" y="6705"/>
                  </a:cubicBezTo>
                  <a:cubicBezTo>
                    <a:pt x="3171" y="6705"/>
                    <a:pt x="3126" y="6720"/>
                    <a:pt x="3096" y="6749"/>
                  </a:cubicBezTo>
                  <a:cubicBezTo>
                    <a:pt x="3037" y="6809"/>
                    <a:pt x="3037" y="6928"/>
                    <a:pt x="3096" y="6988"/>
                  </a:cubicBezTo>
                  <a:cubicBezTo>
                    <a:pt x="4287" y="8142"/>
                    <a:pt x="5275" y="8976"/>
                    <a:pt x="5740" y="9214"/>
                  </a:cubicBezTo>
                  <a:cubicBezTo>
                    <a:pt x="5990" y="9357"/>
                    <a:pt x="6275" y="9416"/>
                    <a:pt x="6561" y="9416"/>
                  </a:cubicBezTo>
                  <a:cubicBezTo>
                    <a:pt x="6752" y="9416"/>
                    <a:pt x="6942" y="9381"/>
                    <a:pt x="7144" y="9321"/>
                  </a:cubicBezTo>
                  <a:cubicBezTo>
                    <a:pt x="7597" y="9178"/>
                    <a:pt x="7990" y="8845"/>
                    <a:pt x="8216" y="8416"/>
                  </a:cubicBezTo>
                  <a:lnTo>
                    <a:pt x="8430" y="8000"/>
                  </a:lnTo>
                  <a:lnTo>
                    <a:pt x="8609" y="8107"/>
                  </a:lnTo>
                  <a:cubicBezTo>
                    <a:pt x="8645" y="8119"/>
                    <a:pt x="8668" y="8131"/>
                    <a:pt x="8704" y="8131"/>
                  </a:cubicBezTo>
                  <a:cubicBezTo>
                    <a:pt x="8764" y="8131"/>
                    <a:pt x="8823" y="8107"/>
                    <a:pt x="8847" y="8047"/>
                  </a:cubicBezTo>
                  <a:lnTo>
                    <a:pt x="9442" y="7035"/>
                  </a:lnTo>
                  <a:cubicBezTo>
                    <a:pt x="9419" y="6976"/>
                    <a:pt x="9419" y="6928"/>
                    <a:pt x="9419" y="6880"/>
                  </a:cubicBezTo>
                  <a:cubicBezTo>
                    <a:pt x="9407" y="6845"/>
                    <a:pt x="9371" y="6809"/>
                    <a:pt x="9347" y="6785"/>
                  </a:cubicBezTo>
                  <a:lnTo>
                    <a:pt x="6787" y="5273"/>
                  </a:lnTo>
                  <a:cubicBezTo>
                    <a:pt x="6765" y="5262"/>
                    <a:pt x="6740" y="5257"/>
                    <a:pt x="6713" y="5257"/>
                  </a:cubicBezTo>
                  <a:cubicBezTo>
                    <a:pt x="6655" y="5257"/>
                    <a:pt x="6594" y="5283"/>
                    <a:pt x="6561" y="5333"/>
                  </a:cubicBezTo>
                  <a:lnTo>
                    <a:pt x="5966" y="6345"/>
                  </a:lnTo>
                  <a:cubicBezTo>
                    <a:pt x="5930" y="6392"/>
                    <a:pt x="5930" y="6440"/>
                    <a:pt x="5954" y="6476"/>
                  </a:cubicBezTo>
                  <a:cubicBezTo>
                    <a:pt x="5966" y="6523"/>
                    <a:pt x="5990" y="6559"/>
                    <a:pt x="6025" y="6583"/>
                  </a:cubicBezTo>
                  <a:lnTo>
                    <a:pt x="6251" y="6714"/>
                  </a:lnTo>
                  <a:lnTo>
                    <a:pt x="6228" y="6749"/>
                  </a:lnTo>
                  <a:cubicBezTo>
                    <a:pt x="6204" y="6809"/>
                    <a:pt x="6168" y="6869"/>
                    <a:pt x="6132" y="6928"/>
                  </a:cubicBezTo>
                  <a:cubicBezTo>
                    <a:pt x="6008" y="7067"/>
                    <a:pt x="5834" y="7141"/>
                    <a:pt x="5659" y="7141"/>
                  </a:cubicBezTo>
                  <a:cubicBezTo>
                    <a:pt x="5534" y="7141"/>
                    <a:pt x="5408" y="7103"/>
                    <a:pt x="5299" y="7023"/>
                  </a:cubicBezTo>
                  <a:cubicBezTo>
                    <a:pt x="5120" y="6880"/>
                    <a:pt x="2561" y="4321"/>
                    <a:pt x="2418" y="4142"/>
                  </a:cubicBezTo>
                  <a:cubicBezTo>
                    <a:pt x="2227" y="3892"/>
                    <a:pt x="2275" y="3535"/>
                    <a:pt x="2513" y="3309"/>
                  </a:cubicBezTo>
                  <a:cubicBezTo>
                    <a:pt x="2561" y="3273"/>
                    <a:pt x="2620" y="3237"/>
                    <a:pt x="2692" y="3213"/>
                  </a:cubicBezTo>
                  <a:lnTo>
                    <a:pt x="2727" y="3189"/>
                  </a:lnTo>
                  <a:lnTo>
                    <a:pt x="2858" y="3416"/>
                  </a:lnTo>
                  <a:cubicBezTo>
                    <a:pt x="2882" y="3475"/>
                    <a:pt x="2942" y="3511"/>
                    <a:pt x="3001" y="3511"/>
                  </a:cubicBezTo>
                  <a:cubicBezTo>
                    <a:pt x="3037" y="3511"/>
                    <a:pt x="3061" y="3487"/>
                    <a:pt x="3096" y="3475"/>
                  </a:cubicBezTo>
                  <a:lnTo>
                    <a:pt x="4108" y="2880"/>
                  </a:lnTo>
                  <a:cubicBezTo>
                    <a:pt x="4144" y="2844"/>
                    <a:pt x="4168" y="2820"/>
                    <a:pt x="4180" y="2773"/>
                  </a:cubicBezTo>
                  <a:cubicBezTo>
                    <a:pt x="4192" y="2737"/>
                    <a:pt x="4180" y="2689"/>
                    <a:pt x="4168" y="2642"/>
                  </a:cubicBezTo>
                  <a:lnTo>
                    <a:pt x="3442" y="1404"/>
                  </a:lnTo>
                  <a:cubicBezTo>
                    <a:pt x="3409" y="1355"/>
                    <a:pt x="3348" y="1322"/>
                    <a:pt x="3290" y="1322"/>
                  </a:cubicBezTo>
                  <a:cubicBezTo>
                    <a:pt x="3264" y="1322"/>
                    <a:pt x="3238" y="1329"/>
                    <a:pt x="3215" y="1344"/>
                  </a:cubicBezTo>
                  <a:cubicBezTo>
                    <a:pt x="3144" y="1392"/>
                    <a:pt x="3108" y="1499"/>
                    <a:pt x="3156" y="1570"/>
                  </a:cubicBezTo>
                  <a:lnTo>
                    <a:pt x="3787" y="2654"/>
                  </a:lnTo>
                  <a:lnTo>
                    <a:pt x="3061" y="3082"/>
                  </a:lnTo>
                  <a:lnTo>
                    <a:pt x="1727" y="808"/>
                  </a:lnTo>
                  <a:lnTo>
                    <a:pt x="2453" y="380"/>
                  </a:lnTo>
                  <a:lnTo>
                    <a:pt x="2822" y="1011"/>
                  </a:lnTo>
                  <a:cubicBezTo>
                    <a:pt x="2855" y="1060"/>
                    <a:pt x="2917" y="1087"/>
                    <a:pt x="2975" y="1087"/>
                  </a:cubicBezTo>
                  <a:cubicBezTo>
                    <a:pt x="3001" y="1087"/>
                    <a:pt x="3027" y="1081"/>
                    <a:pt x="3049" y="1070"/>
                  </a:cubicBezTo>
                  <a:cubicBezTo>
                    <a:pt x="3120" y="1023"/>
                    <a:pt x="3156" y="915"/>
                    <a:pt x="3108" y="844"/>
                  </a:cubicBezTo>
                  <a:lnTo>
                    <a:pt x="2656" y="82"/>
                  </a:lnTo>
                  <a:cubicBezTo>
                    <a:pt x="2631" y="33"/>
                    <a:pt x="2573" y="1"/>
                    <a:pt x="25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8" name="Google Shape;7138;p80"/>
            <p:cNvSpPr/>
            <p:nvPr/>
          </p:nvSpPr>
          <p:spPr>
            <a:xfrm>
              <a:off x="4187104" y="3787731"/>
              <a:ext cx="133943" cy="146520"/>
            </a:xfrm>
            <a:custGeom>
              <a:avLst/>
              <a:gdLst/>
              <a:ahLst/>
              <a:cxnLst/>
              <a:rect l="l" t="t" r="r" b="b"/>
              <a:pathLst>
                <a:path w="4228" h="4625" extrusionOk="0">
                  <a:moveTo>
                    <a:pt x="2742" y="0"/>
                  </a:moveTo>
                  <a:cubicBezTo>
                    <a:pt x="2716" y="0"/>
                    <a:pt x="2690" y="6"/>
                    <a:pt x="2668" y="17"/>
                  </a:cubicBezTo>
                  <a:cubicBezTo>
                    <a:pt x="2596" y="64"/>
                    <a:pt x="2561" y="171"/>
                    <a:pt x="2608" y="243"/>
                  </a:cubicBezTo>
                  <a:lnTo>
                    <a:pt x="2763" y="493"/>
                  </a:lnTo>
                  <a:cubicBezTo>
                    <a:pt x="2549" y="433"/>
                    <a:pt x="2346" y="398"/>
                    <a:pt x="2120" y="398"/>
                  </a:cubicBezTo>
                  <a:cubicBezTo>
                    <a:pt x="953" y="398"/>
                    <a:pt x="1" y="1350"/>
                    <a:pt x="1" y="2505"/>
                  </a:cubicBezTo>
                  <a:cubicBezTo>
                    <a:pt x="1" y="3672"/>
                    <a:pt x="953" y="4624"/>
                    <a:pt x="2120" y="4624"/>
                  </a:cubicBezTo>
                  <a:cubicBezTo>
                    <a:pt x="3275" y="4624"/>
                    <a:pt x="4228" y="3672"/>
                    <a:pt x="4228" y="2505"/>
                  </a:cubicBezTo>
                  <a:cubicBezTo>
                    <a:pt x="4228" y="2362"/>
                    <a:pt x="4204" y="2195"/>
                    <a:pt x="4168" y="2029"/>
                  </a:cubicBezTo>
                  <a:cubicBezTo>
                    <a:pt x="4158" y="1958"/>
                    <a:pt x="4096" y="1904"/>
                    <a:pt x="4012" y="1904"/>
                  </a:cubicBezTo>
                  <a:cubicBezTo>
                    <a:pt x="3998" y="1904"/>
                    <a:pt x="3982" y="1906"/>
                    <a:pt x="3966" y="1910"/>
                  </a:cubicBezTo>
                  <a:cubicBezTo>
                    <a:pt x="3870" y="1922"/>
                    <a:pt x="3811" y="2017"/>
                    <a:pt x="3847" y="2124"/>
                  </a:cubicBezTo>
                  <a:cubicBezTo>
                    <a:pt x="3870" y="2255"/>
                    <a:pt x="3894" y="2386"/>
                    <a:pt x="3894" y="2517"/>
                  </a:cubicBezTo>
                  <a:cubicBezTo>
                    <a:pt x="3894" y="3505"/>
                    <a:pt x="3085" y="4303"/>
                    <a:pt x="2108" y="4303"/>
                  </a:cubicBezTo>
                  <a:cubicBezTo>
                    <a:pt x="1120" y="4303"/>
                    <a:pt x="322" y="3505"/>
                    <a:pt x="322" y="2517"/>
                  </a:cubicBezTo>
                  <a:cubicBezTo>
                    <a:pt x="322" y="1541"/>
                    <a:pt x="1120" y="731"/>
                    <a:pt x="2108" y="731"/>
                  </a:cubicBezTo>
                  <a:cubicBezTo>
                    <a:pt x="2299" y="731"/>
                    <a:pt x="2477" y="767"/>
                    <a:pt x="2656" y="826"/>
                  </a:cubicBezTo>
                  <a:lnTo>
                    <a:pt x="2299" y="910"/>
                  </a:lnTo>
                  <a:cubicBezTo>
                    <a:pt x="2204" y="933"/>
                    <a:pt x="2144" y="1017"/>
                    <a:pt x="2180" y="1124"/>
                  </a:cubicBezTo>
                  <a:cubicBezTo>
                    <a:pt x="2190" y="1195"/>
                    <a:pt x="2260" y="1248"/>
                    <a:pt x="2339" y="1248"/>
                  </a:cubicBezTo>
                  <a:cubicBezTo>
                    <a:pt x="2353" y="1248"/>
                    <a:pt x="2368" y="1247"/>
                    <a:pt x="2382" y="1243"/>
                  </a:cubicBezTo>
                  <a:lnTo>
                    <a:pt x="3204" y="1052"/>
                  </a:lnTo>
                  <a:cubicBezTo>
                    <a:pt x="3311" y="1017"/>
                    <a:pt x="3370" y="898"/>
                    <a:pt x="3311" y="791"/>
                  </a:cubicBezTo>
                  <a:lnTo>
                    <a:pt x="2894" y="76"/>
                  </a:lnTo>
                  <a:cubicBezTo>
                    <a:pt x="2861" y="27"/>
                    <a:pt x="2800" y="0"/>
                    <a:pt x="27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9" name="Google Shape;7139;p80"/>
            <p:cNvSpPr/>
            <p:nvPr/>
          </p:nvSpPr>
          <p:spPr>
            <a:xfrm>
              <a:off x="4220685" y="3840669"/>
              <a:ext cx="39632" cy="52462"/>
            </a:xfrm>
            <a:custGeom>
              <a:avLst/>
              <a:gdLst/>
              <a:ahLst/>
              <a:cxnLst/>
              <a:rect l="l" t="t" r="r" b="b"/>
              <a:pathLst>
                <a:path w="1251" h="1656" extrusionOk="0">
                  <a:moveTo>
                    <a:pt x="572" y="1"/>
                  </a:moveTo>
                  <a:cubicBezTo>
                    <a:pt x="274" y="1"/>
                    <a:pt x="12" y="239"/>
                    <a:pt x="12" y="524"/>
                  </a:cubicBezTo>
                  <a:cubicBezTo>
                    <a:pt x="12" y="608"/>
                    <a:pt x="96" y="679"/>
                    <a:pt x="179" y="679"/>
                  </a:cubicBezTo>
                  <a:cubicBezTo>
                    <a:pt x="274" y="679"/>
                    <a:pt x="346" y="608"/>
                    <a:pt x="346" y="524"/>
                  </a:cubicBezTo>
                  <a:cubicBezTo>
                    <a:pt x="346" y="417"/>
                    <a:pt x="429" y="322"/>
                    <a:pt x="548" y="322"/>
                  </a:cubicBezTo>
                  <a:lnTo>
                    <a:pt x="608" y="322"/>
                  </a:lnTo>
                  <a:cubicBezTo>
                    <a:pt x="655" y="322"/>
                    <a:pt x="667" y="358"/>
                    <a:pt x="691" y="370"/>
                  </a:cubicBezTo>
                  <a:cubicBezTo>
                    <a:pt x="703" y="382"/>
                    <a:pt x="703" y="417"/>
                    <a:pt x="691" y="429"/>
                  </a:cubicBezTo>
                  <a:lnTo>
                    <a:pt x="48" y="1382"/>
                  </a:lnTo>
                  <a:cubicBezTo>
                    <a:pt x="12" y="1429"/>
                    <a:pt x="1" y="1501"/>
                    <a:pt x="36" y="1560"/>
                  </a:cubicBezTo>
                  <a:cubicBezTo>
                    <a:pt x="60" y="1620"/>
                    <a:pt x="120" y="1656"/>
                    <a:pt x="179" y="1656"/>
                  </a:cubicBezTo>
                  <a:lnTo>
                    <a:pt x="1072" y="1656"/>
                  </a:lnTo>
                  <a:cubicBezTo>
                    <a:pt x="1167" y="1656"/>
                    <a:pt x="1239" y="1572"/>
                    <a:pt x="1239" y="1489"/>
                  </a:cubicBezTo>
                  <a:cubicBezTo>
                    <a:pt x="1251" y="1406"/>
                    <a:pt x="1179" y="1322"/>
                    <a:pt x="1084" y="1322"/>
                  </a:cubicBezTo>
                  <a:lnTo>
                    <a:pt x="513" y="1322"/>
                  </a:lnTo>
                  <a:lnTo>
                    <a:pt x="989" y="620"/>
                  </a:lnTo>
                  <a:cubicBezTo>
                    <a:pt x="1072" y="513"/>
                    <a:pt x="1072" y="358"/>
                    <a:pt x="1001" y="227"/>
                  </a:cubicBezTo>
                  <a:cubicBezTo>
                    <a:pt x="929" y="84"/>
                    <a:pt x="786" y="1"/>
                    <a:pt x="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0" name="Google Shape;7140;p80"/>
            <p:cNvSpPr/>
            <p:nvPr/>
          </p:nvSpPr>
          <p:spPr>
            <a:xfrm>
              <a:off x="4259905" y="3840669"/>
              <a:ext cx="29082" cy="52082"/>
            </a:xfrm>
            <a:custGeom>
              <a:avLst/>
              <a:gdLst/>
              <a:ahLst/>
              <a:cxnLst/>
              <a:rect l="l" t="t" r="r" b="b"/>
              <a:pathLst>
                <a:path w="918" h="1644" extrusionOk="0">
                  <a:moveTo>
                    <a:pt x="156" y="1"/>
                  </a:moveTo>
                  <a:cubicBezTo>
                    <a:pt x="72" y="1"/>
                    <a:pt x="1" y="72"/>
                    <a:pt x="1" y="167"/>
                  </a:cubicBezTo>
                  <a:lnTo>
                    <a:pt x="1" y="870"/>
                  </a:lnTo>
                  <a:cubicBezTo>
                    <a:pt x="1" y="953"/>
                    <a:pt x="72" y="1025"/>
                    <a:pt x="156" y="1025"/>
                  </a:cubicBezTo>
                  <a:lnTo>
                    <a:pt x="596" y="1025"/>
                  </a:lnTo>
                  <a:lnTo>
                    <a:pt x="596" y="1477"/>
                  </a:lnTo>
                  <a:cubicBezTo>
                    <a:pt x="596" y="1560"/>
                    <a:pt x="668" y="1644"/>
                    <a:pt x="751" y="1644"/>
                  </a:cubicBezTo>
                  <a:cubicBezTo>
                    <a:pt x="846" y="1644"/>
                    <a:pt x="918" y="1560"/>
                    <a:pt x="918" y="1477"/>
                  </a:cubicBezTo>
                  <a:lnTo>
                    <a:pt x="918" y="846"/>
                  </a:lnTo>
                  <a:lnTo>
                    <a:pt x="918" y="155"/>
                  </a:lnTo>
                  <a:cubicBezTo>
                    <a:pt x="918" y="72"/>
                    <a:pt x="846" y="1"/>
                    <a:pt x="739" y="1"/>
                  </a:cubicBezTo>
                  <a:cubicBezTo>
                    <a:pt x="656" y="1"/>
                    <a:pt x="584" y="72"/>
                    <a:pt x="584" y="167"/>
                  </a:cubicBezTo>
                  <a:lnTo>
                    <a:pt x="584" y="703"/>
                  </a:lnTo>
                  <a:lnTo>
                    <a:pt x="322" y="703"/>
                  </a:lnTo>
                  <a:lnTo>
                    <a:pt x="322" y="167"/>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41" name="Google Shape;7141;p80"/>
          <p:cNvGrpSpPr/>
          <p:nvPr/>
        </p:nvGrpSpPr>
        <p:grpSpPr>
          <a:xfrm>
            <a:off x="2214042" y="3810509"/>
            <a:ext cx="368153" cy="311193"/>
            <a:chOff x="2214042" y="3810509"/>
            <a:chExt cx="368153" cy="311193"/>
          </a:xfrm>
        </p:grpSpPr>
        <p:sp>
          <p:nvSpPr>
            <p:cNvPr id="7142" name="Google Shape;7142;p80"/>
            <p:cNvSpPr/>
            <p:nvPr/>
          </p:nvSpPr>
          <p:spPr>
            <a:xfrm>
              <a:off x="2214042" y="3810509"/>
              <a:ext cx="368153" cy="311193"/>
            </a:xfrm>
            <a:custGeom>
              <a:avLst/>
              <a:gdLst/>
              <a:ahLst/>
              <a:cxnLst/>
              <a:rect l="l" t="t" r="r" b="b"/>
              <a:pathLst>
                <a:path w="11621" h="9823" extrusionOk="0">
                  <a:moveTo>
                    <a:pt x="11264" y="6227"/>
                  </a:moveTo>
                  <a:lnTo>
                    <a:pt x="11264" y="6834"/>
                  </a:lnTo>
                  <a:lnTo>
                    <a:pt x="9644" y="6834"/>
                  </a:lnTo>
                  <a:lnTo>
                    <a:pt x="9406" y="6525"/>
                  </a:lnTo>
                  <a:lnTo>
                    <a:pt x="9180" y="6227"/>
                  </a:lnTo>
                  <a:close/>
                  <a:moveTo>
                    <a:pt x="8787" y="6239"/>
                  </a:moveTo>
                  <a:lnTo>
                    <a:pt x="9061" y="6608"/>
                  </a:lnTo>
                  <a:lnTo>
                    <a:pt x="8406" y="7191"/>
                  </a:lnTo>
                  <a:lnTo>
                    <a:pt x="7894" y="7191"/>
                  </a:lnTo>
                  <a:lnTo>
                    <a:pt x="7025" y="6239"/>
                  </a:lnTo>
                  <a:close/>
                  <a:moveTo>
                    <a:pt x="8632" y="7537"/>
                  </a:moveTo>
                  <a:lnTo>
                    <a:pt x="8632" y="7953"/>
                  </a:lnTo>
                  <a:lnTo>
                    <a:pt x="7561" y="7953"/>
                  </a:lnTo>
                  <a:lnTo>
                    <a:pt x="7561" y="7537"/>
                  </a:lnTo>
                  <a:close/>
                  <a:moveTo>
                    <a:pt x="6584" y="0"/>
                  </a:moveTo>
                  <a:cubicBezTo>
                    <a:pt x="4596" y="0"/>
                    <a:pt x="2786" y="1179"/>
                    <a:pt x="1977" y="2977"/>
                  </a:cubicBezTo>
                  <a:cubicBezTo>
                    <a:pt x="1941" y="3072"/>
                    <a:pt x="1977" y="3167"/>
                    <a:pt x="2072" y="3203"/>
                  </a:cubicBezTo>
                  <a:cubicBezTo>
                    <a:pt x="2094" y="3216"/>
                    <a:pt x="2118" y="3222"/>
                    <a:pt x="2142" y="3222"/>
                  </a:cubicBezTo>
                  <a:cubicBezTo>
                    <a:pt x="2208" y="3222"/>
                    <a:pt x="2272" y="3177"/>
                    <a:pt x="2298" y="3108"/>
                  </a:cubicBezTo>
                  <a:cubicBezTo>
                    <a:pt x="3048" y="1429"/>
                    <a:pt x="4739" y="333"/>
                    <a:pt x="6584" y="333"/>
                  </a:cubicBezTo>
                  <a:cubicBezTo>
                    <a:pt x="9109" y="333"/>
                    <a:pt x="11192" y="2358"/>
                    <a:pt x="11287" y="4846"/>
                  </a:cubicBezTo>
                  <a:lnTo>
                    <a:pt x="10835" y="4846"/>
                  </a:lnTo>
                  <a:cubicBezTo>
                    <a:pt x="10716" y="4108"/>
                    <a:pt x="10371" y="3405"/>
                    <a:pt x="9823" y="2870"/>
                  </a:cubicBezTo>
                  <a:cubicBezTo>
                    <a:pt x="9240" y="2310"/>
                    <a:pt x="8489" y="1941"/>
                    <a:pt x="7680" y="1857"/>
                  </a:cubicBezTo>
                  <a:cubicBezTo>
                    <a:pt x="7674" y="1857"/>
                    <a:pt x="7668" y="1856"/>
                    <a:pt x="7661" y="1856"/>
                  </a:cubicBezTo>
                  <a:cubicBezTo>
                    <a:pt x="7583" y="1856"/>
                    <a:pt x="7500" y="1924"/>
                    <a:pt x="7489" y="2012"/>
                  </a:cubicBezTo>
                  <a:cubicBezTo>
                    <a:pt x="7477" y="2096"/>
                    <a:pt x="7549" y="2191"/>
                    <a:pt x="7632" y="2203"/>
                  </a:cubicBezTo>
                  <a:cubicBezTo>
                    <a:pt x="9061" y="2358"/>
                    <a:pt x="10240" y="3453"/>
                    <a:pt x="10478" y="4846"/>
                  </a:cubicBezTo>
                  <a:lnTo>
                    <a:pt x="4168" y="4846"/>
                  </a:lnTo>
                  <a:cubicBezTo>
                    <a:pt x="4406" y="3441"/>
                    <a:pt x="5584" y="2334"/>
                    <a:pt x="7013" y="2191"/>
                  </a:cubicBezTo>
                  <a:cubicBezTo>
                    <a:pt x="7096" y="2167"/>
                    <a:pt x="7180" y="2096"/>
                    <a:pt x="7156" y="2012"/>
                  </a:cubicBezTo>
                  <a:cubicBezTo>
                    <a:pt x="7145" y="1924"/>
                    <a:pt x="7083" y="1856"/>
                    <a:pt x="6998" y="1856"/>
                  </a:cubicBezTo>
                  <a:cubicBezTo>
                    <a:pt x="6991" y="1856"/>
                    <a:pt x="6984" y="1857"/>
                    <a:pt x="6977" y="1857"/>
                  </a:cubicBezTo>
                  <a:cubicBezTo>
                    <a:pt x="5370" y="2024"/>
                    <a:pt x="4060" y="3262"/>
                    <a:pt x="3822" y="4846"/>
                  </a:cubicBezTo>
                  <a:lnTo>
                    <a:pt x="1882" y="4846"/>
                  </a:lnTo>
                  <a:cubicBezTo>
                    <a:pt x="1893" y="4477"/>
                    <a:pt x="1953" y="4108"/>
                    <a:pt x="2060" y="3751"/>
                  </a:cubicBezTo>
                  <a:cubicBezTo>
                    <a:pt x="2084" y="3655"/>
                    <a:pt x="2024" y="3572"/>
                    <a:pt x="1941" y="3548"/>
                  </a:cubicBezTo>
                  <a:cubicBezTo>
                    <a:pt x="1922" y="3541"/>
                    <a:pt x="1903" y="3538"/>
                    <a:pt x="1885" y="3538"/>
                  </a:cubicBezTo>
                  <a:cubicBezTo>
                    <a:pt x="1814" y="3538"/>
                    <a:pt x="1755" y="3589"/>
                    <a:pt x="1727" y="3655"/>
                  </a:cubicBezTo>
                  <a:cubicBezTo>
                    <a:pt x="1608" y="4060"/>
                    <a:pt x="1548" y="4477"/>
                    <a:pt x="1536" y="4905"/>
                  </a:cubicBezTo>
                  <a:lnTo>
                    <a:pt x="119" y="5417"/>
                  </a:lnTo>
                  <a:cubicBezTo>
                    <a:pt x="48" y="5441"/>
                    <a:pt x="0" y="5501"/>
                    <a:pt x="0" y="5584"/>
                  </a:cubicBezTo>
                  <a:lnTo>
                    <a:pt x="0" y="6072"/>
                  </a:lnTo>
                  <a:cubicBezTo>
                    <a:pt x="0" y="6156"/>
                    <a:pt x="72" y="6239"/>
                    <a:pt x="167" y="6239"/>
                  </a:cubicBezTo>
                  <a:lnTo>
                    <a:pt x="2572" y="6239"/>
                  </a:lnTo>
                  <a:cubicBezTo>
                    <a:pt x="2667" y="6239"/>
                    <a:pt x="2739" y="6156"/>
                    <a:pt x="2739" y="6072"/>
                  </a:cubicBezTo>
                  <a:cubicBezTo>
                    <a:pt x="2739" y="5977"/>
                    <a:pt x="2667" y="5906"/>
                    <a:pt x="2572" y="5906"/>
                  </a:cubicBezTo>
                  <a:lnTo>
                    <a:pt x="346" y="5906"/>
                  </a:lnTo>
                  <a:lnTo>
                    <a:pt x="346" y="5703"/>
                  </a:lnTo>
                  <a:lnTo>
                    <a:pt x="1727" y="5203"/>
                  </a:lnTo>
                  <a:lnTo>
                    <a:pt x="11264" y="5203"/>
                  </a:lnTo>
                  <a:lnTo>
                    <a:pt x="11264" y="5739"/>
                  </a:lnTo>
                  <a:lnTo>
                    <a:pt x="11264" y="5906"/>
                  </a:lnTo>
                  <a:lnTo>
                    <a:pt x="3251" y="5906"/>
                  </a:lnTo>
                  <a:cubicBezTo>
                    <a:pt x="3155" y="5906"/>
                    <a:pt x="3084" y="5989"/>
                    <a:pt x="3084" y="6072"/>
                  </a:cubicBezTo>
                  <a:cubicBezTo>
                    <a:pt x="3084" y="6168"/>
                    <a:pt x="3155" y="6239"/>
                    <a:pt x="3251" y="6239"/>
                  </a:cubicBezTo>
                  <a:lnTo>
                    <a:pt x="6549" y="6239"/>
                  </a:lnTo>
                  <a:lnTo>
                    <a:pt x="7418" y="7191"/>
                  </a:lnTo>
                  <a:lnTo>
                    <a:pt x="7382" y="7191"/>
                  </a:lnTo>
                  <a:cubicBezTo>
                    <a:pt x="7299" y="7191"/>
                    <a:pt x="7216" y="7263"/>
                    <a:pt x="7216" y="7358"/>
                  </a:cubicBezTo>
                  <a:lnTo>
                    <a:pt x="7216" y="8108"/>
                  </a:lnTo>
                  <a:cubicBezTo>
                    <a:pt x="7216" y="8204"/>
                    <a:pt x="7299" y="8275"/>
                    <a:pt x="7382" y="8275"/>
                  </a:cubicBezTo>
                  <a:lnTo>
                    <a:pt x="7930" y="8275"/>
                  </a:lnTo>
                  <a:lnTo>
                    <a:pt x="7930" y="9656"/>
                  </a:lnTo>
                  <a:cubicBezTo>
                    <a:pt x="7930" y="9751"/>
                    <a:pt x="8013" y="9823"/>
                    <a:pt x="8097" y="9823"/>
                  </a:cubicBezTo>
                  <a:cubicBezTo>
                    <a:pt x="8192" y="9823"/>
                    <a:pt x="8263" y="9751"/>
                    <a:pt x="8263" y="9656"/>
                  </a:cubicBezTo>
                  <a:lnTo>
                    <a:pt x="8263" y="8275"/>
                  </a:lnTo>
                  <a:lnTo>
                    <a:pt x="8811" y="8275"/>
                  </a:lnTo>
                  <a:cubicBezTo>
                    <a:pt x="8906" y="8275"/>
                    <a:pt x="8978" y="8204"/>
                    <a:pt x="8978" y="8108"/>
                  </a:cubicBezTo>
                  <a:lnTo>
                    <a:pt x="8978" y="7358"/>
                  </a:lnTo>
                  <a:cubicBezTo>
                    <a:pt x="8978" y="7275"/>
                    <a:pt x="8930" y="7239"/>
                    <a:pt x="8882" y="7203"/>
                  </a:cubicBezTo>
                  <a:lnTo>
                    <a:pt x="9240" y="6882"/>
                  </a:lnTo>
                  <a:lnTo>
                    <a:pt x="9418" y="7096"/>
                  </a:lnTo>
                  <a:cubicBezTo>
                    <a:pt x="9454" y="7144"/>
                    <a:pt x="9513" y="7180"/>
                    <a:pt x="9561" y="7180"/>
                  </a:cubicBezTo>
                  <a:lnTo>
                    <a:pt x="11466" y="7180"/>
                  </a:lnTo>
                  <a:cubicBezTo>
                    <a:pt x="11549" y="7180"/>
                    <a:pt x="11621" y="7096"/>
                    <a:pt x="11621" y="7013"/>
                  </a:cubicBezTo>
                  <a:lnTo>
                    <a:pt x="11621" y="6072"/>
                  </a:lnTo>
                  <a:lnTo>
                    <a:pt x="11621" y="5739"/>
                  </a:lnTo>
                  <a:lnTo>
                    <a:pt x="11621" y="5036"/>
                  </a:lnTo>
                  <a:cubicBezTo>
                    <a:pt x="11621" y="3691"/>
                    <a:pt x="11109" y="2429"/>
                    <a:pt x="10156" y="1476"/>
                  </a:cubicBezTo>
                  <a:cubicBezTo>
                    <a:pt x="9204" y="524"/>
                    <a:pt x="7930" y="0"/>
                    <a:pt x="6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3" name="Google Shape;7143;p80"/>
            <p:cNvSpPr/>
            <p:nvPr/>
          </p:nvSpPr>
          <p:spPr>
            <a:xfrm>
              <a:off x="2451674" y="3927060"/>
              <a:ext cx="70932" cy="32092"/>
            </a:xfrm>
            <a:custGeom>
              <a:avLst/>
              <a:gdLst/>
              <a:ahLst/>
              <a:cxnLst/>
              <a:rect l="l" t="t" r="r" b="b"/>
              <a:pathLst>
                <a:path w="2239" h="1013" extrusionOk="0">
                  <a:moveTo>
                    <a:pt x="1727" y="322"/>
                  </a:moveTo>
                  <a:cubicBezTo>
                    <a:pt x="1822" y="322"/>
                    <a:pt x="1905" y="393"/>
                    <a:pt x="1905" y="500"/>
                  </a:cubicBezTo>
                  <a:cubicBezTo>
                    <a:pt x="1893" y="607"/>
                    <a:pt x="1822" y="679"/>
                    <a:pt x="1727" y="679"/>
                  </a:cubicBezTo>
                  <a:lnTo>
                    <a:pt x="512" y="679"/>
                  </a:lnTo>
                  <a:cubicBezTo>
                    <a:pt x="417" y="679"/>
                    <a:pt x="334" y="607"/>
                    <a:pt x="334" y="500"/>
                  </a:cubicBezTo>
                  <a:cubicBezTo>
                    <a:pt x="334" y="417"/>
                    <a:pt x="405" y="322"/>
                    <a:pt x="512" y="322"/>
                  </a:cubicBezTo>
                  <a:close/>
                  <a:moveTo>
                    <a:pt x="512" y="0"/>
                  </a:moveTo>
                  <a:cubicBezTo>
                    <a:pt x="226" y="0"/>
                    <a:pt x="0" y="226"/>
                    <a:pt x="0" y="500"/>
                  </a:cubicBezTo>
                  <a:cubicBezTo>
                    <a:pt x="0" y="786"/>
                    <a:pt x="226" y="1012"/>
                    <a:pt x="512" y="1012"/>
                  </a:cubicBezTo>
                  <a:lnTo>
                    <a:pt x="1727" y="1012"/>
                  </a:lnTo>
                  <a:cubicBezTo>
                    <a:pt x="2012" y="1012"/>
                    <a:pt x="2239" y="786"/>
                    <a:pt x="2239" y="500"/>
                  </a:cubicBezTo>
                  <a:cubicBezTo>
                    <a:pt x="2239" y="238"/>
                    <a:pt x="2012" y="0"/>
                    <a:pt x="1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44" name="Google Shape;7144;p80"/>
          <p:cNvGrpSpPr/>
          <p:nvPr/>
        </p:nvGrpSpPr>
        <p:grpSpPr>
          <a:xfrm>
            <a:off x="1768938" y="3782219"/>
            <a:ext cx="367805" cy="367773"/>
            <a:chOff x="1768938" y="3782219"/>
            <a:chExt cx="367805" cy="367773"/>
          </a:xfrm>
        </p:grpSpPr>
        <p:sp>
          <p:nvSpPr>
            <p:cNvPr id="7145" name="Google Shape;7145;p80"/>
            <p:cNvSpPr/>
            <p:nvPr/>
          </p:nvSpPr>
          <p:spPr>
            <a:xfrm>
              <a:off x="1884380" y="3782219"/>
              <a:ext cx="252363" cy="198412"/>
            </a:xfrm>
            <a:custGeom>
              <a:avLst/>
              <a:gdLst/>
              <a:ahLst/>
              <a:cxnLst/>
              <a:rect l="l" t="t" r="r" b="b"/>
              <a:pathLst>
                <a:path w="7966" h="6263" extrusionOk="0">
                  <a:moveTo>
                    <a:pt x="5346" y="0"/>
                  </a:moveTo>
                  <a:cubicBezTo>
                    <a:pt x="5299" y="0"/>
                    <a:pt x="5263" y="12"/>
                    <a:pt x="5227" y="48"/>
                  </a:cubicBezTo>
                  <a:lnTo>
                    <a:pt x="3382" y="1893"/>
                  </a:lnTo>
                  <a:lnTo>
                    <a:pt x="2893" y="1405"/>
                  </a:lnTo>
                  <a:cubicBezTo>
                    <a:pt x="2864" y="1375"/>
                    <a:pt x="2819" y="1360"/>
                    <a:pt x="2774" y="1360"/>
                  </a:cubicBezTo>
                  <a:cubicBezTo>
                    <a:pt x="2730" y="1360"/>
                    <a:pt x="2685" y="1375"/>
                    <a:pt x="2655" y="1405"/>
                  </a:cubicBezTo>
                  <a:lnTo>
                    <a:pt x="60" y="3989"/>
                  </a:lnTo>
                  <a:cubicBezTo>
                    <a:pt x="0" y="4048"/>
                    <a:pt x="0" y="4167"/>
                    <a:pt x="60" y="4227"/>
                  </a:cubicBezTo>
                  <a:cubicBezTo>
                    <a:pt x="90" y="4257"/>
                    <a:pt x="134" y="4272"/>
                    <a:pt x="179" y="4272"/>
                  </a:cubicBezTo>
                  <a:cubicBezTo>
                    <a:pt x="223" y="4272"/>
                    <a:pt x="268" y="4257"/>
                    <a:pt x="298" y="4227"/>
                  </a:cubicBezTo>
                  <a:lnTo>
                    <a:pt x="2774" y="1762"/>
                  </a:lnTo>
                  <a:lnTo>
                    <a:pt x="6215" y="5191"/>
                  </a:lnTo>
                  <a:lnTo>
                    <a:pt x="5418" y="5989"/>
                  </a:lnTo>
                  <a:cubicBezTo>
                    <a:pt x="5358" y="6049"/>
                    <a:pt x="5358" y="6168"/>
                    <a:pt x="5418" y="6227"/>
                  </a:cubicBezTo>
                  <a:cubicBezTo>
                    <a:pt x="5453" y="6251"/>
                    <a:pt x="5501" y="6263"/>
                    <a:pt x="5537" y="6263"/>
                  </a:cubicBezTo>
                  <a:cubicBezTo>
                    <a:pt x="5584" y="6263"/>
                    <a:pt x="5632" y="6251"/>
                    <a:pt x="5656" y="6227"/>
                  </a:cubicBezTo>
                  <a:lnTo>
                    <a:pt x="6573" y="5310"/>
                  </a:lnTo>
                  <a:cubicBezTo>
                    <a:pt x="6632" y="5251"/>
                    <a:pt x="6632" y="5132"/>
                    <a:pt x="6573" y="5072"/>
                  </a:cubicBezTo>
                  <a:lnTo>
                    <a:pt x="6072" y="4584"/>
                  </a:lnTo>
                  <a:lnTo>
                    <a:pt x="7918" y="2739"/>
                  </a:lnTo>
                  <a:cubicBezTo>
                    <a:pt x="7966" y="2667"/>
                    <a:pt x="7966" y="2560"/>
                    <a:pt x="7906" y="2489"/>
                  </a:cubicBezTo>
                  <a:lnTo>
                    <a:pt x="6882" y="1465"/>
                  </a:lnTo>
                  <a:cubicBezTo>
                    <a:pt x="6852" y="1435"/>
                    <a:pt x="6808" y="1420"/>
                    <a:pt x="6763" y="1420"/>
                  </a:cubicBezTo>
                  <a:cubicBezTo>
                    <a:pt x="6718" y="1420"/>
                    <a:pt x="6674" y="1435"/>
                    <a:pt x="6644" y="1465"/>
                  </a:cubicBezTo>
                  <a:cubicBezTo>
                    <a:pt x="6584" y="1524"/>
                    <a:pt x="6584" y="1643"/>
                    <a:pt x="6644" y="1703"/>
                  </a:cubicBezTo>
                  <a:lnTo>
                    <a:pt x="7549" y="2608"/>
                  </a:lnTo>
                  <a:lnTo>
                    <a:pt x="5822" y="4334"/>
                  </a:lnTo>
                  <a:lnTo>
                    <a:pt x="3620" y="2131"/>
                  </a:lnTo>
                  <a:lnTo>
                    <a:pt x="5346" y="405"/>
                  </a:lnTo>
                  <a:lnTo>
                    <a:pt x="6168" y="1226"/>
                  </a:lnTo>
                  <a:cubicBezTo>
                    <a:pt x="6197" y="1256"/>
                    <a:pt x="6242" y="1271"/>
                    <a:pt x="6287" y="1271"/>
                  </a:cubicBezTo>
                  <a:cubicBezTo>
                    <a:pt x="6331" y="1271"/>
                    <a:pt x="6376" y="1256"/>
                    <a:pt x="6406" y="1226"/>
                  </a:cubicBezTo>
                  <a:cubicBezTo>
                    <a:pt x="6465" y="1167"/>
                    <a:pt x="6465" y="1048"/>
                    <a:pt x="6406" y="988"/>
                  </a:cubicBezTo>
                  <a:lnTo>
                    <a:pt x="5465" y="48"/>
                  </a:lnTo>
                  <a:cubicBezTo>
                    <a:pt x="5441" y="12"/>
                    <a:pt x="5394" y="0"/>
                    <a:pt x="5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6" name="Google Shape;7146;p80"/>
            <p:cNvSpPr/>
            <p:nvPr/>
          </p:nvSpPr>
          <p:spPr>
            <a:xfrm>
              <a:off x="2034480" y="3821914"/>
              <a:ext cx="31743" cy="31236"/>
            </a:xfrm>
            <a:custGeom>
              <a:avLst/>
              <a:gdLst/>
              <a:ahLst/>
              <a:cxnLst/>
              <a:rect l="l" t="t" r="r" b="b"/>
              <a:pathLst>
                <a:path w="1002" h="986" extrusionOk="0">
                  <a:moveTo>
                    <a:pt x="501" y="426"/>
                  </a:moveTo>
                  <a:lnTo>
                    <a:pt x="584" y="509"/>
                  </a:lnTo>
                  <a:lnTo>
                    <a:pt x="501" y="581"/>
                  </a:lnTo>
                  <a:lnTo>
                    <a:pt x="430" y="509"/>
                  </a:lnTo>
                  <a:lnTo>
                    <a:pt x="501" y="426"/>
                  </a:lnTo>
                  <a:close/>
                  <a:moveTo>
                    <a:pt x="501" y="0"/>
                  </a:moveTo>
                  <a:cubicBezTo>
                    <a:pt x="456" y="0"/>
                    <a:pt x="412" y="15"/>
                    <a:pt x="382" y="45"/>
                  </a:cubicBezTo>
                  <a:lnTo>
                    <a:pt x="60" y="366"/>
                  </a:lnTo>
                  <a:cubicBezTo>
                    <a:pt x="1" y="426"/>
                    <a:pt x="1" y="545"/>
                    <a:pt x="60" y="605"/>
                  </a:cubicBezTo>
                  <a:lnTo>
                    <a:pt x="382" y="938"/>
                  </a:lnTo>
                  <a:cubicBezTo>
                    <a:pt x="418" y="962"/>
                    <a:pt x="465" y="986"/>
                    <a:pt x="501" y="986"/>
                  </a:cubicBezTo>
                  <a:cubicBezTo>
                    <a:pt x="549" y="986"/>
                    <a:pt x="596" y="962"/>
                    <a:pt x="620" y="938"/>
                  </a:cubicBezTo>
                  <a:lnTo>
                    <a:pt x="953" y="605"/>
                  </a:lnTo>
                  <a:cubicBezTo>
                    <a:pt x="977" y="581"/>
                    <a:pt x="1001" y="533"/>
                    <a:pt x="1001" y="485"/>
                  </a:cubicBezTo>
                  <a:cubicBezTo>
                    <a:pt x="1001" y="450"/>
                    <a:pt x="977" y="402"/>
                    <a:pt x="953" y="366"/>
                  </a:cubicBezTo>
                  <a:lnTo>
                    <a:pt x="620" y="45"/>
                  </a:lnTo>
                  <a:cubicBezTo>
                    <a:pt x="590" y="15"/>
                    <a:pt x="54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7" name="Google Shape;7147;p80"/>
            <p:cNvSpPr/>
            <p:nvPr/>
          </p:nvSpPr>
          <p:spPr>
            <a:xfrm>
              <a:off x="2065431" y="3852359"/>
              <a:ext cx="31712" cy="31332"/>
            </a:xfrm>
            <a:custGeom>
              <a:avLst/>
              <a:gdLst/>
              <a:ahLst/>
              <a:cxnLst/>
              <a:rect l="l" t="t" r="r" b="b"/>
              <a:pathLst>
                <a:path w="1001" h="989" extrusionOk="0">
                  <a:moveTo>
                    <a:pt x="500" y="441"/>
                  </a:moveTo>
                  <a:lnTo>
                    <a:pt x="572" y="513"/>
                  </a:lnTo>
                  <a:lnTo>
                    <a:pt x="500" y="584"/>
                  </a:lnTo>
                  <a:lnTo>
                    <a:pt x="417" y="513"/>
                  </a:lnTo>
                  <a:lnTo>
                    <a:pt x="500" y="441"/>
                  </a:lnTo>
                  <a:close/>
                  <a:moveTo>
                    <a:pt x="500" y="1"/>
                  </a:moveTo>
                  <a:cubicBezTo>
                    <a:pt x="453" y="1"/>
                    <a:pt x="405" y="25"/>
                    <a:pt x="381" y="48"/>
                  </a:cubicBezTo>
                  <a:lnTo>
                    <a:pt x="48" y="382"/>
                  </a:lnTo>
                  <a:cubicBezTo>
                    <a:pt x="24" y="406"/>
                    <a:pt x="0" y="453"/>
                    <a:pt x="0" y="501"/>
                  </a:cubicBezTo>
                  <a:cubicBezTo>
                    <a:pt x="0" y="536"/>
                    <a:pt x="24" y="584"/>
                    <a:pt x="48" y="608"/>
                  </a:cubicBezTo>
                  <a:lnTo>
                    <a:pt x="381" y="941"/>
                  </a:lnTo>
                  <a:cubicBezTo>
                    <a:pt x="405" y="977"/>
                    <a:pt x="453" y="989"/>
                    <a:pt x="500" y="989"/>
                  </a:cubicBezTo>
                  <a:cubicBezTo>
                    <a:pt x="536" y="989"/>
                    <a:pt x="584" y="965"/>
                    <a:pt x="619" y="941"/>
                  </a:cubicBezTo>
                  <a:lnTo>
                    <a:pt x="941" y="608"/>
                  </a:lnTo>
                  <a:cubicBezTo>
                    <a:pt x="1000" y="560"/>
                    <a:pt x="1000" y="441"/>
                    <a:pt x="941" y="382"/>
                  </a:cubicBezTo>
                  <a:lnTo>
                    <a:pt x="619" y="48"/>
                  </a:lnTo>
                  <a:cubicBezTo>
                    <a:pt x="584" y="13"/>
                    <a:pt x="53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8" name="Google Shape;7148;p80"/>
            <p:cNvSpPr/>
            <p:nvPr/>
          </p:nvSpPr>
          <p:spPr>
            <a:xfrm>
              <a:off x="1768938" y="3922625"/>
              <a:ext cx="281413" cy="227367"/>
            </a:xfrm>
            <a:custGeom>
              <a:avLst/>
              <a:gdLst/>
              <a:ahLst/>
              <a:cxnLst/>
              <a:rect l="l" t="t" r="r" b="b"/>
              <a:pathLst>
                <a:path w="8883" h="7177" extrusionOk="0">
                  <a:moveTo>
                    <a:pt x="3347" y="0"/>
                  </a:moveTo>
                  <a:cubicBezTo>
                    <a:pt x="3302" y="0"/>
                    <a:pt x="3257" y="15"/>
                    <a:pt x="3228" y="45"/>
                  </a:cubicBezTo>
                  <a:lnTo>
                    <a:pt x="811" y="2450"/>
                  </a:lnTo>
                  <a:cubicBezTo>
                    <a:pt x="287" y="2962"/>
                    <a:pt x="1" y="3664"/>
                    <a:pt x="1" y="4414"/>
                  </a:cubicBezTo>
                  <a:cubicBezTo>
                    <a:pt x="1" y="5153"/>
                    <a:pt x="287" y="5843"/>
                    <a:pt x="811" y="6379"/>
                  </a:cubicBezTo>
                  <a:cubicBezTo>
                    <a:pt x="1323" y="6891"/>
                    <a:pt x="2025" y="7177"/>
                    <a:pt x="2775" y="7177"/>
                  </a:cubicBezTo>
                  <a:cubicBezTo>
                    <a:pt x="3513" y="7177"/>
                    <a:pt x="4204" y="6891"/>
                    <a:pt x="4740" y="6379"/>
                  </a:cubicBezTo>
                  <a:lnTo>
                    <a:pt x="8847" y="2271"/>
                  </a:lnTo>
                  <a:cubicBezTo>
                    <a:pt x="8883" y="2188"/>
                    <a:pt x="8883" y="2093"/>
                    <a:pt x="8812" y="2033"/>
                  </a:cubicBezTo>
                  <a:cubicBezTo>
                    <a:pt x="8782" y="2003"/>
                    <a:pt x="8737" y="1989"/>
                    <a:pt x="8693" y="1989"/>
                  </a:cubicBezTo>
                  <a:cubicBezTo>
                    <a:pt x="8648" y="1989"/>
                    <a:pt x="8603" y="2003"/>
                    <a:pt x="8573" y="2033"/>
                  </a:cubicBezTo>
                  <a:lnTo>
                    <a:pt x="4466" y="6141"/>
                  </a:lnTo>
                  <a:cubicBezTo>
                    <a:pt x="4001" y="6593"/>
                    <a:pt x="3394" y="6855"/>
                    <a:pt x="2751" y="6855"/>
                  </a:cubicBezTo>
                  <a:cubicBezTo>
                    <a:pt x="2096" y="6855"/>
                    <a:pt x="1489" y="6593"/>
                    <a:pt x="1049" y="6141"/>
                  </a:cubicBezTo>
                  <a:cubicBezTo>
                    <a:pt x="584" y="5677"/>
                    <a:pt x="322" y="5069"/>
                    <a:pt x="322" y="4426"/>
                  </a:cubicBezTo>
                  <a:cubicBezTo>
                    <a:pt x="322" y="3772"/>
                    <a:pt x="584" y="3164"/>
                    <a:pt x="1049" y="2712"/>
                  </a:cubicBezTo>
                  <a:lnTo>
                    <a:pt x="3466" y="283"/>
                  </a:lnTo>
                  <a:cubicBezTo>
                    <a:pt x="3525" y="223"/>
                    <a:pt x="3525" y="104"/>
                    <a:pt x="3466" y="45"/>
                  </a:cubicBezTo>
                  <a:cubicBezTo>
                    <a:pt x="3436" y="15"/>
                    <a:pt x="3391" y="0"/>
                    <a:pt x="33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9" name="Google Shape;7149;p80"/>
            <p:cNvSpPr/>
            <p:nvPr/>
          </p:nvSpPr>
          <p:spPr>
            <a:xfrm>
              <a:off x="1847790" y="3937704"/>
              <a:ext cx="143352" cy="127417"/>
            </a:xfrm>
            <a:custGeom>
              <a:avLst/>
              <a:gdLst/>
              <a:ahLst/>
              <a:cxnLst/>
              <a:rect l="l" t="t" r="r" b="b"/>
              <a:pathLst>
                <a:path w="4525" h="4022" extrusionOk="0">
                  <a:moveTo>
                    <a:pt x="3537" y="343"/>
                  </a:moveTo>
                  <a:cubicBezTo>
                    <a:pt x="3584" y="343"/>
                    <a:pt x="3632" y="367"/>
                    <a:pt x="3667" y="402"/>
                  </a:cubicBezTo>
                  <a:cubicBezTo>
                    <a:pt x="3751" y="486"/>
                    <a:pt x="3751" y="581"/>
                    <a:pt x="3667" y="664"/>
                  </a:cubicBezTo>
                  <a:cubicBezTo>
                    <a:pt x="3632" y="700"/>
                    <a:pt x="3587" y="718"/>
                    <a:pt x="3542" y="718"/>
                  </a:cubicBezTo>
                  <a:cubicBezTo>
                    <a:pt x="3498" y="718"/>
                    <a:pt x="3453" y="700"/>
                    <a:pt x="3417" y="664"/>
                  </a:cubicBezTo>
                  <a:cubicBezTo>
                    <a:pt x="3334" y="581"/>
                    <a:pt x="3334" y="462"/>
                    <a:pt x="3406" y="402"/>
                  </a:cubicBezTo>
                  <a:cubicBezTo>
                    <a:pt x="3441" y="379"/>
                    <a:pt x="3477" y="343"/>
                    <a:pt x="3537" y="343"/>
                  </a:cubicBezTo>
                  <a:close/>
                  <a:moveTo>
                    <a:pt x="2024" y="486"/>
                  </a:moveTo>
                  <a:cubicBezTo>
                    <a:pt x="2072" y="486"/>
                    <a:pt x="2108" y="498"/>
                    <a:pt x="2155" y="545"/>
                  </a:cubicBezTo>
                  <a:cubicBezTo>
                    <a:pt x="2227" y="617"/>
                    <a:pt x="2227" y="724"/>
                    <a:pt x="2155" y="795"/>
                  </a:cubicBezTo>
                  <a:cubicBezTo>
                    <a:pt x="2120" y="831"/>
                    <a:pt x="2075" y="849"/>
                    <a:pt x="2030" y="849"/>
                  </a:cubicBezTo>
                  <a:cubicBezTo>
                    <a:pt x="1986" y="849"/>
                    <a:pt x="1941" y="831"/>
                    <a:pt x="1905" y="795"/>
                  </a:cubicBezTo>
                  <a:cubicBezTo>
                    <a:pt x="1810" y="724"/>
                    <a:pt x="1810" y="605"/>
                    <a:pt x="1893" y="545"/>
                  </a:cubicBezTo>
                  <a:cubicBezTo>
                    <a:pt x="1917" y="509"/>
                    <a:pt x="1965" y="486"/>
                    <a:pt x="2024" y="486"/>
                  </a:cubicBezTo>
                  <a:close/>
                  <a:moveTo>
                    <a:pt x="3953" y="1676"/>
                  </a:moveTo>
                  <a:cubicBezTo>
                    <a:pt x="4001" y="1676"/>
                    <a:pt x="4048" y="1688"/>
                    <a:pt x="4084" y="1724"/>
                  </a:cubicBezTo>
                  <a:cubicBezTo>
                    <a:pt x="4156" y="1807"/>
                    <a:pt x="4156" y="1926"/>
                    <a:pt x="4072" y="1986"/>
                  </a:cubicBezTo>
                  <a:cubicBezTo>
                    <a:pt x="4037" y="2022"/>
                    <a:pt x="3992" y="2039"/>
                    <a:pt x="3947" y="2039"/>
                  </a:cubicBezTo>
                  <a:cubicBezTo>
                    <a:pt x="3903" y="2039"/>
                    <a:pt x="3858" y="2022"/>
                    <a:pt x="3822" y="1986"/>
                  </a:cubicBezTo>
                  <a:cubicBezTo>
                    <a:pt x="3751" y="1914"/>
                    <a:pt x="3751" y="1807"/>
                    <a:pt x="3822" y="1724"/>
                  </a:cubicBezTo>
                  <a:cubicBezTo>
                    <a:pt x="3858" y="1700"/>
                    <a:pt x="3894" y="1676"/>
                    <a:pt x="3953" y="1676"/>
                  </a:cubicBezTo>
                  <a:close/>
                  <a:moveTo>
                    <a:pt x="655" y="3129"/>
                  </a:moveTo>
                  <a:cubicBezTo>
                    <a:pt x="727" y="3129"/>
                    <a:pt x="786" y="3165"/>
                    <a:pt x="846" y="3200"/>
                  </a:cubicBezTo>
                  <a:cubicBezTo>
                    <a:pt x="893" y="3248"/>
                    <a:pt x="917" y="3319"/>
                    <a:pt x="917" y="3403"/>
                  </a:cubicBezTo>
                  <a:cubicBezTo>
                    <a:pt x="917" y="3474"/>
                    <a:pt x="893" y="3546"/>
                    <a:pt x="846" y="3593"/>
                  </a:cubicBezTo>
                  <a:cubicBezTo>
                    <a:pt x="798" y="3641"/>
                    <a:pt x="727" y="3665"/>
                    <a:pt x="655" y="3665"/>
                  </a:cubicBezTo>
                  <a:cubicBezTo>
                    <a:pt x="584" y="3665"/>
                    <a:pt x="524" y="3641"/>
                    <a:pt x="465" y="3593"/>
                  </a:cubicBezTo>
                  <a:cubicBezTo>
                    <a:pt x="417" y="3546"/>
                    <a:pt x="381" y="3474"/>
                    <a:pt x="381" y="3403"/>
                  </a:cubicBezTo>
                  <a:cubicBezTo>
                    <a:pt x="381" y="3319"/>
                    <a:pt x="417" y="3260"/>
                    <a:pt x="465" y="3200"/>
                  </a:cubicBezTo>
                  <a:cubicBezTo>
                    <a:pt x="512" y="3141"/>
                    <a:pt x="584" y="3129"/>
                    <a:pt x="655" y="3129"/>
                  </a:cubicBezTo>
                  <a:close/>
                  <a:moveTo>
                    <a:pt x="3513" y="0"/>
                  </a:moveTo>
                  <a:cubicBezTo>
                    <a:pt x="3379" y="0"/>
                    <a:pt x="3245" y="51"/>
                    <a:pt x="3144" y="152"/>
                  </a:cubicBezTo>
                  <a:cubicBezTo>
                    <a:pt x="2977" y="319"/>
                    <a:pt x="2941" y="557"/>
                    <a:pt x="3036" y="748"/>
                  </a:cubicBezTo>
                  <a:lnTo>
                    <a:pt x="2132" y="1652"/>
                  </a:lnTo>
                  <a:lnTo>
                    <a:pt x="1572" y="2212"/>
                  </a:lnTo>
                  <a:lnTo>
                    <a:pt x="1334" y="1974"/>
                  </a:lnTo>
                  <a:cubicBezTo>
                    <a:pt x="1215" y="1855"/>
                    <a:pt x="1215" y="1676"/>
                    <a:pt x="1334" y="1569"/>
                  </a:cubicBezTo>
                  <a:lnTo>
                    <a:pt x="1774" y="1141"/>
                  </a:lnTo>
                  <a:cubicBezTo>
                    <a:pt x="1846" y="1164"/>
                    <a:pt x="1917" y="1200"/>
                    <a:pt x="1989" y="1200"/>
                  </a:cubicBezTo>
                  <a:cubicBezTo>
                    <a:pt x="2132" y="1200"/>
                    <a:pt x="2263" y="1152"/>
                    <a:pt x="2370" y="1045"/>
                  </a:cubicBezTo>
                  <a:cubicBezTo>
                    <a:pt x="2572" y="843"/>
                    <a:pt x="2572" y="509"/>
                    <a:pt x="2370" y="307"/>
                  </a:cubicBezTo>
                  <a:cubicBezTo>
                    <a:pt x="2263" y="200"/>
                    <a:pt x="2129" y="146"/>
                    <a:pt x="1995" y="146"/>
                  </a:cubicBezTo>
                  <a:cubicBezTo>
                    <a:pt x="1861" y="146"/>
                    <a:pt x="1727" y="200"/>
                    <a:pt x="1620" y="307"/>
                  </a:cubicBezTo>
                  <a:cubicBezTo>
                    <a:pt x="1453" y="462"/>
                    <a:pt x="1429" y="700"/>
                    <a:pt x="1512" y="902"/>
                  </a:cubicBezTo>
                  <a:lnTo>
                    <a:pt x="1084" y="1331"/>
                  </a:lnTo>
                  <a:cubicBezTo>
                    <a:pt x="846" y="1569"/>
                    <a:pt x="846" y="1974"/>
                    <a:pt x="1084" y="2224"/>
                  </a:cubicBezTo>
                  <a:lnTo>
                    <a:pt x="1322" y="2462"/>
                  </a:lnTo>
                  <a:lnTo>
                    <a:pt x="905" y="2879"/>
                  </a:lnTo>
                  <a:cubicBezTo>
                    <a:pt x="812" y="2827"/>
                    <a:pt x="709" y="2802"/>
                    <a:pt x="607" y="2802"/>
                  </a:cubicBezTo>
                  <a:cubicBezTo>
                    <a:pt x="450" y="2802"/>
                    <a:pt x="295" y="2863"/>
                    <a:pt x="179" y="2986"/>
                  </a:cubicBezTo>
                  <a:cubicBezTo>
                    <a:pt x="60" y="3105"/>
                    <a:pt x="0" y="3248"/>
                    <a:pt x="0" y="3415"/>
                  </a:cubicBezTo>
                  <a:cubicBezTo>
                    <a:pt x="0" y="3581"/>
                    <a:pt x="60" y="3724"/>
                    <a:pt x="179" y="3843"/>
                  </a:cubicBezTo>
                  <a:cubicBezTo>
                    <a:pt x="298" y="3962"/>
                    <a:pt x="441" y="4022"/>
                    <a:pt x="608" y="4022"/>
                  </a:cubicBezTo>
                  <a:cubicBezTo>
                    <a:pt x="774" y="4022"/>
                    <a:pt x="917" y="3962"/>
                    <a:pt x="1036" y="3843"/>
                  </a:cubicBezTo>
                  <a:cubicBezTo>
                    <a:pt x="1155" y="3724"/>
                    <a:pt x="1215" y="3581"/>
                    <a:pt x="1215" y="3415"/>
                  </a:cubicBezTo>
                  <a:cubicBezTo>
                    <a:pt x="1215" y="3307"/>
                    <a:pt x="1191" y="3200"/>
                    <a:pt x="1143" y="3117"/>
                  </a:cubicBezTo>
                  <a:lnTo>
                    <a:pt x="2227" y="2033"/>
                  </a:lnTo>
                  <a:lnTo>
                    <a:pt x="2513" y="2307"/>
                  </a:lnTo>
                  <a:cubicBezTo>
                    <a:pt x="2679" y="2474"/>
                    <a:pt x="2905" y="2569"/>
                    <a:pt x="3108" y="2569"/>
                  </a:cubicBezTo>
                  <a:cubicBezTo>
                    <a:pt x="3322" y="2569"/>
                    <a:pt x="3513" y="2486"/>
                    <a:pt x="3679" y="2343"/>
                  </a:cubicBezTo>
                  <a:cubicBezTo>
                    <a:pt x="3751" y="2367"/>
                    <a:pt x="3822" y="2403"/>
                    <a:pt x="3894" y="2403"/>
                  </a:cubicBezTo>
                  <a:cubicBezTo>
                    <a:pt x="4037" y="2403"/>
                    <a:pt x="4168" y="2355"/>
                    <a:pt x="4275" y="2248"/>
                  </a:cubicBezTo>
                  <a:cubicBezTo>
                    <a:pt x="4525" y="2033"/>
                    <a:pt x="4525" y="1700"/>
                    <a:pt x="4310" y="1498"/>
                  </a:cubicBezTo>
                  <a:cubicBezTo>
                    <a:pt x="4209" y="1391"/>
                    <a:pt x="4075" y="1337"/>
                    <a:pt x="3941" y="1337"/>
                  </a:cubicBezTo>
                  <a:cubicBezTo>
                    <a:pt x="3807" y="1337"/>
                    <a:pt x="3673" y="1391"/>
                    <a:pt x="3572" y="1498"/>
                  </a:cubicBezTo>
                  <a:cubicBezTo>
                    <a:pt x="3406" y="1652"/>
                    <a:pt x="3382" y="1891"/>
                    <a:pt x="3465" y="2093"/>
                  </a:cubicBezTo>
                  <a:cubicBezTo>
                    <a:pt x="3377" y="2175"/>
                    <a:pt x="3267" y="2214"/>
                    <a:pt x="3155" y="2214"/>
                  </a:cubicBezTo>
                  <a:cubicBezTo>
                    <a:pt x="3023" y="2214"/>
                    <a:pt x="2889" y="2160"/>
                    <a:pt x="2786" y="2057"/>
                  </a:cubicBezTo>
                  <a:lnTo>
                    <a:pt x="2501" y="1772"/>
                  </a:lnTo>
                  <a:lnTo>
                    <a:pt x="3286" y="986"/>
                  </a:lnTo>
                  <a:cubicBezTo>
                    <a:pt x="3358" y="1021"/>
                    <a:pt x="3441" y="1045"/>
                    <a:pt x="3513" y="1045"/>
                  </a:cubicBezTo>
                  <a:cubicBezTo>
                    <a:pt x="3644" y="1045"/>
                    <a:pt x="3775" y="998"/>
                    <a:pt x="3882" y="902"/>
                  </a:cubicBezTo>
                  <a:cubicBezTo>
                    <a:pt x="4096" y="688"/>
                    <a:pt x="4096" y="367"/>
                    <a:pt x="3882" y="152"/>
                  </a:cubicBezTo>
                  <a:cubicBezTo>
                    <a:pt x="3781" y="51"/>
                    <a:pt x="3647" y="0"/>
                    <a:pt x="3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50" name="Google Shape;7150;p80"/>
          <p:cNvGrpSpPr/>
          <p:nvPr/>
        </p:nvGrpSpPr>
        <p:grpSpPr>
          <a:xfrm>
            <a:off x="2681385" y="3798439"/>
            <a:ext cx="325544" cy="327413"/>
            <a:chOff x="2681385" y="3798439"/>
            <a:chExt cx="325544" cy="327413"/>
          </a:xfrm>
        </p:grpSpPr>
        <p:sp>
          <p:nvSpPr>
            <p:cNvPr id="7151" name="Google Shape;7151;p80"/>
            <p:cNvSpPr/>
            <p:nvPr/>
          </p:nvSpPr>
          <p:spPr>
            <a:xfrm>
              <a:off x="2713826" y="3830975"/>
              <a:ext cx="58101" cy="56866"/>
            </a:xfrm>
            <a:custGeom>
              <a:avLst/>
              <a:gdLst/>
              <a:ahLst/>
              <a:cxnLst/>
              <a:rect l="l" t="t" r="r" b="b"/>
              <a:pathLst>
                <a:path w="1834" h="1795" extrusionOk="0">
                  <a:moveTo>
                    <a:pt x="165" y="0"/>
                  </a:moveTo>
                  <a:cubicBezTo>
                    <a:pt x="128" y="0"/>
                    <a:pt x="89" y="15"/>
                    <a:pt x="60" y="45"/>
                  </a:cubicBezTo>
                  <a:cubicBezTo>
                    <a:pt x="0" y="104"/>
                    <a:pt x="0" y="188"/>
                    <a:pt x="60" y="247"/>
                  </a:cubicBezTo>
                  <a:lnTo>
                    <a:pt x="1560" y="1747"/>
                  </a:lnTo>
                  <a:cubicBezTo>
                    <a:pt x="1596" y="1783"/>
                    <a:pt x="1643" y="1795"/>
                    <a:pt x="1667" y="1795"/>
                  </a:cubicBezTo>
                  <a:cubicBezTo>
                    <a:pt x="1703" y="1795"/>
                    <a:pt x="1738" y="1783"/>
                    <a:pt x="1774" y="1747"/>
                  </a:cubicBezTo>
                  <a:cubicBezTo>
                    <a:pt x="1834" y="1688"/>
                    <a:pt x="1834" y="1604"/>
                    <a:pt x="1774" y="1545"/>
                  </a:cubicBezTo>
                  <a:lnTo>
                    <a:pt x="262" y="45"/>
                  </a:lnTo>
                  <a:cubicBezTo>
                    <a:pt x="238" y="15"/>
                    <a:pt x="203"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2" name="Google Shape;7152;p80"/>
            <p:cNvSpPr/>
            <p:nvPr/>
          </p:nvSpPr>
          <p:spPr>
            <a:xfrm>
              <a:off x="2683255" y="3880110"/>
              <a:ext cx="75462" cy="28100"/>
            </a:xfrm>
            <a:custGeom>
              <a:avLst/>
              <a:gdLst/>
              <a:ahLst/>
              <a:cxnLst/>
              <a:rect l="l" t="t" r="r" b="b"/>
              <a:pathLst>
                <a:path w="2382" h="887" extrusionOk="0">
                  <a:moveTo>
                    <a:pt x="189" y="0"/>
                  </a:moveTo>
                  <a:cubicBezTo>
                    <a:pt x="119" y="0"/>
                    <a:pt x="55" y="52"/>
                    <a:pt x="25" y="113"/>
                  </a:cubicBezTo>
                  <a:cubicBezTo>
                    <a:pt x="1" y="184"/>
                    <a:pt x="60" y="280"/>
                    <a:pt x="132" y="303"/>
                  </a:cubicBezTo>
                  <a:lnTo>
                    <a:pt x="2168" y="887"/>
                  </a:lnTo>
                  <a:lnTo>
                    <a:pt x="2215" y="887"/>
                  </a:lnTo>
                  <a:cubicBezTo>
                    <a:pt x="2275" y="887"/>
                    <a:pt x="2346" y="839"/>
                    <a:pt x="2370" y="780"/>
                  </a:cubicBezTo>
                  <a:cubicBezTo>
                    <a:pt x="2382" y="696"/>
                    <a:pt x="2334" y="613"/>
                    <a:pt x="2263" y="589"/>
                  </a:cubicBezTo>
                  <a:lnTo>
                    <a:pt x="227" y="6"/>
                  </a:lnTo>
                  <a:cubicBezTo>
                    <a:pt x="214" y="2"/>
                    <a:pt x="201"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3" name="Google Shape;7153;p80"/>
            <p:cNvSpPr/>
            <p:nvPr/>
          </p:nvSpPr>
          <p:spPr>
            <a:xfrm>
              <a:off x="2681385" y="3918918"/>
              <a:ext cx="75082" cy="29272"/>
            </a:xfrm>
            <a:custGeom>
              <a:avLst/>
              <a:gdLst/>
              <a:ahLst/>
              <a:cxnLst/>
              <a:rect l="l" t="t" r="r" b="b"/>
              <a:pathLst>
                <a:path w="2370" h="924" extrusionOk="0">
                  <a:moveTo>
                    <a:pt x="2186" y="1"/>
                  </a:moveTo>
                  <a:cubicBezTo>
                    <a:pt x="2172" y="1"/>
                    <a:pt x="2158" y="3"/>
                    <a:pt x="2143" y="7"/>
                  </a:cubicBezTo>
                  <a:lnTo>
                    <a:pt x="119" y="626"/>
                  </a:lnTo>
                  <a:cubicBezTo>
                    <a:pt x="48" y="662"/>
                    <a:pt x="0" y="733"/>
                    <a:pt x="12" y="817"/>
                  </a:cubicBezTo>
                  <a:cubicBezTo>
                    <a:pt x="24" y="876"/>
                    <a:pt x="84" y="924"/>
                    <a:pt x="155" y="924"/>
                  </a:cubicBezTo>
                  <a:lnTo>
                    <a:pt x="203" y="924"/>
                  </a:lnTo>
                  <a:lnTo>
                    <a:pt x="2227" y="305"/>
                  </a:lnTo>
                  <a:cubicBezTo>
                    <a:pt x="2322" y="269"/>
                    <a:pt x="2370" y="198"/>
                    <a:pt x="2334" y="102"/>
                  </a:cubicBezTo>
                  <a:cubicBezTo>
                    <a:pt x="2304" y="44"/>
                    <a:pt x="2251" y="1"/>
                    <a:pt x="2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4" name="Google Shape;7154;p80"/>
            <p:cNvSpPr/>
            <p:nvPr/>
          </p:nvSpPr>
          <p:spPr>
            <a:xfrm>
              <a:off x="2762835" y="3800340"/>
              <a:ext cx="29462" cy="74321"/>
            </a:xfrm>
            <a:custGeom>
              <a:avLst/>
              <a:gdLst/>
              <a:ahLst/>
              <a:cxnLst/>
              <a:rect l="l" t="t" r="r" b="b"/>
              <a:pathLst>
                <a:path w="930" h="2346" extrusionOk="0">
                  <a:moveTo>
                    <a:pt x="188" y="1"/>
                  </a:moveTo>
                  <a:cubicBezTo>
                    <a:pt x="170" y="1"/>
                    <a:pt x="152" y="4"/>
                    <a:pt x="132" y="12"/>
                  </a:cubicBezTo>
                  <a:cubicBezTo>
                    <a:pt x="60" y="35"/>
                    <a:pt x="1" y="107"/>
                    <a:pt x="37" y="202"/>
                  </a:cubicBezTo>
                  <a:lnTo>
                    <a:pt x="608" y="2238"/>
                  </a:lnTo>
                  <a:cubicBezTo>
                    <a:pt x="632" y="2298"/>
                    <a:pt x="691" y="2345"/>
                    <a:pt x="763" y="2345"/>
                  </a:cubicBezTo>
                  <a:lnTo>
                    <a:pt x="799" y="2345"/>
                  </a:lnTo>
                  <a:cubicBezTo>
                    <a:pt x="882" y="2333"/>
                    <a:pt x="930" y="2238"/>
                    <a:pt x="906" y="2155"/>
                  </a:cubicBezTo>
                  <a:lnTo>
                    <a:pt x="334" y="107"/>
                  </a:lnTo>
                  <a:cubicBezTo>
                    <a:pt x="306" y="50"/>
                    <a:pt x="255"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5" name="Google Shape;7155;p80"/>
            <p:cNvSpPr/>
            <p:nvPr/>
          </p:nvSpPr>
          <p:spPr>
            <a:xfrm>
              <a:off x="2801326" y="3798439"/>
              <a:ext cx="30951" cy="73941"/>
            </a:xfrm>
            <a:custGeom>
              <a:avLst/>
              <a:gdLst/>
              <a:ahLst/>
              <a:cxnLst/>
              <a:rect l="l" t="t" r="r" b="b"/>
              <a:pathLst>
                <a:path w="977" h="2334" extrusionOk="0">
                  <a:moveTo>
                    <a:pt x="802" y="0"/>
                  </a:moveTo>
                  <a:cubicBezTo>
                    <a:pt x="740" y="0"/>
                    <a:pt x="686" y="45"/>
                    <a:pt x="667" y="119"/>
                  </a:cubicBezTo>
                  <a:lnTo>
                    <a:pt x="36" y="2143"/>
                  </a:lnTo>
                  <a:cubicBezTo>
                    <a:pt x="0" y="2215"/>
                    <a:pt x="48" y="2298"/>
                    <a:pt x="143" y="2334"/>
                  </a:cubicBezTo>
                  <a:lnTo>
                    <a:pt x="179" y="2334"/>
                  </a:lnTo>
                  <a:cubicBezTo>
                    <a:pt x="238" y="2334"/>
                    <a:pt x="298" y="2286"/>
                    <a:pt x="334" y="2227"/>
                  </a:cubicBezTo>
                  <a:lnTo>
                    <a:pt x="965" y="203"/>
                  </a:lnTo>
                  <a:cubicBezTo>
                    <a:pt x="977" y="119"/>
                    <a:pt x="929" y="36"/>
                    <a:pt x="858" y="12"/>
                  </a:cubicBezTo>
                  <a:cubicBezTo>
                    <a:pt x="839" y="4"/>
                    <a:pt x="820" y="0"/>
                    <a:pt x="8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6" name="Google Shape;7156;p80"/>
            <p:cNvSpPr/>
            <p:nvPr/>
          </p:nvSpPr>
          <p:spPr>
            <a:xfrm>
              <a:off x="2851095" y="3944262"/>
              <a:ext cx="124534" cy="127670"/>
            </a:xfrm>
            <a:custGeom>
              <a:avLst/>
              <a:gdLst/>
              <a:ahLst/>
              <a:cxnLst/>
              <a:rect l="l" t="t" r="r" b="b"/>
              <a:pathLst>
                <a:path w="3931" h="4030" extrusionOk="0">
                  <a:moveTo>
                    <a:pt x="1918" y="1195"/>
                  </a:moveTo>
                  <a:lnTo>
                    <a:pt x="2144" y="1422"/>
                  </a:lnTo>
                  <a:lnTo>
                    <a:pt x="1989" y="1565"/>
                  </a:lnTo>
                  <a:lnTo>
                    <a:pt x="1775" y="1350"/>
                  </a:lnTo>
                  <a:lnTo>
                    <a:pt x="1918" y="1195"/>
                  </a:lnTo>
                  <a:close/>
                  <a:moveTo>
                    <a:pt x="1644" y="1624"/>
                  </a:moveTo>
                  <a:lnTo>
                    <a:pt x="1704" y="1684"/>
                  </a:lnTo>
                  <a:lnTo>
                    <a:pt x="1668" y="1731"/>
                  </a:lnTo>
                  <a:lnTo>
                    <a:pt x="1608" y="1672"/>
                  </a:lnTo>
                  <a:lnTo>
                    <a:pt x="1644" y="1624"/>
                  </a:lnTo>
                  <a:close/>
                  <a:moveTo>
                    <a:pt x="2632" y="1898"/>
                  </a:moveTo>
                  <a:lnTo>
                    <a:pt x="2858" y="2124"/>
                  </a:lnTo>
                  <a:lnTo>
                    <a:pt x="2704" y="2267"/>
                  </a:lnTo>
                  <a:lnTo>
                    <a:pt x="2477" y="2041"/>
                  </a:lnTo>
                  <a:lnTo>
                    <a:pt x="2632" y="1898"/>
                  </a:lnTo>
                  <a:close/>
                  <a:moveTo>
                    <a:pt x="2347" y="2338"/>
                  </a:moveTo>
                  <a:lnTo>
                    <a:pt x="2406" y="2398"/>
                  </a:lnTo>
                  <a:lnTo>
                    <a:pt x="2370" y="2446"/>
                  </a:lnTo>
                  <a:lnTo>
                    <a:pt x="2311" y="2386"/>
                  </a:lnTo>
                  <a:lnTo>
                    <a:pt x="2347" y="2338"/>
                  </a:lnTo>
                  <a:close/>
                  <a:moveTo>
                    <a:pt x="3335" y="2612"/>
                  </a:moveTo>
                  <a:lnTo>
                    <a:pt x="3561" y="2839"/>
                  </a:lnTo>
                  <a:lnTo>
                    <a:pt x="3406" y="2981"/>
                  </a:lnTo>
                  <a:lnTo>
                    <a:pt x="3180" y="2755"/>
                  </a:lnTo>
                  <a:lnTo>
                    <a:pt x="3335" y="2612"/>
                  </a:lnTo>
                  <a:close/>
                  <a:moveTo>
                    <a:pt x="3049" y="3041"/>
                  </a:moveTo>
                  <a:lnTo>
                    <a:pt x="3109" y="3100"/>
                  </a:lnTo>
                  <a:lnTo>
                    <a:pt x="3061" y="3148"/>
                  </a:lnTo>
                  <a:lnTo>
                    <a:pt x="3001" y="3089"/>
                  </a:lnTo>
                  <a:lnTo>
                    <a:pt x="3049" y="3041"/>
                  </a:lnTo>
                  <a:close/>
                  <a:moveTo>
                    <a:pt x="176" y="0"/>
                  </a:moveTo>
                  <a:cubicBezTo>
                    <a:pt x="154" y="0"/>
                    <a:pt x="130" y="6"/>
                    <a:pt x="108" y="17"/>
                  </a:cubicBezTo>
                  <a:cubicBezTo>
                    <a:pt x="25" y="64"/>
                    <a:pt x="1" y="160"/>
                    <a:pt x="49" y="231"/>
                  </a:cubicBezTo>
                  <a:cubicBezTo>
                    <a:pt x="322" y="719"/>
                    <a:pt x="668" y="1184"/>
                    <a:pt x="1073" y="1588"/>
                  </a:cubicBezTo>
                  <a:lnTo>
                    <a:pt x="1596" y="2100"/>
                  </a:lnTo>
                  <a:lnTo>
                    <a:pt x="2025" y="2541"/>
                  </a:lnTo>
                  <a:lnTo>
                    <a:pt x="2989" y="3505"/>
                  </a:lnTo>
                  <a:lnTo>
                    <a:pt x="3466" y="3982"/>
                  </a:lnTo>
                  <a:cubicBezTo>
                    <a:pt x="3501" y="4005"/>
                    <a:pt x="3537" y="4029"/>
                    <a:pt x="3573" y="4029"/>
                  </a:cubicBezTo>
                  <a:cubicBezTo>
                    <a:pt x="3597" y="4029"/>
                    <a:pt x="3644" y="4005"/>
                    <a:pt x="3680" y="3982"/>
                  </a:cubicBezTo>
                  <a:cubicBezTo>
                    <a:pt x="3740" y="3922"/>
                    <a:pt x="3740" y="3827"/>
                    <a:pt x="3680" y="3767"/>
                  </a:cubicBezTo>
                  <a:lnTo>
                    <a:pt x="3299" y="3398"/>
                  </a:lnTo>
                  <a:lnTo>
                    <a:pt x="3347" y="3350"/>
                  </a:lnTo>
                  <a:cubicBezTo>
                    <a:pt x="3347" y="3339"/>
                    <a:pt x="3370" y="3339"/>
                    <a:pt x="3406" y="3339"/>
                  </a:cubicBezTo>
                  <a:cubicBezTo>
                    <a:pt x="3454" y="3339"/>
                    <a:pt x="3478" y="3327"/>
                    <a:pt x="3513" y="3291"/>
                  </a:cubicBezTo>
                  <a:lnTo>
                    <a:pt x="3871" y="2934"/>
                  </a:lnTo>
                  <a:cubicBezTo>
                    <a:pt x="3930" y="2874"/>
                    <a:pt x="3930" y="2791"/>
                    <a:pt x="3871" y="2731"/>
                  </a:cubicBezTo>
                  <a:lnTo>
                    <a:pt x="3442" y="2303"/>
                  </a:lnTo>
                  <a:cubicBezTo>
                    <a:pt x="3412" y="2273"/>
                    <a:pt x="3373" y="2258"/>
                    <a:pt x="3335" y="2258"/>
                  </a:cubicBezTo>
                  <a:cubicBezTo>
                    <a:pt x="3296" y="2258"/>
                    <a:pt x="3257" y="2273"/>
                    <a:pt x="3228" y="2303"/>
                  </a:cubicBezTo>
                  <a:lnTo>
                    <a:pt x="2870" y="2660"/>
                  </a:lnTo>
                  <a:cubicBezTo>
                    <a:pt x="2847" y="2684"/>
                    <a:pt x="2823" y="2731"/>
                    <a:pt x="2823" y="2755"/>
                  </a:cubicBezTo>
                  <a:cubicBezTo>
                    <a:pt x="2823" y="2791"/>
                    <a:pt x="2847" y="2815"/>
                    <a:pt x="2858" y="2850"/>
                  </a:cubicBezTo>
                  <a:lnTo>
                    <a:pt x="2811" y="2898"/>
                  </a:lnTo>
                  <a:lnTo>
                    <a:pt x="2585" y="2672"/>
                  </a:lnTo>
                  <a:lnTo>
                    <a:pt x="2632" y="2624"/>
                  </a:lnTo>
                  <a:cubicBezTo>
                    <a:pt x="2668" y="2636"/>
                    <a:pt x="2692" y="2660"/>
                    <a:pt x="2728" y="2660"/>
                  </a:cubicBezTo>
                  <a:cubicBezTo>
                    <a:pt x="2763" y="2660"/>
                    <a:pt x="2799" y="2636"/>
                    <a:pt x="2823" y="2612"/>
                  </a:cubicBezTo>
                  <a:lnTo>
                    <a:pt x="3180" y="2255"/>
                  </a:lnTo>
                  <a:cubicBezTo>
                    <a:pt x="3239" y="2196"/>
                    <a:pt x="3239" y="2100"/>
                    <a:pt x="3180" y="2041"/>
                  </a:cubicBezTo>
                  <a:lnTo>
                    <a:pt x="2751" y="1612"/>
                  </a:lnTo>
                  <a:cubicBezTo>
                    <a:pt x="2722" y="1582"/>
                    <a:pt x="2686" y="1568"/>
                    <a:pt x="2650" y="1568"/>
                  </a:cubicBezTo>
                  <a:cubicBezTo>
                    <a:pt x="2614" y="1568"/>
                    <a:pt x="2579" y="1582"/>
                    <a:pt x="2549" y="1612"/>
                  </a:cubicBezTo>
                  <a:lnTo>
                    <a:pt x="2192" y="1969"/>
                  </a:lnTo>
                  <a:cubicBezTo>
                    <a:pt x="2156" y="2005"/>
                    <a:pt x="2144" y="2041"/>
                    <a:pt x="2144" y="2077"/>
                  </a:cubicBezTo>
                  <a:cubicBezTo>
                    <a:pt x="2144" y="2100"/>
                    <a:pt x="2156" y="2136"/>
                    <a:pt x="2168" y="2160"/>
                  </a:cubicBezTo>
                  <a:lnTo>
                    <a:pt x="2132" y="2207"/>
                  </a:lnTo>
                  <a:lnTo>
                    <a:pt x="1906" y="1981"/>
                  </a:lnTo>
                  <a:lnTo>
                    <a:pt x="1954" y="1946"/>
                  </a:lnTo>
                  <a:cubicBezTo>
                    <a:pt x="1977" y="1957"/>
                    <a:pt x="2013" y="1969"/>
                    <a:pt x="2037" y="1969"/>
                  </a:cubicBezTo>
                  <a:cubicBezTo>
                    <a:pt x="2085" y="1969"/>
                    <a:pt x="2108" y="1957"/>
                    <a:pt x="2144" y="1922"/>
                  </a:cubicBezTo>
                  <a:lnTo>
                    <a:pt x="2501" y="1565"/>
                  </a:lnTo>
                  <a:cubicBezTo>
                    <a:pt x="2525" y="1541"/>
                    <a:pt x="2549" y="1493"/>
                    <a:pt x="2549" y="1469"/>
                  </a:cubicBezTo>
                  <a:cubicBezTo>
                    <a:pt x="2549" y="1422"/>
                    <a:pt x="2525" y="1386"/>
                    <a:pt x="2501" y="1362"/>
                  </a:cubicBezTo>
                  <a:lnTo>
                    <a:pt x="2073" y="934"/>
                  </a:lnTo>
                  <a:cubicBezTo>
                    <a:pt x="2037" y="898"/>
                    <a:pt x="1989" y="886"/>
                    <a:pt x="1966" y="886"/>
                  </a:cubicBezTo>
                  <a:cubicBezTo>
                    <a:pt x="1930" y="886"/>
                    <a:pt x="1894" y="898"/>
                    <a:pt x="1858" y="934"/>
                  </a:cubicBezTo>
                  <a:lnTo>
                    <a:pt x="1501" y="1291"/>
                  </a:lnTo>
                  <a:cubicBezTo>
                    <a:pt x="1454" y="1326"/>
                    <a:pt x="1442" y="1422"/>
                    <a:pt x="1489" y="1481"/>
                  </a:cubicBezTo>
                  <a:lnTo>
                    <a:pt x="1442" y="1529"/>
                  </a:lnTo>
                  <a:lnTo>
                    <a:pt x="1299" y="1374"/>
                  </a:lnTo>
                  <a:cubicBezTo>
                    <a:pt x="906" y="993"/>
                    <a:pt x="584" y="553"/>
                    <a:pt x="311" y="76"/>
                  </a:cubicBezTo>
                  <a:cubicBezTo>
                    <a:pt x="278" y="27"/>
                    <a:pt x="228" y="0"/>
                    <a:pt x="1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7" name="Google Shape;7157;p80"/>
            <p:cNvSpPr/>
            <p:nvPr/>
          </p:nvSpPr>
          <p:spPr>
            <a:xfrm>
              <a:off x="2750416" y="3870163"/>
              <a:ext cx="256513" cy="255689"/>
            </a:xfrm>
            <a:custGeom>
              <a:avLst/>
              <a:gdLst/>
              <a:ahLst/>
              <a:cxnLst/>
              <a:rect l="l" t="t" r="r" b="b"/>
              <a:pathLst>
                <a:path w="8097" h="8071" extrusionOk="0">
                  <a:moveTo>
                    <a:pt x="3663" y="4506"/>
                  </a:moveTo>
                  <a:cubicBezTo>
                    <a:pt x="3704" y="4506"/>
                    <a:pt x="3745" y="4512"/>
                    <a:pt x="3786" y="4523"/>
                  </a:cubicBezTo>
                  <a:lnTo>
                    <a:pt x="3834" y="4558"/>
                  </a:lnTo>
                  <a:lnTo>
                    <a:pt x="3167" y="5237"/>
                  </a:lnTo>
                  <a:cubicBezTo>
                    <a:pt x="3108" y="5035"/>
                    <a:pt x="3143" y="4820"/>
                    <a:pt x="3298" y="4666"/>
                  </a:cubicBezTo>
                  <a:cubicBezTo>
                    <a:pt x="3399" y="4565"/>
                    <a:pt x="3528" y="4506"/>
                    <a:pt x="3663" y="4506"/>
                  </a:cubicBezTo>
                  <a:close/>
                  <a:moveTo>
                    <a:pt x="4036" y="4773"/>
                  </a:moveTo>
                  <a:lnTo>
                    <a:pt x="4084" y="4820"/>
                  </a:lnTo>
                  <a:lnTo>
                    <a:pt x="3369" y="5535"/>
                  </a:lnTo>
                  <a:lnTo>
                    <a:pt x="3310" y="5475"/>
                  </a:lnTo>
                  <a:lnTo>
                    <a:pt x="4036" y="4773"/>
                  </a:lnTo>
                  <a:close/>
                  <a:moveTo>
                    <a:pt x="4310" y="5035"/>
                  </a:moveTo>
                  <a:lnTo>
                    <a:pt x="4536" y="5261"/>
                  </a:lnTo>
                  <a:lnTo>
                    <a:pt x="3822" y="5975"/>
                  </a:lnTo>
                  <a:lnTo>
                    <a:pt x="3596" y="5749"/>
                  </a:lnTo>
                  <a:lnTo>
                    <a:pt x="4310" y="5035"/>
                  </a:lnTo>
                  <a:close/>
                  <a:moveTo>
                    <a:pt x="4739" y="5451"/>
                  </a:moveTo>
                  <a:lnTo>
                    <a:pt x="4798" y="5511"/>
                  </a:lnTo>
                  <a:lnTo>
                    <a:pt x="4084" y="6225"/>
                  </a:lnTo>
                  <a:lnTo>
                    <a:pt x="4024" y="6166"/>
                  </a:lnTo>
                  <a:lnTo>
                    <a:pt x="4739" y="5451"/>
                  </a:lnTo>
                  <a:close/>
                  <a:moveTo>
                    <a:pt x="5024" y="5737"/>
                  </a:moveTo>
                  <a:lnTo>
                    <a:pt x="5251" y="5963"/>
                  </a:lnTo>
                  <a:lnTo>
                    <a:pt x="4536" y="6678"/>
                  </a:lnTo>
                  <a:lnTo>
                    <a:pt x="4310" y="6451"/>
                  </a:lnTo>
                  <a:lnTo>
                    <a:pt x="5024" y="5737"/>
                  </a:lnTo>
                  <a:close/>
                  <a:moveTo>
                    <a:pt x="5453" y="6166"/>
                  </a:moveTo>
                  <a:lnTo>
                    <a:pt x="5513" y="6225"/>
                  </a:lnTo>
                  <a:lnTo>
                    <a:pt x="4798" y="6940"/>
                  </a:lnTo>
                  <a:lnTo>
                    <a:pt x="4739" y="6880"/>
                  </a:lnTo>
                  <a:lnTo>
                    <a:pt x="5453" y="6166"/>
                  </a:lnTo>
                  <a:close/>
                  <a:moveTo>
                    <a:pt x="5727" y="6440"/>
                  </a:moveTo>
                  <a:lnTo>
                    <a:pt x="5763" y="6487"/>
                  </a:lnTo>
                  <a:cubicBezTo>
                    <a:pt x="5798" y="6666"/>
                    <a:pt x="5739" y="6856"/>
                    <a:pt x="5620" y="6975"/>
                  </a:cubicBezTo>
                  <a:cubicBezTo>
                    <a:pt x="5509" y="7078"/>
                    <a:pt x="5367" y="7131"/>
                    <a:pt x="5221" y="7131"/>
                  </a:cubicBezTo>
                  <a:cubicBezTo>
                    <a:pt x="5163" y="7131"/>
                    <a:pt x="5105" y="7123"/>
                    <a:pt x="5048" y="7106"/>
                  </a:cubicBezTo>
                  <a:lnTo>
                    <a:pt x="5727" y="6440"/>
                  </a:lnTo>
                  <a:close/>
                  <a:moveTo>
                    <a:pt x="3274" y="4058"/>
                  </a:moveTo>
                  <a:cubicBezTo>
                    <a:pt x="3358" y="4118"/>
                    <a:pt x="3429" y="4177"/>
                    <a:pt x="3489" y="4249"/>
                  </a:cubicBezTo>
                  <a:cubicBezTo>
                    <a:pt x="3334" y="4273"/>
                    <a:pt x="3191" y="4368"/>
                    <a:pt x="3072" y="4475"/>
                  </a:cubicBezTo>
                  <a:cubicBezTo>
                    <a:pt x="2774" y="4773"/>
                    <a:pt x="2738" y="5249"/>
                    <a:pt x="2977" y="5582"/>
                  </a:cubicBezTo>
                  <a:cubicBezTo>
                    <a:pt x="3012" y="5618"/>
                    <a:pt x="3024" y="5642"/>
                    <a:pt x="3060" y="5678"/>
                  </a:cubicBezTo>
                  <a:lnTo>
                    <a:pt x="3250" y="5868"/>
                  </a:lnTo>
                  <a:lnTo>
                    <a:pt x="4584" y="7213"/>
                  </a:lnTo>
                  <a:cubicBezTo>
                    <a:pt x="4620" y="7237"/>
                    <a:pt x="4643" y="7273"/>
                    <a:pt x="4691" y="7297"/>
                  </a:cubicBezTo>
                  <a:cubicBezTo>
                    <a:pt x="4846" y="7404"/>
                    <a:pt x="5024" y="7464"/>
                    <a:pt x="5203" y="7464"/>
                  </a:cubicBezTo>
                  <a:cubicBezTo>
                    <a:pt x="5417" y="7464"/>
                    <a:pt x="5644" y="7368"/>
                    <a:pt x="5810" y="7213"/>
                  </a:cubicBezTo>
                  <a:cubicBezTo>
                    <a:pt x="5929" y="7094"/>
                    <a:pt x="6001" y="6940"/>
                    <a:pt x="6036" y="6797"/>
                  </a:cubicBezTo>
                  <a:lnTo>
                    <a:pt x="6227" y="6987"/>
                  </a:lnTo>
                  <a:cubicBezTo>
                    <a:pt x="6203" y="7118"/>
                    <a:pt x="6108" y="7261"/>
                    <a:pt x="5989" y="7356"/>
                  </a:cubicBezTo>
                  <a:cubicBezTo>
                    <a:pt x="5775" y="7577"/>
                    <a:pt x="5492" y="7687"/>
                    <a:pt x="5209" y="7687"/>
                  </a:cubicBezTo>
                  <a:cubicBezTo>
                    <a:pt x="4926" y="7687"/>
                    <a:pt x="4643" y="7577"/>
                    <a:pt x="4429" y="7356"/>
                  </a:cubicBezTo>
                  <a:lnTo>
                    <a:pt x="2905" y="5844"/>
                  </a:lnTo>
                  <a:cubicBezTo>
                    <a:pt x="2703" y="5630"/>
                    <a:pt x="2584" y="5356"/>
                    <a:pt x="2584" y="5070"/>
                  </a:cubicBezTo>
                  <a:cubicBezTo>
                    <a:pt x="2584" y="4785"/>
                    <a:pt x="2703" y="4499"/>
                    <a:pt x="2905" y="4296"/>
                  </a:cubicBezTo>
                  <a:cubicBezTo>
                    <a:pt x="3012" y="4189"/>
                    <a:pt x="3143" y="4106"/>
                    <a:pt x="3274" y="4058"/>
                  </a:cubicBezTo>
                  <a:close/>
                  <a:moveTo>
                    <a:pt x="7596" y="7047"/>
                  </a:moveTo>
                  <a:lnTo>
                    <a:pt x="7739" y="7202"/>
                  </a:lnTo>
                  <a:lnTo>
                    <a:pt x="7227" y="7714"/>
                  </a:lnTo>
                  <a:lnTo>
                    <a:pt x="7072" y="7571"/>
                  </a:lnTo>
                  <a:lnTo>
                    <a:pt x="7596" y="7047"/>
                  </a:lnTo>
                  <a:close/>
                  <a:moveTo>
                    <a:pt x="2470" y="1"/>
                  </a:moveTo>
                  <a:cubicBezTo>
                    <a:pt x="2432" y="1"/>
                    <a:pt x="2392" y="20"/>
                    <a:pt x="2357" y="46"/>
                  </a:cubicBezTo>
                  <a:lnTo>
                    <a:pt x="1298" y="1106"/>
                  </a:lnTo>
                  <a:cubicBezTo>
                    <a:pt x="1238" y="1165"/>
                    <a:pt x="1238" y="1260"/>
                    <a:pt x="1298" y="1320"/>
                  </a:cubicBezTo>
                  <a:cubicBezTo>
                    <a:pt x="1328" y="1350"/>
                    <a:pt x="1366" y="1365"/>
                    <a:pt x="1405" y="1365"/>
                  </a:cubicBezTo>
                  <a:cubicBezTo>
                    <a:pt x="1444" y="1365"/>
                    <a:pt x="1482" y="1350"/>
                    <a:pt x="1512" y="1320"/>
                  </a:cubicBezTo>
                  <a:lnTo>
                    <a:pt x="2381" y="439"/>
                  </a:lnTo>
                  <a:lnTo>
                    <a:pt x="2500" y="832"/>
                  </a:lnTo>
                  <a:lnTo>
                    <a:pt x="833" y="2499"/>
                  </a:lnTo>
                  <a:lnTo>
                    <a:pt x="452" y="2380"/>
                  </a:lnTo>
                  <a:lnTo>
                    <a:pt x="1095" y="1737"/>
                  </a:lnTo>
                  <a:cubicBezTo>
                    <a:pt x="1095" y="1737"/>
                    <a:pt x="1095" y="1725"/>
                    <a:pt x="1107" y="1725"/>
                  </a:cubicBezTo>
                  <a:cubicBezTo>
                    <a:pt x="1155" y="1665"/>
                    <a:pt x="1155" y="1570"/>
                    <a:pt x="1095" y="1510"/>
                  </a:cubicBezTo>
                  <a:cubicBezTo>
                    <a:pt x="1066" y="1481"/>
                    <a:pt x="1027" y="1466"/>
                    <a:pt x="988" y="1466"/>
                  </a:cubicBezTo>
                  <a:cubicBezTo>
                    <a:pt x="950" y="1466"/>
                    <a:pt x="911" y="1481"/>
                    <a:pt x="881" y="1510"/>
                  </a:cubicBezTo>
                  <a:lnTo>
                    <a:pt x="60" y="2332"/>
                  </a:lnTo>
                  <a:cubicBezTo>
                    <a:pt x="24" y="2380"/>
                    <a:pt x="0" y="2415"/>
                    <a:pt x="24" y="2475"/>
                  </a:cubicBezTo>
                  <a:cubicBezTo>
                    <a:pt x="36" y="2522"/>
                    <a:pt x="83" y="2570"/>
                    <a:pt x="119" y="2582"/>
                  </a:cubicBezTo>
                  <a:lnTo>
                    <a:pt x="833" y="2796"/>
                  </a:lnTo>
                  <a:lnTo>
                    <a:pt x="1107" y="2868"/>
                  </a:lnTo>
                  <a:cubicBezTo>
                    <a:pt x="1810" y="3070"/>
                    <a:pt x="2441" y="3392"/>
                    <a:pt x="3012" y="3820"/>
                  </a:cubicBezTo>
                  <a:cubicBezTo>
                    <a:pt x="2893" y="3880"/>
                    <a:pt x="2786" y="3963"/>
                    <a:pt x="2703" y="4058"/>
                  </a:cubicBezTo>
                  <a:cubicBezTo>
                    <a:pt x="2429" y="4320"/>
                    <a:pt x="2286" y="4677"/>
                    <a:pt x="2286" y="5058"/>
                  </a:cubicBezTo>
                  <a:cubicBezTo>
                    <a:pt x="2286" y="5428"/>
                    <a:pt x="2429" y="5785"/>
                    <a:pt x="2703" y="6047"/>
                  </a:cubicBezTo>
                  <a:lnTo>
                    <a:pt x="4215" y="7571"/>
                  </a:lnTo>
                  <a:cubicBezTo>
                    <a:pt x="4489" y="7833"/>
                    <a:pt x="4858" y="7987"/>
                    <a:pt x="5215" y="7987"/>
                  </a:cubicBezTo>
                  <a:cubicBezTo>
                    <a:pt x="5572" y="7987"/>
                    <a:pt x="5929" y="7856"/>
                    <a:pt x="6215" y="7571"/>
                  </a:cubicBezTo>
                  <a:cubicBezTo>
                    <a:pt x="6310" y="7464"/>
                    <a:pt x="6417" y="7333"/>
                    <a:pt x="6477" y="7178"/>
                  </a:cubicBezTo>
                  <a:lnTo>
                    <a:pt x="6763" y="7464"/>
                  </a:lnTo>
                  <a:cubicBezTo>
                    <a:pt x="6703" y="7523"/>
                    <a:pt x="6715" y="7618"/>
                    <a:pt x="6763" y="7678"/>
                  </a:cubicBezTo>
                  <a:lnTo>
                    <a:pt x="7120" y="8035"/>
                  </a:lnTo>
                  <a:cubicBezTo>
                    <a:pt x="7144" y="8059"/>
                    <a:pt x="7191" y="8071"/>
                    <a:pt x="7227" y="8071"/>
                  </a:cubicBezTo>
                  <a:cubicBezTo>
                    <a:pt x="7251" y="8071"/>
                    <a:pt x="7299" y="8059"/>
                    <a:pt x="7322" y="8035"/>
                  </a:cubicBezTo>
                  <a:lnTo>
                    <a:pt x="8061" y="7297"/>
                  </a:lnTo>
                  <a:cubicBezTo>
                    <a:pt x="8084" y="7273"/>
                    <a:pt x="8096" y="7225"/>
                    <a:pt x="8096" y="7202"/>
                  </a:cubicBezTo>
                  <a:cubicBezTo>
                    <a:pt x="8096" y="7166"/>
                    <a:pt x="8084" y="7142"/>
                    <a:pt x="8061" y="7106"/>
                  </a:cubicBezTo>
                  <a:lnTo>
                    <a:pt x="7703" y="6749"/>
                  </a:lnTo>
                  <a:cubicBezTo>
                    <a:pt x="7674" y="6719"/>
                    <a:pt x="7635" y="6704"/>
                    <a:pt x="7596" y="6704"/>
                  </a:cubicBezTo>
                  <a:cubicBezTo>
                    <a:pt x="7557" y="6704"/>
                    <a:pt x="7519" y="6719"/>
                    <a:pt x="7489" y="6749"/>
                  </a:cubicBezTo>
                  <a:lnTo>
                    <a:pt x="7251" y="6511"/>
                  </a:lnTo>
                  <a:cubicBezTo>
                    <a:pt x="7221" y="6481"/>
                    <a:pt x="7185" y="6466"/>
                    <a:pt x="7150" y="6466"/>
                  </a:cubicBezTo>
                  <a:cubicBezTo>
                    <a:pt x="7114" y="6466"/>
                    <a:pt x="7078" y="6481"/>
                    <a:pt x="7049" y="6511"/>
                  </a:cubicBezTo>
                  <a:cubicBezTo>
                    <a:pt x="6989" y="6571"/>
                    <a:pt x="6989" y="6666"/>
                    <a:pt x="7049" y="6725"/>
                  </a:cubicBezTo>
                  <a:lnTo>
                    <a:pt x="7287" y="6963"/>
                  </a:lnTo>
                  <a:lnTo>
                    <a:pt x="6977" y="7273"/>
                  </a:lnTo>
                  <a:lnTo>
                    <a:pt x="6525" y="6821"/>
                  </a:lnTo>
                  <a:lnTo>
                    <a:pt x="3905" y="4189"/>
                  </a:lnTo>
                  <a:cubicBezTo>
                    <a:pt x="3739" y="4023"/>
                    <a:pt x="3572" y="3880"/>
                    <a:pt x="3417" y="3749"/>
                  </a:cubicBezTo>
                  <a:cubicBezTo>
                    <a:pt x="2762" y="3213"/>
                    <a:pt x="2012" y="2820"/>
                    <a:pt x="1203" y="2582"/>
                  </a:cubicBezTo>
                  <a:lnTo>
                    <a:pt x="1179" y="2582"/>
                  </a:lnTo>
                  <a:lnTo>
                    <a:pt x="2607" y="1153"/>
                  </a:lnTo>
                  <a:lnTo>
                    <a:pt x="2607" y="1165"/>
                  </a:lnTo>
                  <a:cubicBezTo>
                    <a:pt x="2691" y="1439"/>
                    <a:pt x="2786" y="1701"/>
                    <a:pt x="2893" y="1963"/>
                  </a:cubicBezTo>
                  <a:cubicBezTo>
                    <a:pt x="2929" y="2022"/>
                    <a:pt x="2965" y="2046"/>
                    <a:pt x="3024" y="2046"/>
                  </a:cubicBezTo>
                  <a:cubicBezTo>
                    <a:pt x="3048" y="2046"/>
                    <a:pt x="3072" y="2046"/>
                    <a:pt x="3084" y="2034"/>
                  </a:cubicBezTo>
                  <a:cubicBezTo>
                    <a:pt x="3167" y="1999"/>
                    <a:pt x="3191" y="1915"/>
                    <a:pt x="3167" y="1844"/>
                  </a:cubicBezTo>
                  <a:cubicBezTo>
                    <a:pt x="3060" y="1606"/>
                    <a:pt x="2965" y="1344"/>
                    <a:pt x="2893" y="1094"/>
                  </a:cubicBezTo>
                  <a:lnTo>
                    <a:pt x="2607" y="117"/>
                  </a:lnTo>
                  <a:cubicBezTo>
                    <a:pt x="2596" y="70"/>
                    <a:pt x="2548" y="22"/>
                    <a:pt x="2512" y="10"/>
                  </a:cubicBezTo>
                  <a:cubicBezTo>
                    <a:pt x="2499" y="4"/>
                    <a:pt x="2485" y="1"/>
                    <a:pt x="24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58" name="Google Shape;7158;p80"/>
          <p:cNvGrpSpPr/>
          <p:nvPr/>
        </p:nvGrpSpPr>
        <p:grpSpPr>
          <a:xfrm>
            <a:off x="6243928" y="4263502"/>
            <a:ext cx="274254" cy="350824"/>
            <a:chOff x="6243928" y="4263502"/>
            <a:chExt cx="274254" cy="350824"/>
          </a:xfrm>
        </p:grpSpPr>
        <p:sp>
          <p:nvSpPr>
            <p:cNvPr id="7159" name="Google Shape;7159;p80"/>
            <p:cNvSpPr/>
            <p:nvPr/>
          </p:nvSpPr>
          <p:spPr>
            <a:xfrm>
              <a:off x="6342390" y="4373653"/>
              <a:ext cx="10581" cy="15872"/>
            </a:xfrm>
            <a:custGeom>
              <a:avLst/>
              <a:gdLst/>
              <a:ahLst/>
              <a:cxnLst/>
              <a:rect l="l" t="t" r="r" b="b"/>
              <a:pathLst>
                <a:path w="334" h="501" extrusionOk="0">
                  <a:moveTo>
                    <a:pt x="167" y="0"/>
                  </a:moveTo>
                  <a:cubicBezTo>
                    <a:pt x="72" y="0"/>
                    <a:pt x="0" y="72"/>
                    <a:pt x="0" y="155"/>
                  </a:cubicBezTo>
                  <a:lnTo>
                    <a:pt x="0" y="333"/>
                  </a:lnTo>
                  <a:cubicBezTo>
                    <a:pt x="0" y="429"/>
                    <a:pt x="72" y="500"/>
                    <a:pt x="167" y="500"/>
                  </a:cubicBezTo>
                  <a:cubicBezTo>
                    <a:pt x="250" y="500"/>
                    <a:pt x="334" y="429"/>
                    <a:pt x="334" y="333"/>
                  </a:cubicBezTo>
                  <a:lnTo>
                    <a:pt x="334" y="155"/>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0" name="Google Shape;7160;p80"/>
            <p:cNvSpPr/>
            <p:nvPr/>
          </p:nvSpPr>
          <p:spPr>
            <a:xfrm>
              <a:off x="6407999" y="4373653"/>
              <a:ext cx="10233" cy="15872"/>
            </a:xfrm>
            <a:custGeom>
              <a:avLst/>
              <a:gdLst/>
              <a:ahLst/>
              <a:cxnLst/>
              <a:rect l="l" t="t" r="r" b="b"/>
              <a:pathLst>
                <a:path w="323" h="501" extrusionOk="0">
                  <a:moveTo>
                    <a:pt x="168" y="0"/>
                  </a:moveTo>
                  <a:cubicBezTo>
                    <a:pt x="72" y="0"/>
                    <a:pt x="1" y="72"/>
                    <a:pt x="1" y="155"/>
                  </a:cubicBezTo>
                  <a:lnTo>
                    <a:pt x="1" y="333"/>
                  </a:lnTo>
                  <a:cubicBezTo>
                    <a:pt x="1" y="429"/>
                    <a:pt x="72" y="500"/>
                    <a:pt x="168" y="500"/>
                  </a:cubicBezTo>
                  <a:cubicBezTo>
                    <a:pt x="251" y="500"/>
                    <a:pt x="322" y="429"/>
                    <a:pt x="322" y="333"/>
                  </a:cubicBezTo>
                  <a:lnTo>
                    <a:pt x="322" y="155"/>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1" name="Google Shape;7161;p80"/>
            <p:cNvSpPr/>
            <p:nvPr/>
          </p:nvSpPr>
          <p:spPr>
            <a:xfrm>
              <a:off x="6336719" y="4357053"/>
              <a:ext cx="21162" cy="10201"/>
            </a:xfrm>
            <a:custGeom>
              <a:avLst/>
              <a:gdLst/>
              <a:ahLst/>
              <a:cxnLst/>
              <a:rect l="l" t="t" r="r" b="b"/>
              <a:pathLst>
                <a:path w="668" h="322" extrusionOk="0">
                  <a:moveTo>
                    <a:pt x="167" y="0"/>
                  </a:moveTo>
                  <a:cubicBezTo>
                    <a:pt x="72" y="0"/>
                    <a:pt x="1" y="72"/>
                    <a:pt x="1" y="167"/>
                  </a:cubicBezTo>
                  <a:cubicBezTo>
                    <a:pt x="1" y="250"/>
                    <a:pt x="72" y="322"/>
                    <a:pt x="167" y="322"/>
                  </a:cubicBezTo>
                  <a:lnTo>
                    <a:pt x="513" y="322"/>
                  </a:lnTo>
                  <a:cubicBezTo>
                    <a:pt x="596" y="322"/>
                    <a:pt x="667" y="250"/>
                    <a:pt x="667" y="167"/>
                  </a:cubicBezTo>
                  <a:cubicBezTo>
                    <a:pt x="667" y="72"/>
                    <a:pt x="596"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2" name="Google Shape;7162;p80"/>
            <p:cNvSpPr/>
            <p:nvPr/>
          </p:nvSpPr>
          <p:spPr>
            <a:xfrm>
              <a:off x="6402740" y="4357053"/>
              <a:ext cx="21131" cy="10201"/>
            </a:xfrm>
            <a:custGeom>
              <a:avLst/>
              <a:gdLst/>
              <a:ahLst/>
              <a:cxnLst/>
              <a:rect l="l" t="t" r="r" b="b"/>
              <a:pathLst>
                <a:path w="667" h="322" extrusionOk="0">
                  <a:moveTo>
                    <a:pt x="167" y="0"/>
                  </a:moveTo>
                  <a:cubicBezTo>
                    <a:pt x="72" y="0"/>
                    <a:pt x="0" y="72"/>
                    <a:pt x="0" y="167"/>
                  </a:cubicBezTo>
                  <a:cubicBezTo>
                    <a:pt x="0" y="250"/>
                    <a:pt x="72" y="322"/>
                    <a:pt x="167" y="322"/>
                  </a:cubicBezTo>
                  <a:lnTo>
                    <a:pt x="512" y="322"/>
                  </a:lnTo>
                  <a:cubicBezTo>
                    <a:pt x="596" y="322"/>
                    <a:pt x="667" y="250"/>
                    <a:pt x="667" y="167"/>
                  </a:cubicBezTo>
                  <a:cubicBezTo>
                    <a:pt x="667" y="72"/>
                    <a:pt x="59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3" name="Google Shape;7163;p80"/>
            <p:cNvSpPr/>
            <p:nvPr/>
          </p:nvSpPr>
          <p:spPr>
            <a:xfrm>
              <a:off x="6243928" y="4263502"/>
              <a:ext cx="274254" cy="350824"/>
            </a:xfrm>
            <a:custGeom>
              <a:avLst/>
              <a:gdLst/>
              <a:ahLst/>
              <a:cxnLst/>
              <a:rect l="l" t="t" r="r" b="b"/>
              <a:pathLst>
                <a:path w="8657" h="11074" extrusionOk="0">
                  <a:moveTo>
                    <a:pt x="1501" y="4406"/>
                  </a:moveTo>
                  <a:cubicBezTo>
                    <a:pt x="1596" y="4453"/>
                    <a:pt x="1691" y="4489"/>
                    <a:pt x="1799" y="4489"/>
                  </a:cubicBezTo>
                  <a:lnTo>
                    <a:pt x="1918" y="4489"/>
                  </a:lnTo>
                  <a:cubicBezTo>
                    <a:pt x="1977" y="4942"/>
                    <a:pt x="2191" y="5382"/>
                    <a:pt x="2489" y="5739"/>
                  </a:cubicBezTo>
                  <a:cubicBezTo>
                    <a:pt x="2584" y="5858"/>
                    <a:pt x="2692" y="5954"/>
                    <a:pt x="2811" y="6049"/>
                  </a:cubicBezTo>
                  <a:cubicBezTo>
                    <a:pt x="2156" y="5977"/>
                    <a:pt x="1620" y="5644"/>
                    <a:pt x="1358" y="5442"/>
                  </a:cubicBezTo>
                  <a:cubicBezTo>
                    <a:pt x="1275" y="5382"/>
                    <a:pt x="1263" y="5287"/>
                    <a:pt x="1298" y="5215"/>
                  </a:cubicBezTo>
                  <a:cubicBezTo>
                    <a:pt x="1370" y="5049"/>
                    <a:pt x="1453" y="4787"/>
                    <a:pt x="1501" y="4406"/>
                  </a:cubicBezTo>
                  <a:close/>
                  <a:moveTo>
                    <a:pt x="7097" y="4394"/>
                  </a:moveTo>
                  <a:cubicBezTo>
                    <a:pt x="7156" y="4787"/>
                    <a:pt x="7252" y="5049"/>
                    <a:pt x="7323" y="5215"/>
                  </a:cubicBezTo>
                  <a:cubicBezTo>
                    <a:pt x="7347" y="5287"/>
                    <a:pt x="7335" y="5394"/>
                    <a:pt x="7264" y="5442"/>
                  </a:cubicBezTo>
                  <a:cubicBezTo>
                    <a:pt x="6990" y="5644"/>
                    <a:pt x="6454" y="5977"/>
                    <a:pt x="5787" y="6049"/>
                  </a:cubicBezTo>
                  <a:cubicBezTo>
                    <a:pt x="5906" y="5942"/>
                    <a:pt x="6025" y="5835"/>
                    <a:pt x="6132" y="5715"/>
                  </a:cubicBezTo>
                  <a:cubicBezTo>
                    <a:pt x="6430" y="5358"/>
                    <a:pt x="6621" y="4930"/>
                    <a:pt x="6692" y="4489"/>
                  </a:cubicBezTo>
                  <a:lnTo>
                    <a:pt x="6787" y="4489"/>
                  </a:lnTo>
                  <a:cubicBezTo>
                    <a:pt x="6906" y="4489"/>
                    <a:pt x="7002" y="4453"/>
                    <a:pt x="7097" y="4394"/>
                  </a:cubicBezTo>
                  <a:close/>
                  <a:moveTo>
                    <a:pt x="4299" y="334"/>
                  </a:moveTo>
                  <a:cubicBezTo>
                    <a:pt x="5835" y="334"/>
                    <a:pt x="7085" y="1584"/>
                    <a:pt x="7085" y="3120"/>
                  </a:cubicBezTo>
                  <a:lnTo>
                    <a:pt x="7085" y="3370"/>
                  </a:lnTo>
                  <a:cubicBezTo>
                    <a:pt x="6990" y="3322"/>
                    <a:pt x="6906" y="3310"/>
                    <a:pt x="6811" y="3310"/>
                  </a:cubicBezTo>
                  <a:lnTo>
                    <a:pt x="6728" y="3310"/>
                  </a:lnTo>
                  <a:cubicBezTo>
                    <a:pt x="6680" y="3310"/>
                    <a:pt x="6632" y="3299"/>
                    <a:pt x="6585" y="3251"/>
                  </a:cubicBezTo>
                  <a:cubicBezTo>
                    <a:pt x="6561" y="3215"/>
                    <a:pt x="6525" y="3179"/>
                    <a:pt x="6525" y="3120"/>
                  </a:cubicBezTo>
                  <a:cubicBezTo>
                    <a:pt x="6525" y="2382"/>
                    <a:pt x="6168" y="1715"/>
                    <a:pt x="5597" y="1286"/>
                  </a:cubicBezTo>
                  <a:cubicBezTo>
                    <a:pt x="5503" y="1224"/>
                    <a:pt x="5373" y="1189"/>
                    <a:pt x="5255" y="1189"/>
                  </a:cubicBezTo>
                  <a:cubicBezTo>
                    <a:pt x="5237" y="1189"/>
                    <a:pt x="5220" y="1190"/>
                    <a:pt x="5204" y="1191"/>
                  </a:cubicBezTo>
                  <a:cubicBezTo>
                    <a:pt x="5073" y="1227"/>
                    <a:pt x="4954" y="1298"/>
                    <a:pt x="4882" y="1417"/>
                  </a:cubicBezTo>
                  <a:cubicBezTo>
                    <a:pt x="4739" y="1608"/>
                    <a:pt x="4525" y="1727"/>
                    <a:pt x="4287" y="1727"/>
                  </a:cubicBezTo>
                  <a:cubicBezTo>
                    <a:pt x="4049" y="1727"/>
                    <a:pt x="3823" y="1608"/>
                    <a:pt x="3692" y="1417"/>
                  </a:cubicBezTo>
                  <a:cubicBezTo>
                    <a:pt x="3608" y="1298"/>
                    <a:pt x="3489" y="1227"/>
                    <a:pt x="3358" y="1191"/>
                  </a:cubicBezTo>
                  <a:cubicBezTo>
                    <a:pt x="3327" y="1185"/>
                    <a:pt x="3296" y="1183"/>
                    <a:pt x="3266" y="1183"/>
                  </a:cubicBezTo>
                  <a:cubicBezTo>
                    <a:pt x="3166" y="1183"/>
                    <a:pt x="3068" y="1214"/>
                    <a:pt x="2977" y="1286"/>
                  </a:cubicBezTo>
                  <a:cubicBezTo>
                    <a:pt x="2858" y="1358"/>
                    <a:pt x="2751" y="1465"/>
                    <a:pt x="2668" y="1548"/>
                  </a:cubicBezTo>
                  <a:cubicBezTo>
                    <a:pt x="2596" y="1608"/>
                    <a:pt x="2596" y="1715"/>
                    <a:pt x="2668" y="1775"/>
                  </a:cubicBezTo>
                  <a:cubicBezTo>
                    <a:pt x="2697" y="1804"/>
                    <a:pt x="2736" y="1819"/>
                    <a:pt x="2775" y="1819"/>
                  </a:cubicBezTo>
                  <a:cubicBezTo>
                    <a:pt x="2814" y="1819"/>
                    <a:pt x="2852" y="1804"/>
                    <a:pt x="2882" y="1775"/>
                  </a:cubicBezTo>
                  <a:cubicBezTo>
                    <a:pt x="2977" y="1691"/>
                    <a:pt x="3061" y="1608"/>
                    <a:pt x="3156" y="1536"/>
                  </a:cubicBezTo>
                  <a:cubicBezTo>
                    <a:pt x="3181" y="1520"/>
                    <a:pt x="3212" y="1503"/>
                    <a:pt x="3245" y="1503"/>
                  </a:cubicBezTo>
                  <a:cubicBezTo>
                    <a:pt x="3259" y="1503"/>
                    <a:pt x="3273" y="1506"/>
                    <a:pt x="3287" y="1513"/>
                  </a:cubicBezTo>
                  <a:cubicBezTo>
                    <a:pt x="3334" y="1524"/>
                    <a:pt x="3382" y="1536"/>
                    <a:pt x="3406" y="1584"/>
                  </a:cubicBezTo>
                  <a:cubicBezTo>
                    <a:pt x="3596" y="1882"/>
                    <a:pt x="3918" y="2048"/>
                    <a:pt x="4275" y="2048"/>
                  </a:cubicBezTo>
                  <a:cubicBezTo>
                    <a:pt x="4608" y="2048"/>
                    <a:pt x="4942" y="1870"/>
                    <a:pt x="5132" y="1584"/>
                  </a:cubicBezTo>
                  <a:cubicBezTo>
                    <a:pt x="5168" y="1536"/>
                    <a:pt x="5192" y="1524"/>
                    <a:pt x="5251" y="1513"/>
                  </a:cubicBezTo>
                  <a:cubicBezTo>
                    <a:pt x="5265" y="1506"/>
                    <a:pt x="5278" y="1503"/>
                    <a:pt x="5291" y="1503"/>
                  </a:cubicBezTo>
                  <a:cubicBezTo>
                    <a:pt x="5321" y="1503"/>
                    <a:pt x="5349" y="1520"/>
                    <a:pt x="5382" y="1536"/>
                  </a:cubicBezTo>
                  <a:cubicBezTo>
                    <a:pt x="5894" y="1894"/>
                    <a:pt x="6192" y="2477"/>
                    <a:pt x="6192" y="3096"/>
                  </a:cubicBezTo>
                  <a:cubicBezTo>
                    <a:pt x="6192" y="3239"/>
                    <a:pt x="6251" y="3370"/>
                    <a:pt x="6335" y="3453"/>
                  </a:cubicBezTo>
                  <a:cubicBezTo>
                    <a:pt x="6430" y="3549"/>
                    <a:pt x="6561" y="3608"/>
                    <a:pt x="6692" y="3608"/>
                  </a:cubicBezTo>
                  <a:lnTo>
                    <a:pt x="6787" y="3608"/>
                  </a:lnTo>
                  <a:cubicBezTo>
                    <a:pt x="6859" y="3608"/>
                    <a:pt x="6930" y="3632"/>
                    <a:pt x="6990" y="3691"/>
                  </a:cubicBezTo>
                  <a:cubicBezTo>
                    <a:pt x="7037" y="3751"/>
                    <a:pt x="7073" y="3834"/>
                    <a:pt x="7073" y="3906"/>
                  </a:cubicBezTo>
                  <a:cubicBezTo>
                    <a:pt x="7049" y="4037"/>
                    <a:pt x="6918" y="4144"/>
                    <a:pt x="6775" y="4144"/>
                  </a:cubicBezTo>
                  <a:lnTo>
                    <a:pt x="6692" y="4144"/>
                  </a:lnTo>
                  <a:lnTo>
                    <a:pt x="6692" y="4156"/>
                  </a:lnTo>
                  <a:cubicBezTo>
                    <a:pt x="6692" y="4072"/>
                    <a:pt x="6621" y="3989"/>
                    <a:pt x="6537" y="3989"/>
                  </a:cubicBezTo>
                  <a:cubicBezTo>
                    <a:pt x="6442" y="3989"/>
                    <a:pt x="6371" y="4072"/>
                    <a:pt x="6371" y="4156"/>
                  </a:cubicBezTo>
                  <a:cubicBezTo>
                    <a:pt x="6371" y="4668"/>
                    <a:pt x="6192" y="5144"/>
                    <a:pt x="5859" y="5513"/>
                  </a:cubicBezTo>
                  <a:cubicBezTo>
                    <a:pt x="5597" y="5823"/>
                    <a:pt x="5251" y="6049"/>
                    <a:pt x="4870" y="6156"/>
                  </a:cubicBezTo>
                  <a:lnTo>
                    <a:pt x="4954" y="5942"/>
                  </a:lnTo>
                  <a:cubicBezTo>
                    <a:pt x="4966" y="5894"/>
                    <a:pt x="4966" y="5835"/>
                    <a:pt x="4942" y="5799"/>
                  </a:cubicBezTo>
                  <a:cubicBezTo>
                    <a:pt x="4906" y="5751"/>
                    <a:pt x="4870" y="5715"/>
                    <a:pt x="4811" y="5715"/>
                  </a:cubicBezTo>
                  <a:lnTo>
                    <a:pt x="3763" y="5715"/>
                  </a:lnTo>
                  <a:cubicBezTo>
                    <a:pt x="3704" y="5715"/>
                    <a:pt x="3656" y="5751"/>
                    <a:pt x="3632" y="5799"/>
                  </a:cubicBezTo>
                  <a:cubicBezTo>
                    <a:pt x="3596" y="5835"/>
                    <a:pt x="3596" y="5894"/>
                    <a:pt x="3620" y="5942"/>
                  </a:cubicBezTo>
                  <a:lnTo>
                    <a:pt x="3704" y="6156"/>
                  </a:lnTo>
                  <a:cubicBezTo>
                    <a:pt x="3346" y="6049"/>
                    <a:pt x="2989" y="5823"/>
                    <a:pt x="2739" y="5525"/>
                  </a:cubicBezTo>
                  <a:cubicBezTo>
                    <a:pt x="2406" y="5144"/>
                    <a:pt x="2227" y="4668"/>
                    <a:pt x="2227" y="4156"/>
                  </a:cubicBezTo>
                  <a:cubicBezTo>
                    <a:pt x="2227" y="4072"/>
                    <a:pt x="2156" y="3989"/>
                    <a:pt x="2072" y="3989"/>
                  </a:cubicBezTo>
                  <a:cubicBezTo>
                    <a:pt x="1977" y="3989"/>
                    <a:pt x="1906" y="4072"/>
                    <a:pt x="1906" y="4156"/>
                  </a:cubicBezTo>
                  <a:lnTo>
                    <a:pt x="1906" y="4168"/>
                  </a:lnTo>
                  <a:lnTo>
                    <a:pt x="1799" y="4168"/>
                  </a:lnTo>
                  <a:cubicBezTo>
                    <a:pt x="1727" y="4168"/>
                    <a:pt x="1656" y="4144"/>
                    <a:pt x="1596" y="4084"/>
                  </a:cubicBezTo>
                  <a:cubicBezTo>
                    <a:pt x="1549" y="4025"/>
                    <a:pt x="1513" y="3953"/>
                    <a:pt x="1513" y="3870"/>
                  </a:cubicBezTo>
                  <a:cubicBezTo>
                    <a:pt x="1525" y="3739"/>
                    <a:pt x="1668" y="3632"/>
                    <a:pt x="1810" y="3632"/>
                  </a:cubicBezTo>
                  <a:lnTo>
                    <a:pt x="1870" y="3632"/>
                  </a:lnTo>
                  <a:cubicBezTo>
                    <a:pt x="2013" y="3632"/>
                    <a:pt x="2144" y="3572"/>
                    <a:pt x="2227" y="3489"/>
                  </a:cubicBezTo>
                  <a:cubicBezTo>
                    <a:pt x="2322" y="3394"/>
                    <a:pt x="2382" y="3263"/>
                    <a:pt x="2382" y="3132"/>
                  </a:cubicBezTo>
                  <a:cubicBezTo>
                    <a:pt x="2382" y="2846"/>
                    <a:pt x="2441" y="2584"/>
                    <a:pt x="2561" y="2322"/>
                  </a:cubicBezTo>
                  <a:cubicBezTo>
                    <a:pt x="2608" y="2251"/>
                    <a:pt x="2561" y="2144"/>
                    <a:pt x="2489" y="2120"/>
                  </a:cubicBezTo>
                  <a:cubicBezTo>
                    <a:pt x="2466" y="2107"/>
                    <a:pt x="2442" y="2101"/>
                    <a:pt x="2418" y="2101"/>
                  </a:cubicBezTo>
                  <a:cubicBezTo>
                    <a:pt x="2357" y="2101"/>
                    <a:pt x="2301" y="2140"/>
                    <a:pt x="2275" y="2191"/>
                  </a:cubicBezTo>
                  <a:cubicBezTo>
                    <a:pt x="2144" y="2489"/>
                    <a:pt x="2072" y="2798"/>
                    <a:pt x="2072" y="3132"/>
                  </a:cubicBezTo>
                  <a:cubicBezTo>
                    <a:pt x="2072" y="3179"/>
                    <a:pt x="2049" y="3215"/>
                    <a:pt x="2001" y="3263"/>
                  </a:cubicBezTo>
                  <a:cubicBezTo>
                    <a:pt x="1977" y="3299"/>
                    <a:pt x="1930" y="3322"/>
                    <a:pt x="1870" y="3322"/>
                  </a:cubicBezTo>
                  <a:lnTo>
                    <a:pt x="1810" y="3322"/>
                  </a:lnTo>
                  <a:cubicBezTo>
                    <a:pt x="1703" y="3322"/>
                    <a:pt x="1608" y="3358"/>
                    <a:pt x="1513" y="3394"/>
                  </a:cubicBezTo>
                  <a:lnTo>
                    <a:pt x="1513" y="3120"/>
                  </a:lnTo>
                  <a:cubicBezTo>
                    <a:pt x="1513" y="1584"/>
                    <a:pt x="2763" y="334"/>
                    <a:pt x="4299" y="334"/>
                  </a:cubicBezTo>
                  <a:close/>
                  <a:moveTo>
                    <a:pt x="4585" y="6049"/>
                  </a:moveTo>
                  <a:lnTo>
                    <a:pt x="4394" y="6525"/>
                  </a:lnTo>
                  <a:cubicBezTo>
                    <a:pt x="4370" y="6549"/>
                    <a:pt x="4346" y="6585"/>
                    <a:pt x="4299" y="6585"/>
                  </a:cubicBezTo>
                  <a:cubicBezTo>
                    <a:pt x="4251" y="6585"/>
                    <a:pt x="4227" y="6549"/>
                    <a:pt x="4216" y="6525"/>
                  </a:cubicBezTo>
                  <a:lnTo>
                    <a:pt x="4013" y="6049"/>
                  </a:lnTo>
                  <a:close/>
                  <a:moveTo>
                    <a:pt x="2822" y="7001"/>
                  </a:moveTo>
                  <a:lnTo>
                    <a:pt x="4013" y="7668"/>
                  </a:lnTo>
                  <a:lnTo>
                    <a:pt x="3156" y="8394"/>
                  </a:lnTo>
                  <a:lnTo>
                    <a:pt x="3144" y="8394"/>
                  </a:lnTo>
                  <a:lnTo>
                    <a:pt x="2584" y="7442"/>
                  </a:lnTo>
                  <a:lnTo>
                    <a:pt x="2811" y="7001"/>
                  </a:lnTo>
                  <a:close/>
                  <a:moveTo>
                    <a:pt x="5335" y="6347"/>
                  </a:moveTo>
                  <a:lnTo>
                    <a:pt x="5335" y="6870"/>
                  </a:lnTo>
                  <a:lnTo>
                    <a:pt x="5144" y="6966"/>
                  </a:lnTo>
                  <a:cubicBezTo>
                    <a:pt x="5073" y="7013"/>
                    <a:pt x="5037" y="7120"/>
                    <a:pt x="5085" y="7192"/>
                  </a:cubicBezTo>
                  <a:cubicBezTo>
                    <a:pt x="5117" y="7241"/>
                    <a:pt x="5178" y="7273"/>
                    <a:pt x="5236" y="7273"/>
                  </a:cubicBezTo>
                  <a:cubicBezTo>
                    <a:pt x="5263" y="7273"/>
                    <a:pt x="5288" y="7266"/>
                    <a:pt x="5311" y="7251"/>
                  </a:cubicBezTo>
                  <a:lnTo>
                    <a:pt x="5775" y="7001"/>
                  </a:lnTo>
                  <a:lnTo>
                    <a:pt x="5787" y="7001"/>
                  </a:lnTo>
                  <a:lnTo>
                    <a:pt x="6013" y="7442"/>
                  </a:lnTo>
                  <a:lnTo>
                    <a:pt x="5489" y="8394"/>
                  </a:lnTo>
                  <a:lnTo>
                    <a:pt x="5478" y="8394"/>
                  </a:lnTo>
                  <a:lnTo>
                    <a:pt x="4597" y="7656"/>
                  </a:lnTo>
                  <a:lnTo>
                    <a:pt x="4751" y="7585"/>
                  </a:lnTo>
                  <a:cubicBezTo>
                    <a:pt x="4823" y="7537"/>
                    <a:pt x="4847" y="7430"/>
                    <a:pt x="4811" y="7359"/>
                  </a:cubicBezTo>
                  <a:cubicBezTo>
                    <a:pt x="4778" y="7310"/>
                    <a:pt x="4717" y="7277"/>
                    <a:pt x="4659" y="7277"/>
                  </a:cubicBezTo>
                  <a:cubicBezTo>
                    <a:pt x="4633" y="7277"/>
                    <a:pt x="4607" y="7284"/>
                    <a:pt x="4585" y="7299"/>
                  </a:cubicBezTo>
                  <a:lnTo>
                    <a:pt x="4311" y="7442"/>
                  </a:lnTo>
                  <a:lnTo>
                    <a:pt x="3263" y="6870"/>
                  </a:lnTo>
                  <a:lnTo>
                    <a:pt x="3263" y="6347"/>
                  </a:lnTo>
                  <a:cubicBezTo>
                    <a:pt x="3454" y="6430"/>
                    <a:pt x="3656" y="6513"/>
                    <a:pt x="3870" y="6537"/>
                  </a:cubicBezTo>
                  <a:lnTo>
                    <a:pt x="3918" y="6656"/>
                  </a:lnTo>
                  <a:cubicBezTo>
                    <a:pt x="3977" y="6823"/>
                    <a:pt x="4132" y="6918"/>
                    <a:pt x="4299" y="6918"/>
                  </a:cubicBezTo>
                  <a:cubicBezTo>
                    <a:pt x="4477" y="6918"/>
                    <a:pt x="4632" y="6823"/>
                    <a:pt x="4680" y="6656"/>
                  </a:cubicBezTo>
                  <a:lnTo>
                    <a:pt x="4727" y="6537"/>
                  </a:lnTo>
                  <a:cubicBezTo>
                    <a:pt x="4942" y="6489"/>
                    <a:pt x="5144" y="6430"/>
                    <a:pt x="5335" y="6347"/>
                  </a:cubicBezTo>
                  <a:close/>
                  <a:moveTo>
                    <a:pt x="4311" y="0"/>
                  </a:moveTo>
                  <a:cubicBezTo>
                    <a:pt x="2608" y="0"/>
                    <a:pt x="1203" y="1405"/>
                    <a:pt x="1203" y="3120"/>
                  </a:cubicBezTo>
                  <a:lnTo>
                    <a:pt x="1203" y="3977"/>
                  </a:lnTo>
                  <a:cubicBezTo>
                    <a:pt x="1203" y="4525"/>
                    <a:pt x="1096" y="4870"/>
                    <a:pt x="1013" y="5084"/>
                  </a:cubicBezTo>
                  <a:cubicBezTo>
                    <a:pt x="906" y="5299"/>
                    <a:pt x="965" y="5561"/>
                    <a:pt x="1156" y="5704"/>
                  </a:cubicBezTo>
                  <a:cubicBezTo>
                    <a:pt x="1489" y="5942"/>
                    <a:pt x="2132" y="6347"/>
                    <a:pt x="2930" y="6406"/>
                  </a:cubicBezTo>
                  <a:lnTo>
                    <a:pt x="2930" y="6692"/>
                  </a:lnTo>
                  <a:cubicBezTo>
                    <a:pt x="2894" y="6674"/>
                    <a:pt x="2861" y="6665"/>
                    <a:pt x="2828" y="6665"/>
                  </a:cubicBezTo>
                  <a:cubicBezTo>
                    <a:pt x="2796" y="6665"/>
                    <a:pt x="2763" y="6674"/>
                    <a:pt x="2727" y="6692"/>
                  </a:cubicBezTo>
                  <a:cubicBezTo>
                    <a:pt x="2632" y="6716"/>
                    <a:pt x="2561" y="6775"/>
                    <a:pt x="2525" y="6847"/>
                  </a:cubicBezTo>
                  <a:lnTo>
                    <a:pt x="2275" y="7359"/>
                  </a:lnTo>
                  <a:lnTo>
                    <a:pt x="858" y="7775"/>
                  </a:lnTo>
                  <a:cubicBezTo>
                    <a:pt x="358" y="7918"/>
                    <a:pt x="1" y="8394"/>
                    <a:pt x="1" y="8918"/>
                  </a:cubicBezTo>
                  <a:lnTo>
                    <a:pt x="1" y="10919"/>
                  </a:lnTo>
                  <a:cubicBezTo>
                    <a:pt x="1" y="11002"/>
                    <a:pt x="72" y="11073"/>
                    <a:pt x="167" y="11073"/>
                  </a:cubicBezTo>
                  <a:cubicBezTo>
                    <a:pt x="251" y="11073"/>
                    <a:pt x="322" y="11002"/>
                    <a:pt x="322" y="10919"/>
                  </a:cubicBezTo>
                  <a:lnTo>
                    <a:pt x="322" y="8918"/>
                  </a:lnTo>
                  <a:cubicBezTo>
                    <a:pt x="322" y="8752"/>
                    <a:pt x="370" y="8609"/>
                    <a:pt x="441" y="8478"/>
                  </a:cubicBezTo>
                  <a:lnTo>
                    <a:pt x="1370" y="9264"/>
                  </a:lnTo>
                  <a:cubicBezTo>
                    <a:pt x="1489" y="9371"/>
                    <a:pt x="1549" y="9514"/>
                    <a:pt x="1549" y="9668"/>
                  </a:cubicBezTo>
                  <a:lnTo>
                    <a:pt x="1549" y="10895"/>
                  </a:lnTo>
                  <a:cubicBezTo>
                    <a:pt x="1549" y="10990"/>
                    <a:pt x="1620" y="11061"/>
                    <a:pt x="1703" y="11061"/>
                  </a:cubicBezTo>
                  <a:cubicBezTo>
                    <a:pt x="1799" y="11061"/>
                    <a:pt x="1870" y="10990"/>
                    <a:pt x="1870" y="10895"/>
                  </a:cubicBezTo>
                  <a:lnTo>
                    <a:pt x="1870" y="9668"/>
                  </a:lnTo>
                  <a:cubicBezTo>
                    <a:pt x="1870" y="9406"/>
                    <a:pt x="1763" y="9168"/>
                    <a:pt x="1572" y="9014"/>
                  </a:cubicBezTo>
                  <a:lnTo>
                    <a:pt x="656" y="8216"/>
                  </a:lnTo>
                  <a:cubicBezTo>
                    <a:pt x="739" y="8144"/>
                    <a:pt x="834" y="8097"/>
                    <a:pt x="953" y="8073"/>
                  </a:cubicBezTo>
                  <a:lnTo>
                    <a:pt x="2346" y="7656"/>
                  </a:lnTo>
                  <a:lnTo>
                    <a:pt x="2858" y="8549"/>
                  </a:lnTo>
                  <a:cubicBezTo>
                    <a:pt x="2894" y="8633"/>
                    <a:pt x="2989" y="8692"/>
                    <a:pt x="3096" y="8716"/>
                  </a:cubicBezTo>
                  <a:lnTo>
                    <a:pt x="3156" y="8716"/>
                  </a:lnTo>
                  <a:cubicBezTo>
                    <a:pt x="3227" y="8716"/>
                    <a:pt x="3311" y="8680"/>
                    <a:pt x="3382" y="8633"/>
                  </a:cubicBezTo>
                  <a:lnTo>
                    <a:pt x="4335" y="7823"/>
                  </a:lnTo>
                  <a:lnTo>
                    <a:pt x="5287" y="8633"/>
                  </a:lnTo>
                  <a:cubicBezTo>
                    <a:pt x="5347" y="8692"/>
                    <a:pt x="5418" y="8716"/>
                    <a:pt x="5501" y="8716"/>
                  </a:cubicBezTo>
                  <a:lnTo>
                    <a:pt x="5561" y="8716"/>
                  </a:lnTo>
                  <a:cubicBezTo>
                    <a:pt x="5668" y="8692"/>
                    <a:pt x="5740" y="8633"/>
                    <a:pt x="5799" y="8549"/>
                  </a:cubicBezTo>
                  <a:lnTo>
                    <a:pt x="6311" y="7656"/>
                  </a:lnTo>
                  <a:lnTo>
                    <a:pt x="7704" y="8073"/>
                  </a:lnTo>
                  <a:cubicBezTo>
                    <a:pt x="7811" y="8097"/>
                    <a:pt x="7918" y="8156"/>
                    <a:pt x="8002" y="8216"/>
                  </a:cubicBezTo>
                  <a:lnTo>
                    <a:pt x="7085" y="9014"/>
                  </a:lnTo>
                  <a:cubicBezTo>
                    <a:pt x="6894" y="9168"/>
                    <a:pt x="6787" y="9406"/>
                    <a:pt x="6787" y="9668"/>
                  </a:cubicBezTo>
                  <a:lnTo>
                    <a:pt x="6787" y="10895"/>
                  </a:lnTo>
                  <a:cubicBezTo>
                    <a:pt x="6787" y="10990"/>
                    <a:pt x="6859" y="11061"/>
                    <a:pt x="6954" y="11061"/>
                  </a:cubicBezTo>
                  <a:cubicBezTo>
                    <a:pt x="7037" y="11061"/>
                    <a:pt x="7109" y="10990"/>
                    <a:pt x="7109" y="10895"/>
                  </a:cubicBezTo>
                  <a:lnTo>
                    <a:pt x="7109" y="9668"/>
                  </a:lnTo>
                  <a:cubicBezTo>
                    <a:pt x="7109" y="9514"/>
                    <a:pt x="7192" y="9371"/>
                    <a:pt x="7287" y="9264"/>
                  </a:cubicBezTo>
                  <a:lnTo>
                    <a:pt x="8216" y="8478"/>
                  </a:lnTo>
                  <a:cubicBezTo>
                    <a:pt x="8287" y="8609"/>
                    <a:pt x="8335" y="8752"/>
                    <a:pt x="8335" y="8918"/>
                  </a:cubicBezTo>
                  <a:lnTo>
                    <a:pt x="8335" y="10919"/>
                  </a:lnTo>
                  <a:cubicBezTo>
                    <a:pt x="8335" y="11002"/>
                    <a:pt x="8407" y="11073"/>
                    <a:pt x="8502" y="11073"/>
                  </a:cubicBezTo>
                  <a:cubicBezTo>
                    <a:pt x="8585" y="11073"/>
                    <a:pt x="8657" y="11002"/>
                    <a:pt x="8657" y="10919"/>
                  </a:cubicBezTo>
                  <a:lnTo>
                    <a:pt x="8657" y="8918"/>
                  </a:lnTo>
                  <a:cubicBezTo>
                    <a:pt x="8633" y="8382"/>
                    <a:pt x="8276" y="7906"/>
                    <a:pt x="7764" y="7763"/>
                  </a:cubicBezTo>
                  <a:lnTo>
                    <a:pt x="6359" y="7347"/>
                  </a:lnTo>
                  <a:lnTo>
                    <a:pt x="6097" y="6835"/>
                  </a:lnTo>
                  <a:cubicBezTo>
                    <a:pt x="6061" y="6763"/>
                    <a:pt x="5978" y="6692"/>
                    <a:pt x="5906" y="6668"/>
                  </a:cubicBezTo>
                  <a:cubicBezTo>
                    <a:pt x="5870" y="6662"/>
                    <a:pt x="5835" y="6659"/>
                    <a:pt x="5801" y="6659"/>
                  </a:cubicBezTo>
                  <a:cubicBezTo>
                    <a:pt x="5766" y="6659"/>
                    <a:pt x="5734" y="6662"/>
                    <a:pt x="5704" y="6668"/>
                  </a:cubicBezTo>
                  <a:lnTo>
                    <a:pt x="5704" y="6394"/>
                  </a:lnTo>
                  <a:cubicBezTo>
                    <a:pt x="6502" y="6347"/>
                    <a:pt x="7156" y="5942"/>
                    <a:pt x="7466" y="5692"/>
                  </a:cubicBezTo>
                  <a:cubicBezTo>
                    <a:pt x="7668" y="5537"/>
                    <a:pt x="7728" y="5287"/>
                    <a:pt x="7621" y="5061"/>
                  </a:cubicBezTo>
                  <a:cubicBezTo>
                    <a:pt x="7525" y="4870"/>
                    <a:pt x="7430" y="4513"/>
                    <a:pt x="7430" y="3965"/>
                  </a:cubicBezTo>
                  <a:lnTo>
                    <a:pt x="7430" y="3120"/>
                  </a:lnTo>
                  <a:cubicBezTo>
                    <a:pt x="7430" y="1405"/>
                    <a:pt x="6025" y="0"/>
                    <a:pt x="43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4" name="Google Shape;7164;p80"/>
            <p:cNvSpPr/>
            <p:nvPr/>
          </p:nvSpPr>
          <p:spPr>
            <a:xfrm>
              <a:off x="6375559" y="4549033"/>
              <a:ext cx="10233" cy="10201"/>
            </a:xfrm>
            <a:custGeom>
              <a:avLst/>
              <a:gdLst/>
              <a:ahLst/>
              <a:cxnLst/>
              <a:rect l="l" t="t" r="r" b="b"/>
              <a:pathLst>
                <a:path w="323" h="322" extrusionOk="0">
                  <a:moveTo>
                    <a:pt x="156" y="1"/>
                  </a:moveTo>
                  <a:cubicBezTo>
                    <a:pt x="72" y="1"/>
                    <a:pt x="1" y="72"/>
                    <a:pt x="1" y="155"/>
                  </a:cubicBezTo>
                  <a:cubicBezTo>
                    <a:pt x="1" y="251"/>
                    <a:pt x="72" y="322"/>
                    <a:pt x="156" y="322"/>
                  </a:cubicBezTo>
                  <a:cubicBezTo>
                    <a:pt x="251" y="322"/>
                    <a:pt x="322" y="251"/>
                    <a:pt x="322" y="155"/>
                  </a:cubicBez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5" name="Google Shape;7165;p80"/>
            <p:cNvSpPr/>
            <p:nvPr/>
          </p:nvSpPr>
          <p:spPr>
            <a:xfrm>
              <a:off x="6375559" y="4587493"/>
              <a:ext cx="10233" cy="10613"/>
            </a:xfrm>
            <a:custGeom>
              <a:avLst/>
              <a:gdLst/>
              <a:ahLst/>
              <a:cxnLst/>
              <a:rect l="l" t="t" r="r" b="b"/>
              <a:pathLst>
                <a:path w="323" h="335" extrusionOk="0">
                  <a:moveTo>
                    <a:pt x="156" y="1"/>
                  </a:moveTo>
                  <a:cubicBezTo>
                    <a:pt x="72" y="1"/>
                    <a:pt x="1" y="72"/>
                    <a:pt x="1" y="168"/>
                  </a:cubicBezTo>
                  <a:cubicBezTo>
                    <a:pt x="1" y="251"/>
                    <a:pt x="72" y="334"/>
                    <a:pt x="156" y="334"/>
                  </a:cubicBezTo>
                  <a:cubicBezTo>
                    <a:pt x="251" y="334"/>
                    <a:pt x="322" y="251"/>
                    <a:pt x="322" y="168"/>
                  </a:cubicBez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6" name="Google Shape;7166;p80"/>
            <p:cNvSpPr/>
            <p:nvPr/>
          </p:nvSpPr>
          <p:spPr>
            <a:xfrm>
              <a:off x="6342009" y="4406442"/>
              <a:ext cx="76222" cy="32472"/>
            </a:xfrm>
            <a:custGeom>
              <a:avLst/>
              <a:gdLst/>
              <a:ahLst/>
              <a:cxnLst/>
              <a:rect l="l" t="t" r="r" b="b"/>
              <a:pathLst>
                <a:path w="2406" h="1025" extrusionOk="0">
                  <a:moveTo>
                    <a:pt x="1012" y="334"/>
                  </a:moveTo>
                  <a:cubicBezTo>
                    <a:pt x="953" y="430"/>
                    <a:pt x="834" y="525"/>
                    <a:pt x="703" y="525"/>
                  </a:cubicBezTo>
                  <a:lnTo>
                    <a:pt x="381" y="525"/>
                  </a:lnTo>
                  <a:cubicBezTo>
                    <a:pt x="441" y="406"/>
                    <a:pt x="560" y="334"/>
                    <a:pt x="703" y="334"/>
                  </a:cubicBezTo>
                  <a:close/>
                  <a:moveTo>
                    <a:pt x="1727" y="334"/>
                  </a:moveTo>
                  <a:cubicBezTo>
                    <a:pt x="1858" y="334"/>
                    <a:pt x="1977" y="406"/>
                    <a:pt x="2036" y="525"/>
                  </a:cubicBezTo>
                  <a:lnTo>
                    <a:pt x="1727" y="525"/>
                  </a:lnTo>
                  <a:cubicBezTo>
                    <a:pt x="1584" y="525"/>
                    <a:pt x="1477" y="453"/>
                    <a:pt x="1417" y="334"/>
                  </a:cubicBezTo>
                  <a:close/>
                  <a:moveTo>
                    <a:pt x="679" y="1"/>
                  </a:moveTo>
                  <a:cubicBezTo>
                    <a:pt x="310" y="1"/>
                    <a:pt x="0" y="311"/>
                    <a:pt x="0" y="692"/>
                  </a:cubicBezTo>
                  <a:lnTo>
                    <a:pt x="0" y="870"/>
                  </a:lnTo>
                  <a:cubicBezTo>
                    <a:pt x="0" y="953"/>
                    <a:pt x="72" y="1025"/>
                    <a:pt x="167" y="1025"/>
                  </a:cubicBezTo>
                  <a:cubicBezTo>
                    <a:pt x="250" y="1025"/>
                    <a:pt x="322" y="953"/>
                    <a:pt x="322" y="870"/>
                  </a:cubicBezTo>
                  <a:lnTo>
                    <a:pt x="322" y="846"/>
                  </a:lnTo>
                  <a:lnTo>
                    <a:pt x="679" y="846"/>
                  </a:lnTo>
                  <a:cubicBezTo>
                    <a:pt x="893" y="846"/>
                    <a:pt x="1084" y="763"/>
                    <a:pt x="1203" y="608"/>
                  </a:cubicBezTo>
                  <a:cubicBezTo>
                    <a:pt x="1322" y="763"/>
                    <a:pt x="1512" y="846"/>
                    <a:pt x="1727" y="846"/>
                  </a:cubicBezTo>
                  <a:lnTo>
                    <a:pt x="2084" y="846"/>
                  </a:lnTo>
                  <a:lnTo>
                    <a:pt x="2084" y="870"/>
                  </a:lnTo>
                  <a:cubicBezTo>
                    <a:pt x="2084" y="953"/>
                    <a:pt x="2155" y="1025"/>
                    <a:pt x="2251" y="1025"/>
                  </a:cubicBezTo>
                  <a:cubicBezTo>
                    <a:pt x="2334" y="1025"/>
                    <a:pt x="2405" y="953"/>
                    <a:pt x="2405" y="870"/>
                  </a:cubicBezTo>
                  <a:lnTo>
                    <a:pt x="2405" y="692"/>
                  </a:lnTo>
                  <a:cubicBezTo>
                    <a:pt x="2405" y="299"/>
                    <a:pt x="2108"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67" name="Google Shape;7167;p80"/>
          <p:cNvGrpSpPr/>
          <p:nvPr/>
        </p:nvGrpSpPr>
        <p:grpSpPr>
          <a:xfrm>
            <a:off x="3560600" y="3763338"/>
            <a:ext cx="352345" cy="363655"/>
            <a:chOff x="3560600" y="3763338"/>
            <a:chExt cx="352345" cy="363655"/>
          </a:xfrm>
        </p:grpSpPr>
        <p:sp>
          <p:nvSpPr>
            <p:cNvPr id="7168" name="Google Shape;7168;p80"/>
            <p:cNvSpPr/>
            <p:nvPr/>
          </p:nvSpPr>
          <p:spPr>
            <a:xfrm>
              <a:off x="3665841" y="3763338"/>
              <a:ext cx="143352" cy="173543"/>
            </a:xfrm>
            <a:custGeom>
              <a:avLst/>
              <a:gdLst/>
              <a:ahLst/>
              <a:cxnLst/>
              <a:rect l="l" t="t" r="r" b="b"/>
              <a:pathLst>
                <a:path w="4525" h="5478" extrusionOk="0">
                  <a:moveTo>
                    <a:pt x="2251" y="1"/>
                  </a:moveTo>
                  <a:cubicBezTo>
                    <a:pt x="1691" y="1"/>
                    <a:pt x="1179" y="191"/>
                    <a:pt x="774" y="549"/>
                  </a:cubicBezTo>
                  <a:cubicBezTo>
                    <a:pt x="370" y="906"/>
                    <a:pt x="108" y="1382"/>
                    <a:pt x="12" y="1918"/>
                  </a:cubicBezTo>
                  <a:cubicBezTo>
                    <a:pt x="0" y="2013"/>
                    <a:pt x="60" y="2096"/>
                    <a:pt x="143" y="2120"/>
                  </a:cubicBezTo>
                  <a:cubicBezTo>
                    <a:pt x="151" y="2121"/>
                    <a:pt x="159" y="2122"/>
                    <a:pt x="167" y="2122"/>
                  </a:cubicBezTo>
                  <a:cubicBezTo>
                    <a:pt x="252" y="2122"/>
                    <a:pt x="324" y="2064"/>
                    <a:pt x="346" y="1977"/>
                  </a:cubicBezTo>
                  <a:cubicBezTo>
                    <a:pt x="477" y="1049"/>
                    <a:pt x="1286" y="346"/>
                    <a:pt x="2239" y="346"/>
                  </a:cubicBezTo>
                  <a:cubicBezTo>
                    <a:pt x="3299" y="346"/>
                    <a:pt x="4168" y="1203"/>
                    <a:pt x="4168" y="2263"/>
                  </a:cubicBezTo>
                  <a:cubicBezTo>
                    <a:pt x="4168" y="3096"/>
                    <a:pt x="3632" y="3847"/>
                    <a:pt x="2822" y="4097"/>
                  </a:cubicBezTo>
                  <a:cubicBezTo>
                    <a:pt x="2775" y="4108"/>
                    <a:pt x="2751" y="4144"/>
                    <a:pt x="2739" y="4168"/>
                  </a:cubicBezTo>
                  <a:lnTo>
                    <a:pt x="2239" y="4990"/>
                  </a:lnTo>
                  <a:lnTo>
                    <a:pt x="1751" y="4168"/>
                  </a:lnTo>
                  <a:cubicBezTo>
                    <a:pt x="1739" y="4144"/>
                    <a:pt x="1691" y="4108"/>
                    <a:pt x="1667" y="4097"/>
                  </a:cubicBezTo>
                  <a:cubicBezTo>
                    <a:pt x="977" y="3870"/>
                    <a:pt x="477" y="3287"/>
                    <a:pt x="358" y="2573"/>
                  </a:cubicBezTo>
                  <a:cubicBezTo>
                    <a:pt x="347" y="2496"/>
                    <a:pt x="266" y="2440"/>
                    <a:pt x="189" y="2440"/>
                  </a:cubicBezTo>
                  <a:cubicBezTo>
                    <a:pt x="182" y="2440"/>
                    <a:pt x="174" y="2441"/>
                    <a:pt x="167" y="2442"/>
                  </a:cubicBezTo>
                  <a:cubicBezTo>
                    <a:pt x="72" y="2454"/>
                    <a:pt x="12" y="2549"/>
                    <a:pt x="24" y="2632"/>
                  </a:cubicBezTo>
                  <a:cubicBezTo>
                    <a:pt x="108" y="3049"/>
                    <a:pt x="286" y="3418"/>
                    <a:pt x="548" y="3739"/>
                  </a:cubicBezTo>
                  <a:cubicBezTo>
                    <a:pt x="798" y="4037"/>
                    <a:pt x="1132" y="4251"/>
                    <a:pt x="1501" y="4394"/>
                  </a:cubicBezTo>
                  <a:lnTo>
                    <a:pt x="2108" y="5406"/>
                  </a:lnTo>
                  <a:cubicBezTo>
                    <a:pt x="2144" y="5442"/>
                    <a:pt x="2203" y="5478"/>
                    <a:pt x="2263" y="5478"/>
                  </a:cubicBezTo>
                  <a:cubicBezTo>
                    <a:pt x="2322" y="5478"/>
                    <a:pt x="2382" y="5442"/>
                    <a:pt x="2406" y="5406"/>
                  </a:cubicBezTo>
                  <a:lnTo>
                    <a:pt x="3025" y="4394"/>
                  </a:lnTo>
                  <a:cubicBezTo>
                    <a:pt x="3930" y="4073"/>
                    <a:pt x="4525" y="3227"/>
                    <a:pt x="4525" y="2263"/>
                  </a:cubicBezTo>
                  <a:cubicBezTo>
                    <a:pt x="4489" y="1013"/>
                    <a:pt x="3477" y="1"/>
                    <a:pt x="2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9" name="Google Shape;7169;p80"/>
            <p:cNvSpPr/>
            <p:nvPr/>
          </p:nvSpPr>
          <p:spPr>
            <a:xfrm>
              <a:off x="3696761" y="3794099"/>
              <a:ext cx="82653" cy="78661"/>
            </a:xfrm>
            <a:custGeom>
              <a:avLst/>
              <a:gdLst/>
              <a:ahLst/>
              <a:cxnLst/>
              <a:rect l="l" t="t" r="r" b="b"/>
              <a:pathLst>
                <a:path w="2609" h="2483" extrusionOk="0">
                  <a:moveTo>
                    <a:pt x="1584" y="328"/>
                  </a:moveTo>
                  <a:cubicBezTo>
                    <a:pt x="1727" y="328"/>
                    <a:pt x="1882" y="387"/>
                    <a:pt x="2001" y="506"/>
                  </a:cubicBezTo>
                  <a:cubicBezTo>
                    <a:pt x="2239" y="732"/>
                    <a:pt x="2239" y="1102"/>
                    <a:pt x="2001" y="1340"/>
                  </a:cubicBezTo>
                  <a:cubicBezTo>
                    <a:pt x="1888" y="1453"/>
                    <a:pt x="1736" y="1509"/>
                    <a:pt x="1584" y="1509"/>
                  </a:cubicBezTo>
                  <a:cubicBezTo>
                    <a:pt x="1433" y="1509"/>
                    <a:pt x="1281" y="1453"/>
                    <a:pt x="1168" y="1340"/>
                  </a:cubicBezTo>
                  <a:cubicBezTo>
                    <a:pt x="941" y="1113"/>
                    <a:pt x="941" y="732"/>
                    <a:pt x="1168" y="506"/>
                  </a:cubicBezTo>
                  <a:cubicBezTo>
                    <a:pt x="1287" y="387"/>
                    <a:pt x="1430" y="328"/>
                    <a:pt x="1584" y="328"/>
                  </a:cubicBezTo>
                  <a:close/>
                  <a:moveTo>
                    <a:pt x="1584" y="0"/>
                  </a:moveTo>
                  <a:cubicBezTo>
                    <a:pt x="1346" y="0"/>
                    <a:pt x="1108" y="89"/>
                    <a:pt x="929" y="268"/>
                  </a:cubicBezTo>
                  <a:cubicBezTo>
                    <a:pt x="596" y="590"/>
                    <a:pt x="572" y="1090"/>
                    <a:pt x="822" y="1447"/>
                  </a:cubicBezTo>
                  <a:lnTo>
                    <a:pt x="60" y="2197"/>
                  </a:lnTo>
                  <a:cubicBezTo>
                    <a:pt x="1" y="2256"/>
                    <a:pt x="1" y="2375"/>
                    <a:pt x="60" y="2435"/>
                  </a:cubicBezTo>
                  <a:cubicBezTo>
                    <a:pt x="96" y="2471"/>
                    <a:pt x="144" y="2483"/>
                    <a:pt x="179" y="2483"/>
                  </a:cubicBezTo>
                  <a:cubicBezTo>
                    <a:pt x="227" y="2483"/>
                    <a:pt x="275" y="2471"/>
                    <a:pt x="298" y="2435"/>
                  </a:cubicBezTo>
                  <a:lnTo>
                    <a:pt x="1060" y="1685"/>
                  </a:lnTo>
                  <a:cubicBezTo>
                    <a:pt x="1227" y="1780"/>
                    <a:pt x="1406" y="1840"/>
                    <a:pt x="1584" y="1840"/>
                  </a:cubicBezTo>
                  <a:cubicBezTo>
                    <a:pt x="1822" y="1840"/>
                    <a:pt x="2061" y="1756"/>
                    <a:pt x="2239" y="1578"/>
                  </a:cubicBezTo>
                  <a:cubicBezTo>
                    <a:pt x="2608" y="1209"/>
                    <a:pt x="2608" y="625"/>
                    <a:pt x="2239" y="268"/>
                  </a:cubicBezTo>
                  <a:cubicBezTo>
                    <a:pt x="2061" y="89"/>
                    <a:pt x="1822" y="0"/>
                    <a:pt x="1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0" name="Google Shape;7170;p80"/>
            <p:cNvSpPr/>
            <p:nvPr/>
          </p:nvSpPr>
          <p:spPr>
            <a:xfrm>
              <a:off x="3560600" y="3916574"/>
              <a:ext cx="352345" cy="210419"/>
            </a:xfrm>
            <a:custGeom>
              <a:avLst/>
              <a:gdLst/>
              <a:ahLst/>
              <a:cxnLst/>
              <a:rect l="l" t="t" r="r" b="b"/>
              <a:pathLst>
                <a:path w="11122" h="6642" extrusionOk="0">
                  <a:moveTo>
                    <a:pt x="3037" y="391"/>
                  </a:moveTo>
                  <a:lnTo>
                    <a:pt x="5394" y="1176"/>
                  </a:lnTo>
                  <a:lnTo>
                    <a:pt x="5394" y="1296"/>
                  </a:lnTo>
                  <a:lnTo>
                    <a:pt x="3037" y="510"/>
                  </a:lnTo>
                  <a:lnTo>
                    <a:pt x="3037" y="391"/>
                  </a:lnTo>
                  <a:close/>
                  <a:moveTo>
                    <a:pt x="8085" y="391"/>
                  </a:moveTo>
                  <a:lnTo>
                    <a:pt x="8085" y="510"/>
                  </a:lnTo>
                  <a:lnTo>
                    <a:pt x="5728" y="1296"/>
                  </a:lnTo>
                  <a:lnTo>
                    <a:pt x="5728" y="1176"/>
                  </a:lnTo>
                  <a:lnTo>
                    <a:pt x="8085" y="391"/>
                  </a:lnTo>
                  <a:close/>
                  <a:moveTo>
                    <a:pt x="2691" y="855"/>
                  </a:moveTo>
                  <a:lnTo>
                    <a:pt x="2691" y="4975"/>
                  </a:lnTo>
                  <a:lnTo>
                    <a:pt x="2680" y="4975"/>
                  </a:lnTo>
                  <a:lnTo>
                    <a:pt x="786" y="5594"/>
                  </a:lnTo>
                  <a:lnTo>
                    <a:pt x="786" y="1486"/>
                  </a:lnTo>
                  <a:lnTo>
                    <a:pt x="2691" y="855"/>
                  </a:lnTo>
                  <a:close/>
                  <a:moveTo>
                    <a:pt x="8085" y="867"/>
                  </a:moveTo>
                  <a:lnTo>
                    <a:pt x="8085" y="4975"/>
                  </a:lnTo>
                  <a:lnTo>
                    <a:pt x="8049" y="4975"/>
                  </a:lnTo>
                  <a:lnTo>
                    <a:pt x="5728" y="5748"/>
                  </a:lnTo>
                  <a:lnTo>
                    <a:pt x="5728" y="1641"/>
                  </a:lnTo>
                  <a:lnTo>
                    <a:pt x="5763" y="1641"/>
                  </a:lnTo>
                  <a:lnTo>
                    <a:pt x="8085" y="867"/>
                  </a:lnTo>
                  <a:close/>
                  <a:moveTo>
                    <a:pt x="3037" y="879"/>
                  </a:moveTo>
                  <a:lnTo>
                    <a:pt x="5358" y="1653"/>
                  </a:lnTo>
                  <a:lnTo>
                    <a:pt x="5394" y="1653"/>
                  </a:lnTo>
                  <a:lnTo>
                    <a:pt x="5394" y="5760"/>
                  </a:lnTo>
                  <a:lnTo>
                    <a:pt x="3072" y="4986"/>
                  </a:lnTo>
                  <a:lnTo>
                    <a:pt x="3037" y="4986"/>
                  </a:lnTo>
                  <a:lnTo>
                    <a:pt x="3037" y="879"/>
                  </a:lnTo>
                  <a:close/>
                  <a:moveTo>
                    <a:pt x="3037" y="5320"/>
                  </a:moveTo>
                  <a:lnTo>
                    <a:pt x="5394" y="6106"/>
                  </a:lnTo>
                  <a:lnTo>
                    <a:pt x="5394" y="6225"/>
                  </a:lnTo>
                  <a:lnTo>
                    <a:pt x="3037" y="5439"/>
                  </a:lnTo>
                  <a:lnTo>
                    <a:pt x="3037" y="5320"/>
                  </a:lnTo>
                  <a:close/>
                  <a:moveTo>
                    <a:pt x="8085" y="5320"/>
                  </a:moveTo>
                  <a:lnTo>
                    <a:pt x="8085" y="5439"/>
                  </a:lnTo>
                  <a:lnTo>
                    <a:pt x="5728" y="6225"/>
                  </a:lnTo>
                  <a:lnTo>
                    <a:pt x="5728" y="6106"/>
                  </a:lnTo>
                  <a:lnTo>
                    <a:pt x="8085" y="5320"/>
                  </a:lnTo>
                  <a:close/>
                  <a:moveTo>
                    <a:pt x="2715" y="414"/>
                  </a:moveTo>
                  <a:lnTo>
                    <a:pt x="2715" y="510"/>
                  </a:lnTo>
                  <a:lnTo>
                    <a:pt x="584" y="1224"/>
                  </a:lnTo>
                  <a:cubicBezTo>
                    <a:pt x="513" y="1248"/>
                    <a:pt x="465" y="1307"/>
                    <a:pt x="465" y="1391"/>
                  </a:cubicBezTo>
                  <a:lnTo>
                    <a:pt x="465" y="5856"/>
                  </a:lnTo>
                  <a:cubicBezTo>
                    <a:pt x="465" y="5915"/>
                    <a:pt x="489" y="5951"/>
                    <a:pt x="536" y="5987"/>
                  </a:cubicBezTo>
                  <a:cubicBezTo>
                    <a:pt x="571" y="6004"/>
                    <a:pt x="613" y="6015"/>
                    <a:pt x="651" y="6015"/>
                  </a:cubicBezTo>
                  <a:cubicBezTo>
                    <a:pt x="665" y="6015"/>
                    <a:pt x="678" y="6014"/>
                    <a:pt x="691" y="6010"/>
                  </a:cubicBezTo>
                  <a:lnTo>
                    <a:pt x="2715" y="5344"/>
                  </a:lnTo>
                  <a:lnTo>
                    <a:pt x="2715" y="5463"/>
                  </a:lnTo>
                  <a:lnTo>
                    <a:pt x="358" y="6249"/>
                  </a:lnTo>
                  <a:lnTo>
                    <a:pt x="358" y="1200"/>
                  </a:lnTo>
                  <a:lnTo>
                    <a:pt x="2715" y="414"/>
                  </a:lnTo>
                  <a:close/>
                  <a:moveTo>
                    <a:pt x="2864" y="1"/>
                  </a:moveTo>
                  <a:cubicBezTo>
                    <a:pt x="2846" y="1"/>
                    <a:pt x="2828" y="4"/>
                    <a:pt x="2811" y="10"/>
                  </a:cubicBezTo>
                  <a:lnTo>
                    <a:pt x="120" y="903"/>
                  </a:lnTo>
                  <a:cubicBezTo>
                    <a:pt x="48" y="938"/>
                    <a:pt x="1" y="998"/>
                    <a:pt x="1" y="1069"/>
                  </a:cubicBezTo>
                  <a:lnTo>
                    <a:pt x="1" y="6475"/>
                  </a:lnTo>
                  <a:cubicBezTo>
                    <a:pt x="1" y="6534"/>
                    <a:pt x="36" y="6582"/>
                    <a:pt x="72" y="6606"/>
                  </a:cubicBezTo>
                  <a:cubicBezTo>
                    <a:pt x="108" y="6618"/>
                    <a:pt x="132" y="6641"/>
                    <a:pt x="179" y="6641"/>
                  </a:cubicBezTo>
                  <a:cubicBezTo>
                    <a:pt x="191" y="6641"/>
                    <a:pt x="215" y="6641"/>
                    <a:pt x="239" y="6618"/>
                  </a:cubicBezTo>
                  <a:lnTo>
                    <a:pt x="2870" y="5748"/>
                  </a:lnTo>
                  <a:lnTo>
                    <a:pt x="5513" y="6618"/>
                  </a:lnTo>
                  <a:cubicBezTo>
                    <a:pt x="5525" y="6630"/>
                    <a:pt x="5543" y="6635"/>
                    <a:pt x="5561" y="6635"/>
                  </a:cubicBezTo>
                  <a:cubicBezTo>
                    <a:pt x="5579" y="6635"/>
                    <a:pt x="5597" y="6630"/>
                    <a:pt x="5608" y="6618"/>
                  </a:cubicBezTo>
                  <a:lnTo>
                    <a:pt x="8252" y="5737"/>
                  </a:lnTo>
                  <a:lnTo>
                    <a:pt x="10883" y="6606"/>
                  </a:lnTo>
                  <a:cubicBezTo>
                    <a:pt x="10895" y="6606"/>
                    <a:pt x="10907" y="6630"/>
                    <a:pt x="10942" y="6630"/>
                  </a:cubicBezTo>
                  <a:cubicBezTo>
                    <a:pt x="10966" y="6630"/>
                    <a:pt x="11014" y="6606"/>
                    <a:pt x="11050" y="6594"/>
                  </a:cubicBezTo>
                  <a:cubicBezTo>
                    <a:pt x="11085" y="6558"/>
                    <a:pt x="11121" y="6510"/>
                    <a:pt x="11121" y="6463"/>
                  </a:cubicBezTo>
                  <a:lnTo>
                    <a:pt x="11121" y="3510"/>
                  </a:lnTo>
                  <a:cubicBezTo>
                    <a:pt x="11121" y="3427"/>
                    <a:pt x="11050" y="3355"/>
                    <a:pt x="10954" y="3355"/>
                  </a:cubicBezTo>
                  <a:cubicBezTo>
                    <a:pt x="10871" y="3355"/>
                    <a:pt x="10788" y="3427"/>
                    <a:pt x="10788" y="3510"/>
                  </a:cubicBezTo>
                  <a:lnTo>
                    <a:pt x="10788" y="6225"/>
                  </a:lnTo>
                  <a:lnTo>
                    <a:pt x="8442" y="5439"/>
                  </a:lnTo>
                  <a:lnTo>
                    <a:pt x="8442" y="5320"/>
                  </a:lnTo>
                  <a:lnTo>
                    <a:pt x="10466" y="5987"/>
                  </a:lnTo>
                  <a:cubicBezTo>
                    <a:pt x="10482" y="5991"/>
                    <a:pt x="10499" y="5993"/>
                    <a:pt x="10516" y="5993"/>
                  </a:cubicBezTo>
                  <a:cubicBezTo>
                    <a:pt x="10551" y="5993"/>
                    <a:pt x="10585" y="5983"/>
                    <a:pt x="10609" y="5951"/>
                  </a:cubicBezTo>
                  <a:cubicBezTo>
                    <a:pt x="10657" y="5927"/>
                    <a:pt x="10692" y="5868"/>
                    <a:pt x="10692" y="5820"/>
                  </a:cubicBezTo>
                  <a:lnTo>
                    <a:pt x="10692" y="3486"/>
                  </a:lnTo>
                  <a:cubicBezTo>
                    <a:pt x="10692" y="3391"/>
                    <a:pt x="10609" y="3320"/>
                    <a:pt x="10526" y="3320"/>
                  </a:cubicBezTo>
                  <a:cubicBezTo>
                    <a:pt x="10431" y="3320"/>
                    <a:pt x="10359" y="3391"/>
                    <a:pt x="10359" y="3486"/>
                  </a:cubicBezTo>
                  <a:lnTo>
                    <a:pt x="10359" y="5582"/>
                  </a:lnTo>
                  <a:lnTo>
                    <a:pt x="8466" y="4963"/>
                  </a:lnTo>
                  <a:lnTo>
                    <a:pt x="8442" y="4963"/>
                  </a:lnTo>
                  <a:lnTo>
                    <a:pt x="8442" y="855"/>
                  </a:lnTo>
                  <a:lnTo>
                    <a:pt x="10347" y="1486"/>
                  </a:lnTo>
                  <a:lnTo>
                    <a:pt x="10347" y="2843"/>
                  </a:lnTo>
                  <a:cubicBezTo>
                    <a:pt x="10347" y="2939"/>
                    <a:pt x="10419" y="3010"/>
                    <a:pt x="10514" y="3010"/>
                  </a:cubicBezTo>
                  <a:cubicBezTo>
                    <a:pt x="10597" y="3010"/>
                    <a:pt x="10669" y="2939"/>
                    <a:pt x="10669" y="2843"/>
                  </a:cubicBezTo>
                  <a:lnTo>
                    <a:pt x="10669" y="1367"/>
                  </a:lnTo>
                  <a:cubicBezTo>
                    <a:pt x="10669" y="1296"/>
                    <a:pt x="10633" y="1236"/>
                    <a:pt x="10550" y="1212"/>
                  </a:cubicBezTo>
                  <a:lnTo>
                    <a:pt x="8430" y="498"/>
                  </a:lnTo>
                  <a:lnTo>
                    <a:pt x="8430" y="379"/>
                  </a:lnTo>
                  <a:lnTo>
                    <a:pt x="10776" y="1165"/>
                  </a:lnTo>
                  <a:lnTo>
                    <a:pt x="10776" y="2831"/>
                  </a:lnTo>
                  <a:cubicBezTo>
                    <a:pt x="10776" y="2939"/>
                    <a:pt x="10847" y="3022"/>
                    <a:pt x="10942" y="3022"/>
                  </a:cubicBezTo>
                  <a:cubicBezTo>
                    <a:pt x="11026" y="3022"/>
                    <a:pt x="11109" y="2951"/>
                    <a:pt x="11109" y="2855"/>
                  </a:cubicBezTo>
                  <a:lnTo>
                    <a:pt x="11109" y="1069"/>
                  </a:lnTo>
                  <a:cubicBezTo>
                    <a:pt x="11109" y="998"/>
                    <a:pt x="11062" y="938"/>
                    <a:pt x="10990" y="903"/>
                  </a:cubicBezTo>
                  <a:lnTo>
                    <a:pt x="8287" y="10"/>
                  </a:lnTo>
                  <a:cubicBezTo>
                    <a:pt x="8275" y="4"/>
                    <a:pt x="8258" y="1"/>
                    <a:pt x="8240" y="1"/>
                  </a:cubicBezTo>
                  <a:cubicBezTo>
                    <a:pt x="8222" y="1"/>
                    <a:pt x="8204" y="4"/>
                    <a:pt x="8192" y="10"/>
                  </a:cubicBezTo>
                  <a:lnTo>
                    <a:pt x="5549" y="891"/>
                  </a:lnTo>
                  <a:lnTo>
                    <a:pt x="2918" y="10"/>
                  </a:lnTo>
                  <a:cubicBezTo>
                    <a:pt x="2900" y="4"/>
                    <a:pt x="2882" y="1"/>
                    <a:pt x="28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71" name="Google Shape;7171;p80"/>
          <p:cNvGrpSpPr/>
          <p:nvPr/>
        </p:nvGrpSpPr>
        <p:grpSpPr>
          <a:xfrm>
            <a:off x="5790556" y="4261252"/>
            <a:ext cx="279513" cy="356083"/>
            <a:chOff x="5790556" y="4261252"/>
            <a:chExt cx="279513" cy="356083"/>
          </a:xfrm>
        </p:grpSpPr>
        <p:sp>
          <p:nvSpPr>
            <p:cNvPr id="7172" name="Google Shape;7172;p80"/>
            <p:cNvSpPr/>
            <p:nvPr/>
          </p:nvSpPr>
          <p:spPr>
            <a:xfrm>
              <a:off x="5892027" y="4400423"/>
              <a:ext cx="10581" cy="15872"/>
            </a:xfrm>
            <a:custGeom>
              <a:avLst/>
              <a:gdLst/>
              <a:ahLst/>
              <a:cxnLst/>
              <a:rect l="l" t="t" r="r" b="b"/>
              <a:pathLst>
                <a:path w="334" h="501" extrusionOk="0">
                  <a:moveTo>
                    <a:pt x="167" y="0"/>
                  </a:moveTo>
                  <a:cubicBezTo>
                    <a:pt x="84" y="0"/>
                    <a:pt x="0" y="72"/>
                    <a:pt x="0" y="167"/>
                  </a:cubicBezTo>
                  <a:lnTo>
                    <a:pt x="0" y="346"/>
                  </a:lnTo>
                  <a:cubicBezTo>
                    <a:pt x="0" y="429"/>
                    <a:pt x="84" y="501"/>
                    <a:pt x="167" y="501"/>
                  </a:cubicBezTo>
                  <a:cubicBezTo>
                    <a:pt x="262" y="501"/>
                    <a:pt x="334" y="429"/>
                    <a:pt x="334" y="346"/>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3" name="Google Shape;7173;p80"/>
            <p:cNvSpPr/>
            <p:nvPr/>
          </p:nvSpPr>
          <p:spPr>
            <a:xfrm>
              <a:off x="5959157" y="4400423"/>
              <a:ext cx="10201" cy="15872"/>
            </a:xfrm>
            <a:custGeom>
              <a:avLst/>
              <a:gdLst/>
              <a:ahLst/>
              <a:cxnLst/>
              <a:rect l="l" t="t" r="r" b="b"/>
              <a:pathLst>
                <a:path w="322" h="501" extrusionOk="0">
                  <a:moveTo>
                    <a:pt x="167" y="0"/>
                  </a:moveTo>
                  <a:cubicBezTo>
                    <a:pt x="72" y="0"/>
                    <a:pt x="0" y="72"/>
                    <a:pt x="0" y="167"/>
                  </a:cubicBezTo>
                  <a:lnTo>
                    <a:pt x="0" y="346"/>
                  </a:lnTo>
                  <a:cubicBezTo>
                    <a:pt x="0" y="429"/>
                    <a:pt x="72" y="501"/>
                    <a:pt x="167" y="501"/>
                  </a:cubicBezTo>
                  <a:cubicBezTo>
                    <a:pt x="251" y="501"/>
                    <a:pt x="322" y="429"/>
                    <a:pt x="322" y="346"/>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4" name="Google Shape;7174;p80"/>
            <p:cNvSpPr/>
            <p:nvPr/>
          </p:nvSpPr>
          <p:spPr>
            <a:xfrm>
              <a:off x="5907867" y="4450667"/>
              <a:ext cx="45651" cy="16157"/>
            </a:xfrm>
            <a:custGeom>
              <a:avLst/>
              <a:gdLst/>
              <a:ahLst/>
              <a:cxnLst/>
              <a:rect l="l" t="t" r="r" b="b"/>
              <a:pathLst>
                <a:path w="1441" h="510" extrusionOk="0">
                  <a:moveTo>
                    <a:pt x="183" y="1"/>
                  </a:moveTo>
                  <a:cubicBezTo>
                    <a:pt x="140" y="1"/>
                    <a:pt x="95" y="16"/>
                    <a:pt x="60" y="46"/>
                  </a:cubicBezTo>
                  <a:cubicBezTo>
                    <a:pt x="0" y="105"/>
                    <a:pt x="0" y="212"/>
                    <a:pt x="60" y="284"/>
                  </a:cubicBezTo>
                  <a:cubicBezTo>
                    <a:pt x="203" y="427"/>
                    <a:pt x="441" y="510"/>
                    <a:pt x="691" y="510"/>
                  </a:cubicBezTo>
                  <a:cubicBezTo>
                    <a:pt x="965" y="510"/>
                    <a:pt x="1203" y="427"/>
                    <a:pt x="1334" y="284"/>
                  </a:cubicBezTo>
                  <a:cubicBezTo>
                    <a:pt x="1441" y="212"/>
                    <a:pt x="1441" y="105"/>
                    <a:pt x="1358" y="46"/>
                  </a:cubicBezTo>
                  <a:cubicBezTo>
                    <a:pt x="1328" y="16"/>
                    <a:pt x="1289" y="1"/>
                    <a:pt x="1249" y="1"/>
                  </a:cubicBezTo>
                  <a:cubicBezTo>
                    <a:pt x="1209" y="1"/>
                    <a:pt x="1167" y="16"/>
                    <a:pt x="1131" y="46"/>
                  </a:cubicBezTo>
                  <a:cubicBezTo>
                    <a:pt x="1060" y="105"/>
                    <a:pt x="917" y="188"/>
                    <a:pt x="715" y="188"/>
                  </a:cubicBezTo>
                  <a:cubicBezTo>
                    <a:pt x="500" y="188"/>
                    <a:pt x="357" y="105"/>
                    <a:pt x="298" y="46"/>
                  </a:cubicBezTo>
                  <a:cubicBezTo>
                    <a:pt x="268" y="16"/>
                    <a:pt x="226"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5" name="Google Shape;7175;p80"/>
            <p:cNvSpPr/>
            <p:nvPr/>
          </p:nvSpPr>
          <p:spPr>
            <a:xfrm>
              <a:off x="5790556" y="4261252"/>
              <a:ext cx="279513" cy="356083"/>
            </a:xfrm>
            <a:custGeom>
              <a:avLst/>
              <a:gdLst/>
              <a:ahLst/>
              <a:cxnLst/>
              <a:rect l="l" t="t" r="r" b="b"/>
              <a:pathLst>
                <a:path w="8823" h="11240" extrusionOk="0">
                  <a:moveTo>
                    <a:pt x="4441" y="2893"/>
                  </a:moveTo>
                  <a:cubicBezTo>
                    <a:pt x="4608" y="3048"/>
                    <a:pt x="4787" y="3203"/>
                    <a:pt x="4965" y="3334"/>
                  </a:cubicBezTo>
                  <a:lnTo>
                    <a:pt x="3906" y="3334"/>
                  </a:lnTo>
                  <a:cubicBezTo>
                    <a:pt x="4084" y="3203"/>
                    <a:pt x="4251" y="3048"/>
                    <a:pt x="4441" y="2893"/>
                  </a:cubicBezTo>
                  <a:close/>
                  <a:moveTo>
                    <a:pt x="6215" y="810"/>
                  </a:moveTo>
                  <a:cubicBezTo>
                    <a:pt x="6954" y="1262"/>
                    <a:pt x="7430" y="1976"/>
                    <a:pt x="7430" y="2798"/>
                  </a:cubicBezTo>
                  <a:cubicBezTo>
                    <a:pt x="7430" y="3310"/>
                    <a:pt x="7251" y="3798"/>
                    <a:pt x="6894" y="4203"/>
                  </a:cubicBezTo>
                  <a:cubicBezTo>
                    <a:pt x="6632" y="4060"/>
                    <a:pt x="5727" y="3608"/>
                    <a:pt x="4668" y="2655"/>
                  </a:cubicBezTo>
                  <a:cubicBezTo>
                    <a:pt x="5192" y="2155"/>
                    <a:pt x="5727" y="1548"/>
                    <a:pt x="6215" y="810"/>
                  </a:cubicBezTo>
                  <a:close/>
                  <a:moveTo>
                    <a:pt x="4430" y="333"/>
                  </a:moveTo>
                  <a:cubicBezTo>
                    <a:pt x="4977" y="333"/>
                    <a:pt x="5477" y="441"/>
                    <a:pt x="5930" y="667"/>
                  </a:cubicBezTo>
                  <a:cubicBezTo>
                    <a:pt x="4322" y="3012"/>
                    <a:pt x="2346" y="4036"/>
                    <a:pt x="1953" y="4215"/>
                  </a:cubicBezTo>
                  <a:cubicBezTo>
                    <a:pt x="1620" y="3786"/>
                    <a:pt x="1417" y="3310"/>
                    <a:pt x="1417" y="2798"/>
                  </a:cubicBezTo>
                  <a:cubicBezTo>
                    <a:pt x="1417" y="1429"/>
                    <a:pt x="2763" y="333"/>
                    <a:pt x="4430" y="333"/>
                  </a:cubicBezTo>
                  <a:close/>
                  <a:moveTo>
                    <a:pt x="5370" y="3643"/>
                  </a:moveTo>
                  <a:cubicBezTo>
                    <a:pt x="6037" y="4143"/>
                    <a:pt x="6561" y="4393"/>
                    <a:pt x="6739" y="4477"/>
                  </a:cubicBezTo>
                  <a:cubicBezTo>
                    <a:pt x="6799" y="4513"/>
                    <a:pt x="6858" y="4524"/>
                    <a:pt x="6930" y="4524"/>
                  </a:cubicBezTo>
                  <a:cubicBezTo>
                    <a:pt x="7073" y="4524"/>
                    <a:pt x="7216" y="4632"/>
                    <a:pt x="7227" y="4774"/>
                  </a:cubicBezTo>
                  <a:cubicBezTo>
                    <a:pt x="7239" y="4858"/>
                    <a:pt x="7216" y="4929"/>
                    <a:pt x="7156" y="4989"/>
                  </a:cubicBezTo>
                  <a:cubicBezTo>
                    <a:pt x="7097" y="5048"/>
                    <a:pt x="7013" y="5072"/>
                    <a:pt x="6942" y="5072"/>
                  </a:cubicBezTo>
                  <a:lnTo>
                    <a:pt x="6835" y="5072"/>
                  </a:lnTo>
                  <a:lnTo>
                    <a:pt x="6835" y="5060"/>
                  </a:lnTo>
                  <a:cubicBezTo>
                    <a:pt x="6835" y="4977"/>
                    <a:pt x="6763" y="4894"/>
                    <a:pt x="6680" y="4894"/>
                  </a:cubicBezTo>
                  <a:cubicBezTo>
                    <a:pt x="6585" y="4894"/>
                    <a:pt x="6513" y="4977"/>
                    <a:pt x="6513" y="5060"/>
                  </a:cubicBezTo>
                  <a:lnTo>
                    <a:pt x="6513" y="5251"/>
                  </a:lnTo>
                  <a:lnTo>
                    <a:pt x="6323" y="5251"/>
                  </a:lnTo>
                  <a:cubicBezTo>
                    <a:pt x="6227" y="5251"/>
                    <a:pt x="6156" y="5334"/>
                    <a:pt x="6156" y="5417"/>
                  </a:cubicBezTo>
                  <a:cubicBezTo>
                    <a:pt x="6156" y="5513"/>
                    <a:pt x="6227" y="5584"/>
                    <a:pt x="6323" y="5584"/>
                  </a:cubicBezTo>
                  <a:lnTo>
                    <a:pt x="6513" y="5584"/>
                  </a:lnTo>
                  <a:lnTo>
                    <a:pt x="6513" y="6656"/>
                  </a:lnTo>
                  <a:cubicBezTo>
                    <a:pt x="6549" y="7834"/>
                    <a:pt x="5608" y="8787"/>
                    <a:pt x="4430" y="8787"/>
                  </a:cubicBezTo>
                  <a:cubicBezTo>
                    <a:pt x="3251" y="8787"/>
                    <a:pt x="2298" y="7834"/>
                    <a:pt x="2298" y="6656"/>
                  </a:cubicBezTo>
                  <a:lnTo>
                    <a:pt x="2298" y="5584"/>
                  </a:lnTo>
                  <a:lnTo>
                    <a:pt x="5644" y="5584"/>
                  </a:lnTo>
                  <a:cubicBezTo>
                    <a:pt x="5739" y="5584"/>
                    <a:pt x="5811" y="5513"/>
                    <a:pt x="5811" y="5417"/>
                  </a:cubicBezTo>
                  <a:cubicBezTo>
                    <a:pt x="5811" y="5334"/>
                    <a:pt x="5739" y="5251"/>
                    <a:pt x="5644" y="5251"/>
                  </a:cubicBezTo>
                  <a:lnTo>
                    <a:pt x="2298" y="5251"/>
                  </a:lnTo>
                  <a:lnTo>
                    <a:pt x="2298" y="5060"/>
                  </a:lnTo>
                  <a:cubicBezTo>
                    <a:pt x="2298" y="4977"/>
                    <a:pt x="2227" y="4894"/>
                    <a:pt x="2132" y="4894"/>
                  </a:cubicBezTo>
                  <a:cubicBezTo>
                    <a:pt x="2048" y="4894"/>
                    <a:pt x="1977" y="4977"/>
                    <a:pt x="1977" y="5060"/>
                  </a:cubicBezTo>
                  <a:lnTo>
                    <a:pt x="1977" y="5072"/>
                  </a:lnTo>
                  <a:lnTo>
                    <a:pt x="1870" y="5072"/>
                  </a:lnTo>
                  <a:cubicBezTo>
                    <a:pt x="1798" y="5072"/>
                    <a:pt x="1715" y="5048"/>
                    <a:pt x="1655" y="4989"/>
                  </a:cubicBezTo>
                  <a:cubicBezTo>
                    <a:pt x="1596" y="4929"/>
                    <a:pt x="1584" y="4858"/>
                    <a:pt x="1584" y="4774"/>
                  </a:cubicBezTo>
                  <a:cubicBezTo>
                    <a:pt x="1596" y="4643"/>
                    <a:pt x="1739" y="4524"/>
                    <a:pt x="1882" y="4524"/>
                  </a:cubicBezTo>
                  <a:cubicBezTo>
                    <a:pt x="1953" y="4524"/>
                    <a:pt x="2013" y="4513"/>
                    <a:pt x="2072" y="4477"/>
                  </a:cubicBezTo>
                  <a:cubicBezTo>
                    <a:pt x="2251" y="4393"/>
                    <a:pt x="2775" y="4143"/>
                    <a:pt x="3441" y="3643"/>
                  </a:cubicBezTo>
                  <a:close/>
                  <a:moveTo>
                    <a:pt x="4418" y="0"/>
                  </a:moveTo>
                  <a:cubicBezTo>
                    <a:pt x="2584" y="0"/>
                    <a:pt x="1084" y="1250"/>
                    <a:pt x="1084" y="2798"/>
                  </a:cubicBezTo>
                  <a:cubicBezTo>
                    <a:pt x="1084" y="3334"/>
                    <a:pt x="1262" y="3846"/>
                    <a:pt x="1584" y="4286"/>
                  </a:cubicBezTo>
                  <a:cubicBezTo>
                    <a:pt x="1405" y="4382"/>
                    <a:pt x="1274" y="4560"/>
                    <a:pt x="1262" y="4763"/>
                  </a:cubicBezTo>
                  <a:cubicBezTo>
                    <a:pt x="1239" y="4929"/>
                    <a:pt x="1298" y="5108"/>
                    <a:pt x="1405" y="5227"/>
                  </a:cubicBezTo>
                  <a:cubicBezTo>
                    <a:pt x="1524" y="5346"/>
                    <a:pt x="1691" y="5417"/>
                    <a:pt x="1858" y="5417"/>
                  </a:cubicBezTo>
                  <a:lnTo>
                    <a:pt x="1953" y="5417"/>
                  </a:lnTo>
                  <a:lnTo>
                    <a:pt x="1953" y="6668"/>
                  </a:lnTo>
                  <a:cubicBezTo>
                    <a:pt x="1953" y="7144"/>
                    <a:pt x="2096" y="7596"/>
                    <a:pt x="2334" y="7977"/>
                  </a:cubicBezTo>
                  <a:lnTo>
                    <a:pt x="881" y="8394"/>
                  </a:lnTo>
                  <a:cubicBezTo>
                    <a:pt x="369" y="8537"/>
                    <a:pt x="0" y="9037"/>
                    <a:pt x="0" y="9573"/>
                  </a:cubicBezTo>
                  <a:lnTo>
                    <a:pt x="0" y="11073"/>
                  </a:lnTo>
                  <a:cubicBezTo>
                    <a:pt x="0" y="11156"/>
                    <a:pt x="84" y="11240"/>
                    <a:pt x="167" y="11240"/>
                  </a:cubicBezTo>
                  <a:cubicBezTo>
                    <a:pt x="262" y="11240"/>
                    <a:pt x="334" y="11156"/>
                    <a:pt x="334" y="11073"/>
                  </a:cubicBezTo>
                  <a:lnTo>
                    <a:pt x="334" y="9573"/>
                  </a:lnTo>
                  <a:cubicBezTo>
                    <a:pt x="334" y="9180"/>
                    <a:pt x="596" y="8823"/>
                    <a:pt x="977" y="8715"/>
                  </a:cubicBezTo>
                  <a:lnTo>
                    <a:pt x="1405" y="8584"/>
                  </a:lnTo>
                  <a:lnTo>
                    <a:pt x="1405" y="11073"/>
                  </a:lnTo>
                  <a:cubicBezTo>
                    <a:pt x="1405" y="11156"/>
                    <a:pt x="1477" y="11240"/>
                    <a:pt x="1572" y="11240"/>
                  </a:cubicBezTo>
                  <a:cubicBezTo>
                    <a:pt x="1655" y="11240"/>
                    <a:pt x="1727" y="11156"/>
                    <a:pt x="1727" y="11073"/>
                  </a:cubicBezTo>
                  <a:lnTo>
                    <a:pt x="1727" y="8501"/>
                  </a:lnTo>
                  <a:lnTo>
                    <a:pt x="2525" y="8263"/>
                  </a:lnTo>
                  <a:cubicBezTo>
                    <a:pt x="2560" y="8299"/>
                    <a:pt x="2596" y="8346"/>
                    <a:pt x="2644" y="8394"/>
                  </a:cubicBezTo>
                  <a:lnTo>
                    <a:pt x="2644" y="8954"/>
                  </a:lnTo>
                  <a:cubicBezTo>
                    <a:pt x="2644" y="9049"/>
                    <a:pt x="2715" y="9120"/>
                    <a:pt x="2798" y="9120"/>
                  </a:cubicBezTo>
                  <a:cubicBezTo>
                    <a:pt x="2894" y="9120"/>
                    <a:pt x="2965" y="9049"/>
                    <a:pt x="2965" y="8954"/>
                  </a:cubicBezTo>
                  <a:lnTo>
                    <a:pt x="2965" y="8680"/>
                  </a:lnTo>
                  <a:cubicBezTo>
                    <a:pt x="3370" y="8954"/>
                    <a:pt x="3858" y="9120"/>
                    <a:pt x="4382" y="9120"/>
                  </a:cubicBezTo>
                  <a:cubicBezTo>
                    <a:pt x="4906" y="9120"/>
                    <a:pt x="5394" y="8954"/>
                    <a:pt x="5799" y="8680"/>
                  </a:cubicBezTo>
                  <a:lnTo>
                    <a:pt x="5799" y="11073"/>
                  </a:lnTo>
                  <a:cubicBezTo>
                    <a:pt x="5799" y="11156"/>
                    <a:pt x="5870" y="11240"/>
                    <a:pt x="5954" y="11240"/>
                  </a:cubicBezTo>
                  <a:cubicBezTo>
                    <a:pt x="6049" y="11240"/>
                    <a:pt x="6120" y="11156"/>
                    <a:pt x="6120" y="11073"/>
                  </a:cubicBezTo>
                  <a:lnTo>
                    <a:pt x="6120" y="8394"/>
                  </a:lnTo>
                  <a:cubicBezTo>
                    <a:pt x="6168" y="8346"/>
                    <a:pt x="6192" y="8299"/>
                    <a:pt x="6239" y="8263"/>
                  </a:cubicBezTo>
                  <a:lnTo>
                    <a:pt x="7025" y="8477"/>
                  </a:lnTo>
                  <a:lnTo>
                    <a:pt x="7025" y="11061"/>
                  </a:lnTo>
                  <a:cubicBezTo>
                    <a:pt x="7025" y="11144"/>
                    <a:pt x="7108" y="11216"/>
                    <a:pt x="7192" y="11216"/>
                  </a:cubicBezTo>
                  <a:cubicBezTo>
                    <a:pt x="7287" y="11216"/>
                    <a:pt x="7358" y="11144"/>
                    <a:pt x="7358" y="11061"/>
                  </a:cubicBezTo>
                  <a:lnTo>
                    <a:pt x="7358" y="8573"/>
                  </a:lnTo>
                  <a:lnTo>
                    <a:pt x="7787" y="8704"/>
                  </a:lnTo>
                  <a:cubicBezTo>
                    <a:pt x="8156" y="8811"/>
                    <a:pt x="8430" y="9168"/>
                    <a:pt x="8430" y="9549"/>
                  </a:cubicBezTo>
                  <a:lnTo>
                    <a:pt x="8430" y="11061"/>
                  </a:lnTo>
                  <a:cubicBezTo>
                    <a:pt x="8430" y="11144"/>
                    <a:pt x="8501" y="11216"/>
                    <a:pt x="8597" y="11216"/>
                  </a:cubicBezTo>
                  <a:cubicBezTo>
                    <a:pt x="8680" y="11216"/>
                    <a:pt x="8751" y="11144"/>
                    <a:pt x="8751" y="11061"/>
                  </a:cubicBezTo>
                  <a:lnTo>
                    <a:pt x="8751" y="9549"/>
                  </a:lnTo>
                  <a:cubicBezTo>
                    <a:pt x="8823" y="9037"/>
                    <a:pt x="8466" y="8549"/>
                    <a:pt x="7942" y="8394"/>
                  </a:cubicBezTo>
                  <a:lnTo>
                    <a:pt x="6501" y="7977"/>
                  </a:lnTo>
                  <a:cubicBezTo>
                    <a:pt x="6739" y="7608"/>
                    <a:pt x="6870" y="7144"/>
                    <a:pt x="6870" y="6668"/>
                  </a:cubicBezTo>
                  <a:lnTo>
                    <a:pt x="6870" y="5417"/>
                  </a:lnTo>
                  <a:lnTo>
                    <a:pt x="6977" y="5417"/>
                  </a:lnTo>
                  <a:cubicBezTo>
                    <a:pt x="7132" y="5417"/>
                    <a:pt x="7299" y="5346"/>
                    <a:pt x="7418" y="5227"/>
                  </a:cubicBezTo>
                  <a:cubicBezTo>
                    <a:pt x="7537" y="5108"/>
                    <a:pt x="7585" y="4929"/>
                    <a:pt x="7573" y="4763"/>
                  </a:cubicBezTo>
                  <a:cubicBezTo>
                    <a:pt x="7549" y="4560"/>
                    <a:pt x="7418" y="4393"/>
                    <a:pt x="7239" y="4286"/>
                  </a:cubicBezTo>
                  <a:cubicBezTo>
                    <a:pt x="7573" y="3846"/>
                    <a:pt x="7751" y="3334"/>
                    <a:pt x="7751" y="2798"/>
                  </a:cubicBezTo>
                  <a:cubicBezTo>
                    <a:pt x="7751" y="1250"/>
                    <a:pt x="6263" y="0"/>
                    <a:pt x="4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6" name="Google Shape;7176;p80"/>
            <p:cNvSpPr/>
            <p:nvPr/>
          </p:nvSpPr>
          <p:spPr>
            <a:xfrm>
              <a:off x="5875807" y="4562244"/>
              <a:ext cx="10201" cy="55092"/>
            </a:xfrm>
            <a:custGeom>
              <a:avLst/>
              <a:gdLst/>
              <a:ahLst/>
              <a:cxnLst/>
              <a:rect l="l" t="t" r="r" b="b"/>
              <a:pathLst>
                <a:path w="322" h="1739" extrusionOk="0">
                  <a:moveTo>
                    <a:pt x="155" y="0"/>
                  </a:moveTo>
                  <a:cubicBezTo>
                    <a:pt x="72" y="0"/>
                    <a:pt x="0" y="72"/>
                    <a:pt x="0" y="155"/>
                  </a:cubicBezTo>
                  <a:lnTo>
                    <a:pt x="0" y="1572"/>
                  </a:lnTo>
                  <a:cubicBezTo>
                    <a:pt x="0" y="1667"/>
                    <a:pt x="72" y="1739"/>
                    <a:pt x="155" y="1739"/>
                  </a:cubicBezTo>
                  <a:cubicBezTo>
                    <a:pt x="250" y="1739"/>
                    <a:pt x="322" y="1667"/>
                    <a:pt x="322" y="1572"/>
                  </a:cubicBezTo>
                  <a:lnTo>
                    <a:pt x="322" y="155"/>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7" name="Google Shape;7177;p80"/>
            <p:cNvSpPr/>
            <p:nvPr/>
          </p:nvSpPr>
          <p:spPr>
            <a:xfrm>
              <a:off x="5925576" y="4567883"/>
              <a:ext cx="10613" cy="10233"/>
            </a:xfrm>
            <a:custGeom>
              <a:avLst/>
              <a:gdLst/>
              <a:ahLst/>
              <a:cxnLst/>
              <a:rect l="l" t="t" r="r" b="b"/>
              <a:pathLst>
                <a:path w="335" h="323" extrusionOk="0">
                  <a:moveTo>
                    <a:pt x="168" y="1"/>
                  </a:moveTo>
                  <a:cubicBezTo>
                    <a:pt x="72" y="1"/>
                    <a:pt x="1" y="72"/>
                    <a:pt x="1" y="156"/>
                  </a:cubicBezTo>
                  <a:cubicBezTo>
                    <a:pt x="1" y="251"/>
                    <a:pt x="72" y="322"/>
                    <a:pt x="168" y="322"/>
                  </a:cubicBezTo>
                  <a:cubicBezTo>
                    <a:pt x="251" y="322"/>
                    <a:pt x="322" y="251"/>
                    <a:pt x="322" y="156"/>
                  </a:cubicBezTo>
                  <a:cubicBezTo>
                    <a:pt x="334" y="60"/>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8" name="Google Shape;7178;p80"/>
            <p:cNvSpPr/>
            <p:nvPr/>
          </p:nvSpPr>
          <p:spPr>
            <a:xfrm>
              <a:off x="5925576" y="4600703"/>
              <a:ext cx="10613" cy="10613"/>
            </a:xfrm>
            <a:custGeom>
              <a:avLst/>
              <a:gdLst/>
              <a:ahLst/>
              <a:cxnLst/>
              <a:rect l="l" t="t" r="r" b="b"/>
              <a:pathLst>
                <a:path w="335" h="335" extrusionOk="0">
                  <a:moveTo>
                    <a:pt x="168" y="1"/>
                  </a:moveTo>
                  <a:cubicBezTo>
                    <a:pt x="72" y="1"/>
                    <a:pt x="1" y="72"/>
                    <a:pt x="1" y="167"/>
                  </a:cubicBezTo>
                  <a:cubicBezTo>
                    <a:pt x="1" y="251"/>
                    <a:pt x="72" y="334"/>
                    <a:pt x="168" y="334"/>
                  </a:cubicBezTo>
                  <a:cubicBezTo>
                    <a:pt x="251" y="334"/>
                    <a:pt x="322" y="251"/>
                    <a:pt x="322" y="167"/>
                  </a:cubicBezTo>
                  <a:cubicBezTo>
                    <a:pt x="334"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79" name="Google Shape;7179;p80"/>
          <p:cNvGrpSpPr/>
          <p:nvPr/>
        </p:nvGrpSpPr>
        <p:grpSpPr>
          <a:xfrm>
            <a:off x="5341333" y="4261252"/>
            <a:ext cx="278752" cy="356463"/>
            <a:chOff x="5341333" y="4261252"/>
            <a:chExt cx="278752" cy="356463"/>
          </a:xfrm>
        </p:grpSpPr>
        <p:sp>
          <p:nvSpPr>
            <p:cNvPr id="7180" name="Google Shape;7180;p80"/>
            <p:cNvSpPr/>
            <p:nvPr/>
          </p:nvSpPr>
          <p:spPr>
            <a:xfrm>
              <a:off x="5442773" y="4383442"/>
              <a:ext cx="10613" cy="15872"/>
            </a:xfrm>
            <a:custGeom>
              <a:avLst/>
              <a:gdLst/>
              <a:ahLst/>
              <a:cxnLst/>
              <a:rect l="l" t="t" r="r" b="b"/>
              <a:pathLst>
                <a:path w="335" h="501" extrusionOk="0">
                  <a:moveTo>
                    <a:pt x="168" y="1"/>
                  </a:moveTo>
                  <a:cubicBezTo>
                    <a:pt x="72" y="1"/>
                    <a:pt x="1" y="72"/>
                    <a:pt x="1" y="167"/>
                  </a:cubicBezTo>
                  <a:lnTo>
                    <a:pt x="1" y="346"/>
                  </a:lnTo>
                  <a:cubicBezTo>
                    <a:pt x="1" y="429"/>
                    <a:pt x="72" y="501"/>
                    <a:pt x="168" y="501"/>
                  </a:cubicBezTo>
                  <a:cubicBezTo>
                    <a:pt x="251" y="501"/>
                    <a:pt x="334" y="429"/>
                    <a:pt x="334" y="346"/>
                  </a:cubicBezTo>
                  <a:lnTo>
                    <a:pt x="334" y="167"/>
                  </a:lnTo>
                  <a:cubicBezTo>
                    <a:pt x="334"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1" name="Google Shape;7181;p80"/>
            <p:cNvSpPr/>
            <p:nvPr/>
          </p:nvSpPr>
          <p:spPr>
            <a:xfrm>
              <a:off x="5509174" y="4383442"/>
              <a:ext cx="10581" cy="15872"/>
            </a:xfrm>
            <a:custGeom>
              <a:avLst/>
              <a:gdLst/>
              <a:ahLst/>
              <a:cxnLst/>
              <a:rect l="l" t="t" r="r" b="b"/>
              <a:pathLst>
                <a:path w="334" h="501" extrusionOk="0">
                  <a:moveTo>
                    <a:pt x="167" y="1"/>
                  </a:moveTo>
                  <a:cubicBezTo>
                    <a:pt x="84" y="1"/>
                    <a:pt x="0" y="72"/>
                    <a:pt x="0" y="167"/>
                  </a:cubicBezTo>
                  <a:lnTo>
                    <a:pt x="0" y="346"/>
                  </a:lnTo>
                  <a:cubicBezTo>
                    <a:pt x="0" y="429"/>
                    <a:pt x="84" y="501"/>
                    <a:pt x="167" y="501"/>
                  </a:cubicBezTo>
                  <a:cubicBezTo>
                    <a:pt x="250" y="501"/>
                    <a:pt x="334" y="429"/>
                    <a:pt x="334" y="346"/>
                  </a:cubicBezTo>
                  <a:lnTo>
                    <a:pt x="334" y="167"/>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2" name="Google Shape;7182;p80"/>
            <p:cNvSpPr/>
            <p:nvPr/>
          </p:nvSpPr>
          <p:spPr>
            <a:xfrm>
              <a:off x="5458232" y="4422377"/>
              <a:ext cx="45302" cy="16157"/>
            </a:xfrm>
            <a:custGeom>
              <a:avLst/>
              <a:gdLst/>
              <a:ahLst/>
              <a:cxnLst/>
              <a:rect l="l" t="t" r="r" b="b"/>
              <a:pathLst>
                <a:path w="1430" h="510" extrusionOk="0">
                  <a:moveTo>
                    <a:pt x="189" y="1"/>
                  </a:moveTo>
                  <a:cubicBezTo>
                    <a:pt x="147" y="1"/>
                    <a:pt x="102" y="16"/>
                    <a:pt x="61" y="46"/>
                  </a:cubicBezTo>
                  <a:cubicBezTo>
                    <a:pt x="1" y="105"/>
                    <a:pt x="1" y="212"/>
                    <a:pt x="61" y="284"/>
                  </a:cubicBezTo>
                  <a:cubicBezTo>
                    <a:pt x="215" y="427"/>
                    <a:pt x="453" y="510"/>
                    <a:pt x="703" y="510"/>
                  </a:cubicBezTo>
                  <a:cubicBezTo>
                    <a:pt x="953" y="510"/>
                    <a:pt x="1215" y="427"/>
                    <a:pt x="1346" y="284"/>
                  </a:cubicBezTo>
                  <a:cubicBezTo>
                    <a:pt x="1430" y="224"/>
                    <a:pt x="1430" y="129"/>
                    <a:pt x="1370" y="46"/>
                  </a:cubicBezTo>
                  <a:cubicBezTo>
                    <a:pt x="1340" y="16"/>
                    <a:pt x="1302" y="1"/>
                    <a:pt x="1260" y="1"/>
                  </a:cubicBezTo>
                  <a:cubicBezTo>
                    <a:pt x="1218" y="1"/>
                    <a:pt x="1174" y="16"/>
                    <a:pt x="1132" y="46"/>
                  </a:cubicBezTo>
                  <a:cubicBezTo>
                    <a:pt x="1073" y="105"/>
                    <a:pt x="930" y="189"/>
                    <a:pt x="715" y="189"/>
                  </a:cubicBezTo>
                  <a:cubicBezTo>
                    <a:pt x="513" y="189"/>
                    <a:pt x="358" y="105"/>
                    <a:pt x="299" y="46"/>
                  </a:cubicBezTo>
                  <a:cubicBezTo>
                    <a:pt x="269" y="16"/>
                    <a:pt x="230"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3" name="Google Shape;7183;p80"/>
            <p:cNvSpPr/>
            <p:nvPr/>
          </p:nvSpPr>
          <p:spPr>
            <a:xfrm>
              <a:off x="5437134" y="4572793"/>
              <a:ext cx="10581" cy="44162"/>
            </a:xfrm>
            <a:custGeom>
              <a:avLst/>
              <a:gdLst/>
              <a:ahLst/>
              <a:cxnLst/>
              <a:rect l="l" t="t" r="r" b="b"/>
              <a:pathLst>
                <a:path w="334" h="1394" extrusionOk="0">
                  <a:moveTo>
                    <a:pt x="167" y="1"/>
                  </a:moveTo>
                  <a:cubicBezTo>
                    <a:pt x="72" y="1"/>
                    <a:pt x="0" y="84"/>
                    <a:pt x="0" y="167"/>
                  </a:cubicBezTo>
                  <a:lnTo>
                    <a:pt x="0" y="1227"/>
                  </a:lnTo>
                  <a:cubicBezTo>
                    <a:pt x="0" y="1310"/>
                    <a:pt x="72" y="1394"/>
                    <a:pt x="167" y="1394"/>
                  </a:cubicBezTo>
                  <a:cubicBezTo>
                    <a:pt x="250" y="1394"/>
                    <a:pt x="334" y="1310"/>
                    <a:pt x="334" y="1227"/>
                  </a:cubicBezTo>
                  <a:lnTo>
                    <a:pt x="334" y="167"/>
                  </a:lnTo>
                  <a:cubicBezTo>
                    <a:pt x="334"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4" name="Google Shape;7184;p80"/>
            <p:cNvSpPr/>
            <p:nvPr/>
          </p:nvSpPr>
          <p:spPr>
            <a:xfrm>
              <a:off x="5341333" y="4261252"/>
              <a:ext cx="278752" cy="356463"/>
            </a:xfrm>
            <a:custGeom>
              <a:avLst/>
              <a:gdLst/>
              <a:ahLst/>
              <a:cxnLst/>
              <a:rect l="l" t="t" r="r" b="b"/>
              <a:pathLst>
                <a:path w="8799" h="11252" extrusionOk="0">
                  <a:moveTo>
                    <a:pt x="4941" y="333"/>
                  </a:moveTo>
                  <a:cubicBezTo>
                    <a:pt x="4941" y="333"/>
                    <a:pt x="4953" y="333"/>
                    <a:pt x="4953" y="345"/>
                  </a:cubicBezTo>
                  <a:lnTo>
                    <a:pt x="4953" y="1084"/>
                  </a:lnTo>
                  <a:cubicBezTo>
                    <a:pt x="4953" y="1250"/>
                    <a:pt x="4894" y="1417"/>
                    <a:pt x="4798" y="1536"/>
                  </a:cubicBezTo>
                  <a:lnTo>
                    <a:pt x="4429" y="2000"/>
                  </a:lnTo>
                  <a:lnTo>
                    <a:pt x="4393" y="2000"/>
                  </a:lnTo>
                  <a:lnTo>
                    <a:pt x="4024" y="1536"/>
                  </a:lnTo>
                  <a:cubicBezTo>
                    <a:pt x="3917" y="1417"/>
                    <a:pt x="3858" y="1250"/>
                    <a:pt x="3858" y="1084"/>
                  </a:cubicBezTo>
                  <a:lnTo>
                    <a:pt x="3893" y="333"/>
                  </a:lnTo>
                  <a:close/>
                  <a:moveTo>
                    <a:pt x="2310" y="3143"/>
                  </a:moveTo>
                  <a:lnTo>
                    <a:pt x="2310" y="3500"/>
                  </a:lnTo>
                  <a:cubicBezTo>
                    <a:pt x="2310" y="3608"/>
                    <a:pt x="2227" y="3691"/>
                    <a:pt x="2119" y="3691"/>
                  </a:cubicBezTo>
                  <a:lnTo>
                    <a:pt x="1941" y="3691"/>
                  </a:lnTo>
                  <a:lnTo>
                    <a:pt x="1941" y="3143"/>
                  </a:lnTo>
                  <a:close/>
                  <a:moveTo>
                    <a:pt x="6894" y="3143"/>
                  </a:moveTo>
                  <a:lnTo>
                    <a:pt x="6894" y="3691"/>
                  </a:lnTo>
                  <a:lnTo>
                    <a:pt x="6703" y="3691"/>
                  </a:lnTo>
                  <a:cubicBezTo>
                    <a:pt x="6596" y="3691"/>
                    <a:pt x="6513" y="3608"/>
                    <a:pt x="6513" y="3500"/>
                  </a:cubicBezTo>
                  <a:lnTo>
                    <a:pt x="6513" y="3143"/>
                  </a:lnTo>
                  <a:close/>
                  <a:moveTo>
                    <a:pt x="1607" y="3191"/>
                  </a:moveTo>
                  <a:lnTo>
                    <a:pt x="1607" y="3751"/>
                  </a:lnTo>
                  <a:cubicBezTo>
                    <a:pt x="1417" y="3846"/>
                    <a:pt x="1286" y="4012"/>
                    <a:pt x="1274" y="4227"/>
                  </a:cubicBezTo>
                  <a:cubicBezTo>
                    <a:pt x="1250" y="4393"/>
                    <a:pt x="1310" y="4572"/>
                    <a:pt x="1417" y="4691"/>
                  </a:cubicBezTo>
                  <a:cubicBezTo>
                    <a:pt x="1536" y="4810"/>
                    <a:pt x="1703" y="4882"/>
                    <a:pt x="1869" y="4882"/>
                  </a:cubicBezTo>
                  <a:lnTo>
                    <a:pt x="1976" y="4882"/>
                  </a:lnTo>
                  <a:cubicBezTo>
                    <a:pt x="2012" y="5132"/>
                    <a:pt x="2096" y="5394"/>
                    <a:pt x="2203" y="5608"/>
                  </a:cubicBezTo>
                  <a:lnTo>
                    <a:pt x="1953" y="5608"/>
                  </a:lnTo>
                  <a:lnTo>
                    <a:pt x="1953" y="5632"/>
                  </a:lnTo>
                  <a:cubicBezTo>
                    <a:pt x="1274" y="5632"/>
                    <a:pt x="703" y="5072"/>
                    <a:pt x="703" y="4382"/>
                  </a:cubicBezTo>
                  <a:cubicBezTo>
                    <a:pt x="703" y="3810"/>
                    <a:pt x="1084" y="3334"/>
                    <a:pt x="1607" y="3191"/>
                  </a:cubicBezTo>
                  <a:close/>
                  <a:moveTo>
                    <a:pt x="7239" y="3194"/>
                  </a:moveTo>
                  <a:cubicBezTo>
                    <a:pt x="7745" y="3341"/>
                    <a:pt x="8132" y="3814"/>
                    <a:pt x="8132" y="4382"/>
                  </a:cubicBezTo>
                  <a:cubicBezTo>
                    <a:pt x="8132" y="5060"/>
                    <a:pt x="7572" y="5632"/>
                    <a:pt x="6882" y="5632"/>
                  </a:cubicBezTo>
                  <a:lnTo>
                    <a:pt x="6620" y="5632"/>
                  </a:lnTo>
                  <a:cubicBezTo>
                    <a:pt x="6727" y="5405"/>
                    <a:pt x="6799" y="5155"/>
                    <a:pt x="6846" y="4894"/>
                  </a:cubicBezTo>
                  <a:lnTo>
                    <a:pt x="6953" y="4894"/>
                  </a:lnTo>
                  <a:cubicBezTo>
                    <a:pt x="7275" y="4894"/>
                    <a:pt x="7549" y="4655"/>
                    <a:pt x="7572" y="4358"/>
                  </a:cubicBezTo>
                  <a:cubicBezTo>
                    <a:pt x="7596" y="4203"/>
                    <a:pt x="7537" y="4024"/>
                    <a:pt x="7430" y="3905"/>
                  </a:cubicBezTo>
                  <a:cubicBezTo>
                    <a:pt x="7370" y="3846"/>
                    <a:pt x="7310" y="3798"/>
                    <a:pt x="7239" y="3751"/>
                  </a:cubicBezTo>
                  <a:lnTo>
                    <a:pt x="7239" y="3194"/>
                  </a:lnTo>
                  <a:close/>
                  <a:moveTo>
                    <a:pt x="5239" y="655"/>
                  </a:moveTo>
                  <a:cubicBezTo>
                    <a:pt x="5703" y="822"/>
                    <a:pt x="6096" y="1084"/>
                    <a:pt x="6406" y="1465"/>
                  </a:cubicBezTo>
                  <a:cubicBezTo>
                    <a:pt x="6727" y="1846"/>
                    <a:pt x="6929" y="2322"/>
                    <a:pt x="7001" y="2810"/>
                  </a:cubicBezTo>
                  <a:lnTo>
                    <a:pt x="5953" y="2810"/>
                  </a:lnTo>
                  <a:cubicBezTo>
                    <a:pt x="5870" y="2810"/>
                    <a:pt x="5798" y="2893"/>
                    <a:pt x="5798" y="2977"/>
                  </a:cubicBezTo>
                  <a:cubicBezTo>
                    <a:pt x="5798" y="3072"/>
                    <a:pt x="5870" y="3143"/>
                    <a:pt x="5953" y="3143"/>
                  </a:cubicBezTo>
                  <a:lnTo>
                    <a:pt x="6144" y="3143"/>
                  </a:lnTo>
                  <a:lnTo>
                    <a:pt x="6144" y="3500"/>
                  </a:lnTo>
                  <a:cubicBezTo>
                    <a:pt x="6144" y="3786"/>
                    <a:pt x="6382" y="4024"/>
                    <a:pt x="6668" y="4024"/>
                  </a:cubicBezTo>
                  <a:lnTo>
                    <a:pt x="6941" y="4024"/>
                  </a:lnTo>
                  <a:cubicBezTo>
                    <a:pt x="7013" y="4024"/>
                    <a:pt x="7084" y="4048"/>
                    <a:pt x="7144" y="4108"/>
                  </a:cubicBezTo>
                  <a:cubicBezTo>
                    <a:pt x="7203" y="4167"/>
                    <a:pt x="7227" y="4239"/>
                    <a:pt x="7227" y="4322"/>
                  </a:cubicBezTo>
                  <a:cubicBezTo>
                    <a:pt x="7203" y="4453"/>
                    <a:pt x="7072" y="4572"/>
                    <a:pt x="6929" y="4572"/>
                  </a:cubicBezTo>
                  <a:lnTo>
                    <a:pt x="6846" y="4572"/>
                  </a:lnTo>
                  <a:lnTo>
                    <a:pt x="6846" y="4560"/>
                  </a:lnTo>
                  <a:cubicBezTo>
                    <a:pt x="6846" y="4465"/>
                    <a:pt x="6775" y="4393"/>
                    <a:pt x="6691" y="4393"/>
                  </a:cubicBezTo>
                  <a:cubicBezTo>
                    <a:pt x="6596" y="4393"/>
                    <a:pt x="6525" y="4465"/>
                    <a:pt x="6525" y="4560"/>
                  </a:cubicBezTo>
                  <a:cubicBezTo>
                    <a:pt x="6537" y="5727"/>
                    <a:pt x="5584" y="6679"/>
                    <a:pt x="4405" y="6679"/>
                  </a:cubicBezTo>
                  <a:cubicBezTo>
                    <a:pt x="3239" y="6679"/>
                    <a:pt x="2286" y="5727"/>
                    <a:pt x="2286" y="4560"/>
                  </a:cubicBezTo>
                  <a:cubicBezTo>
                    <a:pt x="2286" y="4465"/>
                    <a:pt x="2203" y="4393"/>
                    <a:pt x="2119" y="4393"/>
                  </a:cubicBezTo>
                  <a:cubicBezTo>
                    <a:pt x="2024" y="4393"/>
                    <a:pt x="1953" y="4465"/>
                    <a:pt x="1953" y="4560"/>
                  </a:cubicBezTo>
                  <a:lnTo>
                    <a:pt x="1953" y="4572"/>
                  </a:lnTo>
                  <a:lnTo>
                    <a:pt x="1846" y="4572"/>
                  </a:lnTo>
                  <a:cubicBezTo>
                    <a:pt x="1774" y="4572"/>
                    <a:pt x="1703" y="4536"/>
                    <a:pt x="1643" y="4477"/>
                  </a:cubicBezTo>
                  <a:cubicBezTo>
                    <a:pt x="1584" y="4417"/>
                    <a:pt x="1572" y="4346"/>
                    <a:pt x="1572" y="4274"/>
                  </a:cubicBezTo>
                  <a:cubicBezTo>
                    <a:pt x="1584" y="4143"/>
                    <a:pt x="1715" y="4024"/>
                    <a:pt x="1869" y="4024"/>
                  </a:cubicBezTo>
                  <a:lnTo>
                    <a:pt x="2107" y="4024"/>
                  </a:lnTo>
                  <a:cubicBezTo>
                    <a:pt x="2381" y="4024"/>
                    <a:pt x="2619" y="3786"/>
                    <a:pt x="2619" y="3500"/>
                  </a:cubicBezTo>
                  <a:lnTo>
                    <a:pt x="2619" y="3143"/>
                  </a:lnTo>
                  <a:lnTo>
                    <a:pt x="5275" y="3143"/>
                  </a:lnTo>
                  <a:cubicBezTo>
                    <a:pt x="5358" y="3143"/>
                    <a:pt x="5441" y="3072"/>
                    <a:pt x="5441" y="2977"/>
                  </a:cubicBezTo>
                  <a:cubicBezTo>
                    <a:pt x="5441" y="2893"/>
                    <a:pt x="5358" y="2810"/>
                    <a:pt x="5275" y="2810"/>
                  </a:cubicBezTo>
                  <a:lnTo>
                    <a:pt x="1762" y="2810"/>
                  </a:lnTo>
                  <a:cubicBezTo>
                    <a:pt x="1822" y="2310"/>
                    <a:pt x="2024" y="1846"/>
                    <a:pt x="2357" y="1465"/>
                  </a:cubicBezTo>
                  <a:cubicBezTo>
                    <a:pt x="2667" y="1084"/>
                    <a:pt x="3072" y="810"/>
                    <a:pt x="3512" y="655"/>
                  </a:cubicBezTo>
                  <a:lnTo>
                    <a:pt x="3512" y="1084"/>
                  </a:lnTo>
                  <a:cubicBezTo>
                    <a:pt x="3512" y="1322"/>
                    <a:pt x="3596" y="1548"/>
                    <a:pt x="3739" y="1738"/>
                  </a:cubicBezTo>
                  <a:lnTo>
                    <a:pt x="4108" y="2203"/>
                  </a:lnTo>
                  <a:cubicBezTo>
                    <a:pt x="4167" y="2274"/>
                    <a:pt x="4274" y="2334"/>
                    <a:pt x="4382" y="2334"/>
                  </a:cubicBezTo>
                  <a:cubicBezTo>
                    <a:pt x="4489" y="2334"/>
                    <a:pt x="4572" y="2298"/>
                    <a:pt x="4643" y="2203"/>
                  </a:cubicBezTo>
                  <a:lnTo>
                    <a:pt x="5024" y="1738"/>
                  </a:lnTo>
                  <a:cubicBezTo>
                    <a:pt x="5167" y="1560"/>
                    <a:pt x="5239" y="1322"/>
                    <a:pt x="5239" y="1084"/>
                  </a:cubicBezTo>
                  <a:lnTo>
                    <a:pt x="5239" y="655"/>
                  </a:lnTo>
                  <a:close/>
                  <a:moveTo>
                    <a:pt x="5477" y="6763"/>
                  </a:moveTo>
                  <a:lnTo>
                    <a:pt x="5477" y="7953"/>
                  </a:lnTo>
                  <a:cubicBezTo>
                    <a:pt x="5215" y="8263"/>
                    <a:pt x="4822" y="8442"/>
                    <a:pt x="4405" y="8442"/>
                  </a:cubicBezTo>
                  <a:cubicBezTo>
                    <a:pt x="3989" y="8442"/>
                    <a:pt x="3608" y="8263"/>
                    <a:pt x="3334" y="7953"/>
                  </a:cubicBezTo>
                  <a:lnTo>
                    <a:pt x="3334" y="6763"/>
                  </a:lnTo>
                  <a:cubicBezTo>
                    <a:pt x="3667" y="6918"/>
                    <a:pt x="4024" y="7001"/>
                    <a:pt x="4405" y="7001"/>
                  </a:cubicBezTo>
                  <a:cubicBezTo>
                    <a:pt x="4798" y="7001"/>
                    <a:pt x="5155" y="6906"/>
                    <a:pt x="5477" y="6763"/>
                  </a:cubicBezTo>
                  <a:close/>
                  <a:moveTo>
                    <a:pt x="5477" y="8406"/>
                  </a:moveTo>
                  <a:lnTo>
                    <a:pt x="5477" y="8858"/>
                  </a:lnTo>
                  <a:cubicBezTo>
                    <a:pt x="5155" y="9049"/>
                    <a:pt x="4798" y="9144"/>
                    <a:pt x="4405" y="9144"/>
                  </a:cubicBezTo>
                  <a:cubicBezTo>
                    <a:pt x="4024" y="9144"/>
                    <a:pt x="3667" y="9037"/>
                    <a:pt x="3334" y="8858"/>
                  </a:cubicBezTo>
                  <a:lnTo>
                    <a:pt x="3334" y="8406"/>
                  </a:lnTo>
                  <a:cubicBezTo>
                    <a:pt x="3631" y="8644"/>
                    <a:pt x="4001" y="8763"/>
                    <a:pt x="4405" y="8763"/>
                  </a:cubicBezTo>
                  <a:cubicBezTo>
                    <a:pt x="4810" y="8763"/>
                    <a:pt x="5167" y="8632"/>
                    <a:pt x="5477" y="8406"/>
                  </a:cubicBezTo>
                  <a:close/>
                  <a:moveTo>
                    <a:pt x="3870" y="0"/>
                  </a:moveTo>
                  <a:cubicBezTo>
                    <a:pt x="3691" y="0"/>
                    <a:pt x="3548" y="131"/>
                    <a:pt x="3536" y="298"/>
                  </a:cubicBezTo>
                  <a:cubicBezTo>
                    <a:pt x="2977" y="464"/>
                    <a:pt x="2488" y="786"/>
                    <a:pt x="2107" y="1238"/>
                  </a:cubicBezTo>
                  <a:cubicBezTo>
                    <a:pt x="1715" y="1715"/>
                    <a:pt x="1476" y="2274"/>
                    <a:pt x="1417" y="2893"/>
                  </a:cubicBezTo>
                  <a:cubicBezTo>
                    <a:pt x="798" y="3096"/>
                    <a:pt x="345" y="3691"/>
                    <a:pt x="345" y="4382"/>
                  </a:cubicBezTo>
                  <a:cubicBezTo>
                    <a:pt x="345" y="5239"/>
                    <a:pt x="1048" y="5953"/>
                    <a:pt x="1929" y="5953"/>
                  </a:cubicBezTo>
                  <a:lnTo>
                    <a:pt x="2369" y="5953"/>
                  </a:lnTo>
                  <a:lnTo>
                    <a:pt x="2500" y="6132"/>
                  </a:lnTo>
                  <a:lnTo>
                    <a:pt x="1298" y="6846"/>
                  </a:lnTo>
                  <a:cubicBezTo>
                    <a:pt x="1167" y="6918"/>
                    <a:pt x="1072" y="7060"/>
                    <a:pt x="1060" y="7203"/>
                  </a:cubicBezTo>
                  <a:cubicBezTo>
                    <a:pt x="1036" y="7358"/>
                    <a:pt x="1072" y="7501"/>
                    <a:pt x="1167" y="7620"/>
                  </a:cubicBezTo>
                  <a:lnTo>
                    <a:pt x="1512" y="8037"/>
                  </a:lnTo>
                  <a:lnTo>
                    <a:pt x="1000" y="8192"/>
                  </a:lnTo>
                  <a:cubicBezTo>
                    <a:pt x="405" y="8370"/>
                    <a:pt x="0" y="8918"/>
                    <a:pt x="0" y="9525"/>
                  </a:cubicBezTo>
                  <a:lnTo>
                    <a:pt x="0" y="11073"/>
                  </a:lnTo>
                  <a:cubicBezTo>
                    <a:pt x="0" y="11168"/>
                    <a:pt x="83" y="11240"/>
                    <a:pt x="167" y="11240"/>
                  </a:cubicBezTo>
                  <a:cubicBezTo>
                    <a:pt x="262" y="11240"/>
                    <a:pt x="333" y="11168"/>
                    <a:pt x="333" y="11073"/>
                  </a:cubicBezTo>
                  <a:lnTo>
                    <a:pt x="333" y="9525"/>
                  </a:lnTo>
                  <a:cubicBezTo>
                    <a:pt x="333" y="9049"/>
                    <a:pt x="643" y="8632"/>
                    <a:pt x="1095" y="8501"/>
                  </a:cubicBezTo>
                  <a:lnTo>
                    <a:pt x="1726" y="8311"/>
                  </a:lnTo>
                  <a:lnTo>
                    <a:pt x="2203" y="8906"/>
                  </a:lnTo>
                  <a:cubicBezTo>
                    <a:pt x="2250" y="8965"/>
                    <a:pt x="2286" y="9049"/>
                    <a:pt x="2286" y="9120"/>
                  </a:cubicBezTo>
                  <a:lnTo>
                    <a:pt x="2286" y="11049"/>
                  </a:lnTo>
                  <a:cubicBezTo>
                    <a:pt x="2286" y="11132"/>
                    <a:pt x="2357" y="11204"/>
                    <a:pt x="2441" y="11204"/>
                  </a:cubicBezTo>
                  <a:cubicBezTo>
                    <a:pt x="2536" y="11204"/>
                    <a:pt x="2608" y="11132"/>
                    <a:pt x="2608" y="11049"/>
                  </a:cubicBezTo>
                  <a:lnTo>
                    <a:pt x="2608" y="9144"/>
                  </a:lnTo>
                  <a:cubicBezTo>
                    <a:pt x="2608" y="8977"/>
                    <a:pt x="2548" y="8823"/>
                    <a:pt x="2465" y="8704"/>
                  </a:cubicBezTo>
                  <a:lnTo>
                    <a:pt x="1417" y="7418"/>
                  </a:lnTo>
                  <a:cubicBezTo>
                    <a:pt x="1393" y="7370"/>
                    <a:pt x="1369" y="7322"/>
                    <a:pt x="1369" y="7263"/>
                  </a:cubicBezTo>
                  <a:cubicBezTo>
                    <a:pt x="1393" y="7203"/>
                    <a:pt x="1417" y="7156"/>
                    <a:pt x="1465" y="7132"/>
                  </a:cubicBezTo>
                  <a:lnTo>
                    <a:pt x="2727" y="6370"/>
                  </a:lnTo>
                  <a:cubicBezTo>
                    <a:pt x="2798" y="6441"/>
                    <a:pt x="2893" y="6501"/>
                    <a:pt x="2977" y="6560"/>
                  </a:cubicBezTo>
                  <a:lnTo>
                    <a:pt x="2977" y="9299"/>
                  </a:lnTo>
                  <a:cubicBezTo>
                    <a:pt x="2977" y="9394"/>
                    <a:pt x="3060" y="9466"/>
                    <a:pt x="3143" y="9466"/>
                  </a:cubicBezTo>
                  <a:cubicBezTo>
                    <a:pt x="3239" y="9466"/>
                    <a:pt x="3310" y="9394"/>
                    <a:pt x="3310" y="9299"/>
                  </a:cubicBezTo>
                  <a:lnTo>
                    <a:pt x="3310" y="9227"/>
                  </a:lnTo>
                  <a:cubicBezTo>
                    <a:pt x="3631" y="9394"/>
                    <a:pt x="4012" y="9477"/>
                    <a:pt x="4382" y="9477"/>
                  </a:cubicBezTo>
                  <a:cubicBezTo>
                    <a:pt x="4751" y="9477"/>
                    <a:pt x="5108" y="9394"/>
                    <a:pt x="5453" y="9227"/>
                  </a:cubicBezTo>
                  <a:lnTo>
                    <a:pt x="5453" y="11073"/>
                  </a:lnTo>
                  <a:cubicBezTo>
                    <a:pt x="5453" y="11156"/>
                    <a:pt x="5525" y="11240"/>
                    <a:pt x="5620" y="11240"/>
                  </a:cubicBezTo>
                  <a:cubicBezTo>
                    <a:pt x="5703" y="11240"/>
                    <a:pt x="5775" y="11156"/>
                    <a:pt x="5775" y="11073"/>
                  </a:cubicBezTo>
                  <a:lnTo>
                    <a:pt x="5775" y="6572"/>
                  </a:lnTo>
                  <a:cubicBezTo>
                    <a:pt x="5870" y="6513"/>
                    <a:pt x="5953" y="6441"/>
                    <a:pt x="6037" y="6382"/>
                  </a:cubicBezTo>
                  <a:lnTo>
                    <a:pt x="7299" y="7144"/>
                  </a:lnTo>
                  <a:cubicBezTo>
                    <a:pt x="7334" y="7180"/>
                    <a:pt x="7370" y="7215"/>
                    <a:pt x="7382" y="7275"/>
                  </a:cubicBezTo>
                  <a:cubicBezTo>
                    <a:pt x="7394" y="7334"/>
                    <a:pt x="7382" y="7382"/>
                    <a:pt x="7334" y="7430"/>
                  </a:cubicBezTo>
                  <a:lnTo>
                    <a:pt x="6298" y="8727"/>
                  </a:lnTo>
                  <a:cubicBezTo>
                    <a:pt x="6191" y="8834"/>
                    <a:pt x="6144" y="9001"/>
                    <a:pt x="6144" y="9156"/>
                  </a:cubicBezTo>
                  <a:lnTo>
                    <a:pt x="6144" y="11073"/>
                  </a:lnTo>
                  <a:cubicBezTo>
                    <a:pt x="6144" y="11156"/>
                    <a:pt x="6227" y="11240"/>
                    <a:pt x="6310" y="11240"/>
                  </a:cubicBezTo>
                  <a:cubicBezTo>
                    <a:pt x="6406" y="11240"/>
                    <a:pt x="6477" y="11156"/>
                    <a:pt x="6477" y="11073"/>
                  </a:cubicBezTo>
                  <a:lnTo>
                    <a:pt x="6477" y="9144"/>
                  </a:lnTo>
                  <a:cubicBezTo>
                    <a:pt x="6477" y="9049"/>
                    <a:pt x="6501" y="8977"/>
                    <a:pt x="6548" y="8918"/>
                  </a:cubicBezTo>
                  <a:lnTo>
                    <a:pt x="7025" y="8323"/>
                  </a:lnTo>
                  <a:lnTo>
                    <a:pt x="7668" y="8513"/>
                  </a:lnTo>
                  <a:cubicBezTo>
                    <a:pt x="8108" y="8644"/>
                    <a:pt x="8430" y="9061"/>
                    <a:pt x="8430" y="9537"/>
                  </a:cubicBezTo>
                  <a:lnTo>
                    <a:pt x="8430" y="11085"/>
                  </a:lnTo>
                  <a:cubicBezTo>
                    <a:pt x="8430" y="11180"/>
                    <a:pt x="8501" y="11251"/>
                    <a:pt x="8584" y="11251"/>
                  </a:cubicBezTo>
                  <a:cubicBezTo>
                    <a:pt x="8680" y="11251"/>
                    <a:pt x="8751" y="11180"/>
                    <a:pt x="8751" y="11085"/>
                  </a:cubicBezTo>
                  <a:lnTo>
                    <a:pt x="8751" y="9537"/>
                  </a:lnTo>
                  <a:cubicBezTo>
                    <a:pt x="8799" y="8906"/>
                    <a:pt x="8394" y="8346"/>
                    <a:pt x="7799" y="8192"/>
                  </a:cubicBezTo>
                  <a:lnTo>
                    <a:pt x="7299" y="8037"/>
                  </a:lnTo>
                  <a:lnTo>
                    <a:pt x="7632" y="7620"/>
                  </a:lnTo>
                  <a:cubicBezTo>
                    <a:pt x="7727" y="7501"/>
                    <a:pt x="7775" y="7358"/>
                    <a:pt x="7739" y="7203"/>
                  </a:cubicBezTo>
                  <a:cubicBezTo>
                    <a:pt x="7715" y="7060"/>
                    <a:pt x="7620" y="6941"/>
                    <a:pt x="7501" y="6846"/>
                  </a:cubicBezTo>
                  <a:lnTo>
                    <a:pt x="6298" y="6132"/>
                  </a:lnTo>
                  <a:lnTo>
                    <a:pt x="6429" y="5953"/>
                  </a:lnTo>
                  <a:lnTo>
                    <a:pt x="6882" y="5953"/>
                  </a:lnTo>
                  <a:cubicBezTo>
                    <a:pt x="7739" y="5953"/>
                    <a:pt x="8453" y="5251"/>
                    <a:pt x="8453" y="4382"/>
                  </a:cubicBezTo>
                  <a:cubicBezTo>
                    <a:pt x="8453" y="3691"/>
                    <a:pt x="8013" y="3096"/>
                    <a:pt x="7382" y="2893"/>
                  </a:cubicBezTo>
                  <a:cubicBezTo>
                    <a:pt x="7346" y="2274"/>
                    <a:pt x="7108" y="1715"/>
                    <a:pt x="6703" y="1238"/>
                  </a:cubicBezTo>
                  <a:cubicBezTo>
                    <a:pt x="6334" y="786"/>
                    <a:pt x="5834" y="464"/>
                    <a:pt x="5275" y="298"/>
                  </a:cubicBezTo>
                  <a:cubicBezTo>
                    <a:pt x="5263" y="131"/>
                    <a:pt x="5108" y="0"/>
                    <a:pt x="4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5" name="Google Shape;7185;p80"/>
            <p:cNvSpPr/>
            <p:nvPr/>
          </p:nvSpPr>
          <p:spPr>
            <a:xfrm>
              <a:off x="5436753" y="4366842"/>
              <a:ext cx="21511" cy="10613"/>
            </a:xfrm>
            <a:custGeom>
              <a:avLst/>
              <a:gdLst/>
              <a:ahLst/>
              <a:cxnLst/>
              <a:rect l="l" t="t" r="r" b="b"/>
              <a:pathLst>
                <a:path w="679" h="335" extrusionOk="0">
                  <a:moveTo>
                    <a:pt x="155" y="1"/>
                  </a:moveTo>
                  <a:cubicBezTo>
                    <a:pt x="72" y="1"/>
                    <a:pt x="0" y="72"/>
                    <a:pt x="0" y="167"/>
                  </a:cubicBezTo>
                  <a:cubicBezTo>
                    <a:pt x="0" y="251"/>
                    <a:pt x="72" y="334"/>
                    <a:pt x="155" y="334"/>
                  </a:cubicBezTo>
                  <a:lnTo>
                    <a:pt x="524" y="334"/>
                  </a:lnTo>
                  <a:cubicBezTo>
                    <a:pt x="608" y="334"/>
                    <a:pt x="679" y="251"/>
                    <a:pt x="679" y="167"/>
                  </a:cubicBezTo>
                  <a:cubicBezTo>
                    <a:pt x="679"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6" name="Google Shape;7186;p80"/>
            <p:cNvSpPr/>
            <p:nvPr/>
          </p:nvSpPr>
          <p:spPr>
            <a:xfrm>
              <a:off x="5503503" y="4366842"/>
              <a:ext cx="21923" cy="10613"/>
            </a:xfrm>
            <a:custGeom>
              <a:avLst/>
              <a:gdLst/>
              <a:ahLst/>
              <a:cxnLst/>
              <a:rect l="l" t="t" r="r" b="b"/>
              <a:pathLst>
                <a:path w="692" h="335" extrusionOk="0">
                  <a:moveTo>
                    <a:pt x="167" y="1"/>
                  </a:moveTo>
                  <a:cubicBezTo>
                    <a:pt x="84" y="1"/>
                    <a:pt x="1" y="72"/>
                    <a:pt x="1" y="167"/>
                  </a:cubicBezTo>
                  <a:cubicBezTo>
                    <a:pt x="1" y="251"/>
                    <a:pt x="84" y="334"/>
                    <a:pt x="167" y="334"/>
                  </a:cubicBezTo>
                  <a:lnTo>
                    <a:pt x="525" y="334"/>
                  </a:lnTo>
                  <a:cubicBezTo>
                    <a:pt x="620" y="334"/>
                    <a:pt x="691" y="251"/>
                    <a:pt x="691" y="167"/>
                  </a:cubicBezTo>
                  <a:cubicBezTo>
                    <a:pt x="691" y="72"/>
                    <a:pt x="62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187" name="Google Shape;7187;p80"/>
          <p:cNvSpPr/>
          <p:nvPr/>
        </p:nvSpPr>
        <p:spPr>
          <a:xfrm>
            <a:off x="1322345" y="3836582"/>
            <a:ext cx="367805" cy="259871"/>
          </a:xfrm>
          <a:custGeom>
            <a:avLst/>
            <a:gdLst/>
            <a:ahLst/>
            <a:cxnLst/>
            <a:rect l="l" t="t" r="r" b="b"/>
            <a:pathLst>
              <a:path w="11610" h="8203" extrusionOk="0">
                <a:moveTo>
                  <a:pt x="8950" y="1"/>
                </a:moveTo>
                <a:cubicBezTo>
                  <a:pt x="8803" y="1"/>
                  <a:pt x="8662" y="36"/>
                  <a:pt x="8597" y="153"/>
                </a:cubicBezTo>
                <a:cubicBezTo>
                  <a:pt x="8276" y="749"/>
                  <a:pt x="7228" y="1975"/>
                  <a:pt x="6633" y="2642"/>
                </a:cubicBezTo>
                <a:cubicBezTo>
                  <a:pt x="6359" y="2939"/>
                  <a:pt x="5978" y="3118"/>
                  <a:pt x="5573" y="3154"/>
                </a:cubicBezTo>
                <a:lnTo>
                  <a:pt x="4978" y="3154"/>
                </a:lnTo>
                <a:lnTo>
                  <a:pt x="4978" y="2999"/>
                </a:lnTo>
                <a:cubicBezTo>
                  <a:pt x="4978" y="2916"/>
                  <a:pt x="4906" y="2832"/>
                  <a:pt x="4811" y="2832"/>
                </a:cubicBezTo>
                <a:lnTo>
                  <a:pt x="3263" y="2832"/>
                </a:lnTo>
                <a:lnTo>
                  <a:pt x="3263" y="2749"/>
                </a:lnTo>
                <a:cubicBezTo>
                  <a:pt x="3263" y="2666"/>
                  <a:pt x="3192" y="2582"/>
                  <a:pt x="3097" y="2582"/>
                </a:cubicBezTo>
                <a:lnTo>
                  <a:pt x="168" y="2582"/>
                </a:lnTo>
                <a:cubicBezTo>
                  <a:pt x="72" y="2582"/>
                  <a:pt x="1" y="2666"/>
                  <a:pt x="1" y="2749"/>
                </a:cubicBezTo>
                <a:lnTo>
                  <a:pt x="1" y="5440"/>
                </a:lnTo>
                <a:cubicBezTo>
                  <a:pt x="1" y="5535"/>
                  <a:pt x="72" y="5606"/>
                  <a:pt x="168" y="5606"/>
                </a:cubicBezTo>
                <a:cubicBezTo>
                  <a:pt x="263" y="5606"/>
                  <a:pt x="334" y="5535"/>
                  <a:pt x="334" y="5440"/>
                </a:cubicBezTo>
                <a:lnTo>
                  <a:pt x="334" y="2916"/>
                </a:lnTo>
                <a:lnTo>
                  <a:pt x="2894" y="2916"/>
                </a:lnTo>
                <a:lnTo>
                  <a:pt x="2894" y="7857"/>
                </a:lnTo>
                <a:lnTo>
                  <a:pt x="334" y="7857"/>
                </a:lnTo>
                <a:lnTo>
                  <a:pt x="334" y="6118"/>
                </a:lnTo>
                <a:cubicBezTo>
                  <a:pt x="334" y="6023"/>
                  <a:pt x="263" y="5952"/>
                  <a:pt x="168" y="5952"/>
                </a:cubicBezTo>
                <a:cubicBezTo>
                  <a:pt x="72" y="5952"/>
                  <a:pt x="1" y="6023"/>
                  <a:pt x="1" y="6118"/>
                </a:cubicBezTo>
                <a:lnTo>
                  <a:pt x="1" y="8035"/>
                </a:lnTo>
                <a:cubicBezTo>
                  <a:pt x="1" y="8119"/>
                  <a:pt x="72" y="8202"/>
                  <a:pt x="168" y="8202"/>
                </a:cubicBezTo>
                <a:lnTo>
                  <a:pt x="3073" y="8202"/>
                </a:lnTo>
                <a:cubicBezTo>
                  <a:pt x="3156" y="8202"/>
                  <a:pt x="3239" y="8119"/>
                  <a:pt x="3239" y="8035"/>
                </a:cubicBezTo>
                <a:lnTo>
                  <a:pt x="3239" y="7964"/>
                </a:lnTo>
                <a:lnTo>
                  <a:pt x="4787" y="7964"/>
                </a:lnTo>
                <a:cubicBezTo>
                  <a:pt x="4871" y="7964"/>
                  <a:pt x="4942" y="7881"/>
                  <a:pt x="4942" y="7797"/>
                </a:cubicBezTo>
                <a:lnTo>
                  <a:pt x="4942" y="7642"/>
                </a:lnTo>
                <a:lnTo>
                  <a:pt x="5859" y="7642"/>
                </a:lnTo>
                <a:cubicBezTo>
                  <a:pt x="5954" y="7642"/>
                  <a:pt x="6061" y="7690"/>
                  <a:pt x="6156" y="7750"/>
                </a:cubicBezTo>
                <a:cubicBezTo>
                  <a:pt x="6287" y="7869"/>
                  <a:pt x="6430" y="7964"/>
                  <a:pt x="6597" y="8023"/>
                </a:cubicBezTo>
                <a:cubicBezTo>
                  <a:pt x="6764" y="8083"/>
                  <a:pt x="6930" y="8107"/>
                  <a:pt x="7109" y="8107"/>
                </a:cubicBezTo>
                <a:lnTo>
                  <a:pt x="7776" y="8107"/>
                </a:lnTo>
                <a:cubicBezTo>
                  <a:pt x="7859" y="8107"/>
                  <a:pt x="7942" y="8035"/>
                  <a:pt x="7942" y="7940"/>
                </a:cubicBezTo>
                <a:cubicBezTo>
                  <a:pt x="7942" y="7857"/>
                  <a:pt x="7859" y="7785"/>
                  <a:pt x="7776" y="7785"/>
                </a:cubicBezTo>
                <a:lnTo>
                  <a:pt x="7109" y="7785"/>
                </a:lnTo>
                <a:cubicBezTo>
                  <a:pt x="6966" y="7785"/>
                  <a:pt x="6835" y="7750"/>
                  <a:pt x="6716" y="7702"/>
                </a:cubicBezTo>
                <a:cubicBezTo>
                  <a:pt x="6597" y="7666"/>
                  <a:pt x="6478" y="7583"/>
                  <a:pt x="6371" y="7500"/>
                </a:cubicBezTo>
                <a:cubicBezTo>
                  <a:pt x="6228" y="7381"/>
                  <a:pt x="6049" y="7309"/>
                  <a:pt x="5859" y="7309"/>
                </a:cubicBezTo>
                <a:lnTo>
                  <a:pt x="4942" y="7309"/>
                </a:lnTo>
                <a:lnTo>
                  <a:pt x="4942" y="4987"/>
                </a:lnTo>
                <a:cubicBezTo>
                  <a:pt x="4942" y="4892"/>
                  <a:pt x="4871" y="4821"/>
                  <a:pt x="4775" y="4821"/>
                </a:cubicBezTo>
                <a:cubicBezTo>
                  <a:pt x="4692" y="4821"/>
                  <a:pt x="4621" y="4892"/>
                  <a:pt x="4621" y="4987"/>
                </a:cubicBezTo>
                <a:lnTo>
                  <a:pt x="4621" y="7619"/>
                </a:lnTo>
                <a:lnTo>
                  <a:pt x="3251" y="7619"/>
                </a:lnTo>
                <a:lnTo>
                  <a:pt x="3251" y="3166"/>
                </a:lnTo>
                <a:lnTo>
                  <a:pt x="4621" y="3166"/>
                </a:lnTo>
                <a:lnTo>
                  <a:pt x="4621" y="4309"/>
                </a:lnTo>
                <a:cubicBezTo>
                  <a:pt x="4621" y="4404"/>
                  <a:pt x="4692" y="4475"/>
                  <a:pt x="4775" y="4475"/>
                </a:cubicBezTo>
                <a:cubicBezTo>
                  <a:pt x="4871" y="4475"/>
                  <a:pt x="4942" y="4404"/>
                  <a:pt x="4942" y="4309"/>
                </a:cubicBezTo>
                <a:lnTo>
                  <a:pt x="4942" y="3475"/>
                </a:lnTo>
                <a:lnTo>
                  <a:pt x="5561" y="3475"/>
                </a:lnTo>
                <a:cubicBezTo>
                  <a:pt x="6049" y="3451"/>
                  <a:pt x="6526" y="3225"/>
                  <a:pt x="6847" y="2868"/>
                </a:cubicBezTo>
                <a:cubicBezTo>
                  <a:pt x="7597" y="2047"/>
                  <a:pt x="8538" y="951"/>
                  <a:pt x="8859" y="344"/>
                </a:cubicBezTo>
                <a:cubicBezTo>
                  <a:pt x="8877" y="337"/>
                  <a:pt x="8900" y="334"/>
                  <a:pt x="8928" y="334"/>
                </a:cubicBezTo>
                <a:cubicBezTo>
                  <a:pt x="8994" y="334"/>
                  <a:pt x="9085" y="351"/>
                  <a:pt x="9169" y="368"/>
                </a:cubicBezTo>
                <a:cubicBezTo>
                  <a:pt x="9443" y="534"/>
                  <a:pt x="9574" y="856"/>
                  <a:pt x="9502" y="1177"/>
                </a:cubicBezTo>
                <a:lnTo>
                  <a:pt x="8812" y="2797"/>
                </a:lnTo>
                <a:cubicBezTo>
                  <a:pt x="8800" y="2856"/>
                  <a:pt x="8800" y="2916"/>
                  <a:pt x="8835" y="2963"/>
                </a:cubicBezTo>
                <a:cubicBezTo>
                  <a:pt x="8859" y="2999"/>
                  <a:pt x="8919" y="3035"/>
                  <a:pt x="8978" y="3035"/>
                </a:cubicBezTo>
                <a:lnTo>
                  <a:pt x="10836" y="3035"/>
                </a:lnTo>
                <a:cubicBezTo>
                  <a:pt x="11074" y="3035"/>
                  <a:pt x="11276" y="3225"/>
                  <a:pt x="11276" y="3463"/>
                </a:cubicBezTo>
                <a:lnTo>
                  <a:pt x="11276" y="3523"/>
                </a:lnTo>
                <a:cubicBezTo>
                  <a:pt x="11276" y="3761"/>
                  <a:pt x="11074" y="3952"/>
                  <a:pt x="10836" y="3952"/>
                </a:cubicBezTo>
                <a:lnTo>
                  <a:pt x="9859" y="3952"/>
                </a:lnTo>
                <a:cubicBezTo>
                  <a:pt x="9764" y="3952"/>
                  <a:pt x="9693" y="4035"/>
                  <a:pt x="9693" y="4118"/>
                </a:cubicBezTo>
                <a:cubicBezTo>
                  <a:pt x="9693" y="4213"/>
                  <a:pt x="9764" y="4285"/>
                  <a:pt x="9859" y="4285"/>
                </a:cubicBezTo>
                <a:lnTo>
                  <a:pt x="10621" y="4285"/>
                </a:lnTo>
                <a:cubicBezTo>
                  <a:pt x="10859" y="4285"/>
                  <a:pt x="11038" y="4475"/>
                  <a:pt x="11038" y="4702"/>
                </a:cubicBezTo>
                <a:lnTo>
                  <a:pt x="11038" y="4785"/>
                </a:lnTo>
                <a:cubicBezTo>
                  <a:pt x="11038" y="5023"/>
                  <a:pt x="10836" y="5202"/>
                  <a:pt x="10621" y="5202"/>
                </a:cubicBezTo>
                <a:lnTo>
                  <a:pt x="9859" y="5202"/>
                </a:lnTo>
                <a:cubicBezTo>
                  <a:pt x="9764" y="5202"/>
                  <a:pt x="9693" y="5285"/>
                  <a:pt x="9693" y="5368"/>
                </a:cubicBezTo>
                <a:cubicBezTo>
                  <a:pt x="9693" y="5464"/>
                  <a:pt x="9764" y="5535"/>
                  <a:pt x="9859" y="5535"/>
                </a:cubicBezTo>
                <a:lnTo>
                  <a:pt x="10443" y="5535"/>
                </a:lnTo>
                <a:cubicBezTo>
                  <a:pt x="10657" y="5535"/>
                  <a:pt x="10859" y="5714"/>
                  <a:pt x="10859" y="5952"/>
                </a:cubicBezTo>
                <a:lnTo>
                  <a:pt x="10859" y="6071"/>
                </a:lnTo>
                <a:cubicBezTo>
                  <a:pt x="10859" y="6297"/>
                  <a:pt x="10681" y="6488"/>
                  <a:pt x="10443" y="6488"/>
                </a:cubicBezTo>
                <a:lnTo>
                  <a:pt x="9859" y="6488"/>
                </a:lnTo>
                <a:cubicBezTo>
                  <a:pt x="9764" y="6488"/>
                  <a:pt x="9693" y="6559"/>
                  <a:pt x="9693" y="6654"/>
                </a:cubicBezTo>
                <a:cubicBezTo>
                  <a:pt x="9693" y="6738"/>
                  <a:pt x="9764" y="6809"/>
                  <a:pt x="9859" y="6809"/>
                </a:cubicBezTo>
                <a:lnTo>
                  <a:pt x="10086" y="6809"/>
                </a:lnTo>
                <a:cubicBezTo>
                  <a:pt x="10288" y="6809"/>
                  <a:pt x="10467" y="6988"/>
                  <a:pt x="10467" y="7202"/>
                </a:cubicBezTo>
                <a:lnTo>
                  <a:pt x="10467" y="7369"/>
                </a:lnTo>
                <a:cubicBezTo>
                  <a:pt x="10467" y="7571"/>
                  <a:pt x="10288" y="7750"/>
                  <a:pt x="10086" y="7750"/>
                </a:cubicBezTo>
                <a:lnTo>
                  <a:pt x="8442" y="7750"/>
                </a:lnTo>
                <a:cubicBezTo>
                  <a:pt x="8359" y="7750"/>
                  <a:pt x="8276" y="7821"/>
                  <a:pt x="8276" y="7916"/>
                </a:cubicBezTo>
                <a:cubicBezTo>
                  <a:pt x="8276" y="8000"/>
                  <a:pt x="8359" y="8083"/>
                  <a:pt x="8442" y="8083"/>
                </a:cubicBezTo>
                <a:lnTo>
                  <a:pt x="10086" y="8083"/>
                </a:lnTo>
                <a:cubicBezTo>
                  <a:pt x="10478" y="8083"/>
                  <a:pt x="10812" y="7750"/>
                  <a:pt x="10812" y="7345"/>
                </a:cubicBezTo>
                <a:lnTo>
                  <a:pt x="10812" y="7214"/>
                </a:lnTo>
                <a:cubicBezTo>
                  <a:pt x="10812" y="7047"/>
                  <a:pt x="10764" y="6904"/>
                  <a:pt x="10681" y="6785"/>
                </a:cubicBezTo>
                <a:cubicBezTo>
                  <a:pt x="10979" y="6678"/>
                  <a:pt x="11181" y="6392"/>
                  <a:pt x="11181" y="6071"/>
                </a:cubicBezTo>
                <a:lnTo>
                  <a:pt x="11181" y="5952"/>
                </a:lnTo>
                <a:cubicBezTo>
                  <a:pt x="11181" y="5761"/>
                  <a:pt x="11109" y="5583"/>
                  <a:pt x="10990" y="5440"/>
                </a:cubicBezTo>
                <a:cubicBezTo>
                  <a:pt x="11217" y="5309"/>
                  <a:pt x="11371" y="5071"/>
                  <a:pt x="11371" y="4785"/>
                </a:cubicBezTo>
                <a:lnTo>
                  <a:pt x="11371" y="4702"/>
                </a:lnTo>
                <a:cubicBezTo>
                  <a:pt x="11371" y="4511"/>
                  <a:pt x="11300" y="4333"/>
                  <a:pt x="11181" y="4190"/>
                </a:cubicBezTo>
                <a:cubicBezTo>
                  <a:pt x="11431" y="4059"/>
                  <a:pt x="11598" y="3809"/>
                  <a:pt x="11598" y="3511"/>
                </a:cubicBezTo>
                <a:lnTo>
                  <a:pt x="11598" y="3451"/>
                </a:lnTo>
                <a:cubicBezTo>
                  <a:pt x="11610" y="3023"/>
                  <a:pt x="11276" y="2678"/>
                  <a:pt x="10836" y="2678"/>
                </a:cubicBezTo>
                <a:lnTo>
                  <a:pt x="9228" y="2678"/>
                </a:lnTo>
                <a:lnTo>
                  <a:pt x="9824" y="1273"/>
                </a:lnTo>
                <a:cubicBezTo>
                  <a:pt x="9824" y="1273"/>
                  <a:pt x="9824" y="1261"/>
                  <a:pt x="9847" y="1261"/>
                </a:cubicBezTo>
                <a:cubicBezTo>
                  <a:pt x="9978" y="784"/>
                  <a:pt x="9764" y="296"/>
                  <a:pt x="9335" y="58"/>
                </a:cubicBezTo>
                <a:cubicBezTo>
                  <a:pt x="9324" y="46"/>
                  <a:pt x="9312" y="46"/>
                  <a:pt x="9288" y="46"/>
                </a:cubicBezTo>
                <a:cubicBezTo>
                  <a:pt x="9196" y="25"/>
                  <a:pt x="9071" y="1"/>
                  <a:pt x="89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188" name="Google Shape;7188;p80"/>
          <p:cNvGrpSpPr/>
          <p:nvPr/>
        </p:nvGrpSpPr>
        <p:grpSpPr>
          <a:xfrm>
            <a:off x="3103646" y="3766076"/>
            <a:ext cx="360233" cy="362451"/>
            <a:chOff x="3107608" y="3763401"/>
            <a:chExt cx="360233" cy="362451"/>
          </a:xfrm>
        </p:grpSpPr>
        <p:sp>
          <p:nvSpPr>
            <p:cNvPr id="7189" name="Google Shape;7189;p80"/>
            <p:cNvSpPr/>
            <p:nvPr/>
          </p:nvSpPr>
          <p:spPr>
            <a:xfrm>
              <a:off x="3323349" y="3763401"/>
              <a:ext cx="144492" cy="152729"/>
            </a:xfrm>
            <a:custGeom>
              <a:avLst/>
              <a:gdLst/>
              <a:ahLst/>
              <a:cxnLst/>
              <a:rect l="l" t="t" r="r" b="b"/>
              <a:pathLst>
                <a:path w="4561" h="4821" extrusionOk="0">
                  <a:moveTo>
                    <a:pt x="2354" y="0"/>
                  </a:moveTo>
                  <a:cubicBezTo>
                    <a:pt x="1649" y="0"/>
                    <a:pt x="958" y="340"/>
                    <a:pt x="524" y="975"/>
                  </a:cubicBezTo>
                  <a:cubicBezTo>
                    <a:pt x="1" y="1761"/>
                    <a:pt x="36" y="2761"/>
                    <a:pt x="584" y="3511"/>
                  </a:cubicBezTo>
                  <a:lnTo>
                    <a:pt x="536" y="4642"/>
                  </a:lnTo>
                  <a:cubicBezTo>
                    <a:pt x="536" y="4702"/>
                    <a:pt x="572" y="4761"/>
                    <a:pt x="620" y="4797"/>
                  </a:cubicBezTo>
                  <a:cubicBezTo>
                    <a:pt x="644" y="4809"/>
                    <a:pt x="679" y="4821"/>
                    <a:pt x="703" y="4821"/>
                  </a:cubicBezTo>
                  <a:cubicBezTo>
                    <a:pt x="739" y="4821"/>
                    <a:pt x="751" y="4821"/>
                    <a:pt x="775" y="4809"/>
                  </a:cubicBezTo>
                  <a:lnTo>
                    <a:pt x="1810" y="4333"/>
                  </a:lnTo>
                  <a:cubicBezTo>
                    <a:pt x="1987" y="4375"/>
                    <a:pt x="2166" y="4395"/>
                    <a:pt x="2342" y="4395"/>
                  </a:cubicBezTo>
                  <a:cubicBezTo>
                    <a:pt x="3067" y="4395"/>
                    <a:pt x="3756" y="4048"/>
                    <a:pt x="4168" y="3416"/>
                  </a:cubicBezTo>
                  <a:cubicBezTo>
                    <a:pt x="4323" y="3214"/>
                    <a:pt x="4430" y="2975"/>
                    <a:pt x="4489" y="2725"/>
                  </a:cubicBezTo>
                  <a:cubicBezTo>
                    <a:pt x="4501" y="2630"/>
                    <a:pt x="4454" y="2547"/>
                    <a:pt x="4370" y="2511"/>
                  </a:cubicBezTo>
                  <a:cubicBezTo>
                    <a:pt x="4360" y="2510"/>
                    <a:pt x="4351" y="2509"/>
                    <a:pt x="4341" y="2509"/>
                  </a:cubicBezTo>
                  <a:cubicBezTo>
                    <a:pt x="4258" y="2509"/>
                    <a:pt x="4188" y="2555"/>
                    <a:pt x="4156" y="2630"/>
                  </a:cubicBezTo>
                  <a:cubicBezTo>
                    <a:pt x="4108" y="2844"/>
                    <a:pt x="4025" y="3035"/>
                    <a:pt x="3906" y="3225"/>
                  </a:cubicBezTo>
                  <a:cubicBezTo>
                    <a:pt x="3551" y="3749"/>
                    <a:pt x="2961" y="4059"/>
                    <a:pt x="2349" y="4059"/>
                  </a:cubicBezTo>
                  <a:cubicBezTo>
                    <a:pt x="2182" y="4059"/>
                    <a:pt x="2013" y="4036"/>
                    <a:pt x="1846" y="3987"/>
                  </a:cubicBezTo>
                  <a:cubicBezTo>
                    <a:pt x="1831" y="3982"/>
                    <a:pt x="1816" y="3980"/>
                    <a:pt x="1801" y="3980"/>
                  </a:cubicBezTo>
                  <a:cubicBezTo>
                    <a:pt x="1779" y="3980"/>
                    <a:pt x="1755" y="3985"/>
                    <a:pt x="1727" y="3999"/>
                  </a:cubicBezTo>
                  <a:lnTo>
                    <a:pt x="894" y="4392"/>
                  </a:lnTo>
                  <a:lnTo>
                    <a:pt x="941" y="3464"/>
                  </a:lnTo>
                  <a:cubicBezTo>
                    <a:pt x="941" y="3416"/>
                    <a:pt x="929" y="3392"/>
                    <a:pt x="917" y="3344"/>
                  </a:cubicBezTo>
                  <a:cubicBezTo>
                    <a:pt x="405" y="2713"/>
                    <a:pt x="382" y="1832"/>
                    <a:pt x="822" y="1154"/>
                  </a:cubicBezTo>
                  <a:cubicBezTo>
                    <a:pt x="1096" y="749"/>
                    <a:pt x="1513" y="475"/>
                    <a:pt x="2001" y="368"/>
                  </a:cubicBezTo>
                  <a:cubicBezTo>
                    <a:pt x="2120" y="348"/>
                    <a:pt x="2239" y="337"/>
                    <a:pt x="2357" y="337"/>
                  </a:cubicBezTo>
                  <a:cubicBezTo>
                    <a:pt x="2723" y="337"/>
                    <a:pt x="3079" y="438"/>
                    <a:pt x="3394" y="654"/>
                  </a:cubicBezTo>
                  <a:cubicBezTo>
                    <a:pt x="3870" y="963"/>
                    <a:pt x="4168" y="1475"/>
                    <a:pt x="4215" y="2035"/>
                  </a:cubicBezTo>
                  <a:cubicBezTo>
                    <a:pt x="4226" y="2123"/>
                    <a:pt x="4299" y="2191"/>
                    <a:pt x="4376" y="2191"/>
                  </a:cubicBezTo>
                  <a:cubicBezTo>
                    <a:pt x="4382" y="2191"/>
                    <a:pt x="4388" y="2190"/>
                    <a:pt x="4394" y="2190"/>
                  </a:cubicBezTo>
                  <a:cubicBezTo>
                    <a:pt x="4489" y="2166"/>
                    <a:pt x="4561" y="2094"/>
                    <a:pt x="4549" y="2011"/>
                  </a:cubicBezTo>
                  <a:cubicBezTo>
                    <a:pt x="4489" y="1332"/>
                    <a:pt x="4132" y="737"/>
                    <a:pt x="3572" y="368"/>
                  </a:cubicBezTo>
                  <a:cubicBezTo>
                    <a:pt x="3196" y="120"/>
                    <a:pt x="2773" y="0"/>
                    <a:pt x="23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0" name="Google Shape;7190;p80"/>
            <p:cNvSpPr/>
            <p:nvPr/>
          </p:nvSpPr>
          <p:spPr>
            <a:xfrm>
              <a:off x="3107608" y="3863256"/>
              <a:ext cx="333844" cy="262596"/>
            </a:xfrm>
            <a:custGeom>
              <a:avLst/>
              <a:gdLst/>
              <a:ahLst/>
              <a:cxnLst/>
              <a:rect l="l" t="t" r="r" b="b"/>
              <a:pathLst>
                <a:path w="10538" h="8289" extrusionOk="0">
                  <a:moveTo>
                    <a:pt x="4894" y="2121"/>
                  </a:moveTo>
                  <a:lnTo>
                    <a:pt x="5108" y="2324"/>
                  </a:lnTo>
                  <a:lnTo>
                    <a:pt x="4822" y="2609"/>
                  </a:lnTo>
                  <a:lnTo>
                    <a:pt x="4537" y="2883"/>
                  </a:lnTo>
                  <a:lnTo>
                    <a:pt x="4334" y="2681"/>
                  </a:lnTo>
                  <a:lnTo>
                    <a:pt x="4894" y="2121"/>
                  </a:lnTo>
                  <a:close/>
                  <a:moveTo>
                    <a:pt x="5894" y="3431"/>
                  </a:moveTo>
                  <a:cubicBezTo>
                    <a:pt x="5965" y="3431"/>
                    <a:pt x="6025" y="3455"/>
                    <a:pt x="6084" y="3502"/>
                  </a:cubicBezTo>
                  <a:lnTo>
                    <a:pt x="6275" y="3693"/>
                  </a:lnTo>
                  <a:cubicBezTo>
                    <a:pt x="6382" y="3800"/>
                    <a:pt x="6382" y="3967"/>
                    <a:pt x="6275" y="4062"/>
                  </a:cubicBezTo>
                  <a:cubicBezTo>
                    <a:pt x="6227" y="4110"/>
                    <a:pt x="6156" y="4145"/>
                    <a:pt x="6084" y="4145"/>
                  </a:cubicBezTo>
                  <a:cubicBezTo>
                    <a:pt x="6013" y="4145"/>
                    <a:pt x="5953" y="4110"/>
                    <a:pt x="5894" y="4062"/>
                  </a:cubicBezTo>
                  <a:lnTo>
                    <a:pt x="5703" y="3872"/>
                  </a:lnTo>
                  <a:cubicBezTo>
                    <a:pt x="5596" y="3764"/>
                    <a:pt x="5596" y="3586"/>
                    <a:pt x="5703" y="3502"/>
                  </a:cubicBezTo>
                  <a:cubicBezTo>
                    <a:pt x="5739" y="3455"/>
                    <a:pt x="5810" y="3431"/>
                    <a:pt x="5894" y="3431"/>
                  </a:cubicBezTo>
                  <a:close/>
                  <a:moveTo>
                    <a:pt x="6453" y="1955"/>
                  </a:moveTo>
                  <a:lnTo>
                    <a:pt x="8085" y="3919"/>
                  </a:lnTo>
                  <a:cubicBezTo>
                    <a:pt x="8406" y="4324"/>
                    <a:pt x="8454" y="4812"/>
                    <a:pt x="8192" y="5062"/>
                  </a:cubicBezTo>
                  <a:lnTo>
                    <a:pt x="7275" y="5991"/>
                  </a:lnTo>
                  <a:cubicBezTo>
                    <a:pt x="7159" y="6102"/>
                    <a:pt x="7004" y="6155"/>
                    <a:pt x="6835" y="6155"/>
                  </a:cubicBezTo>
                  <a:cubicBezTo>
                    <a:pt x="6606" y="6155"/>
                    <a:pt x="6351" y="6057"/>
                    <a:pt x="6132" y="5872"/>
                  </a:cubicBezTo>
                  <a:lnTo>
                    <a:pt x="4167" y="4241"/>
                  </a:lnTo>
                  <a:lnTo>
                    <a:pt x="4167" y="4062"/>
                  </a:lnTo>
                  <a:cubicBezTo>
                    <a:pt x="4191" y="3824"/>
                    <a:pt x="4298" y="3610"/>
                    <a:pt x="4465" y="3443"/>
                  </a:cubicBezTo>
                  <a:lnTo>
                    <a:pt x="4941" y="2967"/>
                  </a:lnTo>
                  <a:lnTo>
                    <a:pt x="5358" y="3383"/>
                  </a:lnTo>
                  <a:cubicBezTo>
                    <a:pt x="5239" y="3610"/>
                    <a:pt x="5263" y="3907"/>
                    <a:pt x="5453" y="4098"/>
                  </a:cubicBezTo>
                  <a:lnTo>
                    <a:pt x="5656" y="4288"/>
                  </a:lnTo>
                  <a:cubicBezTo>
                    <a:pt x="5775" y="4407"/>
                    <a:pt x="5918" y="4467"/>
                    <a:pt x="6084" y="4467"/>
                  </a:cubicBezTo>
                  <a:cubicBezTo>
                    <a:pt x="6191" y="4467"/>
                    <a:pt x="6287" y="4431"/>
                    <a:pt x="6370" y="4395"/>
                  </a:cubicBezTo>
                  <a:lnTo>
                    <a:pt x="7239" y="5265"/>
                  </a:lnTo>
                  <a:cubicBezTo>
                    <a:pt x="7275" y="5300"/>
                    <a:pt x="7323" y="5312"/>
                    <a:pt x="7358" y="5312"/>
                  </a:cubicBezTo>
                  <a:cubicBezTo>
                    <a:pt x="7406" y="5312"/>
                    <a:pt x="7454" y="5300"/>
                    <a:pt x="7477" y="5265"/>
                  </a:cubicBezTo>
                  <a:cubicBezTo>
                    <a:pt x="7537" y="5217"/>
                    <a:pt x="7537" y="5086"/>
                    <a:pt x="7477" y="5026"/>
                  </a:cubicBezTo>
                  <a:lnTo>
                    <a:pt x="6608" y="4157"/>
                  </a:lnTo>
                  <a:cubicBezTo>
                    <a:pt x="6727" y="3931"/>
                    <a:pt x="6692" y="3633"/>
                    <a:pt x="6501" y="3443"/>
                  </a:cubicBezTo>
                  <a:lnTo>
                    <a:pt x="6311" y="3252"/>
                  </a:lnTo>
                  <a:cubicBezTo>
                    <a:pt x="6188" y="3130"/>
                    <a:pt x="6032" y="3073"/>
                    <a:pt x="5880" y="3073"/>
                  </a:cubicBezTo>
                  <a:cubicBezTo>
                    <a:pt x="5779" y="3073"/>
                    <a:pt x="5681" y="3098"/>
                    <a:pt x="5596" y="3145"/>
                  </a:cubicBezTo>
                  <a:lnTo>
                    <a:pt x="5179" y="2729"/>
                  </a:lnTo>
                  <a:lnTo>
                    <a:pt x="5453" y="2443"/>
                  </a:lnTo>
                  <a:lnTo>
                    <a:pt x="5656" y="2252"/>
                  </a:lnTo>
                  <a:cubicBezTo>
                    <a:pt x="5834" y="2074"/>
                    <a:pt x="6084" y="1967"/>
                    <a:pt x="6334" y="1955"/>
                  </a:cubicBezTo>
                  <a:close/>
                  <a:moveTo>
                    <a:pt x="1928" y="1"/>
                  </a:moveTo>
                  <a:cubicBezTo>
                    <a:pt x="1921" y="1"/>
                    <a:pt x="1913" y="1"/>
                    <a:pt x="1905" y="2"/>
                  </a:cubicBezTo>
                  <a:cubicBezTo>
                    <a:pt x="1477" y="62"/>
                    <a:pt x="1072" y="252"/>
                    <a:pt x="762" y="550"/>
                  </a:cubicBezTo>
                  <a:cubicBezTo>
                    <a:pt x="0" y="1312"/>
                    <a:pt x="0" y="2562"/>
                    <a:pt x="762" y="3324"/>
                  </a:cubicBezTo>
                  <a:lnTo>
                    <a:pt x="1393" y="3967"/>
                  </a:lnTo>
                  <a:cubicBezTo>
                    <a:pt x="1750" y="4324"/>
                    <a:pt x="1810" y="4884"/>
                    <a:pt x="1524" y="5300"/>
                  </a:cubicBezTo>
                  <a:cubicBezTo>
                    <a:pt x="1489" y="5360"/>
                    <a:pt x="1500" y="5455"/>
                    <a:pt x="1548" y="5515"/>
                  </a:cubicBezTo>
                  <a:lnTo>
                    <a:pt x="2131" y="6086"/>
                  </a:lnTo>
                  <a:cubicBezTo>
                    <a:pt x="2155" y="6122"/>
                    <a:pt x="2203" y="6134"/>
                    <a:pt x="2239" y="6134"/>
                  </a:cubicBezTo>
                  <a:lnTo>
                    <a:pt x="2262" y="6134"/>
                  </a:lnTo>
                  <a:cubicBezTo>
                    <a:pt x="2298" y="6134"/>
                    <a:pt x="2346" y="6110"/>
                    <a:pt x="2381" y="6074"/>
                  </a:cubicBezTo>
                  <a:cubicBezTo>
                    <a:pt x="3084" y="5193"/>
                    <a:pt x="3001" y="3931"/>
                    <a:pt x="2215" y="3145"/>
                  </a:cubicBezTo>
                  <a:lnTo>
                    <a:pt x="1572" y="2502"/>
                  </a:lnTo>
                  <a:cubicBezTo>
                    <a:pt x="1429" y="2359"/>
                    <a:pt x="1334" y="2145"/>
                    <a:pt x="1334" y="1919"/>
                  </a:cubicBezTo>
                  <a:cubicBezTo>
                    <a:pt x="1334" y="1705"/>
                    <a:pt x="1429" y="1502"/>
                    <a:pt x="1572" y="1347"/>
                  </a:cubicBezTo>
                  <a:cubicBezTo>
                    <a:pt x="1727" y="1193"/>
                    <a:pt x="1929" y="1109"/>
                    <a:pt x="2155" y="1109"/>
                  </a:cubicBezTo>
                  <a:cubicBezTo>
                    <a:pt x="2381" y="1109"/>
                    <a:pt x="2572" y="1193"/>
                    <a:pt x="2739" y="1347"/>
                  </a:cubicBezTo>
                  <a:lnTo>
                    <a:pt x="3965" y="2574"/>
                  </a:lnTo>
                  <a:cubicBezTo>
                    <a:pt x="3941" y="2609"/>
                    <a:pt x="3929" y="2657"/>
                    <a:pt x="3929" y="2693"/>
                  </a:cubicBezTo>
                  <a:cubicBezTo>
                    <a:pt x="3929" y="2740"/>
                    <a:pt x="3941" y="2788"/>
                    <a:pt x="3965" y="2812"/>
                  </a:cubicBezTo>
                  <a:lnTo>
                    <a:pt x="4298" y="3145"/>
                  </a:lnTo>
                  <a:lnTo>
                    <a:pt x="4227" y="3217"/>
                  </a:lnTo>
                  <a:cubicBezTo>
                    <a:pt x="3929" y="3514"/>
                    <a:pt x="3775" y="3931"/>
                    <a:pt x="3834" y="4348"/>
                  </a:cubicBezTo>
                  <a:cubicBezTo>
                    <a:pt x="3870" y="4586"/>
                    <a:pt x="3965" y="4812"/>
                    <a:pt x="4120" y="5003"/>
                  </a:cubicBezTo>
                  <a:lnTo>
                    <a:pt x="6275" y="7777"/>
                  </a:lnTo>
                  <a:cubicBezTo>
                    <a:pt x="6513" y="8086"/>
                    <a:pt x="6870" y="8265"/>
                    <a:pt x="7263" y="8289"/>
                  </a:cubicBezTo>
                  <a:lnTo>
                    <a:pt x="7346" y="8289"/>
                  </a:lnTo>
                  <a:cubicBezTo>
                    <a:pt x="7704" y="8289"/>
                    <a:pt x="8049" y="8146"/>
                    <a:pt x="8311" y="7896"/>
                  </a:cubicBezTo>
                  <a:lnTo>
                    <a:pt x="9549" y="6658"/>
                  </a:lnTo>
                  <a:cubicBezTo>
                    <a:pt x="9609" y="6598"/>
                    <a:pt x="9609" y="6479"/>
                    <a:pt x="9549" y="6419"/>
                  </a:cubicBezTo>
                  <a:cubicBezTo>
                    <a:pt x="9519" y="6390"/>
                    <a:pt x="9475" y="6375"/>
                    <a:pt x="9430" y="6375"/>
                  </a:cubicBezTo>
                  <a:cubicBezTo>
                    <a:pt x="9385" y="6375"/>
                    <a:pt x="9341" y="6390"/>
                    <a:pt x="9311" y="6419"/>
                  </a:cubicBezTo>
                  <a:lnTo>
                    <a:pt x="8073" y="7658"/>
                  </a:lnTo>
                  <a:cubicBezTo>
                    <a:pt x="7880" y="7850"/>
                    <a:pt x="7613" y="7956"/>
                    <a:pt x="7332" y="7956"/>
                  </a:cubicBezTo>
                  <a:cubicBezTo>
                    <a:pt x="7317" y="7956"/>
                    <a:pt x="7302" y="7956"/>
                    <a:pt x="7287" y="7955"/>
                  </a:cubicBezTo>
                  <a:cubicBezTo>
                    <a:pt x="6989" y="7932"/>
                    <a:pt x="6727" y="7789"/>
                    <a:pt x="6549" y="7562"/>
                  </a:cubicBezTo>
                  <a:lnTo>
                    <a:pt x="4501" y="4943"/>
                  </a:lnTo>
                  <a:lnTo>
                    <a:pt x="5918" y="6122"/>
                  </a:lnTo>
                  <a:cubicBezTo>
                    <a:pt x="6203" y="6360"/>
                    <a:pt x="6525" y="6479"/>
                    <a:pt x="6846" y="6479"/>
                  </a:cubicBezTo>
                  <a:cubicBezTo>
                    <a:pt x="7108" y="6479"/>
                    <a:pt x="7346" y="6384"/>
                    <a:pt x="7525" y="6205"/>
                  </a:cubicBezTo>
                  <a:lnTo>
                    <a:pt x="8454" y="5288"/>
                  </a:lnTo>
                  <a:cubicBezTo>
                    <a:pt x="8835" y="4895"/>
                    <a:pt x="8787" y="4217"/>
                    <a:pt x="8358" y="3681"/>
                  </a:cubicBezTo>
                  <a:lnTo>
                    <a:pt x="7192" y="2264"/>
                  </a:lnTo>
                  <a:lnTo>
                    <a:pt x="9811" y="4300"/>
                  </a:lnTo>
                  <a:cubicBezTo>
                    <a:pt x="10049" y="4479"/>
                    <a:pt x="10180" y="4753"/>
                    <a:pt x="10192" y="5050"/>
                  </a:cubicBezTo>
                  <a:cubicBezTo>
                    <a:pt x="10204" y="5348"/>
                    <a:pt x="10109" y="5634"/>
                    <a:pt x="9894" y="5836"/>
                  </a:cubicBezTo>
                  <a:cubicBezTo>
                    <a:pt x="9835" y="5896"/>
                    <a:pt x="9835" y="6015"/>
                    <a:pt x="9894" y="6074"/>
                  </a:cubicBezTo>
                  <a:cubicBezTo>
                    <a:pt x="9924" y="6104"/>
                    <a:pt x="9969" y="6119"/>
                    <a:pt x="10013" y="6119"/>
                  </a:cubicBezTo>
                  <a:cubicBezTo>
                    <a:pt x="10058" y="6119"/>
                    <a:pt x="10103" y="6104"/>
                    <a:pt x="10132" y="6074"/>
                  </a:cubicBezTo>
                  <a:cubicBezTo>
                    <a:pt x="10382" y="5824"/>
                    <a:pt x="10537" y="5455"/>
                    <a:pt x="10502" y="5062"/>
                  </a:cubicBezTo>
                  <a:cubicBezTo>
                    <a:pt x="10478" y="4681"/>
                    <a:pt x="10299" y="4324"/>
                    <a:pt x="9990" y="4086"/>
                  </a:cubicBezTo>
                  <a:lnTo>
                    <a:pt x="7227" y="1943"/>
                  </a:lnTo>
                  <a:lnTo>
                    <a:pt x="7215" y="1919"/>
                  </a:lnTo>
                  <a:cubicBezTo>
                    <a:pt x="7025" y="1776"/>
                    <a:pt x="6799" y="1669"/>
                    <a:pt x="6561" y="1645"/>
                  </a:cubicBezTo>
                  <a:cubicBezTo>
                    <a:pt x="6498" y="1636"/>
                    <a:pt x="6436" y="1632"/>
                    <a:pt x="6374" y="1632"/>
                  </a:cubicBezTo>
                  <a:cubicBezTo>
                    <a:pt x="6022" y="1632"/>
                    <a:pt x="5683" y="1773"/>
                    <a:pt x="5429" y="2026"/>
                  </a:cubicBezTo>
                  <a:lnTo>
                    <a:pt x="5358" y="2097"/>
                  </a:lnTo>
                  <a:lnTo>
                    <a:pt x="5025" y="1776"/>
                  </a:lnTo>
                  <a:cubicBezTo>
                    <a:pt x="5001" y="1740"/>
                    <a:pt x="4953" y="1728"/>
                    <a:pt x="4906" y="1728"/>
                  </a:cubicBezTo>
                  <a:cubicBezTo>
                    <a:pt x="4870" y="1728"/>
                    <a:pt x="4822" y="1740"/>
                    <a:pt x="4787" y="1776"/>
                  </a:cubicBezTo>
                  <a:lnTo>
                    <a:pt x="3560" y="538"/>
                  </a:lnTo>
                  <a:cubicBezTo>
                    <a:pt x="3298" y="288"/>
                    <a:pt x="2989" y="109"/>
                    <a:pt x="2643" y="38"/>
                  </a:cubicBezTo>
                  <a:cubicBezTo>
                    <a:pt x="2627" y="31"/>
                    <a:pt x="2610" y="27"/>
                    <a:pt x="2593" y="27"/>
                  </a:cubicBezTo>
                  <a:cubicBezTo>
                    <a:pt x="2525" y="27"/>
                    <a:pt x="2460" y="81"/>
                    <a:pt x="2441" y="157"/>
                  </a:cubicBezTo>
                  <a:cubicBezTo>
                    <a:pt x="2405" y="240"/>
                    <a:pt x="2465" y="335"/>
                    <a:pt x="2560" y="359"/>
                  </a:cubicBezTo>
                  <a:cubicBezTo>
                    <a:pt x="2846" y="431"/>
                    <a:pt x="3096" y="585"/>
                    <a:pt x="3298" y="788"/>
                  </a:cubicBezTo>
                  <a:lnTo>
                    <a:pt x="4537" y="2026"/>
                  </a:lnTo>
                  <a:lnTo>
                    <a:pt x="4215" y="2359"/>
                  </a:lnTo>
                  <a:lnTo>
                    <a:pt x="2977" y="1121"/>
                  </a:lnTo>
                  <a:cubicBezTo>
                    <a:pt x="2751" y="895"/>
                    <a:pt x="2465" y="776"/>
                    <a:pt x="2155" y="776"/>
                  </a:cubicBezTo>
                  <a:cubicBezTo>
                    <a:pt x="1846" y="776"/>
                    <a:pt x="1560" y="895"/>
                    <a:pt x="1334" y="1121"/>
                  </a:cubicBezTo>
                  <a:cubicBezTo>
                    <a:pt x="1119" y="1347"/>
                    <a:pt x="1000" y="1621"/>
                    <a:pt x="1000" y="1943"/>
                  </a:cubicBezTo>
                  <a:cubicBezTo>
                    <a:pt x="1000" y="2252"/>
                    <a:pt x="1119" y="2538"/>
                    <a:pt x="1334" y="2752"/>
                  </a:cubicBezTo>
                  <a:lnTo>
                    <a:pt x="1977" y="3395"/>
                  </a:lnTo>
                  <a:cubicBezTo>
                    <a:pt x="2608" y="4026"/>
                    <a:pt x="2703" y="4991"/>
                    <a:pt x="2227" y="5729"/>
                  </a:cubicBezTo>
                  <a:lnTo>
                    <a:pt x="1893" y="5396"/>
                  </a:lnTo>
                  <a:cubicBezTo>
                    <a:pt x="2167" y="4860"/>
                    <a:pt x="2084" y="4181"/>
                    <a:pt x="1655" y="3741"/>
                  </a:cubicBezTo>
                  <a:lnTo>
                    <a:pt x="1012" y="3098"/>
                  </a:lnTo>
                  <a:cubicBezTo>
                    <a:pt x="381" y="2478"/>
                    <a:pt x="381" y="1431"/>
                    <a:pt x="1012" y="812"/>
                  </a:cubicBezTo>
                  <a:cubicBezTo>
                    <a:pt x="1262" y="550"/>
                    <a:pt x="1596" y="395"/>
                    <a:pt x="1953" y="347"/>
                  </a:cubicBezTo>
                  <a:cubicBezTo>
                    <a:pt x="2036" y="335"/>
                    <a:pt x="2108" y="252"/>
                    <a:pt x="2096" y="157"/>
                  </a:cubicBezTo>
                  <a:cubicBezTo>
                    <a:pt x="2085" y="69"/>
                    <a:pt x="2023" y="1"/>
                    <a:pt x="19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1" name="Google Shape;7191;p80"/>
            <p:cNvSpPr/>
            <p:nvPr/>
          </p:nvSpPr>
          <p:spPr>
            <a:xfrm>
              <a:off x="3361840" y="3799453"/>
              <a:ext cx="74701" cy="71438"/>
            </a:xfrm>
            <a:custGeom>
              <a:avLst/>
              <a:gdLst/>
              <a:ahLst/>
              <a:cxnLst/>
              <a:rect l="l" t="t" r="r" b="b"/>
              <a:pathLst>
                <a:path w="2358" h="2255" extrusionOk="0">
                  <a:moveTo>
                    <a:pt x="1441" y="337"/>
                  </a:moveTo>
                  <a:cubicBezTo>
                    <a:pt x="1572" y="337"/>
                    <a:pt x="1691" y="385"/>
                    <a:pt x="1798" y="480"/>
                  </a:cubicBezTo>
                  <a:cubicBezTo>
                    <a:pt x="1988" y="682"/>
                    <a:pt x="1988" y="1004"/>
                    <a:pt x="1798" y="1194"/>
                  </a:cubicBezTo>
                  <a:cubicBezTo>
                    <a:pt x="1703" y="1296"/>
                    <a:pt x="1572" y="1346"/>
                    <a:pt x="1441" y="1346"/>
                  </a:cubicBezTo>
                  <a:cubicBezTo>
                    <a:pt x="1310" y="1346"/>
                    <a:pt x="1179" y="1296"/>
                    <a:pt x="1084" y="1194"/>
                  </a:cubicBezTo>
                  <a:cubicBezTo>
                    <a:pt x="893" y="1004"/>
                    <a:pt x="893" y="682"/>
                    <a:pt x="1084" y="480"/>
                  </a:cubicBezTo>
                  <a:cubicBezTo>
                    <a:pt x="1191" y="385"/>
                    <a:pt x="1310" y="337"/>
                    <a:pt x="1441" y="337"/>
                  </a:cubicBezTo>
                  <a:close/>
                  <a:moveTo>
                    <a:pt x="1424" y="1"/>
                  </a:moveTo>
                  <a:cubicBezTo>
                    <a:pt x="1209" y="1"/>
                    <a:pt x="994" y="81"/>
                    <a:pt x="833" y="242"/>
                  </a:cubicBezTo>
                  <a:cubicBezTo>
                    <a:pt x="548" y="528"/>
                    <a:pt x="500" y="980"/>
                    <a:pt x="726" y="1302"/>
                  </a:cubicBezTo>
                  <a:lnTo>
                    <a:pt x="60" y="1968"/>
                  </a:lnTo>
                  <a:cubicBezTo>
                    <a:pt x="0" y="2028"/>
                    <a:pt x="0" y="2147"/>
                    <a:pt x="60" y="2206"/>
                  </a:cubicBezTo>
                  <a:cubicBezTo>
                    <a:pt x="83" y="2242"/>
                    <a:pt x="131" y="2254"/>
                    <a:pt x="167" y="2254"/>
                  </a:cubicBezTo>
                  <a:cubicBezTo>
                    <a:pt x="214" y="2254"/>
                    <a:pt x="262" y="2242"/>
                    <a:pt x="286" y="2206"/>
                  </a:cubicBezTo>
                  <a:lnTo>
                    <a:pt x="964" y="1540"/>
                  </a:lnTo>
                  <a:cubicBezTo>
                    <a:pt x="1095" y="1635"/>
                    <a:pt x="1262" y="1671"/>
                    <a:pt x="1417" y="1671"/>
                  </a:cubicBezTo>
                  <a:cubicBezTo>
                    <a:pt x="1643" y="1671"/>
                    <a:pt x="1857" y="1587"/>
                    <a:pt x="2012" y="1421"/>
                  </a:cubicBezTo>
                  <a:cubicBezTo>
                    <a:pt x="2357" y="1111"/>
                    <a:pt x="2357" y="575"/>
                    <a:pt x="2024" y="242"/>
                  </a:cubicBezTo>
                  <a:cubicBezTo>
                    <a:pt x="1857" y="81"/>
                    <a:pt x="1640" y="1"/>
                    <a:pt x="14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92" name="Google Shape;7192;p80"/>
          <p:cNvGrpSpPr/>
          <p:nvPr/>
        </p:nvGrpSpPr>
        <p:grpSpPr>
          <a:xfrm>
            <a:off x="889343" y="3801227"/>
            <a:ext cx="351585" cy="339705"/>
            <a:chOff x="889343" y="3801227"/>
            <a:chExt cx="351585" cy="339705"/>
          </a:xfrm>
        </p:grpSpPr>
        <p:sp>
          <p:nvSpPr>
            <p:cNvPr id="7193" name="Google Shape;7193;p80"/>
            <p:cNvSpPr/>
            <p:nvPr/>
          </p:nvSpPr>
          <p:spPr>
            <a:xfrm>
              <a:off x="1014954" y="4068479"/>
              <a:ext cx="35862" cy="10233"/>
            </a:xfrm>
            <a:custGeom>
              <a:avLst/>
              <a:gdLst/>
              <a:ahLst/>
              <a:cxnLst/>
              <a:rect l="l" t="t" r="r" b="b"/>
              <a:pathLst>
                <a:path w="1132" h="323" extrusionOk="0">
                  <a:moveTo>
                    <a:pt x="167" y="1"/>
                  </a:moveTo>
                  <a:cubicBezTo>
                    <a:pt x="84" y="1"/>
                    <a:pt x="0" y="72"/>
                    <a:pt x="0" y="168"/>
                  </a:cubicBezTo>
                  <a:cubicBezTo>
                    <a:pt x="0" y="251"/>
                    <a:pt x="84" y="322"/>
                    <a:pt x="167" y="322"/>
                  </a:cubicBezTo>
                  <a:lnTo>
                    <a:pt x="977" y="322"/>
                  </a:lnTo>
                  <a:cubicBezTo>
                    <a:pt x="1060" y="322"/>
                    <a:pt x="1131" y="251"/>
                    <a:pt x="1131" y="168"/>
                  </a:cubicBezTo>
                  <a:cubicBezTo>
                    <a:pt x="1131" y="72"/>
                    <a:pt x="1060" y="1"/>
                    <a:pt x="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4" name="Google Shape;7194;p80"/>
            <p:cNvSpPr/>
            <p:nvPr/>
          </p:nvSpPr>
          <p:spPr>
            <a:xfrm>
              <a:off x="889343" y="3801227"/>
              <a:ext cx="351585" cy="339705"/>
            </a:xfrm>
            <a:custGeom>
              <a:avLst/>
              <a:gdLst/>
              <a:ahLst/>
              <a:cxnLst/>
              <a:rect l="l" t="t" r="r" b="b"/>
              <a:pathLst>
                <a:path w="11098" h="10723" extrusionOk="0">
                  <a:moveTo>
                    <a:pt x="3894" y="746"/>
                  </a:moveTo>
                  <a:lnTo>
                    <a:pt x="3894" y="746"/>
                  </a:lnTo>
                  <a:cubicBezTo>
                    <a:pt x="3763" y="1079"/>
                    <a:pt x="3572" y="1281"/>
                    <a:pt x="3418" y="1400"/>
                  </a:cubicBezTo>
                  <a:cubicBezTo>
                    <a:pt x="3465" y="1115"/>
                    <a:pt x="3644" y="865"/>
                    <a:pt x="3894" y="746"/>
                  </a:cubicBezTo>
                  <a:close/>
                  <a:moveTo>
                    <a:pt x="4823" y="662"/>
                  </a:moveTo>
                  <a:cubicBezTo>
                    <a:pt x="5275" y="662"/>
                    <a:pt x="5656" y="1043"/>
                    <a:pt x="5656" y="1496"/>
                  </a:cubicBezTo>
                  <a:lnTo>
                    <a:pt x="5656" y="2008"/>
                  </a:lnTo>
                  <a:cubicBezTo>
                    <a:pt x="4715" y="1912"/>
                    <a:pt x="4418" y="1067"/>
                    <a:pt x="4323" y="662"/>
                  </a:cubicBezTo>
                  <a:close/>
                  <a:moveTo>
                    <a:pt x="3108" y="2377"/>
                  </a:moveTo>
                  <a:lnTo>
                    <a:pt x="3108" y="2508"/>
                  </a:lnTo>
                  <a:cubicBezTo>
                    <a:pt x="3108" y="2591"/>
                    <a:pt x="3108" y="2674"/>
                    <a:pt x="3120" y="2746"/>
                  </a:cubicBezTo>
                  <a:cubicBezTo>
                    <a:pt x="3060" y="2710"/>
                    <a:pt x="3037" y="2651"/>
                    <a:pt x="3037" y="2555"/>
                  </a:cubicBezTo>
                  <a:cubicBezTo>
                    <a:pt x="3037" y="2484"/>
                    <a:pt x="3060" y="2424"/>
                    <a:pt x="3108" y="2377"/>
                  </a:cubicBezTo>
                  <a:close/>
                  <a:moveTo>
                    <a:pt x="5966" y="2377"/>
                  </a:moveTo>
                  <a:cubicBezTo>
                    <a:pt x="6013" y="2424"/>
                    <a:pt x="6037" y="2484"/>
                    <a:pt x="6037" y="2555"/>
                  </a:cubicBezTo>
                  <a:cubicBezTo>
                    <a:pt x="6037" y="2627"/>
                    <a:pt x="5989" y="2710"/>
                    <a:pt x="5954" y="2746"/>
                  </a:cubicBezTo>
                  <a:cubicBezTo>
                    <a:pt x="5966" y="2674"/>
                    <a:pt x="5966" y="2603"/>
                    <a:pt x="5966" y="2508"/>
                  </a:cubicBezTo>
                  <a:lnTo>
                    <a:pt x="5966" y="2377"/>
                  </a:lnTo>
                  <a:close/>
                  <a:moveTo>
                    <a:pt x="6870" y="3460"/>
                  </a:moveTo>
                  <a:lnTo>
                    <a:pt x="6870" y="3746"/>
                  </a:lnTo>
                  <a:lnTo>
                    <a:pt x="5430" y="3746"/>
                  </a:lnTo>
                  <a:cubicBezTo>
                    <a:pt x="5513" y="3651"/>
                    <a:pt x="5608" y="3567"/>
                    <a:pt x="5680" y="3460"/>
                  </a:cubicBezTo>
                  <a:close/>
                  <a:moveTo>
                    <a:pt x="4108" y="1055"/>
                  </a:moveTo>
                  <a:cubicBezTo>
                    <a:pt x="4323" y="1698"/>
                    <a:pt x="4823" y="2258"/>
                    <a:pt x="5656" y="2317"/>
                  </a:cubicBezTo>
                  <a:lnTo>
                    <a:pt x="5656" y="2508"/>
                  </a:lnTo>
                  <a:cubicBezTo>
                    <a:pt x="5656" y="2984"/>
                    <a:pt x="5394" y="3424"/>
                    <a:pt x="5001" y="3663"/>
                  </a:cubicBezTo>
                  <a:lnTo>
                    <a:pt x="4799" y="3758"/>
                  </a:lnTo>
                  <a:cubicBezTo>
                    <a:pt x="4721" y="3811"/>
                    <a:pt x="4629" y="3838"/>
                    <a:pt x="4535" y="3838"/>
                  </a:cubicBezTo>
                  <a:cubicBezTo>
                    <a:pt x="4442" y="3838"/>
                    <a:pt x="4346" y="3811"/>
                    <a:pt x="4263" y="3758"/>
                  </a:cubicBezTo>
                  <a:lnTo>
                    <a:pt x="4073" y="3663"/>
                  </a:lnTo>
                  <a:cubicBezTo>
                    <a:pt x="3668" y="3424"/>
                    <a:pt x="3418" y="2984"/>
                    <a:pt x="3418" y="2508"/>
                  </a:cubicBezTo>
                  <a:lnTo>
                    <a:pt x="3418" y="2174"/>
                  </a:lnTo>
                  <a:lnTo>
                    <a:pt x="3418" y="1769"/>
                  </a:lnTo>
                  <a:cubicBezTo>
                    <a:pt x="3584" y="1698"/>
                    <a:pt x="3882" y="1484"/>
                    <a:pt x="4108" y="1055"/>
                  </a:cubicBezTo>
                  <a:close/>
                  <a:moveTo>
                    <a:pt x="4977" y="4055"/>
                  </a:moveTo>
                  <a:lnTo>
                    <a:pt x="4977" y="4591"/>
                  </a:lnTo>
                  <a:lnTo>
                    <a:pt x="4537" y="4913"/>
                  </a:lnTo>
                  <a:lnTo>
                    <a:pt x="4084" y="4591"/>
                  </a:lnTo>
                  <a:lnTo>
                    <a:pt x="4084" y="4055"/>
                  </a:lnTo>
                  <a:lnTo>
                    <a:pt x="4120" y="4055"/>
                  </a:lnTo>
                  <a:cubicBezTo>
                    <a:pt x="4251" y="4139"/>
                    <a:pt x="4382" y="4163"/>
                    <a:pt x="4537" y="4163"/>
                  </a:cubicBezTo>
                  <a:cubicBezTo>
                    <a:pt x="4680" y="4163"/>
                    <a:pt x="4823" y="4139"/>
                    <a:pt x="4954" y="4055"/>
                  </a:cubicBezTo>
                  <a:close/>
                  <a:moveTo>
                    <a:pt x="4084" y="4972"/>
                  </a:moveTo>
                  <a:lnTo>
                    <a:pt x="4299" y="5115"/>
                  </a:lnTo>
                  <a:lnTo>
                    <a:pt x="4084" y="5365"/>
                  </a:lnTo>
                  <a:lnTo>
                    <a:pt x="4084" y="4972"/>
                  </a:lnTo>
                  <a:close/>
                  <a:moveTo>
                    <a:pt x="4977" y="4984"/>
                  </a:moveTo>
                  <a:lnTo>
                    <a:pt x="4977" y="5389"/>
                  </a:lnTo>
                  <a:lnTo>
                    <a:pt x="4775" y="5127"/>
                  </a:lnTo>
                  <a:lnTo>
                    <a:pt x="4977" y="4984"/>
                  </a:lnTo>
                  <a:close/>
                  <a:moveTo>
                    <a:pt x="4977" y="5925"/>
                  </a:moveTo>
                  <a:lnTo>
                    <a:pt x="4977" y="6330"/>
                  </a:lnTo>
                  <a:lnTo>
                    <a:pt x="4942" y="6008"/>
                  </a:lnTo>
                  <a:lnTo>
                    <a:pt x="4977" y="5925"/>
                  </a:lnTo>
                  <a:close/>
                  <a:moveTo>
                    <a:pt x="4084" y="5925"/>
                  </a:moveTo>
                  <a:lnTo>
                    <a:pt x="4144" y="6008"/>
                  </a:lnTo>
                  <a:lnTo>
                    <a:pt x="4084" y="6353"/>
                  </a:lnTo>
                  <a:lnTo>
                    <a:pt x="4084" y="5925"/>
                  </a:lnTo>
                  <a:close/>
                  <a:moveTo>
                    <a:pt x="3775" y="4889"/>
                  </a:moveTo>
                  <a:lnTo>
                    <a:pt x="3775" y="7139"/>
                  </a:lnTo>
                  <a:lnTo>
                    <a:pt x="1632" y="7139"/>
                  </a:lnTo>
                  <a:lnTo>
                    <a:pt x="1632" y="6615"/>
                  </a:lnTo>
                  <a:cubicBezTo>
                    <a:pt x="1632" y="6044"/>
                    <a:pt x="1977" y="5520"/>
                    <a:pt x="2513" y="5306"/>
                  </a:cubicBezTo>
                  <a:cubicBezTo>
                    <a:pt x="2537" y="5294"/>
                    <a:pt x="2584" y="5282"/>
                    <a:pt x="2620" y="5270"/>
                  </a:cubicBezTo>
                  <a:lnTo>
                    <a:pt x="3775" y="4889"/>
                  </a:lnTo>
                  <a:close/>
                  <a:moveTo>
                    <a:pt x="4537" y="5341"/>
                  </a:moveTo>
                  <a:lnTo>
                    <a:pt x="4775" y="5627"/>
                  </a:lnTo>
                  <a:lnTo>
                    <a:pt x="4620" y="5901"/>
                  </a:lnTo>
                  <a:cubicBezTo>
                    <a:pt x="4608" y="5937"/>
                    <a:pt x="4596" y="5960"/>
                    <a:pt x="4608" y="6008"/>
                  </a:cubicBezTo>
                  <a:lnTo>
                    <a:pt x="4787" y="7139"/>
                  </a:lnTo>
                  <a:lnTo>
                    <a:pt x="4299" y="7139"/>
                  </a:lnTo>
                  <a:lnTo>
                    <a:pt x="4477" y="6008"/>
                  </a:lnTo>
                  <a:cubicBezTo>
                    <a:pt x="4477" y="5984"/>
                    <a:pt x="4465" y="5937"/>
                    <a:pt x="4442" y="5901"/>
                  </a:cubicBezTo>
                  <a:lnTo>
                    <a:pt x="4299" y="5627"/>
                  </a:lnTo>
                  <a:lnTo>
                    <a:pt x="4537" y="5341"/>
                  </a:lnTo>
                  <a:close/>
                  <a:moveTo>
                    <a:pt x="6882" y="4044"/>
                  </a:moveTo>
                  <a:lnTo>
                    <a:pt x="6859" y="4591"/>
                  </a:lnTo>
                  <a:cubicBezTo>
                    <a:pt x="6859" y="4651"/>
                    <a:pt x="6882" y="4698"/>
                    <a:pt x="6930" y="4734"/>
                  </a:cubicBezTo>
                  <a:cubicBezTo>
                    <a:pt x="6966" y="4746"/>
                    <a:pt x="6990" y="4758"/>
                    <a:pt x="7025" y="4758"/>
                  </a:cubicBezTo>
                  <a:cubicBezTo>
                    <a:pt x="7049" y="4758"/>
                    <a:pt x="7061" y="4758"/>
                    <a:pt x="7085" y="4746"/>
                  </a:cubicBezTo>
                  <a:lnTo>
                    <a:pt x="8109" y="4270"/>
                  </a:lnTo>
                  <a:cubicBezTo>
                    <a:pt x="8156" y="4282"/>
                    <a:pt x="8180" y="4282"/>
                    <a:pt x="8228" y="4294"/>
                  </a:cubicBezTo>
                  <a:lnTo>
                    <a:pt x="8192" y="7985"/>
                  </a:lnTo>
                  <a:lnTo>
                    <a:pt x="870" y="7985"/>
                  </a:lnTo>
                  <a:lnTo>
                    <a:pt x="870" y="4055"/>
                  </a:lnTo>
                  <a:lnTo>
                    <a:pt x="3775" y="4055"/>
                  </a:lnTo>
                  <a:lnTo>
                    <a:pt x="3775" y="4567"/>
                  </a:lnTo>
                  <a:lnTo>
                    <a:pt x="2525" y="4972"/>
                  </a:lnTo>
                  <a:cubicBezTo>
                    <a:pt x="2275" y="5044"/>
                    <a:pt x="2060" y="5175"/>
                    <a:pt x="1870" y="5341"/>
                  </a:cubicBezTo>
                  <a:cubicBezTo>
                    <a:pt x="1525" y="5663"/>
                    <a:pt x="1322" y="6115"/>
                    <a:pt x="1322" y="6615"/>
                  </a:cubicBezTo>
                  <a:lnTo>
                    <a:pt x="1322" y="7294"/>
                  </a:lnTo>
                  <a:cubicBezTo>
                    <a:pt x="1322" y="7377"/>
                    <a:pt x="1394" y="7449"/>
                    <a:pt x="1477" y="7449"/>
                  </a:cubicBezTo>
                  <a:lnTo>
                    <a:pt x="7621" y="7449"/>
                  </a:lnTo>
                  <a:cubicBezTo>
                    <a:pt x="7704" y="7449"/>
                    <a:pt x="7775" y="7377"/>
                    <a:pt x="7775" y="7294"/>
                  </a:cubicBezTo>
                  <a:lnTo>
                    <a:pt x="7775" y="6711"/>
                  </a:lnTo>
                  <a:cubicBezTo>
                    <a:pt x="7775" y="6615"/>
                    <a:pt x="7704" y="6544"/>
                    <a:pt x="7621" y="6544"/>
                  </a:cubicBezTo>
                  <a:cubicBezTo>
                    <a:pt x="7525" y="6544"/>
                    <a:pt x="7454" y="6615"/>
                    <a:pt x="7454" y="6711"/>
                  </a:cubicBezTo>
                  <a:lnTo>
                    <a:pt x="7454" y="7139"/>
                  </a:lnTo>
                  <a:lnTo>
                    <a:pt x="5311" y="7139"/>
                  </a:lnTo>
                  <a:lnTo>
                    <a:pt x="5311" y="4889"/>
                  </a:lnTo>
                  <a:lnTo>
                    <a:pt x="6466" y="5270"/>
                  </a:lnTo>
                  <a:cubicBezTo>
                    <a:pt x="6882" y="5401"/>
                    <a:pt x="7228" y="5722"/>
                    <a:pt x="7382" y="6139"/>
                  </a:cubicBezTo>
                  <a:cubicBezTo>
                    <a:pt x="7401" y="6212"/>
                    <a:pt x="7461" y="6243"/>
                    <a:pt x="7525" y="6243"/>
                  </a:cubicBezTo>
                  <a:cubicBezTo>
                    <a:pt x="7545" y="6243"/>
                    <a:pt x="7565" y="6240"/>
                    <a:pt x="7585" y="6234"/>
                  </a:cubicBezTo>
                  <a:cubicBezTo>
                    <a:pt x="7680" y="6199"/>
                    <a:pt x="7704" y="6115"/>
                    <a:pt x="7680" y="6020"/>
                  </a:cubicBezTo>
                  <a:cubicBezTo>
                    <a:pt x="7502" y="5520"/>
                    <a:pt x="7085" y="5115"/>
                    <a:pt x="6573" y="4948"/>
                  </a:cubicBezTo>
                  <a:lnTo>
                    <a:pt x="5323" y="4556"/>
                  </a:lnTo>
                  <a:lnTo>
                    <a:pt x="5323" y="4044"/>
                  </a:lnTo>
                  <a:close/>
                  <a:moveTo>
                    <a:pt x="4787" y="9199"/>
                  </a:moveTo>
                  <a:lnTo>
                    <a:pt x="4918" y="9818"/>
                  </a:lnTo>
                  <a:lnTo>
                    <a:pt x="4120" y="9818"/>
                  </a:lnTo>
                  <a:lnTo>
                    <a:pt x="4263" y="9199"/>
                  </a:lnTo>
                  <a:close/>
                  <a:moveTo>
                    <a:pt x="5858" y="10128"/>
                  </a:moveTo>
                  <a:lnTo>
                    <a:pt x="5858" y="10425"/>
                  </a:lnTo>
                  <a:lnTo>
                    <a:pt x="3227" y="10425"/>
                  </a:lnTo>
                  <a:lnTo>
                    <a:pt x="3227" y="10128"/>
                  </a:lnTo>
                  <a:close/>
                  <a:moveTo>
                    <a:pt x="8622" y="1"/>
                  </a:moveTo>
                  <a:cubicBezTo>
                    <a:pt x="8115" y="1"/>
                    <a:pt x="7612" y="175"/>
                    <a:pt x="7216" y="519"/>
                  </a:cubicBezTo>
                  <a:cubicBezTo>
                    <a:pt x="7156" y="579"/>
                    <a:pt x="7144" y="686"/>
                    <a:pt x="7204" y="746"/>
                  </a:cubicBezTo>
                  <a:cubicBezTo>
                    <a:pt x="7237" y="778"/>
                    <a:pt x="7280" y="797"/>
                    <a:pt x="7322" y="797"/>
                  </a:cubicBezTo>
                  <a:cubicBezTo>
                    <a:pt x="7357" y="797"/>
                    <a:pt x="7391" y="784"/>
                    <a:pt x="7418" y="757"/>
                  </a:cubicBezTo>
                  <a:cubicBezTo>
                    <a:pt x="7764" y="464"/>
                    <a:pt x="8195" y="314"/>
                    <a:pt x="8630" y="314"/>
                  </a:cubicBezTo>
                  <a:cubicBezTo>
                    <a:pt x="8989" y="314"/>
                    <a:pt x="9351" y="416"/>
                    <a:pt x="9668" y="626"/>
                  </a:cubicBezTo>
                  <a:cubicBezTo>
                    <a:pt x="10514" y="1186"/>
                    <a:pt x="10752" y="2353"/>
                    <a:pt x="10180" y="3198"/>
                  </a:cubicBezTo>
                  <a:cubicBezTo>
                    <a:pt x="9883" y="3639"/>
                    <a:pt x="9430" y="3925"/>
                    <a:pt x="8930" y="3996"/>
                  </a:cubicBezTo>
                  <a:lnTo>
                    <a:pt x="8883" y="3996"/>
                  </a:lnTo>
                  <a:cubicBezTo>
                    <a:pt x="8799" y="4014"/>
                    <a:pt x="8716" y="4023"/>
                    <a:pt x="8631" y="4023"/>
                  </a:cubicBezTo>
                  <a:cubicBezTo>
                    <a:pt x="8546" y="4023"/>
                    <a:pt x="8460" y="4014"/>
                    <a:pt x="8371" y="3996"/>
                  </a:cubicBezTo>
                  <a:cubicBezTo>
                    <a:pt x="8287" y="3984"/>
                    <a:pt x="8192" y="3972"/>
                    <a:pt x="8109" y="3936"/>
                  </a:cubicBezTo>
                  <a:cubicBezTo>
                    <a:pt x="8099" y="3933"/>
                    <a:pt x="8089" y="3932"/>
                    <a:pt x="8078" y="3932"/>
                  </a:cubicBezTo>
                  <a:cubicBezTo>
                    <a:pt x="8049" y="3932"/>
                    <a:pt x="8019" y="3943"/>
                    <a:pt x="8002" y="3960"/>
                  </a:cubicBezTo>
                  <a:lnTo>
                    <a:pt x="7156" y="4341"/>
                  </a:lnTo>
                  <a:lnTo>
                    <a:pt x="7204" y="3401"/>
                  </a:lnTo>
                  <a:cubicBezTo>
                    <a:pt x="7204" y="3365"/>
                    <a:pt x="7180" y="3329"/>
                    <a:pt x="7168" y="3305"/>
                  </a:cubicBezTo>
                  <a:cubicBezTo>
                    <a:pt x="6680" y="2686"/>
                    <a:pt x="6632" y="1829"/>
                    <a:pt x="7049" y="1174"/>
                  </a:cubicBezTo>
                  <a:cubicBezTo>
                    <a:pt x="7097" y="1103"/>
                    <a:pt x="7085" y="996"/>
                    <a:pt x="7001" y="948"/>
                  </a:cubicBezTo>
                  <a:cubicBezTo>
                    <a:pt x="6976" y="931"/>
                    <a:pt x="6946" y="923"/>
                    <a:pt x="6917" y="923"/>
                  </a:cubicBezTo>
                  <a:cubicBezTo>
                    <a:pt x="6863" y="923"/>
                    <a:pt x="6810" y="949"/>
                    <a:pt x="6787" y="996"/>
                  </a:cubicBezTo>
                  <a:cubicBezTo>
                    <a:pt x="6382" y="1650"/>
                    <a:pt x="6347" y="2448"/>
                    <a:pt x="6692" y="3103"/>
                  </a:cubicBezTo>
                  <a:lnTo>
                    <a:pt x="5858" y="3103"/>
                  </a:lnTo>
                  <a:cubicBezTo>
                    <a:pt x="5858" y="3091"/>
                    <a:pt x="5870" y="3091"/>
                    <a:pt x="5870" y="3079"/>
                  </a:cubicBezTo>
                  <a:cubicBezTo>
                    <a:pt x="6156" y="3043"/>
                    <a:pt x="6382" y="2805"/>
                    <a:pt x="6382" y="2531"/>
                  </a:cubicBezTo>
                  <a:cubicBezTo>
                    <a:pt x="6382" y="2270"/>
                    <a:pt x="6216" y="2067"/>
                    <a:pt x="5978" y="1996"/>
                  </a:cubicBezTo>
                  <a:lnTo>
                    <a:pt x="5978" y="1460"/>
                  </a:lnTo>
                  <a:cubicBezTo>
                    <a:pt x="5978" y="817"/>
                    <a:pt x="5454" y="305"/>
                    <a:pt x="4835" y="305"/>
                  </a:cubicBezTo>
                  <a:lnTo>
                    <a:pt x="4263" y="305"/>
                  </a:lnTo>
                  <a:cubicBezTo>
                    <a:pt x="4227" y="305"/>
                    <a:pt x="4180" y="305"/>
                    <a:pt x="4132" y="329"/>
                  </a:cubicBezTo>
                  <a:cubicBezTo>
                    <a:pt x="3549" y="400"/>
                    <a:pt x="3120" y="888"/>
                    <a:pt x="3120" y="1472"/>
                  </a:cubicBezTo>
                  <a:lnTo>
                    <a:pt x="3120" y="2008"/>
                  </a:lnTo>
                  <a:cubicBezTo>
                    <a:pt x="2894" y="2079"/>
                    <a:pt x="2715" y="2293"/>
                    <a:pt x="2715" y="2543"/>
                  </a:cubicBezTo>
                  <a:cubicBezTo>
                    <a:pt x="2715" y="2829"/>
                    <a:pt x="2941" y="3079"/>
                    <a:pt x="3227" y="3091"/>
                  </a:cubicBezTo>
                  <a:cubicBezTo>
                    <a:pt x="3227" y="3103"/>
                    <a:pt x="3239" y="3103"/>
                    <a:pt x="3239" y="3127"/>
                  </a:cubicBezTo>
                  <a:lnTo>
                    <a:pt x="155" y="3127"/>
                  </a:lnTo>
                  <a:cubicBezTo>
                    <a:pt x="72" y="3127"/>
                    <a:pt x="1" y="3198"/>
                    <a:pt x="1" y="3282"/>
                  </a:cubicBezTo>
                  <a:lnTo>
                    <a:pt x="1" y="9020"/>
                  </a:lnTo>
                  <a:cubicBezTo>
                    <a:pt x="1" y="9104"/>
                    <a:pt x="72" y="9175"/>
                    <a:pt x="155" y="9175"/>
                  </a:cubicBezTo>
                  <a:lnTo>
                    <a:pt x="1441" y="9175"/>
                  </a:lnTo>
                  <a:cubicBezTo>
                    <a:pt x="1525" y="9175"/>
                    <a:pt x="1608" y="9104"/>
                    <a:pt x="1608" y="9020"/>
                  </a:cubicBezTo>
                  <a:cubicBezTo>
                    <a:pt x="1608" y="8925"/>
                    <a:pt x="1525" y="8854"/>
                    <a:pt x="1441" y="8854"/>
                  </a:cubicBezTo>
                  <a:lnTo>
                    <a:pt x="322" y="8854"/>
                  </a:lnTo>
                  <a:lnTo>
                    <a:pt x="322" y="3436"/>
                  </a:lnTo>
                  <a:lnTo>
                    <a:pt x="3418" y="3436"/>
                  </a:lnTo>
                  <a:cubicBezTo>
                    <a:pt x="3489" y="3544"/>
                    <a:pt x="3572" y="3627"/>
                    <a:pt x="3668" y="3722"/>
                  </a:cubicBezTo>
                  <a:lnTo>
                    <a:pt x="739" y="3722"/>
                  </a:lnTo>
                  <a:cubicBezTo>
                    <a:pt x="655" y="3722"/>
                    <a:pt x="572" y="3794"/>
                    <a:pt x="572" y="3877"/>
                  </a:cubicBezTo>
                  <a:lnTo>
                    <a:pt x="572" y="8127"/>
                  </a:lnTo>
                  <a:cubicBezTo>
                    <a:pt x="572" y="8211"/>
                    <a:pt x="655" y="8282"/>
                    <a:pt x="739" y="8282"/>
                  </a:cubicBezTo>
                  <a:lnTo>
                    <a:pt x="8394" y="8282"/>
                  </a:lnTo>
                  <a:cubicBezTo>
                    <a:pt x="8478" y="8282"/>
                    <a:pt x="8549" y="8211"/>
                    <a:pt x="8549" y="8127"/>
                  </a:cubicBezTo>
                  <a:lnTo>
                    <a:pt x="8549" y="4317"/>
                  </a:lnTo>
                  <a:lnTo>
                    <a:pt x="8787" y="4317"/>
                  </a:lnTo>
                  <a:lnTo>
                    <a:pt x="8787" y="8842"/>
                  </a:lnTo>
                  <a:lnTo>
                    <a:pt x="2096" y="8842"/>
                  </a:lnTo>
                  <a:cubicBezTo>
                    <a:pt x="2001" y="8842"/>
                    <a:pt x="1929" y="8913"/>
                    <a:pt x="1929" y="8997"/>
                  </a:cubicBezTo>
                  <a:cubicBezTo>
                    <a:pt x="1929" y="9092"/>
                    <a:pt x="2001" y="9163"/>
                    <a:pt x="2096" y="9163"/>
                  </a:cubicBezTo>
                  <a:lnTo>
                    <a:pt x="3989" y="9163"/>
                  </a:lnTo>
                  <a:lnTo>
                    <a:pt x="3846" y="9794"/>
                  </a:lnTo>
                  <a:lnTo>
                    <a:pt x="3108" y="9794"/>
                  </a:lnTo>
                  <a:cubicBezTo>
                    <a:pt x="3013" y="9794"/>
                    <a:pt x="2941" y="9866"/>
                    <a:pt x="2941" y="9949"/>
                  </a:cubicBezTo>
                  <a:lnTo>
                    <a:pt x="2941" y="10568"/>
                  </a:lnTo>
                  <a:cubicBezTo>
                    <a:pt x="2941" y="10652"/>
                    <a:pt x="3013" y="10723"/>
                    <a:pt x="3108" y="10723"/>
                  </a:cubicBezTo>
                  <a:lnTo>
                    <a:pt x="6049" y="10723"/>
                  </a:lnTo>
                  <a:cubicBezTo>
                    <a:pt x="6144" y="10723"/>
                    <a:pt x="6216" y="10652"/>
                    <a:pt x="6216" y="10568"/>
                  </a:cubicBezTo>
                  <a:lnTo>
                    <a:pt x="6216" y="9973"/>
                  </a:lnTo>
                  <a:cubicBezTo>
                    <a:pt x="6216" y="9878"/>
                    <a:pt x="6144" y="9806"/>
                    <a:pt x="6049" y="9806"/>
                  </a:cubicBezTo>
                  <a:lnTo>
                    <a:pt x="5311" y="9806"/>
                  </a:lnTo>
                  <a:lnTo>
                    <a:pt x="5180" y="9175"/>
                  </a:lnTo>
                  <a:lnTo>
                    <a:pt x="8930" y="9175"/>
                  </a:lnTo>
                  <a:cubicBezTo>
                    <a:pt x="9014" y="9175"/>
                    <a:pt x="9085" y="9104"/>
                    <a:pt x="9085" y="9008"/>
                  </a:cubicBezTo>
                  <a:lnTo>
                    <a:pt x="9085" y="4282"/>
                  </a:lnTo>
                  <a:cubicBezTo>
                    <a:pt x="9621" y="4163"/>
                    <a:pt x="10121" y="3853"/>
                    <a:pt x="10442" y="3353"/>
                  </a:cubicBezTo>
                  <a:cubicBezTo>
                    <a:pt x="11097" y="2377"/>
                    <a:pt x="10835" y="1019"/>
                    <a:pt x="9835" y="365"/>
                  </a:cubicBezTo>
                  <a:cubicBezTo>
                    <a:pt x="9467" y="121"/>
                    <a:pt x="9043" y="1"/>
                    <a:pt x="86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5" name="Google Shape;7195;p80"/>
            <p:cNvSpPr/>
            <p:nvPr/>
          </p:nvSpPr>
          <p:spPr>
            <a:xfrm>
              <a:off x="1148865" y="3851598"/>
              <a:ext cx="27181" cy="51733"/>
            </a:xfrm>
            <a:custGeom>
              <a:avLst/>
              <a:gdLst/>
              <a:ahLst/>
              <a:cxnLst/>
              <a:rect l="l" t="t" r="r" b="b"/>
              <a:pathLst>
                <a:path w="858" h="1633" extrusionOk="0">
                  <a:moveTo>
                    <a:pt x="179" y="1"/>
                  </a:moveTo>
                  <a:cubicBezTo>
                    <a:pt x="95" y="1"/>
                    <a:pt x="24" y="72"/>
                    <a:pt x="24" y="168"/>
                  </a:cubicBezTo>
                  <a:cubicBezTo>
                    <a:pt x="24" y="251"/>
                    <a:pt x="95" y="322"/>
                    <a:pt x="179" y="322"/>
                  </a:cubicBezTo>
                  <a:lnTo>
                    <a:pt x="274" y="322"/>
                  </a:lnTo>
                  <a:lnTo>
                    <a:pt x="274" y="1311"/>
                  </a:lnTo>
                  <a:lnTo>
                    <a:pt x="167" y="1311"/>
                  </a:lnTo>
                  <a:cubicBezTo>
                    <a:pt x="83" y="1311"/>
                    <a:pt x="0" y="1382"/>
                    <a:pt x="0" y="1477"/>
                  </a:cubicBezTo>
                  <a:cubicBezTo>
                    <a:pt x="0" y="1561"/>
                    <a:pt x="83" y="1632"/>
                    <a:pt x="167" y="1632"/>
                  </a:cubicBezTo>
                  <a:lnTo>
                    <a:pt x="691" y="1632"/>
                  </a:lnTo>
                  <a:cubicBezTo>
                    <a:pt x="774" y="1632"/>
                    <a:pt x="857" y="1561"/>
                    <a:pt x="857" y="1477"/>
                  </a:cubicBezTo>
                  <a:cubicBezTo>
                    <a:pt x="857" y="1358"/>
                    <a:pt x="774" y="1299"/>
                    <a:pt x="691" y="1299"/>
                  </a:cubicBezTo>
                  <a:lnTo>
                    <a:pt x="583" y="1299"/>
                  </a:lnTo>
                  <a:lnTo>
                    <a:pt x="583" y="168"/>
                  </a:lnTo>
                  <a:cubicBezTo>
                    <a:pt x="583" y="72"/>
                    <a:pt x="512"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6" name="Google Shape;7196;p80"/>
            <p:cNvSpPr/>
            <p:nvPr/>
          </p:nvSpPr>
          <p:spPr>
            <a:xfrm>
              <a:off x="1152255" y="3836138"/>
              <a:ext cx="15111" cy="15111"/>
            </a:xfrm>
            <a:custGeom>
              <a:avLst/>
              <a:gdLst/>
              <a:ahLst/>
              <a:cxnLst/>
              <a:rect l="l" t="t" r="r" b="b"/>
              <a:pathLst>
                <a:path w="477" h="477" extrusionOk="0">
                  <a:moveTo>
                    <a:pt x="238" y="1"/>
                  </a:moveTo>
                  <a:cubicBezTo>
                    <a:pt x="107" y="1"/>
                    <a:pt x="0" y="96"/>
                    <a:pt x="0" y="239"/>
                  </a:cubicBezTo>
                  <a:cubicBezTo>
                    <a:pt x="0" y="370"/>
                    <a:pt x="107" y="477"/>
                    <a:pt x="238" y="477"/>
                  </a:cubicBezTo>
                  <a:cubicBezTo>
                    <a:pt x="369" y="477"/>
                    <a:pt x="476" y="370"/>
                    <a:pt x="476" y="239"/>
                  </a:cubicBezTo>
                  <a:cubicBezTo>
                    <a:pt x="476" y="96"/>
                    <a:pt x="369" y="1"/>
                    <a:pt x="2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7" name="Google Shape;7197;p80"/>
            <p:cNvSpPr/>
            <p:nvPr/>
          </p:nvSpPr>
          <p:spPr>
            <a:xfrm>
              <a:off x="1022494" y="3867438"/>
              <a:ext cx="19642" cy="29843"/>
            </a:xfrm>
            <a:custGeom>
              <a:avLst/>
              <a:gdLst/>
              <a:ahLst/>
              <a:cxnLst/>
              <a:rect l="l" t="t" r="r" b="b"/>
              <a:pathLst>
                <a:path w="620" h="942" extrusionOk="0">
                  <a:moveTo>
                    <a:pt x="167" y="1"/>
                  </a:moveTo>
                  <a:cubicBezTo>
                    <a:pt x="84" y="1"/>
                    <a:pt x="0" y="84"/>
                    <a:pt x="0" y="168"/>
                  </a:cubicBezTo>
                  <a:lnTo>
                    <a:pt x="0" y="775"/>
                  </a:lnTo>
                  <a:cubicBezTo>
                    <a:pt x="0" y="870"/>
                    <a:pt x="84" y="942"/>
                    <a:pt x="167" y="942"/>
                  </a:cubicBezTo>
                  <a:lnTo>
                    <a:pt x="441" y="942"/>
                  </a:lnTo>
                  <a:cubicBezTo>
                    <a:pt x="524" y="942"/>
                    <a:pt x="596" y="870"/>
                    <a:pt x="596" y="775"/>
                  </a:cubicBezTo>
                  <a:cubicBezTo>
                    <a:pt x="620" y="692"/>
                    <a:pt x="536" y="620"/>
                    <a:pt x="453" y="620"/>
                  </a:cubicBezTo>
                  <a:lnTo>
                    <a:pt x="334" y="620"/>
                  </a:lnTo>
                  <a:lnTo>
                    <a:pt x="334" y="168"/>
                  </a:lnTo>
                  <a:cubicBezTo>
                    <a:pt x="334"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198" name="Google Shape;7198;p80"/>
          <p:cNvGrpSpPr/>
          <p:nvPr/>
        </p:nvGrpSpPr>
        <p:grpSpPr>
          <a:xfrm>
            <a:off x="4896609" y="4260872"/>
            <a:ext cx="278784" cy="355323"/>
            <a:chOff x="4896609" y="4260872"/>
            <a:chExt cx="278784" cy="355323"/>
          </a:xfrm>
        </p:grpSpPr>
        <p:sp>
          <p:nvSpPr>
            <p:cNvPr id="7199" name="Google Shape;7199;p80"/>
            <p:cNvSpPr/>
            <p:nvPr/>
          </p:nvSpPr>
          <p:spPr>
            <a:xfrm>
              <a:off x="4997700" y="4378151"/>
              <a:ext cx="10201" cy="16252"/>
            </a:xfrm>
            <a:custGeom>
              <a:avLst/>
              <a:gdLst/>
              <a:ahLst/>
              <a:cxnLst/>
              <a:rect l="l" t="t" r="r" b="b"/>
              <a:pathLst>
                <a:path w="322" h="513" extrusionOk="0">
                  <a:moveTo>
                    <a:pt x="167" y="1"/>
                  </a:moveTo>
                  <a:cubicBezTo>
                    <a:pt x="72" y="1"/>
                    <a:pt x="0" y="72"/>
                    <a:pt x="0" y="168"/>
                  </a:cubicBezTo>
                  <a:lnTo>
                    <a:pt x="0" y="346"/>
                  </a:lnTo>
                  <a:cubicBezTo>
                    <a:pt x="0" y="430"/>
                    <a:pt x="72" y="513"/>
                    <a:pt x="167" y="513"/>
                  </a:cubicBezTo>
                  <a:cubicBezTo>
                    <a:pt x="250" y="513"/>
                    <a:pt x="322" y="430"/>
                    <a:pt x="322" y="346"/>
                  </a:cubicBezTo>
                  <a:lnTo>
                    <a:pt x="322" y="168"/>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0" name="Google Shape;7200;p80"/>
            <p:cNvSpPr/>
            <p:nvPr/>
          </p:nvSpPr>
          <p:spPr>
            <a:xfrm>
              <a:off x="5064830" y="4378151"/>
              <a:ext cx="10233" cy="16252"/>
            </a:xfrm>
            <a:custGeom>
              <a:avLst/>
              <a:gdLst/>
              <a:ahLst/>
              <a:cxnLst/>
              <a:rect l="l" t="t" r="r" b="b"/>
              <a:pathLst>
                <a:path w="323" h="513" extrusionOk="0">
                  <a:moveTo>
                    <a:pt x="156" y="1"/>
                  </a:moveTo>
                  <a:cubicBezTo>
                    <a:pt x="72" y="1"/>
                    <a:pt x="1" y="72"/>
                    <a:pt x="1" y="168"/>
                  </a:cubicBezTo>
                  <a:lnTo>
                    <a:pt x="1" y="346"/>
                  </a:lnTo>
                  <a:cubicBezTo>
                    <a:pt x="1" y="430"/>
                    <a:pt x="72" y="513"/>
                    <a:pt x="156" y="513"/>
                  </a:cubicBezTo>
                  <a:cubicBezTo>
                    <a:pt x="251" y="513"/>
                    <a:pt x="322" y="430"/>
                    <a:pt x="322" y="346"/>
                  </a:cubicBezTo>
                  <a:lnTo>
                    <a:pt x="322" y="168"/>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1" name="Google Shape;7201;p80"/>
            <p:cNvSpPr/>
            <p:nvPr/>
          </p:nvSpPr>
          <p:spPr>
            <a:xfrm>
              <a:off x="5013160" y="4417498"/>
              <a:ext cx="46063" cy="15777"/>
            </a:xfrm>
            <a:custGeom>
              <a:avLst/>
              <a:gdLst/>
              <a:ahLst/>
              <a:cxnLst/>
              <a:rect l="l" t="t" r="r" b="b"/>
              <a:pathLst>
                <a:path w="1454" h="498" extrusionOk="0">
                  <a:moveTo>
                    <a:pt x="188" y="0"/>
                  </a:moveTo>
                  <a:cubicBezTo>
                    <a:pt x="146" y="0"/>
                    <a:pt x="102" y="15"/>
                    <a:pt x="60" y="45"/>
                  </a:cubicBezTo>
                  <a:cubicBezTo>
                    <a:pt x="1" y="104"/>
                    <a:pt x="1" y="200"/>
                    <a:pt x="60" y="283"/>
                  </a:cubicBezTo>
                  <a:cubicBezTo>
                    <a:pt x="215" y="414"/>
                    <a:pt x="453" y="497"/>
                    <a:pt x="703" y="497"/>
                  </a:cubicBezTo>
                  <a:cubicBezTo>
                    <a:pt x="953" y="497"/>
                    <a:pt x="1215" y="414"/>
                    <a:pt x="1346" y="283"/>
                  </a:cubicBezTo>
                  <a:cubicBezTo>
                    <a:pt x="1453" y="200"/>
                    <a:pt x="1453" y="104"/>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2" name="Google Shape;7202;p80"/>
            <p:cNvSpPr/>
            <p:nvPr/>
          </p:nvSpPr>
          <p:spPr>
            <a:xfrm>
              <a:off x="4896609" y="4260872"/>
              <a:ext cx="278784" cy="355323"/>
            </a:xfrm>
            <a:custGeom>
              <a:avLst/>
              <a:gdLst/>
              <a:ahLst/>
              <a:cxnLst/>
              <a:rect l="l" t="t" r="r" b="b"/>
              <a:pathLst>
                <a:path w="8800" h="11216" extrusionOk="0">
                  <a:moveTo>
                    <a:pt x="4418" y="322"/>
                  </a:moveTo>
                  <a:cubicBezTo>
                    <a:pt x="5108" y="322"/>
                    <a:pt x="5751" y="441"/>
                    <a:pt x="6299" y="655"/>
                  </a:cubicBezTo>
                  <a:cubicBezTo>
                    <a:pt x="6454" y="715"/>
                    <a:pt x="6537" y="845"/>
                    <a:pt x="6537" y="1000"/>
                  </a:cubicBezTo>
                  <a:lnTo>
                    <a:pt x="6537" y="1441"/>
                  </a:lnTo>
                  <a:cubicBezTo>
                    <a:pt x="5978" y="1203"/>
                    <a:pt x="5227" y="1048"/>
                    <a:pt x="4418" y="1048"/>
                  </a:cubicBezTo>
                  <a:cubicBezTo>
                    <a:pt x="3596" y="1048"/>
                    <a:pt x="2870" y="1203"/>
                    <a:pt x="2287" y="1441"/>
                  </a:cubicBezTo>
                  <a:lnTo>
                    <a:pt x="2287" y="1000"/>
                  </a:lnTo>
                  <a:cubicBezTo>
                    <a:pt x="2287" y="845"/>
                    <a:pt x="2394" y="715"/>
                    <a:pt x="2525" y="655"/>
                  </a:cubicBezTo>
                  <a:cubicBezTo>
                    <a:pt x="3060" y="441"/>
                    <a:pt x="3715" y="322"/>
                    <a:pt x="4418" y="322"/>
                  </a:cubicBezTo>
                  <a:close/>
                  <a:moveTo>
                    <a:pt x="1870" y="4715"/>
                  </a:moveTo>
                  <a:cubicBezTo>
                    <a:pt x="1929" y="4715"/>
                    <a:pt x="1977" y="4763"/>
                    <a:pt x="1977" y="4822"/>
                  </a:cubicBezTo>
                  <a:cubicBezTo>
                    <a:pt x="1953" y="4882"/>
                    <a:pt x="1917" y="4929"/>
                    <a:pt x="1870" y="4929"/>
                  </a:cubicBezTo>
                  <a:cubicBezTo>
                    <a:pt x="1810" y="4929"/>
                    <a:pt x="1763" y="4882"/>
                    <a:pt x="1763" y="4822"/>
                  </a:cubicBezTo>
                  <a:cubicBezTo>
                    <a:pt x="1763" y="4763"/>
                    <a:pt x="1810" y="4715"/>
                    <a:pt x="1870" y="4715"/>
                  </a:cubicBezTo>
                  <a:close/>
                  <a:moveTo>
                    <a:pt x="6954" y="4715"/>
                  </a:moveTo>
                  <a:cubicBezTo>
                    <a:pt x="7013" y="4715"/>
                    <a:pt x="7061" y="4763"/>
                    <a:pt x="7061" y="4822"/>
                  </a:cubicBezTo>
                  <a:cubicBezTo>
                    <a:pt x="7061" y="4882"/>
                    <a:pt x="7013" y="4929"/>
                    <a:pt x="6954" y="4929"/>
                  </a:cubicBezTo>
                  <a:cubicBezTo>
                    <a:pt x="6894" y="4929"/>
                    <a:pt x="6859" y="4882"/>
                    <a:pt x="6859" y="4822"/>
                  </a:cubicBezTo>
                  <a:cubicBezTo>
                    <a:pt x="6859" y="4763"/>
                    <a:pt x="6894" y="4715"/>
                    <a:pt x="6954" y="4715"/>
                  </a:cubicBezTo>
                  <a:close/>
                  <a:moveTo>
                    <a:pt x="4382" y="1417"/>
                  </a:moveTo>
                  <a:cubicBezTo>
                    <a:pt x="6001" y="1417"/>
                    <a:pt x="7394" y="2072"/>
                    <a:pt x="7394" y="2822"/>
                  </a:cubicBezTo>
                  <a:cubicBezTo>
                    <a:pt x="7394" y="3143"/>
                    <a:pt x="7168" y="3382"/>
                    <a:pt x="6954" y="3536"/>
                  </a:cubicBezTo>
                  <a:lnTo>
                    <a:pt x="6656" y="3536"/>
                  </a:lnTo>
                  <a:cubicBezTo>
                    <a:pt x="6561" y="3536"/>
                    <a:pt x="6466" y="3453"/>
                    <a:pt x="6466" y="3346"/>
                  </a:cubicBezTo>
                  <a:lnTo>
                    <a:pt x="6466" y="2643"/>
                  </a:lnTo>
                  <a:cubicBezTo>
                    <a:pt x="6466" y="2500"/>
                    <a:pt x="6394" y="2286"/>
                    <a:pt x="6025" y="2096"/>
                  </a:cubicBezTo>
                  <a:cubicBezTo>
                    <a:pt x="6000" y="2081"/>
                    <a:pt x="5973" y="2074"/>
                    <a:pt x="5947" y="2074"/>
                  </a:cubicBezTo>
                  <a:cubicBezTo>
                    <a:pt x="5888" y="2074"/>
                    <a:pt x="5832" y="2109"/>
                    <a:pt x="5799" y="2167"/>
                  </a:cubicBezTo>
                  <a:cubicBezTo>
                    <a:pt x="5751" y="2250"/>
                    <a:pt x="5787" y="2346"/>
                    <a:pt x="5870" y="2393"/>
                  </a:cubicBezTo>
                  <a:cubicBezTo>
                    <a:pt x="6037" y="2489"/>
                    <a:pt x="6144" y="2572"/>
                    <a:pt x="6144" y="2643"/>
                  </a:cubicBezTo>
                  <a:lnTo>
                    <a:pt x="6144" y="3346"/>
                  </a:lnTo>
                  <a:cubicBezTo>
                    <a:pt x="6144" y="3632"/>
                    <a:pt x="6382" y="3870"/>
                    <a:pt x="6656" y="3870"/>
                  </a:cubicBezTo>
                  <a:lnTo>
                    <a:pt x="6930" y="3870"/>
                  </a:lnTo>
                  <a:cubicBezTo>
                    <a:pt x="7001" y="3870"/>
                    <a:pt x="7073" y="3893"/>
                    <a:pt x="7132" y="3953"/>
                  </a:cubicBezTo>
                  <a:cubicBezTo>
                    <a:pt x="7192" y="4013"/>
                    <a:pt x="7216" y="4096"/>
                    <a:pt x="7216" y="4167"/>
                  </a:cubicBezTo>
                  <a:cubicBezTo>
                    <a:pt x="7192" y="4298"/>
                    <a:pt x="7061" y="4417"/>
                    <a:pt x="6918" y="4417"/>
                  </a:cubicBezTo>
                  <a:lnTo>
                    <a:pt x="6835" y="4417"/>
                  </a:lnTo>
                  <a:lnTo>
                    <a:pt x="6835" y="4394"/>
                  </a:lnTo>
                  <a:cubicBezTo>
                    <a:pt x="6835" y="4298"/>
                    <a:pt x="6763" y="4227"/>
                    <a:pt x="6680" y="4227"/>
                  </a:cubicBezTo>
                  <a:cubicBezTo>
                    <a:pt x="6585" y="4227"/>
                    <a:pt x="6513" y="4298"/>
                    <a:pt x="6513" y="4394"/>
                  </a:cubicBezTo>
                  <a:cubicBezTo>
                    <a:pt x="6537" y="5227"/>
                    <a:pt x="6049" y="5977"/>
                    <a:pt x="5287" y="6322"/>
                  </a:cubicBezTo>
                  <a:lnTo>
                    <a:pt x="4573" y="6037"/>
                  </a:lnTo>
                  <a:lnTo>
                    <a:pt x="4573" y="5977"/>
                  </a:lnTo>
                  <a:cubicBezTo>
                    <a:pt x="4573" y="5894"/>
                    <a:pt x="4501" y="5822"/>
                    <a:pt x="4418" y="5822"/>
                  </a:cubicBezTo>
                  <a:cubicBezTo>
                    <a:pt x="4323" y="5822"/>
                    <a:pt x="4251" y="5894"/>
                    <a:pt x="4251" y="5977"/>
                  </a:cubicBezTo>
                  <a:lnTo>
                    <a:pt x="4251" y="6037"/>
                  </a:lnTo>
                  <a:lnTo>
                    <a:pt x="3537" y="6322"/>
                  </a:lnTo>
                  <a:cubicBezTo>
                    <a:pt x="2775" y="5977"/>
                    <a:pt x="2287" y="5227"/>
                    <a:pt x="2287" y="4394"/>
                  </a:cubicBezTo>
                  <a:cubicBezTo>
                    <a:pt x="2287" y="4298"/>
                    <a:pt x="2215" y="4227"/>
                    <a:pt x="2120" y="4227"/>
                  </a:cubicBezTo>
                  <a:cubicBezTo>
                    <a:pt x="2037" y="4227"/>
                    <a:pt x="1953" y="4298"/>
                    <a:pt x="1953" y="4394"/>
                  </a:cubicBezTo>
                  <a:lnTo>
                    <a:pt x="1953" y="4405"/>
                  </a:lnTo>
                  <a:lnTo>
                    <a:pt x="1858" y="4405"/>
                  </a:lnTo>
                  <a:cubicBezTo>
                    <a:pt x="1775" y="4405"/>
                    <a:pt x="1703" y="4370"/>
                    <a:pt x="1644" y="4310"/>
                  </a:cubicBezTo>
                  <a:cubicBezTo>
                    <a:pt x="1584" y="4251"/>
                    <a:pt x="1572" y="4179"/>
                    <a:pt x="1572" y="4108"/>
                  </a:cubicBezTo>
                  <a:cubicBezTo>
                    <a:pt x="1584" y="3977"/>
                    <a:pt x="1715" y="3858"/>
                    <a:pt x="1870" y="3858"/>
                  </a:cubicBezTo>
                  <a:lnTo>
                    <a:pt x="2108" y="3858"/>
                  </a:lnTo>
                  <a:cubicBezTo>
                    <a:pt x="2394" y="3858"/>
                    <a:pt x="2632" y="3620"/>
                    <a:pt x="2632" y="3334"/>
                  </a:cubicBezTo>
                  <a:lnTo>
                    <a:pt x="2632" y="2631"/>
                  </a:lnTo>
                  <a:cubicBezTo>
                    <a:pt x="2632" y="2560"/>
                    <a:pt x="2751" y="2405"/>
                    <a:pt x="3084" y="2286"/>
                  </a:cubicBezTo>
                  <a:cubicBezTo>
                    <a:pt x="3430" y="2155"/>
                    <a:pt x="3906" y="2096"/>
                    <a:pt x="4394" y="2096"/>
                  </a:cubicBezTo>
                  <a:cubicBezTo>
                    <a:pt x="4692" y="2096"/>
                    <a:pt x="4989" y="2131"/>
                    <a:pt x="5251" y="2167"/>
                  </a:cubicBezTo>
                  <a:cubicBezTo>
                    <a:pt x="5264" y="2171"/>
                    <a:pt x="5276" y="2172"/>
                    <a:pt x="5289" y="2172"/>
                  </a:cubicBezTo>
                  <a:cubicBezTo>
                    <a:pt x="5361" y="2172"/>
                    <a:pt x="5432" y="2117"/>
                    <a:pt x="5442" y="2036"/>
                  </a:cubicBezTo>
                  <a:cubicBezTo>
                    <a:pt x="5454" y="1953"/>
                    <a:pt x="5394" y="1858"/>
                    <a:pt x="5299" y="1846"/>
                  </a:cubicBezTo>
                  <a:cubicBezTo>
                    <a:pt x="5025" y="1786"/>
                    <a:pt x="4704" y="1774"/>
                    <a:pt x="4394" y="1774"/>
                  </a:cubicBezTo>
                  <a:cubicBezTo>
                    <a:pt x="3858" y="1774"/>
                    <a:pt x="3358" y="1846"/>
                    <a:pt x="2965" y="1988"/>
                  </a:cubicBezTo>
                  <a:cubicBezTo>
                    <a:pt x="2418" y="2203"/>
                    <a:pt x="2298" y="2453"/>
                    <a:pt x="2298" y="2643"/>
                  </a:cubicBezTo>
                  <a:lnTo>
                    <a:pt x="2298" y="3346"/>
                  </a:lnTo>
                  <a:cubicBezTo>
                    <a:pt x="2298" y="3453"/>
                    <a:pt x="2215" y="3536"/>
                    <a:pt x="2108" y="3536"/>
                  </a:cubicBezTo>
                  <a:lnTo>
                    <a:pt x="1810" y="3536"/>
                  </a:lnTo>
                  <a:cubicBezTo>
                    <a:pt x="1596" y="3382"/>
                    <a:pt x="1382" y="3143"/>
                    <a:pt x="1382" y="2822"/>
                  </a:cubicBezTo>
                  <a:cubicBezTo>
                    <a:pt x="1382" y="2048"/>
                    <a:pt x="2751" y="1417"/>
                    <a:pt x="4382" y="1417"/>
                  </a:cubicBezTo>
                  <a:close/>
                  <a:moveTo>
                    <a:pt x="4394" y="6322"/>
                  </a:moveTo>
                  <a:lnTo>
                    <a:pt x="4977" y="6560"/>
                  </a:lnTo>
                  <a:lnTo>
                    <a:pt x="4668" y="6894"/>
                  </a:lnTo>
                  <a:cubicBezTo>
                    <a:pt x="4590" y="6965"/>
                    <a:pt x="4498" y="7001"/>
                    <a:pt x="4406" y="7001"/>
                  </a:cubicBezTo>
                  <a:cubicBezTo>
                    <a:pt x="4314" y="7001"/>
                    <a:pt x="4221" y="6965"/>
                    <a:pt x="4144" y="6894"/>
                  </a:cubicBezTo>
                  <a:lnTo>
                    <a:pt x="3811" y="6560"/>
                  </a:lnTo>
                  <a:lnTo>
                    <a:pt x="4394" y="6322"/>
                  </a:lnTo>
                  <a:close/>
                  <a:moveTo>
                    <a:pt x="4406" y="0"/>
                  </a:moveTo>
                  <a:cubicBezTo>
                    <a:pt x="3680" y="0"/>
                    <a:pt x="2989" y="119"/>
                    <a:pt x="2406" y="345"/>
                  </a:cubicBezTo>
                  <a:cubicBezTo>
                    <a:pt x="2132" y="441"/>
                    <a:pt x="1953" y="703"/>
                    <a:pt x="1953" y="1000"/>
                  </a:cubicBezTo>
                  <a:lnTo>
                    <a:pt x="1953" y="1607"/>
                  </a:lnTo>
                  <a:cubicBezTo>
                    <a:pt x="1406" y="1917"/>
                    <a:pt x="1072" y="2334"/>
                    <a:pt x="1072" y="2798"/>
                  </a:cubicBezTo>
                  <a:cubicBezTo>
                    <a:pt x="1072" y="3096"/>
                    <a:pt x="1215" y="3393"/>
                    <a:pt x="1489" y="3643"/>
                  </a:cubicBezTo>
                  <a:cubicBezTo>
                    <a:pt x="1358" y="3751"/>
                    <a:pt x="1286" y="3882"/>
                    <a:pt x="1275" y="4048"/>
                  </a:cubicBezTo>
                  <a:cubicBezTo>
                    <a:pt x="1251" y="4215"/>
                    <a:pt x="1310" y="4394"/>
                    <a:pt x="1417" y="4513"/>
                  </a:cubicBezTo>
                  <a:cubicBezTo>
                    <a:pt x="1453" y="4536"/>
                    <a:pt x="1477" y="4572"/>
                    <a:pt x="1513" y="4584"/>
                  </a:cubicBezTo>
                  <a:cubicBezTo>
                    <a:pt x="1465" y="4644"/>
                    <a:pt x="1453" y="4715"/>
                    <a:pt x="1453" y="4810"/>
                  </a:cubicBezTo>
                  <a:cubicBezTo>
                    <a:pt x="1453" y="5048"/>
                    <a:pt x="1644" y="5239"/>
                    <a:pt x="1882" y="5239"/>
                  </a:cubicBezTo>
                  <a:cubicBezTo>
                    <a:pt x="1965" y="5239"/>
                    <a:pt x="2048" y="5203"/>
                    <a:pt x="2120" y="5167"/>
                  </a:cubicBezTo>
                  <a:cubicBezTo>
                    <a:pt x="2346" y="5798"/>
                    <a:pt x="2822" y="6334"/>
                    <a:pt x="3453" y="6620"/>
                  </a:cubicBezTo>
                  <a:lnTo>
                    <a:pt x="3930" y="7096"/>
                  </a:lnTo>
                  <a:cubicBezTo>
                    <a:pt x="4073" y="7227"/>
                    <a:pt x="4251" y="7311"/>
                    <a:pt x="4430" y="7311"/>
                  </a:cubicBezTo>
                  <a:cubicBezTo>
                    <a:pt x="4608" y="7311"/>
                    <a:pt x="4787" y="7227"/>
                    <a:pt x="4918" y="7096"/>
                  </a:cubicBezTo>
                  <a:lnTo>
                    <a:pt x="5394" y="6620"/>
                  </a:lnTo>
                  <a:lnTo>
                    <a:pt x="5477" y="6572"/>
                  </a:lnTo>
                  <a:lnTo>
                    <a:pt x="5477" y="7144"/>
                  </a:lnTo>
                  <a:cubicBezTo>
                    <a:pt x="5477" y="7442"/>
                    <a:pt x="5692" y="7727"/>
                    <a:pt x="5978" y="7811"/>
                  </a:cubicBezTo>
                  <a:lnTo>
                    <a:pt x="6942" y="8096"/>
                  </a:lnTo>
                  <a:cubicBezTo>
                    <a:pt x="6573" y="8513"/>
                    <a:pt x="5537" y="9597"/>
                    <a:pt x="4406" y="10180"/>
                  </a:cubicBezTo>
                  <a:cubicBezTo>
                    <a:pt x="3275" y="9608"/>
                    <a:pt x="2251" y="8525"/>
                    <a:pt x="1882" y="8096"/>
                  </a:cubicBezTo>
                  <a:lnTo>
                    <a:pt x="2846" y="7811"/>
                  </a:lnTo>
                  <a:cubicBezTo>
                    <a:pt x="3144" y="7727"/>
                    <a:pt x="3334" y="7453"/>
                    <a:pt x="3334" y="7144"/>
                  </a:cubicBezTo>
                  <a:lnTo>
                    <a:pt x="3334" y="7013"/>
                  </a:lnTo>
                  <a:cubicBezTo>
                    <a:pt x="3334" y="6918"/>
                    <a:pt x="3263" y="6846"/>
                    <a:pt x="3180" y="6846"/>
                  </a:cubicBezTo>
                  <a:cubicBezTo>
                    <a:pt x="3084" y="6846"/>
                    <a:pt x="3013" y="6918"/>
                    <a:pt x="3013" y="7013"/>
                  </a:cubicBezTo>
                  <a:lnTo>
                    <a:pt x="3013" y="7144"/>
                  </a:lnTo>
                  <a:cubicBezTo>
                    <a:pt x="3013" y="7311"/>
                    <a:pt x="2906" y="7442"/>
                    <a:pt x="2739" y="7489"/>
                  </a:cubicBezTo>
                  <a:lnTo>
                    <a:pt x="882" y="8037"/>
                  </a:lnTo>
                  <a:cubicBezTo>
                    <a:pt x="358" y="8180"/>
                    <a:pt x="1" y="8680"/>
                    <a:pt x="1" y="9216"/>
                  </a:cubicBezTo>
                  <a:lnTo>
                    <a:pt x="1" y="11061"/>
                  </a:lnTo>
                  <a:cubicBezTo>
                    <a:pt x="1" y="11144"/>
                    <a:pt x="84" y="11216"/>
                    <a:pt x="167" y="11216"/>
                  </a:cubicBezTo>
                  <a:cubicBezTo>
                    <a:pt x="263" y="11216"/>
                    <a:pt x="334" y="11144"/>
                    <a:pt x="334" y="11061"/>
                  </a:cubicBezTo>
                  <a:lnTo>
                    <a:pt x="334" y="9216"/>
                  </a:lnTo>
                  <a:cubicBezTo>
                    <a:pt x="334" y="8823"/>
                    <a:pt x="596" y="8465"/>
                    <a:pt x="977" y="8358"/>
                  </a:cubicBezTo>
                  <a:lnTo>
                    <a:pt x="1513" y="8192"/>
                  </a:lnTo>
                  <a:cubicBezTo>
                    <a:pt x="1775" y="8525"/>
                    <a:pt x="2965" y="9847"/>
                    <a:pt x="4323" y="10501"/>
                  </a:cubicBezTo>
                  <a:cubicBezTo>
                    <a:pt x="4346" y="10525"/>
                    <a:pt x="4370" y="10525"/>
                    <a:pt x="4394" y="10525"/>
                  </a:cubicBezTo>
                  <a:cubicBezTo>
                    <a:pt x="4430" y="10525"/>
                    <a:pt x="4442" y="10525"/>
                    <a:pt x="4465" y="10501"/>
                  </a:cubicBezTo>
                  <a:cubicBezTo>
                    <a:pt x="5823" y="9847"/>
                    <a:pt x="7013" y="8525"/>
                    <a:pt x="7287" y="8192"/>
                  </a:cubicBezTo>
                  <a:lnTo>
                    <a:pt x="7823" y="8358"/>
                  </a:lnTo>
                  <a:cubicBezTo>
                    <a:pt x="8192" y="8465"/>
                    <a:pt x="8454" y="8823"/>
                    <a:pt x="8454" y="9216"/>
                  </a:cubicBezTo>
                  <a:lnTo>
                    <a:pt x="8454" y="11061"/>
                  </a:lnTo>
                  <a:cubicBezTo>
                    <a:pt x="8454" y="11144"/>
                    <a:pt x="8537" y="11216"/>
                    <a:pt x="8621" y="11216"/>
                  </a:cubicBezTo>
                  <a:cubicBezTo>
                    <a:pt x="8716" y="11216"/>
                    <a:pt x="8787" y="11144"/>
                    <a:pt x="8787" y="11061"/>
                  </a:cubicBezTo>
                  <a:lnTo>
                    <a:pt x="8787" y="9216"/>
                  </a:lnTo>
                  <a:cubicBezTo>
                    <a:pt x="8799" y="8692"/>
                    <a:pt x="8442" y="8215"/>
                    <a:pt x="7930" y="8049"/>
                  </a:cubicBezTo>
                  <a:lnTo>
                    <a:pt x="6061" y="7501"/>
                  </a:lnTo>
                  <a:cubicBezTo>
                    <a:pt x="5918" y="7453"/>
                    <a:pt x="5799" y="7311"/>
                    <a:pt x="5799" y="7156"/>
                  </a:cubicBezTo>
                  <a:lnTo>
                    <a:pt x="5799" y="6394"/>
                  </a:lnTo>
                  <a:cubicBezTo>
                    <a:pt x="6228" y="6096"/>
                    <a:pt x="6561" y="5668"/>
                    <a:pt x="6716" y="5179"/>
                  </a:cubicBezTo>
                  <a:cubicBezTo>
                    <a:pt x="6799" y="5215"/>
                    <a:pt x="6870" y="5251"/>
                    <a:pt x="6954" y="5251"/>
                  </a:cubicBezTo>
                  <a:cubicBezTo>
                    <a:pt x="7192" y="5251"/>
                    <a:pt x="7394" y="5060"/>
                    <a:pt x="7394" y="4822"/>
                  </a:cubicBezTo>
                  <a:cubicBezTo>
                    <a:pt x="7394" y="4727"/>
                    <a:pt x="7359" y="4655"/>
                    <a:pt x="7335" y="4596"/>
                  </a:cubicBezTo>
                  <a:cubicBezTo>
                    <a:pt x="7466" y="4489"/>
                    <a:pt x="7549" y="4346"/>
                    <a:pt x="7573" y="4179"/>
                  </a:cubicBezTo>
                  <a:cubicBezTo>
                    <a:pt x="7585" y="4013"/>
                    <a:pt x="7525" y="3834"/>
                    <a:pt x="7418" y="3715"/>
                  </a:cubicBezTo>
                  <a:cubicBezTo>
                    <a:pt x="7406" y="3691"/>
                    <a:pt x="7371" y="3679"/>
                    <a:pt x="7347" y="3643"/>
                  </a:cubicBezTo>
                  <a:cubicBezTo>
                    <a:pt x="7609" y="3393"/>
                    <a:pt x="7752" y="3096"/>
                    <a:pt x="7752" y="2798"/>
                  </a:cubicBezTo>
                  <a:cubicBezTo>
                    <a:pt x="7752" y="2334"/>
                    <a:pt x="7418" y="1917"/>
                    <a:pt x="6870" y="1607"/>
                  </a:cubicBezTo>
                  <a:lnTo>
                    <a:pt x="6870" y="1000"/>
                  </a:lnTo>
                  <a:cubicBezTo>
                    <a:pt x="6870" y="715"/>
                    <a:pt x="6692" y="453"/>
                    <a:pt x="6418" y="345"/>
                  </a:cubicBezTo>
                  <a:cubicBezTo>
                    <a:pt x="5835" y="119"/>
                    <a:pt x="5144" y="0"/>
                    <a:pt x="4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3" name="Google Shape;7203;p80"/>
            <p:cNvSpPr/>
            <p:nvPr/>
          </p:nvSpPr>
          <p:spPr>
            <a:xfrm>
              <a:off x="4992030" y="4361203"/>
              <a:ext cx="21923" cy="10581"/>
            </a:xfrm>
            <a:custGeom>
              <a:avLst/>
              <a:gdLst/>
              <a:ahLst/>
              <a:cxnLst/>
              <a:rect l="l" t="t" r="r" b="b"/>
              <a:pathLst>
                <a:path w="692" h="334" extrusionOk="0">
                  <a:moveTo>
                    <a:pt x="168" y="0"/>
                  </a:moveTo>
                  <a:cubicBezTo>
                    <a:pt x="72" y="0"/>
                    <a:pt x="1" y="72"/>
                    <a:pt x="1" y="167"/>
                  </a:cubicBezTo>
                  <a:cubicBezTo>
                    <a:pt x="1" y="250"/>
                    <a:pt x="72" y="334"/>
                    <a:pt x="168" y="334"/>
                  </a:cubicBezTo>
                  <a:lnTo>
                    <a:pt x="525" y="334"/>
                  </a:lnTo>
                  <a:cubicBezTo>
                    <a:pt x="608" y="334"/>
                    <a:pt x="691" y="250"/>
                    <a:pt x="691" y="167"/>
                  </a:cubicBezTo>
                  <a:cubicBezTo>
                    <a:pt x="691" y="72"/>
                    <a:pt x="608"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4" name="Google Shape;7204;p80"/>
            <p:cNvSpPr/>
            <p:nvPr/>
          </p:nvSpPr>
          <p:spPr>
            <a:xfrm>
              <a:off x="5059191" y="4361203"/>
              <a:ext cx="21511" cy="10581"/>
            </a:xfrm>
            <a:custGeom>
              <a:avLst/>
              <a:gdLst/>
              <a:ahLst/>
              <a:cxnLst/>
              <a:rect l="l" t="t" r="r" b="b"/>
              <a:pathLst>
                <a:path w="679" h="334" extrusionOk="0">
                  <a:moveTo>
                    <a:pt x="155" y="0"/>
                  </a:moveTo>
                  <a:cubicBezTo>
                    <a:pt x="72" y="0"/>
                    <a:pt x="0" y="72"/>
                    <a:pt x="0" y="167"/>
                  </a:cubicBezTo>
                  <a:cubicBezTo>
                    <a:pt x="0" y="250"/>
                    <a:pt x="72" y="334"/>
                    <a:pt x="155" y="334"/>
                  </a:cubicBezTo>
                  <a:lnTo>
                    <a:pt x="512" y="334"/>
                  </a:lnTo>
                  <a:cubicBezTo>
                    <a:pt x="607" y="334"/>
                    <a:pt x="679" y="250"/>
                    <a:pt x="679" y="167"/>
                  </a:cubicBezTo>
                  <a:cubicBezTo>
                    <a:pt x="679" y="72"/>
                    <a:pt x="607"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05" name="Google Shape;7205;p80"/>
          <p:cNvGrpSpPr/>
          <p:nvPr/>
        </p:nvGrpSpPr>
        <p:grpSpPr>
          <a:xfrm>
            <a:off x="7598438" y="4266131"/>
            <a:ext cx="260283" cy="345914"/>
            <a:chOff x="7598438" y="4266131"/>
            <a:chExt cx="260283" cy="345914"/>
          </a:xfrm>
        </p:grpSpPr>
        <p:sp>
          <p:nvSpPr>
            <p:cNvPr id="7206" name="Google Shape;7206;p80"/>
            <p:cNvSpPr/>
            <p:nvPr/>
          </p:nvSpPr>
          <p:spPr>
            <a:xfrm>
              <a:off x="7598438" y="4266131"/>
              <a:ext cx="260283" cy="345914"/>
            </a:xfrm>
            <a:custGeom>
              <a:avLst/>
              <a:gdLst/>
              <a:ahLst/>
              <a:cxnLst/>
              <a:rect l="l" t="t" r="r" b="b"/>
              <a:pathLst>
                <a:path w="8216" h="10919" extrusionOk="0">
                  <a:moveTo>
                    <a:pt x="6525" y="3477"/>
                  </a:moveTo>
                  <a:cubicBezTo>
                    <a:pt x="6644" y="3513"/>
                    <a:pt x="6763" y="3525"/>
                    <a:pt x="6882" y="3537"/>
                  </a:cubicBezTo>
                  <a:lnTo>
                    <a:pt x="6882" y="4430"/>
                  </a:lnTo>
                  <a:cubicBezTo>
                    <a:pt x="6882" y="4882"/>
                    <a:pt x="6941" y="5251"/>
                    <a:pt x="7060" y="5549"/>
                  </a:cubicBezTo>
                  <a:cubicBezTo>
                    <a:pt x="7072" y="5597"/>
                    <a:pt x="7072" y="5656"/>
                    <a:pt x="7060" y="5692"/>
                  </a:cubicBezTo>
                  <a:cubicBezTo>
                    <a:pt x="7037" y="5740"/>
                    <a:pt x="7001" y="5775"/>
                    <a:pt x="6953" y="5787"/>
                  </a:cubicBezTo>
                  <a:cubicBezTo>
                    <a:pt x="6608" y="5906"/>
                    <a:pt x="6120" y="6049"/>
                    <a:pt x="5572" y="6156"/>
                  </a:cubicBezTo>
                  <a:cubicBezTo>
                    <a:pt x="6144" y="5728"/>
                    <a:pt x="6525" y="5025"/>
                    <a:pt x="6525" y="4251"/>
                  </a:cubicBezTo>
                  <a:lnTo>
                    <a:pt x="6525" y="3477"/>
                  </a:lnTo>
                  <a:close/>
                  <a:moveTo>
                    <a:pt x="4120" y="334"/>
                  </a:moveTo>
                  <a:cubicBezTo>
                    <a:pt x="5644" y="334"/>
                    <a:pt x="6882" y="1572"/>
                    <a:pt x="6882" y="3096"/>
                  </a:cubicBezTo>
                  <a:lnTo>
                    <a:pt x="6882" y="3239"/>
                  </a:lnTo>
                  <a:cubicBezTo>
                    <a:pt x="6596" y="3192"/>
                    <a:pt x="6322" y="3132"/>
                    <a:pt x="6060" y="3061"/>
                  </a:cubicBezTo>
                  <a:cubicBezTo>
                    <a:pt x="6043" y="3054"/>
                    <a:pt x="6026" y="3051"/>
                    <a:pt x="6010" y="3051"/>
                  </a:cubicBezTo>
                  <a:cubicBezTo>
                    <a:pt x="5937" y="3051"/>
                    <a:pt x="5880" y="3112"/>
                    <a:pt x="5870" y="3180"/>
                  </a:cubicBezTo>
                  <a:cubicBezTo>
                    <a:pt x="5834" y="3263"/>
                    <a:pt x="5894" y="3358"/>
                    <a:pt x="5989" y="3370"/>
                  </a:cubicBezTo>
                  <a:cubicBezTo>
                    <a:pt x="6060" y="3382"/>
                    <a:pt x="6132" y="3418"/>
                    <a:pt x="6203" y="3430"/>
                  </a:cubicBezTo>
                  <a:lnTo>
                    <a:pt x="6203" y="4275"/>
                  </a:lnTo>
                  <a:cubicBezTo>
                    <a:pt x="6191" y="5394"/>
                    <a:pt x="5275" y="6323"/>
                    <a:pt x="4120" y="6323"/>
                  </a:cubicBezTo>
                  <a:cubicBezTo>
                    <a:pt x="2989" y="6323"/>
                    <a:pt x="2060" y="5394"/>
                    <a:pt x="2060" y="4251"/>
                  </a:cubicBezTo>
                  <a:lnTo>
                    <a:pt x="2060" y="3573"/>
                  </a:lnTo>
                  <a:cubicBezTo>
                    <a:pt x="2060" y="3477"/>
                    <a:pt x="1976" y="3406"/>
                    <a:pt x="1893" y="3406"/>
                  </a:cubicBezTo>
                  <a:cubicBezTo>
                    <a:pt x="1798" y="3406"/>
                    <a:pt x="1726" y="3477"/>
                    <a:pt x="1726" y="3573"/>
                  </a:cubicBezTo>
                  <a:lnTo>
                    <a:pt x="1726" y="4251"/>
                  </a:lnTo>
                  <a:cubicBezTo>
                    <a:pt x="1726" y="5025"/>
                    <a:pt x="2096" y="5716"/>
                    <a:pt x="2679" y="6156"/>
                  </a:cubicBezTo>
                  <a:cubicBezTo>
                    <a:pt x="2131" y="6037"/>
                    <a:pt x="1643" y="5906"/>
                    <a:pt x="1298" y="5787"/>
                  </a:cubicBezTo>
                  <a:cubicBezTo>
                    <a:pt x="1250" y="5775"/>
                    <a:pt x="1203" y="5740"/>
                    <a:pt x="1191" y="5692"/>
                  </a:cubicBezTo>
                  <a:cubicBezTo>
                    <a:pt x="1179" y="5656"/>
                    <a:pt x="1179" y="5609"/>
                    <a:pt x="1191" y="5561"/>
                  </a:cubicBezTo>
                  <a:cubicBezTo>
                    <a:pt x="1310" y="5263"/>
                    <a:pt x="1369" y="4882"/>
                    <a:pt x="1369" y="4442"/>
                  </a:cubicBezTo>
                  <a:lnTo>
                    <a:pt x="1369" y="3239"/>
                  </a:lnTo>
                  <a:cubicBezTo>
                    <a:pt x="1405" y="3239"/>
                    <a:pt x="1417" y="3227"/>
                    <a:pt x="1429" y="3227"/>
                  </a:cubicBezTo>
                  <a:cubicBezTo>
                    <a:pt x="1476" y="3216"/>
                    <a:pt x="2417" y="2942"/>
                    <a:pt x="3227" y="2275"/>
                  </a:cubicBezTo>
                  <a:cubicBezTo>
                    <a:pt x="3286" y="2221"/>
                    <a:pt x="3361" y="2195"/>
                    <a:pt x="3435" y="2195"/>
                  </a:cubicBezTo>
                  <a:cubicBezTo>
                    <a:pt x="3509" y="2195"/>
                    <a:pt x="3584" y="2221"/>
                    <a:pt x="3643" y="2275"/>
                  </a:cubicBezTo>
                  <a:cubicBezTo>
                    <a:pt x="3965" y="2513"/>
                    <a:pt x="4501" y="2858"/>
                    <a:pt x="5251" y="3132"/>
                  </a:cubicBezTo>
                  <a:cubicBezTo>
                    <a:pt x="5273" y="3141"/>
                    <a:pt x="5295" y="3144"/>
                    <a:pt x="5315" y="3144"/>
                  </a:cubicBezTo>
                  <a:cubicBezTo>
                    <a:pt x="5382" y="3144"/>
                    <a:pt x="5438" y="3104"/>
                    <a:pt x="5465" y="3049"/>
                  </a:cubicBezTo>
                  <a:cubicBezTo>
                    <a:pt x="5489" y="2954"/>
                    <a:pt x="5453" y="2870"/>
                    <a:pt x="5370" y="2835"/>
                  </a:cubicBezTo>
                  <a:cubicBezTo>
                    <a:pt x="4655" y="2573"/>
                    <a:pt x="4155" y="2239"/>
                    <a:pt x="3858" y="2025"/>
                  </a:cubicBezTo>
                  <a:cubicBezTo>
                    <a:pt x="3735" y="1931"/>
                    <a:pt x="3591" y="1883"/>
                    <a:pt x="3449" y="1883"/>
                  </a:cubicBezTo>
                  <a:cubicBezTo>
                    <a:pt x="3302" y="1883"/>
                    <a:pt x="3157" y="1934"/>
                    <a:pt x="3036" y="2037"/>
                  </a:cubicBezTo>
                  <a:cubicBezTo>
                    <a:pt x="2357" y="2584"/>
                    <a:pt x="1560" y="2870"/>
                    <a:pt x="1381" y="2918"/>
                  </a:cubicBezTo>
                  <a:cubicBezTo>
                    <a:pt x="1476" y="1465"/>
                    <a:pt x="2667" y="334"/>
                    <a:pt x="4120" y="334"/>
                  </a:cubicBezTo>
                  <a:close/>
                  <a:moveTo>
                    <a:pt x="4989" y="6466"/>
                  </a:moveTo>
                  <a:lnTo>
                    <a:pt x="4989" y="6823"/>
                  </a:lnTo>
                  <a:lnTo>
                    <a:pt x="4715" y="7871"/>
                  </a:lnTo>
                  <a:cubicBezTo>
                    <a:pt x="4536" y="7978"/>
                    <a:pt x="4334" y="8014"/>
                    <a:pt x="4120" y="8014"/>
                  </a:cubicBezTo>
                  <a:cubicBezTo>
                    <a:pt x="3917" y="8014"/>
                    <a:pt x="3703" y="7954"/>
                    <a:pt x="3524" y="7871"/>
                  </a:cubicBezTo>
                  <a:lnTo>
                    <a:pt x="3262" y="6823"/>
                  </a:lnTo>
                  <a:lnTo>
                    <a:pt x="3262" y="6466"/>
                  </a:lnTo>
                  <a:cubicBezTo>
                    <a:pt x="3524" y="6573"/>
                    <a:pt x="3822" y="6633"/>
                    <a:pt x="4120" y="6633"/>
                  </a:cubicBezTo>
                  <a:cubicBezTo>
                    <a:pt x="4417" y="6633"/>
                    <a:pt x="4715" y="6573"/>
                    <a:pt x="4989" y="6466"/>
                  </a:cubicBezTo>
                  <a:close/>
                  <a:moveTo>
                    <a:pt x="2619" y="9895"/>
                  </a:moveTo>
                  <a:lnTo>
                    <a:pt x="2619" y="10597"/>
                  </a:lnTo>
                  <a:lnTo>
                    <a:pt x="1226" y="10597"/>
                  </a:lnTo>
                  <a:lnTo>
                    <a:pt x="1226" y="9895"/>
                  </a:lnTo>
                  <a:lnTo>
                    <a:pt x="1762" y="9895"/>
                  </a:lnTo>
                  <a:lnTo>
                    <a:pt x="1762" y="9907"/>
                  </a:lnTo>
                  <a:cubicBezTo>
                    <a:pt x="1762" y="10002"/>
                    <a:pt x="1834" y="10074"/>
                    <a:pt x="1917" y="10074"/>
                  </a:cubicBezTo>
                  <a:cubicBezTo>
                    <a:pt x="2012" y="10074"/>
                    <a:pt x="2084" y="10002"/>
                    <a:pt x="2084" y="9907"/>
                  </a:cubicBezTo>
                  <a:lnTo>
                    <a:pt x="2084" y="9895"/>
                  </a:lnTo>
                  <a:close/>
                  <a:moveTo>
                    <a:pt x="4108" y="1"/>
                  </a:moveTo>
                  <a:cubicBezTo>
                    <a:pt x="2417" y="1"/>
                    <a:pt x="1048" y="1370"/>
                    <a:pt x="1048" y="3061"/>
                  </a:cubicBezTo>
                  <a:lnTo>
                    <a:pt x="1048" y="4430"/>
                  </a:lnTo>
                  <a:cubicBezTo>
                    <a:pt x="1048" y="4942"/>
                    <a:pt x="953" y="5251"/>
                    <a:pt x="881" y="5430"/>
                  </a:cubicBezTo>
                  <a:cubicBezTo>
                    <a:pt x="833" y="5561"/>
                    <a:pt x="833" y="5692"/>
                    <a:pt x="893" y="5811"/>
                  </a:cubicBezTo>
                  <a:cubicBezTo>
                    <a:pt x="953" y="5930"/>
                    <a:pt x="1060" y="6037"/>
                    <a:pt x="1191" y="6085"/>
                  </a:cubicBezTo>
                  <a:cubicBezTo>
                    <a:pt x="1607" y="6216"/>
                    <a:pt x="2238" y="6406"/>
                    <a:pt x="2917" y="6525"/>
                  </a:cubicBezTo>
                  <a:lnTo>
                    <a:pt x="2917" y="6752"/>
                  </a:lnTo>
                  <a:lnTo>
                    <a:pt x="2250" y="7061"/>
                  </a:lnTo>
                  <a:cubicBezTo>
                    <a:pt x="2143" y="7109"/>
                    <a:pt x="2060" y="7216"/>
                    <a:pt x="2024" y="7335"/>
                  </a:cubicBezTo>
                  <a:cubicBezTo>
                    <a:pt x="2012" y="7407"/>
                    <a:pt x="2012" y="7466"/>
                    <a:pt x="2024" y="7537"/>
                  </a:cubicBezTo>
                  <a:lnTo>
                    <a:pt x="786" y="7978"/>
                  </a:lnTo>
                  <a:cubicBezTo>
                    <a:pt x="310" y="8133"/>
                    <a:pt x="0" y="8585"/>
                    <a:pt x="0" y="9085"/>
                  </a:cubicBezTo>
                  <a:lnTo>
                    <a:pt x="0" y="10752"/>
                  </a:lnTo>
                  <a:cubicBezTo>
                    <a:pt x="0" y="10847"/>
                    <a:pt x="71" y="10919"/>
                    <a:pt x="167" y="10919"/>
                  </a:cubicBezTo>
                  <a:cubicBezTo>
                    <a:pt x="250" y="10919"/>
                    <a:pt x="333" y="10847"/>
                    <a:pt x="333" y="10752"/>
                  </a:cubicBezTo>
                  <a:lnTo>
                    <a:pt x="333" y="9085"/>
                  </a:lnTo>
                  <a:cubicBezTo>
                    <a:pt x="333" y="8716"/>
                    <a:pt x="572" y="8395"/>
                    <a:pt x="905" y="8276"/>
                  </a:cubicBezTo>
                  <a:lnTo>
                    <a:pt x="2203" y="7811"/>
                  </a:lnTo>
                  <a:lnTo>
                    <a:pt x="2369" y="8014"/>
                  </a:lnTo>
                  <a:lnTo>
                    <a:pt x="2191" y="8276"/>
                  </a:lnTo>
                  <a:cubicBezTo>
                    <a:pt x="2096" y="8419"/>
                    <a:pt x="2084" y="8597"/>
                    <a:pt x="2143" y="8764"/>
                  </a:cubicBezTo>
                  <a:lnTo>
                    <a:pt x="2512" y="9550"/>
                  </a:lnTo>
                  <a:lnTo>
                    <a:pt x="2024" y="9550"/>
                  </a:lnTo>
                  <a:lnTo>
                    <a:pt x="2024" y="9371"/>
                  </a:lnTo>
                  <a:cubicBezTo>
                    <a:pt x="2024" y="9276"/>
                    <a:pt x="1953" y="9204"/>
                    <a:pt x="1857" y="9204"/>
                  </a:cubicBezTo>
                  <a:cubicBezTo>
                    <a:pt x="1774" y="9204"/>
                    <a:pt x="1703" y="9276"/>
                    <a:pt x="1703" y="9371"/>
                  </a:cubicBezTo>
                  <a:lnTo>
                    <a:pt x="1703" y="9550"/>
                  </a:lnTo>
                  <a:lnTo>
                    <a:pt x="1000" y="9550"/>
                  </a:lnTo>
                  <a:cubicBezTo>
                    <a:pt x="905" y="9550"/>
                    <a:pt x="833" y="9621"/>
                    <a:pt x="833" y="9716"/>
                  </a:cubicBezTo>
                  <a:lnTo>
                    <a:pt x="833" y="10740"/>
                  </a:lnTo>
                  <a:cubicBezTo>
                    <a:pt x="833" y="10836"/>
                    <a:pt x="905" y="10907"/>
                    <a:pt x="1000" y="10907"/>
                  </a:cubicBezTo>
                  <a:lnTo>
                    <a:pt x="2715" y="10907"/>
                  </a:lnTo>
                  <a:cubicBezTo>
                    <a:pt x="2798" y="10907"/>
                    <a:pt x="2869" y="10836"/>
                    <a:pt x="2869" y="10740"/>
                  </a:cubicBezTo>
                  <a:lnTo>
                    <a:pt x="2869" y="10359"/>
                  </a:lnTo>
                  <a:lnTo>
                    <a:pt x="3084" y="10800"/>
                  </a:lnTo>
                  <a:cubicBezTo>
                    <a:pt x="3108" y="10859"/>
                    <a:pt x="3167" y="10895"/>
                    <a:pt x="3227" y="10895"/>
                  </a:cubicBezTo>
                  <a:cubicBezTo>
                    <a:pt x="3262" y="10895"/>
                    <a:pt x="3274" y="10895"/>
                    <a:pt x="3286" y="10871"/>
                  </a:cubicBezTo>
                  <a:cubicBezTo>
                    <a:pt x="3370" y="10847"/>
                    <a:pt x="3405" y="10740"/>
                    <a:pt x="3370" y="10669"/>
                  </a:cubicBezTo>
                  <a:lnTo>
                    <a:pt x="2417" y="8609"/>
                  </a:lnTo>
                  <a:cubicBezTo>
                    <a:pt x="2381" y="8550"/>
                    <a:pt x="2393" y="8490"/>
                    <a:pt x="2429" y="8430"/>
                  </a:cubicBezTo>
                  <a:lnTo>
                    <a:pt x="2667" y="8073"/>
                  </a:lnTo>
                  <a:cubicBezTo>
                    <a:pt x="2715" y="8014"/>
                    <a:pt x="2691" y="7942"/>
                    <a:pt x="2667" y="7895"/>
                  </a:cubicBezTo>
                  <a:lnTo>
                    <a:pt x="2334" y="7454"/>
                  </a:lnTo>
                  <a:cubicBezTo>
                    <a:pt x="2322" y="7418"/>
                    <a:pt x="2322" y="7395"/>
                    <a:pt x="2322" y="7383"/>
                  </a:cubicBezTo>
                  <a:cubicBezTo>
                    <a:pt x="2322" y="7359"/>
                    <a:pt x="2334" y="7335"/>
                    <a:pt x="2369" y="7323"/>
                  </a:cubicBezTo>
                  <a:lnTo>
                    <a:pt x="2953" y="7049"/>
                  </a:lnTo>
                  <a:lnTo>
                    <a:pt x="3286" y="8371"/>
                  </a:lnTo>
                  <a:cubicBezTo>
                    <a:pt x="3316" y="8450"/>
                    <a:pt x="3370" y="8496"/>
                    <a:pt x="3442" y="8496"/>
                  </a:cubicBezTo>
                  <a:cubicBezTo>
                    <a:pt x="3457" y="8496"/>
                    <a:pt x="3472" y="8494"/>
                    <a:pt x="3489" y="8490"/>
                  </a:cubicBezTo>
                  <a:cubicBezTo>
                    <a:pt x="3572" y="8466"/>
                    <a:pt x="3620" y="8383"/>
                    <a:pt x="3608" y="8299"/>
                  </a:cubicBezTo>
                  <a:lnTo>
                    <a:pt x="3584" y="8252"/>
                  </a:lnTo>
                  <a:lnTo>
                    <a:pt x="3584" y="8252"/>
                  </a:lnTo>
                  <a:cubicBezTo>
                    <a:pt x="3751" y="8311"/>
                    <a:pt x="3917" y="8335"/>
                    <a:pt x="4084" y="8335"/>
                  </a:cubicBezTo>
                  <a:cubicBezTo>
                    <a:pt x="4239" y="8335"/>
                    <a:pt x="4405" y="8299"/>
                    <a:pt x="4572" y="8252"/>
                  </a:cubicBezTo>
                  <a:lnTo>
                    <a:pt x="4572" y="8252"/>
                  </a:lnTo>
                  <a:lnTo>
                    <a:pt x="4084" y="10121"/>
                  </a:lnTo>
                  <a:lnTo>
                    <a:pt x="3786" y="9002"/>
                  </a:lnTo>
                  <a:cubicBezTo>
                    <a:pt x="3755" y="8918"/>
                    <a:pt x="3696" y="8881"/>
                    <a:pt x="3618" y="8881"/>
                  </a:cubicBezTo>
                  <a:cubicBezTo>
                    <a:pt x="3607" y="8881"/>
                    <a:pt x="3596" y="8881"/>
                    <a:pt x="3584" y="8883"/>
                  </a:cubicBezTo>
                  <a:cubicBezTo>
                    <a:pt x="3500" y="8907"/>
                    <a:pt x="3453" y="8990"/>
                    <a:pt x="3465" y="9073"/>
                  </a:cubicBezTo>
                  <a:lnTo>
                    <a:pt x="3917" y="10788"/>
                  </a:lnTo>
                  <a:cubicBezTo>
                    <a:pt x="3929" y="10859"/>
                    <a:pt x="4001" y="10907"/>
                    <a:pt x="4060" y="10907"/>
                  </a:cubicBezTo>
                  <a:cubicBezTo>
                    <a:pt x="4143" y="10907"/>
                    <a:pt x="4203" y="10859"/>
                    <a:pt x="4215" y="10788"/>
                  </a:cubicBezTo>
                  <a:lnTo>
                    <a:pt x="5191" y="7061"/>
                  </a:lnTo>
                  <a:lnTo>
                    <a:pt x="5775" y="7335"/>
                  </a:lnTo>
                  <a:cubicBezTo>
                    <a:pt x="5810" y="7347"/>
                    <a:pt x="5822" y="7383"/>
                    <a:pt x="5822" y="7395"/>
                  </a:cubicBezTo>
                  <a:cubicBezTo>
                    <a:pt x="5822" y="7407"/>
                    <a:pt x="5822" y="7430"/>
                    <a:pt x="5810" y="7466"/>
                  </a:cubicBezTo>
                  <a:lnTo>
                    <a:pt x="5477" y="7918"/>
                  </a:lnTo>
                  <a:cubicBezTo>
                    <a:pt x="5429" y="7978"/>
                    <a:pt x="5429" y="8049"/>
                    <a:pt x="5477" y="8097"/>
                  </a:cubicBezTo>
                  <a:lnTo>
                    <a:pt x="5715" y="8454"/>
                  </a:lnTo>
                  <a:cubicBezTo>
                    <a:pt x="5751" y="8514"/>
                    <a:pt x="5763" y="8573"/>
                    <a:pt x="5727" y="8633"/>
                  </a:cubicBezTo>
                  <a:lnTo>
                    <a:pt x="4774" y="10681"/>
                  </a:lnTo>
                  <a:cubicBezTo>
                    <a:pt x="4751" y="10752"/>
                    <a:pt x="4774" y="10859"/>
                    <a:pt x="4858" y="10895"/>
                  </a:cubicBezTo>
                  <a:cubicBezTo>
                    <a:pt x="4870" y="10907"/>
                    <a:pt x="4894" y="10907"/>
                    <a:pt x="4917" y="10907"/>
                  </a:cubicBezTo>
                  <a:cubicBezTo>
                    <a:pt x="4977" y="10907"/>
                    <a:pt x="5036" y="10871"/>
                    <a:pt x="5060" y="10812"/>
                  </a:cubicBezTo>
                  <a:lnTo>
                    <a:pt x="6013" y="8764"/>
                  </a:lnTo>
                  <a:cubicBezTo>
                    <a:pt x="6084" y="8597"/>
                    <a:pt x="6072" y="8419"/>
                    <a:pt x="5965" y="8276"/>
                  </a:cubicBezTo>
                  <a:lnTo>
                    <a:pt x="5786" y="8014"/>
                  </a:lnTo>
                  <a:lnTo>
                    <a:pt x="5953" y="7811"/>
                  </a:lnTo>
                  <a:lnTo>
                    <a:pt x="7251" y="8276"/>
                  </a:lnTo>
                  <a:cubicBezTo>
                    <a:pt x="7596" y="8395"/>
                    <a:pt x="7834" y="8716"/>
                    <a:pt x="7834" y="9085"/>
                  </a:cubicBezTo>
                  <a:lnTo>
                    <a:pt x="7834" y="10752"/>
                  </a:lnTo>
                  <a:cubicBezTo>
                    <a:pt x="7834" y="10847"/>
                    <a:pt x="7906" y="10919"/>
                    <a:pt x="7989" y="10919"/>
                  </a:cubicBezTo>
                  <a:cubicBezTo>
                    <a:pt x="8084" y="10919"/>
                    <a:pt x="8156" y="10847"/>
                    <a:pt x="8156" y="10752"/>
                  </a:cubicBezTo>
                  <a:lnTo>
                    <a:pt x="8156" y="9085"/>
                  </a:lnTo>
                  <a:cubicBezTo>
                    <a:pt x="8215" y="8585"/>
                    <a:pt x="7906" y="8133"/>
                    <a:pt x="7430" y="7978"/>
                  </a:cubicBezTo>
                  <a:lnTo>
                    <a:pt x="6191" y="7537"/>
                  </a:lnTo>
                  <a:cubicBezTo>
                    <a:pt x="6203" y="7478"/>
                    <a:pt x="6203" y="7407"/>
                    <a:pt x="6191" y="7335"/>
                  </a:cubicBezTo>
                  <a:cubicBezTo>
                    <a:pt x="6167" y="7216"/>
                    <a:pt x="6084" y="7121"/>
                    <a:pt x="5965" y="7061"/>
                  </a:cubicBezTo>
                  <a:lnTo>
                    <a:pt x="5298" y="6752"/>
                  </a:lnTo>
                  <a:lnTo>
                    <a:pt x="5298" y="6525"/>
                  </a:lnTo>
                  <a:cubicBezTo>
                    <a:pt x="5989" y="6406"/>
                    <a:pt x="6608" y="6228"/>
                    <a:pt x="7025" y="6085"/>
                  </a:cubicBezTo>
                  <a:cubicBezTo>
                    <a:pt x="7156" y="6037"/>
                    <a:pt x="7263" y="5954"/>
                    <a:pt x="7322" y="5811"/>
                  </a:cubicBezTo>
                  <a:cubicBezTo>
                    <a:pt x="7382" y="5692"/>
                    <a:pt x="7382" y="5549"/>
                    <a:pt x="7334" y="5430"/>
                  </a:cubicBezTo>
                  <a:cubicBezTo>
                    <a:pt x="7263" y="5251"/>
                    <a:pt x="7180" y="4918"/>
                    <a:pt x="7180" y="4430"/>
                  </a:cubicBezTo>
                  <a:lnTo>
                    <a:pt x="7180" y="3061"/>
                  </a:lnTo>
                  <a:cubicBezTo>
                    <a:pt x="7180" y="1370"/>
                    <a:pt x="5810" y="1"/>
                    <a:pt x="41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7" name="Google Shape;7207;p80"/>
            <p:cNvSpPr/>
            <p:nvPr/>
          </p:nvSpPr>
          <p:spPr>
            <a:xfrm>
              <a:off x="7686319" y="4368743"/>
              <a:ext cx="21131" cy="10581"/>
            </a:xfrm>
            <a:custGeom>
              <a:avLst/>
              <a:gdLst/>
              <a:ahLst/>
              <a:cxnLst/>
              <a:rect l="l" t="t" r="r" b="b"/>
              <a:pathLst>
                <a:path w="667" h="334" extrusionOk="0">
                  <a:moveTo>
                    <a:pt x="155" y="0"/>
                  </a:moveTo>
                  <a:cubicBezTo>
                    <a:pt x="72" y="0"/>
                    <a:pt x="0" y="72"/>
                    <a:pt x="0" y="167"/>
                  </a:cubicBezTo>
                  <a:cubicBezTo>
                    <a:pt x="0" y="250"/>
                    <a:pt x="72" y="334"/>
                    <a:pt x="155" y="334"/>
                  </a:cubicBezTo>
                  <a:lnTo>
                    <a:pt x="500" y="334"/>
                  </a:lnTo>
                  <a:cubicBezTo>
                    <a:pt x="596" y="334"/>
                    <a:pt x="667" y="250"/>
                    <a:pt x="667" y="167"/>
                  </a:cubicBezTo>
                  <a:cubicBezTo>
                    <a:pt x="667" y="72"/>
                    <a:pt x="59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8" name="Google Shape;7208;p80"/>
            <p:cNvSpPr/>
            <p:nvPr/>
          </p:nvSpPr>
          <p:spPr>
            <a:xfrm>
              <a:off x="7751199" y="4368743"/>
              <a:ext cx="21131" cy="10581"/>
            </a:xfrm>
            <a:custGeom>
              <a:avLst/>
              <a:gdLst/>
              <a:ahLst/>
              <a:cxnLst/>
              <a:rect l="l" t="t" r="r" b="b"/>
              <a:pathLst>
                <a:path w="667" h="334" extrusionOk="0">
                  <a:moveTo>
                    <a:pt x="167" y="0"/>
                  </a:moveTo>
                  <a:cubicBezTo>
                    <a:pt x="72" y="0"/>
                    <a:pt x="0" y="72"/>
                    <a:pt x="0" y="167"/>
                  </a:cubicBezTo>
                  <a:cubicBezTo>
                    <a:pt x="0" y="250"/>
                    <a:pt x="72" y="334"/>
                    <a:pt x="167" y="334"/>
                  </a:cubicBezTo>
                  <a:lnTo>
                    <a:pt x="512" y="334"/>
                  </a:lnTo>
                  <a:cubicBezTo>
                    <a:pt x="595" y="334"/>
                    <a:pt x="667" y="250"/>
                    <a:pt x="667" y="167"/>
                  </a:cubicBezTo>
                  <a:cubicBezTo>
                    <a:pt x="667" y="72"/>
                    <a:pt x="595"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9" name="Google Shape;7209;p80"/>
            <p:cNvSpPr/>
            <p:nvPr/>
          </p:nvSpPr>
          <p:spPr>
            <a:xfrm>
              <a:off x="7794189" y="4558474"/>
              <a:ext cx="37731" cy="37731"/>
            </a:xfrm>
            <a:custGeom>
              <a:avLst/>
              <a:gdLst/>
              <a:ahLst/>
              <a:cxnLst/>
              <a:rect l="l" t="t" r="r" b="b"/>
              <a:pathLst>
                <a:path w="1191" h="1191" extrusionOk="0">
                  <a:moveTo>
                    <a:pt x="596" y="0"/>
                  </a:moveTo>
                  <a:cubicBezTo>
                    <a:pt x="500" y="0"/>
                    <a:pt x="429" y="72"/>
                    <a:pt x="429" y="155"/>
                  </a:cubicBezTo>
                  <a:lnTo>
                    <a:pt x="429" y="429"/>
                  </a:lnTo>
                  <a:lnTo>
                    <a:pt x="167" y="429"/>
                  </a:lnTo>
                  <a:cubicBezTo>
                    <a:pt x="72" y="429"/>
                    <a:pt x="0" y="500"/>
                    <a:pt x="0" y="595"/>
                  </a:cubicBezTo>
                  <a:cubicBezTo>
                    <a:pt x="0" y="679"/>
                    <a:pt x="72" y="750"/>
                    <a:pt x="167" y="750"/>
                  </a:cubicBezTo>
                  <a:lnTo>
                    <a:pt x="429" y="750"/>
                  </a:lnTo>
                  <a:lnTo>
                    <a:pt x="429" y="1024"/>
                  </a:lnTo>
                  <a:cubicBezTo>
                    <a:pt x="429" y="1107"/>
                    <a:pt x="500" y="1191"/>
                    <a:pt x="596" y="1191"/>
                  </a:cubicBezTo>
                  <a:cubicBezTo>
                    <a:pt x="679" y="1191"/>
                    <a:pt x="762" y="1107"/>
                    <a:pt x="762" y="1024"/>
                  </a:cubicBezTo>
                  <a:lnTo>
                    <a:pt x="762" y="750"/>
                  </a:lnTo>
                  <a:lnTo>
                    <a:pt x="1024" y="750"/>
                  </a:lnTo>
                  <a:cubicBezTo>
                    <a:pt x="1120" y="750"/>
                    <a:pt x="1191" y="679"/>
                    <a:pt x="1191" y="595"/>
                  </a:cubicBezTo>
                  <a:cubicBezTo>
                    <a:pt x="1191" y="500"/>
                    <a:pt x="1120" y="429"/>
                    <a:pt x="1024" y="429"/>
                  </a:cubicBezTo>
                  <a:lnTo>
                    <a:pt x="762" y="429"/>
                  </a:lnTo>
                  <a:lnTo>
                    <a:pt x="762" y="155"/>
                  </a:lnTo>
                  <a:cubicBezTo>
                    <a:pt x="762" y="72"/>
                    <a:pt x="67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0" name="Google Shape;7210;p80"/>
            <p:cNvSpPr/>
            <p:nvPr/>
          </p:nvSpPr>
          <p:spPr>
            <a:xfrm>
              <a:off x="7691197" y="4385343"/>
              <a:ext cx="10613" cy="15492"/>
            </a:xfrm>
            <a:custGeom>
              <a:avLst/>
              <a:gdLst/>
              <a:ahLst/>
              <a:cxnLst/>
              <a:rect l="l" t="t" r="r" b="b"/>
              <a:pathLst>
                <a:path w="335" h="489" extrusionOk="0">
                  <a:moveTo>
                    <a:pt x="168" y="0"/>
                  </a:moveTo>
                  <a:cubicBezTo>
                    <a:pt x="84" y="0"/>
                    <a:pt x="1" y="72"/>
                    <a:pt x="1" y="167"/>
                  </a:cubicBezTo>
                  <a:lnTo>
                    <a:pt x="1" y="322"/>
                  </a:lnTo>
                  <a:cubicBezTo>
                    <a:pt x="1" y="417"/>
                    <a:pt x="84" y="488"/>
                    <a:pt x="168" y="488"/>
                  </a:cubicBezTo>
                  <a:cubicBezTo>
                    <a:pt x="263" y="488"/>
                    <a:pt x="334" y="417"/>
                    <a:pt x="334" y="322"/>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1" name="Google Shape;7211;p80"/>
            <p:cNvSpPr/>
            <p:nvPr/>
          </p:nvSpPr>
          <p:spPr>
            <a:xfrm>
              <a:off x="7756458" y="4385343"/>
              <a:ext cx="10233" cy="15492"/>
            </a:xfrm>
            <a:custGeom>
              <a:avLst/>
              <a:gdLst/>
              <a:ahLst/>
              <a:cxnLst/>
              <a:rect l="l" t="t" r="r" b="b"/>
              <a:pathLst>
                <a:path w="323" h="489" extrusionOk="0">
                  <a:moveTo>
                    <a:pt x="167" y="0"/>
                  </a:moveTo>
                  <a:cubicBezTo>
                    <a:pt x="72" y="0"/>
                    <a:pt x="1" y="72"/>
                    <a:pt x="1" y="167"/>
                  </a:cubicBezTo>
                  <a:lnTo>
                    <a:pt x="1" y="322"/>
                  </a:lnTo>
                  <a:cubicBezTo>
                    <a:pt x="1" y="417"/>
                    <a:pt x="72" y="488"/>
                    <a:pt x="167" y="488"/>
                  </a:cubicBezTo>
                  <a:cubicBezTo>
                    <a:pt x="251" y="488"/>
                    <a:pt x="322" y="417"/>
                    <a:pt x="322" y="322"/>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2" name="Google Shape;7212;p80"/>
            <p:cNvSpPr/>
            <p:nvPr/>
          </p:nvSpPr>
          <p:spPr>
            <a:xfrm>
              <a:off x="7699878" y="4415122"/>
              <a:ext cx="58893" cy="32092"/>
            </a:xfrm>
            <a:custGeom>
              <a:avLst/>
              <a:gdLst/>
              <a:ahLst/>
              <a:cxnLst/>
              <a:rect l="l" t="t" r="r" b="b"/>
              <a:pathLst>
                <a:path w="1859" h="1013" extrusionOk="0">
                  <a:moveTo>
                    <a:pt x="1501" y="322"/>
                  </a:moveTo>
                  <a:cubicBezTo>
                    <a:pt x="1430" y="537"/>
                    <a:pt x="1191" y="679"/>
                    <a:pt x="918" y="679"/>
                  </a:cubicBezTo>
                  <a:cubicBezTo>
                    <a:pt x="656" y="679"/>
                    <a:pt x="418" y="537"/>
                    <a:pt x="346" y="322"/>
                  </a:cubicBezTo>
                  <a:close/>
                  <a:moveTo>
                    <a:pt x="168" y="1"/>
                  </a:moveTo>
                  <a:cubicBezTo>
                    <a:pt x="72" y="1"/>
                    <a:pt x="1" y="72"/>
                    <a:pt x="1" y="156"/>
                  </a:cubicBezTo>
                  <a:cubicBezTo>
                    <a:pt x="1" y="620"/>
                    <a:pt x="418" y="1013"/>
                    <a:pt x="918" y="1013"/>
                  </a:cubicBezTo>
                  <a:cubicBezTo>
                    <a:pt x="1430" y="1013"/>
                    <a:pt x="1846" y="632"/>
                    <a:pt x="1846" y="156"/>
                  </a:cubicBezTo>
                  <a:cubicBezTo>
                    <a:pt x="1858" y="72"/>
                    <a:pt x="1787" y="1"/>
                    <a:pt x="1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13" name="Google Shape;7213;p80"/>
          <p:cNvGrpSpPr/>
          <p:nvPr/>
        </p:nvGrpSpPr>
        <p:grpSpPr>
          <a:xfrm>
            <a:off x="1767069" y="3360146"/>
            <a:ext cx="286324" cy="348163"/>
            <a:chOff x="1767069" y="3360146"/>
            <a:chExt cx="286324" cy="348163"/>
          </a:xfrm>
        </p:grpSpPr>
        <p:sp>
          <p:nvSpPr>
            <p:cNvPr id="7214" name="Google Shape;7214;p80"/>
            <p:cNvSpPr/>
            <p:nvPr/>
          </p:nvSpPr>
          <p:spPr>
            <a:xfrm>
              <a:off x="1767069" y="3404277"/>
              <a:ext cx="228223" cy="304033"/>
            </a:xfrm>
            <a:custGeom>
              <a:avLst/>
              <a:gdLst/>
              <a:ahLst/>
              <a:cxnLst/>
              <a:rect l="l" t="t" r="r" b="b"/>
              <a:pathLst>
                <a:path w="7204" h="9597" extrusionOk="0">
                  <a:moveTo>
                    <a:pt x="2072" y="7537"/>
                  </a:moveTo>
                  <a:lnTo>
                    <a:pt x="2072" y="9049"/>
                  </a:lnTo>
                  <a:lnTo>
                    <a:pt x="572" y="7537"/>
                  </a:lnTo>
                  <a:close/>
                  <a:moveTo>
                    <a:pt x="167" y="0"/>
                  </a:moveTo>
                  <a:cubicBezTo>
                    <a:pt x="72" y="0"/>
                    <a:pt x="0" y="72"/>
                    <a:pt x="0" y="155"/>
                  </a:cubicBezTo>
                  <a:lnTo>
                    <a:pt x="0" y="7382"/>
                  </a:lnTo>
                  <a:cubicBezTo>
                    <a:pt x="0" y="7418"/>
                    <a:pt x="12" y="7465"/>
                    <a:pt x="48" y="7501"/>
                  </a:cubicBezTo>
                  <a:lnTo>
                    <a:pt x="2096" y="9549"/>
                  </a:lnTo>
                  <a:cubicBezTo>
                    <a:pt x="2132" y="9585"/>
                    <a:pt x="2179" y="9597"/>
                    <a:pt x="2215" y="9597"/>
                  </a:cubicBezTo>
                  <a:lnTo>
                    <a:pt x="7025" y="9597"/>
                  </a:lnTo>
                  <a:cubicBezTo>
                    <a:pt x="7120" y="9597"/>
                    <a:pt x="7192" y="9513"/>
                    <a:pt x="7192" y="9430"/>
                  </a:cubicBezTo>
                  <a:lnTo>
                    <a:pt x="7192" y="7811"/>
                  </a:lnTo>
                  <a:cubicBezTo>
                    <a:pt x="7204" y="7715"/>
                    <a:pt x="7132" y="7644"/>
                    <a:pt x="7037" y="7644"/>
                  </a:cubicBezTo>
                  <a:cubicBezTo>
                    <a:pt x="6954" y="7644"/>
                    <a:pt x="6882" y="7715"/>
                    <a:pt x="6882" y="7811"/>
                  </a:cubicBezTo>
                  <a:lnTo>
                    <a:pt x="6882" y="9263"/>
                  </a:lnTo>
                  <a:lnTo>
                    <a:pt x="2382" y="9263"/>
                  </a:lnTo>
                  <a:lnTo>
                    <a:pt x="2382" y="7382"/>
                  </a:lnTo>
                  <a:cubicBezTo>
                    <a:pt x="2382" y="7287"/>
                    <a:pt x="2310" y="7215"/>
                    <a:pt x="2215" y="7215"/>
                  </a:cubicBezTo>
                  <a:lnTo>
                    <a:pt x="334" y="7215"/>
                  </a:lnTo>
                  <a:lnTo>
                    <a:pt x="334" y="322"/>
                  </a:lnTo>
                  <a:lnTo>
                    <a:pt x="1858" y="322"/>
                  </a:lnTo>
                  <a:cubicBezTo>
                    <a:pt x="1953" y="322"/>
                    <a:pt x="2024" y="250"/>
                    <a:pt x="2024" y="155"/>
                  </a:cubicBezTo>
                  <a:cubicBezTo>
                    <a:pt x="2024" y="72"/>
                    <a:pt x="1953" y="0"/>
                    <a:pt x="1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5" name="Google Shape;7215;p80"/>
            <p:cNvSpPr/>
            <p:nvPr/>
          </p:nvSpPr>
          <p:spPr>
            <a:xfrm>
              <a:off x="1799509" y="3360146"/>
              <a:ext cx="253884" cy="276883"/>
            </a:xfrm>
            <a:custGeom>
              <a:avLst/>
              <a:gdLst/>
              <a:ahLst/>
              <a:cxnLst/>
              <a:rect l="l" t="t" r="r" b="b"/>
              <a:pathLst>
                <a:path w="8014" h="8740" extrusionOk="0">
                  <a:moveTo>
                    <a:pt x="4406" y="3751"/>
                  </a:moveTo>
                  <a:cubicBezTo>
                    <a:pt x="4525" y="3870"/>
                    <a:pt x="4680" y="3965"/>
                    <a:pt x="4822" y="4048"/>
                  </a:cubicBezTo>
                  <a:lnTo>
                    <a:pt x="4822" y="4132"/>
                  </a:lnTo>
                  <a:lnTo>
                    <a:pt x="334" y="4132"/>
                  </a:lnTo>
                  <a:lnTo>
                    <a:pt x="334" y="3751"/>
                  </a:lnTo>
                  <a:close/>
                  <a:moveTo>
                    <a:pt x="5870" y="0"/>
                  </a:moveTo>
                  <a:cubicBezTo>
                    <a:pt x="4941" y="0"/>
                    <a:pt x="4156" y="583"/>
                    <a:pt x="3846" y="1405"/>
                  </a:cubicBezTo>
                  <a:lnTo>
                    <a:pt x="1477" y="1405"/>
                  </a:lnTo>
                  <a:cubicBezTo>
                    <a:pt x="1393" y="1405"/>
                    <a:pt x="1310" y="1476"/>
                    <a:pt x="1310" y="1572"/>
                  </a:cubicBezTo>
                  <a:cubicBezTo>
                    <a:pt x="1310" y="1655"/>
                    <a:pt x="1393" y="1726"/>
                    <a:pt x="1477" y="1726"/>
                  </a:cubicBezTo>
                  <a:lnTo>
                    <a:pt x="3739" y="1726"/>
                  </a:lnTo>
                  <a:cubicBezTo>
                    <a:pt x="3715" y="1869"/>
                    <a:pt x="3691" y="2012"/>
                    <a:pt x="3691" y="2167"/>
                  </a:cubicBezTo>
                  <a:cubicBezTo>
                    <a:pt x="3691" y="2643"/>
                    <a:pt x="3858" y="3084"/>
                    <a:pt x="4108" y="3441"/>
                  </a:cubicBezTo>
                  <a:lnTo>
                    <a:pt x="167" y="3441"/>
                  </a:lnTo>
                  <a:cubicBezTo>
                    <a:pt x="84" y="3441"/>
                    <a:pt x="0" y="3512"/>
                    <a:pt x="0" y="3608"/>
                  </a:cubicBezTo>
                  <a:lnTo>
                    <a:pt x="0" y="4310"/>
                  </a:lnTo>
                  <a:cubicBezTo>
                    <a:pt x="0" y="4393"/>
                    <a:pt x="84" y="4465"/>
                    <a:pt x="167" y="4465"/>
                  </a:cubicBezTo>
                  <a:lnTo>
                    <a:pt x="4977" y="4465"/>
                  </a:lnTo>
                  <a:cubicBezTo>
                    <a:pt x="5061" y="4465"/>
                    <a:pt x="5144" y="4393"/>
                    <a:pt x="5144" y="4310"/>
                  </a:cubicBezTo>
                  <a:lnTo>
                    <a:pt x="5144" y="4203"/>
                  </a:lnTo>
                  <a:cubicBezTo>
                    <a:pt x="5358" y="4274"/>
                    <a:pt x="5596" y="4322"/>
                    <a:pt x="5834" y="4322"/>
                  </a:cubicBezTo>
                  <a:lnTo>
                    <a:pt x="5834" y="8573"/>
                  </a:lnTo>
                  <a:cubicBezTo>
                    <a:pt x="5834" y="8668"/>
                    <a:pt x="5918" y="8739"/>
                    <a:pt x="6001" y="8739"/>
                  </a:cubicBezTo>
                  <a:cubicBezTo>
                    <a:pt x="6096" y="8739"/>
                    <a:pt x="6168" y="8668"/>
                    <a:pt x="6168" y="8573"/>
                  </a:cubicBezTo>
                  <a:lnTo>
                    <a:pt x="6168" y="4286"/>
                  </a:lnTo>
                  <a:cubicBezTo>
                    <a:pt x="6549" y="4227"/>
                    <a:pt x="6906" y="4084"/>
                    <a:pt x="7204" y="3834"/>
                  </a:cubicBezTo>
                  <a:cubicBezTo>
                    <a:pt x="7585" y="3512"/>
                    <a:pt x="7847" y="3096"/>
                    <a:pt x="7954" y="2619"/>
                  </a:cubicBezTo>
                  <a:cubicBezTo>
                    <a:pt x="7978" y="2536"/>
                    <a:pt x="7918" y="2441"/>
                    <a:pt x="7835" y="2429"/>
                  </a:cubicBezTo>
                  <a:cubicBezTo>
                    <a:pt x="7825" y="2428"/>
                    <a:pt x="7815" y="2427"/>
                    <a:pt x="7806" y="2427"/>
                  </a:cubicBezTo>
                  <a:cubicBezTo>
                    <a:pt x="7723" y="2427"/>
                    <a:pt x="7655" y="2473"/>
                    <a:pt x="7644" y="2548"/>
                  </a:cubicBezTo>
                  <a:cubicBezTo>
                    <a:pt x="7466" y="3381"/>
                    <a:pt x="6704" y="3989"/>
                    <a:pt x="5858" y="3989"/>
                  </a:cubicBezTo>
                  <a:cubicBezTo>
                    <a:pt x="4846" y="3989"/>
                    <a:pt x="4025" y="3179"/>
                    <a:pt x="4025" y="2167"/>
                  </a:cubicBezTo>
                  <a:cubicBezTo>
                    <a:pt x="4025" y="1155"/>
                    <a:pt x="4846" y="333"/>
                    <a:pt x="5858" y="333"/>
                  </a:cubicBezTo>
                  <a:cubicBezTo>
                    <a:pt x="6787" y="333"/>
                    <a:pt x="7585" y="1048"/>
                    <a:pt x="7680" y="1965"/>
                  </a:cubicBezTo>
                  <a:cubicBezTo>
                    <a:pt x="7704" y="2060"/>
                    <a:pt x="7775" y="2119"/>
                    <a:pt x="7858" y="2119"/>
                  </a:cubicBezTo>
                  <a:cubicBezTo>
                    <a:pt x="7954" y="2107"/>
                    <a:pt x="8013" y="2024"/>
                    <a:pt x="8013" y="1941"/>
                  </a:cubicBezTo>
                  <a:cubicBezTo>
                    <a:pt x="7954" y="1417"/>
                    <a:pt x="7716" y="929"/>
                    <a:pt x="7311" y="572"/>
                  </a:cubicBezTo>
                  <a:cubicBezTo>
                    <a:pt x="6906" y="214"/>
                    <a:pt x="6406" y="0"/>
                    <a:pt x="5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6" name="Google Shape;7216;p80"/>
            <p:cNvSpPr/>
            <p:nvPr/>
          </p:nvSpPr>
          <p:spPr>
            <a:xfrm>
              <a:off x="1948120" y="3388532"/>
              <a:ext cx="78852" cy="75367"/>
            </a:xfrm>
            <a:custGeom>
              <a:avLst/>
              <a:gdLst/>
              <a:ahLst/>
              <a:cxnLst/>
              <a:rect l="l" t="t" r="r" b="b"/>
              <a:pathLst>
                <a:path w="2489" h="2379" extrusionOk="0">
                  <a:moveTo>
                    <a:pt x="1513" y="330"/>
                  </a:moveTo>
                  <a:cubicBezTo>
                    <a:pt x="1667" y="330"/>
                    <a:pt x="1798" y="390"/>
                    <a:pt x="1917" y="497"/>
                  </a:cubicBezTo>
                  <a:cubicBezTo>
                    <a:pt x="2132" y="700"/>
                    <a:pt x="2132" y="1057"/>
                    <a:pt x="1905" y="1283"/>
                  </a:cubicBezTo>
                  <a:cubicBezTo>
                    <a:pt x="1792" y="1396"/>
                    <a:pt x="1646" y="1453"/>
                    <a:pt x="1504" y="1453"/>
                  </a:cubicBezTo>
                  <a:cubicBezTo>
                    <a:pt x="1361" y="1453"/>
                    <a:pt x="1221" y="1396"/>
                    <a:pt x="1120" y="1283"/>
                  </a:cubicBezTo>
                  <a:cubicBezTo>
                    <a:pt x="893" y="1057"/>
                    <a:pt x="893" y="700"/>
                    <a:pt x="1120" y="497"/>
                  </a:cubicBezTo>
                  <a:cubicBezTo>
                    <a:pt x="1215" y="390"/>
                    <a:pt x="1370" y="330"/>
                    <a:pt x="1513" y="330"/>
                  </a:cubicBezTo>
                  <a:close/>
                  <a:moveTo>
                    <a:pt x="1518" y="0"/>
                  </a:moveTo>
                  <a:cubicBezTo>
                    <a:pt x="1292" y="0"/>
                    <a:pt x="1066" y="86"/>
                    <a:pt x="893" y="259"/>
                  </a:cubicBezTo>
                  <a:cubicBezTo>
                    <a:pt x="584" y="569"/>
                    <a:pt x="548" y="1033"/>
                    <a:pt x="786" y="1390"/>
                  </a:cubicBezTo>
                  <a:lnTo>
                    <a:pt x="60" y="2116"/>
                  </a:lnTo>
                  <a:cubicBezTo>
                    <a:pt x="0" y="2176"/>
                    <a:pt x="0" y="2283"/>
                    <a:pt x="60" y="2343"/>
                  </a:cubicBezTo>
                  <a:cubicBezTo>
                    <a:pt x="96" y="2366"/>
                    <a:pt x="131" y="2378"/>
                    <a:pt x="179" y="2378"/>
                  </a:cubicBezTo>
                  <a:cubicBezTo>
                    <a:pt x="227" y="2378"/>
                    <a:pt x="274" y="2366"/>
                    <a:pt x="298" y="2343"/>
                  </a:cubicBezTo>
                  <a:lnTo>
                    <a:pt x="1024" y="1604"/>
                  </a:lnTo>
                  <a:cubicBezTo>
                    <a:pt x="1179" y="1712"/>
                    <a:pt x="1358" y="1759"/>
                    <a:pt x="1536" y="1759"/>
                  </a:cubicBezTo>
                  <a:cubicBezTo>
                    <a:pt x="1763" y="1759"/>
                    <a:pt x="1977" y="1664"/>
                    <a:pt x="2155" y="1509"/>
                  </a:cubicBezTo>
                  <a:cubicBezTo>
                    <a:pt x="2489" y="1164"/>
                    <a:pt x="2489" y="592"/>
                    <a:pt x="2144" y="259"/>
                  </a:cubicBezTo>
                  <a:cubicBezTo>
                    <a:pt x="1971" y="86"/>
                    <a:pt x="1745" y="0"/>
                    <a:pt x="15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7" name="Google Shape;7217;p80"/>
            <p:cNvSpPr/>
            <p:nvPr/>
          </p:nvSpPr>
          <p:spPr>
            <a:xfrm>
              <a:off x="1800270" y="3513636"/>
              <a:ext cx="162582" cy="10233"/>
            </a:xfrm>
            <a:custGeom>
              <a:avLst/>
              <a:gdLst/>
              <a:ahLst/>
              <a:cxnLst/>
              <a:rect l="l" t="t" r="r" b="b"/>
              <a:pathLst>
                <a:path w="5132" h="323" extrusionOk="0">
                  <a:moveTo>
                    <a:pt x="155" y="1"/>
                  </a:moveTo>
                  <a:cubicBezTo>
                    <a:pt x="72" y="1"/>
                    <a:pt x="0" y="72"/>
                    <a:pt x="0" y="156"/>
                  </a:cubicBezTo>
                  <a:cubicBezTo>
                    <a:pt x="0" y="251"/>
                    <a:pt x="72" y="322"/>
                    <a:pt x="155" y="322"/>
                  </a:cubicBezTo>
                  <a:lnTo>
                    <a:pt x="4965" y="322"/>
                  </a:lnTo>
                  <a:cubicBezTo>
                    <a:pt x="5060" y="322"/>
                    <a:pt x="5132" y="251"/>
                    <a:pt x="5132" y="156"/>
                  </a:cubicBezTo>
                  <a:cubicBezTo>
                    <a:pt x="5132" y="72"/>
                    <a:pt x="5060" y="1"/>
                    <a:pt x="4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8" name="Google Shape;7218;p80"/>
            <p:cNvSpPr/>
            <p:nvPr/>
          </p:nvSpPr>
          <p:spPr>
            <a:xfrm>
              <a:off x="1800270" y="3536287"/>
              <a:ext cx="162582" cy="10201"/>
            </a:xfrm>
            <a:custGeom>
              <a:avLst/>
              <a:gdLst/>
              <a:ahLst/>
              <a:cxnLst/>
              <a:rect l="l" t="t" r="r" b="b"/>
              <a:pathLst>
                <a:path w="5132" h="322" extrusionOk="0">
                  <a:moveTo>
                    <a:pt x="155" y="0"/>
                  </a:moveTo>
                  <a:cubicBezTo>
                    <a:pt x="72" y="0"/>
                    <a:pt x="0" y="72"/>
                    <a:pt x="0" y="155"/>
                  </a:cubicBezTo>
                  <a:cubicBezTo>
                    <a:pt x="0" y="250"/>
                    <a:pt x="72" y="322"/>
                    <a:pt x="155" y="322"/>
                  </a:cubicBezTo>
                  <a:lnTo>
                    <a:pt x="4965" y="322"/>
                  </a:lnTo>
                  <a:cubicBezTo>
                    <a:pt x="5060" y="322"/>
                    <a:pt x="5132" y="250"/>
                    <a:pt x="5132" y="155"/>
                  </a:cubicBezTo>
                  <a:cubicBezTo>
                    <a:pt x="5132" y="72"/>
                    <a:pt x="5060" y="0"/>
                    <a:pt x="4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9" name="Google Shape;7219;p80"/>
            <p:cNvSpPr/>
            <p:nvPr/>
          </p:nvSpPr>
          <p:spPr>
            <a:xfrm>
              <a:off x="1800270" y="3558146"/>
              <a:ext cx="162582" cy="10613"/>
            </a:xfrm>
            <a:custGeom>
              <a:avLst/>
              <a:gdLst/>
              <a:ahLst/>
              <a:cxnLst/>
              <a:rect l="l" t="t" r="r" b="b"/>
              <a:pathLst>
                <a:path w="5132" h="335" extrusionOk="0">
                  <a:moveTo>
                    <a:pt x="155" y="1"/>
                  </a:moveTo>
                  <a:cubicBezTo>
                    <a:pt x="72" y="1"/>
                    <a:pt x="0" y="84"/>
                    <a:pt x="0" y="168"/>
                  </a:cubicBezTo>
                  <a:cubicBezTo>
                    <a:pt x="0" y="263"/>
                    <a:pt x="72" y="334"/>
                    <a:pt x="155" y="334"/>
                  </a:cubicBezTo>
                  <a:lnTo>
                    <a:pt x="4965" y="334"/>
                  </a:lnTo>
                  <a:cubicBezTo>
                    <a:pt x="5060" y="334"/>
                    <a:pt x="5132" y="263"/>
                    <a:pt x="5132" y="168"/>
                  </a:cubicBezTo>
                  <a:cubicBezTo>
                    <a:pt x="5132" y="84"/>
                    <a:pt x="5060" y="1"/>
                    <a:pt x="4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0" name="Google Shape;7220;p80"/>
            <p:cNvSpPr/>
            <p:nvPr/>
          </p:nvSpPr>
          <p:spPr>
            <a:xfrm>
              <a:off x="1800270" y="3580798"/>
              <a:ext cx="162582" cy="10581"/>
            </a:xfrm>
            <a:custGeom>
              <a:avLst/>
              <a:gdLst/>
              <a:ahLst/>
              <a:cxnLst/>
              <a:rect l="l" t="t" r="r" b="b"/>
              <a:pathLst>
                <a:path w="5132" h="334" extrusionOk="0">
                  <a:moveTo>
                    <a:pt x="155" y="0"/>
                  </a:moveTo>
                  <a:cubicBezTo>
                    <a:pt x="72" y="0"/>
                    <a:pt x="0" y="84"/>
                    <a:pt x="0" y="167"/>
                  </a:cubicBezTo>
                  <a:cubicBezTo>
                    <a:pt x="0" y="262"/>
                    <a:pt x="72" y="334"/>
                    <a:pt x="155" y="334"/>
                  </a:cubicBezTo>
                  <a:lnTo>
                    <a:pt x="4965" y="334"/>
                  </a:lnTo>
                  <a:cubicBezTo>
                    <a:pt x="5060" y="334"/>
                    <a:pt x="5132" y="262"/>
                    <a:pt x="5132" y="167"/>
                  </a:cubicBezTo>
                  <a:cubicBezTo>
                    <a:pt x="5132" y="84"/>
                    <a:pt x="5060" y="0"/>
                    <a:pt x="4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21" name="Google Shape;7221;p80"/>
          <p:cNvGrpSpPr/>
          <p:nvPr/>
        </p:nvGrpSpPr>
        <p:grpSpPr>
          <a:xfrm>
            <a:off x="7149944" y="4266131"/>
            <a:ext cx="260283" cy="345914"/>
            <a:chOff x="7149944" y="4266131"/>
            <a:chExt cx="260283" cy="345914"/>
          </a:xfrm>
        </p:grpSpPr>
        <p:sp>
          <p:nvSpPr>
            <p:cNvPr id="7222" name="Google Shape;7222;p80"/>
            <p:cNvSpPr/>
            <p:nvPr/>
          </p:nvSpPr>
          <p:spPr>
            <a:xfrm>
              <a:off x="7149944" y="4266131"/>
              <a:ext cx="260283" cy="345914"/>
            </a:xfrm>
            <a:custGeom>
              <a:avLst/>
              <a:gdLst/>
              <a:ahLst/>
              <a:cxnLst/>
              <a:rect l="l" t="t" r="r" b="b"/>
              <a:pathLst>
                <a:path w="8216" h="10919" extrusionOk="0">
                  <a:moveTo>
                    <a:pt x="4096" y="1025"/>
                  </a:moveTo>
                  <a:cubicBezTo>
                    <a:pt x="5001" y="1025"/>
                    <a:pt x="5775" y="1608"/>
                    <a:pt x="6049" y="2442"/>
                  </a:cubicBezTo>
                  <a:cubicBezTo>
                    <a:pt x="5882" y="2358"/>
                    <a:pt x="5704" y="2299"/>
                    <a:pt x="5489" y="2239"/>
                  </a:cubicBezTo>
                  <a:cubicBezTo>
                    <a:pt x="5477" y="2236"/>
                    <a:pt x="5464" y="2234"/>
                    <a:pt x="5451" y="2234"/>
                  </a:cubicBezTo>
                  <a:cubicBezTo>
                    <a:pt x="5379" y="2234"/>
                    <a:pt x="5309" y="2288"/>
                    <a:pt x="5299" y="2358"/>
                  </a:cubicBezTo>
                  <a:cubicBezTo>
                    <a:pt x="5275" y="2454"/>
                    <a:pt x="5335" y="2537"/>
                    <a:pt x="5418" y="2561"/>
                  </a:cubicBezTo>
                  <a:cubicBezTo>
                    <a:pt x="5704" y="2632"/>
                    <a:pt x="5942" y="2739"/>
                    <a:pt x="6132" y="2835"/>
                  </a:cubicBezTo>
                  <a:cubicBezTo>
                    <a:pt x="6144" y="2930"/>
                    <a:pt x="6144" y="3013"/>
                    <a:pt x="6144" y="3108"/>
                  </a:cubicBezTo>
                  <a:lnTo>
                    <a:pt x="6144" y="4442"/>
                  </a:lnTo>
                  <a:cubicBezTo>
                    <a:pt x="6156" y="5561"/>
                    <a:pt x="5227" y="6502"/>
                    <a:pt x="4096" y="6502"/>
                  </a:cubicBezTo>
                  <a:cubicBezTo>
                    <a:pt x="2965" y="6502"/>
                    <a:pt x="2025" y="5573"/>
                    <a:pt x="2025" y="4430"/>
                  </a:cubicBezTo>
                  <a:lnTo>
                    <a:pt x="2025" y="3096"/>
                  </a:lnTo>
                  <a:cubicBezTo>
                    <a:pt x="2025" y="3001"/>
                    <a:pt x="2025" y="2918"/>
                    <a:pt x="2048" y="2823"/>
                  </a:cubicBezTo>
                  <a:cubicBezTo>
                    <a:pt x="2525" y="2537"/>
                    <a:pt x="3275" y="2382"/>
                    <a:pt x="4084" y="2382"/>
                  </a:cubicBezTo>
                  <a:cubicBezTo>
                    <a:pt x="4311" y="2382"/>
                    <a:pt x="4525" y="2394"/>
                    <a:pt x="4751" y="2418"/>
                  </a:cubicBezTo>
                  <a:cubicBezTo>
                    <a:pt x="4762" y="2421"/>
                    <a:pt x="4773" y="2422"/>
                    <a:pt x="4784" y="2422"/>
                  </a:cubicBezTo>
                  <a:cubicBezTo>
                    <a:pt x="4863" y="2422"/>
                    <a:pt x="4919" y="2350"/>
                    <a:pt x="4930" y="2287"/>
                  </a:cubicBezTo>
                  <a:cubicBezTo>
                    <a:pt x="4942" y="2203"/>
                    <a:pt x="4870" y="2120"/>
                    <a:pt x="4799" y="2108"/>
                  </a:cubicBezTo>
                  <a:cubicBezTo>
                    <a:pt x="4573" y="2073"/>
                    <a:pt x="4334" y="2061"/>
                    <a:pt x="4096" y="2061"/>
                  </a:cubicBezTo>
                  <a:cubicBezTo>
                    <a:pt x="3358" y="2061"/>
                    <a:pt x="2656" y="2203"/>
                    <a:pt x="2144" y="2442"/>
                  </a:cubicBezTo>
                  <a:cubicBezTo>
                    <a:pt x="2417" y="1608"/>
                    <a:pt x="3203" y="1025"/>
                    <a:pt x="4096" y="1025"/>
                  </a:cubicBezTo>
                  <a:close/>
                  <a:moveTo>
                    <a:pt x="4132" y="322"/>
                  </a:moveTo>
                  <a:cubicBezTo>
                    <a:pt x="5442" y="322"/>
                    <a:pt x="6549" y="1263"/>
                    <a:pt x="6775" y="2537"/>
                  </a:cubicBezTo>
                  <a:lnTo>
                    <a:pt x="7680" y="7645"/>
                  </a:lnTo>
                  <a:cubicBezTo>
                    <a:pt x="7692" y="7716"/>
                    <a:pt x="7668" y="7799"/>
                    <a:pt x="7597" y="7835"/>
                  </a:cubicBezTo>
                  <a:lnTo>
                    <a:pt x="7001" y="8180"/>
                  </a:lnTo>
                  <a:lnTo>
                    <a:pt x="5632" y="7692"/>
                  </a:lnTo>
                  <a:cubicBezTo>
                    <a:pt x="5418" y="7621"/>
                    <a:pt x="5287" y="7418"/>
                    <a:pt x="5287" y="7204"/>
                  </a:cubicBezTo>
                  <a:lnTo>
                    <a:pt x="5287" y="6502"/>
                  </a:lnTo>
                  <a:cubicBezTo>
                    <a:pt x="6001" y="6085"/>
                    <a:pt x="6478" y="5311"/>
                    <a:pt x="6478" y="4430"/>
                  </a:cubicBezTo>
                  <a:lnTo>
                    <a:pt x="6478" y="3096"/>
                  </a:lnTo>
                  <a:cubicBezTo>
                    <a:pt x="6478" y="2954"/>
                    <a:pt x="6466" y="2811"/>
                    <a:pt x="6454" y="2680"/>
                  </a:cubicBezTo>
                  <a:cubicBezTo>
                    <a:pt x="6358" y="2120"/>
                    <a:pt x="6061" y="1620"/>
                    <a:pt x="5644" y="1251"/>
                  </a:cubicBezTo>
                  <a:cubicBezTo>
                    <a:pt x="5215" y="894"/>
                    <a:pt x="4668" y="679"/>
                    <a:pt x="4108" y="679"/>
                  </a:cubicBezTo>
                  <a:cubicBezTo>
                    <a:pt x="3549" y="679"/>
                    <a:pt x="3001" y="870"/>
                    <a:pt x="2584" y="1251"/>
                  </a:cubicBezTo>
                  <a:cubicBezTo>
                    <a:pt x="2144" y="1608"/>
                    <a:pt x="1870" y="2108"/>
                    <a:pt x="1775" y="2680"/>
                  </a:cubicBezTo>
                  <a:cubicBezTo>
                    <a:pt x="1751" y="2811"/>
                    <a:pt x="1751" y="2954"/>
                    <a:pt x="1751" y="3096"/>
                  </a:cubicBezTo>
                  <a:lnTo>
                    <a:pt x="1751" y="4430"/>
                  </a:lnTo>
                  <a:cubicBezTo>
                    <a:pt x="1751" y="5311"/>
                    <a:pt x="2227" y="6085"/>
                    <a:pt x="2941" y="6502"/>
                  </a:cubicBezTo>
                  <a:lnTo>
                    <a:pt x="2941" y="7204"/>
                  </a:lnTo>
                  <a:cubicBezTo>
                    <a:pt x="2941" y="7418"/>
                    <a:pt x="2798" y="7621"/>
                    <a:pt x="2596" y="7692"/>
                  </a:cubicBezTo>
                  <a:lnTo>
                    <a:pt x="1227" y="8180"/>
                  </a:lnTo>
                  <a:lnTo>
                    <a:pt x="655" y="7835"/>
                  </a:lnTo>
                  <a:cubicBezTo>
                    <a:pt x="596" y="7799"/>
                    <a:pt x="560" y="7716"/>
                    <a:pt x="572" y="7645"/>
                  </a:cubicBezTo>
                  <a:lnTo>
                    <a:pt x="1477" y="2537"/>
                  </a:lnTo>
                  <a:cubicBezTo>
                    <a:pt x="1703" y="1251"/>
                    <a:pt x="2822" y="322"/>
                    <a:pt x="4132" y="322"/>
                  </a:cubicBezTo>
                  <a:close/>
                  <a:moveTo>
                    <a:pt x="4096" y="1"/>
                  </a:moveTo>
                  <a:cubicBezTo>
                    <a:pt x="2644" y="1"/>
                    <a:pt x="1382" y="1037"/>
                    <a:pt x="1120" y="2477"/>
                  </a:cubicBezTo>
                  <a:lnTo>
                    <a:pt x="215" y="7585"/>
                  </a:lnTo>
                  <a:cubicBezTo>
                    <a:pt x="179" y="7799"/>
                    <a:pt x="274" y="8002"/>
                    <a:pt x="453" y="8109"/>
                  </a:cubicBezTo>
                  <a:lnTo>
                    <a:pt x="786" y="8311"/>
                  </a:lnTo>
                  <a:cubicBezTo>
                    <a:pt x="310" y="8478"/>
                    <a:pt x="1" y="8931"/>
                    <a:pt x="1" y="9431"/>
                  </a:cubicBezTo>
                  <a:lnTo>
                    <a:pt x="1" y="10752"/>
                  </a:lnTo>
                  <a:cubicBezTo>
                    <a:pt x="1" y="10847"/>
                    <a:pt x="84" y="10919"/>
                    <a:pt x="167" y="10919"/>
                  </a:cubicBezTo>
                  <a:cubicBezTo>
                    <a:pt x="251" y="10919"/>
                    <a:pt x="334" y="10847"/>
                    <a:pt x="334" y="10752"/>
                  </a:cubicBezTo>
                  <a:lnTo>
                    <a:pt x="334" y="9431"/>
                  </a:lnTo>
                  <a:cubicBezTo>
                    <a:pt x="334" y="9121"/>
                    <a:pt x="489" y="8835"/>
                    <a:pt x="763" y="8669"/>
                  </a:cubicBezTo>
                  <a:cubicBezTo>
                    <a:pt x="1024" y="8931"/>
                    <a:pt x="1382" y="9133"/>
                    <a:pt x="1822" y="9300"/>
                  </a:cubicBezTo>
                  <a:cubicBezTo>
                    <a:pt x="1834" y="9312"/>
                    <a:pt x="1858" y="9312"/>
                    <a:pt x="1882" y="9312"/>
                  </a:cubicBezTo>
                  <a:cubicBezTo>
                    <a:pt x="1941" y="9312"/>
                    <a:pt x="2001" y="9264"/>
                    <a:pt x="2025" y="9204"/>
                  </a:cubicBezTo>
                  <a:cubicBezTo>
                    <a:pt x="2060" y="9121"/>
                    <a:pt x="2025" y="9026"/>
                    <a:pt x="1941" y="9002"/>
                  </a:cubicBezTo>
                  <a:cubicBezTo>
                    <a:pt x="1608" y="8871"/>
                    <a:pt x="1334" y="8716"/>
                    <a:pt x="1108" y="8538"/>
                  </a:cubicBezTo>
                  <a:lnTo>
                    <a:pt x="2679" y="7990"/>
                  </a:lnTo>
                  <a:cubicBezTo>
                    <a:pt x="3025" y="7871"/>
                    <a:pt x="3251" y="7561"/>
                    <a:pt x="3251" y="7204"/>
                  </a:cubicBezTo>
                  <a:lnTo>
                    <a:pt x="3251" y="6645"/>
                  </a:lnTo>
                  <a:cubicBezTo>
                    <a:pt x="3513" y="6752"/>
                    <a:pt x="3811" y="6811"/>
                    <a:pt x="4108" y="6811"/>
                  </a:cubicBezTo>
                  <a:cubicBezTo>
                    <a:pt x="4406" y="6811"/>
                    <a:pt x="4703" y="6752"/>
                    <a:pt x="4977" y="6645"/>
                  </a:cubicBezTo>
                  <a:lnTo>
                    <a:pt x="4977" y="7204"/>
                  </a:lnTo>
                  <a:cubicBezTo>
                    <a:pt x="4977" y="7561"/>
                    <a:pt x="5192" y="7871"/>
                    <a:pt x="5537" y="7990"/>
                  </a:cubicBezTo>
                  <a:lnTo>
                    <a:pt x="7120" y="8538"/>
                  </a:lnTo>
                  <a:cubicBezTo>
                    <a:pt x="6442" y="9073"/>
                    <a:pt x="5335" y="9383"/>
                    <a:pt x="4108" y="9383"/>
                  </a:cubicBezTo>
                  <a:cubicBezTo>
                    <a:pt x="3572" y="9383"/>
                    <a:pt x="3072" y="9323"/>
                    <a:pt x="2596" y="9204"/>
                  </a:cubicBezTo>
                  <a:cubicBezTo>
                    <a:pt x="2586" y="9203"/>
                    <a:pt x="2577" y="9203"/>
                    <a:pt x="2567" y="9203"/>
                  </a:cubicBezTo>
                  <a:cubicBezTo>
                    <a:pt x="2484" y="9203"/>
                    <a:pt x="2415" y="9249"/>
                    <a:pt x="2394" y="9323"/>
                  </a:cubicBezTo>
                  <a:cubicBezTo>
                    <a:pt x="2382" y="9419"/>
                    <a:pt x="2429" y="9502"/>
                    <a:pt x="2513" y="9514"/>
                  </a:cubicBezTo>
                  <a:cubicBezTo>
                    <a:pt x="2775" y="9573"/>
                    <a:pt x="3037" y="9621"/>
                    <a:pt x="3310" y="9669"/>
                  </a:cubicBezTo>
                  <a:lnTo>
                    <a:pt x="3632" y="10800"/>
                  </a:lnTo>
                  <a:cubicBezTo>
                    <a:pt x="3644" y="10871"/>
                    <a:pt x="3727" y="10919"/>
                    <a:pt x="3787" y="10919"/>
                  </a:cubicBezTo>
                  <a:lnTo>
                    <a:pt x="3822" y="10919"/>
                  </a:lnTo>
                  <a:cubicBezTo>
                    <a:pt x="3918" y="10883"/>
                    <a:pt x="3965" y="10800"/>
                    <a:pt x="3930" y="10728"/>
                  </a:cubicBezTo>
                  <a:lnTo>
                    <a:pt x="3644" y="9716"/>
                  </a:lnTo>
                  <a:lnTo>
                    <a:pt x="3644" y="9716"/>
                  </a:lnTo>
                  <a:cubicBezTo>
                    <a:pt x="3811" y="9728"/>
                    <a:pt x="3965" y="9728"/>
                    <a:pt x="4120" y="9728"/>
                  </a:cubicBezTo>
                  <a:cubicBezTo>
                    <a:pt x="4287" y="9728"/>
                    <a:pt x="4442" y="9728"/>
                    <a:pt x="4596" y="9716"/>
                  </a:cubicBezTo>
                  <a:lnTo>
                    <a:pt x="4596" y="9716"/>
                  </a:lnTo>
                  <a:lnTo>
                    <a:pt x="4322" y="10728"/>
                  </a:lnTo>
                  <a:cubicBezTo>
                    <a:pt x="4287" y="10812"/>
                    <a:pt x="4346" y="10907"/>
                    <a:pt x="4418" y="10919"/>
                  </a:cubicBezTo>
                  <a:lnTo>
                    <a:pt x="4465" y="10919"/>
                  </a:lnTo>
                  <a:cubicBezTo>
                    <a:pt x="4537" y="10919"/>
                    <a:pt x="4596" y="10871"/>
                    <a:pt x="4620" y="10800"/>
                  </a:cubicBezTo>
                  <a:lnTo>
                    <a:pt x="4942" y="9669"/>
                  </a:lnTo>
                  <a:cubicBezTo>
                    <a:pt x="5989" y="9550"/>
                    <a:pt x="6894" y="9192"/>
                    <a:pt x="7454" y="8669"/>
                  </a:cubicBezTo>
                  <a:cubicBezTo>
                    <a:pt x="7728" y="8823"/>
                    <a:pt x="7894" y="9097"/>
                    <a:pt x="7894" y="9419"/>
                  </a:cubicBezTo>
                  <a:lnTo>
                    <a:pt x="7894" y="10740"/>
                  </a:lnTo>
                  <a:cubicBezTo>
                    <a:pt x="7894" y="10824"/>
                    <a:pt x="7966" y="10907"/>
                    <a:pt x="8049" y="10907"/>
                  </a:cubicBezTo>
                  <a:cubicBezTo>
                    <a:pt x="8144" y="10907"/>
                    <a:pt x="8216" y="10824"/>
                    <a:pt x="8216" y="10740"/>
                  </a:cubicBezTo>
                  <a:lnTo>
                    <a:pt x="8216" y="9431"/>
                  </a:lnTo>
                  <a:cubicBezTo>
                    <a:pt x="8192" y="8931"/>
                    <a:pt x="7859" y="8478"/>
                    <a:pt x="7406" y="8311"/>
                  </a:cubicBezTo>
                  <a:lnTo>
                    <a:pt x="7740" y="8109"/>
                  </a:lnTo>
                  <a:cubicBezTo>
                    <a:pt x="7918" y="8002"/>
                    <a:pt x="8013" y="7799"/>
                    <a:pt x="7978" y="7585"/>
                  </a:cubicBezTo>
                  <a:lnTo>
                    <a:pt x="7073" y="2477"/>
                  </a:lnTo>
                  <a:cubicBezTo>
                    <a:pt x="6823" y="1037"/>
                    <a:pt x="5573" y="1"/>
                    <a:pt x="4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3" name="Google Shape;7223;p80"/>
            <p:cNvSpPr/>
            <p:nvPr/>
          </p:nvSpPr>
          <p:spPr>
            <a:xfrm>
              <a:off x="7257815" y="4428808"/>
              <a:ext cx="43782" cy="15396"/>
            </a:xfrm>
            <a:custGeom>
              <a:avLst/>
              <a:gdLst/>
              <a:ahLst/>
              <a:cxnLst/>
              <a:rect l="l" t="t" r="r" b="b"/>
              <a:pathLst>
                <a:path w="1382" h="486" extrusionOk="0">
                  <a:moveTo>
                    <a:pt x="178" y="0"/>
                  </a:moveTo>
                  <a:cubicBezTo>
                    <a:pt x="138" y="0"/>
                    <a:pt x="96" y="15"/>
                    <a:pt x="60" y="45"/>
                  </a:cubicBezTo>
                  <a:cubicBezTo>
                    <a:pt x="1" y="105"/>
                    <a:pt x="1" y="200"/>
                    <a:pt x="60" y="259"/>
                  </a:cubicBezTo>
                  <a:cubicBezTo>
                    <a:pt x="203" y="402"/>
                    <a:pt x="441" y="486"/>
                    <a:pt x="691" y="486"/>
                  </a:cubicBezTo>
                  <a:cubicBezTo>
                    <a:pt x="941" y="486"/>
                    <a:pt x="1179" y="414"/>
                    <a:pt x="1322" y="259"/>
                  </a:cubicBezTo>
                  <a:cubicBezTo>
                    <a:pt x="1382" y="200"/>
                    <a:pt x="1382" y="105"/>
                    <a:pt x="1322" y="45"/>
                  </a:cubicBezTo>
                  <a:cubicBezTo>
                    <a:pt x="1287" y="15"/>
                    <a:pt x="1245" y="0"/>
                    <a:pt x="1205" y="0"/>
                  </a:cubicBezTo>
                  <a:cubicBezTo>
                    <a:pt x="1165" y="0"/>
                    <a:pt x="1126" y="15"/>
                    <a:pt x="1096" y="45"/>
                  </a:cubicBezTo>
                  <a:cubicBezTo>
                    <a:pt x="1037" y="105"/>
                    <a:pt x="906" y="164"/>
                    <a:pt x="691" y="164"/>
                  </a:cubicBezTo>
                  <a:cubicBezTo>
                    <a:pt x="477" y="164"/>
                    <a:pt x="346" y="81"/>
                    <a:pt x="286" y="45"/>
                  </a:cubicBezTo>
                  <a:cubicBezTo>
                    <a:pt x="257" y="15"/>
                    <a:pt x="218" y="0"/>
                    <a:pt x="1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4" name="Google Shape;7224;p80"/>
            <p:cNvSpPr/>
            <p:nvPr/>
          </p:nvSpPr>
          <p:spPr>
            <a:xfrm>
              <a:off x="7241975" y="4390602"/>
              <a:ext cx="10581" cy="15523"/>
            </a:xfrm>
            <a:custGeom>
              <a:avLst/>
              <a:gdLst/>
              <a:ahLst/>
              <a:cxnLst/>
              <a:rect l="l" t="t" r="r" b="b"/>
              <a:pathLst>
                <a:path w="334" h="490" extrusionOk="0">
                  <a:moveTo>
                    <a:pt x="167" y="1"/>
                  </a:moveTo>
                  <a:cubicBezTo>
                    <a:pt x="72" y="1"/>
                    <a:pt x="1" y="72"/>
                    <a:pt x="1" y="156"/>
                  </a:cubicBezTo>
                  <a:lnTo>
                    <a:pt x="1" y="322"/>
                  </a:lnTo>
                  <a:cubicBezTo>
                    <a:pt x="1" y="418"/>
                    <a:pt x="72" y="489"/>
                    <a:pt x="167" y="489"/>
                  </a:cubicBezTo>
                  <a:cubicBezTo>
                    <a:pt x="251" y="489"/>
                    <a:pt x="334" y="418"/>
                    <a:pt x="334" y="322"/>
                  </a:cubicBezTo>
                  <a:lnTo>
                    <a:pt x="334" y="156"/>
                  </a:lnTo>
                  <a:cubicBezTo>
                    <a:pt x="310"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5" name="Google Shape;7225;p80"/>
            <p:cNvSpPr/>
            <p:nvPr/>
          </p:nvSpPr>
          <p:spPr>
            <a:xfrm>
              <a:off x="7307236" y="4390602"/>
              <a:ext cx="10201" cy="15523"/>
            </a:xfrm>
            <a:custGeom>
              <a:avLst/>
              <a:gdLst/>
              <a:ahLst/>
              <a:cxnLst/>
              <a:rect l="l" t="t" r="r" b="b"/>
              <a:pathLst>
                <a:path w="322" h="490" extrusionOk="0">
                  <a:moveTo>
                    <a:pt x="155" y="1"/>
                  </a:moveTo>
                  <a:cubicBezTo>
                    <a:pt x="72" y="1"/>
                    <a:pt x="0" y="72"/>
                    <a:pt x="0" y="156"/>
                  </a:cubicBezTo>
                  <a:lnTo>
                    <a:pt x="0" y="322"/>
                  </a:lnTo>
                  <a:cubicBezTo>
                    <a:pt x="0" y="418"/>
                    <a:pt x="72" y="489"/>
                    <a:pt x="155" y="489"/>
                  </a:cubicBezTo>
                  <a:cubicBezTo>
                    <a:pt x="250" y="489"/>
                    <a:pt x="322" y="418"/>
                    <a:pt x="322" y="322"/>
                  </a:cubicBezTo>
                  <a:lnTo>
                    <a:pt x="322" y="156"/>
                  </a:lnTo>
                  <a:cubicBezTo>
                    <a:pt x="310"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6" name="Google Shape;7226;p80"/>
            <p:cNvSpPr/>
            <p:nvPr/>
          </p:nvSpPr>
          <p:spPr>
            <a:xfrm>
              <a:off x="7236336" y="4374382"/>
              <a:ext cx="21131" cy="10613"/>
            </a:xfrm>
            <a:custGeom>
              <a:avLst/>
              <a:gdLst/>
              <a:ahLst/>
              <a:cxnLst/>
              <a:rect l="l" t="t" r="r" b="b"/>
              <a:pathLst>
                <a:path w="667" h="335" extrusionOk="0">
                  <a:moveTo>
                    <a:pt x="167" y="1"/>
                  </a:moveTo>
                  <a:cubicBezTo>
                    <a:pt x="71" y="1"/>
                    <a:pt x="0" y="72"/>
                    <a:pt x="0" y="168"/>
                  </a:cubicBezTo>
                  <a:cubicBezTo>
                    <a:pt x="0" y="251"/>
                    <a:pt x="71" y="334"/>
                    <a:pt x="167" y="334"/>
                  </a:cubicBezTo>
                  <a:lnTo>
                    <a:pt x="512" y="334"/>
                  </a:lnTo>
                  <a:cubicBezTo>
                    <a:pt x="595" y="334"/>
                    <a:pt x="667" y="251"/>
                    <a:pt x="667" y="168"/>
                  </a:cubicBezTo>
                  <a:cubicBezTo>
                    <a:pt x="667" y="72"/>
                    <a:pt x="595"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7" name="Google Shape;7227;p80"/>
            <p:cNvSpPr/>
            <p:nvPr/>
          </p:nvSpPr>
          <p:spPr>
            <a:xfrm>
              <a:off x="7301565" y="4374382"/>
              <a:ext cx="21162" cy="10613"/>
            </a:xfrm>
            <a:custGeom>
              <a:avLst/>
              <a:gdLst/>
              <a:ahLst/>
              <a:cxnLst/>
              <a:rect l="l" t="t" r="r" b="b"/>
              <a:pathLst>
                <a:path w="668" h="335" extrusionOk="0">
                  <a:moveTo>
                    <a:pt x="156" y="1"/>
                  </a:moveTo>
                  <a:cubicBezTo>
                    <a:pt x="72" y="1"/>
                    <a:pt x="1" y="72"/>
                    <a:pt x="1" y="168"/>
                  </a:cubicBezTo>
                  <a:cubicBezTo>
                    <a:pt x="1" y="251"/>
                    <a:pt x="72" y="334"/>
                    <a:pt x="156" y="334"/>
                  </a:cubicBezTo>
                  <a:lnTo>
                    <a:pt x="501" y="334"/>
                  </a:lnTo>
                  <a:cubicBezTo>
                    <a:pt x="596" y="334"/>
                    <a:pt x="668" y="251"/>
                    <a:pt x="668" y="168"/>
                  </a:cubicBezTo>
                  <a:cubicBezTo>
                    <a:pt x="668" y="72"/>
                    <a:pt x="596"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28" name="Google Shape;7228;p80"/>
          <p:cNvGrpSpPr/>
          <p:nvPr/>
        </p:nvGrpSpPr>
        <p:grpSpPr>
          <a:xfrm>
            <a:off x="6695051" y="4259351"/>
            <a:ext cx="270104" cy="360233"/>
            <a:chOff x="6695051" y="4259351"/>
            <a:chExt cx="270104" cy="360233"/>
          </a:xfrm>
        </p:grpSpPr>
        <p:sp>
          <p:nvSpPr>
            <p:cNvPr id="7229" name="Google Shape;7229;p80"/>
            <p:cNvSpPr/>
            <p:nvPr/>
          </p:nvSpPr>
          <p:spPr>
            <a:xfrm>
              <a:off x="6790852" y="4383442"/>
              <a:ext cx="10233" cy="15872"/>
            </a:xfrm>
            <a:custGeom>
              <a:avLst/>
              <a:gdLst/>
              <a:ahLst/>
              <a:cxnLst/>
              <a:rect l="l" t="t" r="r" b="b"/>
              <a:pathLst>
                <a:path w="323" h="501" extrusionOk="0">
                  <a:moveTo>
                    <a:pt x="167" y="1"/>
                  </a:moveTo>
                  <a:cubicBezTo>
                    <a:pt x="72" y="1"/>
                    <a:pt x="1" y="72"/>
                    <a:pt x="1" y="167"/>
                  </a:cubicBezTo>
                  <a:lnTo>
                    <a:pt x="1" y="346"/>
                  </a:lnTo>
                  <a:cubicBezTo>
                    <a:pt x="1" y="429"/>
                    <a:pt x="72" y="501"/>
                    <a:pt x="167" y="501"/>
                  </a:cubicBezTo>
                  <a:cubicBezTo>
                    <a:pt x="251" y="501"/>
                    <a:pt x="322" y="429"/>
                    <a:pt x="322" y="346"/>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0" name="Google Shape;7230;p80"/>
            <p:cNvSpPr/>
            <p:nvPr/>
          </p:nvSpPr>
          <p:spPr>
            <a:xfrm>
              <a:off x="6858742" y="4383442"/>
              <a:ext cx="10233" cy="15872"/>
            </a:xfrm>
            <a:custGeom>
              <a:avLst/>
              <a:gdLst/>
              <a:ahLst/>
              <a:cxnLst/>
              <a:rect l="l" t="t" r="r" b="b"/>
              <a:pathLst>
                <a:path w="323" h="501" extrusionOk="0">
                  <a:moveTo>
                    <a:pt x="168" y="1"/>
                  </a:moveTo>
                  <a:cubicBezTo>
                    <a:pt x="72" y="1"/>
                    <a:pt x="1" y="72"/>
                    <a:pt x="1" y="167"/>
                  </a:cubicBezTo>
                  <a:lnTo>
                    <a:pt x="1" y="346"/>
                  </a:lnTo>
                  <a:cubicBezTo>
                    <a:pt x="1" y="429"/>
                    <a:pt x="72" y="501"/>
                    <a:pt x="168" y="501"/>
                  </a:cubicBezTo>
                  <a:cubicBezTo>
                    <a:pt x="251" y="501"/>
                    <a:pt x="322" y="429"/>
                    <a:pt x="322" y="346"/>
                  </a:cubicBezTo>
                  <a:lnTo>
                    <a:pt x="322" y="167"/>
                  </a:lnTo>
                  <a:cubicBezTo>
                    <a:pt x="322"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1" name="Google Shape;7231;p80"/>
            <p:cNvSpPr/>
            <p:nvPr/>
          </p:nvSpPr>
          <p:spPr>
            <a:xfrm>
              <a:off x="6695051" y="4259351"/>
              <a:ext cx="270104" cy="360233"/>
            </a:xfrm>
            <a:custGeom>
              <a:avLst/>
              <a:gdLst/>
              <a:ahLst/>
              <a:cxnLst/>
              <a:rect l="l" t="t" r="r" b="b"/>
              <a:pathLst>
                <a:path w="8526" h="11371" extrusionOk="0">
                  <a:moveTo>
                    <a:pt x="4263" y="310"/>
                  </a:moveTo>
                  <a:cubicBezTo>
                    <a:pt x="5835" y="310"/>
                    <a:pt x="7121" y="1596"/>
                    <a:pt x="7121" y="3168"/>
                  </a:cubicBezTo>
                  <a:lnTo>
                    <a:pt x="7121" y="3781"/>
                  </a:lnTo>
                  <a:lnTo>
                    <a:pt x="7121" y="3781"/>
                  </a:lnTo>
                  <a:cubicBezTo>
                    <a:pt x="7030" y="3736"/>
                    <a:pt x="6949" y="3703"/>
                    <a:pt x="6847" y="3703"/>
                  </a:cubicBezTo>
                  <a:lnTo>
                    <a:pt x="6763" y="3703"/>
                  </a:lnTo>
                  <a:cubicBezTo>
                    <a:pt x="6597" y="3703"/>
                    <a:pt x="6430" y="3680"/>
                    <a:pt x="6263" y="3632"/>
                  </a:cubicBezTo>
                  <a:cubicBezTo>
                    <a:pt x="6251" y="3628"/>
                    <a:pt x="6238" y="3627"/>
                    <a:pt x="6225" y="3627"/>
                  </a:cubicBezTo>
                  <a:cubicBezTo>
                    <a:pt x="6153" y="3627"/>
                    <a:pt x="6081" y="3680"/>
                    <a:pt x="6061" y="3751"/>
                  </a:cubicBezTo>
                  <a:cubicBezTo>
                    <a:pt x="6025" y="3846"/>
                    <a:pt x="6085" y="3930"/>
                    <a:pt x="6180" y="3965"/>
                  </a:cubicBezTo>
                  <a:cubicBezTo>
                    <a:pt x="6370" y="4025"/>
                    <a:pt x="6561" y="4037"/>
                    <a:pt x="6763" y="4037"/>
                  </a:cubicBezTo>
                  <a:lnTo>
                    <a:pt x="6847" y="4037"/>
                  </a:lnTo>
                  <a:cubicBezTo>
                    <a:pt x="7001" y="4037"/>
                    <a:pt x="7132" y="4156"/>
                    <a:pt x="7132" y="4322"/>
                  </a:cubicBezTo>
                  <a:cubicBezTo>
                    <a:pt x="7132" y="4477"/>
                    <a:pt x="7013" y="4596"/>
                    <a:pt x="6847" y="4596"/>
                  </a:cubicBezTo>
                  <a:lnTo>
                    <a:pt x="6740" y="4596"/>
                  </a:lnTo>
                  <a:lnTo>
                    <a:pt x="6740" y="4584"/>
                  </a:lnTo>
                  <a:cubicBezTo>
                    <a:pt x="6740" y="4489"/>
                    <a:pt x="6668" y="4418"/>
                    <a:pt x="6585" y="4418"/>
                  </a:cubicBezTo>
                  <a:cubicBezTo>
                    <a:pt x="6489" y="4418"/>
                    <a:pt x="6418" y="4489"/>
                    <a:pt x="6418" y="4584"/>
                  </a:cubicBezTo>
                  <a:cubicBezTo>
                    <a:pt x="6418" y="5775"/>
                    <a:pt x="5454" y="6739"/>
                    <a:pt x="4263" y="6739"/>
                  </a:cubicBezTo>
                  <a:cubicBezTo>
                    <a:pt x="3072" y="6739"/>
                    <a:pt x="2096" y="5775"/>
                    <a:pt x="2096" y="4584"/>
                  </a:cubicBezTo>
                  <a:cubicBezTo>
                    <a:pt x="2096" y="4489"/>
                    <a:pt x="2025" y="4418"/>
                    <a:pt x="1941" y="4418"/>
                  </a:cubicBezTo>
                  <a:cubicBezTo>
                    <a:pt x="1846" y="4418"/>
                    <a:pt x="1775" y="4489"/>
                    <a:pt x="1775" y="4584"/>
                  </a:cubicBezTo>
                  <a:lnTo>
                    <a:pt x="1775" y="4596"/>
                  </a:lnTo>
                  <a:lnTo>
                    <a:pt x="1667" y="4596"/>
                  </a:lnTo>
                  <a:cubicBezTo>
                    <a:pt x="1525" y="4596"/>
                    <a:pt x="1382" y="4477"/>
                    <a:pt x="1382" y="4322"/>
                  </a:cubicBezTo>
                  <a:cubicBezTo>
                    <a:pt x="1382" y="4168"/>
                    <a:pt x="1501" y="4037"/>
                    <a:pt x="1667" y="4037"/>
                  </a:cubicBezTo>
                  <a:lnTo>
                    <a:pt x="1763" y="4037"/>
                  </a:lnTo>
                  <a:cubicBezTo>
                    <a:pt x="2953" y="4037"/>
                    <a:pt x="3906" y="3013"/>
                    <a:pt x="4239" y="2560"/>
                  </a:cubicBezTo>
                  <a:lnTo>
                    <a:pt x="4275" y="2560"/>
                  </a:lnTo>
                  <a:cubicBezTo>
                    <a:pt x="4477" y="2834"/>
                    <a:pt x="4930" y="3334"/>
                    <a:pt x="5525" y="3680"/>
                  </a:cubicBezTo>
                  <a:cubicBezTo>
                    <a:pt x="5547" y="3694"/>
                    <a:pt x="5573" y="3701"/>
                    <a:pt x="5600" y="3701"/>
                  </a:cubicBezTo>
                  <a:cubicBezTo>
                    <a:pt x="5658" y="3701"/>
                    <a:pt x="5719" y="3669"/>
                    <a:pt x="5751" y="3620"/>
                  </a:cubicBezTo>
                  <a:cubicBezTo>
                    <a:pt x="5787" y="3549"/>
                    <a:pt x="5763" y="3441"/>
                    <a:pt x="5692" y="3394"/>
                  </a:cubicBezTo>
                  <a:cubicBezTo>
                    <a:pt x="5156" y="3084"/>
                    <a:pt x="4727" y="2608"/>
                    <a:pt x="4525" y="2358"/>
                  </a:cubicBezTo>
                  <a:cubicBezTo>
                    <a:pt x="4465" y="2263"/>
                    <a:pt x="4358" y="2215"/>
                    <a:pt x="4263" y="2215"/>
                  </a:cubicBezTo>
                  <a:cubicBezTo>
                    <a:pt x="4156" y="2215"/>
                    <a:pt x="4049" y="2263"/>
                    <a:pt x="3989" y="2358"/>
                  </a:cubicBezTo>
                  <a:cubicBezTo>
                    <a:pt x="3025" y="3572"/>
                    <a:pt x="2120" y="3703"/>
                    <a:pt x="1775" y="3703"/>
                  </a:cubicBezTo>
                  <a:lnTo>
                    <a:pt x="1679" y="3703"/>
                  </a:lnTo>
                  <a:cubicBezTo>
                    <a:pt x="1584" y="3703"/>
                    <a:pt x="1489" y="3739"/>
                    <a:pt x="1406" y="3787"/>
                  </a:cubicBezTo>
                  <a:lnTo>
                    <a:pt x="1406" y="3168"/>
                  </a:lnTo>
                  <a:cubicBezTo>
                    <a:pt x="1406" y="1596"/>
                    <a:pt x="2679" y="310"/>
                    <a:pt x="4263" y="310"/>
                  </a:cubicBezTo>
                  <a:close/>
                  <a:moveTo>
                    <a:pt x="6120" y="6239"/>
                  </a:moveTo>
                  <a:cubicBezTo>
                    <a:pt x="6144" y="6323"/>
                    <a:pt x="6192" y="6418"/>
                    <a:pt x="6251" y="6489"/>
                  </a:cubicBezTo>
                  <a:cubicBezTo>
                    <a:pt x="6263" y="6501"/>
                    <a:pt x="6263" y="6537"/>
                    <a:pt x="6251" y="6549"/>
                  </a:cubicBezTo>
                  <a:cubicBezTo>
                    <a:pt x="6120" y="6716"/>
                    <a:pt x="6061" y="6906"/>
                    <a:pt x="6061" y="7120"/>
                  </a:cubicBezTo>
                  <a:cubicBezTo>
                    <a:pt x="6061" y="7335"/>
                    <a:pt x="6132" y="7549"/>
                    <a:pt x="6263" y="7716"/>
                  </a:cubicBezTo>
                  <a:cubicBezTo>
                    <a:pt x="6287" y="7740"/>
                    <a:pt x="6287" y="7751"/>
                    <a:pt x="6263" y="7787"/>
                  </a:cubicBezTo>
                  <a:cubicBezTo>
                    <a:pt x="6192" y="7871"/>
                    <a:pt x="6132" y="7978"/>
                    <a:pt x="6108" y="8085"/>
                  </a:cubicBezTo>
                  <a:lnTo>
                    <a:pt x="5870" y="7990"/>
                  </a:lnTo>
                  <a:cubicBezTo>
                    <a:pt x="5644" y="7918"/>
                    <a:pt x="5513" y="7716"/>
                    <a:pt x="5513" y="7478"/>
                  </a:cubicBezTo>
                  <a:lnTo>
                    <a:pt x="5513" y="6739"/>
                  </a:lnTo>
                  <a:cubicBezTo>
                    <a:pt x="5751" y="6608"/>
                    <a:pt x="5942" y="6442"/>
                    <a:pt x="6120" y="6239"/>
                  </a:cubicBezTo>
                  <a:close/>
                  <a:moveTo>
                    <a:pt x="2394" y="6251"/>
                  </a:moveTo>
                  <a:cubicBezTo>
                    <a:pt x="2572" y="6442"/>
                    <a:pt x="2787" y="6620"/>
                    <a:pt x="3013" y="6751"/>
                  </a:cubicBezTo>
                  <a:lnTo>
                    <a:pt x="3013" y="7490"/>
                  </a:lnTo>
                  <a:cubicBezTo>
                    <a:pt x="3013" y="7728"/>
                    <a:pt x="2858" y="7918"/>
                    <a:pt x="2644" y="8002"/>
                  </a:cubicBezTo>
                  <a:lnTo>
                    <a:pt x="2418" y="8097"/>
                  </a:lnTo>
                  <a:cubicBezTo>
                    <a:pt x="2382" y="7990"/>
                    <a:pt x="2322" y="7894"/>
                    <a:pt x="2251" y="7799"/>
                  </a:cubicBezTo>
                  <a:cubicBezTo>
                    <a:pt x="2239" y="7763"/>
                    <a:pt x="2239" y="7751"/>
                    <a:pt x="2251" y="7728"/>
                  </a:cubicBezTo>
                  <a:cubicBezTo>
                    <a:pt x="2382" y="7561"/>
                    <a:pt x="2453" y="7347"/>
                    <a:pt x="2453" y="7144"/>
                  </a:cubicBezTo>
                  <a:cubicBezTo>
                    <a:pt x="2477" y="6918"/>
                    <a:pt x="2394" y="6716"/>
                    <a:pt x="2263" y="6561"/>
                  </a:cubicBezTo>
                  <a:cubicBezTo>
                    <a:pt x="2251" y="6549"/>
                    <a:pt x="2251" y="6525"/>
                    <a:pt x="2263" y="6501"/>
                  </a:cubicBezTo>
                  <a:cubicBezTo>
                    <a:pt x="2322" y="6430"/>
                    <a:pt x="2370" y="6347"/>
                    <a:pt x="2394" y="6251"/>
                  </a:cubicBezTo>
                  <a:close/>
                  <a:moveTo>
                    <a:pt x="1787" y="4954"/>
                  </a:moveTo>
                  <a:cubicBezTo>
                    <a:pt x="1834" y="5299"/>
                    <a:pt x="1953" y="5608"/>
                    <a:pt x="2120" y="5894"/>
                  </a:cubicBezTo>
                  <a:lnTo>
                    <a:pt x="2120" y="5954"/>
                  </a:lnTo>
                  <a:cubicBezTo>
                    <a:pt x="2120" y="6085"/>
                    <a:pt x="2072" y="6204"/>
                    <a:pt x="2001" y="6311"/>
                  </a:cubicBezTo>
                  <a:cubicBezTo>
                    <a:pt x="1894" y="6442"/>
                    <a:pt x="1894" y="6644"/>
                    <a:pt x="2001" y="6775"/>
                  </a:cubicBezTo>
                  <a:cubicBezTo>
                    <a:pt x="2084" y="6882"/>
                    <a:pt x="2120" y="7001"/>
                    <a:pt x="2120" y="7132"/>
                  </a:cubicBezTo>
                  <a:cubicBezTo>
                    <a:pt x="2120" y="7263"/>
                    <a:pt x="2072" y="7394"/>
                    <a:pt x="1977" y="7501"/>
                  </a:cubicBezTo>
                  <a:cubicBezTo>
                    <a:pt x="1858" y="7656"/>
                    <a:pt x="1858" y="7859"/>
                    <a:pt x="1977" y="8013"/>
                  </a:cubicBezTo>
                  <a:cubicBezTo>
                    <a:pt x="2025" y="8073"/>
                    <a:pt x="2072" y="8132"/>
                    <a:pt x="2084" y="8204"/>
                  </a:cubicBezTo>
                  <a:lnTo>
                    <a:pt x="1560" y="8383"/>
                  </a:lnTo>
                  <a:cubicBezTo>
                    <a:pt x="1465" y="8275"/>
                    <a:pt x="1382" y="8132"/>
                    <a:pt x="1382" y="7966"/>
                  </a:cubicBezTo>
                  <a:cubicBezTo>
                    <a:pt x="1382" y="7835"/>
                    <a:pt x="1429" y="7692"/>
                    <a:pt x="1525" y="7597"/>
                  </a:cubicBezTo>
                  <a:cubicBezTo>
                    <a:pt x="1644" y="7442"/>
                    <a:pt x="1644" y="7240"/>
                    <a:pt x="1525" y="7085"/>
                  </a:cubicBezTo>
                  <a:cubicBezTo>
                    <a:pt x="1429" y="6978"/>
                    <a:pt x="1382" y="6847"/>
                    <a:pt x="1382" y="6716"/>
                  </a:cubicBezTo>
                  <a:cubicBezTo>
                    <a:pt x="1382" y="6585"/>
                    <a:pt x="1429" y="6466"/>
                    <a:pt x="1501" y="6358"/>
                  </a:cubicBezTo>
                  <a:cubicBezTo>
                    <a:pt x="1608" y="6227"/>
                    <a:pt x="1608" y="6025"/>
                    <a:pt x="1501" y="5894"/>
                  </a:cubicBezTo>
                  <a:cubicBezTo>
                    <a:pt x="1417" y="5787"/>
                    <a:pt x="1382" y="5668"/>
                    <a:pt x="1382" y="5537"/>
                  </a:cubicBezTo>
                  <a:cubicBezTo>
                    <a:pt x="1382" y="5299"/>
                    <a:pt x="1525" y="5096"/>
                    <a:pt x="1727" y="5001"/>
                  </a:cubicBezTo>
                  <a:cubicBezTo>
                    <a:pt x="1739" y="4989"/>
                    <a:pt x="1775" y="4977"/>
                    <a:pt x="1787" y="4954"/>
                  </a:cubicBezTo>
                  <a:close/>
                  <a:moveTo>
                    <a:pt x="6716" y="4942"/>
                  </a:moveTo>
                  <a:cubicBezTo>
                    <a:pt x="6728" y="4954"/>
                    <a:pt x="6740" y="4977"/>
                    <a:pt x="6775" y="4989"/>
                  </a:cubicBezTo>
                  <a:cubicBezTo>
                    <a:pt x="6978" y="5073"/>
                    <a:pt x="7121" y="5287"/>
                    <a:pt x="7121" y="5525"/>
                  </a:cubicBezTo>
                  <a:cubicBezTo>
                    <a:pt x="7121" y="5656"/>
                    <a:pt x="7073" y="5775"/>
                    <a:pt x="7001" y="5882"/>
                  </a:cubicBezTo>
                  <a:cubicBezTo>
                    <a:pt x="6894" y="6013"/>
                    <a:pt x="6894" y="6204"/>
                    <a:pt x="7001" y="6347"/>
                  </a:cubicBezTo>
                  <a:cubicBezTo>
                    <a:pt x="7085" y="6442"/>
                    <a:pt x="7121" y="6561"/>
                    <a:pt x="7121" y="6704"/>
                  </a:cubicBezTo>
                  <a:cubicBezTo>
                    <a:pt x="7121" y="6835"/>
                    <a:pt x="7073" y="6966"/>
                    <a:pt x="6978" y="7073"/>
                  </a:cubicBezTo>
                  <a:cubicBezTo>
                    <a:pt x="6859" y="7240"/>
                    <a:pt x="6859" y="7442"/>
                    <a:pt x="7001" y="7597"/>
                  </a:cubicBezTo>
                  <a:cubicBezTo>
                    <a:pt x="7085" y="7692"/>
                    <a:pt x="7132" y="7835"/>
                    <a:pt x="7132" y="7966"/>
                  </a:cubicBezTo>
                  <a:cubicBezTo>
                    <a:pt x="7132" y="8132"/>
                    <a:pt x="7073" y="8275"/>
                    <a:pt x="6954" y="8383"/>
                  </a:cubicBezTo>
                  <a:lnTo>
                    <a:pt x="6418" y="8192"/>
                  </a:lnTo>
                  <a:cubicBezTo>
                    <a:pt x="6442" y="8109"/>
                    <a:pt x="6478" y="8049"/>
                    <a:pt x="6525" y="7990"/>
                  </a:cubicBezTo>
                  <a:cubicBezTo>
                    <a:pt x="6644" y="7847"/>
                    <a:pt x="6644" y="7632"/>
                    <a:pt x="6525" y="7490"/>
                  </a:cubicBezTo>
                  <a:cubicBezTo>
                    <a:pt x="6430" y="7382"/>
                    <a:pt x="6382" y="7251"/>
                    <a:pt x="6382" y="7120"/>
                  </a:cubicBezTo>
                  <a:cubicBezTo>
                    <a:pt x="6382" y="6978"/>
                    <a:pt x="6430" y="6859"/>
                    <a:pt x="6501" y="6763"/>
                  </a:cubicBezTo>
                  <a:cubicBezTo>
                    <a:pt x="6609" y="6620"/>
                    <a:pt x="6609" y="6430"/>
                    <a:pt x="6501" y="6299"/>
                  </a:cubicBezTo>
                  <a:cubicBezTo>
                    <a:pt x="6418" y="6192"/>
                    <a:pt x="6382" y="6073"/>
                    <a:pt x="6382" y="5942"/>
                  </a:cubicBezTo>
                  <a:lnTo>
                    <a:pt x="6382" y="5882"/>
                  </a:lnTo>
                  <a:cubicBezTo>
                    <a:pt x="6549" y="5596"/>
                    <a:pt x="6668" y="5287"/>
                    <a:pt x="6716" y="4942"/>
                  </a:cubicBezTo>
                  <a:close/>
                  <a:moveTo>
                    <a:pt x="5180" y="6918"/>
                  </a:moveTo>
                  <a:lnTo>
                    <a:pt x="5180" y="7490"/>
                  </a:lnTo>
                  <a:cubicBezTo>
                    <a:pt x="5180" y="7847"/>
                    <a:pt x="5394" y="8156"/>
                    <a:pt x="5716" y="8287"/>
                  </a:cubicBezTo>
                  <a:cubicBezTo>
                    <a:pt x="5680" y="8561"/>
                    <a:pt x="5597" y="8799"/>
                    <a:pt x="5442" y="9025"/>
                  </a:cubicBezTo>
                  <a:cubicBezTo>
                    <a:pt x="5382" y="9097"/>
                    <a:pt x="5406" y="9204"/>
                    <a:pt x="5477" y="9264"/>
                  </a:cubicBezTo>
                  <a:cubicBezTo>
                    <a:pt x="5513" y="9275"/>
                    <a:pt x="5537" y="9287"/>
                    <a:pt x="5585" y="9287"/>
                  </a:cubicBezTo>
                  <a:cubicBezTo>
                    <a:pt x="5620" y="9287"/>
                    <a:pt x="5692" y="9264"/>
                    <a:pt x="5716" y="9216"/>
                  </a:cubicBezTo>
                  <a:cubicBezTo>
                    <a:pt x="5894" y="8978"/>
                    <a:pt x="6001" y="8692"/>
                    <a:pt x="6049" y="8406"/>
                  </a:cubicBezTo>
                  <a:lnTo>
                    <a:pt x="6585" y="8609"/>
                  </a:lnTo>
                  <a:cubicBezTo>
                    <a:pt x="6466" y="9109"/>
                    <a:pt x="6192" y="9573"/>
                    <a:pt x="5787" y="9918"/>
                  </a:cubicBezTo>
                  <a:cubicBezTo>
                    <a:pt x="5370" y="10288"/>
                    <a:pt x="4823" y="10490"/>
                    <a:pt x="4263" y="10490"/>
                  </a:cubicBezTo>
                  <a:cubicBezTo>
                    <a:pt x="3692" y="10490"/>
                    <a:pt x="3156" y="10288"/>
                    <a:pt x="2727" y="9930"/>
                  </a:cubicBezTo>
                  <a:cubicBezTo>
                    <a:pt x="2322" y="9585"/>
                    <a:pt x="2060" y="9109"/>
                    <a:pt x="1965" y="8609"/>
                  </a:cubicBezTo>
                  <a:lnTo>
                    <a:pt x="2501" y="8406"/>
                  </a:lnTo>
                  <a:cubicBezTo>
                    <a:pt x="2560" y="8799"/>
                    <a:pt x="2739" y="9168"/>
                    <a:pt x="3025" y="9442"/>
                  </a:cubicBezTo>
                  <a:cubicBezTo>
                    <a:pt x="3346" y="9764"/>
                    <a:pt x="3799" y="9930"/>
                    <a:pt x="4263" y="9930"/>
                  </a:cubicBezTo>
                  <a:cubicBezTo>
                    <a:pt x="4561" y="9930"/>
                    <a:pt x="4858" y="9859"/>
                    <a:pt x="5120" y="9704"/>
                  </a:cubicBezTo>
                  <a:cubicBezTo>
                    <a:pt x="5192" y="9656"/>
                    <a:pt x="5227" y="9561"/>
                    <a:pt x="5180" y="9478"/>
                  </a:cubicBezTo>
                  <a:cubicBezTo>
                    <a:pt x="5147" y="9429"/>
                    <a:pt x="5091" y="9402"/>
                    <a:pt x="5033" y="9402"/>
                  </a:cubicBezTo>
                  <a:cubicBezTo>
                    <a:pt x="5006" y="9402"/>
                    <a:pt x="4979" y="9407"/>
                    <a:pt x="4954" y="9418"/>
                  </a:cubicBezTo>
                  <a:cubicBezTo>
                    <a:pt x="4751" y="9537"/>
                    <a:pt x="4501" y="9597"/>
                    <a:pt x="4263" y="9597"/>
                  </a:cubicBezTo>
                  <a:cubicBezTo>
                    <a:pt x="3501" y="9597"/>
                    <a:pt x="2894" y="9037"/>
                    <a:pt x="2834" y="8287"/>
                  </a:cubicBezTo>
                  <a:cubicBezTo>
                    <a:pt x="3144" y="8156"/>
                    <a:pt x="3370" y="7835"/>
                    <a:pt x="3370" y="7490"/>
                  </a:cubicBezTo>
                  <a:lnTo>
                    <a:pt x="3370" y="6918"/>
                  </a:lnTo>
                  <a:cubicBezTo>
                    <a:pt x="3644" y="7025"/>
                    <a:pt x="3942" y="7085"/>
                    <a:pt x="4275" y="7085"/>
                  </a:cubicBezTo>
                  <a:cubicBezTo>
                    <a:pt x="4584" y="7085"/>
                    <a:pt x="4894" y="7025"/>
                    <a:pt x="5180" y="6918"/>
                  </a:cubicBezTo>
                  <a:close/>
                  <a:moveTo>
                    <a:pt x="4263" y="1"/>
                  </a:moveTo>
                  <a:cubicBezTo>
                    <a:pt x="2489" y="1"/>
                    <a:pt x="1060" y="1429"/>
                    <a:pt x="1060" y="3203"/>
                  </a:cubicBezTo>
                  <a:lnTo>
                    <a:pt x="1060" y="4346"/>
                  </a:lnTo>
                  <a:cubicBezTo>
                    <a:pt x="1060" y="4573"/>
                    <a:pt x="1179" y="4751"/>
                    <a:pt x="1346" y="4870"/>
                  </a:cubicBezTo>
                  <a:cubicBezTo>
                    <a:pt x="1167" y="5037"/>
                    <a:pt x="1060" y="5275"/>
                    <a:pt x="1060" y="5537"/>
                  </a:cubicBezTo>
                  <a:cubicBezTo>
                    <a:pt x="1060" y="5751"/>
                    <a:pt x="1132" y="5954"/>
                    <a:pt x="1251" y="6108"/>
                  </a:cubicBezTo>
                  <a:cubicBezTo>
                    <a:pt x="1263" y="6120"/>
                    <a:pt x="1263" y="6144"/>
                    <a:pt x="1251" y="6168"/>
                  </a:cubicBezTo>
                  <a:cubicBezTo>
                    <a:pt x="1120" y="6323"/>
                    <a:pt x="1060" y="6525"/>
                    <a:pt x="1060" y="6728"/>
                  </a:cubicBezTo>
                  <a:cubicBezTo>
                    <a:pt x="1060" y="6942"/>
                    <a:pt x="1132" y="7144"/>
                    <a:pt x="1263" y="7311"/>
                  </a:cubicBezTo>
                  <a:cubicBezTo>
                    <a:pt x="1286" y="7335"/>
                    <a:pt x="1286" y="7359"/>
                    <a:pt x="1263" y="7382"/>
                  </a:cubicBezTo>
                  <a:cubicBezTo>
                    <a:pt x="1132" y="7549"/>
                    <a:pt x="1060" y="7751"/>
                    <a:pt x="1060" y="7966"/>
                  </a:cubicBezTo>
                  <a:cubicBezTo>
                    <a:pt x="1060" y="8156"/>
                    <a:pt x="1120" y="8347"/>
                    <a:pt x="1239" y="8502"/>
                  </a:cubicBezTo>
                  <a:lnTo>
                    <a:pt x="822" y="8644"/>
                  </a:lnTo>
                  <a:cubicBezTo>
                    <a:pt x="334" y="8823"/>
                    <a:pt x="1" y="9287"/>
                    <a:pt x="1" y="9811"/>
                  </a:cubicBezTo>
                  <a:lnTo>
                    <a:pt x="1" y="11192"/>
                  </a:lnTo>
                  <a:cubicBezTo>
                    <a:pt x="1" y="11288"/>
                    <a:pt x="72" y="11359"/>
                    <a:pt x="167" y="11359"/>
                  </a:cubicBezTo>
                  <a:cubicBezTo>
                    <a:pt x="251" y="11359"/>
                    <a:pt x="334" y="11288"/>
                    <a:pt x="334" y="11192"/>
                  </a:cubicBezTo>
                  <a:lnTo>
                    <a:pt x="334" y="9811"/>
                  </a:lnTo>
                  <a:cubicBezTo>
                    <a:pt x="334" y="9418"/>
                    <a:pt x="560" y="9085"/>
                    <a:pt x="929" y="8966"/>
                  </a:cubicBezTo>
                  <a:lnTo>
                    <a:pt x="1656" y="8704"/>
                  </a:lnTo>
                  <a:cubicBezTo>
                    <a:pt x="1775" y="9275"/>
                    <a:pt x="2072" y="9787"/>
                    <a:pt x="2513" y="10180"/>
                  </a:cubicBezTo>
                  <a:cubicBezTo>
                    <a:pt x="3013" y="10597"/>
                    <a:pt x="3620" y="10835"/>
                    <a:pt x="4263" y="10835"/>
                  </a:cubicBezTo>
                  <a:cubicBezTo>
                    <a:pt x="4894" y="10835"/>
                    <a:pt x="5525" y="10597"/>
                    <a:pt x="6013" y="10180"/>
                  </a:cubicBezTo>
                  <a:cubicBezTo>
                    <a:pt x="6442" y="9787"/>
                    <a:pt x="6763" y="9287"/>
                    <a:pt x="6859" y="8728"/>
                  </a:cubicBezTo>
                  <a:lnTo>
                    <a:pt x="7597" y="8978"/>
                  </a:lnTo>
                  <a:cubicBezTo>
                    <a:pt x="7954" y="9109"/>
                    <a:pt x="8192" y="9454"/>
                    <a:pt x="8192" y="9823"/>
                  </a:cubicBezTo>
                  <a:lnTo>
                    <a:pt x="8192" y="11204"/>
                  </a:lnTo>
                  <a:cubicBezTo>
                    <a:pt x="8192" y="11300"/>
                    <a:pt x="8264" y="11371"/>
                    <a:pt x="8347" y="11371"/>
                  </a:cubicBezTo>
                  <a:cubicBezTo>
                    <a:pt x="8442" y="11371"/>
                    <a:pt x="8514" y="11300"/>
                    <a:pt x="8514" y="11204"/>
                  </a:cubicBezTo>
                  <a:lnTo>
                    <a:pt x="8514" y="9823"/>
                  </a:lnTo>
                  <a:cubicBezTo>
                    <a:pt x="8525" y="9287"/>
                    <a:pt x="8204" y="8823"/>
                    <a:pt x="7692" y="8644"/>
                  </a:cubicBezTo>
                  <a:lnTo>
                    <a:pt x="7275" y="8502"/>
                  </a:lnTo>
                  <a:cubicBezTo>
                    <a:pt x="7382" y="8347"/>
                    <a:pt x="7454" y="8156"/>
                    <a:pt x="7454" y="7966"/>
                  </a:cubicBezTo>
                  <a:cubicBezTo>
                    <a:pt x="7454" y="7751"/>
                    <a:pt x="7382" y="7549"/>
                    <a:pt x="7251" y="7382"/>
                  </a:cubicBezTo>
                  <a:cubicBezTo>
                    <a:pt x="7240" y="7347"/>
                    <a:pt x="7240" y="7335"/>
                    <a:pt x="7251" y="7311"/>
                  </a:cubicBezTo>
                  <a:cubicBezTo>
                    <a:pt x="7382" y="7144"/>
                    <a:pt x="7454" y="6942"/>
                    <a:pt x="7454" y="6728"/>
                  </a:cubicBezTo>
                  <a:cubicBezTo>
                    <a:pt x="7454" y="6525"/>
                    <a:pt x="7382" y="6311"/>
                    <a:pt x="7263" y="6168"/>
                  </a:cubicBezTo>
                  <a:cubicBezTo>
                    <a:pt x="7251" y="6144"/>
                    <a:pt x="7251" y="6120"/>
                    <a:pt x="7263" y="6108"/>
                  </a:cubicBezTo>
                  <a:cubicBezTo>
                    <a:pt x="7394" y="5942"/>
                    <a:pt x="7454" y="5751"/>
                    <a:pt x="7454" y="5537"/>
                  </a:cubicBezTo>
                  <a:cubicBezTo>
                    <a:pt x="7454" y="5287"/>
                    <a:pt x="7359" y="5037"/>
                    <a:pt x="7180" y="4870"/>
                  </a:cubicBezTo>
                  <a:cubicBezTo>
                    <a:pt x="7335" y="4763"/>
                    <a:pt x="7454" y="4573"/>
                    <a:pt x="7454" y="4358"/>
                  </a:cubicBezTo>
                  <a:lnTo>
                    <a:pt x="7454" y="3203"/>
                  </a:lnTo>
                  <a:cubicBezTo>
                    <a:pt x="7454" y="1441"/>
                    <a:pt x="6025" y="1"/>
                    <a:pt x="4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2" name="Google Shape;7232;p80"/>
            <p:cNvSpPr/>
            <p:nvPr/>
          </p:nvSpPr>
          <p:spPr>
            <a:xfrm>
              <a:off x="6799152" y="4414362"/>
              <a:ext cx="61523" cy="33232"/>
            </a:xfrm>
            <a:custGeom>
              <a:avLst/>
              <a:gdLst/>
              <a:ahLst/>
              <a:cxnLst/>
              <a:rect l="l" t="t" r="r" b="b"/>
              <a:pathLst>
                <a:path w="1942" h="1049" extrusionOk="0">
                  <a:moveTo>
                    <a:pt x="1572" y="334"/>
                  </a:moveTo>
                  <a:cubicBezTo>
                    <a:pt x="1489" y="561"/>
                    <a:pt x="1251" y="715"/>
                    <a:pt x="977" y="715"/>
                  </a:cubicBezTo>
                  <a:cubicBezTo>
                    <a:pt x="691" y="715"/>
                    <a:pt x="453" y="561"/>
                    <a:pt x="358" y="334"/>
                  </a:cubicBezTo>
                  <a:close/>
                  <a:moveTo>
                    <a:pt x="167" y="1"/>
                  </a:moveTo>
                  <a:cubicBezTo>
                    <a:pt x="84" y="1"/>
                    <a:pt x="1" y="84"/>
                    <a:pt x="1" y="168"/>
                  </a:cubicBezTo>
                  <a:cubicBezTo>
                    <a:pt x="1" y="656"/>
                    <a:pt x="441" y="1049"/>
                    <a:pt x="977" y="1049"/>
                  </a:cubicBezTo>
                  <a:cubicBezTo>
                    <a:pt x="1513" y="1049"/>
                    <a:pt x="1941" y="644"/>
                    <a:pt x="1941" y="168"/>
                  </a:cubicBezTo>
                  <a:cubicBezTo>
                    <a:pt x="1941" y="84"/>
                    <a:pt x="1870" y="1"/>
                    <a:pt x="1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33" name="Google Shape;7233;p80"/>
          <p:cNvGrpSpPr/>
          <p:nvPr/>
        </p:nvGrpSpPr>
        <p:grpSpPr>
          <a:xfrm>
            <a:off x="8047661" y="4257451"/>
            <a:ext cx="277263" cy="362514"/>
            <a:chOff x="8047661" y="4257451"/>
            <a:chExt cx="277263" cy="362514"/>
          </a:xfrm>
        </p:grpSpPr>
        <p:sp>
          <p:nvSpPr>
            <p:cNvPr id="7234" name="Google Shape;7234;p80"/>
            <p:cNvSpPr/>
            <p:nvPr/>
          </p:nvSpPr>
          <p:spPr>
            <a:xfrm>
              <a:off x="8164211" y="4425418"/>
              <a:ext cx="44542" cy="16157"/>
            </a:xfrm>
            <a:custGeom>
              <a:avLst/>
              <a:gdLst/>
              <a:ahLst/>
              <a:cxnLst/>
              <a:rect l="l" t="t" r="r" b="b"/>
              <a:pathLst>
                <a:path w="1406" h="510" extrusionOk="0">
                  <a:moveTo>
                    <a:pt x="179" y="0"/>
                  </a:moveTo>
                  <a:cubicBezTo>
                    <a:pt x="134" y="0"/>
                    <a:pt x="90" y="15"/>
                    <a:pt x="60" y="45"/>
                  </a:cubicBezTo>
                  <a:cubicBezTo>
                    <a:pt x="0" y="104"/>
                    <a:pt x="0" y="223"/>
                    <a:pt x="60" y="283"/>
                  </a:cubicBezTo>
                  <a:cubicBezTo>
                    <a:pt x="215" y="414"/>
                    <a:pt x="453" y="509"/>
                    <a:pt x="703" y="509"/>
                  </a:cubicBezTo>
                  <a:cubicBezTo>
                    <a:pt x="953" y="509"/>
                    <a:pt x="1203" y="414"/>
                    <a:pt x="1346" y="283"/>
                  </a:cubicBezTo>
                  <a:cubicBezTo>
                    <a:pt x="1405" y="223"/>
                    <a:pt x="1405" y="116"/>
                    <a:pt x="1346" y="45"/>
                  </a:cubicBezTo>
                  <a:cubicBezTo>
                    <a:pt x="1316" y="15"/>
                    <a:pt x="1274" y="0"/>
                    <a:pt x="1231" y="0"/>
                  </a:cubicBezTo>
                  <a:cubicBezTo>
                    <a:pt x="1188" y="0"/>
                    <a:pt x="1143" y="15"/>
                    <a:pt x="1108" y="45"/>
                  </a:cubicBezTo>
                  <a:cubicBezTo>
                    <a:pt x="1048" y="104"/>
                    <a:pt x="893" y="176"/>
                    <a:pt x="703" y="176"/>
                  </a:cubicBezTo>
                  <a:cubicBezTo>
                    <a:pt x="512" y="176"/>
                    <a:pt x="358" y="104"/>
                    <a:pt x="298" y="45"/>
                  </a:cubicBezTo>
                  <a:cubicBezTo>
                    <a:pt x="268"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5" name="Google Shape;7235;p80"/>
            <p:cNvSpPr/>
            <p:nvPr/>
          </p:nvSpPr>
          <p:spPr>
            <a:xfrm>
              <a:off x="8141940" y="4575423"/>
              <a:ext cx="10613" cy="43813"/>
            </a:xfrm>
            <a:custGeom>
              <a:avLst/>
              <a:gdLst/>
              <a:ahLst/>
              <a:cxnLst/>
              <a:rect l="l" t="t" r="r" b="b"/>
              <a:pathLst>
                <a:path w="335" h="1383" extrusionOk="0">
                  <a:moveTo>
                    <a:pt x="168" y="1"/>
                  </a:moveTo>
                  <a:cubicBezTo>
                    <a:pt x="84" y="1"/>
                    <a:pt x="1" y="72"/>
                    <a:pt x="1" y="156"/>
                  </a:cubicBezTo>
                  <a:lnTo>
                    <a:pt x="1" y="1215"/>
                  </a:lnTo>
                  <a:cubicBezTo>
                    <a:pt x="1" y="1311"/>
                    <a:pt x="84" y="1382"/>
                    <a:pt x="168" y="1382"/>
                  </a:cubicBezTo>
                  <a:cubicBezTo>
                    <a:pt x="263" y="1382"/>
                    <a:pt x="334" y="1311"/>
                    <a:pt x="334" y="1215"/>
                  </a:cubicBezTo>
                  <a:lnTo>
                    <a:pt x="334" y="156"/>
                  </a:lnTo>
                  <a:cubicBezTo>
                    <a:pt x="334" y="72"/>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6" name="Google Shape;7236;p80"/>
            <p:cNvSpPr/>
            <p:nvPr/>
          </p:nvSpPr>
          <p:spPr>
            <a:xfrm>
              <a:off x="8125720" y="4375522"/>
              <a:ext cx="121873" cy="42293"/>
            </a:xfrm>
            <a:custGeom>
              <a:avLst/>
              <a:gdLst/>
              <a:ahLst/>
              <a:cxnLst/>
              <a:rect l="l" t="t" r="r" b="b"/>
              <a:pathLst>
                <a:path w="3847" h="1335" extrusionOk="0">
                  <a:moveTo>
                    <a:pt x="3156" y="322"/>
                  </a:moveTo>
                  <a:cubicBezTo>
                    <a:pt x="3335" y="322"/>
                    <a:pt x="3490" y="477"/>
                    <a:pt x="3490" y="667"/>
                  </a:cubicBezTo>
                  <a:cubicBezTo>
                    <a:pt x="3490" y="775"/>
                    <a:pt x="3454" y="870"/>
                    <a:pt x="3359" y="929"/>
                  </a:cubicBezTo>
                  <a:cubicBezTo>
                    <a:pt x="3302" y="970"/>
                    <a:pt x="3229" y="994"/>
                    <a:pt x="3154" y="994"/>
                  </a:cubicBezTo>
                  <a:cubicBezTo>
                    <a:pt x="3119" y="994"/>
                    <a:pt x="3083" y="988"/>
                    <a:pt x="3049" y="977"/>
                  </a:cubicBezTo>
                  <a:lnTo>
                    <a:pt x="2644" y="834"/>
                  </a:lnTo>
                  <a:cubicBezTo>
                    <a:pt x="2513" y="786"/>
                    <a:pt x="2418" y="655"/>
                    <a:pt x="2418" y="513"/>
                  </a:cubicBezTo>
                  <a:lnTo>
                    <a:pt x="2418" y="322"/>
                  </a:lnTo>
                  <a:lnTo>
                    <a:pt x="2799" y="322"/>
                  </a:lnTo>
                  <a:lnTo>
                    <a:pt x="2799" y="489"/>
                  </a:lnTo>
                  <a:cubicBezTo>
                    <a:pt x="2799" y="572"/>
                    <a:pt x="2870" y="655"/>
                    <a:pt x="2954" y="655"/>
                  </a:cubicBezTo>
                  <a:cubicBezTo>
                    <a:pt x="3049" y="655"/>
                    <a:pt x="3120" y="572"/>
                    <a:pt x="3120" y="489"/>
                  </a:cubicBezTo>
                  <a:lnTo>
                    <a:pt x="3120" y="322"/>
                  </a:lnTo>
                  <a:close/>
                  <a:moveTo>
                    <a:pt x="680" y="310"/>
                  </a:moveTo>
                  <a:lnTo>
                    <a:pt x="680" y="477"/>
                  </a:lnTo>
                  <a:cubicBezTo>
                    <a:pt x="680" y="560"/>
                    <a:pt x="751" y="632"/>
                    <a:pt x="846" y="632"/>
                  </a:cubicBezTo>
                  <a:cubicBezTo>
                    <a:pt x="930" y="632"/>
                    <a:pt x="1013" y="560"/>
                    <a:pt x="1013" y="477"/>
                  </a:cubicBezTo>
                  <a:lnTo>
                    <a:pt x="1013" y="322"/>
                  </a:lnTo>
                  <a:lnTo>
                    <a:pt x="1382" y="322"/>
                  </a:lnTo>
                  <a:lnTo>
                    <a:pt x="1382" y="513"/>
                  </a:lnTo>
                  <a:lnTo>
                    <a:pt x="1394" y="513"/>
                  </a:lnTo>
                  <a:cubicBezTo>
                    <a:pt x="1394" y="655"/>
                    <a:pt x="1311" y="786"/>
                    <a:pt x="1168" y="834"/>
                  </a:cubicBezTo>
                  <a:lnTo>
                    <a:pt x="775" y="977"/>
                  </a:lnTo>
                  <a:cubicBezTo>
                    <a:pt x="734" y="995"/>
                    <a:pt x="691" y="1005"/>
                    <a:pt x="648" y="1005"/>
                  </a:cubicBezTo>
                  <a:cubicBezTo>
                    <a:pt x="580" y="1005"/>
                    <a:pt x="512" y="981"/>
                    <a:pt x="453" y="929"/>
                  </a:cubicBezTo>
                  <a:cubicBezTo>
                    <a:pt x="370" y="870"/>
                    <a:pt x="311" y="775"/>
                    <a:pt x="311" y="655"/>
                  </a:cubicBezTo>
                  <a:cubicBezTo>
                    <a:pt x="311" y="477"/>
                    <a:pt x="453" y="310"/>
                    <a:pt x="656" y="310"/>
                  </a:cubicBezTo>
                  <a:close/>
                  <a:moveTo>
                    <a:pt x="668" y="1"/>
                  </a:moveTo>
                  <a:cubicBezTo>
                    <a:pt x="299" y="1"/>
                    <a:pt x="1" y="298"/>
                    <a:pt x="1" y="667"/>
                  </a:cubicBezTo>
                  <a:cubicBezTo>
                    <a:pt x="1" y="894"/>
                    <a:pt x="96" y="1096"/>
                    <a:pt x="275" y="1215"/>
                  </a:cubicBezTo>
                  <a:cubicBezTo>
                    <a:pt x="394" y="1287"/>
                    <a:pt x="537" y="1334"/>
                    <a:pt x="668" y="1334"/>
                  </a:cubicBezTo>
                  <a:cubicBezTo>
                    <a:pt x="739" y="1334"/>
                    <a:pt x="834" y="1322"/>
                    <a:pt x="906" y="1287"/>
                  </a:cubicBezTo>
                  <a:lnTo>
                    <a:pt x="1311" y="1144"/>
                  </a:lnTo>
                  <a:cubicBezTo>
                    <a:pt x="1561" y="1036"/>
                    <a:pt x="1739" y="798"/>
                    <a:pt x="1739" y="513"/>
                  </a:cubicBezTo>
                  <a:lnTo>
                    <a:pt x="1739" y="322"/>
                  </a:lnTo>
                  <a:lnTo>
                    <a:pt x="2108" y="322"/>
                  </a:lnTo>
                  <a:lnTo>
                    <a:pt x="2108" y="513"/>
                  </a:lnTo>
                  <a:cubicBezTo>
                    <a:pt x="2108" y="798"/>
                    <a:pt x="2287" y="1048"/>
                    <a:pt x="2537" y="1144"/>
                  </a:cubicBezTo>
                  <a:lnTo>
                    <a:pt x="2942" y="1287"/>
                  </a:lnTo>
                  <a:cubicBezTo>
                    <a:pt x="3013" y="1322"/>
                    <a:pt x="3097" y="1334"/>
                    <a:pt x="3180" y="1334"/>
                  </a:cubicBezTo>
                  <a:cubicBezTo>
                    <a:pt x="3311" y="1334"/>
                    <a:pt x="3454" y="1287"/>
                    <a:pt x="3573" y="1215"/>
                  </a:cubicBezTo>
                  <a:cubicBezTo>
                    <a:pt x="3751" y="1096"/>
                    <a:pt x="3847" y="894"/>
                    <a:pt x="3847" y="667"/>
                  </a:cubicBezTo>
                  <a:cubicBezTo>
                    <a:pt x="3835" y="298"/>
                    <a:pt x="3537" y="1"/>
                    <a:pt x="3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7" name="Google Shape;7237;p80"/>
            <p:cNvSpPr/>
            <p:nvPr/>
          </p:nvSpPr>
          <p:spPr>
            <a:xfrm>
              <a:off x="8047661" y="4257451"/>
              <a:ext cx="277263" cy="362514"/>
            </a:xfrm>
            <a:custGeom>
              <a:avLst/>
              <a:gdLst/>
              <a:ahLst/>
              <a:cxnLst/>
              <a:rect l="l" t="t" r="r" b="b"/>
              <a:pathLst>
                <a:path w="8752" h="11443" extrusionOk="0">
                  <a:moveTo>
                    <a:pt x="5168" y="370"/>
                  </a:moveTo>
                  <a:cubicBezTo>
                    <a:pt x="6775" y="370"/>
                    <a:pt x="8073" y="1680"/>
                    <a:pt x="8073" y="3275"/>
                  </a:cubicBezTo>
                  <a:cubicBezTo>
                    <a:pt x="8073" y="4394"/>
                    <a:pt x="7430" y="5383"/>
                    <a:pt x="6465" y="5883"/>
                  </a:cubicBezTo>
                  <a:cubicBezTo>
                    <a:pt x="6644" y="5597"/>
                    <a:pt x="6763" y="5287"/>
                    <a:pt x="6811" y="4942"/>
                  </a:cubicBezTo>
                  <a:lnTo>
                    <a:pt x="6894" y="4942"/>
                  </a:lnTo>
                  <a:cubicBezTo>
                    <a:pt x="7227" y="4942"/>
                    <a:pt x="7489" y="4704"/>
                    <a:pt x="7525" y="4394"/>
                  </a:cubicBezTo>
                  <a:cubicBezTo>
                    <a:pt x="7537" y="4228"/>
                    <a:pt x="7478" y="4049"/>
                    <a:pt x="7370" y="3930"/>
                  </a:cubicBezTo>
                  <a:cubicBezTo>
                    <a:pt x="7251" y="3799"/>
                    <a:pt x="7085" y="3740"/>
                    <a:pt x="6930" y="3740"/>
                  </a:cubicBezTo>
                  <a:lnTo>
                    <a:pt x="6656" y="3740"/>
                  </a:lnTo>
                  <a:cubicBezTo>
                    <a:pt x="6549" y="3740"/>
                    <a:pt x="6477" y="3644"/>
                    <a:pt x="6477" y="3561"/>
                  </a:cubicBezTo>
                  <a:lnTo>
                    <a:pt x="6477" y="2680"/>
                  </a:lnTo>
                  <a:cubicBezTo>
                    <a:pt x="6477" y="2394"/>
                    <a:pt x="6239" y="2156"/>
                    <a:pt x="5954" y="2156"/>
                  </a:cubicBezTo>
                  <a:lnTo>
                    <a:pt x="5775" y="2156"/>
                  </a:lnTo>
                  <a:cubicBezTo>
                    <a:pt x="5692" y="2156"/>
                    <a:pt x="5620" y="2227"/>
                    <a:pt x="5620" y="2323"/>
                  </a:cubicBezTo>
                  <a:cubicBezTo>
                    <a:pt x="5620" y="2406"/>
                    <a:pt x="5692" y="2489"/>
                    <a:pt x="5775" y="2489"/>
                  </a:cubicBezTo>
                  <a:lnTo>
                    <a:pt x="5954" y="2489"/>
                  </a:lnTo>
                  <a:cubicBezTo>
                    <a:pt x="6061" y="2489"/>
                    <a:pt x="6132" y="2573"/>
                    <a:pt x="6132" y="2668"/>
                  </a:cubicBezTo>
                  <a:lnTo>
                    <a:pt x="6132" y="3537"/>
                  </a:lnTo>
                  <a:cubicBezTo>
                    <a:pt x="6132" y="3823"/>
                    <a:pt x="6370" y="4061"/>
                    <a:pt x="6656" y="4061"/>
                  </a:cubicBezTo>
                  <a:lnTo>
                    <a:pt x="6930" y="4061"/>
                  </a:lnTo>
                  <a:cubicBezTo>
                    <a:pt x="7001" y="4061"/>
                    <a:pt x="7073" y="4097"/>
                    <a:pt x="7132" y="4156"/>
                  </a:cubicBezTo>
                  <a:cubicBezTo>
                    <a:pt x="7192" y="4216"/>
                    <a:pt x="7204" y="4287"/>
                    <a:pt x="7204" y="4359"/>
                  </a:cubicBezTo>
                  <a:cubicBezTo>
                    <a:pt x="7192" y="4490"/>
                    <a:pt x="7061" y="4597"/>
                    <a:pt x="6906" y="4597"/>
                  </a:cubicBezTo>
                  <a:lnTo>
                    <a:pt x="6835" y="4597"/>
                  </a:lnTo>
                  <a:cubicBezTo>
                    <a:pt x="6835" y="4513"/>
                    <a:pt x="6763" y="4430"/>
                    <a:pt x="6668" y="4430"/>
                  </a:cubicBezTo>
                  <a:cubicBezTo>
                    <a:pt x="6585" y="4430"/>
                    <a:pt x="6513" y="4513"/>
                    <a:pt x="6513" y="4597"/>
                  </a:cubicBezTo>
                  <a:cubicBezTo>
                    <a:pt x="6489" y="5764"/>
                    <a:pt x="5537" y="6704"/>
                    <a:pt x="4382" y="6704"/>
                  </a:cubicBezTo>
                  <a:cubicBezTo>
                    <a:pt x="3215" y="6704"/>
                    <a:pt x="2263" y="5752"/>
                    <a:pt x="2263" y="4585"/>
                  </a:cubicBezTo>
                  <a:cubicBezTo>
                    <a:pt x="2263" y="4490"/>
                    <a:pt x="2191" y="4418"/>
                    <a:pt x="2108" y="4418"/>
                  </a:cubicBezTo>
                  <a:cubicBezTo>
                    <a:pt x="2013" y="4418"/>
                    <a:pt x="1941" y="4490"/>
                    <a:pt x="1941" y="4585"/>
                  </a:cubicBezTo>
                  <a:lnTo>
                    <a:pt x="1941" y="4597"/>
                  </a:lnTo>
                  <a:lnTo>
                    <a:pt x="1846" y="4597"/>
                  </a:lnTo>
                  <a:cubicBezTo>
                    <a:pt x="1774" y="4597"/>
                    <a:pt x="1703" y="4573"/>
                    <a:pt x="1643" y="4513"/>
                  </a:cubicBezTo>
                  <a:cubicBezTo>
                    <a:pt x="1584" y="4454"/>
                    <a:pt x="1572" y="4382"/>
                    <a:pt x="1572" y="4299"/>
                  </a:cubicBezTo>
                  <a:cubicBezTo>
                    <a:pt x="1584" y="4168"/>
                    <a:pt x="1715" y="4061"/>
                    <a:pt x="1870" y="4061"/>
                  </a:cubicBezTo>
                  <a:lnTo>
                    <a:pt x="2108" y="4061"/>
                  </a:lnTo>
                  <a:cubicBezTo>
                    <a:pt x="2382" y="4061"/>
                    <a:pt x="2620" y="3823"/>
                    <a:pt x="2620" y="3537"/>
                  </a:cubicBezTo>
                  <a:lnTo>
                    <a:pt x="2620" y="2668"/>
                  </a:lnTo>
                  <a:cubicBezTo>
                    <a:pt x="2620" y="2561"/>
                    <a:pt x="2715" y="2489"/>
                    <a:pt x="2798" y="2489"/>
                  </a:cubicBezTo>
                  <a:lnTo>
                    <a:pt x="5084" y="2489"/>
                  </a:lnTo>
                  <a:cubicBezTo>
                    <a:pt x="5168" y="2489"/>
                    <a:pt x="5239" y="2406"/>
                    <a:pt x="5239" y="2323"/>
                  </a:cubicBezTo>
                  <a:cubicBezTo>
                    <a:pt x="5239" y="2227"/>
                    <a:pt x="5168" y="2156"/>
                    <a:pt x="5084" y="2156"/>
                  </a:cubicBezTo>
                  <a:lnTo>
                    <a:pt x="2798" y="2156"/>
                  </a:lnTo>
                  <a:cubicBezTo>
                    <a:pt x="2525" y="2156"/>
                    <a:pt x="2286" y="2394"/>
                    <a:pt x="2286" y="2680"/>
                  </a:cubicBezTo>
                  <a:lnTo>
                    <a:pt x="2286" y="3561"/>
                  </a:lnTo>
                  <a:cubicBezTo>
                    <a:pt x="2286" y="3656"/>
                    <a:pt x="2191" y="3740"/>
                    <a:pt x="2108" y="3740"/>
                  </a:cubicBezTo>
                  <a:lnTo>
                    <a:pt x="1870" y="3740"/>
                  </a:lnTo>
                  <a:cubicBezTo>
                    <a:pt x="1536" y="3740"/>
                    <a:pt x="1274" y="3978"/>
                    <a:pt x="1239" y="4287"/>
                  </a:cubicBezTo>
                  <a:cubicBezTo>
                    <a:pt x="1227" y="4454"/>
                    <a:pt x="1286" y="4633"/>
                    <a:pt x="1393" y="4752"/>
                  </a:cubicBezTo>
                  <a:cubicBezTo>
                    <a:pt x="1512" y="4883"/>
                    <a:pt x="1667" y="4942"/>
                    <a:pt x="1834" y="4942"/>
                  </a:cubicBezTo>
                  <a:lnTo>
                    <a:pt x="1953" y="4942"/>
                  </a:lnTo>
                  <a:cubicBezTo>
                    <a:pt x="2001" y="5287"/>
                    <a:pt x="2120" y="5597"/>
                    <a:pt x="2298" y="5883"/>
                  </a:cubicBezTo>
                  <a:cubicBezTo>
                    <a:pt x="1334" y="5406"/>
                    <a:pt x="691" y="4394"/>
                    <a:pt x="691" y="3275"/>
                  </a:cubicBezTo>
                  <a:cubicBezTo>
                    <a:pt x="691" y="1668"/>
                    <a:pt x="2001" y="370"/>
                    <a:pt x="3596" y="370"/>
                  </a:cubicBezTo>
                  <a:close/>
                  <a:moveTo>
                    <a:pt x="5442" y="6799"/>
                  </a:moveTo>
                  <a:lnTo>
                    <a:pt x="5442" y="8157"/>
                  </a:lnTo>
                  <a:cubicBezTo>
                    <a:pt x="5168" y="8466"/>
                    <a:pt x="4787" y="8633"/>
                    <a:pt x="4382" y="8633"/>
                  </a:cubicBezTo>
                  <a:cubicBezTo>
                    <a:pt x="3977" y="8633"/>
                    <a:pt x="3596" y="8454"/>
                    <a:pt x="3322" y="8157"/>
                  </a:cubicBezTo>
                  <a:lnTo>
                    <a:pt x="3322" y="6799"/>
                  </a:lnTo>
                  <a:cubicBezTo>
                    <a:pt x="3656" y="6954"/>
                    <a:pt x="4013" y="7038"/>
                    <a:pt x="4382" y="7038"/>
                  </a:cubicBezTo>
                  <a:cubicBezTo>
                    <a:pt x="4763" y="7038"/>
                    <a:pt x="5120" y="6954"/>
                    <a:pt x="5442" y="6799"/>
                  </a:cubicBezTo>
                  <a:close/>
                  <a:moveTo>
                    <a:pt x="5442" y="8609"/>
                  </a:moveTo>
                  <a:lnTo>
                    <a:pt x="5442" y="9050"/>
                  </a:lnTo>
                  <a:cubicBezTo>
                    <a:pt x="5108" y="9240"/>
                    <a:pt x="4751" y="9335"/>
                    <a:pt x="4382" y="9335"/>
                  </a:cubicBezTo>
                  <a:cubicBezTo>
                    <a:pt x="4013" y="9335"/>
                    <a:pt x="3632" y="9228"/>
                    <a:pt x="3322" y="9050"/>
                  </a:cubicBezTo>
                  <a:lnTo>
                    <a:pt x="3322" y="8609"/>
                  </a:lnTo>
                  <a:cubicBezTo>
                    <a:pt x="3620" y="8847"/>
                    <a:pt x="3989" y="8966"/>
                    <a:pt x="4382" y="8966"/>
                  </a:cubicBezTo>
                  <a:cubicBezTo>
                    <a:pt x="4763" y="8966"/>
                    <a:pt x="5144" y="8824"/>
                    <a:pt x="5442" y="8609"/>
                  </a:cubicBezTo>
                  <a:close/>
                  <a:moveTo>
                    <a:pt x="3596" y="1"/>
                  </a:moveTo>
                  <a:cubicBezTo>
                    <a:pt x="1810" y="1"/>
                    <a:pt x="346" y="1465"/>
                    <a:pt x="346" y="3251"/>
                  </a:cubicBezTo>
                  <a:cubicBezTo>
                    <a:pt x="346" y="4704"/>
                    <a:pt x="1334" y="5990"/>
                    <a:pt x="2727" y="6371"/>
                  </a:cubicBezTo>
                  <a:cubicBezTo>
                    <a:pt x="2798" y="6442"/>
                    <a:pt x="2894" y="6526"/>
                    <a:pt x="2977" y="6585"/>
                  </a:cubicBezTo>
                  <a:lnTo>
                    <a:pt x="2977" y="7192"/>
                  </a:lnTo>
                  <a:cubicBezTo>
                    <a:pt x="2644" y="7264"/>
                    <a:pt x="2382" y="7514"/>
                    <a:pt x="2251" y="7669"/>
                  </a:cubicBezTo>
                  <a:cubicBezTo>
                    <a:pt x="2203" y="7728"/>
                    <a:pt x="2167" y="7788"/>
                    <a:pt x="2144" y="7859"/>
                  </a:cubicBezTo>
                  <a:lnTo>
                    <a:pt x="1001" y="8204"/>
                  </a:lnTo>
                  <a:cubicBezTo>
                    <a:pt x="405" y="8383"/>
                    <a:pt x="0" y="8931"/>
                    <a:pt x="0" y="9538"/>
                  </a:cubicBezTo>
                  <a:lnTo>
                    <a:pt x="0" y="11252"/>
                  </a:lnTo>
                  <a:cubicBezTo>
                    <a:pt x="0" y="11348"/>
                    <a:pt x="84" y="11419"/>
                    <a:pt x="167" y="11419"/>
                  </a:cubicBezTo>
                  <a:cubicBezTo>
                    <a:pt x="250" y="11419"/>
                    <a:pt x="334" y="11348"/>
                    <a:pt x="334" y="11252"/>
                  </a:cubicBezTo>
                  <a:lnTo>
                    <a:pt x="334" y="9538"/>
                  </a:lnTo>
                  <a:cubicBezTo>
                    <a:pt x="334" y="9085"/>
                    <a:pt x="643" y="8645"/>
                    <a:pt x="1084" y="8526"/>
                  </a:cubicBezTo>
                  <a:lnTo>
                    <a:pt x="2144" y="8216"/>
                  </a:lnTo>
                  <a:lnTo>
                    <a:pt x="2251" y="8978"/>
                  </a:lnTo>
                  <a:cubicBezTo>
                    <a:pt x="2263" y="9038"/>
                    <a:pt x="2239" y="9109"/>
                    <a:pt x="2179" y="9157"/>
                  </a:cubicBezTo>
                  <a:lnTo>
                    <a:pt x="1822" y="9419"/>
                  </a:lnTo>
                  <a:cubicBezTo>
                    <a:pt x="1655" y="9538"/>
                    <a:pt x="1584" y="9752"/>
                    <a:pt x="1620" y="9943"/>
                  </a:cubicBezTo>
                  <a:lnTo>
                    <a:pt x="1917" y="11300"/>
                  </a:lnTo>
                  <a:cubicBezTo>
                    <a:pt x="1941" y="11371"/>
                    <a:pt x="2013" y="11431"/>
                    <a:pt x="2084" y="11431"/>
                  </a:cubicBezTo>
                  <a:lnTo>
                    <a:pt x="2120" y="11431"/>
                  </a:lnTo>
                  <a:cubicBezTo>
                    <a:pt x="2203" y="11419"/>
                    <a:pt x="2263" y="11324"/>
                    <a:pt x="2251" y="11240"/>
                  </a:cubicBezTo>
                  <a:lnTo>
                    <a:pt x="1953" y="9883"/>
                  </a:lnTo>
                  <a:cubicBezTo>
                    <a:pt x="1941" y="9812"/>
                    <a:pt x="1965" y="9740"/>
                    <a:pt x="2024" y="9693"/>
                  </a:cubicBezTo>
                  <a:lnTo>
                    <a:pt x="2382" y="9419"/>
                  </a:lnTo>
                  <a:cubicBezTo>
                    <a:pt x="2536" y="9300"/>
                    <a:pt x="2608" y="9121"/>
                    <a:pt x="2596" y="8931"/>
                  </a:cubicBezTo>
                  <a:lnTo>
                    <a:pt x="2477" y="8050"/>
                  </a:lnTo>
                  <a:cubicBezTo>
                    <a:pt x="2465" y="7990"/>
                    <a:pt x="2489" y="7954"/>
                    <a:pt x="2513" y="7907"/>
                  </a:cubicBezTo>
                  <a:cubicBezTo>
                    <a:pt x="2608" y="7800"/>
                    <a:pt x="2786" y="7633"/>
                    <a:pt x="3001" y="7561"/>
                  </a:cubicBezTo>
                  <a:lnTo>
                    <a:pt x="3001" y="9514"/>
                  </a:lnTo>
                  <a:cubicBezTo>
                    <a:pt x="3001" y="9597"/>
                    <a:pt x="3072" y="9681"/>
                    <a:pt x="3156" y="9681"/>
                  </a:cubicBezTo>
                  <a:cubicBezTo>
                    <a:pt x="3251" y="9681"/>
                    <a:pt x="3322" y="9597"/>
                    <a:pt x="3322" y="9514"/>
                  </a:cubicBezTo>
                  <a:lnTo>
                    <a:pt x="3322" y="9443"/>
                  </a:lnTo>
                  <a:cubicBezTo>
                    <a:pt x="3644" y="9597"/>
                    <a:pt x="4025" y="9681"/>
                    <a:pt x="4382" y="9681"/>
                  </a:cubicBezTo>
                  <a:cubicBezTo>
                    <a:pt x="4739" y="9681"/>
                    <a:pt x="5108" y="9586"/>
                    <a:pt x="5430" y="9443"/>
                  </a:cubicBezTo>
                  <a:lnTo>
                    <a:pt x="5430" y="11264"/>
                  </a:lnTo>
                  <a:cubicBezTo>
                    <a:pt x="5430" y="11360"/>
                    <a:pt x="5513" y="11431"/>
                    <a:pt x="5596" y="11431"/>
                  </a:cubicBezTo>
                  <a:cubicBezTo>
                    <a:pt x="5692" y="11431"/>
                    <a:pt x="5763" y="11360"/>
                    <a:pt x="5763" y="11264"/>
                  </a:cubicBezTo>
                  <a:lnTo>
                    <a:pt x="5763" y="7573"/>
                  </a:lnTo>
                  <a:cubicBezTo>
                    <a:pt x="5989" y="7657"/>
                    <a:pt x="6144" y="7811"/>
                    <a:pt x="6239" y="7919"/>
                  </a:cubicBezTo>
                  <a:cubicBezTo>
                    <a:pt x="6263" y="7966"/>
                    <a:pt x="6287" y="8014"/>
                    <a:pt x="6287" y="8073"/>
                  </a:cubicBezTo>
                  <a:lnTo>
                    <a:pt x="6168" y="8943"/>
                  </a:lnTo>
                  <a:cubicBezTo>
                    <a:pt x="6132" y="9145"/>
                    <a:pt x="6204" y="9324"/>
                    <a:pt x="6370" y="9443"/>
                  </a:cubicBezTo>
                  <a:lnTo>
                    <a:pt x="6727" y="9705"/>
                  </a:lnTo>
                  <a:cubicBezTo>
                    <a:pt x="6787" y="9752"/>
                    <a:pt x="6823" y="9824"/>
                    <a:pt x="6799" y="9895"/>
                  </a:cubicBezTo>
                  <a:lnTo>
                    <a:pt x="6501" y="11252"/>
                  </a:lnTo>
                  <a:cubicBezTo>
                    <a:pt x="6489" y="11348"/>
                    <a:pt x="6537" y="11431"/>
                    <a:pt x="6644" y="11443"/>
                  </a:cubicBezTo>
                  <a:lnTo>
                    <a:pt x="6668" y="11443"/>
                  </a:lnTo>
                  <a:cubicBezTo>
                    <a:pt x="6739" y="11443"/>
                    <a:pt x="6823" y="11383"/>
                    <a:pt x="6835" y="11312"/>
                  </a:cubicBezTo>
                  <a:lnTo>
                    <a:pt x="7132" y="9955"/>
                  </a:lnTo>
                  <a:cubicBezTo>
                    <a:pt x="7180" y="9764"/>
                    <a:pt x="7097" y="9562"/>
                    <a:pt x="6942" y="9443"/>
                  </a:cubicBezTo>
                  <a:lnTo>
                    <a:pt x="6585" y="9169"/>
                  </a:lnTo>
                  <a:cubicBezTo>
                    <a:pt x="6525" y="9121"/>
                    <a:pt x="6501" y="9062"/>
                    <a:pt x="6501" y="8990"/>
                  </a:cubicBezTo>
                  <a:lnTo>
                    <a:pt x="6608" y="8228"/>
                  </a:lnTo>
                  <a:lnTo>
                    <a:pt x="7668" y="8550"/>
                  </a:lnTo>
                  <a:cubicBezTo>
                    <a:pt x="8109" y="8681"/>
                    <a:pt x="8430" y="9097"/>
                    <a:pt x="8430" y="9562"/>
                  </a:cubicBezTo>
                  <a:lnTo>
                    <a:pt x="8430" y="11264"/>
                  </a:lnTo>
                  <a:cubicBezTo>
                    <a:pt x="8430" y="11360"/>
                    <a:pt x="8501" y="11431"/>
                    <a:pt x="8585" y="11431"/>
                  </a:cubicBezTo>
                  <a:cubicBezTo>
                    <a:pt x="8680" y="11431"/>
                    <a:pt x="8751" y="11360"/>
                    <a:pt x="8751" y="11264"/>
                  </a:cubicBezTo>
                  <a:lnTo>
                    <a:pt x="8751" y="9562"/>
                  </a:lnTo>
                  <a:cubicBezTo>
                    <a:pt x="8751" y="8931"/>
                    <a:pt x="8335" y="8383"/>
                    <a:pt x="7763" y="8204"/>
                  </a:cubicBezTo>
                  <a:lnTo>
                    <a:pt x="6608" y="7859"/>
                  </a:lnTo>
                  <a:cubicBezTo>
                    <a:pt x="6596" y="7788"/>
                    <a:pt x="6549" y="7728"/>
                    <a:pt x="6513" y="7669"/>
                  </a:cubicBezTo>
                  <a:cubicBezTo>
                    <a:pt x="6370" y="7514"/>
                    <a:pt x="6120" y="7276"/>
                    <a:pt x="5775" y="7192"/>
                  </a:cubicBezTo>
                  <a:lnTo>
                    <a:pt x="5775" y="6585"/>
                  </a:lnTo>
                  <a:cubicBezTo>
                    <a:pt x="5870" y="6526"/>
                    <a:pt x="5954" y="6442"/>
                    <a:pt x="6037" y="6371"/>
                  </a:cubicBezTo>
                  <a:cubicBezTo>
                    <a:pt x="7430" y="5990"/>
                    <a:pt x="8418" y="4704"/>
                    <a:pt x="8418" y="3251"/>
                  </a:cubicBezTo>
                  <a:cubicBezTo>
                    <a:pt x="8418" y="1465"/>
                    <a:pt x="6954" y="1"/>
                    <a:pt x="5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38" name="Google Shape;7238;p80"/>
          <p:cNvGrpSpPr/>
          <p:nvPr/>
        </p:nvGrpSpPr>
        <p:grpSpPr>
          <a:xfrm>
            <a:off x="6248078" y="3784468"/>
            <a:ext cx="277263" cy="356115"/>
            <a:chOff x="6248078" y="3784468"/>
            <a:chExt cx="277263" cy="356115"/>
          </a:xfrm>
        </p:grpSpPr>
        <p:sp>
          <p:nvSpPr>
            <p:cNvPr id="7239" name="Google Shape;7239;p80"/>
            <p:cNvSpPr/>
            <p:nvPr/>
          </p:nvSpPr>
          <p:spPr>
            <a:xfrm>
              <a:off x="6337099" y="3874630"/>
              <a:ext cx="43402" cy="43402"/>
            </a:xfrm>
            <a:custGeom>
              <a:avLst/>
              <a:gdLst/>
              <a:ahLst/>
              <a:cxnLst/>
              <a:rect l="l" t="t" r="r" b="b"/>
              <a:pathLst>
                <a:path w="1370" h="1370" extrusionOk="0">
                  <a:moveTo>
                    <a:pt x="691" y="334"/>
                  </a:moveTo>
                  <a:cubicBezTo>
                    <a:pt x="882" y="334"/>
                    <a:pt x="1048" y="488"/>
                    <a:pt x="1048" y="691"/>
                  </a:cubicBezTo>
                  <a:cubicBezTo>
                    <a:pt x="1048" y="881"/>
                    <a:pt x="882" y="1048"/>
                    <a:pt x="691" y="1048"/>
                  </a:cubicBezTo>
                  <a:cubicBezTo>
                    <a:pt x="501" y="1048"/>
                    <a:pt x="334" y="881"/>
                    <a:pt x="334" y="691"/>
                  </a:cubicBezTo>
                  <a:cubicBezTo>
                    <a:pt x="334" y="488"/>
                    <a:pt x="489" y="334"/>
                    <a:pt x="691" y="334"/>
                  </a:cubicBezTo>
                  <a:close/>
                  <a:moveTo>
                    <a:pt x="691" y="0"/>
                  </a:moveTo>
                  <a:cubicBezTo>
                    <a:pt x="298" y="0"/>
                    <a:pt x="1" y="310"/>
                    <a:pt x="1" y="691"/>
                  </a:cubicBezTo>
                  <a:cubicBezTo>
                    <a:pt x="1" y="1072"/>
                    <a:pt x="322" y="1369"/>
                    <a:pt x="691" y="1369"/>
                  </a:cubicBezTo>
                  <a:cubicBezTo>
                    <a:pt x="1072" y="1369"/>
                    <a:pt x="1370" y="1060"/>
                    <a:pt x="1370" y="691"/>
                  </a:cubicBezTo>
                  <a:cubicBezTo>
                    <a:pt x="1370" y="298"/>
                    <a:pt x="1060"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0" name="Google Shape;7240;p80"/>
            <p:cNvSpPr/>
            <p:nvPr/>
          </p:nvSpPr>
          <p:spPr>
            <a:xfrm>
              <a:off x="6392919" y="3874630"/>
              <a:ext cx="43402" cy="43402"/>
            </a:xfrm>
            <a:custGeom>
              <a:avLst/>
              <a:gdLst/>
              <a:ahLst/>
              <a:cxnLst/>
              <a:rect l="l" t="t" r="r" b="b"/>
              <a:pathLst>
                <a:path w="1370" h="1370" extrusionOk="0">
                  <a:moveTo>
                    <a:pt x="679" y="334"/>
                  </a:moveTo>
                  <a:cubicBezTo>
                    <a:pt x="882" y="334"/>
                    <a:pt x="1037" y="488"/>
                    <a:pt x="1037" y="691"/>
                  </a:cubicBezTo>
                  <a:cubicBezTo>
                    <a:pt x="1037" y="881"/>
                    <a:pt x="882" y="1048"/>
                    <a:pt x="679" y="1048"/>
                  </a:cubicBezTo>
                  <a:cubicBezTo>
                    <a:pt x="489" y="1048"/>
                    <a:pt x="322" y="881"/>
                    <a:pt x="322" y="691"/>
                  </a:cubicBezTo>
                  <a:cubicBezTo>
                    <a:pt x="322" y="488"/>
                    <a:pt x="489" y="334"/>
                    <a:pt x="679" y="334"/>
                  </a:cubicBezTo>
                  <a:close/>
                  <a:moveTo>
                    <a:pt x="679" y="0"/>
                  </a:moveTo>
                  <a:cubicBezTo>
                    <a:pt x="298" y="0"/>
                    <a:pt x="1" y="310"/>
                    <a:pt x="1" y="691"/>
                  </a:cubicBezTo>
                  <a:cubicBezTo>
                    <a:pt x="1" y="1072"/>
                    <a:pt x="310" y="1369"/>
                    <a:pt x="679" y="1369"/>
                  </a:cubicBezTo>
                  <a:cubicBezTo>
                    <a:pt x="1060" y="1369"/>
                    <a:pt x="1370" y="1060"/>
                    <a:pt x="1370" y="691"/>
                  </a:cubicBezTo>
                  <a:cubicBezTo>
                    <a:pt x="1370" y="298"/>
                    <a:pt x="1060"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1" name="Google Shape;7241;p80"/>
            <p:cNvSpPr/>
            <p:nvPr/>
          </p:nvSpPr>
          <p:spPr>
            <a:xfrm>
              <a:off x="6381609" y="3913469"/>
              <a:ext cx="10201" cy="15872"/>
            </a:xfrm>
            <a:custGeom>
              <a:avLst/>
              <a:gdLst/>
              <a:ahLst/>
              <a:cxnLst/>
              <a:rect l="l" t="t" r="r" b="b"/>
              <a:pathLst>
                <a:path w="322" h="501" extrusionOk="0">
                  <a:moveTo>
                    <a:pt x="167" y="1"/>
                  </a:moveTo>
                  <a:cubicBezTo>
                    <a:pt x="72" y="1"/>
                    <a:pt x="0" y="72"/>
                    <a:pt x="0" y="155"/>
                  </a:cubicBezTo>
                  <a:lnTo>
                    <a:pt x="0" y="334"/>
                  </a:lnTo>
                  <a:cubicBezTo>
                    <a:pt x="0" y="429"/>
                    <a:pt x="72" y="501"/>
                    <a:pt x="167" y="501"/>
                  </a:cubicBezTo>
                  <a:cubicBezTo>
                    <a:pt x="251" y="501"/>
                    <a:pt x="322" y="429"/>
                    <a:pt x="322" y="334"/>
                  </a:cubicBezTo>
                  <a:lnTo>
                    <a:pt x="322" y="155"/>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2" name="Google Shape;7242;p80"/>
            <p:cNvSpPr/>
            <p:nvPr/>
          </p:nvSpPr>
          <p:spPr>
            <a:xfrm>
              <a:off x="6248078" y="3784468"/>
              <a:ext cx="277263" cy="356115"/>
            </a:xfrm>
            <a:custGeom>
              <a:avLst/>
              <a:gdLst/>
              <a:ahLst/>
              <a:cxnLst/>
              <a:rect l="l" t="t" r="r" b="b"/>
              <a:pathLst>
                <a:path w="8752" h="11241" extrusionOk="0">
                  <a:moveTo>
                    <a:pt x="5954" y="4751"/>
                  </a:moveTo>
                  <a:lnTo>
                    <a:pt x="5954" y="5335"/>
                  </a:lnTo>
                  <a:cubicBezTo>
                    <a:pt x="5954" y="5561"/>
                    <a:pt x="5823" y="5751"/>
                    <a:pt x="5609" y="5835"/>
                  </a:cubicBezTo>
                  <a:lnTo>
                    <a:pt x="4751" y="6180"/>
                  </a:lnTo>
                  <a:cubicBezTo>
                    <a:pt x="4632" y="6233"/>
                    <a:pt x="4501" y="6260"/>
                    <a:pt x="4369" y="6260"/>
                  </a:cubicBezTo>
                  <a:cubicBezTo>
                    <a:pt x="4236" y="6260"/>
                    <a:pt x="4102" y="6233"/>
                    <a:pt x="3977" y="6180"/>
                  </a:cubicBezTo>
                  <a:lnTo>
                    <a:pt x="3108" y="5835"/>
                  </a:lnTo>
                  <a:cubicBezTo>
                    <a:pt x="2906" y="5751"/>
                    <a:pt x="2775" y="5561"/>
                    <a:pt x="2775" y="5335"/>
                  </a:cubicBezTo>
                  <a:lnTo>
                    <a:pt x="2775" y="4751"/>
                  </a:lnTo>
                  <a:lnTo>
                    <a:pt x="3156" y="4882"/>
                  </a:lnTo>
                  <a:cubicBezTo>
                    <a:pt x="3215" y="5108"/>
                    <a:pt x="3406" y="5275"/>
                    <a:pt x="3668" y="5275"/>
                  </a:cubicBezTo>
                  <a:lnTo>
                    <a:pt x="3680" y="5275"/>
                  </a:lnTo>
                  <a:lnTo>
                    <a:pt x="3680" y="5287"/>
                  </a:lnTo>
                  <a:cubicBezTo>
                    <a:pt x="3680" y="5382"/>
                    <a:pt x="3751" y="5454"/>
                    <a:pt x="3846" y="5454"/>
                  </a:cubicBezTo>
                  <a:cubicBezTo>
                    <a:pt x="3930" y="5454"/>
                    <a:pt x="4001" y="5382"/>
                    <a:pt x="4001" y="5287"/>
                  </a:cubicBezTo>
                  <a:lnTo>
                    <a:pt x="4001" y="5275"/>
                  </a:lnTo>
                  <a:lnTo>
                    <a:pt x="4192" y="5275"/>
                  </a:lnTo>
                  <a:lnTo>
                    <a:pt x="4192" y="5287"/>
                  </a:lnTo>
                  <a:cubicBezTo>
                    <a:pt x="4192" y="5382"/>
                    <a:pt x="4275" y="5454"/>
                    <a:pt x="4358" y="5454"/>
                  </a:cubicBezTo>
                  <a:cubicBezTo>
                    <a:pt x="4454" y="5454"/>
                    <a:pt x="4525" y="5382"/>
                    <a:pt x="4525" y="5287"/>
                  </a:cubicBezTo>
                  <a:lnTo>
                    <a:pt x="4525" y="5275"/>
                  </a:lnTo>
                  <a:lnTo>
                    <a:pt x="4716" y="5275"/>
                  </a:lnTo>
                  <a:lnTo>
                    <a:pt x="4716" y="5287"/>
                  </a:lnTo>
                  <a:cubicBezTo>
                    <a:pt x="4716" y="5382"/>
                    <a:pt x="4787" y="5454"/>
                    <a:pt x="4882" y="5454"/>
                  </a:cubicBezTo>
                  <a:cubicBezTo>
                    <a:pt x="4966" y="5454"/>
                    <a:pt x="5049" y="5382"/>
                    <a:pt x="5049" y="5287"/>
                  </a:cubicBezTo>
                  <a:lnTo>
                    <a:pt x="5049" y="5275"/>
                  </a:lnTo>
                  <a:lnTo>
                    <a:pt x="5061" y="5275"/>
                  </a:lnTo>
                  <a:cubicBezTo>
                    <a:pt x="5299" y="5275"/>
                    <a:pt x="5501" y="5108"/>
                    <a:pt x="5561" y="4882"/>
                  </a:cubicBezTo>
                  <a:lnTo>
                    <a:pt x="5954" y="4751"/>
                  </a:lnTo>
                  <a:close/>
                  <a:moveTo>
                    <a:pt x="4716" y="6537"/>
                  </a:moveTo>
                  <a:lnTo>
                    <a:pt x="4716" y="6882"/>
                  </a:lnTo>
                  <a:lnTo>
                    <a:pt x="4001" y="6882"/>
                  </a:lnTo>
                  <a:lnTo>
                    <a:pt x="4001" y="6537"/>
                  </a:lnTo>
                  <a:cubicBezTo>
                    <a:pt x="4120" y="6573"/>
                    <a:pt x="4239" y="6585"/>
                    <a:pt x="4358" y="6585"/>
                  </a:cubicBezTo>
                  <a:cubicBezTo>
                    <a:pt x="4477" y="6585"/>
                    <a:pt x="4596" y="6573"/>
                    <a:pt x="4716" y="6537"/>
                  </a:cubicBezTo>
                  <a:close/>
                  <a:moveTo>
                    <a:pt x="4739" y="7204"/>
                  </a:moveTo>
                  <a:lnTo>
                    <a:pt x="4739" y="7585"/>
                  </a:lnTo>
                  <a:lnTo>
                    <a:pt x="4001" y="7585"/>
                  </a:lnTo>
                  <a:lnTo>
                    <a:pt x="4001" y="7204"/>
                  </a:lnTo>
                  <a:close/>
                  <a:moveTo>
                    <a:pt x="4358" y="346"/>
                  </a:moveTo>
                  <a:cubicBezTo>
                    <a:pt x="5823" y="346"/>
                    <a:pt x="7013" y="1536"/>
                    <a:pt x="7013" y="3001"/>
                  </a:cubicBezTo>
                  <a:lnTo>
                    <a:pt x="7013" y="4227"/>
                  </a:lnTo>
                  <a:cubicBezTo>
                    <a:pt x="7013" y="4906"/>
                    <a:pt x="6823" y="5501"/>
                    <a:pt x="6442" y="6073"/>
                  </a:cubicBezTo>
                  <a:cubicBezTo>
                    <a:pt x="6109" y="6597"/>
                    <a:pt x="5668" y="7013"/>
                    <a:pt x="5275" y="7382"/>
                  </a:cubicBezTo>
                  <a:cubicBezTo>
                    <a:pt x="5192" y="7466"/>
                    <a:pt x="5132" y="7525"/>
                    <a:pt x="5061" y="7585"/>
                  </a:cubicBezTo>
                  <a:lnTo>
                    <a:pt x="5061" y="6406"/>
                  </a:lnTo>
                  <a:lnTo>
                    <a:pt x="5739" y="6132"/>
                  </a:lnTo>
                  <a:cubicBezTo>
                    <a:pt x="6073" y="6001"/>
                    <a:pt x="6299" y="5692"/>
                    <a:pt x="6299" y="5335"/>
                  </a:cubicBezTo>
                  <a:lnTo>
                    <a:pt x="6299" y="4620"/>
                  </a:lnTo>
                  <a:cubicBezTo>
                    <a:pt x="6501" y="4501"/>
                    <a:pt x="6656" y="4275"/>
                    <a:pt x="6656" y="4025"/>
                  </a:cubicBezTo>
                  <a:lnTo>
                    <a:pt x="6656" y="3001"/>
                  </a:lnTo>
                  <a:cubicBezTo>
                    <a:pt x="6656" y="2441"/>
                    <a:pt x="6442" y="1906"/>
                    <a:pt x="6085" y="1489"/>
                  </a:cubicBezTo>
                  <a:cubicBezTo>
                    <a:pt x="6054" y="1452"/>
                    <a:pt x="6013" y="1434"/>
                    <a:pt x="5969" y="1434"/>
                  </a:cubicBezTo>
                  <a:cubicBezTo>
                    <a:pt x="5929" y="1434"/>
                    <a:pt x="5886" y="1449"/>
                    <a:pt x="5847" y="1477"/>
                  </a:cubicBezTo>
                  <a:cubicBezTo>
                    <a:pt x="5775" y="1536"/>
                    <a:pt x="5775" y="1644"/>
                    <a:pt x="5835" y="1715"/>
                  </a:cubicBezTo>
                  <a:cubicBezTo>
                    <a:pt x="6144" y="2072"/>
                    <a:pt x="6323" y="2537"/>
                    <a:pt x="6323" y="3001"/>
                  </a:cubicBezTo>
                  <a:lnTo>
                    <a:pt x="6323" y="4025"/>
                  </a:lnTo>
                  <a:cubicBezTo>
                    <a:pt x="6323" y="4168"/>
                    <a:pt x="6228" y="4323"/>
                    <a:pt x="6073" y="4370"/>
                  </a:cubicBezTo>
                  <a:lnTo>
                    <a:pt x="5370" y="4608"/>
                  </a:lnTo>
                  <a:cubicBezTo>
                    <a:pt x="5299" y="4632"/>
                    <a:pt x="5251" y="4692"/>
                    <a:pt x="5251" y="4751"/>
                  </a:cubicBezTo>
                  <a:cubicBezTo>
                    <a:pt x="5251" y="4858"/>
                    <a:pt x="5168" y="4942"/>
                    <a:pt x="5061" y="4942"/>
                  </a:cubicBezTo>
                  <a:lnTo>
                    <a:pt x="3668" y="4942"/>
                  </a:lnTo>
                  <a:cubicBezTo>
                    <a:pt x="3561" y="4942"/>
                    <a:pt x="3465" y="4858"/>
                    <a:pt x="3465" y="4751"/>
                  </a:cubicBezTo>
                  <a:cubicBezTo>
                    <a:pt x="3465" y="4680"/>
                    <a:pt x="3430" y="4620"/>
                    <a:pt x="3346" y="4608"/>
                  </a:cubicBezTo>
                  <a:lnTo>
                    <a:pt x="2656" y="4370"/>
                  </a:lnTo>
                  <a:cubicBezTo>
                    <a:pt x="2501" y="4323"/>
                    <a:pt x="2394" y="4168"/>
                    <a:pt x="2394" y="4025"/>
                  </a:cubicBezTo>
                  <a:lnTo>
                    <a:pt x="2394" y="3001"/>
                  </a:lnTo>
                  <a:cubicBezTo>
                    <a:pt x="2394" y="1929"/>
                    <a:pt x="3275" y="1048"/>
                    <a:pt x="4346" y="1048"/>
                  </a:cubicBezTo>
                  <a:cubicBezTo>
                    <a:pt x="4692" y="1048"/>
                    <a:pt x="5037" y="1132"/>
                    <a:pt x="5311" y="1298"/>
                  </a:cubicBezTo>
                  <a:cubicBezTo>
                    <a:pt x="5337" y="1313"/>
                    <a:pt x="5364" y="1320"/>
                    <a:pt x="5391" y="1320"/>
                  </a:cubicBezTo>
                  <a:cubicBezTo>
                    <a:pt x="5449" y="1320"/>
                    <a:pt x="5504" y="1288"/>
                    <a:pt x="5537" y="1239"/>
                  </a:cubicBezTo>
                  <a:cubicBezTo>
                    <a:pt x="5585" y="1167"/>
                    <a:pt x="5549" y="1060"/>
                    <a:pt x="5478" y="1013"/>
                  </a:cubicBezTo>
                  <a:cubicBezTo>
                    <a:pt x="5132" y="822"/>
                    <a:pt x="4739" y="715"/>
                    <a:pt x="4346" y="715"/>
                  </a:cubicBezTo>
                  <a:cubicBezTo>
                    <a:pt x="3096" y="715"/>
                    <a:pt x="2072" y="1727"/>
                    <a:pt x="2072" y="3001"/>
                  </a:cubicBezTo>
                  <a:lnTo>
                    <a:pt x="2072" y="4025"/>
                  </a:lnTo>
                  <a:cubicBezTo>
                    <a:pt x="2072" y="4275"/>
                    <a:pt x="2203" y="4501"/>
                    <a:pt x="2430" y="4620"/>
                  </a:cubicBezTo>
                  <a:lnTo>
                    <a:pt x="2430" y="5335"/>
                  </a:lnTo>
                  <a:cubicBezTo>
                    <a:pt x="2430" y="5692"/>
                    <a:pt x="2632" y="6001"/>
                    <a:pt x="2977" y="6132"/>
                  </a:cubicBezTo>
                  <a:lnTo>
                    <a:pt x="3668" y="6406"/>
                  </a:lnTo>
                  <a:lnTo>
                    <a:pt x="3668" y="7585"/>
                  </a:lnTo>
                  <a:cubicBezTo>
                    <a:pt x="3584" y="7525"/>
                    <a:pt x="3525" y="7442"/>
                    <a:pt x="3453" y="7382"/>
                  </a:cubicBezTo>
                  <a:cubicBezTo>
                    <a:pt x="3072" y="7013"/>
                    <a:pt x="2620" y="6585"/>
                    <a:pt x="2275" y="6073"/>
                  </a:cubicBezTo>
                  <a:cubicBezTo>
                    <a:pt x="1894" y="5501"/>
                    <a:pt x="1715" y="4882"/>
                    <a:pt x="1715" y="4227"/>
                  </a:cubicBezTo>
                  <a:lnTo>
                    <a:pt x="1715" y="3001"/>
                  </a:lnTo>
                  <a:cubicBezTo>
                    <a:pt x="1715" y="1536"/>
                    <a:pt x="2906" y="346"/>
                    <a:pt x="4358" y="346"/>
                  </a:cubicBezTo>
                  <a:close/>
                  <a:moveTo>
                    <a:pt x="4751" y="7906"/>
                  </a:moveTo>
                  <a:lnTo>
                    <a:pt x="4751" y="7918"/>
                  </a:lnTo>
                  <a:lnTo>
                    <a:pt x="4739" y="7918"/>
                  </a:lnTo>
                  <a:cubicBezTo>
                    <a:pt x="4585" y="8085"/>
                    <a:pt x="4466" y="8240"/>
                    <a:pt x="4382" y="8394"/>
                  </a:cubicBezTo>
                  <a:cubicBezTo>
                    <a:pt x="4287" y="8240"/>
                    <a:pt x="4156" y="8085"/>
                    <a:pt x="4025" y="7918"/>
                  </a:cubicBezTo>
                  <a:lnTo>
                    <a:pt x="4025" y="7906"/>
                  </a:lnTo>
                  <a:close/>
                  <a:moveTo>
                    <a:pt x="4382" y="1"/>
                  </a:moveTo>
                  <a:cubicBezTo>
                    <a:pt x="2739" y="1"/>
                    <a:pt x="1406" y="1346"/>
                    <a:pt x="1406" y="2977"/>
                  </a:cubicBezTo>
                  <a:lnTo>
                    <a:pt x="1406" y="4215"/>
                  </a:lnTo>
                  <a:cubicBezTo>
                    <a:pt x="1406" y="5477"/>
                    <a:pt x="2013" y="6347"/>
                    <a:pt x="2668" y="7049"/>
                  </a:cubicBezTo>
                  <a:cubicBezTo>
                    <a:pt x="2549" y="7156"/>
                    <a:pt x="2382" y="7251"/>
                    <a:pt x="2215" y="7311"/>
                  </a:cubicBezTo>
                  <a:lnTo>
                    <a:pt x="882" y="7716"/>
                  </a:lnTo>
                  <a:cubicBezTo>
                    <a:pt x="358" y="7859"/>
                    <a:pt x="1" y="8335"/>
                    <a:pt x="1" y="8871"/>
                  </a:cubicBezTo>
                  <a:lnTo>
                    <a:pt x="1" y="11073"/>
                  </a:lnTo>
                  <a:cubicBezTo>
                    <a:pt x="1" y="11169"/>
                    <a:pt x="72" y="11240"/>
                    <a:pt x="167" y="11240"/>
                  </a:cubicBezTo>
                  <a:cubicBezTo>
                    <a:pt x="251" y="11240"/>
                    <a:pt x="322" y="11169"/>
                    <a:pt x="322" y="11073"/>
                  </a:cubicBezTo>
                  <a:lnTo>
                    <a:pt x="322" y="8871"/>
                  </a:lnTo>
                  <a:cubicBezTo>
                    <a:pt x="322" y="8752"/>
                    <a:pt x="358" y="8633"/>
                    <a:pt x="405" y="8537"/>
                  </a:cubicBezTo>
                  <a:lnTo>
                    <a:pt x="1394" y="9407"/>
                  </a:lnTo>
                  <a:cubicBezTo>
                    <a:pt x="1513" y="9514"/>
                    <a:pt x="1572" y="9668"/>
                    <a:pt x="1572" y="9811"/>
                  </a:cubicBezTo>
                  <a:lnTo>
                    <a:pt x="1572" y="11073"/>
                  </a:lnTo>
                  <a:cubicBezTo>
                    <a:pt x="1572" y="11169"/>
                    <a:pt x="1656" y="11240"/>
                    <a:pt x="1739" y="11240"/>
                  </a:cubicBezTo>
                  <a:cubicBezTo>
                    <a:pt x="1834" y="11240"/>
                    <a:pt x="1906" y="11169"/>
                    <a:pt x="1906" y="11073"/>
                  </a:cubicBezTo>
                  <a:lnTo>
                    <a:pt x="1906" y="9811"/>
                  </a:lnTo>
                  <a:cubicBezTo>
                    <a:pt x="1906" y="9561"/>
                    <a:pt x="1799" y="9323"/>
                    <a:pt x="1608" y="9156"/>
                  </a:cubicBezTo>
                  <a:lnTo>
                    <a:pt x="584" y="8252"/>
                  </a:lnTo>
                  <a:cubicBezTo>
                    <a:pt x="679" y="8144"/>
                    <a:pt x="822" y="8061"/>
                    <a:pt x="965" y="8013"/>
                  </a:cubicBezTo>
                  <a:lnTo>
                    <a:pt x="2310" y="7609"/>
                  </a:lnTo>
                  <a:cubicBezTo>
                    <a:pt x="2525" y="7549"/>
                    <a:pt x="2727" y="7430"/>
                    <a:pt x="2882" y="7263"/>
                  </a:cubicBezTo>
                  <a:cubicBezTo>
                    <a:pt x="3001" y="7382"/>
                    <a:pt x="3120" y="7502"/>
                    <a:pt x="3239" y="7609"/>
                  </a:cubicBezTo>
                  <a:cubicBezTo>
                    <a:pt x="3763" y="8097"/>
                    <a:pt x="4215" y="8537"/>
                    <a:pt x="4215" y="8942"/>
                  </a:cubicBezTo>
                  <a:cubicBezTo>
                    <a:pt x="4215" y="9037"/>
                    <a:pt x="4287" y="9109"/>
                    <a:pt x="4370" y="9109"/>
                  </a:cubicBezTo>
                  <a:cubicBezTo>
                    <a:pt x="4466" y="9109"/>
                    <a:pt x="4537" y="9037"/>
                    <a:pt x="4537" y="8942"/>
                  </a:cubicBezTo>
                  <a:cubicBezTo>
                    <a:pt x="4537" y="8514"/>
                    <a:pt x="4989" y="8097"/>
                    <a:pt x="5501" y="7609"/>
                  </a:cubicBezTo>
                  <a:cubicBezTo>
                    <a:pt x="5620" y="7502"/>
                    <a:pt x="5739" y="7382"/>
                    <a:pt x="5859" y="7263"/>
                  </a:cubicBezTo>
                  <a:cubicBezTo>
                    <a:pt x="6025" y="7430"/>
                    <a:pt x="6216" y="7549"/>
                    <a:pt x="6442" y="7609"/>
                  </a:cubicBezTo>
                  <a:lnTo>
                    <a:pt x="7787" y="8013"/>
                  </a:lnTo>
                  <a:cubicBezTo>
                    <a:pt x="7930" y="8049"/>
                    <a:pt x="8061" y="8133"/>
                    <a:pt x="8168" y="8252"/>
                  </a:cubicBezTo>
                  <a:lnTo>
                    <a:pt x="7144" y="9156"/>
                  </a:lnTo>
                  <a:cubicBezTo>
                    <a:pt x="6954" y="9323"/>
                    <a:pt x="6847" y="9561"/>
                    <a:pt x="6847" y="9811"/>
                  </a:cubicBezTo>
                  <a:lnTo>
                    <a:pt x="6847" y="11073"/>
                  </a:lnTo>
                  <a:cubicBezTo>
                    <a:pt x="6847" y="11169"/>
                    <a:pt x="6918" y="11240"/>
                    <a:pt x="7013" y="11240"/>
                  </a:cubicBezTo>
                  <a:cubicBezTo>
                    <a:pt x="7097" y="11240"/>
                    <a:pt x="7168" y="11169"/>
                    <a:pt x="7168" y="11073"/>
                  </a:cubicBezTo>
                  <a:lnTo>
                    <a:pt x="7168" y="9811"/>
                  </a:lnTo>
                  <a:cubicBezTo>
                    <a:pt x="7168" y="9668"/>
                    <a:pt x="7252" y="9514"/>
                    <a:pt x="7347" y="9407"/>
                  </a:cubicBezTo>
                  <a:lnTo>
                    <a:pt x="8347" y="8537"/>
                  </a:lnTo>
                  <a:cubicBezTo>
                    <a:pt x="8395" y="8633"/>
                    <a:pt x="8418" y="8752"/>
                    <a:pt x="8418" y="8871"/>
                  </a:cubicBezTo>
                  <a:lnTo>
                    <a:pt x="8418" y="11073"/>
                  </a:lnTo>
                  <a:cubicBezTo>
                    <a:pt x="8418" y="11169"/>
                    <a:pt x="8502" y="11240"/>
                    <a:pt x="8585" y="11240"/>
                  </a:cubicBezTo>
                  <a:cubicBezTo>
                    <a:pt x="8680" y="11240"/>
                    <a:pt x="8752" y="11169"/>
                    <a:pt x="8752" y="11073"/>
                  </a:cubicBezTo>
                  <a:lnTo>
                    <a:pt x="8752" y="8871"/>
                  </a:lnTo>
                  <a:cubicBezTo>
                    <a:pt x="8752" y="8359"/>
                    <a:pt x="8395" y="7859"/>
                    <a:pt x="7871" y="7716"/>
                  </a:cubicBezTo>
                  <a:lnTo>
                    <a:pt x="6537" y="7311"/>
                  </a:lnTo>
                  <a:cubicBezTo>
                    <a:pt x="6359" y="7263"/>
                    <a:pt x="6204" y="7180"/>
                    <a:pt x="6085" y="7049"/>
                  </a:cubicBezTo>
                  <a:cubicBezTo>
                    <a:pt x="6740" y="6359"/>
                    <a:pt x="7359" y="5477"/>
                    <a:pt x="7359" y="4215"/>
                  </a:cubicBezTo>
                  <a:lnTo>
                    <a:pt x="7359" y="2977"/>
                  </a:lnTo>
                  <a:cubicBezTo>
                    <a:pt x="7359" y="1346"/>
                    <a:pt x="6013" y="1"/>
                    <a:pt x="4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3" name="Google Shape;7243;p80"/>
            <p:cNvSpPr/>
            <p:nvPr/>
          </p:nvSpPr>
          <p:spPr>
            <a:xfrm>
              <a:off x="6381609" y="4085840"/>
              <a:ext cx="10201" cy="54743"/>
            </a:xfrm>
            <a:custGeom>
              <a:avLst/>
              <a:gdLst/>
              <a:ahLst/>
              <a:cxnLst/>
              <a:rect l="l" t="t" r="r" b="b"/>
              <a:pathLst>
                <a:path w="322" h="1728" extrusionOk="0">
                  <a:moveTo>
                    <a:pt x="167" y="1"/>
                  </a:moveTo>
                  <a:cubicBezTo>
                    <a:pt x="72" y="1"/>
                    <a:pt x="0" y="72"/>
                    <a:pt x="0" y="167"/>
                  </a:cubicBezTo>
                  <a:lnTo>
                    <a:pt x="0" y="1560"/>
                  </a:lnTo>
                  <a:cubicBezTo>
                    <a:pt x="0" y="1656"/>
                    <a:pt x="72" y="1727"/>
                    <a:pt x="167" y="1727"/>
                  </a:cubicBezTo>
                  <a:cubicBezTo>
                    <a:pt x="251" y="1727"/>
                    <a:pt x="322" y="1656"/>
                    <a:pt x="322" y="1560"/>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44" name="Google Shape;7244;p80"/>
          <p:cNvGrpSpPr/>
          <p:nvPr/>
        </p:nvGrpSpPr>
        <p:grpSpPr>
          <a:xfrm>
            <a:off x="5800725" y="3785989"/>
            <a:ext cx="277644" cy="354594"/>
            <a:chOff x="5800725" y="3785989"/>
            <a:chExt cx="277644" cy="354594"/>
          </a:xfrm>
        </p:grpSpPr>
        <p:sp>
          <p:nvSpPr>
            <p:cNvPr id="7245" name="Google Shape;7245;p80"/>
            <p:cNvSpPr/>
            <p:nvPr/>
          </p:nvSpPr>
          <p:spPr>
            <a:xfrm>
              <a:off x="5901055" y="3896869"/>
              <a:ext cx="10613" cy="15872"/>
            </a:xfrm>
            <a:custGeom>
              <a:avLst/>
              <a:gdLst/>
              <a:ahLst/>
              <a:cxnLst/>
              <a:rect l="l" t="t" r="r" b="b"/>
              <a:pathLst>
                <a:path w="335" h="501" extrusionOk="0">
                  <a:moveTo>
                    <a:pt x="168" y="1"/>
                  </a:moveTo>
                  <a:cubicBezTo>
                    <a:pt x="72" y="1"/>
                    <a:pt x="1" y="72"/>
                    <a:pt x="1" y="167"/>
                  </a:cubicBezTo>
                  <a:lnTo>
                    <a:pt x="1" y="346"/>
                  </a:lnTo>
                  <a:cubicBezTo>
                    <a:pt x="1" y="429"/>
                    <a:pt x="72" y="501"/>
                    <a:pt x="168" y="501"/>
                  </a:cubicBezTo>
                  <a:cubicBezTo>
                    <a:pt x="251" y="501"/>
                    <a:pt x="322" y="429"/>
                    <a:pt x="322" y="346"/>
                  </a:cubicBezTo>
                  <a:lnTo>
                    <a:pt x="322" y="167"/>
                  </a:lnTo>
                  <a:cubicBezTo>
                    <a:pt x="334" y="72"/>
                    <a:pt x="251"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6" name="Google Shape;7246;p80"/>
            <p:cNvSpPr/>
            <p:nvPr/>
          </p:nvSpPr>
          <p:spPr>
            <a:xfrm>
              <a:off x="5968217" y="3896869"/>
              <a:ext cx="10201" cy="15872"/>
            </a:xfrm>
            <a:custGeom>
              <a:avLst/>
              <a:gdLst/>
              <a:ahLst/>
              <a:cxnLst/>
              <a:rect l="l" t="t" r="r" b="b"/>
              <a:pathLst>
                <a:path w="322" h="501" extrusionOk="0">
                  <a:moveTo>
                    <a:pt x="155" y="1"/>
                  </a:moveTo>
                  <a:cubicBezTo>
                    <a:pt x="72" y="1"/>
                    <a:pt x="0" y="72"/>
                    <a:pt x="0" y="167"/>
                  </a:cubicBezTo>
                  <a:lnTo>
                    <a:pt x="0" y="346"/>
                  </a:lnTo>
                  <a:cubicBezTo>
                    <a:pt x="0" y="429"/>
                    <a:pt x="72" y="501"/>
                    <a:pt x="155" y="501"/>
                  </a:cubicBezTo>
                  <a:cubicBezTo>
                    <a:pt x="250" y="501"/>
                    <a:pt x="322" y="429"/>
                    <a:pt x="322" y="346"/>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7" name="Google Shape;7247;p80"/>
            <p:cNvSpPr/>
            <p:nvPr/>
          </p:nvSpPr>
          <p:spPr>
            <a:xfrm>
              <a:off x="5916547" y="3935804"/>
              <a:ext cx="45271" cy="16157"/>
            </a:xfrm>
            <a:custGeom>
              <a:avLst/>
              <a:gdLst/>
              <a:ahLst/>
              <a:cxnLst/>
              <a:rect l="l" t="t" r="r" b="b"/>
              <a:pathLst>
                <a:path w="1429" h="510" extrusionOk="0">
                  <a:moveTo>
                    <a:pt x="188" y="1"/>
                  </a:moveTo>
                  <a:cubicBezTo>
                    <a:pt x="146" y="1"/>
                    <a:pt x="101" y="16"/>
                    <a:pt x="60" y="46"/>
                  </a:cubicBezTo>
                  <a:cubicBezTo>
                    <a:pt x="0" y="105"/>
                    <a:pt x="0" y="212"/>
                    <a:pt x="60" y="284"/>
                  </a:cubicBezTo>
                  <a:cubicBezTo>
                    <a:pt x="214" y="427"/>
                    <a:pt x="453" y="510"/>
                    <a:pt x="703" y="510"/>
                  </a:cubicBezTo>
                  <a:cubicBezTo>
                    <a:pt x="976" y="510"/>
                    <a:pt x="1215" y="427"/>
                    <a:pt x="1345" y="284"/>
                  </a:cubicBezTo>
                  <a:cubicBezTo>
                    <a:pt x="1429" y="212"/>
                    <a:pt x="1429" y="105"/>
                    <a:pt x="1369" y="46"/>
                  </a:cubicBezTo>
                  <a:cubicBezTo>
                    <a:pt x="1340" y="16"/>
                    <a:pt x="1301" y="1"/>
                    <a:pt x="1259" y="1"/>
                  </a:cubicBezTo>
                  <a:cubicBezTo>
                    <a:pt x="1217" y="1"/>
                    <a:pt x="1173" y="16"/>
                    <a:pt x="1131" y="46"/>
                  </a:cubicBezTo>
                  <a:cubicBezTo>
                    <a:pt x="1072" y="105"/>
                    <a:pt x="929" y="188"/>
                    <a:pt x="714" y="188"/>
                  </a:cubicBezTo>
                  <a:cubicBezTo>
                    <a:pt x="512" y="188"/>
                    <a:pt x="357" y="105"/>
                    <a:pt x="298" y="46"/>
                  </a:cubicBezTo>
                  <a:cubicBezTo>
                    <a:pt x="268" y="16"/>
                    <a:pt x="229"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8" name="Google Shape;7248;p80"/>
            <p:cNvSpPr/>
            <p:nvPr/>
          </p:nvSpPr>
          <p:spPr>
            <a:xfrm>
              <a:off x="5895416" y="3879888"/>
              <a:ext cx="21891" cy="10233"/>
            </a:xfrm>
            <a:custGeom>
              <a:avLst/>
              <a:gdLst/>
              <a:ahLst/>
              <a:cxnLst/>
              <a:rect l="l" t="t" r="r" b="b"/>
              <a:pathLst>
                <a:path w="691" h="323" extrusionOk="0">
                  <a:moveTo>
                    <a:pt x="167" y="1"/>
                  </a:moveTo>
                  <a:cubicBezTo>
                    <a:pt x="72" y="1"/>
                    <a:pt x="0" y="72"/>
                    <a:pt x="0" y="168"/>
                  </a:cubicBezTo>
                  <a:cubicBezTo>
                    <a:pt x="0" y="251"/>
                    <a:pt x="72" y="322"/>
                    <a:pt x="167" y="322"/>
                  </a:cubicBezTo>
                  <a:lnTo>
                    <a:pt x="524" y="322"/>
                  </a:lnTo>
                  <a:cubicBezTo>
                    <a:pt x="608" y="322"/>
                    <a:pt x="679" y="251"/>
                    <a:pt x="679" y="168"/>
                  </a:cubicBez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9" name="Google Shape;7249;p80"/>
            <p:cNvSpPr/>
            <p:nvPr/>
          </p:nvSpPr>
          <p:spPr>
            <a:xfrm>
              <a:off x="5961786" y="3879888"/>
              <a:ext cx="21923" cy="10233"/>
            </a:xfrm>
            <a:custGeom>
              <a:avLst/>
              <a:gdLst/>
              <a:ahLst/>
              <a:cxnLst/>
              <a:rect l="l" t="t" r="r" b="b"/>
              <a:pathLst>
                <a:path w="692" h="323" extrusionOk="0">
                  <a:moveTo>
                    <a:pt x="168" y="1"/>
                  </a:moveTo>
                  <a:cubicBezTo>
                    <a:pt x="84" y="1"/>
                    <a:pt x="1" y="72"/>
                    <a:pt x="1" y="168"/>
                  </a:cubicBezTo>
                  <a:cubicBezTo>
                    <a:pt x="1" y="251"/>
                    <a:pt x="84" y="322"/>
                    <a:pt x="168" y="322"/>
                  </a:cubicBezTo>
                  <a:lnTo>
                    <a:pt x="525" y="322"/>
                  </a:lnTo>
                  <a:cubicBezTo>
                    <a:pt x="620" y="322"/>
                    <a:pt x="691" y="251"/>
                    <a:pt x="691" y="168"/>
                  </a:cubicBezTo>
                  <a:cubicBezTo>
                    <a:pt x="691" y="72"/>
                    <a:pt x="62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0" name="Google Shape;7250;p80"/>
            <p:cNvSpPr/>
            <p:nvPr/>
          </p:nvSpPr>
          <p:spPr>
            <a:xfrm>
              <a:off x="5800725" y="3785989"/>
              <a:ext cx="277644" cy="354594"/>
            </a:xfrm>
            <a:custGeom>
              <a:avLst/>
              <a:gdLst/>
              <a:ahLst/>
              <a:cxnLst/>
              <a:rect l="l" t="t" r="r" b="b"/>
              <a:pathLst>
                <a:path w="8764" h="11193" extrusionOk="0">
                  <a:moveTo>
                    <a:pt x="4716" y="310"/>
                  </a:moveTo>
                  <a:cubicBezTo>
                    <a:pt x="5323" y="310"/>
                    <a:pt x="5859" y="572"/>
                    <a:pt x="5978" y="905"/>
                  </a:cubicBezTo>
                  <a:cubicBezTo>
                    <a:pt x="6005" y="979"/>
                    <a:pt x="6062" y="1024"/>
                    <a:pt x="6130" y="1024"/>
                  </a:cubicBezTo>
                  <a:cubicBezTo>
                    <a:pt x="6150" y="1024"/>
                    <a:pt x="6171" y="1020"/>
                    <a:pt x="6192" y="1012"/>
                  </a:cubicBezTo>
                  <a:cubicBezTo>
                    <a:pt x="6275" y="988"/>
                    <a:pt x="6323" y="893"/>
                    <a:pt x="6299" y="810"/>
                  </a:cubicBezTo>
                  <a:cubicBezTo>
                    <a:pt x="6275" y="774"/>
                    <a:pt x="6275" y="750"/>
                    <a:pt x="6264" y="715"/>
                  </a:cubicBezTo>
                  <a:lnTo>
                    <a:pt x="6264" y="715"/>
                  </a:lnTo>
                  <a:cubicBezTo>
                    <a:pt x="6609" y="834"/>
                    <a:pt x="6859" y="1167"/>
                    <a:pt x="6859" y="1548"/>
                  </a:cubicBezTo>
                  <a:lnTo>
                    <a:pt x="6859" y="3322"/>
                  </a:lnTo>
                  <a:lnTo>
                    <a:pt x="6668" y="3322"/>
                  </a:lnTo>
                  <a:cubicBezTo>
                    <a:pt x="6561" y="3322"/>
                    <a:pt x="6478" y="3227"/>
                    <a:pt x="6478" y="3132"/>
                  </a:cubicBezTo>
                  <a:lnTo>
                    <a:pt x="6478" y="2953"/>
                  </a:lnTo>
                  <a:cubicBezTo>
                    <a:pt x="6478" y="2191"/>
                    <a:pt x="5918" y="1619"/>
                    <a:pt x="5894" y="1608"/>
                  </a:cubicBezTo>
                  <a:cubicBezTo>
                    <a:pt x="5858" y="1571"/>
                    <a:pt x="5815" y="1556"/>
                    <a:pt x="5770" y="1556"/>
                  </a:cubicBezTo>
                  <a:cubicBezTo>
                    <a:pt x="5756" y="1556"/>
                    <a:pt x="5742" y="1557"/>
                    <a:pt x="5728" y="1560"/>
                  </a:cubicBezTo>
                  <a:cubicBezTo>
                    <a:pt x="5195" y="1728"/>
                    <a:pt x="4526" y="1884"/>
                    <a:pt x="3873" y="1884"/>
                  </a:cubicBezTo>
                  <a:cubicBezTo>
                    <a:pt x="3418" y="1884"/>
                    <a:pt x="2971" y="1808"/>
                    <a:pt x="2585" y="1608"/>
                  </a:cubicBezTo>
                  <a:cubicBezTo>
                    <a:pt x="2251" y="1441"/>
                    <a:pt x="2049" y="1227"/>
                    <a:pt x="1953" y="1072"/>
                  </a:cubicBezTo>
                  <a:cubicBezTo>
                    <a:pt x="2311" y="988"/>
                    <a:pt x="2573" y="846"/>
                    <a:pt x="2811" y="750"/>
                  </a:cubicBezTo>
                  <a:cubicBezTo>
                    <a:pt x="3347" y="512"/>
                    <a:pt x="3763" y="310"/>
                    <a:pt x="4716" y="310"/>
                  </a:cubicBezTo>
                  <a:close/>
                  <a:moveTo>
                    <a:pt x="2049" y="1679"/>
                  </a:moveTo>
                  <a:cubicBezTo>
                    <a:pt x="2156" y="1762"/>
                    <a:pt x="2275" y="1846"/>
                    <a:pt x="2406" y="1905"/>
                  </a:cubicBezTo>
                  <a:cubicBezTo>
                    <a:pt x="2787" y="2096"/>
                    <a:pt x="3227" y="2203"/>
                    <a:pt x="3716" y="2215"/>
                  </a:cubicBezTo>
                  <a:cubicBezTo>
                    <a:pt x="3770" y="2217"/>
                    <a:pt x="3825" y="2218"/>
                    <a:pt x="3881" y="2218"/>
                  </a:cubicBezTo>
                  <a:cubicBezTo>
                    <a:pt x="4435" y="2218"/>
                    <a:pt x="5056" y="2111"/>
                    <a:pt x="5716" y="1905"/>
                  </a:cubicBezTo>
                  <a:cubicBezTo>
                    <a:pt x="5847" y="2072"/>
                    <a:pt x="6133" y="2453"/>
                    <a:pt x="6133" y="2953"/>
                  </a:cubicBezTo>
                  <a:lnTo>
                    <a:pt x="6133" y="3132"/>
                  </a:lnTo>
                  <a:cubicBezTo>
                    <a:pt x="6133" y="3405"/>
                    <a:pt x="6371" y="3644"/>
                    <a:pt x="6656" y="3644"/>
                  </a:cubicBezTo>
                  <a:lnTo>
                    <a:pt x="6918" y="3644"/>
                  </a:lnTo>
                  <a:cubicBezTo>
                    <a:pt x="6990" y="3644"/>
                    <a:pt x="7073" y="3679"/>
                    <a:pt x="7133" y="3739"/>
                  </a:cubicBezTo>
                  <a:cubicBezTo>
                    <a:pt x="7192" y="3798"/>
                    <a:pt x="7204" y="3870"/>
                    <a:pt x="7204" y="3941"/>
                  </a:cubicBezTo>
                  <a:cubicBezTo>
                    <a:pt x="7192" y="4084"/>
                    <a:pt x="7049" y="4203"/>
                    <a:pt x="6906" y="4203"/>
                  </a:cubicBezTo>
                  <a:lnTo>
                    <a:pt x="6835" y="4203"/>
                  </a:lnTo>
                  <a:lnTo>
                    <a:pt x="6835" y="4179"/>
                  </a:lnTo>
                  <a:cubicBezTo>
                    <a:pt x="6835" y="4096"/>
                    <a:pt x="6752" y="4025"/>
                    <a:pt x="6668" y="4025"/>
                  </a:cubicBezTo>
                  <a:cubicBezTo>
                    <a:pt x="6573" y="4025"/>
                    <a:pt x="6502" y="4096"/>
                    <a:pt x="6502" y="4179"/>
                  </a:cubicBezTo>
                  <a:cubicBezTo>
                    <a:pt x="6502" y="5358"/>
                    <a:pt x="5549" y="6311"/>
                    <a:pt x="4394" y="6311"/>
                  </a:cubicBezTo>
                  <a:cubicBezTo>
                    <a:pt x="3227" y="6311"/>
                    <a:pt x="2275" y="5358"/>
                    <a:pt x="2275" y="4203"/>
                  </a:cubicBezTo>
                  <a:cubicBezTo>
                    <a:pt x="2275" y="4108"/>
                    <a:pt x="2204" y="4036"/>
                    <a:pt x="2108" y="4036"/>
                  </a:cubicBezTo>
                  <a:cubicBezTo>
                    <a:pt x="2025" y="4036"/>
                    <a:pt x="1953" y="4108"/>
                    <a:pt x="1953" y="4203"/>
                  </a:cubicBezTo>
                  <a:lnTo>
                    <a:pt x="1953" y="4215"/>
                  </a:lnTo>
                  <a:lnTo>
                    <a:pt x="1846" y="4215"/>
                  </a:lnTo>
                  <a:cubicBezTo>
                    <a:pt x="1775" y="4215"/>
                    <a:pt x="1692" y="4179"/>
                    <a:pt x="1632" y="4120"/>
                  </a:cubicBezTo>
                  <a:cubicBezTo>
                    <a:pt x="1572" y="4060"/>
                    <a:pt x="1561" y="3989"/>
                    <a:pt x="1561" y="3917"/>
                  </a:cubicBezTo>
                  <a:cubicBezTo>
                    <a:pt x="1572" y="3786"/>
                    <a:pt x="1715" y="3667"/>
                    <a:pt x="1858" y="3667"/>
                  </a:cubicBezTo>
                  <a:lnTo>
                    <a:pt x="2096" y="3667"/>
                  </a:lnTo>
                  <a:cubicBezTo>
                    <a:pt x="2382" y="3667"/>
                    <a:pt x="2620" y="3429"/>
                    <a:pt x="2620" y="3143"/>
                  </a:cubicBezTo>
                  <a:lnTo>
                    <a:pt x="2620" y="2512"/>
                  </a:lnTo>
                  <a:cubicBezTo>
                    <a:pt x="2620" y="2429"/>
                    <a:pt x="2549" y="2346"/>
                    <a:pt x="2454" y="2346"/>
                  </a:cubicBezTo>
                  <a:cubicBezTo>
                    <a:pt x="2370" y="2346"/>
                    <a:pt x="2287" y="2429"/>
                    <a:pt x="2287" y="2512"/>
                  </a:cubicBezTo>
                  <a:lnTo>
                    <a:pt x="2287" y="3143"/>
                  </a:lnTo>
                  <a:cubicBezTo>
                    <a:pt x="2287" y="3251"/>
                    <a:pt x="2204" y="3334"/>
                    <a:pt x="2096" y="3334"/>
                  </a:cubicBezTo>
                  <a:lnTo>
                    <a:pt x="1906" y="3334"/>
                  </a:lnTo>
                  <a:lnTo>
                    <a:pt x="1906" y="2322"/>
                  </a:lnTo>
                  <a:cubicBezTo>
                    <a:pt x="1906" y="1941"/>
                    <a:pt x="2013" y="1762"/>
                    <a:pt x="2049" y="1679"/>
                  </a:cubicBezTo>
                  <a:close/>
                  <a:moveTo>
                    <a:pt x="5478" y="6406"/>
                  </a:moveTo>
                  <a:lnTo>
                    <a:pt x="5478" y="6799"/>
                  </a:lnTo>
                  <a:lnTo>
                    <a:pt x="5442" y="6799"/>
                  </a:lnTo>
                  <a:lnTo>
                    <a:pt x="5132" y="7870"/>
                  </a:lnTo>
                  <a:cubicBezTo>
                    <a:pt x="4906" y="7989"/>
                    <a:pt x="4644" y="8073"/>
                    <a:pt x="4394" y="8073"/>
                  </a:cubicBezTo>
                  <a:cubicBezTo>
                    <a:pt x="4120" y="8073"/>
                    <a:pt x="3870" y="8013"/>
                    <a:pt x="3644" y="7870"/>
                  </a:cubicBezTo>
                  <a:lnTo>
                    <a:pt x="3335" y="6799"/>
                  </a:lnTo>
                  <a:lnTo>
                    <a:pt x="3335" y="6406"/>
                  </a:lnTo>
                  <a:cubicBezTo>
                    <a:pt x="3656" y="6561"/>
                    <a:pt x="4013" y="6644"/>
                    <a:pt x="4406" y="6644"/>
                  </a:cubicBezTo>
                  <a:cubicBezTo>
                    <a:pt x="4787" y="6644"/>
                    <a:pt x="5144" y="6549"/>
                    <a:pt x="5478" y="6406"/>
                  </a:cubicBezTo>
                  <a:close/>
                  <a:moveTo>
                    <a:pt x="2644" y="10156"/>
                  </a:moveTo>
                  <a:lnTo>
                    <a:pt x="2644" y="10871"/>
                  </a:lnTo>
                  <a:lnTo>
                    <a:pt x="1215" y="10871"/>
                  </a:lnTo>
                  <a:lnTo>
                    <a:pt x="1215" y="10156"/>
                  </a:lnTo>
                  <a:lnTo>
                    <a:pt x="1775" y="10156"/>
                  </a:lnTo>
                  <a:lnTo>
                    <a:pt x="1775" y="10168"/>
                  </a:lnTo>
                  <a:cubicBezTo>
                    <a:pt x="1775" y="10251"/>
                    <a:pt x="1846" y="10335"/>
                    <a:pt x="1930" y="10335"/>
                  </a:cubicBezTo>
                  <a:cubicBezTo>
                    <a:pt x="2025" y="10335"/>
                    <a:pt x="2096" y="10251"/>
                    <a:pt x="2096" y="10168"/>
                  </a:cubicBezTo>
                  <a:lnTo>
                    <a:pt x="2096" y="10156"/>
                  </a:lnTo>
                  <a:close/>
                  <a:moveTo>
                    <a:pt x="4728" y="0"/>
                  </a:moveTo>
                  <a:cubicBezTo>
                    <a:pt x="3704" y="0"/>
                    <a:pt x="3227" y="203"/>
                    <a:pt x="2692" y="465"/>
                  </a:cubicBezTo>
                  <a:cubicBezTo>
                    <a:pt x="2394" y="596"/>
                    <a:pt x="2096" y="726"/>
                    <a:pt x="1668" y="846"/>
                  </a:cubicBezTo>
                  <a:cubicBezTo>
                    <a:pt x="1620" y="857"/>
                    <a:pt x="1572" y="893"/>
                    <a:pt x="1561" y="941"/>
                  </a:cubicBezTo>
                  <a:cubicBezTo>
                    <a:pt x="1549" y="977"/>
                    <a:pt x="1549" y="1024"/>
                    <a:pt x="1561" y="1072"/>
                  </a:cubicBezTo>
                  <a:cubicBezTo>
                    <a:pt x="1561" y="1084"/>
                    <a:pt x="1632" y="1250"/>
                    <a:pt x="1834" y="1453"/>
                  </a:cubicBezTo>
                  <a:cubicBezTo>
                    <a:pt x="1751" y="1560"/>
                    <a:pt x="1596" y="1810"/>
                    <a:pt x="1596" y="2322"/>
                  </a:cubicBezTo>
                  <a:lnTo>
                    <a:pt x="1596" y="3393"/>
                  </a:lnTo>
                  <a:cubicBezTo>
                    <a:pt x="1394" y="3477"/>
                    <a:pt x="1263" y="3655"/>
                    <a:pt x="1251" y="3870"/>
                  </a:cubicBezTo>
                  <a:cubicBezTo>
                    <a:pt x="1239" y="4036"/>
                    <a:pt x="1299" y="4215"/>
                    <a:pt x="1394" y="4334"/>
                  </a:cubicBezTo>
                  <a:cubicBezTo>
                    <a:pt x="1513" y="4453"/>
                    <a:pt x="1680" y="4525"/>
                    <a:pt x="1846" y="4525"/>
                  </a:cubicBezTo>
                  <a:lnTo>
                    <a:pt x="1965" y="4525"/>
                  </a:lnTo>
                  <a:cubicBezTo>
                    <a:pt x="2049" y="5203"/>
                    <a:pt x="2442" y="5822"/>
                    <a:pt x="2989" y="6191"/>
                  </a:cubicBezTo>
                  <a:lnTo>
                    <a:pt x="2989" y="6715"/>
                  </a:lnTo>
                  <a:lnTo>
                    <a:pt x="2263" y="7084"/>
                  </a:lnTo>
                  <a:cubicBezTo>
                    <a:pt x="2156" y="7132"/>
                    <a:pt x="2084" y="7227"/>
                    <a:pt x="2073" y="7334"/>
                  </a:cubicBezTo>
                  <a:cubicBezTo>
                    <a:pt x="2049" y="7370"/>
                    <a:pt x="2049" y="7406"/>
                    <a:pt x="2049" y="7442"/>
                  </a:cubicBezTo>
                  <a:lnTo>
                    <a:pt x="858" y="7799"/>
                  </a:lnTo>
                  <a:cubicBezTo>
                    <a:pt x="346" y="7965"/>
                    <a:pt x="1" y="8430"/>
                    <a:pt x="1" y="8954"/>
                  </a:cubicBezTo>
                  <a:lnTo>
                    <a:pt x="1" y="11025"/>
                  </a:lnTo>
                  <a:cubicBezTo>
                    <a:pt x="1" y="11121"/>
                    <a:pt x="72" y="11192"/>
                    <a:pt x="168" y="11192"/>
                  </a:cubicBezTo>
                  <a:cubicBezTo>
                    <a:pt x="251" y="11192"/>
                    <a:pt x="322" y="11121"/>
                    <a:pt x="322" y="11025"/>
                  </a:cubicBezTo>
                  <a:lnTo>
                    <a:pt x="322" y="8954"/>
                  </a:lnTo>
                  <a:cubicBezTo>
                    <a:pt x="322" y="8573"/>
                    <a:pt x="584" y="8227"/>
                    <a:pt x="953" y="8108"/>
                  </a:cubicBezTo>
                  <a:lnTo>
                    <a:pt x="2192" y="7739"/>
                  </a:lnTo>
                  <a:lnTo>
                    <a:pt x="2406" y="8025"/>
                  </a:lnTo>
                  <a:lnTo>
                    <a:pt x="2156" y="8275"/>
                  </a:lnTo>
                  <a:cubicBezTo>
                    <a:pt x="1989" y="8442"/>
                    <a:pt x="1965" y="8680"/>
                    <a:pt x="2073" y="8870"/>
                  </a:cubicBezTo>
                  <a:lnTo>
                    <a:pt x="2549" y="9811"/>
                  </a:lnTo>
                  <a:lnTo>
                    <a:pt x="2096" y="9811"/>
                  </a:lnTo>
                  <a:lnTo>
                    <a:pt x="2096" y="9609"/>
                  </a:lnTo>
                  <a:cubicBezTo>
                    <a:pt x="2096" y="9525"/>
                    <a:pt x="2025" y="9454"/>
                    <a:pt x="1930" y="9454"/>
                  </a:cubicBezTo>
                  <a:cubicBezTo>
                    <a:pt x="1846" y="9454"/>
                    <a:pt x="1775" y="9525"/>
                    <a:pt x="1775" y="9609"/>
                  </a:cubicBezTo>
                  <a:lnTo>
                    <a:pt x="1775" y="9811"/>
                  </a:lnTo>
                  <a:lnTo>
                    <a:pt x="1061" y="9811"/>
                  </a:lnTo>
                  <a:cubicBezTo>
                    <a:pt x="965" y="9811"/>
                    <a:pt x="894" y="9882"/>
                    <a:pt x="894" y="9966"/>
                  </a:cubicBezTo>
                  <a:lnTo>
                    <a:pt x="894" y="11025"/>
                  </a:lnTo>
                  <a:cubicBezTo>
                    <a:pt x="894" y="11121"/>
                    <a:pt x="965" y="11192"/>
                    <a:pt x="1061" y="11192"/>
                  </a:cubicBezTo>
                  <a:lnTo>
                    <a:pt x="2811" y="11192"/>
                  </a:lnTo>
                  <a:cubicBezTo>
                    <a:pt x="2906" y="11192"/>
                    <a:pt x="2977" y="11121"/>
                    <a:pt x="2977" y="11025"/>
                  </a:cubicBezTo>
                  <a:lnTo>
                    <a:pt x="2977" y="10668"/>
                  </a:lnTo>
                  <a:lnTo>
                    <a:pt x="3180" y="11097"/>
                  </a:lnTo>
                  <a:cubicBezTo>
                    <a:pt x="3216" y="11156"/>
                    <a:pt x="3275" y="11192"/>
                    <a:pt x="3335" y="11192"/>
                  </a:cubicBezTo>
                  <a:cubicBezTo>
                    <a:pt x="3358" y="11192"/>
                    <a:pt x="3382" y="11192"/>
                    <a:pt x="3406" y="11180"/>
                  </a:cubicBezTo>
                  <a:cubicBezTo>
                    <a:pt x="3477" y="11133"/>
                    <a:pt x="3525" y="11037"/>
                    <a:pt x="3477" y="10954"/>
                  </a:cubicBezTo>
                  <a:lnTo>
                    <a:pt x="2370" y="8716"/>
                  </a:lnTo>
                  <a:cubicBezTo>
                    <a:pt x="2334" y="8644"/>
                    <a:pt x="2346" y="8561"/>
                    <a:pt x="2394" y="8513"/>
                  </a:cubicBezTo>
                  <a:lnTo>
                    <a:pt x="2739" y="8168"/>
                  </a:lnTo>
                  <a:cubicBezTo>
                    <a:pt x="2799" y="8108"/>
                    <a:pt x="2799" y="8025"/>
                    <a:pt x="2751" y="7965"/>
                  </a:cubicBezTo>
                  <a:lnTo>
                    <a:pt x="2382" y="7477"/>
                  </a:lnTo>
                  <a:cubicBezTo>
                    <a:pt x="2370" y="7454"/>
                    <a:pt x="2370" y="7442"/>
                    <a:pt x="2370" y="7430"/>
                  </a:cubicBezTo>
                  <a:cubicBezTo>
                    <a:pt x="2370" y="7418"/>
                    <a:pt x="2382" y="7394"/>
                    <a:pt x="2394" y="7394"/>
                  </a:cubicBezTo>
                  <a:lnTo>
                    <a:pt x="3037" y="7073"/>
                  </a:lnTo>
                  <a:lnTo>
                    <a:pt x="3501" y="8632"/>
                  </a:lnTo>
                  <a:cubicBezTo>
                    <a:pt x="3522" y="8716"/>
                    <a:pt x="3598" y="8754"/>
                    <a:pt x="3673" y="8754"/>
                  </a:cubicBezTo>
                  <a:cubicBezTo>
                    <a:pt x="3683" y="8754"/>
                    <a:pt x="3693" y="8753"/>
                    <a:pt x="3704" y="8751"/>
                  </a:cubicBezTo>
                  <a:cubicBezTo>
                    <a:pt x="3799" y="8716"/>
                    <a:pt x="3835" y="8632"/>
                    <a:pt x="3823" y="8549"/>
                  </a:cubicBezTo>
                  <a:lnTo>
                    <a:pt x="3751" y="8287"/>
                  </a:lnTo>
                  <a:lnTo>
                    <a:pt x="3751" y="8287"/>
                  </a:lnTo>
                  <a:cubicBezTo>
                    <a:pt x="3954" y="8358"/>
                    <a:pt x="4168" y="8394"/>
                    <a:pt x="4370" y="8394"/>
                  </a:cubicBezTo>
                  <a:cubicBezTo>
                    <a:pt x="4597" y="8394"/>
                    <a:pt x="4811" y="8358"/>
                    <a:pt x="5001" y="8287"/>
                  </a:cubicBezTo>
                  <a:lnTo>
                    <a:pt x="5001" y="8287"/>
                  </a:lnTo>
                  <a:lnTo>
                    <a:pt x="4370" y="10442"/>
                  </a:lnTo>
                  <a:lnTo>
                    <a:pt x="4013" y="9228"/>
                  </a:lnTo>
                  <a:cubicBezTo>
                    <a:pt x="3992" y="9144"/>
                    <a:pt x="3917" y="9106"/>
                    <a:pt x="3842" y="9106"/>
                  </a:cubicBezTo>
                  <a:cubicBezTo>
                    <a:pt x="3832" y="9106"/>
                    <a:pt x="3821" y="9107"/>
                    <a:pt x="3811" y="9108"/>
                  </a:cubicBezTo>
                  <a:cubicBezTo>
                    <a:pt x="3716" y="9120"/>
                    <a:pt x="3680" y="9228"/>
                    <a:pt x="3692" y="9311"/>
                  </a:cubicBezTo>
                  <a:lnTo>
                    <a:pt x="4192" y="11073"/>
                  </a:lnTo>
                  <a:cubicBezTo>
                    <a:pt x="4216" y="11144"/>
                    <a:pt x="4287" y="11192"/>
                    <a:pt x="4359" y="11192"/>
                  </a:cubicBezTo>
                  <a:cubicBezTo>
                    <a:pt x="4430" y="11192"/>
                    <a:pt x="4490" y="11144"/>
                    <a:pt x="4525" y="11073"/>
                  </a:cubicBezTo>
                  <a:lnTo>
                    <a:pt x="5704" y="7049"/>
                  </a:lnTo>
                  <a:lnTo>
                    <a:pt x="6335" y="7382"/>
                  </a:lnTo>
                  <a:lnTo>
                    <a:pt x="6371" y="7406"/>
                  </a:lnTo>
                  <a:cubicBezTo>
                    <a:pt x="6371" y="7430"/>
                    <a:pt x="6371" y="7442"/>
                    <a:pt x="6359" y="7454"/>
                  </a:cubicBezTo>
                  <a:lnTo>
                    <a:pt x="5978" y="7942"/>
                  </a:lnTo>
                  <a:cubicBezTo>
                    <a:pt x="5942" y="8001"/>
                    <a:pt x="5942" y="8108"/>
                    <a:pt x="6002" y="8156"/>
                  </a:cubicBezTo>
                  <a:lnTo>
                    <a:pt x="6335" y="8501"/>
                  </a:lnTo>
                  <a:cubicBezTo>
                    <a:pt x="6395" y="8561"/>
                    <a:pt x="6418" y="8644"/>
                    <a:pt x="6371" y="8704"/>
                  </a:cubicBezTo>
                  <a:lnTo>
                    <a:pt x="5252" y="10942"/>
                  </a:lnTo>
                  <a:cubicBezTo>
                    <a:pt x="5204" y="11013"/>
                    <a:pt x="5240" y="11121"/>
                    <a:pt x="5323" y="11156"/>
                  </a:cubicBezTo>
                  <a:cubicBezTo>
                    <a:pt x="5359" y="11180"/>
                    <a:pt x="5371" y="11180"/>
                    <a:pt x="5406" y="11180"/>
                  </a:cubicBezTo>
                  <a:cubicBezTo>
                    <a:pt x="5466" y="11180"/>
                    <a:pt x="5525" y="11144"/>
                    <a:pt x="5549" y="11085"/>
                  </a:cubicBezTo>
                  <a:lnTo>
                    <a:pt x="6668" y="8858"/>
                  </a:lnTo>
                  <a:cubicBezTo>
                    <a:pt x="6776" y="8656"/>
                    <a:pt x="6728" y="8418"/>
                    <a:pt x="6573" y="8263"/>
                  </a:cubicBezTo>
                  <a:lnTo>
                    <a:pt x="6323" y="8001"/>
                  </a:lnTo>
                  <a:lnTo>
                    <a:pt x="6549" y="7727"/>
                  </a:lnTo>
                  <a:lnTo>
                    <a:pt x="7788" y="8096"/>
                  </a:lnTo>
                  <a:cubicBezTo>
                    <a:pt x="8157" y="8216"/>
                    <a:pt x="8407" y="8561"/>
                    <a:pt x="8407" y="8942"/>
                  </a:cubicBezTo>
                  <a:lnTo>
                    <a:pt x="8407" y="11013"/>
                  </a:lnTo>
                  <a:cubicBezTo>
                    <a:pt x="8407" y="11097"/>
                    <a:pt x="8478" y="11180"/>
                    <a:pt x="8573" y="11180"/>
                  </a:cubicBezTo>
                  <a:cubicBezTo>
                    <a:pt x="8657" y="11180"/>
                    <a:pt x="8740" y="11097"/>
                    <a:pt x="8740" y="11013"/>
                  </a:cubicBezTo>
                  <a:lnTo>
                    <a:pt x="8740" y="8942"/>
                  </a:lnTo>
                  <a:cubicBezTo>
                    <a:pt x="8764" y="8442"/>
                    <a:pt x="8419" y="7965"/>
                    <a:pt x="7907" y="7811"/>
                  </a:cubicBezTo>
                  <a:lnTo>
                    <a:pt x="6716" y="7454"/>
                  </a:lnTo>
                  <a:cubicBezTo>
                    <a:pt x="6716" y="7430"/>
                    <a:pt x="6716" y="7382"/>
                    <a:pt x="6692" y="7358"/>
                  </a:cubicBezTo>
                  <a:cubicBezTo>
                    <a:pt x="6668" y="7251"/>
                    <a:pt x="6597" y="7144"/>
                    <a:pt x="6502" y="7096"/>
                  </a:cubicBezTo>
                  <a:lnTo>
                    <a:pt x="5775" y="6727"/>
                  </a:lnTo>
                  <a:lnTo>
                    <a:pt x="5775" y="6203"/>
                  </a:lnTo>
                  <a:cubicBezTo>
                    <a:pt x="6323" y="5822"/>
                    <a:pt x="6716" y="5227"/>
                    <a:pt x="6799" y="4536"/>
                  </a:cubicBezTo>
                  <a:lnTo>
                    <a:pt x="6906" y="4536"/>
                  </a:lnTo>
                  <a:cubicBezTo>
                    <a:pt x="7228" y="4536"/>
                    <a:pt x="7502" y="4298"/>
                    <a:pt x="7526" y="4001"/>
                  </a:cubicBezTo>
                  <a:cubicBezTo>
                    <a:pt x="7549" y="3834"/>
                    <a:pt x="7490" y="3655"/>
                    <a:pt x="7383" y="3536"/>
                  </a:cubicBezTo>
                  <a:cubicBezTo>
                    <a:pt x="7323" y="3477"/>
                    <a:pt x="7264" y="3441"/>
                    <a:pt x="7192" y="3393"/>
                  </a:cubicBezTo>
                  <a:lnTo>
                    <a:pt x="7192" y="1572"/>
                  </a:lnTo>
                  <a:cubicBezTo>
                    <a:pt x="7192" y="905"/>
                    <a:pt x="6633" y="357"/>
                    <a:pt x="5966" y="357"/>
                  </a:cubicBezTo>
                  <a:lnTo>
                    <a:pt x="5942" y="357"/>
                  </a:lnTo>
                  <a:cubicBezTo>
                    <a:pt x="5644" y="131"/>
                    <a:pt x="5204" y="0"/>
                    <a:pt x="47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1" name="Google Shape;7251;p80"/>
            <p:cNvSpPr/>
            <p:nvPr/>
          </p:nvSpPr>
          <p:spPr>
            <a:xfrm>
              <a:off x="6012727" y="4085840"/>
              <a:ext cx="37731" cy="37763"/>
            </a:xfrm>
            <a:custGeom>
              <a:avLst/>
              <a:gdLst/>
              <a:ahLst/>
              <a:cxnLst/>
              <a:rect l="l" t="t" r="r" b="b"/>
              <a:pathLst>
                <a:path w="1191" h="1192" extrusionOk="0">
                  <a:moveTo>
                    <a:pt x="595" y="1"/>
                  </a:moveTo>
                  <a:cubicBezTo>
                    <a:pt x="512" y="1"/>
                    <a:pt x="441" y="72"/>
                    <a:pt x="441" y="167"/>
                  </a:cubicBezTo>
                  <a:lnTo>
                    <a:pt x="441" y="429"/>
                  </a:lnTo>
                  <a:lnTo>
                    <a:pt x="167" y="429"/>
                  </a:lnTo>
                  <a:cubicBezTo>
                    <a:pt x="84" y="429"/>
                    <a:pt x="0" y="513"/>
                    <a:pt x="0" y="596"/>
                  </a:cubicBezTo>
                  <a:cubicBezTo>
                    <a:pt x="0" y="691"/>
                    <a:pt x="84" y="763"/>
                    <a:pt x="167" y="763"/>
                  </a:cubicBezTo>
                  <a:lnTo>
                    <a:pt x="441" y="763"/>
                  </a:lnTo>
                  <a:lnTo>
                    <a:pt x="441" y="1025"/>
                  </a:lnTo>
                  <a:cubicBezTo>
                    <a:pt x="441" y="1120"/>
                    <a:pt x="512" y="1191"/>
                    <a:pt x="595" y="1191"/>
                  </a:cubicBezTo>
                  <a:cubicBezTo>
                    <a:pt x="691" y="1191"/>
                    <a:pt x="762" y="1120"/>
                    <a:pt x="762" y="1025"/>
                  </a:cubicBezTo>
                  <a:lnTo>
                    <a:pt x="762" y="763"/>
                  </a:lnTo>
                  <a:lnTo>
                    <a:pt x="1024" y="763"/>
                  </a:lnTo>
                  <a:cubicBezTo>
                    <a:pt x="1119" y="763"/>
                    <a:pt x="1191" y="691"/>
                    <a:pt x="1191" y="596"/>
                  </a:cubicBezTo>
                  <a:cubicBezTo>
                    <a:pt x="1191" y="513"/>
                    <a:pt x="1119" y="429"/>
                    <a:pt x="1024" y="429"/>
                  </a:cubicBezTo>
                  <a:lnTo>
                    <a:pt x="762" y="429"/>
                  </a:lnTo>
                  <a:lnTo>
                    <a:pt x="762" y="167"/>
                  </a:lnTo>
                  <a:cubicBezTo>
                    <a:pt x="762" y="72"/>
                    <a:pt x="691" y="1"/>
                    <a:pt x="5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52" name="Google Shape;7252;p80"/>
          <p:cNvGrpSpPr/>
          <p:nvPr/>
        </p:nvGrpSpPr>
        <p:grpSpPr>
          <a:xfrm>
            <a:off x="2206122" y="3360748"/>
            <a:ext cx="308183" cy="347561"/>
            <a:chOff x="2206122" y="3360748"/>
            <a:chExt cx="308183" cy="347561"/>
          </a:xfrm>
        </p:grpSpPr>
        <p:sp>
          <p:nvSpPr>
            <p:cNvPr id="7253" name="Google Shape;7253;p80"/>
            <p:cNvSpPr/>
            <p:nvPr/>
          </p:nvSpPr>
          <p:spPr>
            <a:xfrm>
              <a:off x="2206122" y="3543859"/>
              <a:ext cx="199932" cy="164451"/>
            </a:xfrm>
            <a:custGeom>
              <a:avLst/>
              <a:gdLst/>
              <a:ahLst/>
              <a:cxnLst/>
              <a:rect l="l" t="t" r="r" b="b"/>
              <a:pathLst>
                <a:path w="6311" h="5191" extrusionOk="0">
                  <a:moveTo>
                    <a:pt x="289" y="1"/>
                  </a:moveTo>
                  <a:cubicBezTo>
                    <a:pt x="219" y="1"/>
                    <a:pt x="162" y="52"/>
                    <a:pt x="143" y="118"/>
                  </a:cubicBezTo>
                  <a:cubicBezTo>
                    <a:pt x="48" y="476"/>
                    <a:pt x="0" y="845"/>
                    <a:pt x="0" y="1214"/>
                  </a:cubicBezTo>
                  <a:cubicBezTo>
                    <a:pt x="0" y="3405"/>
                    <a:pt x="1786" y="5191"/>
                    <a:pt x="3977" y="5191"/>
                  </a:cubicBezTo>
                  <a:cubicBezTo>
                    <a:pt x="4787" y="5191"/>
                    <a:pt x="5584" y="4941"/>
                    <a:pt x="6251" y="4476"/>
                  </a:cubicBezTo>
                  <a:cubicBezTo>
                    <a:pt x="6275" y="4429"/>
                    <a:pt x="6311" y="4321"/>
                    <a:pt x="6251" y="4250"/>
                  </a:cubicBezTo>
                  <a:cubicBezTo>
                    <a:pt x="6221" y="4204"/>
                    <a:pt x="6166" y="4183"/>
                    <a:pt x="6111" y="4183"/>
                  </a:cubicBezTo>
                  <a:cubicBezTo>
                    <a:pt x="6081" y="4183"/>
                    <a:pt x="6050" y="4189"/>
                    <a:pt x="6025" y="4202"/>
                  </a:cubicBezTo>
                  <a:cubicBezTo>
                    <a:pt x="5418" y="4643"/>
                    <a:pt x="4691" y="4857"/>
                    <a:pt x="3941" y="4857"/>
                  </a:cubicBezTo>
                  <a:cubicBezTo>
                    <a:pt x="1929" y="4857"/>
                    <a:pt x="298" y="3226"/>
                    <a:pt x="298" y="1214"/>
                  </a:cubicBezTo>
                  <a:cubicBezTo>
                    <a:pt x="298" y="869"/>
                    <a:pt x="346" y="535"/>
                    <a:pt x="441" y="202"/>
                  </a:cubicBezTo>
                  <a:cubicBezTo>
                    <a:pt x="477" y="118"/>
                    <a:pt x="417" y="23"/>
                    <a:pt x="346" y="11"/>
                  </a:cubicBezTo>
                  <a:cubicBezTo>
                    <a:pt x="326" y="4"/>
                    <a:pt x="307" y="1"/>
                    <a:pt x="2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4" name="Google Shape;7254;p80"/>
            <p:cNvSpPr/>
            <p:nvPr/>
          </p:nvSpPr>
          <p:spPr>
            <a:xfrm>
              <a:off x="2216291" y="3360748"/>
              <a:ext cx="298014" cy="312872"/>
            </a:xfrm>
            <a:custGeom>
              <a:avLst/>
              <a:gdLst/>
              <a:ahLst/>
              <a:cxnLst/>
              <a:rect l="l" t="t" r="r" b="b"/>
              <a:pathLst>
                <a:path w="9407" h="9876" extrusionOk="0">
                  <a:moveTo>
                    <a:pt x="6830" y="0"/>
                  </a:moveTo>
                  <a:cubicBezTo>
                    <a:pt x="6032" y="0"/>
                    <a:pt x="5248" y="384"/>
                    <a:pt x="4763" y="1100"/>
                  </a:cubicBezTo>
                  <a:cubicBezTo>
                    <a:pt x="4632" y="1315"/>
                    <a:pt x="4513" y="1529"/>
                    <a:pt x="4454" y="1791"/>
                  </a:cubicBezTo>
                  <a:cubicBezTo>
                    <a:pt x="4418" y="1874"/>
                    <a:pt x="4478" y="1969"/>
                    <a:pt x="4561" y="1981"/>
                  </a:cubicBezTo>
                  <a:cubicBezTo>
                    <a:pt x="4574" y="1985"/>
                    <a:pt x="4587" y="1987"/>
                    <a:pt x="4600" y="1987"/>
                  </a:cubicBezTo>
                  <a:cubicBezTo>
                    <a:pt x="4671" y="1987"/>
                    <a:pt x="4741" y="1935"/>
                    <a:pt x="4751" y="1874"/>
                  </a:cubicBezTo>
                  <a:cubicBezTo>
                    <a:pt x="4811" y="1672"/>
                    <a:pt x="4894" y="1469"/>
                    <a:pt x="5037" y="1279"/>
                  </a:cubicBezTo>
                  <a:cubicBezTo>
                    <a:pt x="5455" y="652"/>
                    <a:pt x="6135" y="315"/>
                    <a:pt x="6830" y="315"/>
                  </a:cubicBezTo>
                  <a:cubicBezTo>
                    <a:pt x="7244" y="315"/>
                    <a:pt x="7664" y="435"/>
                    <a:pt x="8037" y="684"/>
                  </a:cubicBezTo>
                  <a:cubicBezTo>
                    <a:pt x="8514" y="1017"/>
                    <a:pt x="8847" y="1481"/>
                    <a:pt x="8966" y="2065"/>
                  </a:cubicBezTo>
                  <a:cubicBezTo>
                    <a:pt x="9085" y="2636"/>
                    <a:pt x="8966" y="3220"/>
                    <a:pt x="8633" y="3684"/>
                  </a:cubicBezTo>
                  <a:cubicBezTo>
                    <a:pt x="8230" y="4289"/>
                    <a:pt x="7574" y="4641"/>
                    <a:pt x="6873" y="4641"/>
                  </a:cubicBezTo>
                  <a:cubicBezTo>
                    <a:pt x="6829" y="4641"/>
                    <a:pt x="6784" y="4639"/>
                    <a:pt x="6740" y="4636"/>
                  </a:cubicBezTo>
                  <a:lnTo>
                    <a:pt x="6716" y="4636"/>
                  </a:lnTo>
                  <a:cubicBezTo>
                    <a:pt x="6549" y="4625"/>
                    <a:pt x="6406" y="4613"/>
                    <a:pt x="6240" y="4565"/>
                  </a:cubicBezTo>
                  <a:cubicBezTo>
                    <a:pt x="6220" y="4560"/>
                    <a:pt x="6204" y="4557"/>
                    <a:pt x="6189" y="4557"/>
                  </a:cubicBezTo>
                  <a:cubicBezTo>
                    <a:pt x="6168" y="4557"/>
                    <a:pt x="6148" y="4563"/>
                    <a:pt x="6121" y="4577"/>
                  </a:cubicBezTo>
                  <a:lnTo>
                    <a:pt x="5120" y="5053"/>
                  </a:lnTo>
                  <a:lnTo>
                    <a:pt x="5168" y="3958"/>
                  </a:lnTo>
                  <a:cubicBezTo>
                    <a:pt x="5168" y="3910"/>
                    <a:pt x="5156" y="3886"/>
                    <a:pt x="5144" y="3851"/>
                  </a:cubicBezTo>
                  <a:cubicBezTo>
                    <a:pt x="4823" y="3470"/>
                    <a:pt x="4668" y="2993"/>
                    <a:pt x="4680" y="2481"/>
                  </a:cubicBezTo>
                  <a:cubicBezTo>
                    <a:pt x="4680" y="2398"/>
                    <a:pt x="4608" y="2315"/>
                    <a:pt x="4513" y="2315"/>
                  </a:cubicBezTo>
                  <a:cubicBezTo>
                    <a:pt x="4418" y="2315"/>
                    <a:pt x="4347" y="2398"/>
                    <a:pt x="4347" y="2481"/>
                  </a:cubicBezTo>
                  <a:cubicBezTo>
                    <a:pt x="4347" y="2708"/>
                    <a:pt x="4382" y="2934"/>
                    <a:pt x="4442" y="3136"/>
                  </a:cubicBezTo>
                  <a:cubicBezTo>
                    <a:pt x="4168" y="3077"/>
                    <a:pt x="3894" y="3053"/>
                    <a:pt x="3620" y="3053"/>
                  </a:cubicBezTo>
                  <a:cubicBezTo>
                    <a:pt x="2858" y="3053"/>
                    <a:pt x="2132" y="3255"/>
                    <a:pt x="1489" y="3660"/>
                  </a:cubicBezTo>
                  <a:cubicBezTo>
                    <a:pt x="882" y="4041"/>
                    <a:pt x="370" y="4601"/>
                    <a:pt x="48" y="5256"/>
                  </a:cubicBezTo>
                  <a:cubicBezTo>
                    <a:pt x="1" y="5327"/>
                    <a:pt x="48" y="5434"/>
                    <a:pt x="120" y="5458"/>
                  </a:cubicBezTo>
                  <a:cubicBezTo>
                    <a:pt x="156" y="5470"/>
                    <a:pt x="167" y="5470"/>
                    <a:pt x="191" y="5470"/>
                  </a:cubicBezTo>
                  <a:cubicBezTo>
                    <a:pt x="251" y="5470"/>
                    <a:pt x="322" y="5446"/>
                    <a:pt x="346" y="5387"/>
                  </a:cubicBezTo>
                  <a:cubicBezTo>
                    <a:pt x="965" y="4136"/>
                    <a:pt x="2227" y="3362"/>
                    <a:pt x="3620" y="3362"/>
                  </a:cubicBezTo>
                  <a:cubicBezTo>
                    <a:pt x="3942" y="3362"/>
                    <a:pt x="4263" y="3410"/>
                    <a:pt x="4573" y="3482"/>
                  </a:cubicBezTo>
                  <a:cubicBezTo>
                    <a:pt x="4644" y="3660"/>
                    <a:pt x="4751" y="3827"/>
                    <a:pt x="4859" y="3970"/>
                  </a:cubicBezTo>
                  <a:lnTo>
                    <a:pt x="4799" y="5279"/>
                  </a:lnTo>
                  <a:cubicBezTo>
                    <a:pt x="4799" y="5339"/>
                    <a:pt x="4823" y="5387"/>
                    <a:pt x="4870" y="5410"/>
                  </a:cubicBezTo>
                  <a:cubicBezTo>
                    <a:pt x="4894" y="5434"/>
                    <a:pt x="4930" y="5446"/>
                    <a:pt x="4954" y="5446"/>
                  </a:cubicBezTo>
                  <a:cubicBezTo>
                    <a:pt x="4989" y="5446"/>
                    <a:pt x="5001" y="5446"/>
                    <a:pt x="5037" y="5434"/>
                  </a:cubicBezTo>
                  <a:lnTo>
                    <a:pt x="6228" y="4875"/>
                  </a:lnTo>
                  <a:cubicBezTo>
                    <a:pt x="6359" y="4910"/>
                    <a:pt x="6502" y="4934"/>
                    <a:pt x="6644" y="4958"/>
                  </a:cubicBezTo>
                  <a:cubicBezTo>
                    <a:pt x="7061" y="5565"/>
                    <a:pt x="7264" y="6268"/>
                    <a:pt x="7264" y="7006"/>
                  </a:cubicBezTo>
                  <a:cubicBezTo>
                    <a:pt x="7264" y="7994"/>
                    <a:pt x="6883" y="8911"/>
                    <a:pt x="6180" y="9613"/>
                  </a:cubicBezTo>
                  <a:cubicBezTo>
                    <a:pt x="6121" y="9673"/>
                    <a:pt x="6121" y="9780"/>
                    <a:pt x="6180" y="9839"/>
                  </a:cubicBezTo>
                  <a:cubicBezTo>
                    <a:pt x="6204" y="9863"/>
                    <a:pt x="6252" y="9875"/>
                    <a:pt x="6299" y="9875"/>
                  </a:cubicBezTo>
                  <a:cubicBezTo>
                    <a:pt x="6347" y="9875"/>
                    <a:pt x="6371" y="9863"/>
                    <a:pt x="6418" y="9839"/>
                  </a:cubicBezTo>
                  <a:cubicBezTo>
                    <a:pt x="7192" y="9077"/>
                    <a:pt x="7609" y="8077"/>
                    <a:pt x="7609" y="7006"/>
                  </a:cubicBezTo>
                  <a:cubicBezTo>
                    <a:pt x="7609" y="6279"/>
                    <a:pt x="7418" y="5577"/>
                    <a:pt x="7037" y="4958"/>
                  </a:cubicBezTo>
                  <a:cubicBezTo>
                    <a:pt x="7787" y="4898"/>
                    <a:pt x="8490" y="4505"/>
                    <a:pt x="8930" y="3851"/>
                  </a:cubicBezTo>
                  <a:cubicBezTo>
                    <a:pt x="9276" y="3303"/>
                    <a:pt x="9407" y="2648"/>
                    <a:pt x="9276" y="1993"/>
                  </a:cubicBezTo>
                  <a:cubicBezTo>
                    <a:pt x="9145" y="1338"/>
                    <a:pt x="8776" y="791"/>
                    <a:pt x="8216" y="422"/>
                  </a:cubicBezTo>
                  <a:cubicBezTo>
                    <a:pt x="7789" y="137"/>
                    <a:pt x="7307" y="0"/>
                    <a:pt x="68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5" name="Google Shape;7255;p80"/>
            <p:cNvSpPr/>
            <p:nvPr/>
          </p:nvSpPr>
          <p:spPr>
            <a:xfrm>
              <a:off x="2392812" y="3401615"/>
              <a:ext cx="83033" cy="80372"/>
            </a:xfrm>
            <a:custGeom>
              <a:avLst/>
              <a:gdLst/>
              <a:ahLst/>
              <a:cxnLst/>
              <a:rect l="l" t="t" r="r" b="b"/>
              <a:pathLst>
                <a:path w="2621" h="2537" extrusionOk="0">
                  <a:moveTo>
                    <a:pt x="1608" y="334"/>
                  </a:moveTo>
                  <a:cubicBezTo>
                    <a:pt x="1775" y="334"/>
                    <a:pt x="1918" y="394"/>
                    <a:pt x="2037" y="513"/>
                  </a:cubicBezTo>
                  <a:cubicBezTo>
                    <a:pt x="2275" y="739"/>
                    <a:pt x="2275" y="1132"/>
                    <a:pt x="2037" y="1370"/>
                  </a:cubicBezTo>
                  <a:cubicBezTo>
                    <a:pt x="1918" y="1489"/>
                    <a:pt x="1763" y="1549"/>
                    <a:pt x="1608" y="1549"/>
                  </a:cubicBezTo>
                  <a:cubicBezTo>
                    <a:pt x="1453" y="1549"/>
                    <a:pt x="1299" y="1489"/>
                    <a:pt x="1180" y="1370"/>
                  </a:cubicBezTo>
                  <a:cubicBezTo>
                    <a:pt x="941" y="1132"/>
                    <a:pt x="941" y="751"/>
                    <a:pt x="1180" y="513"/>
                  </a:cubicBezTo>
                  <a:cubicBezTo>
                    <a:pt x="1299" y="394"/>
                    <a:pt x="1442" y="334"/>
                    <a:pt x="1608" y="334"/>
                  </a:cubicBezTo>
                  <a:close/>
                  <a:moveTo>
                    <a:pt x="1608" y="1"/>
                  </a:moveTo>
                  <a:cubicBezTo>
                    <a:pt x="1358" y="1"/>
                    <a:pt x="1120" y="108"/>
                    <a:pt x="953" y="275"/>
                  </a:cubicBezTo>
                  <a:cubicBezTo>
                    <a:pt x="620" y="596"/>
                    <a:pt x="596" y="1108"/>
                    <a:pt x="846" y="1477"/>
                  </a:cubicBezTo>
                  <a:lnTo>
                    <a:pt x="60" y="2263"/>
                  </a:lnTo>
                  <a:cubicBezTo>
                    <a:pt x="1" y="2322"/>
                    <a:pt x="1" y="2430"/>
                    <a:pt x="60" y="2489"/>
                  </a:cubicBezTo>
                  <a:cubicBezTo>
                    <a:pt x="84" y="2525"/>
                    <a:pt x="132" y="2537"/>
                    <a:pt x="179" y="2537"/>
                  </a:cubicBezTo>
                  <a:cubicBezTo>
                    <a:pt x="227" y="2537"/>
                    <a:pt x="263" y="2525"/>
                    <a:pt x="299" y="2489"/>
                  </a:cubicBezTo>
                  <a:lnTo>
                    <a:pt x="1084" y="1703"/>
                  </a:lnTo>
                  <a:cubicBezTo>
                    <a:pt x="1251" y="1822"/>
                    <a:pt x="1430" y="1870"/>
                    <a:pt x="1620" y="1870"/>
                  </a:cubicBezTo>
                  <a:cubicBezTo>
                    <a:pt x="1858" y="1870"/>
                    <a:pt x="2096" y="1775"/>
                    <a:pt x="2275" y="1596"/>
                  </a:cubicBezTo>
                  <a:cubicBezTo>
                    <a:pt x="2620" y="1227"/>
                    <a:pt x="2620" y="644"/>
                    <a:pt x="2263" y="275"/>
                  </a:cubicBezTo>
                  <a:cubicBezTo>
                    <a:pt x="2084" y="96"/>
                    <a:pt x="1846"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6" name="Google Shape;7256;p80"/>
            <p:cNvSpPr/>
            <p:nvPr/>
          </p:nvSpPr>
          <p:spPr>
            <a:xfrm>
              <a:off x="2229502" y="3535147"/>
              <a:ext cx="201833" cy="94723"/>
            </a:xfrm>
            <a:custGeom>
              <a:avLst/>
              <a:gdLst/>
              <a:ahLst/>
              <a:cxnLst/>
              <a:rect l="l" t="t" r="r" b="b"/>
              <a:pathLst>
                <a:path w="6371" h="2990" extrusionOk="0">
                  <a:moveTo>
                    <a:pt x="3191" y="310"/>
                  </a:moveTo>
                  <a:cubicBezTo>
                    <a:pt x="3477" y="310"/>
                    <a:pt x="3751" y="346"/>
                    <a:pt x="4025" y="393"/>
                  </a:cubicBezTo>
                  <a:cubicBezTo>
                    <a:pt x="4191" y="584"/>
                    <a:pt x="4275" y="834"/>
                    <a:pt x="4275" y="1084"/>
                  </a:cubicBezTo>
                  <a:cubicBezTo>
                    <a:pt x="4275" y="1703"/>
                    <a:pt x="3787" y="2191"/>
                    <a:pt x="3179" y="2191"/>
                  </a:cubicBezTo>
                  <a:cubicBezTo>
                    <a:pt x="2560" y="2191"/>
                    <a:pt x="2072" y="1703"/>
                    <a:pt x="2072" y="1084"/>
                  </a:cubicBezTo>
                  <a:cubicBezTo>
                    <a:pt x="2108" y="846"/>
                    <a:pt x="2191" y="596"/>
                    <a:pt x="2358" y="393"/>
                  </a:cubicBezTo>
                  <a:cubicBezTo>
                    <a:pt x="2620" y="346"/>
                    <a:pt x="2906" y="310"/>
                    <a:pt x="3191" y="310"/>
                  </a:cubicBezTo>
                  <a:close/>
                  <a:moveTo>
                    <a:pt x="1905" y="489"/>
                  </a:moveTo>
                  <a:lnTo>
                    <a:pt x="1905" y="489"/>
                  </a:lnTo>
                  <a:cubicBezTo>
                    <a:pt x="1822" y="691"/>
                    <a:pt x="1775" y="894"/>
                    <a:pt x="1775" y="1108"/>
                  </a:cubicBezTo>
                  <a:cubicBezTo>
                    <a:pt x="1775" y="1894"/>
                    <a:pt x="2417" y="2513"/>
                    <a:pt x="3191" y="2513"/>
                  </a:cubicBezTo>
                  <a:cubicBezTo>
                    <a:pt x="3965" y="2513"/>
                    <a:pt x="4608" y="1882"/>
                    <a:pt x="4608" y="1108"/>
                  </a:cubicBezTo>
                  <a:cubicBezTo>
                    <a:pt x="4608" y="894"/>
                    <a:pt x="4561" y="691"/>
                    <a:pt x="4465" y="489"/>
                  </a:cubicBezTo>
                  <a:lnTo>
                    <a:pt x="4465" y="489"/>
                  </a:lnTo>
                  <a:cubicBezTo>
                    <a:pt x="5180" y="691"/>
                    <a:pt x="5751" y="1060"/>
                    <a:pt x="6001" y="1489"/>
                  </a:cubicBezTo>
                  <a:cubicBezTo>
                    <a:pt x="5620" y="2191"/>
                    <a:pt x="4465" y="2668"/>
                    <a:pt x="3203" y="2668"/>
                  </a:cubicBezTo>
                  <a:cubicBezTo>
                    <a:pt x="1929" y="2668"/>
                    <a:pt x="798" y="2191"/>
                    <a:pt x="381" y="1489"/>
                  </a:cubicBezTo>
                  <a:cubicBezTo>
                    <a:pt x="632" y="1060"/>
                    <a:pt x="1191" y="691"/>
                    <a:pt x="1905" y="489"/>
                  </a:cubicBezTo>
                  <a:close/>
                  <a:moveTo>
                    <a:pt x="3191" y="1"/>
                  </a:moveTo>
                  <a:cubicBezTo>
                    <a:pt x="2858" y="1"/>
                    <a:pt x="2548" y="36"/>
                    <a:pt x="2239" y="96"/>
                  </a:cubicBezTo>
                  <a:cubicBezTo>
                    <a:pt x="1179" y="286"/>
                    <a:pt x="358" y="786"/>
                    <a:pt x="36" y="1429"/>
                  </a:cubicBezTo>
                  <a:cubicBezTo>
                    <a:pt x="0" y="1477"/>
                    <a:pt x="0" y="1536"/>
                    <a:pt x="36" y="1584"/>
                  </a:cubicBezTo>
                  <a:cubicBezTo>
                    <a:pt x="465" y="2429"/>
                    <a:pt x="1727" y="2989"/>
                    <a:pt x="3191" y="2989"/>
                  </a:cubicBezTo>
                  <a:cubicBezTo>
                    <a:pt x="4644" y="2989"/>
                    <a:pt x="5918" y="2429"/>
                    <a:pt x="6347" y="1584"/>
                  </a:cubicBezTo>
                  <a:cubicBezTo>
                    <a:pt x="6370" y="1525"/>
                    <a:pt x="6370" y="1477"/>
                    <a:pt x="6347" y="1429"/>
                  </a:cubicBezTo>
                  <a:cubicBezTo>
                    <a:pt x="6013" y="786"/>
                    <a:pt x="5204" y="286"/>
                    <a:pt x="4144" y="96"/>
                  </a:cubicBezTo>
                  <a:cubicBezTo>
                    <a:pt x="3822" y="36"/>
                    <a:pt x="3513" y="1"/>
                    <a:pt x="3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7" name="Google Shape;7257;p80"/>
            <p:cNvSpPr/>
            <p:nvPr/>
          </p:nvSpPr>
          <p:spPr>
            <a:xfrm>
              <a:off x="2236281" y="3609215"/>
              <a:ext cx="81893" cy="38364"/>
            </a:xfrm>
            <a:custGeom>
              <a:avLst/>
              <a:gdLst/>
              <a:ahLst/>
              <a:cxnLst/>
              <a:rect l="l" t="t" r="r" b="b"/>
              <a:pathLst>
                <a:path w="2585" h="1211" extrusionOk="0">
                  <a:moveTo>
                    <a:pt x="180" y="1"/>
                  </a:moveTo>
                  <a:cubicBezTo>
                    <a:pt x="140" y="1"/>
                    <a:pt x="101" y="15"/>
                    <a:pt x="72" y="44"/>
                  </a:cubicBezTo>
                  <a:cubicBezTo>
                    <a:pt x="1" y="103"/>
                    <a:pt x="1" y="211"/>
                    <a:pt x="60" y="270"/>
                  </a:cubicBezTo>
                  <a:cubicBezTo>
                    <a:pt x="525" y="818"/>
                    <a:pt x="1418" y="1175"/>
                    <a:pt x="2406" y="1211"/>
                  </a:cubicBezTo>
                  <a:cubicBezTo>
                    <a:pt x="2501" y="1211"/>
                    <a:pt x="2573" y="1127"/>
                    <a:pt x="2573" y="1056"/>
                  </a:cubicBezTo>
                  <a:cubicBezTo>
                    <a:pt x="2584" y="949"/>
                    <a:pt x="2513" y="877"/>
                    <a:pt x="2430" y="877"/>
                  </a:cubicBezTo>
                  <a:cubicBezTo>
                    <a:pt x="1513" y="853"/>
                    <a:pt x="703" y="532"/>
                    <a:pt x="298" y="56"/>
                  </a:cubicBezTo>
                  <a:cubicBezTo>
                    <a:pt x="267" y="18"/>
                    <a:pt x="223"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58" name="Google Shape;7258;p80"/>
          <p:cNvGrpSpPr/>
          <p:nvPr/>
        </p:nvGrpSpPr>
        <p:grpSpPr>
          <a:xfrm>
            <a:off x="5353403" y="3785609"/>
            <a:ext cx="277992" cy="354974"/>
            <a:chOff x="5353403" y="3785609"/>
            <a:chExt cx="277992" cy="354974"/>
          </a:xfrm>
        </p:grpSpPr>
        <p:sp>
          <p:nvSpPr>
            <p:cNvPr id="7259" name="Google Shape;7259;p80"/>
            <p:cNvSpPr/>
            <p:nvPr/>
          </p:nvSpPr>
          <p:spPr>
            <a:xfrm>
              <a:off x="5476734" y="3952562"/>
              <a:ext cx="33232" cy="15998"/>
            </a:xfrm>
            <a:custGeom>
              <a:avLst/>
              <a:gdLst/>
              <a:ahLst/>
              <a:cxnLst/>
              <a:rect l="l" t="t" r="r" b="b"/>
              <a:pathLst>
                <a:path w="1049" h="505" extrusionOk="0">
                  <a:moveTo>
                    <a:pt x="189" y="0"/>
                  </a:moveTo>
                  <a:cubicBezTo>
                    <a:pt x="154" y="0"/>
                    <a:pt x="117" y="10"/>
                    <a:pt x="84" y="29"/>
                  </a:cubicBezTo>
                  <a:cubicBezTo>
                    <a:pt x="12" y="64"/>
                    <a:pt x="0" y="171"/>
                    <a:pt x="48" y="255"/>
                  </a:cubicBezTo>
                  <a:cubicBezTo>
                    <a:pt x="155" y="398"/>
                    <a:pt x="334" y="505"/>
                    <a:pt x="536" y="505"/>
                  </a:cubicBezTo>
                  <a:cubicBezTo>
                    <a:pt x="727" y="505"/>
                    <a:pt x="917" y="410"/>
                    <a:pt x="1024" y="255"/>
                  </a:cubicBezTo>
                  <a:cubicBezTo>
                    <a:pt x="1048" y="171"/>
                    <a:pt x="1024" y="76"/>
                    <a:pt x="953" y="29"/>
                  </a:cubicBezTo>
                  <a:cubicBezTo>
                    <a:pt x="924" y="10"/>
                    <a:pt x="890" y="0"/>
                    <a:pt x="856" y="0"/>
                  </a:cubicBezTo>
                  <a:cubicBezTo>
                    <a:pt x="805" y="0"/>
                    <a:pt x="755" y="21"/>
                    <a:pt x="727" y="64"/>
                  </a:cubicBezTo>
                  <a:cubicBezTo>
                    <a:pt x="691" y="124"/>
                    <a:pt x="608" y="171"/>
                    <a:pt x="524" y="171"/>
                  </a:cubicBezTo>
                  <a:cubicBezTo>
                    <a:pt x="429" y="171"/>
                    <a:pt x="346" y="136"/>
                    <a:pt x="310" y="64"/>
                  </a:cubicBezTo>
                  <a:cubicBezTo>
                    <a:pt x="289" y="21"/>
                    <a:pt x="241"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0" name="Google Shape;7260;p80"/>
            <p:cNvSpPr/>
            <p:nvPr/>
          </p:nvSpPr>
          <p:spPr>
            <a:xfrm>
              <a:off x="5457124" y="3902540"/>
              <a:ext cx="10201" cy="15872"/>
            </a:xfrm>
            <a:custGeom>
              <a:avLst/>
              <a:gdLst/>
              <a:ahLst/>
              <a:cxnLst/>
              <a:rect l="l" t="t" r="r" b="b"/>
              <a:pathLst>
                <a:path w="322" h="501" extrusionOk="0">
                  <a:moveTo>
                    <a:pt x="155" y="0"/>
                  </a:moveTo>
                  <a:cubicBezTo>
                    <a:pt x="72" y="0"/>
                    <a:pt x="0" y="72"/>
                    <a:pt x="0" y="167"/>
                  </a:cubicBezTo>
                  <a:lnTo>
                    <a:pt x="0" y="346"/>
                  </a:lnTo>
                  <a:cubicBezTo>
                    <a:pt x="0" y="429"/>
                    <a:pt x="72" y="500"/>
                    <a:pt x="155" y="500"/>
                  </a:cubicBezTo>
                  <a:cubicBezTo>
                    <a:pt x="250" y="500"/>
                    <a:pt x="322" y="429"/>
                    <a:pt x="322" y="346"/>
                  </a:cubicBezTo>
                  <a:lnTo>
                    <a:pt x="322" y="167"/>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1" name="Google Shape;7261;p80"/>
            <p:cNvSpPr/>
            <p:nvPr/>
          </p:nvSpPr>
          <p:spPr>
            <a:xfrm>
              <a:off x="5518234" y="3902540"/>
              <a:ext cx="10581" cy="15872"/>
            </a:xfrm>
            <a:custGeom>
              <a:avLst/>
              <a:gdLst/>
              <a:ahLst/>
              <a:cxnLst/>
              <a:rect l="l" t="t" r="r" b="b"/>
              <a:pathLst>
                <a:path w="334" h="501" extrusionOk="0">
                  <a:moveTo>
                    <a:pt x="167" y="0"/>
                  </a:moveTo>
                  <a:cubicBezTo>
                    <a:pt x="72" y="0"/>
                    <a:pt x="0" y="72"/>
                    <a:pt x="0" y="167"/>
                  </a:cubicBezTo>
                  <a:lnTo>
                    <a:pt x="0" y="346"/>
                  </a:lnTo>
                  <a:cubicBezTo>
                    <a:pt x="0" y="429"/>
                    <a:pt x="72" y="500"/>
                    <a:pt x="167" y="500"/>
                  </a:cubicBezTo>
                  <a:cubicBezTo>
                    <a:pt x="250" y="500"/>
                    <a:pt x="333" y="429"/>
                    <a:pt x="333" y="346"/>
                  </a:cubicBezTo>
                  <a:lnTo>
                    <a:pt x="333"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2" name="Google Shape;7262;p80"/>
            <p:cNvSpPr/>
            <p:nvPr/>
          </p:nvSpPr>
          <p:spPr>
            <a:xfrm>
              <a:off x="5353403" y="3785609"/>
              <a:ext cx="277992" cy="354974"/>
            </a:xfrm>
            <a:custGeom>
              <a:avLst/>
              <a:gdLst/>
              <a:ahLst/>
              <a:cxnLst/>
              <a:rect l="l" t="t" r="r" b="b"/>
              <a:pathLst>
                <a:path w="8775" h="11205" extrusionOk="0">
                  <a:moveTo>
                    <a:pt x="2822" y="846"/>
                  </a:moveTo>
                  <a:lnTo>
                    <a:pt x="2822" y="2274"/>
                  </a:lnTo>
                  <a:cubicBezTo>
                    <a:pt x="2822" y="2274"/>
                    <a:pt x="2822" y="2286"/>
                    <a:pt x="2810" y="2286"/>
                  </a:cubicBezTo>
                  <a:lnTo>
                    <a:pt x="2453" y="2286"/>
                  </a:lnTo>
                  <a:cubicBezTo>
                    <a:pt x="2453" y="2286"/>
                    <a:pt x="2441" y="2286"/>
                    <a:pt x="2441" y="2274"/>
                  </a:cubicBezTo>
                  <a:lnTo>
                    <a:pt x="2441" y="1215"/>
                  </a:lnTo>
                  <a:lnTo>
                    <a:pt x="2453" y="1215"/>
                  </a:lnTo>
                  <a:cubicBezTo>
                    <a:pt x="2453" y="1155"/>
                    <a:pt x="2477" y="1096"/>
                    <a:pt x="2524" y="1072"/>
                  </a:cubicBezTo>
                  <a:lnTo>
                    <a:pt x="2822" y="846"/>
                  </a:lnTo>
                  <a:close/>
                  <a:moveTo>
                    <a:pt x="4739" y="322"/>
                  </a:moveTo>
                  <a:cubicBezTo>
                    <a:pt x="4739" y="322"/>
                    <a:pt x="4763" y="322"/>
                    <a:pt x="4763" y="346"/>
                  </a:cubicBezTo>
                  <a:lnTo>
                    <a:pt x="4763" y="2274"/>
                  </a:lnTo>
                  <a:cubicBezTo>
                    <a:pt x="4763" y="2274"/>
                    <a:pt x="4763" y="2286"/>
                    <a:pt x="4739" y="2286"/>
                  </a:cubicBezTo>
                  <a:lnTo>
                    <a:pt x="4048" y="2286"/>
                  </a:lnTo>
                  <a:cubicBezTo>
                    <a:pt x="4048" y="2286"/>
                    <a:pt x="4024" y="2286"/>
                    <a:pt x="4024" y="2274"/>
                  </a:cubicBezTo>
                  <a:lnTo>
                    <a:pt x="4024" y="346"/>
                  </a:lnTo>
                  <a:cubicBezTo>
                    <a:pt x="4024" y="334"/>
                    <a:pt x="4030" y="328"/>
                    <a:pt x="4033" y="328"/>
                  </a:cubicBezTo>
                  <a:cubicBezTo>
                    <a:pt x="4036" y="328"/>
                    <a:pt x="4036" y="334"/>
                    <a:pt x="4024" y="346"/>
                  </a:cubicBezTo>
                  <a:lnTo>
                    <a:pt x="4739" y="322"/>
                  </a:lnTo>
                  <a:close/>
                  <a:moveTo>
                    <a:pt x="5965" y="846"/>
                  </a:moveTo>
                  <a:lnTo>
                    <a:pt x="6263" y="1072"/>
                  </a:lnTo>
                  <a:cubicBezTo>
                    <a:pt x="6310" y="1096"/>
                    <a:pt x="6334" y="1155"/>
                    <a:pt x="6334" y="1215"/>
                  </a:cubicBezTo>
                  <a:lnTo>
                    <a:pt x="6334" y="2274"/>
                  </a:lnTo>
                  <a:cubicBezTo>
                    <a:pt x="6334" y="2274"/>
                    <a:pt x="6334" y="2286"/>
                    <a:pt x="6322" y="2286"/>
                  </a:cubicBezTo>
                  <a:lnTo>
                    <a:pt x="5965" y="2286"/>
                  </a:lnTo>
                  <a:cubicBezTo>
                    <a:pt x="5965" y="2286"/>
                    <a:pt x="5953" y="2286"/>
                    <a:pt x="5953" y="2274"/>
                  </a:cubicBezTo>
                  <a:lnTo>
                    <a:pt x="5953" y="846"/>
                  </a:lnTo>
                  <a:close/>
                  <a:moveTo>
                    <a:pt x="5072" y="596"/>
                  </a:moveTo>
                  <a:cubicBezTo>
                    <a:pt x="5263" y="631"/>
                    <a:pt x="5441" y="715"/>
                    <a:pt x="5620" y="822"/>
                  </a:cubicBezTo>
                  <a:lnTo>
                    <a:pt x="5620" y="2274"/>
                  </a:lnTo>
                  <a:cubicBezTo>
                    <a:pt x="5620" y="2465"/>
                    <a:pt x="5775" y="2620"/>
                    <a:pt x="5965" y="2620"/>
                  </a:cubicBezTo>
                  <a:lnTo>
                    <a:pt x="6322" y="2620"/>
                  </a:lnTo>
                  <a:cubicBezTo>
                    <a:pt x="6513" y="2620"/>
                    <a:pt x="6668" y="2465"/>
                    <a:pt x="6668" y="2274"/>
                  </a:cubicBezTo>
                  <a:lnTo>
                    <a:pt x="6668" y="1798"/>
                  </a:lnTo>
                  <a:cubicBezTo>
                    <a:pt x="6870" y="2155"/>
                    <a:pt x="7001" y="2572"/>
                    <a:pt x="7037" y="2989"/>
                  </a:cubicBezTo>
                  <a:lnTo>
                    <a:pt x="6501" y="2989"/>
                  </a:lnTo>
                  <a:cubicBezTo>
                    <a:pt x="6406" y="2989"/>
                    <a:pt x="6334" y="3060"/>
                    <a:pt x="6334" y="3155"/>
                  </a:cubicBezTo>
                  <a:cubicBezTo>
                    <a:pt x="6334" y="3239"/>
                    <a:pt x="6406" y="3310"/>
                    <a:pt x="6501" y="3310"/>
                  </a:cubicBezTo>
                  <a:lnTo>
                    <a:pt x="6858" y="3310"/>
                  </a:lnTo>
                  <a:lnTo>
                    <a:pt x="6858" y="3536"/>
                  </a:lnTo>
                  <a:cubicBezTo>
                    <a:pt x="6799" y="3572"/>
                    <a:pt x="6763" y="3632"/>
                    <a:pt x="6763" y="3691"/>
                  </a:cubicBezTo>
                  <a:cubicBezTo>
                    <a:pt x="6763" y="3775"/>
                    <a:pt x="6846" y="3846"/>
                    <a:pt x="6929" y="3846"/>
                  </a:cubicBezTo>
                  <a:cubicBezTo>
                    <a:pt x="7001" y="3846"/>
                    <a:pt x="7084" y="3882"/>
                    <a:pt x="7144" y="3941"/>
                  </a:cubicBezTo>
                  <a:cubicBezTo>
                    <a:pt x="7203" y="4001"/>
                    <a:pt x="7215" y="4072"/>
                    <a:pt x="7215" y="4144"/>
                  </a:cubicBezTo>
                  <a:cubicBezTo>
                    <a:pt x="7203" y="4287"/>
                    <a:pt x="7060" y="4406"/>
                    <a:pt x="6918" y="4406"/>
                  </a:cubicBezTo>
                  <a:lnTo>
                    <a:pt x="6846" y="4406"/>
                  </a:lnTo>
                  <a:lnTo>
                    <a:pt x="6846" y="4394"/>
                  </a:lnTo>
                  <a:cubicBezTo>
                    <a:pt x="6846" y="4298"/>
                    <a:pt x="6763" y="4227"/>
                    <a:pt x="6679" y="4227"/>
                  </a:cubicBezTo>
                  <a:cubicBezTo>
                    <a:pt x="6584" y="4227"/>
                    <a:pt x="6513" y="4298"/>
                    <a:pt x="6513" y="4394"/>
                  </a:cubicBezTo>
                  <a:cubicBezTo>
                    <a:pt x="6513" y="5096"/>
                    <a:pt x="6156" y="5763"/>
                    <a:pt x="5572" y="6144"/>
                  </a:cubicBezTo>
                  <a:lnTo>
                    <a:pt x="5572" y="6108"/>
                  </a:lnTo>
                  <a:lnTo>
                    <a:pt x="5489" y="5370"/>
                  </a:lnTo>
                  <a:cubicBezTo>
                    <a:pt x="5441" y="5013"/>
                    <a:pt x="5155" y="4763"/>
                    <a:pt x="4798" y="4763"/>
                  </a:cubicBezTo>
                  <a:lnTo>
                    <a:pt x="3989" y="4763"/>
                  </a:lnTo>
                  <a:cubicBezTo>
                    <a:pt x="3631" y="4763"/>
                    <a:pt x="3334" y="5025"/>
                    <a:pt x="3298" y="5370"/>
                  </a:cubicBezTo>
                  <a:lnTo>
                    <a:pt x="3215" y="6108"/>
                  </a:lnTo>
                  <a:lnTo>
                    <a:pt x="3215" y="6144"/>
                  </a:lnTo>
                  <a:cubicBezTo>
                    <a:pt x="2977" y="5965"/>
                    <a:pt x="2774" y="5763"/>
                    <a:pt x="2619" y="5525"/>
                  </a:cubicBezTo>
                  <a:cubicBezTo>
                    <a:pt x="2393" y="5180"/>
                    <a:pt x="2274" y="4787"/>
                    <a:pt x="2274" y="4370"/>
                  </a:cubicBezTo>
                  <a:cubicBezTo>
                    <a:pt x="2274" y="4287"/>
                    <a:pt x="2203" y="4203"/>
                    <a:pt x="2107" y="4203"/>
                  </a:cubicBezTo>
                  <a:cubicBezTo>
                    <a:pt x="2024" y="4203"/>
                    <a:pt x="1941" y="4287"/>
                    <a:pt x="1941" y="4370"/>
                  </a:cubicBezTo>
                  <a:lnTo>
                    <a:pt x="1941" y="4394"/>
                  </a:lnTo>
                  <a:lnTo>
                    <a:pt x="1846" y="4394"/>
                  </a:lnTo>
                  <a:cubicBezTo>
                    <a:pt x="1762" y="4394"/>
                    <a:pt x="1691" y="4358"/>
                    <a:pt x="1631" y="4298"/>
                  </a:cubicBezTo>
                  <a:cubicBezTo>
                    <a:pt x="1572" y="4239"/>
                    <a:pt x="1560" y="4167"/>
                    <a:pt x="1560" y="4096"/>
                  </a:cubicBezTo>
                  <a:cubicBezTo>
                    <a:pt x="1572" y="3953"/>
                    <a:pt x="1703" y="3834"/>
                    <a:pt x="1857" y="3834"/>
                  </a:cubicBezTo>
                  <a:cubicBezTo>
                    <a:pt x="1941" y="3834"/>
                    <a:pt x="2024" y="3763"/>
                    <a:pt x="2024" y="3667"/>
                  </a:cubicBezTo>
                  <a:cubicBezTo>
                    <a:pt x="2024" y="3596"/>
                    <a:pt x="1976" y="3536"/>
                    <a:pt x="1905" y="3525"/>
                  </a:cubicBezTo>
                  <a:lnTo>
                    <a:pt x="1905" y="3310"/>
                  </a:lnTo>
                  <a:lnTo>
                    <a:pt x="5775" y="3310"/>
                  </a:lnTo>
                  <a:cubicBezTo>
                    <a:pt x="5858" y="3310"/>
                    <a:pt x="5929" y="3239"/>
                    <a:pt x="5929" y="3155"/>
                  </a:cubicBezTo>
                  <a:cubicBezTo>
                    <a:pt x="5929" y="3060"/>
                    <a:pt x="5858" y="2989"/>
                    <a:pt x="5775" y="2989"/>
                  </a:cubicBezTo>
                  <a:lnTo>
                    <a:pt x="1726" y="2989"/>
                  </a:lnTo>
                  <a:cubicBezTo>
                    <a:pt x="1750" y="2572"/>
                    <a:pt x="1869" y="2155"/>
                    <a:pt x="2096" y="1798"/>
                  </a:cubicBezTo>
                  <a:lnTo>
                    <a:pt x="2096" y="2274"/>
                  </a:lnTo>
                  <a:cubicBezTo>
                    <a:pt x="2096" y="2465"/>
                    <a:pt x="2238" y="2620"/>
                    <a:pt x="2441" y="2620"/>
                  </a:cubicBezTo>
                  <a:lnTo>
                    <a:pt x="2798" y="2620"/>
                  </a:lnTo>
                  <a:cubicBezTo>
                    <a:pt x="2989" y="2620"/>
                    <a:pt x="3131" y="2465"/>
                    <a:pt x="3131" y="2274"/>
                  </a:cubicBezTo>
                  <a:lnTo>
                    <a:pt x="3131" y="822"/>
                  </a:lnTo>
                  <a:cubicBezTo>
                    <a:pt x="3310" y="727"/>
                    <a:pt x="3489" y="655"/>
                    <a:pt x="3691" y="596"/>
                  </a:cubicBezTo>
                  <a:lnTo>
                    <a:pt x="3691" y="2274"/>
                  </a:lnTo>
                  <a:cubicBezTo>
                    <a:pt x="3691" y="2465"/>
                    <a:pt x="3834" y="2620"/>
                    <a:pt x="4024" y="2620"/>
                  </a:cubicBezTo>
                  <a:lnTo>
                    <a:pt x="4727" y="2620"/>
                  </a:lnTo>
                  <a:cubicBezTo>
                    <a:pt x="4917" y="2620"/>
                    <a:pt x="5072" y="2465"/>
                    <a:pt x="5072" y="2274"/>
                  </a:cubicBezTo>
                  <a:lnTo>
                    <a:pt x="5072" y="596"/>
                  </a:lnTo>
                  <a:close/>
                  <a:moveTo>
                    <a:pt x="4822" y="5072"/>
                  </a:moveTo>
                  <a:cubicBezTo>
                    <a:pt x="5001" y="5072"/>
                    <a:pt x="5155" y="5203"/>
                    <a:pt x="5179" y="5406"/>
                  </a:cubicBezTo>
                  <a:lnTo>
                    <a:pt x="5263" y="6144"/>
                  </a:lnTo>
                  <a:cubicBezTo>
                    <a:pt x="5263" y="6275"/>
                    <a:pt x="5191" y="6430"/>
                    <a:pt x="5060" y="6501"/>
                  </a:cubicBezTo>
                  <a:lnTo>
                    <a:pt x="4560" y="6739"/>
                  </a:lnTo>
                  <a:cubicBezTo>
                    <a:pt x="4513" y="6763"/>
                    <a:pt x="4459" y="6775"/>
                    <a:pt x="4404" y="6775"/>
                  </a:cubicBezTo>
                  <a:cubicBezTo>
                    <a:pt x="4349" y="6775"/>
                    <a:pt x="4292" y="6763"/>
                    <a:pt x="4239" y="6739"/>
                  </a:cubicBezTo>
                  <a:lnTo>
                    <a:pt x="3751" y="6501"/>
                  </a:lnTo>
                  <a:cubicBezTo>
                    <a:pt x="3608" y="6430"/>
                    <a:pt x="3536" y="6299"/>
                    <a:pt x="3548" y="6144"/>
                  </a:cubicBezTo>
                  <a:lnTo>
                    <a:pt x="3643" y="5406"/>
                  </a:lnTo>
                  <a:cubicBezTo>
                    <a:pt x="3655" y="5227"/>
                    <a:pt x="3822" y="5072"/>
                    <a:pt x="4001" y="5072"/>
                  </a:cubicBezTo>
                  <a:close/>
                  <a:moveTo>
                    <a:pt x="5489" y="6561"/>
                  </a:moveTo>
                  <a:lnTo>
                    <a:pt x="5489" y="7120"/>
                  </a:lnTo>
                  <a:cubicBezTo>
                    <a:pt x="5489" y="7370"/>
                    <a:pt x="5620" y="7608"/>
                    <a:pt x="5822" y="7716"/>
                  </a:cubicBezTo>
                  <a:cubicBezTo>
                    <a:pt x="5465" y="8168"/>
                    <a:pt x="4953" y="8418"/>
                    <a:pt x="4405" y="8418"/>
                  </a:cubicBezTo>
                  <a:cubicBezTo>
                    <a:pt x="3846" y="8418"/>
                    <a:pt x="3334" y="8168"/>
                    <a:pt x="3000" y="7739"/>
                  </a:cubicBezTo>
                  <a:cubicBezTo>
                    <a:pt x="3215" y="7620"/>
                    <a:pt x="3346" y="7394"/>
                    <a:pt x="3346" y="7144"/>
                  </a:cubicBezTo>
                  <a:lnTo>
                    <a:pt x="3346" y="6573"/>
                  </a:lnTo>
                  <a:lnTo>
                    <a:pt x="3370" y="6573"/>
                  </a:lnTo>
                  <a:cubicBezTo>
                    <a:pt x="3429" y="6668"/>
                    <a:pt x="3524" y="6727"/>
                    <a:pt x="3608" y="6787"/>
                  </a:cubicBezTo>
                  <a:lnTo>
                    <a:pt x="4096" y="7025"/>
                  </a:lnTo>
                  <a:cubicBezTo>
                    <a:pt x="4203" y="7073"/>
                    <a:pt x="4310" y="7096"/>
                    <a:pt x="4417" y="7096"/>
                  </a:cubicBezTo>
                  <a:cubicBezTo>
                    <a:pt x="4513" y="7096"/>
                    <a:pt x="4620" y="7073"/>
                    <a:pt x="4727" y="7025"/>
                  </a:cubicBezTo>
                  <a:lnTo>
                    <a:pt x="5215" y="6787"/>
                  </a:lnTo>
                  <a:cubicBezTo>
                    <a:pt x="5322" y="6739"/>
                    <a:pt x="5394" y="6668"/>
                    <a:pt x="5453" y="6573"/>
                  </a:cubicBezTo>
                  <a:cubicBezTo>
                    <a:pt x="5465" y="6573"/>
                    <a:pt x="5465" y="6573"/>
                    <a:pt x="5489" y="6561"/>
                  </a:cubicBezTo>
                  <a:close/>
                  <a:moveTo>
                    <a:pt x="2298" y="7966"/>
                  </a:moveTo>
                  <a:lnTo>
                    <a:pt x="2298" y="9299"/>
                  </a:lnTo>
                  <a:lnTo>
                    <a:pt x="2107" y="9299"/>
                  </a:lnTo>
                  <a:cubicBezTo>
                    <a:pt x="1976" y="9299"/>
                    <a:pt x="1857" y="9347"/>
                    <a:pt x="1750" y="9406"/>
                  </a:cubicBezTo>
                  <a:lnTo>
                    <a:pt x="1750" y="8120"/>
                  </a:lnTo>
                  <a:lnTo>
                    <a:pt x="2298" y="7966"/>
                  </a:lnTo>
                  <a:close/>
                  <a:moveTo>
                    <a:pt x="6501" y="7966"/>
                  </a:moveTo>
                  <a:lnTo>
                    <a:pt x="7049" y="8120"/>
                  </a:lnTo>
                  <a:lnTo>
                    <a:pt x="7049" y="9406"/>
                  </a:lnTo>
                  <a:cubicBezTo>
                    <a:pt x="6941" y="9347"/>
                    <a:pt x="6822" y="9299"/>
                    <a:pt x="6691" y="9299"/>
                  </a:cubicBezTo>
                  <a:lnTo>
                    <a:pt x="6501" y="9299"/>
                  </a:lnTo>
                  <a:lnTo>
                    <a:pt x="6501" y="7966"/>
                  </a:lnTo>
                  <a:close/>
                  <a:moveTo>
                    <a:pt x="4048" y="0"/>
                  </a:moveTo>
                  <a:cubicBezTo>
                    <a:pt x="3881" y="0"/>
                    <a:pt x="3762" y="96"/>
                    <a:pt x="3715" y="250"/>
                  </a:cubicBezTo>
                  <a:cubicBezTo>
                    <a:pt x="3477" y="310"/>
                    <a:pt x="3239" y="381"/>
                    <a:pt x="3036" y="500"/>
                  </a:cubicBezTo>
                  <a:cubicBezTo>
                    <a:pt x="3012" y="500"/>
                    <a:pt x="3012" y="488"/>
                    <a:pt x="3000" y="488"/>
                  </a:cubicBezTo>
                  <a:cubicBezTo>
                    <a:pt x="2965" y="468"/>
                    <a:pt x="2922" y="456"/>
                    <a:pt x="2878" y="456"/>
                  </a:cubicBezTo>
                  <a:cubicBezTo>
                    <a:pt x="2819" y="456"/>
                    <a:pt x="2757" y="477"/>
                    <a:pt x="2703" y="524"/>
                  </a:cubicBezTo>
                  <a:lnTo>
                    <a:pt x="2322" y="798"/>
                  </a:lnTo>
                  <a:cubicBezTo>
                    <a:pt x="2179" y="905"/>
                    <a:pt x="2107" y="1060"/>
                    <a:pt x="2107" y="1215"/>
                  </a:cubicBezTo>
                  <a:lnTo>
                    <a:pt x="2107" y="1227"/>
                  </a:lnTo>
                  <a:cubicBezTo>
                    <a:pt x="1691" y="1727"/>
                    <a:pt x="1453" y="2346"/>
                    <a:pt x="1405" y="2989"/>
                  </a:cubicBezTo>
                  <a:lnTo>
                    <a:pt x="1214" y="2989"/>
                  </a:lnTo>
                  <a:cubicBezTo>
                    <a:pt x="1131" y="2989"/>
                    <a:pt x="1048" y="3060"/>
                    <a:pt x="1048" y="3155"/>
                  </a:cubicBezTo>
                  <a:cubicBezTo>
                    <a:pt x="1048" y="3239"/>
                    <a:pt x="1131" y="3310"/>
                    <a:pt x="1214" y="3310"/>
                  </a:cubicBezTo>
                  <a:lnTo>
                    <a:pt x="1572" y="3310"/>
                  </a:lnTo>
                  <a:lnTo>
                    <a:pt x="1572" y="3584"/>
                  </a:lnTo>
                  <a:cubicBezTo>
                    <a:pt x="1381" y="3667"/>
                    <a:pt x="1250" y="3846"/>
                    <a:pt x="1226" y="4060"/>
                  </a:cubicBezTo>
                  <a:cubicBezTo>
                    <a:pt x="1214" y="4227"/>
                    <a:pt x="1274" y="4406"/>
                    <a:pt x="1381" y="4525"/>
                  </a:cubicBezTo>
                  <a:cubicBezTo>
                    <a:pt x="1500" y="4644"/>
                    <a:pt x="1667" y="4715"/>
                    <a:pt x="1822" y="4715"/>
                  </a:cubicBezTo>
                  <a:lnTo>
                    <a:pt x="1941" y="4715"/>
                  </a:lnTo>
                  <a:cubicBezTo>
                    <a:pt x="1988" y="5060"/>
                    <a:pt x="2119" y="5394"/>
                    <a:pt x="2298" y="5691"/>
                  </a:cubicBezTo>
                  <a:cubicBezTo>
                    <a:pt x="2477" y="5965"/>
                    <a:pt x="2703" y="6203"/>
                    <a:pt x="2977" y="6382"/>
                  </a:cubicBezTo>
                  <a:lnTo>
                    <a:pt x="2977" y="7144"/>
                  </a:lnTo>
                  <a:cubicBezTo>
                    <a:pt x="2977" y="7311"/>
                    <a:pt x="2869" y="7442"/>
                    <a:pt x="2715" y="7477"/>
                  </a:cubicBezTo>
                  <a:lnTo>
                    <a:pt x="869" y="8037"/>
                  </a:lnTo>
                  <a:cubicBezTo>
                    <a:pt x="357" y="8180"/>
                    <a:pt x="0" y="8656"/>
                    <a:pt x="0" y="9192"/>
                  </a:cubicBezTo>
                  <a:lnTo>
                    <a:pt x="0" y="11037"/>
                  </a:lnTo>
                  <a:cubicBezTo>
                    <a:pt x="0" y="11133"/>
                    <a:pt x="71" y="11204"/>
                    <a:pt x="155" y="11204"/>
                  </a:cubicBezTo>
                  <a:cubicBezTo>
                    <a:pt x="250" y="11204"/>
                    <a:pt x="322" y="11133"/>
                    <a:pt x="322" y="11037"/>
                  </a:cubicBezTo>
                  <a:lnTo>
                    <a:pt x="322" y="9192"/>
                  </a:lnTo>
                  <a:cubicBezTo>
                    <a:pt x="322" y="8811"/>
                    <a:pt x="595" y="8454"/>
                    <a:pt x="964" y="8347"/>
                  </a:cubicBezTo>
                  <a:lnTo>
                    <a:pt x="1393" y="8216"/>
                  </a:lnTo>
                  <a:lnTo>
                    <a:pt x="1393" y="11037"/>
                  </a:lnTo>
                  <a:cubicBezTo>
                    <a:pt x="1393" y="11133"/>
                    <a:pt x="1465" y="11204"/>
                    <a:pt x="1560" y="11204"/>
                  </a:cubicBezTo>
                  <a:cubicBezTo>
                    <a:pt x="1643" y="11204"/>
                    <a:pt x="1715" y="11133"/>
                    <a:pt x="1715" y="11037"/>
                  </a:cubicBezTo>
                  <a:lnTo>
                    <a:pt x="1715" y="9978"/>
                  </a:lnTo>
                  <a:cubicBezTo>
                    <a:pt x="1715" y="9787"/>
                    <a:pt x="1881" y="9621"/>
                    <a:pt x="2084" y="9621"/>
                  </a:cubicBezTo>
                  <a:lnTo>
                    <a:pt x="2774" y="9621"/>
                  </a:lnTo>
                  <a:cubicBezTo>
                    <a:pt x="2869" y="9621"/>
                    <a:pt x="2941" y="9549"/>
                    <a:pt x="2941" y="9466"/>
                  </a:cubicBezTo>
                  <a:cubicBezTo>
                    <a:pt x="2941" y="9371"/>
                    <a:pt x="2869" y="9299"/>
                    <a:pt x="2774" y="9299"/>
                  </a:cubicBezTo>
                  <a:lnTo>
                    <a:pt x="2584" y="9299"/>
                  </a:lnTo>
                  <a:lnTo>
                    <a:pt x="2584" y="7858"/>
                  </a:lnTo>
                  <a:lnTo>
                    <a:pt x="2631" y="7835"/>
                  </a:lnTo>
                  <a:cubicBezTo>
                    <a:pt x="3012" y="8406"/>
                    <a:pt x="3655" y="8751"/>
                    <a:pt x="4358" y="8751"/>
                  </a:cubicBezTo>
                  <a:cubicBezTo>
                    <a:pt x="5060" y="8751"/>
                    <a:pt x="5679" y="8406"/>
                    <a:pt x="6084" y="7835"/>
                  </a:cubicBezTo>
                  <a:lnTo>
                    <a:pt x="6120" y="7858"/>
                  </a:lnTo>
                  <a:lnTo>
                    <a:pt x="6120" y="9299"/>
                  </a:lnTo>
                  <a:lnTo>
                    <a:pt x="3477" y="9299"/>
                  </a:lnTo>
                  <a:cubicBezTo>
                    <a:pt x="3381" y="9299"/>
                    <a:pt x="3310" y="9371"/>
                    <a:pt x="3310" y="9466"/>
                  </a:cubicBezTo>
                  <a:cubicBezTo>
                    <a:pt x="3310" y="9549"/>
                    <a:pt x="3381" y="9621"/>
                    <a:pt x="3477" y="9621"/>
                  </a:cubicBezTo>
                  <a:lnTo>
                    <a:pt x="6632" y="9621"/>
                  </a:lnTo>
                  <a:cubicBezTo>
                    <a:pt x="6822" y="9621"/>
                    <a:pt x="6989" y="9787"/>
                    <a:pt x="6989" y="9978"/>
                  </a:cubicBezTo>
                  <a:lnTo>
                    <a:pt x="6989" y="11037"/>
                  </a:lnTo>
                  <a:cubicBezTo>
                    <a:pt x="6989" y="11133"/>
                    <a:pt x="7060" y="11204"/>
                    <a:pt x="7156" y="11204"/>
                  </a:cubicBezTo>
                  <a:cubicBezTo>
                    <a:pt x="7239" y="11204"/>
                    <a:pt x="7310" y="11133"/>
                    <a:pt x="7310" y="11037"/>
                  </a:cubicBezTo>
                  <a:lnTo>
                    <a:pt x="7310" y="8216"/>
                  </a:lnTo>
                  <a:lnTo>
                    <a:pt x="7751" y="8347"/>
                  </a:lnTo>
                  <a:cubicBezTo>
                    <a:pt x="8120" y="8454"/>
                    <a:pt x="8382" y="8811"/>
                    <a:pt x="8382" y="9192"/>
                  </a:cubicBezTo>
                  <a:lnTo>
                    <a:pt x="8382" y="11037"/>
                  </a:lnTo>
                  <a:cubicBezTo>
                    <a:pt x="8382" y="11133"/>
                    <a:pt x="8465" y="11204"/>
                    <a:pt x="8549" y="11204"/>
                  </a:cubicBezTo>
                  <a:cubicBezTo>
                    <a:pt x="8644" y="11204"/>
                    <a:pt x="8715" y="11133"/>
                    <a:pt x="8715" y="11037"/>
                  </a:cubicBezTo>
                  <a:lnTo>
                    <a:pt x="8715" y="9192"/>
                  </a:lnTo>
                  <a:cubicBezTo>
                    <a:pt x="8775" y="8656"/>
                    <a:pt x="8418" y="8180"/>
                    <a:pt x="7894" y="8037"/>
                  </a:cubicBezTo>
                  <a:lnTo>
                    <a:pt x="6048" y="7489"/>
                  </a:lnTo>
                  <a:cubicBezTo>
                    <a:pt x="5906" y="7442"/>
                    <a:pt x="5798" y="7287"/>
                    <a:pt x="5798" y="7144"/>
                  </a:cubicBezTo>
                  <a:lnTo>
                    <a:pt x="5798" y="6382"/>
                  </a:lnTo>
                  <a:cubicBezTo>
                    <a:pt x="6358" y="6001"/>
                    <a:pt x="6739" y="5382"/>
                    <a:pt x="6822" y="4715"/>
                  </a:cubicBezTo>
                  <a:lnTo>
                    <a:pt x="6929" y="4715"/>
                  </a:lnTo>
                  <a:cubicBezTo>
                    <a:pt x="7263" y="4715"/>
                    <a:pt x="7525" y="4477"/>
                    <a:pt x="7561" y="4179"/>
                  </a:cubicBezTo>
                  <a:cubicBezTo>
                    <a:pt x="7572" y="4013"/>
                    <a:pt x="7513" y="3834"/>
                    <a:pt x="7406" y="3715"/>
                  </a:cubicBezTo>
                  <a:cubicBezTo>
                    <a:pt x="7346" y="3656"/>
                    <a:pt x="7287" y="3608"/>
                    <a:pt x="7215" y="3572"/>
                  </a:cubicBezTo>
                  <a:lnTo>
                    <a:pt x="7215" y="3310"/>
                  </a:lnTo>
                  <a:lnTo>
                    <a:pt x="7572" y="3310"/>
                  </a:lnTo>
                  <a:cubicBezTo>
                    <a:pt x="7656" y="3310"/>
                    <a:pt x="7739" y="3239"/>
                    <a:pt x="7739" y="3155"/>
                  </a:cubicBezTo>
                  <a:cubicBezTo>
                    <a:pt x="7739" y="3060"/>
                    <a:pt x="7656" y="2989"/>
                    <a:pt x="7572" y="2989"/>
                  </a:cubicBezTo>
                  <a:lnTo>
                    <a:pt x="7382" y="2989"/>
                  </a:lnTo>
                  <a:cubicBezTo>
                    <a:pt x="7346" y="2346"/>
                    <a:pt x="7096" y="1727"/>
                    <a:pt x="6679" y="1227"/>
                  </a:cubicBezTo>
                  <a:lnTo>
                    <a:pt x="6679" y="1215"/>
                  </a:lnTo>
                  <a:cubicBezTo>
                    <a:pt x="6679" y="1048"/>
                    <a:pt x="6608" y="905"/>
                    <a:pt x="6465" y="798"/>
                  </a:cubicBezTo>
                  <a:lnTo>
                    <a:pt x="6084" y="524"/>
                  </a:lnTo>
                  <a:cubicBezTo>
                    <a:pt x="6024" y="487"/>
                    <a:pt x="5964" y="463"/>
                    <a:pt x="5900" y="463"/>
                  </a:cubicBezTo>
                  <a:cubicBezTo>
                    <a:pt x="5864" y="463"/>
                    <a:pt x="5826" y="471"/>
                    <a:pt x="5786" y="488"/>
                  </a:cubicBezTo>
                  <a:cubicBezTo>
                    <a:pt x="5775" y="488"/>
                    <a:pt x="5775" y="500"/>
                    <a:pt x="5751" y="500"/>
                  </a:cubicBezTo>
                  <a:cubicBezTo>
                    <a:pt x="5536" y="381"/>
                    <a:pt x="5310" y="310"/>
                    <a:pt x="5072" y="250"/>
                  </a:cubicBezTo>
                  <a:cubicBezTo>
                    <a:pt x="5024" y="96"/>
                    <a:pt x="4905" y="0"/>
                    <a:pt x="4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3" name="Google Shape;7263;p80"/>
            <p:cNvSpPr/>
            <p:nvPr/>
          </p:nvSpPr>
          <p:spPr>
            <a:xfrm>
              <a:off x="5420533" y="4102440"/>
              <a:ext cx="10581" cy="10201"/>
            </a:xfrm>
            <a:custGeom>
              <a:avLst/>
              <a:gdLst/>
              <a:ahLst/>
              <a:cxnLst/>
              <a:rect l="l" t="t" r="r" b="b"/>
              <a:pathLst>
                <a:path w="334" h="322" extrusionOk="0">
                  <a:moveTo>
                    <a:pt x="167" y="1"/>
                  </a:moveTo>
                  <a:cubicBezTo>
                    <a:pt x="84" y="1"/>
                    <a:pt x="0" y="72"/>
                    <a:pt x="0" y="167"/>
                  </a:cubicBezTo>
                  <a:cubicBezTo>
                    <a:pt x="0" y="251"/>
                    <a:pt x="84" y="322"/>
                    <a:pt x="167" y="322"/>
                  </a:cubicBezTo>
                  <a:cubicBezTo>
                    <a:pt x="262" y="322"/>
                    <a:pt x="334" y="251"/>
                    <a:pt x="334" y="167"/>
                  </a:cubicBez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4" name="Google Shape;7264;p80"/>
            <p:cNvSpPr/>
            <p:nvPr/>
          </p:nvSpPr>
          <p:spPr>
            <a:xfrm>
              <a:off x="5554064" y="4102440"/>
              <a:ext cx="10201" cy="10201"/>
            </a:xfrm>
            <a:custGeom>
              <a:avLst/>
              <a:gdLst/>
              <a:ahLst/>
              <a:cxnLst/>
              <a:rect l="l" t="t" r="r" b="b"/>
              <a:pathLst>
                <a:path w="322" h="322" extrusionOk="0">
                  <a:moveTo>
                    <a:pt x="167" y="1"/>
                  </a:moveTo>
                  <a:cubicBezTo>
                    <a:pt x="72" y="1"/>
                    <a:pt x="0" y="72"/>
                    <a:pt x="0" y="167"/>
                  </a:cubicBezTo>
                  <a:cubicBezTo>
                    <a:pt x="0" y="251"/>
                    <a:pt x="72" y="322"/>
                    <a:pt x="167" y="322"/>
                  </a:cubicBezTo>
                  <a:cubicBezTo>
                    <a:pt x="250" y="322"/>
                    <a:pt x="322" y="251"/>
                    <a:pt x="322" y="167"/>
                  </a:cubicBezTo>
                  <a:cubicBezTo>
                    <a:pt x="322" y="72"/>
                    <a:pt x="27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65" name="Google Shape;7265;p80"/>
          <p:cNvGrpSpPr/>
          <p:nvPr/>
        </p:nvGrpSpPr>
        <p:grpSpPr>
          <a:xfrm>
            <a:off x="4896229" y="3785989"/>
            <a:ext cx="278784" cy="354594"/>
            <a:chOff x="4896229" y="3785989"/>
            <a:chExt cx="278784" cy="354594"/>
          </a:xfrm>
        </p:grpSpPr>
        <p:sp>
          <p:nvSpPr>
            <p:cNvPr id="7266" name="Google Shape;7266;p80"/>
            <p:cNvSpPr/>
            <p:nvPr/>
          </p:nvSpPr>
          <p:spPr>
            <a:xfrm>
              <a:off x="4896229" y="3785989"/>
              <a:ext cx="278784" cy="354594"/>
            </a:xfrm>
            <a:custGeom>
              <a:avLst/>
              <a:gdLst/>
              <a:ahLst/>
              <a:cxnLst/>
              <a:rect l="l" t="t" r="r" b="b"/>
              <a:pathLst>
                <a:path w="8800" h="11193" extrusionOk="0">
                  <a:moveTo>
                    <a:pt x="4418" y="488"/>
                  </a:moveTo>
                  <a:lnTo>
                    <a:pt x="4763" y="1536"/>
                  </a:lnTo>
                  <a:lnTo>
                    <a:pt x="4442" y="2072"/>
                  </a:lnTo>
                  <a:cubicBezTo>
                    <a:pt x="4442" y="2072"/>
                    <a:pt x="4442" y="2084"/>
                    <a:pt x="4418" y="2084"/>
                  </a:cubicBezTo>
                  <a:cubicBezTo>
                    <a:pt x="4406" y="2084"/>
                    <a:pt x="4406" y="2084"/>
                    <a:pt x="4406" y="2072"/>
                  </a:cubicBezTo>
                  <a:lnTo>
                    <a:pt x="4085" y="1536"/>
                  </a:lnTo>
                  <a:lnTo>
                    <a:pt x="4418" y="488"/>
                  </a:lnTo>
                  <a:close/>
                  <a:moveTo>
                    <a:pt x="5049" y="1703"/>
                  </a:moveTo>
                  <a:cubicBezTo>
                    <a:pt x="6120" y="1977"/>
                    <a:pt x="6882" y="2965"/>
                    <a:pt x="6882" y="4084"/>
                  </a:cubicBezTo>
                  <a:lnTo>
                    <a:pt x="6882" y="4465"/>
                  </a:lnTo>
                  <a:cubicBezTo>
                    <a:pt x="6823" y="4501"/>
                    <a:pt x="6787" y="4560"/>
                    <a:pt x="6787" y="4620"/>
                  </a:cubicBezTo>
                  <a:cubicBezTo>
                    <a:pt x="6787" y="4703"/>
                    <a:pt x="6871" y="4775"/>
                    <a:pt x="6954" y="4775"/>
                  </a:cubicBezTo>
                  <a:cubicBezTo>
                    <a:pt x="7025" y="4775"/>
                    <a:pt x="7097" y="4810"/>
                    <a:pt x="7168" y="4870"/>
                  </a:cubicBezTo>
                  <a:cubicBezTo>
                    <a:pt x="7228" y="4929"/>
                    <a:pt x="7240" y="5001"/>
                    <a:pt x="7240" y="5072"/>
                  </a:cubicBezTo>
                  <a:cubicBezTo>
                    <a:pt x="7228" y="5215"/>
                    <a:pt x="7085" y="5334"/>
                    <a:pt x="6942" y="5334"/>
                  </a:cubicBezTo>
                  <a:lnTo>
                    <a:pt x="6871" y="5334"/>
                  </a:lnTo>
                  <a:lnTo>
                    <a:pt x="6871" y="5310"/>
                  </a:lnTo>
                  <a:cubicBezTo>
                    <a:pt x="6871" y="5227"/>
                    <a:pt x="6787" y="5156"/>
                    <a:pt x="6704" y="5156"/>
                  </a:cubicBezTo>
                  <a:cubicBezTo>
                    <a:pt x="6609" y="5156"/>
                    <a:pt x="6537" y="5227"/>
                    <a:pt x="6537" y="5310"/>
                  </a:cubicBezTo>
                  <a:cubicBezTo>
                    <a:pt x="6537" y="6477"/>
                    <a:pt x="5585" y="7430"/>
                    <a:pt x="4430" y="7430"/>
                  </a:cubicBezTo>
                  <a:cubicBezTo>
                    <a:pt x="3263" y="7418"/>
                    <a:pt x="2310" y="6465"/>
                    <a:pt x="2310" y="5298"/>
                  </a:cubicBezTo>
                  <a:cubicBezTo>
                    <a:pt x="2310" y="5215"/>
                    <a:pt x="2239" y="5132"/>
                    <a:pt x="2144" y="5132"/>
                  </a:cubicBezTo>
                  <a:cubicBezTo>
                    <a:pt x="2060" y="5132"/>
                    <a:pt x="1989" y="5215"/>
                    <a:pt x="1989" y="5298"/>
                  </a:cubicBezTo>
                  <a:lnTo>
                    <a:pt x="1989" y="5310"/>
                  </a:lnTo>
                  <a:lnTo>
                    <a:pt x="1882" y="5310"/>
                  </a:lnTo>
                  <a:cubicBezTo>
                    <a:pt x="1810" y="5310"/>
                    <a:pt x="1727" y="5287"/>
                    <a:pt x="1668" y="5227"/>
                  </a:cubicBezTo>
                  <a:cubicBezTo>
                    <a:pt x="1608" y="5168"/>
                    <a:pt x="1596" y="5096"/>
                    <a:pt x="1596" y="5013"/>
                  </a:cubicBezTo>
                  <a:cubicBezTo>
                    <a:pt x="1608" y="4882"/>
                    <a:pt x="1751" y="4763"/>
                    <a:pt x="1894" y="4763"/>
                  </a:cubicBezTo>
                  <a:cubicBezTo>
                    <a:pt x="1989" y="4763"/>
                    <a:pt x="2060" y="4691"/>
                    <a:pt x="2060" y="4596"/>
                  </a:cubicBezTo>
                  <a:cubicBezTo>
                    <a:pt x="2060" y="4525"/>
                    <a:pt x="2013" y="4465"/>
                    <a:pt x="1941" y="4453"/>
                  </a:cubicBezTo>
                  <a:lnTo>
                    <a:pt x="1941" y="4084"/>
                  </a:lnTo>
                  <a:cubicBezTo>
                    <a:pt x="1941" y="2965"/>
                    <a:pt x="2703" y="1977"/>
                    <a:pt x="3775" y="1703"/>
                  </a:cubicBezTo>
                  <a:lnTo>
                    <a:pt x="4108" y="2250"/>
                  </a:lnTo>
                  <a:cubicBezTo>
                    <a:pt x="4168" y="2358"/>
                    <a:pt x="4287" y="2417"/>
                    <a:pt x="4406" y="2417"/>
                  </a:cubicBezTo>
                  <a:cubicBezTo>
                    <a:pt x="4525" y="2417"/>
                    <a:pt x="4644" y="2358"/>
                    <a:pt x="4704" y="2250"/>
                  </a:cubicBezTo>
                  <a:lnTo>
                    <a:pt x="5049" y="1703"/>
                  </a:lnTo>
                  <a:close/>
                  <a:moveTo>
                    <a:pt x="3025" y="7846"/>
                  </a:moveTo>
                  <a:lnTo>
                    <a:pt x="3025" y="7858"/>
                  </a:lnTo>
                  <a:lnTo>
                    <a:pt x="3025" y="8168"/>
                  </a:lnTo>
                  <a:cubicBezTo>
                    <a:pt x="3025" y="8323"/>
                    <a:pt x="2942" y="8454"/>
                    <a:pt x="2787" y="8513"/>
                  </a:cubicBezTo>
                  <a:lnTo>
                    <a:pt x="2418" y="8263"/>
                  </a:lnTo>
                  <a:cubicBezTo>
                    <a:pt x="2310" y="8192"/>
                    <a:pt x="2299" y="8085"/>
                    <a:pt x="2322" y="8001"/>
                  </a:cubicBezTo>
                  <a:cubicBezTo>
                    <a:pt x="2358" y="7930"/>
                    <a:pt x="2418" y="7846"/>
                    <a:pt x="2537" y="7846"/>
                  </a:cubicBezTo>
                  <a:close/>
                  <a:moveTo>
                    <a:pt x="6311" y="7870"/>
                  </a:moveTo>
                  <a:cubicBezTo>
                    <a:pt x="6430" y="7870"/>
                    <a:pt x="6501" y="7954"/>
                    <a:pt x="6525" y="8037"/>
                  </a:cubicBezTo>
                  <a:cubicBezTo>
                    <a:pt x="6549" y="8108"/>
                    <a:pt x="6537" y="8216"/>
                    <a:pt x="6430" y="8287"/>
                  </a:cubicBezTo>
                  <a:lnTo>
                    <a:pt x="6061" y="8549"/>
                  </a:lnTo>
                  <a:cubicBezTo>
                    <a:pt x="5906" y="8466"/>
                    <a:pt x="5823" y="8335"/>
                    <a:pt x="5823" y="8192"/>
                  </a:cubicBezTo>
                  <a:lnTo>
                    <a:pt x="5823" y="7870"/>
                  </a:lnTo>
                  <a:close/>
                  <a:moveTo>
                    <a:pt x="6406" y="7334"/>
                  </a:moveTo>
                  <a:cubicBezTo>
                    <a:pt x="6894" y="7334"/>
                    <a:pt x="7299" y="7739"/>
                    <a:pt x="7299" y="8227"/>
                  </a:cubicBezTo>
                  <a:cubicBezTo>
                    <a:pt x="7240" y="9049"/>
                    <a:pt x="6716" y="9763"/>
                    <a:pt x="5990" y="10049"/>
                  </a:cubicBezTo>
                  <a:lnTo>
                    <a:pt x="5990" y="9990"/>
                  </a:lnTo>
                  <a:cubicBezTo>
                    <a:pt x="5990" y="9894"/>
                    <a:pt x="5906" y="9823"/>
                    <a:pt x="5823" y="9823"/>
                  </a:cubicBezTo>
                  <a:cubicBezTo>
                    <a:pt x="5739" y="9823"/>
                    <a:pt x="5656" y="9894"/>
                    <a:pt x="5656" y="9990"/>
                  </a:cubicBezTo>
                  <a:lnTo>
                    <a:pt x="5656" y="10132"/>
                  </a:lnTo>
                  <a:cubicBezTo>
                    <a:pt x="5537" y="10156"/>
                    <a:pt x="5418" y="10168"/>
                    <a:pt x="5299" y="10168"/>
                  </a:cubicBezTo>
                  <a:lnTo>
                    <a:pt x="3549" y="10168"/>
                  </a:lnTo>
                  <a:cubicBezTo>
                    <a:pt x="3430" y="10168"/>
                    <a:pt x="3311" y="10156"/>
                    <a:pt x="3192" y="10132"/>
                  </a:cubicBezTo>
                  <a:lnTo>
                    <a:pt x="3192" y="9990"/>
                  </a:lnTo>
                  <a:cubicBezTo>
                    <a:pt x="3192" y="9894"/>
                    <a:pt x="3120" y="9823"/>
                    <a:pt x="3025" y="9823"/>
                  </a:cubicBezTo>
                  <a:cubicBezTo>
                    <a:pt x="2942" y="9823"/>
                    <a:pt x="2858" y="9894"/>
                    <a:pt x="2858" y="9990"/>
                  </a:cubicBezTo>
                  <a:lnTo>
                    <a:pt x="2858" y="10049"/>
                  </a:lnTo>
                  <a:cubicBezTo>
                    <a:pt x="2132" y="9763"/>
                    <a:pt x="1608" y="9061"/>
                    <a:pt x="1608" y="8227"/>
                  </a:cubicBezTo>
                  <a:cubicBezTo>
                    <a:pt x="1608" y="7739"/>
                    <a:pt x="2013" y="7334"/>
                    <a:pt x="2501" y="7334"/>
                  </a:cubicBezTo>
                  <a:lnTo>
                    <a:pt x="3037" y="7334"/>
                  </a:lnTo>
                  <a:lnTo>
                    <a:pt x="3037" y="7358"/>
                  </a:lnTo>
                  <a:lnTo>
                    <a:pt x="3037" y="7549"/>
                  </a:lnTo>
                  <a:lnTo>
                    <a:pt x="2549" y="7549"/>
                  </a:lnTo>
                  <a:cubicBezTo>
                    <a:pt x="2299" y="7549"/>
                    <a:pt x="2084" y="7692"/>
                    <a:pt x="2025" y="7930"/>
                  </a:cubicBezTo>
                  <a:cubicBezTo>
                    <a:pt x="1953" y="8168"/>
                    <a:pt x="2037" y="8406"/>
                    <a:pt x="2251" y="8549"/>
                  </a:cubicBezTo>
                  <a:lnTo>
                    <a:pt x="4156" y="9811"/>
                  </a:lnTo>
                  <a:cubicBezTo>
                    <a:pt x="4239" y="9870"/>
                    <a:pt x="4346" y="9894"/>
                    <a:pt x="4442" y="9894"/>
                  </a:cubicBezTo>
                  <a:cubicBezTo>
                    <a:pt x="4525" y="9894"/>
                    <a:pt x="4632" y="9870"/>
                    <a:pt x="4727" y="9811"/>
                  </a:cubicBezTo>
                  <a:lnTo>
                    <a:pt x="5228" y="9466"/>
                  </a:lnTo>
                  <a:cubicBezTo>
                    <a:pt x="5299" y="9418"/>
                    <a:pt x="5323" y="9323"/>
                    <a:pt x="5275" y="9239"/>
                  </a:cubicBezTo>
                  <a:cubicBezTo>
                    <a:pt x="5247" y="9197"/>
                    <a:pt x="5197" y="9175"/>
                    <a:pt x="5146" y="9175"/>
                  </a:cubicBezTo>
                  <a:cubicBezTo>
                    <a:pt x="5112" y="9175"/>
                    <a:pt x="5077" y="9185"/>
                    <a:pt x="5049" y="9204"/>
                  </a:cubicBezTo>
                  <a:lnTo>
                    <a:pt x="4549" y="9537"/>
                  </a:lnTo>
                  <a:cubicBezTo>
                    <a:pt x="4519" y="9561"/>
                    <a:pt x="4480" y="9573"/>
                    <a:pt x="4442" y="9573"/>
                  </a:cubicBezTo>
                  <a:cubicBezTo>
                    <a:pt x="4403" y="9573"/>
                    <a:pt x="4364" y="9561"/>
                    <a:pt x="4335" y="9537"/>
                  </a:cubicBezTo>
                  <a:lnTo>
                    <a:pt x="3120" y="8727"/>
                  </a:lnTo>
                  <a:cubicBezTo>
                    <a:pt x="3275" y="8585"/>
                    <a:pt x="3382" y="8394"/>
                    <a:pt x="3382" y="8192"/>
                  </a:cubicBezTo>
                  <a:lnTo>
                    <a:pt x="3382" y="7501"/>
                  </a:lnTo>
                  <a:cubicBezTo>
                    <a:pt x="3715" y="7668"/>
                    <a:pt x="4061" y="7739"/>
                    <a:pt x="4454" y="7739"/>
                  </a:cubicBezTo>
                  <a:cubicBezTo>
                    <a:pt x="4835" y="7739"/>
                    <a:pt x="5204" y="7656"/>
                    <a:pt x="5525" y="7501"/>
                  </a:cubicBezTo>
                  <a:lnTo>
                    <a:pt x="5525" y="8192"/>
                  </a:lnTo>
                  <a:cubicBezTo>
                    <a:pt x="5525" y="8394"/>
                    <a:pt x="5632" y="8597"/>
                    <a:pt x="5799" y="8727"/>
                  </a:cubicBezTo>
                  <a:lnTo>
                    <a:pt x="5692" y="8799"/>
                  </a:lnTo>
                  <a:cubicBezTo>
                    <a:pt x="5609" y="8847"/>
                    <a:pt x="5597" y="8942"/>
                    <a:pt x="5644" y="9025"/>
                  </a:cubicBezTo>
                  <a:cubicBezTo>
                    <a:pt x="5680" y="9061"/>
                    <a:pt x="5728" y="9097"/>
                    <a:pt x="5775" y="9097"/>
                  </a:cubicBezTo>
                  <a:cubicBezTo>
                    <a:pt x="5811" y="9097"/>
                    <a:pt x="5835" y="9085"/>
                    <a:pt x="5870" y="9061"/>
                  </a:cubicBezTo>
                  <a:lnTo>
                    <a:pt x="6656" y="8549"/>
                  </a:lnTo>
                  <a:cubicBezTo>
                    <a:pt x="6871" y="8406"/>
                    <a:pt x="6954" y="8156"/>
                    <a:pt x="6882" y="7930"/>
                  </a:cubicBezTo>
                  <a:cubicBezTo>
                    <a:pt x="6799" y="7704"/>
                    <a:pt x="6597" y="7549"/>
                    <a:pt x="6359" y="7549"/>
                  </a:cubicBezTo>
                  <a:lnTo>
                    <a:pt x="5870" y="7549"/>
                  </a:lnTo>
                  <a:lnTo>
                    <a:pt x="5870" y="7358"/>
                  </a:lnTo>
                  <a:lnTo>
                    <a:pt x="5870" y="7334"/>
                  </a:lnTo>
                  <a:close/>
                  <a:moveTo>
                    <a:pt x="4406" y="0"/>
                  </a:moveTo>
                  <a:cubicBezTo>
                    <a:pt x="4311" y="0"/>
                    <a:pt x="4215" y="72"/>
                    <a:pt x="4168" y="167"/>
                  </a:cubicBezTo>
                  <a:lnTo>
                    <a:pt x="3775" y="1358"/>
                  </a:lnTo>
                  <a:cubicBezTo>
                    <a:pt x="2501" y="1643"/>
                    <a:pt x="1596" y="2786"/>
                    <a:pt x="1596" y="4084"/>
                  </a:cubicBezTo>
                  <a:lnTo>
                    <a:pt x="1596" y="4513"/>
                  </a:lnTo>
                  <a:cubicBezTo>
                    <a:pt x="1406" y="4596"/>
                    <a:pt x="1275" y="4775"/>
                    <a:pt x="1251" y="4989"/>
                  </a:cubicBezTo>
                  <a:cubicBezTo>
                    <a:pt x="1239" y="5156"/>
                    <a:pt x="1298" y="5322"/>
                    <a:pt x="1406" y="5453"/>
                  </a:cubicBezTo>
                  <a:cubicBezTo>
                    <a:pt x="1525" y="5572"/>
                    <a:pt x="1691" y="5644"/>
                    <a:pt x="1846" y="5644"/>
                  </a:cubicBezTo>
                  <a:lnTo>
                    <a:pt x="1965" y="5644"/>
                  </a:lnTo>
                  <a:cubicBezTo>
                    <a:pt x="2049" y="6180"/>
                    <a:pt x="2287" y="6644"/>
                    <a:pt x="2644" y="7013"/>
                  </a:cubicBezTo>
                  <a:lnTo>
                    <a:pt x="2465" y="7013"/>
                  </a:lnTo>
                  <a:cubicBezTo>
                    <a:pt x="1787" y="7013"/>
                    <a:pt x="1239" y="7561"/>
                    <a:pt x="1239" y="8227"/>
                  </a:cubicBezTo>
                  <a:cubicBezTo>
                    <a:pt x="1239" y="8489"/>
                    <a:pt x="1287" y="8727"/>
                    <a:pt x="1358" y="8942"/>
                  </a:cubicBezTo>
                  <a:lnTo>
                    <a:pt x="882" y="9085"/>
                  </a:lnTo>
                  <a:cubicBezTo>
                    <a:pt x="358" y="9228"/>
                    <a:pt x="1" y="9704"/>
                    <a:pt x="1" y="10240"/>
                  </a:cubicBezTo>
                  <a:lnTo>
                    <a:pt x="1" y="11025"/>
                  </a:lnTo>
                  <a:cubicBezTo>
                    <a:pt x="1" y="11121"/>
                    <a:pt x="84" y="11192"/>
                    <a:pt x="167" y="11192"/>
                  </a:cubicBezTo>
                  <a:cubicBezTo>
                    <a:pt x="263" y="11192"/>
                    <a:pt x="334" y="11121"/>
                    <a:pt x="334" y="11025"/>
                  </a:cubicBezTo>
                  <a:lnTo>
                    <a:pt x="334" y="10240"/>
                  </a:lnTo>
                  <a:cubicBezTo>
                    <a:pt x="334" y="9847"/>
                    <a:pt x="596" y="9489"/>
                    <a:pt x="977" y="9394"/>
                  </a:cubicBezTo>
                  <a:lnTo>
                    <a:pt x="1477" y="9239"/>
                  </a:lnTo>
                  <a:cubicBezTo>
                    <a:pt x="1751" y="9775"/>
                    <a:pt x="2239" y="10192"/>
                    <a:pt x="2822" y="10382"/>
                  </a:cubicBezTo>
                  <a:lnTo>
                    <a:pt x="2822" y="11025"/>
                  </a:lnTo>
                  <a:cubicBezTo>
                    <a:pt x="2822" y="11121"/>
                    <a:pt x="2894" y="11192"/>
                    <a:pt x="2977" y="11192"/>
                  </a:cubicBezTo>
                  <a:cubicBezTo>
                    <a:pt x="3072" y="11192"/>
                    <a:pt x="3144" y="11121"/>
                    <a:pt x="3144" y="11025"/>
                  </a:cubicBezTo>
                  <a:lnTo>
                    <a:pt x="3144" y="10466"/>
                  </a:lnTo>
                  <a:cubicBezTo>
                    <a:pt x="3263" y="10478"/>
                    <a:pt x="3382" y="10490"/>
                    <a:pt x="3501" y="10490"/>
                  </a:cubicBezTo>
                  <a:lnTo>
                    <a:pt x="5263" y="10490"/>
                  </a:lnTo>
                  <a:cubicBezTo>
                    <a:pt x="5382" y="10490"/>
                    <a:pt x="5501" y="10478"/>
                    <a:pt x="5620" y="10466"/>
                  </a:cubicBezTo>
                  <a:lnTo>
                    <a:pt x="5620" y="11025"/>
                  </a:lnTo>
                  <a:cubicBezTo>
                    <a:pt x="5620" y="11121"/>
                    <a:pt x="5692" y="11192"/>
                    <a:pt x="5775" y="11192"/>
                  </a:cubicBezTo>
                  <a:cubicBezTo>
                    <a:pt x="5870" y="11192"/>
                    <a:pt x="5942" y="11121"/>
                    <a:pt x="5942" y="11025"/>
                  </a:cubicBezTo>
                  <a:lnTo>
                    <a:pt x="5942" y="10382"/>
                  </a:lnTo>
                  <a:cubicBezTo>
                    <a:pt x="6525" y="10192"/>
                    <a:pt x="7013" y="9775"/>
                    <a:pt x="7287" y="9239"/>
                  </a:cubicBezTo>
                  <a:lnTo>
                    <a:pt x="7787" y="9394"/>
                  </a:lnTo>
                  <a:cubicBezTo>
                    <a:pt x="8156" y="9489"/>
                    <a:pt x="8430" y="9847"/>
                    <a:pt x="8430" y="10240"/>
                  </a:cubicBezTo>
                  <a:lnTo>
                    <a:pt x="8430" y="11025"/>
                  </a:lnTo>
                  <a:cubicBezTo>
                    <a:pt x="8430" y="11121"/>
                    <a:pt x="8502" y="11192"/>
                    <a:pt x="8585" y="11192"/>
                  </a:cubicBezTo>
                  <a:cubicBezTo>
                    <a:pt x="8680" y="11192"/>
                    <a:pt x="8752" y="11121"/>
                    <a:pt x="8752" y="11025"/>
                  </a:cubicBezTo>
                  <a:lnTo>
                    <a:pt x="8752" y="10240"/>
                  </a:lnTo>
                  <a:cubicBezTo>
                    <a:pt x="8799" y="9704"/>
                    <a:pt x="8442" y="9228"/>
                    <a:pt x="7918" y="9085"/>
                  </a:cubicBezTo>
                  <a:lnTo>
                    <a:pt x="7442" y="8942"/>
                  </a:lnTo>
                  <a:cubicBezTo>
                    <a:pt x="7514" y="8727"/>
                    <a:pt x="7561" y="8489"/>
                    <a:pt x="7561" y="8227"/>
                  </a:cubicBezTo>
                  <a:cubicBezTo>
                    <a:pt x="7561" y="7561"/>
                    <a:pt x="7013" y="7013"/>
                    <a:pt x="6347" y="7013"/>
                  </a:cubicBezTo>
                  <a:lnTo>
                    <a:pt x="6168" y="7013"/>
                  </a:lnTo>
                  <a:cubicBezTo>
                    <a:pt x="6525" y="6644"/>
                    <a:pt x="6763" y="6180"/>
                    <a:pt x="6835" y="5644"/>
                  </a:cubicBezTo>
                  <a:lnTo>
                    <a:pt x="6942" y="5644"/>
                  </a:lnTo>
                  <a:cubicBezTo>
                    <a:pt x="7263" y="5644"/>
                    <a:pt x="7537" y="5406"/>
                    <a:pt x="7561" y="5108"/>
                  </a:cubicBezTo>
                  <a:cubicBezTo>
                    <a:pt x="7573" y="4941"/>
                    <a:pt x="7514" y="4763"/>
                    <a:pt x="7418" y="4644"/>
                  </a:cubicBezTo>
                  <a:cubicBezTo>
                    <a:pt x="7359" y="4584"/>
                    <a:pt x="7299" y="4536"/>
                    <a:pt x="7216" y="4489"/>
                  </a:cubicBezTo>
                  <a:lnTo>
                    <a:pt x="7216" y="4084"/>
                  </a:lnTo>
                  <a:cubicBezTo>
                    <a:pt x="7216" y="2786"/>
                    <a:pt x="6311" y="1643"/>
                    <a:pt x="5049" y="1358"/>
                  </a:cubicBezTo>
                  <a:lnTo>
                    <a:pt x="4644" y="167"/>
                  </a:lnTo>
                  <a:cubicBezTo>
                    <a:pt x="4620" y="60"/>
                    <a:pt x="4513" y="0"/>
                    <a:pt x="4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7" name="Google Shape;7267;p80"/>
            <p:cNvSpPr/>
            <p:nvPr/>
          </p:nvSpPr>
          <p:spPr>
            <a:xfrm>
              <a:off x="4997700" y="3932319"/>
              <a:ext cx="10201" cy="15872"/>
            </a:xfrm>
            <a:custGeom>
              <a:avLst/>
              <a:gdLst/>
              <a:ahLst/>
              <a:cxnLst/>
              <a:rect l="l" t="t" r="r" b="b"/>
              <a:pathLst>
                <a:path w="322" h="501" extrusionOk="0">
                  <a:moveTo>
                    <a:pt x="167" y="1"/>
                  </a:moveTo>
                  <a:cubicBezTo>
                    <a:pt x="72" y="1"/>
                    <a:pt x="0" y="72"/>
                    <a:pt x="0" y="156"/>
                  </a:cubicBezTo>
                  <a:lnTo>
                    <a:pt x="0" y="334"/>
                  </a:lnTo>
                  <a:cubicBezTo>
                    <a:pt x="0" y="429"/>
                    <a:pt x="72" y="501"/>
                    <a:pt x="167" y="501"/>
                  </a:cubicBezTo>
                  <a:cubicBezTo>
                    <a:pt x="250" y="501"/>
                    <a:pt x="322" y="429"/>
                    <a:pt x="322" y="334"/>
                  </a:cubicBezTo>
                  <a:lnTo>
                    <a:pt x="322" y="156"/>
                  </a:lnTo>
                  <a:cubicBezTo>
                    <a:pt x="322"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8" name="Google Shape;7268;p80"/>
            <p:cNvSpPr/>
            <p:nvPr/>
          </p:nvSpPr>
          <p:spPr>
            <a:xfrm>
              <a:off x="5064830" y="3932319"/>
              <a:ext cx="10233" cy="15872"/>
            </a:xfrm>
            <a:custGeom>
              <a:avLst/>
              <a:gdLst/>
              <a:ahLst/>
              <a:cxnLst/>
              <a:rect l="l" t="t" r="r" b="b"/>
              <a:pathLst>
                <a:path w="323" h="501" extrusionOk="0">
                  <a:moveTo>
                    <a:pt x="156" y="1"/>
                  </a:moveTo>
                  <a:cubicBezTo>
                    <a:pt x="72" y="1"/>
                    <a:pt x="1" y="72"/>
                    <a:pt x="1" y="156"/>
                  </a:cubicBezTo>
                  <a:lnTo>
                    <a:pt x="1" y="334"/>
                  </a:lnTo>
                  <a:cubicBezTo>
                    <a:pt x="1" y="429"/>
                    <a:pt x="72" y="501"/>
                    <a:pt x="156" y="501"/>
                  </a:cubicBezTo>
                  <a:cubicBezTo>
                    <a:pt x="251" y="501"/>
                    <a:pt x="322" y="429"/>
                    <a:pt x="322" y="334"/>
                  </a:cubicBezTo>
                  <a:lnTo>
                    <a:pt x="322" y="156"/>
                  </a:lnTo>
                  <a:cubicBezTo>
                    <a:pt x="322" y="60"/>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9" name="Google Shape;7269;p80"/>
            <p:cNvSpPr/>
            <p:nvPr/>
          </p:nvSpPr>
          <p:spPr>
            <a:xfrm>
              <a:off x="5013160" y="3970905"/>
              <a:ext cx="46063" cy="16157"/>
            </a:xfrm>
            <a:custGeom>
              <a:avLst/>
              <a:gdLst/>
              <a:ahLst/>
              <a:cxnLst/>
              <a:rect l="l" t="t" r="r" b="b"/>
              <a:pathLst>
                <a:path w="1454" h="510" extrusionOk="0">
                  <a:moveTo>
                    <a:pt x="188" y="0"/>
                  </a:moveTo>
                  <a:cubicBezTo>
                    <a:pt x="146" y="0"/>
                    <a:pt x="102" y="15"/>
                    <a:pt x="60" y="45"/>
                  </a:cubicBezTo>
                  <a:cubicBezTo>
                    <a:pt x="1" y="104"/>
                    <a:pt x="1" y="212"/>
                    <a:pt x="60" y="283"/>
                  </a:cubicBezTo>
                  <a:cubicBezTo>
                    <a:pt x="215" y="414"/>
                    <a:pt x="453" y="509"/>
                    <a:pt x="703" y="509"/>
                  </a:cubicBezTo>
                  <a:cubicBezTo>
                    <a:pt x="977" y="509"/>
                    <a:pt x="1215" y="414"/>
                    <a:pt x="1346" y="283"/>
                  </a:cubicBezTo>
                  <a:cubicBezTo>
                    <a:pt x="1429" y="223"/>
                    <a:pt x="1453" y="116"/>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0" name="Google Shape;7270;p80"/>
            <p:cNvSpPr/>
            <p:nvPr/>
          </p:nvSpPr>
          <p:spPr>
            <a:xfrm>
              <a:off x="4991649" y="3915370"/>
              <a:ext cx="28322" cy="16252"/>
            </a:xfrm>
            <a:custGeom>
              <a:avLst/>
              <a:gdLst/>
              <a:ahLst/>
              <a:cxnLst/>
              <a:rect l="l" t="t" r="r" b="b"/>
              <a:pathLst>
                <a:path w="894" h="513" extrusionOk="0">
                  <a:moveTo>
                    <a:pt x="177" y="0"/>
                  </a:moveTo>
                  <a:cubicBezTo>
                    <a:pt x="109" y="0"/>
                    <a:pt x="52" y="45"/>
                    <a:pt x="25" y="119"/>
                  </a:cubicBezTo>
                  <a:cubicBezTo>
                    <a:pt x="1" y="202"/>
                    <a:pt x="37" y="298"/>
                    <a:pt x="132" y="322"/>
                  </a:cubicBezTo>
                  <a:lnTo>
                    <a:pt x="656" y="500"/>
                  </a:lnTo>
                  <a:cubicBezTo>
                    <a:pt x="668" y="500"/>
                    <a:pt x="680" y="512"/>
                    <a:pt x="703" y="512"/>
                  </a:cubicBezTo>
                  <a:cubicBezTo>
                    <a:pt x="775" y="512"/>
                    <a:pt x="834" y="476"/>
                    <a:pt x="846" y="393"/>
                  </a:cubicBezTo>
                  <a:cubicBezTo>
                    <a:pt x="894" y="310"/>
                    <a:pt x="846" y="202"/>
                    <a:pt x="763" y="191"/>
                  </a:cubicBezTo>
                  <a:lnTo>
                    <a:pt x="239" y="12"/>
                  </a:lnTo>
                  <a:cubicBezTo>
                    <a:pt x="218" y="4"/>
                    <a:pt x="197"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1" name="Google Shape;7271;p80"/>
            <p:cNvSpPr/>
            <p:nvPr/>
          </p:nvSpPr>
          <p:spPr>
            <a:xfrm>
              <a:off x="5052760" y="3915370"/>
              <a:ext cx="28322" cy="16252"/>
            </a:xfrm>
            <a:custGeom>
              <a:avLst/>
              <a:gdLst/>
              <a:ahLst/>
              <a:cxnLst/>
              <a:rect l="l" t="t" r="r" b="b"/>
              <a:pathLst>
                <a:path w="894" h="513" extrusionOk="0">
                  <a:moveTo>
                    <a:pt x="718" y="0"/>
                  </a:moveTo>
                  <a:cubicBezTo>
                    <a:pt x="698" y="0"/>
                    <a:pt x="677" y="4"/>
                    <a:pt x="656" y="12"/>
                  </a:cubicBezTo>
                  <a:lnTo>
                    <a:pt x="144" y="191"/>
                  </a:lnTo>
                  <a:cubicBezTo>
                    <a:pt x="48" y="214"/>
                    <a:pt x="1" y="310"/>
                    <a:pt x="36" y="393"/>
                  </a:cubicBezTo>
                  <a:cubicBezTo>
                    <a:pt x="60" y="476"/>
                    <a:pt x="120" y="512"/>
                    <a:pt x="179" y="512"/>
                  </a:cubicBezTo>
                  <a:cubicBezTo>
                    <a:pt x="191" y="512"/>
                    <a:pt x="215" y="512"/>
                    <a:pt x="227" y="500"/>
                  </a:cubicBezTo>
                  <a:lnTo>
                    <a:pt x="751" y="322"/>
                  </a:lnTo>
                  <a:cubicBezTo>
                    <a:pt x="858" y="298"/>
                    <a:pt x="894" y="191"/>
                    <a:pt x="870" y="119"/>
                  </a:cubicBezTo>
                  <a:cubicBezTo>
                    <a:pt x="842" y="45"/>
                    <a:pt x="786" y="0"/>
                    <a:pt x="7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72" name="Google Shape;7272;p80"/>
          <p:cNvGrpSpPr/>
          <p:nvPr/>
        </p:nvGrpSpPr>
        <p:grpSpPr>
          <a:xfrm>
            <a:off x="7592387" y="3787858"/>
            <a:ext cx="273874" cy="351204"/>
            <a:chOff x="7592387" y="3787858"/>
            <a:chExt cx="273874" cy="351204"/>
          </a:xfrm>
        </p:grpSpPr>
        <p:sp>
          <p:nvSpPr>
            <p:cNvPr id="7273" name="Google Shape;7273;p80"/>
            <p:cNvSpPr/>
            <p:nvPr/>
          </p:nvSpPr>
          <p:spPr>
            <a:xfrm>
              <a:off x="7592387" y="3787858"/>
              <a:ext cx="273874" cy="351204"/>
            </a:xfrm>
            <a:custGeom>
              <a:avLst/>
              <a:gdLst/>
              <a:ahLst/>
              <a:cxnLst/>
              <a:rect l="l" t="t" r="r" b="b"/>
              <a:pathLst>
                <a:path w="8645" h="11086" extrusionOk="0">
                  <a:moveTo>
                    <a:pt x="4692" y="1358"/>
                  </a:moveTo>
                  <a:lnTo>
                    <a:pt x="4692" y="1894"/>
                  </a:lnTo>
                  <a:cubicBezTo>
                    <a:pt x="4692" y="2084"/>
                    <a:pt x="4525" y="2251"/>
                    <a:pt x="4334" y="2251"/>
                  </a:cubicBezTo>
                  <a:cubicBezTo>
                    <a:pt x="4120" y="2251"/>
                    <a:pt x="3977" y="2084"/>
                    <a:pt x="3977" y="1894"/>
                  </a:cubicBezTo>
                  <a:lnTo>
                    <a:pt x="3977" y="1358"/>
                  </a:lnTo>
                  <a:close/>
                  <a:moveTo>
                    <a:pt x="4311" y="334"/>
                  </a:moveTo>
                  <a:lnTo>
                    <a:pt x="6799" y="1001"/>
                  </a:lnTo>
                  <a:lnTo>
                    <a:pt x="7740" y="2561"/>
                  </a:lnTo>
                  <a:lnTo>
                    <a:pt x="7073" y="3227"/>
                  </a:lnTo>
                  <a:lnTo>
                    <a:pt x="7073" y="2418"/>
                  </a:lnTo>
                  <a:cubicBezTo>
                    <a:pt x="7073" y="2239"/>
                    <a:pt x="6918" y="2072"/>
                    <a:pt x="6728" y="2072"/>
                  </a:cubicBezTo>
                  <a:lnTo>
                    <a:pt x="6549" y="2072"/>
                  </a:lnTo>
                  <a:cubicBezTo>
                    <a:pt x="6454" y="2072"/>
                    <a:pt x="6382" y="2144"/>
                    <a:pt x="6382" y="2239"/>
                  </a:cubicBezTo>
                  <a:cubicBezTo>
                    <a:pt x="6382" y="2322"/>
                    <a:pt x="6454" y="2394"/>
                    <a:pt x="6549" y="2394"/>
                  </a:cubicBezTo>
                  <a:lnTo>
                    <a:pt x="6728" y="2394"/>
                  </a:lnTo>
                  <a:cubicBezTo>
                    <a:pt x="6728" y="2394"/>
                    <a:pt x="6739" y="2394"/>
                    <a:pt x="6739" y="2418"/>
                  </a:cubicBezTo>
                  <a:lnTo>
                    <a:pt x="6739" y="3108"/>
                  </a:lnTo>
                  <a:lnTo>
                    <a:pt x="1870" y="3108"/>
                  </a:lnTo>
                  <a:lnTo>
                    <a:pt x="1870" y="2418"/>
                  </a:lnTo>
                  <a:cubicBezTo>
                    <a:pt x="1870" y="2418"/>
                    <a:pt x="1870" y="2394"/>
                    <a:pt x="1894" y="2394"/>
                  </a:cubicBezTo>
                  <a:lnTo>
                    <a:pt x="3858" y="2394"/>
                  </a:lnTo>
                  <a:cubicBezTo>
                    <a:pt x="3977" y="2501"/>
                    <a:pt x="4132" y="2572"/>
                    <a:pt x="4299" y="2572"/>
                  </a:cubicBezTo>
                  <a:cubicBezTo>
                    <a:pt x="4477" y="2572"/>
                    <a:pt x="4632" y="2513"/>
                    <a:pt x="4751" y="2394"/>
                  </a:cubicBezTo>
                  <a:lnTo>
                    <a:pt x="5847" y="2394"/>
                  </a:lnTo>
                  <a:cubicBezTo>
                    <a:pt x="5942" y="2394"/>
                    <a:pt x="6013" y="2322"/>
                    <a:pt x="6013" y="2239"/>
                  </a:cubicBezTo>
                  <a:cubicBezTo>
                    <a:pt x="6013" y="2144"/>
                    <a:pt x="5942" y="2072"/>
                    <a:pt x="5847" y="2072"/>
                  </a:cubicBezTo>
                  <a:lnTo>
                    <a:pt x="4942" y="2072"/>
                  </a:lnTo>
                  <a:cubicBezTo>
                    <a:pt x="4954" y="2013"/>
                    <a:pt x="4965" y="1953"/>
                    <a:pt x="4965" y="1894"/>
                  </a:cubicBezTo>
                  <a:lnTo>
                    <a:pt x="4965" y="1191"/>
                  </a:lnTo>
                  <a:cubicBezTo>
                    <a:pt x="4965" y="1096"/>
                    <a:pt x="4894" y="1025"/>
                    <a:pt x="4811" y="1025"/>
                  </a:cubicBezTo>
                  <a:lnTo>
                    <a:pt x="3763" y="1025"/>
                  </a:lnTo>
                  <a:cubicBezTo>
                    <a:pt x="3680" y="1025"/>
                    <a:pt x="3596" y="1096"/>
                    <a:pt x="3596" y="1191"/>
                  </a:cubicBezTo>
                  <a:lnTo>
                    <a:pt x="3596" y="1894"/>
                  </a:lnTo>
                  <a:cubicBezTo>
                    <a:pt x="3596" y="1953"/>
                    <a:pt x="3620" y="2013"/>
                    <a:pt x="3632" y="2072"/>
                  </a:cubicBezTo>
                  <a:lnTo>
                    <a:pt x="1858" y="2072"/>
                  </a:lnTo>
                  <a:cubicBezTo>
                    <a:pt x="1679" y="2072"/>
                    <a:pt x="1513" y="2215"/>
                    <a:pt x="1513" y="2418"/>
                  </a:cubicBezTo>
                  <a:lnTo>
                    <a:pt x="1513" y="3227"/>
                  </a:lnTo>
                  <a:lnTo>
                    <a:pt x="894" y="2561"/>
                  </a:lnTo>
                  <a:lnTo>
                    <a:pt x="1834" y="1001"/>
                  </a:lnTo>
                  <a:lnTo>
                    <a:pt x="4311" y="334"/>
                  </a:lnTo>
                  <a:close/>
                  <a:moveTo>
                    <a:pt x="6680" y="3442"/>
                  </a:moveTo>
                  <a:cubicBezTo>
                    <a:pt x="6561" y="3561"/>
                    <a:pt x="6323" y="3668"/>
                    <a:pt x="6120" y="3739"/>
                  </a:cubicBezTo>
                  <a:cubicBezTo>
                    <a:pt x="5644" y="3906"/>
                    <a:pt x="5013" y="3977"/>
                    <a:pt x="4334" y="3977"/>
                  </a:cubicBezTo>
                  <a:cubicBezTo>
                    <a:pt x="3644" y="3977"/>
                    <a:pt x="3025" y="3882"/>
                    <a:pt x="2548" y="3739"/>
                  </a:cubicBezTo>
                  <a:cubicBezTo>
                    <a:pt x="2334" y="3668"/>
                    <a:pt x="2096" y="3561"/>
                    <a:pt x="1977" y="3442"/>
                  </a:cubicBezTo>
                  <a:close/>
                  <a:moveTo>
                    <a:pt x="1906" y="3787"/>
                  </a:moveTo>
                  <a:cubicBezTo>
                    <a:pt x="1977" y="3858"/>
                    <a:pt x="2108" y="3918"/>
                    <a:pt x="2263" y="3977"/>
                  </a:cubicBezTo>
                  <a:lnTo>
                    <a:pt x="2263" y="4144"/>
                  </a:lnTo>
                  <a:cubicBezTo>
                    <a:pt x="2263" y="4239"/>
                    <a:pt x="2167" y="4323"/>
                    <a:pt x="2084" y="4323"/>
                  </a:cubicBezTo>
                  <a:lnTo>
                    <a:pt x="1906" y="4323"/>
                  </a:lnTo>
                  <a:lnTo>
                    <a:pt x="1906" y="3787"/>
                  </a:lnTo>
                  <a:close/>
                  <a:moveTo>
                    <a:pt x="6775" y="3787"/>
                  </a:moveTo>
                  <a:lnTo>
                    <a:pt x="6775" y="4323"/>
                  </a:lnTo>
                  <a:lnTo>
                    <a:pt x="6597" y="4323"/>
                  </a:lnTo>
                  <a:cubicBezTo>
                    <a:pt x="6489" y="4323"/>
                    <a:pt x="6418" y="4227"/>
                    <a:pt x="6418" y="4144"/>
                  </a:cubicBezTo>
                  <a:lnTo>
                    <a:pt x="6418" y="3977"/>
                  </a:lnTo>
                  <a:lnTo>
                    <a:pt x="6394" y="3977"/>
                  </a:lnTo>
                  <a:cubicBezTo>
                    <a:pt x="6549" y="3918"/>
                    <a:pt x="6668" y="3846"/>
                    <a:pt x="6775" y="3787"/>
                  </a:cubicBezTo>
                  <a:close/>
                  <a:moveTo>
                    <a:pt x="6037" y="4096"/>
                  </a:moveTo>
                  <a:lnTo>
                    <a:pt x="6037" y="4156"/>
                  </a:lnTo>
                  <a:cubicBezTo>
                    <a:pt x="6037" y="4442"/>
                    <a:pt x="6263" y="4656"/>
                    <a:pt x="6549" y="4656"/>
                  </a:cubicBezTo>
                  <a:lnTo>
                    <a:pt x="6799" y="4656"/>
                  </a:lnTo>
                  <a:cubicBezTo>
                    <a:pt x="6870" y="4656"/>
                    <a:pt x="6954" y="4692"/>
                    <a:pt x="7013" y="4751"/>
                  </a:cubicBezTo>
                  <a:cubicBezTo>
                    <a:pt x="7049" y="4811"/>
                    <a:pt x="7085" y="4882"/>
                    <a:pt x="7085" y="4954"/>
                  </a:cubicBezTo>
                  <a:cubicBezTo>
                    <a:pt x="7073" y="5097"/>
                    <a:pt x="6930" y="5192"/>
                    <a:pt x="6787" y="5192"/>
                  </a:cubicBezTo>
                  <a:lnTo>
                    <a:pt x="6716" y="5192"/>
                  </a:lnTo>
                  <a:lnTo>
                    <a:pt x="6716" y="5180"/>
                  </a:lnTo>
                  <a:cubicBezTo>
                    <a:pt x="6716" y="5097"/>
                    <a:pt x="6632" y="5013"/>
                    <a:pt x="6549" y="5013"/>
                  </a:cubicBezTo>
                  <a:cubicBezTo>
                    <a:pt x="6454" y="5013"/>
                    <a:pt x="6382" y="5097"/>
                    <a:pt x="6382" y="5180"/>
                  </a:cubicBezTo>
                  <a:cubicBezTo>
                    <a:pt x="6382" y="6323"/>
                    <a:pt x="5442" y="7264"/>
                    <a:pt x="4299" y="7264"/>
                  </a:cubicBezTo>
                  <a:cubicBezTo>
                    <a:pt x="4292" y="7264"/>
                    <a:pt x="4284" y="7264"/>
                    <a:pt x="4277" y="7264"/>
                  </a:cubicBezTo>
                  <a:cubicBezTo>
                    <a:pt x="3156" y="7264"/>
                    <a:pt x="2227" y="6339"/>
                    <a:pt x="2227" y="5180"/>
                  </a:cubicBezTo>
                  <a:cubicBezTo>
                    <a:pt x="2227" y="5097"/>
                    <a:pt x="2156" y="5013"/>
                    <a:pt x="2072" y="5013"/>
                  </a:cubicBezTo>
                  <a:cubicBezTo>
                    <a:pt x="1977" y="5013"/>
                    <a:pt x="1906" y="5097"/>
                    <a:pt x="1906" y="5180"/>
                  </a:cubicBezTo>
                  <a:lnTo>
                    <a:pt x="1906" y="5192"/>
                  </a:lnTo>
                  <a:lnTo>
                    <a:pt x="1798" y="5192"/>
                  </a:lnTo>
                  <a:cubicBezTo>
                    <a:pt x="1727" y="5192"/>
                    <a:pt x="1656" y="5168"/>
                    <a:pt x="1596" y="5109"/>
                  </a:cubicBezTo>
                  <a:cubicBezTo>
                    <a:pt x="1548" y="5049"/>
                    <a:pt x="1513" y="4978"/>
                    <a:pt x="1513" y="4894"/>
                  </a:cubicBezTo>
                  <a:cubicBezTo>
                    <a:pt x="1536" y="4763"/>
                    <a:pt x="1667" y="4656"/>
                    <a:pt x="1810" y="4656"/>
                  </a:cubicBezTo>
                  <a:lnTo>
                    <a:pt x="2048" y="4656"/>
                  </a:lnTo>
                  <a:cubicBezTo>
                    <a:pt x="2334" y="4656"/>
                    <a:pt x="2560" y="4442"/>
                    <a:pt x="2560" y="4156"/>
                  </a:cubicBezTo>
                  <a:lnTo>
                    <a:pt x="2560" y="4096"/>
                  </a:lnTo>
                  <a:cubicBezTo>
                    <a:pt x="3049" y="4227"/>
                    <a:pt x="3656" y="4323"/>
                    <a:pt x="4299" y="4323"/>
                  </a:cubicBezTo>
                  <a:cubicBezTo>
                    <a:pt x="4942" y="4323"/>
                    <a:pt x="5549" y="4239"/>
                    <a:pt x="6037" y="4096"/>
                  </a:cubicBezTo>
                  <a:close/>
                  <a:moveTo>
                    <a:pt x="2846" y="7859"/>
                  </a:moveTo>
                  <a:lnTo>
                    <a:pt x="4037" y="8526"/>
                  </a:lnTo>
                  <a:lnTo>
                    <a:pt x="3168" y="9264"/>
                  </a:lnTo>
                  <a:lnTo>
                    <a:pt x="3156" y="9264"/>
                  </a:lnTo>
                  <a:lnTo>
                    <a:pt x="2608" y="8311"/>
                  </a:lnTo>
                  <a:lnTo>
                    <a:pt x="2822" y="7859"/>
                  </a:lnTo>
                  <a:close/>
                  <a:moveTo>
                    <a:pt x="5370" y="7371"/>
                  </a:moveTo>
                  <a:lnTo>
                    <a:pt x="5370" y="7716"/>
                  </a:lnTo>
                  <a:lnTo>
                    <a:pt x="5180" y="7811"/>
                  </a:lnTo>
                  <a:cubicBezTo>
                    <a:pt x="5108" y="7859"/>
                    <a:pt x="5073" y="7966"/>
                    <a:pt x="5120" y="8037"/>
                  </a:cubicBezTo>
                  <a:cubicBezTo>
                    <a:pt x="5153" y="8086"/>
                    <a:pt x="5208" y="8119"/>
                    <a:pt x="5266" y="8119"/>
                  </a:cubicBezTo>
                  <a:cubicBezTo>
                    <a:pt x="5293" y="8119"/>
                    <a:pt x="5320" y="8112"/>
                    <a:pt x="5346" y="8097"/>
                  </a:cubicBezTo>
                  <a:lnTo>
                    <a:pt x="5799" y="7847"/>
                  </a:lnTo>
                  <a:lnTo>
                    <a:pt x="5823" y="7847"/>
                  </a:lnTo>
                  <a:lnTo>
                    <a:pt x="6037" y="8287"/>
                  </a:lnTo>
                  <a:lnTo>
                    <a:pt x="5501" y="9264"/>
                  </a:lnTo>
                  <a:lnTo>
                    <a:pt x="5489" y="9264"/>
                  </a:lnTo>
                  <a:lnTo>
                    <a:pt x="4608" y="8514"/>
                  </a:lnTo>
                  <a:lnTo>
                    <a:pt x="4763" y="8442"/>
                  </a:lnTo>
                  <a:cubicBezTo>
                    <a:pt x="4834" y="8395"/>
                    <a:pt x="4870" y="8287"/>
                    <a:pt x="4823" y="8216"/>
                  </a:cubicBezTo>
                  <a:cubicBezTo>
                    <a:pt x="4790" y="8167"/>
                    <a:pt x="4729" y="8135"/>
                    <a:pt x="4671" y="8135"/>
                  </a:cubicBezTo>
                  <a:cubicBezTo>
                    <a:pt x="4645" y="8135"/>
                    <a:pt x="4619" y="8142"/>
                    <a:pt x="4596" y="8157"/>
                  </a:cubicBezTo>
                  <a:lnTo>
                    <a:pt x="4334" y="8311"/>
                  </a:lnTo>
                  <a:lnTo>
                    <a:pt x="3275" y="7728"/>
                  </a:lnTo>
                  <a:lnTo>
                    <a:pt x="3275" y="7371"/>
                  </a:lnTo>
                  <a:cubicBezTo>
                    <a:pt x="3584" y="7514"/>
                    <a:pt x="3942" y="7609"/>
                    <a:pt x="4334" y="7609"/>
                  </a:cubicBezTo>
                  <a:cubicBezTo>
                    <a:pt x="4704" y="7609"/>
                    <a:pt x="5061" y="7514"/>
                    <a:pt x="5370" y="7371"/>
                  </a:cubicBezTo>
                  <a:close/>
                  <a:moveTo>
                    <a:pt x="4311" y="8692"/>
                  </a:moveTo>
                  <a:lnTo>
                    <a:pt x="4668" y="8990"/>
                  </a:lnTo>
                  <a:lnTo>
                    <a:pt x="4596" y="9228"/>
                  </a:lnTo>
                  <a:cubicBezTo>
                    <a:pt x="4573" y="9300"/>
                    <a:pt x="4513" y="9347"/>
                    <a:pt x="4418" y="9347"/>
                  </a:cubicBezTo>
                  <a:lnTo>
                    <a:pt x="4227" y="9347"/>
                  </a:lnTo>
                  <a:cubicBezTo>
                    <a:pt x="4156" y="9347"/>
                    <a:pt x="4072" y="9300"/>
                    <a:pt x="4049" y="9228"/>
                  </a:cubicBezTo>
                  <a:lnTo>
                    <a:pt x="3977" y="8990"/>
                  </a:lnTo>
                  <a:lnTo>
                    <a:pt x="4311" y="8692"/>
                  </a:lnTo>
                  <a:close/>
                  <a:moveTo>
                    <a:pt x="4275" y="1"/>
                  </a:moveTo>
                  <a:lnTo>
                    <a:pt x="1667" y="703"/>
                  </a:lnTo>
                  <a:cubicBezTo>
                    <a:pt x="1620" y="715"/>
                    <a:pt x="1596" y="727"/>
                    <a:pt x="1560" y="775"/>
                  </a:cubicBezTo>
                  <a:lnTo>
                    <a:pt x="513" y="2501"/>
                  </a:lnTo>
                  <a:cubicBezTo>
                    <a:pt x="477" y="2561"/>
                    <a:pt x="489" y="2656"/>
                    <a:pt x="548" y="2692"/>
                  </a:cubicBezTo>
                  <a:lnTo>
                    <a:pt x="1548" y="3692"/>
                  </a:lnTo>
                  <a:lnTo>
                    <a:pt x="1548" y="4394"/>
                  </a:lnTo>
                  <a:cubicBezTo>
                    <a:pt x="1358" y="4477"/>
                    <a:pt x="1215" y="4656"/>
                    <a:pt x="1203" y="4870"/>
                  </a:cubicBezTo>
                  <a:cubicBezTo>
                    <a:pt x="1191" y="5037"/>
                    <a:pt x="1251" y="5216"/>
                    <a:pt x="1358" y="5335"/>
                  </a:cubicBezTo>
                  <a:cubicBezTo>
                    <a:pt x="1477" y="5454"/>
                    <a:pt x="1620" y="5525"/>
                    <a:pt x="1798" y="5525"/>
                  </a:cubicBezTo>
                  <a:lnTo>
                    <a:pt x="1917" y="5525"/>
                  </a:lnTo>
                  <a:cubicBezTo>
                    <a:pt x="2001" y="6204"/>
                    <a:pt x="2394" y="6787"/>
                    <a:pt x="2929" y="7180"/>
                  </a:cubicBezTo>
                  <a:lnTo>
                    <a:pt x="2929" y="7549"/>
                  </a:lnTo>
                  <a:cubicBezTo>
                    <a:pt x="2894" y="7531"/>
                    <a:pt x="2861" y="7523"/>
                    <a:pt x="2827" y="7523"/>
                  </a:cubicBezTo>
                  <a:cubicBezTo>
                    <a:pt x="2793" y="7523"/>
                    <a:pt x="2757" y="7531"/>
                    <a:pt x="2715" y="7549"/>
                  </a:cubicBezTo>
                  <a:cubicBezTo>
                    <a:pt x="2632" y="7573"/>
                    <a:pt x="2560" y="7633"/>
                    <a:pt x="2525" y="7716"/>
                  </a:cubicBezTo>
                  <a:lnTo>
                    <a:pt x="2275" y="8216"/>
                  </a:lnTo>
                  <a:lnTo>
                    <a:pt x="858" y="8633"/>
                  </a:lnTo>
                  <a:cubicBezTo>
                    <a:pt x="358" y="8788"/>
                    <a:pt x="1" y="9264"/>
                    <a:pt x="1" y="9776"/>
                  </a:cubicBezTo>
                  <a:lnTo>
                    <a:pt x="1" y="10907"/>
                  </a:lnTo>
                  <a:cubicBezTo>
                    <a:pt x="1" y="11002"/>
                    <a:pt x="72" y="11074"/>
                    <a:pt x="155" y="11074"/>
                  </a:cubicBezTo>
                  <a:cubicBezTo>
                    <a:pt x="251" y="11074"/>
                    <a:pt x="322" y="11002"/>
                    <a:pt x="322" y="10907"/>
                  </a:cubicBezTo>
                  <a:lnTo>
                    <a:pt x="322" y="9776"/>
                  </a:lnTo>
                  <a:cubicBezTo>
                    <a:pt x="322" y="9621"/>
                    <a:pt x="370" y="9466"/>
                    <a:pt x="441" y="9335"/>
                  </a:cubicBezTo>
                  <a:lnTo>
                    <a:pt x="1370" y="10121"/>
                  </a:lnTo>
                  <a:cubicBezTo>
                    <a:pt x="1489" y="10228"/>
                    <a:pt x="1548" y="10371"/>
                    <a:pt x="1548" y="10526"/>
                  </a:cubicBezTo>
                  <a:lnTo>
                    <a:pt x="1548" y="10895"/>
                  </a:lnTo>
                  <a:cubicBezTo>
                    <a:pt x="1548" y="10990"/>
                    <a:pt x="1620" y="11062"/>
                    <a:pt x="1703" y="11062"/>
                  </a:cubicBezTo>
                  <a:cubicBezTo>
                    <a:pt x="1798" y="11062"/>
                    <a:pt x="1870" y="10990"/>
                    <a:pt x="1870" y="10895"/>
                  </a:cubicBezTo>
                  <a:lnTo>
                    <a:pt x="1870" y="10526"/>
                  </a:lnTo>
                  <a:cubicBezTo>
                    <a:pt x="1870" y="10276"/>
                    <a:pt x="1763" y="10038"/>
                    <a:pt x="1572" y="9871"/>
                  </a:cubicBezTo>
                  <a:lnTo>
                    <a:pt x="655" y="9085"/>
                  </a:lnTo>
                  <a:cubicBezTo>
                    <a:pt x="739" y="9002"/>
                    <a:pt x="834" y="8966"/>
                    <a:pt x="953" y="8930"/>
                  </a:cubicBezTo>
                  <a:lnTo>
                    <a:pt x="2346" y="8514"/>
                  </a:lnTo>
                  <a:lnTo>
                    <a:pt x="2858" y="9407"/>
                  </a:lnTo>
                  <a:cubicBezTo>
                    <a:pt x="2894" y="9502"/>
                    <a:pt x="2989" y="9561"/>
                    <a:pt x="3096" y="9573"/>
                  </a:cubicBezTo>
                  <a:lnTo>
                    <a:pt x="3156" y="9573"/>
                  </a:lnTo>
                  <a:cubicBezTo>
                    <a:pt x="3227" y="9573"/>
                    <a:pt x="3310" y="9538"/>
                    <a:pt x="3370" y="9502"/>
                  </a:cubicBezTo>
                  <a:lnTo>
                    <a:pt x="3703" y="9216"/>
                  </a:lnTo>
                  <a:lnTo>
                    <a:pt x="3751" y="9335"/>
                  </a:lnTo>
                  <a:cubicBezTo>
                    <a:pt x="3775" y="9419"/>
                    <a:pt x="3822" y="9502"/>
                    <a:pt x="3894" y="9561"/>
                  </a:cubicBezTo>
                  <a:lnTo>
                    <a:pt x="3656" y="10883"/>
                  </a:lnTo>
                  <a:cubicBezTo>
                    <a:pt x="3644" y="10966"/>
                    <a:pt x="3703" y="11062"/>
                    <a:pt x="3787" y="11074"/>
                  </a:cubicBezTo>
                  <a:lnTo>
                    <a:pt x="3822" y="11074"/>
                  </a:lnTo>
                  <a:cubicBezTo>
                    <a:pt x="3894" y="11074"/>
                    <a:pt x="3977" y="11014"/>
                    <a:pt x="3989" y="10943"/>
                  </a:cubicBezTo>
                  <a:lnTo>
                    <a:pt x="4203" y="9692"/>
                  </a:lnTo>
                  <a:lnTo>
                    <a:pt x="4465" y="9692"/>
                  </a:lnTo>
                  <a:lnTo>
                    <a:pt x="4680" y="10943"/>
                  </a:lnTo>
                  <a:cubicBezTo>
                    <a:pt x="4704" y="11014"/>
                    <a:pt x="4775" y="11074"/>
                    <a:pt x="4846" y="11074"/>
                  </a:cubicBezTo>
                  <a:lnTo>
                    <a:pt x="4882" y="11074"/>
                  </a:lnTo>
                  <a:cubicBezTo>
                    <a:pt x="4965" y="11062"/>
                    <a:pt x="5025" y="10966"/>
                    <a:pt x="5013" y="10883"/>
                  </a:cubicBezTo>
                  <a:lnTo>
                    <a:pt x="4775" y="9561"/>
                  </a:lnTo>
                  <a:cubicBezTo>
                    <a:pt x="4834" y="9502"/>
                    <a:pt x="4894" y="9419"/>
                    <a:pt x="4906" y="9335"/>
                  </a:cubicBezTo>
                  <a:lnTo>
                    <a:pt x="4942" y="9228"/>
                  </a:lnTo>
                  <a:lnTo>
                    <a:pt x="5263" y="9514"/>
                  </a:lnTo>
                  <a:cubicBezTo>
                    <a:pt x="5323" y="9573"/>
                    <a:pt x="5406" y="9585"/>
                    <a:pt x="5489" y="9585"/>
                  </a:cubicBezTo>
                  <a:lnTo>
                    <a:pt x="5549" y="9585"/>
                  </a:lnTo>
                  <a:cubicBezTo>
                    <a:pt x="5656" y="9573"/>
                    <a:pt x="5727" y="9514"/>
                    <a:pt x="5787" y="9419"/>
                  </a:cubicBezTo>
                  <a:lnTo>
                    <a:pt x="6299" y="8526"/>
                  </a:lnTo>
                  <a:lnTo>
                    <a:pt x="7692" y="8942"/>
                  </a:lnTo>
                  <a:cubicBezTo>
                    <a:pt x="7799" y="8978"/>
                    <a:pt x="7906" y="9038"/>
                    <a:pt x="7990" y="9097"/>
                  </a:cubicBezTo>
                  <a:lnTo>
                    <a:pt x="7073" y="9883"/>
                  </a:lnTo>
                  <a:cubicBezTo>
                    <a:pt x="6870" y="10050"/>
                    <a:pt x="6775" y="10288"/>
                    <a:pt x="6775" y="10538"/>
                  </a:cubicBezTo>
                  <a:lnTo>
                    <a:pt x="6775" y="10907"/>
                  </a:lnTo>
                  <a:cubicBezTo>
                    <a:pt x="6775" y="11002"/>
                    <a:pt x="6847" y="11074"/>
                    <a:pt x="6930" y="11074"/>
                  </a:cubicBezTo>
                  <a:cubicBezTo>
                    <a:pt x="7025" y="11074"/>
                    <a:pt x="7097" y="11002"/>
                    <a:pt x="7097" y="10907"/>
                  </a:cubicBezTo>
                  <a:lnTo>
                    <a:pt x="7097" y="10538"/>
                  </a:lnTo>
                  <a:cubicBezTo>
                    <a:pt x="7097" y="10395"/>
                    <a:pt x="7168" y="10240"/>
                    <a:pt x="7275" y="10133"/>
                  </a:cubicBezTo>
                  <a:lnTo>
                    <a:pt x="8204" y="9347"/>
                  </a:lnTo>
                  <a:cubicBezTo>
                    <a:pt x="8275" y="9478"/>
                    <a:pt x="8323" y="9633"/>
                    <a:pt x="8323" y="9800"/>
                  </a:cubicBezTo>
                  <a:lnTo>
                    <a:pt x="8323" y="10931"/>
                  </a:lnTo>
                  <a:cubicBezTo>
                    <a:pt x="8323" y="11014"/>
                    <a:pt x="8394" y="11085"/>
                    <a:pt x="8478" y="11085"/>
                  </a:cubicBezTo>
                  <a:cubicBezTo>
                    <a:pt x="8573" y="11085"/>
                    <a:pt x="8644" y="11014"/>
                    <a:pt x="8644" y="10931"/>
                  </a:cubicBezTo>
                  <a:lnTo>
                    <a:pt x="8644" y="9800"/>
                  </a:lnTo>
                  <a:cubicBezTo>
                    <a:pt x="8644" y="9240"/>
                    <a:pt x="8287" y="8764"/>
                    <a:pt x="7787" y="8621"/>
                  </a:cubicBezTo>
                  <a:lnTo>
                    <a:pt x="6370" y="8204"/>
                  </a:lnTo>
                  <a:lnTo>
                    <a:pt x="6120" y="7692"/>
                  </a:lnTo>
                  <a:cubicBezTo>
                    <a:pt x="6073" y="7621"/>
                    <a:pt x="6001" y="7549"/>
                    <a:pt x="5918" y="7537"/>
                  </a:cubicBezTo>
                  <a:cubicBezTo>
                    <a:pt x="5882" y="7525"/>
                    <a:pt x="5847" y="7520"/>
                    <a:pt x="5812" y="7520"/>
                  </a:cubicBezTo>
                  <a:cubicBezTo>
                    <a:pt x="5778" y="7520"/>
                    <a:pt x="5745" y="7525"/>
                    <a:pt x="5716" y="7537"/>
                  </a:cubicBezTo>
                  <a:lnTo>
                    <a:pt x="5716" y="7180"/>
                  </a:lnTo>
                  <a:cubicBezTo>
                    <a:pt x="6251" y="6799"/>
                    <a:pt x="6632" y="6204"/>
                    <a:pt x="6728" y="5525"/>
                  </a:cubicBezTo>
                  <a:lnTo>
                    <a:pt x="6811" y="5525"/>
                  </a:lnTo>
                  <a:cubicBezTo>
                    <a:pt x="7120" y="5525"/>
                    <a:pt x="7394" y="5287"/>
                    <a:pt x="7418" y="4989"/>
                  </a:cubicBezTo>
                  <a:cubicBezTo>
                    <a:pt x="7442" y="4823"/>
                    <a:pt x="7382" y="4644"/>
                    <a:pt x="7275" y="4525"/>
                  </a:cubicBezTo>
                  <a:cubicBezTo>
                    <a:pt x="7216" y="4466"/>
                    <a:pt x="7156" y="4418"/>
                    <a:pt x="7085" y="4394"/>
                  </a:cubicBezTo>
                  <a:lnTo>
                    <a:pt x="7085" y="3692"/>
                  </a:lnTo>
                  <a:lnTo>
                    <a:pt x="8073" y="2692"/>
                  </a:lnTo>
                  <a:cubicBezTo>
                    <a:pt x="8144" y="2632"/>
                    <a:pt x="8144" y="2561"/>
                    <a:pt x="8109" y="2501"/>
                  </a:cubicBezTo>
                  <a:lnTo>
                    <a:pt x="7061" y="775"/>
                  </a:lnTo>
                  <a:cubicBezTo>
                    <a:pt x="7049" y="751"/>
                    <a:pt x="7001" y="715"/>
                    <a:pt x="6966" y="703"/>
                  </a:cubicBezTo>
                  <a:lnTo>
                    <a:pt x="435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4" name="Google Shape;7274;p80"/>
            <p:cNvSpPr/>
            <p:nvPr/>
          </p:nvSpPr>
          <p:spPr>
            <a:xfrm>
              <a:off x="7691197" y="3930830"/>
              <a:ext cx="10613" cy="15872"/>
            </a:xfrm>
            <a:custGeom>
              <a:avLst/>
              <a:gdLst/>
              <a:ahLst/>
              <a:cxnLst/>
              <a:rect l="l" t="t" r="r" b="b"/>
              <a:pathLst>
                <a:path w="335" h="501" extrusionOk="0">
                  <a:moveTo>
                    <a:pt x="168" y="0"/>
                  </a:moveTo>
                  <a:cubicBezTo>
                    <a:pt x="84" y="0"/>
                    <a:pt x="1" y="72"/>
                    <a:pt x="1" y="167"/>
                  </a:cubicBezTo>
                  <a:lnTo>
                    <a:pt x="1" y="345"/>
                  </a:lnTo>
                  <a:cubicBezTo>
                    <a:pt x="1" y="429"/>
                    <a:pt x="84" y="500"/>
                    <a:pt x="168" y="500"/>
                  </a:cubicBezTo>
                  <a:cubicBezTo>
                    <a:pt x="263" y="500"/>
                    <a:pt x="334" y="429"/>
                    <a:pt x="334" y="345"/>
                  </a:cubicBezTo>
                  <a:lnTo>
                    <a:pt x="334" y="167"/>
                  </a:lnTo>
                  <a:cubicBezTo>
                    <a:pt x="334" y="60"/>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5" name="Google Shape;7275;p80"/>
            <p:cNvSpPr/>
            <p:nvPr/>
          </p:nvSpPr>
          <p:spPr>
            <a:xfrm>
              <a:off x="7757218" y="3930830"/>
              <a:ext cx="10581" cy="15872"/>
            </a:xfrm>
            <a:custGeom>
              <a:avLst/>
              <a:gdLst/>
              <a:ahLst/>
              <a:cxnLst/>
              <a:rect l="l" t="t" r="r" b="b"/>
              <a:pathLst>
                <a:path w="334" h="501" extrusionOk="0">
                  <a:moveTo>
                    <a:pt x="167" y="0"/>
                  </a:moveTo>
                  <a:cubicBezTo>
                    <a:pt x="84" y="0"/>
                    <a:pt x="1" y="72"/>
                    <a:pt x="1" y="167"/>
                  </a:cubicBezTo>
                  <a:lnTo>
                    <a:pt x="1" y="345"/>
                  </a:lnTo>
                  <a:cubicBezTo>
                    <a:pt x="1" y="429"/>
                    <a:pt x="84" y="500"/>
                    <a:pt x="167" y="500"/>
                  </a:cubicBezTo>
                  <a:cubicBezTo>
                    <a:pt x="263" y="500"/>
                    <a:pt x="334" y="429"/>
                    <a:pt x="334" y="345"/>
                  </a:cubicBezTo>
                  <a:lnTo>
                    <a:pt x="334" y="167"/>
                  </a:lnTo>
                  <a:cubicBezTo>
                    <a:pt x="322" y="60"/>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6" name="Google Shape;7276;p80"/>
            <p:cNvSpPr/>
            <p:nvPr/>
          </p:nvSpPr>
          <p:spPr>
            <a:xfrm>
              <a:off x="7713088" y="3974580"/>
              <a:ext cx="32472" cy="10581"/>
            </a:xfrm>
            <a:custGeom>
              <a:avLst/>
              <a:gdLst/>
              <a:ahLst/>
              <a:cxnLst/>
              <a:rect l="l" t="t" r="r" b="b"/>
              <a:pathLst>
                <a:path w="1025" h="334" extrusionOk="0">
                  <a:moveTo>
                    <a:pt x="167" y="0"/>
                  </a:moveTo>
                  <a:cubicBezTo>
                    <a:pt x="72" y="0"/>
                    <a:pt x="1" y="72"/>
                    <a:pt x="1" y="167"/>
                  </a:cubicBezTo>
                  <a:cubicBezTo>
                    <a:pt x="1" y="250"/>
                    <a:pt x="72" y="334"/>
                    <a:pt x="167" y="334"/>
                  </a:cubicBezTo>
                  <a:lnTo>
                    <a:pt x="858" y="334"/>
                  </a:lnTo>
                  <a:cubicBezTo>
                    <a:pt x="953" y="334"/>
                    <a:pt x="1024" y="250"/>
                    <a:pt x="1024" y="167"/>
                  </a:cubicBezTo>
                  <a:cubicBezTo>
                    <a:pt x="1024" y="60"/>
                    <a:pt x="953" y="0"/>
                    <a:pt x="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77" name="Google Shape;7277;p80"/>
          <p:cNvGrpSpPr/>
          <p:nvPr/>
        </p:nvGrpSpPr>
        <p:grpSpPr>
          <a:xfrm>
            <a:off x="7145794" y="3787858"/>
            <a:ext cx="274254" cy="350444"/>
            <a:chOff x="7145794" y="3787858"/>
            <a:chExt cx="274254" cy="350444"/>
          </a:xfrm>
        </p:grpSpPr>
        <p:sp>
          <p:nvSpPr>
            <p:cNvPr id="7278" name="Google Shape;7278;p80"/>
            <p:cNvSpPr/>
            <p:nvPr/>
          </p:nvSpPr>
          <p:spPr>
            <a:xfrm>
              <a:off x="7247265" y="3891959"/>
              <a:ext cx="10201" cy="16252"/>
            </a:xfrm>
            <a:custGeom>
              <a:avLst/>
              <a:gdLst/>
              <a:ahLst/>
              <a:cxnLst/>
              <a:rect l="l" t="t" r="r" b="b"/>
              <a:pathLst>
                <a:path w="322" h="513" extrusionOk="0">
                  <a:moveTo>
                    <a:pt x="167" y="1"/>
                  </a:moveTo>
                  <a:cubicBezTo>
                    <a:pt x="72" y="1"/>
                    <a:pt x="0" y="84"/>
                    <a:pt x="0" y="168"/>
                  </a:cubicBezTo>
                  <a:lnTo>
                    <a:pt x="0" y="346"/>
                  </a:lnTo>
                  <a:cubicBezTo>
                    <a:pt x="0" y="441"/>
                    <a:pt x="72" y="513"/>
                    <a:pt x="167" y="513"/>
                  </a:cubicBezTo>
                  <a:cubicBezTo>
                    <a:pt x="250" y="513"/>
                    <a:pt x="322" y="441"/>
                    <a:pt x="322" y="346"/>
                  </a:cubicBezTo>
                  <a:lnTo>
                    <a:pt x="322" y="168"/>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9" name="Google Shape;7279;p80"/>
            <p:cNvSpPr/>
            <p:nvPr/>
          </p:nvSpPr>
          <p:spPr>
            <a:xfrm>
              <a:off x="7307616" y="3891959"/>
              <a:ext cx="10201" cy="16252"/>
            </a:xfrm>
            <a:custGeom>
              <a:avLst/>
              <a:gdLst/>
              <a:ahLst/>
              <a:cxnLst/>
              <a:rect l="l" t="t" r="r" b="b"/>
              <a:pathLst>
                <a:path w="322" h="513" extrusionOk="0">
                  <a:moveTo>
                    <a:pt x="167" y="1"/>
                  </a:moveTo>
                  <a:cubicBezTo>
                    <a:pt x="72" y="1"/>
                    <a:pt x="0" y="84"/>
                    <a:pt x="0" y="168"/>
                  </a:cubicBezTo>
                  <a:lnTo>
                    <a:pt x="0" y="346"/>
                  </a:lnTo>
                  <a:cubicBezTo>
                    <a:pt x="0" y="441"/>
                    <a:pt x="72" y="513"/>
                    <a:pt x="167" y="513"/>
                  </a:cubicBezTo>
                  <a:cubicBezTo>
                    <a:pt x="250" y="513"/>
                    <a:pt x="322" y="441"/>
                    <a:pt x="322" y="346"/>
                  </a:cubicBezTo>
                  <a:lnTo>
                    <a:pt x="322" y="168"/>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0" name="Google Shape;7280;p80"/>
            <p:cNvSpPr/>
            <p:nvPr/>
          </p:nvSpPr>
          <p:spPr>
            <a:xfrm>
              <a:off x="7145794" y="3787858"/>
              <a:ext cx="274254" cy="350444"/>
            </a:xfrm>
            <a:custGeom>
              <a:avLst/>
              <a:gdLst/>
              <a:ahLst/>
              <a:cxnLst/>
              <a:rect l="l" t="t" r="r" b="b"/>
              <a:pathLst>
                <a:path w="8657" h="11062" extrusionOk="0">
                  <a:moveTo>
                    <a:pt x="2775" y="882"/>
                  </a:moveTo>
                  <a:lnTo>
                    <a:pt x="2775" y="2596"/>
                  </a:lnTo>
                  <a:lnTo>
                    <a:pt x="1894" y="2596"/>
                  </a:lnTo>
                  <a:cubicBezTo>
                    <a:pt x="1917" y="1906"/>
                    <a:pt x="2263" y="1299"/>
                    <a:pt x="2775" y="882"/>
                  </a:cubicBezTo>
                  <a:close/>
                  <a:moveTo>
                    <a:pt x="4299" y="334"/>
                  </a:moveTo>
                  <a:cubicBezTo>
                    <a:pt x="4751" y="334"/>
                    <a:pt x="5168" y="453"/>
                    <a:pt x="5525" y="656"/>
                  </a:cubicBezTo>
                  <a:lnTo>
                    <a:pt x="5525" y="1727"/>
                  </a:lnTo>
                  <a:cubicBezTo>
                    <a:pt x="5525" y="1822"/>
                    <a:pt x="5596" y="1894"/>
                    <a:pt x="5692" y="1894"/>
                  </a:cubicBezTo>
                  <a:cubicBezTo>
                    <a:pt x="5775" y="1894"/>
                    <a:pt x="5847" y="1822"/>
                    <a:pt x="5847" y="1727"/>
                  </a:cubicBezTo>
                  <a:lnTo>
                    <a:pt x="5847" y="894"/>
                  </a:lnTo>
                  <a:cubicBezTo>
                    <a:pt x="6358" y="1310"/>
                    <a:pt x="6680" y="1918"/>
                    <a:pt x="6728" y="2608"/>
                  </a:cubicBezTo>
                  <a:lnTo>
                    <a:pt x="5847" y="2608"/>
                  </a:lnTo>
                  <a:lnTo>
                    <a:pt x="5847" y="2430"/>
                  </a:lnTo>
                  <a:cubicBezTo>
                    <a:pt x="5847" y="2334"/>
                    <a:pt x="5775" y="2263"/>
                    <a:pt x="5692" y="2263"/>
                  </a:cubicBezTo>
                  <a:cubicBezTo>
                    <a:pt x="5596" y="2263"/>
                    <a:pt x="5525" y="2334"/>
                    <a:pt x="5525" y="2430"/>
                  </a:cubicBezTo>
                  <a:lnTo>
                    <a:pt x="5525" y="2608"/>
                  </a:lnTo>
                  <a:lnTo>
                    <a:pt x="3084" y="2608"/>
                  </a:lnTo>
                  <a:lnTo>
                    <a:pt x="3084" y="656"/>
                  </a:lnTo>
                  <a:cubicBezTo>
                    <a:pt x="3441" y="453"/>
                    <a:pt x="3858" y="334"/>
                    <a:pt x="4299" y="334"/>
                  </a:cubicBezTo>
                  <a:close/>
                  <a:moveTo>
                    <a:pt x="4501" y="2918"/>
                  </a:moveTo>
                  <a:lnTo>
                    <a:pt x="4501" y="3632"/>
                  </a:lnTo>
                  <a:lnTo>
                    <a:pt x="4120" y="3632"/>
                  </a:lnTo>
                  <a:lnTo>
                    <a:pt x="4120" y="3620"/>
                  </a:lnTo>
                  <a:lnTo>
                    <a:pt x="4120" y="2918"/>
                  </a:lnTo>
                  <a:close/>
                  <a:moveTo>
                    <a:pt x="3799" y="2918"/>
                  </a:moveTo>
                  <a:lnTo>
                    <a:pt x="3799" y="3620"/>
                  </a:lnTo>
                  <a:cubicBezTo>
                    <a:pt x="3799" y="3799"/>
                    <a:pt x="3703" y="3966"/>
                    <a:pt x="3549" y="4037"/>
                  </a:cubicBezTo>
                  <a:cubicBezTo>
                    <a:pt x="3476" y="4073"/>
                    <a:pt x="3400" y="4092"/>
                    <a:pt x="3326" y="4092"/>
                  </a:cubicBezTo>
                  <a:cubicBezTo>
                    <a:pt x="3230" y="4092"/>
                    <a:pt x="3136" y="4062"/>
                    <a:pt x="3049" y="4001"/>
                  </a:cubicBezTo>
                  <a:lnTo>
                    <a:pt x="1858" y="3180"/>
                  </a:lnTo>
                  <a:lnTo>
                    <a:pt x="1858" y="2918"/>
                  </a:lnTo>
                  <a:close/>
                  <a:moveTo>
                    <a:pt x="6739" y="2918"/>
                  </a:moveTo>
                  <a:lnTo>
                    <a:pt x="6739" y="3180"/>
                  </a:lnTo>
                  <a:lnTo>
                    <a:pt x="5549" y="4001"/>
                  </a:lnTo>
                  <a:cubicBezTo>
                    <a:pt x="5468" y="4062"/>
                    <a:pt x="5377" y="4092"/>
                    <a:pt x="5282" y="4092"/>
                  </a:cubicBezTo>
                  <a:cubicBezTo>
                    <a:pt x="5209" y="4092"/>
                    <a:pt x="5134" y="4073"/>
                    <a:pt x="5061" y="4037"/>
                  </a:cubicBezTo>
                  <a:cubicBezTo>
                    <a:pt x="4894" y="3942"/>
                    <a:pt x="4811" y="3799"/>
                    <a:pt x="4811" y="3620"/>
                  </a:cubicBezTo>
                  <a:lnTo>
                    <a:pt x="4811" y="2918"/>
                  </a:lnTo>
                  <a:close/>
                  <a:moveTo>
                    <a:pt x="6906" y="3465"/>
                  </a:moveTo>
                  <a:cubicBezTo>
                    <a:pt x="7001" y="3513"/>
                    <a:pt x="7073" y="3585"/>
                    <a:pt x="7073" y="3692"/>
                  </a:cubicBezTo>
                  <a:cubicBezTo>
                    <a:pt x="7085" y="3763"/>
                    <a:pt x="7061" y="3846"/>
                    <a:pt x="7001" y="3906"/>
                  </a:cubicBezTo>
                  <a:cubicBezTo>
                    <a:pt x="6954" y="3966"/>
                    <a:pt x="6882" y="3989"/>
                    <a:pt x="6787" y="3989"/>
                  </a:cubicBezTo>
                  <a:lnTo>
                    <a:pt x="6680" y="3989"/>
                  </a:lnTo>
                  <a:lnTo>
                    <a:pt x="6680" y="3977"/>
                  </a:lnTo>
                  <a:cubicBezTo>
                    <a:pt x="6680" y="3882"/>
                    <a:pt x="6609" y="3811"/>
                    <a:pt x="6525" y="3811"/>
                  </a:cubicBezTo>
                  <a:cubicBezTo>
                    <a:pt x="6430" y="3811"/>
                    <a:pt x="6358" y="3882"/>
                    <a:pt x="6358" y="3977"/>
                  </a:cubicBezTo>
                  <a:cubicBezTo>
                    <a:pt x="6406" y="5120"/>
                    <a:pt x="5466" y="6061"/>
                    <a:pt x="4323" y="6061"/>
                  </a:cubicBezTo>
                  <a:cubicBezTo>
                    <a:pt x="3168" y="6061"/>
                    <a:pt x="2239" y="5120"/>
                    <a:pt x="2239" y="3977"/>
                  </a:cubicBezTo>
                  <a:cubicBezTo>
                    <a:pt x="2239" y="3882"/>
                    <a:pt x="2156" y="3811"/>
                    <a:pt x="2072" y="3811"/>
                  </a:cubicBezTo>
                  <a:cubicBezTo>
                    <a:pt x="1977" y="3811"/>
                    <a:pt x="1906" y="3882"/>
                    <a:pt x="1906" y="3977"/>
                  </a:cubicBezTo>
                  <a:lnTo>
                    <a:pt x="1906" y="3989"/>
                  </a:lnTo>
                  <a:lnTo>
                    <a:pt x="1798" y="3989"/>
                  </a:lnTo>
                  <a:cubicBezTo>
                    <a:pt x="1727" y="3989"/>
                    <a:pt x="1656" y="3966"/>
                    <a:pt x="1596" y="3906"/>
                  </a:cubicBezTo>
                  <a:cubicBezTo>
                    <a:pt x="1548" y="3846"/>
                    <a:pt x="1525" y="3763"/>
                    <a:pt x="1525" y="3692"/>
                  </a:cubicBezTo>
                  <a:cubicBezTo>
                    <a:pt x="1536" y="3608"/>
                    <a:pt x="1596" y="3513"/>
                    <a:pt x="1679" y="3465"/>
                  </a:cubicBezTo>
                  <a:lnTo>
                    <a:pt x="2858" y="4287"/>
                  </a:lnTo>
                  <a:cubicBezTo>
                    <a:pt x="2989" y="4382"/>
                    <a:pt x="3156" y="4442"/>
                    <a:pt x="3310" y="4442"/>
                  </a:cubicBezTo>
                  <a:cubicBezTo>
                    <a:pt x="3430" y="4442"/>
                    <a:pt x="3561" y="4406"/>
                    <a:pt x="3680" y="4347"/>
                  </a:cubicBezTo>
                  <a:cubicBezTo>
                    <a:pt x="3846" y="4263"/>
                    <a:pt x="3965" y="4144"/>
                    <a:pt x="4037" y="3977"/>
                  </a:cubicBezTo>
                  <a:lnTo>
                    <a:pt x="4561" y="3977"/>
                  </a:lnTo>
                  <a:cubicBezTo>
                    <a:pt x="4632" y="4120"/>
                    <a:pt x="4751" y="4263"/>
                    <a:pt x="4918" y="4347"/>
                  </a:cubicBezTo>
                  <a:cubicBezTo>
                    <a:pt x="5037" y="4406"/>
                    <a:pt x="5156" y="4442"/>
                    <a:pt x="5287" y="4442"/>
                  </a:cubicBezTo>
                  <a:cubicBezTo>
                    <a:pt x="5454" y="4442"/>
                    <a:pt x="5596" y="4394"/>
                    <a:pt x="5727" y="4287"/>
                  </a:cubicBezTo>
                  <a:lnTo>
                    <a:pt x="6906" y="3465"/>
                  </a:lnTo>
                  <a:close/>
                  <a:moveTo>
                    <a:pt x="4323" y="8633"/>
                  </a:moveTo>
                  <a:cubicBezTo>
                    <a:pt x="4620" y="8633"/>
                    <a:pt x="4858" y="8871"/>
                    <a:pt x="4858" y="9169"/>
                  </a:cubicBezTo>
                  <a:cubicBezTo>
                    <a:pt x="4834" y="9466"/>
                    <a:pt x="4596" y="9704"/>
                    <a:pt x="4323" y="9704"/>
                  </a:cubicBezTo>
                  <a:cubicBezTo>
                    <a:pt x="4025" y="9704"/>
                    <a:pt x="3787" y="9466"/>
                    <a:pt x="3787" y="9169"/>
                  </a:cubicBezTo>
                  <a:cubicBezTo>
                    <a:pt x="3787" y="8871"/>
                    <a:pt x="4025" y="8633"/>
                    <a:pt x="4323" y="8633"/>
                  </a:cubicBezTo>
                  <a:close/>
                  <a:moveTo>
                    <a:pt x="4323" y="1"/>
                  </a:moveTo>
                  <a:cubicBezTo>
                    <a:pt x="2799" y="1"/>
                    <a:pt x="1560" y="1239"/>
                    <a:pt x="1560" y="2751"/>
                  </a:cubicBezTo>
                  <a:lnTo>
                    <a:pt x="1560" y="3168"/>
                  </a:lnTo>
                  <a:cubicBezTo>
                    <a:pt x="1370" y="3263"/>
                    <a:pt x="1239" y="3442"/>
                    <a:pt x="1227" y="3644"/>
                  </a:cubicBezTo>
                  <a:cubicBezTo>
                    <a:pt x="1203" y="3811"/>
                    <a:pt x="1263" y="3989"/>
                    <a:pt x="1370" y="4108"/>
                  </a:cubicBezTo>
                  <a:cubicBezTo>
                    <a:pt x="1489" y="4227"/>
                    <a:pt x="1644" y="4299"/>
                    <a:pt x="1822" y="4299"/>
                  </a:cubicBezTo>
                  <a:lnTo>
                    <a:pt x="1941" y="4299"/>
                  </a:lnTo>
                  <a:cubicBezTo>
                    <a:pt x="2025" y="4989"/>
                    <a:pt x="2418" y="5573"/>
                    <a:pt x="2953" y="5954"/>
                  </a:cubicBezTo>
                  <a:lnTo>
                    <a:pt x="2953" y="6704"/>
                  </a:lnTo>
                  <a:cubicBezTo>
                    <a:pt x="2953" y="6859"/>
                    <a:pt x="2846" y="7002"/>
                    <a:pt x="2691" y="7037"/>
                  </a:cubicBezTo>
                  <a:lnTo>
                    <a:pt x="870" y="7573"/>
                  </a:lnTo>
                  <a:cubicBezTo>
                    <a:pt x="358" y="7728"/>
                    <a:pt x="1" y="8204"/>
                    <a:pt x="1" y="8728"/>
                  </a:cubicBezTo>
                  <a:lnTo>
                    <a:pt x="1" y="10895"/>
                  </a:lnTo>
                  <a:cubicBezTo>
                    <a:pt x="1" y="10990"/>
                    <a:pt x="72" y="11062"/>
                    <a:pt x="167" y="11062"/>
                  </a:cubicBezTo>
                  <a:cubicBezTo>
                    <a:pt x="251" y="11062"/>
                    <a:pt x="322" y="10990"/>
                    <a:pt x="322" y="10895"/>
                  </a:cubicBezTo>
                  <a:lnTo>
                    <a:pt x="322" y="8728"/>
                  </a:lnTo>
                  <a:cubicBezTo>
                    <a:pt x="322" y="8561"/>
                    <a:pt x="370" y="8407"/>
                    <a:pt x="441" y="8276"/>
                  </a:cubicBezTo>
                  <a:lnTo>
                    <a:pt x="1370" y="9061"/>
                  </a:lnTo>
                  <a:cubicBezTo>
                    <a:pt x="1489" y="9169"/>
                    <a:pt x="1548" y="9323"/>
                    <a:pt x="1548" y="9466"/>
                  </a:cubicBezTo>
                  <a:lnTo>
                    <a:pt x="1548" y="10883"/>
                  </a:lnTo>
                  <a:cubicBezTo>
                    <a:pt x="1548" y="10966"/>
                    <a:pt x="1620" y="11050"/>
                    <a:pt x="1715" y="11050"/>
                  </a:cubicBezTo>
                  <a:cubicBezTo>
                    <a:pt x="1798" y="11050"/>
                    <a:pt x="1870" y="10966"/>
                    <a:pt x="1870" y="10883"/>
                  </a:cubicBezTo>
                  <a:lnTo>
                    <a:pt x="1870" y="9466"/>
                  </a:lnTo>
                  <a:cubicBezTo>
                    <a:pt x="1870" y="9216"/>
                    <a:pt x="1775" y="8978"/>
                    <a:pt x="1572" y="8811"/>
                  </a:cubicBezTo>
                  <a:lnTo>
                    <a:pt x="655" y="8026"/>
                  </a:lnTo>
                  <a:cubicBezTo>
                    <a:pt x="739" y="7954"/>
                    <a:pt x="834" y="7906"/>
                    <a:pt x="953" y="7871"/>
                  </a:cubicBezTo>
                  <a:lnTo>
                    <a:pt x="1334" y="7752"/>
                  </a:lnTo>
                  <a:lnTo>
                    <a:pt x="2787" y="8466"/>
                  </a:lnTo>
                  <a:cubicBezTo>
                    <a:pt x="2810" y="8490"/>
                    <a:pt x="2822" y="8490"/>
                    <a:pt x="2858" y="8490"/>
                  </a:cubicBezTo>
                  <a:cubicBezTo>
                    <a:pt x="2918" y="8490"/>
                    <a:pt x="2977" y="8454"/>
                    <a:pt x="3001" y="8395"/>
                  </a:cubicBezTo>
                  <a:cubicBezTo>
                    <a:pt x="3049" y="8323"/>
                    <a:pt x="3025" y="8216"/>
                    <a:pt x="2929" y="8168"/>
                  </a:cubicBezTo>
                  <a:lnTo>
                    <a:pt x="1798" y="7609"/>
                  </a:lnTo>
                  <a:lnTo>
                    <a:pt x="2787" y="7323"/>
                  </a:lnTo>
                  <a:cubicBezTo>
                    <a:pt x="3060" y="7240"/>
                    <a:pt x="3275" y="6966"/>
                    <a:pt x="3275" y="6668"/>
                  </a:cubicBezTo>
                  <a:lnTo>
                    <a:pt x="3275" y="6121"/>
                  </a:lnTo>
                  <a:cubicBezTo>
                    <a:pt x="3584" y="6263"/>
                    <a:pt x="3942" y="6359"/>
                    <a:pt x="4334" y="6359"/>
                  </a:cubicBezTo>
                  <a:cubicBezTo>
                    <a:pt x="4715" y="6359"/>
                    <a:pt x="5061" y="6263"/>
                    <a:pt x="5382" y="6121"/>
                  </a:cubicBezTo>
                  <a:lnTo>
                    <a:pt x="5382" y="6668"/>
                  </a:lnTo>
                  <a:cubicBezTo>
                    <a:pt x="5382" y="6966"/>
                    <a:pt x="5596" y="7240"/>
                    <a:pt x="5882" y="7323"/>
                  </a:cubicBezTo>
                  <a:lnTo>
                    <a:pt x="6859" y="7609"/>
                  </a:lnTo>
                  <a:lnTo>
                    <a:pt x="4965" y="8549"/>
                  </a:lnTo>
                  <a:cubicBezTo>
                    <a:pt x="4823" y="8383"/>
                    <a:pt x="4596" y="8276"/>
                    <a:pt x="4346" y="8276"/>
                  </a:cubicBezTo>
                  <a:cubicBezTo>
                    <a:pt x="4096" y="8276"/>
                    <a:pt x="3870" y="8383"/>
                    <a:pt x="3715" y="8549"/>
                  </a:cubicBezTo>
                  <a:lnTo>
                    <a:pt x="3561" y="8454"/>
                  </a:lnTo>
                  <a:cubicBezTo>
                    <a:pt x="3535" y="8440"/>
                    <a:pt x="3508" y="8433"/>
                    <a:pt x="3482" y="8433"/>
                  </a:cubicBezTo>
                  <a:cubicBezTo>
                    <a:pt x="3423" y="8433"/>
                    <a:pt x="3367" y="8468"/>
                    <a:pt x="3334" y="8526"/>
                  </a:cubicBezTo>
                  <a:cubicBezTo>
                    <a:pt x="3287" y="8609"/>
                    <a:pt x="3322" y="8704"/>
                    <a:pt x="3406" y="8752"/>
                  </a:cubicBezTo>
                  <a:lnTo>
                    <a:pt x="3537" y="8823"/>
                  </a:lnTo>
                  <a:cubicBezTo>
                    <a:pt x="3513" y="8919"/>
                    <a:pt x="3477" y="9026"/>
                    <a:pt x="3477" y="9121"/>
                  </a:cubicBezTo>
                  <a:cubicBezTo>
                    <a:pt x="3477" y="9538"/>
                    <a:pt x="3775" y="9883"/>
                    <a:pt x="4180" y="9954"/>
                  </a:cubicBezTo>
                  <a:lnTo>
                    <a:pt x="4180" y="10847"/>
                  </a:lnTo>
                  <a:cubicBezTo>
                    <a:pt x="4180" y="10943"/>
                    <a:pt x="4251" y="11014"/>
                    <a:pt x="4346" y="11014"/>
                  </a:cubicBezTo>
                  <a:cubicBezTo>
                    <a:pt x="4430" y="11014"/>
                    <a:pt x="4513" y="10943"/>
                    <a:pt x="4513" y="10847"/>
                  </a:cubicBezTo>
                  <a:lnTo>
                    <a:pt x="4513" y="9954"/>
                  </a:lnTo>
                  <a:cubicBezTo>
                    <a:pt x="4894" y="9883"/>
                    <a:pt x="5204" y="9538"/>
                    <a:pt x="5204" y="9121"/>
                  </a:cubicBezTo>
                  <a:cubicBezTo>
                    <a:pt x="5204" y="9026"/>
                    <a:pt x="5192" y="8919"/>
                    <a:pt x="5144" y="8823"/>
                  </a:cubicBezTo>
                  <a:lnTo>
                    <a:pt x="7323" y="7740"/>
                  </a:lnTo>
                  <a:lnTo>
                    <a:pt x="7704" y="7859"/>
                  </a:lnTo>
                  <a:cubicBezTo>
                    <a:pt x="7811" y="7895"/>
                    <a:pt x="7918" y="7954"/>
                    <a:pt x="8002" y="8014"/>
                  </a:cubicBezTo>
                  <a:lnTo>
                    <a:pt x="7085" y="8799"/>
                  </a:lnTo>
                  <a:cubicBezTo>
                    <a:pt x="6894" y="8966"/>
                    <a:pt x="6787" y="9204"/>
                    <a:pt x="6787" y="9454"/>
                  </a:cubicBezTo>
                  <a:lnTo>
                    <a:pt x="6787" y="10871"/>
                  </a:lnTo>
                  <a:cubicBezTo>
                    <a:pt x="6787" y="10954"/>
                    <a:pt x="6859" y="11026"/>
                    <a:pt x="6954" y="11026"/>
                  </a:cubicBezTo>
                  <a:cubicBezTo>
                    <a:pt x="7037" y="11026"/>
                    <a:pt x="7109" y="10954"/>
                    <a:pt x="7109" y="10871"/>
                  </a:cubicBezTo>
                  <a:lnTo>
                    <a:pt x="7109" y="9454"/>
                  </a:lnTo>
                  <a:cubicBezTo>
                    <a:pt x="7109" y="9300"/>
                    <a:pt x="7192" y="9157"/>
                    <a:pt x="7287" y="9049"/>
                  </a:cubicBezTo>
                  <a:lnTo>
                    <a:pt x="8216" y="8264"/>
                  </a:lnTo>
                  <a:cubicBezTo>
                    <a:pt x="8287" y="8395"/>
                    <a:pt x="8335" y="8549"/>
                    <a:pt x="8335" y="8704"/>
                  </a:cubicBezTo>
                  <a:lnTo>
                    <a:pt x="8335" y="10883"/>
                  </a:lnTo>
                  <a:cubicBezTo>
                    <a:pt x="8335" y="10966"/>
                    <a:pt x="8406" y="11050"/>
                    <a:pt x="8502" y="11050"/>
                  </a:cubicBezTo>
                  <a:cubicBezTo>
                    <a:pt x="8585" y="11050"/>
                    <a:pt x="8656" y="10966"/>
                    <a:pt x="8656" y="10883"/>
                  </a:cubicBezTo>
                  <a:lnTo>
                    <a:pt x="8656" y="8704"/>
                  </a:lnTo>
                  <a:cubicBezTo>
                    <a:pt x="8633" y="8204"/>
                    <a:pt x="8275" y="7728"/>
                    <a:pt x="7775" y="7573"/>
                  </a:cubicBezTo>
                  <a:lnTo>
                    <a:pt x="5942" y="7037"/>
                  </a:lnTo>
                  <a:cubicBezTo>
                    <a:pt x="5787" y="7002"/>
                    <a:pt x="5692" y="6859"/>
                    <a:pt x="5692" y="6704"/>
                  </a:cubicBezTo>
                  <a:lnTo>
                    <a:pt x="5692" y="5954"/>
                  </a:lnTo>
                  <a:cubicBezTo>
                    <a:pt x="6228" y="5585"/>
                    <a:pt x="6609" y="4989"/>
                    <a:pt x="6704" y="4299"/>
                  </a:cubicBezTo>
                  <a:lnTo>
                    <a:pt x="6823" y="4299"/>
                  </a:lnTo>
                  <a:cubicBezTo>
                    <a:pt x="6978" y="4299"/>
                    <a:pt x="7144" y="4227"/>
                    <a:pt x="7263" y="4108"/>
                  </a:cubicBezTo>
                  <a:cubicBezTo>
                    <a:pt x="7382" y="3989"/>
                    <a:pt x="7430" y="3811"/>
                    <a:pt x="7418" y="3644"/>
                  </a:cubicBezTo>
                  <a:cubicBezTo>
                    <a:pt x="7394" y="3442"/>
                    <a:pt x="7263" y="3263"/>
                    <a:pt x="7073" y="3168"/>
                  </a:cubicBezTo>
                  <a:lnTo>
                    <a:pt x="7073" y="2751"/>
                  </a:lnTo>
                  <a:cubicBezTo>
                    <a:pt x="7073" y="1239"/>
                    <a:pt x="5835" y="1"/>
                    <a:pt x="4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1" name="Google Shape;7281;p80"/>
            <p:cNvSpPr/>
            <p:nvPr/>
          </p:nvSpPr>
          <p:spPr>
            <a:xfrm>
              <a:off x="7260824" y="3930925"/>
              <a:ext cx="43813" cy="15396"/>
            </a:xfrm>
            <a:custGeom>
              <a:avLst/>
              <a:gdLst/>
              <a:ahLst/>
              <a:cxnLst/>
              <a:rect l="l" t="t" r="r" b="b"/>
              <a:pathLst>
                <a:path w="1383" h="486" extrusionOk="0">
                  <a:moveTo>
                    <a:pt x="174" y="0"/>
                  </a:moveTo>
                  <a:cubicBezTo>
                    <a:pt x="132" y="0"/>
                    <a:pt x="90" y="15"/>
                    <a:pt x="60" y="45"/>
                  </a:cubicBezTo>
                  <a:cubicBezTo>
                    <a:pt x="1" y="104"/>
                    <a:pt x="1" y="200"/>
                    <a:pt x="60" y="259"/>
                  </a:cubicBezTo>
                  <a:cubicBezTo>
                    <a:pt x="191" y="402"/>
                    <a:pt x="430" y="485"/>
                    <a:pt x="703" y="485"/>
                  </a:cubicBezTo>
                  <a:cubicBezTo>
                    <a:pt x="965" y="485"/>
                    <a:pt x="1192" y="402"/>
                    <a:pt x="1346" y="259"/>
                  </a:cubicBezTo>
                  <a:cubicBezTo>
                    <a:pt x="1370" y="200"/>
                    <a:pt x="1382" y="104"/>
                    <a:pt x="1311" y="45"/>
                  </a:cubicBezTo>
                  <a:cubicBezTo>
                    <a:pt x="1281" y="15"/>
                    <a:pt x="1239" y="0"/>
                    <a:pt x="1198" y="0"/>
                  </a:cubicBezTo>
                  <a:cubicBezTo>
                    <a:pt x="1156" y="0"/>
                    <a:pt x="1114" y="15"/>
                    <a:pt x="1084" y="45"/>
                  </a:cubicBezTo>
                  <a:cubicBezTo>
                    <a:pt x="1025" y="104"/>
                    <a:pt x="894" y="152"/>
                    <a:pt x="692" y="152"/>
                  </a:cubicBezTo>
                  <a:cubicBezTo>
                    <a:pt x="477" y="152"/>
                    <a:pt x="346" y="81"/>
                    <a:pt x="287" y="45"/>
                  </a:cubicBezTo>
                  <a:cubicBezTo>
                    <a:pt x="257" y="15"/>
                    <a:pt x="215" y="0"/>
                    <a:pt x="1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2" name="Google Shape;7282;p80"/>
            <p:cNvSpPr/>
            <p:nvPr/>
          </p:nvSpPr>
          <p:spPr>
            <a:xfrm>
              <a:off x="7260476" y="3837532"/>
              <a:ext cx="44162" cy="21289"/>
            </a:xfrm>
            <a:custGeom>
              <a:avLst/>
              <a:gdLst/>
              <a:ahLst/>
              <a:cxnLst/>
              <a:rect l="l" t="t" r="r" b="b"/>
              <a:pathLst>
                <a:path w="1394" h="672" extrusionOk="0">
                  <a:moveTo>
                    <a:pt x="170" y="0"/>
                  </a:moveTo>
                  <a:cubicBezTo>
                    <a:pt x="119" y="0"/>
                    <a:pt x="70" y="25"/>
                    <a:pt x="48" y="76"/>
                  </a:cubicBezTo>
                  <a:cubicBezTo>
                    <a:pt x="0" y="147"/>
                    <a:pt x="12" y="254"/>
                    <a:pt x="83" y="290"/>
                  </a:cubicBezTo>
                  <a:lnTo>
                    <a:pt x="607" y="635"/>
                  </a:lnTo>
                  <a:cubicBezTo>
                    <a:pt x="643" y="647"/>
                    <a:pt x="667" y="671"/>
                    <a:pt x="691" y="671"/>
                  </a:cubicBezTo>
                  <a:cubicBezTo>
                    <a:pt x="726" y="671"/>
                    <a:pt x="762" y="647"/>
                    <a:pt x="786" y="635"/>
                  </a:cubicBezTo>
                  <a:lnTo>
                    <a:pt x="1310" y="290"/>
                  </a:lnTo>
                  <a:cubicBezTo>
                    <a:pt x="1381" y="231"/>
                    <a:pt x="1393" y="147"/>
                    <a:pt x="1357" y="76"/>
                  </a:cubicBezTo>
                  <a:cubicBezTo>
                    <a:pt x="1328" y="25"/>
                    <a:pt x="1276" y="0"/>
                    <a:pt x="1224" y="0"/>
                  </a:cubicBezTo>
                  <a:cubicBezTo>
                    <a:pt x="1191" y="0"/>
                    <a:pt x="1159" y="10"/>
                    <a:pt x="1131" y="28"/>
                  </a:cubicBezTo>
                  <a:lnTo>
                    <a:pt x="703" y="314"/>
                  </a:lnTo>
                  <a:lnTo>
                    <a:pt x="262" y="28"/>
                  </a:lnTo>
                  <a:cubicBezTo>
                    <a:pt x="234" y="10"/>
                    <a:pt x="202" y="0"/>
                    <a:pt x="1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3" name="Google Shape;7283;p80"/>
            <p:cNvSpPr/>
            <p:nvPr/>
          </p:nvSpPr>
          <p:spPr>
            <a:xfrm>
              <a:off x="7277425" y="3821059"/>
              <a:ext cx="10233" cy="15872"/>
            </a:xfrm>
            <a:custGeom>
              <a:avLst/>
              <a:gdLst/>
              <a:ahLst/>
              <a:cxnLst/>
              <a:rect l="l" t="t" r="r" b="b"/>
              <a:pathLst>
                <a:path w="323" h="501" extrusionOk="0">
                  <a:moveTo>
                    <a:pt x="168" y="0"/>
                  </a:moveTo>
                  <a:cubicBezTo>
                    <a:pt x="72" y="0"/>
                    <a:pt x="1" y="72"/>
                    <a:pt x="1" y="155"/>
                  </a:cubicBezTo>
                  <a:lnTo>
                    <a:pt x="1" y="334"/>
                  </a:lnTo>
                  <a:cubicBezTo>
                    <a:pt x="1" y="429"/>
                    <a:pt x="72" y="501"/>
                    <a:pt x="168" y="501"/>
                  </a:cubicBezTo>
                  <a:cubicBezTo>
                    <a:pt x="251" y="501"/>
                    <a:pt x="322" y="429"/>
                    <a:pt x="322" y="334"/>
                  </a:cubicBezTo>
                  <a:lnTo>
                    <a:pt x="322" y="155"/>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84" name="Google Shape;7284;p80"/>
          <p:cNvGrpSpPr/>
          <p:nvPr/>
        </p:nvGrpSpPr>
        <p:grpSpPr>
          <a:xfrm>
            <a:off x="8054060" y="3787098"/>
            <a:ext cx="266334" cy="353834"/>
            <a:chOff x="8054060" y="3787098"/>
            <a:chExt cx="266334" cy="353834"/>
          </a:xfrm>
        </p:grpSpPr>
        <p:sp>
          <p:nvSpPr>
            <p:cNvPr id="7285" name="Google Shape;7285;p80"/>
            <p:cNvSpPr/>
            <p:nvPr/>
          </p:nvSpPr>
          <p:spPr>
            <a:xfrm>
              <a:off x="8164972" y="3974675"/>
              <a:ext cx="43782" cy="15396"/>
            </a:xfrm>
            <a:custGeom>
              <a:avLst/>
              <a:gdLst/>
              <a:ahLst/>
              <a:cxnLst/>
              <a:rect l="l" t="t" r="r" b="b"/>
              <a:pathLst>
                <a:path w="1382" h="486" extrusionOk="0">
                  <a:moveTo>
                    <a:pt x="179" y="0"/>
                  </a:moveTo>
                  <a:cubicBezTo>
                    <a:pt x="140" y="0"/>
                    <a:pt x="101" y="15"/>
                    <a:pt x="72" y="45"/>
                  </a:cubicBezTo>
                  <a:cubicBezTo>
                    <a:pt x="0" y="104"/>
                    <a:pt x="0" y="212"/>
                    <a:pt x="72" y="271"/>
                  </a:cubicBezTo>
                  <a:cubicBezTo>
                    <a:pt x="203" y="402"/>
                    <a:pt x="441" y="485"/>
                    <a:pt x="703" y="485"/>
                  </a:cubicBezTo>
                  <a:cubicBezTo>
                    <a:pt x="965" y="485"/>
                    <a:pt x="1191" y="402"/>
                    <a:pt x="1346" y="271"/>
                  </a:cubicBezTo>
                  <a:cubicBezTo>
                    <a:pt x="1381" y="212"/>
                    <a:pt x="1381" y="104"/>
                    <a:pt x="1322" y="45"/>
                  </a:cubicBezTo>
                  <a:cubicBezTo>
                    <a:pt x="1292" y="15"/>
                    <a:pt x="1250" y="0"/>
                    <a:pt x="1209" y="0"/>
                  </a:cubicBezTo>
                  <a:cubicBezTo>
                    <a:pt x="1167" y="0"/>
                    <a:pt x="1125" y="15"/>
                    <a:pt x="1096" y="45"/>
                  </a:cubicBezTo>
                  <a:cubicBezTo>
                    <a:pt x="1036" y="104"/>
                    <a:pt x="881" y="176"/>
                    <a:pt x="691" y="176"/>
                  </a:cubicBezTo>
                  <a:cubicBezTo>
                    <a:pt x="500" y="176"/>
                    <a:pt x="346" y="104"/>
                    <a:pt x="286" y="45"/>
                  </a:cubicBezTo>
                  <a:cubicBezTo>
                    <a:pt x="256" y="15"/>
                    <a:pt x="218"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6" name="Google Shape;7286;p80"/>
            <p:cNvSpPr/>
            <p:nvPr/>
          </p:nvSpPr>
          <p:spPr>
            <a:xfrm>
              <a:off x="8148371" y="3930450"/>
              <a:ext cx="10201" cy="15872"/>
            </a:xfrm>
            <a:custGeom>
              <a:avLst/>
              <a:gdLst/>
              <a:ahLst/>
              <a:cxnLst/>
              <a:rect l="l" t="t" r="r" b="b"/>
              <a:pathLst>
                <a:path w="322" h="501" extrusionOk="0">
                  <a:moveTo>
                    <a:pt x="155" y="0"/>
                  </a:moveTo>
                  <a:cubicBezTo>
                    <a:pt x="72" y="0"/>
                    <a:pt x="0" y="72"/>
                    <a:pt x="0" y="155"/>
                  </a:cubicBezTo>
                  <a:lnTo>
                    <a:pt x="0" y="334"/>
                  </a:lnTo>
                  <a:cubicBezTo>
                    <a:pt x="0" y="429"/>
                    <a:pt x="72" y="500"/>
                    <a:pt x="155" y="500"/>
                  </a:cubicBezTo>
                  <a:cubicBezTo>
                    <a:pt x="250" y="500"/>
                    <a:pt x="322" y="429"/>
                    <a:pt x="322" y="334"/>
                  </a:cubicBezTo>
                  <a:lnTo>
                    <a:pt x="322" y="155"/>
                  </a:lnTo>
                  <a:cubicBezTo>
                    <a:pt x="310"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7" name="Google Shape;7287;p80"/>
            <p:cNvSpPr/>
            <p:nvPr/>
          </p:nvSpPr>
          <p:spPr>
            <a:xfrm>
              <a:off x="8214361" y="3930450"/>
              <a:ext cx="10233" cy="15872"/>
            </a:xfrm>
            <a:custGeom>
              <a:avLst/>
              <a:gdLst/>
              <a:ahLst/>
              <a:cxnLst/>
              <a:rect l="l" t="t" r="r" b="b"/>
              <a:pathLst>
                <a:path w="323" h="501" extrusionOk="0">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8" name="Google Shape;7288;p80"/>
            <p:cNvSpPr/>
            <p:nvPr/>
          </p:nvSpPr>
          <p:spPr>
            <a:xfrm>
              <a:off x="8054060" y="3787098"/>
              <a:ext cx="266334" cy="353834"/>
            </a:xfrm>
            <a:custGeom>
              <a:avLst/>
              <a:gdLst/>
              <a:ahLst/>
              <a:cxnLst/>
              <a:rect l="l" t="t" r="r" b="b"/>
              <a:pathLst>
                <a:path w="8407" h="11169" extrusionOk="0">
                  <a:moveTo>
                    <a:pt x="4537" y="1370"/>
                  </a:moveTo>
                  <a:lnTo>
                    <a:pt x="4537" y="1906"/>
                  </a:lnTo>
                  <a:cubicBezTo>
                    <a:pt x="4537" y="2096"/>
                    <a:pt x="4370" y="2263"/>
                    <a:pt x="4180" y="2263"/>
                  </a:cubicBezTo>
                  <a:cubicBezTo>
                    <a:pt x="3977" y="2263"/>
                    <a:pt x="3823" y="2096"/>
                    <a:pt x="3823" y="1906"/>
                  </a:cubicBezTo>
                  <a:lnTo>
                    <a:pt x="3823" y="1370"/>
                  </a:lnTo>
                  <a:close/>
                  <a:moveTo>
                    <a:pt x="4180" y="322"/>
                  </a:moveTo>
                  <a:lnTo>
                    <a:pt x="6680" y="989"/>
                  </a:lnTo>
                  <a:lnTo>
                    <a:pt x="7633" y="2573"/>
                  </a:lnTo>
                  <a:lnTo>
                    <a:pt x="6966" y="3239"/>
                  </a:lnTo>
                  <a:lnTo>
                    <a:pt x="6966" y="2406"/>
                  </a:lnTo>
                  <a:cubicBezTo>
                    <a:pt x="6966" y="2227"/>
                    <a:pt x="6811" y="2061"/>
                    <a:pt x="6621" y="2061"/>
                  </a:cubicBezTo>
                  <a:lnTo>
                    <a:pt x="6442" y="2061"/>
                  </a:lnTo>
                  <a:cubicBezTo>
                    <a:pt x="6347" y="2061"/>
                    <a:pt x="6275" y="2144"/>
                    <a:pt x="6275" y="2227"/>
                  </a:cubicBezTo>
                  <a:cubicBezTo>
                    <a:pt x="6275" y="2323"/>
                    <a:pt x="6347" y="2394"/>
                    <a:pt x="6442" y="2394"/>
                  </a:cubicBezTo>
                  <a:lnTo>
                    <a:pt x="6621" y="2394"/>
                  </a:lnTo>
                  <a:cubicBezTo>
                    <a:pt x="6621" y="2394"/>
                    <a:pt x="6633" y="2394"/>
                    <a:pt x="6633" y="2406"/>
                  </a:cubicBezTo>
                  <a:lnTo>
                    <a:pt x="6633" y="3120"/>
                  </a:lnTo>
                  <a:lnTo>
                    <a:pt x="1739" y="3120"/>
                  </a:lnTo>
                  <a:lnTo>
                    <a:pt x="1739" y="2406"/>
                  </a:lnTo>
                  <a:cubicBezTo>
                    <a:pt x="1739" y="2406"/>
                    <a:pt x="1739" y="2394"/>
                    <a:pt x="1751" y="2394"/>
                  </a:cubicBezTo>
                  <a:lnTo>
                    <a:pt x="3727" y="2394"/>
                  </a:lnTo>
                  <a:cubicBezTo>
                    <a:pt x="3847" y="2501"/>
                    <a:pt x="4013" y="2573"/>
                    <a:pt x="4192" y="2573"/>
                  </a:cubicBezTo>
                  <a:cubicBezTo>
                    <a:pt x="4370" y="2573"/>
                    <a:pt x="4513" y="2513"/>
                    <a:pt x="4656" y="2394"/>
                  </a:cubicBezTo>
                  <a:lnTo>
                    <a:pt x="5763" y="2394"/>
                  </a:lnTo>
                  <a:cubicBezTo>
                    <a:pt x="5859" y="2394"/>
                    <a:pt x="5930" y="2323"/>
                    <a:pt x="5930" y="2227"/>
                  </a:cubicBezTo>
                  <a:cubicBezTo>
                    <a:pt x="5930" y="2144"/>
                    <a:pt x="5859" y="2061"/>
                    <a:pt x="5763" y="2061"/>
                  </a:cubicBezTo>
                  <a:lnTo>
                    <a:pt x="4859" y="2061"/>
                  </a:lnTo>
                  <a:cubicBezTo>
                    <a:pt x="4870" y="2001"/>
                    <a:pt x="4894" y="1942"/>
                    <a:pt x="4894" y="1882"/>
                  </a:cubicBezTo>
                  <a:lnTo>
                    <a:pt x="4894" y="1180"/>
                  </a:lnTo>
                  <a:cubicBezTo>
                    <a:pt x="4894" y="1096"/>
                    <a:pt x="4811" y="1025"/>
                    <a:pt x="4728" y="1025"/>
                  </a:cubicBezTo>
                  <a:lnTo>
                    <a:pt x="3692" y="1025"/>
                  </a:lnTo>
                  <a:cubicBezTo>
                    <a:pt x="3596" y="1025"/>
                    <a:pt x="3525" y="1096"/>
                    <a:pt x="3525" y="1180"/>
                  </a:cubicBezTo>
                  <a:lnTo>
                    <a:pt x="3525" y="1882"/>
                  </a:lnTo>
                  <a:cubicBezTo>
                    <a:pt x="3525" y="1942"/>
                    <a:pt x="3537" y="2001"/>
                    <a:pt x="3549" y="2061"/>
                  </a:cubicBezTo>
                  <a:lnTo>
                    <a:pt x="1763" y="2061"/>
                  </a:lnTo>
                  <a:cubicBezTo>
                    <a:pt x="1584" y="2061"/>
                    <a:pt x="1430" y="2215"/>
                    <a:pt x="1430" y="2406"/>
                  </a:cubicBezTo>
                  <a:lnTo>
                    <a:pt x="1430" y="3239"/>
                  </a:lnTo>
                  <a:lnTo>
                    <a:pt x="727" y="2573"/>
                  </a:lnTo>
                  <a:lnTo>
                    <a:pt x="1680" y="989"/>
                  </a:lnTo>
                  <a:lnTo>
                    <a:pt x="4180" y="322"/>
                  </a:lnTo>
                  <a:close/>
                  <a:moveTo>
                    <a:pt x="6549" y="3454"/>
                  </a:moveTo>
                  <a:cubicBezTo>
                    <a:pt x="6430" y="3573"/>
                    <a:pt x="6180" y="3668"/>
                    <a:pt x="5978" y="3751"/>
                  </a:cubicBezTo>
                  <a:cubicBezTo>
                    <a:pt x="5501" y="3906"/>
                    <a:pt x="4859" y="4001"/>
                    <a:pt x="4180" y="4001"/>
                  </a:cubicBezTo>
                  <a:cubicBezTo>
                    <a:pt x="3489" y="4001"/>
                    <a:pt x="2858" y="3906"/>
                    <a:pt x="2382" y="3751"/>
                  </a:cubicBezTo>
                  <a:cubicBezTo>
                    <a:pt x="2168" y="3692"/>
                    <a:pt x="1930" y="3573"/>
                    <a:pt x="1811" y="3454"/>
                  </a:cubicBezTo>
                  <a:close/>
                  <a:moveTo>
                    <a:pt x="1739" y="3787"/>
                  </a:moveTo>
                  <a:cubicBezTo>
                    <a:pt x="1822" y="3870"/>
                    <a:pt x="1942" y="3942"/>
                    <a:pt x="2096" y="4001"/>
                  </a:cubicBezTo>
                  <a:lnTo>
                    <a:pt x="2096" y="4168"/>
                  </a:lnTo>
                  <a:cubicBezTo>
                    <a:pt x="2096" y="4263"/>
                    <a:pt x="2001" y="4347"/>
                    <a:pt x="1918" y="4347"/>
                  </a:cubicBezTo>
                  <a:lnTo>
                    <a:pt x="1739" y="4347"/>
                  </a:lnTo>
                  <a:lnTo>
                    <a:pt x="1739" y="3787"/>
                  </a:lnTo>
                  <a:close/>
                  <a:moveTo>
                    <a:pt x="6621" y="3811"/>
                  </a:moveTo>
                  <a:lnTo>
                    <a:pt x="6621" y="4359"/>
                  </a:lnTo>
                  <a:lnTo>
                    <a:pt x="6442" y="4359"/>
                  </a:lnTo>
                  <a:cubicBezTo>
                    <a:pt x="6394" y="4359"/>
                    <a:pt x="6347" y="4347"/>
                    <a:pt x="6299" y="4299"/>
                  </a:cubicBezTo>
                  <a:cubicBezTo>
                    <a:pt x="6275" y="4263"/>
                    <a:pt x="6240" y="4228"/>
                    <a:pt x="6240" y="4168"/>
                  </a:cubicBezTo>
                  <a:lnTo>
                    <a:pt x="6240" y="4001"/>
                  </a:lnTo>
                  <a:lnTo>
                    <a:pt x="6252" y="4001"/>
                  </a:lnTo>
                  <a:cubicBezTo>
                    <a:pt x="6394" y="3942"/>
                    <a:pt x="6525" y="3870"/>
                    <a:pt x="6621" y="3811"/>
                  </a:cubicBezTo>
                  <a:close/>
                  <a:moveTo>
                    <a:pt x="5930" y="4120"/>
                  </a:moveTo>
                  <a:lnTo>
                    <a:pt x="5930" y="4180"/>
                  </a:lnTo>
                  <a:cubicBezTo>
                    <a:pt x="5930" y="4311"/>
                    <a:pt x="5990" y="4442"/>
                    <a:pt x="6085" y="4537"/>
                  </a:cubicBezTo>
                  <a:cubicBezTo>
                    <a:pt x="6168" y="4621"/>
                    <a:pt x="6311" y="4680"/>
                    <a:pt x="6442" y="4680"/>
                  </a:cubicBezTo>
                  <a:lnTo>
                    <a:pt x="6704" y="4680"/>
                  </a:lnTo>
                  <a:cubicBezTo>
                    <a:pt x="6859" y="4680"/>
                    <a:pt x="6978" y="4799"/>
                    <a:pt x="6978" y="4954"/>
                  </a:cubicBezTo>
                  <a:cubicBezTo>
                    <a:pt x="6978" y="5097"/>
                    <a:pt x="6859" y="5216"/>
                    <a:pt x="6704" y="5216"/>
                  </a:cubicBezTo>
                  <a:lnTo>
                    <a:pt x="6609" y="5216"/>
                  </a:lnTo>
                  <a:lnTo>
                    <a:pt x="6609" y="5204"/>
                  </a:lnTo>
                  <a:cubicBezTo>
                    <a:pt x="6609" y="5109"/>
                    <a:pt x="6525" y="5037"/>
                    <a:pt x="6442" y="5037"/>
                  </a:cubicBezTo>
                  <a:cubicBezTo>
                    <a:pt x="6347" y="5037"/>
                    <a:pt x="6275" y="5109"/>
                    <a:pt x="6275" y="5204"/>
                  </a:cubicBezTo>
                  <a:cubicBezTo>
                    <a:pt x="6275" y="6359"/>
                    <a:pt x="5335" y="7299"/>
                    <a:pt x="4180" y="7299"/>
                  </a:cubicBezTo>
                  <a:cubicBezTo>
                    <a:pt x="3013" y="7299"/>
                    <a:pt x="2084" y="6371"/>
                    <a:pt x="2084" y="5204"/>
                  </a:cubicBezTo>
                  <a:cubicBezTo>
                    <a:pt x="2084" y="5109"/>
                    <a:pt x="2001" y="5037"/>
                    <a:pt x="1918" y="5037"/>
                  </a:cubicBezTo>
                  <a:cubicBezTo>
                    <a:pt x="1822" y="5037"/>
                    <a:pt x="1751" y="5109"/>
                    <a:pt x="1751" y="5204"/>
                  </a:cubicBezTo>
                  <a:lnTo>
                    <a:pt x="1751" y="5216"/>
                  </a:lnTo>
                  <a:lnTo>
                    <a:pt x="1644" y="5216"/>
                  </a:lnTo>
                  <a:cubicBezTo>
                    <a:pt x="1501" y="5216"/>
                    <a:pt x="1382" y="5097"/>
                    <a:pt x="1382" y="4954"/>
                  </a:cubicBezTo>
                  <a:cubicBezTo>
                    <a:pt x="1382" y="4799"/>
                    <a:pt x="1501" y="4680"/>
                    <a:pt x="1644" y="4680"/>
                  </a:cubicBezTo>
                  <a:lnTo>
                    <a:pt x="1918" y="4680"/>
                  </a:lnTo>
                  <a:cubicBezTo>
                    <a:pt x="2203" y="4680"/>
                    <a:pt x="2418" y="4466"/>
                    <a:pt x="2418" y="4180"/>
                  </a:cubicBezTo>
                  <a:lnTo>
                    <a:pt x="2418" y="4120"/>
                  </a:lnTo>
                  <a:cubicBezTo>
                    <a:pt x="2918" y="4251"/>
                    <a:pt x="3525" y="4347"/>
                    <a:pt x="4180" y="4347"/>
                  </a:cubicBezTo>
                  <a:cubicBezTo>
                    <a:pt x="4835" y="4347"/>
                    <a:pt x="5442" y="4263"/>
                    <a:pt x="5930" y="4120"/>
                  </a:cubicBezTo>
                  <a:close/>
                  <a:moveTo>
                    <a:pt x="1751" y="5549"/>
                  </a:moveTo>
                  <a:cubicBezTo>
                    <a:pt x="1858" y="6299"/>
                    <a:pt x="2311" y="6942"/>
                    <a:pt x="2942" y="7311"/>
                  </a:cubicBezTo>
                  <a:lnTo>
                    <a:pt x="2942" y="7728"/>
                  </a:lnTo>
                  <a:cubicBezTo>
                    <a:pt x="2858" y="7728"/>
                    <a:pt x="2763" y="7764"/>
                    <a:pt x="2692" y="7835"/>
                  </a:cubicBezTo>
                  <a:lnTo>
                    <a:pt x="2323" y="8228"/>
                  </a:lnTo>
                  <a:cubicBezTo>
                    <a:pt x="2299" y="8240"/>
                    <a:pt x="2287" y="8264"/>
                    <a:pt x="2275" y="8300"/>
                  </a:cubicBezTo>
                  <a:lnTo>
                    <a:pt x="1025" y="8752"/>
                  </a:lnTo>
                  <a:lnTo>
                    <a:pt x="1025" y="8347"/>
                  </a:lnTo>
                  <a:cubicBezTo>
                    <a:pt x="1025" y="7514"/>
                    <a:pt x="1215" y="7049"/>
                    <a:pt x="1406" y="6597"/>
                  </a:cubicBezTo>
                  <a:cubicBezTo>
                    <a:pt x="1549" y="6276"/>
                    <a:pt x="1680" y="5966"/>
                    <a:pt x="1703" y="5549"/>
                  </a:cubicBezTo>
                  <a:close/>
                  <a:moveTo>
                    <a:pt x="5061" y="7466"/>
                  </a:moveTo>
                  <a:lnTo>
                    <a:pt x="5061" y="7930"/>
                  </a:lnTo>
                  <a:lnTo>
                    <a:pt x="4180" y="8812"/>
                  </a:lnTo>
                  <a:lnTo>
                    <a:pt x="3299" y="7930"/>
                  </a:lnTo>
                  <a:lnTo>
                    <a:pt x="3299" y="7466"/>
                  </a:lnTo>
                  <a:cubicBezTo>
                    <a:pt x="3561" y="7573"/>
                    <a:pt x="3858" y="7633"/>
                    <a:pt x="4180" y="7633"/>
                  </a:cubicBezTo>
                  <a:cubicBezTo>
                    <a:pt x="4489" y="7633"/>
                    <a:pt x="4787" y="7573"/>
                    <a:pt x="5061" y="7466"/>
                  </a:cubicBezTo>
                  <a:close/>
                  <a:moveTo>
                    <a:pt x="2977" y="8061"/>
                  </a:moveTo>
                  <a:lnTo>
                    <a:pt x="3942" y="9026"/>
                  </a:lnTo>
                  <a:lnTo>
                    <a:pt x="3192" y="9645"/>
                  </a:lnTo>
                  <a:lnTo>
                    <a:pt x="3180" y="9645"/>
                  </a:lnTo>
                  <a:lnTo>
                    <a:pt x="2632" y="8395"/>
                  </a:lnTo>
                  <a:lnTo>
                    <a:pt x="2954" y="8061"/>
                  </a:lnTo>
                  <a:close/>
                  <a:moveTo>
                    <a:pt x="4180" y="9252"/>
                  </a:moveTo>
                  <a:lnTo>
                    <a:pt x="4501" y="9538"/>
                  </a:lnTo>
                  <a:lnTo>
                    <a:pt x="4442" y="9728"/>
                  </a:lnTo>
                  <a:cubicBezTo>
                    <a:pt x="4418" y="9800"/>
                    <a:pt x="4358" y="9859"/>
                    <a:pt x="4263" y="9859"/>
                  </a:cubicBezTo>
                  <a:lnTo>
                    <a:pt x="4073" y="9859"/>
                  </a:lnTo>
                  <a:cubicBezTo>
                    <a:pt x="4001" y="9859"/>
                    <a:pt x="3930" y="9824"/>
                    <a:pt x="3894" y="9728"/>
                  </a:cubicBezTo>
                  <a:lnTo>
                    <a:pt x="3835" y="9538"/>
                  </a:lnTo>
                  <a:lnTo>
                    <a:pt x="4180" y="9252"/>
                  </a:lnTo>
                  <a:close/>
                  <a:moveTo>
                    <a:pt x="4132" y="1"/>
                  </a:moveTo>
                  <a:lnTo>
                    <a:pt x="1513" y="691"/>
                  </a:lnTo>
                  <a:cubicBezTo>
                    <a:pt x="1465" y="715"/>
                    <a:pt x="1441" y="739"/>
                    <a:pt x="1406" y="775"/>
                  </a:cubicBezTo>
                  <a:lnTo>
                    <a:pt x="370" y="2513"/>
                  </a:lnTo>
                  <a:cubicBezTo>
                    <a:pt x="322" y="2573"/>
                    <a:pt x="334" y="2656"/>
                    <a:pt x="394" y="2704"/>
                  </a:cubicBezTo>
                  <a:lnTo>
                    <a:pt x="1394" y="3704"/>
                  </a:lnTo>
                  <a:lnTo>
                    <a:pt x="1394" y="4406"/>
                  </a:lnTo>
                  <a:cubicBezTo>
                    <a:pt x="1191" y="4490"/>
                    <a:pt x="1049" y="4704"/>
                    <a:pt x="1049" y="4954"/>
                  </a:cubicBezTo>
                  <a:cubicBezTo>
                    <a:pt x="1049" y="5192"/>
                    <a:pt x="1203" y="5394"/>
                    <a:pt x="1394" y="5490"/>
                  </a:cubicBezTo>
                  <a:cubicBezTo>
                    <a:pt x="1382" y="5871"/>
                    <a:pt x="1263" y="6156"/>
                    <a:pt x="1108" y="6490"/>
                  </a:cubicBezTo>
                  <a:cubicBezTo>
                    <a:pt x="918" y="6930"/>
                    <a:pt x="691" y="7454"/>
                    <a:pt x="691" y="8347"/>
                  </a:cubicBezTo>
                  <a:lnTo>
                    <a:pt x="691" y="8871"/>
                  </a:lnTo>
                  <a:cubicBezTo>
                    <a:pt x="275" y="9062"/>
                    <a:pt x="1" y="9490"/>
                    <a:pt x="1" y="9966"/>
                  </a:cubicBezTo>
                  <a:lnTo>
                    <a:pt x="1" y="10967"/>
                  </a:lnTo>
                  <a:cubicBezTo>
                    <a:pt x="1" y="11050"/>
                    <a:pt x="72" y="11133"/>
                    <a:pt x="156" y="11133"/>
                  </a:cubicBezTo>
                  <a:cubicBezTo>
                    <a:pt x="251" y="11133"/>
                    <a:pt x="322" y="11050"/>
                    <a:pt x="322" y="10967"/>
                  </a:cubicBezTo>
                  <a:lnTo>
                    <a:pt x="322" y="9966"/>
                  </a:lnTo>
                  <a:cubicBezTo>
                    <a:pt x="322" y="9859"/>
                    <a:pt x="334" y="9764"/>
                    <a:pt x="382" y="9657"/>
                  </a:cubicBezTo>
                  <a:lnTo>
                    <a:pt x="1203" y="10359"/>
                  </a:lnTo>
                  <a:cubicBezTo>
                    <a:pt x="1322" y="10455"/>
                    <a:pt x="1394" y="10609"/>
                    <a:pt x="1394" y="10752"/>
                  </a:cubicBezTo>
                  <a:lnTo>
                    <a:pt x="1394" y="10967"/>
                  </a:lnTo>
                  <a:cubicBezTo>
                    <a:pt x="1394" y="11050"/>
                    <a:pt x="1465" y="11133"/>
                    <a:pt x="1561" y="11133"/>
                  </a:cubicBezTo>
                  <a:cubicBezTo>
                    <a:pt x="1644" y="11133"/>
                    <a:pt x="1715" y="11050"/>
                    <a:pt x="1715" y="10967"/>
                  </a:cubicBezTo>
                  <a:lnTo>
                    <a:pt x="1715" y="10752"/>
                  </a:lnTo>
                  <a:cubicBezTo>
                    <a:pt x="1715" y="10502"/>
                    <a:pt x="1620" y="10264"/>
                    <a:pt x="1418" y="10097"/>
                  </a:cubicBezTo>
                  <a:lnTo>
                    <a:pt x="560" y="9359"/>
                  </a:lnTo>
                  <a:cubicBezTo>
                    <a:pt x="644" y="9252"/>
                    <a:pt x="787" y="9169"/>
                    <a:pt x="918" y="9121"/>
                  </a:cubicBezTo>
                  <a:lnTo>
                    <a:pt x="2382" y="8609"/>
                  </a:lnTo>
                  <a:lnTo>
                    <a:pt x="2894" y="9776"/>
                  </a:lnTo>
                  <a:cubicBezTo>
                    <a:pt x="2942" y="9883"/>
                    <a:pt x="3037" y="9943"/>
                    <a:pt x="3132" y="9966"/>
                  </a:cubicBezTo>
                  <a:cubicBezTo>
                    <a:pt x="3168" y="9966"/>
                    <a:pt x="3180" y="9978"/>
                    <a:pt x="3204" y="9978"/>
                  </a:cubicBezTo>
                  <a:cubicBezTo>
                    <a:pt x="3287" y="9978"/>
                    <a:pt x="3358" y="9955"/>
                    <a:pt x="3418" y="9907"/>
                  </a:cubicBezTo>
                  <a:lnTo>
                    <a:pt x="3585" y="9776"/>
                  </a:lnTo>
                  <a:lnTo>
                    <a:pt x="3608" y="9847"/>
                  </a:lnTo>
                  <a:cubicBezTo>
                    <a:pt x="3644" y="9943"/>
                    <a:pt x="3692" y="10014"/>
                    <a:pt x="3763" y="10074"/>
                  </a:cubicBezTo>
                  <a:lnTo>
                    <a:pt x="3608" y="10967"/>
                  </a:lnTo>
                  <a:cubicBezTo>
                    <a:pt x="3596" y="11050"/>
                    <a:pt x="3656" y="11145"/>
                    <a:pt x="3751" y="11157"/>
                  </a:cubicBezTo>
                  <a:lnTo>
                    <a:pt x="3775" y="11157"/>
                  </a:lnTo>
                  <a:cubicBezTo>
                    <a:pt x="3847" y="11157"/>
                    <a:pt x="3930" y="11098"/>
                    <a:pt x="3942" y="11026"/>
                  </a:cubicBezTo>
                  <a:lnTo>
                    <a:pt x="4073" y="10216"/>
                  </a:lnTo>
                  <a:lnTo>
                    <a:pt x="4323" y="10216"/>
                  </a:lnTo>
                  <a:lnTo>
                    <a:pt x="4466" y="11026"/>
                  </a:lnTo>
                  <a:cubicBezTo>
                    <a:pt x="4478" y="11098"/>
                    <a:pt x="4549" y="11157"/>
                    <a:pt x="4620" y="11157"/>
                  </a:cubicBezTo>
                  <a:lnTo>
                    <a:pt x="4656" y="11157"/>
                  </a:lnTo>
                  <a:cubicBezTo>
                    <a:pt x="4739" y="11145"/>
                    <a:pt x="4799" y="11050"/>
                    <a:pt x="4787" y="10967"/>
                  </a:cubicBezTo>
                  <a:lnTo>
                    <a:pt x="4644" y="10086"/>
                  </a:lnTo>
                  <a:cubicBezTo>
                    <a:pt x="4704" y="10026"/>
                    <a:pt x="4763" y="9955"/>
                    <a:pt x="4787" y="9859"/>
                  </a:cubicBezTo>
                  <a:lnTo>
                    <a:pt x="4823" y="9788"/>
                  </a:lnTo>
                  <a:lnTo>
                    <a:pt x="4978" y="9919"/>
                  </a:lnTo>
                  <a:cubicBezTo>
                    <a:pt x="5037" y="9966"/>
                    <a:pt x="5120" y="10002"/>
                    <a:pt x="5192" y="10002"/>
                  </a:cubicBezTo>
                  <a:cubicBezTo>
                    <a:pt x="5216" y="10002"/>
                    <a:pt x="5240" y="10002"/>
                    <a:pt x="5263" y="9978"/>
                  </a:cubicBezTo>
                  <a:cubicBezTo>
                    <a:pt x="5371" y="9955"/>
                    <a:pt x="5454" y="9895"/>
                    <a:pt x="5501" y="9788"/>
                  </a:cubicBezTo>
                  <a:lnTo>
                    <a:pt x="5752" y="9240"/>
                  </a:lnTo>
                  <a:cubicBezTo>
                    <a:pt x="5787" y="9145"/>
                    <a:pt x="5752" y="9062"/>
                    <a:pt x="5668" y="9026"/>
                  </a:cubicBezTo>
                  <a:cubicBezTo>
                    <a:pt x="5646" y="9020"/>
                    <a:pt x="5624" y="9017"/>
                    <a:pt x="5603" y="9017"/>
                  </a:cubicBezTo>
                  <a:cubicBezTo>
                    <a:pt x="5536" y="9017"/>
                    <a:pt x="5481" y="9048"/>
                    <a:pt x="5454" y="9121"/>
                  </a:cubicBezTo>
                  <a:lnTo>
                    <a:pt x="5204" y="9669"/>
                  </a:lnTo>
                  <a:lnTo>
                    <a:pt x="5180" y="9669"/>
                  </a:lnTo>
                  <a:lnTo>
                    <a:pt x="4442" y="9062"/>
                  </a:lnTo>
                  <a:lnTo>
                    <a:pt x="5418" y="8097"/>
                  </a:lnTo>
                  <a:lnTo>
                    <a:pt x="5430" y="8097"/>
                  </a:lnTo>
                  <a:lnTo>
                    <a:pt x="5752" y="8419"/>
                  </a:lnTo>
                  <a:lnTo>
                    <a:pt x="5728" y="8490"/>
                  </a:lnTo>
                  <a:cubicBezTo>
                    <a:pt x="5692" y="8585"/>
                    <a:pt x="5728" y="8669"/>
                    <a:pt x="5811" y="8704"/>
                  </a:cubicBezTo>
                  <a:cubicBezTo>
                    <a:pt x="5833" y="8711"/>
                    <a:pt x="5854" y="8714"/>
                    <a:pt x="5875" y="8714"/>
                  </a:cubicBezTo>
                  <a:cubicBezTo>
                    <a:pt x="5935" y="8714"/>
                    <a:pt x="5990" y="8689"/>
                    <a:pt x="6025" y="8645"/>
                  </a:cubicBezTo>
                  <a:lnTo>
                    <a:pt x="7478" y="9169"/>
                  </a:lnTo>
                  <a:cubicBezTo>
                    <a:pt x="7621" y="9204"/>
                    <a:pt x="7752" y="9300"/>
                    <a:pt x="7835" y="9407"/>
                  </a:cubicBezTo>
                  <a:lnTo>
                    <a:pt x="6978" y="10145"/>
                  </a:lnTo>
                  <a:cubicBezTo>
                    <a:pt x="6787" y="10312"/>
                    <a:pt x="6680" y="10550"/>
                    <a:pt x="6680" y="10800"/>
                  </a:cubicBezTo>
                  <a:lnTo>
                    <a:pt x="6680" y="11014"/>
                  </a:lnTo>
                  <a:cubicBezTo>
                    <a:pt x="6680" y="11098"/>
                    <a:pt x="6752" y="11169"/>
                    <a:pt x="6847" y="11169"/>
                  </a:cubicBezTo>
                  <a:cubicBezTo>
                    <a:pt x="6930" y="11169"/>
                    <a:pt x="7002" y="11098"/>
                    <a:pt x="7002" y="11014"/>
                  </a:cubicBezTo>
                  <a:lnTo>
                    <a:pt x="7002" y="10800"/>
                  </a:lnTo>
                  <a:cubicBezTo>
                    <a:pt x="7002" y="10657"/>
                    <a:pt x="7085" y="10502"/>
                    <a:pt x="7204" y="10395"/>
                  </a:cubicBezTo>
                  <a:lnTo>
                    <a:pt x="8014" y="9705"/>
                  </a:lnTo>
                  <a:cubicBezTo>
                    <a:pt x="8049" y="9800"/>
                    <a:pt x="8073" y="9907"/>
                    <a:pt x="8073" y="10014"/>
                  </a:cubicBezTo>
                  <a:lnTo>
                    <a:pt x="8073" y="11014"/>
                  </a:lnTo>
                  <a:cubicBezTo>
                    <a:pt x="8073" y="11098"/>
                    <a:pt x="8157" y="11169"/>
                    <a:pt x="8240" y="11169"/>
                  </a:cubicBezTo>
                  <a:cubicBezTo>
                    <a:pt x="8335" y="11169"/>
                    <a:pt x="8407" y="11098"/>
                    <a:pt x="8407" y="11014"/>
                  </a:cubicBezTo>
                  <a:lnTo>
                    <a:pt x="8407" y="10014"/>
                  </a:lnTo>
                  <a:cubicBezTo>
                    <a:pt x="8347" y="9443"/>
                    <a:pt x="8014" y="8990"/>
                    <a:pt x="7537" y="8823"/>
                  </a:cubicBezTo>
                  <a:lnTo>
                    <a:pt x="6085" y="8300"/>
                  </a:lnTo>
                  <a:cubicBezTo>
                    <a:pt x="6073" y="8264"/>
                    <a:pt x="6073" y="8252"/>
                    <a:pt x="6037" y="8228"/>
                  </a:cubicBezTo>
                  <a:lnTo>
                    <a:pt x="5632" y="7823"/>
                  </a:lnTo>
                  <a:cubicBezTo>
                    <a:pt x="5561" y="7752"/>
                    <a:pt x="5478" y="7716"/>
                    <a:pt x="5382" y="7716"/>
                  </a:cubicBezTo>
                  <a:lnTo>
                    <a:pt x="5382" y="7299"/>
                  </a:lnTo>
                  <a:cubicBezTo>
                    <a:pt x="6025" y="6930"/>
                    <a:pt x="6466" y="6287"/>
                    <a:pt x="6573" y="5537"/>
                  </a:cubicBezTo>
                  <a:lnTo>
                    <a:pt x="6692" y="5537"/>
                  </a:lnTo>
                  <a:cubicBezTo>
                    <a:pt x="7025" y="5537"/>
                    <a:pt x="7287" y="5263"/>
                    <a:pt x="7287" y="4942"/>
                  </a:cubicBezTo>
                  <a:cubicBezTo>
                    <a:pt x="7287" y="4692"/>
                    <a:pt x="7145" y="4490"/>
                    <a:pt x="6942" y="4382"/>
                  </a:cubicBezTo>
                  <a:lnTo>
                    <a:pt x="6942" y="3680"/>
                  </a:lnTo>
                  <a:lnTo>
                    <a:pt x="7942" y="2692"/>
                  </a:lnTo>
                  <a:cubicBezTo>
                    <a:pt x="8002" y="2632"/>
                    <a:pt x="8002" y="2549"/>
                    <a:pt x="7978" y="2489"/>
                  </a:cubicBezTo>
                  <a:lnTo>
                    <a:pt x="6930" y="751"/>
                  </a:lnTo>
                  <a:cubicBezTo>
                    <a:pt x="6918" y="727"/>
                    <a:pt x="6871" y="691"/>
                    <a:pt x="6823" y="680"/>
                  </a:cubicBezTo>
                  <a:lnTo>
                    <a:pt x="4228"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89" name="Google Shape;7289;p80"/>
          <p:cNvGrpSpPr/>
          <p:nvPr/>
        </p:nvGrpSpPr>
        <p:grpSpPr>
          <a:xfrm>
            <a:off x="6702211" y="3782599"/>
            <a:ext cx="270104" cy="361754"/>
            <a:chOff x="6702211" y="3782599"/>
            <a:chExt cx="270104" cy="361754"/>
          </a:xfrm>
        </p:grpSpPr>
        <p:sp>
          <p:nvSpPr>
            <p:cNvPr id="7290" name="Google Shape;7290;p80"/>
            <p:cNvSpPr/>
            <p:nvPr/>
          </p:nvSpPr>
          <p:spPr>
            <a:xfrm>
              <a:off x="6798011" y="3907070"/>
              <a:ext cx="10233" cy="16252"/>
            </a:xfrm>
            <a:custGeom>
              <a:avLst/>
              <a:gdLst/>
              <a:ahLst/>
              <a:cxnLst/>
              <a:rect l="l" t="t" r="r" b="b"/>
              <a:pathLst>
                <a:path w="323" h="513" extrusionOk="0">
                  <a:moveTo>
                    <a:pt x="156" y="0"/>
                  </a:moveTo>
                  <a:cubicBezTo>
                    <a:pt x="72" y="0"/>
                    <a:pt x="1" y="83"/>
                    <a:pt x="1" y="167"/>
                  </a:cubicBezTo>
                  <a:lnTo>
                    <a:pt x="1" y="345"/>
                  </a:lnTo>
                  <a:cubicBezTo>
                    <a:pt x="1" y="441"/>
                    <a:pt x="72" y="512"/>
                    <a:pt x="156" y="512"/>
                  </a:cubicBezTo>
                  <a:cubicBezTo>
                    <a:pt x="251" y="512"/>
                    <a:pt x="322" y="441"/>
                    <a:pt x="322" y="345"/>
                  </a:cubicBezTo>
                  <a:lnTo>
                    <a:pt x="322" y="167"/>
                  </a:lnTo>
                  <a:cubicBezTo>
                    <a:pt x="322" y="83"/>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1" name="Google Shape;7291;p80"/>
            <p:cNvSpPr/>
            <p:nvPr/>
          </p:nvSpPr>
          <p:spPr>
            <a:xfrm>
              <a:off x="6865933" y="3907070"/>
              <a:ext cx="10201" cy="16252"/>
            </a:xfrm>
            <a:custGeom>
              <a:avLst/>
              <a:gdLst/>
              <a:ahLst/>
              <a:cxnLst/>
              <a:rect l="l" t="t" r="r" b="b"/>
              <a:pathLst>
                <a:path w="322" h="513" extrusionOk="0">
                  <a:moveTo>
                    <a:pt x="155" y="0"/>
                  </a:moveTo>
                  <a:cubicBezTo>
                    <a:pt x="72" y="0"/>
                    <a:pt x="0" y="83"/>
                    <a:pt x="0" y="167"/>
                  </a:cubicBezTo>
                  <a:lnTo>
                    <a:pt x="0" y="345"/>
                  </a:lnTo>
                  <a:cubicBezTo>
                    <a:pt x="0" y="441"/>
                    <a:pt x="72" y="512"/>
                    <a:pt x="155" y="512"/>
                  </a:cubicBezTo>
                  <a:cubicBezTo>
                    <a:pt x="250" y="512"/>
                    <a:pt x="322" y="441"/>
                    <a:pt x="322" y="345"/>
                  </a:cubicBezTo>
                  <a:lnTo>
                    <a:pt x="322" y="167"/>
                  </a:lnTo>
                  <a:cubicBezTo>
                    <a:pt x="322" y="83"/>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2" name="Google Shape;7292;p80"/>
            <p:cNvSpPr/>
            <p:nvPr/>
          </p:nvSpPr>
          <p:spPr>
            <a:xfrm>
              <a:off x="6814231" y="3946765"/>
              <a:ext cx="45302" cy="16157"/>
            </a:xfrm>
            <a:custGeom>
              <a:avLst/>
              <a:gdLst/>
              <a:ahLst/>
              <a:cxnLst/>
              <a:rect l="l" t="t" r="r" b="b"/>
              <a:pathLst>
                <a:path w="1430" h="510" extrusionOk="0">
                  <a:moveTo>
                    <a:pt x="180" y="0"/>
                  </a:moveTo>
                  <a:cubicBezTo>
                    <a:pt x="135" y="0"/>
                    <a:pt x="90" y="15"/>
                    <a:pt x="60" y="45"/>
                  </a:cubicBezTo>
                  <a:cubicBezTo>
                    <a:pt x="1" y="104"/>
                    <a:pt x="1" y="223"/>
                    <a:pt x="60" y="283"/>
                  </a:cubicBezTo>
                  <a:cubicBezTo>
                    <a:pt x="215" y="438"/>
                    <a:pt x="453" y="509"/>
                    <a:pt x="715" y="509"/>
                  </a:cubicBezTo>
                  <a:cubicBezTo>
                    <a:pt x="989" y="509"/>
                    <a:pt x="1227" y="414"/>
                    <a:pt x="1370" y="283"/>
                  </a:cubicBezTo>
                  <a:cubicBezTo>
                    <a:pt x="1430" y="212"/>
                    <a:pt x="1430" y="104"/>
                    <a:pt x="1370" y="45"/>
                  </a:cubicBezTo>
                  <a:cubicBezTo>
                    <a:pt x="1340" y="15"/>
                    <a:pt x="1302" y="0"/>
                    <a:pt x="1260" y="0"/>
                  </a:cubicBezTo>
                  <a:cubicBezTo>
                    <a:pt x="1218" y="0"/>
                    <a:pt x="1174" y="15"/>
                    <a:pt x="1132" y="45"/>
                  </a:cubicBezTo>
                  <a:cubicBezTo>
                    <a:pt x="1073" y="104"/>
                    <a:pt x="930" y="176"/>
                    <a:pt x="715" y="176"/>
                  </a:cubicBezTo>
                  <a:cubicBezTo>
                    <a:pt x="513" y="176"/>
                    <a:pt x="358" y="104"/>
                    <a:pt x="299" y="45"/>
                  </a:cubicBezTo>
                  <a:cubicBezTo>
                    <a:pt x="269" y="15"/>
                    <a:pt x="22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3" name="Google Shape;7293;p80"/>
            <p:cNvSpPr/>
            <p:nvPr/>
          </p:nvSpPr>
          <p:spPr>
            <a:xfrm>
              <a:off x="6702211" y="3782599"/>
              <a:ext cx="270104" cy="361754"/>
            </a:xfrm>
            <a:custGeom>
              <a:avLst/>
              <a:gdLst/>
              <a:ahLst/>
              <a:cxnLst/>
              <a:rect l="l" t="t" r="r" b="b"/>
              <a:pathLst>
                <a:path w="8526" h="11419" extrusionOk="0">
                  <a:moveTo>
                    <a:pt x="4251" y="322"/>
                  </a:moveTo>
                  <a:cubicBezTo>
                    <a:pt x="5835" y="322"/>
                    <a:pt x="7109" y="1595"/>
                    <a:pt x="7109" y="3179"/>
                  </a:cubicBezTo>
                  <a:lnTo>
                    <a:pt x="7133" y="3810"/>
                  </a:lnTo>
                  <a:cubicBezTo>
                    <a:pt x="7037" y="3774"/>
                    <a:pt x="6954" y="3739"/>
                    <a:pt x="6847" y="3739"/>
                  </a:cubicBezTo>
                  <a:lnTo>
                    <a:pt x="6573" y="3739"/>
                  </a:lnTo>
                  <a:cubicBezTo>
                    <a:pt x="5835" y="3739"/>
                    <a:pt x="5025" y="3441"/>
                    <a:pt x="4335" y="2905"/>
                  </a:cubicBezTo>
                  <a:cubicBezTo>
                    <a:pt x="3632" y="2369"/>
                    <a:pt x="3061" y="1643"/>
                    <a:pt x="2692" y="774"/>
                  </a:cubicBezTo>
                  <a:cubicBezTo>
                    <a:pt x="3144" y="476"/>
                    <a:pt x="3680" y="322"/>
                    <a:pt x="4251" y="322"/>
                  </a:cubicBezTo>
                  <a:close/>
                  <a:moveTo>
                    <a:pt x="2406" y="976"/>
                  </a:moveTo>
                  <a:cubicBezTo>
                    <a:pt x="2811" y="1846"/>
                    <a:pt x="3394" y="2608"/>
                    <a:pt x="4120" y="3155"/>
                  </a:cubicBezTo>
                  <a:cubicBezTo>
                    <a:pt x="4882" y="3739"/>
                    <a:pt x="5740" y="4048"/>
                    <a:pt x="6561" y="4048"/>
                  </a:cubicBezTo>
                  <a:lnTo>
                    <a:pt x="6835" y="4048"/>
                  </a:lnTo>
                  <a:cubicBezTo>
                    <a:pt x="6906" y="4048"/>
                    <a:pt x="6978" y="4084"/>
                    <a:pt x="7037" y="4143"/>
                  </a:cubicBezTo>
                  <a:cubicBezTo>
                    <a:pt x="7097" y="4227"/>
                    <a:pt x="7133" y="4310"/>
                    <a:pt x="7109" y="4393"/>
                  </a:cubicBezTo>
                  <a:cubicBezTo>
                    <a:pt x="7097" y="4524"/>
                    <a:pt x="6966" y="4643"/>
                    <a:pt x="6811" y="4643"/>
                  </a:cubicBezTo>
                  <a:lnTo>
                    <a:pt x="6740" y="4643"/>
                  </a:lnTo>
                  <a:lnTo>
                    <a:pt x="6740" y="4632"/>
                  </a:lnTo>
                  <a:cubicBezTo>
                    <a:pt x="6740" y="4548"/>
                    <a:pt x="6668" y="4465"/>
                    <a:pt x="6573" y="4465"/>
                  </a:cubicBezTo>
                  <a:cubicBezTo>
                    <a:pt x="6490" y="4465"/>
                    <a:pt x="6418" y="4548"/>
                    <a:pt x="6418" y="4632"/>
                  </a:cubicBezTo>
                  <a:cubicBezTo>
                    <a:pt x="6418" y="5822"/>
                    <a:pt x="5442" y="6775"/>
                    <a:pt x="4251" y="6775"/>
                  </a:cubicBezTo>
                  <a:cubicBezTo>
                    <a:pt x="3061" y="6775"/>
                    <a:pt x="2096" y="5810"/>
                    <a:pt x="2096" y="4620"/>
                  </a:cubicBezTo>
                  <a:cubicBezTo>
                    <a:pt x="2096" y="4524"/>
                    <a:pt x="2025" y="4453"/>
                    <a:pt x="1930" y="4453"/>
                  </a:cubicBezTo>
                  <a:cubicBezTo>
                    <a:pt x="1846" y="4453"/>
                    <a:pt x="1775" y="4524"/>
                    <a:pt x="1775" y="4620"/>
                  </a:cubicBezTo>
                  <a:lnTo>
                    <a:pt x="1775" y="4632"/>
                  </a:lnTo>
                  <a:lnTo>
                    <a:pt x="1668" y="4632"/>
                  </a:lnTo>
                  <a:cubicBezTo>
                    <a:pt x="1596" y="4632"/>
                    <a:pt x="1513" y="4608"/>
                    <a:pt x="1453" y="4548"/>
                  </a:cubicBezTo>
                  <a:cubicBezTo>
                    <a:pt x="1394" y="4489"/>
                    <a:pt x="1382" y="4405"/>
                    <a:pt x="1382" y="4322"/>
                  </a:cubicBezTo>
                  <a:cubicBezTo>
                    <a:pt x="1394" y="4191"/>
                    <a:pt x="1537" y="4072"/>
                    <a:pt x="1680" y="4072"/>
                  </a:cubicBezTo>
                  <a:lnTo>
                    <a:pt x="1739" y="4072"/>
                  </a:lnTo>
                  <a:cubicBezTo>
                    <a:pt x="1930" y="4072"/>
                    <a:pt x="2096" y="3989"/>
                    <a:pt x="2227" y="3858"/>
                  </a:cubicBezTo>
                  <a:cubicBezTo>
                    <a:pt x="2370" y="3727"/>
                    <a:pt x="2442" y="3548"/>
                    <a:pt x="2442" y="3370"/>
                  </a:cubicBezTo>
                  <a:lnTo>
                    <a:pt x="2442" y="3191"/>
                  </a:lnTo>
                  <a:cubicBezTo>
                    <a:pt x="2442" y="2965"/>
                    <a:pt x="2549" y="2738"/>
                    <a:pt x="2727" y="2608"/>
                  </a:cubicBezTo>
                  <a:cubicBezTo>
                    <a:pt x="2799" y="2548"/>
                    <a:pt x="2811" y="2441"/>
                    <a:pt x="2751" y="2369"/>
                  </a:cubicBezTo>
                  <a:cubicBezTo>
                    <a:pt x="2717" y="2329"/>
                    <a:pt x="2668" y="2307"/>
                    <a:pt x="2619" y="2307"/>
                  </a:cubicBezTo>
                  <a:cubicBezTo>
                    <a:pt x="2581" y="2307"/>
                    <a:pt x="2544" y="2320"/>
                    <a:pt x="2513" y="2346"/>
                  </a:cubicBezTo>
                  <a:cubicBezTo>
                    <a:pt x="2251" y="2548"/>
                    <a:pt x="2096" y="2846"/>
                    <a:pt x="2096" y="3191"/>
                  </a:cubicBezTo>
                  <a:lnTo>
                    <a:pt x="2096" y="3370"/>
                  </a:lnTo>
                  <a:cubicBezTo>
                    <a:pt x="2096" y="3477"/>
                    <a:pt x="2049" y="3560"/>
                    <a:pt x="1989" y="3620"/>
                  </a:cubicBezTo>
                  <a:cubicBezTo>
                    <a:pt x="1918" y="3691"/>
                    <a:pt x="1834" y="3727"/>
                    <a:pt x="1739" y="3727"/>
                  </a:cubicBezTo>
                  <a:lnTo>
                    <a:pt x="1680" y="3727"/>
                  </a:lnTo>
                  <a:cubicBezTo>
                    <a:pt x="1572" y="3727"/>
                    <a:pt x="1477" y="3751"/>
                    <a:pt x="1382" y="3798"/>
                  </a:cubicBezTo>
                  <a:lnTo>
                    <a:pt x="1382" y="3179"/>
                  </a:lnTo>
                  <a:cubicBezTo>
                    <a:pt x="1382" y="2298"/>
                    <a:pt x="1787" y="1512"/>
                    <a:pt x="2406" y="976"/>
                  </a:cubicBezTo>
                  <a:close/>
                  <a:moveTo>
                    <a:pt x="1394" y="4905"/>
                  </a:moveTo>
                  <a:cubicBezTo>
                    <a:pt x="1489" y="4941"/>
                    <a:pt x="1572" y="4965"/>
                    <a:pt x="1668" y="4965"/>
                  </a:cubicBezTo>
                  <a:lnTo>
                    <a:pt x="1787" y="4965"/>
                  </a:lnTo>
                  <a:cubicBezTo>
                    <a:pt x="1894" y="5739"/>
                    <a:pt x="2370" y="6394"/>
                    <a:pt x="3001" y="6775"/>
                  </a:cubicBezTo>
                  <a:lnTo>
                    <a:pt x="3001" y="7501"/>
                  </a:lnTo>
                  <a:lnTo>
                    <a:pt x="3025" y="7501"/>
                  </a:lnTo>
                  <a:cubicBezTo>
                    <a:pt x="3025" y="7703"/>
                    <a:pt x="2918" y="7894"/>
                    <a:pt x="2739" y="7977"/>
                  </a:cubicBezTo>
                  <a:cubicBezTo>
                    <a:pt x="2453" y="7715"/>
                    <a:pt x="1513" y="6668"/>
                    <a:pt x="1394" y="4905"/>
                  </a:cubicBezTo>
                  <a:close/>
                  <a:moveTo>
                    <a:pt x="7454" y="8954"/>
                  </a:moveTo>
                  <a:lnTo>
                    <a:pt x="7585" y="8989"/>
                  </a:lnTo>
                  <a:cubicBezTo>
                    <a:pt x="7740" y="9037"/>
                    <a:pt x="7859" y="9132"/>
                    <a:pt x="7966" y="9227"/>
                  </a:cubicBezTo>
                  <a:lnTo>
                    <a:pt x="7454" y="9668"/>
                  </a:lnTo>
                  <a:lnTo>
                    <a:pt x="7454" y="8954"/>
                  </a:lnTo>
                  <a:close/>
                  <a:moveTo>
                    <a:pt x="2311" y="8489"/>
                  </a:moveTo>
                  <a:cubicBezTo>
                    <a:pt x="2632" y="9275"/>
                    <a:pt x="3406" y="9787"/>
                    <a:pt x="4251" y="9787"/>
                  </a:cubicBezTo>
                  <a:cubicBezTo>
                    <a:pt x="4763" y="9787"/>
                    <a:pt x="5251" y="9596"/>
                    <a:pt x="5621" y="9275"/>
                  </a:cubicBezTo>
                  <a:cubicBezTo>
                    <a:pt x="5680" y="9394"/>
                    <a:pt x="5763" y="9501"/>
                    <a:pt x="5823" y="9608"/>
                  </a:cubicBezTo>
                  <a:cubicBezTo>
                    <a:pt x="5371" y="9966"/>
                    <a:pt x="4823" y="10156"/>
                    <a:pt x="4251" y="10156"/>
                  </a:cubicBezTo>
                  <a:cubicBezTo>
                    <a:pt x="3239" y="10156"/>
                    <a:pt x="2334" y="9549"/>
                    <a:pt x="1953" y="8620"/>
                  </a:cubicBezTo>
                  <a:lnTo>
                    <a:pt x="2311" y="8489"/>
                  </a:lnTo>
                  <a:close/>
                  <a:moveTo>
                    <a:pt x="4251" y="0"/>
                  </a:moveTo>
                  <a:cubicBezTo>
                    <a:pt x="2489" y="0"/>
                    <a:pt x="1060" y="1429"/>
                    <a:pt x="1060" y="3203"/>
                  </a:cubicBezTo>
                  <a:lnTo>
                    <a:pt x="1060" y="4572"/>
                  </a:lnTo>
                  <a:cubicBezTo>
                    <a:pt x="1060" y="5858"/>
                    <a:pt x="1477" y="6787"/>
                    <a:pt x="1834" y="7370"/>
                  </a:cubicBezTo>
                  <a:cubicBezTo>
                    <a:pt x="2037" y="7715"/>
                    <a:pt x="2263" y="7965"/>
                    <a:pt x="2406" y="8132"/>
                  </a:cubicBezTo>
                  <a:lnTo>
                    <a:pt x="822" y="8692"/>
                  </a:lnTo>
                  <a:cubicBezTo>
                    <a:pt x="322" y="8870"/>
                    <a:pt x="1" y="9335"/>
                    <a:pt x="1" y="9858"/>
                  </a:cubicBezTo>
                  <a:lnTo>
                    <a:pt x="1" y="11240"/>
                  </a:lnTo>
                  <a:cubicBezTo>
                    <a:pt x="1" y="11323"/>
                    <a:pt x="72" y="11406"/>
                    <a:pt x="167" y="11406"/>
                  </a:cubicBezTo>
                  <a:cubicBezTo>
                    <a:pt x="251" y="11406"/>
                    <a:pt x="322" y="11323"/>
                    <a:pt x="322" y="11240"/>
                  </a:cubicBezTo>
                  <a:lnTo>
                    <a:pt x="322" y="9858"/>
                  </a:lnTo>
                  <a:cubicBezTo>
                    <a:pt x="322" y="9751"/>
                    <a:pt x="334" y="9632"/>
                    <a:pt x="382" y="9537"/>
                  </a:cubicBezTo>
                  <a:lnTo>
                    <a:pt x="1239" y="10275"/>
                  </a:lnTo>
                  <a:cubicBezTo>
                    <a:pt x="1358" y="10370"/>
                    <a:pt x="1430" y="10525"/>
                    <a:pt x="1430" y="10692"/>
                  </a:cubicBezTo>
                  <a:lnTo>
                    <a:pt x="1430" y="11251"/>
                  </a:lnTo>
                  <a:cubicBezTo>
                    <a:pt x="1430" y="11347"/>
                    <a:pt x="1501" y="11418"/>
                    <a:pt x="1596" y="11418"/>
                  </a:cubicBezTo>
                  <a:cubicBezTo>
                    <a:pt x="1680" y="11418"/>
                    <a:pt x="1751" y="11347"/>
                    <a:pt x="1751" y="11251"/>
                  </a:cubicBezTo>
                  <a:lnTo>
                    <a:pt x="1751" y="10692"/>
                  </a:lnTo>
                  <a:cubicBezTo>
                    <a:pt x="1751" y="10430"/>
                    <a:pt x="1632" y="10180"/>
                    <a:pt x="1441" y="10013"/>
                  </a:cubicBezTo>
                  <a:lnTo>
                    <a:pt x="560" y="9263"/>
                  </a:lnTo>
                  <a:cubicBezTo>
                    <a:pt x="668" y="9156"/>
                    <a:pt x="787" y="9061"/>
                    <a:pt x="929" y="9025"/>
                  </a:cubicBezTo>
                  <a:lnTo>
                    <a:pt x="1632" y="8763"/>
                  </a:lnTo>
                  <a:cubicBezTo>
                    <a:pt x="2072" y="9823"/>
                    <a:pt x="3108" y="10525"/>
                    <a:pt x="4275" y="10525"/>
                  </a:cubicBezTo>
                  <a:cubicBezTo>
                    <a:pt x="4906" y="10525"/>
                    <a:pt x="5525" y="10311"/>
                    <a:pt x="6013" y="9930"/>
                  </a:cubicBezTo>
                  <a:cubicBezTo>
                    <a:pt x="6240" y="10311"/>
                    <a:pt x="6418" y="10728"/>
                    <a:pt x="6418" y="11251"/>
                  </a:cubicBezTo>
                  <a:cubicBezTo>
                    <a:pt x="6418" y="11347"/>
                    <a:pt x="6490" y="11418"/>
                    <a:pt x="6573" y="11418"/>
                  </a:cubicBezTo>
                  <a:cubicBezTo>
                    <a:pt x="6668" y="11418"/>
                    <a:pt x="6740" y="11347"/>
                    <a:pt x="6740" y="11251"/>
                  </a:cubicBezTo>
                  <a:cubicBezTo>
                    <a:pt x="6740" y="10513"/>
                    <a:pt x="6430" y="9989"/>
                    <a:pt x="6109" y="9477"/>
                  </a:cubicBezTo>
                  <a:cubicBezTo>
                    <a:pt x="5787" y="8942"/>
                    <a:pt x="5490" y="8453"/>
                    <a:pt x="5490" y="7691"/>
                  </a:cubicBezTo>
                  <a:lnTo>
                    <a:pt x="5490" y="7513"/>
                  </a:lnTo>
                  <a:cubicBezTo>
                    <a:pt x="5490" y="7430"/>
                    <a:pt x="5418" y="7358"/>
                    <a:pt x="5323" y="7358"/>
                  </a:cubicBezTo>
                  <a:cubicBezTo>
                    <a:pt x="5240" y="7358"/>
                    <a:pt x="5168" y="7430"/>
                    <a:pt x="5168" y="7513"/>
                  </a:cubicBezTo>
                  <a:lnTo>
                    <a:pt x="5168" y="7691"/>
                  </a:lnTo>
                  <a:cubicBezTo>
                    <a:pt x="5168" y="8227"/>
                    <a:pt x="5299" y="8644"/>
                    <a:pt x="5478" y="9025"/>
                  </a:cubicBezTo>
                  <a:cubicBezTo>
                    <a:pt x="5144" y="9335"/>
                    <a:pt x="4716" y="9501"/>
                    <a:pt x="4251" y="9501"/>
                  </a:cubicBezTo>
                  <a:cubicBezTo>
                    <a:pt x="3537" y="9501"/>
                    <a:pt x="2906" y="9085"/>
                    <a:pt x="2620" y="8442"/>
                  </a:cubicBezTo>
                  <a:lnTo>
                    <a:pt x="2763" y="8382"/>
                  </a:lnTo>
                  <a:cubicBezTo>
                    <a:pt x="3120" y="8263"/>
                    <a:pt x="3346" y="7918"/>
                    <a:pt x="3346" y="7549"/>
                  </a:cubicBezTo>
                  <a:lnTo>
                    <a:pt x="3346" y="6977"/>
                  </a:lnTo>
                  <a:cubicBezTo>
                    <a:pt x="3632" y="7084"/>
                    <a:pt x="3930" y="7144"/>
                    <a:pt x="4251" y="7144"/>
                  </a:cubicBezTo>
                  <a:cubicBezTo>
                    <a:pt x="5501" y="7144"/>
                    <a:pt x="6549" y="6203"/>
                    <a:pt x="6704" y="5001"/>
                  </a:cubicBezTo>
                  <a:lnTo>
                    <a:pt x="6811" y="5001"/>
                  </a:lnTo>
                  <a:cubicBezTo>
                    <a:pt x="6918" y="5001"/>
                    <a:pt x="7025" y="4977"/>
                    <a:pt x="7109" y="4929"/>
                  </a:cubicBezTo>
                  <a:lnTo>
                    <a:pt x="7109" y="11251"/>
                  </a:lnTo>
                  <a:cubicBezTo>
                    <a:pt x="7109" y="11347"/>
                    <a:pt x="7180" y="11418"/>
                    <a:pt x="7276" y="11418"/>
                  </a:cubicBezTo>
                  <a:cubicBezTo>
                    <a:pt x="7359" y="11418"/>
                    <a:pt x="7442" y="11347"/>
                    <a:pt x="7442" y="11251"/>
                  </a:cubicBezTo>
                  <a:lnTo>
                    <a:pt x="7442" y="10108"/>
                  </a:lnTo>
                  <a:lnTo>
                    <a:pt x="8121" y="9525"/>
                  </a:lnTo>
                  <a:cubicBezTo>
                    <a:pt x="8168" y="9632"/>
                    <a:pt x="8180" y="9739"/>
                    <a:pt x="8180" y="9847"/>
                  </a:cubicBezTo>
                  <a:lnTo>
                    <a:pt x="8180" y="11228"/>
                  </a:lnTo>
                  <a:cubicBezTo>
                    <a:pt x="8180" y="11311"/>
                    <a:pt x="8252" y="11394"/>
                    <a:pt x="8347" y="11394"/>
                  </a:cubicBezTo>
                  <a:cubicBezTo>
                    <a:pt x="8430" y="11394"/>
                    <a:pt x="8514" y="11311"/>
                    <a:pt x="8514" y="11228"/>
                  </a:cubicBezTo>
                  <a:lnTo>
                    <a:pt x="8514" y="9847"/>
                  </a:lnTo>
                  <a:cubicBezTo>
                    <a:pt x="8526" y="9323"/>
                    <a:pt x="8204" y="8846"/>
                    <a:pt x="7692" y="8680"/>
                  </a:cubicBezTo>
                  <a:lnTo>
                    <a:pt x="7454" y="8596"/>
                  </a:lnTo>
                  <a:lnTo>
                    <a:pt x="7454" y="3203"/>
                  </a:lnTo>
                  <a:cubicBezTo>
                    <a:pt x="7454" y="1453"/>
                    <a:pt x="6025" y="0"/>
                    <a:pt x="4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4" name="Google Shape;7294;p80"/>
            <p:cNvSpPr/>
            <p:nvPr/>
          </p:nvSpPr>
          <p:spPr>
            <a:xfrm>
              <a:off x="6785941" y="3884229"/>
              <a:ext cx="29082" cy="16442"/>
            </a:xfrm>
            <a:custGeom>
              <a:avLst/>
              <a:gdLst/>
              <a:ahLst/>
              <a:cxnLst/>
              <a:rect l="l" t="t" r="r" b="b"/>
              <a:pathLst>
                <a:path w="918" h="519" extrusionOk="0">
                  <a:moveTo>
                    <a:pt x="717" y="1"/>
                  </a:moveTo>
                  <a:cubicBezTo>
                    <a:pt x="701" y="1"/>
                    <a:pt x="684" y="3"/>
                    <a:pt x="668" y="7"/>
                  </a:cubicBezTo>
                  <a:lnTo>
                    <a:pt x="144" y="185"/>
                  </a:lnTo>
                  <a:cubicBezTo>
                    <a:pt x="49" y="221"/>
                    <a:pt x="1" y="304"/>
                    <a:pt x="37" y="400"/>
                  </a:cubicBezTo>
                  <a:cubicBezTo>
                    <a:pt x="61" y="471"/>
                    <a:pt x="120" y="519"/>
                    <a:pt x="191" y="519"/>
                  </a:cubicBezTo>
                  <a:cubicBezTo>
                    <a:pt x="215" y="519"/>
                    <a:pt x="227" y="519"/>
                    <a:pt x="263" y="495"/>
                  </a:cubicBezTo>
                  <a:lnTo>
                    <a:pt x="787" y="316"/>
                  </a:lnTo>
                  <a:cubicBezTo>
                    <a:pt x="870" y="304"/>
                    <a:pt x="918" y="209"/>
                    <a:pt x="882" y="114"/>
                  </a:cubicBezTo>
                  <a:cubicBezTo>
                    <a:pt x="862" y="45"/>
                    <a:pt x="794" y="1"/>
                    <a:pt x="7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95" name="Google Shape;7295;p80"/>
          <p:cNvGrpSpPr/>
          <p:nvPr/>
        </p:nvGrpSpPr>
        <p:grpSpPr>
          <a:xfrm>
            <a:off x="3516886" y="3438727"/>
            <a:ext cx="391854" cy="269922"/>
            <a:chOff x="3516850" y="3406526"/>
            <a:chExt cx="369674" cy="254644"/>
          </a:xfrm>
        </p:grpSpPr>
        <p:sp>
          <p:nvSpPr>
            <p:cNvPr id="7296" name="Google Shape;7296;p80"/>
            <p:cNvSpPr/>
            <p:nvPr/>
          </p:nvSpPr>
          <p:spPr>
            <a:xfrm>
              <a:off x="3570421" y="3564577"/>
              <a:ext cx="32" cy="32"/>
            </a:xfrm>
            <a:custGeom>
              <a:avLst/>
              <a:gdLst/>
              <a:ahLst/>
              <a:cxnLst/>
              <a:rect l="l" t="t" r="r" b="b"/>
              <a:pathLst>
                <a:path w="1" h="1" extrusionOk="0">
                  <a:moveTo>
                    <a:pt x="0" y="0"/>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7" name="Google Shape;7297;p80"/>
            <p:cNvSpPr/>
            <p:nvPr/>
          </p:nvSpPr>
          <p:spPr>
            <a:xfrm>
              <a:off x="3516850" y="3406526"/>
              <a:ext cx="184473" cy="253503"/>
            </a:xfrm>
            <a:custGeom>
              <a:avLst/>
              <a:gdLst/>
              <a:ahLst/>
              <a:cxnLst/>
              <a:rect l="l" t="t" r="r" b="b"/>
              <a:pathLst>
                <a:path w="5823" h="8002" extrusionOk="0">
                  <a:moveTo>
                    <a:pt x="3060" y="382"/>
                  </a:moveTo>
                  <a:cubicBezTo>
                    <a:pt x="3275" y="382"/>
                    <a:pt x="3453" y="560"/>
                    <a:pt x="3453" y="774"/>
                  </a:cubicBezTo>
                  <a:lnTo>
                    <a:pt x="3453" y="882"/>
                  </a:lnTo>
                  <a:lnTo>
                    <a:pt x="3453" y="917"/>
                  </a:lnTo>
                  <a:cubicBezTo>
                    <a:pt x="3465" y="1084"/>
                    <a:pt x="3453" y="2489"/>
                    <a:pt x="3453" y="3346"/>
                  </a:cubicBezTo>
                  <a:cubicBezTo>
                    <a:pt x="3453" y="3441"/>
                    <a:pt x="3525" y="3513"/>
                    <a:pt x="3620" y="3525"/>
                  </a:cubicBezTo>
                  <a:cubicBezTo>
                    <a:pt x="3703" y="3525"/>
                    <a:pt x="3775" y="3453"/>
                    <a:pt x="3775" y="3358"/>
                  </a:cubicBezTo>
                  <a:cubicBezTo>
                    <a:pt x="3775" y="3358"/>
                    <a:pt x="3799" y="2751"/>
                    <a:pt x="3799" y="2156"/>
                  </a:cubicBezTo>
                  <a:lnTo>
                    <a:pt x="3799" y="953"/>
                  </a:lnTo>
                  <a:cubicBezTo>
                    <a:pt x="3870" y="882"/>
                    <a:pt x="3953" y="846"/>
                    <a:pt x="4061" y="846"/>
                  </a:cubicBezTo>
                  <a:cubicBezTo>
                    <a:pt x="4275" y="846"/>
                    <a:pt x="4453" y="1024"/>
                    <a:pt x="4453" y="1227"/>
                  </a:cubicBezTo>
                  <a:lnTo>
                    <a:pt x="4453" y="1608"/>
                  </a:lnTo>
                  <a:lnTo>
                    <a:pt x="4453" y="3358"/>
                  </a:lnTo>
                  <a:cubicBezTo>
                    <a:pt x="4453" y="3453"/>
                    <a:pt x="4525" y="3525"/>
                    <a:pt x="4608" y="3525"/>
                  </a:cubicBezTo>
                  <a:cubicBezTo>
                    <a:pt x="4703" y="3525"/>
                    <a:pt x="4775" y="3453"/>
                    <a:pt x="4775" y="3358"/>
                  </a:cubicBezTo>
                  <a:lnTo>
                    <a:pt x="4775" y="1691"/>
                  </a:lnTo>
                  <a:cubicBezTo>
                    <a:pt x="4823" y="1667"/>
                    <a:pt x="4870" y="1644"/>
                    <a:pt x="4906" y="1644"/>
                  </a:cubicBezTo>
                  <a:cubicBezTo>
                    <a:pt x="5061" y="1644"/>
                    <a:pt x="5180" y="1763"/>
                    <a:pt x="5180" y="1917"/>
                  </a:cubicBezTo>
                  <a:lnTo>
                    <a:pt x="5192" y="6930"/>
                  </a:lnTo>
                  <a:lnTo>
                    <a:pt x="3179" y="6930"/>
                  </a:lnTo>
                  <a:lnTo>
                    <a:pt x="3179" y="6358"/>
                  </a:lnTo>
                  <a:cubicBezTo>
                    <a:pt x="3179" y="6204"/>
                    <a:pt x="3168" y="6061"/>
                    <a:pt x="3156" y="5906"/>
                  </a:cubicBezTo>
                  <a:cubicBezTo>
                    <a:pt x="3145" y="5833"/>
                    <a:pt x="3070" y="5759"/>
                    <a:pt x="2995" y="5759"/>
                  </a:cubicBezTo>
                  <a:cubicBezTo>
                    <a:pt x="2985" y="5759"/>
                    <a:pt x="2975" y="5760"/>
                    <a:pt x="2965" y="5763"/>
                  </a:cubicBezTo>
                  <a:cubicBezTo>
                    <a:pt x="2870" y="5775"/>
                    <a:pt x="2798" y="5858"/>
                    <a:pt x="2810" y="5954"/>
                  </a:cubicBezTo>
                  <a:cubicBezTo>
                    <a:pt x="2822" y="6085"/>
                    <a:pt x="2846" y="6216"/>
                    <a:pt x="2846" y="6358"/>
                  </a:cubicBezTo>
                  <a:lnTo>
                    <a:pt x="2846" y="6918"/>
                  </a:lnTo>
                  <a:lnTo>
                    <a:pt x="1679" y="6918"/>
                  </a:lnTo>
                  <a:lnTo>
                    <a:pt x="1679" y="4989"/>
                  </a:lnTo>
                  <a:lnTo>
                    <a:pt x="1679" y="4965"/>
                  </a:lnTo>
                  <a:cubicBezTo>
                    <a:pt x="1679" y="4930"/>
                    <a:pt x="1667" y="4894"/>
                    <a:pt x="1632" y="4858"/>
                  </a:cubicBezTo>
                  <a:lnTo>
                    <a:pt x="501" y="3727"/>
                  </a:lnTo>
                  <a:cubicBezTo>
                    <a:pt x="370" y="3596"/>
                    <a:pt x="370" y="3370"/>
                    <a:pt x="501" y="3251"/>
                  </a:cubicBezTo>
                  <a:cubicBezTo>
                    <a:pt x="572" y="3185"/>
                    <a:pt x="661" y="3153"/>
                    <a:pt x="751" y="3153"/>
                  </a:cubicBezTo>
                  <a:cubicBezTo>
                    <a:pt x="840" y="3153"/>
                    <a:pt x="929" y="3185"/>
                    <a:pt x="1001" y="3251"/>
                  </a:cubicBezTo>
                  <a:lnTo>
                    <a:pt x="1417" y="3656"/>
                  </a:lnTo>
                  <a:lnTo>
                    <a:pt x="1965" y="4203"/>
                  </a:lnTo>
                  <a:cubicBezTo>
                    <a:pt x="2275" y="4525"/>
                    <a:pt x="2525" y="4906"/>
                    <a:pt x="2679" y="5323"/>
                  </a:cubicBezTo>
                  <a:cubicBezTo>
                    <a:pt x="2698" y="5399"/>
                    <a:pt x="2771" y="5437"/>
                    <a:pt x="2848" y="5437"/>
                  </a:cubicBezTo>
                  <a:cubicBezTo>
                    <a:pt x="2867" y="5437"/>
                    <a:pt x="2887" y="5435"/>
                    <a:pt x="2906" y="5430"/>
                  </a:cubicBezTo>
                  <a:cubicBezTo>
                    <a:pt x="2989" y="5394"/>
                    <a:pt x="3037" y="5299"/>
                    <a:pt x="3001" y="5204"/>
                  </a:cubicBezTo>
                  <a:cubicBezTo>
                    <a:pt x="2846" y="4751"/>
                    <a:pt x="2560" y="4311"/>
                    <a:pt x="2203" y="3977"/>
                  </a:cubicBezTo>
                  <a:lnTo>
                    <a:pt x="1691" y="3477"/>
                  </a:lnTo>
                  <a:lnTo>
                    <a:pt x="1691" y="1072"/>
                  </a:lnTo>
                  <a:cubicBezTo>
                    <a:pt x="1691" y="858"/>
                    <a:pt x="1870" y="679"/>
                    <a:pt x="2084" y="679"/>
                  </a:cubicBezTo>
                  <a:cubicBezTo>
                    <a:pt x="2191" y="679"/>
                    <a:pt x="2275" y="727"/>
                    <a:pt x="2346" y="798"/>
                  </a:cubicBezTo>
                  <a:lnTo>
                    <a:pt x="2346" y="3346"/>
                  </a:lnTo>
                  <a:cubicBezTo>
                    <a:pt x="2346" y="3441"/>
                    <a:pt x="2429" y="3513"/>
                    <a:pt x="2513" y="3513"/>
                  </a:cubicBezTo>
                  <a:cubicBezTo>
                    <a:pt x="2608" y="3513"/>
                    <a:pt x="2679" y="3441"/>
                    <a:pt x="2679" y="3346"/>
                  </a:cubicBezTo>
                  <a:lnTo>
                    <a:pt x="2679" y="739"/>
                  </a:lnTo>
                  <a:cubicBezTo>
                    <a:pt x="2691" y="536"/>
                    <a:pt x="2858" y="382"/>
                    <a:pt x="3060" y="382"/>
                  </a:cubicBezTo>
                  <a:close/>
                  <a:moveTo>
                    <a:pt x="3072" y="1"/>
                  </a:moveTo>
                  <a:cubicBezTo>
                    <a:pt x="2798" y="1"/>
                    <a:pt x="2560" y="167"/>
                    <a:pt x="2441" y="405"/>
                  </a:cubicBezTo>
                  <a:cubicBezTo>
                    <a:pt x="2334" y="346"/>
                    <a:pt x="2215" y="310"/>
                    <a:pt x="2084" y="310"/>
                  </a:cubicBezTo>
                  <a:cubicBezTo>
                    <a:pt x="1679" y="310"/>
                    <a:pt x="1358" y="643"/>
                    <a:pt x="1358" y="1036"/>
                  </a:cubicBezTo>
                  <a:lnTo>
                    <a:pt x="1358" y="3120"/>
                  </a:lnTo>
                  <a:lnTo>
                    <a:pt x="1239" y="3001"/>
                  </a:lnTo>
                  <a:cubicBezTo>
                    <a:pt x="1102" y="2870"/>
                    <a:pt x="926" y="2804"/>
                    <a:pt x="751" y="2804"/>
                  </a:cubicBezTo>
                  <a:cubicBezTo>
                    <a:pt x="575" y="2804"/>
                    <a:pt x="399" y="2870"/>
                    <a:pt x="262" y="3001"/>
                  </a:cubicBezTo>
                  <a:cubicBezTo>
                    <a:pt x="1" y="3275"/>
                    <a:pt x="1" y="3703"/>
                    <a:pt x="262" y="3977"/>
                  </a:cubicBezTo>
                  <a:lnTo>
                    <a:pt x="1358" y="5061"/>
                  </a:lnTo>
                  <a:lnTo>
                    <a:pt x="1358" y="6918"/>
                  </a:lnTo>
                  <a:lnTo>
                    <a:pt x="1251" y="6918"/>
                  </a:lnTo>
                  <a:cubicBezTo>
                    <a:pt x="1155" y="6918"/>
                    <a:pt x="1084" y="6990"/>
                    <a:pt x="1084" y="7085"/>
                  </a:cubicBezTo>
                  <a:lnTo>
                    <a:pt x="1084" y="7847"/>
                  </a:lnTo>
                  <a:cubicBezTo>
                    <a:pt x="1084" y="7930"/>
                    <a:pt x="1155" y="8002"/>
                    <a:pt x="1251" y="8002"/>
                  </a:cubicBezTo>
                  <a:lnTo>
                    <a:pt x="4061" y="8002"/>
                  </a:lnTo>
                  <a:cubicBezTo>
                    <a:pt x="4156" y="8002"/>
                    <a:pt x="4227" y="7930"/>
                    <a:pt x="4227" y="7847"/>
                  </a:cubicBezTo>
                  <a:cubicBezTo>
                    <a:pt x="4227" y="7752"/>
                    <a:pt x="4156" y="7680"/>
                    <a:pt x="4061" y="7680"/>
                  </a:cubicBezTo>
                  <a:lnTo>
                    <a:pt x="1417" y="7680"/>
                  </a:lnTo>
                  <a:lnTo>
                    <a:pt x="1417" y="7263"/>
                  </a:lnTo>
                  <a:lnTo>
                    <a:pt x="5465" y="7263"/>
                  </a:lnTo>
                  <a:lnTo>
                    <a:pt x="5465" y="7680"/>
                  </a:lnTo>
                  <a:lnTo>
                    <a:pt x="4715" y="7680"/>
                  </a:lnTo>
                  <a:cubicBezTo>
                    <a:pt x="4632" y="7680"/>
                    <a:pt x="4549" y="7752"/>
                    <a:pt x="4549" y="7847"/>
                  </a:cubicBezTo>
                  <a:cubicBezTo>
                    <a:pt x="4549" y="7930"/>
                    <a:pt x="4632" y="8002"/>
                    <a:pt x="4715" y="8002"/>
                  </a:cubicBezTo>
                  <a:lnTo>
                    <a:pt x="5644" y="8002"/>
                  </a:lnTo>
                  <a:cubicBezTo>
                    <a:pt x="5727" y="8002"/>
                    <a:pt x="5799" y="7930"/>
                    <a:pt x="5799" y="7847"/>
                  </a:cubicBezTo>
                  <a:lnTo>
                    <a:pt x="5799" y="7097"/>
                  </a:lnTo>
                  <a:cubicBezTo>
                    <a:pt x="5823" y="7013"/>
                    <a:pt x="5739" y="6930"/>
                    <a:pt x="5656" y="6930"/>
                  </a:cubicBezTo>
                  <a:lnTo>
                    <a:pt x="5549" y="6930"/>
                  </a:lnTo>
                  <a:lnTo>
                    <a:pt x="5549" y="1894"/>
                  </a:lnTo>
                  <a:cubicBezTo>
                    <a:pt x="5549" y="1548"/>
                    <a:pt x="5287" y="1275"/>
                    <a:pt x="4942" y="1275"/>
                  </a:cubicBezTo>
                  <a:cubicBezTo>
                    <a:pt x="4894" y="1275"/>
                    <a:pt x="4846" y="1275"/>
                    <a:pt x="4799" y="1298"/>
                  </a:cubicBezTo>
                  <a:lnTo>
                    <a:pt x="4799" y="1191"/>
                  </a:lnTo>
                  <a:cubicBezTo>
                    <a:pt x="4799" y="786"/>
                    <a:pt x="4477" y="465"/>
                    <a:pt x="4072" y="465"/>
                  </a:cubicBezTo>
                  <a:cubicBezTo>
                    <a:pt x="3965" y="465"/>
                    <a:pt x="3870" y="489"/>
                    <a:pt x="3775" y="524"/>
                  </a:cubicBezTo>
                  <a:cubicBezTo>
                    <a:pt x="3691" y="227"/>
                    <a:pt x="3406"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8" name="Google Shape;7298;p80"/>
            <p:cNvSpPr/>
            <p:nvPr/>
          </p:nvSpPr>
          <p:spPr>
            <a:xfrm>
              <a:off x="3768073" y="3480087"/>
              <a:ext cx="11341" cy="37731"/>
            </a:xfrm>
            <a:custGeom>
              <a:avLst/>
              <a:gdLst/>
              <a:ahLst/>
              <a:cxnLst/>
              <a:rect l="l" t="t" r="r" b="b"/>
              <a:pathLst>
                <a:path w="358" h="1191" extrusionOk="0">
                  <a:moveTo>
                    <a:pt x="167" y="0"/>
                  </a:moveTo>
                  <a:cubicBezTo>
                    <a:pt x="72" y="0"/>
                    <a:pt x="0" y="84"/>
                    <a:pt x="0" y="179"/>
                  </a:cubicBezTo>
                  <a:cubicBezTo>
                    <a:pt x="12" y="405"/>
                    <a:pt x="12" y="667"/>
                    <a:pt x="12" y="1012"/>
                  </a:cubicBezTo>
                  <a:cubicBezTo>
                    <a:pt x="12" y="1096"/>
                    <a:pt x="95" y="1191"/>
                    <a:pt x="179" y="1191"/>
                  </a:cubicBezTo>
                  <a:cubicBezTo>
                    <a:pt x="274" y="1191"/>
                    <a:pt x="345" y="1119"/>
                    <a:pt x="345" y="1024"/>
                  </a:cubicBezTo>
                  <a:cubicBezTo>
                    <a:pt x="357" y="667"/>
                    <a:pt x="357" y="381"/>
                    <a:pt x="345" y="167"/>
                  </a:cubicBezTo>
                  <a:cubicBezTo>
                    <a:pt x="345"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9" name="Google Shape;7299;p80"/>
            <p:cNvSpPr/>
            <p:nvPr/>
          </p:nvSpPr>
          <p:spPr>
            <a:xfrm>
              <a:off x="3705061" y="3407286"/>
              <a:ext cx="181463" cy="253884"/>
            </a:xfrm>
            <a:custGeom>
              <a:avLst/>
              <a:gdLst/>
              <a:ahLst/>
              <a:cxnLst/>
              <a:rect l="l" t="t" r="r" b="b"/>
              <a:pathLst>
                <a:path w="5728" h="8014" extrusionOk="0">
                  <a:moveTo>
                    <a:pt x="2692" y="358"/>
                  </a:moveTo>
                  <a:cubicBezTo>
                    <a:pt x="2894" y="358"/>
                    <a:pt x="3061" y="524"/>
                    <a:pt x="3073" y="715"/>
                  </a:cubicBezTo>
                  <a:lnTo>
                    <a:pt x="3073" y="3322"/>
                  </a:lnTo>
                  <a:cubicBezTo>
                    <a:pt x="3073" y="3406"/>
                    <a:pt x="3156" y="3489"/>
                    <a:pt x="3239" y="3489"/>
                  </a:cubicBezTo>
                  <a:cubicBezTo>
                    <a:pt x="3334" y="3489"/>
                    <a:pt x="3406" y="3406"/>
                    <a:pt x="3406" y="3322"/>
                  </a:cubicBezTo>
                  <a:lnTo>
                    <a:pt x="3406" y="774"/>
                  </a:lnTo>
                  <a:cubicBezTo>
                    <a:pt x="3477" y="703"/>
                    <a:pt x="3573" y="655"/>
                    <a:pt x="3668" y="655"/>
                  </a:cubicBezTo>
                  <a:cubicBezTo>
                    <a:pt x="3882" y="655"/>
                    <a:pt x="4061" y="834"/>
                    <a:pt x="4061" y="1048"/>
                  </a:cubicBezTo>
                  <a:lnTo>
                    <a:pt x="4061" y="3453"/>
                  </a:lnTo>
                  <a:lnTo>
                    <a:pt x="3549" y="3941"/>
                  </a:lnTo>
                  <a:cubicBezTo>
                    <a:pt x="2918" y="4572"/>
                    <a:pt x="2561" y="5430"/>
                    <a:pt x="2561" y="6323"/>
                  </a:cubicBezTo>
                  <a:lnTo>
                    <a:pt x="2561" y="6894"/>
                  </a:lnTo>
                  <a:lnTo>
                    <a:pt x="548" y="6894"/>
                  </a:lnTo>
                  <a:lnTo>
                    <a:pt x="596" y="1870"/>
                  </a:lnTo>
                  <a:cubicBezTo>
                    <a:pt x="596" y="1715"/>
                    <a:pt x="715" y="1596"/>
                    <a:pt x="858" y="1596"/>
                  </a:cubicBezTo>
                  <a:cubicBezTo>
                    <a:pt x="906" y="1596"/>
                    <a:pt x="953" y="1608"/>
                    <a:pt x="989" y="1643"/>
                  </a:cubicBezTo>
                  <a:lnTo>
                    <a:pt x="989" y="3310"/>
                  </a:lnTo>
                  <a:cubicBezTo>
                    <a:pt x="989" y="3394"/>
                    <a:pt x="1072" y="3477"/>
                    <a:pt x="1156" y="3477"/>
                  </a:cubicBezTo>
                  <a:cubicBezTo>
                    <a:pt x="1251" y="3477"/>
                    <a:pt x="1322" y="3394"/>
                    <a:pt x="1322" y="3310"/>
                  </a:cubicBezTo>
                  <a:lnTo>
                    <a:pt x="1322" y="1548"/>
                  </a:lnTo>
                  <a:lnTo>
                    <a:pt x="1322" y="1179"/>
                  </a:lnTo>
                  <a:cubicBezTo>
                    <a:pt x="1322" y="977"/>
                    <a:pt x="1501" y="798"/>
                    <a:pt x="1703" y="798"/>
                  </a:cubicBezTo>
                  <a:cubicBezTo>
                    <a:pt x="1810" y="798"/>
                    <a:pt x="1906" y="834"/>
                    <a:pt x="1977" y="917"/>
                  </a:cubicBezTo>
                  <a:lnTo>
                    <a:pt x="1977" y="1846"/>
                  </a:lnTo>
                  <a:cubicBezTo>
                    <a:pt x="1977" y="1941"/>
                    <a:pt x="2049" y="2013"/>
                    <a:pt x="2144" y="2013"/>
                  </a:cubicBezTo>
                  <a:cubicBezTo>
                    <a:pt x="2227" y="2013"/>
                    <a:pt x="2299" y="1941"/>
                    <a:pt x="2299" y="1846"/>
                  </a:cubicBezTo>
                  <a:lnTo>
                    <a:pt x="2299" y="858"/>
                  </a:lnTo>
                  <a:lnTo>
                    <a:pt x="2299" y="750"/>
                  </a:lnTo>
                  <a:cubicBezTo>
                    <a:pt x="2299" y="536"/>
                    <a:pt x="2477" y="358"/>
                    <a:pt x="2692" y="358"/>
                  </a:cubicBezTo>
                  <a:close/>
                  <a:moveTo>
                    <a:pt x="5037" y="3132"/>
                  </a:moveTo>
                  <a:cubicBezTo>
                    <a:pt x="5132" y="3132"/>
                    <a:pt x="5216" y="3156"/>
                    <a:pt x="5275" y="3239"/>
                  </a:cubicBezTo>
                  <a:cubicBezTo>
                    <a:pt x="5335" y="3286"/>
                    <a:pt x="5382" y="3382"/>
                    <a:pt x="5382" y="3477"/>
                  </a:cubicBezTo>
                  <a:cubicBezTo>
                    <a:pt x="5382" y="3560"/>
                    <a:pt x="5359" y="3656"/>
                    <a:pt x="5275" y="3715"/>
                  </a:cubicBezTo>
                  <a:lnTo>
                    <a:pt x="4144" y="4858"/>
                  </a:lnTo>
                  <a:cubicBezTo>
                    <a:pt x="4120" y="4882"/>
                    <a:pt x="4108" y="4930"/>
                    <a:pt x="4108" y="4977"/>
                  </a:cubicBezTo>
                  <a:lnTo>
                    <a:pt x="4108" y="6906"/>
                  </a:lnTo>
                  <a:lnTo>
                    <a:pt x="2942" y="6906"/>
                  </a:lnTo>
                  <a:lnTo>
                    <a:pt x="2942" y="6334"/>
                  </a:lnTo>
                  <a:cubicBezTo>
                    <a:pt x="2942" y="5525"/>
                    <a:pt x="3275" y="4751"/>
                    <a:pt x="3835" y="4191"/>
                  </a:cubicBezTo>
                  <a:lnTo>
                    <a:pt x="4382" y="3632"/>
                  </a:lnTo>
                  <a:lnTo>
                    <a:pt x="4799" y="3239"/>
                  </a:lnTo>
                  <a:cubicBezTo>
                    <a:pt x="4858" y="3179"/>
                    <a:pt x="4954" y="3132"/>
                    <a:pt x="5037" y="3132"/>
                  </a:cubicBezTo>
                  <a:close/>
                  <a:moveTo>
                    <a:pt x="4370" y="7251"/>
                  </a:moveTo>
                  <a:lnTo>
                    <a:pt x="4382" y="7668"/>
                  </a:lnTo>
                  <a:lnTo>
                    <a:pt x="322" y="7668"/>
                  </a:lnTo>
                  <a:lnTo>
                    <a:pt x="322" y="7251"/>
                  </a:lnTo>
                  <a:close/>
                  <a:moveTo>
                    <a:pt x="2739" y="0"/>
                  </a:moveTo>
                  <a:cubicBezTo>
                    <a:pt x="2406" y="0"/>
                    <a:pt x="2120" y="227"/>
                    <a:pt x="2037" y="524"/>
                  </a:cubicBezTo>
                  <a:cubicBezTo>
                    <a:pt x="1941" y="477"/>
                    <a:pt x="1846" y="465"/>
                    <a:pt x="1739" y="465"/>
                  </a:cubicBezTo>
                  <a:cubicBezTo>
                    <a:pt x="1334" y="465"/>
                    <a:pt x="1013" y="798"/>
                    <a:pt x="1013" y="1191"/>
                  </a:cubicBezTo>
                  <a:lnTo>
                    <a:pt x="1013" y="1298"/>
                  </a:lnTo>
                  <a:cubicBezTo>
                    <a:pt x="965" y="1286"/>
                    <a:pt x="918" y="1286"/>
                    <a:pt x="870" y="1286"/>
                  </a:cubicBezTo>
                  <a:cubicBezTo>
                    <a:pt x="537" y="1286"/>
                    <a:pt x="263" y="1548"/>
                    <a:pt x="263" y="1893"/>
                  </a:cubicBezTo>
                  <a:lnTo>
                    <a:pt x="263" y="6918"/>
                  </a:lnTo>
                  <a:lnTo>
                    <a:pt x="156" y="6918"/>
                  </a:lnTo>
                  <a:cubicBezTo>
                    <a:pt x="72" y="6918"/>
                    <a:pt x="1" y="7001"/>
                    <a:pt x="1" y="7085"/>
                  </a:cubicBezTo>
                  <a:lnTo>
                    <a:pt x="1" y="7847"/>
                  </a:lnTo>
                  <a:cubicBezTo>
                    <a:pt x="1" y="7942"/>
                    <a:pt x="72" y="8013"/>
                    <a:pt x="156" y="8013"/>
                  </a:cubicBezTo>
                  <a:lnTo>
                    <a:pt x="4561" y="8013"/>
                  </a:lnTo>
                  <a:cubicBezTo>
                    <a:pt x="4656" y="8013"/>
                    <a:pt x="4728" y="7942"/>
                    <a:pt x="4728" y="7847"/>
                  </a:cubicBezTo>
                  <a:lnTo>
                    <a:pt x="4728" y="7073"/>
                  </a:lnTo>
                  <a:cubicBezTo>
                    <a:pt x="4728" y="6989"/>
                    <a:pt x="4656" y="6906"/>
                    <a:pt x="4561" y="6906"/>
                  </a:cubicBezTo>
                  <a:lnTo>
                    <a:pt x="4466" y="6906"/>
                  </a:lnTo>
                  <a:lnTo>
                    <a:pt x="4466" y="5049"/>
                  </a:lnTo>
                  <a:lnTo>
                    <a:pt x="5537" y="3965"/>
                  </a:lnTo>
                  <a:cubicBezTo>
                    <a:pt x="5668" y="3834"/>
                    <a:pt x="5728" y="3667"/>
                    <a:pt x="5728" y="3489"/>
                  </a:cubicBezTo>
                  <a:cubicBezTo>
                    <a:pt x="5728" y="3310"/>
                    <a:pt x="5656" y="3132"/>
                    <a:pt x="5537" y="3013"/>
                  </a:cubicBezTo>
                  <a:cubicBezTo>
                    <a:pt x="5394" y="2882"/>
                    <a:pt x="5239" y="2822"/>
                    <a:pt x="5061" y="2822"/>
                  </a:cubicBezTo>
                  <a:cubicBezTo>
                    <a:pt x="4870" y="2822"/>
                    <a:pt x="4704" y="2894"/>
                    <a:pt x="4573" y="3013"/>
                  </a:cubicBezTo>
                  <a:lnTo>
                    <a:pt x="4466" y="3132"/>
                  </a:lnTo>
                  <a:lnTo>
                    <a:pt x="4466" y="1048"/>
                  </a:lnTo>
                  <a:cubicBezTo>
                    <a:pt x="4466" y="643"/>
                    <a:pt x="4132" y="310"/>
                    <a:pt x="3727" y="310"/>
                  </a:cubicBezTo>
                  <a:cubicBezTo>
                    <a:pt x="3608" y="310"/>
                    <a:pt x="3489" y="346"/>
                    <a:pt x="3370" y="405"/>
                  </a:cubicBezTo>
                  <a:cubicBezTo>
                    <a:pt x="3251" y="167"/>
                    <a:pt x="3001" y="0"/>
                    <a:pt x="2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00" name="Google Shape;7300;p80"/>
          <p:cNvGrpSpPr/>
          <p:nvPr/>
        </p:nvGrpSpPr>
        <p:grpSpPr>
          <a:xfrm>
            <a:off x="1310655" y="3360527"/>
            <a:ext cx="306314" cy="347403"/>
            <a:chOff x="1310655" y="3360527"/>
            <a:chExt cx="306314" cy="347403"/>
          </a:xfrm>
        </p:grpSpPr>
        <p:sp>
          <p:nvSpPr>
            <p:cNvPr id="7301" name="Google Shape;7301;p80"/>
            <p:cNvSpPr/>
            <p:nvPr/>
          </p:nvSpPr>
          <p:spPr>
            <a:xfrm>
              <a:off x="1440416" y="3531630"/>
              <a:ext cx="151652" cy="176299"/>
            </a:xfrm>
            <a:custGeom>
              <a:avLst/>
              <a:gdLst/>
              <a:ahLst/>
              <a:cxnLst/>
              <a:rect l="l" t="t" r="r" b="b"/>
              <a:pathLst>
                <a:path w="4787" h="5565" extrusionOk="0">
                  <a:moveTo>
                    <a:pt x="1851" y="0"/>
                  </a:moveTo>
                  <a:cubicBezTo>
                    <a:pt x="1838" y="0"/>
                    <a:pt x="1824" y="2"/>
                    <a:pt x="1810" y="4"/>
                  </a:cubicBezTo>
                  <a:cubicBezTo>
                    <a:pt x="1751" y="28"/>
                    <a:pt x="1715" y="52"/>
                    <a:pt x="1691" y="112"/>
                  </a:cubicBezTo>
                  <a:lnTo>
                    <a:pt x="1275" y="1255"/>
                  </a:lnTo>
                  <a:cubicBezTo>
                    <a:pt x="429" y="1767"/>
                    <a:pt x="1" y="2731"/>
                    <a:pt x="191" y="3695"/>
                  </a:cubicBezTo>
                  <a:cubicBezTo>
                    <a:pt x="310" y="4314"/>
                    <a:pt x="667" y="4826"/>
                    <a:pt x="1179" y="5172"/>
                  </a:cubicBezTo>
                  <a:cubicBezTo>
                    <a:pt x="1560" y="5422"/>
                    <a:pt x="2013" y="5565"/>
                    <a:pt x="2453" y="5565"/>
                  </a:cubicBezTo>
                  <a:cubicBezTo>
                    <a:pt x="2608" y="5565"/>
                    <a:pt x="2751" y="5541"/>
                    <a:pt x="2918" y="5517"/>
                  </a:cubicBezTo>
                  <a:cubicBezTo>
                    <a:pt x="3799" y="5338"/>
                    <a:pt x="4489" y="4672"/>
                    <a:pt x="4715" y="3803"/>
                  </a:cubicBezTo>
                  <a:cubicBezTo>
                    <a:pt x="4727" y="3719"/>
                    <a:pt x="4692" y="3624"/>
                    <a:pt x="4596" y="3612"/>
                  </a:cubicBezTo>
                  <a:cubicBezTo>
                    <a:pt x="4586" y="3611"/>
                    <a:pt x="4576" y="3610"/>
                    <a:pt x="4565" y="3610"/>
                  </a:cubicBezTo>
                  <a:cubicBezTo>
                    <a:pt x="4491" y="3610"/>
                    <a:pt x="4416" y="3648"/>
                    <a:pt x="4406" y="3731"/>
                  </a:cubicBezTo>
                  <a:cubicBezTo>
                    <a:pt x="4215" y="4469"/>
                    <a:pt x="3620" y="5053"/>
                    <a:pt x="2858" y="5207"/>
                  </a:cubicBezTo>
                  <a:cubicBezTo>
                    <a:pt x="2728" y="5231"/>
                    <a:pt x="2597" y="5243"/>
                    <a:pt x="2468" y="5243"/>
                  </a:cubicBezTo>
                  <a:cubicBezTo>
                    <a:pt x="2075" y="5243"/>
                    <a:pt x="1692" y="5134"/>
                    <a:pt x="1370" y="4910"/>
                  </a:cubicBezTo>
                  <a:cubicBezTo>
                    <a:pt x="917" y="4612"/>
                    <a:pt x="620" y="4160"/>
                    <a:pt x="524" y="3636"/>
                  </a:cubicBezTo>
                  <a:cubicBezTo>
                    <a:pt x="346" y="2790"/>
                    <a:pt x="739" y="1933"/>
                    <a:pt x="1501" y="1517"/>
                  </a:cubicBezTo>
                  <a:cubicBezTo>
                    <a:pt x="1537" y="1493"/>
                    <a:pt x="1560" y="1469"/>
                    <a:pt x="1572" y="1421"/>
                  </a:cubicBezTo>
                  <a:lnTo>
                    <a:pt x="1918" y="469"/>
                  </a:lnTo>
                  <a:lnTo>
                    <a:pt x="2608" y="1219"/>
                  </a:lnTo>
                  <a:cubicBezTo>
                    <a:pt x="2632" y="1243"/>
                    <a:pt x="2668" y="1255"/>
                    <a:pt x="2703" y="1255"/>
                  </a:cubicBezTo>
                  <a:cubicBezTo>
                    <a:pt x="3572" y="1362"/>
                    <a:pt x="4275" y="2005"/>
                    <a:pt x="4430" y="2850"/>
                  </a:cubicBezTo>
                  <a:cubicBezTo>
                    <a:pt x="4454" y="2945"/>
                    <a:pt x="4465" y="3041"/>
                    <a:pt x="4465" y="3136"/>
                  </a:cubicBezTo>
                  <a:cubicBezTo>
                    <a:pt x="4465" y="3209"/>
                    <a:pt x="4521" y="3283"/>
                    <a:pt x="4599" y="3283"/>
                  </a:cubicBezTo>
                  <a:cubicBezTo>
                    <a:pt x="4610" y="3283"/>
                    <a:pt x="4621" y="3281"/>
                    <a:pt x="4632" y="3279"/>
                  </a:cubicBezTo>
                  <a:cubicBezTo>
                    <a:pt x="4715" y="3279"/>
                    <a:pt x="4787" y="3207"/>
                    <a:pt x="4775" y="3124"/>
                  </a:cubicBezTo>
                  <a:cubicBezTo>
                    <a:pt x="4775" y="3017"/>
                    <a:pt x="4763" y="2898"/>
                    <a:pt x="4727" y="2790"/>
                  </a:cubicBezTo>
                  <a:cubicBezTo>
                    <a:pt x="4537" y="1826"/>
                    <a:pt x="3763" y="1100"/>
                    <a:pt x="2787" y="945"/>
                  </a:cubicBezTo>
                  <a:lnTo>
                    <a:pt x="1965" y="52"/>
                  </a:lnTo>
                  <a:cubicBezTo>
                    <a:pt x="1929" y="16"/>
                    <a:pt x="1892" y="0"/>
                    <a:pt x="18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2" name="Google Shape;7302;p80"/>
            <p:cNvSpPr/>
            <p:nvPr/>
          </p:nvSpPr>
          <p:spPr>
            <a:xfrm>
              <a:off x="1486447" y="3589478"/>
              <a:ext cx="64152" cy="75842"/>
            </a:xfrm>
            <a:custGeom>
              <a:avLst/>
              <a:gdLst/>
              <a:ahLst/>
              <a:cxnLst/>
              <a:rect l="l" t="t" r="r" b="b"/>
              <a:pathLst>
                <a:path w="2025" h="2394" extrusionOk="0">
                  <a:moveTo>
                    <a:pt x="1691" y="1179"/>
                  </a:moveTo>
                  <a:lnTo>
                    <a:pt x="1691" y="2084"/>
                  </a:lnTo>
                  <a:lnTo>
                    <a:pt x="298" y="2084"/>
                  </a:lnTo>
                  <a:lnTo>
                    <a:pt x="298" y="1179"/>
                  </a:lnTo>
                  <a:close/>
                  <a:moveTo>
                    <a:pt x="1012" y="0"/>
                  </a:moveTo>
                  <a:cubicBezTo>
                    <a:pt x="715" y="0"/>
                    <a:pt x="476" y="238"/>
                    <a:pt x="476" y="536"/>
                  </a:cubicBezTo>
                  <a:lnTo>
                    <a:pt x="476" y="845"/>
                  </a:lnTo>
                  <a:lnTo>
                    <a:pt x="167" y="845"/>
                  </a:lnTo>
                  <a:cubicBezTo>
                    <a:pt x="84" y="845"/>
                    <a:pt x="0" y="917"/>
                    <a:pt x="0" y="1012"/>
                  </a:cubicBezTo>
                  <a:lnTo>
                    <a:pt x="0" y="2227"/>
                  </a:lnTo>
                  <a:cubicBezTo>
                    <a:pt x="0" y="2322"/>
                    <a:pt x="84" y="2393"/>
                    <a:pt x="167" y="2393"/>
                  </a:cubicBezTo>
                  <a:lnTo>
                    <a:pt x="1869" y="2393"/>
                  </a:lnTo>
                  <a:cubicBezTo>
                    <a:pt x="1953" y="2393"/>
                    <a:pt x="2024" y="2322"/>
                    <a:pt x="2024" y="2227"/>
                  </a:cubicBezTo>
                  <a:lnTo>
                    <a:pt x="2024" y="1012"/>
                  </a:lnTo>
                  <a:cubicBezTo>
                    <a:pt x="2012" y="917"/>
                    <a:pt x="1941" y="845"/>
                    <a:pt x="1846" y="845"/>
                  </a:cubicBezTo>
                  <a:lnTo>
                    <a:pt x="774" y="845"/>
                  </a:lnTo>
                  <a:lnTo>
                    <a:pt x="774" y="536"/>
                  </a:lnTo>
                  <a:cubicBezTo>
                    <a:pt x="774" y="417"/>
                    <a:pt x="881" y="310"/>
                    <a:pt x="1000" y="310"/>
                  </a:cubicBezTo>
                  <a:cubicBezTo>
                    <a:pt x="1119" y="310"/>
                    <a:pt x="1227" y="417"/>
                    <a:pt x="1227" y="536"/>
                  </a:cubicBezTo>
                  <a:cubicBezTo>
                    <a:pt x="1227" y="619"/>
                    <a:pt x="1298" y="703"/>
                    <a:pt x="1393" y="703"/>
                  </a:cubicBezTo>
                  <a:cubicBezTo>
                    <a:pt x="1477" y="703"/>
                    <a:pt x="1548" y="619"/>
                    <a:pt x="1548" y="536"/>
                  </a:cubicBezTo>
                  <a:cubicBezTo>
                    <a:pt x="1548" y="238"/>
                    <a:pt x="1310" y="0"/>
                    <a:pt x="10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3" name="Google Shape;7303;p80"/>
            <p:cNvSpPr/>
            <p:nvPr/>
          </p:nvSpPr>
          <p:spPr>
            <a:xfrm>
              <a:off x="1310655" y="3360527"/>
              <a:ext cx="306314" cy="334572"/>
            </a:xfrm>
            <a:custGeom>
              <a:avLst/>
              <a:gdLst/>
              <a:ahLst/>
              <a:cxnLst/>
              <a:rect l="l" t="t" r="r" b="b"/>
              <a:pathLst>
                <a:path w="9669" h="10561" extrusionOk="0">
                  <a:moveTo>
                    <a:pt x="2430" y="7941"/>
                  </a:moveTo>
                  <a:lnTo>
                    <a:pt x="3120" y="8644"/>
                  </a:lnTo>
                  <a:lnTo>
                    <a:pt x="2989" y="8775"/>
                  </a:lnTo>
                  <a:lnTo>
                    <a:pt x="2656" y="8430"/>
                  </a:lnTo>
                  <a:cubicBezTo>
                    <a:pt x="2626" y="8400"/>
                    <a:pt x="2585" y="8385"/>
                    <a:pt x="2543" y="8385"/>
                  </a:cubicBezTo>
                  <a:cubicBezTo>
                    <a:pt x="2501" y="8385"/>
                    <a:pt x="2459" y="8400"/>
                    <a:pt x="2430" y="8430"/>
                  </a:cubicBezTo>
                  <a:lnTo>
                    <a:pt x="2073" y="8787"/>
                  </a:lnTo>
                  <a:cubicBezTo>
                    <a:pt x="2037" y="8823"/>
                    <a:pt x="2025" y="8858"/>
                    <a:pt x="2025" y="8906"/>
                  </a:cubicBezTo>
                  <a:cubicBezTo>
                    <a:pt x="2025" y="8953"/>
                    <a:pt x="2037" y="9001"/>
                    <a:pt x="2073" y="9025"/>
                  </a:cubicBezTo>
                  <a:lnTo>
                    <a:pt x="2418" y="9370"/>
                  </a:lnTo>
                  <a:lnTo>
                    <a:pt x="2275" y="9501"/>
                  </a:lnTo>
                  <a:lnTo>
                    <a:pt x="1942" y="9156"/>
                  </a:lnTo>
                  <a:cubicBezTo>
                    <a:pt x="1912" y="9126"/>
                    <a:pt x="1870" y="9111"/>
                    <a:pt x="1828" y="9111"/>
                  </a:cubicBezTo>
                  <a:cubicBezTo>
                    <a:pt x="1787" y="9111"/>
                    <a:pt x="1745" y="9126"/>
                    <a:pt x="1715" y="9156"/>
                  </a:cubicBezTo>
                  <a:lnTo>
                    <a:pt x="1358" y="9513"/>
                  </a:lnTo>
                  <a:cubicBezTo>
                    <a:pt x="1322" y="9549"/>
                    <a:pt x="1311" y="9585"/>
                    <a:pt x="1311" y="9632"/>
                  </a:cubicBezTo>
                  <a:cubicBezTo>
                    <a:pt x="1311" y="9680"/>
                    <a:pt x="1322" y="9727"/>
                    <a:pt x="1358" y="9751"/>
                  </a:cubicBezTo>
                  <a:lnTo>
                    <a:pt x="1703" y="10096"/>
                  </a:lnTo>
                  <a:lnTo>
                    <a:pt x="1584" y="10192"/>
                  </a:lnTo>
                  <a:lnTo>
                    <a:pt x="882" y="9489"/>
                  </a:lnTo>
                  <a:lnTo>
                    <a:pt x="2430" y="7941"/>
                  </a:lnTo>
                  <a:close/>
                  <a:moveTo>
                    <a:pt x="6496" y="1"/>
                  </a:moveTo>
                  <a:cubicBezTo>
                    <a:pt x="5951" y="1"/>
                    <a:pt x="5469" y="199"/>
                    <a:pt x="5121" y="548"/>
                  </a:cubicBezTo>
                  <a:cubicBezTo>
                    <a:pt x="4704" y="964"/>
                    <a:pt x="4513" y="1572"/>
                    <a:pt x="4597" y="2238"/>
                  </a:cubicBezTo>
                  <a:cubicBezTo>
                    <a:pt x="4656" y="2727"/>
                    <a:pt x="4871" y="3227"/>
                    <a:pt x="5180" y="3655"/>
                  </a:cubicBezTo>
                  <a:lnTo>
                    <a:pt x="3501" y="5334"/>
                  </a:lnTo>
                  <a:cubicBezTo>
                    <a:pt x="3442" y="5394"/>
                    <a:pt x="3442" y="5501"/>
                    <a:pt x="3501" y="5560"/>
                  </a:cubicBezTo>
                  <a:cubicBezTo>
                    <a:pt x="3525" y="5584"/>
                    <a:pt x="3573" y="5608"/>
                    <a:pt x="3620" y="5608"/>
                  </a:cubicBezTo>
                  <a:cubicBezTo>
                    <a:pt x="3668" y="5608"/>
                    <a:pt x="3704" y="5584"/>
                    <a:pt x="3739" y="5560"/>
                  </a:cubicBezTo>
                  <a:lnTo>
                    <a:pt x="5406" y="3893"/>
                  </a:lnTo>
                  <a:cubicBezTo>
                    <a:pt x="5454" y="3953"/>
                    <a:pt x="5502" y="4000"/>
                    <a:pt x="5549" y="4060"/>
                  </a:cubicBezTo>
                  <a:cubicBezTo>
                    <a:pt x="5609" y="4120"/>
                    <a:pt x="5656" y="4155"/>
                    <a:pt x="5716" y="4203"/>
                  </a:cubicBezTo>
                  <a:lnTo>
                    <a:pt x="2334" y="7584"/>
                  </a:lnTo>
                  <a:lnTo>
                    <a:pt x="691" y="9239"/>
                  </a:lnTo>
                  <a:lnTo>
                    <a:pt x="370" y="8918"/>
                  </a:lnTo>
                  <a:lnTo>
                    <a:pt x="3299" y="5989"/>
                  </a:lnTo>
                  <a:cubicBezTo>
                    <a:pt x="3358" y="5929"/>
                    <a:pt x="3358" y="5822"/>
                    <a:pt x="3299" y="5763"/>
                  </a:cubicBezTo>
                  <a:cubicBezTo>
                    <a:pt x="3275" y="5733"/>
                    <a:pt x="3236" y="5718"/>
                    <a:pt x="3196" y="5718"/>
                  </a:cubicBezTo>
                  <a:cubicBezTo>
                    <a:pt x="3156" y="5718"/>
                    <a:pt x="3114" y="5733"/>
                    <a:pt x="3085" y="5763"/>
                  </a:cubicBezTo>
                  <a:lnTo>
                    <a:pt x="48" y="8799"/>
                  </a:lnTo>
                  <a:cubicBezTo>
                    <a:pt x="13" y="8834"/>
                    <a:pt x="1" y="8882"/>
                    <a:pt x="1" y="8918"/>
                  </a:cubicBezTo>
                  <a:cubicBezTo>
                    <a:pt x="1" y="8965"/>
                    <a:pt x="13" y="9013"/>
                    <a:pt x="48" y="9037"/>
                  </a:cubicBezTo>
                  <a:lnTo>
                    <a:pt x="596" y="9585"/>
                  </a:lnTo>
                  <a:lnTo>
                    <a:pt x="1513" y="10513"/>
                  </a:lnTo>
                  <a:cubicBezTo>
                    <a:pt x="1549" y="10549"/>
                    <a:pt x="1596" y="10561"/>
                    <a:pt x="1632" y="10561"/>
                  </a:cubicBezTo>
                  <a:cubicBezTo>
                    <a:pt x="1680" y="10561"/>
                    <a:pt x="1727" y="10537"/>
                    <a:pt x="1763" y="10513"/>
                  </a:cubicBezTo>
                  <a:lnTo>
                    <a:pt x="2108" y="10156"/>
                  </a:lnTo>
                  <a:cubicBezTo>
                    <a:pt x="2144" y="10120"/>
                    <a:pt x="2156" y="10085"/>
                    <a:pt x="2156" y="10037"/>
                  </a:cubicBezTo>
                  <a:cubicBezTo>
                    <a:pt x="2156" y="9989"/>
                    <a:pt x="2144" y="9954"/>
                    <a:pt x="2108" y="9918"/>
                  </a:cubicBezTo>
                  <a:lnTo>
                    <a:pt x="1775" y="9573"/>
                  </a:lnTo>
                  <a:lnTo>
                    <a:pt x="1906" y="9442"/>
                  </a:lnTo>
                  <a:lnTo>
                    <a:pt x="2251" y="9787"/>
                  </a:lnTo>
                  <a:cubicBezTo>
                    <a:pt x="2281" y="9817"/>
                    <a:pt x="2320" y="9832"/>
                    <a:pt x="2358" y="9832"/>
                  </a:cubicBezTo>
                  <a:cubicBezTo>
                    <a:pt x="2397" y="9832"/>
                    <a:pt x="2436" y="9817"/>
                    <a:pt x="2465" y="9787"/>
                  </a:cubicBezTo>
                  <a:lnTo>
                    <a:pt x="2823" y="9430"/>
                  </a:lnTo>
                  <a:cubicBezTo>
                    <a:pt x="2858" y="9394"/>
                    <a:pt x="2870" y="9358"/>
                    <a:pt x="2870" y="9311"/>
                  </a:cubicBezTo>
                  <a:cubicBezTo>
                    <a:pt x="2870" y="9263"/>
                    <a:pt x="2858" y="9215"/>
                    <a:pt x="2823" y="9192"/>
                  </a:cubicBezTo>
                  <a:lnTo>
                    <a:pt x="2489" y="8846"/>
                  </a:lnTo>
                  <a:lnTo>
                    <a:pt x="2620" y="8715"/>
                  </a:lnTo>
                  <a:lnTo>
                    <a:pt x="2966" y="9061"/>
                  </a:lnTo>
                  <a:cubicBezTo>
                    <a:pt x="2995" y="9090"/>
                    <a:pt x="3034" y="9105"/>
                    <a:pt x="3073" y="9105"/>
                  </a:cubicBezTo>
                  <a:cubicBezTo>
                    <a:pt x="3111" y="9105"/>
                    <a:pt x="3150" y="9090"/>
                    <a:pt x="3180" y="9061"/>
                  </a:cubicBezTo>
                  <a:lnTo>
                    <a:pt x="3537" y="8703"/>
                  </a:lnTo>
                  <a:cubicBezTo>
                    <a:pt x="3597" y="8644"/>
                    <a:pt x="3597" y="8537"/>
                    <a:pt x="3537" y="8477"/>
                  </a:cubicBezTo>
                  <a:lnTo>
                    <a:pt x="2727" y="7656"/>
                  </a:lnTo>
                  <a:lnTo>
                    <a:pt x="6014" y="4370"/>
                  </a:lnTo>
                  <a:cubicBezTo>
                    <a:pt x="6549" y="4751"/>
                    <a:pt x="7168" y="4977"/>
                    <a:pt x="7752" y="4977"/>
                  </a:cubicBezTo>
                  <a:cubicBezTo>
                    <a:pt x="8026" y="4977"/>
                    <a:pt x="8276" y="4929"/>
                    <a:pt x="8514" y="4846"/>
                  </a:cubicBezTo>
                  <a:cubicBezTo>
                    <a:pt x="8597" y="4810"/>
                    <a:pt x="8633" y="4727"/>
                    <a:pt x="8597" y="4632"/>
                  </a:cubicBezTo>
                  <a:cubicBezTo>
                    <a:pt x="8580" y="4570"/>
                    <a:pt x="8523" y="4534"/>
                    <a:pt x="8461" y="4534"/>
                  </a:cubicBezTo>
                  <a:cubicBezTo>
                    <a:pt x="8439" y="4534"/>
                    <a:pt x="8417" y="4539"/>
                    <a:pt x="8395" y="4548"/>
                  </a:cubicBezTo>
                  <a:cubicBezTo>
                    <a:pt x="8192" y="4625"/>
                    <a:pt x="7973" y="4662"/>
                    <a:pt x="7746" y="4662"/>
                  </a:cubicBezTo>
                  <a:cubicBezTo>
                    <a:pt x="7093" y="4662"/>
                    <a:pt x="6380" y="4355"/>
                    <a:pt x="5823" y="3798"/>
                  </a:cubicBezTo>
                  <a:cubicBezTo>
                    <a:pt x="4847" y="2834"/>
                    <a:pt x="4668" y="1453"/>
                    <a:pt x="5406" y="726"/>
                  </a:cubicBezTo>
                  <a:cubicBezTo>
                    <a:pt x="5707" y="421"/>
                    <a:pt x="6119" y="272"/>
                    <a:pt x="6568" y="272"/>
                  </a:cubicBezTo>
                  <a:cubicBezTo>
                    <a:pt x="7204" y="272"/>
                    <a:pt x="7913" y="571"/>
                    <a:pt x="8478" y="1143"/>
                  </a:cubicBezTo>
                  <a:cubicBezTo>
                    <a:pt x="9454" y="2107"/>
                    <a:pt x="9633" y="3489"/>
                    <a:pt x="8895" y="4215"/>
                  </a:cubicBezTo>
                  <a:lnTo>
                    <a:pt x="8883" y="4239"/>
                  </a:lnTo>
                  <a:cubicBezTo>
                    <a:pt x="8823" y="4298"/>
                    <a:pt x="8823" y="4393"/>
                    <a:pt x="8883" y="4453"/>
                  </a:cubicBezTo>
                  <a:cubicBezTo>
                    <a:pt x="8913" y="4483"/>
                    <a:pt x="8954" y="4498"/>
                    <a:pt x="8996" y="4498"/>
                  </a:cubicBezTo>
                  <a:cubicBezTo>
                    <a:pt x="9038" y="4498"/>
                    <a:pt x="9079" y="4483"/>
                    <a:pt x="9109" y="4453"/>
                  </a:cubicBezTo>
                  <a:lnTo>
                    <a:pt x="9121" y="4441"/>
                  </a:lnTo>
                  <a:cubicBezTo>
                    <a:pt x="9502" y="4072"/>
                    <a:pt x="9669" y="3465"/>
                    <a:pt x="9585" y="2786"/>
                  </a:cubicBezTo>
                  <a:cubicBezTo>
                    <a:pt x="9502" y="2131"/>
                    <a:pt x="9169" y="1476"/>
                    <a:pt x="8645" y="964"/>
                  </a:cubicBezTo>
                  <a:cubicBezTo>
                    <a:pt x="8133" y="441"/>
                    <a:pt x="7478" y="95"/>
                    <a:pt x="6823" y="24"/>
                  </a:cubicBezTo>
                  <a:cubicBezTo>
                    <a:pt x="6712" y="8"/>
                    <a:pt x="6603" y="1"/>
                    <a:pt x="64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4" name="Google Shape;7304;p80"/>
            <p:cNvSpPr/>
            <p:nvPr/>
          </p:nvSpPr>
          <p:spPr>
            <a:xfrm>
              <a:off x="1474377" y="3380453"/>
              <a:ext cx="122221" cy="118895"/>
            </a:xfrm>
            <a:custGeom>
              <a:avLst/>
              <a:gdLst/>
              <a:ahLst/>
              <a:cxnLst/>
              <a:rect l="l" t="t" r="r" b="b"/>
              <a:pathLst>
                <a:path w="3858" h="3753" extrusionOk="0">
                  <a:moveTo>
                    <a:pt x="1488" y="312"/>
                  </a:moveTo>
                  <a:cubicBezTo>
                    <a:pt x="1953" y="312"/>
                    <a:pt x="2453" y="526"/>
                    <a:pt x="2858" y="943"/>
                  </a:cubicBezTo>
                  <a:cubicBezTo>
                    <a:pt x="3536" y="1621"/>
                    <a:pt x="3691" y="2609"/>
                    <a:pt x="3167" y="3133"/>
                  </a:cubicBezTo>
                  <a:cubicBezTo>
                    <a:pt x="2965" y="3336"/>
                    <a:pt x="2667" y="3443"/>
                    <a:pt x="2346" y="3443"/>
                  </a:cubicBezTo>
                  <a:cubicBezTo>
                    <a:pt x="1881" y="3443"/>
                    <a:pt x="1381" y="3229"/>
                    <a:pt x="976" y="2812"/>
                  </a:cubicBezTo>
                  <a:cubicBezTo>
                    <a:pt x="631" y="2479"/>
                    <a:pt x="429" y="2050"/>
                    <a:pt x="369" y="1645"/>
                  </a:cubicBezTo>
                  <a:cubicBezTo>
                    <a:pt x="322" y="1240"/>
                    <a:pt x="429" y="883"/>
                    <a:pt x="667" y="633"/>
                  </a:cubicBezTo>
                  <a:cubicBezTo>
                    <a:pt x="869" y="419"/>
                    <a:pt x="1167" y="312"/>
                    <a:pt x="1488" y="312"/>
                  </a:cubicBezTo>
                  <a:close/>
                  <a:moveTo>
                    <a:pt x="1518" y="1"/>
                  </a:moveTo>
                  <a:cubicBezTo>
                    <a:pt x="1106" y="1"/>
                    <a:pt x="738" y="143"/>
                    <a:pt x="465" y="407"/>
                  </a:cubicBezTo>
                  <a:cubicBezTo>
                    <a:pt x="143" y="716"/>
                    <a:pt x="0" y="1181"/>
                    <a:pt x="72" y="1681"/>
                  </a:cubicBezTo>
                  <a:cubicBezTo>
                    <a:pt x="131" y="2181"/>
                    <a:pt x="381" y="2657"/>
                    <a:pt x="774" y="3038"/>
                  </a:cubicBezTo>
                  <a:cubicBezTo>
                    <a:pt x="1227" y="3502"/>
                    <a:pt x="1822" y="3752"/>
                    <a:pt x="2358" y="3752"/>
                  </a:cubicBezTo>
                  <a:cubicBezTo>
                    <a:pt x="2762" y="3752"/>
                    <a:pt x="3132" y="3622"/>
                    <a:pt x="3405" y="3348"/>
                  </a:cubicBezTo>
                  <a:cubicBezTo>
                    <a:pt x="3703" y="3038"/>
                    <a:pt x="3858" y="2574"/>
                    <a:pt x="3798" y="2074"/>
                  </a:cubicBezTo>
                  <a:cubicBezTo>
                    <a:pt x="3739" y="1586"/>
                    <a:pt x="3477" y="1109"/>
                    <a:pt x="3096" y="716"/>
                  </a:cubicBezTo>
                  <a:cubicBezTo>
                    <a:pt x="2703" y="335"/>
                    <a:pt x="2215" y="73"/>
                    <a:pt x="1738" y="14"/>
                  </a:cubicBezTo>
                  <a:cubicBezTo>
                    <a:pt x="1664" y="5"/>
                    <a:pt x="1590" y="1"/>
                    <a:pt x="15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5" name="Google Shape;7305;p80"/>
            <p:cNvSpPr/>
            <p:nvPr/>
          </p:nvSpPr>
          <p:spPr>
            <a:xfrm>
              <a:off x="1510207" y="3632848"/>
              <a:ext cx="15492" cy="17741"/>
            </a:xfrm>
            <a:custGeom>
              <a:avLst/>
              <a:gdLst/>
              <a:ahLst/>
              <a:cxnLst/>
              <a:rect l="l" t="t" r="r" b="b"/>
              <a:pathLst>
                <a:path w="489" h="560" extrusionOk="0">
                  <a:moveTo>
                    <a:pt x="155" y="0"/>
                  </a:moveTo>
                  <a:cubicBezTo>
                    <a:pt x="72" y="0"/>
                    <a:pt x="0" y="72"/>
                    <a:pt x="0" y="167"/>
                  </a:cubicBezTo>
                  <a:cubicBezTo>
                    <a:pt x="0" y="227"/>
                    <a:pt x="24" y="262"/>
                    <a:pt x="72" y="298"/>
                  </a:cubicBezTo>
                  <a:lnTo>
                    <a:pt x="72" y="405"/>
                  </a:lnTo>
                  <a:cubicBezTo>
                    <a:pt x="72" y="488"/>
                    <a:pt x="143" y="560"/>
                    <a:pt x="238" y="560"/>
                  </a:cubicBezTo>
                  <a:cubicBezTo>
                    <a:pt x="322" y="560"/>
                    <a:pt x="393" y="488"/>
                    <a:pt x="393" y="405"/>
                  </a:cubicBezTo>
                  <a:lnTo>
                    <a:pt x="393" y="298"/>
                  </a:lnTo>
                  <a:cubicBezTo>
                    <a:pt x="441" y="262"/>
                    <a:pt x="477" y="227"/>
                    <a:pt x="477" y="167"/>
                  </a:cubicBezTo>
                  <a:cubicBezTo>
                    <a:pt x="488" y="72"/>
                    <a:pt x="417" y="0"/>
                    <a:pt x="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06" name="Google Shape;7306;p80"/>
          <p:cNvGrpSpPr/>
          <p:nvPr/>
        </p:nvGrpSpPr>
        <p:grpSpPr>
          <a:xfrm>
            <a:off x="3119678" y="3360146"/>
            <a:ext cx="269343" cy="348543"/>
            <a:chOff x="3119678" y="3360146"/>
            <a:chExt cx="269343" cy="348543"/>
          </a:xfrm>
        </p:grpSpPr>
        <p:sp>
          <p:nvSpPr>
            <p:cNvPr id="7307" name="Google Shape;7307;p80"/>
            <p:cNvSpPr/>
            <p:nvPr/>
          </p:nvSpPr>
          <p:spPr>
            <a:xfrm>
              <a:off x="3268289" y="3498271"/>
              <a:ext cx="43782" cy="46728"/>
            </a:xfrm>
            <a:custGeom>
              <a:avLst/>
              <a:gdLst/>
              <a:ahLst/>
              <a:cxnLst/>
              <a:rect l="l" t="t" r="r" b="b"/>
              <a:pathLst>
                <a:path w="1382" h="1475" extrusionOk="0">
                  <a:moveTo>
                    <a:pt x="196" y="0"/>
                  </a:moveTo>
                  <a:cubicBezTo>
                    <a:pt x="137" y="0"/>
                    <a:pt x="81" y="35"/>
                    <a:pt x="48" y="93"/>
                  </a:cubicBezTo>
                  <a:cubicBezTo>
                    <a:pt x="0" y="164"/>
                    <a:pt x="36" y="272"/>
                    <a:pt x="119" y="319"/>
                  </a:cubicBezTo>
                  <a:cubicBezTo>
                    <a:pt x="584" y="557"/>
                    <a:pt x="905" y="926"/>
                    <a:pt x="1048" y="1355"/>
                  </a:cubicBezTo>
                  <a:cubicBezTo>
                    <a:pt x="1060" y="1438"/>
                    <a:pt x="1131" y="1474"/>
                    <a:pt x="1191" y="1474"/>
                  </a:cubicBezTo>
                  <a:cubicBezTo>
                    <a:pt x="1203" y="1474"/>
                    <a:pt x="1227" y="1474"/>
                    <a:pt x="1239" y="1462"/>
                  </a:cubicBezTo>
                  <a:cubicBezTo>
                    <a:pt x="1322" y="1415"/>
                    <a:pt x="1381" y="1331"/>
                    <a:pt x="1358" y="1236"/>
                  </a:cubicBezTo>
                  <a:cubicBezTo>
                    <a:pt x="1191" y="736"/>
                    <a:pt x="810" y="284"/>
                    <a:pt x="274" y="22"/>
                  </a:cubicBezTo>
                  <a:cubicBezTo>
                    <a:pt x="249" y="7"/>
                    <a:pt x="222" y="0"/>
                    <a:pt x="1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8" name="Google Shape;7308;p80"/>
            <p:cNvSpPr/>
            <p:nvPr/>
          </p:nvSpPr>
          <p:spPr>
            <a:xfrm>
              <a:off x="3147208" y="3475176"/>
              <a:ext cx="214664" cy="233513"/>
            </a:xfrm>
            <a:custGeom>
              <a:avLst/>
              <a:gdLst/>
              <a:ahLst/>
              <a:cxnLst/>
              <a:rect l="l" t="t" r="r" b="b"/>
              <a:pathLst>
                <a:path w="6776" h="7371" extrusionOk="0">
                  <a:moveTo>
                    <a:pt x="3537" y="4608"/>
                  </a:moveTo>
                  <a:lnTo>
                    <a:pt x="3537" y="4989"/>
                  </a:lnTo>
                  <a:lnTo>
                    <a:pt x="3179" y="4989"/>
                  </a:lnTo>
                  <a:lnTo>
                    <a:pt x="3179" y="4608"/>
                  </a:lnTo>
                  <a:cubicBezTo>
                    <a:pt x="3239" y="4620"/>
                    <a:pt x="3298" y="4620"/>
                    <a:pt x="3358" y="4620"/>
                  </a:cubicBezTo>
                  <a:cubicBezTo>
                    <a:pt x="3417" y="4620"/>
                    <a:pt x="3477" y="4620"/>
                    <a:pt x="3537" y="4608"/>
                  </a:cubicBezTo>
                  <a:close/>
                  <a:moveTo>
                    <a:pt x="5977" y="5299"/>
                  </a:moveTo>
                  <a:lnTo>
                    <a:pt x="5977" y="5763"/>
                  </a:lnTo>
                  <a:lnTo>
                    <a:pt x="798" y="5763"/>
                  </a:lnTo>
                  <a:lnTo>
                    <a:pt x="798" y="5299"/>
                  </a:lnTo>
                  <a:close/>
                  <a:moveTo>
                    <a:pt x="3406" y="0"/>
                  </a:moveTo>
                  <a:cubicBezTo>
                    <a:pt x="2751" y="0"/>
                    <a:pt x="2132" y="262"/>
                    <a:pt x="1667" y="715"/>
                  </a:cubicBezTo>
                  <a:cubicBezTo>
                    <a:pt x="1203" y="1179"/>
                    <a:pt x="953" y="1798"/>
                    <a:pt x="953" y="2465"/>
                  </a:cubicBezTo>
                  <a:lnTo>
                    <a:pt x="953" y="2715"/>
                  </a:lnTo>
                  <a:cubicBezTo>
                    <a:pt x="953" y="2798"/>
                    <a:pt x="1024" y="2882"/>
                    <a:pt x="1120" y="2882"/>
                  </a:cubicBezTo>
                  <a:cubicBezTo>
                    <a:pt x="1203" y="2882"/>
                    <a:pt x="1274" y="2798"/>
                    <a:pt x="1274" y="2715"/>
                  </a:cubicBezTo>
                  <a:lnTo>
                    <a:pt x="1274" y="2465"/>
                  </a:lnTo>
                  <a:cubicBezTo>
                    <a:pt x="1274" y="1894"/>
                    <a:pt x="1501" y="1358"/>
                    <a:pt x="1905" y="953"/>
                  </a:cubicBezTo>
                  <a:cubicBezTo>
                    <a:pt x="2310" y="548"/>
                    <a:pt x="2846" y="334"/>
                    <a:pt x="3406" y="334"/>
                  </a:cubicBezTo>
                  <a:cubicBezTo>
                    <a:pt x="4584" y="334"/>
                    <a:pt x="5549" y="1286"/>
                    <a:pt x="5549" y="2477"/>
                  </a:cubicBezTo>
                  <a:lnTo>
                    <a:pt x="5549" y="4989"/>
                  </a:lnTo>
                  <a:lnTo>
                    <a:pt x="3882" y="4989"/>
                  </a:lnTo>
                  <a:lnTo>
                    <a:pt x="3882" y="4489"/>
                  </a:lnTo>
                  <a:cubicBezTo>
                    <a:pt x="4060" y="4382"/>
                    <a:pt x="4215" y="4203"/>
                    <a:pt x="4299" y="3989"/>
                  </a:cubicBezTo>
                  <a:cubicBezTo>
                    <a:pt x="4334" y="3906"/>
                    <a:pt x="4287" y="3810"/>
                    <a:pt x="4215" y="3787"/>
                  </a:cubicBezTo>
                  <a:cubicBezTo>
                    <a:pt x="4193" y="3778"/>
                    <a:pt x="4171" y="3775"/>
                    <a:pt x="4149" y="3775"/>
                  </a:cubicBezTo>
                  <a:cubicBezTo>
                    <a:pt x="4079" y="3775"/>
                    <a:pt x="4019" y="3815"/>
                    <a:pt x="4001" y="3870"/>
                  </a:cubicBezTo>
                  <a:cubicBezTo>
                    <a:pt x="3941" y="4037"/>
                    <a:pt x="3822" y="4156"/>
                    <a:pt x="3668" y="4227"/>
                  </a:cubicBezTo>
                  <a:lnTo>
                    <a:pt x="3656" y="4227"/>
                  </a:lnTo>
                  <a:cubicBezTo>
                    <a:pt x="3572" y="4263"/>
                    <a:pt x="3477" y="4287"/>
                    <a:pt x="3394" y="4287"/>
                  </a:cubicBezTo>
                  <a:cubicBezTo>
                    <a:pt x="3036" y="4287"/>
                    <a:pt x="2739" y="3989"/>
                    <a:pt x="2739" y="3632"/>
                  </a:cubicBezTo>
                  <a:cubicBezTo>
                    <a:pt x="2739" y="3275"/>
                    <a:pt x="3036" y="2977"/>
                    <a:pt x="3394" y="2977"/>
                  </a:cubicBezTo>
                  <a:cubicBezTo>
                    <a:pt x="3644" y="2977"/>
                    <a:pt x="3882" y="3132"/>
                    <a:pt x="3989" y="3370"/>
                  </a:cubicBezTo>
                  <a:cubicBezTo>
                    <a:pt x="4006" y="3421"/>
                    <a:pt x="4067" y="3461"/>
                    <a:pt x="4126" y="3461"/>
                  </a:cubicBezTo>
                  <a:cubicBezTo>
                    <a:pt x="4149" y="3461"/>
                    <a:pt x="4171" y="3455"/>
                    <a:pt x="4191" y="3441"/>
                  </a:cubicBezTo>
                  <a:cubicBezTo>
                    <a:pt x="4263" y="3418"/>
                    <a:pt x="4310" y="3310"/>
                    <a:pt x="4263" y="3239"/>
                  </a:cubicBezTo>
                  <a:cubicBezTo>
                    <a:pt x="4108" y="2894"/>
                    <a:pt x="3763" y="2667"/>
                    <a:pt x="3370" y="2667"/>
                  </a:cubicBezTo>
                  <a:cubicBezTo>
                    <a:pt x="2834" y="2667"/>
                    <a:pt x="2394" y="3096"/>
                    <a:pt x="2394" y="3656"/>
                  </a:cubicBezTo>
                  <a:cubicBezTo>
                    <a:pt x="2394" y="4013"/>
                    <a:pt x="2584" y="4322"/>
                    <a:pt x="2870" y="4489"/>
                  </a:cubicBezTo>
                  <a:lnTo>
                    <a:pt x="2870" y="4989"/>
                  </a:lnTo>
                  <a:lnTo>
                    <a:pt x="1262" y="4989"/>
                  </a:lnTo>
                  <a:lnTo>
                    <a:pt x="1262" y="3358"/>
                  </a:lnTo>
                  <a:cubicBezTo>
                    <a:pt x="1262" y="3263"/>
                    <a:pt x="1191" y="3191"/>
                    <a:pt x="1096" y="3191"/>
                  </a:cubicBezTo>
                  <a:cubicBezTo>
                    <a:pt x="1012" y="3191"/>
                    <a:pt x="941" y="3263"/>
                    <a:pt x="941" y="3358"/>
                  </a:cubicBezTo>
                  <a:lnTo>
                    <a:pt x="941" y="4989"/>
                  </a:lnTo>
                  <a:lnTo>
                    <a:pt x="655" y="4989"/>
                  </a:lnTo>
                  <a:cubicBezTo>
                    <a:pt x="560" y="4989"/>
                    <a:pt x="489" y="5061"/>
                    <a:pt x="489" y="5156"/>
                  </a:cubicBezTo>
                  <a:lnTo>
                    <a:pt x="489" y="5775"/>
                  </a:lnTo>
                  <a:lnTo>
                    <a:pt x="167" y="5775"/>
                  </a:lnTo>
                  <a:cubicBezTo>
                    <a:pt x="72" y="5775"/>
                    <a:pt x="0" y="5858"/>
                    <a:pt x="0" y="5942"/>
                  </a:cubicBezTo>
                  <a:lnTo>
                    <a:pt x="0" y="7204"/>
                  </a:lnTo>
                  <a:cubicBezTo>
                    <a:pt x="0" y="7299"/>
                    <a:pt x="72" y="7370"/>
                    <a:pt x="167" y="7370"/>
                  </a:cubicBezTo>
                  <a:lnTo>
                    <a:pt x="3918" y="7370"/>
                  </a:lnTo>
                  <a:cubicBezTo>
                    <a:pt x="4001" y="7370"/>
                    <a:pt x="4072" y="7299"/>
                    <a:pt x="4072" y="7204"/>
                  </a:cubicBezTo>
                  <a:cubicBezTo>
                    <a:pt x="4072" y="7120"/>
                    <a:pt x="4001" y="7049"/>
                    <a:pt x="3918" y="7049"/>
                  </a:cubicBezTo>
                  <a:lnTo>
                    <a:pt x="322" y="7049"/>
                  </a:lnTo>
                  <a:lnTo>
                    <a:pt x="322" y="6108"/>
                  </a:lnTo>
                  <a:lnTo>
                    <a:pt x="6442" y="6108"/>
                  </a:lnTo>
                  <a:lnTo>
                    <a:pt x="6442" y="7049"/>
                  </a:lnTo>
                  <a:lnTo>
                    <a:pt x="4537" y="7049"/>
                  </a:lnTo>
                  <a:cubicBezTo>
                    <a:pt x="4453" y="7049"/>
                    <a:pt x="4370" y="7120"/>
                    <a:pt x="4370" y="7204"/>
                  </a:cubicBezTo>
                  <a:cubicBezTo>
                    <a:pt x="4370" y="7299"/>
                    <a:pt x="4453" y="7370"/>
                    <a:pt x="4537" y="7370"/>
                  </a:cubicBezTo>
                  <a:lnTo>
                    <a:pt x="6608" y="7370"/>
                  </a:lnTo>
                  <a:cubicBezTo>
                    <a:pt x="6692" y="7370"/>
                    <a:pt x="6775" y="7299"/>
                    <a:pt x="6775" y="7204"/>
                  </a:cubicBezTo>
                  <a:lnTo>
                    <a:pt x="6775" y="5942"/>
                  </a:lnTo>
                  <a:cubicBezTo>
                    <a:pt x="6775" y="5835"/>
                    <a:pt x="6716" y="5763"/>
                    <a:pt x="6620" y="5763"/>
                  </a:cubicBezTo>
                  <a:lnTo>
                    <a:pt x="6311" y="5763"/>
                  </a:lnTo>
                  <a:lnTo>
                    <a:pt x="6311" y="5144"/>
                  </a:lnTo>
                  <a:cubicBezTo>
                    <a:pt x="6311" y="5049"/>
                    <a:pt x="6239" y="4977"/>
                    <a:pt x="6144" y="4977"/>
                  </a:cubicBezTo>
                  <a:lnTo>
                    <a:pt x="5858" y="4977"/>
                  </a:lnTo>
                  <a:lnTo>
                    <a:pt x="5858" y="2465"/>
                  </a:lnTo>
                  <a:cubicBezTo>
                    <a:pt x="5858" y="1108"/>
                    <a:pt x="4763" y="0"/>
                    <a:pt x="3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9" name="Google Shape;7309;p80"/>
            <p:cNvSpPr/>
            <p:nvPr/>
          </p:nvSpPr>
          <p:spPr>
            <a:xfrm>
              <a:off x="3249408" y="3360146"/>
              <a:ext cx="10613" cy="97321"/>
            </a:xfrm>
            <a:custGeom>
              <a:avLst/>
              <a:gdLst/>
              <a:ahLst/>
              <a:cxnLst/>
              <a:rect l="l" t="t" r="r" b="b"/>
              <a:pathLst>
                <a:path w="335" h="3072" extrusionOk="0">
                  <a:moveTo>
                    <a:pt x="168" y="0"/>
                  </a:moveTo>
                  <a:cubicBezTo>
                    <a:pt x="72" y="0"/>
                    <a:pt x="1" y="83"/>
                    <a:pt x="1" y="167"/>
                  </a:cubicBezTo>
                  <a:lnTo>
                    <a:pt x="1" y="2905"/>
                  </a:lnTo>
                  <a:cubicBezTo>
                    <a:pt x="1" y="3000"/>
                    <a:pt x="72" y="3072"/>
                    <a:pt x="168" y="3072"/>
                  </a:cubicBezTo>
                  <a:cubicBezTo>
                    <a:pt x="251" y="3072"/>
                    <a:pt x="334" y="3000"/>
                    <a:pt x="334" y="2905"/>
                  </a:cubicBezTo>
                  <a:lnTo>
                    <a:pt x="334" y="167"/>
                  </a:lnTo>
                  <a:cubicBezTo>
                    <a:pt x="334" y="83"/>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0" name="Google Shape;7310;p80"/>
            <p:cNvSpPr/>
            <p:nvPr/>
          </p:nvSpPr>
          <p:spPr>
            <a:xfrm>
              <a:off x="3175879" y="3377919"/>
              <a:ext cx="54331" cy="86740"/>
            </a:xfrm>
            <a:custGeom>
              <a:avLst/>
              <a:gdLst/>
              <a:ahLst/>
              <a:cxnLst/>
              <a:rect l="l" t="t" r="r" b="b"/>
              <a:pathLst>
                <a:path w="1715" h="2738" extrusionOk="0">
                  <a:moveTo>
                    <a:pt x="188" y="1"/>
                  </a:moveTo>
                  <a:cubicBezTo>
                    <a:pt x="161" y="1"/>
                    <a:pt x="134" y="8"/>
                    <a:pt x="107" y="22"/>
                  </a:cubicBezTo>
                  <a:cubicBezTo>
                    <a:pt x="36" y="70"/>
                    <a:pt x="0" y="153"/>
                    <a:pt x="48" y="249"/>
                  </a:cubicBezTo>
                  <a:lnTo>
                    <a:pt x="1381" y="2642"/>
                  </a:lnTo>
                  <a:cubicBezTo>
                    <a:pt x="1417" y="2701"/>
                    <a:pt x="1477" y="2737"/>
                    <a:pt x="1524" y="2737"/>
                  </a:cubicBezTo>
                  <a:cubicBezTo>
                    <a:pt x="1548" y="2737"/>
                    <a:pt x="1584" y="2737"/>
                    <a:pt x="1596" y="2713"/>
                  </a:cubicBezTo>
                  <a:cubicBezTo>
                    <a:pt x="1679" y="2654"/>
                    <a:pt x="1715" y="2559"/>
                    <a:pt x="1667" y="2475"/>
                  </a:cubicBezTo>
                  <a:lnTo>
                    <a:pt x="334" y="82"/>
                  </a:lnTo>
                  <a:cubicBezTo>
                    <a:pt x="301" y="33"/>
                    <a:pt x="246"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1" name="Google Shape;7311;p80"/>
            <p:cNvSpPr/>
            <p:nvPr/>
          </p:nvSpPr>
          <p:spPr>
            <a:xfrm>
              <a:off x="3119678" y="3429399"/>
              <a:ext cx="89401" cy="50720"/>
            </a:xfrm>
            <a:custGeom>
              <a:avLst/>
              <a:gdLst/>
              <a:ahLst/>
              <a:cxnLst/>
              <a:rect l="l" t="t" r="r" b="b"/>
              <a:pathLst>
                <a:path w="2822" h="1601" extrusionOk="0">
                  <a:moveTo>
                    <a:pt x="200" y="0"/>
                  </a:moveTo>
                  <a:cubicBezTo>
                    <a:pt x="142" y="0"/>
                    <a:pt x="81" y="27"/>
                    <a:pt x="48" y="76"/>
                  </a:cubicBezTo>
                  <a:cubicBezTo>
                    <a:pt x="0" y="160"/>
                    <a:pt x="36" y="255"/>
                    <a:pt x="107" y="302"/>
                  </a:cubicBezTo>
                  <a:lnTo>
                    <a:pt x="2536" y="1588"/>
                  </a:lnTo>
                  <a:cubicBezTo>
                    <a:pt x="2560" y="1600"/>
                    <a:pt x="2584" y="1600"/>
                    <a:pt x="2608" y="1600"/>
                  </a:cubicBezTo>
                  <a:cubicBezTo>
                    <a:pt x="2667" y="1600"/>
                    <a:pt x="2727" y="1565"/>
                    <a:pt x="2762" y="1505"/>
                  </a:cubicBezTo>
                  <a:cubicBezTo>
                    <a:pt x="2822" y="1445"/>
                    <a:pt x="2786" y="1350"/>
                    <a:pt x="2703" y="1303"/>
                  </a:cubicBezTo>
                  <a:lnTo>
                    <a:pt x="274" y="17"/>
                  </a:lnTo>
                  <a:cubicBezTo>
                    <a:pt x="252" y="6"/>
                    <a:pt x="226" y="0"/>
                    <a:pt x="2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2" name="Google Shape;7312;p80"/>
            <p:cNvSpPr/>
            <p:nvPr/>
          </p:nvSpPr>
          <p:spPr>
            <a:xfrm>
              <a:off x="3279219" y="3377919"/>
              <a:ext cx="54363" cy="85980"/>
            </a:xfrm>
            <a:custGeom>
              <a:avLst/>
              <a:gdLst/>
              <a:ahLst/>
              <a:cxnLst/>
              <a:rect l="l" t="t" r="r" b="b"/>
              <a:pathLst>
                <a:path w="1716" h="2714" extrusionOk="0">
                  <a:moveTo>
                    <a:pt x="1533" y="1"/>
                  </a:moveTo>
                  <a:cubicBezTo>
                    <a:pt x="1475" y="1"/>
                    <a:pt x="1414" y="33"/>
                    <a:pt x="1382" y="82"/>
                  </a:cubicBezTo>
                  <a:lnTo>
                    <a:pt x="48" y="2475"/>
                  </a:lnTo>
                  <a:cubicBezTo>
                    <a:pt x="1" y="2559"/>
                    <a:pt x="24" y="2654"/>
                    <a:pt x="108" y="2701"/>
                  </a:cubicBezTo>
                  <a:cubicBezTo>
                    <a:pt x="132" y="2713"/>
                    <a:pt x="143" y="2713"/>
                    <a:pt x="179" y="2713"/>
                  </a:cubicBezTo>
                  <a:cubicBezTo>
                    <a:pt x="239" y="2713"/>
                    <a:pt x="286" y="2689"/>
                    <a:pt x="310" y="2630"/>
                  </a:cubicBezTo>
                  <a:lnTo>
                    <a:pt x="1656" y="237"/>
                  </a:lnTo>
                  <a:cubicBezTo>
                    <a:pt x="1715" y="153"/>
                    <a:pt x="1679" y="70"/>
                    <a:pt x="1608" y="22"/>
                  </a:cubicBezTo>
                  <a:cubicBezTo>
                    <a:pt x="1585" y="8"/>
                    <a:pt x="1560" y="1"/>
                    <a:pt x="15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3" name="Google Shape;7313;p80"/>
            <p:cNvSpPr/>
            <p:nvPr/>
          </p:nvSpPr>
          <p:spPr>
            <a:xfrm>
              <a:off x="3300349" y="3429399"/>
              <a:ext cx="88672" cy="51100"/>
            </a:xfrm>
            <a:custGeom>
              <a:avLst/>
              <a:gdLst/>
              <a:ahLst/>
              <a:cxnLst/>
              <a:rect l="l" t="t" r="r" b="b"/>
              <a:pathLst>
                <a:path w="2799" h="1613" extrusionOk="0">
                  <a:moveTo>
                    <a:pt x="2615" y="0"/>
                  </a:moveTo>
                  <a:cubicBezTo>
                    <a:pt x="2589" y="0"/>
                    <a:pt x="2562" y="6"/>
                    <a:pt x="2536" y="17"/>
                  </a:cubicBezTo>
                  <a:lnTo>
                    <a:pt x="107" y="1303"/>
                  </a:lnTo>
                  <a:cubicBezTo>
                    <a:pt x="36" y="1350"/>
                    <a:pt x="0" y="1434"/>
                    <a:pt x="48" y="1529"/>
                  </a:cubicBezTo>
                  <a:cubicBezTo>
                    <a:pt x="72" y="1588"/>
                    <a:pt x="131" y="1612"/>
                    <a:pt x="191" y="1612"/>
                  </a:cubicBezTo>
                  <a:cubicBezTo>
                    <a:pt x="227" y="1612"/>
                    <a:pt x="238" y="1612"/>
                    <a:pt x="274" y="1600"/>
                  </a:cubicBezTo>
                  <a:lnTo>
                    <a:pt x="2691" y="314"/>
                  </a:lnTo>
                  <a:cubicBezTo>
                    <a:pt x="2774" y="255"/>
                    <a:pt x="2798" y="172"/>
                    <a:pt x="2751" y="76"/>
                  </a:cubicBezTo>
                  <a:cubicBezTo>
                    <a:pt x="2726" y="27"/>
                    <a:pt x="2673" y="0"/>
                    <a:pt x="26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14" name="Google Shape;7314;p80"/>
          <p:cNvGrpSpPr/>
          <p:nvPr/>
        </p:nvGrpSpPr>
        <p:grpSpPr>
          <a:xfrm>
            <a:off x="3967213" y="3356947"/>
            <a:ext cx="368185" cy="354753"/>
            <a:chOff x="3967213" y="3356947"/>
            <a:chExt cx="368185" cy="354753"/>
          </a:xfrm>
        </p:grpSpPr>
        <p:sp>
          <p:nvSpPr>
            <p:cNvPr id="7315" name="Google Shape;7315;p80"/>
            <p:cNvSpPr/>
            <p:nvPr/>
          </p:nvSpPr>
          <p:spPr>
            <a:xfrm>
              <a:off x="4180705" y="3356947"/>
              <a:ext cx="154693" cy="164292"/>
            </a:xfrm>
            <a:custGeom>
              <a:avLst/>
              <a:gdLst/>
              <a:ahLst/>
              <a:cxnLst/>
              <a:rect l="l" t="t" r="r" b="b"/>
              <a:pathLst>
                <a:path w="4883" h="5186" extrusionOk="0">
                  <a:moveTo>
                    <a:pt x="2526" y="0"/>
                  </a:moveTo>
                  <a:cubicBezTo>
                    <a:pt x="1765" y="0"/>
                    <a:pt x="1017" y="368"/>
                    <a:pt x="560" y="1042"/>
                  </a:cubicBezTo>
                  <a:cubicBezTo>
                    <a:pt x="1" y="1875"/>
                    <a:pt x="24" y="2959"/>
                    <a:pt x="632" y="3768"/>
                  </a:cubicBezTo>
                  <a:lnTo>
                    <a:pt x="572" y="5006"/>
                  </a:lnTo>
                  <a:cubicBezTo>
                    <a:pt x="572" y="5066"/>
                    <a:pt x="608" y="5126"/>
                    <a:pt x="655" y="5149"/>
                  </a:cubicBezTo>
                  <a:cubicBezTo>
                    <a:pt x="679" y="5161"/>
                    <a:pt x="715" y="5185"/>
                    <a:pt x="739" y="5185"/>
                  </a:cubicBezTo>
                  <a:cubicBezTo>
                    <a:pt x="774" y="5185"/>
                    <a:pt x="786" y="5185"/>
                    <a:pt x="810" y="5161"/>
                  </a:cubicBezTo>
                  <a:lnTo>
                    <a:pt x="1929" y="4649"/>
                  </a:lnTo>
                  <a:cubicBezTo>
                    <a:pt x="2120" y="4685"/>
                    <a:pt x="2334" y="4721"/>
                    <a:pt x="2525" y="4721"/>
                  </a:cubicBezTo>
                  <a:cubicBezTo>
                    <a:pt x="3299" y="4721"/>
                    <a:pt x="4049" y="4328"/>
                    <a:pt x="4489" y="3673"/>
                  </a:cubicBezTo>
                  <a:cubicBezTo>
                    <a:pt x="4703" y="3363"/>
                    <a:pt x="4834" y="3006"/>
                    <a:pt x="4882" y="2637"/>
                  </a:cubicBezTo>
                  <a:cubicBezTo>
                    <a:pt x="4882" y="2518"/>
                    <a:pt x="4811" y="2447"/>
                    <a:pt x="4715" y="2423"/>
                  </a:cubicBezTo>
                  <a:cubicBezTo>
                    <a:pt x="4709" y="2422"/>
                    <a:pt x="4703" y="2422"/>
                    <a:pt x="4697" y="2422"/>
                  </a:cubicBezTo>
                  <a:cubicBezTo>
                    <a:pt x="4619" y="2422"/>
                    <a:pt x="4536" y="2489"/>
                    <a:pt x="4525" y="2578"/>
                  </a:cubicBezTo>
                  <a:cubicBezTo>
                    <a:pt x="4489" y="2899"/>
                    <a:pt x="4370" y="3197"/>
                    <a:pt x="4192" y="3471"/>
                  </a:cubicBezTo>
                  <a:cubicBezTo>
                    <a:pt x="3809" y="4040"/>
                    <a:pt x="3177" y="4368"/>
                    <a:pt x="2514" y="4368"/>
                  </a:cubicBezTo>
                  <a:cubicBezTo>
                    <a:pt x="2332" y="4368"/>
                    <a:pt x="2147" y="4343"/>
                    <a:pt x="1965" y="4292"/>
                  </a:cubicBezTo>
                  <a:cubicBezTo>
                    <a:pt x="1944" y="4281"/>
                    <a:pt x="1927" y="4275"/>
                    <a:pt x="1911" y="4275"/>
                  </a:cubicBezTo>
                  <a:cubicBezTo>
                    <a:pt x="1891" y="4275"/>
                    <a:pt x="1872" y="4284"/>
                    <a:pt x="1846" y="4304"/>
                  </a:cubicBezTo>
                  <a:lnTo>
                    <a:pt x="917" y="4733"/>
                  </a:lnTo>
                  <a:lnTo>
                    <a:pt x="965" y="3721"/>
                  </a:lnTo>
                  <a:cubicBezTo>
                    <a:pt x="965" y="3673"/>
                    <a:pt x="953" y="3649"/>
                    <a:pt x="929" y="3602"/>
                  </a:cubicBezTo>
                  <a:cubicBezTo>
                    <a:pt x="382" y="2923"/>
                    <a:pt x="358" y="1947"/>
                    <a:pt x="846" y="1220"/>
                  </a:cubicBezTo>
                  <a:cubicBezTo>
                    <a:pt x="1235" y="644"/>
                    <a:pt x="1873" y="327"/>
                    <a:pt x="2524" y="327"/>
                  </a:cubicBezTo>
                  <a:cubicBezTo>
                    <a:pt x="2909" y="327"/>
                    <a:pt x="3299" y="438"/>
                    <a:pt x="3644" y="673"/>
                  </a:cubicBezTo>
                  <a:cubicBezTo>
                    <a:pt x="4084" y="970"/>
                    <a:pt x="4406" y="1435"/>
                    <a:pt x="4501" y="1970"/>
                  </a:cubicBezTo>
                  <a:cubicBezTo>
                    <a:pt x="4523" y="2047"/>
                    <a:pt x="4594" y="2103"/>
                    <a:pt x="4679" y="2103"/>
                  </a:cubicBezTo>
                  <a:cubicBezTo>
                    <a:pt x="4687" y="2103"/>
                    <a:pt x="4695" y="2102"/>
                    <a:pt x="4703" y="2101"/>
                  </a:cubicBezTo>
                  <a:cubicBezTo>
                    <a:pt x="4787" y="2089"/>
                    <a:pt x="4846" y="1994"/>
                    <a:pt x="4834" y="1911"/>
                  </a:cubicBezTo>
                  <a:cubicBezTo>
                    <a:pt x="4715" y="1280"/>
                    <a:pt x="4358" y="744"/>
                    <a:pt x="3834" y="399"/>
                  </a:cubicBezTo>
                  <a:cubicBezTo>
                    <a:pt x="3432" y="129"/>
                    <a:pt x="2977" y="0"/>
                    <a:pt x="25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6" name="Google Shape;7316;p80"/>
            <p:cNvSpPr/>
            <p:nvPr/>
          </p:nvSpPr>
          <p:spPr>
            <a:xfrm>
              <a:off x="4093585" y="3484237"/>
              <a:ext cx="21891" cy="37002"/>
            </a:xfrm>
            <a:custGeom>
              <a:avLst/>
              <a:gdLst/>
              <a:ahLst/>
              <a:cxnLst/>
              <a:rect l="l" t="t" r="r" b="b"/>
              <a:pathLst>
                <a:path w="691" h="1168" extrusionOk="0">
                  <a:moveTo>
                    <a:pt x="155" y="0"/>
                  </a:moveTo>
                  <a:cubicBezTo>
                    <a:pt x="72" y="0"/>
                    <a:pt x="0" y="72"/>
                    <a:pt x="0" y="167"/>
                  </a:cubicBezTo>
                  <a:lnTo>
                    <a:pt x="0" y="1000"/>
                  </a:lnTo>
                  <a:cubicBezTo>
                    <a:pt x="0" y="1084"/>
                    <a:pt x="72" y="1167"/>
                    <a:pt x="155" y="1167"/>
                  </a:cubicBezTo>
                  <a:lnTo>
                    <a:pt x="536" y="1167"/>
                  </a:lnTo>
                  <a:cubicBezTo>
                    <a:pt x="619" y="1167"/>
                    <a:pt x="691" y="1084"/>
                    <a:pt x="691" y="1000"/>
                  </a:cubicBezTo>
                  <a:cubicBezTo>
                    <a:pt x="691" y="893"/>
                    <a:pt x="619" y="822"/>
                    <a:pt x="512" y="822"/>
                  </a:cubicBezTo>
                  <a:lnTo>
                    <a:pt x="322" y="822"/>
                  </a:lnTo>
                  <a:lnTo>
                    <a:pt x="322" y="167"/>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7" name="Google Shape;7317;p80"/>
            <p:cNvSpPr/>
            <p:nvPr/>
          </p:nvSpPr>
          <p:spPr>
            <a:xfrm>
              <a:off x="3967213" y="3408047"/>
              <a:ext cx="275394" cy="303653"/>
            </a:xfrm>
            <a:custGeom>
              <a:avLst/>
              <a:gdLst/>
              <a:ahLst/>
              <a:cxnLst/>
              <a:rect l="l" t="t" r="r" b="b"/>
              <a:pathLst>
                <a:path w="8693" h="9585" extrusionOk="0">
                  <a:moveTo>
                    <a:pt x="3549" y="417"/>
                  </a:moveTo>
                  <a:lnTo>
                    <a:pt x="3549" y="417"/>
                  </a:lnTo>
                  <a:cubicBezTo>
                    <a:pt x="3346" y="1024"/>
                    <a:pt x="3001" y="1322"/>
                    <a:pt x="2775" y="1465"/>
                  </a:cubicBezTo>
                  <a:cubicBezTo>
                    <a:pt x="2799" y="976"/>
                    <a:pt x="3120" y="572"/>
                    <a:pt x="3549" y="417"/>
                  </a:cubicBezTo>
                  <a:close/>
                  <a:moveTo>
                    <a:pt x="4727" y="334"/>
                  </a:moveTo>
                  <a:cubicBezTo>
                    <a:pt x="5382" y="334"/>
                    <a:pt x="5906" y="869"/>
                    <a:pt x="5906" y="1524"/>
                  </a:cubicBezTo>
                  <a:lnTo>
                    <a:pt x="5906" y="2262"/>
                  </a:lnTo>
                  <a:cubicBezTo>
                    <a:pt x="4501" y="2155"/>
                    <a:pt x="4108" y="846"/>
                    <a:pt x="4001" y="334"/>
                  </a:cubicBezTo>
                  <a:close/>
                  <a:moveTo>
                    <a:pt x="2441" y="2643"/>
                  </a:moveTo>
                  <a:lnTo>
                    <a:pt x="2441" y="2893"/>
                  </a:lnTo>
                  <a:cubicBezTo>
                    <a:pt x="2441" y="3036"/>
                    <a:pt x="2453" y="3179"/>
                    <a:pt x="2477" y="3310"/>
                  </a:cubicBezTo>
                  <a:cubicBezTo>
                    <a:pt x="2334" y="3251"/>
                    <a:pt x="2239" y="3120"/>
                    <a:pt x="2239" y="2977"/>
                  </a:cubicBezTo>
                  <a:cubicBezTo>
                    <a:pt x="2239" y="2822"/>
                    <a:pt x="2322" y="2703"/>
                    <a:pt x="2441" y="2643"/>
                  </a:cubicBezTo>
                  <a:close/>
                  <a:moveTo>
                    <a:pt x="6251" y="2655"/>
                  </a:moveTo>
                  <a:cubicBezTo>
                    <a:pt x="6359" y="2715"/>
                    <a:pt x="6442" y="2834"/>
                    <a:pt x="6442" y="2989"/>
                  </a:cubicBezTo>
                  <a:cubicBezTo>
                    <a:pt x="6442" y="3155"/>
                    <a:pt x="6335" y="3286"/>
                    <a:pt x="6204" y="3334"/>
                  </a:cubicBezTo>
                  <a:cubicBezTo>
                    <a:pt x="6228" y="3179"/>
                    <a:pt x="6251" y="3048"/>
                    <a:pt x="6251" y="2917"/>
                  </a:cubicBezTo>
                  <a:lnTo>
                    <a:pt x="6251" y="2655"/>
                  </a:lnTo>
                  <a:close/>
                  <a:moveTo>
                    <a:pt x="3775" y="786"/>
                  </a:moveTo>
                  <a:cubicBezTo>
                    <a:pt x="3846" y="1012"/>
                    <a:pt x="3953" y="1274"/>
                    <a:pt x="4120" y="1524"/>
                  </a:cubicBezTo>
                  <a:cubicBezTo>
                    <a:pt x="4537" y="2167"/>
                    <a:pt x="5144" y="2536"/>
                    <a:pt x="5906" y="2584"/>
                  </a:cubicBezTo>
                  <a:lnTo>
                    <a:pt x="5906" y="2893"/>
                  </a:lnTo>
                  <a:cubicBezTo>
                    <a:pt x="5906" y="3548"/>
                    <a:pt x="5549" y="4179"/>
                    <a:pt x="4977" y="4501"/>
                  </a:cubicBezTo>
                  <a:lnTo>
                    <a:pt x="4727" y="4656"/>
                  </a:lnTo>
                  <a:cubicBezTo>
                    <a:pt x="4608" y="4721"/>
                    <a:pt x="4474" y="4754"/>
                    <a:pt x="4340" y="4754"/>
                  </a:cubicBezTo>
                  <a:cubicBezTo>
                    <a:pt x="4206" y="4754"/>
                    <a:pt x="4073" y="4721"/>
                    <a:pt x="3953" y="4656"/>
                  </a:cubicBezTo>
                  <a:lnTo>
                    <a:pt x="3703" y="4501"/>
                  </a:lnTo>
                  <a:cubicBezTo>
                    <a:pt x="3120" y="4179"/>
                    <a:pt x="2775" y="3572"/>
                    <a:pt x="2775" y="2893"/>
                  </a:cubicBezTo>
                  <a:lnTo>
                    <a:pt x="2775" y="2417"/>
                  </a:lnTo>
                  <a:lnTo>
                    <a:pt x="2775" y="1858"/>
                  </a:lnTo>
                  <a:cubicBezTo>
                    <a:pt x="3001" y="1750"/>
                    <a:pt x="3465" y="1465"/>
                    <a:pt x="3775" y="786"/>
                  </a:cubicBezTo>
                  <a:close/>
                  <a:moveTo>
                    <a:pt x="5001" y="4906"/>
                  </a:moveTo>
                  <a:lnTo>
                    <a:pt x="5001" y="5751"/>
                  </a:lnTo>
                  <a:lnTo>
                    <a:pt x="4965" y="5775"/>
                  </a:lnTo>
                  <a:lnTo>
                    <a:pt x="4334" y="6203"/>
                  </a:lnTo>
                  <a:lnTo>
                    <a:pt x="3692" y="5751"/>
                  </a:lnTo>
                  <a:lnTo>
                    <a:pt x="3692" y="4906"/>
                  </a:lnTo>
                  <a:lnTo>
                    <a:pt x="3775" y="4953"/>
                  </a:lnTo>
                  <a:cubicBezTo>
                    <a:pt x="3953" y="5048"/>
                    <a:pt x="4144" y="5096"/>
                    <a:pt x="4346" y="5096"/>
                  </a:cubicBezTo>
                  <a:cubicBezTo>
                    <a:pt x="4537" y="5096"/>
                    <a:pt x="4727" y="5048"/>
                    <a:pt x="4906" y="4953"/>
                  </a:cubicBezTo>
                  <a:lnTo>
                    <a:pt x="5001" y="4906"/>
                  </a:lnTo>
                  <a:close/>
                  <a:moveTo>
                    <a:pt x="3680" y="6168"/>
                  </a:moveTo>
                  <a:lnTo>
                    <a:pt x="4084" y="6453"/>
                  </a:lnTo>
                  <a:lnTo>
                    <a:pt x="3680" y="6930"/>
                  </a:lnTo>
                  <a:lnTo>
                    <a:pt x="3680" y="6263"/>
                  </a:lnTo>
                  <a:lnTo>
                    <a:pt x="3680" y="6168"/>
                  </a:lnTo>
                  <a:close/>
                  <a:moveTo>
                    <a:pt x="4977" y="6168"/>
                  </a:moveTo>
                  <a:lnTo>
                    <a:pt x="4977" y="6263"/>
                  </a:lnTo>
                  <a:lnTo>
                    <a:pt x="4977" y="6930"/>
                  </a:lnTo>
                  <a:lnTo>
                    <a:pt x="4573" y="6453"/>
                  </a:lnTo>
                  <a:lnTo>
                    <a:pt x="4977" y="6168"/>
                  </a:lnTo>
                  <a:close/>
                  <a:moveTo>
                    <a:pt x="4977" y="7453"/>
                  </a:moveTo>
                  <a:lnTo>
                    <a:pt x="4977" y="8406"/>
                  </a:lnTo>
                  <a:lnTo>
                    <a:pt x="4906" y="7656"/>
                  </a:lnTo>
                  <a:lnTo>
                    <a:pt x="4977" y="7453"/>
                  </a:lnTo>
                  <a:close/>
                  <a:moveTo>
                    <a:pt x="3692" y="7453"/>
                  </a:moveTo>
                  <a:lnTo>
                    <a:pt x="3763" y="7656"/>
                  </a:lnTo>
                  <a:lnTo>
                    <a:pt x="3692" y="8418"/>
                  </a:lnTo>
                  <a:lnTo>
                    <a:pt x="3692" y="7453"/>
                  </a:lnTo>
                  <a:close/>
                  <a:moveTo>
                    <a:pt x="4311" y="6703"/>
                  </a:moveTo>
                  <a:lnTo>
                    <a:pt x="4704" y="7168"/>
                  </a:lnTo>
                  <a:lnTo>
                    <a:pt x="4537" y="7584"/>
                  </a:lnTo>
                  <a:cubicBezTo>
                    <a:pt x="4525" y="7620"/>
                    <a:pt x="4525" y="7632"/>
                    <a:pt x="4525" y="7656"/>
                  </a:cubicBezTo>
                  <a:lnTo>
                    <a:pt x="4680" y="9251"/>
                  </a:lnTo>
                  <a:lnTo>
                    <a:pt x="3942" y="9251"/>
                  </a:lnTo>
                  <a:lnTo>
                    <a:pt x="4108" y="7656"/>
                  </a:lnTo>
                  <a:cubicBezTo>
                    <a:pt x="4108" y="7632"/>
                    <a:pt x="4108" y="7596"/>
                    <a:pt x="4084" y="7584"/>
                  </a:cubicBezTo>
                  <a:lnTo>
                    <a:pt x="3930" y="7168"/>
                  </a:lnTo>
                  <a:lnTo>
                    <a:pt x="4311" y="6703"/>
                  </a:lnTo>
                  <a:close/>
                  <a:moveTo>
                    <a:pt x="3965" y="0"/>
                  </a:moveTo>
                  <a:cubicBezTo>
                    <a:pt x="3906" y="0"/>
                    <a:pt x="3846" y="0"/>
                    <a:pt x="3787" y="12"/>
                  </a:cubicBezTo>
                  <a:cubicBezTo>
                    <a:pt x="3013" y="95"/>
                    <a:pt x="2453" y="750"/>
                    <a:pt x="2441" y="1524"/>
                  </a:cubicBezTo>
                  <a:lnTo>
                    <a:pt x="2441" y="1750"/>
                  </a:lnTo>
                  <a:lnTo>
                    <a:pt x="2441" y="2286"/>
                  </a:lnTo>
                  <a:cubicBezTo>
                    <a:pt x="2120" y="2358"/>
                    <a:pt x="1894" y="2643"/>
                    <a:pt x="1894" y="2977"/>
                  </a:cubicBezTo>
                  <a:cubicBezTo>
                    <a:pt x="1894" y="3358"/>
                    <a:pt x="2191" y="3667"/>
                    <a:pt x="2584" y="3691"/>
                  </a:cubicBezTo>
                  <a:cubicBezTo>
                    <a:pt x="2739" y="4084"/>
                    <a:pt x="3001" y="4441"/>
                    <a:pt x="3358" y="4703"/>
                  </a:cubicBezTo>
                  <a:lnTo>
                    <a:pt x="3358" y="5727"/>
                  </a:lnTo>
                  <a:lnTo>
                    <a:pt x="1620" y="6275"/>
                  </a:lnTo>
                  <a:cubicBezTo>
                    <a:pt x="655" y="6584"/>
                    <a:pt x="12" y="7465"/>
                    <a:pt x="1" y="8489"/>
                  </a:cubicBezTo>
                  <a:lnTo>
                    <a:pt x="1" y="9418"/>
                  </a:lnTo>
                  <a:cubicBezTo>
                    <a:pt x="1" y="9501"/>
                    <a:pt x="72" y="9585"/>
                    <a:pt x="155" y="9585"/>
                  </a:cubicBezTo>
                  <a:lnTo>
                    <a:pt x="1822" y="9585"/>
                  </a:lnTo>
                  <a:cubicBezTo>
                    <a:pt x="1917" y="9585"/>
                    <a:pt x="1989" y="9501"/>
                    <a:pt x="1989" y="9418"/>
                  </a:cubicBezTo>
                  <a:cubicBezTo>
                    <a:pt x="1989" y="9323"/>
                    <a:pt x="1917" y="9251"/>
                    <a:pt x="1822" y="9251"/>
                  </a:cubicBezTo>
                  <a:lnTo>
                    <a:pt x="334" y="9251"/>
                  </a:lnTo>
                  <a:lnTo>
                    <a:pt x="334" y="8489"/>
                  </a:lnTo>
                  <a:cubicBezTo>
                    <a:pt x="334" y="8299"/>
                    <a:pt x="370" y="8120"/>
                    <a:pt x="417" y="7942"/>
                  </a:cubicBezTo>
                  <a:cubicBezTo>
                    <a:pt x="429" y="7894"/>
                    <a:pt x="441" y="7834"/>
                    <a:pt x="453" y="7799"/>
                  </a:cubicBezTo>
                  <a:cubicBezTo>
                    <a:pt x="477" y="7751"/>
                    <a:pt x="501" y="7704"/>
                    <a:pt x="513" y="7644"/>
                  </a:cubicBezTo>
                  <a:cubicBezTo>
                    <a:pt x="739" y="7156"/>
                    <a:pt x="1167" y="6763"/>
                    <a:pt x="1703" y="6608"/>
                  </a:cubicBezTo>
                  <a:lnTo>
                    <a:pt x="2703" y="6287"/>
                  </a:lnTo>
                  <a:lnTo>
                    <a:pt x="3358" y="6084"/>
                  </a:lnTo>
                  <a:lnTo>
                    <a:pt x="3358" y="9251"/>
                  </a:lnTo>
                  <a:lnTo>
                    <a:pt x="2513" y="9251"/>
                  </a:lnTo>
                  <a:cubicBezTo>
                    <a:pt x="2418" y="9251"/>
                    <a:pt x="2346" y="9323"/>
                    <a:pt x="2346" y="9418"/>
                  </a:cubicBezTo>
                  <a:cubicBezTo>
                    <a:pt x="2346" y="9501"/>
                    <a:pt x="2418" y="9585"/>
                    <a:pt x="2513" y="9585"/>
                  </a:cubicBezTo>
                  <a:lnTo>
                    <a:pt x="8525" y="9585"/>
                  </a:lnTo>
                  <a:cubicBezTo>
                    <a:pt x="8609" y="9585"/>
                    <a:pt x="8692" y="9501"/>
                    <a:pt x="8692" y="9418"/>
                  </a:cubicBezTo>
                  <a:lnTo>
                    <a:pt x="8692" y="8489"/>
                  </a:lnTo>
                  <a:cubicBezTo>
                    <a:pt x="8692" y="7930"/>
                    <a:pt x="8466" y="7358"/>
                    <a:pt x="8073" y="6942"/>
                  </a:cubicBezTo>
                  <a:cubicBezTo>
                    <a:pt x="8042" y="6904"/>
                    <a:pt x="8001" y="6886"/>
                    <a:pt x="7957" y="6886"/>
                  </a:cubicBezTo>
                  <a:cubicBezTo>
                    <a:pt x="7917" y="6886"/>
                    <a:pt x="7875" y="6901"/>
                    <a:pt x="7835" y="6930"/>
                  </a:cubicBezTo>
                  <a:cubicBezTo>
                    <a:pt x="7763" y="6989"/>
                    <a:pt x="7763" y="7096"/>
                    <a:pt x="7823" y="7168"/>
                  </a:cubicBezTo>
                  <a:cubicBezTo>
                    <a:pt x="8156" y="7537"/>
                    <a:pt x="8335" y="8001"/>
                    <a:pt x="8335" y="8489"/>
                  </a:cubicBezTo>
                  <a:lnTo>
                    <a:pt x="8335" y="9251"/>
                  </a:lnTo>
                  <a:lnTo>
                    <a:pt x="5311" y="9251"/>
                  </a:lnTo>
                  <a:lnTo>
                    <a:pt x="5311" y="6084"/>
                  </a:lnTo>
                  <a:lnTo>
                    <a:pt x="6942" y="6608"/>
                  </a:lnTo>
                  <a:cubicBezTo>
                    <a:pt x="7085" y="6644"/>
                    <a:pt x="7216" y="6703"/>
                    <a:pt x="7335" y="6763"/>
                  </a:cubicBezTo>
                  <a:cubicBezTo>
                    <a:pt x="7359" y="6779"/>
                    <a:pt x="7388" y="6787"/>
                    <a:pt x="7418" y="6787"/>
                  </a:cubicBezTo>
                  <a:cubicBezTo>
                    <a:pt x="7474" y="6787"/>
                    <a:pt x="7534" y="6758"/>
                    <a:pt x="7573" y="6703"/>
                  </a:cubicBezTo>
                  <a:cubicBezTo>
                    <a:pt x="7621" y="6632"/>
                    <a:pt x="7585" y="6525"/>
                    <a:pt x="7513" y="6465"/>
                  </a:cubicBezTo>
                  <a:cubicBezTo>
                    <a:pt x="7359" y="6394"/>
                    <a:pt x="7216" y="6322"/>
                    <a:pt x="7061" y="6275"/>
                  </a:cubicBezTo>
                  <a:lnTo>
                    <a:pt x="5323" y="5715"/>
                  </a:lnTo>
                  <a:lnTo>
                    <a:pt x="5323" y="4679"/>
                  </a:lnTo>
                  <a:cubicBezTo>
                    <a:pt x="5680" y="4429"/>
                    <a:pt x="5954" y="4072"/>
                    <a:pt x="6097" y="3667"/>
                  </a:cubicBezTo>
                  <a:cubicBezTo>
                    <a:pt x="6466" y="3655"/>
                    <a:pt x="6787" y="3346"/>
                    <a:pt x="6787" y="2953"/>
                  </a:cubicBezTo>
                  <a:cubicBezTo>
                    <a:pt x="6787" y="2631"/>
                    <a:pt x="6561" y="2346"/>
                    <a:pt x="6251" y="2274"/>
                  </a:cubicBezTo>
                  <a:lnTo>
                    <a:pt x="6251" y="1512"/>
                  </a:lnTo>
                  <a:cubicBezTo>
                    <a:pt x="6251" y="679"/>
                    <a:pt x="5561" y="0"/>
                    <a:pt x="4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8" name="Google Shape;7318;p80"/>
            <p:cNvSpPr/>
            <p:nvPr/>
          </p:nvSpPr>
          <p:spPr>
            <a:xfrm>
              <a:off x="4239154" y="3387518"/>
              <a:ext cx="44922" cy="65071"/>
            </a:xfrm>
            <a:custGeom>
              <a:avLst/>
              <a:gdLst/>
              <a:ahLst/>
              <a:cxnLst/>
              <a:rect l="l" t="t" r="r" b="b"/>
              <a:pathLst>
                <a:path w="1418" h="2054" extrusionOk="0">
                  <a:moveTo>
                    <a:pt x="664" y="1"/>
                  </a:moveTo>
                  <a:cubicBezTo>
                    <a:pt x="396" y="1"/>
                    <a:pt x="158" y="171"/>
                    <a:pt x="49" y="422"/>
                  </a:cubicBezTo>
                  <a:cubicBezTo>
                    <a:pt x="1" y="505"/>
                    <a:pt x="49" y="612"/>
                    <a:pt x="132" y="648"/>
                  </a:cubicBezTo>
                  <a:cubicBezTo>
                    <a:pt x="156" y="657"/>
                    <a:pt x="181" y="662"/>
                    <a:pt x="204" y="662"/>
                  </a:cubicBezTo>
                  <a:cubicBezTo>
                    <a:pt x="272" y="662"/>
                    <a:pt x="332" y="624"/>
                    <a:pt x="358" y="553"/>
                  </a:cubicBezTo>
                  <a:cubicBezTo>
                    <a:pt x="412" y="436"/>
                    <a:pt x="532" y="347"/>
                    <a:pt x="668" y="347"/>
                  </a:cubicBezTo>
                  <a:cubicBezTo>
                    <a:pt x="683" y="347"/>
                    <a:pt x="699" y="348"/>
                    <a:pt x="715" y="351"/>
                  </a:cubicBezTo>
                  <a:cubicBezTo>
                    <a:pt x="894" y="362"/>
                    <a:pt x="1037" y="505"/>
                    <a:pt x="1049" y="684"/>
                  </a:cubicBezTo>
                  <a:cubicBezTo>
                    <a:pt x="1049" y="767"/>
                    <a:pt x="1037" y="851"/>
                    <a:pt x="1001" y="910"/>
                  </a:cubicBezTo>
                  <a:cubicBezTo>
                    <a:pt x="953" y="982"/>
                    <a:pt x="882" y="1029"/>
                    <a:pt x="799" y="1065"/>
                  </a:cubicBezTo>
                  <a:cubicBezTo>
                    <a:pt x="561" y="1136"/>
                    <a:pt x="406" y="1208"/>
                    <a:pt x="406" y="1374"/>
                  </a:cubicBezTo>
                  <a:lnTo>
                    <a:pt x="406" y="1898"/>
                  </a:lnTo>
                  <a:cubicBezTo>
                    <a:pt x="406" y="1982"/>
                    <a:pt x="477" y="2053"/>
                    <a:pt x="561" y="2053"/>
                  </a:cubicBezTo>
                  <a:cubicBezTo>
                    <a:pt x="656" y="2053"/>
                    <a:pt x="727" y="1982"/>
                    <a:pt x="727" y="1898"/>
                  </a:cubicBezTo>
                  <a:lnTo>
                    <a:pt x="727" y="1446"/>
                  </a:lnTo>
                  <a:cubicBezTo>
                    <a:pt x="763" y="1434"/>
                    <a:pt x="799" y="1422"/>
                    <a:pt x="882" y="1386"/>
                  </a:cubicBezTo>
                  <a:cubicBezTo>
                    <a:pt x="1037" y="1339"/>
                    <a:pt x="1180" y="1243"/>
                    <a:pt x="1263" y="1101"/>
                  </a:cubicBezTo>
                  <a:cubicBezTo>
                    <a:pt x="1370" y="958"/>
                    <a:pt x="1418" y="803"/>
                    <a:pt x="1394" y="660"/>
                  </a:cubicBezTo>
                  <a:cubicBezTo>
                    <a:pt x="1370" y="315"/>
                    <a:pt x="1096" y="29"/>
                    <a:pt x="739" y="5"/>
                  </a:cubicBezTo>
                  <a:cubicBezTo>
                    <a:pt x="714" y="2"/>
                    <a:pt x="689" y="1"/>
                    <a:pt x="6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9" name="Google Shape;7319;p80"/>
            <p:cNvSpPr/>
            <p:nvPr/>
          </p:nvSpPr>
          <p:spPr>
            <a:xfrm>
              <a:off x="4250876" y="3457816"/>
              <a:ext cx="14351" cy="14383"/>
            </a:xfrm>
            <a:custGeom>
              <a:avLst/>
              <a:gdLst/>
              <a:ahLst/>
              <a:cxnLst/>
              <a:rect l="l" t="t" r="r" b="b"/>
              <a:pathLst>
                <a:path w="453" h="454" extrusionOk="0">
                  <a:moveTo>
                    <a:pt x="226" y="1"/>
                  </a:moveTo>
                  <a:cubicBezTo>
                    <a:pt x="107" y="1"/>
                    <a:pt x="0" y="108"/>
                    <a:pt x="0" y="227"/>
                  </a:cubicBezTo>
                  <a:cubicBezTo>
                    <a:pt x="0" y="346"/>
                    <a:pt x="107" y="453"/>
                    <a:pt x="226" y="453"/>
                  </a:cubicBezTo>
                  <a:cubicBezTo>
                    <a:pt x="345" y="453"/>
                    <a:pt x="453" y="346"/>
                    <a:pt x="453" y="227"/>
                  </a:cubicBezTo>
                  <a:cubicBezTo>
                    <a:pt x="453" y="108"/>
                    <a:pt x="345" y="1"/>
                    <a:pt x="2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20" name="Google Shape;7320;p80"/>
          <p:cNvGrpSpPr/>
          <p:nvPr/>
        </p:nvGrpSpPr>
        <p:grpSpPr>
          <a:xfrm>
            <a:off x="871254" y="3360146"/>
            <a:ext cx="285183" cy="347023"/>
            <a:chOff x="871254" y="3360146"/>
            <a:chExt cx="285183" cy="347023"/>
          </a:xfrm>
        </p:grpSpPr>
        <p:sp>
          <p:nvSpPr>
            <p:cNvPr id="7321" name="Google Shape;7321;p80"/>
            <p:cNvSpPr/>
            <p:nvPr/>
          </p:nvSpPr>
          <p:spPr>
            <a:xfrm>
              <a:off x="871254" y="3360146"/>
              <a:ext cx="135052" cy="164863"/>
            </a:xfrm>
            <a:custGeom>
              <a:avLst/>
              <a:gdLst/>
              <a:ahLst/>
              <a:cxnLst/>
              <a:rect l="l" t="t" r="r" b="b"/>
              <a:pathLst>
                <a:path w="4263" h="5204" extrusionOk="0">
                  <a:moveTo>
                    <a:pt x="4084" y="0"/>
                  </a:moveTo>
                  <a:cubicBezTo>
                    <a:pt x="2965" y="107"/>
                    <a:pt x="1941" y="619"/>
                    <a:pt x="1179" y="1453"/>
                  </a:cubicBezTo>
                  <a:cubicBezTo>
                    <a:pt x="417" y="2286"/>
                    <a:pt x="0" y="3358"/>
                    <a:pt x="0" y="4489"/>
                  </a:cubicBezTo>
                  <a:cubicBezTo>
                    <a:pt x="0" y="4679"/>
                    <a:pt x="12" y="4870"/>
                    <a:pt x="36" y="5060"/>
                  </a:cubicBezTo>
                  <a:cubicBezTo>
                    <a:pt x="48" y="5144"/>
                    <a:pt x="107" y="5203"/>
                    <a:pt x="191" y="5203"/>
                  </a:cubicBezTo>
                  <a:lnTo>
                    <a:pt x="214" y="5203"/>
                  </a:lnTo>
                  <a:cubicBezTo>
                    <a:pt x="298" y="5179"/>
                    <a:pt x="357" y="5108"/>
                    <a:pt x="345" y="5025"/>
                  </a:cubicBezTo>
                  <a:cubicBezTo>
                    <a:pt x="310" y="4834"/>
                    <a:pt x="310" y="4667"/>
                    <a:pt x="310" y="4477"/>
                  </a:cubicBezTo>
                  <a:cubicBezTo>
                    <a:pt x="310" y="2310"/>
                    <a:pt x="1941" y="524"/>
                    <a:pt x="4096" y="310"/>
                  </a:cubicBezTo>
                  <a:cubicBezTo>
                    <a:pt x="4107" y="312"/>
                    <a:pt x="4118" y="313"/>
                    <a:pt x="4128" y="313"/>
                  </a:cubicBezTo>
                  <a:cubicBezTo>
                    <a:pt x="4215" y="313"/>
                    <a:pt x="4263" y="229"/>
                    <a:pt x="4263" y="155"/>
                  </a:cubicBezTo>
                  <a:cubicBezTo>
                    <a:pt x="4239" y="60"/>
                    <a:pt x="4167" y="0"/>
                    <a:pt x="4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2" name="Google Shape;7322;p80"/>
            <p:cNvSpPr/>
            <p:nvPr/>
          </p:nvSpPr>
          <p:spPr>
            <a:xfrm>
              <a:off x="876132" y="3360146"/>
              <a:ext cx="280305" cy="347023"/>
            </a:xfrm>
            <a:custGeom>
              <a:avLst/>
              <a:gdLst/>
              <a:ahLst/>
              <a:cxnLst/>
              <a:rect l="l" t="t" r="r" b="b"/>
              <a:pathLst>
                <a:path w="8848" h="10954" extrusionOk="0">
                  <a:moveTo>
                    <a:pt x="4585" y="0"/>
                  </a:moveTo>
                  <a:cubicBezTo>
                    <a:pt x="4490" y="0"/>
                    <a:pt x="4418" y="60"/>
                    <a:pt x="4418" y="155"/>
                  </a:cubicBezTo>
                  <a:cubicBezTo>
                    <a:pt x="4418" y="238"/>
                    <a:pt x="4478" y="322"/>
                    <a:pt x="4561" y="322"/>
                  </a:cubicBezTo>
                  <a:cubicBezTo>
                    <a:pt x="6787" y="441"/>
                    <a:pt x="8526" y="2262"/>
                    <a:pt x="8526" y="4489"/>
                  </a:cubicBezTo>
                  <a:cubicBezTo>
                    <a:pt x="8526" y="6298"/>
                    <a:pt x="7359" y="7906"/>
                    <a:pt x="5621" y="8454"/>
                  </a:cubicBezTo>
                  <a:cubicBezTo>
                    <a:pt x="5597" y="8477"/>
                    <a:pt x="5549" y="8489"/>
                    <a:pt x="5537" y="8537"/>
                  </a:cubicBezTo>
                  <a:lnTo>
                    <a:pt x="4347" y="10501"/>
                  </a:lnTo>
                  <a:lnTo>
                    <a:pt x="3156" y="8537"/>
                  </a:lnTo>
                  <a:cubicBezTo>
                    <a:pt x="3132" y="8501"/>
                    <a:pt x="3108" y="8477"/>
                    <a:pt x="3061" y="8454"/>
                  </a:cubicBezTo>
                  <a:cubicBezTo>
                    <a:pt x="1727" y="8025"/>
                    <a:pt x="715" y="6965"/>
                    <a:pt x="322" y="5632"/>
                  </a:cubicBezTo>
                  <a:cubicBezTo>
                    <a:pt x="303" y="5556"/>
                    <a:pt x="238" y="5517"/>
                    <a:pt x="177" y="5517"/>
                  </a:cubicBezTo>
                  <a:cubicBezTo>
                    <a:pt x="161" y="5517"/>
                    <a:pt x="146" y="5520"/>
                    <a:pt x="132" y="5525"/>
                  </a:cubicBezTo>
                  <a:cubicBezTo>
                    <a:pt x="37" y="5560"/>
                    <a:pt x="1" y="5644"/>
                    <a:pt x="25" y="5715"/>
                  </a:cubicBezTo>
                  <a:cubicBezTo>
                    <a:pt x="239" y="6429"/>
                    <a:pt x="608" y="7084"/>
                    <a:pt x="1132" y="7608"/>
                  </a:cubicBezTo>
                  <a:cubicBezTo>
                    <a:pt x="1632" y="8132"/>
                    <a:pt x="2239" y="8513"/>
                    <a:pt x="2930" y="8739"/>
                  </a:cubicBezTo>
                  <a:lnTo>
                    <a:pt x="4228" y="10882"/>
                  </a:lnTo>
                  <a:cubicBezTo>
                    <a:pt x="4251" y="10930"/>
                    <a:pt x="4299" y="10954"/>
                    <a:pt x="4359" y="10954"/>
                  </a:cubicBezTo>
                  <a:cubicBezTo>
                    <a:pt x="4418" y="10954"/>
                    <a:pt x="4466" y="10930"/>
                    <a:pt x="4490" y="10882"/>
                  </a:cubicBezTo>
                  <a:lnTo>
                    <a:pt x="5787" y="8739"/>
                  </a:lnTo>
                  <a:cubicBezTo>
                    <a:pt x="6668" y="8442"/>
                    <a:pt x="7407" y="7894"/>
                    <a:pt x="7978" y="7144"/>
                  </a:cubicBezTo>
                  <a:cubicBezTo>
                    <a:pt x="8550" y="6370"/>
                    <a:pt x="8847" y="5441"/>
                    <a:pt x="8847" y="4465"/>
                  </a:cubicBezTo>
                  <a:cubicBezTo>
                    <a:pt x="8847" y="2107"/>
                    <a:pt x="6978" y="119"/>
                    <a:pt x="4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3" name="Google Shape;7323;p80"/>
            <p:cNvSpPr/>
            <p:nvPr/>
          </p:nvSpPr>
          <p:spPr>
            <a:xfrm>
              <a:off x="950073" y="3450656"/>
              <a:ext cx="792" cy="1172"/>
            </a:xfrm>
            <a:custGeom>
              <a:avLst/>
              <a:gdLst/>
              <a:ahLst/>
              <a:cxnLst/>
              <a:rect l="l" t="t" r="r" b="b"/>
              <a:pathLst>
                <a:path w="25" h="37" extrusionOk="0">
                  <a:moveTo>
                    <a:pt x="24" y="1"/>
                  </a:moveTo>
                  <a:lnTo>
                    <a:pt x="12" y="24"/>
                  </a:lnTo>
                  <a:cubicBezTo>
                    <a:pt x="12" y="24"/>
                    <a:pt x="0" y="24"/>
                    <a:pt x="0" y="36"/>
                  </a:cubicBezTo>
                  <a:cubicBezTo>
                    <a:pt x="12" y="24"/>
                    <a:pt x="24" y="24"/>
                    <a:pt x="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4" name="Google Shape;7324;p80"/>
            <p:cNvSpPr/>
            <p:nvPr/>
          </p:nvSpPr>
          <p:spPr>
            <a:xfrm>
              <a:off x="923304" y="3434784"/>
              <a:ext cx="178042" cy="156594"/>
            </a:xfrm>
            <a:custGeom>
              <a:avLst/>
              <a:gdLst/>
              <a:ahLst/>
              <a:cxnLst/>
              <a:rect l="l" t="t" r="r" b="b"/>
              <a:pathLst>
                <a:path w="5620" h="4943" extrusionOk="0">
                  <a:moveTo>
                    <a:pt x="845" y="549"/>
                  </a:moveTo>
                  <a:cubicBezTo>
                    <a:pt x="844" y="550"/>
                    <a:pt x="842" y="552"/>
                    <a:pt x="841" y="553"/>
                  </a:cubicBezTo>
                  <a:lnTo>
                    <a:pt x="841" y="553"/>
                  </a:lnTo>
                  <a:cubicBezTo>
                    <a:pt x="842" y="552"/>
                    <a:pt x="844" y="550"/>
                    <a:pt x="845" y="549"/>
                  </a:cubicBezTo>
                  <a:close/>
                  <a:moveTo>
                    <a:pt x="4548" y="2561"/>
                  </a:moveTo>
                  <a:lnTo>
                    <a:pt x="4548" y="3145"/>
                  </a:lnTo>
                  <a:cubicBezTo>
                    <a:pt x="4548" y="3228"/>
                    <a:pt x="4620" y="3300"/>
                    <a:pt x="4715" y="3300"/>
                  </a:cubicBezTo>
                  <a:lnTo>
                    <a:pt x="5298" y="3300"/>
                  </a:lnTo>
                  <a:lnTo>
                    <a:pt x="5298" y="3871"/>
                  </a:lnTo>
                  <a:lnTo>
                    <a:pt x="4715" y="3871"/>
                  </a:lnTo>
                  <a:cubicBezTo>
                    <a:pt x="4620" y="3871"/>
                    <a:pt x="4548" y="3942"/>
                    <a:pt x="4548" y="4038"/>
                  </a:cubicBezTo>
                  <a:lnTo>
                    <a:pt x="4548" y="4609"/>
                  </a:lnTo>
                  <a:lnTo>
                    <a:pt x="3989" y="4609"/>
                  </a:lnTo>
                  <a:lnTo>
                    <a:pt x="3989" y="4038"/>
                  </a:lnTo>
                  <a:cubicBezTo>
                    <a:pt x="3989" y="3942"/>
                    <a:pt x="3905" y="3871"/>
                    <a:pt x="3822" y="3871"/>
                  </a:cubicBezTo>
                  <a:lnTo>
                    <a:pt x="3239" y="3871"/>
                  </a:lnTo>
                  <a:lnTo>
                    <a:pt x="3239" y="3300"/>
                  </a:lnTo>
                  <a:lnTo>
                    <a:pt x="3822" y="3300"/>
                  </a:lnTo>
                  <a:cubicBezTo>
                    <a:pt x="3905" y="3300"/>
                    <a:pt x="3989" y="3228"/>
                    <a:pt x="3989" y="3145"/>
                  </a:cubicBezTo>
                  <a:lnTo>
                    <a:pt x="3989" y="2561"/>
                  </a:lnTo>
                  <a:close/>
                  <a:moveTo>
                    <a:pt x="1441" y="0"/>
                  </a:moveTo>
                  <a:cubicBezTo>
                    <a:pt x="1159" y="0"/>
                    <a:pt x="895" y="90"/>
                    <a:pt x="667" y="263"/>
                  </a:cubicBezTo>
                  <a:cubicBezTo>
                    <a:pt x="0" y="787"/>
                    <a:pt x="0" y="1716"/>
                    <a:pt x="274" y="2347"/>
                  </a:cubicBezTo>
                  <a:cubicBezTo>
                    <a:pt x="441" y="2704"/>
                    <a:pt x="679" y="3038"/>
                    <a:pt x="988" y="3371"/>
                  </a:cubicBezTo>
                  <a:cubicBezTo>
                    <a:pt x="1441" y="3859"/>
                    <a:pt x="1941" y="4228"/>
                    <a:pt x="2405" y="4585"/>
                  </a:cubicBezTo>
                  <a:cubicBezTo>
                    <a:pt x="2441" y="4597"/>
                    <a:pt x="2465" y="4609"/>
                    <a:pt x="2500" y="4609"/>
                  </a:cubicBezTo>
                  <a:cubicBezTo>
                    <a:pt x="2524" y="4609"/>
                    <a:pt x="2560" y="4597"/>
                    <a:pt x="2584" y="4585"/>
                  </a:cubicBezTo>
                  <a:cubicBezTo>
                    <a:pt x="2798" y="4454"/>
                    <a:pt x="2977" y="4312"/>
                    <a:pt x="3131" y="4193"/>
                  </a:cubicBezTo>
                  <a:lnTo>
                    <a:pt x="3667" y="4193"/>
                  </a:lnTo>
                  <a:lnTo>
                    <a:pt x="3667" y="4776"/>
                  </a:lnTo>
                  <a:cubicBezTo>
                    <a:pt x="3667" y="4859"/>
                    <a:pt x="3739" y="4943"/>
                    <a:pt x="3834" y="4943"/>
                  </a:cubicBezTo>
                  <a:lnTo>
                    <a:pt x="4715" y="4943"/>
                  </a:lnTo>
                  <a:cubicBezTo>
                    <a:pt x="4798" y="4943"/>
                    <a:pt x="4870" y="4859"/>
                    <a:pt x="4870" y="4776"/>
                  </a:cubicBezTo>
                  <a:lnTo>
                    <a:pt x="4870" y="4193"/>
                  </a:lnTo>
                  <a:lnTo>
                    <a:pt x="5453" y="4193"/>
                  </a:lnTo>
                  <a:cubicBezTo>
                    <a:pt x="5548" y="4193"/>
                    <a:pt x="5620" y="4121"/>
                    <a:pt x="5620" y="4026"/>
                  </a:cubicBezTo>
                  <a:lnTo>
                    <a:pt x="5620" y="3157"/>
                  </a:lnTo>
                  <a:cubicBezTo>
                    <a:pt x="5620" y="3050"/>
                    <a:pt x="5548" y="2978"/>
                    <a:pt x="5453" y="2978"/>
                  </a:cubicBezTo>
                  <a:lnTo>
                    <a:pt x="4882" y="2978"/>
                  </a:lnTo>
                  <a:lnTo>
                    <a:pt x="4882" y="2395"/>
                  </a:lnTo>
                  <a:cubicBezTo>
                    <a:pt x="4882" y="2323"/>
                    <a:pt x="4834" y="2276"/>
                    <a:pt x="4775" y="2252"/>
                  </a:cubicBezTo>
                  <a:cubicBezTo>
                    <a:pt x="4798" y="2157"/>
                    <a:pt x="4834" y="2073"/>
                    <a:pt x="4858" y="1966"/>
                  </a:cubicBezTo>
                  <a:cubicBezTo>
                    <a:pt x="4882" y="1871"/>
                    <a:pt x="4834" y="1787"/>
                    <a:pt x="4739" y="1776"/>
                  </a:cubicBezTo>
                  <a:cubicBezTo>
                    <a:pt x="4725" y="1771"/>
                    <a:pt x="4710" y="1769"/>
                    <a:pt x="4695" y="1769"/>
                  </a:cubicBezTo>
                  <a:cubicBezTo>
                    <a:pt x="4625" y="1769"/>
                    <a:pt x="4558" y="1816"/>
                    <a:pt x="4548" y="1895"/>
                  </a:cubicBezTo>
                  <a:cubicBezTo>
                    <a:pt x="4525" y="2014"/>
                    <a:pt x="4489" y="2109"/>
                    <a:pt x="4429" y="2228"/>
                  </a:cubicBezTo>
                  <a:lnTo>
                    <a:pt x="3834" y="2228"/>
                  </a:lnTo>
                  <a:cubicBezTo>
                    <a:pt x="3739" y="2228"/>
                    <a:pt x="3667" y="2311"/>
                    <a:pt x="3667" y="2395"/>
                  </a:cubicBezTo>
                  <a:lnTo>
                    <a:pt x="3667" y="2978"/>
                  </a:lnTo>
                  <a:lnTo>
                    <a:pt x="3096" y="2978"/>
                  </a:lnTo>
                  <a:cubicBezTo>
                    <a:pt x="3001" y="2978"/>
                    <a:pt x="2929" y="3050"/>
                    <a:pt x="2929" y="3145"/>
                  </a:cubicBezTo>
                  <a:lnTo>
                    <a:pt x="2929" y="3942"/>
                  </a:lnTo>
                  <a:cubicBezTo>
                    <a:pt x="2798" y="4050"/>
                    <a:pt x="2655" y="4157"/>
                    <a:pt x="2500" y="4252"/>
                  </a:cubicBezTo>
                  <a:cubicBezTo>
                    <a:pt x="2060" y="3942"/>
                    <a:pt x="1619" y="3585"/>
                    <a:pt x="1215" y="3169"/>
                  </a:cubicBezTo>
                  <a:cubicBezTo>
                    <a:pt x="917" y="2859"/>
                    <a:pt x="715" y="2549"/>
                    <a:pt x="560" y="2228"/>
                  </a:cubicBezTo>
                  <a:cubicBezTo>
                    <a:pt x="322" y="1718"/>
                    <a:pt x="322" y="970"/>
                    <a:pt x="841" y="553"/>
                  </a:cubicBezTo>
                  <a:lnTo>
                    <a:pt x="841" y="553"/>
                  </a:lnTo>
                  <a:cubicBezTo>
                    <a:pt x="770" y="610"/>
                    <a:pt x="665" y="692"/>
                    <a:pt x="665" y="692"/>
                  </a:cubicBezTo>
                  <a:cubicBezTo>
                    <a:pt x="664" y="692"/>
                    <a:pt x="713" y="653"/>
                    <a:pt x="857" y="537"/>
                  </a:cubicBezTo>
                  <a:cubicBezTo>
                    <a:pt x="887" y="514"/>
                    <a:pt x="899" y="505"/>
                    <a:pt x="899" y="505"/>
                  </a:cubicBezTo>
                  <a:lnTo>
                    <a:pt x="899" y="505"/>
                  </a:lnTo>
                  <a:cubicBezTo>
                    <a:pt x="899" y="505"/>
                    <a:pt x="887" y="514"/>
                    <a:pt x="869" y="525"/>
                  </a:cubicBezTo>
                  <a:cubicBezTo>
                    <a:pt x="1045" y="396"/>
                    <a:pt x="1250" y="331"/>
                    <a:pt x="1461" y="331"/>
                  </a:cubicBezTo>
                  <a:cubicBezTo>
                    <a:pt x="1521" y="331"/>
                    <a:pt x="1582" y="336"/>
                    <a:pt x="1643" y="347"/>
                  </a:cubicBezTo>
                  <a:cubicBezTo>
                    <a:pt x="1941" y="406"/>
                    <a:pt x="2191" y="561"/>
                    <a:pt x="2358" y="799"/>
                  </a:cubicBezTo>
                  <a:cubicBezTo>
                    <a:pt x="2396" y="866"/>
                    <a:pt x="2445" y="893"/>
                    <a:pt x="2495" y="893"/>
                  </a:cubicBezTo>
                  <a:cubicBezTo>
                    <a:pt x="2552" y="893"/>
                    <a:pt x="2611" y="857"/>
                    <a:pt x="2655" y="799"/>
                  </a:cubicBezTo>
                  <a:cubicBezTo>
                    <a:pt x="2903" y="497"/>
                    <a:pt x="3171" y="342"/>
                    <a:pt x="3440" y="342"/>
                  </a:cubicBezTo>
                  <a:cubicBezTo>
                    <a:pt x="3468" y="342"/>
                    <a:pt x="3496" y="343"/>
                    <a:pt x="3524" y="347"/>
                  </a:cubicBezTo>
                  <a:lnTo>
                    <a:pt x="3536" y="347"/>
                  </a:lnTo>
                  <a:cubicBezTo>
                    <a:pt x="3763" y="347"/>
                    <a:pt x="3929" y="383"/>
                    <a:pt x="4072" y="478"/>
                  </a:cubicBezTo>
                  <a:cubicBezTo>
                    <a:pt x="4227" y="561"/>
                    <a:pt x="4358" y="716"/>
                    <a:pt x="4441" y="894"/>
                  </a:cubicBezTo>
                  <a:cubicBezTo>
                    <a:pt x="4501" y="1014"/>
                    <a:pt x="4548" y="1133"/>
                    <a:pt x="4560" y="1264"/>
                  </a:cubicBezTo>
                  <a:cubicBezTo>
                    <a:pt x="4584" y="1335"/>
                    <a:pt x="4644" y="1395"/>
                    <a:pt x="4727" y="1395"/>
                  </a:cubicBezTo>
                  <a:lnTo>
                    <a:pt x="4763" y="1395"/>
                  </a:lnTo>
                  <a:cubicBezTo>
                    <a:pt x="4846" y="1383"/>
                    <a:pt x="4906" y="1287"/>
                    <a:pt x="4894" y="1204"/>
                  </a:cubicBezTo>
                  <a:cubicBezTo>
                    <a:pt x="4858" y="1037"/>
                    <a:pt x="4822" y="883"/>
                    <a:pt x="4739" y="740"/>
                  </a:cubicBezTo>
                  <a:cubicBezTo>
                    <a:pt x="4620" y="525"/>
                    <a:pt x="4465" y="323"/>
                    <a:pt x="4251" y="192"/>
                  </a:cubicBezTo>
                  <a:cubicBezTo>
                    <a:pt x="4060" y="73"/>
                    <a:pt x="3834" y="13"/>
                    <a:pt x="3548" y="13"/>
                  </a:cubicBezTo>
                  <a:cubicBezTo>
                    <a:pt x="3514" y="10"/>
                    <a:pt x="3479" y="8"/>
                    <a:pt x="3445" y="8"/>
                  </a:cubicBezTo>
                  <a:cubicBezTo>
                    <a:pt x="3115" y="8"/>
                    <a:pt x="2805" y="165"/>
                    <a:pt x="2524" y="478"/>
                  </a:cubicBezTo>
                  <a:cubicBezTo>
                    <a:pt x="2322" y="240"/>
                    <a:pt x="2036" y="85"/>
                    <a:pt x="1703" y="25"/>
                  </a:cubicBezTo>
                  <a:cubicBezTo>
                    <a:pt x="1614" y="9"/>
                    <a:pt x="1527"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25" name="Google Shape;7325;p80"/>
          <p:cNvGrpSpPr/>
          <p:nvPr/>
        </p:nvGrpSpPr>
        <p:grpSpPr>
          <a:xfrm>
            <a:off x="2665165" y="3360146"/>
            <a:ext cx="281794" cy="349684"/>
            <a:chOff x="2665165" y="3360146"/>
            <a:chExt cx="281794" cy="349684"/>
          </a:xfrm>
        </p:grpSpPr>
        <p:sp>
          <p:nvSpPr>
            <p:cNvPr id="7326" name="Google Shape;7326;p80"/>
            <p:cNvSpPr/>
            <p:nvPr/>
          </p:nvSpPr>
          <p:spPr>
            <a:xfrm>
              <a:off x="2665165" y="3495547"/>
              <a:ext cx="136572" cy="214284"/>
            </a:xfrm>
            <a:custGeom>
              <a:avLst/>
              <a:gdLst/>
              <a:ahLst/>
              <a:cxnLst/>
              <a:rect l="l" t="t" r="r" b="b"/>
              <a:pathLst>
                <a:path w="4311" h="6764" extrusionOk="0">
                  <a:moveTo>
                    <a:pt x="3977" y="4453"/>
                  </a:moveTo>
                  <a:lnTo>
                    <a:pt x="3977" y="5049"/>
                  </a:lnTo>
                  <a:lnTo>
                    <a:pt x="2441" y="5049"/>
                  </a:lnTo>
                  <a:lnTo>
                    <a:pt x="2441" y="4453"/>
                  </a:lnTo>
                  <a:close/>
                  <a:moveTo>
                    <a:pt x="167" y="0"/>
                  </a:moveTo>
                  <a:cubicBezTo>
                    <a:pt x="84" y="0"/>
                    <a:pt x="0" y="72"/>
                    <a:pt x="0" y="167"/>
                  </a:cubicBezTo>
                  <a:lnTo>
                    <a:pt x="0" y="1727"/>
                  </a:lnTo>
                  <a:cubicBezTo>
                    <a:pt x="0" y="1858"/>
                    <a:pt x="84" y="2001"/>
                    <a:pt x="179" y="2072"/>
                  </a:cubicBezTo>
                  <a:lnTo>
                    <a:pt x="1167" y="2751"/>
                  </a:lnTo>
                  <a:cubicBezTo>
                    <a:pt x="1196" y="2770"/>
                    <a:pt x="1230" y="2779"/>
                    <a:pt x="1264" y="2779"/>
                  </a:cubicBezTo>
                  <a:cubicBezTo>
                    <a:pt x="1315" y="2779"/>
                    <a:pt x="1365" y="2758"/>
                    <a:pt x="1393" y="2715"/>
                  </a:cubicBezTo>
                  <a:cubicBezTo>
                    <a:pt x="1429" y="2632"/>
                    <a:pt x="1417" y="2536"/>
                    <a:pt x="1346" y="2489"/>
                  </a:cubicBezTo>
                  <a:lnTo>
                    <a:pt x="357" y="1798"/>
                  </a:lnTo>
                  <a:cubicBezTo>
                    <a:pt x="334" y="1786"/>
                    <a:pt x="322" y="1763"/>
                    <a:pt x="322" y="1727"/>
                  </a:cubicBezTo>
                  <a:lnTo>
                    <a:pt x="322" y="334"/>
                  </a:lnTo>
                  <a:lnTo>
                    <a:pt x="655" y="334"/>
                  </a:lnTo>
                  <a:cubicBezTo>
                    <a:pt x="679" y="334"/>
                    <a:pt x="679" y="346"/>
                    <a:pt x="679" y="346"/>
                  </a:cubicBezTo>
                  <a:lnTo>
                    <a:pt x="679" y="1251"/>
                  </a:lnTo>
                  <a:cubicBezTo>
                    <a:pt x="679" y="1382"/>
                    <a:pt x="750" y="1524"/>
                    <a:pt x="857" y="1596"/>
                  </a:cubicBezTo>
                  <a:lnTo>
                    <a:pt x="2286" y="2560"/>
                  </a:lnTo>
                  <a:cubicBezTo>
                    <a:pt x="2405" y="2656"/>
                    <a:pt x="2548" y="2691"/>
                    <a:pt x="2703" y="2691"/>
                  </a:cubicBezTo>
                  <a:lnTo>
                    <a:pt x="2822" y="2691"/>
                  </a:lnTo>
                  <a:cubicBezTo>
                    <a:pt x="2941" y="2691"/>
                    <a:pt x="3060" y="2656"/>
                    <a:pt x="3143" y="2560"/>
                  </a:cubicBezTo>
                  <a:lnTo>
                    <a:pt x="3191" y="2513"/>
                  </a:lnTo>
                  <a:cubicBezTo>
                    <a:pt x="3251" y="2453"/>
                    <a:pt x="3274" y="2382"/>
                    <a:pt x="3274" y="2298"/>
                  </a:cubicBezTo>
                  <a:cubicBezTo>
                    <a:pt x="3274" y="2203"/>
                    <a:pt x="3239" y="2132"/>
                    <a:pt x="3179" y="2072"/>
                  </a:cubicBezTo>
                  <a:lnTo>
                    <a:pt x="2524" y="1477"/>
                  </a:lnTo>
                  <a:lnTo>
                    <a:pt x="2524" y="1465"/>
                  </a:lnTo>
                  <a:lnTo>
                    <a:pt x="2727" y="1251"/>
                  </a:lnTo>
                  <a:lnTo>
                    <a:pt x="3905" y="2179"/>
                  </a:lnTo>
                  <a:cubicBezTo>
                    <a:pt x="3929" y="2191"/>
                    <a:pt x="3929" y="2215"/>
                    <a:pt x="3929" y="2251"/>
                  </a:cubicBezTo>
                  <a:lnTo>
                    <a:pt x="3929" y="4156"/>
                  </a:lnTo>
                  <a:lnTo>
                    <a:pt x="2643" y="4156"/>
                  </a:lnTo>
                  <a:lnTo>
                    <a:pt x="2643" y="3620"/>
                  </a:lnTo>
                  <a:cubicBezTo>
                    <a:pt x="2643" y="3465"/>
                    <a:pt x="2560" y="3346"/>
                    <a:pt x="2465" y="3263"/>
                  </a:cubicBezTo>
                  <a:lnTo>
                    <a:pt x="1869" y="2846"/>
                  </a:lnTo>
                  <a:cubicBezTo>
                    <a:pt x="1837" y="2828"/>
                    <a:pt x="1804" y="2818"/>
                    <a:pt x="1771" y="2818"/>
                  </a:cubicBezTo>
                  <a:cubicBezTo>
                    <a:pt x="1720" y="2818"/>
                    <a:pt x="1673" y="2842"/>
                    <a:pt x="1643" y="2894"/>
                  </a:cubicBezTo>
                  <a:cubicBezTo>
                    <a:pt x="1596" y="2965"/>
                    <a:pt x="1608" y="3072"/>
                    <a:pt x="1691" y="3108"/>
                  </a:cubicBezTo>
                  <a:lnTo>
                    <a:pt x="2286" y="3525"/>
                  </a:lnTo>
                  <a:cubicBezTo>
                    <a:pt x="2310" y="3548"/>
                    <a:pt x="2322" y="3584"/>
                    <a:pt x="2322" y="3620"/>
                  </a:cubicBezTo>
                  <a:lnTo>
                    <a:pt x="2322" y="4156"/>
                  </a:lnTo>
                  <a:lnTo>
                    <a:pt x="2286" y="4156"/>
                  </a:lnTo>
                  <a:cubicBezTo>
                    <a:pt x="2191" y="4156"/>
                    <a:pt x="2120" y="4227"/>
                    <a:pt x="2120" y="4322"/>
                  </a:cubicBezTo>
                  <a:lnTo>
                    <a:pt x="2120" y="5584"/>
                  </a:lnTo>
                  <a:lnTo>
                    <a:pt x="2120" y="6596"/>
                  </a:lnTo>
                  <a:cubicBezTo>
                    <a:pt x="2120" y="6680"/>
                    <a:pt x="2191" y="6763"/>
                    <a:pt x="2286" y="6763"/>
                  </a:cubicBezTo>
                  <a:lnTo>
                    <a:pt x="2834" y="6763"/>
                  </a:lnTo>
                  <a:cubicBezTo>
                    <a:pt x="2917" y="6763"/>
                    <a:pt x="3001" y="6680"/>
                    <a:pt x="3001" y="6596"/>
                  </a:cubicBezTo>
                  <a:cubicBezTo>
                    <a:pt x="3001" y="6501"/>
                    <a:pt x="2917" y="6430"/>
                    <a:pt x="2834" y="6430"/>
                  </a:cubicBezTo>
                  <a:lnTo>
                    <a:pt x="2429" y="6430"/>
                  </a:lnTo>
                  <a:lnTo>
                    <a:pt x="2429" y="5406"/>
                  </a:lnTo>
                  <a:lnTo>
                    <a:pt x="3965" y="5406"/>
                  </a:lnTo>
                  <a:lnTo>
                    <a:pt x="3965" y="5584"/>
                  </a:lnTo>
                  <a:lnTo>
                    <a:pt x="3965" y="6430"/>
                  </a:lnTo>
                  <a:lnTo>
                    <a:pt x="3477" y="6430"/>
                  </a:lnTo>
                  <a:cubicBezTo>
                    <a:pt x="3382" y="6430"/>
                    <a:pt x="3310" y="6501"/>
                    <a:pt x="3310" y="6596"/>
                  </a:cubicBezTo>
                  <a:cubicBezTo>
                    <a:pt x="3310" y="6680"/>
                    <a:pt x="3382" y="6763"/>
                    <a:pt x="3477" y="6763"/>
                  </a:cubicBezTo>
                  <a:lnTo>
                    <a:pt x="4144" y="6763"/>
                  </a:lnTo>
                  <a:cubicBezTo>
                    <a:pt x="4227" y="6763"/>
                    <a:pt x="4310" y="6680"/>
                    <a:pt x="4310" y="6596"/>
                  </a:cubicBezTo>
                  <a:lnTo>
                    <a:pt x="4310" y="5251"/>
                  </a:lnTo>
                  <a:lnTo>
                    <a:pt x="4286" y="4287"/>
                  </a:lnTo>
                  <a:lnTo>
                    <a:pt x="4286" y="2215"/>
                  </a:lnTo>
                  <a:cubicBezTo>
                    <a:pt x="4286" y="2084"/>
                    <a:pt x="4227" y="1965"/>
                    <a:pt x="4132" y="1894"/>
                  </a:cubicBezTo>
                  <a:lnTo>
                    <a:pt x="2846" y="881"/>
                  </a:lnTo>
                  <a:cubicBezTo>
                    <a:pt x="2818" y="859"/>
                    <a:pt x="2782" y="847"/>
                    <a:pt x="2746" y="847"/>
                  </a:cubicBezTo>
                  <a:cubicBezTo>
                    <a:pt x="2707" y="847"/>
                    <a:pt x="2669" y="862"/>
                    <a:pt x="2643" y="893"/>
                  </a:cubicBezTo>
                  <a:lnTo>
                    <a:pt x="2322" y="1203"/>
                  </a:lnTo>
                  <a:cubicBezTo>
                    <a:pt x="2262" y="1262"/>
                    <a:pt x="2215" y="1358"/>
                    <a:pt x="2215" y="1441"/>
                  </a:cubicBezTo>
                  <a:cubicBezTo>
                    <a:pt x="2215" y="1536"/>
                    <a:pt x="2262" y="1620"/>
                    <a:pt x="2322" y="1679"/>
                  </a:cubicBezTo>
                  <a:lnTo>
                    <a:pt x="2977" y="2275"/>
                  </a:lnTo>
                  <a:lnTo>
                    <a:pt x="2941" y="2322"/>
                  </a:lnTo>
                  <a:cubicBezTo>
                    <a:pt x="2905" y="2358"/>
                    <a:pt x="2882" y="2370"/>
                    <a:pt x="2846" y="2370"/>
                  </a:cubicBezTo>
                  <a:lnTo>
                    <a:pt x="2727" y="2370"/>
                  </a:lnTo>
                  <a:cubicBezTo>
                    <a:pt x="2643" y="2370"/>
                    <a:pt x="2560" y="2334"/>
                    <a:pt x="2489" y="2298"/>
                  </a:cubicBezTo>
                  <a:lnTo>
                    <a:pt x="1060" y="1322"/>
                  </a:lnTo>
                  <a:cubicBezTo>
                    <a:pt x="1024" y="1310"/>
                    <a:pt x="1012" y="1286"/>
                    <a:pt x="1012" y="1251"/>
                  </a:cubicBezTo>
                  <a:lnTo>
                    <a:pt x="1012" y="346"/>
                  </a:lnTo>
                  <a:cubicBezTo>
                    <a:pt x="1012" y="155"/>
                    <a:pt x="869"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7" name="Google Shape;7327;p80"/>
            <p:cNvSpPr/>
            <p:nvPr/>
          </p:nvSpPr>
          <p:spPr>
            <a:xfrm>
              <a:off x="2811495" y="3494786"/>
              <a:ext cx="135464" cy="212003"/>
            </a:xfrm>
            <a:custGeom>
              <a:avLst/>
              <a:gdLst/>
              <a:ahLst/>
              <a:cxnLst/>
              <a:rect l="l" t="t" r="r" b="b"/>
              <a:pathLst>
                <a:path w="4276" h="6692" extrusionOk="0">
                  <a:moveTo>
                    <a:pt x="3942" y="322"/>
                  </a:moveTo>
                  <a:lnTo>
                    <a:pt x="3942" y="1727"/>
                  </a:lnTo>
                  <a:lnTo>
                    <a:pt x="3954" y="1727"/>
                  </a:lnTo>
                  <a:cubicBezTo>
                    <a:pt x="3954" y="1751"/>
                    <a:pt x="3942" y="1787"/>
                    <a:pt x="3918" y="1798"/>
                  </a:cubicBezTo>
                  <a:lnTo>
                    <a:pt x="1811" y="3251"/>
                  </a:lnTo>
                  <a:cubicBezTo>
                    <a:pt x="1692" y="3334"/>
                    <a:pt x="1632" y="3465"/>
                    <a:pt x="1632" y="3608"/>
                  </a:cubicBezTo>
                  <a:lnTo>
                    <a:pt x="1632" y="4144"/>
                  </a:lnTo>
                  <a:lnTo>
                    <a:pt x="334" y="4144"/>
                  </a:lnTo>
                  <a:lnTo>
                    <a:pt x="334" y="2239"/>
                  </a:lnTo>
                  <a:cubicBezTo>
                    <a:pt x="334" y="2215"/>
                    <a:pt x="358" y="2179"/>
                    <a:pt x="370" y="2168"/>
                  </a:cubicBezTo>
                  <a:lnTo>
                    <a:pt x="632" y="1965"/>
                  </a:lnTo>
                  <a:lnTo>
                    <a:pt x="1525" y="1251"/>
                  </a:lnTo>
                  <a:lnTo>
                    <a:pt x="1739" y="1453"/>
                  </a:lnTo>
                  <a:lnTo>
                    <a:pt x="1739" y="1465"/>
                  </a:lnTo>
                  <a:lnTo>
                    <a:pt x="1084" y="2060"/>
                  </a:lnTo>
                  <a:cubicBezTo>
                    <a:pt x="1025" y="2120"/>
                    <a:pt x="977" y="2203"/>
                    <a:pt x="977" y="2287"/>
                  </a:cubicBezTo>
                  <a:cubicBezTo>
                    <a:pt x="977" y="2382"/>
                    <a:pt x="1013" y="2453"/>
                    <a:pt x="1072" y="2513"/>
                  </a:cubicBezTo>
                  <a:lnTo>
                    <a:pt x="1108" y="2560"/>
                  </a:lnTo>
                  <a:cubicBezTo>
                    <a:pt x="1203" y="2644"/>
                    <a:pt x="1322" y="2691"/>
                    <a:pt x="1441" y="2691"/>
                  </a:cubicBezTo>
                  <a:lnTo>
                    <a:pt x="1561" y="2691"/>
                  </a:lnTo>
                  <a:cubicBezTo>
                    <a:pt x="1703" y="2691"/>
                    <a:pt x="1858" y="2644"/>
                    <a:pt x="1977" y="2560"/>
                  </a:cubicBezTo>
                  <a:lnTo>
                    <a:pt x="3406" y="1584"/>
                  </a:lnTo>
                  <a:cubicBezTo>
                    <a:pt x="3525" y="1513"/>
                    <a:pt x="3585" y="1382"/>
                    <a:pt x="3585" y="1251"/>
                  </a:cubicBezTo>
                  <a:lnTo>
                    <a:pt x="3585" y="334"/>
                  </a:lnTo>
                  <a:cubicBezTo>
                    <a:pt x="3585" y="322"/>
                    <a:pt x="3597" y="322"/>
                    <a:pt x="3597" y="322"/>
                  </a:cubicBezTo>
                  <a:close/>
                  <a:moveTo>
                    <a:pt x="1858" y="4477"/>
                  </a:moveTo>
                  <a:lnTo>
                    <a:pt x="1858" y="5073"/>
                  </a:lnTo>
                  <a:lnTo>
                    <a:pt x="322" y="5073"/>
                  </a:lnTo>
                  <a:lnTo>
                    <a:pt x="322" y="4477"/>
                  </a:lnTo>
                  <a:close/>
                  <a:moveTo>
                    <a:pt x="1858" y="5382"/>
                  </a:moveTo>
                  <a:lnTo>
                    <a:pt x="1858" y="6406"/>
                  </a:lnTo>
                  <a:lnTo>
                    <a:pt x="322" y="6406"/>
                  </a:lnTo>
                  <a:lnTo>
                    <a:pt x="322" y="5561"/>
                  </a:lnTo>
                  <a:lnTo>
                    <a:pt x="322" y="5382"/>
                  </a:lnTo>
                  <a:close/>
                  <a:moveTo>
                    <a:pt x="3620" y="1"/>
                  </a:moveTo>
                  <a:cubicBezTo>
                    <a:pt x="3418" y="1"/>
                    <a:pt x="3275" y="143"/>
                    <a:pt x="3275" y="334"/>
                  </a:cubicBezTo>
                  <a:lnTo>
                    <a:pt x="3275" y="1251"/>
                  </a:lnTo>
                  <a:cubicBezTo>
                    <a:pt x="3275" y="1275"/>
                    <a:pt x="3263" y="1310"/>
                    <a:pt x="3227" y="1322"/>
                  </a:cubicBezTo>
                  <a:lnTo>
                    <a:pt x="1799" y="2287"/>
                  </a:lnTo>
                  <a:cubicBezTo>
                    <a:pt x="1727" y="2334"/>
                    <a:pt x="1656" y="2358"/>
                    <a:pt x="1561" y="2358"/>
                  </a:cubicBezTo>
                  <a:lnTo>
                    <a:pt x="1441" y="2358"/>
                  </a:lnTo>
                  <a:cubicBezTo>
                    <a:pt x="1418" y="2358"/>
                    <a:pt x="1370" y="2346"/>
                    <a:pt x="1358" y="2322"/>
                  </a:cubicBezTo>
                  <a:lnTo>
                    <a:pt x="1311" y="2275"/>
                  </a:lnTo>
                  <a:lnTo>
                    <a:pt x="1965" y="1679"/>
                  </a:lnTo>
                  <a:cubicBezTo>
                    <a:pt x="2037" y="1620"/>
                    <a:pt x="2073" y="1525"/>
                    <a:pt x="2073" y="1441"/>
                  </a:cubicBezTo>
                  <a:cubicBezTo>
                    <a:pt x="2073" y="1346"/>
                    <a:pt x="2037" y="1263"/>
                    <a:pt x="1965" y="1203"/>
                  </a:cubicBezTo>
                  <a:lnTo>
                    <a:pt x="1656" y="894"/>
                  </a:lnTo>
                  <a:cubicBezTo>
                    <a:pt x="1622" y="860"/>
                    <a:pt x="1577" y="845"/>
                    <a:pt x="1534" y="845"/>
                  </a:cubicBezTo>
                  <a:cubicBezTo>
                    <a:pt x="1500" y="845"/>
                    <a:pt x="1467" y="854"/>
                    <a:pt x="1441" y="870"/>
                  </a:cubicBezTo>
                  <a:lnTo>
                    <a:pt x="429" y="1667"/>
                  </a:lnTo>
                  <a:lnTo>
                    <a:pt x="168" y="1870"/>
                  </a:lnTo>
                  <a:cubicBezTo>
                    <a:pt x="60" y="1941"/>
                    <a:pt x="1" y="2060"/>
                    <a:pt x="1" y="2203"/>
                  </a:cubicBezTo>
                  <a:lnTo>
                    <a:pt x="1" y="4263"/>
                  </a:lnTo>
                  <a:lnTo>
                    <a:pt x="1" y="5192"/>
                  </a:lnTo>
                  <a:lnTo>
                    <a:pt x="1" y="6525"/>
                  </a:lnTo>
                  <a:cubicBezTo>
                    <a:pt x="1" y="6620"/>
                    <a:pt x="72" y="6692"/>
                    <a:pt x="168" y="6692"/>
                  </a:cubicBezTo>
                  <a:lnTo>
                    <a:pt x="2025" y="6692"/>
                  </a:lnTo>
                  <a:cubicBezTo>
                    <a:pt x="2108" y="6692"/>
                    <a:pt x="2192" y="6620"/>
                    <a:pt x="2192" y="6525"/>
                  </a:cubicBezTo>
                  <a:lnTo>
                    <a:pt x="2192" y="5513"/>
                  </a:lnTo>
                  <a:lnTo>
                    <a:pt x="2192" y="4251"/>
                  </a:lnTo>
                  <a:cubicBezTo>
                    <a:pt x="2192" y="4168"/>
                    <a:pt x="2108" y="4084"/>
                    <a:pt x="2025" y="4084"/>
                  </a:cubicBezTo>
                  <a:lnTo>
                    <a:pt x="1953" y="4084"/>
                  </a:lnTo>
                  <a:lnTo>
                    <a:pt x="1953" y="3549"/>
                  </a:lnTo>
                  <a:cubicBezTo>
                    <a:pt x="1953" y="3525"/>
                    <a:pt x="1965" y="3477"/>
                    <a:pt x="1989" y="3465"/>
                  </a:cubicBezTo>
                  <a:lnTo>
                    <a:pt x="4097" y="2001"/>
                  </a:lnTo>
                  <a:cubicBezTo>
                    <a:pt x="4216" y="1929"/>
                    <a:pt x="4275" y="1798"/>
                    <a:pt x="4275" y="1667"/>
                  </a:cubicBezTo>
                  <a:lnTo>
                    <a:pt x="4275" y="96"/>
                  </a:lnTo>
                  <a:cubicBezTo>
                    <a:pt x="4275" y="72"/>
                    <a:pt x="4216" y="1"/>
                    <a:pt x="4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8" name="Google Shape;7328;p80"/>
            <p:cNvSpPr/>
            <p:nvPr/>
          </p:nvSpPr>
          <p:spPr>
            <a:xfrm>
              <a:off x="2731915" y="3360146"/>
              <a:ext cx="149403" cy="181812"/>
            </a:xfrm>
            <a:custGeom>
              <a:avLst/>
              <a:gdLst/>
              <a:ahLst/>
              <a:cxnLst/>
              <a:rect l="l" t="t" r="r" b="b"/>
              <a:pathLst>
                <a:path w="4716" h="5739" extrusionOk="0">
                  <a:moveTo>
                    <a:pt x="2358" y="0"/>
                  </a:moveTo>
                  <a:cubicBezTo>
                    <a:pt x="1156" y="0"/>
                    <a:pt x="155" y="893"/>
                    <a:pt x="13" y="2084"/>
                  </a:cubicBezTo>
                  <a:cubicBezTo>
                    <a:pt x="1" y="2179"/>
                    <a:pt x="72" y="2250"/>
                    <a:pt x="143" y="2262"/>
                  </a:cubicBezTo>
                  <a:cubicBezTo>
                    <a:pt x="155" y="2265"/>
                    <a:pt x="166" y="2266"/>
                    <a:pt x="176" y="2266"/>
                  </a:cubicBezTo>
                  <a:cubicBezTo>
                    <a:pt x="255" y="2266"/>
                    <a:pt x="312" y="2194"/>
                    <a:pt x="322" y="2131"/>
                  </a:cubicBezTo>
                  <a:cubicBezTo>
                    <a:pt x="441" y="1107"/>
                    <a:pt x="1322" y="333"/>
                    <a:pt x="2346" y="333"/>
                  </a:cubicBezTo>
                  <a:cubicBezTo>
                    <a:pt x="3477" y="333"/>
                    <a:pt x="4382" y="1250"/>
                    <a:pt x="4382" y="2369"/>
                  </a:cubicBezTo>
                  <a:cubicBezTo>
                    <a:pt x="4382" y="3262"/>
                    <a:pt x="3823" y="4036"/>
                    <a:pt x="2977" y="4322"/>
                  </a:cubicBezTo>
                  <a:cubicBezTo>
                    <a:pt x="2941" y="4334"/>
                    <a:pt x="2894" y="4346"/>
                    <a:pt x="2882" y="4393"/>
                  </a:cubicBezTo>
                  <a:lnTo>
                    <a:pt x="2346" y="5286"/>
                  </a:lnTo>
                  <a:lnTo>
                    <a:pt x="1810" y="4393"/>
                  </a:lnTo>
                  <a:cubicBezTo>
                    <a:pt x="1798" y="4370"/>
                    <a:pt x="1763" y="4334"/>
                    <a:pt x="1727" y="4322"/>
                  </a:cubicBezTo>
                  <a:cubicBezTo>
                    <a:pt x="989" y="4084"/>
                    <a:pt x="477" y="3477"/>
                    <a:pt x="334" y="2727"/>
                  </a:cubicBezTo>
                  <a:cubicBezTo>
                    <a:pt x="323" y="2650"/>
                    <a:pt x="252" y="2594"/>
                    <a:pt x="177" y="2594"/>
                  </a:cubicBezTo>
                  <a:cubicBezTo>
                    <a:pt x="170" y="2594"/>
                    <a:pt x="163" y="2595"/>
                    <a:pt x="155" y="2596"/>
                  </a:cubicBezTo>
                  <a:cubicBezTo>
                    <a:pt x="72" y="2608"/>
                    <a:pt x="13" y="2703"/>
                    <a:pt x="24" y="2774"/>
                  </a:cubicBezTo>
                  <a:cubicBezTo>
                    <a:pt x="179" y="3620"/>
                    <a:pt x="775" y="4322"/>
                    <a:pt x="1572" y="4608"/>
                  </a:cubicBezTo>
                  <a:lnTo>
                    <a:pt x="2215" y="5656"/>
                  </a:lnTo>
                  <a:cubicBezTo>
                    <a:pt x="2239" y="5703"/>
                    <a:pt x="2287" y="5739"/>
                    <a:pt x="2346" y="5739"/>
                  </a:cubicBezTo>
                  <a:cubicBezTo>
                    <a:pt x="2406" y="5739"/>
                    <a:pt x="2453" y="5703"/>
                    <a:pt x="2477" y="5656"/>
                  </a:cubicBezTo>
                  <a:lnTo>
                    <a:pt x="3120" y="4608"/>
                  </a:lnTo>
                  <a:cubicBezTo>
                    <a:pt x="4073" y="4274"/>
                    <a:pt x="4704" y="3381"/>
                    <a:pt x="4704" y="2369"/>
                  </a:cubicBezTo>
                  <a:cubicBezTo>
                    <a:pt x="4715" y="1060"/>
                    <a:pt x="3656" y="0"/>
                    <a:pt x="2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9" name="Google Shape;7329;p80"/>
            <p:cNvSpPr/>
            <p:nvPr/>
          </p:nvSpPr>
          <p:spPr>
            <a:xfrm>
              <a:off x="2760585" y="3389545"/>
              <a:ext cx="92442" cy="91333"/>
            </a:xfrm>
            <a:custGeom>
              <a:avLst/>
              <a:gdLst/>
              <a:ahLst/>
              <a:cxnLst/>
              <a:rect l="l" t="t" r="r" b="b"/>
              <a:pathLst>
                <a:path w="2918" h="2883" extrusionOk="0">
                  <a:moveTo>
                    <a:pt x="1453" y="679"/>
                  </a:moveTo>
                  <a:cubicBezTo>
                    <a:pt x="1858" y="679"/>
                    <a:pt x="2203" y="1025"/>
                    <a:pt x="2203" y="1430"/>
                  </a:cubicBezTo>
                  <a:cubicBezTo>
                    <a:pt x="2203" y="1846"/>
                    <a:pt x="1870" y="2168"/>
                    <a:pt x="1453" y="2168"/>
                  </a:cubicBezTo>
                  <a:cubicBezTo>
                    <a:pt x="1036" y="2168"/>
                    <a:pt x="715" y="1846"/>
                    <a:pt x="715" y="1430"/>
                  </a:cubicBezTo>
                  <a:cubicBezTo>
                    <a:pt x="715" y="1013"/>
                    <a:pt x="1036" y="679"/>
                    <a:pt x="1453" y="679"/>
                  </a:cubicBezTo>
                  <a:close/>
                  <a:moveTo>
                    <a:pt x="1453" y="1"/>
                  </a:moveTo>
                  <a:cubicBezTo>
                    <a:pt x="1370" y="1"/>
                    <a:pt x="1286" y="72"/>
                    <a:pt x="1286" y="167"/>
                  </a:cubicBezTo>
                  <a:lnTo>
                    <a:pt x="1286" y="382"/>
                  </a:lnTo>
                  <a:cubicBezTo>
                    <a:pt x="1108" y="417"/>
                    <a:pt x="953" y="477"/>
                    <a:pt x="810" y="572"/>
                  </a:cubicBezTo>
                  <a:lnTo>
                    <a:pt x="655" y="417"/>
                  </a:lnTo>
                  <a:cubicBezTo>
                    <a:pt x="626" y="388"/>
                    <a:pt x="584" y="373"/>
                    <a:pt x="542" y="373"/>
                  </a:cubicBezTo>
                  <a:cubicBezTo>
                    <a:pt x="501" y="373"/>
                    <a:pt x="459" y="388"/>
                    <a:pt x="429" y="417"/>
                  </a:cubicBezTo>
                  <a:cubicBezTo>
                    <a:pt x="370" y="477"/>
                    <a:pt x="370" y="572"/>
                    <a:pt x="429" y="632"/>
                  </a:cubicBezTo>
                  <a:lnTo>
                    <a:pt x="596" y="798"/>
                  </a:lnTo>
                  <a:cubicBezTo>
                    <a:pt x="489" y="929"/>
                    <a:pt x="429" y="1096"/>
                    <a:pt x="393" y="1275"/>
                  </a:cubicBezTo>
                  <a:lnTo>
                    <a:pt x="167" y="1275"/>
                  </a:lnTo>
                  <a:cubicBezTo>
                    <a:pt x="72" y="1275"/>
                    <a:pt x="0" y="1358"/>
                    <a:pt x="0" y="1441"/>
                  </a:cubicBezTo>
                  <a:cubicBezTo>
                    <a:pt x="0" y="1537"/>
                    <a:pt x="72" y="1608"/>
                    <a:pt x="167" y="1608"/>
                  </a:cubicBezTo>
                  <a:lnTo>
                    <a:pt x="381" y="1608"/>
                  </a:lnTo>
                  <a:cubicBezTo>
                    <a:pt x="417" y="1787"/>
                    <a:pt x="477" y="1953"/>
                    <a:pt x="572" y="2084"/>
                  </a:cubicBezTo>
                  <a:lnTo>
                    <a:pt x="417" y="2251"/>
                  </a:lnTo>
                  <a:cubicBezTo>
                    <a:pt x="358" y="2311"/>
                    <a:pt x="358" y="2406"/>
                    <a:pt x="417" y="2465"/>
                  </a:cubicBezTo>
                  <a:cubicBezTo>
                    <a:pt x="441" y="2501"/>
                    <a:pt x="489" y="2513"/>
                    <a:pt x="536" y="2513"/>
                  </a:cubicBezTo>
                  <a:cubicBezTo>
                    <a:pt x="572" y="2513"/>
                    <a:pt x="620" y="2501"/>
                    <a:pt x="655" y="2465"/>
                  </a:cubicBezTo>
                  <a:lnTo>
                    <a:pt x="810" y="2311"/>
                  </a:lnTo>
                  <a:cubicBezTo>
                    <a:pt x="953" y="2406"/>
                    <a:pt x="1108" y="2465"/>
                    <a:pt x="1286" y="2501"/>
                  </a:cubicBezTo>
                  <a:lnTo>
                    <a:pt x="1286" y="2727"/>
                  </a:lnTo>
                  <a:cubicBezTo>
                    <a:pt x="1286" y="2811"/>
                    <a:pt x="1370" y="2882"/>
                    <a:pt x="1453" y="2882"/>
                  </a:cubicBezTo>
                  <a:cubicBezTo>
                    <a:pt x="1548" y="2882"/>
                    <a:pt x="1620" y="2811"/>
                    <a:pt x="1620" y="2727"/>
                  </a:cubicBezTo>
                  <a:lnTo>
                    <a:pt x="1620" y="2501"/>
                  </a:lnTo>
                  <a:cubicBezTo>
                    <a:pt x="1798" y="2465"/>
                    <a:pt x="1965" y="2406"/>
                    <a:pt x="2096" y="2311"/>
                  </a:cubicBezTo>
                  <a:lnTo>
                    <a:pt x="2263" y="2465"/>
                  </a:lnTo>
                  <a:cubicBezTo>
                    <a:pt x="2286" y="2501"/>
                    <a:pt x="2334" y="2513"/>
                    <a:pt x="2382" y="2513"/>
                  </a:cubicBezTo>
                  <a:cubicBezTo>
                    <a:pt x="2417" y="2513"/>
                    <a:pt x="2465" y="2501"/>
                    <a:pt x="2501" y="2465"/>
                  </a:cubicBezTo>
                  <a:cubicBezTo>
                    <a:pt x="2560" y="2406"/>
                    <a:pt x="2560" y="2311"/>
                    <a:pt x="2501" y="2251"/>
                  </a:cubicBezTo>
                  <a:lnTo>
                    <a:pt x="2334" y="2084"/>
                  </a:lnTo>
                  <a:cubicBezTo>
                    <a:pt x="2441" y="1953"/>
                    <a:pt x="2501" y="1787"/>
                    <a:pt x="2525" y="1608"/>
                  </a:cubicBezTo>
                  <a:lnTo>
                    <a:pt x="2751" y="1608"/>
                  </a:lnTo>
                  <a:cubicBezTo>
                    <a:pt x="2834" y="1608"/>
                    <a:pt x="2918" y="1537"/>
                    <a:pt x="2918" y="1441"/>
                  </a:cubicBezTo>
                  <a:cubicBezTo>
                    <a:pt x="2882" y="1358"/>
                    <a:pt x="2822" y="1275"/>
                    <a:pt x="2739" y="1275"/>
                  </a:cubicBezTo>
                  <a:lnTo>
                    <a:pt x="2513" y="1275"/>
                  </a:lnTo>
                  <a:cubicBezTo>
                    <a:pt x="2477" y="1096"/>
                    <a:pt x="2417" y="941"/>
                    <a:pt x="2322" y="798"/>
                  </a:cubicBezTo>
                  <a:lnTo>
                    <a:pt x="2489" y="632"/>
                  </a:lnTo>
                  <a:cubicBezTo>
                    <a:pt x="2548" y="572"/>
                    <a:pt x="2548" y="477"/>
                    <a:pt x="2489" y="417"/>
                  </a:cubicBezTo>
                  <a:cubicBezTo>
                    <a:pt x="2459" y="388"/>
                    <a:pt x="2417" y="373"/>
                    <a:pt x="2376" y="373"/>
                  </a:cubicBezTo>
                  <a:cubicBezTo>
                    <a:pt x="2334" y="373"/>
                    <a:pt x="2292" y="388"/>
                    <a:pt x="2263" y="417"/>
                  </a:cubicBezTo>
                  <a:lnTo>
                    <a:pt x="2096" y="572"/>
                  </a:lnTo>
                  <a:cubicBezTo>
                    <a:pt x="1965" y="477"/>
                    <a:pt x="1798" y="417"/>
                    <a:pt x="1620" y="382"/>
                  </a:cubicBezTo>
                  <a:lnTo>
                    <a:pt x="1620" y="167"/>
                  </a:lnTo>
                  <a:cubicBezTo>
                    <a:pt x="1620" y="72"/>
                    <a:pt x="1548" y="1"/>
                    <a:pt x="1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0" name="Google Shape;7330;p80"/>
            <p:cNvSpPr/>
            <p:nvPr/>
          </p:nvSpPr>
          <p:spPr>
            <a:xfrm>
              <a:off x="2789636" y="3417836"/>
              <a:ext cx="33961" cy="33993"/>
            </a:xfrm>
            <a:custGeom>
              <a:avLst/>
              <a:gdLst/>
              <a:ahLst/>
              <a:cxnLst/>
              <a:rect l="l" t="t" r="r" b="b"/>
              <a:pathLst>
                <a:path w="1072" h="1073" extrusionOk="0">
                  <a:moveTo>
                    <a:pt x="536" y="346"/>
                  </a:moveTo>
                  <a:cubicBezTo>
                    <a:pt x="655" y="346"/>
                    <a:pt x="750" y="429"/>
                    <a:pt x="750" y="548"/>
                  </a:cubicBezTo>
                  <a:cubicBezTo>
                    <a:pt x="750" y="656"/>
                    <a:pt x="643" y="763"/>
                    <a:pt x="536" y="763"/>
                  </a:cubicBezTo>
                  <a:cubicBezTo>
                    <a:pt x="417" y="763"/>
                    <a:pt x="334" y="667"/>
                    <a:pt x="334" y="548"/>
                  </a:cubicBezTo>
                  <a:cubicBezTo>
                    <a:pt x="334" y="429"/>
                    <a:pt x="417" y="346"/>
                    <a:pt x="536" y="346"/>
                  </a:cubicBezTo>
                  <a:close/>
                  <a:moveTo>
                    <a:pt x="536" y="1"/>
                  </a:moveTo>
                  <a:cubicBezTo>
                    <a:pt x="238" y="1"/>
                    <a:pt x="0" y="239"/>
                    <a:pt x="0" y="537"/>
                  </a:cubicBezTo>
                  <a:cubicBezTo>
                    <a:pt x="0" y="834"/>
                    <a:pt x="238" y="1072"/>
                    <a:pt x="536" y="1072"/>
                  </a:cubicBezTo>
                  <a:cubicBezTo>
                    <a:pt x="834" y="1072"/>
                    <a:pt x="1072" y="834"/>
                    <a:pt x="1072" y="537"/>
                  </a:cubicBezTo>
                  <a:cubicBezTo>
                    <a:pt x="1072" y="251"/>
                    <a:pt x="822" y="1"/>
                    <a:pt x="5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31" name="Google Shape;7331;p80"/>
          <p:cNvGrpSpPr/>
          <p:nvPr/>
        </p:nvGrpSpPr>
        <p:grpSpPr>
          <a:xfrm>
            <a:off x="7156344" y="3347696"/>
            <a:ext cx="264465" cy="353074"/>
            <a:chOff x="7156344" y="3347696"/>
            <a:chExt cx="264465" cy="353074"/>
          </a:xfrm>
        </p:grpSpPr>
        <p:sp>
          <p:nvSpPr>
            <p:cNvPr id="7332" name="Google Shape;7332;p80"/>
            <p:cNvSpPr/>
            <p:nvPr/>
          </p:nvSpPr>
          <p:spPr>
            <a:xfrm>
              <a:off x="7248754" y="3468397"/>
              <a:ext cx="10233" cy="15872"/>
            </a:xfrm>
            <a:custGeom>
              <a:avLst/>
              <a:gdLst/>
              <a:ahLst/>
              <a:cxnLst/>
              <a:rect l="l" t="t" r="r" b="b"/>
              <a:pathLst>
                <a:path w="323" h="501" extrusionOk="0">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3" name="Google Shape;7333;p80"/>
            <p:cNvSpPr/>
            <p:nvPr/>
          </p:nvSpPr>
          <p:spPr>
            <a:xfrm>
              <a:off x="7314775" y="3468397"/>
              <a:ext cx="10201" cy="15872"/>
            </a:xfrm>
            <a:custGeom>
              <a:avLst/>
              <a:gdLst/>
              <a:ahLst/>
              <a:cxnLst/>
              <a:rect l="l" t="t" r="r" b="b"/>
              <a:pathLst>
                <a:path w="322" h="501" extrusionOk="0">
                  <a:moveTo>
                    <a:pt x="155" y="0"/>
                  </a:moveTo>
                  <a:cubicBezTo>
                    <a:pt x="72" y="0"/>
                    <a:pt x="1" y="72"/>
                    <a:pt x="1" y="155"/>
                  </a:cubicBezTo>
                  <a:lnTo>
                    <a:pt x="1" y="334"/>
                  </a:lnTo>
                  <a:cubicBezTo>
                    <a:pt x="1" y="429"/>
                    <a:pt x="72" y="500"/>
                    <a:pt x="155" y="500"/>
                  </a:cubicBezTo>
                  <a:cubicBezTo>
                    <a:pt x="251" y="500"/>
                    <a:pt x="322" y="429"/>
                    <a:pt x="322" y="334"/>
                  </a:cubicBezTo>
                  <a:lnTo>
                    <a:pt x="322" y="155"/>
                  </a:lnTo>
                  <a:cubicBezTo>
                    <a:pt x="322" y="72"/>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4" name="Google Shape;7334;p80"/>
            <p:cNvSpPr/>
            <p:nvPr/>
          </p:nvSpPr>
          <p:spPr>
            <a:xfrm>
              <a:off x="7156344" y="3347696"/>
              <a:ext cx="264465" cy="353074"/>
            </a:xfrm>
            <a:custGeom>
              <a:avLst/>
              <a:gdLst/>
              <a:ahLst/>
              <a:cxnLst/>
              <a:rect l="l" t="t" r="r" b="b"/>
              <a:pathLst>
                <a:path w="8348" h="11145" extrusionOk="0">
                  <a:moveTo>
                    <a:pt x="4111" y="310"/>
                  </a:moveTo>
                  <a:cubicBezTo>
                    <a:pt x="4118" y="310"/>
                    <a:pt x="4125" y="310"/>
                    <a:pt x="4132" y="310"/>
                  </a:cubicBezTo>
                  <a:cubicBezTo>
                    <a:pt x="5573" y="322"/>
                    <a:pt x="6740" y="1512"/>
                    <a:pt x="6740" y="2953"/>
                  </a:cubicBezTo>
                  <a:lnTo>
                    <a:pt x="6740" y="3643"/>
                  </a:lnTo>
                  <a:lnTo>
                    <a:pt x="6526" y="3643"/>
                  </a:lnTo>
                  <a:cubicBezTo>
                    <a:pt x="6430" y="3643"/>
                    <a:pt x="6311" y="3632"/>
                    <a:pt x="6216" y="3596"/>
                  </a:cubicBezTo>
                  <a:cubicBezTo>
                    <a:pt x="5859" y="3489"/>
                    <a:pt x="4978" y="3167"/>
                    <a:pt x="4359" y="2119"/>
                  </a:cubicBezTo>
                  <a:cubicBezTo>
                    <a:pt x="4311" y="2048"/>
                    <a:pt x="4299" y="1977"/>
                    <a:pt x="4299" y="1905"/>
                  </a:cubicBezTo>
                  <a:lnTo>
                    <a:pt x="4299" y="1548"/>
                  </a:lnTo>
                  <a:cubicBezTo>
                    <a:pt x="4299" y="1453"/>
                    <a:pt x="4228" y="1381"/>
                    <a:pt x="4132" y="1381"/>
                  </a:cubicBezTo>
                  <a:cubicBezTo>
                    <a:pt x="4049" y="1381"/>
                    <a:pt x="3966" y="1453"/>
                    <a:pt x="3966" y="1548"/>
                  </a:cubicBezTo>
                  <a:lnTo>
                    <a:pt x="3966" y="1905"/>
                  </a:lnTo>
                  <a:cubicBezTo>
                    <a:pt x="3966" y="1977"/>
                    <a:pt x="3954" y="2060"/>
                    <a:pt x="3906" y="2119"/>
                  </a:cubicBezTo>
                  <a:cubicBezTo>
                    <a:pt x="3275" y="3167"/>
                    <a:pt x="2406" y="3489"/>
                    <a:pt x="2049" y="3596"/>
                  </a:cubicBezTo>
                  <a:cubicBezTo>
                    <a:pt x="1942" y="3632"/>
                    <a:pt x="1846" y="3643"/>
                    <a:pt x="1739" y="3643"/>
                  </a:cubicBezTo>
                  <a:lnTo>
                    <a:pt x="1620" y="3643"/>
                  </a:lnTo>
                  <a:cubicBezTo>
                    <a:pt x="1584" y="3643"/>
                    <a:pt x="1561" y="3643"/>
                    <a:pt x="1513" y="3655"/>
                  </a:cubicBezTo>
                  <a:lnTo>
                    <a:pt x="1513" y="2941"/>
                  </a:lnTo>
                  <a:cubicBezTo>
                    <a:pt x="1501" y="1496"/>
                    <a:pt x="2680" y="310"/>
                    <a:pt x="4111" y="310"/>
                  </a:cubicBezTo>
                  <a:close/>
                  <a:moveTo>
                    <a:pt x="1799" y="5013"/>
                  </a:moveTo>
                  <a:cubicBezTo>
                    <a:pt x="1882" y="5322"/>
                    <a:pt x="2049" y="5620"/>
                    <a:pt x="2275" y="5894"/>
                  </a:cubicBezTo>
                  <a:cubicBezTo>
                    <a:pt x="2168" y="6013"/>
                    <a:pt x="2025" y="6084"/>
                    <a:pt x="1858" y="6084"/>
                  </a:cubicBezTo>
                  <a:cubicBezTo>
                    <a:pt x="1561" y="6084"/>
                    <a:pt x="1323" y="5846"/>
                    <a:pt x="1323" y="5548"/>
                  </a:cubicBezTo>
                  <a:cubicBezTo>
                    <a:pt x="1323" y="5275"/>
                    <a:pt x="1525" y="5060"/>
                    <a:pt x="1799" y="5013"/>
                  </a:cubicBezTo>
                  <a:close/>
                  <a:moveTo>
                    <a:pt x="6454" y="5013"/>
                  </a:moveTo>
                  <a:cubicBezTo>
                    <a:pt x="6704" y="5037"/>
                    <a:pt x="6918" y="5263"/>
                    <a:pt x="6918" y="5548"/>
                  </a:cubicBezTo>
                  <a:cubicBezTo>
                    <a:pt x="6918" y="5846"/>
                    <a:pt x="6680" y="6084"/>
                    <a:pt x="6383" y="6084"/>
                  </a:cubicBezTo>
                  <a:cubicBezTo>
                    <a:pt x="6216" y="6084"/>
                    <a:pt x="6073" y="6013"/>
                    <a:pt x="5978" y="5894"/>
                  </a:cubicBezTo>
                  <a:cubicBezTo>
                    <a:pt x="6204" y="5632"/>
                    <a:pt x="6347" y="5334"/>
                    <a:pt x="6454" y="5013"/>
                  </a:cubicBezTo>
                  <a:close/>
                  <a:moveTo>
                    <a:pt x="4132" y="2381"/>
                  </a:moveTo>
                  <a:cubicBezTo>
                    <a:pt x="4823" y="3453"/>
                    <a:pt x="5752" y="3810"/>
                    <a:pt x="6145" y="3905"/>
                  </a:cubicBezTo>
                  <a:cubicBezTo>
                    <a:pt x="6276" y="3941"/>
                    <a:pt x="6406" y="3965"/>
                    <a:pt x="6549" y="3965"/>
                  </a:cubicBezTo>
                  <a:lnTo>
                    <a:pt x="6668" y="3965"/>
                  </a:lnTo>
                  <a:cubicBezTo>
                    <a:pt x="6740" y="3965"/>
                    <a:pt x="6811" y="4001"/>
                    <a:pt x="6871" y="4060"/>
                  </a:cubicBezTo>
                  <a:cubicBezTo>
                    <a:pt x="6930" y="4120"/>
                    <a:pt x="6942" y="4191"/>
                    <a:pt x="6942" y="4263"/>
                  </a:cubicBezTo>
                  <a:cubicBezTo>
                    <a:pt x="6930" y="4405"/>
                    <a:pt x="6799" y="4501"/>
                    <a:pt x="6645" y="4501"/>
                  </a:cubicBezTo>
                  <a:lnTo>
                    <a:pt x="6573" y="4501"/>
                  </a:lnTo>
                  <a:cubicBezTo>
                    <a:pt x="6573" y="4417"/>
                    <a:pt x="6514" y="4346"/>
                    <a:pt x="6430" y="4322"/>
                  </a:cubicBezTo>
                  <a:cubicBezTo>
                    <a:pt x="6335" y="4322"/>
                    <a:pt x="6264" y="4382"/>
                    <a:pt x="6252" y="4477"/>
                  </a:cubicBezTo>
                  <a:cubicBezTo>
                    <a:pt x="6204" y="5001"/>
                    <a:pt x="5966" y="5489"/>
                    <a:pt x="5573" y="5858"/>
                  </a:cubicBezTo>
                  <a:cubicBezTo>
                    <a:pt x="5192" y="6215"/>
                    <a:pt x="4680" y="6430"/>
                    <a:pt x="4144" y="6430"/>
                  </a:cubicBezTo>
                  <a:cubicBezTo>
                    <a:pt x="3585" y="6430"/>
                    <a:pt x="3073" y="6227"/>
                    <a:pt x="2692" y="5858"/>
                  </a:cubicBezTo>
                  <a:cubicBezTo>
                    <a:pt x="2299" y="5501"/>
                    <a:pt x="2061" y="5013"/>
                    <a:pt x="2025" y="4477"/>
                  </a:cubicBezTo>
                  <a:cubicBezTo>
                    <a:pt x="2025" y="4389"/>
                    <a:pt x="1943" y="4321"/>
                    <a:pt x="1865" y="4321"/>
                  </a:cubicBezTo>
                  <a:cubicBezTo>
                    <a:pt x="1859" y="4321"/>
                    <a:pt x="1852" y="4321"/>
                    <a:pt x="1846" y="4322"/>
                  </a:cubicBezTo>
                  <a:cubicBezTo>
                    <a:pt x="1751" y="4322"/>
                    <a:pt x="1680" y="4417"/>
                    <a:pt x="1692" y="4501"/>
                  </a:cubicBezTo>
                  <a:lnTo>
                    <a:pt x="1620" y="4501"/>
                  </a:lnTo>
                  <a:cubicBezTo>
                    <a:pt x="1465" y="4501"/>
                    <a:pt x="1334" y="4405"/>
                    <a:pt x="1323" y="4263"/>
                  </a:cubicBezTo>
                  <a:cubicBezTo>
                    <a:pt x="1311" y="4191"/>
                    <a:pt x="1334" y="4120"/>
                    <a:pt x="1394" y="4060"/>
                  </a:cubicBezTo>
                  <a:cubicBezTo>
                    <a:pt x="1442" y="4001"/>
                    <a:pt x="1513" y="3965"/>
                    <a:pt x="1608" y="3965"/>
                  </a:cubicBezTo>
                  <a:lnTo>
                    <a:pt x="1727" y="3965"/>
                  </a:lnTo>
                  <a:cubicBezTo>
                    <a:pt x="1858" y="3965"/>
                    <a:pt x="2001" y="3953"/>
                    <a:pt x="2120" y="3905"/>
                  </a:cubicBezTo>
                  <a:cubicBezTo>
                    <a:pt x="2513" y="3810"/>
                    <a:pt x="3430" y="3453"/>
                    <a:pt x="4132" y="2381"/>
                  </a:cubicBezTo>
                  <a:close/>
                  <a:moveTo>
                    <a:pt x="5740" y="6108"/>
                  </a:moveTo>
                  <a:cubicBezTo>
                    <a:pt x="5871" y="6251"/>
                    <a:pt x="6037" y="6346"/>
                    <a:pt x="6228" y="6382"/>
                  </a:cubicBezTo>
                  <a:cubicBezTo>
                    <a:pt x="6287" y="6739"/>
                    <a:pt x="6406" y="6953"/>
                    <a:pt x="6526" y="7203"/>
                  </a:cubicBezTo>
                  <a:cubicBezTo>
                    <a:pt x="6645" y="7418"/>
                    <a:pt x="6764" y="7656"/>
                    <a:pt x="6871" y="8061"/>
                  </a:cubicBezTo>
                  <a:lnTo>
                    <a:pt x="5680" y="7644"/>
                  </a:lnTo>
                  <a:cubicBezTo>
                    <a:pt x="5478" y="7573"/>
                    <a:pt x="5323" y="7358"/>
                    <a:pt x="5323" y="7144"/>
                  </a:cubicBezTo>
                  <a:lnTo>
                    <a:pt x="5323" y="6430"/>
                  </a:lnTo>
                  <a:cubicBezTo>
                    <a:pt x="5478" y="6334"/>
                    <a:pt x="5621" y="6227"/>
                    <a:pt x="5740" y="6108"/>
                  </a:cubicBezTo>
                  <a:close/>
                  <a:moveTo>
                    <a:pt x="4978" y="6584"/>
                  </a:moveTo>
                  <a:lnTo>
                    <a:pt x="4978" y="7144"/>
                  </a:lnTo>
                  <a:cubicBezTo>
                    <a:pt x="4978" y="7442"/>
                    <a:pt x="5144" y="7715"/>
                    <a:pt x="5383" y="7870"/>
                  </a:cubicBezTo>
                  <a:cubicBezTo>
                    <a:pt x="5252" y="8132"/>
                    <a:pt x="4847" y="8727"/>
                    <a:pt x="4049" y="9370"/>
                  </a:cubicBezTo>
                  <a:cubicBezTo>
                    <a:pt x="3823" y="9180"/>
                    <a:pt x="3644" y="8989"/>
                    <a:pt x="3489" y="8823"/>
                  </a:cubicBezTo>
                  <a:cubicBezTo>
                    <a:pt x="3132" y="8406"/>
                    <a:pt x="2930" y="8061"/>
                    <a:pt x="2823" y="7870"/>
                  </a:cubicBezTo>
                  <a:cubicBezTo>
                    <a:pt x="3073" y="7715"/>
                    <a:pt x="3228" y="7442"/>
                    <a:pt x="3228" y="7144"/>
                  </a:cubicBezTo>
                  <a:lnTo>
                    <a:pt x="3228" y="6584"/>
                  </a:lnTo>
                  <a:cubicBezTo>
                    <a:pt x="3513" y="6691"/>
                    <a:pt x="3811" y="6751"/>
                    <a:pt x="4109" y="6751"/>
                  </a:cubicBezTo>
                  <a:cubicBezTo>
                    <a:pt x="4418" y="6751"/>
                    <a:pt x="4716" y="6691"/>
                    <a:pt x="4978" y="6584"/>
                  </a:cubicBezTo>
                  <a:close/>
                  <a:moveTo>
                    <a:pt x="4144" y="0"/>
                  </a:moveTo>
                  <a:cubicBezTo>
                    <a:pt x="2525" y="0"/>
                    <a:pt x="1203" y="1322"/>
                    <a:pt x="1203" y="2941"/>
                  </a:cubicBezTo>
                  <a:lnTo>
                    <a:pt x="1203" y="3822"/>
                  </a:lnTo>
                  <a:lnTo>
                    <a:pt x="1192" y="3834"/>
                  </a:lnTo>
                  <a:cubicBezTo>
                    <a:pt x="1072" y="3953"/>
                    <a:pt x="1025" y="4132"/>
                    <a:pt x="1037" y="4298"/>
                  </a:cubicBezTo>
                  <a:cubicBezTo>
                    <a:pt x="1072" y="4536"/>
                    <a:pt x="1227" y="4727"/>
                    <a:pt x="1453" y="4798"/>
                  </a:cubicBezTo>
                  <a:cubicBezTo>
                    <a:pt x="1203" y="4953"/>
                    <a:pt x="1037" y="5227"/>
                    <a:pt x="1037" y="5548"/>
                  </a:cubicBezTo>
                  <a:cubicBezTo>
                    <a:pt x="1037" y="6025"/>
                    <a:pt x="1430" y="6406"/>
                    <a:pt x="1906" y="6406"/>
                  </a:cubicBezTo>
                  <a:cubicBezTo>
                    <a:pt x="2144" y="6406"/>
                    <a:pt x="2382" y="6299"/>
                    <a:pt x="2537" y="6120"/>
                  </a:cubicBezTo>
                  <a:cubicBezTo>
                    <a:pt x="2680" y="6239"/>
                    <a:pt x="2811" y="6346"/>
                    <a:pt x="2954" y="6441"/>
                  </a:cubicBezTo>
                  <a:lnTo>
                    <a:pt x="2954" y="7156"/>
                  </a:lnTo>
                  <a:cubicBezTo>
                    <a:pt x="2954" y="7370"/>
                    <a:pt x="2811" y="7584"/>
                    <a:pt x="2596" y="7656"/>
                  </a:cubicBezTo>
                  <a:lnTo>
                    <a:pt x="799" y="8299"/>
                  </a:lnTo>
                  <a:cubicBezTo>
                    <a:pt x="322" y="8466"/>
                    <a:pt x="1" y="8918"/>
                    <a:pt x="1" y="9442"/>
                  </a:cubicBezTo>
                  <a:lnTo>
                    <a:pt x="1" y="10966"/>
                  </a:lnTo>
                  <a:cubicBezTo>
                    <a:pt x="1" y="11049"/>
                    <a:pt x="72" y="11121"/>
                    <a:pt x="156" y="11121"/>
                  </a:cubicBezTo>
                  <a:cubicBezTo>
                    <a:pt x="251" y="11121"/>
                    <a:pt x="322" y="11049"/>
                    <a:pt x="322" y="10966"/>
                  </a:cubicBezTo>
                  <a:lnTo>
                    <a:pt x="322" y="9442"/>
                  </a:lnTo>
                  <a:cubicBezTo>
                    <a:pt x="322" y="9073"/>
                    <a:pt x="561" y="8727"/>
                    <a:pt x="918" y="8608"/>
                  </a:cubicBezTo>
                  <a:lnTo>
                    <a:pt x="1394" y="8442"/>
                  </a:lnTo>
                  <a:cubicBezTo>
                    <a:pt x="1477" y="8954"/>
                    <a:pt x="1573" y="9478"/>
                    <a:pt x="1692" y="9966"/>
                  </a:cubicBezTo>
                  <a:cubicBezTo>
                    <a:pt x="1704" y="10037"/>
                    <a:pt x="1775" y="10097"/>
                    <a:pt x="1858" y="10097"/>
                  </a:cubicBezTo>
                  <a:lnTo>
                    <a:pt x="1882" y="10097"/>
                  </a:lnTo>
                  <a:cubicBezTo>
                    <a:pt x="1977" y="10085"/>
                    <a:pt x="2037" y="9990"/>
                    <a:pt x="2001" y="9906"/>
                  </a:cubicBezTo>
                  <a:cubicBezTo>
                    <a:pt x="1894" y="9418"/>
                    <a:pt x="1799" y="8858"/>
                    <a:pt x="1704" y="8358"/>
                  </a:cubicBezTo>
                  <a:lnTo>
                    <a:pt x="1965" y="8263"/>
                  </a:lnTo>
                  <a:cubicBezTo>
                    <a:pt x="2275" y="9275"/>
                    <a:pt x="2656" y="10382"/>
                    <a:pt x="3180" y="11085"/>
                  </a:cubicBezTo>
                  <a:cubicBezTo>
                    <a:pt x="3216" y="11121"/>
                    <a:pt x="3251" y="11144"/>
                    <a:pt x="3311" y="11144"/>
                  </a:cubicBezTo>
                  <a:cubicBezTo>
                    <a:pt x="3347" y="11144"/>
                    <a:pt x="3394" y="11121"/>
                    <a:pt x="3418" y="11109"/>
                  </a:cubicBezTo>
                  <a:cubicBezTo>
                    <a:pt x="3489" y="11049"/>
                    <a:pt x="3513" y="10966"/>
                    <a:pt x="3454" y="10882"/>
                  </a:cubicBezTo>
                  <a:cubicBezTo>
                    <a:pt x="2894" y="10144"/>
                    <a:pt x="2466" y="8823"/>
                    <a:pt x="2275" y="8144"/>
                  </a:cubicBezTo>
                  <a:lnTo>
                    <a:pt x="2596" y="8025"/>
                  </a:lnTo>
                  <a:cubicBezTo>
                    <a:pt x="2704" y="8227"/>
                    <a:pt x="2930" y="8596"/>
                    <a:pt x="3311" y="9061"/>
                  </a:cubicBezTo>
                  <a:cubicBezTo>
                    <a:pt x="3835" y="9656"/>
                    <a:pt x="4740" y="10490"/>
                    <a:pt x="6216" y="11121"/>
                  </a:cubicBezTo>
                  <a:cubicBezTo>
                    <a:pt x="6228" y="11144"/>
                    <a:pt x="6264" y="11144"/>
                    <a:pt x="6276" y="11144"/>
                  </a:cubicBezTo>
                  <a:cubicBezTo>
                    <a:pt x="6335" y="11144"/>
                    <a:pt x="6395" y="11109"/>
                    <a:pt x="6430" y="11037"/>
                  </a:cubicBezTo>
                  <a:cubicBezTo>
                    <a:pt x="6454" y="10942"/>
                    <a:pt x="6430" y="10859"/>
                    <a:pt x="6335" y="10823"/>
                  </a:cubicBezTo>
                  <a:cubicBezTo>
                    <a:pt x="5502" y="10454"/>
                    <a:pt x="4847" y="10025"/>
                    <a:pt x="4359" y="9620"/>
                  </a:cubicBezTo>
                  <a:cubicBezTo>
                    <a:pt x="5204" y="8918"/>
                    <a:pt x="5621" y="8299"/>
                    <a:pt x="5775" y="8025"/>
                  </a:cubicBezTo>
                  <a:lnTo>
                    <a:pt x="6097" y="8144"/>
                  </a:lnTo>
                  <a:cubicBezTo>
                    <a:pt x="5918" y="8727"/>
                    <a:pt x="5728" y="9251"/>
                    <a:pt x="5502" y="9692"/>
                  </a:cubicBezTo>
                  <a:cubicBezTo>
                    <a:pt x="5454" y="9775"/>
                    <a:pt x="5502" y="9870"/>
                    <a:pt x="5573" y="9918"/>
                  </a:cubicBezTo>
                  <a:cubicBezTo>
                    <a:pt x="5609" y="9930"/>
                    <a:pt x="5621" y="9930"/>
                    <a:pt x="5656" y="9930"/>
                  </a:cubicBezTo>
                  <a:cubicBezTo>
                    <a:pt x="5716" y="9930"/>
                    <a:pt x="5775" y="9906"/>
                    <a:pt x="5799" y="9847"/>
                  </a:cubicBezTo>
                  <a:cubicBezTo>
                    <a:pt x="6014" y="9382"/>
                    <a:pt x="6216" y="8858"/>
                    <a:pt x="6395" y="8263"/>
                  </a:cubicBezTo>
                  <a:lnTo>
                    <a:pt x="7419" y="8620"/>
                  </a:lnTo>
                  <a:cubicBezTo>
                    <a:pt x="7776" y="8739"/>
                    <a:pt x="8014" y="9085"/>
                    <a:pt x="8014" y="9454"/>
                  </a:cubicBezTo>
                  <a:lnTo>
                    <a:pt x="8014" y="10978"/>
                  </a:lnTo>
                  <a:cubicBezTo>
                    <a:pt x="8014" y="11061"/>
                    <a:pt x="8097" y="11144"/>
                    <a:pt x="8181" y="11144"/>
                  </a:cubicBezTo>
                  <a:cubicBezTo>
                    <a:pt x="8276" y="11144"/>
                    <a:pt x="8347" y="11061"/>
                    <a:pt x="8347" y="10978"/>
                  </a:cubicBezTo>
                  <a:lnTo>
                    <a:pt x="8347" y="9454"/>
                  </a:lnTo>
                  <a:cubicBezTo>
                    <a:pt x="8288" y="8906"/>
                    <a:pt x="7978" y="8454"/>
                    <a:pt x="7478" y="8287"/>
                  </a:cubicBezTo>
                  <a:lnTo>
                    <a:pt x="7240" y="8192"/>
                  </a:lnTo>
                  <a:cubicBezTo>
                    <a:pt x="7145" y="7620"/>
                    <a:pt x="6978" y="7323"/>
                    <a:pt x="6847" y="7049"/>
                  </a:cubicBezTo>
                  <a:cubicBezTo>
                    <a:pt x="6740" y="6846"/>
                    <a:pt x="6633" y="6656"/>
                    <a:pt x="6585" y="6382"/>
                  </a:cubicBezTo>
                  <a:cubicBezTo>
                    <a:pt x="6978" y="6287"/>
                    <a:pt x="7264" y="5953"/>
                    <a:pt x="7264" y="5548"/>
                  </a:cubicBezTo>
                  <a:cubicBezTo>
                    <a:pt x="7264" y="5227"/>
                    <a:pt x="7097" y="4953"/>
                    <a:pt x="6847" y="4798"/>
                  </a:cubicBezTo>
                  <a:cubicBezTo>
                    <a:pt x="7061" y="4727"/>
                    <a:pt x="7240" y="4536"/>
                    <a:pt x="7264" y="4298"/>
                  </a:cubicBezTo>
                  <a:cubicBezTo>
                    <a:pt x="7276" y="4132"/>
                    <a:pt x="7216" y="3953"/>
                    <a:pt x="7109" y="3834"/>
                  </a:cubicBezTo>
                  <a:lnTo>
                    <a:pt x="7097" y="3822"/>
                  </a:lnTo>
                  <a:lnTo>
                    <a:pt x="7097" y="2941"/>
                  </a:lnTo>
                  <a:cubicBezTo>
                    <a:pt x="7097" y="1322"/>
                    <a:pt x="5775" y="0"/>
                    <a:pt x="4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5" name="Google Shape;7335;p80"/>
            <p:cNvSpPr/>
            <p:nvPr/>
          </p:nvSpPr>
          <p:spPr>
            <a:xfrm>
              <a:off x="7212544" y="3678023"/>
              <a:ext cx="14763" cy="21226"/>
            </a:xfrm>
            <a:custGeom>
              <a:avLst/>
              <a:gdLst/>
              <a:ahLst/>
              <a:cxnLst/>
              <a:rect l="l" t="t" r="r" b="b"/>
              <a:pathLst>
                <a:path w="466" h="670" extrusionOk="0">
                  <a:moveTo>
                    <a:pt x="175" y="1"/>
                  </a:moveTo>
                  <a:cubicBezTo>
                    <a:pt x="165" y="1"/>
                    <a:pt x="154" y="2"/>
                    <a:pt x="144" y="3"/>
                  </a:cubicBezTo>
                  <a:cubicBezTo>
                    <a:pt x="49" y="27"/>
                    <a:pt x="1" y="122"/>
                    <a:pt x="25" y="205"/>
                  </a:cubicBezTo>
                  <a:cubicBezTo>
                    <a:pt x="49" y="348"/>
                    <a:pt x="96" y="467"/>
                    <a:pt x="132" y="563"/>
                  </a:cubicBezTo>
                  <a:cubicBezTo>
                    <a:pt x="156" y="646"/>
                    <a:pt x="215" y="670"/>
                    <a:pt x="275" y="670"/>
                  </a:cubicBezTo>
                  <a:cubicBezTo>
                    <a:pt x="287" y="670"/>
                    <a:pt x="311" y="670"/>
                    <a:pt x="334" y="658"/>
                  </a:cubicBezTo>
                  <a:cubicBezTo>
                    <a:pt x="430" y="646"/>
                    <a:pt x="465" y="551"/>
                    <a:pt x="453" y="467"/>
                  </a:cubicBezTo>
                  <a:cubicBezTo>
                    <a:pt x="430" y="360"/>
                    <a:pt x="382" y="253"/>
                    <a:pt x="346" y="122"/>
                  </a:cubicBezTo>
                  <a:cubicBezTo>
                    <a:pt x="325" y="39"/>
                    <a:pt x="250" y="1"/>
                    <a:pt x="1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6" name="Google Shape;7336;p80"/>
            <p:cNvSpPr/>
            <p:nvPr/>
          </p:nvSpPr>
          <p:spPr>
            <a:xfrm>
              <a:off x="7257055" y="3498936"/>
              <a:ext cx="60382" cy="32472"/>
            </a:xfrm>
            <a:custGeom>
              <a:avLst/>
              <a:gdLst/>
              <a:ahLst/>
              <a:cxnLst/>
              <a:rect l="l" t="t" r="r" b="b"/>
              <a:pathLst>
                <a:path w="1906" h="1025" extrusionOk="0">
                  <a:moveTo>
                    <a:pt x="1525" y="322"/>
                  </a:moveTo>
                  <a:cubicBezTo>
                    <a:pt x="1465" y="536"/>
                    <a:pt x="1227" y="703"/>
                    <a:pt x="941" y="703"/>
                  </a:cubicBezTo>
                  <a:cubicBezTo>
                    <a:pt x="656" y="703"/>
                    <a:pt x="430" y="548"/>
                    <a:pt x="346" y="322"/>
                  </a:cubicBezTo>
                  <a:close/>
                  <a:moveTo>
                    <a:pt x="168" y="1"/>
                  </a:moveTo>
                  <a:cubicBezTo>
                    <a:pt x="72" y="1"/>
                    <a:pt x="1" y="72"/>
                    <a:pt x="1" y="167"/>
                  </a:cubicBezTo>
                  <a:cubicBezTo>
                    <a:pt x="1" y="644"/>
                    <a:pt x="430" y="1025"/>
                    <a:pt x="953" y="1025"/>
                  </a:cubicBezTo>
                  <a:cubicBezTo>
                    <a:pt x="1477" y="1025"/>
                    <a:pt x="1906" y="644"/>
                    <a:pt x="1906" y="167"/>
                  </a:cubicBezTo>
                  <a:cubicBezTo>
                    <a:pt x="1894" y="72"/>
                    <a:pt x="1823"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37" name="Google Shape;7337;p80"/>
          <p:cNvGrpSpPr/>
          <p:nvPr/>
        </p:nvGrpSpPr>
        <p:grpSpPr>
          <a:xfrm>
            <a:off x="6703732" y="3346936"/>
            <a:ext cx="264813" cy="352693"/>
            <a:chOff x="6703732" y="3346936"/>
            <a:chExt cx="264813" cy="352693"/>
          </a:xfrm>
        </p:grpSpPr>
        <p:sp>
          <p:nvSpPr>
            <p:cNvPr id="7338" name="Google Shape;7338;p80"/>
            <p:cNvSpPr/>
            <p:nvPr/>
          </p:nvSpPr>
          <p:spPr>
            <a:xfrm>
              <a:off x="6797283" y="3468777"/>
              <a:ext cx="10581" cy="15872"/>
            </a:xfrm>
            <a:custGeom>
              <a:avLst/>
              <a:gdLst/>
              <a:ahLst/>
              <a:cxnLst/>
              <a:rect l="l" t="t" r="r" b="b"/>
              <a:pathLst>
                <a:path w="334" h="501" extrusionOk="0">
                  <a:moveTo>
                    <a:pt x="167" y="0"/>
                  </a:moveTo>
                  <a:cubicBezTo>
                    <a:pt x="84" y="0"/>
                    <a:pt x="0" y="72"/>
                    <a:pt x="0" y="167"/>
                  </a:cubicBezTo>
                  <a:lnTo>
                    <a:pt x="0" y="345"/>
                  </a:lnTo>
                  <a:cubicBezTo>
                    <a:pt x="0" y="429"/>
                    <a:pt x="84" y="500"/>
                    <a:pt x="167" y="500"/>
                  </a:cubicBezTo>
                  <a:cubicBezTo>
                    <a:pt x="262" y="500"/>
                    <a:pt x="334" y="429"/>
                    <a:pt x="334" y="345"/>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9" name="Google Shape;7339;p80"/>
            <p:cNvSpPr/>
            <p:nvPr/>
          </p:nvSpPr>
          <p:spPr>
            <a:xfrm>
              <a:off x="6863272" y="3468777"/>
              <a:ext cx="10613" cy="15872"/>
            </a:xfrm>
            <a:custGeom>
              <a:avLst/>
              <a:gdLst/>
              <a:ahLst/>
              <a:cxnLst/>
              <a:rect l="l" t="t" r="r" b="b"/>
              <a:pathLst>
                <a:path w="335" h="501" extrusionOk="0">
                  <a:moveTo>
                    <a:pt x="167" y="0"/>
                  </a:moveTo>
                  <a:cubicBezTo>
                    <a:pt x="84" y="0"/>
                    <a:pt x="1" y="72"/>
                    <a:pt x="1" y="167"/>
                  </a:cubicBezTo>
                  <a:lnTo>
                    <a:pt x="1" y="345"/>
                  </a:lnTo>
                  <a:cubicBezTo>
                    <a:pt x="1" y="429"/>
                    <a:pt x="84" y="500"/>
                    <a:pt x="167" y="500"/>
                  </a:cubicBezTo>
                  <a:cubicBezTo>
                    <a:pt x="263" y="500"/>
                    <a:pt x="334" y="429"/>
                    <a:pt x="334" y="345"/>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0" name="Google Shape;7340;p80"/>
            <p:cNvSpPr/>
            <p:nvPr/>
          </p:nvSpPr>
          <p:spPr>
            <a:xfrm>
              <a:off x="6814231" y="3507712"/>
              <a:ext cx="43433" cy="15777"/>
            </a:xfrm>
            <a:custGeom>
              <a:avLst/>
              <a:gdLst/>
              <a:ahLst/>
              <a:cxnLst/>
              <a:rect l="l" t="t" r="r" b="b"/>
              <a:pathLst>
                <a:path w="1371" h="498" extrusionOk="0">
                  <a:moveTo>
                    <a:pt x="174" y="0"/>
                  </a:moveTo>
                  <a:cubicBezTo>
                    <a:pt x="132" y="0"/>
                    <a:pt x="90" y="15"/>
                    <a:pt x="60" y="45"/>
                  </a:cubicBezTo>
                  <a:cubicBezTo>
                    <a:pt x="1" y="105"/>
                    <a:pt x="1" y="212"/>
                    <a:pt x="60" y="271"/>
                  </a:cubicBezTo>
                  <a:cubicBezTo>
                    <a:pt x="203" y="402"/>
                    <a:pt x="441" y="497"/>
                    <a:pt x="703" y="497"/>
                  </a:cubicBezTo>
                  <a:cubicBezTo>
                    <a:pt x="953" y="497"/>
                    <a:pt x="1192" y="402"/>
                    <a:pt x="1346" y="271"/>
                  </a:cubicBezTo>
                  <a:cubicBezTo>
                    <a:pt x="1370" y="212"/>
                    <a:pt x="1370" y="105"/>
                    <a:pt x="1311" y="45"/>
                  </a:cubicBezTo>
                  <a:cubicBezTo>
                    <a:pt x="1281" y="15"/>
                    <a:pt x="1242" y="0"/>
                    <a:pt x="1203" y="0"/>
                  </a:cubicBezTo>
                  <a:cubicBezTo>
                    <a:pt x="1165" y="0"/>
                    <a:pt x="1126" y="15"/>
                    <a:pt x="1096" y="45"/>
                  </a:cubicBezTo>
                  <a:cubicBezTo>
                    <a:pt x="1037" y="105"/>
                    <a:pt x="882" y="188"/>
                    <a:pt x="692" y="188"/>
                  </a:cubicBezTo>
                  <a:cubicBezTo>
                    <a:pt x="477" y="188"/>
                    <a:pt x="346" y="105"/>
                    <a:pt x="287" y="45"/>
                  </a:cubicBezTo>
                  <a:cubicBezTo>
                    <a:pt x="257" y="15"/>
                    <a:pt x="215" y="0"/>
                    <a:pt x="1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1" name="Google Shape;7341;p80"/>
            <p:cNvSpPr/>
            <p:nvPr/>
          </p:nvSpPr>
          <p:spPr>
            <a:xfrm>
              <a:off x="6902143" y="3489876"/>
              <a:ext cx="32" cy="412"/>
            </a:xfrm>
            <a:custGeom>
              <a:avLst/>
              <a:gdLst/>
              <a:ahLst/>
              <a:cxnLst/>
              <a:rect l="l" t="t" r="r" b="b"/>
              <a:pathLst>
                <a:path w="1" h="13" extrusionOk="0">
                  <a:moveTo>
                    <a:pt x="0" y="13"/>
                  </a:moveTo>
                  <a:cubicBezTo>
                    <a:pt x="0" y="1"/>
                    <a:pt x="0" y="13"/>
                    <a:pt x="0" y="13"/>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2" name="Google Shape;7342;p80"/>
            <p:cNvSpPr/>
            <p:nvPr/>
          </p:nvSpPr>
          <p:spPr>
            <a:xfrm>
              <a:off x="6703732" y="3346936"/>
              <a:ext cx="264813" cy="352693"/>
            </a:xfrm>
            <a:custGeom>
              <a:avLst/>
              <a:gdLst/>
              <a:ahLst/>
              <a:cxnLst/>
              <a:rect l="l" t="t" r="r" b="b"/>
              <a:pathLst>
                <a:path w="8359" h="11133" extrusionOk="0">
                  <a:moveTo>
                    <a:pt x="4120" y="346"/>
                  </a:moveTo>
                  <a:cubicBezTo>
                    <a:pt x="5668" y="346"/>
                    <a:pt x="6918" y="1596"/>
                    <a:pt x="6918" y="3144"/>
                  </a:cubicBezTo>
                  <a:lnTo>
                    <a:pt x="6918" y="8081"/>
                  </a:lnTo>
                  <a:lnTo>
                    <a:pt x="6918" y="8081"/>
                  </a:lnTo>
                  <a:lnTo>
                    <a:pt x="6049" y="7787"/>
                  </a:lnTo>
                  <a:cubicBezTo>
                    <a:pt x="6037" y="7763"/>
                    <a:pt x="6037" y="7739"/>
                    <a:pt x="6013" y="7716"/>
                  </a:cubicBezTo>
                  <a:lnTo>
                    <a:pt x="5608" y="7311"/>
                  </a:lnTo>
                  <a:cubicBezTo>
                    <a:pt x="5537" y="7239"/>
                    <a:pt x="5442" y="7204"/>
                    <a:pt x="5358" y="7204"/>
                  </a:cubicBezTo>
                  <a:lnTo>
                    <a:pt x="5358" y="6608"/>
                  </a:lnTo>
                  <a:cubicBezTo>
                    <a:pt x="5727" y="6406"/>
                    <a:pt x="6037" y="6084"/>
                    <a:pt x="6251" y="5715"/>
                  </a:cubicBezTo>
                  <a:lnTo>
                    <a:pt x="6251" y="7299"/>
                  </a:lnTo>
                  <a:cubicBezTo>
                    <a:pt x="6251" y="7382"/>
                    <a:pt x="6323" y="7466"/>
                    <a:pt x="6406" y="7466"/>
                  </a:cubicBezTo>
                  <a:cubicBezTo>
                    <a:pt x="6501" y="7466"/>
                    <a:pt x="6573" y="7382"/>
                    <a:pt x="6573" y="7299"/>
                  </a:cubicBezTo>
                  <a:lnTo>
                    <a:pt x="6573" y="4144"/>
                  </a:lnTo>
                  <a:cubicBezTo>
                    <a:pt x="6573" y="3882"/>
                    <a:pt x="6394" y="3667"/>
                    <a:pt x="6144" y="3620"/>
                  </a:cubicBezTo>
                  <a:cubicBezTo>
                    <a:pt x="5858" y="3572"/>
                    <a:pt x="5108" y="3370"/>
                    <a:pt x="4418" y="2370"/>
                  </a:cubicBezTo>
                  <a:cubicBezTo>
                    <a:pt x="4358" y="2274"/>
                    <a:pt x="4251" y="2215"/>
                    <a:pt x="4132" y="2215"/>
                  </a:cubicBezTo>
                  <a:cubicBezTo>
                    <a:pt x="4025" y="2215"/>
                    <a:pt x="3918" y="2274"/>
                    <a:pt x="3846" y="2370"/>
                  </a:cubicBezTo>
                  <a:cubicBezTo>
                    <a:pt x="3739" y="2536"/>
                    <a:pt x="3608" y="2679"/>
                    <a:pt x="3477" y="2810"/>
                  </a:cubicBezTo>
                  <a:cubicBezTo>
                    <a:pt x="3418" y="2870"/>
                    <a:pt x="3418" y="2977"/>
                    <a:pt x="3489" y="3036"/>
                  </a:cubicBezTo>
                  <a:cubicBezTo>
                    <a:pt x="3517" y="3065"/>
                    <a:pt x="3557" y="3080"/>
                    <a:pt x="3596" y="3080"/>
                  </a:cubicBezTo>
                  <a:cubicBezTo>
                    <a:pt x="3640" y="3080"/>
                    <a:pt x="3684" y="3062"/>
                    <a:pt x="3715" y="3025"/>
                  </a:cubicBezTo>
                  <a:cubicBezTo>
                    <a:pt x="3858" y="2870"/>
                    <a:pt x="3977" y="2715"/>
                    <a:pt x="4120" y="2536"/>
                  </a:cubicBezTo>
                  <a:lnTo>
                    <a:pt x="4144" y="2536"/>
                  </a:lnTo>
                  <a:cubicBezTo>
                    <a:pt x="4299" y="2739"/>
                    <a:pt x="4537" y="3036"/>
                    <a:pt x="4846" y="3322"/>
                  </a:cubicBezTo>
                  <a:cubicBezTo>
                    <a:pt x="5227" y="3656"/>
                    <a:pt x="5644" y="3858"/>
                    <a:pt x="6085" y="3929"/>
                  </a:cubicBezTo>
                  <a:cubicBezTo>
                    <a:pt x="6168" y="3953"/>
                    <a:pt x="6227" y="4037"/>
                    <a:pt x="6227" y="4120"/>
                  </a:cubicBezTo>
                  <a:lnTo>
                    <a:pt x="6227" y="4501"/>
                  </a:lnTo>
                  <a:cubicBezTo>
                    <a:pt x="6227" y="5656"/>
                    <a:pt x="5287" y="6596"/>
                    <a:pt x="4132" y="6596"/>
                  </a:cubicBezTo>
                  <a:cubicBezTo>
                    <a:pt x="2965" y="6596"/>
                    <a:pt x="2036" y="5656"/>
                    <a:pt x="2036" y="4513"/>
                  </a:cubicBezTo>
                  <a:lnTo>
                    <a:pt x="2036" y="4144"/>
                  </a:lnTo>
                  <a:cubicBezTo>
                    <a:pt x="2036" y="4048"/>
                    <a:pt x="2096" y="3965"/>
                    <a:pt x="2179" y="3953"/>
                  </a:cubicBezTo>
                  <a:cubicBezTo>
                    <a:pt x="2525" y="3894"/>
                    <a:pt x="2846" y="3751"/>
                    <a:pt x="3179" y="3537"/>
                  </a:cubicBezTo>
                  <a:cubicBezTo>
                    <a:pt x="3251" y="3489"/>
                    <a:pt x="3263" y="3382"/>
                    <a:pt x="3227" y="3310"/>
                  </a:cubicBezTo>
                  <a:cubicBezTo>
                    <a:pt x="3196" y="3264"/>
                    <a:pt x="3141" y="3238"/>
                    <a:pt x="3086" y="3238"/>
                  </a:cubicBezTo>
                  <a:cubicBezTo>
                    <a:pt x="3056" y="3238"/>
                    <a:pt x="3026" y="3246"/>
                    <a:pt x="3001" y="3263"/>
                  </a:cubicBezTo>
                  <a:cubicBezTo>
                    <a:pt x="2715" y="3453"/>
                    <a:pt x="2429" y="3572"/>
                    <a:pt x="2132" y="3632"/>
                  </a:cubicBezTo>
                  <a:cubicBezTo>
                    <a:pt x="1894" y="3679"/>
                    <a:pt x="1703" y="3894"/>
                    <a:pt x="1703" y="4156"/>
                  </a:cubicBezTo>
                  <a:lnTo>
                    <a:pt x="1703" y="7311"/>
                  </a:lnTo>
                  <a:cubicBezTo>
                    <a:pt x="1703" y="7406"/>
                    <a:pt x="1774" y="7477"/>
                    <a:pt x="1870" y="7477"/>
                  </a:cubicBezTo>
                  <a:cubicBezTo>
                    <a:pt x="1953" y="7477"/>
                    <a:pt x="2036" y="7406"/>
                    <a:pt x="2036" y="7311"/>
                  </a:cubicBezTo>
                  <a:lnTo>
                    <a:pt x="2036" y="5739"/>
                  </a:lnTo>
                  <a:cubicBezTo>
                    <a:pt x="2239" y="6108"/>
                    <a:pt x="2548" y="6418"/>
                    <a:pt x="2929" y="6632"/>
                  </a:cubicBezTo>
                  <a:lnTo>
                    <a:pt x="2929" y="7227"/>
                  </a:lnTo>
                  <a:cubicBezTo>
                    <a:pt x="2834" y="7227"/>
                    <a:pt x="2751" y="7251"/>
                    <a:pt x="2667" y="7323"/>
                  </a:cubicBezTo>
                  <a:lnTo>
                    <a:pt x="2275" y="7728"/>
                  </a:lnTo>
                  <a:cubicBezTo>
                    <a:pt x="2251" y="7739"/>
                    <a:pt x="2239" y="7775"/>
                    <a:pt x="2227" y="7799"/>
                  </a:cubicBezTo>
                  <a:lnTo>
                    <a:pt x="1322" y="8120"/>
                  </a:lnTo>
                  <a:lnTo>
                    <a:pt x="1322" y="3144"/>
                  </a:lnTo>
                  <a:cubicBezTo>
                    <a:pt x="1322" y="1596"/>
                    <a:pt x="2572" y="346"/>
                    <a:pt x="4120" y="346"/>
                  </a:cubicBezTo>
                  <a:close/>
                  <a:moveTo>
                    <a:pt x="5037" y="6787"/>
                  </a:moveTo>
                  <a:lnTo>
                    <a:pt x="5037" y="7418"/>
                  </a:lnTo>
                  <a:lnTo>
                    <a:pt x="4168" y="8299"/>
                  </a:lnTo>
                  <a:lnTo>
                    <a:pt x="3287" y="7418"/>
                  </a:lnTo>
                  <a:lnTo>
                    <a:pt x="3287" y="6787"/>
                  </a:lnTo>
                  <a:cubicBezTo>
                    <a:pt x="3548" y="6894"/>
                    <a:pt x="3846" y="6954"/>
                    <a:pt x="4168" y="6954"/>
                  </a:cubicBezTo>
                  <a:cubicBezTo>
                    <a:pt x="4477" y="6954"/>
                    <a:pt x="4775" y="6894"/>
                    <a:pt x="5037" y="6787"/>
                  </a:cubicBezTo>
                  <a:close/>
                  <a:moveTo>
                    <a:pt x="2953" y="7549"/>
                  </a:moveTo>
                  <a:lnTo>
                    <a:pt x="3929" y="8513"/>
                  </a:lnTo>
                  <a:lnTo>
                    <a:pt x="3191" y="9132"/>
                  </a:lnTo>
                  <a:lnTo>
                    <a:pt x="3167" y="9132"/>
                  </a:lnTo>
                  <a:lnTo>
                    <a:pt x="2620" y="7882"/>
                  </a:lnTo>
                  <a:lnTo>
                    <a:pt x="2941" y="7549"/>
                  </a:lnTo>
                  <a:close/>
                  <a:moveTo>
                    <a:pt x="5346" y="7561"/>
                  </a:moveTo>
                  <a:lnTo>
                    <a:pt x="5680" y="7894"/>
                  </a:lnTo>
                  <a:lnTo>
                    <a:pt x="5644" y="7966"/>
                  </a:lnTo>
                  <a:cubicBezTo>
                    <a:pt x="5620" y="8061"/>
                    <a:pt x="5644" y="8144"/>
                    <a:pt x="5739" y="8168"/>
                  </a:cubicBezTo>
                  <a:cubicBezTo>
                    <a:pt x="5759" y="8178"/>
                    <a:pt x="5782" y="8183"/>
                    <a:pt x="5804" y="8183"/>
                  </a:cubicBezTo>
                  <a:cubicBezTo>
                    <a:pt x="5860" y="8183"/>
                    <a:pt x="5916" y="8155"/>
                    <a:pt x="5942" y="8120"/>
                  </a:cubicBezTo>
                  <a:lnTo>
                    <a:pt x="6180" y="8192"/>
                  </a:lnTo>
                  <a:lnTo>
                    <a:pt x="6168" y="8359"/>
                  </a:lnTo>
                  <a:cubicBezTo>
                    <a:pt x="6037" y="9347"/>
                    <a:pt x="5180" y="10109"/>
                    <a:pt x="4168" y="10109"/>
                  </a:cubicBezTo>
                  <a:cubicBezTo>
                    <a:pt x="3156" y="10109"/>
                    <a:pt x="2286" y="9347"/>
                    <a:pt x="2155" y="8359"/>
                  </a:cubicBezTo>
                  <a:lnTo>
                    <a:pt x="2120" y="8168"/>
                  </a:lnTo>
                  <a:lnTo>
                    <a:pt x="2346" y="8097"/>
                  </a:lnTo>
                  <a:lnTo>
                    <a:pt x="2870" y="9263"/>
                  </a:lnTo>
                  <a:cubicBezTo>
                    <a:pt x="2917" y="9359"/>
                    <a:pt x="3001" y="9418"/>
                    <a:pt x="3108" y="9454"/>
                  </a:cubicBezTo>
                  <a:cubicBezTo>
                    <a:pt x="3132" y="9454"/>
                    <a:pt x="3156" y="9466"/>
                    <a:pt x="3179" y="9466"/>
                  </a:cubicBezTo>
                  <a:cubicBezTo>
                    <a:pt x="3251" y="9466"/>
                    <a:pt x="3334" y="9442"/>
                    <a:pt x="3394" y="9394"/>
                  </a:cubicBezTo>
                  <a:lnTo>
                    <a:pt x="4144" y="8751"/>
                  </a:lnTo>
                  <a:lnTo>
                    <a:pt x="4906" y="9394"/>
                  </a:lnTo>
                  <a:cubicBezTo>
                    <a:pt x="4965" y="9442"/>
                    <a:pt x="5037" y="9466"/>
                    <a:pt x="5120" y="9466"/>
                  </a:cubicBezTo>
                  <a:cubicBezTo>
                    <a:pt x="5144" y="9466"/>
                    <a:pt x="5156" y="9466"/>
                    <a:pt x="5192" y="9454"/>
                  </a:cubicBezTo>
                  <a:cubicBezTo>
                    <a:pt x="5299" y="9418"/>
                    <a:pt x="5382" y="9359"/>
                    <a:pt x="5430" y="9263"/>
                  </a:cubicBezTo>
                  <a:lnTo>
                    <a:pt x="5680" y="8704"/>
                  </a:lnTo>
                  <a:cubicBezTo>
                    <a:pt x="5715" y="8620"/>
                    <a:pt x="5680" y="8525"/>
                    <a:pt x="5596" y="8501"/>
                  </a:cubicBezTo>
                  <a:cubicBezTo>
                    <a:pt x="5571" y="8492"/>
                    <a:pt x="5547" y="8488"/>
                    <a:pt x="5525" y="8488"/>
                  </a:cubicBezTo>
                  <a:cubicBezTo>
                    <a:pt x="5461" y="8488"/>
                    <a:pt x="5408" y="8523"/>
                    <a:pt x="5382" y="8585"/>
                  </a:cubicBezTo>
                  <a:lnTo>
                    <a:pt x="5132" y="9144"/>
                  </a:lnTo>
                  <a:lnTo>
                    <a:pt x="5096" y="9144"/>
                  </a:lnTo>
                  <a:lnTo>
                    <a:pt x="4370" y="8525"/>
                  </a:lnTo>
                  <a:lnTo>
                    <a:pt x="5334" y="7561"/>
                  </a:lnTo>
                  <a:close/>
                  <a:moveTo>
                    <a:pt x="4168" y="0"/>
                  </a:moveTo>
                  <a:cubicBezTo>
                    <a:pt x="2441" y="0"/>
                    <a:pt x="1036" y="1405"/>
                    <a:pt x="1036" y="3132"/>
                  </a:cubicBezTo>
                  <a:lnTo>
                    <a:pt x="1036" y="8216"/>
                  </a:lnTo>
                  <a:lnTo>
                    <a:pt x="798" y="8311"/>
                  </a:lnTo>
                  <a:cubicBezTo>
                    <a:pt x="322" y="8478"/>
                    <a:pt x="0" y="8930"/>
                    <a:pt x="0" y="9454"/>
                  </a:cubicBezTo>
                  <a:lnTo>
                    <a:pt x="0" y="10978"/>
                  </a:lnTo>
                  <a:cubicBezTo>
                    <a:pt x="0" y="11061"/>
                    <a:pt x="72" y="11133"/>
                    <a:pt x="155" y="11133"/>
                  </a:cubicBezTo>
                  <a:cubicBezTo>
                    <a:pt x="250" y="11133"/>
                    <a:pt x="322" y="11061"/>
                    <a:pt x="322" y="10978"/>
                  </a:cubicBezTo>
                  <a:lnTo>
                    <a:pt x="322" y="9454"/>
                  </a:lnTo>
                  <a:cubicBezTo>
                    <a:pt x="322" y="9347"/>
                    <a:pt x="334" y="9252"/>
                    <a:pt x="381" y="9144"/>
                  </a:cubicBezTo>
                  <a:lnTo>
                    <a:pt x="1203" y="9847"/>
                  </a:lnTo>
                  <a:cubicBezTo>
                    <a:pt x="1322" y="9942"/>
                    <a:pt x="1393" y="10097"/>
                    <a:pt x="1393" y="10240"/>
                  </a:cubicBezTo>
                  <a:lnTo>
                    <a:pt x="1393" y="10978"/>
                  </a:lnTo>
                  <a:cubicBezTo>
                    <a:pt x="1393" y="11061"/>
                    <a:pt x="1465" y="11133"/>
                    <a:pt x="1560" y="11133"/>
                  </a:cubicBezTo>
                  <a:cubicBezTo>
                    <a:pt x="1643" y="11133"/>
                    <a:pt x="1715" y="11061"/>
                    <a:pt x="1715" y="10978"/>
                  </a:cubicBezTo>
                  <a:lnTo>
                    <a:pt x="1715" y="10240"/>
                  </a:lnTo>
                  <a:cubicBezTo>
                    <a:pt x="1715" y="9990"/>
                    <a:pt x="1620" y="9752"/>
                    <a:pt x="1417" y="9585"/>
                  </a:cubicBezTo>
                  <a:lnTo>
                    <a:pt x="560" y="8847"/>
                  </a:lnTo>
                  <a:cubicBezTo>
                    <a:pt x="643" y="8740"/>
                    <a:pt x="786" y="8656"/>
                    <a:pt x="917" y="8609"/>
                  </a:cubicBezTo>
                  <a:lnTo>
                    <a:pt x="1822" y="8275"/>
                  </a:lnTo>
                  <a:lnTo>
                    <a:pt x="1834" y="8382"/>
                  </a:lnTo>
                  <a:cubicBezTo>
                    <a:pt x="1917" y="8954"/>
                    <a:pt x="2191" y="9466"/>
                    <a:pt x="2632" y="9847"/>
                  </a:cubicBezTo>
                  <a:cubicBezTo>
                    <a:pt x="3060" y="10216"/>
                    <a:pt x="3608" y="10418"/>
                    <a:pt x="4180" y="10418"/>
                  </a:cubicBezTo>
                  <a:cubicBezTo>
                    <a:pt x="4739" y="10418"/>
                    <a:pt x="5287" y="10216"/>
                    <a:pt x="5727" y="9847"/>
                  </a:cubicBezTo>
                  <a:cubicBezTo>
                    <a:pt x="6156" y="9466"/>
                    <a:pt x="6430" y="8954"/>
                    <a:pt x="6513" y="8382"/>
                  </a:cubicBezTo>
                  <a:lnTo>
                    <a:pt x="6525" y="8275"/>
                  </a:lnTo>
                  <a:lnTo>
                    <a:pt x="7430" y="8609"/>
                  </a:lnTo>
                  <a:cubicBezTo>
                    <a:pt x="7573" y="8656"/>
                    <a:pt x="7704" y="8740"/>
                    <a:pt x="7787" y="8847"/>
                  </a:cubicBezTo>
                  <a:lnTo>
                    <a:pt x="6930" y="9585"/>
                  </a:lnTo>
                  <a:cubicBezTo>
                    <a:pt x="6739" y="9752"/>
                    <a:pt x="6632" y="9990"/>
                    <a:pt x="6632" y="10240"/>
                  </a:cubicBezTo>
                  <a:lnTo>
                    <a:pt x="6632" y="10978"/>
                  </a:lnTo>
                  <a:cubicBezTo>
                    <a:pt x="6632" y="11061"/>
                    <a:pt x="6704" y="11133"/>
                    <a:pt x="6799" y="11133"/>
                  </a:cubicBezTo>
                  <a:cubicBezTo>
                    <a:pt x="6882" y="11133"/>
                    <a:pt x="6954" y="11061"/>
                    <a:pt x="6954" y="10978"/>
                  </a:cubicBezTo>
                  <a:lnTo>
                    <a:pt x="6954" y="10240"/>
                  </a:lnTo>
                  <a:cubicBezTo>
                    <a:pt x="6954" y="10097"/>
                    <a:pt x="7037" y="9942"/>
                    <a:pt x="7156" y="9847"/>
                  </a:cubicBezTo>
                  <a:lnTo>
                    <a:pt x="7966" y="9144"/>
                  </a:lnTo>
                  <a:cubicBezTo>
                    <a:pt x="8001" y="9252"/>
                    <a:pt x="8025" y="9347"/>
                    <a:pt x="8025" y="9454"/>
                  </a:cubicBezTo>
                  <a:lnTo>
                    <a:pt x="8025" y="10978"/>
                  </a:lnTo>
                  <a:cubicBezTo>
                    <a:pt x="8025" y="11061"/>
                    <a:pt x="8109" y="11133"/>
                    <a:pt x="8192" y="11133"/>
                  </a:cubicBezTo>
                  <a:cubicBezTo>
                    <a:pt x="8287" y="11133"/>
                    <a:pt x="8359" y="11061"/>
                    <a:pt x="8359" y="10978"/>
                  </a:cubicBezTo>
                  <a:lnTo>
                    <a:pt x="8359" y="9454"/>
                  </a:lnTo>
                  <a:cubicBezTo>
                    <a:pt x="8335" y="8930"/>
                    <a:pt x="8001" y="8478"/>
                    <a:pt x="7525" y="8311"/>
                  </a:cubicBezTo>
                  <a:lnTo>
                    <a:pt x="7287" y="8216"/>
                  </a:lnTo>
                  <a:lnTo>
                    <a:pt x="7287" y="3132"/>
                  </a:lnTo>
                  <a:cubicBezTo>
                    <a:pt x="7287" y="1405"/>
                    <a:pt x="5894" y="0"/>
                    <a:pt x="4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43" name="Google Shape;7343;p80"/>
          <p:cNvGrpSpPr/>
          <p:nvPr/>
        </p:nvGrpSpPr>
        <p:grpSpPr>
          <a:xfrm>
            <a:off x="6252228" y="3346936"/>
            <a:ext cx="265193" cy="352693"/>
            <a:chOff x="6252228" y="3346936"/>
            <a:chExt cx="265193" cy="352693"/>
          </a:xfrm>
        </p:grpSpPr>
        <p:sp>
          <p:nvSpPr>
            <p:cNvPr id="7344" name="Google Shape;7344;p80"/>
            <p:cNvSpPr/>
            <p:nvPr/>
          </p:nvSpPr>
          <p:spPr>
            <a:xfrm>
              <a:off x="6252228" y="3346936"/>
              <a:ext cx="265193" cy="352693"/>
            </a:xfrm>
            <a:custGeom>
              <a:avLst/>
              <a:gdLst/>
              <a:ahLst/>
              <a:cxnLst/>
              <a:rect l="l" t="t" r="r" b="b"/>
              <a:pathLst>
                <a:path w="8371" h="11133" extrusionOk="0">
                  <a:moveTo>
                    <a:pt x="4156" y="2941"/>
                  </a:moveTo>
                  <a:cubicBezTo>
                    <a:pt x="4370" y="2941"/>
                    <a:pt x="4585" y="2953"/>
                    <a:pt x="4787" y="2965"/>
                  </a:cubicBezTo>
                  <a:cubicBezTo>
                    <a:pt x="3811" y="3560"/>
                    <a:pt x="2537" y="3775"/>
                    <a:pt x="2060" y="3810"/>
                  </a:cubicBezTo>
                  <a:lnTo>
                    <a:pt x="2060" y="3656"/>
                  </a:lnTo>
                  <a:cubicBezTo>
                    <a:pt x="2060" y="3358"/>
                    <a:pt x="2858" y="2941"/>
                    <a:pt x="4156" y="2941"/>
                  </a:cubicBezTo>
                  <a:close/>
                  <a:moveTo>
                    <a:pt x="4168" y="2239"/>
                  </a:moveTo>
                  <a:cubicBezTo>
                    <a:pt x="5466" y="2239"/>
                    <a:pt x="6275" y="2655"/>
                    <a:pt x="6275" y="2953"/>
                  </a:cubicBezTo>
                  <a:lnTo>
                    <a:pt x="6275" y="3108"/>
                  </a:lnTo>
                  <a:cubicBezTo>
                    <a:pt x="6242" y="3089"/>
                    <a:pt x="6207" y="3079"/>
                    <a:pt x="6173" y="3079"/>
                  </a:cubicBezTo>
                  <a:cubicBezTo>
                    <a:pt x="6123" y="3079"/>
                    <a:pt x="6078" y="3101"/>
                    <a:pt x="6049" y="3144"/>
                  </a:cubicBezTo>
                  <a:cubicBezTo>
                    <a:pt x="5989" y="3215"/>
                    <a:pt x="6001" y="3322"/>
                    <a:pt x="6073" y="3382"/>
                  </a:cubicBezTo>
                  <a:cubicBezTo>
                    <a:pt x="6168" y="3441"/>
                    <a:pt x="6275" y="3548"/>
                    <a:pt x="6275" y="3656"/>
                  </a:cubicBezTo>
                  <a:lnTo>
                    <a:pt x="6275" y="4358"/>
                  </a:lnTo>
                  <a:lnTo>
                    <a:pt x="4513" y="4358"/>
                  </a:lnTo>
                  <a:cubicBezTo>
                    <a:pt x="4430" y="4358"/>
                    <a:pt x="4346" y="4441"/>
                    <a:pt x="4346" y="4525"/>
                  </a:cubicBezTo>
                  <a:lnTo>
                    <a:pt x="4346" y="4549"/>
                  </a:lnTo>
                  <a:lnTo>
                    <a:pt x="3977" y="4549"/>
                  </a:lnTo>
                  <a:lnTo>
                    <a:pt x="3977" y="4525"/>
                  </a:lnTo>
                  <a:cubicBezTo>
                    <a:pt x="3977" y="4441"/>
                    <a:pt x="3906" y="4358"/>
                    <a:pt x="3811" y="4358"/>
                  </a:cubicBezTo>
                  <a:lnTo>
                    <a:pt x="2060" y="4358"/>
                  </a:lnTo>
                  <a:lnTo>
                    <a:pt x="2060" y="4156"/>
                  </a:lnTo>
                  <a:cubicBezTo>
                    <a:pt x="2560" y="4096"/>
                    <a:pt x="4168" y="3870"/>
                    <a:pt x="5263" y="3072"/>
                  </a:cubicBezTo>
                  <a:cubicBezTo>
                    <a:pt x="5347" y="3084"/>
                    <a:pt x="5442" y="3108"/>
                    <a:pt x="5513" y="3132"/>
                  </a:cubicBezTo>
                  <a:cubicBezTo>
                    <a:pt x="5526" y="3135"/>
                    <a:pt x="5539" y="3137"/>
                    <a:pt x="5552" y="3137"/>
                  </a:cubicBezTo>
                  <a:cubicBezTo>
                    <a:pt x="5624" y="3137"/>
                    <a:pt x="5695" y="3085"/>
                    <a:pt x="5716" y="3025"/>
                  </a:cubicBezTo>
                  <a:cubicBezTo>
                    <a:pt x="5751" y="2929"/>
                    <a:pt x="5692" y="2846"/>
                    <a:pt x="5620" y="2810"/>
                  </a:cubicBezTo>
                  <a:cubicBezTo>
                    <a:pt x="5204" y="2703"/>
                    <a:pt x="4704" y="2620"/>
                    <a:pt x="4168" y="2620"/>
                  </a:cubicBezTo>
                  <a:cubicBezTo>
                    <a:pt x="3370" y="2620"/>
                    <a:pt x="2525" y="2798"/>
                    <a:pt x="2072" y="3108"/>
                  </a:cubicBezTo>
                  <a:lnTo>
                    <a:pt x="2072" y="2953"/>
                  </a:lnTo>
                  <a:cubicBezTo>
                    <a:pt x="2072" y="2655"/>
                    <a:pt x="2882" y="2239"/>
                    <a:pt x="4168" y="2239"/>
                  </a:cubicBezTo>
                  <a:close/>
                  <a:moveTo>
                    <a:pt x="3668" y="4680"/>
                  </a:moveTo>
                  <a:lnTo>
                    <a:pt x="3668" y="4858"/>
                  </a:lnTo>
                  <a:cubicBezTo>
                    <a:pt x="3668" y="5156"/>
                    <a:pt x="3430" y="5394"/>
                    <a:pt x="3132" y="5394"/>
                  </a:cubicBezTo>
                  <a:cubicBezTo>
                    <a:pt x="2834" y="5394"/>
                    <a:pt x="2596" y="5156"/>
                    <a:pt x="2596" y="4858"/>
                  </a:cubicBezTo>
                  <a:lnTo>
                    <a:pt x="2596" y="4680"/>
                  </a:lnTo>
                  <a:lnTo>
                    <a:pt x="2965" y="4680"/>
                  </a:lnTo>
                  <a:lnTo>
                    <a:pt x="2965" y="4870"/>
                  </a:lnTo>
                  <a:cubicBezTo>
                    <a:pt x="2965" y="4965"/>
                    <a:pt x="3037" y="5037"/>
                    <a:pt x="3132" y="5037"/>
                  </a:cubicBezTo>
                  <a:cubicBezTo>
                    <a:pt x="3215" y="5037"/>
                    <a:pt x="3299" y="4965"/>
                    <a:pt x="3299" y="4870"/>
                  </a:cubicBezTo>
                  <a:lnTo>
                    <a:pt x="3299" y="4680"/>
                  </a:lnTo>
                  <a:close/>
                  <a:moveTo>
                    <a:pt x="5751" y="4680"/>
                  </a:moveTo>
                  <a:lnTo>
                    <a:pt x="5751" y="4858"/>
                  </a:lnTo>
                  <a:cubicBezTo>
                    <a:pt x="5751" y="5156"/>
                    <a:pt x="5513" y="5394"/>
                    <a:pt x="5216" y="5394"/>
                  </a:cubicBezTo>
                  <a:cubicBezTo>
                    <a:pt x="4918" y="5394"/>
                    <a:pt x="4680" y="5156"/>
                    <a:pt x="4680" y="4858"/>
                  </a:cubicBezTo>
                  <a:lnTo>
                    <a:pt x="4680" y="4680"/>
                  </a:lnTo>
                  <a:lnTo>
                    <a:pt x="5049" y="4680"/>
                  </a:lnTo>
                  <a:lnTo>
                    <a:pt x="5049" y="4870"/>
                  </a:lnTo>
                  <a:cubicBezTo>
                    <a:pt x="5049" y="4965"/>
                    <a:pt x="5120" y="5037"/>
                    <a:pt x="5216" y="5037"/>
                  </a:cubicBezTo>
                  <a:cubicBezTo>
                    <a:pt x="5299" y="5037"/>
                    <a:pt x="5382" y="4965"/>
                    <a:pt x="5382" y="4870"/>
                  </a:cubicBezTo>
                  <a:lnTo>
                    <a:pt x="5382" y="4680"/>
                  </a:lnTo>
                  <a:close/>
                  <a:moveTo>
                    <a:pt x="4168" y="334"/>
                  </a:moveTo>
                  <a:cubicBezTo>
                    <a:pt x="4299" y="334"/>
                    <a:pt x="4442" y="441"/>
                    <a:pt x="4585" y="536"/>
                  </a:cubicBezTo>
                  <a:cubicBezTo>
                    <a:pt x="4716" y="643"/>
                    <a:pt x="4870" y="750"/>
                    <a:pt x="5013" y="798"/>
                  </a:cubicBezTo>
                  <a:cubicBezTo>
                    <a:pt x="5088" y="814"/>
                    <a:pt x="5166" y="821"/>
                    <a:pt x="5245" y="821"/>
                  </a:cubicBezTo>
                  <a:cubicBezTo>
                    <a:pt x="5341" y="821"/>
                    <a:pt x="5439" y="811"/>
                    <a:pt x="5537" y="798"/>
                  </a:cubicBezTo>
                  <a:cubicBezTo>
                    <a:pt x="5626" y="786"/>
                    <a:pt x="5716" y="774"/>
                    <a:pt x="5796" y="774"/>
                  </a:cubicBezTo>
                  <a:cubicBezTo>
                    <a:pt x="5876" y="774"/>
                    <a:pt x="5948" y="786"/>
                    <a:pt x="6001" y="822"/>
                  </a:cubicBezTo>
                  <a:cubicBezTo>
                    <a:pt x="6109" y="881"/>
                    <a:pt x="6180" y="1048"/>
                    <a:pt x="6251" y="1215"/>
                  </a:cubicBezTo>
                  <a:cubicBezTo>
                    <a:pt x="6323" y="1370"/>
                    <a:pt x="6394" y="1536"/>
                    <a:pt x="6525" y="1655"/>
                  </a:cubicBezTo>
                  <a:cubicBezTo>
                    <a:pt x="6644" y="1774"/>
                    <a:pt x="6799" y="1846"/>
                    <a:pt x="6966" y="1929"/>
                  </a:cubicBezTo>
                  <a:cubicBezTo>
                    <a:pt x="7132" y="2001"/>
                    <a:pt x="7299" y="2072"/>
                    <a:pt x="7359" y="2179"/>
                  </a:cubicBezTo>
                  <a:cubicBezTo>
                    <a:pt x="7418" y="2286"/>
                    <a:pt x="7394" y="2465"/>
                    <a:pt x="7383" y="2644"/>
                  </a:cubicBezTo>
                  <a:cubicBezTo>
                    <a:pt x="7371" y="2822"/>
                    <a:pt x="7335" y="3001"/>
                    <a:pt x="7383" y="3156"/>
                  </a:cubicBezTo>
                  <a:cubicBezTo>
                    <a:pt x="7430" y="3322"/>
                    <a:pt x="7537" y="3453"/>
                    <a:pt x="7633" y="3596"/>
                  </a:cubicBezTo>
                  <a:cubicBezTo>
                    <a:pt x="7740" y="3739"/>
                    <a:pt x="7847" y="3870"/>
                    <a:pt x="7847" y="4013"/>
                  </a:cubicBezTo>
                  <a:cubicBezTo>
                    <a:pt x="7847" y="4144"/>
                    <a:pt x="7740" y="4275"/>
                    <a:pt x="7633" y="4429"/>
                  </a:cubicBezTo>
                  <a:cubicBezTo>
                    <a:pt x="7537" y="4560"/>
                    <a:pt x="7430" y="4703"/>
                    <a:pt x="7383" y="4858"/>
                  </a:cubicBezTo>
                  <a:cubicBezTo>
                    <a:pt x="7335" y="5025"/>
                    <a:pt x="7359" y="5191"/>
                    <a:pt x="7383" y="5382"/>
                  </a:cubicBezTo>
                  <a:cubicBezTo>
                    <a:pt x="7394" y="5561"/>
                    <a:pt x="7430" y="5739"/>
                    <a:pt x="7359" y="5834"/>
                  </a:cubicBezTo>
                  <a:cubicBezTo>
                    <a:pt x="7335" y="5870"/>
                    <a:pt x="7323" y="5882"/>
                    <a:pt x="7299" y="5894"/>
                  </a:cubicBezTo>
                  <a:cubicBezTo>
                    <a:pt x="7299" y="5680"/>
                    <a:pt x="7192" y="5525"/>
                    <a:pt x="7085" y="5406"/>
                  </a:cubicBezTo>
                  <a:cubicBezTo>
                    <a:pt x="7216" y="5299"/>
                    <a:pt x="7299" y="5144"/>
                    <a:pt x="7299" y="4941"/>
                  </a:cubicBezTo>
                  <a:cubicBezTo>
                    <a:pt x="7299" y="4620"/>
                    <a:pt x="7025" y="4346"/>
                    <a:pt x="6704" y="4346"/>
                  </a:cubicBezTo>
                  <a:lnTo>
                    <a:pt x="6597" y="4346"/>
                  </a:lnTo>
                  <a:lnTo>
                    <a:pt x="6597" y="2953"/>
                  </a:lnTo>
                  <a:cubicBezTo>
                    <a:pt x="6597" y="2286"/>
                    <a:pt x="5347" y="1929"/>
                    <a:pt x="4168" y="1929"/>
                  </a:cubicBezTo>
                  <a:cubicBezTo>
                    <a:pt x="2989" y="1929"/>
                    <a:pt x="1739" y="2286"/>
                    <a:pt x="1739" y="2953"/>
                  </a:cubicBezTo>
                  <a:lnTo>
                    <a:pt x="1739" y="4346"/>
                  </a:lnTo>
                  <a:lnTo>
                    <a:pt x="1644" y="4346"/>
                  </a:lnTo>
                  <a:cubicBezTo>
                    <a:pt x="1310" y="4346"/>
                    <a:pt x="1048" y="4620"/>
                    <a:pt x="1048" y="4941"/>
                  </a:cubicBezTo>
                  <a:cubicBezTo>
                    <a:pt x="1048" y="5120"/>
                    <a:pt x="1132" y="5287"/>
                    <a:pt x="1251" y="5406"/>
                  </a:cubicBezTo>
                  <a:cubicBezTo>
                    <a:pt x="1156" y="5525"/>
                    <a:pt x="1048" y="5692"/>
                    <a:pt x="1048" y="5894"/>
                  </a:cubicBezTo>
                  <a:lnTo>
                    <a:pt x="989" y="5834"/>
                  </a:lnTo>
                  <a:cubicBezTo>
                    <a:pt x="929" y="5739"/>
                    <a:pt x="941" y="5561"/>
                    <a:pt x="953" y="5382"/>
                  </a:cubicBezTo>
                  <a:cubicBezTo>
                    <a:pt x="965" y="5191"/>
                    <a:pt x="1001" y="5025"/>
                    <a:pt x="953" y="4858"/>
                  </a:cubicBezTo>
                  <a:cubicBezTo>
                    <a:pt x="917" y="4691"/>
                    <a:pt x="810" y="4560"/>
                    <a:pt x="703" y="4429"/>
                  </a:cubicBezTo>
                  <a:cubicBezTo>
                    <a:pt x="596" y="4275"/>
                    <a:pt x="489" y="4144"/>
                    <a:pt x="489" y="4013"/>
                  </a:cubicBezTo>
                  <a:cubicBezTo>
                    <a:pt x="489" y="3870"/>
                    <a:pt x="596" y="3739"/>
                    <a:pt x="703" y="3596"/>
                  </a:cubicBezTo>
                  <a:cubicBezTo>
                    <a:pt x="810" y="3453"/>
                    <a:pt x="917" y="3310"/>
                    <a:pt x="953" y="3156"/>
                  </a:cubicBezTo>
                  <a:cubicBezTo>
                    <a:pt x="1001" y="3001"/>
                    <a:pt x="989" y="2822"/>
                    <a:pt x="953" y="2644"/>
                  </a:cubicBezTo>
                  <a:cubicBezTo>
                    <a:pt x="941" y="2465"/>
                    <a:pt x="917" y="2286"/>
                    <a:pt x="989" y="2179"/>
                  </a:cubicBezTo>
                  <a:cubicBezTo>
                    <a:pt x="1048" y="2072"/>
                    <a:pt x="1215" y="2001"/>
                    <a:pt x="1370" y="1929"/>
                  </a:cubicBezTo>
                  <a:cubicBezTo>
                    <a:pt x="1537" y="1846"/>
                    <a:pt x="1703" y="1786"/>
                    <a:pt x="1822" y="1655"/>
                  </a:cubicBezTo>
                  <a:cubicBezTo>
                    <a:pt x="1941" y="1536"/>
                    <a:pt x="2013" y="1370"/>
                    <a:pt x="2084" y="1215"/>
                  </a:cubicBezTo>
                  <a:cubicBezTo>
                    <a:pt x="2156" y="1048"/>
                    <a:pt x="2239" y="881"/>
                    <a:pt x="2334" y="822"/>
                  </a:cubicBezTo>
                  <a:cubicBezTo>
                    <a:pt x="2392" y="790"/>
                    <a:pt x="2470" y="779"/>
                    <a:pt x="2557" y="779"/>
                  </a:cubicBezTo>
                  <a:cubicBezTo>
                    <a:pt x="2633" y="779"/>
                    <a:pt x="2716" y="787"/>
                    <a:pt x="2799" y="798"/>
                  </a:cubicBezTo>
                  <a:cubicBezTo>
                    <a:pt x="2907" y="805"/>
                    <a:pt x="3016" y="817"/>
                    <a:pt x="3121" y="817"/>
                  </a:cubicBezTo>
                  <a:cubicBezTo>
                    <a:pt x="3190" y="817"/>
                    <a:pt x="3257" y="812"/>
                    <a:pt x="3322" y="798"/>
                  </a:cubicBezTo>
                  <a:cubicBezTo>
                    <a:pt x="3489" y="750"/>
                    <a:pt x="3620" y="643"/>
                    <a:pt x="3751" y="536"/>
                  </a:cubicBezTo>
                  <a:cubicBezTo>
                    <a:pt x="3906" y="429"/>
                    <a:pt x="4037" y="334"/>
                    <a:pt x="4168" y="334"/>
                  </a:cubicBezTo>
                  <a:close/>
                  <a:moveTo>
                    <a:pt x="1548" y="5596"/>
                  </a:moveTo>
                  <a:cubicBezTo>
                    <a:pt x="1632" y="5656"/>
                    <a:pt x="1727" y="5775"/>
                    <a:pt x="1727" y="5930"/>
                  </a:cubicBezTo>
                  <a:cubicBezTo>
                    <a:pt x="1727" y="6013"/>
                    <a:pt x="1656" y="6108"/>
                    <a:pt x="1548" y="6108"/>
                  </a:cubicBezTo>
                  <a:cubicBezTo>
                    <a:pt x="1453" y="6108"/>
                    <a:pt x="1370" y="6013"/>
                    <a:pt x="1370" y="5930"/>
                  </a:cubicBezTo>
                  <a:cubicBezTo>
                    <a:pt x="1370" y="5763"/>
                    <a:pt x="1477" y="5656"/>
                    <a:pt x="1548" y="5596"/>
                  </a:cubicBezTo>
                  <a:close/>
                  <a:moveTo>
                    <a:pt x="6775" y="5596"/>
                  </a:moveTo>
                  <a:cubicBezTo>
                    <a:pt x="6847" y="5656"/>
                    <a:pt x="6954" y="5775"/>
                    <a:pt x="6954" y="5930"/>
                  </a:cubicBezTo>
                  <a:cubicBezTo>
                    <a:pt x="6966" y="6013"/>
                    <a:pt x="6882" y="6108"/>
                    <a:pt x="6775" y="6108"/>
                  </a:cubicBezTo>
                  <a:cubicBezTo>
                    <a:pt x="6668" y="6108"/>
                    <a:pt x="6597" y="6013"/>
                    <a:pt x="6597" y="5930"/>
                  </a:cubicBezTo>
                  <a:cubicBezTo>
                    <a:pt x="6597" y="5763"/>
                    <a:pt x="6704" y="5656"/>
                    <a:pt x="6775" y="5596"/>
                  </a:cubicBezTo>
                  <a:close/>
                  <a:moveTo>
                    <a:pt x="6394" y="6227"/>
                  </a:moveTo>
                  <a:cubicBezTo>
                    <a:pt x="6430" y="6275"/>
                    <a:pt x="6478" y="6311"/>
                    <a:pt x="6525" y="6346"/>
                  </a:cubicBezTo>
                  <a:cubicBezTo>
                    <a:pt x="6394" y="6477"/>
                    <a:pt x="6311" y="6632"/>
                    <a:pt x="6251" y="6787"/>
                  </a:cubicBezTo>
                  <a:cubicBezTo>
                    <a:pt x="6180" y="6954"/>
                    <a:pt x="6109" y="7120"/>
                    <a:pt x="6001" y="7180"/>
                  </a:cubicBezTo>
                  <a:cubicBezTo>
                    <a:pt x="5944" y="7212"/>
                    <a:pt x="5873" y="7223"/>
                    <a:pt x="5793" y="7223"/>
                  </a:cubicBezTo>
                  <a:cubicBezTo>
                    <a:pt x="5725" y="7223"/>
                    <a:pt x="5650" y="7215"/>
                    <a:pt x="5573" y="7204"/>
                  </a:cubicBezTo>
                  <a:cubicBezTo>
                    <a:pt x="5906" y="6954"/>
                    <a:pt x="6192" y="6632"/>
                    <a:pt x="6394" y="6227"/>
                  </a:cubicBezTo>
                  <a:close/>
                  <a:moveTo>
                    <a:pt x="1953" y="6239"/>
                  </a:moveTo>
                  <a:cubicBezTo>
                    <a:pt x="2132" y="6632"/>
                    <a:pt x="2418" y="6966"/>
                    <a:pt x="2775" y="7227"/>
                  </a:cubicBezTo>
                  <a:cubicBezTo>
                    <a:pt x="2724" y="7227"/>
                    <a:pt x="2674" y="7228"/>
                    <a:pt x="2626" y="7228"/>
                  </a:cubicBezTo>
                  <a:cubicBezTo>
                    <a:pt x="2506" y="7228"/>
                    <a:pt x="2399" y="7222"/>
                    <a:pt x="2322" y="7180"/>
                  </a:cubicBezTo>
                  <a:cubicBezTo>
                    <a:pt x="2227" y="7120"/>
                    <a:pt x="2144" y="6954"/>
                    <a:pt x="2072" y="6787"/>
                  </a:cubicBezTo>
                  <a:cubicBezTo>
                    <a:pt x="2001" y="6644"/>
                    <a:pt x="1941" y="6477"/>
                    <a:pt x="1822" y="6358"/>
                  </a:cubicBezTo>
                  <a:cubicBezTo>
                    <a:pt x="1882" y="6334"/>
                    <a:pt x="1929" y="6287"/>
                    <a:pt x="1953" y="6239"/>
                  </a:cubicBezTo>
                  <a:close/>
                  <a:moveTo>
                    <a:pt x="6704" y="4691"/>
                  </a:moveTo>
                  <a:cubicBezTo>
                    <a:pt x="6847" y="4691"/>
                    <a:pt x="6966" y="4810"/>
                    <a:pt x="6966" y="4965"/>
                  </a:cubicBezTo>
                  <a:cubicBezTo>
                    <a:pt x="6966" y="5108"/>
                    <a:pt x="6847" y="5227"/>
                    <a:pt x="6704" y="5227"/>
                  </a:cubicBezTo>
                  <a:lnTo>
                    <a:pt x="6597" y="5227"/>
                  </a:lnTo>
                  <a:lnTo>
                    <a:pt x="6597" y="5215"/>
                  </a:lnTo>
                  <a:cubicBezTo>
                    <a:pt x="6597" y="5120"/>
                    <a:pt x="6525" y="5049"/>
                    <a:pt x="6430" y="5049"/>
                  </a:cubicBezTo>
                  <a:cubicBezTo>
                    <a:pt x="6347" y="5049"/>
                    <a:pt x="6275" y="5120"/>
                    <a:pt x="6275" y="5215"/>
                  </a:cubicBezTo>
                  <a:cubicBezTo>
                    <a:pt x="6275" y="6370"/>
                    <a:pt x="5335" y="7311"/>
                    <a:pt x="4168" y="7311"/>
                  </a:cubicBezTo>
                  <a:cubicBezTo>
                    <a:pt x="4161" y="7311"/>
                    <a:pt x="4154" y="7311"/>
                    <a:pt x="4146" y="7311"/>
                  </a:cubicBezTo>
                  <a:cubicBezTo>
                    <a:pt x="3001" y="7311"/>
                    <a:pt x="2060" y="6363"/>
                    <a:pt x="2060" y="5215"/>
                  </a:cubicBezTo>
                  <a:cubicBezTo>
                    <a:pt x="2060" y="5120"/>
                    <a:pt x="1989" y="5049"/>
                    <a:pt x="1894" y="5049"/>
                  </a:cubicBezTo>
                  <a:cubicBezTo>
                    <a:pt x="1810" y="5049"/>
                    <a:pt x="1727" y="5120"/>
                    <a:pt x="1727" y="5215"/>
                  </a:cubicBezTo>
                  <a:lnTo>
                    <a:pt x="1727" y="5227"/>
                  </a:lnTo>
                  <a:lnTo>
                    <a:pt x="1632" y="5227"/>
                  </a:lnTo>
                  <a:cubicBezTo>
                    <a:pt x="1477" y="5227"/>
                    <a:pt x="1358" y="5108"/>
                    <a:pt x="1358" y="4965"/>
                  </a:cubicBezTo>
                  <a:cubicBezTo>
                    <a:pt x="1358" y="4810"/>
                    <a:pt x="1477" y="4691"/>
                    <a:pt x="1632" y="4691"/>
                  </a:cubicBezTo>
                  <a:lnTo>
                    <a:pt x="2251" y="4691"/>
                  </a:lnTo>
                  <a:lnTo>
                    <a:pt x="2251" y="4870"/>
                  </a:lnTo>
                  <a:cubicBezTo>
                    <a:pt x="2251" y="5346"/>
                    <a:pt x="2644" y="5739"/>
                    <a:pt x="3120" y="5739"/>
                  </a:cubicBezTo>
                  <a:cubicBezTo>
                    <a:pt x="3596" y="5739"/>
                    <a:pt x="3977" y="5346"/>
                    <a:pt x="3977" y="4870"/>
                  </a:cubicBezTo>
                  <a:lnTo>
                    <a:pt x="3977" y="4858"/>
                  </a:lnTo>
                  <a:lnTo>
                    <a:pt x="4346" y="4858"/>
                  </a:lnTo>
                  <a:lnTo>
                    <a:pt x="4346" y="4870"/>
                  </a:lnTo>
                  <a:cubicBezTo>
                    <a:pt x="4346" y="5346"/>
                    <a:pt x="4739" y="5739"/>
                    <a:pt x="5216" y="5739"/>
                  </a:cubicBezTo>
                  <a:cubicBezTo>
                    <a:pt x="5692" y="5739"/>
                    <a:pt x="6073" y="5346"/>
                    <a:pt x="6073" y="4870"/>
                  </a:cubicBezTo>
                  <a:lnTo>
                    <a:pt x="6073" y="4691"/>
                  </a:lnTo>
                  <a:close/>
                  <a:moveTo>
                    <a:pt x="5049" y="7477"/>
                  </a:moveTo>
                  <a:lnTo>
                    <a:pt x="5049" y="7942"/>
                  </a:lnTo>
                  <a:lnTo>
                    <a:pt x="4168" y="8811"/>
                  </a:lnTo>
                  <a:lnTo>
                    <a:pt x="3299" y="7942"/>
                  </a:lnTo>
                  <a:lnTo>
                    <a:pt x="3299" y="7477"/>
                  </a:lnTo>
                  <a:cubicBezTo>
                    <a:pt x="3561" y="7585"/>
                    <a:pt x="3858" y="7644"/>
                    <a:pt x="4168" y="7644"/>
                  </a:cubicBezTo>
                  <a:cubicBezTo>
                    <a:pt x="4489" y="7644"/>
                    <a:pt x="4787" y="7585"/>
                    <a:pt x="5049" y="7477"/>
                  </a:cubicBezTo>
                  <a:close/>
                  <a:moveTo>
                    <a:pt x="2953" y="8073"/>
                  </a:moveTo>
                  <a:lnTo>
                    <a:pt x="3918" y="9037"/>
                  </a:lnTo>
                  <a:lnTo>
                    <a:pt x="3192" y="9644"/>
                  </a:lnTo>
                  <a:lnTo>
                    <a:pt x="3156" y="9644"/>
                  </a:lnTo>
                  <a:lnTo>
                    <a:pt x="2608" y="8394"/>
                  </a:lnTo>
                  <a:lnTo>
                    <a:pt x="2941" y="8073"/>
                  </a:lnTo>
                  <a:close/>
                  <a:moveTo>
                    <a:pt x="2370" y="8620"/>
                  </a:moveTo>
                  <a:lnTo>
                    <a:pt x="2894" y="9787"/>
                  </a:lnTo>
                  <a:cubicBezTo>
                    <a:pt x="2941" y="9883"/>
                    <a:pt x="3025" y="9942"/>
                    <a:pt x="3132" y="9978"/>
                  </a:cubicBezTo>
                  <a:cubicBezTo>
                    <a:pt x="3156" y="9978"/>
                    <a:pt x="3180" y="9990"/>
                    <a:pt x="3203" y="9990"/>
                  </a:cubicBezTo>
                  <a:cubicBezTo>
                    <a:pt x="3275" y="9990"/>
                    <a:pt x="3358" y="9954"/>
                    <a:pt x="3418" y="9918"/>
                  </a:cubicBezTo>
                  <a:lnTo>
                    <a:pt x="4013" y="9406"/>
                  </a:lnTo>
                  <a:lnTo>
                    <a:pt x="4013" y="10633"/>
                  </a:lnTo>
                  <a:cubicBezTo>
                    <a:pt x="3001" y="10561"/>
                    <a:pt x="2179" y="9752"/>
                    <a:pt x="2072" y="8728"/>
                  </a:cubicBezTo>
                  <a:lnTo>
                    <a:pt x="2370" y="8620"/>
                  </a:lnTo>
                  <a:close/>
                  <a:moveTo>
                    <a:pt x="5394" y="8085"/>
                  </a:moveTo>
                  <a:lnTo>
                    <a:pt x="5716" y="8418"/>
                  </a:lnTo>
                  <a:lnTo>
                    <a:pt x="5692" y="8490"/>
                  </a:lnTo>
                  <a:cubicBezTo>
                    <a:pt x="5656" y="8573"/>
                    <a:pt x="5692" y="8668"/>
                    <a:pt x="5775" y="8692"/>
                  </a:cubicBezTo>
                  <a:cubicBezTo>
                    <a:pt x="5795" y="8702"/>
                    <a:pt x="5816" y="8706"/>
                    <a:pt x="5838" y="8706"/>
                  </a:cubicBezTo>
                  <a:cubicBezTo>
                    <a:pt x="5895" y="8706"/>
                    <a:pt x="5955" y="8676"/>
                    <a:pt x="5989" y="8632"/>
                  </a:cubicBezTo>
                  <a:lnTo>
                    <a:pt x="6287" y="8740"/>
                  </a:lnTo>
                  <a:cubicBezTo>
                    <a:pt x="6168" y="9740"/>
                    <a:pt x="5347" y="10537"/>
                    <a:pt x="4335" y="10633"/>
                  </a:cubicBezTo>
                  <a:lnTo>
                    <a:pt x="4335" y="9406"/>
                  </a:lnTo>
                  <a:lnTo>
                    <a:pt x="4930" y="9918"/>
                  </a:lnTo>
                  <a:cubicBezTo>
                    <a:pt x="4989" y="9954"/>
                    <a:pt x="5061" y="9990"/>
                    <a:pt x="5144" y="9990"/>
                  </a:cubicBezTo>
                  <a:cubicBezTo>
                    <a:pt x="5168" y="9990"/>
                    <a:pt x="5180" y="9990"/>
                    <a:pt x="5216" y="9978"/>
                  </a:cubicBezTo>
                  <a:cubicBezTo>
                    <a:pt x="5323" y="9942"/>
                    <a:pt x="5406" y="9883"/>
                    <a:pt x="5454" y="9787"/>
                  </a:cubicBezTo>
                  <a:lnTo>
                    <a:pt x="5704" y="9228"/>
                  </a:lnTo>
                  <a:cubicBezTo>
                    <a:pt x="5739" y="9144"/>
                    <a:pt x="5704" y="9049"/>
                    <a:pt x="5620" y="9025"/>
                  </a:cubicBezTo>
                  <a:cubicBezTo>
                    <a:pt x="5595" y="9016"/>
                    <a:pt x="5571" y="9011"/>
                    <a:pt x="5549" y="9011"/>
                  </a:cubicBezTo>
                  <a:cubicBezTo>
                    <a:pt x="5485" y="9011"/>
                    <a:pt x="5432" y="9047"/>
                    <a:pt x="5406" y="9109"/>
                  </a:cubicBezTo>
                  <a:lnTo>
                    <a:pt x="5156" y="9668"/>
                  </a:lnTo>
                  <a:lnTo>
                    <a:pt x="5120" y="9668"/>
                  </a:lnTo>
                  <a:lnTo>
                    <a:pt x="4394" y="9049"/>
                  </a:lnTo>
                  <a:lnTo>
                    <a:pt x="5358" y="8085"/>
                  </a:lnTo>
                  <a:close/>
                  <a:moveTo>
                    <a:pt x="4168" y="0"/>
                  </a:moveTo>
                  <a:cubicBezTo>
                    <a:pt x="3930" y="0"/>
                    <a:pt x="3739" y="155"/>
                    <a:pt x="3561" y="286"/>
                  </a:cubicBezTo>
                  <a:cubicBezTo>
                    <a:pt x="3442" y="381"/>
                    <a:pt x="3334" y="453"/>
                    <a:pt x="3239" y="477"/>
                  </a:cubicBezTo>
                  <a:cubicBezTo>
                    <a:pt x="3197" y="491"/>
                    <a:pt x="3148" y="495"/>
                    <a:pt x="3095" y="495"/>
                  </a:cubicBezTo>
                  <a:cubicBezTo>
                    <a:pt x="3012" y="495"/>
                    <a:pt x="2921" y="484"/>
                    <a:pt x="2834" y="477"/>
                  </a:cubicBezTo>
                  <a:cubicBezTo>
                    <a:pt x="2738" y="466"/>
                    <a:pt x="2639" y="456"/>
                    <a:pt x="2543" y="456"/>
                  </a:cubicBezTo>
                  <a:cubicBezTo>
                    <a:pt x="2414" y="456"/>
                    <a:pt x="2289" y="475"/>
                    <a:pt x="2179" y="536"/>
                  </a:cubicBezTo>
                  <a:cubicBezTo>
                    <a:pt x="1965" y="655"/>
                    <a:pt x="1882" y="881"/>
                    <a:pt x="1787" y="1072"/>
                  </a:cubicBezTo>
                  <a:cubicBezTo>
                    <a:pt x="1727" y="1203"/>
                    <a:pt x="1668" y="1346"/>
                    <a:pt x="1596" y="1417"/>
                  </a:cubicBezTo>
                  <a:cubicBezTo>
                    <a:pt x="1525" y="1489"/>
                    <a:pt x="1394" y="1548"/>
                    <a:pt x="1251" y="1608"/>
                  </a:cubicBezTo>
                  <a:cubicBezTo>
                    <a:pt x="1060" y="1703"/>
                    <a:pt x="834" y="1786"/>
                    <a:pt x="715" y="2001"/>
                  </a:cubicBezTo>
                  <a:cubicBezTo>
                    <a:pt x="596" y="2191"/>
                    <a:pt x="632" y="2429"/>
                    <a:pt x="655" y="2655"/>
                  </a:cubicBezTo>
                  <a:cubicBezTo>
                    <a:pt x="679" y="2798"/>
                    <a:pt x="691" y="2929"/>
                    <a:pt x="655" y="3048"/>
                  </a:cubicBezTo>
                  <a:cubicBezTo>
                    <a:pt x="632" y="3156"/>
                    <a:pt x="560" y="3263"/>
                    <a:pt x="465" y="3382"/>
                  </a:cubicBezTo>
                  <a:cubicBezTo>
                    <a:pt x="334" y="3560"/>
                    <a:pt x="179" y="3751"/>
                    <a:pt x="179" y="3989"/>
                  </a:cubicBezTo>
                  <a:cubicBezTo>
                    <a:pt x="179" y="4227"/>
                    <a:pt x="334" y="4418"/>
                    <a:pt x="465" y="4596"/>
                  </a:cubicBezTo>
                  <a:cubicBezTo>
                    <a:pt x="560" y="4715"/>
                    <a:pt x="632" y="4822"/>
                    <a:pt x="655" y="4930"/>
                  </a:cubicBezTo>
                  <a:cubicBezTo>
                    <a:pt x="691" y="5037"/>
                    <a:pt x="679" y="5180"/>
                    <a:pt x="655" y="5334"/>
                  </a:cubicBezTo>
                  <a:cubicBezTo>
                    <a:pt x="632" y="5561"/>
                    <a:pt x="620" y="5799"/>
                    <a:pt x="715" y="5989"/>
                  </a:cubicBezTo>
                  <a:cubicBezTo>
                    <a:pt x="834" y="6192"/>
                    <a:pt x="1060" y="6287"/>
                    <a:pt x="1251" y="6370"/>
                  </a:cubicBezTo>
                  <a:cubicBezTo>
                    <a:pt x="1394" y="6430"/>
                    <a:pt x="1525" y="6489"/>
                    <a:pt x="1596" y="6573"/>
                  </a:cubicBezTo>
                  <a:cubicBezTo>
                    <a:pt x="1668" y="6644"/>
                    <a:pt x="1727" y="6775"/>
                    <a:pt x="1787" y="6906"/>
                  </a:cubicBezTo>
                  <a:cubicBezTo>
                    <a:pt x="1882" y="7096"/>
                    <a:pt x="1965" y="7323"/>
                    <a:pt x="2179" y="7442"/>
                  </a:cubicBezTo>
                  <a:cubicBezTo>
                    <a:pt x="2286" y="7509"/>
                    <a:pt x="2408" y="7530"/>
                    <a:pt x="2534" y="7530"/>
                  </a:cubicBezTo>
                  <a:cubicBezTo>
                    <a:pt x="2633" y="7530"/>
                    <a:pt x="2735" y="7517"/>
                    <a:pt x="2834" y="7501"/>
                  </a:cubicBezTo>
                  <a:cubicBezTo>
                    <a:pt x="2882" y="7501"/>
                    <a:pt x="2918" y="7489"/>
                    <a:pt x="2965" y="7489"/>
                  </a:cubicBezTo>
                  <a:lnTo>
                    <a:pt x="2965" y="7716"/>
                  </a:lnTo>
                  <a:lnTo>
                    <a:pt x="2953" y="7716"/>
                  </a:lnTo>
                  <a:cubicBezTo>
                    <a:pt x="2858" y="7716"/>
                    <a:pt x="2775" y="7739"/>
                    <a:pt x="2715" y="7823"/>
                  </a:cubicBezTo>
                  <a:lnTo>
                    <a:pt x="2310" y="8216"/>
                  </a:lnTo>
                  <a:cubicBezTo>
                    <a:pt x="2299" y="8239"/>
                    <a:pt x="2287" y="8263"/>
                    <a:pt x="2263" y="8299"/>
                  </a:cubicBezTo>
                  <a:lnTo>
                    <a:pt x="810" y="8811"/>
                  </a:lnTo>
                  <a:cubicBezTo>
                    <a:pt x="334" y="8978"/>
                    <a:pt x="1" y="9442"/>
                    <a:pt x="1" y="9966"/>
                  </a:cubicBezTo>
                  <a:lnTo>
                    <a:pt x="1" y="10954"/>
                  </a:lnTo>
                  <a:cubicBezTo>
                    <a:pt x="1" y="11049"/>
                    <a:pt x="84" y="11121"/>
                    <a:pt x="167" y="11121"/>
                  </a:cubicBezTo>
                  <a:cubicBezTo>
                    <a:pt x="263" y="11121"/>
                    <a:pt x="334" y="11049"/>
                    <a:pt x="334" y="10954"/>
                  </a:cubicBezTo>
                  <a:lnTo>
                    <a:pt x="334" y="9966"/>
                  </a:lnTo>
                  <a:cubicBezTo>
                    <a:pt x="334" y="9859"/>
                    <a:pt x="346" y="9752"/>
                    <a:pt x="394" y="9644"/>
                  </a:cubicBezTo>
                  <a:lnTo>
                    <a:pt x="1215" y="10347"/>
                  </a:lnTo>
                  <a:cubicBezTo>
                    <a:pt x="1334" y="10454"/>
                    <a:pt x="1406" y="10597"/>
                    <a:pt x="1406" y="10752"/>
                  </a:cubicBezTo>
                  <a:lnTo>
                    <a:pt x="1406" y="10954"/>
                  </a:lnTo>
                  <a:cubicBezTo>
                    <a:pt x="1406" y="11049"/>
                    <a:pt x="1477" y="11121"/>
                    <a:pt x="1572" y="11121"/>
                  </a:cubicBezTo>
                  <a:cubicBezTo>
                    <a:pt x="1656" y="11121"/>
                    <a:pt x="1727" y="11049"/>
                    <a:pt x="1727" y="10954"/>
                  </a:cubicBezTo>
                  <a:lnTo>
                    <a:pt x="1727" y="10764"/>
                  </a:lnTo>
                  <a:cubicBezTo>
                    <a:pt x="1727" y="10514"/>
                    <a:pt x="1632" y="10275"/>
                    <a:pt x="1429" y="10109"/>
                  </a:cubicBezTo>
                  <a:lnTo>
                    <a:pt x="572" y="9371"/>
                  </a:lnTo>
                  <a:cubicBezTo>
                    <a:pt x="655" y="9263"/>
                    <a:pt x="798" y="9168"/>
                    <a:pt x="929" y="9132"/>
                  </a:cubicBezTo>
                  <a:lnTo>
                    <a:pt x="1775" y="8835"/>
                  </a:lnTo>
                  <a:cubicBezTo>
                    <a:pt x="1929" y="10037"/>
                    <a:pt x="2953" y="10954"/>
                    <a:pt x="4192" y="10954"/>
                  </a:cubicBezTo>
                  <a:cubicBezTo>
                    <a:pt x="5418" y="10954"/>
                    <a:pt x="6454" y="10037"/>
                    <a:pt x="6597" y="8835"/>
                  </a:cubicBezTo>
                  <a:lnTo>
                    <a:pt x="7442" y="9132"/>
                  </a:lnTo>
                  <a:cubicBezTo>
                    <a:pt x="7585" y="9168"/>
                    <a:pt x="7716" y="9263"/>
                    <a:pt x="7799" y="9371"/>
                  </a:cubicBezTo>
                  <a:lnTo>
                    <a:pt x="6942" y="10109"/>
                  </a:lnTo>
                  <a:cubicBezTo>
                    <a:pt x="6751" y="10275"/>
                    <a:pt x="6644" y="10514"/>
                    <a:pt x="6644" y="10764"/>
                  </a:cubicBezTo>
                  <a:lnTo>
                    <a:pt x="6644" y="10978"/>
                  </a:lnTo>
                  <a:cubicBezTo>
                    <a:pt x="6644" y="11061"/>
                    <a:pt x="6716" y="11133"/>
                    <a:pt x="6811" y="11133"/>
                  </a:cubicBezTo>
                  <a:cubicBezTo>
                    <a:pt x="6894" y="11133"/>
                    <a:pt x="6966" y="11061"/>
                    <a:pt x="6966" y="10978"/>
                  </a:cubicBezTo>
                  <a:lnTo>
                    <a:pt x="6966" y="10764"/>
                  </a:lnTo>
                  <a:cubicBezTo>
                    <a:pt x="6966" y="10621"/>
                    <a:pt x="7049" y="10466"/>
                    <a:pt x="7168" y="10359"/>
                  </a:cubicBezTo>
                  <a:lnTo>
                    <a:pt x="7978" y="9656"/>
                  </a:lnTo>
                  <a:cubicBezTo>
                    <a:pt x="8014" y="9763"/>
                    <a:pt x="8037" y="9871"/>
                    <a:pt x="8037" y="9978"/>
                  </a:cubicBezTo>
                  <a:lnTo>
                    <a:pt x="8037" y="10978"/>
                  </a:lnTo>
                  <a:cubicBezTo>
                    <a:pt x="8037" y="11061"/>
                    <a:pt x="8121" y="11133"/>
                    <a:pt x="8204" y="11133"/>
                  </a:cubicBezTo>
                  <a:cubicBezTo>
                    <a:pt x="8299" y="11133"/>
                    <a:pt x="8371" y="11061"/>
                    <a:pt x="8371" y="10978"/>
                  </a:cubicBezTo>
                  <a:lnTo>
                    <a:pt x="8371" y="9978"/>
                  </a:lnTo>
                  <a:cubicBezTo>
                    <a:pt x="8335" y="9454"/>
                    <a:pt x="8014" y="8990"/>
                    <a:pt x="7537" y="8835"/>
                  </a:cubicBezTo>
                  <a:lnTo>
                    <a:pt x="6073" y="8311"/>
                  </a:lnTo>
                  <a:cubicBezTo>
                    <a:pt x="6061" y="8275"/>
                    <a:pt x="6061" y="8263"/>
                    <a:pt x="6037" y="8239"/>
                  </a:cubicBezTo>
                  <a:lnTo>
                    <a:pt x="5632" y="7835"/>
                  </a:lnTo>
                  <a:cubicBezTo>
                    <a:pt x="5573" y="7775"/>
                    <a:pt x="5478" y="7728"/>
                    <a:pt x="5394" y="7728"/>
                  </a:cubicBezTo>
                  <a:lnTo>
                    <a:pt x="5382" y="7728"/>
                  </a:lnTo>
                  <a:lnTo>
                    <a:pt x="5382" y="7501"/>
                  </a:lnTo>
                  <a:cubicBezTo>
                    <a:pt x="5418" y="7501"/>
                    <a:pt x="5466" y="7525"/>
                    <a:pt x="5513" y="7525"/>
                  </a:cubicBezTo>
                  <a:cubicBezTo>
                    <a:pt x="5597" y="7537"/>
                    <a:pt x="5704" y="7537"/>
                    <a:pt x="5799" y="7537"/>
                  </a:cubicBezTo>
                  <a:cubicBezTo>
                    <a:pt x="5930" y="7537"/>
                    <a:pt x="6049" y="7525"/>
                    <a:pt x="6168" y="7442"/>
                  </a:cubicBezTo>
                  <a:cubicBezTo>
                    <a:pt x="6370" y="7323"/>
                    <a:pt x="6466" y="7108"/>
                    <a:pt x="6549" y="6906"/>
                  </a:cubicBezTo>
                  <a:cubicBezTo>
                    <a:pt x="6609" y="6775"/>
                    <a:pt x="6668" y="6644"/>
                    <a:pt x="6751" y="6573"/>
                  </a:cubicBezTo>
                  <a:cubicBezTo>
                    <a:pt x="6823" y="6489"/>
                    <a:pt x="6954" y="6430"/>
                    <a:pt x="7085" y="6370"/>
                  </a:cubicBezTo>
                  <a:cubicBezTo>
                    <a:pt x="7287" y="6287"/>
                    <a:pt x="7502" y="6192"/>
                    <a:pt x="7621" y="5989"/>
                  </a:cubicBezTo>
                  <a:cubicBezTo>
                    <a:pt x="7740" y="5799"/>
                    <a:pt x="7716" y="5561"/>
                    <a:pt x="7680" y="5334"/>
                  </a:cubicBezTo>
                  <a:cubicBezTo>
                    <a:pt x="7668" y="5180"/>
                    <a:pt x="7656" y="5049"/>
                    <a:pt x="7680" y="4930"/>
                  </a:cubicBezTo>
                  <a:cubicBezTo>
                    <a:pt x="7716" y="4822"/>
                    <a:pt x="7787" y="4727"/>
                    <a:pt x="7883" y="4596"/>
                  </a:cubicBezTo>
                  <a:cubicBezTo>
                    <a:pt x="8014" y="4418"/>
                    <a:pt x="8156" y="4227"/>
                    <a:pt x="8156" y="3989"/>
                  </a:cubicBezTo>
                  <a:cubicBezTo>
                    <a:pt x="8156" y="3751"/>
                    <a:pt x="8014" y="3560"/>
                    <a:pt x="7883" y="3382"/>
                  </a:cubicBezTo>
                  <a:cubicBezTo>
                    <a:pt x="7787" y="3263"/>
                    <a:pt x="7716" y="3156"/>
                    <a:pt x="7680" y="3048"/>
                  </a:cubicBezTo>
                  <a:cubicBezTo>
                    <a:pt x="7656" y="2953"/>
                    <a:pt x="7668" y="2798"/>
                    <a:pt x="7680" y="2655"/>
                  </a:cubicBezTo>
                  <a:cubicBezTo>
                    <a:pt x="7716" y="2429"/>
                    <a:pt x="7728" y="2191"/>
                    <a:pt x="7621" y="2001"/>
                  </a:cubicBezTo>
                  <a:cubicBezTo>
                    <a:pt x="7502" y="1786"/>
                    <a:pt x="7287" y="1703"/>
                    <a:pt x="7085" y="1608"/>
                  </a:cubicBezTo>
                  <a:cubicBezTo>
                    <a:pt x="6954" y="1548"/>
                    <a:pt x="6823" y="1489"/>
                    <a:pt x="6751" y="1417"/>
                  </a:cubicBezTo>
                  <a:cubicBezTo>
                    <a:pt x="6668" y="1346"/>
                    <a:pt x="6609" y="1203"/>
                    <a:pt x="6549" y="1072"/>
                  </a:cubicBezTo>
                  <a:cubicBezTo>
                    <a:pt x="6466" y="881"/>
                    <a:pt x="6370" y="655"/>
                    <a:pt x="6168" y="536"/>
                  </a:cubicBezTo>
                  <a:cubicBezTo>
                    <a:pt x="6064" y="471"/>
                    <a:pt x="5947" y="452"/>
                    <a:pt x="5825" y="452"/>
                  </a:cubicBezTo>
                  <a:cubicBezTo>
                    <a:pt x="5722" y="452"/>
                    <a:pt x="5616" y="466"/>
                    <a:pt x="5513" y="477"/>
                  </a:cubicBezTo>
                  <a:cubicBezTo>
                    <a:pt x="5419" y="484"/>
                    <a:pt x="5334" y="495"/>
                    <a:pt x="5255" y="495"/>
                  </a:cubicBezTo>
                  <a:cubicBezTo>
                    <a:pt x="5204" y="495"/>
                    <a:pt x="5155" y="491"/>
                    <a:pt x="5108" y="477"/>
                  </a:cubicBezTo>
                  <a:cubicBezTo>
                    <a:pt x="5001" y="453"/>
                    <a:pt x="4906" y="369"/>
                    <a:pt x="4787" y="286"/>
                  </a:cubicBezTo>
                  <a:cubicBezTo>
                    <a:pt x="4608" y="155"/>
                    <a:pt x="4406" y="0"/>
                    <a:pt x="4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5" name="Google Shape;7345;p80"/>
            <p:cNvSpPr/>
            <p:nvPr/>
          </p:nvSpPr>
          <p:spPr>
            <a:xfrm>
              <a:off x="6363140" y="3540532"/>
              <a:ext cx="43402" cy="15396"/>
            </a:xfrm>
            <a:custGeom>
              <a:avLst/>
              <a:gdLst/>
              <a:ahLst/>
              <a:cxnLst/>
              <a:rect l="l" t="t" r="r" b="b"/>
              <a:pathLst>
                <a:path w="1370" h="486" extrusionOk="0">
                  <a:moveTo>
                    <a:pt x="173" y="0"/>
                  </a:moveTo>
                  <a:cubicBezTo>
                    <a:pt x="131" y="0"/>
                    <a:pt x="89" y="15"/>
                    <a:pt x="60" y="45"/>
                  </a:cubicBezTo>
                  <a:cubicBezTo>
                    <a:pt x="0" y="104"/>
                    <a:pt x="0" y="200"/>
                    <a:pt x="60" y="259"/>
                  </a:cubicBezTo>
                  <a:cubicBezTo>
                    <a:pt x="191" y="402"/>
                    <a:pt x="429" y="485"/>
                    <a:pt x="703" y="485"/>
                  </a:cubicBezTo>
                  <a:cubicBezTo>
                    <a:pt x="964" y="485"/>
                    <a:pt x="1191" y="402"/>
                    <a:pt x="1334" y="259"/>
                  </a:cubicBezTo>
                  <a:cubicBezTo>
                    <a:pt x="1369" y="200"/>
                    <a:pt x="1369" y="104"/>
                    <a:pt x="1310" y="45"/>
                  </a:cubicBezTo>
                  <a:cubicBezTo>
                    <a:pt x="1280" y="15"/>
                    <a:pt x="1238" y="0"/>
                    <a:pt x="1197" y="0"/>
                  </a:cubicBezTo>
                  <a:cubicBezTo>
                    <a:pt x="1155" y="0"/>
                    <a:pt x="1113" y="15"/>
                    <a:pt x="1084" y="45"/>
                  </a:cubicBezTo>
                  <a:cubicBezTo>
                    <a:pt x="1024" y="104"/>
                    <a:pt x="881" y="176"/>
                    <a:pt x="691" y="176"/>
                  </a:cubicBezTo>
                  <a:cubicBezTo>
                    <a:pt x="488" y="176"/>
                    <a:pt x="345" y="104"/>
                    <a:pt x="286" y="45"/>
                  </a:cubicBezTo>
                  <a:cubicBezTo>
                    <a:pt x="256" y="15"/>
                    <a:pt x="214"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6" name="Google Shape;7346;p80"/>
            <p:cNvSpPr/>
            <p:nvPr/>
          </p:nvSpPr>
          <p:spPr>
            <a:xfrm>
              <a:off x="6406890" y="3468397"/>
              <a:ext cx="21511" cy="10201"/>
            </a:xfrm>
            <a:custGeom>
              <a:avLst/>
              <a:gdLst/>
              <a:ahLst/>
              <a:cxnLst/>
              <a:rect l="l" t="t" r="r" b="b"/>
              <a:pathLst>
                <a:path w="679" h="322" extrusionOk="0">
                  <a:moveTo>
                    <a:pt x="167" y="0"/>
                  </a:moveTo>
                  <a:cubicBezTo>
                    <a:pt x="84" y="0"/>
                    <a:pt x="0" y="72"/>
                    <a:pt x="0" y="155"/>
                  </a:cubicBezTo>
                  <a:cubicBezTo>
                    <a:pt x="0" y="250"/>
                    <a:pt x="84" y="322"/>
                    <a:pt x="167" y="322"/>
                  </a:cubicBezTo>
                  <a:lnTo>
                    <a:pt x="512" y="322"/>
                  </a:lnTo>
                  <a:cubicBezTo>
                    <a:pt x="596" y="322"/>
                    <a:pt x="679" y="250"/>
                    <a:pt x="679" y="155"/>
                  </a:cubicBezTo>
                  <a:cubicBezTo>
                    <a:pt x="679" y="72"/>
                    <a:pt x="59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47" name="Google Shape;7347;p80"/>
          <p:cNvGrpSpPr/>
          <p:nvPr/>
        </p:nvGrpSpPr>
        <p:grpSpPr>
          <a:xfrm>
            <a:off x="5801105" y="3347696"/>
            <a:ext cx="264813" cy="351933"/>
            <a:chOff x="5801105" y="3347696"/>
            <a:chExt cx="264813" cy="351933"/>
          </a:xfrm>
        </p:grpSpPr>
        <p:sp>
          <p:nvSpPr>
            <p:cNvPr id="7348" name="Google Shape;7348;p80"/>
            <p:cNvSpPr/>
            <p:nvPr/>
          </p:nvSpPr>
          <p:spPr>
            <a:xfrm>
              <a:off x="5911256" y="3534862"/>
              <a:ext cx="43782" cy="15396"/>
            </a:xfrm>
            <a:custGeom>
              <a:avLst/>
              <a:gdLst/>
              <a:ahLst/>
              <a:cxnLst/>
              <a:rect l="l" t="t" r="r" b="b"/>
              <a:pathLst>
                <a:path w="1382" h="486" extrusionOk="0">
                  <a:moveTo>
                    <a:pt x="177" y="1"/>
                  </a:moveTo>
                  <a:cubicBezTo>
                    <a:pt x="137" y="1"/>
                    <a:pt x="96" y="16"/>
                    <a:pt x="60" y="45"/>
                  </a:cubicBezTo>
                  <a:cubicBezTo>
                    <a:pt x="0" y="105"/>
                    <a:pt x="0" y="200"/>
                    <a:pt x="60" y="260"/>
                  </a:cubicBezTo>
                  <a:cubicBezTo>
                    <a:pt x="203" y="402"/>
                    <a:pt x="441" y="486"/>
                    <a:pt x="703" y="486"/>
                  </a:cubicBezTo>
                  <a:cubicBezTo>
                    <a:pt x="953" y="486"/>
                    <a:pt x="1191" y="402"/>
                    <a:pt x="1346" y="260"/>
                  </a:cubicBezTo>
                  <a:cubicBezTo>
                    <a:pt x="1382" y="200"/>
                    <a:pt x="1382" y="105"/>
                    <a:pt x="1322" y="45"/>
                  </a:cubicBezTo>
                  <a:cubicBezTo>
                    <a:pt x="1286" y="16"/>
                    <a:pt x="1245" y="1"/>
                    <a:pt x="1204" y="1"/>
                  </a:cubicBezTo>
                  <a:cubicBezTo>
                    <a:pt x="1164" y="1"/>
                    <a:pt x="1126" y="16"/>
                    <a:pt x="1096" y="45"/>
                  </a:cubicBezTo>
                  <a:cubicBezTo>
                    <a:pt x="1036" y="105"/>
                    <a:pt x="881" y="176"/>
                    <a:pt x="691" y="176"/>
                  </a:cubicBezTo>
                  <a:cubicBezTo>
                    <a:pt x="477" y="176"/>
                    <a:pt x="346" y="105"/>
                    <a:pt x="286" y="45"/>
                  </a:cubicBezTo>
                  <a:cubicBezTo>
                    <a:pt x="256" y="16"/>
                    <a:pt x="218" y="1"/>
                    <a:pt x="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9" name="Google Shape;7349;p80"/>
            <p:cNvSpPr/>
            <p:nvPr/>
          </p:nvSpPr>
          <p:spPr>
            <a:xfrm>
              <a:off x="5894656" y="3490256"/>
              <a:ext cx="10201" cy="16252"/>
            </a:xfrm>
            <a:custGeom>
              <a:avLst/>
              <a:gdLst/>
              <a:ahLst/>
              <a:cxnLst/>
              <a:rect l="l" t="t" r="r" b="b"/>
              <a:pathLst>
                <a:path w="322" h="513" extrusionOk="0">
                  <a:moveTo>
                    <a:pt x="155" y="1"/>
                  </a:moveTo>
                  <a:cubicBezTo>
                    <a:pt x="72" y="1"/>
                    <a:pt x="1" y="84"/>
                    <a:pt x="1" y="167"/>
                  </a:cubicBezTo>
                  <a:lnTo>
                    <a:pt x="1" y="346"/>
                  </a:lnTo>
                  <a:cubicBezTo>
                    <a:pt x="1" y="441"/>
                    <a:pt x="72" y="513"/>
                    <a:pt x="155" y="513"/>
                  </a:cubicBezTo>
                  <a:cubicBezTo>
                    <a:pt x="251" y="513"/>
                    <a:pt x="322" y="441"/>
                    <a:pt x="322" y="346"/>
                  </a:cubicBezTo>
                  <a:lnTo>
                    <a:pt x="322" y="167"/>
                  </a:lnTo>
                  <a:cubicBezTo>
                    <a:pt x="322" y="84"/>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0" name="Google Shape;7350;p80"/>
            <p:cNvSpPr/>
            <p:nvPr/>
          </p:nvSpPr>
          <p:spPr>
            <a:xfrm>
              <a:off x="5961057" y="3490256"/>
              <a:ext cx="10201" cy="16252"/>
            </a:xfrm>
            <a:custGeom>
              <a:avLst/>
              <a:gdLst/>
              <a:ahLst/>
              <a:cxnLst/>
              <a:rect l="l" t="t" r="r" b="b"/>
              <a:pathLst>
                <a:path w="322" h="513" extrusionOk="0">
                  <a:moveTo>
                    <a:pt x="167" y="1"/>
                  </a:moveTo>
                  <a:cubicBezTo>
                    <a:pt x="71" y="1"/>
                    <a:pt x="0" y="84"/>
                    <a:pt x="0" y="167"/>
                  </a:cubicBezTo>
                  <a:lnTo>
                    <a:pt x="0" y="346"/>
                  </a:lnTo>
                  <a:cubicBezTo>
                    <a:pt x="0" y="441"/>
                    <a:pt x="71" y="513"/>
                    <a:pt x="167" y="513"/>
                  </a:cubicBezTo>
                  <a:cubicBezTo>
                    <a:pt x="250" y="513"/>
                    <a:pt x="321" y="441"/>
                    <a:pt x="321" y="346"/>
                  </a:cubicBezTo>
                  <a:lnTo>
                    <a:pt x="321" y="167"/>
                  </a:lnTo>
                  <a:cubicBezTo>
                    <a:pt x="321"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1" name="Google Shape;7351;p80"/>
            <p:cNvSpPr/>
            <p:nvPr/>
          </p:nvSpPr>
          <p:spPr>
            <a:xfrm>
              <a:off x="5801105" y="3347696"/>
              <a:ext cx="264813" cy="351933"/>
            </a:xfrm>
            <a:custGeom>
              <a:avLst/>
              <a:gdLst/>
              <a:ahLst/>
              <a:cxnLst/>
              <a:rect l="l" t="t" r="r" b="b"/>
              <a:pathLst>
                <a:path w="8359" h="11109" extrusionOk="0">
                  <a:moveTo>
                    <a:pt x="4608" y="310"/>
                  </a:moveTo>
                  <a:cubicBezTo>
                    <a:pt x="5061" y="310"/>
                    <a:pt x="5442" y="619"/>
                    <a:pt x="5549" y="1048"/>
                  </a:cubicBezTo>
                  <a:cubicBezTo>
                    <a:pt x="5559" y="1124"/>
                    <a:pt x="5621" y="1177"/>
                    <a:pt x="5689" y="1177"/>
                  </a:cubicBezTo>
                  <a:cubicBezTo>
                    <a:pt x="5706" y="1177"/>
                    <a:pt x="5723" y="1174"/>
                    <a:pt x="5740" y="1167"/>
                  </a:cubicBezTo>
                  <a:cubicBezTo>
                    <a:pt x="5835" y="1155"/>
                    <a:pt x="5894" y="1072"/>
                    <a:pt x="5859" y="976"/>
                  </a:cubicBezTo>
                  <a:cubicBezTo>
                    <a:pt x="5847" y="929"/>
                    <a:pt x="5835" y="869"/>
                    <a:pt x="5823" y="834"/>
                  </a:cubicBezTo>
                  <a:lnTo>
                    <a:pt x="6430" y="834"/>
                  </a:lnTo>
                  <a:cubicBezTo>
                    <a:pt x="6811" y="834"/>
                    <a:pt x="7145" y="1143"/>
                    <a:pt x="7145" y="1548"/>
                  </a:cubicBezTo>
                  <a:cubicBezTo>
                    <a:pt x="7145" y="1929"/>
                    <a:pt x="6835" y="2262"/>
                    <a:pt x="6430" y="2262"/>
                  </a:cubicBezTo>
                  <a:cubicBezTo>
                    <a:pt x="6335" y="2262"/>
                    <a:pt x="6263" y="2334"/>
                    <a:pt x="6263" y="2417"/>
                  </a:cubicBezTo>
                  <a:cubicBezTo>
                    <a:pt x="6263" y="2512"/>
                    <a:pt x="6335" y="2584"/>
                    <a:pt x="6430" y="2584"/>
                  </a:cubicBezTo>
                  <a:cubicBezTo>
                    <a:pt x="6490" y="2584"/>
                    <a:pt x="6549" y="2584"/>
                    <a:pt x="6609" y="2572"/>
                  </a:cubicBezTo>
                  <a:lnTo>
                    <a:pt x="6609" y="2953"/>
                  </a:lnTo>
                  <a:lnTo>
                    <a:pt x="6073" y="2953"/>
                  </a:lnTo>
                  <a:cubicBezTo>
                    <a:pt x="5978" y="2953"/>
                    <a:pt x="5906" y="3036"/>
                    <a:pt x="5906" y="3120"/>
                  </a:cubicBezTo>
                  <a:cubicBezTo>
                    <a:pt x="5906" y="3215"/>
                    <a:pt x="5978" y="3286"/>
                    <a:pt x="6073" y="3286"/>
                  </a:cubicBezTo>
                  <a:lnTo>
                    <a:pt x="6609" y="3286"/>
                  </a:lnTo>
                  <a:lnTo>
                    <a:pt x="6609" y="3655"/>
                  </a:lnTo>
                  <a:lnTo>
                    <a:pt x="1715" y="3655"/>
                  </a:lnTo>
                  <a:lnTo>
                    <a:pt x="1715" y="3286"/>
                  </a:lnTo>
                  <a:lnTo>
                    <a:pt x="5382" y="3286"/>
                  </a:lnTo>
                  <a:cubicBezTo>
                    <a:pt x="5478" y="3286"/>
                    <a:pt x="5549" y="3215"/>
                    <a:pt x="5549" y="3120"/>
                  </a:cubicBezTo>
                  <a:cubicBezTo>
                    <a:pt x="5549" y="3036"/>
                    <a:pt x="5478" y="2953"/>
                    <a:pt x="5382" y="2953"/>
                  </a:cubicBezTo>
                  <a:lnTo>
                    <a:pt x="1715" y="2953"/>
                  </a:lnTo>
                  <a:lnTo>
                    <a:pt x="1715" y="2560"/>
                  </a:lnTo>
                  <a:cubicBezTo>
                    <a:pt x="1775" y="2572"/>
                    <a:pt x="1834" y="2572"/>
                    <a:pt x="1894" y="2572"/>
                  </a:cubicBezTo>
                  <a:cubicBezTo>
                    <a:pt x="1977" y="2572"/>
                    <a:pt x="2049" y="2500"/>
                    <a:pt x="2049" y="2405"/>
                  </a:cubicBezTo>
                  <a:cubicBezTo>
                    <a:pt x="2049" y="2322"/>
                    <a:pt x="1977" y="2239"/>
                    <a:pt x="1894" y="2239"/>
                  </a:cubicBezTo>
                  <a:cubicBezTo>
                    <a:pt x="1501" y="2239"/>
                    <a:pt x="1191" y="1929"/>
                    <a:pt x="1191" y="1548"/>
                  </a:cubicBezTo>
                  <a:cubicBezTo>
                    <a:pt x="1191" y="1155"/>
                    <a:pt x="1501" y="834"/>
                    <a:pt x="1906" y="834"/>
                  </a:cubicBezTo>
                  <a:lnTo>
                    <a:pt x="2513" y="834"/>
                  </a:lnTo>
                  <a:cubicBezTo>
                    <a:pt x="2501" y="869"/>
                    <a:pt x="2489" y="929"/>
                    <a:pt x="2465" y="976"/>
                  </a:cubicBezTo>
                  <a:cubicBezTo>
                    <a:pt x="2453" y="1072"/>
                    <a:pt x="2501" y="1155"/>
                    <a:pt x="2584" y="1167"/>
                  </a:cubicBezTo>
                  <a:lnTo>
                    <a:pt x="2632" y="1167"/>
                  </a:lnTo>
                  <a:cubicBezTo>
                    <a:pt x="2703" y="1167"/>
                    <a:pt x="2763" y="1131"/>
                    <a:pt x="2799" y="1048"/>
                  </a:cubicBezTo>
                  <a:cubicBezTo>
                    <a:pt x="2906" y="619"/>
                    <a:pt x="3287" y="310"/>
                    <a:pt x="3739" y="310"/>
                  </a:cubicBezTo>
                  <a:close/>
                  <a:moveTo>
                    <a:pt x="2084" y="3965"/>
                  </a:moveTo>
                  <a:cubicBezTo>
                    <a:pt x="2084" y="4072"/>
                    <a:pt x="2037" y="4167"/>
                    <a:pt x="1977" y="4239"/>
                  </a:cubicBezTo>
                  <a:cubicBezTo>
                    <a:pt x="1906" y="4310"/>
                    <a:pt x="1822" y="4346"/>
                    <a:pt x="1727" y="4346"/>
                  </a:cubicBezTo>
                  <a:lnTo>
                    <a:pt x="1715" y="4346"/>
                  </a:lnTo>
                  <a:lnTo>
                    <a:pt x="1715" y="3965"/>
                  </a:lnTo>
                  <a:close/>
                  <a:moveTo>
                    <a:pt x="6609" y="3965"/>
                  </a:moveTo>
                  <a:lnTo>
                    <a:pt x="6609" y="4346"/>
                  </a:lnTo>
                  <a:lnTo>
                    <a:pt x="6597" y="4346"/>
                  </a:lnTo>
                  <a:cubicBezTo>
                    <a:pt x="6502" y="4346"/>
                    <a:pt x="6406" y="4298"/>
                    <a:pt x="6347" y="4239"/>
                  </a:cubicBezTo>
                  <a:cubicBezTo>
                    <a:pt x="6263" y="4167"/>
                    <a:pt x="6240" y="4072"/>
                    <a:pt x="6240" y="3977"/>
                  </a:cubicBezTo>
                  <a:lnTo>
                    <a:pt x="6240" y="3965"/>
                  </a:lnTo>
                  <a:close/>
                  <a:moveTo>
                    <a:pt x="6454" y="5953"/>
                  </a:moveTo>
                  <a:cubicBezTo>
                    <a:pt x="6549" y="6025"/>
                    <a:pt x="6609" y="6132"/>
                    <a:pt x="6609" y="6251"/>
                  </a:cubicBezTo>
                  <a:cubicBezTo>
                    <a:pt x="6609" y="6346"/>
                    <a:pt x="6561" y="6453"/>
                    <a:pt x="6478" y="6513"/>
                  </a:cubicBezTo>
                  <a:cubicBezTo>
                    <a:pt x="6430" y="6561"/>
                    <a:pt x="6418" y="6608"/>
                    <a:pt x="6418" y="6656"/>
                  </a:cubicBezTo>
                  <a:cubicBezTo>
                    <a:pt x="6418" y="6703"/>
                    <a:pt x="6430" y="6739"/>
                    <a:pt x="6430" y="6751"/>
                  </a:cubicBezTo>
                  <a:cubicBezTo>
                    <a:pt x="6430" y="7049"/>
                    <a:pt x="6192" y="7287"/>
                    <a:pt x="5894" y="7287"/>
                  </a:cubicBezTo>
                  <a:cubicBezTo>
                    <a:pt x="5775" y="7287"/>
                    <a:pt x="5656" y="7239"/>
                    <a:pt x="5549" y="7168"/>
                  </a:cubicBezTo>
                  <a:cubicBezTo>
                    <a:pt x="5966" y="6870"/>
                    <a:pt x="6299" y="6441"/>
                    <a:pt x="6454" y="5953"/>
                  </a:cubicBezTo>
                  <a:close/>
                  <a:moveTo>
                    <a:pt x="5918" y="3965"/>
                  </a:moveTo>
                  <a:lnTo>
                    <a:pt x="5918" y="3989"/>
                  </a:lnTo>
                  <a:cubicBezTo>
                    <a:pt x="5918" y="4167"/>
                    <a:pt x="6002" y="4346"/>
                    <a:pt x="6132" y="4477"/>
                  </a:cubicBezTo>
                  <a:cubicBezTo>
                    <a:pt x="6263" y="4608"/>
                    <a:pt x="6430" y="4667"/>
                    <a:pt x="6621" y="4667"/>
                  </a:cubicBezTo>
                  <a:lnTo>
                    <a:pt x="6716" y="4667"/>
                  </a:lnTo>
                  <a:cubicBezTo>
                    <a:pt x="6859" y="4667"/>
                    <a:pt x="6978" y="4786"/>
                    <a:pt x="6978" y="4941"/>
                  </a:cubicBezTo>
                  <a:cubicBezTo>
                    <a:pt x="6978" y="5084"/>
                    <a:pt x="6859" y="5203"/>
                    <a:pt x="6716" y="5203"/>
                  </a:cubicBezTo>
                  <a:lnTo>
                    <a:pt x="6609" y="5203"/>
                  </a:lnTo>
                  <a:lnTo>
                    <a:pt x="6609" y="5191"/>
                  </a:lnTo>
                  <a:cubicBezTo>
                    <a:pt x="6609" y="5096"/>
                    <a:pt x="6537" y="5025"/>
                    <a:pt x="6442" y="5025"/>
                  </a:cubicBezTo>
                  <a:cubicBezTo>
                    <a:pt x="6359" y="5025"/>
                    <a:pt x="6287" y="5096"/>
                    <a:pt x="6287" y="5191"/>
                  </a:cubicBezTo>
                  <a:cubicBezTo>
                    <a:pt x="6287" y="6346"/>
                    <a:pt x="5347" y="7287"/>
                    <a:pt x="4180" y="7287"/>
                  </a:cubicBezTo>
                  <a:cubicBezTo>
                    <a:pt x="4172" y="7287"/>
                    <a:pt x="4165" y="7287"/>
                    <a:pt x="4158" y="7287"/>
                  </a:cubicBezTo>
                  <a:cubicBezTo>
                    <a:pt x="2978" y="7287"/>
                    <a:pt x="2049" y="6339"/>
                    <a:pt x="2049" y="5191"/>
                  </a:cubicBezTo>
                  <a:cubicBezTo>
                    <a:pt x="2049" y="5096"/>
                    <a:pt x="1977" y="5025"/>
                    <a:pt x="1894" y="5025"/>
                  </a:cubicBezTo>
                  <a:cubicBezTo>
                    <a:pt x="1799" y="5025"/>
                    <a:pt x="1727" y="5096"/>
                    <a:pt x="1727" y="5191"/>
                  </a:cubicBezTo>
                  <a:lnTo>
                    <a:pt x="1727" y="5203"/>
                  </a:lnTo>
                  <a:lnTo>
                    <a:pt x="1620" y="5203"/>
                  </a:lnTo>
                  <a:cubicBezTo>
                    <a:pt x="1477" y="5203"/>
                    <a:pt x="1358" y="5084"/>
                    <a:pt x="1358" y="4941"/>
                  </a:cubicBezTo>
                  <a:cubicBezTo>
                    <a:pt x="1358" y="4786"/>
                    <a:pt x="1477" y="4667"/>
                    <a:pt x="1620" y="4667"/>
                  </a:cubicBezTo>
                  <a:lnTo>
                    <a:pt x="1715" y="4667"/>
                  </a:lnTo>
                  <a:cubicBezTo>
                    <a:pt x="1894" y="4667"/>
                    <a:pt x="2072" y="4596"/>
                    <a:pt x="2203" y="4477"/>
                  </a:cubicBezTo>
                  <a:cubicBezTo>
                    <a:pt x="2334" y="4346"/>
                    <a:pt x="2418" y="4179"/>
                    <a:pt x="2418" y="3989"/>
                  </a:cubicBezTo>
                  <a:lnTo>
                    <a:pt x="2418" y="3965"/>
                  </a:lnTo>
                  <a:close/>
                  <a:moveTo>
                    <a:pt x="1846" y="5977"/>
                  </a:moveTo>
                  <a:cubicBezTo>
                    <a:pt x="2013" y="6465"/>
                    <a:pt x="2334" y="6906"/>
                    <a:pt x="2751" y="7203"/>
                  </a:cubicBezTo>
                  <a:cubicBezTo>
                    <a:pt x="2668" y="7263"/>
                    <a:pt x="2549" y="7299"/>
                    <a:pt x="2418" y="7299"/>
                  </a:cubicBezTo>
                  <a:cubicBezTo>
                    <a:pt x="2120" y="7299"/>
                    <a:pt x="1882" y="7061"/>
                    <a:pt x="1882" y="6763"/>
                  </a:cubicBezTo>
                  <a:cubicBezTo>
                    <a:pt x="1882" y="6739"/>
                    <a:pt x="1882" y="6703"/>
                    <a:pt x="1894" y="6680"/>
                  </a:cubicBezTo>
                  <a:cubicBezTo>
                    <a:pt x="1906" y="6620"/>
                    <a:pt x="1882" y="6561"/>
                    <a:pt x="1834" y="6525"/>
                  </a:cubicBezTo>
                  <a:cubicBezTo>
                    <a:pt x="1739" y="6453"/>
                    <a:pt x="1691" y="6358"/>
                    <a:pt x="1691" y="6263"/>
                  </a:cubicBezTo>
                  <a:cubicBezTo>
                    <a:pt x="1691" y="6144"/>
                    <a:pt x="1751" y="6037"/>
                    <a:pt x="1846" y="5977"/>
                  </a:cubicBezTo>
                  <a:close/>
                  <a:moveTo>
                    <a:pt x="5192" y="7382"/>
                  </a:moveTo>
                  <a:lnTo>
                    <a:pt x="5192" y="7775"/>
                  </a:lnTo>
                  <a:cubicBezTo>
                    <a:pt x="4847" y="7918"/>
                    <a:pt x="4513" y="7989"/>
                    <a:pt x="4132" y="7989"/>
                  </a:cubicBezTo>
                  <a:lnTo>
                    <a:pt x="3977" y="7989"/>
                  </a:lnTo>
                  <a:cubicBezTo>
                    <a:pt x="3882" y="7989"/>
                    <a:pt x="3811" y="8049"/>
                    <a:pt x="3799" y="8132"/>
                  </a:cubicBezTo>
                  <a:cubicBezTo>
                    <a:pt x="3799" y="8227"/>
                    <a:pt x="3858" y="8299"/>
                    <a:pt x="3942" y="8311"/>
                  </a:cubicBezTo>
                  <a:lnTo>
                    <a:pt x="4120" y="8311"/>
                  </a:lnTo>
                  <a:cubicBezTo>
                    <a:pt x="4501" y="8311"/>
                    <a:pt x="4859" y="8251"/>
                    <a:pt x="5216" y="8120"/>
                  </a:cubicBezTo>
                  <a:cubicBezTo>
                    <a:pt x="5251" y="8275"/>
                    <a:pt x="5370" y="8394"/>
                    <a:pt x="5525" y="8454"/>
                  </a:cubicBezTo>
                  <a:lnTo>
                    <a:pt x="5704" y="8513"/>
                  </a:lnTo>
                  <a:cubicBezTo>
                    <a:pt x="5418" y="8835"/>
                    <a:pt x="4823" y="9049"/>
                    <a:pt x="4156" y="9049"/>
                  </a:cubicBezTo>
                  <a:cubicBezTo>
                    <a:pt x="3501" y="9049"/>
                    <a:pt x="2894" y="8835"/>
                    <a:pt x="2573" y="8525"/>
                  </a:cubicBezTo>
                  <a:lnTo>
                    <a:pt x="2751" y="8466"/>
                  </a:lnTo>
                  <a:cubicBezTo>
                    <a:pt x="2906" y="8406"/>
                    <a:pt x="3025" y="8287"/>
                    <a:pt x="3073" y="8132"/>
                  </a:cubicBezTo>
                  <a:cubicBezTo>
                    <a:pt x="3132" y="8156"/>
                    <a:pt x="3168" y="8180"/>
                    <a:pt x="3227" y="8192"/>
                  </a:cubicBezTo>
                  <a:lnTo>
                    <a:pt x="3275" y="8192"/>
                  </a:lnTo>
                  <a:cubicBezTo>
                    <a:pt x="3346" y="8192"/>
                    <a:pt x="3406" y="8156"/>
                    <a:pt x="3430" y="8073"/>
                  </a:cubicBezTo>
                  <a:cubicBezTo>
                    <a:pt x="3454" y="7989"/>
                    <a:pt x="3406" y="7894"/>
                    <a:pt x="3323" y="7870"/>
                  </a:cubicBezTo>
                  <a:cubicBezTo>
                    <a:pt x="3239" y="7834"/>
                    <a:pt x="3156" y="7811"/>
                    <a:pt x="3084" y="7775"/>
                  </a:cubicBezTo>
                  <a:lnTo>
                    <a:pt x="3084" y="7382"/>
                  </a:lnTo>
                  <a:cubicBezTo>
                    <a:pt x="3394" y="7525"/>
                    <a:pt x="3763" y="7620"/>
                    <a:pt x="4132" y="7620"/>
                  </a:cubicBezTo>
                  <a:cubicBezTo>
                    <a:pt x="4513" y="7620"/>
                    <a:pt x="4882" y="7525"/>
                    <a:pt x="5192" y="7382"/>
                  </a:cubicBezTo>
                  <a:close/>
                  <a:moveTo>
                    <a:pt x="3727" y="0"/>
                  </a:moveTo>
                  <a:cubicBezTo>
                    <a:pt x="3311" y="0"/>
                    <a:pt x="2918" y="203"/>
                    <a:pt x="2680" y="512"/>
                  </a:cubicBezTo>
                  <a:lnTo>
                    <a:pt x="1894" y="512"/>
                  </a:lnTo>
                  <a:cubicBezTo>
                    <a:pt x="1322" y="512"/>
                    <a:pt x="858" y="976"/>
                    <a:pt x="858" y="1548"/>
                  </a:cubicBezTo>
                  <a:cubicBezTo>
                    <a:pt x="858" y="1929"/>
                    <a:pt x="1072" y="2250"/>
                    <a:pt x="1382" y="2441"/>
                  </a:cubicBezTo>
                  <a:lnTo>
                    <a:pt x="1382" y="4382"/>
                  </a:lnTo>
                  <a:cubicBezTo>
                    <a:pt x="1179" y="4477"/>
                    <a:pt x="1049" y="4679"/>
                    <a:pt x="1049" y="4941"/>
                  </a:cubicBezTo>
                  <a:cubicBezTo>
                    <a:pt x="1049" y="5263"/>
                    <a:pt x="1310" y="5537"/>
                    <a:pt x="1644" y="5537"/>
                  </a:cubicBezTo>
                  <a:lnTo>
                    <a:pt x="1751" y="5537"/>
                  </a:lnTo>
                  <a:cubicBezTo>
                    <a:pt x="1751" y="5560"/>
                    <a:pt x="1775" y="5596"/>
                    <a:pt x="1775" y="5620"/>
                  </a:cubicBezTo>
                  <a:cubicBezTo>
                    <a:pt x="1537" y="5739"/>
                    <a:pt x="1382" y="5977"/>
                    <a:pt x="1382" y="6227"/>
                  </a:cubicBezTo>
                  <a:cubicBezTo>
                    <a:pt x="1382" y="6394"/>
                    <a:pt x="1441" y="6561"/>
                    <a:pt x="1560" y="6691"/>
                  </a:cubicBezTo>
                  <a:lnTo>
                    <a:pt x="1560" y="6751"/>
                  </a:lnTo>
                  <a:cubicBezTo>
                    <a:pt x="1560" y="7227"/>
                    <a:pt x="1953" y="7620"/>
                    <a:pt x="2430" y="7620"/>
                  </a:cubicBezTo>
                  <a:cubicBezTo>
                    <a:pt x="2549" y="7620"/>
                    <a:pt x="2680" y="7584"/>
                    <a:pt x="2787" y="7537"/>
                  </a:cubicBezTo>
                  <a:lnTo>
                    <a:pt x="2787" y="7977"/>
                  </a:lnTo>
                  <a:cubicBezTo>
                    <a:pt x="2787" y="8049"/>
                    <a:pt x="2739" y="8120"/>
                    <a:pt x="2668" y="8156"/>
                  </a:cubicBezTo>
                  <a:lnTo>
                    <a:pt x="810" y="8811"/>
                  </a:lnTo>
                  <a:cubicBezTo>
                    <a:pt x="334" y="8966"/>
                    <a:pt x="1" y="9430"/>
                    <a:pt x="1" y="9954"/>
                  </a:cubicBezTo>
                  <a:lnTo>
                    <a:pt x="1" y="10954"/>
                  </a:lnTo>
                  <a:cubicBezTo>
                    <a:pt x="1" y="11037"/>
                    <a:pt x="72" y="11109"/>
                    <a:pt x="167" y="11109"/>
                  </a:cubicBezTo>
                  <a:cubicBezTo>
                    <a:pt x="251" y="11109"/>
                    <a:pt x="322" y="11037"/>
                    <a:pt x="322" y="10954"/>
                  </a:cubicBezTo>
                  <a:lnTo>
                    <a:pt x="322" y="9954"/>
                  </a:lnTo>
                  <a:cubicBezTo>
                    <a:pt x="322" y="9847"/>
                    <a:pt x="346" y="9739"/>
                    <a:pt x="382" y="9644"/>
                  </a:cubicBezTo>
                  <a:lnTo>
                    <a:pt x="1203" y="10335"/>
                  </a:lnTo>
                  <a:cubicBezTo>
                    <a:pt x="1322" y="10442"/>
                    <a:pt x="1394" y="10597"/>
                    <a:pt x="1394" y="10740"/>
                  </a:cubicBezTo>
                  <a:lnTo>
                    <a:pt x="1394" y="10954"/>
                  </a:lnTo>
                  <a:cubicBezTo>
                    <a:pt x="1394" y="11037"/>
                    <a:pt x="1477" y="11109"/>
                    <a:pt x="1560" y="11109"/>
                  </a:cubicBezTo>
                  <a:cubicBezTo>
                    <a:pt x="1656" y="11109"/>
                    <a:pt x="1727" y="11037"/>
                    <a:pt x="1727" y="10954"/>
                  </a:cubicBezTo>
                  <a:lnTo>
                    <a:pt x="1727" y="10740"/>
                  </a:lnTo>
                  <a:cubicBezTo>
                    <a:pt x="1727" y="10490"/>
                    <a:pt x="1620" y="10251"/>
                    <a:pt x="1430" y="10085"/>
                  </a:cubicBezTo>
                  <a:lnTo>
                    <a:pt x="560" y="9347"/>
                  </a:lnTo>
                  <a:cubicBezTo>
                    <a:pt x="656" y="9239"/>
                    <a:pt x="787" y="9144"/>
                    <a:pt x="918" y="9108"/>
                  </a:cubicBezTo>
                  <a:lnTo>
                    <a:pt x="2263" y="8632"/>
                  </a:lnTo>
                  <a:cubicBezTo>
                    <a:pt x="2620" y="9073"/>
                    <a:pt x="3346" y="9358"/>
                    <a:pt x="4180" y="9358"/>
                  </a:cubicBezTo>
                  <a:cubicBezTo>
                    <a:pt x="4489" y="9358"/>
                    <a:pt x="4775" y="9311"/>
                    <a:pt x="5049" y="9251"/>
                  </a:cubicBezTo>
                  <a:lnTo>
                    <a:pt x="5073" y="9287"/>
                  </a:lnTo>
                  <a:cubicBezTo>
                    <a:pt x="5180" y="9382"/>
                    <a:pt x="5240" y="9525"/>
                    <a:pt x="5240" y="9656"/>
                  </a:cubicBezTo>
                  <a:lnTo>
                    <a:pt x="5240" y="10930"/>
                  </a:lnTo>
                  <a:cubicBezTo>
                    <a:pt x="5240" y="11025"/>
                    <a:pt x="5311" y="11097"/>
                    <a:pt x="5406" y="11097"/>
                  </a:cubicBezTo>
                  <a:cubicBezTo>
                    <a:pt x="5490" y="11097"/>
                    <a:pt x="5561" y="11025"/>
                    <a:pt x="5561" y="10930"/>
                  </a:cubicBezTo>
                  <a:lnTo>
                    <a:pt x="5561" y="9656"/>
                  </a:lnTo>
                  <a:cubicBezTo>
                    <a:pt x="5561" y="9466"/>
                    <a:pt x="5501" y="9287"/>
                    <a:pt x="5382" y="9132"/>
                  </a:cubicBezTo>
                  <a:cubicBezTo>
                    <a:pt x="5680" y="9013"/>
                    <a:pt x="5942" y="8835"/>
                    <a:pt x="6097" y="8632"/>
                  </a:cubicBezTo>
                  <a:lnTo>
                    <a:pt x="7442" y="9108"/>
                  </a:lnTo>
                  <a:cubicBezTo>
                    <a:pt x="7573" y="9144"/>
                    <a:pt x="7704" y="9239"/>
                    <a:pt x="7799" y="9347"/>
                  </a:cubicBezTo>
                  <a:lnTo>
                    <a:pt x="6930" y="10085"/>
                  </a:lnTo>
                  <a:cubicBezTo>
                    <a:pt x="6740" y="10251"/>
                    <a:pt x="6633" y="10490"/>
                    <a:pt x="6633" y="10740"/>
                  </a:cubicBezTo>
                  <a:lnTo>
                    <a:pt x="6633" y="10954"/>
                  </a:lnTo>
                  <a:cubicBezTo>
                    <a:pt x="6633" y="11037"/>
                    <a:pt x="6716" y="11109"/>
                    <a:pt x="6799" y="11109"/>
                  </a:cubicBezTo>
                  <a:cubicBezTo>
                    <a:pt x="6894" y="11109"/>
                    <a:pt x="6966" y="11037"/>
                    <a:pt x="6966" y="10954"/>
                  </a:cubicBezTo>
                  <a:lnTo>
                    <a:pt x="6966" y="10740"/>
                  </a:lnTo>
                  <a:cubicBezTo>
                    <a:pt x="6966" y="10597"/>
                    <a:pt x="7037" y="10442"/>
                    <a:pt x="7156" y="10335"/>
                  </a:cubicBezTo>
                  <a:lnTo>
                    <a:pt x="7978" y="9632"/>
                  </a:lnTo>
                  <a:cubicBezTo>
                    <a:pt x="8002" y="9739"/>
                    <a:pt x="8037" y="9847"/>
                    <a:pt x="8037" y="9954"/>
                  </a:cubicBezTo>
                  <a:lnTo>
                    <a:pt x="8037" y="10954"/>
                  </a:lnTo>
                  <a:cubicBezTo>
                    <a:pt x="8037" y="11037"/>
                    <a:pt x="8109" y="11109"/>
                    <a:pt x="8204" y="11109"/>
                  </a:cubicBezTo>
                  <a:cubicBezTo>
                    <a:pt x="8288" y="11109"/>
                    <a:pt x="8359" y="11037"/>
                    <a:pt x="8359" y="10954"/>
                  </a:cubicBezTo>
                  <a:lnTo>
                    <a:pt x="8359" y="9954"/>
                  </a:lnTo>
                  <a:cubicBezTo>
                    <a:pt x="8335" y="9430"/>
                    <a:pt x="8002" y="8966"/>
                    <a:pt x="7514" y="8811"/>
                  </a:cubicBezTo>
                  <a:lnTo>
                    <a:pt x="5656" y="8156"/>
                  </a:lnTo>
                  <a:cubicBezTo>
                    <a:pt x="5585" y="8120"/>
                    <a:pt x="5537" y="8061"/>
                    <a:pt x="5537" y="7977"/>
                  </a:cubicBezTo>
                  <a:lnTo>
                    <a:pt x="5537" y="7537"/>
                  </a:lnTo>
                  <a:cubicBezTo>
                    <a:pt x="5644" y="7584"/>
                    <a:pt x="5775" y="7620"/>
                    <a:pt x="5894" y="7620"/>
                  </a:cubicBezTo>
                  <a:cubicBezTo>
                    <a:pt x="6371" y="7620"/>
                    <a:pt x="6764" y="7227"/>
                    <a:pt x="6764" y="6751"/>
                  </a:cubicBezTo>
                  <a:lnTo>
                    <a:pt x="6764" y="6691"/>
                  </a:lnTo>
                  <a:cubicBezTo>
                    <a:pt x="6883" y="6572"/>
                    <a:pt x="6942" y="6406"/>
                    <a:pt x="6942" y="6227"/>
                  </a:cubicBezTo>
                  <a:cubicBezTo>
                    <a:pt x="6942" y="5965"/>
                    <a:pt x="6787" y="5727"/>
                    <a:pt x="6549" y="5620"/>
                  </a:cubicBezTo>
                  <a:cubicBezTo>
                    <a:pt x="6549" y="5596"/>
                    <a:pt x="6561" y="5560"/>
                    <a:pt x="6561" y="5537"/>
                  </a:cubicBezTo>
                  <a:lnTo>
                    <a:pt x="6680" y="5537"/>
                  </a:lnTo>
                  <a:cubicBezTo>
                    <a:pt x="7014" y="5537"/>
                    <a:pt x="7275" y="5263"/>
                    <a:pt x="7275" y="4941"/>
                  </a:cubicBezTo>
                  <a:cubicBezTo>
                    <a:pt x="7275" y="4703"/>
                    <a:pt x="7133" y="4489"/>
                    <a:pt x="6942" y="4382"/>
                  </a:cubicBezTo>
                  <a:lnTo>
                    <a:pt x="6942" y="2441"/>
                  </a:lnTo>
                  <a:cubicBezTo>
                    <a:pt x="7252" y="2250"/>
                    <a:pt x="7454" y="1917"/>
                    <a:pt x="7454" y="1548"/>
                  </a:cubicBezTo>
                  <a:cubicBezTo>
                    <a:pt x="7454" y="976"/>
                    <a:pt x="7002" y="512"/>
                    <a:pt x="6430" y="512"/>
                  </a:cubicBezTo>
                  <a:lnTo>
                    <a:pt x="5644" y="512"/>
                  </a:lnTo>
                  <a:cubicBezTo>
                    <a:pt x="5406" y="191"/>
                    <a:pt x="5013" y="0"/>
                    <a:pt x="4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52" name="Google Shape;7352;p80"/>
          <p:cNvGrpSpPr/>
          <p:nvPr/>
        </p:nvGrpSpPr>
        <p:grpSpPr>
          <a:xfrm>
            <a:off x="5349253" y="3346936"/>
            <a:ext cx="265922" cy="352693"/>
            <a:chOff x="5349253" y="3346936"/>
            <a:chExt cx="265922" cy="352693"/>
          </a:xfrm>
        </p:grpSpPr>
        <p:sp>
          <p:nvSpPr>
            <p:cNvPr id="7353" name="Google Shape;7353;p80"/>
            <p:cNvSpPr/>
            <p:nvPr/>
          </p:nvSpPr>
          <p:spPr>
            <a:xfrm>
              <a:off x="5460133" y="3534862"/>
              <a:ext cx="44162" cy="15396"/>
            </a:xfrm>
            <a:custGeom>
              <a:avLst/>
              <a:gdLst/>
              <a:ahLst/>
              <a:cxnLst/>
              <a:rect l="l" t="t" r="r" b="b"/>
              <a:pathLst>
                <a:path w="1394" h="486" extrusionOk="0">
                  <a:moveTo>
                    <a:pt x="173" y="1"/>
                  </a:moveTo>
                  <a:cubicBezTo>
                    <a:pt x="131" y="1"/>
                    <a:pt x="90" y="16"/>
                    <a:pt x="60" y="45"/>
                  </a:cubicBezTo>
                  <a:cubicBezTo>
                    <a:pt x="1" y="105"/>
                    <a:pt x="1" y="200"/>
                    <a:pt x="60" y="260"/>
                  </a:cubicBezTo>
                  <a:cubicBezTo>
                    <a:pt x="203" y="402"/>
                    <a:pt x="429" y="486"/>
                    <a:pt x="703" y="486"/>
                  </a:cubicBezTo>
                  <a:cubicBezTo>
                    <a:pt x="965" y="486"/>
                    <a:pt x="1191" y="402"/>
                    <a:pt x="1346" y="260"/>
                  </a:cubicBezTo>
                  <a:cubicBezTo>
                    <a:pt x="1394" y="200"/>
                    <a:pt x="1394" y="105"/>
                    <a:pt x="1310" y="45"/>
                  </a:cubicBezTo>
                  <a:cubicBezTo>
                    <a:pt x="1280" y="16"/>
                    <a:pt x="1242" y="1"/>
                    <a:pt x="1203" y="1"/>
                  </a:cubicBezTo>
                  <a:cubicBezTo>
                    <a:pt x="1164" y="1"/>
                    <a:pt x="1126" y="16"/>
                    <a:pt x="1096" y="45"/>
                  </a:cubicBezTo>
                  <a:cubicBezTo>
                    <a:pt x="1024" y="105"/>
                    <a:pt x="882" y="176"/>
                    <a:pt x="691" y="176"/>
                  </a:cubicBezTo>
                  <a:cubicBezTo>
                    <a:pt x="501" y="176"/>
                    <a:pt x="346" y="105"/>
                    <a:pt x="286" y="45"/>
                  </a:cubicBezTo>
                  <a:cubicBezTo>
                    <a:pt x="256" y="16"/>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4" name="Google Shape;7354;p80"/>
            <p:cNvSpPr/>
            <p:nvPr/>
          </p:nvSpPr>
          <p:spPr>
            <a:xfrm>
              <a:off x="5443153" y="3495927"/>
              <a:ext cx="10613" cy="16252"/>
            </a:xfrm>
            <a:custGeom>
              <a:avLst/>
              <a:gdLst/>
              <a:ahLst/>
              <a:cxnLst/>
              <a:rect l="l" t="t" r="r" b="b"/>
              <a:pathLst>
                <a:path w="335" h="513" extrusionOk="0">
                  <a:moveTo>
                    <a:pt x="167" y="0"/>
                  </a:moveTo>
                  <a:cubicBezTo>
                    <a:pt x="84" y="0"/>
                    <a:pt x="1" y="84"/>
                    <a:pt x="1" y="167"/>
                  </a:cubicBezTo>
                  <a:lnTo>
                    <a:pt x="1" y="346"/>
                  </a:lnTo>
                  <a:cubicBezTo>
                    <a:pt x="1" y="441"/>
                    <a:pt x="84" y="512"/>
                    <a:pt x="167" y="512"/>
                  </a:cubicBezTo>
                  <a:cubicBezTo>
                    <a:pt x="251" y="512"/>
                    <a:pt x="334" y="441"/>
                    <a:pt x="334" y="346"/>
                  </a:cubicBezTo>
                  <a:lnTo>
                    <a:pt x="334" y="167"/>
                  </a:lnTo>
                  <a:cubicBezTo>
                    <a:pt x="334" y="84"/>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5" name="Google Shape;7355;p80"/>
            <p:cNvSpPr/>
            <p:nvPr/>
          </p:nvSpPr>
          <p:spPr>
            <a:xfrm>
              <a:off x="5509934" y="3495927"/>
              <a:ext cx="10201" cy="16252"/>
            </a:xfrm>
            <a:custGeom>
              <a:avLst/>
              <a:gdLst/>
              <a:ahLst/>
              <a:cxnLst/>
              <a:rect l="l" t="t" r="r" b="b"/>
              <a:pathLst>
                <a:path w="322" h="513" extrusionOk="0">
                  <a:moveTo>
                    <a:pt x="155" y="0"/>
                  </a:moveTo>
                  <a:cubicBezTo>
                    <a:pt x="72" y="0"/>
                    <a:pt x="0" y="84"/>
                    <a:pt x="0" y="167"/>
                  </a:cubicBezTo>
                  <a:lnTo>
                    <a:pt x="0" y="346"/>
                  </a:lnTo>
                  <a:cubicBezTo>
                    <a:pt x="0" y="441"/>
                    <a:pt x="72" y="512"/>
                    <a:pt x="155" y="512"/>
                  </a:cubicBezTo>
                  <a:cubicBezTo>
                    <a:pt x="250" y="512"/>
                    <a:pt x="322" y="441"/>
                    <a:pt x="322" y="346"/>
                  </a:cubicBezTo>
                  <a:lnTo>
                    <a:pt x="322" y="167"/>
                  </a:lnTo>
                  <a:cubicBezTo>
                    <a:pt x="322" y="84"/>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6" name="Google Shape;7356;p80"/>
            <p:cNvSpPr/>
            <p:nvPr/>
          </p:nvSpPr>
          <p:spPr>
            <a:xfrm>
              <a:off x="5438242" y="3479707"/>
              <a:ext cx="21162" cy="10201"/>
            </a:xfrm>
            <a:custGeom>
              <a:avLst/>
              <a:gdLst/>
              <a:ahLst/>
              <a:cxnLst/>
              <a:rect l="l" t="t" r="r" b="b"/>
              <a:pathLst>
                <a:path w="668" h="322" extrusionOk="0">
                  <a:moveTo>
                    <a:pt x="156" y="0"/>
                  </a:moveTo>
                  <a:cubicBezTo>
                    <a:pt x="72" y="0"/>
                    <a:pt x="1" y="72"/>
                    <a:pt x="1" y="155"/>
                  </a:cubicBezTo>
                  <a:cubicBezTo>
                    <a:pt x="1" y="250"/>
                    <a:pt x="72" y="322"/>
                    <a:pt x="156" y="322"/>
                  </a:cubicBezTo>
                  <a:lnTo>
                    <a:pt x="501" y="322"/>
                  </a:lnTo>
                  <a:cubicBezTo>
                    <a:pt x="596" y="322"/>
                    <a:pt x="668" y="250"/>
                    <a:pt x="668" y="155"/>
                  </a:cubicBezTo>
                  <a:cubicBezTo>
                    <a:pt x="668" y="72"/>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7" name="Google Shape;7357;p80"/>
            <p:cNvSpPr/>
            <p:nvPr/>
          </p:nvSpPr>
          <p:spPr>
            <a:xfrm>
              <a:off x="5504644" y="3479707"/>
              <a:ext cx="21162" cy="10201"/>
            </a:xfrm>
            <a:custGeom>
              <a:avLst/>
              <a:gdLst/>
              <a:ahLst/>
              <a:cxnLst/>
              <a:rect l="l" t="t" r="r" b="b"/>
              <a:pathLst>
                <a:path w="668" h="322" extrusionOk="0">
                  <a:moveTo>
                    <a:pt x="167" y="0"/>
                  </a:moveTo>
                  <a:cubicBezTo>
                    <a:pt x="72" y="0"/>
                    <a:pt x="0" y="72"/>
                    <a:pt x="0" y="155"/>
                  </a:cubicBezTo>
                  <a:cubicBezTo>
                    <a:pt x="0" y="250"/>
                    <a:pt x="72" y="322"/>
                    <a:pt x="167" y="322"/>
                  </a:cubicBezTo>
                  <a:lnTo>
                    <a:pt x="501" y="322"/>
                  </a:lnTo>
                  <a:cubicBezTo>
                    <a:pt x="596" y="322"/>
                    <a:pt x="667" y="250"/>
                    <a:pt x="667" y="155"/>
                  </a:cubicBezTo>
                  <a:cubicBezTo>
                    <a:pt x="655" y="72"/>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8" name="Google Shape;7358;p80"/>
            <p:cNvSpPr/>
            <p:nvPr/>
          </p:nvSpPr>
          <p:spPr>
            <a:xfrm>
              <a:off x="5349253" y="3346936"/>
              <a:ext cx="265922" cy="352693"/>
            </a:xfrm>
            <a:custGeom>
              <a:avLst/>
              <a:gdLst/>
              <a:ahLst/>
              <a:cxnLst/>
              <a:rect l="l" t="t" r="r" b="b"/>
              <a:pathLst>
                <a:path w="8394" h="11133" extrusionOk="0">
                  <a:moveTo>
                    <a:pt x="4179" y="334"/>
                  </a:moveTo>
                  <a:cubicBezTo>
                    <a:pt x="5810" y="334"/>
                    <a:pt x="7156" y="1667"/>
                    <a:pt x="7156" y="3310"/>
                  </a:cubicBezTo>
                  <a:lnTo>
                    <a:pt x="7156" y="3870"/>
                  </a:lnTo>
                  <a:cubicBezTo>
                    <a:pt x="7084" y="3846"/>
                    <a:pt x="7037" y="3846"/>
                    <a:pt x="6977" y="3846"/>
                  </a:cubicBezTo>
                  <a:lnTo>
                    <a:pt x="6953" y="3846"/>
                  </a:lnTo>
                  <a:lnTo>
                    <a:pt x="6953" y="3477"/>
                  </a:lnTo>
                  <a:cubicBezTo>
                    <a:pt x="6953" y="1941"/>
                    <a:pt x="5703" y="691"/>
                    <a:pt x="4179" y="691"/>
                  </a:cubicBezTo>
                  <a:cubicBezTo>
                    <a:pt x="2643" y="691"/>
                    <a:pt x="1393" y="1941"/>
                    <a:pt x="1393" y="3477"/>
                  </a:cubicBezTo>
                  <a:lnTo>
                    <a:pt x="1393" y="3834"/>
                  </a:lnTo>
                  <a:lnTo>
                    <a:pt x="1381" y="3834"/>
                  </a:lnTo>
                  <a:cubicBezTo>
                    <a:pt x="1322" y="3834"/>
                    <a:pt x="1238" y="3846"/>
                    <a:pt x="1203" y="3858"/>
                  </a:cubicBezTo>
                  <a:lnTo>
                    <a:pt x="1203" y="3310"/>
                  </a:lnTo>
                  <a:cubicBezTo>
                    <a:pt x="1203" y="1667"/>
                    <a:pt x="2536" y="334"/>
                    <a:pt x="4179" y="334"/>
                  </a:cubicBezTo>
                  <a:close/>
                  <a:moveTo>
                    <a:pt x="6953" y="4156"/>
                  </a:moveTo>
                  <a:cubicBezTo>
                    <a:pt x="7060" y="4156"/>
                    <a:pt x="7132" y="4251"/>
                    <a:pt x="7132" y="4334"/>
                  </a:cubicBezTo>
                  <a:lnTo>
                    <a:pt x="7132" y="5037"/>
                  </a:lnTo>
                  <a:cubicBezTo>
                    <a:pt x="7156" y="5156"/>
                    <a:pt x="7060" y="5227"/>
                    <a:pt x="6953" y="5227"/>
                  </a:cubicBezTo>
                  <a:lnTo>
                    <a:pt x="6596" y="5227"/>
                  </a:lnTo>
                  <a:lnTo>
                    <a:pt x="6596" y="5215"/>
                  </a:lnTo>
                  <a:lnTo>
                    <a:pt x="6596" y="4156"/>
                  </a:lnTo>
                  <a:close/>
                  <a:moveTo>
                    <a:pt x="1738" y="4168"/>
                  </a:moveTo>
                  <a:lnTo>
                    <a:pt x="1738" y="5239"/>
                  </a:lnTo>
                  <a:lnTo>
                    <a:pt x="1381" y="5239"/>
                  </a:lnTo>
                  <a:cubicBezTo>
                    <a:pt x="1274" y="5239"/>
                    <a:pt x="1203" y="5156"/>
                    <a:pt x="1203" y="5061"/>
                  </a:cubicBezTo>
                  <a:lnTo>
                    <a:pt x="1203" y="4346"/>
                  </a:lnTo>
                  <a:cubicBezTo>
                    <a:pt x="1203" y="4251"/>
                    <a:pt x="1286" y="4168"/>
                    <a:pt x="1381" y="4168"/>
                  </a:cubicBezTo>
                  <a:close/>
                  <a:moveTo>
                    <a:pt x="1203" y="5525"/>
                  </a:moveTo>
                  <a:cubicBezTo>
                    <a:pt x="1262" y="5561"/>
                    <a:pt x="1322" y="5561"/>
                    <a:pt x="1381" y="5561"/>
                  </a:cubicBezTo>
                  <a:lnTo>
                    <a:pt x="1738" y="5561"/>
                  </a:lnTo>
                  <a:cubicBezTo>
                    <a:pt x="1738" y="5692"/>
                    <a:pt x="1715" y="5811"/>
                    <a:pt x="1691" y="5930"/>
                  </a:cubicBezTo>
                  <a:lnTo>
                    <a:pt x="1560" y="5930"/>
                  </a:lnTo>
                  <a:cubicBezTo>
                    <a:pt x="1357" y="5930"/>
                    <a:pt x="1203" y="5763"/>
                    <a:pt x="1203" y="5572"/>
                  </a:cubicBezTo>
                  <a:lnTo>
                    <a:pt x="1203" y="5525"/>
                  </a:lnTo>
                  <a:close/>
                  <a:moveTo>
                    <a:pt x="4200" y="1024"/>
                  </a:moveTo>
                  <a:cubicBezTo>
                    <a:pt x="5536" y="1024"/>
                    <a:pt x="6644" y="2139"/>
                    <a:pt x="6644" y="3489"/>
                  </a:cubicBezTo>
                  <a:lnTo>
                    <a:pt x="6644" y="3846"/>
                  </a:lnTo>
                  <a:lnTo>
                    <a:pt x="6632" y="3846"/>
                  </a:lnTo>
                  <a:lnTo>
                    <a:pt x="6632" y="3822"/>
                  </a:lnTo>
                  <a:cubicBezTo>
                    <a:pt x="6632" y="3667"/>
                    <a:pt x="6560" y="3501"/>
                    <a:pt x="6418" y="3406"/>
                  </a:cubicBezTo>
                  <a:cubicBezTo>
                    <a:pt x="6330" y="3342"/>
                    <a:pt x="6227" y="3316"/>
                    <a:pt x="6126" y="3316"/>
                  </a:cubicBezTo>
                  <a:cubicBezTo>
                    <a:pt x="6075" y="3316"/>
                    <a:pt x="6025" y="3322"/>
                    <a:pt x="5977" y="3334"/>
                  </a:cubicBezTo>
                  <a:cubicBezTo>
                    <a:pt x="5620" y="3441"/>
                    <a:pt x="5263" y="3489"/>
                    <a:pt x="5072" y="3501"/>
                  </a:cubicBezTo>
                  <a:lnTo>
                    <a:pt x="5072" y="2798"/>
                  </a:lnTo>
                  <a:cubicBezTo>
                    <a:pt x="5072" y="2763"/>
                    <a:pt x="5048" y="2691"/>
                    <a:pt x="5013" y="2667"/>
                  </a:cubicBezTo>
                  <a:cubicBezTo>
                    <a:pt x="4983" y="2644"/>
                    <a:pt x="4944" y="2632"/>
                    <a:pt x="4905" y="2632"/>
                  </a:cubicBezTo>
                  <a:cubicBezTo>
                    <a:pt x="4867" y="2632"/>
                    <a:pt x="4828" y="2644"/>
                    <a:pt x="4798" y="2667"/>
                  </a:cubicBezTo>
                  <a:cubicBezTo>
                    <a:pt x="4429" y="2965"/>
                    <a:pt x="3786" y="3263"/>
                    <a:pt x="2941" y="3501"/>
                  </a:cubicBezTo>
                  <a:cubicBezTo>
                    <a:pt x="2846" y="3537"/>
                    <a:pt x="2810" y="3620"/>
                    <a:pt x="2822" y="3691"/>
                  </a:cubicBezTo>
                  <a:cubicBezTo>
                    <a:pt x="2843" y="3775"/>
                    <a:pt x="2919" y="3813"/>
                    <a:pt x="2985" y="3813"/>
                  </a:cubicBezTo>
                  <a:cubicBezTo>
                    <a:pt x="2994" y="3813"/>
                    <a:pt x="3004" y="3812"/>
                    <a:pt x="3012" y="3810"/>
                  </a:cubicBezTo>
                  <a:cubicBezTo>
                    <a:pt x="3739" y="3608"/>
                    <a:pt x="4322" y="3382"/>
                    <a:pt x="4727" y="3108"/>
                  </a:cubicBezTo>
                  <a:lnTo>
                    <a:pt x="4727" y="3667"/>
                  </a:lnTo>
                  <a:cubicBezTo>
                    <a:pt x="4727" y="3751"/>
                    <a:pt x="4798" y="3822"/>
                    <a:pt x="4894" y="3822"/>
                  </a:cubicBezTo>
                  <a:cubicBezTo>
                    <a:pt x="4917" y="3822"/>
                    <a:pt x="5465" y="3822"/>
                    <a:pt x="6048" y="3644"/>
                  </a:cubicBezTo>
                  <a:cubicBezTo>
                    <a:pt x="6063" y="3641"/>
                    <a:pt x="6078" y="3639"/>
                    <a:pt x="6093" y="3639"/>
                  </a:cubicBezTo>
                  <a:cubicBezTo>
                    <a:pt x="6137" y="3639"/>
                    <a:pt x="6179" y="3653"/>
                    <a:pt x="6215" y="3679"/>
                  </a:cubicBezTo>
                  <a:cubicBezTo>
                    <a:pt x="6251" y="3703"/>
                    <a:pt x="6275" y="3763"/>
                    <a:pt x="6275" y="3810"/>
                  </a:cubicBezTo>
                  <a:lnTo>
                    <a:pt x="6275" y="5406"/>
                  </a:lnTo>
                  <a:cubicBezTo>
                    <a:pt x="6227" y="5906"/>
                    <a:pt x="6001" y="6382"/>
                    <a:pt x="5632" y="6739"/>
                  </a:cubicBezTo>
                  <a:cubicBezTo>
                    <a:pt x="5245" y="7104"/>
                    <a:pt x="4746" y="7315"/>
                    <a:pt x="4210" y="7315"/>
                  </a:cubicBezTo>
                  <a:cubicBezTo>
                    <a:pt x="4168" y="7315"/>
                    <a:pt x="4126" y="7313"/>
                    <a:pt x="4084" y="7311"/>
                  </a:cubicBezTo>
                  <a:cubicBezTo>
                    <a:pt x="3548" y="7275"/>
                    <a:pt x="3048" y="7049"/>
                    <a:pt x="2655" y="6644"/>
                  </a:cubicBezTo>
                  <a:cubicBezTo>
                    <a:pt x="2548" y="6525"/>
                    <a:pt x="2453" y="6382"/>
                    <a:pt x="2369" y="6251"/>
                  </a:cubicBezTo>
                  <a:lnTo>
                    <a:pt x="2953" y="6251"/>
                  </a:lnTo>
                  <a:cubicBezTo>
                    <a:pt x="3048" y="6251"/>
                    <a:pt x="3120" y="6180"/>
                    <a:pt x="3120" y="6084"/>
                  </a:cubicBezTo>
                  <a:cubicBezTo>
                    <a:pt x="3120" y="6001"/>
                    <a:pt x="3048" y="5930"/>
                    <a:pt x="2953" y="5930"/>
                  </a:cubicBezTo>
                  <a:lnTo>
                    <a:pt x="2227" y="5930"/>
                  </a:lnTo>
                  <a:cubicBezTo>
                    <a:pt x="2131" y="5692"/>
                    <a:pt x="2096" y="5418"/>
                    <a:pt x="2096" y="5156"/>
                  </a:cubicBezTo>
                  <a:lnTo>
                    <a:pt x="2096" y="4001"/>
                  </a:lnTo>
                  <a:cubicBezTo>
                    <a:pt x="2167" y="3989"/>
                    <a:pt x="2227" y="3977"/>
                    <a:pt x="2298" y="3965"/>
                  </a:cubicBezTo>
                  <a:cubicBezTo>
                    <a:pt x="2393" y="3941"/>
                    <a:pt x="2453" y="3858"/>
                    <a:pt x="2429" y="3763"/>
                  </a:cubicBezTo>
                  <a:cubicBezTo>
                    <a:pt x="2418" y="3687"/>
                    <a:pt x="2347" y="3630"/>
                    <a:pt x="2263" y="3630"/>
                  </a:cubicBezTo>
                  <a:cubicBezTo>
                    <a:pt x="2255" y="3630"/>
                    <a:pt x="2247" y="3631"/>
                    <a:pt x="2238" y="3632"/>
                  </a:cubicBezTo>
                  <a:cubicBezTo>
                    <a:pt x="2072" y="3667"/>
                    <a:pt x="1917" y="3703"/>
                    <a:pt x="1738" y="3739"/>
                  </a:cubicBezTo>
                  <a:lnTo>
                    <a:pt x="1738" y="3501"/>
                  </a:lnTo>
                  <a:cubicBezTo>
                    <a:pt x="1738" y="2143"/>
                    <a:pt x="2822" y="1024"/>
                    <a:pt x="4179" y="1024"/>
                  </a:cubicBezTo>
                  <a:cubicBezTo>
                    <a:pt x="4186" y="1024"/>
                    <a:pt x="4193" y="1024"/>
                    <a:pt x="4200" y="1024"/>
                  </a:cubicBezTo>
                  <a:close/>
                  <a:moveTo>
                    <a:pt x="2000" y="6251"/>
                  </a:moveTo>
                  <a:cubicBezTo>
                    <a:pt x="2107" y="6477"/>
                    <a:pt x="2238" y="6680"/>
                    <a:pt x="2417" y="6870"/>
                  </a:cubicBezTo>
                  <a:cubicBezTo>
                    <a:pt x="2584" y="7049"/>
                    <a:pt x="2762" y="7192"/>
                    <a:pt x="2965" y="7311"/>
                  </a:cubicBezTo>
                  <a:lnTo>
                    <a:pt x="2965" y="7858"/>
                  </a:lnTo>
                  <a:cubicBezTo>
                    <a:pt x="2965" y="8085"/>
                    <a:pt x="2822" y="8299"/>
                    <a:pt x="2608" y="8370"/>
                  </a:cubicBezTo>
                  <a:lnTo>
                    <a:pt x="1691" y="8692"/>
                  </a:lnTo>
                  <a:cubicBezTo>
                    <a:pt x="1536" y="7882"/>
                    <a:pt x="1691" y="7311"/>
                    <a:pt x="1846" y="6727"/>
                  </a:cubicBezTo>
                  <a:cubicBezTo>
                    <a:pt x="1893" y="6585"/>
                    <a:pt x="1941" y="6418"/>
                    <a:pt x="1965" y="6251"/>
                  </a:cubicBezTo>
                  <a:close/>
                  <a:moveTo>
                    <a:pt x="6382" y="6239"/>
                  </a:moveTo>
                  <a:cubicBezTo>
                    <a:pt x="6406" y="6406"/>
                    <a:pt x="6453" y="6549"/>
                    <a:pt x="6489" y="6715"/>
                  </a:cubicBezTo>
                  <a:cubicBezTo>
                    <a:pt x="6656" y="7311"/>
                    <a:pt x="6810" y="7858"/>
                    <a:pt x="6656" y="8692"/>
                  </a:cubicBezTo>
                  <a:lnTo>
                    <a:pt x="5739" y="8370"/>
                  </a:lnTo>
                  <a:cubicBezTo>
                    <a:pt x="5525" y="8299"/>
                    <a:pt x="5382" y="8085"/>
                    <a:pt x="5382" y="7858"/>
                  </a:cubicBezTo>
                  <a:lnTo>
                    <a:pt x="5382" y="7323"/>
                  </a:lnTo>
                  <a:cubicBezTo>
                    <a:pt x="5536" y="7227"/>
                    <a:pt x="5703" y="7120"/>
                    <a:pt x="5858" y="6966"/>
                  </a:cubicBezTo>
                  <a:cubicBezTo>
                    <a:pt x="6084" y="6763"/>
                    <a:pt x="6263" y="6513"/>
                    <a:pt x="6382" y="6239"/>
                  </a:cubicBezTo>
                  <a:close/>
                  <a:moveTo>
                    <a:pt x="4179" y="0"/>
                  </a:moveTo>
                  <a:cubicBezTo>
                    <a:pt x="2346" y="0"/>
                    <a:pt x="869" y="1477"/>
                    <a:pt x="869" y="3310"/>
                  </a:cubicBezTo>
                  <a:lnTo>
                    <a:pt x="869" y="5572"/>
                  </a:lnTo>
                  <a:cubicBezTo>
                    <a:pt x="869" y="5942"/>
                    <a:pt x="1179" y="6251"/>
                    <a:pt x="1548" y="6251"/>
                  </a:cubicBezTo>
                  <a:lnTo>
                    <a:pt x="1631" y="6251"/>
                  </a:lnTo>
                  <a:cubicBezTo>
                    <a:pt x="1596" y="6394"/>
                    <a:pt x="1572" y="6513"/>
                    <a:pt x="1524" y="6644"/>
                  </a:cubicBezTo>
                  <a:cubicBezTo>
                    <a:pt x="1357" y="7251"/>
                    <a:pt x="1179" y="7882"/>
                    <a:pt x="1369" y="8799"/>
                  </a:cubicBezTo>
                  <a:lnTo>
                    <a:pt x="810" y="8990"/>
                  </a:lnTo>
                  <a:cubicBezTo>
                    <a:pt x="333" y="9156"/>
                    <a:pt x="0" y="9621"/>
                    <a:pt x="0" y="10144"/>
                  </a:cubicBezTo>
                  <a:lnTo>
                    <a:pt x="0" y="10978"/>
                  </a:lnTo>
                  <a:cubicBezTo>
                    <a:pt x="0" y="11061"/>
                    <a:pt x="83" y="11133"/>
                    <a:pt x="167" y="11133"/>
                  </a:cubicBezTo>
                  <a:cubicBezTo>
                    <a:pt x="262" y="11133"/>
                    <a:pt x="333" y="11061"/>
                    <a:pt x="333" y="10978"/>
                  </a:cubicBezTo>
                  <a:lnTo>
                    <a:pt x="333" y="10144"/>
                  </a:lnTo>
                  <a:cubicBezTo>
                    <a:pt x="333" y="9978"/>
                    <a:pt x="381" y="9823"/>
                    <a:pt x="453" y="9692"/>
                  </a:cubicBezTo>
                  <a:lnTo>
                    <a:pt x="1226" y="10347"/>
                  </a:lnTo>
                  <a:cubicBezTo>
                    <a:pt x="1345" y="10454"/>
                    <a:pt x="1417" y="10597"/>
                    <a:pt x="1417" y="10752"/>
                  </a:cubicBezTo>
                  <a:lnTo>
                    <a:pt x="1417" y="10954"/>
                  </a:lnTo>
                  <a:cubicBezTo>
                    <a:pt x="1417" y="11049"/>
                    <a:pt x="1488" y="11121"/>
                    <a:pt x="1584" y="11121"/>
                  </a:cubicBezTo>
                  <a:cubicBezTo>
                    <a:pt x="1667" y="11121"/>
                    <a:pt x="1750" y="11049"/>
                    <a:pt x="1750" y="10954"/>
                  </a:cubicBezTo>
                  <a:lnTo>
                    <a:pt x="1750" y="10764"/>
                  </a:lnTo>
                  <a:cubicBezTo>
                    <a:pt x="1750" y="10514"/>
                    <a:pt x="1643" y="10275"/>
                    <a:pt x="1453" y="10109"/>
                  </a:cubicBezTo>
                  <a:lnTo>
                    <a:pt x="679" y="9454"/>
                  </a:lnTo>
                  <a:cubicBezTo>
                    <a:pt x="750" y="9394"/>
                    <a:pt x="834" y="9347"/>
                    <a:pt x="929" y="9311"/>
                  </a:cubicBezTo>
                  <a:lnTo>
                    <a:pt x="2500" y="8751"/>
                  </a:lnTo>
                  <a:cubicBezTo>
                    <a:pt x="2679" y="9525"/>
                    <a:pt x="3381" y="10097"/>
                    <a:pt x="4191" y="10097"/>
                  </a:cubicBezTo>
                  <a:cubicBezTo>
                    <a:pt x="4465" y="10097"/>
                    <a:pt x="4739" y="10037"/>
                    <a:pt x="4977" y="9906"/>
                  </a:cubicBezTo>
                  <a:cubicBezTo>
                    <a:pt x="5048" y="9859"/>
                    <a:pt x="5084" y="9763"/>
                    <a:pt x="5048" y="9680"/>
                  </a:cubicBezTo>
                  <a:cubicBezTo>
                    <a:pt x="5013" y="9628"/>
                    <a:pt x="4959" y="9595"/>
                    <a:pt x="4896" y="9595"/>
                  </a:cubicBezTo>
                  <a:cubicBezTo>
                    <a:pt x="4872" y="9595"/>
                    <a:pt x="4848" y="9599"/>
                    <a:pt x="4822" y="9609"/>
                  </a:cubicBezTo>
                  <a:cubicBezTo>
                    <a:pt x="4632" y="9704"/>
                    <a:pt x="4405" y="9752"/>
                    <a:pt x="4191" y="9752"/>
                  </a:cubicBezTo>
                  <a:cubicBezTo>
                    <a:pt x="3512" y="9752"/>
                    <a:pt x="2941" y="9275"/>
                    <a:pt x="2822" y="8632"/>
                  </a:cubicBezTo>
                  <a:cubicBezTo>
                    <a:pt x="3120" y="8501"/>
                    <a:pt x="3310" y="8192"/>
                    <a:pt x="3310" y="7858"/>
                  </a:cubicBezTo>
                  <a:lnTo>
                    <a:pt x="3310" y="7477"/>
                  </a:lnTo>
                  <a:cubicBezTo>
                    <a:pt x="3548" y="7585"/>
                    <a:pt x="3810" y="7644"/>
                    <a:pt x="4084" y="7644"/>
                  </a:cubicBezTo>
                  <a:lnTo>
                    <a:pt x="4203" y="7644"/>
                  </a:lnTo>
                  <a:cubicBezTo>
                    <a:pt x="4501" y="7644"/>
                    <a:pt x="4798" y="7585"/>
                    <a:pt x="5084" y="7477"/>
                  </a:cubicBezTo>
                  <a:lnTo>
                    <a:pt x="5084" y="7847"/>
                  </a:lnTo>
                  <a:cubicBezTo>
                    <a:pt x="5084" y="8180"/>
                    <a:pt x="5275" y="8490"/>
                    <a:pt x="5572" y="8620"/>
                  </a:cubicBezTo>
                  <a:cubicBezTo>
                    <a:pt x="5525" y="8811"/>
                    <a:pt x="5453" y="9013"/>
                    <a:pt x="5322" y="9168"/>
                  </a:cubicBezTo>
                  <a:cubicBezTo>
                    <a:pt x="5263" y="9252"/>
                    <a:pt x="5275" y="9347"/>
                    <a:pt x="5346" y="9394"/>
                  </a:cubicBezTo>
                  <a:cubicBezTo>
                    <a:pt x="5382" y="9406"/>
                    <a:pt x="5406" y="9430"/>
                    <a:pt x="5453" y="9430"/>
                  </a:cubicBezTo>
                  <a:cubicBezTo>
                    <a:pt x="5501" y="9430"/>
                    <a:pt x="5560" y="9394"/>
                    <a:pt x="5584" y="9371"/>
                  </a:cubicBezTo>
                  <a:cubicBezTo>
                    <a:pt x="5715" y="9168"/>
                    <a:pt x="5822" y="8966"/>
                    <a:pt x="5882" y="8728"/>
                  </a:cubicBezTo>
                  <a:lnTo>
                    <a:pt x="7465" y="9275"/>
                  </a:lnTo>
                  <a:cubicBezTo>
                    <a:pt x="7561" y="9311"/>
                    <a:pt x="7656" y="9371"/>
                    <a:pt x="7727" y="9430"/>
                  </a:cubicBezTo>
                  <a:lnTo>
                    <a:pt x="6965" y="10085"/>
                  </a:lnTo>
                  <a:cubicBezTo>
                    <a:pt x="6775" y="10240"/>
                    <a:pt x="6668" y="10478"/>
                    <a:pt x="6668" y="10740"/>
                  </a:cubicBezTo>
                  <a:lnTo>
                    <a:pt x="6668" y="10942"/>
                  </a:lnTo>
                  <a:cubicBezTo>
                    <a:pt x="6668" y="11037"/>
                    <a:pt x="6751" y="11109"/>
                    <a:pt x="6834" y="11109"/>
                  </a:cubicBezTo>
                  <a:cubicBezTo>
                    <a:pt x="6930" y="11109"/>
                    <a:pt x="7001" y="11037"/>
                    <a:pt x="7001" y="10942"/>
                  </a:cubicBezTo>
                  <a:lnTo>
                    <a:pt x="7001" y="10764"/>
                  </a:lnTo>
                  <a:cubicBezTo>
                    <a:pt x="7001" y="10621"/>
                    <a:pt x="7072" y="10466"/>
                    <a:pt x="7191" y="10359"/>
                  </a:cubicBezTo>
                  <a:lnTo>
                    <a:pt x="7953" y="9704"/>
                  </a:lnTo>
                  <a:cubicBezTo>
                    <a:pt x="8025" y="9847"/>
                    <a:pt x="8073" y="9990"/>
                    <a:pt x="8073" y="10144"/>
                  </a:cubicBezTo>
                  <a:lnTo>
                    <a:pt x="8073" y="10978"/>
                  </a:lnTo>
                  <a:cubicBezTo>
                    <a:pt x="8073" y="11061"/>
                    <a:pt x="8144" y="11133"/>
                    <a:pt x="8239" y="11133"/>
                  </a:cubicBezTo>
                  <a:cubicBezTo>
                    <a:pt x="8323" y="11133"/>
                    <a:pt x="8394" y="11061"/>
                    <a:pt x="8394" y="10978"/>
                  </a:cubicBezTo>
                  <a:lnTo>
                    <a:pt x="8394" y="10144"/>
                  </a:lnTo>
                  <a:cubicBezTo>
                    <a:pt x="8346" y="9633"/>
                    <a:pt x="8013" y="9168"/>
                    <a:pt x="7537" y="8990"/>
                  </a:cubicBezTo>
                  <a:lnTo>
                    <a:pt x="6977" y="8799"/>
                  </a:lnTo>
                  <a:cubicBezTo>
                    <a:pt x="7156" y="7882"/>
                    <a:pt x="6989" y="7251"/>
                    <a:pt x="6822" y="6644"/>
                  </a:cubicBezTo>
                  <a:cubicBezTo>
                    <a:pt x="6739" y="6287"/>
                    <a:pt x="6632" y="5942"/>
                    <a:pt x="6608" y="5561"/>
                  </a:cubicBezTo>
                  <a:lnTo>
                    <a:pt x="6977" y="5561"/>
                  </a:lnTo>
                  <a:cubicBezTo>
                    <a:pt x="7251" y="5561"/>
                    <a:pt x="7477" y="5334"/>
                    <a:pt x="7477" y="5049"/>
                  </a:cubicBezTo>
                  <a:lnTo>
                    <a:pt x="7477" y="3310"/>
                  </a:lnTo>
                  <a:cubicBezTo>
                    <a:pt x="7477" y="1489"/>
                    <a:pt x="6001" y="0"/>
                    <a:pt x="4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59" name="Google Shape;7359;p80"/>
          <p:cNvGrpSpPr/>
          <p:nvPr/>
        </p:nvGrpSpPr>
        <p:grpSpPr>
          <a:xfrm>
            <a:off x="4907159" y="3346936"/>
            <a:ext cx="264845" cy="354214"/>
            <a:chOff x="4907159" y="3346936"/>
            <a:chExt cx="264845" cy="354214"/>
          </a:xfrm>
        </p:grpSpPr>
        <p:sp>
          <p:nvSpPr>
            <p:cNvPr id="7360" name="Google Shape;7360;p80"/>
            <p:cNvSpPr/>
            <p:nvPr/>
          </p:nvSpPr>
          <p:spPr>
            <a:xfrm>
              <a:off x="5015061" y="3556752"/>
              <a:ext cx="43402" cy="15777"/>
            </a:xfrm>
            <a:custGeom>
              <a:avLst/>
              <a:gdLst/>
              <a:ahLst/>
              <a:cxnLst/>
              <a:rect l="l" t="t" r="r" b="b"/>
              <a:pathLst>
                <a:path w="1370" h="498" extrusionOk="0">
                  <a:moveTo>
                    <a:pt x="173" y="0"/>
                  </a:moveTo>
                  <a:cubicBezTo>
                    <a:pt x="131" y="0"/>
                    <a:pt x="89" y="15"/>
                    <a:pt x="60" y="45"/>
                  </a:cubicBezTo>
                  <a:cubicBezTo>
                    <a:pt x="0" y="104"/>
                    <a:pt x="0" y="212"/>
                    <a:pt x="60" y="271"/>
                  </a:cubicBezTo>
                  <a:cubicBezTo>
                    <a:pt x="203" y="402"/>
                    <a:pt x="441" y="497"/>
                    <a:pt x="703" y="497"/>
                  </a:cubicBezTo>
                  <a:cubicBezTo>
                    <a:pt x="953" y="497"/>
                    <a:pt x="1191" y="402"/>
                    <a:pt x="1346" y="271"/>
                  </a:cubicBezTo>
                  <a:cubicBezTo>
                    <a:pt x="1369" y="212"/>
                    <a:pt x="1369" y="104"/>
                    <a:pt x="1310" y="45"/>
                  </a:cubicBezTo>
                  <a:cubicBezTo>
                    <a:pt x="1280" y="15"/>
                    <a:pt x="1241" y="0"/>
                    <a:pt x="1203" y="0"/>
                  </a:cubicBezTo>
                  <a:cubicBezTo>
                    <a:pt x="1164" y="0"/>
                    <a:pt x="1125" y="15"/>
                    <a:pt x="1096" y="45"/>
                  </a:cubicBezTo>
                  <a:cubicBezTo>
                    <a:pt x="1036" y="104"/>
                    <a:pt x="881" y="188"/>
                    <a:pt x="691" y="188"/>
                  </a:cubicBezTo>
                  <a:cubicBezTo>
                    <a:pt x="500" y="188"/>
                    <a:pt x="345" y="104"/>
                    <a:pt x="286" y="45"/>
                  </a:cubicBezTo>
                  <a:cubicBezTo>
                    <a:pt x="256" y="15"/>
                    <a:pt x="214"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1" name="Google Shape;7361;p80"/>
            <p:cNvSpPr/>
            <p:nvPr/>
          </p:nvSpPr>
          <p:spPr>
            <a:xfrm>
              <a:off x="4907159" y="3346936"/>
              <a:ext cx="264845" cy="354214"/>
            </a:xfrm>
            <a:custGeom>
              <a:avLst/>
              <a:gdLst/>
              <a:ahLst/>
              <a:cxnLst/>
              <a:rect l="l" t="t" r="r" b="b"/>
              <a:pathLst>
                <a:path w="8360" h="11181" extrusionOk="0">
                  <a:moveTo>
                    <a:pt x="4240" y="334"/>
                  </a:moveTo>
                  <a:cubicBezTo>
                    <a:pt x="4418" y="334"/>
                    <a:pt x="4597" y="405"/>
                    <a:pt x="4716" y="560"/>
                  </a:cubicBezTo>
                  <a:lnTo>
                    <a:pt x="5287" y="1227"/>
                  </a:lnTo>
                  <a:cubicBezTo>
                    <a:pt x="5311" y="1274"/>
                    <a:pt x="5335" y="1310"/>
                    <a:pt x="5335" y="1358"/>
                  </a:cubicBezTo>
                  <a:cubicBezTo>
                    <a:pt x="5335" y="1405"/>
                    <a:pt x="5299" y="1465"/>
                    <a:pt x="5252" y="1489"/>
                  </a:cubicBezTo>
                  <a:lnTo>
                    <a:pt x="5156" y="1584"/>
                  </a:lnTo>
                  <a:lnTo>
                    <a:pt x="5013" y="1310"/>
                  </a:lnTo>
                  <a:cubicBezTo>
                    <a:pt x="4979" y="1259"/>
                    <a:pt x="4926" y="1219"/>
                    <a:pt x="4864" y="1219"/>
                  </a:cubicBezTo>
                  <a:cubicBezTo>
                    <a:pt x="4840" y="1219"/>
                    <a:pt x="4814" y="1225"/>
                    <a:pt x="4787" y="1239"/>
                  </a:cubicBezTo>
                  <a:cubicBezTo>
                    <a:pt x="4716" y="1286"/>
                    <a:pt x="4668" y="1370"/>
                    <a:pt x="4716" y="1465"/>
                  </a:cubicBezTo>
                  <a:lnTo>
                    <a:pt x="5549" y="3156"/>
                  </a:lnTo>
                  <a:lnTo>
                    <a:pt x="2573" y="3156"/>
                  </a:lnTo>
                  <a:lnTo>
                    <a:pt x="3680" y="703"/>
                  </a:lnTo>
                  <a:cubicBezTo>
                    <a:pt x="3787" y="477"/>
                    <a:pt x="4001" y="334"/>
                    <a:pt x="4240" y="334"/>
                  </a:cubicBezTo>
                  <a:close/>
                  <a:moveTo>
                    <a:pt x="5799" y="3453"/>
                  </a:moveTo>
                  <a:cubicBezTo>
                    <a:pt x="5799" y="3453"/>
                    <a:pt x="5823" y="3453"/>
                    <a:pt x="5823" y="3477"/>
                  </a:cubicBezTo>
                  <a:lnTo>
                    <a:pt x="5823" y="3834"/>
                  </a:lnTo>
                  <a:lnTo>
                    <a:pt x="5466" y="3834"/>
                  </a:lnTo>
                  <a:cubicBezTo>
                    <a:pt x="5371" y="3834"/>
                    <a:pt x="5299" y="3906"/>
                    <a:pt x="5299" y="3989"/>
                  </a:cubicBezTo>
                  <a:cubicBezTo>
                    <a:pt x="5299" y="4084"/>
                    <a:pt x="5371" y="4156"/>
                    <a:pt x="5466" y="4156"/>
                  </a:cubicBezTo>
                  <a:lnTo>
                    <a:pt x="5942" y="4156"/>
                  </a:lnTo>
                  <a:lnTo>
                    <a:pt x="7585" y="5049"/>
                  </a:lnTo>
                  <a:lnTo>
                    <a:pt x="537" y="5049"/>
                  </a:lnTo>
                  <a:lnTo>
                    <a:pt x="2192" y="4156"/>
                  </a:lnTo>
                  <a:lnTo>
                    <a:pt x="4763" y="4156"/>
                  </a:lnTo>
                  <a:cubicBezTo>
                    <a:pt x="4847" y="4156"/>
                    <a:pt x="4930" y="4084"/>
                    <a:pt x="4930" y="3989"/>
                  </a:cubicBezTo>
                  <a:cubicBezTo>
                    <a:pt x="4930" y="3906"/>
                    <a:pt x="4847" y="3834"/>
                    <a:pt x="4763" y="3834"/>
                  </a:cubicBezTo>
                  <a:lnTo>
                    <a:pt x="2311" y="3834"/>
                  </a:lnTo>
                  <a:lnTo>
                    <a:pt x="2311" y="3477"/>
                  </a:lnTo>
                  <a:cubicBezTo>
                    <a:pt x="2311" y="3477"/>
                    <a:pt x="2311" y="3453"/>
                    <a:pt x="2323" y="3453"/>
                  </a:cubicBezTo>
                  <a:close/>
                  <a:moveTo>
                    <a:pt x="6621" y="5394"/>
                  </a:moveTo>
                  <a:cubicBezTo>
                    <a:pt x="6776" y="5394"/>
                    <a:pt x="6895" y="5513"/>
                    <a:pt x="6895" y="5656"/>
                  </a:cubicBezTo>
                  <a:cubicBezTo>
                    <a:pt x="6883" y="5811"/>
                    <a:pt x="6752" y="5930"/>
                    <a:pt x="6609" y="5930"/>
                  </a:cubicBezTo>
                  <a:lnTo>
                    <a:pt x="6502" y="5930"/>
                  </a:lnTo>
                  <a:lnTo>
                    <a:pt x="6502" y="5918"/>
                  </a:lnTo>
                  <a:cubicBezTo>
                    <a:pt x="6502" y="5823"/>
                    <a:pt x="6430" y="5751"/>
                    <a:pt x="6347" y="5751"/>
                  </a:cubicBezTo>
                  <a:cubicBezTo>
                    <a:pt x="6252" y="5751"/>
                    <a:pt x="6180" y="5823"/>
                    <a:pt x="6180" y="5918"/>
                  </a:cubicBezTo>
                  <a:cubicBezTo>
                    <a:pt x="6180" y="7073"/>
                    <a:pt x="5240" y="8013"/>
                    <a:pt x="4085" y="8013"/>
                  </a:cubicBezTo>
                  <a:cubicBezTo>
                    <a:pt x="2918" y="8013"/>
                    <a:pt x="1977" y="7073"/>
                    <a:pt x="1977" y="5918"/>
                  </a:cubicBezTo>
                  <a:cubicBezTo>
                    <a:pt x="1977" y="5823"/>
                    <a:pt x="1906" y="5751"/>
                    <a:pt x="1823" y="5751"/>
                  </a:cubicBezTo>
                  <a:cubicBezTo>
                    <a:pt x="1727" y="5751"/>
                    <a:pt x="1656" y="5823"/>
                    <a:pt x="1656" y="5918"/>
                  </a:cubicBezTo>
                  <a:lnTo>
                    <a:pt x="1656" y="5930"/>
                  </a:lnTo>
                  <a:lnTo>
                    <a:pt x="1549" y="5930"/>
                  </a:lnTo>
                  <a:cubicBezTo>
                    <a:pt x="1406" y="5930"/>
                    <a:pt x="1287" y="5811"/>
                    <a:pt x="1287" y="5656"/>
                  </a:cubicBezTo>
                  <a:cubicBezTo>
                    <a:pt x="1287" y="5513"/>
                    <a:pt x="1406" y="5394"/>
                    <a:pt x="1549" y="5394"/>
                  </a:cubicBezTo>
                  <a:lnTo>
                    <a:pt x="2870" y="5394"/>
                  </a:lnTo>
                  <a:lnTo>
                    <a:pt x="2870" y="5632"/>
                  </a:lnTo>
                  <a:cubicBezTo>
                    <a:pt x="2870" y="5715"/>
                    <a:pt x="2954" y="5799"/>
                    <a:pt x="3037" y="5799"/>
                  </a:cubicBezTo>
                  <a:cubicBezTo>
                    <a:pt x="3132" y="5799"/>
                    <a:pt x="3204" y="5715"/>
                    <a:pt x="3204" y="5632"/>
                  </a:cubicBezTo>
                  <a:lnTo>
                    <a:pt x="3204" y="5394"/>
                  </a:lnTo>
                  <a:lnTo>
                    <a:pt x="4978" y="5394"/>
                  </a:lnTo>
                  <a:lnTo>
                    <a:pt x="4978" y="5632"/>
                  </a:lnTo>
                  <a:cubicBezTo>
                    <a:pt x="4978" y="5715"/>
                    <a:pt x="5049" y="5799"/>
                    <a:pt x="5133" y="5799"/>
                  </a:cubicBezTo>
                  <a:cubicBezTo>
                    <a:pt x="5228" y="5799"/>
                    <a:pt x="5299" y="5715"/>
                    <a:pt x="5299" y="5632"/>
                  </a:cubicBezTo>
                  <a:lnTo>
                    <a:pt x="5299" y="5394"/>
                  </a:lnTo>
                  <a:close/>
                  <a:moveTo>
                    <a:pt x="6537" y="6251"/>
                  </a:moveTo>
                  <a:cubicBezTo>
                    <a:pt x="6561" y="6596"/>
                    <a:pt x="6657" y="7525"/>
                    <a:pt x="6537" y="8549"/>
                  </a:cubicBezTo>
                  <a:lnTo>
                    <a:pt x="6323" y="8549"/>
                  </a:lnTo>
                  <a:cubicBezTo>
                    <a:pt x="6299" y="8549"/>
                    <a:pt x="6252" y="8549"/>
                    <a:pt x="6228" y="8561"/>
                  </a:cubicBezTo>
                  <a:cubicBezTo>
                    <a:pt x="6061" y="8418"/>
                    <a:pt x="5704" y="8120"/>
                    <a:pt x="5514" y="7882"/>
                  </a:cubicBezTo>
                  <a:cubicBezTo>
                    <a:pt x="6026" y="7501"/>
                    <a:pt x="6383" y="6930"/>
                    <a:pt x="6478" y="6251"/>
                  </a:cubicBezTo>
                  <a:close/>
                  <a:moveTo>
                    <a:pt x="4954" y="8180"/>
                  </a:moveTo>
                  <a:lnTo>
                    <a:pt x="4954" y="8561"/>
                  </a:lnTo>
                  <a:cubicBezTo>
                    <a:pt x="4954" y="8632"/>
                    <a:pt x="4966" y="8692"/>
                    <a:pt x="4990" y="8775"/>
                  </a:cubicBezTo>
                  <a:lnTo>
                    <a:pt x="4442" y="9037"/>
                  </a:lnTo>
                  <a:cubicBezTo>
                    <a:pt x="4347" y="8954"/>
                    <a:pt x="4216" y="8894"/>
                    <a:pt x="4073" y="8894"/>
                  </a:cubicBezTo>
                  <a:cubicBezTo>
                    <a:pt x="3942" y="8894"/>
                    <a:pt x="3811" y="8954"/>
                    <a:pt x="3716" y="9037"/>
                  </a:cubicBezTo>
                  <a:lnTo>
                    <a:pt x="3168" y="8775"/>
                  </a:lnTo>
                  <a:cubicBezTo>
                    <a:pt x="3180" y="8716"/>
                    <a:pt x="3204" y="8632"/>
                    <a:pt x="3204" y="8561"/>
                  </a:cubicBezTo>
                  <a:lnTo>
                    <a:pt x="3204" y="8180"/>
                  </a:lnTo>
                  <a:cubicBezTo>
                    <a:pt x="3466" y="8275"/>
                    <a:pt x="3763" y="8335"/>
                    <a:pt x="4073" y="8335"/>
                  </a:cubicBezTo>
                  <a:cubicBezTo>
                    <a:pt x="4394" y="8335"/>
                    <a:pt x="4692" y="8275"/>
                    <a:pt x="4954" y="8180"/>
                  </a:cubicBezTo>
                  <a:close/>
                  <a:moveTo>
                    <a:pt x="5287" y="8097"/>
                  </a:moveTo>
                  <a:cubicBezTo>
                    <a:pt x="5478" y="8335"/>
                    <a:pt x="5775" y="8597"/>
                    <a:pt x="5942" y="8728"/>
                  </a:cubicBezTo>
                  <a:cubicBezTo>
                    <a:pt x="5883" y="8811"/>
                    <a:pt x="5835" y="8930"/>
                    <a:pt x="5835" y="9049"/>
                  </a:cubicBezTo>
                  <a:lnTo>
                    <a:pt x="5835" y="9132"/>
                  </a:lnTo>
                  <a:lnTo>
                    <a:pt x="5645" y="9049"/>
                  </a:lnTo>
                  <a:cubicBezTo>
                    <a:pt x="5430" y="8978"/>
                    <a:pt x="5287" y="8775"/>
                    <a:pt x="5287" y="8549"/>
                  </a:cubicBezTo>
                  <a:lnTo>
                    <a:pt x="5287" y="8097"/>
                  </a:lnTo>
                  <a:close/>
                  <a:moveTo>
                    <a:pt x="2870" y="8132"/>
                  </a:moveTo>
                  <a:lnTo>
                    <a:pt x="2870" y="8561"/>
                  </a:lnTo>
                  <a:cubicBezTo>
                    <a:pt x="2870" y="8787"/>
                    <a:pt x="2727" y="8990"/>
                    <a:pt x="2513" y="9073"/>
                  </a:cubicBezTo>
                  <a:lnTo>
                    <a:pt x="2323" y="9144"/>
                  </a:lnTo>
                  <a:lnTo>
                    <a:pt x="2323" y="9073"/>
                  </a:lnTo>
                  <a:cubicBezTo>
                    <a:pt x="2323" y="8954"/>
                    <a:pt x="2275" y="8847"/>
                    <a:pt x="2216" y="8751"/>
                  </a:cubicBezTo>
                  <a:cubicBezTo>
                    <a:pt x="2382" y="8620"/>
                    <a:pt x="2680" y="8370"/>
                    <a:pt x="2870" y="8132"/>
                  </a:cubicBezTo>
                  <a:close/>
                  <a:moveTo>
                    <a:pt x="1823" y="8871"/>
                  </a:moveTo>
                  <a:cubicBezTo>
                    <a:pt x="1918" y="8871"/>
                    <a:pt x="2001" y="8966"/>
                    <a:pt x="2001" y="9049"/>
                  </a:cubicBezTo>
                  <a:cubicBezTo>
                    <a:pt x="2001" y="9144"/>
                    <a:pt x="1918" y="9228"/>
                    <a:pt x="1823" y="9228"/>
                  </a:cubicBezTo>
                  <a:lnTo>
                    <a:pt x="1644" y="9228"/>
                  </a:lnTo>
                  <a:cubicBezTo>
                    <a:pt x="1537" y="9228"/>
                    <a:pt x="1465" y="9144"/>
                    <a:pt x="1465" y="9049"/>
                  </a:cubicBezTo>
                  <a:cubicBezTo>
                    <a:pt x="1465" y="8966"/>
                    <a:pt x="1549" y="8871"/>
                    <a:pt x="1644" y="8871"/>
                  </a:cubicBezTo>
                  <a:close/>
                  <a:moveTo>
                    <a:pt x="6526" y="8871"/>
                  </a:moveTo>
                  <a:cubicBezTo>
                    <a:pt x="6621" y="8871"/>
                    <a:pt x="6704" y="8966"/>
                    <a:pt x="6704" y="9049"/>
                  </a:cubicBezTo>
                  <a:cubicBezTo>
                    <a:pt x="6704" y="9144"/>
                    <a:pt x="6621" y="9228"/>
                    <a:pt x="6526" y="9228"/>
                  </a:cubicBezTo>
                  <a:lnTo>
                    <a:pt x="6347" y="9228"/>
                  </a:lnTo>
                  <a:cubicBezTo>
                    <a:pt x="6240" y="9228"/>
                    <a:pt x="6156" y="9144"/>
                    <a:pt x="6156" y="9049"/>
                  </a:cubicBezTo>
                  <a:cubicBezTo>
                    <a:pt x="6156" y="8966"/>
                    <a:pt x="6252" y="8871"/>
                    <a:pt x="6347" y="8871"/>
                  </a:cubicBezTo>
                  <a:close/>
                  <a:moveTo>
                    <a:pt x="4073" y="9228"/>
                  </a:moveTo>
                  <a:cubicBezTo>
                    <a:pt x="4180" y="9228"/>
                    <a:pt x="4263" y="9323"/>
                    <a:pt x="4263" y="9406"/>
                  </a:cubicBezTo>
                  <a:cubicBezTo>
                    <a:pt x="4263" y="9502"/>
                    <a:pt x="4180" y="9585"/>
                    <a:pt x="4073" y="9585"/>
                  </a:cubicBezTo>
                  <a:cubicBezTo>
                    <a:pt x="3978" y="9585"/>
                    <a:pt x="3894" y="9502"/>
                    <a:pt x="3894" y="9406"/>
                  </a:cubicBezTo>
                  <a:cubicBezTo>
                    <a:pt x="3894" y="9323"/>
                    <a:pt x="3990" y="9228"/>
                    <a:pt x="4073" y="9228"/>
                  </a:cubicBezTo>
                  <a:close/>
                  <a:moveTo>
                    <a:pt x="4299" y="0"/>
                  </a:moveTo>
                  <a:cubicBezTo>
                    <a:pt x="3930" y="0"/>
                    <a:pt x="3585" y="227"/>
                    <a:pt x="3442" y="572"/>
                  </a:cubicBezTo>
                  <a:lnTo>
                    <a:pt x="2299" y="3156"/>
                  </a:lnTo>
                  <a:cubicBezTo>
                    <a:pt x="2156" y="3203"/>
                    <a:pt x="2073" y="3322"/>
                    <a:pt x="2073" y="3465"/>
                  </a:cubicBezTo>
                  <a:lnTo>
                    <a:pt x="2073" y="3906"/>
                  </a:lnTo>
                  <a:lnTo>
                    <a:pt x="311" y="4834"/>
                  </a:lnTo>
                  <a:cubicBezTo>
                    <a:pt x="191" y="4894"/>
                    <a:pt x="132" y="5037"/>
                    <a:pt x="180" y="5168"/>
                  </a:cubicBezTo>
                  <a:cubicBezTo>
                    <a:pt x="215" y="5299"/>
                    <a:pt x="334" y="5370"/>
                    <a:pt x="465" y="5370"/>
                  </a:cubicBezTo>
                  <a:lnTo>
                    <a:pt x="1108" y="5370"/>
                  </a:lnTo>
                  <a:cubicBezTo>
                    <a:pt x="1061" y="5453"/>
                    <a:pt x="1049" y="5549"/>
                    <a:pt x="1049" y="5644"/>
                  </a:cubicBezTo>
                  <a:cubicBezTo>
                    <a:pt x="1049" y="5882"/>
                    <a:pt x="1180" y="6084"/>
                    <a:pt x="1382" y="6180"/>
                  </a:cubicBezTo>
                  <a:cubicBezTo>
                    <a:pt x="1382" y="6239"/>
                    <a:pt x="1370" y="6311"/>
                    <a:pt x="1358" y="6418"/>
                  </a:cubicBezTo>
                  <a:cubicBezTo>
                    <a:pt x="1346" y="6501"/>
                    <a:pt x="1418" y="6585"/>
                    <a:pt x="1501" y="6596"/>
                  </a:cubicBezTo>
                  <a:lnTo>
                    <a:pt x="1513" y="6596"/>
                  </a:lnTo>
                  <a:cubicBezTo>
                    <a:pt x="1608" y="6596"/>
                    <a:pt x="1668" y="6537"/>
                    <a:pt x="1680" y="6442"/>
                  </a:cubicBezTo>
                  <a:cubicBezTo>
                    <a:pt x="1680" y="6370"/>
                    <a:pt x="1692" y="6299"/>
                    <a:pt x="1692" y="6251"/>
                  </a:cubicBezTo>
                  <a:lnTo>
                    <a:pt x="1751" y="6251"/>
                  </a:lnTo>
                  <a:cubicBezTo>
                    <a:pt x="1846" y="6906"/>
                    <a:pt x="2204" y="7489"/>
                    <a:pt x="2727" y="7870"/>
                  </a:cubicBezTo>
                  <a:cubicBezTo>
                    <a:pt x="2549" y="8120"/>
                    <a:pt x="2168" y="8430"/>
                    <a:pt x="1989" y="8561"/>
                  </a:cubicBezTo>
                  <a:cubicBezTo>
                    <a:pt x="1965" y="8561"/>
                    <a:pt x="1918" y="8549"/>
                    <a:pt x="1894" y="8549"/>
                  </a:cubicBezTo>
                  <a:lnTo>
                    <a:pt x="1680" y="8549"/>
                  </a:lnTo>
                  <a:cubicBezTo>
                    <a:pt x="1632" y="8097"/>
                    <a:pt x="1608" y="7620"/>
                    <a:pt x="1620" y="7144"/>
                  </a:cubicBezTo>
                  <a:cubicBezTo>
                    <a:pt x="1620" y="7061"/>
                    <a:pt x="1549" y="6977"/>
                    <a:pt x="1454" y="6977"/>
                  </a:cubicBezTo>
                  <a:cubicBezTo>
                    <a:pt x="1370" y="6977"/>
                    <a:pt x="1299" y="7061"/>
                    <a:pt x="1299" y="7144"/>
                  </a:cubicBezTo>
                  <a:cubicBezTo>
                    <a:pt x="1275" y="7680"/>
                    <a:pt x="1311" y="8204"/>
                    <a:pt x="1370" y="8680"/>
                  </a:cubicBezTo>
                  <a:cubicBezTo>
                    <a:pt x="1263" y="8763"/>
                    <a:pt x="1203" y="8906"/>
                    <a:pt x="1203" y="9061"/>
                  </a:cubicBezTo>
                  <a:cubicBezTo>
                    <a:pt x="1203" y="9216"/>
                    <a:pt x="1275" y="9359"/>
                    <a:pt x="1382" y="9454"/>
                  </a:cubicBezTo>
                  <a:lnTo>
                    <a:pt x="1382" y="9513"/>
                  </a:lnTo>
                  <a:lnTo>
                    <a:pt x="799" y="9716"/>
                  </a:lnTo>
                  <a:cubicBezTo>
                    <a:pt x="322" y="9883"/>
                    <a:pt x="1" y="10347"/>
                    <a:pt x="1" y="10871"/>
                  </a:cubicBezTo>
                  <a:lnTo>
                    <a:pt x="1" y="11002"/>
                  </a:lnTo>
                  <a:cubicBezTo>
                    <a:pt x="1" y="11097"/>
                    <a:pt x="72" y="11168"/>
                    <a:pt x="168" y="11168"/>
                  </a:cubicBezTo>
                  <a:cubicBezTo>
                    <a:pt x="251" y="11168"/>
                    <a:pt x="322" y="11097"/>
                    <a:pt x="322" y="11002"/>
                  </a:cubicBezTo>
                  <a:lnTo>
                    <a:pt x="322" y="10871"/>
                  </a:lnTo>
                  <a:cubicBezTo>
                    <a:pt x="322" y="10502"/>
                    <a:pt x="561" y="10156"/>
                    <a:pt x="918" y="10037"/>
                  </a:cubicBezTo>
                  <a:lnTo>
                    <a:pt x="1394" y="9871"/>
                  </a:lnTo>
                  <a:lnTo>
                    <a:pt x="1394" y="11002"/>
                  </a:lnTo>
                  <a:cubicBezTo>
                    <a:pt x="1394" y="11097"/>
                    <a:pt x="1477" y="11168"/>
                    <a:pt x="1561" y="11168"/>
                  </a:cubicBezTo>
                  <a:cubicBezTo>
                    <a:pt x="1656" y="11168"/>
                    <a:pt x="1727" y="11097"/>
                    <a:pt x="1727" y="11002"/>
                  </a:cubicBezTo>
                  <a:lnTo>
                    <a:pt x="1727" y="9609"/>
                  </a:lnTo>
                  <a:lnTo>
                    <a:pt x="1977" y="9609"/>
                  </a:lnTo>
                  <a:cubicBezTo>
                    <a:pt x="2096" y="9823"/>
                    <a:pt x="2466" y="10502"/>
                    <a:pt x="2620" y="11049"/>
                  </a:cubicBezTo>
                  <a:cubicBezTo>
                    <a:pt x="2632" y="11121"/>
                    <a:pt x="2704" y="11168"/>
                    <a:pt x="2787" y="11168"/>
                  </a:cubicBezTo>
                  <a:lnTo>
                    <a:pt x="2823" y="11168"/>
                  </a:lnTo>
                  <a:cubicBezTo>
                    <a:pt x="2918" y="11145"/>
                    <a:pt x="2966" y="11061"/>
                    <a:pt x="2942" y="10978"/>
                  </a:cubicBezTo>
                  <a:cubicBezTo>
                    <a:pt x="2811" y="10454"/>
                    <a:pt x="2501" y="9859"/>
                    <a:pt x="2335" y="9549"/>
                  </a:cubicBezTo>
                  <a:lnTo>
                    <a:pt x="2727" y="9406"/>
                  </a:lnTo>
                  <a:cubicBezTo>
                    <a:pt x="2882" y="9347"/>
                    <a:pt x="3037" y="9252"/>
                    <a:pt x="3144" y="9097"/>
                  </a:cubicBezTo>
                  <a:lnTo>
                    <a:pt x="3680" y="9359"/>
                  </a:lnTo>
                  <a:lnTo>
                    <a:pt x="3680" y="9442"/>
                  </a:lnTo>
                  <a:cubicBezTo>
                    <a:pt x="3680" y="9656"/>
                    <a:pt x="3823" y="9859"/>
                    <a:pt x="4013" y="9930"/>
                  </a:cubicBezTo>
                  <a:lnTo>
                    <a:pt x="4013" y="11014"/>
                  </a:lnTo>
                  <a:cubicBezTo>
                    <a:pt x="4013" y="11109"/>
                    <a:pt x="4097" y="11180"/>
                    <a:pt x="4180" y="11180"/>
                  </a:cubicBezTo>
                  <a:cubicBezTo>
                    <a:pt x="4275" y="11180"/>
                    <a:pt x="4347" y="11109"/>
                    <a:pt x="4347" y="11014"/>
                  </a:cubicBezTo>
                  <a:lnTo>
                    <a:pt x="4347" y="9930"/>
                  </a:lnTo>
                  <a:cubicBezTo>
                    <a:pt x="4549" y="9859"/>
                    <a:pt x="4692" y="9680"/>
                    <a:pt x="4692" y="9442"/>
                  </a:cubicBezTo>
                  <a:lnTo>
                    <a:pt x="4692" y="9359"/>
                  </a:lnTo>
                  <a:lnTo>
                    <a:pt x="5228" y="9097"/>
                  </a:lnTo>
                  <a:cubicBezTo>
                    <a:pt x="5323" y="9228"/>
                    <a:pt x="5466" y="9347"/>
                    <a:pt x="5645" y="9406"/>
                  </a:cubicBezTo>
                  <a:lnTo>
                    <a:pt x="6026" y="9549"/>
                  </a:lnTo>
                  <a:cubicBezTo>
                    <a:pt x="5859" y="9847"/>
                    <a:pt x="5549" y="10454"/>
                    <a:pt x="5418" y="10978"/>
                  </a:cubicBezTo>
                  <a:cubicBezTo>
                    <a:pt x="5406" y="11061"/>
                    <a:pt x="5442" y="11157"/>
                    <a:pt x="5537" y="11168"/>
                  </a:cubicBezTo>
                  <a:lnTo>
                    <a:pt x="5585" y="11168"/>
                  </a:lnTo>
                  <a:cubicBezTo>
                    <a:pt x="5656" y="11168"/>
                    <a:pt x="5716" y="11121"/>
                    <a:pt x="5740" y="11049"/>
                  </a:cubicBezTo>
                  <a:cubicBezTo>
                    <a:pt x="5883" y="10502"/>
                    <a:pt x="6252" y="9811"/>
                    <a:pt x="6383" y="9609"/>
                  </a:cubicBezTo>
                  <a:lnTo>
                    <a:pt x="6633" y="9609"/>
                  </a:lnTo>
                  <a:lnTo>
                    <a:pt x="6633" y="11002"/>
                  </a:lnTo>
                  <a:cubicBezTo>
                    <a:pt x="6633" y="11097"/>
                    <a:pt x="6716" y="11168"/>
                    <a:pt x="6799" y="11168"/>
                  </a:cubicBezTo>
                  <a:cubicBezTo>
                    <a:pt x="6895" y="11168"/>
                    <a:pt x="6966" y="11097"/>
                    <a:pt x="6966" y="11002"/>
                  </a:cubicBezTo>
                  <a:lnTo>
                    <a:pt x="6966" y="9871"/>
                  </a:lnTo>
                  <a:lnTo>
                    <a:pt x="7442" y="10037"/>
                  </a:lnTo>
                  <a:cubicBezTo>
                    <a:pt x="7800" y="10156"/>
                    <a:pt x="8038" y="10502"/>
                    <a:pt x="8038" y="10871"/>
                  </a:cubicBezTo>
                  <a:lnTo>
                    <a:pt x="8038" y="11002"/>
                  </a:lnTo>
                  <a:cubicBezTo>
                    <a:pt x="8038" y="11097"/>
                    <a:pt x="8109" y="11168"/>
                    <a:pt x="8204" y="11168"/>
                  </a:cubicBezTo>
                  <a:cubicBezTo>
                    <a:pt x="8288" y="11168"/>
                    <a:pt x="8359" y="11097"/>
                    <a:pt x="8359" y="11002"/>
                  </a:cubicBezTo>
                  <a:lnTo>
                    <a:pt x="8359" y="10871"/>
                  </a:lnTo>
                  <a:cubicBezTo>
                    <a:pt x="8240" y="10323"/>
                    <a:pt x="7919" y="9871"/>
                    <a:pt x="7442" y="9692"/>
                  </a:cubicBezTo>
                  <a:lnTo>
                    <a:pt x="6859" y="9490"/>
                  </a:lnTo>
                  <a:lnTo>
                    <a:pt x="6859" y="9430"/>
                  </a:lnTo>
                  <a:cubicBezTo>
                    <a:pt x="6966" y="9335"/>
                    <a:pt x="7038" y="9192"/>
                    <a:pt x="7038" y="9037"/>
                  </a:cubicBezTo>
                  <a:cubicBezTo>
                    <a:pt x="7038" y="8894"/>
                    <a:pt x="6978" y="8751"/>
                    <a:pt x="6883" y="8656"/>
                  </a:cubicBezTo>
                  <a:cubicBezTo>
                    <a:pt x="7014" y="7525"/>
                    <a:pt x="6918" y="6513"/>
                    <a:pt x="6895" y="6168"/>
                  </a:cubicBezTo>
                  <a:cubicBezTo>
                    <a:pt x="7085" y="6061"/>
                    <a:pt x="7216" y="5870"/>
                    <a:pt x="7216" y="5632"/>
                  </a:cubicBezTo>
                  <a:cubicBezTo>
                    <a:pt x="7216" y="5525"/>
                    <a:pt x="7192" y="5442"/>
                    <a:pt x="7157" y="5358"/>
                  </a:cubicBezTo>
                  <a:lnTo>
                    <a:pt x="7800" y="5358"/>
                  </a:lnTo>
                  <a:cubicBezTo>
                    <a:pt x="7931" y="5358"/>
                    <a:pt x="8038" y="5275"/>
                    <a:pt x="8085" y="5156"/>
                  </a:cubicBezTo>
                  <a:cubicBezTo>
                    <a:pt x="8109" y="5025"/>
                    <a:pt x="8050" y="4894"/>
                    <a:pt x="7942" y="4822"/>
                  </a:cubicBezTo>
                  <a:lnTo>
                    <a:pt x="6192" y="3894"/>
                  </a:lnTo>
                  <a:lnTo>
                    <a:pt x="6192" y="3477"/>
                  </a:lnTo>
                  <a:cubicBezTo>
                    <a:pt x="6192" y="3322"/>
                    <a:pt x="6109" y="3203"/>
                    <a:pt x="5966" y="3156"/>
                  </a:cubicBezTo>
                  <a:lnTo>
                    <a:pt x="5335" y="1870"/>
                  </a:lnTo>
                  <a:lnTo>
                    <a:pt x="5490" y="1751"/>
                  </a:lnTo>
                  <a:cubicBezTo>
                    <a:pt x="5609" y="1655"/>
                    <a:pt x="5680" y="1536"/>
                    <a:pt x="5704" y="1393"/>
                  </a:cubicBezTo>
                  <a:cubicBezTo>
                    <a:pt x="5716" y="1251"/>
                    <a:pt x="5668" y="1108"/>
                    <a:pt x="5585" y="1000"/>
                  </a:cubicBezTo>
                  <a:lnTo>
                    <a:pt x="5013" y="334"/>
                  </a:lnTo>
                  <a:cubicBezTo>
                    <a:pt x="4835" y="119"/>
                    <a:pt x="4573" y="0"/>
                    <a:pt x="4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62" name="Google Shape;7362;p80"/>
          <p:cNvGrpSpPr/>
          <p:nvPr/>
        </p:nvGrpSpPr>
        <p:grpSpPr>
          <a:xfrm>
            <a:off x="8048421" y="3334486"/>
            <a:ext cx="276503" cy="369674"/>
            <a:chOff x="8048421" y="3334486"/>
            <a:chExt cx="276503" cy="369674"/>
          </a:xfrm>
        </p:grpSpPr>
        <p:sp>
          <p:nvSpPr>
            <p:cNvPr id="7363" name="Google Shape;7363;p80"/>
            <p:cNvSpPr/>
            <p:nvPr/>
          </p:nvSpPr>
          <p:spPr>
            <a:xfrm>
              <a:off x="8146471" y="3456327"/>
              <a:ext cx="10613" cy="16252"/>
            </a:xfrm>
            <a:custGeom>
              <a:avLst/>
              <a:gdLst/>
              <a:ahLst/>
              <a:cxnLst/>
              <a:rect l="l" t="t" r="r" b="b"/>
              <a:pathLst>
                <a:path w="335" h="513" extrusionOk="0">
                  <a:moveTo>
                    <a:pt x="156" y="0"/>
                  </a:moveTo>
                  <a:cubicBezTo>
                    <a:pt x="72" y="0"/>
                    <a:pt x="1" y="84"/>
                    <a:pt x="1" y="167"/>
                  </a:cubicBezTo>
                  <a:lnTo>
                    <a:pt x="1" y="345"/>
                  </a:lnTo>
                  <a:cubicBezTo>
                    <a:pt x="1" y="441"/>
                    <a:pt x="72" y="512"/>
                    <a:pt x="156" y="512"/>
                  </a:cubicBezTo>
                  <a:cubicBezTo>
                    <a:pt x="251" y="512"/>
                    <a:pt x="322" y="441"/>
                    <a:pt x="322" y="345"/>
                  </a:cubicBezTo>
                  <a:lnTo>
                    <a:pt x="322" y="167"/>
                  </a:lnTo>
                  <a:cubicBezTo>
                    <a:pt x="334" y="84"/>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4" name="Google Shape;7364;p80"/>
            <p:cNvSpPr/>
            <p:nvPr/>
          </p:nvSpPr>
          <p:spPr>
            <a:xfrm>
              <a:off x="8215501" y="3456327"/>
              <a:ext cx="10961" cy="16252"/>
            </a:xfrm>
            <a:custGeom>
              <a:avLst/>
              <a:gdLst/>
              <a:ahLst/>
              <a:cxnLst/>
              <a:rect l="l" t="t" r="r" b="b"/>
              <a:pathLst>
                <a:path w="346" h="513" extrusionOk="0">
                  <a:moveTo>
                    <a:pt x="167" y="0"/>
                  </a:moveTo>
                  <a:cubicBezTo>
                    <a:pt x="84" y="0"/>
                    <a:pt x="1" y="84"/>
                    <a:pt x="1" y="167"/>
                  </a:cubicBezTo>
                  <a:lnTo>
                    <a:pt x="1" y="345"/>
                  </a:lnTo>
                  <a:cubicBezTo>
                    <a:pt x="1" y="441"/>
                    <a:pt x="84" y="512"/>
                    <a:pt x="167" y="512"/>
                  </a:cubicBezTo>
                  <a:cubicBezTo>
                    <a:pt x="263" y="512"/>
                    <a:pt x="334" y="441"/>
                    <a:pt x="334" y="345"/>
                  </a:cubicBezTo>
                  <a:lnTo>
                    <a:pt x="334" y="167"/>
                  </a:lnTo>
                  <a:cubicBezTo>
                    <a:pt x="346" y="84"/>
                    <a:pt x="27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5" name="Google Shape;7365;p80"/>
            <p:cNvSpPr/>
            <p:nvPr/>
          </p:nvSpPr>
          <p:spPr>
            <a:xfrm>
              <a:off x="8048421" y="3334486"/>
              <a:ext cx="276503" cy="369674"/>
            </a:xfrm>
            <a:custGeom>
              <a:avLst/>
              <a:gdLst/>
              <a:ahLst/>
              <a:cxnLst/>
              <a:rect l="l" t="t" r="r" b="b"/>
              <a:pathLst>
                <a:path w="8728" h="11669" extrusionOk="0">
                  <a:moveTo>
                    <a:pt x="4322" y="334"/>
                  </a:moveTo>
                  <a:cubicBezTo>
                    <a:pt x="4703" y="334"/>
                    <a:pt x="5084" y="417"/>
                    <a:pt x="5441" y="548"/>
                  </a:cubicBezTo>
                  <a:cubicBezTo>
                    <a:pt x="5179" y="655"/>
                    <a:pt x="4953" y="786"/>
                    <a:pt x="4787" y="953"/>
                  </a:cubicBezTo>
                  <a:cubicBezTo>
                    <a:pt x="4679" y="810"/>
                    <a:pt x="4536" y="727"/>
                    <a:pt x="4358" y="727"/>
                  </a:cubicBezTo>
                  <a:cubicBezTo>
                    <a:pt x="4179" y="727"/>
                    <a:pt x="4013" y="810"/>
                    <a:pt x="3917" y="953"/>
                  </a:cubicBezTo>
                  <a:cubicBezTo>
                    <a:pt x="3739" y="774"/>
                    <a:pt x="3501" y="620"/>
                    <a:pt x="3239" y="536"/>
                  </a:cubicBezTo>
                  <a:cubicBezTo>
                    <a:pt x="3584" y="417"/>
                    <a:pt x="3953" y="334"/>
                    <a:pt x="4322" y="334"/>
                  </a:cubicBezTo>
                  <a:close/>
                  <a:moveTo>
                    <a:pt x="6151" y="749"/>
                  </a:moveTo>
                  <a:cubicBezTo>
                    <a:pt x="6261" y="749"/>
                    <a:pt x="6366" y="761"/>
                    <a:pt x="6465" y="786"/>
                  </a:cubicBezTo>
                  <a:cubicBezTo>
                    <a:pt x="6322" y="965"/>
                    <a:pt x="6072" y="1108"/>
                    <a:pt x="5787" y="1203"/>
                  </a:cubicBezTo>
                  <a:cubicBezTo>
                    <a:pt x="5617" y="1253"/>
                    <a:pt x="5443" y="1281"/>
                    <a:pt x="5282" y="1281"/>
                  </a:cubicBezTo>
                  <a:cubicBezTo>
                    <a:pt x="5172" y="1281"/>
                    <a:pt x="5069" y="1268"/>
                    <a:pt x="4977" y="1239"/>
                  </a:cubicBezTo>
                  <a:cubicBezTo>
                    <a:pt x="5132" y="1060"/>
                    <a:pt x="5382" y="917"/>
                    <a:pt x="5668" y="822"/>
                  </a:cubicBezTo>
                  <a:cubicBezTo>
                    <a:pt x="5834" y="773"/>
                    <a:pt x="5997" y="749"/>
                    <a:pt x="6151" y="749"/>
                  </a:cubicBezTo>
                  <a:close/>
                  <a:moveTo>
                    <a:pt x="2542" y="750"/>
                  </a:moveTo>
                  <a:cubicBezTo>
                    <a:pt x="2703" y="750"/>
                    <a:pt x="2878" y="777"/>
                    <a:pt x="3048" y="834"/>
                  </a:cubicBezTo>
                  <a:cubicBezTo>
                    <a:pt x="3334" y="917"/>
                    <a:pt x="3584" y="1072"/>
                    <a:pt x="3727" y="1251"/>
                  </a:cubicBezTo>
                  <a:cubicBezTo>
                    <a:pt x="3646" y="1273"/>
                    <a:pt x="3553" y="1284"/>
                    <a:pt x="3454" y="1284"/>
                  </a:cubicBezTo>
                  <a:cubicBezTo>
                    <a:pt x="3290" y="1284"/>
                    <a:pt x="3107" y="1255"/>
                    <a:pt x="2929" y="1203"/>
                  </a:cubicBezTo>
                  <a:cubicBezTo>
                    <a:pt x="2643" y="1108"/>
                    <a:pt x="2393" y="965"/>
                    <a:pt x="2239" y="786"/>
                  </a:cubicBezTo>
                  <a:cubicBezTo>
                    <a:pt x="2330" y="762"/>
                    <a:pt x="2433" y="750"/>
                    <a:pt x="2542" y="750"/>
                  </a:cubicBezTo>
                  <a:close/>
                  <a:moveTo>
                    <a:pt x="4358" y="1072"/>
                  </a:moveTo>
                  <a:cubicBezTo>
                    <a:pt x="4465" y="1072"/>
                    <a:pt x="4548" y="1155"/>
                    <a:pt x="4548" y="1263"/>
                  </a:cubicBezTo>
                  <a:cubicBezTo>
                    <a:pt x="4548" y="1370"/>
                    <a:pt x="4465" y="1453"/>
                    <a:pt x="4358" y="1453"/>
                  </a:cubicBezTo>
                  <a:cubicBezTo>
                    <a:pt x="4251" y="1453"/>
                    <a:pt x="4167" y="1370"/>
                    <a:pt x="4167" y="1263"/>
                  </a:cubicBezTo>
                  <a:cubicBezTo>
                    <a:pt x="4167" y="1155"/>
                    <a:pt x="4251" y="1072"/>
                    <a:pt x="4358" y="1072"/>
                  </a:cubicBezTo>
                  <a:close/>
                  <a:moveTo>
                    <a:pt x="2203" y="1167"/>
                  </a:moveTo>
                  <a:cubicBezTo>
                    <a:pt x="2381" y="1322"/>
                    <a:pt x="2620" y="1441"/>
                    <a:pt x="2870" y="1524"/>
                  </a:cubicBezTo>
                  <a:cubicBezTo>
                    <a:pt x="3072" y="1584"/>
                    <a:pt x="3286" y="1620"/>
                    <a:pt x="3477" y="1620"/>
                  </a:cubicBezTo>
                  <a:cubicBezTo>
                    <a:pt x="3644" y="1620"/>
                    <a:pt x="3810" y="1584"/>
                    <a:pt x="3953" y="1548"/>
                  </a:cubicBezTo>
                  <a:cubicBezTo>
                    <a:pt x="4048" y="1691"/>
                    <a:pt x="4227" y="1798"/>
                    <a:pt x="4417" y="1798"/>
                  </a:cubicBezTo>
                  <a:cubicBezTo>
                    <a:pt x="4608" y="1798"/>
                    <a:pt x="4775" y="1691"/>
                    <a:pt x="4882" y="1548"/>
                  </a:cubicBezTo>
                  <a:cubicBezTo>
                    <a:pt x="5013" y="1584"/>
                    <a:pt x="5179" y="1620"/>
                    <a:pt x="5358" y="1620"/>
                  </a:cubicBezTo>
                  <a:cubicBezTo>
                    <a:pt x="5549" y="1620"/>
                    <a:pt x="5751" y="1584"/>
                    <a:pt x="5965" y="1524"/>
                  </a:cubicBezTo>
                  <a:cubicBezTo>
                    <a:pt x="6203" y="1453"/>
                    <a:pt x="6430" y="1334"/>
                    <a:pt x="6608" y="1203"/>
                  </a:cubicBezTo>
                  <a:cubicBezTo>
                    <a:pt x="7287" y="1810"/>
                    <a:pt x="7704" y="2656"/>
                    <a:pt x="7763" y="3549"/>
                  </a:cubicBezTo>
                  <a:lnTo>
                    <a:pt x="7930" y="6370"/>
                  </a:lnTo>
                  <a:cubicBezTo>
                    <a:pt x="7977" y="7120"/>
                    <a:pt x="7775" y="7870"/>
                    <a:pt x="7358" y="8490"/>
                  </a:cubicBezTo>
                  <a:lnTo>
                    <a:pt x="5989" y="8037"/>
                  </a:lnTo>
                  <a:cubicBezTo>
                    <a:pt x="5775" y="7954"/>
                    <a:pt x="5620" y="7740"/>
                    <a:pt x="5620" y="7513"/>
                  </a:cubicBezTo>
                  <a:lnTo>
                    <a:pt x="5620" y="6763"/>
                  </a:lnTo>
                  <a:cubicBezTo>
                    <a:pt x="6287" y="6382"/>
                    <a:pt x="6763" y="5715"/>
                    <a:pt x="6870" y="4906"/>
                  </a:cubicBezTo>
                  <a:lnTo>
                    <a:pt x="7001" y="4906"/>
                  </a:lnTo>
                  <a:cubicBezTo>
                    <a:pt x="7346" y="4906"/>
                    <a:pt x="7632" y="4620"/>
                    <a:pt x="7632" y="4287"/>
                  </a:cubicBezTo>
                  <a:cubicBezTo>
                    <a:pt x="7632" y="3941"/>
                    <a:pt x="7346" y="3656"/>
                    <a:pt x="7001" y="3656"/>
                  </a:cubicBezTo>
                  <a:lnTo>
                    <a:pt x="6918" y="3656"/>
                  </a:lnTo>
                  <a:cubicBezTo>
                    <a:pt x="6811" y="3656"/>
                    <a:pt x="6727" y="3560"/>
                    <a:pt x="6727" y="3465"/>
                  </a:cubicBezTo>
                  <a:cubicBezTo>
                    <a:pt x="6727" y="2656"/>
                    <a:pt x="6072" y="2013"/>
                    <a:pt x="5275" y="2013"/>
                  </a:cubicBezTo>
                  <a:cubicBezTo>
                    <a:pt x="5191" y="2013"/>
                    <a:pt x="5120" y="2096"/>
                    <a:pt x="5120" y="2179"/>
                  </a:cubicBezTo>
                  <a:cubicBezTo>
                    <a:pt x="5120" y="2275"/>
                    <a:pt x="5191" y="2346"/>
                    <a:pt x="5275" y="2346"/>
                  </a:cubicBezTo>
                  <a:cubicBezTo>
                    <a:pt x="5894" y="2346"/>
                    <a:pt x="6382" y="2834"/>
                    <a:pt x="6382" y="3453"/>
                  </a:cubicBezTo>
                  <a:cubicBezTo>
                    <a:pt x="6382" y="3751"/>
                    <a:pt x="6620" y="3989"/>
                    <a:pt x="6918" y="3989"/>
                  </a:cubicBezTo>
                  <a:lnTo>
                    <a:pt x="7001" y="3989"/>
                  </a:lnTo>
                  <a:cubicBezTo>
                    <a:pt x="7168" y="3989"/>
                    <a:pt x="7287" y="4120"/>
                    <a:pt x="7287" y="4263"/>
                  </a:cubicBezTo>
                  <a:cubicBezTo>
                    <a:pt x="7287" y="4418"/>
                    <a:pt x="7156" y="4549"/>
                    <a:pt x="7001" y="4549"/>
                  </a:cubicBezTo>
                  <a:lnTo>
                    <a:pt x="6906" y="4549"/>
                  </a:lnTo>
                  <a:lnTo>
                    <a:pt x="6906" y="4537"/>
                  </a:lnTo>
                  <a:cubicBezTo>
                    <a:pt x="6906" y="4441"/>
                    <a:pt x="6822" y="4370"/>
                    <a:pt x="6739" y="4370"/>
                  </a:cubicBezTo>
                  <a:cubicBezTo>
                    <a:pt x="6644" y="4370"/>
                    <a:pt x="6572" y="4441"/>
                    <a:pt x="6572" y="4537"/>
                  </a:cubicBezTo>
                  <a:cubicBezTo>
                    <a:pt x="6572" y="5751"/>
                    <a:pt x="5596" y="6739"/>
                    <a:pt x="4370" y="6739"/>
                  </a:cubicBezTo>
                  <a:cubicBezTo>
                    <a:pt x="3155" y="6739"/>
                    <a:pt x="2167" y="5751"/>
                    <a:pt x="2167" y="4537"/>
                  </a:cubicBezTo>
                  <a:cubicBezTo>
                    <a:pt x="2167" y="4441"/>
                    <a:pt x="2096" y="4370"/>
                    <a:pt x="2000" y="4370"/>
                  </a:cubicBezTo>
                  <a:cubicBezTo>
                    <a:pt x="1917" y="4370"/>
                    <a:pt x="1846" y="4441"/>
                    <a:pt x="1846" y="4537"/>
                  </a:cubicBezTo>
                  <a:lnTo>
                    <a:pt x="1846" y="4549"/>
                  </a:lnTo>
                  <a:lnTo>
                    <a:pt x="1739" y="4549"/>
                  </a:lnTo>
                  <a:cubicBezTo>
                    <a:pt x="1572" y="4549"/>
                    <a:pt x="1453" y="4418"/>
                    <a:pt x="1453" y="4263"/>
                  </a:cubicBezTo>
                  <a:cubicBezTo>
                    <a:pt x="1453" y="4120"/>
                    <a:pt x="1584" y="3989"/>
                    <a:pt x="1739" y="3989"/>
                  </a:cubicBezTo>
                  <a:lnTo>
                    <a:pt x="1822" y="3989"/>
                  </a:lnTo>
                  <a:cubicBezTo>
                    <a:pt x="2120" y="3989"/>
                    <a:pt x="2358" y="3751"/>
                    <a:pt x="2358" y="3453"/>
                  </a:cubicBezTo>
                  <a:cubicBezTo>
                    <a:pt x="2358" y="2834"/>
                    <a:pt x="2858" y="2346"/>
                    <a:pt x="3465" y="2346"/>
                  </a:cubicBezTo>
                  <a:lnTo>
                    <a:pt x="4560" y="2346"/>
                  </a:lnTo>
                  <a:cubicBezTo>
                    <a:pt x="4656" y="2346"/>
                    <a:pt x="4727" y="2275"/>
                    <a:pt x="4727" y="2179"/>
                  </a:cubicBezTo>
                  <a:cubicBezTo>
                    <a:pt x="4727" y="2096"/>
                    <a:pt x="4656" y="2013"/>
                    <a:pt x="4560" y="2013"/>
                  </a:cubicBezTo>
                  <a:lnTo>
                    <a:pt x="3465" y="2013"/>
                  </a:lnTo>
                  <a:cubicBezTo>
                    <a:pt x="2655" y="2013"/>
                    <a:pt x="2024" y="2667"/>
                    <a:pt x="2024" y="3465"/>
                  </a:cubicBezTo>
                  <a:cubicBezTo>
                    <a:pt x="2024" y="3572"/>
                    <a:pt x="1929" y="3656"/>
                    <a:pt x="1822" y="3656"/>
                  </a:cubicBezTo>
                  <a:lnTo>
                    <a:pt x="1739" y="3656"/>
                  </a:lnTo>
                  <a:cubicBezTo>
                    <a:pt x="1393" y="3656"/>
                    <a:pt x="1107" y="3941"/>
                    <a:pt x="1107" y="4287"/>
                  </a:cubicBezTo>
                  <a:cubicBezTo>
                    <a:pt x="1107" y="4620"/>
                    <a:pt x="1393" y="4906"/>
                    <a:pt x="1739" y="4906"/>
                  </a:cubicBezTo>
                  <a:lnTo>
                    <a:pt x="1869" y="4906"/>
                  </a:lnTo>
                  <a:cubicBezTo>
                    <a:pt x="1977" y="5692"/>
                    <a:pt x="2465" y="6382"/>
                    <a:pt x="3120" y="6763"/>
                  </a:cubicBezTo>
                  <a:lnTo>
                    <a:pt x="3120" y="7513"/>
                  </a:lnTo>
                  <a:cubicBezTo>
                    <a:pt x="3120" y="7751"/>
                    <a:pt x="2977" y="7954"/>
                    <a:pt x="2751" y="8037"/>
                  </a:cubicBezTo>
                  <a:lnTo>
                    <a:pt x="1488" y="8478"/>
                  </a:lnTo>
                  <a:cubicBezTo>
                    <a:pt x="1072" y="7859"/>
                    <a:pt x="869" y="7108"/>
                    <a:pt x="917" y="6346"/>
                  </a:cubicBezTo>
                  <a:lnTo>
                    <a:pt x="1084" y="3465"/>
                  </a:lnTo>
                  <a:cubicBezTo>
                    <a:pt x="1131" y="2584"/>
                    <a:pt x="1548" y="1751"/>
                    <a:pt x="2203" y="1167"/>
                  </a:cubicBezTo>
                  <a:close/>
                  <a:moveTo>
                    <a:pt x="4346" y="0"/>
                  </a:moveTo>
                  <a:cubicBezTo>
                    <a:pt x="3763" y="0"/>
                    <a:pt x="3179" y="143"/>
                    <a:pt x="2679" y="417"/>
                  </a:cubicBezTo>
                  <a:cubicBezTo>
                    <a:pt x="2631" y="413"/>
                    <a:pt x="2583" y="411"/>
                    <a:pt x="2536" y="411"/>
                  </a:cubicBezTo>
                  <a:cubicBezTo>
                    <a:pt x="2303" y="411"/>
                    <a:pt x="2085" y="459"/>
                    <a:pt x="1917" y="548"/>
                  </a:cubicBezTo>
                  <a:cubicBezTo>
                    <a:pt x="1846" y="584"/>
                    <a:pt x="1798" y="691"/>
                    <a:pt x="1846" y="774"/>
                  </a:cubicBezTo>
                  <a:cubicBezTo>
                    <a:pt x="1869" y="810"/>
                    <a:pt x="1905" y="870"/>
                    <a:pt x="1929" y="917"/>
                  </a:cubicBezTo>
                  <a:cubicBezTo>
                    <a:pt x="1215" y="1560"/>
                    <a:pt x="774" y="2465"/>
                    <a:pt x="715" y="3429"/>
                  </a:cubicBezTo>
                  <a:lnTo>
                    <a:pt x="548" y="6323"/>
                  </a:lnTo>
                  <a:cubicBezTo>
                    <a:pt x="500" y="7120"/>
                    <a:pt x="691" y="7918"/>
                    <a:pt x="1131" y="8585"/>
                  </a:cubicBezTo>
                  <a:lnTo>
                    <a:pt x="846" y="8692"/>
                  </a:lnTo>
                  <a:cubicBezTo>
                    <a:pt x="334" y="8871"/>
                    <a:pt x="0" y="9347"/>
                    <a:pt x="0" y="9883"/>
                  </a:cubicBezTo>
                  <a:lnTo>
                    <a:pt x="0" y="11466"/>
                  </a:lnTo>
                  <a:cubicBezTo>
                    <a:pt x="0" y="11561"/>
                    <a:pt x="72" y="11633"/>
                    <a:pt x="155" y="11633"/>
                  </a:cubicBezTo>
                  <a:cubicBezTo>
                    <a:pt x="250" y="11633"/>
                    <a:pt x="322" y="11561"/>
                    <a:pt x="322" y="11466"/>
                  </a:cubicBezTo>
                  <a:lnTo>
                    <a:pt x="322" y="9883"/>
                  </a:lnTo>
                  <a:cubicBezTo>
                    <a:pt x="322" y="9490"/>
                    <a:pt x="572" y="9133"/>
                    <a:pt x="929" y="9002"/>
                  </a:cubicBezTo>
                  <a:lnTo>
                    <a:pt x="1941" y="8644"/>
                  </a:lnTo>
                  <a:cubicBezTo>
                    <a:pt x="2036" y="8835"/>
                    <a:pt x="2167" y="9002"/>
                    <a:pt x="2310" y="9168"/>
                  </a:cubicBezTo>
                  <a:cubicBezTo>
                    <a:pt x="2346" y="9192"/>
                    <a:pt x="2393" y="9228"/>
                    <a:pt x="2429" y="9228"/>
                  </a:cubicBezTo>
                  <a:cubicBezTo>
                    <a:pt x="2477" y="9228"/>
                    <a:pt x="2524" y="9204"/>
                    <a:pt x="2548" y="9180"/>
                  </a:cubicBezTo>
                  <a:cubicBezTo>
                    <a:pt x="2631" y="9121"/>
                    <a:pt x="2631" y="9002"/>
                    <a:pt x="2548" y="8942"/>
                  </a:cubicBezTo>
                  <a:cubicBezTo>
                    <a:pt x="2429" y="8823"/>
                    <a:pt x="2346" y="8692"/>
                    <a:pt x="2250" y="8537"/>
                  </a:cubicBezTo>
                  <a:lnTo>
                    <a:pt x="2810" y="8347"/>
                  </a:lnTo>
                  <a:cubicBezTo>
                    <a:pt x="3167" y="8216"/>
                    <a:pt x="3405" y="7882"/>
                    <a:pt x="3405" y="7501"/>
                  </a:cubicBezTo>
                  <a:lnTo>
                    <a:pt x="3405" y="6918"/>
                  </a:lnTo>
                  <a:cubicBezTo>
                    <a:pt x="3679" y="7037"/>
                    <a:pt x="4001" y="7097"/>
                    <a:pt x="4322" y="7097"/>
                  </a:cubicBezTo>
                  <a:cubicBezTo>
                    <a:pt x="4656" y="7097"/>
                    <a:pt x="4965" y="7037"/>
                    <a:pt x="5251" y="6918"/>
                  </a:cubicBezTo>
                  <a:lnTo>
                    <a:pt x="5251" y="7501"/>
                  </a:lnTo>
                  <a:cubicBezTo>
                    <a:pt x="5251" y="7882"/>
                    <a:pt x="5489" y="8228"/>
                    <a:pt x="5846" y="8347"/>
                  </a:cubicBezTo>
                  <a:lnTo>
                    <a:pt x="6394" y="8537"/>
                  </a:lnTo>
                  <a:cubicBezTo>
                    <a:pt x="6227" y="8847"/>
                    <a:pt x="5965" y="9121"/>
                    <a:pt x="5632" y="9311"/>
                  </a:cubicBezTo>
                  <a:cubicBezTo>
                    <a:pt x="5251" y="9549"/>
                    <a:pt x="4787" y="9668"/>
                    <a:pt x="4310" y="9668"/>
                  </a:cubicBezTo>
                  <a:cubicBezTo>
                    <a:pt x="3882" y="9668"/>
                    <a:pt x="3453" y="9561"/>
                    <a:pt x="3072" y="9359"/>
                  </a:cubicBezTo>
                  <a:cubicBezTo>
                    <a:pt x="3047" y="9344"/>
                    <a:pt x="3019" y="9337"/>
                    <a:pt x="2991" y="9337"/>
                  </a:cubicBezTo>
                  <a:cubicBezTo>
                    <a:pt x="2929" y="9337"/>
                    <a:pt x="2867" y="9372"/>
                    <a:pt x="2834" y="9430"/>
                  </a:cubicBezTo>
                  <a:cubicBezTo>
                    <a:pt x="2798" y="9525"/>
                    <a:pt x="2822" y="9621"/>
                    <a:pt x="2917" y="9668"/>
                  </a:cubicBezTo>
                  <a:cubicBezTo>
                    <a:pt x="3334" y="9895"/>
                    <a:pt x="3810" y="10026"/>
                    <a:pt x="4310" y="10026"/>
                  </a:cubicBezTo>
                  <a:cubicBezTo>
                    <a:pt x="4846" y="10026"/>
                    <a:pt x="5370" y="9883"/>
                    <a:pt x="5799" y="9621"/>
                  </a:cubicBezTo>
                  <a:cubicBezTo>
                    <a:pt x="6203" y="9383"/>
                    <a:pt x="6501" y="9061"/>
                    <a:pt x="6703" y="8668"/>
                  </a:cubicBezTo>
                  <a:lnTo>
                    <a:pt x="7715" y="9025"/>
                  </a:lnTo>
                  <a:cubicBezTo>
                    <a:pt x="8096" y="9156"/>
                    <a:pt x="8335" y="9502"/>
                    <a:pt x="8335" y="9906"/>
                  </a:cubicBezTo>
                  <a:lnTo>
                    <a:pt x="8335" y="11502"/>
                  </a:lnTo>
                  <a:cubicBezTo>
                    <a:pt x="8335" y="11585"/>
                    <a:pt x="8406" y="11669"/>
                    <a:pt x="8489" y="11669"/>
                  </a:cubicBezTo>
                  <a:cubicBezTo>
                    <a:pt x="8585" y="11669"/>
                    <a:pt x="8656" y="11585"/>
                    <a:pt x="8656" y="11502"/>
                  </a:cubicBezTo>
                  <a:lnTo>
                    <a:pt x="8656" y="9906"/>
                  </a:lnTo>
                  <a:cubicBezTo>
                    <a:pt x="8727" y="9359"/>
                    <a:pt x="8394" y="8883"/>
                    <a:pt x="7882" y="8704"/>
                  </a:cubicBezTo>
                  <a:lnTo>
                    <a:pt x="7596" y="8597"/>
                  </a:lnTo>
                  <a:cubicBezTo>
                    <a:pt x="8037" y="7918"/>
                    <a:pt x="8227" y="7144"/>
                    <a:pt x="8180" y="6335"/>
                  </a:cubicBezTo>
                  <a:lnTo>
                    <a:pt x="8013" y="3525"/>
                  </a:lnTo>
                  <a:cubicBezTo>
                    <a:pt x="7954" y="2560"/>
                    <a:pt x="7513" y="1632"/>
                    <a:pt x="6763" y="953"/>
                  </a:cubicBezTo>
                  <a:cubicBezTo>
                    <a:pt x="6811" y="893"/>
                    <a:pt x="6858" y="834"/>
                    <a:pt x="6882" y="774"/>
                  </a:cubicBezTo>
                  <a:cubicBezTo>
                    <a:pt x="6930" y="679"/>
                    <a:pt x="6906" y="584"/>
                    <a:pt x="6811" y="548"/>
                  </a:cubicBezTo>
                  <a:cubicBezTo>
                    <a:pt x="6634" y="455"/>
                    <a:pt x="6427" y="406"/>
                    <a:pt x="6192" y="406"/>
                  </a:cubicBezTo>
                  <a:cubicBezTo>
                    <a:pt x="6127" y="406"/>
                    <a:pt x="6059" y="409"/>
                    <a:pt x="5989" y="417"/>
                  </a:cubicBezTo>
                  <a:cubicBezTo>
                    <a:pt x="5477" y="131"/>
                    <a:pt x="4906" y="0"/>
                    <a:pt x="4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6" name="Google Shape;7366;p80"/>
            <p:cNvSpPr/>
            <p:nvPr/>
          </p:nvSpPr>
          <p:spPr>
            <a:xfrm>
              <a:off x="8154771" y="3491016"/>
              <a:ext cx="63392" cy="33993"/>
            </a:xfrm>
            <a:custGeom>
              <a:avLst/>
              <a:gdLst/>
              <a:ahLst/>
              <a:cxnLst/>
              <a:rect l="l" t="t" r="r" b="b"/>
              <a:pathLst>
                <a:path w="2001" h="1073" extrusionOk="0">
                  <a:moveTo>
                    <a:pt x="1608" y="334"/>
                  </a:moveTo>
                  <a:cubicBezTo>
                    <a:pt x="1537" y="560"/>
                    <a:pt x="1287" y="727"/>
                    <a:pt x="1001" y="727"/>
                  </a:cubicBezTo>
                  <a:cubicBezTo>
                    <a:pt x="715" y="727"/>
                    <a:pt x="465" y="560"/>
                    <a:pt x="370" y="334"/>
                  </a:cubicBezTo>
                  <a:close/>
                  <a:moveTo>
                    <a:pt x="167" y="1"/>
                  </a:moveTo>
                  <a:cubicBezTo>
                    <a:pt x="72" y="1"/>
                    <a:pt x="1" y="72"/>
                    <a:pt x="1" y="155"/>
                  </a:cubicBezTo>
                  <a:cubicBezTo>
                    <a:pt x="1" y="655"/>
                    <a:pt x="453" y="1072"/>
                    <a:pt x="1001" y="1072"/>
                  </a:cubicBezTo>
                  <a:cubicBezTo>
                    <a:pt x="1549" y="1072"/>
                    <a:pt x="2001" y="667"/>
                    <a:pt x="2001" y="155"/>
                  </a:cubicBezTo>
                  <a:cubicBezTo>
                    <a:pt x="2001" y="72"/>
                    <a:pt x="1906" y="1"/>
                    <a:pt x="1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7" name="Google Shape;7367;p80"/>
            <p:cNvSpPr/>
            <p:nvPr/>
          </p:nvSpPr>
          <p:spPr>
            <a:xfrm>
              <a:off x="8139691" y="3435988"/>
              <a:ext cx="23792" cy="13939"/>
            </a:xfrm>
            <a:custGeom>
              <a:avLst/>
              <a:gdLst/>
              <a:ahLst/>
              <a:cxnLst/>
              <a:rect l="l" t="t" r="r" b="b"/>
              <a:pathLst>
                <a:path w="751" h="440" extrusionOk="0">
                  <a:moveTo>
                    <a:pt x="575" y="1"/>
                  </a:moveTo>
                  <a:cubicBezTo>
                    <a:pt x="558" y="1"/>
                    <a:pt x="541" y="4"/>
                    <a:pt x="524" y="11"/>
                  </a:cubicBezTo>
                  <a:lnTo>
                    <a:pt x="155" y="94"/>
                  </a:lnTo>
                  <a:cubicBezTo>
                    <a:pt x="60" y="130"/>
                    <a:pt x="1" y="214"/>
                    <a:pt x="36" y="309"/>
                  </a:cubicBezTo>
                  <a:cubicBezTo>
                    <a:pt x="48" y="380"/>
                    <a:pt x="120" y="440"/>
                    <a:pt x="191" y="440"/>
                  </a:cubicBezTo>
                  <a:lnTo>
                    <a:pt x="239" y="440"/>
                  </a:lnTo>
                  <a:lnTo>
                    <a:pt x="608" y="345"/>
                  </a:lnTo>
                  <a:cubicBezTo>
                    <a:pt x="691" y="309"/>
                    <a:pt x="751" y="214"/>
                    <a:pt x="727" y="130"/>
                  </a:cubicBezTo>
                  <a:cubicBezTo>
                    <a:pt x="708" y="54"/>
                    <a:pt x="643" y="1"/>
                    <a:pt x="5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8" name="Google Shape;7368;p80"/>
            <p:cNvSpPr/>
            <p:nvPr/>
          </p:nvSpPr>
          <p:spPr>
            <a:xfrm>
              <a:off x="8209102" y="3435418"/>
              <a:ext cx="23412" cy="13401"/>
            </a:xfrm>
            <a:custGeom>
              <a:avLst/>
              <a:gdLst/>
              <a:ahLst/>
              <a:cxnLst/>
              <a:rect l="l" t="t" r="r" b="b"/>
              <a:pathLst>
                <a:path w="739" h="423" extrusionOk="0">
                  <a:moveTo>
                    <a:pt x="196" y="0"/>
                  </a:moveTo>
                  <a:cubicBezTo>
                    <a:pt x="119" y="0"/>
                    <a:pt x="54" y="54"/>
                    <a:pt x="24" y="124"/>
                  </a:cubicBezTo>
                  <a:cubicBezTo>
                    <a:pt x="0" y="220"/>
                    <a:pt x="60" y="303"/>
                    <a:pt x="143" y="339"/>
                  </a:cubicBezTo>
                  <a:lnTo>
                    <a:pt x="512" y="422"/>
                  </a:lnTo>
                  <a:lnTo>
                    <a:pt x="560" y="422"/>
                  </a:lnTo>
                  <a:cubicBezTo>
                    <a:pt x="631" y="422"/>
                    <a:pt x="715" y="386"/>
                    <a:pt x="727" y="291"/>
                  </a:cubicBezTo>
                  <a:cubicBezTo>
                    <a:pt x="738" y="220"/>
                    <a:pt x="703" y="124"/>
                    <a:pt x="607" y="101"/>
                  </a:cubicBezTo>
                  <a:lnTo>
                    <a:pt x="238" y="5"/>
                  </a:lnTo>
                  <a:cubicBezTo>
                    <a:pt x="224" y="2"/>
                    <a:pt x="210" y="0"/>
                    <a:pt x="1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69" name="Google Shape;7369;p80"/>
          <p:cNvGrpSpPr/>
          <p:nvPr/>
        </p:nvGrpSpPr>
        <p:grpSpPr>
          <a:xfrm>
            <a:off x="7575787" y="3329955"/>
            <a:ext cx="295384" cy="376834"/>
            <a:chOff x="7575787" y="3329955"/>
            <a:chExt cx="295384" cy="376834"/>
          </a:xfrm>
        </p:grpSpPr>
        <p:sp>
          <p:nvSpPr>
            <p:cNvPr id="7370" name="Google Shape;7370;p80"/>
            <p:cNvSpPr/>
            <p:nvPr/>
          </p:nvSpPr>
          <p:spPr>
            <a:xfrm>
              <a:off x="7682549" y="3453666"/>
              <a:ext cx="11341" cy="17392"/>
            </a:xfrm>
            <a:custGeom>
              <a:avLst/>
              <a:gdLst/>
              <a:ahLst/>
              <a:cxnLst/>
              <a:rect l="l" t="t" r="r" b="b"/>
              <a:pathLst>
                <a:path w="358" h="549" extrusionOk="0">
                  <a:moveTo>
                    <a:pt x="179" y="1"/>
                  </a:moveTo>
                  <a:cubicBezTo>
                    <a:pt x="83" y="1"/>
                    <a:pt x="0" y="72"/>
                    <a:pt x="0" y="179"/>
                  </a:cubicBezTo>
                  <a:lnTo>
                    <a:pt x="0" y="370"/>
                  </a:lnTo>
                  <a:cubicBezTo>
                    <a:pt x="0" y="465"/>
                    <a:pt x="72" y="549"/>
                    <a:pt x="179" y="549"/>
                  </a:cubicBezTo>
                  <a:cubicBezTo>
                    <a:pt x="274" y="549"/>
                    <a:pt x="357" y="477"/>
                    <a:pt x="357" y="370"/>
                  </a:cubicBezTo>
                  <a:lnTo>
                    <a:pt x="357" y="179"/>
                  </a:lnTo>
                  <a:cubicBezTo>
                    <a:pt x="357" y="72"/>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1" name="Google Shape;7371;p80"/>
            <p:cNvSpPr/>
            <p:nvPr/>
          </p:nvSpPr>
          <p:spPr>
            <a:xfrm>
              <a:off x="7753068" y="3453666"/>
              <a:ext cx="11341" cy="17392"/>
            </a:xfrm>
            <a:custGeom>
              <a:avLst/>
              <a:gdLst/>
              <a:ahLst/>
              <a:cxnLst/>
              <a:rect l="l" t="t" r="r" b="b"/>
              <a:pathLst>
                <a:path w="358" h="549" extrusionOk="0">
                  <a:moveTo>
                    <a:pt x="179" y="1"/>
                  </a:moveTo>
                  <a:cubicBezTo>
                    <a:pt x="96" y="1"/>
                    <a:pt x="1" y="72"/>
                    <a:pt x="1" y="179"/>
                  </a:cubicBezTo>
                  <a:lnTo>
                    <a:pt x="1" y="370"/>
                  </a:lnTo>
                  <a:cubicBezTo>
                    <a:pt x="1" y="465"/>
                    <a:pt x="72" y="549"/>
                    <a:pt x="179" y="549"/>
                  </a:cubicBezTo>
                  <a:cubicBezTo>
                    <a:pt x="286" y="549"/>
                    <a:pt x="358" y="477"/>
                    <a:pt x="358" y="370"/>
                  </a:cubicBezTo>
                  <a:lnTo>
                    <a:pt x="358" y="179"/>
                  </a:lnTo>
                  <a:cubicBezTo>
                    <a:pt x="358" y="72"/>
                    <a:pt x="27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2" name="Google Shape;7372;p80"/>
            <p:cNvSpPr/>
            <p:nvPr/>
          </p:nvSpPr>
          <p:spPr>
            <a:xfrm>
              <a:off x="7699149" y="3494691"/>
              <a:ext cx="47932" cy="17487"/>
            </a:xfrm>
            <a:custGeom>
              <a:avLst/>
              <a:gdLst/>
              <a:ahLst/>
              <a:cxnLst/>
              <a:rect l="l" t="t" r="r" b="b"/>
              <a:pathLst>
                <a:path w="1513" h="552" extrusionOk="0">
                  <a:moveTo>
                    <a:pt x="1328" y="1"/>
                  </a:moveTo>
                  <a:cubicBezTo>
                    <a:pt x="1283" y="1"/>
                    <a:pt x="1238" y="21"/>
                    <a:pt x="1203" y="63"/>
                  </a:cubicBezTo>
                  <a:cubicBezTo>
                    <a:pt x="1131" y="123"/>
                    <a:pt x="976" y="194"/>
                    <a:pt x="762" y="194"/>
                  </a:cubicBezTo>
                  <a:cubicBezTo>
                    <a:pt x="536" y="194"/>
                    <a:pt x="393" y="123"/>
                    <a:pt x="333" y="63"/>
                  </a:cubicBezTo>
                  <a:cubicBezTo>
                    <a:pt x="301" y="25"/>
                    <a:pt x="260" y="9"/>
                    <a:pt x="219" y="9"/>
                  </a:cubicBezTo>
                  <a:cubicBezTo>
                    <a:pt x="171" y="9"/>
                    <a:pt x="122" y="31"/>
                    <a:pt x="83" y="63"/>
                  </a:cubicBezTo>
                  <a:cubicBezTo>
                    <a:pt x="0" y="135"/>
                    <a:pt x="24" y="242"/>
                    <a:pt x="83" y="313"/>
                  </a:cubicBezTo>
                  <a:cubicBezTo>
                    <a:pt x="226" y="456"/>
                    <a:pt x="476" y="551"/>
                    <a:pt x="762" y="551"/>
                  </a:cubicBezTo>
                  <a:cubicBezTo>
                    <a:pt x="1048" y="551"/>
                    <a:pt x="1298" y="456"/>
                    <a:pt x="1453" y="313"/>
                  </a:cubicBezTo>
                  <a:cubicBezTo>
                    <a:pt x="1512" y="242"/>
                    <a:pt x="1512" y="123"/>
                    <a:pt x="1453" y="63"/>
                  </a:cubicBezTo>
                  <a:cubicBezTo>
                    <a:pt x="1417" y="21"/>
                    <a:pt x="1372" y="1"/>
                    <a:pt x="13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3" name="Google Shape;7373;p80"/>
            <p:cNvSpPr/>
            <p:nvPr/>
          </p:nvSpPr>
          <p:spPr>
            <a:xfrm>
              <a:off x="7575787" y="3329955"/>
              <a:ext cx="295384" cy="376834"/>
            </a:xfrm>
            <a:custGeom>
              <a:avLst/>
              <a:gdLst/>
              <a:ahLst/>
              <a:cxnLst/>
              <a:rect l="l" t="t" r="r" b="b"/>
              <a:pathLst>
                <a:path w="9324" h="11895" extrusionOk="0">
                  <a:moveTo>
                    <a:pt x="4656" y="334"/>
                  </a:moveTo>
                  <a:cubicBezTo>
                    <a:pt x="5835" y="334"/>
                    <a:pt x="6859" y="929"/>
                    <a:pt x="7454" y="1834"/>
                  </a:cubicBezTo>
                  <a:lnTo>
                    <a:pt x="7335" y="3156"/>
                  </a:lnTo>
                  <a:cubicBezTo>
                    <a:pt x="6049" y="2025"/>
                    <a:pt x="4454" y="1882"/>
                    <a:pt x="4394" y="1858"/>
                  </a:cubicBezTo>
                  <a:cubicBezTo>
                    <a:pt x="4335" y="1858"/>
                    <a:pt x="4275" y="1882"/>
                    <a:pt x="4239" y="1941"/>
                  </a:cubicBezTo>
                  <a:cubicBezTo>
                    <a:pt x="4215" y="2001"/>
                    <a:pt x="4204" y="2060"/>
                    <a:pt x="4227" y="2108"/>
                  </a:cubicBezTo>
                  <a:lnTo>
                    <a:pt x="4406" y="2549"/>
                  </a:lnTo>
                  <a:cubicBezTo>
                    <a:pt x="3394" y="2406"/>
                    <a:pt x="2453" y="2060"/>
                    <a:pt x="1894" y="1810"/>
                  </a:cubicBezTo>
                  <a:cubicBezTo>
                    <a:pt x="2477" y="929"/>
                    <a:pt x="3501" y="334"/>
                    <a:pt x="4656" y="334"/>
                  </a:cubicBezTo>
                  <a:close/>
                  <a:moveTo>
                    <a:pt x="6882" y="3251"/>
                  </a:moveTo>
                  <a:cubicBezTo>
                    <a:pt x="7025" y="3358"/>
                    <a:pt x="7156" y="3477"/>
                    <a:pt x="7299" y="3608"/>
                  </a:cubicBezTo>
                  <a:lnTo>
                    <a:pt x="7275" y="3715"/>
                  </a:lnTo>
                  <a:lnTo>
                    <a:pt x="7073" y="3715"/>
                  </a:lnTo>
                  <a:cubicBezTo>
                    <a:pt x="6966" y="3715"/>
                    <a:pt x="6882" y="3620"/>
                    <a:pt x="6882" y="3513"/>
                  </a:cubicBezTo>
                  <a:lnTo>
                    <a:pt x="6882" y="3251"/>
                  </a:lnTo>
                  <a:close/>
                  <a:moveTo>
                    <a:pt x="2037" y="2251"/>
                  </a:moveTo>
                  <a:cubicBezTo>
                    <a:pt x="2691" y="2513"/>
                    <a:pt x="3644" y="2834"/>
                    <a:pt x="4644" y="2918"/>
                  </a:cubicBezTo>
                  <a:cubicBezTo>
                    <a:pt x="4704" y="2918"/>
                    <a:pt x="4763" y="2906"/>
                    <a:pt x="4811" y="2846"/>
                  </a:cubicBezTo>
                  <a:cubicBezTo>
                    <a:pt x="4835" y="2799"/>
                    <a:pt x="4858" y="2727"/>
                    <a:pt x="4823" y="2679"/>
                  </a:cubicBezTo>
                  <a:lnTo>
                    <a:pt x="4644" y="2251"/>
                  </a:lnTo>
                  <a:lnTo>
                    <a:pt x="4644" y="2251"/>
                  </a:lnTo>
                  <a:cubicBezTo>
                    <a:pt x="5049" y="2322"/>
                    <a:pt x="5787" y="2513"/>
                    <a:pt x="6537" y="2977"/>
                  </a:cubicBezTo>
                  <a:lnTo>
                    <a:pt x="6537" y="3489"/>
                  </a:lnTo>
                  <a:cubicBezTo>
                    <a:pt x="6537" y="3787"/>
                    <a:pt x="6775" y="4037"/>
                    <a:pt x="7085" y="4037"/>
                  </a:cubicBezTo>
                  <a:lnTo>
                    <a:pt x="7371" y="4037"/>
                  </a:lnTo>
                  <a:cubicBezTo>
                    <a:pt x="7454" y="4037"/>
                    <a:pt x="7537" y="4061"/>
                    <a:pt x="7597" y="4120"/>
                  </a:cubicBezTo>
                  <a:cubicBezTo>
                    <a:pt x="7656" y="4180"/>
                    <a:pt x="7680" y="4275"/>
                    <a:pt x="7668" y="4346"/>
                  </a:cubicBezTo>
                  <a:cubicBezTo>
                    <a:pt x="7656" y="4501"/>
                    <a:pt x="7514" y="4620"/>
                    <a:pt x="7359" y="4620"/>
                  </a:cubicBezTo>
                  <a:lnTo>
                    <a:pt x="7275" y="4620"/>
                  </a:lnTo>
                  <a:lnTo>
                    <a:pt x="7275" y="4596"/>
                  </a:lnTo>
                  <a:cubicBezTo>
                    <a:pt x="7275" y="4513"/>
                    <a:pt x="7204" y="4418"/>
                    <a:pt x="7097" y="4418"/>
                  </a:cubicBezTo>
                  <a:cubicBezTo>
                    <a:pt x="7013" y="4418"/>
                    <a:pt x="6918" y="4501"/>
                    <a:pt x="6918" y="4596"/>
                  </a:cubicBezTo>
                  <a:cubicBezTo>
                    <a:pt x="6918" y="5835"/>
                    <a:pt x="5906" y="6847"/>
                    <a:pt x="4680" y="6847"/>
                  </a:cubicBezTo>
                  <a:cubicBezTo>
                    <a:pt x="3442" y="6847"/>
                    <a:pt x="2430" y="5835"/>
                    <a:pt x="2430" y="4596"/>
                  </a:cubicBezTo>
                  <a:cubicBezTo>
                    <a:pt x="2430" y="4513"/>
                    <a:pt x="2358" y="4418"/>
                    <a:pt x="2251" y="4418"/>
                  </a:cubicBezTo>
                  <a:cubicBezTo>
                    <a:pt x="2156" y="4418"/>
                    <a:pt x="2072" y="4501"/>
                    <a:pt x="2072" y="4596"/>
                  </a:cubicBezTo>
                  <a:lnTo>
                    <a:pt x="2072" y="4620"/>
                  </a:lnTo>
                  <a:lnTo>
                    <a:pt x="1965" y="4620"/>
                  </a:lnTo>
                  <a:cubicBezTo>
                    <a:pt x="1882" y="4620"/>
                    <a:pt x="1799" y="4584"/>
                    <a:pt x="1739" y="4525"/>
                  </a:cubicBezTo>
                  <a:cubicBezTo>
                    <a:pt x="1679" y="4465"/>
                    <a:pt x="1656" y="4382"/>
                    <a:pt x="1668" y="4299"/>
                  </a:cubicBezTo>
                  <a:cubicBezTo>
                    <a:pt x="1679" y="4168"/>
                    <a:pt x="1822" y="4049"/>
                    <a:pt x="1977" y="4049"/>
                  </a:cubicBezTo>
                  <a:lnTo>
                    <a:pt x="2239" y="4049"/>
                  </a:lnTo>
                  <a:cubicBezTo>
                    <a:pt x="2537" y="4049"/>
                    <a:pt x="2787" y="3811"/>
                    <a:pt x="2787" y="3501"/>
                  </a:cubicBezTo>
                  <a:lnTo>
                    <a:pt x="2787" y="3072"/>
                  </a:lnTo>
                  <a:cubicBezTo>
                    <a:pt x="2787" y="2977"/>
                    <a:pt x="2715" y="2894"/>
                    <a:pt x="2608" y="2894"/>
                  </a:cubicBezTo>
                  <a:cubicBezTo>
                    <a:pt x="2513" y="2894"/>
                    <a:pt x="2430" y="2965"/>
                    <a:pt x="2430" y="3072"/>
                  </a:cubicBezTo>
                  <a:lnTo>
                    <a:pt x="2430" y="3501"/>
                  </a:lnTo>
                  <a:cubicBezTo>
                    <a:pt x="2430" y="3608"/>
                    <a:pt x="2334" y="3692"/>
                    <a:pt x="2239" y="3692"/>
                  </a:cubicBezTo>
                  <a:lnTo>
                    <a:pt x="2037" y="3692"/>
                  </a:lnTo>
                  <a:lnTo>
                    <a:pt x="2037" y="2251"/>
                  </a:lnTo>
                  <a:close/>
                  <a:moveTo>
                    <a:pt x="1703" y="2120"/>
                  </a:moveTo>
                  <a:lnTo>
                    <a:pt x="1703" y="3763"/>
                  </a:lnTo>
                  <a:cubicBezTo>
                    <a:pt x="1501" y="3858"/>
                    <a:pt x="1358" y="4049"/>
                    <a:pt x="1322" y="4275"/>
                  </a:cubicBezTo>
                  <a:cubicBezTo>
                    <a:pt x="1310" y="4454"/>
                    <a:pt x="1370" y="4632"/>
                    <a:pt x="1489" y="4763"/>
                  </a:cubicBezTo>
                  <a:cubicBezTo>
                    <a:pt x="1608" y="4894"/>
                    <a:pt x="1787" y="4977"/>
                    <a:pt x="1965" y="4977"/>
                  </a:cubicBezTo>
                  <a:lnTo>
                    <a:pt x="2096" y="4977"/>
                  </a:lnTo>
                  <a:cubicBezTo>
                    <a:pt x="2203" y="5704"/>
                    <a:pt x="2608" y="6347"/>
                    <a:pt x="3192" y="6740"/>
                  </a:cubicBezTo>
                  <a:lnTo>
                    <a:pt x="3192" y="7561"/>
                  </a:lnTo>
                  <a:cubicBezTo>
                    <a:pt x="3192" y="7644"/>
                    <a:pt x="3168" y="7716"/>
                    <a:pt x="3120" y="7763"/>
                  </a:cubicBezTo>
                  <a:lnTo>
                    <a:pt x="2822" y="7502"/>
                  </a:lnTo>
                  <a:cubicBezTo>
                    <a:pt x="1858" y="6680"/>
                    <a:pt x="1298" y="5489"/>
                    <a:pt x="1298" y="4215"/>
                  </a:cubicBezTo>
                  <a:lnTo>
                    <a:pt x="1298" y="3692"/>
                  </a:lnTo>
                  <a:cubicBezTo>
                    <a:pt x="1298" y="3132"/>
                    <a:pt x="1441" y="2596"/>
                    <a:pt x="1703" y="2120"/>
                  </a:cubicBezTo>
                  <a:close/>
                  <a:moveTo>
                    <a:pt x="7752" y="2406"/>
                  </a:moveTo>
                  <a:cubicBezTo>
                    <a:pt x="7918" y="2799"/>
                    <a:pt x="8025" y="3239"/>
                    <a:pt x="8025" y="3692"/>
                  </a:cubicBezTo>
                  <a:lnTo>
                    <a:pt x="8025" y="4215"/>
                  </a:lnTo>
                  <a:cubicBezTo>
                    <a:pt x="8025" y="5477"/>
                    <a:pt x="7478" y="6692"/>
                    <a:pt x="6490" y="7502"/>
                  </a:cubicBezTo>
                  <a:lnTo>
                    <a:pt x="6192" y="7763"/>
                  </a:lnTo>
                  <a:cubicBezTo>
                    <a:pt x="6168" y="7704"/>
                    <a:pt x="6132" y="7621"/>
                    <a:pt x="6132" y="7561"/>
                  </a:cubicBezTo>
                  <a:lnTo>
                    <a:pt x="6132" y="7430"/>
                  </a:lnTo>
                  <a:cubicBezTo>
                    <a:pt x="6132" y="7347"/>
                    <a:pt x="6061" y="7251"/>
                    <a:pt x="5954" y="7251"/>
                  </a:cubicBezTo>
                  <a:cubicBezTo>
                    <a:pt x="5870" y="7251"/>
                    <a:pt x="5775" y="7323"/>
                    <a:pt x="5775" y="7430"/>
                  </a:cubicBezTo>
                  <a:lnTo>
                    <a:pt x="5775" y="7561"/>
                  </a:lnTo>
                  <a:cubicBezTo>
                    <a:pt x="5775" y="7716"/>
                    <a:pt x="5823" y="7859"/>
                    <a:pt x="5906" y="8002"/>
                  </a:cubicBezTo>
                  <a:lnTo>
                    <a:pt x="4644" y="9073"/>
                  </a:lnTo>
                  <a:lnTo>
                    <a:pt x="3382" y="8002"/>
                  </a:lnTo>
                  <a:cubicBezTo>
                    <a:pt x="3465" y="7883"/>
                    <a:pt x="3513" y="7728"/>
                    <a:pt x="3513" y="7561"/>
                  </a:cubicBezTo>
                  <a:lnTo>
                    <a:pt x="3513" y="6966"/>
                  </a:lnTo>
                  <a:cubicBezTo>
                    <a:pt x="3858" y="7132"/>
                    <a:pt x="4239" y="7228"/>
                    <a:pt x="4644" y="7228"/>
                  </a:cubicBezTo>
                  <a:cubicBezTo>
                    <a:pt x="5954" y="7228"/>
                    <a:pt x="7037" y="6251"/>
                    <a:pt x="7216" y="4989"/>
                  </a:cubicBezTo>
                  <a:lnTo>
                    <a:pt x="7323" y="4989"/>
                  </a:lnTo>
                  <a:cubicBezTo>
                    <a:pt x="7668" y="4989"/>
                    <a:pt x="7954" y="4739"/>
                    <a:pt x="7990" y="4406"/>
                  </a:cubicBezTo>
                  <a:cubicBezTo>
                    <a:pt x="8002" y="4227"/>
                    <a:pt x="7954" y="4049"/>
                    <a:pt x="7835" y="3918"/>
                  </a:cubicBezTo>
                  <a:cubicBezTo>
                    <a:pt x="7775" y="3858"/>
                    <a:pt x="7716" y="3811"/>
                    <a:pt x="7633" y="3775"/>
                  </a:cubicBezTo>
                  <a:lnTo>
                    <a:pt x="7752" y="2406"/>
                  </a:lnTo>
                  <a:close/>
                  <a:moveTo>
                    <a:pt x="4656" y="9454"/>
                  </a:moveTo>
                  <a:cubicBezTo>
                    <a:pt x="4763" y="9454"/>
                    <a:pt x="4858" y="9549"/>
                    <a:pt x="4858" y="9645"/>
                  </a:cubicBezTo>
                  <a:lnTo>
                    <a:pt x="4858" y="10026"/>
                  </a:lnTo>
                  <a:cubicBezTo>
                    <a:pt x="4858" y="10121"/>
                    <a:pt x="4763" y="10216"/>
                    <a:pt x="4656" y="10216"/>
                  </a:cubicBezTo>
                  <a:cubicBezTo>
                    <a:pt x="4561" y="10216"/>
                    <a:pt x="4466" y="10121"/>
                    <a:pt x="4466" y="10026"/>
                  </a:cubicBezTo>
                  <a:lnTo>
                    <a:pt x="4466" y="9645"/>
                  </a:lnTo>
                  <a:cubicBezTo>
                    <a:pt x="4466" y="9549"/>
                    <a:pt x="4561" y="9454"/>
                    <a:pt x="4656" y="9454"/>
                  </a:cubicBezTo>
                  <a:close/>
                  <a:moveTo>
                    <a:pt x="4644" y="1"/>
                  </a:moveTo>
                  <a:cubicBezTo>
                    <a:pt x="2608" y="1"/>
                    <a:pt x="941" y="1667"/>
                    <a:pt x="941" y="3715"/>
                  </a:cubicBezTo>
                  <a:lnTo>
                    <a:pt x="941" y="4227"/>
                  </a:lnTo>
                  <a:cubicBezTo>
                    <a:pt x="941" y="5597"/>
                    <a:pt x="1537" y="6894"/>
                    <a:pt x="2596" y="7775"/>
                  </a:cubicBezTo>
                  <a:lnTo>
                    <a:pt x="2799" y="7954"/>
                  </a:lnTo>
                  <a:lnTo>
                    <a:pt x="929" y="8502"/>
                  </a:lnTo>
                  <a:cubicBezTo>
                    <a:pt x="370" y="8668"/>
                    <a:pt x="1" y="9168"/>
                    <a:pt x="1" y="9740"/>
                  </a:cubicBezTo>
                  <a:lnTo>
                    <a:pt x="1" y="11693"/>
                  </a:lnTo>
                  <a:cubicBezTo>
                    <a:pt x="1" y="11776"/>
                    <a:pt x="72" y="11871"/>
                    <a:pt x="179" y="11871"/>
                  </a:cubicBezTo>
                  <a:cubicBezTo>
                    <a:pt x="275" y="11871"/>
                    <a:pt x="358" y="11788"/>
                    <a:pt x="358" y="11693"/>
                  </a:cubicBezTo>
                  <a:lnTo>
                    <a:pt x="358" y="9740"/>
                  </a:lnTo>
                  <a:cubicBezTo>
                    <a:pt x="358" y="9609"/>
                    <a:pt x="394" y="9490"/>
                    <a:pt x="429" y="9383"/>
                  </a:cubicBezTo>
                  <a:lnTo>
                    <a:pt x="1489" y="10299"/>
                  </a:lnTo>
                  <a:cubicBezTo>
                    <a:pt x="1608" y="10407"/>
                    <a:pt x="1679" y="10573"/>
                    <a:pt x="1679" y="10740"/>
                  </a:cubicBezTo>
                  <a:lnTo>
                    <a:pt x="1679" y="11704"/>
                  </a:lnTo>
                  <a:cubicBezTo>
                    <a:pt x="1679" y="11788"/>
                    <a:pt x="1763" y="11883"/>
                    <a:pt x="1858" y="11883"/>
                  </a:cubicBezTo>
                  <a:cubicBezTo>
                    <a:pt x="1953" y="11883"/>
                    <a:pt x="2037" y="11812"/>
                    <a:pt x="2037" y="11704"/>
                  </a:cubicBezTo>
                  <a:lnTo>
                    <a:pt x="2037" y="10740"/>
                  </a:lnTo>
                  <a:cubicBezTo>
                    <a:pt x="2037" y="10466"/>
                    <a:pt x="1918" y="10216"/>
                    <a:pt x="1727" y="10049"/>
                  </a:cubicBezTo>
                  <a:lnTo>
                    <a:pt x="644" y="9097"/>
                  </a:lnTo>
                  <a:cubicBezTo>
                    <a:pt x="751" y="8978"/>
                    <a:pt x="894" y="8895"/>
                    <a:pt x="1048" y="8847"/>
                  </a:cubicBezTo>
                  <a:lnTo>
                    <a:pt x="3013" y="8264"/>
                  </a:lnTo>
                  <a:cubicBezTo>
                    <a:pt x="3049" y="8252"/>
                    <a:pt x="3084" y="8240"/>
                    <a:pt x="3132" y="8216"/>
                  </a:cubicBezTo>
                  <a:lnTo>
                    <a:pt x="4323" y="9228"/>
                  </a:lnTo>
                  <a:cubicBezTo>
                    <a:pt x="4180" y="9335"/>
                    <a:pt x="4108" y="9490"/>
                    <a:pt x="4108" y="9668"/>
                  </a:cubicBezTo>
                  <a:lnTo>
                    <a:pt x="4108" y="10038"/>
                  </a:lnTo>
                  <a:cubicBezTo>
                    <a:pt x="4108" y="10276"/>
                    <a:pt x="4263" y="10478"/>
                    <a:pt x="4477" y="10561"/>
                  </a:cubicBezTo>
                  <a:lnTo>
                    <a:pt x="4477" y="11716"/>
                  </a:lnTo>
                  <a:cubicBezTo>
                    <a:pt x="4477" y="11812"/>
                    <a:pt x="4561" y="11895"/>
                    <a:pt x="4656" y="11895"/>
                  </a:cubicBezTo>
                  <a:cubicBezTo>
                    <a:pt x="4751" y="11895"/>
                    <a:pt x="4835" y="11823"/>
                    <a:pt x="4835" y="11716"/>
                  </a:cubicBezTo>
                  <a:lnTo>
                    <a:pt x="4835" y="10561"/>
                  </a:lnTo>
                  <a:cubicBezTo>
                    <a:pt x="5061" y="10478"/>
                    <a:pt x="5216" y="10276"/>
                    <a:pt x="5216" y="10038"/>
                  </a:cubicBezTo>
                  <a:lnTo>
                    <a:pt x="5216" y="9668"/>
                  </a:lnTo>
                  <a:cubicBezTo>
                    <a:pt x="5216" y="9490"/>
                    <a:pt x="5132" y="9335"/>
                    <a:pt x="5001" y="9228"/>
                  </a:cubicBezTo>
                  <a:lnTo>
                    <a:pt x="6192" y="8216"/>
                  </a:lnTo>
                  <a:cubicBezTo>
                    <a:pt x="6240" y="8240"/>
                    <a:pt x="6263" y="8252"/>
                    <a:pt x="6311" y="8264"/>
                  </a:cubicBezTo>
                  <a:lnTo>
                    <a:pt x="8276" y="8847"/>
                  </a:lnTo>
                  <a:cubicBezTo>
                    <a:pt x="8442" y="8895"/>
                    <a:pt x="8573" y="8978"/>
                    <a:pt x="8680" y="9097"/>
                  </a:cubicBezTo>
                  <a:lnTo>
                    <a:pt x="7597" y="10049"/>
                  </a:lnTo>
                  <a:cubicBezTo>
                    <a:pt x="7394" y="10228"/>
                    <a:pt x="7275" y="10478"/>
                    <a:pt x="7275" y="10740"/>
                  </a:cubicBezTo>
                  <a:lnTo>
                    <a:pt x="7275" y="11704"/>
                  </a:lnTo>
                  <a:cubicBezTo>
                    <a:pt x="7275" y="11788"/>
                    <a:pt x="7359" y="11883"/>
                    <a:pt x="7454" y="11883"/>
                  </a:cubicBezTo>
                  <a:cubicBezTo>
                    <a:pt x="7549" y="11883"/>
                    <a:pt x="7633" y="11812"/>
                    <a:pt x="7633" y="11704"/>
                  </a:cubicBezTo>
                  <a:lnTo>
                    <a:pt x="7633" y="10740"/>
                  </a:lnTo>
                  <a:cubicBezTo>
                    <a:pt x="7633" y="10573"/>
                    <a:pt x="7716" y="10407"/>
                    <a:pt x="7835" y="10299"/>
                  </a:cubicBezTo>
                  <a:lnTo>
                    <a:pt x="8883" y="9383"/>
                  </a:lnTo>
                  <a:cubicBezTo>
                    <a:pt x="8930" y="9502"/>
                    <a:pt x="8966" y="9621"/>
                    <a:pt x="8966" y="9740"/>
                  </a:cubicBezTo>
                  <a:lnTo>
                    <a:pt x="8966" y="11693"/>
                  </a:lnTo>
                  <a:cubicBezTo>
                    <a:pt x="8966" y="11776"/>
                    <a:pt x="9038" y="11871"/>
                    <a:pt x="9145" y="11871"/>
                  </a:cubicBezTo>
                  <a:cubicBezTo>
                    <a:pt x="9228" y="11871"/>
                    <a:pt x="9323" y="11788"/>
                    <a:pt x="9323" y="11693"/>
                  </a:cubicBezTo>
                  <a:lnTo>
                    <a:pt x="9323" y="9740"/>
                  </a:lnTo>
                  <a:cubicBezTo>
                    <a:pt x="9299" y="9168"/>
                    <a:pt x="8918" y="8668"/>
                    <a:pt x="8371" y="8502"/>
                  </a:cubicBezTo>
                  <a:lnTo>
                    <a:pt x="6490" y="7954"/>
                  </a:lnTo>
                  <a:lnTo>
                    <a:pt x="6704" y="7775"/>
                  </a:lnTo>
                  <a:cubicBezTo>
                    <a:pt x="7752" y="6894"/>
                    <a:pt x="8347" y="5597"/>
                    <a:pt x="8347" y="4227"/>
                  </a:cubicBezTo>
                  <a:lnTo>
                    <a:pt x="8347" y="3715"/>
                  </a:lnTo>
                  <a:cubicBezTo>
                    <a:pt x="8347" y="1667"/>
                    <a:pt x="6680"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4" name="Google Shape;7374;p80"/>
            <p:cNvSpPr/>
            <p:nvPr/>
          </p:nvSpPr>
          <p:spPr>
            <a:xfrm>
              <a:off x="7676118" y="3435576"/>
              <a:ext cx="23412" cy="11341"/>
            </a:xfrm>
            <a:custGeom>
              <a:avLst/>
              <a:gdLst/>
              <a:ahLst/>
              <a:cxnLst/>
              <a:rect l="l" t="t" r="r" b="b"/>
              <a:pathLst>
                <a:path w="739" h="358" extrusionOk="0">
                  <a:moveTo>
                    <a:pt x="179" y="0"/>
                  </a:moveTo>
                  <a:cubicBezTo>
                    <a:pt x="96" y="0"/>
                    <a:pt x="1" y="84"/>
                    <a:pt x="1" y="179"/>
                  </a:cubicBezTo>
                  <a:cubicBezTo>
                    <a:pt x="1" y="274"/>
                    <a:pt x="84" y="358"/>
                    <a:pt x="179" y="358"/>
                  </a:cubicBezTo>
                  <a:lnTo>
                    <a:pt x="560" y="358"/>
                  </a:lnTo>
                  <a:cubicBezTo>
                    <a:pt x="644" y="358"/>
                    <a:pt x="739" y="286"/>
                    <a:pt x="739" y="179"/>
                  </a:cubicBezTo>
                  <a:cubicBezTo>
                    <a:pt x="739" y="84"/>
                    <a:pt x="656" y="0"/>
                    <a:pt x="5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5" name="Google Shape;7375;p80"/>
            <p:cNvSpPr/>
            <p:nvPr/>
          </p:nvSpPr>
          <p:spPr>
            <a:xfrm>
              <a:off x="7747049" y="3435576"/>
              <a:ext cx="23031" cy="11341"/>
            </a:xfrm>
            <a:custGeom>
              <a:avLst/>
              <a:gdLst/>
              <a:ahLst/>
              <a:cxnLst/>
              <a:rect l="l" t="t" r="r" b="b"/>
              <a:pathLst>
                <a:path w="727" h="358" extrusionOk="0">
                  <a:moveTo>
                    <a:pt x="179" y="0"/>
                  </a:moveTo>
                  <a:cubicBezTo>
                    <a:pt x="83" y="0"/>
                    <a:pt x="0" y="84"/>
                    <a:pt x="0" y="179"/>
                  </a:cubicBezTo>
                  <a:cubicBezTo>
                    <a:pt x="0" y="274"/>
                    <a:pt x="72" y="358"/>
                    <a:pt x="179" y="358"/>
                  </a:cubicBezTo>
                  <a:lnTo>
                    <a:pt x="548" y="358"/>
                  </a:lnTo>
                  <a:cubicBezTo>
                    <a:pt x="643" y="358"/>
                    <a:pt x="726" y="286"/>
                    <a:pt x="726" y="179"/>
                  </a:cubicBezTo>
                  <a:cubicBezTo>
                    <a:pt x="726" y="84"/>
                    <a:pt x="655" y="0"/>
                    <a:pt x="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76" name="Google Shape;7376;p80"/>
          <p:cNvGrpSpPr/>
          <p:nvPr/>
        </p:nvGrpSpPr>
        <p:grpSpPr>
          <a:xfrm>
            <a:off x="864062" y="2884503"/>
            <a:ext cx="264084" cy="347783"/>
            <a:chOff x="864062" y="2884503"/>
            <a:chExt cx="264084" cy="347783"/>
          </a:xfrm>
        </p:grpSpPr>
        <p:sp>
          <p:nvSpPr>
            <p:cNvPr id="7377" name="Google Shape;7377;p80"/>
            <p:cNvSpPr/>
            <p:nvPr/>
          </p:nvSpPr>
          <p:spPr>
            <a:xfrm>
              <a:off x="944783" y="2884503"/>
              <a:ext cx="102263" cy="122982"/>
            </a:xfrm>
            <a:custGeom>
              <a:avLst/>
              <a:gdLst/>
              <a:ahLst/>
              <a:cxnLst/>
              <a:rect l="l" t="t" r="r" b="b"/>
              <a:pathLst>
                <a:path w="3228" h="3882" extrusionOk="0">
                  <a:moveTo>
                    <a:pt x="1608" y="0"/>
                  </a:moveTo>
                  <a:cubicBezTo>
                    <a:pt x="715" y="0"/>
                    <a:pt x="1" y="727"/>
                    <a:pt x="1" y="1608"/>
                  </a:cubicBezTo>
                  <a:cubicBezTo>
                    <a:pt x="1" y="2286"/>
                    <a:pt x="418" y="2882"/>
                    <a:pt x="1060" y="3120"/>
                  </a:cubicBezTo>
                  <a:lnTo>
                    <a:pt x="1477" y="3810"/>
                  </a:lnTo>
                  <a:cubicBezTo>
                    <a:pt x="1501" y="3858"/>
                    <a:pt x="1549" y="3882"/>
                    <a:pt x="1608" y="3882"/>
                  </a:cubicBezTo>
                  <a:cubicBezTo>
                    <a:pt x="1668" y="3882"/>
                    <a:pt x="1715" y="3858"/>
                    <a:pt x="1739" y="3810"/>
                  </a:cubicBezTo>
                  <a:lnTo>
                    <a:pt x="2156" y="3120"/>
                  </a:lnTo>
                  <a:cubicBezTo>
                    <a:pt x="2561" y="2977"/>
                    <a:pt x="2906" y="2667"/>
                    <a:pt x="3085" y="2263"/>
                  </a:cubicBezTo>
                  <a:cubicBezTo>
                    <a:pt x="3108" y="2191"/>
                    <a:pt x="3085" y="2084"/>
                    <a:pt x="3001" y="2060"/>
                  </a:cubicBezTo>
                  <a:cubicBezTo>
                    <a:pt x="2982" y="2051"/>
                    <a:pt x="2961" y="2046"/>
                    <a:pt x="2940" y="2046"/>
                  </a:cubicBezTo>
                  <a:cubicBezTo>
                    <a:pt x="2883" y="2046"/>
                    <a:pt x="2825" y="2079"/>
                    <a:pt x="2799" y="2132"/>
                  </a:cubicBezTo>
                  <a:cubicBezTo>
                    <a:pt x="2644" y="2465"/>
                    <a:pt x="2370" y="2727"/>
                    <a:pt x="2013" y="2834"/>
                  </a:cubicBezTo>
                  <a:cubicBezTo>
                    <a:pt x="1977" y="2846"/>
                    <a:pt x="1930" y="2858"/>
                    <a:pt x="1918" y="2905"/>
                  </a:cubicBezTo>
                  <a:lnTo>
                    <a:pt x="1608" y="3406"/>
                  </a:lnTo>
                  <a:lnTo>
                    <a:pt x="1299" y="2905"/>
                  </a:lnTo>
                  <a:cubicBezTo>
                    <a:pt x="1275" y="2870"/>
                    <a:pt x="1251" y="2846"/>
                    <a:pt x="1203" y="2834"/>
                  </a:cubicBezTo>
                  <a:cubicBezTo>
                    <a:pt x="668" y="2655"/>
                    <a:pt x="310" y="2155"/>
                    <a:pt x="310" y="1596"/>
                  </a:cubicBezTo>
                  <a:cubicBezTo>
                    <a:pt x="310" y="905"/>
                    <a:pt x="894" y="322"/>
                    <a:pt x="1608" y="322"/>
                  </a:cubicBezTo>
                  <a:cubicBezTo>
                    <a:pt x="2311" y="322"/>
                    <a:pt x="2870" y="881"/>
                    <a:pt x="2906" y="1572"/>
                  </a:cubicBezTo>
                  <a:cubicBezTo>
                    <a:pt x="2906" y="1667"/>
                    <a:pt x="2977" y="1739"/>
                    <a:pt x="3061" y="1739"/>
                  </a:cubicBezTo>
                  <a:cubicBezTo>
                    <a:pt x="3156" y="1739"/>
                    <a:pt x="3227" y="1667"/>
                    <a:pt x="3227" y="1572"/>
                  </a:cubicBezTo>
                  <a:cubicBezTo>
                    <a:pt x="3215" y="1167"/>
                    <a:pt x="3049" y="762"/>
                    <a:pt x="2739" y="465"/>
                  </a:cubicBezTo>
                  <a:cubicBezTo>
                    <a:pt x="2442" y="167"/>
                    <a:pt x="2037"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8" name="Google Shape;7378;p80"/>
            <p:cNvSpPr/>
            <p:nvPr/>
          </p:nvSpPr>
          <p:spPr>
            <a:xfrm>
              <a:off x="963664" y="2903733"/>
              <a:ext cx="65261" cy="64152"/>
            </a:xfrm>
            <a:custGeom>
              <a:avLst/>
              <a:gdLst/>
              <a:ahLst/>
              <a:cxnLst/>
              <a:rect l="l" t="t" r="r" b="b"/>
              <a:pathLst>
                <a:path w="2060" h="2025" extrusionOk="0">
                  <a:moveTo>
                    <a:pt x="1012" y="584"/>
                  </a:moveTo>
                  <a:cubicBezTo>
                    <a:pt x="1250" y="584"/>
                    <a:pt x="1441" y="774"/>
                    <a:pt x="1441" y="1013"/>
                  </a:cubicBezTo>
                  <a:cubicBezTo>
                    <a:pt x="1441" y="1251"/>
                    <a:pt x="1250" y="1453"/>
                    <a:pt x="1012" y="1453"/>
                  </a:cubicBezTo>
                  <a:cubicBezTo>
                    <a:pt x="774" y="1453"/>
                    <a:pt x="584" y="1251"/>
                    <a:pt x="584" y="1013"/>
                  </a:cubicBezTo>
                  <a:cubicBezTo>
                    <a:pt x="584" y="774"/>
                    <a:pt x="774" y="584"/>
                    <a:pt x="1012" y="584"/>
                  </a:cubicBezTo>
                  <a:close/>
                  <a:moveTo>
                    <a:pt x="1012" y="1"/>
                  </a:moveTo>
                  <a:cubicBezTo>
                    <a:pt x="929" y="1"/>
                    <a:pt x="845" y="72"/>
                    <a:pt x="845" y="167"/>
                  </a:cubicBezTo>
                  <a:lnTo>
                    <a:pt x="845" y="274"/>
                  </a:lnTo>
                  <a:cubicBezTo>
                    <a:pt x="762" y="286"/>
                    <a:pt x="667" y="334"/>
                    <a:pt x="595" y="370"/>
                  </a:cubicBezTo>
                  <a:lnTo>
                    <a:pt x="524" y="298"/>
                  </a:lnTo>
                  <a:cubicBezTo>
                    <a:pt x="494" y="268"/>
                    <a:pt x="453" y="254"/>
                    <a:pt x="411" y="254"/>
                  </a:cubicBezTo>
                  <a:cubicBezTo>
                    <a:pt x="369" y="254"/>
                    <a:pt x="328" y="268"/>
                    <a:pt x="298" y="298"/>
                  </a:cubicBezTo>
                  <a:cubicBezTo>
                    <a:pt x="238" y="358"/>
                    <a:pt x="238" y="465"/>
                    <a:pt x="298" y="524"/>
                  </a:cubicBezTo>
                  <a:lnTo>
                    <a:pt x="369" y="596"/>
                  </a:lnTo>
                  <a:cubicBezTo>
                    <a:pt x="333" y="667"/>
                    <a:pt x="286" y="763"/>
                    <a:pt x="274" y="858"/>
                  </a:cubicBezTo>
                  <a:lnTo>
                    <a:pt x="167" y="858"/>
                  </a:lnTo>
                  <a:cubicBezTo>
                    <a:pt x="72" y="858"/>
                    <a:pt x="0" y="929"/>
                    <a:pt x="0" y="1013"/>
                  </a:cubicBezTo>
                  <a:cubicBezTo>
                    <a:pt x="0" y="1108"/>
                    <a:pt x="72" y="1179"/>
                    <a:pt x="167" y="1179"/>
                  </a:cubicBezTo>
                  <a:lnTo>
                    <a:pt x="274" y="1179"/>
                  </a:lnTo>
                  <a:cubicBezTo>
                    <a:pt x="286" y="1275"/>
                    <a:pt x="333" y="1358"/>
                    <a:pt x="369" y="1429"/>
                  </a:cubicBezTo>
                  <a:lnTo>
                    <a:pt x="298" y="1513"/>
                  </a:lnTo>
                  <a:cubicBezTo>
                    <a:pt x="238" y="1572"/>
                    <a:pt x="238" y="1667"/>
                    <a:pt x="298" y="1727"/>
                  </a:cubicBezTo>
                  <a:cubicBezTo>
                    <a:pt x="333" y="1763"/>
                    <a:pt x="369" y="1775"/>
                    <a:pt x="417" y="1775"/>
                  </a:cubicBezTo>
                  <a:cubicBezTo>
                    <a:pt x="464" y="1775"/>
                    <a:pt x="512" y="1763"/>
                    <a:pt x="536" y="1727"/>
                  </a:cubicBezTo>
                  <a:lnTo>
                    <a:pt x="607" y="1656"/>
                  </a:lnTo>
                  <a:cubicBezTo>
                    <a:pt x="691" y="1703"/>
                    <a:pt x="774" y="1751"/>
                    <a:pt x="869" y="1763"/>
                  </a:cubicBezTo>
                  <a:lnTo>
                    <a:pt x="869" y="1870"/>
                  </a:lnTo>
                  <a:cubicBezTo>
                    <a:pt x="869" y="1953"/>
                    <a:pt x="941" y="2025"/>
                    <a:pt x="1024" y="2025"/>
                  </a:cubicBezTo>
                  <a:cubicBezTo>
                    <a:pt x="1119" y="2025"/>
                    <a:pt x="1191" y="1953"/>
                    <a:pt x="1191" y="1870"/>
                  </a:cubicBezTo>
                  <a:lnTo>
                    <a:pt x="1191" y="1763"/>
                  </a:lnTo>
                  <a:cubicBezTo>
                    <a:pt x="1286" y="1751"/>
                    <a:pt x="1369" y="1703"/>
                    <a:pt x="1441" y="1656"/>
                  </a:cubicBezTo>
                  <a:lnTo>
                    <a:pt x="1524" y="1727"/>
                  </a:lnTo>
                  <a:cubicBezTo>
                    <a:pt x="1548" y="1763"/>
                    <a:pt x="1596" y="1775"/>
                    <a:pt x="1643" y="1775"/>
                  </a:cubicBezTo>
                  <a:cubicBezTo>
                    <a:pt x="1679" y="1775"/>
                    <a:pt x="1727" y="1763"/>
                    <a:pt x="1762" y="1727"/>
                  </a:cubicBezTo>
                  <a:cubicBezTo>
                    <a:pt x="1822" y="1667"/>
                    <a:pt x="1822" y="1572"/>
                    <a:pt x="1762" y="1513"/>
                  </a:cubicBezTo>
                  <a:lnTo>
                    <a:pt x="1679" y="1429"/>
                  </a:lnTo>
                  <a:cubicBezTo>
                    <a:pt x="1727" y="1358"/>
                    <a:pt x="1774" y="1275"/>
                    <a:pt x="1786" y="1179"/>
                  </a:cubicBezTo>
                  <a:lnTo>
                    <a:pt x="1893" y="1179"/>
                  </a:lnTo>
                  <a:cubicBezTo>
                    <a:pt x="1977" y="1179"/>
                    <a:pt x="2060" y="1108"/>
                    <a:pt x="2060" y="1013"/>
                  </a:cubicBezTo>
                  <a:cubicBezTo>
                    <a:pt x="2012" y="929"/>
                    <a:pt x="1953" y="858"/>
                    <a:pt x="1857" y="858"/>
                  </a:cubicBezTo>
                  <a:lnTo>
                    <a:pt x="1762" y="858"/>
                  </a:lnTo>
                  <a:cubicBezTo>
                    <a:pt x="1738" y="763"/>
                    <a:pt x="1703" y="667"/>
                    <a:pt x="1655" y="596"/>
                  </a:cubicBezTo>
                  <a:lnTo>
                    <a:pt x="1727" y="524"/>
                  </a:lnTo>
                  <a:cubicBezTo>
                    <a:pt x="1786" y="465"/>
                    <a:pt x="1786" y="358"/>
                    <a:pt x="1727" y="298"/>
                  </a:cubicBezTo>
                  <a:cubicBezTo>
                    <a:pt x="1697" y="268"/>
                    <a:pt x="1655" y="254"/>
                    <a:pt x="1613" y="254"/>
                  </a:cubicBezTo>
                  <a:cubicBezTo>
                    <a:pt x="1572" y="254"/>
                    <a:pt x="1530" y="268"/>
                    <a:pt x="1500" y="298"/>
                  </a:cubicBezTo>
                  <a:lnTo>
                    <a:pt x="1429" y="370"/>
                  </a:lnTo>
                  <a:cubicBezTo>
                    <a:pt x="1357" y="334"/>
                    <a:pt x="1262" y="286"/>
                    <a:pt x="1179" y="274"/>
                  </a:cubicBezTo>
                  <a:lnTo>
                    <a:pt x="1179" y="167"/>
                  </a:lnTo>
                  <a:cubicBezTo>
                    <a:pt x="1179" y="72"/>
                    <a:pt x="1107" y="1"/>
                    <a:pt x="10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9" name="Google Shape;7379;p80"/>
            <p:cNvSpPr/>
            <p:nvPr/>
          </p:nvSpPr>
          <p:spPr>
            <a:xfrm>
              <a:off x="864062" y="2987843"/>
              <a:ext cx="264084" cy="244443"/>
            </a:xfrm>
            <a:custGeom>
              <a:avLst/>
              <a:gdLst/>
              <a:ahLst/>
              <a:cxnLst/>
              <a:rect l="l" t="t" r="r" b="b"/>
              <a:pathLst>
                <a:path w="8336" h="7716" extrusionOk="0">
                  <a:moveTo>
                    <a:pt x="2513" y="1"/>
                  </a:moveTo>
                  <a:cubicBezTo>
                    <a:pt x="2477" y="1"/>
                    <a:pt x="2418" y="13"/>
                    <a:pt x="2370" y="24"/>
                  </a:cubicBezTo>
                  <a:cubicBezTo>
                    <a:pt x="1834" y="167"/>
                    <a:pt x="1442" y="667"/>
                    <a:pt x="1442" y="1263"/>
                  </a:cubicBezTo>
                  <a:lnTo>
                    <a:pt x="1442" y="1358"/>
                  </a:lnTo>
                  <a:cubicBezTo>
                    <a:pt x="953" y="1513"/>
                    <a:pt x="632" y="2013"/>
                    <a:pt x="632" y="2560"/>
                  </a:cubicBezTo>
                  <a:cubicBezTo>
                    <a:pt x="632" y="2751"/>
                    <a:pt x="680" y="2941"/>
                    <a:pt x="751" y="3120"/>
                  </a:cubicBezTo>
                  <a:cubicBezTo>
                    <a:pt x="287" y="3453"/>
                    <a:pt x="1" y="4001"/>
                    <a:pt x="1" y="4596"/>
                  </a:cubicBezTo>
                  <a:cubicBezTo>
                    <a:pt x="1" y="4966"/>
                    <a:pt x="108" y="5323"/>
                    <a:pt x="322" y="5620"/>
                  </a:cubicBezTo>
                  <a:cubicBezTo>
                    <a:pt x="346" y="5675"/>
                    <a:pt x="395" y="5699"/>
                    <a:pt x="446" y="5699"/>
                  </a:cubicBezTo>
                  <a:cubicBezTo>
                    <a:pt x="473" y="5699"/>
                    <a:pt x="500" y="5692"/>
                    <a:pt x="525" y="5680"/>
                  </a:cubicBezTo>
                  <a:cubicBezTo>
                    <a:pt x="620" y="5644"/>
                    <a:pt x="644" y="5537"/>
                    <a:pt x="584" y="5442"/>
                  </a:cubicBezTo>
                  <a:cubicBezTo>
                    <a:pt x="406" y="5192"/>
                    <a:pt x="322" y="4894"/>
                    <a:pt x="322" y="4596"/>
                  </a:cubicBezTo>
                  <a:cubicBezTo>
                    <a:pt x="322" y="4061"/>
                    <a:pt x="596" y="3573"/>
                    <a:pt x="1037" y="3311"/>
                  </a:cubicBezTo>
                  <a:cubicBezTo>
                    <a:pt x="1037" y="3311"/>
                    <a:pt x="1049" y="3311"/>
                    <a:pt x="1049" y="3299"/>
                  </a:cubicBezTo>
                  <a:cubicBezTo>
                    <a:pt x="1049" y="3299"/>
                    <a:pt x="1327" y="3093"/>
                    <a:pt x="1883" y="3093"/>
                  </a:cubicBezTo>
                  <a:cubicBezTo>
                    <a:pt x="1925" y="3093"/>
                    <a:pt x="1968" y="3094"/>
                    <a:pt x="2013" y="3096"/>
                  </a:cubicBezTo>
                  <a:cubicBezTo>
                    <a:pt x="2108" y="3096"/>
                    <a:pt x="2180" y="3037"/>
                    <a:pt x="2180" y="2941"/>
                  </a:cubicBezTo>
                  <a:cubicBezTo>
                    <a:pt x="2180" y="2858"/>
                    <a:pt x="2120" y="2775"/>
                    <a:pt x="2025" y="2775"/>
                  </a:cubicBezTo>
                  <a:cubicBezTo>
                    <a:pt x="2000" y="2774"/>
                    <a:pt x="1975" y="2774"/>
                    <a:pt x="1950" y="2774"/>
                  </a:cubicBezTo>
                  <a:cubicBezTo>
                    <a:pt x="1502" y="2774"/>
                    <a:pt x="1182" y="2874"/>
                    <a:pt x="1013" y="2953"/>
                  </a:cubicBezTo>
                  <a:cubicBezTo>
                    <a:pt x="953" y="2834"/>
                    <a:pt x="941" y="2703"/>
                    <a:pt x="941" y="2560"/>
                  </a:cubicBezTo>
                  <a:cubicBezTo>
                    <a:pt x="941" y="2108"/>
                    <a:pt x="1239" y="1727"/>
                    <a:pt x="1644" y="1632"/>
                  </a:cubicBezTo>
                  <a:cubicBezTo>
                    <a:pt x="1680" y="1632"/>
                    <a:pt x="1882" y="1632"/>
                    <a:pt x="2013" y="1763"/>
                  </a:cubicBezTo>
                  <a:cubicBezTo>
                    <a:pt x="2120" y="1870"/>
                    <a:pt x="2180" y="2025"/>
                    <a:pt x="2180" y="2239"/>
                  </a:cubicBezTo>
                  <a:cubicBezTo>
                    <a:pt x="2180" y="2334"/>
                    <a:pt x="2251" y="2406"/>
                    <a:pt x="2323" y="2406"/>
                  </a:cubicBezTo>
                  <a:cubicBezTo>
                    <a:pt x="2418" y="2406"/>
                    <a:pt x="2489" y="2334"/>
                    <a:pt x="2489" y="2239"/>
                  </a:cubicBezTo>
                  <a:cubicBezTo>
                    <a:pt x="2489" y="1929"/>
                    <a:pt x="2394" y="1691"/>
                    <a:pt x="2215" y="1525"/>
                  </a:cubicBezTo>
                  <a:cubicBezTo>
                    <a:pt x="2073" y="1394"/>
                    <a:pt x="1882" y="1334"/>
                    <a:pt x="1763" y="1322"/>
                  </a:cubicBezTo>
                  <a:lnTo>
                    <a:pt x="1763" y="1275"/>
                  </a:lnTo>
                  <a:cubicBezTo>
                    <a:pt x="1763" y="846"/>
                    <a:pt x="2037" y="453"/>
                    <a:pt x="2430" y="358"/>
                  </a:cubicBezTo>
                  <a:cubicBezTo>
                    <a:pt x="2477" y="334"/>
                    <a:pt x="2513" y="334"/>
                    <a:pt x="2561" y="322"/>
                  </a:cubicBezTo>
                  <a:lnTo>
                    <a:pt x="2846" y="322"/>
                  </a:lnTo>
                  <a:cubicBezTo>
                    <a:pt x="3370" y="322"/>
                    <a:pt x="3799" y="751"/>
                    <a:pt x="3799" y="1275"/>
                  </a:cubicBezTo>
                  <a:lnTo>
                    <a:pt x="3799" y="4608"/>
                  </a:lnTo>
                  <a:cubicBezTo>
                    <a:pt x="3311" y="4644"/>
                    <a:pt x="2858" y="4835"/>
                    <a:pt x="2513" y="5180"/>
                  </a:cubicBezTo>
                  <a:cubicBezTo>
                    <a:pt x="2477" y="5216"/>
                    <a:pt x="2454" y="5311"/>
                    <a:pt x="2489" y="5370"/>
                  </a:cubicBezTo>
                  <a:cubicBezTo>
                    <a:pt x="2513" y="5430"/>
                    <a:pt x="2573" y="5442"/>
                    <a:pt x="2620" y="5442"/>
                  </a:cubicBezTo>
                  <a:cubicBezTo>
                    <a:pt x="2668" y="5442"/>
                    <a:pt x="2715" y="5430"/>
                    <a:pt x="2739" y="5394"/>
                  </a:cubicBezTo>
                  <a:cubicBezTo>
                    <a:pt x="3037" y="5097"/>
                    <a:pt x="3454" y="4918"/>
                    <a:pt x="3894" y="4918"/>
                  </a:cubicBezTo>
                  <a:cubicBezTo>
                    <a:pt x="4168" y="5192"/>
                    <a:pt x="4335" y="5573"/>
                    <a:pt x="4335" y="5978"/>
                  </a:cubicBezTo>
                  <a:cubicBezTo>
                    <a:pt x="4335" y="6382"/>
                    <a:pt x="4168" y="6763"/>
                    <a:pt x="3894" y="7037"/>
                  </a:cubicBezTo>
                  <a:cubicBezTo>
                    <a:pt x="3656" y="7263"/>
                    <a:pt x="3335" y="7394"/>
                    <a:pt x="3013" y="7394"/>
                  </a:cubicBezTo>
                  <a:cubicBezTo>
                    <a:pt x="2358" y="7394"/>
                    <a:pt x="1811" y="6882"/>
                    <a:pt x="1703" y="6204"/>
                  </a:cubicBezTo>
                  <a:cubicBezTo>
                    <a:pt x="1763" y="6097"/>
                    <a:pt x="1942" y="5787"/>
                    <a:pt x="2215" y="5680"/>
                  </a:cubicBezTo>
                  <a:cubicBezTo>
                    <a:pt x="2299" y="5656"/>
                    <a:pt x="2358" y="5561"/>
                    <a:pt x="2323" y="5489"/>
                  </a:cubicBezTo>
                  <a:cubicBezTo>
                    <a:pt x="2304" y="5413"/>
                    <a:pt x="2239" y="5375"/>
                    <a:pt x="2171" y="5375"/>
                  </a:cubicBezTo>
                  <a:cubicBezTo>
                    <a:pt x="2154" y="5375"/>
                    <a:pt x="2137" y="5377"/>
                    <a:pt x="2120" y="5382"/>
                  </a:cubicBezTo>
                  <a:cubicBezTo>
                    <a:pt x="1775" y="5513"/>
                    <a:pt x="1549" y="5847"/>
                    <a:pt x="1442" y="6013"/>
                  </a:cubicBezTo>
                  <a:cubicBezTo>
                    <a:pt x="1287" y="5978"/>
                    <a:pt x="1132" y="5918"/>
                    <a:pt x="989" y="5835"/>
                  </a:cubicBezTo>
                  <a:cubicBezTo>
                    <a:pt x="956" y="5816"/>
                    <a:pt x="920" y="5806"/>
                    <a:pt x="887" y="5806"/>
                  </a:cubicBezTo>
                  <a:cubicBezTo>
                    <a:pt x="837" y="5806"/>
                    <a:pt x="791" y="5828"/>
                    <a:pt x="763" y="5870"/>
                  </a:cubicBezTo>
                  <a:cubicBezTo>
                    <a:pt x="715" y="5954"/>
                    <a:pt x="727" y="6049"/>
                    <a:pt x="810" y="6097"/>
                  </a:cubicBezTo>
                  <a:cubicBezTo>
                    <a:pt x="989" y="6216"/>
                    <a:pt x="1191" y="6287"/>
                    <a:pt x="1406" y="6323"/>
                  </a:cubicBezTo>
                  <a:cubicBezTo>
                    <a:pt x="1549" y="7121"/>
                    <a:pt x="2239" y="7716"/>
                    <a:pt x="3025" y="7716"/>
                  </a:cubicBezTo>
                  <a:cubicBezTo>
                    <a:pt x="3430" y="7716"/>
                    <a:pt x="3823" y="7561"/>
                    <a:pt x="4120" y="7275"/>
                  </a:cubicBezTo>
                  <a:lnTo>
                    <a:pt x="4168" y="7228"/>
                  </a:lnTo>
                  <a:lnTo>
                    <a:pt x="4216" y="7275"/>
                  </a:lnTo>
                  <a:cubicBezTo>
                    <a:pt x="4251" y="7299"/>
                    <a:pt x="4287" y="7335"/>
                    <a:pt x="4323" y="7359"/>
                  </a:cubicBezTo>
                  <a:cubicBezTo>
                    <a:pt x="4609" y="7597"/>
                    <a:pt x="4966" y="7716"/>
                    <a:pt x="5311" y="7716"/>
                  </a:cubicBezTo>
                  <a:cubicBezTo>
                    <a:pt x="6109" y="7716"/>
                    <a:pt x="6787" y="7121"/>
                    <a:pt x="6942" y="6323"/>
                  </a:cubicBezTo>
                  <a:cubicBezTo>
                    <a:pt x="7168" y="6287"/>
                    <a:pt x="7371" y="6204"/>
                    <a:pt x="7561" y="6085"/>
                  </a:cubicBezTo>
                  <a:cubicBezTo>
                    <a:pt x="7633" y="6037"/>
                    <a:pt x="7657" y="5954"/>
                    <a:pt x="7621" y="5870"/>
                  </a:cubicBezTo>
                  <a:cubicBezTo>
                    <a:pt x="7589" y="5816"/>
                    <a:pt x="7538" y="5781"/>
                    <a:pt x="7478" y="5781"/>
                  </a:cubicBezTo>
                  <a:cubicBezTo>
                    <a:pt x="7448" y="5781"/>
                    <a:pt x="7415" y="5791"/>
                    <a:pt x="7383" y="5811"/>
                  </a:cubicBezTo>
                  <a:cubicBezTo>
                    <a:pt x="7240" y="5918"/>
                    <a:pt x="7061" y="5978"/>
                    <a:pt x="6883" y="6013"/>
                  </a:cubicBezTo>
                  <a:cubicBezTo>
                    <a:pt x="6787" y="5835"/>
                    <a:pt x="6573" y="5513"/>
                    <a:pt x="6204" y="5382"/>
                  </a:cubicBezTo>
                  <a:cubicBezTo>
                    <a:pt x="6187" y="5377"/>
                    <a:pt x="6171" y="5375"/>
                    <a:pt x="6154" y="5375"/>
                  </a:cubicBezTo>
                  <a:cubicBezTo>
                    <a:pt x="6089" y="5375"/>
                    <a:pt x="6030" y="5413"/>
                    <a:pt x="6002" y="5489"/>
                  </a:cubicBezTo>
                  <a:cubicBezTo>
                    <a:pt x="5978" y="5573"/>
                    <a:pt x="6025" y="5656"/>
                    <a:pt x="6109" y="5680"/>
                  </a:cubicBezTo>
                  <a:cubicBezTo>
                    <a:pt x="6383" y="5787"/>
                    <a:pt x="6561" y="6097"/>
                    <a:pt x="6621" y="6204"/>
                  </a:cubicBezTo>
                  <a:cubicBezTo>
                    <a:pt x="6525" y="6882"/>
                    <a:pt x="5966" y="7394"/>
                    <a:pt x="5311" y="7394"/>
                  </a:cubicBezTo>
                  <a:cubicBezTo>
                    <a:pt x="5037" y="7394"/>
                    <a:pt x="4751" y="7287"/>
                    <a:pt x="4513" y="7109"/>
                  </a:cubicBezTo>
                  <a:cubicBezTo>
                    <a:pt x="4478" y="7085"/>
                    <a:pt x="4454" y="7061"/>
                    <a:pt x="4418" y="7037"/>
                  </a:cubicBezTo>
                  <a:cubicBezTo>
                    <a:pt x="4394" y="7025"/>
                    <a:pt x="4382" y="6990"/>
                    <a:pt x="4347" y="6966"/>
                  </a:cubicBezTo>
                  <a:cubicBezTo>
                    <a:pt x="4537" y="6680"/>
                    <a:pt x="4644" y="6323"/>
                    <a:pt x="4644" y="5966"/>
                  </a:cubicBezTo>
                  <a:cubicBezTo>
                    <a:pt x="4644" y="5859"/>
                    <a:pt x="4632" y="5775"/>
                    <a:pt x="4620" y="5680"/>
                  </a:cubicBezTo>
                  <a:lnTo>
                    <a:pt x="4620" y="5680"/>
                  </a:lnTo>
                  <a:cubicBezTo>
                    <a:pt x="5430" y="5859"/>
                    <a:pt x="5728" y="6251"/>
                    <a:pt x="5823" y="6430"/>
                  </a:cubicBezTo>
                  <a:cubicBezTo>
                    <a:pt x="5844" y="6482"/>
                    <a:pt x="5910" y="6516"/>
                    <a:pt x="5973" y="6516"/>
                  </a:cubicBezTo>
                  <a:cubicBezTo>
                    <a:pt x="5983" y="6516"/>
                    <a:pt x="5992" y="6515"/>
                    <a:pt x="6002" y="6513"/>
                  </a:cubicBezTo>
                  <a:cubicBezTo>
                    <a:pt x="6109" y="6501"/>
                    <a:pt x="6168" y="6382"/>
                    <a:pt x="6121" y="6275"/>
                  </a:cubicBezTo>
                  <a:cubicBezTo>
                    <a:pt x="5990" y="6025"/>
                    <a:pt x="5633" y="5561"/>
                    <a:pt x="4656" y="5370"/>
                  </a:cubicBezTo>
                  <a:cubicBezTo>
                    <a:pt x="4646" y="5367"/>
                    <a:pt x="4634" y="5365"/>
                    <a:pt x="4622" y="5365"/>
                  </a:cubicBezTo>
                  <a:cubicBezTo>
                    <a:pt x="4594" y="5365"/>
                    <a:pt x="4562" y="5374"/>
                    <a:pt x="4537" y="5382"/>
                  </a:cubicBezTo>
                  <a:cubicBezTo>
                    <a:pt x="4501" y="5239"/>
                    <a:pt x="4418" y="5097"/>
                    <a:pt x="4347" y="4977"/>
                  </a:cubicBezTo>
                  <a:cubicBezTo>
                    <a:pt x="4359" y="4954"/>
                    <a:pt x="4394" y="4942"/>
                    <a:pt x="4418" y="4906"/>
                  </a:cubicBezTo>
                  <a:cubicBezTo>
                    <a:pt x="4859" y="4906"/>
                    <a:pt x="5252" y="5073"/>
                    <a:pt x="5573" y="5382"/>
                  </a:cubicBezTo>
                  <a:cubicBezTo>
                    <a:pt x="5597" y="5418"/>
                    <a:pt x="5644" y="5430"/>
                    <a:pt x="5692" y="5430"/>
                  </a:cubicBezTo>
                  <a:cubicBezTo>
                    <a:pt x="5752" y="5430"/>
                    <a:pt x="5787" y="5394"/>
                    <a:pt x="5823" y="5358"/>
                  </a:cubicBezTo>
                  <a:cubicBezTo>
                    <a:pt x="5847" y="5299"/>
                    <a:pt x="5847" y="5204"/>
                    <a:pt x="5787" y="5156"/>
                  </a:cubicBezTo>
                  <a:cubicBezTo>
                    <a:pt x="5454" y="4823"/>
                    <a:pt x="4990" y="4608"/>
                    <a:pt x="4513" y="4596"/>
                  </a:cubicBezTo>
                  <a:lnTo>
                    <a:pt x="4513" y="1251"/>
                  </a:lnTo>
                  <a:cubicBezTo>
                    <a:pt x="4513" y="727"/>
                    <a:pt x="4942" y="298"/>
                    <a:pt x="5466" y="298"/>
                  </a:cubicBezTo>
                  <a:lnTo>
                    <a:pt x="5752" y="298"/>
                  </a:lnTo>
                  <a:cubicBezTo>
                    <a:pt x="5787" y="298"/>
                    <a:pt x="5835" y="310"/>
                    <a:pt x="5883" y="310"/>
                  </a:cubicBezTo>
                  <a:cubicBezTo>
                    <a:pt x="6287" y="417"/>
                    <a:pt x="6549" y="786"/>
                    <a:pt x="6549" y="1227"/>
                  </a:cubicBezTo>
                  <a:lnTo>
                    <a:pt x="6549" y="1275"/>
                  </a:lnTo>
                  <a:cubicBezTo>
                    <a:pt x="6418" y="1287"/>
                    <a:pt x="6240" y="1334"/>
                    <a:pt x="6085" y="1489"/>
                  </a:cubicBezTo>
                  <a:cubicBezTo>
                    <a:pt x="5906" y="1644"/>
                    <a:pt x="5823" y="1882"/>
                    <a:pt x="5823" y="2203"/>
                  </a:cubicBezTo>
                  <a:cubicBezTo>
                    <a:pt x="5823" y="2287"/>
                    <a:pt x="5883" y="2346"/>
                    <a:pt x="5954" y="2358"/>
                  </a:cubicBezTo>
                  <a:cubicBezTo>
                    <a:pt x="5967" y="2361"/>
                    <a:pt x="5979" y="2362"/>
                    <a:pt x="5990" y="2362"/>
                  </a:cubicBezTo>
                  <a:cubicBezTo>
                    <a:pt x="6077" y="2362"/>
                    <a:pt x="6133" y="2287"/>
                    <a:pt x="6133" y="2203"/>
                  </a:cubicBezTo>
                  <a:cubicBezTo>
                    <a:pt x="6133" y="1977"/>
                    <a:pt x="6192" y="1822"/>
                    <a:pt x="6299" y="1727"/>
                  </a:cubicBezTo>
                  <a:cubicBezTo>
                    <a:pt x="6430" y="1584"/>
                    <a:pt x="6621" y="1584"/>
                    <a:pt x="6668" y="1584"/>
                  </a:cubicBezTo>
                  <a:cubicBezTo>
                    <a:pt x="7073" y="1679"/>
                    <a:pt x="7371" y="2060"/>
                    <a:pt x="7371" y="2513"/>
                  </a:cubicBezTo>
                  <a:cubicBezTo>
                    <a:pt x="7371" y="2644"/>
                    <a:pt x="7335" y="2775"/>
                    <a:pt x="7299" y="2918"/>
                  </a:cubicBezTo>
                  <a:cubicBezTo>
                    <a:pt x="7138" y="2832"/>
                    <a:pt x="6840" y="2736"/>
                    <a:pt x="6424" y="2736"/>
                  </a:cubicBezTo>
                  <a:cubicBezTo>
                    <a:pt x="6380" y="2736"/>
                    <a:pt x="6334" y="2737"/>
                    <a:pt x="6287" y="2739"/>
                  </a:cubicBezTo>
                  <a:cubicBezTo>
                    <a:pt x="6192" y="2739"/>
                    <a:pt x="6133" y="2799"/>
                    <a:pt x="6121" y="2882"/>
                  </a:cubicBezTo>
                  <a:cubicBezTo>
                    <a:pt x="6109" y="2989"/>
                    <a:pt x="6192" y="3061"/>
                    <a:pt x="6287" y="3061"/>
                  </a:cubicBezTo>
                  <a:cubicBezTo>
                    <a:pt x="6317" y="3059"/>
                    <a:pt x="6346" y="3059"/>
                    <a:pt x="6374" y="3059"/>
                  </a:cubicBezTo>
                  <a:cubicBezTo>
                    <a:pt x="6937" y="3059"/>
                    <a:pt x="7240" y="3275"/>
                    <a:pt x="7252" y="3275"/>
                  </a:cubicBezTo>
                  <a:lnTo>
                    <a:pt x="7264" y="3287"/>
                  </a:lnTo>
                  <a:cubicBezTo>
                    <a:pt x="7716" y="3537"/>
                    <a:pt x="7978" y="4025"/>
                    <a:pt x="7978" y="4561"/>
                  </a:cubicBezTo>
                  <a:cubicBezTo>
                    <a:pt x="7978" y="4858"/>
                    <a:pt x="7895" y="5144"/>
                    <a:pt x="7740" y="5382"/>
                  </a:cubicBezTo>
                  <a:cubicBezTo>
                    <a:pt x="7692" y="5454"/>
                    <a:pt x="7716" y="5549"/>
                    <a:pt x="7776" y="5608"/>
                  </a:cubicBezTo>
                  <a:cubicBezTo>
                    <a:pt x="7799" y="5632"/>
                    <a:pt x="7835" y="5632"/>
                    <a:pt x="7871" y="5632"/>
                  </a:cubicBezTo>
                  <a:cubicBezTo>
                    <a:pt x="7930" y="5632"/>
                    <a:pt x="7978" y="5608"/>
                    <a:pt x="8014" y="5561"/>
                  </a:cubicBezTo>
                  <a:cubicBezTo>
                    <a:pt x="8204" y="5263"/>
                    <a:pt x="8311" y="4918"/>
                    <a:pt x="8311" y="4561"/>
                  </a:cubicBezTo>
                  <a:cubicBezTo>
                    <a:pt x="8335" y="4001"/>
                    <a:pt x="8061" y="3453"/>
                    <a:pt x="7597" y="3120"/>
                  </a:cubicBezTo>
                  <a:cubicBezTo>
                    <a:pt x="7680" y="2941"/>
                    <a:pt x="7716" y="2751"/>
                    <a:pt x="7716" y="2560"/>
                  </a:cubicBezTo>
                  <a:cubicBezTo>
                    <a:pt x="7716" y="2013"/>
                    <a:pt x="7371" y="1537"/>
                    <a:pt x="6895" y="1358"/>
                  </a:cubicBezTo>
                  <a:lnTo>
                    <a:pt x="6895" y="1263"/>
                  </a:lnTo>
                  <a:cubicBezTo>
                    <a:pt x="6895" y="679"/>
                    <a:pt x="6525" y="179"/>
                    <a:pt x="5978" y="24"/>
                  </a:cubicBezTo>
                  <a:cubicBezTo>
                    <a:pt x="5930" y="13"/>
                    <a:pt x="5871" y="13"/>
                    <a:pt x="5823" y="1"/>
                  </a:cubicBezTo>
                  <a:lnTo>
                    <a:pt x="5478" y="1"/>
                  </a:lnTo>
                  <a:cubicBezTo>
                    <a:pt x="4787" y="1"/>
                    <a:pt x="4216" y="560"/>
                    <a:pt x="4216" y="1263"/>
                  </a:cubicBezTo>
                  <a:lnTo>
                    <a:pt x="4216" y="4692"/>
                  </a:lnTo>
                  <a:lnTo>
                    <a:pt x="4168" y="4727"/>
                  </a:lnTo>
                  <a:lnTo>
                    <a:pt x="4120" y="4692"/>
                  </a:lnTo>
                  <a:lnTo>
                    <a:pt x="4120" y="1263"/>
                  </a:lnTo>
                  <a:cubicBezTo>
                    <a:pt x="4120" y="560"/>
                    <a:pt x="3561" y="1"/>
                    <a:pt x="2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0" name="Google Shape;7380;p80"/>
            <p:cNvSpPr/>
            <p:nvPr/>
          </p:nvSpPr>
          <p:spPr>
            <a:xfrm>
              <a:off x="1022494" y="3006724"/>
              <a:ext cx="44162" cy="22271"/>
            </a:xfrm>
            <a:custGeom>
              <a:avLst/>
              <a:gdLst/>
              <a:ahLst/>
              <a:cxnLst/>
              <a:rect l="l" t="t" r="r" b="b"/>
              <a:pathLst>
                <a:path w="1394" h="703" extrusionOk="0">
                  <a:moveTo>
                    <a:pt x="454" y="0"/>
                  </a:moveTo>
                  <a:cubicBezTo>
                    <a:pt x="402" y="0"/>
                    <a:pt x="350" y="4"/>
                    <a:pt x="298" y="12"/>
                  </a:cubicBezTo>
                  <a:lnTo>
                    <a:pt x="155" y="24"/>
                  </a:lnTo>
                  <a:cubicBezTo>
                    <a:pt x="60" y="48"/>
                    <a:pt x="0" y="119"/>
                    <a:pt x="12" y="202"/>
                  </a:cubicBezTo>
                  <a:cubicBezTo>
                    <a:pt x="34" y="290"/>
                    <a:pt x="96" y="347"/>
                    <a:pt x="170" y="347"/>
                  </a:cubicBezTo>
                  <a:cubicBezTo>
                    <a:pt x="177" y="347"/>
                    <a:pt x="184" y="346"/>
                    <a:pt x="191" y="345"/>
                  </a:cubicBezTo>
                  <a:lnTo>
                    <a:pt x="346" y="321"/>
                  </a:lnTo>
                  <a:cubicBezTo>
                    <a:pt x="370" y="319"/>
                    <a:pt x="394" y="318"/>
                    <a:pt x="417" y="318"/>
                  </a:cubicBezTo>
                  <a:cubicBezTo>
                    <a:pt x="675" y="318"/>
                    <a:pt x="908" y="436"/>
                    <a:pt x="1072" y="643"/>
                  </a:cubicBezTo>
                  <a:cubicBezTo>
                    <a:pt x="1108" y="679"/>
                    <a:pt x="1143" y="702"/>
                    <a:pt x="1203" y="702"/>
                  </a:cubicBezTo>
                  <a:cubicBezTo>
                    <a:pt x="1239" y="702"/>
                    <a:pt x="1286" y="679"/>
                    <a:pt x="1298" y="667"/>
                  </a:cubicBezTo>
                  <a:cubicBezTo>
                    <a:pt x="1370" y="607"/>
                    <a:pt x="1394" y="524"/>
                    <a:pt x="1334" y="440"/>
                  </a:cubicBezTo>
                  <a:cubicBezTo>
                    <a:pt x="1126" y="171"/>
                    <a:pt x="802" y="0"/>
                    <a:pt x="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1" name="Google Shape;7381;p80"/>
            <p:cNvSpPr/>
            <p:nvPr/>
          </p:nvSpPr>
          <p:spPr>
            <a:xfrm>
              <a:off x="1086234" y="3100244"/>
              <a:ext cx="28322" cy="37002"/>
            </a:xfrm>
            <a:custGeom>
              <a:avLst/>
              <a:gdLst/>
              <a:ahLst/>
              <a:cxnLst/>
              <a:rect l="l" t="t" r="r" b="b"/>
              <a:pathLst>
                <a:path w="894" h="1168" extrusionOk="0">
                  <a:moveTo>
                    <a:pt x="181" y="1"/>
                  </a:moveTo>
                  <a:cubicBezTo>
                    <a:pt x="115" y="1"/>
                    <a:pt x="55" y="44"/>
                    <a:pt x="36" y="108"/>
                  </a:cubicBezTo>
                  <a:cubicBezTo>
                    <a:pt x="1" y="203"/>
                    <a:pt x="48" y="286"/>
                    <a:pt x="132" y="322"/>
                  </a:cubicBezTo>
                  <a:cubicBezTo>
                    <a:pt x="525" y="441"/>
                    <a:pt x="572" y="1025"/>
                    <a:pt x="572" y="1025"/>
                  </a:cubicBezTo>
                  <a:cubicBezTo>
                    <a:pt x="572" y="1108"/>
                    <a:pt x="644" y="1168"/>
                    <a:pt x="727" y="1168"/>
                  </a:cubicBezTo>
                  <a:lnTo>
                    <a:pt x="751" y="1168"/>
                  </a:lnTo>
                  <a:cubicBezTo>
                    <a:pt x="822" y="1168"/>
                    <a:pt x="894" y="1096"/>
                    <a:pt x="894" y="1001"/>
                  </a:cubicBezTo>
                  <a:cubicBezTo>
                    <a:pt x="894" y="977"/>
                    <a:pt x="846" y="203"/>
                    <a:pt x="239" y="13"/>
                  </a:cubicBezTo>
                  <a:cubicBezTo>
                    <a:pt x="220" y="4"/>
                    <a:pt x="200"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2" name="Google Shape;7382;p80"/>
            <p:cNvSpPr/>
            <p:nvPr/>
          </p:nvSpPr>
          <p:spPr>
            <a:xfrm>
              <a:off x="1023634" y="3077941"/>
              <a:ext cx="26041" cy="49167"/>
            </a:xfrm>
            <a:custGeom>
              <a:avLst/>
              <a:gdLst/>
              <a:ahLst/>
              <a:cxnLst/>
              <a:rect l="l" t="t" r="r" b="b"/>
              <a:pathLst>
                <a:path w="822" h="1552" extrusionOk="0">
                  <a:moveTo>
                    <a:pt x="646" y="0"/>
                  </a:moveTo>
                  <a:cubicBezTo>
                    <a:pt x="617" y="0"/>
                    <a:pt x="588" y="9"/>
                    <a:pt x="560" y="26"/>
                  </a:cubicBezTo>
                  <a:cubicBezTo>
                    <a:pt x="345" y="181"/>
                    <a:pt x="0" y="538"/>
                    <a:pt x="0" y="1383"/>
                  </a:cubicBezTo>
                  <a:cubicBezTo>
                    <a:pt x="0" y="1462"/>
                    <a:pt x="74" y="1551"/>
                    <a:pt x="163" y="1551"/>
                  </a:cubicBezTo>
                  <a:cubicBezTo>
                    <a:pt x="168" y="1551"/>
                    <a:pt x="173" y="1551"/>
                    <a:pt x="179" y="1550"/>
                  </a:cubicBezTo>
                  <a:cubicBezTo>
                    <a:pt x="250" y="1526"/>
                    <a:pt x="310" y="1455"/>
                    <a:pt x="310" y="1383"/>
                  </a:cubicBezTo>
                  <a:cubicBezTo>
                    <a:pt x="310" y="681"/>
                    <a:pt x="584" y="395"/>
                    <a:pt x="726" y="312"/>
                  </a:cubicBezTo>
                  <a:cubicBezTo>
                    <a:pt x="786" y="264"/>
                    <a:pt x="822" y="205"/>
                    <a:pt x="798" y="133"/>
                  </a:cubicBezTo>
                  <a:cubicBezTo>
                    <a:pt x="781" y="49"/>
                    <a:pt x="716" y="0"/>
                    <a:pt x="6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3" name="Google Shape;7383;p80"/>
            <p:cNvSpPr/>
            <p:nvPr/>
          </p:nvSpPr>
          <p:spPr>
            <a:xfrm>
              <a:off x="924413" y="3006819"/>
              <a:ext cx="44162" cy="22176"/>
            </a:xfrm>
            <a:custGeom>
              <a:avLst/>
              <a:gdLst/>
              <a:ahLst/>
              <a:cxnLst/>
              <a:rect l="l" t="t" r="r" b="b"/>
              <a:pathLst>
                <a:path w="1394" h="700" extrusionOk="0">
                  <a:moveTo>
                    <a:pt x="963" y="1"/>
                  </a:moveTo>
                  <a:cubicBezTo>
                    <a:pt x="614" y="1"/>
                    <a:pt x="272" y="163"/>
                    <a:pt x="60" y="437"/>
                  </a:cubicBezTo>
                  <a:cubicBezTo>
                    <a:pt x="1" y="521"/>
                    <a:pt x="25" y="616"/>
                    <a:pt x="96" y="664"/>
                  </a:cubicBezTo>
                  <a:cubicBezTo>
                    <a:pt x="120" y="676"/>
                    <a:pt x="156" y="699"/>
                    <a:pt x="179" y="699"/>
                  </a:cubicBezTo>
                  <a:cubicBezTo>
                    <a:pt x="227" y="699"/>
                    <a:pt x="287" y="664"/>
                    <a:pt x="322" y="640"/>
                  </a:cubicBezTo>
                  <a:cubicBezTo>
                    <a:pt x="464" y="433"/>
                    <a:pt x="716" y="315"/>
                    <a:pt x="976" y="315"/>
                  </a:cubicBezTo>
                  <a:cubicBezTo>
                    <a:pt x="1000" y="315"/>
                    <a:pt x="1025" y="316"/>
                    <a:pt x="1049" y="318"/>
                  </a:cubicBezTo>
                  <a:lnTo>
                    <a:pt x="1191" y="342"/>
                  </a:lnTo>
                  <a:cubicBezTo>
                    <a:pt x="1200" y="343"/>
                    <a:pt x="1208" y="344"/>
                    <a:pt x="1215" y="344"/>
                  </a:cubicBezTo>
                  <a:cubicBezTo>
                    <a:pt x="1298" y="344"/>
                    <a:pt x="1359" y="287"/>
                    <a:pt x="1370" y="199"/>
                  </a:cubicBezTo>
                  <a:cubicBezTo>
                    <a:pt x="1394" y="116"/>
                    <a:pt x="1334" y="21"/>
                    <a:pt x="1239" y="21"/>
                  </a:cubicBezTo>
                  <a:lnTo>
                    <a:pt x="1096" y="9"/>
                  </a:lnTo>
                  <a:cubicBezTo>
                    <a:pt x="1052" y="3"/>
                    <a:pt x="1007" y="1"/>
                    <a:pt x="9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4" name="Google Shape;7384;p80"/>
            <p:cNvSpPr/>
            <p:nvPr/>
          </p:nvSpPr>
          <p:spPr>
            <a:xfrm>
              <a:off x="929703" y="3158757"/>
              <a:ext cx="56232" cy="41849"/>
            </a:xfrm>
            <a:custGeom>
              <a:avLst/>
              <a:gdLst/>
              <a:ahLst/>
              <a:cxnLst/>
              <a:rect l="l" t="t" r="r" b="b"/>
              <a:pathLst>
                <a:path w="1775" h="1321" extrusionOk="0">
                  <a:moveTo>
                    <a:pt x="1604" y="1"/>
                  </a:moveTo>
                  <a:cubicBezTo>
                    <a:pt x="1586" y="1"/>
                    <a:pt x="1567" y="4"/>
                    <a:pt x="1548" y="11"/>
                  </a:cubicBezTo>
                  <a:cubicBezTo>
                    <a:pt x="179" y="309"/>
                    <a:pt x="36" y="1095"/>
                    <a:pt x="12" y="1118"/>
                  </a:cubicBezTo>
                  <a:cubicBezTo>
                    <a:pt x="1" y="1214"/>
                    <a:pt x="60" y="1297"/>
                    <a:pt x="155" y="1321"/>
                  </a:cubicBezTo>
                  <a:lnTo>
                    <a:pt x="179" y="1321"/>
                  </a:lnTo>
                  <a:cubicBezTo>
                    <a:pt x="251" y="1321"/>
                    <a:pt x="334" y="1261"/>
                    <a:pt x="346" y="1178"/>
                  </a:cubicBezTo>
                  <a:cubicBezTo>
                    <a:pt x="346" y="1178"/>
                    <a:pt x="477" y="571"/>
                    <a:pt x="1620" y="333"/>
                  </a:cubicBezTo>
                  <a:cubicBezTo>
                    <a:pt x="1715" y="309"/>
                    <a:pt x="1775" y="213"/>
                    <a:pt x="1739" y="130"/>
                  </a:cubicBezTo>
                  <a:cubicBezTo>
                    <a:pt x="1729" y="54"/>
                    <a:pt x="1674" y="1"/>
                    <a:pt x="16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5" name="Google Shape;7385;p80"/>
            <p:cNvSpPr/>
            <p:nvPr/>
          </p:nvSpPr>
          <p:spPr>
            <a:xfrm>
              <a:off x="876512" y="3100244"/>
              <a:ext cx="28322" cy="37002"/>
            </a:xfrm>
            <a:custGeom>
              <a:avLst/>
              <a:gdLst/>
              <a:ahLst/>
              <a:cxnLst/>
              <a:rect l="l" t="t" r="r" b="b"/>
              <a:pathLst>
                <a:path w="894" h="1168" extrusionOk="0">
                  <a:moveTo>
                    <a:pt x="714" y="1"/>
                  </a:moveTo>
                  <a:cubicBezTo>
                    <a:pt x="694" y="1"/>
                    <a:pt x="675" y="4"/>
                    <a:pt x="656" y="13"/>
                  </a:cubicBezTo>
                  <a:cubicBezTo>
                    <a:pt x="60" y="203"/>
                    <a:pt x="1" y="965"/>
                    <a:pt x="1" y="1001"/>
                  </a:cubicBezTo>
                  <a:cubicBezTo>
                    <a:pt x="1" y="1096"/>
                    <a:pt x="60" y="1168"/>
                    <a:pt x="144" y="1168"/>
                  </a:cubicBezTo>
                  <a:lnTo>
                    <a:pt x="156" y="1168"/>
                  </a:lnTo>
                  <a:cubicBezTo>
                    <a:pt x="251" y="1168"/>
                    <a:pt x="322" y="1108"/>
                    <a:pt x="322" y="1025"/>
                  </a:cubicBezTo>
                  <a:cubicBezTo>
                    <a:pt x="322" y="1025"/>
                    <a:pt x="358" y="441"/>
                    <a:pt x="751" y="322"/>
                  </a:cubicBezTo>
                  <a:cubicBezTo>
                    <a:pt x="846" y="286"/>
                    <a:pt x="894" y="203"/>
                    <a:pt x="858" y="108"/>
                  </a:cubicBezTo>
                  <a:cubicBezTo>
                    <a:pt x="840" y="44"/>
                    <a:pt x="779" y="1"/>
                    <a:pt x="7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6" name="Google Shape;7386;p80"/>
            <p:cNvSpPr/>
            <p:nvPr/>
          </p:nvSpPr>
          <p:spPr>
            <a:xfrm>
              <a:off x="941393" y="3077941"/>
              <a:ext cx="26453" cy="49484"/>
            </a:xfrm>
            <a:custGeom>
              <a:avLst/>
              <a:gdLst/>
              <a:ahLst/>
              <a:cxnLst/>
              <a:rect l="l" t="t" r="r" b="b"/>
              <a:pathLst>
                <a:path w="835" h="1562" extrusionOk="0">
                  <a:moveTo>
                    <a:pt x="185" y="0"/>
                  </a:moveTo>
                  <a:cubicBezTo>
                    <a:pt x="112" y="0"/>
                    <a:pt x="41" y="49"/>
                    <a:pt x="24" y="133"/>
                  </a:cubicBezTo>
                  <a:cubicBezTo>
                    <a:pt x="1" y="193"/>
                    <a:pt x="36" y="264"/>
                    <a:pt x="96" y="312"/>
                  </a:cubicBezTo>
                  <a:cubicBezTo>
                    <a:pt x="239" y="419"/>
                    <a:pt x="513" y="681"/>
                    <a:pt x="513" y="1395"/>
                  </a:cubicBezTo>
                  <a:cubicBezTo>
                    <a:pt x="513" y="1491"/>
                    <a:pt x="584" y="1562"/>
                    <a:pt x="679" y="1562"/>
                  </a:cubicBezTo>
                  <a:cubicBezTo>
                    <a:pt x="763" y="1562"/>
                    <a:pt x="834" y="1491"/>
                    <a:pt x="834" y="1395"/>
                  </a:cubicBezTo>
                  <a:cubicBezTo>
                    <a:pt x="834" y="538"/>
                    <a:pt x="513" y="181"/>
                    <a:pt x="274" y="26"/>
                  </a:cubicBezTo>
                  <a:cubicBezTo>
                    <a:pt x="247" y="9"/>
                    <a:pt x="216"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87" name="Google Shape;7387;p80"/>
          <p:cNvGrpSpPr/>
          <p:nvPr/>
        </p:nvGrpSpPr>
        <p:grpSpPr>
          <a:xfrm>
            <a:off x="3978523" y="2884661"/>
            <a:ext cx="348955" cy="346516"/>
            <a:chOff x="3978523" y="2884661"/>
            <a:chExt cx="348955" cy="346516"/>
          </a:xfrm>
        </p:grpSpPr>
        <p:sp>
          <p:nvSpPr>
            <p:cNvPr id="7388" name="Google Shape;7388;p80"/>
            <p:cNvSpPr/>
            <p:nvPr/>
          </p:nvSpPr>
          <p:spPr>
            <a:xfrm>
              <a:off x="4237285" y="2916658"/>
              <a:ext cx="58101" cy="56897"/>
            </a:xfrm>
            <a:custGeom>
              <a:avLst/>
              <a:gdLst/>
              <a:ahLst/>
              <a:cxnLst/>
              <a:rect l="l" t="t" r="r" b="b"/>
              <a:pathLst>
                <a:path w="1834" h="1796" extrusionOk="0">
                  <a:moveTo>
                    <a:pt x="1661" y="0"/>
                  </a:moveTo>
                  <a:cubicBezTo>
                    <a:pt x="1620" y="0"/>
                    <a:pt x="1578" y="15"/>
                    <a:pt x="1548" y="45"/>
                  </a:cubicBezTo>
                  <a:lnTo>
                    <a:pt x="60" y="1533"/>
                  </a:lnTo>
                  <a:cubicBezTo>
                    <a:pt x="0" y="1593"/>
                    <a:pt x="0" y="1700"/>
                    <a:pt x="60" y="1759"/>
                  </a:cubicBezTo>
                  <a:cubicBezTo>
                    <a:pt x="84" y="1783"/>
                    <a:pt x="131" y="1795"/>
                    <a:pt x="179" y="1795"/>
                  </a:cubicBezTo>
                  <a:cubicBezTo>
                    <a:pt x="215" y="1795"/>
                    <a:pt x="262" y="1783"/>
                    <a:pt x="298" y="1759"/>
                  </a:cubicBezTo>
                  <a:lnTo>
                    <a:pt x="1786" y="271"/>
                  </a:lnTo>
                  <a:cubicBezTo>
                    <a:pt x="1834" y="224"/>
                    <a:pt x="1834" y="116"/>
                    <a:pt x="1774" y="45"/>
                  </a:cubicBezTo>
                  <a:cubicBezTo>
                    <a:pt x="1745" y="15"/>
                    <a:pt x="1703" y="0"/>
                    <a:pt x="16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9" name="Google Shape;7389;p80"/>
            <p:cNvSpPr/>
            <p:nvPr/>
          </p:nvSpPr>
          <p:spPr>
            <a:xfrm>
              <a:off x="4216535" y="2886594"/>
              <a:ext cx="29843" cy="73751"/>
            </a:xfrm>
            <a:custGeom>
              <a:avLst/>
              <a:gdLst/>
              <a:ahLst/>
              <a:cxnLst/>
              <a:rect l="l" t="t" r="r" b="b"/>
              <a:pathLst>
                <a:path w="942" h="2328" extrusionOk="0">
                  <a:moveTo>
                    <a:pt x="760" y="0"/>
                  </a:moveTo>
                  <a:cubicBezTo>
                    <a:pt x="688" y="0"/>
                    <a:pt x="618" y="52"/>
                    <a:pt x="608" y="113"/>
                  </a:cubicBezTo>
                  <a:lnTo>
                    <a:pt x="24" y="2137"/>
                  </a:lnTo>
                  <a:cubicBezTo>
                    <a:pt x="1" y="2232"/>
                    <a:pt x="60" y="2316"/>
                    <a:pt x="132" y="2327"/>
                  </a:cubicBezTo>
                  <a:lnTo>
                    <a:pt x="179" y="2327"/>
                  </a:lnTo>
                  <a:cubicBezTo>
                    <a:pt x="251" y="2327"/>
                    <a:pt x="310" y="2292"/>
                    <a:pt x="322" y="2208"/>
                  </a:cubicBezTo>
                  <a:lnTo>
                    <a:pt x="905" y="184"/>
                  </a:lnTo>
                  <a:cubicBezTo>
                    <a:pt x="941" y="125"/>
                    <a:pt x="894" y="41"/>
                    <a:pt x="798" y="6"/>
                  </a:cubicBezTo>
                  <a:cubicBezTo>
                    <a:pt x="786" y="2"/>
                    <a:pt x="773" y="0"/>
                    <a:pt x="7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0" name="Google Shape;7390;p80"/>
            <p:cNvSpPr/>
            <p:nvPr/>
          </p:nvSpPr>
          <p:spPr>
            <a:xfrm>
              <a:off x="4176935" y="2884661"/>
              <a:ext cx="30571" cy="74163"/>
            </a:xfrm>
            <a:custGeom>
              <a:avLst/>
              <a:gdLst/>
              <a:ahLst/>
              <a:cxnLst/>
              <a:rect l="l" t="t" r="r" b="b"/>
              <a:pathLst>
                <a:path w="965" h="2341" extrusionOk="0">
                  <a:moveTo>
                    <a:pt x="187" y="0"/>
                  </a:moveTo>
                  <a:cubicBezTo>
                    <a:pt x="169" y="0"/>
                    <a:pt x="150" y="2"/>
                    <a:pt x="131" y="7"/>
                  </a:cubicBezTo>
                  <a:cubicBezTo>
                    <a:pt x="48" y="43"/>
                    <a:pt x="0" y="126"/>
                    <a:pt x="24" y="222"/>
                  </a:cubicBezTo>
                  <a:lnTo>
                    <a:pt x="643" y="2222"/>
                  </a:lnTo>
                  <a:cubicBezTo>
                    <a:pt x="655" y="2305"/>
                    <a:pt x="727" y="2341"/>
                    <a:pt x="786" y="2341"/>
                  </a:cubicBezTo>
                  <a:lnTo>
                    <a:pt x="834" y="2341"/>
                  </a:lnTo>
                  <a:cubicBezTo>
                    <a:pt x="917" y="2305"/>
                    <a:pt x="965" y="2210"/>
                    <a:pt x="953" y="2127"/>
                  </a:cubicBezTo>
                  <a:lnTo>
                    <a:pt x="346" y="114"/>
                  </a:lnTo>
                  <a:cubicBezTo>
                    <a:pt x="317" y="38"/>
                    <a:pt x="258" y="0"/>
                    <a:pt x="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1" name="Google Shape;7391;p80"/>
            <p:cNvSpPr/>
            <p:nvPr/>
          </p:nvSpPr>
          <p:spPr>
            <a:xfrm>
              <a:off x="4250116" y="2965762"/>
              <a:ext cx="74701" cy="28544"/>
            </a:xfrm>
            <a:custGeom>
              <a:avLst/>
              <a:gdLst/>
              <a:ahLst/>
              <a:cxnLst/>
              <a:rect l="l" t="t" r="r" b="b"/>
              <a:pathLst>
                <a:path w="2358" h="901" extrusionOk="0">
                  <a:moveTo>
                    <a:pt x="2194" y="1"/>
                  </a:moveTo>
                  <a:cubicBezTo>
                    <a:pt x="2181" y="1"/>
                    <a:pt x="2168" y="3"/>
                    <a:pt x="2155" y="7"/>
                  </a:cubicBezTo>
                  <a:lnTo>
                    <a:pt x="131" y="590"/>
                  </a:lnTo>
                  <a:cubicBezTo>
                    <a:pt x="36" y="626"/>
                    <a:pt x="0" y="710"/>
                    <a:pt x="24" y="781"/>
                  </a:cubicBezTo>
                  <a:cubicBezTo>
                    <a:pt x="36" y="852"/>
                    <a:pt x="119" y="900"/>
                    <a:pt x="179" y="900"/>
                  </a:cubicBezTo>
                  <a:lnTo>
                    <a:pt x="215" y="900"/>
                  </a:lnTo>
                  <a:lnTo>
                    <a:pt x="2239" y="317"/>
                  </a:lnTo>
                  <a:cubicBezTo>
                    <a:pt x="2322" y="293"/>
                    <a:pt x="2358" y="209"/>
                    <a:pt x="2346" y="114"/>
                  </a:cubicBezTo>
                  <a:cubicBezTo>
                    <a:pt x="2326" y="45"/>
                    <a:pt x="2258" y="1"/>
                    <a:pt x="21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2" name="Google Shape;7392;p80"/>
            <p:cNvSpPr/>
            <p:nvPr/>
          </p:nvSpPr>
          <p:spPr>
            <a:xfrm>
              <a:off x="4251985" y="3004443"/>
              <a:ext cx="75493" cy="29462"/>
            </a:xfrm>
            <a:custGeom>
              <a:avLst/>
              <a:gdLst/>
              <a:ahLst/>
              <a:cxnLst/>
              <a:rect l="l" t="t" r="r" b="b"/>
              <a:pathLst>
                <a:path w="2383" h="930" extrusionOk="0">
                  <a:moveTo>
                    <a:pt x="175" y="1"/>
                  </a:moveTo>
                  <a:cubicBezTo>
                    <a:pt x="104" y="1"/>
                    <a:pt x="43" y="46"/>
                    <a:pt x="25" y="120"/>
                  </a:cubicBezTo>
                  <a:cubicBezTo>
                    <a:pt x="1" y="203"/>
                    <a:pt x="37" y="298"/>
                    <a:pt x="132" y="322"/>
                  </a:cubicBezTo>
                  <a:lnTo>
                    <a:pt x="2144" y="929"/>
                  </a:lnTo>
                  <a:lnTo>
                    <a:pt x="2180" y="929"/>
                  </a:lnTo>
                  <a:cubicBezTo>
                    <a:pt x="2263" y="929"/>
                    <a:pt x="2323" y="893"/>
                    <a:pt x="2334" y="810"/>
                  </a:cubicBezTo>
                  <a:cubicBezTo>
                    <a:pt x="2382" y="739"/>
                    <a:pt x="2334" y="655"/>
                    <a:pt x="2239" y="620"/>
                  </a:cubicBezTo>
                  <a:lnTo>
                    <a:pt x="239" y="12"/>
                  </a:lnTo>
                  <a:cubicBezTo>
                    <a:pt x="217" y="4"/>
                    <a:pt x="196" y="1"/>
                    <a:pt x="1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3" name="Google Shape;7393;p80"/>
            <p:cNvSpPr/>
            <p:nvPr/>
          </p:nvSpPr>
          <p:spPr>
            <a:xfrm>
              <a:off x="4033615" y="2996428"/>
              <a:ext cx="73941" cy="84237"/>
            </a:xfrm>
            <a:custGeom>
              <a:avLst/>
              <a:gdLst/>
              <a:ahLst/>
              <a:cxnLst/>
              <a:rect l="l" t="t" r="r" b="b"/>
              <a:pathLst>
                <a:path w="2334" h="2659" extrusionOk="0">
                  <a:moveTo>
                    <a:pt x="2157" y="0"/>
                  </a:moveTo>
                  <a:cubicBezTo>
                    <a:pt x="2112" y="0"/>
                    <a:pt x="2069" y="18"/>
                    <a:pt x="2036" y="51"/>
                  </a:cubicBezTo>
                  <a:lnTo>
                    <a:pt x="60" y="2397"/>
                  </a:lnTo>
                  <a:cubicBezTo>
                    <a:pt x="0" y="2468"/>
                    <a:pt x="12" y="2551"/>
                    <a:pt x="72" y="2611"/>
                  </a:cubicBezTo>
                  <a:cubicBezTo>
                    <a:pt x="107" y="2647"/>
                    <a:pt x="143" y="2659"/>
                    <a:pt x="179" y="2659"/>
                  </a:cubicBezTo>
                  <a:cubicBezTo>
                    <a:pt x="226" y="2659"/>
                    <a:pt x="262" y="2647"/>
                    <a:pt x="298" y="2599"/>
                  </a:cubicBezTo>
                  <a:lnTo>
                    <a:pt x="2274" y="265"/>
                  </a:lnTo>
                  <a:cubicBezTo>
                    <a:pt x="2334" y="194"/>
                    <a:pt x="2322" y="87"/>
                    <a:pt x="2262" y="39"/>
                  </a:cubicBezTo>
                  <a:cubicBezTo>
                    <a:pt x="2230" y="12"/>
                    <a:pt x="2193" y="0"/>
                    <a:pt x="21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4" name="Google Shape;7394;p80"/>
            <p:cNvSpPr/>
            <p:nvPr/>
          </p:nvSpPr>
          <p:spPr>
            <a:xfrm>
              <a:off x="3978523" y="2931738"/>
              <a:ext cx="303684" cy="299439"/>
            </a:xfrm>
            <a:custGeom>
              <a:avLst/>
              <a:gdLst/>
              <a:ahLst/>
              <a:cxnLst/>
              <a:rect l="l" t="t" r="r" b="b"/>
              <a:pathLst>
                <a:path w="9586" h="9452" extrusionOk="0">
                  <a:moveTo>
                    <a:pt x="5564" y="351"/>
                  </a:moveTo>
                  <a:cubicBezTo>
                    <a:pt x="5790" y="351"/>
                    <a:pt x="6037" y="460"/>
                    <a:pt x="6252" y="664"/>
                  </a:cubicBezTo>
                  <a:cubicBezTo>
                    <a:pt x="6490" y="902"/>
                    <a:pt x="6585" y="1236"/>
                    <a:pt x="6525" y="1486"/>
                  </a:cubicBezTo>
                  <a:lnTo>
                    <a:pt x="5418" y="367"/>
                  </a:lnTo>
                  <a:cubicBezTo>
                    <a:pt x="5465" y="356"/>
                    <a:pt x="5514" y="351"/>
                    <a:pt x="5564" y="351"/>
                  </a:cubicBezTo>
                  <a:close/>
                  <a:moveTo>
                    <a:pt x="5001" y="414"/>
                  </a:moveTo>
                  <a:lnTo>
                    <a:pt x="6502" y="1915"/>
                  </a:lnTo>
                  <a:lnTo>
                    <a:pt x="6192" y="2236"/>
                  </a:lnTo>
                  <a:lnTo>
                    <a:pt x="4680" y="724"/>
                  </a:lnTo>
                  <a:lnTo>
                    <a:pt x="5001" y="414"/>
                  </a:lnTo>
                  <a:close/>
                  <a:moveTo>
                    <a:pt x="8162" y="2958"/>
                  </a:moveTo>
                  <a:cubicBezTo>
                    <a:pt x="8390" y="2958"/>
                    <a:pt x="8640" y="3065"/>
                    <a:pt x="8835" y="3260"/>
                  </a:cubicBezTo>
                  <a:cubicBezTo>
                    <a:pt x="9085" y="3510"/>
                    <a:pt x="9192" y="3843"/>
                    <a:pt x="9133" y="4093"/>
                  </a:cubicBezTo>
                  <a:lnTo>
                    <a:pt x="8014" y="2974"/>
                  </a:lnTo>
                  <a:cubicBezTo>
                    <a:pt x="8061" y="2963"/>
                    <a:pt x="8111" y="2958"/>
                    <a:pt x="8162" y="2958"/>
                  </a:cubicBezTo>
                  <a:close/>
                  <a:moveTo>
                    <a:pt x="7597" y="3022"/>
                  </a:moveTo>
                  <a:lnTo>
                    <a:pt x="7633" y="3046"/>
                  </a:lnTo>
                  <a:lnTo>
                    <a:pt x="9109" y="4522"/>
                  </a:lnTo>
                  <a:lnTo>
                    <a:pt x="8776" y="4820"/>
                  </a:lnTo>
                  <a:lnTo>
                    <a:pt x="7287" y="3331"/>
                  </a:lnTo>
                  <a:lnTo>
                    <a:pt x="7597" y="3022"/>
                  </a:lnTo>
                  <a:close/>
                  <a:moveTo>
                    <a:pt x="3846" y="4712"/>
                  </a:moveTo>
                  <a:lnTo>
                    <a:pt x="4823" y="5689"/>
                  </a:lnTo>
                  <a:lnTo>
                    <a:pt x="4204" y="6403"/>
                  </a:lnTo>
                  <a:lnTo>
                    <a:pt x="3120" y="5308"/>
                  </a:lnTo>
                  <a:lnTo>
                    <a:pt x="3846" y="4712"/>
                  </a:lnTo>
                  <a:close/>
                  <a:moveTo>
                    <a:pt x="3454" y="7320"/>
                  </a:moveTo>
                  <a:lnTo>
                    <a:pt x="3537" y="7415"/>
                  </a:lnTo>
                  <a:lnTo>
                    <a:pt x="4787" y="8665"/>
                  </a:lnTo>
                  <a:lnTo>
                    <a:pt x="4311" y="9142"/>
                  </a:lnTo>
                  <a:lnTo>
                    <a:pt x="2977" y="7796"/>
                  </a:lnTo>
                  <a:lnTo>
                    <a:pt x="3454" y="7320"/>
                  </a:lnTo>
                  <a:close/>
                  <a:moveTo>
                    <a:pt x="5006" y="1"/>
                  </a:moveTo>
                  <a:cubicBezTo>
                    <a:pt x="4966" y="1"/>
                    <a:pt x="4924" y="15"/>
                    <a:pt x="4894" y="45"/>
                  </a:cubicBezTo>
                  <a:lnTo>
                    <a:pt x="4442" y="486"/>
                  </a:lnTo>
                  <a:cubicBezTo>
                    <a:pt x="4430" y="486"/>
                    <a:pt x="4418" y="474"/>
                    <a:pt x="4382" y="474"/>
                  </a:cubicBezTo>
                  <a:cubicBezTo>
                    <a:pt x="4347" y="474"/>
                    <a:pt x="4299" y="510"/>
                    <a:pt x="4263" y="533"/>
                  </a:cubicBezTo>
                  <a:lnTo>
                    <a:pt x="1049" y="4439"/>
                  </a:lnTo>
                  <a:lnTo>
                    <a:pt x="965" y="4343"/>
                  </a:lnTo>
                  <a:cubicBezTo>
                    <a:pt x="935" y="4314"/>
                    <a:pt x="894" y="4299"/>
                    <a:pt x="852" y="4299"/>
                  </a:cubicBezTo>
                  <a:cubicBezTo>
                    <a:pt x="810" y="4299"/>
                    <a:pt x="769" y="4314"/>
                    <a:pt x="739" y="4343"/>
                  </a:cubicBezTo>
                  <a:lnTo>
                    <a:pt x="36" y="5046"/>
                  </a:lnTo>
                  <a:cubicBezTo>
                    <a:pt x="13" y="5070"/>
                    <a:pt x="1" y="5117"/>
                    <a:pt x="1" y="5165"/>
                  </a:cubicBezTo>
                  <a:cubicBezTo>
                    <a:pt x="1" y="5213"/>
                    <a:pt x="13" y="5248"/>
                    <a:pt x="36" y="5284"/>
                  </a:cubicBezTo>
                  <a:lnTo>
                    <a:pt x="691" y="5939"/>
                  </a:lnTo>
                  <a:cubicBezTo>
                    <a:pt x="721" y="5969"/>
                    <a:pt x="763" y="5983"/>
                    <a:pt x="804" y="5983"/>
                  </a:cubicBezTo>
                  <a:cubicBezTo>
                    <a:pt x="846" y="5983"/>
                    <a:pt x="888" y="5969"/>
                    <a:pt x="918" y="5939"/>
                  </a:cubicBezTo>
                  <a:cubicBezTo>
                    <a:pt x="977" y="5879"/>
                    <a:pt x="977" y="5772"/>
                    <a:pt x="918" y="5713"/>
                  </a:cubicBezTo>
                  <a:lnTo>
                    <a:pt x="382" y="5177"/>
                  </a:lnTo>
                  <a:lnTo>
                    <a:pt x="858" y="4701"/>
                  </a:lnTo>
                  <a:lnTo>
                    <a:pt x="941" y="4796"/>
                  </a:lnTo>
                  <a:lnTo>
                    <a:pt x="2096" y="5939"/>
                  </a:lnTo>
                  <a:lnTo>
                    <a:pt x="2180" y="6022"/>
                  </a:lnTo>
                  <a:lnTo>
                    <a:pt x="1703" y="6498"/>
                  </a:lnTo>
                  <a:lnTo>
                    <a:pt x="1346" y="6141"/>
                  </a:lnTo>
                  <a:cubicBezTo>
                    <a:pt x="1316" y="6111"/>
                    <a:pt x="1278" y="6097"/>
                    <a:pt x="1239" y="6097"/>
                  </a:cubicBezTo>
                  <a:cubicBezTo>
                    <a:pt x="1200" y="6097"/>
                    <a:pt x="1162" y="6111"/>
                    <a:pt x="1132" y="6141"/>
                  </a:cubicBezTo>
                  <a:cubicBezTo>
                    <a:pt x="1072" y="6201"/>
                    <a:pt x="1072" y="6308"/>
                    <a:pt x="1132" y="6367"/>
                  </a:cubicBezTo>
                  <a:lnTo>
                    <a:pt x="1584" y="6832"/>
                  </a:lnTo>
                  <a:cubicBezTo>
                    <a:pt x="1620" y="6856"/>
                    <a:pt x="1668" y="6879"/>
                    <a:pt x="1703" y="6879"/>
                  </a:cubicBezTo>
                  <a:cubicBezTo>
                    <a:pt x="1751" y="6879"/>
                    <a:pt x="1799" y="6856"/>
                    <a:pt x="1822" y="6832"/>
                  </a:cubicBezTo>
                  <a:lnTo>
                    <a:pt x="2525" y="6129"/>
                  </a:lnTo>
                  <a:cubicBezTo>
                    <a:pt x="2561" y="6106"/>
                    <a:pt x="2573" y="6058"/>
                    <a:pt x="2573" y="6010"/>
                  </a:cubicBezTo>
                  <a:cubicBezTo>
                    <a:pt x="2573" y="5963"/>
                    <a:pt x="2549" y="5927"/>
                    <a:pt x="2525" y="5891"/>
                  </a:cubicBezTo>
                  <a:lnTo>
                    <a:pt x="2430" y="5808"/>
                  </a:lnTo>
                  <a:lnTo>
                    <a:pt x="2846" y="5463"/>
                  </a:lnTo>
                  <a:lnTo>
                    <a:pt x="3977" y="6594"/>
                  </a:lnTo>
                  <a:lnTo>
                    <a:pt x="3644" y="7010"/>
                  </a:lnTo>
                  <a:lnTo>
                    <a:pt x="3549" y="6915"/>
                  </a:lnTo>
                  <a:cubicBezTo>
                    <a:pt x="3525" y="6891"/>
                    <a:pt x="3477" y="6879"/>
                    <a:pt x="3430" y="6879"/>
                  </a:cubicBezTo>
                  <a:cubicBezTo>
                    <a:pt x="3394" y="6879"/>
                    <a:pt x="3346" y="6891"/>
                    <a:pt x="3311" y="6915"/>
                  </a:cubicBezTo>
                  <a:lnTo>
                    <a:pt x="2620" y="7618"/>
                  </a:lnTo>
                  <a:cubicBezTo>
                    <a:pt x="2561" y="7677"/>
                    <a:pt x="2561" y="7784"/>
                    <a:pt x="2620" y="7844"/>
                  </a:cubicBezTo>
                  <a:lnTo>
                    <a:pt x="4180" y="9404"/>
                  </a:lnTo>
                  <a:cubicBezTo>
                    <a:pt x="4204" y="9439"/>
                    <a:pt x="4251" y="9451"/>
                    <a:pt x="4299" y="9451"/>
                  </a:cubicBezTo>
                  <a:cubicBezTo>
                    <a:pt x="4335" y="9451"/>
                    <a:pt x="4382" y="9439"/>
                    <a:pt x="4418" y="9404"/>
                  </a:cubicBezTo>
                  <a:lnTo>
                    <a:pt x="5109" y="8701"/>
                  </a:lnTo>
                  <a:cubicBezTo>
                    <a:pt x="5168" y="8642"/>
                    <a:pt x="5168" y="8546"/>
                    <a:pt x="5109" y="8487"/>
                  </a:cubicBezTo>
                  <a:lnTo>
                    <a:pt x="5025" y="8392"/>
                  </a:lnTo>
                  <a:lnTo>
                    <a:pt x="6871" y="6879"/>
                  </a:lnTo>
                  <a:cubicBezTo>
                    <a:pt x="6942" y="6820"/>
                    <a:pt x="6942" y="6713"/>
                    <a:pt x="6883" y="6653"/>
                  </a:cubicBezTo>
                  <a:cubicBezTo>
                    <a:pt x="6851" y="6616"/>
                    <a:pt x="6807" y="6598"/>
                    <a:pt x="6764" y="6598"/>
                  </a:cubicBezTo>
                  <a:cubicBezTo>
                    <a:pt x="6724" y="6598"/>
                    <a:pt x="6685" y="6613"/>
                    <a:pt x="6656" y="6641"/>
                  </a:cubicBezTo>
                  <a:lnTo>
                    <a:pt x="4799" y="8165"/>
                  </a:lnTo>
                  <a:lnTo>
                    <a:pt x="3870" y="7237"/>
                  </a:lnTo>
                  <a:lnTo>
                    <a:pt x="6990" y="3450"/>
                  </a:lnTo>
                  <a:lnTo>
                    <a:pt x="8597" y="5058"/>
                  </a:lnTo>
                  <a:lnTo>
                    <a:pt x="7168" y="6236"/>
                  </a:lnTo>
                  <a:cubicBezTo>
                    <a:pt x="7097" y="6296"/>
                    <a:pt x="7097" y="6403"/>
                    <a:pt x="7156" y="6463"/>
                  </a:cubicBezTo>
                  <a:cubicBezTo>
                    <a:pt x="7188" y="6500"/>
                    <a:pt x="7228" y="6518"/>
                    <a:pt x="7269" y="6518"/>
                  </a:cubicBezTo>
                  <a:cubicBezTo>
                    <a:pt x="7306" y="6518"/>
                    <a:pt x="7342" y="6503"/>
                    <a:pt x="7371" y="6475"/>
                  </a:cubicBezTo>
                  <a:lnTo>
                    <a:pt x="8942" y="5177"/>
                  </a:lnTo>
                  <a:cubicBezTo>
                    <a:pt x="8966" y="5153"/>
                    <a:pt x="9002" y="5105"/>
                    <a:pt x="9002" y="5058"/>
                  </a:cubicBezTo>
                  <a:cubicBezTo>
                    <a:pt x="9002" y="5046"/>
                    <a:pt x="9002" y="5010"/>
                    <a:pt x="8978" y="4998"/>
                  </a:cubicBezTo>
                  <a:lnTo>
                    <a:pt x="9431" y="4558"/>
                  </a:lnTo>
                  <a:cubicBezTo>
                    <a:pt x="9434" y="4558"/>
                    <a:pt x="9438" y="4559"/>
                    <a:pt x="9441" y="4559"/>
                  </a:cubicBezTo>
                  <a:cubicBezTo>
                    <a:pt x="9502" y="4559"/>
                    <a:pt x="9499" y="4459"/>
                    <a:pt x="9442" y="4403"/>
                  </a:cubicBezTo>
                  <a:lnTo>
                    <a:pt x="9383" y="4343"/>
                  </a:lnTo>
                  <a:cubicBezTo>
                    <a:pt x="9585" y="3939"/>
                    <a:pt x="9466" y="3427"/>
                    <a:pt x="9073" y="3034"/>
                  </a:cubicBezTo>
                  <a:cubicBezTo>
                    <a:pt x="8812" y="2773"/>
                    <a:pt x="8485" y="2635"/>
                    <a:pt x="8174" y="2635"/>
                  </a:cubicBezTo>
                  <a:cubicBezTo>
                    <a:pt x="8031" y="2635"/>
                    <a:pt x="7891" y="2664"/>
                    <a:pt x="7764" y="2724"/>
                  </a:cubicBezTo>
                  <a:lnTo>
                    <a:pt x="7704" y="2665"/>
                  </a:lnTo>
                  <a:cubicBezTo>
                    <a:pt x="7680" y="2629"/>
                    <a:pt x="7633" y="2617"/>
                    <a:pt x="7585" y="2617"/>
                  </a:cubicBezTo>
                  <a:cubicBezTo>
                    <a:pt x="7537" y="2617"/>
                    <a:pt x="7502" y="2629"/>
                    <a:pt x="7466" y="2665"/>
                  </a:cubicBezTo>
                  <a:lnTo>
                    <a:pt x="7025" y="3105"/>
                  </a:lnTo>
                  <a:cubicBezTo>
                    <a:pt x="7002" y="3105"/>
                    <a:pt x="6990" y="3093"/>
                    <a:pt x="6966" y="3093"/>
                  </a:cubicBezTo>
                  <a:cubicBezTo>
                    <a:pt x="6918" y="3093"/>
                    <a:pt x="6871" y="3129"/>
                    <a:pt x="6847" y="3153"/>
                  </a:cubicBezTo>
                  <a:lnTo>
                    <a:pt x="5013" y="5415"/>
                  </a:lnTo>
                  <a:lnTo>
                    <a:pt x="4085" y="4498"/>
                  </a:lnTo>
                  <a:lnTo>
                    <a:pt x="4501" y="4153"/>
                  </a:lnTo>
                  <a:cubicBezTo>
                    <a:pt x="4573" y="4093"/>
                    <a:pt x="4573" y="3986"/>
                    <a:pt x="4513" y="3927"/>
                  </a:cubicBezTo>
                  <a:cubicBezTo>
                    <a:pt x="4488" y="3889"/>
                    <a:pt x="4447" y="3872"/>
                    <a:pt x="4405" y="3872"/>
                  </a:cubicBezTo>
                  <a:cubicBezTo>
                    <a:pt x="4367" y="3872"/>
                    <a:pt x="4327" y="3886"/>
                    <a:pt x="4299" y="3915"/>
                  </a:cubicBezTo>
                  <a:lnTo>
                    <a:pt x="3739" y="4379"/>
                  </a:lnTo>
                  <a:lnTo>
                    <a:pt x="2215" y="5641"/>
                  </a:lnTo>
                  <a:lnTo>
                    <a:pt x="1275" y="4701"/>
                  </a:lnTo>
                  <a:lnTo>
                    <a:pt x="4406" y="926"/>
                  </a:lnTo>
                  <a:lnTo>
                    <a:pt x="6002" y="2534"/>
                  </a:lnTo>
                  <a:lnTo>
                    <a:pt x="4799" y="3522"/>
                  </a:lnTo>
                  <a:cubicBezTo>
                    <a:pt x="4728" y="3581"/>
                    <a:pt x="4728" y="3689"/>
                    <a:pt x="4787" y="3748"/>
                  </a:cubicBezTo>
                  <a:cubicBezTo>
                    <a:pt x="4818" y="3785"/>
                    <a:pt x="4862" y="3803"/>
                    <a:pt x="4906" y="3803"/>
                  </a:cubicBezTo>
                  <a:cubicBezTo>
                    <a:pt x="4946" y="3803"/>
                    <a:pt x="4985" y="3788"/>
                    <a:pt x="5013" y="3760"/>
                  </a:cubicBezTo>
                  <a:lnTo>
                    <a:pt x="6347" y="2653"/>
                  </a:lnTo>
                  <a:cubicBezTo>
                    <a:pt x="6383" y="2617"/>
                    <a:pt x="6406" y="2569"/>
                    <a:pt x="6406" y="2534"/>
                  </a:cubicBezTo>
                  <a:lnTo>
                    <a:pt x="6406" y="2474"/>
                  </a:lnTo>
                  <a:lnTo>
                    <a:pt x="6859" y="2022"/>
                  </a:lnTo>
                  <a:cubicBezTo>
                    <a:pt x="6883" y="1998"/>
                    <a:pt x="6894" y="1950"/>
                    <a:pt x="6894" y="1903"/>
                  </a:cubicBezTo>
                  <a:cubicBezTo>
                    <a:pt x="6894" y="1855"/>
                    <a:pt x="6883" y="1819"/>
                    <a:pt x="6859" y="1784"/>
                  </a:cubicBezTo>
                  <a:lnTo>
                    <a:pt x="6799" y="1724"/>
                  </a:lnTo>
                  <a:cubicBezTo>
                    <a:pt x="6990" y="1319"/>
                    <a:pt x="6871" y="807"/>
                    <a:pt x="6478" y="414"/>
                  </a:cubicBezTo>
                  <a:cubicBezTo>
                    <a:pt x="6217" y="153"/>
                    <a:pt x="5889" y="15"/>
                    <a:pt x="5578" y="15"/>
                  </a:cubicBezTo>
                  <a:cubicBezTo>
                    <a:pt x="5435" y="15"/>
                    <a:pt x="5296" y="45"/>
                    <a:pt x="5168" y="105"/>
                  </a:cubicBezTo>
                  <a:lnTo>
                    <a:pt x="5109" y="45"/>
                  </a:lnTo>
                  <a:cubicBezTo>
                    <a:pt x="5085" y="15"/>
                    <a:pt x="5046" y="1"/>
                    <a:pt x="50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5" name="Google Shape;7395;p80"/>
            <p:cNvSpPr/>
            <p:nvPr/>
          </p:nvSpPr>
          <p:spPr>
            <a:xfrm>
              <a:off x="4116204" y="3078638"/>
              <a:ext cx="73973" cy="84269"/>
            </a:xfrm>
            <a:custGeom>
              <a:avLst/>
              <a:gdLst/>
              <a:ahLst/>
              <a:cxnLst/>
              <a:rect l="l" t="t" r="r" b="b"/>
              <a:pathLst>
                <a:path w="2335" h="2660" extrusionOk="0">
                  <a:moveTo>
                    <a:pt x="2152" y="1"/>
                  </a:moveTo>
                  <a:cubicBezTo>
                    <a:pt x="2109" y="1"/>
                    <a:pt x="2069" y="19"/>
                    <a:pt x="2037" y="52"/>
                  </a:cubicBezTo>
                  <a:lnTo>
                    <a:pt x="60" y="2385"/>
                  </a:lnTo>
                  <a:cubicBezTo>
                    <a:pt x="1" y="2457"/>
                    <a:pt x="12" y="2552"/>
                    <a:pt x="72" y="2612"/>
                  </a:cubicBezTo>
                  <a:cubicBezTo>
                    <a:pt x="96" y="2635"/>
                    <a:pt x="143" y="2659"/>
                    <a:pt x="179" y="2659"/>
                  </a:cubicBezTo>
                  <a:cubicBezTo>
                    <a:pt x="215" y="2659"/>
                    <a:pt x="262" y="2635"/>
                    <a:pt x="298" y="2600"/>
                  </a:cubicBezTo>
                  <a:lnTo>
                    <a:pt x="2275" y="254"/>
                  </a:lnTo>
                  <a:cubicBezTo>
                    <a:pt x="2334" y="195"/>
                    <a:pt x="2322" y="99"/>
                    <a:pt x="2263" y="40"/>
                  </a:cubicBezTo>
                  <a:cubicBezTo>
                    <a:pt x="2225" y="13"/>
                    <a:pt x="2188" y="1"/>
                    <a:pt x="215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96" name="Google Shape;7396;p80"/>
          <p:cNvGrpSpPr/>
          <p:nvPr/>
        </p:nvGrpSpPr>
        <p:grpSpPr>
          <a:xfrm>
            <a:off x="3527780" y="2885263"/>
            <a:ext cx="347435" cy="345534"/>
            <a:chOff x="3527780" y="2885263"/>
            <a:chExt cx="347435" cy="345534"/>
          </a:xfrm>
        </p:grpSpPr>
        <p:sp>
          <p:nvSpPr>
            <p:cNvPr id="7397" name="Google Shape;7397;p80"/>
            <p:cNvSpPr/>
            <p:nvPr/>
          </p:nvSpPr>
          <p:spPr>
            <a:xfrm>
              <a:off x="3527780" y="2885263"/>
              <a:ext cx="347435" cy="345534"/>
            </a:xfrm>
            <a:custGeom>
              <a:avLst/>
              <a:gdLst/>
              <a:ahLst/>
              <a:cxnLst/>
              <a:rect l="l" t="t" r="r" b="b"/>
              <a:pathLst>
                <a:path w="10967" h="10907" extrusionOk="0">
                  <a:moveTo>
                    <a:pt x="3751" y="298"/>
                  </a:moveTo>
                  <a:cubicBezTo>
                    <a:pt x="3811" y="298"/>
                    <a:pt x="3847" y="345"/>
                    <a:pt x="3847" y="405"/>
                  </a:cubicBezTo>
                  <a:cubicBezTo>
                    <a:pt x="3847" y="464"/>
                    <a:pt x="3811" y="512"/>
                    <a:pt x="3751" y="512"/>
                  </a:cubicBezTo>
                  <a:cubicBezTo>
                    <a:pt x="3692" y="512"/>
                    <a:pt x="3644" y="464"/>
                    <a:pt x="3644" y="405"/>
                  </a:cubicBezTo>
                  <a:cubicBezTo>
                    <a:pt x="3656" y="345"/>
                    <a:pt x="3704" y="298"/>
                    <a:pt x="3751" y="298"/>
                  </a:cubicBezTo>
                  <a:close/>
                  <a:moveTo>
                    <a:pt x="5490" y="298"/>
                  </a:moveTo>
                  <a:cubicBezTo>
                    <a:pt x="5549" y="298"/>
                    <a:pt x="5597" y="345"/>
                    <a:pt x="5597" y="405"/>
                  </a:cubicBezTo>
                  <a:cubicBezTo>
                    <a:pt x="5597" y="464"/>
                    <a:pt x="5549" y="512"/>
                    <a:pt x="5490" y="512"/>
                  </a:cubicBezTo>
                  <a:cubicBezTo>
                    <a:pt x="5430" y="512"/>
                    <a:pt x="5382" y="464"/>
                    <a:pt x="5382" y="405"/>
                  </a:cubicBezTo>
                  <a:cubicBezTo>
                    <a:pt x="5382" y="345"/>
                    <a:pt x="5430" y="298"/>
                    <a:pt x="5490" y="298"/>
                  </a:cubicBezTo>
                  <a:close/>
                  <a:moveTo>
                    <a:pt x="7216" y="298"/>
                  </a:moveTo>
                  <a:cubicBezTo>
                    <a:pt x="7276" y="298"/>
                    <a:pt x="7323" y="345"/>
                    <a:pt x="7323" y="405"/>
                  </a:cubicBezTo>
                  <a:cubicBezTo>
                    <a:pt x="7323" y="464"/>
                    <a:pt x="7276" y="512"/>
                    <a:pt x="7216" y="512"/>
                  </a:cubicBezTo>
                  <a:cubicBezTo>
                    <a:pt x="7156" y="512"/>
                    <a:pt x="7109" y="464"/>
                    <a:pt x="7109" y="405"/>
                  </a:cubicBezTo>
                  <a:cubicBezTo>
                    <a:pt x="7109" y="345"/>
                    <a:pt x="7156" y="298"/>
                    <a:pt x="7216" y="298"/>
                  </a:cubicBezTo>
                  <a:close/>
                  <a:moveTo>
                    <a:pt x="394" y="3632"/>
                  </a:moveTo>
                  <a:cubicBezTo>
                    <a:pt x="453" y="3632"/>
                    <a:pt x="501" y="3679"/>
                    <a:pt x="501" y="3739"/>
                  </a:cubicBezTo>
                  <a:cubicBezTo>
                    <a:pt x="501" y="3798"/>
                    <a:pt x="453" y="3846"/>
                    <a:pt x="394" y="3846"/>
                  </a:cubicBezTo>
                  <a:cubicBezTo>
                    <a:pt x="334" y="3846"/>
                    <a:pt x="287" y="3798"/>
                    <a:pt x="287" y="3739"/>
                  </a:cubicBezTo>
                  <a:cubicBezTo>
                    <a:pt x="287" y="3679"/>
                    <a:pt x="334" y="3632"/>
                    <a:pt x="394" y="3632"/>
                  </a:cubicBezTo>
                  <a:close/>
                  <a:moveTo>
                    <a:pt x="10562" y="3655"/>
                  </a:moveTo>
                  <a:cubicBezTo>
                    <a:pt x="10621" y="3655"/>
                    <a:pt x="10669" y="3691"/>
                    <a:pt x="10669" y="3763"/>
                  </a:cubicBezTo>
                  <a:cubicBezTo>
                    <a:pt x="10669" y="3822"/>
                    <a:pt x="10621" y="3858"/>
                    <a:pt x="10562" y="3858"/>
                  </a:cubicBezTo>
                  <a:cubicBezTo>
                    <a:pt x="10502" y="3858"/>
                    <a:pt x="10454" y="3822"/>
                    <a:pt x="10454" y="3763"/>
                  </a:cubicBezTo>
                  <a:cubicBezTo>
                    <a:pt x="10454" y="3691"/>
                    <a:pt x="10502" y="3655"/>
                    <a:pt x="10562" y="3655"/>
                  </a:cubicBezTo>
                  <a:close/>
                  <a:moveTo>
                    <a:pt x="394" y="5382"/>
                  </a:moveTo>
                  <a:cubicBezTo>
                    <a:pt x="453" y="5382"/>
                    <a:pt x="501" y="5417"/>
                    <a:pt x="501" y="5477"/>
                  </a:cubicBezTo>
                  <a:cubicBezTo>
                    <a:pt x="501" y="5548"/>
                    <a:pt x="453" y="5584"/>
                    <a:pt x="394" y="5584"/>
                  </a:cubicBezTo>
                  <a:cubicBezTo>
                    <a:pt x="334" y="5584"/>
                    <a:pt x="287" y="5548"/>
                    <a:pt x="287" y="5477"/>
                  </a:cubicBezTo>
                  <a:cubicBezTo>
                    <a:pt x="287" y="5417"/>
                    <a:pt x="334" y="5382"/>
                    <a:pt x="394" y="5382"/>
                  </a:cubicBezTo>
                  <a:close/>
                  <a:moveTo>
                    <a:pt x="10562" y="5382"/>
                  </a:moveTo>
                  <a:cubicBezTo>
                    <a:pt x="10621" y="5382"/>
                    <a:pt x="10669" y="5429"/>
                    <a:pt x="10669" y="5489"/>
                  </a:cubicBezTo>
                  <a:cubicBezTo>
                    <a:pt x="10669" y="5548"/>
                    <a:pt x="10621" y="5584"/>
                    <a:pt x="10562" y="5584"/>
                  </a:cubicBezTo>
                  <a:cubicBezTo>
                    <a:pt x="10502" y="5584"/>
                    <a:pt x="10454" y="5548"/>
                    <a:pt x="10454" y="5489"/>
                  </a:cubicBezTo>
                  <a:cubicBezTo>
                    <a:pt x="10454" y="5429"/>
                    <a:pt x="10502" y="5382"/>
                    <a:pt x="10562" y="5382"/>
                  </a:cubicBezTo>
                  <a:close/>
                  <a:moveTo>
                    <a:pt x="394" y="7108"/>
                  </a:moveTo>
                  <a:cubicBezTo>
                    <a:pt x="453" y="7108"/>
                    <a:pt x="501" y="7144"/>
                    <a:pt x="501" y="7215"/>
                  </a:cubicBezTo>
                  <a:cubicBezTo>
                    <a:pt x="501" y="7275"/>
                    <a:pt x="453" y="7311"/>
                    <a:pt x="394" y="7311"/>
                  </a:cubicBezTo>
                  <a:cubicBezTo>
                    <a:pt x="334" y="7311"/>
                    <a:pt x="287" y="7275"/>
                    <a:pt x="287" y="7215"/>
                  </a:cubicBezTo>
                  <a:cubicBezTo>
                    <a:pt x="287" y="7144"/>
                    <a:pt x="334" y="7108"/>
                    <a:pt x="394" y="7108"/>
                  </a:cubicBezTo>
                  <a:close/>
                  <a:moveTo>
                    <a:pt x="10562" y="7120"/>
                  </a:moveTo>
                  <a:cubicBezTo>
                    <a:pt x="10621" y="7120"/>
                    <a:pt x="10669" y="7168"/>
                    <a:pt x="10669" y="7227"/>
                  </a:cubicBezTo>
                  <a:cubicBezTo>
                    <a:pt x="10669" y="7287"/>
                    <a:pt x="10621" y="7334"/>
                    <a:pt x="10562" y="7334"/>
                  </a:cubicBezTo>
                  <a:cubicBezTo>
                    <a:pt x="10502" y="7334"/>
                    <a:pt x="10454" y="7287"/>
                    <a:pt x="10454" y="7227"/>
                  </a:cubicBezTo>
                  <a:cubicBezTo>
                    <a:pt x="10454" y="7168"/>
                    <a:pt x="10502" y="7120"/>
                    <a:pt x="10562" y="7120"/>
                  </a:cubicBezTo>
                  <a:close/>
                  <a:moveTo>
                    <a:pt x="3751" y="10454"/>
                  </a:moveTo>
                  <a:cubicBezTo>
                    <a:pt x="3811" y="10454"/>
                    <a:pt x="3847" y="10501"/>
                    <a:pt x="3847" y="10561"/>
                  </a:cubicBezTo>
                  <a:cubicBezTo>
                    <a:pt x="3847" y="10621"/>
                    <a:pt x="3811" y="10668"/>
                    <a:pt x="3751" y="10668"/>
                  </a:cubicBezTo>
                  <a:cubicBezTo>
                    <a:pt x="3692" y="10668"/>
                    <a:pt x="3644" y="10621"/>
                    <a:pt x="3644" y="10561"/>
                  </a:cubicBezTo>
                  <a:cubicBezTo>
                    <a:pt x="3644" y="10501"/>
                    <a:pt x="3680" y="10454"/>
                    <a:pt x="3751" y="10454"/>
                  </a:cubicBezTo>
                  <a:close/>
                  <a:moveTo>
                    <a:pt x="5490" y="10454"/>
                  </a:moveTo>
                  <a:cubicBezTo>
                    <a:pt x="5549" y="10454"/>
                    <a:pt x="5597" y="10501"/>
                    <a:pt x="5597" y="10561"/>
                  </a:cubicBezTo>
                  <a:cubicBezTo>
                    <a:pt x="5597" y="10621"/>
                    <a:pt x="5537" y="10668"/>
                    <a:pt x="5490" y="10668"/>
                  </a:cubicBezTo>
                  <a:cubicBezTo>
                    <a:pt x="5430" y="10668"/>
                    <a:pt x="5382" y="10621"/>
                    <a:pt x="5382" y="10561"/>
                  </a:cubicBezTo>
                  <a:cubicBezTo>
                    <a:pt x="5382" y="10501"/>
                    <a:pt x="5430" y="10454"/>
                    <a:pt x="5490" y="10454"/>
                  </a:cubicBezTo>
                  <a:close/>
                  <a:moveTo>
                    <a:pt x="7216" y="10454"/>
                  </a:moveTo>
                  <a:cubicBezTo>
                    <a:pt x="7276" y="10454"/>
                    <a:pt x="7323" y="10501"/>
                    <a:pt x="7323" y="10561"/>
                  </a:cubicBezTo>
                  <a:cubicBezTo>
                    <a:pt x="7323" y="10621"/>
                    <a:pt x="7276" y="10668"/>
                    <a:pt x="7216" y="10668"/>
                  </a:cubicBezTo>
                  <a:cubicBezTo>
                    <a:pt x="7156" y="10668"/>
                    <a:pt x="7109" y="10621"/>
                    <a:pt x="7109" y="10561"/>
                  </a:cubicBezTo>
                  <a:cubicBezTo>
                    <a:pt x="7109" y="10501"/>
                    <a:pt x="7156" y="10454"/>
                    <a:pt x="7216" y="10454"/>
                  </a:cubicBezTo>
                  <a:close/>
                  <a:moveTo>
                    <a:pt x="3811" y="0"/>
                  </a:moveTo>
                  <a:cubicBezTo>
                    <a:pt x="3561" y="0"/>
                    <a:pt x="3394" y="203"/>
                    <a:pt x="3394" y="417"/>
                  </a:cubicBezTo>
                  <a:cubicBezTo>
                    <a:pt x="3394" y="595"/>
                    <a:pt x="3489" y="750"/>
                    <a:pt x="3656" y="810"/>
                  </a:cubicBezTo>
                  <a:lnTo>
                    <a:pt x="3656" y="1738"/>
                  </a:lnTo>
                  <a:lnTo>
                    <a:pt x="1965" y="1738"/>
                  </a:lnTo>
                  <a:cubicBezTo>
                    <a:pt x="1870" y="1738"/>
                    <a:pt x="1799" y="1810"/>
                    <a:pt x="1799" y="1893"/>
                  </a:cubicBezTo>
                  <a:lnTo>
                    <a:pt x="1799" y="3596"/>
                  </a:lnTo>
                  <a:lnTo>
                    <a:pt x="799" y="3596"/>
                  </a:lnTo>
                  <a:cubicBezTo>
                    <a:pt x="739" y="3441"/>
                    <a:pt x="596" y="3322"/>
                    <a:pt x="418" y="3322"/>
                  </a:cubicBezTo>
                  <a:cubicBezTo>
                    <a:pt x="179" y="3322"/>
                    <a:pt x="1" y="3524"/>
                    <a:pt x="1" y="3739"/>
                  </a:cubicBezTo>
                  <a:cubicBezTo>
                    <a:pt x="1" y="3977"/>
                    <a:pt x="191" y="4155"/>
                    <a:pt x="418" y="4155"/>
                  </a:cubicBezTo>
                  <a:cubicBezTo>
                    <a:pt x="596" y="4155"/>
                    <a:pt x="739" y="4048"/>
                    <a:pt x="799" y="3893"/>
                  </a:cubicBezTo>
                  <a:lnTo>
                    <a:pt x="1727" y="3893"/>
                  </a:lnTo>
                  <a:lnTo>
                    <a:pt x="1727" y="5310"/>
                  </a:lnTo>
                  <a:lnTo>
                    <a:pt x="799" y="5310"/>
                  </a:lnTo>
                  <a:cubicBezTo>
                    <a:pt x="739" y="5156"/>
                    <a:pt x="596" y="5036"/>
                    <a:pt x="418" y="5036"/>
                  </a:cubicBezTo>
                  <a:cubicBezTo>
                    <a:pt x="179" y="5036"/>
                    <a:pt x="1" y="5227"/>
                    <a:pt x="1" y="5453"/>
                  </a:cubicBezTo>
                  <a:cubicBezTo>
                    <a:pt x="1" y="5691"/>
                    <a:pt x="191" y="5870"/>
                    <a:pt x="418" y="5870"/>
                  </a:cubicBezTo>
                  <a:cubicBezTo>
                    <a:pt x="596" y="5870"/>
                    <a:pt x="739" y="5763"/>
                    <a:pt x="799" y="5608"/>
                  </a:cubicBezTo>
                  <a:lnTo>
                    <a:pt x="1727" y="5608"/>
                  </a:lnTo>
                  <a:lnTo>
                    <a:pt x="1727" y="7013"/>
                  </a:lnTo>
                  <a:lnTo>
                    <a:pt x="799" y="7013"/>
                  </a:lnTo>
                  <a:cubicBezTo>
                    <a:pt x="739" y="6870"/>
                    <a:pt x="596" y="6751"/>
                    <a:pt x="418" y="6751"/>
                  </a:cubicBezTo>
                  <a:cubicBezTo>
                    <a:pt x="179" y="6751"/>
                    <a:pt x="1" y="6941"/>
                    <a:pt x="1" y="7168"/>
                  </a:cubicBezTo>
                  <a:cubicBezTo>
                    <a:pt x="1" y="7406"/>
                    <a:pt x="191" y="7584"/>
                    <a:pt x="418" y="7584"/>
                  </a:cubicBezTo>
                  <a:cubicBezTo>
                    <a:pt x="596" y="7584"/>
                    <a:pt x="739" y="7477"/>
                    <a:pt x="799" y="7311"/>
                  </a:cubicBezTo>
                  <a:lnTo>
                    <a:pt x="1727" y="7311"/>
                  </a:lnTo>
                  <a:lnTo>
                    <a:pt x="1727" y="9013"/>
                  </a:lnTo>
                  <a:cubicBezTo>
                    <a:pt x="1727" y="9097"/>
                    <a:pt x="1799" y="9180"/>
                    <a:pt x="1882" y="9180"/>
                  </a:cubicBezTo>
                  <a:lnTo>
                    <a:pt x="3585" y="9180"/>
                  </a:lnTo>
                  <a:lnTo>
                    <a:pt x="3585" y="10097"/>
                  </a:lnTo>
                  <a:cubicBezTo>
                    <a:pt x="3430" y="10156"/>
                    <a:pt x="3311" y="10311"/>
                    <a:pt x="3311" y="10490"/>
                  </a:cubicBezTo>
                  <a:cubicBezTo>
                    <a:pt x="3311" y="10728"/>
                    <a:pt x="3513" y="10906"/>
                    <a:pt x="3727" y="10906"/>
                  </a:cubicBezTo>
                  <a:cubicBezTo>
                    <a:pt x="3966" y="10906"/>
                    <a:pt x="4144" y="10704"/>
                    <a:pt x="4144" y="10490"/>
                  </a:cubicBezTo>
                  <a:cubicBezTo>
                    <a:pt x="4144" y="10311"/>
                    <a:pt x="4049" y="10156"/>
                    <a:pt x="3882" y="10097"/>
                  </a:cubicBezTo>
                  <a:lnTo>
                    <a:pt x="3882" y="9180"/>
                  </a:lnTo>
                  <a:lnTo>
                    <a:pt x="5299" y="9180"/>
                  </a:lnTo>
                  <a:lnTo>
                    <a:pt x="5299" y="10097"/>
                  </a:lnTo>
                  <a:cubicBezTo>
                    <a:pt x="5144" y="10156"/>
                    <a:pt x="5025" y="10311"/>
                    <a:pt x="5025" y="10490"/>
                  </a:cubicBezTo>
                  <a:cubicBezTo>
                    <a:pt x="5025" y="10728"/>
                    <a:pt x="5216" y="10906"/>
                    <a:pt x="5442" y="10906"/>
                  </a:cubicBezTo>
                  <a:cubicBezTo>
                    <a:pt x="5680" y="10906"/>
                    <a:pt x="5859" y="10704"/>
                    <a:pt x="5859" y="10490"/>
                  </a:cubicBezTo>
                  <a:cubicBezTo>
                    <a:pt x="5859" y="10311"/>
                    <a:pt x="5752" y="10156"/>
                    <a:pt x="5597" y="10097"/>
                  </a:cubicBezTo>
                  <a:lnTo>
                    <a:pt x="5597" y="9180"/>
                  </a:lnTo>
                  <a:lnTo>
                    <a:pt x="7002" y="9180"/>
                  </a:lnTo>
                  <a:lnTo>
                    <a:pt x="7002" y="10097"/>
                  </a:lnTo>
                  <a:cubicBezTo>
                    <a:pt x="6859" y="10156"/>
                    <a:pt x="6740" y="10311"/>
                    <a:pt x="6740" y="10490"/>
                  </a:cubicBezTo>
                  <a:cubicBezTo>
                    <a:pt x="6740" y="10728"/>
                    <a:pt x="6930" y="10906"/>
                    <a:pt x="7156" y="10906"/>
                  </a:cubicBezTo>
                  <a:cubicBezTo>
                    <a:pt x="7383" y="10906"/>
                    <a:pt x="7573" y="10704"/>
                    <a:pt x="7573" y="10490"/>
                  </a:cubicBezTo>
                  <a:cubicBezTo>
                    <a:pt x="7573" y="10311"/>
                    <a:pt x="7466" y="10156"/>
                    <a:pt x="7299" y="10097"/>
                  </a:cubicBezTo>
                  <a:lnTo>
                    <a:pt x="7299" y="9180"/>
                  </a:lnTo>
                  <a:lnTo>
                    <a:pt x="9002" y="9180"/>
                  </a:lnTo>
                  <a:cubicBezTo>
                    <a:pt x="9085" y="9180"/>
                    <a:pt x="9169" y="9097"/>
                    <a:pt x="9169" y="9013"/>
                  </a:cubicBezTo>
                  <a:lnTo>
                    <a:pt x="9169" y="7311"/>
                  </a:lnTo>
                  <a:lnTo>
                    <a:pt x="10085" y="7311"/>
                  </a:lnTo>
                  <a:cubicBezTo>
                    <a:pt x="10145" y="7465"/>
                    <a:pt x="10300" y="7584"/>
                    <a:pt x="10478" y="7584"/>
                  </a:cubicBezTo>
                  <a:cubicBezTo>
                    <a:pt x="10716" y="7584"/>
                    <a:pt x="10895" y="7394"/>
                    <a:pt x="10895" y="7168"/>
                  </a:cubicBezTo>
                  <a:cubicBezTo>
                    <a:pt x="10895" y="6930"/>
                    <a:pt x="10693" y="6751"/>
                    <a:pt x="10478" y="6751"/>
                  </a:cubicBezTo>
                  <a:cubicBezTo>
                    <a:pt x="10300" y="6751"/>
                    <a:pt x="10145" y="6858"/>
                    <a:pt x="10085" y="7013"/>
                  </a:cubicBezTo>
                  <a:lnTo>
                    <a:pt x="9169" y="7013"/>
                  </a:lnTo>
                  <a:lnTo>
                    <a:pt x="9240" y="5644"/>
                  </a:lnTo>
                  <a:lnTo>
                    <a:pt x="10157" y="5644"/>
                  </a:lnTo>
                  <a:cubicBezTo>
                    <a:pt x="10216" y="5798"/>
                    <a:pt x="10371" y="5918"/>
                    <a:pt x="10550" y="5918"/>
                  </a:cubicBezTo>
                  <a:cubicBezTo>
                    <a:pt x="10788" y="5918"/>
                    <a:pt x="10966" y="5727"/>
                    <a:pt x="10966" y="5501"/>
                  </a:cubicBezTo>
                  <a:cubicBezTo>
                    <a:pt x="10966" y="5263"/>
                    <a:pt x="10776" y="5084"/>
                    <a:pt x="10550" y="5084"/>
                  </a:cubicBezTo>
                  <a:cubicBezTo>
                    <a:pt x="10371" y="5084"/>
                    <a:pt x="10216" y="5191"/>
                    <a:pt x="10157" y="5346"/>
                  </a:cubicBezTo>
                  <a:lnTo>
                    <a:pt x="9240" y="5346"/>
                  </a:lnTo>
                  <a:lnTo>
                    <a:pt x="9240" y="3905"/>
                  </a:lnTo>
                  <a:lnTo>
                    <a:pt x="10157" y="3905"/>
                  </a:lnTo>
                  <a:cubicBezTo>
                    <a:pt x="10216" y="4060"/>
                    <a:pt x="10371" y="4179"/>
                    <a:pt x="10550" y="4179"/>
                  </a:cubicBezTo>
                  <a:cubicBezTo>
                    <a:pt x="10788" y="4179"/>
                    <a:pt x="10966" y="3977"/>
                    <a:pt x="10966" y="3763"/>
                  </a:cubicBezTo>
                  <a:cubicBezTo>
                    <a:pt x="10966" y="3524"/>
                    <a:pt x="10776" y="3346"/>
                    <a:pt x="10550" y="3346"/>
                  </a:cubicBezTo>
                  <a:cubicBezTo>
                    <a:pt x="10371" y="3346"/>
                    <a:pt x="10216" y="3441"/>
                    <a:pt x="10157" y="3608"/>
                  </a:cubicBezTo>
                  <a:lnTo>
                    <a:pt x="9240" y="3608"/>
                  </a:lnTo>
                  <a:lnTo>
                    <a:pt x="9240" y="1917"/>
                  </a:lnTo>
                  <a:cubicBezTo>
                    <a:pt x="9240" y="1822"/>
                    <a:pt x="9169" y="1750"/>
                    <a:pt x="9073" y="1750"/>
                  </a:cubicBezTo>
                  <a:lnTo>
                    <a:pt x="8395" y="1750"/>
                  </a:lnTo>
                  <a:cubicBezTo>
                    <a:pt x="8299" y="1750"/>
                    <a:pt x="8228" y="1822"/>
                    <a:pt x="8228" y="1917"/>
                  </a:cubicBezTo>
                  <a:cubicBezTo>
                    <a:pt x="8228" y="2000"/>
                    <a:pt x="8299" y="2072"/>
                    <a:pt x="8395" y="2072"/>
                  </a:cubicBezTo>
                  <a:lnTo>
                    <a:pt x="8930" y="2072"/>
                  </a:lnTo>
                  <a:lnTo>
                    <a:pt x="8930" y="3763"/>
                  </a:lnTo>
                  <a:lnTo>
                    <a:pt x="8930" y="5489"/>
                  </a:lnTo>
                  <a:lnTo>
                    <a:pt x="8930" y="7215"/>
                  </a:lnTo>
                  <a:lnTo>
                    <a:pt x="8930" y="8906"/>
                  </a:lnTo>
                  <a:lnTo>
                    <a:pt x="2049" y="8906"/>
                  </a:lnTo>
                  <a:lnTo>
                    <a:pt x="2049" y="7215"/>
                  </a:lnTo>
                  <a:lnTo>
                    <a:pt x="2049" y="5489"/>
                  </a:lnTo>
                  <a:lnTo>
                    <a:pt x="2049" y="3763"/>
                  </a:lnTo>
                  <a:lnTo>
                    <a:pt x="2049" y="2060"/>
                  </a:lnTo>
                  <a:lnTo>
                    <a:pt x="7752" y="2060"/>
                  </a:lnTo>
                  <a:cubicBezTo>
                    <a:pt x="7835" y="2060"/>
                    <a:pt x="7918" y="1988"/>
                    <a:pt x="7918" y="1893"/>
                  </a:cubicBezTo>
                  <a:cubicBezTo>
                    <a:pt x="7918" y="1810"/>
                    <a:pt x="7835" y="1738"/>
                    <a:pt x="7752" y="1738"/>
                  </a:cubicBezTo>
                  <a:lnTo>
                    <a:pt x="7383" y="1738"/>
                  </a:lnTo>
                  <a:lnTo>
                    <a:pt x="7383" y="810"/>
                  </a:lnTo>
                  <a:cubicBezTo>
                    <a:pt x="7526" y="750"/>
                    <a:pt x="7645" y="595"/>
                    <a:pt x="7645" y="417"/>
                  </a:cubicBezTo>
                  <a:cubicBezTo>
                    <a:pt x="7645" y="179"/>
                    <a:pt x="7454" y="0"/>
                    <a:pt x="7228" y="0"/>
                  </a:cubicBezTo>
                  <a:cubicBezTo>
                    <a:pt x="6990" y="0"/>
                    <a:pt x="6811" y="203"/>
                    <a:pt x="6811" y="417"/>
                  </a:cubicBezTo>
                  <a:cubicBezTo>
                    <a:pt x="6811" y="595"/>
                    <a:pt x="6918" y="750"/>
                    <a:pt x="7085" y="810"/>
                  </a:cubicBezTo>
                  <a:lnTo>
                    <a:pt x="7085" y="1738"/>
                  </a:lnTo>
                  <a:lnTo>
                    <a:pt x="5668" y="1738"/>
                  </a:lnTo>
                  <a:lnTo>
                    <a:pt x="5668" y="810"/>
                  </a:lnTo>
                  <a:cubicBezTo>
                    <a:pt x="5811" y="750"/>
                    <a:pt x="5930" y="595"/>
                    <a:pt x="5930" y="417"/>
                  </a:cubicBezTo>
                  <a:cubicBezTo>
                    <a:pt x="5930" y="179"/>
                    <a:pt x="5740" y="0"/>
                    <a:pt x="5513" y="0"/>
                  </a:cubicBezTo>
                  <a:cubicBezTo>
                    <a:pt x="5275" y="0"/>
                    <a:pt x="5097" y="203"/>
                    <a:pt x="5097" y="417"/>
                  </a:cubicBezTo>
                  <a:cubicBezTo>
                    <a:pt x="5097" y="595"/>
                    <a:pt x="5204" y="750"/>
                    <a:pt x="5371" y="810"/>
                  </a:cubicBezTo>
                  <a:lnTo>
                    <a:pt x="5371" y="1738"/>
                  </a:lnTo>
                  <a:lnTo>
                    <a:pt x="3954" y="1738"/>
                  </a:lnTo>
                  <a:lnTo>
                    <a:pt x="3954" y="810"/>
                  </a:lnTo>
                  <a:cubicBezTo>
                    <a:pt x="4108" y="750"/>
                    <a:pt x="4216" y="595"/>
                    <a:pt x="4216" y="417"/>
                  </a:cubicBezTo>
                  <a:cubicBezTo>
                    <a:pt x="4216" y="179"/>
                    <a:pt x="4025" y="0"/>
                    <a:pt x="3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8" name="Google Shape;7398;p80"/>
            <p:cNvSpPr/>
            <p:nvPr/>
          </p:nvSpPr>
          <p:spPr>
            <a:xfrm>
              <a:off x="3599440" y="2956543"/>
              <a:ext cx="204494" cy="204843"/>
            </a:xfrm>
            <a:custGeom>
              <a:avLst/>
              <a:gdLst/>
              <a:ahLst/>
              <a:cxnLst/>
              <a:rect l="l" t="t" r="r" b="b"/>
              <a:pathLst>
                <a:path w="6455" h="6466" extrusionOk="0">
                  <a:moveTo>
                    <a:pt x="156" y="0"/>
                  </a:moveTo>
                  <a:cubicBezTo>
                    <a:pt x="72" y="0"/>
                    <a:pt x="1" y="84"/>
                    <a:pt x="1" y="167"/>
                  </a:cubicBezTo>
                  <a:lnTo>
                    <a:pt x="1" y="4644"/>
                  </a:lnTo>
                  <a:cubicBezTo>
                    <a:pt x="1" y="4739"/>
                    <a:pt x="72" y="4811"/>
                    <a:pt x="156" y="4811"/>
                  </a:cubicBezTo>
                  <a:cubicBezTo>
                    <a:pt x="251" y="4811"/>
                    <a:pt x="322" y="4739"/>
                    <a:pt x="322" y="4644"/>
                  </a:cubicBezTo>
                  <a:lnTo>
                    <a:pt x="322" y="334"/>
                  </a:lnTo>
                  <a:lnTo>
                    <a:pt x="6133" y="334"/>
                  </a:lnTo>
                  <a:lnTo>
                    <a:pt x="6133" y="6132"/>
                  </a:lnTo>
                  <a:lnTo>
                    <a:pt x="322" y="6132"/>
                  </a:lnTo>
                  <a:lnTo>
                    <a:pt x="322" y="5287"/>
                  </a:lnTo>
                  <a:cubicBezTo>
                    <a:pt x="322" y="5203"/>
                    <a:pt x="251" y="5120"/>
                    <a:pt x="156" y="5120"/>
                  </a:cubicBezTo>
                  <a:cubicBezTo>
                    <a:pt x="72" y="5120"/>
                    <a:pt x="1" y="5203"/>
                    <a:pt x="1" y="5287"/>
                  </a:cubicBezTo>
                  <a:lnTo>
                    <a:pt x="1" y="6299"/>
                  </a:lnTo>
                  <a:cubicBezTo>
                    <a:pt x="1" y="6394"/>
                    <a:pt x="72" y="6466"/>
                    <a:pt x="156" y="6466"/>
                  </a:cubicBezTo>
                  <a:lnTo>
                    <a:pt x="6287" y="6466"/>
                  </a:lnTo>
                  <a:cubicBezTo>
                    <a:pt x="6383" y="6466"/>
                    <a:pt x="6454" y="6394"/>
                    <a:pt x="6454" y="6299"/>
                  </a:cubicBezTo>
                  <a:lnTo>
                    <a:pt x="6454" y="167"/>
                  </a:lnTo>
                  <a:cubicBezTo>
                    <a:pt x="6442" y="84"/>
                    <a:pt x="6383" y="0"/>
                    <a:pt x="6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9" name="Google Shape;7399;p80"/>
            <p:cNvSpPr/>
            <p:nvPr/>
          </p:nvSpPr>
          <p:spPr>
            <a:xfrm>
              <a:off x="3661691" y="3018763"/>
              <a:ext cx="79992" cy="80372"/>
            </a:xfrm>
            <a:custGeom>
              <a:avLst/>
              <a:gdLst/>
              <a:ahLst/>
              <a:cxnLst/>
              <a:rect l="l" t="t" r="r" b="b"/>
              <a:pathLst>
                <a:path w="2525" h="2537" extrusionOk="0">
                  <a:moveTo>
                    <a:pt x="155" y="1"/>
                  </a:moveTo>
                  <a:cubicBezTo>
                    <a:pt x="72" y="1"/>
                    <a:pt x="1" y="84"/>
                    <a:pt x="1" y="168"/>
                  </a:cubicBezTo>
                  <a:lnTo>
                    <a:pt x="1" y="2370"/>
                  </a:lnTo>
                  <a:cubicBezTo>
                    <a:pt x="1" y="2466"/>
                    <a:pt x="72" y="2537"/>
                    <a:pt x="155" y="2537"/>
                  </a:cubicBezTo>
                  <a:lnTo>
                    <a:pt x="1013" y="2537"/>
                  </a:lnTo>
                  <a:cubicBezTo>
                    <a:pt x="1096" y="2537"/>
                    <a:pt x="1167" y="2466"/>
                    <a:pt x="1167" y="2370"/>
                  </a:cubicBezTo>
                  <a:cubicBezTo>
                    <a:pt x="1167" y="2287"/>
                    <a:pt x="1096" y="2204"/>
                    <a:pt x="1013" y="2204"/>
                  </a:cubicBezTo>
                  <a:lnTo>
                    <a:pt x="322" y="2204"/>
                  </a:lnTo>
                  <a:lnTo>
                    <a:pt x="322" y="322"/>
                  </a:lnTo>
                  <a:lnTo>
                    <a:pt x="2215" y="322"/>
                  </a:lnTo>
                  <a:lnTo>
                    <a:pt x="2215" y="2204"/>
                  </a:lnTo>
                  <a:lnTo>
                    <a:pt x="1632" y="2204"/>
                  </a:lnTo>
                  <a:cubicBezTo>
                    <a:pt x="1548" y="2204"/>
                    <a:pt x="1465" y="2287"/>
                    <a:pt x="1465" y="2370"/>
                  </a:cubicBezTo>
                  <a:cubicBezTo>
                    <a:pt x="1465" y="2466"/>
                    <a:pt x="1548" y="2537"/>
                    <a:pt x="1632" y="2537"/>
                  </a:cubicBezTo>
                  <a:lnTo>
                    <a:pt x="2346" y="2537"/>
                  </a:lnTo>
                  <a:cubicBezTo>
                    <a:pt x="2441" y="2537"/>
                    <a:pt x="2513" y="2466"/>
                    <a:pt x="2513" y="2370"/>
                  </a:cubicBezTo>
                  <a:lnTo>
                    <a:pt x="2513" y="168"/>
                  </a:lnTo>
                  <a:cubicBezTo>
                    <a:pt x="2525" y="84"/>
                    <a:pt x="2453" y="1"/>
                    <a:pt x="2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0" name="Google Shape;7400;p80"/>
            <p:cNvSpPr/>
            <p:nvPr/>
          </p:nvSpPr>
          <p:spPr>
            <a:xfrm>
              <a:off x="3625101" y="2982552"/>
              <a:ext cx="18501" cy="18533"/>
            </a:xfrm>
            <a:custGeom>
              <a:avLst/>
              <a:gdLst/>
              <a:ahLst/>
              <a:cxnLst/>
              <a:rect l="l" t="t" r="r" b="b"/>
              <a:pathLst>
                <a:path w="584" h="585" extrusionOk="0">
                  <a:moveTo>
                    <a:pt x="167" y="1"/>
                  </a:moveTo>
                  <a:cubicBezTo>
                    <a:pt x="84" y="1"/>
                    <a:pt x="1" y="72"/>
                    <a:pt x="1" y="168"/>
                  </a:cubicBezTo>
                  <a:lnTo>
                    <a:pt x="1" y="418"/>
                  </a:lnTo>
                  <a:cubicBezTo>
                    <a:pt x="1" y="513"/>
                    <a:pt x="84"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1" name="Google Shape;7401;p80"/>
            <p:cNvSpPr/>
            <p:nvPr/>
          </p:nvSpPr>
          <p:spPr>
            <a:xfrm>
              <a:off x="3651522" y="2982552"/>
              <a:ext cx="18881" cy="18533"/>
            </a:xfrm>
            <a:custGeom>
              <a:avLst/>
              <a:gdLst/>
              <a:ahLst/>
              <a:cxnLst/>
              <a:rect l="l" t="t" r="r" b="b"/>
              <a:pathLst>
                <a:path w="596" h="585" extrusionOk="0">
                  <a:moveTo>
                    <a:pt x="167" y="1"/>
                  </a:moveTo>
                  <a:cubicBezTo>
                    <a:pt x="83" y="1"/>
                    <a:pt x="0" y="72"/>
                    <a:pt x="0" y="168"/>
                  </a:cubicBezTo>
                  <a:lnTo>
                    <a:pt x="0" y="418"/>
                  </a:lnTo>
                  <a:cubicBezTo>
                    <a:pt x="0" y="513"/>
                    <a:pt x="83" y="584"/>
                    <a:pt x="167" y="584"/>
                  </a:cubicBezTo>
                  <a:lnTo>
                    <a:pt x="417" y="584"/>
                  </a:lnTo>
                  <a:cubicBezTo>
                    <a:pt x="512" y="584"/>
                    <a:pt x="583" y="513"/>
                    <a:pt x="583" y="418"/>
                  </a:cubicBezTo>
                  <a:lnTo>
                    <a:pt x="583" y="168"/>
                  </a:lnTo>
                  <a:cubicBezTo>
                    <a:pt x="595" y="72"/>
                    <a:pt x="524"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2" name="Google Shape;7402;p80"/>
            <p:cNvSpPr/>
            <p:nvPr/>
          </p:nvSpPr>
          <p:spPr>
            <a:xfrm>
              <a:off x="3679052" y="2982552"/>
              <a:ext cx="18501" cy="18533"/>
            </a:xfrm>
            <a:custGeom>
              <a:avLst/>
              <a:gdLst/>
              <a:ahLst/>
              <a:cxnLst/>
              <a:rect l="l" t="t" r="r" b="b"/>
              <a:pathLst>
                <a:path w="584" h="585" extrusionOk="0">
                  <a:moveTo>
                    <a:pt x="167" y="1"/>
                  </a:moveTo>
                  <a:cubicBezTo>
                    <a:pt x="72" y="1"/>
                    <a:pt x="0" y="72"/>
                    <a:pt x="0" y="168"/>
                  </a:cubicBezTo>
                  <a:lnTo>
                    <a:pt x="0" y="418"/>
                  </a:lnTo>
                  <a:cubicBezTo>
                    <a:pt x="0" y="513"/>
                    <a:pt x="72" y="584"/>
                    <a:pt x="167" y="584"/>
                  </a:cubicBezTo>
                  <a:lnTo>
                    <a:pt x="417" y="584"/>
                  </a:lnTo>
                  <a:cubicBezTo>
                    <a:pt x="500" y="584"/>
                    <a:pt x="584" y="513"/>
                    <a:pt x="584" y="418"/>
                  </a:cubicBezTo>
                  <a:lnTo>
                    <a:pt x="584" y="168"/>
                  </a:lnTo>
                  <a:cubicBezTo>
                    <a:pt x="584"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3" name="Google Shape;7403;p80"/>
            <p:cNvSpPr/>
            <p:nvPr/>
          </p:nvSpPr>
          <p:spPr>
            <a:xfrm>
              <a:off x="3705822" y="2982552"/>
              <a:ext cx="18501" cy="18533"/>
            </a:xfrm>
            <a:custGeom>
              <a:avLst/>
              <a:gdLst/>
              <a:ahLst/>
              <a:cxnLst/>
              <a:rect l="l" t="t" r="r" b="b"/>
              <a:pathLst>
                <a:path w="584" h="585" extrusionOk="0">
                  <a:moveTo>
                    <a:pt x="167" y="1"/>
                  </a:moveTo>
                  <a:cubicBezTo>
                    <a:pt x="72" y="1"/>
                    <a:pt x="1" y="72"/>
                    <a:pt x="1" y="168"/>
                  </a:cubicBezTo>
                  <a:lnTo>
                    <a:pt x="1" y="418"/>
                  </a:lnTo>
                  <a:cubicBezTo>
                    <a:pt x="1" y="513"/>
                    <a:pt x="72" y="584"/>
                    <a:pt x="167" y="584"/>
                  </a:cubicBezTo>
                  <a:lnTo>
                    <a:pt x="417" y="584"/>
                  </a:lnTo>
                  <a:cubicBezTo>
                    <a:pt x="513" y="584"/>
                    <a:pt x="584" y="513"/>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4" name="Google Shape;7404;p80"/>
            <p:cNvSpPr/>
            <p:nvPr/>
          </p:nvSpPr>
          <p:spPr>
            <a:xfrm>
              <a:off x="3732591" y="2982552"/>
              <a:ext cx="18533" cy="18533"/>
            </a:xfrm>
            <a:custGeom>
              <a:avLst/>
              <a:gdLst/>
              <a:ahLst/>
              <a:cxnLst/>
              <a:rect l="l" t="t" r="r" b="b"/>
              <a:pathLst>
                <a:path w="585" h="585" extrusionOk="0">
                  <a:moveTo>
                    <a:pt x="168" y="1"/>
                  </a:moveTo>
                  <a:cubicBezTo>
                    <a:pt x="72" y="1"/>
                    <a:pt x="1" y="72"/>
                    <a:pt x="1" y="168"/>
                  </a:cubicBezTo>
                  <a:lnTo>
                    <a:pt x="1" y="418"/>
                  </a:lnTo>
                  <a:cubicBezTo>
                    <a:pt x="1" y="513"/>
                    <a:pt x="72" y="584"/>
                    <a:pt x="168" y="584"/>
                  </a:cubicBezTo>
                  <a:lnTo>
                    <a:pt x="418" y="584"/>
                  </a:lnTo>
                  <a:cubicBezTo>
                    <a:pt x="513" y="584"/>
                    <a:pt x="584" y="513"/>
                    <a:pt x="584" y="418"/>
                  </a:cubicBezTo>
                  <a:lnTo>
                    <a:pt x="584" y="168"/>
                  </a:lnTo>
                  <a:cubicBezTo>
                    <a:pt x="584" y="72"/>
                    <a:pt x="513"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5" name="Google Shape;7405;p80"/>
            <p:cNvSpPr/>
            <p:nvPr/>
          </p:nvSpPr>
          <p:spPr>
            <a:xfrm>
              <a:off x="3759773" y="2982552"/>
              <a:ext cx="18121" cy="18533"/>
            </a:xfrm>
            <a:custGeom>
              <a:avLst/>
              <a:gdLst/>
              <a:ahLst/>
              <a:cxnLst/>
              <a:rect l="l" t="t" r="r" b="b"/>
              <a:pathLst>
                <a:path w="572" h="585" extrusionOk="0">
                  <a:moveTo>
                    <a:pt x="155" y="1"/>
                  </a:moveTo>
                  <a:cubicBezTo>
                    <a:pt x="72" y="1"/>
                    <a:pt x="0" y="72"/>
                    <a:pt x="0" y="168"/>
                  </a:cubicBezTo>
                  <a:lnTo>
                    <a:pt x="0" y="418"/>
                  </a:lnTo>
                  <a:cubicBezTo>
                    <a:pt x="0" y="513"/>
                    <a:pt x="72" y="584"/>
                    <a:pt x="155" y="584"/>
                  </a:cubicBezTo>
                  <a:lnTo>
                    <a:pt x="417" y="584"/>
                  </a:lnTo>
                  <a:cubicBezTo>
                    <a:pt x="500" y="584"/>
                    <a:pt x="572" y="513"/>
                    <a:pt x="572" y="418"/>
                  </a:cubicBezTo>
                  <a:lnTo>
                    <a:pt x="572" y="168"/>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6" name="Google Shape;7406;p80"/>
            <p:cNvSpPr/>
            <p:nvPr/>
          </p:nvSpPr>
          <p:spPr>
            <a:xfrm>
              <a:off x="3625101" y="3116844"/>
              <a:ext cx="18501" cy="18501"/>
            </a:xfrm>
            <a:custGeom>
              <a:avLst/>
              <a:gdLst/>
              <a:ahLst/>
              <a:cxnLst/>
              <a:rect l="l" t="t" r="r" b="b"/>
              <a:pathLst>
                <a:path w="584" h="584" extrusionOk="0">
                  <a:moveTo>
                    <a:pt x="167" y="1"/>
                  </a:moveTo>
                  <a:cubicBezTo>
                    <a:pt x="84" y="1"/>
                    <a:pt x="1" y="84"/>
                    <a:pt x="1" y="167"/>
                  </a:cubicBezTo>
                  <a:lnTo>
                    <a:pt x="1" y="417"/>
                  </a:lnTo>
                  <a:cubicBezTo>
                    <a:pt x="1" y="513"/>
                    <a:pt x="84"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7" name="Google Shape;7407;p80"/>
            <p:cNvSpPr/>
            <p:nvPr/>
          </p:nvSpPr>
          <p:spPr>
            <a:xfrm>
              <a:off x="3651522" y="3116844"/>
              <a:ext cx="18881" cy="18501"/>
            </a:xfrm>
            <a:custGeom>
              <a:avLst/>
              <a:gdLst/>
              <a:ahLst/>
              <a:cxnLst/>
              <a:rect l="l" t="t" r="r" b="b"/>
              <a:pathLst>
                <a:path w="596" h="584" extrusionOk="0">
                  <a:moveTo>
                    <a:pt x="167" y="1"/>
                  </a:moveTo>
                  <a:cubicBezTo>
                    <a:pt x="83" y="1"/>
                    <a:pt x="0" y="84"/>
                    <a:pt x="0" y="167"/>
                  </a:cubicBezTo>
                  <a:lnTo>
                    <a:pt x="0" y="417"/>
                  </a:lnTo>
                  <a:cubicBezTo>
                    <a:pt x="0" y="513"/>
                    <a:pt x="83" y="584"/>
                    <a:pt x="167" y="584"/>
                  </a:cubicBezTo>
                  <a:lnTo>
                    <a:pt x="417" y="584"/>
                  </a:lnTo>
                  <a:cubicBezTo>
                    <a:pt x="512" y="584"/>
                    <a:pt x="583" y="513"/>
                    <a:pt x="583" y="417"/>
                  </a:cubicBezTo>
                  <a:lnTo>
                    <a:pt x="583" y="167"/>
                  </a:lnTo>
                  <a:cubicBezTo>
                    <a:pt x="595" y="84"/>
                    <a:pt x="524"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8" name="Google Shape;7408;p80"/>
            <p:cNvSpPr/>
            <p:nvPr/>
          </p:nvSpPr>
          <p:spPr>
            <a:xfrm>
              <a:off x="3679052" y="3116844"/>
              <a:ext cx="18501" cy="18501"/>
            </a:xfrm>
            <a:custGeom>
              <a:avLst/>
              <a:gdLst/>
              <a:ahLst/>
              <a:cxnLst/>
              <a:rect l="l" t="t" r="r" b="b"/>
              <a:pathLst>
                <a:path w="584" h="584" extrusionOk="0">
                  <a:moveTo>
                    <a:pt x="167" y="1"/>
                  </a:moveTo>
                  <a:cubicBezTo>
                    <a:pt x="72" y="1"/>
                    <a:pt x="0" y="84"/>
                    <a:pt x="0" y="167"/>
                  </a:cubicBezTo>
                  <a:lnTo>
                    <a:pt x="0" y="417"/>
                  </a:lnTo>
                  <a:cubicBezTo>
                    <a:pt x="0" y="513"/>
                    <a:pt x="72" y="584"/>
                    <a:pt x="167" y="584"/>
                  </a:cubicBezTo>
                  <a:lnTo>
                    <a:pt x="417" y="584"/>
                  </a:lnTo>
                  <a:cubicBezTo>
                    <a:pt x="500" y="584"/>
                    <a:pt x="584" y="513"/>
                    <a:pt x="584" y="417"/>
                  </a:cubicBezTo>
                  <a:lnTo>
                    <a:pt x="584" y="167"/>
                  </a:lnTo>
                  <a:cubicBezTo>
                    <a:pt x="584" y="84"/>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9" name="Google Shape;7409;p80"/>
            <p:cNvSpPr/>
            <p:nvPr/>
          </p:nvSpPr>
          <p:spPr>
            <a:xfrm>
              <a:off x="3705822" y="3116844"/>
              <a:ext cx="18501" cy="18501"/>
            </a:xfrm>
            <a:custGeom>
              <a:avLst/>
              <a:gdLst/>
              <a:ahLst/>
              <a:cxnLst/>
              <a:rect l="l" t="t" r="r" b="b"/>
              <a:pathLst>
                <a:path w="584" h="584" extrusionOk="0">
                  <a:moveTo>
                    <a:pt x="167" y="1"/>
                  </a:moveTo>
                  <a:cubicBezTo>
                    <a:pt x="72" y="1"/>
                    <a:pt x="1" y="84"/>
                    <a:pt x="1" y="167"/>
                  </a:cubicBezTo>
                  <a:lnTo>
                    <a:pt x="1" y="417"/>
                  </a:lnTo>
                  <a:cubicBezTo>
                    <a:pt x="1" y="513"/>
                    <a:pt x="72" y="584"/>
                    <a:pt x="167" y="584"/>
                  </a:cubicBezTo>
                  <a:lnTo>
                    <a:pt x="417" y="584"/>
                  </a:lnTo>
                  <a:cubicBezTo>
                    <a:pt x="513" y="584"/>
                    <a:pt x="584" y="513"/>
                    <a:pt x="584" y="417"/>
                  </a:cubicBezTo>
                  <a:lnTo>
                    <a:pt x="584" y="167"/>
                  </a:lnTo>
                  <a:cubicBezTo>
                    <a:pt x="584" y="84"/>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0" name="Google Shape;7410;p80"/>
            <p:cNvSpPr/>
            <p:nvPr/>
          </p:nvSpPr>
          <p:spPr>
            <a:xfrm>
              <a:off x="3732591" y="3116844"/>
              <a:ext cx="18533" cy="18501"/>
            </a:xfrm>
            <a:custGeom>
              <a:avLst/>
              <a:gdLst/>
              <a:ahLst/>
              <a:cxnLst/>
              <a:rect l="l" t="t" r="r" b="b"/>
              <a:pathLst>
                <a:path w="585" h="584" extrusionOk="0">
                  <a:moveTo>
                    <a:pt x="168" y="1"/>
                  </a:moveTo>
                  <a:cubicBezTo>
                    <a:pt x="72" y="1"/>
                    <a:pt x="1" y="84"/>
                    <a:pt x="1" y="167"/>
                  </a:cubicBezTo>
                  <a:lnTo>
                    <a:pt x="1" y="417"/>
                  </a:lnTo>
                  <a:cubicBezTo>
                    <a:pt x="1" y="513"/>
                    <a:pt x="72" y="584"/>
                    <a:pt x="168" y="584"/>
                  </a:cubicBezTo>
                  <a:lnTo>
                    <a:pt x="418" y="584"/>
                  </a:lnTo>
                  <a:cubicBezTo>
                    <a:pt x="513" y="584"/>
                    <a:pt x="584" y="513"/>
                    <a:pt x="584" y="417"/>
                  </a:cubicBezTo>
                  <a:lnTo>
                    <a:pt x="584" y="167"/>
                  </a:lnTo>
                  <a:cubicBezTo>
                    <a:pt x="584" y="84"/>
                    <a:pt x="513"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1" name="Google Shape;7411;p80"/>
            <p:cNvSpPr/>
            <p:nvPr/>
          </p:nvSpPr>
          <p:spPr>
            <a:xfrm>
              <a:off x="3759773" y="3116844"/>
              <a:ext cx="18121" cy="18501"/>
            </a:xfrm>
            <a:custGeom>
              <a:avLst/>
              <a:gdLst/>
              <a:ahLst/>
              <a:cxnLst/>
              <a:rect l="l" t="t" r="r" b="b"/>
              <a:pathLst>
                <a:path w="572" h="584" extrusionOk="0">
                  <a:moveTo>
                    <a:pt x="155" y="1"/>
                  </a:moveTo>
                  <a:cubicBezTo>
                    <a:pt x="72" y="1"/>
                    <a:pt x="0" y="84"/>
                    <a:pt x="0" y="167"/>
                  </a:cubicBezTo>
                  <a:lnTo>
                    <a:pt x="0" y="417"/>
                  </a:lnTo>
                  <a:cubicBezTo>
                    <a:pt x="0" y="513"/>
                    <a:pt x="72" y="584"/>
                    <a:pt x="155" y="584"/>
                  </a:cubicBezTo>
                  <a:lnTo>
                    <a:pt x="417" y="584"/>
                  </a:lnTo>
                  <a:cubicBezTo>
                    <a:pt x="500" y="584"/>
                    <a:pt x="572" y="513"/>
                    <a:pt x="572" y="417"/>
                  </a:cubicBezTo>
                  <a:lnTo>
                    <a:pt x="572" y="167"/>
                  </a:lnTo>
                  <a:cubicBezTo>
                    <a:pt x="572" y="84"/>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2" name="Google Shape;7412;p80"/>
            <p:cNvSpPr/>
            <p:nvPr/>
          </p:nvSpPr>
          <p:spPr>
            <a:xfrm>
              <a:off x="3625101" y="3009354"/>
              <a:ext cx="18501" cy="18501"/>
            </a:xfrm>
            <a:custGeom>
              <a:avLst/>
              <a:gdLst/>
              <a:ahLst/>
              <a:cxnLst/>
              <a:rect l="l" t="t" r="r" b="b"/>
              <a:pathLst>
                <a:path w="584" h="584" extrusionOk="0">
                  <a:moveTo>
                    <a:pt x="167" y="0"/>
                  </a:moveTo>
                  <a:cubicBezTo>
                    <a:pt x="84" y="0"/>
                    <a:pt x="1" y="84"/>
                    <a:pt x="1" y="167"/>
                  </a:cubicBezTo>
                  <a:lnTo>
                    <a:pt x="1" y="417"/>
                  </a:lnTo>
                  <a:cubicBezTo>
                    <a:pt x="1" y="512"/>
                    <a:pt x="84" y="584"/>
                    <a:pt x="167" y="584"/>
                  </a:cubicBezTo>
                  <a:lnTo>
                    <a:pt x="417" y="584"/>
                  </a:lnTo>
                  <a:cubicBezTo>
                    <a:pt x="513" y="584"/>
                    <a:pt x="584" y="512"/>
                    <a:pt x="584" y="417"/>
                  </a:cubicBezTo>
                  <a:lnTo>
                    <a:pt x="584" y="167"/>
                  </a:lnTo>
                  <a:cubicBezTo>
                    <a:pt x="584" y="84"/>
                    <a:pt x="513"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3" name="Google Shape;7413;p80"/>
            <p:cNvSpPr/>
            <p:nvPr/>
          </p:nvSpPr>
          <p:spPr>
            <a:xfrm>
              <a:off x="3625101" y="3036503"/>
              <a:ext cx="18501" cy="18153"/>
            </a:xfrm>
            <a:custGeom>
              <a:avLst/>
              <a:gdLst/>
              <a:ahLst/>
              <a:cxnLst/>
              <a:rect l="l" t="t" r="r" b="b"/>
              <a:pathLst>
                <a:path w="584" h="573" extrusionOk="0">
                  <a:moveTo>
                    <a:pt x="167" y="1"/>
                  </a:moveTo>
                  <a:cubicBezTo>
                    <a:pt x="84" y="1"/>
                    <a:pt x="1" y="72"/>
                    <a:pt x="1" y="155"/>
                  </a:cubicBezTo>
                  <a:lnTo>
                    <a:pt x="1" y="417"/>
                  </a:lnTo>
                  <a:cubicBezTo>
                    <a:pt x="1" y="501"/>
                    <a:pt x="84" y="572"/>
                    <a:pt x="167" y="572"/>
                  </a:cubicBezTo>
                  <a:lnTo>
                    <a:pt x="417" y="572"/>
                  </a:lnTo>
                  <a:cubicBezTo>
                    <a:pt x="513" y="572"/>
                    <a:pt x="584" y="501"/>
                    <a:pt x="584" y="417"/>
                  </a:cubicBezTo>
                  <a:lnTo>
                    <a:pt x="584" y="155"/>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4" name="Google Shape;7414;p80"/>
            <p:cNvSpPr/>
            <p:nvPr/>
          </p:nvSpPr>
          <p:spPr>
            <a:xfrm>
              <a:off x="3625101" y="3063273"/>
              <a:ext cx="18501" cy="18533"/>
            </a:xfrm>
            <a:custGeom>
              <a:avLst/>
              <a:gdLst/>
              <a:ahLst/>
              <a:cxnLst/>
              <a:rect l="l" t="t" r="r" b="b"/>
              <a:pathLst>
                <a:path w="584" h="585" extrusionOk="0">
                  <a:moveTo>
                    <a:pt x="167" y="1"/>
                  </a:moveTo>
                  <a:cubicBezTo>
                    <a:pt x="84" y="1"/>
                    <a:pt x="1" y="72"/>
                    <a:pt x="1" y="168"/>
                  </a:cubicBezTo>
                  <a:lnTo>
                    <a:pt x="1" y="418"/>
                  </a:lnTo>
                  <a:cubicBezTo>
                    <a:pt x="1" y="501"/>
                    <a:pt x="84" y="584"/>
                    <a:pt x="167" y="584"/>
                  </a:cubicBezTo>
                  <a:lnTo>
                    <a:pt x="417" y="584"/>
                  </a:lnTo>
                  <a:cubicBezTo>
                    <a:pt x="513" y="584"/>
                    <a:pt x="584" y="501"/>
                    <a:pt x="584" y="418"/>
                  </a:cubicBezTo>
                  <a:lnTo>
                    <a:pt x="584" y="168"/>
                  </a:lnTo>
                  <a:cubicBezTo>
                    <a:pt x="584" y="72"/>
                    <a:pt x="513"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5" name="Google Shape;7415;p80"/>
            <p:cNvSpPr/>
            <p:nvPr/>
          </p:nvSpPr>
          <p:spPr>
            <a:xfrm>
              <a:off x="3625101" y="3090074"/>
              <a:ext cx="18501" cy="18501"/>
            </a:xfrm>
            <a:custGeom>
              <a:avLst/>
              <a:gdLst/>
              <a:ahLst/>
              <a:cxnLst/>
              <a:rect l="l" t="t" r="r" b="b"/>
              <a:pathLst>
                <a:path w="584" h="584" extrusionOk="0">
                  <a:moveTo>
                    <a:pt x="167" y="0"/>
                  </a:moveTo>
                  <a:cubicBezTo>
                    <a:pt x="84" y="0"/>
                    <a:pt x="1" y="72"/>
                    <a:pt x="1" y="167"/>
                  </a:cubicBezTo>
                  <a:lnTo>
                    <a:pt x="1" y="417"/>
                  </a:lnTo>
                  <a:cubicBezTo>
                    <a:pt x="1" y="512"/>
                    <a:pt x="84" y="584"/>
                    <a:pt x="167" y="584"/>
                  </a:cubicBezTo>
                  <a:lnTo>
                    <a:pt x="417" y="584"/>
                  </a:lnTo>
                  <a:cubicBezTo>
                    <a:pt x="513" y="584"/>
                    <a:pt x="584" y="512"/>
                    <a:pt x="584" y="417"/>
                  </a:cubicBezTo>
                  <a:lnTo>
                    <a:pt x="584" y="167"/>
                  </a:lnTo>
                  <a:cubicBezTo>
                    <a:pt x="584" y="72"/>
                    <a:pt x="513"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6" name="Google Shape;7416;p80"/>
            <p:cNvSpPr/>
            <p:nvPr/>
          </p:nvSpPr>
          <p:spPr>
            <a:xfrm>
              <a:off x="3759773" y="3009354"/>
              <a:ext cx="18121" cy="18501"/>
            </a:xfrm>
            <a:custGeom>
              <a:avLst/>
              <a:gdLst/>
              <a:ahLst/>
              <a:cxnLst/>
              <a:rect l="l" t="t" r="r" b="b"/>
              <a:pathLst>
                <a:path w="572" h="584" extrusionOk="0">
                  <a:moveTo>
                    <a:pt x="155" y="0"/>
                  </a:moveTo>
                  <a:cubicBezTo>
                    <a:pt x="72" y="0"/>
                    <a:pt x="0" y="84"/>
                    <a:pt x="0" y="167"/>
                  </a:cubicBezTo>
                  <a:lnTo>
                    <a:pt x="0" y="417"/>
                  </a:lnTo>
                  <a:cubicBezTo>
                    <a:pt x="0" y="512"/>
                    <a:pt x="72" y="584"/>
                    <a:pt x="155" y="584"/>
                  </a:cubicBezTo>
                  <a:lnTo>
                    <a:pt x="417" y="584"/>
                  </a:lnTo>
                  <a:cubicBezTo>
                    <a:pt x="500" y="584"/>
                    <a:pt x="572" y="512"/>
                    <a:pt x="572" y="417"/>
                  </a:cubicBezTo>
                  <a:lnTo>
                    <a:pt x="572" y="167"/>
                  </a:lnTo>
                  <a:cubicBezTo>
                    <a:pt x="572" y="84"/>
                    <a:pt x="500"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7" name="Google Shape;7417;p80"/>
            <p:cNvSpPr/>
            <p:nvPr/>
          </p:nvSpPr>
          <p:spPr>
            <a:xfrm>
              <a:off x="3759773" y="3036503"/>
              <a:ext cx="18121" cy="18153"/>
            </a:xfrm>
            <a:custGeom>
              <a:avLst/>
              <a:gdLst/>
              <a:ahLst/>
              <a:cxnLst/>
              <a:rect l="l" t="t" r="r" b="b"/>
              <a:pathLst>
                <a:path w="572" h="573" extrusionOk="0">
                  <a:moveTo>
                    <a:pt x="155" y="1"/>
                  </a:moveTo>
                  <a:cubicBezTo>
                    <a:pt x="72" y="1"/>
                    <a:pt x="0" y="72"/>
                    <a:pt x="0" y="155"/>
                  </a:cubicBezTo>
                  <a:lnTo>
                    <a:pt x="0" y="417"/>
                  </a:lnTo>
                  <a:cubicBezTo>
                    <a:pt x="0" y="501"/>
                    <a:pt x="72" y="572"/>
                    <a:pt x="155" y="572"/>
                  </a:cubicBezTo>
                  <a:lnTo>
                    <a:pt x="417" y="572"/>
                  </a:lnTo>
                  <a:cubicBezTo>
                    <a:pt x="500" y="572"/>
                    <a:pt x="572" y="501"/>
                    <a:pt x="572" y="417"/>
                  </a:cubicBezTo>
                  <a:lnTo>
                    <a:pt x="572" y="155"/>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8" name="Google Shape;7418;p80"/>
            <p:cNvSpPr/>
            <p:nvPr/>
          </p:nvSpPr>
          <p:spPr>
            <a:xfrm>
              <a:off x="3759773" y="3063273"/>
              <a:ext cx="18121" cy="18533"/>
            </a:xfrm>
            <a:custGeom>
              <a:avLst/>
              <a:gdLst/>
              <a:ahLst/>
              <a:cxnLst/>
              <a:rect l="l" t="t" r="r" b="b"/>
              <a:pathLst>
                <a:path w="572" h="585" extrusionOk="0">
                  <a:moveTo>
                    <a:pt x="155" y="1"/>
                  </a:moveTo>
                  <a:cubicBezTo>
                    <a:pt x="72" y="1"/>
                    <a:pt x="0" y="72"/>
                    <a:pt x="0" y="168"/>
                  </a:cubicBezTo>
                  <a:lnTo>
                    <a:pt x="0" y="418"/>
                  </a:lnTo>
                  <a:cubicBezTo>
                    <a:pt x="0" y="501"/>
                    <a:pt x="72" y="584"/>
                    <a:pt x="155" y="584"/>
                  </a:cubicBezTo>
                  <a:lnTo>
                    <a:pt x="417" y="584"/>
                  </a:lnTo>
                  <a:cubicBezTo>
                    <a:pt x="500" y="584"/>
                    <a:pt x="572" y="501"/>
                    <a:pt x="572" y="418"/>
                  </a:cubicBezTo>
                  <a:lnTo>
                    <a:pt x="572" y="168"/>
                  </a:lnTo>
                  <a:cubicBezTo>
                    <a:pt x="572" y="72"/>
                    <a:pt x="500"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9" name="Google Shape;7419;p80"/>
            <p:cNvSpPr/>
            <p:nvPr/>
          </p:nvSpPr>
          <p:spPr>
            <a:xfrm>
              <a:off x="3759773" y="3090074"/>
              <a:ext cx="18121" cy="18501"/>
            </a:xfrm>
            <a:custGeom>
              <a:avLst/>
              <a:gdLst/>
              <a:ahLst/>
              <a:cxnLst/>
              <a:rect l="l" t="t" r="r" b="b"/>
              <a:pathLst>
                <a:path w="572" h="584" extrusionOk="0">
                  <a:moveTo>
                    <a:pt x="155" y="0"/>
                  </a:moveTo>
                  <a:cubicBezTo>
                    <a:pt x="72" y="0"/>
                    <a:pt x="0" y="72"/>
                    <a:pt x="0" y="167"/>
                  </a:cubicBezTo>
                  <a:lnTo>
                    <a:pt x="0" y="417"/>
                  </a:lnTo>
                  <a:cubicBezTo>
                    <a:pt x="0" y="512"/>
                    <a:pt x="72" y="584"/>
                    <a:pt x="155" y="584"/>
                  </a:cubicBezTo>
                  <a:lnTo>
                    <a:pt x="417" y="584"/>
                  </a:lnTo>
                  <a:cubicBezTo>
                    <a:pt x="500" y="584"/>
                    <a:pt x="572" y="512"/>
                    <a:pt x="572" y="417"/>
                  </a:cubicBezTo>
                  <a:lnTo>
                    <a:pt x="572" y="167"/>
                  </a:lnTo>
                  <a:cubicBezTo>
                    <a:pt x="572" y="72"/>
                    <a:pt x="500"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20" name="Google Shape;7420;p80"/>
          <p:cNvGrpSpPr/>
          <p:nvPr/>
        </p:nvGrpSpPr>
        <p:grpSpPr>
          <a:xfrm>
            <a:off x="2239671" y="2884503"/>
            <a:ext cx="218053" cy="348543"/>
            <a:chOff x="2239671" y="2884503"/>
            <a:chExt cx="218053" cy="348543"/>
          </a:xfrm>
        </p:grpSpPr>
        <p:sp>
          <p:nvSpPr>
            <p:cNvPr id="7421" name="Google Shape;7421;p80"/>
            <p:cNvSpPr/>
            <p:nvPr/>
          </p:nvSpPr>
          <p:spPr>
            <a:xfrm>
              <a:off x="2341903" y="2884503"/>
              <a:ext cx="115822" cy="268963"/>
            </a:xfrm>
            <a:custGeom>
              <a:avLst/>
              <a:gdLst/>
              <a:ahLst/>
              <a:cxnLst/>
              <a:rect l="l" t="t" r="r" b="b"/>
              <a:pathLst>
                <a:path w="3656" h="8490" extrusionOk="0">
                  <a:moveTo>
                    <a:pt x="3144" y="2143"/>
                  </a:moveTo>
                  <a:lnTo>
                    <a:pt x="3144" y="2655"/>
                  </a:lnTo>
                  <a:lnTo>
                    <a:pt x="489" y="2655"/>
                  </a:lnTo>
                  <a:lnTo>
                    <a:pt x="489" y="2143"/>
                  </a:lnTo>
                  <a:close/>
                  <a:moveTo>
                    <a:pt x="1679" y="4882"/>
                  </a:moveTo>
                  <a:cubicBezTo>
                    <a:pt x="1810" y="4882"/>
                    <a:pt x="1917" y="4989"/>
                    <a:pt x="1917" y="5120"/>
                  </a:cubicBezTo>
                  <a:lnTo>
                    <a:pt x="1917" y="5692"/>
                  </a:lnTo>
                  <a:lnTo>
                    <a:pt x="560" y="5692"/>
                  </a:lnTo>
                  <a:cubicBezTo>
                    <a:pt x="429" y="5692"/>
                    <a:pt x="322" y="5584"/>
                    <a:pt x="322" y="5453"/>
                  </a:cubicBezTo>
                  <a:lnTo>
                    <a:pt x="322" y="5120"/>
                  </a:lnTo>
                  <a:lnTo>
                    <a:pt x="298" y="5120"/>
                  </a:lnTo>
                  <a:cubicBezTo>
                    <a:pt x="298" y="4989"/>
                    <a:pt x="405" y="4882"/>
                    <a:pt x="536" y="4882"/>
                  </a:cubicBezTo>
                  <a:close/>
                  <a:moveTo>
                    <a:pt x="1667" y="6013"/>
                  </a:moveTo>
                  <a:lnTo>
                    <a:pt x="1667" y="6787"/>
                  </a:lnTo>
                  <a:lnTo>
                    <a:pt x="1656" y="6787"/>
                  </a:lnTo>
                  <a:cubicBezTo>
                    <a:pt x="1656" y="6942"/>
                    <a:pt x="1536" y="7037"/>
                    <a:pt x="1394" y="7037"/>
                  </a:cubicBezTo>
                  <a:cubicBezTo>
                    <a:pt x="1322" y="7037"/>
                    <a:pt x="1263" y="7013"/>
                    <a:pt x="1215" y="6965"/>
                  </a:cubicBezTo>
                  <a:cubicBezTo>
                    <a:pt x="1179" y="6918"/>
                    <a:pt x="1144" y="6846"/>
                    <a:pt x="1144" y="6787"/>
                  </a:cubicBezTo>
                  <a:lnTo>
                    <a:pt x="1144" y="6501"/>
                  </a:lnTo>
                  <a:lnTo>
                    <a:pt x="1144" y="6013"/>
                  </a:lnTo>
                  <a:close/>
                  <a:moveTo>
                    <a:pt x="3096" y="5870"/>
                  </a:moveTo>
                  <a:cubicBezTo>
                    <a:pt x="3215" y="5870"/>
                    <a:pt x="3322" y="5965"/>
                    <a:pt x="3322" y="6084"/>
                  </a:cubicBezTo>
                  <a:lnTo>
                    <a:pt x="3322" y="6823"/>
                  </a:lnTo>
                  <a:cubicBezTo>
                    <a:pt x="3322" y="6942"/>
                    <a:pt x="3215" y="7037"/>
                    <a:pt x="3096" y="7037"/>
                  </a:cubicBezTo>
                  <a:lnTo>
                    <a:pt x="3037" y="7037"/>
                  </a:lnTo>
                  <a:cubicBezTo>
                    <a:pt x="2918" y="7037"/>
                    <a:pt x="2810" y="6942"/>
                    <a:pt x="2810" y="6823"/>
                  </a:cubicBezTo>
                  <a:lnTo>
                    <a:pt x="2810" y="6084"/>
                  </a:lnTo>
                  <a:cubicBezTo>
                    <a:pt x="2810" y="5965"/>
                    <a:pt x="2918" y="5870"/>
                    <a:pt x="3037" y="5870"/>
                  </a:cubicBezTo>
                  <a:close/>
                  <a:moveTo>
                    <a:pt x="2251" y="5692"/>
                  </a:moveTo>
                  <a:cubicBezTo>
                    <a:pt x="2382" y="5692"/>
                    <a:pt x="2501" y="5787"/>
                    <a:pt x="2501" y="5942"/>
                  </a:cubicBezTo>
                  <a:lnTo>
                    <a:pt x="2501" y="6799"/>
                  </a:lnTo>
                  <a:cubicBezTo>
                    <a:pt x="2501" y="6942"/>
                    <a:pt x="2394" y="7061"/>
                    <a:pt x="2251" y="7061"/>
                  </a:cubicBezTo>
                  <a:lnTo>
                    <a:pt x="2215" y="7061"/>
                  </a:lnTo>
                  <a:cubicBezTo>
                    <a:pt x="2084" y="7037"/>
                    <a:pt x="1977" y="6942"/>
                    <a:pt x="1977" y="6787"/>
                  </a:cubicBezTo>
                  <a:lnTo>
                    <a:pt x="1977" y="6013"/>
                  </a:lnTo>
                  <a:lnTo>
                    <a:pt x="2084" y="6013"/>
                  </a:lnTo>
                  <a:cubicBezTo>
                    <a:pt x="2167" y="6013"/>
                    <a:pt x="2251" y="5942"/>
                    <a:pt x="2251" y="5846"/>
                  </a:cubicBezTo>
                  <a:lnTo>
                    <a:pt x="2251" y="5692"/>
                  </a:lnTo>
                  <a:close/>
                  <a:moveTo>
                    <a:pt x="310" y="5953"/>
                  </a:moveTo>
                  <a:cubicBezTo>
                    <a:pt x="370" y="6001"/>
                    <a:pt x="441" y="6013"/>
                    <a:pt x="536" y="6013"/>
                  </a:cubicBezTo>
                  <a:lnTo>
                    <a:pt x="822" y="6013"/>
                  </a:lnTo>
                  <a:lnTo>
                    <a:pt x="822" y="6489"/>
                  </a:lnTo>
                  <a:lnTo>
                    <a:pt x="822" y="6775"/>
                  </a:lnTo>
                  <a:lnTo>
                    <a:pt x="822" y="7894"/>
                  </a:lnTo>
                  <a:cubicBezTo>
                    <a:pt x="822" y="7966"/>
                    <a:pt x="786" y="8025"/>
                    <a:pt x="739" y="8073"/>
                  </a:cubicBezTo>
                  <a:cubicBezTo>
                    <a:pt x="691" y="8108"/>
                    <a:pt x="620" y="8144"/>
                    <a:pt x="560" y="8144"/>
                  </a:cubicBezTo>
                  <a:cubicBezTo>
                    <a:pt x="417" y="8144"/>
                    <a:pt x="310" y="8025"/>
                    <a:pt x="310" y="7894"/>
                  </a:cubicBezTo>
                  <a:lnTo>
                    <a:pt x="310" y="5953"/>
                  </a:lnTo>
                  <a:close/>
                  <a:moveTo>
                    <a:pt x="346" y="0"/>
                  </a:moveTo>
                  <a:cubicBezTo>
                    <a:pt x="251" y="0"/>
                    <a:pt x="179" y="72"/>
                    <a:pt x="179" y="167"/>
                  </a:cubicBezTo>
                  <a:lnTo>
                    <a:pt x="179" y="762"/>
                  </a:lnTo>
                  <a:cubicBezTo>
                    <a:pt x="179" y="846"/>
                    <a:pt x="251" y="929"/>
                    <a:pt x="346" y="929"/>
                  </a:cubicBezTo>
                  <a:cubicBezTo>
                    <a:pt x="429" y="929"/>
                    <a:pt x="501" y="846"/>
                    <a:pt x="501" y="762"/>
                  </a:cubicBezTo>
                  <a:lnTo>
                    <a:pt x="501" y="334"/>
                  </a:lnTo>
                  <a:lnTo>
                    <a:pt x="3156" y="334"/>
                  </a:lnTo>
                  <a:lnTo>
                    <a:pt x="3156" y="1834"/>
                  </a:lnTo>
                  <a:lnTo>
                    <a:pt x="501" y="1834"/>
                  </a:lnTo>
                  <a:lnTo>
                    <a:pt x="501" y="1405"/>
                  </a:lnTo>
                  <a:cubicBezTo>
                    <a:pt x="501" y="1310"/>
                    <a:pt x="429" y="1239"/>
                    <a:pt x="346" y="1239"/>
                  </a:cubicBezTo>
                  <a:cubicBezTo>
                    <a:pt x="251" y="1239"/>
                    <a:pt x="179" y="1310"/>
                    <a:pt x="179" y="1405"/>
                  </a:cubicBezTo>
                  <a:lnTo>
                    <a:pt x="179" y="2155"/>
                  </a:lnTo>
                  <a:lnTo>
                    <a:pt x="179" y="2834"/>
                  </a:lnTo>
                  <a:cubicBezTo>
                    <a:pt x="179" y="2917"/>
                    <a:pt x="251" y="2989"/>
                    <a:pt x="346" y="2989"/>
                  </a:cubicBezTo>
                  <a:lnTo>
                    <a:pt x="548" y="2989"/>
                  </a:lnTo>
                  <a:lnTo>
                    <a:pt x="548" y="3489"/>
                  </a:lnTo>
                  <a:cubicBezTo>
                    <a:pt x="239" y="3560"/>
                    <a:pt x="1" y="3810"/>
                    <a:pt x="1" y="4120"/>
                  </a:cubicBezTo>
                  <a:lnTo>
                    <a:pt x="1" y="7906"/>
                  </a:lnTo>
                  <a:cubicBezTo>
                    <a:pt x="1" y="8228"/>
                    <a:pt x="262" y="8489"/>
                    <a:pt x="584" y="8489"/>
                  </a:cubicBezTo>
                  <a:cubicBezTo>
                    <a:pt x="727" y="8489"/>
                    <a:pt x="882" y="8430"/>
                    <a:pt x="1001" y="8323"/>
                  </a:cubicBezTo>
                  <a:cubicBezTo>
                    <a:pt x="1096" y="8216"/>
                    <a:pt x="1155" y="8073"/>
                    <a:pt x="1155" y="7906"/>
                  </a:cubicBezTo>
                  <a:lnTo>
                    <a:pt x="1155" y="7311"/>
                  </a:lnTo>
                  <a:cubicBezTo>
                    <a:pt x="1239" y="7358"/>
                    <a:pt x="1322" y="7370"/>
                    <a:pt x="1417" y="7370"/>
                  </a:cubicBezTo>
                  <a:cubicBezTo>
                    <a:pt x="1572" y="7370"/>
                    <a:pt x="1727" y="7299"/>
                    <a:pt x="1834" y="7192"/>
                  </a:cubicBezTo>
                  <a:cubicBezTo>
                    <a:pt x="1929" y="7299"/>
                    <a:pt x="2084" y="7370"/>
                    <a:pt x="2251" y="7370"/>
                  </a:cubicBezTo>
                  <a:lnTo>
                    <a:pt x="2263" y="7370"/>
                  </a:lnTo>
                  <a:cubicBezTo>
                    <a:pt x="2429" y="7370"/>
                    <a:pt x="2560" y="7311"/>
                    <a:pt x="2668" y="7204"/>
                  </a:cubicBezTo>
                  <a:cubicBezTo>
                    <a:pt x="2763" y="7311"/>
                    <a:pt x="2906" y="7370"/>
                    <a:pt x="3049" y="7370"/>
                  </a:cubicBezTo>
                  <a:lnTo>
                    <a:pt x="3108" y="7370"/>
                  </a:lnTo>
                  <a:cubicBezTo>
                    <a:pt x="3406" y="7370"/>
                    <a:pt x="3656" y="7120"/>
                    <a:pt x="3656" y="6823"/>
                  </a:cubicBezTo>
                  <a:lnTo>
                    <a:pt x="3656" y="6489"/>
                  </a:lnTo>
                  <a:lnTo>
                    <a:pt x="3656" y="5132"/>
                  </a:lnTo>
                  <a:cubicBezTo>
                    <a:pt x="3656" y="5049"/>
                    <a:pt x="3584" y="4965"/>
                    <a:pt x="3501" y="4965"/>
                  </a:cubicBezTo>
                  <a:cubicBezTo>
                    <a:pt x="3406" y="4965"/>
                    <a:pt x="3334" y="5049"/>
                    <a:pt x="3334" y="5132"/>
                  </a:cubicBezTo>
                  <a:lnTo>
                    <a:pt x="3334" y="5584"/>
                  </a:lnTo>
                  <a:cubicBezTo>
                    <a:pt x="3263" y="5549"/>
                    <a:pt x="3180" y="5537"/>
                    <a:pt x="3108" y="5537"/>
                  </a:cubicBezTo>
                  <a:lnTo>
                    <a:pt x="3049" y="5537"/>
                  </a:lnTo>
                  <a:cubicBezTo>
                    <a:pt x="2929" y="5537"/>
                    <a:pt x="2822" y="5572"/>
                    <a:pt x="2739" y="5632"/>
                  </a:cubicBezTo>
                  <a:cubicBezTo>
                    <a:pt x="2632" y="5465"/>
                    <a:pt x="2453" y="5358"/>
                    <a:pt x="2251" y="5358"/>
                  </a:cubicBezTo>
                  <a:lnTo>
                    <a:pt x="2251" y="5120"/>
                  </a:lnTo>
                  <a:cubicBezTo>
                    <a:pt x="2251" y="4810"/>
                    <a:pt x="1989" y="4560"/>
                    <a:pt x="1679" y="4560"/>
                  </a:cubicBezTo>
                  <a:lnTo>
                    <a:pt x="536" y="4560"/>
                  </a:lnTo>
                  <a:cubicBezTo>
                    <a:pt x="441" y="4560"/>
                    <a:pt x="370" y="4572"/>
                    <a:pt x="298" y="4620"/>
                  </a:cubicBezTo>
                  <a:lnTo>
                    <a:pt x="298" y="4120"/>
                  </a:lnTo>
                  <a:cubicBezTo>
                    <a:pt x="298" y="3941"/>
                    <a:pt x="477" y="3787"/>
                    <a:pt x="679" y="3787"/>
                  </a:cubicBezTo>
                  <a:cubicBezTo>
                    <a:pt x="774" y="3787"/>
                    <a:pt x="846" y="3703"/>
                    <a:pt x="846" y="3620"/>
                  </a:cubicBezTo>
                  <a:lnTo>
                    <a:pt x="846" y="2977"/>
                  </a:lnTo>
                  <a:lnTo>
                    <a:pt x="2787" y="2977"/>
                  </a:lnTo>
                  <a:lnTo>
                    <a:pt x="2787" y="3620"/>
                  </a:lnTo>
                  <a:cubicBezTo>
                    <a:pt x="2787" y="3703"/>
                    <a:pt x="2858" y="3787"/>
                    <a:pt x="2941" y="3787"/>
                  </a:cubicBezTo>
                  <a:cubicBezTo>
                    <a:pt x="3168" y="3787"/>
                    <a:pt x="3334" y="3929"/>
                    <a:pt x="3334" y="4120"/>
                  </a:cubicBezTo>
                  <a:lnTo>
                    <a:pt x="3334" y="4513"/>
                  </a:lnTo>
                  <a:cubicBezTo>
                    <a:pt x="3334" y="4596"/>
                    <a:pt x="3406" y="4679"/>
                    <a:pt x="3501" y="4679"/>
                  </a:cubicBezTo>
                  <a:cubicBezTo>
                    <a:pt x="3584" y="4679"/>
                    <a:pt x="3656" y="4596"/>
                    <a:pt x="3656" y="4513"/>
                  </a:cubicBezTo>
                  <a:lnTo>
                    <a:pt x="3656" y="4120"/>
                  </a:lnTo>
                  <a:cubicBezTo>
                    <a:pt x="3656" y="3810"/>
                    <a:pt x="3418" y="3548"/>
                    <a:pt x="3108" y="3489"/>
                  </a:cubicBezTo>
                  <a:lnTo>
                    <a:pt x="3108" y="2989"/>
                  </a:lnTo>
                  <a:lnTo>
                    <a:pt x="3322" y="2989"/>
                  </a:lnTo>
                  <a:cubicBezTo>
                    <a:pt x="3406" y="2989"/>
                    <a:pt x="3477" y="2917"/>
                    <a:pt x="3477" y="2834"/>
                  </a:cubicBezTo>
                  <a:lnTo>
                    <a:pt x="3477" y="2143"/>
                  </a:lnTo>
                  <a:lnTo>
                    <a:pt x="3477" y="2001"/>
                  </a:lnTo>
                  <a:lnTo>
                    <a:pt x="3477" y="167"/>
                  </a:lnTo>
                  <a:cubicBezTo>
                    <a:pt x="3477" y="72"/>
                    <a:pt x="3406" y="0"/>
                    <a:pt x="3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2" name="Google Shape;7422;p80"/>
            <p:cNvSpPr/>
            <p:nvPr/>
          </p:nvSpPr>
          <p:spPr>
            <a:xfrm>
              <a:off x="2275881" y="3157965"/>
              <a:ext cx="168284" cy="75082"/>
            </a:xfrm>
            <a:custGeom>
              <a:avLst/>
              <a:gdLst/>
              <a:ahLst/>
              <a:cxnLst/>
              <a:rect l="l" t="t" r="r" b="b"/>
              <a:pathLst>
                <a:path w="5312" h="2370" extrusionOk="0">
                  <a:moveTo>
                    <a:pt x="2668" y="322"/>
                  </a:moveTo>
                  <a:cubicBezTo>
                    <a:pt x="3085" y="322"/>
                    <a:pt x="3466" y="369"/>
                    <a:pt x="3775" y="429"/>
                  </a:cubicBezTo>
                  <a:cubicBezTo>
                    <a:pt x="4073" y="489"/>
                    <a:pt x="4192" y="560"/>
                    <a:pt x="4240" y="608"/>
                  </a:cubicBezTo>
                  <a:cubicBezTo>
                    <a:pt x="4192" y="655"/>
                    <a:pt x="4061" y="727"/>
                    <a:pt x="3775" y="786"/>
                  </a:cubicBezTo>
                  <a:cubicBezTo>
                    <a:pt x="3466" y="870"/>
                    <a:pt x="3085" y="893"/>
                    <a:pt x="2668" y="893"/>
                  </a:cubicBezTo>
                  <a:cubicBezTo>
                    <a:pt x="2251" y="893"/>
                    <a:pt x="1858" y="846"/>
                    <a:pt x="1549" y="786"/>
                  </a:cubicBezTo>
                  <a:cubicBezTo>
                    <a:pt x="1251" y="727"/>
                    <a:pt x="1132" y="655"/>
                    <a:pt x="1084" y="608"/>
                  </a:cubicBezTo>
                  <a:cubicBezTo>
                    <a:pt x="1132" y="584"/>
                    <a:pt x="1251" y="500"/>
                    <a:pt x="1549" y="429"/>
                  </a:cubicBezTo>
                  <a:cubicBezTo>
                    <a:pt x="1858" y="358"/>
                    <a:pt x="2251" y="322"/>
                    <a:pt x="2668" y="322"/>
                  </a:cubicBezTo>
                  <a:close/>
                  <a:moveTo>
                    <a:pt x="2668" y="0"/>
                  </a:moveTo>
                  <a:cubicBezTo>
                    <a:pt x="2466" y="0"/>
                    <a:pt x="846" y="12"/>
                    <a:pt x="763" y="572"/>
                  </a:cubicBezTo>
                  <a:lnTo>
                    <a:pt x="25" y="2143"/>
                  </a:lnTo>
                  <a:cubicBezTo>
                    <a:pt x="1" y="2191"/>
                    <a:pt x="13" y="2251"/>
                    <a:pt x="49" y="2298"/>
                  </a:cubicBezTo>
                  <a:cubicBezTo>
                    <a:pt x="72" y="2334"/>
                    <a:pt x="120" y="2370"/>
                    <a:pt x="180" y="2370"/>
                  </a:cubicBezTo>
                  <a:lnTo>
                    <a:pt x="2644" y="2370"/>
                  </a:lnTo>
                  <a:cubicBezTo>
                    <a:pt x="2739" y="2370"/>
                    <a:pt x="2811" y="2298"/>
                    <a:pt x="2811" y="2203"/>
                  </a:cubicBezTo>
                  <a:cubicBezTo>
                    <a:pt x="2811" y="2120"/>
                    <a:pt x="2739" y="2036"/>
                    <a:pt x="2644" y="2036"/>
                  </a:cubicBezTo>
                  <a:lnTo>
                    <a:pt x="430" y="2036"/>
                  </a:lnTo>
                  <a:lnTo>
                    <a:pt x="965" y="905"/>
                  </a:lnTo>
                  <a:cubicBezTo>
                    <a:pt x="1430" y="1203"/>
                    <a:pt x="2513" y="1227"/>
                    <a:pt x="2680" y="1227"/>
                  </a:cubicBezTo>
                  <a:cubicBezTo>
                    <a:pt x="2847" y="1227"/>
                    <a:pt x="3930" y="1203"/>
                    <a:pt x="4394" y="905"/>
                  </a:cubicBezTo>
                  <a:lnTo>
                    <a:pt x="4930" y="2036"/>
                  </a:lnTo>
                  <a:lnTo>
                    <a:pt x="3287" y="2036"/>
                  </a:lnTo>
                  <a:cubicBezTo>
                    <a:pt x="3204" y="2036"/>
                    <a:pt x="3120" y="2120"/>
                    <a:pt x="3120" y="2203"/>
                  </a:cubicBezTo>
                  <a:cubicBezTo>
                    <a:pt x="3120" y="2298"/>
                    <a:pt x="3204" y="2370"/>
                    <a:pt x="3287" y="2370"/>
                  </a:cubicBezTo>
                  <a:lnTo>
                    <a:pt x="5180" y="2370"/>
                  </a:lnTo>
                  <a:cubicBezTo>
                    <a:pt x="5240" y="2370"/>
                    <a:pt x="5287" y="2334"/>
                    <a:pt x="5311" y="2298"/>
                  </a:cubicBezTo>
                  <a:cubicBezTo>
                    <a:pt x="5311" y="2263"/>
                    <a:pt x="5311" y="2203"/>
                    <a:pt x="5299" y="2143"/>
                  </a:cubicBezTo>
                  <a:lnTo>
                    <a:pt x="4573" y="572"/>
                  </a:lnTo>
                  <a:cubicBezTo>
                    <a:pt x="4490" y="12"/>
                    <a:pt x="2858" y="0"/>
                    <a:pt x="2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3" name="Google Shape;7423;p80"/>
            <p:cNvSpPr/>
            <p:nvPr/>
          </p:nvSpPr>
          <p:spPr>
            <a:xfrm>
              <a:off x="2320012" y="3098755"/>
              <a:ext cx="10613" cy="54711"/>
            </a:xfrm>
            <a:custGeom>
              <a:avLst/>
              <a:gdLst/>
              <a:ahLst/>
              <a:cxnLst/>
              <a:rect l="l" t="t" r="r" b="b"/>
              <a:pathLst>
                <a:path w="335" h="1727" extrusionOk="0">
                  <a:moveTo>
                    <a:pt x="168" y="0"/>
                  </a:moveTo>
                  <a:cubicBezTo>
                    <a:pt x="84" y="0"/>
                    <a:pt x="1" y="72"/>
                    <a:pt x="1" y="155"/>
                  </a:cubicBezTo>
                  <a:lnTo>
                    <a:pt x="1" y="1560"/>
                  </a:lnTo>
                  <a:cubicBezTo>
                    <a:pt x="1" y="1643"/>
                    <a:pt x="84" y="1726"/>
                    <a:pt x="168" y="1726"/>
                  </a:cubicBezTo>
                  <a:cubicBezTo>
                    <a:pt x="263" y="1726"/>
                    <a:pt x="334" y="1643"/>
                    <a:pt x="334" y="1560"/>
                  </a:cubicBezTo>
                  <a:lnTo>
                    <a:pt x="334" y="155"/>
                  </a:lnTo>
                  <a:cubicBezTo>
                    <a:pt x="322" y="72"/>
                    <a:pt x="239"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4" name="Google Shape;7424;p80"/>
            <p:cNvSpPr/>
            <p:nvPr/>
          </p:nvSpPr>
          <p:spPr>
            <a:xfrm>
              <a:off x="2267961" y="3116939"/>
              <a:ext cx="42293" cy="41437"/>
            </a:xfrm>
            <a:custGeom>
              <a:avLst/>
              <a:gdLst/>
              <a:ahLst/>
              <a:cxnLst/>
              <a:rect l="l" t="t" r="r" b="b"/>
              <a:pathLst>
                <a:path w="1335" h="1308" extrusionOk="0">
                  <a:moveTo>
                    <a:pt x="168" y="1"/>
                  </a:moveTo>
                  <a:cubicBezTo>
                    <a:pt x="129" y="1"/>
                    <a:pt x="90" y="15"/>
                    <a:pt x="60" y="45"/>
                  </a:cubicBezTo>
                  <a:cubicBezTo>
                    <a:pt x="1" y="105"/>
                    <a:pt x="1" y="212"/>
                    <a:pt x="60" y="271"/>
                  </a:cubicBezTo>
                  <a:lnTo>
                    <a:pt x="1049" y="1272"/>
                  </a:lnTo>
                  <a:cubicBezTo>
                    <a:pt x="1084" y="1295"/>
                    <a:pt x="1132" y="1307"/>
                    <a:pt x="1168" y="1307"/>
                  </a:cubicBezTo>
                  <a:cubicBezTo>
                    <a:pt x="1215" y="1307"/>
                    <a:pt x="1263" y="1295"/>
                    <a:pt x="1287" y="1272"/>
                  </a:cubicBezTo>
                  <a:cubicBezTo>
                    <a:pt x="1334" y="1212"/>
                    <a:pt x="1334" y="1105"/>
                    <a:pt x="1275" y="1045"/>
                  </a:cubicBezTo>
                  <a:lnTo>
                    <a:pt x="275" y="45"/>
                  </a:lnTo>
                  <a:cubicBezTo>
                    <a:pt x="245" y="15"/>
                    <a:pt x="206"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5" name="Google Shape;7425;p80"/>
            <p:cNvSpPr/>
            <p:nvPr/>
          </p:nvSpPr>
          <p:spPr>
            <a:xfrm>
              <a:off x="2239671" y="3166645"/>
              <a:ext cx="54743" cy="10201"/>
            </a:xfrm>
            <a:custGeom>
              <a:avLst/>
              <a:gdLst/>
              <a:ahLst/>
              <a:cxnLst/>
              <a:rect l="l" t="t" r="r" b="b"/>
              <a:pathLst>
                <a:path w="1728" h="322" extrusionOk="0">
                  <a:moveTo>
                    <a:pt x="156" y="0"/>
                  </a:moveTo>
                  <a:cubicBezTo>
                    <a:pt x="72" y="0"/>
                    <a:pt x="1" y="72"/>
                    <a:pt x="1" y="155"/>
                  </a:cubicBezTo>
                  <a:cubicBezTo>
                    <a:pt x="1" y="250"/>
                    <a:pt x="72" y="322"/>
                    <a:pt x="156" y="322"/>
                  </a:cubicBezTo>
                  <a:lnTo>
                    <a:pt x="1561" y="322"/>
                  </a:lnTo>
                  <a:cubicBezTo>
                    <a:pt x="1644" y="322"/>
                    <a:pt x="1727" y="250"/>
                    <a:pt x="1727" y="155"/>
                  </a:cubicBezTo>
                  <a:cubicBezTo>
                    <a:pt x="1727" y="72"/>
                    <a:pt x="1644" y="0"/>
                    <a:pt x="1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26" name="Google Shape;7426;p80"/>
          <p:cNvGrpSpPr/>
          <p:nvPr/>
        </p:nvGrpSpPr>
        <p:grpSpPr>
          <a:xfrm>
            <a:off x="2691555" y="2884503"/>
            <a:ext cx="215044" cy="348924"/>
            <a:chOff x="2691555" y="2884503"/>
            <a:chExt cx="215044" cy="348924"/>
          </a:xfrm>
        </p:grpSpPr>
        <p:sp>
          <p:nvSpPr>
            <p:cNvPr id="7427" name="Google Shape;7427;p80"/>
            <p:cNvSpPr/>
            <p:nvPr/>
          </p:nvSpPr>
          <p:spPr>
            <a:xfrm>
              <a:off x="2691555" y="2884503"/>
              <a:ext cx="215044" cy="348924"/>
            </a:xfrm>
            <a:custGeom>
              <a:avLst/>
              <a:gdLst/>
              <a:ahLst/>
              <a:cxnLst/>
              <a:rect l="l" t="t" r="r" b="b"/>
              <a:pathLst>
                <a:path w="6788" h="11014" extrusionOk="0">
                  <a:moveTo>
                    <a:pt x="632" y="4941"/>
                  </a:moveTo>
                  <a:lnTo>
                    <a:pt x="632" y="5394"/>
                  </a:lnTo>
                  <a:lnTo>
                    <a:pt x="441" y="5394"/>
                  </a:lnTo>
                  <a:lnTo>
                    <a:pt x="632" y="4941"/>
                  </a:lnTo>
                  <a:close/>
                  <a:moveTo>
                    <a:pt x="3703" y="0"/>
                  </a:moveTo>
                  <a:cubicBezTo>
                    <a:pt x="2013" y="0"/>
                    <a:pt x="632" y="1346"/>
                    <a:pt x="632" y="2989"/>
                  </a:cubicBezTo>
                  <a:lnTo>
                    <a:pt x="632" y="4179"/>
                  </a:lnTo>
                  <a:lnTo>
                    <a:pt x="36" y="5489"/>
                  </a:lnTo>
                  <a:cubicBezTo>
                    <a:pt x="1" y="5537"/>
                    <a:pt x="13" y="5596"/>
                    <a:pt x="48" y="5644"/>
                  </a:cubicBezTo>
                  <a:cubicBezTo>
                    <a:pt x="72" y="5692"/>
                    <a:pt x="120" y="5715"/>
                    <a:pt x="179" y="5715"/>
                  </a:cubicBezTo>
                  <a:lnTo>
                    <a:pt x="632" y="5715"/>
                  </a:lnTo>
                  <a:lnTo>
                    <a:pt x="632" y="6965"/>
                  </a:lnTo>
                  <a:cubicBezTo>
                    <a:pt x="632" y="7335"/>
                    <a:pt x="941" y="7656"/>
                    <a:pt x="1310" y="7656"/>
                  </a:cubicBezTo>
                  <a:lnTo>
                    <a:pt x="2156" y="7656"/>
                  </a:lnTo>
                  <a:lnTo>
                    <a:pt x="2156" y="8704"/>
                  </a:lnTo>
                  <a:lnTo>
                    <a:pt x="751" y="10775"/>
                  </a:lnTo>
                  <a:cubicBezTo>
                    <a:pt x="703" y="10835"/>
                    <a:pt x="703" y="10906"/>
                    <a:pt x="751" y="10954"/>
                  </a:cubicBezTo>
                  <a:cubicBezTo>
                    <a:pt x="775" y="11002"/>
                    <a:pt x="822" y="11014"/>
                    <a:pt x="882" y="11014"/>
                  </a:cubicBezTo>
                  <a:lnTo>
                    <a:pt x="929" y="11014"/>
                  </a:lnTo>
                  <a:lnTo>
                    <a:pt x="2394" y="10585"/>
                  </a:lnTo>
                  <a:cubicBezTo>
                    <a:pt x="2489" y="10549"/>
                    <a:pt x="2537" y="10466"/>
                    <a:pt x="2501" y="10394"/>
                  </a:cubicBezTo>
                  <a:cubicBezTo>
                    <a:pt x="2482" y="10328"/>
                    <a:pt x="2418" y="10277"/>
                    <a:pt x="2356" y="10277"/>
                  </a:cubicBezTo>
                  <a:cubicBezTo>
                    <a:pt x="2340" y="10277"/>
                    <a:pt x="2325" y="10280"/>
                    <a:pt x="2310" y="10287"/>
                  </a:cubicBezTo>
                  <a:lnTo>
                    <a:pt x="1263" y="10597"/>
                  </a:lnTo>
                  <a:lnTo>
                    <a:pt x="2441" y="8859"/>
                  </a:lnTo>
                  <a:cubicBezTo>
                    <a:pt x="2453" y="8823"/>
                    <a:pt x="2477" y="8799"/>
                    <a:pt x="2477" y="8763"/>
                  </a:cubicBezTo>
                  <a:lnTo>
                    <a:pt x="2477" y="7608"/>
                  </a:lnTo>
                  <a:lnTo>
                    <a:pt x="3453" y="7073"/>
                  </a:lnTo>
                  <a:cubicBezTo>
                    <a:pt x="3537" y="7025"/>
                    <a:pt x="3561" y="6942"/>
                    <a:pt x="3513" y="6846"/>
                  </a:cubicBezTo>
                  <a:cubicBezTo>
                    <a:pt x="3488" y="6797"/>
                    <a:pt x="3436" y="6765"/>
                    <a:pt x="3378" y="6765"/>
                  </a:cubicBezTo>
                  <a:cubicBezTo>
                    <a:pt x="3352" y="6765"/>
                    <a:pt x="3325" y="6772"/>
                    <a:pt x="3299" y="6787"/>
                  </a:cubicBezTo>
                  <a:lnTo>
                    <a:pt x="2263" y="7358"/>
                  </a:lnTo>
                  <a:lnTo>
                    <a:pt x="1298" y="7358"/>
                  </a:lnTo>
                  <a:cubicBezTo>
                    <a:pt x="1108" y="7358"/>
                    <a:pt x="941" y="7192"/>
                    <a:pt x="941" y="7001"/>
                  </a:cubicBezTo>
                  <a:lnTo>
                    <a:pt x="941" y="6549"/>
                  </a:lnTo>
                  <a:lnTo>
                    <a:pt x="1775" y="6549"/>
                  </a:lnTo>
                  <a:cubicBezTo>
                    <a:pt x="1870" y="6549"/>
                    <a:pt x="1941" y="6477"/>
                    <a:pt x="1941" y="6382"/>
                  </a:cubicBezTo>
                  <a:cubicBezTo>
                    <a:pt x="1941" y="6299"/>
                    <a:pt x="1870" y="6227"/>
                    <a:pt x="1775" y="6227"/>
                  </a:cubicBezTo>
                  <a:lnTo>
                    <a:pt x="941" y="6227"/>
                  </a:lnTo>
                  <a:lnTo>
                    <a:pt x="941" y="3025"/>
                  </a:lnTo>
                  <a:cubicBezTo>
                    <a:pt x="941" y="1548"/>
                    <a:pt x="2179" y="358"/>
                    <a:pt x="3715" y="358"/>
                  </a:cubicBezTo>
                  <a:cubicBezTo>
                    <a:pt x="5239" y="358"/>
                    <a:pt x="6478" y="1548"/>
                    <a:pt x="6478" y="3025"/>
                  </a:cubicBezTo>
                  <a:cubicBezTo>
                    <a:pt x="6478" y="4263"/>
                    <a:pt x="5811" y="5406"/>
                    <a:pt x="4727" y="6013"/>
                  </a:cubicBezTo>
                  <a:lnTo>
                    <a:pt x="3954" y="6442"/>
                  </a:lnTo>
                  <a:cubicBezTo>
                    <a:pt x="3870" y="6489"/>
                    <a:pt x="3846" y="6584"/>
                    <a:pt x="3894" y="6668"/>
                  </a:cubicBezTo>
                  <a:cubicBezTo>
                    <a:pt x="3918" y="6717"/>
                    <a:pt x="3971" y="6749"/>
                    <a:pt x="4029" y="6749"/>
                  </a:cubicBezTo>
                  <a:cubicBezTo>
                    <a:pt x="4055" y="6749"/>
                    <a:pt x="4082" y="6742"/>
                    <a:pt x="4108" y="6727"/>
                  </a:cubicBezTo>
                  <a:lnTo>
                    <a:pt x="4882" y="6299"/>
                  </a:lnTo>
                  <a:cubicBezTo>
                    <a:pt x="4918" y="6287"/>
                    <a:pt x="4930" y="6263"/>
                    <a:pt x="4966" y="6251"/>
                  </a:cubicBezTo>
                  <a:lnTo>
                    <a:pt x="4966" y="8525"/>
                  </a:lnTo>
                  <a:cubicBezTo>
                    <a:pt x="4966" y="8573"/>
                    <a:pt x="4977" y="8609"/>
                    <a:pt x="5001" y="8632"/>
                  </a:cubicBezTo>
                  <a:lnTo>
                    <a:pt x="5620" y="9323"/>
                  </a:lnTo>
                  <a:lnTo>
                    <a:pt x="2965" y="10109"/>
                  </a:lnTo>
                  <a:cubicBezTo>
                    <a:pt x="2882" y="10133"/>
                    <a:pt x="2834" y="10228"/>
                    <a:pt x="2858" y="10299"/>
                  </a:cubicBezTo>
                  <a:cubicBezTo>
                    <a:pt x="2882" y="10371"/>
                    <a:pt x="2953" y="10418"/>
                    <a:pt x="3013" y="10418"/>
                  </a:cubicBezTo>
                  <a:lnTo>
                    <a:pt x="3061" y="10418"/>
                  </a:lnTo>
                  <a:lnTo>
                    <a:pt x="5942" y="9573"/>
                  </a:lnTo>
                  <a:cubicBezTo>
                    <a:pt x="6001" y="9549"/>
                    <a:pt x="6037" y="9513"/>
                    <a:pt x="6049" y="9466"/>
                  </a:cubicBezTo>
                  <a:cubicBezTo>
                    <a:pt x="6061" y="9406"/>
                    <a:pt x="6049" y="9359"/>
                    <a:pt x="6013" y="9311"/>
                  </a:cubicBezTo>
                  <a:lnTo>
                    <a:pt x="5263" y="8442"/>
                  </a:lnTo>
                  <a:lnTo>
                    <a:pt x="5263" y="6013"/>
                  </a:lnTo>
                  <a:cubicBezTo>
                    <a:pt x="6216" y="5311"/>
                    <a:pt x="6787" y="4203"/>
                    <a:pt x="6787" y="2989"/>
                  </a:cubicBezTo>
                  <a:cubicBezTo>
                    <a:pt x="6787" y="1346"/>
                    <a:pt x="5406" y="0"/>
                    <a:pt x="3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8" name="Google Shape;7428;p80"/>
            <p:cNvSpPr/>
            <p:nvPr/>
          </p:nvSpPr>
          <p:spPr>
            <a:xfrm>
              <a:off x="2754535" y="2907503"/>
              <a:ext cx="126783" cy="127164"/>
            </a:xfrm>
            <a:custGeom>
              <a:avLst/>
              <a:gdLst/>
              <a:ahLst/>
              <a:cxnLst/>
              <a:rect l="l" t="t" r="r" b="b"/>
              <a:pathLst>
                <a:path w="4002" h="4014" extrusionOk="0">
                  <a:moveTo>
                    <a:pt x="1989" y="1"/>
                  </a:moveTo>
                  <a:cubicBezTo>
                    <a:pt x="953" y="1"/>
                    <a:pt x="72" y="822"/>
                    <a:pt x="1" y="1870"/>
                  </a:cubicBezTo>
                  <a:cubicBezTo>
                    <a:pt x="1" y="1953"/>
                    <a:pt x="61" y="2025"/>
                    <a:pt x="144" y="2048"/>
                  </a:cubicBezTo>
                  <a:cubicBezTo>
                    <a:pt x="239" y="2048"/>
                    <a:pt x="311" y="1989"/>
                    <a:pt x="322" y="1894"/>
                  </a:cubicBezTo>
                  <a:cubicBezTo>
                    <a:pt x="382" y="1013"/>
                    <a:pt x="1108" y="346"/>
                    <a:pt x="1989" y="346"/>
                  </a:cubicBezTo>
                  <a:cubicBezTo>
                    <a:pt x="2918" y="346"/>
                    <a:pt x="3656" y="1096"/>
                    <a:pt x="3656" y="2013"/>
                  </a:cubicBezTo>
                  <a:cubicBezTo>
                    <a:pt x="3656" y="2941"/>
                    <a:pt x="2918" y="3680"/>
                    <a:pt x="1989" y="3680"/>
                  </a:cubicBezTo>
                  <a:cubicBezTo>
                    <a:pt x="1251" y="3680"/>
                    <a:pt x="596" y="3191"/>
                    <a:pt x="382" y="2477"/>
                  </a:cubicBezTo>
                  <a:cubicBezTo>
                    <a:pt x="363" y="2401"/>
                    <a:pt x="298" y="2363"/>
                    <a:pt x="236" y="2363"/>
                  </a:cubicBezTo>
                  <a:cubicBezTo>
                    <a:pt x="221" y="2363"/>
                    <a:pt x="206" y="2365"/>
                    <a:pt x="191" y="2370"/>
                  </a:cubicBezTo>
                  <a:cubicBezTo>
                    <a:pt x="96" y="2406"/>
                    <a:pt x="61" y="2489"/>
                    <a:pt x="84" y="2560"/>
                  </a:cubicBezTo>
                  <a:cubicBezTo>
                    <a:pt x="322" y="3418"/>
                    <a:pt x="1108" y="4013"/>
                    <a:pt x="2001" y="4013"/>
                  </a:cubicBezTo>
                  <a:cubicBezTo>
                    <a:pt x="3109" y="4013"/>
                    <a:pt x="4001" y="3120"/>
                    <a:pt x="4001" y="2013"/>
                  </a:cubicBezTo>
                  <a:cubicBezTo>
                    <a:pt x="3990" y="917"/>
                    <a:pt x="3097" y="1"/>
                    <a:pt x="1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9" name="Google Shape;7429;p80"/>
            <p:cNvSpPr/>
            <p:nvPr/>
          </p:nvSpPr>
          <p:spPr>
            <a:xfrm>
              <a:off x="2781336" y="2931263"/>
              <a:ext cx="74321" cy="74353"/>
            </a:xfrm>
            <a:custGeom>
              <a:avLst/>
              <a:gdLst/>
              <a:ahLst/>
              <a:cxnLst/>
              <a:rect l="l" t="t" r="r" b="b"/>
              <a:pathLst>
                <a:path w="2346" h="2347" extrusionOk="0">
                  <a:moveTo>
                    <a:pt x="1465" y="310"/>
                  </a:moveTo>
                  <a:cubicBezTo>
                    <a:pt x="1620" y="310"/>
                    <a:pt x="1751" y="370"/>
                    <a:pt x="1858" y="477"/>
                  </a:cubicBezTo>
                  <a:cubicBezTo>
                    <a:pt x="1965" y="584"/>
                    <a:pt x="2024" y="715"/>
                    <a:pt x="2024" y="858"/>
                  </a:cubicBezTo>
                  <a:cubicBezTo>
                    <a:pt x="2024" y="1013"/>
                    <a:pt x="1965" y="1144"/>
                    <a:pt x="1858" y="1251"/>
                  </a:cubicBezTo>
                  <a:cubicBezTo>
                    <a:pt x="1751" y="1358"/>
                    <a:pt x="1620" y="1418"/>
                    <a:pt x="1465" y="1418"/>
                  </a:cubicBezTo>
                  <a:cubicBezTo>
                    <a:pt x="1322" y="1418"/>
                    <a:pt x="1191" y="1358"/>
                    <a:pt x="1084" y="1251"/>
                  </a:cubicBezTo>
                  <a:cubicBezTo>
                    <a:pt x="869" y="1037"/>
                    <a:pt x="869" y="679"/>
                    <a:pt x="1084" y="477"/>
                  </a:cubicBezTo>
                  <a:cubicBezTo>
                    <a:pt x="1191" y="370"/>
                    <a:pt x="1322" y="310"/>
                    <a:pt x="1465" y="310"/>
                  </a:cubicBezTo>
                  <a:close/>
                  <a:moveTo>
                    <a:pt x="1489" y="1"/>
                  </a:moveTo>
                  <a:cubicBezTo>
                    <a:pt x="1262" y="1"/>
                    <a:pt x="1036" y="84"/>
                    <a:pt x="869" y="251"/>
                  </a:cubicBezTo>
                  <a:cubicBezTo>
                    <a:pt x="572" y="548"/>
                    <a:pt x="536" y="1025"/>
                    <a:pt x="774" y="1370"/>
                  </a:cubicBezTo>
                  <a:lnTo>
                    <a:pt x="60" y="2084"/>
                  </a:lnTo>
                  <a:cubicBezTo>
                    <a:pt x="0" y="2144"/>
                    <a:pt x="0" y="2239"/>
                    <a:pt x="60" y="2299"/>
                  </a:cubicBezTo>
                  <a:cubicBezTo>
                    <a:pt x="84" y="2334"/>
                    <a:pt x="131" y="2346"/>
                    <a:pt x="179" y="2346"/>
                  </a:cubicBezTo>
                  <a:cubicBezTo>
                    <a:pt x="215" y="2346"/>
                    <a:pt x="262" y="2334"/>
                    <a:pt x="298" y="2299"/>
                  </a:cubicBezTo>
                  <a:lnTo>
                    <a:pt x="1012" y="1584"/>
                  </a:lnTo>
                  <a:cubicBezTo>
                    <a:pt x="1155" y="1691"/>
                    <a:pt x="1322" y="1739"/>
                    <a:pt x="1501" y="1739"/>
                  </a:cubicBezTo>
                  <a:cubicBezTo>
                    <a:pt x="1739" y="1739"/>
                    <a:pt x="1941" y="1644"/>
                    <a:pt x="2108" y="1489"/>
                  </a:cubicBezTo>
                  <a:cubicBezTo>
                    <a:pt x="2263" y="1310"/>
                    <a:pt x="2346" y="1096"/>
                    <a:pt x="2346" y="858"/>
                  </a:cubicBezTo>
                  <a:cubicBezTo>
                    <a:pt x="2346" y="620"/>
                    <a:pt x="2263" y="417"/>
                    <a:pt x="2096" y="251"/>
                  </a:cubicBezTo>
                  <a:cubicBezTo>
                    <a:pt x="1929" y="84"/>
                    <a:pt x="1703" y="1"/>
                    <a:pt x="1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30" name="Google Shape;7430;p80"/>
          <p:cNvGrpSpPr/>
          <p:nvPr/>
        </p:nvGrpSpPr>
        <p:grpSpPr>
          <a:xfrm>
            <a:off x="1770459" y="2884503"/>
            <a:ext cx="254644" cy="348828"/>
            <a:chOff x="1770459" y="2884503"/>
            <a:chExt cx="254644" cy="348828"/>
          </a:xfrm>
        </p:grpSpPr>
        <p:sp>
          <p:nvSpPr>
            <p:cNvPr id="7431" name="Google Shape;7431;p80"/>
            <p:cNvSpPr/>
            <p:nvPr/>
          </p:nvSpPr>
          <p:spPr>
            <a:xfrm>
              <a:off x="1832330" y="2884503"/>
              <a:ext cx="130902" cy="159572"/>
            </a:xfrm>
            <a:custGeom>
              <a:avLst/>
              <a:gdLst/>
              <a:ahLst/>
              <a:cxnLst/>
              <a:rect l="l" t="t" r="r" b="b"/>
              <a:pathLst>
                <a:path w="4132" h="5037" extrusionOk="0">
                  <a:moveTo>
                    <a:pt x="2060" y="0"/>
                  </a:moveTo>
                  <a:cubicBezTo>
                    <a:pt x="953" y="0"/>
                    <a:pt x="36" y="869"/>
                    <a:pt x="0" y="1977"/>
                  </a:cubicBezTo>
                  <a:cubicBezTo>
                    <a:pt x="0" y="2072"/>
                    <a:pt x="60" y="2143"/>
                    <a:pt x="143" y="2143"/>
                  </a:cubicBezTo>
                  <a:cubicBezTo>
                    <a:pt x="238" y="2143"/>
                    <a:pt x="310" y="2084"/>
                    <a:pt x="310" y="2001"/>
                  </a:cubicBezTo>
                  <a:cubicBezTo>
                    <a:pt x="357" y="1060"/>
                    <a:pt x="1131" y="322"/>
                    <a:pt x="2060" y="322"/>
                  </a:cubicBezTo>
                  <a:cubicBezTo>
                    <a:pt x="3036" y="322"/>
                    <a:pt x="3822" y="1120"/>
                    <a:pt x="3822" y="2084"/>
                  </a:cubicBezTo>
                  <a:cubicBezTo>
                    <a:pt x="3822" y="2846"/>
                    <a:pt x="3334" y="3513"/>
                    <a:pt x="2596" y="3751"/>
                  </a:cubicBezTo>
                  <a:cubicBezTo>
                    <a:pt x="2572" y="3763"/>
                    <a:pt x="2524" y="3787"/>
                    <a:pt x="2512" y="3822"/>
                  </a:cubicBezTo>
                  <a:lnTo>
                    <a:pt x="2060" y="4572"/>
                  </a:lnTo>
                  <a:lnTo>
                    <a:pt x="1619" y="3822"/>
                  </a:lnTo>
                  <a:cubicBezTo>
                    <a:pt x="1608" y="3798"/>
                    <a:pt x="1572" y="3763"/>
                    <a:pt x="1524" y="3751"/>
                  </a:cubicBezTo>
                  <a:cubicBezTo>
                    <a:pt x="977" y="3572"/>
                    <a:pt x="548" y="3144"/>
                    <a:pt x="381" y="2572"/>
                  </a:cubicBezTo>
                  <a:cubicBezTo>
                    <a:pt x="362" y="2503"/>
                    <a:pt x="293" y="2459"/>
                    <a:pt x="230" y="2459"/>
                  </a:cubicBezTo>
                  <a:cubicBezTo>
                    <a:pt x="216" y="2459"/>
                    <a:pt x="203" y="2461"/>
                    <a:pt x="191" y="2465"/>
                  </a:cubicBezTo>
                  <a:cubicBezTo>
                    <a:pt x="95" y="2501"/>
                    <a:pt x="60" y="2584"/>
                    <a:pt x="84" y="2667"/>
                  </a:cubicBezTo>
                  <a:cubicBezTo>
                    <a:pt x="274" y="3298"/>
                    <a:pt x="750" y="3810"/>
                    <a:pt x="1381" y="4037"/>
                  </a:cubicBezTo>
                  <a:lnTo>
                    <a:pt x="1929" y="4953"/>
                  </a:lnTo>
                  <a:cubicBezTo>
                    <a:pt x="1965" y="5001"/>
                    <a:pt x="2000" y="5037"/>
                    <a:pt x="2060" y="5037"/>
                  </a:cubicBezTo>
                  <a:cubicBezTo>
                    <a:pt x="2120" y="5037"/>
                    <a:pt x="2167" y="5001"/>
                    <a:pt x="2191" y="4953"/>
                  </a:cubicBezTo>
                  <a:lnTo>
                    <a:pt x="2751" y="4037"/>
                  </a:lnTo>
                  <a:cubicBezTo>
                    <a:pt x="3584" y="3739"/>
                    <a:pt x="4132" y="2965"/>
                    <a:pt x="4132" y="2084"/>
                  </a:cubicBezTo>
                  <a:cubicBezTo>
                    <a:pt x="4132" y="941"/>
                    <a:pt x="3215" y="0"/>
                    <a:pt x="2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2" name="Google Shape;7432;p80"/>
            <p:cNvSpPr/>
            <p:nvPr/>
          </p:nvSpPr>
          <p:spPr>
            <a:xfrm>
              <a:off x="1861000" y="2912698"/>
              <a:ext cx="75842" cy="72167"/>
            </a:xfrm>
            <a:custGeom>
              <a:avLst/>
              <a:gdLst/>
              <a:ahLst/>
              <a:cxnLst/>
              <a:rect l="l" t="t" r="r" b="b"/>
              <a:pathLst>
                <a:path w="2394" h="2278" extrusionOk="0">
                  <a:moveTo>
                    <a:pt x="1441" y="313"/>
                  </a:moveTo>
                  <a:cubicBezTo>
                    <a:pt x="1572" y="313"/>
                    <a:pt x="1715" y="360"/>
                    <a:pt x="1810" y="468"/>
                  </a:cubicBezTo>
                  <a:cubicBezTo>
                    <a:pt x="2036" y="670"/>
                    <a:pt x="2036" y="1015"/>
                    <a:pt x="1834" y="1218"/>
                  </a:cubicBezTo>
                  <a:cubicBezTo>
                    <a:pt x="1726" y="1325"/>
                    <a:pt x="1587" y="1378"/>
                    <a:pt x="1448" y="1378"/>
                  </a:cubicBezTo>
                  <a:cubicBezTo>
                    <a:pt x="1310" y="1378"/>
                    <a:pt x="1173" y="1325"/>
                    <a:pt x="1072" y="1218"/>
                  </a:cubicBezTo>
                  <a:cubicBezTo>
                    <a:pt x="857" y="1015"/>
                    <a:pt x="857" y="670"/>
                    <a:pt x="1072" y="468"/>
                  </a:cubicBezTo>
                  <a:cubicBezTo>
                    <a:pt x="1167" y="360"/>
                    <a:pt x="1310" y="313"/>
                    <a:pt x="1441" y="313"/>
                  </a:cubicBezTo>
                  <a:close/>
                  <a:moveTo>
                    <a:pt x="1451" y="0"/>
                  </a:moveTo>
                  <a:cubicBezTo>
                    <a:pt x="1232" y="0"/>
                    <a:pt x="1012" y="81"/>
                    <a:pt x="845" y="241"/>
                  </a:cubicBezTo>
                  <a:cubicBezTo>
                    <a:pt x="548" y="539"/>
                    <a:pt x="524" y="992"/>
                    <a:pt x="738" y="1325"/>
                  </a:cubicBezTo>
                  <a:lnTo>
                    <a:pt x="60" y="2015"/>
                  </a:lnTo>
                  <a:cubicBezTo>
                    <a:pt x="0" y="2075"/>
                    <a:pt x="0" y="2182"/>
                    <a:pt x="60" y="2242"/>
                  </a:cubicBezTo>
                  <a:cubicBezTo>
                    <a:pt x="83" y="2265"/>
                    <a:pt x="131" y="2277"/>
                    <a:pt x="179" y="2277"/>
                  </a:cubicBezTo>
                  <a:cubicBezTo>
                    <a:pt x="226" y="2277"/>
                    <a:pt x="262" y="2265"/>
                    <a:pt x="298" y="2242"/>
                  </a:cubicBezTo>
                  <a:lnTo>
                    <a:pt x="976" y="1551"/>
                  </a:lnTo>
                  <a:cubicBezTo>
                    <a:pt x="1131" y="1658"/>
                    <a:pt x="1298" y="1706"/>
                    <a:pt x="1453" y="1706"/>
                  </a:cubicBezTo>
                  <a:cubicBezTo>
                    <a:pt x="1679" y="1706"/>
                    <a:pt x="1881" y="1611"/>
                    <a:pt x="2072" y="1444"/>
                  </a:cubicBezTo>
                  <a:cubicBezTo>
                    <a:pt x="2393" y="1122"/>
                    <a:pt x="2393" y="575"/>
                    <a:pt x="2048" y="241"/>
                  </a:cubicBezTo>
                  <a:cubicBezTo>
                    <a:pt x="1887" y="81"/>
                    <a:pt x="1670" y="0"/>
                    <a:pt x="14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3" name="Google Shape;7433;p80"/>
            <p:cNvSpPr/>
            <p:nvPr/>
          </p:nvSpPr>
          <p:spPr>
            <a:xfrm>
              <a:off x="1818359" y="3060644"/>
              <a:ext cx="57753" cy="24172"/>
            </a:xfrm>
            <a:custGeom>
              <a:avLst/>
              <a:gdLst/>
              <a:ahLst/>
              <a:cxnLst/>
              <a:rect l="l" t="t" r="r" b="b"/>
              <a:pathLst>
                <a:path w="1823" h="763" extrusionOk="0">
                  <a:moveTo>
                    <a:pt x="181" y="0"/>
                  </a:moveTo>
                  <a:cubicBezTo>
                    <a:pt x="116" y="0"/>
                    <a:pt x="55" y="43"/>
                    <a:pt x="36" y="108"/>
                  </a:cubicBezTo>
                  <a:cubicBezTo>
                    <a:pt x="1" y="203"/>
                    <a:pt x="48" y="286"/>
                    <a:pt x="144" y="322"/>
                  </a:cubicBezTo>
                  <a:lnTo>
                    <a:pt x="1584" y="763"/>
                  </a:lnTo>
                  <a:lnTo>
                    <a:pt x="1632" y="763"/>
                  </a:lnTo>
                  <a:cubicBezTo>
                    <a:pt x="1703" y="763"/>
                    <a:pt x="1763" y="727"/>
                    <a:pt x="1775" y="643"/>
                  </a:cubicBezTo>
                  <a:cubicBezTo>
                    <a:pt x="1822" y="572"/>
                    <a:pt x="1775" y="465"/>
                    <a:pt x="1691" y="453"/>
                  </a:cubicBezTo>
                  <a:lnTo>
                    <a:pt x="239" y="12"/>
                  </a:lnTo>
                  <a:cubicBezTo>
                    <a:pt x="220" y="4"/>
                    <a:pt x="200"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4" name="Google Shape;7434;p80"/>
            <p:cNvSpPr/>
            <p:nvPr/>
          </p:nvSpPr>
          <p:spPr>
            <a:xfrm>
              <a:off x="1818359" y="3078384"/>
              <a:ext cx="57753" cy="24552"/>
            </a:xfrm>
            <a:custGeom>
              <a:avLst/>
              <a:gdLst/>
              <a:ahLst/>
              <a:cxnLst/>
              <a:rect l="l" t="t" r="r" b="b"/>
              <a:pathLst>
                <a:path w="1823" h="775" extrusionOk="0">
                  <a:moveTo>
                    <a:pt x="182" y="0"/>
                  </a:moveTo>
                  <a:cubicBezTo>
                    <a:pt x="116" y="0"/>
                    <a:pt x="55" y="45"/>
                    <a:pt x="36" y="119"/>
                  </a:cubicBezTo>
                  <a:cubicBezTo>
                    <a:pt x="1" y="203"/>
                    <a:pt x="48" y="298"/>
                    <a:pt x="144" y="322"/>
                  </a:cubicBezTo>
                  <a:lnTo>
                    <a:pt x="1584" y="774"/>
                  </a:lnTo>
                  <a:lnTo>
                    <a:pt x="1632" y="774"/>
                  </a:lnTo>
                  <a:cubicBezTo>
                    <a:pt x="1703" y="774"/>
                    <a:pt x="1763" y="726"/>
                    <a:pt x="1775" y="655"/>
                  </a:cubicBezTo>
                  <a:cubicBezTo>
                    <a:pt x="1822" y="584"/>
                    <a:pt x="1775" y="488"/>
                    <a:pt x="1691" y="464"/>
                  </a:cubicBezTo>
                  <a:lnTo>
                    <a:pt x="239" y="12"/>
                  </a:lnTo>
                  <a:cubicBezTo>
                    <a:pt x="220" y="4"/>
                    <a:pt x="201"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5" name="Google Shape;7435;p80"/>
            <p:cNvSpPr/>
            <p:nvPr/>
          </p:nvSpPr>
          <p:spPr>
            <a:xfrm>
              <a:off x="1818359" y="3096474"/>
              <a:ext cx="57753" cy="24172"/>
            </a:xfrm>
            <a:custGeom>
              <a:avLst/>
              <a:gdLst/>
              <a:ahLst/>
              <a:cxnLst/>
              <a:rect l="l" t="t" r="r" b="b"/>
              <a:pathLst>
                <a:path w="1823" h="763" extrusionOk="0">
                  <a:moveTo>
                    <a:pt x="181" y="1"/>
                  </a:moveTo>
                  <a:cubicBezTo>
                    <a:pt x="116" y="1"/>
                    <a:pt x="55" y="44"/>
                    <a:pt x="36" y="108"/>
                  </a:cubicBezTo>
                  <a:cubicBezTo>
                    <a:pt x="1" y="203"/>
                    <a:pt x="48" y="286"/>
                    <a:pt x="144" y="322"/>
                  </a:cubicBezTo>
                  <a:lnTo>
                    <a:pt x="1584" y="763"/>
                  </a:lnTo>
                  <a:lnTo>
                    <a:pt x="1632" y="763"/>
                  </a:lnTo>
                  <a:cubicBezTo>
                    <a:pt x="1703" y="763"/>
                    <a:pt x="1763" y="727"/>
                    <a:pt x="1775" y="644"/>
                  </a:cubicBezTo>
                  <a:cubicBezTo>
                    <a:pt x="1822" y="572"/>
                    <a:pt x="1775" y="489"/>
                    <a:pt x="1691" y="453"/>
                  </a:cubicBezTo>
                  <a:lnTo>
                    <a:pt x="239" y="13"/>
                  </a:lnTo>
                  <a:cubicBezTo>
                    <a:pt x="220" y="4"/>
                    <a:pt x="200"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6" name="Google Shape;7436;p80"/>
            <p:cNvSpPr/>
            <p:nvPr/>
          </p:nvSpPr>
          <p:spPr>
            <a:xfrm>
              <a:off x="2022410" y="3029914"/>
              <a:ext cx="760" cy="570"/>
            </a:xfrm>
            <a:custGeom>
              <a:avLst/>
              <a:gdLst/>
              <a:ahLst/>
              <a:cxnLst/>
              <a:rect l="l" t="t" r="r" b="b"/>
              <a:pathLst>
                <a:path w="24" h="18" extrusionOk="0">
                  <a:moveTo>
                    <a:pt x="3" y="0"/>
                  </a:moveTo>
                  <a:cubicBezTo>
                    <a:pt x="0" y="0"/>
                    <a:pt x="21" y="18"/>
                    <a:pt x="23" y="18"/>
                  </a:cubicBezTo>
                  <a:cubicBezTo>
                    <a:pt x="24" y="18"/>
                    <a:pt x="22" y="15"/>
                    <a:pt x="13" y="6"/>
                  </a:cubicBezTo>
                  <a:cubicBezTo>
                    <a:pt x="7" y="2"/>
                    <a:pt x="4" y="0"/>
                    <a:pt x="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7" name="Google Shape;7437;p80"/>
            <p:cNvSpPr/>
            <p:nvPr/>
          </p:nvSpPr>
          <p:spPr>
            <a:xfrm>
              <a:off x="1770459" y="3017337"/>
              <a:ext cx="254644" cy="215994"/>
            </a:xfrm>
            <a:custGeom>
              <a:avLst/>
              <a:gdLst/>
              <a:ahLst/>
              <a:cxnLst/>
              <a:rect l="l" t="t" r="r" b="b"/>
              <a:pathLst>
                <a:path w="8038" h="6818" extrusionOk="0">
                  <a:moveTo>
                    <a:pt x="7275" y="391"/>
                  </a:moveTo>
                  <a:lnTo>
                    <a:pt x="7275" y="3677"/>
                  </a:lnTo>
                  <a:lnTo>
                    <a:pt x="4180" y="4677"/>
                  </a:lnTo>
                  <a:lnTo>
                    <a:pt x="4180" y="2570"/>
                  </a:lnTo>
                  <a:lnTo>
                    <a:pt x="4180" y="1760"/>
                  </a:lnTo>
                  <a:lnTo>
                    <a:pt x="4180" y="1391"/>
                  </a:lnTo>
                  <a:lnTo>
                    <a:pt x="7275" y="391"/>
                  </a:lnTo>
                  <a:close/>
                  <a:moveTo>
                    <a:pt x="310" y="748"/>
                  </a:moveTo>
                  <a:lnTo>
                    <a:pt x="429" y="796"/>
                  </a:lnTo>
                  <a:lnTo>
                    <a:pt x="429" y="3820"/>
                  </a:lnTo>
                  <a:cubicBezTo>
                    <a:pt x="429" y="3892"/>
                    <a:pt x="477" y="3951"/>
                    <a:pt x="548" y="3963"/>
                  </a:cubicBezTo>
                  <a:lnTo>
                    <a:pt x="3858" y="5023"/>
                  </a:lnTo>
                  <a:lnTo>
                    <a:pt x="3858" y="5630"/>
                  </a:lnTo>
                  <a:lnTo>
                    <a:pt x="310" y="4499"/>
                  </a:lnTo>
                  <a:lnTo>
                    <a:pt x="310" y="1332"/>
                  </a:lnTo>
                  <a:lnTo>
                    <a:pt x="310" y="748"/>
                  </a:lnTo>
                  <a:close/>
                  <a:moveTo>
                    <a:pt x="7704" y="748"/>
                  </a:moveTo>
                  <a:lnTo>
                    <a:pt x="7704" y="1332"/>
                  </a:lnTo>
                  <a:lnTo>
                    <a:pt x="7704" y="4499"/>
                  </a:lnTo>
                  <a:lnTo>
                    <a:pt x="4168" y="5630"/>
                  </a:lnTo>
                  <a:lnTo>
                    <a:pt x="4168" y="5023"/>
                  </a:lnTo>
                  <a:lnTo>
                    <a:pt x="7466" y="3963"/>
                  </a:lnTo>
                  <a:cubicBezTo>
                    <a:pt x="7525" y="3951"/>
                    <a:pt x="7585" y="3880"/>
                    <a:pt x="7585" y="3820"/>
                  </a:cubicBezTo>
                  <a:lnTo>
                    <a:pt x="7585" y="796"/>
                  </a:lnTo>
                  <a:lnTo>
                    <a:pt x="7704" y="748"/>
                  </a:lnTo>
                  <a:close/>
                  <a:moveTo>
                    <a:pt x="310" y="4844"/>
                  </a:moveTo>
                  <a:lnTo>
                    <a:pt x="3858" y="5975"/>
                  </a:lnTo>
                  <a:lnTo>
                    <a:pt x="3858" y="6440"/>
                  </a:lnTo>
                  <a:lnTo>
                    <a:pt x="310" y="5309"/>
                  </a:lnTo>
                  <a:lnTo>
                    <a:pt x="310" y="4844"/>
                  </a:lnTo>
                  <a:close/>
                  <a:moveTo>
                    <a:pt x="595" y="0"/>
                  </a:moveTo>
                  <a:cubicBezTo>
                    <a:pt x="562" y="0"/>
                    <a:pt x="522" y="17"/>
                    <a:pt x="489" y="34"/>
                  </a:cubicBezTo>
                  <a:cubicBezTo>
                    <a:pt x="441" y="70"/>
                    <a:pt x="429" y="105"/>
                    <a:pt x="429" y="165"/>
                  </a:cubicBezTo>
                  <a:lnTo>
                    <a:pt x="429" y="439"/>
                  </a:lnTo>
                  <a:lnTo>
                    <a:pt x="203" y="367"/>
                  </a:lnTo>
                  <a:cubicBezTo>
                    <a:pt x="189" y="360"/>
                    <a:pt x="175" y="358"/>
                    <a:pt x="161" y="358"/>
                  </a:cubicBezTo>
                  <a:cubicBezTo>
                    <a:pt x="127" y="358"/>
                    <a:pt x="94" y="374"/>
                    <a:pt x="60" y="391"/>
                  </a:cubicBezTo>
                  <a:cubicBezTo>
                    <a:pt x="12" y="427"/>
                    <a:pt x="1" y="463"/>
                    <a:pt x="1" y="522"/>
                  </a:cubicBezTo>
                  <a:lnTo>
                    <a:pt x="1" y="1332"/>
                  </a:lnTo>
                  <a:lnTo>
                    <a:pt x="1" y="4618"/>
                  </a:lnTo>
                  <a:lnTo>
                    <a:pt x="1" y="5428"/>
                  </a:lnTo>
                  <a:cubicBezTo>
                    <a:pt x="1" y="5499"/>
                    <a:pt x="48" y="5559"/>
                    <a:pt x="120" y="5570"/>
                  </a:cubicBezTo>
                  <a:lnTo>
                    <a:pt x="3977" y="6809"/>
                  </a:lnTo>
                  <a:cubicBezTo>
                    <a:pt x="3989" y="6815"/>
                    <a:pt x="4001" y="6818"/>
                    <a:pt x="4016" y="6818"/>
                  </a:cubicBezTo>
                  <a:cubicBezTo>
                    <a:pt x="4031" y="6818"/>
                    <a:pt x="4049" y="6815"/>
                    <a:pt x="4073" y="6809"/>
                  </a:cubicBezTo>
                  <a:lnTo>
                    <a:pt x="6061" y="6166"/>
                  </a:lnTo>
                  <a:cubicBezTo>
                    <a:pt x="6144" y="6130"/>
                    <a:pt x="6192" y="6047"/>
                    <a:pt x="6156" y="5963"/>
                  </a:cubicBezTo>
                  <a:cubicBezTo>
                    <a:pt x="6138" y="5890"/>
                    <a:pt x="6076" y="5844"/>
                    <a:pt x="6011" y="5844"/>
                  </a:cubicBezTo>
                  <a:cubicBezTo>
                    <a:pt x="5992" y="5844"/>
                    <a:pt x="5972" y="5848"/>
                    <a:pt x="5954" y="5856"/>
                  </a:cubicBezTo>
                  <a:lnTo>
                    <a:pt x="4180" y="6440"/>
                  </a:lnTo>
                  <a:lnTo>
                    <a:pt x="4180" y="5975"/>
                  </a:lnTo>
                  <a:lnTo>
                    <a:pt x="7728" y="4844"/>
                  </a:lnTo>
                  <a:lnTo>
                    <a:pt x="7728" y="5309"/>
                  </a:lnTo>
                  <a:lnTo>
                    <a:pt x="6597" y="5666"/>
                  </a:lnTo>
                  <a:cubicBezTo>
                    <a:pt x="6501" y="5690"/>
                    <a:pt x="6454" y="5773"/>
                    <a:pt x="6489" y="5868"/>
                  </a:cubicBezTo>
                  <a:cubicBezTo>
                    <a:pt x="6501" y="5940"/>
                    <a:pt x="6573" y="5987"/>
                    <a:pt x="6632" y="5987"/>
                  </a:cubicBezTo>
                  <a:cubicBezTo>
                    <a:pt x="6656" y="5987"/>
                    <a:pt x="6668" y="5987"/>
                    <a:pt x="6680" y="5975"/>
                  </a:cubicBezTo>
                  <a:lnTo>
                    <a:pt x="7918" y="5570"/>
                  </a:lnTo>
                  <a:cubicBezTo>
                    <a:pt x="7978" y="5559"/>
                    <a:pt x="8037" y="5475"/>
                    <a:pt x="8037" y="5416"/>
                  </a:cubicBezTo>
                  <a:lnTo>
                    <a:pt x="8037" y="4618"/>
                  </a:lnTo>
                  <a:lnTo>
                    <a:pt x="8037" y="1332"/>
                  </a:lnTo>
                  <a:lnTo>
                    <a:pt x="8037" y="522"/>
                  </a:lnTo>
                  <a:cubicBezTo>
                    <a:pt x="8037" y="486"/>
                    <a:pt x="8002" y="439"/>
                    <a:pt x="7966" y="403"/>
                  </a:cubicBezTo>
                  <a:cubicBezTo>
                    <a:pt x="7931" y="386"/>
                    <a:pt x="7896" y="375"/>
                    <a:pt x="7857" y="375"/>
                  </a:cubicBezTo>
                  <a:cubicBezTo>
                    <a:pt x="7842" y="375"/>
                    <a:pt x="7827" y="376"/>
                    <a:pt x="7811" y="379"/>
                  </a:cubicBezTo>
                  <a:lnTo>
                    <a:pt x="7585" y="451"/>
                  </a:lnTo>
                  <a:lnTo>
                    <a:pt x="7585" y="189"/>
                  </a:lnTo>
                  <a:cubicBezTo>
                    <a:pt x="7585" y="141"/>
                    <a:pt x="7561" y="82"/>
                    <a:pt x="7525" y="46"/>
                  </a:cubicBezTo>
                  <a:cubicBezTo>
                    <a:pt x="7499" y="29"/>
                    <a:pt x="7467" y="17"/>
                    <a:pt x="7428" y="17"/>
                  </a:cubicBezTo>
                  <a:cubicBezTo>
                    <a:pt x="7413" y="17"/>
                    <a:pt x="7398" y="19"/>
                    <a:pt x="7382" y="22"/>
                  </a:cubicBezTo>
                  <a:lnTo>
                    <a:pt x="4013" y="1094"/>
                  </a:lnTo>
                  <a:lnTo>
                    <a:pt x="1965" y="439"/>
                  </a:lnTo>
                  <a:cubicBezTo>
                    <a:pt x="1944" y="431"/>
                    <a:pt x="1923" y="427"/>
                    <a:pt x="1903" y="427"/>
                  </a:cubicBezTo>
                  <a:cubicBezTo>
                    <a:pt x="1835" y="427"/>
                    <a:pt x="1778" y="472"/>
                    <a:pt x="1751" y="546"/>
                  </a:cubicBezTo>
                  <a:cubicBezTo>
                    <a:pt x="1727" y="629"/>
                    <a:pt x="1775" y="725"/>
                    <a:pt x="1858" y="748"/>
                  </a:cubicBezTo>
                  <a:lnTo>
                    <a:pt x="3834" y="1391"/>
                  </a:lnTo>
                  <a:lnTo>
                    <a:pt x="3834" y="1760"/>
                  </a:lnTo>
                  <a:lnTo>
                    <a:pt x="3834" y="2570"/>
                  </a:lnTo>
                  <a:lnTo>
                    <a:pt x="3834" y="4677"/>
                  </a:lnTo>
                  <a:lnTo>
                    <a:pt x="739" y="3677"/>
                  </a:lnTo>
                  <a:lnTo>
                    <a:pt x="739" y="391"/>
                  </a:lnTo>
                  <a:lnTo>
                    <a:pt x="1215" y="546"/>
                  </a:lnTo>
                  <a:cubicBezTo>
                    <a:pt x="1232" y="550"/>
                    <a:pt x="1248" y="552"/>
                    <a:pt x="1264" y="552"/>
                  </a:cubicBezTo>
                  <a:cubicBezTo>
                    <a:pt x="1338" y="552"/>
                    <a:pt x="1400" y="508"/>
                    <a:pt x="1429" y="439"/>
                  </a:cubicBezTo>
                  <a:cubicBezTo>
                    <a:pt x="1453" y="344"/>
                    <a:pt x="1406" y="260"/>
                    <a:pt x="1322" y="225"/>
                  </a:cubicBezTo>
                  <a:lnTo>
                    <a:pt x="632" y="10"/>
                  </a:lnTo>
                  <a:cubicBezTo>
                    <a:pt x="621" y="3"/>
                    <a:pt x="609" y="0"/>
                    <a:pt x="5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8" name="Google Shape;7438;p80"/>
            <p:cNvSpPr/>
            <p:nvPr/>
          </p:nvSpPr>
          <p:spPr>
            <a:xfrm>
              <a:off x="1929271" y="3055987"/>
              <a:ext cx="38111" cy="47298"/>
            </a:xfrm>
            <a:custGeom>
              <a:avLst/>
              <a:gdLst/>
              <a:ahLst/>
              <a:cxnLst/>
              <a:rect l="l" t="t" r="r" b="b"/>
              <a:pathLst>
                <a:path w="1203" h="1493" extrusionOk="0">
                  <a:moveTo>
                    <a:pt x="881" y="374"/>
                  </a:moveTo>
                  <a:lnTo>
                    <a:pt x="881" y="945"/>
                  </a:lnTo>
                  <a:lnTo>
                    <a:pt x="345" y="1112"/>
                  </a:lnTo>
                  <a:lnTo>
                    <a:pt x="345" y="540"/>
                  </a:lnTo>
                  <a:lnTo>
                    <a:pt x="881" y="374"/>
                  </a:lnTo>
                  <a:close/>
                  <a:moveTo>
                    <a:pt x="1029" y="0"/>
                  </a:moveTo>
                  <a:cubicBezTo>
                    <a:pt x="1017" y="0"/>
                    <a:pt x="1003" y="2"/>
                    <a:pt x="988" y="5"/>
                  </a:cubicBezTo>
                  <a:lnTo>
                    <a:pt x="119" y="279"/>
                  </a:lnTo>
                  <a:cubicBezTo>
                    <a:pt x="60" y="290"/>
                    <a:pt x="0" y="362"/>
                    <a:pt x="0" y="421"/>
                  </a:cubicBezTo>
                  <a:lnTo>
                    <a:pt x="0" y="1326"/>
                  </a:lnTo>
                  <a:cubicBezTo>
                    <a:pt x="0" y="1374"/>
                    <a:pt x="24" y="1433"/>
                    <a:pt x="60" y="1469"/>
                  </a:cubicBezTo>
                  <a:cubicBezTo>
                    <a:pt x="83" y="1481"/>
                    <a:pt x="119" y="1493"/>
                    <a:pt x="155" y="1493"/>
                  </a:cubicBezTo>
                  <a:cubicBezTo>
                    <a:pt x="167" y="1493"/>
                    <a:pt x="179" y="1493"/>
                    <a:pt x="191" y="1481"/>
                  </a:cubicBezTo>
                  <a:lnTo>
                    <a:pt x="1060" y="1207"/>
                  </a:lnTo>
                  <a:cubicBezTo>
                    <a:pt x="1119" y="1195"/>
                    <a:pt x="1179" y="1124"/>
                    <a:pt x="1179" y="1064"/>
                  </a:cubicBezTo>
                  <a:lnTo>
                    <a:pt x="1179" y="159"/>
                  </a:lnTo>
                  <a:cubicBezTo>
                    <a:pt x="1203" y="112"/>
                    <a:pt x="1179" y="64"/>
                    <a:pt x="1131" y="40"/>
                  </a:cubicBezTo>
                  <a:cubicBezTo>
                    <a:pt x="1095" y="14"/>
                    <a:pt x="1066" y="0"/>
                    <a:pt x="10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39" name="Google Shape;7439;p80"/>
          <p:cNvGrpSpPr/>
          <p:nvPr/>
        </p:nvGrpSpPr>
        <p:grpSpPr>
          <a:xfrm>
            <a:off x="1317466" y="2884883"/>
            <a:ext cx="258382" cy="348543"/>
            <a:chOff x="1317466" y="2884883"/>
            <a:chExt cx="258382" cy="348543"/>
          </a:xfrm>
        </p:grpSpPr>
        <p:sp>
          <p:nvSpPr>
            <p:cNvPr id="7440" name="Google Shape;7440;p80"/>
            <p:cNvSpPr/>
            <p:nvPr/>
          </p:nvSpPr>
          <p:spPr>
            <a:xfrm>
              <a:off x="1317847" y="2916943"/>
              <a:ext cx="51702" cy="278404"/>
            </a:xfrm>
            <a:custGeom>
              <a:avLst/>
              <a:gdLst/>
              <a:ahLst/>
              <a:cxnLst/>
              <a:rect l="l" t="t" r="r" b="b"/>
              <a:pathLst>
                <a:path w="1632" h="8788" extrusionOk="0">
                  <a:moveTo>
                    <a:pt x="167" y="0"/>
                  </a:moveTo>
                  <a:cubicBezTo>
                    <a:pt x="72" y="0"/>
                    <a:pt x="0" y="84"/>
                    <a:pt x="0" y="167"/>
                  </a:cubicBezTo>
                  <a:lnTo>
                    <a:pt x="0" y="8620"/>
                  </a:lnTo>
                  <a:cubicBezTo>
                    <a:pt x="0" y="8716"/>
                    <a:pt x="72" y="8787"/>
                    <a:pt x="167" y="8787"/>
                  </a:cubicBezTo>
                  <a:cubicBezTo>
                    <a:pt x="250" y="8787"/>
                    <a:pt x="322" y="8716"/>
                    <a:pt x="322" y="8620"/>
                  </a:cubicBezTo>
                  <a:lnTo>
                    <a:pt x="322" y="334"/>
                  </a:lnTo>
                  <a:lnTo>
                    <a:pt x="1476" y="334"/>
                  </a:lnTo>
                  <a:cubicBezTo>
                    <a:pt x="1560" y="334"/>
                    <a:pt x="1631" y="250"/>
                    <a:pt x="1631" y="167"/>
                  </a:cubicBezTo>
                  <a:cubicBezTo>
                    <a:pt x="1631" y="72"/>
                    <a:pt x="1560" y="0"/>
                    <a:pt x="14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1" name="Google Shape;7441;p80"/>
            <p:cNvSpPr/>
            <p:nvPr/>
          </p:nvSpPr>
          <p:spPr>
            <a:xfrm>
              <a:off x="1394766" y="3181725"/>
              <a:ext cx="32852" cy="32852"/>
            </a:xfrm>
            <a:custGeom>
              <a:avLst/>
              <a:gdLst/>
              <a:ahLst/>
              <a:cxnLst/>
              <a:rect l="l" t="t" r="r" b="b"/>
              <a:pathLst>
                <a:path w="1037" h="1037" extrusionOk="0">
                  <a:moveTo>
                    <a:pt x="513" y="322"/>
                  </a:moveTo>
                  <a:cubicBezTo>
                    <a:pt x="620" y="322"/>
                    <a:pt x="715" y="417"/>
                    <a:pt x="715" y="512"/>
                  </a:cubicBezTo>
                  <a:cubicBezTo>
                    <a:pt x="715" y="620"/>
                    <a:pt x="620" y="715"/>
                    <a:pt x="513" y="715"/>
                  </a:cubicBezTo>
                  <a:cubicBezTo>
                    <a:pt x="418" y="715"/>
                    <a:pt x="322" y="620"/>
                    <a:pt x="322" y="512"/>
                  </a:cubicBezTo>
                  <a:cubicBezTo>
                    <a:pt x="322" y="417"/>
                    <a:pt x="418" y="322"/>
                    <a:pt x="513" y="322"/>
                  </a:cubicBezTo>
                  <a:close/>
                  <a:moveTo>
                    <a:pt x="513" y="0"/>
                  </a:moveTo>
                  <a:cubicBezTo>
                    <a:pt x="239" y="0"/>
                    <a:pt x="1" y="239"/>
                    <a:pt x="1" y="512"/>
                  </a:cubicBezTo>
                  <a:cubicBezTo>
                    <a:pt x="1" y="798"/>
                    <a:pt x="239" y="1036"/>
                    <a:pt x="513" y="1036"/>
                  </a:cubicBezTo>
                  <a:cubicBezTo>
                    <a:pt x="799" y="1036"/>
                    <a:pt x="1037" y="798"/>
                    <a:pt x="1037" y="512"/>
                  </a:cubicBezTo>
                  <a:cubicBezTo>
                    <a:pt x="1037" y="215"/>
                    <a:pt x="799"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2" name="Google Shape;7442;p80"/>
            <p:cNvSpPr/>
            <p:nvPr/>
          </p:nvSpPr>
          <p:spPr>
            <a:xfrm>
              <a:off x="1317466" y="2884883"/>
              <a:ext cx="258382" cy="348543"/>
            </a:xfrm>
            <a:custGeom>
              <a:avLst/>
              <a:gdLst/>
              <a:ahLst/>
              <a:cxnLst/>
              <a:rect l="l" t="t" r="r" b="b"/>
              <a:pathLst>
                <a:path w="8156" h="11002" extrusionOk="0">
                  <a:moveTo>
                    <a:pt x="3870" y="2322"/>
                  </a:moveTo>
                  <a:cubicBezTo>
                    <a:pt x="3929" y="3072"/>
                    <a:pt x="4370" y="3703"/>
                    <a:pt x="5013" y="4048"/>
                  </a:cubicBezTo>
                  <a:lnTo>
                    <a:pt x="5013" y="8966"/>
                  </a:lnTo>
                  <a:lnTo>
                    <a:pt x="893" y="8966"/>
                  </a:lnTo>
                  <a:lnTo>
                    <a:pt x="893" y="2322"/>
                  </a:lnTo>
                  <a:close/>
                  <a:moveTo>
                    <a:pt x="6013" y="0"/>
                  </a:moveTo>
                  <a:cubicBezTo>
                    <a:pt x="5239" y="0"/>
                    <a:pt x="4560" y="405"/>
                    <a:pt x="4179" y="1024"/>
                  </a:cubicBezTo>
                  <a:lnTo>
                    <a:pt x="2108" y="1024"/>
                  </a:lnTo>
                  <a:cubicBezTo>
                    <a:pt x="2024" y="1024"/>
                    <a:pt x="1941" y="1108"/>
                    <a:pt x="1941" y="1191"/>
                  </a:cubicBezTo>
                  <a:cubicBezTo>
                    <a:pt x="1941" y="1286"/>
                    <a:pt x="2024" y="1358"/>
                    <a:pt x="2108" y="1358"/>
                  </a:cubicBezTo>
                  <a:lnTo>
                    <a:pt x="4013" y="1358"/>
                  </a:lnTo>
                  <a:cubicBezTo>
                    <a:pt x="3929" y="1560"/>
                    <a:pt x="3882" y="1786"/>
                    <a:pt x="3870" y="2024"/>
                  </a:cubicBezTo>
                  <a:lnTo>
                    <a:pt x="726" y="2024"/>
                  </a:lnTo>
                  <a:cubicBezTo>
                    <a:pt x="631" y="2024"/>
                    <a:pt x="560" y="2096"/>
                    <a:pt x="560" y="2191"/>
                  </a:cubicBezTo>
                  <a:lnTo>
                    <a:pt x="560" y="9132"/>
                  </a:lnTo>
                  <a:cubicBezTo>
                    <a:pt x="560" y="9216"/>
                    <a:pt x="631" y="9287"/>
                    <a:pt x="726" y="9287"/>
                  </a:cubicBezTo>
                  <a:lnTo>
                    <a:pt x="5156" y="9287"/>
                  </a:lnTo>
                  <a:cubicBezTo>
                    <a:pt x="5251" y="9287"/>
                    <a:pt x="5322" y="9216"/>
                    <a:pt x="5322" y="9132"/>
                  </a:cubicBezTo>
                  <a:lnTo>
                    <a:pt x="5322" y="4191"/>
                  </a:lnTo>
                  <a:cubicBezTo>
                    <a:pt x="5394" y="4215"/>
                    <a:pt x="5489" y="4227"/>
                    <a:pt x="5560" y="4251"/>
                  </a:cubicBezTo>
                  <a:lnTo>
                    <a:pt x="5560" y="10680"/>
                  </a:lnTo>
                  <a:lnTo>
                    <a:pt x="322" y="10680"/>
                  </a:lnTo>
                  <a:lnTo>
                    <a:pt x="322" y="10263"/>
                  </a:lnTo>
                  <a:cubicBezTo>
                    <a:pt x="322" y="10168"/>
                    <a:pt x="250" y="10097"/>
                    <a:pt x="155" y="10097"/>
                  </a:cubicBezTo>
                  <a:cubicBezTo>
                    <a:pt x="72" y="10097"/>
                    <a:pt x="0" y="10168"/>
                    <a:pt x="0" y="10263"/>
                  </a:cubicBezTo>
                  <a:lnTo>
                    <a:pt x="0" y="10835"/>
                  </a:lnTo>
                  <a:cubicBezTo>
                    <a:pt x="0" y="10930"/>
                    <a:pt x="72" y="11002"/>
                    <a:pt x="155" y="11002"/>
                  </a:cubicBezTo>
                  <a:lnTo>
                    <a:pt x="5727" y="11002"/>
                  </a:lnTo>
                  <a:cubicBezTo>
                    <a:pt x="5810" y="11002"/>
                    <a:pt x="5894" y="10930"/>
                    <a:pt x="5894" y="10835"/>
                  </a:cubicBezTo>
                  <a:lnTo>
                    <a:pt x="5894" y="4286"/>
                  </a:lnTo>
                  <a:lnTo>
                    <a:pt x="6013" y="4286"/>
                  </a:lnTo>
                  <a:cubicBezTo>
                    <a:pt x="6525" y="4286"/>
                    <a:pt x="7025" y="4108"/>
                    <a:pt x="7406" y="3775"/>
                  </a:cubicBezTo>
                  <a:cubicBezTo>
                    <a:pt x="7799" y="3441"/>
                    <a:pt x="8049" y="2977"/>
                    <a:pt x="8120" y="2477"/>
                  </a:cubicBezTo>
                  <a:cubicBezTo>
                    <a:pt x="8156" y="2381"/>
                    <a:pt x="8096" y="2310"/>
                    <a:pt x="8001" y="2298"/>
                  </a:cubicBezTo>
                  <a:cubicBezTo>
                    <a:pt x="7994" y="2297"/>
                    <a:pt x="7987" y="2297"/>
                    <a:pt x="7980" y="2297"/>
                  </a:cubicBezTo>
                  <a:cubicBezTo>
                    <a:pt x="7904" y="2297"/>
                    <a:pt x="7833" y="2353"/>
                    <a:pt x="7823" y="2429"/>
                  </a:cubicBezTo>
                  <a:cubicBezTo>
                    <a:pt x="7692" y="3322"/>
                    <a:pt x="6930" y="3977"/>
                    <a:pt x="6025" y="3977"/>
                  </a:cubicBezTo>
                  <a:cubicBezTo>
                    <a:pt x="5013" y="3977"/>
                    <a:pt x="4191" y="3155"/>
                    <a:pt x="4191" y="2143"/>
                  </a:cubicBezTo>
                  <a:cubicBezTo>
                    <a:pt x="4191" y="1131"/>
                    <a:pt x="5013" y="322"/>
                    <a:pt x="6025" y="322"/>
                  </a:cubicBezTo>
                  <a:cubicBezTo>
                    <a:pt x="6918" y="322"/>
                    <a:pt x="7680" y="953"/>
                    <a:pt x="7823" y="1846"/>
                  </a:cubicBezTo>
                  <a:cubicBezTo>
                    <a:pt x="7833" y="1933"/>
                    <a:pt x="7914" y="1990"/>
                    <a:pt x="7982" y="1990"/>
                  </a:cubicBezTo>
                  <a:cubicBezTo>
                    <a:pt x="7989" y="1990"/>
                    <a:pt x="7995" y="1990"/>
                    <a:pt x="8001" y="1989"/>
                  </a:cubicBezTo>
                  <a:cubicBezTo>
                    <a:pt x="8096" y="1965"/>
                    <a:pt x="8156" y="1881"/>
                    <a:pt x="8132" y="1798"/>
                  </a:cubicBezTo>
                  <a:cubicBezTo>
                    <a:pt x="8049" y="1310"/>
                    <a:pt x="7799" y="857"/>
                    <a:pt x="7406" y="524"/>
                  </a:cubicBezTo>
                  <a:cubicBezTo>
                    <a:pt x="7025" y="191"/>
                    <a:pt x="6513" y="0"/>
                    <a:pt x="6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3" name="Google Shape;7443;p80"/>
            <p:cNvSpPr/>
            <p:nvPr/>
          </p:nvSpPr>
          <p:spPr>
            <a:xfrm>
              <a:off x="1467186" y="2912033"/>
              <a:ext cx="82653" cy="82273"/>
            </a:xfrm>
            <a:custGeom>
              <a:avLst/>
              <a:gdLst/>
              <a:ahLst/>
              <a:cxnLst/>
              <a:rect l="l" t="t" r="r" b="b"/>
              <a:pathLst>
                <a:path w="2609" h="2597" extrusionOk="0">
                  <a:moveTo>
                    <a:pt x="334" y="1263"/>
                  </a:moveTo>
                  <a:lnTo>
                    <a:pt x="418" y="1298"/>
                  </a:lnTo>
                  <a:cubicBezTo>
                    <a:pt x="656" y="1394"/>
                    <a:pt x="715" y="1489"/>
                    <a:pt x="715" y="1524"/>
                  </a:cubicBezTo>
                  <a:cubicBezTo>
                    <a:pt x="715" y="1560"/>
                    <a:pt x="656" y="1644"/>
                    <a:pt x="453" y="1751"/>
                  </a:cubicBezTo>
                  <a:cubicBezTo>
                    <a:pt x="370" y="1620"/>
                    <a:pt x="334" y="1465"/>
                    <a:pt x="334" y="1310"/>
                  </a:cubicBezTo>
                  <a:lnTo>
                    <a:pt x="334" y="1286"/>
                  </a:lnTo>
                  <a:lnTo>
                    <a:pt x="334" y="1263"/>
                  </a:lnTo>
                  <a:close/>
                  <a:moveTo>
                    <a:pt x="1192" y="334"/>
                  </a:moveTo>
                  <a:lnTo>
                    <a:pt x="1192" y="334"/>
                  </a:lnTo>
                  <a:cubicBezTo>
                    <a:pt x="1180" y="358"/>
                    <a:pt x="1168" y="381"/>
                    <a:pt x="1144" y="393"/>
                  </a:cubicBezTo>
                  <a:cubicBezTo>
                    <a:pt x="1013" y="620"/>
                    <a:pt x="1084" y="786"/>
                    <a:pt x="1144" y="870"/>
                  </a:cubicBezTo>
                  <a:cubicBezTo>
                    <a:pt x="1299" y="1084"/>
                    <a:pt x="1501" y="1132"/>
                    <a:pt x="1656" y="1155"/>
                  </a:cubicBezTo>
                  <a:cubicBezTo>
                    <a:pt x="1835" y="1203"/>
                    <a:pt x="1846" y="1203"/>
                    <a:pt x="1858" y="1322"/>
                  </a:cubicBezTo>
                  <a:cubicBezTo>
                    <a:pt x="1858" y="1429"/>
                    <a:pt x="1680" y="1548"/>
                    <a:pt x="1501" y="1644"/>
                  </a:cubicBezTo>
                  <a:cubicBezTo>
                    <a:pt x="1299" y="1786"/>
                    <a:pt x="1049" y="1929"/>
                    <a:pt x="942" y="2179"/>
                  </a:cubicBezTo>
                  <a:cubicBezTo>
                    <a:pt x="846" y="2156"/>
                    <a:pt x="775" y="2108"/>
                    <a:pt x="703" y="2048"/>
                  </a:cubicBezTo>
                  <a:cubicBezTo>
                    <a:pt x="680" y="2036"/>
                    <a:pt x="668" y="2025"/>
                    <a:pt x="656" y="2025"/>
                  </a:cubicBezTo>
                  <a:cubicBezTo>
                    <a:pt x="918" y="1870"/>
                    <a:pt x="1037" y="1691"/>
                    <a:pt x="1037" y="1513"/>
                  </a:cubicBezTo>
                  <a:cubicBezTo>
                    <a:pt x="1037" y="1370"/>
                    <a:pt x="953" y="1155"/>
                    <a:pt x="537" y="989"/>
                  </a:cubicBezTo>
                  <a:cubicBezTo>
                    <a:pt x="489" y="977"/>
                    <a:pt x="430" y="953"/>
                    <a:pt x="406" y="917"/>
                  </a:cubicBezTo>
                  <a:cubicBezTo>
                    <a:pt x="537" y="596"/>
                    <a:pt x="846" y="381"/>
                    <a:pt x="1192" y="334"/>
                  </a:cubicBezTo>
                  <a:close/>
                  <a:moveTo>
                    <a:pt x="1632" y="370"/>
                  </a:moveTo>
                  <a:cubicBezTo>
                    <a:pt x="1858" y="441"/>
                    <a:pt x="2049" y="620"/>
                    <a:pt x="2180" y="834"/>
                  </a:cubicBezTo>
                  <a:cubicBezTo>
                    <a:pt x="2251" y="965"/>
                    <a:pt x="2275" y="1108"/>
                    <a:pt x="2275" y="1274"/>
                  </a:cubicBezTo>
                  <a:cubicBezTo>
                    <a:pt x="2251" y="1644"/>
                    <a:pt x="2049" y="1977"/>
                    <a:pt x="1727" y="2132"/>
                  </a:cubicBezTo>
                  <a:cubicBezTo>
                    <a:pt x="1596" y="2215"/>
                    <a:pt x="1442" y="2239"/>
                    <a:pt x="1299" y="2239"/>
                  </a:cubicBezTo>
                  <a:cubicBezTo>
                    <a:pt x="1370" y="2132"/>
                    <a:pt x="1501" y="2036"/>
                    <a:pt x="1704" y="1917"/>
                  </a:cubicBezTo>
                  <a:cubicBezTo>
                    <a:pt x="1942" y="1763"/>
                    <a:pt x="2216" y="1584"/>
                    <a:pt x="2204" y="1286"/>
                  </a:cubicBezTo>
                  <a:cubicBezTo>
                    <a:pt x="2192" y="905"/>
                    <a:pt x="1918" y="846"/>
                    <a:pt x="1739" y="798"/>
                  </a:cubicBezTo>
                  <a:cubicBezTo>
                    <a:pt x="1620" y="762"/>
                    <a:pt x="1501" y="751"/>
                    <a:pt x="1442" y="643"/>
                  </a:cubicBezTo>
                  <a:cubicBezTo>
                    <a:pt x="1418" y="608"/>
                    <a:pt x="1454" y="512"/>
                    <a:pt x="1632" y="370"/>
                  </a:cubicBezTo>
                  <a:close/>
                  <a:moveTo>
                    <a:pt x="1299" y="0"/>
                  </a:moveTo>
                  <a:cubicBezTo>
                    <a:pt x="727" y="0"/>
                    <a:pt x="227" y="358"/>
                    <a:pt x="60" y="905"/>
                  </a:cubicBezTo>
                  <a:cubicBezTo>
                    <a:pt x="13" y="1024"/>
                    <a:pt x="1" y="1155"/>
                    <a:pt x="1" y="1286"/>
                  </a:cubicBezTo>
                  <a:lnTo>
                    <a:pt x="1" y="1322"/>
                  </a:lnTo>
                  <a:cubicBezTo>
                    <a:pt x="1" y="1608"/>
                    <a:pt x="96" y="1858"/>
                    <a:pt x="275" y="2084"/>
                  </a:cubicBezTo>
                  <a:lnTo>
                    <a:pt x="275" y="2096"/>
                  </a:lnTo>
                  <a:cubicBezTo>
                    <a:pt x="346" y="2179"/>
                    <a:pt x="418" y="2263"/>
                    <a:pt x="513" y="2334"/>
                  </a:cubicBezTo>
                  <a:cubicBezTo>
                    <a:pt x="656" y="2453"/>
                    <a:pt x="846" y="2525"/>
                    <a:pt x="1049" y="2572"/>
                  </a:cubicBezTo>
                  <a:cubicBezTo>
                    <a:pt x="1120" y="2584"/>
                    <a:pt x="1203" y="2596"/>
                    <a:pt x="1299" y="2596"/>
                  </a:cubicBezTo>
                  <a:cubicBezTo>
                    <a:pt x="1501" y="2596"/>
                    <a:pt x="1704" y="2560"/>
                    <a:pt x="1894" y="2465"/>
                  </a:cubicBezTo>
                  <a:cubicBezTo>
                    <a:pt x="2323" y="2239"/>
                    <a:pt x="2608" y="1798"/>
                    <a:pt x="2608" y="1310"/>
                  </a:cubicBezTo>
                  <a:cubicBezTo>
                    <a:pt x="2597" y="1084"/>
                    <a:pt x="2537" y="870"/>
                    <a:pt x="2442" y="691"/>
                  </a:cubicBezTo>
                  <a:cubicBezTo>
                    <a:pt x="2275" y="370"/>
                    <a:pt x="1965" y="131"/>
                    <a:pt x="1620" y="36"/>
                  </a:cubicBezTo>
                  <a:cubicBezTo>
                    <a:pt x="1525" y="12"/>
                    <a:pt x="1406" y="0"/>
                    <a:pt x="1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4" name="Google Shape;7444;p80"/>
            <p:cNvSpPr/>
            <p:nvPr/>
          </p:nvSpPr>
          <p:spPr>
            <a:xfrm>
              <a:off x="1403066" y="2929393"/>
              <a:ext cx="15872" cy="15872"/>
            </a:xfrm>
            <a:custGeom>
              <a:avLst/>
              <a:gdLst/>
              <a:ahLst/>
              <a:cxnLst/>
              <a:rect l="l" t="t" r="r" b="b"/>
              <a:pathLst>
                <a:path w="501" h="501" extrusionOk="0">
                  <a:moveTo>
                    <a:pt x="251" y="0"/>
                  </a:moveTo>
                  <a:cubicBezTo>
                    <a:pt x="108" y="0"/>
                    <a:pt x="1" y="119"/>
                    <a:pt x="1" y="250"/>
                  </a:cubicBezTo>
                  <a:cubicBezTo>
                    <a:pt x="1" y="381"/>
                    <a:pt x="120" y="500"/>
                    <a:pt x="251" y="500"/>
                  </a:cubicBezTo>
                  <a:cubicBezTo>
                    <a:pt x="382" y="500"/>
                    <a:pt x="501" y="381"/>
                    <a:pt x="501" y="250"/>
                  </a:cubicBezTo>
                  <a:cubicBezTo>
                    <a:pt x="501" y="119"/>
                    <a:pt x="394"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5" name="Google Shape;7445;p80"/>
            <p:cNvSpPr/>
            <p:nvPr/>
          </p:nvSpPr>
          <p:spPr>
            <a:xfrm>
              <a:off x="1361597" y="3023293"/>
              <a:ext cx="98461" cy="30983"/>
            </a:xfrm>
            <a:custGeom>
              <a:avLst/>
              <a:gdLst/>
              <a:ahLst/>
              <a:cxnLst/>
              <a:rect l="l" t="t" r="r" b="b"/>
              <a:pathLst>
                <a:path w="3108" h="978" extrusionOk="0">
                  <a:moveTo>
                    <a:pt x="2798" y="322"/>
                  </a:moveTo>
                  <a:lnTo>
                    <a:pt x="2798" y="656"/>
                  </a:lnTo>
                  <a:lnTo>
                    <a:pt x="322" y="656"/>
                  </a:lnTo>
                  <a:lnTo>
                    <a:pt x="322" y="322"/>
                  </a:lnTo>
                  <a:close/>
                  <a:moveTo>
                    <a:pt x="167" y="1"/>
                  </a:moveTo>
                  <a:cubicBezTo>
                    <a:pt x="72" y="1"/>
                    <a:pt x="0" y="72"/>
                    <a:pt x="0" y="156"/>
                  </a:cubicBezTo>
                  <a:lnTo>
                    <a:pt x="0" y="810"/>
                  </a:lnTo>
                  <a:cubicBezTo>
                    <a:pt x="0" y="906"/>
                    <a:pt x="72" y="977"/>
                    <a:pt x="167" y="977"/>
                  </a:cubicBezTo>
                  <a:lnTo>
                    <a:pt x="2953" y="977"/>
                  </a:lnTo>
                  <a:cubicBezTo>
                    <a:pt x="3036" y="977"/>
                    <a:pt x="3108" y="906"/>
                    <a:pt x="3108" y="810"/>
                  </a:cubicBezTo>
                  <a:lnTo>
                    <a:pt x="3108" y="156"/>
                  </a:lnTo>
                  <a:cubicBezTo>
                    <a:pt x="3108" y="72"/>
                    <a:pt x="3036" y="1"/>
                    <a:pt x="2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6" name="Google Shape;7446;p80"/>
            <p:cNvSpPr/>
            <p:nvPr/>
          </p:nvSpPr>
          <p:spPr>
            <a:xfrm>
              <a:off x="1361597" y="3061024"/>
              <a:ext cx="98461" cy="30951"/>
            </a:xfrm>
            <a:custGeom>
              <a:avLst/>
              <a:gdLst/>
              <a:ahLst/>
              <a:cxnLst/>
              <a:rect l="l" t="t" r="r" b="b"/>
              <a:pathLst>
                <a:path w="3108" h="977" extrusionOk="0">
                  <a:moveTo>
                    <a:pt x="2798" y="322"/>
                  </a:moveTo>
                  <a:lnTo>
                    <a:pt x="2798" y="655"/>
                  </a:lnTo>
                  <a:lnTo>
                    <a:pt x="322" y="655"/>
                  </a:lnTo>
                  <a:lnTo>
                    <a:pt x="322" y="322"/>
                  </a:lnTo>
                  <a:close/>
                  <a:moveTo>
                    <a:pt x="167" y="0"/>
                  </a:moveTo>
                  <a:cubicBezTo>
                    <a:pt x="72" y="0"/>
                    <a:pt x="0" y="72"/>
                    <a:pt x="0" y="155"/>
                  </a:cubicBezTo>
                  <a:lnTo>
                    <a:pt x="0" y="810"/>
                  </a:lnTo>
                  <a:cubicBezTo>
                    <a:pt x="0" y="905"/>
                    <a:pt x="72" y="977"/>
                    <a:pt x="167" y="977"/>
                  </a:cubicBezTo>
                  <a:lnTo>
                    <a:pt x="2953" y="977"/>
                  </a:lnTo>
                  <a:cubicBezTo>
                    <a:pt x="3036" y="977"/>
                    <a:pt x="3108" y="905"/>
                    <a:pt x="3108" y="810"/>
                  </a:cubicBezTo>
                  <a:lnTo>
                    <a:pt x="3108" y="155"/>
                  </a:lnTo>
                  <a:cubicBezTo>
                    <a:pt x="3108" y="72"/>
                    <a:pt x="3036" y="0"/>
                    <a:pt x="2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7" name="Google Shape;7447;p80"/>
            <p:cNvSpPr/>
            <p:nvPr/>
          </p:nvSpPr>
          <p:spPr>
            <a:xfrm>
              <a:off x="1361597" y="3098755"/>
              <a:ext cx="98461" cy="30951"/>
            </a:xfrm>
            <a:custGeom>
              <a:avLst/>
              <a:gdLst/>
              <a:ahLst/>
              <a:cxnLst/>
              <a:rect l="l" t="t" r="r" b="b"/>
              <a:pathLst>
                <a:path w="3108" h="977" extrusionOk="0">
                  <a:moveTo>
                    <a:pt x="2798" y="333"/>
                  </a:moveTo>
                  <a:lnTo>
                    <a:pt x="2798" y="667"/>
                  </a:lnTo>
                  <a:lnTo>
                    <a:pt x="322" y="667"/>
                  </a:lnTo>
                  <a:lnTo>
                    <a:pt x="322" y="333"/>
                  </a:lnTo>
                  <a:close/>
                  <a:moveTo>
                    <a:pt x="167" y="0"/>
                  </a:moveTo>
                  <a:cubicBezTo>
                    <a:pt x="72" y="0"/>
                    <a:pt x="0" y="72"/>
                    <a:pt x="0" y="155"/>
                  </a:cubicBezTo>
                  <a:lnTo>
                    <a:pt x="0" y="810"/>
                  </a:lnTo>
                  <a:cubicBezTo>
                    <a:pt x="0" y="905"/>
                    <a:pt x="72" y="976"/>
                    <a:pt x="167" y="976"/>
                  </a:cubicBezTo>
                  <a:lnTo>
                    <a:pt x="2953" y="976"/>
                  </a:lnTo>
                  <a:cubicBezTo>
                    <a:pt x="3036" y="976"/>
                    <a:pt x="3108" y="905"/>
                    <a:pt x="3108" y="810"/>
                  </a:cubicBezTo>
                  <a:lnTo>
                    <a:pt x="3108" y="155"/>
                  </a:lnTo>
                  <a:cubicBezTo>
                    <a:pt x="3108" y="72"/>
                    <a:pt x="3036" y="0"/>
                    <a:pt x="2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48" name="Google Shape;7448;p80"/>
          <p:cNvGrpSpPr/>
          <p:nvPr/>
        </p:nvGrpSpPr>
        <p:grpSpPr>
          <a:xfrm>
            <a:off x="3121167" y="2884883"/>
            <a:ext cx="258414" cy="348543"/>
            <a:chOff x="3121167" y="2884883"/>
            <a:chExt cx="258414" cy="348543"/>
          </a:xfrm>
        </p:grpSpPr>
        <p:sp>
          <p:nvSpPr>
            <p:cNvPr id="7449" name="Google Shape;7449;p80"/>
            <p:cNvSpPr/>
            <p:nvPr/>
          </p:nvSpPr>
          <p:spPr>
            <a:xfrm>
              <a:off x="3196249" y="2932023"/>
              <a:ext cx="37351" cy="10581"/>
            </a:xfrm>
            <a:custGeom>
              <a:avLst/>
              <a:gdLst/>
              <a:ahLst/>
              <a:cxnLst/>
              <a:rect l="l" t="t" r="r" b="b"/>
              <a:pathLst>
                <a:path w="1179" h="334" extrusionOk="0">
                  <a:moveTo>
                    <a:pt x="167" y="1"/>
                  </a:moveTo>
                  <a:cubicBezTo>
                    <a:pt x="72" y="1"/>
                    <a:pt x="0" y="84"/>
                    <a:pt x="0" y="167"/>
                  </a:cubicBezTo>
                  <a:cubicBezTo>
                    <a:pt x="0" y="262"/>
                    <a:pt x="72" y="334"/>
                    <a:pt x="167" y="334"/>
                  </a:cubicBezTo>
                  <a:lnTo>
                    <a:pt x="1012" y="334"/>
                  </a:lnTo>
                  <a:cubicBezTo>
                    <a:pt x="1096" y="334"/>
                    <a:pt x="1179" y="262"/>
                    <a:pt x="1179" y="167"/>
                  </a:cubicBezTo>
                  <a:cubicBezTo>
                    <a:pt x="1179" y="84"/>
                    <a:pt x="1096" y="1"/>
                    <a:pt x="10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0" name="Google Shape;7450;p80"/>
            <p:cNvSpPr/>
            <p:nvPr/>
          </p:nvSpPr>
          <p:spPr>
            <a:xfrm>
              <a:off x="3165297" y="3031593"/>
              <a:ext cx="98873" cy="31332"/>
            </a:xfrm>
            <a:custGeom>
              <a:avLst/>
              <a:gdLst/>
              <a:ahLst/>
              <a:cxnLst/>
              <a:rect l="l" t="t" r="r" b="b"/>
              <a:pathLst>
                <a:path w="3121" h="989" extrusionOk="0">
                  <a:moveTo>
                    <a:pt x="2787" y="334"/>
                  </a:moveTo>
                  <a:lnTo>
                    <a:pt x="2787" y="656"/>
                  </a:lnTo>
                  <a:lnTo>
                    <a:pt x="334" y="656"/>
                  </a:lnTo>
                  <a:lnTo>
                    <a:pt x="334" y="334"/>
                  </a:lnTo>
                  <a:close/>
                  <a:moveTo>
                    <a:pt x="168" y="1"/>
                  </a:moveTo>
                  <a:cubicBezTo>
                    <a:pt x="84" y="1"/>
                    <a:pt x="1" y="72"/>
                    <a:pt x="1" y="167"/>
                  </a:cubicBezTo>
                  <a:lnTo>
                    <a:pt x="1" y="822"/>
                  </a:lnTo>
                  <a:cubicBezTo>
                    <a:pt x="1" y="906"/>
                    <a:pt x="84" y="989"/>
                    <a:pt x="168" y="989"/>
                  </a:cubicBezTo>
                  <a:lnTo>
                    <a:pt x="2954" y="989"/>
                  </a:lnTo>
                  <a:cubicBezTo>
                    <a:pt x="3049" y="989"/>
                    <a:pt x="3120" y="906"/>
                    <a:pt x="3120" y="822"/>
                  </a:cubicBezTo>
                  <a:lnTo>
                    <a:pt x="3120" y="167"/>
                  </a:lnTo>
                  <a:cubicBezTo>
                    <a:pt x="3120" y="60"/>
                    <a:pt x="3049" y="1"/>
                    <a:pt x="2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1" name="Google Shape;7451;p80"/>
            <p:cNvSpPr/>
            <p:nvPr/>
          </p:nvSpPr>
          <p:spPr>
            <a:xfrm>
              <a:off x="3165297" y="3075343"/>
              <a:ext cx="98873" cy="10613"/>
            </a:xfrm>
            <a:custGeom>
              <a:avLst/>
              <a:gdLst/>
              <a:ahLst/>
              <a:cxnLst/>
              <a:rect l="l" t="t" r="r" b="b"/>
              <a:pathLst>
                <a:path w="3121" h="335" extrusionOk="0">
                  <a:moveTo>
                    <a:pt x="168" y="1"/>
                  </a:moveTo>
                  <a:cubicBezTo>
                    <a:pt x="84" y="1"/>
                    <a:pt x="1" y="84"/>
                    <a:pt x="1" y="168"/>
                  </a:cubicBezTo>
                  <a:cubicBezTo>
                    <a:pt x="1" y="263"/>
                    <a:pt x="84" y="334"/>
                    <a:pt x="168" y="334"/>
                  </a:cubicBezTo>
                  <a:lnTo>
                    <a:pt x="2954" y="334"/>
                  </a:lnTo>
                  <a:cubicBezTo>
                    <a:pt x="3049" y="334"/>
                    <a:pt x="3120" y="263"/>
                    <a:pt x="3120" y="168"/>
                  </a:cubicBezTo>
                  <a:cubicBezTo>
                    <a:pt x="3120" y="84"/>
                    <a:pt x="3049" y="1"/>
                    <a:pt x="2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2" name="Google Shape;7452;p80"/>
            <p:cNvSpPr/>
            <p:nvPr/>
          </p:nvSpPr>
          <p:spPr>
            <a:xfrm>
              <a:off x="3165297" y="3099863"/>
              <a:ext cx="98873" cy="10613"/>
            </a:xfrm>
            <a:custGeom>
              <a:avLst/>
              <a:gdLst/>
              <a:ahLst/>
              <a:cxnLst/>
              <a:rect l="l" t="t" r="r" b="b"/>
              <a:pathLst>
                <a:path w="3121" h="335" extrusionOk="0">
                  <a:moveTo>
                    <a:pt x="168" y="1"/>
                  </a:moveTo>
                  <a:cubicBezTo>
                    <a:pt x="84" y="1"/>
                    <a:pt x="1" y="84"/>
                    <a:pt x="1" y="167"/>
                  </a:cubicBezTo>
                  <a:cubicBezTo>
                    <a:pt x="1" y="263"/>
                    <a:pt x="84" y="334"/>
                    <a:pt x="168" y="334"/>
                  </a:cubicBezTo>
                  <a:lnTo>
                    <a:pt x="2954" y="334"/>
                  </a:lnTo>
                  <a:cubicBezTo>
                    <a:pt x="3049" y="334"/>
                    <a:pt x="3120" y="263"/>
                    <a:pt x="3120" y="167"/>
                  </a:cubicBezTo>
                  <a:cubicBezTo>
                    <a:pt x="3120" y="84"/>
                    <a:pt x="3049" y="1"/>
                    <a:pt x="29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3" name="Google Shape;7453;p80"/>
            <p:cNvSpPr/>
            <p:nvPr/>
          </p:nvSpPr>
          <p:spPr>
            <a:xfrm>
              <a:off x="3198498" y="3181725"/>
              <a:ext cx="33232" cy="32852"/>
            </a:xfrm>
            <a:custGeom>
              <a:avLst/>
              <a:gdLst/>
              <a:ahLst/>
              <a:cxnLst/>
              <a:rect l="l" t="t" r="r" b="b"/>
              <a:pathLst>
                <a:path w="1049" h="1037" extrusionOk="0">
                  <a:moveTo>
                    <a:pt x="525" y="322"/>
                  </a:moveTo>
                  <a:cubicBezTo>
                    <a:pt x="632" y="322"/>
                    <a:pt x="715" y="417"/>
                    <a:pt x="715" y="512"/>
                  </a:cubicBezTo>
                  <a:cubicBezTo>
                    <a:pt x="715" y="620"/>
                    <a:pt x="632" y="715"/>
                    <a:pt x="525" y="715"/>
                  </a:cubicBezTo>
                  <a:cubicBezTo>
                    <a:pt x="417" y="715"/>
                    <a:pt x="334" y="620"/>
                    <a:pt x="334" y="512"/>
                  </a:cubicBezTo>
                  <a:cubicBezTo>
                    <a:pt x="334" y="417"/>
                    <a:pt x="417" y="322"/>
                    <a:pt x="525" y="322"/>
                  </a:cubicBezTo>
                  <a:close/>
                  <a:moveTo>
                    <a:pt x="525" y="0"/>
                  </a:moveTo>
                  <a:cubicBezTo>
                    <a:pt x="239" y="0"/>
                    <a:pt x="1" y="239"/>
                    <a:pt x="1" y="512"/>
                  </a:cubicBezTo>
                  <a:cubicBezTo>
                    <a:pt x="1" y="798"/>
                    <a:pt x="239" y="1036"/>
                    <a:pt x="525" y="1036"/>
                  </a:cubicBezTo>
                  <a:cubicBezTo>
                    <a:pt x="810" y="1036"/>
                    <a:pt x="1048" y="798"/>
                    <a:pt x="1048" y="512"/>
                  </a:cubicBezTo>
                  <a:cubicBezTo>
                    <a:pt x="1048" y="215"/>
                    <a:pt x="81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4" name="Google Shape;7454;p80"/>
            <p:cNvSpPr/>
            <p:nvPr/>
          </p:nvSpPr>
          <p:spPr>
            <a:xfrm>
              <a:off x="3121167" y="2884883"/>
              <a:ext cx="258414" cy="348543"/>
            </a:xfrm>
            <a:custGeom>
              <a:avLst/>
              <a:gdLst/>
              <a:ahLst/>
              <a:cxnLst/>
              <a:rect l="l" t="t" r="r" b="b"/>
              <a:pathLst>
                <a:path w="8157" h="11002" extrusionOk="0">
                  <a:moveTo>
                    <a:pt x="6014" y="0"/>
                  </a:moveTo>
                  <a:cubicBezTo>
                    <a:pt x="5240" y="0"/>
                    <a:pt x="4573" y="405"/>
                    <a:pt x="4180" y="1024"/>
                  </a:cubicBezTo>
                  <a:lnTo>
                    <a:pt x="168" y="1024"/>
                  </a:lnTo>
                  <a:cubicBezTo>
                    <a:pt x="72" y="1024"/>
                    <a:pt x="1" y="1108"/>
                    <a:pt x="1" y="1191"/>
                  </a:cubicBezTo>
                  <a:lnTo>
                    <a:pt x="1" y="9549"/>
                  </a:lnTo>
                  <a:cubicBezTo>
                    <a:pt x="1" y="9632"/>
                    <a:pt x="72" y="9704"/>
                    <a:pt x="168" y="9704"/>
                  </a:cubicBezTo>
                  <a:cubicBezTo>
                    <a:pt x="251" y="9704"/>
                    <a:pt x="334" y="9632"/>
                    <a:pt x="334" y="9549"/>
                  </a:cubicBezTo>
                  <a:lnTo>
                    <a:pt x="334" y="1358"/>
                  </a:lnTo>
                  <a:lnTo>
                    <a:pt x="4025" y="1358"/>
                  </a:lnTo>
                  <a:cubicBezTo>
                    <a:pt x="3930" y="1560"/>
                    <a:pt x="3882" y="1786"/>
                    <a:pt x="3870" y="2024"/>
                  </a:cubicBezTo>
                  <a:lnTo>
                    <a:pt x="727" y="2024"/>
                  </a:lnTo>
                  <a:cubicBezTo>
                    <a:pt x="644" y="2024"/>
                    <a:pt x="572" y="2096"/>
                    <a:pt x="572" y="2191"/>
                  </a:cubicBezTo>
                  <a:lnTo>
                    <a:pt x="572" y="9132"/>
                  </a:lnTo>
                  <a:cubicBezTo>
                    <a:pt x="572" y="9216"/>
                    <a:pt x="644" y="9287"/>
                    <a:pt x="727" y="9287"/>
                  </a:cubicBezTo>
                  <a:lnTo>
                    <a:pt x="3978" y="9287"/>
                  </a:lnTo>
                  <a:cubicBezTo>
                    <a:pt x="4061" y="9287"/>
                    <a:pt x="4144" y="9216"/>
                    <a:pt x="4144" y="9132"/>
                  </a:cubicBezTo>
                  <a:cubicBezTo>
                    <a:pt x="4144" y="9037"/>
                    <a:pt x="4061" y="8966"/>
                    <a:pt x="3978" y="8966"/>
                  </a:cubicBezTo>
                  <a:lnTo>
                    <a:pt x="894" y="8966"/>
                  </a:lnTo>
                  <a:lnTo>
                    <a:pt x="894" y="2322"/>
                  </a:lnTo>
                  <a:lnTo>
                    <a:pt x="3870" y="2322"/>
                  </a:lnTo>
                  <a:cubicBezTo>
                    <a:pt x="3930" y="3072"/>
                    <a:pt x="4382" y="3703"/>
                    <a:pt x="5013" y="4048"/>
                  </a:cubicBezTo>
                  <a:lnTo>
                    <a:pt x="5013" y="8966"/>
                  </a:lnTo>
                  <a:lnTo>
                    <a:pt x="4620" y="8966"/>
                  </a:lnTo>
                  <a:cubicBezTo>
                    <a:pt x="4525" y="8966"/>
                    <a:pt x="4454" y="9037"/>
                    <a:pt x="4454" y="9132"/>
                  </a:cubicBezTo>
                  <a:cubicBezTo>
                    <a:pt x="4454" y="9216"/>
                    <a:pt x="4525" y="9287"/>
                    <a:pt x="4620" y="9287"/>
                  </a:cubicBezTo>
                  <a:lnTo>
                    <a:pt x="5180" y="9287"/>
                  </a:lnTo>
                  <a:cubicBezTo>
                    <a:pt x="5275" y="9287"/>
                    <a:pt x="5347" y="9216"/>
                    <a:pt x="5347" y="9132"/>
                  </a:cubicBezTo>
                  <a:lnTo>
                    <a:pt x="5347" y="4191"/>
                  </a:lnTo>
                  <a:cubicBezTo>
                    <a:pt x="5418" y="4215"/>
                    <a:pt x="5513" y="4227"/>
                    <a:pt x="5585" y="4251"/>
                  </a:cubicBezTo>
                  <a:lnTo>
                    <a:pt x="5585" y="10680"/>
                  </a:lnTo>
                  <a:lnTo>
                    <a:pt x="346" y="10680"/>
                  </a:lnTo>
                  <a:lnTo>
                    <a:pt x="346" y="10168"/>
                  </a:lnTo>
                  <a:cubicBezTo>
                    <a:pt x="346" y="10085"/>
                    <a:pt x="263" y="10001"/>
                    <a:pt x="179" y="10001"/>
                  </a:cubicBezTo>
                  <a:cubicBezTo>
                    <a:pt x="84" y="10001"/>
                    <a:pt x="13" y="10085"/>
                    <a:pt x="13" y="10168"/>
                  </a:cubicBezTo>
                  <a:lnTo>
                    <a:pt x="13" y="10835"/>
                  </a:lnTo>
                  <a:cubicBezTo>
                    <a:pt x="13" y="10930"/>
                    <a:pt x="84" y="11002"/>
                    <a:pt x="179" y="11002"/>
                  </a:cubicBezTo>
                  <a:lnTo>
                    <a:pt x="5752" y="11002"/>
                  </a:lnTo>
                  <a:cubicBezTo>
                    <a:pt x="5835" y="11002"/>
                    <a:pt x="5906" y="10930"/>
                    <a:pt x="5906" y="10835"/>
                  </a:cubicBezTo>
                  <a:lnTo>
                    <a:pt x="5906" y="4286"/>
                  </a:lnTo>
                  <a:lnTo>
                    <a:pt x="6025" y="4286"/>
                  </a:lnTo>
                  <a:cubicBezTo>
                    <a:pt x="6537" y="4286"/>
                    <a:pt x="7037" y="4108"/>
                    <a:pt x="7430" y="3775"/>
                  </a:cubicBezTo>
                  <a:cubicBezTo>
                    <a:pt x="7811" y="3441"/>
                    <a:pt x="8061" y="2977"/>
                    <a:pt x="8157" y="2489"/>
                  </a:cubicBezTo>
                  <a:cubicBezTo>
                    <a:pt x="8157" y="2417"/>
                    <a:pt x="8097" y="2322"/>
                    <a:pt x="8014" y="2310"/>
                  </a:cubicBezTo>
                  <a:cubicBezTo>
                    <a:pt x="8006" y="2309"/>
                    <a:pt x="7998" y="2309"/>
                    <a:pt x="7990" y="2309"/>
                  </a:cubicBezTo>
                  <a:cubicBezTo>
                    <a:pt x="7907" y="2309"/>
                    <a:pt x="7846" y="2365"/>
                    <a:pt x="7835" y="2441"/>
                  </a:cubicBezTo>
                  <a:cubicBezTo>
                    <a:pt x="7680" y="3322"/>
                    <a:pt x="6918" y="3977"/>
                    <a:pt x="6025" y="3977"/>
                  </a:cubicBezTo>
                  <a:cubicBezTo>
                    <a:pt x="5013" y="3977"/>
                    <a:pt x="4204" y="3155"/>
                    <a:pt x="4204" y="2143"/>
                  </a:cubicBezTo>
                  <a:cubicBezTo>
                    <a:pt x="4204" y="1131"/>
                    <a:pt x="5013" y="322"/>
                    <a:pt x="6025" y="322"/>
                  </a:cubicBezTo>
                  <a:cubicBezTo>
                    <a:pt x="6918" y="322"/>
                    <a:pt x="7692" y="988"/>
                    <a:pt x="7835" y="1870"/>
                  </a:cubicBezTo>
                  <a:cubicBezTo>
                    <a:pt x="7846" y="1946"/>
                    <a:pt x="7907" y="2002"/>
                    <a:pt x="7990" y="2002"/>
                  </a:cubicBezTo>
                  <a:cubicBezTo>
                    <a:pt x="7998" y="2002"/>
                    <a:pt x="8006" y="2002"/>
                    <a:pt x="8014" y="2000"/>
                  </a:cubicBezTo>
                  <a:cubicBezTo>
                    <a:pt x="8097" y="1989"/>
                    <a:pt x="8157" y="1905"/>
                    <a:pt x="8145" y="1822"/>
                  </a:cubicBezTo>
                  <a:cubicBezTo>
                    <a:pt x="8073" y="1310"/>
                    <a:pt x="7811" y="857"/>
                    <a:pt x="7430" y="524"/>
                  </a:cubicBezTo>
                  <a:cubicBezTo>
                    <a:pt x="7037" y="179"/>
                    <a:pt x="6537" y="0"/>
                    <a:pt x="60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5" name="Google Shape;7455;p80"/>
            <p:cNvSpPr/>
            <p:nvPr/>
          </p:nvSpPr>
          <p:spPr>
            <a:xfrm>
              <a:off x="3298448" y="2932403"/>
              <a:ext cx="28322" cy="54331"/>
            </a:xfrm>
            <a:custGeom>
              <a:avLst/>
              <a:gdLst/>
              <a:ahLst/>
              <a:cxnLst/>
              <a:rect l="l" t="t" r="r" b="b"/>
              <a:pathLst>
                <a:path w="894" h="1715" extrusionOk="0">
                  <a:moveTo>
                    <a:pt x="179" y="0"/>
                  </a:moveTo>
                  <a:cubicBezTo>
                    <a:pt x="96" y="0"/>
                    <a:pt x="13" y="84"/>
                    <a:pt x="13" y="167"/>
                  </a:cubicBezTo>
                  <a:cubicBezTo>
                    <a:pt x="13" y="262"/>
                    <a:pt x="96" y="334"/>
                    <a:pt x="179" y="334"/>
                  </a:cubicBezTo>
                  <a:lnTo>
                    <a:pt x="287" y="334"/>
                  </a:lnTo>
                  <a:lnTo>
                    <a:pt x="287" y="1393"/>
                  </a:lnTo>
                  <a:lnTo>
                    <a:pt x="167" y="1393"/>
                  </a:lnTo>
                  <a:cubicBezTo>
                    <a:pt x="72" y="1393"/>
                    <a:pt x="1" y="1465"/>
                    <a:pt x="1" y="1560"/>
                  </a:cubicBezTo>
                  <a:cubicBezTo>
                    <a:pt x="1" y="1643"/>
                    <a:pt x="72" y="1715"/>
                    <a:pt x="167" y="1715"/>
                  </a:cubicBezTo>
                  <a:lnTo>
                    <a:pt x="727" y="1715"/>
                  </a:lnTo>
                  <a:cubicBezTo>
                    <a:pt x="822" y="1715"/>
                    <a:pt x="894" y="1643"/>
                    <a:pt x="894" y="1560"/>
                  </a:cubicBezTo>
                  <a:cubicBezTo>
                    <a:pt x="894" y="1465"/>
                    <a:pt x="822" y="1393"/>
                    <a:pt x="727" y="1393"/>
                  </a:cubicBezTo>
                  <a:lnTo>
                    <a:pt x="608" y="1393"/>
                  </a:lnTo>
                  <a:lnTo>
                    <a:pt x="608" y="167"/>
                  </a:lnTo>
                  <a:cubicBezTo>
                    <a:pt x="608" y="84"/>
                    <a:pt x="537" y="0"/>
                    <a:pt x="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6" name="Google Shape;7456;p80"/>
            <p:cNvSpPr/>
            <p:nvPr/>
          </p:nvSpPr>
          <p:spPr>
            <a:xfrm>
              <a:off x="3302218" y="2916183"/>
              <a:ext cx="15492" cy="15111"/>
            </a:xfrm>
            <a:custGeom>
              <a:avLst/>
              <a:gdLst/>
              <a:ahLst/>
              <a:cxnLst/>
              <a:rect l="l" t="t" r="r" b="b"/>
              <a:pathLst>
                <a:path w="489" h="477" extrusionOk="0">
                  <a:moveTo>
                    <a:pt x="239" y="0"/>
                  </a:moveTo>
                  <a:cubicBezTo>
                    <a:pt x="108" y="0"/>
                    <a:pt x="1" y="108"/>
                    <a:pt x="1" y="239"/>
                  </a:cubicBezTo>
                  <a:cubicBezTo>
                    <a:pt x="1" y="370"/>
                    <a:pt x="108" y="477"/>
                    <a:pt x="239" y="477"/>
                  </a:cubicBezTo>
                  <a:cubicBezTo>
                    <a:pt x="370" y="477"/>
                    <a:pt x="477" y="370"/>
                    <a:pt x="477" y="239"/>
                  </a:cubicBezTo>
                  <a:cubicBezTo>
                    <a:pt x="489" y="108"/>
                    <a:pt x="370" y="0"/>
                    <a:pt x="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57" name="Google Shape;7457;p80"/>
          <p:cNvGrpSpPr/>
          <p:nvPr/>
        </p:nvGrpSpPr>
        <p:grpSpPr>
          <a:xfrm>
            <a:off x="4899999" y="2882095"/>
            <a:ext cx="271244" cy="346801"/>
            <a:chOff x="4899999" y="2882095"/>
            <a:chExt cx="271244" cy="346801"/>
          </a:xfrm>
        </p:grpSpPr>
        <p:sp>
          <p:nvSpPr>
            <p:cNvPr id="7458" name="Google Shape;7458;p80"/>
            <p:cNvSpPr/>
            <p:nvPr/>
          </p:nvSpPr>
          <p:spPr>
            <a:xfrm>
              <a:off x="4899999" y="2882095"/>
              <a:ext cx="271244" cy="346801"/>
            </a:xfrm>
            <a:custGeom>
              <a:avLst/>
              <a:gdLst/>
              <a:ahLst/>
              <a:cxnLst/>
              <a:rect l="l" t="t" r="r" b="b"/>
              <a:pathLst>
                <a:path w="8562" h="10947" extrusionOk="0">
                  <a:moveTo>
                    <a:pt x="6609" y="1719"/>
                  </a:moveTo>
                  <a:cubicBezTo>
                    <a:pt x="6823" y="1803"/>
                    <a:pt x="6954" y="2041"/>
                    <a:pt x="6906" y="2279"/>
                  </a:cubicBezTo>
                  <a:lnTo>
                    <a:pt x="6716" y="3398"/>
                  </a:lnTo>
                  <a:lnTo>
                    <a:pt x="6502" y="3398"/>
                  </a:lnTo>
                  <a:cubicBezTo>
                    <a:pt x="6406" y="3398"/>
                    <a:pt x="6323" y="3327"/>
                    <a:pt x="6323" y="3220"/>
                  </a:cubicBezTo>
                  <a:lnTo>
                    <a:pt x="6323" y="1969"/>
                  </a:lnTo>
                  <a:cubicBezTo>
                    <a:pt x="6454" y="1910"/>
                    <a:pt x="6537" y="1815"/>
                    <a:pt x="6609" y="1719"/>
                  </a:cubicBezTo>
                  <a:close/>
                  <a:moveTo>
                    <a:pt x="2287" y="1684"/>
                  </a:moveTo>
                  <a:cubicBezTo>
                    <a:pt x="2287" y="1743"/>
                    <a:pt x="2263" y="1803"/>
                    <a:pt x="2263" y="1862"/>
                  </a:cubicBezTo>
                  <a:lnTo>
                    <a:pt x="2263" y="3231"/>
                  </a:lnTo>
                  <a:cubicBezTo>
                    <a:pt x="2263" y="3339"/>
                    <a:pt x="2191" y="3410"/>
                    <a:pt x="2084" y="3410"/>
                  </a:cubicBezTo>
                  <a:lnTo>
                    <a:pt x="1882" y="3410"/>
                  </a:lnTo>
                  <a:lnTo>
                    <a:pt x="1691" y="2291"/>
                  </a:lnTo>
                  <a:cubicBezTo>
                    <a:pt x="1656" y="2136"/>
                    <a:pt x="1703" y="1981"/>
                    <a:pt x="1810" y="1862"/>
                  </a:cubicBezTo>
                  <a:cubicBezTo>
                    <a:pt x="1906" y="1743"/>
                    <a:pt x="2037" y="1684"/>
                    <a:pt x="2203" y="1684"/>
                  </a:cubicBezTo>
                  <a:close/>
                  <a:moveTo>
                    <a:pt x="6454" y="386"/>
                  </a:moveTo>
                  <a:lnTo>
                    <a:pt x="6454" y="386"/>
                  </a:lnTo>
                  <a:cubicBezTo>
                    <a:pt x="6597" y="815"/>
                    <a:pt x="6573" y="1207"/>
                    <a:pt x="6394" y="1469"/>
                  </a:cubicBezTo>
                  <a:cubicBezTo>
                    <a:pt x="6228" y="1707"/>
                    <a:pt x="5954" y="1862"/>
                    <a:pt x="5680" y="1862"/>
                  </a:cubicBezTo>
                  <a:lnTo>
                    <a:pt x="3120" y="1862"/>
                  </a:lnTo>
                  <a:cubicBezTo>
                    <a:pt x="3025" y="1862"/>
                    <a:pt x="2953" y="1934"/>
                    <a:pt x="2953" y="2029"/>
                  </a:cubicBezTo>
                  <a:cubicBezTo>
                    <a:pt x="2953" y="2112"/>
                    <a:pt x="3025" y="2184"/>
                    <a:pt x="3120" y="2184"/>
                  </a:cubicBezTo>
                  <a:lnTo>
                    <a:pt x="5680" y="2184"/>
                  </a:lnTo>
                  <a:cubicBezTo>
                    <a:pt x="5799" y="2184"/>
                    <a:pt x="5918" y="2172"/>
                    <a:pt x="6037" y="2136"/>
                  </a:cubicBezTo>
                  <a:lnTo>
                    <a:pt x="6037" y="3220"/>
                  </a:lnTo>
                  <a:cubicBezTo>
                    <a:pt x="6037" y="3493"/>
                    <a:pt x="6252" y="3720"/>
                    <a:pt x="6537" y="3720"/>
                  </a:cubicBezTo>
                  <a:lnTo>
                    <a:pt x="6787" y="3720"/>
                  </a:lnTo>
                  <a:cubicBezTo>
                    <a:pt x="6871" y="3720"/>
                    <a:pt x="6942" y="3755"/>
                    <a:pt x="6990" y="3815"/>
                  </a:cubicBezTo>
                  <a:cubicBezTo>
                    <a:pt x="7025" y="3874"/>
                    <a:pt x="7061" y="3946"/>
                    <a:pt x="7061" y="4017"/>
                  </a:cubicBezTo>
                  <a:cubicBezTo>
                    <a:pt x="7049" y="4148"/>
                    <a:pt x="6930" y="4255"/>
                    <a:pt x="6763" y="4255"/>
                  </a:cubicBezTo>
                  <a:lnTo>
                    <a:pt x="6692" y="4255"/>
                  </a:lnTo>
                  <a:lnTo>
                    <a:pt x="6692" y="4244"/>
                  </a:lnTo>
                  <a:cubicBezTo>
                    <a:pt x="6692" y="4148"/>
                    <a:pt x="6609" y="4077"/>
                    <a:pt x="6525" y="4077"/>
                  </a:cubicBezTo>
                  <a:cubicBezTo>
                    <a:pt x="6430" y="4077"/>
                    <a:pt x="6359" y="4148"/>
                    <a:pt x="6359" y="4244"/>
                  </a:cubicBezTo>
                  <a:cubicBezTo>
                    <a:pt x="6359" y="5375"/>
                    <a:pt x="5442" y="6315"/>
                    <a:pt x="4287" y="6315"/>
                  </a:cubicBezTo>
                  <a:cubicBezTo>
                    <a:pt x="3180" y="6315"/>
                    <a:pt x="2239" y="5387"/>
                    <a:pt x="2239" y="4244"/>
                  </a:cubicBezTo>
                  <a:cubicBezTo>
                    <a:pt x="2239" y="4160"/>
                    <a:pt x="2168" y="4077"/>
                    <a:pt x="2072" y="4077"/>
                  </a:cubicBezTo>
                  <a:cubicBezTo>
                    <a:pt x="1989" y="4077"/>
                    <a:pt x="1906" y="4160"/>
                    <a:pt x="1906" y="4244"/>
                  </a:cubicBezTo>
                  <a:lnTo>
                    <a:pt x="1906" y="4255"/>
                  </a:lnTo>
                  <a:lnTo>
                    <a:pt x="1822" y="4255"/>
                  </a:lnTo>
                  <a:cubicBezTo>
                    <a:pt x="1751" y="4255"/>
                    <a:pt x="1668" y="4232"/>
                    <a:pt x="1632" y="4172"/>
                  </a:cubicBezTo>
                  <a:cubicBezTo>
                    <a:pt x="1584" y="4113"/>
                    <a:pt x="1549" y="4041"/>
                    <a:pt x="1549" y="3958"/>
                  </a:cubicBezTo>
                  <a:cubicBezTo>
                    <a:pt x="1572" y="3827"/>
                    <a:pt x="1691" y="3720"/>
                    <a:pt x="1846" y="3720"/>
                  </a:cubicBezTo>
                  <a:lnTo>
                    <a:pt x="2084" y="3720"/>
                  </a:lnTo>
                  <a:cubicBezTo>
                    <a:pt x="2370" y="3720"/>
                    <a:pt x="2596" y="3505"/>
                    <a:pt x="2596" y="3220"/>
                  </a:cubicBezTo>
                  <a:lnTo>
                    <a:pt x="2596" y="1850"/>
                  </a:lnTo>
                  <a:cubicBezTo>
                    <a:pt x="2596" y="1184"/>
                    <a:pt x="3132" y="648"/>
                    <a:pt x="3799" y="648"/>
                  </a:cubicBezTo>
                  <a:lnTo>
                    <a:pt x="5335" y="648"/>
                  </a:lnTo>
                  <a:cubicBezTo>
                    <a:pt x="5894" y="648"/>
                    <a:pt x="6252" y="493"/>
                    <a:pt x="6454" y="386"/>
                  </a:cubicBezTo>
                  <a:close/>
                  <a:moveTo>
                    <a:pt x="5347" y="6387"/>
                  </a:moveTo>
                  <a:lnTo>
                    <a:pt x="5347" y="6911"/>
                  </a:lnTo>
                  <a:lnTo>
                    <a:pt x="4299" y="7494"/>
                  </a:lnTo>
                  <a:lnTo>
                    <a:pt x="3263" y="6911"/>
                  </a:lnTo>
                  <a:lnTo>
                    <a:pt x="3263" y="6387"/>
                  </a:lnTo>
                  <a:cubicBezTo>
                    <a:pt x="3573" y="6541"/>
                    <a:pt x="3930" y="6625"/>
                    <a:pt x="4299" y="6625"/>
                  </a:cubicBezTo>
                  <a:cubicBezTo>
                    <a:pt x="4680" y="6625"/>
                    <a:pt x="5037" y="6541"/>
                    <a:pt x="5347" y="6387"/>
                  </a:cubicBezTo>
                  <a:close/>
                  <a:moveTo>
                    <a:pt x="2846" y="7041"/>
                  </a:moveTo>
                  <a:lnTo>
                    <a:pt x="4073" y="7708"/>
                  </a:lnTo>
                  <a:lnTo>
                    <a:pt x="3704" y="8149"/>
                  </a:lnTo>
                  <a:cubicBezTo>
                    <a:pt x="3680" y="8184"/>
                    <a:pt x="3632" y="8208"/>
                    <a:pt x="3596" y="8220"/>
                  </a:cubicBezTo>
                  <a:cubicBezTo>
                    <a:pt x="3549" y="8220"/>
                    <a:pt x="3489" y="8208"/>
                    <a:pt x="3454" y="8173"/>
                  </a:cubicBezTo>
                  <a:lnTo>
                    <a:pt x="2620" y="7458"/>
                  </a:lnTo>
                  <a:lnTo>
                    <a:pt x="2834" y="7041"/>
                  </a:lnTo>
                  <a:close/>
                  <a:moveTo>
                    <a:pt x="5787" y="7041"/>
                  </a:moveTo>
                  <a:lnTo>
                    <a:pt x="6001" y="7458"/>
                  </a:lnTo>
                  <a:lnTo>
                    <a:pt x="5156" y="8173"/>
                  </a:lnTo>
                  <a:cubicBezTo>
                    <a:pt x="5109" y="8208"/>
                    <a:pt x="5061" y="8220"/>
                    <a:pt x="5013" y="8220"/>
                  </a:cubicBezTo>
                  <a:cubicBezTo>
                    <a:pt x="4978" y="8220"/>
                    <a:pt x="4930" y="8184"/>
                    <a:pt x="4894" y="8149"/>
                  </a:cubicBezTo>
                  <a:lnTo>
                    <a:pt x="4561" y="7708"/>
                  </a:lnTo>
                  <a:lnTo>
                    <a:pt x="5775" y="7041"/>
                  </a:lnTo>
                  <a:close/>
                  <a:moveTo>
                    <a:pt x="6497" y="1"/>
                  </a:moveTo>
                  <a:cubicBezTo>
                    <a:pt x="6455" y="1"/>
                    <a:pt x="6419" y="16"/>
                    <a:pt x="6382" y="53"/>
                  </a:cubicBezTo>
                  <a:cubicBezTo>
                    <a:pt x="6382" y="53"/>
                    <a:pt x="6073" y="350"/>
                    <a:pt x="5299" y="350"/>
                  </a:cubicBezTo>
                  <a:lnTo>
                    <a:pt x="3763" y="350"/>
                  </a:lnTo>
                  <a:cubicBezTo>
                    <a:pt x="3096" y="350"/>
                    <a:pt x="2537" y="779"/>
                    <a:pt x="2322" y="1374"/>
                  </a:cubicBezTo>
                  <a:lnTo>
                    <a:pt x="2180" y="1374"/>
                  </a:lnTo>
                  <a:cubicBezTo>
                    <a:pt x="1918" y="1374"/>
                    <a:pt x="1703" y="1481"/>
                    <a:pt x="1537" y="1672"/>
                  </a:cubicBezTo>
                  <a:cubicBezTo>
                    <a:pt x="1370" y="1862"/>
                    <a:pt x="1310" y="2112"/>
                    <a:pt x="1346" y="2350"/>
                  </a:cubicBezTo>
                  <a:lnTo>
                    <a:pt x="1537" y="3505"/>
                  </a:lnTo>
                  <a:cubicBezTo>
                    <a:pt x="1358" y="3589"/>
                    <a:pt x="1239" y="3755"/>
                    <a:pt x="1203" y="3958"/>
                  </a:cubicBezTo>
                  <a:cubicBezTo>
                    <a:pt x="1191" y="4124"/>
                    <a:pt x="1251" y="4291"/>
                    <a:pt x="1358" y="4422"/>
                  </a:cubicBezTo>
                  <a:cubicBezTo>
                    <a:pt x="1465" y="4541"/>
                    <a:pt x="1620" y="4613"/>
                    <a:pt x="1787" y="4613"/>
                  </a:cubicBezTo>
                  <a:lnTo>
                    <a:pt x="1906" y="4613"/>
                  </a:lnTo>
                  <a:cubicBezTo>
                    <a:pt x="2001" y="5291"/>
                    <a:pt x="2382" y="5863"/>
                    <a:pt x="2906" y="6244"/>
                  </a:cubicBezTo>
                  <a:lnTo>
                    <a:pt x="2906" y="6780"/>
                  </a:lnTo>
                  <a:cubicBezTo>
                    <a:pt x="2876" y="6762"/>
                    <a:pt x="2843" y="6753"/>
                    <a:pt x="2808" y="6753"/>
                  </a:cubicBezTo>
                  <a:cubicBezTo>
                    <a:pt x="2772" y="6753"/>
                    <a:pt x="2733" y="6762"/>
                    <a:pt x="2692" y="6780"/>
                  </a:cubicBezTo>
                  <a:cubicBezTo>
                    <a:pt x="2608" y="6803"/>
                    <a:pt x="2537" y="6863"/>
                    <a:pt x="2501" y="6934"/>
                  </a:cubicBezTo>
                  <a:lnTo>
                    <a:pt x="2251" y="7434"/>
                  </a:lnTo>
                  <a:lnTo>
                    <a:pt x="846" y="7851"/>
                  </a:lnTo>
                  <a:cubicBezTo>
                    <a:pt x="346" y="7994"/>
                    <a:pt x="1" y="8458"/>
                    <a:pt x="1" y="8982"/>
                  </a:cubicBezTo>
                  <a:lnTo>
                    <a:pt x="1" y="10780"/>
                  </a:lnTo>
                  <a:cubicBezTo>
                    <a:pt x="1" y="10863"/>
                    <a:pt x="72" y="10947"/>
                    <a:pt x="167" y="10947"/>
                  </a:cubicBezTo>
                  <a:cubicBezTo>
                    <a:pt x="251" y="10947"/>
                    <a:pt x="334" y="10863"/>
                    <a:pt x="334" y="10780"/>
                  </a:cubicBezTo>
                  <a:lnTo>
                    <a:pt x="334" y="8982"/>
                  </a:lnTo>
                  <a:cubicBezTo>
                    <a:pt x="334" y="8589"/>
                    <a:pt x="584" y="8244"/>
                    <a:pt x="953" y="8149"/>
                  </a:cubicBezTo>
                  <a:lnTo>
                    <a:pt x="1549" y="7958"/>
                  </a:lnTo>
                  <a:lnTo>
                    <a:pt x="1549" y="10756"/>
                  </a:lnTo>
                  <a:cubicBezTo>
                    <a:pt x="1549" y="10851"/>
                    <a:pt x="1620" y="10923"/>
                    <a:pt x="1715" y="10923"/>
                  </a:cubicBezTo>
                  <a:cubicBezTo>
                    <a:pt x="1799" y="10923"/>
                    <a:pt x="1882" y="10851"/>
                    <a:pt x="1882" y="10756"/>
                  </a:cubicBezTo>
                  <a:lnTo>
                    <a:pt x="1882" y="7863"/>
                  </a:lnTo>
                  <a:lnTo>
                    <a:pt x="2239" y="7756"/>
                  </a:lnTo>
                  <a:lnTo>
                    <a:pt x="2239" y="10756"/>
                  </a:lnTo>
                  <a:cubicBezTo>
                    <a:pt x="2239" y="10851"/>
                    <a:pt x="2311" y="10923"/>
                    <a:pt x="2394" y="10923"/>
                  </a:cubicBezTo>
                  <a:cubicBezTo>
                    <a:pt x="2489" y="10923"/>
                    <a:pt x="2561" y="10851"/>
                    <a:pt x="2561" y="10756"/>
                  </a:cubicBezTo>
                  <a:lnTo>
                    <a:pt x="2561" y="7863"/>
                  </a:lnTo>
                  <a:lnTo>
                    <a:pt x="3227" y="8423"/>
                  </a:lnTo>
                  <a:cubicBezTo>
                    <a:pt x="3323" y="8494"/>
                    <a:pt x="3442" y="8542"/>
                    <a:pt x="3561" y="8542"/>
                  </a:cubicBezTo>
                  <a:lnTo>
                    <a:pt x="3608" y="8542"/>
                  </a:lnTo>
                  <a:cubicBezTo>
                    <a:pt x="3739" y="8530"/>
                    <a:pt x="3858" y="8470"/>
                    <a:pt x="3942" y="8351"/>
                  </a:cubicBezTo>
                  <a:lnTo>
                    <a:pt x="4287" y="7934"/>
                  </a:lnTo>
                  <a:lnTo>
                    <a:pt x="4632" y="8351"/>
                  </a:lnTo>
                  <a:cubicBezTo>
                    <a:pt x="4716" y="8458"/>
                    <a:pt x="4835" y="8530"/>
                    <a:pt x="4978" y="8542"/>
                  </a:cubicBezTo>
                  <a:lnTo>
                    <a:pt x="5013" y="8542"/>
                  </a:lnTo>
                  <a:cubicBezTo>
                    <a:pt x="5132" y="8542"/>
                    <a:pt x="5251" y="8494"/>
                    <a:pt x="5347" y="8423"/>
                  </a:cubicBezTo>
                  <a:lnTo>
                    <a:pt x="6180" y="7708"/>
                  </a:lnTo>
                  <a:lnTo>
                    <a:pt x="6680" y="7863"/>
                  </a:lnTo>
                  <a:lnTo>
                    <a:pt x="6680" y="10756"/>
                  </a:lnTo>
                  <a:cubicBezTo>
                    <a:pt x="6680" y="10851"/>
                    <a:pt x="6763" y="10923"/>
                    <a:pt x="6847" y="10923"/>
                  </a:cubicBezTo>
                  <a:cubicBezTo>
                    <a:pt x="6942" y="10923"/>
                    <a:pt x="7014" y="10851"/>
                    <a:pt x="7014" y="10756"/>
                  </a:cubicBezTo>
                  <a:lnTo>
                    <a:pt x="7014" y="7958"/>
                  </a:lnTo>
                  <a:lnTo>
                    <a:pt x="7609" y="8149"/>
                  </a:lnTo>
                  <a:cubicBezTo>
                    <a:pt x="7978" y="8244"/>
                    <a:pt x="8228" y="8589"/>
                    <a:pt x="8228" y="8982"/>
                  </a:cubicBezTo>
                  <a:lnTo>
                    <a:pt x="8228" y="10780"/>
                  </a:lnTo>
                  <a:cubicBezTo>
                    <a:pt x="8228" y="10863"/>
                    <a:pt x="8311" y="10947"/>
                    <a:pt x="8395" y="10947"/>
                  </a:cubicBezTo>
                  <a:cubicBezTo>
                    <a:pt x="8490" y="10947"/>
                    <a:pt x="8561" y="10863"/>
                    <a:pt x="8561" y="10780"/>
                  </a:cubicBezTo>
                  <a:lnTo>
                    <a:pt x="8561" y="8982"/>
                  </a:lnTo>
                  <a:cubicBezTo>
                    <a:pt x="8561" y="8423"/>
                    <a:pt x="8216" y="7970"/>
                    <a:pt x="7716" y="7815"/>
                  </a:cubicBezTo>
                  <a:lnTo>
                    <a:pt x="6311" y="7399"/>
                  </a:lnTo>
                  <a:lnTo>
                    <a:pt x="6061" y="6911"/>
                  </a:lnTo>
                  <a:cubicBezTo>
                    <a:pt x="6013" y="6839"/>
                    <a:pt x="5942" y="6756"/>
                    <a:pt x="5871" y="6744"/>
                  </a:cubicBezTo>
                  <a:cubicBezTo>
                    <a:pt x="5829" y="6738"/>
                    <a:pt x="5793" y="6735"/>
                    <a:pt x="5759" y="6735"/>
                  </a:cubicBezTo>
                  <a:cubicBezTo>
                    <a:pt x="5725" y="6735"/>
                    <a:pt x="5692" y="6738"/>
                    <a:pt x="5656" y="6744"/>
                  </a:cubicBezTo>
                  <a:lnTo>
                    <a:pt x="5656" y="6208"/>
                  </a:lnTo>
                  <a:cubicBezTo>
                    <a:pt x="6192" y="5839"/>
                    <a:pt x="6561" y="5256"/>
                    <a:pt x="6656" y="4589"/>
                  </a:cubicBezTo>
                  <a:lnTo>
                    <a:pt x="6740" y="4589"/>
                  </a:lnTo>
                  <a:cubicBezTo>
                    <a:pt x="7061" y="4589"/>
                    <a:pt x="7323" y="4351"/>
                    <a:pt x="7359" y="4065"/>
                  </a:cubicBezTo>
                  <a:cubicBezTo>
                    <a:pt x="7371" y="3898"/>
                    <a:pt x="7311" y="3743"/>
                    <a:pt x="7204" y="3601"/>
                  </a:cubicBezTo>
                  <a:cubicBezTo>
                    <a:pt x="7156" y="3541"/>
                    <a:pt x="7097" y="3505"/>
                    <a:pt x="7025" y="3470"/>
                  </a:cubicBezTo>
                  <a:lnTo>
                    <a:pt x="7216" y="2339"/>
                  </a:lnTo>
                  <a:cubicBezTo>
                    <a:pt x="7275" y="1969"/>
                    <a:pt x="7085" y="1600"/>
                    <a:pt x="6763" y="1446"/>
                  </a:cubicBezTo>
                  <a:cubicBezTo>
                    <a:pt x="6906" y="1065"/>
                    <a:pt x="6883" y="600"/>
                    <a:pt x="6656" y="88"/>
                  </a:cubicBezTo>
                  <a:cubicBezTo>
                    <a:pt x="6644" y="53"/>
                    <a:pt x="6597" y="5"/>
                    <a:pt x="6537" y="5"/>
                  </a:cubicBezTo>
                  <a:cubicBezTo>
                    <a:pt x="6523" y="2"/>
                    <a:pt x="6510" y="1"/>
                    <a:pt x="64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9" name="Google Shape;7459;p80"/>
            <p:cNvSpPr/>
            <p:nvPr/>
          </p:nvSpPr>
          <p:spPr>
            <a:xfrm>
              <a:off x="5090491" y="3141364"/>
              <a:ext cx="10581" cy="86391"/>
            </a:xfrm>
            <a:custGeom>
              <a:avLst/>
              <a:gdLst/>
              <a:ahLst/>
              <a:cxnLst/>
              <a:rect l="l" t="t" r="r" b="b"/>
              <a:pathLst>
                <a:path w="334" h="2727" extrusionOk="0">
                  <a:moveTo>
                    <a:pt x="167" y="0"/>
                  </a:moveTo>
                  <a:cubicBezTo>
                    <a:pt x="84" y="0"/>
                    <a:pt x="0" y="84"/>
                    <a:pt x="0" y="167"/>
                  </a:cubicBezTo>
                  <a:lnTo>
                    <a:pt x="0" y="2560"/>
                  </a:lnTo>
                  <a:cubicBezTo>
                    <a:pt x="0" y="2656"/>
                    <a:pt x="84" y="2727"/>
                    <a:pt x="167" y="2727"/>
                  </a:cubicBezTo>
                  <a:cubicBezTo>
                    <a:pt x="262" y="2727"/>
                    <a:pt x="334" y="2656"/>
                    <a:pt x="334" y="2560"/>
                  </a:cubicBezTo>
                  <a:lnTo>
                    <a:pt x="334" y="167"/>
                  </a:lnTo>
                  <a:cubicBezTo>
                    <a:pt x="334" y="84"/>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0" name="Google Shape;7460;p80"/>
            <p:cNvSpPr/>
            <p:nvPr/>
          </p:nvSpPr>
          <p:spPr>
            <a:xfrm>
              <a:off x="5031281" y="3152294"/>
              <a:ext cx="10201" cy="10613"/>
            </a:xfrm>
            <a:custGeom>
              <a:avLst/>
              <a:gdLst/>
              <a:ahLst/>
              <a:cxnLst/>
              <a:rect l="l" t="t" r="r" b="b"/>
              <a:pathLst>
                <a:path w="322" h="335" extrusionOk="0">
                  <a:moveTo>
                    <a:pt x="155" y="1"/>
                  </a:moveTo>
                  <a:cubicBezTo>
                    <a:pt x="72" y="1"/>
                    <a:pt x="0" y="72"/>
                    <a:pt x="0" y="167"/>
                  </a:cubicBezTo>
                  <a:cubicBezTo>
                    <a:pt x="0" y="251"/>
                    <a:pt x="72" y="334"/>
                    <a:pt x="155" y="334"/>
                  </a:cubicBezTo>
                  <a:cubicBezTo>
                    <a:pt x="250" y="334"/>
                    <a:pt x="322" y="251"/>
                    <a:pt x="322" y="167"/>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1" name="Google Shape;7461;p80"/>
            <p:cNvSpPr/>
            <p:nvPr/>
          </p:nvSpPr>
          <p:spPr>
            <a:xfrm>
              <a:off x="5031281" y="3217555"/>
              <a:ext cx="10201" cy="10201"/>
            </a:xfrm>
            <a:custGeom>
              <a:avLst/>
              <a:gdLst/>
              <a:ahLst/>
              <a:cxnLst/>
              <a:rect l="l" t="t" r="r" b="b"/>
              <a:pathLst>
                <a:path w="322" h="322" extrusionOk="0">
                  <a:moveTo>
                    <a:pt x="155" y="1"/>
                  </a:moveTo>
                  <a:cubicBezTo>
                    <a:pt x="72" y="1"/>
                    <a:pt x="0" y="72"/>
                    <a:pt x="0" y="155"/>
                  </a:cubicBezTo>
                  <a:cubicBezTo>
                    <a:pt x="0" y="251"/>
                    <a:pt x="72" y="322"/>
                    <a:pt x="155" y="322"/>
                  </a:cubicBezTo>
                  <a:cubicBezTo>
                    <a:pt x="250" y="322"/>
                    <a:pt x="322" y="251"/>
                    <a:pt x="322" y="155"/>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2" name="Google Shape;7462;p80"/>
            <p:cNvSpPr/>
            <p:nvPr/>
          </p:nvSpPr>
          <p:spPr>
            <a:xfrm>
              <a:off x="5031281" y="3184734"/>
              <a:ext cx="10201" cy="10613"/>
            </a:xfrm>
            <a:custGeom>
              <a:avLst/>
              <a:gdLst/>
              <a:ahLst/>
              <a:cxnLst/>
              <a:rect l="l" t="t" r="r" b="b"/>
              <a:pathLst>
                <a:path w="322" h="335" extrusionOk="0">
                  <a:moveTo>
                    <a:pt x="155" y="1"/>
                  </a:moveTo>
                  <a:cubicBezTo>
                    <a:pt x="72" y="1"/>
                    <a:pt x="0" y="84"/>
                    <a:pt x="0" y="167"/>
                  </a:cubicBezTo>
                  <a:cubicBezTo>
                    <a:pt x="0" y="263"/>
                    <a:pt x="72" y="334"/>
                    <a:pt x="155" y="334"/>
                  </a:cubicBezTo>
                  <a:cubicBezTo>
                    <a:pt x="250" y="334"/>
                    <a:pt x="322" y="263"/>
                    <a:pt x="322" y="167"/>
                  </a:cubicBezTo>
                  <a:cubicBezTo>
                    <a:pt x="322" y="84"/>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3" name="Google Shape;7463;p80"/>
            <p:cNvSpPr/>
            <p:nvPr/>
          </p:nvSpPr>
          <p:spPr>
            <a:xfrm>
              <a:off x="4998841" y="2995763"/>
              <a:ext cx="10201" cy="15492"/>
            </a:xfrm>
            <a:custGeom>
              <a:avLst/>
              <a:gdLst/>
              <a:ahLst/>
              <a:cxnLst/>
              <a:rect l="l" t="t" r="r" b="b"/>
              <a:pathLst>
                <a:path w="322" h="489" extrusionOk="0">
                  <a:moveTo>
                    <a:pt x="155" y="1"/>
                  </a:moveTo>
                  <a:cubicBezTo>
                    <a:pt x="72" y="1"/>
                    <a:pt x="0" y="72"/>
                    <a:pt x="0" y="167"/>
                  </a:cubicBezTo>
                  <a:lnTo>
                    <a:pt x="0" y="334"/>
                  </a:lnTo>
                  <a:cubicBezTo>
                    <a:pt x="0" y="417"/>
                    <a:pt x="72" y="489"/>
                    <a:pt x="155" y="489"/>
                  </a:cubicBezTo>
                  <a:cubicBezTo>
                    <a:pt x="250" y="489"/>
                    <a:pt x="322" y="417"/>
                    <a:pt x="322" y="334"/>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4" name="Google Shape;7464;p80"/>
            <p:cNvSpPr/>
            <p:nvPr/>
          </p:nvSpPr>
          <p:spPr>
            <a:xfrm>
              <a:off x="5063721" y="2995763"/>
              <a:ext cx="10201" cy="15492"/>
            </a:xfrm>
            <a:custGeom>
              <a:avLst/>
              <a:gdLst/>
              <a:ahLst/>
              <a:cxnLst/>
              <a:rect l="l" t="t" r="r" b="b"/>
              <a:pathLst>
                <a:path w="322" h="489" extrusionOk="0">
                  <a:moveTo>
                    <a:pt x="167" y="1"/>
                  </a:moveTo>
                  <a:cubicBezTo>
                    <a:pt x="71" y="1"/>
                    <a:pt x="0" y="72"/>
                    <a:pt x="0" y="167"/>
                  </a:cubicBezTo>
                  <a:lnTo>
                    <a:pt x="0" y="334"/>
                  </a:lnTo>
                  <a:cubicBezTo>
                    <a:pt x="0" y="417"/>
                    <a:pt x="71" y="489"/>
                    <a:pt x="167" y="489"/>
                  </a:cubicBezTo>
                  <a:cubicBezTo>
                    <a:pt x="250" y="489"/>
                    <a:pt x="322" y="417"/>
                    <a:pt x="322" y="334"/>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5" name="Google Shape;7465;p80"/>
            <p:cNvSpPr/>
            <p:nvPr/>
          </p:nvSpPr>
          <p:spPr>
            <a:xfrm>
              <a:off x="4993550" y="2979163"/>
              <a:ext cx="21162" cy="10613"/>
            </a:xfrm>
            <a:custGeom>
              <a:avLst/>
              <a:gdLst/>
              <a:ahLst/>
              <a:cxnLst/>
              <a:rect l="l" t="t" r="r" b="b"/>
              <a:pathLst>
                <a:path w="668" h="335" extrusionOk="0">
                  <a:moveTo>
                    <a:pt x="167" y="1"/>
                  </a:moveTo>
                  <a:cubicBezTo>
                    <a:pt x="72" y="1"/>
                    <a:pt x="0" y="84"/>
                    <a:pt x="0" y="167"/>
                  </a:cubicBezTo>
                  <a:cubicBezTo>
                    <a:pt x="0" y="263"/>
                    <a:pt x="72" y="334"/>
                    <a:pt x="167" y="334"/>
                  </a:cubicBezTo>
                  <a:lnTo>
                    <a:pt x="501" y="334"/>
                  </a:lnTo>
                  <a:cubicBezTo>
                    <a:pt x="596" y="334"/>
                    <a:pt x="667" y="263"/>
                    <a:pt x="667" y="167"/>
                  </a:cubicBezTo>
                  <a:cubicBezTo>
                    <a:pt x="655" y="84"/>
                    <a:pt x="584"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6" name="Google Shape;7466;p80"/>
            <p:cNvSpPr/>
            <p:nvPr/>
          </p:nvSpPr>
          <p:spPr>
            <a:xfrm>
              <a:off x="5058051" y="2979163"/>
              <a:ext cx="21162" cy="10613"/>
            </a:xfrm>
            <a:custGeom>
              <a:avLst/>
              <a:gdLst/>
              <a:ahLst/>
              <a:cxnLst/>
              <a:rect l="l" t="t" r="r" b="b"/>
              <a:pathLst>
                <a:path w="668" h="335" extrusionOk="0">
                  <a:moveTo>
                    <a:pt x="167" y="1"/>
                  </a:moveTo>
                  <a:cubicBezTo>
                    <a:pt x="72" y="1"/>
                    <a:pt x="0" y="84"/>
                    <a:pt x="0" y="167"/>
                  </a:cubicBezTo>
                  <a:cubicBezTo>
                    <a:pt x="0" y="263"/>
                    <a:pt x="72" y="334"/>
                    <a:pt x="167" y="334"/>
                  </a:cubicBezTo>
                  <a:lnTo>
                    <a:pt x="501" y="334"/>
                  </a:lnTo>
                  <a:cubicBezTo>
                    <a:pt x="596" y="334"/>
                    <a:pt x="667" y="263"/>
                    <a:pt x="667" y="167"/>
                  </a:cubicBezTo>
                  <a:cubicBezTo>
                    <a:pt x="667" y="84"/>
                    <a:pt x="596"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7" name="Google Shape;7467;p80"/>
            <p:cNvSpPr/>
            <p:nvPr/>
          </p:nvSpPr>
          <p:spPr>
            <a:xfrm>
              <a:off x="5007141" y="3025574"/>
              <a:ext cx="58481" cy="32092"/>
            </a:xfrm>
            <a:custGeom>
              <a:avLst/>
              <a:gdLst/>
              <a:ahLst/>
              <a:cxnLst/>
              <a:rect l="l" t="t" r="r" b="b"/>
              <a:pathLst>
                <a:path w="1846" h="1013" extrusionOk="0">
                  <a:moveTo>
                    <a:pt x="1500" y="322"/>
                  </a:moveTo>
                  <a:cubicBezTo>
                    <a:pt x="1429" y="536"/>
                    <a:pt x="1191" y="679"/>
                    <a:pt x="917" y="679"/>
                  </a:cubicBezTo>
                  <a:cubicBezTo>
                    <a:pt x="655" y="679"/>
                    <a:pt x="417" y="536"/>
                    <a:pt x="345" y="322"/>
                  </a:cubicBezTo>
                  <a:close/>
                  <a:moveTo>
                    <a:pt x="167" y="0"/>
                  </a:moveTo>
                  <a:cubicBezTo>
                    <a:pt x="72" y="0"/>
                    <a:pt x="0" y="72"/>
                    <a:pt x="0" y="167"/>
                  </a:cubicBezTo>
                  <a:cubicBezTo>
                    <a:pt x="0" y="619"/>
                    <a:pt x="417" y="1012"/>
                    <a:pt x="929" y="1012"/>
                  </a:cubicBezTo>
                  <a:cubicBezTo>
                    <a:pt x="1429" y="1012"/>
                    <a:pt x="1846" y="643"/>
                    <a:pt x="1846" y="167"/>
                  </a:cubicBezTo>
                  <a:cubicBezTo>
                    <a:pt x="1846" y="72"/>
                    <a:pt x="1786"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68" name="Google Shape;7468;p80"/>
          <p:cNvGrpSpPr/>
          <p:nvPr/>
        </p:nvGrpSpPr>
        <p:grpSpPr>
          <a:xfrm>
            <a:off x="7162775" y="2881113"/>
            <a:ext cx="259523" cy="346294"/>
            <a:chOff x="7162775" y="2881113"/>
            <a:chExt cx="259523" cy="346294"/>
          </a:xfrm>
        </p:grpSpPr>
        <p:sp>
          <p:nvSpPr>
            <p:cNvPr id="7469" name="Google Shape;7469;p80"/>
            <p:cNvSpPr/>
            <p:nvPr/>
          </p:nvSpPr>
          <p:spPr>
            <a:xfrm>
              <a:off x="7162775" y="2881113"/>
              <a:ext cx="259523" cy="346294"/>
            </a:xfrm>
            <a:custGeom>
              <a:avLst/>
              <a:gdLst/>
              <a:ahLst/>
              <a:cxnLst/>
              <a:rect l="l" t="t" r="r" b="b"/>
              <a:pathLst>
                <a:path w="8192" h="10931" extrusionOk="0">
                  <a:moveTo>
                    <a:pt x="4084" y="1536"/>
                  </a:moveTo>
                  <a:cubicBezTo>
                    <a:pt x="4382" y="1536"/>
                    <a:pt x="4703" y="1810"/>
                    <a:pt x="4989" y="2239"/>
                  </a:cubicBezTo>
                  <a:lnTo>
                    <a:pt x="3155" y="2239"/>
                  </a:lnTo>
                  <a:cubicBezTo>
                    <a:pt x="3453" y="1810"/>
                    <a:pt x="3787" y="1536"/>
                    <a:pt x="4084" y="1536"/>
                  </a:cubicBezTo>
                  <a:close/>
                  <a:moveTo>
                    <a:pt x="5191" y="2560"/>
                  </a:moveTo>
                  <a:cubicBezTo>
                    <a:pt x="5596" y="3310"/>
                    <a:pt x="5906" y="4334"/>
                    <a:pt x="5965" y="5322"/>
                  </a:cubicBezTo>
                  <a:cubicBezTo>
                    <a:pt x="5621" y="6068"/>
                    <a:pt x="4891" y="6515"/>
                    <a:pt x="4082" y="6515"/>
                  </a:cubicBezTo>
                  <a:cubicBezTo>
                    <a:pt x="4051" y="6515"/>
                    <a:pt x="4020" y="6514"/>
                    <a:pt x="3989" y="6513"/>
                  </a:cubicBezTo>
                  <a:cubicBezTo>
                    <a:pt x="3608" y="6489"/>
                    <a:pt x="3227" y="6358"/>
                    <a:pt x="2905" y="6120"/>
                  </a:cubicBezTo>
                  <a:cubicBezTo>
                    <a:pt x="2596" y="5894"/>
                    <a:pt x="2358" y="5596"/>
                    <a:pt x="2203" y="5239"/>
                  </a:cubicBezTo>
                  <a:cubicBezTo>
                    <a:pt x="2274" y="4286"/>
                    <a:pt x="2572" y="3274"/>
                    <a:pt x="2977" y="2560"/>
                  </a:cubicBezTo>
                  <a:close/>
                  <a:moveTo>
                    <a:pt x="2167" y="5870"/>
                  </a:moveTo>
                  <a:cubicBezTo>
                    <a:pt x="2322" y="6060"/>
                    <a:pt x="2501" y="6239"/>
                    <a:pt x="2691" y="6394"/>
                  </a:cubicBezTo>
                  <a:cubicBezTo>
                    <a:pt x="3060" y="6656"/>
                    <a:pt x="3501" y="6799"/>
                    <a:pt x="3953" y="6834"/>
                  </a:cubicBezTo>
                  <a:lnTo>
                    <a:pt x="4072" y="6834"/>
                  </a:lnTo>
                  <a:cubicBezTo>
                    <a:pt x="4525" y="6834"/>
                    <a:pt x="4965" y="6715"/>
                    <a:pt x="5346" y="6465"/>
                  </a:cubicBezTo>
                  <a:cubicBezTo>
                    <a:pt x="5584" y="6310"/>
                    <a:pt x="5787" y="6120"/>
                    <a:pt x="5953" y="5906"/>
                  </a:cubicBezTo>
                  <a:lnTo>
                    <a:pt x="5953" y="5906"/>
                  </a:lnTo>
                  <a:cubicBezTo>
                    <a:pt x="5918" y="6287"/>
                    <a:pt x="5739" y="6620"/>
                    <a:pt x="5430" y="6894"/>
                  </a:cubicBezTo>
                  <a:cubicBezTo>
                    <a:pt x="5358" y="6953"/>
                    <a:pt x="5358" y="7061"/>
                    <a:pt x="5418" y="7120"/>
                  </a:cubicBezTo>
                  <a:cubicBezTo>
                    <a:pt x="5441" y="7156"/>
                    <a:pt x="5489" y="7180"/>
                    <a:pt x="5537" y="7180"/>
                  </a:cubicBezTo>
                  <a:cubicBezTo>
                    <a:pt x="5561" y="7180"/>
                    <a:pt x="5608" y="7156"/>
                    <a:pt x="5644" y="7132"/>
                  </a:cubicBezTo>
                  <a:cubicBezTo>
                    <a:pt x="5763" y="7025"/>
                    <a:pt x="5858" y="6906"/>
                    <a:pt x="5953" y="6787"/>
                  </a:cubicBezTo>
                  <a:lnTo>
                    <a:pt x="5953" y="6787"/>
                  </a:lnTo>
                  <a:cubicBezTo>
                    <a:pt x="5894" y="7775"/>
                    <a:pt x="5072" y="8561"/>
                    <a:pt x="4060" y="8561"/>
                  </a:cubicBezTo>
                  <a:cubicBezTo>
                    <a:pt x="3084" y="8561"/>
                    <a:pt x="2263" y="7787"/>
                    <a:pt x="2191" y="6787"/>
                  </a:cubicBezTo>
                  <a:lnTo>
                    <a:pt x="2191" y="6787"/>
                  </a:lnTo>
                  <a:cubicBezTo>
                    <a:pt x="2572" y="7323"/>
                    <a:pt x="3275" y="7680"/>
                    <a:pt x="4084" y="7680"/>
                  </a:cubicBezTo>
                  <a:cubicBezTo>
                    <a:pt x="4394" y="7680"/>
                    <a:pt x="4703" y="7620"/>
                    <a:pt x="4989" y="7525"/>
                  </a:cubicBezTo>
                  <a:cubicBezTo>
                    <a:pt x="5072" y="7489"/>
                    <a:pt x="5108" y="7406"/>
                    <a:pt x="5072" y="7311"/>
                  </a:cubicBezTo>
                  <a:cubicBezTo>
                    <a:pt x="5055" y="7249"/>
                    <a:pt x="4998" y="7213"/>
                    <a:pt x="4936" y="7213"/>
                  </a:cubicBezTo>
                  <a:cubicBezTo>
                    <a:pt x="4914" y="7213"/>
                    <a:pt x="4892" y="7218"/>
                    <a:pt x="4870" y="7227"/>
                  </a:cubicBezTo>
                  <a:cubicBezTo>
                    <a:pt x="4608" y="7311"/>
                    <a:pt x="4346" y="7370"/>
                    <a:pt x="4060" y="7370"/>
                  </a:cubicBezTo>
                  <a:cubicBezTo>
                    <a:pt x="3036" y="7370"/>
                    <a:pt x="2203" y="6703"/>
                    <a:pt x="2167" y="5870"/>
                  </a:cubicBezTo>
                  <a:close/>
                  <a:moveTo>
                    <a:pt x="6787" y="7680"/>
                  </a:moveTo>
                  <a:cubicBezTo>
                    <a:pt x="6823" y="7739"/>
                    <a:pt x="6823" y="7823"/>
                    <a:pt x="6823" y="7894"/>
                  </a:cubicBezTo>
                  <a:cubicBezTo>
                    <a:pt x="6835" y="9013"/>
                    <a:pt x="5596" y="9930"/>
                    <a:pt x="4084" y="9930"/>
                  </a:cubicBezTo>
                  <a:cubicBezTo>
                    <a:pt x="3846" y="9930"/>
                    <a:pt x="3608" y="9906"/>
                    <a:pt x="3382" y="9870"/>
                  </a:cubicBezTo>
                  <a:cubicBezTo>
                    <a:pt x="4406" y="9811"/>
                    <a:pt x="5311" y="9442"/>
                    <a:pt x="5989" y="8799"/>
                  </a:cubicBezTo>
                  <a:cubicBezTo>
                    <a:pt x="6311" y="8489"/>
                    <a:pt x="6584" y="8096"/>
                    <a:pt x="6787" y="7680"/>
                  </a:cubicBezTo>
                  <a:close/>
                  <a:moveTo>
                    <a:pt x="4096" y="0"/>
                  </a:moveTo>
                  <a:cubicBezTo>
                    <a:pt x="2465" y="0"/>
                    <a:pt x="1120" y="1274"/>
                    <a:pt x="1024" y="2893"/>
                  </a:cubicBezTo>
                  <a:lnTo>
                    <a:pt x="881" y="5465"/>
                  </a:lnTo>
                  <a:cubicBezTo>
                    <a:pt x="834" y="6096"/>
                    <a:pt x="989" y="6703"/>
                    <a:pt x="1286" y="7239"/>
                  </a:cubicBezTo>
                  <a:cubicBezTo>
                    <a:pt x="1108" y="7418"/>
                    <a:pt x="1024" y="7620"/>
                    <a:pt x="1024" y="7870"/>
                  </a:cubicBezTo>
                  <a:lnTo>
                    <a:pt x="1024" y="7906"/>
                  </a:lnTo>
                  <a:lnTo>
                    <a:pt x="786" y="7989"/>
                  </a:lnTo>
                  <a:cubicBezTo>
                    <a:pt x="310" y="8156"/>
                    <a:pt x="0" y="8608"/>
                    <a:pt x="0" y="9108"/>
                  </a:cubicBezTo>
                  <a:lnTo>
                    <a:pt x="0" y="10763"/>
                  </a:lnTo>
                  <a:cubicBezTo>
                    <a:pt x="0" y="10859"/>
                    <a:pt x="72" y="10930"/>
                    <a:pt x="155" y="10930"/>
                  </a:cubicBezTo>
                  <a:cubicBezTo>
                    <a:pt x="238" y="10930"/>
                    <a:pt x="310" y="10859"/>
                    <a:pt x="310" y="10763"/>
                  </a:cubicBezTo>
                  <a:lnTo>
                    <a:pt x="310" y="9097"/>
                  </a:lnTo>
                  <a:cubicBezTo>
                    <a:pt x="310" y="8727"/>
                    <a:pt x="548" y="8394"/>
                    <a:pt x="893" y="8275"/>
                  </a:cubicBezTo>
                  <a:lnTo>
                    <a:pt x="1060" y="8215"/>
                  </a:lnTo>
                  <a:cubicBezTo>
                    <a:pt x="1108" y="8406"/>
                    <a:pt x="1167" y="8608"/>
                    <a:pt x="1262" y="8787"/>
                  </a:cubicBezTo>
                  <a:cubicBezTo>
                    <a:pt x="1298" y="8847"/>
                    <a:pt x="1358" y="8870"/>
                    <a:pt x="1405" y="8870"/>
                  </a:cubicBezTo>
                  <a:cubicBezTo>
                    <a:pt x="1429" y="8870"/>
                    <a:pt x="1465" y="8858"/>
                    <a:pt x="1489" y="8847"/>
                  </a:cubicBezTo>
                  <a:cubicBezTo>
                    <a:pt x="1548" y="8799"/>
                    <a:pt x="1560" y="8704"/>
                    <a:pt x="1536" y="8632"/>
                  </a:cubicBezTo>
                  <a:cubicBezTo>
                    <a:pt x="1405" y="8394"/>
                    <a:pt x="1346" y="8132"/>
                    <a:pt x="1346" y="7870"/>
                  </a:cubicBezTo>
                  <a:cubicBezTo>
                    <a:pt x="1346" y="7739"/>
                    <a:pt x="1381" y="7620"/>
                    <a:pt x="1465" y="7513"/>
                  </a:cubicBezTo>
                  <a:cubicBezTo>
                    <a:pt x="1548" y="7632"/>
                    <a:pt x="1643" y="7751"/>
                    <a:pt x="1739" y="7858"/>
                  </a:cubicBezTo>
                  <a:cubicBezTo>
                    <a:pt x="2360" y="8503"/>
                    <a:pt x="3177" y="8871"/>
                    <a:pt x="4066" y="8871"/>
                  </a:cubicBezTo>
                  <a:cubicBezTo>
                    <a:pt x="4080" y="8871"/>
                    <a:pt x="4094" y="8871"/>
                    <a:pt x="4108" y="8870"/>
                  </a:cubicBezTo>
                  <a:cubicBezTo>
                    <a:pt x="5311" y="8858"/>
                    <a:pt x="6299" y="7870"/>
                    <a:pt x="6299" y="6656"/>
                  </a:cubicBezTo>
                  <a:lnTo>
                    <a:pt x="6299" y="5632"/>
                  </a:lnTo>
                  <a:cubicBezTo>
                    <a:pt x="6299" y="4691"/>
                    <a:pt x="6061" y="3608"/>
                    <a:pt x="5644" y="2715"/>
                  </a:cubicBezTo>
                  <a:cubicBezTo>
                    <a:pt x="5430" y="2262"/>
                    <a:pt x="5191" y="1893"/>
                    <a:pt x="4953" y="1643"/>
                  </a:cubicBezTo>
                  <a:cubicBezTo>
                    <a:pt x="4679" y="1346"/>
                    <a:pt x="4382" y="1191"/>
                    <a:pt x="4096" y="1191"/>
                  </a:cubicBezTo>
                  <a:cubicBezTo>
                    <a:pt x="3810" y="1191"/>
                    <a:pt x="3513" y="1346"/>
                    <a:pt x="3227" y="1643"/>
                  </a:cubicBezTo>
                  <a:cubicBezTo>
                    <a:pt x="2989" y="1893"/>
                    <a:pt x="2751" y="2262"/>
                    <a:pt x="2548" y="2715"/>
                  </a:cubicBezTo>
                  <a:cubicBezTo>
                    <a:pt x="2132" y="3608"/>
                    <a:pt x="1893" y="4691"/>
                    <a:pt x="1893" y="5632"/>
                  </a:cubicBezTo>
                  <a:lnTo>
                    <a:pt x="1893" y="6656"/>
                  </a:lnTo>
                  <a:cubicBezTo>
                    <a:pt x="1893" y="7120"/>
                    <a:pt x="2036" y="7549"/>
                    <a:pt x="2274" y="7906"/>
                  </a:cubicBezTo>
                  <a:cubicBezTo>
                    <a:pt x="2179" y="7834"/>
                    <a:pt x="2084" y="7739"/>
                    <a:pt x="2001" y="7632"/>
                  </a:cubicBezTo>
                  <a:cubicBezTo>
                    <a:pt x="1441" y="7037"/>
                    <a:pt x="1167" y="6287"/>
                    <a:pt x="1203" y="5477"/>
                  </a:cubicBezTo>
                  <a:lnTo>
                    <a:pt x="1358" y="2905"/>
                  </a:lnTo>
                  <a:cubicBezTo>
                    <a:pt x="1441" y="1465"/>
                    <a:pt x="2655" y="310"/>
                    <a:pt x="4108" y="310"/>
                  </a:cubicBezTo>
                  <a:cubicBezTo>
                    <a:pt x="5549" y="310"/>
                    <a:pt x="6763" y="1441"/>
                    <a:pt x="6846" y="2893"/>
                  </a:cubicBezTo>
                  <a:lnTo>
                    <a:pt x="6954" y="4775"/>
                  </a:lnTo>
                  <a:cubicBezTo>
                    <a:pt x="7061" y="6406"/>
                    <a:pt x="6656" y="7692"/>
                    <a:pt x="5787" y="8537"/>
                  </a:cubicBezTo>
                  <a:cubicBezTo>
                    <a:pt x="5095" y="9187"/>
                    <a:pt x="4135" y="9532"/>
                    <a:pt x="3046" y="9532"/>
                  </a:cubicBezTo>
                  <a:cubicBezTo>
                    <a:pt x="2898" y="9532"/>
                    <a:pt x="2748" y="9526"/>
                    <a:pt x="2596" y="9513"/>
                  </a:cubicBezTo>
                  <a:cubicBezTo>
                    <a:pt x="2501" y="9501"/>
                    <a:pt x="2393" y="9466"/>
                    <a:pt x="2322" y="9430"/>
                  </a:cubicBezTo>
                  <a:cubicBezTo>
                    <a:pt x="2191" y="9335"/>
                    <a:pt x="2060" y="9228"/>
                    <a:pt x="1941" y="9132"/>
                  </a:cubicBezTo>
                  <a:cubicBezTo>
                    <a:pt x="1911" y="9102"/>
                    <a:pt x="1870" y="9088"/>
                    <a:pt x="1828" y="9088"/>
                  </a:cubicBezTo>
                  <a:cubicBezTo>
                    <a:pt x="1786" y="9088"/>
                    <a:pt x="1745" y="9102"/>
                    <a:pt x="1715" y="9132"/>
                  </a:cubicBezTo>
                  <a:cubicBezTo>
                    <a:pt x="1655" y="9180"/>
                    <a:pt x="1655" y="9287"/>
                    <a:pt x="1715" y="9347"/>
                  </a:cubicBezTo>
                  <a:cubicBezTo>
                    <a:pt x="2298" y="9906"/>
                    <a:pt x="3167" y="10228"/>
                    <a:pt x="4096" y="10228"/>
                  </a:cubicBezTo>
                  <a:cubicBezTo>
                    <a:pt x="4918" y="10228"/>
                    <a:pt x="5668" y="9990"/>
                    <a:pt x="6251" y="9537"/>
                  </a:cubicBezTo>
                  <a:cubicBezTo>
                    <a:pt x="6727" y="9180"/>
                    <a:pt x="7037" y="8704"/>
                    <a:pt x="7132" y="8204"/>
                  </a:cubicBezTo>
                  <a:lnTo>
                    <a:pt x="7299" y="8263"/>
                  </a:lnTo>
                  <a:cubicBezTo>
                    <a:pt x="7632" y="8382"/>
                    <a:pt x="7870" y="8704"/>
                    <a:pt x="7870" y="9085"/>
                  </a:cubicBezTo>
                  <a:lnTo>
                    <a:pt x="7870" y="10728"/>
                  </a:lnTo>
                  <a:cubicBezTo>
                    <a:pt x="7870" y="10823"/>
                    <a:pt x="7954" y="10894"/>
                    <a:pt x="8025" y="10894"/>
                  </a:cubicBezTo>
                  <a:cubicBezTo>
                    <a:pt x="8108" y="10894"/>
                    <a:pt x="8192" y="10823"/>
                    <a:pt x="8192" y="10728"/>
                  </a:cubicBezTo>
                  <a:lnTo>
                    <a:pt x="8192" y="9061"/>
                  </a:lnTo>
                  <a:cubicBezTo>
                    <a:pt x="8192" y="8620"/>
                    <a:pt x="7870" y="8156"/>
                    <a:pt x="7394" y="8001"/>
                  </a:cubicBezTo>
                  <a:lnTo>
                    <a:pt x="7156" y="7906"/>
                  </a:lnTo>
                  <a:lnTo>
                    <a:pt x="7156" y="7882"/>
                  </a:lnTo>
                  <a:cubicBezTo>
                    <a:pt x="7156" y="7656"/>
                    <a:pt x="7096" y="7477"/>
                    <a:pt x="6954" y="7311"/>
                  </a:cubicBezTo>
                  <a:cubicBezTo>
                    <a:pt x="7216" y="6584"/>
                    <a:pt x="7323" y="5739"/>
                    <a:pt x="7263" y="4786"/>
                  </a:cubicBezTo>
                  <a:lnTo>
                    <a:pt x="7156" y="2893"/>
                  </a:lnTo>
                  <a:cubicBezTo>
                    <a:pt x="7049" y="1274"/>
                    <a:pt x="5715" y="0"/>
                    <a:pt x="4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0" name="Google Shape;7470;p80"/>
            <p:cNvSpPr/>
            <p:nvPr/>
          </p:nvSpPr>
          <p:spPr>
            <a:xfrm>
              <a:off x="7270645" y="3044519"/>
              <a:ext cx="43402" cy="15396"/>
            </a:xfrm>
            <a:custGeom>
              <a:avLst/>
              <a:gdLst/>
              <a:ahLst/>
              <a:cxnLst/>
              <a:rect l="l" t="t" r="r" b="b"/>
              <a:pathLst>
                <a:path w="1370" h="486" extrusionOk="0">
                  <a:moveTo>
                    <a:pt x="173" y="1"/>
                  </a:moveTo>
                  <a:cubicBezTo>
                    <a:pt x="131" y="1"/>
                    <a:pt x="90" y="15"/>
                    <a:pt x="60" y="45"/>
                  </a:cubicBezTo>
                  <a:cubicBezTo>
                    <a:pt x="1" y="105"/>
                    <a:pt x="1" y="200"/>
                    <a:pt x="60" y="260"/>
                  </a:cubicBezTo>
                  <a:cubicBezTo>
                    <a:pt x="203" y="402"/>
                    <a:pt x="441" y="486"/>
                    <a:pt x="691" y="486"/>
                  </a:cubicBezTo>
                  <a:cubicBezTo>
                    <a:pt x="941" y="486"/>
                    <a:pt x="1179" y="414"/>
                    <a:pt x="1310" y="260"/>
                  </a:cubicBezTo>
                  <a:cubicBezTo>
                    <a:pt x="1370" y="200"/>
                    <a:pt x="1370" y="105"/>
                    <a:pt x="1310" y="45"/>
                  </a:cubicBezTo>
                  <a:cubicBezTo>
                    <a:pt x="1280" y="15"/>
                    <a:pt x="1242" y="1"/>
                    <a:pt x="1203" y="1"/>
                  </a:cubicBezTo>
                  <a:cubicBezTo>
                    <a:pt x="1164" y="1"/>
                    <a:pt x="1126" y="15"/>
                    <a:pt x="1096" y="45"/>
                  </a:cubicBezTo>
                  <a:cubicBezTo>
                    <a:pt x="1036" y="105"/>
                    <a:pt x="893" y="152"/>
                    <a:pt x="691" y="152"/>
                  </a:cubicBezTo>
                  <a:cubicBezTo>
                    <a:pt x="477" y="152"/>
                    <a:pt x="346" y="81"/>
                    <a:pt x="286" y="45"/>
                  </a:cubicBezTo>
                  <a:cubicBezTo>
                    <a:pt x="256" y="15"/>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1" name="Google Shape;7471;p80"/>
            <p:cNvSpPr/>
            <p:nvPr/>
          </p:nvSpPr>
          <p:spPr>
            <a:xfrm>
              <a:off x="7254805" y="3006344"/>
              <a:ext cx="10201" cy="15492"/>
            </a:xfrm>
            <a:custGeom>
              <a:avLst/>
              <a:gdLst/>
              <a:ahLst/>
              <a:cxnLst/>
              <a:rect l="l" t="t" r="r" b="b"/>
              <a:pathLst>
                <a:path w="322" h="489" extrusionOk="0">
                  <a:moveTo>
                    <a:pt x="167" y="0"/>
                  </a:moveTo>
                  <a:cubicBezTo>
                    <a:pt x="72" y="0"/>
                    <a:pt x="0" y="71"/>
                    <a:pt x="0" y="155"/>
                  </a:cubicBezTo>
                  <a:lnTo>
                    <a:pt x="0" y="322"/>
                  </a:lnTo>
                  <a:cubicBezTo>
                    <a:pt x="0" y="417"/>
                    <a:pt x="72" y="488"/>
                    <a:pt x="167" y="488"/>
                  </a:cubicBezTo>
                  <a:cubicBezTo>
                    <a:pt x="250" y="488"/>
                    <a:pt x="322" y="417"/>
                    <a:pt x="322" y="322"/>
                  </a:cubicBezTo>
                  <a:lnTo>
                    <a:pt x="322" y="155"/>
                  </a:lnTo>
                  <a:cubicBezTo>
                    <a:pt x="322"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2" name="Google Shape;7472;p80"/>
            <p:cNvSpPr/>
            <p:nvPr/>
          </p:nvSpPr>
          <p:spPr>
            <a:xfrm>
              <a:off x="7319686" y="3006344"/>
              <a:ext cx="10581" cy="15492"/>
            </a:xfrm>
            <a:custGeom>
              <a:avLst/>
              <a:gdLst/>
              <a:ahLst/>
              <a:cxnLst/>
              <a:rect l="l" t="t" r="r" b="b"/>
              <a:pathLst>
                <a:path w="334" h="489" extrusionOk="0">
                  <a:moveTo>
                    <a:pt x="167" y="0"/>
                  </a:moveTo>
                  <a:cubicBezTo>
                    <a:pt x="84" y="0"/>
                    <a:pt x="0" y="71"/>
                    <a:pt x="0" y="155"/>
                  </a:cubicBezTo>
                  <a:lnTo>
                    <a:pt x="0" y="322"/>
                  </a:lnTo>
                  <a:cubicBezTo>
                    <a:pt x="0" y="417"/>
                    <a:pt x="84" y="488"/>
                    <a:pt x="167" y="488"/>
                  </a:cubicBezTo>
                  <a:cubicBezTo>
                    <a:pt x="262" y="488"/>
                    <a:pt x="334" y="417"/>
                    <a:pt x="334" y="322"/>
                  </a:cubicBezTo>
                  <a:lnTo>
                    <a:pt x="334" y="155"/>
                  </a:lnTo>
                  <a:cubicBezTo>
                    <a:pt x="334"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3" name="Google Shape;7473;p80"/>
            <p:cNvSpPr/>
            <p:nvPr/>
          </p:nvSpPr>
          <p:spPr>
            <a:xfrm>
              <a:off x="7249135" y="2990124"/>
              <a:ext cx="21162" cy="10581"/>
            </a:xfrm>
            <a:custGeom>
              <a:avLst/>
              <a:gdLst/>
              <a:ahLst/>
              <a:cxnLst/>
              <a:rect l="l" t="t" r="r" b="b"/>
              <a:pathLst>
                <a:path w="668" h="334" extrusionOk="0">
                  <a:moveTo>
                    <a:pt x="168" y="0"/>
                  </a:moveTo>
                  <a:cubicBezTo>
                    <a:pt x="72" y="0"/>
                    <a:pt x="1" y="72"/>
                    <a:pt x="1" y="167"/>
                  </a:cubicBezTo>
                  <a:cubicBezTo>
                    <a:pt x="1" y="250"/>
                    <a:pt x="72" y="333"/>
                    <a:pt x="168" y="333"/>
                  </a:cubicBezTo>
                  <a:lnTo>
                    <a:pt x="501" y="333"/>
                  </a:lnTo>
                  <a:cubicBezTo>
                    <a:pt x="596" y="333"/>
                    <a:pt x="668" y="250"/>
                    <a:pt x="668" y="167"/>
                  </a:cubicBezTo>
                  <a:cubicBezTo>
                    <a:pt x="668" y="60"/>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4" name="Google Shape;7474;p80"/>
            <p:cNvSpPr/>
            <p:nvPr/>
          </p:nvSpPr>
          <p:spPr>
            <a:xfrm>
              <a:off x="7314015" y="2990124"/>
              <a:ext cx="21542" cy="10581"/>
            </a:xfrm>
            <a:custGeom>
              <a:avLst/>
              <a:gdLst/>
              <a:ahLst/>
              <a:cxnLst/>
              <a:rect l="l" t="t" r="r" b="b"/>
              <a:pathLst>
                <a:path w="680" h="334" extrusionOk="0">
                  <a:moveTo>
                    <a:pt x="167" y="0"/>
                  </a:moveTo>
                  <a:cubicBezTo>
                    <a:pt x="84" y="0"/>
                    <a:pt x="1" y="72"/>
                    <a:pt x="1" y="167"/>
                  </a:cubicBezTo>
                  <a:cubicBezTo>
                    <a:pt x="1" y="250"/>
                    <a:pt x="84" y="333"/>
                    <a:pt x="167" y="333"/>
                  </a:cubicBezTo>
                  <a:lnTo>
                    <a:pt x="513" y="333"/>
                  </a:lnTo>
                  <a:cubicBezTo>
                    <a:pt x="596" y="333"/>
                    <a:pt x="667" y="250"/>
                    <a:pt x="667" y="167"/>
                  </a:cubicBezTo>
                  <a:cubicBezTo>
                    <a:pt x="679" y="60"/>
                    <a:pt x="596"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75" name="Google Shape;7475;p80"/>
          <p:cNvGrpSpPr/>
          <p:nvPr/>
        </p:nvGrpSpPr>
        <p:grpSpPr>
          <a:xfrm>
            <a:off x="6709751" y="2881842"/>
            <a:ext cx="261075" cy="347815"/>
            <a:chOff x="6709751" y="2881842"/>
            <a:chExt cx="261075" cy="347815"/>
          </a:xfrm>
        </p:grpSpPr>
        <p:sp>
          <p:nvSpPr>
            <p:cNvPr id="7476" name="Google Shape;7476;p80"/>
            <p:cNvSpPr/>
            <p:nvPr/>
          </p:nvSpPr>
          <p:spPr>
            <a:xfrm>
              <a:off x="6709751" y="2881842"/>
              <a:ext cx="261075" cy="347815"/>
            </a:xfrm>
            <a:custGeom>
              <a:avLst/>
              <a:gdLst/>
              <a:ahLst/>
              <a:cxnLst/>
              <a:rect l="l" t="t" r="r" b="b"/>
              <a:pathLst>
                <a:path w="8241" h="10979" extrusionOk="0">
                  <a:moveTo>
                    <a:pt x="1394" y="4680"/>
                  </a:moveTo>
                  <a:cubicBezTo>
                    <a:pt x="1477" y="4728"/>
                    <a:pt x="1573" y="4740"/>
                    <a:pt x="1668" y="4740"/>
                  </a:cubicBezTo>
                  <a:lnTo>
                    <a:pt x="1787" y="4740"/>
                  </a:lnTo>
                  <a:cubicBezTo>
                    <a:pt x="1858" y="5323"/>
                    <a:pt x="2156" y="5823"/>
                    <a:pt x="2561" y="6180"/>
                  </a:cubicBezTo>
                  <a:cubicBezTo>
                    <a:pt x="2468" y="6204"/>
                    <a:pt x="2384" y="6215"/>
                    <a:pt x="2308" y="6215"/>
                  </a:cubicBezTo>
                  <a:cubicBezTo>
                    <a:pt x="1897" y="6215"/>
                    <a:pt x="1727" y="5915"/>
                    <a:pt x="1727" y="5895"/>
                  </a:cubicBezTo>
                  <a:cubicBezTo>
                    <a:pt x="1692" y="5835"/>
                    <a:pt x="1632" y="5799"/>
                    <a:pt x="1573" y="5799"/>
                  </a:cubicBezTo>
                  <a:cubicBezTo>
                    <a:pt x="1546" y="5802"/>
                    <a:pt x="1520" y="5803"/>
                    <a:pt x="1495" y="5803"/>
                  </a:cubicBezTo>
                  <a:cubicBezTo>
                    <a:pt x="1123" y="5803"/>
                    <a:pt x="974" y="5562"/>
                    <a:pt x="918" y="5395"/>
                  </a:cubicBezTo>
                  <a:cubicBezTo>
                    <a:pt x="1144" y="5323"/>
                    <a:pt x="1394" y="5133"/>
                    <a:pt x="1394" y="4716"/>
                  </a:cubicBezTo>
                  <a:lnTo>
                    <a:pt x="1394" y="4680"/>
                  </a:lnTo>
                  <a:close/>
                  <a:moveTo>
                    <a:pt x="6871" y="4716"/>
                  </a:moveTo>
                  <a:lnTo>
                    <a:pt x="6871" y="4740"/>
                  </a:lnTo>
                  <a:cubicBezTo>
                    <a:pt x="6895" y="5144"/>
                    <a:pt x="7145" y="5335"/>
                    <a:pt x="7371" y="5418"/>
                  </a:cubicBezTo>
                  <a:cubicBezTo>
                    <a:pt x="7314" y="5566"/>
                    <a:pt x="7159" y="5813"/>
                    <a:pt x="6770" y="5813"/>
                  </a:cubicBezTo>
                  <a:cubicBezTo>
                    <a:pt x="6752" y="5813"/>
                    <a:pt x="6734" y="5812"/>
                    <a:pt x="6716" y="5811"/>
                  </a:cubicBezTo>
                  <a:cubicBezTo>
                    <a:pt x="6645" y="5811"/>
                    <a:pt x="6597" y="5847"/>
                    <a:pt x="6561" y="5906"/>
                  </a:cubicBezTo>
                  <a:cubicBezTo>
                    <a:pt x="6551" y="5917"/>
                    <a:pt x="6367" y="6237"/>
                    <a:pt x="5922" y="6237"/>
                  </a:cubicBezTo>
                  <a:cubicBezTo>
                    <a:pt x="5859" y="6237"/>
                    <a:pt x="5790" y="6231"/>
                    <a:pt x="5716" y="6216"/>
                  </a:cubicBezTo>
                  <a:cubicBezTo>
                    <a:pt x="6133" y="5847"/>
                    <a:pt x="6418" y="5335"/>
                    <a:pt x="6490" y="4775"/>
                  </a:cubicBezTo>
                  <a:lnTo>
                    <a:pt x="6609" y="4775"/>
                  </a:lnTo>
                  <a:cubicBezTo>
                    <a:pt x="6692" y="4775"/>
                    <a:pt x="6799" y="4740"/>
                    <a:pt x="6871" y="4716"/>
                  </a:cubicBezTo>
                  <a:close/>
                  <a:moveTo>
                    <a:pt x="4132" y="275"/>
                  </a:moveTo>
                  <a:cubicBezTo>
                    <a:pt x="4656" y="275"/>
                    <a:pt x="5002" y="382"/>
                    <a:pt x="5133" y="596"/>
                  </a:cubicBezTo>
                  <a:cubicBezTo>
                    <a:pt x="5204" y="715"/>
                    <a:pt x="5359" y="787"/>
                    <a:pt x="5502" y="811"/>
                  </a:cubicBezTo>
                  <a:cubicBezTo>
                    <a:pt x="6299" y="906"/>
                    <a:pt x="6871" y="1561"/>
                    <a:pt x="6871" y="2347"/>
                  </a:cubicBezTo>
                  <a:lnTo>
                    <a:pt x="6871" y="3632"/>
                  </a:lnTo>
                  <a:cubicBezTo>
                    <a:pt x="6799" y="3585"/>
                    <a:pt x="6692" y="3573"/>
                    <a:pt x="6609" y="3573"/>
                  </a:cubicBezTo>
                  <a:lnTo>
                    <a:pt x="6514" y="3573"/>
                  </a:lnTo>
                  <a:lnTo>
                    <a:pt x="6514" y="3394"/>
                  </a:lnTo>
                  <a:cubicBezTo>
                    <a:pt x="6514" y="2858"/>
                    <a:pt x="6240" y="2632"/>
                    <a:pt x="5942" y="2394"/>
                  </a:cubicBezTo>
                  <a:cubicBezTo>
                    <a:pt x="5823" y="2299"/>
                    <a:pt x="5704" y="2204"/>
                    <a:pt x="5585" y="2085"/>
                  </a:cubicBezTo>
                  <a:cubicBezTo>
                    <a:pt x="5555" y="2055"/>
                    <a:pt x="5514" y="2040"/>
                    <a:pt x="5472" y="2040"/>
                  </a:cubicBezTo>
                  <a:cubicBezTo>
                    <a:pt x="5430" y="2040"/>
                    <a:pt x="5388" y="2055"/>
                    <a:pt x="5359" y="2085"/>
                  </a:cubicBezTo>
                  <a:cubicBezTo>
                    <a:pt x="5299" y="2144"/>
                    <a:pt x="5299" y="2239"/>
                    <a:pt x="5359" y="2299"/>
                  </a:cubicBezTo>
                  <a:cubicBezTo>
                    <a:pt x="5490" y="2442"/>
                    <a:pt x="5621" y="2537"/>
                    <a:pt x="5740" y="2644"/>
                  </a:cubicBezTo>
                  <a:cubicBezTo>
                    <a:pt x="6025" y="2870"/>
                    <a:pt x="6204" y="3013"/>
                    <a:pt x="6204" y="3394"/>
                  </a:cubicBezTo>
                  <a:lnTo>
                    <a:pt x="6204" y="3728"/>
                  </a:lnTo>
                  <a:cubicBezTo>
                    <a:pt x="6204" y="3787"/>
                    <a:pt x="6240" y="3835"/>
                    <a:pt x="6276" y="3871"/>
                  </a:cubicBezTo>
                  <a:cubicBezTo>
                    <a:pt x="6323" y="3894"/>
                    <a:pt x="6323" y="3894"/>
                    <a:pt x="6490" y="3894"/>
                  </a:cubicBezTo>
                  <a:lnTo>
                    <a:pt x="6621" y="3894"/>
                  </a:lnTo>
                  <a:cubicBezTo>
                    <a:pt x="6776" y="3894"/>
                    <a:pt x="6895" y="4013"/>
                    <a:pt x="6895" y="4168"/>
                  </a:cubicBezTo>
                  <a:cubicBezTo>
                    <a:pt x="6895" y="4311"/>
                    <a:pt x="6776" y="4430"/>
                    <a:pt x="6621" y="4430"/>
                  </a:cubicBezTo>
                  <a:lnTo>
                    <a:pt x="6537" y="4430"/>
                  </a:lnTo>
                  <a:lnTo>
                    <a:pt x="6537" y="4418"/>
                  </a:lnTo>
                  <a:cubicBezTo>
                    <a:pt x="6537" y="4323"/>
                    <a:pt x="6454" y="4252"/>
                    <a:pt x="6371" y="4252"/>
                  </a:cubicBezTo>
                  <a:cubicBezTo>
                    <a:pt x="6276" y="4252"/>
                    <a:pt x="6204" y="4323"/>
                    <a:pt x="6204" y="4418"/>
                  </a:cubicBezTo>
                  <a:cubicBezTo>
                    <a:pt x="6204" y="5549"/>
                    <a:pt x="5287" y="6478"/>
                    <a:pt x="4132" y="6478"/>
                  </a:cubicBezTo>
                  <a:cubicBezTo>
                    <a:pt x="4118" y="6478"/>
                    <a:pt x="4104" y="6478"/>
                    <a:pt x="4090" y="6478"/>
                  </a:cubicBezTo>
                  <a:cubicBezTo>
                    <a:pt x="2979" y="6478"/>
                    <a:pt x="2085" y="5547"/>
                    <a:pt x="2085" y="4430"/>
                  </a:cubicBezTo>
                  <a:cubicBezTo>
                    <a:pt x="2085" y="4347"/>
                    <a:pt x="2013" y="4263"/>
                    <a:pt x="1918" y="4263"/>
                  </a:cubicBezTo>
                  <a:cubicBezTo>
                    <a:pt x="1834" y="4263"/>
                    <a:pt x="1751" y="4347"/>
                    <a:pt x="1751" y="4430"/>
                  </a:cubicBezTo>
                  <a:lnTo>
                    <a:pt x="1751" y="4442"/>
                  </a:lnTo>
                  <a:lnTo>
                    <a:pt x="1668" y="4442"/>
                  </a:lnTo>
                  <a:cubicBezTo>
                    <a:pt x="1513" y="4442"/>
                    <a:pt x="1394" y="4323"/>
                    <a:pt x="1394" y="4180"/>
                  </a:cubicBezTo>
                  <a:cubicBezTo>
                    <a:pt x="1394" y="4025"/>
                    <a:pt x="1513" y="3906"/>
                    <a:pt x="1668" y="3906"/>
                  </a:cubicBezTo>
                  <a:lnTo>
                    <a:pt x="1751" y="3906"/>
                  </a:lnTo>
                  <a:cubicBezTo>
                    <a:pt x="2037" y="3906"/>
                    <a:pt x="2263" y="3692"/>
                    <a:pt x="2263" y="3406"/>
                  </a:cubicBezTo>
                  <a:cubicBezTo>
                    <a:pt x="2263" y="3228"/>
                    <a:pt x="2346" y="3073"/>
                    <a:pt x="2501" y="2942"/>
                  </a:cubicBezTo>
                  <a:lnTo>
                    <a:pt x="2513" y="2954"/>
                  </a:lnTo>
                  <a:cubicBezTo>
                    <a:pt x="2549" y="2989"/>
                    <a:pt x="2585" y="3001"/>
                    <a:pt x="2632" y="3001"/>
                  </a:cubicBezTo>
                  <a:cubicBezTo>
                    <a:pt x="2680" y="3001"/>
                    <a:pt x="2704" y="2989"/>
                    <a:pt x="2739" y="2954"/>
                  </a:cubicBezTo>
                  <a:cubicBezTo>
                    <a:pt x="2799" y="2894"/>
                    <a:pt x="2811" y="2823"/>
                    <a:pt x="2763" y="2751"/>
                  </a:cubicBezTo>
                  <a:cubicBezTo>
                    <a:pt x="3085" y="2573"/>
                    <a:pt x="3513" y="2442"/>
                    <a:pt x="3930" y="2299"/>
                  </a:cubicBezTo>
                  <a:cubicBezTo>
                    <a:pt x="4644" y="2061"/>
                    <a:pt x="5323" y="1846"/>
                    <a:pt x="5502" y="1394"/>
                  </a:cubicBezTo>
                  <a:cubicBezTo>
                    <a:pt x="5537" y="1311"/>
                    <a:pt x="5502" y="1215"/>
                    <a:pt x="5418" y="1192"/>
                  </a:cubicBezTo>
                  <a:cubicBezTo>
                    <a:pt x="5393" y="1182"/>
                    <a:pt x="5369" y="1178"/>
                    <a:pt x="5347" y="1178"/>
                  </a:cubicBezTo>
                  <a:cubicBezTo>
                    <a:pt x="5283" y="1178"/>
                    <a:pt x="5230" y="1213"/>
                    <a:pt x="5204" y="1275"/>
                  </a:cubicBezTo>
                  <a:cubicBezTo>
                    <a:pt x="5085" y="1585"/>
                    <a:pt x="4454" y="1799"/>
                    <a:pt x="3823" y="1989"/>
                  </a:cubicBezTo>
                  <a:cubicBezTo>
                    <a:pt x="3382" y="2144"/>
                    <a:pt x="2906" y="2287"/>
                    <a:pt x="2549" y="2513"/>
                  </a:cubicBezTo>
                  <a:lnTo>
                    <a:pt x="2085" y="2025"/>
                  </a:lnTo>
                  <a:cubicBezTo>
                    <a:pt x="2049" y="1990"/>
                    <a:pt x="1997" y="1967"/>
                    <a:pt x="1947" y="1967"/>
                  </a:cubicBezTo>
                  <a:cubicBezTo>
                    <a:pt x="1914" y="1967"/>
                    <a:pt x="1882" y="1977"/>
                    <a:pt x="1858" y="2001"/>
                  </a:cubicBezTo>
                  <a:cubicBezTo>
                    <a:pt x="1799" y="2061"/>
                    <a:pt x="1787" y="2168"/>
                    <a:pt x="1846" y="2227"/>
                  </a:cubicBezTo>
                  <a:lnTo>
                    <a:pt x="2275" y="2692"/>
                  </a:lnTo>
                  <a:cubicBezTo>
                    <a:pt x="2073" y="2870"/>
                    <a:pt x="1930" y="3097"/>
                    <a:pt x="1930" y="3394"/>
                  </a:cubicBezTo>
                  <a:cubicBezTo>
                    <a:pt x="1930" y="3490"/>
                    <a:pt x="1858" y="3573"/>
                    <a:pt x="1751" y="3573"/>
                  </a:cubicBezTo>
                  <a:lnTo>
                    <a:pt x="1668" y="3573"/>
                  </a:lnTo>
                  <a:cubicBezTo>
                    <a:pt x="1573" y="3573"/>
                    <a:pt x="1477" y="3597"/>
                    <a:pt x="1394" y="3632"/>
                  </a:cubicBezTo>
                  <a:lnTo>
                    <a:pt x="1394" y="2692"/>
                  </a:lnTo>
                  <a:cubicBezTo>
                    <a:pt x="1394" y="1787"/>
                    <a:pt x="1906" y="1204"/>
                    <a:pt x="2335" y="894"/>
                  </a:cubicBezTo>
                  <a:cubicBezTo>
                    <a:pt x="2858" y="501"/>
                    <a:pt x="3525" y="275"/>
                    <a:pt x="4132" y="275"/>
                  </a:cubicBezTo>
                  <a:close/>
                  <a:moveTo>
                    <a:pt x="5013" y="6680"/>
                  </a:moveTo>
                  <a:lnTo>
                    <a:pt x="5013" y="7526"/>
                  </a:lnTo>
                  <a:cubicBezTo>
                    <a:pt x="5013" y="7633"/>
                    <a:pt x="5002" y="7716"/>
                    <a:pt x="4966" y="7811"/>
                  </a:cubicBezTo>
                  <a:cubicBezTo>
                    <a:pt x="4942" y="7895"/>
                    <a:pt x="4990" y="7990"/>
                    <a:pt x="5073" y="8014"/>
                  </a:cubicBezTo>
                  <a:cubicBezTo>
                    <a:pt x="5085" y="8014"/>
                    <a:pt x="5109" y="8038"/>
                    <a:pt x="5133" y="8038"/>
                  </a:cubicBezTo>
                  <a:cubicBezTo>
                    <a:pt x="5192" y="8038"/>
                    <a:pt x="5263" y="7990"/>
                    <a:pt x="5287" y="7931"/>
                  </a:cubicBezTo>
                  <a:cubicBezTo>
                    <a:pt x="5323" y="7800"/>
                    <a:pt x="5359" y="7681"/>
                    <a:pt x="5359" y="7526"/>
                  </a:cubicBezTo>
                  <a:lnTo>
                    <a:pt x="5359" y="7240"/>
                  </a:lnTo>
                  <a:lnTo>
                    <a:pt x="5787" y="7395"/>
                  </a:lnTo>
                  <a:cubicBezTo>
                    <a:pt x="5859" y="7419"/>
                    <a:pt x="5906" y="7478"/>
                    <a:pt x="5906" y="7561"/>
                  </a:cubicBezTo>
                  <a:cubicBezTo>
                    <a:pt x="5918" y="8133"/>
                    <a:pt x="5787" y="8633"/>
                    <a:pt x="5656" y="8931"/>
                  </a:cubicBezTo>
                  <a:cubicBezTo>
                    <a:pt x="5567" y="9130"/>
                    <a:pt x="5376" y="9255"/>
                    <a:pt x="5170" y="9255"/>
                  </a:cubicBezTo>
                  <a:cubicBezTo>
                    <a:pt x="5130" y="9255"/>
                    <a:pt x="5090" y="9250"/>
                    <a:pt x="5049" y="9240"/>
                  </a:cubicBezTo>
                  <a:lnTo>
                    <a:pt x="4180" y="9026"/>
                  </a:lnTo>
                  <a:lnTo>
                    <a:pt x="4109" y="9026"/>
                  </a:lnTo>
                  <a:lnTo>
                    <a:pt x="3239" y="9240"/>
                  </a:lnTo>
                  <a:cubicBezTo>
                    <a:pt x="3197" y="9250"/>
                    <a:pt x="3154" y="9255"/>
                    <a:pt x="3112" y="9255"/>
                  </a:cubicBezTo>
                  <a:cubicBezTo>
                    <a:pt x="2908" y="9255"/>
                    <a:pt x="2721" y="9138"/>
                    <a:pt x="2632" y="8931"/>
                  </a:cubicBezTo>
                  <a:cubicBezTo>
                    <a:pt x="2513" y="8633"/>
                    <a:pt x="2370" y="8133"/>
                    <a:pt x="2406" y="7538"/>
                  </a:cubicBezTo>
                  <a:cubicBezTo>
                    <a:pt x="2406" y="7466"/>
                    <a:pt x="2466" y="7407"/>
                    <a:pt x="2525" y="7383"/>
                  </a:cubicBezTo>
                  <a:lnTo>
                    <a:pt x="2966" y="7228"/>
                  </a:lnTo>
                  <a:lnTo>
                    <a:pt x="2966" y="7514"/>
                  </a:lnTo>
                  <a:cubicBezTo>
                    <a:pt x="2966" y="8169"/>
                    <a:pt x="3501" y="8704"/>
                    <a:pt x="4156" y="8704"/>
                  </a:cubicBezTo>
                  <a:cubicBezTo>
                    <a:pt x="4394" y="8704"/>
                    <a:pt x="4609" y="8633"/>
                    <a:pt x="4811" y="8514"/>
                  </a:cubicBezTo>
                  <a:cubicBezTo>
                    <a:pt x="4882" y="8466"/>
                    <a:pt x="4894" y="8359"/>
                    <a:pt x="4847" y="8288"/>
                  </a:cubicBezTo>
                  <a:cubicBezTo>
                    <a:pt x="4824" y="8242"/>
                    <a:pt x="4771" y="8215"/>
                    <a:pt x="4717" y="8215"/>
                  </a:cubicBezTo>
                  <a:cubicBezTo>
                    <a:pt x="4688" y="8215"/>
                    <a:pt x="4658" y="8223"/>
                    <a:pt x="4632" y="8240"/>
                  </a:cubicBezTo>
                  <a:cubicBezTo>
                    <a:pt x="4478" y="8335"/>
                    <a:pt x="4311" y="8395"/>
                    <a:pt x="4156" y="8395"/>
                  </a:cubicBezTo>
                  <a:cubicBezTo>
                    <a:pt x="3680" y="8395"/>
                    <a:pt x="3287" y="8002"/>
                    <a:pt x="3287" y="7526"/>
                  </a:cubicBezTo>
                  <a:lnTo>
                    <a:pt x="3287" y="6680"/>
                  </a:lnTo>
                  <a:cubicBezTo>
                    <a:pt x="3561" y="6788"/>
                    <a:pt x="3859" y="6847"/>
                    <a:pt x="4156" y="6847"/>
                  </a:cubicBezTo>
                  <a:cubicBezTo>
                    <a:pt x="4454" y="6847"/>
                    <a:pt x="4752" y="6788"/>
                    <a:pt x="5013" y="6680"/>
                  </a:cubicBezTo>
                  <a:close/>
                  <a:moveTo>
                    <a:pt x="4109" y="1"/>
                  </a:moveTo>
                  <a:cubicBezTo>
                    <a:pt x="3418" y="1"/>
                    <a:pt x="2680" y="251"/>
                    <a:pt x="2108" y="668"/>
                  </a:cubicBezTo>
                  <a:cubicBezTo>
                    <a:pt x="1620" y="1025"/>
                    <a:pt x="1037" y="1680"/>
                    <a:pt x="1037" y="2716"/>
                  </a:cubicBezTo>
                  <a:lnTo>
                    <a:pt x="1037" y="4728"/>
                  </a:lnTo>
                  <a:cubicBezTo>
                    <a:pt x="1037" y="5097"/>
                    <a:pt x="739" y="5133"/>
                    <a:pt x="680" y="5133"/>
                  </a:cubicBezTo>
                  <a:cubicBezTo>
                    <a:pt x="644" y="5133"/>
                    <a:pt x="596" y="5144"/>
                    <a:pt x="561" y="5192"/>
                  </a:cubicBezTo>
                  <a:cubicBezTo>
                    <a:pt x="537" y="5216"/>
                    <a:pt x="525" y="5264"/>
                    <a:pt x="525" y="5311"/>
                  </a:cubicBezTo>
                  <a:cubicBezTo>
                    <a:pt x="525" y="5323"/>
                    <a:pt x="608" y="6133"/>
                    <a:pt x="1442" y="6145"/>
                  </a:cubicBezTo>
                  <a:cubicBezTo>
                    <a:pt x="1501" y="6216"/>
                    <a:pt x="1596" y="6323"/>
                    <a:pt x="1739" y="6407"/>
                  </a:cubicBezTo>
                  <a:cubicBezTo>
                    <a:pt x="1874" y="6489"/>
                    <a:pt x="2069" y="6571"/>
                    <a:pt x="2325" y="6571"/>
                  </a:cubicBezTo>
                  <a:cubicBezTo>
                    <a:pt x="2477" y="6571"/>
                    <a:pt x="2651" y="6542"/>
                    <a:pt x="2847" y="6466"/>
                  </a:cubicBezTo>
                  <a:cubicBezTo>
                    <a:pt x="2870" y="6478"/>
                    <a:pt x="2882" y="6502"/>
                    <a:pt x="2918" y="6514"/>
                  </a:cubicBezTo>
                  <a:lnTo>
                    <a:pt x="2918" y="6895"/>
                  </a:lnTo>
                  <a:lnTo>
                    <a:pt x="2382" y="7073"/>
                  </a:lnTo>
                  <a:cubicBezTo>
                    <a:pt x="2192" y="7157"/>
                    <a:pt x="2049" y="7323"/>
                    <a:pt x="2037" y="7526"/>
                  </a:cubicBezTo>
                  <a:lnTo>
                    <a:pt x="2037" y="7561"/>
                  </a:lnTo>
                  <a:lnTo>
                    <a:pt x="787" y="8002"/>
                  </a:lnTo>
                  <a:cubicBezTo>
                    <a:pt x="310" y="8169"/>
                    <a:pt x="1" y="8609"/>
                    <a:pt x="1" y="9121"/>
                  </a:cubicBezTo>
                  <a:lnTo>
                    <a:pt x="1" y="10788"/>
                  </a:lnTo>
                  <a:cubicBezTo>
                    <a:pt x="1" y="10871"/>
                    <a:pt x="72" y="10955"/>
                    <a:pt x="168" y="10955"/>
                  </a:cubicBezTo>
                  <a:cubicBezTo>
                    <a:pt x="251" y="10955"/>
                    <a:pt x="322" y="10871"/>
                    <a:pt x="322" y="10788"/>
                  </a:cubicBezTo>
                  <a:lnTo>
                    <a:pt x="322" y="9121"/>
                  </a:lnTo>
                  <a:cubicBezTo>
                    <a:pt x="322" y="9014"/>
                    <a:pt x="346" y="8895"/>
                    <a:pt x="382" y="8812"/>
                  </a:cubicBezTo>
                  <a:lnTo>
                    <a:pt x="1203" y="9502"/>
                  </a:lnTo>
                  <a:cubicBezTo>
                    <a:pt x="1323" y="9609"/>
                    <a:pt x="1382" y="9740"/>
                    <a:pt x="1382" y="9907"/>
                  </a:cubicBezTo>
                  <a:lnTo>
                    <a:pt x="1382" y="10788"/>
                  </a:lnTo>
                  <a:cubicBezTo>
                    <a:pt x="1382" y="10871"/>
                    <a:pt x="1453" y="10955"/>
                    <a:pt x="1549" y="10955"/>
                  </a:cubicBezTo>
                  <a:cubicBezTo>
                    <a:pt x="1632" y="10955"/>
                    <a:pt x="1715" y="10871"/>
                    <a:pt x="1715" y="10788"/>
                  </a:cubicBezTo>
                  <a:lnTo>
                    <a:pt x="1715" y="9907"/>
                  </a:lnTo>
                  <a:cubicBezTo>
                    <a:pt x="1715" y="9657"/>
                    <a:pt x="1608" y="9431"/>
                    <a:pt x="1418" y="9264"/>
                  </a:cubicBezTo>
                  <a:lnTo>
                    <a:pt x="561" y="8538"/>
                  </a:lnTo>
                  <a:cubicBezTo>
                    <a:pt x="656" y="8431"/>
                    <a:pt x="775" y="8359"/>
                    <a:pt x="906" y="8312"/>
                  </a:cubicBezTo>
                  <a:lnTo>
                    <a:pt x="2037" y="7919"/>
                  </a:lnTo>
                  <a:cubicBezTo>
                    <a:pt x="2049" y="8419"/>
                    <a:pt x="2180" y="8824"/>
                    <a:pt x="2287" y="9085"/>
                  </a:cubicBezTo>
                  <a:cubicBezTo>
                    <a:pt x="2426" y="9414"/>
                    <a:pt x="2740" y="9609"/>
                    <a:pt x="3075" y="9609"/>
                  </a:cubicBezTo>
                  <a:cubicBezTo>
                    <a:pt x="3141" y="9609"/>
                    <a:pt x="3208" y="9601"/>
                    <a:pt x="3275" y="9586"/>
                  </a:cubicBezTo>
                  <a:lnTo>
                    <a:pt x="4085" y="9371"/>
                  </a:lnTo>
                  <a:lnTo>
                    <a:pt x="4906" y="9586"/>
                  </a:lnTo>
                  <a:cubicBezTo>
                    <a:pt x="4978" y="9597"/>
                    <a:pt x="5049" y="9609"/>
                    <a:pt x="5121" y="9609"/>
                  </a:cubicBezTo>
                  <a:cubicBezTo>
                    <a:pt x="5442" y="9609"/>
                    <a:pt x="5752" y="9419"/>
                    <a:pt x="5895" y="9085"/>
                  </a:cubicBezTo>
                  <a:cubicBezTo>
                    <a:pt x="6002" y="8824"/>
                    <a:pt x="6133" y="8419"/>
                    <a:pt x="6145" y="7931"/>
                  </a:cubicBezTo>
                  <a:lnTo>
                    <a:pt x="7276" y="8335"/>
                  </a:lnTo>
                  <a:cubicBezTo>
                    <a:pt x="7407" y="8371"/>
                    <a:pt x="7526" y="8466"/>
                    <a:pt x="7621" y="8550"/>
                  </a:cubicBezTo>
                  <a:lnTo>
                    <a:pt x="6764" y="9288"/>
                  </a:lnTo>
                  <a:cubicBezTo>
                    <a:pt x="6573" y="9443"/>
                    <a:pt x="6466" y="9669"/>
                    <a:pt x="6466" y="9919"/>
                  </a:cubicBezTo>
                  <a:lnTo>
                    <a:pt x="6466" y="10800"/>
                  </a:lnTo>
                  <a:cubicBezTo>
                    <a:pt x="6466" y="10895"/>
                    <a:pt x="6549" y="10967"/>
                    <a:pt x="6633" y="10967"/>
                  </a:cubicBezTo>
                  <a:cubicBezTo>
                    <a:pt x="6728" y="10967"/>
                    <a:pt x="6799" y="10895"/>
                    <a:pt x="6799" y="10800"/>
                  </a:cubicBezTo>
                  <a:lnTo>
                    <a:pt x="6799" y="9919"/>
                  </a:lnTo>
                  <a:cubicBezTo>
                    <a:pt x="6799" y="9776"/>
                    <a:pt x="6859" y="9621"/>
                    <a:pt x="6978" y="9526"/>
                  </a:cubicBezTo>
                  <a:lnTo>
                    <a:pt x="7776" y="8835"/>
                  </a:lnTo>
                  <a:cubicBezTo>
                    <a:pt x="7823" y="8943"/>
                    <a:pt x="7835" y="9050"/>
                    <a:pt x="7835" y="9145"/>
                  </a:cubicBezTo>
                  <a:lnTo>
                    <a:pt x="7835" y="10812"/>
                  </a:lnTo>
                  <a:cubicBezTo>
                    <a:pt x="7835" y="10907"/>
                    <a:pt x="7919" y="10979"/>
                    <a:pt x="8002" y="10979"/>
                  </a:cubicBezTo>
                  <a:cubicBezTo>
                    <a:pt x="8097" y="10979"/>
                    <a:pt x="8169" y="10907"/>
                    <a:pt x="8169" y="10812"/>
                  </a:cubicBezTo>
                  <a:lnTo>
                    <a:pt x="8169" y="9145"/>
                  </a:lnTo>
                  <a:cubicBezTo>
                    <a:pt x="8240" y="8597"/>
                    <a:pt x="7919" y="8133"/>
                    <a:pt x="7442" y="7978"/>
                  </a:cubicBezTo>
                  <a:lnTo>
                    <a:pt x="6204" y="7538"/>
                  </a:lnTo>
                  <a:lnTo>
                    <a:pt x="6204" y="7514"/>
                  </a:lnTo>
                  <a:cubicBezTo>
                    <a:pt x="6192" y="7300"/>
                    <a:pt x="6061" y="7121"/>
                    <a:pt x="5859" y="7061"/>
                  </a:cubicBezTo>
                  <a:lnTo>
                    <a:pt x="5323" y="6883"/>
                  </a:lnTo>
                  <a:lnTo>
                    <a:pt x="5323" y="6502"/>
                  </a:lnTo>
                  <a:cubicBezTo>
                    <a:pt x="5359" y="6478"/>
                    <a:pt x="5371" y="6466"/>
                    <a:pt x="5406" y="6454"/>
                  </a:cubicBezTo>
                  <a:cubicBezTo>
                    <a:pt x="5597" y="6526"/>
                    <a:pt x="5775" y="6561"/>
                    <a:pt x="5918" y="6561"/>
                  </a:cubicBezTo>
                  <a:cubicBezTo>
                    <a:pt x="6180" y="6561"/>
                    <a:pt x="6371" y="6490"/>
                    <a:pt x="6490" y="6407"/>
                  </a:cubicBezTo>
                  <a:cubicBezTo>
                    <a:pt x="6633" y="6323"/>
                    <a:pt x="6728" y="6216"/>
                    <a:pt x="6787" y="6145"/>
                  </a:cubicBezTo>
                  <a:cubicBezTo>
                    <a:pt x="7621" y="6133"/>
                    <a:pt x="7704" y="5323"/>
                    <a:pt x="7704" y="5311"/>
                  </a:cubicBezTo>
                  <a:cubicBezTo>
                    <a:pt x="7704" y="5264"/>
                    <a:pt x="7692" y="5216"/>
                    <a:pt x="7669" y="5192"/>
                  </a:cubicBezTo>
                  <a:cubicBezTo>
                    <a:pt x="7633" y="5156"/>
                    <a:pt x="7585" y="5133"/>
                    <a:pt x="7549" y="5133"/>
                  </a:cubicBezTo>
                  <a:cubicBezTo>
                    <a:pt x="7549" y="5133"/>
                    <a:pt x="7454" y="5133"/>
                    <a:pt x="7371" y="5073"/>
                  </a:cubicBezTo>
                  <a:cubicBezTo>
                    <a:pt x="7252" y="5014"/>
                    <a:pt x="7192" y="4894"/>
                    <a:pt x="7192" y="4728"/>
                  </a:cubicBezTo>
                  <a:lnTo>
                    <a:pt x="7192" y="2382"/>
                  </a:lnTo>
                  <a:cubicBezTo>
                    <a:pt x="7192" y="1430"/>
                    <a:pt x="6478" y="620"/>
                    <a:pt x="5525" y="513"/>
                  </a:cubicBezTo>
                  <a:cubicBezTo>
                    <a:pt x="5466" y="513"/>
                    <a:pt x="5406" y="489"/>
                    <a:pt x="5371" y="442"/>
                  </a:cubicBezTo>
                  <a:cubicBezTo>
                    <a:pt x="5180" y="144"/>
                    <a:pt x="4752" y="1"/>
                    <a:pt x="41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7" name="Google Shape;7477;p80"/>
            <p:cNvSpPr/>
            <p:nvPr/>
          </p:nvSpPr>
          <p:spPr>
            <a:xfrm>
              <a:off x="6819522" y="3044519"/>
              <a:ext cx="43402" cy="15396"/>
            </a:xfrm>
            <a:custGeom>
              <a:avLst/>
              <a:gdLst/>
              <a:ahLst/>
              <a:cxnLst/>
              <a:rect l="l" t="t" r="r" b="b"/>
              <a:pathLst>
                <a:path w="1370" h="486" extrusionOk="0">
                  <a:moveTo>
                    <a:pt x="173" y="1"/>
                  </a:moveTo>
                  <a:cubicBezTo>
                    <a:pt x="132" y="1"/>
                    <a:pt x="90" y="15"/>
                    <a:pt x="60" y="45"/>
                  </a:cubicBezTo>
                  <a:cubicBezTo>
                    <a:pt x="1" y="105"/>
                    <a:pt x="1" y="200"/>
                    <a:pt x="60" y="260"/>
                  </a:cubicBezTo>
                  <a:cubicBezTo>
                    <a:pt x="191" y="402"/>
                    <a:pt x="429" y="486"/>
                    <a:pt x="691" y="486"/>
                  </a:cubicBezTo>
                  <a:cubicBezTo>
                    <a:pt x="941" y="486"/>
                    <a:pt x="1179" y="414"/>
                    <a:pt x="1310" y="260"/>
                  </a:cubicBezTo>
                  <a:cubicBezTo>
                    <a:pt x="1370" y="200"/>
                    <a:pt x="1370" y="105"/>
                    <a:pt x="1310" y="45"/>
                  </a:cubicBezTo>
                  <a:cubicBezTo>
                    <a:pt x="1281" y="15"/>
                    <a:pt x="1239" y="1"/>
                    <a:pt x="1197" y="1"/>
                  </a:cubicBezTo>
                  <a:cubicBezTo>
                    <a:pt x="1156" y="1"/>
                    <a:pt x="1114" y="15"/>
                    <a:pt x="1084" y="45"/>
                  </a:cubicBezTo>
                  <a:cubicBezTo>
                    <a:pt x="1025" y="105"/>
                    <a:pt x="894" y="152"/>
                    <a:pt x="691" y="152"/>
                  </a:cubicBezTo>
                  <a:cubicBezTo>
                    <a:pt x="477" y="152"/>
                    <a:pt x="346" y="81"/>
                    <a:pt x="286" y="45"/>
                  </a:cubicBezTo>
                  <a:cubicBezTo>
                    <a:pt x="257" y="15"/>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8" name="Google Shape;7478;p80"/>
            <p:cNvSpPr/>
            <p:nvPr/>
          </p:nvSpPr>
          <p:spPr>
            <a:xfrm>
              <a:off x="6803682" y="3006344"/>
              <a:ext cx="10233" cy="15492"/>
            </a:xfrm>
            <a:custGeom>
              <a:avLst/>
              <a:gdLst/>
              <a:ahLst/>
              <a:cxnLst/>
              <a:rect l="l" t="t" r="r" b="b"/>
              <a:pathLst>
                <a:path w="323" h="489" extrusionOk="0">
                  <a:moveTo>
                    <a:pt x="155" y="0"/>
                  </a:moveTo>
                  <a:cubicBezTo>
                    <a:pt x="72" y="0"/>
                    <a:pt x="1" y="71"/>
                    <a:pt x="1" y="155"/>
                  </a:cubicBezTo>
                  <a:lnTo>
                    <a:pt x="1" y="322"/>
                  </a:lnTo>
                  <a:cubicBezTo>
                    <a:pt x="1" y="417"/>
                    <a:pt x="72" y="488"/>
                    <a:pt x="155" y="488"/>
                  </a:cubicBezTo>
                  <a:cubicBezTo>
                    <a:pt x="251" y="488"/>
                    <a:pt x="322" y="417"/>
                    <a:pt x="322" y="322"/>
                  </a:cubicBezTo>
                  <a:lnTo>
                    <a:pt x="322" y="155"/>
                  </a:lnTo>
                  <a:cubicBezTo>
                    <a:pt x="310" y="71"/>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9" name="Google Shape;7479;p80"/>
            <p:cNvSpPr/>
            <p:nvPr/>
          </p:nvSpPr>
          <p:spPr>
            <a:xfrm>
              <a:off x="6868183" y="3006344"/>
              <a:ext cx="10201" cy="15492"/>
            </a:xfrm>
            <a:custGeom>
              <a:avLst/>
              <a:gdLst/>
              <a:ahLst/>
              <a:cxnLst/>
              <a:rect l="l" t="t" r="r" b="b"/>
              <a:pathLst>
                <a:path w="322" h="489" extrusionOk="0">
                  <a:moveTo>
                    <a:pt x="167" y="0"/>
                  </a:moveTo>
                  <a:cubicBezTo>
                    <a:pt x="72" y="0"/>
                    <a:pt x="1" y="71"/>
                    <a:pt x="1" y="155"/>
                  </a:cubicBezTo>
                  <a:lnTo>
                    <a:pt x="1" y="322"/>
                  </a:lnTo>
                  <a:cubicBezTo>
                    <a:pt x="1" y="417"/>
                    <a:pt x="72" y="488"/>
                    <a:pt x="167" y="488"/>
                  </a:cubicBezTo>
                  <a:cubicBezTo>
                    <a:pt x="251" y="488"/>
                    <a:pt x="322" y="417"/>
                    <a:pt x="322" y="322"/>
                  </a:cubicBezTo>
                  <a:lnTo>
                    <a:pt x="322" y="155"/>
                  </a:lnTo>
                  <a:cubicBezTo>
                    <a:pt x="322" y="71"/>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0" name="Google Shape;7480;p80"/>
            <p:cNvSpPr/>
            <p:nvPr/>
          </p:nvSpPr>
          <p:spPr>
            <a:xfrm>
              <a:off x="6798011" y="2990124"/>
              <a:ext cx="21162" cy="10581"/>
            </a:xfrm>
            <a:custGeom>
              <a:avLst/>
              <a:gdLst/>
              <a:ahLst/>
              <a:cxnLst/>
              <a:rect l="l" t="t" r="r" b="b"/>
              <a:pathLst>
                <a:path w="668" h="334" extrusionOk="0">
                  <a:moveTo>
                    <a:pt x="156" y="0"/>
                  </a:moveTo>
                  <a:cubicBezTo>
                    <a:pt x="72" y="0"/>
                    <a:pt x="1" y="72"/>
                    <a:pt x="1" y="167"/>
                  </a:cubicBezTo>
                  <a:cubicBezTo>
                    <a:pt x="1" y="250"/>
                    <a:pt x="72" y="333"/>
                    <a:pt x="156" y="333"/>
                  </a:cubicBezTo>
                  <a:lnTo>
                    <a:pt x="501" y="333"/>
                  </a:lnTo>
                  <a:cubicBezTo>
                    <a:pt x="584" y="333"/>
                    <a:pt x="668" y="250"/>
                    <a:pt x="668" y="167"/>
                  </a:cubicBezTo>
                  <a:cubicBezTo>
                    <a:pt x="668" y="60"/>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1" name="Google Shape;7481;p80"/>
            <p:cNvSpPr/>
            <p:nvPr/>
          </p:nvSpPr>
          <p:spPr>
            <a:xfrm>
              <a:off x="6862892" y="2990124"/>
              <a:ext cx="21162" cy="10581"/>
            </a:xfrm>
            <a:custGeom>
              <a:avLst/>
              <a:gdLst/>
              <a:ahLst/>
              <a:cxnLst/>
              <a:rect l="l" t="t" r="r" b="b"/>
              <a:pathLst>
                <a:path w="668" h="334" extrusionOk="0">
                  <a:moveTo>
                    <a:pt x="168" y="0"/>
                  </a:moveTo>
                  <a:cubicBezTo>
                    <a:pt x="72" y="0"/>
                    <a:pt x="1" y="72"/>
                    <a:pt x="1" y="167"/>
                  </a:cubicBezTo>
                  <a:cubicBezTo>
                    <a:pt x="1" y="250"/>
                    <a:pt x="72" y="333"/>
                    <a:pt x="168" y="333"/>
                  </a:cubicBezTo>
                  <a:lnTo>
                    <a:pt x="513" y="333"/>
                  </a:lnTo>
                  <a:cubicBezTo>
                    <a:pt x="596" y="333"/>
                    <a:pt x="668" y="250"/>
                    <a:pt x="668" y="167"/>
                  </a:cubicBezTo>
                  <a:cubicBezTo>
                    <a:pt x="668" y="60"/>
                    <a:pt x="596"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82" name="Google Shape;7482;p80"/>
          <p:cNvGrpSpPr/>
          <p:nvPr/>
        </p:nvGrpSpPr>
        <p:grpSpPr>
          <a:xfrm>
            <a:off x="5807156" y="2881113"/>
            <a:ext cx="261043" cy="348163"/>
            <a:chOff x="5807156" y="2881113"/>
            <a:chExt cx="261043" cy="348163"/>
          </a:xfrm>
        </p:grpSpPr>
        <p:sp>
          <p:nvSpPr>
            <p:cNvPr id="7483" name="Google Shape;7483;p80"/>
            <p:cNvSpPr/>
            <p:nvPr/>
          </p:nvSpPr>
          <p:spPr>
            <a:xfrm>
              <a:off x="5807156" y="2881113"/>
              <a:ext cx="261043" cy="348163"/>
            </a:xfrm>
            <a:custGeom>
              <a:avLst/>
              <a:gdLst/>
              <a:ahLst/>
              <a:cxnLst/>
              <a:rect l="l" t="t" r="r" b="b"/>
              <a:pathLst>
                <a:path w="8240" h="10990" extrusionOk="0">
                  <a:moveTo>
                    <a:pt x="4477" y="334"/>
                  </a:moveTo>
                  <a:cubicBezTo>
                    <a:pt x="4763" y="334"/>
                    <a:pt x="5001" y="572"/>
                    <a:pt x="5001" y="857"/>
                  </a:cubicBezTo>
                  <a:cubicBezTo>
                    <a:pt x="5001" y="917"/>
                    <a:pt x="4989" y="976"/>
                    <a:pt x="4977" y="1036"/>
                  </a:cubicBezTo>
                  <a:lnTo>
                    <a:pt x="3310" y="1036"/>
                  </a:lnTo>
                  <a:cubicBezTo>
                    <a:pt x="3274" y="976"/>
                    <a:pt x="3274" y="917"/>
                    <a:pt x="3274" y="857"/>
                  </a:cubicBezTo>
                  <a:cubicBezTo>
                    <a:pt x="3274" y="572"/>
                    <a:pt x="3501" y="334"/>
                    <a:pt x="3798" y="334"/>
                  </a:cubicBezTo>
                  <a:close/>
                  <a:moveTo>
                    <a:pt x="5168" y="1369"/>
                  </a:moveTo>
                  <a:cubicBezTo>
                    <a:pt x="6215" y="1369"/>
                    <a:pt x="7061" y="2215"/>
                    <a:pt x="7061" y="3262"/>
                  </a:cubicBezTo>
                  <a:cubicBezTo>
                    <a:pt x="7061" y="3524"/>
                    <a:pt x="7001" y="3786"/>
                    <a:pt x="6894" y="4024"/>
                  </a:cubicBezTo>
                  <a:cubicBezTo>
                    <a:pt x="6811" y="3977"/>
                    <a:pt x="6715" y="3953"/>
                    <a:pt x="6608" y="3953"/>
                  </a:cubicBezTo>
                  <a:lnTo>
                    <a:pt x="6346" y="3953"/>
                  </a:lnTo>
                  <a:lnTo>
                    <a:pt x="6346" y="3596"/>
                  </a:lnTo>
                  <a:cubicBezTo>
                    <a:pt x="6346" y="2941"/>
                    <a:pt x="5811" y="2405"/>
                    <a:pt x="5156" y="2405"/>
                  </a:cubicBezTo>
                  <a:cubicBezTo>
                    <a:pt x="5060" y="2405"/>
                    <a:pt x="4989" y="2477"/>
                    <a:pt x="4989" y="2560"/>
                  </a:cubicBezTo>
                  <a:cubicBezTo>
                    <a:pt x="4989" y="2655"/>
                    <a:pt x="5060" y="2727"/>
                    <a:pt x="5156" y="2727"/>
                  </a:cubicBezTo>
                  <a:cubicBezTo>
                    <a:pt x="5632" y="2727"/>
                    <a:pt x="6013" y="3120"/>
                    <a:pt x="6013" y="3596"/>
                  </a:cubicBezTo>
                  <a:lnTo>
                    <a:pt x="6013" y="3953"/>
                  </a:lnTo>
                  <a:lnTo>
                    <a:pt x="5822" y="3953"/>
                  </a:lnTo>
                  <a:cubicBezTo>
                    <a:pt x="5680" y="3739"/>
                    <a:pt x="5418" y="3608"/>
                    <a:pt x="5144" y="3608"/>
                  </a:cubicBezTo>
                  <a:cubicBezTo>
                    <a:pt x="4798" y="3608"/>
                    <a:pt x="4501" y="3810"/>
                    <a:pt x="4370" y="4108"/>
                  </a:cubicBezTo>
                  <a:lnTo>
                    <a:pt x="3858" y="4108"/>
                  </a:lnTo>
                  <a:cubicBezTo>
                    <a:pt x="3727" y="3810"/>
                    <a:pt x="3429" y="3608"/>
                    <a:pt x="3084" y="3608"/>
                  </a:cubicBezTo>
                  <a:cubicBezTo>
                    <a:pt x="2798" y="3608"/>
                    <a:pt x="2560" y="3739"/>
                    <a:pt x="2405" y="3953"/>
                  </a:cubicBezTo>
                  <a:lnTo>
                    <a:pt x="2203" y="3953"/>
                  </a:lnTo>
                  <a:lnTo>
                    <a:pt x="2203" y="3596"/>
                  </a:lnTo>
                  <a:cubicBezTo>
                    <a:pt x="2203" y="3108"/>
                    <a:pt x="2596" y="2727"/>
                    <a:pt x="3072" y="2727"/>
                  </a:cubicBezTo>
                  <a:lnTo>
                    <a:pt x="4441" y="2727"/>
                  </a:lnTo>
                  <a:cubicBezTo>
                    <a:pt x="4525" y="2727"/>
                    <a:pt x="4608" y="2655"/>
                    <a:pt x="4608" y="2560"/>
                  </a:cubicBezTo>
                  <a:cubicBezTo>
                    <a:pt x="4608" y="2477"/>
                    <a:pt x="4525" y="2405"/>
                    <a:pt x="4441" y="2405"/>
                  </a:cubicBezTo>
                  <a:lnTo>
                    <a:pt x="3072" y="2405"/>
                  </a:lnTo>
                  <a:cubicBezTo>
                    <a:pt x="2417" y="2405"/>
                    <a:pt x="1881" y="2941"/>
                    <a:pt x="1881" y="3596"/>
                  </a:cubicBezTo>
                  <a:lnTo>
                    <a:pt x="1881" y="3953"/>
                  </a:lnTo>
                  <a:lnTo>
                    <a:pt x="1608" y="3953"/>
                  </a:lnTo>
                  <a:cubicBezTo>
                    <a:pt x="1512" y="3953"/>
                    <a:pt x="1417" y="3977"/>
                    <a:pt x="1334" y="4024"/>
                  </a:cubicBezTo>
                  <a:cubicBezTo>
                    <a:pt x="1286" y="3786"/>
                    <a:pt x="1227" y="3513"/>
                    <a:pt x="1227" y="3262"/>
                  </a:cubicBezTo>
                  <a:cubicBezTo>
                    <a:pt x="1227" y="2215"/>
                    <a:pt x="2072" y="1369"/>
                    <a:pt x="3120" y="1369"/>
                  </a:cubicBezTo>
                  <a:close/>
                  <a:moveTo>
                    <a:pt x="3120" y="3929"/>
                  </a:moveTo>
                  <a:cubicBezTo>
                    <a:pt x="3394" y="3929"/>
                    <a:pt x="3632" y="4155"/>
                    <a:pt x="3632" y="4453"/>
                  </a:cubicBezTo>
                  <a:cubicBezTo>
                    <a:pt x="3632" y="4739"/>
                    <a:pt x="3394" y="4977"/>
                    <a:pt x="3120" y="4977"/>
                  </a:cubicBezTo>
                  <a:cubicBezTo>
                    <a:pt x="2834" y="4977"/>
                    <a:pt x="2596" y="4739"/>
                    <a:pt x="2596" y="4453"/>
                  </a:cubicBezTo>
                  <a:cubicBezTo>
                    <a:pt x="2596" y="4167"/>
                    <a:pt x="2834" y="3929"/>
                    <a:pt x="3120" y="3929"/>
                  </a:cubicBezTo>
                  <a:close/>
                  <a:moveTo>
                    <a:pt x="5168" y="3929"/>
                  </a:moveTo>
                  <a:cubicBezTo>
                    <a:pt x="5453" y="3929"/>
                    <a:pt x="5691" y="4155"/>
                    <a:pt x="5691" y="4453"/>
                  </a:cubicBezTo>
                  <a:cubicBezTo>
                    <a:pt x="5691" y="4739"/>
                    <a:pt x="5453" y="4977"/>
                    <a:pt x="5168" y="4977"/>
                  </a:cubicBezTo>
                  <a:cubicBezTo>
                    <a:pt x="4882" y="4977"/>
                    <a:pt x="4644" y="4739"/>
                    <a:pt x="4644" y="4453"/>
                  </a:cubicBezTo>
                  <a:cubicBezTo>
                    <a:pt x="4644" y="4167"/>
                    <a:pt x="4882" y="3929"/>
                    <a:pt x="5168" y="3929"/>
                  </a:cubicBezTo>
                  <a:close/>
                  <a:moveTo>
                    <a:pt x="6632" y="4275"/>
                  </a:moveTo>
                  <a:cubicBezTo>
                    <a:pt x="6775" y="4275"/>
                    <a:pt x="6894" y="4394"/>
                    <a:pt x="6894" y="4548"/>
                  </a:cubicBezTo>
                  <a:cubicBezTo>
                    <a:pt x="6894" y="4691"/>
                    <a:pt x="6775" y="4810"/>
                    <a:pt x="6632" y="4810"/>
                  </a:cubicBezTo>
                  <a:lnTo>
                    <a:pt x="6537" y="4810"/>
                  </a:lnTo>
                  <a:lnTo>
                    <a:pt x="6537" y="4798"/>
                  </a:lnTo>
                  <a:cubicBezTo>
                    <a:pt x="6537" y="4703"/>
                    <a:pt x="6465" y="4632"/>
                    <a:pt x="6370" y="4632"/>
                  </a:cubicBezTo>
                  <a:cubicBezTo>
                    <a:pt x="6287" y="4632"/>
                    <a:pt x="6215" y="4703"/>
                    <a:pt x="6215" y="4798"/>
                  </a:cubicBezTo>
                  <a:cubicBezTo>
                    <a:pt x="6215" y="5929"/>
                    <a:pt x="5287" y="6870"/>
                    <a:pt x="4144" y="6870"/>
                  </a:cubicBezTo>
                  <a:cubicBezTo>
                    <a:pt x="3001" y="6870"/>
                    <a:pt x="2072" y="5929"/>
                    <a:pt x="2072" y="4798"/>
                  </a:cubicBezTo>
                  <a:cubicBezTo>
                    <a:pt x="2072" y="4703"/>
                    <a:pt x="2001" y="4632"/>
                    <a:pt x="1905" y="4632"/>
                  </a:cubicBezTo>
                  <a:cubicBezTo>
                    <a:pt x="1822" y="4632"/>
                    <a:pt x="1750" y="4703"/>
                    <a:pt x="1750" y="4798"/>
                  </a:cubicBezTo>
                  <a:lnTo>
                    <a:pt x="1750" y="4810"/>
                  </a:lnTo>
                  <a:lnTo>
                    <a:pt x="1655" y="4810"/>
                  </a:lnTo>
                  <a:cubicBezTo>
                    <a:pt x="1512" y="4810"/>
                    <a:pt x="1393" y="4691"/>
                    <a:pt x="1393" y="4548"/>
                  </a:cubicBezTo>
                  <a:cubicBezTo>
                    <a:pt x="1393" y="4394"/>
                    <a:pt x="1512" y="4275"/>
                    <a:pt x="1655" y="4275"/>
                  </a:cubicBezTo>
                  <a:lnTo>
                    <a:pt x="2286" y="4275"/>
                  </a:lnTo>
                  <a:cubicBezTo>
                    <a:pt x="2262" y="4334"/>
                    <a:pt x="2262" y="4394"/>
                    <a:pt x="2262" y="4453"/>
                  </a:cubicBezTo>
                  <a:cubicBezTo>
                    <a:pt x="2262" y="4917"/>
                    <a:pt x="2643" y="5298"/>
                    <a:pt x="3120" y="5298"/>
                  </a:cubicBezTo>
                  <a:cubicBezTo>
                    <a:pt x="3572" y="5298"/>
                    <a:pt x="3965" y="4929"/>
                    <a:pt x="3965" y="4453"/>
                  </a:cubicBezTo>
                  <a:lnTo>
                    <a:pt x="3965" y="4441"/>
                  </a:lnTo>
                  <a:lnTo>
                    <a:pt x="4322" y="4441"/>
                  </a:lnTo>
                  <a:lnTo>
                    <a:pt x="4322" y="4453"/>
                  </a:lnTo>
                  <a:cubicBezTo>
                    <a:pt x="4322" y="4917"/>
                    <a:pt x="4691" y="5298"/>
                    <a:pt x="5168" y="5298"/>
                  </a:cubicBezTo>
                  <a:cubicBezTo>
                    <a:pt x="5632" y="5298"/>
                    <a:pt x="6013" y="4929"/>
                    <a:pt x="6013" y="4453"/>
                  </a:cubicBezTo>
                  <a:cubicBezTo>
                    <a:pt x="6013" y="4394"/>
                    <a:pt x="6013" y="4334"/>
                    <a:pt x="6001" y="4275"/>
                  </a:cubicBezTo>
                  <a:close/>
                  <a:moveTo>
                    <a:pt x="5025" y="7013"/>
                  </a:moveTo>
                  <a:lnTo>
                    <a:pt x="5025" y="7882"/>
                  </a:lnTo>
                  <a:cubicBezTo>
                    <a:pt x="5025" y="7977"/>
                    <a:pt x="5001" y="8073"/>
                    <a:pt x="4977" y="8156"/>
                  </a:cubicBezTo>
                  <a:cubicBezTo>
                    <a:pt x="4941" y="8251"/>
                    <a:pt x="4989" y="8335"/>
                    <a:pt x="5084" y="8370"/>
                  </a:cubicBezTo>
                  <a:cubicBezTo>
                    <a:pt x="5096" y="8370"/>
                    <a:pt x="5108" y="8382"/>
                    <a:pt x="5144" y="8382"/>
                  </a:cubicBezTo>
                  <a:cubicBezTo>
                    <a:pt x="5203" y="8382"/>
                    <a:pt x="5275" y="8335"/>
                    <a:pt x="5287" y="8275"/>
                  </a:cubicBezTo>
                  <a:cubicBezTo>
                    <a:pt x="5334" y="8144"/>
                    <a:pt x="5358" y="8025"/>
                    <a:pt x="5358" y="7870"/>
                  </a:cubicBezTo>
                  <a:lnTo>
                    <a:pt x="5358" y="7596"/>
                  </a:lnTo>
                  <a:lnTo>
                    <a:pt x="5799" y="7739"/>
                  </a:lnTo>
                  <a:cubicBezTo>
                    <a:pt x="5870" y="7775"/>
                    <a:pt x="5918" y="7834"/>
                    <a:pt x="5918" y="7906"/>
                  </a:cubicBezTo>
                  <a:cubicBezTo>
                    <a:pt x="5918" y="8513"/>
                    <a:pt x="5775" y="9013"/>
                    <a:pt x="5656" y="9311"/>
                  </a:cubicBezTo>
                  <a:cubicBezTo>
                    <a:pt x="5566" y="9510"/>
                    <a:pt x="5376" y="9635"/>
                    <a:pt x="5169" y="9635"/>
                  </a:cubicBezTo>
                  <a:cubicBezTo>
                    <a:pt x="5130" y="9635"/>
                    <a:pt x="5089" y="9630"/>
                    <a:pt x="5049" y="9620"/>
                  </a:cubicBezTo>
                  <a:lnTo>
                    <a:pt x="4191" y="9406"/>
                  </a:lnTo>
                  <a:lnTo>
                    <a:pt x="4108" y="9406"/>
                  </a:lnTo>
                  <a:lnTo>
                    <a:pt x="3251" y="9620"/>
                  </a:lnTo>
                  <a:cubicBezTo>
                    <a:pt x="3208" y="9631"/>
                    <a:pt x="3165" y="9636"/>
                    <a:pt x="3123" y="9636"/>
                  </a:cubicBezTo>
                  <a:cubicBezTo>
                    <a:pt x="2916" y="9636"/>
                    <a:pt x="2722" y="9518"/>
                    <a:pt x="2643" y="9311"/>
                  </a:cubicBezTo>
                  <a:cubicBezTo>
                    <a:pt x="2524" y="9013"/>
                    <a:pt x="2370" y="8513"/>
                    <a:pt x="2417" y="7918"/>
                  </a:cubicBezTo>
                  <a:cubicBezTo>
                    <a:pt x="2417" y="7846"/>
                    <a:pt x="2477" y="7787"/>
                    <a:pt x="2536" y="7763"/>
                  </a:cubicBezTo>
                  <a:lnTo>
                    <a:pt x="2965" y="7608"/>
                  </a:lnTo>
                  <a:lnTo>
                    <a:pt x="2965" y="7894"/>
                  </a:lnTo>
                  <a:cubicBezTo>
                    <a:pt x="2965" y="8549"/>
                    <a:pt x="3501" y="9085"/>
                    <a:pt x="4156" y="9085"/>
                  </a:cubicBezTo>
                  <a:cubicBezTo>
                    <a:pt x="4394" y="9085"/>
                    <a:pt x="4620" y="9013"/>
                    <a:pt x="4810" y="8894"/>
                  </a:cubicBezTo>
                  <a:cubicBezTo>
                    <a:pt x="4882" y="8847"/>
                    <a:pt x="4906" y="8739"/>
                    <a:pt x="4858" y="8668"/>
                  </a:cubicBezTo>
                  <a:cubicBezTo>
                    <a:pt x="4827" y="8622"/>
                    <a:pt x="4772" y="8596"/>
                    <a:pt x="4717" y="8596"/>
                  </a:cubicBezTo>
                  <a:cubicBezTo>
                    <a:pt x="4687" y="8596"/>
                    <a:pt x="4657" y="8603"/>
                    <a:pt x="4632" y="8620"/>
                  </a:cubicBezTo>
                  <a:cubicBezTo>
                    <a:pt x="4489" y="8716"/>
                    <a:pt x="4322" y="8775"/>
                    <a:pt x="4156" y="8775"/>
                  </a:cubicBezTo>
                  <a:cubicBezTo>
                    <a:pt x="3679" y="8775"/>
                    <a:pt x="3298" y="8382"/>
                    <a:pt x="3298" y="7906"/>
                  </a:cubicBezTo>
                  <a:lnTo>
                    <a:pt x="3298" y="7013"/>
                  </a:lnTo>
                  <a:cubicBezTo>
                    <a:pt x="3560" y="7120"/>
                    <a:pt x="3858" y="7180"/>
                    <a:pt x="4156" y="7180"/>
                  </a:cubicBezTo>
                  <a:cubicBezTo>
                    <a:pt x="4465" y="7180"/>
                    <a:pt x="4751" y="7120"/>
                    <a:pt x="5025" y="7013"/>
                  </a:cubicBezTo>
                  <a:close/>
                  <a:moveTo>
                    <a:pt x="3786" y="0"/>
                  </a:moveTo>
                  <a:cubicBezTo>
                    <a:pt x="3322" y="0"/>
                    <a:pt x="2941" y="381"/>
                    <a:pt x="2941" y="857"/>
                  </a:cubicBezTo>
                  <a:cubicBezTo>
                    <a:pt x="2941" y="917"/>
                    <a:pt x="2953" y="976"/>
                    <a:pt x="2953" y="1048"/>
                  </a:cubicBezTo>
                  <a:cubicBezTo>
                    <a:pt x="1786" y="1119"/>
                    <a:pt x="881" y="2072"/>
                    <a:pt x="881" y="3251"/>
                  </a:cubicBezTo>
                  <a:cubicBezTo>
                    <a:pt x="881" y="3596"/>
                    <a:pt x="965" y="3953"/>
                    <a:pt x="1119" y="4263"/>
                  </a:cubicBezTo>
                  <a:cubicBezTo>
                    <a:pt x="1072" y="4346"/>
                    <a:pt x="1048" y="4441"/>
                    <a:pt x="1048" y="4548"/>
                  </a:cubicBezTo>
                  <a:cubicBezTo>
                    <a:pt x="1048" y="4870"/>
                    <a:pt x="1310" y="5120"/>
                    <a:pt x="1620" y="5120"/>
                  </a:cubicBezTo>
                  <a:lnTo>
                    <a:pt x="1739" y="5120"/>
                  </a:lnTo>
                  <a:cubicBezTo>
                    <a:pt x="1846" y="5870"/>
                    <a:pt x="2298" y="6489"/>
                    <a:pt x="2917" y="6870"/>
                  </a:cubicBezTo>
                  <a:lnTo>
                    <a:pt x="2917" y="7263"/>
                  </a:lnTo>
                  <a:lnTo>
                    <a:pt x="2382" y="7442"/>
                  </a:lnTo>
                  <a:cubicBezTo>
                    <a:pt x="2191" y="7525"/>
                    <a:pt x="2060" y="7680"/>
                    <a:pt x="2048" y="7894"/>
                  </a:cubicBezTo>
                  <a:lnTo>
                    <a:pt x="2048" y="7918"/>
                  </a:lnTo>
                  <a:lnTo>
                    <a:pt x="786" y="8370"/>
                  </a:lnTo>
                  <a:cubicBezTo>
                    <a:pt x="310" y="8537"/>
                    <a:pt x="0" y="8977"/>
                    <a:pt x="0" y="9489"/>
                  </a:cubicBezTo>
                  <a:lnTo>
                    <a:pt x="0" y="10799"/>
                  </a:lnTo>
                  <a:cubicBezTo>
                    <a:pt x="0" y="10882"/>
                    <a:pt x="72" y="10954"/>
                    <a:pt x="167" y="10954"/>
                  </a:cubicBezTo>
                  <a:cubicBezTo>
                    <a:pt x="250" y="10954"/>
                    <a:pt x="334" y="10882"/>
                    <a:pt x="334" y="10799"/>
                  </a:cubicBezTo>
                  <a:lnTo>
                    <a:pt x="334" y="9489"/>
                  </a:lnTo>
                  <a:cubicBezTo>
                    <a:pt x="334" y="9382"/>
                    <a:pt x="346" y="9263"/>
                    <a:pt x="393" y="9168"/>
                  </a:cubicBezTo>
                  <a:lnTo>
                    <a:pt x="1203" y="9870"/>
                  </a:lnTo>
                  <a:cubicBezTo>
                    <a:pt x="1322" y="9978"/>
                    <a:pt x="1381" y="10109"/>
                    <a:pt x="1381" y="10275"/>
                  </a:cubicBezTo>
                  <a:lnTo>
                    <a:pt x="1381" y="10799"/>
                  </a:lnTo>
                  <a:cubicBezTo>
                    <a:pt x="1381" y="10882"/>
                    <a:pt x="1465" y="10954"/>
                    <a:pt x="1548" y="10954"/>
                  </a:cubicBezTo>
                  <a:cubicBezTo>
                    <a:pt x="1643" y="10954"/>
                    <a:pt x="1715" y="10882"/>
                    <a:pt x="1715" y="10799"/>
                  </a:cubicBezTo>
                  <a:lnTo>
                    <a:pt x="1715" y="10275"/>
                  </a:lnTo>
                  <a:cubicBezTo>
                    <a:pt x="1715" y="10025"/>
                    <a:pt x="1608" y="9799"/>
                    <a:pt x="1417" y="9632"/>
                  </a:cubicBezTo>
                  <a:lnTo>
                    <a:pt x="572" y="8906"/>
                  </a:lnTo>
                  <a:cubicBezTo>
                    <a:pt x="655" y="8799"/>
                    <a:pt x="774" y="8727"/>
                    <a:pt x="905" y="8680"/>
                  </a:cubicBezTo>
                  <a:lnTo>
                    <a:pt x="2036" y="8275"/>
                  </a:lnTo>
                  <a:cubicBezTo>
                    <a:pt x="2060" y="8787"/>
                    <a:pt x="2191" y="9192"/>
                    <a:pt x="2298" y="9454"/>
                  </a:cubicBezTo>
                  <a:cubicBezTo>
                    <a:pt x="2425" y="9776"/>
                    <a:pt x="2729" y="9970"/>
                    <a:pt x="3057" y="9970"/>
                  </a:cubicBezTo>
                  <a:cubicBezTo>
                    <a:pt x="3129" y="9970"/>
                    <a:pt x="3202" y="9961"/>
                    <a:pt x="3274" y="9942"/>
                  </a:cubicBezTo>
                  <a:lnTo>
                    <a:pt x="4096" y="9739"/>
                  </a:lnTo>
                  <a:lnTo>
                    <a:pt x="4918" y="9942"/>
                  </a:lnTo>
                  <a:cubicBezTo>
                    <a:pt x="4989" y="9966"/>
                    <a:pt x="5049" y="9978"/>
                    <a:pt x="5120" y="9978"/>
                  </a:cubicBezTo>
                  <a:cubicBezTo>
                    <a:pt x="5453" y="9978"/>
                    <a:pt x="5763" y="9787"/>
                    <a:pt x="5894" y="9454"/>
                  </a:cubicBezTo>
                  <a:cubicBezTo>
                    <a:pt x="6001" y="9192"/>
                    <a:pt x="6132" y="8787"/>
                    <a:pt x="6144" y="8299"/>
                  </a:cubicBezTo>
                  <a:lnTo>
                    <a:pt x="7275" y="8692"/>
                  </a:lnTo>
                  <a:cubicBezTo>
                    <a:pt x="7418" y="8739"/>
                    <a:pt x="7537" y="8835"/>
                    <a:pt x="7620" y="8918"/>
                  </a:cubicBezTo>
                  <a:lnTo>
                    <a:pt x="6775" y="9644"/>
                  </a:lnTo>
                  <a:cubicBezTo>
                    <a:pt x="6584" y="9811"/>
                    <a:pt x="6477" y="10037"/>
                    <a:pt x="6477" y="10287"/>
                  </a:cubicBezTo>
                  <a:lnTo>
                    <a:pt x="6477" y="10811"/>
                  </a:lnTo>
                  <a:cubicBezTo>
                    <a:pt x="6477" y="10894"/>
                    <a:pt x="6549" y="10978"/>
                    <a:pt x="6644" y="10978"/>
                  </a:cubicBezTo>
                  <a:cubicBezTo>
                    <a:pt x="6727" y="10978"/>
                    <a:pt x="6799" y="10894"/>
                    <a:pt x="6799" y="10811"/>
                  </a:cubicBezTo>
                  <a:lnTo>
                    <a:pt x="6799" y="10287"/>
                  </a:lnTo>
                  <a:cubicBezTo>
                    <a:pt x="6799" y="10144"/>
                    <a:pt x="6858" y="9990"/>
                    <a:pt x="6977" y="9882"/>
                  </a:cubicBezTo>
                  <a:lnTo>
                    <a:pt x="7787" y="9204"/>
                  </a:lnTo>
                  <a:cubicBezTo>
                    <a:pt x="7835" y="9311"/>
                    <a:pt x="7846" y="9406"/>
                    <a:pt x="7846" y="9513"/>
                  </a:cubicBezTo>
                  <a:lnTo>
                    <a:pt x="7846" y="10823"/>
                  </a:lnTo>
                  <a:cubicBezTo>
                    <a:pt x="7846" y="10918"/>
                    <a:pt x="7918" y="10990"/>
                    <a:pt x="8013" y="10990"/>
                  </a:cubicBezTo>
                  <a:cubicBezTo>
                    <a:pt x="8097" y="10990"/>
                    <a:pt x="8168" y="10918"/>
                    <a:pt x="8168" y="10823"/>
                  </a:cubicBezTo>
                  <a:lnTo>
                    <a:pt x="8168" y="9513"/>
                  </a:lnTo>
                  <a:cubicBezTo>
                    <a:pt x="8239" y="8977"/>
                    <a:pt x="7918" y="8513"/>
                    <a:pt x="7442" y="8358"/>
                  </a:cubicBezTo>
                  <a:lnTo>
                    <a:pt x="6215" y="7918"/>
                  </a:lnTo>
                  <a:lnTo>
                    <a:pt x="6215" y="7894"/>
                  </a:lnTo>
                  <a:cubicBezTo>
                    <a:pt x="6192" y="7680"/>
                    <a:pt x="6061" y="7501"/>
                    <a:pt x="5870" y="7442"/>
                  </a:cubicBezTo>
                  <a:lnTo>
                    <a:pt x="5334" y="7263"/>
                  </a:lnTo>
                  <a:lnTo>
                    <a:pt x="5334" y="6870"/>
                  </a:lnTo>
                  <a:cubicBezTo>
                    <a:pt x="5953" y="6513"/>
                    <a:pt x="6406" y="5870"/>
                    <a:pt x="6513" y="5120"/>
                  </a:cubicBezTo>
                  <a:lnTo>
                    <a:pt x="6632" y="5120"/>
                  </a:lnTo>
                  <a:cubicBezTo>
                    <a:pt x="6954" y="5120"/>
                    <a:pt x="7204" y="4858"/>
                    <a:pt x="7204" y="4548"/>
                  </a:cubicBezTo>
                  <a:cubicBezTo>
                    <a:pt x="7204" y="4441"/>
                    <a:pt x="7180" y="4346"/>
                    <a:pt x="7132" y="4263"/>
                  </a:cubicBezTo>
                  <a:cubicBezTo>
                    <a:pt x="7299" y="3953"/>
                    <a:pt x="7370" y="3608"/>
                    <a:pt x="7370" y="3251"/>
                  </a:cubicBezTo>
                  <a:cubicBezTo>
                    <a:pt x="7370" y="2072"/>
                    <a:pt x="6453" y="1107"/>
                    <a:pt x="5299" y="1048"/>
                  </a:cubicBezTo>
                  <a:cubicBezTo>
                    <a:pt x="5322" y="988"/>
                    <a:pt x="5322" y="929"/>
                    <a:pt x="5322" y="857"/>
                  </a:cubicBezTo>
                  <a:cubicBezTo>
                    <a:pt x="5322" y="393"/>
                    <a:pt x="4941" y="0"/>
                    <a:pt x="4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4" name="Google Shape;7484;p80"/>
            <p:cNvSpPr/>
            <p:nvPr/>
          </p:nvSpPr>
          <p:spPr>
            <a:xfrm>
              <a:off x="5916547" y="3055828"/>
              <a:ext cx="43402" cy="15396"/>
            </a:xfrm>
            <a:custGeom>
              <a:avLst/>
              <a:gdLst/>
              <a:ahLst/>
              <a:cxnLst/>
              <a:rect l="l" t="t" r="r" b="b"/>
              <a:pathLst>
                <a:path w="1370" h="486" extrusionOk="0">
                  <a:moveTo>
                    <a:pt x="173" y="1"/>
                  </a:moveTo>
                  <a:cubicBezTo>
                    <a:pt x="131" y="1"/>
                    <a:pt x="89" y="16"/>
                    <a:pt x="60" y="45"/>
                  </a:cubicBezTo>
                  <a:cubicBezTo>
                    <a:pt x="0" y="105"/>
                    <a:pt x="0" y="200"/>
                    <a:pt x="60" y="260"/>
                  </a:cubicBezTo>
                  <a:cubicBezTo>
                    <a:pt x="191" y="403"/>
                    <a:pt x="429" y="486"/>
                    <a:pt x="691" y="486"/>
                  </a:cubicBezTo>
                  <a:cubicBezTo>
                    <a:pt x="941" y="486"/>
                    <a:pt x="1179" y="414"/>
                    <a:pt x="1310" y="260"/>
                  </a:cubicBezTo>
                  <a:cubicBezTo>
                    <a:pt x="1369" y="200"/>
                    <a:pt x="1369" y="105"/>
                    <a:pt x="1310" y="45"/>
                  </a:cubicBezTo>
                  <a:cubicBezTo>
                    <a:pt x="1280" y="16"/>
                    <a:pt x="1241" y="1"/>
                    <a:pt x="1201" y="1"/>
                  </a:cubicBezTo>
                  <a:cubicBezTo>
                    <a:pt x="1161" y="1"/>
                    <a:pt x="1119" y="16"/>
                    <a:pt x="1084" y="45"/>
                  </a:cubicBezTo>
                  <a:cubicBezTo>
                    <a:pt x="1024" y="105"/>
                    <a:pt x="893" y="164"/>
                    <a:pt x="691" y="164"/>
                  </a:cubicBezTo>
                  <a:cubicBezTo>
                    <a:pt x="476" y="164"/>
                    <a:pt x="345" y="81"/>
                    <a:pt x="286" y="45"/>
                  </a:cubicBezTo>
                  <a:cubicBezTo>
                    <a:pt x="256" y="16"/>
                    <a:pt x="214"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5" name="Google Shape;7485;p80"/>
            <p:cNvSpPr/>
            <p:nvPr/>
          </p:nvSpPr>
          <p:spPr>
            <a:xfrm>
              <a:off x="5900707" y="3012363"/>
              <a:ext cx="10201" cy="15492"/>
            </a:xfrm>
            <a:custGeom>
              <a:avLst/>
              <a:gdLst/>
              <a:ahLst/>
              <a:cxnLst/>
              <a:rect l="l" t="t" r="r" b="b"/>
              <a:pathLst>
                <a:path w="322" h="489" extrusionOk="0">
                  <a:moveTo>
                    <a:pt x="167" y="1"/>
                  </a:moveTo>
                  <a:cubicBezTo>
                    <a:pt x="71" y="1"/>
                    <a:pt x="0" y="72"/>
                    <a:pt x="0" y="167"/>
                  </a:cubicBezTo>
                  <a:lnTo>
                    <a:pt x="0" y="322"/>
                  </a:lnTo>
                  <a:cubicBezTo>
                    <a:pt x="0" y="417"/>
                    <a:pt x="71" y="489"/>
                    <a:pt x="167" y="489"/>
                  </a:cubicBezTo>
                  <a:cubicBezTo>
                    <a:pt x="250" y="489"/>
                    <a:pt x="321" y="417"/>
                    <a:pt x="321" y="322"/>
                  </a:cubicBezTo>
                  <a:lnTo>
                    <a:pt x="321" y="167"/>
                  </a:lnTo>
                  <a:cubicBezTo>
                    <a:pt x="321"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6" name="Google Shape;7486;p80"/>
            <p:cNvSpPr/>
            <p:nvPr/>
          </p:nvSpPr>
          <p:spPr>
            <a:xfrm>
              <a:off x="5965556" y="3012363"/>
              <a:ext cx="10613" cy="15492"/>
            </a:xfrm>
            <a:custGeom>
              <a:avLst/>
              <a:gdLst/>
              <a:ahLst/>
              <a:cxnLst/>
              <a:rect l="l" t="t" r="r" b="b"/>
              <a:pathLst>
                <a:path w="335" h="489" extrusionOk="0">
                  <a:moveTo>
                    <a:pt x="168" y="1"/>
                  </a:moveTo>
                  <a:cubicBezTo>
                    <a:pt x="84" y="1"/>
                    <a:pt x="1" y="72"/>
                    <a:pt x="1" y="167"/>
                  </a:cubicBezTo>
                  <a:lnTo>
                    <a:pt x="1" y="322"/>
                  </a:lnTo>
                  <a:cubicBezTo>
                    <a:pt x="1" y="417"/>
                    <a:pt x="84" y="489"/>
                    <a:pt x="168" y="489"/>
                  </a:cubicBezTo>
                  <a:cubicBezTo>
                    <a:pt x="251" y="489"/>
                    <a:pt x="334" y="417"/>
                    <a:pt x="334" y="322"/>
                  </a:cubicBezTo>
                  <a:lnTo>
                    <a:pt x="334" y="167"/>
                  </a:lnTo>
                  <a:cubicBezTo>
                    <a:pt x="334" y="60"/>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7" name="Google Shape;7487;p80"/>
            <p:cNvSpPr/>
            <p:nvPr/>
          </p:nvSpPr>
          <p:spPr>
            <a:xfrm>
              <a:off x="5933116" y="3206625"/>
              <a:ext cx="10613" cy="10201"/>
            </a:xfrm>
            <a:custGeom>
              <a:avLst/>
              <a:gdLst/>
              <a:ahLst/>
              <a:cxnLst/>
              <a:rect l="l" t="t" r="r" b="b"/>
              <a:pathLst>
                <a:path w="335" h="322" extrusionOk="0">
                  <a:moveTo>
                    <a:pt x="168" y="0"/>
                  </a:moveTo>
                  <a:cubicBezTo>
                    <a:pt x="72" y="0"/>
                    <a:pt x="1" y="72"/>
                    <a:pt x="1" y="167"/>
                  </a:cubicBezTo>
                  <a:cubicBezTo>
                    <a:pt x="1" y="250"/>
                    <a:pt x="72" y="322"/>
                    <a:pt x="168" y="322"/>
                  </a:cubicBezTo>
                  <a:cubicBezTo>
                    <a:pt x="251" y="322"/>
                    <a:pt x="334" y="250"/>
                    <a:pt x="334" y="167"/>
                  </a:cubicBez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88" name="Google Shape;7488;p80"/>
          <p:cNvGrpSpPr/>
          <p:nvPr/>
        </p:nvGrpSpPr>
        <p:grpSpPr>
          <a:xfrm>
            <a:off x="5355653" y="2881493"/>
            <a:ext cx="262184" cy="346643"/>
            <a:chOff x="5355653" y="2881493"/>
            <a:chExt cx="262184" cy="346643"/>
          </a:xfrm>
        </p:grpSpPr>
        <p:sp>
          <p:nvSpPr>
            <p:cNvPr id="7489" name="Google Shape;7489;p80"/>
            <p:cNvSpPr/>
            <p:nvPr/>
          </p:nvSpPr>
          <p:spPr>
            <a:xfrm>
              <a:off x="5465044" y="3060359"/>
              <a:ext cx="43402" cy="15777"/>
            </a:xfrm>
            <a:custGeom>
              <a:avLst/>
              <a:gdLst/>
              <a:ahLst/>
              <a:cxnLst/>
              <a:rect l="l" t="t" r="r" b="b"/>
              <a:pathLst>
                <a:path w="1370" h="498" extrusionOk="0">
                  <a:moveTo>
                    <a:pt x="167" y="1"/>
                  </a:moveTo>
                  <a:cubicBezTo>
                    <a:pt x="128" y="1"/>
                    <a:pt x="90" y="15"/>
                    <a:pt x="60" y="45"/>
                  </a:cubicBezTo>
                  <a:cubicBezTo>
                    <a:pt x="0" y="105"/>
                    <a:pt x="0" y="212"/>
                    <a:pt x="60" y="271"/>
                  </a:cubicBezTo>
                  <a:cubicBezTo>
                    <a:pt x="191" y="402"/>
                    <a:pt x="429" y="498"/>
                    <a:pt x="679" y="498"/>
                  </a:cubicBezTo>
                  <a:cubicBezTo>
                    <a:pt x="941" y="498"/>
                    <a:pt x="1167" y="414"/>
                    <a:pt x="1310" y="271"/>
                  </a:cubicBezTo>
                  <a:cubicBezTo>
                    <a:pt x="1370" y="212"/>
                    <a:pt x="1370" y="117"/>
                    <a:pt x="1310" y="45"/>
                  </a:cubicBezTo>
                  <a:cubicBezTo>
                    <a:pt x="1280" y="15"/>
                    <a:pt x="1239" y="1"/>
                    <a:pt x="1197" y="1"/>
                  </a:cubicBezTo>
                  <a:cubicBezTo>
                    <a:pt x="1155" y="1"/>
                    <a:pt x="1114" y="15"/>
                    <a:pt x="1084" y="45"/>
                  </a:cubicBezTo>
                  <a:cubicBezTo>
                    <a:pt x="1024" y="105"/>
                    <a:pt x="893" y="164"/>
                    <a:pt x="679" y="164"/>
                  </a:cubicBezTo>
                  <a:cubicBezTo>
                    <a:pt x="477" y="164"/>
                    <a:pt x="346" y="93"/>
                    <a:pt x="274" y="45"/>
                  </a:cubicBezTo>
                  <a:cubicBezTo>
                    <a:pt x="244" y="15"/>
                    <a:pt x="206"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0" name="Google Shape;7490;p80"/>
            <p:cNvSpPr/>
            <p:nvPr/>
          </p:nvSpPr>
          <p:spPr>
            <a:xfrm>
              <a:off x="5448823" y="3022564"/>
              <a:ext cx="10581" cy="15872"/>
            </a:xfrm>
            <a:custGeom>
              <a:avLst/>
              <a:gdLst/>
              <a:ahLst/>
              <a:cxnLst/>
              <a:rect l="l" t="t" r="r" b="b"/>
              <a:pathLst>
                <a:path w="334" h="501" extrusionOk="0">
                  <a:moveTo>
                    <a:pt x="167" y="0"/>
                  </a:moveTo>
                  <a:cubicBezTo>
                    <a:pt x="84" y="0"/>
                    <a:pt x="0" y="83"/>
                    <a:pt x="0" y="167"/>
                  </a:cubicBezTo>
                  <a:lnTo>
                    <a:pt x="0" y="333"/>
                  </a:lnTo>
                  <a:cubicBezTo>
                    <a:pt x="0" y="417"/>
                    <a:pt x="84" y="500"/>
                    <a:pt x="167" y="500"/>
                  </a:cubicBezTo>
                  <a:cubicBezTo>
                    <a:pt x="262" y="500"/>
                    <a:pt x="334" y="417"/>
                    <a:pt x="334" y="333"/>
                  </a:cubicBezTo>
                  <a:lnTo>
                    <a:pt x="334" y="167"/>
                  </a:lnTo>
                  <a:cubicBezTo>
                    <a:pt x="334" y="60"/>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1" name="Google Shape;7491;p80"/>
            <p:cNvSpPr/>
            <p:nvPr/>
          </p:nvSpPr>
          <p:spPr>
            <a:xfrm>
              <a:off x="5514084" y="3022564"/>
              <a:ext cx="10201" cy="15872"/>
            </a:xfrm>
            <a:custGeom>
              <a:avLst/>
              <a:gdLst/>
              <a:ahLst/>
              <a:cxnLst/>
              <a:rect l="l" t="t" r="r" b="b"/>
              <a:pathLst>
                <a:path w="322" h="501" extrusionOk="0">
                  <a:moveTo>
                    <a:pt x="167" y="0"/>
                  </a:moveTo>
                  <a:cubicBezTo>
                    <a:pt x="72" y="0"/>
                    <a:pt x="0" y="83"/>
                    <a:pt x="0" y="167"/>
                  </a:cubicBezTo>
                  <a:lnTo>
                    <a:pt x="0" y="333"/>
                  </a:lnTo>
                  <a:cubicBezTo>
                    <a:pt x="0" y="417"/>
                    <a:pt x="72" y="500"/>
                    <a:pt x="167" y="500"/>
                  </a:cubicBezTo>
                  <a:cubicBezTo>
                    <a:pt x="250" y="500"/>
                    <a:pt x="322" y="417"/>
                    <a:pt x="322" y="333"/>
                  </a:cubicBezTo>
                  <a:lnTo>
                    <a:pt x="322" y="167"/>
                  </a:lnTo>
                  <a:cubicBezTo>
                    <a:pt x="322" y="60"/>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2" name="Google Shape;7492;p80"/>
            <p:cNvSpPr/>
            <p:nvPr/>
          </p:nvSpPr>
          <p:spPr>
            <a:xfrm>
              <a:off x="5355653" y="2881493"/>
              <a:ext cx="262184" cy="346643"/>
            </a:xfrm>
            <a:custGeom>
              <a:avLst/>
              <a:gdLst/>
              <a:ahLst/>
              <a:cxnLst/>
              <a:rect l="l" t="t" r="r" b="b"/>
              <a:pathLst>
                <a:path w="8276" h="10942" extrusionOk="0">
                  <a:moveTo>
                    <a:pt x="4656" y="322"/>
                  </a:moveTo>
                  <a:cubicBezTo>
                    <a:pt x="4942" y="322"/>
                    <a:pt x="5180" y="560"/>
                    <a:pt x="5180" y="845"/>
                  </a:cubicBezTo>
                  <a:cubicBezTo>
                    <a:pt x="5180" y="988"/>
                    <a:pt x="5120" y="1119"/>
                    <a:pt x="5013" y="1215"/>
                  </a:cubicBezTo>
                  <a:cubicBezTo>
                    <a:pt x="4894" y="1203"/>
                    <a:pt x="4775" y="1179"/>
                    <a:pt x="4656" y="1179"/>
                  </a:cubicBezTo>
                  <a:lnTo>
                    <a:pt x="3632" y="1179"/>
                  </a:lnTo>
                  <a:cubicBezTo>
                    <a:pt x="3513" y="1179"/>
                    <a:pt x="3394" y="1203"/>
                    <a:pt x="3275" y="1215"/>
                  </a:cubicBezTo>
                  <a:cubicBezTo>
                    <a:pt x="3168" y="1107"/>
                    <a:pt x="3108" y="976"/>
                    <a:pt x="3108" y="845"/>
                  </a:cubicBezTo>
                  <a:cubicBezTo>
                    <a:pt x="3096" y="560"/>
                    <a:pt x="3334" y="322"/>
                    <a:pt x="3632" y="322"/>
                  </a:cubicBezTo>
                  <a:close/>
                  <a:moveTo>
                    <a:pt x="4632" y="1512"/>
                  </a:moveTo>
                  <a:cubicBezTo>
                    <a:pt x="5858" y="1512"/>
                    <a:pt x="6858" y="2512"/>
                    <a:pt x="6858" y="3739"/>
                  </a:cubicBezTo>
                  <a:lnTo>
                    <a:pt x="6858" y="4155"/>
                  </a:lnTo>
                  <a:cubicBezTo>
                    <a:pt x="6787" y="4120"/>
                    <a:pt x="6680" y="4096"/>
                    <a:pt x="6597" y="4096"/>
                  </a:cubicBezTo>
                  <a:lnTo>
                    <a:pt x="6489" y="4096"/>
                  </a:lnTo>
                  <a:lnTo>
                    <a:pt x="6489" y="4084"/>
                  </a:lnTo>
                  <a:lnTo>
                    <a:pt x="6489" y="3917"/>
                  </a:lnTo>
                  <a:cubicBezTo>
                    <a:pt x="6489" y="3834"/>
                    <a:pt x="6418" y="3762"/>
                    <a:pt x="6323" y="3762"/>
                  </a:cubicBezTo>
                  <a:lnTo>
                    <a:pt x="5418" y="3762"/>
                  </a:lnTo>
                  <a:lnTo>
                    <a:pt x="5287" y="3191"/>
                  </a:lnTo>
                  <a:cubicBezTo>
                    <a:pt x="5263" y="3131"/>
                    <a:pt x="5227" y="3084"/>
                    <a:pt x="5168" y="3072"/>
                  </a:cubicBezTo>
                  <a:cubicBezTo>
                    <a:pt x="5154" y="3069"/>
                    <a:pt x="5140" y="3068"/>
                    <a:pt x="5126" y="3068"/>
                  </a:cubicBezTo>
                  <a:cubicBezTo>
                    <a:pt x="5081" y="3068"/>
                    <a:pt x="5040" y="3083"/>
                    <a:pt x="5013" y="3120"/>
                  </a:cubicBezTo>
                  <a:lnTo>
                    <a:pt x="4370" y="3762"/>
                  </a:lnTo>
                  <a:lnTo>
                    <a:pt x="2906" y="3762"/>
                  </a:lnTo>
                  <a:cubicBezTo>
                    <a:pt x="2810" y="3762"/>
                    <a:pt x="2739" y="3834"/>
                    <a:pt x="2739" y="3917"/>
                  </a:cubicBezTo>
                  <a:cubicBezTo>
                    <a:pt x="2739" y="4012"/>
                    <a:pt x="2810" y="4084"/>
                    <a:pt x="2906" y="4084"/>
                  </a:cubicBezTo>
                  <a:lnTo>
                    <a:pt x="4430" y="4084"/>
                  </a:lnTo>
                  <a:cubicBezTo>
                    <a:pt x="4477" y="4084"/>
                    <a:pt x="4525" y="4072"/>
                    <a:pt x="4549" y="4036"/>
                  </a:cubicBezTo>
                  <a:lnTo>
                    <a:pt x="5049" y="3548"/>
                  </a:lnTo>
                  <a:lnTo>
                    <a:pt x="5144" y="3965"/>
                  </a:lnTo>
                  <a:cubicBezTo>
                    <a:pt x="5168" y="4036"/>
                    <a:pt x="5227" y="4084"/>
                    <a:pt x="5299" y="4084"/>
                  </a:cubicBezTo>
                  <a:lnTo>
                    <a:pt x="6156" y="4084"/>
                  </a:lnTo>
                  <a:lnTo>
                    <a:pt x="6156" y="4096"/>
                  </a:lnTo>
                  <a:cubicBezTo>
                    <a:pt x="6156" y="4191"/>
                    <a:pt x="6192" y="4274"/>
                    <a:pt x="6263" y="4334"/>
                  </a:cubicBezTo>
                  <a:cubicBezTo>
                    <a:pt x="6323" y="4393"/>
                    <a:pt x="6418" y="4441"/>
                    <a:pt x="6501" y="4441"/>
                  </a:cubicBezTo>
                  <a:lnTo>
                    <a:pt x="6597" y="4441"/>
                  </a:lnTo>
                  <a:cubicBezTo>
                    <a:pt x="6739" y="4441"/>
                    <a:pt x="6858" y="4560"/>
                    <a:pt x="6858" y="4715"/>
                  </a:cubicBezTo>
                  <a:cubicBezTo>
                    <a:pt x="6858" y="4858"/>
                    <a:pt x="6739" y="4977"/>
                    <a:pt x="6597" y="4977"/>
                  </a:cubicBezTo>
                  <a:lnTo>
                    <a:pt x="6501" y="4977"/>
                  </a:lnTo>
                  <a:lnTo>
                    <a:pt x="6501" y="4965"/>
                  </a:lnTo>
                  <a:cubicBezTo>
                    <a:pt x="6501" y="4870"/>
                    <a:pt x="6430" y="4798"/>
                    <a:pt x="6335" y="4798"/>
                  </a:cubicBezTo>
                  <a:cubicBezTo>
                    <a:pt x="6251" y="4798"/>
                    <a:pt x="6180" y="4870"/>
                    <a:pt x="6180" y="4965"/>
                  </a:cubicBezTo>
                  <a:cubicBezTo>
                    <a:pt x="6180" y="6096"/>
                    <a:pt x="5251" y="7037"/>
                    <a:pt x="4108" y="7037"/>
                  </a:cubicBezTo>
                  <a:cubicBezTo>
                    <a:pt x="2965" y="7037"/>
                    <a:pt x="2072" y="6096"/>
                    <a:pt x="2072" y="4953"/>
                  </a:cubicBezTo>
                  <a:cubicBezTo>
                    <a:pt x="2072" y="4858"/>
                    <a:pt x="1989" y="4786"/>
                    <a:pt x="1905" y="4786"/>
                  </a:cubicBezTo>
                  <a:cubicBezTo>
                    <a:pt x="1810" y="4786"/>
                    <a:pt x="1739" y="4858"/>
                    <a:pt x="1739" y="4953"/>
                  </a:cubicBezTo>
                  <a:lnTo>
                    <a:pt x="1739" y="4965"/>
                  </a:lnTo>
                  <a:lnTo>
                    <a:pt x="1655" y="4965"/>
                  </a:lnTo>
                  <a:cubicBezTo>
                    <a:pt x="1501" y="4965"/>
                    <a:pt x="1382" y="4846"/>
                    <a:pt x="1382" y="4691"/>
                  </a:cubicBezTo>
                  <a:cubicBezTo>
                    <a:pt x="1382" y="4548"/>
                    <a:pt x="1501" y="4429"/>
                    <a:pt x="1655" y="4429"/>
                  </a:cubicBezTo>
                  <a:lnTo>
                    <a:pt x="1739" y="4429"/>
                  </a:lnTo>
                  <a:cubicBezTo>
                    <a:pt x="1917" y="4429"/>
                    <a:pt x="2072" y="4274"/>
                    <a:pt x="2072" y="4096"/>
                  </a:cubicBezTo>
                  <a:lnTo>
                    <a:pt x="2072" y="4084"/>
                  </a:lnTo>
                  <a:lnTo>
                    <a:pt x="2251" y="4084"/>
                  </a:lnTo>
                  <a:cubicBezTo>
                    <a:pt x="2334" y="4084"/>
                    <a:pt x="2406" y="4012"/>
                    <a:pt x="2406" y="3917"/>
                  </a:cubicBezTo>
                  <a:cubicBezTo>
                    <a:pt x="2406" y="3834"/>
                    <a:pt x="2334" y="3762"/>
                    <a:pt x="2251" y="3762"/>
                  </a:cubicBezTo>
                  <a:lnTo>
                    <a:pt x="1905" y="3762"/>
                  </a:lnTo>
                  <a:cubicBezTo>
                    <a:pt x="1810" y="3762"/>
                    <a:pt x="1739" y="3834"/>
                    <a:pt x="1739" y="3917"/>
                  </a:cubicBezTo>
                  <a:lnTo>
                    <a:pt x="1739" y="4084"/>
                  </a:lnTo>
                  <a:cubicBezTo>
                    <a:pt x="1739" y="4084"/>
                    <a:pt x="1739" y="4096"/>
                    <a:pt x="1727" y="4096"/>
                  </a:cubicBezTo>
                  <a:lnTo>
                    <a:pt x="1632" y="4096"/>
                  </a:lnTo>
                  <a:cubicBezTo>
                    <a:pt x="1548" y="4096"/>
                    <a:pt x="1441" y="4132"/>
                    <a:pt x="1370" y="4155"/>
                  </a:cubicBezTo>
                  <a:lnTo>
                    <a:pt x="1370" y="3739"/>
                  </a:lnTo>
                  <a:cubicBezTo>
                    <a:pt x="1370" y="2512"/>
                    <a:pt x="2370" y="1512"/>
                    <a:pt x="3596" y="1512"/>
                  </a:cubicBezTo>
                  <a:close/>
                  <a:moveTo>
                    <a:pt x="2965" y="7513"/>
                  </a:moveTo>
                  <a:cubicBezTo>
                    <a:pt x="2941" y="7656"/>
                    <a:pt x="2858" y="7775"/>
                    <a:pt x="2715" y="7834"/>
                  </a:cubicBezTo>
                  <a:lnTo>
                    <a:pt x="2679" y="7846"/>
                  </a:lnTo>
                  <a:cubicBezTo>
                    <a:pt x="2667" y="7834"/>
                    <a:pt x="2644" y="7834"/>
                    <a:pt x="2632" y="7822"/>
                  </a:cubicBezTo>
                  <a:cubicBezTo>
                    <a:pt x="2581" y="7786"/>
                    <a:pt x="2521" y="7772"/>
                    <a:pt x="2460" y="7772"/>
                  </a:cubicBezTo>
                  <a:cubicBezTo>
                    <a:pt x="2422" y="7772"/>
                    <a:pt x="2383" y="7778"/>
                    <a:pt x="2346" y="7787"/>
                  </a:cubicBezTo>
                  <a:lnTo>
                    <a:pt x="1858" y="7977"/>
                  </a:lnTo>
                  <a:cubicBezTo>
                    <a:pt x="1751" y="8025"/>
                    <a:pt x="1667" y="8120"/>
                    <a:pt x="1620" y="8227"/>
                  </a:cubicBezTo>
                  <a:lnTo>
                    <a:pt x="1394" y="8299"/>
                  </a:lnTo>
                  <a:lnTo>
                    <a:pt x="1394" y="8025"/>
                  </a:lnTo>
                  <a:cubicBezTo>
                    <a:pt x="1394" y="7751"/>
                    <a:pt x="1632" y="7513"/>
                    <a:pt x="1917" y="7513"/>
                  </a:cubicBezTo>
                  <a:close/>
                  <a:moveTo>
                    <a:pt x="6370" y="7513"/>
                  </a:moveTo>
                  <a:cubicBezTo>
                    <a:pt x="6656" y="7513"/>
                    <a:pt x="6894" y="7751"/>
                    <a:pt x="6894" y="8025"/>
                  </a:cubicBezTo>
                  <a:lnTo>
                    <a:pt x="6894" y="8299"/>
                  </a:lnTo>
                  <a:lnTo>
                    <a:pt x="6882" y="8299"/>
                  </a:lnTo>
                  <a:lnTo>
                    <a:pt x="6668" y="8227"/>
                  </a:lnTo>
                  <a:cubicBezTo>
                    <a:pt x="6620" y="8120"/>
                    <a:pt x="6525" y="8025"/>
                    <a:pt x="6430" y="7989"/>
                  </a:cubicBezTo>
                  <a:lnTo>
                    <a:pt x="5942" y="7787"/>
                  </a:lnTo>
                  <a:cubicBezTo>
                    <a:pt x="5905" y="7778"/>
                    <a:pt x="5866" y="7772"/>
                    <a:pt x="5828" y="7772"/>
                  </a:cubicBezTo>
                  <a:cubicBezTo>
                    <a:pt x="5767" y="7772"/>
                    <a:pt x="5707" y="7786"/>
                    <a:pt x="5656" y="7822"/>
                  </a:cubicBezTo>
                  <a:cubicBezTo>
                    <a:pt x="5644" y="7834"/>
                    <a:pt x="5620" y="7834"/>
                    <a:pt x="5608" y="7846"/>
                  </a:cubicBezTo>
                  <a:lnTo>
                    <a:pt x="5561" y="7834"/>
                  </a:lnTo>
                  <a:cubicBezTo>
                    <a:pt x="5430" y="7787"/>
                    <a:pt x="5323" y="7656"/>
                    <a:pt x="5323" y="7513"/>
                  </a:cubicBezTo>
                  <a:close/>
                  <a:moveTo>
                    <a:pt x="2441" y="8084"/>
                  </a:moveTo>
                  <a:lnTo>
                    <a:pt x="2441" y="9073"/>
                  </a:lnTo>
                  <a:lnTo>
                    <a:pt x="1905" y="9073"/>
                  </a:lnTo>
                  <a:lnTo>
                    <a:pt x="1905" y="8382"/>
                  </a:lnTo>
                  <a:cubicBezTo>
                    <a:pt x="1905" y="8346"/>
                    <a:pt x="1929" y="8299"/>
                    <a:pt x="1977" y="8275"/>
                  </a:cubicBezTo>
                  <a:lnTo>
                    <a:pt x="2441" y="8084"/>
                  </a:lnTo>
                  <a:close/>
                  <a:moveTo>
                    <a:pt x="5835" y="8108"/>
                  </a:moveTo>
                  <a:lnTo>
                    <a:pt x="6287" y="8299"/>
                  </a:lnTo>
                  <a:cubicBezTo>
                    <a:pt x="6335" y="8311"/>
                    <a:pt x="6370" y="8358"/>
                    <a:pt x="6370" y="8406"/>
                  </a:cubicBezTo>
                  <a:lnTo>
                    <a:pt x="6370" y="9073"/>
                  </a:lnTo>
                  <a:lnTo>
                    <a:pt x="5835" y="9073"/>
                  </a:lnTo>
                  <a:lnTo>
                    <a:pt x="5835" y="8108"/>
                  </a:lnTo>
                  <a:close/>
                  <a:moveTo>
                    <a:pt x="4989" y="7168"/>
                  </a:moveTo>
                  <a:lnTo>
                    <a:pt x="4989" y="7489"/>
                  </a:lnTo>
                  <a:cubicBezTo>
                    <a:pt x="4989" y="7775"/>
                    <a:pt x="5168" y="8025"/>
                    <a:pt x="5430" y="8132"/>
                  </a:cubicBezTo>
                  <a:lnTo>
                    <a:pt x="5489" y="8168"/>
                  </a:lnTo>
                  <a:lnTo>
                    <a:pt x="5489" y="8406"/>
                  </a:lnTo>
                  <a:lnTo>
                    <a:pt x="5525" y="8406"/>
                  </a:lnTo>
                  <a:cubicBezTo>
                    <a:pt x="5251" y="8918"/>
                    <a:pt x="4727" y="9251"/>
                    <a:pt x="4132" y="9251"/>
                  </a:cubicBezTo>
                  <a:cubicBezTo>
                    <a:pt x="3560" y="9251"/>
                    <a:pt x="3025" y="8918"/>
                    <a:pt x="2751" y="8406"/>
                  </a:cubicBezTo>
                  <a:lnTo>
                    <a:pt x="2751" y="8168"/>
                  </a:lnTo>
                  <a:lnTo>
                    <a:pt x="2810" y="8132"/>
                  </a:lnTo>
                  <a:cubicBezTo>
                    <a:pt x="3084" y="8037"/>
                    <a:pt x="3263" y="7775"/>
                    <a:pt x="3263" y="7489"/>
                  </a:cubicBezTo>
                  <a:lnTo>
                    <a:pt x="3263" y="7168"/>
                  </a:lnTo>
                  <a:cubicBezTo>
                    <a:pt x="3525" y="7275"/>
                    <a:pt x="3822" y="7334"/>
                    <a:pt x="4120" y="7334"/>
                  </a:cubicBezTo>
                  <a:cubicBezTo>
                    <a:pt x="4418" y="7334"/>
                    <a:pt x="4715" y="7275"/>
                    <a:pt x="4989" y="7168"/>
                  </a:cubicBezTo>
                  <a:close/>
                  <a:moveTo>
                    <a:pt x="3596" y="0"/>
                  </a:moveTo>
                  <a:cubicBezTo>
                    <a:pt x="3144" y="0"/>
                    <a:pt x="2751" y="381"/>
                    <a:pt x="2751" y="857"/>
                  </a:cubicBezTo>
                  <a:cubicBezTo>
                    <a:pt x="2751" y="1012"/>
                    <a:pt x="2798" y="1167"/>
                    <a:pt x="2882" y="1298"/>
                  </a:cubicBezTo>
                  <a:cubicBezTo>
                    <a:pt x="1810" y="1607"/>
                    <a:pt x="1036" y="2596"/>
                    <a:pt x="1036" y="3751"/>
                  </a:cubicBezTo>
                  <a:lnTo>
                    <a:pt x="1036" y="4691"/>
                  </a:lnTo>
                  <a:cubicBezTo>
                    <a:pt x="1036" y="5025"/>
                    <a:pt x="1310" y="5275"/>
                    <a:pt x="1620" y="5275"/>
                  </a:cubicBezTo>
                  <a:lnTo>
                    <a:pt x="1739" y="5275"/>
                  </a:lnTo>
                  <a:cubicBezTo>
                    <a:pt x="1846" y="6013"/>
                    <a:pt x="2286" y="6644"/>
                    <a:pt x="2918" y="7013"/>
                  </a:cubicBezTo>
                  <a:lnTo>
                    <a:pt x="2918" y="7180"/>
                  </a:lnTo>
                  <a:lnTo>
                    <a:pt x="1870" y="7180"/>
                  </a:lnTo>
                  <a:cubicBezTo>
                    <a:pt x="1417" y="7180"/>
                    <a:pt x="1024" y="7549"/>
                    <a:pt x="1024" y="8025"/>
                  </a:cubicBezTo>
                  <a:lnTo>
                    <a:pt x="1024" y="8418"/>
                  </a:lnTo>
                  <a:lnTo>
                    <a:pt x="786" y="8501"/>
                  </a:lnTo>
                  <a:cubicBezTo>
                    <a:pt x="310" y="8668"/>
                    <a:pt x="0" y="9120"/>
                    <a:pt x="0" y="9620"/>
                  </a:cubicBezTo>
                  <a:lnTo>
                    <a:pt x="0" y="10763"/>
                  </a:lnTo>
                  <a:cubicBezTo>
                    <a:pt x="0" y="10859"/>
                    <a:pt x="72" y="10930"/>
                    <a:pt x="167" y="10930"/>
                  </a:cubicBezTo>
                  <a:cubicBezTo>
                    <a:pt x="251" y="10930"/>
                    <a:pt x="322" y="10859"/>
                    <a:pt x="322" y="10763"/>
                  </a:cubicBezTo>
                  <a:lnTo>
                    <a:pt x="322" y="9620"/>
                  </a:lnTo>
                  <a:cubicBezTo>
                    <a:pt x="322" y="9251"/>
                    <a:pt x="560" y="8918"/>
                    <a:pt x="905" y="8799"/>
                  </a:cubicBezTo>
                  <a:lnTo>
                    <a:pt x="1560" y="8584"/>
                  </a:lnTo>
                  <a:lnTo>
                    <a:pt x="1560" y="10787"/>
                  </a:lnTo>
                  <a:cubicBezTo>
                    <a:pt x="1560" y="10870"/>
                    <a:pt x="1632" y="10942"/>
                    <a:pt x="1727" y="10942"/>
                  </a:cubicBezTo>
                  <a:cubicBezTo>
                    <a:pt x="1810" y="10942"/>
                    <a:pt x="1894" y="10870"/>
                    <a:pt x="1894" y="10787"/>
                  </a:cubicBezTo>
                  <a:lnTo>
                    <a:pt x="1894" y="9382"/>
                  </a:lnTo>
                  <a:lnTo>
                    <a:pt x="2417" y="9382"/>
                  </a:lnTo>
                  <a:lnTo>
                    <a:pt x="2417" y="10763"/>
                  </a:lnTo>
                  <a:cubicBezTo>
                    <a:pt x="2417" y="10859"/>
                    <a:pt x="2501" y="10930"/>
                    <a:pt x="2584" y="10930"/>
                  </a:cubicBezTo>
                  <a:cubicBezTo>
                    <a:pt x="2679" y="10930"/>
                    <a:pt x="2751" y="10859"/>
                    <a:pt x="2751" y="10763"/>
                  </a:cubicBezTo>
                  <a:lnTo>
                    <a:pt x="2751" y="8954"/>
                  </a:lnTo>
                  <a:cubicBezTo>
                    <a:pt x="2858" y="9073"/>
                    <a:pt x="2989" y="9168"/>
                    <a:pt x="3120" y="9263"/>
                  </a:cubicBezTo>
                  <a:cubicBezTo>
                    <a:pt x="3418" y="9454"/>
                    <a:pt x="3775" y="9561"/>
                    <a:pt x="4132" y="9561"/>
                  </a:cubicBezTo>
                  <a:cubicBezTo>
                    <a:pt x="4489" y="9561"/>
                    <a:pt x="4834" y="9454"/>
                    <a:pt x="5144" y="9263"/>
                  </a:cubicBezTo>
                  <a:cubicBezTo>
                    <a:pt x="5275" y="9168"/>
                    <a:pt x="5418" y="9073"/>
                    <a:pt x="5513" y="8954"/>
                  </a:cubicBezTo>
                  <a:lnTo>
                    <a:pt x="5513" y="9573"/>
                  </a:lnTo>
                  <a:cubicBezTo>
                    <a:pt x="5513" y="9668"/>
                    <a:pt x="5596" y="9739"/>
                    <a:pt x="5680" y="9739"/>
                  </a:cubicBezTo>
                  <a:cubicBezTo>
                    <a:pt x="5775" y="9739"/>
                    <a:pt x="5846" y="9668"/>
                    <a:pt x="5846" y="9573"/>
                  </a:cubicBezTo>
                  <a:lnTo>
                    <a:pt x="5846" y="9382"/>
                  </a:lnTo>
                  <a:lnTo>
                    <a:pt x="6382" y="9382"/>
                  </a:lnTo>
                  <a:lnTo>
                    <a:pt x="6382" y="10763"/>
                  </a:lnTo>
                  <a:cubicBezTo>
                    <a:pt x="6382" y="10859"/>
                    <a:pt x="6454" y="10930"/>
                    <a:pt x="6549" y="10930"/>
                  </a:cubicBezTo>
                  <a:cubicBezTo>
                    <a:pt x="6632" y="10930"/>
                    <a:pt x="6704" y="10859"/>
                    <a:pt x="6704" y="10763"/>
                  </a:cubicBezTo>
                  <a:lnTo>
                    <a:pt x="6704" y="8561"/>
                  </a:lnTo>
                  <a:lnTo>
                    <a:pt x="7359" y="8787"/>
                  </a:lnTo>
                  <a:cubicBezTo>
                    <a:pt x="7704" y="8906"/>
                    <a:pt x="7942" y="9239"/>
                    <a:pt x="7942" y="9608"/>
                  </a:cubicBezTo>
                  <a:lnTo>
                    <a:pt x="7942" y="10751"/>
                  </a:lnTo>
                  <a:cubicBezTo>
                    <a:pt x="7942" y="10847"/>
                    <a:pt x="8013" y="10918"/>
                    <a:pt x="8109" y="10918"/>
                  </a:cubicBezTo>
                  <a:cubicBezTo>
                    <a:pt x="8192" y="10918"/>
                    <a:pt x="8275" y="10847"/>
                    <a:pt x="8275" y="10751"/>
                  </a:cubicBezTo>
                  <a:lnTo>
                    <a:pt x="8275" y="9608"/>
                  </a:lnTo>
                  <a:cubicBezTo>
                    <a:pt x="8240" y="9120"/>
                    <a:pt x="7918" y="8668"/>
                    <a:pt x="7442" y="8501"/>
                  </a:cubicBezTo>
                  <a:lnTo>
                    <a:pt x="7204" y="8418"/>
                  </a:lnTo>
                  <a:lnTo>
                    <a:pt x="7204" y="8025"/>
                  </a:lnTo>
                  <a:cubicBezTo>
                    <a:pt x="7204" y="7572"/>
                    <a:pt x="6835" y="7180"/>
                    <a:pt x="6358" y="7180"/>
                  </a:cubicBezTo>
                  <a:lnTo>
                    <a:pt x="5311" y="7180"/>
                  </a:lnTo>
                  <a:lnTo>
                    <a:pt x="5311" y="7013"/>
                  </a:lnTo>
                  <a:cubicBezTo>
                    <a:pt x="5942" y="6656"/>
                    <a:pt x="6382" y="6013"/>
                    <a:pt x="6489" y="5275"/>
                  </a:cubicBezTo>
                  <a:lnTo>
                    <a:pt x="6608" y="5275"/>
                  </a:lnTo>
                  <a:cubicBezTo>
                    <a:pt x="6930" y="5275"/>
                    <a:pt x="7192" y="5001"/>
                    <a:pt x="7192" y="4691"/>
                  </a:cubicBezTo>
                  <a:lnTo>
                    <a:pt x="7192" y="3751"/>
                  </a:lnTo>
                  <a:cubicBezTo>
                    <a:pt x="7192" y="2596"/>
                    <a:pt x="6418" y="1607"/>
                    <a:pt x="5346" y="1298"/>
                  </a:cubicBezTo>
                  <a:cubicBezTo>
                    <a:pt x="5430" y="1167"/>
                    <a:pt x="5477" y="1000"/>
                    <a:pt x="5477" y="857"/>
                  </a:cubicBezTo>
                  <a:cubicBezTo>
                    <a:pt x="5477" y="393"/>
                    <a:pt x="5108" y="0"/>
                    <a:pt x="4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3" name="Google Shape;7493;p80"/>
            <p:cNvSpPr/>
            <p:nvPr/>
          </p:nvSpPr>
          <p:spPr>
            <a:xfrm>
              <a:off x="5529924" y="3201335"/>
              <a:ext cx="10581" cy="26421"/>
            </a:xfrm>
            <a:custGeom>
              <a:avLst/>
              <a:gdLst/>
              <a:ahLst/>
              <a:cxnLst/>
              <a:rect l="l" t="t" r="r" b="b"/>
              <a:pathLst>
                <a:path w="334" h="834" extrusionOk="0">
                  <a:moveTo>
                    <a:pt x="167" y="1"/>
                  </a:moveTo>
                  <a:cubicBezTo>
                    <a:pt x="84" y="1"/>
                    <a:pt x="0" y="72"/>
                    <a:pt x="0" y="167"/>
                  </a:cubicBezTo>
                  <a:lnTo>
                    <a:pt x="0" y="667"/>
                  </a:lnTo>
                  <a:cubicBezTo>
                    <a:pt x="0" y="763"/>
                    <a:pt x="84" y="834"/>
                    <a:pt x="167" y="834"/>
                  </a:cubicBezTo>
                  <a:cubicBezTo>
                    <a:pt x="262" y="834"/>
                    <a:pt x="334" y="763"/>
                    <a:pt x="334" y="667"/>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94" name="Google Shape;7494;p80"/>
          <p:cNvGrpSpPr/>
          <p:nvPr/>
        </p:nvGrpSpPr>
        <p:grpSpPr>
          <a:xfrm>
            <a:off x="8055961" y="2881842"/>
            <a:ext cx="260283" cy="345914"/>
            <a:chOff x="8055961" y="2881842"/>
            <a:chExt cx="260283" cy="345914"/>
          </a:xfrm>
        </p:grpSpPr>
        <p:sp>
          <p:nvSpPr>
            <p:cNvPr id="7495" name="Google Shape;7495;p80"/>
            <p:cNvSpPr/>
            <p:nvPr/>
          </p:nvSpPr>
          <p:spPr>
            <a:xfrm>
              <a:off x="8055961" y="2881842"/>
              <a:ext cx="260283" cy="345914"/>
            </a:xfrm>
            <a:custGeom>
              <a:avLst/>
              <a:gdLst/>
              <a:ahLst/>
              <a:cxnLst/>
              <a:rect l="l" t="t" r="r" b="b"/>
              <a:pathLst>
                <a:path w="8216" h="10919" extrusionOk="0">
                  <a:moveTo>
                    <a:pt x="4918" y="2358"/>
                  </a:moveTo>
                  <a:cubicBezTo>
                    <a:pt x="5120" y="2656"/>
                    <a:pt x="5334" y="2882"/>
                    <a:pt x="5561" y="3073"/>
                  </a:cubicBezTo>
                  <a:lnTo>
                    <a:pt x="4477" y="3073"/>
                  </a:lnTo>
                  <a:cubicBezTo>
                    <a:pt x="4429" y="3073"/>
                    <a:pt x="4382" y="3085"/>
                    <a:pt x="4358" y="3132"/>
                  </a:cubicBezTo>
                  <a:cubicBezTo>
                    <a:pt x="4310" y="3168"/>
                    <a:pt x="4298" y="3216"/>
                    <a:pt x="4298" y="3251"/>
                  </a:cubicBezTo>
                  <a:lnTo>
                    <a:pt x="4322" y="3442"/>
                  </a:lnTo>
                  <a:cubicBezTo>
                    <a:pt x="4263" y="3418"/>
                    <a:pt x="4191" y="3418"/>
                    <a:pt x="4120" y="3418"/>
                  </a:cubicBezTo>
                  <a:cubicBezTo>
                    <a:pt x="4048" y="3418"/>
                    <a:pt x="3965" y="3430"/>
                    <a:pt x="3906" y="3442"/>
                  </a:cubicBezTo>
                  <a:lnTo>
                    <a:pt x="3941" y="3251"/>
                  </a:lnTo>
                  <a:lnTo>
                    <a:pt x="3941" y="3228"/>
                  </a:lnTo>
                  <a:cubicBezTo>
                    <a:pt x="4263" y="2966"/>
                    <a:pt x="4596" y="2692"/>
                    <a:pt x="4918" y="2358"/>
                  </a:cubicBezTo>
                  <a:close/>
                  <a:moveTo>
                    <a:pt x="3572" y="3478"/>
                  </a:moveTo>
                  <a:lnTo>
                    <a:pt x="3525" y="3823"/>
                  </a:lnTo>
                  <a:cubicBezTo>
                    <a:pt x="3525" y="3823"/>
                    <a:pt x="3513" y="3894"/>
                    <a:pt x="3513" y="3906"/>
                  </a:cubicBezTo>
                  <a:cubicBezTo>
                    <a:pt x="3429" y="4121"/>
                    <a:pt x="3239" y="4263"/>
                    <a:pt x="3013" y="4263"/>
                  </a:cubicBezTo>
                  <a:lnTo>
                    <a:pt x="2858" y="4263"/>
                  </a:lnTo>
                  <a:cubicBezTo>
                    <a:pt x="2739" y="4263"/>
                    <a:pt x="2632" y="4204"/>
                    <a:pt x="2572" y="4121"/>
                  </a:cubicBezTo>
                  <a:cubicBezTo>
                    <a:pt x="2596" y="4097"/>
                    <a:pt x="2620" y="4085"/>
                    <a:pt x="2644" y="4073"/>
                  </a:cubicBezTo>
                  <a:cubicBezTo>
                    <a:pt x="2739" y="4013"/>
                    <a:pt x="2834" y="3954"/>
                    <a:pt x="2941" y="3894"/>
                  </a:cubicBezTo>
                  <a:lnTo>
                    <a:pt x="2941" y="3906"/>
                  </a:lnTo>
                  <a:cubicBezTo>
                    <a:pt x="2929" y="4013"/>
                    <a:pt x="3001" y="4073"/>
                    <a:pt x="3096" y="4073"/>
                  </a:cubicBezTo>
                  <a:cubicBezTo>
                    <a:pt x="3179" y="4073"/>
                    <a:pt x="3239" y="4001"/>
                    <a:pt x="3239" y="3906"/>
                  </a:cubicBezTo>
                  <a:lnTo>
                    <a:pt x="3239" y="3704"/>
                  </a:lnTo>
                  <a:cubicBezTo>
                    <a:pt x="3346" y="3632"/>
                    <a:pt x="3453" y="3549"/>
                    <a:pt x="3572" y="3478"/>
                  </a:cubicBezTo>
                  <a:close/>
                  <a:moveTo>
                    <a:pt x="4965" y="3370"/>
                  </a:moveTo>
                  <a:lnTo>
                    <a:pt x="4965" y="3382"/>
                  </a:lnTo>
                  <a:lnTo>
                    <a:pt x="5811" y="3382"/>
                  </a:lnTo>
                  <a:lnTo>
                    <a:pt x="5727" y="3966"/>
                  </a:lnTo>
                  <a:cubicBezTo>
                    <a:pt x="5692" y="4144"/>
                    <a:pt x="5549" y="4263"/>
                    <a:pt x="5382" y="4263"/>
                  </a:cubicBezTo>
                  <a:lnTo>
                    <a:pt x="5215" y="4263"/>
                  </a:lnTo>
                  <a:cubicBezTo>
                    <a:pt x="4977" y="4263"/>
                    <a:pt x="4775" y="4097"/>
                    <a:pt x="4715" y="3882"/>
                  </a:cubicBezTo>
                  <a:cubicBezTo>
                    <a:pt x="4715" y="3847"/>
                    <a:pt x="4703" y="3823"/>
                    <a:pt x="4703" y="3787"/>
                  </a:cubicBezTo>
                  <a:cubicBezTo>
                    <a:pt x="4679" y="3668"/>
                    <a:pt x="4644" y="3370"/>
                    <a:pt x="4644" y="3370"/>
                  </a:cubicBezTo>
                  <a:close/>
                  <a:moveTo>
                    <a:pt x="4453" y="311"/>
                  </a:moveTo>
                  <a:cubicBezTo>
                    <a:pt x="4549" y="311"/>
                    <a:pt x="4632" y="322"/>
                    <a:pt x="4715" y="358"/>
                  </a:cubicBezTo>
                  <a:cubicBezTo>
                    <a:pt x="5072" y="453"/>
                    <a:pt x="5299" y="811"/>
                    <a:pt x="5275" y="1215"/>
                  </a:cubicBezTo>
                  <a:cubicBezTo>
                    <a:pt x="5275" y="1299"/>
                    <a:pt x="5334" y="1382"/>
                    <a:pt x="5430" y="1382"/>
                  </a:cubicBezTo>
                  <a:cubicBezTo>
                    <a:pt x="5513" y="1382"/>
                    <a:pt x="5584" y="1323"/>
                    <a:pt x="5584" y="1227"/>
                  </a:cubicBezTo>
                  <a:cubicBezTo>
                    <a:pt x="5608" y="1025"/>
                    <a:pt x="5572" y="823"/>
                    <a:pt x="5501" y="668"/>
                  </a:cubicBezTo>
                  <a:lnTo>
                    <a:pt x="5501" y="668"/>
                  </a:lnTo>
                  <a:cubicBezTo>
                    <a:pt x="6084" y="751"/>
                    <a:pt x="6525" y="1263"/>
                    <a:pt x="6525" y="1858"/>
                  </a:cubicBezTo>
                  <a:lnTo>
                    <a:pt x="6525" y="3299"/>
                  </a:lnTo>
                  <a:cubicBezTo>
                    <a:pt x="6215" y="3156"/>
                    <a:pt x="5596" y="2811"/>
                    <a:pt x="5144" y="2120"/>
                  </a:cubicBezTo>
                  <a:cubicBezTo>
                    <a:pt x="5191" y="2061"/>
                    <a:pt x="5251" y="2025"/>
                    <a:pt x="5299" y="1966"/>
                  </a:cubicBezTo>
                  <a:cubicBezTo>
                    <a:pt x="5358" y="1906"/>
                    <a:pt x="5358" y="1799"/>
                    <a:pt x="5275" y="1739"/>
                  </a:cubicBezTo>
                  <a:cubicBezTo>
                    <a:pt x="5246" y="1711"/>
                    <a:pt x="5210" y="1696"/>
                    <a:pt x="5173" y="1696"/>
                  </a:cubicBezTo>
                  <a:cubicBezTo>
                    <a:pt x="5132" y="1696"/>
                    <a:pt x="5092" y="1714"/>
                    <a:pt x="5060" y="1751"/>
                  </a:cubicBezTo>
                  <a:cubicBezTo>
                    <a:pt x="3727" y="3239"/>
                    <a:pt x="2060" y="4061"/>
                    <a:pt x="1429" y="4323"/>
                  </a:cubicBezTo>
                  <a:cubicBezTo>
                    <a:pt x="1465" y="4061"/>
                    <a:pt x="1512" y="3585"/>
                    <a:pt x="1512" y="2882"/>
                  </a:cubicBezTo>
                  <a:cubicBezTo>
                    <a:pt x="1512" y="2192"/>
                    <a:pt x="1798" y="1549"/>
                    <a:pt x="2322" y="1049"/>
                  </a:cubicBezTo>
                  <a:cubicBezTo>
                    <a:pt x="2822" y="572"/>
                    <a:pt x="3477" y="311"/>
                    <a:pt x="4120" y="311"/>
                  </a:cubicBezTo>
                  <a:close/>
                  <a:moveTo>
                    <a:pt x="6108" y="3466"/>
                  </a:moveTo>
                  <a:cubicBezTo>
                    <a:pt x="6144" y="3478"/>
                    <a:pt x="6156" y="3490"/>
                    <a:pt x="6192" y="3490"/>
                  </a:cubicBezTo>
                  <a:cubicBezTo>
                    <a:pt x="6227" y="3632"/>
                    <a:pt x="6346" y="3728"/>
                    <a:pt x="6501" y="3728"/>
                  </a:cubicBezTo>
                  <a:lnTo>
                    <a:pt x="6584" y="3728"/>
                  </a:lnTo>
                  <a:cubicBezTo>
                    <a:pt x="6739" y="3728"/>
                    <a:pt x="6858" y="3847"/>
                    <a:pt x="6858" y="4001"/>
                  </a:cubicBezTo>
                  <a:cubicBezTo>
                    <a:pt x="6858" y="4144"/>
                    <a:pt x="6739" y="4263"/>
                    <a:pt x="6584" y="4263"/>
                  </a:cubicBezTo>
                  <a:lnTo>
                    <a:pt x="6477" y="4263"/>
                  </a:lnTo>
                  <a:cubicBezTo>
                    <a:pt x="6477" y="4180"/>
                    <a:pt x="6418" y="4097"/>
                    <a:pt x="6334" y="4097"/>
                  </a:cubicBezTo>
                  <a:cubicBezTo>
                    <a:pt x="6239" y="4097"/>
                    <a:pt x="6168" y="4156"/>
                    <a:pt x="6156" y="4252"/>
                  </a:cubicBezTo>
                  <a:cubicBezTo>
                    <a:pt x="6108" y="4775"/>
                    <a:pt x="5882" y="5252"/>
                    <a:pt x="5501" y="5609"/>
                  </a:cubicBezTo>
                  <a:cubicBezTo>
                    <a:pt x="5108" y="5966"/>
                    <a:pt x="4620" y="6157"/>
                    <a:pt x="4096" y="6157"/>
                  </a:cubicBezTo>
                  <a:cubicBezTo>
                    <a:pt x="3596" y="6157"/>
                    <a:pt x="3108" y="5966"/>
                    <a:pt x="2715" y="5621"/>
                  </a:cubicBezTo>
                  <a:cubicBezTo>
                    <a:pt x="2358" y="5287"/>
                    <a:pt x="2143" y="4859"/>
                    <a:pt x="2060" y="4382"/>
                  </a:cubicBezTo>
                  <a:cubicBezTo>
                    <a:pt x="2120" y="4359"/>
                    <a:pt x="2203" y="4311"/>
                    <a:pt x="2274" y="4287"/>
                  </a:cubicBezTo>
                  <a:cubicBezTo>
                    <a:pt x="2393" y="4478"/>
                    <a:pt x="2596" y="4597"/>
                    <a:pt x="2834" y="4597"/>
                  </a:cubicBezTo>
                  <a:lnTo>
                    <a:pt x="3001" y="4597"/>
                  </a:lnTo>
                  <a:cubicBezTo>
                    <a:pt x="3382" y="4597"/>
                    <a:pt x="3727" y="4311"/>
                    <a:pt x="3822" y="3942"/>
                  </a:cubicBezTo>
                  <a:cubicBezTo>
                    <a:pt x="3858" y="3823"/>
                    <a:pt x="3965" y="3728"/>
                    <a:pt x="4108" y="3728"/>
                  </a:cubicBezTo>
                  <a:cubicBezTo>
                    <a:pt x="4239" y="3728"/>
                    <a:pt x="4358" y="3823"/>
                    <a:pt x="4382" y="3942"/>
                  </a:cubicBezTo>
                  <a:cubicBezTo>
                    <a:pt x="4477" y="4311"/>
                    <a:pt x="4822" y="4597"/>
                    <a:pt x="5203" y="4597"/>
                  </a:cubicBezTo>
                  <a:lnTo>
                    <a:pt x="5370" y="4597"/>
                  </a:lnTo>
                  <a:cubicBezTo>
                    <a:pt x="5692" y="4597"/>
                    <a:pt x="5989" y="4347"/>
                    <a:pt x="6037" y="4013"/>
                  </a:cubicBezTo>
                  <a:lnTo>
                    <a:pt x="6108" y="3466"/>
                  </a:lnTo>
                  <a:close/>
                  <a:moveTo>
                    <a:pt x="4977" y="6311"/>
                  </a:moveTo>
                  <a:lnTo>
                    <a:pt x="4977" y="6859"/>
                  </a:lnTo>
                  <a:cubicBezTo>
                    <a:pt x="4977" y="7216"/>
                    <a:pt x="5203" y="7526"/>
                    <a:pt x="5549" y="7645"/>
                  </a:cubicBezTo>
                  <a:lnTo>
                    <a:pt x="5799" y="7740"/>
                  </a:lnTo>
                  <a:lnTo>
                    <a:pt x="5656" y="8062"/>
                  </a:lnTo>
                  <a:cubicBezTo>
                    <a:pt x="5382" y="8669"/>
                    <a:pt x="4775" y="9062"/>
                    <a:pt x="4120" y="9062"/>
                  </a:cubicBezTo>
                  <a:cubicBezTo>
                    <a:pt x="3453" y="9062"/>
                    <a:pt x="2858" y="8669"/>
                    <a:pt x="2584" y="8062"/>
                  </a:cubicBezTo>
                  <a:lnTo>
                    <a:pt x="2441" y="7740"/>
                  </a:lnTo>
                  <a:lnTo>
                    <a:pt x="2691" y="7645"/>
                  </a:lnTo>
                  <a:cubicBezTo>
                    <a:pt x="3036" y="7526"/>
                    <a:pt x="3251" y="7216"/>
                    <a:pt x="3251" y="6859"/>
                  </a:cubicBezTo>
                  <a:lnTo>
                    <a:pt x="3251" y="6311"/>
                  </a:lnTo>
                  <a:cubicBezTo>
                    <a:pt x="3525" y="6407"/>
                    <a:pt x="3822" y="6466"/>
                    <a:pt x="4120" y="6466"/>
                  </a:cubicBezTo>
                  <a:cubicBezTo>
                    <a:pt x="4418" y="6466"/>
                    <a:pt x="4715" y="6407"/>
                    <a:pt x="4977" y="6311"/>
                  </a:cubicBezTo>
                  <a:close/>
                  <a:moveTo>
                    <a:pt x="4084" y="1"/>
                  </a:moveTo>
                  <a:cubicBezTo>
                    <a:pt x="3358" y="1"/>
                    <a:pt x="2620" y="299"/>
                    <a:pt x="2060" y="834"/>
                  </a:cubicBezTo>
                  <a:cubicBezTo>
                    <a:pt x="1489" y="1382"/>
                    <a:pt x="1155" y="2120"/>
                    <a:pt x="1155" y="2882"/>
                  </a:cubicBezTo>
                  <a:cubicBezTo>
                    <a:pt x="1155" y="4025"/>
                    <a:pt x="1024" y="4537"/>
                    <a:pt x="1024" y="4537"/>
                  </a:cubicBezTo>
                  <a:cubicBezTo>
                    <a:pt x="1012" y="4597"/>
                    <a:pt x="1024" y="4656"/>
                    <a:pt x="1072" y="4704"/>
                  </a:cubicBezTo>
                  <a:cubicBezTo>
                    <a:pt x="1096" y="4728"/>
                    <a:pt x="1143" y="4740"/>
                    <a:pt x="1167" y="4740"/>
                  </a:cubicBezTo>
                  <a:cubicBezTo>
                    <a:pt x="1191" y="4740"/>
                    <a:pt x="1203" y="4740"/>
                    <a:pt x="1227" y="4728"/>
                  </a:cubicBezTo>
                  <a:cubicBezTo>
                    <a:pt x="1250" y="4728"/>
                    <a:pt x="1441" y="4656"/>
                    <a:pt x="1739" y="4525"/>
                  </a:cubicBezTo>
                  <a:cubicBezTo>
                    <a:pt x="1822" y="5025"/>
                    <a:pt x="2096" y="5490"/>
                    <a:pt x="2477" y="5847"/>
                  </a:cubicBezTo>
                  <a:cubicBezTo>
                    <a:pt x="2620" y="5966"/>
                    <a:pt x="2751" y="6073"/>
                    <a:pt x="2894" y="6145"/>
                  </a:cubicBezTo>
                  <a:lnTo>
                    <a:pt x="2894" y="6847"/>
                  </a:lnTo>
                  <a:cubicBezTo>
                    <a:pt x="2894" y="7061"/>
                    <a:pt x="2763" y="7264"/>
                    <a:pt x="2560" y="7335"/>
                  </a:cubicBezTo>
                  <a:lnTo>
                    <a:pt x="786" y="7954"/>
                  </a:lnTo>
                  <a:cubicBezTo>
                    <a:pt x="310" y="8121"/>
                    <a:pt x="0" y="8573"/>
                    <a:pt x="0" y="9074"/>
                  </a:cubicBezTo>
                  <a:lnTo>
                    <a:pt x="0" y="10740"/>
                  </a:lnTo>
                  <a:cubicBezTo>
                    <a:pt x="0" y="10836"/>
                    <a:pt x="72" y="10907"/>
                    <a:pt x="155" y="10907"/>
                  </a:cubicBezTo>
                  <a:cubicBezTo>
                    <a:pt x="250" y="10907"/>
                    <a:pt x="322" y="10836"/>
                    <a:pt x="322" y="10740"/>
                  </a:cubicBezTo>
                  <a:lnTo>
                    <a:pt x="322" y="9074"/>
                  </a:lnTo>
                  <a:cubicBezTo>
                    <a:pt x="322" y="8931"/>
                    <a:pt x="358" y="8788"/>
                    <a:pt x="429" y="8669"/>
                  </a:cubicBezTo>
                  <a:lnTo>
                    <a:pt x="596" y="8824"/>
                  </a:lnTo>
                  <a:cubicBezTo>
                    <a:pt x="619" y="8847"/>
                    <a:pt x="667" y="8871"/>
                    <a:pt x="691" y="8871"/>
                  </a:cubicBezTo>
                  <a:cubicBezTo>
                    <a:pt x="739" y="8871"/>
                    <a:pt x="786" y="8847"/>
                    <a:pt x="810" y="8812"/>
                  </a:cubicBezTo>
                  <a:cubicBezTo>
                    <a:pt x="869" y="8728"/>
                    <a:pt x="858" y="8645"/>
                    <a:pt x="798" y="8585"/>
                  </a:cubicBezTo>
                  <a:lnTo>
                    <a:pt x="619" y="8431"/>
                  </a:lnTo>
                  <a:cubicBezTo>
                    <a:pt x="691" y="8359"/>
                    <a:pt x="798" y="8312"/>
                    <a:pt x="893" y="8276"/>
                  </a:cubicBezTo>
                  <a:lnTo>
                    <a:pt x="2096" y="7835"/>
                  </a:lnTo>
                  <a:lnTo>
                    <a:pt x="2239" y="8181"/>
                  </a:lnTo>
                  <a:cubicBezTo>
                    <a:pt x="2572" y="8907"/>
                    <a:pt x="3286" y="9371"/>
                    <a:pt x="4072" y="9371"/>
                  </a:cubicBezTo>
                  <a:cubicBezTo>
                    <a:pt x="4858" y="9371"/>
                    <a:pt x="5572" y="8907"/>
                    <a:pt x="5906" y="8181"/>
                  </a:cubicBezTo>
                  <a:lnTo>
                    <a:pt x="6049" y="7835"/>
                  </a:lnTo>
                  <a:lnTo>
                    <a:pt x="7263" y="8276"/>
                  </a:lnTo>
                  <a:cubicBezTo>
                    <a:pt x="7358" y="8300"/>
                    <a:pt x="7454" y="8359"/>
                    <a:pt x="7525" y="8431"/>
                  </a:cubicBezTo>
                  <a:lnTo>
                    <a:pt x="6751" y="9085"/>
                  </a:lnTo>
                  <a:cubicBezTo>
                    <a:pt x="6561" y="9252"/>
                    <a:pt x="6454" y="9478"/>
                    <a:pt x="6454" y="9728"/>
                  </a:cubicBezTo>
                  <a:lnTo>
                    <a:pt x="6454" y="10752"/>
                  </a:lnTo>
                  <a:cubicBezTo>
                    <a:pt x="6454" y="10848"/>
                    <a:pt x="6525" y="10919"/>
                    <a:pt x="6620" y="10919"/>
                  </a:cubicBezTo>
                  <a:cubicBezTo>
                    <a:pt x="6704" y="10919"/>
                    <a:pt x="6787" y="10848"/>
                    <a:pt x="6787" y="10752"/>
                  </a:cubicBezTo>
                  <a:lnTo>
                    <a:pt x="6787" y="9728"/>
                  </a:lnTo>
                  <a:cubicBezTo>
                    <a:pt x="6787" y="9586"/>
                    <a:pt x="6846" y="9431"/>
                    <a:pt x="6965" y="9324"/>
                  </a:cubicBezTo>
                  <a:lnTo>
                    <a:pt x="7716" y="8669"/>
                  </a:lnTo>
                  <a:cubicBezTo>
                    <a:pt x="7775" y="8788"/>
                    <a:pt x="7823" y="8943"/>
                    <a:pt x="7823" y="9074"/>
                  </a:cubicBezTo>
                  <a:lnTo>
                    <a:pt x="7823" y="10740"/>
                  </a:lnTo>
                  <a:cubicBezTo>
                    <a:pt x="7823" y="10836"/>
                    <a:pt x="7894" y="10907"/>
                    <a:pt x="7989" y="10907"/>
                  </a:cubicBezTo>
                  <a:cubicBezTo>
                    <a:pt x="8073" y="10907"/>
                    <a:pt x="8144" y="10836"/>
                    <a:pt x="8144" y="10740"/>
                  </a:cubicBezTo>
                  <a:lnTo>
                    <a:pt x="8144" y="9074"/>
                  </a:lnTo>
                  <a:cubicBezTo>
                    <a:pt x="8216" y="8585"/>
                    <a:pt x="7882" y="8133"/>
                    <a:pt x="7418" y="7978"/>
                  </a:cubicBezTo>
                  <a:lnTo>
                    <a:pt x="5656" y="7347"/>
                  </a:lnTo>
                  <a:cubicBezTo>
                    <a:pt x="5441" y="7276"/>
                    <a:pt x="5311" y="7085"/>
                    <a:pt x="5311" y="6859"/>
                  </a:cubicBezTo>
                  <a:lnTo>
                    <a:pt x="5311" y="6157"/>
                  </a:lnTo>
                  <a:cubicBezTo>
                    <a:pt x="5453" y="6073"/>
                    <a:pt x="5608" y="5966"/>
                    <a:pt x="5739" y="5835"/>
                  </a:cubicBezTo>
                  <a:cubicBezTo>
                    <a:pt x="6096" y="5490"/>
                    <a:pt x="6346" y="5049"/>
                    <a:pt x="6442" y="4597"/>
                  </a:cubicBezTo>
                  <a:lnTo>
                    <a:pt x="6584" y="4597"/>
                  </a:lnTo>
                  <a:cubicBezTo>
                    <a:pt x="6918" y="4597"/>
                    <a:pt x="7168" y="4323"/>
                    <a:pt x="7168" y="4013"/>
                  </a:cubicBezTo>
                  <a:cubicBezTo>
                    <a:pt x="7168" y="3775"/>
                    <a:pt x="7037" y="3573"/>
                    <a:pt x="6823" y="3478"/>
                  </a:cubicBezTo>
                  <a:lnTo>
                    <a:pt x="6823" y="1870"/>
                  </a:lnTo>
                  <a:cubicBezTo>
                    <a:pt x="6823" y="1025"/>
                    <a:pt x="6144" y="334"/>
                    <a:pt x="5299" y="334"/>
                  </a:cubicBezTo>
                  <a:lnTo>
                    <a:pt x="5251" y="334"/>
                  </a:lnTo>
                  <a:cubicBezTo>
                    <a:pt x="5132" y="203"/>
                    <a:pt x="4965" y="96"/>
                    <a:pt x="4787" y="61"/>
                  </a:cubicBezTo>
                  <a:cubicBezTo>
                    <a:pt x="4668" y="25"/>
                    <a:pt x="4549" y="1"/>
                    <a:pt x="4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6" name="Google Shape;7496;p80"/>
            <p:cNvSpPr/>
            <p:nvPr/>
          </p:nvSpPr>
          <p:spPr>
            <a:xfrm>
              <a:off x="8164591" y="3033589"/>
              <a:ext cx="43402" cy="15396"/>
            </a:xfrm>
            <a:custGeom>
              <a:avLst/>
              <a:gdLst/>
              <a:ahLst/>
              <a:cxnLst/>
              <a:rect l="l" t="t" r="r" b="b"/>
              <a:pathLst>
                <a:path w="1370" h="486" extrusionOk="0">
                  <a:moveTo>
                    <a:pt x="173" y="0"/>
                  </a:moveTo>
                  <a:cubicBezTo>
                    <a:pt x="131" y="0"/>
                    <a:pt x="90" y="15"/>
                    <a:pt x="60" y="45"/>
                  </a:cubicBezTo>
                  <a:cubicBezTo>
                    <a:pt x="0" y="104"/>
                    <a:pt x="0" y="212"/>
                    <a:pt x="60" y="271"/>
                  </a:cubicBezTo>
                  <a:cubicBezTo>
                    <a:pt x="203" y="402"/>
                    <a:pt x="441" y="485"/>
                    <a:pt x="691" y="485"/>
                  </a:cubicBezTo>
                  <a:cubicBezTo>
                    <a:pt x="941" y="485"/>
                    <a:pt x="1179" y="414"/>
                    <a:pt x="1310" y="271"/>
                  </a:cubicBezTo>
                  <a:cubicBezTo>
                    <a:pt x="1370" y="212"/>
                    <a:pt x="1370" y="104"/>
                    <a:pt x="1310" y="45"/>
                  </a:cubicBezTo>
                  <a:cubicBezTo>
                    <a:pt x="1280" y="15"/>
                    <a:pt x="1242" y="0"/>
                    <a:pt x="1203" y="0"/>
                  </a:cubicBezTo>
                  <a:cubicBezTo>
                    <a:pt x="1164" y="0"/>
                    <a:pt x="1125" y="15"/>
                    <a:pt x="1096" y="45"/>
                  </a:cubicBezTo>
                  <a:cubicBezTo>
                    <a:pt x="1036" y="104"/>
                    <a:pt x="893" y="164"/>
                    <a:pt x="691" y="164"/>
                  </a:cubicBezTo>
                  <a:cubicBezTo>
                    <a:pt x="477" y="164"/>
                    <a:pt x="346" y="93"/>
                    <a:pt x="286" y="45"/>
                  </a:cubicBezTo>
                  <a:cubicBezTo>
                    <a:pt x="256"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7" name="Google Shape;7497;p80"/>
            <p:cNvSpPr/>
            <p:nvPr/>
          </p:nvSpPr>
          <p:spPr>
            <a:xfrm>
              <a:off x="8213632" y="2995383"/>
              <a:ext cx="10581" cy="15492"/>
            </a:xfrm>
            <a:custGeom>
              <a:avLst/>
              <a:gdLst/>
              <a:ahLst/>
              <a:cxnLst/>
              <a:rect l="l" t="t" r="r" b="b"/>
              <a:pathLst>
                <a:path w="334" h="489" extrusionOk="0">
                  <a:moveTo>
                    <a:pt x="167" y="1"/>
                  </a:moveTo>
                  <a:cubicBezTo>
                    <a:pt x="83" y="1"/>
                    <a:pt x="0" y="72"/>
                    <a:pt x="0" y="167"/>
                  </a:cubicBezTo>
                  <a:lnTo>
                    <a:pt x="0" y="322"/>
                  </a:lnTo>
                  <a:cubicBezTo>
                    <a:pt x="0" y="417"/>
                    <a:pt x="83" y="489"/>
                    <a:pt x="167" y="489"/>
                  </a:cubicBezTo>
                  <a:cubicBezTo>
                    <a:pt x="250" y="489"/>
                    <a:pt x="334" y="417"/>
                    <a:pt x="334" y="322"/>
                  </a:cubicBezTo>
                  <a:lnTo>
                    <a:pt x="334" y="167"/>
                  </a:lnTo>
                  <a:cubicBezTo>
                    <a:pt x="322"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8" name="Google Shape;7498;p80"/>
            <p:cNvSpPr/>
            <p:nvPr/>
          </p:nvSpPr>
          <p:spPr>
            <a:xfrm>
              <a:off x="8088401" y="3165758"/>
              <a:ext cx="21511" cy="61998"/>
            </a:xfrm>
            <a:custGeom>
              <a:avLst/>
              <a:gdLst/>
              <a:ahLst/>
              <a:cxnLst/>
              <a:rect l="l" t="t" r="r" b="b"/>
              <a:pathLst>
                <a:path w="679" h="1957" extrusionOk="0">
                  <a:moveTo>
                    <a:pt x="176" y="1"/>
                  </a:moveTo>
                  <a:cubicBezTo>
                    <a:pt x="132" y="1"/>
                    <a:pt x="93" y="19"/>
                    <a:pt x="60" y="52"/>
                  </a:cubicBezTo>
                  <a:cubicBezTo>
                    <a:pt x="0" y="123"/>
                    <a:pt x="12" y="219"/>
                    <a:pt x="72" y="278"/>
                  </a:cubicBezTo>
                  <a:lnTo>
                    <a:pt x="179" y="362"/>
                  </a:lnTo>
                  <a:cubicBezTo>
                    <a:pt x="298" y="469"/>
                    <a:pt x="357" y="600"/>
                    <a:pt x="357" y="766"/>
                  </a:cubicBezTo>
                  <a:lnTo>
                    <a:pt x="357" y="1790"/>
                  </a:lnTo>
                  <a:cubicBezTo>
                    <a:pt x="357" y="1886"/>
                    <a:pt x="429" y="1957"/>
                    <a:pt x="524" y="1957"/>
                  </a:cubicBezTo>
                  <a:cubicBezTo>
                    <a:pt x="607" y="1957"/>
                    <a:pt x="679" y="1886"/>
                    <a:pt x="679" y="1790"/>
                  </a:cubicBezTo>
                  <a:lnTo>
                    <a:pt x="679" y="766"/>
                  </a:lnTo>
                  <a:cubicBezTo>
                    <a:pt x="679" y="528"/>
                    <a:pt x="584" y="290"/>
                    <a:pt x="381" y="123"/>
                  </a:cubicBezTo>
                  <a:lnTo>
                    <a:pt x="286" y="40"/>
                  </a:lnTo>
                  <a:cubicBezTo>
                    <a:pt x="248" y="13"/>
                    <a:pt x="211" y="1"/>
                    <a:pt x="1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99" name="Google Shape;7499;p80"/>
          <p:cNvGrpSpPr/>
          <p:nvPr/>
        </p:nvGrpSpPr>
        <p:grpSpPr>
          <a:xfrm>
            <a:off x="7609368" y="2893912"/>
            <a:ext cx="264813" cy="353105"/>
            <a:chOff x="7609368" y="2893912"/>
            <a:chExt cx="264813" cy="353105"/>
          </a:xfrm>
        </p:grpSpPr>
        <p:sp>
          <p:nvSpPr>
            <p:cNvPr id="7500" name="Google Shape;7500;p80"/>
            <p:cNvSpPr/>
            <p:nvPr/>
          </p:nvSpPr>
          <p:spPr>
            <a:xfrm>
              <a:off x="7703267" y="3015753"/>
              <a:ext cx="10233" cy="15872"/>
            </a:xfrm>
            <a:custGeom>
              <a:avLst/>
              <a:gdLst/>
              <a:ahLst/>
              <a:cxnLst/>
              <a:rect l="l" t="t" r="r" b="b"/>
              <a:pathLst>
                <a:path w="323" h="501" extrusionOk="0">
                  <a:moveTo>
                    <a:pt x="156" y="1"/>
                  </a:moveTo>
                  <a:cubicBezTo>
                    <a:pt x="72" y="1"/>
                    <a:pt x="1" y="72"/>
                    <a:pt x="1" y="155"/>
                  </a:cubicBezTo>
                  <a:lnTo>
                    <a:pt x="1" y="334"/>
                  </a:lnTo>
                  <a:cubicBezTo>
                    <a:pt x="1" y="429"/>
                    <a:pt x="72" y="501"/>
                    <a:pt x="156" y="501"/>
                  </a:cubicBezTo>
                  <a:cubicBezTo>
                    <a:pt x="251" y="501"/>
                    <a:pt x="322" y="429"/>
                    <a:pt x="322" y="334"/>
                  </a:cubicBezTo>
                  <a:lnTo>
                    <a:pt x="322" y="155"/>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1" name="Google Shape;7501;p80"/>
            <p:cNvSpPr/>
            <p:nvPr/>
          </p:nvSpPr>
          <p:spPr>
            <a:xfrm>
              <a:off x="7769288" y="3015753"/>
              <a:ext cx="10233" cy="15872"/>
            </a:xfrm>
            <a:custGeom>
              <a:avLst/>
              <a:gdLst/>
              <a:ahLst/>
              <a:cxnLst/>
              <a:rect l="l" t="t" r="r" b="b"/>
              <a:pathLst>
                <a:path w="323" h="501" extrusionOk="0">
                  <a:moveTo>
                    <a:pt x="155" y="1"/>
                  </a:moveTo>
                  <a:cubicBezTo>
                    <a:pt x="72" y="1"/>
                    <a:pt x="1" y="72"/>
                    <a:pt x="1" y="155"/>
                  </a:cubicBezTo>
                  <a:lnTo>
                    <a:pt x="1" y="334"/>
                  </a:lnTo>
                  <a:cubicBezTo>
                    <a:pt x="1" y="429"/>
                    <a:pt x="72" y="501"/>
                    <a:pt x="155" y="501"/>
                  </a:cubicBezTo>
                  <a:cubicBezTo>
                    <a:pt x="251" y="501"/>
                    <a:pt x="322" y="429"/>
                    <a:pt x="322" y="334"/>
                  </a:cubicBezTo>
                  <a:lnTo>
                    <a:pt x="322" y="155"/>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2" name="Google Shape;7502;p80"/>
            <p:cNvSpPr/>
            <p:nvPr/>
          </p:nvSpPr>
          <p:spPr>
            <a:xfrm>
              <a:off x="7697628" y="2997664"/>
              <a:ext cx="21542" cy="11722"/>
            </a:xfrm>
            <a:custGeom>
              <a:avLst/>
              <a:gdLst/>
              <a:ahLst/>
              <a:cxnLst/>
              <a:rect l="l" t="t" r="r" b="b"/>
              <a:pathLst>
                <a:path w="680" h="370" extrusionOk="0">
                  <a:moveTo>
                    <a:pt x="489" y="0"/>
                  </a:moveTo>
                  <a:lnTo>
                    <a:pt x="143" y="48"/>
                  </a:lnTo>
                  <a:cubicBezTo>
                    <a:pt x="60" y="60"/>
                    <a:pt x="0" y="131"/>
                    <a:pt x="0" y="226"/>
                  </a:cubicBezTo>
                  <a:cubicBezTo>
                    <a:pt x="12" y="310"/>
                    <a:pt x="72" y="369"/>
                    <a:pt x="155" y="369"/>
                  </a:cubicBezTo>
                  <a:lnTo>
                    <a:pt x="167" y="369"/>
                  </a:lnTo>
                  <a:lnTo>
                    <a:pt x="512" y="334"/>
                  </a:lnTo>
                  <a:cubicBezTo>
                    <a:pt x="620" y="322"/>
                    <a:pt x="679" y="238"/>
                    <a:pt x="667" y="155"/>
                  </a:cubicBezTo>
                  <a:cubicBezTo>
                    <a:pt x="655" y="60"/>
                    <a:pt x="572"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3" name="Google Shape;7503;p80"/>
            <p:cNvSpPr/>
            <p:nvPr/>
          </p:nvSpPr>
          <p:spPr>
            <a:xfrm>
              <a:off x="7763618" y="2997600"/>
              <a:ext cx="21542" cy="11785"/>
            </a:xfrm>
            <a:custGeom>
              <a:avLst/>
              <a:gdLst/>
              <a:ahLst/>
              <a:cxnLst/>
              <a:rect l="l" t="t" r="r" b="b"/>
              <a:pathLst>
                <a:path w="680" h="372" extrusionOk="0">
                  <a:moveTo>
                    <a:pt x="171" y="1"/>
                  </a:moveTo>
                  <a:cubicBezTo>
                    <a:pt x="86" y="1"/>
                    <a:pt x="24" y="69"/>
                    <a:pt x="13" y="157"/>
                  </a:cubicBezTo>
                  <a:cubicBezTo>
                    <a:pt x="1" y="240"/>
                    <a:pt x="72" y="312"/>
                    <a:pt x="156" y="336"/>
                  </a:cubicBezTo>
                  <a:lnTo>
                    <a:pt x="501" y="371"/>
                  </a:lnTo>
                  <a:lnTo>
                    <a:pt x="513" y="371"/>
                  </a:lnTo>
                  <a:cubicBezTo>
                    <a:pt x="584" y="371"/>
                    <a:pt x="668" y="312"/>
                    <a:pt x="680" y="228"/>
                  </a:cubicBezTo>
                  <a:cubicBezTo>
                    <a:pt x="680" y="133"/>
                    <a:pt x="620" y="62"/>
                    <a:pt x="537" y="50"/>
                  </a:cubicBezTo>
                  <a:lnTo>
                    <a:pt x="191" y="2"/>
                  </a:lnTo>
                  <a:cubicBezTo>
                    <a:pt x="184" y="1"/>
                    <a:pt x="178" y="1"/>
                    <a:pt x="1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4" name="Google Shape;7504;p80"/>
            <p:cNvSpPr/>
            <p:nvPr/>
          </p:nvSpPr>
          <p:spPr>
            <a:xfrm>
              <a:off x="7609368" y="2893912"/>
              <a:ext cx="264813" cy="353105"/>
            </a:xfrm>
            <a:custGeom>
              <a:avLst/>
              <a:gdLst/>
              <a:ahLst/>
              <a:cxnLst/>
              <a:rect l="l" t="t" r="r" b="b"/>
              <a:pathLst>
                <a:path w="8359" h="11146" extrusionOk="0">
                  <a:moveTo>
                    <a:pt x="4168" y="370"/>
                  </a:moveTo>
                  <a:cubicBezTo>
                    <a:pt x="5715" y="370"/>
                    <a:pt x="6965" y="1620"/>
                    <a:pt x="6965" y="3168"/>
                  </a:cubicBezTo>
                  <a:cubicBezTo>
                    <a:pt x="6965" y="3370"/>
                    <a:pt x="6954" y="3561"/>
                    <a:pt x="6906" y="3751"/>
                  </a:cubicBezTo>
                  <a:cubicBezTo>
                    <a:pt x="6846" y="3728"/>
                    <a:pt x="6775" y="3704"/>
                    <a:pt x="6692" y="3704"/>
                  </a:cubicBezTo>
                  <a:lnTo>
                    <a:pt x="6596" y="3704"/>
                  </a:lnTo>
                  <a:lnTo>
                    <a:pt x="6596" y="3323"/>
                  </a:lnTo>
                  <a:lnTo>
                    <a:pt x="6608" y="3323"/>
                  </a:lnTo>
                  <a:cubicBezTo>
                    <a:pt x="6692" y="3323"/>
                    <a:pt x="6763" y="3251"/>
                    <a:pt x="6763" y="3156"/>
                  </a:cubicBezTo>
                  <a:cubicBezTo>
                    <a:pt x="6763" y="3073"/>
                    <a:pt x="6692" y="2989"/>
                    <a:pt x="6608" y="2989"/>
                  </a:cubicBezTo>
                  <a:cubicBezTo>
                    <a:pt x="5239" y="2989"/>
                    <a:pt x="4251" y="2549"/>
                    <a:pt x="3667" y="2180"/>
                  </a:cubicBezTo>
                  <a:cubicBezTo>
                    <a:pt x="3036" y="1775"/>
                    <a:pt x="2715" y="1358"/>
                    <a:pt x="2703" y="1358"/>
                  </a:cubicBezTo>
                  <a:cubicBezTo>
                    <a:pt x="2667" y="1315"/>
                    <a:pt x="2617" y="1289"/>
                    <a:pt x="2568" y="1289"/>
                  </a:cubicBezTo>
                  <a:cubicBezTo>
                    <a:pt x="2536" y="1289"/>
                    <a:pt x="2505" y="1299"/>
                    <a:pt x="2477" y="1323"/>
                  </a:cubicBezTo>
                  <a:cubicBezTo>
                    <a:pt x="2405" y="1382"/>
                    <a:pt x="2393" y="1489"/>
                    <a:pt x="2453" y="1549"/>
                  </a:cubicBezTo>
                  <a:cubicBezTo>
                    <a:pt x="2465" y="1561"/>
                    <a:pt x="2798" y="2001"/>
                    <a:pt x="3477" y="2430"/>
                  </a:cubicBezTo>
                  <a:cubicBezTo>
                    <a:pt x="4060" y="2799"/>
                    <a:pt x="5001" y="3216"/>
                    <a:pt x="6263" y="3287"/>
                  </a:cubicBezTo>
                  <a:lnTo>
                    <a:pt x="6263" y="3847"/>
                  </a:lnTo>
                  <a:cubicBezTo>
                    <a:pt x="6263" y="3906"/>
                    <a:pt x="6299" y="3942"/>
                    <a:pt x="6334" y="3978"/>
                  </a:cubicBezTo>
                  <a:cubicBezTo>
                    <a:pt x="6382" y="4001"/>
                    <a:pt x="6382" y="4001"/>
                    <a:pt x="6549" y="4001"/>
                  </a:cubicBezTo>
                  <a:lnTo>
                    <a:pt x="6680" y="4001"/>
                  </a:lnTo>
                  <a:cubicBezTo>
                    <a:pt x="6835" y="4001"/>
                    <a:pt x="6954" y="4121"/>
                    <a:pt x="6954" y="4275"/>
                  </a:cubicBezTo>
                  <a:cubicBezTo>
                    <a:pt x="6954" y="4418"/>
                    <a:pt x="6835" y="4537"/>
                    <a:pt x="6680" y="4537"/>
                  </a:cubicBezTo>
                  <a:lnTo>
                    <a:pt x="6573" y="4537"/>
                  </a:lnTo>
                  <a:lnTo>
                    <a:pt x="6573" y="4525"/>
                  </a:lnTo>
                  <a:cubicBezTo>
                    <a:pt x="6573" y="4430"/>
                    <a:pt x="6501" y="4359"/>
                    <a:pt x="6418" y="4359"/>
                  </a:cubicBezTo>
                  <a:cubicBezTo>
                    <a:pt x="6323" y="4359"/>
                    <a:pt x="6251" y="4430"/>
                    <a:pt x="6251" y="4525"/>
                  </a:cubicBezTo>
                  <a:cubicBezTo>
                    <a:pt x="6263" y="5692"/>
                    <a:pt x="5322" y="6645"/>
                    <a:pt x="4168" y="6645"/>
                  </a:cubicBezTo>
                  <a:cubicBezTo>
                    <a:pt x="3001" y="6645"/>
                    <a:pt x="2072" y="5704"/>
                    <a:pt x="2072" y="4537"/>
                  </a:cubicBezTo>
                  <a:cubicBezTo>
                    <a:pt x="2072" y="4454"/>
                    <a:pt x="1989" y="4382"/>
                    <a:pt x="1905" y="4382"/>
                  </a:cubicBezTo>
                  <a:cubicBezTo>
                    <a:pt x="1810" y="4382"/>
                    <a:pt x="1739" y="4454"/>
                    <a:pt x="1739" y="4537"/>
                  </a:cubicBezTo>
                  <a:lnTo>
                    <a:pt x="1739" y="4561"/>
                  </a:lnTo>
                  <a:lnTo>
                    <a:pt x="1631" y="4561"/>
                  </a:lnTo>
                  <a:cubicBezTo>
                    <a:pt x="1489" y="4561"/>
                    <a:pt x="1370" y="4442"/>
                    <a:pt x="1370" y="4287"/>
                  </a:cubicBezTo>
                  <a:cubicBezTo>
                    <a:pt x="1370" y="4144"/>
                    <a:pt x="1489" y="4025"/>
                    <a:pt x="1631" y="4025"/>
                  </a:cubicBezTo>
                  <a:lnTo>
                    <a:pt x="1774" y="4025"/>
                  </a:lnTo>
                  <a:cubicBezTo>
                    <a:pt x="1953" y="4025"/>
                    <a:pt x="1953" y="4025"/>
                    <a:pt x="1977" y="4001"/>
                  </a:cubicBezTo>
                  <a:cubicBezTo>
                    <a:pt x="2036" y="3978"/>
                    <a:pt x="2072" y="3918"/>
                    <a:pt x="2072" y="3859"/>
                  </a:cubicBezTo>
                  <a:lnTo>
                    <a:pt x="2072" y="3680"/>
                  </a:lnTo>
                  <a:cubicBezTo>
                    <a:pt x="2072" y="3156"/>
                    <a:pt x="2227" y="2716"/>
                    <a:pt x="2548" y="2335"/>
                  </a:cubicBezTo>
                  <a:cubicBezTo>
                    <a:pt x="2608" y="2263"/>
                    <a:pt x="2584" y="2156"/>
                    <a:pt x="2524" y="2120"/>
                  </a:cubicBezTo>
                  <a:cubicBezTo>
                    <a:pt x="2492" y="2093"/>
                    <a:pt x="2453" y="2081"/>
                    <a:pt x="2416" y="2081"/>
                  </a:cubicBezTo>
                  <a:cubicBezTo>
                    <a:pt x="2371" y="2081"/>
                    <a:pt x="2330" y="2099"/>
                    <a:pt x="2310" y="2132"/>
                  </a:cubicBezTo>
                  <a:cubicBezTo>
                    <a:pt x="1929" y="2561"/>
                    <a:pt x="1739" y="3085"/>
                    <a:pt x="1739" y="3692"/>
                  </a:cubicBezTo>
                  <a:lnTo>
                    <a:pt x="1739" y="3704"/>
                  </a:lnTo>
                  <a:lnTo>
                    <a:pt x="1631" y="3704"/>
                  </a:lnTo>
                  <a:cubicBezTo>
                    <a:pt x="1560" y="3704"/>
                    <a:pt x="1489" y="3728"/>
                    <a:pt x="1429" y="3751"/>
                  </a:cubicBezTo>
                  <a:cubicBezTo>
                    <a:pt x="1381" y="3561"/>
                    <a:pt x="1370" y="3370"/>
                    <a:pt x="1370" y="3168"/>
                  </a:cubicBezTo>
                  <a:cubicBezTo>
                    <a:pt x="1370" y="1620"/>
                    <a:pt x="2620" y="370"/>
                    <a:pt x="4168" y="370"/>
                  </a:cubicBezTo>
                  <a:close/>
                  <a:moveTo>
                    <a:pt x="2132" y="5823"/>
                  </a:moveTo>
                  <a:lnTo>
                    <a:pt x="2132" y="5823"/>
                  </a:lnTo>
                  <a:cubicBezTo>
                    <a:pt x="2334" y="6157"/>
                    <a:pt x="2632" y="6442"/>
                    <a:pt x="2977" y="6645"/>
                  </a:cubicBezTo>
                  <a:lnTo>
                    <a:pt x="2977" y="6799"/>
                  </a:lnTo>
                  <a:lnTo>
                    <a:pt x="2370" y="6799"/>
                  </a:lnTo>
                  <a:cubicBezTo>
                    <a:pt x="2346" y="6680"/>
                    <a:pt x="2322" y="6561"/>
                    <a:pt x="2286" y="6442"/>
                  </a:cubicBezTo>
                  <a:lnTo>
                    <a:pt x="2132" y="5823"/>
                  </a:lnTo>
                  <a:close/>
                  <a:moveTo>
                    <a:pt x="6239" y="5823"/>
                  </a:moveTo>
                  <a:lnTo>
                    <a:pt x="6061" y="6442"/>
                  </a:lnTo>
                  <a:cubicBezTo>
                    <a:pt x="6025" y="6561"/>
                    <a:pt x="6001" y="6680"/>
                    <a:pt x="5977" y="6799"/>
                  </a:cubicBezTo>
                  <a:lnTo>
                    <a:pt x="5382" y="6799"/>
                  </a:lnTo>
                  <a:lnTo>
                    <a:pt x="5382" y="6645"/>
                  </a:lnTo>
                  <a:cubicBezTo>
                    <a:pt x="5727" y="6442"/>
                    <a:pt x="6025" y="6157"/>
                    <a:pt x="6239" y="5823"/>
                  </a:cubicBezTo>
                  <a:close/>
                  <a:moveTo>
                    <a:pt x="2965" y="7133"/>
                  </a:moveTo>
                  <a:lnTo>
                    <a:pt x="2965" y="7502"/>
                  </a:lnTo>
                  <a:lnTo>
                    <a:pt x="2405" y="7502"/>
                  </a:lnTo>
                  <a:lnTo>
                    <a:pt x="2405" y="7478"/>
                  </a:lnTo>
                  <a:cubicBezTo>
                    <a:pt x="2405" y="7359"/>
                    <a:pt x="2405" y="7252"/>
                    <a:pt x="2393" y="7133"/>
                  </a:cubicBezTo>
                  <a:close/>
                  <a:moveTo>
                    <a:pt x="5930" y="7133"/>
                  </a:moveTo>
                  <a:cubicBezTo>
                    <a:pt x="5918" y="7252"/>
                    <a:pt x="5918" y="7359"/>
                    <a:pt x="5918" y="7478"/>
                  </a:cubicBezTo>
                  <a:lnTo>
                    <a:pt x="5918" y="7502"/>
                  </a:lnTo>
                  <a:lnTo>
                    <a:pt x="5370" y="7502"/>
                  </a:lnTo>
                  <a:lnTo>
                    <a:pt x="5370" y="7133"/>
                  </a:lnTo>
                  <a:close/>
                  <a:moveTo>
                    <a:pt x="4168" y="1"/>
                  </a:moveTo>
                  <a:cubicBezTo>
                    <a:pt x="2441" y="1"/>
                    <a:pt x="1036" y="1406"/>
                    <a:pt x="1036" y="3132"/>
                  </a:cubicBezTo>
                  <a:cubicBezTo>
                    <a:pt x="1036" y="3394"/>
                    <a:pt x="1072" y="3668"/>
                    <a:pt x="1143" y="3930"/>
                  </a:cubicBezTo>
                  <a:cubicBezTo>
                    <a:pt x="1084" y="4025"/>
                    <a:pt x="1036" y="4144"/>
                    <a:pt x="1036" y="4275"/>
                  </a:cubicBezTo>
                  <a:cubicBezTo>
                    <a:pt x="1036" y="4561"/>
                    <a:pt x="1250" y="4799"/>
                    <a:pt x="1512" y="4859"/>
                  </a:cubicBezTo>
                  <a:lnTo>
                    <a:pt x="1965" y="6538"/>
                  </a:lnTo>
                  <a:cubicBezTo>
                    <a:pt x="2048" y="6847"/>
                    <a:pt x="2084" y="7157"/>
                    <a:pt x="2084" y="7478"/>
                  </a:cubicBezTo>
                  <a:cubicBezTo>
                    <a:pt x="2084" y="7597"/>
                    <a:pt x="2084" y="7728"/>
                    <a:pt x="2072" y="7847"/>
                  </a:cubicBezTo>
                  <a:lnTo>
                    <a:pt x="2048" y="8050"/>
                  </a:lnTo>
                  <a:lnTo>
                    <a:pt x="798" y="8490"/>
                  </a:lnTo>
                  <a:cubicBezTo>
                    <a:pt x="322" y="8645"/>
                    <a:pt x="0" y="9109"/>
                    <a:pt x="0" y="9633"/>
                  </a:cubicBezTo>
                  <a:lnTo>
                    <a:pt x="0" y="10990"/>
                  </a:lnTo>
                  <a:cubicBezTo>
                    <a:pt x="0" y="11074"/>
                    <a:pt x="72" y="11145"/>
                    <a:pt x="167" y="11145"/>
                  </a:cubicBezTo>
                  <a:cubicBezTo>
                    <a:pt x="250" y="11145"/>
                    <a:pt x="322" y="11074"/>
                    <a:pt x="322" y="10990"/>
                  </a:cubicBezTo>
                  <a:lnTo>
                    <a:pt x="322" y="9633"/>
                  </a:lnTo>
                  <a:cubicBezTo>
                    <a:pt x="322" y="9264"/>
                    <a:pt x="560" y="8919"/>
                    <a:pt x="917" y="8800"/>
                  </a:cubicBezTo>
                  <a:lnTo>
                    <a:pt x="2024" y="8407"/>
                  </a:lnTo>
                  <a:lnTo>
                    <a:pt x="1751" y="10967"/>
                  </a:lnTo>
                  <a:cubicBezTo>
                    <a:pt x="1739" y="11062"/>
                    <a:pt x="1810" y="11133"/>
                    <a:pt x="1905" y="11145"/>
                  </a:cubicBezTo>
                  <a:lnTo>
                    <a:pt x="1917" y="11145"/>
                  </a:lnTo>
                  <a:cubicBezTo>
                    <a:pt x="2012" y="11145"/>
                    <a:pt x="2072" y="11086"/>
                    <a:pt x="2084" y="11002"/>
                  </a:cubicBezTo>
                  <a:lnTo>
                    <a:pt x="2405" y="7895"/>
                  </a:lnTo>
                  <a:lnTo>
                    <a:pt x="2405" y="7847"/>
                  </a:lnTo>
                  <a:lnTo>
                    <a:pt x="2977" y="7847"/>
                  </a:lnTo>
                  <a:lnTo>
                    <a:pt x="2977" y="10990"/>
                  </a:lnTo>
                  <a:cubicBezTo>
                    <a:pt x="2977" y="11074"/>
                    <a:pt x="3048" y="11145"/>
                    <a:pt x="3144" y="11145"/>
                  </a:cubicBezTo>
                  <a:cubicBezTo>
                    <a:pt x="3227" y="11145"/>
                    <a:pt x="3298" y="11074"/>
                    <a:pt x="3298" y="10990"/>
                  </a:cubicBezTo>
                  <a:lnTo>
                    <a:pt x="3298" y="9514"/>
                  </a:lnTo>
                  <a:cubicBezTo>
                    <a:pt x="3572" y="9681"/>
                    <a:pt x="3870" y="9752"/>
                    <a:pt x="4179" y="9752"/>
                  </a:cubicBezTo>
                  <a:cubicBezTo>
                    <a:pt x="4489" y="9752"/>
                    <a:pt x="4787" y="9657"/>
                    <a:pt x="5060" y="9514"/>
                  </a:cubicBezTo>
                  <a:lnTo>
                    <a:pt x="5060" y="10990"/>
                  </a:lnTo>
                  <a:cubicBezTo>
                    <a:pt x="5060" y="11074"/>
                    <a:pt x="5132" y="11145"/>
                    <a:pt x="5227" y="11145"/>
                  </a:cubicBezTo>
                  <a:cubicBezTo>
                    <a:pt x="5311" y="11145"/>
                    <a:pt x="5382" y="11074"/>
                    <a:pt x="5382" y="10990"/>
                  </a:cubicBezTo>
                  <a:lnTo>
                    <a:pt x="5382" y="8728"/>
                  </a:lnTo>
                  <a:cubicBezTo>
                    <a:pt x="5382" y="8633"/>
                    <a:pt x="5311" y="8562"/>
                    <a:pt x="5227" y="8562"/>
                  </a:cubicBezTo>
                  <a:cubicBezTo>
                    <a:pt x="5132" y="8562"/>
                    <a:pt x="5060" y="8633"/>
                    <a:pt x="5060" y="8728"/>
                  </a:cubicBezTo>
                  <a:lnTo>
                    <a:pt x="5060" y="9109"/>
                  </a:lnTo>
                  <a:cubicBezTo>
                    <a:pt x="4810" y="9324"/>
                    <a:pt x="4489" y="9419"/>
                    <a:pt x="4179" y="9419"/>
                  </a:cubicBezTo>
                  <a:cubicBezTo>
                    <a:pt x="3846" y="9419"/>
                    <a:pt x="3548" y="9324"/>
                    <a:pt x="3298" y="9109"/>
                  </a:cubicBezTo>
                  <a:lnTo>
                    <a:pt x="3298" y="6799"/>
                  </a:lnTo>
                  <a:cubicBezTo>
                    <a:pt x="3572" y="6907"/>
                    <a:pt x="3870" y="6966"/>
                    <a:pt x="4179" y="6966"/>
                  </a:cubicBezTo>
                  <a:cubicBezTo>
                    <a:pt x="4489" y="6966"/>
                    <a:pt x="4787" y="6907"/>
                    <a:pt x="5060" y="6799"/>
                  </a:cubicBezTo>
                  <a:lnTo>
                    <a:pt x="5060" y="8026"/>
                  </a:lnTo>
                  <a:cubicBezTo>
                    <a:pt x="5060" y="8109"/>
                    <a:pt x="5132" y="8192"/>
                    <a:pt x="5227" y="8192"/>
                  </a:cubicBezTo>
                  <a:cubicBezTo>
                    <a:pt x="5311" y="8192"/>
                    <a:pt x="5382" y="8109"/>
                    <a:pt x="5382" y="8026"/>
                  </a:cubicBezTo>
                  <a:lnTo>
                    <a:pt x="5382" y="7847"/>
                  </a:lnTo>
                  <a:lnTo>
                    <a:pt x="5953" y="7847"/>
                  </a:lnTo>
                  <a:lnTo>
                    <a:pt x="5953" y="7895"/>
                  </a:lnTo>
                  <a:lnTo>
                    <a:pt x="6275" y="11002"/>
                  </a:lnTo>
                  <a:cubicBezTo>
                    <a:pt x="6287" y="11086"/>
                    <a:pt x="6346" y="11145"/>
                    <a:pt x="6442" y="11145"/>
                  </a:cubicBezTo>
                  <a:lnTo>
                    <a:pt x="6454" y="11145"/>
                  </a:lnTo>
                  <a:cubicBezTo>
                    <a:pt x="6549" y="11133"/>
                    <a:pt x="6608" y="11062"/>
                    <a:pt x="6608" y="10967"/>
                  </a:cubicBezTo>
                  <a:lnTo>
                    <a:pt x="6334" y="8407"/>
                  </a:lnTo>
                  <a:lnTo>
                    <a:pt x="7442" y="8800"/>
                  </a:lnTo>
                  <a:cubicBezTo>
                    <a:pt x="7799" y="8919"/>
                    <a:pt x="8037" y="9264"/>
                    <a:pt x="8037" y="9633"/>
                  </a:cubicBezTo>
                  <a:lnTo>
                    <a:pt x="8037" y="10990"/>
                  </a:lnTo>
                  <a:cubicBezTo>
                    <a:pt x="8037" y="11074"/>
                    <a:pt x="8108" y="11145"/>
                    <a:pt x="8192" y="11145"/>
                  </a:cubicBezTo>
                  <a:cubicBezTo>
                    <a:pt x="8287" y="11145"/>
                    <a:pt x="8359" y="11074"/>
                    <a:pt x="8359" y="10990"/>
                  </a:cubicBezTo>
                  <a:lnTo>
                    <a:pt x="8359" y="9633"/>
                  </a:lnTo>
                  <a:cubicBezTo>
                    <a:pt x="8335" y="9121"/>
                    <a:pt x="8001" y="8669"/>
                    <a:pt x="7525" y="8490"/>
                  </a:cubicBezTo>
                  <a:lnTo>
                    <a:pt x="6275" y="8050"/>
                  </a:lnTo>
                  <a:lnTo>
                    <a:pt x="6263" y="7847"/>
                  </a:lnTo>
                  <a:cubicBezTo>
                    <a:pt x="6251" y="7728"/>
                    <a:pt x="6251" y="7597"/>
                    <a:pt x="6251" y="7478"/>
                  </a:cubicBezTo>
                  <a:cubicBezTo>
                    <a:pt x="6251" y="7157"/>
                    <a:pt x="6299" y="6847"/>
                    <a:pt x="6370" y="6538"/>
                  </a:cubicBezTo>
                  <a:lnTo>
                    <a:pt x="6811" y="4859"/>
                  </a:lnTo>
                  <a:cubicBezTo>
                    <a:pt x="7085" y="4799"/>
                    <a:pt x="7287" y="4561"/>
                    <a:pt x="7287" y="4275"/>
                  </a:cubicBezTo>
                  <a:cubicBezTo>
                    <a:pt x="7287" y="4156"/>
                    <a:pt x="7251" y="4037"/>
                    <a:pt x="7192" y="3930"/>
                  </a:cubicBezTo>
                  <a:cubicBezTo>
                    <a:pt x="7263" y="3680"/>
                    <a:pt x="7287" y="3406"/>
                    <a:pt x="7287" y="3132"/>
                  </a:cubicBezTo>
                  <a:cubicBezTo>
                    <a:pt x="7287" y="1406"/>
                    <a:pt x="5894" y="1"/>
                    <a:pt x="4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5" name="Google Shape;7505;p80"/>
            <p:cNvSpPr/>
            <p:nvPr/>
          </p:nvSpPr>
          <p:spPr>
            <a:xfrm>
              <a:off x="7711219" y="3046324"/>
              <a:ext cx="60350" cy="32472"/>
            </a:xfrm>
            <a:custGeom>
              <a:avLst/>
              <a:gdLst/>
              <a:ahLst/>
              <a:cxnLst/>
              <a:rect l="l" t="t" r="r" b="b"/>
              <a:pathLst>
                <a:path w="1905" h="1025" extrusionOk="0">
                  <a:moveTo>
                    <a:pt x="1536" y="322"/>
                  </a:moveTo>
                  <a:cubicBezTo>
                    <a:pt x="1453" y="536"/>
                    <a:pt x="1238" y="703"/>
                    <a:pt x="953" y="703"/>
                  </a:cubicBezTo>
                  <a:cubicBezTo>
                    <a:pt x="667" y="703"/>
                    <a:pt x="441" y="548"/>
                    <a:pt x="357" y="322"/>
                  </a:cubicBezTo>
                  <a:close/>
                  <a:moveTo>
                    <a:pt x="167" y="0"/>
                  </a:moveTo>
                  <a:cubicBezTo>
                    <a:pt x="71" y="0"/>
                    <a:pt x="0" y="72"/>
                    <a:pt x="0" y="167"/>
                  </a:cubicBezTo>
                  <a:cubicBezTo>
                    <a:pt x="0" y="643"/>
                    <a:pt x="429" y="1024"/>
                    <a:pt x="953" y="1024"/>
                  </a:cubicBezTo>
                  <a:cubicBezTo>
                    <a:pt x="1476" y="1024"/>
                    <a:pt x="1905" y="643"/>
                    <a:pt x="1905" y="167"/>
                  </a:cubicBezTo>
                  <a:cubicBezTo>
                    <a:pt x="1905" y="72"/>
                    <a:pt x="1834" y="0"/>
                    <a:pt x="17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06" name="Google Shape;7506;p80"/>
          <p:cNvGrpSpPr/>
          <p:nvPr/>
        </p:nvGrpSpPr>
        <p:grpSpPr>
          <a:xfrm>
            <a:off x="6248458" y="2869772"/>
            <a:ext cx="270864" cy="360645"/>
            <a:chOff x="6248458" y="2869772"/>
            <a:chExt cx="270864" cy="360645"/>
          </a:xfrm>
        </p:grpSpPr>
        <p:sp>
          <p:nvSpPr>
            <p:cNvPr id="7507" name="Google Shape;7507;p80"/>
            <p:cNvSpPr/>
            <p:nvPr/>
          </p:nvSpPr>
          <p:spPr>
            <a:xfrm>
              <a:off x="6345399" y="2995003"/>
              <a:ext cx="10201" cy="15872"/>
            </a:xfrm>
            <a:custGeom>
              <a:avLst/>
              <a:gdLst/>
              <a:ahLst/>
              <a:cxnLst/>
              <a:rect l="l" t="t" r="r" b="b"/>
              <a:pathLst>
                <a:path w="322" h="501" extrusionOk="0">
                  <a:moveTo>
                    <a:pt x="155" y="1"/>
                  </a:moveTo>
                  <a:cubicBezTo>
                    <a:pt x="72" y="1"/>
                    <a:pt x="0" y="72"/>
                    <a:pt x="0" y="156"/>
                  </a:cubicBezTo>
                  <a:lnTo>
                    <a:pt x="0" y="334"/>
                  </a:lnTo>
                  <a:cubicBezTo>
                    <a:pt x="0" y="429"/>
                    <a:pt x="72" y="501"/>
                    <a:pt x="155" y="501"/>
                  </a:cubicBezTo>
                  <a:cubicBezTo>
                    <a:pt x="251" y="501"/>
                    <a:pt x="322" y="429"/>
                    <a:pt x="322" y="334"/>
                  </a:cubicBezTo>
                  <a:lnTo>
                    <a:pt x="322" y="156"/>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8" name="Google Shape;7508;p80"/>
            <p:cNvSpPr/>
            <p:nvPr/>
          </p:nvSpPr>
          <p:spPr>
            <a:xfrm>
              <a:off x="6412529" y="2995003"/>
              <a:ext cx="10993" cy="15872"/>
            </a:xfrm>
            <a:custGeom>
              <a:avLst/>
              <a:gdLst/>
              <a:ahLst/>
              <a:cxnLst/>
              <a:rect l="l" t="t" r="r" b="b"/>
              <a:pathLst>
                <a:path w="347" h="501" extrusionOk="0">
                  <a:moveTo>
                    <a:pt x="167" y="1"/>
                  </a:moveTo>
                  <a:cubicBezTo>
                    <a:pt x="84" y="1"/>
                    <a:pt x="1" y="72"/>
                    <a:pt x="1" y="156"/>
                  </a:cubicBezTo>
                  <a:lnTo>
                    <a:pt x="1" y="334"/>
                  </a:lnTo>
                  <a:cubicBezTo>
                    <a:pt x="1" y="429"/>
                    <a:pt x="84" y="501"/>
                    <a:pt x="167" y="501"/>
                  </a:cubicBezTo>
                  <a:cubicBezTo>
                    <a:pt x="251" y="501"/>
                    <a:pt x="334" y="429"/>
                    <a:pt x="334" y="334"/>
                  </a:cubicBezTo>
                  <a:lnTo>
                    <a:pt x="334" y="156"/>
                  </a:lnTo>
                  <a:cubicBezTo>
                    <a:pt x="346" y="72"/>
                    <a:pt x="275"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9" name="Google Shape;7509;p80"/>
            <p:cNvSpPr/>
            <p:nvPr/>
          </p:nvSpPr>
          <p:spPr>
            <a:xfrm>
              <a:off x="6248458" y="2869772"/>
              <a:ext cx="270864" cy="360645"/>
            </a:xfrm>
            <a:custGeom>
              <a:avLst/>
              <a:gdLst/>
              <a:ahLst/>
              <a:cxnLst/>
              <a:rect l="l" t="t" r="r" b="b"/>
              <a:pathLst>
                <a:path w="8550" h="11384" extrusionOk="0">
                  <a:moveTo>
                    <a:pt x="4275" y="513"/>
                  </a:moveTo>
                  <a:cubicBezTo>
                    <a:pt x="5585" y="513"/>
                    <a:pt x="6668" y="1537"/>
                    <a:pt x="6775" y="2823"/>
                  </a:cubicBezTo>
                  <a:cubicBezTo>
                    <a:pt x="6073" y="2608"/>
                    <a:pt x="5204" y="2489"/>
                    <a:pt x="4275" y="2489"/>
                  </a:cubicBezTo>
                  <a:cubicBezTo>
                    <a:pt x="3358" y="2489"/>
                    <a:pt x="2477" y="2608"/>
                    <a:pt x="1775" y="2823"/>
                  </a:cubicBezTo>
                  <a:cubicBezTo>
                    <a:pt x="1882" y="1537"/>
                    <a:pt x="2965" y="513"/>
                    <a:pt x="4275" y="513"/>
                  </a:cubicBezTo>
                  <a:close/>
                  <a:moveTo>
                    <a:pt x="2156" y="3073"/>
                  </a:moveTo>
                  <a:lnTo>
                    <a:pt x="2156" y="3382"/>
                  </a:lnTo>
                  <a:cubicBezTo>
                    <a:pt x="2156" y="3490"/>
                    <a:pt x="2120" y="3573"/>
                    <a:pt x="2060" y="3632"/>
                  </a:cubicBezTo>
                  <a:cubicBezTo>
                    <a:pt x="1977" y="3716"/>
                    <a:pt x="1894" y="3740"/>
                    <a:pt x="1798" y="3740"/>
                  </a:cubicBezTo>
                  <a:lnTo>
                    <a:pt x="1787" y="3740"/>
                  </a:lnTo>
                  <a:lnTo>
                    <a:pt x="1787" y="3168"/>
                  </a:lnTo>
                  <a:lnTo>
                    <a:pt x="1775" y="3168"/>
                  </a:lnTo>
                  <a:cubicBezTo>
                    <a:pt x="1894" y="3132"/>
                    <a:pt x="2025" y="3097"/>
                    <a:pt x="2156" y="3073"/>
                  </a:cubicBezTo>
                  <a:close/>
                  <a:moveTo>
                    <a:pt x="4263" y="2835"/>
                  </a:moveTo>
                  <a:cubicBezTo>
                    <a:pt x="5204" y="2835"/>
                    <a:pt x="6073" y="2954"/>
                    <a:pt x="6763" y="3180"/>
                  </a:cubicBezTo>
                  <a:lnTo>
                    <a:pt x="6763" y="4430"/>
                  </a:lnTo>
                  <a:cubicBezTo>
                    <a:pt x="6692" y="4371"/>
                    <a:pt x="6597" y="4287"/>
                    <a:pt x="6489" y="4204"/>
                  </a:cubicBezTo>
                  <a:cubicBezTo>
                    <a:pt x="6459" y="4178"/>
                    <a:pt x="6421" y="4166"/>
                    <a:pt x="6384" y="4166"/>
                  </a:cubicBezTo>
                  <a:cubicBezTo>
                    <a:pt x="6334" y="4166"/>
                    <a:pt x="6285" y="4187"/>
                    <a:pt x="6251" y="4228"/>
                  </a:cubicBezTo>
                  <a:cubicBezTo>
                    <a:pt x="6192" y="4311"/>
                    <a:pt x="6216" y="4406"/>
                    <a:pt x="6287" y="4466"/>
                  </a:cubicBezTo>
                  <a:cubicBezTo>
                    <a:pt x="6335" y="4502"/>
                    <a:pt x="6370" y="4525"/>
                    <a:pt x="6406" y="4561"/>
                  </a:cubicBezTo>
                  <a:lnTo>
                    <a:pt x="6406" y="4621"/>
                  </a:lnTo>
                  <a:cubicBezTo>
                    <a:pt x="6406" y="5811"/>
                    <a:pt x="5442" y="6764"/>
                    <a:pt x="4251" y="6764"/>
                  </a:cubicBezTo>
                  <a:cubicBezTo>
                    <a:pt x="3060" y="6764"/>
                    <a:pt x="2084" y="5799"/>
                    <a:pt x="2084" y="4609"/>
                  </a:cubicBezTo>
                  <a:cubicBezTo>
                    <a:pt x="2084" y="4513"/>
                    <a:pt x="2013" y="4442"/>
                    <a:pt x="1929" y="4442"/>
                  </a:cubicBezTo>
                  <a:cubicBezTo>
                    <a:pt x="1834" y="4442"/>
                    <a:pt x="1763" y="4513"/>
                    <a:pt x="1763" y="4609"/>
                  </a:cubicBezTo>
                  <a:lnTo>
                    <a:pt x="1763" y="4621"/>
                  </a:lnTo>
                  <a:lnTo>
                    <a:pt x="1656" y="4621"/>
                  </a:lnTo>
                  <a:cubicBezTo>
                    <a:pt x="1584" y="4621"/>
                    <a:pt x="1513" y="4585"/>
                    <a:pt x="1453" y="4525"/>
                  </a:cubicBezTo>
                  <a:cubicBezTo>
                    <a:pt x="1429" y="4490"/>
                    <a:pt x="1417" y="4406"/>
                    <a:pt x="1417" y="4335"/>
                  </a:cubicBezTo>
                  <a:cubicBezTo>
                    <a:pt x="1429" y="4204"/>
                    <a:pt x="1572" y="4085"/>
                    <a:pt x="1715" y="4085"/>
                  </a:cubicBezTo>
                  <a:lnTo>
                    <a:pt x="1775" y="4085"/>
                  </a:lnTo>
                  <a:cubicBezTo>
                    <a:pt x="1965" y="4085"/>
                    <a:pt x="2132" y="4013"/>
                    <a:pt x="2263" y="3871"/>
                  </a:cubicBezTo>
                  <a:cubicBezTo>
                    <a:pt x="2406" y="3740"/>
                    <a:pt x="2477" y="3561"/>
                    <a:pt x="2477" y="3382"/>
                  </a:cubicBezTo>
                  <a:lnTo>
                    <a:pt x="2477" y="3001"/>
                  </a:lnTo>
                  <a:cubicBezTo>
                    <a:pt x="2787" y="2942"/>
                    <a:pt x="3120" y="2894"/>
                    <a:pt x="3453" y="2858"/>
                  </a:cubicBezTo>
                  <a:cubicBezTo>
                    <a:pt x="4251" y="3156"/>
                    <a:pt x="5001" y="3549"/>
                    <a:pt x="5739" y="4049"/>
                  </a:cubicBezTo>
                  <a:cubicBezTo>
                    <a:pt x="5763" y="4073"/>
                    <a:pt x="5799" y="4085"/>
                    <a:pt x="5823" y="4085"/>
                  </a:cubicBezTo>
                  <a:cubicBezTo>
                    <a:pt x="5882" y="4085"/>
                    <a:pt x="5930" y="4049"/>
                    <a:pt x="5954" y="4013"/>
                  </a:cubicBezTo>
                  <a:cubicBezTo>
                    <a:pt x="6013" y="3930"/>
                    <a:pt x="5989" y="3835"/>
                    <a:pt x="5918" y="3775"/>
                  </a:cubicBezTo>
                  <a:cubicBezTo>
                    <a:pt x="5382" y="3394"/>
                    <a:pt x="4823" y="3085"/>
                    <a:pt x="4251" y="2835"/>
                  </a:cubicBezTo>
                  <a:close/>
                  <a:moveTo>
                    <a:pt x="1822" y="4990"/>
                  </a:moveTo>
                  <a:cubicBezTo>
                    <a:pt x="1929" y="5764"/>
                    <a:pt x="2406" y="6418"/>
                    <a:pt x="3037" y="6811"/>
                  </a:cubicBezTo>
                  <a:lnTo>
                    <a:pt x="3037" y="7538"/>
                  </a:lnTo>
                  <a:cubicBezTo>
                    <a:pt x="3037" y="7776"/>
                    <a:pt x="2894" y="7966"/>
                    <a:pt x="2679" y="8062"/>
                  </a:cubicBezTo>
                  <a:lnTo>
                    <a:pt x="1656" y="8383"/>
                  </a:lnTo>
                  <a:lnTo>
                    <a:pt x="1310" y="8157"/>
                  </a:lnTo>
                  <a:lnTo>
                    <a:pt x="1906" y="7419"/>
                  </a:lnTo>
                  <a:cubicBezTo>
                    <a:pt x="1941" y="7371"/>
                    <a:pt x="1953" y="7323"/>
                    <a:pt x="1941" y="7288"/>
                  </a:cubicBezTo>
                  <a:cubicBezTo>
                    <a:pt x="1929" y="7240"/>
                    <a:pt x="1894" y="7192"/>
                    <a:pt x="1846" y="7169"/>
                  </a:cubicBezTo>
                  <a:lnTo>
                    <a:pt x="1286" y="6883"/>
                  </a:lnTo>
                  <a:cubicBezTo>
                    <a:pt x="1656" y="6073"/>
                    <a:pt x="1727" y="5323"/>
                    <a:pt x="1763" y="4990"/>
                  </a:cubicBezTo>
                  <a:close/>
                  <a:moveTo>
                    <a:pt x="6775" y="4847"/>
                  </a:moveTo>
                  <a:lnTo>
                    <a:pt x="6811" y="4871"/>
                  </a:lnTo>
                  <a:cubicBezTo>
                    <a:pt x="6823" y="5121"/>
                    <a:pt x="6882" y="5978"/>
                    <a:pt x="7287" y="6871"/>
                  </a:cubicBezTo>
                  <a:lnTo>
                    <a:pt x="6716" y="7145"/>
                  </a:lnTo>
                  <a:cubicBezTo>
                    <a:pt x="6668" y="7180"/>
                    <a:pt x="6644" y="7204"/>
                    <a:pt x="6632" y="7264"/>
                  </a:cubicBezTo>
                  <a:cubicBezTo>
                    <a:pt x="6609" y="7311"/>
                    <a:pt x="6632" y="7371"/>
                    <a:pt x="6656" y="7407"/>
                  </a:cubicBezTo>
                  <a:lnTo>
                    <a:pt x="7251" y="8145"/>
                  </a:lnTo>
                  <a:lnTo>
                    <a:pt x="6906" y="8383"/>
                  </a:lnTo>
                  <a:lnTo>
                    <a:pt x="5894" y="8026"/>
                  </a:lnTo>
                  <a:cubicBezTo>
                    <a:pt x="5680" y="7954"/>
                    <a:pt x="5537" y="7740"/>
                    <a:pt x="5537" y="7502"/>
                  </a:cubicBezTo>
                  <a:lnTo>
                    <a:pt x="5537" y="6776"/>
                  </a:lnTo>
                  <a:cubicBezTo>
                    <a:pt x="6228" y="6371"/>
                    <a:pt x="6704" y="5680"/>
                    <a:pt x="6775" y="4847"/>
                  </a:cubicBezTo>
                  <a:close/>
                  <a:moveTo>
                    <a:pt x="5192" y="6966"/>
                  </a:moveTo>
                  <a:lnTo>
                    <a:pt x="5192" y="7538"/>
                  </a:lnTo>
                  <a:cubicBezTo>
                    <a:pt x="5192" y="7859"/>
                    <a:pt x="5370" y="8157"/>
                    <a:pt x="5656" y="8312"/>
                  </a:cubicBezTo>
                  <a:cubicBezTo>
                    <a:pt x="5597" y="8478"/>
                    <a:pt x="5525" y="8621"/>
                    <a:pt x="5418" y="8752"/>
                  </a:cubicBezTo>
                  <a:cubicBezTo>
                    <a:pt x="5358" y="8835"/>
                    <a:pt x="5370" y="8931"/>
                    <a:pt x="5454" y="8990"/>
                  </a:cubicBezTo>
                  <a:cubicBezTo>
                    <a:pt x="5477" y="9026"/>
                    <a:pt x="5525" y="9026"/>
                    <a:pt x="5549" y="9026"/>
                  </a:cubicBezTo>
                  <a:cubicBezTo>
                    <a:pt x="5597" y="9026"/>
                    <a:pt x="5656" y="9014"/>
                    <a:pt x="5692" y="8966"/>
                  </a:cubicBezTo>
                  <a:cubicBezTo>
                    <a:pt x="5823" y="8800"/>
                    <a:pt x="5918" y="8621"/>
                    <a:pt x="5989" y="8431"/>
                  </a:cubicBezTo>
                  <a:lnTo>
                    <a:pt x="6347" y="8550"/>
                  </a:lnTo>
                  <a:cubicBezTo>
                    <a:pt x="6013" y="9395"/>
                    <a:pt x="5204" y="9990"/>
                    <a:pt x="4275" y="9990"/>
                  </a:cubicBezTo>
                  <a:cubicBezTo>
                    <a:pt x="3358" y="9990"/>
                    <a:pt x="2537" y="9395"/>
                    <a:pt x="2239" y="8538"/>
                  </a:cubicBezTo>
                  <a:lnTo>
                    <a:pt x="2596" y="8419"/>
                  </a:lnTo>
                  <a:cubicBezTo>
                    <a:pt x="2834" y="9133"/>
                    <a:pt x="3501" y="9621"/>
                    <a:pt x="4275" y="9621"/>
                  </a:cubicBezTo>
                  <a:cubicBezTo>
                    <a:pt x="4525" y="9621"/>
                    <a:pt x="4787" y="9562"/>
                    <a:pt x="5025" y="9455"/>
                  </a:cubicBezTo>
                  <a:cubicBezTo>
                    <a:pt x="5108" y="9407"/>
                    <a:pt x="5144" y="9324"/>
                    <a:pt x="5108" y="9228"/>
                  </a:cubicBezTo>
                  <a:cubicBezTo>
                    <a:pt x="5075" y="9170"/>
                    <a:pt x="5025" y="9136"/>
                    <a:pt x="4965" y="9136"/>
                  </a:cubicBezTo>
                  <a:cubicBezTo>
                    <a:pt x="4939" y="9136"/>
                    <a:pt x="4911" y="9142"/>
                    <a:pt x="4882" y="9157"/>
                  </a:cubicBezTo>
                  <a:cubicBezTo>
                    <a:pt x="4692" y="9252"/>
                    <a:pt x="4501" y="9288"/>
                    <a:pt x="4287" y="9288"/>
                  </a:cubicBezTo>
                  <a:cubicBezTo>
                    <a:pt x="3668" y="9288"/>
                    <a:pt x="3120" y="8895"/>
                    <a:pt x="2918" y="8312"/>
                  </a:cubicBezTo>
                  <a:cubicBezTo>
                    <a:pt x="3203" y="8157"/>
                    <a:pt x="3382" y="7859"/>
                    <a:pt x="3382" y="7538"/>
                  </a:cubicBezTo>
                  <a:lnTo>
                    <a:pt x="3382" y="6966"/>
                  </a:lnTo>
                  <a:cubicBezTo>
                    <a:pt x="3668" y="7073"/>
                    <a:pt x="3965" y="7133"/>
                    <a:pt x="4287" y="7133"/>
                  </a:cubicBezTo>
                  <a:cubicBezTo>
                    <a:pt x="4596" y="7133"/>
                    <a:pt x="4918" y="7073"/>
                    <a:pt x="5192" y="6966"/>
                  </a:cubicBezTo>
                  <a:close/>
                  <a:moveTo>
                    <a:pt x="4096" y="1"/>
                  </a:moveTo>
                  <a:cubicBezTo>
                    <a:pt x="4013" y="1"/>
                    <a:pt x="3930" y="84"/>
                    <a:pt x="3930" y="168"/>
                  </a:cubicBezTo>
                  <a:lnTo>
                    <a:pt x="3930" y="203"/>
                  </a:lnTo>
                  <a:cubicBezTo>
                    <a:pt x="2549" y="358"/>
                    <a:pt x="1477" y="1525"/>
                    <a:pt x="1429" y="2942"/>
                  </a:cubicBezTo>
                  <a:cubicBezTo>
                    <a:pt x="1346" y="2966"/>
                    <a:pt x="1251" y="3013"/>
                    <a:pt x="1167" y="3037"/>
                  </a:cubicBezTo>
                  <a:cubicBezTo>
                    <a:pt x="1072" y="3085"/>
                    <a:pt x="1048" y="3180"/>
                    <a:pt x="1072" y="3263"/>
                  </a:cubicBezTo>
                  <a:cubicBezTo>
                    <a:pt x="1109" y="3336"/>
                    <a:pt x="1173" y="3367"/>
                    <a:pt x="1238" y="3367"/>
                  </a:cubicBezTo>
                  <a:cubicBezTo>
                    <a:pt x="1258" y="3367"/>
                    <a:pt x="1279" y="3364"/>
                    <a:pt x="1298" y="3359"/>
                  </a:cubicBezTo>
                  <a:cubicBezTo>
                    <a:pt x="1346" y="3335"/>
                    <a:pt x="1370" y="3323"/>
                    <a:pt x="1417" y="3299"/>
                  </a:cubicBezTo>
                  <a:lnTo>
                    <a:pt x="1417" y="3799"/>
                  </a:lnTo>
                  <a:cubicBezTo>
                    <a:pt x="1227" y="3894"/>
                    <a:pt x="1096" y="4073"/>
                    <a:pt x="1060" y="4287"/>
                  </a:cubicBezTo>
                  <a:cubicBezTo>
                    <a:pt x="1048" y="4466"/>
                    <a:pt x="1108" y="4633"/>
                    <a:pt x="1215" y="4763"/>
                  </a:cubicBezTo>
                  <a:cubicBezTo>
                    <a:pt x="1275" y="4823"/>
                    <a:pt x="1334" y="4871"/>
                    <a:pt x="1406" y="4918"/>
                  </a:cubicBezTo>
                  <a:cubicBezTo>
                    <a:pt x="1394" y="5216"/>
                    <a:pt x="1298" y="6049"/>
                    <a:pt x="894" y="6871"/>
                  </a:cubicBezTo>
                  <a:cubicBezTo>
                    <a:pt x="858" y="6954"/>
                    <a:pt x="882" y="7049"/>
                    <a:pt x="965" y="7085"/>
                  </a:cubicBezTo>
                  <a:lnTo>
                    <a:pt x="1501" y="7359"/>
                  </a:lnTo>
                  <a:lnTo>
                    <a:pt x="929" y="8085"/>
                  </a:lnTo>
                  <a:cubicBezTo>
                    <a:pt x="894" y="8121"/>
                    <a:pt x="882" y="8181"/>
                    <a:pt x="894" y="8216"/>
                  </a:cubicBezTo>
                  <a:cubicBezTo>
                    <a:pt x="894" y="8264"/>
                    <a:pt x="929" y="8312"/>
                    <a:pt x="965" y="8335"/>
                  </a:cubicBezTo>
                  <a:lnTo>
                    <a:pt x="1251" y="8538"/>
                  </a:lnTo>
                  <a:lnTo>
                    <a:pt x="822" y="8681"/>
                  </a:lnTo>
                  <a:cubicBezTo>
                    <a:pt x="334" y="8859"/>
                    <a:pt x="1" y="9324"/>
                    <a:pt x="1" y="9836"/>
                  </a:cubicBezTo>
                  <a:lnTo>
                    <a:pt x="1" y="11229"/>
                  </a:lnTo>
                  <a:cubicBezTo>
                    <a:pt x="1" y="11312"/>
                    <a:pt x="72" y="11383"/>
                    <a:pt x="167" y="11383"/>
                  </a:cubicBezTo>
                  <a:cubicBezTo>
                    <a:pt x="251" y="11383"/>
                    <a:pt x="334" y="11312"/>
                    <a:pt x="334" y="11229"/>
                  </a:cubicBezTo>
                  <a:lnTo>
                    <a:pt x="334" y="9836"/>
                  </a:lnTo>
                  <a:cubicBezTo>
                    <a:pt x="334" y="9455"/>
                    <a:pt x="572" y="9109"/>
                    <a:pt x="929" y="8990"/>
                  </a:cubicBezTo>
                  <a:lnTo>
                    <a:pt x="1906" y="8645"/>
                  </a:lnTo>
                  <a:cubicBezTo>
                    <a:pt x="2251" y="9645"/>
                    <a:pt x="3191" y="10336"/>
                    <a:pt x="4263" y="10336"/>
                  </a:cubicBezTo>
                  <a:cubicBezTo>
                    <a:pt x="5335" y="10336"/>
                    <a:pt x="6263" y="9645"/>
                    <a:pt x="6609" y="8645"/>
                  </a:cubicBezTo>
                  <a:lnTo>
                    <a:pt x="7597" y="8990"/>
                  </a:lnTo>
                  <a:cubicBezTo>
                    <a:pt x="7954" y="9121"/>
                    <a:pt x="8192" y="9466"/>
                    <a:pt x="8192" y="9836"/>
                  </a:cubicBezTo>
                  <a:lnTo>
                    <a:pt x="8192" y="11229"/>
                  </a:lnTo>
                  <a:cubicBezTo>
                    <a:pt x="8192" y="11312"/>
                    <a:pt x="8264" y="11383"/>
                    <a:pt x="8347" y="11383"/>
                  </a:cubicBezTo>
                  <a:cubicBezTo>
                    <a:pt x="8442" y="11383"/>
                    <a:pt x="8514" y="11312"/>
                    <a:pt x="8514" y="11229"/>
                  </a:cubicBezTo>
                  <a:lnTo>
                    <a:pt x="8514" y="9836"/>
                  </a:lnTo>
                  <a:cubicBezTo>
                    <a:pt x="8549" y="9324"/>
                    <a:pt x="8216" y="8847"/>
                    <a:pt x="7728" y="8681"/>
                  </a:cubicBezTo>
                  <a:lnTo>
                    <a:pt x="7299" y="8538"/>
                  </a:lnTo>
                  <a:lnTo>
                    <a:pt x="7585" y="8335"/>
                  </a:lnTo>
                  <a:cubicBezTo>
                    <a:pt x="7621" y="8312"/>
                    <a:pt x="7644" y="8264"/>
                    <a:pt x="7656" y="8216"/>
                  </a:cubicBezTo>
                  <a:cubicBezTo>
                    <a:pt x="7668" y="8181"/>
                    <a:pt x="7656" y="8133"/>
                    <a:pt x="7621" y="8085"/>
                  </a:cubicBezTo>
                  <a:lnTo>
                    <a:pt x="7037" y="7359"/>
                  </a:lnTo>
                  <a:lnTo>
                    <a:pt x="7573" y="7085"/>
                  </a:lnTo>
                  <a:cubicBezTo>
                    <a:pt x="7668" y="7049"/>
                    <a:pt x="7692" y="6942"/>
                    <a:pt x="7656" y="6871"/>
                  </a:cubicBezTo>
                  <a:cubicBezTo>
                    <a:pt x="7144" y="5859"/>
                    <a:pt x="7132" y="4811"/>
                    <a:pt x="7132" y="4799"/>
                  </a:cubicBezTo>
                  <a:lnTo>
                    <a:pt x="7132" y="3299"/>
                  </a:lnTo>
                  <a:cubicBezTo>
                    <a:pt x="7180" y="3311"/>
                    <a:pt x="7204" y="3323"/>
                    <a:pt x="7251" y="3359"/>
                  </a:cubicBezTo>
                  <a:cubicBezTo>
                    <a:pt x="7275" y="3370"/>
                    <a:pt x="7299" y="3370"/>
                    <a:pt x="7323" y="3370"/>
                  </a:cubicBezTo>
                  <a:cubicBezTo>
                    <a:pt x="7382" y="3370"/>
                    <a:pt x="7442" y="3335"/>
                    <a:pt x="7478" y="3263"/>
                  </a:cubicBezTo>
                  <a:cubicBezTo>
                    <a:pt x="7513" y="3180"/>
                    <a:pt x="7478" y="3085"/>
                    <a:pt x="7382" y="3037"/>
                  </a:cubicBezTo>
                  <a:cubicBezTo>
                    <a:pt x="7299" y="3001"/>
                    <a:pt x="7216" y="2966"/>
                    <a:pt x="7121" y="2942"/>
                  </a:cubicBezTo>
                  <a:cubicBezTo>
                    <a:pt x="7073" y="1525"/>
                    <a:pt x="6001" y="358"/>
                    <a:pt x="4620" y="203"/>
                  </a:cubicBezTo>
                  <a:lnTo>
                    <a:pt x="4620" y="168"/>
                  </a:lnTo>
                  <a:cubicBezTo>
                    <a:pt x="4620" y="84"/>
                    <a:pt x="4537" y="1"/>
                    <a:pt x="44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0" name="Google Shape;7510;p80"/>
            <p:cNvSpPr/>
            <p:nvPr/>
          </p:nvSpPr>
          <p:spPr>
            <a:xfrm>
              <a:off x="6339728" y="2977294"/>
              <a:ext cx="21542" cy="10581"/>
            </a:xfrm>
            <a:custGeom>
              <a:avLst/>
              <a:gdLst/>
              <a:ahLst/>
              <a:cxnLst/>
              <a:rect l="l" t="t" r="r" b="b"/>
              <a:pathLst>
                <a:path w="680" h="334" extrusionOk="0">
                  <a:moveTo>
                    <a:pt x="156" y="0"/>
                  </a:moveTo>
                  <a:cubicBezTo>
                    <a:pt x="72" y="0"/>
                    <a:pt x="1" y="72"/>
                    <a:pt x="1" y="167"/>
                  </a:cubicBezTo>
                  <a:cubicBezTo>
                    <a:pt x="1" y="262"/>
                    <a:pt x="72" y="334"/>
                    <a:pt x="156" y="334"/>
                  </a:cubicBezTo>
                  <a:lnTo>
                    <a:pt x="513" y="334"/>
                  </a:lnTo>
                  <a:cubicBezTo>
                    <a:pt x="608" y="334"/>
                    <a:pt x="680" y="262"/>
                    <a:pt x="680" y="167"/>
                  </a:cubicBezTo>
                  <a:cubicBezTo>
                    <a:pt x="680" y="72"/>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1" name="Google Shape;7511;p80"/>
            <p:cNvSpPr/>
            <p:nvPr/>
          </p:nvSpPr>
          <p:spPr>
            <a:xfrm>
              <a:off x="6353319" y="3025194"/>
              <a:ext cx="61903" cy="32852"/>
            </a:xfrm>
            <a:custGeom>
              <a:avLst/>
              <a:gdLst/>
              <a:ahLst/>
              <a:cxnLst/>
              <a:rect l="l" t="t" r="r" b="b"/>
              <a:pathLst>
                <a:path w="1954" h="1037" extrusionOk="0">
                  <a:moveTo>
                    <a:pt x="1560" y="322"/>
                  </a:moveTo>
                  <a:cubicBezTo>
                    <a:pt x="1501" y="560"/>
                    <a:pt x="1251" y="715"/>
                    <a:pt x="965" y="715"/>
                  </a:cubicBezTo>
                  <a:cubicBezTo>
                    <a:pt x="679" y="715"/>
                    <a:pt x="441" y="548"/>
                    <a:pt x="358" y="322"/>
                  </a:cubicBezTo>
                  <a:close/>
                  <a:moveTo>
                    <a:pt x="167" y="0"/>
                  </a:moveTo>
                  <a:cubicBezTo>
                    <a:pt x="72" y="0"/>
                    <a:pt x="1" y="72"/>
                    <a:pt x="1" y="155"/>
                  </a:cubicBezTo>
                  <a:cubicBezTo>
                    <a:pt x="1" y="655"/>
                    <a:pt x="429" y="1036"/>
                    <a:pt x="965" y="1036"/>
                  </a:cubicBezTo>
                  <a:cubicBezTo>
                    <a:pt x="1501" y="1036"/>
                    <a:pt x="1929" y="631"/>
                    <a:pt x="1929" y="155"/>
                  </a:cubicBezTo>
                  <a:cubicBezTo>
                    <a:pt x="1953" y="72"/>
                    <a:pt x="1870" y="0"/>
                    <a:pt x="1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12" name="Google Shape;7512;p80"/>
          <p:cNvGrpSpPr/>
          <p:nvPr/>
        </p:nvGrpSpPr>
        <p:grpSpPr>
          <a:xfrm>
            <a:off x="3075928" y="2445798"/>
            <a:ext cx="363243" cy="300675"/>
            <a:chOff x="3075928" y="2445798"/>
            <a:chExt cx="363243" cy="300675"/>
          </a:xfrm>
        </p:grpSpPr>
        <p:sp>
          <p:nvSpPr>
            <p:cNvPr id="7513" name="Google Shape;7513;p80"/>
            <p:cNvSpPr/>
            <p:nvPr/>
          </p:nvSpPr>
          <p:spPr>
            <a:xfrm>
              <a:off x="3227168" y="2675542"/>
              <a:ext cx="37002" cy="10581"/>
            </a:xfrm>
            <a:custGeom>
              <a:avLst/>
              <a:gdLst/>
              <a:ahLst/>
              <a:cxnLst/>
              <a:rect l="l" t="t" r="r" b="b"/>
              <a:pathLst>
                <a:path w="1168" h="334" extrusionOk="0">
                  <a:moveTo>
                    <a:pt x="167" y="0"/>
                  </a:moveTo>
                  <a:cubicBezTo>
                    <a:pt x="84" y="0"/>
                    <a:pt x="1" y="72"/>
                    <a:pt x="1" y="167"/>
                  </a:cubicBezTo>
                  <a:cubicBezTo>
                    <a:pt x="1" y="262"/>
                    <a:pt x="84" y="334"/>
                    <a:pt x="167" y="334"/>
                  </a:cubicBezTo>
                  <a:lnTo>
                    <a:pt x="1001" y="334"/>
                  </a:lnTo>
                  <a:cubicBezTo>
                    <a:pt x="1096" y="334"/>
                    <a:pt x="1167" y="262"/>
                    <a:pt x="1167" y="167"/>
                  </a:cubicBezTo>
                  <a:cubicBezTo>
                    <a:pt x="1167" y="72"/>
                    <a:pt x="1096" y="0"/>
                    <a:pt x="1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4" name="Google Shape;7514;p80"/>
            <p:cNvSpPr/>
            <p:nvPr/>
          </p:nvSpPr>
          <p:spPr>
            <a:xfrm>
              <a:off x="3075928" y="2445798"/>
              <a:ext cx="363243" cy="300675"/>
            </a:xfrm>
            <a:custGeom>
              <a:avLst/>
              <a:gdLst/>
              <a:ahLst/>
              <a:cxnLst/>
              <a:rect l="l" t="t" r="r" b="b"/>
              <a:pathLst>
                <a:path w="11466" h="9491" extrusionOk="0">
                  <a:moveTo>
                    <a:pt x="7299" y="2787"/>
                  </a:moveTo>
                  <a:cubicBezTo>
                    <a:pt x="7322" y="2895"/>
                    <a:pt x="7370" y="3002"/>
                    <a:pt x="7418" y="3085"/>
                  </a:cubicBezTo>
                  <a:lnTo>
                    <a:pt x="1548" y="3085"/>
                  </a:lnTo>
                  <a:lnTo>
                    <a:pt x="1548" y="2787"/>
                  </a:lnTo>
                  <a:close/>
                  <a:moveTo>
                    <a:pt x="8323" y="4121"/>
                  </a:moveTo>
                  <a:lnTo>
                    <a:pt x="8323" y="6026"/>
                  </a:lnTo>
                  <a:lnTo>
                    <a:pt x="6418" y="6026"/>
                  </a:lnTo>
                  <a:lnTo>
                    <a:pt x="6418" y="4121"/>
                  </a:lnTo>
                  <a:close/>
                  <a:moveTo>
                    <a:pt x="6370" y="8467"/>
                  </a:moveTo>
                  <a:lnTo>
                    <a:pt x="6477" y="8550"/>
                  </a:lnTo>
                  <a:lnTo>
                    <a:pt x="4227" y="8550"/>
                  </a:lnTo>
                  <a:lnTo>
                    <a:pt x="4334" y="8467"/>
                  </a:lnTo>
                  <a:close/>
                  <a:moveTo>
                    <a:pt x="9835" y="8050"/>
                  </a:moveTo>
                  <a:lnTo>
                    <a:pt x="10216" y="8550"/>
                  </a:lnTo>
                  <a:lnTo>
                    <a:pt x="7037" y="8550"/>
                  </a:lnTo>
                  <a:lnTo>
                    <a:pt x="6549" y="8169"/>
                  </a:lnTo>
                  <a:cubicBezTo>
                    <a:pt x="6525" y="8133"/>
                    <a:pt x="6489" y="8133"/>
                    <a:pt x="6441" y="8133"/>
                  </a:cubicBezTo>
                  <a:lnTo>
                    <a:pt x="4286" y="8133"/>
                  </a:lnTo>
                  <a:cubicBezTo>
                    <a:pt x="4239" y="8133"/>
                    <a:pt x="4215" y="8145"/>
                    <a:pt x="4179" y="8169"/>
                  </a:cubicBezTo>
                  <a:lnTo>
                    <a:pt x="3691" y="8550"/>
                  </a:lnTo>
                  <a:lnTo>
                    <a:pt x="524" y="8550"/>
                  </a:lnTo>
                  <a:lnTo>
                    <a:pt x="893" y="8050"/>
                  </a:lnTo>
                  <a:close/>
                  <a:moveTo>
                    <a:pt x="9578" y="0"/>
                  </a:moveTo>
                  <a:cubicBezTo>
                    <a:pt x="9500" y="0"/>
                    <a:pt x="9417" y="68"/>
                    <a:pt x="9406" y="156"/>
                  </a:cubicBezTo>
                  <a:cubicBezTo>
                    <a:pt x="9394" y="240"/>
                    <a:pt x="9466" y="335"/>
                    <a:pt x="9561" y="347"/>
                  </a:cubicBezTo>
                  <a:cubicBezTo>
                    <a:pt x="10454" y="466"/>
                    <a:pt x="11121" y="1228"/>
                    <a:pt x="11121" y="2133"/>
                  </a:cubicBezTo>
                  <a:cubicBezTo>
                    <a:pt x="11121" y="3133"/>
                    <a:pt x="10311" y="3930"/>
                    <a:pt x="9323" y="3930"/>
                  </a:cubicBezTo>
                  <a:cubicBezTo>
                    <a:pt x="8323" y="3930"/>
                    <a:pt x="7513" y="3133"/>
                    <a:pt x="7513" y="2133"/>
                  </a:cubicBezTo>
                  <a:cubicBezTo>
                    <a:pt x="7513" y="1287"/>
                    <a:pt x="8108" y="561"/>
                    <a:pt x="8930" y="382"/>
                  </a:cubicBezTo>
                  <a:cubicBezTo>
                    <a:pt x="9025" y="359"/>
                    <a:pt x="9085" y="275"/>
                    <a:pt x="9061" y="180"/>
                  </a:cubicBezTo>
                  <a:cubicBezTo>
                    <a:pt x="9050" y="104"/>
                    <a:pt x="8969" y="48"/>
                    <a:pt x="8892" y="48"/>
                  </a:cubicBezTo>
                  <a:cubicBezTo>
                    <a:pt x="8885" y="48"/>
                    <a:pt x="8877" y="48"/>
                    <a:pt x="8870" y="49"/>
                  </a:cubicBezTo>
                  <a:cubicBezTo>
                    <a:pt x="8394" y="156"/>
                    <a:pt x="7977" y="406"/>
                    <a:pt x="7668" y="775"/>
                  </a:cubicBezTo>
                  <a:cubicBezTo>
                    <a:pt x="7406" y="1097"/>
                    <a:pt x="7251" y="1466"/>
                    <a:pt x="7203" y="1859"/>
                  </a:cubicBezTo>
                  <a:lnTo>
                    <a:pt x="5513" y="1859"/>
                  </a:lnTo>
                  <a:cubicBezTo>
                    <a:pt x="5417" y="1859"/>
                    <a:pt x="5346" y="1930"/>
                    <a:pt x="5346" y="2014"/>
                  </a:cubicBezTo>
                  <a:cubicBezTo>
                    <a:pt x="5346" y="2109"/>
                    <a:pt x="5417" y="2180"/>
                    <a:pt x="5513" y="2180"/>
                  </a:cubicBezTo>
                  <a:lnTo>
                    <a:pt x="7191" y="2180"/>
                  </a:lnTo>
                  <a:cubicBezTo>
                    <a:pt x="7191" y="2275"/>
                    <a:pt x="7203" y="2359"/>
                    <a:pt x="7215" y="2454"/>
                  </a:cubicBezTo>
                  <a:lnTo>
                    <a:pt x="1381" y="2454"/>
                  </a:lnTo>
                  <a:cubicBezTo>
                    <a:pt x="1298" y="2454"/>
                    <a:pt x="1215" y="2526"/>
                    <a:pt x="1215" y="2609"/>
                  </a:cubicBezTo>
                  <a:lnTo>
                    <a:pt x="1215" y="3240"/>
                  </a:lnTo>
                  <a:lnTo>
                    <a:pt x="1215" y="6955"/>
                  </a:lnTo>
                  <a:cubicBezTo>
                    <a:pt x="1215" y="7050"/>
                    <a:pt x="1298" y="7121"/>
                    <a:pt x="1381" y="7121"/>
                  </a:cubicBezTo>
                  <a:lnTo>
                    <a:pt x="7275" y="7121"/>
                  </a:lnTo>
                  <a:cubicBezTo>
                    <a:pt x="7370" y="7121"/>
                    <a:pt x="7442" y="7050"/>
                    <a:pt x="7442" y="6955"/>
                  </a:cubicBezTo>
                  <a:cubicBezTo>
                    <a:pt x="7442" y="6871"/>
                    <a:pt x="7370" y="6800"/>
                    <a:pt x="7275" y="6800"/>
                  </a:cubicBezTo>
                  <a:lnTo>
                    <a:pt x="1560" y="6800"/>
                  </a:lnTo>
                  <a:lnTo>
                    <a:pt x="1560" y="3418"/>
                  </a:lnTo>
                  <a:lnTo>
                    <a:pt x="7656" y="3418"/>
                  </a:lnTo>
                  <a:cubicBezTo>
                    <a:pt x="7751" y="3549"/>
                    <a:pt x="7858" y="3669"/>
                    <a:pt x="7989" y="3776"/>
                  </a:cubicBezTo>
                  <a:lnTo>
                    <a:pt x="6263" y="3776"/>
                  </a:lnTo>
                  <a:cubicBezTo>
                    <a:pt x="6179" y="3776"/>
                    <a:pt x="6096" y="3847"/>
                    <a:pt x="6096" y="3942"/>
                  </a:cubicBezTo>
                  <a:lnTo>
                    <a:pt x="6096" y="6181"/>
                  </a:lnTo>
                  <a:cubicBezTo>
                    <a:pt x="6096" y="6276"/>
                    <a:pt x="6179" y="6347"/>
                    <a:pt x="6263" y="6347"/>
                  </a:cubicBezTo>
                  <a:lnTo>
                    <a:pt x="8513" y="6347"/>
                  </a:lnTo>
                  <a:cubicBezTo>
                    <a:pt x="8596" y="6347"/>
                    <a:pt x="8680" y="6276"/>
                    <a:pt x="8680" y="6181"/>
                  </a:cubicBezTo>
                  <a:lnTo>
                    <a:pt x="8680" y="4145"/>
                  </a:lnTo>
                  <a:cubicBezTo>
                    <a:pt x="8846" y="4192"/>
                    <a:pt x="9001" y="4240"/>
                    <a:pt x="9168" y="4252"/>
                  </a:cubicBezTo>
                  <a:lnTo>
                    <a:pt x="9168" y="6800"/>
                  </a:lnTo>
                  <a:lnTo>
                    <a:pt x="8096" y="6800"/>
                  </a:lnTo>
                  <a:cubicBezTo>
                    <a:pt x="8001" y="6800"/>
                    <a:pt x="7930" y="6871"/>
                    <a:pt x="7930" y="6955"/>
                  </a:cubicBezTo>
                  <a:cubicBezTo>
                    <a:pt x="7930" y="7050"/>
                    <a:pt x="8001" y="7121"/>
                    <a:pt x="8096" y="7121"/>
                  </a:cubicBezTo>
                  <a:lnTo>
                    <a:pt x="9335" y="7121"/>
                  </a:lnTo>
                  <a:cubicBezTo>
                    <a:pt x="9418" y="7121"/>
                    <a:pt x="9489" y="7050"/>
                    <a:pt x="9489" y="6955"/>
                  </a:cubicBezTo>
                  <a:lnTo>
                    <a:pt x="9489" y="4240"/>
                  </a:lnTo>
                  <a:cubicBezTo>
                    <a:pt x="9585" y="4240"/>
                    <a:pt x="9656" y="4216"/>
                    <a:pt x="9751" y="4204"/>
                  </a:cubicBezTo>
                  <a:lnTo>
                    <a:pt x="9751" y="7705"/>
                  </a:lnTo>
                  <a:lnTo>
                    <a:pt x="965" y="7705"/>
                  </a:lnTo>
                  <a:lnTo>
                    <a:pt x="965" y="2168"/>
                  </a:lnTo>
                  <a:lnTo>
                    <a:pt x="4846" y="2168"/>
                  </a:lnTo>
                  <a:cubicBezTo>
                    <a:pt x="4941" y="2168"/>
                    <a:pt x="5013" y="2097"/>
                    <a:pt x="5013" y="2002"/>
                  </a:cubicBezTo>
                  <a:cubicBezTo>
                    <a:pt x="5013" y="1918"/>
                    <a:pt x="4941" y="1835"/>
                    <a:pt x="4846" y="1835"/>
                  </a:cubicBezTo>
                  <a:lnTo>
                    <a:pt x="786" y="1835"/>
                  </a:lnTo>
                  <a:cubicBezTo>
                    <a:pt x="703" y="1835"/>
                    <a:pt x="619" y="1918"/>
                    <a:pt x="619" y="2002"/>
                  </a:cubicBezTo>
                  <a:lnTo>
                    <a:pt x="619" y="7812"/>
                  </a:lnTo>
                  <a:lnTo>
                    <a:pt x="24" y="8598"/>
                  </a:lnTo>
                  <a:cubicBezTo>
                    <a:pt x="12" y="8622"/>
                    <a:pt x="0" y="8657"/>
                    <a:pt x="0" y="8705"/>
                  </a:cubicBezTo>
                  <a:lnTo>
                    <a:pt x="0" y="9324"/>
                  </a:lnTo>
                  <a:cubicBezTo>
                    <a:pt x="0" y="9419"/>
                    <a:pt x="72" y="9491"/>
                    <a:pt x="167" y="9491"/>
                  </a:cubicBezTo>
                  <a:lnTo>
                    <a:pt x="7930" y="9491"/>
                  </a:lnTo>
                  <a:cubicBezTo>
                    <a:pt x="8025" y="9491"/>
                    <a:pt x="8096" y="9419"/>
                    <a:pt x="8096" y="9324"/>
                  </a:cubicBezTo>
                  <a:cubicBezTo>
                    <a:pt x="8096" y="9241"/>
                    <a:pt x="8025" y="9157"/>
                    <a:pt x="7930" y="9157"/>
                  </a:cubicBezTo>
                  <a:lnTo>
                    <a:pt x="322" y="9157"/>
                  </a:lnTo>
                  <a:lnTo>
                    <a:pt x="322" y="8883"/>
                  </a:lnTo>
                  <a:lnTo>
                    <a:pt x="10359" y="8883"/>
                  </a:lnTo>
                  <a:lnTo>
                    <a:pt x="10359" y="9157"/>
                  </a:lnTo>
                  <a:lnTo>
                    <a:pt x="8585" y="9157"/>
                  </a:lnTo>
                  <a:cubicBezTo>
                    <a:pt x="8501" y="9157"/>
                    <a:pt x="8418" y="9241"/>
                    <a:pt x="8418" y="9324"/>
                  </a:cubicBezTo>
                  <a:cubicBezTo>
                    <a:pt x="8418" y="9419"/>
                    <a:pt x="8501" y="9491"/>
                    <a:pt x="8585" y="9491"/>
                  </a:cubicBezTo>
                  <a:lnTo>
                    <a:pt x="10525" y="9491"/>
                  </a:lnTo>
                  <a:cubicBezTo>
                    <a:pt x="10609" y="9491"/>
                    <a:pt x="10680" y="9419"/>
                    <a:pt x="10680" y="9324"/>
                  </a:cubicBezTo>
                  <a:lnTo>
                    <a:pt x="10680" y="8705"/>
                  </a:lnTo>
                  <a:cubicBezTo>
                    <a:pt x="10680" y="8669"/>
                    <a:pt x="10668" y="8622"/>
                    <a:pt x="10656" y="8598"/>
                  </a:cubicBezTo>
                  <a:lnTo>
                    <a:pt x="10061" y="7812"/>
                  </a:lnTo>
                  <a:lnTo>
                    <a:pt x="10061" y="4097"/>
                  </a:lnTo>
                  <a:cubicBezTo>
                    <a:pt x="10894" y="3823"/>
                    <a:pt x="11466" y="3049"/>
                    <a:pt x="11466" y="2121"/>
                  </a:cubicBezTo>
                  <a:cubicBezTo>
                    <a:pt x="11466" y="1049"/>
                    <a:pt x="10656" y="144"/>
                    <a:pt x="9597" y="1"/>
                  </a:cubicBezTo>
                  <a:cubicBezTo>
                    <a:pt x="9590" y="1"/>
                    <a:pt x="9584" y="0"/>
                    <a:pt x="95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5" name="Google Shape;7515;p80"/>
            <p:cNvSpPr/>
            <p:nvPr/>
          </p:nvSpPr>
          <p:spPr>
            <a:xfrm>
              <a:off x="3141537" y="2565390"/>
              <a:ext cx="37763" cy="37382"/>
            </a:xfrm>
            <a:custGeom>
              <a:avLst/>
              <a:gdLst/>
              <a:ahLst/>
              <a:cxnLst/>
              <a:rect l="l" t="t" r="r" b="b"/>
              <a:pathLst>
                <a:path w="1192" h="1180" extrusionOk="0">
                  <a:moveTo>
                    <a:pt x="846" y="322"/>
                  </a:moveTo>
                  <a:lnTo>
                    <a:pt x="846" y="834"/>
                  </a:lnTo>
                  <a:lnTo>
                    <a:pt x="346" y="834"/>
                  </a:lnTo>
                  <a:lnTo>
                    <a:pt x="346" y="322"/>
                  </a:lnTo>
                  <a:close/>
                  <a:moveTo>
                    <a:pt x="156" y="1"/>
                  </a:moveTo>
                  <a:cubicBezTo>
                    <a:pt x="72" y="1"/>
                    <a:pt x="1" y="72"/>
                    <a:pt x="1" y="167"/>
                  </a:cubicBezTo>
                  <a:lnTo>
                    <a:pt x="1" y="1013"/>
                  </a:lnTo>
                  <a:cubicBezTo>
                    <a:pt x="1" y="1096"/>
                    <a:pt x="72" y="1179"/>
                    <a:pt x="156" y="1179"/>
                  </a:cubicBezTo>
                  <a:lnTo>
                    <a:pt x="1013" y="1179"/>
                  </a:lnTo>
                  <a:cubicBezTo>
                    <a:pt x="1096" y="1179"/>
                    <a:pt x="1180" y="1096"/>
                    <a:pt x="1180" y="1013"/>
                  </a:cubicBezTo>
                  <a:lnTo>
                    <a:pt x="1180" y="167"/>
                  </a:lnTo>
                  <a:cubicBezTo>
                    <a:pt x="1191" y="72"/>
                    <a:pt x="1096" y="1"/>
                    <a:pt x="1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6" name="Google Shape;7516;p80"/>
            <p:cNvSpPr/>
            <p:nvPr/>
          </p:nvSpPr>
          <p:spPr>
            <a:xfrm>
              <a:off x="3185287" y="2565390"/>
              <a:ext cx="73593" cy="10233"/>
            </a:xfrm>
            <a:custGeom>
              <a:avLst/>
              <a:gdLst/>
              <a:ahLst/>
              <a:cxnLst/>
              <a:rect l="l" t="t" r="r" b="b"/>
              <a:pathLst>
                <a:path w="2323" h="323" extrusionOk="0">
                  <a:moveTo>
                    <a:pt x="168" y="1"/>
                  </a:moveTo>
                  <a:cubicBezTo>
                    <a:pt x="72" y="1"/>
                    <a:pt x="1" y="72"/>
                    <a:pt x="1" y="167"/>
                  </a:cubicBezTo>
                  <a:cubicBezTo>
                    <a:pt x="1" y="251"/>
                    <a:pt x="72" y="322"/>
                    <a:pt x="168" y="322"/>
                  </a:cubicBezTo>
                  <a:lnTo>
                    <a:pt x="2144" y="322"/>
                  </a:lnTo>
                  <a:cubicBezTo>
                    <a:pt x="2239" y="322"/>
                    <a:pt x="2311" y="251"/>
                    <a:pt x="2311" y="167"/>
                  </a:cubicBezTo>
                  <a:cubicBezTo>
                    <a:pt x="2323" y="72"/>
                    <a:pt x="2251"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7" name="Google Shape;7517;p80"/>
            <p:cNvSpPr/>
            <p:nvPr/>
          </p:nvSpPr>
          <p:spPr>
            <a:xfrm>
              <a:off x="3185287" y="2578601"/>
              <a:ext cx="73593" cy="10201"/>
            </a:xfrm>
            <a:custGeom>
              <a:avLst/>
              <a:gdLst/>
              <a:ahLst/>
              <a:cxnLst/>
              <a:rect l="l" t="t" r="r" b="b"/>
              <a:pathLst>
                <a:path w="2323" h="322" extrusionOk="0">
                  <a:moveTo>
                    <a:pt x="168" y="0"/>
                  </a:moveTo>
                  <a:cubicBezTo>
                    <a:pt x="72" y="0"/>
                    <a:pt x="1" y="72"/>
                    <a:pt x="1" y="167"/>
                  </a:cubicBezTo>
                  <a:cubicBezTo>
                    <a:pt x="1" y="250"/>
                    <a:pt x="72" y="322"/>
                    <a:pt x="168" y="322"/>
                  </a:cubicBezTo>
                  <a:lnTo>
                    <a:pt x="2144" y="322"/>
                  </a:lnTo>
                  <a:cubicBezTo>
                    <a:pt x="2239" y="322"/>
                    <a:pt x="2311" y="250"/>
                    <a:pt x="2311" y="167"/>
                  </a:cubicBezTo>
                  <a:cubicBezTo>
                    <a:pt x="2323" y="72"/>
                    <a:pt x="2251" y="0"/>
                    <a:pt x="2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8" name="Google Shape;7518;p80"/>
            <p:cNvSpPr/>
            <p:nvPr/>
          </p:nvSpPr>
          <p:spPr>
            <a:xfrm>
              <a:off x="3185287" y="2591811"/>
              <a:ext cx="73212" cy="10201"/>
            </a:xfrm>
            <a:custGeom>
              <a:avLst/>
              <a:gdLst/>
              <a:ahLst/>
              <a:cxnLst/>
              <a:rect l="l" t="t" r="r" b="b"/>
              <a:pathLst>
                <a:path w="2311" h="322" extrusionOk="0">
                  <a:moveTo>
                    <a:pt x="168" y="0"/>
                  </a:moveTo>
                  <a:cubicBezTo>
                    <a:pt x="72" y="0"/>
                    <a:pt x="1" y="72"/>
                    <a:pt x="1" y="167"/>
                  </a:cubicBezTo>
                  <a:cubicBezTo>
                    <a:pt x="1" y="250"/>
                    <a:pt x="72" y="322"/>
                    <a:pt x="168" y="322"/>
                  </a:cubicBezTo>
                  <a:lnTo>
                    <a:pt x="2144" y="322"/>
                  </a:lnTo>
                  <a:cubicBezTo>
                    <a:pt x="2239" y="322"/>
                    <a:pt x="2311" y="250"/>
                    <a:pt x="2311" y="167"/>
                  </a:cubicBezTo>
                  <a:cubicBezTo>
                    <a:pt x="2311" y="72"/>
                    <a:pt x="2251" y="0"/>
                    <a:pt x="2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9" name="Google Shape;7519;p80"/>
            <p:cNvSpPr/>
            <p:nvPr/>
          </p:nvSpPr>
          <p:spPr>
            <a:xfrm>
              <a:off x="3141537" y="2609520"/>
              <a:ext cx="37763" cy="37382"/>
            </a:xfrm>
            <a:custGeom>
              <a:avLst/>
              <a:gdLst/>
              <a:ahLst/>
              <a:cxnLst/>
              <a:rect l="l" t="t" r="r" b="b"/>
              <a:pathLst>
                <a:path w="1192" h="1180" extrusionOk="0">
                  <a:moveTo>
                    <a:pt x="846" y="346"/>
                  </a:moveTo>
                  <a:lnTo>
                    <a:pt x="846" y="858"/>
                  </a:lnTo>
                  <a:lnTo>
                    <a:pt x="346" y="858"/>
                  </a:lnTo>
                  <a:lnTo>
                    <a:pt x="346" y="346"/>
                  </a:lnTo>
                  <a:close/>
                  <a:moveTo>
                    <a:pt x="156" y="1"/>
                  </a:moveTo>
                  <a:cubicBezTo>
                    <a:pt x="72" y="1"/>
                    <a:pt x="1" y="72"/>
                    <a:pt x="1" y="167"/>
                  </a:cubicBezTo>
                  <a:lnTo>
                    <a:pt x="1" y="1013"/>
                  </a:lnTo>
                  <a:cubicBezTo>
                    <a:pt x="1" y="1108"/>
                    <a:pt x="72" y="1179"/>
                    <a:pt x="156" y="1179"/>
                  </a:cubicBezTo>
                  <a:lnTo>
                    <a:pt x="1013" y="1179"/>
                  </a:lnTo>
                  <a:cubicBezTo>
                    <a:pt x="1096" y="1179"/>
                    <a:pt x="1180" y="1108"/>
                    <a:pt x="1180" y="1013"/>
                  </a:cubicBezTo>
                  <a:lnTo>
                    <a:pt x="1180" y="167"/>
                  </a:lnTo>
                  <a:cubicBezTo>
                    <a:pt x="1191" y="72"/>
                    <a:pt x="1096" y="1"/>
                    <a:pt x="1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0" name="Google Shape;7520;p80"/>
            <p:cNvSpPr/>
            <p:nvPr/>
          </p:nvSpPr>
          <p:spPr>
            <a:xfrm>
              <a:off x="3185287" y="2609520"/>
              <a:ext cx="73212" cy="10613"/>
            </a:xfrm>
            <a:custGeom>
              <a:avLst/>
              <a:gdLst/>
              <a:ahLst/>
              <a:cxnLst/>
              <a:rect l="l" t="t" r="r" b="b"/>
              <a:pathLst>
                <a:path w="2311" h="335" extrusionOk="0">
                  <a:moveTo>
                    <a:pt x="168" y="1"/>
                  </a:moveTo>
                  <a:cubicBezTo>
                    <a:pt x="72" y="1"/>
                    <a:pt x="1" y="72"/>
                    <a:pt x="1" y="167"/>
                  </a:cubicBezTo>
                  <a:cubicBezTo>
                    <a:pt x="1" y="263"/>
                    <a:pt x="72" y="334"/>
                    <a:pt x="168" y="334"/>
                  </a:cubicBezTo>
                  <a:lnTo>
                    <a:pt x="2144" y="334"/>
                  </a:lnTo>
                  <a:cubicBezTo>
                    <a:pt x="2239" y="334"/>
                    <a:pt x="2311" y="263"/>
                    <a:pt x="2311" y="167"/>
                  </a:cubicBezTo>
                  <a:cubicBezTo>
                    <a:pt x="2311" y="72"/>
                    <a:pt x="2251"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1" name="Google Shape;7521;p80"/>
            <p:cNvSpPr/>
            <p:nvPr/>
          </p:nvSpPr>
          <p:spPr>
            <a:xfrm>
              <a:off x="3185287" y="2622731"/>
              <a:ext cx="73212" cy="10581"/>
            </a:xfrm>
            <a:custGeom>
              <a:avLst/>
              <a:gdLst/>
              <a:ahLst/>
              <a:cxnLst/>
              <a:rect l="l" t="t" r="r" b="b"/>
              <a:pathLst>
                <a:path w="2311" h="334" extrusionOk="0">
                  <a:moveTo>
                    <a:pt x="168" y="0"/>
                  </a:moveTo>
                  <a:cubicBezTo>
                    <a:pt x="72" y="0"/>
                    <a:pt x="1" y="84"/>
                    <a:pt x="1" y="167"/>
                  </a:cubicBezTo>
                  <a:cubicBezTo>
                    <a:pt x="1" y="262"/>
                    <a:pt x="72" y="334"/>
                    <a:pt x="168" y="334"/>
                  </a:cubicBezTo>
                  <a:lnTo>
                    <a:pt x="2144" y="334"/>
                  </a:lnTo>
                  <a:cubicBezTo>
                    <a:pt x="2239" y="334"/>
                    <a:pt x="2311" y="262"/>
                    <a:pt x="2311" y="167"/>
                  </a:cubicBezTo>
                  <a:cubicBezTo>
                    <a:pt x="2311" y="84"/>
                    <a:pt x="2251" y="0"/>
                    <a:pt x="21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2" name="Google Shape;7522;p80"/>
            <p:cNvSpPr/>
            <p:nvPr/>
          </p:nvSpPr>
          <p:spPr>
            <a:xfrm>
              <a:off x="3185287" y="2636670"/>
              <a:ext cx="73212" cy="10233"/>
            </a:xfrm>
            <a:custGeom>
              <a:avLst/>
              <a:gdLst/>
              <a:ahLst/>
              <a:cxnLst/>
              <a:rect l="l" t="t" r="r" b="b"/>
              <a:pathLst>
                <a:path w="2311" h="323" extrusionOk="0">
                  <a:moveTo>
                    <a:pt x="168" y="1"/>
                  </a:moveTo>
                  <a:cubicBezTo>
                    <a:pt x="72" y="1"/>
                    <a:pt x="1" y="72"/>
                    <a:pt x="1" y="156"/>
                  </a:cubicBezTo>
                  <a:cubicBezTo>
                    <a:pt x="1" y="251"/>
                    <a:pt x="72" y="322"/>
                    <a:pt x="168" y="322"/>
                  </a:cubicBezTo>
                  <a:lnTo>
                    <a:pt x="2144" y="322"/>
                  </a:lnTo>
                  <a:cubicBezTo>
                    <a:pt x="2239" y="322"/>
                    <a:pt x="2311" y="251"/>
                    <a:pt x="2311" y="156"/>
                  </a:cubicBezTo>
                  <a:cubicBezTo>
                    <a:pt x="2311" y="72"/>
                    <a:pt x="2251" y="1"/>
                    <a:pt x="2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3" name="Google Shape;7523;p80"/>
            <p:cNvSpPr/>
            <p:nvPr/>
          </p:nvSpPr>
          <p:spPr>
            <a:xfrm>
              <a:off x="3330509" y="2471839"/>
              <a:ext cx="82653" cy="82653"/>
            </a:xfrm>
            <a:custGeom>
              <a:avLst/>
              <a:gdLst/>
              <a:ahLst/>
              <a:cxnLst/>
              <a:rect l="l" t="t" r="r" b="b"/>
              <a:pathLst>
                <a:path w="2609" h="2609" extrusionOk="0">
                  <a:moveTo>
                    <a:pt x="346" y="1287"/>
                  </a:moveTo>
                  <a:lnTo>
                    <a:pt x="429" y="1323"/>
                  </a:lnTo>
                  <a:cubicBezTo>
                    <a:pt x="668" y="1418"/>
                    <a:pt x="727" y="1501"/>
                    <a:pt x="727" y="1549"/>
                  </a:cubicBezTo>
                  <a:cubicBezTo>
                    <a:pt x="727" y="1573"/>
                    <a:pt x="668" y="1656"/>
                    <a:pt x="465" y="1775"/>
                  </a:cubicBezTo>
                  <a:cubicBezTo>
                    <a:pt x="394" y="1644"/>
                    <a:pt x="346" y="1489"/>
                    <a:pt x="346" y="1334"/>
                  </a:cubicBezTo>
                  <a:lnTo>
                    <a:pt x="346" y="1311"/>
                  </a:lnTo>
                  <a:lnTo>
                    <a:pt x="346" y="1287"/>
                  </a:lnTo>
                  <a:close/>
                  <a:moveTo>
                    <a:pt x="1203" y="346"/>
                  </a:moveTo>
                  <a:cubicBezTo>
                    <a:pt x="1191" y="358"/>
                    <a:pt x="1180" y="394"/>
                    <a:pt x="1168" y="406"/>
                  </a:cubicBezTo>
                  <a:cubicBezTo>
                    <a:pt x="1025" y="632"/>
                    <a:pt x="1108" y="799"/>
                    <a:pt x="1168" y="882"/>
                  </a:cubicBezTo>
                  <a:cubicBezTo>
                    <a:pt x="1311" y="1096"/>
                    <a:pt x="1525" y="1132"/>
                    <a:pt x="1668" y="1168"/>
                  </a:cubicBezTo>
                  <a:cubicBezTo>
                    <a:pt x="1846" y="1203"/>
                    <a:pt x="1858" y="1203"/>
                    <a:pt x="1882" y="1334"/>
                  </a:cubicBezTo>
                  <a:cubicBezTo>
                    <a:pt x="1882" y="1430"/>
                    <a:pt x="1703" y="1549"/>
                    <a:pt x="1525" y="1656"/>
                  </a:cubicBezTo>
                  <a:cubicBezTo>
                    <a:pt x="1299" y="1787"/>
                    <a:pt x="1049" y="1954"/>
                    <a:pt x="953" y="2192"/>
                  </a:cubicBezTo>
                  <a:cubicBezTo>
                    <a:pt x="870" y="2156"/>
                    <a:pt x="787" y="2120"/>
                    <a:pt x="715" y="2061"/>
                  </a:cubicBezTo>
                  <a:cubicBezTo>
                    <a:pt x="703" y="2037"/>
                    <a:pt x="691" y="2025"/>
                    <a:pt x="668" y="2025"/>
                  </a:cubicBezTo>
                  <a:cubicBezTo>
                    <a:pt x="941" y="1882"/>
                    <a:pt x="1060" y="1704"/>
                    <a:pt x="1060" y="1525"/>
                  </a:cubicBezTo>
                  <a:cubicBezTo>
                    <a:pt x="1060" y="1370"/>
                    <a:pt x="965" y="1168"/>
                    <a:pt x="549" y="1001"/>
                  </a:cubicBezTo>
                  <a:cubicBezTo>
                    <a:pt x="513" y="989"/>
                    <a:pt x="453" y="953"/>
                    <a:pt x="418" y="930"/>
                  </a:cubicBezTo>
                  <a:cubicBezTo>
                    <a:pt x="549" y="596"/>
                    <a:pt x="870" y="394"/>
                    <a:pt x="1203" y="346"/>
                  </a:cubicBezTo>
                  <a:close/>
                  <a:moveTo>
                    <a:pt x="1644" y="394"/>
                  </a:moveTo>
                  <a:cubicBezTo>
                    <a:pt x="1858" y="465"/>
                    <a:pt x="2049" y="644"/>
                    <a:pt x="2180" y="858"/>
                  </a:cubicBezTo>
                  <a:cubicBezTo>
                    <a:pt x="2251" y="989"/>
                    <a:pt x="2275" y="1132"/>
                    <a:pt x="2275" y="1299"/>
                  </a:cubicBezTo>
                  <a:cubicBezTo>
                    <a:pt x="2251" y="1668"/>
                    <a:pt x="2061" y="2001"/>
                    <a:pt x="1727" y="2168"/>
                  </a:cubicBezTo>
                  <a:cubicBezTo>
                    <a:pt x="1596" y="2239"/>
                    <a:pt x="1441" y="2263"/>
                    <a:pt x="1299" y="2263"/>
                  </a:cubicBezTo>
                  <a:cubicBezTo>
                    <a:pt x="1370" y="2168"/>
                    <a:pt x="1501" y="2061"/>
                    <a:pt x="1703" y="1942"/>
                  </a:cubicBezTo>
                  <a:cubicBezTo>
                    <a:pt x="1942" y="1787"/>
                    <a:pt x="2215" y="1608"/>
                    <a:pt x="2203" y="1311"/>
                  </a:cubicBezTo>
                  <a:cubicBezTo>
                    <a:pt x="2192" y="930"/>
                    <a:pt x="1918" y="870"/>
                    <a:pt x="1739" y="822"/>
                  </a:cubicBezTo>
                  <a:cubicBezTo>
                    <a:pt x="1620" y="799"/>
                    <a:pt x="1501" y="775"/>
                    <a:pt x="1441" y="680"/>
                  </a:cubicBezTo>
                  <a:cubicBezTo>
                    <a:pt x="1418" y="632"/>
                    <a:pt x="1465" y="537"/>
                    <a:pt x="1644" y="394"/>
                  </a:cubicBezTo>
                  <a:close/>
                  <a:moveTo>
                    <a:pt x="1299" y="1"/>
                  </a:moveTo>
                  <a:cubicBezTo>
                    <a:pt x="727" y="1"/>
                    <a:pt x="227" y="358"/>
                    <a:pt x="60" y="918"/>
                  </a:cubicBezTo>
                  <a:cubicBezTo>
                    <a:pt x="13" y="1037"/>
                    <a:pt x="1" y="1168"/>
                    <a:pt x="1" y="1299"/>
                  </a:cubicBezTo>
                  <a:lnTo>
                    <a:pt x="1" y="1334"/>
                  </a:lnTo>
                  <a:cubicBezTo>
                    <a:pt x="1" y="1608"/>
                    <a:pt x="96" y="1870"/>
                    <a:pt x="275" y="2085"/>
                  </a:cubicBezTo>
                  <a:lnTo>
                    <a:pt x="275" y="2108"/>
                  </a:lnTo>
                  <a:cubicBezTo>
                    <a:pt x="346" y="2192"/>
                    <a:pt x="418" y="2263"/>
                    <a:pt x="513" y="2346"/>
                  </a:cubicBezTo>
                  <a:cubicBezTo>
                    <a:pt x="656" y="2466"/>
                    <a:pt x="846" y="2537"/>
                    <a:pt x="1049" y="2585"/>
                  </a:cubicBezTo>
                  <a:cubicBezTo>
                    <a:pt x="1120" y="2596"/>
                    <a:pt x="1203" y="2608"/>
                    <a:pt x="1299" y="2608"/>
                  </a:cubicBezTo>
                  <a:cubicBezTo>
                    <a:pt x="1501" y="2608"/>
                    <a:pt x="1703" y="2561"/>
                    <a:pt x="1894" y="2477"/>
                  </a:cubicBezTo>
                  <a:cubicBezTo>
                    <a:pt x="2323" y="2251"/>
                    <a:pt x="2608" y="1811"/>
                    <a:pt x="2608" y="1311"/>
                  </a:cubicBezTo>
                  <a:cubicBezTo>
                    <a:pt x="2596" y="1096"/>
                    <a:pt x="2549" y="894"/>
                    <a:pt x="2442" y="703"/>
                  </a:cubicBezTo>
                  <a:cubicBezTo>
                    <a:pt x="2275" y="370"/>
                    <a:pt x="1965" y="144"/>
                    <a:pt x="1620" y="49"/>
                  </a:cubicBezTo>
                  <a:cubicBezTo>
                    <a:pt x="1525" y="13"/>
                    <a:pt x="1406" y="1"/>
                    <a:pt x="12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24" name="Google Shape;7524;p80"/>
          <p:cNvGrpSpPr/>
          <p:nvPr/>
        </p:nvGrpSpPr>
        <p:grpSpPr>
          <a:xfrm>
            <a:off x="2633105" y="2431859"/>
            <a:ext cx="363243" cy="328585"/>
            <a:chOff x="2633105" y="2431859"/>
            <a:chExt cx="363243" cy="328585"/>
          </a:xfrm>
        </p:grpSpPr>
        <p:sp>
          <p:nvSpPr>
            <p:cNvPr id="7525" name="Google Shape;7525;p80"/>
            <p:cNvSpPr/>
            <p:nvPr/>
          </p:nvSpPr>
          <p:spPr>
            <a:xfrm>
              <a:off x="2633105" y="2498260"/>
              <a:ext cx="250462" cy="262184"/>
            </a:xfrm>
            <a:custGeom>
              <a:avLst/>
              <a:gdLst/>
              <a:ahLst/>
              <a:cxnLst/>
              <a:rect l="l" t="t" r="r" b="b"/>
              <a:pathLst>
                <a:path w="7906" h="8276" extrusionOk="0">
                  <a:moveTo>
                    <a:pt x="5322" y="6644"/>
                  </a:moveTo>
                  <a:lnTo>
                    <a:pt x="5465" y="7263"/>
                  </a:lnTo>
                  <a:lnTo>
                    <a:pt x="4560" y="7263"/>
                  </a:lnTo>
                  <a:lnTo>
                    <a:pt x="4691" y="6644"/>
                  </a:lnTo>
                  <a:close/>
                  <a:moveTo>
                    <a:pt x="6465" y="7608"/>
                  </a:moveTo>
                  <a:lnTo>
                    <a:pt x="6465" y="7954"/>
                  </a:lnTo>
                  <a:lnTo>
                    <a:pt x="3548" y="7954"/>
                  </a:lnTo>
                  <a:lnTo>
                    <a:pt x="3548" y="7608"/>
                  </a:lnTo>
                  <a:close/>
                  <a:moveTo>
                    <a:pt x="167" y="0"/>
                  </a:moveTo>
                  <a:cubicBezTo>
                    <a:pt x="84" y="0"/>
                    <a:pt x="0" y="72"/>
                    <a:pt x="0" y="167"/>
                  </a:cubicBezTo>
                  <a:lnTo>
                    <a:pt x="0" y="6489"/>
                  </a:lnTo>
                  <a:cubicBezTo>
                    <a:pt x="0" y="6585"/>
                    <a:pt x="84" y="6656"/>
                    <a:pt x="167" y="6656"/>
                  </a:cubicBezTo>
                  <a:lnTo>
                    <a:pt x="4346" y="6656"/>
                  </a:lnTo>
                  <a:lnTo>
                    <a:pt x="4203" y="7287"/>
                  </a:lnTo>
                  <a:lnTo>
                    <a:pt x="3370" y="7287"/>
                  </a:lnTo>
                  <a:cubicBezTo>
                    <a:pt x="3274" y="7287"/>
                    <a:pt x="3203" y="7358"/>
                    <a:pt x="3203" y="7442"/>
                  </a:cubicBezTo>
                  <a:lnTo>
                    <a:pt x="3203" y="8120"/>
                  </a:lnTo>
                  <a:cubicBezTo>
                    <a:pt x="3203" y="8204"/>
                    <a:pt x="3274" y="8275"/>
                    <a:pt x="3370" y="8275"/>
                  </a:cubicBezTo>
                  <a:lnTo>
                    <a:pt x="6632" y="8275"/>
                  </a:lnTo>
                  <a:cubicBezTo>
                    <a:pt x="6715" y="8275"/>
                    <a:pt x="6787" y="8204"/>
                    <a:pt x="6787" y="8120"/>
                  </a:cubicBezTo>
                  <a:lnTo>
                    <a:pt x="6787" y="7442"/>
                  </a:lnTo>
                  <a:cubicBezTo>
                    <a:pt x="6787" y="7358"/>
                    <a:pt x="6715" y="7287"/>
                    <a:pt x="6632" y="7287"/>
                  </a:cubicBezTo>
                  <a:lnTo>
                    <a:pt x="5787" y="7287"/>
                  </a:lnTo>
                  <a:lnTo>
                    <a:pt x="5644" y="6656"/>
                  </a:lnTo>
                  <a:lnTo>
                    <a:pt x="7727" y="6656"/>
                  </a:lnTo>
                  <a:cubicBezTo>
                    <a:pt x="7823" y="6656"/>
                    <a:pt x="7894" y="6585"/>
                    <a:pt x="7894" y="6489"/>
                  </a:cubicBezTo>
                  <a:cubicBezTo>
                    <a:pt x="7906" y="6394"/>
                    <a:pt x="7834" y="6311"/>
                    <a:pt x="7739" y="6311"/>
                  </a:cubicBezTo>
                  <a:lnTo>
                    <a:pt x="345" y="6311"/>
                  </a:lnTo>
                  <a:lnTo>
                    <a:pt x="345" y="334"/>
                  </a:lnTo>
                  <a:lnTo>
                    <a:pt x="4763" y="334"/>
                  </a:lnTo>
                  <a:cubicBezTo>
                    <a:pt x="4858" y="334"/>
                    <a:pt x="4929" y="262"/>
                    <a:pt x="4929" y="167"/>
                  </a:cubicBezTo>
                  <a:cubicBezTo>
                    <a:pt x="4929" y="72"/>
                    <a:pt x="4858" y="0"/>
                    <a:pt x="4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6" name="Google Shape;7526;p80"/>
            <p:cNvSpPr/>
            <p:nvPr/>
          </p:nvSpPr>
          <p:spPr>
            <a:xfrm>
              <a:off x="2772655" y="2680800"/>
              <a:ext cx="38491" cy="10613"/>
            </a:xfrm>
            <a:custGeom>
              <a:avLst/>
              <a:gdLst/>
              <a:ahLst/>
              <a:cxnLst/>
              <a:rect l="l" t="t" r="r" b="b"/>
              <a:pathLst>
                <a:path w="1215" h="335" extrusionOk="0">
                  <a:moveTo>
                    <a:pt x="167" y="1"/>
                  </a:moveTo>
                  <a:cubicBezTo>
                    <a:pt x="84" y="1"/>
                    <a:pt x="0" y="72"/>
                    <a:pt x="0" y="168"/>
                  </a:cubicBezTo>
                  <a:cubicBezTo>
                    <a:pt x="0" y="251"/>
                    <a:pt x="84" y="334"/>
                    <a:pt x="167" y="334"/>
                  </a:cubicBezTo>
                  <a:lnTo>
                    <a:pt x="1048" y="334"/>
                  </a:lnTo>
                  <a:cubicBezTo>
                    <a:pt x="1132" y="334"/>
                    <a:pt x="1215" y="251"/>
                    <a:pt x="1215" y="168"/>
                  </a:cubicBezTo>
                  <a:cubicBezTo>
                    <a:pt x="1215" y="72"/>
                    <a:pt x="1132" y="1"/>
                    <a:pt x="10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7" name="Google Shape;7527;p80"/>
            <p:cNvSpPr/>
            <p:nvPr/>
          </p:nvSpPr>
          <p:spPr>
            <a:xfrm>
              <a:off x="2729286" y="2583131"/>
              <a:ext cx="35862" cy="35862"/>
            </a:xfrm>
            <a:custGeom>
              <a:avLst/>
              <a:gdLst/>
              <a:ahLst/>
              <a:cxnLst/>
              <a:rect l="l" t="t" r="r" b="b"/>
              <a:pathLst>
                <a:path w="1132" h="1132" extrusionOk="0">
                  <a:moveTo>
                    <a:pt x="798" y="334"/>
                  </a:moveTo>
                  <a:lnTo>
                    <a:pt x="798" y="810"/>
                  </a:lnTo>
                  <a:lnTo>
                    <a:pt x="334" y="810"/>
                  </a:lnTo>
                  <a:lnTo>
                    <a:pt x="334" y="334"/>
                  </a:lnTo>
                  <a:close/>
                  <a:moveTo>
                    <a:pt x="167" y="0"/>
                  </a:moveTo>
                  <a:cubicBezTo>
                    <a:pt x="84" y="0"/>
                    <a:pt x="0" y="84"/>
                    <a:pt x="0" y="167"/>
                  </a:cubicBezTo>
                  <a:lnTo>
                    <a:pt x="0" y="977"/>
                  </a:lnTo>
                  <a:cubicBezTo>
                    <a:pt x="0" y="1060"/>
                    <a:pt x="84" y="1131"/>
                    <a:pt x="167" y="1131"/>
                  </a:cubicBezTo>
                  <a:lnTo>
                    <a:pt x="953" y="1131"/>
                  </a:lnTo>
                  <a:cubicBezTo>
                    <a:pt x="1048" y="1131"/>
                    <a:pt x="1119" y="1060"/>
                    <a:pt x="1119" y="977"/>
                  </a:cubicBezTo>
                  <a:lnTo>
                    <a:pt x="1119" y="167"/>
                  </a:lnTo>
                  <a:cubicBezTo>
                    <a:pt x="1131" y="84"/>
                    <a:pt x="1060"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8" name="Google Shape;7528;p80"/>
            <p:cNvSpPr/>
            <p:nvPr/>
          </p:nvSpPr>
          <p:spPr>
            <a:xfrm>
              <a:off x="2774176" y="2583131"/>
              <a:ext cx="35482" cy="35862"/>
            </a:xfrm>
            <a:custGeom>
              <a:avLst/>
              <a:gdLst/>
              <a:ahLst/>
              <a:cxnLst/>
              <a:rect l="l" t="t" r="r" b="b"/>
              <a:pathLst>
                <a:path w="1120" h="1132" extrusionOk="0">
                  <a:moveTo>
                    <a:pt x="786" y="334"/>
                  </a:moveTo>
                  <a:lnTo>
                    <a:pt x="786" y="810"/>
                  </a:lnTo>
                  <a:lnTo>
                    <a:pt x="333" y="810"/>
                  </a:lnTo>
                  <a:lnTo>
                    <a:pt x="333" y="334"/>
                  </a:lnTo>
                  <a:close/>
                  <a:moveTo>
                    <a:pt x="167" y="0"/>
                  </a:moveTo>
                  <a:cubicBezTo>
                    <a:pt x="72" y="0"/>
                    <a:pt x="0" y="84"/>
                    <a:pt x="0" y="167"/>
                  </a:cubicBezTo>
                  <a:lnTo>
                    <a:pt x="0" y="977"/>
                  </a:lnTo>
                  <a:cubicBezTo>
                    <a:pt x="0" y="1060"/>
                    <a:pt x="72" y="1131"/>
                    <a:pt x="167" y="1131"/>
                  </a:cubicBezTo>
                  <a:lnTo>
                    <a:pt x="953" y="1131"/>
                  </a:lnTo>
                  <a:cubicBezTo>
                    <a:pt x="1048" y="1131"/>
                    <a:pt x="1119" y="1060"/>
                    <a:pt x="1119" y="977"/>
                  </a:cubicBezTo>
                  <a:lnTo>
                    <a:pt x="1119" y="167"/>
                  </a:lnTo>
                  <a:cubicBezTo>
                    <a:pt x="1119" y="84"/>
                    <a:pt x="1036"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9" name="Google Shape;7529;p80"/>
            <p:cNvSpPr/>
            <p:nvPr/>
          </p:nvSpPr>
          <p:spPr>
            <a:xfrm>
              <a:off x="2817926" y="2583131"/>
              <a:ext cx="35862" cy="35862"/>
            </a:xfrm>
            <a:custGeom>
              <a:avLst/>
              <a:gdLst/>
              <a:ahLst/>
              <a:cxnLst/>
              <a:rect l="l" t="t" r="r" b="b"/>
              <a:pathLst>
                <a:path w="1132" h="1132" extrusionOk="0">
                  <a:moveTo>
                    <a:pt x="798" y="334"/>
                  </a:moveTo>
                  <a:lnTo>
                    <a:pt x="798" y="810"/>
                  </a:lnTo>
                  <a:lnTo>
                    <a:pt x="334" y="810"/>
                  </a:lnTo>
                  <a:lnTo>
                    <a:pt x="334" y="334"/>
                  </a:lnTo>
                  <a:close/>
                  <a:moveTo>
                    <a:pt x="167" y="0"/>
                  </a:moveTo>
                  <a:cubicBezTo>
                    <a:pt x="84" y="0"/>
                    <a:pt x="0" y="84"/>
                    <a:pt x="0" y="167"/>
                  </a:cubicBezTo>
                  <a:lnTo>
                    <a:pt x="0" y="977"/>
                  </a:lnTo>
                  <a:cubicBezTo>
                    <a:pt x="0" y="1060"/>
                    <a:pt x="84" y="1131"/>
                    <a:pt x="167" y="1131"/>
                  </a:cubicBezTo>
                  <a:lnTo>
                    <a:pt x="953" y="1131"/>
                  </a:lnTo>
                  <a:cubicBezTo>
                    <a:pt x="1048" y="1131"/>
                    <a:pt x="1119" y="1060"/>
                    <a:pt x="1119" y="977"/>
                  </a:cubicBezTo>
                  <a:lnTo>
                    <a:pt x="1119" y="167"/>
                  </a:lnTo>
                  <a:cubicBezTo>
                    <a:pt x="1131" y="84"/>
                    <a:pt x="1060" y="0"/>
                    <a:pt x="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0" name="Google Shape;7530;p80"/>
            <p:cNvSpPr/>
            <p:nvPr/>
          </p:nvSpPr>
          <p:spPr>
            <a:xfrm>
              <a:off x="2653475" y="2431859"/>
              <a:ext cx="342873" cy="275394"/>
            </a:xfrm>
            <a:custGeom>
              <a:avLst/>
              <a:gdLst/>
              <a:ahLst/>
              <a:cxnLst/>
              <a:rect l="l" t="t" r="r" b="b"/>
              <a:pathLst>
                <a:path w="10823" h="8693" extrusionOk="0">
                  <a:moveTo>
                    <a:pt x="6429" y="3001"/>
                  </a:moveTo>
                  <a:cubicBezTo>
                    <a:pt x="6715" y="3870"/>
                    <a:pt x="7489" y="4513"/>
                    <a:pt x="8406" y="4585"/>
                  </a:cubicBezTo>
                  <a:lnTo>
                    <a:pt x="8406" y="7359"/>
                  </a:lnTo>
                  <a:lnTo>
                    <a:pt x="310" y="7359"/>
                  </a:lnTo>
                  <a:lnTo>
                    <a:pt x="310" y="3001"/>
                  </a:lnTo>
                  <a:close/>
                  <a:moveTo>
                    <a:pt x="8608" y="1"/>
                  </a:moveTo>
                  <a:cubicBezTo>
                    <a:pt x="7430" y="1"/>
                    <a:pt x="6477" y="906"/>
                    <a:pt x="6358" y="2073"/>
                  </a:cubicBezTo>
                  <a:lnTo>
                    <a:pt x="4798" y="2073"/>
                  </a:lnTo>
                  <a:cubicBezTo>
                    <a:pt x="4703" y="2073"/>
                    <a:pt x="4632" y="2144"/>
                    <a:pt x="4632" y="2239"/>
                  </a:cubicBezTo>
                  <a:cubicBezTo>
                    <a:pt x="4632" y="2323"/>
                    <a:pt x="4703" y="2394"/>
                    <a:pt x="4798" y="2394"/>
                  </a:cubicBezTo>
                  <a:lnTo>
                    <a:pt x="6334" y="2394"/>
                  </a:lnTo>
                  <a:cubicBezTo>
                    <a:pt x="6334" y="2489"/>
                    <a:pt x="6358" y="2561"/>
                    <a:pt x="6370" y="2656"/>
                  </a:cubicBezTo>
                  <a:lnTo>
                    <a:pt x="167" y="2656"/>
                  </a:lnTo>
                  <a:cubicBezTo>
                    <a:pt x="72" y="2656"/>
                    <a:pt x="0" y="2727"/>
                    <a:pt x="0" y="2811"/>
                  </a:cubicBezTo>
                  <a:lnTo>
                    <a:pt x="0" y="7502"/>
                  </a:lnTo>
                  <a:cubicBezTo>
                    <a:pt x="0" y="7597"/>
                    <a:pt x="72" y="7668"/>
                    <a:pt x="167" y="7668"/>
                  </a:cubicBezTo>
                  <a:lnTo>
                    <a:pt x="8608" y="7668"/>
                  </a:lnTo>
                  <a:cubicBezTo>
                    <a:pt x="8692" y="7668"/>
                    <a:pt x="8763" y="7597"/>
                    <a:pt x="8763" y="7502"/>
                  </a:cubicBezTo>
                  <a:lnTo>
                    <a:pt x="8763" y="4561"/>
                  </a:lnTo>
                  <a:cubicBezTo>
                    <a:pt x="8858" y="4561"/>
                    <a:pt x="8966" y="4537"/>
                    <a:pt x="9049" y="4513"/>
                  </a:cubicBezTo>
                  <a:lnTo>
                    <a:pt x="9049" y="8371"/>
                  </a:lnTo>
                  <a:lnTo>
                    <a:pt x="7787" y="8371"/>
                  </a:lnTo>
                  <a:cubicBezTo>
                    <a:pt x="7692" y="8371"/>
                    <a:pt x="7620" y="8442"/>
                    <a:pt x="7620" y="8526"/>
                  </a:cubicBezTo>
                  <a:cubicBezTo>
                    <a:pt x="7620" y="8621"/>
                    <a:pt x="7692" y="8692"/>
                    <a:pt x="7787" y="8692"/>
                  </a:cubicBezTo>
                  <a:lnTo>
                    <a:pt x="9216" y="8692"/>
                  </a:lnTo>
                  <a:cubicBezTo>
                    <a:pt x="9299" y="8692"/>
                    <a:pt x="9382" y="8621"/>
                    <a:pt x="9382" y="8526"/>
                  </a:cubicBezTo>
                  <a:lnTo>
                    <a:pt x="9382" y="4406"/>
                  </a:lnTo>
                  <a:cubicBezTo>
                    <a:pt x="9632" y="4323"/>
                    <a:pt x="9858" y="4180"/>
                    <a:pt x="10061" y="4001"/>
                  </a:cubicBezTo>
                  <a:cubicBezTo>
                    <a:pt x="10466" y="3644"/>
                    <a:pt x="10728" y="3168"/>
                    <a:pt x="10823" y="2632"/>
                  </a:cubicBezTo>
                  <a:cubicBezTo>
                    <a:pt x="10823" y="2596"/>
                    <a:pt x="10763" y="2501"/>
                    <a:pt x="10668" y="2489"/>
                  </a:cubicBezTo>
                  <a:cubicBezTo>
                    <a:pt x="10656" y="2486"/>
                    <a:pt x="10643" y="2484"/>
                    <a:pt x="10630" y="2484"/>
                  </a:cubicBezTo>
                  <a:cubicBezTo>
                    <a:pt x="10558" y="2484"/>
                    <a:pt x="10488" y="2539"/>
                    <a:pt x="10478" y="2620"/>
                  </a:cubicBezTo>
                  <a:cubicBezTo>
                    <a:pt x="10359" y="3358"/>
                    <a:pt x="9835" y="3942"/>
                    <a:pt x="9168" y="4156"/>
                  </a:cubicBezTo>
                  <a:lnTo>
                    <a:pt x="9144" y="4156"/>
                  </a:lnTo>
                  <a:cubicBezTo>
                    <a:pt x="8966" y="4216"/>
                    <a:pt x="8763" y="4239"/>
                    <a:pt x="8573" y="4239"/>
                  </a:cubicBezTo>
                  <a:cubicBezTo>
                    <a:pt x="7513" y="4239"/>
                    <a:pt x="6656" y="3358"/>
                    <a:pt x="6656" y="2287"/>
                  </a:cubicBezTo>
                  <a:cubicBezTo>
                    <a:pt x="6656" y="1215"/>
                    <a:pt x="7513" y="346"/>
                    <a:pt x="8573" y="346"/>
                  </a:cubicBezTo>
                  <a:cubicBezTo>
                    <a:pt x="9513" y="346"/>
                    <a:pt x="10335" y="1061"/>
                    <a:pt x="10478" y="1989"/>
                  </a:cubicBezTo>
                  <a:cubicBezTo>
                    <a:pt x="10490" y="2084"/>
                    <a:pt x="10585" y="2144"/>
                    <a:pt x="10668" y="2144"/>
                  </a:cubicBezTo>
                  <a:cubicBezTo>
                    <a:pt x="10763" y="2132"/>
                    <a:pt x="10823" y="2037"/>
                    <a:pt x="10823" y="1953"/>
                  </a:cubicBezTo>
                  <a:cubicBezTo>
                    <a:pt x="10751" y="1418"/>
                    <a:pt x="10478" y="918"/>
                    <a:pt x="10073" y="572"/>
                  </a:cubicBezTo>
                  <a:cubicBezTo>
                    <a:pt x="9656" y="215"/>
                    <a:pt x="9144" y="1"/>
                    <a:pt x="8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1" name="Google Shape;7531;p80"/>
            <p:cNvSpPr/>
            <p:nvPr/>
          </p:nvSpPr>
          <p:spPr>
            <a:xfrm>
              <a:off x="2881286" y="2460529"/>
              <a:ext cx="87532" cy="87912"/>
            </a:xfrm>
            <a:custGeom>
              <a:avLst/>
              <a:gdLst/>
              <a:ahLst/>
              <a:cxnLst/>
              <a:rect l="l" t="t" r="r" b="b"/>
              <a:pathLst>
                <a:path w="2763" h="2775" extrusionOk="0">
                  <a:moveTo>
                    <a:pt x="1414" y="703"/>
                  </a:moveTo>
                  <a:cubicBezTo>
                    <a:pt x="1786" y="703"/>
                    <a:pt x="2084" y="1020"/>
                    <a:pt x="2084" y="1406"/>
                  </a:cubicBezTo>
                  <a:cubicBezTo>
                    <a:pt x="2084" y="1787"/>
                    <a:pt x="1775" y="2108"/>
                    <a:pt x="1394" y="2108"/>
                  </a:cubicBezTo>
                  <a:cubicBezTo>
                    <a:pt x="1013" y="2108"/>
                    <a:pt x="715" y="1787"/>
                    <a:pt x="715" y="1406"/>
                  </a:cubicBezTo>
                  <a:cubicBezTo>
                    <a:pt x="715" y="1013"/>
                    <a:pt x="1024" y="703"/>
                    <a:pt x="1394" y="703"/>
                  </a:cubicBezTo>
                  <a:cubicBezTo>
                    <a:pt x="1400" y="703"/>
                    <a:pt x="1407" y="703"/>
                    <a:pt x="1414" y="703"/>
                  </a:cubicBezTo>
                  <a:close/>
                  <a:moveTo>
                    <a:pt x="1382" y="1"/>
                  </a:moveTo>
                  <a:cubicBezTo>
                    <a:pt x="1286" y="1"/>
                    <a:pt x="1215" y="72"/>
                    <a:pt x="1215" y="167"/>
                  </a:cubicBezTo>
                  <a:lnTo>
                    <a:pt x="1215" y="370"/>
                  </a:lnTo>
                  <a:cubicBezTo>
                    <a:pt x="1048" y="406"/>
                    <a:pt x="917" y="465"/>
                    <a:pt x="786" y="560"/>
                  </a:cubicBezTo>
                  <a:lnTo>
                    <a:pt x="632" y="406"/>
                  </a:lnTo>
                  <a:cubicBezTo>
                    <a:pt x="607" y="374"/>
                    <a:pt x="559" y="356"/>
                    <a:pt x="511" y="356"/>
                  </a:cubicBezTo>
                  <a:cubicBezTo>
                    <a:pt x="467" y="356"/>
                    <a:pt x="422" y="371"/>
                    <a:pt x="393" y="406"/>
                  </a:cubicBezTo>
                  <a:cubicBezTo>
                    <a:pt x="334" y="465"/>
                    <a:pt x="322" y="584"/>
                    <a:pt x="393" y="644"/>
                  </a:cubicBezTo>
                  <a:lnTo>
                    <a:pt x="548" y="798"/>
                  </a:lnTo>
                  <a:cubicBezTo>
                    <a:pt x="453" y="929"/>
                    <a:pt x="393" y="1072"/>
                    <a:pt x="370" y="1227"/>
                  </a:cubicBezTo>
                  <a:lnTo>
                    <a:pt x="155" y="1227"/>
                  </a:lnTo>
                  <a:cubicBezTo>
                    <a:pt x="72" y="1227"/>
                    <a:pt x="0" y="1299"/>
                    <a:pt x="0" y="1394"/>
                  </a:cubicBezTo>
                  <a:cubicBezTo>
                    <a:pt x="0" y="1477"/>
                    <a:pt x="72" y="1549"/>
                    <a:pt x="155" y="1549"/>
                  </a:cubicBezTo>
                  <a:lnTo>
                    <a:pt x="370" y="1549"/>
                  </a:lnTo>
                  <a:cubicBezTo>
                    <a:pt x="393" y="1715"/>
                    <a:pt x="453" y="1870"/>
                    <a:pt x="548" y="1989"/>
                  </a:cubicBezTo>
                  <a:lnTo>
                    <a:pt x="393" y="2132"/>
                  </a:lnTo>
                  <a:cubicBezTo>
                    <a:pt x="334" y="2191"/>
                    <a:pt x="334" y="2311"/>
                    <a:pt x="393" y="2370"/>
                  </a:cubicBezTo>
                  <a:cubicBezTo>
                    <a:pt x="429" y="2406"/>
                    <a:pt x="477" y="2418"/>
                    <a:pt x="512" y="2418"/>
                  </a:cubicBezTo>
                  <a:cubicBezTo>
                    <a:pt x="560" y="2418"/>
                    <a:pt x="608" y="2394"/>
                    <a:pt x="632" y="2370"/>
                  </a:cubicBezTo>
                  <a:lnTo>
                    <a:pt x="786" y="2227"/>
                  </a:lnTo>
                  <a:cubicBezTo>
                    <a:pt x="905" y="2311"/>
                    <a:pt x="1048" y="2370"/>
                    <a:pt x="1215" y="2406"/>
                  </a:cubicBezTo>
                  <a:lnTo>
                    <a:pt x="1215" y="2608"/>
                  </a:lnTo>
                  <a:cubicBezTo>
                    <a:pt x="1215" y="2703"/>
                    <a:pt x="1286" y="2775"/>
                    <a:pt x="1382" y="2775"/>
                  </a:cubicBezTo>
                  <a:cubicBezTo>
                    <a:pt x="1465" y="2775"/>
                    <a:pt x="1548" y="2703"/>
                    <a:pt x="1548" y="2608"/>
                  </a:cubicBezTo>
                  <a:lnTo>
                    <a:pt x="1548" y="2430"/>
                  </a:lnTo>
                  <a:cubicBezTo>
                    <a:pt x="1703" y="2394"/>
                    <a:pt x="1846" y="2346"/>
                    <a:pt x="1977" y="2251"/>
                  </a:cubicBezTo>
                  <a:lnTo>
                    <a:pt x="2120" y="2394"/>
                  </a:lnTo>
                  <a:cubicBezTo>
                    <a:pt x="2156" y="2430"/>
                    <a:pt x="2203" y="2442"/>
                    <a:pt x="2239" y="2442"/>
                  </a:cubicBezTo>
                  <a:cubicBezTo>
                    <a:pt x="2286" y="2442"/>
                    <a:pt x="2334" y="2430"/>
                    <a:pt x="2358" y="2394"/>
                  </a:cubicBezTo>
                  <a:cubicBezTo>
                    <a:pt x="2417" y="2346"/>
                    <a:pt x="2441" y="2215"/>
                    <a:pt x="2358" y="2156"/>
                  </a:cubicBezTo>
                  <a:lnTo>
                    <a:pt x="2215" y="2013"/>
                  </a:lnTo>
                  <a:cubicBezTo>
                    <a:pt x="2298" y="1882"/>
                    <a:pt x="2358" y="1727"/>
                    <a:pt x="2394" y="1584"/>
                  </a:cubicBezTo>
                  <a:lnTo>
                    <a:pt x="2596" y="1584"/>
                  </a:lnTo>
                  <a:cubicBezTo>
                    <a:pt x="2691" y="1584"/>
                    <a:pt x="2763" y="1501"/>
                    <a:pt x="2763" y="1418"/>
                  </a:cubicBezTo>
                  <a:cubicBezTo>
                    <a:pt x="2763" y="1299"/>
                    <a:pt x="2691" y="1227"/>
                    <a:pt x="2608" y="1227"/>
                  </a:cubicBezTo>
                  <a:lnTo>
                    <a:pt x="2394" y="1227"/>
                  </a:lnTo>
                  <a:cubicBezTo>
                    <a:pt x="2370" y="1060"/>
                    <a:pt x="2310" y="906"/>
                    <a:pt x="2215" y="798"/>
                  </a:cubicBezTo>
                  <a:lnTo>
                    <a:pt x="2370" y="644"/>
                  </a:lnTo>
                  <a:cubicBezTo>
                    <a:pt x="2417" y="584"/>
                    <a:pt x="2417" y="465"/>
                    <a:pt x="2370" y="406"/>
                  </a:cubicBezTo>
                  <a:cubicBezTo>
                    <a:pt x="2340" y="376"/>
                    <a:pt x="2292" y="361"/>
                    <a:pt x="2245" y="361"/>
                  </a:cubicBezTo>
                  <a:cubicBezTo>
                    <a:pt x="2197" y="361"/>
                    <a:pt x="2150" y="376"/>
                    <a:pt x="2120" y="406"/>
                  </a:cubicBezTo>
                  <a:lnTo>
                    <a:pt x="1977" y="560"/>
                  </a:lnTo>
                  <a:cubicBezTo>
                    <a:pt x="1858" y="465"/>
                    <a:pt x="1715" y="406"/>
                    <a:pt x="1548" y="370"/>
                  </a:cubicBezTo>
                  <a:lnTo>
                    <a:pt x="1548" y="167"/>
                  </a:lnTo>
                  <a:cubicBezTo>
                    <a:pt x="1548" y="72"/>
                    <a:pt x="1477" y="1"/>
                    <a:pt x="1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2" name="Google Shape;7532;p80"/>
            <p:cNvSpPr/>
            <p:nvPr/>
          </p:nvSpPr>
          <p:spPr>
            <a:xfrm>
              <a:off x="2908436" y="2488059"/>
              <a:ext cx="33612" cy="33993"/>
            </a:xfrm>
            <a:custGeom>
              <a:avLst/>
              <a:gdLst/>
              <a:ahLst/>
              <a:cxnLst/>
              <a:rect l="l" t="t" r="r" b="b"/>
              <a:pathLst>
                <a:path w="1061" h="1073" extrusionOk="0">
                  <a:moveTo>
                    <a:pt x="525" y="346"/>
                  </a:moveTo>
                  <a:cubicBezTo>
                    <a:pt x="632" y="346"/>
                    <a:pt x="715" y="430"/>
                    <a:pt x="715" y="537"/>
                  </a:cubicBezTo>
                  <a:cubicBezTo>
                    <a:pt x="715" y="632"/>
                    <a:pt x="632" y="727"/>
                    <a:pt x="525" y="727"/>
                  </a:cubicBezTo>
                  <a:cubicBezTo>
                    <a:pt x="417" y="727"/>
                    <a:pt x="334" y="632"/>
                    <a:pt x="334" y="537"/>
                  </a:cubicBezTo>
                  <a:cubicBezTo>
                    <a:pt x="334" y="430"/>
                    <a:pt x="417" y="346"/>
                    <a:pt x="525" y="346"/>
                  </a:cubicBezTo>
                  <a:close/>
                  <a:moveTo>
                    <a:pt x="525" y="1"/>
                  </a:moveTo>
                  <a:cubicBezTo>
                    <a:pt x="239" y="1"/>
                    <a:pt x="1" y="239"/>
                    <a:pt x="1" y="537"/>
                  </a:cubicBezTo>
                  <a:cubicBezTo>
                    <a:pt x="1" y="834"/>
                    <a:pt x="239" y="1072"/>
                    <a:pt x="525" y="1072"/>
                  </a:cubicBezTo>
                  <a:cubicBezTo>
                    <a:pt x="810" y="1072"/>
                    <a:pt x="1048" y="834"/>
                    <a:pt x="1048" y="537"/>
                  </a:cubicBezTo>
                  <a:cubicBezTo>
                    <a:pt x="1060" y="239"/>
                    <a:pt x="822"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33" name="Google Shape;7533;p80"/>
          <p:cNvGrpSpPr/>
          <p:nvPr/>
        </p:nvGrpSpPr>
        <p:grpSpPr>
          <a:xfrm>
            <a:off x="2189142" y="2421310"/>
            <a:ext cx="365904" cy="350064"/>
            <a:chOff x="2189142" y="2421310"/>
            <a:chExt cx="365904" cy="350064"/>
          </a:xfrm>
        </p:grpSpPr>
        <p:sp>
          <p:nvSpPr>
            <p:cNvPr id="7534" name="Google Shape;7534;p80"/>
            <p:cNvSpPr/>
            <p:nvPr/>
          </p:nvSpPr>
          <p:spPr>
            <a:xfrm>
              <a:off x="2400384" y="2421310"/>
              <a:ext cx="154662" cy="162613"/>
            </a:xfrm>
            <a:custGeom>
              <a:avLst/>
              <a:gdLst/>
              <a:ahLst/>
              <a:cxnLst/>
              <a:rect l="l" t="t" r="r" b="b"/>
              <a:pathLst>
                <a:path w="4882" h="5133" extrusionOk="0">
                  <a:moveTo>
                    <a:pt x="2482" y="0"/>
                  </a:moveTo>
                  <a:cubicBezTo>
                    <a:pt x="1731" y="0"/>
                    <a:pt x="996" y="363"/>
                    <a:pt x="548" y="1036"/>
                  </a:cubicBezTo>
                  <a:cubicBezTo>
                    <a:pt x="0" y="1870"/>
                    <a:pt x="24" y="2941"/>
                    <a:pt x="619" y="3727"/>
                  </a:cubicBezTo>
                  <a:lnTo>
                    <a:pt x="560" y="4953"/>
                  </a:lnTo>
                  <a:cubicBezTo>
                    <a:pt x="560" y="5013"/>
                    <a:pt x="595" y="5073"/>
                    <a:pt x="643" y="5096"/>
                  </a:cubicBezTo>
                  <a:cubicBezTo>
                    <a:pt x="667" y="5108"/>
                    <a:pt x="702" y="5132"/>
                    <a:pt x="726" y="5132"/>
                  </a:cubicBezTo>
                  <a:cubicBezTo>
                    <a:pt x="762" y="5132"/>
                    <a:pt x="774" y="5132"/>
                    <a:pt x="798" y="5108"/>
                  </a:cubicBezTo>
                  <a:lnTo>
                    <a:pt x="1905" y="4596"/>
                  </a:lnTo>
                  <a:cubicBezTo>
                    <a:pt x="2090" y="4640"/>
                    <a:pt x="2289" y="4665"/>
                    <a:pt x="2486" y="4665"/>
                  </a:cubicBezTo>
                  <a:cubicBezTo>
                    <a:pt x="2555" y="4665"/>
                    <a:pt x="2623" y="4662"/>
                    <a:pt x="2691" y="4656"/>
                  </a:cubicBezTo>
                  <a:cubicBezTo>
                    <a:pt x="2786" y="4632"/>
                    <a:pt x="2858" y="4561"/>
                    <a:pt x="2846" y="4477"/>
                  </a:cubicBezTo>
                  <a:cubicBezTo>
                    <a:pt x="2824" y="4389"/>
                    <a:pt x="2761" y="4321"/>
                    <a:pt x="2685" y="4321"/>
                  </a:cubicBezTo>
                  <a:cubicBezTo>
                    <a:pt x="2679" y="4321"/>
                    <a:pt x="2673" y="4322"/>
                    <a:pt x="2667" y="4322"/>
                  </a:cubicBezTo>
                  <a:cubicBezTo>
                    <a:pt x="2597" y="4332"/>
                    <a:pt x="2528" y="4336"/>
                    <a:pt x="2461" y="4336"/>
                  </a:cubicBezTo>
                  <a:cubicBezTo>
                    <a:pt x="2277" y="4336"/>
                    <a:pt x="2103" y="4303"/>
                    <a:pt x="1929" y="4251"/>
                  </a:cubicBezTo>
                  <a:cubicBezTo>
                    <a:pt x="1913" y="4240"/>
                    <a:pt x="1897" y="4234"/>
                    <a:pt x="1880" y="4234"/>
                  </a:cubicBezTo>
                  <a:cubicBezTo>
                    <a:pt x="1859" y="4234"/>
                    <a:pt x="1836" y="4243"/>
                    <a:pt x="1810" y="4263"/>
                  </a:cubicBezTo>
                  <a:lnTo>
                    <a:pt x="905" y="4680"/>
                  </a:lnTo>
                  <a:lnTo>
                    <a:pt x="953" y="3680"/>
                  </a:lnTo>
                  <a:cubicBezTo>
                    <a:pt x="953" y="3632"/>
                    <a:pt x="941" y="3608"/>
                    <a:pt x="917" y="3560"/>
                  </a:cubicBezTo>
                  <a:cubicBezTo>
                    <a:pt x="381" y="2882"/>
                    <a:pt x="345" y="1941"/>
                    <a:pt x="833" y="1215"/>
                  </a:cubicBezTo>
                  <a:cubicBezTo>
                    <a:pt x="1218" y="642"/>
                    <a:pt x="1855" y="327"/>
                    <a:pt x="2504" y="327"/>
                  </a:cubicBezTo>
                  <a:cubicBezTo>
                    <a:pt x="2880" y="327"/>
                    <a:pt x="3259" y="433"/>
                    <a:pt x="3596" y="655"/>
                  </a:cubicBezTo>
                  <a:cubicBezTo>
                    <a:pt x="4048" y="953"/>
                    <a:pt x="4346" y="1405"/>
                    <a:pt x="4453" y="1929"/>
                  </a:cubicBezTo>
                  <a:cubicBezTo>
                    <a:pt x="4548" y="2441"/>
                    <a:pt x="4453" y="2989"/>
                    <a:pt x="4155" y="3418"/>
                  </a:cubicBezTo>
                  <a:cubicBezTo>
                    <a:pt x="3941" y="3727"/>
                    <a:pt x="3643" y="3977"/>
                    <a:pt x="3286" y="4132"/>
                  </a:cubicBezTo>
                  <a:cubicBezTo>
                    <a:pt x="3203" y="4156"/>
                    <a:pt x="3167" y="4263"/>
                    <a:pt x="3203" y="4346"/>
                  </a:cubicBezTo>
                  <a:cubicBezTo>
                    <a:pt x="3221" y="4419"/>
                    <a:pt x="3288" y="4450"/>
                    <a:pt x="3356" y="4450"/>
                  </a:cubicBezTo>
                  <a:cubicBezTo>
                    <a:pt x="3376" y="4450"/>
                    <a:pt x="3397" y="4447"/>
                    <a:pt x="3417" y="4442"/>
                  </a:cubicBezTo>
                  <a:cubicBezTo>
                    <a:pt x="3834" y="4263"/>
                    <a:pt x="4179" y="3977"/>
                    <a:pt x="4429" y="3608"/>
                  </a:cubicBezTo>
                  <a:cubicBezTo>
                    <a:pt x="4763" y="3108"/>
                    <a:pt x="4882" y="2477"/>
                    <a:pt x="4763" y="1882"/>
                  </a:cubicBezTo>
                  <a:cubicBezTo>
                    <a:pt x="4643" y="1274"/>
                    <a:pt x="4286" y="751"/>
                    <a:pt x="3774" y="393"/>
                  </a:cubicBezTo>
                  <a:cubicBezTo>
                    <a:pt x="3376" y="128"/>
                    <a:pt x="2926" y="0"/>
                    <a:pt x="24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5" name="Google Shape;7535;p80"/>
            <p:cNvSpPr/>
            <p:nvPr/>
          </p:nvSpPr>
          <p:spPr>
            <a:xfrm>
              <a:off x="2292862" y="2724899"/>
              <a:ext cx="168252" cy="46475"/>
            </a:xfrm>
            <a:custGeom>
              <a:avLst/>
              <a:gdLst/>
              <a:ahLst/>
              <a:cxnLst/>
              <a:rect l="l" t="t" r="r" b="b"/>
              <a:pathLst>
                <a:path w="5311" h="1467" extrusionOk="0">
                  <a:moveTo>
                    <a:pt x="5139" y="1"/>
                  </a:moveTo>
                  <a:cubicBezTo>
                    <a:pt x="5133" y="1"/>
                    <a:pt x="5127" y="1"/>
                    <a:pt x="5120" y="2"/>
                  </a:cubicBezTo>
                  <a:cubicBezTo>
                    <a:pt x="5025" y="26"/>
                    <a:pt x="4954" y="97"/>
                    <a:pt x="4966" y="193"/>
                  </a:cubicBezTo>
                  <a:cubicBezTo>
                    <a:pt x="4966" y="264"/>
                    <a:pt x="4989" y="323"/>
                    <a:pt x="4989" y="395"/>
                  </a:cubicBezTo>
                  <a:lnTo>
                    <a:pt x="4989" y="1145"/>
                  </a:lnTo>
                  <a:lnTo>
                    <a:pt x="167" y="1145"/>
                  </a:lnTo>
                  <a:cubicBezTo>
                    <a:pt x="72" y="1145"/>
                    <a:pt x="1" y="1216"/>
                    <a:pt x="1" y="1300"/>
                  </a:cubicBezTo>
                  <a:cubicBezTo>
                    <a:pt x="1" y="1395"/>
                    <a:pt x="72" y="1466"/>
                    <a:pt x="167" y="1466"/>
                  </a:cubicBezTo>
                  <a:lnTo>
                    <a:pt x="5144" y="1466"/>
                  </a:lnTo>
                  <a:cubicBezTo>
                    <a:pt x="5239" y="1466"/>
                    <a:pt x="5311" y="1395"/>
                    <a:pt x="5311" y="1300"/>
                  </a:cubicBezTo>
                  <a:lnTo>
                    <a:pt x="5311" y="395"/>
                  </a:lnTo>
                  <a:cubicBezTo>
                    <a:pt x="5311" y="323"/>
                    <a:pt x="5311" y="252"/>
                    <a:pt x="5299" y="157"/>
                  </a:cubicBezTo>
                  <a:cubicBezTo>
                    <a:pt x="5288" y="69"/>
                    <a:pt x="5216" y="1"/>
                    <a:pt x="51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6" name="Google Shape;7536;p80"/>
            <p:cNvSpPr/>
            <p:nvPr/>
          </p:nvSpPr>
          <p:spPr>
            <a:xfrm>
              <a:off x="2189142" y="2460149"/>
              <a:ext cx="266714" cy="310844"/>
            </a:xfrm>
            <a:custGeom>
              <a:avLst/>
              <a:gdLst/>
              <a:ahLst/>
              <a:cxnLst/>
              <a:rect l="l" t="t" r="r" b="b"/>
              <a:pathLst>
                <a:path w="8419" h="9812" extrusionOk="0">
                  <a:moveTo>
                    <a:pt x="3525" y="787"/>
                  </a:moveTo>
                  <a:lnTo>
                    <a:pt x="3525" y="787"/>
                  </a:lnTo>
                  <a:cubicBezTo>
                    <a:pt x="3322" y="1382"/>
                    <a:pt x="2977" y="1703"/>
                    <a:pt x="2751" y="1834"/>
                  </a:cubicBezTo>
                  <a:cubicBezTo>
                    <a:pt x="2787" y="1358"/>
                    <a:pt x="3096" y="941"/>
                    <a:pt x="3525" y="787"/>
                  </a:cubicBezTo>
                  <a:close/>
                  <a:moveTo>
                    <a:pt x="4692" y="715"/>
                  </a:moveTo>
                  <a:cubicBezTo>
                    <a:pt x="5323" y="715"/>
                    <a:pt x="5846" y="1239"/>
                    <a:pt x="5846" y="1870"/>
                  </a:cubicBezTo>
                  <a:lnTo>
                    <a:pt x="5846" y="2608"/>
                  </a:lnTo>
                  <a:cubicBezTo>
                    <a:pt x="5168" y="2561"/>
                    <a:pt x="4644" y="2215"/>
                    <a:pt x="4299" y="1596"/>
                  </a:cubicBezTo>
                  <a:cubicBezTo>
                    <a:pt x="4108" y="1251"/>
                    <a:pt x="4013" y="906"/>
                    <a:pt x="3977" y="715"/>
                  </a:cubicBezTo>
                  <a:close/>
                  <a:moveTo>
                    <a:pt x="2048" y="2454"/>
                  </a:moveTo>
                  <a:lnTo>
                    <a:pt x="2048" y="3525"/>
                  </a:lnTo>
                  <a:cubicBezTo>
                    <a:pt x="1858" y="3454"/>
                    <a:pt x="1715" y="3275"/>
                    <a:pt x="1715" y="3049"/>
                  </a:cubicBezTo>
                  <a:lnTo>
                    <a:pt x="1715" y="2930"/>
                  </a:lnTo>
                  <a:cubicBezTo>
                    <a:pt x="1715" y="2704"/>
                    <a:pt x="1846" y="2525"/>
                    <a:pt x="2048" y="2454"/>
                  </a:cubicBezTo>
                  <a:close/>
                  <a:moveTo>
                    <a:pt x="6549" y="2454"/>
                  </a:moveTo>
                  <a:cubicBezTo>
                    <a:pt x="6739" y="2537"/>
                    <a:pt x="6894" y="2715"/>
                    <a:pt x="6894" y="2930"/>
                  </a:cubicBezTo>
                  <a:lnTo>
                    <a:pt x="6894" y="3049"/>
                  </a:lnTo>
                  <a:cubicBezTo>
                    <a:pt x="6894" y="3275"/>
                    <a:pt x="6751" y="3454"/>
                    <a:pt x="6549" y="3525"/>
                  </a:cubicBezTo>
                  <a:lnTo>
                    <a:pt x="6549" y="2454"/>
                  </a:lnTo>
                  <a:close/>
                  <a:moveTo>
                    <a:pt x="3739" y="1168"/>
                  </a:moveTo>
                  <a:cubicBezTo>
                    <a:pt x="3799" y="1346"/>
                    <a:pt x="3870" y="1549"/>
                    <a:pt x="3989" y="1763"/>
                  </a:cubicBezTo>
                  <a:cubicBezTo>
                    <a:pt x="4394" y="2489"/>
                    <a:pt x="5025" y="2906"/>
                    <a:pt x="5835" y="2954"/>
                  </a:cubicBezTo>
                  <a:lnTo>
                    <a:pt x="5835" y="3251"/>
                  </a:lnTo>
                  <a:cubicBezTo>
                    <a:pt x="5846" y="3894"/>
                    <a:pt x="5501" y="4489"/>
                    <a:pt x="4942" y="4835"/>
                  </a:cubicBezTo>
                  <a:lnTo>
                    <a:pt x="4692" y="4990"/>
                  </a:lnTo>
                  <a:cubicBezTo>
                    <a:pt x="4573" y="5055"/>
                    <a:pt x="4439" y="5088"/>
                    <a:pt x="4305" y="5088"/>
                  </a:cubicBezTo>
                  <a:cubicBezTo>
                    <a:pt x="4171" y="5088"/>
                    <a:pt x="4037" y="5055"/>
                    <a:pt x="3918" y="4990"/>
                  </a:cubicBezTo>
                  <a:lnTo>
                    <a:pt x="3656" y="4835"/>
                  </a:lnTo>
                  <a:cubicBezTo>
                    <a:pt x="3096" y="4513"/>
                    <a:pt x="2751" y="3906"/>
                    <a:pt x="2751" y="3251"/>
                  </a:cubicBezTo>
                  <a:lnTo>
                    <a:pt x="2751" y="2215"/>
                  </a:lnTo>
                  <a:cubicBezTo>
                    <a:pt x="2965" y="2108"/>
                    <a:pt x="3418" y="1834"/>
                    <a:pt x="3739" y="1168"/>
                  </a:cubicBezTo>
                  <a:close/>
                  <a:moveTo>
                    <a:pt x="4942" y="5228"/>
                  </a:moveTo>
                  <a:lnTo>
                    <a:pt x="4942" y="5656"/>
                  </a:lnTo>
                  <a:cubicBezTo>
                    <a:pt x="4894" y="5656"/>
                    <a:pt x="4834" y="5668"/>
                    <a:pt x="4787" y="5668"/>
                  </a:cubicBezTo>
                  <a:cubicBezTo>
                    <a:pt x="4751" y="5549"/>
                    <a:pt x="4668" y="5454"/>
                    <a:pt x="4573" y="5382"/>
                  </a:cubicBezTo>
                  <a:cubicBezTo>
                    <a:pt x="4668" y="5359"/>
                    <a:pt x="4763" y="5335"/>
                    <a:pt x="4846" y="5275"/>
                  </a:cubicBezTo>
                  <a:lnTo>
                    <a:pt x="4942" y="5228"/>
                  </a:lnTo>
                  <a:close/>
                  <a:moveTo>
                    <a:pt x="4299" y="5656"/>
                  </a:moveTo>
                  <a:cubicBezTo>
                    <a:pt x="4406" y="5656"/>
                    <a:pt x="4477" y="5728"/>
                    <a:pt x="4477" y="5835"/>
                  </a:cubicBezTo>
                  <a:cubicBezTo>
                    <a:pt x="4477" y="5942"/>
                    <a:pt x="4406" y="6013"/>
                    <a:pt x="4299" y="6013"/>
                  </a:cubicBezTo>
                  <a:cubicBezTo>
                    <a:pt x="4215" y="6013"/>
                    <a:pt x="4120" y="5930"/>
                    <a:pt x="4120" y="5835"/>
                  </a:cubicBezTo>
                  <a:cubicBezTo>
                    <a:pt x="4120" y="5728"/>
                    <a:pt x="4192" y="5656"/>
                    <a:pt x="4299" y="5656"/>
                  </a:cubicBezTo>
                  <a:close/>
                  <a:moveTo>
                    <a:pt x="3656" y="5228"/>
                  </a:moveTo>
                  <a:lnTo>
                    <a:pt x="3751" y="5263"/>
                  </a:lnTo>
                  <a:cubicBezTo>
                    <a:pt x="3834" y="5323"/>
                    <a:pt x="3941" y="5359"/>
                    <a:pt x="4037" y="5382"/>
                  </a:cubicBezTo>
                  <a:cubicBezTo>
                    <a:pt x="3882" y="5478"/>
                    <a:pt x="3775" y="5644"/>
                    <a:pt x="3775" y="5835"/>
                  </a:cubicBezTo>
                  <a:cubicBezTo>
                    <a:pt x="3775" y="6121"/>
                    <a:pt x="4013" y="6359"/>
                    <a:pt x="4299" y="6359"/>
                  </a:cubicBezTo>
                  <a:cubicBezTo>
                    <a:pt x="4525" y="6359"/>
                    <a:pt x="4715" y="6204"/>
                    <a:pt x="4787" y="6013"/>
                  </a:cubicBezTo>
                  <a:cubicBezTo>
                    <a:pt x="4834" y="6013"/>
                    <a:pt x="4894" y="6013"/>
                    <a:pt x="4942" y="6002"/>
                  </a:cubicBezTo>
                  <a:lnTo>
                    <a:pt x="4942" y="6073"/>
                  </a:lnTo>
                  <a:lnTo>
                    <a:pt x="4299" y="6514"/>
                  </a:lnTo>
                  <a:lnTo>
                    <a:pt x="3656" y="6061"/>
                  </a:lnTo>
                  <a:lnTo>
                    <a:pt x="3656" y="5228"/>
                  </a:lnTo>
                  <a:close/>
                  <a:moveTo>
                    <a:pt x="3656" y="6466"/>
                  </a:moveTo>
                  <a:lnTo>
                    <a:pt x="4049" y="6740"/>
                  </a:lnTo>
                  <a:lnTo>
                    <a:pt x="3656" y="7204"/>
                  </a:lnTo>
                  <a:lnTo>
                    <a:pt x="3656" y="6549"/>
                  </a:lnTo>
                  <a:lnTo>
                    <a:pt x="3656" y="6466"/>
                  </a:lnTo>
                  <a:close/>
                  <a:moveTo>
                    <a:pt x="4942" y="6466"/>
                  </a:moveTo>
                  <a:lnTo>
                    <a:pt x="4942" y="6549"/>
                  </a:lnTo>
                  <a:lnTo>
                    <a:pt x="4942" y="7204"/>
                  </a:lnTo>
                  <a:lnTo>
                    <a:pt x="4549" y="6740"/>
                  </a:lnTo>
                  <a:lnTo>
                    <a:pt x="4942" y="6466"/>
                  </a:lnTo>
                  <a:close/>
                  <a:moveTo>
                    <a:pt x="3858" y="1"/>
                  </a:moveTo>
                  <a:cubicBezTo>
                    <a:pt x="2858" y="1"/>
                    <a:pt x="2048" y="799"/>
                    <a:pt x="2048" y="1799"/>
                  </a:cubicBezTo>
                  <a:lnTo>
                    <a:pt x="2048" y="2096"/>
                  </a:lnTo>
                  <a:cubicBezTo>
                    <a:pt x="1667" y="2168"/>
                    <a:pt x="1382" y="2513"/>
                    <a:pt x="1382" y="2918"/>
                  </a:cubicBezTo>
                  <a:lnTo>
                    <a:pt x="1382" y="3037"/>
                  </a:lnTo>
                  <a:cubicBezTo>
                    <a:pt x="1382" y="3501"/>
                    <a:pt x="1751" y="3870"/>
                    <a:pt x="2215" y="3870"/>
                  </a:cubicBezTo>
                  <a:cubicBezTo>
                    <a:pt x="2310" y="3870"/>
                    <a:pt x="2382" y="3799"/>
                    <a:pt x="2382" y="3704"/>
                  </a:cubicBezTo>
                  <a:lnTo>
                    <a:pt x="2382" y="2251"/>
                  </a:lnTo>
                  <a:lnTo>
                    <a:pt x="2382" y="1799"/>
                  </a:lnTo>
                  <a:cubicBezTo>
                    <a:pt x="2382" y="1001"/>
                    <a:pt x="3037" y="346"/>
                    <a:pt x="3834" y="346"/>
                  </a:cubicBezTo>
                  <a:lnTo>
                    <a:pt x="4727" y="346"/>
                  </a:lnTo>
                  <a:cubicBezTo>
                    <a:pt x="5537" y="346"/>
                    <a:pt x="6192" y="1001"/>
                    <a:pt x="6192" y="1799"/>
                  </a:cubicBezTo>
                  <a:lnTo>
                    <a:pt x="6192" y="2251"/>
                  </a:lnTo>
                  <a:lnTo>
                    <a:pt x="6192" y="4180"/>
                  </a:lnTo>
                  <a:cubicBezTo>
                    <a:pt x="6192" y="4811"/>
                    <a:pt x="5799" y="5335"/>
                    <a:pt x="5251" y="5549"/>
                  </a:cubicBezTo>
                  <a:lnTo>
                    <a:pt x="5251" y="5001"/>
                  </a:lnTo>
                  <a:cubicBezTo>
                    <a:pt x="5823" y="4597"/>
                    <a:pt x="6156" y="3930"/>
                    <a:pt x="6156" y="3227"/>
                  </a:cubicBezTo>
                  <a:lnTo>
                    <a:pt x="6156" y="1870"/>
                  </a:lnTo>
                  <a:cubicBezTo>
                    <a:pt x="6156" y="1037"/>
                    <a:pt x="5489" y="370"/>
                    <a:pt x="4656" y="370"/>
                  </a:cubicBezTo>
                  <a:lnTo>
                    <a:pt x="3894" y="370"/>
                  </a:lnTo>
                  <a:cubicBezTo>
                    <a:pt x="3834" y="370"/>
                    <a:pt x="3775" y="370"/>
                    <a:pt x="3715" y="382"/>
                  </a:cubicBezTo>
                  <a:cubicBezTo>
                    <a:pt x="2965" y="477"/>
                    <a:pt x="2394" y="1120"/>
                    <a:pt x="2394" y="1870"/>
                  </a:cubicBezTo>
                  <a:lnTo>
                    <a:pt x="2394" y="2084"/>
                  </a:lnTo>
                  <a:lnTo>
                    <a:pt x="2394" y="3227"/>
                  </a:lnTo>
                  <a:cubicBezTo>
                    <a:pt x="2394" y="3930"/>
                    <a:pt x="2739" y="4585"/>
                    <a:pt x="3299" y="5001"/>
                  </a:cubicBezTo>
                  <a:lnTo>
                    <a:pt x="3299" y="6013"/>
                  </a:lnTo>
                  <a:lnTo>
                    <a:pt x="1596" y="6561"/>
                  </a:lnTo>
                  <a:cubicBezTo>
                    <a:pt x="643" y="6859"/>
                    <a:pt x="1" y="7740"/>
                    <a:pt x="1" y="8740"/>
                  </a:cubicBezTo>
                  <a:lnTo>
                    <a:pt x="1" y="9645"/>
                  </a:lnTo>
                  <a:cubicBezTo>
                    <a:pt x="1" y="9740"/>
                    <a:pt x="72" y="9812"/>
                    <a:pt x="167" y="9812"/>
                  </a:cubicBezTo>
                  <a:lnTo>
                    <a:pt x="2739" y="9812"/>
                  </a:lnTo>
                  <a:cubicBezTo>
                    <a:pt x="2822" y="9812"/>
                    <a:pt x="2906" y="9740"/>
                    <a:pt x="2906" y="9645"/>
                  </a:cubicBezTo>
                  <a:cubicBezTo>
                    <a:pt x="2906" y="9550"/>
                    <a:pt x="2822" y="9478"/>
                    <a:pt x="2739" y="9478"/>
                  </a:cubicBezTo>
                  <a:lnTo>
                    <a:pt x="322" y="9478"/>
                  </a:lnTo>
                  <a:lnTo>
                    <a:pt x="322" y="8740"/>
                  </a:lnTo>
                  <a:cubicBezTo>
                    <a:pt x="322" y="7883"/>
                    <a:pt x="882" y="7133"/>
                    <a:pt x="1679" y="6871"/>
                  </a:cubicBezTo>
                  <a:lnTo>
                    <a:pt x="3287" y="6359"/>
                  </a:lnTo>
                  <a:lnTo>
                    <a:pt x="3287" y="6537"/>
                  </a:lnTo>
                  <a:lnTo>
                    <a:pt x="3287" y="7657"/>
                  </a:lnTo>
                  <a:cubicBezTo>
                    <a:pt x="3287" y="7728"/>
                    <a:pt x="3334" y="7788"/>
                    <a:pt x="3394" y="7811"/>
                  </a:cubicBezTo>
                  <a:cubicBezTo>
                    <a:pt x="3406" y="7811"/>
                    <a:pt x="3441" y="7835"/>
                    <a:pt x="3453" y="7835"/>
                  </a:cubicBezTo>
                  <a:cubicBezTo>
                    <a:pt x="3501" y="7835"/>
                    <a:pt x="3537" y="7811"/>
                    <a:pt x="3584" y="7776"/>
                  </a:cubicBezTo>
                  <a:lnTo>
                    <a:pt x="4275" y="6966"/>
                  </a:lnTo>
                  <a:lnTo>
                    <a:pt x="4954" y="7776"/>
                  </a:lnTo>
                  <a:cubicBezTo>
                    <a:pt x="4989" y="7811"/>
                    <a:pt x="5025" y="7835"/>
                    <a:pt x="5084" y="7835"/>
                  </a:cubicBezTo>
                  <a:cubicBezTo>
                    <a:pt x="5108" y="7835"/>
                    <a:pt x="5132" y="7835"/>
                    <a:pt x="5144" y="7811"/>
                  </a:cubicBezTo>
                  <a:cubicBezTo>
                    <a:pt x="5204" y="7788"/>
                    <a:pt x="5251" y="7728"/>
                    <a:pt x="5251" y="7657"/>
                  </a:cubicBezTo>
                  <a:lnTo>
                    <a:pt x="5251" y="6359"/>
                  </a:lnTo>
                  <a:lnTo>
                    <a:pt x="6859" y="6871"/>
                  </a:lnTo>
                  <a:cubicBezTo>
                    <a:pt x="7382" y="7037"/>
                    <a:pt x="7811" y="7430"/>
                    <a:pt x="8037" y="7918"/>
                  </a:cubicBezTo>
                  <a:cubicBezTo>
                    <a:pt x="8074" y="7991"/>
                    <a:pt x="8131" y="8022"/>
                    <a:pt x="8198" y="8022"/>
                  </a:cubicBezTo>
                  <a:cubicBezTo>
                    <a:pt x="8219" y="8022"/>
                    <a:pt x="8241" y="8019"/>
                    <a:pt x="8263" y="8014"/>
                  </a:cubicBezTo>
                  <a:cubicBezTo>
                    <a:pt x="8383" y="7990"/>
                    <a:pt x="8418" y="7895"/>
                    <a:pt x="8383" y="7799"/>
                  </a:cubicBezTo>
                  <a:cubicBezTo>
                    <a:pt x="8109" y="7216"/>
                    <a:pt x="7609" y="6775"/>
                    <a:pt x="6989" y="6561"/>
                  </a:cubicBezTo>
                  <a:lnTo>
                    <a:pt x="5287" y="6013"/>
                  </a:lnTo>
                  <a:lnTo>
                    <a:pt x="5287" y="5906"/>
                  </a:lnTo>
                  <a:cubicBezTo>
                    <a:pt x="6013" y="5680"/>
                    <a:pt x="6549" y="5001"/>
                    <a:pt x="6549" y="4180"/>
                  </a:cubicBezTo>
                  <a:lnTo>
                    <a:pt x="6549" y="3858"/>
                  </a:lnTo>
                  <a:cubicBezTo>
                    <a:pt x="6930" y="3775"/>
                    <a:pt x="7216" y="3442"/>
                    <a:pt x="7216" y="3037"/>
                  </a:cubicBezTo>
                  <a:lnTo>
                    <a:pt x="7216" y="2918"/>
                  </a:lnTo>
                  <a:cubicBezTo>
                    <a:pt x="7216" y="2513"/>
                    <a:pt x="6930" y="2168"/>
                    <a:pt x="6549" y="2096"/>
                  </a:cubicBezTo>
                  <a:lnTo>
                    <a:pt x="6549" y="1799"/>
                  </a:lnTo>
                  <a:cubicBezTo>
                    <a:pt x="6549" y="799"/>
                    <a:pt x="5739" y="1"/>
                    <a:pt x="4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7" name="Google Shape;7537;p80"/>
            <p:cNvSpPr/>
            <p:nvPr/>
          </p:nvSpPr>
          <p:spPr>
            <a:xfrm>
              <a:off x="2320012" y="2699682"/>
              <a:ext cx="10993" cy="11341"/>
            </a:xfrm>
            <a:custGeom>
              <a:avLst/>
              <a:gdLst/>
              <a:ahLst/>
              <a:cxnLst/>
              <a:rect l="l" t="t" r="r" b="b"/>
              <a:pathLst>
                <a:path w="347" h="358" extrusionOk="0">
                  <a:moveTo>
                    <a:pt x="168" y="0"/>
                  </a:moveTo>
                  <a:cubicBezTo>
                    <a:pt x="84" y="0"/>
                    <a:pt x="1" y="72"/>
                    <a:pt x="1" y="167"/>
                  </a:cubicBezTo>
                  <a:lnTo>
                    <a:pt x="1" y="191"/>
                  </a:lnTo>
                  <a:cubicBezTo>
                    <a:pt x="1" y="286"/>
                    <a:pt x="84" y="357"/>
                    <a:pt x="168" y="357"/>
                  </a:cubicBezTo>
                  <a:cubicBezTo>
                    <a:pt x="263" y="357"/>
                    <a:pt x="334" y="286"/>
                    <a:pt x="334" y="191"/>
                  </a:cubicBezTo>
                  <a:lnTo>
                    <a:pt x="334" y="167"/>
                  </a:lnTo>
                  <a:cubicBezTo>
                    <a:pt x="346"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8" name="Google Shape;7538;p80"/>
            <p:cNvSpPr/>
            <p:nvPr/>
          </p:nvSpPr>
          <p:spPr>
            <a:xfrm>
              <a:off x="2320012" y="2718151"/>
              <a:ext cx="10993" cy="11341"/>
            </a:xfrm>
            <a:custGeom>
              <a:avLst/>
              <a:gdLst/>
              <a:ahLst/>
              <a:cxnLst/>
              <a:rect l="l" t="t" r="r" b="b"/>
              <a:pathLst>
                <a:path w="347" h="358" extrusionOk="0">
                  <a:moveTo>
                    <a:pt x="168" y="1"/>
                  </a:moveTo>
                  <a:cubicBezTo>
                    <a:pt x="84" y="1"/>
                    <a:pt x="1" y="72"/>
                    <a:pt x="1" y="167"/>
                  </a:cubicBezTo>
                  <a:lnTo>
                    <a:pt x="1" y="191"/>
                  </a:lnTo>
                  <a:cubicBezTo>
                    <a:pt x="1" y="286"/>
                    <a:pt x="84" y="358"/>
                    <a:pt x="168" y="358"/>
                  </a:cubicBezTo>
                  <a:cubicBezTo>
                    <a:pt x="263" y="358"/>
                    <a:pt x="334" y="286"/>
                    <a:pt x="334" y="191"/>
                  </a:cubicBezTo>
                  <a:lnTo>
                    <a:pt x="334" y="167"/>
                  </a:lnTo>
                  <a:cubicBezTo>
                    <a:pt x="346" y="72"/>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9" name="Google Shape;7539;p80"/>
            <p:cNvSpPr/>
            <p:nvPr/>
          </p:nvSpPr>
          <p:spPr>
            <a:xfrm>
              <a:off x="2364522" y="2716662"/>
              <a:ext cx="63804" cy="30571"/>
            </a:xfrm>
            <a:custGeom>
              <a:avLst/>
              <a:gdLst/>
              <a:ahLst/>
              <a:cxnLst/>
              <a:rect l="l" t="t" r="r" b="b"/>
              <a:pathLst>
                <a:path w="2014" h="965" extrusionOk="0">
                  <a:moveTo>
                    <a:pt x="1596" y="322"/>
                  </a:moveTo>
                  <a:cubicBezTo>
                    <a:pt x="1632" y="322"/>
                    <a:pt x="1668" y="357"/>
                    <a:pt x="1668" y="405"/>
                  </a:cubicBezTo>
                  <a:lnTo>
                    <a:pt x="1668" y="560"/>
                  </a:lnTo>
                  <a:cubicBezTo>
                    <a:pt x="1668" y="607"/>
                    <a:pt x="1632" y="643"/>
                    <a:pt x="1596" y="643"/>
                  </a:cubicBezTo>
                  <a:lnTo>
                    <a:pt x="382" y="643"/>
                  </a:lnTo>
                  <a:cubicBezTo>
                    <a:pt x="346" y="643"/>
                    <a:pt x="310" y="607"/>
                    <a:pt x="310" y="560"/>
                  </a:cubicBezTo>
                  <a:lnTo>
                    <a:pt x="310" y="405"/>
                  </a:lnTo>
                  <a:cubicBezTo>
                    <a:pt x="310" y="357"/>
                    <a:pt x="346" y="322"/>
                    <a:pt x="382" y="322"/>
                  </a:cubicBezTo>
                  <a:close/>
                  <a:moveTo>
                    <a:pt x="406" y="0"/>
                  </a:moveTo>
                  <a:cubicBezTo>
                    <a:pt x="180" y="0"/>
                    <a:pt x="1" y="179"/>
                    <a:pt x="1" y="405"/>
                  </a:cubicBezTo>
                  <a:lnTo>
                    <a:pt x="1" y="572"/>
                  </a:lnTo>
                  <a:cubicBezTo>
                    <a:pt x="1" y="786"/>
                    <a:pt x="180" y="964"/>
                    <a:pt x="406" y="964"/>
                  </a:cubicBezTo>
                  <a:lnTo>
                    <a:pt x="1608" y="964"/>
                  </a:lnTo>
                  <a:cubicBezTo>
                    <a:pt x="1834" y="964"/>
                    <a:pt x="2013" y="786"/>
                    <a:pt x="2013" y="572"/>
                  </a:cubicBezTo>
                  <a:lnTo>
                    <a:pt x="2013" y="405"/>
                  </a:lnTo>
                  <a:cubicBezTo>
                    <a:pt x="2013" y="179"/>
                    <a:pt x="1834"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0" name="Google Shape;7540;p80"/>
            <p:cNvSpPr/>
            <p:nvPr/>
          </p:nvSpPr>
          <p:spPr>
            <a:xfrm>
              <a:off x="2437323" y="2454510"/>
              <a:ext cx="82273" cy="83002"/>
            </a:xfrm>
            <a:custGeom>
              <a:avLst/>
              <a:gdLst/>
              <a:ahLst/>
              <a:cxnLst/>
              <a:rect l="l" t="t" r="r" b="b"/>
              <a:pathLst>
                <a:path w="2597" h="2620" extrusionOk="0">
                  <a:moveTo>
                    <a:pt x="1299" y="655"/>
                  </a:moveTo>
                  <a:cubicBezTo>
                    <a:pt x="1656" y="655"/>
                    <a:pt x="1942" y="953"/>
                    <a:pt x="1942" y="1310"/>
                  </a:cubicBezTo>
                  <a:cubicBezTo>
                    <a:pt x="1930" y="1667"/>
                    <a:pt x="1644" y="1965"/>
                    <a:pt x="1299" y="1965"/>
                  </a:cubicBezTo>
                  <a:cubicBezTo>
                    <a:pt x="941" y="1965"/>
                    <a:pt x="668" y="1667"/>
                    <a:pt x="668" y="1310"/>
                  </a:cubicBezTo>
                  <a:cubicBezTo>
                    <a:pt x="668" y="953"/>
                    <a:pt x="941" y="655"/>
                    <a:pt x="1299" y="655"/>
                  </a:cubicBezTo>
                  <a:close/>
                  <a:moveTo>
                    <a:pt x="1299" y="0"/>
                  </a:moveTo>
                  <a:cubicBezTo>
                    <a:pt x="1215" y="0"/>
                    <a:pt x="1132" y="72"/>
                    <a:pt x="1132" y="167"/>
                  </a:cubicBezTo>
                  <a:lnTo>
                    <a:pt x="1132" y="346"/>
                  </a:lnTo>
                  <a:cubicBezTo>
                    <a:pt x="989" y="369"/>
                    <a:pt x="858" y="429"/>
                    <a:pt x="751" y="500"/>
                  </a:cubicBezTo>
                  <a:lnTo>
                    <a:pt x="620" y="369"/>
                  </a:lnTo>
                  <a:cubicBezTo>
                    <a:pt x="590" y="340"/>
                    <a:pt x="546" y="325"/>
                    <a:pt x="501" y="325"/>
                  </a:cubicBezTo>
                  <a:cubicBezTo>
                    <a:pt x="456" y="325"/>
                    <a:pt x="412" y="340"/>
                    <a:pt x="382" y="369"/>
                  </a:cubicBezTo>
                  <a:cubicBezTo>
                    <a:pt x="322" y="429"/>
                    <a:pt x="322" y="548"/>
                    <a:pt x="382" y="607"/>
                  </a:cubicBezTo>
                  <a:lnTo>
                    <a:pt x="513" y="750"/>
                  </a:lnTo>
                  <a:cubicBezTo>
                    <a:pt x="441" y="857"/>
                    <a:pt x="382" y="1000"/>
                    <a:pt x="346" y="1143"/>
                  </a:cubicBezTo>
                  <a:lnTo>
                    <a:pt x="168" y="1143"/>
                  </a:lnTo>
                  <a:cubicBezTo>
                    <a:pt x="84" y="1143"/>
                    <a:pt x="1" y="1227"/>
                    <a:pt x="1" y="1310"/>
                  </a:cubicBezTo>
                  <a:cubicBezTo>
                    <a:pt x="1" y="1405"/>
                    <a:pt x="84" y="1477"/>
                    <a:pt x="168" y="1477"/>
                  </a:cubicBezTo>
                  <a:lnTo>
                    <a:pt x="346" y="1477"/>
                  </a:lnTo>
                  <a:cubicBezTo>
                    <a:pt x="382" y="1619"/>
                    <a:pt x="441" y="1762"/>
                    <a:pt x="513" y="1881"/>
                  </a:cubicBezTo>
                  <a:lnTo>
                    <a:pt x="382" y="2012"/>
                  </a:lnTo>
                  <a:cubicBezTo>
                    <a:pt x="322" y="2072"/>
                    <a:pt x="322" y="2191"/>
                    <a:pt x="382" y="2251"/>
                  </a:cubicBezTo>
                  <a:cubicBezTo>
                    <a:pt x="406" y="2274"/>
                    <a:pt x="453" y="2298"/>
                    <a:pt x="501" y="2298"/>
                  </a:cubicBezTo>
                  <a:cubicBezTo>
                    <a:pt x="537" y="2298"/>
                    <a:pt x="584" y="2274"/>
                    <a:pt x="620" y="2251"/>
                  </a:cubicBezTo>
                  <a:lnTo>
                    <a:pt x="751" y="2120"/>
                  </a:lnTo>
                  <a:cubicBezTo>
                    <a:pt x="870" y="2191"/>
                    <a:pt x="1001" y="2251"/>
                    <a:pt x="1132" y="2274"/>
                  </a:cubicBezTo>
                  <a:lnTo>
                    <a:pt x="1132" y="2453"/>
                  </a:lnTo>
                  <a:cubicBezTo>
                    <a:pt x="1132" y="2548"/>
                    <a:pt x="1215" y="2620"/>
                    <a:pt x="1299" y="2620"/>
                  </a:cubicBezTo>
                  <a:cubicBezTo>
                    <a:pt x="1394" y="2620"/>
                    <a:pt x="1465" y="2548"/>
                    <a:pt x="1465" y="2453"/>
                  </a:cubicBezTo>
                  <a:lnTo>
                    <a:pt x="1465" y="2274"/>
                  </a:lnTo>
                  <a:cubicBezTo>
                    <a:pt x="1608" y="2251"/>
                    <a:pt x="1751" y="2191"/>
                    <a:pt x="1846" y="2120"/>
                  </a:cubicBezTo>
                  <a:lnTo>
                    <a:pt x="1989" y="2251"/>
                  </a:lnTo>
                  <a:cubicBezTo>
                    <a:pt x="2013" y="2274"/>
                    <a:pt x="2061" y="2298"/>
                    <a:pt x="2108" y="2298"/>
                  </a:cubicBezTo>
                  <a:cubicBezTo>
                    <a:pt x="2144" y="2298"/>
                    <a:pt x="2192" y="2274"/>
                    <a:pt x="2227" y="2251"/>
                  </a:cubicBezTo>
                  <a:cubicBezTo>
                    <a:pt x="2287" y="2191"/>
                    <a:pt x="2287" y="2072"/>
                    <a:pt x="2227" y="2012"/>
                  </a:cubicBezTo>
                  <a:lnTo>
                    <a:pt x="2084" y="1881"/>
                  </a:lnTo>
                  <a:cubicBezTo>
                    <a:pt x="2168" y="1762"/>
                    <a:pt x="2227" y="1619"/>
                    <a:pt x="2251" y="1477"/>
                  </a:cubicBezTo>
                  <a:lnTo>
                    <a:pt x="2430" y="1477"/>
                  </a:lnTo>
                  <a:cubicBezTo>
                    <a:pt x="2525" y="1477"/>
                    <a:pt x="2596" y="1405"/>
                    <a:pt x="2596" y="1310"/>
                  </a:cubicBezTo>
                  <a:cubicBezTo>
                    <a:pt x="2596" y="1227"/>
                    <a:pt x="2525" y="1143"/>
                    <a:pt x="2430" y="1143"/>
                  </a:cubicBezTo>
                  <a:lnTo>
                    <a:pt x="2251" y="1143"/>
                  </a:lnTo>
                  <a:cubicBezTo>
                    <a:pt x="2227" y="1000"/>
                    <a:pt x="2168" y="869"/>
                    <a:pt x="2096" y="750"/>
                  </a:cubicBezTo>
                  <a:lnTo>
                    <a:pt x="2227" y="607"/>
                  </a:lnTo>
                  <a:cubicBezTo>
                    <a:pt x="2287" y="548"/>
                    <a:pt x="2287" y="429"/>
                    <a:pt x="2227" y="369"/>
                  </a:cubicBezTo>
                  <a:cubicBezTo>
                    <a:pt x="2198" y="340"/>
                    <a:pt x="2153" y="325"/>
                    <a:pt x="2108" y="325"/>
                  </a:cubicBezTo>
                  <a:cubicBezTo>
                    <a:pt x="2064" y="325"/>
                    <a:pt x="2019" y="340"/>
                    <a:pt x="1989" y="369"/>
                  </a:cubicBezTo>
                  <a:lnTo>
                    <a:pt x="1846" y="500"/>
                  </a:lnTo>
                  <a:cubicBezTo>
                    <a:pt x="1727" y="429"/>
                    <a:pt x="1596" y="369"/>
                    <a:pt x="1465" y="346"/>
                  </a:cubicBezTo>
                  <a:lnTo>
                    <a:pt x="1465" y="167"/>
                  </a:lnTo>
                  <a:cubicBezTo>
                    <a:pt x="1465" y="72"/>
                    <a:pt x="1394" y="0"/>
                    <a:pt x="1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1" name="Google Shape;7541;p80"/>
            <p:cNvSpPr/>
            <p:nvPr/>
          </p:nvSpPr>
          <p:spPr>
            <a:xfrm>
              <a:off x="2462603" y="2479759"/>
              <a:ext cx="32092" cy="32092"/>
            </a:xfrm>
            <a:custGeom>
              <a:avLst/>
              <a:gdLst/>
              <a:ahLst/>
              <a:cxnLst/>
              <a:rect l="l" t="t" r="r" b="b"/>
              <a:pathLst>
                <a:path w="1013" h="1013" extrusionOk="0">
                  <a:moveTo>
                    <a:pt x="501" y="358"/>
                  </a:moveTo>
                  <a:cubicBezTo>
                    <a:pt x="596" y="358"/>
                    <a:pt x="667" y="441"/>
                    <a:pt x="667" y="525"/>
                  </a:cubicBezTo>
                  <a:cubicBezTo>
                    <a:pt x="667" y="620"/>
                    <a:pt x="596" y="692"/>
                    <a:pt x="501" y="692"/>
                  </a:cubicBezTo>
                  <a:cubicBezTo>
                    <a:pt x="417" y="692"/>
                    <a:pt x="346" y="620"/>
                    <a:pt x="346" y="525"/>
                  </a:cubicBezTo>
                  <a:cubicBezTo>
                    <a:pt x="346" y="441"/>
                    <a:pt x="417" y="358"/>
                    <a:pt x="501" y="358"/>
                  </a:cubicBezTo>
                  <a:close/>
                  <a:moveTo>
                    <a:pt x="501" y="1"/>
                  </a:moveTo>
                  <a:cubicBezTo>
                    <a:pt x="227" y="1"/>
                    <a:pt x="1" y="227"/>
                    <a:pt x="1" y="513"/>
                  </a:cubicBezTo>
                  <a:cubicBezTo>
                    <a:pt x="1" y="799"/>
                    <a:pt x="227" y="1013"/>
                    <a:pt x="501" y="1013"/>
                  </a:cubicBezTo>
                  <a:cubicBezTo>
                    <a:pt x="786" y="1013"/>
                    <a:pt x="1013" y="799"/>
                    <a:pt x="1013" y="513"/>
                  </a:cubicBezTo>
                  <a:cubicBezTo>
                    <a:pt x="1001" y="251"/>
                    <a:pt x="774" y="1"/>
                    <a:pt x="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2" name="Google Shape;7542;p80"/>
            <p:cNvSpPr/>
            <p:nvPr/>
          </p:nvSpPr>
          <p:spPr>
            <a:xfrm>
              <a:off x="2314373" y="2546921"/>
              <a:ext cx="21891" cy="36242"/>
            </a:xfrm>
            <a:custGeom>
              <a:avLst/>
              <a:gdLst/>
              <a:ahLst/>
              <a:cxnLst/>
              <a:rect l="l" t="t" r="r" b="b"/>
              <a:pathLst>
                <a:path w="691" h="1144" extrusionOk="0">
                  <a:moveTo>
                    <a:pt x="167" y="0"/>
                  </a:moveTo>
                  <a:cubicBezTo>
                    <a:pt x="72" y="0"/>
                    <a:pt x="0" y="72"/>
                    <a:pt x="0" y="167"/>
                  </a:cubicBezTo>
                  <a:lnTo>
                    <a:pt x="0" y="988"/>
                  </a:lnTo>
                  <a:cubicBezTo>
                    <a:pt x="0" y="1072"/>
                    <a:pt x="72" y="1143"/>
                    <a:pt x="167" y="1143"/>
                  </a:cubicBezTo>
                  <a:lnTo>
                    <a:pt x="524" y="1143"/>
                  </a:lnTo>
                  <a:cubicBezTo>
                    <a:pt x="620" y="1143"/>
                    <a:pt x="691" y="1072"/>
                    <a:pt x="691" y="988"/>
                  </a:cubicBezTo>
                  <a:cubicBezTo>
                    <a:pt x="691" y="893"/>
                    <a:pt x="620" y="822"/>
                    <a:pt x="524" y="822"/>
                  </a:cubicBezTo>
                  <a:lnTo>
                    <a:pt x="334" y="822"/>
                  </a:ln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543" name="Google Shape;7543;p80"/>
          <p:cNvSpPr/>
          <p:nvPr/>
        </p:nvSpPr>
        <p:spPr>
          <a:xfrm>
            <a:off x="3518751" y="2415259"/>
            <a:ext cx="364003" cy="361405"/>
          </a:xfrm>
          <a:custGeom>
            <a:avLst/>
            <a:gdLst/>
            <a:ahLst/>
            <a:cxnLst/>
            <a:rect l="l" t="t" r="r" b="b"/>
            <a:pathLst>
              <a:path w="11490" h="11408" extrusionOk="0">
                <a:moveTo>
                  <a:pt x="9311" y="394"/>
                </a:moveTo>
                <a:lnTo>
                  <a:pt x="11073" y="2144"/>
                </a:lnTo>
                <a:lnTo>
                  <a:pt x="10537" y="2680"/>
                </a:lnTo>
                <a:lnTo>
                  <a:pt x="10513" y="2668"/>
                </a:lnTo>
                <a:lnTo>
                  <a:pt x="8799" y="942"/>
                </a:lnTo>
                <a:lnTo>
                  <a:pt x="9311" y="394"/>
                </a:lnTo>
                <a:close/>
                <a:moveTo>
                  <a:pt x="2846" y="1299"/>
                </a:moveTo>
                <a:lnTo>
                  <a:pt x="3000" y="1465"/>
                </a:lnTo>
                <a:cubicBezTo>
                  <a:pt x="3228" y="1693"/>
                  <a:pt x="3531" y="1812"/>
                  <a:pt x="3838" y="1812"/>
                </a:cubicBezTo>
                <a:cubicBezTo>
                  <a:pt x="3852" y="1812"/>
                  <a:pt x="3867" y="1811"/>
                  <a:pt x="3881" y="1811"/>
                </a:cubicBezTo>
                <a:cubicBezTo>
                  <a:pt x="4524" y="1775"/>
                  <a:pt x="5334" y="1704"/>
                  <a:pt x="5763" y="1596"/>
                </a:cubicBezTo>
                <a:cubicBezTo>
                  <a:pt x="5775" y="1608"/>
                  <a:pt x="5798" y="1656"/>
                  <a:pt x="5834" y="1692"/>
                </a:cubicBezTo>
                <a:cubicBezTo>
                  <a:pt x="5858" y="1835"/>
                  <a:pt x="5798" y="1989"/>
                  <a:pt x="5667" y="2073"/>
                </a:cubicBezTo>
                <a:lnTo>
                  <a:pt x="4715" y="2466"/>
                </a:lnTo>
                <a:cubicBezTo>
                  <a:pt x="4655" y="2477"/>
                  <a:pt x="4632" y="2537"/>
                  <a:pt x="4608" y="2585"/>
                </a:cubicBezTo>
                <a:cubicBezTo>
                  <a:pt x="4596" y="2644"/>
                  <a:pt x="4608" y="2704"/>
                  <a:pt x="4655" y="2728"/>
                </a:cubicBezTo>
                <a:lnTo>
                  <a:pt x="5513" y="3597"/>
                </a:lnTo>
                <a:lnTo>
                  <a:pt x="5227" y="3894"/>
                </a:lnTo>
                <a:lnTo>
                  <a:pt x="4929" y="3597"/>
                </a:lnTo>
                <a:cubicBezTo>
                  <a:pt x="4899" y="3567"/>
                  <a:pt x="4852" y="3552"/>
                  <a:pt x="4806" y="3552"/>
                </a:cubicBezTo>
                <a:cubicBezTo>
                  <a:pt x="4760" y="3552"/>
                  <a:pt x="4715" y="3567"/>
                  <a:pt x="4691" y="3597"/>
                </a:cubicBezTo>
                <a:cubicBezTo>
                  <a:pt x="4632" y="3656"/>
                  <a:pt x="4632" y="3775"/>
                  <a:pt x="4691" y="3835"/>
                </a:cubicBezTo>
                <a:lnTo>
                  <a:pt x="4989" y="4132"/>
                </a:lnTo>
                <a:lnTo>
                  <a:pt x="4691" y="4430"/>
                </a:lnTo>
                <a:lnTo>
                  <a:pt x="4191" y="3930"/>
                </a:lnTo>
                <a:cubicBezTo>
                  <a:pt x="4161" y="3900"/>
                  <a:pt x="4117" y="3885"/>
                  <a:pt x="4072" y="3885"/>
                </a:cubicBezTo>
                <a:cubicBezTo>
                  <a:pt x="4027" y="3885"/>
                  <a:pt x="3983" y="3900"/>
                  <a:pt x="3953" y="3930"/>
                </a:cubicBezTo>
                <a:cubicBezTo>
                  <a:pt x="3893" y="3990"/>
                  <a:pt x="3893" y="4109"/>
                  <a:pt x="3953" y="4168"/>
                </a:cubicBezTo>
                <a:lnTo>
                  <a:pt x="4441" y="4668"/>
                </a:lnTo>
                <a:lnTo>
                  <a:pt x="4143" y="4966"/>
                </a:lnTo>
                <a:lnTo>
                  <a:pt x="3846" y="4668"/>
                </a:lnTo>
                <a:cubicBezTo>
                  <a:pt x="3822" y="4638"/>
                  <a:pt x="3777" y="4624"/>
                  <a:pt x="3731" y="4624"/>
                </a:cubicBezTo>
                <a:cubicBezTo>
                  <a:pt x="3685" y="4624"/>
                  <a:pt x="3637" y="4638"/>
                  <a:pt x="3608" y="4668"/>
                </a:cubicBezTo>
                <a:cubicBezTo>
                  <a:pt x="3548" y="4728"/>
                  <a:pt x="3548" y="4847"/>
                  <a:pt x="3608" y="4906"/>
                </a:cubicBezTo>
                <a:lnTo>
                  <a:pt x="3905" y="5204"/>
                </a:lnTo>
                <a:lnTo>
                  <a:pt x="3608" y="5502"/>
                </a:lnTo>
                <a:lnTo>
                  <a:pt x="1976" y="3859"/>
                </a:lnTo>
                <a:cubicBezTo>
                  <a:pt x="1929" y="3811"/>
                  <a:pt x="1881" y="3751"/>
                  <a:pt x="1857" y="3680"/>
                </a:cubicBezTo>
                <a:cubicBezTo>
                  <a:pt x="1822" y="3620"/>
                  <a:pt x="1810" y="3549"/>
                  <a:pt x="1810" y="3478"/>
                </a:cubicBezTo>
                <a:cubicBezTo>
                  <a:pt x="1798" y="3335"/>
                  <a:pt x="1750" y="3216"/>
                  <a:pt x="1667" y="3132"/>
                </a:cubicBezTo>
                <a:lnTo>
                  <a:pt x="1334" y="2799"/>
                </a:lnTo>
                <a:lnTo>
                  <a:pt x="2846" y="1299"/>
                </a:lnTo>
                <a:close/>
                <a:moveTo>
                  <a:pt x="7882" y="5954"/>
                </a:moveTo>
                <a:lnTo>
                  <a:pt x="9525" y="7597"/>
                </a:lnTo>
                <a:cubicBezTo>
                  <a:pt x="9620" y="7704"/>
                  <a:pt x="9680" y="7835"/>
                  <a:pt x="9680" y="7966"/>
                </a:cubicBezTo>
                <a:cubicBezTo>
                  <a:pt x="9680" y="8026"/>
                  <a:pt x="9704" y="8085"/>
                  <a:pt x="9727" y="8145"/>
                </a:cubicBezTo>
                <a:cubicBezTo>
                  <a:pt x="9763" y="8204"/>
                  <a:pt x="9787" y="8252"/>
                  <a:pt x="9835" y="8300"/>
                </a:cubicBezTo>
                <a:lnTo>
                  <a:pt x="10156" y="8621"/>
                </a:lnTo>
                <a:lnTo>
                  <a:pt x="8680" y="10145"/>
                </a:lnTo>
                <a:lnTo>
                  <a:pt x="8513" y="9978"/>
                </a:lnTo>
                <a:cubicBezTo>
                  <a:pt x="8286" y="9751"/>
                  <a:pt x="7993" y="9632"/>
                  <a:pt x="7677" y="9632"/>
                </a:cubicBezTo>
                <a:cubicBezTo>
                  <a:pt x="7662" y="9632"/>
                  <a:pt x="7647" y="9633"/>
                  <a:pt x="7632" y="9633"/>
                </a:cubicBezTo>
                <a:cubicBezTo>
                  <a:pt x="6989" y="9669"/>
                  <a:pt x="6179" y="9740"/>
                  <a:pt x="5763" y="9847"/>
                </a:cubicBezTo>
                <a:cubicBezTo>
                  <a:pt x="5739" y="9824"/>
                  <a:pt x="5715" y="9788"/>
                  <a:pt x="5679" y="9752"/>
                </a:cubicBezTo>
                <a:cubicBezTo>
                  <a:pt x="5656" y="9609"/>
                  <a:pt x="5715" y="9455"/>
                  <a:pt x="5846" y="9371"/>
                </a:cubicBezTo>
                <a:lnTo>
                  <a:pt x="6799" y="8978"/>
                </a:lnTo>
                <a:cubicBezTo>
                  <a:pt x="6858" y="8966"/>
                  <a:pt x="6894" y="8907"/>
                  <a:pt x="6906" y="8859"/>
                </a:cubicBezTo>
                <a:cubicBezTo>
                  <a:pt x="6918" y="8800"/>
                  <a:pt x="6906" y="8740"/>
                  <a:pt x="6858" y="8716"/>
                </a:cubicBezTo>
                <a:lnTo>
                  <a:pt x="6001" y="7847"/>
                </a:lnTo>
                <a:lnTo>
                  <a:pt x="6298" y="7550"/>
                </a:lnTo>
                <a:lnTo>
                  <a:pt x="6596" y="7847"/>
                </a:lnTo>
                <a:cubicBezTo>
                  <a:pt x="6620" y="7883"/>
                  <a:pt x="6668" y="7895"/>
                  <a:pt x="6715" y="7895"/>
                </a:cubicBezTo>
                <a:cubicBezTo>
                  <a:pt x="6751" y="7895"/>
                  <a:pt x="6799" y="7883"/>
                  <a:pt x="6834" y="7847"/>
                </a:cubicBezTo>
                <a:cubicBezTo>
                  <a:pt x="6894" y="7788"/>
                  <a:pt x="6894" y="7669"/>
                  <a:pt x="6834" y="7609"/>
                </a:cubicBezTo>
                <a:lnTo>
                  <a:pt x="6537" y="7311"/>
                </a:lnTo>
                <a:lnTo>
                  <a:pt x="6834" y="7014"/>
                </a:lnTo>
                <a:lnTo>
                  <a:pt x="7322" y="7502"/>
                </a:lnTo>
                <a:cubicBezTo>
                  <a:pt x="7346" y="7538"/>
                  <a:pt x="7394" y="7550"/>
                  <a:pt x="7441" y="7550"/>
                </a:cubicBezTo>
                <a:cubicBezTo>
                  <a:pt x="7477" y="7550"/>
                  <a:pt x="7525" y="7538"/>
                  <a:pt x="7561" y="7502"/>
                </a:cubicBezTo>
                <a:cubicBezTo>
                  <a:pt x="7620" y="7442"/>
                  <a:pt x="7620" y="7323"/>
                  <a:pt x="7561" y="7264"/>
                </a:cubicBezTo>
                <a:lnTo>
                  <a:pt x="7072" y="6776"/>
                </a:lnTo>
                <a:lnTo>
                  <a:pt x="7263" y="6585"/>
                </a:lnTo>
                <a:lnTo>
                  <a:pt x="7346" y="6490"/>
                </a:lnTo>
                <a:lnTo>
                  <a:pt x="7644" y="6788"/>
                </a:lnTo>
                <a:cubicBezTo>
                  <a:pt x="7680" y="6823"/>
                  <a:pt x="7715" y="6835"/>
                  <a:pt x="7763" y="6835"/>
                </a:cubicBezTo>
                <a:cubicBezTo>
                  <a:pt x="7811" y="6835"/>
                  <a:pt x="7858" y="6823"/>
                  <a:pt x="7882" y="6788"/>
                </a:cubicBezTo>
                <a:cubicBezTo>
                  <a:pt x="7942" y="6728"/>
                  <a:pt x="7942" y="6609"/>
                  <a:pt x="7882" y="6549"/>
                </a:cubicBezTo>
                <a:lnTo>
                  <a:pt x="7584" y="6252"/>
                </a:lnTo>
                <a:lnTo>
                  <a:pt x="7882" y="5954"/>
                </a:lnTo>
                <a:close/>
                <a:moveTo>
                  <a:pt x="964" y="8752"/>
                </a:moveTo>
                <a:lnTo>
                  <a:pt x="976" y="8776"/>
                </a:lnTo>
                <a:lnTo>
                  <a:pt x="2703" y="10502"/>
                </a:lnTo>
                <a:lnTo>
                  <a:pt x="2191" y="11050"/>
                </a:lnTo>
                <a:lnTo>
                  <a:pt x="429" y="9288"/>
                </a:lnTo>
                <a:lnTo>
                  <a:pt x="964" y="8752"/>
                </a:lnTo>
                <a:close/>
                <a:moveTo>
                  <a:pt x="10537" y="8752"/>
                </a:moveTo>
                <a:lnTo>
                  <a:pt x="11073" y="9288"/>
                </a:lnTo>
                <a:lnTo>
                  <a:pt x="9311" y="11050"/>
                </a:lnTo>
                <a:lnTo>
                  <a:pt x="8775" y="10514"/>
                </a:lnTo>
                <a:lnTo>
                  <a:pt x="8799" y="10490"/>
                </a:lnTo>
                <a:lnTo>
                  <a:pt x="10525" y="8764"/>
                </a:lnTo>
                <a:lnTo>
                  <a:pt x="10537" y="8752"/>
                </a:lnTo>
                <a:close/>
                <a:moveTo>
                  <a:pt x="2203" y="1"/>
                </a:moveTo>
                <a:cubicBezTo>
                  <a:pt x="2155" y="1"/>
                  <a:pt x="2107" y="13"/>
                  <a:pt x="2084" y="49"/>
                </a:cubicBezTo>
                <a:lnTo>
                  <a:pt x="1429" y="703"/>
                </a:lnTo>
                <a:cubicBezTo>
                  <a:pt x="1369" y="763"/>
                  <a:pt x="1369" y="882"/>
                  <a:pt x="1429" y="942"/>
                </a:cubicBezTo>
                <a:cubicBezTo>
                  <a:pt x="1459" y="971"/>
                  <a:pt x="1503" y="986"/>
                  <a:pt x="1548" y="986"/>
                </a:cubicBezTo>
                <a:cubicBezTo>
                  <a:pt x="1592" y="986"/>
                  <a:pt x="1637" y="971"/>
                  <a:pt x="1667" y="942"/>
                </a:cubicBezTo>
                <a:lnTo>
                  <a:pt x="2203" y="406"/>
                </a:lnTo>
                <a:lnTo>
                  <a:pt x="2738" y="942"/>
                </a:lnTo>
                <a:lnTo>
                  <a:pt x="2727" y="953"/>
                </a:lnTo>
                <a:lnTo>
                  <a:pt x="964" y="2668"/>
                </a:lnTo>
                <a:lnTo>
                  <a:pt x="953" y="2680"/>
                </a:lnTo>
                <a:lnTo>
                  <a:pt x="417" y="2144"/>
                </a:lnTo>
                <a:lnTo>
                  <a:pt x="1155" y="1406"/>
                </a:lnTo>
                <a:cubicBezTo>
                  <a:pt x="1214" y="1346"/>
                  <a:pt x="1214" y="1227"/>
                  <a:pt x="1155" y="1168"/>
                </a:cubicBezTo>
                <a:cubicBezTo>
                  <a:pt x="1125" y="1138"/>
                  <a:pt x="1081" y="1123"/>
                  <a:pt x="1036" y="1123"/>
                </a:cubicBezTo>
                <a:cubicBezTo>
                  <a:pt x="991" y="1123"/>
                  <a:pt x="947" y="1138"/>
                  <a:pt x="917" y="1168"/>
                </a:cubicBezTo>
                <a:lnTo>
                  <a:pt x="60" y="2025"/>
                </a:lnTo>
                <a:cubicBezTo>
                  <a:pt x="24" y="2061"/>
                  <a:pt x="12" y="2096"/>
                  <a:pt x="12" y="2144"/>
                </a:cubicBezTo>
                <a:cubicBezTo>
                  <a:pt x="12" y="2192"/>
                  <a:pt x="24" y="2239"/>
                  <a:pt x="60" y="2263"/>
                </a:cubicBezTo>
                <a:lnTo>
                  <a:pt x="833" y="3037"/>
                </a:lnTo>
                <a:cubicBezTo>
                  <a:pt x="857" y="3073"/>
                  <a:pt x="905" y="3085"/>
                  <a:pt x="953" y="3085"/>
                </a:cubicBezTo>
                <a:cubicBezTo>
                  <a:pt x="1000" y="3085"/>
                  <a:pt x="1036" y="3073"/>
                  <a:pt x="1072" y="3037"/>
                </a:cubicBezTo>
                <a:lnTo>
                  <a:pt x="1084" y="3025"/>
                </a:lnTo>
                <a:lnTo>
                  <a:pt x="1417" y="3347"/>
                </a:lnTo>
                <a:cubicBezTo>
                  <a:pt x="1441" y="3382"/>
                  <a:pt x="1476" y="3430"/>
                  <a:pt x="1476" y="3466"/>
                </a:cubicBezTo>
                <a:cubicBezTo>
                  <a:pt x="1488" y="3573"/>
                  <a:pt x="1500" y="3692"/>
                  <a:pt x="1548" y="3787"/>
                </a:cubicBezTo>
                <a:cubicBezTo>
                  <a:pt x="1595" y="3882"/>
                  <a:pt x="1655" y="3978"/>
                  <a:pt x="1738" y="4049"/>
                </a:cubicBezTo>
                <a:lnTo>
                  <a:pt x="3381" y="5692"/>
                </a:lnTo>
                <a:lnTo>
                  <a:pt x="2691" y="6371"/>
                </a:lnTo>
                <a:lnTo>
                  <a:pt x="2393" y="5645"/>
                </a:lnTo>
                <a:cubicBezTo>
                  <a:pt x="2393" y="5645"/>
                  <a:pt x="2393" y="5633"/>
                  <a:pt x="2381" y="5633"/>
                </a:cubicBezTo>
                <a:cubicBezTo>
                  <a:pt x="2248" y="5404"/>
                  <a:pt x="2016" y="5274"/>
                  <a:pt x="1775" y="5274"/>
                </a:cubicBezTo>
                <a:cubicBezTo>
                  <a:pt x="1715" y="5274"/>
                  <a:pt x="1655" y="5283"/>
                  <a:pt x="1595" y="5299"/>
                </a:cubicBezTo>
                <a:cubicBezTo>
                  <a:pt x="1572" y="5299"/>
                  <a:pt x="1560" y="5311"/>
                  <a:pt x="1548" y="5311"/>
                </a:cubicBezTo>
                <a:cubicBezTo>
                  <a:pt x="1393" y="5406"/>
                  <a:pt x="1214" y="5573"/>
                  <a:pt x="1274" y="5728"/>
                </a:cubicBezTo>
                <a:cubicBezTo>
                  <a:pt x="1369" y="6014"/>
                  <a:pt x="1441" y="6668"/>
                  <a:pt x="1488" y="7573"/>
                </a:cubicBezTo>
                <a:cubicBezTo>
                  <a:pt x="1500" y="7811"/>
                  <a:pt x="1417" y="8038"/>
                  <a:pt x="1250" y="8204"/>
                </a:cubicBezTo>
                <a:lnTo>
                  <a:pt x="1084" y="8371"/>
                </a:lnTo>
                <a:lnTo>
                  <a:pt x="1072" y="8347"/>
                </a:lnTo>
                <a:cubicBezTo>
                  <a:pt x="1042" y="8317"/>
                  <a:pt x="997" y="8303"/>
                  <a:pt x="953" y="8303"/>
                </a:cubicBezTo>
                <a:cubicBezTo>
                  <a:pt x="908" y="8303"/>
                  <a:pt x="863" y="8317"/>
                  <a:pt x="833" y="8347"/>
                </a:cubicBezTo>
                <a:lnTo>
                  <a:pt x="60" y="9121"/>
                </a:lnTo>
                <a:cubicBezTo>
                  <a:pt x="0" y="9181"/>
                  <a:pt x="0" y="9300"/>
                  <a:pt x="60" y="9359"/>
                </a:cubicBezTo>
                <a:lnTo>
                  <a:pt x="2048" y="11360"/>
                </a:lnTo>
                <a:cubicBezTo>
                  <a:pt x="2084" y="11383"/>
                  <a:pt x="2119" y="11407"/>
                  <a:pt x="2167" y="11407"/>
                </a:cubicBezTo>
                <a:cubicBezTo>
                  <a:pt x="2215" y="11407"/>
                  <a:pt x="2262" y="11383"/>
                  <a:pt x="2286" y="11360"/>
                </a:cubicBezTo>
                <a:lnTo>
                  <a:pt x="3060" y="10586"/>
                </a:lnTo>
                <a:cubicBezTo>
                  <a:pt x="3119" y="10526"/>
                  <a:pt x="3119" y="10407"/>
                  <a:pt x="3060" y="10348"/>
                </a:cubicBezTo>
                <a:lnTo>
                  <a:pt x="3048" y="10336"/>
                </a:lnTo>
                <a:lnTo>
                  <a:pt x="3370" y="10002"/>
                </a:lnTo>
                <a:cubicBezTo>
                  <a:pt x="3405" y="9978"/>
                  <a:pt x="3453" y="9943"/>
                  <a:pt x="3489" y="9943"/>
                </a:cubicBezTo>
                <a:cubicBezTo>
                  <a:pt x="3572" y="9943"/>
                  <a:pt x="3631" y="9931"/>
                  <a:pt x="3691" y="9919"/>
                </a:cubicBezTo>
                <a:cubicBezTo>
                  <a:pt x="3751" y="9895"/>
                  <a:pt x="3822" y="9871"/>
                  <a:pt x="3881" y="9836"/>
                </a:cubicBezTo>
                <a:cubicBezTo>
                  <a:pt x="3953" y="9800"/>
                  <a:pt x="3989" y="9693"/>
                  <a:pt x="3941" y="9621"/>
                </a:cubicBezTo>
                <a:cubicBezTo>
                  <a:pt x="3910" y="9566"/>
                  <a:pt x="3853" y="9537"/>
                  <a:pt x="3797" y="9537"/>
                </a:cubicBezTo>
                <a:cubicBezTo>
                  <a:pt x="3768" y="9537"/>
                  <a:pt x="3739" y="9545"/>
                  <a:pt x="3715" y="9562"/>
                </a:cubicBezTo>
                <a:cubicBezTo>
                  <a:pt x="3667" y="9574"/>
                  <a:pt x="3643" y="9597"/>
                  <a:pt x="3596" y="9597"/>
                </a:cubicBezTo>
                <a:cubicBezTo>
                  <a:pt x="3548" y="9621"/>
                  <a:pt x="3512" y="9621"/>
                  <a:pt x="3465" y="9633"/>
                </a:cubicBezTo>
                <a:cubicBezTo>
                  <a:pt x="3334" y="9645"/>
                  <a:pt x="3215" y="9693"/>
                  <a:pt x="3119" y="9776"/>
                </a:cubicBezTo>
                <a:lnTo>
                  <a:pt x="2798" y="10109"/>
                </a:lnTo>
                <a:lnTo>
                  <a:pt x="1286" y="8609"/>
                </a:lnTo>
                <a:lnTo>
                  <a:pt x="1453" y="8443"/>
                </a:lnTo>
                <a:cubicBezTo>
                  <a:pt x="1691" y="8204"/>
                  <a:pt x="1810" y="7895"/>
                  <a:pt x="1798" y="7561"/>
                </a:cubicBezTo>
                <a:cubicBezTo>
                  <a:pt x="1762" y="6919"/>
                  <a:pt x="1691" y="6109"/>
                  <a:pt x="1584" y="5692"/>
                </a:cubicBezTo>
                <a:cubicBezTo>
                  <a:pt x="1607" y="5668"/>
                  <a:pt x="1643" y="5645"/>
                  <a:pt x="1679" y="5609"/>
                </a:cubicBezTo>
                <a:cubicBezTo>
                  <a:pt x="1699" y="5605"/>
                  <a:pt x="1720" y="5604"/>
                  <a:pt x="1741" y="5604"/>
                </a:cubicBezTo>
                <a:cubicBezTo>
                  <a:pt x="1865" y="5604"/>
                  <a:pt x="1989" y="5663"/>
                  <a:pt x="2060" y="5776"/>
                </a:cubicBezTo>
                <a:lnTo>
                  <a:pt x="2453" y="6728"/>
                </a:lnTo>
                <a:cubicBezTo>
                  <a:pt x="2465" y="6788"/>
                  <a:pt x="2524" y="6823"/>
                  <a:pt x="2572" y="6835"/>
                </a:cubicBezTo>
                <a:cubicBezTo>
                  <a:pt x="2586" y="6838"/>
                  <a:pt x="2600" y="6839"/>
                  <a:pt x="2613" y="6839"/>
                </a:cubicBezTo>
                <a:cubicBezTo>
                  <a:pt x="2657" y="6839"/>
                  <a:pt x="2696" y="6824"/>
                  <a:pt x="2715" y="6788"/>
                </a:cubicBezTo>
                <a:lnTo>
                  <a:pt x="4441" y="5061"/>
                </a:lnTo>
                <a:lnTo>
                  <a:pt x="5298" y="4216"/>
                </a:lnTo>
                <a:lnTo>
                  <a:pt x="5382" y="4121"/>
                </a:lnTo>
                <a:cubicBezTo>
                  <a:pt x="5417" y="4085"/>
                  <a:pt x="5465" y="4067"/>
                  <a:pt x="5514" y="4067"/>
                </a:cubicBezTo>
                <a:cubicBezTo>
                  <a:pt x="5563" y="4067"/>
                  <a:pt x="5614" y="4085"/>
                  <a:pt x="5656" y="4121"/>
                </a:cubicBezTo>
                <a:lnTo>
                  <a:pt x="5679" y="4156"/>
                </a:lnTo>
                <a:cubicBezTo>
                  <a:pt x="5715" y="4180"/>
                  <a:pt x="5739" y="4240"/>
                  <a:pt x="5739" y="4287"/>
                </a:cubicBezTo>
                <a:cubicBezTo>
                  <a:pt x="5739" y="4335"/>
                  <a:pt x="5727" y="4382"/>
                  <a:pt x="5679" y="4418"/>
                </a:cubicBezTo>
                <a:lnTo>
                  <a:pt x="5060" y="5049"/>
                </a:lnTo>
                <a:lnTo>
                  <a:pt x="4739" y="5359"/>
                </a:lnTo>
                <a:lnTo>
                  <a:pt x="3584" y="6526"/>
                </a:lnTo>
                <a:cubicBezTo>
                  <a:pt x="3524" y="6585"/>
                  <a:pt x="3524" y="6704"/>
                  <a:pt x="3584" y="6764"/>
                </a:cubicBezTo>
                <a:cubicBezTo>
                  <a:pt x="3608" y="6788"/>
                  <a:pt x="3655" y="6799"/>
                  <a:pt x="3703" y="6799"/>
                </a:cubicBezTo>
                <a:cubicBezTo>
                  <a:pt x="3751" y="6799"/>
                  <a:pt x="3786" y="6788"/>
                  <a:pt x="3822" y="6764"/>
                </a:cubicBezTo>
                <a:lnTo>
                  <a:pt x="5834" y="4752"/>
                </a:lnTo>
                <a:cubicBezTo>
                  <a:pt x="5846" y="4740"/>
                  <a:pt x="5870" y="4716"/>
                  <a:pt x="5894" y="4704"/>
                </a:cubicBezTo>
                <a:cubicBezTo>
                  <a:pt x="5912" y="4696"/>
                  <a:pt x="5934" y="4692"/>
                  <a:pt x="5955" y="4692"/>
                </a:cubicBezTo>
                <a:cubicBezTo>
                  <a:pt x="6002" y="4692"/>
                  <a:pt x="6052" y="4711"/>
                  <a:pt x="6084" y="4752"/>
                </a:cubicBezTo>
                <a:lnTo>
                  <a:pt x="6132" y="4799"/>
                </a:lnTo>
                <a:cubicBezTo>
                  <a:pt x="6203" y="4871"/>
                  <a:pt x="6203" y="4978"/>
                  <a:pt x="6132" y="5049"/>
                </a:cubicBezTo>
                <a:lnTo>
                  <a:pt x="5132" y="6049"/>
                </a:lnTo>
                <a:lnTo>
                  <a:pt x="5072" y="6109"/>
                </a:lnTo>
                <a:lnTo>
                  <a:pt x="3941" y="7240"/>
                </a:lnTo>
                <a:cubicBezTo>
                  <a:pt x="3881" y="7300"/>
                  <a:pt x="3881" y="7419"/>
                  <a:pt x="3941" y="7478"/>
                </a:cubicBezTo>
                <a:cubicBezTo>
                  <a:pt x="3965" y="7502"/>
                  <a:pt x="4012" y="7514"/>
                  <a:pt x="4060" y="7514"/>
                </a:cubicBezTo>
                <a:cubicBezTo>
                  <a:pt x="4108" y="7514"/>
                  <a:pt x="4143" y="7502"/>
                  <a:pt x="4179" y="7478"/>
                </a:cubicBezTo>
                <a:lnTo>
                  <a:pt x="5310" y="6347"/>
                </a:lnTo>
                <a:lnTo>
                  <a:pt x="6310" y="5347"/>
                </a:lnTo>
                <a:cubicBezTo>
                  <a:pt x="6334" y="5311"/>
                  <a:pt x="6382" y="5299"/>
                  <a:pt x="6429" y="5299"/>
                </a:cubicBezTo>
                <a:cubicBezTo>
                  <a:pt x="6465" y="5299"/>
                  <a:pt x="6513" y="5311"/>
                  <a:pt x="6548" y="5347"/>
                </a:cubicBezTo>
                <a:lnTo>
                  <a:pt x="6584" y="5395"/>
                </a:lnTo>
                <a:cubicBezTo>
                  <a:pt x="6620" y="5418"/>
                  <a:pt x="6632" y="5466"/>
                  <a:pt x="6632" y="5514"/>
                </a:cubicBezTo>
                <a:cubicBezTo>
                  <a:pt x="6632" y="5549"/>
                  <a:pt x="6620" y="5597"/>
                  <a:pt x="6584" y="5633"/>
                </a:cubicBezTo>
                <a:lnTo>
                  <a:pt x="5596" y="6621"/>
                </a:lnTo>
                <a:lnTo>
                  <a:pt x="4655" y="7561"/>
                </a:lnTo>
                <a:cubicBezTo>
                  <a:pt x="4596" y="7621"/>
                  <a:pt x="4596" y="7740"/>
                  <a:pt x="4655" y="7800"/>
                </a:cubicBezTo>
                <a:cubicBezTo>
                  <a:pt x="4679" y="7835"/>
                  <a:pt x="4727" y="7847"/>
                  <a:pt x="4774" y="7847"/>
                </a:cubicBezTo>
                <a:cubicBezTo>
                  <a:pt x="4822" y="7847"/>
                  <a:pt x="4858" y="7835"/>
                  <a:pt x="4894" y="7800"/>
                </a:cubicBezTo>
                <a:lnTo>
                  <a:pt x="6691" y="6002"/>
                </a:lnTo>
                <a:cubicBezTo>
                  <a:pt x="6728" y="5965"/>
                  <a:pt x="6764" y="5950"/>
                  <a:pt x="6806" y="5950"/>
                </a:cubicBezTo>
                <a:cubicBezTo>
                  <a:pt x="6819" y="5950"/>
                  <a:pt x="6832" y="5951"/>
                  <a:pt x="6846" y="5954"/>
                </a:cubicBezTo>
                <a:cubicBezTo>
                  <a:pt x="6870" y="5954"/>
                  <a:pt x="6906" y="5966"/>
                  <a:pt x="6918" y="6002"/>
                </a:cubicBezTo>
                <a:lnTo>
                  <a:pt x="6977" y="6061"/>
                </a:lnTo>
                <a:cubicBezTo>
                  <a:pt x="7037" y="6121"/>
                  <a:pt x="7037" y="6228"/>
                  <a:pt x="6977" y="6287"/>
                </a:cubicBezTo>
                <a:lnTo>
                  <a:pt x="5608" y="7657"/>
                </a:lnTo>
                <a:lnTo>
                  <a:pt x="4179" y="9085"/>
                </a:lnTo>
                <a:cubicBezTo>
                  <a:pt x="4120" y="9145"/>
                  <a:pt x="4120" y="9264"/>
                  <a:pt x="4179" y="9324"/>
                </a:cubicBezTo>
                <a:cubicBezTo>
                  <a:pt x="4203" y="9347"/>
                  <a:pt x="4251" y="9359"/>
                  <a:pt x="4298" y="9359"/>
                </a:cubicBezTo>
                <a:cubicBezTo>
                  <a:pt x="4346" y="9359"/>
                  <a:pt x="4382" y="9347"/>
                  <a:pt x="4417" y="9324"/>
                </a:cubicBezTo>
                <a:lnTo>
                  <a:pt x="5727" y="8014"/>
                </a:lnTo>
                <a:lnTo>
                  <a:pt x="6406" y="8693"/>
                </a:lnTo>
                <a:lnTo>
                  <a:pt x="5679" y="8990"/>
                </a:lnTo>
                <a:cubicBezTo>
                  <a:pt x="5679" y="8990"/>
                  <a:pt x="5667" y="8990"/>
                  <a:pt x="5667" y="9002"/>
                </a:cubicBezTo>
                <a:cubicBezTo>
                  <a:pt x="5382" y="9169"/>
                  <a:pt x="5251" y="9502"/>
                  <a:pt x="5334" y="9800"/>
                </a:cubicBezTo>
                <a:cubicBezTo>
                  <a:pt x="5334" y="9812"/>
                  <a:pt x="5358" y="9824"/>
                  <a:pt x="5358" y="9836"/>
                </a:cubicBezTo>
                <a:cubicBezTo>
                  <a:pt x="5430" y="9969"/>
                  <a:pt x="5564" y="10121"/>
                  <a:pt x="5707" y="10121"/>
                </a:cubicBezTo>
                <a:cubicBezTo>
                  <a:pt x="5730" y="10121"/>
                  <a:pt x="5752" y="10117"/>
                  <a:pt x="5775" y="10109"/>
                </a:cubicBezTo>
                <a:cubicBezTo>
                  <a:pt x="6048" y="10014"/>
                  <a:pt x="6703" y="9943"/>
                  <a:pt x="7620" y="9895"/>
                </a:cubicBezTo>
                <a:cubicBezTo>
                  <a:pt x="7633" y="9894"/>
                  <a:pt x="7647" y="9894"/>
                  <a:pt x="7660" y="9894"/>
                </a:cubicBezTo>
                <a:cubicBezTo>
                  <a:pt x="7882" y="9894"/>
                  <a:pt x="8082" y="9987"/>
                  <a:pt x="8239" y="10133"/>
                </a:cubicBezTo>
                <a:lnTo>
                  <a:pt x="8406" y="10300"/>
                </a:lnTo>
                <a:lnTo>
                  <a:pt x="8394" y="10312"/>
                </a:lnTo>
                <a:cubicBezTo>
                  <a:pt x="8334" y="10371"/>
                  <a:pt x="8334" y="10490"/>
                  <a:pt x="8394" y="10550"/>
                </a:cubicBezTo>
                <a:lnTo>
                  <a:pt x="9168" y="11324"/>
                </a:lnTo>
                <a:cubicBezTo>
                  <a:pt x="9192" y="11360"/>
                  <a:pt x="9239" y="11371"/>
                  <a:pt x="9287" y="11371"/>
                </a:cubicBezTo>
                <a:cubicBezTo>
                  <a:pt x="9323" y="11371"/>
                  <a:pt x="9370" y="11360"/>
                  <a:pt x="9406" y="11324"/>
                </a:cubicBezTo>
                <a:lnTo>
                  <a:pt x="11394" y="9335"/>
                </a:lnTo>
                <a:cubicBezTo>
                  <a:pt x="11454" y="9276"/>
                  <a:pt x="11454" y="9157"/>
                  <a:pt x="11394" y="9097"/>
                </a:cubicBezTo>
                <a:lnTo>
                  <a:pt x="10656" y="8395"/>
                </a:lnTo>
                <a:cubicBezTo>
                  <a:pt x="10620" y="8371"/>
                  <a:pt x="10585" y="8359"/>
                  <a:pt x="10537" y="8359"/>
                </a:cubicBezTo>
                <a:cubicBezTo>
                  <a:pt x="10489" y="8359"/>
                  <a:pt x="10442" y="8371"/>
                  <a:pt x="10418" y="8395"/>
                </a:cubicBezTo>
                <a:lnTo>
                  <a:pt x="10406" y="8419"/>
                </a:lnTo>
                <a:lnTo>
                  <a:pt x="10073" y="8085"/>
                </a:lnTo>
                <a:cubicBezTo>
                  <a:pt x="10061" y="8073"/>
                  <a:pt x="10049" y="8050"/>
                  <a:pt x="10025" y="8026"/>
                </a:cubicBezTo>
                <a:cubicBezTo>
                  <a:pt x="10013" y="8014"/>
                  <a:pt x="10013" y="7978"/>
                  <a:pt x="10013" y="7954"/>
                </a:cubicBezTo>
                <a:cubicBezTo>
                  <a:pt x="10001" y="7728"/>
                  <a:pt x="9906" y="7526"/>
                  <a:pt x="9751" y="7359"/>
                </a:cubicBezTo>
                <a:lnTo>
                  <a:pt x="8108" y="5716"/>
                </a:lnTo>
                <a:lnTo>
                  <a:pt x="8799" y="5037"/>
                </a:lnTo>
                <a:lnTo>
                  <a:pt x="9096" y="5764"/>
                </a:lnTo>
                <a:cubicBezTo>
                  <a:pt x="9096" y="5764"/>
                  <a:pt x="9096" y="5776"/>
                  <a:pt x="9108" y="5776"/>
                </a:cubicBezTo>
                <a:cubicBezTo>
                  <a:pt x="9242" y="6004"/>
                  <a:pt x="9474" y="6134"/>
                  <a:pt x="9714" y="6134"/>
                </a:cubicBezTo>
                <a:cubicBezTo>
                  <a:pt x="9774" y="6134"/>
                  <a:pt x="9835" y="6126"/>
                  <a:pt x="9894" y="6109"/>
                </a:cubicBezTo>
                <a:cubicBezTo>
                  <a:pt x="9906" y="6109"/>
                  <a:pt x="9930" y="6097"/>
                  <a:pt x="9942" y="6097"/>
                </a:cubicBezTo>
                <a:cubicBezTo>
                  <a:pt x="10085" y="6002"/>
                  <a:pt x="10263" y="5835"/>
                  <a:pt x="10204" y="5680"/>
                </a:cubicBezTo>
                <a:cubicBezTo>
                  <a:pt x="10120" y="5406"/>
                  <a:pt x="10049" y="4740"/>
                  <a:pt x="10001" y="3835"/>
                </a:cubicBezTo>
                <a:cubicBezTo>
                  <a:pt x="9989" y="3632"/>
                  <a:pt x="10049" y="3442"/>
                  <a:pt x="10168" y="3299"/>
                </a:cubicBezTo>
                <a:cubicBezTo>
                  <a:pt x="10192" y="3263"/>
                  <a:pt x="10204" y="3239"/>
                  <a:pt x="10239" y="3204"/>
                </a:cubicBezTo>
                <a:lnTo>
                  <a:pt x="10406" y="3037"/>
                </a:lnTo>
                <a:lnTo>
                  <a:pt x="10418" y="3061"/>
                </a:lnTo>
                <a:cubicBezTo>
                  <a:pt x="10442" y="3085"/>
                  <a:pt x="10489" y="3097"/>
                  <a:pt x="10537" y="3097"/>
                </a:cubicBezTo>
                <a:cubicBezTo>
                  <a:pt x="10585" y="3097"/>
                  <a:pt x="10620" y="3085"/>
                  <a:pt x="10656" y="3061"/>
                </a:cubicBezTo>
                <a:lnTo>
                  <a:pt x="11430" y="2287"/>
                </a:lnTo>
                <a:cubicBezTo>
                  <a:pt x="11490" y="2227"/>
                  <a:pt x="11490" y="2096"/>
                  <a:pt x="11430" y="2037"/>
                </a:cubicBezTo>
                <a:lnTo>
                  <a:pt x="9430" y="49"/>
                </a:lnTo>
                <a:cubicBezTo>
                  <a:pt x="9406" y="13"/>
                  <a:pt x="9358" y="1"/>
                  <a:pt x="9311" y="1"/>
                </a:cubicBezTo>
                <a:cubicBezTo>
                  <a:pt x="9275" y="1"/>
                  <a:pt x="9227" y="25"/>
                  <a:pt x="9192" y="49"/>
                </a:cubicBezTo>
                <a:lnTo>
                  <a:pt x="8418" y="823"/>
                </a:lnTo>
                <a:cubicBezTo>
                  <a:pt x="8358" y="882"/>
                  <a:pt x="8358" y="1001"/>
                  <a:pt x="8418" y="1061"/>
                </a:cubicBezTo>
                <a:lnTo>
                  <a:pt x="8442" y="1073"/>
                </a:lnTo>
                <a:lnTo>
                  <a:pt x="8108" y="1406"/>
                </a:lnTo>
                <a:cubicBezTo>
                  <a:pt x="8096" y="1418"/>
                  <a:pt x="8084" y="1430"/>
                  <a:pt x="8049" y="1454"/>
                </a:cubicBezTo>
                <a:cubicBezTo>
                  <a:pt x="8037" y="1465"/>
                  <a:pt x="8001" y="1465"/>
                  <a:pt x="7977" y="1465"/>
                </a:cubicBezTo>
                <a:cubicBezTo>
                  <a:pt x="7751" y="1477"/>
                  <a:pt x="7549" y="1573"/>
                  <a:pt x="7382" y="1727"/>
                </a:cubicBezTo>
                <a:lnTo>
                  <a:pt x="7191" y="1930"/>
                </a:lnTo>
                <a:cubicBezTo>
                  <a:pt x="7132" y="1989"/>
                  <a:pt x="7132" y="2108"/>
                  <a:pt x="7191" y="2168"/>
                </a:cubicBezTo>
                <a:cubicBezTo>
                  <a:pt x="7215" y="2192"/>
                  <a:pt x="7263" y="2204"/>
                  <a:pt x="7310" y="2204"/>
                </a:cubicBezTo>
                <a:cubicBezTo>
                  <a:pt x="7346" y="2204"/>
                  <a:pt x="7394" y="2192"/>
                  <a:pt x="7418" y="2168"/>
                </a:cubicBezTo>
                <a:lnTo>
                  <a:pt x="7632" y="1954"/>
                </a:lnTo>
                <a:cubicBezTo>
                  <a:pt x="7739" y="1846"/>
                  <a:pt x="7870" y="1787"/>
                  <a:pt x="8001" y="1787"/>
                </a:cubicBezTo>
                <a:cubicBezTo>
                  <a:pt x="8061" y="1787"/>
                  <a:pt x="8132" y="1775"/>
                  <a:pt x="8180" y="1751"/>
                </a:cubicBezTo>
                <a:cubicBezTo>
                  <a:pt x="8239" y="1715"/>
                  <a:pt x="8287" y="1692"/>
                  <a:pt x="8346" y="1644"/>
                </a:cubicBezTo>
                <a:lnTo>
                  <a:pt x="8680" y="1311"/>
                </a:lnTo>
                <a:lnTo>
                  <a:pt x="10180" y="2823"/>
                </a:lnTo>
                <a:lnTo>
                  <a:pt x="10013" y="2978"/>
                </a:lnTo>
                <a:cubicBezTo>
                  <a:pt x="9966" y="3025"/>
                  <a:pt x="9942" y="3073"/>
                  <a:pt x="9894" y="3120"/>
                </a:cubicBezTo>
                <a:cubicBezTo>
                  <a:pt x="9727" y="3335"/>
                  <a:pt x="9656" y="3597"/>
                  <a:pt x="9668" y="3859"/>
                </a:cubicBezTo>
                <a:cubicBezTo>
                  <a:pt x="9704" y="4502"/>
                  <a:pt x="9775" y="5311"/>
                  <a:pt x="9882" y="5740"/>
                </a:cubicBezTo>
                <a:cubicBezTo>
                  <a:pt x="9870" y="5752"/>
                  <a:pt x="9823" y="5776"/>
                  <a:pt x="9787" y="5811"/>
                </a:cubicBezTo>
                <a:cubicBezTo>
                  <a:pt x="9766" y="5815"/>
                  <a:pt x="9745" y="5816"/>
                  <a:pt x="9725" y="5816"/>
                </a:cubicBezTo>
                <a:cubicBezTo>
                  <a:pt x="9601" y="5816"/>
                  <a:pt x="9477" y="5757"/>
                  <a:pt x="9406" y="5645"/>
                </a:cubicBezTo>
                <a:lnTo>
                  <a:pt x="9013" y="4692"/>
                </a:lnTo>
                <a:cubicBezTo>
                  <a:pt x="9001" y="4633"/>
                  <a:pt x="8942" y="4609"/>
                  <a:pt x="8894" y="4585"/>
                </a:cubicBezTo>
                <a:cubicBezTo>
                  <a:pt x="8880" y="4582"/>
                  <a:pt x="8866" y="4581"/>
                  <a:pt x="8852" y="4581"/>
                </a:cubicBezTo>
                <a:cubicBezTo>
                  <a:pt x="8808" y="4581"/>
                  <a:pt x="8769" y="4596"/>
                  <a:pt x="8751" y="4633"/>
                </a:cubicBezTo>
                <a:lnTo>
                  <a:pt x="7346" y="6026"/>
                </a:lnTo>
                <a:lnTo>
                  <a:pt x="7263" y="5895"/>
                </a:lnTo>
                <a:lnTo>
                  <a:pt x="7203" y="5835"/>
                </a:lnTo>
                <a:cubicBezTo>
                  <a:pt x="7156" y="5799"/>
                  <a:pt x="7108" y="5764"/>
                  <a:pt x="7072" y="5752"/>
                </a:cubicBezTo>
                <a:lnTo>
                  <a:pt x="7906" y="4918"/>
                </a:lnTo>
                <a:cubicBezTo>
                  <a:pt x="7965" y="4859"/>
                  <a:pt x="7965" y="4740"/>
                  <a:pt x="7906" y="4680"/>
                </a:cubicBezTo>
                <a:cubicBezTo>
                  <a:pt x="7876" y="4650"/>
                  <a:pt x="7831" y="4635"/>
                  <a:pt x="7787" y="4635"/>
                </a:cubicBezTo>
                <a:cubicBezTo>
                  <a:pt x="7742" y="4635"/>
                  <a:pt x="7697" y="4650"/>
                  <a:pt x="7668" y="4680"/>
                </a:cubicBezTo>
                <a:lnTo>
                  <a:pt x="6977" y="5359"/>
                </a:lnTo>
                <a:cubicBezTo>
                  <a:pt x="6953" y="5299"/>
                  <a:pt x="6918" y="5252"/>
                  <a:pt x="6870" y="5216"/>
                </a:cubicBezTo>
                <a:lnTo>
                  <a:pt x="6834" y="5168"/>
                </a:lnTo>
                <a:cubicBezTo>
                  <a:pt x="6787" y="5121"/>
                  <a:pt x="6739" y="5097"/>
                  <a:pt x="6679" y="5061"/>
                </a:cubicBezTo>
                <a:lnTo>
                  <a:pt x="7549" y="4204"/>
                </a:lnTo>
                <a:cubicBezTo>
                  <a:pt x="7608" y="4144"/>
                  <a:pt x="7608" y="4025"/>
                  <a:pt x="7549" y="3966"/>
                </a:cubicBezTo>
                <a:cubicBezTo>
                  <a:pt x="7519" y="3936"/>
                  <a:pt x="7474" y="3921"/>
                  <a:pt x="7430" y="3921"/>
                </a:cubicBezTo>
                <a:cubicBezTo>
                  <a:pt x="7385" y="3921"/>
                  <a:pt x="7340" y="3936"/>
                  <a:pt x="7310" y="3966"/>
                </a:cubicBezTo>
                <a:lnTo>
                  <a:pt x="6513" y="4752"/>
                </a:lnTo>
                <a:cubicBezTo>
                  <a:pt x="6489" y="4692"/>
                  <a:pt x="6453" y="4644"/>
                  <a:pt x="6418" y="4597"/>
                </a:cubicBezTo>
                <a:lnTo>
                  <a:pt x="6370" y="4561"/>
                </a:lnTo>
                <a:cubicBezTo>
                  <a:pt x="6322" y="4513"/>
                  <a:pt x="6275" y="4478"/>
                  <a:pt x="6215" y="4454"/>
                </a:cubicBezTo>
                <a:lnTo>
                  <a:pt x="6834" y="3847"/>
                </a:lnTo>
                <a:cubicBezTo>
                  <a:pt x="6894" y="3787"/>
                  <a:pt x="6894" y="3668"/>
                  <a:pt x="6834" y="3609"/>
                </a:cubicBezTo>
                <a:cubicBezTo>
                  <a:pt x="6804" y="3579"/>
                  <a:pt x="6760" y="3564"/>
                  <a:pt x="6715" y="3564"/>
                </a:cubicBezTo>
                <a:cubicBezTo>
                  <a:pt x="6671" y="3564"/>
                  <a:pt x="6626" y="3579"/>
                  <a:pt x="6596" y="3609"/>
                </a:cubicBezTo>
                <a:lnTo>
                  <a:pt x="6084" y="4109"/>
                </a:lnTo>
                <a:cubicBezTo>
                  <a:pt x="6060" y="4049"/>
                  <a:pt x="6025" y="3990"/>
                  <a:pt x="5977" y="3942"/>
                </a:cubicBezTo>
                <a:lnTo>
                  <a:pt x="5953" y="3918"/>
                </a:lnTo>
                <a:cubicBezTo>
                  <a:pt x="5906" y="3871"/>
                  <a:pt x="5846" y="3823"/>
                  <a:pt x="5786" y="3811"/>
                </a:cubicBezTo>
                <a:lnTo>
                  <a:pt x="6965" y="2632"/>
                </a:lnTo>
                <a:cubicBezTo>
                  <a:pt x="7025" y="2573"/>
                  <a:pt x="7025" y="2454"/>
                  <a:pt x="6965" y="2394"/>
                </a:cubicBezTo>
                <a:cubicBezTo>
                  <a:pt x="6935" y="2364"/>
                  <a:pt x="6891" y="2349"/>
                  <a:pt x="6846" y="2349"/>
                </a:cubicBezTo>
                <a:cubicBezTo>
                  <a:pt x="6801" y="2349"/>
                  <a:pt x="6757" y="2364"/>
                  <a:pt x="6727" y="2394"/>
                </a:cubicBezTo>
                <a:lnTo>
                  <a:pt x="5751" y="3370"/>
                </a:lnTo>
                <a:lnTo>
                  <a:pt x="5072" y="2680"/>
                </a:lnTo>
                <a:lnTo>
                  <a:pt x="5798" y="2382"/>
                </a:lnTo>
                <a:cubicBezTo>
                  <a:pt x="5798" y="2382"/>
                  <a:pt x="5810" y="2382"/>
                  <a:pt x="5810" y="2370"/>
                </a:cubicBezTo>
                <a:cubicBezTo>
                  <a:pt x="6096" y="2204"/>
                  <a:pt x="6227" y="1882"/>
                  <a:pt x="6144" y="1585"/>
                </a:cubicBezTo>
                <a:cubicBezTo>
                  <a:pt x="6144" y="1561"/>
                  <a:pt x="6132" y="1549"/>
                  <a:pt x="6132" y="1537"/>
                </a:cubicBezTo>
                <a:cubicBezTo>
                  <a:pt x="6049" y="1403"/>
                  <a:pt x="5914" y="1251"/>
                  <a:pt x="5778" y="1251"/>
                </a:cubicBezTo>
                <a:cubicBezTo>
                  <a:pt x="5757" y="1251"/>
                  <a:pt x="5736" y="1255"/>
                  <a:pt x="5715" y="1263"/>
                </a:cubicBezTo>
                <a:cubicBezTo>
                  <a:pt x="5429" y="1358"/>
                  <a:pt x="4774" y="1430"/>
                  <a:pt x="3870" y="1477"/>
                </a:cubicBezTo>
                <a:cubicBezTo>
                  <a:pt x="3855" y="1478"/>
                  <a:pt x="3840" y="1478"/>
                  <a:pt x="3825" y="1478"/>
                </a:cubicBezTo>
                <a:cubicBezTo>
                  <a:pt x="3603" y="1478"/>
                  <a:pt x="3395" y="1395"/>
                  <a:pt x="3239" y="1239"/>
                </a:cubicBezTo>
                <a:lnTo>
                  <a:pt x="3072" y="1073"/>
                </a:lnTo>
                <a:lnTo>
                  <a:pt x="3096" y="1061"/>
                </a:lnTo>
                <a:cubicBezTo>
                  <a:pt x="3155" y="1001"/>
                  <a:pt x="3155" y="882"/>
                  <a:pt x="3096" y="823"/>
                </a:cubicBezTo>
                <a:lnTo>
                  <a:pt x="2322" y="49"/>
                </a:lnTo>
                <a:cubicBezTo>
                  <a:pt x="2286" y="13"/>
                  <a:pt x="2238" y="1"/>
                  <a:pt x="2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544" name="Google Shape;7544;p80"/>
          <p:cNvGrpSpPr/>
          <p:nvPr/>
        </p:nvGrpSpPr>
        <p:grpSpPr>
          <a:xfrm>
            <a:off x="3961923" y="2486317"/>
            <a:ext cx="364415" cy="220936"/>
            <a:chOff x="3961923" y="2486317"/>
            <a:chExt cx="364415" cy="220936"/>
          </a:xfrm>
        </p:grpSpPr>
        <p:sp>
          <p:nvSpPr>
            <p:cNvPr id="7545" name="Google Shape;7545;p80"/>
            <p:cNvSpPr/>
            <p:nvPr/>
          </p:nvSpPr>
          <p:spPr>
            <a:xfrm>
              <a:off x="4106764" y="2486507"/>
              <a:ext cx="219574" cy="220746"/>
            </a:xfrm>
            <a:custGeom>
              <a:avLst/>
              <a:gdLst/>
              <a:ahLst/>
              <a:cxnLst/>
              <a:rect l="l" t="t" r="r" b="b"/>
              <a:pathLst>
                <a:path w="6931" h="6968" extrusionOk="0">
                  <a:moveTo>
                    <a:pt x="4114" y="1"/>
                  </a:moveTo>
                  <a:cubicBezTo>
                    <a:pt x="4035" y="1"/>
                    <a:pt x="3953" y="69"/>
                    <a:pt x="3942" y="157"/>
                  </a:cubicBezTo>
                  <a:cubicBezTo>
                    <a:pt x="3930" y="240"/>
                    <a:pt x="4001" y="336"/>
                    <a:pt x="4085" y="348"/>
                  </a:cubicBezTo>
                  <a:cubicBezTo>
                    <a:pt x="4906" y="455"/>
                    <a:pt x="5633" y="895"/>
                    <a:pt x="6085" y="1574"/>
                  </a:cubicBezTo>
                  <a:cubicBezTo>
                    <a:pt x="6764" y="2610"/>
                    <a:pt x="6728" y="3943"/>
                    <a:pt x="5954" y="4908"/>
                  </a:cubicBezTo>
                  <a:cubicBezTo>
                    <a:pt x="5918" y="4943"/>
                    <a:pt x="5906" y="4991"/>
                    <a:pt x="5918" y="5027"/>
                  </a:cubicBezTo>
                  <a:lnTo>
                    <a:pt x="5990" y="6539"/>
                  </a:lnTo>
                  <a:lnTo>
                    <a:pt x="5990" y="6539"/>
                  </a:lnTo>
                  <a:lnTo>
                    <a:pt x="4644" y="5896"/>
                  </a:lnTo>
                  <a:cubicBezTo>
                    <a:pt x="4609" y="5884"/>
                    <a:pt x="4561" y="5884"/>
                    <a:pt x="4525" y="5884"/>
                  </a:cubicBezTo>
                  <a:cubicBezTo>
                    <a:pt x="4272" y="5957"/>
                    <a:pt x="4014" y="5992"/>
                    <a:pt x="3758" y="5992"/>
                  </a:cubicBezTo>
                  <a:cubicBezTo>
                    <a:pt x="2969" y="5992"/>
                    <a:pt x="2201" y="5659"/>
                    <a:pt x="1644" y="5074"/>
                  </a:cubicBezTo>
                  <a:cubicBezTo>
                    <a:pt x="1584" y="5015"/>
                    <a:pt x="1549" y="4955"/>
                    <a:pt x="1501" y="4896"/>
                  </a:cubicBezTo>
                  <a:cubicBezTo>
                    <a:pt x="1453" y="4836"/>
                    <a:pt x="1430" y="4789"/>
                    <a:pt x="1382" y="4729"/>
                  </a:cubicBezTo>
                  <a:lnTo>
                    <a:pt x="1382" y="4717"/>
                  </a:lnTo>
                  <a:cubicBezTo>
                    <a:pt x="1620" y="4300"/>
                    <a:pt x="1751" y="3836"/>
                    <a:pt x="1787" y="3384"/>
                  </a:cubicBezTo>
                  <a:cubicBezTo>
                    <a:pt x="1787" y="3288"/>
                    <a:pt x="1727" y="3205"/>
                    <a:pt x="1632" y="3205"/>
                  </a:cubicBezTo>
                  <a:cubicBezTo>
                    <a:pt x="1549" y="3205"/>
                    <a:pt x="1453" y="3265"/>
                    <a:pt x="1453" y="3348"/>
                  </a:cubicBezTo>
                  <a:cubicBezTo>
                    <a:pt x="1430" y="3836"/>
                    <a:pt x="1263" y="4312"/>
                    <a:pt x="977" y="4729"/>
                  </a:cubicBezTo>
                  <a:cubicBezTo>
                    <a:pt x="739" y="5074"/>
                    <a:pt x="441" y="5360"/>
                    <a:pt x="96" y="5586"/>
                  </a:cubicBezTo>
                  <a:cubicBezTo>
                    <a:pt x="25" y="5622"/>
                    <a:pt x="1" y="5729"/>
                    <a:pt x="37" y="5801"/>
                  </a:cubicBezTo>
                  <a:cubicBezTo>
                    <a:pt x="72" y="5848"/>
                    <a:pt x="132" y="5884"/>
                    <a:pt x="191" y="5884"/>
                  </a:cubicBezTo>
                  <a:cubicBezTo>
                    <a:pt x="215" y="5884"/>
                    <a:pt x="251" y="5860"/>
                    <a:pt x="275" y="5848"/>
                  </a:cubicBezTo>
                  <a:cubicBezTo>
                    <a:pt x="632" y="5622"/>
                    <a:pt x="953" y="5348"/>
                    <a:pt x="1192" y="5015"/>
                  </a:cubicBezTo>
                  <a:cubicBezTo>
                    <a:pt x="1203" y="5051"/>
                    <a:pt x="1215" y="5062"/>
                    <a:pt x="1251" y="5086"/>
                  </a:cubicBezTo>
                  <a:cubicBezTo>
                    <a:pt x="1311" y="5170"/>
                    <a:pt x="1370" y="5229"/>
                    <a:pt x="1406" y="5301"/>
                  </a:cubicBezTo>
                  <a:cubicBezTo>
                    <a:pt x="1811" y="5729"/>
                    <a:pt x="2323" y="6039"/>
                    <a:pt x="2894" y="6205"/>
                  </a:cubicBezTo>
                  <a:cubicBezTo>
                    <a:pt x="3179" y="6284"/>
                    <a:pt x="3465" y="6323"/>
                    <a:pt x="3749" y="6323"/>
                  </a:cubicBezTo>
                  <a:cubicBezTo>
                    <a:pt x="4021" y="6323"/>
                    <a:pt x="4293" y="6287"/>
                    <a:pt x="4561" y="6217"/>
                  </a:cubicBezTo>
                  <a:lnTo>
                    <a:pt x="6109" y="6956"/>
                  </a:lnTo>
                  <a:cubicBezTo>
                    <a:pt x="6145" y="6967"/>
                    <a:pt x="6156" y="6967"/>
                    <a:pt x="6192" y="6967"/>
                  </a:cubicBezTo>
                  <a:cubicBezTo>
                    <a:pt x="6216" y="6967"/>
                    <a:pt x="6252" y="6956"/>
                    <a:pt x="6275" y="6932"/>
                  </a:cubicBezTo>
                  <a:cubicBezTo>
                    <a:pt x="6323" y="6908"/>
                    <a:pt x="6347" y="6848"/>
                    <a:pt x="6347" y="6789"/>
                  </a:cubicBezTo>
                  <a:lnTo>
                    <a:pt x="6275" y="5074"/>
                  </a:lnTo>
                  <a:cubicBezTo>
                    <a:pt x="6668" y="4574"/>
                    <a:pt x="6883" y="3955"/>
                    <a:pt x="6918" y="3300"/>
                  </a:cubicBezTo>
                  <a:cubicBezTo>
                    <a:pt x="6930" y="2622"/>
                    <a:pt x="6752" y="1967"/>
                    <a:pt x="6371" y="1383"/>
                  </a:cubicBezTo>
                  <a:cubicBezTo>
                    <a:pt x="5859" y="633"/>
                    <a:pt x="5037" y="121"/>
                    <a:pt x="4132" y="2"/>
                  </a:cubicBezTo>
                  <a:cubicBezTo>
                    <a:pt x="4126" y="1"/>
                    <a:pt x="4120" y="1"/>
                    <a:pt x="41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6" name="Google Shape;7546;p80"/>
            <p:cNvSpPr/>
            <p:nvPr/>
          </p:nvSpPr>
          <p:spPr>
            <a:xfrm>
              <a:off x="3961923" y="2486317"/>
              <a:ext cx="259839" cy="220936"/>
            </a:xfrm>
            <a:custGeom>
              <a:avLst/>
              <a:gdLst/>
              <a:ahLst/>
              <a:cxnLst/>
              <a:rect l="l" t="t" r="r" b="b"/>
              <a:pathLst>
                <a:path w="8202" h="6974" extrusionOk="0">
                  <a:moveTo>
                    <a:pt x="3198" y="1"/>
                  </a:moveTo>
                  <a:cubicBezTo>
                    <a:pt x="2177" y="1"/>
                    <a:pt x="1174" y="493"/>
                    <a:pt x="560" y="1413"/>
                  </a:cubicBezTo>
                  <a:cubicBezTo>
                    <a:pt x="179" y="1973"/>
                    <a:pt x="1" y="2640"/>
                    <a:pt x="25" y="3318"/>
                  </a:cubicBezTo>
                  <a:cubicBezTo>
                    <a:pt x="60" y="3949"/>
                    <a:pt x="287" y="4556"/>
                    <a:pt x="668" y="5080"/>
                  </a:cubicBezTo>
                  <a:lnTo>
                    <a:pt x="596" y="6795"/>
                  </a:lnTo>
                  <a:cubicBezTo>
                    <a:pt x="596" y="6854"/>
                    <a:pt x="620" y="6914"/>
                    <a:pt x="668" y="6938"/>
                  </a:cubicBezTo>
                  <a:cubicBezTo>
                    <a:pt x="703" y="6962"/>
                    <a:pt x="727" y="6973"/>
                    <a:pt x="763" y="6973"/>
                  </a:cubicBezTo>
                  <a:cubicBezTo>
                    <a:pt x="787" y="6973"/>
                    <a:pt x="799" y="6973"/>
                    <a:pt x="834" y="6962"/>
                  </a:cubicBezTo>
                  <a:lnTo>
                    <a:pt x="2382" y="6235"/>
                  </a:lnTo>
                  <a:cubicBezTo>
                    <a:pt x="2647" y="6300"/>
                    <a:pt x="2916" y="6333"/>
                    <a:pt x="3186" y="6333"/>
                  </a:cubicBezTo>
                  <a:cubicBezTo>
                    <a:pt x="3512" y="6333"/>
                    <a:pt x="3837" y="6285"/>
                    <a:pt x="4156" y="6188"/>
                  </a:cubicBezTo>
                  <a:cubicBezTo>
                    <a:pt x="4240" y="6152"/>
                    <a:pt x="4287" y="6069"/>
                    <a:pt x="4251" y="5973"/>
                  </a:cubicBezTo>
                  <a:cubicBezTo>
                    <a:pt x="4233" y="5909"/>
                    <a:pt x="4172" y="5866"/>
                    <a:pt x="4107" y="5866"/>
                  </a:cubicBezTo>
                  <a:cubicBezTo>
                    <a:pt x="4088" y="5866"/>
                    <a:pt x="4068" y="5870"/>
                    <a:pt x="4049" y="5878"/>
                  </a:cubicBezTo>
                  <a:cubicBezTo>
                    <a:pt x="3772" y="5971"/>
                    <a:pt x="3484" y="6015"/>
                    <a:pt x="3198" y="6015"/>
                  </a:cubicBezTo>
                  <a:cubicBezTo>
                    <a:pt x="2931" y="6015"/>
                    <a:pt x="2664" y="5976"/>
                    <a:pt x="2406" y="5902"/>
                  </a:cubicBezTo>
                  <a:cubicBezTo>
                    <a:pt x="2391" y="5897"/>
                    <a:pt x="2376" y="5894"/>
                    <a:pt x="2361" y="5894"/>
                  </a:cubicBezTo>
                  <a:cubicBezTo>
                    <a:pt x="2339" y="5894"/>
                    <a:pt x="2315" y="5900"/>
                    <a:pt x="2287" y="5914"/>
                  </a:cubicBezTo>
                  <a:lnTo>
                    <a:pt x="941" y="6533"/>
                  </a:lnTo>
                  <a:lnTo>
                    <a:pt x="941" y="6533"/>
                  </a:lnTo>
                  <a:lnTo>
                    <a:pt x="1013" y="5021"/>
                  </a:lnTo>
                  <a:cubicBezTo>
                    <a:pt x="1013" y="4985"/>
                    <a:pt x="1001" y="4949"/>
                    <a:pt x="977" y="4902"/>
                  </a:cubicBezTo>
                  <a:cubicBezTo>
                    <a:pt x="203" y="3937"/>
                    <a:pt x="168" y="2604"/>
                    <a:pt x="846" y="1568"/>
                  </a:cubicBezTo>
                  <a:cubicBezTo>
                    <a:pt x="1393" y="759"/>
                    <a:pt x="2293" y="318"/>
                    <a:pt x="3208" y="318"/>
                  </a:cubicBezTo>
                  <a:cubicBezTo>
                    <a:pt x="3748" y="318"/>
                    <a:pt x="4294" y="472"/>
                    <a:pt x="4775" y="794"/>
                  </a:cubicBezTo>
                  <a:cubicBezTo>
                    <a:pt x="5430" y="1247"/>
                    <a:pt x="5883" y="1949"/>
                    <a:pt x="6002" y="2735"/>
                  </a:cubicBezTo>
                  <a:cubicBezTo>
                    <a:pt x="6013" y="2811"/>
                    <a:pt x="6083" y="2867"/>
                    <a:pt x="6168" y="2867"/>
                  </a:cubicBezTo>
                  <a:cubicBezTo>
                    <a:pt x="6176" y="2867"/>
                    <a:pt x="6184" y="2867"/>
                    <a:pt x="6192" y="2866"/>
                  </a:cubicBezTo>
                  <a:cubicBezTo>
                    <a:pt x="6275" y="2854"/>
                    <a:pt x="6335" y="2759"/>
                    <a:pt x="6323" y="2675"/>
                  </a:cubicBezTo>
                  <a:cubicBezTo>
                    <a:pt x="6264" y="2282"/>
                    <a:pt x="6133" y="1913"/>
                    <a:pt x="5954" y="1592"/>
                  </a:cubicBezTo>
                  <a:cubicBezTo>
                    <a:pt x="5990" y="1532"/>
                    <a:pt x="6025" y="1473"/>
                    <a:pt x="6073" y="1413"/>
                  </a:cubicBezTo>
                  <a:cubicBezTo>
                    <a:pt x="6133" y="1330"/>
                    <a:pt x="6192" y="1270"/>
                    <a:pt x="6252" y="1199"/>
                  </a:cubicBezTo>
                  <a:cubicBezTo>
                    <a:pt x="6395" y="1056"/>
                    <a:pt x="6561" y="901"/>
                    <a:pt x="6740" y="782"/>
                  </a:cubicBezTo>
                  <a:cubicBezTo>
                    <a:pt x="7121" y="520"/>
                    <a:pt x="7585" y="365"/>
                    <a:pt x="8050" y="318"/>
                  </a:cubicBezTo>
                  <a:cubicBezTo>
                    <a:pt x="8057" y="320"/>
                    <a:pt x="8065" y="322"/>
                    <a:pt x="8073" y="322"/>
                  </a:cubicBezTo>
                  <a:cubicBezTo>
                    <a:pt x="8137" y="322"/>
                    <a:pt x="8202" y="238"/>
                    <a:pt x="8180" y="163"/>
                  </a:cubicBezTo>
                  <a:cubicBezTo>
                    <a:pt x="8169" y="75"/>
                    <a:pt x="8107" y="7"/>
                    <a:pt x="8022" y="7"/>
                  </a:cubicBezTo>
                  <a:cubicBezTo>
                    <a:pt x="8016" y="7"/>
                    <a:pt x="8009" y="7"/>
                    <a:pt x="8002" y="8"/>
                  </a:cubicBezTo>
                  <a:cubicBezTo>
                    <a:pt x="7490" y="56"/>
                    <a:pt x="6978" y="234"/>
                    <a:pt x="6549" y="532"/>
                  </a:cubicBezTo>
                  <a:cubicBezTo>
                    <a:pt x="6359" y="663"/>
                    <a:pt x="6156" y="818"/>
                    <a:pt x="6002" y="996"/>
                  </a:cubicBezTo>
                  <a:cubicBezTo>
                    <a:pt x="5918" y="1068"/>
                    <a:pt x="5859" y="1139"/>
                    <a:pt x="5799" y="1211"/>
                  </a:cubicBezTo>
                  <a:cubicBezTo>
                    <a:pt x="5787" y="1247"/>
                    <a:pt x="5764" y="1258"/>
                    <a:pt x="5740" y="1294"/>
                  </a:cubicBezTo>
                  <a:cubicBezTo>
                    <a:pt x="5525" y="996"/>
                    <a:pt x="5252" y="735"/>
                    <a:pt x="4954" y="532"/>
                  </a:cubicBezTo>
                  <a:cubicBezTo>
                    <a:pt x="4414" y="174"/>
                    <a:pt x="3803" y="1"/>
                    <a:pt x="31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7" name="Google Shape;7547;p80"/>
            <p:cNvSpPr/>
            <p:nvPr/>
          </p:nvSpPr>
          <p:spPr>
            <a:xfrm>
              <a:off x="4015113" y="2540870"/>
              <a:ext cx="96212" cy="95832"/>
            </a:xfrm>
            <a:custGeom>
              <a:avLst/>
              <a:gdLst/>
              <a:ahLst/>
              <a:cxnLst/>
              <a:rect l="l" t="t" r="r" b="b"/>
              <a:pathLst>
                <a:path w="3037" h="3025" extrusionOk="0">
                  <a:moveTo>
                    <a:pt x="1418" y="346"/>
                  </a:moveTo>
                  <a:cubicBezTo>
                    <a:pt x="2013" y="346"/>
                    <a:pt x="2501" y="834"/>
                    <a:pt x="2501" y="1430"/>
                  </a:cubicBezTo>
                  <a:cubicBezTo>
                    <a:pt x="2501" y="1668"/>
                    <a:pt x="2430" y="1894"/>
                    <a:pt x="2299" y="2072"/>
                  </a:cubicBezTo>
                  <a:lnTo>
                    <a:pt x="1537" y="1310"/>
                  </a:lnTo>
                  <a:cubicBezTo>
                    <a:pt x="1507" y="1281"/>
                    <a:pt x="1462" y="1266"/>
                    <a:pt x="1418" y="1266"/>
                  </a:cubicBezTo>
                  <a:cubicBezTo>
                    <a:pt x="1373" y="1266"/>
                    <a:pt x="1328" y="1281"/>
                    <a:pt x="1298" y="1310"/>
                  </a:cubicBezTo>
                  <a:cubicBezTo>
                    <a:pt x="1239" y="1370"/>
                    <a:pt x="1239" y="1489"/>
                    <a:pt x="1298" y="1549"/>
                  </a:cubicBezTo>
                  <a:lnTo>
                    <a:pt x="2060" y="2311"/>
                  </a:lnTo>
                  <a:cubicBezTo>
                    <a:pt x="1870" y="2442"/>
                    <a:pt x="1656" y="2513"/>
                    <a:pt x="1418" y="2513"/>
                  </a:cubicBezTo>
                  <a:cubicBezTo>
                    <a:pt x="822" y="2513"/>
                    <a:pt x="334" y="2025"/>
                    <a:pt x="334" y="1430"/>
                  </a:cubicBezTo>
                  <a:cubicBezTo>
                    <a:pt x="334" y="834"/>
                    <a:pt x="822" y="346"/>
                    <a:pt x="1418" y="346"/>
                  </a:cubicBezTo>
                  <a:close/>
                  <a:moveTo>
                    <a:pt x="1429" y="1"/>
                  </a:moveTo>
                  <a:cubicBezTo>
                    <a:pt x="644" y="1"/>
                    <a:pt x="1" y="644"/>
                    <a:pt x="1" y="1430"/>
                  </a:cubicBezTo>
                  <a:cubicBezTo>
                    <a:pt x="1" y="2215"/>
                    <a:pt x="644" y="2858"/>
                    <a:pt x="1429" y="2858"/>
                  </a:cubicBezTo>
                  <a:cubicBezTo>
                    <a:pt x="1763" y="2858"/>
                    <a:pt x="2072" y="2739"/>
                    <a:pt x="2310" y="2549"/>
                  </a:cubicBezTo>
                  <a:lnTo>
                    <a:pt x="2739" y="2977"/>
                  </a:lnTo>
                  <a:cubicBezTo>
                    <a:pt x="2775" y="3001"/>
                    <a:pt x="2811" y="3025"/>
                    <a:pt x="2858" y="3025"/>
                  </a:cubicBezTo>
                  <a:cubicBezTo>
                    <a:pt x="2906" y="3025"/>
                    <a:pt x="2953" y="3001"/>
                    <a:pt x="2977" y="2977"/>
                  </a:cubicBezTo>
                  <a:cubicBezTo>
                    <a:pt x="3037" y="2918"/>
                    <a:pt x="3037" y="2811"/>
                    <a:pt x="2977" y="2739"/>
                  </a:cubicBezTo>
                  <a:lnTo>
                    <a:pt x="2549" y="2311"/>
                  </a:lnTo>
                  <a:cubicBezTo>
                    <a:pt x="2739" y="2072"/>
                    <a:pt x="2858" y="1751"/>
                    <a:pt x="2858" y="1430"/>
                  </a:cubicBezTo>
                  <a:cubicBezTo>
                    <a:pt x="2858" y="644"/>
                    <a:pt x="2215" y="1"/>
                    <a:pt x="1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8" name="Google Shape;7548;p80"/>
            <p:cNvSpPr/>
            <p:nvPr/>
          </p:nvSpPr>
          <p:spPr>
            <a:xfrm>
              <a:off x="4186375" y="2539381"/>
              <a:ext cx="77331" cy="90541"/>
            </a:xfrm>
            <a:custGeom>
              <a:avLst/>
              <a:gdLst/>
              <a:ahLst/>
              <a:cxnLst/>
              <a:rect l="l" t="t" r="r" b="b"/>
              <a:pathLst>
                <a:path w="2441" h="2858" extrusionOk="0">
                  <a:moveTo>
                    <a:pt x="1203" y="607"/>
                  </a:moveTo>
                  <a:lnTo>
                    <a:pt x="1572" y="1524"/>
                  </a:lnTo>
                  <a:lnTo>
                    <a:pt x="834" y="1524"/>
                  </a:lnTo>
                  <a:lnTo>
                    <a:pt x="1203" y="607"/>
                  </a:lnTo>
                  <a:close/>
                  <a:moveTo>
                    <a:pt x="1215" y="0"/>
                  </a:moveTo>
                  <a:cubicBezTo>
                    <a:pt x="1155" y="0"/>
                    <a:pt x="1084" y="48"/>
                    <a:pt x="1072" y="107"/>
                  </a:cubicBezTo>
                  <a:lnTo>
                    <a:pt x="441" y="1619"/>
                  </a:lnTo>
                  <a:lnTo>
                    <a:pt x="24" y="2620"/>
                  </a:lnTo>
                  <a:cubicBezTo>
                    <a:pt x="0" y="2715"/>
                    <a:pt x="24" y="2798"/>
                    <a:pt x="119" y="2846"/>
                  </a:cubicBezTo>
                  <a:cubicBezTo>
                    <a:pt x="139" y="2851"/>
                    <a:pt x="159" y="2854"/>
                    <a:pt x="179" y="2854"/>
                  </a:cubicBezTo>
                  <a:cubicBezTo>
                    <a:pt x="245" y="2854"/>
                    <a:pt x="309" y="2823"/>
                    <a:pt x="345" y="2750"/>
                  </a:cubicBezTo>
                  <a:lnTo>
                    <a:pt x="714" y="1858"/>
                  </a:lnTo>
                  <a:lnTo>
                    <a:pt x="1750" y="1858"/>
                  </a:lnTo>
                  <a:lnTo>
                    <a:pt x="2131" y="2750"/>
                  </a:lnTo>
                  <a:cubicBezTo>
                    <a:pt x="2155" y="2810"/>
                    <a:pt x="2215" y="2858"/>
                    <a:pt x="2274" y="2858"/>
                  </a:cubicBezTo>
                  <a:cubicBezTo>
                    <a:pt x="2286" y="2858"/>
                    <a:pt x="2322" y="2858"/>
                    <a:pt x="2334" y="2846"/>
                  </a:cubicBezTo>
                  <a:cubicBezTo>
                    <a:pt x="2405" y="2798"/>
                    <a:pt x="2441" y="2715"/>
                    <a:pt x="2405" y="2620"/>
                  </a:cubicBezTo>
                  <a:lnTo>
                    <a:pt x="1988" y="1619"/>
                  </a:lnTo>
                  <a:lnTo>
                    <a:pt x="1369" y="107"/>
                  </a:lnTo>
                  <a:cubicBezTo>
                    <a:pt x="1334" y="48"/>
                    <a:pt x="1274"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549" name="Google Shape;7549;p80"/>
          <p:cNvSpPr/>
          <p:nvPr/>
        </p:nvSpPr>
        <p:spPr>
          <a:xfrm>
            <a:off x="1747839" y="2414150"/>
            <a:ext cx="361754" cy="362514"/>
          </a:xfrm>
          <a:custGeom>
            <a:avLst/>
            <a:gdLst/>
            <a:ahLst/>
            <a:cxnLst/>
            <a:rect l="l" t="t" r="r" b="b"/>
            <a:pathLst>
              <a:path w="11419" h="11443" extrusionOk="0">
                <a:moveTo>
                  <a:pt x="4644" y="3560"/>
                </a:moveTo>
                <a:lnTo>
                  <a:pt x="4727" y="3655"/>
                </a:lnTo>
                <a:lnTo>
                  <a:pt x="4132" y="4263"/>
                </a:lnTo>
                <a:cubicBezTo>
                  <a:pt x="3989" y="4084"/>
                  <a:pt x="3965" y="3834"/>
                  <a:pt x="4108" y="3655"/>
                </a:cubicBezTo>
                <a:lnTo>
                  <a:pt x="4120" y="3655"/>
                </a:lnTo>
                <a:cubicBezTo>
                  <a:pt x="4298" y="3655"/>
                  <a:pt x="4465" y="3620"/>
                  <a:pt x="4644" y="3560"/>
                </a:cubicBezTo>
                <a:close/>
                <a:moveTo>
                  <a:pt x="8751" y="5739"/>
                </a:moveTo>
                <a:lnTo>
                  <a:pt x="8918" y="5906"/>
                </a:lnTo>
                <a:cubicBezTo>
                  <a:pt x="8944" y="5932"/>
                  <a:pt x="8994" y="5951"/>
                  <a:pt x="9043" y="5951"/>
                </a:cubicBezTo>
                <a:cubicBezTo>
                  <a:pt x="9061" y="5951"/>
                  <a:pt x="9080" y="5948"/>
                  <a:pt x="9097" y="5941"/>
                </a:cubicBezTo>
                <a:cubicBezTo>
                  <a:pt x="9275" y="5894"/>
                  <a:pt x="9430" y="5858"/>
                  <a:pt x="9597" y="5846"/>
                </a:cubicBezTo>
                <a:lnTo>
                  <a:pt x="9704" y="5858"/>
                </a:lnTo>
                <a:cubicBezTo>
                  <a:pt x="10478" y="5918"/>
                  <a:pt x="11073" y="6561"/>
                  <a:pt x="11073" y="7335"/>
                </a:cubicBezTo>
                <a:cubicBezTo>
                  <a:pt x="11085" y="7454"/>
                  <a:pt x="11073" y="7585"/>
                  <a:pt x="11025" y="7716"/>
                </a:cubicBezTo>
                <a:lnTo>
                  <a:pt x="10121" y="6811"/>
                </a:lnTo>
                <a:cubicBezTo>
                  <a:pt x="10061" y="6739"/>
                  <a:pt x="9966" y="6692"/>
                  <a:pt x="9870" y="6644"/>
                </a:cubicBezTo>
                <a:cubicBezTo>
                  <a:pt x="9787" y="6620"/>
                  <a:pt x="9704" y="6608"/>
                  <a:pt x="9609" y="6608"/>
                </a:cubicBezTo>
                <a:cubicBezTo>
                  <a:pt x="9418" y="6608"/>
                  <a:pt x="9239" y="6680"/>
                  <a:pt x="9108" y="6811"/>
                </a:cubicBezTo>
                <a:cubicBezTo>
                  <a:pt x="8918" y="7001"/>
                  <a:pt x="8858" y="7299"/>
                  <a:pt x="8942" y="7573"/>
                </a:cubicBezTo>
                <a:cubicBezTo>
                  <a:pt x="8978" y="7680"/>
                  <a:pt x="9037" y="7763"/>
                  <a:pt x="9108" y="7823"/>
                </a:cubicBezTo>
                <a:lnTo>
                  <a:pt x="10013" y="8728"/>
                </a:lnTo>
                <a:cubicBezTo>
                  <a:pt x="9882" y="8775"/>
                  <a:pt x="9751" y="8787"/>
                  <a:pt x="9609" y="8787"/>
                </a:cubicBezTo>
                <a:cubicBezTo>
                  <a:pt x="8835" y="8787"/>
                  <a:pt x="8204" y="8180"/>
                  <a:pt x="8156" y="7418"/>
                </a:cubicBezTo>
                <a:lnTo>
                  <a:pt x="8144" y="7323"/>
                </a:lnTo>
                <a:cubicBezTo>
                  <a:pt x="8144" y="7156"/>
                  <a:pt x="8168" y="6977"/>
                  <a:pt x="8227" y="6811"/>
                </a:cubicBezTo>
                <a:cubicBezTo>
                  <a:pt x="8263" y="6751"/>
                  <a:pt x="8239" y="6680"/>
                  <a:pt x="8180" y="6632"/>
                </a:cubicBezTo>
                <a:lnTo>
                  <a:pt x="8025" y="6465"/>
                </a:lnTo>
                <a:lnTo>
                  <a:pt x="8751" y="5739"/>
                </a:lnTo>
                <a:close/>
                <a:moveTo>
                  <a:pt x="2393" y="6537"/>
                </a:moveTo>
                <a:lnTo>
                  <a:pt x="2751" y="6894"/>
                </a:lnTo>
                <a:lnTo>
                  <a:pt x="4632" y="8775"/>
                </a:lnTo>
                <a:lnTo>
                  <a:pt x="4894" y="9037"/>
                </a:lnTo>
                <a:lnTo>
                  <a:pt x="4358" y="9573"/>
                </a:lnTo>
                <a:lnTo>
                  <a:pt x="1858" y="7084"/>
                </a:lnTo>
                <a:lnTo>
                  <a:pt x="2393" y="6537"/>
                </a:lnTo>
                <a:close/>
                <a:moveTo>
                  <a:pt x="4155" y="0"/>
                </a:moveTo>
                <a:cubicBezTo>
                  <a:pt x="3882" y="0"/>
                  <a:pt x="3632" y="60"/>
                  <a:pt x="3382" y="179"/>
                </a:cubicBezTo>
                <a:cubicBezTo>
                  <a:pt x="3334" y="203"/>
                  <a:pt x="3286" y="250"/>
                  <a:pt x="3286" y="298"/>
                </a:cubicBezTo>
                <a:cubicBezTo>
                  <a:pt x="3274" y="357"/>
                  <a:pt x="3298" y="393"/>
                  <a:pt x="3334" y="441"/>
                </a:cubicBezTo>
                <a:lnTo>
                  <a:pt x="4417" y="1524"/>
                </a:lnTo>
                <a:cubicBezTo>
                  <a:pt x="4453" y="1560"/>
                  <a:pt x="4477" y="1608"/>
                  <a:pt x="4513" y="1667"/>
                </a:cubicBezTo>
                <a:cubicBezTo>
                  <a:pt x="4548" y="1810"/>
                  <a:pt x="4525" y="1965"/>
                  <a:pt x="4417" y="2060"/>
                </a:cubicBezTo>
                <a:cubicBezTo>
                  <a:pt x="4346" y="2143"/>
                  <a:pt x="4251" y="2167"/>
                  <a:pt x="4155" y="2167"/>
                </a:cubicBezTo>
                <a:cubicBezTo>
                  <a:pt x="4108" y="2167"/>
                  <a:pt x="4060" y="2155"/>
                  <a:pt x="4013" y="2143"/>
                </a:cubicBezTo>
                <a:cubicBezTo>
                  <a:pt x="3953" y="2108"/>
                  <a:pt x="3917" y="2096"/>
                  <a:pt x="3882" y="2048"/>
                </a:cubicBezTo>
                <a:lnTo>
                  <a:pt x="2798" y="965"/>
                </a:lnTo>
                <a:cubicBezTo>
                  <a:pt x="2762" y="928"/>
                  <a:pt x="2725" y="913"/>
                  <a:pt x="2684" y="913"/>
                </a:cubicBezTo>
                <a:cubicBezTo>
                  <a:pt x="2671" y="913"/>
                  <a:pt x="2657" y="914"/>
                  <a:pt x="2643" y="917"/>
                </a:cubicBezTo>
                <a:cubicBezTo>
                  <a:pt x="2584" y="929"/>
                  <a:pt x="2548" y="965"/>
                  <a:pt x="2524" y="1012"/>
                </a:cubicBezTo>
                <a:cubicBezTo>
                  <a:pt x="2405" y="1262"/>
                  <a:pt x="2346" y="1512"/>
                  <a:pt x="2346" y="1786"/>
                </a:cubicBezTo>
                <a:cubicBezTo>
                  <a:pt x="2346" y="2239"/>
                  <a:pt x="2524" y="2679"/>
                  <a:pt x="2846" y="3013"/>
                </a:cubicBezTo>
                <a:cubicBezTo>
                  <a:pt x="3096" y="3286"/>
                  <a:pt x="3417" y="3465"/>
                  <a:pt x="3798" y="3548"/>
                </a:cubicBezTo>
                <a:cubicBezTo>
                  <a:pt x="3655" y="3846"/>
                  <a:pt x="3715" y="4203"/>
                  <a:pt x="3941" y="4465"/>
                </a:cubicBezTo>
                <a:lnTo>
                  <a:pt x="3560" y="4846"/>
                </a:lnTo>
                <a:cubicBezTo>
                  <a:pt x="3405" y="5001"/>
                  <a:pt x="3334" y="5191"/>
                  <a:pt x="3334" y="5394"/>
                </a:cubicBezTo>
                <a:cubicBezTo>
                  <a:pt x="3334" y="5596"/>
                  <a:pt x="3405" y="5775"/>
                  <a:pt x="3524" y="5906"/>
                </a:cubicBezTo>
                <a:lnTo>
                  <a:pt x="2917" y="6513"/>
                </a:lnTo>
                <a:lnTo>
                  <a:pt x="2560" y="6156"/>
                </a:lnTo>
                <a:cubicBezTo>
                  <a:pt x="2530" y="6126"/>
                  <a:pt x="2486" y="6111"/>
                  <a:pt x="2441" y="6111"/>
                </a:cubicBezTo>
                <a:cubicBezTo>
                  <a:pt x="2396" y="6111"/>
                  <a:pt x="2352" y="6126"/>
                  <a:pt x="2322" y="6156"/>
                </a:cubicBezTo>
                <a:lnTo>
                  <a:pt x="1417" y="7061"/>
                </a:lnTo>
                <a:lnTo>
                  <a:pt x="60" y="8418"/>
                </a:lnTo>
                <a:cubicBezTo>
                  <a:pt x="0" y="8478"/>
                  <a:pt x="0" y="8597"/>
                  <a:pt x="60" y="8656"/>
                </a:cubicBezTo>
                <a:lnTo>
                  <a:pt x="1096" y="9704"/>
                </a:lnTo>
                <a:cubicBezTo>
                  <a:pt x="1125" y="9734"/>
                  <a:pt x="1170" y="9748"/>
                  <a:pt x="1215" y="9748"/>
                </a:cubicBezTo>
                <a:cubicBezTo>
                  <a:pt x="1259" y="9748"/>
                  <a:pt x="1304" y="9734"/>
                  <a:pt x="1334" y="9704"/>
                </a:cubicBezTo>
                <a:cubicBezTo>
                  <a:pt x="1393" y="9644"/>
                  <a:pt x="1393" y="9525"/>
                  <a:pt x="1334" y="9466"/>
                </a:cubicBezTo>
                <a:lnTo>
                  <a:pt x="417" y="8537"/>
                </a:lnTo>
                <a:lnTo>
                  <a:pt x="1667" y="7287"/>
                </a:lnTo>
                <a:lnTo>
                  <a:pt x="4167" y="9787"/>
                </a:lnTo>
                <a:lnTo>
                  <a:pt x="2917" y="11037"/>
                </a:lnTo>
                <a:lnTo>
                  <a:pt x="1810" y="9942"/>
                </a:lnTo>
                <a:cubicBezTo>
                  <a:pt x="1780" y="9912"/>
                  <a:pt x="1736" y="9897"/>
                  <a:pt x="1691" y="9897"/>
                </a:cubicBezTo>
                <a:cubicBezTo>
                  <a:pt x="1646" y="9897"/>
                  <a:pt x="1602" y="9912"/>
                  <a:pt x="1572" y="9942"/>
                </a:cubicBezTo>
                <a:cubicBezTo>
                  <a:pt x="1512" y="10002"/>
                  <a:pt x="1512" y="10121"/>
                  <a:pt x="1572" y="10180"/>
                </a:cubicBezTo>
                <a:lnTo>
                  <a:pt x="2798" y="11395"/>
                </a:lnTo>
                <a:cubicBezTo>
                  <a:pt x="2822" y="11430"/>
                  <a:pt x="2870" y="11442"/>
                  <a:pt x="2917" y="11442"/>
                </a:cubicBezTo>
                <a:cubicBezTo>
                  <a:pt x="2965" y="11442"/>
                  <a:pt x="3001" y="11430"/>
                  <a:pt x="3036" y="11395"/>
                </a:cubicBezTo>
                <a:lnTo>
                  <a:pt x="4394" y="10037"/>
                </a:lnTo>
                <a:lnTo>
                  <a:pt x="5298" y="9132"/>
                </a:lnTo>
                <a:cubicBezTo>
                  <a:pt x="5322" y="9109"/>
                  <a:pt x="5346" y="9061"/>
                  <a:pt x="5346" y="9013"/>
                </a:cubicBezTo>
                <a:cubicBezTo>
                  <a:pt x="5346" y="8966"/>
                  <a:pt x="5322" y="8930"/>
                  <a:pt x="5298" y="8894"/>
                </a:cubicBezTo>
                <a:lnTo>
                  <a:pt x="5025" y="8632"/>
                </a:lnTo>
                <a:lnTo>
                  <a:pt x="5644" y="8013"/>
                </a:lnTo>
                <a:cubicBezTo>
                  <a:pt x="5770" y="8094"/>
                  <a:pt x="5916" y="8135"/>
                  <a:pt x="6062" y="8135"/>
                </a:cubicBezTo>
                <a:cubicBezTo>
                  <a:pt x="6217" y="8135"/>
                  <a:pt x="6372" y="8088"/>
                  <a:pt x="6501" y="7989"/>
                </a:cubicBezTo>
                <a:cubicBezTo>
                  <a:pt x="6572" y="7930"/>
                  <a:pt x="6596" y="7823"/>
                  <a:pt x="6537" y="7751"/>
                </a:cubicBezTo>
                <a:cubicBezTo>
                  <a:pt x="6500" y="7708"/>
                  <a:pt x="6446" y="7682"/>
                  <a:pt x="6393" y="7682"/>
                </a:cubicBezTo>
                <a:cubicBezTo>
                  <a:pt x="6360" y="7682"/>
                  <a:pt x="6326" y="7692"/>
                  <a:pt x="6299" y="7716"/>
                </a:cubicBezTo>
                <a:cubicBezTo>
                  <a:pt x="6220" y="7778"/>
                  <a:pt x="6131" y="7806"/>
                  <a:pt x="6041" y="7806"/>
                </a:cubicBezTo>
                <a:cubicBezTo>
                  <a:pt x="5927" y="7806"/>
                  <a:pt x="5814" y="7760"/>
                  <a:pt x="5727" y="7680"/>
                </a:cubicBezTo>
                <a:cubicBezTo>
                  <a:pt x="5703" y="7644"/>
                  <a:pt x="5656" y="7632"/>
                  <a:pt x="5608" y="7632"/>
                </a:cubicBezTo>
                <a:cubicBezTo>
                  <a:pt x="5560" y="7632"/>
                  <a:pt x="5525" y="7644"/>
                  <a:pt x="5489" y="7680"/>
                </a:cubicBezTo>
                <a:lnTo>
                  <a:pt x="4763" y="8406"/>
                </a:lnTo>
                <a:lnTo>
                  <a:pt x="3108" y="6799"/>
                </a:lnTo>
                <a:lnTo>
                  <a:pt x="3834" y="6072"/>
                </a:lnTo>
                <a:cubicBezTo>
                  <a:pt x="3894" y="6013"/>
                  <a:pt x="3894" y="5894"/>
                  <a:pt x="3834" y="5834"/>
                </a:cubicBezTo>
                <a:lnTo>
                  <a:pt x="3751" y="5739"/>
                </a:lnTo>
                <a:cubicBezTo>
                  <a:pt x="3655" y="5644"/>
                  <a:pt x="3620" y="5549"/>
                  <a:pt x="3620" y="5430"/>
                </a:cubicBezTo>
                <a:cubicBezTo>
                  <a:pt x="3620" y="5310"/>
                  <a:pt x="3655" y="5203"/>
                  <a:pt x="3751" y="5108"/>
                </a:cubicBezTo>
                <a:lnTo>
                  <a:pt x="4251" y="4608"/>
                </a:lnTo>
                <a:lnTo>
                  <a:pt x="5096" y="3763"/>
                </a:lnTo>
                <a:lnTo>
                  <a:pt x="6013" y="2846"/>
                </a:lnTo>
                <a:cubicBezTo>
                  <a:pt x="6025" y="2834"/>
                  <a:pt x="6037" y="2822"/>
                  <a:pt x="6049" y="2822"/>
                </a:cubicBezTo>
                <a:cubicBezTo>
                  <a:pt x="6106" y="2780"/>
                  <a:pt x="6170" y="2761"/>
                  <a:pt x="6233" y="2761"/>
                </a:cubicBezTo>
                <a:cubicBezTo>
                  <a:pt x="6314" y="2761"/>
                  <a:pt x="6393" y="2792"/>
                  <a:pt x="6453" y="2846"/>
                </a:cubicBezTo>
                <a:lnTo>
                  <a:pt x="6477" y="2870"/>
                </a:lnTo>
                <a:cubicBezTo>
                  <a:pt x="6572" y="2965"/>
                  <a:pt x="6596" y="3132"/>
                  <a:pt x="6501" y="3263"/>
                </a:cubicBezTo>
                <a:cubicBezTo>
                  <a:pt x="6489" y="3286"/>
                  <a:pt x="6477" y="3298"/>
                  <a:pt x="6477" y="3310"/>
                </a:cubicBezTo>
                <a:lnTo>
                  <a:pt x="5477" y="4310"/>
                </a:lnTo>
                <a:cubicBezTo>
                  <a:pt x="5418" y="4370"/>
                  <a:pt x="5418" y="4489"/>
                  <a:pt x="5477" y="4548"/>
                </a:cubicBezTo>
                <a:cubicBezTo>
                  <a:pt x="5501" y="4584"/>
                  <a:pt x="5549" y="4596"/>
                  <a:pt x="5596" y="4596"/>
                </a:cubicBezTo>
                <a:cubicBezTo>
                  <a:pt x="5644" y="4596"/>
                  <a:pt x="5679" y="4572"/>
                  <a:pt x="5715" y="4548"/>
                </a:cubicBezTo>
                <a:lnTo>
                  <a:pt x="6715" y="3548"/>
                </a:lnTo>
                <a:cubicBezTo>
                  <a:pt x="6727" y="3536"/>
                  <a:pt x="6739" y="3525"/>
                  <a:pt x="6751" y="3525"/>
                </a:cubicBezTo>
                <a:cubicBezTo>
                  <a:pt x="6805" y="3481"/>
                  <a:pt x="6872" y="3460"/>
                  <a:pt x="6939" y="3460"/>
                </a:cubicBezTo>
                <a:cubicBezTo>
                  <a:pt x="7018" y="3460"/>
                  <a:pt x="7098" y="3490"/>
                  <a:pt x="7156" y="3548"/>
                </a:cubicBezTo>
                <a:lnTo>
                  <a:pt x="7168" y="3560"/>
                </a:lnTo>
                <a:cubicBezTo>
                  <a:pt x="7275" y="3667"/>
                  <a:pt x="7287" y="3834"/>
                  <a:pt x="7203" y="3965"/>
                </a:cubicBezTo>
                <a:cubicBezTo>
                  <a:pt x="7192" y="3989"/>
                  <a:pt x="7192" y="4001"/>
                  <a:pt x="7168" y="4013"/>
                </a:cubicBezTo>
                <a:lnTo>
                  <a:pt x="6180" y="5013"/>
                </a:lnTo>
                <a:cubicBezTo>
                  <a:pt x="6120" y="5072"/>
                  <a:pt x="6120" y="5191"/>
                  <a:pt x="6180" y="5251"/>
                </a:cubicBezTo>
                <a:cubicBezTo>
                  <a:pt x="6203" y="5275"/>
                  <a:pt x="6251" y="5299"/>
                  <a:pt x="6299" y="5299"/>
                </a:cubicBezTo>
                <a:cubicBezTo>
                  <a:pt x="6334" y="5299"/>
                  <a:pt x="6382" y="5275"/>
                  <a:pt x="6418" y="5251"/>
                </a:cubicBezTo>
                <a:lnTo>
                  <a:pt x="7406" y="4251"/>
                </a:lnTo>
                <a:cubicBezTo>
                  <a:pt x="7430" y="4239"/>
                  <a:pt x="7442" y="4215"/>
                  <a:pt x="7454" y="4215"/>
                </a:cubicBezTo>
                <a:cubicBezTo>
                  <a:pt x="7506" y="4179"/>
                  <a:pt x="7569" y="4160"/>
                  <a:pt x="7633" y="4160"/>
                </a:cubicBezTo>
                <a:cubicBezTo>
                  <a:pt x="7715" y="4160"/>
                  <a:pt x="7798" y="4191"/>
                  <a:pt x="7858" y="4251"/>
                </a:cubicBezTo>
                <a:lnTo>
                  <a:pt x="7870" y="4263"/>
                </a:lnTo>
                <a:cubicBezTo>
                  <a:pt x="7977" y="4370"/>
                  <a:pt x="7989" y="4537"/>
                  <a:pt x="7906" y="4668"/>
                </a:cubicBezTo>
                <a:cubicBezTo>
                  <a:pt x="7882" y="4679"/>
                  <a:pt x="7882" y="4703"/>
                  <a:pt x="7870" y="4715"/>
                </a:cubicBezTo>
                <a:lnTo>
                  <a:pt x="6870" y="5715"/>
                </a:lnTo>
                <a:cubicBezTo>
                  <a:pt x="6811" y="5775"/>
                  <a:pt x="6811" y="5894"/>
                  <a:pt x="6870" y="5953"/>
                </a:cubicBezTo>
                <a:cubicBezTo>
                  <a:pt x="6906" y="5977"/>
                  <a:pt x="6953" y="5989"/>
                  <a:pt x="6989" y="5989"/>
                </a:cubicBezTo>
                <a:cubicBezTo>
                  <a:pt x="7037" y="5989"/>
                  <a:pt x="7084" y="5977"/>
                  <a:pt x="7108" y="5953"/>
                </a:cubicBezTo>
                <a:lnTo>
                  <a:pt x="8108" y="4953"/>
                </a:lnTo>
                <a:cubicBezTo>
                  <a:pt x="8120" y="4941"/>
                  <a:pt x="8144" y="4918"/>
                  <a:pt x="8156" y="4918"/>
                </a:cubicBezTo>
                <a:cubicBezTo>
                  <a:pt x="8208" y="4881"/>
                  <a:pt x="8272" y="4863"/>
                  <a:pt x="8335" y="4863"/>
                </a:cubicBezTo>
                <a:cubicBezTo>
                  <a:pt x="8418" y="4863"/>
                  <a:pt x="8501" y="4893"/>
                  <a:pt x="8561" y="4953"/>
                </a:cubicBezTo>
                <a:lnTo>
                  <a:pt x="8573" y="4965"/>
                </a:lnTo>
                <a:cubicBezTo>
                  <a:pt x="8680" y="5072"/>
                  <a:pt x="8692" y="5239"/>
                  <a:pt x="8597" y="5370"/>
                </a:cubicBezTo>
                <a:cubicBezTo>
                  <a:pt x="8585" y="5382"/>
                  <a:pt x="8573" y="5394"/>
                  <a:pt x="8573" y="5418"/>
                </a:cubicBezTo>
                <a:lnTo>
                  <a:pt x="6715" y="7275"/>
                </a:lnTo>
                <a:cubicBezTo>
                  <a:pt x="6656" y="7335"/>
                  <a:pt x="6656" y="7454"/>
                  <a:pt x="6715" y="7513"/>
                </a:cubicBezTo>
                <a:cubicBezTo>
                  <a:pt x="6739" y="7537"/>
                  <a:pt x="6787" y="7561"/>
                  <a:pt x="6834" y="7561"/>
                </a:cubicBezTo>
                <a:cubicBezTo>
                  <a:pt x="6870" y="7561"/>
                  <a:pt x="6918" y="7537"/>
                  <a:pt x="6953" y="7513"/>
                </a:cubicBezTo>
                <a:lnTo>
                  <a:pt x="7787" y="6680"/>
                </a:lnTo>
                <a:lnTo>
                  <a:pt x="7870" y="6763"/>
                </a:lnTo>
                <a:cubicBezTo>
                  <a:pt x="7811" y="6942"/>
                  <a:pt x="7787" y="7120"/>
                  <a:pt x="7787" y="7287"/>
                </a:cubicBezTo>
                <a:lnTo>
                  <a:pt x="7787" y="7299"/>
                </a:lnTo>
                <a:lnTo>
                  <a:pt x="7799" y="7406"/>
                </a:lnTo>
                <a:cubicBezTo>
                  <a:pt x="7823" y="7870"/>
                  <a:pt x="8037" y="8287"/>
                  <a:pt x="8358" y="8597"/>
                </a:cubicBezTo>
                <a:cubicBezTo>
                  <a:pt x="8692" y="8906"/>
                  <a:pt x="9132" y="9085"/>
                  <a:pt x="9597" y="9085"/>
                </a:cubicBezTo>
                <a:cubicBezTo>
                  <a:pt x="9870" y="9085"/>
                  <a:pt x="10121" y="9025"/>
                  <a:pt x="10371" y="8906"/>
                </a:cubicBezTo>
                <a:cubicBezTo>
                  <a:pt x="10418" y="8882"/>
                  <a:pt x="10466" y="8835"/>
                  <a:pt x="10466" y="8787"/>
                </a:cubicBezTo>
                <a:cubicBezTo>
                  <a:pt x="10478" y="8728"/>
                  <a:pt x="10442" y="8692"/>
                  <a:pt x="10418" y="8644"/>
                </a:cubicBezTo>
                <a:lnTo>
                  <a:pt x="9335" y="7537"/>
                </a:lnTo>
                <a:cubicBezTo>
                  <a:pt x="9287" y="7501"/>
                  <a:pt x="9251" y="7454"/>
                  <a:pt x="9251" y="7406"/>
                </a:cubicBezTo>
                <a:cubicBezTo>
                  <a:pt x="9192" y="7263"/>
                  <a:pt x="9239" y="7108"/>
                  <a:pt x="9347" y="7001"/>
                </a:cubicBezTo>
                <a:cubicBezTo>
                  <a:pt x="9418" y="6930"/>
                  <a:pt x="9513" y="6882"/>
                  <a:pt x="9609" y="6882"/>
                </a:cubicBezTo>
                <a:cubicBezTo>
                  <a:pt x="9656" y="6882"/>
                  <a:pt x="9704" y="6906"/>
                  <a:pt x="9751" y="6918"/>
                </a:cubicBezTo>
                <a:cubicBezTo>
                  <a:pt x="9811" y="6942"/>
                  <a:pt x="9847" y="6965"/>
                  <a:pt x="9882" y="7001"/>
                </a:cubicBezTo>
                <a:lnTo>
                  <a:pt x="10966" y="8097"/>
                </a:lnTo>
                <a:cubicBezTo>
                  <a:pt x="11000" y="8122"/>
                  <a:pt x="11034" y="8142"/>
                  <a:pt x="11073" y="8142"/>
                </a:cubicBezTo>
                <a:cubicBezTo>
                  <a:pt x="11088" y="8142"/>
                  <a:pt x="11104" y="8139"/>
                  <a:pt x="11121" y="8132"/>
                </a:cubicBezTo>
                <a:cubicBezTo>
                  <a:pt x="11180" y="8120"/>
                  <a:pt x="11216" y="8097"/>
                  <a:pt x="11240" y="8049"/>
                </a:cubicBezTo>
                <a:cubicBezTo>
                  <a:pt x="11359" y="7799"/>
                  <a:pt x="11418" y="7537"/>
                  <a:pt x="11418" y="7275"/>
                </a:cubicBezTo>
                <a:cubicBezTo>
                  <a:pt x="11418" y="6858"/>
                  <a:pt x="11252" y="6430"/>
                  <a:pt x="10918" y="6084"/>
                </a:cubicBezTo>
                <a:cubicBezTo>
                  <a:pt x="10609" y="5751"/>
                  <a:pt x="10180" y="5549"/>
                  <a:pt x="9728" y="5513"/>
                </a:cubicBezTo>
                <a:lnTo>
                  <a:pt x="9632" y="5501"/>
                </a:lnTo>
                <a:lnTo>
                  <a:pt x="9609" y="5501"/>
                </a:lnTo>
                <a:cubicBezTo>
                  <a:pt x="9454" y="5501"/>
                  <a:pt x="9275" y="5537"/>
                  <a:pt x="9097" y="5596"/>
                </a:cubicBezTo>
                <a:lnTo>
                  <a:pt x="8954" y="5453"/>
                </a:lnTo>
                <a:cubicBezTo>
                  <a:pt x="9049" y="5215"/>
                  <a:pt x="9001" y="4953"/>
                  <a:pt x="8811" y="4763"/>
                </a:cubicBezTo>
                <a:lnTo>
                  <a:pt x="8799" y="4739"/>
                </a:lnTo>
                <a:cubicBezTo>
                  <a:pt x="8656" y="4608"/>
                  <a:pt x="8477" y="4548"/>
                  <a:pt x="8299" y="4548"/>
                </a:cubicBezTo>
                <a:cubicBezTo>
                  <a:pt x="8323" y="4370"/>
                  <a:pt x="8239" y="4191"/>
                  <a:pt x="8108" y="4060"/>
                </a:cubicBezTo>
                <a:lnTo>
                  <a:pt x="8096" y="4048"/>
                </a:lnTo>
                <a:cubicBezTo>
                  <a:pt x="7965" y="3906"/>
                  <a:pt x="7775" y="3846"/>
                  <a:pt x="7596" y="3846"/>
                </a:cubicBezTo>
                <a:cubicBezTo>
                  <a:pt x="7620" y="3667"/>
                  <a:pt x="7537" y="3489"/>
                  <a:pt x="7406" y="3358"/>
                </a:cubicBezTo>
                <a:lnTo>
                  <a:pt x="7394" y="3346"/>
                </a:lnTo>
                <a:cubicBezTo>
                  <a:pt x="7263" y="3215"/>
                  <a:pt x="7084" y="3155"/>
                  <a:pt x="6906" y="3155"/>
                </a:cubicBezTo>
                <a:cubicBezTo>
                  <a:pt x="6918" y="2977"/>
                  <a:pt x="6846" y="2798"/>
                  <a:pt x="6703" y="2655"/>
                </a:cubicBezTo>
                <a:lnTo>
                  <a:pt x="6692" y="2643"/>
                </a:lnTo>
                <a:cubicBezTo>
                  <a:pt x="6565" y="2516"/>
                  <a:pt x="6400" y="2453"/>
                  <a:pt x="6235" y="2453"/>
                </a:cubicBezTo>
                <a:cubicBezTo>
                  <a:pt x="6152" y="2453"/>
                  <a:pt x="6068" y="2469"/>
                  <a:pt x="5989" y="2501"/>
                </a:cubicBezTo>
                <a:lnTo>
                  <a:pt x="5858" y="2358"/>
                </a:lnTo>
                <a:cubicBezTo>
                  <a:pt x="5918" y="2179"/>
                  <a:pt x="5953" y="2001"/>
                  <a:pt x="5953" y="1846"/>
                </a:cubicBezTo>
                <a:lnTo>
                  <a:pt x="5953" y="1822"/>
                </a:lnTo>
                <a:lnTo>
                  <a:pt x="5930" y="1727"/>
                </a:lnTo>
                <a:cubicBezTo>
                  <a:pt x="5918" y="1465"/>
                  <a:pt x="5846" y="1215"/>
                  <a:pt x="5727" y="988"/>
                </a:cubicBezTo>
                <a:cubicBezTo>
                  <a:pt x="5693" y="937"/>
                  <a:pt x="5628" y="898"/>
                  <a:pt x="5567" y="898"/>
                </a:cubicBezTo>
                <a:cubicBezTo>
                  <a:pt x="5544" y="898"/>
                  <a:pt x="5521" y="904"/>
                  <a:pt x="5501" y="917"/>
                </a:cubicBezTo>
                <a:cubicBezTo>
                  <a:pt x="5429" y="965"/>
                  <a:pt x="5382" y="1072"/>
                  <a:pt x="5429" y="1143"/>
                </a:cubicBezTo>
                <a:cubicBezTo>
                  <a:pt x="5537" y="1334"/>
                  <a:pt x="5596" y="1524"/>
                  <a:pt x="5608" y="1739"/>
                </a:cubicBezTo>
                <a:lnTo>
                  <a:pt x="5620" y="1846"/>
                </a:lnTo>
                <a:cubicBezTo>
                  <a:pt x="5620" y="2001"/>
                  <a:pt x="5596" y="2167"/>
                  <a:pt x="5513" y="2346"/>
                </a:cubicBezTo>
                <a:cubicBezTo>
                  <a:pt x="5489" y="2405"/>
                  <a:pt x="5513" y="2477"/>
                  <a:pt x="5560" y="2524"/>
                </a:cubicBezTo>
                <a:lnTo>
                  <a:pt x="5727" y="2691"/>
                </a:lnTo>
                <a:lnTo>
                  <a:pt x="5001" y="3417"/>
                </a:lnTo>
                <a:lnTo>
                  <a:pt x="4834" y="3251"/>
                </a:lnTo>
                <a:cubicBezTo>
                  <a:pt x="4800" y="3225"/>
                  <a:pt x="4753" y="3205"/>
                  <a:pt x="4707" y="3205"/>
                </a:cubicBezTo>
                <a:cubicBezTo>
                  <a:pt x="4690" y="3205"/>
                  <a:pt x="4672" y="3208"/>
                  <a:pt x="4656" y="3215"/>
                </a:cubicBezTo>
                <a:cubicBezTo>
                  <a:pt x="4477" y="3274"/>
                  <a:pt x="4310" y="3298"/>
                  <a:pt x="4155" y="3298"/>
                </a:cubicBezTo>
                <a:lnTo>
                  <a:pt x="4048" y="3286"/>
                </a:lnTo>
                <a:cubicBezTo>
                  <a:pt x="3274" y="3227"/>
                  <a:pt x="2679" y="2584"/>
                  <a:pt x="2679" y="1822"/>
                </a:cubicBezTo>
                <a:cubicBezTo>
                  <a:pt x="2679" y="1691"/>
                  <a:pt x="2691" y="1560"/>
                  <a:pt x="2739" y="1429"/>
                </a:cubicBezTo>
                <a:lnTo>
                  <a:pt x="3644" y="2334"/>
                </a:lnTo>
                <a:cubicBezTo>
                  <a:pt x="3703" y="2405"/>
                  <a:pt x="3798" y="2453"/>
                  <a:pt x="3894" y="2501"/>
                </a:cubicBezTo>
                <a:cubicBezTo>
                  <a:pt x="3989" y="2524"/>
                  <a:pt x="4060" y="2536"/>
                  <a:pt x="4155" y="2536"/>
                </a:cubicBezTo>
                <a:cubicBezTo>
                  <a:pt x="4346" y="2536"/>
                  <a:pt x="4525" y="2465"/>
                  <a:pt x="4656" y="2334"/>
                </a:cubicBezTo>
                <a:cubicBezTo>
                  <a:pt x="4846" y="2143"/>
                  <a:pt x="4929" y="1846"/>
                  <a:pt x="4822" y="1572"/>
                </a:cubicBezTo>
                <a:lnTo>
                  <a:pt x="4822" y="1560"/>
                </a:lnTo>
                <a:cubicBezTo>
                  <a:pt x="4787" y="1489"/>
                  <a:pt x="4751" y="1393"/>
                  <a:pt x="4656" y="1310"/>
                </a:cubicBezTo>
                <a:lnTo>
                  <a:pt x="3751" y="393"/>
                </a:lnTo>
                <a:cubicBezTo>
                  <a:pt x="3882" y="357"/>
                  <a:pt x="4013" y="334"/>
                  <a:pt x="4144" y="334"/>
                </a:cubicBezTo>
                <a:cubicBezTo>
                  <a:pt x="4489" y="334"/>
                  <a:pt x="4798" y="441"/>
                  <a:pt x="5060" y="655"/>
                </a:cubicBezTo>
                <a:cubicBezTo>
                  <a:pt x="5088" y="678"/>
                  <a:pt x="5121" y="689"/>
                  <a:pt x="5155" y="689"/>
                </a:cubicBezTo>
                <a:cubicBezTo>
                  <a:pt x="5208" y="689"/>
                  <a:pt x="5262" y="663"/>
                  <a:pt x="5298" y="619"/>
                </a:cubicBezTo>
                <a:cubicBezTo>
                  <a:pt x="5358" y="548"/>
                  <a:pt x="5346" y="441"/>
                  <a:pt x="5263" y="381"/>
                </a:cubicBezTo>
                <a:cubicBezTo>
                  <a:pt x="4941" y="131"/>
                  <a:pt x="4548" y="0"/>
                  <a:pt x="4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550" name="Google Shape;7550;p80"/>
          <p:cNvGrpSpPr/>
          <p:nvPr/>
        </p:nvGrpSpPr>
        <p:grpSpPr>
          <a:xfrm>
            <a:off x="1303876" y="2419377"/>
            <a:ext cx="363275" cy="354626"/>
            <a:chOff x="1303876" y="2419377"/>
            <a:chExt cx="363275" cy="354626"/>
          </a:xfrm>
        </p:grpSpPr>
        <p:sp>
          <p:nvSpPr>
            <p:cNvPr id="7551" name="Google Shape;7551;p80"/>
            <p:cNvSpPr/>
            <p:nvPr/>
          </p:nvSpPr>
          <p:spPr>
            <a:xfrm>
              <a:off x="1303876" y="2507701"/>
              <a:ext cx="363275" cy="266302"/>
            </a:xfrm>
            <a:custGeom>
              <a:avLst/>
              <a:gdLst/>
              <a:ahLst/>
              <a:cxnLst/>
              <a:rect l="l" t="t" r="r" b="b"/>
              <a:pathLst>
                <a:path w="11467" h="8406" extrusionOk="0">
                  <a:moveTo>
                    <a:pt x="3251" y="1631"/>
                  </a:moveTo>
                  <a:lnTo>
                    <a:pt x="3680" y="2060"/>
                  </a:lnTo>
                  <a:lnTo>
                    <a:pt x="2060" y="3691"/>
                  </a:lnTo>
                  <a:lnTo>
                    <a:pt x="1620" y="3262"/>
                  </a:lnTo>
                  <a:lnTo>
                    <a:pt x="3251" y="1631"/>
                  </a:lnTo>
                  <a:close/>
                  <a:moveTo>
                    <a:pt x="8156" y="1929"/>
                  </a:moveTo>
                  <a:lnTo>
                    <a:pt x="9799" y="3560"/>
                  </a:lnTo>
                  <a:lnTo>
                    <a:pt x="9371" y="3989"/>
                  </a:lnTo>
                  <a:lnTo>
                    <a:pt x="7728" y="2357"/>
                  </a:lnTo>
                  <a:lnTo>
                    <a:pt x="8156" y="1929"/>
                  </a:lnTo>
                  <a:close/>
                  <a:moveTo>
                    <a:pt x="7609" y="2715"/>
                  </a:moveTo>
                  <a:lnTo>
                    <a:pt x="9014" y="4108"/>
                  </a:lnTo>
                  <a:lnTo>
                    <a:pt x="8692" y="4405"/>
                  </a:lnTo>
                  <a:cubicBezTo>
                    <a:pt x="8656" y="4453"/>
                    <a:pt x="8621" y="4501"/>
                    <a:pt x="8597" y="4560"/>
                  </a:cubicBezTo>
                  <a:cubicBezTo>
                    <a:pt x="8561" y="4620"/>
                    <a:pt x="8549" y="4679"/>
                    <a:pt x="8549" y="4739"/>
                  </a:cubicBezTo>
                  <a:cubicBezTo>
                    <a:pt x="8537" y="4870"/>
                    <a:pt x="8490" y="4989"/>
                    <a:pt x="8383" y="5072"/>
                  </a:cubicBezTo>
                  <a:lnTo>
                    <a:pt x="7847" y="5620"/>
                  </a:lnTo>
                  <a:lnTo>
                    <a:pt x="5930" y="3691"/>
                  </a:lnTo>
                  <a:lnTo>
                    <a:pt x="6609" y="3429"/>
                  </a:lnTo>
                  <a:cubicBezTo>
                    <a:pt x="6609" y="3429"/>
                    <a:pt x="6632" y="3429"/>
                    <a:pt x="6632" y="3417"/>
                  </a:cubicBezTo>
                  <a:cubicBezTo>
                    <a:pt x="6739" y="3358"/>
                    <a:pt x="6823" y="3262"/>
                    <a:pt x="6882" y="3155"/>
                  </a:cubicBezTo>
                  <a:cubicBezTo>
                    <a:pt x="7109" y="3119"/>
                    <a:pt x="7299" y="3012"/>
                    <a:pt x="7466" y="2858"/>
                  </a:cubicBezTo>
                  <a:lnTo>
                    <a:pt x="7609" y="2715"/>
                  </a:lnTo>
                  <a:close/>
                  <a:moveTo>
                    <a:pt x="3846" y="6084"/>
                  </a:moveTo>
                  <a:lnTo>
                    <a:pt x="4120" y="6358"/>
                  </a:lnTo>
                  <a:lnTo>
                    <a:pt x="3739" y="6727"/>
                  </a:lnTo>
                  <a:lnTo>
                    <a:pt x="3656" y="6822"/>
                  </a:lnTo>
                  <a:cubicBezTo>
                    <a:pt x="3620" y="6846"/>
                    <a:pt x="3584" y="6858"/>
                    <a:pt x="3537" y="6858"/>
                  </a:cubicBezTo>
                  <a:cubicBezTo>
                    <a:pt x="3489" y="6858"/>
                    <a:pt x="3441" y="6846"/>
                    <a:pt x="3418" y="6822"/>
                  </a:cubicBezTo>
                  <a:lnTo>
                    <a:pt x="3382" y="6787"/>
                  </a:lnTo>
                  <a:cubicBezTo>
                    <a:pt x="3322" y="6727"/>
                    <a:pt x="3322" y="6608"/>
                    <a:pt x="3382" y="6548"/>
                  </a:cubicBezTo>
                  <a:lnTo>
                    <a:pt x="3846" y="6084"/>
                  </a:lnTo>
                  <a:close/>
                  <a:moveTo>
                    <a:pt x="4334" y="6608"/>
                  </a:moveTo>
                  <a:lnTo>
                    <a:pt x="4608" y="6882"/>
                  </a:lnTo>
                  <a:lnTo>
                    <a:pt x="4311" y="7156"/>
                  </a:lnTo>
                  <a:lnTo>
                    <a:pt x="4227" y="7239"/>
                  </a:lnTo>
                  <a:cubicBezTo>
                    <a:pt x="4203" y="7263"/>
                    <a:pt x="4156" y="7275"/>
                    <a:pt x="4108" y="7275"/>
                  </a:cubicBezTo>
                  <a:cubicBezTo>
                    <a:pt x="4072" y="7275"/>
                    <a:pt x="4025" y="7263"/>
                    <a:pt x="3989" y="7239"/>
                  </a:cubicBezTo>
                  <a:lnTo>
                    <a:pt x="3965" y="7203"/>
                  </a:lnTo>
                  <a:cubicBezTo>
                    <a:pt x="3906" y="7144"/>
                    <a:pt x="3906" y="7037"/>
                    <a:pt x="3965" y="6977"/>
                  </a:cubicBezTo>
                  <a:lnTo>
                    <a:pt x="4334" y="6608"/>
                  </a:lnTo>
                  <a:close/>
                  <a:moveTo>
                    <a:pt x="4858" y="7096"/>
                  </a:moveTo>
                  <a:lnTo>
                    <a:pt x="5132" y="7370"/>
                  </a:lnTo>
                  <a:lnTo>
                    <a:pt x="4954" y="7537"/>
                  </a:lnTo>
                  <a:lnTo>
                    <a:pt x="4811" y="7668"/>
                  </a:lnTo>
                  <a:cubicBezTo>
                    <a:pt x="4781" y="7697"/>
                    <a:pt x="4742" y="7712"/>
                    <a:pt x="4704" y="7712"/>
                  </a:cubicBezTo>
                  <a:cubicBezTo>
                    <a:pt x="4665" y="7712"/>
                    <a:pt x="4626" y="7697"/>
                    <a:pt x="4596" y="7668"/>
                  </a:cubicBezTo>
                  <a:lnTo>
                    <a:pt x="4549" y="7620"/>
                  </a:lnTo>
                  <a:cubicBezTo>
                    <a:pt x="4513" y="7596"/>
                    <a:pt x="4501" y="7549"/>
                    <a:pt x="4501" y="7513"/>
                  </a:cubicBezTo>
                  <a:cubicBezTo>
                    <a:pt x="4501" y="7477"/>
                    <a:pt x="4513" y="7441"/>
                    <a:pt x="4549" y="7418"/>
                  </a:cubicBezTo>
                  <a:lnTo>
                    <a:pt x="4858" y="7096"/>
                  </a:lnTo>
                  <a:close/>
                  <a:moveTo>
                    <a:pt x="3811" y="2417"/>
                  </a:moveTo>
                  <a:lnTo>
                    <a:pt x="3965" y="2560"/>
                  </a:lnTo>
                  <a:cubicBezTo>
                    <a:pt x="4181" y="2776"/>
                    <a:pt x="4462" y="2894"/>
                    <a:pt x="4756" y="2894"/>
                  </a:cubicBezTo>
                  <a:cubicBezTo>
                    <a:pt x="4771" y="2894"/>
                    <a:pt x="4785" y="2894"/>
                    <a:pt x="4799" y="2893"/>
                  </a:cubicBezTo>
                  <a:cubicBezTo>
                    <a:pt x="5394" y="2858"/>
                    <a:pt x="6168" y="2798"/>
                    <a:pt x="6549" y="2703"/>
                  </a:cubicBezTo>
                  <a:cubicBezTo>
                    <a:pt x="6573" y="2715"/>
                    <a:pt x="6597" y="2738"/>
                    <a:pt x="6609" y="2774"/>
                  </a:cubicBezTo>
                  <a:cubicBezTo>
                    <a:pt x="6632" y="2834"/>
                    <a:pt x="6632" y="2893"/>
                    <a:pt x="6597" y="2953"/>
                  </a:cubicBezTo>
                  <a:cubicBezTo>
                    <a:pt x="6573" y="3024"/>
                    <a:pt x="6525" y="3084"/>
                    <a:pt x="6466" y="3119"/>
                  </a:cubicBezTo>
                  <a:lnTo>
                    <a:pt x="5561" y="3489"/>
                  </a:lnTo>
                  <a:cubicBezTo>
                    <a:pt x="5501" y="3500"/>
                    <a:pt x="5466" y="3560"/>
                    <a:pt x="5454" y="3608"/>
                  </a:cubicBezTo>
                  <a:cubicBezTo>
                    <a:pt x="5442" y="3667"/>
                    <a:pt x="5454" y="3727"/>
                    <a:pt x="5501" y="3750"/>
                  </a:cubicBezTo>
                  <a:lnTo>
                    <a:pt x="7716" y="5977"/>
                  </a:lnTo>
                  <a:lnTo>
                    <a:pt x="8013" y="6275"/>
                  </a:lnTo>
                  <a:cubicBezTo>
                    <a:pt x="8097" y="6346"/>
                    <a:pt x="8097" y="6453"/>
                    <a:pt x="8025" y="6513"/>
                  </a:cubicBezTo>
                  <a:lnTo>
                    <a:pt x="8002" y="6537"/>
                  </a:lnTo>
                  <a:cubicBezTo>
                    <a:pt x="7972" y="6566"/>
                    <a:pt x="7927" y="6581"/>
                    <a:pt x="7882" y="6581"/>
                  </a:cubicBezTo>
                  <a:cubicBezTo>
                    <a:pt x="7838" y="6581"/>
                    <a:pt x="7793" y="6566"/>
                    <a:pt x="7763" y="6537"/>
                  </a:cubicBezTo>
                  <a:lnTo>
                    <a:pt x="7668" y="6453"/>
                  </a:lnTo>
                  <a:lnTo>
                    <a:pt x="5775" y="4560"/>
                  </a:lnTo>
                  <a:cubicBezTo>
                    <a:pt x="5745" y="4530"/>
                    <a:pt x="5701" y="4515"/>
                    <a:pt x="5656" y="4515"/>
                  </a:cubicBezTo>
                  <a:cubicBezTo>
                    <a:pt x="5611" y="4515"/>
                    <a:pt x="5567" y="4530"/>
                    <a:pt x="5537" y="4560"/>
                  </a:cubicBezTo>
                  <a:cubicBezTo>
                    <a:pt x="5477" y="4620"/>
                    <a:pt x="5477" y="4739"/>
                    <a:pt x="5537" y="4798"/>
                  </a:cubicBezTo>
                  <a:lnTo>
                    <a:pt x="7430" y="6691"/>
                  </a:lnTo>
                  <a:cubicBezTo>
                    <a:pt x="7490" y="6751"/>
                    <a:pt x="7490" y="6846"/>
                    <a:pt x="7430" y="6906"/>
                  </a:cubicBezTo>
                  <a:lnTo>
                    <a:pt x="7406" y="6941"/>
                  </a:lnTo>
                  <a:cubicBezTo>
                    <a:pt x="7376" y="6971"/>
                    <a:pt x="7335" y="6986"/>
                    <a:pt x="7293" y="6986"/>
                  </a:cubicBezTo>
                  <a:cubicBezTo>
                    <a:pt x="7251" y="6986"/>
                    <a:pt x="7210" y="6971"/>
                    <a:pt x="7180" y="6941"/>
                  </a:cubicBezTo>
                  <a:lnTo>
                    <a:pt x="7120" y="6882"/>
                  </a:lnTo>
                  <a:lnTo>
                    <a:pt x="5120" y="4882"/>
                  </a:lnTo>
                  <a:cubicBezTo>
                    <a:pt x="5096" y="4852"/>
                    <a:pt x="5055" y="4837"/>
                    <a:pt x="5010" y="4837"/>
                  </a:cubicBezTo>
                  <a:cubicBezTo>
                    <a:pt x="4965" y="4837"/>
                    <a:pt x="4918" y="4852"/>
                    <a:pt x="4882" y="4882"/>
                  </a:cubicBezTo>
                  <a:cubicBezTo>
                    <a:pt x="4823" y="4941"/>
                    <a:pt x="4823" y="5060"/>
                    <a:pt x="4882" y="5120"/>
                  </a:cubicBezTo>
                  <a:lnTo>
                    <a:pt x="6882" y="7120"/>
                  </a:lnTo>
                  <a:cubicBezTo>
                    <a:pt x="6906" y="7144"/>
                    <a:pt x="6930" y="7191"/>
                    <a:pt x="6930" y="7227"/>
                  </a:cubicBezTo>
                  <a:cubicBezTo>
                    <a:pt x="6930" y="7251"/>
                    <a:pt x="6906" y="7299"/>
                    <a:pt x="6882" y="7322"/>
                  </a:cubicBezTo>
                  <a:lnTo>
                    <a:pt x="6835" y="7370"/>
                  </a:lnTo>
                  <a:cubicBezTo>
                    <a:pt x="6805" y="7400"/>
                    <a:pt x="6763" y="7415"/>
                    <a:pt x="6722" y="7415"/>
                  </a:cubicBezTo>
                  <a:cubicBezTo>
                    <a:pt x="6680" y="7415"/>
                    <a:pt x="6638" y="7400"/>
                    <a:pt x="6609" y="7370"/>
                  </a:cubicBezTo>
                  <a:lnTo>
                    <a:pt x="6478" y="7239"/>
                  </a:lnTo>
                  <a:lnTo>
                    <a:pt x="4799" y="5560"/>
                  </a:lnTo>
                  <a:cubicBezTo>
                    <a:pt x="4769" y="5530"/>
                    <a:pt x="4724" y="5516"/>
                    <a:pt x="4680" y="5516"/>
                  </a:cubicBezTo>
                  <a:cubicBezTo>
                    <a:pt x="4635" y="5516"/>
                    <a:pt x="4590" y="5530"/>
                    <a:pt x="4561" y="5560"/>
                  </a:cubicBezTo>
                  <a:cubicBezTo>
                    <a:pt x="4501" y="5620"/>
                    <a:pt x="4501" y="5739"/>
                    <a:pt x="4561" y="5798"/>
                  </a:cubicBezTo>
                  <a:lnTo>
                    <a:pt x="6239" y="7477"/>
                  </a:lnTo>
                  <a:cubicBezTo>
                    <a:pt x="6275" y="7501"/>
                    <a:pt x="6287" y="7537"/>
                    <a:pt x="6287" y="7584"/>
                  </a:cubicBezTo>
                  <a:cubicBezTo>
                    <a:pt x="6287" y="7620"/>
                    <a:pt x="6275" y="7656"/>
                    <a:pt x="6239" y="7680"/>
                  </a:cubicBezTo>
                  <a:lnTo>
                    <a:pt x="6180" y="7739"/>
                  </a:lnTo>
                  <a:cubicBezTo>
                    <a:pt x="6150" y="7769"/>
                    <a:pt x="6114" y="7784"/>
                    <a:pt x="6080" y="7784"/>
                  </a:cubicBezTo>
                  <a:cubicBezTo>
                    <a:pt x="6046" y="7784"/>
                    <a:pt x="6013" y="7769"/>
                    <a:pt x="5989" y="7739"/>
                  </a:cubicBezTo>
                  <a:lnTo>
                    <a:pt x="3037" y="4798"/>
                  </a:lnTo>
                  <a:cubicBezTo>
                    <a:pt x="2953" y="4703"/>
                    <a:pt x="2894" y="4584"/>
                    <a:pt x="2882" y="4453"/>
                  </a:cubicBezTo>
                  <a:cubicBezTo>
                    <a:pt x="2882" y="4393"/>
                    <a:pt x="2858" y="4334"/>
                    <a:pt x="2834" y="4274"/>
                  </a:cubicBezTo>
                  <a:cubicBezTo>
                    <a:pt x="2799" y="4215"/>
                    <a:pt x="2775" y="4167"/>
                    <a:pt x="2727" y="4131"/>
                  </a:cubicBezTo>
                  <a:lnTo>
                    <a:pt x="2418" y="3810"/>
                  </a:lnTo>
                  <a:lnTo>
                    <a:pt x="3811" y="2417"/>
                  </a:lnTo>
                  <a:close/>
                  <a:moveTo>
                    <a:pt x="5370" y="7572"/>
                  </a:moveTo>
                  <a:lnTo>
                    <a:pt x="5632" y="7846"/>
                  </a:lnTo>
                  <a:lnTo>
                    <a:pt x="5454" y="8025"/>
                  </a:lnTo>
                  <a:cubicBezTo>
                    <a:pt x="5430" y="8061"/>
                    <a:pt x="5394" y="8072"/>
                    <a:pt x="5346" y="8072"/>
                  </a:cubicBezTo>
                  <a:cubicBezTo>
                    <a:pt x="5311" y="8072"/>
                    <a:pt x="5275" y="8049"/>
                    <a:pt x="5251" y="8025"/>
                  </a:cubicBezTo>
                  <a:lnTo>
                    <a:pt x="5192" y="7965"/>
                  </a:lnTo>
                  <a:cubicBezTo>
                    <a:pt x="5156" y="7941"/>
                    <a:pt x="5144" y="7906"/>
                    <a:pt x="5144" y="7858"/>
                  </a:cubicBezTo>
                  <a:cubicBezTo>
                    <a:pt x="5144" y="7822"/>
                    <a:pt x="5156" y="7787"/>
                    <a:pt x="5192" y="7751"/>
                  </a:cubicBezTo>
                  <a:lnTo>
                    <a:pt x="5370" y="7572"/>
                  </a:lnTo>
                  <a:close/>
                  <a:moveTo>
                    <a:pt x="2251" y="0"/>
                  </a:moveTo>
                  <a:cubicBezTo>
                    <a:pt x="2203" y="0"/>
                    <a:pt x="2167" y="12"/>
                    <a:pt x="2132" y="48"/>
                  </a:cubicBezTo>
                  <a:lnTo>
                    <a:pt x="1394" y="786"/>
                  </a:lnTo>
                  <a:cubicBezTo>
                    <a:pt x="1334" y="845"/>
                    <a:pt x="1334" y="964"/>
                    <a:pt x="1394" y="1024"/>
                  </a:cubicBezTo>
                  <a:cubicBezTo>
                    <a:pt x="1423" y="1054"/>
                    <a:pt x="1468" y="1069"/>
                    <a:pt x="1513" y="1069"/>
                  </a:cubicBezTo>
                  <a:cubicBezTo>
                    <a:pt x="1557" y="1069"/>
                    <a:pt x="1602" y="1054"/>
                    <a:pt x="1632" y="1024"/>
                  </a:cubicBezTo>
                  <a:lnTo>
                    <a:pt x="2251" y="405"/>
                  </a:lnTo>
                  <a:lnTo>
                    <a:pt x="3156" y="1310"/>
                  </a:lnTo>
                  <a:lnTo>
                    <a:pt x="1334" y="3143"/>
                  </a:lnTo>
                  <a:lnTo>
                    <a:pt x="417" y="2238"/>
                  </a:lnTo>
                  <a:lnTo>
                    <a:pt x="1155" y="1500"/>
                  </a:lnTo>
                  <a:cubicBezTo>
                    <a:pt x="1215" y="1441"/>
                    <a:pt x="1215" y="1322"/>
                    <a:pt x="1155" y="1262"/>
                  </a:cubicBezTo>
                  <a:cubicBezTo>
                    <a:pt x="1126" y="1232"/>
                    <a:pt x="1081" y="1217"/>
                    <a:pt x="1036" y="1217"/>
                  </a:cubicBezTo>
                  <a:cubicBezTo>
                    <a:pt x="992" y="1217"/>
                    <a:pt x="947" y="1232"/>
                    <a:pt x="917" y="1262"/>
                  </a:cubicBezTo>
                  <a:lnTo>
                    <a:pt x="60" y="2119"/>
                  </a:lnTo>
                  <a:cubicBezTo>
                    <a:pt x="1" y="2179"/>
                    <a:pt x="1" y="2298"/>
                    <a:pt x="60" y="2357"/>
                  </a:cubicBezTo>
                  <a:lnTo>
                    <a:pt x="1191" y="3489"/>
                  </a:lnTo>
                  <a:cubicBezTo>
                    <a:pt x="1227" y="3512"/>
                    <a:pt x="1275" y="3524"/>
                    <a:pt x="1310" y="3524"/>
                  </a:cubicBezTo>
                  <a:cubicBezTo>
                    <a:pt x="1346" y="3524"/>
                    <a:pt x="1370" y="3512"/>
                    <a:pt x="1405" y="3500"/>
                  </a:cubicBezTo>
                  <a:lnTo>
                    <a:pt x="1953" y="4048"/>
                  </a:lnTo>
                  <a:cubicBezTo>
                    <a:pt x="1989" y="4084"/>
                    <a:pt x="2025" y="4096"/>
                    <a:pt x="2072" y="4096"/>
                  </a:cubicBezTo>
                  <a:cubicBezTo>
                    <a:pt x="2120" y="4096"/>
                    <a:pt x="2167" y="4084"/>
                    <a:pt x="2191" y="4048"/>
                  </a:cubicBezTo>
                  <a:lnTo>
                    <a:pt x="2501" y="4358"/>
                  </a:lnTo>
                  <a:cubicBezTo>
                    <a:pt x="2525" y="4382"/>
                    <a:pt x="2537" y="4393"/>
                    <a:pt x="2537" y="4405"/>
                  </a:cubicBezTo>
                  <a:cubicBezTo>
                    <a:pt x="2548" y="4417"/>
                    <a:pt x="2548" y="4453"/>
                    <a:pt x="2548" y="4465"/>
                  </a:cubicBezTo>
                  <a:cubicBezTo>
                    <a:pt x="2560" y="4679"/>
                    <a:pt x="2656" y="4882"/>
                    <a:pt x="2799" y="5036"/>
                  </a:cubicBezTo>
                  <a:lnTo>
                    <a:pt x="3632" y="5870"/>
                  </a:lnTo>
                  <a:lnTo>
                    <a:pt x="3180" y="6322"/>
                  </a:lnTo>
                  <a:cubicBezTo>
                    <a:pt x="2977" y="6525"/>
                    <a:pt x="2977" y="6846"/>
                    <a:pt x="3180" y="7037"/>
                  </a:cubicBezTo>
                  <a:lnTo>
                    <a:pt x="3203" y="7072"/>
                  </a:lnTo>
                  <a:cubicBezTo>
                    <a:pt x="3299" y="7156"/>
                    <a:pt x="3430" y="7215"/>
                    <a:pt x="3561" y="7215"/>
                  </a:cubicBezTo>
                  <a:lnTo>
                    <a:pt x="3632" y="7215"/>
                  </a:lnTo>
                  <a:cubicBezTo>
                    <a:pt x="3656" y="7310"/>
                    <a:pt x="3691" y="7382"/>
                    <a:pt x="3775" y="7453"/>
                  </a:cubicBezTo>
                  <a:lnTo>
                    <a:pt x="3799" y="7489"/>
                  </a:lnTo>
                  <a:cubicBezTo>
                    <a:pt x="3894" y="7572"/>
                    <a:pt x="4025" y="7632"/>
                    <a:pt x="4156" y="7632"/>
                  </a:cubicBezTo>
                  <a:lnTo>
                    <a:pt x="4203" y="7632"/>
                  </a:lnTo>
                  <a:cubicBezTo>
                    <a:pt x="4215" y="7727"/>
                    <a:pt x="4263" y="7811"/>
                    <a:pt x="4334" y="7870"/>
                  </a:cubicBezTo>
                  <a:lnTo>
                    <a:pt x="4382" y="7918"/>
                  </a:lnTo>
                  <a:cubicBezTo>
                    <a:pt x="4475" y="8011"/>
                    <a:pt x="4593" y="8062"/>
                    <a:pt x="4713" y="8062"/>
                  </a:cubicBezTo>
                  <a:cubicBezTo>
                    <a:pt x="4762" y="8062"/>
                    <a:pt x="4810" y="8054"/>
                    <a:pt x="4858" y="8037"/>
                  </a:cubicBezTo>
                  <a:cubicBezTo>
                    <a:pt x="4882" y="8096"/>
                    <a:pt x="4918" y="8156"/>
                    <a:pt x="4977" y="8215"/>
                  </a:cubicBezTo>
                  <a:lnTo>
                    <a:pt x="5037" y="8275"/>
                  </a:lnTo>
                  <a:cubicBezTo>
                    <a:pt x="5120" y="8370"/>
                    <a:pt x="5239" y="8406"/>
                    <a:pt x="5382" y="8406"/>
                  </a:cubicBezTo>
                  <a:cubicBezTo>
                    <a:pt x="5513" y="8406"/>
                    <a:pt x="5632" y="8370"/>
                    <a:pt x="5716" y="8275"/>
                  </a:cubicBezTo>
                  <a:lnTo>
                    <a:pt x="5918" y="8084"/>
                  </a:lnTo>
                  <a:cubicBezTo>
                    <a:pt x="5977" y="8108"/>
                    <a:pt x="6049" y="8132"/>
                    <a:pt x="6120" y="8132"/>
                  </a:cubicBezTo>
                  <a:cubicBezTo>
                    <a:pt x="6239" y="8132"/>
                    <a:pt x="6358" y="8084"/>
                    <a:pt x="6466" y="7989"/>
                  </a:cubicBezTo>
                  <a:lnTo>
                    <a:pt x="6525" y="7930"/>
                  </a:lnTo>
                  <a:cubicBezTo>
                    <a:pt x="6573" y="7894"/>
                    <a:pt x="6609" y="7834"/>
                    <a:pt x="6644" y="7751"/>
                  </a:cubicBezTo>
                  <a:cubicBezTo>
                    <a:pt x="6687" y="7763"/>
                    <a:pt x="6732" y="7769"/>
                    <a:pt x="6777" y="7769"/>
                  </a:cubicBezTo>
                  <a:cubicBezTo>
                    <a:pt x="6905" y="7769"/>
                    <a:pt x="7032" y="7720"/>
                    <a:pt x="7120" y="7632"/>
                  </a:cubicBezTo>
                  <a:lnTo>
                    <a:pt x="7168" y="7596"/>
                  </a:lnTo>
                  <a:cubicBezTo>
                    <a:pt x="7240" y="7513"/>
                    <a:pt x="7287" y="7441"/>
                    <a:pt x="7299" y="7358"/>
                  </a:cubicBezTo>
                  <a:cubicBezTo>
                    <a:pt x="7313" y="7359"/>
                    <a:pt x="7327" y="7360"/>
                    <a:pt x="7341" y="7360"/>
                  </a:cubicBezTo>
                  <a:cubicBezTo>
                    <a:pt x="7470" y="7360"/>
                    <a:pt x="7597" y="7311"/>
                    <a:pt x="7704" y="7203"/>
                  </a:cubicBezTo>
                  <a:lnTo>
                    <a:pt x="7728" y="7179"/>
                  </a:lnTo>
                  <a:cubicBezTo>
                    <a:pt x="7799" y="7096"/>
                    <a:pt x="7835" y="7025"/>
                    <a:pt x="7859" y="6941"/>
                  </a:cubicBezTo>
                  <a:cubicBezTo>
                    <a:pt x="7874" y="6943"/>
                    <a:pt x="7889" y="6943"/>
                    <a:pt x="7905" y="6943"/>
                  </a:cubicBezTo>
                  <a:cubicBezTo>
                    <a:pt x="8046" y="6943"/>
                    <a:pt x="8192" y="6894"/>
                    <a:pt x="8299" y="6787"/>
                  </a:cubicBezTo>
                  <a:lnTo>
                    <a:pt x="8323" y="6763"/>
                  </a:lnTo>
                  <a:cubicBezTo>
                    <a:pt x="8514" y="6560"/>
                    <a:pt x="8514" y="6239"/>
                    <a:pt x="8323" y="6048"/>
                  </a:cubicBezTo>
                  <a:lnTo>
                    <a:pt x="8144" y="5870"/>
                  </a:lnTo>
                  <a:lnTo>
                    <a:pt x="8680" y="5334"/>
                  </a:lnTo>
                  <a:cubicBezTo>
                    <a:pt x="8835" y="5179"/>
                    <a:pt x="8918" y="4989"/>
                    <a:pt x="8930" y="4763"/>
                  </a:cubicBezTo>
                  <a:cubicBezTo>
                    <a:pt x="8930" y="4751"/>
                    <a:pt x="8930" y="4715"/>
                    <a:pt x="8954" y="4703"/>
                  </a:cubicBezTo>
                  <a:cubicBezTo>
                    <a:pt x="8966" y="4691"/>
                    <a:pt x="8966" y="4679"/>
                    <a:pt x="8978" y="4655"/>
                  </a:cubicBezTo>
                  <a:lnTo>
                    <a:pt x="9287" y="4346"/>
                  </a:lnTo>
                  <a:cubicBezTo>
                    <a:pt x="9323" y="4382"/>
                    <a:pt x="9371" y="4393"/>
                    <a:pt x="9406" y="4393"/>
                  </a:cubicBezTo>
                  <a:cubicBezTo>
                    <a:pt x="9454" y="4393"/>
                    <a:pt x="9502" y="4382"/>
                    <a:pt x="9526" y="4346"/>
                  </a:cubicBezTo>
                  <a:lnTo>
                    <a:pt x="10085" y="3798"/>
                  </a:lnTo>
                  <a:cubicBezTo>
                    <a:pt x="10109" y="3810"/>
                    <a:pt x="10145" y="3822"/>
                    <a:pt x="10168" y="3822"/>
                  </a:cubicBezTo>
                  <a:cubicBezTo>
                    <a:pt x="10216" y="3822"/>
                    <a:pt x="10264" y="3810"/>
                    <a:pt x="10288" y="3786"/>
                  </a:cubicBezTo>
                  <a:lnTo>
                    <a:pt x="11419" y="2655"/>
                  </a:lnTo>
                  <a:cubicBezTo>
                    <a:pt x="11466" y="2560"/>
                    <a:pt x="11466" y="2465"/>
                    <a:pt x="11395" y="2393"/>
                  </a:cubicBezTo>
                  <a:lnTo>
                    <a:pt x="10490" y="1488"/>
                  </a:lnTo>
                  <a:cubicBezTo>
                    <a:pt x="10460" y="1459"/>
                    <a:pt x="10416" y="1444"/>
                    <a:pt x="10369" y="1444"/>
                  </a:cubicBezTo>
                  <a:cubicBezTo>
                    <a:pt x="10323" y="1444"/>
                    <a:pt x="10276" y="1459"/>
                    <a:pt x="10240" y="1488"/>
                  </a:cubicBezTo>
                  <a:cubicBezTo>
                    <a:pt x="10180" y="1548"/>
                    <a:pt x="10180" y="1667"/>
                    <a:pt x="10240" y="1726"/>
                  </a:cubicBezTo>
                  <a:lnTo>
                    <a:pt x="11038" y="2512"/>
                  </a:lnTo>
                  <a:lnTo>
                    <a:pt x="10121" y="3429"/>
                  </a:lnTo>
                  <a:lnTo>
                    <a:pt x="8299" y="1595"/>
                  </a:lnTo>
                  <a:lnTo>
                    <a:pt x="9204" y="691"/>
                  </a:lnTo>
                  <a:lnTo>
                    <a:pt x="9787" y="1262"/>
                  </a:lnTo>
                  <a:cubicBezTo>
                    <a:pt x="9817" y="1292"/>
                    <a:pt x="9862" y="1307"/>
                    <a:pt x="9907" y="1307"/>
                  </a:cubicBezTo>
                  <a:cubicBezTo>
                    <a:pt x="9951" y="1307"/>
                    <a:pt x="9996" y="1292"/>
                    <a:pt x="10026" y="1262"/>
                  </a:cubicBezTo>
                  <a:cubicBezTo>
                    <a:pt x="10085" y="1203"/>
                    <a:pt x="10085" y="1083"/>
                    <a:pt x="10026" y="1024"/>
                  </a:cubicBezTo>
                  <a:lnTo>
                    <a:pt x="9323" y="333"/>
                  </a:lnTo>
                  <a:cubicBezTo>
                    <a:pt x="9287" y="298"/>
                    <a:pt x="9252" y="286"/>
                    <a:pt x="9204" y="286"/>
                  </a:cubicBezTo>
                  <a:cubicBezTo>
                    <a:pt x="9156" y="286"/>
                    <a:pt x="9109" y="298"/>
                    <a:pt x="9085" y="333"/>
                  </a:cubicBezTo>
                  <a:lnTo>
                    <a:pt x="7954" y="1464"/>
                  </a:lnTo>
                  <a:cubicBezTo>
                    <a:pt x="7894" y="1524"/>
                    <a:pt x="7894" y="1607"/>
                    <a:pt x="7942" y="1667"/>
                  </a:cubicBezTo>
                  <a:lnTo>
                    <a:pt x="7382" y="2215"/>
                  </a:lnTo>
                  <a:cubicBezTo>
                    <a:pt x="7359" y="2250"/>
                    <a:pt x="7347" y="2298"/>
                    <a:pt x="7347" y="2334"/>
                  </a:cubicBezTo>
                  <a:cubicBezTo>
                    <a:pt x="7347" y="2381"/>
                    <a:pt x="7359" y="2429"/>
                    <a:pt x="7382" y="2453"/>
                  </a:cubicBezTo>
                  <a:lnTo>
                    <a:pt x="7240" y="2607"/>
                  </a:lnTo>
                  <a:cubicBezTo>
                    <a:pt x="7168" y="2679"/>
                    <a:pt x="7073" y="2738"/>
                    <a:pt x="6966" y="2786"/>
                  </a:cubicBezTo>
                  <a:cubicBezTo>
                    <a:pt x="6966" y="2738"/>
                    <a:pt x="6954" y="2691"/>
                    <a:pt x="6942" y="2655"/>
                  </a:cubicBezTo>
                  <a:cubicBezTo>
                    <a:pt x="6942" y="2631"/>
                    <a:pt x="6930" y="2619"/>
                    <a:pt x="6930" y="2607"/>
                  </a:cubicBezTo>
                  <a:cubicBezTo>
                    <a:pt x="6849" y="2476"/>
                    <a:pt x="6734" y="2344"/>
                    <a:pt x="6599" y="2344"/>
                  </a:cubicBezTo>
                  <a:cubicBezTo>
                    <a:pt x="6575" y="2344"/>
                    <a:pt x="6550" y="2349"/>
                    <a:pt x="6525" y="2357"/>
                  </a:cubicBezTo>
                  <a:cubicBezTo>
                    <a:pt x="6275" y="2441"/>
                    <a:pt x="5644" y="2500"/>
                    <a:pt x="4799" y="2548"/>
                  </a:cubicBezTo>
                  <a:cubicBezTo>
                    <a:pt x="4785" y="2549"/>
                    <a:pt x="4770" y="2549"/>
                    <a:pt x="4756" y="2549"/>
                  </a:cubicBezTo>
                  <a:cubicBezTo>
                    <a:pt x="4547" y="2549"/>
                    <a:pt x="4360" y="2467"/>
                    <a:pt x="4215" y="2322"/>
                  </a:cubicBezTo>
                  <a:lnTo>
                    <a:pt x="4072" y="2179"/>
                  </a:lnTo>
                  <a:cubicBezTo>
                    <a:pt x="4132" y="2119"/>
                    <a:pt x="4132" y="2000"/>
                    <a:pt x="4072" y="1941"/>
                  </a:cubicBezTo>
                  <a:lnTo>
                    <a:pt x="3513" y="1381"/>
                  </a:lnTo>
                  <a:cubicBezTo>
                    <a:pt x="3561" y="1322"/>
                    <a:pt x="3561" y="1238"/>
                    <a:pt x="3501" y="1179"/>
                  </a:cubicBezTo>
                  <a:lnTo>
                    <a:pt x="2370" y="48"/>
                  </a:lnTo>
                  <a:cubicBezTo>
                    <a:pt x="2346" y="12"/>
                    <a:pt x="2298" y="0"/>
                    <a:pt x="2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2" name="Google Shape;7552;p80"/>
            <p:cNvSpPr/>
            <p:nvPr/>
          </p:nvSpPr>
          <p:spPr>
            <a:xfrm>
              <a:off x="1399296" y="2419377"/>
              <a:ext cx="172054" cy="104924"/>
            </a:xfrm>
            <a:custGeom>
              <a:avLst/>
              <a:gdLst/>
              <a:ahLst/>
              <a:cxnLst/>
              <a:rect l="l" t="t" r="r" b="b"/>
              <a:pathLst>
                <a:path w="5431" h="3312" extrusionOk="0">
                  <a:moveTo>
                    <a:pt x="1561" y="323"/>
                  </a:moveTo>
                  <a:cubicBezTo>
                    <a:pt x="1787" y="323"/>
                    <a:pt x="2013" y="395"/>
                    <a:pt x="2215" y="514"/>
                  </a:cubicBezTo>
                  <a:cubicBezTo>
                    <a:pt x="2751" y="883"/>
                    <a:pt x="2894" y="1609"/>
                    <a:pt x="2537" y="2157"/>
                  </a:cubicBezTo>
                  <a:cubicBezTo>
                    <a:pt x="2313" y="2493"/>
                    <a:pt x="1942" y="2675"/>
                    <a:pt x="1558" y="2675"/>
                  </a:cubicBezTo>
                  <a:cubicBezTo>
                    <a:pt x="1452" y="2675"/>
                    <a:pt x="1345" y="2662"/>
                    <a:pt x="1239" y="2633"/>
                  </a:cubicBezTo>
                  <a:cubicBezTo>
                    <a:pt x="1218" y="2623"/>
                    <a:pt x="1201" y="2617"/>
                    <a:pt x="1185" y="2617"/>
                  </a:cubicBezTo>
                  <a:cubicBezTo>
                    <a:pt x="1165" y="2617"/>
                    <a:pt x="1146" y="2625"/>
                    <a:pt x="1120" y="2645"/>
                  </a:cubicBezTo>
                  <a:lnTo>
                    <a:pt x="656" y="2871"/>
                  </a:lnTo>
                  <a:lnTo>
                    <a:pt x="656" y="2871"/>
                  </a:lnTo>
                  <a:lnTo>
                    <a:pt x="679" y="2347"/>
                  </a:lnTo>
                  <a:cubicBezTo>
                    <a:pt x="679" y="2300"/>
                    <a:pt x="668" y="2276"/>
                    <a:pt x="656" y="2228"/>
                  </a:cubicBezTo>
                  <a:cubicBezTo>
                    <a:pt x="346" y="1824"/>
                    <a:pt x="310" y="1276"/>
                    <a:pt x="596" y="847"/>
                  </a:cubicBezTo>
                  <a:cubicBezTo>
                    <a:pt x="775" y="585"/>
                    <a:pt x="1025" y="407"/>
                    <a:pt x="1346" y="347"/>
                  </a:cubicBezTo>
                  <a:cubicBezTo>
                    <a:pt x="1418" y="335"/>
                    <a:pt x="1489" y="323"/>
                    <a:pt x="1561" y="323"/>
                  </a:cubicBezTo>
                  <a:close/>
                  <a:moveTo>
                    <a:pt x="3883" y="0"/>
                  </a:moveTo>
                  <a:cubicBezTo>
                    <a:pt x="3588" y="0"/>
                    <a:pt x="3291" y="87"/>
                    <a:pt x="3037" y="264"/>
                  </a:cubicBezTo>
                  <a:cubicBezTo>
                    <a:pt x="2942" y="323"/>
                    <a:pt x="2858" y="395"/>
                    <a:pt x="2787" y="478"/>
                  </a:cubicBezTo>
                  <a:lnTo>
                    <a:pt x="2739" y="526"/>
                  </a:lnTo>
                  <a:cubicBezTo>
                    <a:pt x="2644" y="419"/>
                    <a:pt x="2549" y="335"/>
                    <a:pt x="2442" y="264"/>
                  </a:cubicBezTo>
                  <a:cubicBezTo>
                    <a:pt x="2191" y="94"/>
                    <a:pt x="1906" y="11"/>
                    <a:pt x="1608" y="11"/>
                  </a:cubicBezTo>
                  <a:cubicBezTo>
                    <a:pt x="1510" y="11"/>
                    <a:pt x="1411" y="20"/>
                    <a:pt x="1311" y="38"/>
                  </a:cubicBezTo>
                  <a:cubicBezTo>
                    <a:pt x="906" y="109"/>
                    <a:pt x="584" y="347"/>
                    <a:pt x="358" y="681"/>
                  </a:cubicBezTo>
                  <a:cubicBezTo>
                    <a:pt x="1" y="1193"/>
                    <a:pt x="13" y="1883"/>
                    <a:pt x="382" y="2407"/>
                  </a:cubicBezTo>
                  <a:lnTo>
                    <a:pt x="358" y="3133"/>
                  </a:lnTo>
                  <a:cubicBezTo>
                    <a:pt x="358" y="3193"/>
                    <a:pt x="382" y="3252"/>
                    <a:pt x="429" y="3276"/>
                  </a:cubicBezTo>
                  <a:cubicBezTo>
                    <a:pt x="465" y="3300"/>
                    <a:pt x="489" y="3312"/>
                    <a:pt x="525" y="3312"/>
                  </a:cubicBezTo>
                  <a:cubicBezTo>
                    <a:pt x="549" y="3312"/>
                    <a:pt x="560" y="3312"/>
                    <a:pt x="596" y="3300"/>
                  </a:cubicBezTo>
                  <a:lnTo>
                    <a:pt x="1251" y="2979"/>
                  </a:lnTo>
                  <a:cubicBezTo>
                    <a:pt x="1369" y="3009"/>
                    <a:pt x="1489" y="3024"/>
                    <a:pt x="1608" y="3024"/>
                  </a:cubicBezTo>
                  <a:cubicBezTo>
                    <a:pt x="2040" y="3024"/>
                    <a:pt x="2459" y="2829"/>
                    <a:pt x="2739" y="2502"/>
                  </a:cubicBezTo>
                  <a:cubicBezTo>
                    <a:pt x="2751" y="2526"/>
                    <a:pt x="2751" y="2538"/>
                    <a:pt x="2763" y="2538"/>
                  </a:cubicBezTo>
                  <a:cubicBezTo>
                    <a:pt x="3049" y="2848"/>
                    <a:pt x="3466" y="3026"/>
                    <a:pt x="3882" y="3026"/>
                  </a:cubicBezTo>
                  <a:cubicBezTo>
                    <a:pt x="4001" y="3026"/>
                    <a:pt x="4120" y="3014"/>
                    <a:pt x="4228" y="2979"/>
                  </a:cubicBezTo>
                  <a:lnTo>
                    <a:pt x="4882" y="3300"/>
                  </a:lnTo>
                  <a:cubicBezTo>
                    <a:pt x="4906" y="3312"/>
                    <a:pt x="4930" y="3312"/>
                    <a:pt x="4954" y="3312"/>
                  </a:cubicBezTo>
                  <a:cubicBezTo>
                    <a:pt x="4990" y="3312"/>
                    <a:pt x="5013" y="3300"/>
                    <a:pt x="5049" y="3276"/>
                  </a:cubicBezTo>
                  <a:cubicBezTo>
                    <a:pt x="5085" y="3252"/>
                    <a:pt x="5121" y="3193"/>
                    <a:pt x="5121" y="3133"/>
                  </a:cubicBezTo>
                  <a:lnTo>
                    <a:pt x="5085" y="2407"/>
                  </a:lnTo>
                  <a:cubicBezTo>
                    <a:pt x="5359" y="1978"/>
                    <a:pt x="5430" y="1419"/>
                    <a:pt x="5251" y="943"/>
                  </a:cubicBezTo>
                  <a:cubicBezTo>
                    <a:pt x="5234" y="882"/>
                    <a:pt x="5173" y="840"/>
                    <a:pt x="5109" y="840"/>
                  </a:cubicBezTo>
                  <a:cubicBezTo>
                    <a:pt x="5085" y="840"/>
                    <a:pt x="5060" y="846"/>
                    <a:pt x="5037" y="859"/>
                  </a:cubicBezTo>
                  <a:cubicBezTo>
                    <a:pt x="4942" y="883"/>
                    <a:pt x="4894" y="990"/>
                    <a:pt x="4942" y="1074"/>
                  </a:cubicBezTo>
                  <a:cubicBezTo>
                    <a:pt x="5085" y="1466"/>
                    <a:pt x="5013" y="1895"/>
                    <a:pt x="4763" y="2228"/>
                  </a:cubicBezTo>
                  <a:cubicBezTo>
                    <a:pt x="4740" y="2252"/>
                    <a:pt x="4716" y="2300"/>
                    <a:pt x="4740" y="2347"/>
                  </a:cubicBezTo>
                  <a:lnTo>
                    <a:pt x="4763" y="2859"/>
                  </a:lnTo>
                  <a:lnTo>
                    <a:pt x="4299" y="2645"/>
                  </a:lnTo>
                  <a:cubicBezTo>
                    <a:pt x="4275" y="2621"/>
                    <a:pt x="4228" y="2621"/>
                    <a:pt x="4180" y="2621"/>
                  </a:cubicBezTo>
                  <a:cubicBezTo>
                    <a:pt x="4077" y="2651"/>
                    <a:pt x="3971" y="2665"/>
                    <a:pt x="3864" y="2665"/>
                  </a:cubicBezTo>
                  <a:cubicBezTo>
                    <a:pt x="3539" y="2665"/>
                    <a:pt x="3213" y="2533"/>
                    <a:pt x="2989" y="2300"/>
                  </a:cubicBezTo>
                  <a:cubicBezTo>
                    <a:pt x="2977" y="2288"/>
                    <a:pt x="2942" y="2252"/>
                    <a:pt x="2930" y="2228"/>
                  </a:cubicBezTo>
                  <a:cubicBezTo>
                    <a:pt x="2930" y="2205"/>
                    <a:pt x="2918" y="2205"/>
                    <a:pt x="2918" y="2193"/>
                  </a:cubicBezTo>
                  <a:cubicBezTo>
                    <a:pt x="3144" y="1752"/>
                    <a:pt x="3144" y="1240"/>
                    <a:pt x="2918" y="812"/>
                  </a:cubicBezTo>
                  <a:cubicBezTo>
                    <a:pt x="2918" y="800"/>
                    <a:pt x="2930" y="800"/>
                    <a:pt x="2930" y="776"/>
                  </a:cubicBezTo>
                  <a:cubicBezTo>
                    <a:pt x="2965" y="752"/>
                    <a:pt x="2977" y="716"/>
                    <a:pt x="3001" y="693"/>
                  </a:cubicBezTo>
                  <a:cubicBezTo>
                    <a:pt x="3061" y="633"/>
                    <a:pt x="3144" y="573"/>
                    <a:pt x="3216" y="526"/>
                  </a:cubicBezTo>
                  <a:cubicBezTo>
                    <a:pt x="3411" y="396"/>
                    <a:pt x="3639" y="332"/>
                    <a:pt x="3865" y="332"/>
                  </a:cubicBezTo>
                  <a:cubicBezTo>
                    <a:pt x="4134" y="332"/>
                    <a:pt x="4401" y="422"/>
                    <a:pt x="4609" y="597"/>
                  </a:cubicBezTo>
                  <a:cubicBezTo>
                    <a:pt x="4646" y="624"/>
                    <a:pt x="4686" y="636"/>
                    <a:pt x="4724" y="636"/>
                  </a:cubicBezTo>
                  <a:cubicBezTo>
                    <a:pt x="4770" y="636"/>
                    <a:pt x="4814" y="618"/>
                    <a:pt x="4847" y="585"/>
                  </a:cubicBezTo>
                  <a:cubicBezTo>
                    <a:pt x="4906" y="514"/>
                    <a:pt x="4894" y="407"/>
                    <a:pt x="4835" y="347"/>
                  </a:cubicBezTo>
                  <a:cubicBezTo>
                    <a:pt x="4566" y="117"/>
                    <a:pt x="4226" y="0"/>
                    <a:pt x="38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3" name="Google Shape;7553;p80"/>
            <p:cNvSpPr/>
            <p:nvPr/>
          </p:nvSpPr>
          <p:spPr>
            <a:xfrm>
              <a:off x="1428346" y="2463191"/>
              <a:ext cx="10581" cy="11341"/>
            </a:xfrm>
            <a:custGeom>
              <a:avLst/>
              <a:gdLst/>
              <a:ahLst/>
              <a:cxnLst/>
              <a:rect l="l" t="t" r="r" b="b"/>
              <a:pathLst>
                <a:path w="334" h="358" extrusionOk="0">
                  <a:moveTo>
                    <a:pt x="167" y="0"/>
                  </a:moveTo>
                  <a:cubicBezTo>
                    <a:pt x="84" y="0"/>
                    <a:pt x="1" y="72"/>
                    <a:pt x="1" y="155"/>
                  </a:cubicBezTo>
                  <a:lnTo>
                    <a:pt x="1" y="191"/>
                  </a:lnTo>
                  <a:cubicBezTo>
                    <a:pt x="1" y="274"/>
                    <a:pt x="84" y="357"/>
                    <a:pt x="167" y="357"/>
                  </a:cubicBezTo>
                  <a:cubicBezTo>
                    <a:pt x="263" y="357"/>
                    <a:pt x="334" y="274"/>
                    <a:pt x="334" y="191"/>
                  </a:cubicBezTo>
                  <a:lnTo>
                    <a:pt x="334" y="155"/>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4" name="Google Shape;7554;p80"/>
            <p:cNvSpPr/>
            <p:nvPr/>
          </p:nvSpPr>
          <p:spPr>
            <a:xfrm>
              <a:off x="1443426" y="2463191"/>
              <a:ext cx="10613" cy="11341"/>
            </a:xfrm>
            <a:custGeom>
              <a:avLst/>
              <a:gdLst/>
              <a:ahLst/>
              <a:cxnLst/>
              <a:rect l="l" t="t" r="r" b="b"/>
              <a:pathLst>
                <a:path w="335" h="358" extrusionOk="0">
                  <a:moveTo>
                    <a:pt x="168" y="0"/>
                  </a:moveTo>
                  <a:cubicBezTo>
                    <a:pt x="84" y="0"/>
                    <a:pt x="1" y="72"/>
                    <a:pt x="1" y="155"/>
                  </a:cubicBezTo>
                  <a:lnTo>
                    <a:pt x="1" y="191"/>
                  </a:lnTo>
                  <a:cubicBezTo>
                    <a:pt x="1" y="274"/>
                    <a:pt x="84" y="357"/>
                    <a:pt x="168" y="357"/>
                  </a:cubicBezTo>
                  <a:cubicBezTo>
                    <a:pt x="263" y="357"/>
                    <a:pt x="334" y="274"/>
                    <a:pt x="334" y="191"/>
                  </a:cubicBezTo>
                  <a:lnTo>
                    <a:pt x="334" y="155"/>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5" name="Google Shape;7555;p80"/>
            <p:cNvSpPr/>
            <p:nvPr/>
          </p:nvSpPr>
          <p:spPr>
            <a:xfrm>
              <a:off x="1458537" y="2463191"/>
              <a:ext cx="10581" cy="11341"/>
            </a:xfrm>
            <a:custGeom>
              <a:avLst/>
              <a:gdLst/>
              <a:ahLst/>
              <a:cxnLst/>
              <a:rect l="l" t="t" r="r" b="b"/>
              <a:pathLst>
                <a:path w="334" h="358" extrusionOk="0">
                  <a:moveTo>
                    <a:pt x="167" y="0"/>
                  </a:moveTo>
                  <a:cubicBezTo>
                    <a:pt x="83" y="0"/>
                    <a:pt x="0" y="72"/>
                    <a:pt x="0" y="155"/>
                  </a:cubicBezTo>
                  <a:lnTo>
                    <a:pt x="0" y="191"/>
                  </a:lnTo>
                  <a:cubicBezTo>
                    <a:pt x="0" y="274"/>
                    <a:pt x="83" y="357"/>
                    <a:pt x="167" y="357"/>
                  </a:cubicBezTo>
                  <a:cubicBezTo>
                    <a:pt x="262" y="357"/>
                    <a:pt x="333" y="274"/>
                    <a:pt x="333" y="191"/>
                  </a:cubicBezTo>
                  <a:lnTo>
                    <a:pt x="333" y="155"/>
                  </a:lnTo>
                  <a:cubicBezTo>
                    <a:pt x="333"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6" name="Google Shape;7556;p80"/>
            <p:cNvSpPr/>
            <p:nvPr/>
          </p:nvSpPr>
          <p:spPr>
            <a:xfrm>
              <a:off x="1502287" y="2463191"/>
              <a:ext cx="10201" cy="11341"/>
            </a:xfrm>
            <a:custGeom>
              <a:avLst/>
              <a:gdLst/>
              <a:ahLst/>
              <a:cxnLst/>
              <a:rect l="l" t="t" r="r" b="b"/>
              <a:pathLst>
                <a:path w="322" h="358" extrusionOk="0">
                  <a:moveTo>
                    <a:pt x="155" y="0"/>
                  </a:moveTo>
                  <a:cubicBezTo>
                    <a:pt x="72" y="0"/>
                    <a:pt x="0" y="72"/>
                    <a:pt x="0" y="155"/>
                  </a:cubicBezTo>
                  <a:lnTo>
                    <a:pt x="0" y="191"/>
                  </a:lnTo>
                  <a:cubicBezTo>
                    <a:pt x="0" y="274"/>
                    <a:pt x="72" y="357"/>
                    <a:pt x="155" y="357"/>
                  </a:cubicBezTo>
                  <a:cubicBezTo>
                    <a:pt x="250" y="357"/>
                    <a:pt x="322" y="274"/>
                    <a:pt x="322" y="191"/>
                  </a:cubicBezTo>
                  <a:lnTo>
                    <a:pt x="322" y="155"/>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7" name="Google Shape;7557;p80"/>
            <p:cNvSpPr/>
            <p:nvPr/>
          </p:nvSpPr>
          <p:spPr>
            <a:xfrm>
              <a:off x="1517367" y="2463191"/>
              <a:ext cx="10201" cy="11341"/>
            </a:xfrm>
            <a:custGeom>
              <a:avLst/>
              <a:gdLst/>
              <a:ahLst/>
              <a:cxnLst/>
              <a:rect l="l" t="t" r="r" b="b"/>
              <a:pathLst>
                <a:path w="322" h="358" extrusionOk="0">
                  <a:moveTo>
                    <a:pt x="155" y="0"/>
                  </a:moveTo>
                  <a:cubicBezTo>
                    <a:pt x="72" y="0"/>
                    <a:pt x="0" y="72"/>
                    <a:pt x="0" y="155"/>
                  </a:cubicBezTo>
                  <a:lnTo>
                    <a:pt x="0" y="191"/>
                  </a:lnTo>
                  <a:cubicBezTo>
                    <a:pt x="0" y="274"/>
                    <a:pt x="72" y="357"/>
                    <a:pt x="155" y="357"/>
                  </a:cubicBezTo>
                  <a:cubicBezTo>
                    <a:pt x="251" y="357"/>
                    <a:pt x="322" y="274"/>
                    <a:pt x="322" y="191"/>
                  </a:cubicBezTo>
                  <a:lnTo>
                    <a:pt x="322" y="155"/>
                  </a:lnTo>
                  <a:cubicBezTo>
                    <a:pt x="322" y="72"/>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8" name="Google Shape;7558;p80"/>
            <p:cNvSpPr/>
            <p:nvPr/>
          </p:nvSpPr>
          <p:spPr>
            <a:xfrm>
              <a:off x="1532067" y="2463191"/>
              <a:ext cx="10613" cy="11341"/>
            </a:xfrm>
            <a:custGeom>
              <a:avLst/>
              <a:gdLst/>
              <a:ahLst/>
              <a:cxnLst/>
              <a:rect l="l" t="t" r="r" b="b"/>
              <a:pathLst>
                <a:path w="335" h="358" extrusionOk="0">
                  <a:moveTo>
                    <a:pt x="168" y="0"/>
                  </a:moveTo>
                  <a:cubicBezTo>
                    <a:pt x="84" y="0"/>
                    <a:pt x="1" y="72"/>
                    <a:pt x="1" y="155"/>
                  </a:cubicBezTo>
                  <a:lnTo>
                    <a:pt x="1" y="191"/>
                  </a:lnTo>
                  <a:cubicBezTo>
                    <a:pt x="1" y="274"/>
                    <a:pt x="84" y="357"/>
                    <a:pt x="168" y="357"/>
                  </a:cubicBezTo>
                  <a:cubicBezTo>
                    <a:pt x="263" y="357"/>
                    <a:pt x="334" y="274"/>
                    <a:pt x="334" y="191"/>
                  </a:cubicBezTo>
                  <a:lnTo>
                    <a:pt x="334" y="155"/>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59" name="Google Shape;7559;p80"/>
          <p:cNvGrpSpPr/>
          <p:nvPr/>
        </p:nvGrpSpPr>
        <p:grpSpPr>
          <a:xfrm>
            <a:off x="861053" y="2414910"/>
            <a:ext cx="362134" cy="363623"/>
            <a:chOff x="861053" y="2414910"/>
            <a:chExt cx="362134" cy="363623"/>
          </a:xfrm>
        </p:grpSpPr>
        <p:sp>
          <p:nvSpPr>
            <p:cNvPr id="7560" name="Google Shape;7560;p80"/>
            <p:cNvSpPr/>
            <p:nvPr/>
          </p:nvSpPr>
          <p:spPr>
            <a:xfrm>
              <a:off x="965153" y="2609235"/>
              <a:ext cx="64912" cy="63677"/>
            </a:xfrm>
            <a:custGeom>
              <a:avLst/>
              <a:gdLst/>
              <a:ahLst/>
              <a:cxnLst/>
              <a:rect l="l" t="t" r="r" b="b"/>
              <a:pathLst>
                <a:path w="2049" h="2010" extrusionOk="0">
                  <a:moveTo>
                    <a:pt x="1382" y="1"/>
                  </a:moveTo>
                  <a:cubicBezTo>
                    <a:pt x="1337" y="1"/>
                    <a:pt x="1293" y="16"/>
                    <a:pt x="1263" y="45"/>
                  </a:cubicBezTo>
                  <a:lnTo>
                    <a:pt x="858" y="450"/>
                  </a:lnTo>
                  <a:cubicBezTo>
                    <a:pt x="798" y="510"/>
                    <a:pt x="798" y="629"/>
                    <a:pt x="858" y="688"/>
                  </a:cubicBezTo>
                  <a:cubicBezTo>
                    <a:pt x="888" y="718"/>
                    <a:pt x="932" y="733"/>
                    <a:pt x="977" y="733"/>
                  </a:cubicBezTo>
                  <a:cubicBezTo>
                    <a:pt x="1022" y="733"/>
                    <a:pt x="1066" y="718"/>
                    <a:pt x="1096" y="688"/>
                  </a:cubicBezTo>
                  <a:lnTo>
                    <a:pt x="1382" y="403"/>
                  </a:lnTo>
                  <a:lnTo>
                    <a:pt x="1620" y="641"/>
                  </a:lnTo>
                  <a:lnTo>
                    <a:pt x="656" y="1605"/>
                  </a:lnTo>
                  <a:lnTo>
                    <a:pt x="417" y="1367"/>
                  </a:lnTo>
                  <a:lnTo>
                    <a:pt x="620" y="1165"/>
                  </a:lnTo>
                  <a:cubicBezTo>
                    <a:pt x="679" y="1105"/>
                    <a:pt x="679" y="986"/>
                    <a:pt x="620" y="926"/>
                  </a:cubicBezTo>
                  <a:cubicBezTo>
                    <a:pt x="590" y="897"/>
                    <a:pt x="545" y="882"/>
                    <a:pt x="501" y="882"/>
                  </a:cubicBezTo>
                  <a:cubicBezTo>
                    <a:pt x="456" y="882"/>
                    <a:pt x="411" y="897"/>
                    <a:pt x="382" y="926"/>
                  </a:cubicBezTo>
                  <a:lnTo>
                    <a:pt x="60" y="1248"/>
                  </a:lnTo>
                  <a:cubicBezTo>
                    <a:pt x="1" y="1307"/>
                    <a:pt x="1" y="1427"/>
                    <a:pt x="60" y="1486"/>
                  </a:cubicBezTo>
                  <a:lnTo>
                    <a:pt x="537" y="1962"/>
                  </a:lnTo>
                  <a:cubicBezTo>
                    <a:pt x="560" y="1998"/>
                    <a:pt x="608" y="2010"/>
                    <a:pt x="656" y="2010"/>
                  </a:cubicBezTo>
                  <a:cubicBezTo>
                    <a:pt x="703" y="2010"/>
                    <a:pt x="739" y="1998"/>
                    <a:pt x="775" y="1962"/>
                  </a:cubicBezTo>
                  <a:lnTo>
                    <a:pt x="1977" y="760"/>
                  </a:lnTo>
                  <a:cubicBezTo>
                    <a:pt x="2049" y="676"/>
                    <a:pt x="2049" y="581"/>
                    <a:pt x="1977" y="522"/>
                  </a:cubicBezTo>
                  <a:lnTo>
                    <a:pt x="1501" y="45"/>
                  </a:lnTo>
                  <a:cubicBezTo>
                    <a:pt x="1471" y="16"/>
                    <a:pt x="1426" y="1"/>
                    <a:pt x="1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1" name="Google Shape;7561;p80"/>
            <p:cNvSpPr/>
            <p:nvPr/>
          </p:nvSpPr>
          <p:spPr>
            <a:xfrm>
              <a:off x="861053" y="2479854"/>
              <a:ext cx="298394" cy="298679"/>
            </a:xfrm>
            <a:custGeom>
              <a:avLst/>
              <a:gdLst/>
              <a:ahLst/>
              <a:cxnLst/>
              <a:rect l="l" t="t" r="r" b="b"/>
              <a:pathLst>
                <a:path w="9419" h="9428" extrusionOk="0">
                  <a:moveTo>
                    <a:pt x="6938" y="1115"/>
                  </a:moveTo>
                  <a:cubicBezTo>
                    <a:pt x="7280" y="1115"/>
                    <a:pt x="7617" y="1256"/>
                    <a:pt x="7883" y="1510"/>
                  </a:cubicBezTo>
                  <a:cubicBezTo>
                    <a:pt x="8156" y="1772"/>
                    <a:pt x="8287" y="2165"/>
                    <a:pt x="8275" y="2534"/>
                  </a:cubicBezTo>
                  <a:lnTo>
                    <a:pt x="6859" y="1117"/>
                  </a:lnTo>
                  <a:cubicBezTo>
                    <a:pt x="6885" y="1115"/>
                    <a:pt x="6912" y="1115"/>
                    <a:pt x="6938" y="1115"/>
                  </a:cubicBezTo>
                  <a:close/>
                  <a:moveTo>
                    <a:pt x="4799" y="2903"/>
                  </a:moveTo>
                  <a:lnTo>
                    <a:pt x="4954" y="3058"/>
                  </a:lnTo>
                  <a:lnTo>
                    <a:pt x="6335" y="4439"/>
                  </a:lnTo>
                  <a:lnTo>
                    <a:pt x="6490" y="4582"/>
                  </a:lnTo>
                  <a:lnTo>
                    <a:pt x="6311" y="4760"/>
                  </a:lnTo>
                  <a:lnTo>
                    <a:pt x="4620" y="3082"/>
                  </a:lnTo>
                  <a:lnTo>
                    <a:pt x="4799" y="2903"/>
                  </a:lnTo>
                  <a:close/>
                  <a:moveTo>
                    <a:pt x="751" y="7856"/>
                  </a:moveTo>
                  <a:lnTo>
                    <a:pt x="1525" y="8630"/>
                  </a:lnTo>
                  <a:lnTo>
                    <a:pt x="1156" y="9011"/>
                  </a:lnTo>
                  <a:lnTo>
                    <a:pt x="382" y="8237"/>
                  </a:lnTo>
                  <a:lnTo>
                    <a:pt x="751" y="7856"/>
                  </a:lnTo>
                  <a:close/>
                  <a:moveTo>
                    <a:pt x="5668" y="1"/>
                  </a:moveTo>
                  <a:cubicBezTo>
                    <a:pt x="5623" y="1"/>
                    <a:pt x="5579" y="16"/>
                    <a:pt x="5549" y="46"/>
                  </a:cubicBezTo>
                  <a:lnTo>
                    <a:pt x="5073" y="522"/>
                  </a:lnTo>
                  <a:cubicBezTo>
                    <a:pt x="5013" y="581"/>
                    <a:pt x="5013" y="700"/>
                    <a:pt x="5073" y="760"/>
                  </a:cubicBezTo>
                  <a:cubicBezTo>
                    <a:pt x="5102" y="790"/>
                    <a:pt x="5147" y="805"/>
                    <a:pt x="5192" y="805"/>
                  </a:cubicBezTo>
                  <a:cubicBezTo>
                    <a:pt x="5236" y="805"/>
                    <a:pt x="5281" y="790"/>
                    <a:pt x="5311" y="760"/>
                  </a:cubicBezTo>
                  <a:lnTo>
                    <a:pt x="5668" y="403"/>
                  </a:lnTo>
                  <a:lnTo>
                    <a:pt x="9014" y="3760"/>
                  </a:lnTo>
                  <a:lnTo>
                    <a:pt x="8549" y="4213"/>
                  </a:lnTo>
                  <a:cubicBezTo>
                    <a:pt x="8287" y="4487"/>
                    <a:pt x="7942" y="4618"/>
                    <a:pt x="7573" y="4618"/>
                  </a:cubicBezTo>
                  <a:cubicBezTo>
                    <a:pt x="7204" y="4618"/>
                    <a:pt x="6859" y="4475"/>
                    <a:pt x="6585" y="4213"/>
                  </a:cubicBezTo>
                  <a:lnTo>
                    <a:pt x="5906" y="3534"/>
                  </a:lnTo>
                  <a:lnTo>
                    <a:pt x="5216" y="2844"/>
                  </a:lnTo>
                  <a:cubicBezTo>
                    <a:pt x="4799" y="2427"/>
                    <a:pt x="4704" y="1796"/>
                    <a:pt x="4954" y="1260"/>
                  </a:cubicBezTo>
                  <a:cubicBezTo>
                    <a:pt x="5001" y="1165"/>
                    <a:pt x="4954" y="1081"/>
                    <a:pt x="4882" y="1034"/>
                  </a:cubicBezTo>
                  <a:cubicBezTo>
                    <a:pt x="4856" y="1020"/>
                    <a:pt x="4830" y="1015"/>
                    <a:pt x="4806" y="1015"/>
                  </a:cubicBezTo>
                  <a:cubicBezTo>
                    <a:pt x="4743" y="1015"/>
                    <a:pt x="4690" y="1054"/>
                    <a:pt x="4656" y="1105"/>
                  </a:cubicBezTo>
                  <a:cubicBezTo>
                    <a:pt x="4418" y="1593"/>
                    <a:pt x="4430" y="2165"/>
                    <a:pt x="4668" y="2629"/>
                  </a:cubicBezTo>
                  <a:lnTo>
                    <a:pt x="4299" y="2998"/>
                  </a:lnTo>
                  <a:cubicBezTo>
                    <a:pt x="4263" y="3022"/>
                    <a:pt x="4251" y="3070"/>
                    <a:pt x="4251" y="3117"/>
                  </a:cubicBezTo>
                  <a:cubicBezTo>
                    <a:pt x="4251" y="3165"/>
                    <a:pt x="4263" y="3201"/>
                    <a:pt x="4299" y="3236"/>
                  </a:cubicBezTo>
                  <a:lnTo>
                    <a:pt x="4442" y="3379"/>
                  </a:lnTo>
                  <a:lnTo>
                    <a:pt x="489" y="7344"/>
                  </a:lnTo>
                  <a:cubicBezTo>
                    <a:pt x="453" y="7368"/>
                    <a:pt x="441" y="7416"/>
                    <a:pt x="441" y="7463"/>
                  </a:cubicBezTo>
                  <a:cubicBezTo>
                    <a:pt x="441" y="7511"/>
                    <a:pt x="453" y="7547"/>
                    <a:pt x="489" y="7582"/>
                  </a:cubicBezTo>
                  <a:lnTo>
                    <a:pt x="548" y="7642"/>
                  </a:lnTo>
                  <a:lnTo>
                    <a:pt x="60" y="8130"/>
                  </a:lnTo>
                  <a:cubicBezTo>
                    <a:pt x="1" y="8189"/>
                    <a:pt x="1" y="8309"/>
                    <a:pt x="60" y="8368"/>
                  </a:cubicBezTo>
                  <a:lnTo>
                    <a:pt x="1072" y="9380"/>
                  </a:lnTo>
                  <a:cubicBezTo>
                    <a:pt x="1096" y="9416"/>
                    <a:pt x="1144" y="9428"/>
                    <a:pt x="1191" y="9428"/>
                  </a:cubicBezTo>
                  <a:cubicBezTo>
                    <a:pt x="1227" y="9428"/>
                    <a:pt x="1275" y="9404"/>
                    <a:pt x="1310" y="9380"/>
                  </a:cubicBezTo>
                  <a:lnTo>
                    <a:pt x="1798" y="8892"/>
                  </a:lnTo>
                  <a:lnTo>
                    <a:pt x="1858" y="8951"/>
                  </a:lnTo>
                  <a:cubicBezTo>
                    <a:pt x="1882" y="8975"/>
                    <a:pt x="1929" y="8987"/>
                    <a:pt x="1977" y="8987"/>
                  </a:cubicBezTo>
                  <a:cubicBezTo>
                    <a:pt x="2025" y="8987"/>
                    <a:pt x="2060" y="8975"/>
                    <a:pt x="2096" y="8951"/>
                  </a:cubicBezTo>
                  <a:lnTo>
                    <a:pt x="3251" y="7785"/>
                  </a:lnTo>
                  <a:cubicBezTo>
                    <a:pt x="3311" y="7725"/>
                    <a:pt x="3311" y="7606"/>
                    <a:pt x="3251" y="7547"/>
                  </a:cubicBezTo>
                  <a:cubicBezTo>
                    <a:pt x="3221" y="7517"/>
                    <a:pt x="3177" y="7502"/>
                    <a:pt x="3132" y="7502"/>
                  </a:cubicBezTo>
                  <a:cubicBezTo>
                    <a:pt x="3087" y="7502"/>
                    <a:pt x="3043" y="7517"/>
                    <a:pt x="3013" y="7547"/>
                  </a:cubicBezTo>
                  <a:lnTo>
                    <a:pt x="1977" y="8594"/>
                  </a:lnTo>
                  <a:lnTo>
                    <a:pt x="1918" y="8535"/>
                  </a:lnTo>
                  <a:lnTo>
                    <a:pt x="905" y="7523"/>
                  </a:lnTo>
                  <a:lnTo>
                    <a:pt x="846" y="7463"/>
                  </a:lnTo>
                  <a:lnTo>
                    <a:pt x="4680" y="3617"/>
                  </a:lnTo>
                  <a:lnTo>
                    <a:pt x="5835" y="4772"/>
                  </a:lnTo>
                  <a:lnTo>
                    <a:pt x="3489" y="7106"/>
                  </a:lnTo>
                  <a:cubicBezTo>
                    <a:pt x="3430" y="7166"/>
                    <a:pt x="3430" y="7285"/>
                    <a:pt x="3489" y="7344"/>
                  </a:cubicBezTo>
                  <a:cubicBezTo>
                    <a:pt x="3525" y="7368"/>
                    <a:pt x="3572" y="7392"/>
                    <a:pt x="3608" y="7392"/>
                  </a:cubicBezTo>
                  <a:cubicBezTo>
                    <a:pt x="3656" y="7392"/>
                    <a:pt x="3703" y="7368"/>
                    <a:pt x="3727" y="7344"/>
                  </a:cubicBezTo>
                  <a:lnTo>
                    <a:pt x="6073" y="5010"/>
                  </a:lnTo>
                  <a:lnTo>
                    <a:pt x="6216" y="5153"/>
                  </a:lnTo>
                  <a:cubicBezTo>
                    <a:pt x="6251" y="5189"/>
                    <a:pt x="6287" y="5201"/>
                    <a:pt x="6335" y="5201"/>
                  </a:cubicBezTo>
                  <a:cubicBezTo>
                    <a:pt x="6382" y="5201"/>
                    <a:pt x="6430" y="5189"/>
                    <a:pt x="6454" y="5153"/>
                  </a:cubicBezTo>
                  <a:lnTo>
                    <a:pt x="6811" y="4796"/>
                  </a:lnTo>
                  <a:cubicBezTo>
                    <a:pt x="7049" y="4915"/>
                    <a:pt x="7323" y="4975"/>
                    <a:pt x="7585" y="4975"/>
                  </a:cubicBezTo>
                  <a:cubicBezTo>
                    <a:pt x="8049" y="4975"/>
                    <a:pt x="8478" y="4796"/>
                    <a:pt x="8811" y="4475"/>
                  </a:cubicBezTo>
                  <a:lnTo>
                    <a:pt x="9383" y="3891"/>
                  </a:lnTo>
                  <a:cubicBezTo>
                    <a:pt x="9418" y="3784"/>
                    <a:pt x="9418" y="3677"/>
                    <a:pt x="9359" y="3617"/>
                  </a:cubicBezTo>
                  <a:lnTo>
                    <a:pt x="8573" y="2832"/>
                  </a:lnTo>
                  <a:cubicBezTo>
                    <a:pt x="8704" y="2272"/>
                    <a:pt x="8537" y="1689"/>
                    <a:pt x="8121" y="1284"/>
                  </a:cubicBezTo>
                  <a:cubicBezTo>
                    <a:pt x="7809" y="972"/>
                    <a:pt x="7384" y="795"/>
                    <a:pt x="6956" y="795"/>
                  </a:cubicBezTo>
                  <a:cubicBezTo>
                    <a:pt x="6827" y="795"/>
                    <a:pt x="6699" y="810"/>
                    <a:pt x="6573" y="843"/>
                  </a:cubicBezTo>
                  <a:lnTo>
                    <a:pt x="5787" y="46"/>
                  </a:lnTo>
                  <a:cubicBezTo>
                    <a:pt x="5757" y="16"/>
                    <a:pt x="5713" y="1"/>
                    <a:pt x="5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2" name="Google Shape;7562;p80"/>
            <p:cNvSpPr/>
            <p:nvPr/>
          </p:nvSpPr>
          <p:spPr>
            <a:xfrm>
              <a:off x="1128875" y="2455366"/>
              <a:ext cx="54711" cy="53856"/>
            </a:xfrm>
            <a:custGeom>
              <a:avLst/>
              <a:gdLst/>
              <a:ahLst/>
              <a:cxnLst/>
              <a:rect l="l" t="t" r="r" b="b"/>
              <a:pathLst>
                <a:path w="1727" h="1700" extrusionOk="0">
                  <a:moveTo>
                    <a:pt x="1548" y="0"/>
                  </a:moveTo>
                  <a:cubicBezTo>
                    <a:pt x="1503" y="0"/>
                    <a:pt x="1459" y="15"/>
                    <a:pt x="1429" y="45"/>
                  </a:cubicBezTo>
                  <a:lnTo>
                    <a:pt x="60" y="1414"/>
                  </a:lnTo>
                  <a:cubicBezTo>
                    <a:pt x="0" y="1473"/>
                    <a:pt x="0" y="1592"/>
                    <a:pt x="60" y="1652"/>
                  </a:cubicBezTo>
                  <a:cubicBezTo>
                    <a:pt x="83" y="1688"/>
                    <a:pt x="131" y="1700"/>
                    <a:pt x="179" y="1700"/>
                  </a:cubicBezTo>
                  <a:cubicBezTo>
                    <a:pt x="214" y="1700"/>
                    <a:pt x="262" y="1688"/>
                    <a:pt x="298" y="1652"/>
                  </a:cubicBezTo>
                  <a:lnTo>
                    <a:pt x="1667" y="283"/>
                  </a:lnTo>
                  <a:cubicBezTo>
                    <a:pt x="1726" y="223"/>
                    <a:pt x="1726" y="104"/>
                    <a:pt x="1667" y="45"/>
                  </a:cubicBezTo>
                  <a:cubicBezTo>
                    <a:pt x="1637" y="15"/>
                    <a:pt x="1592" y="0"/>
                    <a:pt x="1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3" name="Google Shape;7563;p80"/>
            <p:cNvSpPr/>
            <p:nvPr/>
          </p:nvSpPr>
          <p:spPr>
            <a:xfrm>
              <a:off x="1099445" y="2414910"/>
              <a:ext cx="10581" cy="71692"/>
            </a:xfrm>
            <a:custGeom>
              <a:avLst/>
              <a:gdLst/>
              <a:ahLst/>
              <a:cxnLst/>
              <a:rect l="l" t="t" r="r" b="b"/>
              <a:pathLst>
                <a:path w="334" h="2263" extrusionOk="0">
                  <a:moveTo>
                    <a:pt x="167" y="0"/>
                  </a:moveTo>
                  <a:cubicBezTo>
                    <a:pt x="72" y="0"/>
                    <a:pt x="0" y="72"/>
                    <a:pt x="0" y="167"/>
                  </a:cubicBezTo>
                  <a:lnTo>
                    <a:pt x="0" y="2096"/>
                  </a:lnTo>
                  <a:cubicBezTo>
                    <a:pt x="0" y="2191"/>
                    <a:pt x="72" y="2262"/>
                    <a:pt x="167" y="2262"/>
                  </a:cubicBezTo>
                  <a:cubicBezTo>
                    <a:pt x="250" y="2262"/>
                    <a:pt x="334" y="2191"/>
                    <a:pt x="334" y="2096"/>
                  </a:cubicBezTo>
                  <a:lnTo>
                    <a:pt x="334" y="167"/>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4" name="Google Shape;7564;p80"/>
            <p:cNvSpPr/>
            <p:nvPr/>
          </p:nvSpPr>
          <p:spPr>
            <a:xfrm>
              <a:off x="1151495" y="2528420"/>
              <a:ext cx="71692" cy="10613"/>
            </a:xfrm>
            <a:custGeom>
              <a:avLst/>
              <a:gdLst/>
              <a:ahLst/>
              <a:cxnLst/>
              <a:rect l="l" t="t" r="r" b="b"/>
              <a:pathLst>
                <a:path w="2263" h="335" extrusionOk="0">
                  <a:moveTo>
                    <a:pt x="155" y="1"/>
                  </a:moveTo>
                  <a:cubicBezTo>
                    <a:pt x="72" y="1"/>
                    <a:pt x="0" y="84"/>
                    <a:pt x="0" y="168"/>
                  </a:cubicBezTo>
                  <a:cubicBezTo>
                    <a:pt x="0" y="263"/>
                    <a:pt x="72" y="334"/>
                    <a:pt x="155" y="334"/>
                  </a:cubicBezTo>
                  <a:lnTo>
                    <a:pt x="2096" y="334"/>
                  </a:lnTo>
                  <a:cubicBezTo>
                    <a:pt x="2179" y="334"/>
                    <a:pt x="2263" y="263"/>
                    <a:pt x="2263" y="168"/>
                  </a:cubicBezTo>
                  <a:cubicBezTo>
                    <a:pt x="2263" y="84"/>
                    <a:pt x="2203" y="1"/>
                    <a:pt x="2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65" name="Google Shape;7565;p80"/>
          <p:cNvGrpSpPr/>
          <p:nvPr/>
        </p:nvGrpSpPr>
        <p:grpSpPr>
          <a:xfrm>
            <a:off x="7594288" y="2415259"/>
            <a:ext cx="279513" cy="355735"/>
            <a:chOff x="7594288" y="2415259"/>
            <a:chExt cx="279513" cy="355735"/>
          </a:xfrm>
        </p:grpSpPr>
        <p:sp>
          <p:nvSpPr>
            <p:cNvPr id="7566" name="Google Shape;7566;p80"/>
            <p:cNvSpPr/>
            <p:nvPr/>
          </p:nvSpPr>
          <p:spPr>
            <a:xfrm>
              <a:off x="7696108" y="2531841"/>
              <a:ext cx="10233" cy="16220"/>
            </a:xfrm>
            <a:custGeom>
              <a:avLst/>
              <a:gdLst/>
              <a:ahLst/>
              <a:cxnLst/>
              <a:rect l="l" t="t" r="r" b="b"/>
              <a:pathLst>
                <a:path w="323" h="512" extrusionOk="0">
                  <a:moveTo>
                    <a:pt x="167" y="0"/>
                  </a:moveTo>
                  <a:cubicBezTo>
                    <a:pt x="72" y="0"/>
                    <a:pt x="1" y="71"/>
                    <a:pt x="1" y="167"/>
                  </a:cubicBezTo>
                  <a:lnTo>
                    <a:pt x="1" y="345"/>
                  </a:lnTo>
                  <a:cubicBezTo>
                    <a:pt x="1" y="429"/>
                    <a:pt x="72" y="512"/>
                    <a:pt x="167" y="512"/>
                  </a:cubicBezTo>
                  <a:cubicBezTo>
                    <a:pt x="251" y="512"/>
                    <a:pt x="322" y="429"/>
                    <a:pt x="322" y="345"/>
                  </a:cubicBezTo>
                  <a:lnTo>
                    <a:pt x="322" y="167"/>
                  </a:lnTo>
                  <a:cubicBezTo>
                    <a:pt x="322" y="71"/>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7" name="Google Shape;7567;p80"/>
            <p:cNvSpPr/>
            <p:nvPr/>
          </p:nvSpPr>
          <p:spPr>
            <a:xfrm>
              <a:off x="7762889" y="2531841"/>
              <a:ext cx="10581" cy="16220"/>
            </a:xfrm>
            <a:custGeom>
              <a:avLst/>
              <a:gdLst/>
              <a:ahLst/>
              <a:cxnLst/>
              <a:rect l="l" t="t" r="r" b="b"/>
              <a:pathLst>
                <a:path w="334" h="512" extrusionOk="0">
                  <a:moveTo>
                    <a:pt x="167" y="0"/>
                  </a:moveTo>
                  <a:cubicBezTo>
                    <a:pt x="84" y="0"/>
                    <a:pt x="0" y="71"/>
                    <a:pt x="0" y="167"/>
                  </a:cubicBezTo>
                  <a:lnTo>
                    <a:pt x="0" y="345"/>
                  </a:lnTo>
                  <a:cubicBezTo>
                    <a:pt x="0" y="429"/>
                    <a:pt x="84" y="512"/>
                    <a:pt x="167" y="512"/>
                  </a:cubicBezTo>
                  <a:cubicBezTo>
                    <a:pt x="262" y="512"/>
                    <a:pt x="334" y="429"/>
                    <a:pt x="334" y="345"/>
                  </a:cubicBezTo>
                  <a:lnTo>
                    <a:pt x="334" y="167"/>
                  </a:lnTo>
                  <a:cubicBezTo>
                    <a:pt x="334"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8" name="Google Shape;7568;p80"/>
            <p:cNvSpPr/>
            <p:nvPr/>
          </p:nvSpPr>
          <p:spPr>
            <a:xfrm>
              <a:off x="7711948" y="2571156"/>
              <a:ext cx="45302" cy="15777"/>
            </a:xfrm>
            <a:custGeom>
              <a:avLst/>
              <a:gdLst/>
              <a:ahLst/>
              <a:cxnLst/>
              <a:rect l="l" t="t" r="r" b="b"/>
              <a:pathLst>
                <a:path w="1430" h="498" extrusionOk="0">
                  <a:moveTo>
                    <a:pt x="188" y="0"/>
                  </a:moveTo>
                  <a:cubicBezTo>
                    <a:pt x="147" y="0"/>
                    <a:pt x="102" y="15"/>
                    <a:pt x="60" y="45"/>
                  </a:cubicBezTo>
                  <a:cubicBezTo>
                    <a:pt x="1" y="93"/>
                    <a:pt x="1" y="200"/>
                    <a:pt x="60" y="283"/>
                  </a:cubicBezTo>
                  <a:cubicBezTo>
                    <a:pt x="215" y="414"/>
                    <a:pt x="453" y="497"/>
                    <a:pt x="703" y="497"/>
                  </a:cubicBezTo>
                  <a:cubicBezTo>
                    <a:pt x="977" y="497"/>
                    <a:pt x="1215" y="414"/>
                    <a:pt x="1346" y="283"/>
                  </a:cubicBezTo>
                  <a:cubicBezTo>
                    <a:pt x="1430" y="223"/>
                    <a:pt x="1430" y="116"/>
                    <a:pt x="1370" y="45"/>
                  </a:cubicBezTo>
                  <a:cubicBezTo>
                    <a:pt x="1340" y="15"/>
                    <a:pt x="1302" y="0"/>
                    <a:pt x="1260" y="0"/>
                  </a:cubicBezTo>
                  <a:cubicBezTo>
                    <a:pt x="1218" y="0"/>
                    <a:pt x="1174" y="15"/>
                    <a:pt x="1132" y="45"/>
                  </a:cubicBezTo>
                  <a:cubicBezTo>
                    <a:pt x="1072" y="93"/>
                    <a:pt x="930" y="176"/>
                    <a:pt x="715" y="176"/>
                  </a:cubicBezTo>
                  <a:cubicBezTo>
                    <a:pt x="513" y="176"/>
                    <a:pt x="358" y="93"/>
                    <a:pt x="298" y="45"/>
                  </a:cubicBezTo>
                  <a:cubicBezTo>
                    <a:pt x="269"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9" name="Google Shape;7569;p80"/>
            <p:cNvSpPr/>
            <p:nvPr/>
          </p:nvSpPr>
          <p:spPr>
            <a:xfrm>
              <a:off x="7594288" y="2415259"/>
              <a:ext cx="279513" cy="355735"/>
            </a:xfrm>
            <a:custGeom>
              <a:avLst/>
              <a:gdLst/>
              <a:ahLst/>
              <a:cxnLst/>
              <a:rect l="l" t="t" r="r" b="b"/>
              <a:pathLst>
                <a:path w="8823" h="11229" extrusionOk="0">
                  <a:moveTo>
                    <a:pt x="6846" y="2323"/>
                  </a:moveTo>
                  <a:lnTo>
                    <a:pt x="6751" y="3501"/>
                  </a:lnTo>
                  <a:lnTo>
                    <a:pt x="6727" y="3501"/>
                  </a:lnTo>
                  <a:cubicBezTo>
                    <a:pt x="6620" y="3501"/>
                    <a:pt x="6537" y="3418"/>
                    <a:pt x="6537" y="3311"/>
                  </a:cubicBezTo>
                  <a:lnTo>
                    <a:pt x="6537" y="2406"/>
                  </a:lnTo>
                  <a:cubicBezTo>
                    <a:pt x="6632" y="2406"/>
                    <a:pt x="6739" y="2370"/>
                    <a:pt x="6846" y="2323"/>
                  </a:cubicBezTo>
                  <a:close/>
                  <a:moveTo>
                    <a:pt x="6358" y="346"/>
                  </a:moveTo>
                  <a:cubicBezTo>
                    <a:pt x="6846" y="346"/>
                    <a:pt x="7251" y="751"/>
                    <a:pt x="7251" y="1239"/>
                  </a:cubicBezTo>
                  <a:cubicBezTo>
                    <a:pt x="7251" y="1727"/>
                    <a:pt x="6846" y="2132"/>
                    <a:pt x="6358" y="2132"/>
                  </a:cubicBezTo>
                  <a:cubicBezTo>
                    <a:pt x="6037" y="2132"/>
                    <a:pt x="5739" y="1954"/>
                    <a:pt x="5584" y="1680"/>
                  </a:cubicBezTo>
                  <a:cubicBezTo>
                    <a:pt x="5551" y="1630"/>
                    <a:pt x="5490" y="1604"/>
                    <a:pt x="5432" y="1604"/>
                  </a:cubicBezTo>
                  <a:cubicBezTo>
                    <a:pt x="5406" y="1604"/>
                    <a:pt x="5380" y="1609"/>
                    <a:pt x="5358" y="1620"/>
                  </a:cubicBezTo>
                  <a:cubicBezTo>
                    <a:pt x="5286" y="1668"/>
                    <a:pt x="5251" y="1775"/>
                    <a:pt x="5298" y="1846"/>
                  </a:cubicBezTo>
                  <a:cubicBezTo>
                    <a:pt x="5310" y="1858"/>
                    <a:pt x="5310" y="1882"/>
                    <a:pt x="5322" y="1894"/>
                  </a:cubicBezTo>
                  <a:cubicBezTo>
                    <a:pt x="5263" y="1942"/>
                    <a:pt x="5191" y="1954"/>
                    <a:pt x="5120" y="1954"/>
                  </a:cubicBezTo>
                  <a:cubicBezTo>
                    <a:pt x="4917" y="1954"/>
                    <a:pt x="4763" y="1787"/>
                    <a:pt x="4763" y="1596"/>
                  </a:cubicBezTo>
                  <a:cubicBezTo>
                    <a:pt x="4763" y="1501"/>
                    <a:pt x="4679" y="1430"/>
                    <a:pt x="4596" y="1430"/>
                  </a:cubicBezTo>
                  <a:cubicBezTo>
                    <a:pt x="4513" y="1430"/>
                    <a:pt x="4429" y="1501"/>
                    <a:pt x="4429" y="1596"/>
                  </a:cubicBezTo>
                  <a:cubicBezTo>
                    <a:pt x="4429" y="1977"/>
                    <a:pt x="4739" y="2299"/>
                    <a:pt x="5132" y="2299"/>
                  </a:cubicBezTo>
                  <a:cubicBezTo>
                    <a:pt x="5286" y="2299"/>
                    <a:pt x="5429" y="2251"/>
                    <a:pt x="5548" y="2156"/>
                  </a:cubicBezTo>
                  <a:cubicBezTo>
                    <a:pt x="5727" y="2323"/>
                    <a:pt x="5965" y="2430"/>
                    <a:pt x="6215" y="2454"/>
                  </a:cubicBezTo>
                  <a:lnTo>
                    <a:pt x="6215" y="3347"/>
                  </a:lnTo>
                  <a:cubicBezTo>
                    <a:pt x="6215" y="3632"/>
                    <a:pt x="6453" y="3871"/>
                    <a:pt x="6739" y="3871"/>
                  </a:cubicBezTo>
                  <a:lnTo>
                    <a:pt x="7001" y="3871"/>
                  </a:lnTo>
                  <a:cubicBezTo>
                    <a:pt x="7084" y="3871"/>
                    <a:pt x="7156" y="3906"/>
                    <a:pt x="7215" y="3966"/>
                  </a:cubicBezTo>
                  <a:cubicBezTo>
                    <a:pt x="7275" y="4025"/>
                    <a:pt x="7287" y="4097"/>
                    <a:pt x="7287" y="4168"/>
                  </a:cubicBezTo>
                  <a:cubicBezTo>
                    <a:pt x="7275" y="4299"/>
                    <a:pt x="7144" y="4418"/>
                    <a:pt x="6989" y="4418"/>
                  </a:cubicBezTo>
                  <a:lnTo>
                    <a:pt x="6918" y="4418"/>
                  </a:lnTo>
                  <a:lnTo>
                    <a:pt x="6918" y="4406"/>
                  </a:lnTo>
                  <a:cubicBezTo>
                    <a:pt x="6918" y="4323"/>
                    <a:pt x="6846" y="4240"/>
                    <a:pt x="6751" y="4240"/>
                  </a:cubicBezTo>
                  <a:cubicBezTo>
                    <a:pt x="6668" y="4240"/>
                    <a:pt x="6596" y="4323"/>
                    <a:pt x="6596" y="4406"/>
                  </a:cubicBezTo>
                  <a:cubicBezTo>
                    <a:pt x="6596" y="5585"/>
                    <a:pt x="5644" y="6526"/>
                    <a:pt x="4465" y="6526"/>
                  </a:cubicBezTo>
                  <a:cubicBezTo>
                    <a:pt x="3274" y="6490"/>
                    <a:pt x="2322" y="5561"/>
                    <a:pt x="2322" y="4382"/>
                  </a:cubicBezTo>
                  <a:cubicBezTo>
                    <a:pt x="2322" y="4287"/>
                    <a:pt x="2250" y="4216"/>
                    <a:pt x="2155" y="4216"/>
                  </a:cubicBezTo>
                  <a:cubicBezTo>
                    <a:pt x="2072" y="4216"/>
                    <a:pt x="1988" y="4287"/>
                    <a:pt x="1988" y="4382"/>
                  </a:cubicBezTo>
                  <a:lnTo>
                    <a:pt x="1988" y="4394"/>
                  </a:lnTo>
                  <a:lnTo>
                    <a:pt x="1893" y="4394"/>
                  </a:lnTo>
                  <a:cubicBezTo>
                    <a:pt x="1810" y="4394"/>
                    <a:pt x="1738" y="4371"/>
                    <a:pt x="1679" y="4311"/>
                  </a:cubicBezTo>
                  <a:cubicBezTo>
                    <a:pt x="1619" y="4252"/>
                    <a:pt x="1607" y="4168"/>
                    <a:pt x="1607" y="4097"/>
                  </a:cubicBezTo>
                  <a:cubicBezTo>
                    <a:pt x="1619" y="3966"/>
                    <a:pt x="1750" y="3847"/>
                    <a:pt x="1905" y="3847"/>
                  </a:cubicBezTo>
                  <a:lnTo>
                    <a:pt x="2143" y="3847"/>
                  </a:lnTo>
                  <a:cubicBezTo>
                    <a:pt x="2429" y="3847"/>
                    <a:pt x="2667" y="3609"/>
                    <a:pt x="2667" y="3323"/>
                  </a:cubicBezTo>
                  <a:lnTo>
                    <a:pt x="2667" y="2549"/>
                  </a:lnTo>
                  <a:cubicBezTo>
                    <a:pt x="2667" y="2251"/>
                    <a:pt x="2905" y="2013"/>
                    <a:pt x="3203" y="2013"/>
                  </a:cubicBezTo>
                  <a:lnTo>
                    <a:pt x="3882" y="2013"/>
                  </a:lnTo>
                  <a:cubicBezTo>
                    <a:pt x="3965" y="2013"/>
                    <a:pt x="4048" y="1942"/>
                    <a:pt x="4048" y="1846"/>
                  </a:cubicBezTo>
                  <a:cubicBezTo>
                    <a:pt x="4048" y="1763"/>
                    <a:pt x="3965" y="1680"/>
                    <a:pt x="3882" y="1680"/>
                  </a:cubicBezTo>
                  <a:lnTo>
                    <a:pt x="3203" y="1680"/>
                  </a:lnTo>
                  <a:cubicBezTo>
                    <a:pt x="2727" y="1680"/>
                    <a:pt x="2334" y="2073"/>
                    <a:pt x="2334" y="2549"/>
                  </a:cubicBezTo>
                  <a:lnTo>
                    <a:pt x="2334" y="3323"/>
                  </a:lnTo>
                  <a:cubicBezTo>
                    <a:pt x="2334" y="3430"/>
                    <a:pt x="2250" y="3513"/>
                    <a:pt x="2143" y="3513"/>
                  </a:cubicBezTo>
                  <a:lnTo>
                    <a:pt x="2107" y="3513"/>
                  </a:lnTo>
                  <a:lnTo>
                    <a:pt x="1929" y="1704"/>
                  </a:lnTo>
                  <a:cubicBezTo>
                    <a:pt x="1905" y="1358"/>
                    <a:pt x="2012" y="1001"/>
                    <a:pt x="2238" y="751"/>
                  </a:cubicBezTo>
                  <a:cubicBezTo>
                    <a:pt x="2477" y="489"/>
                    <a:pt x="2810" y="346"/>
                    <a:pt x="3167" y="346"/>
                  </a:cubicBezTo>
                  <a:close/>
                  <a:moveTo>
                    <a:pt x="5525" y="6597"/>
                  </a:moveTo>
                  <a:lnTo>
                    <a:pt x="5525" y="7169"/>
                  </a:lnTo>
                  <a:cubicBezTo>
                    <a:pt x="5525" y="7466"/>
                    <a:pt x="5727" y="7740"/>
                    <a:pt x="6013" y="7835"/>
                  </a:cubicBezTo>
                  <a:lnTo>
                    <a:pt x="6310" y="7919"/>
                  </a:lnTo>
                  <a:cubicBezTo>
                    <a:pt x="6239" y="8204"/>
                    <a:pt x="6084" y="8454"/>
                    <a:pt x="5894" y="8681"/>
                  </a:cubicBezTo>
                  <a:cubicBezTo>
                    <a:pt x="5834" y="8752"/>
                    <a:pt x="5834" y="8859"/>
                    <a:pt x="5906" y="8919"/>
                  </a:cubicBezTo>
                  <a:cubicBezTo>
                    <a:pt x="5941" y="8954"/>
                    <a:pt x="5977" y="8966"/>
                    <a:pt x="6013" y="8966"/>
                  </a:cubicBezTo>
                  <a:cubicBezTo>
                    <a:pt x="6060" y="8966"/>
                    <a:pt x="6096" y="8954"/>
                    <a:pt x="6132" y="8907"/>
                  </a:cubicBezTo>
                  <a:cubicBezTo>
                    <a:pt x="6358" y="8657"/>
                    <a:pt x="6513" y="8359"/>
                    <a:pt x="6608" y="8026"/>
                  </a:cubicBezTo>
                  <a:lnTo>
                    <a:pt x="6965" y="8133"/>
                  </a:lnTo>
                  <a:cubicBezTo>
                    <a:pt x="6810" y="8621"/>
                    <a:pt x="6501" y="9097"/>
                    <a:pt x="6084" y="9443"/>
                  </a:cubicBezTo>
                  <a:cubicBezTo>
                    <a:pt x="5608" y="9824"/>
                    <a:pt x="5048" y="10026"/>
                    <a:pt x="4429" y="10026"/>
                  </a:cubicBezTo>
                  <a:cubicBezTo>
                    <a:pt x="3822" y="10026"/>
                    <a:pt x="3262" y="9812"/>
                    <a:pt x="2786" y="9443"/>
                  </a:cubicBezTo>
                  <a:cubicBezTo>
                    <a:pt x="2346" y="9097"/>
                    <a:pt x="2036" y="8633"/>
                    <a:pt x="1893" y="8121"/>
                  </a:cubicBezTo>
                  <a:lnTo>
                    <a:pt x="2250" y="8014"/>
                  </a:lnTo>
                  <a:cubicBezTo>
                    <a:pt x="2381" y="8454"/>
                    <a:pt x="2631" y="8847"/>
                    <a:pt x="2989" y="9145"/>
                  </a:cubicBezTo>
                  <a:cubicBezTo>
                    <a:pt x="3393" y="9466"/>
                    <a:pt x="3917" y="9669"/>
                    <a:pt x="4429" y="9669"/>
                  </a:cubicBezTo>
                  <a:cubicBezTo>
                    <a:pt x="4834" y="9669"/>
                    <a:pt x="5227" y="9562"/>
                    <a:pt x="5560" y="9371"/>
                  </a:cubicBezTo>
                  <a:cubicBezTo>
                    <a:pt x="5644" y="9324"/>
                    <a:pt x="5667" y="9216"/>
                    <a:pt x="5620" y="9145"/>
                  </a:cubicBezTo>
                  <a:cubicBezTo>
                    <a:pt x="5595" y="9096"/>
                    <a:pt x="5537" y="9064"/>
                    <a:pt x="5480" y="9064"/>
                  </a:cubicBezTo>
                  <a:cubicBezTo>
                    <a:pt x="5454" y="9064"/>
                    <a:pt x="5428" y="9070"/>
                    <a:pt x="5406" y="9085"/>
                  </a:cubicBezTo>
                  <a:cubicBezTo>
                    <a:pt x="5108" y="9252"/>
                    <a:pt x="4774" y="9335"/>
                    <a:pt x="4429" y="9335"/>
                  </a:cubicBezTo>
                  <a:cubicBezTo>
                    <a:pt x="3572" y="9335"/>
                    <a:pt x="2798" y="8752"/>
                    <a:pt x="2560" y="7919"/>
                  </a:cubicBezTo>
                  <a:lnTo>
                    <a:pt x="2881" y="7835"/>
                  </a:lnTo>
                  <a:cubicBezTo>
                    <a:pt x="3179" y="7740"/>
                    <a:pt x="3381" y="7478"/>
                    <a:pt x="3381" y="7169"/>
                  </a:cubicBezTo>
                  <a:lnTo>
                    <a:pt x="3381" y="6597"/>
                  </a:lnTo>
                  <a:cubicBezTo>
                    <a:pt x="3703" y="6764"/>
                    <a:pt x="4060" y="6835"/>
                    <a:pt x="4453" y="6835"/>
                  </a:cubicBezTo>
                  <a:cubicBezTo>
                    <a:pt x="4834" y="6835"/>
                    <a:pt x="5191" y="6752"/>
                    <a:pt x="5525" y="6597"/>
                  </a:cubicBezTo>
                  <a:close/>
                  <a:moveTo>
                    <a:pt x="3155" y="1"/>
                  </a:moveTo>
                  <a:cubicBezTo>
                    <a:pt x="2703" y="1"/>
                    <a:pt x="2286" y="191"/>
                    <a:pt x="1988" y="525"/>
                  </a:cubicBezTo>
                  <a:cubicBezTo>
                    <a:pt x="1691" y="846"/>
                    <a:pt x="1548" y="1299"/>
                    <a:pt x="1596" y="1727"/>
                  </a:cubicBezTo>
                  <a:lnTo>
                    <a:pt x="1774" y="3525"/>
                  </a:lnTo>
                  <a:cubicBezTo>
                    <a:pt x="1500" y="3573"/>
                    <a:pt x="1298" y="3799"/>
                    <a:pt x="1262" y="4073"/>
                  </a:cubicBezTo>
                  <a:cubicBezTo>
                    <a:pt x="1250" y="4228"/>
                    <a:pt x="1310" y="4406"/>
                    <a:pt x="1417" y="4525"/>
                  </a:cubicBezTo>
                  <a:cubicBezTo>
                    <a:pt x="1536" y="4644"/>
                    <a:pt x="1691" y="4716"/>
                    <a:pt x="1857" y="4716"/>
                  </a:cubicBezTo>
                  <a:lnTo>
                    <a:pt x="1977" y="4716"/>
                  </a:lnTo>
                  <a:cubicBezTo>
                    <a:pt x="2060" y="5406"/>
                    <a:pt x="2453" y="6014"/>
                    <a:pt x="3000" y="6395"/>
                  </a:cubicBezTo>
                  <a:lnTo>
                    <a:pt x="3000" y="7145"/>
                  </a:lnTo>
                  <a:cubicBezTo>
                    <a:pt x="3000" y="7311"/>
                    <a:pt x="2905" y="7442"/>
                    <a:pt x="2739" y="7490"/>
                  </a:cubicBezTo>
                  <a:lnTo>
                    <a:pt x="881" y="8038"/>
                  </a:lnTo>
                  <a:cubicBezTo>
                    <a:pt x="357" y="8192"/>
                    <a:pt x="0" y="8681"/>
                    <a:pt x="0" y="9216"/>
                  </a:cubicBezTo>
                  <a:lnTo>
                    <a:pt x="0" y="11062"/>
                  </a:lnTo>
                  <a:cubicBezTo>
                    <a:pt x="0" y="11157"/>
                    <a:pt x="72" y="11229"/>
                    <a:pt x="155" y="11229"/>
                  </a:cubicBezTo>
                  <a:cubicBezTo>
                    <a:pt x="250" y="11229"/>
                    <a:pt x="322" y="11157"/>
                    <a:pt x="322" y="11062"/>
                  </a:cubicBezTo>
                  <a:lnTo>
                    <a:pt x="322" y="9216"/>
                  </a:lnTo>
                  <a:cubicBezTo>
                    <a:pt x="322" y="8835"/>
                    <a:pt x="595" y="8478"/>
                    <a:pt x="964" y="8371"/>
                  </a:cubicBezTo>
                  <a:lnTo>
                    <a:pt x="1500" y="8204"/>
                  </a:lnTo>
                  <a:cubicBezTo>
                    <a:pt x="1667" y="8788"/>
                    <a:pt x="2024" y="9324"/>
                    <a:pt x="2500" y="9693"/>
                  </a:cubicBezTo>
                  <a:cubicBezTo>
                    <a:pt x="3012" y="10109"/>
                    <a:pt x="3691" y="10348"/>
                    <a:pt x="4358" y="10348"/>
                  </a:cubicBezTo>
                  <a:cubicBezTo>
                    <a:pt x="5025" y="10348"/>
                    <a:pt x="5691" y="10109"/>
                    <a:pt x="6215" y="9693"/>
                  </a:cubicBezTo>
                  <a:cubicBezTo>
                    <a:pt x="6691" y="9300"/>
                    <a:pt x="7049" y="8788"/>
                    <a:pt x="7215" y="8192"/>
                  </a:cubicBezTo>
                  <a:lnTo>
                    <a:pt x="7775" y="8347"/>
                  </a:lnTo>
                  <a:cubicBezTo>
                    <a:pt x="8156" y="8454"/>
                    <a:pt x="8418" y="8812"/>
                    <a:pt x="8418" y="9205"/>
                  </a:cubicBezTo>
                  <a:lnTo>
                    <a:pt x="8418" y="11050"/>
                  </a:lnTo>
                  <a:cubicBezTo>
                    <a:pt x="8418" y="11133"/>
                    <a:pt x="8489" y="11217"/>
                    <a:pt x="8584" y="11217"/>
                  </a:cubicBezTo>
                  <a:cubicBezTo>
                    <a:pt x="8668" y="11217"/>
                    <a:pt x="8751" y="11133"/>
                    <a:pt x="8751" y="11050"/>
                  </a:cubicBezTo>
                  <a:lnTo>
                    <a:pt x="8751" y="9216"/>
                  </a:lnTo>
                  <a:cubicBezTo>
                    <a:pt x="8823" y="8681"/>
                    <a:pt x="8465" y="8192"/>
                    <a:pt x="7942" y="8038"/>
                  </a:cubicBezTo>
                  <a:lnTo>
                    <a:pt x="6084" y="7490"/>
                  </a:lnTo>
                  <a:cubicBezTo>
                    <a:pt x="5941" y="7442"/>
                    <a:pt x="5822" y="7300"/>
                    <a:pt x="5822" y="7145"/>
                  </a:cubicBezTo>
                  <a:lnTo>
                    <a:pt x="5822" y="6395"/>
                  </a:lnTo>
                  <a:cubicBezTo>
                    <a:pt x="6370" y="6002"/>
                    <a:pt x="6751" y="5406"/>
                    <a:pt x="6846" y="4716"/>
                  </a:cubicBezTo>
                  <a:lnTo>
                    <a:pt x="6953" y="4716"/>
                  </a:lnTo>
                  <a:cubicBezTo>
                    <a:pt x="7275" y="4716"/>
                    <a:pt x="7549" y="4478"/>
                    <a:pt x="7572" y="4180"/>
                  </a:cubicBezTo>
                  <a:cubicBezTo>
                    <a:pt x="7584" y="4025"/>
                    <a:pt x="7525" y="3847"/>
                    <a:pt x="7430" y="3728"/>
                  </a:cubicBezTo>
                  <a:cubicBezTo>
                    <a:pt x="7334" y="3620"/>
                    <a:pt x="7203" y="3549"/>
                    <a:pt x="7072" y="3525"/>
                  </a:cubicBezTo>
                  <a:lnTo>
                    <a:pt x="7168" y="2120"/>
                  </a:lnTo>
                  <a:cubicBezTo>
                    <a:pt x="7406" y="1894"/>
                    <a:pt x="7561" y="1585"/>
                    <a:pt x="7561" y="1227"/>
                  </a:cubicBezTo>
                  <a:cubicBezTo>
                    <a:pt x="7561" y="549"/>
                    <a:pt x="7013" y="1"/>
                    <a:pt x="6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0" name="Google Shape;7570;p80"/>
            <p:cNvSpPr/>
            <p:nvPr/>
          </p:nvSpPr>
          <p:spPr>
            <a:xfrm>
              <a:off x="7690469" y="2515241"/>
              <a:ext cx="21511" cy="10581"/>
            </a:xfrm>
            <a:custGeom>
              <a:avLst/>
              <a:gdLst/>
              <a:ahLst/>
              <a:cxnLst/>
              <a:rect l="l" t="t" r="r" b="b"/>
              <a:pathLst>
                <a:path w="679" h="334" extrusionOk="0">
                  <a:moveTo>
                    <a:pt x="167" y="0"/>
                  </a:moveTo>
                  <a:cubicBezTo>
                    <a:pt x="72" y="0"/>
                    <a:pt x="0" y="72"/>
                    <a:pt x="0" y="167"/>
                  </a:cubicBezTo>
                  <a:cubicBezTo>
                    <a:pt x="0" y="262"/>
                    <a:pt x="72" y="334"/>
                    <a:pt x="167" y="334"/>
                  </a:cubicBezTo>
                  <a:lnTo>
                    <a:pt x="524" y="334"/>
                  </a:lnTo>
                  <a:cubicBezTo>
                    <a:pt x="607" y="334"/>
                    <a:pt x="679" y="262"/>
                    <a:pt x="679" y="167"/>
                  </a:cubicBezTo>
                  <a:cubicBezTo>
                    <a:pt x="679" y="72"/>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1" name="Google Shape;7571;p80"/>
            <p:cNvSpPr/>
            <p:nvPr/>
          </p:nvSpPr>
          <p:spPr>
            <a:xfrm>
              <a:off x="7757218" y="2515241"/>
              <a:ext cx="21923" cy="10581"/>
            </a:xfrm>
            <a:custGeom>
              <a:avLst/>
              <a:gdLst/>
              <a:ahLst/>
              <a:cxnLst/>
              <a:rect l="l" t="t" r="r" b="b"/>
              <a:pathLst>
                <a:path w="692" h="334" extrusionOk="0">
                  <a:moveTo>
                    <a:pt x="167" y="0"/>
                  </a:moveTo>
                  <a:cubicBezTo>
                    <a:pt x="84" y="0"/>
                    <a:pt x="1" y="72"/>
                    <a:pt x="1" y="167"/>
                  </a:cubicBezTo>
                  <a:cubicBezTo>
                    <a:pt x="1" y="262"/>
                    <a:pt x="84" y="334"/>
                    <a:pt x="167" y="334"/>
                  </a:cubicBezTo>
                  <a:lnTo>
                    <a:pt x="524" y="334"/>
                  </a:lnTo>
                  <a:cubicBezTo>
                    <a:pt x="620" y="334"/>
                    <a:pt x="691" y="262"/>
                    <a:pt x="691" y="167"/>
                  </a:cubicBezTo>
                  <a:cubicBezTo>
                    <a:pt x="691" y="72"/>
                    <a:pt x="620"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72" name="Google Shape;7572;p80"/>
          <p:cNvGrpSpPr/>
          <p:nvPr/>
        </p:nvGrpSpPr>
        <p:grpSpPr>
          <a:xfrm>
            <a:off x="7145794" y="2415639"/>
            <a:ext cx="278784" cy="355735"/>
            <a:chOff x="7145794" y="2415639"/>
            <a:chExt cx="278784" cy="355735"/>
          </a:xfrm>
        </p:grpSpPr>
        <p:sp>
          <p:nvSpPr>
            <p:cNvPr id="7573" name="Google Shape;7573;p80"/>
            <p:cNvSpPr/>
            <p:nvPr/>
          </p:nvSpPr>
          <p:spPr>
            <a:xfrm>
              <a:off x="7247265" y="2520880"/>
              <a:ext cx="10201" cy="16252"/>
            </a:xfrm>
            <a:custGeom>
              <a:avLst/>
              <a:gdLst/>
              <a:ahLst/>
              <a:cxnLst/>
              <a:rect l="l" t="t" r="r" b="b"/>
              <a:pathLst>
                <a:path w="322" h="513" extrusionOk="0">
                  <a:moveTo>
                    <a:pt x="167" y="1"/>
                  </a:moveTo>
                  <a:cubicBezTo>
                    <a:pt x="72" y="1"/>
                    <a:pt x="0" y="84"/>
                    <a:pt x="0" y="167"/>
                  </a:cubicBezTo>
                  <a:lnTo>
                    <a:pt x="0" y="346"/>
                  </a:lnTo>
                  <a:cubicBezTo>
                    <a:pt x="0" y="441"/>
                    <a:pt x="72" y="513"/>
                    <a:pt x="167" y="513"/>
                  </a:cubicBezTo>
                  <a:cubicBezTo>
                    <a:pt x="250" y="513"/>
                    <a:pt x="322" y="441"/>
                    <a:pt x="322" y="346"/>
                  </a:cubicBezTo>
                  <a:lnTo>
                    <a:pt x="322" y="167"/>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4" name="Google Shape;7574;p80"/>
            <p:cNvSpPr/>
            <p:nvPr/>
          </p:nvSpPr>
          <p:spPr>
            <a:xfrm>
              <a:off x="7313635" y="2520880"/>
              <a:ext cx="10613" cy="16252"/>
            </a:xfrm>
            <a:custGeom>
              <a:avLst/>
              <a:gdLst/>
              <a:ahLst/>
              <a:cxnLst/>
              <a:rect l="l" t="t" r="r" b="b"/>
              <a:pathLst>
                <a:path w="335" h="513" extrusionOk="0">
                  <a:moveTo>
                    <a:pt x="168" y="1"/>
                  </a:moveTo>
                  <a:cubicBezTo>
                    <a:pt x="72" y="1"/>
                    <a:pt x="1" y="84"/>
                    <a:pt x="1" y="167"/>
                  </a:cubicBezTo>
                  <a:lnTo>
                    <a:pt x="1" y="346"/>
                  </a:lnTo>
                  <a:cubicBezTo>
                    <a:pt x="1" y="441"/>
                    <a:pt x="72" y="513"/>
                    <a:pt x="168" y="513"/>
                  </a:cubicBezTo>
                  <a:cubicBezTo>
                    <a:pt x="251" y="513"/>
                    <a:pt x="334" y="441"/>
                    <a:pt x="334" y="346"/>
                  </a:cubicBezTo>
                  <a:lnTo>
                    <a:pt x="334" y="167"/>
                  </a:lnTo>
                  <a:cubicBezTo>
                    <a:pt x="334" y="84"/>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5" name="Google Shape;7575;p80"/>
            <p:cNvSpPr/>
            <p:nvPr/>
          </p:nvSpPr>
          <p:spPr>
            <a:xfrm>
              <a:off x="7145794" y="2415639"/>
              <a:ext cx="278784" cy="355735"/>
            </a:xfrm>
            <a:custGeom>
              <a:avLst/>
              <a:gdLst/>
              <a:ahLst/>
              <a:cxnLst/>
              <a:rect l="l" t="t" r="r" b="b"/>
              <a:pathLst>
                <a:path w="8800" h="11229" extrusionOk="0">
                  <a:moveTo>
                    <a:pt x="4763" y="310"/>
                  </a:moveTo>
                  <a:cubicBezTo>
                    <a:pt x="5525" y="310"/>
                    <a:pt x="6192" y="751"/>
                    <a:pt x="6501" y="1382"/>
                  </a:cubicBezTo>
                  <a:lnTo>
                    <a:pt x="6180" y="1382"/>
                  </a:lnTo>
                  <a:cubicBezTo>
                    <a:pt x="6085" y="1382"/>
                    <a:pt x="6013" y="1453"/>
                    <a:pt x="6013" y="1537"/>
                  </a:cubicBezTo>
                  <a:cubicBezTo>
                    <a:pt x="6013" y="1632"/>
                    <a:pt x="6085" y="1703"/>
                    <a:pt x="6180" y="1703"/>
                  </a:cubicBezTo>
                  <a:lnTo>
                    <a:pt x="6644" y="1703"/>
                  </a:lnTo>
                  <a:cubicBezTo>
                    <a:pt x="6668" y="1823"/>
                    <a:pt x="6704" y="1954"/>
                    <a:pt x="6716" y="2073"/>
                  </a:cubicBezTo>
                  <a:lnTo>
                    <a:pt x="2132" y="2073"/>
                  </a:lnTo>
                  <a:cubicBezTo>
                    <a:pt x="2203" y="1096"/>
                    <a:pt x="3037" y="310"/>
                    <a:pt x="4061" y="310"/>
                  </a:cubicBezTo>
                  <a:close/>
                  <a:moveTo>
                    <a:pt x="6501" y="2418"/>
                  </a:moveTo>
                  <a:lnTo>
                    <a:pt x="6501" y="2787"/>
                  </a:lnTo>
                  <a:lnTo>
                    <a:pt x="6311" y="2787"/>
                  </a:lnTo>
                  <a:cubicBezTo>
                    <a:pt x="6228" y="2787"/>
                    <a:pt x="6144" y="2870"/>
                    <a:pt x="6144" y="2954"/>
                  </a:cubicBezTo>
                  <a:cubicBezTo>
                    <a:pt x="6144" y="3049"/>
                    <a:pt x="6228" y="3120"/>
                    <a:pt x="6311" y="3120"/>
                  </a:cubicBezTo>
                  <a:lnTo>
                    <a:pt x="6501" y="3120"/>
                  </a:lnTo>
                  <a:lnTo>
                    <a:pt x="6501" y="3311"/>
                  </a:lnTo>
                  <a:cubicBezTo>
                    <a:pt x="6501" y="3406"/>
                    <a:pt x="6573" y="3478"/>
                    <a:pt x="6668" y="3478"/>
                  </a:cubicBezTo>
                  <a:lnTo>
                    <a:pt x="6930" y="3478"/>
                  </a:lnTo>
                  <a:cubicBezTo>
                    <a:pt x="7013" y="3478"/>
                    <a:pt x="7085" y="3501"/>
                    <a:pt x="7144" y="3561"/>
                  </a:cubicBezTo>
                  <a:cubicBezTo>
                    <a:pt x="7204" y="3620"/>
                    <a:pt x="7216" y="3704"/>
                    <a:pt x="7216" y="3775"/>
                  </a:cubicBezTo>
                  <a:cubicBezTo>
                    <a:pt x="7204" y="3906"/>
                    <a:pt x="7073" y="4025"/>
                    <a:pt x="6918" y="4025"/>
                  </a:cubicBezTo>
                  <a:lnTo>
                    <a:pt x="6847" y="4025"/>
                  </a:lnTo>
                  <a:lnTo>
                    <a:pt x="6847" y="4013"/>
                  </a:lnTo>
                  <a:cubicBezTo>
                    <a:pt x="6847" y="3918"/>
                    <a:pt x="6775" y="3847"/>
                    <a:pt x="6680" y="3847"/>
                  </a:cubicBezTo>
                  <a:cubicBezTo>
                    <a:pt x="6597" y="3847"/>
                    <a:pt x="6525" y="3918"/>
                    <a:pt x="6525" y="4013"/>
                  </a:cubicBezTo>
                  <a:cubicBezTo>
                    <a:pt x="6537" y="5192"/>
                    <a:pt x="5585" y="6145"/>
                    <a:pt x="4406" y="6145"/>
                  </a:cubicBezTo>
                  <a:cubicBezTo>
                    <a:pt x="3227" y="6145"/>
                    <a:pt x="2275" y="5192"/>
                    <a:pt x="2275" y="4013"/>
                  </a:cubicBezTo>
                  <a:cubicBezTo>
                    <a:pt x="2275" y="3918"/>
                    <a:pt x="2203" y="3847"/>
                    <a:pt x="2120" y="3847"/>
                  </a:cubicBezTo>
                  <a:cubicBezTo>
                    <a:pt x="2025" y="3847"/>
                    <a:pt x="1953" y="3918"/>
                    <a:pt x="1953" y="4013"/>
                  </a:cubicBezTo>
                  <a:lnTo>
                    <a:pt x="1953" y="4025"/>
                  </a:lnTo>
                  <a:lnTo>
                    <a:pt x="1846" y="4025"/>
                  </a:lnTo>
                  <a:cubicBezTo>
                    <a:pt x="1775" y="4025"/>
                    <a:pt x="1703" y="4001"/>
                    <a:pt x="1644" y="3942"/>
                  </a:cubicBezTo>
                  <a:cubicBezTo>
                    <a:pt x="1584" y="3882"/>
                    <a:pt x="1560" y="3799"/>
                    <a:pt x="1560" y="3728"/>
                  </a:cubicBezTo>
                  <a:cubicBezTo>
                    <a:pt x="1584" y="3597"/>
                    <a:pt x="1715" y="3478"/>
                    <a:pt x="1858" y="3478"/>
                  </a:cubicBezTo>
                  <a:lnTo>
                    <a:pt x="2096" y="3478"/>
                  </a:lnTo>
                  <a:cubicBezTo>
                    <a:pt x="2144" y="3478"/>
                    <a:pt x="2191" y="3466"/>
                    <a:pt x="2215" y="3430"/>
                  </a:cubicBezTo>
                  <a:cubicBezTo>
                    <a:pt x="2251" y="3406"/>
                    <a:pt x="2263" y="3358"/>
                    <a:pt x="2263" y="3311"/>
                  </a:cubicBezTo>
                  <a:lnTo>
                    <a:pt x="2263" y="3120"/>
                  </a:lnTo>
                  <a:lnTo>
                    <a:pt x="5608" y="3120"/>
                  </a:lnTo>
                  <a:cubicBezTo>
                    <a:pt x="5704" y="3120"/>
                    <a:pt x="5775" y="3049"/>
                    <a:pt x="5775" y="2954"/>
                  </a:cubicBezTo>
                  <a:cubicBezTo>
                    <a:pt x="5775" y="2870"/>
                    <a:pt x="5704" y="2787"/>
                    <a:pt x="5608" y="2787"/>
                  </a:cubicBezTo>
                  <a:lnTo>
                    <a:pt x="2263" y="2787"/>
                  </a:lnTo>
                  <a:lnTo>
                    <a:pt x="2263" y="2418"/>
                  </a:lnTo>
                  <a:close/>
                  <a:moveTo>
                    <a:pt x="4049" y="1"/>
                  </a:moveTo>
                  <a:cubicBezTo>
                    <a:pt x="2846" y="1"/>
                    <a:pt x="1858" y="941"/>
                    <a:pt x="1786" y="2120"/>
                  </a:cubicBezTo>
                  <a:lnTo>
                    <a:pt x="536" y="2120"/>
                  </a:lnTo>
                  <a:cubicBezTo>
                    <a:pt x="453" y="2120"/>
                    <a:pt x="370" y="2192"/>
                    <a:pt x="370" y="2287"/>
                  </a:cubicBezTo>
                  <a:cubicBezTo>
                    <a:pt x="370" y="2370"/>
                    <a:pt x="453" y="2454"/>
                    <a:pt x="536" y="2454"/>
                  </a:cubicBezTo>
                  <a:lnTo>
                    <a:pt x="1965" y="2454"/>
                  </a:lnTo>
                  <a:lnTo>
                    <a:pt x="1965" y="3180"/>
                  </a:lnTo>
                  <a:lnTo>
                    <a:pt x="1894" y="3180"/>
                  </a:lnTo>
                  <a:cubicBezTo>
                    <a:pt x="1560" y="3180"/>
                    <a:pt x="1298" y="3418"/>
                    <a:pt x="1263" y="3716"/>
                  </a:cubicBezTo>
                  <a:cubicBezTo>
                    <a:pt x="1251" y="3882"/>
                    <a:pt x="1310" y="4061"/>
                    <a:pt x="1417" y="4180"/>
                  </a:cubicBezTo>
                  <a:cubicBezTo>
                    <a:pt x="1536" y="4299"/>
                    <a:pt x="1703" y="4370"/>
                    <a:pt x="1858" y="4370"/>
                  </a:cubicBezTo>
                  <a:lnTo>
                    <a:pt x="1977" y="4370"/>
                  </a:lnTo>
                  <a:cubicBezTo>
                    <a:pt x="2072" y="5049"/>
                    <a:pt x="2453" y="5668"/>
                    <a:pt x="3001" y="6037"/>
                  </a:cubicBezTo>
                  <a:lnTo>
                    <a:pt x="3001" y="6799"/>
                  </a:lnTo>
                  <a:cubicBezTo>
                    <a:pt x="3001" y="6954"/>
                    <a:pt x="2906" y="7097"/>
                    <a:pt x="2739" y="7133"/>
                  </a:cubicBezTo>
                  <a:lnTo>
                    <a:pt x="882" y="7692"/>
                  </a:lnTo>
                  <a:cubicBezTo>
                    <a:pt x="358" y="7835"/>
                    <a:pt x="1" y="8323"/>
                    <a:pt x="1" y="8859"/>
                  </a:cubicBezTo>
                  <a:lnTo>
                    <a:pt x="1" y="11062"/>
                  </a:lnTo>
                  <a:cubicBezTo>
                    <a:pt x="1" y="11157"/>
                    <a:pt x="72" y="11228"/>
                    <a:pt x="167" y="11228"/>
                  </a:cubicBezTo>
                  <a:cubicBezTo>
                    <a:pt x="251" y="11228"/>
                    <a:pt x="322" y="11157"/>
                    <a:pt x="322" y="11062"/>
                  </a:cubicBezTo>
                  <a:lnTo>
                    <a:pt x="322" y="8859"/>
                  </a:lnTo>
                  <a:cubicBezTo>
                    <a:pt x="322" y="8478"/>
                    <a:pt x="596" y="8121"/>
                    <a:pt x="965" y="8014"/>
                  </a:cubicBezTo>
                  <a:lnTo>
                    <a:pt x="1501" y="7847"/>
                  </a:lnTo>
                  <a:lnTo>
                    <a:pt x="1501" y="7883"/>
                  </a:lnTo>
                  <a:cubicBezTo>
                    <a:pt x="1513" y="7954"/>
                    <a:pt x="1596" y="8002"/>
                    <a:pt x="1667" y="8002"/>
                  </a:cubicBezTo>
                  <a:lnTo>
                    <a:pt x="1715" y="8002"/>
                  </a:lnTo>
                  <a:cubicBezTo>
                    <a:pt x="1798" y="7966"/>
                    <a:pt x="1846" y="7883"/>
                    <a:pt x="1810" y="7788"/>
                  </a:cubicBezTo>
                  <a:lnTo>
                    <a:pt x="1810" y="7776"/>
                  </a:lnTo>
                  <a:lnTo>
                    <a:pt x="2346" y="7609"/>
                  </a:lnTo>
                  <a:cubicBezTo>
                    <a:pt x="2608" y="8502"/>
                    <a:pt x="3441" y="9133"/>
                    <a:pt x="4370" y="9133"/>
                  </a:cubicBezTo>
                  <a:cubicBezTo>
                    <a:pt x="4715" y="9133"/>
                    <a:pt x="5025" y="9062"/>
                    <a:pt x="5323" y="8907"/>
                  </a:cubicBezTo>
                  <a:cubicBezTo>
                    <a:pt x="5406" y="8859"/>
                    <a:pt x="5442" y="8776"/>
                    <a:pt x="5406" y="8681"/>
                  </a:cubicBezTo>
                  <a:cubicBezTo>
                    <a:pt x="5373" y="8623"/>
                    <a:pt x="5317" y="8588"/>
                    <a:pt x="5258" y="8588"/>
                  </a:cubicBezTo>
                  <a:cubicBezTo>
                    <a:pt x="5232" y="8588"/>
                    <a:pt x="5205" y="8595"/>
                    <a:pt x="5180" y="8609"/>
                  </a:cubicBezTo>
                  <a:cubicBezTo>
                    <a:pt x="4930" y="8740"/>
                    <a:pt x="4656" y="8800"/>
                    <a:pt x="4370" y="8800"/>
                  </a:cubicBezTo>
                  <a:cubicBezTo>
                    <a:pt x="3584" y="8800"/>
                    <a:pt x="2882" y="8264"/>
                    <a:pt x="2679" y="7526"/>
                  </a:cubicBezTo>
                  <a:lnTo>
                    <a:pt x="2810" y="7478"/>
                  </a:lnTo>
                  <a:cubicBezTo>
                    <a:pt x="3108" y="7383"/>
                    <a:pt x="3299" y="7121"/>
                    <a:pt x="3299" y="6811"/>
                  </a:cubicBezTo>
                  <a:lnTo>
                    <a:pt x="3299" y="6228"/>
                  </a:lnTo>
                  <a:cubicBezTo>
                    <a:pt x="3632" y="6395"/>
                    <a:pt x="3989" y="6466"/>
                    <a:pt x="4370" y="6466"/>
                  </a:cubicBezTo>
                  <a:cubicBezTo>
                    <a:pt x="4763" y="6466"/>
                    <a:pt x="5120" y="6383"/>
                    <a:pt x="5442" y="6228"/>
                  </a:cubicBezTo>
                  <a:lnTo>
                    <a:pt x="5442" y="6787"/>
                  </a:lnTo>
                  <a:cubicBezTo>
                    <a:pt x="5442" y="7085"/>
                    <a:pt x="5656" y="7371"/>
                    <a:pt x="5942" y="7466"/>
                  </a:cubicBezTo>
                  <a:lnTo>
                    <a:pt x="6073" y="7502"/>
                  </a:lnTo>
                  <a:cubicBezTo>
                    <a:pt x="6001" y="7764"/>
                    <a:pt x="5882" y="7978"/>
                    <a:pt x="5704" y="8180"/>
                  </a:cubicBezTo>
                  <a:cubicBezTo>
                    <a:pt x="5644" y="8252"/>
                    <a:pt x="5644" y="8359"/>
                    <a:pt x="5716" y="8419"/>
                  </a:cubicBezTo>
                  <a:cubicBezTo>
                    <a:pt x="5739" y="8442"/>
                    <a:pt x="5787" y="8454"/>
                    <a:pt x="5823" y="8454"/>
                  </a:cubicBezTo>
                  <a:cubicBezTo>
                    <a:pt x="5858" y="8454"/>
                    <a:pt x="5906" y="8442"/>
                    <a:pt x="5942" y="8395"/>
                  </a:cubicBezTo>
                  <a:cubicBezTo>
                    <a:pt x="6144" y="8157"/>
                    <a:pt x="6299" y="7895"/>
                    <a:pt x="6370" y="7597"/>
                  </a:cubicBezTo>
                  <a:lnTo>
                    <a:pt x="6894" y="7740"/>
                  </a:lnTo>
                  <a:cubicBezTo>
                    <a:pt x="6870" y="7799"/>
                    <a:pt x="6847" y="7883"/>
                    <a:pt x="6835" y="7942"/>
                  </a:cubicBezTo>
                  <a:cubicBezTo>
                    <a:pt x="6799" y="8026"/>
                    <a:pt x="6847" y="8121"/>
                    <a:pt x="6930" y="8145"/>
                  </a:cubicBezTo>
                  <a:cubicBezTo>
                    <a:pt x="6954" y="8145"/>
                    <a:pt x="6978" y="8157"/>
                    <a:pt x="6990" y="8157"/>
                  </a:cubicBezTo>
                  <a:cubicBezTo>
                    <a:pt x="7049" y="8157"/>
                    <a:pt x="7132" y="8121"/>
                    <a:pt x="7144" y="8061"/>
                  </a:cubicBezTo>
                  <a:cubicBezTo>
                    <a:pt x="7168" y="7978"/>
                    <a:pt x="7192" y="7907"/>
                    <a:pt x="7216" y="7835"/>
                  </a:cubicBezTo>
                  <a:lnTo>
                    <a:pt x="7787" y="8002"/>
                  </a:lnTo>
                  <a:cubicBezTo>
                    <a:pt x="8156" y="8097"/>
                    <a:pt x="8418" y="8454"/>
                    <a:pt x="8418" y="8847"/>
                  </a:cubicBezTo>
                  <a:lnTo>
                    <a:pt x="8418" y="11050"/>
                  </a:lnTo>
                  <a:cubicBezTo>
                    <a:pt x="8418" y="11133"/>
                    <a:pt x="8502" y="11217"/>
                    <a:pt x="8585" y="11217"/>
                  </a:cubicBezTo>
                  <a:cubicBezTo>
                    <a:pt x="8680" y="11217"/>
                    <a:pt x="8752" y="11133"/>
                    <a:pt x="8752" y="11050"/>
                  </a:cubicBezTo>
                  <a:lnTo>
                    <a:pt x="8752" y="8847"/>
                  </a:lnTo>
                  <a:cubicBezTo>
                    <a:pt x="8799" y="8311"/>
                    <a:pt x="8442" y="7835"/>
                    <a:pt x="7918" y="7680"/>
                  </a:cubicBezTo>
                  <a:lnTo>
                    <a:pt x="6061" y="7133"/>
                  </a:lnTo>
                  <a:cubicBezTo>
                    <a:pt x="5906" y="7085"/>
                    <a:pt x="5787" y="6942"/>
                    <a:pt x="5787" y="6787"/>
                  </a:cubicBezTo>
                  <a:lnTo>
                    <a:pt x="5787" y="6037"/>
                  </a:lnTo>
                  <a:cubicBezTo>
                    <a:pt x="6347" y="5644"/>
                    <a:pt x="6728" y="5049"/>
                    <a:pt x="6823" y="4370"/>
                  </a:cubicBezTo>
                  <a:lnTo>
                    <a:pt x="6918" y="4370"/>
                  </a:lnTo>
                  <a:cubicBezTo>
                    <a:pt x="7251" y="4370"/>
                    <a:pt x="7513" y="4132"/>
                    <a:pt x="7549" y="3835"/>
                  </a:cubicBezTo>
                  <a:cubicBezTo>
                    <a:pt x="7561" y="3668"/>
                    <a:pt x="7501" y="3489"/>
                    <a:pt x="7394" y="3370"/>
                  </a:cubicBezTo>
                  <a:cubicBezTo>
                    <a:pt x="7275" y="3251"/>
                    <a:pt x="7120" y="3180"/>
                    <a:pt x="6954" y="3180"/>
                  </a:cubicBezTo>
                  <a:lnTo>
                    <a:pt x="6847" y="3180"/>
                  </a:lnTo>
                  <a:lnTo>
                    <a:pt x="6847" y="2442"/>
                  </a:lnTo>
                  <a:lnTo>
                    <a:pt x="6859" y="2442"/>
                  </a:lnTo>
                  <a:cubicBezTo>
                    <a:pt x="6954" y="2442"/>
                    <a:pt x="7025" y="2370"/>
                    <a:pt x="7025" y="2287"/>
                  </a:cubicBezTo>
                  <a:cubicBezTo>
                    <a:pt x="7025" y="1037"/>
                    <a:pt x="6001" y="1"/>
                    <a:pt x="4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6" name="Google Shape;7576;p80"/>
            <p:cNvSpPr/>
            <p:nvPr/>
          </p:nvSpPr>
          <p:spPr>
            <a:xfrm>
              <a:off x="7254045" y="2717834"/>
              <a:ext cx="23031" cy="12799"/>
            </a:xfrm>
            <a:custGeom>
              <a:avLst/>
              <a:gdLst/>
              <a:ahLst/>
              <a:cxnLst/>
              <a:rect l="l" t="t" r="r" b="b"/>
              <a:pathLst>
                <a:path w="727" h="404" extrusionOk="0">
                  <a:moveTo>
                    <a:pt x="195" y="0"/>
                  </a:moveTo>
                  <a:cubicBezTo>
                    <a:pt x="124" y="0"/>
                    <a:pt x="65" y="54"/>
                    <a:pt x="36" y="130"/>
                  </a:cubicBezTo>
                  <a:cubicBezTo>
                    <a:pt x="1" y="213"/>
                    <a:pt x="72" y="308"/>
                    <a:pt x="155" y="332"/>
                  </a:cubicBezTo>
                  <a:cubicBezTo>
                    <a:pt x="274" y="368"/>
                    <a:pt x="394" y="392"/>
                    <a:pt x="513" y="404"/>
                  </a:cubicBezTo>
                  <a:lnTo>
                    <a:pt x="548" y="404"/>
                  </a:lnTo>
                  <a:cubicBezTo>
                    <a:pt x="620" y="404"/>
                    <a:pt x="691" y="344"/>
                    <a:pt x="703" y="273"/>
                  </a:cubicBezTo>
                  <a:cubicBezTo>
                    <a:pt x="727" y="189"/>
                    <a:pt x="667" y="94"/>
                    <a:pt x="572" y="82"/>
                  </a:cubicBezTo>
                  <a:cubicBezTo>
                    <a:pt x="465" y="70"/>
                    <a:pt x="346" y="35"/>
                    <a:pt x="251" y="11"/>
                  </a:cubicBezTo>
                  <a:cubicBezTo>
                    <a:pt x="232" y="4"/>
                    <a:pt x="213"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7" name="Google Shape;7577;p80"/>
            <p:cNvSpPr/>
            <p:nvPr/>
          </p:nvSpPr>
          <p:spPr>
            <a:xfrm>
              <a:off x="7287626" y="2719703"/>
              <a:ext cx="22271" cy="12070"/>
            </a:xfrm>
            <a:custGeom>
              <a:avLst/>
              <a:gdLst/>
              <a:ahLst/>
              <a:cxnLst/>
              <a:rect l="l" t="t" r="r" b="b"/>
              <a:pathLst>
                <a:path w="703" h="381" extrusionOk="0">
                  <a:moveTo>
                    <a:pt x="551" y="1"/>
                  </a:moveTo>
                  <a:cubicBezTo>
                    <a:pt x="534" y="1"/>
                    <a:pt x="517" y="4"/>
                    <a:pt x="500" y="11"/>
                  </a:cubicBezTo>
                  <a:cubicBezTo>
                    <a:pt x="393" y="35"/>
                    <a:pt x="274" y="59"/>
                    <a:pt x="167" y="59"/>
                  </a:cubicBezTo>
                  <a:cubicBezTo>
                    <a:pt x="84" y="71"/>
                    <a:pt x="0" y="142"/>
                    <a:pt x="24" y="237"/>
                  </a:cubicBezTo>
                  <a:cubicBezTo>
                    <a:pt x="36" y="321"/>
                    <a:pt x="96" y="380"/>
                    <a:pt x="179" y="380"/>
                  </a:cubicBezTo>
                  <a:lnTo>
                    <a:pt x="203" y="380"/>
                  </a:lnTo>
                  <a:cubicBezTo>
                    <a:pt x="310" y="368"/>
                    <a:pt x="453" y="357"/>
                    <a:pt x="572" y="321"/>
                  </a:cubicBezTo>
                  <a:cubicBezTo>
                    <a:pt x="643" y="297"/>
                    <a:pt x="703" y="214"/>
                    <a:pt x="691" y="130"/>
                  </a:cubicBezTo>
                  <a:cubicBezTo>
                    <a:pt x="681" y="54"/>
                    <a:pt x="618" y="1"/>
                    <a:pt x="5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8" name="Google Shape;7578;p80"/>
            <p:cNvSpPr/>
            <p:nvPr/>
          </p:nvSpPr>
          <p:spPr>
            <a:xfrm>
              <a:off x="7224614" y="2703357"/>
              <a:ext cx="21162" cy="17107"/>
            </a:xfrm>
            <a:custGeom>
              <a:avLst/>
              <a:gdLst/>
              <a:ahLst/>
              <a:cxnLst/>
              <a:rect l="l" t="t" r="r" b="b"/>
              <a:pathLst>
                <a:path w="668" h="540" extrusionOk="0">
                  <a:moveTo>
                    <a:pt x="193" y="1"/>
                  </a:moveTo>
                  <a:cubicBezTo>
                    <a:pt x="143" y="1"/>
                    <a:pt x="94" y="22"/>
                    <a:pt x="60" y="63"/>
                  </a:cubicBezTo>
                  <a:cubicBezTo>
                    <a:pt x="1" y="134"/>
                    <a:pt x="13" y="241"/>
                    <a:pt x="84" y="301"/>
                  </a:cubicBezTo>
                  <a:cubicBezTo>
                    <a:pt x="191" y="372"/>
                    <a:pt x="299" y="456"/>
                    <a:pt x="406" y="515"/>
                  </a:cubicBezTo>
                  <a:cubicBezTo>
                    <a:pt x="430" y="527"/>
                    <a:pt x="465" y="539"/>
                    <a:pt x="489" y="539"/>
                  </a:cubicBezTo>
                  <a:cubicBezTo>
                    <a:pt x="549" y="539"/>
                    <a:pt x="596" y="515"/>
                    <a:pt x="644" y="468"/>
                  </a:cubicBezTo>
                  <a:cubicBezTo>
                    <a:pt x="668" y="361"/>
                    <a:pt x="644" y="253"/>
                    <a:pt x="561" y="218"/>
                  </a:cubicBezTo>
                  <a:cubicBezTo>
                    <a:pt x="477" y="158"/>
                    <a:pt x="370" y="99"/>
                    <a:pt x="299" y="39"/>
                  </a:cubicBezTo>
                  <a:cubicBezTo>
                    <a:pt x="268" y="13"/>
                    <a:pt x="230"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9" name="Google Shape;7579;p80"/>
            <p:cNvSpPr/>
            <p:nvPr/>
          </p:nvSpPr>
          <p:spPr>
            <a:xfrm>
              <a:off x="7319306" y="2706335"/>
              <a:ext cx="21162" cy="15998"/>
            </a:xfrm>
            <a:custGeom>
              <a:avLst/>
              <a:gdLst/>
              <a:ahLst/>
              <a:cxnLst/>
              <a:rect l="l" t="t" r="r" b="b"/>
              <a:pathLst>
                <a:path w="668" h="505" extrusionOk="0">
                  <a:moveTo>
                    <a:pt x="498" y="1"/>
                  </a:moveTo>
                  <a:cubicBezTo>
                    <a:pt x="466" y="1"/>
                    <a:pt x="433" y="10"/>
                    <a:pt x="405" y="28"/>
                  </a:cubicBezTo>
                  <a:cubicBezTo>
                    <a:pt x="310" y="88"/>
                    <a:pt x="215" y="147"/>
                    <a:pt x="119" y="195"/>
                  </a:cubicBezTo>
                  <a:cubicBezTo>
                    <a:pt x="48" y="243"/>
                    <a:pt x="0" y="326"/>
                    <a:pt x="48" y="421"/>
                  </a:cubicBezTo>
                  <a:cubicBezTo>
                    <a:pt x="72" y="481"/>
                    <a:pt x="131" y="505"/>
                    <a:pt x="191" y="505"/>
                  </a:cubicBezTo>
                  <a:cubicBezTo>
                    <a:pt x="227" y="505"/>
                    <a:pt x="239" y="505"/>
                    <a:pt x="274" y="493"/>
                  </a:cubicBezTo>
                  <a:cubicBezTo>
                    <a:pt x="370" y="433"/>
                    <a:pt x="489" y="374"/>
                    <a:pt x="596" y="302"/>
                  </a:cubicBezTo>
                  <a:cubicBezTo>
                    <a:pt x="655" y="255"/>
                    <a:pt x="667" y="147"/>
                    <a:pt x="631" y="76"/>
                  </a:cubicBezTo>
                  <a:cubicBezTo>
                    <a:pt x="602" y="25"/>
                    <a:pt x="550" y="1"/>
                    <a:pt x="4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0" name="Google Shape;7580;p80"/>
            <p:cNvSpPr/>
            <p:nvPr/>
          </p:nvSpPr>
          <p:spPr>
            <a:xfrm>
              <a:off x="7202375" y="2678234"/>
              <a:ext cx="18501" cy="19578"/>
            </a:xfrm>
            <a:custGeom>
              <a:avLst/>
              <a:gdLst/>
              <a:ahLst/>
              <a:cxnLst/>
              <a:rect l="l" t="t" r="r" b="b"/>
              <a:pathLst>
                <a:path w="584" h="618" extrusionOk="0">
                  <a:moveTo>
                    <a:pt x="183" y="1"/>
                  </a:moveTo>
                  <a:cubicBezTo>
                    <a:pt x="156" y="1"/>
                    <a:pt x="130" y="7"/>
                    <a:pt x="108" y="22"/>
                  </a:cubicBezTo>
                  <a:cubicBezTo>
                    <a:pt x="36" y="70"/>
                    <a:pt x="0" y="177"/>
                    <a:pt x="48" y="249"/>
                  </a:cubicBezTo>
                  <a:cubicBezTo>
                    <a:pt x="108" y="356"/>
                    <a:pt x="179" y="451"/>
                    <a:pt x="251" y="558"/>
                  </a:cubicBezTo>
                  <a:cubicBezTo>
                    <a:pt x="286" y="606"/>
                    <a:pt x="334" y="618"/>
                    <a:pt x="393" y="618"/>
                  </a:cubicBezTo>
                  <a:cubicBezTo>
                    <a:pt x="417" y="618"/>
                    <a:pt x="465" y="606"/>
                    <a:pt x="489" y="594"/>
                  </a:cubicBezTo>
                  <a:cubicBezTo>
                    <a:pt x="572" y="534"/>
                    <a:pt x="584" y="427"/>
                    <a:pt x="524" y="356"/>
                  </a:cubicBezTo>
                  <a:cubicBezTo>
                    <a:pt x="453" y="261"/>
                    <a:pt x="393" y="177"/>
                    <a:pt x="334" y="82"/>
                  </a:cubicBezTo>
                  <a:cubicBezTo>
                    <a:pt x="301" y="33"/>
                    <a:pt x="240"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1" name="Google Shape;7581;p80"/>
            <p:cNvSpPr/>
            <p:nvPr/>
          </p:nvSpPr>
          <p:spPr>
            <a:xfrm>
              <a:off x="7345695" y="2683335"/>
              <a:ext cx="18913" cy="19388"/>
            </a:xfrm>
            <a:custGeom>
              <a:avLst/>
              <a:gdLst/>
              <a:ahLst/>
              <a:cxnLst/>
              <a:rect l="l" t="t" r="r" b="b"/>
              <a:pathLst>
                <a:path w="597" h="612" extrusionOk="0">
                  <a:moveTo>
                    <a:pt x="397" y="0"/>
                  </a:moveTo>
                  <a:cubicBezTo>
                    <a:pt x="346" y="0"/>
                    <a:pt x="297" y="25"/>
                    <a:pt x="275" y="76"/>
                  </a:cubicBezTo>
                  <a:cubicBezTo>
                    <a:pt x="215" y="159"/>
                    <a:pt x="132" y="254"/>
                    <a:pt x="60" y="326"/>
                  </a:cubicBezTo>
                  <a:cubicBezTo>
                    <a:pt x="1" y="397"/>
                    <a:pt x="1" y="504"/>
                    <a:pt x="72" y="564"/>
                  </a:cubicBezTo>
                  <a:cubicBezTo>
                    <a:pt x="108" y="588"/>
                    <a:pt x="156" y="612"/>
                    <a:pt x="179" y="612"/>
                  </a:cubicBezTo>
                  <a:cubicBezTo>
                    <a:pt x="227" y="612"/>
                    <a:pt x="263" y="588"/>
                    <a:pt x="299" y="552"/>
                  </a:cubicBezTo>
                  <a:cubicBezTo>
                    <a:pt x="382" y="457"/>
                    <a:pt x="465" y="350"/>
                    <a:pt x="525" y="254"/>
                  </a:cubicBezTo>
                  <a:cubicBezTo>
                    <a:pt x="596" y="171"/>
                    <a:pt x="572" y="76"/>
                    <a:pt x="489" y="28"/>
                  </a:cubicBezTo>
                  <a:cubicBezTo>
                    <a:pt x="461" y="10"/>
                    <a:pt x="429" y="0"/>
                    <a:pt x="3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2" name="Google Shape;7582;p80"/>
            <p:cNvSpPr/>
            <p:nvPr/>
          </p:nvSpPr>
          <p:spPr>
            <a:xfrm>
              <a:off x="7280086" y="2559751"/>
              <a:ext cx="21891" cy="10201"/>
            </a:xfrm>
            <a:custGeom>
              <a:avLst/>
              <a:gdLst/>
              <a:ahLst/>
              <a:cxnLst/>
              <a:rect l="l" t="t" r="r" b="b"/>
              <a:pathLst>
                <a:path w="691" h="322" extrusionOk="0">
                  <a:moveTo>
                    <a:pt x="167" y="0"/>
                  </a:moveTo>
                  <a:cubicBezTo>
                    <a:pt x="84" y="0"/>
                    <a:pt x="0" y="72"/>
                    <a:pt x="0" y="167"/>
                  </a:cubicBezTo>
                  <a:cubicBezTo>
                    <a:pt x="0" y="250"/>
                    <a:pt x="84" y="322"/>
                    <a:pt x="167" y="322"/>
                  </a:cubicBezTo>
                  <a:lnTo>
                    <a:pt x="524" y="322"/>
                  </a:lnTo>
                  <a:cubicBezTo>
                    <a:pt x="619" y="322"/>
                    <a:pt x="691" y="250"/>
                    <a:pt x="691" y="167"/>
                  </a:cubicBezTo>
                  <a:cubicBezTo>
                    <a:pt x="691" y="72"/>
                    <a:pt x="619"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83" name="Google Shape;7583;p80"/>
          <p:cNvGrpSpPr/>
          <p:nvPr/>
        </p:nvGrpSpPr>
        <p:grpSpPr>
          <a:xfrm>
            <a:off x="6698441" y="2414530"/>
            <a:ext cx="277644" cy="357984"/>
            <a:chOff x="6698441" y="2414530"/>
            <a:chExt cx="277644" cy="357984"/>
          </a:xfrm>
        </p:grpSpPr>
        <p:sp>
          <p:nvSpPr>
            <p:cNvPr id="7584" name="Google Shape;7584;p80"/>
            <p:cNvSpPr/>
            <p:nvPr/>
          </p:nvSpPr>
          <p:spPr>
            <a:xfrm>
              <a:off x="6764462" y="2710611"/>
              <a:ext cx="10201" cy="60382"/>
            </a:xfrm>
            <a:custGeom>
              <a:avLst/>
              <a:gdLst/>
              <a:ahLst/>
              <a:cxnLst/>
              <a:rect l="l" t="t" r="r" b="b"/>
              <a:pathLst>
                <a:path w="322" h="1906" extrusionOk="0">
                  <a:moveTo>
                    <a:pt x="167" y="1"/>
                  </a:moveTo>
                  <a:cubicBezTo>
                    <a:pt x="72" y="1"/>
                    <a:pt x="0" y="72"/>
                    <a:pt x="0" y="167"/>
                  </a:cubicBezTo>
                  <a:lnTo>
                    <a:pt x="0" y="1739"/>
                  </a:lnTo>
                  <a:cubicBezTo>
                    <a:pt x="0" y="1834"/>
                    <a:pt x="72" y="1906"/>
                    <a:pt x="167" y="1906"/>
                  </a:cubicBezTo>
                  <a:cubicBezTo>
                    <a:pt x="250" y="1906"/>
                    <a:pt x="322" y="1834"/>
                    <a:pt x="322" y="1739"/>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5" name="Google Shape;7585;p80"/>
            <p:cNvSpPr/>
            <p:nvPr/>
          </p:nvSpPr>
          <p:spPr>
            <a:xfrm>
              <a:off x="6898374" y="2710611"/>
              <a:ext cx="10201" cy="60382"/>
            </a:xfrm>
            <a:custGeom>
              <a:avLst/>
              <a:gdLst/>
              <a:ahLst/>
              <a:cxnLst/>
              <a:rect l="l" t="t" r="r" b="b"/>
              <a:pathLst>
                <a:path w="322" h="1906" extrusionOk="0">
                  <a:moveTo>
                    <a:pt x="167" y="1"/>
                  </a:moveTo>
                  <a:cubicBezTo>
                    <a:pt x="71" y="1"/>
                    <a:pt x="0" y="72"/>
                    <a:pt x="0" y="167"/>
                  </a:cubicBezTo>
                  <a:lnTo>
                    <a:pt x="0" y="1739"/>
                  </a:lnTo>
                  <a:cubicBezTo>
                    <a:pt x="0" y="1834"/>
                    <a:pt x="71" y="1906"/>
                    <a:pt x="167" y="1906"/>
                  </a:cubicBezTo>
                  <a:cubicBezTo>
                    <a:pt x="250" y="1906"/>
                    <a:pt x="322" y="1834"/>
                    <a:pt x="322" y="1739"/>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6" name="Google Shape;7586;p80"/>
            <p:cNvSpPr/>
            <p:nvPr/>
          </p:nvSpPr>
          <p:spPr>
            <a:xfrm>
              <a:off x="6698441" y="2414530"/>
              <a:ext cx="277644" cy="357984"/>
            </a:xfrm>
            <a:custGeom>
              <a:avLst/>
              <a:gdLst/>
              <a:ahLst/>
              <a:cxnLst/>
              <a:rect l="l" t="t" r="r" b="b"/>
              <a:pathLst>
                <a:path w="8764" h="11300" extrusionOk="0">
                  <a:moveTo>
                    <a:pt x="3835" y="3334"/>
                  </a:moveTo>
                  <a:lnTo>
                    <a:pt x="3835" y="3691"/>
                  </a:lnTo>
                  <a:cubicBezTo>
                    <a:pt x="3835" y="3798"/>
                    <a:pt x="3751" y="3882"/>
                    <a:pt x="3644" y="3882"/>
                  </a:cubicBezTo>
                  <a:lnTo>
                    <a:pt x="3120" y="3882"/>
                  </a:lnTo>
                  <a:cubicBezTo>
                    <a:pt x="3025" y="3882"/>
                    <a:pt x="2930" y="3786"/>
                    <a:pt x="2930" y="3691"/>
                  </a:cubicBezTo>
                  <a:lnTo>
                    <a:pt x="2930" y="3334"/>
                  </a:lnTo>
                  <a:lnTo>
                    <a:pt x="3215" y="3334"/>
                  </a:lnTo>
                  <a:lnTo>
                    <a:pt x="3215" y="3346"/>
                  </a:lnTo>
                  <a:lnTo>
                    <a:pt x="3215" y="3524"/>
                  </a:lnTo>
                  <a:cubicBezTo>
                    <a:pt x="3227" y="3620"/>
                    <a:pt x="3299" y="3691"/>
                    <a:pt x="3394" y="3691"/>
                  </a:cubicBezTo>
                  <a:cubicBezTo>
                    <a:pt x="3477" y="3691"/>
                    <a:pt x="3561" y="3620"/>
                    <a:pt x="3561" y="3524"/>
                  </a:cubicBezTo>
                  <a:lnTo>
                    <a:pt x="3561" y="3346"/>
                  </a:lnTo>
                  <a:lnTo>
                    <a:pt x="3561" y="3334"/>
                  </a:lnTo>
                  <a:close/>
                  <a:moveTo>
                    <a:pt x="5775" y="3334"/>
                  </a:moveTo>
                  <a:lnTo>
                    <a:pt x="5775" y="3691"/>
                  </a:lnTo>
                  <a:cubicBezTo>
                    <a:pt x="5775" y="3798"/>
                    <a:pt x="5680" y="3882"/>
                    <a:pt x="5585" y="3882"/>
                  </a:cubicBezTo>
                  <a:lnTo>
                    <a:pt x="5061" y="3882"/>
                  </a:lnTo>
                  <a:cubicBezTo>
                    <a:pt x="4954" y="3882"/>
                    <a:pt x="4870" y="3786"/>
                    <a:pt x="4870" y="3691"/>
                  </a:cubicBezTo>
                  <a:lnTo>
                    <a:pt x="4870" y="3334"/>
                  </a:lnTo>
                  <a:lnTo>
                    <a:pt x="5144" y="3334"/>
                  </a:lnTo>
                  <a:lnTo>
                    <a:pt x="5144" y="3346"/>
                  </a:lnTo>
                  <a:lnTo>
                    <a:pt x="5144" y="3524"/>
                  </a:lnTo>
                  <a:cubicBezTo>
                    <a:pt x="5168" y="3620"/>
                    <a:pt x="5239" y="3691"/>
                    <a:pt x="5323" y="3691"/>
                  </a:cubicBezTo>
                  <a:cubicBezTo>
                    <a:pt x="5418" y="3691"/>
                    <a:pt x="5490" y="3620"/>
                    <a:pt x="5490" y="3524"/>
                  </a:cubicBezTo>
                  <a:lnTo>
                    <a:pt x="5490" y="3346"/>
                  </a:lnTo>
                  <a:lnTo>
                    <a:pt x="5490" y="3334"/>
                  </a:lnTo>
                  <a:close/>
                  <a:moveTo>
                    <a:pt x="1858" y="1512"/>
                  </a:moveTo>
                  <a:lnTo>
                    <a:pt x="1858" y="1512"/>
                  </a:lnTo>
                  <a:cubicBezTo>
                    <a:pt x="1644" y="1905"/>
                    <a:pt x="1549" y="2346"/>
                    <a:pt x="1549" y="2810"/>
                  </a:cubicBezTo>
                  <a:lnTo>
                    <a:pt x="1549" y="3239"/>
                  </a:lnTo>
                  <a:cubicBezTo>
                    <a:pt x="1358" y="3334"/>
                    <a:pt x="1215" y="3513"/>
                    <a:pt x="1203" y="3715"/>
                  </a:cubicBezTo>
                  <a:cubicBezTo>
                    <a:pt x="1191" y="3882"/>
                    <a:pt x="1251" y="4060"/>
                    <a:pt x="1358" y="4179"/>
                  </a:cubicBezTo>
                  <a:cubicBezTo>
                    <a:pt x="1477" y="4298"/>
                    <a:pt x="1632" y="4370"/>
                    <a:pt x="1799" y="4370"/>
                  </a:cubicBezTo>
                  <a:lnTo>
                    <a:pt x="1918" y="4370"/>
                  </a:lnTo>
                  <a:cubicBezTo>
                    <a:pt x="1965" y="4691"/>
                    <a:pt x="2072" y="4965"/>
                    <a:pt x="2215" y="5239"/>
                  </a:cubicBezTo>
                  <a:cubicBezTo>
                    <a:pt x="1918" y="5191"/>
                    <a:pt x="1668" y="5108"/>
                    <a:pt x="1501" y="5025"/>
                  </a:cubicBezTo>
                  <a:cubicBezTo>
                    <a:pt x="1382" y="4965"/>
                    <a:pt x="1299" y="4929"/>
                    <a:pt x="1215" y="4882"/>
                  </a:cubicBezTo>
                  <a:cubicBezTo>
                    <a:pt x="1275" y="4751"/>
                    <a:pt x="1358" y="4548"/>
                    <a:pt x="1358" y="4405"/>
                  </a:cubicBezTo>
                  <a:cubicBezTo>
                    <a:pt x="1358" y="4370"/>
                    <a:pt x="1334" y="4334"/>
                    <a:pt x="1322" y="4298"/>
                  </a:cubicBezTo>
                  <a:lnTo>
                    <a:pt x="834" y="3655"/>
                  </a:lnTo>
                  <a:cubicBezTo>
                    <a:pt x="858" y="3501"/>
                    <a:pt x="977" y="3036"/>
                    <a:pt x="1179" y="2560"/>
                  </a:cubicBezTo>
                  <a:cubicBezTo>
                    <a:pt x="1394" y="2048"/>
                    <a:pt x="1632" y="1727"/>
                    <a:pt x="1858" y="1512"/>
                  </a:cubicBezTo>
                  <a:close/>
                  <a:moveTo>
                    <a:pt x="4347" y="334"/>
                  </a:moveTo>
                  <a:cubicBezTo>
                    <a:pt x="5644" y="334"/>
                    <a:pt x="6728" y="1346"/>
                    <a:pt x="6811" y="2643"/>
                  </a:cubicBezTo>
                  <a:cubicBezTo>
                    <a:pt x="6811" y="2732"/>
                    <a:pt x="6893" y="2799"/>
                    <a:pt x="6971" y="2799"/>
                  </a:cubicBezTo>
                  <a:cubicBezTo>
                    <a:pt x="6977" y="2799"/>
                    <a:pt x="6984" y="2799"/>
                    <a:pt x="6990" y="2798"/>
                  </a:cubicBezTo>
                  <a:cubicBezTo>
                    <a:pt x="7085" y="2798"/>
                    <a:pt x="7156" y="2703"/>
                    <a:pt x="7144" y="2620"/>
                  </a:cubicBezTo>
                  <a:cubicBezTo>
                    <a:pt x="7109" y="2215"/>
                    <a:pt x="7002" y="1846"/>
                    <a:pt x="6835" y="1500"/>
                  </a:cubicBezTo>
                  <a:lnTo>
                    <a:pt x="6835" y="1500"/>
                  </a:lnTo>
                  <a:cubicBezTo>
                    <a:pt x="7144" y="1786"/>
                    <a:pt x="7371" y="2179"/>
                    <a:pt x="7514" y="2536"/>
                  </a:cubicBezTo>
                  <a:cubicBezTo>
                    <a:pt x="7728" y="3012"/>
                    <a:pt x="7823" y="3477"/>
                    <a:pt x="7859" y="3643"/>
                  </a:cubicBezTo>
                  <a:lnTo>
                    <a:pt x="7371" y="4286"/>
                  </a:lnTo>
                  <a:cubicBezTo>
                    <a:pt x="7347" y="4310"/>
                    <a:pt x="7335" y="4346"/>
                    <a:pt x="7335" y="4382"/>
                  </a:cubicBezTo>
                  <a:cubicBezTo>
                    <a:pt x="7335" y="4525"/>
                    <a:pt x="7406" y="4727"/>
                    <a:pt x="7466" y="4858"/>
                  </a:cubicBezTo>
                  <a:cubicBezTo>
                    <a:pt x="7406" y="4906"/>
                    <a:pt x="7311" y="4953"/>
                    <a:pt x="7192" y="5013"/>
                  </a:cubicBezTo>
                  <a:cubicBezTo>
                    <a:pt x="7025" y="5084"/>
                    <a:pt x="6775" y="5191"/>
                    <a:pt x="6454" y="5251"/>
                  </a:cubicBezTo>
                  <a:cubicBezTo>
                    <a:pt x="6609" y="4989"/>
                    <a:pt x="6704" y="4691"/>
                    <a:pt x="6752" y="4394"/>
                  </a:cubicBezTo>
                  <a:lnTo>
                    <a:pt x="6859" y="4394"/>
                  </a:lnTo>
                  <a:cubicBezTo>
                    <a:pt x="7192" y="4394"/>
                    <a:pt x="7454" y="4144"/>
                    <a:pt x="7490" y="3846"/>
                  </a:cubicBezTo>
                  <a:cubicBezTo>
                    <a:pt x="7502" y="3691"/>
                    <a:pt x="7442" y="3513"/>
                    <a:pt x="7335" y="3393"/>
                  </a:cubicBezTo>
                  <a:cubicBezTo>
                    <a:pt x="7216" y="3274"/>
                    <a:pt x="7049" y="3203"/>
                    <a:pt x="6894" y="3203"/>
                  </a:cubicBezTo>
                  <a:lnTo>
                    <a:pt x="6085" y="3203"/>
                  </a:lnTo>
                  <a:lnTo>
                    <a:pt x="6085" y="3179"/>
                  </a:lnTo>
                  <a:cubicBezTo>
                    <a:pt x="6085" y="3096"/>
                    <a:pt x="6013" y="3012"/>
                    <a:pt x="5918" y="3012"/>
                  </a:cubicBezTo>
                  <a:lnTo>
                    <a:pt x="4692" y="3012"/>
                  </a:lnTo>
                  <a:cubicBezTo>
                    <a:pt x="4597" y="3012"/>
                    <a:pt x="4525" y="3096"/>
                    <a:pt x="4525" y="3179"/>
                  </a:cubicBezTo>
                  <a:lnTo>
                    <a:pt x="4525" y="3227"/>
                  </a:lnTo>
                  <a:cubicBezTo>
                    <a:pt x="4466" y="3191"/>
                    <a:pt x="4406" y="3191"/>
                    <a:pt x="4335" y="3191"/>
                  </a:cubicBezTo>
                  <a:cubicBezTo>
                    <a:pt x="4251" y="3191"/>
                    <a:pt x="4192" y="3215"/>
                    <a:pt x="4132" y="3227"/>
                  </a:cubicBezTo>
                  <a:lnTo>
                    <a:pt x="4132" y="3179"/>
                  </a:lnTo>
                  <a:cubicBezTo>
                    <a:pt x="4132" y="3096"/>
                    <a:pt x="4061" y="3012"/>
                    <a:pt x="3977" y="3012"/>
                  </a:cubicBezTo>
                  <a:lnTo>
                    <a:pt x="2739" y="3012"/>
                  </a:lnTo>
                  <a:cubicBezTo>
                    <a:pt x="2644" y="3012"/>
                    <a:pt x="2572" y="3096"/>
                    <a:pt x="2572" y="3179"/>
                  </a:cubicBezTo>
                  <a:lnTo>
                    <a:pt x="2572" y="3203"/>
                  </a:lnTo>
                  <a:lnTo>
                    <a:pt x="1846" y="3203"/>
                  </a:lnTo>
                  <a:lnTo>
                    <a:pt x="1846" y="2810"/>
                  </a:lnTo>
                  <a:lnTo>
                    <a:pt x="1870" y="2810"/>
                  </a:lnTo>
                  <a:cubicBezTo>
                    <a:pt x="1870" y="1441"/>
                    <a:pt x="2989" y="334"/>
                    <a:pt x="4347" y="334"/>
                  </a:cubicBezTo>
                  <a:close/>
                  <a:moveTo>
                    <a:pt x="6906" y="3513"/>
                  </a:moveTo>
                  <a:cubicBezTo>
                    <a:pt x="6978" y="3513"/>
                    <a:pt x="7049" y="3536"/>
                    <a:pt x="7109" y="3596"/>
                  </a:cubicBezTo>
                  <a:cubicBezTo>
                    <a:pt x="7168" y="3655"/>
                    <a:pt x="7192" y="3739"/>
                    <a:pt x="7192" y="3810"/>
                  </a:cubicBezTo>
                  <a:cubicBezTo>
                    <a:pt x="7168" y="3941"/>
                    <a:pt x="7037" y="4060"/>
                    <a:pt x="6894" y="4060"/>
                  </a:cubicBezTo>
                  <a:lnTo>
                    <a:pt x="6811" y="4060"/>
                  </a:lnTo>
                  <a:lnTo>
                    <a:pt x="6811" y="4048"/>
                  </a:lnTo>
                  <a:cubicBezTo>
                    <a:pt x="6811" y="3953"/>
                    <a:pt x="6740" y="3882"/>
                    <a:pt x="6656" y="3882"/>
                  </a:cubicBezTo>
                  <a:cubicBezTo>
                    <a:pt x="6561" y="3882"/>
                    <a:pt x="6490" y="3953"/>
                    <a:pt x="6490" y="4048"/>
                  </a:cubicBezTo>
                  <a:cubicBezTo>
                    <a:pt x="6490" y="4536"/>
                    <a:pt x="6323" y="5001"/>
                    <a:pt x="6025" y="5370"/>
                  </a:cubicBezTo>
                  <a:cubicBezTo>
                    <a:pt x="5763" y="5679"/>
                    <a:pt x="5430" y="5918"/>
                    <a:pt x="5049" y="6060"/>
                  </a:cubicBezTo>
                  <a:lnTo>
                    <a:pt x="5049" y="5644"/>
                  </a:lnTo>
                  <a:cubicBezTo>
                    <a:pt x="5049" y="5548"/>
                    <a:pt x="4966" y="5477"/>
                    <a:pt x="4882" y="5477"/>
                  </a:cubicBezTo>
                  <a:lnTo>
                    <a:pt x="3823" y="5477"/>
                  </a:lnTo>
                  <a:cubicBezTo>
                    <a:pt x="3739" y="5477"/>
                    <a:pt x="3656" y="5548"/>
                    <a:pt x="3656" y="5644"/>
                  </a:cubicBezTo>
                  <a:lnTo>
                    <a:pt x="3656" y="6060"/>
                  </a:lnTo>
                  <a:cubicBezTo>
                    <a:pt x="3287" y="5918"/>
                    <a:pt x="2942" y="5679"/>
                    <a:pt x="2692" y="5370"/>
                  </a:cubicBezTo>
                  <a:cubicBezTo>
                    <a:pt x="2394" y="4989"/>
                    <a:pt x="2227" y="4536"/>
                    <a:pt x="2227" y="4048"/>
                  </a:cubicBezTo>
                  <a:cubicBezTo>
                    <a:pt x="2227" y="3953"/>
                    <a:pt x="2156" y="3882"/>
                    <a:pt x="2072" y="3882"/>
                  </a:cubicBezTo>
                  <a:cubicBezTo>
                    <a:pt x="1977" y="3882"/>
                    <a:pt x="1906" y="3953"/>
                    <a:pt x="1906" y="4048"/>
                  </a:cubicBezTo>
                  <a:lnTo>
                    <a:pt x="1906" y="4060"/>
                  </a:lnTo>
                  <a:lnTo>
                    <a:pt x="1799" y="4060"/>
                  </a:lnTo>
                  <a:cubicBezTo>
                    <a:pt x="1727" y="4060"/>
                    <a:pt x="1656" y="4036"/>
                    <a:pt x="1596" y="3977"/>
                  </a:cubicBezTo>
                  <a:cubicBezTo>
                    <a:pt x="1537" y="3917"/>
                    <a:pt x="1513" y="3834"/>
                    <a:pt x="1513" y="3763"/>
                  </a:cubicBezTo>
                  <a:cubicBezTo>
                    <a:pt x="1537" y="3632"/>
                    <a:pt x="1668" y="3513"/>
                    <a:pt x="1810" y="3513"/>
                  </a:cubicBezTo>
                  <a:lnTo>
                    <a:pt x="2584" y="3513"/>
                  </a:lnTo>
                  <a:lnTo>
                    <a:pt x="2584" y="3703"/>
                  </a:lnTo>
                  <a:cubicBezTo>
                    <a:pt x="2584" y="3989"/>
                    <a:pt x="2823" y="4227"/>
                    <a:pt x="3108" y="4227"/>
                  </a:cubicBezTo>
                  <a:lnTo>
                    <a:pt x="3632" y="4227"/>
                  </a:lnTo>
                  <a:cubicBezTo>
                    <a:pt x="3918" y="4227"/>
                    <a:pt x="4156" y="3989"/>
                    <a:pt x="4156" y="3703"/>
                  </a:cubicBezTo>
                  <a:cubicBezTo>
                    <a:pt x="4156" y="3596"/>
                    <a:pt x="4239" y="3513"/>
                    <a:pt x="4347" y="3513"/>
                  </a:cubicBezTo>
                  <a:cubicBezTo>
                    <a:pt x="4454" y="3513"/>
                    <a:pt x="4537" y="3596"/>
                    <a:pt x="4537" y="3703"/>
                  </a:cubicBezTo>
                  <a:cubicBezTo>
                    <a:pt x="4537" y="3989"/>
                    <a:pt x="4775" y="4227"/>
                    <a:pt x="5061" y="4227"/>
                  </a:cubicBezTo>
                  <a:lnTo>
                    <a:pt x="5585" y="4227"/>
                  </a:lnTo>
                  <a:cubicBezTo>
                    <a:pt x="5859" y="4227"/>
                    <a:pt x="6097" y="3989"/>
                    <a:pt x="6097" y="3703"/>
                  </a:cubicBezTo>
                  <a:lnTo>
                    <a:pt x="6097" y="3513"/>
                  </a:lnTo>
                  <a:close/>
                  <a:moveTo>
                    <a:pt x="4716" y="5799"/>
                  </a:moveTo>
                  <a:lnTo>
                    <a:pt x="4716" y="6156"/>
                  </a:lnTo>
                  <a:cubicBezTo>
                    <a:pt x="4716" y="6346"/>
                    <a:pt x="4549" y="6513"/>
                    <a:pt x="4358" y="6513"/>
                  </a:cubicBezTo>
                  <a:cubicBezTo>
                    <a:pt x="4156" y="6513"/>
                    <a:pt x="3989" y="6370"/>
                    <a:pt x="3989" y="6156"/>
                  </a:cubicBezTo>
                  <a:lnTo>
                    <a:pt x="3989" y="5799"/>
                  </a:lnTo>
                  <a:close/>
                  <a:moveTo>
                    <a:pt x="5418" y="6263"/>
                  </a:moveTo>
                  <a:lnTo>
                    <a:pt x="5418" y="6822"/>
                  </a:lnTo>
                  <a:lnTo>
                    <a:pt x="5418" y="6942"/>
                  </a:lnTo>
                  <a:lnTo>
                    <a:pt x="4347" y="7561"/>
                  </a:lnTo>
                  <a:lnTo>
                    <a:pt x="3275" y="6942"/>
                  </a:lnTo>
                  <a:lnTo>
                    <a:pt x="3275" y="6822"/>
                  </a:lnTo>
                  <a:lnTo>
                    <a:pt x="3275" y="6263"/>
                  </a:lnTo>
                  <a:cubicBezTo>
                    <a:pt x="3406" y="6322"/>
                    <a:pt x="3561" y="6382"/>
                    <a:pt x="3692" y="6430"/>
                  </a:cubicBezTo>
                  <a:cubicBezTo>
                    <a:pt x="3811" y="6668"/>
                    <a:pt x="4061" y="6858"/>
                    <a:pt x="4358" y="6858"/>
                  </a:cubicBezTo>
                  <a:cubicBezTo>
                    <a:pt x="4656" y="6858"/>
                    <a:pt x="4894" y="6680"/>
                    <a:pt x="5001" y="6430"/>
                  </a:cubicBezTo>
                  <a:cubicBezTo>
                    <a:pt x="5144" y="6382"/>
                    <a:pt x="5287" y="6334"/>
                    <a:pt x="5418" y="6263"/>
                  </a:cubicBezTo>
                  <a:close/>
                  <a:moveTo>
                    <a:pt x="3204" y="7251"/>
                  </a:moveTo>
                  <a:lnTo>
                    <a:pt x="4096" y="7751"/>
                  </a:lnTo>
                  <a:lnTo>
                    <a:pt x="3632" y="8227"/>
                  </a:lnTo>
                  <a:cubicBezTo>
                    <a:pt x="3585" y="8275"/>
                    <a:pt x="3537" y="8287"/>
                    <a:pt x="3501" y="8287"/>
                  </a:cubicBezTo>
                  <a:cubicBezTo>
                    <a:pt x="3430" y="8287"/>
                    <a:pt x="3394" y="8263"/>
                    <a:pt x="3358" y="8215"/>
                  </a:cubicBezTo>
                  <a:lnTo>
                    <a:pt x="2882" y="7644"/>
                  </a:lnTo>
                  <a:lnTo>
                    <a:pt x="2989" y="7549"/>
                  </a:lnTo>
                  <a:cubicBezTo>
                    <a:pt x="3073" y="7453"/>
                    <a:pt x="3132" y="7370"/>
                    <a:pt x="3204" y="7251"/>
                  </a:cubicBezTo>
                  <a:close/>
                  <a:moveTo>
                    <a:pt x="5513" y="7275"/>
                  </a:moveTo>
                  <a:cubicBezTo>
                    <a:pt x="5561" y="7382"/>
                    <a:pt x="5632" y="7477"/>
                    <a:pt x="5728" y="7573"/>
                  </a:cubicBezTo>
                  <a:lnTo>
                    <a:pt x="5835" y="7668"/>
                  </a:lnTo>
                  <a:lnTo>
                    <a:pt x="5359" y="8227"/>
                  </a:lnTo>
                  <a:cubicBezTo>
                    <a:pt x="5323" y="8275"/>
                    <a:pt x="5263" y="8287"/>
                    <a:pt x="5216" y="8299"/>
                  </a:cubicBezTo>
                  <a:cubicBezTo>
                    <a:pt x="5156" y="8299"/>
                    <a:pt x="5120" y="8287"/>
                    <a:pt x="5085" y="8239"/>
                  </a:cubicBezTo>
                  <a:lnTo>
                    <a:pt x="4620" y="7775"/>
                  </a:lnTo>
                  <a:lnTo>
                    <a:pt x="5513" y="7275"/>
                  </a:lnTo>
                  <a:close/>
                  <a:moveTo>
                    <a:pt x="4358" y="7965"/>
                  </a:moveTo>
                  <a:lnTo>
                    <a:pt x="4704" y="8299"/>
                  </a:lnTo>
                  <a:lnTo>
                    <a:pt x="4632" y="8513"/>
                  </a:lnTo>
                  <a:cubicBezTo>
                    <a:pt x="4608" y="8561"/>
                    <a:pt x="4585" y="8585"/>
                    <a:pt x="4537" y="8620"/>
                  </a:cubicBezTo>
                  <a:lnTo>
                    <a:pt x="4525" y="8620"/>
                  </a:lnTo>
                  <a:cubicBezTo>
                    <a:pt x="4489" y="8632"/>
                    <a:pt x="4477" y="8632"/>
                    <a:pt x="4454" y="8632"/>
                  </a:cubicBezTo>
                  <a:lnTo>
                    <a:pt x="4251" y="8632"/>
                  </a:lnTo>
                  <a:cubicBezTo>
                    <a:pt x="4180" y="8632"/>
                    <a:pt x="4108" y="8585"/>
                    <a:pt x="4073" y="8501"/>
                  </a:cubicBezTo>
                  <a:lnTo>
                    <a:pt x="4013" y="8299"/>
                  </a:lnTo>
                  <a:lnTo>
                    <a:pt x="4358" y="7965"/>
                  </a:lnTo>
                  <a:close/>
                  <a:moveTo>
                    <a:pt x="4370" y="0"/>
                  </a:moveTo>
                  <a:cubicBezTo>
                    <a:pt x="3573" y="0"/>
                    <a:pt x="2823" y="345"/>
                    <a:pt x="2322" y="893"/>
                  </a:cubicBezTo>
                  <a:cubicBezTo>
                    <a:pt x="953" y="1250"/>
                    <a:pt x="537" y="3560"/>
                    <a:pt x="525" y="3643"/>
                  </a:cubicBezTo>
                  <a:cubicBezTo>
                    <a:pt x="501" y="3691"/>
                    <a:pt x="525" y="3739"/>
                    <a:pt x="548" y="3774"/>
                  </a:cubicBezTo>
                  <a:lnTo>
                    <a:pt x="1037" y="4429"/>
                  </a:lnTo>
                  <a:cubicBezTo>
                    <a:pt x="1025" y="4536"/>
                    <a:pt x="941" y="4727"/>
                    <a:pt x="894" y="4834"/>
                  </a:cubicBezTo>
                  <a:cubicBezTo>
                    <a:pt x="858" y="4906"/>
                    <a:pt x="882" y="4989"/>
                    <a:pt x="941" y="5048"/>
                  </a:cubicBezTo>
                  <a:cubicBezTo>
                    <a:pt x="965" y="5060"/>
                    <a:pt x="1549" y="5525"/>
                    <a:pt x="2513" y="5620"/>
                  </a:cubicBezTo>
                  <a:cubicBezTo>
                    <a:pt x="2644" y="5787"/>
                    <a:pt x="2811" y="5941"/>
                    <a:pt x="2989" y="6060"/>
                  </a:cubicBezTo>
                  <a:lnTo>
                    <a:pt x="2989" y="6358"/>
                  </a:lnTo>
                  <a:cubicBezTo>
                    <a:pt x="2703" y="6453"/>
                    <a:pt x="1977" y="6751"/>
                    <a:pt x="1537" y="7489"/>
                  </a:cubicBezTo>
                  <a:lnTo>
                    <a:pt x="882" y="7680"/>
                  </a:lnTo>
                  <a:cubicBezTo>
                    <a:pt x="358" y="7823"/>
                    <a:pt x="1" y="8311"/>
                    <a:pt x="1" y="8858"/>
                  </a:cubicBezTo>
                  <a:lnTo>
                    <a:pt x="1" y="11085"/>
                  </a:lnTo>
                  <a:cubicBezTo>
                    <a:pt x="1" y="11180"/>
                    <a:pt x="72" y="11252"/>
                    <a:pt x="156" y="11252"/>
                  </a:cubicBezTo>
                  <a:cubicBezTo>
                    <a:pt x="251" y="11252"/>
                    <a:pt x="322" y="11180"/>
                    <a:pt x="322" y="11085"/>
                  </a:cubicBezTo>
                  <a:lnTo>
                    <a:pt x="322" y="8858"/>
                  </a:lnTo>
                  <a:cubicBezTo>
                    <a:pt x="322" y="8466"/>
                    <a:pt x="596" y="8108"/>
                    <a:pt x="965" y="8001"/>
                  </a:cubicBezTo>
                  <a:lnTo>
                    <a:pt x="1334" y="7894"/>
                  </a:lnTo>
                  <a:lnTo>
                    <a:pt x="1334" y="7894"/>
                  </a:lnTo>
                  <a:cubicBezTo>
                    <a:pt x="1322" y="7942"/>
                    <a:pt x="1310" y="7977"/>
                    <a:pt x="1287" y="8013"/>
                  </a:cubicBezTo>
                  <a:cubicBezTo>
                    <a:pt x="1251" y="8168"/>
                    <a:pt x="1263" y="8346"/>
                    <a:pt x="1346" y="8477"/>
                  </a:cubicBezTo>
                  <a:lnTo>
                    <a:pt x="1549" y="8763"/>
                  </a:lnTo>
                  <a:lnTo>
                    <a:pt x="1072" y="9239"/>
                  </a:lnTo>
                  <a:cubicBezTo>
                    <a:pt x="953" y="9358"/>
                    <a:pt x="894" y="9537"/>
                    <a:pt x="929" y="9716"/>
                  </a:cubicBezTo>
                  <a:lnTo>
                    <a:pt x="1251" y="11144"/>
                  </a:lnTo>
                  <a:cubicBezTo>
                    <a:pt x="1263" y="11216"/>
                    <a:pt x="1334" y="11275"/>
                    <a:pt x="1406" y="11275"/>
                  </a:cubicBezTo>
                  <a:lnTo>
                    <a:pt x="1441" y="11275"/>
                  </a:lnTo>
                  <a:cubicBezTo>
                    <a:pt x="1525" y="11263"/>
                    <a:pt x="1584" y="11168"/>
                    <a:pt x="1560" y="11085"/>
                  </a:cubicBezTo>
                  <a:lnTo>
                    <a:pt x="1251" y="9656"/>
                  </a:lnTo>
                  <a:cubicBezTo>
                    <a:pt x="1227" y="9597"/>
                    <a:pt x="1251" y="9525"/>
                    <a:pt x="1287" y="9478"/>
                  </a:cubicBezTo>
                  <a:lnTo>
                    <a:pt x="1858" y="8906"/>
                  </a:lnTo>
                  <a:cubicBezTo>
                    <a:pt x="1918" y="8858"/>
                    <a:pt x="1918" y="8763"/>
                    <a:pt x="1870" y="8704"/>
                  </a:cubicBezTo>
                  <a:lnTo>
                    <a:pt x="1608" y="8311"/>
                  </a:lnTo>
                  <a:cubicBezTo>
                    <a:pt x="1572" y="8275"/>
                    <a:pt x="1560" y="8215"/>
                    <a:pt x="1584" y="8156"/>
                  </a:cubicBezTo>
                  <a:cubicBezTo>
                    <a:pt x="1870" y="7287"/>
                    <a:pt x="2620" y="6882"/>
                    <a:pt x="2977" y="6751"/>
                  </a:cubicBezTo>
                  <a:lnTo>
                    <a:pt x="2977" y="6858"/>
                  </a:lnTo>
                  <a:cubicBezTo>
                    <a:pt x="2977" y="7049"/>
                    <a:pt x="2894" y="7227"/>
                    <a:pt x="2763" y="7370"/>
                  </a:cubicBezTo>
                  <a:lnTo>
                    <a:pt x="2561" y="7573"/>
                  </a:lnTo>
                  <a:cubicBezTo>
                    <a:pt x="2263" y="7870"/>
                    <a:pt x="2096" y="8263"/>
                    <a:pt x="2096" y="8692"/>
                  </a:cubicBezTo>
                  <a:lnTo>
                    <a:pt x="2096" y="8835"/>
                  </a:lnTo>
                  <a:cubicBezTo>
                    <a:pt x="2096" y="8930"/>
                    <a:pt x="2168" y="9001"/>
                    <a:pt x="2263" y="9001"/>
                  </a:cubicBezTo>
                  <a:cubicBezTo>
                    <a:pt x="2346" y="9001"/>
                    <a:pt x="2418" y="8930"/>
                    <a:pt x="2418" y="8835"/>
                  </a:cubicBezTo>
                  <a:lnTo>
                    <a:pt x="2418" y="8692"/>
                  </a:lnTo>
                  <a:cubicBezTo>
                    <a:pt x="2418" y="8418"/>
                    <a:pt x="2513" y="8156"/>
                    <a:pt x="2680" y="7942"/>
                  </a:cubicBezTo>
                  <a:lnTo>
                    <a:pt x="3120" y="8477"/>
                  </a:lnTo>
                  <a:cubicBezTo>
                    <a:pt x="3215" y="8585"/>
                    <a:pt x="3346" y="8656"/>
                    <a:pt x="3489" y="8656"/>
                  </a:cubicBezTo>
                  <a:lnTo>
                    <a:pt x="3525" y="8656"/>
                  </a:lnTo>
                  <a:cubicBezTo>
                    <a:pt x="3608" y="8656"/>
                    <a:pt x="3704" y="8632"/>
                    <a:pt x="3775" y="8596"/>
                  </a:cubicBezTo>
                  <a:lnTo>
                    <a:pt x="3787" y="8656"/>
                  </a:lnTo>
                  <a:cubicBezTo>
                    <a:pt x="3823" y="8751"/>
                    <a:pt x="3882" y="8823"/>
                    <a:pt x="3942" y="8882"/>
                  </a:cubicBezTo>
                  <a:lnTo>
                    <a:pt x="3692" y="11121"/>
                  </a:lnTo>
                  <a:cubicBezTo>
                    <a:pt x="3668" y="11204"/>
                    <a:pt x="3751" y="11299"/>
                    <a:pt x="3835" y="11299"/>
                  </a:cubicBezTo>
                  <a:lnTo>
                    <a:pt x="3846" y="11299"/>
                  </a:lnTo>
                  <a:cubicBezTo>
                    <a:pt x="3942" y="11299"/>
                    <a:pt x="4001" y="11240"/>
                    <a:pt x="4013" y="11144"/>
                  </a:cubicBezTo>
                  <a:lnTo>
                    <a:pt x="4251" y="9001"/>
                  </a:lnTo>
                  <a:lnTo>
                    <a:pt x="4501" y="9001"/>
                  </a:lnTo>
                  <a:lnTo>
                    <a:pt x="4739" y="11144"/>
                  </a:lnTo>
                  <a:cubicBezTo>
                    <a:pt x="4763" y="11240"/>
                    <a:pt x="4823" y="11299"/>
                    <a:pt x="4906" y="11299"/>
                  </a:cubicBezTo>
                  <a:lnTo>
                    <a:pt x="4918" y="11299"/>
                  </a:lnTo>
                  <a:cubicBezTo>
                    <a:pt x="5013" y="11275"/>
                    <a:pt x="5073" y="11204"/>
                    <a:pt x="5073" y="11121"/>
                  </a:cubicBezTo>
                  <a:lnTo>
                    <a:pt x="4823" y="8882"/>
                  </a:lnTo>
                  <a:cubicBezTo>
                    <a:pt x="4894" y="8823"/>
                    <a:pt x="4942" y="8751"/>
                    <a:pt x="4966" y="8656"/>
                  </a:cubicBezTo>
                  <a:lnTo>
                    <a:pt x="4978" y="8596"/>
                  </a:lnTo>
                  <a:cubicBezTo>
                    <a:pt x="5061" y="8644"/>
                    <a:pt x="5144" y="8656"/>
                    <a:pt x="5239" y="8656"/>
                  </a:cubicBezTo>
                  <a:lnTo>
                    <a:pt x="5263" y="8656"/>
                  </a:lnTo>
                  <a:cubicBezTo>
                    <a:pt x="5418" y="8656"/>
                    <a:pt x="5549" y="8585"/>
                    <a:pt x="5632" y="8477"/>
                  </a:cubicBezTo>
                  <a:lnTo>
                    <a:pt x="6085" y="7942"/>
                  </a:lnTo>
                  <a:cubicBezTo>
                    <a:pt x="6252" y="8156"/>
                    <a:pt x="6335" y="8418"/>
                    <a:pt x="6335" y="8692"/>
                  </a:cubicBezTo>
                  <a:lnTo>
                    <a:pt x="6335" y="8835"/>
                  </a:lnTo>
                  <a:cubicBezTo>
                    <a:pt x="6335" y="8930"/>
                    <a:pt x="6406" y="9001"/>
                    <a:pt x="6502" y="9001"/>
                  </a:cubicBezTo>
                  <a:cubicBezTo>
                    <a:pt x="6585" y="9001"/>
                    <a:pt x="6668" y="8930"/>
                    <a:pt x="6668" y="8835"/>
                  </a:cubicBezTo>
                  <a:lnTo>
                    <a:pt x="6668" y="8692"/>
                  </a:lnTo>
                  <a:cubicBezTo>
                    <a:pt x="6668" y="8275"/>
                    <a:pt x="6502" y="7870"/>
                    <a:pt x="6204" y="7573"/>
                  </a:cubicBezTo>
                  <a:lnTo>
                    <a:pt x="5990" y="7370"/>
                  </a:lnTo>
                  <a:cubicBezTo>
                    <a:pt x="5859" y="7227"/>
                    <a:pt x="5787" y="7049"/>
                    <a:pt x="5787" y="6858"/>
                  </a:cubicBezTo>
                  <a:lnTo>
                    <a:pt x="5787" y="6715"/>
                  </a:lnTo>
                  <a:cubicBezTo>
                    <a:pt x="6144" y="6858"/>
                    <a:pt x="6883" y="7251"/>
                    <a:pt x="7168" y="8108"/>
                  </a:cubicBezTo>
                  <a:cubicBezTo>
                    <a:pt x="7180" y="8168"/>
                    <a:pt x="7180" y="8227"/>
                    <a:pt x="7156" y="8275"/>
                  </a:cubicBezTo>
                  <a:lnTo>
                    <a:pt x="6883" y="8656"/>
                  </a:lnTo>
                  <a:cubicBezTo>
                    <a:pt x="6847" y="8716"/>
                    <a:pt x="6859" y="8811"/>
                    <a:pt x="6906" y="8870"/>
                  </a:cubicBezTo>
                  <a:lnTo>
                    <a:pt x="7466" y="9430"/>
                  </a:lnTo>
                  <a:cubicBezTo>
                    <a:pt x="7514" y="9478"/>
                    <a:pt x="7525" y="9537"/>
                    <a:pt x="7514" y="9609"/>
                  </a:cubicBezTo>
                  <a:lnTo>
                    <a:pt x="7204" y="11037"/>
                  </a:lnTo>
                  <a:cubicBezTo>
                    <a:pt x="7180" y="11132"/>
                    <a:pt x="7228" y="11216"/>
                    <a:pt x="7323" y="11240"/>
                  </a:cubicBezTo>
                  <a:lnTo>
                    <a:pt x="7347" y="11240"/>
                  </a:lnTo>
                  <a:cubicBezTo>
                    <a:pt x="7418" y="11240"/>
                    <a:pt x="7502" y="11180"/>
                    <a:pt x="7514" y="11097"/>
                  </a:cubicBezTo>
                  <a:lnTo>
                    <a:pt x="7823" y="9668"/>
                  </a:lnTo>
                  <a:cubicBezTo>
                    <a:pt x="7871" y="9489"/>
                    <a:pt x="7811" y="9311"/>
                    <a:pt x="7692" y="9192"/>
                  </a:cubicBezTo>
                  <a:lnTo>
                    <a:pt x="7216" y="8716"/>
                  </a:lnTo>
                  <a:lnTo>
                    <a:pt x="7406" y="8430"/>
                  </a:lnTo>
                  <a:cubicBezTo>
                    <a:pt x="7502" y="8299"/>
                    <a:pt x="7514" y="8132"/>
                    <a:pt x="7466" y="7977"/>
                  </a:cubicBezTo>
                  <a:cubicBezTo>
                    <a:pt x="7454" y="7930"/>
                    <a:pt x="7442" y="7894"/>
                    <a:pt x="7418" y="7858"/>
                  </a:cubicBezTo>
                  <a:lnTo>
                    <a:pt x="7418" y="7858"/>
                  </a:lnTo>
                  <a:lnTo>
                    <a:pt x="7799" y="7965"/>
                  </a:lnTo>
                  <a:cubicBezTo>
                    <a:pt x="8168" y="8061"/>
                    <a:pt x="8430" y="8418"/>
                    <a:pt x="8430" y="8811"/>
                  </a:cubicBezTo>
                  <a:lnTo>
                    <a:pt x="8430" y="11037"/>
                  </a:lnTo>
                  <a:cubicBezTo>
                    <a:pt x="8430" y="11132"/>
                    <a:pt x="8514" y="11204"/>
                    <a:pt x="8597" y="11204"/>
                  </a:cubicBezTo>
                  <a:cubicBezTo>
                    <a:pt x="8692" y="11204"/>
                    <a:pt x="8764" y="11132"/>
                    <a:pt x="8764" y="11037"/>
                  </a:cubicBezTo>
                  <a:lnTo>
                    <a:pt x="8764" y="8811"/>
                  </a:lnTo>
                  <a:cubicBezTo>
                    <a:pt x="8740" y="8311"/>
                    <a:pt x="8383" y="7846"/>
                    <a:pt x="7871" y="7680"/>
                  </a:cubicBezTo>
                  <a:lnTo>
                    <a:pt x="7216" y="7489"/>
                  </a:lnTo>
                  <a:cubicBezTo>
                    <a:pt x="6775" y="6751"/>
                    <a:pt x="6061" y="6453"/>
                    <a:pt x="5763" y="6358"/>
                  </a:cubicBezTo>
                  <a:lnTo>
                    <a:pt x="5763" y="6060"/>
                  </a:lnTo>
                  <a:cubicBezTo>
                    <a:pt x="5942" y="5941"/>
                    <a:pt x="6097" y="5787"/>
                    <a:pt x="6240" y="5620"/>
                  </a:cubicBezTo>
                  <a:cubicBezTo>
                    <a:pt x="7204" y="5525"/>
                    <a:pt x="7787" y="5072"/>
                    <a:pt x="7811" y="5048"/>
                  </a:cubicBezTo>
                  <a:cubicBezTo>
                    <a:pt x="7871" y="5001"/>
                    <a:pt x="7883" y="4906"/>
                    <a:pt x="7859" y="4834"/>
                  </a:cubicBezTo>
                  <a:cubicBezTo>
                    <a:pt x="7799" y="4727"/>
                    <a:pt x="7716" y="4536"/>
                    <a:pt x="7704" y="4429"/>
                  </a:cubicBezTo>
                  <a:lnTo>
                    <a:pt x="8192" y="3774"/>
                  </a:lnTo>
                  <a:cubicBezTo>
                    <a:pt x="8228" y="3751"/>
                    <a:pt x="8240" y="3691"/>
                    <a:pt x="8228" y="3643"/>
                  </a:cubicBezTo>
                  <a:cubicBezTo>
                    <a:pt x="8216" y="3536"/>
                    <a:pt x="7799" y="1250"/>
                    <a:pt x="6430" y="893"/>
                  </a:cubicBezTo>
                  <a:cubicBezTo>
                    <a:pt x="5906" y="345"/>
                    <a:pt x="5180" y="0"/>
                    <a:pt x="4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7" name="Google Shape;7587;p80"/>
            <p:cNvSpPr/>
            <p:nvPr/>
          </p:nvSpPr>
          <p:spPr>
            <a:xfrm>
              <a:off x="6813503" y="2560195"/>
              <a:ext cx="45271" cy="16157"/>
            </a:xfrm>
            <a:custGeom>
              <a:avLst/>
              <a:gdLst/>
              <a:ahLst/>
              <a:cxnLst/>
              <a:rect l="l" t="t" r="r" b="b"/>
              <a:pathLst>
                <a:path w="1429" h="510" extrusionOk="0">
                  <a:moveTo>
                    <a:pt x="183" y="1"/>
                  </a:moveTo>
                  <a:cubicBezTo>
                    <a:pt x="140" y="1"/>
                    <a:pt x="95" y="16"/>
                    <a:pt x="60" y="46"/>
                  </a:cubicBezTo>
                  <a:cubicBezTo>
                    <a:pt x="0" y="105"/>
                    <a:pt x="0" y="212"/>
                    <a:pt x="60" y="284"/>
                  </a:cubicBezTo>
                  <a:cubicBezTo>
                    <a:pt x="203" y="415"/>
                    <a:pt x="441" y="510"/>
                    <a:pt x="703" y="510"/>
                  </a:cubicBezTo>
                  <a:cubicBezTo>
                    <a:pt x="965" y="510"/>
                    <a:pt x="1203" y="415"/>
                    <a:pt x="1334" y="284"/>
                  </a:cubicBezTo>
                  <a:cubicBezTo>
                    <a:pt x="1429" y="212"/>
                    <a:pt x="1429" y="105"/>
                    <a:pt x="1369" y="46"/>
                  </a:cubicBezTo>
                  <a:cubicBezTo>
                    <a:pt x="1340" y="16"/>
                    <a:pt x="1298" y="1"/>
                    <a:pt x="1255" y="1"/>
                  </a:cubicBezTo>
                  <a:cubicBezTo>
                    <a:pt x="1212" y="1"/>
                    <a:pt x="1167" y="16"/>
                    <a:pt x="1131" y="46"/>
                  </a:cubicBezTo>
                  <a:cubicBezTo>
                    <a:pt x="1072" y="105"/>
                    <a:pt x="917" y="177"/>
                    <a:pt x="715" y="177"/>
                  </a:cubicBezTo>
                  <a:cubicBezTo>
                    <a:pt x="500" y="177"/>
                    <a:pt x="357" y="105"/>
                    <a:pt x="298" y="46"/>
                  </a:cubicBezTo>
                  <a:cubicBezTo>
                    <a:pt x="268" y="16"/>
                    <a:pt x="226"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8" name="Google Shape;7588;p80"/>
            <p:cNvSpPr/>
            <p:nvPr/>
          </p:nvSpPr>
          <p:spPr>
            <a:xfrm>
              <a:off x="6792372" y="2493350"/>
              <a:ext cx="26801" cy="10233"/>
            </a:xfrm>
            <a:custGeom>
              <a:avLst/>
              <a:gdLst/>
              <a:ahLst/>
              <a:cxnLst/>
              <a:rect l="l" t="t" r="r" b="b"/>
              <a:pathLst>
                <a:path w="846" h="323" extrusionOk="0">
                  <a:moveTo>
                    <a:pt x="155" y="1"/>
                  </a:moveTo>
                  <a:cubicBezTo>
                    <a:pt x="72" y="1"/>
                    <a:pt x="0" y="72"/>
                    <a:pt x="0" y="155"/>
                  </a:cubicBezTo>
                  <a:cubicBezTo>
                    <a:pt x="0" y="251"/>
                    <a:pt x="72" y="322"/>
                    <a:pt x="155" y="322"/>
                  </a:cubicBezTo>
                  <a:lnTo>
                    <a:pt x="679" y="322"/>
                  </a:lnTo>
                  <a:cubicBezTo>
                    <a:pt x="762" y="322"/>
                    <a:pt x="846" y="251"/>
                    <a:pt x="846" y="155"/>
                  </a:cubicBezTo>
                  <a:cubicBezTo>
                    <a:pt x="846" y="72"/>
                    <a:pt x="786"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9" name="Google Shape;7589;p80"/>
            <p:cNvSpPr/>
            <p:nvPr/>
          </p:nvSpPr>
          <p:spPr>
            <a:xfrm>
              <a:off x="6853483" y="2493350"/>
              <a:ext cx="26801" cy="10233"/>
            </a:xfrm>
            <a:custGeom>
              <a:avLst/>
              <a:gdLst/>
              <a:ahLst/>
              <a:cxnLst/>
              <a:rect l="l" t="t" r="r" b="b"/>
              <a:pathLst>
                <a:path w="846" h="323" extrusionOk="0">
                  <a:moveTo>
                    <a:pt x="167" y="1"/>
                  </a:moveTo>
                  <a:cubicBezTo>
                    <a:pt x="72" y="1"/>
                    <a:pt x="0" y="72"/>
                    <a:pt x="0" y="155"/>
                  </a:cubicBezTo>
                  <a:cubicBezTo>
                    <a:pt x="0" y="251"/>
                    <a:pt x="72" y="322"/>
                    <a:pt x="167" y="322"/>
                  </a:cubicBezTo>
                  <a:lnTo>
                    <a:pt x="691" y="322"/>
                  </a:lnTo>
                  <a:cubicBezTo>
                    <a:pt x="774" y="322"/>
                    <a:pt x="846" y="251"/>
                    <a:pt x="846" y="155"/>
                  </a:cubicBezTo>
                  <a:cubicBezTo>
                    <a:pt x="846" y="72"/>
                    <a:pt x="786"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90" name="Google Shape;7590;p80"/>
          <p:cNvGrpSpPr/>
          <p:nvPr/>
        </p:nvGrpSpPr>
        <p:grpSpPr>
          <a:xfrm>
            <a:off x="4897750" y="2415639"/>
            <a:ext cx="279513" cy="357255"/>
            <a:chOff x="4897750" y="2415639"/>
            <a:chExt cx="279513" cy="357255"/>
          </a:xfrm>
        </p:grpSpPr>
        <p:sp>
          <p:nvSpPr>
            <p:cNvPr id="7591" name="Google Shape;7591;p80"/>
            <p:cNvSpPr/>
            <p:nvPr/>
          </p:nvSpPr>
          <p:spPr>
            <a:xfrm>
              <a:off x="4964119" y="2715522"/>
              <a:ext cx="10613" cy="55472"/>
            </a:xfrm>
            <a:custGeom>
              <a:avLst/>
              <a:gdLst/>
              <a:ahLst/>
              <a:cxnLst/>
              <a:rect l="l" t="t" r="r" b="b"/>
              <a:pathLst>
                <a:path w="335" h="1751" extrusionOk="0">
                  <a:moveTo>
                    <a:pt x="167" y="0"/>
                  </a:moveTo>
                  <a:cubicBezTo>
                    <a:pt x="84" y="0"/>
                    <a:pt x="1" y="84"/>
                    <a:pt x="1" y="167"/>
                  </a:cubicBezTo>
                  <a:lnTo>
                    <a:pt x="1" y="1584"/>
                  </a:lnTo>
                  <a:cubicBezTo>
                    <a:pt x="1" y="1679"/>
                    <a:pt x="84" y="1751"/>
                    <a:pt x="167" y="1751"/>
                  </a:cubicBezTo>
                  <a:cubicBezTo>
                    <a:pt x="263" y="1751"/>
                    <a:pt x="334" y="1679"/>
                    <a:pt x="334" y="1584"/>
                  </a:cubicBezTo>
                  <a:lnTo>
                    <a:pt x="334" y="167"/>
                  </a:lnTo>
                  <a:cubicBezTo>
                    <a:pt x="334" y="84"/>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2" name="Google Shape;7592;p80"/>
            <p:cNvSpPr/>
            <p:nvPr/>
          </p:nvSpPr>
          <p:spPr>
            <a:xfrm>
              <a:off x="5098031" y="2715522"/>
              <a:ext cx="10581" cy="55472"/>
            </a:xfrm>
            <a:custGeom>
              <a:avLst/>
              <a:gdLst/>
              <a:ahLst/>
              <a:cxnLst/>
              <a:rect l="l" t="t" r="r" b="b"/>
              <a:pathLst>
                <a:path w="334" h="1751" extrusionOk="0">
                  <a:moveTo>
                    <a:pt x="167" y="0"/>
                  </a:moveTo>
                  <a:cubicBezTo>
                    <a:pt x="84" y="0"/>
                    <a:pt x="1" y="84"/>
                    <a:pt x="1" y="167"/>
                  </a:cubicBezTo>
                  <a:lnTo>
                    <a:pt x="1" y="1584"/>
                  </a:lnTo>
                  <a:cubicBezTo>
                    <a:pt x="1" y="1679"/>
                    <a:pt x="84" y="1751"/>
                    <a:pt x="167" y="1751"/>
                  </a:cubicBezTo>
                  <a:cubicBezTo>
                    <a:pt x="251" y="1751"/>
                    <a:pt x="334" y="1679"/>
                    <a:pt x="334" y="1584"/>
                  </a:cubicBezTo>
                  <a:lnTo>
                    <a:pt x="334" y="167"/>
                  </a:lnTo>
                  <a:cubicBezTo>
                    <a:pt x="334" y="84"/>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3" name="Google Shape;7593;p80"/>
            <p:cNvSpPr/>
            <p:nvPr/>
          </p:nvSpPr>
          <p:spPr>
            <a:xfrm>
              <a:off x="4897750" y="2415639"/>
              <a:ext cx="279513" cy="357255"/>
            </a:xfrm>
            <a:custGeom>
              <a:avLst/>
              <a:gdLst/>
              <a:ahLst/>
              <a:cxnLst/>
              <a:rect l="l" t="t" r="r" b="b"/>
              <a:pathLst>
                <a:path w="8823" h="11277" extrusionOk="0">
                  <a:moveTo>
                    <a:pt x="4787" y="299"/>
                  </a:moveTo>
                  <a:cubicBezTo>
                    <a:pt x="5418" y="299"/>
                    <a:pt x="6013" y="584"/>
                    <a:pt x="6430" y="1061"/>
                  </a:cubicBezTo>
                  <a:cubicBezTo>
                    <a:pt x="6834" y="1549"/>
                    <a:pt x="6989" y="2180"/>
                    <a:pt x="6894" y="2799"/>
                  </a:cubicBezTo>
                  <a:lnTo>
                    <a:pt x="6799" y="3311"/>
                  </a:lnTo>
                  <a:lnTo>
                    <a:pt x="6715" y="3311"/>
                  </a:lnTo>
                  <a:cubicBezTo>
                    <a:pt x="6656" y="3311"/>
                    <a:pt x="6608" y="3299"/>
                    <a:pt x="6573" y="3251"/>
                  </a:cubicBezTo>
                  <a:cubicBezTo>
                    <a:pt x="6549" y="3204"/>
                    <a:pt x="6513" y="3156"/>
                    <a:pt x="6537" y="3097"/>
                  </a:cubicBezTo>
                  <a:lnTo>
                    <a:pt x="6561" y="2882"/>
                  </a:lnTo>
                  <a:cubicBezTo>
                    <a:pt x="6596" y="2585"/>
                    <a:pt x="6501" y="2287"/>
                    <a:pt x="6311" y="2061"/>
                  </a:cubicBezTo>
                  <a:cubicBezTo>
                    <a:pt x="6120" y="1834"/>
                    <a:pt x="5834" y="1715"/>
                    <a:pt x="5537" y="1715"/>
                  </a:cubicBezTo>
                  <a:lnTo>
                    <a:pt x="5465" y="1715"/>
                  </a:lnTo>
                  <a:cubicBezTo>
                    <a:pt x="5370" y="1715"/>
                    <a:pt x="5299" y="1787"/>
                    <a:pt x="5299" y="1882"/>
                  </a:cubicBezTo>
                  <a:cubicBezTo>
                    <a:pt x="5299" y="1965"/>
                    <a:pt x="5370" y="2049"/>
                    <a:pt x="5465" y="2049"/>
                  </a:cubicBezTo>
                  <a:lnTo>
                    <a:pt x="5537" y="2049"/>
                  </a:lnTo>
                  <a:cubicBezTo>
                    <a:pt x="5751" y="2049"/>
                    <a:pt x="5942" y="2132"/>
                    <a:pt x="6072" y="2287"/>
                  </a:cubicBezTo>
                  <a:cubicBezTo>
                    <a:pt x="6203" y="2430"/>
                    <a:pt x="6263" y="2644"/>
                    <a:pt x="6251" y="2835"/>
                  </a:cubicBezTo>
                  <a:lnTo>
                    <a:pt x="6215" y="3061"/>
                  </a:lnTo>
                  <a:cubicBezTo>
                    <a:pt x="6203" y="3204"/>
                    <a:pt x="6251" y="3358"/>
                    <a:pt x="6358" y="3466"/>
                  </a:cubicBezTo>
                  <a:cubicBezTo>
                    <a:pt x="6453" y="3561"/>
                    <a:pt x="6596" y="3644"/>
                    <a:pt x="6739" y="3644"/>
                  </a:cubicBezTo>
                  <a:lnTo>
                    <a:pt x="6965" y="3644"/>
                  </a:lnTo>
                  <a:cubicBezTo>
                    <a:pt x="7037" y="3644"/>
                    <a:pt x="7108" y="3668"/>
                    <a:pt x="7168" y="3728"/>
                  </a:cubicBezTo>
                  <a:cubicBezTo>
                    <a:pt x="7239" y="3787"/>
                    <a:pt x="7251" y="3859"/>
                    <a:pt x="7251" y="3942"/>
                  </a:cubicBezTo>
                  <a:cubicBezTo>
                    <a:pt x="7239" y="4073"/>
                    <a:pt x="7096" y="4192"/>
                    <a:pt x="6954" y="4192"/>
                  </a:cubicBezTo>
                  <a:lnTo>
                    <a:pt x="6870" y="4192"/>
                  </a:lnTo>
                  <a:lnTo>
                    <a:pt x="6870" y="4180"/>
                  </a:lnTo>
                  <a:cubicBezTo>
                    <a:pt x="6870" y="4085"/>
                    <a:pt x="6799" y="4013"/>
                    <a:pt x="6715" y="4013"/>
                  </a:cubicBezTo>
                  <a:cubicBezTo>
                    <a:pt x="6620" y="4013"/>
                    <a:pt x="6549" y="4085"/>
                    <a:pt x="6549" y="4180"/>
                  </a:cubicBezTo>
                  <a:cubicBezTo>
                    <a:pt x="6549" y="5347"/>
                    <a:pt x="5596" y="6287"/>
                    <a:pt x="4418" y="6287"/>
                  </a:cubicBezTo>
                  <a:cubicBezTo>
                    <a:pt x="4395" y="6288"/>
                    <a:pt x="4373" y="6288"/>
                    <a:pt x="4351" y="6288"/>
                  </a:cubicBezTo>
                  <a:cubicBezTo>
                    <a:pt x="3169" y="6288"/>
                    <a:pt x="2251" y="5349"/>
                    <a:pt x="2251" y="4192"/>
                  </a:cubicBezTo>
                  <a:cubicBezTo>
                    <a:pt x="2251" y="4097"/>
                    <a:pt x="2179" y="4025"/>
                    <a:pt x="2084" y="4025"/>
                  </a:cubicBezTo>
                  <a:cubicBezTo>
                    <a:pt x="2001" y="4025"/>
                    <a:pt x="1917" y="4097"/>
                    <a:pt x="1917" y="4192"/>
                  </a:cubicBezTo>
                  <a:lnTo>
                    <a:pt x="1917" y="4204"/>
                  </a:lnTo>
                  <a:lnTo>
                    <a:pt x="1822" y="4204"/>
                  </a:lnTo>
                  <a:cubicBezTo>
                    <a:pt x="1739" y="4204"/>
                    <a:pt x="1667" y="4168"/>
                    <a:pt x="1608" y="4109"/>
                  </a:cubicBezTo>
                  <a:cubicBezTo>
                    <a:pt x="1548" y="4061"/>
                    <a:pt x="1536" y="3978"/>
                    <a:pt x="1536" y="3906"/>
                  </a:cubicBezTo>
                  <a:cubicBezTo>
                    <a:pt x="1548" y="3775"/>
                    <a:pt x="1679" y="3656"/>
                    <a:pt x="1834" y="3656"/>
                  </a:cubicBezTo>
                  <a:lnTo>
                    <a:pt x="2024" y="3656"/>
                  </a:lnTo>
                  <a:cubicBezTo>
                    <a:pt x="2179" y="3656"/>
                    <a:pt x="2310" y="3597"/>
                    <a:pt x="2405" y="3478"/>
                  </a:cubicBezTo>
                  <a:cubicBezTo>
                    <a:pt x="2513" y="3370"/>
                    <a:pt x="2560" y="3216"/>
                    <a:pt x="2548" y="3073"/>
                  </a:cubicBezTo>
                  <a:lnTo>
                    <a:pt x="2513" y="2846"/>
                  </a:lnTo>
                  <a:cubicBezTo>
                    <a:pt x="2489" y="2644"/>
                    <a:pt x="2560" y="2442"/>
                    <a:pt x="2691" y="2299"/>
                  </a:cubicBezTo>
                  <a:cubicBezTo>
                    <a:pt x="2834" y="2144"/>
                    <a:pt x="3024" y="2061"/>
                    <a:pt x="3227" y="2061"/>
                  </a:cubicBezTo>
                  <a:lnTo>
                    <a:pt x="4703" y="2061"/>
                  </a:lnTo>
                  <a:cubicBezTo>
                    <a:pt x="4787" y="2061"/>
                    <a:pt x="4870" y="1989"/>
                    <a:pt x="4870" y="1894"/>
                  </a:cubicBezTo>
                  <a:cubicBezTo>
                    <a:pt x="4870" y="1811"/>
                    <a:pt x="4787" y="1727"/>
                    <a:pt x="4703" y="1727"/>
                  </a:cubicBezTo>
                  <a:lnTo>
                    <a:pt x="3227" y="1727"/>
                  </a:lnTo>
                  <a:cubicBezTo>
                    <a:pt x="2929" y="1727"/>
                    <a:pt x="2643" y="1870"/>
                    <a:pt x="2453" y="2073"/>
                  </a:cubicBezTo>
                  <a:cubicBezTo>
                    <a:pt x="2262" y="2299"/>
                    <a:pt x="2155" y="2596"/>
                    <a:pt x="2203" y="2894"/>
                  </a:cubicBezTo>
                  <a:lnTo>
                    <a:pt x="2227" y="3120"/>
                  </a:lnTo>
                  <a:cubicBezTo>
                    <a:pt x="2227" y="3180"/>
                    <a:pt x="2215" y="3216"/>
                    <a:pt x="2191" y="3263"/>
                  </a:cubicBezTo>
                  <a:cubicBezTo>
                    <a:pt x="2155" y="3311"/>
                    <a:pt x="2096" y="3323"/>
                    <a:pt x="2048" y="3323"/>
                  </a:cubicBezTo>
                  <a:lnTo>
                    <a:pt x="1893" y="3323"/>
                  </a:lnTo>
                  <a:lnTo>
                    <a:pt x="1798" y="2763"/>
                  </a:lnTo>
                  <a:cubicBezTo>
                    <a:pt x="1691" y="2144"/>
                    <a:pt x="1881" y="1525"/>
                    <a:pt x="2274" y="1049"/>
                  </a:cubicBezTo>
                  <a:cubicBezTo>
                    <a:pt x="2679" y="572"/>
                    <a:pt x="3275" y="299"/>
                    <a:pt x="3882" y="299"/>
                  </a:cubicBezTo>
                  <a:close/>
                  <a:moveTo>
                    <a:pt x="5453" y="6395"/>
                  </a:moveTo>
                  <a:lnTo>
                    <a:pt x="5453" y="6954"/>
                  </a:lnTo>
                  <a:lnTo>
                    <a:pt x="5453" y="7073"/>
                  </a:lnTo>
                  <a:lnTo>
                    <a:pt x="4370" y="7692"/>
                  </a:lnTo>
                  <a:lnTo>
                    <a:pt x="3298" y="7073"/>
                  </a:lnTo>
                  <a:lnTo>
                    <a:pt x="3298" y="6954"/>
                  </a:lnTo>
                  <a:lnTo>
                    <a:pt x="3298" y="6395"/>
                  </a:lnTo>
                  <a:cubicBezTo>
                    <a:pt x="3632" y="6561"/>
                    <a:pt x="3989" y="6633"/>
                    <a:pt x="4370" y="6633"/>
                  </a:cubicBezTo>
                  <a:cubicBezTo>
                    <a:pt x="4763" y="6633"/>
                    <a:pt x="5120" y="6537"/>
                    <a:pt x="5453" y="6395"/>
                  </a:cubicBezTo>
                  <a:close/>
                  <a:moveTo>
                    <a:pt x="3215" y="7383"/>
                  </a:moveTo>
                  <a:lnTo>
                    <a:pt x="4108" y="7895"/>
                  </a:lnTo>
                  <a:lnTo>
                    <a:pt x="3644" y="8371"/>
                  </a:lnTo>
                  <a:cubicBezTo>
                    <a:pt x="3608" y="8419"/>
                    <a:pt x="3560" y="8431"/>
                    <a:pt x="3513" y="8431"/>
                  </a:cubicBezTo>
                  <a:cubicBezTo>
                    <a:pt x="3453" y="8431"/>
                    <a:pt x="3405" y="8395"/>
                    <a:pt x="3382" y="8359"/>
                  </a:cubicBezTo>
                  <a:lnTo>
                    <a:pt x="2905" y="7788"/>
                  </a:lnTo>
                  <a:lnTo>
                    <a:pt x="3001" y="7680"/>
                  </a:lnTo>
                  <a:cubicBezTo>
                    <a:pt x="3096" y="7597"/>
                    <a:pt x="3155" y="7502"/>
                    <a:pt x="3215" y="7383"/>
                  </a:cubicBezTo>
                  <a:close/>
                  <a:moveTo>
                    <a:pt x="5537" y="7407"/>
                  </a:moveTo>
                  <a:cubicBezTo>
                    <a:pt x="5584" y="7514"/>
                    <a:pt x="5656" y="7609"/>
                    <a:pt x="5751" y="7704"/>
                  </a:cubicBezTo>
                  <a:lnTo>
                    <a:pt x="5846" y="7788"/>
                  </a:lnTo>
                  <a:lnTo>
                    <a:pt x="5370" y="8359"/>
                  </a:lnTo>
                  <a:cubicBezTo>
                    <a:pt x="5346" y="8395"/>
                    <a:pt x="5287" y="8419"/>
                    <a:pt x="5239" y="8431"/>
                  </a:cubicBezTo>
                  <a:cubicBezTo>
                    <a:pt x="5180" y="8431"/>
                    <a:pt x="5132" y="8419"/>
                    <a:pt x="5108" y="8371"/>
                  </a:cubicBezTo>
                  <a:lnTo>
                    <a:pt x="4644" y="7907"/>
                  </a:lnTo>
                  <a:lnTo>
                    <a:pt x="5537" y="7407"/>
                  </a:lnTo>
                  <a:close/>
                  <a:moveTo>
                    <a:pt x="4394" y="8121"/>
                  </a:moveTo>
                  <a:lnTo>
                    <a:pt x="4727" y="8466"/>
                  </a:lnTo>
                  <a:lnTo>
                    <a:pt x="4656" y="8657"/>
                  </a:lnTo>
                  <a:cubicBezTo>
                    <a:pt x="4632" y="8728"/>
                    <a:pt x="4560" y="8788"/>
                    <a:pt x="4477" y="8788"/>
                  </a:cubicBezTo>
                  <a:lnTo>
                    <a:pt x="4287" y="8788"/>
                  </a:lnTo>
                  <a:cubicBezTo>
                    <a:pt x="4215" y="8788"/>
                    <a:pt x="4144" y="8740"/>
                    <a:pt x="4108" y="8657"/>
                  </a:cubicBezTo>
                  <a:lnTo>
                    <a:pt x="4048" y="8466"/>
                  </a:lnTo>
                  <a:lnTo>
                    <a:pt x="4394" y="8121"/>
                  </a:lnTo>
                  <a:close/>
                  <a:moveTo>
                    <a:pt x="3906" y="1"/>
                  </a:moveTo>
                  <a:cubicBezTo>
                    <a:pt x="3191" y="1"/>
                    <a:pt x="2501" y="322"/>
                    <a:pt x="2036" y="870"/>
                  </a:cubicBezTo>
                  <a:cubicBezTo>
                    <a:pt x="1584" y="1418"/>
                    <a:pt x="1370" y="2132"/>
                    <a:pt x="1489" y="2846"/>
                  </a:cubicBezTo>
                  <a:lnTo>
                    <a:pt x="1584" y="3430"/>
                  </a:lnTo>
                  <a:cubicBezTo>
                    <a:pt x="1393" y="3513"/>
                    <a:pt x="1262" y="3692"/>
                    <a:pt x="1250" y="3906"/>
                  </a:cubicBezTo>
                  <a:cubicBezTo>
                    <a:pt x="1239" y="4073"/>
                    <a:pt x="1298" y="4251"/>
                    <a:pt x="1393" y="4370"/>
                  </a:cubicBezTo>
                  <a:cubicBezTo>
                    <a:pt x="1512" y="4490"/>
                    <a:pt x="1679" y="4561"/>
                    <a:pt x="1846" y="4561"/>
                  </a:cubicBezTo>
                  <a:lnTo>
                    <a:pt x="1965" y="4561"/>
                  </a:lnTo>
                  <a:cubicBezTo>
                    <a:pt x="2048" y="5240"/>
                    <a:pt x="2441" y="5859"/>
                    <a:pt x="2989" y="6228"/>
                  </a:cubicBezTo>
                  <a:lnTo>
                    <a:pt x="2989" y="6526"/>
                  </a:lnTo>
                  <a:cubicBezTo>
                    <a:pt x="2703" y="6633"/>
                    <a:pt x="1977" y="6930"/>
                    <a:pt x="1536" y="7657"/>
                  </a:cubicBezTo>
                  <a:lnTo>
                    <a:pt x="881" y="7847"/>
                  </a:lnTo>
                  <a:cubicBezTo>
                    <a:pt x="357" y="8002"/>
                    <a:pt x="0" y="8490"/>
                    <a:pt x="0" y="9026"/>
                  </a:cubicBezTo>
                  <a:lnTo>
                    <a:pt x="0" y="11074"/>
                  </a:lnTo>
                  <a:cubicBezTo>
                    <a:pt x="0" y="11169"/>
                    <a:pt x="72" y="11240"/>
                    <a:pt x="167" y="11240"/>
                  </a:cubicBezTo>
                  <a:cubicBezTo>
                    <a:pt x="250" y="11240"/>
                    <a:pt x="334" y="11169"/>
                    <a:pt x="334" y="11074"/>
                  </a:cubicBezTo>
                  <a:lnTo>
                    <a:pt x="334" y="9026"/>
                  </a:lnTo>
                  <a:cubicBezTo>
                    <a:pt x="334" y="8633"/>
                    <a:pt x="596" y="8276"/>
                    <a:pt x="965" y="8180"/>
                  </a:cubicBezTo>
                  <a:lnTo>
                    <a:pt x="1346" y="8073"/>
                  </a:lnTo>
                  <a:lnTo>
                    <a:pt x="1346" y="8073"/>
                  </a:lnTo>
                  <a:cubicBezTo>
                    <a:pt x="1322" y="8121"/>
                    <a:pt x="1310" y="8145"/>
                    <a:pt x="1298" y="8192"/>
                  </a:cubicBezTo>
                  <a:cubicBezTo>
                    <a:pt x="1250" y="8335"/>
                    <a:pt x="1262" y="8514"/>
                    <a:pt x="1358" y="8657"/>
                  </a:cubicBezTo>
                  <a:lnTo>
                    <a:pt x="1548" y="8931"/>
                  </a:lnTo>
                  <a:lnTo>
                    <a:pt x="1084" y="9395"/>
                  </a:lnTo>
                  <a:cubicBezTo>
                    <a:pt x="953" y="9526"/>
                    <a:pt x="905" y="9704"/>
                    <a:pt x="953" y="9883"/>
                  </a:cubicBezTo>
                  <a:lnTo>
                    <a:pt x="1250" y="11133"/>
                  </a:lnTo>
                  <a:cubicBezTo>
                    <a:pt x="1262" y="11217"/>
                    <a:pt x="1346" y="11252"/>
                    <a:pt x="1417" y="11252"/>
                  </a:cubicBezTo>
                  <a:lnTo>
                    <a:pt x="1465" y="11252"/>
                  </a:lnTo>
                  <a:cubicBezTo>
                    <a:pt x="1548" y="11240"/>
                    <a:pt x="1608" y="11157"/>
                    <a:pt x="1584" y="11062"/>
                  </a:cubicBezTo>
                  <a:lnTo>
                    <a:pt x="1286" y="9812"/>
                  </a:lnTo>
                  <a:cubicBezTo>
                    <a:pt x="1262" y="9752"/>
                    <a:pt x="1286" y="9681"/>
                    <a:pt x="1322" y="9633"/>
                  </a:cubicBezTo>
                  <a:lnTo>
                    <a:pt x="1893" y="9073"/>
                  </a:lnTo>
                  <a:cubicBezTo>
                    <a:pt x="1953" y="9014"/>
                    <a:pt x="1953" y="8919"/>
                    <a:pt x="1905" y="8859"/>
                  </a:cubicBezTo>
                  <a:lnTo>
                    <a:pt x="1631" y="8478"/>
                  </a:lnTo>
                  <a:cubicBezTo>
                    <a:pt x="1608" y="8431"/>
                    <a:pt x="1596" y="8371"/>
                    <a:pt x="1620" y="8311"/>
                  </a:cubicBezTo>
                  <a:cubicBezTo>
                    <a:pt x="1905" y="7442"/>
                    <a:pt x="2655" y="7049"/>
                    <a:pt x="3001" y="6907"/>
                  </a:cubicBezTo>
                  <a:lnTo>
                    <a:pt x="3001" y="7014"/>
                  </a:lnTo>
                  <a:cubicBezTo>
                    <a:pt x="3001" y="7204"/>
                    <a:pt x="2929" y="7383"/>
                    <a:pt x="2798" y="7526"/>
                  </a:cubicBezTo>
                  <a:lnTo>
                    <a:pt x="2584" y="7728"/>
                  </a:lnTo>
                  <a:cubicBezTo>
                    <a:pt x="2286" y="8026"/>
                    <a:pt x="2132" y="8419"/>
                    <a:pt x="2132" y="8847"/>
                  </a:cubicBezTo>
                  <a:lnTo>
                    <a:pt x="2132" y="8990"/>
                  </a:lnTo>
                  <a:cubicBezTo>
                    <a:pt x="2132" y="9085"/>
                    <a:pt x="2203" y="9157"/>
                    <a:pt x="2286" y="9157"/>
                  </a:cubicBezTo>
                  <a:cubicBezTo>
                    <a:pt x="2382" y="9157"/>
                    <a:pt x="2453" y="9085"/>
                    <a:pt x="2453" y="8990"/>
                  </a:cubicBezTo>
                  <a:lnTo>
                    <a:pt x="2453" y="8847"/>
                  </a:lnTo>
                  <a:cubicBezTo>
                    <a:pt x="2453" y="8573"/>
                    <a:pt x="2548" y="8311"/>
                    <a:pt x="2703" y="8097"/>
                  </a:cubicBezTo>
                  <a:lnTo>
                    <a:pt x="3155" y="8633"/>
                  </a:lnTo>
                  <a:cubicBezTo>
                    <a:pt x="3239" y="8740"/>
                    <a:pt x="3382" y="8812"/>
                    <a:pt x="3525" y="8812"/>
                  </a:cubicBezTo>
                  <a:lnTo>
                    <a:pt x="3560" y="8812"/>
                  </a:lnTo>
                  <a:cubicBezTo>
                    <a:pt x="3644" y="8812"/>
                    <a:pt x="3739" y="8788"/>
                    <a:pt x="3810" y="8752"/>
                  </a:cubicBezTo>
                  <a:lnTo>
                    <a:pt x="3822" y="8812"/>
                  </a:lnTo>
                  <a:cubicBezTo>
                    <a:pt x="3858" y="8907"/>
                    <a:pt x="3894" y="8978"/>
                    <a:pt x="3977" y="9038"/>
                  </a:cubicBezTo>
                  <a:lnTo>
                    <a:pt x="3715" y="11097"/>
                  </a:lnTo>
                  <a:cubicBezTo>
                    <a:pt x="3703" y="11181"/>
                    <a:pt x="3775" y="11276"/>
                    <a:pt x="3870" y="11276"/>
                  </a:cubicBezTo>
                  <a:lnTo>
                    <a:pt x="3882" y="11276"/>
                  </a:lnTo>
                  <a:cubicBezTo>
                    <a:pt x="3977" y="11276"/>
                    <a:pt x="4037" y="11217"/>
                    <a:pt x="4048" y="11121"/>
                  </a:cubicBezTo>
                  <a:lnTo>
                    <a:pt x="4287" y="9157"/>
                  </a:lnTo>
                  <a:lnTo>
                    <a:pt x="4537" y="9157"/>
                  </a:lnTo>
                  <a:lnTo>
                    <a:pt x="4775" y="11121"/>
                  </a:lnTo>
                  <a:cubicBezTo>
                    <a:pt x="4787" y="11217"/>
                    <a:pt x="4846" y="11276"/>
                    <a:pt x="4941" y="11276"/>
                  </a:cubicBezTo>
                  <a:lnTo>
                    <a:pt x="4953" y="11276"/>
                  </a:lnTo>
                  <a:cubicBezTo>
                    <a:pt x="5049" y="11252"/>
                    <a:pt x="5108" y="11181"/>
                    <a:pt x="5108" y="11097"/>
                  </a:cubicBezTo>
                  <a:lnTo>
                    <a:pt x="4846" y="9038"/>
                  </a:lnTo>
                  <a:cubicBezTo>
                    <a:pt x="4906" y="8978"/>
                    <a:pt x="4965" y="8907"/>
                    <a:pt x="5001" y="8812"/>
                  </a:cubicBezTo>
                  <a:lnTo>
                    <a:pt x="5013" y="8752"/>
                  </a:lnTo>
                  <a:cubicBezTo>
                    <a:pt x="5084" y="8800"/>
                    <a:pt x="5180" y="8812"/>
                    <a:pt x="5263" y="8812"/>
                  </a:cubicBezTo>
                  <a:lnTo>
                    <a:pt x="5299" y="8812"/>
                  </a:lnTo>
                  <a:cubicBezTo>
                    <a:pt x="5441" y="8812"/>
                    <a:pt x="5584" y="8740"/>
                    <a:pt x="5668" y="8633"/>
                  </a:cubicBezTo>
                  <a:lnTo>
                    <a:pt x="6120" y="8097"/>
                  </a:lnTo>
                  <a:cubicBezTo>
                    <a:pt x="6275" y="8311"/>
                    <a:pt x="6370" y="8573"/>
                    <a:pt x="6370" y="8847"/>
                  </a:cubicBezTo>
                  <a:lnTo>
                    <a:pt x="6370" y="8990"/>
                  </a:lnTo>
                  <a:cubicBezTo>
                    <a:pt x="6370" y="9085"/>
                    <a:pt x="6442" y="9157"/>
                    <a:pt x="6537" y="9157"/>
                  </a:cubicBezTo>
                  <a:cubicBezTo>
                    <a:pt x="6620" y="9157"/>
                    <a:pt x="6692" y="9085"/>
                    <a:pt x="6692" y="8990"/>
                  </a:cubicBezTo>
                  <a:lnTo>
                    <a:pt x="6692" y="8847"/>
                  </a:lnTo>
                  <a:cubicBezTo>
                    <a:pt x="6692" y="8431"/>
                    <a:pt x="6537" y="8026"/>
                    <a:pt x="6239" y="7728"/>
                  </a:cubicBezTo>
                  <a:lnTo>
                    <a:pt x="6025" y="7526"/>
                  </a:lnTo>
                  <a:cubicBezTo>
                    <a:pt x="5894" y="7383"/>
                    <a:pt x="5822" y="7204"/>
                    <a:pt x="5822" y="7014"/>
                  </a:cubicBezTo>
                  <a:lnTo>
                    <a:pt x="5822" y="6907"/>
                  </a:lnTo>
                  <a:cubicBezTo>
                    <a:pt x="6180" y="7061"/>
                    <a:pt x="6918" y="7442"/>
                    <a:pt x="7204" y="8311"/>
                  </a:cubicBezTo>
                  <a:cubicBezTo>
                    <a:pt x="7215" y="8371"/>
                    <a:pt x="7215" y="8431"/>
                    <a:pt x="7192" y="8478"/>
                  </a:cubicBezTo>
                  <a:lnTo>
                    <a:pt x="6918" y="8859"/>
                  </a:lnTo>
                  <a:cubicBezTo>
                    <a:pt x="6870" y="8919"/>
                    <a:pt x="6894" y="9014"/>
                    <a:pt x="6930" y="9073"/>
                  </a:cubicBezTo>
                  <a:lnTo>
                    <a:pt x="7501" y="9633"/>
                  </a:lnTo>
                  <a:cubicBezTo>
                    <a:pt x="7549" y="9681"/>
                    <a:pt x="7561" y="9752"/>
                    <a:pt x="7549" y="9812"/>
                  </a:cubicBezTo>
                  <a:lnTo>
                    <a:pt x="7251" y="11062"/>
                  </a:lnTo>
                  <a:cubicBezTo>
                    <a:pt x="7227" y="11157"/>
                    <a:pt x="7275" y="11240"/>
                    <a:pt x="7370" y="11252"/>
                  </a:cubicBezTo>
                  <a:lnTo>
                    <a:pt x="7406" y="11252"/>
                  </a:lnTo>
                  <a:cubicBezTo>
                    <a:pt x="7489" y="11252"/>
                    <a:pt x="7549" y="11217"/>
                    <a:pt x="7573" y="11133"/>
                  </a:cubicBezTo>
                  <a:lnTo>
                    <a:pt x="7870" y="9883"/>
                  </a:lnTo>
                  <a:cubicBezTo>
                    <a:pt x="7918" y="9704"/>
                    <a:pt x="7858" y="9526"/>
                    <a:pt x="7739" y="9395"/>
                  </a:cubicBezTo>
                  <a:lnTo>
                    <a:pt x="7275" y="8931"/>
                  </a:lnTo>
                  <a:lnTo>
                    <a:pt x="7466" y="8657"/>
                  </a:lnTo>
                  <a:cubicBezTo>
                    <a:pt x="7561" y="8514"/>
                    <a:pt x="7573" y="8359"/>
                    <a:pt x="7525" y="8192"/>
                  </a:cubicBezTo>
                  <a:cubicBezTo>
                    <a:pt x="7513" y="8145"/>
                    <a:pt x="7501" y="8121"/>
                    <a:pt x="7489" y="8073"/>
                  </a:cubicBezTo>
                  <a:lnTo>
                    <a:pt x="7489" y="8073"/>
                  </a:lnTo>
                  <a:lnTo>
                    <a:pt x="7858" y="8180"/>
                  </a:lnTo>
                  <a:cubicBezTo>
                    <a:pt x="8228" y="8276"/>
                    <a:pt x="8501" y="8633"/>
                    <a:pt x="8501" y="9026"/>
                  </a:cubicBezTo>
                  <a:lnTo>
                    <a:pt x="8501" y="11074"/>
                  </a:lnTo>
                  <a:cubicBezTo>
                    <a:pt x="8501" y="11169"/>
                    <a:pt x="8573" y="11240"/>
                    <a:pt x="8656" y="11240"/>
                  </a:cubicBezTo>
                  <a:cubicBezTo>
                    <a:pt x="8751" y="11240"/>
                    <a:pt x="8823" y="11169"/>
                    <a:pt x="8823" y="11074"/>
                  </a:cubicBezTo>
                  <a:lnTo>
                    <a:pt x="8823" y="9026"/>
                  </a:lnTo>
                  <a:cubicBezTo>
                    <a:pt x="8763" y="8466"/>
                    <a:pt x="8406" y="7966"/>
                    <a:pt x="7894" y="7823"/>
                  </a:cubicBezTo>
                  <a:lnTo>
                    <a:pt x="7239" y="7633"/>
                  </a:lnTo>
                  <a:cubicBezTo>
                    <a:pt x="6787" y="6895"/>
                    <a:pt x="6072" y="6597"/>
                    <a:pt x="5775" y="6502"/>
                  </a:cubicBezTo>
                  <a:lnTo>
                    <a:pt x="5775" y="6204"/>
                  </a:lnTo>
                  <a:cubicBezTo>
                    <a:pt x="6323" y="5811"/>
                    <a:pt x="6715" y="5216"/>
                    <a:pt x="6799" y="4537"/>
                  </a:cubicBezTo>
                  <a:lnTo>
                    <a:pt x="6906" y="4537"/>
                  </a:lnTo>
                  <a:cubicBezTo>
                    <a:pt x="7239" y="4537"/>
                    <a:pt x="7501" y="4299"/>
                    <a:pt x="7537" y="4001"/>
                  </a:cubicBezTo>
                  <a:cubicBezTo>
                    <a:pt x="7549" y="3835"/>
                    <a:pt x="7489" y="3656"/>
                    <a:pt x="7382" y="3537"/>
                  </a:cubicBezTo>
                  <a:cubicBezTo>
                    <a:pt x="7311" y="3466"/>
                    <a:pt x="7215" y="3406"/>
                    <a:pt x="7132" y="3370"/>
                  </a:cubicBezTo>
                  <a:lnTo>
                    <a:pt x="7215" y="2894"/>
                  </a:lnTo>
                  <a:cubicBezTo>
                    <a:pt x="7358" y="2180"/>
                    <a:pt x="7156" y="1430"/>
                    <a:pt x="6704" y="882"/>
                  </a:cubicBezTo>
                  <a:cubicBezTo>
                    <a:pt x="6239" y="334"/>
                    <a:pt x="5537" y="1"/>
                    <a:pt x="4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4" name="Google Shape;7594;p80"/>
            <p:cNvSpPr/>
            <p:nvPr/>
          </p:nvSpPr>
          <p:spPr>
            <a:xfrm>
              <a:off x="4997700" y="2526551"/>
              <a:ext cx="10201" cy="16252"/>
            </a:xfrm>
            <a:custGeom>
              <a:avLst/>
              <a:gdLst/>
              <a:ahLst/>
              <a:cxnLst/>
              <a:rect l="l" t="t" r="r" b="b"/>
              <a:pathLst>
                <a:path w="322" h="513" extrusionOk="0">
                  <a:moveTo>
                    <a:pt x="167" y="0"/>
                  </a:moveTo>
                  <a:cubicBezTo>
                    <a:pt x="72" y="0"/>
                    <a:pt x="0" y="84"/>
                    <a:pt x="0" y="167"/>
                  </a:cubicBezTo>
                  <a:lnTo>
                    <a:pt x="0" y="346"/>
                  </a:lnTo>
                  <a:cubicBezTo>
                    <a:pt x="0" y="441"/>
                    <a:pt x="72" y="512"/>
                    <a:pt x="167" y="512"/>
                  </a:cubicBezTo>
                  <a:cubicBezTo>
                    <a:pt x="250" y="512"/>
                    <a:pt x="322" y="441"/>
                    <a:pt x="322" y="346"/>
                  </a:cubicBezTo>
                  <a:lnTo>
                    <a:pt x="322" y="167"/>
                  </a:lnTo>
                  <a:cubicBezTo>
                    <a:pt x="322" y="60"/>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5" name="Google Shape;7595;p80"/>
            <p:cNvSpPr/>
            <p:nvPr/>
          </p:nvSpPr>
          <p:spPr>
            <a:xfrm>
              <a:off x="5064830" y="2526551"/>
              <a:ext cx="10233" cy="16252"/>
            </a:xfrm>
            <a:custGeom>
              <a:avLst/>
              <a:gdLst/>
              <a:ahLst/>
              <a:cxnLst/>
              <a:rect l="l" t="t" r="r" b="b"/>
              <a:pathLst>
                <a:path w="323" h="513" extrusionOk="0">
                  <a:moveTo>
                    <a:pt x="156" y="0"/>
                  </a:moveTo>
                  <a:cubicBezTo>
                    <a:pt x="72" y="0"/>
                    <a:pt x="1" y="84"/>
                    <a:pt x="1" y="167"/>
                  </a:cubicBezTo>
                  <a:lnTo>
                    <a:pt x="1" y="346"/>
                  </a:lnTo>
                  <a:cubicBezTo>
                    <a:pt x="1" y="441"/>
                    <a:pt x="72" y="512"/>
                    <a:pt x="156" y="512"/>
                  </a:cubicBezTo>
                  <a:cubicBezTo>
                    <a:pt x="251" y="512"/>
                    <a:pt x="322" y="441"/>
                    <a:pt x="322" y="346"/>
                  </a:cubicBezTo>
                  <a:lnTo>
                    <a:pt x="322" y="167"/>
                  </a:lnTo>
                  <a:cubicBezTo>
                    <a:pt x="322" y="60"/>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6" name="Google Shape;7596;p80"/>
            <p:cNvSpPr/>
            <p:nvPr/>
          </p:nvSpPr>
          <p:spPr>
            <a:xfrm>
              <a:off x="5013160" y="2565865"/>
              <a:ext cx="46063" cy="16157"/>
            </a:xfrm>
            <a:custGeom>
              <a:avLst/>
              <a:gdLst/>
              <a:ahLst/>
              <a:cxnLst/>
              <a:rect l="l" t="t" r="r" b="b"/>
              <a:pathLst>
                <a:path w="1454" h="510" extrusionOk="0">
                  <a:moveTo>
                    <a:pt x="188" y="1"/>
                  </a:moveTo>
                  <a:cubicBezTo>
                    <a:pt x="146" y="1"/>
                    <a:pt x="102" y="15"/>
                    <a:pt x="60" y="45"/>
                  </a:cubicBezTo>
                  <a:cubicBezTo>
                    <a:pt x="1" y="105"/>
                    <a:pt x="1" y="212"/>
                    <a:pt x="60" y="283"/>
                  </a:cubicBezTo>
                  <a:cubicBezTo>
                    <a:pt x="215" y="414"/>
                    <a:pt x="453" y="510"/>
                    <a:pt x="703" y="510"/>
                  </a:cubicBezTo>
                  <a:cubicBezTo>
                    <a:pt x="977" y="510"/>
                    <a:pt x="1215" y="414"/>
                    <a:pt x="1346" y="283"/>
                  </a:cubicBezTo>
                  <a:cubicBezTo>
                    <a:pt x="1453" y="212"/>
                    <a:pt x="1453" y="105"/>
                    <a:pt x="1370" y="45"/>
                  </a:cubicBezTo>
                  <a:cubicBezTo>
                    <a:pt x="1340" y="15"/>
                    <a:pt x="1301" y="1"/>
                    <a:pt x="1260" y="1"/>
                  </a:cubicBezTo>
                  <a:cubicBezTo>
                    <a:pt x="1218" y="1"/>
                    <a:pt x="1173" y="15"/>
                    <a:pt x="1132" y="45"/>
                  </a:cubicBezTo>
                  <a:cubicBezTo>
                    <a:pt x="1072" y="105"/>
                    <a:pt x="929" y="176"/>
                    <a:pt x="715" y="176"/>
                  </a:cubicBezTo>
                  <a:cubicBezTo>
                    <a:pt x="513" y="176"/>
                    <a:pt x="358" y="105"/>
                    <a:pt x="298" y="45"/>
                  </a:cubicBezTo>
                  <a:cubicBezTo>
                    <a:pt x="268" y="15"/>
                    <a:pt x="230"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7" name="Google Shape;7597;p80"/>
            <p:cNvSpPr/>
            <p:nvPr/>
          </p:nvSpPr>
          <p:spPr>
            <a:xfrm>
              <a:off x="4992030" y="2509570"/>
              <a:ext cx="21923" cy="10581"/>
            </a:xfrm>
            <a:custGeom>
              <a:avLst/>
              <a:gdLst/>
              <a:ahLst/>
              <a:cxnLst/>
              <a:rect l="l" t="t" r="r" b="b"/>
              <a:pathLst>
                <a:path w="692" h="334" extrusionOk="0">
                  <a:moveTo>
                    <a:pt x="168" y="1"/>
                  </a:moveTo>
                  <a:cubicBezTo>
                    <a:pt x="72" y="1"/>
                    <a:pt x="1" y="84"/>
                    <a:pt x="1" y="167"/>
                  </a:cubicBezTo>
                  <a:cubicBezTo>
                    <a:pt x="1" y="262"/>
                    <a:pt x="72" y="334"/>
                    <a:pt x="168" y="334"/>
                  </a:cubicBezTo>
                  <a:lnTo>
                    <a:pt x="525" y="334"/>
                  </a:lnTo>
                  <a:cubicBezTo>
                    <a:pt x="608" y="334"/>
                    <a:pt x="691" y="262"/>
                    <a:pt x="691" y="167"/>
                  </a:cubicBezTo>
                  <a:cubicBezTo>
                    <a:pt x="691" y="84"/>
                    <a:pt x="608"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8" name="Google Shape;7598;p80"/>
            <p:cNvSpPr/>
            <p:nvPr/>
          </p:nvSpPr>
          <p:spPr>
            <a:xfrm>
              <a:off x="5059191" y="2509570"/>
              <a:ext cx="21511" cy="10581"/>
            </a:xfrm>
            <a:custGeom>
              <a:avLst/>
              <a:gdLst/>
              <a:ahLst/>
              <a:cxnLst/>
              <a:rect l="l" t="t" r="r" b="b"/>
              <a:pathLst>
                <a:path w="679" h="334" extrusionOk="0">
                  <a:moveTo>
                    <a:pt x="155" y="1"/>
                  </a:moveTo>
                  <a:cubicBezTo>
                    <a:pt x="72" y="1"/>
                    <a:pt x="0" y="84"/>
                    <a:pt x="0" y="167"/>
                  </a:cubicBezTo>
                  <a:cubicBezTo>
                    <a:pt x="0" y="262"/>
                    <a:pt x="72" y="334"/>
                    <a:pt x="155" y="334"/>
                  </a:cubicBezTo>
                  <a:lnTo>
                    <a:pt x="512" y="334"/>
                  </a:lnTo>
                  <a:cubicBezTo>
                    <a:pt x="607" y="334"/>
                    <a:pt x="679" y="262"/>
                    <a:pt x="679" y="167"/>
                  </a:cubicBezTo>
                  <a:cubicBezTo>
                    <a:pt x="679" y="84"/>
                    <a:pt x="607"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99" name="Google Shape;7599;p80"/>
          <p:cNvGrpSpPr/>
          <p:nvPr/>
        </p:nvGrpSpPr>
        <p:grpSpPr>
          <a:xfrm>
            <a:off x="5812066" y="2416019"/>
            <a:ext cx="264813" cy="353454"/>
            <a:chOff x="5812066" y="2416019"/>
            <a:chExt cx="264813" cy="353454"/>
          </a:xfrm>
        </p:grpSpPr>
        <p:sp>
          <p:nvSpPr>
            <p:cNvPr id="7600" name="Google Shape;7600;p80"/>
            <p:cNvSpPr/>
            <p:nvPr/>
          </p:nvSpPr>
          <p:spPr>
            <a:xfrm>
              <a:off x="5812066" y="2416019"/>
              <a:ext cx="264813" cy="353454"/>
            </a:xfrm>
            <a:custGeom>
              <a:avLst/>
              <a:gdLst/>
              <a:ahLst/>
              <a:cxnLst/>
              <a:rect l="l" t="t" r="r" b="b"/>
              <a:pathLst>
                <a:path w="8359" h="11157" extrusionOk="0">
                  <a:moveTo>
                    <a:pt x="1572" y="346"/>
                  </a:moveTo>
                  <a:cubicBezTo>
                    <a:pt x="1905" y="346"/>
                    <a:pt x="2215" y="501"/>
                    <a:pt x="2405" y="751"/>
                  </a:cubicBezTo>
                  <a:cubicBezTo>
                    <a:pt x="1846" y="1144"/>
                    <a:pt x="1405" y="1715"/>
                    <a:pt x="1203" y="2394"/>
                  </a:cubicBezTo>
                  <a:cubicBezTo>
                    <a:pt x="798" y="2239"/>
                    <a:pt x="524" y="1834"/>
                    <a:pt x="524" y="1406"/>
                  </a:cubicBezTo>
                  <a:cubicBezTo>
                    <a:pt x="524" y="822"/>
                    <a:pt x="1000" y="346"/>
                    <a:pt x="1572" y="346"/>
                  </a:cubicBezTo>
                  <a:close/>
                  <a:moveTo>
                    <a:pt x="6799" y="358"/>
                  </a:moveTo>
                  <a:cubicBezTo>
                    <a:pt x="7382" y="358"/>
                    <a:pt x="7858" y="834"/>
                    <a:pt x="7858" y="1406"/>
                  </a:cubicBezTo>
                  <a:cubicBezTo>
                    <a:pt x="7858" y="1858"/>
                    <a:pt x="7572" y="2239"/>
                    <a:pt x="7168" y="2394"/>
                  </a:cubicBezTo>
                  <a:cubicBezTo>
                    <a:pt x="6965" y="1727"/>
                    <a:pt x="6537" y="1144"/>
                    <a:pt x="5965" y="751"/>
                  </a:cubicBezTo>
                  <a:cubicBezTo>
                    <a:pt x="6167" y="501"/>
                    <a:pt x="6465" y="358"/>
                    <a:pt x="6799" y="358"/>
                  </a:cubicBezTo>
                  <a:close/>
                  <a:moveTo>
                    <a:pt x="4191" y="548"/>
                  </a:moveTo>
                  <a:cubicBezTo>
                    <a:pt x="5739" y="548"/>
                    <a:pt x="6989" y="1799"/>
                    <a:pt x="6989" y="3346"/>
                  </a:cubicBezTo>
                  <a:cubicBezTo>
                    <a:pt x="6989" y="3537"/>
                    <a:pt x="6977" y="3727"/>
                    <a:pt x="6929" y="3930"/>
                  </a:cubicBezTo>
                  <a:cubicBezTo>
                    <a:pt x="6870" y="3894"/>
                    <a:pt x="6799" y="3882"/>
                    <a:pt x="6727" y="3882"/>
                  </a:cubicBezTo>
                  <a:lnTo>
                    <a:pt x="6620" y="3882"/>
                  </a:lnTo>
                  <a:lnTo>
                    <a:pt x="6620" y="3489"/>
                  </a:lnTo>
                  <a:lnTo>
                    <a:pt x="6632" y="3489"/>
                  </a:lnTo>
                  <a:cubicBezTo>
                    <a:pt x="6727" y="3489"/>
                    <a:pt x="6799" y="3418"/>
                    <a:pt x="6799" y="3335"/>
                  </a:cubicBezTo>
                  <a:cubicBezTo>
                    <a:pt x="6799" y="3239"/>
                    <a:pt x="6727" y="3168"/>
                    <a:pt x="6632" y="3168"/>
                  </a:cubicBezTo>
                  <a:cubicBezTo>
                    <a:pt x="5263" y="3168"/>
                    <a:pt x="4286" y="2715"/>
                    <a:pt x="3703" y="2346"/>
                  </a:cubicBezTo>
                  <a:cubicBezTo>
                    <a:pt x="3060" y="1942"/>
                    <a:pt x="2750" y="1525"/>
                    <a:pt x="2738" y="1525"/>
                  </a:cubicBezTo>
                  <a:cubicBezTo>
                    <a:pt x="2705" y="1484"/>
                    <a:pt x="2656" y="1463"/>
                    <a:pt x="2608" y="1463"/>
                  </a:cubicBezTo>
                  <a:cubicBezTo>
                    <a:pt x="2573" y="1463"/>
                    <a:pt x="2538" y="1475"/>
                    <a:pt x="2512" y="1501"/>
                  </a:cubicBezTo>
                  <a:cubicBezTo>
                    <a:pt x="2441" y="1561"/>
                    <a:pt x="2417" y="1668"/>
                    <a:pt x="2477" y="1715"/>
                  </a:cubicBezTo>
                  <a:cubicBezTo>
                    <a:pt x="2500" y="1739"/>
                    <a:pt x="2834" y="2168"/>
                    <a:pt x="3512" y="2596"/>
                  </a:cubicBezTo>
                  <a:cubicBezTo>
                    <a:pt x="4084" y="2965"/>
                    <a:pt x="5024" y="3382"/>
                    <a:pt x="6287" y="3466"/>
                  </a:cubicBezTo>
                  <a:lnTo>
                    <a:pt x="6287" y="4013"/>
                  </a:lnTo>
                  <a:cubicBezTo>
                    <a:pt x="6287" y="4073"/>
                    <a:pt x="6322" y="4120"/>
                    <a:pt x="6370" y="4144"/>
                  </a:cubicBezTo>
                  <a:cubicBezTo>
                    <a:pt x="6406" y="4180"/>
                    <a:pt x="6406" y="4180"/>
                    <a:pt x="6572" y="4180"/>
                  </a:cubicBezTo>
                  <a:lnTo>
                    <a:pt x="6715" y="4180"/>
                  </a:lnTo>
                  <a:cubicBezTo>
                    <a:pt x="6858" y="4180"/>
                    <a:pt x="6977" y="4299"/>
                    <a:pt x="6977" y="4442"/>
                  </a:cubicBezTo>
                  <a:cubicBezTo>
                    <a:pt x="6977" y="4597"/>
                    <a:pt x="6858" y="4716"/>
                    <a:pt x="6715" y="4716"/>
                  </a:cubicBezTo>
                  <a:lnTo>
                    <a:pt x="6608" y="4716"/>
                  </a:lnTo>
                  <a:lnTo>
                    <a:pt x="6608" y="4692"/>
                  </a:lnTo>
                  <a:cubicBezTo>
                    <a:pt x="6608" y="4609"/>
                    <a:pt x="6537" y="4537"/>
                    <a:pt x="6441" y="4537"/>
                  </a:cubicBezTo>
                  <a:cubicBezTo>
                    <a:pt x="6358" y="4537"/>
                    <a:pt x="6275" y="4609"/>
                    <a:pt x="6275" y="4692"/>
                  </a:cubicBezTo>
                  <a:cubicBezTo>
                    <a:pt x="6275" y="5859"/>
                    <a:pt x="5346" y="6799"/>
                    <a:pt x="4179" y="6799"/>
                  </a:cubicBezTo>
                  <a:cubicBezTo>
                    <a:pt x="3024" y="6799"/>
                    <a:pt x="2096" y="5871"/>
                    <a:pt x="2096" y="4716"/>
                  </a:cubicBezTo>
                  <a:cubicBezTo>
                    <a:pt x="2096" y="4620"/>
                    <a:pt x="2024" y="4549"/>
                    <a:pt x="1929" y="4549"/>
                  </a:cubicBezTo>
                  <a:cubicBezTo>
                    <a:pt x="1846" y="4549"/>
                    <a:pt x="1774" y="4620"/>
                    <a:pt x="1774" y="4716"/>
                  </a:cubicBezTo>
                  <a:lnTo>
                    <a:pt x="1774" y="4728"/>
                  </a:lnTo>
                  <a:lnTo>
                    <a:pt x="1667" y="4728"/>
                  </a:lnTo>
                  <a:cubicBezTo>
                    <a:pt x="1512" y="4728"/>
                    <a:pt x="1393" y="4609"/>
                    <a:pt x="1393" y="4466"/>
                  </a:cubicBezTo>
                  <a:cubicBezTo>
                    <a:pt x="1393" y="4311"/>
                    <a:pt x="1512" y="4192"/>
                    <a:pt x="1667" y="4192"/>
                  </a:cubicBezTo>
                  <a:lnTo>
                    <a:pt x="1798" y="4192"/>
                  </a:lnTo>
                  <a:cubicBezTo>
                    <a:pt x="1976" y="4192"/>
                    <a:pt x="1976" y="4192"/>
                    <a:pt x="2012" y="4180"/>
                  </a:cubicBezTo>
                  <a:cubicBezTo>
                    <a:pt x="2072" y="4144"/>
                    <a:pt x="2096" y="4085"/>
                    <a:pt x="2096" y="4025"/>
                  </a:cubicBezTo>
                  <a:lnTo>
                    <a:pt x="2096" y="3847"/>
                  </a:lnTo>
                  <a:cubicBezTo>
                    <a:pt x="2096" y="3335"/>
                    <a:pt x="2262" y="2882"/>
                    <a:pt x="2572" y="2513"/>
                  </a:cubicBezTo>
                  <a:cubicBezTo>
                    <a:pt x="2631" y="2442"/>
                    <a:pt x="2619" y="2334"/>
                    <a:pt x="2560" y="2287"/>
                  </a:cubicBezTo>
                  <a:cubicBezTo>
                    <a:pt x="2528" y="2260"/>
                    <a:pt x="2488" y="2248"/>
                    <a:pt x="2450" y="2248"/>
                  </a:cubicBezTo>
                  <a:cubicBezTo>
                    <a:pt x="2404" y="2248"/>
                    <a:pt x="2360" y="2266"/>
                    <a:pt x="2334" y="2299"/>
                  </a:cubicBezTo>
                  <a:cubicBezTo>
                    <a:pt x="1965" y="2739"/>
                    <a:pt x="1774" y="3251"/>
                    <a:pt x="1774" y="3870"/>
                  </a:cubicBezTo>
                  <a:lnTo>
                    <a:pt x="1774" y="3882"/>
                  </a:lnTo>
                  <a:lnTo>
                    <a:pt x="1667" y="3882"/>
                  </a:lnTo>
                  <a:cubicBezTo>
                    <a:pt x="1595" y="3882"/>
                    <a:pt x="1512" y="3894"/>
                    <a:pt x="1453" y="3930"/>
                  </a:cubicBezTo>
                  <a:cubicBezTo>
                    <a:pt x="1417" y="3727"/>
                    <a:pt x="1393" y="3537"/>
                    <a:pt x="1393" y="3346"/>
                  </a:cubicBezTo>
                  <a:cubicBezTo>
                    <a:pt x="1393" y="1799"/>
                    <a:pt x="2643" y="548"/>
                    <a:pt x="4191" y="548"/>
                  </a:cubicBezTo>
                  <a:close/>
                  <a:moveTo>
                    <a:pt x="5084" y="6990"/>
                  </a:moveTo>
                  <a:lnTo>
                    <a:pt x="5084" y="7537"/>
                  </a:lnTo>
                  <a:cubicBezTo>
                    <a:pt x="5084" y="7895"/>
                    <a:pt x="5310" y="8228"/>
                    <a:pt x="5667" y="8347"/>
                  </a:cubicBezTo>
                  <a:lnTo>
                    <a:pt x="6001" y="8466"/>
                  </a:lnTo>
                  <a:lnTo>
                    <a:pt x="5620" y="8811"/>
                  </a:lnTo>
                  <a:cubicBezTo>
                    <a:pt x="5489" y="8942"/>
                    <a:pt x="5429" y="9109"/>
                    <a:pt x="5429" y="9300"/>
                  </a:cubicBezTo>
                  <a:lnTo>
                    <a:pt x="5429" y="9359"/>
                  </a:lnTo>
                  <a:cubicBezTo>
                    <a:pt x="5060" y="9514"/>
                    <a:pt x="4643" y="9621"/>
                    <a:pt x="4191" y="9621"/>
                  </a:cubicBezTo>
                  <a:cubicBezTo>
                    <a:pt x="3762" y="9621"/>
                    <a:pt x="3334" y="9538"/>
                    <a:pt x="2965" y="9359"/>
                  </a:cubicBezTo>
                  <a:lnTo>
                    <a:pt x="2965" y="9300"/>
                  </a:lnTo>
                  <a:cubicBezTo>
                    <a:pt x="2965" y="9121"/>
                    <a:pt x="2881" y="8942"/>
                    <a:pt x="2762" y="8811"/>
                  </a:cubicBezTo>
                  <a:lnTo>
                    <a:pt x="2429" y="8466"/>
                  </a:lnTo>
                  <a:lnTo>
                    <a:pt x="2750" y="8347"/>
                  </a:lnTo>
                  <a:cubicBezTo>
                    <a:pt x="3096" y="8228"/>
                    <a:pt x="3334" y="7895"/>
                    <a:pt x="3334" y="7537"/>
                  </a:cubicBezTo>
                  <a:lnTo>
                    <a:pt x="3334" y="6990"/>
                  </a:lnTo>
                  <a:cubicBezTo>
                    <a:pt x="3596" y="7097"/>
                    <a:pt x="3893" y="7156"/>
                    <a:pt x="4215" y="7156"/>
                  </a:cubicBezTo>
                  <a:cubicBezTo>
                    <a:pt x="4524" y="7156"/>
                    <a:pt x="4822" y="7097"/>
                    <a:pt x="5084" y="6990"/>
                  </a:cubicBezTo>
                  <a:close/>
                  <a:moveTo>
                    <a:pt x="1560" y="1"/>
                  </a:moveTo>
                  <a:cubicBezTo>
                    <a:pt x="798" y="1"/>
                    <a:pt x="179" y="620"/>
                    <a:pt x="179" y="1382"/>
                  </a:cubicBezTo>
                  <a:cubicBezTo>
                    <a:pt x="179" y="1977"/>
                    <a:pt x="548" y="2501"/>
                    <a:pt x="1119" y="2692"/>
                  </a:cubicBezTo>
                  <a:cubicBezTo>
                    <a:pt x="1072" y="2882"/>
                    <a:pt x="1060" y="3096"/>
                    <a:pt x="1060" y="3299"/>
                  </a:cubicBezTo>
                  <a:cubicBezTo>
                    <a:pt x="1060" y="3573"/>
                    <a:pt x="1084" y="3835"/>
                    <a:pt x="1155" y="4108"/>
                  </a:cubicBezTo>
                  <a:cubicBezTo>
                    <a:pt x="1095" y="4192"/>
                    <a:pt x="1060" y="4311"/>
                    <a:pt x="1060" y="4442"/>
                  </a:cubicBezTo>
                  <a:cubicBezTo>
                    <a:pt x="1060" y="4775"/>
                    <a:pt x="1322" y="5037"/>
                    <a:pt x="1655" y="5037"/>
                  </a:cubicBezTo>
                  <a:lnTo>
                    <a:pt x="1774" y="5037"/>
                  </a:lnTo>
                  <a:cubicBezTo>
                    <a:pt x="1869" y="5799"/>
                    <a:pt x="2334" y="6442"/>
                    <a:pt x="2965" y="6811"/>
                  </a:cubicBezTo>
                  <a:lnTo>
                    <a:pt x="2965" y="7526"/>
                  </a:lnTo>
                  <a:cubicBezTo>
                    <a:pt x="2965" y="7752"/>
                    <a:pt x="2810" y="7954"/>
                    <a:pt x="2596" y="8038"/>
                  </a:cubicBezTo>
                  <a:lnTo>
                    <a:pt x="798" y="8669"/>
                  </a:lnTo>
                  <a:cubicBezTo>
                    <a:pt x="322" y="8835"/>
                    <a:pt x="0" y="9300"/>
                    <a:pt x="0" y="9823"/>
                  </a:cubicBezTo>
                  <a:lnTo>
                    <a:pt x="0" y="10990"/>
                  </a:lnTo>
                  <a:cubicBezTo>
                    <a:pt x="0" y="11085"/>
                    <a:pt x="71" y="11157"/>
                    <a:pt x="155" y="11157"/>
                  </a:cubicBezTo>
                  <a:cubicBezTo>
                    <a:pt x="250" y="11157"/>
                    <a:pt x="322" y="11085"/>
                    <a:pt x="322" y="10990"/>
                  </a:cubicBezTo>
                  <a:lnTo>
                    <a:pt x="322" y="9823"/>
                  </a:lnTo>
                  <a:cubicBezTo>
                    <a:pt x="322" y="9442"/>
                    <a:pt x="560" y="9109"/>
                    <a:pt x="917" y="8990"/>
                  </a:cubicBezTo>
                  <a:lnTo>
                    <a:pt x="2048" y="8585"/>
                  </a:lnTo>
                  <a:lnTo>
                    <a:pt x="2512" y="9050"/>
                  </a:lnTo>
                  <a:cubicBezTo>
                    <a:pt x="2584" y="9121"/>
                    <a:pt x="2619" y="9204"/>
                    <a:pt x="2619" y="9300"/>
                  </a:cubicBezTo>
                  <a:lnTo>
                    <a:pt x="2619" y="10990"/>
                  </a:lnTo>
                  <a:cubicBezTo>
                    <a:pt x="2619" y="11085"/>
                    <a:pt x="2691" y="11157"/>
                    <a:pt x="2774" y="11157"/>
                  </a:cubicBezTo>
                  <a:cubicBezTo>
                    <a:pt x="2869" y="11157"/>
                    <a:pt x="2941" y="11085"/>
                    <a:pt x="2941" y="10990"/>
                  </a:cubicBezTo>
                  <a:lnTo>
                    <a:pt x="2941" y="9704"/>
                  </a:lnTo>
                  <a:cubicBezTo>
                    <a:pt x="3334" y="9847"/>
                    <a:pt x="3751" y="9943"/>
                    <a:pt x="4179" y="9943"/>
                  </a:cubicBezTo>
                  <a:cubicBezTo>
                    <a:pt x="4608" y="9943"/>
                    <a:pt x="5024" y="9859"/>
                    <a:pt x="5417" y="9704"/>
                  </a:cubicBezTo>
                  <a:lnTo>
                    <a:pt x="5417" y="9776"/>
                  </a:lnTo>
                  <a:cubicBezTo>
                    <a:pt x="5417" y="9859"/>
                    <a:pt x="5489" y="9943"/>
                    <a:pt x="5572" y="9943"/>
                  </a:cubicBezTo>
                  <a:cubicBezTo>
                    <a:pt x="5667" y="9943"/>
                    <a:pt x="5739" y="9859"/>
                    <a:pt x="5739" y="9776"/>
                  </a:cubicBezTo>
                  <a:lnTo>
                    <a:pt x="5739" y="9300"/>
                  </a:lnTo>
                  <a:cubicBezTo>
                    <a:pt x="5739" y="9204"/>
                    <a:pt x="5786" y="9109"/>
                    <a:pt x="5846" y="9038"/>
                  </a:cubicBezTo>
                  <a:lnTo>
                    <a:pt x="6310" y="8585"/>
                  </a:lnTo>
                  <a:lnTo>
                    <a:pt x="7441" y="8978"/>
                  </a:lnTo>
                  <a:cubicBezTo>
                    <a:pt x="7799" y="9097"/>
                    <a:pt x="8037" y="9442"/>
                    <a:pt x="8037" y="9812"/>
                  </a:cubicBezTo>
                  <a:lnTo>
                    <a:pt x="8037" y="10990"/>
                  </a:lnTo>
                  <a:cubicBezTo>
                    <a:pt x="8037" y="11085"/>
                    <a:pt x="8108" y="11157"/>
                    <a:pt x="8192" y="11157"/>
                  </a:cubicBezTo>
                  <a:cubicBezTo>
                    <a:pt x="8287" y="11157"/>
                    <a:pt x="8358" y="11085"/>
                    <a:pt x="8358" y="10990"/>
                  </a:cubicBezTo>
                  <a:lnTo>
                    <a:pt x="8358" y="9812"/>
                  </a:lnTo>
                  <a:cubicBezTo>
                    <a:pt x="8358" y="9300"/>
                    <a:pt x="8037" y="8835"/>
                    <a:pt x="7561" y="8669"/>
                  </a:cubicBezTo>
                  <a:lnTo>
                    <a:pt x="5763" y="8038"/>
                  </a:lnTo>
                  <a:cubicBezTo>
                    <a:pt x="5548" y="7954"/>
                    <a:pt x="5405" y="7752"/>
                    <a:pt x="5405" y="7526"/>
                  </a:cubicBezTo>
                  <a:lnTo>
                    <a:pt x="5405" y="6811"/>
                  </a:lnTo>
                  <a:cubicBezTo>
                    <a:pt x="6037" y="6442"/>
                    <a:pt x="6489" y="5799"/>
                    <a:pt x="6596" y="5037"/>
                  </a:cubicBezTo>
                  <a:lnTo>
                    <a:pt x="6715" y="5037"/>
                  </a:lnTo>
                  <a:cubicBezTo>
                    <a:pt x="7037" y="5037"/>
                    <a:pt x="7310" y="4775"/>
                    <a:pt x="7310" y="4442"/>
                  </a:cubicBezTo>
                  <a:cubicBezTo>
                    <a:pt x="7310" y="4323"/>
                    <a:pt x="7263" y="4204"/>
                    <a:pt x="7203" y="4108"/>
                  </a:cubicBezTo>
                  <a:cubicBezTo>
                    <a:pt x="7275" y="3847"/>
                    <a:pt x="7310" y="3585"/>
                    <a:pt x="7310" y="3299"/>
                  </a:cubicBezTo>
                  <a:cubicBezTo>
                    <a:pt x="7310" y="3096"/>
                    <a:pt x="7287" y="2882"/>
                    <a:pt x="7251" y="2692"/>
                  </a:cubicBezTo>
                  <a:cubicBezTo>
                    <a:pt x="7799" y="2501"/>
                    <a:pt x="8180" y="1977"/>
                    <a:pt x="8180" y="1382"/>
                  </a:cubicBezTo>
                  <a:cubicBezTo>
                    <a:pt x="8180" y="620"/>
                    <a:pt x="7561" y="1"/>
                    <a:pt x="6799" y="1"/>
                  </a:cubicBezTo>
                  <a:cubicBezTo>
                    <a:pt x="6358" y="1"/>
                    <a:pt x="5953" y="203"/>
                    <a:pt x="5679" y="560"/>
                  </a:cubicBezTo>
                  <a:cubicBezTo>
                    <a:pt x="5239" y="310"/>
                    <a:pt x="4727" y="179"/>
                    <a:pt x="4179" y="179"/>
                  </a:cubicBezTo>
                  <a:cubicBezTo>
                    <a:pt x="3631" y="179"/>
                    <a:pt x="3119" y="310"/>
                    <a:pt x="2679" y="560"/>
                  </a:cubicBezTo>
                  <a:cubicBezTo>
                    <a:pt x="2429" y="203"/>
                    <a:pt x="2012"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1" name="Google Shape;7601;p80"/>
            <p:cNvSpPr/>
            <p:nvPr/>
          </p:nvSpPr>
          <p:spPr>
            <a:xfrm>
              <a:off x="5923707" y="2588136"/>
              <a:ext cx="43402" cy="15396"/>
            </a:xfrm>
            <a:custGeom>
              <a:avLst/>
              <a:gdLst/>
              <a:ahLst/>
              <a:cxnLst/>
              <a:rect l="l" t="t" r="r" b="b"/>
              <a:pathLst>
                <a:path w="1370" h="486" extrusionOk="0">
                  <a:moveTo>
                    <a:pt x="173" y="0"/>
                  </a:moveTo>
                  <a:cubicBezTo>
                    <a:pt x="131" y="0"/>
                    <a:pt x="90" y="15"/>
                    <a:pt x="60" y="45"/>
                  </a:cubicBezTo>
                  <a:cubicBezTo>
                    <a:pt x="0" y="104"/>
                    <a:pt x="0" y="199"/>
                    <a:pt x="60" y="259"/>
                  </a:cubicBezTo>
                  <a:cubicBezTo>
                    <a:pt x="191" y="402"/>
                    <a:pt x="429" y="485"/>
                    <a:pt x="703" y="485"/>
                  </a:cubicBezTo>
                  <a:cubicBezTo>
                    <a:pt x="953" y="485"/>
                    <a:pt x="1191" y="402"/>
                    <a:pt x="1334" y="259"/>
                  </a:cubicBezTo>
                  <a:cubicBezTo>
                    <a:pt x="1370" y="199"/>
                    <a:pt x="1370" y="104"/>
                    <a:pt x="1310" y="45"/>
                  </a:cubicBezTo>
                  <a:cubicBezTo>
                    <a:pt x="1280" y="15"/>
                    <a:pt x="1239" y="0"/>
                    <a:pt x="1197" y="0"/>
                  </a:cubicBezTo>
                  <a:cubicBezTo>
                    <a:pt x="1155" y="0"/>
                    <a:pt x="1114" y="15"/>
                    <a:pt x="1084" y="45"/>
                  </a:cubicBezTo>
                  <a:cubicBezTo>
                    <a:pt x="1024" y="104"/>
                    <a:pt x="881" y="176"/>
                    <a:pt x="679" y="176"/>
                  </a:cubicBezTo>
                  <a:cubicBezTo>
                    <a:pt x="488" y="176"/>
                    <a:pt x="346" y="104"/>
                    <a:pt x="286" y="45"/>
                  </a:cubicBezTo>
                  <a:cubicBezTo>
                    <a:pt x="256"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2" name="Google Shape;7602;p80"/>
            <p:cNvSpPr/>
            <p:nvPr/>
          </p:nvSpPr>
          <p:spPr>
            <a:xfrm>
              <a:off x="5983677" y="2742291"/>
              <a:ext cx="10201" cy="26833"/>
            </a:xfrm>
            <a:custGeom>
              <a:avLst/>
              <a:gdLst/>
              <a:ahLst/>
              <a:cxnLst/>
              <a:rect l="l" t="t" r="r" b="b"/>
              <a:pathLst>
                <a:path w="322" h="847" extrusionOk="0">
                  <a:moveTo>
                    <a:pt x="155" y="1"/>
                  </a:moveTo>
                  <a:cubicBezTo>
                    <a:pt x="72" y="1"/>
                    <a:pt x="0" y="72"/>
                    <a:pt x="0" y="155"/>
                  </a:cubicBezTo>
                  <a:lnTo>
                    <a:pt x="0" y="679"/>
                  </a:lnTo>
                  <a:cubicBezTo>
                    <a:pt x="0" y="775"/>
                    <a:pt x="72" y="846"/>
                    <a:pt x="155" y="846"/>
                  </a:cubicBezTo>
                  <a:cubicBezTo>
                    <a:pt x="250" y="846"/>
                    <a:pt x="322" y="775"/>
                    <a:pt x="322" y="679"/>
                  </a:cubicBezTo>
                  <a:lnTo>
                    <a:pt x="322" y="155"/>
                  </a:lnTo>
                  <a:cubicBezTo>
                    <a:pt x="322" y="72"/>
                    <a:pt x="262"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3" name="Google Shape;7603;p80"/>
            <p:cNvSpPr/>
            <p:nvPr/>
          </p:nvSpPr>
          <p:spPr>
            <a:xfrm>
              <a:off x="5906726" y="2543531"/>
              <a:ext cx="10581" cy="16252"/>
            </a:xfrm>
            <a:custGeom>
              <a:avLst/>
              <a:gdLst/>
              <a:ahLst/>
              <a:cxnLst/>
              <a:rect l="l" t="t" r="r" b="b"/>
              <a:pathLst>
                <a:path w="334" h="513" extrusionOk="0">
                  <a:moveTo>
                    <a:pt x="167" y="0"/>
                  </a:moveTo>
                  <a:cubicBezTo>
                    <a:pt x="72" y="0"/>
                    <a:pt x="1" y="72"/>
                    <a:pt x="1" y="167"/>
                  </a:cubicBezTo>
                  <a:lnTo>
                    <a:pt x="1" y="345"/>
                  </a:lnTo>
                  <a:cubicBezTo>
                    <a:pt x="1" y="441"/>
                    <a:pt x="72" y="512"/>
                    <a:pt x="167" y="512"/>
                  </a:cubicBezTo>
                  <a:cubicBezTo>
                    <a:pt x="251" y="512"/>
                    <a:pt x="322" y="441"/>
                    <a:pt x="322" y="345"/>
                  </a:cubicBezTo>
                  <a:lnTo>
                    <a:pt x="322"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4" name="Google Shape;7604;p80"/>
            <p:cNvSpPr/>
            <p:nvPr/>
          </p:nvSpPr>
          <p:spPr>
            <a:xfrm>
              <a:off x="5972747" y="2543531"/>
              <a:ext cx="10581" cy="16252"/>
            </a:xfrm>
            <a:custGeom>
              <a:avLst/>
              <a:gdLst/>
              <a:ahLst/>
              <a:cxnLst/>
              <a:rect l="l" t="t" r="r" b="b"/>
              <a:pathLst>
                <a:path w="334" h="513" extrusionOk="0">
                  <a:moveTo>
                    <a:pt x="167" y="0"/>
                  </a:moveTo>
                  <a:cubicBezTo>
                    <a:pt x="72" y="0"/>
                    <a:pt x="0" y="72"/>
                    <a:pt x="0" y="167"/>
                  </a:cubicBezTo>
                  <a:lnTo>
                    <a:pt x="0" y="345"/>
                  </a:lnTo>
                  <a:cubicBezTo>
                    <a:pt x="0" y="441"/>
                    <a:pt x="72" y="512"/>
                    <a:pt x="167" y="512"/>
                  </a:cubicBezTo>
                  <a:cubicBezTo>
                    <a:pt x="250" y="512"/>
                    <a:pt x="322" y="441"/>
                    <a:pt x="322" y="345"/>
                  </a:cubicBezTo>
                  <a:lnTo>
                    <a:pt x="322"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5" name="Google Shape;7605;p80"/>
            <p:cNvSpPr/>
            <p:nvPr/>
          </p:nvSpPr>
          <p:spPr>
            <a:xfrm>
              <a:off x="5901055" y="2526931"/>
              <a:ext cx="16252" cy="10581"/>
            </a:xfrm>
            <a:custGeom>
              <a:avLst/>
              <a:gdLst/>
              <a:ahLst/>
              <a:cxnLst/>
              <a:rect l="l" t="t" r="r" b="b"/>
              <a:pathLst>
                <a:path w="513" h="334" extrusionOk="0">
                  <a:moveTo>
                    <a:pt x="168" y="0"/>
                  </a:moveTo>
                  <a:cubicBezTo>
                    <a:pt x="72" y="0"/>
                    <a:pt x="1" y="84"/>
                    <a:pt x="1" y="167"/>
                  </a:cubicBezTo>
                  <a:cubicBezTo>
                    <a:pt x="1" y="262"/>
                    <a:pt x="72" y="334"/>
                    <a:pt x="168" y="334"/>
                  </a:cubicBezTo>
                  <a:lnTo>
                    <a:pt x="346" y="334"/>
                  </a:lnTo>
                  <a:cubicBezTo>
                    <a:pt x="430" y="334"/>
                    <a:pt x="501" y="262"/>
                    <a:pt x="501" y="167"/>
                  </a:cubicBezTo>
                  <a:cubicBezTo>
                    <a:pt x="513" y="84"/>
                    <a:pt x="430"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6" name="Google Shape;7606;p80"/>
            <p:cNvSpPr/>
            <p:nvPr/>
          </p:nvSpPr>
          <p:spPr>
            <a:xfrm>
              <a:off x="5972367" y="2526899"/>
              <a:ext cx="16220" cy="10613"/>
            </a:xfrm>
            <a:custGeom>
              <a:avLst/>
              <a:gdLst/>
              <a:ahLst/>
              <a:cxnLst/>
              <a:rect l="l" t="t" r="r" b="b"/>
              <a:pathLst>
                <a:path w="512" h="335" extrusionOk="0">
                  <a:moveTo>
                    <a:pt x="364" y="0"/>
                  </a:moveTo>
                  <a:cubicBezTo>
                    <a:pt x="358" y="0"/>
                    <a:pt x="352" y="0"/>
                    <a:pt x="345" y="1"/>
                  </a:cubicBezTo>
                  <a:lnTo>
                    <a:pt x="167" y="1"/>
                  </a:lnTo>
                  <a:cubicBezTo>
                    <a:pt x="72" y="1"/>
                    <a:pt x="0" y="85"/>
                    <a:pt x="0" y="168"/>
                  </a:cubicBezTo>
                  <a:cubicBezTo>
                    <a:pt x="0" y="263"/>
                    <a:pt x="72" y="335"/>
                    <a:pt x="167" y="335"/>
                  </a:cubicBezTo>
                  <a:lnTo>
                    <a:pt x="345" y="335"/>
                  </a:lnTo>
                  <a:cubicBezTo>
                    <a:pt x="429" y="335"/>
                    <a:pt x="500" y="263"/>
                    <a:pt x="500" y="168"/>
                  </a:cubicBezTo>
                  <a:cubicBezTo>
                    <a:pt x="511" y="79"/>
                    <a:pt x="450" y="0"/>
                    <a:pt x="3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07" name="Google Shape;7607;p80"/>
          <p:cNvGrpSpPr/>
          <p:nvPr/>
        </p:nvGrpSpPr>
        <p:grpSpPr>
          <a:xfrm>
            <a:off x="8054820" y="2416399"/>
            <a:ext cx="264433" cy="353454"/>
            <a:chOff x="8054820" y="2416399"/>
            <a:chExt cx="264433" cy="353454"/>
          </a:xfrm>
        </p:grpSpPr>
        <p:sp>
          <p:nvSpPr>
            <p:cNvPr id="7608" name="Google Shape;7608;p80"/>
            <p:cNvSpPr/>
            <p:nvPr/>
          </p:nvSpPr>
          <p:spPr>
            <a:xfrm>
              <a:off x="8148371" y="2538621"/>
              <a:ext cx="10201" cy="15872"/>
            </a:xfrm>
            <a:custGeom>
              <a:avLst/>
              <a:gdLst/>
              <a:ahLst/>
              <a:cxnLst/>
              <a:rect l="l" t="t" r="r" b="b"/>
              <a:pathLst>
                <a:path w="322" h="501" extrusionOk="0">
                  <a:moveTo>
                    <a:pt x="155" y="0"/>
                  </a:moveTo>
                  <a:cubicBezTo>
                    <a:pt x="72" y="0"/>
                    <a:pt x="0" y="72"/>
                    <a:pt x="0" y="155"/>
                  </a:cubicBezTo>
                  <a:lnTo>
                    <a:pt x="0" y="334"/>
                  </a:lnTo>
                  <a:cubicBezTo>
                    <a:pt x="0" y="429"/>
                    <a:pt x="72" y="500"/>
                    <a:pt x="155" y="500"/>
                  </a:cubicBezTo>
                  <a:cubicBezTo>
                    <a:pt x="250" y="500"/>
                    <a:pt x="322" y="429"/>
                    <a:pt x="322" y="334"/>
                  </a:cubicBezTo>
                  <a:lnTo>
                    <a:pt x="322" y="155"/>
                  </a:lnTo>
                  <a:cubicBezTo>
                    <a:pt x="310"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9" name="Google Shape;7609;p80"/>
            <p:cNvSpPr/>
            <p:nvPr/>
          </p:nvSpPr>
          <p:spPr>
            <a:xfrm>
              <a:off x="8214361" y="2538621"/>
              <a:ext cx="10233" cy="15872"/>
            </a:xfrm>
            <a:custGeom>
              <a:avLst/>
              <a:gdLst/>
              <a:ahLst/>
              <a:cxnLst/>
              <a:rect l="l" t="t" r="r" b="b"/>
              <a:pathLst>
                <a:path w="323" h="501" extrusionOk="0">
                  <a:moveTo>
                    <a:pt x="156" y="0"/>
                  </a:moveTo>
                  <a:cubicBezTo>
                    <a:pt x="72" y="0"/>
                    <a:pt x="1" y="72"/>
                    <a:pt x="1" y="155"/>
                  </a:cubicBezTo>
                  <a:lnTo>
                    <a:pt x="1" y="334"/>
                  </a:lnTo>
                  <a:cubicBezTo>
                    <a:pt x="1" y="429"/>
                    <a:pt x="72" y="500"/>
                    <a:pt x="156" y="500"/>
                  </a:cubicBezTo>
                  <a:cubicBezTo>
                    <a:pt x="251" y="500"/>
                    <a:pt x="322" y="429"/>
                    <a:pt x="322" y="334"/>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0" name="Google Shape;7610;p80"/>
            <p:cNvSpPr/>
            <p:nvPr/>
          </p:nvSpPr>
          <p:spPr>
            <a:xfrm>
              <a:off x="8054820" y="2416399"/>
              <a:ext cx="264433" cy="353454"/>
            </a:xfrm>
            <a:custGeom>
              <a:avLst/>
              <a:gdLst/>
              <a:ahLst/>
              <a:cxnLst/>
              <a:rect l="l" t="t" r="r" b="b"/>
              <a:pathLst>
                <a:path w="8347" h="11157" extrusionOk="0">
                  <a:moveTo>
                    <a:pt x="1703" y="5025"/>
                  </a:moveTo>
                  <a:cubicBezTo>
                    <a:pt x="1787" y="5204"/>
                    <a:pt x="1882" y="5418"/>
                    <a:pt x="1882" y="5573"/>
                  </a:cubicBezTo>
                  <a:cubicBezTo>
                    <a:pt x="1882" y="5680"/>
                    <a:pt x="1787" y="5763"/>
                    <a:pt x="1703" y="5763"/>
                  </a:cubicBezTo>
                  <a:cubicBezTo>
                    <a:pt x="1608" y="5763"/>
                    <a:pt x="1525" y="5668"/>
                    <a:pt x="1525" y="5573"/>
                  </a:cubicBezTo>
                  <a:cubicBezTo>
                    <a:pt x="1525" y="5430"/>
                    <a:pt x="1608" y="5204"/>
                    <a:pt x="1703" y="5025"/>
                  </a:cubicBezTo>
                  <a:close/>
                  <a:moveTo>
                    <a:pt x="6585" y="5025"/>
                  </a:moveTo>
                  <a:cubicBezTo>
                    <a:pt x="6668" y="5204"/>
                    <a:pt x="6763" y="5418"/>
                    <a:pt x="6763" y="5573"/>
                  </a:cubicBezTo>
                  <a:cubicBezTo>
                    <a:pt x="6763" y="5680"/>
                    <a:pt x="6668" y="5763"/>
                    <a:pt x="6585" y="5763"/>
                  </a:cubicBezTo>
                  <a:cubicBezTo>
                    <a:pt x="6490" y="5763"/>
                    <a:pt x="6406" y="5668"/>
                    <a:pt x="6406" y="5573"/>
                  </a:cubicBezTo>
                  <a:cubicBezTo>
                    <a:pt x="6406" y="5430"/>
                    <a:pt x="6490" y="5204"/>
                    <a:pt x="6585" y="5025"/>
                  </a:cubicBezTo>
                  <a:close/>
                  <a:moveTo>
                    <a:pt x="4144" y="322"/>
                  </a:moveTo>
                  <a:cubicBezTo>
                    <a:pt x="6073" y="322"/>
                    <a:pt x="7633" y="1894"/>
                    <a:pt x="7633" y="3823"/>
                  </a:cubicBezTo>
                  <a:cubicBezTo>
                    <a:pt x="7633" y="5847"/>
                    <a:pt x="6478" y="7752"/>
                    <a:pt x="6299" y="8049"/>
                  </a:cubicBezTo>
                  <a:lnTo>
                    <a:pt x="5716" y="7847"/>
                  </a:lnTo>
                  <a:cubicBezTo>
                    <a:pt x="5513" y="7764"/>
                    <a:pt x="5358" y="7561"/>
                    <a:pt x="5358" y="7335"/>
                  </a:cubicBezTo>
                  <a:lnTo>
                    <a:pt x="5358" y="6621"/>
                  </a:lnTo>
                  <a:cubicBezTo>
                    <a:pt x="5692" y="6430"/>
                    <a:pt x="5966" y="6180"/>
                    <a:pt x="6180" y="5859"/>
                  </a:cubicBezTo>
                  <a:cubicBezTo>
                    <a:pt x="6263" y="6001"/>
                    <a:pt x="6418" y="6073"/>
                    <a:pt x="6597" y="6073"/>
                  </a:cubicBezTo>
                  <a:cubicBezTo>
                    <a:pt x="6882" y="6073"/>
                    <a:pt x="7097" y="5847"/>
                    <a:pt x="7097" y="5561"/>
                  </a:cubicBezTo>
                  <a:cubicBezTo>
                    <a:pt x="7097" y="5323"/>
                    <a:pt x="6966" y="5025"/>
                    <a:pt x="6859" y="4823"/>
                  </a:cubicBezTo>
                  <a:cubicBezTo>
                    <a:pt x="7097" y="4751"/>
                    <a:pt x="7275" y="4525"/>
                    <a:pt x="7275" y="4251"/>
                  </a:cubicBezTo>
                  <a:cubicBezTo>
                    <a:pt x="7275" y="3930"/>
                    <a:pt x="7013" y="3656"/>
                    <a:pt x="6680" y="3656"/>
                  </a:cubicBezTo>
                  <a:lnTo>
                    <a:pt x="6597" y="3656"/>
                  </a:lnTo>
                  <a:cubicBezTo>
                    <a:pt x="6597" y="3656"/>
                    <a:pt x="6585" y="3656"/>
                    <a:pt x="6585" y="3644"/>
                  </a:cubicBezTo>
                  <a:lnTo>
                    <a:pt x="6585" y="3120"/>
                  </a:lnTo>
                  <a:cubicBezTo>
                    <a:pt x="6585" y="2453"/>
                    <a:pt x="6049" y="1918"/>
                    <a:pt x="5370" y="1918"/>
                  </a:cubicBezTo>
                  <a:lnTo>
                    <a:pt x="5192" y="1918"/>
                  </a:lnTo>
                  <a:cubicBezTo>
                    <a:pt x="5108" y="1918"/>
                    <a:pt x="5037" y="1989"/>
                    <a:pt x="5037" y="2084"/>
                  </a:cubicBezTo>
                  <a:cubicBezTo>
                    <a:pt x="5037" y="2168"/>
                    <a:pt x="5108" y="2251"/>
                    <a:pt x="5192" y="2251"/>
                  </a:cubicBezTo>
                  <a:lnTo>
                    <a:pt x="5370" y="2251"/>
                  </a:lnTo>
                  <a:cubicBezTo>
                    <a:pt x="5870" y="2251"/>
                    <a:pt x="6251" y="2644"/>
                    <a:pt x="6251" y="3120"/>
                  </a:cubicBezTo>
                  <a:lnTo>
                    <a:pt x="6251" y="3644"/>
                  </a:lnTo>
                  <a:cubicBezTo>
                    <a:pt x="6251" y="3823"/>
                    <a:pt x="6406" y="3989"/>
                    <a:pt x="6597" y="3989"/>
                  </a:cubicBezTo>
                  <a:lnTo>
                    <a:pt x="6680" y="3989"/>
                  </a:lnTo>
                  <a:cubicBezTo>
                    <a:pt x="6835" y="3989"/>
                    <a:pt x="6954" y="4108"/>
                    <a:pt x="6954" y="4251"/>
                  </a:cubicBezTo>
                  <a:cubicBezTo>
                    <a:pt x="6954" y="4406"/>
                    <a:pt x="6835" y="4525"/>
                    <a:pt x="6680" y="4525"/>
                  </a:cubicBezTo>
                  <a:lnTo>
                    <a:pt x="6585" y="4525"/>
                  </a:lnTo>
                  <a:lnTo>
                    <a:pt x="6585" y="4501"/>
                  </a:lnTo>
                  <a:cubicBezTo>
                    <a:pt x="6585" y="4418"/>
                    <a:pt x="6501" y="4346"/>
                    <a:pt x="6418" y="4346"/>
                  </a:cubicBezTo>
                  <a:cubicBezTo>
                    <a:pt x="6323" y="4346"/>
                    <a:pt x="6251" y="4418"/>
                    <a:pt x="6251" y="4501"/>
                  </a:cubicBezTo>
                  <a:cubicBezTo>
                    <a:pt x="6251" y="5668"/>
                    <a:pt x="5311" y="6609"/>
                    <a:pt x="4156" y="6609"/>
                  </a:cubicBezTo>
                  <a:cubicBezTo>
                    <a:pt x="2989" y="6609"/>
                    <a:pt x="2060" y="5668"/>
                    <a:pt x="2060" y="4501"/>
                  </a:cubicBezTo>
                  <a:cubicBezTo>
                    <a:pt x="2060" y="4418"/>
                    <a:pt x="1977" y="4346"/>
                    <a:pt x="1894" y="4346"/>
                  </a:cubicBezTo>
                  <a:cubicBezTo>
                    <a:pt x="1798" y="4346"/>
                    <a:pt x="1727" y="4418"/>
                    <a:pt x="1727" y="4501"/>
                  </a:cubicBezTo>
                  <a:lnTo>
                    <a:pt x="1727" y="4525"/>
                  </a:lnTo>
                  <a:lnTo>
                    <a:pt x="1620" y="4525"/>
                  </a:lnTo>
                  <a:cubicBezTo>
                    <a:pt x="1477" y="4525"/>
                    <a:pt x="1358" y="4406"/>
                    <a:pt x="1358" y="4251"/>
                  </a:cubicBezTo>
                  <a:cubicBezTo>
                    <a:pt x="1358" y="4108"/>
                    <a:pt x="1477" y="3989"/>
                    <a:pt x="1620" y="3989"/>
                  </a:cubicBezTo>
                  <a:lnTo>
                    <a:pt x="1715" y="3989"/>
                  </a:lnTo>
                  <a:cubicBezTo>
                    <a:pt x="1894" y="3989"/>
                    <a:pt x="2060" y="3835"/>
                    <a:pt x="2060" y="3644"/>
                  </a:cubicBezTo>
                  <a:lnTo>
                    <a:pt x="2060" y="3120"/>
                  </a:lnTo>
                  <a:cubicBezTo>
                    <a:pt x="2060" y="2632"/>
                    <a:pt x="2453" y="2251"/>
                    <a:pt x="2930" y="2251"/>
                  </a:cubicBezTo>
                  <a:lnTo>
                    <a:pt x="4501" y="2251"/>
                  </a:lnTo>
                  <a:cubicBezTo>
                    <a:pt x="4585" y="2251"/>
                    <a:pt x="4656" y="2168"/>
                    <a:pt x="4656" y="2084"/>
                  </a:cubicBezTo>
                  <a:cubicBezTo>
                    <a:pt x="4656" y="1989"/>
                    <a:pt x="4585" y="1918"/>
                    <a:pt x="4501" y="1918"/>
                  </a:cubicBezTo>
                  <a:lnTo>
                    <a:pt x="2930" y="1918"/>
                  </a:lnTo>
                  <a:cubicBezTo>
                    <a:pt x="2632" y="1918"/>
                    <a:pt x="2394" y="1679"/>
                    <a:pt x="2394" y="1382"/>
                  </a:cubicBezTo>
                  <a:cubicBezTo>
                    <a:pt x="2394" y="798"/>
                    <a:pt x="3025" y="322"/>
                    <a:pt x="3799" y="322"/>
                  </a:cubicBezTo>
                  <a:close/>
                  <a:moveTo>
                    <a:pt x="2084" y="1310"/>
                  </a:moveTo>
                  <a:lnTo>
                    <a:pt x="2084" y="1406"/>
                  </a:lnTo>
                  <a:cubicBezTo>
                    <a:pt x="2084" y="1679"/>
                    <a:pt x="2203" y="1918"/>
                    <a:pt x="2394" y="2084"/>
                  </a:cubicBezTo>
                  <a:cubicBezTo>
                    <a:pt x="2013" y="2275"/>
                    <a:pt x="1727" y="2692"/>
                    <a:pt x="1727" y="3156"/>
                  </a:cubicBezTo>
                  <a:lnTo>
                    <a:pt x="1727" y="3680"/>
                  </a:lnTo>
                  <a:cubicBezTo>
                    <a:pt x="1727" y="3680"/>
                    <a:pt x="1727" y="3692"/>
                    <a:pt x="1715" y="3692"/>
                  </a:cubicBezTo>
                  <a:lnTo>
                    <a:pt x="1620" y="3692"/>
                  </a:lnTo>
                  <a:cubicBezTo>
                    <a:pt x="1298" y="3692"/>
                    <a:pt x="1025" y="3954"/>
                    <a:pt x="1025" y="4287"/>
                  </a:cubicBezTo>
                  <a:cubicBezTo>
                    <a:pt x="1025" y="4549"/>
                    <a:pt x="1203" y="4775"/>
                    <a:pt x="1441" y="4847"/>
                  </a:cubicBezTo>
                  <a:cubicBezTo>
                    <a:pt x="1346" y="5037"/>
                    <a:pt x="1203" y="5335"/>
                    <a:pt x="1203" y="5597"/>
                  </a:cubicBezTo>
                  <a:cubicBezTo>
                    <a:pt x="1203" y="5870"/>
                    <a:pt x="1429" y="6097"/>
                    <a:pt x="1715" y="6097"/>
                  </a:cubicBezTo>
                  <a:cubicBezTo>
                    <a:pt x="1894" y="6097"/>
                    <a:pt x="2037" y="6013"/>
                    <a:pt x="2132" y="5894"/>
                  </a:cubicBezTo>
                  <a:cubicBezTo>
                    <a:pt x="2334" y="6204"/>
                    <a:pt x="2620" y="6466"/>
                    <a:pt x="2953" y="6656"/>
                  </a:cubicBezTo>
                  <a:lnTo>
                    <a:pt x="2953" y="7347"/>
                  </a:lnTo>
                  <a:cubicBezTo>
                    <a:pt x="2953" y="7573"/>
                    <a:pt x="2799" y="7787"/>
                    <a:pt x="2584" y="7859"/>
                  </a:cubicBezTo>
                  <a:lnTo>
                    <a:pt x="1965" y="8085"/>
                  </a:lnTo>
                  <a:cubicBezTo>
                    <a:pt x="1715" y="7621"/>
                    <a:pt x="834" y="5847"/>
                    <a:pt x="834" y="3882"/>
                  </a:cubicBezTo>
                  <a:cubicBezTo>
                    <a:pt x="834" y="3275"/>
                    <a:pt x="989" y="2727"/>
                    <a:pt x="1263" y="2227"/>
                  </a:cubicBezTo>
                  <a:cubicBezTo>
                    <a:pt x="1477" y="1870"/>
                    <a:pt x="1739" y="1560"/>
                    <a:pt x="2084" y="1310"/>
                  </a:cubicBezTo>
                  <a:close/>
                  <a:moveTo>
                    <a:pt x="3811" y="1"/>
                  </a:moveTo>
                  <a:cubicBezTo>
                    <a:pt x="3346" y="1"/>
                    <a:pt x="2918" y="132"/>
                    <a:pt x="2608" y="382"/>
                  </a:cubicBezTo>
                  <a:cubicBezTo>
                    <a:pt x="2453" y="489"/>
                    <a:pt x="2358" y="620"/>
                    <a:pt x="2263" y="763"/>
                  </a:cubicBezTo>
                  <a:cubicBezTo>
                    <a:pt x="1715" y="1084"/>
                    <a:pt x="1286" y="1537"/>
                    <a:pt x="1001" y="2037"/>
                  </a:cubicBezTo>
                  <a:cubicBezTo>
                    <a:pt x="691" y="2572"/>
                    <a:pt x="524" y="3192"/>
                    <a:pt x="524" y="3858"/>
                  </a:cubicBezTo>
                  <a:cubicBezTo>
                    <a:pt x="524" y="5108"/>
                    <a:pt x="870" y="6251"/>
                    <a:pt x="1144" y="6990"/>
                  </a:cubicBezTo>
                  <a:cubicBezTo>
                    <a:pt x="1358" y="7525"/>
                    <a:pt x="1548" y="7942"/>
                    <a:pt x="1667" y="8156"/>
                  </a:cubicBezTo>
                  <a:lnTo>
                    <a:pt x="810" y="8454"/>
                  </a:lnTo>
                  <a:cubicBezTo>
                    <a:pt x="334" y="8621"/>
                    <a:pt x="1" y="9073"/>
                    <a:pt x="1" y="9597"/>
                  </a:cubicBezTo>
                  <a:lnTo>
                    <a:pt x="1" y="10954"/>
                  </a:lnTo>
                  <a:cubicBezTo>
                    <a:pt x="1" y="11038"/>
                    <a:pt x="72" y="11121"/>
                    <a:pt x="167" y="11121"/>
                  </a:cubicBezTo>
                  <a:cubicBezTo>
                    <a:pt x="251" y="11121"/>
                    <a:pt x="322" y="11038"/>
                    <a:pt x="322" y="10954"/>
                  </a:cubicBezTo>
                  <a:lnTo>
                    <a:pt x="322" y="9633"/>
                  </a:lnTo>
                  <a:cubicBezTo>
                    <a:pt x="322" y="9252"/>
                    <a:pt x="560" y="8918"/>
                    <a:pt x="917" y="8799"/>
                  </a:cubicBezTo>
                  <a:lnTo>
                    <a:pt x="1191" y="8704"/>
                  </a:lnTo>
                  <a:cubicBezTo>
                    <a:pt x="1810" y="9561"/>
                    <a:pt x="2941" y="10097"/>
                    <a:pt x="4180" y="10097"/>
                  </a:cubicBezTo>
                  <a:cubicBezTo>
                    <a:pt x="4727" y="10097"/>
                    <a:pt x="5287" y="10002"/>
                    <a:pt x="5775" y="9788"/>
                  </a:cubicBezTo>
                  <a:cubicBezTo>
                    <a:pt x="5858" y="9764"/>
                    <a:pt x="5894" y="9657"/>
                    <a:pt x="5858" y="9585"/>
                  </a:cubicBezTo>
                  <a:cubicBezTo>
                    <a:pt x="5840" y="9512"/>
                    <a:pt x="5773" y="9481"/>
                    <a:pt x="5711" y="9481"/>
                  </a:cubicBezTo>
                  <a:cubicBezTo>
                    <a:pt x="5692" y="9481"/>
                    <a:pt x="5673" y="9484"/>
                    <a:pt x="5656" y="9490"/>
                  </a:cubicBezTo>
                  <a:cubicBezTo>
                    <a:pt x="5204" y="9680"/>
                    <a:pt x="4704" y="9788"/>
                    <a:pt x="4180" y="9788"/>
                  </a:cubicBezTo>
                  <a:cubicBezTo>
                    <a:pt x="3096" y="9788"/>
                    <a:pt x="2084" y="9347"/>
                    <a:pt x="1513" y="8609"/>
                  </a:cubicBezTo>
                  <a:lnTo>
                    <a:pt x="2727" y="8180"/>
                  </a:lnTo>
                  <a:cubicBezTo>
                    <a:pt x="3061" y="8061"/>
                    <a:pt x="3299" y="7740"/>
                    <a:pt x="3299" y="7383"/>
                  </a:cubicBezTo>
                  <a:lnTo>
                    <a:pt x="3299" y="6823"/>
                  </a:lnTo>
                  <a:cubicBezTo>
                    <a:pt x="3572" y="6930"/>
                    <a:pt x="3870" y="6990"/>
                    <a:pt x="4180" y="6990"/>
                  </a:cubicBezTo>
                  <a:cubicBezTo>
                    <a:pt x="4489" y="6990"/>
                    <a:pt x="4787" y="6930"/>
                    <a:pt x="5061" y="6823"/>
                  </a:cubicBezTo>
                  <a:lnTo>
                    <a:pt x="5061" y="7383"/>
                  </a:lnTo>
                  <a:cubicBezTo>
                    <a:pt x="5061" y="7740"/>
                    <a:pt x="5287" y="8061"/>
                    <a:pt x="5644" y="8180"/>
                  </a:cubicBezTo>
                  <a:lnTo>
                    <a:pt x="6847" y="8609"/>
                  </a:lnTo>
                  <a:cubicBezTo>
                    <a:pt x="6680" y="8823"/>
                    <a:pt x="6478" y="9014"/>
                    <a:pt x="6239" y="9180"/>
                  </a:cubicBezTo>
                  <a:cubicBezTo>
                    <a:pt x="6156" y="9228"/>
                    <a:pt x="6144" y="9323"/>
                    <a:pt x="6192" y="9407"/>
                  </a:cubicBezTo>
                  <a:cubicBezTo>
                    <a:pt x="6216" y="9442"/>
                    <a:pt x="6275" y="9478"/>
                    <a:pt x="6323" y="9478"/>
                  </a:cubicBezTo>
                  <a:cubicBezTo>
                    <a:pt x="6359" y="9478"/>
                    <a:pt x="6382" y="9466"/>
                    <a:pt x="6418" y="9442"/>
                  </a:cubicBezTo>
                  <a:cubicBezTo>
                    <a:pt x="6716" y="9240"/>
                    <a:pt x="6966" y="9002"/>
                    <a:pt x="7156" y="8716"/>
                  </a:cubicBezTo>
                  <a:lnTo>
                    <a:pt x="7430" y="8811"/>
                  </a:lnTo>
                  <a:cubicBezTo>
                    <a:pt x="7787" y="8930"/>
                    <a:pt x="8025" y="9264"/>
                    <a:pt x="8025" y="9645"/>
                  </a:cubicBezTo>
                  <a:lnTo>
                    <a:pt x="8025" y="10990"/>
                  </a:lnTo>
                  <a:cubicBezTo>
                    <a:pt x="8025" y="11085"/>
                    <a:pt x="8097" y="11157"/>
                    <a:pt x="8180" y="11157"/>
                  </a:cubicBezTo>
                  <a:cubicBezTo>
                    <a:pt x="8275" y="11157"/>
                    <a:pt x="8347" y="11085"/>
                    <a:pt x="8347" y="10990"/>
                  </a:cubicBezTo>
                  <a:lnTo>
                    <a:pt x="8347" y="9633"/>
                  </a:lnTo>
                  <a:cubicBezTo>
                    <a:pt x="8323" y="9109"/>
                    <a:pt x="7990" y="8657"/>
                    <a:pt x="7513" y="8478"/>
                  </a:cubicBezTo>
                  <a:lnTo>
                    <a:pt x="6620" y="8168"/>
                  </a:lnTo>
                  <a:cubicBezTo>
                    <a:pt x="6740" y="7978"/>
                    <a:pt x="7013" y="7525"/>
                    <a:pt x="7263" y="6918"/>
                  </a:cubicBezTo>
                  <a:cubicBezTo>
                    <a:pt x="7847" y="5561"/>
                    <a:pt x="7978" y="4489"/>
                    <a:pt x="7978" y="3823"/>
                  </a:cubicBezTo>
                  <a:cubicBezTo>
                    <a:pt x="7978" y="1703"/>
                    <a:pt x="6263" y="1"/>
                    <a:pt x="4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1" name="Google Shape;7611;p80"/>
            <p:cNvSpPr/>
            <p:nvPr/>
          </p:nvSpPr>
          <p:spPr>
            <a:xfrm>
              <a:off x="8164972" y="2582371"/>
              <a:ext cx="43782" cy="15492"/>
            </a:xfrm>
            <a:custGeom>
              <a:avLst/>
              <a:gdLst/>
              <a:ahLst/>
              <a:cxnLst/>
              <a:rect l="l" t="t" r="r" b="b"/>
              <a:pathLst>
                <a:path w="1382" h="489" extrusionOk="0">
                  <a:moveTo>
                    <a:pt x="179" y="0"/>
                  </a:moveTo>
                  <a:cubicBezTo>
                    <a:pt x="140" y="0"/>
                    <a:pt x="101" y="12"/>
                    <a:pt x="72" y="36"/>
                  </a:cubicBezTo>
                  <a:cubicBezTo>
                    <a:pt x="0" y="96"/>
                    <a:pt x="0" y="203"/>
                    <a:pt x="72" y="262"/>
                  </a:cubicBezTo>
                  <a:cubicBezTo>
                    <a:pt x="203" y="393"/>
                    <a:pt x="441" y="489"/>
                    <a:pt x="703" y="489"/>
                  </a:cubicBezTo>
                  <a:cubicBezTo>
                    <a:pt x="965" y="489"/>
                    <a:pt x="1191" y="393"/>
                    <a:pt x="1346" y="262"/>
                  </a:cubicBezTo>
                  <a:cubicBezTo>
                    <a:pt x="1381" y="203"/>
                    <a:pt x="1381" y="120"/>
                    <a:pt x="1322" y="36"/>
                  </a:cubicBezTo>
                  <a:cubicBezTo>
                    <a:pt x="1292" y="12"/>
                    <a:pt x="1250" y="0"/>
                    <a:pt x="1209" y="0"/>
                  </a:cubicBezTo>
                  <a:cubicBezTo>
                    <a:pt x="1167" y="0"/>
                    <a:pt x="1125" y="12"/>
                    <a:pt x="1096" y="36"/>
                  </a:cubicBezTo>
                  <a:cubicBezTo>
                    <a:pt x="1036" y="96"/>
                    <a:pt x="881" y="179"/>
                    <a:pt x="691" y="179"/>
                  </a:cubicBezTo>
                  <a:cubicBezTo>
                    <a:pt x="488" y="179"/>
                    <a:pt x="346" y="96"/>
                    <a:pt x="286" y="36"/>
                  </a:cubicBezTo>
                  <a:cubicBezTo>
                    <a:pt x="256" y="12"/>
                    <a:pt x="218"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2" name="Google Shape;7612;p80"/>
            <p:cNvSpPr/>
            <p:nvPr/>
          </p:nvSpPr>
          <p:spPr>
            <a:xfrm>
              <a:off x="8141592" y="2519137"/>
              <a:ext cx="18501" cy="13844"/>
            </a:xfrm>
            <a:custGeom>
              <a:avLst/>
              <a:gdLst/>
              <a:ahLst/>
              <a:cxnLst/>
              <a:rect l="l" t="t" r="r" b="b"/>
              <a:pathLst>
                <a:path w="584" h="437" extrusionOk="0">
                  <a:moveTo>
                    <a:pt x="404" y="1"/>
                  </a:moveTo>
                  <a:cubicBezTo>
                    <a:pt x="381" y="1"/>
                    <a:pt x="357" y="7"/>
                    <a:pt x="333" y="20"/>
                  </a:cubicBezTo>
                  <a:lnTo>
                    <a:pt x="119" y="115"/>
                  </a:lnTo>
                  <a:cubicBezTo>
                    <a:pt x="48" y="163"/>
                    <a:pt x="0" y="258"/>
                    <a:pt x="48" y="341"/>
                  </a:cubicBezTo>
                  <a:cubicBezTo>
                    <a:pt x="71" y="401"/>
                    <a:pt x="131" y="437"/>
                    <a:pt x="191" y="437"/>
                  </a:cubicBezTo>
                  <a:cubicBezTo>
                    <a:pt x="226" y="437"/>
                    <a:pt x="238" y="437"/>
                    <a:pt x="274" y="413"/>
                  </a:cubicBezTo>
                  <a:lnTo>
                    <a:pt x="476" y="318"/>
                  </a:lnTo>
                  <a:cubicBezTo>
                    <a:pt x="548" y="270"/>
                    <a:pt x="583" y="163"/>
                    <a:pt x="548" y="91"/>
                  </a:cubicBezTo>
                  <a:cubicBezTo>
                    <a:pt x="522" y="40"/>
                    <a:pt x="465" y="1"/>
                    <a:pt x="40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3" name="Google Shape;7613;p80"/>
            <p:cNvSpPr/>
            <p:nvPr/>
          </p:nvSpPr>
          <p:spPr>
            <a:xfrm>
              <a:off x="8211731" y="2518409"/>
              <a:ext cx="18881" cy="13812"/>
            </a:xfrm>
            <a:custGeom>
              <a:avLst/>
              <a:gdLst/>
              <a:ahLst/>
              <a:cxnLst/>
              <a:rect l="l" t="t" r="r" b="b"/>
              <a:pathLst>
                <a:path w="596" h="436" extrusionOk="0">
                  <a:moveTo>
                    <a:pt x="208" y="0"/>
                  </a:moveTo>
                  <a:cubicBezTo>
                    <a:pt x="148" y="0"/>
                    <a:pt x="83" y="39"/>
                    <a:pt x="48" y="91"/>
                  </a:cubicBezTo>
                  <a:cubicBezTo>
                    <a:pt x="1" y="174"/>
                    <a:pt x="48" y="269"/>
                    <a:pt x="120" y="317"/>
                  </a:cubicBezTo>
                  <a:lnTo>
                    <a:pt x="334" y="424"/>
                  </a:lnTo>
                  <a:cubicBezTo>
                    <a:pt x="358" y="436"/>
                    <a:pt x="382" y="436"/>
                    <a:pt x="405" y="436"/>
                  </a:cubicBezTo>
                  <a:cubicBezTo>
                    <a:pt x="465" y="436"/>
                    <a:pt x="524" y="412"/>
                    <a:pt x="560" y="353"/>
                  </a:cubicBezTo>
                  <a:cubicBezTo>
                    <a:pt x="596" y="257"/>
                    <a:pt x="572" y="174"/>
                    <a:pt x="477" y="126"/>
                  </a:cubicBezTo>
                  <a:lnTo>
                    <a:pt x="274" y="19"/>
                  </a:lnTo>
                  <a:cubicBezTo>
                    <a:pt x="255" y="6"/>
                    <a:pt x="232" y="0"/>
                    <a:pt x="2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14" name="Google Shape;7614;p80"/>
          <p:cNvGrpSpPr/>
          <p:nvPr/>
        </p:nvGrpSpPr>
        <p:grpSpPr>
          <a:xfrm>
            <a:off x="5356413" y="2413390"/>
            <a:ext cx="271212" cy="361374"/>
            <a:chOff x="5356413" y="2413390"/>
            <a:chExt cx="271212" cy="361374"/>
          </a:xfrm>
        </p:grpSpPr>
        <p:sp>
          <p:nvSpPr>
            <p:cNvPr id="7615" name="Google Shape;7615;p80"/>
            <p:cNvSpPr/>
            <p:nvPr/>
          </p:nvSpPr>
          <p:spPr>
            <a:xfrm>
              <a:off x="5453734" y="2525790"/>
              <a:ext cx="10201" cy="15872"/>
            </a:xfrm>
            <a:custGeom>
              <a:avLst/>
              <a:gdLst/>
              <a:ahLst/>
              <a:cxnLst/>
              <a:rect l="l" t="t" r="r" b="b"/>
              <a:pathLst>
                <a:path w="322" h="501" extrusionOk="0">
                  <a:moveTo>
                    <a:pt x="167" y="1"/>
                  </a:moveTo>
                  <a:cubicBezTo>
                    <a:pt x="72" y="1"/>
                    <a:pt x="0" y="72"/>
                    <a:pt x="0" y="167"/>
                  </a:cubicBezTo>
                  <a:lnTo>
                    <a:pt x="0" y="346"/>
                  </a:lnTo>
                  <a:cubicBezTo>
                    <a:pt x="0" y="429"/>
                    <a:pt x="72" y="501"/>
                    <a:pt x="167" y="501"/>
                  </a:cubicBezTo>
                  <a:cubicBezTo>
                    <a:pt x="250" y="501"/>
                    <a:pt x="322" y="429"/>
                    <a:pt x="322" y="346"/>
                  </a:cubicBezTo>
                  <a:lnTo>
                    <a:pt x="322" y="167"/>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6" name="Google Shape;7616;p80"/>
            <p:cNvSpPr/>
            <p:nvPr/>
          </p:nvSpPr>
          <p:spPr>
            <a:xfrm>
              <a:off x="5521624" y="2525790"/>
              <a:ext cx="10201" cy="15872"/>
            </a:xfrm>
            <a:custGeom>
              <a:avLst/>
              <a:gdLst/>
              <a:ahLst/>
              <a:cxnLst/>
              <a:rect l="l" t="t" r="r" b="b"/>
              <a:pathLst>
                <a:path w="322" h="501" extrusionOk="0">
                  <a:moveTo>
                    <a:pt x="155" y="1"/>
                  </a:moveTo>
                  <a:cubicBezTo>
                    <a:pt x="72" y="1"/>
                    <a:pt x="0" y="72"/>
                    <a:pt x="0" y="167"/>
                  </a:cubicBezTo>
                  <a:lnTo>
                    <a:pt x="0" y="346"/>
                  </a:lnTo>
                  <a:cubicBezTo>
                    <a:pt x="0" y="429"/>
                    <a:pt x="72" y="501"/>
                    <a:pt x="155" y="501"/>
                  </a:cubicBezTo>
                  <a:cubicBezTo>
                    <a:pt x="250" y="501"/>
                    <a:pt x="322" y="429"/>
                    <a:pt x="322" y="346"/>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7" name="Google Shape;7617;p80"/>
            <p:cNvSpPr/>
            <p:nvPr/>
          </p:nvSpPr>
          <p:spPr>
            <a:xfrm>
              <a:off x="5356413" y="2413390"/>
              <a:ext cx="271212" cy="361374"/>
            </a:xfrm>
            <a:custGeom>
              <a:avLst/>
              <a:gdLst/>
              <a:ahLst/>
              <a:cxnLst/>
              <a:rect l="l" t="t" r="r" b="b"/>
              <a:pathLst>
                <a:path w="8561" h="11407" extrusionOk="0">
                  <a:moveTo>
                    <a:pt x="4215" y="298"/>
                  </a:moveTo>
                  <a:cubicBezTo>
                    <a:pt x="4394" y="298"/>
                    <a:pt x="4560" y="381"/>
                    <a:pt x="4679" y="512"/>
                  </a:cubicBezTo>
                  <a:cubicBezTo>
                    <a:pt x="4707" y="549"/>
                    <a:pt x="4762" y="564"/>
                    <a:pt x="4813" y="564"/>
                  </a:cubicBezTo>
                  <a:cubicBezTo>
                    <a:pt x="4829" y="564"/>
                    <a:pt x="4844" y="563"/>
                    <a:pt x="4858" y="560"/>
                  </a:cubicBezTo>
                  <a:cubicBezTo>
                    <a:pt x="4965" y="512"/>
                    <a:pt x="5072" y="501"/>
                    <a:pt x="5180" y="501"/>
                  </a:cubicBezTo>
                  <a:cubicBezTo>
                    <a:pt x="5644" y="501"/>
                    <a:pt x="6037" y="834"/>
                    <a:pt x="6072" y="1310"/>
                  </a:cubicBezTo>
                  <a:cubicBezTo>
                    <a:pt x="6072" y="1370"/>
                    <a:pt x="6120" y="1429"/>
                    <a:pt x="6180" y="1453"/>
                  </a:cubicBezTo>
                  <a:cubicBezTo>
                    <a:pt x="6453" y="1560"/>
                    <a:pt x="6608" y="1822"/>
                    <a:pt x="6608" y="2120"/>
                  </a:cubicBezTo>
                  <a:cubicBezTo>
                    <a:pt x="6608" y="2525"/>
                    <a:pt x="6287" y="2846"/>
                    <a:pt x="5882" y="2846"/>
                  </a:cubicBezTo>
                  <a:cubicBezTo>
                    <a:pt x="5632" y="2846"/>
                    <a:pt x="5406" y="2715"/>
                    <a:pt x="5275" y="2501"/>
                  </a:cubicBezTo>
                  <a:cubicBezTo>
                    <a:pt x="5239" y="2465"/>
                    <a:pt x="5180" y="2429"/>
                    <a:pt x="5120" y="2429"/>
                  </a:cubicBezTo>
                  <a:cubicBezTo>
                    <a:pt x="5096" y="2429"/>
                    <a:pt x="5084" y="2429"/>
                    <a:pt x="5049" y="2441"/>
                  </a:cubicBezTo>
                  <a:cubicBezTo>
                    <a:pt x="4977" y="2489"/>
                    <a:pt x="4882" y="2501"/>
                    <a:pt x="4810" y="2501"/>
                  </a:cubicBezTo>
                  <a:cubicBezTo>
                    <a:pt x="4513" y="2501"/>
                    <a:pt x="4263" y="2263"/>
                    <a:pt x="4263" y="1953"/>
                  </a:cubicBezTo>
                  <a:cubicBezTo>
                    <a:pt x="4263" y="1905"/>
                    <a:pt x="4263" y="1858"/>
                    <a:pt x="4275" y="1822"/>
                  </a:cubicBezTo>
                  <a:cubicBezTo>
                    <a:pt x="4287" y="1774"/>
                    <a:pt x="4275" y="1715"/>
                    <a:pt x="4251" y="1691"/>
                  </a:cubicBezTo>
                  <a:cubicBezTo>
                    <a:pt x="4215" y="1644"/>
                    <a:pt x="4167" y="1632"/>
                    <a:pt x="4132" y="1608"/>
                  </a:cubicBezTo>
                  <a:cubicBezTo>
                    <a:pt x="3798" y="1584"/>
                    <a:pt x="3548" y="1310"/>
                    <a:pt x="3548" y="989"/>
                  </a:cubicBezTo>
                  <a:cubicBezTo>
                    <a:pt x="3572" y="596"/>
                    <a:pt x="3858" y="298"/>
                    <a:pt x="4215" y="298"/>
                  </a:cubicBezTo>
                  <a:close/>
                  <a:moveTo>
                    <a:pt x="6763" y="2715"/>
                  </a:moveTo>
                  <a:cubicBezTo>
                    <a:pt x="6787" y="2858"/>
                    <a:pt x="6811" y="3013"/>
                    <a:pt x="6811" y="3179"/>
                  </a:cubicBezTo>
                  <a:lnTo>
                    <a:pt x="6811" y="3370"/>
                  </a:lnTo>
                  <a:lnTo>
                    <a:pt x="6608" y="3370"/>
                  </a:lnTo>
                  <a:cubicBezTo>
                    <a:pt x="6513" y="3370"/>
                    <a:pt x="6418" y="3275"/>
                    <a:pt x="6418" y="3179"/>
                  </a:cubicBezTo>
                  <a:lnTo>
                    <a:pt x="6418" y="3025"/>
                  </a:lnTo>
                  <a:cubicBezTo>
                    <a:pt x="6549" y="2953"/>
                    <a:pt x="6668" y="2834"/>
                    <a:pt x="6763" y="2715"/>
                  </a:cubicBezTo>
                  <a:close/>
                  <a:moveTo>
                    <a:pt x="1608" y="2215"/>
                  </a:moveTo>
                  <a:cubicBezTo>
                    <a:pt x="1512" y="2513"/>
                    <a:pt x="1465" y="2810"/>
                    <a:pt x="1465" y="3144"/>
                  </a:cubicBezTo>
                  <a:lnTo>
                    <a:pt x="1465" y="3382"/>
                  </a:lnTo>
                  <a:cubicBezTo>
                    <a:pt x="1250" y="3489"/>
                    <a:pt x="1108" y="3691"/>
                    <a:pt x="1108" y="3930"/>
                  </a:cubicBezTo>
                  <a:cubicBezTo>
                    <a:pt x="1108" y="4275"/>
                    <a:pt x="1370" y="4549"/>
                    <a:pt x="1715" y="4549"/>
                  </a:cubicBezTo>
                  <a:lnTo>
                    <a:pt x="1822" y="4549"/>
                  </a:lnTo>
                  <a:lnTo>
                    <a:pt x="1822" y="4561"/>
                  </a:lnTo>
                  <a:cubicBezTo>
                    <a:pt x="1822" y="5049"/>
                    <a:pt x="1953" y="5501"/>
                    <a:pt x="2203" y="5882"/>
                  </a:cubicBezTo>
                  <a:cubicBezTo>
                    <a:pt x="2092" y="5973"/>
                    <a:pt x="1972" y="6004"/>
                    <a:pt x="1844" y="6004"/>
                  </a:cubicBezTo>
                  <a:cubicBezTo>
                    <a:pt x="1821" y="6004"/>
                    <a:pt x="1798" y="6003"/>
                    <a:pt x="1774" y="6001"/>
                  </a:cubicBezTo>
                  <a:cubicBezTo>
                    <a:pt x="1334" y="5989"/>
                    <a:pt x="953" y="5632"/>
                    <a:pt x="917" y="5180"/>
                  </a:cubicBezTo>
                  <a:lnTo>
                    <a:pt x="917" y="4989"/>
                  </a:lnTo>
                  <a:cubicBezTo>
                    <a:pt x="929" y="4811"/>
                    <a:pt x="881" y="4644"/>
                    <a:pt x="762" y="4549"/>
                  </a:cubicBezTo>
                  <a:cubicBezTo>
                    <a:pt x="631" y="4406"/>
                    <a:pt x="536" y="4215"/>
                    <a:pt x="536" y="4025"/>
                  </a:cubicBezTo>
                  <a:cubicBezTo>
                    <a:pt x="536" y="3751"/>
                    <a:pt x="691" y="3513"/>
                    <a:pt x="917" y="3394"/>
                  </a:cubicBezTo>
                  <a:cubicBezTo>
                    <a:pt x="1072" y="3310"/>
                    <a:pt x="1155" y="3120"/>
                    <a:pt x="1096" y="2941"/>
                  </a:cubicBezTo>
                  <a:cubicBezTo>
                    <a:pt x="1060" y="2834"/>
                    <a:pt x="1060" y="2727"/>
                    <a:pt x="1096" y="2620"/>
                  </a:cubicBezTo>
                  <a:cubicBezTo>
                    <a:pt x="1131" y="2429"/>
                    <a:pt x="1298" y="2286"/>
                    <a:pt x="1489" y="2239"/>
                  </a:cubicBezTo>
                  <a:cubicBezTo>
                    <a:pt x="1536" y="2215"/>
                    <a:pt x="1572" y="2215"/>
                    <a:pt x="1608" y="2215"/>
                  </a:cubicBezTo>
                  <a:close/>
                  <a:moveTo>
                    <a:pt x="6977" y="2251"/>
                  </a:moveTo>
                  <a:cubicBezTo>
                    <a:pt x="7025" y="2251"/>
                    <a:pt x="7061" y="2251"/>
                    <a:pt x="7108" y="2263"/>
                  </a:cubicBezTo>
                  <a:cubicBezTo>
                    <a:pt x="7299" y="2310"/>
                    <a:pt x="7442" y="2453"/>
                    <a:pt x="7501" y="2656"/>
                  </a:cubicBezTo>
                  <a:cubicBezTo>
                    <a:pt x="7537" y="2763"/>
                    <a:pt x="7537" y="2858"/>
                    <a:pt x="7501" y="2965"/>
                  </a:cubicBezTo>
                  <a:cubicBezTo>
                    <a:pt x="7442" y="3144"/>
                    <a:pt x="7525" y="3334"/>
                    <a:pt x="7680" y="3429"/>
                  </a:cubicBezTo>
                  <a:cubicBezTo>
                    <a:pt x="7918" y="3560"/>
                    <a:pt x="8061" y="3799"/>
                    <a:pt x="8061" y="4049"/>
                  </a:cubicBezTo>
                  <a:cubicBezTo>
                    <a:pt x="8061" y="4251"/>
                    <a:pt x="7977" y="4441"/>
                    <a:pt x="7835" y="4572"/>
                  </a:cubicBezTo>
                  <a:cubicBezTo>
                    <a:pt x="7727" y="4680"/>
                    <a:pt x="7668" y="4846"/>
                    <a:pt x="7680" y="5025"/>
                  </a:cubicBezTo>
                  <a:cubicBezTo>
                    <a:pt x="7704" y="5084"/>
                    <a:pt x="7704" y="5156"/>
                    <a:pt x="7680" y="5215"/>
                  </a:cubicBezTo>
                  <a:cubicBezTo>
                    <a:pt x="7644" y="5644"/>
                    <a:pt x="7263" y="6001"/>
                    <a:pt x="6823" y="6037"/>
                  </a:cubicBezTo>
                  <a:cubicBezTo>
                    <a:pt x="6668" y="6037"/>
                    <a:pt x="6525" y="6001"/>
                    <a:pt x="6394" y="5942"/>
                  </a:cubicBezTo>
                  <a:cubicBezTo>
                    <a:pt x="6632" y="5561"/>
                    <a:pt x="6775" y="5108"/>
                    <a:pt x="6775" y="4620"/>
                  </a:cubicBezTo>
                  <a:lnTo>
                    <a:pt x="6775" y="4608"/>
                  </a:lnTo>
                  <a:lnTo>
                    <a:pt x="6882" y="4608"/>
                  </a:lnTo>
                  <a:cubicBezTo>
                    <a:pt x="7227" y="4608"/>
                    <a:pt x="7489" y="4334"/>
                    <a:pt x="7489" y="3989"/>
                  </a:cubicBezTo>
                  <a:cubicBezTo>
                    <a:pt x="7489" y="3739"/>
                    <a:pt x="7346" y="3537"/>
                    <a:pt x="7132" y="3441"/>
                  </a:cubicBezTo>
                  <a:lnTo>
                    <a:pt x="7132" y="3179"/>
                  </a:lnTo>
                  <a:cubicBezTo>
                    <a:pt x="7132" y="2858"/>
                    <a:pt x="7085" y="2548"/>
                    <a:pt x="6977" y="2251"/>
                  </a:cubicBezTo>
                  <a:close/>
                  <a:moveTo>
                    <a:pt x="3239" y="893"/>
                  </a:moveTo>
                  <a:lnTo>
                    <a:pt x="3239" y="941"/>
                  </a:lnTo>
                  <a:cubicBezTo>
                    <a:pt x="3239" y="1370"/>
                    <a:pt x="3536" y="1763"/>
                    <a:pt x="3953" y="1870"/>
                  </a:cubicBezTo>
                  <a:lnTo>
                    <a:pt x="3953" y="1905"/>
                  </a:lnTo>
                  <a:cubicBezTo>
                    <a:pt x="3953" y="2394"/>
                    <a:pt x="4334" y="2787"/>
                    <a:pt x="4822" y="2787"/>
                  </a:cubicBezTo>
                  <a:cubicBezTo>
                    <a:pt x="4918" y="2787"/>
                    <a:pt x="4989" y="2775"/>
                    <a:pt x="5084" y="2739"/>
                  </a:cubicBezTo>
                  <a:cubicBezTo>
                    <a:pt x="5275" y="3001"/>
                    <a:pt x="5572" y="3132"/>
                    <a:pt x="5894" y="3132"/>
                  </a:cubicBezTo>
                  <a:cubicBezTo>
                    <a:pt x="5953" y="3132"/>
                    <a:pt x="6037" y="3132"/>
                    <a:pt x="6096" y="3120"/>
                  </a:cubicBezTo>
                  <a:lnTo>
                    <a:pt x="6096" y="3144"/>
                  </a:lnTo>
                  <a:cubicBezTo>
                    <a:pt x="6096" y="3429"/>
                    <a:pt x="6334" y="3668"/>
                    <a:pt x="6608" y="3668"/>
                  </a:cubicBezTo>
                  <a:lnTo>
                    <a:pt x="6882" y="3668"/>
                  </a:lnTo>
                  <a:cubicBezTo>
                    <a:pt x="7025" y="3668"/>
                    <a:pt x="7168" y="3787"/>
                    <a:pt x="7168" y="3953"/>
                  </a:cubicBezTo>
                  <a:cubicBezTo>
                    <a:pt x="7168" y="4096"/>
                    <a:pt x="7049" y="4227"/>
                    <a:pt x="6882" y="4227"/>
                  </a:cubicBezTo>
                  <a:lnTo>
                    <a:pt x="6775" y="4227"/>
                  </a:lnTo>
                  <a:lnTo>
                    <a:pt x="6775" y="4215"/>
                  </a:lnTo>
                  <a:cubicBezTo>
                    <a:pt x="6775" y="4132"/>
                    <a:pt x="6704" y="4049"/>
                    <a:pt x="6608" y="4049"/>
                  </a:cubicBezTo>
                  <a:cubicBezTo>
                    <a:pt x="6525" y="4049"/>
                    <a:pt x="6453" y="4132"/>
                    <a:pt x="6453" y="4215"/>
                  </a:cubicBezTo>
                  <a:lnTo>
                    <a:pt x="6453" y="4572"/>
                  </a:lnTo>
                  <a:cubicBezTo>
                    <a:pt x="6453" y="5763"/>
                    <a:pt x="5477" y="6716"/>
                    <a:pt x="4310" y="6716"/>
                  </a:cubicBezTo>
                  <a:cubicBezTo>
                    <a:pt x="4289" y="6716"/>
                    <a:pt x="4268" y="6717"/>
                    <a:pt x="4247" y="6717"/>
                  </a:cubicBezTo>
                  <a:cubicBezTo>
                    <a:pt x="3086" y="6717"/>
                    <a:pt x="2167" y="5754"/>
                    <a:pt x="2167" y="4584"/>
                  </a:cubicBezTo>
                  <a:lnTo>
                    <a:pt x="2167" y="4227"/>
                  </a:lnTo>
                  <a:cubicBezTo>
                    <a:pt x="2167" y="4144"/>
                    <a:pt x="2084" y="4072"/>
                    <a:pt x="2001" y="4072"/>
                  </a:cubicBezTo>
                  <a:cubicBezTo>
                    <a:pt x="1905" y="4072"/>
                    <a:pt x="1834" y="4144"/>
                    <a:pt x="1834" y="4227"/>
                  </a:cubicBezTo>
                  <a:lnTo>
                    <a:pt x="1834" y="4251"/>
                  </a:lnTo>
                  <a:lnTo>
                    <a:pt x="1727" y="4251"/>
                  </a:lnTo>
                  <a:cubicBezTo>
                    <a:pt x="1584" y="4251"/>
                    <a:pt x="1453" y="4132"/>
                    <a:pt x="1453" y="3965"/>
                  </a:cubicBezTo>
                  <a:cubicBezTo>
                    <a:pt x="1453" y="3810"/>
                    <a:pt x="1572" y="3679"/>
                    <a:pt x="1727" y="3679"/>
                  </a:cubicBezTo>
                  <a:lnTo>
                    <a:pt x="2001" y="3679"/>
                  </a:lnTo>
                  <a:cubicBezTo>
                    <a:pt x="2286" y="3679"/>
                    <a:pt x="2524" y="3441"/>
                    <a:pt x="2524" y="3156"/>
                  </a:cubicBezTo>
                  <a:cubicBezTo>
                    <a:pt x="2524" y="2667"/>
                    <a:pt x="2715" y="2191"/>
                    <a:pt x="3084" y="1846"/>
                  </a:cubicBezTo>
                  <a:cubicBezTo>
                    <a:pt x="3155" y="1786"/>
                    <a:pt x="3155" y="1691"/>
                    <a:pt x="3084" y="1608"/>
                  </a:cubicBezTo>
                  <a:cubicBezTo>
                    <a:pt x="3054" y="1572"/>
                    <a:pt x="3013" y="1554"/>
                    <a:pt x="2969" y="1554"/>
                  </a:cubicBezTo>
                  <a:cubicBezTo>
                    <a:pt x="2926" y="1554"/>
                    <a:pt x="2882" y="1572"/>
                    <a:pt x="2846" y="1608"/>
                  </a:cubicBezTo>
                  <a:cubicBezTo>
                    <a:pt x="2417" y="2013"/>
                    <a:pt x="2179" y="2560"/>
                    <a:pt x="2179" y="3156"/>
                  </a:cubicBezTo>
                  <a:cubicBezTo>
                    <a:pt x="2179" y="3263"/>
                    <a:pt x="2084" y="3358"/>
                    <a:pt x="1989" y="3358"/>
                  </a:cubicBezTo>
                  <a:lnTo>
                    <a:pt x="1786" y="3358"/>
                  </a:lnTo>
                  <a:lnTo>
                    <a:pt x="1786" y="3179"/>
                  </a:lnTo>
                  <a:cubicBezTo>
                    <a:pt x="1786" y="2191"/>
                    <a:pt x="2358" y="1310"/>
                    <a:pt x="3239" y="893"/>
                  </a:cubicBezTo>
                  <a:close/>
                  <a:moveTo>
                    <a:pt x="5227" y="6894"/>
                  </a:moveTo>
                  <a:lnTo>
                    <a:pt x="5227" y="7251"/>
                  </a:lnTo>
                  <a:cubicBezTo>
                    <a:pt x="5227" y="7359"/>
                    <a:pt x="5215" y="7454"/>
                    <a:pt x="5168" y="7561"/>
                  </a:cubicBezTo>
                  <a:cubicBezTo>
                    <a:pt x="5144" y="7656"/>
                    <a:pt x="5180" y="7740"/>
                    <a:pt x="5275" y="7775"/>
                  </a:cubicBezTo>
                  <a:cubicBezTo>
                    <a:pt x="5287" y="7775"/>
                    <a:pt x="5322" y="7787"/>
                    <a:pt x="5334" y="7787"/>
                  </a:cubicBezTo>
                  <a:cubicBezTo>
                    <a:pt x="5406" y="7787"/>
                    <a:pt x="5465" y="7740"/>
                    <a:pt x="5501" y="7680"/>
                  </a:cubicBezTo>
                  <a:cubicBezTo>
                    <a:pt x="5537" y="7549"/>
                    <a:pt x="5572" y="7418"/>
                    <a:pt x="5572" y="7263"/>
                  </a:cubicBezTo>
                  <a:lnTo>
                    <a:pt x="5572" y="7192"/>
                  </a:lnTo>
                  <a:cubicBezTo>
                    <a:pt x="5930" y="7251"/>
                    <a:pt x="6299" y="7359"/>
                    <a:pt x="6644" y="7478"/>
                  </a:cubicBezTo>
                  <a:cubicBezTo>
                    <a:pt x="6644" y="7478"/>
                    <a:pt x="6656" y="7478"/>
                    <a:pt x="6656" y="7489"/>
                  </a:cubicBezTo>
                  <a:cubicBezTo>
                    <a:pt x="6561" y="8037"/>
                    <a:pt x="6299" y="8573"/>
                    <a:pt x="5882" y="8978"/>
                  </a:cubicBezTo>
                  <a:cubicBezTo>
                    <a:pt x="5453" y="9383"/>
                    <a:pt x="4906" y="9585"/>
                    <a:pt x="4310" y="9585"/>
                  </a:cubicBezTo>
                  <a:cubicBezTo>
                    <a:pt x="3727" y="9585"/>
                    <a:pt x="3155" y="9371"/>
                    <a:pt x="2727" y="8978"/>
                  </a:cubicBezTo>
                  <a:cubicBezTo>
                    <a:pt x="2298" y="8597"/>
                    <a:pt x="2048" y="8049"/>
                    <a:pt x="1989" y="7478"/>
                  </a:cubicBezTo>
                  <a:cubicBezTo>
                    <a:pt x="1989" y="7478"/>
                    <a:pt x="1989" y="7454"/>
                    <a:pt x="2001" y="7454"/>
                  </a:cubicBezTo>
                  <a:cubicBezTo>
                    <a:pt x="2346" y="7347"/>
                    <a:pt x="2715" y="7251"/>
                    <a:pt x="3072" y="7180"/>
                  </a:cubicBezTo>
                  <a:lnTo>
                    <a:pt x="3072" y="7251"/>
                  </a:lnTo>
                  <a:cubicBezTo>
                    <a:pt x="3072" y="7942"/>
                    <a:pt x="3620" y="8490"/>
                    <a:pt x="4310" y="8490"/>
                  </a:cubicBezTo>
                  <a:cubicBezTo>
                    <a:pt x="4525" y="8490"/>
                    <a:pt x="4739" y="8430"/>
                    <a:pt x="4929" y="8323"/>
                  </a:cubicBezTo>
                  <a:cubicBezTo>
                    <a:pt x="5001" y="8275"/>
                    <a:pt x="5037" y="8168"/>
                    <a:pt x="4989" y="8097"/>
                  </a:cubicBezTo>
                  <a:cubicBezTo>
                    <a:pt x="4956" y="8048"/>
                    <a:pt x="4901" y="8015"/>
                    <a:pt x="4843" y="8015"/>
                  </a:cubicBezTo>
                  <a:cubicBezTo>
                    <a:pt x="4816" y="8015"/>
                    <a:pt x="4789" y="8022"/>
                    <a:pt x="4763" y="8037"/>
                  </a:cubicBezTo>
                  <a:cubicBezTo>
                    <a:pt x="4632" y="8109"/>
                    <a:pt x="4465" y="8156"/>
                    <a:pt x="4322" y="8156"/>
                  </a:cubicBezTo>
                  <a:cubicBezTo>
                    <a:pt x="3834" y="8156"/>
                    <a:pt x="3417" y="7751"/>
                    <a:pt x="3417" y="7251"/>
                  </a:cubicBezTo>
                  <a:lnTo>
                    <a:pt x="3417" y="6894"/>
                  </a:lnTo>
                  <a:cubicBezTo>
                    <a:pt x="3691" y="7001"/>
                    <a:pt x="3989" y="7061"/>
                    <a:pt x="4322" y="7061"/>
                  </a:cubicBezTo>
                  <a:cubicBezTo>
                    <a:pt x="4644" y="7061"/>
                    <a:pt x="4941" y="7001"/>
                    <a:pt x="5227" y="6894"/>
                  </a:cubicBezTo>
                  <a:close/>
                  <a:moveTo>
                    <a:pt x="4203" y="0"/>
                  </a:moveTo>
                  <a:cubicBezTo>
                    <a:pt x="3834" y="0"/>
                    <a:pt x="3501" y="215"/>
                    <a:pt x="3334" y="524"/>
                  </a:cubicBezTo>
                  <a:cubicBezTo>
                    <a:pt x="2620" y="774"/>
                    <a:pt x="2060" y="1298"/>
                    <a:pt x="1727" y="1953"/>
                  </a:cubicBezTo>
                  <a:cubicBezTo>
                    <a:pt x="1687" y="1948"/>
                    <a:pt x="1646" y="1945"/>
                    <a:pt x="1602" y="1945"/>
                  </a:cubicBezTo>
                  <a:cubicBezTo>
                    <a:pt x="1541" y="1945"/>
                    <a:pt x="1475" y="1951"/>
                    <a:pt x="1405" y="1965"/>
                  </a:cubicBezTo>
                  <a:cubicBezTo>
                    <a:pt x="1096" y="2048"/>
                    <a:pt x="834" y="2286"/>
                    <a:pt x="762" y="2596"/>
                  </a:cubicBezTo>
                  <a:cubicBezTo>
                    <a:pt x="715" y="2763"/>
                    <a:pt x="715" y="2941"/>
                    <a:pt x="762" y="3084"/>
                  </a:cubicBezTo>
                  <a:cubicBezTo>
                    <a:pt x="774" y="3120"/>
                    <a:pt x="762" y="3144"/>
                    <a:pt x="738" y="3144"/>
                  </a:cubicBezTo>
                  <a:cubicBezTo>
                    <a:pt x="393" y="3322"/>
                    <a:pt x="179" y="3679"/>
                    <a:pt x="179" y="4072"/>
                  </a:cubicBezTo>
                  <a:cubicBezTo>
                    <a:pt x="179" y="4346"/>
                    <a:pt x="298" y="4620"/>
                    <a:pt x="512" y="4822"/>
                  </a:cubicBezTo>
                  <a:cubicBezTo>
                    <a:pt x="560" y="4870"/>
                    <a:pt x="560" y="4965"/>
                    <a:pt x="560" y="4989"/>
                  </a:cubicBezTo>
                  <a:cubicBezTo>
                    <a:pt x="536" y="5084"/>
                    <a:pt x="536" y="5168"/>
                    <a:pt x="560" y="5263"/>
                  </a:cubicBezTo>
                  <a:cubicBezTo>
                    <a:pt x="619" y="5858"/>
                    <a:pt x="1131" y="6346"/>
                    <a:pt x="1727" y="6370"/>
                  </a:cubicBezTo>
                  <a:lnTo>
                    <a:pt x="1774" y="6370"/>
                  </a:lnTo>
                  <a:cubicBezTo>
                    <a:pt x="1989" y="6370"/>
                    <a:pt x="2191" y="6311"/>
                    <a:pt x="2370" y="6227"/>
                  </a:cubicBezTo>
                  <a:cubicBezTo>
                    <a:pt x="2560" y="6454"/>
                    <a:pt x="2786" y="6632"/>
                    <a:pt x="3024" y="6775"/>
                  </a:cubicBezTo>
                  <a:lnTo>
                    <a:pt x="3024" y="6882"/>
                  </a:lnTo>
                  <a:cubicBezTo>
                    <a:pt x="2620" y="6954"/>
                    <a:pt x="2227" y="7049"/>
                    <a:pt x="1846" y="7180"/>
                  </a:cubicBezTo>
                  <a:cubicBezTo>
                    <a:pt x="1703" y="7228"/>
                    <a:pt x="1608" y="7359"/>
                    <a:pt x="1608" y="7501"/>
                  </a:cubicBezTo>
                  <a:lnTo>
                    <a:pt x="941" y="7740"/>
                  </a:lnTo>
                  <a:cubicBezTo>
                    <a:pt x="381" y="7942"/>
                    <a:pt x="0" y="8478"/>
                    <a:pt x="0" y="9085"/>
                  </a:cubicBezTo>
                  <a:lnTo>
                    <a:pt x="0" y="11240"/>
                  </a:lnTo>
                  <a:cubicBezTo>
                    <a:pt x="0" y="11335"/>
                    <a:pt x="84" y="11407"/>
                    <a:pt x="167" y="11407"/>
                  </a:cubicBezTo>
                  <a:cubicBezTo>
                    <a:pt x="262" y="11407"/>
                    <a:pt x="334" y="11335"/>
                    <a:pt x="334" y="11240"/>
                  </a:cubicBezTo>
                  <a:lnTo>
                    <a:pt x="334" y="9085"/>
                  </a:lnTo>
                  <a:cubicBezTo>
                    <a:pt x="334" y="8621"/>
                    <a:pt x="619" y="8216"/>
                    <a:pt x="1048" y="8073"/>
                  </a:cubicBezTo>
                  <a:lnTo>
                    <a:pt x="1655" y="7859"/>
                  </a:lnTo>
                  <a:cubicBezTo>
                    <a:pt x="1774" y="8394"/>
                    <a:pt x="2036" y="8894"/>
                    <a:pt x="2465" y="9275"/>
                  </a:cubicBezTo>
                  <a:cubicBezTo>
                    <a:pt x="2905" y="9692"/>
                    <a:pt x="3489" y="9930"/>
                    <a:pt x="4096" y="9978"/>
                  </a:cubicBezTo>
                  <a:lnTo>
                    <a:pt x="4096" y="11240"/>
                  </a:lnTo>
                  <a:cubicBezTo>
                    <a:pt x="4096" y="11335"/>
                    <a:pt x="4167" y="11407"/>
                    <a:pt x="4263" y="11407"/>
                  </a:cubicBezTo>
                  <a:cubicBezTo>
                    <a:pt x="4346" y="11407"/>
                    <a:pt x="4418" y="11335"/>
                    <a:pt x="4418" y="11240"/>
                  </a:cubicBezTo>
                  <a:lnTo>
                    <a:pt x="4418" y="9978"/>
                  </a:lnTo>
                  <a:cubicBezTo>
                    <a:pt x="5037" y="9930"/>
                    <a:pt x="5596" y="9692"/>
                    <a:pt x="6061" y="9275"/>
                  </a:cubicBezTo>
                  <a:cubicBezTo>
                    <a:pt x="6477" y="8906"/>
                    <a:pt x="6739" y="8418"/>
                    <a:pt x="6858" y="7859"/>
                  </a:cubicBezTo>
                  <a:lnTo>
                    <a:pt x="7477" y="8073"/>
                  </a:lnTo>
                  <a:cubicBezTo>
                    <a:pt x="7906" y="8216"/>
                    <a:pt x="8192" y="8632"/>
                    <a:pt x="8192" y="9085"/>
                  </a:cubicBezTo>
                  <a:lnTo>
                    <a:pt x="8192" y="11240"/>
                  </a:lnTo>
                  <a:cubicBezTo>
                    <a:pt x="8192" y="11335"/>
                    <a:pt x="8263" y="11407"/>
                    <a:pt x="8347" y="11407"/>
                  </a:cubicBezTo>
                  <a:cubicBezTo>
                    <a:pt x="8442" y="11407"/>
                    <a:pt x="8513" y="11335"/>
                    <a:pt x="8513" y="11240"/>
                  </a:cubicBezTo>
                  <a:lnTo>
                    <a:pt x="8513" y="9085"/>
                  </a:lnTo>
                  <a:cubicBezTo>
                    <a:pt x="8561" y="8442"/>
                    <a:pt x="8192" y="7906"/>
                    <a:pt x="7620" y="7716"/>
                  </a:cubicBezTo>
                  <a:lnTo>
                    <a:pt x="6954" y="7478"/>
                  </a:lnTo>
                  <a:cubicBezTo>
                    <a:pt x="6954" y="7323"/>
                    <a:pt x="6870" y="7192"/>
                    <a:pt x="6715" y="7144"/>
                  </a:cubicBezTo>
                  <a:cubicBezTo>
                    <a:pt x="6334" y="7013"/>
                    <a:pt x="5942" y="6906"/>
                    <a:pt x="5537" y="6847"/>
                  </a:cubicBezTo>
                  <a:lnTo>
                    <a:pt x="5537" y="6751"/>
                  </a:lnTo>
                  <a:cubicBezTo>
                    <a:pt x="5799" y="6597"/>
                    <a:pt x="6013" y="6418"/>
                    <a:pt x="6192" y="6192"/>
                  </a:cubicBezTo>
                  <a:cubicBezTo>
                    <a:pt x="6370" y="6299"/>
                    <a:pt x="6584" y="6346"/>
                    <a:pt x="6787" y="6346"/>
                  </a:cubicBezTo>
                  <a:lnTo>
                    <a:pt x="6834" y="6346"/>
                  </a:lnTo>
                  <a:cubicBezTo>
                    <a:pt x="7442" y="6311"/>
                    <a:pt x="7954" y="5835"/>
                    <a:pt x="8013" y="5227"/>
                  </a:cubicBezTo>
                  <a:cubicBezTo>
                    <a:pt x="8025" y="5132"/>
                    <a:pt x="8025" y="5049"/>
                    <a:pt x="8013" y="4965"/>
                  </a:cubicBezTo>
                  <a:cubicBezTo>
                    <a:pt x="8013" y="4930"/>
                    <a:pt x="8001" y="4846"/>
                    <a:pt x="8061" y="4799"/>
                  </a:cubicBezTo>
                  <a:cubicBezTo>
                    <a:pt x="8263" y="4608"/>
                    <a:pt x="8382" y="4322"/>
                    <a:pt x="8382" y="4037"/>
                  </a:cubicBezTo>
                  <a:cubicBezTo>
                    <a:pt x="8382" y="3644"/>
                    <a:pt x="8180" y="3287"/>
                    <a:pt x="7835" y="3108"/>
                  </a:cubicBezTo>
                  <a:cubicBezTo>
                    <a:pt x="7823" y="3096"/>
                    <a:pt x="7799" y="3072"/>
                    <a:pt x="7799" y="3048"/>
                  </a:cubicBezTo>
                  <a:cubicBezTo>
                    <a:pt x="7847" y="2894"/>
                    <a:pt x="7847" y="2727"/>
                    <a:pt x="7799" y="2560"/>
                  </a:cubicBezTo>
                  <a:cubicBezTo>
                    <a:pt x="7716" y="2251"/>
                    <a:pt x="7466" y="2013"/>
                    <a:pt x="7168" y="1941"/>
                  </a:cubicBezTo>
                  <a:cubicBezTo>
                    <a:pt x="7107" y="1924"/>
                    <a:pt x="7052" y="1913"/>
                    <a:pt x="6999" y="1913"/>
                  </a:cubicBezTo>
                  <a:cubicBezTo>
                    <a:pt x="6980" y="1913"/>
                    <a:pt x="6961" y="1914"/>
                    <a:pt x="6942" y="1917"/>
                  </a:cubicBezTo>
                  <a:cubicBezTo>
                    <a:pt x="6882" y="1608"/>
                    <a:pt x="6692" y="1322"/>
                    <a:pt x="6406" y="1179"/>
                  </a:cubicBezTo>
                  <a:cubicBezTo>
                    <a:pt x="6299" y="596"/>
                    <a:pt x="5799" y="167"/>
                    <a:pt x="5180" y="167"/>
                  </a:cubicBezTo>
                  <a:cubicBezTo>
                    <a:pt x="5060" y="167"/>
                    <a:pt x="4941" y="179"/>
                    <a:pt x="4822" y="227"/>
                  </a:cubicBezTo>
                  <a:cubicBezTo>
                    <a:pt x="4644" y="72"/>
                    <a:pt x="4441" y="0"/>
                    <a:pt x="4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8" name="Google Shape;7618;p80"/>
            <p:cNvSpPr/>
            <p:nvPr/>
          </p:nvSpPr>
          <p:spPr>
            <a:xfrm>
              <a:off x="5459373" y="2530701"/>
              <a:ext cx="66813" cy="72832"/>
            </a:xfrm>
            <a:custGeom>
              <a:avLst/>
              <a:gdLst/>
              <a:ahLst/>
              <a:cxnLst/>
              <a:rect l="l" t="t" r="r" b="b"/>
              <a:pathLst>
                <a:path w="2109" h="2299" extrusionOk="0">
                  <a:moveTo>
                    <a:pt x="1060" y="346"/>
                  </a:moveTo>
                  <a:cubicBezTo>
                    <a:pt x="1263" y="346"/>
                    <a:pt x="1429" y="512"/>
                    <a:pt x="1429" y="727"/>
                  </a:cubicBezTo>
                  <a:cubicBezTo>
                    <a:pt x="1429" y="929"/>
                    <a:pt x="1263" y="1096"/>
                    <a:pt x="1060" y="1096"/>
                  </a:cubicBezTo>
                  <a:cubicBezTo>
                    <a:pt x="846" y="1096"/>
                    <a:pt x="679" y="929"/>
                    <a:pt x="679" y="727"/>
                  </a:cubicBezTo>
                  <a:cubicBezTo>
                    <a:pt x="679" y="512"/>
                    <a:pt x="846" y="346"/>
                    <a:pt x="1060" y="346"/>
                  </a:cubicBezTo>
                  <a:close/>
                  <a:moveTo>
                    <a:pt x="1775" y="1417"/>
                  </a:moveTo>
                  <a:cubicBezTo>
                    <a:pt x="1679" y="1739"/>
                    <a:pt x="1394" y="1965"/>
                    <a:pt x="1060" y="1965"/>
                  </a:cubicBezTo>
                  <a:cubicBezTo>
                    <a:pt x="715" y="1965"/>
                    <a:pt x="429" y="1727"/>
                    <a:pt x="358" y="1417"/>
                  </a:cubicBezTo>
                  <a:close/>
                  <a:moveTo>
                    <a:pt x="1060" y="0"/>
                  </a:moveTo>
                  <a:cubicBezTo>
                    <a:pt x="667" y="0"/>
                    <a:pt x="358" y="322"/>
                    <a:pt x="358" y="703"/>
                  </a:cubicBezTo>
                  <a:cubicBezTo>
                    <a:pt x="358" y="834"/>
                    <a:pt x="406" y="977"/>
                    <a:pt x="465" y="1072"/>
                  </a:cubicBezTo>
                  <a:lnTo>
                    <a:pt x="167" y="1072"/>
                  </a:lnTo>
                  <a:cubicBezTo>
                    <a:pt x="72" y="1072"/>
                    <a:pt x="1" y="1155"/>
                    <a:pt x="1" y="1239"/>
                  </a:cubicBezTo>
                  <a:cubicBezTo>
                    <a:pt x="1" y="1822"/>
                    <a:pt x="477" y="2298"/>
                    <a:pt x="1060" y="2298"/>
                  </a:cubicBezTo>
                  <a:cubicBezTo>
                    <a:pt x="1632" y="2298"/>
                    <a:pt x="2108" y="1822"/>
                    <a:pt x="2108" y="1239"/>
                  </a:cubicBezTo>
                  <a:cubicBezTo>
                    <a:pt x="2108" y="1155"/>
                    <a:pt x="2037" y="1072"/>
                    <a:pt x="1953" y="1072"/>
                  </a:cubicBezTo>
                  <a:lnTo>
                    <a:pt x="1656" y="1072"/>
                  </a:lnTo>
                  <a:cubicBezTo>
                    <a:pt x="1715" y="977"/>
                    <a:pt x="1751" y="834"/>
                    <a:pt x="1751" y="703"/>
                  </a:cubicBezTo>
                  <a:cubicBezTo>
                    <a:pt x="1751" y="322"/>
                    <a:pt x="1441"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9" name="Google Shape;7619;p80"/>
            <p:cNvSpPr/>
            <p:nvPr/>
          </p:nvSpPr>
          <p:spPr>
            <a:xfrm>
              <a:off x="5446923" y="2502854"/>
              <a:ext cx="23792" cy="16188"/>
            </a:xfrm>
            <a:custGeom>
              <a:avLst/>
              <a:gdLst/>
              <a:ahLst/>
              <a:cxnLst/>
              <a:rect l="l" t="t" r="r" b="b"/>
              <a:pathLst>
                <a:path w="751" h="511" extrusionOk="0">
                  <a:moveTo>
                    <a:pt x="560" y="1"/>
                  </a:moveTo>
                  <a:cubicBezTo>
                    <a:pt x="534" y="1"/>
                    <a:pt x="506" y="7"/>
                    <a:pt x="477" y="22"/>
                  </a:cubicBezTo>
                  <a:lnTo>
                    <a:pt x="120" y="201"/>
                  </a:lnTo>
                  <a:cubicBezTo>
                    <a:pt x="37" y="248"/>
                    <a:pt x="1" y="355"/>
                    <a:pt x="48" y="427"/>
                  </a:cubicBezTo>
                  <a:cubicBezTo>
                    <a:pt x="84" y="486"/>
                    <a:pt x="132" y="510"/>
                    <a:pt x="203" y="510"/>
                  </a:cubicBezTo>
                  <a:cubicBezTo>
                    <a:pt x="227" y="510"/>
                    <a:pt x="239" y="510"/>
                    <a:pt x="275" y="498"/>
                  </a:cubicBezTo>
                  <a:lnTo>
                    <a:pt x="632" y="320"/>
                  </a:lnTo>
                  <a:cubicBezTo>
                    <a:pt x="715" y="272"/>
                    <a:pt x="751" y="165"/>
                    <a:pt x="703" y="93"/>
                  </a:cubicBezTo>
                  <a:cubicBezTo>
                    <a:pt x="670" y="36"/>
                    <a:pt x="620" y="1"/>
                    <a:pt x="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20" name="Google Shape;7620;p80"/>
          <p:cNvGrpSpPr/>
          <p:nvPr/>
        </p:nvGrpSpPr>
        <p:grpSpPr>
          <a:xfrm>
            <a:off x="6255238" y="2412249"/>
            <a:ext cx="271244" cy="360994"/>
            <a:chOff x="6255238" y="2412249"/>
            <a:chExt cx="271244" cy="360994"/>
          </a:xfrm>
        </p:grpSpPr>
        <p:sp>
          <p:nvSpPr>
            <p:cNvPr id="7621" name="Google Shape;7621;p80"/>
            <p:cNvSpPr/>
            <p:nvPr/>
          </p:nvSpPr>
          <p:spPr>
            <a:xfrm>
              <a:off x="6351799" y="2554080"/>
              <a:ext cx="10613" cy="15872"/>
            </a:xfrm>
            <a:custGeom>
              <a:avLst/>
              <a:gdLst/>
              <a:ahLst/>
              <a:cxnLst/>
              <a:rect l="l" t="t" r="r" b="b"/>
              <a:pathLst>
                <a:path w="335" h="501" extrusionOk="0">
                  <a:moveTo>
                    <a:pt x="168" y="0"/>
                  </a:moveTo>
                  <a:cubicBezTo>
                    <a:pt x="72" y="0"/>
                    <a:pt x="1" y="72"/>
                    <a:pt x="1" y="167"/>
                  </a:cubicBezTo>
                  <a:lnTo>
                    <a:pt x="1" y="346"/>
                  </a:lnTo>
                  <a:cubicBezTo>
                    <a:pt x="1" y="429"/>
                    <a:pt x="72" y="501"/>
                    <a:pt x="168" y="501"/>
                  </a:cubicBezTo>
                  <a:cubicBezTo>
                    <a:pt x="251" y="501"/>
                    <a:pt x="334" y="429"/>
                    <a:pt x="334" y="346"/>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2" name="Google Shape;7622;p80"/>
            <p:cNvSpPr/>
            <p:nvPr/>
          </p:nvSpPr>
          <p:spPr>
            <a:xfrm>
              <a:off x="6419720" y="2554080"/>
              <a:ext cx="10581" cy="15872"/>
            </a:xfrm>
            <a:custGeom>
              <a:avLst/>
              <a:gdLst/>
              <a:ahLst/>
              <a:cxnLst/>
              <a:rect l="l" t="t" r="r" b="b"/>
              <a:pathLst>
                <a:path w="334" h="501" extrusionOk="0">
                  <a:moveTo>
                    <a:pt x="167" y="0"/>
                  </a:moveTo>
                  <a:cubicBezTo>
                    <a:pt x="71" y="0"/>
                    <a:pt x="0" y="72"/>
                    <a:pt x="0" y="167"/>
                  </a:cubicBezTo>
                  <a:lnTo>
                    <a:pt x="0" y="346"/>
                  </a:lnTo>
                  <a:cubicBezTo>
                    <a:pt x="0" y="429"/>
                    <a:pt x="71" y="501"/>
                    <a:pt x="167" y="501"/>
                  </a:cubicBezTo>
                  <a:cubicBezTo>
                    <a:pt x="250" y="501"/>
                    <a:pt x="321" y="429"/>
                    <a:pt x="321" y="346"/>
                  </a:cubicBezTo>
                  <a:lnTo>
                    <a:pt x="321"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3" name="Google Shape;7623;p80"/>
            <p:cNvSpPr/>
            <p:nvPr/>
          </p:nvSpPr>
          <p:spPr>
            <a:xfrm>
              <a:off x="6368399" y="2593775"/>
              <a:ext cx="45302" cy="15777"/>
            </a:xfrm>
            <a:custGeom>
              <a:avLst/>
              <a:gdLst/>
              <a:ahLst/>
              <a:cxnLst/>
              <a:rect l="l" t="t" r="r" b="b"/>
              <a:pathLst>
                <a:path w="1430" h="498" extrusionOk="0">
                  <a:moveTo>
                    <a:pt x="179" y="1"/>
                  </a:moveTo>
                  <a:cubicBezTo>
                    <a:pt x="135" y="1"/>
                    <a:pt x="90" y="15"/>
                    <a:pt x="60" y="45"/>
                  </a:cubicBezTo>
                  <a:cubicBezTo>
                    <a:pt x="1" y="105"/>
                    <a:pt x="1" y="224"/>
                    <a:pt x="60" y="283"/>
                  </a:cubicBezTo>
                  <a:cubicBezTo>
                    <a:pt x="203" y="426"/>
                    <a:pt x="441" y="498"/>
                    <a:pt x="715" y="498"/>
                  </a:cubicBezTo>
                  <a:cubicBezTo>
                    <a:pt x="977" y="498"/>
                    <a:pt x="1215" y="414"/>
                    <a:pt x="1370" y="283"/>
                  </a:cubicBezTo>
                  <a:cubicBezTo>
                    <a:pt x="1430" y="200"/>
                    <a:pt x="1430" y="105"/>
                    <a:pt x="1370" y="45"/>
                  </a:cubicBezTo>
                  <a:cubicBezTo>
                    <a:pt x="1340" y="15"/>
                    <a:pt x="1299" y="1"/>
                    <a:pt x="1255" y="1"/>
                  </a:cubicBezTo>
                  <a:cubicBezTo>
                    <a:pt x="1212" y="1"/>
                    <a:pt x="1168" y="15"/>
                    <a:pt x="1132" y="45"/>
                  </a:cubicBezTo>
                  <a:cubicBezTo>
                    <a:pt x="1072" y="105"/>
                    <a:pt x="918" y="176"/>
                    <a:pt x="715" y="176"/>
                  </a:cubicBezTo>
                  <a:cubicBezTo>
                    <a:pt x="501" y="176"/>
                    <a:pt x="358" y="105"/>
                    <a:pt x="298" y="45"/>
                  </a:cubicBezTo>
                  <a:cubicBezTo>
                    <a:pt x="269" y="15"/>
                    <a:pt x="22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4" name="Google Shape;7624;p80"/>
            <p:cNvSpPr/>
            <p:nvPr/>
          </p:nvSpPr>
          <p:spPr>
            <a:xfrm>
              <a:off x="6255238" y="2412249"/>
              <a:ext cx="271244" cy="360994"/>
            </a:xfrm>
            <a:custGeom>
              <a:avLst/>
              <a:gdLst/>
              <a:ahLst/>
              <a:cxnLst/>
              <a:rect l="l" t="t" r="r" b="b"/>
              <a:pathLst>
                <a:path w="8562" h="11395" extrusionOk="0">
                  <a:moveTo>
                    <a:pt x="4287" y="334"/>
                  </a:moveTo>
                  <a:cubicBezTo>
                    <a:pt x="5621" y="334"/>
                    <a:pt x="6442" y="751"/>
                    <a:pt x="6442" y="1072"/>
                  </a:cubicBezTo>
                  <a:lnTo>
                    <a:pt x="6442" y="1489"/>
                  </a:lnTo>
                  <a:cubicBezTo>
                    <a:pt x="5823" y="1215"/>
                    <a:pt x="5073" y="1084"/>
                    <a:pt x="4287" y="1084"/>
                  </a:cubicBezTo>
                  <a:cubicBezTo>
                    <a:pt x="3501" y="1084"/>
                    <a:pt x="2763" y="1227"/>
                    <a:pt x="2132" y="1489"/>
                  </a:cubicBezTo>
                  <a:lnTo>
                    <a:pt x="2132" y="1072"/>
                  </a:lnTo>
                  <a:cubicBezTo>
                    <a:pt x="2132" y="775"/>
                    <a:pt x="2942" y="334"/>
                    <a:pt x="4287" y="334"/>
                  </a:cubicBezTo>
                  <a:close/>
                  <a:moveTo>
                    <a:pt x="4299" y="1394"/>
                  </a:moveTo>
                  <a:cubicBezTo>
                    <a:pt x="5263" y="1394"/>
                    <a:pt x="6168" y="1632"/>
                    <a:pt x="6859" y="2049"/>
                  </a:cubicBezTo>
                  <a:cubicBezTo>
                    <a:pt x="7514" y="2453"/>
                    <a:pt x="7871" y="2989"/>
                    <a:pt x="7871" y="3549"/>
                  </a:cubicBezTo>
                  <a:cubicBezTo>
                    <a:pt x="7871" y="3882"/>
                    <a:pt x="7740" y="4204"/>
                    <a:pt x="7478" y="4501"/>
                  </a:cubicBezTo>
                  <a:lnTo>
                    <a:pt x="7478" y="3549"/>
                  </a:lnTo>
                  <a:cubicBezTo>
                    <a:pt x="7478" y="3084"/>
                    <a:pt x="7180" y="2656"/>
                    <a:pt x="6633" y="2334"/>
                  </a:cubicBezTo>
                  <a:cubicBezTo>
                    <a:pt x="6608" y="2318"/>
                    <a:pt x="6579" y="2310"/>
                    <a:pt x="6550" y="2310"/>
                  </a:cubicBezTo>
                  <a:cubicBezTo>
                    <a:pt x="6495" y="2310"/>
                    <a:pt x="6438" y="2339"/>
                    <a:pt x="6406" y="2394"/>
                  </a:cubicBezTo>
                  <a:cubicBezTo>
                    <a:pt x="6371" y="2465"/>
                    <a:pt x="6395" y="2572"/>
                    <a:pt x="6466" y="2608"/>
                  </a:cubicBezTo>
                  <a:cubicBezTo>
                    <a:pt x="6918" y="2882"/>
                    <a:pt x="7157" y="3204"/>
                    <a:pt x="7157" y="3537"/>
                  </a:cubicBezTo>
                  <a:lnTo>
                    <a:pt x="7157" y="6394"/>
                  </a:lnTo>
                  <a:cubicBezTo>
                    <a:pt x="7157" y="6990"/>
                    <a:pt x="7299" y="7490"/>
                    <a:pt x="7418" y="7823"/>
                  </a:cubicBezTo>
                  <a:cubicBezTo>
                    <a:pt x="7454" y="7906"/>
                    <a:pt x="7418" y="8002"/>
                    <a:pt x="7359" y="8049"/>
                  </a:cubicBezTo>
                  <a:cubicBezTo>
                    <a:pt x="7157" y="8216"/>
                    <a:pt x="6847" y="8407"/>
                    <a:pt x="6395" y="8573"/>
                  </a:cubicBezTo>
                  <a:lnTo>
                    <a:pt x="5894" y="8383"/>
                  </a:lnTo>
                  <a:cubicBezTo>
                    <a:pt x="5668" y="8311"/>
                    <a:pt x="5537" y="8109"/>
                    <a:pt x="5537" y="7871"/>
                  </a:cubicBezTo>
                  <a:lnTo>
                    <a:pt x="5537" y="7144"/>
                  </a:lnTo>
                  <a:cubicBezTo>
                    <a:pt x="6275" y="6704"/>
                    <a:pt x="6787" y="5906"/>
                    <a:pt x="6787" y="4978"/>
                  </a:cubicBezTo>
                  <a:lnTo>
                    <a:pt x="6787" y="4263"/>
                  </a:lnTo>
                  <a:cubicBezTo>
                    <a:pt x="6787" y="3775"/>
                    <a:pt x="6383" y="3394"/>
                    <a:pt x="5906" y="3394"/>
                  </a:cubicBezTo>
                  <a:lnTo>
                    <a:pt x="5621" y="3394"/>
                  </a:lnTo>
                  <a:lnTo>
                    <a:pt x="4775" y="2537"/>
                  </a:lnTo>
                  <a:cubicBezTo>
                    <a:pt x="4744" y="2514"/>
                    <a:pt x="4703" y="2495"/>
                    <a:pt x="4662" y="2495"/>
                  </a:cubicBezTo>
                  <a:cubicBezTo>
                    <a:pt x="4640" y="2495"/>
                    <a:pt x="4617" y="2501"/>
                    <a:pt x="4597" y="2513"/>
                  </a:cubicBezTo>
                  <a:cubicBezTo>
                    <a:pt x="4537" y="2537"/>
                    <a:pt x="4490" y="2596"/>
                    <a:pt x="4490" y="2656"/>
                  </a:cubicBezTo>
                  <a:lnTo>
                    <a:pt x="4490" y="3382"/>
                  </a:lnTo>
                  <a:lnTo>
                    <a:pt x="3585" y="3382"/>
                  </a:lnTo>
                  <a:cubicBezTo>
                    <a:pt x="3489" y="3382"/>
                    <a:pt x="3418" y="3465"/>
                    <a:pt x="3418" y="3549"/>
                  </a:cubicBezTo>
                  <a:cubicBezTo>
                    <a:pt x="3418" y="3644"/>
                    <a:pt x="3489" y="3715"/>
                    <a:pt x="3585" y="3715"/>
                  </a:cubicBezTo>
                  <a:lnTo>
                    <a:pt x="4656" y="3715"/>
                  </a:lnTo>
                  <a:cubicBezTo>
                    <a:pt x="4740" y="3715"/>
                    <a:pt x="4823" y="3644"/>
                    <a:pt x="4823" y="3549"/>
                  </a:cubicBezTo>
                  <a:lnTo>
                    <a:pt x="4823" y="3061"/>
                  </a:lnTo>
                  <a:lnTo>
                    <a:pt x="5430" y="3668"/>
                  </a:lnTo>
                  <a:cubicBezTo>
                    <a:pt x="5454" y="3704"/>
                    <a:pt x="5502" y="3715"/>
                    <a:pt x="5549" y="3715"/>
                  </a:cubicBezTo>
                  <a:lnTo>
                    <a:pt x="5906" y="3715"/>
                  </a:lnTo>
                  <a:cubicBezTo>
                    <a:pt x="6204" y="3715"/>
                    <a:pt x="6454" y="3954"/>
                    <a:pt x="6454" y="4263"/>
                  </a:cubicBezTo>
                  <a:lnTo>
                    <a:pt x="6454" y="4978"/>
                  </a:lnTo>
                  <a:cubicBezTo>
                    <a:pt x="6454" y="6168"/>
                    <a:pt x="5490" y="7144"/>
                    <a:pt x="4299" y="7144"/>
                  </a:cubicBezTo>
                  <a:cubicBezTo>
                    <a:pt x="3108" y="7144"/>
                    <a:pt x="2144" y="6168"/>
                    <a:pt x="2144" y="4978"/>
                  </a:cubicBezTo>
                  <a:lnTo>
                    <a:pt x="2144" y="4263"/>
                  </a:lnTo>
                  <a:cubicBezTo>
                    <a:pt x="2144" y="3966"/>
                    <a:pt x="2382" y="3715"/>
                    <a:pt x="2692" y="3715"/>
                  </a:cubicBezTo>
                  <a:lnTo>
                    <a:pt x="2870" y="3715"/>
                  </a:lnTo>
                  <a:cubicBezTo>
                    <a:pt x="2954" y="3715"/>
                    <a:pt x="3037" y="3644"/>
                    <a:pt x="3037" y="3549"/>
                  </a:cubicBezTo>
                  <a:cubicBezTo>
                    <a:pt x="3037" y="3465"/>
                    <a:pt x="2954" y="3382"/>
                    <a:pt x="2870" y="3382"/>
                  </a:cubicBezTo>
                  <a:lnTo>
                    <a:pt x="2692" y="3382"/>
                  </a:lnTo>
                  <a:cubicBezTo>
                    <a:pt x="2204" y="3382"/>
                    <a:pt x="1811" y="3787"/>
                    <a:pt x="1811" y="4263"/>
                  </a:cubicBezTo>
                  <a:lnTo>
                    <a:pt x="1811" y="4978"/>
                  </a:lnTo>
                  <a:cubicBezTo>
                    <a:pt x="1811" y="5906"/>
                    <a:pt x="2323" y="6704"/>
                    <a:pt x="3061" y="7133"/>
                  </a:cubicBezTo>
                  <a:lnTo>
                    <a:pt x="3061" y="7871"/>
                  </a:lnTo>
                  <a:cubicBezTo>
                    <a:pt x="3061" y="8109"/>
                    <a:pt x="2918" y="8299"/>
                    <a:pt x="2704" y="8383"/>
                  </a:cubicBezTo>
                  <a:lnTo>
                    <a:pt x="2204" y="8561"/>
                  </a:lnTo>
                  <a:cubicBezTo>
                    <a:pt x="1751" y="8407"/>
                    <a:pt x="1430" y="8204"/>
                    <a:pt x="1251" y="8061"/>
                  </a:cubicBezTo>
                  <a:cubicBezTo>
                    <a:pt x="1168" y="8014"/>
                    <a:pt x="1144" y="7930"/>
                    <a:pt x="1192" y="7835"/>
                  </a:cubicBezTo>
                  <a:cubicBezTo>
                    <a:pt x="1311" y="7514"/>
                    <a:pt x="1453" y="7002"/>
                    <a:pt x="1453" y="6406"/>
                  </a:cubicBezTo>
                  <a:lnTo>
                    <a:pt x="1453" y="3549"/>
                  </a:lnTo>
                  <a:cubicBezTo>
                    <a:pt x="1453" y="2775"/>
                    <a:pt x="2763" y="2108"/>
                    <a:pt x="4311" y="2108"/>
                  </a:cubicBezTo>
                  <a:cubicBezTo>
                    <a:pt x="4859" y="2108"/>
                    <a:pt x="5394" y="2180"/>
                    <a:pt x="5859" y="2346"/>
                  </a:cubicBezTo>
                  <a:cubicBezTo>
                    <a:pt x="5878" y="2351"/>
                    <a:pt x="5896" y="2353"/>
                    <a:pt x="5914" y="2353"/>
                  </a:cubicBezTo>
                  <a:cubicBezTo>
                    <a:pt x="5985" y="2353"/>
                    <a:pt x="6044" y="2315"/>
                    <a:pt x="6073" y="2239"/>
                  </a:cubicBezTo>
                  <a:cubicBezTo>
                    <a:pt x="6097" y="2156"/>
                    <a:pt x="6049" y="2061"/>
                    <a:pt x="5966" y="2037"/>
                  </a:cubicBezTo>
                  <a:cubicBezTo>
                    <a:pt x="5478" y="1870"/>
                    <a:pt x="4894" y="1775"/>
                    <a:pt x="4311" y="1775"/>
                  </a:cubicBezTo>
                  <a:cubicBezTo>
                    <a:pt x="3478" y="1775"/>
                    <a:pt x="2692" y="1953"/>
                    <a:pt x="2096" y="2275"/>
                  </a:cubicBezTo>
                  <a:cubicBezTo>
                    <a:pt x="1465" y="2596"/>
                    <a:pt x="1108" y="3061"/>
                    <a:pt x="1108" y="3549"/>
                  </a:cubicBezTo>
                  <a:lnTo>
                    <a:pt x="1108" y="4501"/>
                  </a:lnTo>
                  <a:cubicBezTo>
                    <a:pt x="858" y="4204"/>
                    <a:pt x="727" y="3882"/>
                    <a:pt x="727" y="3549"/>
                  </a:cubicBezTo>
                  <a:cubicBezTo>
                    <a:pt x="727" y="2989"/>
                    <a:pt x="1084" y="2465"/>
                    <a:pt x="1739" y="2049"/>
                  </a:cubicBezTo>
                  <a:cubicBezTo>
                    <a:pt x="2418" y="1632"/>
                    <a:pt x="3335" y="1394"/>
                    <a:pt x="4299" y="1394"/>
                  </a:cubicBezTo>
                  <a:close/>
                  <a:moveTo>
                    <a:pt x="5192" y="7323"/>
                  </a:moveTo>
                  <a:lnTo>
                    <a:pt x="5192" y="7883"/>
                  </a:lnTo>
                  <a:cubicBezTo>
                    <a:pt x="5192" y="8252"/>
                    <a:pt x="5430" y="8585"/>
                    <a:pt x="5775" y="8716"/>
                  </a:cubicBezTo>
                  <a:lnTo>
                    <a:pt x="6430" y="8942"/>
                  </a:lnTo>
                  <a:cubicBezTo>
                    <a:pt x="6264" y="9323"/>
                    <a:pt x="5978" y="9669"/>
                    <a:pt x="5621" y="9919"/>
                  </a:cubicBezTo>
                  <a:cubicBezTo>
                    <a:pt x="5240" y="10204"/>
                    <a:pt x="4763" y="10359"/>
                    <a:pt x="4287" y="10359"/>
                  </a:cubicBezTo>
                  <a:cubicBezTo>
                    <a:pt x="3347" y="10359"/>
                    <a:pt x="2501" y="9788"/>
                    <a:pt x="2144" y="8942"/>
                  </a:cubicBezTo>
                  <a:lnTo>
                    <a:pt x="2799" y="8716"/>
                  </a:lnTo>
                  <a:cubicBezTo>
                    <a:pt x="3156" y="8597"/>
                    <a:pt x="3382" y="8252"/>
                    <a:pt x="3382" y="7883"/>
                  </a:cubicBezTo>
                  <a:lnTo>
                    <a:pt x="3382" y="7323"/>
                  </a:lnTo>
                  <a:cubicBezTo>
                    <a:pt x="3656" y="7418"/>
                    <a:pt x="3954" y="7478"/>
                    <a:pt x="4287" y="7478"/>
                  </a:cubicBezTo>
                  <a:cubicBezTo>
                    <a:pt x="4597" y="7478"/>
                    <a:pt x="4906" y="7418"/>
                    <a:pt x="5192" y="7323"/>
                  </a:cubicBezTo>
                  <a:close/>
                  <a:moveTo>
                    <a:pt x="4263" y="1"/>
                  </a:moveTo>
                  <a:cubicBezTo>
                    <a:pt x="3061" y="1"/>
                    <a:pt x="1787" y="370"/>
                    <a:pt x="1787" y="1048"/>
                  </a:cubicBezTo>
                  <a:lnTo>
                    <a:pt x="1787" y="1632"/>
                  </a:lnTo>
                  <a:cubicBezTo>
                    <a:pt x="1692" y="1680"/>
                    <a:pt x="1620" y="1727"/>
                    <a:pt x="1525" y="1787"/>
                  </a:cubicBezTo>
                  <a:cubicBezTo>
                    <a:pt x="775" y="2263"/>
                    <a:pt x="358" y="2882"/>
                    <a:pt x="358" y="3573"/>
                  </a:cubicBezTo>
                  <a:cubicBezTo>
                    <a:pt x="358" y="4085"/>
                    <a:pt x="608" y="4573"/>
                    <a:pt x="1072" y="5001"/>
                  </a:cubicBezTo>
                  <a:lnTo>
                    <a:pt x="1072" y="6406"/>
                  </a:lnTo>
                  <a:cubicBezTo>
                    <a:pt x="1072" y="6978"/>
                    <a:pt x="918" y="7478"/>
                    <a:pt x="811" y="7716"/>
                  </a:cubicBezTo>
                  <a:cubicBezTo>
                    <a:pt x="727" y="7942"/>
                    <a:pt x="799" y="8192"/>
                    <a:pt x="989" y="8335"/>
                  </a:cubicBezTo>
                  <a:cubicBezTo>
                    <a:pt x="1144" y="8430"/>
                    <a:pt x="1370" y="8585"/>
                    <a:pt x="1680" y="8728"/>
                  </a:cubicBezTo>
                  <a:lnTo>
                    <a:pt x="811" y="9049"/>
                  </a:lnTo>
                  <a:cubicBezTo>
                    <a:pt x="322" y="9228"/>
                    <a:pt x="1" y="9681"/>
                    <a:pt x="1" y="10204"/>
                  </a:cubicBezTo>
                  <a:lnTo>
                    <a:pt x="1" y="11228"/>
                  </a:lnTo>
                  <a:cubicBezTo>
                    <a:pt x="1" y="11324"/>
                    <a:pt x="72" y="11395"/>
                    <a:pt x="156" y="11395"/>
                  </a:cubicBezTo>
                  <a:cubicBezTo>
                    <a:pt x="251" y="11395"/>
                    <a:pt x="322" y="11324"/>
                    <a:pt x="322" y="11228"/>
                  </a:cubicBezTo>
                  <a:lnTo>
                    <a:pt x="322" y="10204"/>
                  </a:lnTo>
                  <a:cubicBezTo>
                    <a:pt x="322" y="9823"/>
                    <a:pt x="560" y="9478"/>
                    <a:pt x="918" y="9359"/>
                  </a:cubicBezTo>
                  <a:lnTo>
                    <a:pt x="1799" y="9038"/>
                  </a:lnTo>
                  <a:cubicBezTo>
                    <a:pt x="2215" y="10026"/>
                    <a:pt x="3180" y="10681"/>
                    <a:pt x="4251" y="10681"/>
                  </a:cubicBezTo>
                  <a:cubicBezTo>
                    <a:pt x="4799" y="10681"/>
                    <a:pt x="5335" y="10514"/>
                    <a:pt x="5787" y="10192"/>
                  </a:cubicBezTo>
                  <a:cubicBezTo>
                    <a:pt x="6204" y="9895"/>
                    <a:pt x="6514" y="9502"/>
                    <a:pt x="6704" y="9038"/>
                  </a:cubicBezTo>
                  <a:lnTo>
                    <a:pt x="7585" y="9359"/>
                  </a:lnTo>
                  <a:cubicBezTo>
                    <a:pt x="7942" y="9490"/>
                    <a:pt x="8180" y="9835"/>
                    <a:pt x="8180" y="10204"/>
                  </a:cubicBezTo>
                  <a:lnTo>
                    <a:pt x="8180" y="11228"/>
                  </a:lnTo>
                  <a:cubicBezTo>
                    <a:pt x="8180" y="11324"/>
                    <a:pt x="8252" y="11395"/>
                    <a:pt x="8347" y="11395"/>
                  </a:cubicBezTo>
                  <a:cubicBezTo>
                    <a:pt x="8431" y="11395"/>
                    <a:pt x="8514" y="11324"/>
                    <a:pt x="8514" y="11228"/>
                  </a:cubicBezTo>
                  <a:lnTo>
                    <a:pt x="8514" y="10204"/>
                  </a:lnTo>
                  <a:cubicBezTo>
                    <a:pt x="8561" y="9681"/>
                    <a:pt x="8216" y="9204"/>
                    <a:pt x="7728" y="9049"/>
                  </a:cubicBezTo>
                  <a:lnTo>
                    <a:pt x="6859" y="8728"/>
                  </a:lnTo>
                  <a:cubicBezTo>
                    <a:pt x="7157" y="8585"/>
                    <a:pt x="7395" y="8454"/>
                    <a:pt x="7549" y="8335"/>
                  </a:cubicBezTo>
                  <a:cubicBezTo>
                    <a:pt x="7740" y="8192"/>
                    <a:pt x="7811" y="7942"/>
                    <a:pt x="7728" y="7716"/>
                  </a:cubicBezTo>
                  <a:cubicBezTo>
                    <a:pt x="7633" y="7466"/>
                    <a:pt x="7466" y="6978"/>
                    <a:pt x="7466" y="6406"/>
                  </a:cubicBezTo>
                  <a:lnTo>
                    <a:pt x="7466" y="5001"/>
                  </a:lnTo>
                  <a:cubicBezTo>
                    <a:pt x="7930" y="4585"/>
                    <a:pt x="8180" y="4085"/>
                    <a:pt x="8180" y="3573"/>
                  </a:cubicBezTo>
                  <a:cubicBezTo>
                    <a:pt x="8180" y="2882"/>
                    <a:pt x="7764" y="2263"/>
                    <a:pt x="7002" y="1787"/>
                  </a:cubicBezTo>
                  <a:cubicBezTo>
                    <a:pt x="6930" y="1739"/>
                    <a:pt x="6847" y="1680"/>
                    <a:pt x="6752" y="1632"/>
                  </a:cubicBezTo>
                  <a:lnTo>
                    <a:pt x="6752" y="1048"/>
                  </a:lnTo>
                  <a:cubicBezTo>
                    <a:pt x="6752" y="370"/>
                    <a:pt x="5478" y="1"/>
                    <a:pt x="4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5" name="Google Shape;7625;p80"/>
            <p:cNvSpPr/>
            <p:nvPr/>
          </p:nvSpPr>
          <p:spPr>
            <a:xfrm>
              <a:off x="6345779" y="2535167"/>
              <a:ext cx="22651" cy="12545"/>
            </a:xfrm>
            <a:custGeom>
              <a:avLst/>
              <a:gdLst/>
              <a:ahLst/>
              <a:cxnLst/>
              <a:rect l="l" t="t" r="r" b="b"/>
              <a:pathLst>
                <a:path w="715" h="396" extrusionOk="0">
                  <a:moveTo>
                    <a:pt x="529" y="0"/>
                  </a:moveTo>
                  <a:cubicBezTo>
                    <a:pt x="520" y="0"/>
                    <a:pt x="510" y="1"/>
                    <a:pt x="500" y="2"/>
                  </a:cubicBezTo>
                  <a:lnTo>
                    <a:pt x="143" y="74"/>
                  </a:lnTo>
                  <a:cubicBezTo>
                    <a:pt x="60" y="86"/>
                    <a:pt x="0" y="181"/>
                    <a:pt x="12" y="264"/>
                  </a:cubicBezTo>
                  <a:cubicBezTo>
                    <a:pt x="24" y="336"/>
                    <a:pt x="96" y="395"/>
                    <a:pt x="179" y="395"/>
                  </a:cubicBezTo>
                  <a:lnTo>
                    <a:pt x="203" y="395"/>
                  </a:lnTo>
                  <a:lnTo>
                    <a:pt x="560" y="324"/>
                  </a:lnTo>
                  <a:cubicBezTo>
                    <a:pt x="667" y="312"/>
                    <a:pt x="715" y="228"/>
                    <a:pt x="703" y="133"/>
                  </a:cubicBezTo>
                  <a:cubicBezTo>
                    <a:pt x="681" y="48"/>
                    <a:pt x="612" y="0"/>
                    <a:pt x="5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6" name="Google Shape;7626;p80"/>
            <p:cNvSpPr/>
            <p:nvPr/>
          </p:nvSpPr>
          <p:spPr>
            <a:xfrm>
              <a:off x="6413670" y="2535167"/>
              <a:ext cx="22651" cy="12545"/>
            </a:xfrm>
            <a:custGeom>
              <a:avLst/>
              <a:gdLst/>
              <a:ahLst/>
              <a:cxnLst/>
              <a:rect l="l" t="t" r="r" b="b"/>
              <a:pathLst>
                <a:path w="715" h="396" extrusionOk="0">
                  <a:moveTo>
                    <a:pt x="177" y="0"/>
                  </a:moveTo>
                  <a:cubicBezTo>
                    <a:pt x="101" y="0"/>
                    <a:pt x="23" y="48"/>
                    <a:pt x="12" y="133"/>
                  </a:cubicBezTo>
                  <a:cubicBezTo>
                    <a:pt x="1" y="228"/>
                    <a:pt x="60" y="312"/>
                    <a:pt x="143" y="324"/>
                  </a:cubicBezTo>
                  <a:lnTo>
                    <a:pt x="501" y="395"/>
                  </a:lnTo>
                  <a:lnTo>
                    <a:pt x="536" y="395"/>
                  </a:lnTo>
                  <a:cubicBezTo>
                    <a:pt x="608" y="395"/>
                    <a:pt x="679" y="336"/>
                    <a:pt x="703" y="264"/>
                  </a:cubicBezTo>
                  <a:cubicBezTo>
                    <a:pt x="715" y="193"/>
                    <a:pt x="655" y="109"/>
                    <a:pt x="560" y="74"/>
                  </a:cubicBezTo>
                  <a:lnTo>
                    <a:pt x="203" y="2"/>
                  </a:lnTo>
                  <a:cubicBezTo>
                    <a:pt x="194" y="1"/>
                    <a:pt x="186"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27" name="Google Shape;7627;p80"/>
          <p:cNvGrpSpPr/>
          <p:nvPr/>
        </p:nvGrpSpPr>
        <p:grpSpPr>
          <a:xfrm>
            <a:off x="2185372" y="1957799"/>
            <a:ext cx="366664" cy="366981"/>
            <a:chOff x="2185372" y="1957799"/>
            <a:chExt cx="366664" cy="366981"/>
          </a:xfrm>
        </p:grpSpPr>
        <p:sp>
          <p:nvSpPr>
            <p:cNvPr id="7628" name="Google Shape;7628;p80"/>
            <p:cNvSpPr/>
            <p:nvPr/>
          </p:nvSpPr>
          <p:spPr>
            <a:xfrm>
              <a:off x="2228742" y="2000853"/>
              <a:ext cx="75082" cy="74226"/>
            </a:xfrm>
            <a:custGeom>
              <a:avLst/>
              <a:gdLst/>
              <a:ahLst/>
              <a:cxnLst/>
              <a:rect l="l" t="t" r="r" b="b"/>
              <a:pathLst>
                <a:path w="2370" h="2343" extrusionOk="0">
                  <a:moveTo>
                    <a:pt x="179" y="0"/>
                  </a:moveTo>
                  <a:cubicBezTo>
                    <a:pt x="135" y="0"/>
                    <a:pt x="90" y="15"/>
                    <a:pt x="60" y="45"/>
                  </a:cubicBezTo>
                  <a:cubicBezTo>
                    <a:pt x="1" y="104"/>
                    <a:pt x="1" y="223"/>
                    <a:pt x="60" y="283"/>
                  </a:cubicBezTo>
                  <a:lnTo>
                    <a:pt x="2072" y="2295"/>
                  </a:lnTo>
                  <a:cubicBezTo>
                    <a:pt x="2096" y="2331"/>
                    <a:pt x="2144" y="2343"/>
                    <a:pt x="2191" y="2343"/>
                  </a:cubicBezTo>
                  <a:cubicBezTo>
                    <a:pt x="2227" y="2343"/>
                    <a:pt x="2275" y="2331"/>
                    <a:pt x="2310" y="2295"/>
                  </a:cubicBezTo>
                  <a:cubicBezTo>
                    <a:pt x="2370" y="2235"/>
                    <a:pt x="2370" y="2116"/>
                    <a:pt x="2310" y="2057"/>
                  </a:cubicBezTo>
                  <a:lnTo>
                    <a:pt x="298" y="45"/>
                  </a:lnTo>
                  <a:cubicBezTo>
                    <a:pt x="269"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9" name="Google Shape;7629;p80"/>
            <p:cNvSpPr/>
            <p:nvPr/>
          </p:nvSpPr>
          <p:spPr>
            <a:xfrm>
              <a:off x="2188001" y="2067159"/>
              <a:ext cx="98873" cy="35070"/>
            </a:xfrm>
            <a:custGeom>
              <a:avLst/>
              <a:gdLst/>
              <a:ahLst/>
              <a:cxnLst/>
              <a:rect l="l" t="t" r="r" b="b"/>
              <a:pathLst>
                <a:path w="3121" h="1107" extrusionOk="0">
                  <a:moveTo>
                    <a:pt x="188" y="1"/>
                  </a:moveTo>
                  <a:cubicBezTo>
                    <a:pt x="120" y="1"/>
                    <a:pt x="56" y="54"/>
                    <a:pt x="37" y="131"/>
                  </a:cubicBezTo>
                  <a:cubicBezTo>
                    <a:pt x="1" y="214"/>
                    <a:pt x="60" y="309"/>
                    <a:pt x="156" y="333"/>
                  </a:cubicBezTo>
                  <a:lnTo>
                    <a:pt x="2882" y="1107"/>
                  </a:lnTo>
                  <a:lnTo>
                    <a:pt x="2918" y="1107"/>
                  </a:lnTo>
                  <a:cubicBezTo>
                    <a:pt x="3001" y="1107"/>
                    <a:pt x="3073" y="1071"/>
                    <a:pt x="3085" y="988"/>
                  </a:cubicBezTo>
                  <a:cubicBezTo>
                    <a:pt x="3120" y="904"/>
                    <a:pt x="3061" y="809"/>
                    <a:pt x="2965" y="785"/>
                  </a:cubicBezTo>
                  <a:lnTo>
                    <a:pt x="239" y="11"/>
                  </a:lnTo>
                  <a:cubicBezTo>
                    <a:pt x="222" y="4"/>
                    <a:pt x="205"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0" name="Google Shape;7630;p80"/>
            <p:cNvSpPr/>
            <p:nvPr/>
          </p:nvSpPr>
          <p:spPr>
            <a:xfrm>
              <a:off x="2185372" y="2119114"/>
              <a:ext cx="97733" cy="37066"/>
            </a:xfrm>
            <a:custGeom>
              <a:avLst/>
              <a:gdLst/>
              <a:ahLst/>
              <a:cxnLst/>
              <a:rect l="l" t="t" r="r" b="b"/>
              <a:pathLst>
                <a:path w="3085" h="1170" extrusionOk="0">
                  <a:moveTo>
                    <a:pt x="2872" y="1"/>
                  </a:moveTo>
                  <a:cubicBezTo>
                    <a:pt x="2863" y="1"/>
                    <a:pt x="2855" y="1"/>
                    <a:pt x="2846" y="3"/>
                  </a:cubicBezTo>
                  <a:lnTo>
                    <a:pt x="131" y="836"/>
                  </a:lnTo>
                  <a:cubicBezTo>
                    <a:pt x="48" y="872"/>
                    <a:pt x="0" y="955"/>
                    <a:pt x="12" y="1050"/>
                  </a:cubicBezTo>
                  <a:cubicBezTo>
                    <a:pt x="48" y="1122"/>
                    <a:pt x="108" y="1169"/>
                    <a:pt x="179" y="1169"/>
                  </a:cubicBezTo>
                  <a:cubicBezTo>
                    <a:pt x="191" y="1169"/>
                    <a:pt x="203" y="1169"/>
                    <a:pt x="227" y="1158"/>
                  </a:cubicBezTo>
                  <a:lnTo>
                    <a:pt x="2929" y="324"/>
                  </a:lnTo>
                  <a:cubicBezTo>
                    <a:pt x="3037" y="300"/>
                    <a:pt x="3084" y="217"/>
                    <a:pt x="3048" y="122"/>
                  </a:cubicBezTo>
                  <a:cubicBezTo>
                    <a:pt x="3027" y="47"/>
                    <a:pt x="2948" y="1"/>
                    <a:pt x="28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1" name="Google Shape;7631;p80"/>
            <p:cNvSpPr/>
            <p:nvPr/>
          </p:nvSpPr>
          <p:spPr>
            <a:xfrm>
              <a:off x="2294763" y="1960587"/>
              <a:ext cx="36242" cy="97131"/>
            </a:xfrm>
            <a:custGeom>
              <a:avLst/>
              <a:gdLst/>
              <a:ahLst/>
              <a:cxnLst/>
              <a:rect l="l" t="t" r="r" b="b"/>
              <a:pathLst>
                <a:path w="1144" h="3066" extrusionOk="0">
                  <a:moveTo>
                    <a:pt x="185" y="1"/>
                  </a:moveTo>
                  <a:cubicBezTo>
                    <a:pt x="172" y="1"/>
                    <a:pt x="158" y="2"/>
                    <a:pt x="143" y="6"/>
                  </a:cubicBezTo>
                  <a:cubicBezTo>
                    <a:pt x="60" y="42"/>
                    <a:pt x="0" y="125"/>
                    <a:pt x="24" y="220"/>
                  </a:cubicBezTo>
                  <a:lnTo>
                    <a:pt x="798" y="2947"/>
                  </a:lnTo>
                  <a:cubicBezTo>
                    <a:pt x="822" y="3018"/>
                    <a:pt x="893" y="3066"/>
                    <a:pt x="965" y="3066"/>
                  </a:cubicBezTo>
                  <a:lnTo>
                    <a:pt x="1012" y="3066"/>
                  </a:lnTo>
                  <a:cubicBezTo>
                    <a:pt x="1096" y="3030"/>
                    <a:pt x="1143" y="2947"/>
                    <a:pt x="1131" y="2852"/>
                  </a:cubicBezTo>
                  <a:lnTo>
                    <a:pt x="357" y="125"/>
                  </a:lnTo>
                  <a:cubicBezTo>
                    <a:pt x="327" y="54"/>
                    <a:pt x="262" y="1"/>
                    <a:pt x="1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2" name="Google Shape;7632;p80"/>
            <p:cNvSpPr/>
            <p:nvPr/>
          </p:nvSpPr>
          <p:spPr>
            <a:xfrm>
              <a:off x="2346433" y="1957799"/>
              <a:ext cx="38491" cy="96909"/>
            </a:xfrm>
            <a:custGeom>
              <a:avLst/>
              <a:gdLst/>
              <a:ahLst/>
              <a:cxnLst/>
              <a:rect l="l" t="t" r="r" b="b"/>
              <a:pathLst>
                <a:path w="1215" h="3059" extrusionOk="0">
                  <a:moveTo>
                    <a:pt x="1021" y="0"/>
                  </a:moveTo>
                  <a:cubicBezTo>
                    <a:pt x="953" y="0"/>
                    <a:pt x="889" y="54"/>
                    <a:pt x="870" y="130"/>
                  </a:cubicBezTo>
                  <a:lnTo>
                    <a:pt x="36" y="2832"/>
                  </a:lnTo>
                  <a:cubicBezTo>
                    <a:pt x="0" y="2928"/>
                    <a:pt x="60" y="3011"/>
                    <a:pt x="155" y="3047"/>
                  </a:cubicBezTo>
                  <a:cubicBezTo>
                    <a:pt x="167" y="3047"/>
                    <a:pt x="179" y="3059"/>
                    <a:pt x="203" y="3059"/>
                  </a:cubicBezTo>
                  <a:cubicBezTo>
                    <a:pt x="274" y="3059"/>
                    <a:pt x="334" y="3011"/>
                    <a:pt x="358" y="2940"/>
                  </a:cubicBezTo>
                  <a:lnTo>
                    <a:pt x="1191" y="237"/>
                  </a:lnTo>
                  <a:cubicBezTo>
                    <a:pt x="1215" y="130"/>
                    <a:pt x="1167" y="23"/>
                    <a:pt x="1072" y="11"/>
                  </a:cubicBezTo>
                  <a:cubicBezTo>
                    <a:pt x="1055" y="4"/>
                    <a:pt x="1038" y="0"/>
                    <a:pt x="10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3" name="Google Shape;7633;p80"/>
            <p:cNvSpPr/>
            <p:nvPr/>
          </p:nvSpPr>
          <p:spPr>
            <a:xfrm>
              <a:off x="2290993" y="2100391"/>
              <a:ext cx="37731" cy="121778"/>
            </a:xfrm>
            <a:custGeom>
              <a:avLst/>
              <a:gdLst/>
              <a:ahLst/>
              <a:cxnLst/>
              <a:rect l="l" t="t" r="r" b="b"/>
              <a:pathLst>
                <a:path w="1191" h="3844" extrusionOk="0">
                  <a:moveTo>
                    <a:pt x="721" y="1"/>
                  </a:moveTo>
                  <a:cubicBezTo>
                    <a:pt x="670" y="1"/>
                    <a:pt x="616" y="30"/>
                    <a:pt x="572" y="82"/>
                  </a:cubicBezTo>
                  <a:cubicBezTo>
                    <a:pt x="191" y="629"/>
                    <a:pt x="0" y="1296"/>
                    <a:pt x="60" y="1987"/>
                  </a:cubicBezTo>
                  <a:cubicBezTo>
                    <a:pt x="119" y="2665"/>
                    <a:pt x="417" y="3308"/>
                    <a:pt x="893" y="3796"/>
                  </a:cubicBezTo>
                  <a:cubicBezTo>
                    <a:pt x="917" y="3832"/>
                    <a:pt x="965" y="3844"/>
                    <a:pt x="1012" y="3844"/>
                  </a:cubicBezTo>
                  <a:cubicBezTo>
                    <a:pt x="1060" y="3844"/>
                    <a:pt x="1096" y="3832"/>
                    <a:pt x="1131" y="3796"/>
                  </a:cubicBezTo>
                  <a:cubicBezTo>
                    <a:pt x="1191" y="3725"/>
                    <a:pt x="1191" y="3618"/>
                    <a:pt x="1131" y="3546"/>
                  </a:cubicBezTo>
                  <a:cubicBezTo>
                    <a:pt x="250" y="2665"/>
                    <a:pt x="131" y="1284"/>
                    <a:pt x="857" y="272"/>
                  </a:cubicBezTo>
                  <a:cubicBezTo>
                    <a:pt x="917" y="201"/>
                    <a:pt x="893" y="94"/>
                    <a:pt x="810" y="34"/>
                  </a:cubicBezTo>
                  <a:cubicBezTo>
                    <a:pt x="783" y="12"/>
                    <a:pt x="752" y="1"/>
                    <a:pt x="7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4" name="Google Shape;7634;p80"/>
            <p:cNvSpPr/>
            <p:nvPr/>
          </p:nvSpPr>
          <p:spPr>
            <a:xfrm>
              <a:off x="2353592" y="2091362"/>
              <a:ext cx="68302" cy="20307"/>
            </a:xfrm>
            <a:custGeom>
              <a:avLst/>
              <a:gdLst/>
              <a:ahLst/>
              <a:cxnLst/>
              <a:rect l="l" t="t" r="r" b="b"/>
              <a:pathLst>
                <a:path w="2156" h="641" extrusionOk="0">
                  <a:moveTo>
                    <a:pt x="971" y="1"/>
                  </a:moveTo>
                  <a:cubicBezTo>
                    <a:pt x="708" y="1"/>
                    <a:pt x="417" y="59"/>
                    <a:pt x="120" y="224"/>
                  </a:cubicBezTo>
                  <a:cubicBezTo>
                    <a:pt x="24" y="271"/>
                    <a:pt x="1" y="379"/>
                    <a:pt x="60" y="462"/>
                  </a:cubicBezTo>
                  <a:cubicBezTo>
                    <a:pt x="90" y="522"/>
                    <a:pt x="144" y="554"/>
                    <a:pt x="201" y="554"/>
                  </a:cubicBezTo>
                  <a:cubicBezTo>
                    <a:pt x="234" y="554"/>
                    <a:pt x="268" y="543"/>
                    <a:pt x="298" y="521"/>
                  </a:cubicBezTo>
                  <a:cubicBezTo>
                    <a:pt x="537" y="391"/>
                    <a:pt x="771" y="345"/>
                    <a:pt x="982" y="345"/>
                  </a:cubicBezTo>
                  <a:cubicBezTo>
                    <a:pt x="1488" y="345"/>
                    <a:pt x="1869" y="608"/>
                    <a:pt x="1894" y="617"/>
                  </a:cubicBezTo>
                  <a:cubicBezTo>
                    <a:pt x="1918" y="629"/>
                    <a:pt x="1953" y="640"/>
                    <a:pt x="2001" y="640"/>
                  </a:cubicBezTo>
                  <a:cubicBezTo>
                    <a:pt x="2060" y="640"/>
                    <a:pt x="2096" y="617"/>
                    <a:pt x="2132" y="569"/>
                  </a:cubicBezTo>
                  <a:cubicBezTo>
                    <a:pt x="2156" y="498"/>
                    <a:pt x="2144" y="390"/>
                    <a:pt x="2072" y="331"/>
                  </a:cubicBezTo>
                  <a:cubicBezTo>
                    <a:pt x="2039" y="314"/>
                    <a:pt x="1581" y="1"/>
                    <a:pt x="9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5" name="Google Shape;7635;p80"/>
            <p:cNvSpPr/>
            <p:nvPr/>
          </p:nvSpPr>
          <p:spPr>
            <a:xfrm>
              <a:off x="2321532" y="2064434"/>
              <a:ext cx="230504" cy="260346"/>
            </a:xfrm>
            <a:custGeom>
              <a:avLst/>
              <a:gdLst/>
              <a:ahLst/>
              <a:cxnLst/>
              <a:rect l="l" t="t" r="r" b="b"/>
              <a:pathLst>
                <a:path w="7276" h="8218" extrusionOk="0">
                  <a:moveTo>
                    <a:pt x="3322" y="3038"/>
                  </a:moveTo>
                  <a:cubicBezTo>
                    <a:pt x="3394" y="3038"/>
                    <a:pt x="3489" y="3074"/>
                    <a:pt x="3549" y="3134"/>
                  </a:cubicBezTo>
                  <a:cubicBezTo>
                    <a:pt x="3668" y="3241"/>
                    <a:pt x="3668" y="3431"/>
                    <a:pt x="3525" y="3562"/>
                  </a:cubicBezTo>
                  <a:cubicBezTo>
                    <a:pt x="3465" y="3622"/>
                    <a:pt x="3388" y="3651"/>
                    <a:pt x="3311" y="3651"/>
                  </a:cubicBezTo>
                  <a:cubicBezTo>
                    <a:pt x="3233" y="3651"/>
                    <a:pt x="3156" y="3622"/>
                    <a:pt x="3096" y="3562"/>
                  </a:cubicBezTo>
                  <a:cubicBezTo>
                    <a:pt x="2977" y="3443"/>
                    <a:pt x="2977" y="3253"/>
                    <a:pt x="3096" y="3134"/>
                  </a:cubicBezTo>
                  <a:cubicBezTo>
                    <a:pt x="3156" y="3074"/>
                    <a:pt x="3227" y="3038"/>
                    <a:pt x="3322" y="3038"/>
                  </a:cubicBezTo>
                  <a:close/>
                  <a:moveTo>
                    <a:pt x="2441" y="3919"/>
                  </a:moveTo>
                  <a:cubicBezTo>
                    <a:pt x="2537" y="3919"/>
                    <a:pt x="2608" y="3955"/>
                    <a:pt x="2668" y="4015"/>
                  </a:cubicBezTo>
                  <a:cubicBezTo>
                    <a:pt x="2727" y="4074"/>
                    <a:pt x="2751" y="4146"/>
                    <a:pt x="2751" y="4229"/>
                  </a:cubicBezTo>
                  <a:cubicBezTo>
                    <a:pt x="2739" y="4312"/>
                    <a:pt x="2715" y="4384"/>
                    <a:pt x="2656" y="4443"/>
                  </a:cubicBezTo>
                  <a:cubicBezTo>
                    <a:pt x="2596" y="4503"/>
                    <a:pt x="2516" y="4533"/>
                    <a:pt x="2435" y="4533"/>
                  </a:cubicBezTo>
                  <a:cubicBezTo>
                    <a:pt x="2355" y="4533"/>
                    <a:pt x="2275" y="4503"/>
                    <a:pt x="2215" y="4443"/>
                  </a:cubicBezTo>
                  <a:cubicBezTo>
                    <a:pt x="2096" y="4324"/>
                    <a:pt x="2096" y="4134"/>
                    <a:pt x="2215" y="4015"/>
                  </a:cubicBezTo>
                  <a:cubicBezTo>
                    <a:pt x="2275" y="3955"/>
                    <a:pt x="2358" y="3919"/>
                    <a:pt x="2441" y="3919"/>
                  </a:cubicBezTo>
                  <a:close/>
                  <a:moveTo>
                    <a:pt x="6109" y="5062"/>
                  </a:moveTo>
                  <a:lnTo>
                    <a:pt x="6620" y="5586"/>
                  </a:lnTo>
                  <a:lnTo>
                    <a:pt x="4775" y="7432"/>
                  </a:lnTo>
                  <a:lnTo>
                    <a:pt x="4656" y="7551"/>
                  </a:lnTo>
                  <a:lnTo>
                    <a:pt x="4144" y="7027"/>
                  </a:lnTo>
                  <a:lnTo>
                    <a:pt x="4215" y="6955"/>
                  </a:lnTo>
                  <a:lnTo>
                    <a:pt x="4680" y="6491"/>
                  </a:lnTo>
                  <a:lnTo>
                    <a:pt x="5573" y="5598"/>
                  </a:lnTo>
                  <a:lnTo>
                    <a:pt x="6025" y="5146"/>
                  </a:lnTo>
                  <a:lnTo>
                    <a:pt x="6109" y="5062"/>
                  </a:lnTo>
                  <a:close/>
                  <a:moveTo>
                    <a:pt x="6644" y="6062"/>
                  </a:moveTo>
                  <a:lnTo>
                    <a:pt x="6668" y="6098"/>
                  </a:lnTo>
                  <a:cubicBezTo>
                    <a:pt x="6859" y="6289"/>
                    <a:pt x="6978" y="6551"/>
                    <a:pt x="6978" y="6836"/>
                  </a:cubicBezTo>
                  <a:cubicBezTo>
                    <a:pt x="6978" y="7122"/>
                    <a:pt x="6859" y="7384"/>
                    <a:pt x="6668" y="7586"/>
                  </a:cubicBezTo>
                  <a:cubicBezTo>
                    <a:pt x="6478" y="7777"/>
                    <a:pt x="6204" y="7896"/>
                    <a:pt x="5930" y="7896"/>
                  </a:cubicBezTo>
                  <a:cubicBezTo>
                    <a:pt x="5644" y="7896"/>
                    <a:pt x="5370" y="7789"/>
                    <a:pt x="5180" y="7586"/>
                  </a:cubicBezTo>
                  <a:lnTo>
                    <a:pt x="5156" y="7551"/>
                  </a:lnTo>
                  <a:lnTo>
                    <a:pt x="6644" y="6062"/>
                  </a:lnTo>
                  <a:close/>
                  <a:moveTo>
                    <a:pt x="1942" y="1"/>
                  </a:moveTo>
                  <a:cubicBezTo>
                    <a:pt x="1249" y="1"/>
                    <a:pt x="584" y="249"/>
                    <a:pt x="72" y="693"/>
                  </a:cubicBezTo>
                  <a:cubicBezTo>
                    <a:pt x="1" y="752"/>
                    <a:pt x="1" y="859"/>
                    <a:pt x="60" y="931"/>
                  </a:cubicBezTo>
                  <a:cubicBezTo>
                    <a:pt x="91" y="968"/>
                    <a:pt x="135" y="986"/>
                    <a:pt x="181" y="986"/>
                  </a:cubicBezTo>
                  <a:cubicBezTo>
                    <a:pt x="222" y="986"/>
                    <a:pt x="264" y="971"/>
                    <a:pt x="298" y="943"/>
                  </a:cubicBezTo>
                  <a:cubicBezTo>
                    <a:pt x="775" y="540"/>
                    <a:pt x="1365" y="340"/>
                    <a:pt x="1953" y="340"/>
                  </a:cubicBezTo>
                  <a:cubicBezTo>
                    <a:pt x="2601" y="340"/>
                    <a:pt x="3247" y="582"/>
                    <a:pt x="3739" y="1062"/>
                  </a:cubicBezTo>
                  <a:cubicBezTo>
                    <a:pt x="4144" y="1467"/>
                    <a:pt x="4406" y="1967"/>
                    <a:pt x="4477" y="2538"/>
                  </a:cubicBezTo>
                  <a:cubicBezTo>
                    <a:pt x="4620" y="3491"/>
                    <a:pt x="5013" y="4336"/>
                    <a:pt x="5668" y="5003"/>
                  </a:cubicBezTo>
                  <a:lnTo>
                    <a:pt x="5454" y="5229"/>
                  </a:lnTo>
                  <a:lnTo>
                    <a:pt x="3882" y="3669"/>
                  </a:lnTo>
                  <a:cubicBezTo>
                    <a:pt x="4037" y="3419"/>
                    <a:pt x="3989" y="3098"/>
                    <a:pt x="3787" y="2884"/>
                  </a:cubicBezTo>
                  <a:cubicBezTo>
                    <a:pt x="3656" y="2753"/>
                    <a:pt x="3486" y="2687"/>
                    <a:pt x="3318" y="2687"/>
                  </a:cubicBezTo>
                  <a:cubicBezTo>
                    <a:pt x="3150" y="2687"/>
                    <a:pt x="2983" y="2753"/>
                    <a:pt x="2858" y="2884"/>
                  </a:cubicBezTo>
                  <a:cubicBezTo>
                    <a:pt x="2656" y="3086"/>
                    <a:pt x="2608" y="3419"/>
                    <a:pt x="2751" y="3669"/>
                  </a:cubicBezTo>
                  <a:cubicBezTo>
                    <a:pt x="2656" y="3610"/>
                    <a:pt x="2549" y="3574"/>
                    <a:pt x="2429" y="3574"/>
                  </a:cubicBezTo>
                  <a:cubicBezTo>
                    <a:pt x="2251" y="3574"/>
                    <a:pt x="2084" y="3657"/>
                    <a:pt x="1965" y="3776"/>
                  </a:cubicBezTo>
                  <a:cubicBezTo>
                    <a:pt x="1715" y="4027"/>
                    <a:pt x="1715" y="4443"/>
                    <a:pt x="1965" y="4693"/>
                  </a:cubicBezTo>
                  <a:cubicBezTo>
                    <a:pt x="2096" y="4824"/>
                    <a:pt x="2263" y="4884"/>
                    <a:pt x="2429" y="4884"/>
                  </a:cubicBezTo>
                  <a:cubicBezTo>
                    <a:pt x="2537" y="4884"/>
                    <a:pt x="2656" y="4860"/>
                    <a:pt x="2739" y="4800"/>
                  </a:cubicBezTo>
                  <a:cubicBezTo>
                    <a:pt x="2834" y="4884"/>
                    <a:pt x="2906" y="4967"/>
                    <a:pt x="2989" y="5039"/>
                  </a:cubicBezTo>
                  <a:cubicBezTo>
                    <a:pt x="3025" y="5062"/>
                    <a:pt x="3072" y="5086"/>
                    <a:pt x="3108" y="5086"/>
                  </a:cubicBezTo>
                  <a:cubicBezTo>
                    <a:pt x="3156" y="5086"/>
                    <a:pt x="3203" y="5062"/>
                    <a:pt x="3227" y="5027"/>
                  </a:cubicBezTo>
                  <a:cubicBezTo>
                    <a:pt x="3287" y="4943"/>
                    <a:pt x="3287" y="4848"/>
                    <a:pt x="3215" y="4789"/>
                  </a:cubicBezTo>
                  <a:cubicBezTo>
                    <a:pt x="3144" y="4705"/>
                    <a:pt x="3049" y="4634"/>
                    <a:pt x="2977" y="4562"/>
                  </a:cubicBezTo>
                  <a:cubicBezTo>
                    <a:pt x="3037" y="4455"/>
                    <a:pt x="3072" y="4348"/>
                    <a:pt x="3072" y="4229"/>
                  </a:cubicBezTo>
                  <a:cubicBezTo>
                    <a:pt x="3072" y="4110"/>
                    <a:pt x="3037" y="3991"/>
                    <a:pt x="2977" y="3907"/>
                  </a:cubicBezTo>
                  <a:lnTo>
                    <a:pt x="2977" y="3907"/>
                  </a:lnTo>
                  <a:cubicBezTo>
                    <a:pt x="3084" y="3967"/>
                    <a:pt x="3203" y="3991"/>
                    <a:pt x="3311" y="3991"/>
                  </a:cubicBezTo>
                  <a:cubicBezTo>
                    <a:pt x="3430" y="3991"/>
                    <a:pt x="3525" y="3967"/>
                    <a:pt x="3632" y="3907"/>
                  </a:cubicBezTo>
                  <a:lnTo>
                    <a:pt x="5192" y="5467"/>
                  </a:lnTo>
                  <a:lnTo>
                    <a:pt x="4537" y="6122"/>
                  </a:lnTo>
                  <a:lnTo>
                    <a:pt x="3751" y="5336"/>
                  </a:lnTo>
                  <a:cubicBezTo>
                    <a:pt x="3721" y="5300"/>
                    <a:pt x="3677" y="5283"/>
                    <a:pt x="3632" y="5283"/>
                  </a:cubicBezTo>
                  <a:cubicBezTo>
                    <a:pt x="3587" y="5283"/>
                    <a:pt x="3543" y="5300"/>
                    <a:pt x="3513" y="5336"/>
                  </a:cubicBezTo>
                  <a:cubicBezTo>
                    <a:pt x="3442" y="5396"/>
                    <a:pt x="3442" y="5515"/>
                    <a:pt x="3513" y="5574"/>
                  </a:cubicBezTo>
                  <a:lnTo>
                    <a:pt x="4299" y="6360"/>
                  </a:lnTo>
                  <a:lnTo>
                    <a:pt x="4084" y="6586"/>
                  </a:lnTo>
                  <a:cubicBezTo>
                    <a:pt x="3394" y="5932"/>
                    <a:pt x="2537" y="5515"/>
                    <a:pt x="1620" y="5396"/>
                  </a:cubicBezTo>
                  <a:cubicBezTo>
                    <a:pt x="1286" y="5348"/>
                    <a:pt x="941" y="5229"/>
                    <a:pt x="644" y="5050"/>
                  </a:cubicBezTo>
                  <a:cubicBezTo>
                    <a:pt x="621" y="5035"/>
                    <a:pt x="595" y="5029"/>
                    <a:pt x="568" y="5029"/>
                  </a:cubicBezTo>
                  <a:cubicBezTo>
                    <a:pt x="510" y="5029"/>
                    <a:pt x="446" y="5061"/>
                    <a:pt x="405" y="5110"/>
                  </a:cubicBezTo>
                  <a:cubicBezTo>
                    <a:pt x="358" y="5181"/>
                    <a:pt x="394" y="5289"/>
                    <a:pt x="465" y="5348"/>
                  </a:cubicBezTo>
                  <a:cubicBezTo>
                    <a:pt x="810" y="5562"/>
                    <a:pt x="1179" y="5681"/>
                    <a:pt x="1560" y="5741"/>
                  </a:cubicBezTo>
                  <a:cubicBezTo>
                    <a:pt x="2394" y="5836"/>
                    <a:pt x="3191" y="6229"/>
                    <a:pt x="3823" y="6824"/>
                  </a:cubicBezTo>
                  <a:lnTo>
                    <a:pt x="3751" y="6896"/>
                  </a:lnTo>
                  <a:cubicBezTo>
                    <a:pt x="3692" y="6955"/>
                    <a:pt x="3692" y="7075"/>
                    <a:pt x="3751" y="7134"/>
                  </a:cubicBezTo>
                  <a:lnTo>
                    <a:pt x="4525" y="7908"/>
                  </a:lnTo>
                  <a:cubicBezTo>
                    <a:pt x="4561" y="7944"/>
                    <a:pt x="4596" y="7956"/>
                    <a:pt x="4644" y="7956"/>
                  </a:cubicBezTo>
                  <a:cubicBezTo>
                    <a:pt x="4692" y="7956"/>
                    <a:pt x="4739" y="7944"/>
                    <a:pt x="4763" y="7908"/>
                  </a:cubicBezTo>
                  <a:lnTo>
                    <a:pt x="4882" y="7789"/>
                  </a:lnTo>
                  <a:lnTo>
                    <a:pt x="4918" y="7825"/>
                  </a:lnTo>
                  <a:cubicBezTo>
                    <a:pt x="5180" y="8087"/>
                    <a:pt x="5525" y="8217"/>
                    <a:pt x="5894" y="8217"/>
                  </a:cubicBezTo>
                  <a:cubicBezTo>
                    <a:pt x="6263" y="8217"/>
                    <a:pt x="6620" y="8075"/>
                    <a:pt x="6882" y="7825"/>
                  </a:cubicBezTo>
                  <a:cubicBezTo>
                    <a:pt x="7144" y="7551"/>
                    <a:pt x="7275" y="7205"/>
                    <a:pt x="7275" y="6836"/>
                  </a:cubicBezTo>
                  <a:cubicBezTo>
                    <a:pt x="7275" y="6467"/>
                    <a:pt x="7180" y="6122"/>
                    <a:pt x="6906" y="5860"/>
                  </a:cubicBezTo>
                  <a:lnTo>
                    <a:pt x="6882" y="5824"/>
                  </a:lnTo>
                  <a:lnTo>
                    <a:pt x="6990" y="5705"/>
                  </a:lnTo>
                  <a:cubicBezTo>
                    <a:pt x="7049" y="5646"/>
                    <a:pt x="7049" y="5527"/>
                    <a:pt x="6990" y="5467"/>
                  </a:cubicBezTo>
                  <a:lnTo>
                    <a:pt x="6216" y="4693"/>
                  </a:lnTo>
                  <a:cubicBezTo>
                    <a:pt x="6192" y="4669"/>
                    <a:pt x="6144" y="4646"/>
                    <a:pt x="6097" y="4646"/>
                  </a:cubicBezTo>
                  <a:cubicBezTo>
                    <a:pt x="6061" y="4646"/>
                    <a:pt x="6013" y="4669"/>
                    <a:pt x="5989" y="4693"/>
                  </a:cubicBezTo>
                  <a:lnTo>
                    <a:pt x="5906" y="4765"/>
                  </a:lnTo>
                  <a:cubicBezTo>
                    <a:pt x="5311" y="4157"/>
                    <a:pt x="4942" y="3372"/>
                    <a:pt x="4823" y="2491"/>
                  </a:cubicBezTo>
                  <a:cubicBezTo>
                    <a:pt x="4739" y="1848"/>
                    <a:pt x="4454" y="1276"/>
                    <a:pt x="3977" y="824"/>
                  </a:cubicBezTo>
                  <a:cubicBezTo>
                    <a:pt x="3453" y="324"/>
                    <a:pt x="2775" y="26"/>
                    <a:pt x="2037" y="2"/>
                  </a:cubicBezTo>
                  <a:cubicBezTo>
                    <a:pt x="2005" y="1"/>
                    <a:pt x="1973" y="1"/>
                    <a:pt x="19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36" name="Google Shape;7636;p80"/>
          <p:cNvGrpSpPr/>
          <p:nvPr/>
        </p:nvGrpSpPr>
        <p:grpSpPr>
          <a:xfrm>
            <a:off x="1737258" y="1988371"/>
            <a:ext cx="370814" cy="307359"/>
            <a:chOff x="1737258" y="1988371"/>
            <a:chExt cx="370814" cy="307359"/>
          </a:xfrm>
        </p:grpSpPr>
        <p:sp>
          <p:nvSpPr>
            <p:cNvPr id="7637" name="Google Shape;7637;p80"/>
            <p:cNvSpPr/>
            <p:nvPr/>
          </p:nvSpPr>
          <p:spPr>
            <a:xfrm>
              <a:off x="1963200" y="1996607"/>
              <a:ext cx="144873" cy="144492"/>
            </a:xfrm>
            <a:custGeom>
              <a:avLst/>
              <a:gdLst/>
              <a:ahLst/>
              <a:cxnLst/>
              <a:rect l="l" t="t" r="r" b="b"/>
              <a:pathLst>
                <a:path w="4573" h="4561" extrusionOk="0">
                  <a:moveTo>
                    <a:pt x="167" y="0"/>
                  </a:moveTo>
                  <a:cubicBezTo>
                    <a:pt x="72" y="0"/>
                    <a:pt x="1" y="83"/>
                    <a:pt x="1" y="167"/>
                  </a:cubicBezTo>
                  <a:lnTo>
                    <a:pt x="1" y="4393"/>
                  </a:lnTo>
                  <a:cubicBezTo>
                    <a:pt x="1" y="4489"/>
                    <a:pt x="72" y="4560"/>
                    <a:pt x="167" y="4560"/>
                  </a:cubicBezTo>
                  <a:lnTo>
                    <a:pt x="4394" y="4560"/>
                  </a:lnTo>
                  <a:cubicBezTo>
                    <a:pt x="4477" y="4560"/>
                    <a:pt x="4561" y="4489"/>
                    <a:pt x="4561" y="4393"/>
                  </a:cubicBezTo>
                  <a:cubicBezTo>
                    <a:pt x="4573" y="3596"/>
                    <a:pt x="4346" y="2798"/>
                    <a:pt x="3930" y="2119"/>
                  </a:cubicBezTo>
                  <a:cubicBezTo>
                    <a:pt x="3897" y="2070"/>
                    <a:pt x="3842" y="2038"/>
                    <a:pt x="3780" y="2038"/>
                  </a:cubicBezTo>
                  <a:cubicBezTo>
                    <a:pt x="3751" y="2038"/>
                    <a:pt x="3721" y="2045"/>
                    <a:pt x="3692" y="2060"/>
                  </a:cubicBezTo>
                  <a:cubicBezTo>
                    <a:pt x="3620" y="2107"/>
                    <a:pt x="3584" y="2203"/>
                    <a:pt x="3632" y="2298"/>
                  </a:cubicBezTo>
                  <a:cubicBezTo>
                    <a:pt x="3989" y="2881"/>
                    <a:pt x="4204" y="3548"/>
                    <a:pt x="4227" y="4227"/>
                  </a:cubicBezTo>
                  <a:lnTo>
                    <a:pt x="346" y="4227"/>
                  </a:lnTo>
                  <a:lnTo>
                    <a:pt x="346" y="345"/>
                  </a:lnTo>
                  <a:cubicBezTo>
                    <a:pt x="1465" y="393"/>
                    <a:pt x="2513" y="893"/>
                    <a:pt x="3251" y="1762"/>
                  </a:cubicBezTo>
                  <a:cubicBezTo>
                    <a:pt x="3276" y="1800"/>
                    <a:pt x="3317" y="1817"/>
                    <a:pt x="3363" y="1817"/>
                  </a:cubicBezTo>
                  <a:cubicBezTo>
                    <a:pt x="3404" y="1817"/>
                    <a:pt x="3449" y="1803"/>
                    <a:pt x="3489" y="1774"/>
                  </a:cubicBezTo>
                  <a:cubicBezTo>
                    <a:pt x="3561" y="1715"/>
                    <a:pt x="3561" y="1607"/>
                    <a:pt x="3501" y="1536"/>
                  </a:cubicBezTo>
                  <a:cubicBezTo>
                    <a:pt x="2668" y="560"/>
                    <a:pt x="144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8" name="Google Shape;7638;p80"/>
            <p:cNvSpPr/>
            <p:nvPr/>
          </p:nvSpPr>
          <p:spPr>
            <a:xfrm>
              <a:off x="1737258" y="1988371"/>
              <a:ext cx="350064" cy="307359"/>
            </a:xfrm>
            <a:custGeom>
              <a:avLst/>
              <a:gdLst/>
              <a:ahLst/>
              <a:cxnLst/>
              <a:rect l="l" t="t" r="r" b="b"/>
              <a:pathLst>
                <a:path w="11050" h="9702" extrusionOk="0">
                  <a:moveTo>
                    <a:pt x="10693" y="5463"/>
                  </a:moveTo>
                  <a:cubicBezTo>
                    <a:pt x="10621" y="7320"/>
                    <a:pt x="9323" y="8868"/>
                    <a:pt x="7502" y="9249"/>
                  </a:cubicBezTo>
                  <a:lnTo>
                    <a:pt x="6847" y="5463"/>
                  </a:lnTo>
                  <a:close/>
                  <a:moveTo>
                    <a:pt x="6537" y="5666"/>
                  </a:moveTo>
                  <a:lnTo>
                    <a:pt x="7168" y="9297"/>
                  </a:lnTo>
                  <a:cubicBezTo>
                    <a:pt x="7002" y="9345"/>
                    <a:pt x="6823" y="9345"/>
                    <a:pt x="6656" y="9345"/>
                  </a:cubicBezTo>
                  <a:cubicBezTo>
                    <a:pt x="5752" y="9345"/>
                    <a:pt x="4859" y="9035"/>
                    <a:pt x="4144" y="8463"/>
                  </a:cubicBezTo>
                  <a:lnTo>
                    <a:pt x="4561" y="7975"/>
                  </a:lnTo>
                  <a:lnTo>
                    <a:pt x="6537" y="5666"/>
                  </a:lnTo>
                  <a:close/>
                  <a:moveTo>
                    <a:pt x="2413" y="1"/>
                  </a:moveTo>
                  <a:cubicBezTo>
                    <a:pt x="1956" y="1"/>
                    <a:pt x="1511" y="130"/>
                    <a:pt x="1120" y="379"/>
                  </a:cubicBezTo>
                  <a:cubicBezTo>
                    <a:pt x="394" y="879"/>
                    <a:pt x="1" y="1725"/>
                    <a:pt x="96" y="2582"/>
                  </a:cubicBezTo>
                  <a:cubicBezTo>
                    <a:pt x="107" y="2670"/>
                    <a:pt x="169" y="2738"/>
                    <a:pt x="264" y="2738"/>
                  </a:cubicBezTo>
                  <a:cubicBezTo>
                    <a:pt x="271" y="2738"/>
                    <a:pt x="279" y="2737"/>
                    <a:pt x="287" y="2737"/>
                  </a:cubicBezTo>
                  <a:cubicBezTo>
                    <a:pt x="382" y="2725"/>
                    <a:pt x="453" y="2641"/>
                    <a:pt x="441" y="2546"/>
                  </a:cubicBezTo>
                  <a:cubicBezTo>
                    <a:pt x="346" y="1796"/>
                    <a:pt x="691" y="1070"/>
                    <a:pt x="1311" y="653"/>
                  </a:cubicBezTo>
                  <a:cubicBezTo>
                    <a:pt x="1648" y="431"/>
                    <a:pt x="2026" y="315"/>
                    <a:pt x="2408" y="315"/>
                  </a:cubicBezTo>
                  <a:cubicBezTo>
                    <a:pt x="2538" y="315"/>
                    <a:pt x="2669" y="328"/>
                    <a:pt x="2799" y="355"/>
                  </a:cubicBezTo>
                  <a:cubicBezTo>
                    <a:pt x="3323" y="462"/>
                    <a:pt x="3775" y="760"/>
                    <a:pt x="4073" y="1201"/>
                  </a:cubicBezTo>
                  <a:cubicBezTo>
                    <a:pt x="4168" y="1367"/>
                    <a:pt x="4263" y="1534"/>
                    <a:pt x="4311" y="1713"/>
                  </a:cubicBezTo>
                  <a:lnTo>
                    <a:pt x="4311" y="1725"/>
                  </a:lnTo>
                  <a:cubicBezTo>
                    <a:pt x="4501" y="2332"/>
                    <a:pt x="4382" y="3022"/>
                    <a:pt x="3966" y="3558"/>
                  </a:cubicBezTo>
                  <a:cubicBezTo>
                    <a:pt x="3930" y="3582"/>
                    <a:pt x="3918" y="3630"/>
                    <a:pt x="3930" y="3677"/>
                  </a:cubicBezTo>
                  <a:lnTo>
                    <a:pt x="3978" y="4665"/>
                  </a:lnTo>
                  <a:lnTo>
                    <a:pt x="3073" y="4249"/>
                  </a:lnTo>
                  <a:cubicBezTo>
                    <a:pt x="3037" y="4237"/>
                    <a:pt x="3001" y="4237"/>
                    <a:pt x="2954" y="4237"/>
                  </a:cubicBezTo>
                  <a:cubicBezTo>
                    <a:pt x="2799" y="4284"/>
                    <a:pt x="2644" y="4308"/>
                    <a:pt x="2489" y="4308"/>
                  </a:cubicBezTo>
                  <a:lnTo>
                    <a:pt x="2465" y="4308"/>
                  </a:lnTo>
                  <a:cubicBezTo>
                    <a:pt x="2442" y="4309"/>
                    <a:pt x="2418" y="4309"/>
                    <a:pt x="2395" y="4309"/>
                  </a:cubicBezTo>
                  <a:cubicBezTo>
                    <a:pt x="1742" y="4309"/>
                    <a:pt x="1119" y="3991"/>
                    <a:pt x="751" y="3439"/>
                  </a:cubicBezTo>
                  <a:cubicBezTo>
                    <a:pt x="691" y="3344"/>
                    <a:pt x="644" y="3272"/>
                    <a:pt x="596" y="3177"/>
                  </a:cubicBezTo>
                  <a:cubicBezTo>
                    <a:pt x="571" y="3119"/>
                    <a:pt x="512" y="3084"/>
                    <a:pt x="454" y="3084"/>
                  </a:cubicBezTo>
                  <a:cubicBezTo>
                    <a:pt x="429" y="3084"/>
                    <a:pt x="404" y="3091"/>
                    <a:pt x="382" y="3106"/>
                  </a:cubicBezTo>
                  <a:cubicBezTo>
                    <a:pt x="287" y="3153"/>
                    <a:pt x="263" y="3260"/>
                    <a:pt x="298" y="3332"/>
                  </a:cubicBezTo>
                  <a:cubicBezTo>
                    <a:pt x="346" y="3439"/>
                    <a:pt x="406" y="3534"/>
                    <a:pt x="477" y="3630"/>
                  </a:cubicBezTo>
                  <a:cubicBezTo>
                    <a:pt x="894" y="4249"/>
                    <a:pt x="1584" y="4630"/>
                    <a:pt x="2299" y="4653"/>
                  </a:cubicBezTo>
                  <a:cubicBezTo>
                    <a:pt x="2263" y="4868"/>
                    <a:pt x="2251" y="5082"/>
                    <a:pt x="2251" y="5308"/>
                  </a:cubicBezTo>
                  <a:cubicBezTo>
                    <a:pt x="2251" y="5916"/>
                    <a:pt x="2370" y="6499"/>
                    <a:pt x="2608" y="7047"/>
                  </a:cubicBezTo>
                  <a:cubicBezTo>
                    <a:pt x="2632" y="7106"/>
                    <a:pt x="2692" y="7154"/>
                    <a:pt x="2751" y="7154"/>
                  </a:cubicBezTo>
                  <a:cubicBezTo>
                    <a:pt x="2787" y="7154"/>
                    <a:pt x="2799" y="7154"/>
                    <a:pt x="2835" y="7142"/>
                  </a:cubicBezTo>
                  <a:cubicBezTo>
                    <a:pt x="2918" y="7094"/>
                    <a:pt x="2954" y="7011"/>
                    <a:pt x="2918" y="6916"/>
                  </a:cubicBezTo>
                  <a:cubicBezTo>
                    <a:pt x="2692" y="6416"/>
                    <a:pt x="2596" y="5868"/>
                    <a:pt x="2596" y="5308"/>
                  </a:cubicBezTo>
                  <a:cubicBezTo>
                    <a:pt x="2596" y="5082"/>
                    <a:pt x="2608" y="4856"/>
                    <a:pt x="2656" y="4653"/>
                  </a:cubicBezTo>
                  <a:cubicBezTo>
                    <a:pt x="2775" y="4642"/>
                    <a:pt x="2894" y="4630"/>
                    <a:pt x="3013" y="4594"/>
                  </a:cubicBezTo>
                  <a:lnTo>
                    <a:pt x="4108" y="5118"/>
                  </a:lnTo>
                  <a:cubicBezTo>
                    <a:pt x="4144" y="5130"/>
                    <a:pt x="4156" y="5130"/>
                    <a:pt x="4180" y="5130"/>
                  </a:cubicBezTo>
                  <a:cubicBezTo>
                    <a:pt x="4216" y="5130"/>
                    <a:pt x="4239" y="5118"/>
                    <a:pt x="4275" y="5106"/>
                  </a:cubicBezTo>
                  <a:cubicBezTo>
                    <a:pt x="4323" y="5070"/>
                    <a:pt x="4347" y="5011"/>
                    <a:pt x="4347" y="4951"/>
                  </a:cubicBezTo>
                  <a:lnTo>
                    <a:pt x="4287" y="3737"/>
                  </a:lnTo>
                  <a:cubicBezTo>
                    <a:pt x="4716" y="3153"/>
                    <a:pt x="4859" y="2439"/>
                    <a:pt x="4692" y="1772"/>
                  </a:cubicBezTo>
                  <a:cubicBezTo>
                    <a:pt x="5240" y="1475"/>
                    <a:pt x="5847" y="1296"/>
                    <a:pt x="6478" y="1260"/>
                  </a:cubicBezTo>
                  <a:lnTo>
                    <a:pt x="6478" y="5249"/>
                  </a:lnTo>
                  <a:lnTo>
                    <a:pt x="4787" y="7201"/>
                  </a:lnTo>
                  <a:lnTo>
                    <a:pt x="3870" y="8261"/>
                  </a:lnTo>
                  <a:cubicBezTo>
                    <a:pt x="3632" y="8035"/>
                    <a:pt x="3406" y="7785"/>
                    <a:pt x="3239" y="7499"/>
                  </a:cubicBezTo>
                  <a:cubicBezTo>
                    <a:pt x="3208" y="7453"/>
                    <a:pt x="3152" y="7421"/>
                    <a:pt x="3091" y="7421"/>
                  </a:cubicBezTo>
                  <a:cubicBezTo>
                    <a:pt x="3058" y="7421"/>
                    <a:pt x="3023" y="7431"/>
                    <a:pt x="2989" y="7451"/>
                  </a:cubicBezTo>
                  <a:cubicBezTo>
                    <a:pt x="2918" y="7499"/>
                    <a:pt x="2894" y="7606"/>
                    <a:pt x="2954" y="7690"/>
                  </a:cubicBezTo>
                  <a:cubicBezTo>
                    <a:pt x="3168" y="8047"/>
                    <a:pt x="3454" y="8356"/>
                    <a:pt x="3763" y="8642"/>
                  </a:cubicBezTo>
                  <a:cubicBezTo>
                    <a:pt x="4561" y="9333"/>
                    <a:pt x="5585" y="9702"/>
                    <a:pt x="6645" y="9702"/>
                  </a:cubicBezTo>
                  <a:cubicBezTo>
                    <a:pt x="6895" y="9702"/>
                    <a:pt x="7145" y="9690"/>
                    <a:pt x="7383" y="9642"/>
                  </a:cubicBezTo>
                  <a:cubicBezTo>
                    <a:pt x="8395" y="9464"/>
                    <a:pt x="9323" y="8940"/>
                    <a:pt x="9990" y="8154"/>
                  </a:cubicBezTo>
                  <a:cubicBezTo>
                    <a:pt x="10657" y="7368"/>
                    <a:pt x="11026" y="6356"/>
                    <a:pt x="11026" y="5308"/>
                  </a:cubicBezTo>
                  <a:cubicBezTo>
                    <a:pt x="11050" y="5201"/>
                    <a:pt x="10978" y="5130"/>
                    <a:pt x="10871" y="5130"/>
                  </a:cubicBezTo>
                  <a:lnTo>
                    <a:pt x="6823" y="5130"/>
                  </a:lnTo>
                  <a:lnTo>
                    <a:pt x="6823" y="1082"/>
                  </a:lnTo>
                  <a:cubicBezTo>
                    <a:pt x="6823" y="998"/>
                    <a:pt x="6752" y="915"/>
                    <a:pt x="6656" y="915"/>
                  </a:cubicBezTo>
                  <a:cubicBezTo>
                    <a:pt x="5930" y="915"/>
                    <a:pt x="5228" y="1094"/>
                    <a:pt x="4585" y="1439"/>
                  </a:cubicBezTo>
                  <a:cubicBezTo>
                    <a:pt x="4525" y="1308"/>
                    <a:pt x="4454" y="1177"/>
                    <a:pt x="4370" y="1034"/>
                  </a:cubicBezTo>
                  <a:cubicBezTo>
                    <a:pt x="4025" y="522"/>
                    <a:pt x="3489" y="177"/>
                    <a:pt x="2882" y="46"/>
                  </a:cubicBezTo>
                  <a:cubicBezTo>
                    <a:pt x="2725" y="16"/>
                    <a:pt x="2569" y="1"/>
                    <a:pt x="24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9" name="Google Shape;7639;p80"/>
            <p:cNvSpPr/>
            <p:nvPr/>
          </p:nvSpPr>
          <p:spPr>
            <a:xfrm>
              <a:off x="1799129" y="2040738"/>
              <a:ext cx="28322" cy="53571"/>
            </a:xfrm>
            <a:custGeom>
              <a:avLst/>
              <a:gdLst/>
              <a:ahLst/>
              <a:cxnLst/>
              <a:rect l="l" t="t" r="r" b="b"/>
              <a:pathLst>
                <a:path w="894" h="1691" extrusionOk="0">
                  <a:moveTo>
                    <a:pt x="179" y="0"/>
                  </a:moveTo>
                  <a:cubicBezTo>
                    <a:pt x="84" y="0"/>
                    <a:pt x="12" y="72"/>
                    <a:pt x="12" y="155"/>
                  </a:cubicBezTo>
                  <a:cubicBezTo>
                    <a:pt x="12" y="250"/>
                    <a:pt x="84" y="322"/>
                    <a:pt x="179" y="322"/>
                  </a:cubicBezTo>
                  <a:lnTo>
                    <a:pt x="262" y="322"/>
                  </a:lnTo>
                  <a:lnTo>
                    <a:pt x="262" y="1369"/>
                  </a:lnTo>
                  <a:lnTo>
                    <a:pt x="167" y="1369"/>
                  </a:lnTo>
                  <a:cubicBezTo>
                    <a:pt x="72" y="1369"/>
                    <a:pt x="0" y="1441"/>
                    <a:pt x="0" y="1524"/>
                  </a:cubicBezTo>
                  <a:cubicBezTo>
                    <a:pt x="0" y="1619"/>
                    <a:pt x="72" y="1691"/>
                    <a:pt x="167" y="1691"/>
                  </a:cubicBezTo>
                  <a:lnTo>
                    <a:pt x="727" y="1691"/>
                  </a:lnTo>
                  <a:cubicBezTo>
                    <a:pt x="822" y="1691"/>
                    <a:pt x="893" y="1619"/>
                    <a:pt x="893" y="1524"/>
                  </a:cubicBezTo>
                  <a:cubicBezTo>
                    <a:pt x="893" y="1441"/>
                    <a:pt x="834" y="1381"/>
                    <a:pt x="727" y="1381"/>
                  </a:cubicBezTo>
                  <a:lnTo>
                    <a:pt x="608" y="1381"/>
                  </a:lnTo>
                  <a:lnTo>
                    <a:pt x="608" y="155"/>
                  </a:lnTo>
                  <a:cubicBezTo>
                    <a:pt x="608" y="72"/>
                    <a:pt x="536" y="0"/>
                    <a:pt x="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0" name="Google Shape;7640;p80"/>
            <p:cNvSpPr/>
            <p:nvPr/>
          </p:nvSpPr>
          <p:spPr>
            <a:xfrm>
              <a:off x="1802899" y="2024137"/>
              <a:ext cx="16252" cy="15872"/>
            </a:xfrm>
            <a:custGeom>
              <a:avLst/>
              <a:gdLst/>
              <a:ahLst/>
              <a:cxnLst/>
              <a:rect l="l" t="t" r="r" b="b"/>
              <a:pathLst>
                <a:path w="513" h="501" extrusionOk="0">
                  <a:moveTo>
                    <a:pt x="251" y="0"/>
                  </a:moveTo>
                  <a:cubicBezTo>
                    <a:pt x="120" y="0"/>
                    <a:pt x="1" y="107"/>
                    <a:pt x="1" y="250"/>
                  </a:cubicBezTo>
                  <a:cubicBezTo>
                    <a:pt x="1" y="381"/>
                    <a:pt x="108" y="500"/>
                    <a:pt x="251" y="500"/>
                  </a:cubicBezTo>
                  <a:cubicBezTo>
                    <a:pt x="393" y="500"/>
                    <a:pt x="512" y="405"/>
                    <a:pt x="512" y="250"/>
                  </a:cubicBezTo>
                  <a:cubicBezTo>
                    <a:pt x="512" y="119"/>
                    <a:pt x="393"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41" name="Google Shape;7641;p80"/>
          <p:cNvGrpSpPr/>
          <p:nvPr/>
        </p:nvGrpSpPr>
        <p:grpSpPr>
          <a:xfrm>
            <a:off x="848983" y="1989511"/>
            <a:ext cx="369294" cy="304350"/>
            <a:chOff x="848983" y="1989511"/>
            <a:chExt cx="369294" cy="304350"/>
          </a:xfrm>
        </p:grpSpPr>
        <p:sp>
          <p:nvSpPr>
            <p:cNvPr id="7642" name="Google Shape;7642;p80"/>
            <p:cNvSpPr/>
            <p:nvPr/>
          </p:nvSpPr>
          <p:spPr>
            <a:xfrm>
              <a:off x="890483" y="1989511"/>
              <a:ext cx="286704" cy="304350"/>
            </a:xfrm>
            <a:custGeom>
              <a:avLst/>
              <a:gdLst/>
              <a:ahLst/>
              <a:cxnLst/>
              <a:rect l="l" t="t" r="r" b="b"/>
              <a:pathLst>
                <a:path w="9050" h="9607" extrusionOk="0">
                  <a:moveTo>
                    <a:pt x="3798" y="3677"/>
                  </a:moveTo>
                  <a:cubicBezTo>
                    <a:pt x="3831" y="3677"/>
                    <a:pt x="3864" y="3689"/>
                    <a:pt x="3882" y="3713"/>
                  </a:cubicBezTo>
                  <a:cubicBezTo>
                    <a:pt x="3917" y="3736"/>
                    <a:pt x="3929" y="3772"/>
                    <a:pt x="3929" y="3796"/>
                  </a:cubicBezTo>
                  <a:cubicBezTo>
                    <a:pt x="3929" y="3832"/>
                    <a:pt x="3917" y="3879"/>
                    <a:pt x="3882" y="3891"/>
                  </a:cubicBezTo>
                  <a:cubicBezTo>
                    <a:pt x="3864" y="3915"/>
                    <a:pt x="3831" y="3927"/>
                    <a:pt x="3798" y="3927"/>
                  </a:cubicBezTo>
                  <a:cubicBezTo>
                    <a:pt x="3766" y="3927"/>
                    <a:pt x="3733" y="3915"/>
                    <a:pt x="3715" y="3891"/>
                  </a:cubicBezTo>
                  <a:cubicBezTo>
                    <a:pt x="3656" y="3844"/>
                    <a:pt x="3656" y="3760"/>
                    <a:pt x="3715" y="3713"/>
                  </a:cubicBezTo>
                  <a:cubicBezTo>
                    <a:pt x="3733" y="3689"/>
                    <a:pt x="3766" y="3677"/>
                    <a:pt x="3798" y="3677"/>
                  </a:cubicBezTo>
                  <a:close/>
                  <a:moveTo>
                    <a:pt x="5239" y="3665"/>
                  </a:moveTo>
                  <a:cubicBezTo>
                    <a:pt x="5275" y="3665"/>
                    <a:pt x="5299" y="3677"/>
                    <a:pt x="5334" y="3713"/>
                  </a:cubicBezTo>
                  <a:cubicBezTo>
                    <a:pt x="5382" y="3760"/>
                    <a:pt x="5382" y="3844"/>
                    <a:pt x="5334" y="3891"/>
                  </a:cubicBezTo>
                  <a:cubicBezTo>
                    <a:pt x="5310" y="3915"/>
                    <a:pt x="5278" y="3927"/>
                    <a:pt x="5245" y="3927"/>
                  </a:cubicBezTo>
                  <a:cubicBezTo>
                    <a:pt x="5212" y="3927"/>
                    <a:pt x="5180" y="3915"/>
                    <a:pt x="5156" y="3891"/>
                  </a:cubicBezTo>
                  <a:cubicBezTo>
                    <a:pt x="5120" y="3855"/>
                    <a:pt x="5108" y="3832"/>
                    <a:pt x="5108" y="3796"/>
                  </a:cubicBezTo>
                  <a:cubicBezTo>
                    <a:pt x="5108" y="3772"/>
                    <a:pt x="5120" y="3725"/>
                    <a:pt x="5156" y="3713"/>
                  </a:cubicBezTo>
                  <a:cubicBezTo>
                    <a:pt x="5180" y="3677"/>
                    <a:pt x="5215" y="3665"/>
                    <a:pt x="5239" y="3665"/>
                  </a:cubicBezTo>
                  <a:close/>
                  <a:moveTo>
                    <a:pt x="8323" y="4665"/>
                  </a:moveTo>
                  <a:lnTo>
                    <a:pt x="8323" y="4844"/>
                  </a:lnTo>
                  <a:lnTo>
                    <a:pt x="8358" y="4844"/>
                  </a:lnTo>
                  <a:cubicBezTo>
                    <a:pt x="8335" y="5034"/>
                    <a:pt x="8013" y="5332"/>
                    <a:pt x="7108" y="5570"/>
                  </a:cubicBezTo>
                  <a:cubicBezTo>
                    <a:pt x="6394" y="5749"/>
                    <a:pt x="5465" y="5856"/>
                    <a:pt x="4513" y="5856"/>
                  </a:cubicBezTo>
                  <a:cubicBezTo>
                    <a:pt x="3560" y="5856"/>
                    <a:pt x="2643" y="5749"/>
                    <a:pt x="1929" y="5570"/>
                  </a:cubicBezTo>
                  <a:cubicBezTo>
                    <a:pt x="1000" y="5332"/>
                    <a:pt x="679" y="5034"/>
                    <a:pt x="679" y="4844"/>
                  </a:cubicBezTo>
                  <a:lnTo>
                    <a:pt x="679" y="4665"/>
                  </a:lnTo>
                  <a:cubicBezTo>
                    <a:pt x="893" y="4832"/>
                    <a:pt x="1203" y="4975"/>
                    <a:pt x="1631" y="5094"/>
                  </a:cubicBezTo>
                  <a:cubicBezTo>
                    <a:pt x="2393" y="5320"/>
                    <a:pt x="3417" y="5451"/>
                    <a:pt x="4501" y="5451"/>
                  </a:cubicBezTo>
                  <a:cubicBezTo>
                    <a:pt x="5584" y="5451"/>
                    <a:pt x="6608" y="5332"/>
                    <a:pt x="7370" y="5094"/>
                  </a:cubicBezTo>
                  <a:cubicBezTo>
                    <a:pt x="7787" y="4975"/>
                    <a:pt x="8097" y="4832"/>
                    <a:pt x="8323" y="4665"/>
                  </a:cubicBezTo>
                  <a:close/>
                  <a:moveTo>
                    <a:pt x="8358" y="5403"/>
                  </a:moveTo>
                  <a:lnTo>
                    <a:pt x="8358" y="8249"/>
                  </a:lnTo>
                  <a:cubicBezTo>
                    <a:pt x="8358" y="8439"/>
                    <a:pt x="8025" y="8713"/>
                    <a:pt x="7311" y="8916"/>
                  </a:cubicBezTo>
                  <a:lnTo>
                    <a:pt x="7311" y="5868"/>
                  </a:lnTo>
                  <a:cubicBezTo>
                    <a:pt x="7680" y="5760"/>
                    <a:pt x="8073" y="5618"/>
                    <a:pt x="8358" y="5403"/>
                  </a:cubicBezTo>
                  <a:close/>
                  <a:moveTo>
                    <a:pt x="715" y="5379"/>
                  </a:moveTo>
                  <a:cubicBezTo>
                    <a:pt x="953" y="5558"/>
                    <a:pt x="1298" y="5701"/>
                    <a:pt x="1751" y="5820"/>
                  </a:cubicBezTo>
                  <a:lnTo>
                    <a:pt x="1751" y="6951"/>
                  </a:lnTo>
                  <a:cubicBezTo>
                    <a:pt x="1751" y="7046"/>
                    <a:pt x="1822" y="7118"/>
                    <a:pt x="1905" y="7118"/>
                  </a:cubicBezTo>
                  <a:cubicBezTo>
                    <a:pt x="2001" y="7118"/>
                    <a:pt x="2072" y="7046"/>
                    <a:pt x="2072" y="6951"/>
                  </a:cubicBezTo>
                  <a:lnTo>
                    <a:pt x="2072" y="5915"/>
                  </a:lnTo>
                  <a:cubicBezTo>
                    <a:pt x="2727" y="6058"/>
                    <a:pt x="3536" y="6153"/>
                    <a:pt x="4370" y="6153"/>
                  </a:cubicBezTo>
                  <a:lnTo>
                    <a:pt x="4346" y="9249"/>
                  </a:lnTo>
                  <a:cubicBezTo>
                    <a:pt x="4203" y="9249"/>
                    <a:pt x="4048" y="9249"/>
                    <a:pt x="3906" y="9225"/>
                  </a:cubicBezTo>
                  <a:cubicBezTo>
                    <a:pt x="3334" y="9201"/>
                    <a:pt x="2822" y="9142"/>
                    <a:pt x="2358" y="9059"/>
                  </a:cubicBezTo>
                  <a:cubicBezTo>
                    <a:pt x="2262" y="9035"/>
                    <a:pt x="2167" y="9011"/>
                    <a:pt x="2072" y="8999"/>
                  </a:cubicBezTo>
                  <a:lnTo>
                    <a:pt x="2072" y="7689"/>
                  </a:lnTo>
                  <a:cubicBezTo>
                    <a:pt x="2072" y="7594"/>
                    <a:pt x="2001" y="7523"/>
                    <a:pt x="1905" y="7511"/>
                  </a:cubicBezTo>
                  <a:cubicBezTo>
                    <a:pt x="1822" y="7511"/>
                    <a:pt x="1751" y="7582"/>
                    <a:pt x="1751" y="7665"/>
                  </a:cubicBezTo>
                  <a:lnTo>
                    <a:pt x="1751" y="8892"/>
                  </a:lnTo>
                  <a:cubicBezTo>
                    <a:pt x="1655" y="8856"/>
                    <a:pt x="1548" y="8832"/>
                    <a:pt x="1477" y="8797"/>
                  </a:cubicBezTo>
                  <a:cubicBezTo>
                    <a:pt x="1000" y="8618"/>
                    <a:pt x="715" y="8416"/>
                    <a:pt x="715" y="8225"/>
                  </a:cubicBezTo>
                  <a:lnTo>
                    <a:pt x="715" y="5379"/>
                  </a:lnTo>
                  <a:close/>
                  <a:moveTo>
                    <a:pt x="8870" y="1"/>
                  </a:moveTo>
                  <a:cubicBezTo>
                    <a:pt x="8826" y="1"/>
                    <a:pt x="8781" y="16"/>
                    <a:pt x="8751" y="45"/>
                  </a:cubicBezTo>
                  <a:lnTo>
                    <a:pt x="5977" y="2832"/>
                  </a:lnTo>
                  <a:cubicBezTo>
                    <a:pt x="5680" y="2808"/>
                    <a:pt x="5358" y="2772"/>
                    <a:pt x="5049" y="2760"/>
                  </a:cubicBezTo>
                  <a:cubicBezTo>
                    <a:pt x="4965" y="2760"/>
                    <a:pt x="4870" y="2832"/>
                    <a:pt x="4870" y="2927"/>
                  </a:cubicBezTo>
                  <a:cubicBezTo>
                    <a:pt x="4870" y="3010"/>
                    <a:pt x="4941" y="3105"/>
                    <a:pt x="5037" y="3105"/>
                  </a:cubicBezTo>
                  <a:cubicBezTo>
                    <a:pt x="5263" y="3117"/>
                    <a:pt x="5465" y="3117"/>
                    <a:pt x="5656" y="3141"/>
                  </a:cubicBezTo>
                  <a:lnTo>
                    <a:pt x="5441" y="3367"/>
                  </a:lnTo>
                  <a:cubicBezTo>
                    <a:pt x="5379" y="3342"/>
                    <a:pt x="5311" y="3329"/>
                    <a:pt x="5245" y="3329"/>
                  </a:cubicBezTo>
                  <a:cubicBezTo>
                    <a:pt x="5122" y="3329"/>
                    <a:pt x="5002" y="3374"/>
                    <a:pt x="4918" y="3474"/>
                  </a:cubicBezTo>
                  <a:cubicBezTo>
                    <a:pt x="4822" y="3558"/>
                    <a:pt x="4787" y="3677"/>
                    <a:pt x="4787" y="3796"/>
                  </a:cubicBezTo>
                  <a:cubicBezTo>
                    <a:pt x="4787" y="3915"/>
                    <a:pt x="4822" y="4034"/>
                    <a:pt x="4918" y="4129"/>
                  </a:cubicBezTo>
                  <a:cubicBezTo>
                    <a:pt x="5001" y="4213"/>
                    <a:pt x="5120" y="4260"/>
                    <a:pt x="5239" y="4260"/>
                  </a:cubicBezTo>
                  <a:cubicBezTo>
                    <a:pt x="5358" y="4260"/>
                    <a:pt x="5477" y="4213"/>
                    <a:pt x="5572" y="4129"/>
                  </a:cubicBezTo>
                  <a:cubicBezTo>
                    <a:pt x="5703" y="3998"/>
                    <a:pt x="5751" y="3784"/>
                    <a:pt x="5668" y="3605"/>
                  </a:cubicBezTo>
                  <a:lnTo>
                    <a:pt x="6096" y="3189"/>
                  </a:lnTo>
                  <a:cubicBezTo>
                    <a:pt x="7561" y="3379"/>
                    <a:pt x="8347" y="3796"/>
                    <a:pt x="8347" y="4094"/>
                  </a:cubicBezTo>
                  <a:cubicBezTo>
                    <a:pt x="8347" y="4510"/>
                    <a:pt x="6894" y="5106"/>
                    <a:pt x="4525" y="5106"/>
                  </a:cubicBezTo>
                  <a:cubicBezTo>
                    <a:pt x="2167" y="5106"/>
                    <a:pt x="703" y="4534"/>
                    <a:pt x="703" y="4094"/>
                  </a:cubicBezTo>
                  <a:cubicBezTo>
                    <a:pt x="703" y="3784"/>
                    <a:pt x="1489" y="3367"/>
                    <a:pt x="2965" y="3189"/>
                  </a:cubicBezTo>
                  <a:lnTo>
                    <a:pt x="3394" y="3617"/>
                  </a:lnTo>
                  <a:cubicBezTo>
                    <a:pt x="3322" y="3796"/>
                    <a:pt x="3358" y="4010"/>
                    <a:pt x="3501" y="4141"/>
                  </a:cubicBezTo>
                  <a:cubicBezTo>
                    <a:pt x="3584" y="4236"/>
                    <a:pt x="3715" y="4272"/>
                    <a:pt x="3822" y="4272"/>
                  </a:cubicBezTo>
                  <a:cubicBezTo>
                    <a:pt x="3953" y="4272"/>
                    <a:pt x="4060" y="4225"/>
                    <a:pt x="4156" y="4141"/>
                  </a:cubicBezTo>
                  <a:cubicBezTo>
                    <a:pt x="4239" y="4046"/>
                    <a:pt x="4287" y="3939"/>
                    <a:pt x="4287" y="3820"/>
                  </a:cubicBezTo>
                  <a:cubicBezTo>
                    <a:pt x="4287" y="3701"/>
                    <a:pt x="4239" y="3570"/>
                    <a:pt x="4156" y="3486"/>
                  </a:cubicBezTo>
                  <a:cubicBezTo>
                    <a:pt x="4066" y="3397"/>
                    <a:pt x="3937" y="3346"/>
                    <a:pt x="3807" y="3346"/>
                  </a:cubicBezTo>
                  <a:cubicBezTo>
                    <a:pt x="3748" y="3346"/>
                    <a:pt x="3688" y="3357"/>
                    <a:pt x="3632" y="3379"/>
                  </a:cubicBezTo>
                  <a:lnTo>
                    <a:pt x="3405" y="3165"/>
                  </a:lnTo>
                  <a:cubicBezTo>
                    <a:pt x="3703" y="3129"/>
                    <a:pt x="4048" y="3117"/>
                    <a:pt x="4394" y="3117"/>
                  </a:cubicBezTo>
                  <a:cubicBezTo>
                    <a:pt x="4477" y="3117"/>
                    <a:pt x="4560" y="3046"/>
                    <a:pt x="4560" y="2939"/>
                  </a:cubicBezTo>
                  <a:cubicBezTo>
                    <a:pt x="4560" y="2843"/>
                    <a:pt x="4477" y="2772"/>
                    <a:pt x="4382" y="2772"/>
                  </a:cubicBezTo>
                  <a:cubicBezTo>
                    <a:pt x="3941" y="2772"/>
                    <a:pt x="3501" y="2808"/>
                    <a:pt x="3084" y="2843"/>
                  </a:cubicBezTo>
                  <a:lnTo>
                    <a:pt x="298" y="69"/>
                  </a:lnTo>
                  <a:cubicBezTo>
                    <a:pt x="268" y="40"/>
                    <a:pt x="224" y="25"/>
                    <a:pt x="179" y="25"/>
                  </a:cubicBezTo>
                  <a:cubicBezTo>
                    <a:pt x="134" y="25"/>
                    <a:pt x="90" y="40"/>
                    <a:pt x="60" y="69"/>
                  </a:cubicBezTo>
                  <a:cubicBezTo>
                    <a:pt x="0" y="129"/>
                    <a:pt x="0" y="248"/>
                    <a:pt x="60" y="307"/>
                  </a:cubicBezTo>
                  <a:lnTo>
                    <a:pt x="2667" y="2903"/>
                  </a:lnTo>
                  <a:cubicBezTo>
                    <a:pt x="1370" y="3105"/>
                    <a:pt x="357" y="3522"/>
                    <a:pt x="357" y="4117"/>
                  </a:cubicBezTo>
                  <a:lnTo>
                    <a:pt x="357" y="4415"/>
                  </a:lnTo>
                  <a:lnTo>
                    <a:pt x="357" y="4856"/>
                  </a:lnTo>
                  <a:lnTo>
                    <a:pt x="357" y="8261"/>
                  </a:lnTo>
                  <a:cubicBezTo>
                    <a:pt x="357" y="8499"/>
                    <a:pt x="524" y="8856"/>
                    <a:pt x="1346" y="9154"/>
                  </a:cubicBezTo>
                  <a:cubicBezTo>
                    <a:pt x="1608" y="9261"/>
                    <a:pt x="1941" y="9332"/>
                    <a:pt x="2298" y="9416"/>
                  </a:cubicBezTo>
                  <a:cubicBezTo>
                    <a:pt x="2786" y="9499"/>
                    <a:pt x="3322" y="9570"/>
                    <a:pt x="3906" y="9594"/>
                  </a:cubicBezTo>
                  <a:cubicBezTo>
                    <a:pt x="4108" y="9606"/>
                    <a:pt x="4334" y="9606"/>
                    <a:pt x="4548" y="9606"/>
                  </a:cubicBezTo>
                  <a:cubicBezTo>
                    <a:pt x="4965" y="9606"/>
                    <a:pt x="5382" y="9594"/>
                    <a:pt x="5775" y="9547"/>
                  </a:cubicBezTo>
                  <a:cubicBezTo>
                    <a:pt x="5870" y="9535"/>
                    <a:pt x="5942" y="9451"/>
                    <a:pt x="5930" y="9368"/>
                  </a:cubicBezTo>
                  <a:cubicBezTo>
                    <a:pt x="5919" y="9280"/>
                    <a:pt x="5846" y="9212"/>
                    <a:pt x="5769" y="9212"/>
                  </a:cubicBezTo>
                  <a:cubicBezTo>
                    <a:pt x="5763" y="9212"/>
                    <a:pt x="5757" y="9212"/>
                    <a:pt x="5751" y="9213"/>
                  </a:cubicBezTo>
                  <a:cubicBezTo>
                    <a:pt x="5406" y="9249"/>
                    <a:pt x="5060" y="9261"/>
                    <a:pt x="4703" y="9273"/>
                  </a:cubicBezTo>
                  <a:lnTo>
                    <a:pt x="4703" y="6213"/>
                  </a:lnTo>
                  <a:cubicBezTo>
                    <a:pt x="5537" y="6201"/>
                    <a:pt x="6334" y="6118"/>
                    <a:pt x="7001" y="5975"/>
                  </a:cubicBezTo>
                  <a:lnTo>
                    <a:pt x="7001" y="9035"/>
                  </a:lnTo>
                  <a:cubicBezTo>
                    <a:pt x="6823" y="9082"/>
                    <a:pt x="6632" y="9118"/>
                    <a:pt x="6406" y="9154"/>
                  </a:cubicBezTo>
                  <a:cubicBezTo>
                    <a:pt x="6311" y="9178"/>
                    <a:pt x="6251" y="9261"/>
                    <a:pt x="6251" y="9356"/>
                  </a:cubicBezTo>
                  <a:cubicBezTo>
                    <a:pt x="6275" y="9440"/>
                    <a:pt x="6346" y="9499"/>
                    <a:pt x="6418" y="9499"/>
                  </a:cubicBezTo>
                  <a:lnTo>
                    <a:pt x="6453" y="9499"/>
                  </a:lnTo>
                  <a:cubicBezTo>
                    <a:pt x="6644" y="9475"/>
                    <a:pt x="6906" y="9428"/>
                    <a:pt x="7180" y="9356"/>
                  </a:cubicBezTo>
                  <a:cubicBezTo>
                    <a:pt x="7192" y="9356"/>
                    <a:pt x="7192" y="9356"/>
                    <a:pt x="7204" y="9332"/>
                  </a:cubicBezTo>
                  <a:cubicBezTo>
                    <a:pt x="7906" y="9154"/>
                    <a:pt x="8692" y="8832"/>
                    <a:pt x="8692" y="8297"/>
                  </a:cubicBezTo>
                  <a:lnTo>
                    <a:pt x="8692" y="4903"/>
                  </a:lnTo>
                  <a:lnTo>
                    <a:pt x="8692" y="4891"/>
                  </a:lnTo>
                  <a:lnTo>
                    <a:pt x="8692" y="4141"/>
                  </a:lnTo>
                  <a:cubicBezTo>
                    <a:pt x="8692" y="3772"/>
                    <a:pt x="8311" y="3439"/>
                    <a:pt x="7585" y="3201"/>
                  </a:cubicBezTo>
                  <a:cubicBezTo>
                    <a:pt x="7239" y="3082"/>
                    <a:pt x="6834" y="2998"/>
                    <a:pt x="6406" y="2939"/>
                  </a:cubicBezTo>
                  <a:lnTo>
                    <a:pt x="9013" y="331"/>
                  </a:lnTo>
                  <a:cubicBezTo>
                    <a:pt x="9049" y="224"/>
                    <a:pt x="9049" y="105"/>
                    <a:pt x="8990" y="45"/>
                  </a:cubicBezTo>
                  <a:cubicBezTo>
                    <a:pt x="8960" y="16"/>
                    <a:pt x="8915" y="1"/>
                    <a:pt x="8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3" name="Google Shape;7643;p80"/>
            <p:cNvSpPr/>
            <p:nvPr/>
          </p:nvSpPr>
          <p:spPr>
            <a:xfrm>
              <a:off x="882943" y="2031107"/>
              <a:ext cx="42641" cy="56802"/>
            </a:xfrm>
            <a:custGeom>
              <a:avLst/>
              <a:gdLst/>
              <a:ahLst/>
              <a:cxnLst/>
              <a:rect l="l" t="t" r="r" b="b"/>
              <a:pathLst>
                <a:path w="1346" h="1793" extrusionOk="0">
                  <a:moveTo>
                    <a:pt x="195" y="0"/>
                  </a:moveTo>
                  <a:cubicBezTo>
                    <a:pt x="163" y="0"/>
                    <a:pt x="132" y="9"/>
                    <a:pt x="107" y="30"/>
                  </a:cubicBezTo>
                  <a:cubicBezTo>
                    <a:pt x="36" y="78"/>
                    <a:pt x="0" y="197"/>
                    <a:pt x="60" y="268"/>
                  </a:cubicBezTo>
                  <a:lnTo>
                    <a:pt x="1000" y="1709"/>
                  </a:lnTo>
                  <a:cubicBezTo>
                    <a:pt x="1036" y="1757"/>
                    <a:pt x="1096" y="1792"/>
                    <a:pt x="1155" y="1792"/>
                  </a:cubicBezTo>
                  <a:cubicBezTo>
                    <a:pt x="1179" y="1792"/>
                    <a:pt x="1215" y="1769"/>
                    <a:pt x="1238" y="1757"/>
                  </a:cubicBezTo>
                  <a:cubicBezTo>
                    <a:pt x="1310" y="1697"/>
                    <a:pt x="1346" y="1590"/>
                    <a:pt x="1286" y="1519"/>
                  </a:cubicBezTo>
                  <a:lnTo>
                    <a:pt x="345" y="78"/>
                  </a:lnTo>
                  <a:cubicBezTo>
                    <a:pt x="315" y="32"/>
                    <a:pt x="254"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4" name="Google Shape;7644;p80"/>
            <p:cNvSpPr/>
            <p:nvPr/>
          </p:nvSpPr>
          <p:spPr>
            <a:xfrm>
              <a:off x="848983" y="2072354"/>
              <a:ext cx="59622" cy="30635"/>
            </a:xfrm>
            <a:custGeom>
              <a:avLst/>
              <a:gdLst/>
              <a:ahLst/>
              <a:cxnLst/>
              <a:rect l="l" t="t" r="r" b="b"/>
              <a:pathLst>
                <a:path w="1882" h="967" extrusionOk="0">
                  <a:moveTo>
                    <a:pt x="187" y="0"/>
                  </a:moveTo>
                  <a:cubicBezTo>
                    <a:pt x="117" y="0"/>
                    <a:pt x="54" y="36"/>
                    <a:pt x="36" y="97"/>
                  </a:cubicBezTo>
                  <a:cubicBezTo>
                    <a:pt x="1" y="193"/>
                    <a:pt x="36" y="288"/>
                    <a:pt x="120" y="324"/>
                  </a:cubicBezTo>
                  <a:lnTo>
                    <a:pt x="1608" y="943"/>
                  </a:lnTo>
                  <a:cubicBezTo>
                    <a:pt x="1620" y="967"/>
                    <a:pt x="1656" y="967"/>
                    <a:pt x="1667" y="967"/>
                  </a:cubicBezTo>
                  <a:cubicBezTo>
                    <a:pt x="1727" y="967"/>
                    <a:pt x="1810" y="919"/>
                    <a:pt x="1834" y="859"/>
                  </a:cubicBezTo>
                  <a:cubicBezTo>
                    <a:pt x="1882" y="764"/>
                    <a:pt x="1834" y="669"/>
                    <a:pt x="1751" y="633"/>
                  </a:cubicBezTo>
                  <a:lnTo>
                    <a:pt x="263" y="14"/>
                  </a:lnTo>
                  <a:cubicBezTo>
                    <a:pt x="238" y="5"/>
                    <a:pt x="212" y="0"/>
                    <a:pt x="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5" name="Google Shape;7645;p80"/>
            <p:cNvSpPr/>
            <p:nvPr/>
          </p:nvSpPr>
          <p:spPr>
            <a:xfrm>
              <a:off x="1142054" y="2031265"/>
              <a:ext cx="41913" cy="56644"/>
            </a:xfrm>
            <a:custGeom>
              <a:avLst/>
              <a:gdLst/>
              <a:ahLst/>
              <a:cxnLst/>
              <a:rect l="l" t="t" r="r" b="b"/>
              <a:pathLst>
                <a:path w="1323" h="1788" extrusionOk="0">
                  <a:moveTo>
                    <a:pt x="1130" y="0"/>
                  </a:moveTo>
                  <a:cubicBezTo>
                    <a:pt x="1074" y="0"/>
                    <a:pt x="1016" y="27"/>
                    <a:pt x="977" y="73"/>
                  </a:cubicBezTo>
                  <a:lnTo>
                    <a:pt x="36" y="1514"/>
                  </a:lnTo>
                  <a:cubicBezTo>
                    <a:pt x="1" y="1585"/>
                    <a:pt x="13" y="1692"/>
                    <a:pt x="84" y="1752"/>
                  </a:cubicBezTo>
                  <a:cubicBezTo>
                    <a:pt x="120" y="1764"/>
                    <a:pt x="144" y="1787"/>
                    <a:pt x="179" y="1787"/>
                  </a:cubicBezTo>
                  <a:cubicBezTo>
                    <a:pt x="239" y="1787"/>
                    <a:pt x="275" y="1752"/>
                    <a:pt x="322" y="1704"/>
                  </a:cubicBezTo>
                  <a:lnTo>
                    <a:pt x="1263" y="263"/>
                  </a:lnTo>
                  <a:cubicBezTo>
                    <a:pt x="1322" y="180"/>
                    <a:pt x="1287" y="73"/>
                    <a:pt x="1215" y="25"/>
                  </a:cubicBezTo>
                  <a:cubicBezTo>
                    <a:pt x="1190" y="8"/>
                    <a:pt x="1160" y="0"/>
                    <a:pt x="11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6" name="Google Shape;7646;p80"/>
            <p:cNvSpPr/>
            <p:nvPr/>
          </p:nvSpPr>
          <p:spPr>
            <a:xfrm>
              <a:off x="1158274" y="2072196"/>
              <a:ext cx="60002" cy="30413"/>
            </a:xfrm>
            <a:custGeom>
              <a:avLst/>
              <a:gdLst/>
              <a:ahLst/>
              <a:cxnLst/>
              <a:rect l="l" t="t" r="r" b="b"/>
              <a:pathLst>
                <a:path w="1894" h="960" extrusionOk="0">
                  <a:moveTo>
                    <a:pt x="1703" y="0"/>
                  </a:moveTo>
                  <a:cubicBezTo>
                    <a:pt x="1679" y="0"/>
                    <a:pt x="1655" y="6"/>
                    <a:pt x="1632" y="19"/>
                  </a:cubicBezTo>
                  <a:lnTo>
                    <a:pt x="144" y="638"/>
                  </a:lnTo>
                  <a:cubicBezTo>
                    <a:pt x="48" y="662"/>
                    <a:pt x="1" y="769"/>
                    <a:pt x="48" y="864"/>
                  </a:cubicBezTo>
                  <a:cubicBezTo>
                    <a:pt x="84" y="924"/>
                    <a:pt x="144" y="960"/>
                    <a:pt x="215" y="960"/>
                  </a:cubicBezTo>
                  <a:cubicBezTo>
                    <a:pt x="227" y="960"/>
                    <a:pt x="263" y="960"/>
                    <a:pt x="275" y="948"/>
                  </a:cubicBezTo>
                  <a:lnTo>
                    <a:pt x="1763" y="329"/>
                  </a:lnTo>
                  <a:cubicBezTo>
                    <a:pt x="1846" y="293"/>
                    <a:pt x="1894" y="198"/>
                    <a:pt x="1846" y="102"/>
                  </a:cubicBezTo>
                  <a:cubicBezTo>
                    <a:pt x="1829" y="42"/>
                    <a:pt x="1768"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47" name="Google Shape;7647;p80"/>
          <p:cNvGrpSpPr/>
          <p:nvPr/>
        </p:nvGrpSpPr>
        <p:grpSpPr>
          <a:xfrm>
            <a:off x="3074027" y="1983777"/>
            <a:ext cx="380604" cy="313854"/>
            <a:chOff x="3074027" y="1983777"/>
            <a:chExt cx="380604" cy="313854"/>
          </a:xfrm>
        </p:grpSpPr>
        <p:sp>
          <p:nvSpPr>
            <p:cNvPr id="7648" name="Google Shape;7648;p80"/>
            <p:cNvSpPr/>
            <p:nvPr/>
          </p:nvSpPr>
          <p:spPr>
            <a:xfrm>
              <a:off x="3130608" y="1984886"/>
              <a:ext cx="324023" cy="312745"/>
            </a:xfrm>
            <a:custGeom>
              <a:avLst/>
              <a:gdLst/>
              <a:ahLst/>
              <a:cxnLst/>
              <a:rect l="l" t="t" r="r" b="b"/>
              <a:pathLst>
                <a:path w="10228" h="9872" extrusionOk="0">
                  <a:moveTo>
                    <a:pt x="3918" y="5704"/>
                  </a:moveTo>
                  <a:cubicBezTo>
                    <a:pt x="3941" y="5752"/>
                    <a:pt x="3989" y="5811"/>
                    <a:pt x="4049" y="5847"/>
                  </a:cubicBezTo>
                  <a:cubicBezTo>
                    <a:pt x="4096" y="5895"/>
                    <a:pt x="4156" y="5942"/>
                    <a:pt x="4203" y="5990"/>
                  </a:cubicBezTo>
                  <a:lnTo>
                    <a:pt x="3430" y="6764"/>
                  </a:lnTo>
                  <a:lnTo>
                    <a:pt x="3144" y="6478"/>
                  </a:lnTo>
                  <a:lnTo>
                    <a:pt x="3918" y="5704"/>
                  </a:lnTo>
                  <a:close/>
                  <a:moveTo>
                    <a:pt x="6466" y="1"/>
                  </a:moveTo>
                  <a:cubicBezTo>
                    <a:pt x="5537" y="1"/>
                    <a:pt x="4692" y="358"/>
                    <a:pt x="4037" y="1001"/>
                  </a:cubicBezTo>
                  <a:cubicBezTo>
                    <a:pt x="3394" y="1644"/>
                    <a:pt x="3037" y="2501"/>
                    <a:pt x="3037" y="3430"/>
                  </a:cubicBezTo>
                  <a:cubicBezTo>
                    <a:pt x="3037" y="4156"/>
                    <a:pt x="3263" y="4859"/>
                    <a:pt x="3691" y="5430"/>
                  </a:cubicBezTo>
                  <a:lnTo>
                    <a:pt x="2894" y="6240"/>
                  </a:lnTo>
                  <a:lnTo>
                    <a:pt x="2846" y="6192"/>
                  </a:lnTo>
                  <a:cubicBezTo>
                    <a:pt x="2816" y="6162"/>
                    <a:pt x="2772" y="6148"/>
                    <a:pt x="2727" y="6148"/>
                  </a:cubicBezTo>
                  <a:cubicBezTo>
                    <a:pt x="2682" y="6148"/>
                    <a:pt x="2638" y="6162"/>
                    <a:pt x="2608" y="6192"/>
                  </a:cubicBezTo>
                  <a:lnTo>
                    <a:pt x="1501" y="7288"/>
                  </a:lnTo>
                  <a:cubicBezTo>
                    <a:pt x="1441" y="7347"/>
                    <a:pt x="1441" y="7466"/>
                    <a:pt x="1501" y="7538"/>
                  </a:cubicBezTo>
                  <a:cubicBezTo>
                    <a:pt x="1530" y="7561"/>
                    <a:pt x="1575" y="7573"/>
                    <a:pt x="1620" y="7573"/>
                  </a:cubicBezTo>
                  <a:cubicBezTo>
                    <a:pt x="1664" y="7573"/>
                    <a:pt x="1709" y="7561"/>
                    <a:pt x="1739" y="7538"/>
                  </a:cubicBezTo>
                  <a:lnTo>
                    <a:pt x="2727" y="6549"/>
                  </a:lnTo>
                  <a:lnTo>
                    <a:pt x="2775" y="6597"/>
                  </a:lnTo>
                  <a:lnTo>
                    <a:pt x="3287" y="7121"/>
                  </a:lnTo>
                  <a:lnTo>
                    <a:pt x="3334" y="7157"/>
                  </a:lnTo>
                  <a:lnTo>
                    <a:pt x="1048" y="9455"/>
                  </a:lnTo>
                  <a:lnTo>
                    <a:pt x="417" y="8824"/>
                  </a:lnTo>
                  <a:lnTo>
                    <a:pt x="1251" y="7990"/>
                  </a:lnTo>
                  <a:cubicBezTo>
                    <a:pt x="1310" y="7931"/>
                    <a:pt x="1310" y="7811"/>
                    <a:pt x="1251" y="7752"/>
                  </a:cubicBezTo>
                  <a:cubicBezTo>
                    <a:pt x="1221" y="7722"/>
                    <a:pt x="1176" y="7707"/>
                    <a:pt x="1132" y="7707"/>
                  </a:cubicBezTo>
                  <a:cubicBezTo>
                    <a:pt x="1087" y="7707"/>
                    <a:pt x="1042" y="7722"/>
                    <a:pt x="1013" y="7752"/>
                  </a:cubicBezTo>
                  <a:lnTo>
                    <a:pt x="48" y="8716"/>
                  </a:lnTo>
                  <a:cubicBezTo>
                    <a:pt x="12" y="8752"/>
                    <a:pt x="1" y="8800"/>
                    <a:pt x="1" y="8835"/>
                  </a:cubicBezTo>
                  <a:cubicBezTo>
                    <a:pt x="1" y="8883"/>
                    <a:pt x="12" y="8931"/>
                    <a:pt x="48" y="8954"/>
                  </a:cubicBezTo>
                  <a:lnTo>
                    <a:pt x="905" y="9824"/>
                  </a:lnTo>
                  <a:cubicBezTo>
                    <a:pt x="941" y="9847"/>
                    <a:pt x="989" y="9871"/>
                    <a:pt x="1024" y="9871"/>
                  </a:cubicBezTo>
                  <a:cubicBezTo>
                    <a:pt x="1072" y="9871"/>
                    <a:pt x="1120" y="9847"/>
                    <a:pt x="1144" y="9824"/>
                  </a:cubicBezTo>
                  <a:lnTo>
                    <a:pt x="3691" y="7276"/>
                  </a:lnTo>
                  <a:cubicBezTo>
                    <a:pt x="3727" y="7252"/>
                    <a:pt x="3739" y="7204"/>
                    <a:pt x="3739" y="7157"/>
                  </a:cubicBezTo>
                  <a:cubicBezTo>
                    <a:pt x="3739" y="7109"/>
                    <a:pt x="3715" y="7073"/>
                    <a:pt x="3691" y="7038"/>
                  </a:cubicBezTo>
                  <a:lnTo>
                    <a:pt x="3644" y="6990"/>
                  </a:lnTo>
                  <a:lnTo>
                    <a:pt x="4453" y="6192"/>
                  </a:lnTo>
                  <a:cubicBezTo>
                    <a:pt x="4942" y="6549"/>
                    <a:pt x="5537" y="6776"/>
                    <a:pt x="6144" y="6835"/>
                  </a:cubicBezTo>
                  <a:lnTo>
                    <a:pt x="6168" y="6835"/>
                  </a:lnTo>
                  <a:cubicBezTo>
                    <a:pt x="6251" y="6835"/>
                    <a:pt x="6323" y="6776"/>
                    <a:pt x="6323" y="6680"/>
                  </a:cubicBezTo>
                  <a:cubicBezTo>
                    <a:pt x="6347" y="6597"/>
                    <a:pt x="6263" y="6502"/>
                    <a:pt x="6180" y="6502"/>
                  </a:cubicBezTo>
                  <a:cubicBezTo>
                    <a:pt x="5465" y="6442"/>
                    <a:pt x="4799" y="6121"/>
                    <a:pt x="4287" y="5609"/>
                  </a:cubicBezTo>
                  <a:cubicBezTo>
                    <a:pt x="4192" y="5525"/>
                    <a:pt x="4120" y="5430"/>
                    <a:pt x="4049" y="5347"/>
                  </a:cubicBezTo>
                  <a:cubicBezTo>
                    <a:pt x="3620" y="4787"/>
                    <a:pt x="3382" y="4132"/>
                    <a:pt x="3382" y="3418"/>
                  </a:cubicBezTo>
                  <a:cubicBezTo>
                    <a:pt x="3382" y="2608"/>
                    <a:pt x="3703" y="1835"/>
                    <a:pt x="4287" y="1239"/>
                  </a:cubicBezTo>
                  <a:cubicBezTo>
                    <a:pt x="4870" y="656"/>
                    <a:pt x="5644" y="322"/>
                    <a:pt x="6478" y="322"/>
                  </a:cubicBezTo>
                  <a:cubicBezTo>
                    <a:pt x="7299" y="322"/>
                    <a:pt x="8073" y="656"/>
                    <a:pt x="8668" y="1239"/>
                  </a:cubicBezTo>
                  <a:cubicBezTo>
                    <a:pt x="9871" y="2442"/>
                    <a:pt x="9871" y="4394"/>
                    <a:pt x="8668" y="5597"/>
                  </a:cubicBezTo>
                  <a:cubicBezTo>
                    <a:pt x="8156" y="6097"/>
                    <a:pt x="7537" y="6395"/>
                    <a:pt x="6835" y="6478"/>
                  </a:cubicBezTo>
                  <a:cubicBezTo>
                    <a:pt x="6739" y="6490"/>
                    <a:pt x="6668" y="6561"/>
                    <a:pt x="6680" y="6668"/>
                  </a:cubicBezTo>
                  <a:cubicBezTo>
                    <a:pt x="6702" y="6757"/>
                    <a:pt x="6765" y="6825"/>
                    <a:pt x="6859" y="6825"/>
                  </a:cubicBezTo>
                  <a:cubicBezTo>
                    <a:pt x="6867" y="6825"/>
                    <a:pt x="6874" y="6824"/>
                    <a:pt x="6882" y="6823"/>
                  </a:cubicBezTo>
                  <a:cubicBezTo>
                    <a:pt x="7656" y="6728"/>
                    <a:pt x="8371" y="6383"/>
                    <a:pt x="8918" y="5835"/>
                  </a:cubicBezTo>
                  <a:cubicBezTo>
                    <a:pt x="10228" y="4513"/>
                    <a:pt x="10228" y="2335"/>
                    <a:pt x="8883" y="1001"/>
                  </a:cubicBezTo>
                  <a:cubicBezTo>
                    <a:pt x="8252" y="358"/>
                    <a:pt x="7382" y="1"/>
                    <a:pt x="64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9" name="Google Shape;7649;p80"/>
            <p:cNvSpPr/>
            <p:nvPr/>
          </p:nvSpPr>
          <p:spPr>
            <a:xfrm>
              <a:off x="3243008" y="2008678"/>
              <a:ext cx="185613" cy="169741"/>
            </a:xfrm>
            <a:custGeom>
              <a:avLst/>
              <a:gdLst/>
              <a:ahLst/>
              <a:cxnLst/>
              <a:rect l="l" t="t" r="r" b="b"/>
              <a:pathLst>
                <a:path w="5859" h="5358" extrusionOk="0">
                  <a:moveTo>
                    <a:pt x="2918" y="333"/>
                  </a:moveTo>
                  <a:cubicBezTo>
                    <a:pt x="3513" y="333"/>
                    <a:pt x="4108" y="560"/>
                    <a:pt x="4561" y="1024"/>
                  </a:cubicBezTo>
                  <a:cubicBezTo>
                    <a:pt x="5489" y="1929"/>
                    <a:pt x="5489" y="3417"/>
                    <a:pt x="4561" y="4322"/>
                  </a:cubicBezTo>
                  <a:cubicBezTo>
                    <a:pt x="4108" y="4780"/>
                    <a:pt x="3510" y="5010"/>
                    <a:pt x="2912" y="5010"/>
                  </a:cubicBezTo>
                  <a:cubicBezTo>
                    <a:pt x="2313" y="5010"/>
                    <a:pt x="1715" y="4780"/>
                    <a:pt x="1263" y="4322"/>
                  </a:cubicBezTo>
                  <a:cubicBezTo>
                    <a:pt x="346" y="3417"/>
                    <a:pt x="346" y="1929"/>
                    <a:pt x="1263" y="1024"/>
                  </a:cubicBezTo>
                  <a:cubicBezTo>
                    <a:pt x="1727" y="560"/>
                    <a:pt x="2322" y="333"/>
                    <a:pt x="2918" y="333"/>
                  </a:cubicBezTo>
                  <a:close/>
                  <a:moveTo>
                    <a:pt x="2930" y="0"/>
                  </a:moveTo>
                  <a:cubicBezTo>
                    <a:pt x="2245" y="0"/>
                    <a:pt x="1560" y="262"/>
                    <a:pt x="1036" y="786"/>
                  </a:cubicBezTo>
                  <a:cubicBezTo>
                    <a:pt x="1" y="1822"/>
                    <a:pt x="1" y="3524"/>
                    <a:pt x="1036" y="4560"/>
                  </a:cubicBezTo>
                  <a:cubicBezTo>
                    <a:pt x="1560" y="5084"/>
                    <a:pt x="2239" y="5358"/>
                    <a:pt x="2930" y="5358"/>
                  </a:cubicBezTo>
                  <a:cubicBezTo>
                    <a:pt x="3608" y="5358"/>
                    <a:pt x="4299" y="5084"/>
                    <a:pt x="4823" y="4560"/>
                  </a:cubicBezTo>
                  <a:cubicBezTo>
                    <a:pt x="5858" y="3524"/>
                    <a:pt x="5858" y="1822"/>
                    <a:pt x="4823" y="786"/>
                  </a:cubicBezTo>
                  <a:cubicBezTo>
                    <a:pt x="4299" y="262"/>
                    <a:pt x="3614" y="0"/>
                    <a:pt x="29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0" name="Google Shape;7650;p80"/>
            <p:cNvSpPr/>
            <p:nvPr/>
          </p:nvSpPr>
          <p:spPr>
            <a:xfrm>
              <a:off x="3074027" y="1983777"/>
              <a:ext cx="155802" cy="163342"/>
            </a:xfrm>
            <a:custGeom>
              <a:avLst/>
              <a:gdLst/>
              <a:ahLst/>
              <a:cxnLst/>
              <a:rect l="l" t="t" r="r" b="b"/>
              <a:pathLst>
                <a:path w="4918" h="5156" extrusionOk="0">
                  <a:moveTo>
                    <a:pt x="2370" y="0"/>
                  </a:moveTo>
                  <a:cubicBezTo>
                    <a:pt x="1917" y="24"/>
                    <a:pt x="1489" y="155"/>
                    <a:pt x="1120" y="405"/>
                  </a:cubicBezTo>
                  <a:cubicBezTo>
                    <a:pt x="596" y="750"/>
                    <a:pt x="239" y="1286"/>
                    <a:pt x="120" y="1893"/>
                  </a:cubicBezTo>
                  <a:cubicBezTo>
                    <a:pt x="1" y="2501"/>
                    <a:pt x="120" y="3132"/>
                    <a:pt x="477" y="3655"/>
                  </a:cubicBezTo>
                  <a:cubicBezTo>
                    <a:pt x="913" y="4319"/>
                    <a:pt x="1643" y="4696"/>
                    <a:pt x="2409" y="4696"/>
                  </a:cubicBezTo>
                  <a:cubicBezTo>
                    <a:pt x="2605" y="4696"/>
                    <a:pt x="2804" y="4671"/>
                    <a:pt x="3001" y="4620"/>
                  </a:cubicBezTo>
                  <a:lnTo>
                    <a:pt x="4108" y="5144"/>
                  </a:lnTo>
                  <a:cubicBezTo>
                    <a:pt x="4132" y="5156"/>
                    <a:pt x="4156" y="5156"/>
                    <a:pt x="4180" y="5156"/>
                  </a:cubicBezTo>
                  <a:cubicBezTo>
                    <a:pt x="4215" y="5156"/>
                    <a:pt x="4239" y="5144"/>
                    <a:pt x="4275" y="5120"/>
                  </a:cubicBezTo>
                  <a:cubicBezTo>
                    <a:pt x="4311" y="5096"/>
                    <a:pt x="4346" y="5037"/>
                    <a:pt x="4346" y="4977"/>
                  </a:cubicBezTo>
                  <a:lnTo>
                    <a:pt x="4287" y="3751"/>
                  </a:lnTo>
                  <a:cubicBezTo>
                    <a:pt x="4882" y="2989"/>
                    <a:pt x="4918" y="1893"/>
                    <a:pt x="4358" y="1084"/>
                  </a:cubicBezTo>
                  <a:cubicBezTo>
                    <a:pt x="4061" y="631"/>
                    <a:pt x="3608" y="286"/>
                    <a:pt x="3084" y="143"/>
                  </a:cubicBezTo>
                  <a:cubicBezTo>
                    <a:pt x="3065" y="136"/>
                    <a:pt x="3047" y="133"/>
                    <a:pt x="3029" y="133"/>
                  </a:cubicBezTo>
                  <a:cubicBezTo>
                    <a:pt x="2958" y="133"/>
                    <a:pt x="2899" y="186"/>
                    <a:pt x="2870" y="262"/>
                  </a:cubicBezTo>
                  <a:cubicBezTo>
                    <a:pt x="2846" y="346"/>
                    <a:pt x="2906" y="441"/>
                    <a:pt x="2989" y="465"/>
                  </a:cubicBezTo>
                  <a:cubicBezTo>
                    <a:pt x="3441" y="607"/>
                    <a:pt x="3822" y="881"/>
                    <a:pt x="4096" y="1274"/>
                  </a:cubicBezTo>
                  <a:cubicBezTo>
                    <a:pt x="4584" y="2001"/>
                    <a:pt x="4537" y="2941"/>
                    <a:pt x="4001" y="3620"/>
                  </a:cubicBezTo>
                  <a:cubicBezTo>
                    <a:pt x="3977" y="3655"/>
                    <a:pt x="3965" y="3703"/>
                    <a:pt x="3977" y="3739"/>
                  </a:cubicBezTo>
                  <a:lnTo>
                    <a:pt x="4013" y="4739"/>
                  </a:lnTo>
                  <a:lnTo>
                    <a:pt x="3108" y="4310"/>
                  </a:lnTo>
                  <a:cubicBezTo>
                    <a:pt x="3084" y="4298"/>
                    <a:pt x="3037" y="4298"/>
                    <a:pt x="2989" y="4298"/>
                  </a:cubicBezTo>
                  <a:cubicBezTo>
                    <a:pt x="2810" y="4346"/>
                    <a:pt x="2620" y="4370"/>
                    <a:pt x="2441" y="4370"/>
                  </a:cubicBezTo>
                  <a:cubicBezTo>
                    <a:pt x="1787" y="4370"/>
                    <a:pt x="1155" y="4036"/>
                    <a:pt x="774" y="3477"/>
                  </a:cubicBezTo>
                  <a:cubicBezTo>
                    <a:pt x="477" y="3024"/>
                    <a:pt x="370" y="2489"/>
                    <a:pt x="477" y="1965"/>
                  </a:cubicBezTo>
                  <a:cubicBezTo>
                    <a:pt x="584" y="1453"/>
                    <a:pt x="882" y="988"/>
                    <a:pt x="1322" y="691"/>
                  </a:cubicBezTo>
                  <a:cubicBezTo>
                    <a:pt x="1632" y="477"/>
                    <a:pt x="2013" y="357"/>
                    <a:pt x="2382" y="346"/>
                  </a:cubicBezTo>
                  <a:cubicBezTo>
                    <a:pt x="2465" y="346"/>
                    <a:pt x="2549" y="274"/>
                    <a:pt x="2549" y="167"/>
                  </a:cubicBezTo>
                  <a:cubicBezTo>
                    <a:pt x="2549" y="84"/>
                    <a:pt x="2465" y="0"/>
                    <a:pt x="2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1" name="Google Shape;7651;p80"/>
            <p:cNvSpPr/>
            <p:nvPr/>
          </p:nvSpPr>
          <p:spPr>
            <a:xfrm>
              <a:off x="3135518" y="2038077"/>
              <a:ext cx="28322" cy="54363"/>
            </a:xfrm>
            <a:custGeom>
              <a:avLst/>
              <a:gdLst/>
              <a:ahLst/>
              <a:cxnLst/>
              <a:rect l="l" t="t" r="r" b="b"/>
              <a:pathLst>
                <a:path w="894" h="1716" extrusionOk="0">
                  <a:moveTo>
                    <a:pt x="179" y="1"/>
                  </a:moveTo>
                  <a:cubicBezTo>
                    <a:pt x="84" y="1"/>
                    <a:pt x="12" y="84"/>
                    <a:pt x="12" y="167"/>
                  </a:cubicBezTo>
                  <a:cubicBezTo>
                    <a:pt x="12" y="263"/>
                    <a:pt x="84" y="334"/>
                    <a:pt x="179" y="334"/>
                  </a:cubicBezTo>
                  <a:lnTo>
                    <a:pt x="262" y="334"/>
                  </a:lnTo>
                  <a:lnTo>
                    <a:pt x="262" y="1394"/>
                  </a:lnTo>
                  <a:lnTo>
                    <a:pt x="155" y="1394"/>
                  </a:lnTo>
                  <a:cubicBezTo>
                    <a:pt x="72" y="1394"/>
                    <a:pt x="0" y="1465"/>
                    <a:pt x="0" y="1549"/>
                  </a:cubicBezTo>
                  <a:cubicBezTo>
                    <a:pt x="0" y="1644"/>
                    <a:pt x="72" y="1715"/>
                    <a:pt x="155" y="1715"/>
                  </a:cubicBezTo>
                  <a:lnTo>
                    <a:pt x="727" y="1715"/>
                  </a:lnTo>
                  <a:cubicBezTo>
                    <a:pt x="810" y="1715"/>
                    <a:pt x="893" y="1644"/>
                    <a:pt x="893" y="1549"/>
                  </a:cubicBezTo>
                  <a:cubicBezTo>
                    <a:pt x="893" y="1465"/>
                    <a:pt x="834" y="1394"/>
                    <a:pt x="727" y="1394"/>
                  </a:cubicBezTo>
                  <a:lnTo>
                    <a:pt x="608" y="1394"/>
                  </a:lnTo>
                  <a:lnTo>
                    <a:pt x="608" y="167"/>
                  </a:lnTo>
                  <a:cubicBezTo>
                    <a:pt x="608" y="84"/>
                    <a:pt x="536"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2" name="Google Shape;7652;p80"/>
            <p:cNvSpPr/>
            <p:nvPr/>
          </p:nvSpPr>
          <p:spPr>
            <a:xfrm>
              <a:off x="3138908" y="2021096"/>
              <a:ext cx="16252" cy="16252"/>
            </a:xfrm>
            <a:custGeom>
              <a:avLst/>
              <a:gdLst/>
              <a:ahLst/>
              <a:cxnLst/>
              <a:rect l="l" t="t" r="r" b="b"/>
              <a:pathLst>
                <a:path w="513" h="513" extrusionOk="0">
                  <a:moveTo>
                    <a:pt x="262" y="1"/>
                  </a:moveTo>
                  <a:cubicBezTo>
                    <a:pt x="131" y="1"/>
                    <a:pt x="0" y="120"/>
                    <a:pt x="0" y="263"/>
                  </a:cubicBezTo>
                  <a:cubicBezTo>
                    <a:pt x="0" y="394"/>
                    <a:pt x="120" y="513"/>
                    <a:pt x="262" y="513"/>
                  </a:cubicBezTo>
                  <a:cubicBezTo>
                    <a:pt x="393" y="513"/>
                    <a:pt x="512" y="394"/>
                    <a:pt x="512" y="263"/>
                  </a:cubicBezTo>
                  <a:cubicBezTo>
                    <a:pt x="512" y="120"/>
                    <a:pt x="39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53" name="Google Shape;7653;p80"/>
          <p:cNvGrpSpPr/>
          <p:nvPr/>
        </p:nvGrpSpPr>
        <p:grpSpPr>
          <a:xfrm>
            <a:off x="3522521" y="1975857"/>
            <a:ext cx="367013" cy="331278"/>
            <a:chOff x="3522521" y="1975857"/>
            <a:chExt cx="367013" cy="331278"/>
          </a:xfrm>
        </p:grpSpPr>
        <p:sp>
          <p:nvSpPr>
            <p:cNvPr id="7654" name="Google Shape;7654;p80"/>
            <p:cNvSpPr/>
            <p:nvPr/>
          </p:nvSpPr>
          <p:spPr>
            <a:xfrm>
              <a:off x="3665841" y="1975857"/>
              <a:ext cx="91302" cy="91682"/>
            </a:xfrm>
            <a:custGeom>
              <a:avLst/>
              <a:gdLst/>
              <a:ahLst/>
              <a:cxnLst/>
              <a:rect l="l" t="t" r="r" b="b"/>
              <a:pathLst>
                <a:path w="2882" h="2894" extrusionOk="0">
                  <a:moveTo>
                    <a:pt x="1429" y="703"/>
                  </a:moveTo>
                  <a:cubicBezTo>
                    <a:pt x="1846" y="703"/>
                    <a:pt x="2167" y="1036"/>
                    <a:pt x="2167" y="1453"/>
                  </a:cubicBezTo>
                  <a:cubicBezTo>
                    <a:pt x="2167" y="1870"/>
                    <a:pt x="1834" y="2191"/>
                    <a:pt x="1429" y="2191"/>
                  </a:cubicBezTo>
                  <a:cubicBezTo>
                    <a:pt x="1024" y="2191"/>
                    <a:pt x="679" y="1870"/>
                    <a:pt x="679" y="1453"/>
                  </a:cubicBezTo>
                  <a:cubicBezTo>
                    <a:pt x="679" y="1048"/>
                    <a:pt x="1013" y="703"/>
                    <a:pt x="1429" y="703"/>
                  </a:cubicBezTo>
                  <a:close/>
                  <a:moveTo>
                    <a:pt x="1441" y="0"/>
                  </a:moveTo>
                  <a:cubicBezTo>
                    <a:pt x="1358" y="0"/>
                    <a:pt x="1274" y="84"/>
                    <a:pt x="1274" y="167"/>
                  </a:cubicBezTo>
                  <a:lnTo>
                    <a:pt x="1274" y="393"/>
                  </a:lnTo>
                  <a:cubicBezTo>
                    <a:pt x="1096" y="417"/>
                    <a:pt x="953" y="476"/>
                    <a:pt x="822" y="584"/>
                  </a:cubicBezTo>
                  <a:lnTo>
                    <a:pt x="655" y="417"/>
                  </a:lnTo>
                  <a:cubicBezTo>
                    <a:pt x="626" y="387"/>
                    <a:pt x="581" y="372"/>
                    <a:pt x="536" y="372"/>
                  </a:cubicBezTo>
                  <a:cubicBezTo>
                    <a:pt x="492" y="372"/>
                    <a:pt x="447" y="387"/>
                    <a:pt x="417" y="417"/>
                  </a:cubicBezTo>
                  <a:cubicBezTo>
                    <a:pt x="358" y="476"/>
                    <a:pt x="358" y="596"/>
                    <a:pt x="417" y="655"/>
                  </a:cubicBezTo>
                  <a:lnTo>
                    <a:pt x="584" y="822"/>
                  </a:lnTo>
                  <a:cubicBezTo>
                    <a:pt x="477" y="953"/>
                    <a:pt x="417" y="1119"/>
                    <a:pt x="381" y="1286"/>
                  </a:cubicBezTo>
                  <a:lnTo>
                    <a:pt x="167" y="1286"/>
                  </a:lnTo>
                  <a:cubicBezTo>
                    <a:pt x="72" y="1286"/>
                    <a:pt x="0" y="1358"/>
                    <a:pt x="0" y="1453"/>
                  </a:cubicBezTo>
                  <a:cubicBezTo>
                    <a:pt x="0" y="1536"/>
                    <a:pt x="72" y="1608"/>
                    <a:pt x="167" y="1608"/>
                  </a:cubicBezTo>
                  <a:lnTo>
                    <a:pt x="381" y="1608"/>
                  </a:lnTo>
                  <a:cubicBezTo>
                    <a:pt x="417" y="1786"/>
                    <a:pt x="477" y="1941"/>
                    <a:pt x="584" y="2072"/>
                  </a:cubicBezTo>
                  <a:lnTo>
                    <a:pt x="417" y="2239"/>
                  </a:lnTo>
                  <a:cubicBezTo>
                    <a:pt x="358" y="2298"/>
                    <a:pt x="358" y="2417"/>
                    <a:pt x="417" y="2477"/>
                  </a:cubicBezTo>
                  <a:cubicBezTo>
                    <a:pt x="441" y="2501"/>
                    <a:pt x="489" y="2524"/>
                    <a:pt x="536" y="2524"/>
                  </a:cubicBezTo>
                  <a:cubicBezTo>
                    <a:pt x="572" y="2524"/>
                    <a:pt x="620" y="2501"/>
                    <a:pt x="655" y="2477"/>
                  </a:cubicBezTo>
                  <a:lnTo>
                    <a:pt x="810" y="2310"/>
                  </a:lnTo>
                  <a:cubicBezTo>
                    <a:pt x="953" y="2417"/>
                    <a:pt x="1108" y="2477"/>
                    <a:pt x="1274" y="2501"/>
                  </a:cubicBezTo>
                  <a:lnTo>
                    <a:pt x="1274" y="2727"/>
                  </a:lnTo>
                  <a:cubicBezTo>
                    <a:pt x="1274" y="2822"/>
                    <a:pt x="1346" y="2893"/>
                    <a:pt x="1441" y="2893"/>
                  </a:cubicBezTo>
                  <a:cubicBezTo>
                    <a:pt x="1536" y="2893"/>
                    <a:pt x="1608" y="2822"/>
                    <a:pt x="1608" y="2727"/>
                  </a:cubicBezTo>
                  <a:lnTo>
                    <a:pt x="1608" y="2501"/>
                  </a:lnTo>
                  <a:cubicBezTo>
                    <a:pt x="1786" y="2477"/>
                    <a:pt x="1929" y="2417"/>
                    <a:pt x="2072" y="2310"/>
                  </a:cubicBezTo>
                  <a:lnTo>
                    <a:pt x="2227" y="2477"/>
                  </a:lnTo>
                  <a:cubicBezTo>
                    <a:pt x="2263" y="2501"/>
                    <a:pt x="2310" y="2524"/>
                    <a:pt x="2346" y="2524"/>
                  </a:cubicBezTo>
                  <a:cubicBezTo>
                    <a:pt x="2394" y="2524"/>
                    <a:pt x="2441" y="2501"/>
                    <a:pt x="2465" y="2477"/>
                  </a:cubicBezTo>
                  <a:cubicBezTo>
                    <a:pt x="2525" y="2417"/>
                    <a:pt x="2525" y="2298"/>
                    <a:pt x="2465" y="2239"/>
                  </a:cubicBezTo>
                  <a:lnTo>
                    <a:pt x="2298" y="2072"/>
                  </a:lnTo>
                  <a:cubicBezTo>
                    <a:pt x="2406" y="1941"/>
                    <a:pt x="2465" y="1774"/>
                    <a:pt x="2501" y="1608"/>
                  </a:cubicBezTo>
                  <a:lnTo>
                    <a:pt x="2715" y="1608"/>
                  </a:lnTo>
                  <a:cubicBezTo>
                    <a:pt x="2810" y="1608"/>
                    <a:pt x="2882" y="1536"/>
                    <a:pt x="2882" y="1453"/>
                  </a:cubicBezTo>
                  <a:cubicBezTo>
                    <a:pt x="2882" y="1358"/>
                    <a:pt x="2810" y="1286"/>
                    <a:pt x="2727" y="1286"/>
                  </a:cubicBezTo>
                  <a:lnTo>
                    <a:pt x="2501" y="1286"/>
                  </a:lnTo>
                  <a:cubicBezTo>
                    <a:pt x="2465" y="1108"/>
                    <a:pt x="2406" y="953"/>
                    <a:pt x="2310" y="822"/>
                  </a:cubicBezTo>
                  <a:lnTo>
                    <a:pt x="2465" y="655"/>
                  </a:lnTo>
                  <a:cubicBezTo>
                    <a:pt x="2525" y="596"/>
                    <a:pt x="2525" y="476"/>
                    <a:pt x="2465" y="417"/>
                  </a:cubicBezTo>
                  <a:cubicBezTo>
                    <a:pt x="2435" y="387"/>
                    <a:pt x="2391" y="372"/>
                    <a:pt x="2346" y="372"/>
                  </a:cubicBezTo>
                  <a:cubicBezTo>
                    <a:pt x="2301" y="372"/>
                    <a:pt x="2257" y="387"/>
                    <a:pt x="2227" y="417"/>
                  </a:cubicBezTo>
                  <a:lnTo>
                    <a:pt x="2072" y="584"/>
                  </a:lnTo>
                  <a:cubicBezTo>
                    <a:pt x="1929" y="476"/>
                    <a:pt x="1775" y="417"/>
                    <a:pt x="1608" y="393"/>
                  </a:cubicBezTo>
                  <a:lnTo>
                    <a:pt x="1608" y="167"/>
                  </a:lnTo>
                  <a:cubicBezTo>
                    <a:pt x="1608" y="84"/>
                    <a:pt x="1536" y="0"/>
                    <a:pt x="1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5" name="Google Shape;7655;p80"/>
            <p:cNvSpPr/>
            <p:nvPr/>
          </p:nvSpPr>
          <p:spPr>
            <a:xfrm>
              <a:off x="3693751" y="2004147"/>
              <a:ext cx="34721" cy="35101"/>
            </a:xfrm>
            <a:custGeom>
              <a:avLst/>
              <a:gdLst/>
              <a:ahLst/>
              <a:cxnLst/>
              <a:rect l="l" t="t" r="r" b="b"/>
              <a:pathLst>
                <a:path w="1096" h="1108" extrusionOk="0">
                  <a:moveTo>
                    <a:pt x="548" y="345"/>
                  </a:moveTo>
                  <a:cubicBezTo>
                    <a:pt x="667" y="345"/>
                    <a:pt x="751" y="441"/>
                    <a:pt x="751" y="560"/>
                  </a:cubicBezTo>
                  <a:cubicBezTo>
                    <a:pt x="751" y="679"/>
                    <a:pt x="667" y="762"/>
                    <a:pt x="548" y="762"/>
                  </a:cubicBezTo>
                  <a:cubicBezTo>
                    <a:pt x="429" y="762"/>
                    <a:pt x="334" y="679"/>
                    <a:pt x="334" y="560"/>
                  </a:cubicBezTo>
                  <a:cubicBezTo>
                    <a:pt x="334" y="441"/>
                    <a:pt x="429" y="345"/>
                    <a:pt x="548" y="345"/>
                  </a:cubicBezTo>
                  <a:close/>
                  <a:moveTo>
                    <a:pt x="548" y="0"/>
                  </a:moveTo>
                  <a:cubicBezTo>
                    <a:pt x="251" y="0"/>
                    <a:pt x="1" y="262"/>
                    <a:pt x="1" y="560"/>
                  </a:cubicBezTo>
                  <a:cubicBezTo>
                    <a:pt x="1" y="857"/>
                    <a:pt x="251" y="1107"/>
                    <a:pt x="548" y="1107"/>
                  </a:cubicBezTo>
                  <a:cubicBezTo>
                    <a:pt x="846" y="1107"/>
                    <a:pt x="1096" y="857"/>
                    <a:pt x="1096" y="560"/>
                  </a:cubicBezTo>
                  <a:cubicBezTo>
                    <a:pt x="1096" y="262"/>
                    <a:pt x="846" y="0"/>
                    <a:pt x="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6" name="Google Shape;7656;p80"/>
            <p:cNvSpPr/>
            <p:nvPr/>
          </p:nvSpPr>
          <p:spPr>
            <a:xfrm>
              <a:off x="3679052" y="2008297"/>
              <a:ext cx="210482" cy="228983"/>
            </a:xfrm>
            <a:custGeom>
              <a:avLst/>
              <a:gdLst/>
              <a:ahLst/>
              <a:cxnLst/>
              <a:rect l="l" t="t" r="r" b="b"/>
              <a:pathLst>
                <a:path w="6644" h="7228" extrusionOk="0">
                  <a:moveTo>
                    <a:pt x="4179" y="334"/>
                  </a:moveTo>
                  <a:lnTo>
                    <a:pt x="4179" y="762"/>
                  </a:lnTo>
                  <a:lnTo>
                    <a:pt x="4179" y="786"/>
                  </a:lnTo>
                  <a:cubicBezTo>
                    <a:pt x="4179" y="869"/>
                    <a:pt x="4239" y="941"/>
                    <a:pt x="4334" y="965"/>
                  </a:cubicBezTo>
                  <a:cubicBezTo>
                    <a:pt x="4596" y="988"/>
                    <a:pt x="4846" y="1107"/>
                    <a:pt x="5072" y="1274"/>
                  </a:cubicBezTo>
                  <a:cubicBezTo>
                    <a:pt x="5102" y="1299"/>
                    <a:pt x="5138" y="1311"/>
                    <a:pt x="5174" y="1311"/>
                  </a:cubicBezTo>
                  <a:cubicBezTo>
                    <a:pt x="5225" y="1311"/>
                    <a:pt x="5276" y="1287"/>
                    <a:pt x="5310" y="1238"/>
                  </a:cubicBezTo>
                  <a:lnTo>
                    <a:pt x="5322" y="1227"/>
                  </a:lnTo>
                  <a:lnTo>
                    <a:pt x="5620" y="929"/>
                  </a:lnTo>
                  <a:lnTo>
                    <a:pt x="5715" y="1024"/>
                  </a:lnTo>
                  <a:lnTo>
                    <a:pt x="5418" y="1322"/>
                  </a:lnTo>
                  <a:lnTo>
                    <a:pt x="5406" y="1334"/>
                  </a:lnTo>
                  <a:cubicBezTo>
                    <a:pt x="5322" y="1393"/>
                    <a:pt x="5322" y="1500"/>
                    <a:pt x="5370" y="1572"/>
                  </a:cubicBezTo>
                  <a:cubicBezTo>
                    <a:pt x="5537" y="1798"/>
                    <a:pt x="5632" y="2048"/>
                    <a:pt x="5679" y="2310"/>
                  </a:cubicBezTo>
                  <a:cubicBezTo>
                    <a:pt x="5703" y="2405"/>
                    <a:pt x="5775" y="2465"/>
                    <a:pt x="5858" y="2465"/>
                  </a:cubicBezTo>
                  <a:lnTo>
                    <a:pt x="6311" y="2465"/>
                  </a:lnTo>
                  <a:lnTo>
                    <a:pt x="6311" y="2572"/>
                  </a:lnTo>
                  <a:lnTo>
                    <a:pt x="5846" y="2572"/>
                  </a:lnTo>
                  <a:cubicBezTo>
                    <a:pt x="5763" y="2572"/>
                    <a:pt x="5679" y="2631"/>
                    <a:pt x="5668" y="2715"/>
                  </a:cubicBezTo>
                  <a:cubicBezTo>
                    <a:pt x="5632" y="2989"/>
                    <a:pt x="5525" y="3239"/>
                    <a:pt x="5358" y="3465"/>
                  </a:cubicBezTo>
                  <a:cubicBezTo>
                    <a:pt x="5298" y="3536"/>
                    <a:pt x="5310" y="3643"/>
                    <a:pt x="5382" y="3703"/>
                  </a:cubicBezTo>
                  <a:lnTo>
                    <a:pt x="5406" y="3715"/>
                  </a:lnTo>
                  <a:lnTo>
                    <a:pt x="5715" y="4024"/>
                  </a:lnTo>
                  <a:lnTo>
                    <a:pt x="5620" y="4120"/>
                  </a:lnTo>
                  <a:lnTo>
                    <a:pt x="5310" y="3798"/>
                  </a:lnTo>
                  <a:cubicBezTo>
                    <a:pt x="5310" y="3798"/>
                    <a:pt x="5310" y="3786"/>
                    <a:pt x="5298" y="3786"/>
                  </a:cubicBezTo>
                  <a:cubicBezTo>
                    <a:pt x="5266" y="3747"/>
                    <a:pt x="5218" y="3729"/>
                    <a:pt x="5171" y="3729"/>
                  </a:cubicBezTo>
                  <a:cubicBezTo>
                    <a:pt x="5132" y="3729"/>
                    <a:pt x="5092" y="3741"/>
                    <a:pt x="5060" y="3763"/>
                  </a:cubicBezTo>
                  <a:cubicBezTo>
                    <a:pt x="4846" y="3917"/>
                    <a:pt x="4584" y="4024"/>
                    <a:pt x="4310" y="4072"/>
                  </a:cubicBezTo>
                  <a:cubicBezTo>
                    <a:pt x="4227" y="4084"/>
                    <a:pt x="4167" y="4155"/>
                    <a:pt x="4167" y="4251"/>
                  </a:cubicBezTo>
                  <a:lnTo>
                    <a:pt x="4167" y="4263"/>
                  </a:lnTo>
                  <a:lnTo>
                    <a:pt x="4167" y="4715"/>
                  </a:lnTo>
                  <a:lnTo>
                    <a:pt x="4060" y="4715"/>
                  </a:lnTo>
                  <a:lnTo>
                    <a:pt x="4060" y="4275"/>
                  </a:lnTo>
                  <a:lnTo>
                    <a:pt x="4060" y="4263"/>
                  </a:lnTo>
                  <a:cubicBezTo>
                    <a:pt x="4060" y="4179"/>
                    <a:pt x="4001" y="4096"/>
                    <a:pt x="3917" y="4084"/>
                  </a:cubicBezTo>
                  <a:cubicBezTo>
                    <a:pt x="3644" y="4060"/>
                    <a:pt x="3393" y="3941"/>
                    <a:pt x="3167" y="3774"/>
                  </a:cubicBezTo>
                  <a:cubicBezTo>
                    <a:pt x="3136" y="3749"/>
                    <a:pt x="3099" y="3736"/>
                    <a:pt x="3061" y="3736"/>
                  </a:cubicBezTo>
                  <a:cubicBezTo>
                    <a:pt x="3012" y="3736"/>
                    <a:pt x="2963" y="3758"/>
                    <a:pt x="2929" y="3798"/>
                  </a:cubicBezTo>
                  <a:cubicBezTo>
                    <a:pt x="2929" y="3798"/>
                    <a:pt x="2929" y="3822"/>
                    <a:pt x="2917" y="3822"/>
                  </a:cubicBezTo>
                  <a:lnTo>
                    <a:pt x="2608" y="4132"/>
                  </a:lnTo>
                  <a:lnTo>
                    <a:pt x="2512" y="4036"/>
                  </a:lnTo>
                  <a:lnTo>
                    <a:pt x="2810" y="3739"/>
                  </a:lnTo>
                  <a:lnTo>
                    <a:pt x="2822" y="3727"/>
                  </a:lnTo>
                  <a:cubicBezTo>
                    <a:pt x="2822" y="3727"/>
                    <a:pt x="2846" y="3727"/>
                    <a:pt x="2846" y="3715"/>
                  </a:cubicBezTo>
                  <a:cubicBezTo>
                    <a:pt x="2917" y="3655"/>
                    <a:pt x="2917" y="3548"/>
                    <a:pt x="2870" y="3477"/>
                  </a:cubicBezTo>
                  <a:cubicBezTo>
                    <a:pt x="2703" y="3262"/>
                    <a:pt x="2608" y="3001"/>
                    <a:pt x="2560" y="2727"/>
                  </a:cubicBezTo>
                  <a:cubicBezTo>
                    <a:pt x="2548" y="2643"/>
                    <a:pt x="2465" y="2584"/>
                    <a:pt x="2381" y="2584"/>
                  </a:cubicBezTo>
                  <a:lnTo>
                    <a:pt x="1929" y="2584"/>
                  </a:lnTo>
                  <a:lnTo>
                    <a:pt x="1929" y="2465"/>
                  </a:lnTo>
                  <a:lnTo>
                    <a:pt x="2381" y="2465"/>
                  </a:lnTo>
                  <a:cubicBezTo>
                    <a:pt x="2465" y="2465"/>
                    <a:pt x="2548" y="2405"/>
                    <a:pt x="2560" y="2310"/>
                  </a:cubicBezTo>
                  <a:cubicBezTo>
                    <a:pt x="2584" y="2048"/>
                    <a:pt x="2703" y="1798"/>
                    <a:pt x="2870" y="1572"/>
                  </a:cubicBezTo>
                  <a:cubicBezTo>
                    <a:pt x="2929" y="1500"/>
                    <a:pt x="2917" y="1393"/>
                    <a:pt x="2846" y="1334"/>
                  </a:cubicBezTo>
                  <a:lnTo>
                    <a:pt x="2822" y="1322"/>
                  </a:lnTo>
                  <a:lnTo>
                    <a:pt x="2524" y="1024"/>
                  </a:lnTo>
                  <a:lnTo>
                    <a:pt x="2620" y="929"/>
                  </a:lnTo>
                  <a:lnTo>
                    <a:pt x="2917" y="1227"/>
                  </a:lnTo>
                  <a:lnTo>
                    <a:pt x="2929" y="1238"/>
                  </a:lnTo>
                  <a:cubicBezTo>
                    <a:pt x="2963" y="1286"/>
                    <a:pt x="3012" y="1306"/>
                    <a:pt x="3062" y="1306"/>
                  </a:cubicBezTo>
                  <a:cubicBezTo>
                    <a:pt x="3099" y="1306"/>
                    <a:pt x="3137" y="1295"/>
                    <a:pt x="3167" y="1274"/>
                  </a:cubicBezTo>
                  <a:cubicBezTo>
                    <a:pt x="3393" y="1107"/>
                    <a:pt x="3644" y="1000"/>
                    <a:pt x="3917" y="953"/>
                  </a:cubicBezTo>
                  <a:cubicBezTo>
                    <a:pt x="4001" y="941"/>
                    <a:pt x="4060" y="869"/>
                    <a:pt x="4060" y="774"/>
                  </a:cubicBezTo>
                  <a:lnTo>
                    <a:pt x="4060" y="762"/>
                  </a:lnTo>
                  <a:lnTo>
                    <a:pt x="4060" y="334"/>
                  </a:lnTo>
                  <a:close/>
                  <a:moveTo>
                    <a:pt x="3894" y="0"/>
                  </a:moveTo>
                  <a:cubicBezTo>
                    <a:pt x="3810" y="0"/>
                    <a:pt x="3739" y="84"/>
                    <a:pt x="3739" y="167"/>
                  </a:cubicBezTo>
                  <a:lnTo>
                    <a:pt x="3739" y="667"/>
                  </a:lnTo>
                  <a:cubicBezTo>
                    <a:pt x="3513" y="703"/>
                    <a:pt x="3298" y="798"/>
                    <a:pt x="3108" y="929"/>
                  </a:cubicBezTo>
                  <a:lnTo>
                    <a:pt x="2762" y="584"/>
                  </a:lnTo>
                  <a:cubicBezTo>
                    <a:pt x="2733" y="554"/>
                    <a:pt x="2688" y="539"/>
                    <a:pt x="2643" y="539"/>
                  </a:cubicBezTo>
                  <a:cubicBezTo>
                    <a:pt x="2599" y="539"/>
                    <a:pt x="2554" y="554"/>
                    <a:pt x="2524" y="584"/>
                  </a:cubicBezTo>
                  <a:lnTo>
                    <a:pt x="2203" y="917"/>
                  </a:lnTo>
                  <a:cubicBezTo>
                    <a:pt x="2167" y="941"/>
                    <a:pt x="2155" y="988"/>
                    <a:pt x="2155" y="1036"/>
                  </a:cubicBezTo>
                  <a:cubicBezTo>
                    <a:pt x="2155" y="1084"/>
                    <a:pt x="2167" y="1119"/>
                    <a:pt x="2203" y="1155"/>
                  </a:cubicBezTo>
                  <a:lnTo>
                    <a:pt x="2536" y="1500"/>
                  </a:lnTo>
                  <a:cubicBezTo>
                    <a:pt x="2417" y="1691"/>
                    <a:pt x="2334" y="1893"/>
                    <a:pt x="2274" y="2119"/>
                  </a:cubicBezTo>
                  <a:lnTo>
                    <a:pt x="1786" y="2119"/>
                  </a:lnTo>
                  <a:cubicBezTo>
                    <a:pt x="1691" y="2119"/>
                    <a:pt x="1619" y="2191"/>
                    <a:pt x="1619" y="2286"/>
                  </a:cubicBezTo>
                  <a:lnTo>
                    <a:pt x="1619" y="2751"/>
                  </a:lnTo>
                  <a:cubicBezTo>
                    <a:pt x="1619" y="2834"/>
                    <a:pt x="1691" y="2905"/>
                    <a:pt x="1786" y="2905"/>
                  </a:cubicBezTo>
                  <a:lnTo>
                    <a:pt x="2274" y="2905"/>
                  </a:lnTo>
                  <a:cubicBezTo>
                    <a:pt x="2322" y="3084"/>
                    <a:pt x="2381" y="3251"/>
                    <a:pt x="2465" y="3417"/>
                  </a:cubicBezTo>
                  <a:lnTo>
                    <a:pt x="1084" y="3417"/>
                  </a:lnTo>
                  <a:cubicBezTo>
                    <a:pt x="988" y="3417"/>
                    <a:pt x="917" y="3489"/>
                    <a:pt x="917" y="3584"/>
                  </a:cubicBezTo>
                  <a:cubicBezTo>
                    <a:pt x="917" y="3667"/>
                    <a:pt x="988" y="3739"/>
                    <a:pt x="1084" y="3739"/>
                  </a:cubicBezTo>
                  <a:lnTo>
                    <a:pt x="2334" y="3739"/>
                  </a:lnTo>
                  <a:lnTo>
                    <a:pt x="2203" y="3882"/>
                  </a:lnTo>
                  <a:cubicBezTo>
                    <a:pt x="2143" y="3941"/>
                    <a:pt x="2143" y="4060"/>
                    <a:pt x="2203" y="4120"/>
                  </a:cubicBezTo>
                  <a:lnTo>
                    <a:pt x="2524" y="4441"/>
                  </a:lnTo>
                  <a:cubicBezTo>
                    <a:pt x="2560" y="4477"/>
                    <a:pt x="2608" y="4489"/>
                    <a:pt x="2643" y="4489"/>
                  </a:cubicBezTo>
                  <a:cubicBezTo>
                    <a:pt x="2691" y="4489"/>
                    <a:pt x="2739" y="4477"/>
                    <a:pt x="2762" y="4441"/>
                  </a:cubicBezTo>
                  <a:lnTo>
                    <a:pt x="3108" y="4096"/>
                  </a:lnTo>
                  <a:cubicBezTo>
                    <a:pt x="3286" y="4215"/>
                    <a:pt x="3489" y="4310"/>
                    <a:pt x="3703" y="4358"/>
                  </a:cubicBezTo>
                  <a:lnTo>
                    <a:pt x="3703" y="4370"/>
                  </a:lnTo>
                  <a:lnTo>
                    <a:pt x="3703" y="5144"/>
                  </a:lnTo>
                  <a:lnTo>
                    <a:pt x="155" y="5144"/>
                  </a:lnTo>
                  <a:cubicBezTo>
                    <a:pt x="72" y="5144"/>
                    <a:pt x="0" y="5215"/>
                    <a:pt x="0" y="5310"/>
                  </a:cubicBezTo>
                  <a:cubicBezTo>
                    <a:pt x="0" y="5394"/>
                    <a:pt x="72" y="5465"/>
                    <a:pt x="155" y="5465"/>
                  </a:cubicBezTo>
                  <a:lnTo>
                    <a:pt x="4417" y="5465"/>
                  </a:lnTo>
                  <a:lnTo>
                    <a:pt x="4120" y="7037"/>
                  </a:lnTo>
                  <a:cubicBezTo>
                    <a:pt x="4108" y="7120"/>
                    <a:pt x="4167" y="7215"/>
                    <a:pt x="4251" y="7227"/>
                  </a:cubicBezTo>
                  <a:lnTo>
                    <a:pt x="4286" y="7227"/>
                  </a:lnTo>
                  <a:cubicBezTo>
                    <a:pt x="4358" y="7227"/>
                    <a:pt x="4429" y="7168"/>
                    <a:pt x="4441" y="7096"/>
                  </a:cubicBezTo>
                  <a:lnTo>
                    <a:pt x="4787" y="5322"/>
                  </a:lnTo>
                  <a:cubicBezTo>
                    <a:pt x="4798" y="5275"/>
                    <a:pt x="4787" y="5215"/>
                    <a:pt x="4763" y="5191"/>
                  </a:cubicBezTo>
                  <a:cubicBezTo>
                    <a:pt x="4727" y="5144"/>
                    <a:pt x="4679" y="5132"/>
                    <a:pt x="4620" y="5132"/>
                  </a:cubicBezTo>
                  <a:lnTo>
                    <a:pt x="4048" y="5132"/>
                  </a:lnTo>
                  <a:lnTo>
                    <a:pt x="4048" y="5013"/>
                  </a:lnTo>
                  <a:lnTo>
                    <a:pt x="4370" y="5013"/>
                  </a:lnTo>
                  <a:cubicBezTo>
                    <a:pt x="4465" y="5013"/>
                    <a:pt x="4536" y="4929"/>
                    <a:pt x="4536" y="4846"/>
                  </a:cubicBezTo>
                  <a:lnTo>
                    <a:pt x="4536" y="4358"/>
                  </a:lnTo>
                  <a:cubicBezTo>
                    <a:pt x="4763" y="4310"/>
                    <a:pt x="4965" y="4215"/>
                    <a:pt x="5168" y="4084"/>
                  </a:cubicBezTo>
                  <a:lnTo>
                    <a:pt x="5501" y="4429"/>
                  </a:lnTo>
                  <a:cubicBezTo>
                    <a:pt x="5537" y="4453"/>
                    <a:pt x="5584" y="4477"/>
                    <a:pt x="5620" y="4477"/>
                  </a:cubicBezTo>
                  <a:cubicBezTo>
                    <a:pt x="5668" y="4477"/>
                    <a:pt x="5715" y="4453"/>
                    <a:pt x="5739" y="4429"/>
                  </a:cubicBezTo>
                  <a:lnTo>
                    <a:pt x="6072" y="4096"/>
                  </a:lnTo>
                  <a:cubicBezTo>
                    <a:pt x="6096" y="4072"/>
                    <a:pt x="6108" y="4024"/>
                    <a:pt x="6108" y="3977"/>
                  </a:cubicBezTo>
                  <a:cubicBezTo>
                    <a:pt x="6108" y="3941"/>
                    <a:pt x="6096" y="3894"/>
                    <a:pt x="6072" y="3858"/>
                  </a:cubicBezTo>
                  <a:lnTo>
                    <a:pt x="5727" y="3524"/>
                  </a:lnTo>
                  <a:cubicBezTo>
                    <a:pt x="5846" y="3322"/>
                    <a:pt x="5930" y="3120"/>
                    <a:pt x="5989" y="2893"/>
                  </a:cubicBezTo>
                  <a:lnTo>
                    <a:pt x="6489" y="2893"/>
                  </a:lnTo>
                  <a:cubicBezTo>
                    <a:pt x="6572" y="2893"/>
                    <a:pt x="6644" y="2822"/>
                    <a:pt x="6644" y="2727"/>
                  </a:cubicBezTo>
                  <a:lnTo>
                    <a:pt x="6644" y="2274"/>
                  </a:lnTo>
                  <a:cubicBezTo>
                    <a:pt x="6632" y="2191"/>
                    <a:pt x="6561" y="2119"/>
                    <a:pt x="6477" y="2119"/>
                  </a:cubicBezTo>
                  <a:lnTo>
                    <a:pt x="5977" y="2119"/>
                  </a:lnTo>
                  <a:cubicBezTo>
                    <a:pt x="5941" y="1893"/>
                    <a:pt x="5846" y="1691"/>
                    <a:pt x="5715" y="1500"/>
                  </a:cubicBezTo>
                  <a:lnTo>
                    <a:pt x="6060" y="1155"/>
                  </a:lnTo>
                  <a:cubicBezTo>
                    <a:pt x="6084" y="1119"/>
                    <a:pt x="6096" y="1084"/>
                    <a:pt x="6096" y="1036"/>
                  </a:cubicBezTo>
                  <a:cubicBezTo>
                    <a:pt x="6096" y="988"/>
                    <a:pt x="6084" y="941"/>
                    <a:pt x="6060" y="917"/>
                  </a:cubicBezTo>
                  <a:lnTo>
                    <a:pt x="5727" y="584"/>
                  </a:lnTo>
                  <a:cubicBezTo>
                    <a:pt x="5697" y="554"/>
                    <a:pt x="5653" y="539"/>
                    <a:pt x="5608" y="539"/>
                  </a:cubicBezTo>
                  <a:cubicBezTo>
                    <a:pt x="5563" y="539"/>
                    <a:pt x="5519" y="554"/>
                    <a:pt x="5489" y="584"/>
                  </a:cubicBezTo>
                  <a:lnTo>
                    <a:pt x="5144" y="929"/>
                  </a:lnTo>
                  <a:cubicBezTo>
                    <a:pt x="4953" y="810"/>
                    <a:pt x="4751" y="726"/>
                    <a:pt x="4525" y="667"/>
                  </a:cubicBezTo>
                  <a:lnTo>
                    <a:pt x="4525" y="167"/>
                  </a:lnTo>
                  <a:cubicBezTo>
                    <a:pt x="4525" y="84"/>
                    <a:pt x="4453" y="0"/>
                    <a:pt x="4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7" name="Google Shape;7657;p80"/>
            <p:cNvSpPr/>
            <p:nvPr/>
          </p:nvSpPr>
          <p:spPr>
            <a:xfrm>
              <a:off x="3772951" y="2050907"/>
              <a:ext cx="73973" cy="73593"/>
            </a:xfrm>
            <a:custGeom>
              <a:avLst/>
              <a:gdLst/>
              <a:ahLst/>
              <a:cxnLst/>
              <a:rect l="l" t="t" r="r" b="b"/>
              <a:pathLst>
                <a:path w="2335" h="2323" extrusionOk="0">
                  <a:moveTo>
                    <a:pt x="1156" y="322"/>
                  </a:moveTo>
                  <a:cubicBezTo>
                    <a:pt x="1620" y="322"/>
                    <a:pt x="1989" y="703"/>
                    <a:pt x="1989" y="1167"/>
                  </a:cubicBezTo>
                  <a:cubicBezTo>
                    <a:pt x="1989" y="1620"/>
                    <a:pt x="1620" y="2001"/>
                    <a:pt x="1156" y="2001"/>
                  </a:cubicBezTo>
                  <a:cubicBezTo>
                    <a:pt x="691" y="2001"/>
                    <a:pt x="322" y="1620"/>
                    <a:pt x="322" y="1167"/>
                  </a:cubicBezTo>
                  <a:cubicBezTo>
                    <a:pt x="322" y="703"/>
                    <a:pt x="691" y="322"/>
                    <a:pt x="1156" y="322"/>
                  </a:cubicBezTo>
                  <a:close/>
                  <a:moveTo>
                    <a:pt x="1156" y="1"/>
                  </a:moveTo>
                  <a:cubicBezTo>
                    <a:pt x="513" y="1"/>
                    <a:pt x="1" y="524"/>
                    <a:pt x="1" y="1167"/>
                  </a:cubicBezTo>
                  <a:cubicBezTo>
                    <a:pt x="1" y="1798"/>
                    <a:pt x="513" y="2322"/>
                    <a:pt x="1156" y="2322"/>
                  </a:cubicBezTo>
                  <a:cubicBezTo>
                    <a:pt x="1799" y="2322"/>
                    <a:pt x="2323" y="1798"/>
                    <a:pt x="2323" y="1167"/>
                  </a:cubicBezTo>
                  <a:cubicBezTo>
                    <a:pt x="2334" y="524"/>
                    <a:pt x="1811" y="1"/>
                    <a:pt x="1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8" name="Google Shape;7658;p80"/>
            <p:cNvSpPr/>
            <p:nvPr/>
          </p:nvSpPr>
          <p:spPr>
            <a:xfrm>
              <a:off x="3790312" y="2069028"/>
              <a:ext cx="38491" cy="38491"/>
            </a:xfrm>
            <a:custGeom>
              <a:avLst/>
              <a:gdLst/>
              <a:ahLst/>
              <a:cxnLst/>
              <a:rect l="l" t="t" r="r" b="b"/>
              <a:pathLst>
                <a:path w="1215" h="1215" extrusionOk="0">
                  <a:moveTo>
                    <a:pt x="608" y="322"/>
                  </a:moveTo>
                  <a:cubicBezTo>
                    <a:pt x="763" y="322"/>
                    <a:pt x="882" y="441"/>
                    <a:pt x="882" y="595"/>
                  </a:cubicBezTo>
                  <a:cubicBezTo>
                    <a:pt x="882" y="738"/>
                    <a:pt x="763" y="857"/>
                    <a:pt x="608" y="857"/>
                  </a:cubicBezTo>
                  <a:cubicBezTo>
                    <a:pt x="465" y="857"/>
                    <a:pt x="346" y="738"/>
                    <a:pt x="346" y="595"/>
                  </a:cubicBezTo>
                  <a:cubicBezTo>
                    <a:pt x="346" y="441"/>
                    <a:pt x="465" y="322"/>
                    <a:pt x="608" y="322"/>
                  </a:cubicBezTo>
                  <a:close/>
                  <a:moveTo>
                    <a:pt x="608" y="0"/>
                  </a:moveTo>
                  <a:cubicBezTo>
                    <a:pt x="286" y="0"/>
                    <a:pt x="1" y="262"/>
                    <a:pt x="1" y="607"/>
                  </a:cubicBezTo>
                  <a:cubicBezTo>
                    <a:pt x="1" y="929"/>
                    <a:pt x="262" y="1215"/>
                    <a:pt x="608" y="1215"/>
                  </a:cubicBezTo>
                  <a:cubicBezTo>
                    <a:pt x="941" y="1215"/>
                    <a:pt x="1215" y="953"/>
                    <a:pt x="1215" y="607"/>
                  </a:cubicBezTo>
                  <a:cubicBezTo>
                    <a:pt x="1215" y="262"/>
                    <a:pt x="953"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9" name="Google Shape;7659;p80"/>
            <p:cNvSpPr/>
            <p:nvPr/>
          </p:nvSpPr>
          <p:spPr>
            <a:xfrm>
              <a:off x="3522521" y="2081447"/>
              <a:ext cx="294212" cy="225688"/>
            </a:xfrm>
            <a:custGeom>
              <a:avLst/>
              <a:gdLst/>
              <a:ahLst/>
              <a:cxnLst/>
              <a:rect l="l" t="t" r="r" b="b"/>
              <a:pathLst>
                <a:path w="9287" h="7124" extrusionOk="0">
                  <a:moveTo>
                    <a:pt x="155" y="1"/>
                  </a:moveTo>
                  <a:cubicBezTo>
                    <a:pt x="72" y="1"/>
                    <a:pt x="0" y="72"/>
                    <a:pt x="0" y="168"/>
                  </a:cubicBezTo>
                  <a:lnTo>
                    <a:pt x="0" y="6954"/>
                  </a:lnTo>
                  <a:cubicBezTo>
                    <a:pt x="0" y="7121"/>
                    <a:pt x="143" y="7121"/>
                    <a:pt x="262" y="7121"/>
                  </a:cubicBezTo>
                  <a:cubicBezTo>
                    <a:pt x="351" y="7121"/>
                    <a:pt x="2483" y="7124"/>
                    <a:pt x="4603" y="7124"/>
                  </a:cubicBezTo>
                  <a:cubicBezTo>
                    <a:pt x="6724" y="7124"/>
                    <a:pt x="8835" y="7121"/>
                    <a:pt x="8882" y="7109"/>
                  </a:cubicBezTo>
                  <a:cubicBezTo>
                    <a:pt x="8942" y="7085"/>
                    <a:pt x="8989" y="7026"/>
                    <a:pt x="9001" y="6966"/>
                  </a:cubicBezTo>
                  <a:lnTo>
                    <a:pt x="9287" y="5466"/>
                  </a:lnTo>
                  <a:cubicBezTo>
                    <a:pt x="9275" y="5395"/>
                    <a:pt x="9216" y="5299"/>
                    <a:pt x="9120" y="5287"/>
                  </a:cubicBezTo>
                  <a:cubicBezTo>
                    <a:pt x="9113" y="5286"/>
                    <a:pt x="9106" y="5286"/>
                    <a:pt x="9099" y="5286"/>
                  </a:cubicBezTo>
                  <a:cubicBezTo>
                    <a:pt x="9021" y="5286"/>
                    <a:pt x="8941" y="5342"/>
                    <a:pt x="8930" y="5418"/>
                  </a:cubicBezTo>
                  <a:lnTo>
                    <a:pt x="8680" y="6788"/>
                  </a:lnTo>
                  <a:lnTo>
                    <a:pt x="357" y="6788"/>
                  </a:lnTo>
                  <a:lnTo>
                    <a:pt x="1036" y="3192"/>
                  </a:lnTo>
                  <a:lnTo>
                    <a:pt x="4429" y="3192"/>
                  </a:lnTo>
                  <a:cubicBezTo>
                    <a:pt x="4524" y="3192"/>
                    <a:pt x="4596" y="3120"/>
                    <a:pt x="4596" y="3025"/>
                  </a:cubicBezTo>
                  <a:cubicBezTo>
                    <a:pt x="4596" y="2930"/>
                    <a:pt x="4524" y="2858"/>
                    <a:pt x="4429" y="2858"/>
                  </a:cubicBezTo>
                  <a:lnTo>
                    <a:pt x="905" y="2858"/>
                  </a:lnTo>
                  <a:cubicBezTo>
                    <a:pt x="834" y="2858"/>
                    <a:pt x="750" y="2918"/>
                    <a:pt x="738" y="2989"/>
                  </a:cubicBezTo>
                  <a:lnTo>
                    <a:pt x="322" y="5168"/>
                  </a:lnTo>
                  <a:lnTo>
                    <a:pt x="322" y="334"/>
                  </a:lnTo>
                  <a:lnTo>
                    <a:pt x="2453" y="334"/>
                  </a:lnTo>
                  <a:lnTo>
                    <a:pt x="3536" y="1418"/>
                  </a:lnTo>
                  <a:cubicBezTo>
                    <a:pt x="3572" y="1442"/>
                    <a:pt x="3608" y="1465"/>
                    <a:pt x="3655" y="1465"/>
                  </a:cubicBezTo>
                  <a:lnTo>
                    <a:pt x="5358" y="1465"/>
                  </a:lnTo>
                  <a:cubicBezTo>
                    <a:pt x="5441" y="1465"/>
                    <a:pt x="5513" y="1394"/>
                    <a:pt x="5513" y="1299"/>
                  </a:cubicBezTo>
                  <a:cubicBezTo>
                    <a:pt x="5513" y="1204"/>
                    <a:pt x="5441" y="1132"/>
                    <a:pt x="5358" y="1132"/>
                  </a:cubicBezTo>
                  <a:lnTo>
                    <a:pt x="3727" y="1132"/>
                  </a:lnTo>
                  <a:lnTo>
                    <a:pt x="2643" y="49"/>
                  </a:lnTo>
                  <a:cubicBezTo>
                    <a:pt x="2619" y="13"/>
                    <a:pt x="2572" y="1"/>
                    <a:pt x="2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0" name="Google Shape;7660;p80"/>
            <p:cNvSpPr/>
            <p:nvPr/>
          </p:nvSpPr>
          <p:spPr>
            <a:xfrm>
              <a:off x="3810682" y="2248812"/>
              <a:ext cx="1774" cy="253"/>
            </a:xfrm>
            <a:custGeom>
              <a:avLst/>
              <a:gdLst/>
              <a:ahLst/>
              <a:cxnLst/>
              <a:rect l="l" t="t" r="r" b="b"/>
              <a:pathLst>
                <a:path w="56" h="8" extrusionOk="0">
                  <a:moveTo>
                    <a:pt x="1" y="1"/>
                  </a:moveTo>
                  <a:cubicBezTo>
                    <a:pt x="1" y="1"/>
                    <a:pt x="7" y="2"/>
                    <a:pt x="24" y="4"/>
                  </a:cubicBezTo>
                  <a:cubicBezTo>
                    <a:pt x="44" y="7"/>
                    <a:pt x="52" y="8"/>
                    <a:pt x="53" y="8"/>
                  </a:cubicBezTo>
                  <a:cubicBezTo>
                    <a:pt x="55" y="8"/>
                    <a:pt x="3" y="1"/>
                    <a:pt x="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61" name="Google Shape;7661;p80"/>
          <p:cNvGrpSpPr/>
          <p:nvPr/>
        </p:nvGrpSpPr>
        <p:grpSpPr>
          <a:xfrm>
            <a:off x="2630824" y="1976966"/>
            <a:ext cx="368185" cy="330454"/>
            <a:chOff x="2630824" y="1976966"/>
            <a:chExt cx="368185" cy="330454"/>
          </a:xfrm>
        </p:grpSpPr>
        <p:sp>
          <p:nvSpPr>
            <p:cNvPr id="7662" name="Google Shape;7662;p80"/>
            <p:cNvSpPr/>
            <p:nvPr/>
          </p:nvSpPr>
          <p:spPr>
            <a:xfrm>
              <a:off x="2630824" y="2059967"/>
              <a:ext cx="229743" cy="247072"/>
            </a:xfrm>
            <a:custGeom>
              <a:avLst/>
              <a:gdLst/>
              <a:ahLst/>
              <a:cxnLst/>
              <a:rect l="l" t="t" r="r" b="b"/>
              <a:pathLst>
                <a:path w="7252" h="7799" extrusionOk="0">
                  <a:moveTo>
                    <a:pt x="167" y="0"/>
                  </a:moveTo>
                  <a:cubicBezTo>
                    <a:pt x="72" y="0"/>
                    <a:pt x="1" y="72"/>
                    <a:pt x="1" y="167"/>
                  </a:cubicBezTo>
                  <a:lnTo>
                    <a:pt x="1" y="7632"/>
                  </a:lnTo>
                  <a:cubicBezTo>
                    <a:pt x="1" y="7727"/>
                    <a:pt x="72" y="7799"/>
                    <a:pt x="167" y="7799"/>
                  </a:cubicBezTo>
                  <a:lnTo>
                    <a:pt x="7085" y="7799"/>
                  </a:lnTo>
                  <a:cubicBezTo>
                    <a:pt x="7180" y="7799"/>
                    <a:pt x="7252" y="7727"/>
                    <a:pt x="7252" y="7632"/>
                  </a:cubicBezTo>
                  <a:cubicBezTo>
                    <a:pt x="7252" y="7549"/>
                    <a:pt x="7180" y="7454"/>
                    <a:pt x="7085" y="7454"/>
                  </a:cubicBezTo>
                  <a:lnTo>
                    <a:pt x="346" y="7454"/>
                  </a:lnTo>
                  <a:lnTo>
                    <a:pt x="346" y="322"/>
                  </a:lnTo>
                  <a:lnTo>
                    <a:pt x="2715" y="322"/>
                  </a:lnTo>
                  <a:lnTo>
                    <a:pt x="3906" y="1512"/>
                  </a:lnTo>
                  <a:cubicBezTo>
                    <a:pt x="3930" y="1548"/>
                    <a:pt x="3977" y="1560"/>
                    <a:pt x="4025" y="1560"/>
                  </a:cubicBezTo>
                  <a:lnTo>
                    <a:pt x="4597" y="1560"/>
                  </a:lnTo>
                  <a:cubicBezTo>
                    <a:pt x="4692" y="1560"/>
                    <a:pt x="4763" y="1489"/>
                    <a:pt x="4763" y="1393"/>
                  </a:cubicBezTo>
                  <a:cubicBezTo>
                    <a:pt x="4763" y="1310"/>
                    <a:pt x="4692" y="1239"/>
                    <a:pt x="4597" y="1239"/>
                  </a:cubicBezTo>
                  <a:lnTo>
                    <a:pt x="4073" y="1239"/>
                  </a:lnTo>
                  <a:lnTo>
                    <a:pt x="2882" y="48"/>
                  </a:lnTo>
                  <a:cubicBezTo>
                    <a:pt x="2858" y="12"/>
                    <a:pt x="2811" y="0"/>
                    <a:pt x="2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3" name="Google Shape;7663;p80"/>
            <p:cNvSpPr/>
            <p:nvPr/>
          </p:nvSpPr>
          <p:spPr>
            <a:xfrm>
              <a:off x="2792646" y="1976966"/>
              <a:ext cx="206364" cy="330454"/>
            </a:xfrm>
            <a:custGeom>
              <a:avLst/>
              <a:gdLst/>
              <a:ahLst/>
              <a:cxnLst/>
              <a:rect l="l" t="t" r="r" b="b"/>
              <a:pathLst>
                <a:path w="6514" h="10431" extrusionOk="0">
                  <a:moveTo>
                    <a:pt x="3894" y="1"/>
                  </a:moveTo>
                  <a:cubicBezTo>
                    <a:pt x="2453" y="1"/>
                    <a:pt x="1286" y="1180"/>
                    <a:pt x="1286" y="2608"/>
                  </a:cubicBezTo>
                  <a:cubicBezTo>
                    <a:pt x="1286" y="3061"/>
                    <a:pt x="1405" y="3513"/>
                    <a:pt x="1632" y="3882"/>
                  </a:cubicBezTo>
                  <a:lnTo>
                    <a:pt x="155" y="3882"/>
                  </a:lnTo>
                  <a:cubicBezTo>
                    <a:pt x="72" y="3882"/>
                    <a:pt x="1" y="3954"/>
                    <a:pt x="1" y="4049"/>
                  </a:cubicBezTo>
                  <a:cubicBezTo>
                    <a:pt x="1" y="4132"/>
                    <a:pt x="72" y="4216"/>
                    <a:pt x="155" y="4216"/>
                  </a:cubicBezTo>
                  <a:lnTo>
                    <a:pt x="1858" y="4216"/>
                  </a:lnTo>
                  <a:cubicBezTo>
                    <a:pt x="2334" y="4811"/>
                    <a:pt x="3072" y="5192"/>
                    <a:pt x="3894" y="5192"/>
                  </a:cubicBezTo>
                  <a:cubicBezTo>
                    <a:pt x="4061" y="5192"/>
                    <a:pt x="4227" y="5180"/>
                    <a:pt x="4382" y="5144"/>
                  </a:cubicBezTo>
                  <a:lnTo>
                    <a:pt x="4382" y="10109"/>
                  </a:lnTo>
                  <a:lnTo>
                    <a:pt x="2632" y="10109"/>
                  </a:lnTo>
                  <a:cubicBezTo>
                    <a:pt x="2537" y="10109"/>
                    <a:pt x="2465" y="10181"/>
                    <a:pt x="2465" y="10264"/>
                  </a:cubicBezTo>
                  <a:cubicBezTo>
                    <a:pt x="2465" y="10359"/>
                    <a:pt x="2537" y="10431"/>
                    <a:pt x="2632" y="10431"/>
                  </a:cubicBezTo>
                  <a:lnTo>
                    <a:pt x="4549" y="10431"/>
                  </a:lnTo>
                  <a:cubicBezTo>
                    <a:pt x="4644" y="10431"/>
                    <a:pt x="4715" y="10359"/>
                    <a:pt x="4715" y="10264"/>
                  </a:cubicBezTo>
                  <a:lnTo>
                    <a:pt x="4715" y="5061"/>
                  </a:lnTo>
                  <a:cubicBezTo>
                    <a:pt x="5061" y="4942"/>
                    <a:pt x="5382" y="4752"/>
                    <a:pt x="5656" y="4490"/>
                  </a:cubicBezTo>
                  <a:cubicBezTo>
                    <a:pt x="6132" y="4049"/>
                    <a:pt x="6430" y="3442"/>
                    <a:pt x="6466" y="2787"/>
                  </a:cubicBezTo>
                  <a:cubicBezTo>
                    <a:pt x="6513" y="2680"/>
                    <a:pt x="6442" y="2585"/>
                    <a:pt x="6358" y="2585"/>
                  </a:cubicBezTo>
                  <a:cubicBezTo>
                    <a:pt x="6263" y="2585"/>
                    <a:pt x="6168" y="2644"/>
                    <a:pt x="6168" y="2751"/>
                  </a:cubicBezTo>
                  <a:cubicBezTo>
                    <a:pt x="6085" y="3930"/>
                    <a:pt x="5096" y="4847"/>
                    <a:pt x="3906" y="4847"/>
                  </a:cubicBezTo>
                  <a:cubicBezTo>
                    <a:pt x="2656" y="4847"/>
                    <a:pt x="1644" y="3835"/>
                    <a:pt x="1644" y="2585"/>
                  </a:cubicBezTo>
                  <a:cubicBezTo>
                    <a:pt x="1644" y="1334"/>
                    <a:pt x="2656" y="322"/>
                    <a:pt x="3906" y="322"/>
                  </a:cubicBezTo>
                  <a:cubicBezTo>
                    <a:pt x="4977" y="322"/>
                    <a:pt x="5918" y="1084"/>
                    <a:pt x="6132" y="2144"/>
                  </a:cubicBezTo>
                  <a:cubicBezTo>
                    <a:pt x="6143" y="2220"/>
                    <a:pt x="6214" y="2277"/>
                    <a:pt x="6299" y="2277"/>
                  </a:cubicBezTo>
                  <a:cubicBezTo>
                    <a:pt x="6306" y="2277"/>
                    <a:pt x="6315" y="2276"/>
                    <a:pt x="6323" y="2275"/>
                  </a:cubicBezTo>
                  <a:cubicBezTo>
                    <a:pt x="6406" y="2263"/>
                    <a:pt x="6466" y="2168"/>
                    <a:pt x="6454" y="2085"/>
                  </a:cubicBezTo>
                  <a:cubicBezTo>
                    <a:pt x="6204" y="882"/>
                    <a:pt x="5132" y="1"/>
                    <a:pt x="3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4" name="Google Shape;7664;p80"/>
            <p:cNvSpPr/>
            <p:nvPr/>
          </p:nvSpPr>
          <p:spPr>
            <a:xfrm>
              <a:off x="2876376" y="2005256"/>
              <a:ext cx="78123" cy="91333"/>
            </a:xfrm>
            <a:custGeom>
              <a:avLst/>
              <a:gdLst/>
              <a:ahLst/>
              <a:cxnLst/>
              <a:rect l="l" t="t" r="r" b="b"/>
              <a:pathLst>
                <a:path w="2466" h="2883" extrusionOk="0">
                  <a:moveTo>
                    <a:pt x="1239" y="346"/>
                  </a:moveTo>
                  <a:cubicBezTo>
                    <a:pt x="1406" y="346"/>
                    <a:pt x="1537" y="477"/>
                    <a:pt x="1537" y="644"/>
                  </a:cubicBezTo>
                  <a:lnTo>
                    <a:pt x="1537" y="1061"/>
                  </a:lnTo>
                  <a:lnTo>
                    <a:pt x="941" y="1061"/>
                  </a:lnTo>
                  <a:lnTo>
                    <a:pt x="941" y="644"/>
                  </a:lnTo>
                  <a:cubicBezTo>
                    <a:pt x="941" y="477"/>
                    <a:pt x="1072" y="346"/>
                    <a:pt x="1239" y="346"/>
                  </a:cubicBezTo>
                  <a:close/>
                  <a:moveTo>
                    <a:pt x="2120" y="1394"/>
                  </a:moveTo>
                  <a:lnTo>
                    <a:pt x="2120" y="2561"/>
                  </a:lnTo>
                  <a:lnTo>
                    <a:pt x="358" y="2561"/>
                  </a:lnTo>
                  <a:lnTo>
                    <a:pt x="358" y="1394"/>
                  </a:lnTo>
                  <a:close/>
                  <a:moveTo>
                    <a:pt x="1227" y="1"/>
                  </a:moveTo>
                  <a:cubicBezTo>
                    <a:pt x="870" y="1"/>
                    <a:pt x="584" y="275"/>
                    <a:pt x="584" y="644"/>
                  </a:cubicBezTo>
                  <a:lnTo>
                    <a:pt x="584" y="1061"/>
                  </a:lnTo>
                  <a:lnTo>
                    <a:pt x="167" y="1061"/>
                  </a:lnTo>
                  <a:cubicBezTo>
                    <a:pt x="84" y="1061"/>
                    <a:pt x="1" y="1132"/>
                    <a:pt x="1" y="1215"/>
                  </a:cubicBezTo>
                  <a:lnTo>
                    <a:pt x="1" y="2727"/>
                  </a:lnTo>
                  <a:cubicBezTo>
                    <a:pt x="1" y="2811"/>
                    <a:pt x="84" y="2882"/>
                    <a:pt x="167" y="2882"/>
                  </a:cubicBezTo>
                  <a:lnTo>
                    <a:pt x="2263" y="2882"/>
                  </a:lnTo>
                  <a:cubicBezTo>
                    <a:pt x="2358" y="2882"/>
                    <a:pt x="2430" y="2811"/>
                    <a:pt x="2430" y="2727"/>
                  </a:cubicBezTo>
                  <a:lnTo>
                    <a:pt x="2430" y="1215"/>
                  </a:lnTo>
                  <a:cubicBezTo>
                    <a:pt x="2465" y="1132"/>
                    <a:pt x="2382" y="1061"/>
                    <a:pt x="2275" y="1061"/>
                  </a:cubicBezTo>
                  <a:lnTo>
                    <a:pt x="1870" y="1061"/>
                  </a:lnTo>
                  <a:lnTo>
                    <a:pt x="1870" y="644"/>
                  </a:lnTo>
                  <a:cubicBezTo>
                    <a:pt x="1870" y="287"/>
                    <a:pt x="1584"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5" name="Google Shape;7665;p80"/>
            <p:cNvSpPr/>
            <p:nvPr/>
          </p:nvSpPr>
          <p:spPr>
            <a:xfrm>
              <a:off x="2715695" y="2177659"/>
              <a:ext cx="43782" cy="43402"/>
            </a:xfrm>
            <a:custGeom>
              <a:avLst/>
              <a:gdLst/>
              <a:ahLst/>
              <a:cxnLst/>
              <a:rect l="l" t="t" r="r" b="b"/>
              <a:pathLst>
                <a:path w="1382" h="1370" extrusionOk="0">
                  <a:moveTo>
                    <a:pt x="1048" y="345"/>
                  </a:moveTo>
                  <a:lnTo>
                    <a:pt x="1048" y="1048"/>
                  </a:lnTo>
                  <a:lnTo>
                    <a:pt x="346" y="1048"/>
                  </a:lnTo>
                  <a:lnTo>
                    <a:pt x="346" y="345"/>
                  </a:lnTo>
                  <a:close/>
                  <a:moveTo>
                    <a:pt x="167" y="0"/>
                  </a:moveTo>
                  <a:cubicBezTo>
                    <a:pt x="72" y="0"/>
                    <a:pt x="1" y="83"/>
                    <a:pt x="1" y="167"/>
                  </a:cubicBezTo>
                  <a:lnTo>
                    <a:pt x="1" y="1215"/>
                  </a:lnTo>
                  <a:cubicBezTo>
                    <a:pt x="1" y="1298"/>
                    <a:pt x="72" y="1369"/>
                    <a:pt x="167" y="1369"/>
                  </a:cubicBezTo>
                  <a:lnTo>
                    <a:pt x="1203" y="1369"/>
                  </a:lnTo>
                  <a:cubicBezTo>
                    <a:pt x="1298" y="1369"/>
                    <a:pt x="1370" y="1298"/>
                    <a:pt x="1370" y="1215"/>
                  </a:cubicBezTo>
                  <a:lnTo>
                    <a:pt x="1370" y="167"/>
                  </a:lnTo>
                  <a:cubicBezTo>
                    <a:pt x="1382" y="83"/>
                    <a:pt x="1310" y="0"/>
                    <a:pt x="1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6" name="Google Shape;7666;p80"/>
            <p:cNvSpPr/>
            <p:nvPr/>
          </p:nvSpPr>
          <p:spPr>
            <a:xfrm>
              <a:off x="2770026" y="2177659"/>
              <a:ext cx="88292" cy="10581"/>
            </a:xfrm>
            <a:custGeom>
              <a:avLst/>
              <a:gdLst/>
              <a:ahLst/>
              <a:cxnLst/>
              <a:rect l="l" t="t" r="r" b="b"/>
              <a:pathLst>
                <a:path w="2787" h="334" extrusionOk="0">
                  <a:moveTo>
                    <a:pt x="167" y="0"/>
                  </a:moveTo>
                  <a:cubicBezTo>
                    <a:pt x="72" y="0"/>
                    <a:pt x="0" y="83"/>
                    <a:pt x="0" y="167"/>
                  </a:cubicBezTo>
                  <a:cubicBezTo>
                    <a:pt x="0" y="262"/>
                    <a:pt x="72" y="333"/>
                    <a:pt x="167" y="333"/>
                  </a:cubicBezTo>
                  <a:lnTo>
                    <a:pt x="2620" y="333"/>
                  </a:lnTo>
                  <a:cubicBezTo>
                    <a:pt x="2703" y="333"/>
                    <a:pt x="2786" y="262"/>
                    <a:pt x="2786" y="167"/>
                  </a:cubicBezTo>
                  <a:cubicBezTo>
                    <a:pt x="2786" y="83"/>
                    <a:pt x="2703" y="0"/>
                    <a:pt x="2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7" name="Google Shape;7667;p80"/>
            <p:cNvSpPr/>
            <p:nvPr/>
          </p:nvSpPr>
          <p:spPr>
            <a:xfrm>
              <a:off x="2770026" y="2194227"/>
              <a:ext cx="88292" cy="10613"/>
            </a:xfrm>
            <a:custGeom>
              <a:avLst/>
              <a:gdLst/>
              <a:ahLst/>
              <a:cxnLst/>
              <a:rect l="l" t="t" r="r" b="b"/>
              <a:pathLst>
                <a:path w="2787" h="335" extrusionOk="0">
                  <a:moveTo>
                    <a:pt x="167" y="1"/>
                  </a:moveTo>
                  <a:cubicBezTo>
                    <a:pt x="72" y="1"/>
                    <a:pt x="0" y="72"/>
                    <a:pt x="0" y="168"/>
                  </a:cubicBezTo>
                  <a:cubicBezTo>
                    <a:pt x="0" y="251"/>
                    <a:pt x="72" y="334"/>
                    <a:pt x="167" y="334"/>
                  </a:cubicBezTo>
                  <a:lnTo>
                    <a:pt x="2620" y="334"/>
                  </a:lnTo>
                  <a:cubicBezTo>
                    <a:pt x="2703" y="334"/>
                    <a:pt x="2786" y="251"/>
                    <a:pt x="2786" y="168"/>
                  </a:cubicBezTo>
                  <a:cubicBezTo>
                    <a:pt x="2786" y="72"/>
                    <a:pt x="2703" y="1"/>
                    <a:pt x="2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8" name="Google Shape;7668;p80"/>
            <p:cNvSpPr/>
            <p:nvPr/>
          </p:nvSpPr>
          <p:spPr>
            <a:xfrm>
              <a:off x="2770026" y="2210828"/>
              <a:ext cx="88292" cy="10233"/>
            </a:xfrm>
            <a:custGeom>
              <a:avLst/>
              <a:gdLst/>
              <a:ahLst/>
              <a:cxnLst/>
              <a:rect l="l" t="t" r="r" b="b"/>
              <a:pathLst>
                <a:path w="2787" h="323" extrusionOk="0">
                  <a:moveTo>
                    <a:pt x="167" y="1"/>
                  </a:moveTo>
                  <a:cubicBezTo>
                    <a:pt x="72" y="1"/>
                    <a:pt x="0" y="72"/>
                    <a:pt x="0" y="168"/>
                  </a:cubicBezTo>
                  <a:cubicBezTo>
                    <a:pt x="0" y="251"/>
                    <a:pt x="72" y="322"/>
                    <a:pt x="167" y="322"/>
                  </a:cubicBezTo>
                  <a:lnTo>
                    <a:pt x="2620" y="322"/>
                  </a:lnTo>
                  <a:cubicBezTo>
                    <a:pt x="2703" y="322"/>
                    <a:pt x="2786" y="251"/>
                    <a:pt x="2786" y="168"/>
                  </a:cubicBezTo>
                  <a:cubicBezTo>
                    <a:pt x="2786" y="72"/>
                    <a:pt x="2703" y="1"/>
                    <a:pt x="2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9" name="Google Shape;7669;p80"/>
            <p:cNvSpPr/>
            <p:nvPr/>
          </p:nvSpPr>
          <p:spPr>
            <a:xfrm>
              <a:off x="2908436" y="2058447"/>
              <a:ext cx="16252" cy="18913"/>
            </a:xfrm>
            <a:custGeom>
              <a:avLst/>
              <a:gdLst/>
              <a:ahLst/>
              <a:cxnLst/>
              <a:rect l="l" t="t" r="r" b="b"/>
              <a:pathLst>
                <a:path w="513" h="597" extrusionOk="0">
                  <a:moveTo>
                    <a:pt x="167" y="1"/>
                  </a:moveTo>
                  <a:cubicBezTo>
                    <a:pt x="72" y="1"/>
                    <a:pt x="1" y="72"/>
                    <a:pt x="1" y="167"/>
                  </a:cubicBezTo>
                  <a:cubicBezTo>
                    <a:pt x="1" y="227"/>
                    <a:pt x="36" y="286"/>
                    <a:pt x="96" y="310"/>
                  </a:cubicBezTo>
                  <a:lnTo>
                    <a:pt x="96" y="429"/>
                  </a:lnTo>
                  <a:cubicBezTo>
                    <a:pt x="96" y="525"/>
                    <a:pt x="167" y="596"/>
                    <a:pt x="263" y="596"/>
                  </a:cubicBezTo>
                  <a:cubicBezTo>
                    <a:pt x="346" y="596"/>
                    <a:pt x="417" y="525"/>
                    <a:pt x="417" y="429"/>
                  </a:cubicBezTo>
                  <a:lnTo>
                    <a:pt x="417" y="310"/>
                  </a:lnTo>
                  <a:cubicBezTo>
                    <a:pt x="465" y="286"/>
                    <a:pt x="513" y="227"/>
                    <a:pt x="513" y="167"/>
                  </a:cubicBezTo>
                  <a:cubicBezTo>
                    <a:pt x="513" y="72"/>
                    <a:pt x="441" y="1"/>
                    <a:pt x="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70" name="Google Shape;7670;p80"/>
          <p:cNvGrpSpPr/>
          <p:nvPr/>
        </p:nvGrpSpPr>
        <p:grpSpPr>
          <a:xfrm>
            <a:off x="1293706" y="1966416"/>
            <a:ext cx="369294" cy="350444"/>
            <a:chOff x="1293706" y="1966416"/>
            <a:chExt cx="369294" cy="350444"/>
          </a:xfrm>
        </p:grpSpPr>
        <p:sp>
          <p:nvSpPr>
            <p:cNvPr id="7671" name="Google Shape;7671;p80"/>
            <p:cNvSpPr/>
            <p:nvPr/>
          </p:nvSpPr>
          <p:spPr>
            <a:xfrm>
              <a:off x="1509067" y="1966416"/>
              <a:ext cx="153933" cy="162994"/>
            </a:xfrm>
            <a:custGeom>
              <a:avLst/>
              <a:gdLst/>
              <a:ahLst/>
              <a:cxnLst/>
              <a:rect l="l" t="t" r="r" b="b"/>
              <a:pathLst>
                <a:path w="4859" h="5145" extrusionOk="0">
                  <a:moveTo>
                    <a:pt x="2514" y="0"/>
                  </a:moveTo>
                  <a:cubicBezTo>
                    <a:pt x="1759" y="0"/>
                    <a:pt x="1016" y="363"/>
                    <a:pt x="560" y="1036"/>
                  </a:cubicBezTo>
                  <a:cubicBezTo>
                    <a:pt x="1" y="1870"/>
                    <a:pt x="36" y="2953"/>
                    <a:pt x="632" y="3739"/>
                  </a:cubicBezTo>
                  <a:lnTo>
                    <a:pt x="572" y="4965"/>
                  </a:lnTo>
                  <a:cubicBezTo>
                    <a:pt x="572" y="5025"/>
                    <a:pt x="596" y="5085"/>
                    <a:pt x="643" y="5108"/>
                  </a:cubicBezTo>
                  <a:cubicBezTo>
                    <a:pt x="679" y="5120"/>
                    <a:pt x="703" y="5144"/>
                    <a:pt x="739" y="5144"/>
                  </a:cubicBezTo>
                  <a:cubicBezTo>
                    <a:pt x="763" y="5144"/>
                    <a:pt x="774" y="5144"/>
                    <a:pt x="810" y="5120"/>
                  </a:cubicBezTo>
                  <a:lnTo>
                    <a:pt x="1929" y="4608"/>
                  </a:lnTo>
                  <a:cubicBezTo>
                    <a:pt x="2120" y="4644"/>
                    <a:pt x="2310" y="4680"/>
                    <a:pt x="2501" y="4680"/>
                  </a:cubicBezTo>
                  <a:cubicBezTo>
                    <a:pt x="3275" y="4680"/>
                    <a:pt x="4013" y="4311"/>
                    <a:pt x="4453" y="3632"/>
                  </a:cubicBezTo>
                  <a:cubicBezTo>
                    <a:pt x="4692" y="3275"/>
                    <a:pt x="4823" y="2858"/>
                    <a:pt x="4846" y="2441"/>
                  </a:cubicBezTo>
                  <a:cubicBezTo>
                    <a:pt x="4858" y="2370"/>
                    <a:pt x="4787" y="2287"/>
                    <a:pt x="4692" y="2287"/>
                  </a:cubicBezTo>
                  <a:cubicBezTo>
                    <a:pt x="4608" y="2287"/>
                    <a:pt x="4513" y="2358"/>
                    <a:pt x="4513" y="2441"/>
                  </a:cubicBezTo>
                  <a:cubicBezTo>
                    <a:pt x="4501" y="2799"/>
                    <a:pt x="4382" y="3156"/>
                    <a:pt x="4168" y="3453"/>
                  </a:cubicBezTo>
                  <a:cubicBezTo>
                    <a:pt x="3786" y="4030"/>
                    <a:pt x="3158" y="4352"/>
                    <a:pt x="2504" y="4352"/>
                  </a:cubicBezTo>
                  <a:cubicBezTo>
                    <a:pt x="2321" y="4352"/>
                    <a:pt x="2136" y="4327"/>
                    <a:pt x="1953" y="4275"/>
                  </a:cubicBezTo>
                  <a:cubicBezTo>
                    <a:pt x="1933" y="4270"/>
                    <a:pt x="1918" y="4267"/>
                    <a:pt x="1903" y="4267"/>
                  </a:cubicBezTo>
                  <a:cubicBezTo>
                    <a:pt x="1882" y="4267"/>
                    <a:pt x="1862" y="4273"/>
                    <a:pt x="1834" y="4287"/>
                  </a:cubicBezTo>
                  <a:lnTo>
                    <a:pt x="929" y="4727"/>
                  </a:lnTo>
                  <a:lnTo>
                    <a:pt x="977" y="3715"/>
                  </a:lnTo>
                  <a:cubicBezTo>
                    <a:pt x="977" y="3668"/>
                    <a:pt x="953" y="3632"/>
                    <a:pt x="941" y="3596"/>
                  </a:cubicBezTo>
                  <a:cubicBezTo>
                    <a:pt x="393" y="2906"/>
                    <a:pt x="358" y="1953"/>
                    <a:pt x="858" y="1227"/>
                  </a:cubicBezTo>
                  <a:cubicBezTo>
                    <a:pt x="1237" y="646"/>
                    <a:pt x="1868" y="336"/>
                    <a:pt x="2512" y="336"/>
                  </a:cubicBezTo>
                  <a:cubicBezTo>
                    <a:pt x="2898" y="336"/>
                    <a:pt x="3288" y="447"/>
                    <a:pt x="3632" y="679"/>
                  </a:cubicBezTo>
                  <a:cubicBezTo>
                    <a:pt x="4037" y="941"/>
                    <a:pt x="4334" y="1358"/>
                    <a:pt x="4453" y="1822"/>
                  </a:cubicBezTo>
                  <a:cubicBezTo>
                    <a:pt x="4484" y="1893"/>
                    <a:pt x="4548" y="1947"/>
                    <a:pt x="4618" y="1947"/>
                  </a:cubicBezTo>
                  <a:cubicBezTo>
                    <a:pt x="4631" y="1947"/>
                    <a:pt x="4643" y="1945"/>
                    <a:pt x="4656" y="1941"/>
                  </a:cubicBezTo>
                  <a:cubicBezTo>
                    <a:pt x="4751" y="1906"/>
                    <a:pt x="4811" y="1822"/>
                    <a:pt x="4787" y="1727"/>
                  </a:cubicBezTo>
                  <a:cubicBezTo>
                    <a:pt x="4632" y="1179"/>
                    <a:pt x="4287" y="703"/>
                    <a:pt x="3811" y="393"/>
                  </a:cubicBezTo>
                  <a:cubicBezTo>
                    <a:pt x="3412" y="128"/>
                    <a:pt x="2961" y="0"/>
                    <a:pt x="25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2" name="Google Shape;7672;p80"/>
            <p:cNvSpPr/>
            <p:nvPr/>
          </p:nvSpPr>
          <p:spPr>
            <a:xfrm>
              <a:off x="1574328" y="2021096"/>
              <a:ext cx="28702" cy="54363"/>
            </a:xfrm>
            <a:custGeom>
              <a:avLst/>
              <a:gdLst/>
              <a:ahLst/>
              <a:cxnLst/>
              <a:rect l="l" t="t" r="r" b="b"/>
              <a:pathLst>
                <a:path w="906" h="1716" extrusionOk="0">
                  <a:moveTo>
                    <a:pt x="179" y="1"/>
                  </a:moveTo>
                  <a:cubicBezTo>
                    <a:pt x="84" y="1"/>
                    <a:pt x="12" y="84"/>
                    <a:pt x="12" y="168"/>
                  </a:cubicBezTo>
                  <a:cubicBezTo>
                    <a:pt x="12" y="263"/>
                    <a:pt x="84" y="334"/>
                    <a:pt x="179" y="334"/>
                  </a:cubicBezTo>
                  <a:lnTo>
                    <a:pt x="262" y="334"/>
                  </a:lnTo>
                  <a:lnTo>
                    <a:pt x="262" y="1394"/>
                  </a:lnTo>
                  <a:lnTo>
                    <a:pt x="155" y="1394"/>
                  </a:lnTo>
                  <a:cubicBezTo>
                    <a:pt x="72" y="1394"/>
                    <a:pt x="0" y="1465"/>
                    <a:pt x="0" y="1549"/>
                  </a:cubicBezTo>
                  <a:cubicBezTo>
                    <a:pt x="0" y="1644"/>
                    <a:pt x="72" y="1715"/>
                    <a:pt x="155" y="1715"/>
                  </a:cubicBezTo>
                  <a:lnTo>
                    <a:pt x="727" y="1715"/>
                  </a:lnTo>
                  <a:cubicBezTo>
                    <a:pt x="822" y="1715"/>
                    <a:pt x="893" y="1644"/>
                    <a:pt x="893" y="1549"/>
                  </a:cubicBezTo>
                  <a:cubicBezTo>
                    <a:pt x="905" y="1465"/>
                    <a:pt x="834" y="1394"/>
                    <a:pt x="727" y="1394"/>
                  </a:cubicBezTo>
                  <a:lnTo>
                    <a:pt x="608" y="1394"/>
                  </a:lnTo>
                  <a:lnTo>
                    <a:pt x="608" y="168"/>
                  </a:lnTo>
                  <a:cubicBezTo>
                    <a:pt x="608" y="84"/>
                    <a:pt x="536" y="1"/>
                    <a:pt x="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3" name="Google Shape;7673;p80"/>
            <p:cNvSpPr/>
            <p:nvPr/>
          </p:nvSpPr>
          <p:spPr>
            <a:xfrm>
              <a:off x="1578098" y="2004147"/>
              <a:ext cx="15872" cy="16252"/>
            </a:xfrm>
            <a:custGeom>
              <a:avLst/>
              <a:gdLst/>
              <a:ahLst/>
              <a:cxnLst/>
              <a:rect l="l" t="t" r="r" b="b"/>
              <a:pathLst>
                <a:path w="501" h="513" extrusionOk="0">
                  <a:moveTo>
                    <a:pt x="250" y="0"/>
                  </a:moveTo>
                  <a:cubicBezTo>
                    <a:pt x="119" y="0"/>
                    <a:pt x="0" y="119"/>
                    <a:pt x="0" y="262"/>
                  </a:cubicBezTo>
                  <a:cubicBezTo>
                    <a:pt x="0" y="393"/>
                    <a:pt x="119" y="512"/>
                    <a:pt x="250" y="512"/>
                  </a:cubicBezTo>
                  <a:cubicBezTo>
                    <a:pt x="381" y="512"/>
                    <a:pt x="500" y="393"/>
                    <a:pt x="500" y="262"/>
                  </a:cubicBezTo>
                  <a:cubicBezTo>
                    <a:pt x="489" y="107"/>
                    <a:pt x="381"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4" name="Google Shape;7674;p80"/>
            <p:cNvSpPr/>
            <p:nvPr/>
          </p:nvSpPr>
          <p:spPr>
            <a:xfrm>
              <a:off x="1293706" y="1999997"/>
              <a:ext cx="274982" cy="316863"/>
            </a:xfrm>
            <a:custGeom>
              <a:avLst/>
              <a:gdLst/>
              <a:ahLst/>
              <a:cxnLst/>
              <a:rect l="l" t="t" r="r" b="b"/>
              <a:pathLst>
                <a:path w="8680" h="10002" extrusionOk="0">
                  <a:moveTo>
                    <a:pt x="2096" y="2655"/>
                  </a:moveTo>
                  <a:lnTo>
                    <a:pt x="2096" y="3727"/>
                  </a:lnTo>
                  <a:cubicBezTo>
                    <a:pt x="1905" y="3644"/>
                    <a:pt x="1762" y="3465"/>
                    <a:pt x="1762" y="3251"/>
                  </a:cubicBezTo>
                  <a:lnTo>
                    <a:pt x="1762" y="3132"/>
                  </a:lnTo>
                  <a:cubicBezTo>
                    <a:pt x="1762" y="2905"/>
                    <a:pt x="1893" y="2727"/>
                    <a:pt x="2096" y="2655"/>
                  </a:cubicBezTo>
                  <a:close/>
                  <a:moveTo>
                    <a:pt x="6620" y="2655"/>
                  </a:moveTo>
                  <a:cubicBezTo>
                    <a:pt x="6822" y="2727"/>
                    <a:pt x="6965" y="2905"/>
                    <a:pt x="6965" y="3132"/>
                  </a:cubicBezTo>
                  <a:lnTo>
                    <a:pt x="6965" y="3251"/>
                  </a:lnTo>
                  <a:cubicBezTo>
                    <a:pt x="6965" y="3465"/>
                    <a:pt x="6834" y="3644"/>
                    <a:pt x="6620" y="3727"/>
                  </a:cubicBezTo>
                  <a:lnTo>
                    <a:pt x="6620" y="2655"/>
                  </a:lnTo>
                  <a:close/>
                  <a:moveTo>
                    <a:pt x="6703" y="4060"/>
                  </a:moveTo>
                  <a:lnTo>
                    <a:pt x="6858" y="5394"/>
                  </a:lnTo>
                  <a:lnTo>
                    <a:pt x="6346" y="5394"/>
                  </a:lnTo>
                  <a:cubicBezTo>
                    <a:pt x="6525" y="5108"/>
                    <a:pt x="6620" y="4763"/>
                    <a:pt x="6620" y="4406"/>
                  </a:cubicBezTo>
                  <a:lnTo>
                    <a:pt x="6620" y="4084"/>
                  </a:lnTo>
                  <a:cubicBezTo>
                    <a:pt x="6656" y="4084"/>
                    <a:pt x="6668" y="4060"/>
                    <a:pt x="6703" y="4060"/>
                  </a:cubicBezTo>
                  <a:close/>
                  <a:moveTo>
                    <a:pt x="3739" y="1405"/>
                  </a:moveTo>
                  <a:cubicBezTo>
                    <a:pt x="3810" y="1643"/>
                    <a:pt x="3941" y="1953"/>
                    <a:pt x="4132" y="2251"/>
                  </a:cubicBezTo>
                  <a:cubicBezTo>
                    <a:pt x="4572" y="2870"/>
                    <a:pt x="5179" y="3227"/>
                    <a:pt x="5917" y="3274"/>
                  </a:cubicBezTo>
                  <a:lnTo>
                    <a:pt x="5917" y="3572"/>
                  </a:lnTo>
                  <a:cubicBezTo>
                    <a:pt x="5906" y="4215"/>
                    <a:pt x="5572" y="4822"/>
                    <a:pt x="5001" y="5168"/>
                  </a:cubicBezTo>
                  <a:lnTo>
                    <a:pt x="4751" y="5310"/>
                  </a:lnTo>
                  <a:cubicBezTo>
                    <a:pt x="4632" y="5382"/>
                    <a:pt x="4498" y="5418"/>
                    <a:pt x="4364" y="5418"/>
                  </a:cubicBezTo>
                  <a:cubicBezTo>
                    <a:pt x="4230" y="5418"/>
                    <a:pt x="4096" y="5382"/>
                    <a:pt x="3977" y="5310"/>
                  </a:cubicBezTo>
                  <a:lnTo>
                    <a:pt x="3727" y="5168"/>
                  </a:lnTo>
                  <a:cubicBezTo>
                    <a:pt x="3155" y="4834"/>
                    <a:pt x="2810" y="4227"/>
                    <a:pt x="2810" y="3572"/>
                  </a:cubicBezTo>
                  <a:lnTo>
                    <a:pt x="2810" y="2322"/>
                  </a:lnTo>
                  <a:cubicBezTo>
                    <a:pt x="3024" y="2239"/>
                    <a:pt x="3429" y="1977"/>
                    <a:pt x="3739" y="1405"/>
                  </a:cubicBezTo>
                  <a:close/>
                  <a:moveTo>
                    <a:pt x="5477" y="5715"/>
                  </a:moveTo>
                  <a:cubicBezTo>
                    <a:pt x="5429" y="5727"/>
                    <a:pt x="5394" y="5763"/>
                    <a:pt x="5346" y="5775"/>
                  </a:cubicBezTo>
                  <a:lnTo>
                    <a:pt x="5346" y="5715"/>
                  </a:lnTo>
                  <a:close/>
                  <a:moveTo>
                    <a:pt x="5001" y="5549"/>
                  </a:moveTo>
                  <a:lnTo>
                    <a:pt x="5001" y="5870"/>
                  </a:lnTo>
                  <a:cubicBezTo>
                    <a:pt x="4953" y="5882"/>
                    <a:pt x="4894" y="5882"/>
                    <a:pt x="4846" y="5882"/>
                  </a:cubicBezTo>
                  <a:cubicBezTo>
                    <a:pt x="4822" y="5810"/>
                    <a:pt x="4798" y="5751"/>
                    <a:pt x="4727" y="5691"/>
                  </a:cubicBezTo>
                  <a:cubicBezTo>
                    <a:pt x="4786" y="5656"/>
                    <a:pt x="4846" y="5644"/>
                    <a:pt x="4905" y="5596"/>
                  </a:cubicBezTo>
                  <a:lnTo>
                    <a:pt x="5001" y="5549"/>
                  </a:lnTo>
                  <a:close/>
                  <a:moveTo>
                    <a:pt x="4378" y="5881"/>
                  </a:moveTo>
                  <a:cubicBezTo>
                    <a:pt x="4474" y="5881"/>
                    <a:pt x="4536" y="5960"/>
                    <a:pt x="4536" y="6061"/>
                  </a:cubicBezTo>
                  <a:cubicBezTo>
                    <a:pt x="4536" y="6168"/>
                    <a:pt x="4465" y="6239"/>
                    <a:pt x="4358" y="6239"/>
                  </a:cubicBezTo>
                  <a:cubicBezTo>
                    <a:pt x="4263" y="6239"/>
                    <a:pt x="4179" y="6168"/>
                    <a:pt x="4179" y="6061"/>
                  </a:cubicBezTo>
                  <a:cubicBezTo>
                    <a:pt x="4179" y="5953"/>
                    <a:pt x="4263" y="5882"/>
                    <a:pt x="4358" y="5882"/>
                  </a:cubicBezTo>
                  <a:cubicBezTo>
                    <a:pt x="4365" y="5881"/>
                    <a:pt x="4371" y="5881"/>
                    <a:pt x="4378" y="5881"/>
                  </a:cubicBezTo>
                  <a:close/>
                  <a:moveTo>
                    <a:pt x="3703" y="5537"/>
                  </a:moveTo>
                  <a:lnTo>
                    <a:pt x="3798" y="5584"/>
                  </a:lnTo>
                  <a:lnTo>
                    <a:pt x="3977" y="5668"/>
                  </a:lnTo>
                  <a:cubicBezTo>
                    <a:pt x="3882" y="5763"/>
                    <a:pt x="3822" y="5894"/>
                    <a:pt x="3822" y="6025"/>
                  </a:cubicBezTo>
                  <a:cubicBezTo>
                    <a:pt x="3846" y="6144"/>
                    <a:pt x="3870" y="6251"/>
                    <a:pt x="3917" y="6322"/>
                  </a:cubicBezTo>
                  <a:lnTo>
                    <a:pt x="3703" y="6180"/>
                  </a:lnTo>
                  <a:lnTo>
                    <a:pt x="3703" y="5537"/>
                  </a:lnTo>
                  <a:close/>
                  <a:moveTo>
                    <a:pt x="4870" y="6203"/>
                  </a:moveTo>
                  <a:cubicBezTo>
                    <a:pt x="4882" y="6215"/>
                    <a:pt x="4897" y="6221"/>
                    <a:pt x="4914" y="6221"/>
                  </a:cubicBezTo>
                  <a:cubicBezTo>
                    <a:pt x="4932" y="6221"/>
                    <a:pt x="4953" y="6215"/>
                    <a:pt x="4977" y="6203"/>
                  </a:cubicBezTo>
                  <a:lnTo>
                    <a:pt x="4977" y="6203"/>
                  </a:lnTo>
                  <a:lnTo>
                    <a:pt x="4810" y="6322"/>
                  </a:lnTo>
                  <a:cubicBezTo>
                    <a:pt x="4834" y="6299"/>
                    <a:pt x="4846" y="6251"/>
                    <a:pt x="4870" y="6203"/>
                  </a:cubicBezTo>
                  <a:close/>
                  <a:moveTo>
                    <a:pt x="4465" y="6561"/>
                  </a:moveTo>
                  <a:lnTo>
                    <a:pt x="4358" y="6644"/>
                  </a:lnTo>
                  <a:lnTo>
                    <a:pt x="4239" y="6561"/>
                  </a:lnTo>
                  <a:lnTo>
                    <a:pt x="4239" y="6561"/>
                  </a:lnTo>
                  <a:cubicBezTo>
                    <a:pt x="4274" y="6584"/>
                    <a:pt x="4322" y="6584"/>
                    <a:pt x="4346" y="6584"/>
                  </a:cubicBezTo>
                  <a:cubicBezTo>
                    <a:pt x="4393" y="6584"/>
                    <a:pt x="4417" y="6584"/>
                    <a:pt x="4465" y="6561"/>
                  </a:cubicBezTo>
                  <a:close/>
                  <a:moveTo>
                    <a:pt x="5013" y="6596"/>
                  </a:moveTo>
                  <a:lnTo>
                    <a:pt x="5013" y="7334"/>
                  </a:lnTo>
                  <a:lnTo>
                    <a:pt x="4620" y="6882"/>
                  </a:lnTo>
                  <a:lnTo>
                    <a:pt x="5013" y="6596"/>
                  </a:lnTo>
                  <a:close/>
                  <a:moveTo>
                    <a:pt x="3727" y="6608"/>
                  </a:moveTo>
                  <a:lnTo>
                    <a:pt x="4120" y="6894"/>
                  </a:lnTo>
                  <a:lnTo>
                    <a:pt x="3727" y="7358"/>
                  </a:lnTo>
                  <a:lnTo>
                    <a:pt x="3727" y="6608"/>
                  </a:lnTo>
                  <a:close/>
                  <a:moveTo>
                    <a:pt x="4334" y="0"/>
                  </a:moveTo>
                  <a:cubicBezTo>
                    <a:pt x="3715" y="0"/>
                    <a:pt x="3143" y="226"/>
                    <a:pt x="2691" y="631"/>
                  </a:cubicBezTo>
                  <a:cubicBezTo>
                    <a:pt x="2250" y="1024"/>
                    <a:pt x="1953" y="1584"/>
                    <a:pt x="1869" y="2179"/>
                  </a:cubicBezTo>
                  <a:lnTo>
                    <a:pt x="1846" y="2370"/>
                  </a:lnTo>
                  <a:cubicBezTo>
                    <a:pt x="1560" y="2501"/>
                    <a:pt x="1369" y="2798"/>
                    <a:pt x="1369" y="3132"/>
                  </a:cubicBezTo>
                  <a:lnTo>
                    <a:pt x="1369" y="3251"/>
                  </a:lnTo>
                  <a:cubicBezTo>
                    <a:pt x="1369" y="3501"/>
                    <a:pt x="1488" y="3727"/>
                    <a:pt x="1655" y="3882"/>
                  </a:cubicBezTo>
                  <a:lnTo>
                    <a:pt x="1453" y="5537"/>
                  </a:lnTo>
                  <a:cubicBezTo>
                    <a:pt x="1453" y="5584"/>
                    <a:pt x="1476" y="5644"/>
                    <a:pt x="1500" y="5668"/>
                  </a:cubicBezTo>
                  <a:cubicBezTo>
                    <a:pt x="1536" y="5703"/>
                    <a:pt x="1572" y="5727"/>
                    <a:pt x="1631" y="5727"/>
                  </a:cubicBezTo>
                  <a:lnTo>
                    <a:pt x="3334" y="5727"/>
                  </a:lnTo>
                  <a:lnTo>
                    <a:pt x="3334" y="6168"/>
                  </a:lnTo>
                  <a:lnTo>
                    <a:pt x="1607" y="6715"/>
                  </a:lnTo>
                  <a:cubicBezTo>
                    <a:pt x="655" y="7025"/>
                    <a:pt x="0" y="7906"/>
                    <a:pt x="0" y="8918"/>
                  </a:cubicBezTo>
                  <a:lnTo>
                    <a:pt x="0" y="9835"/>
                  </a:lnTo>
                  <a:cubicBezTo>
                    <a:pt x="0" y="9930"/>
                    <a:pt x="72" y="10001"/>
                    <a:pt x="167" y="10001"/>
                  </a:cubicBezTo>
                  <a:lnTo>
                    <a:pt x="2262" y="10001"/>
                  </a:lnTo>
                  <a:cubicBezTo>
                    <a:pt x="2346" y="10001"/>
                    <a:pt x="2429" y="9930"/>
                    <a:pt x="2429" y="9835"/>
                  </a:cubicBezTo>
                  <a:cubicBezTo>
                    <a:pt x="2429" y="9751"/>
                    <a:pt x="2346" y="9680"/>
                    <a:pt x="2262" y="9680"/>
                  </a:cubicBezTo>
                  <a:lnTo>
                    <a:pt x="322" y="9680"/>
                  </a:lnTo>
                  <a:lnTo>
                    <a:pt x="322" y="8930"/>
                  </a:lnTo>
                  <a:cubicBezTo>
                    <a:pt x="322" y="8073"/>
                    <a:pt x="881" y="7323"/>
                    <a:pt x="1691" y="7061"/>
                  </a:cubicBezTo>
                  <a:lnTo>
                    <a:pt x="3322" y="6537"/>
                  </a:lnTo>
                  <a:lnTo>
                    <a:pt x="3322" y="7835"/>
                  </a:lnTo>
                  <a:cubicBezTo>
                    <a:pt x="3322" y="7906"/>
                    <a:pt x="3358" y="7966"/>
                    <a:pt x="3417" y="7989"/>
                  </a:cubicBezTo>
                  <a:cubicBezTo>
                    <a:pt x="3441" y="7989"/>
                    <a:pt x="3465" y="8013"/>
                    <a:pt x="3477" y="8013"/>
                  </a:cubicBezTo>
                  <a:cubicBezTo>
                    <a:pt x="3524" y="8013"/>
                    <a:pt x="3584" y="7989"/>
                    <a:pt x="3620" y="7954"/>
                  </a:cubicBezTo>
                  <a:lnTo>
                    <a:pt x="4298" y="7144"/>
                  </a:lnTo>
                  <a:lnTo>
                    <a:pt x="4989" y="7954"/>
                  </a:lnTo>
                  <a:cubicBezTo>
                    <a:pt x="5013" y="7989"/>
                    <a:pt x="5060" y="8013"/>
                    <a:pt x="5120" y="8013"/>
                  </a:cubicBezTo>
                  <a:cubicBezTo>
                    <a:pt x="5132" y="8013"/>
                    <a:pt x="5167" y="8013"/>
                    <a:pt x="5179" y="7989"/>
                  </a:cubicBezTo>
                  <a:cubicBezTo>
                    <a:pt x="5251" y="7966"/>
                    <a:pt x="5286" y="7906"/>
                    <a:pt x="5286" y="7835"/>
                  </a:cubicBezTo>
                  <a:lnTo>
                    <a:pt x="5286" y="6537"/>
                  </a:lnTo>
                  <a:lnTo>
                    <a:pt x="6906" y="7061"/>
                  </a:lnTo>
                  <a:cubicBezTo>
                    <a:pt x="7727" y="7323"/>
                    <a:pt x="8275" y="8073"/>
                    <a:pt x="8275" y="8930"/>
                  </a:cubicBezTo>
                  <a:lnTo>
                    <a:pt x="8275" y="9680"/>
                  </a:lnTo>
                  <a:lnTo>
                    <a:pt x="2917" y="9680"/>
                  </a:lnTo>
                  <a:cubicBezTo>
                    <a:pt x="2822" y="9680"/>
                    <a:pt x="2750" y="9751"/>
                    <a:pt x="2750" y="9835"/>
                  </a:cubicBezTo>
                  <a:cubicBezTo>
                    <a:pt x="2750" y="9930"/>
                    <a:pt x="2822" y="10001"/>
                    <a:pt x="2917" y="10001"/>
                  </a:cubicBezTo>
                  <a:lnTo>
                    <a:pt x="8513" y="10001"/>
                  </a:lnTo>
                  <a:cubicBezTo>
                    <a:pt x="8608" y="10001"/>
                    <a:pt x="8680" y="9930"/>
                    <a:pt x="8680" y="9835"/>
                  </a:cubicBezTo>
                  <a:lnTo>
                    <a:pt x="8680" y="8918"/>
                  </a:lnTo>
                  <a:cubicBezTo>
                    <a:pt x="8680" y="7906"/>
                    <a:pt x="8037" y="7013"/>
                    <a:pt x="7072" y="6715"/>
                  </a:cubicBezTo>
                  <a:lnTo>
                    <a:pt x="5346" y="6168"/>
                  </a:lnTo>
                  <a:lnTo>
                    <a:pt x="5346" y="6144"/>
                  </a:lnTo>
                  <a:cubicBezTo>
                    <a:pt x="5608" y="6061"/>
                    <a:pt x="5846" y="5930"/>
                    <a:pt x="6060" y="5727"/>
                  </a:cubicBezTo>
                  <a:lnTo>
                    <a:pt x="7037" y="5727"/>
                  </a:lnTo>
                  <a:cubicBezTo>
                    <a:pt x="7084" y="5727"/>
                    <a:pt x="7132" y="5715"/>
                    <a:pt x="7180" y="5668"/>
                  </a:cubicBezTo>
                  <a:cubicBezTo>
                    <a:pt x="7203" y="5644"/>
                    <a:pt x="7215" y="5584"/>
                    <a:pt x="7215" y="5537"/>
                  </a:cubicBezTo>
                  <a:lnTo>
                    <a:pt x="7025" y="3882"/>
                  </a:lnTo>
                  <a:cubicBezTo>
                    <a:pt x="7203" y="3739"/>
                    <a:pt x="7311" y="3501"/>
                    <a:pt x="7311" y="3251"/>
                  </a:cubicBezTo>
                  <a:lnTo>
                    <a:pt x="7311" y="3132"/>
                  </a:lnTo>
                  <a:cubicBezTo>
                    <a:pt x="7311" y="2798"/>
                    <a:pt x="7108" y="2501"/>
                    <a:pt x="6834" y="2370"/>
                  </a:cubicBezTo>
                  <a:lnTo>
                    <a:pt x="6799" y="2179"/>
                  </a:lnTo>
                  <a:cubicBezTo>
                    <a:pt x="6727" y="1548"/>
                    <a:pt x="6418" y="988"/>
                    <a:pt x="5941" y="584"/>
                  </a:cubicBezTo>
                  <a:cubicBezTo>
                    <a:pt x="5909" y="557"/>
                    <a:pt x="5870" y="545"/>
                    <a:pt x="5831" y="545"/>
                  </a:cubicBezTo>
                  <a:cubicBezTo>
                    <a:pt x="5783" y="545"/>
                    <a:pt x="5736" y="563"/>
                    <a:pt x="5703" y="596"/>
                  </a:cubicBezTo>
                  <a:cubicBezTo>
                    <a:pt x="5644" y="667"/>
                    <a:pt x="5656" y="774"/>
                    <a:pt x="5715" y="834"/>
                  </a:cubicBezTo>
                  <a:cubicBezTo>
                    <a:pt x="6132" y="1179"/>
                    <a:pt x="6382" y="1667"/>
                    <a:pt x="6465" y="2203"/>
                  </a:cubicBezTo>
                  <a:lnTo>
                    <a:pt x="6465" y="2262"/>
                  </a:lnTo>
                  <a:lnTo>
                    <a:pt x="6429" y="2262"/>
                  </a:lnTo>
                  <a:cubicBezTo>
                    <a:pt x="6334" y="2262"/>
                    <a:pt x="6263" y="2334"/>
                    <a:pt x="6263" y="2429"/>
                  </a:cubicBezTo>
                  <a:lnTo>
                    <a:pt x="6263" y="3905"/>
                  </a:lnTo>
                  <a:lnTo>
                    <a:pt x="6263" y="3917"/>
                  </a:lnTo>
                  <a:lnTo>
                    <a:pt x="6263" y="3929"/>
                  </a:lnTo>
                  <a:lnTo>
                    <a:pt x="6263" y="4382"/>
                  </a:lnTo>
                  <a:cubicBezTo>
                    <a:pt x="6263" y="4751"/>
                    <a:pt x="6132" y="5096"/>
                    <a:pt x="5894" y="5358"/>
                  </a:cubicBezTo>
                  <a:lnTo>
                    <a:pt x="5322" y="5358"/>
                  </a:lnTo>
                  <a:lnTo>
                    <a:pt x="5322" y="5310"/>
                  </a:lnTo>
                  <a:cubicBezTo>
                    <a:pt x="5894" y="4894"/>
                    <a:pt x="6239" y="4239"/>
                    <a:pt x="6239" y="3524"/>
                  </a:cubicBezTo>
                  <a:lnTo>
                    <a:pt x="6239" y="3072"/>
                  </a:lnTo>
                  <a:cubicBezTo>
                    <a:pt x="6239" y="2977"/>
                    <a:pt x="6168" y="2905"/>
                    <a:pt x="6072" y="2905"/>
                  </a:cubicBezTo>
                  <a:cubicBezTo>
                    <a:pt x="4596" y="2905"/>
                    <a:pt x="4096" y="1619"/>
                    <a:pt x="3929" y="869"/>
                  </a:cubicBezTo>
                  <a:cubicBezTo>
                    <a:pt x="3929" y="846"/>
                    <a:pt x="3917" y="834"/>
                    <a:pt x="3917" y="822"/>
                  </a:cubicBezTo>
                  <a:cubicBezTo>
                    <a:pt x="3889" y="720"/>
                    <a:pt x="3811" y="683"/>
                    <a:pt x="3755" y="683"/>
                  </a:cubicBezTo>
                  <a:cubicBezTo>
                    <a:pt x="3739" y="683"/>
                    <a:pt x="3725" y="686"/>
                    <a:pt x="3715" y="691"/>
                  </a:cubicBezTo>
                  <a:cubicBezTo>
                    <a:pt x="3655" y="703"/>
                    <a:pt x="3596" y="750"/>
                    <a:pt x="3584" y="810"/>
                  </a:cubicBezTo>
                  <a:cubicBezTo>
                    <a:pt x="3310" y="1679"/>
                    <a:pt x="2750" y="1953"/>
                    <a:pt x="2608" y="2012"/>
                  </a:cubicBezTo>
                  <a:cubicBezTo>
                    <a:pt x="2512" y="2012"/>
                    <a:pt x="2441" y="2084"/>
                    <a:pt x="2441" y="2179"/>
                  </a:cubicBezTo>
                  <a:lnTo>
                    <a:pt x="2441" y="3548"/>
                  </a:lnTo>
                  <a:cubicBezTo>
                    <a:pt x="2441" y="4239"/>
                    <a:pt x="2786" y="4918"/>
                    <a:pt x="3346" y="5334"/>
                  </a:cubicBezTo>
                  <a:lnTo>
                    <a:pt x="3346" y="5370"/>
                  </a:lnTo>
                  <a:lnTo>
                    <a:pt x="1846" y="5370"/>
                  </a:lnTo>
                  <a:lnTo>
                    <a:pt x="2012" y="4048"/>
                  </a:lnTo>
                  <a:cubicBezTo>
                    <a:pt x="2084" y="4060"/>
                    <a:pt x="2155" y="4084"/>
                    <a:pt x="2250" y="4084"/>
                  </a:cubicBezTo>
                  <a:cubicBezTo>
                    <a:pt x="2334" y="4084"/>
                    <a:pt x="2417" y="4001"/>
                    <a:pt x="2417" y="3917"/>
                  </a:cubicBezTo>
                  <a:lnTo>
                    <a:pt x="2417" y="2441"/>
                  </a:lnTo>
                  <a:cubicBezTo>
                    <a:pt x="2417" y="2358"/>
                    <a:pt x="2334" y="2274"/>
                    <a:pt x="2250" y="2274"/>
                  </a:cubicBezTo>
                  <a:lnTo>
                    <a:pt x="2215" y="2274"/>
                  </a:lnTo>
                  <a:lnTo>
                    <a:pt x="2215" y="2215"/>
                  </a:lnTo>
                  <a:cubicBezTo>
                    <a:pt x="2274" y="1703"/>
                    <a:pt x="2536" y="1227"/>
                    <a:pt x="2917" y="881"/>
                  </a:cubicBezTo>
                  <a:cubicBezTo>
                    <a:pt x="3310" y="536"/>
                    <a:pt x="3810" y="346"/>
                    <a:pt x="4334" y="346"/>
                  </a:cubicBezTo>
                  <a:cubicBezTo>
                    <a:pt x="4608" y="346"/>
                    <a:pt x="4894" y="405"/>
                    <a:pt x="5167" y="512"/>
                  </a:cubicBezTo>
                  <a:cubicBezTo>
                    <a:pt x="5187" y="518"/>
                    <a:pt x="5208" y="521"/>
                    <a:pt x="5229" y="521"/>
                  </a:cubicBezTo>
                  <a:cubicBezTo>
                    <a:pt x="5297" y="521"/>
                    <a:pt x="5366" y="490"/>
                    <a:pt x="5394" y="417"/>
                  </a:cubicBezTo>
                  <a:cubicBezTo>
                    <a:pt x="5417" y="334"/>
                    <a:pt x="5394" y="226"/>
                    <a:pt x="5298" y="191"/>
                  </a:cubicBezTo>
                  <a:cubicBezTo>
                    <a:pt x="4989" y="60"/>
                    <a:pt x="4679" y="0"/>
                    <a:pt x="4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5" name="Google Shape;7675;p80"/>
            <p:cNvSpPr/>
            <p:nvPr/>
          </p:nvSpPr>
          <p:spPr>
            <a:xfrm>
              <a:off x="1426826" y="2243648"/>
              <a:ext cx="10233" cy="11341"/>
            </a:xfrm>
            <a:custGeom>
              <a:avLst/>
              <a:gdLst/>
              <a:ahLst/>
              <a:cxnLst/>
              <a:rect l="l" t="t" r="r" b="b"/>
              <a:pathLst>
                <a:path w="323" h="358" extrusionOk="0">
                  <a:moveTo>
                    <a:pt x="156" y="1"/>
                  </a:moveTo>
                  <a:cubicBezTo>
                    <a:pt x="72" y="1"/>
                    <a:pt x="1" y="84"/>
                    <a:pt x="1" y="167"/>
                  </a:cubicBezTo>
                  <a:lnTo>
                    <a:pt x="1" y="203"/>
                  </a:lnTo>
                  <a:cubicBezTo>
                    <a:pt x="1" y="286"/>
                    <a:pt x="72" y="358"/>
                    <a:pt x="156" y="358"/>
                  </a:cubicBezTo>
                  <a:cubicBezTo>
                    <a:pt x="251" y="358"/>
                    <a:pt x="322" y="286"/>
                    <a:pt x="322" y="203"/>
                  </a:cubicBezTo>
                  <a:lnTo>
                    <a:pt x="322" y="167"/>
                  </a:lnTo>
                  <a:cubicBezTo>
                    <a:pt x="322" y="84"/>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6" name="Google Shape;7676;p80"/>
            <p:cNvSpPr/>
            <p:nvPr/>
          </p:nvSpPr>
          <p:spPr>
            <a:xfrm>
              <a:off x="1426826" y="2262149"/>
              <a:ext cx="10233" cy="11341"/>
            </a:xfrm>
            <a:custGeom>
              <a:avLst/>
              <a:gdLst/>
              <a:ahLst/>
              <a:cxnLst/>
              <a:rect l="l" t="t" r="r" b="b"/>
              <a:pathLst>
                <a:path w="323" h="358" extrusionOk="0">
                  <a:moveTo>
                    <a:pt x="156" y="0"/>
                  </a:moveTo>
                  <a:cubicBezTo>
                    <a:pt x="72" y="0"/>
                    <a:pt x="1" y="72"/>
                    <a:pt x="1" y="167"/>
                  </a:cubicBezTo>
                  <a:lnTo>
                    <a:pt x="1" y="191"/>
                  </a:lnTo>
                  <a:cubicBezTo>
                    <a:pt x="1" y="286"/>
                    <a:pt x="72" y="357"/>
                    <a:pt x="156" y="357"/>
                  </a:cubicBezTo>
                  <a:cubicBezTo>
                    <a:pt x="251" y="357"/>
                    <a:pt x="322" y="286"/>
                    <a:pt x="322" y="191"/>
                  </a:cubicBezTo>
                  <a:lnTo>
                    <a:pt x="322" y="167"/>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7" name="Google Shape;7677;p80"/>
            <p:cNvSpPr/>
            <p:nvPr/>
          </p:nvSpPr>
          <p:spPr>
            <a:xfrm>
              <a:off x="1471336" y="2261389"/>
              <a:ext cx="63804" cy="30571"/>
            </a:xfrm>
            <a:custGeom>
              <a:avLst/>
              <a:gdLst/>
              <a:ahLst/>
              <a:cxnLst/>
              <a:rect l="l" t="t" r="r" b="b"/>
              <a:pathLst>
                <a:path w="2014" h="965" extrusionOk="0">
                  <a:moveTo>
                    <a:pt x="1596" y="322"/>
                  </a:moveTo>
                  <a:cubicBezTo>
                    <a:pt x="1644" y="322"/>
                    <a:pt x="1668" y="346"/>
                    <a:pt x="1668" y="393"/>
                  </a:cubicBezTo>
                  <a:lnTo>
                    <a:pt x="1668" y="560"/>
                  </a:lnTo>
                  <a:cubicBezTo>
                    <a:pt x="1668" y="607"/>
                    <a:pt x="1644" y="631"/>
                    <a:pt x="1596" y="631"/>
                  </a:cubicBezTo>
                  <a:lnTo>
                    <a:pt x="394" y="631"/>
                  </a:lnTo>
                  <a:cubicBezTo>
                    <a:pt x="346" y="631"/>
                    <a:pt x="310" y="607"/>
                    <a:pt x="310" y="560"/>
                  </a:cubicBezTo>
                  <a:lnTo>
                    <a:pt x="310" y="393"/>
                  </a:lnTo>
                  <a:cubicBezTo>
                    <a:pt x="310" y="346"/>
                    <a:pt x="346" y="322"/>
                    <a:pt x="394" y="322"/>
                  </a:cubicBezTo>
                  <a:close/>
                  <a:moveTo>
                    <a:pt x="406" y="0"/>
                  </a:moveTo>
                  <a:cubicBezTo>
                    <a:pt x="180" y="0"/>
                    <a:pt x="1" y="179"/>
                    <a:pt x="1" y="393"/>
                  </a:cubicBezTo>
                  <a:lnTo>
                    <a:pt x="1" y="560"/>
                  </a:lnTo>
                  <a:cubicBezTo>
                    <a:pt x="1" y="786"/>
                    <a:pt x="180" y="965"/>
                    <a:pt x="406" y="965"/>
                  </a:cubicBezTo>
                  <a:lnTo>
                    <a:pt x="1608" y="965"/>
                  </a:lnTo>
                  <a:cubicBezTo>
                    <a:pt x="1834" y="965"/>
                    <a:pt x="2013" y="786"/>
                    <a:pt x="2013" y="560"/>
                  </a:cubicBezTo>
                  <a:lnTo>
                    <a:pt x="2013" y="393"/>
                  </a:lnTo>
                  <a:cubicBezTo>
                    <a:pt x="2013" y="179"/>
                    <a:pt x="1834"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8" name="Google Shape;7678;p80"/>
            <p:cNvSpPr/>
            <p:nvPr/>
          </p:nvSpPr>
          <p:spPr>
            <a:xfrm>
              <a:off x="1420807" y="2092788"/>
              <a:ext cx="22271" cy="36971"/>
            </a:xfrm>
            <a:custGeom>
              <a:avLst/>
              <a:gdLst/>
              <a:ahLst/>
              <a:cxnLst/>
              <a:rect l="l" t="t" r="r" b="b"/>
              <a:pathLst>
                <a:path w="703" h="1167" extrusionOk="0">
                  <a:moveTo>
                    <a:pt x="167" y="0"/>
                  </a:moveTo>
                  <a:cubicBezTo>
                    <a:pt x="84" y="0"/>
                    <a:pt x="0" y="84"/>
                    <a:pt x="0" y="167"/>
                  </a:cubicBezTo>
                  <a:lnTo>
                    <a:pt x="0" y="1000"/>
                  </a:lnTo>
                  <a:cubicBezTo>
                    <a:pt x="0" y="1096"/>
                    <a:pt x="84" y="1167"/>
                    <a:pt x="167" y="1167"/>
                  </a:cubicBezTo>
                  <a:lnTo>
                    <a:pt x="536" y="1167"/>
                  </a:lnTo>
                  <a:cubicBezTo>
                    <a:pt x="632" y="1167"/>
                    <a:pt x="703" y="1096"/>
                    <a:pt x="703" y="1000"/>
                  </a:cubicBezTo>
                  <a:cubicBezTo>
                    <a:pt x="703" y="893"/>
                    <a:pt x="620" y="822"/>
                    <a:pt x="524" y="822"/>
                  </a:cubicBezTo>
                  <a:lnTo>
                    <a:pt x="334" y="822"/>
                  </a:lnTo>
                  <a:lnTo>
                    <a:pt x="334" y="167"/>
                  </a:lnTo>
                  <a:cubicBezTo>
                    <a:pt x="334" y="84"/>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79" name="Google Shape;7679;p80"/>
          <p:cNvGrpSpPr/>
          <p:nvPr/>
        </p:nvGrpSpPr>
        <p:grpSpPr>
          <a:xfrm>
            <a:off x="3967213" y="1975477"/>
            <a:ext cx="368185" cy="331816"/>
            <a:chOff x="3967213" y="1975477"/>
            <a:chExt cx="368185" cy="331816"/>
          </a:xfrm>
        </p:grpSpPr>
        <p:sp>
          <p:nvSpPr>
            <p:cNvPr id="7680" name="Google Shape;7680;p80"/>
            <p:cNvSpPr/>
            <p:nvPr/>
          </p:nvSpPr>
          <p:spPr>
            <a:xfrm>
              <a:off x="3967213" y="1975477"/>
              <a:ext cx="368185" cy="331816"/>
            </a:xfrm>
            <a:custGeom>
              <a:avLst/>
              <a:gdLst/>
              <a:ahLst/>
              <a:cxnLst/>
              <a:rect l="l" t="t" r="r" b="b"/>
              <a:pathLst>
                <a:path w="11622" h="10474" extrusionOk="0">
                  <a:moveTo>
                    <a:pt x="9026" y="0"/>
                  </a:moveTo>
                  <a:cubicBezTo>
                    <a:pt x="7585" y="0"/>
                    <a:pt x="6430" y="1179"/>
                    <a:pt x="6430" y="2608"/>
                  </a:cubicBezTo>
                  <a:cubicBezTo>
                    <a:pt x="6430" y="3072"/>
                    <a:pt x="6549" y="3513"/>
                    <a:pt x="6763" y="3882"/>
                  </a:cubicBezTo>
                  <a:lnTo>
                    <a:pt x="5680" y="3882"/>
                  </a:lnTo>
                  <a:cubicBezTo>
                    <a:pt x="5597" y="3882"/>
                    <a:pt x="5513" y="3965"/>
                    <a:pt x="5513" y="4048"/>
                  </a:cubicBezTo>
                  <a:cubicBezTo>
                    <a:pt x="5513" y="4144"/>
                    <a:pt x="5597" y="4215"/>
                    <a:pt x="5680" y="4215"/>
                  </a:cubicBezTo>
                  <a:lnTo>
                    <a:pt x="6978" y="4215"/>
                  </a:lnTo>
                  <a:cubicBezTo>
                    <a:pt x="7454" y="4810"/>
                    <a:pt x="8192" y="5191"/>
                    <a:pt x="9014" y="5191"/>
                  </a:cubicBezTo>
                  <a:cubicBezTo>
                    <a:pt x="9180" y="5191"/>
                    <a:pt x="9359" y="5180"/>
                    <a:pt x="9502" y="5156"/>
                  </a:cubicBezTo>
                  <a:lnTo>
                    <a:pt x="9502" y="5775"/>
                  </a:lnTo>
                  <a:lnTo>
                    <a:pt x="977" y="5775"/>
                  </a:lnTo>
                  <a:cubicBezTo>
                    <a:pt x="905" y="5775"/>
                    <a:pt x="834" y="5834"/>
                    <a:pt x="810" y="5906"/>
                  </a:cubicBezTo>
                  <a:lnTo>
                    <a:pt x="322" y="8466"/>
                  </a:lnTo>
                  <a:lnTo>
                    <a:pt x="322" y="2965"/>
                  </a:lnTo>
                  <a:lnTo>
                    <a:pt x="2691" y="2965"/>
                  </a:lnTo>
                  <a:lnTo>
                    <a:pt x="3882" y="4156"/>
                  </a:lnTo>
                  <a:cubicBezTo>
                    <a:pt x="3906" y="4179"/>
                    <a:pt x="3953" y="4203"/>
                    <a:pt x="4001" y="4203"/>
                  </a:cubicBezTo>
                  <a:lnTo>
                    <a:pt x="5001" y="4203"/>
                  </a:lnTo>
                  <a:cubicBezTo>
                    <a:pt x="5085" y="4203"/>
                    <a:pt x="5156" y="4120"/>
                    <a:pt x="5156" y="4037"/>
                  </a:cubicBezTo>
                  <a:cubicBezTo>
                    <a:pt x="5156" y="3941"/>
                    <a:pt x="5085" y="3870"/>
                    <a:pt x="5001" y="3870"/>
                  </a:cubicBezTo>
                  <a:lnTo>
                    <a:pt x="4073" y="3870"/>
                  </a:lnTo>
                  <a:lnTo>
                    <a:pt x="2882" y="2679"/>
                  </a:lnTo>
                  <a:cubicBezTo>
                    <a:pt x="2858" y="2655"/>
                    <a:pt x="2810" y="2632"/>
                    <a:pt x="2763" y="2632"/>
                  </a:cubicBezTo>
                  <a:lnTo>
                    <a:pt x="155" y="2632"/>
                  </a:lnTo>
                  <a:cubicBezTo>
                    <a:pt x="72" y="2632"/>
                    <a:pt x="1" y="2715"/>
                    <a:pt x="1" y="2798"/>
                  </a:cubicBezTo>
                  <a:lnTo>
                    <a:pt x="1" y="10299"/>
                  </a:lnTo>
                  <a:cubicBezTo>
                    <a:pt x="1" y="10457"/>
                    <a:pt x="121" y="10466"/>
                    <a:pt x="248" y="10466"/>
                  </a:cubicBezTo>
                  <a:cubicBezTo>
                    <a:pt x="264" y="10466"/>
                    <a:pt x="281" y="10466"/>
                    <a:pt x="298" y="10466"/>
                  </a:cubicBezTo>
                  <a:cubicBezTo>
                    <a:pt x="414" y="10466"/>
                    <a:pt x="3457" y="10474"/>
                    <a:pt x="6062" y="10474"/>
                  </a:cubicBezTo>
                  <a:cubicBezTo>
                    <a:pt x="8016" y="10474"/>
                    <a:pt x="9723" y="10469"/>
                    <a:pt x="9764" y="10454"/>
                  </a:cubicBezTo>
                  <a:cubicBezTo>
                    <a:pt x="9799" y="10418"/>
                    <a:pt x="9847" y="10371"/>
                    <a:pt x="9859" y="10335"/>
                  </a:cubicBezTo>
                  <a:lnTo>
                    <a:pt x="10192" y="8609"/>
                  </a:lnTo>
                  <a:cubicBezTo>
                    <a:pt x="10204" y="8513"/>
                    <a:pt x="10145" y="8430"/>
                    <a:pt x="10061" y="8406"/>
                  </a:cubicBezTo>
                  <a:cubicBezTo>
                    <a:pt x="10053" y="8405"/>
                    <a:pt x="10045" y="8405"/>
                    <a:pt x="10037" y="8405"/>
                  </a:cubicBezTo>
                  <a:cubicBezTo>
                    <a:pt x="9952" y="8405"/>
                    <a:pt x="9881" y="8461"/>
                    <a:pt x="9859" y="8537"/>
                  </a:cubicBezTo>
                  <a:lnTo>
                    <a:pt x="9561" y="10121"/>
                  </a:lnTo>
                  <a:lnTo>
                    <a:pt x="393" y="10121"/>
                  </a:lnTo>
                  <a:lnTo>
                    <a:pt x="1155" y="6132"/>
                  </a:lnTo>
                  <a:lnTo>
                    <a:pt x="10335" y="6132"/>
                  </a:lnTo>
                  <a:lnTo>
                    <a:pt x="10014" y="7870"/>
                  </a:lnTo>
                  <a:cubicBezTo>
                    <a:pt x="10002" y="7966"/>
                    <a:pt x="10061" y="8049"/>
                    <a:pt x="10145" y="8061"/>
                  </a:cubicBezTo>
                  <a:cubicBezTo>
                    <a:pt x="10159" y="8064"/>
                    <a:pt x="10173" y="8066"/>
                    <a:pt x="10186" y="8066"/>
                  </a:cubicBezTo>
                  <a:cubicBezTo>
                    <a:pt x="10263" y="8066"/>
                    <a:pt x="10325" y="8011"/>
                    <a:pt x="10335" y="7930"/>
                  </a:cubicBezTo>
                  <a:lnTo>
                    <a:pt x="10716" y="6001"/>
                  </a:lnTo>
                  <a:cubicBezTo>
                    <a:pt x="10728" y="5953"/>
                    <a:pt x="10716" y="5894"/>
                    <a:pt x="10680" y="5870"/>
                  </a:cubicBezTo>
                  <a:cubicBezTo>
                    <a:pt x="10657" y="5822"/>
                    <a:pt x="10609" y="5811"/>
                    <a:pt x="10550" y="5811"/>
                  </a:cubicBezTo>
                  <a:lnTo>
                    <a:pt x="9847" y="5811"/>
                  </a:lnTo>
                  <a:lnTo>
                    <a:pt x="9847" y="5096"/>
                  </a:lnTo>
                  <a:cubicBezTo>
                    <a:pt x="10776" y="4775"/>
                    <a:pt x="11466" y="3965"/>
                    <a:pt x="11585" y="2965"/>
                  </a:cubicBezTo>
                  <a:cubicBezTo>
                    <a:pt x="11609" y="2858"/>
                    <a:pt x="11550" y="2774"/>
                    <a:pt x="11454" y="2751"/>
                  </a:cubicBezTo>
                  <a:cubicBezTo>
                    <a:pt x="11448" y="2750"/>
                    <a:pt x="11442" y="2749"/>
                    <a:pt x="11436" y="2749"/>
                  </a:cubicBezTo>
                  <a:cubicBezTo>
                    <a:pt x="11358" y="2749"/>
                    <a:pt x="11275" y="2817"/>
                    <a:pt x="11264" y="2905"/>
                  </a:cubicBezTo>
                  <a:cubicBezTo>
                    <a:pt x="11109" y="4025"/>
                    <a:pt x="10145" y="4870"/>
                    <a:pt x="9014" y="4870"/>
                  </a:cubicBezTo>
                  <a:cubicBezTo>
                    <a:pt x="7763" y="4870"/>
                    <a:pt x="6751" y="3858"/>
                    <a:pt x="6751" y="2608"/>
                  </a:cubicBezTo>
                  <a:cubicBezTo>
                    <a:pt x="6751" y="1358"/>
                    <a:pt x="7763" y="346"/>
                    <a:pt x="9014" y="346"/>
                  </a:cubicBezTo>
                  <a:cubicBezTo>
                    <a:pt x="10133" y="346"/>
                    <a:pt x="11097" y="1179"/>
                    <a:pt x="11264" y="2274"/>
                  </a:cubicBezTo>
                  <a:cubicBezTo>
                    <a:pt x="11275" y="2363"/>
                    <a:pt x="11358" y="2431"/>
                    <a:pt x="11436" y="2431"/>
                  </a:cubicBezTo>
                  <a:cubicBezTo>
                    <a:pt x="11442" y="2431"/>
                    <a:pt x="11448" y="2430"/>
                    <a:pt x="11454" y="2429"/>
                  </a:cubicBezTo>
                  <a:cubicBezTo>
                    <a:pt x="11550" y="2417"/>
                    <a:pt x="11621" y="2322"/>
                    <a:pt x="11609" y="2239"/>
                  </a:cubicBezTo>
                  <a:cubicBezTo>
                    <a:pt x="11514" y="1620"/>
                    <a:pt x="11204" y="1060"/>
                    <a:pt x="10740" y="643"/>
                  </a:cubicBezTo>
                  <a:cubicBezTo>
                    <a:pt x="10264" y="227"/>
                    <a:pt x="9657" y="0"/>
                    <a:pt x="90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1" name="Google Shape;7681;p80"/>
            <p:cNvSpPr/>
            <p:nvPr/>
          </p:nvSpPr>
          <p:spPr>
            <a:xfrm>
              <a:off x="4237665" y="2034307"/>
              <a:ext cx="32092" cy="63772"/>
            </a:xfrm>
            <a:custGeom>
              <a:avLst/>
              <a:gdLst/>
              <a:ahLst/>
              <a:cxnLst/>
              <a:rect l="l" t="t" r="r" b="b"/>
              <a:pathLst>
                <a:path w="1013" h="2013" extrusionOk="0">
                  <a:moveTo>
                    <a:pt x="179" y="1"/>
                  </a:moveTo>
                  <a:cubicBezTo>
                    <a:pt x="84" y="1"/>
                    <a:pt x="12" y="72"/>
                    <a:pt x="12" y="167"/>
                  </a:cubicBezTo>
                  <a:cubicBezTo>
                    <a:pt x="12" y="263"/>
                    <a:pt x="84" y="334"/>
                    <a:pt x="179" y="334"/>
                  </a:cubicBezTo>
                  <a:lnTo>
                    <a:pt x="322" y="334"/>
                  </a:lnTo>
                  <a:lnTo>
                    <a:pt x="322" y="1691"/>
                  </a:lnTo>
                  <a:lnTo>
                    <a:pt x="167" y="1691"/>
                  </a:lnTo>
                  <a:cubicBezTo>
                    <a:pt x="72" y="1691"/>
                    <a:pt x="0" y="1763"/>
                    <a:pt x="0" y="1846"/>
                  </a:cubicBezTo>
                  <a:cubicBezTo>
                    <a:pt x="0" y="1941"/>
                    <a:pt x="72" y="2013"/>
                    <a:pt x="167" y="2013"/>
                  </a:cubicBezTo>
                  <a:lnTo>
                    <a:pt x="846" y="2013"/>
                  </a:lnTo>
                  <a:cubicBezTo>
                    <a:pt x="941" y="2013"/>
                    <a:pt x="1012" y="1941"/>
                    <a:pt x="1012" y="1846"/>
                  </a:cubicBezTo>
                  <a:cubicBezTo>
                    <a:pt x="1012" y="1775"/>
                    <a:pt x="941" y="1703"/>
                    <a:pt x="846" y="1703"/>
                  </a:cubicBezTo>
                  <a:lnTo>
                    <a:pt x="667" y="1703"/>
                  </a:lnTo>
                  <a:lnTo>
                    <a:pt x="667" y="167"/>
                  </a:lnTo>
                  <a:cubicBezTo>
                    <a:pt x="667" y="72"/>
                    <a:pt x="59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2" name="Google Shape;7682;p80"/>
            <p:cNvSpPr/>
            <p:nvPr/>
          </p:nvSpPr>
          <p:spPr>
            <a:xfrm>
              <a:off x="4241815" y="2014317"/>
              <a:ext cx="17012" cy="17012"/>
            </a:xfrm>
            <a:custGeom>
              <a:avLst/>
              <a:gdLst/>
              <a:ahLst/>
              <a:cxnLst/>
              <a:rect l="l" t="t" r="r" b="b"/>
              <a:pathLst>
                <a:path w="537" h="537" extrusionOk="0">
                  <a:moveTo>
                    <a:pt x="274" y="1"/>
                  </a:moveTo>
                  <a:cubicBezTo>
                    <a:pt x="119" y="1"/>
                    <a:pt x="0" y="120"/>
                    <a:pt x="0" y="263"/>
                  </a:cubicBezTo>
                  <a:cubicBezTo>
                    <a:pt x="0" y="417"/>
                    <a:pt x="119" y="536"/>
                    <a:pt x="274" y="536"/>
                  </a:cubicBezTo>
                  <a:cubicBezTo>
                    <a:pt x="417" y="536"/>
                    <a:pt x="536" y="417"/>
                    <a:pt x="536" y="263"/>
                  </a:cubicBezTo>
                  <a:cubicBezTo>
                    <a:pt x="536" y="120"/>
                    <a:pt x="417" y="1"/>
                    <a:pt x="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83" name="Google Shape;7683;p80"/>
          <p:cNvGrpSpPr/>
          <p:nvPr/>
        </p:nvGrpSpPr>
        <p:grpSpPr>
          <a:xfrm>
            <a:off x="8047661" y="1969046"/>
            <a:ext cx="279132" cy="356875"/>
            <a:chOff x="8047661" y="1969046"/>
            <a:chExt cx="279132" cy="356875"/>
          </a:xfrm>
        </p:grpSpPr>
        <p:sp>
          <p:nvSpPr>
            <p:cNvPr id="7684" name="Google Shape;7684;p80"/>
            <p:cNvSpPr/>
            <p:nvPr/>
          </p:nvSpPr>
          <p:spPr>
            <a:xfrm>
              <a:off x="8169502" y="2126115"/>
              <a:ext cx="33961" cy="15713"/>
            </a:xfrm>
            <a:custGeom>
              <a:avLst/>
              <a:gdLst/>
              <a:ahLst/>
              <a:cxnLst/>
              <a:rect l="l" t="t" r="r" b="b"/>
              <a:pathLst>
                <a:path w="1072" h="496" extrusionOk="0">
                  <a:moveTo>
                    <a:pt x="175" y="0"/>
                  </a:moveTo>
                  <a:cubicBezTo>
                    <a:pt x="145" y="0"/>
                    <a:pt x="113" y="7"/>
                    <a:pt x="83" y="20"/>
                  </a:cubicBezTo>
                  <a:cubicBezTo>
                    <a:pt x="12" y="67"/>
                    <a:pt x="0" y="175"/>
                    <a:pt x="48" y="246"/>
                  </a:cubicBezTo>
                  <a:cubicBezTo>
                    <a:pt x="143" y="413"/>
                    <a:pt x="322" y="496"/>
                    <a:pt x="536" y="496"/>
                  </a:cubicBezTo>
                  <a:cubicBezTo>
                    <a:pt x="738" y="496"/>
                    <a:pt x="917" y="413"/>
                    <a:pt x="1024" y="246"/>
                  </a:cubicBezTo>
                  <a:cubicBezTo>
                    <a:pt x="1072" y="175"/>
                    <a:pt x="1060" y="67"/>
                    <a:pt x="976" y="20"/>
                  </a:cubicBezTo>
                  <a:cubicBezTo>
                    <a:pt x="951" y="7"/>
                    <a:pt x="921" y="0"/>
                    <a:pt x="891" y="0"/>
                  </a:cubicBezTo>
                  <a:cubicBezTo>
                    <a:pt x="837" y="0"/>
                    <a:pt x="785" y="22"/>
                    <a:pt x="762" y="67"/>
                  </a:cubicBezTo>
                  <a:cubicBezTo>
                    <a:pt x="714" y="127"/>
                    <a:pt x="643" y="175"/>
                    <a:pt x="536" y="175"/>
                  </a:cubicBezTo>
                  <a:cubicBezTo>
                    <a:pt x="429" y="175"/>
                    <a:pt x="357" y="127"/>
                    <a:pt x="310" y="67"/>
                  </a:cubicBezTo>
                  <a:cubicBezTo>
                    <a:pt x="279" y="22"/>
                    <a:pt x="229" y="0"/>
                    <a:pt x="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5" name="Google Shape;7685;p80"/>
            <p:cNvSpPr/>
            <p:nvPr/>
          </p:nvSpPr>
          <p:spPr>
            <a:xfrm>
              <a:off x="8141592" y="2047517"/>
              <a:ext cx="27562" cy="10581"/>
            </a:xfrm>
            <a:custGeom>
              <a:avLst/>
              <a:gdLst/>
              <a:ahLst/>
              <a:cxnLst/>
              <a:rect l="l" t="t" r="r" b="b"/>
              <a:pathLst>
                <a:path w="870" h="334" extrusionOk="0">
                  <a:moveTo>
                    <a:pt x="167" y="0"/>
                  </a:moveTo>
                  <a:cubicBezTo>
                    <a:pt x="71" y="0"/>
                    <a:pt x="0" y="84"/>
                    <a:pt x="0" y="167"/>
                  </a:cubicBezTo>
                  <a:cubicBezTo>
                    <a:pt x="0" y="262"/>
                    <a:pt x="71" y="334"/>
                    <a:pt x="167" y="334"/>
                  </a:cubicBezTo>
                  <a:lnTo>
                    <a:pt x="703" y="334"/>
                  </a:lnTo>
                  <a:cubicBezTo>
                    <a:pt x="786" y="334"/>
                    <a:pt x="869" y="262"/>
                    <a:pt x="869" y="167"/>
                  </a:cubicBezTo>
                  <a:cubicBezTo>
                    <a:pt x="869" y="84"/>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6" name="Google Shape;7686;p80"/>
            <p:cNvSpPr/>
            <p:nvPr/>
          </p:nvSpPr>
          <p:spPr>
            <a:xfrm>
              <a:off x="8203431" y="2047517"/>
              <a:ext cx="27181" cy="10581"/>
            </a:xfrm>
            <a:custGeom>
              <a:avLst/>
              <a:gdLst/>
              <a:ahLst/>
              <a:cxnLst/>
              <a:rect l="l" t="t" r="r" b="b"/>
              <a:pathLst>
                <a:path w="858" h="334" extrusionOk="0">
                  <a:moveTo>
                    <a:pt x="167" y="0"/>
                  </a:moveTo>
                  <a:cubicBezTo>
                    <a:pt x="72" y="0"/>
                    <a:pt x="1" y="84"/>
                    <a:pt x="1" y="167"/>
                  </a:cubicBezTo>
                  <a:cubicBezTo>
                    <a:pt x="1" y="262"/>
                    <a:pt x="72" y="334"/>
                    <a:pt x="167" y="334"/>
                  </a:cubicBezTo>
                  <a:lnTo>
                    <a:pt x="703" y="334"/>
                  </a:lnTo>
                  <a:cubicBezTo>
                    <a:pt x="786" y="334"/>
                    <a:pt x="858" y="262"/>
                    <a:pt x="858" y="167"/>
                  </a:cubicBezTo>
                  <a:cubicBezTo>
                    <a:pt x="858" y="84"/>
                    <a:pt x="786" y="0"/>
                    <a:pt x="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7" name="Google Shape;7687;p80"/>
            <p:cNvSpPr/>
            <p:nvPr/>
          </p:nvSpPr>
          <p:spPr>
            <a:xfrm>
              <a:off x="8047661" y="1969046"/>
              <a:ext cx="279132" cy="356875"/>
            </a:xfrm>
            <a:custGeom>
              <a:avLst/>
              <a:gdLst/>
              <a:ahLst/>
              <a:cxnLst/>
              <a:rect l="l" t="t" r="r" b="b"/>
              <a:pathLst>
                <a:path w="8811" h="11265" extrusionOk="0">
                  <a:moveTo>
                    <a:pt x="4382" y="334"/>
                  </a:moveTo>
                  <a:cubicBezTo>
                    <a:pt x="5751" y="334"/>
                    <a:pt x="6870" y="1453"/>
                    <a:pt x="6870" y="2823"/>
                  </a:cubicBezTo>
                  <a:lnTo>
                    <a:pt x="6870" y="3192"/>
                  </a:lnTo>
                  <a:lnTo>
                    <a:pt x="6132" y="3192"/>
                  </a:lnTo>
                  <a:lnTo>
                    <a:pt x="6132" y="3180"/>
                  </a:lnTo>
                  <a:cubicBezTo>
                    <a:pt x="6132" y="3085"/>
                    <a:pt x="6061" y="3013"/>
                    <a:pt x="5977" y="3013"/>
                  </a:cubicBezTo>
                  <a:lnTo>
                    <a:pt x="4739" y="3013"/>
                  </a:lnTo>
                  <a:cubicBezTo>
                    <a:pt x="4644" y="3013"/>
                    <a:pt x="4572" y="3085"/>
                    <a:pt x="4572" y="3180"/>
                  </a:cubicBezTo>
                  <a:lnTo>
                    <a:pt x="4572" y="3228"/>
                  </a:lnTo>
                  <a:cubicBezTo>
                    <a:pt x="4513" y="3192"/>
                    <a:pt x="4453" y="3192"/>
                    <a:pt x="4382" y="3192"/>
                  </a:cubicBezTo>
                  <a:cubicBezTo>
                    <a:pt x="4310" y="3192"/>
                    <a:pt x="4251" y="3216"/>
                    <a:pt x="4191" y="3228"/>
                  </a:cubicBezTo>
                  <a:lnTo>
                    <a:pt x="4191" y="3180"/>
                  </a:lnTo>
                  <a:cubicBezTo>
                    <a:pt x="4191" y="3085"/>
                    <a:pt x="4108" y="3013"/>
                    <a:pt x="4025" y="3013"/>
                  </a:cubicBezTo>
                  <a:lnTo>
                    <a:pt x="2786" y="3013"/>
                  </a:lnTo>
                  <a:cubicBezTo>
                    <a:pt x="2703" y="3013"/>
                    <a:pt x="2620" y="3085"/>
                    <a:pt x="2620" y="3180"/>
                  </a:cubicBezTo>
                  <a:lnTo>
                    <a:pt x="2620" y="3192"/>
                  </a:lnTo>
                  <a:lnTo>
                    <a:pt x="1893" y="3192"/>
                  </a:lnTo>
                  <a:lnTo>
                    <a:pt x="1893" y="2823"/>
                  </a:lnTo>
                  <a:cubicBezTo>
                    <a:pt x="1893" y="1453"/>
                    <a:pt x="3013" y="334"/>
                    <a:pt x="4382" y="334"/>
                  </a:cubicBezTo>
                  <a:close/>
                  <a:moveTo>
                    <a:pt x="3846" y="3323"/>
                  </a:moveTo>
                  <a:lnTo>
                    <a:pt x="3846" y="3704"/>
                  </a:lnTo>
                  <a:cubicBezTo>
                    <a:pt x="3846" y="3799"/>
                    <a:pt x="3751" y="3894"/>
                    <a:pt x="3656" y="3894"/>
                  </a:cubicBezTo>
                  <a:lnTo>
                    <a:pt x="3120" y="3894"/>
                  </a:lnTo>
                  <a:cubicBezTo>
                    <a:pt x="3013" y="3894"/>
                    <a:pt x="2917" y="3799"/>
                    <a:pt x="2917" y="3704"/>
                  </a:cubicBezTo>
                  <a:lnTo>
                    <a:pt x="2917" y="3323"/>
                  </a:lnTo>
                  <a:lnTo>
                    <a:pt x="3203" y="3323"/>
                  </a:lnTo>
                  <a:lnTo>
                    <a:pt x="3203" y="3525"/>
                  </a:lnTo>
                  <a:cubicBezTo>
                    <a:pt x="3239" y="3609"/>
                    <a:pt x="3310" y="3692"/>
                    <a:pt x="3394" y="3692"/>
                  </a:cubicBezTo>
                  <a:cubicBezTo>
                    <a:pt x="3489" y="3692"/>
                    <a:pt x="3560" y="3609"/>
                    <a:pt x="3560" y="3525"/>
                  </a:cubicBezTo>
                  <a:lnTo>
                    <a:pt x="3560" y="3323"/>
                  </a:lnTo>
                  <a:close/>
                  <a:moveTo>
                    <a:pt x="5799" y="3323"/>
                  </a:moveTo>
                  <a:lnTo>
                    <a:pt x="5799" y="3704"/>
                  </a:lnTo>
                  <a:cubicBezTo>
                    <a:pt x="5799" y="3799"/>
                    <a:pt x="5703" y="3894"/>
                    <a:pt x="5596" y="3894"/>
                  </a:cubicBezTo>
                  <a:lnTo>
                    <a:pt x="5061" y="3894"/>
                  </a:lnTo>
                  <a:cubicBezTo>
                    <a:pt x="4965" y="3894"/>
                    <a:pt x="4870" y="3799"/>
                    <a:pt x="4870" y="3704"/>
                  </a:cubicBezTo>
                  <a:lnTo>
                    <a:pt x="4870" y="3323"/>
                  </a:lnTo>
                  <a:lnTo>
                    <a:pt x="5156" y="3323"/>
                  </a:lnTo>
                  <a:lnTo>
                    <a:pt x="5156" y="3525"/>
                  </a:lnTo>
                  <a:cubicBezTo>
                    <a:pt x="5180" y="3609"/>
                    <a:pt x="5263" y="3692"/>
                    <a:pt x="5346" y="3692"/>
                  </a:cubicBezTo>
                  <a:cubicBezTo>
                    <a:pt x="5442" y="3692"/>
                    <a:pt x="5513" y="3609"/>
                    <a:pt x="5513" y="3525"/>
                  </a:cubicBezTo>
                  <a:lnTo>
                    <a:pt x="5513" y="3323"/>
                  </a:lnTo>
                  <a:close/>
                  <a:moveTo>
                    <a:pt x="6954" y="3525"/>
                  </a:moveTo>
                  <a:cubicBezTo>
                    <a:pt x="7025" y="3525"/>
                    <a:pt x="7097" y="3549"/>
                    <a:pt x="7168" y="3609"/>
                  </a:cubicBezTo>
                  <a:cubicBezTo>
                    <a:pt x="7227" y="3668"/>
                    <a:pt x="7239" y="3751"/>
                    <a:pt x="7239" y="3823"/>
                  </a:cubicBezTo>
                  <a:cubicBezTo>
                    <a:pt x="7227" y="3954"/>
                    <a:pt x="7085" y="4073"/>
                    <a:pt x="6942" y="4073"/>
                  </a:cubicBezTo>
                  <a:lnTo>
                    <a:pt x="6870" y="4073"/>
                  </a:lnTo>
                  <a:lnTo>
                    <a:pt x="6870" y="4061"/>
                  </a:lnTo>
                  <a:cubicBezTo>
                    <a:pt x="6870" y="3966"/>
                    <a:pt x="6787" y="3894"/>
                    <a:pt x="6704" y="3894"/>
                  </a:cubicBezTo>
                  <a:cubicBezTo>
                    <a:pt x="6608" y="3894"/>
                    <a:pt x="6537" y="3966"/>
                    <a:pt x="6537" y="4061"/>
                  </a:cubicBezTo>
                  <a:cubicBezTo>
                    <a:pt x="6537" y="4775"/>
                    <a:pt x="6180" y="5442"/>
                    <a:pt x="5584" y="5835"/>
                  </a:cubicBezTo>
                  <a:lnTo>
                    <a:pt x="5584" y="5799"/>
                  </a:lnTo>
                  <a:lnTo>
                    <a:pt x="5501" y="5037"/>
                  </a:lnTo>
                  <a:cubicBezTo>
                    <a:pt x="5453" y="4680"/>
                    <a:pt x="5156" y="4418"/>
                    <a:pt x="4811" y="4418"/>
                  </a:cubicBezTo>
                  <a:lnTo>
                    <a:pt x="3989" y="4418"/>
                  </a:lnTo>
                  <a:cubicBezTo>
                    <a:pt x="3632" y="4418"/>
                    <a:pt x="3334" y="4680"/>
                    <a:pt x="3310" y="5037"/>
                  </a:cubicBezTo>
                  <a:lnTo>
                    <a:pt x="3215" y="5799"/>
                  </a:lnTo>
                  <a:lnTo>
                    <a:pt x="3215" y="5835"/>
                  </a:lnTo>
                  <a:cubicBezTo>
                    <a:pt x="2953" y="5668"/>
                    <a:pt x="2739" y="5454"/>
                    <a:pt x="2584" y="5204"/>
                  </a:cubicBezTo>
                  <a:cubicBezTo>
                    <a:pt x="2358" y="4859"/>
                    <a:pt x="2239" y="4466"/>
                    <a:pt x="2239" y="4061"/>
                  </a:cubicBezTo>
                  <a:cubicBezTo>
                    <a:pt x="2239" y="3966"/>
                    <a:pt x="2167" y="3894"/>
                    <a:pt x="2072" y="3894"/>
                  </a:cubicBezTo>
                  <a:cubicBezTo>
                    <a:pt x="1989" y="3894"/>
                    <a:pt x="1905" y="3966"/>
                    <a:pt x="1905" y="4061"/>
                  </a:cubicBezTo>
                  <a:lnTo>
                    <a:pt x="1905" y="4073"/>
                  </a:lnTo>
                  <a:lnTo>
                    <a:pt x="1810" y="4073"/>
                  </a:lnTo>
                  <a:cubicBezTo>
                    <a:pt x="1727" y="4073"/>
                    <a:pt x="1655" y="4049"/>
                    <a:pt x="1596" y="3990"/>
                  </a:cubicBezTo>
                  <a:cubicBezTo>
                    <a:pt x="1536" y="3930"/>
                    <a:pt x="1524" y="3847"/>
                    <a:pt x="1524" y="3775"/>
                  </a:cubicBezTo>
                  <a:cubicBezTo>
                    <a:pt x="1536" y="3644"/>
                    <a:pt x="1667" y="3525"/>
                    <a:pt x="1822" y="3525"/>
                  </a:cubicBezTo>
                  <a:lnTo>
                    <a:pt x="2608" y="3525"/>
                  </a:lnTo>
                  <a:lnTo>
                    <a:pt x="2608" y="3716"/>
                  </a:lnTo>
                  <a:cubicBezTo>
                    <a:pt x="2608" y="4001"/>
                    <a:pt x="2846" y="4240"/>
                    <a:pt x="3132" y="4240"/>
                  </a:cubicBezTo>
                  <a:lnTo>
                    <a:pt x="3668" y="4240"/>
                  </a:lnTo>
                  <a:cubicBezTo>
                    <a:pt x="3953" y="4240"/>
                    <a:pt x="4191" y="4001"/>
                    <a:pt x="4191" y="3716"/>
                  </a:cubicBezTo>
                  <a:cubicBezTo>
                    <a:pt x="4191" y="3609"/>
                    <a:pt x="4275" y="3525"/>
                    <a:pt x="4382" y="3525"/>
                  </a:cubicBezTo>
                  <a:cubicBezTo>
                    <a:pt x="4489" y="3525"/>
                    <a:pt x="4572" y="3609"/>
                    <a:pt x="4572" y="3716"/>
                  </a:cubicBezTo>
                  <a:cubicBezTo>
                    <a:pt x="4572" y="4001"/>
                    <a:pt x="4811" y="4240"/>
                    <a:pt x="5096" y="4240"/>
                  </a:cubicBezTo>
                  <a:lnTo>
                    <a:pt x="5632" y="4240"/>
                  </a:lnTo>
                  <a:cubicBezTo>
                    <a:pt x="5906" y="4240"/>
                    <a:pt x="6144" y="4001"/>
                    <a:pt x="6144" y="3716"/>
                  </a:cubicBezTo>
                  <a:lnTo>
                    <a:pt x="6144" y="3525"/>
                  </a:lnTo>
                  <a:close/>
                  <a:moveTo>
                    <a:pt x="4799" y="4740"/>
                  </a:moveTo>
                  <a:cubicBezTo>
                    <a:pt x="4989" y="4740"/>
                    <a:pt x="5144" y="4882"/>
                    <a:pt x="5156" y="5073"/>
                  </a:cubicBezTo>
                  <a:lnTo>
                    <a:pt x="5239" y="5835"/>
                  </a:lnTo>
                  <a:cubicBezTo>
                    <a:pt x="5239" y="5978"/>
                    <a:pt x="5168" y="6133"/>
                    <a:pt x="5037" y="6204"/>
                  </a:cubicBezTo>
                  <a:lnTo>
                    <a:pt x="4549" y="6454"/>
                  </a:lnTo>
                  <a:cubicBezTo>
                    <a:pt x="4495" y="6478"/>
                    <a:pt x="4438" y="6490"/>
                    <a:pt x="4382" y="6490"/>
                  </a:cubicBezTo>
                  <a:cubicBezTo>
                    <a:pt x="4325" y="6490"/>
                    <a:pt x="4269" y="6478"/>
                    <a:pt x="4215" y="6454"/>
                  </a:cubicBezTo>
                  <a:lnTo>
                    <a:pt x="3727" y="6204"/>
                  </a:lnTo>
                  <a:cubicBezTo>
                    <a:pt x="3596" y="6133"/>
                    <a:pt x="3501" y="5990"/>
                    <a:pt x="3537" y="5835"/>
                  </a:cubicBezTo>
                  <a:lnTo>
                    <a:pt x="3620" y="5073"/>
                  </a:lnTo>
                  <a:cubicBezTo>
                    <a:pt x="3632" y="4894"/>
                    <a:pt x="3798" y="4740"/>
                    <a:pt x="3977" y="4740"/>
                  </a:cubicBezTo>
                  <a:close/>
                  <a:moveTo>
                    <a:pt x="2965" y="6633"/>
                  </a:moveTo>
                  <a:lnTo>
                    <a:pt x="2965" y="6966"/>
                  </a:lnTo>
                  <a:cubicBezTo>
                    <a:pt x="2965" y="7109"/>
                    <a:pt x="2882" y="7240"/>
                    <a:pt x="2727" y="7299"/>
                  </a:cubicBezTo>
                  <a:lnTo>
                    <a:pt x="2346" y="7049"/>
                  </a:lnTo>
                  <a:cubicBezTo>
                    <a:pt x="2239" y="6978"/>
                    <a:pt x="2227" y="6871"/>
                    <a:pt x="2251" y="6799"/>
                  </a:cubicBezTo>
                  <a:cubicBezTo>
                    <a:pt x="2286" y="6728"/>
                    <a:pt x="2346" y="6633"/>
                    <a:pt x="2465" y="6633"/>
                  </a:cubicBezTo>
                  <a:close/>
                  <a:moveTo>
                    <a:pt x="6275" y="6633"/>
                  </a:moveTo>
                  <a:cubicBezTo>
                    <a:pt x="6382" y="6633"/>
                    <a:pt x="6465" y="6728"/>
                    <a:pt x="6477" y="6799"/>
                  </a:cubicBezTo>
                  <a:cubicBezTo>
                    <a:pt x="6513" y="6871"/>
                    <a:pt x="6489" y="6978"/>
                    <a:pt x="6394" y="7049"/>
                  </a:cubicBezTo>
                  <a:lnTo>
                    <a:pt x="6001" y="7299"/>
                  </a:lnTo>
                  <a:cubicBezTo>
                    <a:pt x="5870" y="7240"/>
                    <a:pt x="5763" y="7109"/>
                    <a:pt x="5763" y="6966"/>
                  </a:cubicBezTo>
                  <a:lnTo>
                    <a:pt x="5763" y="6633"/>
                  </a:lnTo>
                  <a:close/>
                  <a:moveTo>
                    <a:pt x="2953" y="6109"/>
                  </a:moveTo>
                  <a:lnTo>
                    <a:pt x="2953" y="6311"/>
                  </a:lnTo>
                  <a:lnTo>
                    <a:pt x="2465" y="6311"/>
                  </a:lnTo>
                  <a:cubicBezTo>
                    <a:pt x="2203" y="6311"/>
                    <a:pt x="2001" y="6454"/>
                    <a:pt x="1929" y="6692"/>
                  </a:cubicBezTo>
                  <a:cubicBezTo>
                    <a:pt x="1846" y="6930"/>
                    <a:pt x="1941" y="7168"/>
                    <a:pt x="2144" y="7323"/>
                  </a:cubicBezTo>
                  <a:lnTo>
                    <a:pt x="4191" y="8669"/>
                  </a:lnTo>
                  <a:lnTo>
                    <a:pt x="4191" y="8954"/>
                  </a:lnTo>
                  <a:lnTo>
                    <a:pt x="3489" y="8954"/>
                  </a:lnTo>
                  <a:cubicBezTo>
                    <a:pt x="3370" y="8954"/>
                    <a:pt x="3239" y="8943"/>
                    <a:pt x="3120" y="8931"/>
                  </a:cubicBezTo>
                  <a:lnTo>
                    <a:pt x="3120" y="8776"/>
                  </a:lnTo>
                  <a:cubicBezTo>
                    <a:pt x="3120" y="8692"/>
                    <a:pt x="3036" y="8609"/>
                    <a:pt x="2953" y="8609"/>
                  </a:cubicBezTo>
                  <a:cubicBezTo>
                    <a:pt x="2858" y="8609"/>
                    <a:pt x="2786" y="8692"/>
                    <a:pt x="2786" y="8776"/>
                  </a:cubicBezTo>
                  <a:lnTo>
                    <a:pt x="2786" y="8835"/>
                  </a:lnTo>
                  <a:cubicBezTo>
                    <a:pt x="2060" y="8550"/>
                    <a:pt x="1524" y="7835"/>
                    <a:pt x="1524" y="7002"/>
                  </a:cubicBezTo>
                  <a:cubicBezTo>
                    <a:pt x="1524" y="6514"/>
                    <a:pt x="1929" y="6109"/>
                    <a:pt x="2417" y="6109"/>
                  </a:cubicBezTo>
                  <a:close/>
                  <a:moveTo>
                    <a:pt x="6323" y="6133"/>
                  </a:moveTo>
                  <a:cubicBezTo>
                    <a:pt x="6823" y="6133"/>
                    <a:pt x="7216" y="6526"/>
                    <a:pt x="7216" y="7026"/>
                  </a:cubicBezTo>
                  <a:cubicBezTo>
                    <a:pt x="7227" y="7835"/>
                    <a:pt x="6692" y="8550"/>
                    <a:pt x="5954" y="8835"/>
                  </a:cubicBezTo>
                  <a:lnTo>
                    <a:pt x="5954" y="8776"/>
                  </a:lnTo>
                  <a:cubicBezTo>
                    <a:pt x="5954" y="8692"/>
                    <a:pt x="5882" y="8609"/>
                    <a:pt x="5799" y="8609"/>
                  </a:cubicBezTo>
                  <a:cubicBezTo>
                    <a:pt x="5703" y="8609"/>
                    <a:pt x="5632" y="8692"/>
                    <a:pt x="5632" y="8776"/>
                  </a:cubicBezTo>
                  <a:lnTo>
                    <a:pt x="5632" y="8931"/>
                  </a:lnTo>
                  <a:cubicBezTo>
                    <a:pt x="5513" y="8954"/>
                    <a:pt x="5394" y="8954"/>
                    <a:pt x="5263" y="8954"/>
                  </a:cubicBezTo>
                  <a:lnTo>
                    <a:pt x="4549" y="8954"/>
                  </a:lnTo>
                  <a:lnTo>
                    <a:pt x="4549" y="8669"/>
                  </a:lnTo>
                  <a:lnTo>
                    <a:pt x="5180" y="8252"/>
                  </a:lnTo>
                  <a:cubicBezTo>
                    <a:pt x="5263" y="8216"/>
                    <a:pt x="5275" y="8109"/>
                    <a:pt x="5227" y="8038"/>
                  </a:cubicBezTo>
                  <a:cubicBezTo>
                    <a:pt x="5198" y="7986"/>
                    <a:pt x="5151" y="7962"/>
                    <a:pt x="5099" y="7962"/>
                  </a:cubicBezTo>
                  <a:cubicBezTo>
                    <a:pt x="5067" y="7962"/>
                    <a:pt x="5033" y="7972"/>
                    <a:pt x="5001" y="7990"/>
                  </a:cubicBezTo>
                  <a:lnTo>
                    <a:pt x="4394" y="8407"/>
                  </a:lnTo>
                  <a:lnTo>
                    <a:pt x="3060" y="7514"/>
                  </a:lnTo>
                  <a:cubicBezTo>
                    <a:pt x="3215" y="7383"/>
                    <a:pt x="3322" y="7180"/>
                    <a:pt x="3322" y="6966"/>
                  </a:cubicBezTo>
                  <a:lnTo>
                    <a:pt x="3322" y="6276"/>
                  </a:lnTo>
                  <a:cubicBezTo>
                    <a:pt x="3322" y="6276"/>
                    <a:pt x="3334" y="6276"/>
                    <a:pt x="3358" y="6287"/>
                  </a:cubicBezTo>
                  <a:cubicBezTo>
                    <a:pt x="3417" y="6383"/>
                    <a:pt x="3501" y="6442"/>
                    <a:pt x="3596" y="6502"/>
                  </a:cubicBezTo>
                  <a:lnTo>
                    <a:pt x="4084" y="6752"/>
                  </a:lnTo>
                  <a:cubicBezTo>
                    <a:pt x="4191" y="6799"/>
                    <a:pt x="4287" y="6823"/>
                    <a:pt x="4394" y="6823"/>
                  </a:cubicBezTo>
                  <a:cubicBezTo>
                    <a:pt x="4501" y="6823"/>
                    <a:pt x="4608" y="6799"/>
                    <a:pt x="4703" y="6752"/>
                  </a:cubicBezTo>
                  <a:lnTo>
                    <a:pt x="5192" y="6502"/>
                  </a:lnTo>
                  <a:cubicBezTo>
                    <a:pt x="5299" y="6454"/>
                    <a:pt x="5382" y="6383"/>
                    <a:pt x="5430" y="6287"/>
                  </a:cubicBezTo>
                  <a:cubicBezTo>
                    <a:pt x="5453" y="6287"/>
                    <a:pt x="5453" y="6287"/>
                    <a:pt x="5465" y="6276"/>
                  </a:cubicBezTo>
                  <a:lnTo>
                    <a:pt x="5465" y="6966"/>
                  </a:lnTo>
                  <a:cubicBezTo>
                    <a:pt x="5465" y="7168"/>
                    <a:pt x="5573" y="7383"/>
                    <a:pt x="5727" y="7514"/>
                  </a:cubicBezTo>
                  <a:lnTo>
                    <a:pt x="5632" y="7585"/>
                  </a:lnTo>
                  <a:cubicBezTo>
                    <a:pt x="5549" y="7633"/>
                    <a:pt x="5537" y="7740"/>
                    <a:pt x="5584" y="7811"/>
                  </a:cubicBezTo>
                  <a:cubicBezTo>
                    <a:pt x="5608" y="7859"/>
                    <a:pt x="5668" y="7883"/>
                    <a:pt x="5715" y="7883"/>
                  </a:cubicBezTo>
                  <a:cubicBezTo>
                    <a:pt x="5751" y="7883"/>
                    <a:pt x="5775" y="7871"/>
                    <a:pt x="5811" y="7859"/>
                  </a:cubicBezTo>
                  <a:lnTo>
                    <a:pt x="6596" y="7335"/>
                  </a:lnTo>
                  <a:cubicBezTo>
                    <a:pt x="6799" y="7204"/>
                    <a:pt x="6894" y="6942"/>
                    <a:pt x="6823" y="6704"/>
                  </a:cubicBezTo>
                  <a:cubicBezTo>
                    <a:pt x="6739" y="6466"/>
                    <a:pt x="6537" y="6323"/>
                    <a:pt x="6287" y="6323"/>
                  </a:cubicBezTo>
                  <a:lnTo>
                    <a:pt x="5787" y="6323"/>
                  </a:lnTo>
                  <a:lnTo>
                    <a:pt x="5787" y="6133"/>
                  </a:lnTo>
                  <a:close/>
                  <a:moveTo>
                    <a:pt x="4406" y="1"/>
                  </a:moveTo>
                  <a:cubicBezTo>
                    <a:pt x="2858" y="1"/>
                    <a:pt x="1596" y="1263"/>
                    <a:pt x="1596" y="2811"/>
                  </a:cubicBezTo>
                  <a:lnTo>
                    <a:pt x="1596" y="3239"/>
                  </a:lnTo>
                  <a:cubicBezTo>
                    <a:pt x="1405" y="3335"/>
                    <a:pt x="1262" y="3513"/>
                    <a:pt x="1239" y="3716"/>
                  </a:cubicBezTo>
                  <a:cubicBezTo>
                    <a:pt x="1227" y="3894"/>
                    <a:pt x="1286" y="4061"/>
                    <a:pt x="1382" y="4192"/>
                  </a:cubicBezTo>
                  <a:cubicBezTo>
                    <a:pt x="1501" y="4323"/>
                    <a:pt x="1667" y="4382"/>
                    <a:pt x="1834" y="4382"/>
                  </a:cubicBezTo>
                  <a:lnTo>
                    <a:pt x="1953" y="4382"/>
                  </a:lnTo>
                  <a:cubicBezTo>
                    <a:pt x="2001" y="4740"/>
                    <a:pt x="2132" y="5073"/>
                    <a:pt x="2322" y="5371"/>
                  </a:cubicBezTo>
                  <a:cubicBezTo>
                    <a:pt x="2417" y="5502"/>
                    <a:pt x="2513" y="5633"/>
                    <a:pt x="2632" y="5752"/>
                  </a:cubicBezTo>
                  <a:lnTo>
                    <a:pt x="2453" y="5752"/>
                  </a:lnTo>
                  <a:cubicBezTo>
                    <a:pt x="1786" y="5752"/>
                    <a:pt x="1239" y="6311"/>
                    <a:pt x="1239" y="6978"/>
                  </a:cubicBezTo>
                  <a:cubicBezTo>
                    <a:pt x="1239" y="7228"/>
                    <a:pt x="1286" y="7466"/>
                    <a:pt x="1358" y="7692"/>
                  </a:cubicBezTo>
                  <a:lnTo>
                    <a:pt x="881" y="7823"/>
                  </a:lnTo>
                  <a:cubicBezTo>
                    <a:pt x="358" y="7978"/>
                    <a:pt x="0" y="8466"/>
                    <a:pt x="0" y="9002"/>
                  </a:cubicBezTo>
                  <a:lnTo>
                    <a:pt x="0" y="11098"/>
                  </a:lnTo>
                  <a:cubicBezTo>
                    <a:pt x="0" y="11193"/>
                    <a:pt x="72" y="11264"/>
                    <a:pt x="167" y="11264"/>
                  </a:cubicBezTo>
                  <a:cubicBezTo>
                    <a:pt x="250" y="11264"/>
                    <a:pt x="334" y="11193"/>
                    <a:pt x="334" y="11098"/>
                  </a:cubicBezTo>
                  <a:lnTo>
                    <a:pt x="334" y="9002"/>
                  </a:lnTo>
                  <a:cubicBezTo>
                    <a:pt x="334" y="8597"/>
                    <a:pt x="596" y="8252"/>
                    <a:pt x="965" y="8133"/>
                  </a:cubicBezTo>
                  <a:lnTo>
                    <a:pt x="1477" y="7990"/>
                  </a:lnTo>
                  <a:cubicBezTo>
                    <a:pt x="1739" y="8538"/>
                    <a:pt x="2239" y="8954"/>
                    <a:pt x="2834" y="9145"/>
                  </a:cubicBezTo>
                  <a:lnTo>
                    <a:pt x="2834" y="11098"/>
                  </a:lnTo>
                  <a:cubicBezTo>
                    <a:pt x="2834" y="11193"/>
                    <a:pt x="2906" y="11264"/>
                    <a:pt x="2989" y="11264"/>
                  </a:cubicBezTo>
                  <a:cubicBezTo>
                    <a:pt x="3084" y="11264"/>
                    <a:pt x="3156" y="11193"/>
                    <a:pt x="3156" y="11098"/>
                  </a:cubicBezTo>
                  <a:lnTo>
                    <a:pt x="3156" y="9228"/>
                  </a:lnTo>
                  <a:cubicBezTo>
                    <a:pt x="3275" y="9240"/>
                    <a:pt x="3394" y="9252"/>
                    <a:pt x="3525" y="9252"/>
                  </a:cubicBezTo>
                  <a:lnTo>
                    <a:pt x="4239" y="9252"/>
                  </a:lnTo>
                  <a:lnTo>
                    <a:pt x="4239" y="11098"/>
                  </a:lnTo>
                  <a:cubicBezTo>
                    <a:pt x="4239" y="11193"/>
                    <a:pt x="4322" y="11264"/>
                    <a:pt x="4406" y="11264"/>
                  </a:cubicBezTo>
                  <a:cubicBezTo>
                    <a:pt x="4501" y="11264"/>
                    <a:pt x="4572" y="11193"/>
                    <a:pt x="4572" y="11098"/>
                  </a:cubicBezTo>
                  <a:lnTo>
                    <a:pt x="4572" y="9252"/>
                  </a:lnTo>
                  <a:lnTo>
                    <a:pt x="5287" y="9252"/>
                  </a:lnTo>
                  <a:cubicBezTo>
                    <a:pt x="5406" y="9252"/>
                    <a:pt x="5537" y="9240"/>
                    <a:pt x="5656" y="9228"/>
                  </a:cubicBezTo>
                  <a:lnTo>
                    <a:pt x="5656" y="11098"/>
                  </a:lnTo>
                  <a:cubicBezTo>
                    <a:pt x="5656" y="11193"/>
                    <a:pt x="5727" y="11264"/>
                    <a:pt x="5823" y="11264"/>
                  </a:cubicBezTo>
                  <a:cubicBezTo>
                    <a:pt x="5906" y="11264"/>
                    <a:pt x="5989" y="11193"/>
                    <a:pt x="5989" y="11098"/>
                  </a:cubicBezTo>
                  <a:lnTo>
                    <a:pt x="5989" y="9145"/>
                  </a:lnTo>
                  <a:cubicBezTo>
                    <a:pt x="6585" y="8954"/>
                    <a:pt x="7061" y="8538"/>
                    <a:pt x="7335" y="7990"/>
                  </a:cubicBezTo>
                  <a:lnTo>
                    <a:pt x="7847" y="8133"/>
                  </a:lnTo>
                  <a:cubicBezTo>
                    <a:pt x="8216" y="8240"/>
                    <a:pt x="8490" y="8597"/>
                    <a:pt x="8490" y="9002"/>
                  </a:cubicBezTo>
                  <a:lnTo>
                    <a:pt x="8490" y="11098"/>
                  </a:lnTo>
                  <a:cubicBezTo>
                    <a:pt x="8490" y="11193"/>
                    <a:pt x="8561" y="11264"/>
                    <a:pt x="8644" y="11264"/>
                  </a:cubicBezTo>
                  <a:cubicBezTo>
                    <a:pt x="8740" y="11264"/>
                    <a:pt x="8811" y="11193"/>
                    <a:pt x="8811" y="11098"/>
                  </a:cubicBezTo>
                  <a:lnTo>
                    <a:pt x="8811" y="9002"/>
                  </a:lnTo>
                  <a:cubicBezTo>
                    <a:pt x="8787" y="8490"/>
                    <a:pt x="8430" y="8014"/>
                    <a:pt x="7906" y="7859"/>
                  </a:cubicBezTo>
                  <a:lnTo>
                    <a:pt x="7430" y="7716"/>
                  </a:lnTo>
                  <a:cubicBezTo>
                    <a:pt x="7501" y="7502"/>
                    <a:pt x="7549" y="7264"/>
                    <a:pt x="7549" y="7002"/>
                  </a:cubicBezTo>
                  <a:cubicBezTo>
                    <a:pt x="7549" y="6335"/>
                    <a:pt x="7001" y="5787"/>
                    <a:pt x="6335" y="5787"/>
                  </a:cubicBezTo>
                  <a:lnTo>
                    <a:pt x="6156" y="5787"/>
                  </a:lnTo>
                  <a:cubicBezTo>
                    <a:pt x="6513" y="5418"/>
                    <a:pt x="6763" y="4942"/>
                    <a:pt x="6835" y="4406"/>
                  </a:cubicBezTo>
                  <a:lnTo>
                    <a:pt x="6942" y="4406"/>
                  </a:lnTo>
                  <a:cubicBezTo>
                    <a:pt x="7263" y="4406"/>
                    <a:pt x="7537" y="4168"/>
                    <a:pt x="7561" y="3847"/>
                  </a:cubicBezTo>
                  <a:cubicBezTo>
                    <a:pt x="7573" y="3668"/>
                    <a:pt x="7525" y="3513"/>
                    <a:pt x="7418" y="3370"/>
                  </a:cubicBezTo>
                  <a:cubicBezTo>
                    <a:pt x="7358" y="3311"/>
                    <a:pt x="7299" y="3275"/>
                    <a:pt x="7227" y="3228"/>
                  </a:cubicBezTo>
                  <a:lnTo>
                    <a:pt x="7227" y="2811"/>
                  </a:lnTo>
                  <a:cubicBezTo>
                    <a:pt x="7227" y="1263"/>
                    <a:pt x="5954" y="1"/>
                    <a:pt x="4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88" name="Google Shape;7688;p80"/>
          <p:cNvGrpSpPr/>
          <p:nvPr/>
        </p:nvGrpSpPr>
        <p:grpSpPr>
          <a:xfrm>
            <a:off x="7596157" y="1968159"/>
            <a:ext cx="279544" cy="358142"/>
            <a:chOff x="7596157" y="1968159"/>
            <a:chExt cx="279544" cy="358142"/>
          </a:xfrm>
        </p:grpSpPr>
        <p:sp>
          <p:nvSpPr>
            <p:cNvPr id="7689" name="Google Shape;7689;p80"/>
            <p:cNvSpPr/>
            <p:nvPr/>
          </p:nvSpPr>
          <p:spPr>
            <a:xfrm>
              <a:off x="7696868" y="2092408"/>
              <a:ext cx="10581" cy="16252"/>
            </a:xfrm>
            <a:custGeom>
              <a:avLst/>
              <a:gdLst/>
              <a:ahLst/>
              <a:cxnLst/>
              <a:rect l="l" t="t" r="r" b="b"/>
              <a:pathLst>
                <a:path w="334" h="513" extrusionOk="0">
                  <a:moveTo>
                    <a:pt x="167" y="0"/>
                  </a:moveTo>
                  <a:cubicBezTo>
                    <a:pt x="84" y="0"/>
                    <a:pt x="1" y="72"/>
                    <a:pt x="1" y="167"/>
                  </a:cubicBezTo>
                  <a:lnTo>
                    <a:pt x="1" y="346"/>
                  </a:lnTo>
                  <a:cubicBezTo>
                    <a:pt x="1" y="429"/>
                    <a:pt x="84" y="512"/>
                    <a:pt x="167" y="512"/>
                  </a:cubicBezTo>
                  <a:cubicBezTo>
                    <a:pt x="263" y="512"/>
                    <a:pt x="334" y="429"/>
                    <a:pt x="334" y="346"/>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0" name="Google Shape;7690;p80"/>
            <p:cNvSpPr/>
            <p:nvPr/>
          </p:nvSpPr>
          <p:spPr>
            <a:xfrm>
              <a:off x="7764378" y="2092408"/>
              <a:ext cx="10613" cy="16252"/>
            </a:xfrm>
            <a:custGeom>
              <a:avLst/>
              <a:gdLst/>
              <a:ahLst/>
              <a:cxnLst/>
              <a:rect l="l" t="t" r="r" b="b"/>
              <a:pathLst>
                <a:path w="335" h="513" extrusionOk="0">
                  <a:moveTo>
                    <a:pt x="167" y="0"/>
                  </a:moveTo>
                  <a:cubicBezTo>
                    <a:pt x="72" y="0"/>
                    <a:pt x="1" y="72"/>
                    <a:pt x="1" y="167"/>
                  </a:cubicBezTo>
                  <a:lnTo>
                    <a:pt x="1" y="346"/>
                  </a:lnTo>
                  <a:cubicBezTo>
                    <a:pt x="1" y="429"/>
                    <a:pt x="72" y="512"/>
                    <a:pt x="167" y="512"/>
                  </a:cubicBezTo>
                  <a:cubicBezTo>
                    <a:pt x="251" y="512"/>
                    <a:pt x="334" y="429"/>
                    <a:pt x="334" y="346"/>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1" name="Google Shape;7691;p80"/>
            <p:cNvSpPr/>
            <p:nvPr/>
          </p:nvSpPr>
          <p:spPr>
            <a:xfrm>
              <a:off x="7713088" y="2143032"/>
              <a:ext cx="45302" cy="15777"/>
            </a:xfrm>
            <a:custGeom>
              <a:avLst/>
              <a:gdLst/>
              <a:ahLst/>
              <a:cxnLst/>
              <a:rect l="l" t="t" r="r" b="b"/>
              <a:pathLst>
                <a:path w="1430" h="498" extrusionOk="0">
                  <a:moveTo>
                    <a:pt x="184" y="1"/>
                  </a:moveTo>
                  <a:cubicBezTo>
                    <a:pt x="140" y="1"/>
                    <a:pt x="96" y="16"/>
                    <a:pt x="60" y="45"/>
                  </a:cubicBezTo>
                  <a:cubicBezTo>
                    <a:pt x="1" y="105"/>
                    <a:pt x="1" y="200"/>
                    <a:pt x="60" y="283"/>
                  </a:cubicBezTo>
                  <a:cubicBezTo>
                    <a:pt x="203" y="414"/>
                    <a:pt x="441" y="498"/>
                    <a:pt x="703" y="498"/>
                  </a:cubicBezTo>
                  <a:cubicBezTo>
                    <a:pt x="953" y="498"/>
                    <a:pt x="1203" y="414"/>
                    <a:pt x="1334" y="283"/>
                  </a:cubicBezTo>
                  <a:cubicBezTo>
                    <a:pt x="1429" y="200"/>
                    <a:pt x="1429" y="105"/>
                    <a:pt x="1370" y="45"/>
                  </a:cubicBezTo>
                  <a:cubicBezTo>
                    <a:pt x="1340" y="16"/>
                    <a:pt x="1298" y="1"/>
                    <a:pt x="1255" y="1"/>
                  </a:cubicBezTo>
                  <a:cubicBezTo>
                    <a:pt x="1212" y="1"/>
                    <a:pt x="1167" y="16"/>
                    <a:pt x="1132" y="45"/>
                  </a:cubicBezTo>
                  <a:cubicBezTo>
                    <a:pt x="1072" y="105"/>
                    <a:pt x="917" y="176"/>
                    <a:pt x="715" y="176"/>
                  </a:cubicBezTo>
                  <a:cubicBezTo>
                    <a:pt x="501" y="176"/>
                    <a:pt x="358" y="105"/>
                    <a:pt x="298" y="45"/>
                  </a:cubicBezTo>
                  <a:cubicBezTo>
                    <a:pt x="268" y="16"/>
                    <a:pt x="227"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2" name="Google Shape;7692;p80"/>
            <p:cNvSpPr/>
            <p:nvPr/>
          </p:nvSpPr>
          <p:spPr>
            <a:xfrm>
              <a:off x="7691197" y="2075427"/>
              <a:ext cx="21923" cy="10581"/>
            </a:xfrm>
            <a:custGeom>
              <a:avLst/>
              <a:gdLst/>
              <a:ahLst/>
              <a:cxnLst/>
              <a:rect l="l" t="t" r="r" b="b"/>
              <a:pathLst>
                <a:path w="692" h="334" extrusionOk="0">
                  <a:moveTo>
                    <a:pt x="168" y="0"/>
                  </a:moveTo>
                  <a:cubicBezTo>
                    <a:pt x="84" y="0"/>
                    <a:pt x="1" y="72"/>
                    <a:pt x="1" y="167"/>
                  </a:cubicBezTo>
                  <a:cubicBezTo>
                    <a:pt x="1" y="251"/>
                    <a:pt x="84" y="334"/>
                    <a:pt x="168" y="334"/>
                  </a:cubicBezTo>
                  <a:lnTo>
                    <a:pt x="525" y="334"/>
                  </a:lnTo>
                  <a:cubicBezTo>
                    <a:pt x="620" y="334"/>
                    <a:pt x="692" y="251"/>
                    <a:pt x="692" y="167"/>
                  </a:cubicBezTo>
                  <a:cubicBezTo>
                    <a:pt x="692" y="72"/>
                    <a:pt x="620"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3" name="Google Shape;7693;p80"/>
            <p:cNvSpPr/>
            <p:nvPr/>
          </p:nvSpPr>
          <p:spPr>
            <a:xfrm>
              <a:off x="7758739" y="2075427"/>
              <a:ext cx="21891" cy="10581"/>
            </a:xfrm>
            <a:custGeom>
              <a:avLst/>
              <a:gdLst/>
              <a:ahLst/>
              <a:cxnLst/>
              <a:rect l="l" t="t" r="r" b="b"/>
              <a:pathLst>
                <a:path w="691" h="334" extrusionOk="0">
                  <a:moveTo>
                    <a:pt x="167" y="0"/>
                  </a:moveTo>
                  <a:cubicBezTo>
                    <a:pt x="72" y="0"/>
                    <a:pt x="0" y="72"/>
                    <a:pt x="0" y="167"/>
                  </a:cubicBezTo>
                  <a:cubicBezTo>
                    <a:pt x="0" y="251"/>
                    <a:pt x="72" y="334"/>
                    <a:pt x="167" y="334"/>
                  </a:cubicBezTo>
                  <a:lnTo>
                    <a:pt x="524" y="334"/>
                  </a:lnTo>
                  <a:cubicBezTo>
                    <a:pt x="607" y="334"/>
                    <a:pt x="691" y="251"/>
                    <a:pt x="691" y="167"/>
                  </a:cubicBezTo>
                  <a:cubicBezTo>
                    <a:pt x="691" y="72"/>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4" name="Google Shape;7694;p80"/>
            <p:cNvSpPr/>
            <p:nvPr/>
          </p:nvSpPr>
          <p:spPr>
            <a:xfrm>
              <a:off x="7596157" y="1968159"/>
              <a:ext cx="279544" cy="358142"/>
            </a:xfrm>
            <a:custGeom>
              <a:avLst/>
              <a:gdLst/>
              <a:ahLst/>
              <a:cxnLst/>
              <a:rect l="l" t="t" r="r" b="b"/>
              <a:pathLst>
                <a:path w="8824" h="11305" extrusionOk="0">
                  <a:moveTo>
                    <a:pt x="2287" y="481"/>
                  </a:moveTo>
                  <a:cubicBezTo>
                    <a:pt x="2394" y="565"/>
                    <a:pt x="2525" y="600"/>
                    <a:pt x="2691" y="636"/>
                  </a:cubicBezTo>
                  <a:cubicBezTo>
                    <a:pt x="3001" y="708"/>
                    <a:pt x="3322" y="708"/>
                    <a:pt x="3537" y="708"/>
                  </a:cubicBezTo>
                  <a:lnTo>
                    <a:pt x="5299" y="708"/>
                  </a:lnTo>
                  <a:cubicBezTo>
                    <a:pt x="5739" y="708"/>
                    <a:pt x="6192" y="898"/>
                    <a:pt x="6490" y="1243"/>
                  </a:cubicBezTo>
                  <a:cubicBezTo>
                    <a:pt x="6787" y="1589"/>
                    <a:pt x="6930" y="2029"/>
                    <a:pt x="6894" y="2482"/>
                  </a:cubicBezTo>
                  <a:lnTo>
                    <a:pt x="6751" y="3744"/>
                  </a:lnTo>
                  <a:lnTo>
                    <a:pt x="6728" y="3744"/>
                  </a:lnTo>
                  <a:cubicBezTo>
                    <a:pt x="6620" y="3744"/>
                    <a:pt x="6537" y="3660"/>
                    <a:pt x="6537" y="3553"/>
                  </a:cubicBezTo>
                  <a:lnTo>
                    <a:pt x="6537" y="2839"/>
                  </a:lnTo>
                  <a:cubicBezTo>
                    <a:pt x="6537" y="2446"/>
                    <a:pt x="6216" y="2136"/>
                    <a:pt x="5835" y="2136"/>
                  </a:cubicBezTo>
                  <a:lnTo>
                    <a:pt x="4954" y="2136"/>
                  </a:lnTo>
                  <a:cubicBezTo>
                    <a:pt x="3846" y="2136"/>
                    <a:pt x="3072" y="1886"/>
                    <a:pt x="2644" y="1374"/>
                  </a:cubicBezTo>
                  <a:cubicBezTo>
                    <a:pt x="2382" y="1065"/>
                    <a:pt x="2299" y="719"/>
                    <a:pt x="2287" y="481"/>
                  </a:cubicBezTo>
                  <a:close/>
                  <a:moveTo>
                    <a:pt x="2215" y="1398"/>
                  </a:moveTo>
                  <a:cubicBezTo>
                    <a:pt x="2263" y="1458"/>
                    <a:pt x="2310" y="1529"/>
                    <a:pt x="2370" y="1589"/>
                  </a:cubicBezTo>
                  <a:cubicBezTo>
                    <a:pt x="2858" y="2172"/>
                    <a:pt x="3715" y="2470"/>
                    <a:pt x="4942" y="2470"/>
                  </a:cubicBezTo>
                  <a:lnTo>
                    <a:pt x="5823" y="2470"/>
                  </a:lnTo>
                  <a:cubicBezTo>
                    <a:pt x="6025" y="2470"/>
                    <a:pt x="6192" y="2624"/>
                    <a:pt x="6192" y="2839"/>
                  </a:cubicBezTo>
                  <a:lnTo>
                    <a:pt x="6192" y="3553"/>
                  </a:lnTo>
                  <a:cubicBezTo>
                    <a:pt x="6192" y="3839"/>
                    <a:pt x="6430" y="4077"/>
                    <a:pt x="6716" y="4077"/>
                  </a:cubicBezTo>
                  <a:lnTo>
                    <a:pt x="6978" y="4077"/>
                  </a:lnTo>
                  <a:cubicBezTo>
                    <a:pt x="7049" y="4077"/>
                    <a:pt x="7132" y="4101"/>
                    <a:pt x="7192" y="4160"/>
                  </a:cubicBezTo>
                  <a:cubicBezTo>
                    <a:pt x="7252" y="4220"/>
                    <a:pt x="7263" y="4291"/>
                    <a:pt x="7263" y="4375"/>
                  </a:cubicBezTo>
                  <a:cubicBezTo>
                    <a:pt x="7252" y="4506"/>
                    <a:pt x="7109" y="4625"/>
                    <a:pt x="6966" y="4625"/>
                  </a:cubicBezTo>
                  <a:lnTo>
                    <a:pt x="6894" y="4625"/>
                  </a:lnTo>
                  <a:lnTo>
                    <a:pt x="6894" y="4613"/>
                  </a:lnTo>
                  <a:cubicBezTo>
                    <a:pt x="6894" y="4518"/>
                    <a:pt x="6811" y="4446"/>
                    <a:pt x="6728" y="4446"/>
                  </a:cubicBezTo>
                  <a:cubicBezTo>
                    <a:pt x="6632" y="4446"/>
                    <a:pt x="6561" y="4518"/>
                    <a:pt x="6561" y="4613"/>
                  </a:cubicBezTo>
                  <a:cubicBezTo>
                    <a:pt x="6561" y="4815"/>
                    <a:pt x="6537" y="5006"/>
                    <a:pt x="6478" y="5208"/>
                  </a:cubicBezTo>
                  <a:cubicBezTo>
                    <a:pt x="6359" y="4982"/>
                    <a:pt x="6120" y="4803"/>
                    <a:pt x="5835" y="4803"/>
                  </a:cubicBezTo>
                  <a:lnTo>
                    <a:pt x="3001" y="4803"/>
                  </a:lnTo>
                  <a:cubicBezTo>
                    <a:pt x="2727" y="4803"/>
                    <a:pt x="2489" y="4970"/>
                    <a:pt x="2370" y="5208"/>
                  </a:cubicBezTo>
                  <a:cubicBezTo>
                    <a:pt x="2310" y="5006"/>
                    <a:pt x="2275" y="4815"/>
                    <a:pt x="2275" y="4613"/>
                  </a:cubicBezTo>
                  <a:cubicBezTo>
                    <a:pt x="2275" y="4518"/>
                    <a:pt x="2203" y="4446"/>
                    <a:pt x="2108" y="4446"/>
                  </a:cubicBezTo>
                  <a:cubicBezTo>
                    <a:pt x="2025" y="4446"/>
                    <a:pt x="1953" y="4518"/>
                    <a:pt x="1953" y="4613"/>
                  </a:cubicBezTo>
                  <a:lnTo>
                    <a:pt x="1953" y="4625"/>
                  </a:lnTo>
                  <a:lnTo>
                    <a:pt x="1846" y="4625"/>
                  </a:lnTo>
                  <a:cubicBezTo>
                    <a:pt x="1775" y="4625"/>
                    <a:pt x="1691" y="4589"/>
                    <a:pt x="1632" y="4529"/>
                  </a:cubicBezTo>
                  <a:cubicBezTo>
                    <a:pt x="1572" y="4470"/>
                    <a:pt x="1560" y="4399"/>
                    <a:pt x="1560" y="4327"/>
                  </a:cubicBezTo>
                  <a:cubicBezTo>
                    <a:pt x="1572" y="4196"/>
                    <a:pt x="1715" y="4077"/>
                    <a:pt x="1858" y="4077"/>
                  </a:cubicBezTo>
                  <a:lnTo>
                    <a:pt x="2096" y="4077"/>
                  </a:lnTo>
                  <a:cubicBezTo>
                    <a:pt x="2382" y="4077"/>
                    <a:pt x="2620" y="3839"/>
                    <a:pt x="2620" y="3553"/>
                  </a:cubicBezTo>
                  <a:lnTo>
                    <a:pt x="2620" y="2672"/>
                  </a:lnTo>
                  <a:cubicBezTo>
                    <a:pt x="2620" y="2601"/>
                    <a:pt x="2644" y="2541"/>
                    <a:pt x="2703" y="2505"/>
                  </a:cubicBezTo>
                  <a:cubicBezTo>
                    <a:pt x="2787" y="2470"/>
                    <a:pt x="2810" y="2363"/>
                    <a:pt x="2763" y="2291"/>
                  </a:cubicBezTo>
                  <a:cubicBezTo>
                    <a:pt x="2739" y="2236"/>
                    <a:pt x="2685" y="2207"/>
                    <a:pt x="2630" y="2207"/>
                  </a:cubicBezTo>
                  <a:cubicBezTo>
                    <a:pt x="2602" y="2207"/>
                    <a:pt x="2573" y="2215"/>
                    <a:pt x="2549" y="2232"/>
                  </a:cubicBezTo>
                  <a:cubicBezTo>
                    <a:pt x="2382" y="2315"/>
                    <a:pt x="2287" y="2494"/>
                    <a:pt x="2287" y="2672"/>
                  </a:cubicBezTo>
                  <a:lnTo>
                    <a:pt x="2287" y="3553"/>
                  </a:lnTo>
                  <a:cubicBezTo>
                    <a:pt x="2287" y="3660"/>
                    <a:pt x="2203" y="3744"/>
                    <a:pt x="2096" y="3744"/>
                  </a:cubicBezTo>
                  <a:lnTo>
                    <a:pt x="2072" y="3744"/>
                  </a:lnTo>
                  <a:lnTo>
                    <a:pt x="1929" y="2482"/>
                  </a:lnTo>
                  <a:cubicBezTo>
                    <a:pt x="1894" y="2089"/>
                    <a:pt x="1989" y="1708"/>
                    <a:pt x="2215" y="1398"/>
                  </a:cubicBezTo>
                  <a:close/>
                  <a:moveTo>
                    <a:pt x="5823" y="5125"/>
                  </a:moveTo>
                  <a:cubicBezTo>
                    <a:pt x="6025" y="5125"/>
                    <a:pt x="6192" y="5291"/>
                    <a:pt x="6192" y="5506"/>
                  </a:cubicBezTo>
                  <a:lnTo>
                    <a:pt x="6192" y="5684"/>
                  </a:lnTo>
                  <a:cubicBezTo>
                    <a:pt x="6192" y="6661"/>
                    <a:pt x="5382" y="7470"/>
                    <a:pt x="4406" y="7470"/>
                  </a:cubicBezTo>
                  <a:cubicBezTo>
                    <a:pt x="3418" y="7470"/>
                    <a:pt x="2620" y="6661"/>
                    <a:pt x="2620" y="5684"/>
                  </a:cubicBezTo>
                  <a:lnTo>
                    <a:pt x="2620" y="5506"/>
                  </a:lnTo>
                  <a:cubicBezTo>
                    <a:pt x="2620" y="5291"/>
                    <a:pt x="2775" y="5125"/>
                    <a:pt x="2989" y="5125"/>
                  </a:cubicBezTo>
                  <a:close/>
                  <a:moveTo>
                    <a:pt x="2114" y="1"/>
                  </a:moveTo>
                  <a:cubicBezTo>
                    <a:pt x="2100" y="1"/>
                    <a:pt x="2086" y="2"/>
                    <a:pt x="2072" y="5"/>
                  </a:cubicBezTo>
                  <a:cubicBezTo>
                    <a:pt x="2013" y="29"/>
                    <a:pt x="1965" y="77"/>
                    <a:pt x="1953" y="136"/>
                  </a:cubicBezTo>
                  <a:cubicBezTo>
                    <a:pt x="1953" y="172"/>
                    <a:pt x="1870" y="577"/>
                    <a:pt x="2072" y="1053"/>
                  </a:cubicBezTo>
                  <a:cubicBezTo>
                    <a:pt x="1727" y="1446"/>
                    <a:pt x="1572" y="1970"/>
                    <a:pt x="1620" y="2494"/>
                  </a:cubicBezTo>
                  <a:lnTo>
                    <a:pt x="1751" y="3732"/>
                  </a:lnTo>
                  <a:cubicBezTo>
                    <a:pt x="1489" y="3779"/>
                    <a:pt x="1275" y="3994"/>
                    <a:pt x="1251" y="4268"/>
                  </a:cubicBezTo>
                  <a:cubicBezTo>
                    <a:pt x="1239" y="4446"/>
                    <a:pt x="1298" y="4613"/>
                    <a:pt x="1394" y="4744"/>
                  </a:cubicBezTo>
                  <a:cubicBezTo>
                    <a:pt x="1513" y="4875"/>
                    <a:pt x="1679" y="4934"/>
                    <a:pt x="1846" y="4934"/>
                  </a:cubicBezTo>
                  <a:lnTo>
                    <a:pt x="1965" y="4934"/>
                  </a:lnTo>
                  <a:cubicBezTo>
                    <a:pt x="2013" y="5280"/>
                    <a:pt x="2132" y="5589"/>
                    <a:pt x="2310" y="5887"/>
                  </a:cubicBezTo>
                  <a:cubicBezTo>
                    <a:pt x="2334" y="6196"/>
                    <a:pt x="2441" y="6482"/>
                    <a:pt x="2584" y="6732"/>
                  </a:cubicBezTo>
                  <a:cubicBezTo>
                    <a:pt x="2429" y="6768"/>
                    <a:pt x="2287" y="6899"/>
                    <a:pt x="2287" y="7077"/>
                  </a:cubicBezTo>
                  <a:lnTo>
                    <a:pt x="2287" y="7923"/>
                  </a:lnTo>
                  <a:cubicBezTo>
                    <a:pt x="2287" y="8089"/>
                    <a:pt x="2191" y="8220"/>
                    <a:pt x="2037" y="8268"/>
                  </a:cubicBezTo>
                  <a:lnTo>
                    <a:pt x="858" y="8625"/>
                  </a:lnTo>
                  <a:cubicBezTo>
                    <a:pt x="346" y="8792"/>
                    <a:pt x="1" y="9244"/>
                    <a:pt x="1" y="9804"/>
                  </a:cubicBezTo>
                  <a:lnTo>
                    <a:pt x="1" y="11137"/>
                  </a:lnTo>
                  <a:cubicBezTo>
                    <a:pt x="1" y="11233"/>
                    <a:pt x="72" y="11304"/>
                    <a:pt x="167" y="11304"/>
                  </a:cubicBezTo>
                  <a:cubicBezTo>
                    <a:pt x="251" y="11304"/>
                    <a:pt x="322" y="11233"/>
                    <a:pt x="322" y="11137"/>
                  </a:cubicBezTo>
                  <a:lnTo>
                    <a:pt x="322" y="9804"/>
                  </a:lnTo>
                  <a:cubicBezTo>
                    <a:pt x="322" y="9399"/>
                    <a:pt x="584" y="9054"/>
                    <a:pt x="953" y="8935"/>
                  </a:cubicBezTo>
                  <a:lnTo>
                    <a:pt x="2025" y="8613"/>
                  </a:lnTo>
                  <a:cubicBezTo>
                    <a:pt x="2322" y="9352"/>
                    <a:pt x="3287" y="9887"/>
                    <a:pt x="4394" y="9887"/>
                  </a:cubicBezTo>
                  <a:cubicBezTo>
                    <a:pt x="4775" y="9887"/>
                    <a:pt x="5168" y="9828"/>
                    <a:pt x="5501" y="9697"/>
                  </a:cubicBezTo>
                  <a:cubicBezTo>
                    <a:pt x="5597" y="9661"/>
                    <a:pt x="5644" y="9578"/>
                    <a:pt x="5608" y="9482"/>
                  </a:cubicBezTo>
                  <a:cubicBezTo>
                    <a:pt x="5590" y="9418"/>
                    <a:pt x="5529" y="9375"/>
                    <a:pt x="5464" y="9375"/>
                  </a:cubicBezTo>
                  <a:cubicBezTo>
                    <a:pt x="5445" y="9375"/>
                    <a:pt x="5425" y="9379"/>
                    <a:pt x="5406" y="9387"/>
                  </a:cubicBezTo>
                  <a:cubicBezTo>
                    <a:pt x="5085" y="9482"/>
                    <a:pt x="4751" y="9554"/>
                    <a:pt x="4394" y="9554"/>
                  </a:cubicBezTo>
                  <a:cubicBezTo>
                    <a:pt x="3870" y="9554"/>
                    <a:pt x="3382" y="9435"/>
                    <a:pt x="2989" y="9197"/>
                  </a:cubicBezTo>
                  <a:cubicBezTo>
                    <a:pt x="2668" y="8994"/>
                    <a:pt x="2429" y="8744"/>
                    <a:pt x="2322" y="8459"/>
                  </a:cubicBezTo>
                  <a:cubicBezTo>
                    <a:pt x="2501" y="8328"/>
                    <a:pt x="2608" y="8125"/>
                    <a:pt x="2608" y="7899"/>
                  </a:cubicBezTo>
                  <a:lnTo>
                    <a:pt x="2608" y="7054"/>
                  </a:lnTo>
                  <a:cubicBezTo>
                    <a:pt x="2608" y="7054"/>
                    <a:pt x="2608" y="7030"/>
                    <a:pt x="2620" y="7030"/>
                  </a:cubicBezTo>
                  <a:lnTo>
                    <a:pt x="2810" y="7030"/>
                  </a:lnTo>
                  <a:cubicBezTo>
                    <a:pt x="3191" y="7470"/>
                    <a:pt x="3763" y="7744"/>
                    <a:pt x="4382" y="7744"/>
                  </a:cubicBezTo>
                  <a:cubicBezTo>
                    <a:pt x="5013" y="7744"/>
                    <a:pt x="5573" y="7482"/>
                    <a:pt x="5966" y="7030"/>
                  </a:cubicBezTo>
                  <a:lnTo>
                    <a:pt x="6156" y="7030"/>
                  </a:lnTo>
                  <a:cubicBezTo>
                    <a:pt x="6156" y="7030"/>
                    <a:pt x="6168" y="7030"/>
                    <a:pt x="6168" y="7054"/>
                  </a:cubicBezTo>
                  <a:lnTo>
                    <a:pt x="6168" y="7899"/>
                  </a:lnTo>
                  <a:cubicBezTo>
                    <a:pt x="6168" y="8125"/>
                    <a:pt x="6275" y="8328"/>
                    <a:pt x="6454" y="8459"/>
                  </a:cubicBezTo>
                  <a:cubicBezTo>
                    <a:pt x="6382" y="8673"/>
                    <a:pt x="6216" y="8875"/>
                    <a:pt x="5989" y="9042"/>
                  </a:cubicBezTo>
                  <a:cubicBezTo>
                    <a:pt x="5918" y="9101"/>
                    <a:pt x="5906" y="9209"/>
                    <a:pt x="5966" y="9280"/>
                  </a:cubicBezTo>
                  <a:cubicBezTo>
                    <a:pt x="5989" y="9328"/>
                    <a:pt x="6037" y="9340"/>
                    <a:pt x="6097" y="9340"/>
                  </a:cubicBezTo>
                  <a:cubicBezTo>
                    <a:pt x="6132" y="9340"/>
                    <a:pt x="6168" y="9328"/>
                    <a:pt x="6204" y="9316"/>
                  </a:cubicBezTo>
                  <a:cubicBezTo>
                    <a:pt x="6466" y="9101"/>
                    <a:pt x="6644" y="8863"/>
                    <a:pt x="6751" y="8601"/>
                  </a:cubicBezTo>
                  <a:lnTo>
                    <a:pt x="7823" y="8923"/>
                  </a:lnTo>
                  <a:cubicBezTo>
                    <a:pt x="8204" y="9042"/>
                    <a:pt x="8454" y="9387"/>
                    <a:pt x="8454" y="9792"/>
                  </a:cubicBezTo>
                  <a:lnTo>
                    <a:pt x="8454" y="11126"/>
                  </a:lnTo>
                  <a:cubicBezTo>
                    <a:pt x="8454" y="11221"/>
                    <a:pt x="8525" y="11292"/>
                    <a:pt x="8621" y="11292"/>
                  </a:cubicBezTo>
                  <a:cubicBezTo>
                    <a:pt x="8704" y="11292"/>
                    <a:pt x="8776" y="11221"/>
                    <a:pt x="8776" y="11126"/>
                  </a:cubicBezTo>
                  <a:lnTo>
                    <a:pt x="8776" y="9792"/>
                  </a:lnTo>
                  <a:cubicBezTo>
                    <a:pt x="8823" y="9280"/>
                    <a:pt x="8478" y="8804"/>
                    <a:pt x="7966" y="8661"/>
                  </a:cubicBezTo>
                  <a:lnTo>
                    <a:pt x="6787" y="8304"/>
                  </a:lnTo>
                  <a:cubicBezTo>
                    <a:pt x="6632" y="8256"/>
                    <a:pt x="6537" y="8101"/>
                    <a:pt x="6537" y="7958"/>
                  </a:cubicBezTo>
                  <a:lnTo>
                    <a:pt x="6537" y="7113"/>
                  </a:lnTo>
                  <a:cubicBezTo>
                    <a:pt x="6537" y="6935"/>
                    <a:pt x="6394" y="6792"/>
                    <a:pt x="6239" y="6768"/>
                  </a:cubicBezTo>
                  <a:cubicBezTo>
                    <a:pt x="6382" y="6518"/>
                    <a:pt x="6490" y="6232"/>
                    <a:pt x="6513" y="5923"/>
                  </a:cubicBezTo>
                  <a:cubicBezTo>
                    <a:pt x="6692" y="5625"/>
                    <a:pt x="6811" y="5303"/>
                    <a:pt x="6859" y="4970"/>
                  </a:cubicBezTo>
                  <a:lnTo>
                    <a:pt x="6966" y="4970"/>
                  </a:lnTo>
                  <a:cubicBezTo>
                    <a:pt x="7287" y="4970"/>
                    <a:pt x="7561" y="4732"/>
                    <a:pt x="7585" y="4410"/>
                  </a:cubicBezTo>
                  <a:cubicBezTo>
                    <a:pt x="7609" y="4232"/>
                    <a:pt x="7549" y="4077"/>
                    <a:pt x="7442" y="3934"/>
                  </a:cubicBezTo>
                  <a:cubicBezTo>
                    <a:pt x="7347" y="3839"/>
                    <a:pt x="7216" y="3779"/>
                    <a:pt x="7085" y="3744"/>
                  </a:cubicBezTo>
                  <a:lnTo>
                    <a:pt x="7216" y="2505"/>
                  </a:lnTo>
                  <a:cubicBezTo>
                    <a:pt x="7275" y="1958"/>
                    <a:pt x="7097" y="1422"/>
                    <a:pt x="6728" y="1005"/>
                  </a:cubicBezTo>
                  <a:cubicBezTo>
                    <a:pt x="6359" y="600"/>
                    <a:pt x="5835" y="362"/>
                    <a:pt x="5287" y="362"/>
                  </a:cubicBezTo>
                  <a:lnTo>
                    <a:pt x="3525" y="362"/>
                  </a:lnTo>
                  <a:cubicBezTo>
                    <a:pt x="2918" y="362"/>
                    <a:pt x="2406" y="243"/>
                    <a:pt x="2227" y="53"/>
                  </a:cubicBezTo>
                  <a:cubicBezTo>
                    <a:pt x="2200" y="16"/>
                    <a:pt x="2159" y="1"/>
                    <a:pt x="21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695" name="Google Shape;7695;p80"/>
          <p:cNvGrpSpPr/>
          <p:nvPr/>
        </p:nvGrpSpPr>
        <p:grpSpPr>
          <a:xfrm>
            <a:off x="7147315" y="1969046"/>
            <a:ext cx="279513" cy="357636"/>
            <a:chOff x="7147315" y="1969046"/>
            <a:chExt cx="279513" cy="357636"/>
          </a:xfrm>
        </p:grpSpPr>
        <p:sp>
          <p:nvSpPr>
            <p:cNvPr id="7696" name="Google Shape;7696;p80"/>
            <p:cNvSpPr/>
            <p:nvPr/>
          </p:nvSpPr>
          <p:spPr>
            <a:xfrm>
              <a:off x="7248026" y="2081098"/>
              <a:ext cx="10581" cy="16252"/>
            </a:xfrm>
            <a:custGeom>
              <a:avLst/>
              <a:gdLst/>
              <a:ahLst/>
              <a:cxnLst/>
              <a:rect l="l" t="t" r="r" b="b"/>
              <a:pathLst>
                <a:path w="334" h="513" extrusionOk="0">
                  <a:moveTo>
                    <a:pt x="167" y="0"/>
                  </a:moveTo>
                  <a:cubicBezTo>
                    <a:pt x="83" y="0"/>
                    <a:pt x="0" y="72"/>
                    <a:pt x="0" y="167"/>
                  </a:cubicBezTo>
                  <a:lnTo>
                    <a:pt x="0" y="345"/>
                  </a:lnTo>
                  <a:cubicBezTo>
                    <a:pt x="0" y="429"/>
                    <a:pt x="83" y="512"/>
                    <a:pt x="167" y="512"/>
                  </a:cubicBezTo>
                  <a:cubicBezTo>
                    <a:pt x="262" y="512"/>
                    <a:pt x="334" y="429"/>
                    <a:pt x="334" y="345"/>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7" name="Google Shape;7697;p80"/>
            <p:cNvSpPr/>
            <p:nvPr/>
          </p:nvSpPr>
          <p:spPr>
            <a:xfrm>
              <a:off x="7315536" y="2081098"/>
              <a:ext cx="10581" cy="16252"/>
            </a:xfrm>
            <a:custGeom>
              <a:avLst/>
              <a:gdLst/>
              <a:ahLst/>
              <a:cxnLst/>
              <a:rect l="l" t="t" r="r" b="b"/>
              <a:pathLst>
                <a:path w="334" h="513" extrusionOk="0">
                  <a:moveTo>
                    <a:pt x="167" y="0"/>
                  </a:moveTo>
                  <a:cubicBezTo>
                    <a:pt x="72" y="0"/>
                    <a:pt x="0" y="72"/>
                    <a:pt x="0" y="167"/>
                  </a:cubicBezTo>
                  <a:lnTo>
                    <a:pt x="0" y="345"/>
                  </a:lnTo>
                  <a:cubicBezTo>
                    <a:pt x="0" y="429"/>
                    <a:pt x="72" y="512"/>
                    <a:pt x="167" y="512"/>
                  </a:cubicBezTo>
                  <a:cubicBezTo>
                    <a:pt x="250" y="512"/>
                    <a:pt x="322" y="429"/>
                    <a:pt x="322" y="345"/>
                  </a:cubicBezTo>
                  <a:lnTo>
                    <a:pt x="322" y="167"/>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8" name="Google Shape;7698;p80"/>
            <p:cNvSpPr/>
            <p:nvPr/>
          </p:nvSpPr>
          <p:spPr>
            <a:xfrm>
              <a:off x="7241595" y="2064308"/>
              <a:ext cx="28702" cy="16442"/>
            </a:xfrm>
            <a:custGeom>
              <a:avLst/>
              <a:gdLst/>
              <a:ahLst/>
              <a:cxnLst/>
              <a:rect l="l" t="t" r="r" b="b"/>
              <a:pathLst>
                <a:path w="906" h="519" extrusionOk="0">
                  <a:moveTo>
                    <a:pt x="190" y="0"/>
                  </a:moveTo>
                  <a:cubicBezTo>
                    <a:pt x="116" y="0"/>
                    <a:pt x="54" y="45"/>
                    <a:pt x="25" y="113"/>
                  </a:cubicBezTo>
                  <a:cubicBezTo>
                    <a:pt x="1" y="209"/>
                    <a:pt x="48" y="292"/>
                    <a:pt x="132" y="316"/>
                  </a:cubicBezTo>
                  <a:lnTo>
                    <a:pt x="667" y="494"/>
                  </a:lnTo>
                  <a:cubicBezTo>
                    <a:pt x="679" y="494"/>
                    <a:pt x="703" y="518"/>
                    <a:pt x="727" y="518"/>
                  </a:cubicBezTo>
                  <a:cubicBezTo>
                    <a:pt x="798" y="518"/>
                    <a:pt x="858" y="471"/>
                    <a:pt x="894" y="399"/>
                  </a:cubicBezTo>
                  <a:cubicBezTo>
                    <a:pt x="906" y="304"/>
                    <a:pt x="858" y="221"/>
                    <a:pt x="775" y="185"/>
                  </a:cubicBezTo>
                  <a:lnTo>
                    <a:pt x="239" y="6"/>
                  </a:lnTo>
                  <a:cubicBezTo>
                    <a:pt x="222" y="2"/>
                    <a:pt x="206"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9" name="Google Shape;7699;p80"/>
            <p:cNvSpPr/>
            <p:nvPr/>
          </p:nvSpPr>
          <p:spPr>
            <a:xfrm>
              <a:off x="7303466" y="2064276"/>
              <a:ext cx="28702" cy="16474"/>
            </a:xfrm>
            <a:custGeom>
              <a:avLst/>
              <a:gdLst/>
              <a:ahLst/>
              <a:cxnLst/>
              <a:rect l="l" t="t" r="r" b="b"/>
              <a:pathLst>
                <a:path w="906" h="520" extrusionOk="0">
                  <a:moveTo>
                    <a:pt x="718" y="0"/>
                  </a:moveTo>
                  <a:cubicBezTo>
                    <a:pt x="701" y="0"/>
                    <a:pt x="684" y="2"/>
                    <a:pt x="667" y="7"/>
                  </a:cubicBezTo>
                  <a:lnTo>
                    <a:pt x="131" y="186"/>
                  </a:lnTo>
                  <a:cubicBezTo>
                    <a:pt x="36" y="222"/>
                    <a:pt x="0" y="305"/>
                    <a:pt x="24" y="400"/>
                  </a:cubicBezTo>
                  <a:cubicBezTo>
                    <a:pt x="60" y="472"/>
                    <a:pt x="108" y="519"/>
                    <a:pt x="191" y="519"/>
                  </a:cubicBezTo>
                  <a:cubicBezTo>
                    <a:pt x="203" y="519"/>
                    <a:pt x="215" y="519"/>
                    <a:pt x="250" y="495"/>
                  </a:cubicBezTo>
                  <a:lnTo>
                    <a:pt x="786" y="317"/>
                  </a:lnTo>
                  <a:cubicBezTo>
                    <a:pt x="858" y="293"/>
                    <a:pt x="905" y="210"/>
                    <a:pt x="870" y="114"/>
                  </a:cubicBezTo>
                  <a:cubicBezTo>
                    <a:pt x="850" y="38"/>
                    <a:pt x="786" y="0"/>
                    <a:pt x="7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0" name="Google Shape;7700;p80"/>
            <p:cNvSpPr/>
            <p:nvPr/>
          </p:nvSpPr>
          <p:spPr>
            <a:xfrm>
              <a:off x="7281575" y="2277229"/>
              <a:ext cx="10993" cy="49452"/>
            </a:xfrm>
            <a:custGeom>
              <a:avLst/>
              <a:gdLst/>
              <a:ahLst/>
              <a:cxnLst/>
              <a:rect l="l" t="t" r="r" b="b"/>
              <a:pathLst>
                <a:path w="347" h="1561" extrusionOk="0">
                  <a:moveTo>
                    <a:pt x="167" y="0"/>
                  </a:moveTo>
                  <a:cubicBezTo>
                    <a:pt x="72" y="0"/>
                    <a:pt x="1" y="72"/>
                    <a:pt x="1" y="167"/>
                  </a:cubicBezTo>
                  <a:lnTo>
                    <a:pt x="1" y="1405"/>
                  </a:lnTo>
                  <a:cubicBezTo>
                    <a:pt x="1" y="1489"/>
                    <a:pt x="72" y="1560"/>
                    <a:pt x="167" y="1560"/>
                  </a:cubicBezTo>
                  <a:cubicBezTo>
                    <a:pt x="251" y="1560"/>
                    <a:pt x="334" y="1489"/>
                    <a:pt x="334" y="1405"/>
                  </a:cubicBezTo>
                  <a:lnTo>
                    <a:pt x="334" y="167"/>
                  </a:lnTo>
                  <a:cubicBezTo>
                    <a:pt x="346" y="72"/>
                    <a:pt x="275"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1" name="Google Shape;7701;p80"/>
            <p:cNvSpPr/>
            <p:nvPr/>
          </p:nvSpPr>
          <p:spPr>
            <a:xfrm>
              <a:off x="7147315" y="1969046"/>
              <a:ext cx="279513" cy="357255"/>
            </a:xfrm>
            <a:custGeom>
              <a:avLst/>
              <a:gdLst/>
              <a:ahLst/>
              <a:cxnLst/>
              <a:rect l="l" t="t" r="r" b="b"/>
              <a:pathLst>
                <a:path w="8823" h="11277" extrusionOk="0">
                  <a:moveTo>
                    <a:pt x="4906" y="370"/>
                  </a:moveTo>
                  <a:cubicBezTo>
                    <a:pt x="5977" y="370"/>
                    <a:pt x="6858" y="1239"/>
                    <a:pt x="6858" y="2323"/>
                  </a:cubicBezTo>
                  <a:lnTo>
                    <a:pt x="6858" y="3394"/>
                  </a:lnTo>
                  <a:lnTo>
                    <a:pt x="6632" y="3394"/>
                  </a:lnTo>
                  <a:cubicBezTo>
                    <a:pt x="6632" y="3394"/>
                    <a:pt x="6620" y="3394"/>
                    <a:pt x="6620" y="3370"/>
                  </a:cubicBezTo>
                  <a:cubicBezTo>
                    <a:pt x="6549" y="3001"/>
                    <a:pt x="6275" y="2037"/>
                    <a:pt x="5537" y="1311"/>
                  </a:cubicBezTo>
                  <a:cubicBezTo>
                    <a:pt x="5507" y="1281"/>
                    <a:pt x="5465" y="1266"/>
                    <a:pt x="5422" y="1266"/>
                  </a:cubicBezTo>
                  <a:cubicBezTo>
                    <a:pt x="5379" y="1266"/>
                    <a:pt x="5334" y="1281"/>
                    <a:pt x="5298" y="1311"/>
                  </a:cubicBezTo>
                  <a:cubicBezTo>
                    <a:pt x="5298" y="1311"/>
                    <a:pt x="4822" y="1787"/>
                    <a:pt x="4358" y="1965"/>
                  </a:cubicBezTo>
                  <a:cubicBezTo>
                    <a:pt x="3882" y="1787"/>
                    <a:pt x="3417" y="1323"/>
                    <a:pt x="3417" y="1311"/>
                  </a:cubicBezTo>
                  <a:cubicBezTo>
                    <a:pt x="3387" y="1281"/>
                    <a:pt x="3349" y="1266"/>
                    <a:pt x="3307" y="1266"/>
                  </a:cubicBezTo>
                  <a:cubicBezTo>
                    <a:pt x="3265" y="1266"/>
                    <a:pt x="3221" y="1281"/>
                    <a:pt x="3179" y="1311"/>
                  </a:cubicBezTo>
                  <a:cubicBezTo>
                    <a:pt x="3120" y="1370"/>
                    <a:pt x="3060" y="1442"/>
                    <a:pt x="3001" y="1513"/>
                  </a:cubicBezTo>
                  <a:cubicBezTo>
                    <a:pt x="2941" y="1584"/>
                    <a:pt x="2965" y="1692"/>
                    <a:pt x="3024" y="1751"/>
                  </a:cubicBezTo>
                  <a:cubicBezTo>
                    <a:pt x="3057" y="1778"/>
                    <a:pt x="3096" y="1790"/>
                    <a:pt x="3134" y="1790"/>
                  </a:cubicBezTo>
                  <a:cubicBezTo>
                    <a:pt x="3180" y="1790"/>
                    <a:pt x="3224" y="1772"/>
                    <a:pt x="3251" y="1739"/>
                  </a:cubicBezTo>
                  <a:cubicBezTo>
                    <a:pt x="3274" y="1704"/>
                    <a:pt x="3298" y="1692"/>
                    <a:pt x="3322" y="1680"/>
                  </a:cubicBezTo>
                  <a:cubicBezTo>
                    <a:pt x="3513" y="1858"/>
                    <a:pt x="3917" y="2168"/>
                    <a:pt x="4310" y="2299"/>
                  </a:cubicBezTo>
                  <a:cubicBezTo>
                    <a:pt x="4328" y="2311"/>
                    <a:pt x="4349" y="2317"/>
                    <a:pt x="4368" y="2317"/>
                  </a:cubicBezTo>
                  <a:cubicBezTo>
                    <a:pt x="4388" y="2317"/>
                    <a:pt x="4405" y="2311"/>
                    <a:pt x="4417" y="2299"/>
                  </a:cubicBezTo>
                  <a:cubicBezTo>
                    <a:pt x="4822" y="2168"/>
                    <a:pt x="5227" y="1834"/>
                    <a:pt x="5418" y="1680"/>
                  </a:cubicBezTo>
                  <a:cubicBezTo>
                    <a:pt x="6001" y="2335"/>
                    <a:pt x="6215" y="3132"/>
                    <a:pt x="6299" y="3466"/>
                  </a:cubicBezTo>
                  <a:cubicBezTo>
                    <a:pt x="6322" y="3632"/>
                    <a:pt x="6477" y="3728"/>
                    <a:pt x="6620" y="3728"/>
                  </a:cubicBezTo>
                  <a:lnTo>
                    <a:pt x="6918" y="3728"/>
                  </a:lnTo>
                  <a:cubicBezTo>
                    <a:pt x="6989" y="3728"/>
                    <a:pt x="7072" y="3763"/>
                    <a:pt x="7132" y="3823"/>
                  </a:cubicBezTo>
                  <a:cubicBezTo>
                    <a:pt x="7192" y="3882"/>
                    <a:pt x="7203" y="3954"/>
                    <a:pt x="7203" y="4025"/>
                  </a:cubicBezTo>
                  <a:cubicBezTo>
                    <a:pt x="7192" y="4168"/>
                    <a:pt x="7049" y="4287"/>
                    <a:pt x="6906" y="4287"/>
                  </a:cubicBezTo>
                  <a:lnTo>
                    <a:pt x="6834" y="4287"/>
                  </a:lnTo>
                  <a:lnTo>
                    <a:pt x="6834" y="4263"/>
                  </a:lnTo>
                  <a:cubicBezTo>
                    <a:pt x="6834" y="4180"/>
                    <a:pt x="6751" y="4097"/>
                    <a:pt x="6668" y="4097"/>
                  </a:cubicBezTo>
                  <a:cubicBezTo>
                    <a:pt x="6572" y="4097"/>
                    <a:pt x="6501" y="4180"/>
                    <a:pt x="6501" y="4263"/>
                  </a:cubicBezTo>
                  <a:cubicBezTo>
                    <a:pt x="6501" y="5442"/>
                    <a:pt x="5548" y="6395"/>
                    <a:pt x="4370" y="6395"/>
                  </a:cubicBezTo>
                  <a:cubicBezTo>
                    <a:pt x="3203" y="6395"/>
                    <a:pt x="2250" y="5442"/>
                    <a:pt x="2250" y="4263"/>
                  </a:cubicBezTo>
                  <a:cubicBezTo>
                    <a:pt x="2250" y="4180"/>
                    <a:pt x="2167" y="4097"/>
                    <a:pt x="2084" y="4097"/>
                  </a:cubicBezTo>
                  <a:cubicBezTo>
                    <a:pt x="1989" y="4097"/>
                    <a:pt x="1953" y="4144"/>
                    <a:pt x="1953" y="4240"/>
                  </a:cubicBezTo>
                  <a:lnTo>
                    <a:pt x="1846" y="4251"/>
                  </a:lnTo>
                  <a:cubicBezTo>
                    <a:pt x="1774" y="4251"/>
                    <a:pt x="1691" y="4228"/>
                    <a:pt x="1631" y="4168"/>
                  </a:cubicBezTo>
                  <a:cubicBezTo>
                    <a:pt x="1572" y="4109"/>
                    <a:pt x="1560" y="4025"/>
                    <a:pt x="1560" y="3954"/>
                  </a:cubicBezTo>
                  <a:cubicBezTo>
                    <a:pt x="1572" y="3823"/>
                    <a:pt x="1715" y="3704"/>
                    <a:pt x="1858" y="3704"/>
                  </a:cubicBezTo>
                  <a:lnTo>
                    <a:pt x="2131" y="3704"/>
                  </a:lnTo>
                  <a:cubicBezTo>
                    <a:pt x="2286" y="3704"/>
                    <a:pt x="2429" y="3597"/>
                    <a:pt x="2453" y="3430"/>
                  </a:cubicBezTo>
                  <a:cubicBezTo>
                    <a:pt x="2500" y="3216"/>
                    <a:pt x="2631" y="2751"/>
                    <a:pt x="2905" y="2275"/>
                  </a:cubicBezTo>
                  <a:cubicBezTo>
                    <a:pt x="2941" y="2204"/>
                    <a:pt x="2917" y="2096"/>
                    <a:pt x="2846" y="2049"/>
                  </a:cubicBezTo>
                  <a:cubicBezTo>
                    <a:pt x="2820" y="2034"/>
                    <a:pt x="2791" y="2027"/>
                    <a:pt x="2763" y="2027"/>
                  </a:cubicBezTo>
                  <a:cubicBezTo>
                    <a:pt x="2702" y="2027"/>
                    <a:pt x="2644" y="2059"/>
                    <a:pt x="2620" y="2108"/>
                  </a:cubicBezTo>
                  <a:cubicBezTo>
                    <a:pt x="2322" y="2632"/>
                    <a:pt x="2203" y="3120"/>
                    <a:pt x="2143" y="3370"/>
                  </a:cubicBezTo>
                  <a:cubicBezTo>
                    <a:pt x="2143" y="3370"/>
                    <a:pt x="2143" y="3394"/>
                    <a:pt x="2131" y="3394"/>
                  </a:cubicBezTo>
                  <a:lnTo>
                    <a:pt x="1905" y="3394"/>
                  </a:lnTo>
                  <a:lnTo>
                    <a:pt x="1905" y="2323"/>
                  </a:lnTo>
                  <a:cubicBezTo>
                    <a:pt x="1905" y="1251"/>
                    <a:pt x="2786" y="370"/>
                    <a:pt x="3846" y="370"/>
                  </a:cubicBezTo>
                  <a:close/>
                  <a:moveTo>
                    <a:pt x="2096" y="5121"/>
                  </a:moveTo>
                  <a:cubicBezTo>
                    <a:pt x="2274" y="5573"/>
                    <a:pt x="2584" y="5978"/>
                    <a:pt x="2989" y="6264"/>
                  </a:cubicBezTo>
                  <a:lnTo>
                    <a:pt x="2989" y="7214"/>
                  </a:lnTo>
                  <a:lnTo>
                    <a:pt x="1357" y="5240"/>
                  </a:lnTo>
                  <a:lnTo>
                    <a:pt x="2096" y="5121"/>
                  </a:lnTo>
                  <a:close/>
                  <a:moveTo>
                    <a:pt x="6715" y="5121"/>
                  </a:moveTo>
                  <a:lnTo>
                    <a:pt x="7453" y="5240"/>
                  </a:lnTo>
                  <a:lnTo>
                    <a:pt x="5822" y="7228"/>
                  </a:lnTo>
                  <a:lnTo>
                    <a:pt x="5822" y="6264"/>
                  </a:lnTo>
                  <a:cubicBezTo>
                    <a:pt x="6215" y="5978"/>
                    <a:pt x="6537" y="5573"/>
                    <a:pt x="6715" y="5121"/>
                  </a:cubicBezTo>
                  <a:close/>
                  <a:moveTo>
                    <a:pt x="5489" y="6454"/>
                  </a:moveTo>
                  <a:lnTo>
                    <a:pt x="5489" y="7633"/>
                  </a:lnTo>
                  <a:lnTo>
                    <a:pt x="4417" y="8931"/>
                  </a:lnTo>
                  <a:lnTo>
                    <a:pt x="3346" y="7633"/>
                  </a:lnTo>
                  <a:lnTo>
                    <a:pt x="3346" y="6454"/>
                  </a:lnTo>
                  <a:cubicBezTo>
                    <a:pt x="3679" y="6621"/>
                    <a:pt x="4036" y="6704"/>
                    <a:pt x="4417" y="6704"/>
                  </a:cubicBezTo>
                  <a:cubicBezTo>
                    <a:pt x="4810" y="6704"/>
                    <a:pt x="5167" y="6621"/>
                    <a:pt x="5489" y="6454"/>
                  </a:cubicBezTo>
                  <a:close/>
                  <a:moveTo>
                    <a:pt x="3894" y="1"/>
                  </a:moveTo>
                  <a:cubicBezTo>
                    <a:pt x="2631" y="1"/>
                    <a:pt x="1608" y="1025"/>
                    <a:pt x="1608" y="2287"/>
                  </a:cubicBezTo>
                  <a:lnTo>
                    <a:pt x="1608" y="3418"/>
                  </a:lnTo>
                  <a:cubicBezTo>
                    <a:pt x="1417" y="3513"/>
                    <a:pt x="1274" y="3692"/>
                    <a:pt x="1250" y="3894"/>
                  </a:cubicBezTo>
                  <a:cubicBezTo>
                    <a:pt x="1238" y="4073"/>
                    <a:pt x="1286" y="4240"/>
                    <a:pt x="1393" y="4371"/>
                  </a:cubicBezTo>
                  <a:cubicBezTo>
                    <a:pt x="1512" y="4501"/>
                    <a:pt x="1679" y="4561"/>
                    <a:pt x="1846" y="4561"/>
                  </a:cubicBezTo>
                  <a:lnTo>
                    <a:pt x="1965" y="4561"/>
                  </a:lnTo>
                  <a:cubicBezTo>
                    <a:pt x="1977" y="4644"/>
                    <a:pt x="1989" y="4716"/>
                    <a:pt x="2000" y="4775"/>
                  </a:cubicBezTo>
                  <a:lnTo>
                    <a:pt x="1262" y="4894"/>
                  </a:lnTo>
                  <a:cubicBezTo>
                    <a:pt x="1155" y="4906"/>
                    <a:pt x="1048" y="4978"/>
                    <a:pt x="1012" y="5073"/>
                  </a:cubicBezTo>
                  <a:cubicBezTo>
                    <a:pt x="965" y="5180"/>
                    <a:pt x="965" y="5275"/>
                    <a:pt x="1012" y="5383"/>
                  </a:cubicBezTo>
                  <a:lnTo>
                    <a:pt x="2108" y="7502"/>
                  </a:lnTo>
                  <a:lnTo>
                    <a:pt x="857" y="7883"/>
                  </a:lnTo>
                  <a:cubicBezTo>
                    <a:pt x="334" y="8050"/>
                    <a:pt x="0" y="8514"/>
                    <a:pt x="0" y="9062"/>
                  </a:cubicBezTo>
                  <a:lnTo>
                    <a:pt x="0" y="11109"/>
                  </a:lnTo>
                  <a:cubicBezTo>
                    <a:pt x="0" y="11205"/>
                    <a:pt x="72" y="11276"/>
                    <a:pt x="155" y="11276"/>
                  </a:cubicBezTo>
                  <a:cubicBezTo>
                    <a:pt x="250" y="11276"/>
                    <a:pt x="322" y="11205"/>
                    <a:pt x="322" y="11109"/>
                  </a:cubicBezTo>
                  <a:lnTo>
                    <a:pt x="322" y="9062"/>
                  </a:lnTo>
                  <a:cubicBezTo>
                    <a:pt x="322" y="8943"/>
                    <a:pt x="357" y="8823"/>
                    <a:pt x="381" y="8716"/>
                  </a:cubicBezTo>
                  <a:lnTo>
                    <a:pt x="1215" y="9431"/>
                  </a:lnTo>
                  <a:cubicBezTo>
                    <a:pt x="1334" y="9538"/>
                    <a:pt x="1405" y="9681"/>
                    <a:pt x="1405" y="9847"/>
                  </a:cubicBezTo>
                  <a:lnTo>
                    <a:pt x="1405" y="11109"/>
                  </a:lnTo>
                  <a:cubicBezTo>
                    <a:pt x="1405" y="11205"/>
                    <a:pt x="1488" y="11276"/>
                    <a:pt x="1572" y="11276"/>
                  </a:cubicBezTo>
                  <a:cubicBezTo>
                    <a:pt x="1667" y="11276"/>
                    <a:pt x="1738" y="11205"/>
                    <a:pt x="1738" y="11109"/>
                  </a:cubicBezTo>
                  <a:lnTo>
                    <a:pt x="1738" y="9847"/>
                  </a:lnTo>
                  <a:cubicBezTo>
                    <a:pt x="1738" y="9597"/>
                    <a:pt x="1631" y="9359"/>
                    <a:pt x="1441" y="9181"/>
                  </a:cubicBezTo>
                  <a:lnTo>
                    <a:pt x="572" y="8431"/>
                  </a:lnTo>
                  <a:cubicBezTo>
                    <a:pt x="679" y="8335"/>
                    <a:pt x="810" y="8240"/>
                    <a:pt x="965" y="8192"/>
                  </a:cubicBezTo>
                  <a:lnTo>
                    <a:pt x="2274" y="7776"/>
                  </a:lnTo>
                  <a:lnTo>
                    <a:pt x="2989" y="9145"/>
                  </a:lnTo>
                  <a:lnTo>
                    <a:pt x="2762" y="9597"/>
                  </a:lnTo>
                  <a:cubicBezTo>
                    <a:pt x="2679" y="9776"/>
                    <a:pt x="2691" y="9966"/>
                    <a:pt x="2810" y="10133"/>
                  </a:cubicBezTo>
                  <a:lnTo>
                    <a:pt x="3572" y="11205"/>
                  </a:lnTo>
                  <a:cubicBezTo>
                    <a:pt x="3596" y="11252"/>
                    <a:pt x="3655" y="11276"/>
                    <a:pt x="3703" y="11276"/>
                  </a:cubicBezTo>
                  <a:cubicBezTo>
                    <a:pt x="3727" y="11276"/>
                    <a:pt x="3763" y="11264"/>
                    <a:pt x="3786" y="11252"/>
                  </a:cubicBezTo>
                  <a:cubicBezTo>
                    <a:pt x="3870" y="11193"/>
                    <a:pt x="3882" y="11086"/>
                    <a:pt x="3834" y="11014"/>
                  </a:cubicBezTo>
                  <a:lnTo>
                    <a:pt x="3072" y="9943"/>
                  </a:lnTo>
                  <a:cubicBezTo>
                    <a:pt x="3036" y="9883"/>
                    <a:pt x="3036" y="9800"/>
                    <a:pt x="3060" y="9740"/>
                  </a:cubicBezTo>
                  <a:lnTo>
                    <a:pt x="3310" y="9228"/>
                  </a:lnTo>
                  <a:cubicBezTo>
                    <a:pt x="3346" y="9181"/>
                    <a:pt x="3346" y="9121"/>
                    <a:pt x="3310" y="9073"/>
                  </a:cubicBezTo>
                  <a:lnTo>
                    <a:pt x="1917" y="6395"/>
                  </a:lnTo>
                  <a:lnTo>
                    <a:pt x="4263" y="9252"/>
                  </a:lnTo>
                  <a:cubicBezTo>
                    <a:pt x="4298" y="9300"/>
                    <a:pt x="4346" y="9312"/>
                    <a:pt x="4405" y="9312"/>
                  </a:cubicBezTo>
                  <a:cubicBezTo>
                    <a:pt x="4441" y="9312"/>
                    <a:pt x="4489" y="9300"/>
                    <a:pt x="4536" y="9252"/>
                  </a:cubicBezTo>
                  <a:lnTo>
                    <a:pt x="6882" y="6395"/>
                  </a:lnTo>
                  <a:lnTo>
                    <a:pt x="5489" y="9073"/>
                  </a:lnTo>
                  <a:cubicBezTo>
                    <a:pt x="5453" y="9121"/>
                    <a:pt x="5453" y="9181"/>
                    <a:pt x="5489" y="9228"/>
                  </a:cubicBezTo>
                  <a:lnTo>
                    <a:pt x="5739" y="9740"/>
                  </a:lnTo>
                  <a:cubicBezTo>
                    <a:pt x="5775" y="9800"/>
                    <a:pt x="5775" y="9871"/>
                    <a:pt x="5727" y="9943"/>
                  </a:cubicBezTo>
                  <a:lnTo>
                    <a:pt x="4965" y="11014"/>
                  </a:lnTo>
                  <a:cubicBezTo>
                    <a:pt x="4906" y="11086"/>
                    <a:pt x="4941" y="11193"/>
                    <a:pt x="5013" y="11252"/>
                  </a:cubicBezTo>
                  <a:cubicBezTo>
                    <a:pt x="5037" y="11264"/>
                    <a:pt x="5072" y="11276"/>
                    <a:pt x="5096" y="11276"/>
                  </a:cubicBezTo>
                  <a:cubicBezTo>
                    <a:pt x="5144" y="11276"/>
                    <a:pt x="5203" y="11252"/>
                    <a:pt x="5239" y="11205"/>
                  </a:cubicBezTo>
                  <a:lnTo>
                    <a:pt x="5989" y="10133"/>
                  </a:lnTo>
                  <a:cubicBezTo>
                    <a:pt x="6108" y="9966"/>
                    <a:pt x="6132" y="9776"/>
                    <a:pt x="6037" y="9597"/>
                  </a:cubicBezTo>
                  <a:lnTo>
                    <a:pt x="5810" y="9145"/>
                  </a:lnTo>
                  <a:lnTo>
                    <a:pt x="6525" y="7776"/>
                  </a:lnTo>
                  <a:lnTo>
                    <a:pt x="7834" y="8192"/>
                  </a:lnTo>
                  <a:cubicBezTo>
                    <a:pt x="7989" y="8240"/>
                    <a:pt x="8120" y="8335"/>
                    <a:pt x="8227" y="8431"/>
                  </a:cubicBezTo>
                  <a:lnTo>
                    <a:pt x="7358" y="9181"/>
                  </a:lnTo>
                  <a:cubicBezTo>
                    <a:pt x="7168" y="9347"/>
                    <a:pt x="7061" y="9585"/>
                    <a:pt x="7061" y="9847"/>
                  </a:cubicBezTo>
                  <a:lnTo>
                    <a:pt x="7061" y="11109"/>
                  </a:lnTo>
                  <a:cubicBezTo>
                    <a:pt x="7061" y="11205"/>
                    <a:pt x="7144" y="11276"/>
                    <a:pt x="7227" y="11276"/>
                  </a:cubicBezTo>
                  <a:cubicBezTo>
                    <a:pt x="7323" y="11276"/>
                    <a:pt x="7394" y="11205"/>
                    <a:pt x="7394" y="11109"/>
                  </a:cubicBezTo>
                  <a:lnTo>
                    <a:pt x="7394" y="9847"/>
                  </a:lnTo>
                  <a:cubicBezTo>
                    <a:pt x="7394" y="9681"/>
                    <a:pt x="7465" y="9538"/>
                    <a:pt x="7584" y="9431"/>
                  </a:cubicBezTo>
                  <a:lnTo>
                    <a:pt x="8418" y="8716"/>
                  </a:lnTo>
                  <a:cubicBezTo>
                    <a:pt x="8466" y="8823"/>
                    <a:pt x="8477" y="8943"/>
                    <a:pt x="8477" y="9062"/>
                  </a:cubicBezTo>
                  <a:lnTo>
                    <a:pt x="8477" y="11109"/>
                  </a:lnTo>
                  <a:cubicBezTo>
                    <a:pt x="8477" y="11205"/>
                    <a:pt x="8549" y="11276"/>
                    <a:pt x="8644" y="11276"/>
                  </a:cubicBezTo>
                  <a:cubicBezTo>
                    <a:pt x="8727" y="11276"/>
                    <a:pt x="8811" y="11205"/>
                    <a:pt x="8811" y="11109"/>
                  </a:cubicBezTo>
                  <a:lnTo>
                    <a:pt x="8811" y="9062"/>
                  </a:lnTo>
                  <a:cubicBezTo>
                    <a:pt x="8823" y="8538"/>
                    <a:pt x="8477" y="8073"/>
                    <a:pt x="7965" y="7919"/>
                  </a:cubicBezTo>
                  <a:lnTo>
                    <a:pt x="6715" y="7526"/>
                  </a:lnTo>
                  <a:lnTo>
                    <a:pt x="7811" y="5418"/>
                  </a:lnTo>
                  <a:cubicBezTo>
                    <a:pt x="7858" y="5311"/>
                    <a:pt x="7858" y="5204"/>
                    <a:pt x="7811" y="5097"/>
                  </a:cubicBezTo>
                  <a:cubicBezTo>
                    <a:pt x="7763" y="5002"/>
                    <a:pt x="7668" y="4942"/>
                    <a:pt x="7561" y="4918"/>
                  </a:cubicBezTo>
                  <a:lnTo>
                    <a:pt x="6811" y="4799"/>
                  </a:lnTo>
                  <a:cubicBezTo>
                    <a:pt x="6822" y="4728"/>
                    <a:pt x="6846" y="4656"/>
                    <a:pt x="6858" y="4597"/>
                  </a:cubicBezTo>
                  <a:lnTo>
                    <a:pt x="6965" y="4597"/>
                  </a:lnTo>
                  <a:cubicBezTo>
                    <a:pt x="7287" y="4597"/>
                    <a:pt x="7561" y="4359"/>
                    <a:pt x="7584" y="4049"/>
                  </a:cubicBezTo>
                  <a:cubicBezTo>
                    <a:pt x="7608" y="3870"/>
                    <a:pt x="7549" y="3704"/>
                    <a:pt x="7442" y="3573"/>
                  </a:cubicBezTo>
                  <a:cubicBezTo>
                    <a:pt x="7382" y="3513"/>
                    <a:pt x="7323" y="3466"/>
                    <a:pt x="7251" y="3418"/>
                  </a:cubicBezTo>
                  <a:lnTo>
                    <a:pt x="7251" y="2287"/>
                  </a:lnTo>
                  <a:cubicBezTo>
                    <a:pt x="7251" y="1025"/>
                    <a:pt x="6215" y="1"/>
                    <a:pt x="4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2" name="Google Shape;7702;p80"/>
            <p:cNvSpPr/>
            <p:nvPr/>
          </p:nvSpPr>
          <p:spPr>
            <a:xfrm>
              <a:off x="7248026" y="2111067"/>
              <a:ext cx="78471" cy="36052"/>
            </a:xfrm>
            <a:custGeom>
              <a:avLst/>
              <a:gdLst/>
              <a:ahLst/>
              <a:cxnLst/>
              <a:rect l="l" t="t" r="r" b="b"/>
              <a:pathLst>
                <a:path w="2477" h="1138" extrusionOk="0">
                  <a:moveTo>
                    <a:pt x="619" y="411"/>
                  </a:moveTo>
                  <a:cubicBezTo>
                    <a:pt x="679" y="411"/>
                    <a:pt x="738" y="423"/>
                    <a:pt x="798" y="423"/>
                  </a:cubicBezTo>
                  <a:lnTo>
                    <a:pt x="703" y="602"/>
                  </a:lnTo>
                  <a:lnTo>
                    <a:pt x="619" y="411"/>
                  </a:lnTo>
                  <a:close/>
                  <a:moveTo>
                    <a:pt x="1846" y="411"/>
                  </a:moveTo>
                  <a:lnTo>
                    <a:pt x="1762" y="602"/>
                  </a:lnTo>
                  <a:lnTo>
                    <a:pt x="1667" y="423"/>
                  </a:lnTo>
                  <a:cubicBezTo>
                    <a:pt x="1727" y="423"/>
                    <a:pt x="1786" y="411"/>
                    <a:pt x="1846" y="411"/>
                  </a:cubicBezTo>
                  <a:close/>
                  <a:moveTo>
                    <a:pt x="2310" y="1"/>
                  </a:moveTo>
                  <a:cubicBezTo>
                    <a:pt x="2295" y="1"/>
                    <a:pt x="2279" y="2"/>
                    <a:pt x="2262" y="7"/>
                  </a:cubicBezTo>
                  <a:cubicBezTo>
                    <a:pt x="1965" y="78"/>
                    <a:pt x="1607" y="114"/>
                    <a:pt x="1238" y="114"/>
                  </a:cubicBezTo>
                  <a:cubicBezTo>
                    <a:pt x="869" y="114"/>
                    <a:pt x="524" y="66"/>
                    <a:pt x="214" y="7"/>
                  </a:cubicBezTo>
                  <a:cubicBezTo>
                    <a:pt x="203" y="5"/>
                    <a:pt x="191" y="4"/>
                    <a:pt x="180" y="4"/>
                  </a:cubicBezTo>
                  <a:cubicBezTo>
                    <a:pt x="100" y="4"/>
                    <a:pt x="34" y="42"/>
                    <a:pt x="24" y="126"/>
                  </a:cubicBezTo>
                  <a:cubicBezTo>
                    <a:pt x="0" y="221"/>
                    <a:pt x="48" y="304"/>
                    <a:pt x="143" y="316"/>
                  </a:cubicBezTo>
                  <a:cubicBezTo>
                    <a:pt x="167" y="316"/>
                    <a:pt x="203" y="340"/>
                    <a:pt x="226" y="340"/>
                  </a:cubicBezTo>
                  <a:lnTo>
                    <a:pt x="560" y="1054"/>
                  </a:lnTo>
                  <a:cubicBezTo>
                    <a:pt x="584" y="1114"/>
                    <a:pt x="643" y="1138"/>
                    <a:pt x="703" y="1138"/>
                  </a:cubicBezTo>
                  <a:cubicBezTo>
                    <a:pt x="762" y="1138"/>
                    <a:pt x="822" y="1114"/>
                    <a:pt x="857" y="1054"/>
                  </a:cubicBezTo>
                  <a:lnTo>
                    <a:pt x="1167" y="435"/>
                  </a:lnTo>
                  <a:lnTo>
                    <a:pt x="1310" y="435"/>
                  </a:lnTo>
                  <a:lnTo>
                    <a:pt x="1619" y="1054"/>
                  </a:lnTo>
                  <a:cubicBezTo>
                    <a:pt x="1655" y="1114"/>
                    <a:pt x="1715" y="1138"/>
                    <a:pt x="1774" y="1138"/>
                  </a:cubicBezTo>
                  <a:cubicBezTo>
                    <a:pt x="1834" y="1138"/>
                    <a:pt x="1893" y="1090"/>
                    <a:pt x="1917" y="1054"/>
                  </a:cubicBezTo>
                  <a:lnTo>
                    <a:pt x="2250" y="340"/>
                  </a:lnTo>
                  <a:cubicBezTo>
                    <a:pt x="2274" y="340"/>
                    <a:pt x="2310" y="316"/>
                    <a:pt x="2334" y="316"/>
                  </a:cubicBezTo>
                  <a:cubicBezTo>
                    <a:pt x="2417" y="304"/>
                    <a:pt x="2477" y="221"/>
                    <a:pt x="2465" y="126"/>
                  </a:cubicBezTo>
                  <a:cubicBezTo>
                    <a:pt x="2445" y="47"/>
                    <a:pt x="2384" y="1"/>
                    <a:pt x="2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03" name="Google Shape;7703;p80"/>
          <p:cNvGrpSpPr/>
          <p:nvPr/>
        </p:nvGrpSpPr>
        <p:grpSpPr>
          <a:xfrm>
            <a:off x="6697681" y="1968317"/>
            <a:ext cx="280305" cy="359093"/>
            <a:chOff x="6697681" y="1968317"/>
            <a:chExt cx="280305" cy="359093"/>
          </a:xfrm>
        </p:grpSpPr>
        <p:sp>
          <p:nvSpPr>
            <p:cNvPr id="7704" name="Google Shape;7704;p80"/>
            <p:cNvSpPr/>
            <p:nvPr/>
          </p:nvSpPr>
          <p:spPr>
            <a:xfrm>
              <a:off x="6799152" y="2092408"/>
              <a:ext cx="10613" cy="16252"/>
            </a:xfrm>
            <a:custGeom>
              <a:avLst/>
              <a:gdLst/>
              <a:ahLst/>
              <a:cxnLst/>
              <a:rect l="l" t="t" r="r" b="b"/>
              <a:pathLst>
                <a:path w="335" h="513" extrusionOk="0">
                  <a:moveTo>
                    <a:pt x="167" y="0"/>
                  </a:moveTo>
                  <a:cubicBezTo>
                    <a:pt x="84" y="0"/>
                    <a:pt x="1" y="72"/>
                    <a:pt x="1" y="167"/>
                  </a:cubicBezTo>
                  <a:lnTo>
                    <a:pt x="1" y="346"/>
                  </a:lnTo>
                  <a:cubicBezTo>
                    <a:pt x="1" y="429"/>
                    <a:pt x="84" y="512"/>
                    <a:pt x="167" y="512"/>
                  </a:cubicBezTo>
                  <a:cubicBezTo>
                    <a:pt x="251" y="512"/>
                    <a:pt x="334" y="429"/>
                    <a:pt x="334" y="346"/>
                  </a:cubicBezTo>
                  <a:lnTo>
                    <a:pt x="334" y="167"/>
                  </a:lnTo>
                  <a:cubicBezTo>
                    <a:pt x="334" y="72"/>
                    <a:pt x="263"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5" name="Google Shape;7705;p80"/>
            <p:cNvSpPr/>
            <p:nvPr/>
          </p:nvSpPr>
          <p:spPr>
            <a:xfrm>
              <a:off x="6866662" y="2092408"/>
              <a:ext cx="10613" cy="16252"/>
            </a:xfrm>
            <a:custGeom>
              <a:avLst/>
              <a:gdLst/>
              <a:ahLst/>
              <a:cxnLst/>
              <a:rect l="l" t="t" r="r" b="b"/>
              <a:pathLst>
                <a:path w="335" h="513" extrusionOk="0">
                  <a:moveTo>
                    <a:pt x="168" y="0"/>
                  </a:moveTo>
                  <a:cubicBezTo>
                    <a:pt x="72" y="0"/>
                    <a:pt x="1" y="72"/>
                    <a:pt x="1" y="167"/>
                  </a:cubicBezTo>
                  <a:lnTo>
                    <a:pt x="1" y="346"/>
                  </a:lnTo>
                  <a:cubicBezTo>
                    <a:pt x="1" y="429"/>
                    <a:pt x="72" y="512"/>
                    <a:pt x="168" y="512"/>
                  </a:cubicBezTo>
                  <a:cubicBezTo>
                    <a:pt x="251" y="512"/>
                    <a:pt x="334" y="429"/>
                    <a:pt x="334" y="346"/>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6" name="Google Shape;7706;p80"/>
            <p:cNvSpPr/>
            <p:nvPr/>
          </p:nvSpPr>
          <p:spPr>
            <a:xfrm>
              <a:off x="6815372" y="2143032"/>
              <a:ext cx="45302" cy="15777"/>
            </a:xfrm>
            <a:custGeom>
              <a:avLst/>
              <a:gdLst/>
              <a:ahLst/>
              <a:cxnLst/>
              <a:rect l="l" t="t" r="r" b="b"/>
              <a:pathLst>
                <a:path w="1430" h="498" extrusionOk="0">
                  <a:moveTo>
                    <a:pt x="184" y="1"/>
                  </a:moveTo>
                  <a:cubicBezTo>
                    <a:pt x="141" y="1"/>
                    <a:pt x="96" y="16"/>
                    <a:pt x="60" y="45"/>
                  </a:cubicBezTo>
                  <a:cubicBezTo>
                    <a:pt x="1" y="105"/>
                    <a:pt x="1" y="200"/>
                    <a:pt x="60" y="283"/>
                  </a:cubicBezTo>
                  <a:cubicBezTo>
                    <a:pt x="203" y="414"/>
                    <a:pt x="441" y="498"/>
                    <a:pt x="703" y="498"/>
                  </a:cubicBezTo>
                  <a:cubicBezTo>
                    <a:pt x="965" y="498"/>
                    <a:pt x="1203" y="414"/>
                    <a:pt x="1334" y="283"/>
                  </a:cubicBezTo>
                  <a:cubicBezTo>
                    <a:pt x="1429" y="200"/>
                    <a:pt x="1429" y="105"/>
                    <a:pt x="1370" y="45"/>
                  </a:cubicBezTo>
                  <a:cubicBezTo>
                    <a:pt x="1340" y="16"/>
                    <a:pt x="1298" y="1"/>
                    <a:pt x="1255" y="1"/>
                  </a:cubicBezTo>
                  <a:cubicBezTo>
                    <a:pt x="1212" y="1"/>
                    <a:pt x="1167" y="16"/>
                    <a:pt x="1132" y="45"/>
                  </a:cubicBezTo>
                  <a:cubicBezTo>
                    <a:pt x="1072" y="105"/>
                    <a:pt x="917" y="176"/>
                    <a:pt x="715" y="176"/>
                  </a:cubicBezTo>
                  <a:cubicBezTo>
                    <a:pt x="501" y="176"/>
                    <a:pt x="358" y="105"/>
                    <a:pt x="298" y="45"/>
                  </a:cubicBezTo>
                  <a:cubicBezTo>
                    <a:pt x="269" y="16"/>
                    <a:pt x="227"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7" name="Google Shape;7707;p80"/>
            <p:cNvSpPr/>
            <p:nvPr/>
          </p:nvSpPr>
          <p:spPr>
            <a:xfrm>
              <a:off x="6697681" y="1968317"/>
              <a:ext cx="280305" cy="358713"/>
            </a:xfrm>
            <a:custGeom>
              <a:avLst/>
              <a:gdLst/>
              <a:ahLst/>
              <a:cxnLst/>
              <a:rect l="l" t="t" r="r" b="b"/>
              <a:pathLst>
                <a:path w="8848" h="11323" extrusionOk="0">
                  <a:moveTo>
                    <a:pt x="4430" y="345"/>
                  </a:moveTo>
                  <a:cubicBezTo>
                    <a:pt x="4978" y="345"/>
                    <a:pt x="5502" y="512"/>
                    <a:pt x="5918" y="822"/>
                  </a:cubicBezTo>
                  <a:cubicBezTo>
                    <a:pt x="6252" y="1072"/>
                    <a:pt x="6526" y="1417"/>
                    <a:pt x="6668" y="1786"/>
                  </a:cubicBezTo>
                  <a:lnTo>
                    <a:pt x="6371" y="1786"/>
                  </a:lnTo>
                  <a:cubicBezTo>
                    <a:pt x="6287" y="1786"/>
                    <a:pt x="6216" y="1857"/>
                    <a:pt x="6216" y="1953"/>
                  </a:cubicBezTo>
                  <a:cubicBezTo>
                    <a:pt x="6216" y="2048"/>
                    <a:pt x="6287" y="2119"/>
                    <a:pt x="6371" y="2119"/>
                  </a:cubicBezTo>
                  <a:lnTo>
                    <a:pt x="7085" y="2119"/>
                  </a:lnTo>
                  <a:cubicBezTo>
                    <a:pt x="7085" y="2119"/>
                    <a:pt x="7109" y="2119"/>
                    <a:pt x="7109" y="2131"/>
                  </a:cubicBezTo>
                  <a:lnTo>
                    <a:pt x="7109" y="2846"/>
                  </a:lnTo>
                  <a:cubicBezTo>
                    <a:pt x="7109" y="2846"/>
                    <a:pt x="7109" y="2858"/>
                    <a:pt x="7085" y="2858"/>
                  </a:cubicBezTo>
                  <a:lnTo>
                    <a:pt x="1787" y="2858"/>
                  </a:lnTo>
                  <a:cubicBezTo>
                    <a:pt x="1787" y="2858"/>
                    <a:pt x="1775" y="2858"/>
                    <a:pt x="1775" y="2846"/>
                  </a:cubicBezTo>
                  <a:lnTo>
                    <a:pt x="1775" y="2131"/>
                  </a:lnTo>
                  <a:lnTo>
                    <a:pt x="1763" y="2131"/>
                  </a:lnTo>
                  <a:lnTo>
                    <a:pt x="5668" y="2119"/>
                  </a:lnTo>
                  <a:cubicBezTo>
                    <a:pt x="5752" y="2119"/>
                    <a:pt x="5823" y="2048"/>
                    <a:pt x="5823" y="1953"/>
                  </a:cubicBezTo>
                  <a:cubicBezTo>
                    <a:pt x="5823" y="1857"/>
                    <a:pt x="5752" y="1786"/>
                    <a:pt x="5668" y="1786"/>
                  </a:cubicBezTo>
                  <a:lnTo>
                    <a:pt x="2180" y="1786"/>
                  </a:lnTo>
                  <a:cubicBezTo>
                    <a:pt x="2335" y="1417"/>
                    <a:pt x="2585" y="1072"/>
                    <a:pt x="2942" y="822"/>
                  </a:cubicBezTo>
                  <a:cubicBezTo>
                    <a:pt x="3370" y="512"/>
                    <a:pt x="3870" y="345"/>
                    <a:pt x="4430" y="345"/>
                  </a:cubicBezTo>
                  <a:close/>
                  <a:moveTo>
                    <a:pt x="6918" y="3179"/>
                  </a:moveTo>
                  <a:lnTo>
                    <a:pt x="6918" y="3191"/>
                  </a:lnTo>
                  <a:lnTo>
                    <a:pt x="6918" y="3739"/>
                  </a:lnTo>
                  <a:lnTo>
                    <a:pt x="6716" y="3739"/>
                  </a:lnTo>
                  <a:cubicBezTo>
                    <a:pt x="6621" y="3739"/>
                    <a:pt x="6526" y="3643"/>
                    <a:pt x="6526" y="3548"/>
                  </a:cubicBezTo>
                  <a:lnTo>
                    <a:pt x="6526" y="3179"/>
                  </a:lnTo>
                  <a:close/>
                  <a:moveTo>
                    <a:pt x="2335" y="3203"/>
                  </a:moveTo>
                  <a:lnTo>
                    <a:pt x="2335" y="3560"/>
                  </a:lnTo>
                  <a:cubicBezTo>
                    <a:pt x="2335" y="3667"/>
                    <a:pt x="2239" y="3751"/>
                    <a:pt x="2132" y="3751"/>
                  </a:cubicBezTo>
                  <a:lnTo>
                    <a:pt x="1942" y="3751"/>
                  </a:lnTo>
                  <a:lnTo>
                    <a:pt x="1942" y="3203"/>
                  </a:lnTo>
                  <a:close/>
                  <a:moveTo>
                    <a:pt x="6180" y="3179"/>
                  </a:moveTo>
                  <a:lnTo>
                    <a:pt x="6180" y="3548"/>
                  </a:lnTo>
                  <a:cubicBezTo>
                    <a:pt x="6180" y="3834"/>
                    <a:pt x="6418" y="4072"/>
                    <a:pt x="6704" y="4072"/>
                  </a:cubicBezTo>
                  <a:lnTo>
                    <a:pt x="6978" y="4072"/>
                  </a:lnTo>
                  <a:cubicBezTo>
                    <a:pt x="7049" y="4072"/>
                    <a:pt x="7121" y="4096"/>
                    <a:pt x="7180" y="4155"/>
                  </a:cubicBezTo>
                  <a:cubicBezTo>
                    <a:pt x="7240" y="4215"/>
                    <a:pt x="7252" y="4286"/>
                    <a:pt x="7252" y="4370"/>
                  </a:cubicBezTo>
                  <a:cubicBezTo>
                    <a:pt x="7240" y="4501"/>
                    <a:pt x="7109" y="4620"/>
                    <a:pt x="6954" y="4620"/>
                  </a:cubicBezTo>
                  <a:lnTo>
                    <a:pt x="6883" y="4620"/>
                  </a:lnTo>
                  <a:lnTo>
                    <a:pt x="6883" y="4608"/>
                  </a:lnTo>
                  <a:cubicBezTo>
                    <a:pt x="6883" y="4513"/>
                    <a:pt x="6811" y="4441"/>
                    <a:pt x="6716" y="4441"/>
                  </a:cubicBezTo>
                  <a:cubicBezTo>
                    <a:pt x="6633" y="4441"/>
                    <a:pt x="6561" y="4513"/>
                    <a:pt x="6561" y="4608"/>
                  </a:cubicBezTo>
                  <a:cubicBezTo>
                    <a:pt x="6561" y="4810"/>
                    <a:pt x="6526" y="5001"/>
                    <a:pt x="6466" y="5203"/>
                  </a:cubicBezTo>
                  <a:cubicBezTo>
                    <a:pt x="6383" y="4977"/>
                    <a:pt x="6121" y="4798"/>
                    <a:pt x="5847" y="4798"/>
                  </a:cubicBezTo>
                  <a:lnTo>
                    <a:pt x="3013" y="4798"/>
                  </a:lnTo>
                  <a:cubicBezTo>
                    <a:pt x="2727" y="4798"/>
                    <a:pt x="2489" y="4965"/>
                    <a:pt x="2370" y="5203"/>
                  </a:cubicBezTo>
                  <a:cubicBezTo>
                    <a:pt x="2311" y="5001"/>
                    <a:pt x="2287" y="4810"/>
                    <a:pt x="2287" y="4608"/>
                  </a:cubicBezTo>
                  <a:cubicBezTo>
                    <a:pt x="2287" y="4513"/>
                    <a:pt x="2215" y="4441"/>
                    <a:pt x="2120" y="4441"/>
                  </a:cubicBezTo>
                  <a:cubicBezTo>
                    <a:pt x="2037" y="4441"/>
                    <a:pt x="1954" y="4513"/>
                    <a:pt x="1954" y="4608"/>
                  </a:cubicBezTo>
                  <a:lnTo>
                    <a:pt x="1954" y="4620"/>
                  </a:lnTo>
                  <a:lnTo>
                    <a:pt x="1858" y="4620"/>
                  </a:lnTo>
                  <a:cubicBezTo>
                    <a:pt x="1775" y="4620"/>
                    <a:pt x="1704" y="4584"/>
                    <a:pt x="1644" y="4524"/>
                  </a:cubicBezTo>
                  <a:cubicBezTo>
                    <a:pt x="1584" y="4465"/>
                    <a:pt x="1573" y="4394"/>
                    <a:pt x="1573" y="4322"/>
                  </a:cubicBezTo>
                  <a:cubicBezTo>
                    <a:pt x="1584" y="4191"/>
                    <a:pt x="1715" y="4072"/>
                    <a:pt x="1870" y="4072"/>
                  </a:cubicBezTo>
                  <a:lnTo>
                    <a:pt x="2108" y="4072"/>
                  </a:lnTo>
                  <a:cubicBezTo>
                    <a:pt x="2394" y="4072"/>
                    <a:pt x="2632" y="3834"/>
                    <a:pt x="2632" y="3548"/>
                  </a:cubicBezTo>
                  <a:lnTo>
                    <a:pt x="2632" y="3179"/>
                  </a:lnTo>
                  <a:close/>
                  <a:moveTo>
                    <a:pt x="2013" y="5108"/>
                  </a:moveTo>
                  <a:cubicBezTo>
                    <a:pt x="2073" y="5394"/>
                    <a:pt x="2180" y="5656"/>
                    <a:pt x="2335" y="5894"/>
                  </a:cubicBezTo>
                  <a:lnTo>
                    <a:pt x="2335" y="7108"/>
                  </a:lnTo>
                  <a:cubicBezTo>
                    <a:pt x="2335" y="7251"/>
                    <a:pt x="2346" y="7382"/>
                    <a:pt x="2370" y="7537"/>
                  </a:cubicBezTo>
                  <a:lnTo>
                    <a:pt x="1215" y="7846"/>
                  </a:lnTo>
                  <a:cubicBezTo>
                    <a:pt x="1168" y="7727"/>
                    <a:pt x="1120" y="7477"/>
                    <a:pt x="1346" y="7180"/>
                  </a:cubicBezTo>
                  <a:cubicBezTo>
                    <a:pt x="1596" y="6822"/>
                    <a:pt x="1620" y="6584"/>
                    <a:pt x="1620" y="6239"/>
                  </a:cubicBezTo>
                  <a:lnTo>
                    <a:pt x="1620" y="6156"/>
                  </a:lnTo>
                  <a:cubicBezTo>
                    <a:pt x="1632" y="5763"/>
                    <a:pt x="1715" y="5608"/>
                    <a:pt x="1834" y="5429"/>
                  </a:cubicBezTo>
                  <a:cubicBezTo>
                    <a:pt x="1894" y="5346"/>
                    <a:pt x="1954" y="5239"/>
                    <a:pt x="2013" y="5108"/>
                  </a:cubicBezTo>
                  <a:close/>
                  <a:moveTo>
                    <a:pt x="6871" y="5084"/>
                  </a:moveTo>
                  <a:cubicBezTo>
                    <a:pt x="6918" y="5215"/>
                    <a:pt x="6990" y="5322"/>
                    <a:pt x="7049" y="5406"/>
                  </a:cubicBezTo>
                  <a:cubicBezTo>
                    <a:pt x="7168" y="5584"/>
                    <a:pt x="7252" y="5751"/>
                    <a:pt x="7276" y="6120"/>
                  </a:cubicBezTo>
                  <a:lnTo>
                    <a:pt x="7276" y="6215"/>
                  </a:lnTo>
                  <a:cubicBezTo>
                    <a:pt x="7276" y="6549"/>
                    <a:pt x="7288" y="6787"/>
                    <a:pt x="7538" y="7144"/>
                  </a:cubicBezTo>
                  <a:cubicBezTo>
                    <a:pt x="7728" y="7477"/>
                    <a:pt x="7704" y="7727"/>
                    <a:pt x="7657" y="7846"/>
                  </a:cubicBezTo>
                  <a:lnTo>
                    <a:pt x="6514" y="7501"/>
                  </a:lnTo>
                  <a:cubicBezTo>
                    <a:pt x="6537" y="7370"/>
                    <a:pt x="6561" y="7227"/>
                    <a:pt x="6561" y="7072"/>
                  </a:cubicBezTo>
                  <a:lnTo>
                    <a:pt x="6561" y="5870"/>
                  </a:lnTo>
                  <a:cubicBezTo>
                    <a:pt x="6704" y="5632"/>
                    <a:pt x="6811" y="5358"/>
                    <a:pt x="6871" y="5084"/>
                  </a:cubicBezTo>
                  <a:close/>
                  <a:moveTo>
                    <a:pt x="5847" y="5120"/>
                  </a:moveTo>
                  <a:cubicBezTo>
                    <a:pt x="6049" y="5120"/>
                    <a:pt x="6216" y="5286"/>
                    <a:pt x="6216" y="5501"/>
                  </a:cubicBezTo>
                  <a:lnTo>
                    <a:pt x="6216" y="7084"/>
                  </a:lnTo>
                  <a:cubicBezTo>
                    <a:pt x="6216" y="8073"/>
                    <a:pt x="5406" y="8870"/>
                    <a:pt x="4430" y="8870"/>
                  </a:cubicBezTo>
                  <a:cubicBezTo>
                    <a:pt x="3442" y="8870"/>
                    <a:pt x="2644" y="8073"/>
                    <a:pt x="2644" y="7084"/>
                  </a:cubicBezTo>
                  <a:lnTo>
                    <a:pt x="2644" y="5501"/>
                  </a:lnTo>
                  <a:cubicBezTo>
                    <a:pt x="2644" y="5286"/>
                    <a:pt x="2811" y="5120"/>
                    <a:pt x="3013" y="5120"/>
                  </a:cubicBezTo>
                  <a:close/>
                  <a:moveTo>
                    <a:pt x="4442" y="0"/>
                  </a:moveTo>
                  <a:cubicBezTo>
                    <a:pt x="3823" y="0"/>
                    <a:pt x="3239" y="179"/>
                    <a:pt x="2763" y="536"/>
                  </a:cubicBezTo>
                  <a:cubicBezTo>
                    <a:pt x="2335" y="857"/>
                    <a:pt x="2001" y="1286"/>
                    <a:pt x="1858" y="1774"/>
                  </a:cubicBezTo>
                  <a:lnTo>
                    <a:pt x="1799" y="1774"/>
                  </a:lnTo>
                  <a:cubicBezTo>
                    <a:pt x="1596" y="1774"/>
                    <a:pt x="1453" y="1929"/>
                    <a:pt x="1453" y="2119"/>
                  </a:cubicBezTo>
                  <a:lnTo>
                    <a:pt x="1453" y="2834"/>
                  </a:lnTo>
                  <a:cubicBezTo>
                    <a:pt x="1453" y="2965"/>
                    <a:pt x="1525" y="3072"/>
                    <a:pt x="1632" y="3131"/>
                  </a:cubicBezTo>
                  <a:lnTo>
                    <a:pt x="1632" y="3786"/>
                  </a:lnTo>
                  <a:cubicBezTo>
                    <a:pt x="1442" y="3870"/>
                    <a:pt x="1299" y="4048"/>
                    <a:pt x="1275" y="4263"/>
                  </a:cubicBezTo>
                  <a:cubicBezTo>
                    <a:pt x="1263" y="4441"/>
                    <a:pt x="1323" y="4608"/>
                    <a:pt x="1418" y="4739"/>
                  </a:cubicBezTo>
                  <a:cubicBezTo>
                    <a:pt x="1501" y="4822"/>
                    <a:pt x="1620" y="4882"/>
                    <a:pt x="1715" y="4917"/>
                  </a:cubicBezTo>
                  <a:cubicBezTo>
                    <a:pt x="1680" y="5036"/>
                    <a:pt x="1632" y="5120"/>
                    <a:pt x="1561" y="5227"/>
                  </a:cubicBezTo>
                  <a:cubicBezTo>
                    <a:pt x="1442" y="5417"/>
                    <a:pt x="1287" y="5644"/>
                    <a:pt x="1275" y="6120"/>
                  </a:cubicBezTo>
                  <a:lnTo>
                    <a:pt x="1275" y="6227"/>
                  </a:lnTo>
                  <a:cubicBezTo>
                    <a:pt x="1275" y="6549"/>
                    <a:pt x="1263" y="6715"/>
                    <a:pt x="1061" y="6989"/>
                  </a:cubicBezTo>
                  <a:cubicBezTo>
                    <a:pt x="763" y="7382"/>
                    <a:pt x="811" y="7739"/>
                    <a:pt x="882" y="7942"/>
                  </a:cubicBezTo>
                  <a:cubicBezTo>
                    <a:pt x="370" y="8084"/>
                    <a:pt x="1" y="8573"/>
                    <a:pt x="1" y="9108"/>
                  </a:cubicBezTo>
                  <a:lnTo>
                    <a:pt x="1" y="11144"/>
                  </a:lnTo>
                  <a:cubicBezTo>
                    <a:pt x="1" y="11240"/>
                    <a:pt x="84" y="11311"/>
                    <a:pt x="168" y="11311"/>
                  </a:cubicBezTo>
                  <a:cubicBezTo>
                    <a:pt x="263" y="11311"/>
                    <a:pt x="334" y="11240"/>
                    <a:pt x="334" y="11144"/>
                  </a:cubicBezTo>
                  <a:lnTo>
                    <a:pt x="334" y="9108"/>
                  </a:lnTo>
                  <a:cubicBezTo>
                    <a:pt x="334" y="8704"/>
                    <a:pt x="596" y="8370"/>
                    <a:pt x="977" y="8251"/>
                  </a:cubicBezTo>
                  <a:lnTo>
                    <a:pt x="1596" y="8073"/>
                  </a:lnTo>
                  <a:lnTo>
                    <a:pt x="1596" y="11144"/>
                  </a:lnTo>
                  <a:cubicBezTo>
                    <a:pt x="1596" y="11240"/>
                    <a:pt x="1668" y="11311"/>
                    <a:pt x="1763" y="11311"/>
                  </a:cubicBezTo>
                  <a:cubicBezTo>
                    <a:pt x="1846" y="11311"/>
                    <a:pt x="1930" y="11240"/>
                    <a:pt x="1930" y="11144"/>
                  </a:cubicBezTo>
                  <a:lnTo>
                    <a:pt x="1930" y="7977"/>
                  </a:lnTo>
                  <a:lnTo>
                    <a:pt x="2430" y="7834"/>
                  </a:lnTo>
                  <a:cubicBezTo>
                    <a:pt x="2442" y="7858"/>
                    <a:pt x="2466" y="7906"/>
                    <a:pt x="2477" y="7930"/>
                  </a:cubicBezTo>
                  <a:lnTo>
                    <a:pt x="2477" y="11168"/>
                  </a:lnTo>
                  <a:cubicBezTo>
                    <a:pt x="2477" y="11251"/>
                    <a:pt x="2549" y="11323"/>
                    <a:pt x="2644" y="11323"/>
                  </a:cubicBezTo>
                  <a:cubicBezTo>
                    <a:pt x="2727" y="11323"/>
                    <a:pt x="2799" y="11251"/>
                    <a:pt x="2799" y="11168"/>
                  </a:cubicBezTo>
                  <a:lnTo>
                    <a:pt x="2799" y="8465"/>
                  </a:lnTo>
                  <a:cubicBezTo>
                    <a:pt x="3192" y="8918"/>
                    <a:pt x="3775" y="9216"/>
                    <a:pt x="4406" y="9216"/>
                  </a:cubicBezTo>
                  <a:cubicBezTo>
                    <a:pt x="5323" y="9216"/>
                    <a:pt x="6097" y="8644"/>
                    <a:pt x="6395" y="7846"/>
                  </a:cubicBezTo>
                  <a:lnTo>
                    <a:pt x="6895" y="7989"/>
                  </a:lnTo>
                  <a:lnTo>
                    <a:pt x="6895" y="11168"/>
                  </a:lnTo>
                  <a:cubicBezTo>
                    <a:pt x="6895" y="11251"/>
                    <a:pt x="6966" y="11323"/>
                    <a:pt x="7061" y="11323"/>
                  </a:cubicBezTo>
                  <a:cubicBezTo>
                    <a:pt x="7145" y="11323"/>
                    <a:pt x="7228" y="11251"/>
                    <a:pt x="7228" y="11168"/>
                  </a:cubicBezTo>
                  <a:lnTo>
                    <a:pt x="7228" y="8084"/>
                  </a:lnTo>
                  <a:lnTo>
                    <a:pt x="7847" y="8263"/>
                  </a:lnTo>
                  <a:cubicBezTo>
                    <a:pt x="8216" y="8370"/>
                    <a:pt x="8490" y="8727"/>
                    <a:pt x="8490" y="9120"/>
                  </a:cubicBezTo>
                  <a:lnTo>
                    <a:pt x="8490" y="11168"/>
                  </a:lnTo>
                  <a:cubicBezTo>
                    <a:pt x="8490" y="11251"/>
                    <a:pt x="8562" y="11323"/>
                    <a:pt x="8657" y="11323"/>
                  </a:cubicBezTo>
                  <a:cubicBezTo>
                    <a:pt x="8740" y="11323"/>
                    <a:pt x="8812" y="11251"/>
                    <a:pt x="8812" y="11168"/>
                  </a:cubicBezTo>
                  <a:lnTo>
                    <a:pt x="8812" y="9120"/>
                  </a:lnTo>
                  <a:cubicBezTo>
                    <a:pt x="8847" y="8573"/>
                    <a:pt x="8490" y="8096"/>
                    <a:pt x="7966" y="7953"/>
                  </a:cubicBezTo>
                  <a:cubicBezTo>
                    <a:pt x="8026" y="7763"/>
                    <a:pt x="8085" y="7406"/>
                    <a:pt x="7788" y="7001"/>
                  </a:cubicBezTo>
                  <a:cubicBezTo>
                    <a:pt x="7597" y="6727"/>
                    <a:pt x="7597" y="6572"/>
                    <a:pt x="7585" y="6239"/>
                  </a:cubicBezTo>
                  <a:lnTo>
                    <a:pt x="7585" y="6132"/>
                  </a:lnTo>
                  <a:cubicBezTo>
                    <a:pt x="7573" y="5656"/>
                    <a:pt x="7430" y="5441"/>
                    <a:pt x="7299" y="5239"/>
                  </a:cubicBezTo>
                  <a:cubicBezTo>
                    <a:pt x="7240" y="5144"/>
                    <a:pt x="7180" y="5048"/>
                    <a:pt x="7133" y="4929"/>
                  </a:cubicBezTo>
                  <a:cubicBezTo>
                    <a:pt x="7371" y="4870"/>
                    <a:pt x="7573" y="4667"/>
                    <a:pt x="7597" y="4405"/>
                  </a:cubicBezTo>
                  <a:cubicBezTo>
                    <a:pt x="7609" y="4227"/>
                    <a:pt x="7549" y="4072"/>
                    <a:pt x="7442" y="3929"/>
                  </a:cubicBezTo>
                  <a:cubicBezTo>
                    <a:pt x="7383" y="3870"/>
                    <a:pt x="7323" y="3834"/>
                    <a:pt x="7252" y="3786"/>
                  </a:cubicBezTo>
                  <a:lnTo>
                    <a:pt x="7252" y="3131"/>
                  </a:lnTo>
                  <a:cubicBezTo>
                    <a:pt x="7359" y="3072"/>
                    <a:pt x="7430" y="2965"/>
                    <a:pt x="7430" y="2834"/>
                  </a:cubicBezTo>
                  <a:lnTo>
                    <a:pt x="7430" y="2119"/>
                  </a:lnTo>
                  <a:cubicBezTo>
                    <a:pt x="7430" y="1929"/>
                    <a:pt x="7288" y="1774"/>
                    <a:pt x="7097" y="1774"/>
                  </a:cubicBezTo>
                  <a:lnTo>
                    <a:pt x="7026" y="1774"/>
                  </a:lnTo>
                  <a:cubicBezTo>
                    <a:pt x="6871" y="1298"/>
                    <a:pt x="6549" y="857"/>
                    <a:pt x="6121" y="536"/>
                  </a:cubicBezTo>
                  <a:cubicBezTo>
                    <a:pt x="5644" y="179"/>
                    <a:pt x="5049" y="0"/>
                    <a:pt x="4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8" name="Google Shape;7708;p80"/>
            <p:cNvSpPr/>
            <p:nvPr/>
          </p:nvSpPr>
          <p:spPr>
            <a:xfrm>
              <a:off x="6888933" y="2249319"/>
              <a:ext cx="10201" cy="78091"/>
            </a:xfrm>
            <a:custGeom>
              <a:avLst/>
              <a:gdLst/>
              <a:ahLst/>
              <a:cxnLst/>
              <a:rect l="l" t="t" r="r" b="b"/>
              <a:pathLst>
                <a:path w="322" h="2465" extrusionOk="0">
                  <a:moveTo>
                    <a:pt x="167" y="0"/>
                  </a:moveTo>
                  <a:cubicBezTo>
                    <a:pt x="72" y="0"/>
                    <a:pt x="0" y="84"/>
                    <a:pt x="0" y="167"/>
                  </a:cubicBezTo>
                  <a:lnTo>
                    <a:pt x="0" y="2298"/>
                  </a:lnTo>
                  <a:cubicBezTo>
                    <a:pt x="0" y="2381"/>
                    <a:pt x="72" y="2465"/>
                    <a:pt x="167" y="2465"/>
                  </a:cubicBezTo>
                  <a:cubicBezTo>
                    <a:pt x="250" y="2465"/>
                    <a:pt x="322" y="2381"/>
                    <a:pt x="322" y="2298"/>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9" name="Google Shape;7709;p80"/>
            <p:cNvSpPr/>
            <p:nvPr/>
          </p:nvSpPr>
          <p:spPr>
            <a:xfrm>
              <a:off x="6793133" y="2075364"/>
              <a:ext cx="22651" cy="13306"/>
            </a:xfrm>
            <a:custGeom>
              <a:avLst/>
              <a:gdLst/>
              <a:ahLst/>
              <a:cxnLst/>
              <a:rect l="l" t="t" r="r" b="b"/>
              <a:pathLst>
                <a:path w="715" h="420" extrusionOk="0">
                  <a:moveTo>
                    <a:pt x="517" y="1"/>
                  </a:moveTo>
                  <a:cubicBezTo>
                    <a:pt x="508" y="1"/>
                    <a:pt x="498" y="1"/>
                    <a:pt x="488" y="2"/>
                  </a:cubicBezTo>
                  <a:lnTo>
                    <a:pt x="131" y="98"/>
                  </a:lnTo>
                  <a:cubicBezTo>
                    <a:pt x="48" y="122"/>
                    <a:pt x="0" y="217"/>
                    <a:pt x="12" y="300"/>
                  </a:cubicBezTo>
                  <a:cubicBezTo>
                    <a:pt x="36" y="372"/>
                    <a:pt x="107" y="419"/>
                    <a:pt x="179" y="419"/>
                  </a:cubicBezTo>
                  <a:lnTo>
                    <a:pt x="226" y="419"/>
                  </a:lnTo>
                  <a:lnTo>
                    <a:pt x="584" y="336"/>
                  </a:lnTo>
                  <a:cubicBezTo>
                    <a:pt x="667" y="300"/>
                    <a:pt x="715" y="217"/>
                    <a:pt x="703" y="122"/>
                  </a:cubicBezTo>
                  <a:cubicBezTo>
                    <a:pt x="671" y="47"/>
                    <a:pt x="600" y="1"/>
                    <a:pt x="5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0" name="Google Shape;7710;p80"/>
            <p:cNvSpPr/>
            <p:nvPr/>
          </p:nvSpPr>
          <p:spPr>
            <a:xfrm>
              <a:off x="6859502" y="2075649"/>
              <a:ext cx="23792" cy="13401"/>
            </a:xfrm>
            <a:custGeom>
              <a:avLst/>
              <a:gdLst/>
              <a:ahLst/>
              <a:cxnLst/>
              <a:rect l="l" t="t" r="r" b="b"/>
              <a:pathLst>
                <a:path w="751" h="423" extrusionOk="0">
                  <a:moveTo>
                    <a:pt x="201" y="0"/>
                  </a:moveTo>
                  <a:cubicBezTo>
                    <a:pt x="128" y="0"/>
                    <a:pt x="57" y="54"/>
                    <a:pt x="36" y="124"/>
                  </a:cubicBezTo>
                  <a:cubicBezTo>
                    <a:pt x="1" y="220"/>
                    <a:pt x="60" y="303"/>
                    <a:pt x="155" y="339"/>
                  </a:cubicBezTo>
                  <a:lnTo>
                    <a:pt x="513" y="422"/>
                  </a:lnTo>
                  <a:lnTo>
                    <a:pt x="548" y="422"/>
                  </a:lnTo>
                  <a:cubicBezTo>
                    <a:pt x="632" y="422"/>
                    <a:pt x="691" y="386"/>
                    <a:pt x="715" y="303"/>
                  </a:cubicBezTo>
                  <a:cubicBezTo>
                    <a:pt x="751" y="220"/>
                    <a:pt x="691" y="124"/>
                    <a:pt x="596" y="101"/>
                  </a:cubicBezTo>
                  <a:lnTo>
                    <a:pt x="239" y="5"/>
                  </a:lnTo>
                  <a:cubicBezTo>
                    <a:pt x="226" y="2"/>
                    <a:pt x="213" y="0"/>
                    <a:pt x="2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11" name="Google Shape;7711;p80"/>
          <p:cNvGrpSpPr/>
          <p:nvPr/>
        </p:nvGrpSpPr>
        <p:grpSpPr>
          <a:xfrm>
            <a:off x="6248839" y="1967937"/>
            <a:ext cx="280273" cy="358744"/>
            <a:chOff x="6248839" y="1967937"/>
            <a:chExt cx="280273" cy="358744"/>
          </a:xfrm>
        </p:grpSpPr>
        <p:sp>
          <p:nvSpPr>
            <p:cNvPr id="7712" name="Google Shape;7712;p80"/>
            <p:cNvSpPr/>
            <p:nvPr/>
          </p:nvSpPr>
          <p:spPr>
            <a:xfrm>
              <a:off x="6383859" y="2316449"/>
              <a:ext cx="10613" cy="10233"/>
            </a:xfrm>
            <a:custGeom>
              <a:avLst/>
              <a:gdLst/>
              <a:ahLst/>
              <a:cxnLst/>
              <a:rect l="l" t="t" r="r" b="b"/>
              <a:pathLst>
                <a:path w="335" h="323" extrusionOk="0">
                  <a:moveTo>
                    <a:pt x="168" y="1"/>
                  </a:moveTo>
                  <a:cubicBezTo>
                    <a:pt x="72" y="1"/>
                    <a:pt x="1" y="72"/>
                    <a:pt x="1" y="167"/>
                  </a:cubicBezTo>
                  <a:cubicBezTo>
                    <a:pt x="1" y="251"/>
                    <a:pt x="72" y="322"/>
                    <a:pt x="168" y="322"/>
                  </a:cubicBezTo>
                  <a:cubicBezTo>
                    <a:pt x="251" y="322"/>
                    <a:pt x="334" y="251"/>
                    <a:pt x="334" y="167"/>
                  </a:cubicBezTo>
                  <a:cubicBezTo>
                    <a:pt x="334"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3" name="Google Shape;7713;p80"/>
            <p:cNvSpPr/>
            <p:nvPr/>
          </p:nvSpPr>
          <p:spPr>
            <a:xfrm>
              <a:off x="6248839" y="1967937"/>
              <a:ext cx="280273" cy="358364"/>
            </a:xfrm>
            <a:custGeom>
              <a:avLst/>
              <a:gdLst/>
              <a:ahLst/>
              <a:cxnLst/>
              <a:rect l="l" t="t" r="r" b="b"/>
              <a:pathLst>
                <a:path w="8847" h="11312" extrusionOk="0">
                  <a:moveTo>
                    <a:pt x="4001" y="357"/>
                  </a:moveTo>
                  <a:cubicBezTo>
                    <a:pt x="4156" y="357"/>
                    <a:pt x="4311" y="476"/>
                    <a:pt x="4358" y="643"/>
                  </a:cubicBezTo>
                  <a:lnTo>
                    <a:pt x="4430" y="953"/>
                  </a:lnTo>
                  <a:cubicBezTo>
                    <a:pt x="4442" y="1024"/>
                    <a:pt x="4513" y="1072"/>
                    <a:pt x="4596" y="1072"/>
                  </a:cubicBezTo>
                  <a:lnTo>
                    <a:pt x="4632" y="1072"/>
                  </a:lnTo>
                  <a:cubicBezTo>
                    <a:pt x="4727" y="1060"/>
                    <a:pt x="4787" y="953"/>
                    <a:pt x="4751" y="881"/>
                  </a:cubicBezTo>
                  <a:lnTo>
                    <a:pt x="4680" y="560"/>
                  </a:lnTo>
                  <a:cubicBezTo>
                    <a:pt x="4668" y="488"/>
                    <a:pt x="4632" y="429"/>
                    <a:pt x="4596" y="369"/>
                  </a:cubicBezTo>
                  <a:lnTo>
                    <a:pt x="5549" y="369"/>
                  </a:lnTo>
                  <a:cubicBezTo>
                    <a:pt x="5942" y="369"/>
                    <a:pt x="6299" y="643"/>
                    <a:pt x="6406" y="1036"/>
                  </a:cubicBezTo>
                  <a:lnTo>
                    <a:pt x="6656" y="1989"/>
                  </a:lnTo>
                  <a:lnTo>
                    <a:pt x="6001" y="1989"/>
                  </a:lnTo>
                  <a:cubicBezTo>
                    <a:pt x="5918" y="1989"/>
                    <a:pt x="5846" y="2072"/>
                    <a:pt x="5846" y="2155"/>
                  </a:cubicBezTo>
                  <a:cubicBezTo>
                    <a:pt x="5846" y="2250"/>
                    <a:pt x="5918" y="2322"/>
                    <a:pt x="6001" y="2322"/>
                  </a:cubicBezTo>
                  <a:lnTo>
                    <a:pt x="6751" y="2322"/>
                  </a:lnTo>
                  <a:lnTo>
                    <a:pt x="6858" y="2691"/>
                  </a:lnTo>
                  <a:lnTo>
                    <a:pt x="1977" y="2691"/>
                  </a:lnTo>
                  <a:lnTo>
                    <a:pt x="2096" y="2310"/>
                  </a:lnTo>
                  <a:lnTo>
                    <a:pt x="5311" y="2310"/>
                  </a:lnTo>
                  <a:cubicBezTo>
                    <a:pt x="5394" y="2310"/>
                    <a:pt x="5465" y="2239"/>
                    <a:pt x="5465" y="2143"/>
                  </a:cubicBezTo>
                  <a:cubicBezTo>
                    <a:pt x="5465" y="2048"/>
                    <a:pt x="5394" y="1977"/>
                    <a:pt x="5311" y="1977"/>
                  </a:cubicBezTo>
                  <a:lnTo>
                    <a:pt x="2167" y="1977"/>
                  </a:lnTo>
                  <a:lnTo>
                    <a:pt x="2417" y="1024"/>
                  </a:lnTo>
                  <a:cubicBezTo>
                    <a:pt x="2525" y="643"/>
                    <a:pt x="2882" y="357"/>
                    <a:pt x="3287" y="357"/>
                  </a:cubicBezTo>
                  <a:close/>
                  <a:moveTo>
                    <a:pt x="2310" y="3024"/>
                  </a:moveTo>
                  <a:lnTo>
                    <a:pt x="2310" y="3572"/>
                  </a:lnTo>
                  <a:lnTo>
                    <a:pt x="1941" y="3572"/>
                  </a:lnTo>
                  <a:lnTo>
                    <a:pt x="1941" y="3024"/>
                  </a:lnTo>
                  <a:close/>
                  <a:moveTo>
                    <a:pt x="6918" y="3024"/>
                  </a:moveTo>
                  <a:lnTo>
                    <a:pt x="6918" y="3572"/>
                  </a:lnTo>
                  <a:lnTo>
                    <a:pt x="6537" y="3572"/>
                  </a:lnTo>
                  <a:lnTo>
                    <a:pt x="6537" y="3024"/>
                  </a:lnTo>
                  <a:close/>
                  <a:moveTo>
                    <a:pt x="6204" y="3024"/>
                  </a:moveTo>
                  <a:lnTo>
                    <a:pt x="6204" y="3572"/>
                  </a:lnTo>
                  <a:lnTo>
                    <a:pt x="6168" y="3572"/>
                  </a:lnTo>
                  <a:lnTo>
                    <a:pt x="6168" y="3560"/>
                  </a:lnTo>
                  <a:cubicBezTo>
                    <a:pt x="6180" y="3465"/>
                    <a:pt x="6108" y="3393"/>
                    <a:pt x="6025" y="3393"/>
                  </a:cubicBezTo>
                  <a:lnTo>
                    <a:pt x="4787" y="3393"/>
                  </a:lnTo>
                  <a:cubicBezTo>
                    <a:pt x="4692" y="3393"/>
                    <a:pt x="4620" y="3465"/>
                    <a:pt x="4620" y="3560"/>
                  </a:cubicBezTo>
                  <a:lnTo>
                    <a:pt x="4620" y="3608"/>
                  </a:lnTo>
                  <a:cubicBezTo>
                    <a:pt x="4561" y="3572"/>
                    <a:pt x="4501" y="3572"/>
                    <a:pt x="4430" y="3572"/>
                  </a:cubicBezTo>
                  <a:cubicBezTo>
                    <a:pt x="4358" y="3572"/>
                    <a:pt x="4299" y="3584"/>
                    <a:pt x="4239" y="3608"/>
                  </a:cubicBezTo>
                  <a:lnTo>
                    <a:pt x="4239" y="3560"/>
                  </a:lnTo>
                  <a:cubicBezTo>
                    <a:pt x="4239" y="3465"/>
                    <a:pt x="4156" y="3393"/>
                    <a:pt x="4072" y="3393"/>
                  </a:cubicBezTo>
                  <a:lnTo>
                    <a:pt x="2834" y="3393"/>
                  </a:lnTo>
                  <a:cubicBezTo>
                    <a:pt x="2751" y="3393"/>
                    <a:pt x="2667" y="3465"/>
                    <a:pt x="2667" y="3560"/>
                  </a:cubicBezTo>
                  <a:lnTo>
                    <a:pt x="2667" y="3572"/>
                  </a:lnTo>
                  <a:lnTo>
                    <a:pt x="2644" y="3572"/>
                  </a:lnTo>
                  <a:lnTo>
                    <a:pt x="2644" y="3024"/>
                  </a:lnTo>
                  <a:close/>
                  <a:moveTo>
                    <a:pt x="3894" y="3727"/>
                  </a:moveTo>
                  <a:lnTo>
                    <a:pt x="3894" y="4096"/>
                  </a:lnTo>
                  <a:cubicBezTo>
                    <a:pt x="3894" y="4203"/>
                    <a:pt x="3799" y="4286"/>
                    <a:pt x="3703" y="4286"/>
                  </a:cubicBezTo>
                  <a:lnTo>
                    <a:pt x="3168" y="4286"/>
                  </a:lnTo>
                  <a:cubicBezTo>
                    <a:pt x="3060" y="4286"/>
                    <a:pt x="2965" y="4203"/>
                    <a:pt x="2965" y="4096"/>
                  </a:cubicBezTo>
                  <a:lnTo>
                    <a:pt x="2965" y="3727"/>
                  </a:lnTo>
                  <a:lnTo>
                    <a:pt x="3287" y="3727"/>
                  </a:lnTo>
                  <a:lnTo>
                    <a:pt x="3287" y="3739"/>
                  </a:lnTo>
                  <a:lnTo>
                    <a:pt x="3287" y="3917"/>
                  </a:lnTo>
                  <a:cubicBezTo>
                    <a:pt x="3287" y="4001"/>
                    <a:pt x="3358" y="4084"/>
                    <a:pt x="3441" y="4084"/>
                  </a:cubicBezTo>
                  <a:cubicBezTo>
                    <a:pt x="3537" y="4084"/>
                    <a:pt x="3608" y="4001"/>
                    <a:pt x="3608" y="3917"/>
                  </a:cubicBezTo>
                  <a:lnTo>
                    <a:pt x="3608" y="3739"/>
                  </a:lnTo>
                  <a:lnTo>
                    <a:pt x="3608" y="3727"/>
                  </a:lnTo>
                  <a:close/>
                  <a:moveTo>
                    <a:pt x="5858" y="3727"/>
                  </a:moveTo>
                  <a:lnTo>
                    <a:pt x="5858" y="4096"/>
                  </a:lnTo>
                  <a:cubicBezTo>
                    <a:pt x="5858" y="4203"/>
                    <a:pt x="5763" y="4286"/>
                    <a:pt x="5668" y="4286"/>
                  </a:cubicBezTo>
                  <a:lnTo>
                    <a:pt x="5132" y="4286"/>
                  </a:lnTo>
                  <a:cubicBezTo>
                    <a:pt x="5025" y="4286"/>
                    <a:pt x="4930" y="4203"/>
                    <a:pt x="4930" y="4096"/>
                  </a:cubicBezTo>
                  <a:lnTo>
                    <a:pt x="4930" y="3727"/>
                  </a:lnTo>
                  <a:lnTo>
                    <a:pt x="5215" y="3727"/>
                  </a:lnTo>
                  <a:lnTo>
                    <a:pt x="5215" y="3739"/>
                  </a:lnTo>
                  <a:lnTo>
                    <a:pt x="5215" y="3917"/>
                  </a:lnTo>
                  <a:cubicBezTo>
                    <a:pt x="5227" y="4001"/>
                    <a:pt x="5311" y="4084"/>
                    <a:pt x="5406" y="4084"/>
                  </a:cubicBezTo>
                  <a:cubicBezTo>
                    <a:pt x="5501" y="4084"/>
                    <a:pt x="5573" y="4001"/>
                    <a:pt x="5573" y="3917"/>
                  </a:cubicBezTo>
                  <a:lnTo>
                    <a:pt x="5573" y="3739"/>
                  </a:lnTo>
                  <a:lnTo>
                    <a:pt x="5573" y="3727"/>
                  </a:lnTo>
                  <a:close/>
                  <a:moveTo>
                    <a:pt x="7013" y="3917"/>
                  </a:moveTo>
                  <a:cubicBezTo>
                    <a:pt x="7085" y="3917"/>
                    <a:pt x="7168" y="3941"/>
                    <a:pt x="7228" y="4001"/>
                  </a:cubicBezTo>
                  <a:cubicBezTo>
                    <a:pt x="7287" y="4060"/>
                    <a:pt x="7299" y="4144"/>
                    <a:pt x="7299" y="4215"/>
                  </a:cubicBezTo>
                  <a:cubicBezTo>
                    <a:pt x="7287" y="4346"/>
                    <a:pt x="7144" y="4465"/>
                    <a:pt x="7001" y="4465"/>
                  </a:cubicBezTo>
                  <a:lnTo>
                    <a:pt x="6930" y="4465"/>
                  </a:lnTo>
                  <a:lnTo>
                    <a:pt x="6930" y="4453"/>
                  </a:lnTo>
                  <a:cubicBezTo>
                    <a:pt x="6930" y="4358"/>
                    <a:pt x="6847" y="4286"/>
                    <a:pt x="6763" y="4286"/>
                  </a:cubicBezTo>
                  <a:cubicBezTo>
                    <a:pt x="6680" y="4286"/>
                    <a:pt x="6597" y="4358"/>
                    <a:pt x="6597" y="4453"/>
                  </a:cubicBezTo>
                  <a:lnTo>
                    <a:pt x="6597" y="4536"/>
                  </a:lnTo>
                  <a:cubicBezTo>
                    <a:pt x="6156" y="4858"/>
                    <a:pt x="5608" y="4941"/>
                    <a:pt x="5418" y="4953"/>
                  </a:cubicBezTo>
                  <a:cubicBezTo>
                    <a:pt x="5311" y="4870"/>
                    <a:pt x="5156" y="4810"/>
                    <a:pt x="4989" y="4810"/>
                  </a:cubicBezTo>
                  <a:lnTo>
                    <a:pt x="3930" y="4810"/>
                  </a:lnTo>
                  <a:cubicBezTo>
                    <a:pt x="3775" y="4810"/>
                    <a:pt x="3620" y="4870"/>
                    <a:pt x="3501" y="4953"/>
                  </a:cubicBezTo>
                  <a:cubicBezTo>
                    <a:pt x="3334" y="4941"/>
                    <a:pt x="2775" y="4858"/>
                    <a:pt x="2322" y="4536"/>
                  </a:cubicBezTo>
                  <a:lnTo>
                    <a:pt x="2322" y="4453"/>
                  </a:lnTo>
                  <a:cubicBezTo>
                    <a:pt x="2298" y="4358"/>
                    <a:pt x="2227" y="4286"/>
                    <a:pt x="2132" y="4286"/>
                  </a:cubicBezTo>
                  <a:cubicBezTo>
                    <a:pt x="2048" y="4286"/>
                    <a:pt x="1977" y="4358"/>
                    <a:pt x="1977" y="4453"/>
                  </a:cubicBezTo>
                  <a:lnTo>
                    <a:pt x="1977" y="4465"/>
                  </a:lnTo>
                  <a:lnTo>
                    <a:pt x="1870" y="4465"/>
                  </a:lnTo>
                  <a:cubicBezTo>
                    <a:pt x="1798" y="4465"/>
                    <a:pt x="1715" y="4441"/>
                    <a:pt x="1655" y="4382"/>
                  </a:cubicBezTo>
                  <a:cubicBezTo>
                    <a:pt x="1596" y="4322"/>
                    <a:pt x="1584" y="4239"/>
                    <a:pt x="1584" y="4167"/>
                  </a:cubicBezTo>
                  <a:cubicBezTo>
                    <a:pt x="1596" y="4036"/>
                    <a:pt x="1739" y="3917"/>
                    <a:pt x="1882" y="3917"/>
                  </a:cubicBezTo>
                  <a:lnTo>
                    <a:pt x="2667" y="3917"/>
                  </a:lnTo>
                  <a:lnTo>
                    <a:pt x="2667" y="4108"/>
                  </a:lnTo>
                  <a:cubicBezTo>
                    <a:pt x="2667" y="4394"/>
                    <a:pt x="2906" y="4632"/>
                    <a:pt x="3191" y="4632"/>
                  </a:cubicBezTo>
                  <a:lnTo>
                    <a:pt x="3727" y="4632"/>
                  </a:lnTo>
                  <a:cubicBezTo>
                    <a:pt x="4013" y="4632"/>
                    <a:pt x="4251" y="4394"/>
                    <a:pt x="4251" y="4108"/>
                  </a:cubicBezTo>
                  <a:cubicBezTo>
                    <a:pt x="4251" y="4001"/>
                    <a:pt x="4334" y="3917"/>
                    <a:pt x="4442" y="3917"/>
                  </a:cubicBezTo>
                  <a:cubicBezTo>
                    <a:pt x="4549" y="3917"/>
                    <a:pt x="4632" y="4001"/>
                    <a:pt x="4632" y="4108"/>
                  </a:cubicBezTo>
                  <a:cubicBezTo>
                    <a:pt x="4632" y="4394"/>
                    <a:pt x="4870" y="4632"/>
                    <a:pt x="5156" y="4632"/>
                  </a:cubicBezTo>
                  <a:lnTo>
                    <a:pt x="5692" y="4632"/>
                  </a:lnTo>
                  <a:cubicBezTo>
                    <a:pt x="5977" y="4632"/>
                    <a:pt x="6216" y="4394"/>
                    <a:pt x="6216" y="4108"/>
                  </a:cubicBezTo>
                  <a:lnTo>
                    <a:pt x="6216" y="3917"/>
                  </a:lnTo>
                  <a:close/>
                  <a:moveTo>
                    <a:pt x="4215" y="5132"/>
                  </a:moveTo>
                  <a:cubicBezTo>
                    <a:pt x="4156" y="5251"/>
                    <a:pt x="4037" y="5334"/>
                    <a:pt x="3894" y="5334"/>
                  </a:cubicBezTo>
                  <a:lnTo>
                    <a:pt x="3560" y="5334"/>
                  </a:lnTo>
                  <a:cubicBezTo>
                    <a:pt x="3620" y="5215"/>
                    <a:pt x="3739" y="5132"/>
                    <a:pt x="3894" y="5132"/>
                  </a:cubicBezTo>
                  <a:close/>
                  <a:moveTo>
                    <a:pt x="5006" y="5152"/>
                  </a:moveTo>
                  <a:cubicBezTo>
                    <a:pt x="5123" y="5152"/>
                    <a:pt x="5234" y="5239"/>
                    <a:pt x="5287" y="5346"/>
                  </a:cubicBezTo>
                  <a:lnTo>
                    <a:pt x="4965" y="5346"/>
                  </a:lnTo>
                  <a:cubicBezTo>
                    <a:pt x="4811" y="5346"/>
                    <a:pt x="4692" y="5275"/>
                    <a:pt x="4632" y="5156"/>
                  </a:cubicBezTo>
                  <a:lnTo>
                    <a:pt x="4965" y="5156"/>
                  </a:lnTo>
                  <a:cubicBezTo>
                    <a:pt x="4979" y="5153"/>
                    <a:pt x="4993" y="5152"/>
                    <a:pt x="5006" y="5152"/>
                  </a:cubicBezTo>
                  <a:close/>
                  <a:moveTo>
                    <a:pt x="6549" y="4941"/>
                  </a:moveTo>
                  <a:lnTo>
                    <a:pt x="6549" y="4941"/>
                  </a:lnTo>
                  <a:cubicBezTo>
                    <a:pt x="6406" y="5965"/>
                    <a:pt x="5513" y="6763"/>
                    <a:pt x="4442" y="6763"/>
                  </a:cubicBezTo>
                  <a:cubicBezTo>
                    <a:pt x="3370" y="6763"/>
                    <a:pt x="2477" y="5965"/>
                    <a:pt x="2334" y="4941"/>
                  </a:cubicBezTo>
                  <a:lnTo>
                    <a:pt x="2334" y="4941"/>
                  </a:lnTo>
                  <a:cubicBezTo>
                    <a:pt x="2667" y="5132"/>
                    <a:pt x="3025" y="5227"/>
                    <a:pt x="3251" y="5251"/>
                  </a:cubicBezTo>
                  <a:cubicBezTo>
                    <a:pt x="3227" y="5334"/>
                    <a:pt x="3203" y="5418"/>
                    <a:pt x="3203" y="5489"/>
                  </a:cubicBezTo>
                  <a:cubicBezTo>
                    <a:pt x="3203" y="5584"/>
                    <a:pt x="3287" y="5656"/>
                    <a:pt x="3370" y="5656"/>
                  </a:cubicBezTo>
                  <a:lnTo>
                    <a:pt x="3906" y="5656"/>
                  </a:lnTo>
                  <a:cubicBezTo>
                    <a:pt x="4120" y="5656"/>
                    <a:pt x="4311" y="5572"/>
                    <a:pt x="4442" y="5406"/>
                  </a:cubicBezTo>
                  <a:cubicBezTo>
                    <a:pt x="4572" y="5549"/>
                    <a:pt x="4751" y="5656"/>
                    <a:pt x="4977" y="5656"/>
                  </a:cubicBezTo>
                  <a:lnTo>
                    <a:pt x="5513" y="5656"/>
                  </a:lnTo>
                  <a:cubicBezTo>
                    <a:pt x="5596" y="5656"/>
                    <a:pt x="5680" y="5584"/>
                    <a:pt x="5680" y="5489"/>
                  </a:cubicBezTo>
                  <a:cubicBezTo>
                    <a:pt x="5680" y="5406"/>
                    <a:pt x="5656" y="5334"/>
                    <a:pt x="5632" y="5251"/>
                  </a:cubicBezTo>
                  <a:cubicBezTo>
                    <a:pt x="5858" y="5215"/>
                    <a:pt x="6216" y="5120"/>
                    <a:pt x="6549" y="4941"/>
                  </a:cubicBezTo>
                  <a:close/>
                  <a:moveTo>
                    <a:pt x="5501" y="6846"/>
                  </a:moveTo>
                  <a:lnTo>
                    <a:pt x="5501" y="7203"/>
                  </a:lnTo>
                  <a:lnTo>
                    <a:pt x="4430" y="7799"/>
                  </a:lnTo>
                  <a:lnTo>
                    <a:pt x="3358" y="7203"/>
                  </a:lnTo>
                  <a:lnTo>
                    <a:pt x="3358" y="6846"/>
                  </a:lnTo>
                  <a:cubicBezTo>
                    <a:pt x="3680" y="7013"/>
                    <a:pt x="4037" y="7096"/>
                    <a:pt x="4430" y="7096"/>
                  </a:cubicBezTo>
                  <a:cubicBezTo>
                    <a:pt x="4811" y="7096"/>
                    <a:pt x="5168" y="7013"/>
                    <a:pt x="5501" y="6846"/>
                  </a:cubicBezTo>
                  <a:close/>
                  <a:moveTo>
                    <a:pt x="5954" y="7323"/>
                  </a:moveTo>
                  <a:lnTo>
                    <a:pt x="6168" y="7751"/>
                  </a:lnTo>
                  <a:lnTo>
                    <a:pt x="5311" y="8501"/>
                  </a:lnTo>
                  <a:cubicBezTo>
                    <a:pt x="5263" y="8525"/>
                    <a:pt x="5215" y="8549"/>
                    <a:pt x="5168" y="8549"/>
                  </a:cubicBezTo>
                  <a:cubicBezTo>
                    <a:pt x="5132" y="8549"/>
                    <a:pt x="5073" y="8513"/>
                    <a:pt x="5037" y="8466"/>
                  </a:cubicBezTo>
                  <a:lnTo>
                    <a:pt x="4680" y="8025"/>
                  </a:lnTo>
                  <a:lnTo>
                    <a:pt x="5942" y="7323"/>
                  </a:lnTo>
                  <a:close/>
                  <a:moveTo>
                    <a:pt x="2906" y="7334"/>
                  </a:moveTo>
                  <a:lnTo>
                    <a:pt x="4180" y="8037"/>
                  </a:lnTo>
                  <a:lnTo>
                    <a:pt x="3822" y="8489"/>
                  </a:lnTo>
                  <a:cubicBezTo>
                    <a:pt x="3787" y="8525"/>
                    <a:pt x="3739" y="8549"/>
                    <a:pt x="3680" y="8561"/>
                  </a:cubicBezTo>
                  <a:cubicBezTo>
                    <a:pt x="3644" y="8561"/>
                    <a:pt x="3584" y="8549"/>
                    <a:pt x="3549" y="8513"/>
                  </a:cubicBezTo>
                  <a:lnTo>
                    <a:pt x="2691" y="7775"/>
                  </a:lnTo>
                  <a:lnTo>
                    <a:pt x="2894" y="7334"/>
                  </a:lnTo>
                  <a:close/>
                  <a:moveTo>
                    <a:pt x="3299" y="0"/>
                  </a:moveTo>
                  <a:cubicBezTo>
                    <a:pt x="2739" y="0"/>
                    <a:pt x="2251" y="369"/>
                    <a:pt x="2108" y="905"/>
                  </a:cubicBezTo>
                  <a:lnTo>
                    <a:pt x="1644" y="2655"/>
                  </a:lnTo>
                  <a:lnTo>
                    <a:pt x="1060" y="2655"/>
                  </a:lnTo>
                  <a:cubicBezTo>
                    <a:pt x="977" y="2655"/>
                    <a:pt x="893" y="2727"/>
                    <a:pt x="893" y="2810"/>
                  </a:cubicBezTo>
                  <a:cubicBezTo>
                    <a:pt x="893" y="2905"/>
                    <a:pt x="977" y="2977"/>
                    <a:pt x="1060" y="2977"/>
                  </a:cubicBezTo>
                  <a:lnTo>
                    <a:pt x="1596" y="2977"/>
                  </a:lnTo>
                  <a:lnTo>
                    <a:pt x="1596" y="3584"/>
                  </a:lnTo>
                  <a:cubicBezTo>
                    <a:pt x="1405" y="3679"/>
                    <a:pt x="1274" y="3858"/>
                    <a:pt x="1239" y="4060"/>
                  </a:cubicBezTo>
                  <a:cubicBezTo>
                    <a:pt x="1227" y="4239"/>
                    <a:pt x="1286" y="4406"/>
                    <a:pt x="1394" y="4536"/>
                  </a:cubicBezTo>
                  <a:cubicBezTo>
                    <a:pt x="1513" y="4679"/>
                    <a:pt x="1667" y="4739"/>
                    <a:pt x="1834" y="4739"/>
                  </a:cubicBezTo>
                  <a:lnTo>
                    <a:pt x="1941" y="4739"/>
                  </a:lnTo>
                  <a:cubicBezTo>
                    <a:pt x="1989" y="5513"/>
                    <a:pt x="2406" y="6180"/>
                    <a:pt x="3001" y="6596"/>
                  </a:cubicBezTo>
                  <a:lnTo>
                    <a:pt x="3001" y="6965"/>
                  </a:lnTo>
                  <a:cubicBezTo>
                    <a:pt x="2959" y="6953"/>
                    <a:pt x="2920" y="6947"/>
                    <a:pt x="2885" y="6947"/>
                  </a:cubicBezTo>
                  <a:cubicBezTo>
                    <a:pt x="2849" y="6947"/>
                    <a:pt x="2816" y="6953"/>
                    <a:pt x="2787" y="6965"/>
                  </a:cubicBezTo>
                  <a:cubicBezTo>
                    <a:pt x="2703" y="7001"/>
                    <a:pt x="2620" y="7061"/>
                    <a:pt x="2584" y="7144"/>
                  </a:cubicBezTo>
                  <a:lnTo>
                    <a:pt x="2322" y="7668"/>
                  </a:lnTo>
                  <a:lnTo>
                    <a:pt x="882" y="8096"/>
                  </a:lnTo>
                  <a:cubicBezTo>
                    <a:pt x="358" y="8251"/>
                    <a:pt x="0" y="8739"/>
                    <a:pt x="0" y="9275"/>
                  </a:cubicBezTo>
                  <a:lnTo>
                    <a:pt x="0" y="11133"/>
                  </a:lnTo>
                  <a:cubicBezTo>
                    <a:pt x="0" y="11228"/>
                    <a:pt x="84" y="11299"/>
                    <a:pt x="167" y="11299"/>
                  </a:cubicBezTo>
                  <a:cubicBezTo>
                    <a:pt x="262" y="11299"/>
                    <a:pt x="334" y="11228"/>
                    <a:pt x="334" y="11133"/>
                  </a:cubicBezTo>
                  <a:lnTo>
                    <a:pt x="334" y="9275"/>
                  </a:lnTo>
                  <a:cubicBezTo>
                    <a:pt x="334" y="8870"/>
                    <a:pt x="596" y="8525"/>
                    <a:pt x="977" y="8406"/>
                  </a:cubicBezTo>
                  <a:lnTo>
                    <a:pt x="1596" y="8227"/>
                  </a:lnTo>
                  <a:lnTo>
                    <a:pt x="1596" y="11133"/>
                  </a:lnTo>
                  <a:cubicBezTo>
                    <a:pt x="1596" y="11228"/>
                    <a:pt x="1667" y="11299"/>
                    <a:pt x="1763" y="11299"/>
                  </a:cubicBezTo>
                  <a:cubicBezTo>
                    <a:pt x="1846" y="11299"/>
                    <a:pt x="1929" y="11228"/>
                    <a:pt x="1929" y="11133"/>
                  </a:cubicBezTo>
                  <a:lnTo>
                    <a:pt x="1929" y="8144"/>
                  </a:lnTo>
                  <a:lnTo>
                    <a:pt x="2298" y="8037"/>
                  </a:lnTo>
                  <a:lnTo>
                    <a:pt x="2298" y="11144"/>
                  </a:lnTo>
                  <a:cubicBezTo>
                    <a:pt x="2298" y="11240"/>
                    <a:pt x="2370" y="11311"/>
                    <a:pt x="2465" y="11311"/>
                  </a:cubicBezTo>
                  <a:cubicBezTo>
                    <a:pt x="2548" y="11311"/>
                    <a:pt x="2620" y="11240"/>
                    <a:pt x="2620" y="11144"/>
                  </a:cubicBezTo>
                  <a:lnTo>
                    <a:pt x="2620" y="8144"/>
                  </a:lnTo>
                  <a:lnTo>
                    <a:pt x="3310" y="8739"/>
                  </a:lnTo>
                  <a:cubicBezTo>
                    <a:pt x="3394" y="8811"/>
                    <a:pt x="3513" y="8858"/>
                    <a:pt x="3656" y="8858"/>
                  </a:cubicBezTo>
                  <a:lnTo>
                    <a:pt x="3691" y="8858"/>
                  </a:lnTo>
                  <a:cubicBezTo>
                    <a:pt x="3846" y="8847"/>
                    <a:pt x="3965" y="8787"/>
                    <a:pt x="4049" y="8668"/>
                  </a:cubicBezTo>
                  <a:lnTo>
                    <a:pt x="4394" y="8227"/>
                  </a:lnTo>
                  <a:lnTo>
                    <a:pt x="4739" y="8668"/>
                  </a:lnTo>
                  <a:cubicBezTo>
                    <a:pt x="4823" y="8763"/>
                    <a:pt x="4942" y="8847"/>
                    <a:pt x="5096" y="8858"/>
                  </a:cubicBezTo>
                  <a:lnTo>
                    <a:pt x="5144" y="8858"/>
                  </a:lnTo>
                  <a:cubicBezTo>
                    <a:pt x="5263" y="8858"/>
                    <a:pt x="5382" y="8811"/>
                    <a:pt x="5477" y="8739"/>
                  </a:cubicBezTo>
                  <a:lnTo>
                    <a:pt x="6347" y="7989"/>
                  </a:lnTo>
                  <a:lnTo>
                    <a:pt x="6882" y="8144"/>
                  </a:lnTo>
                  <a:lnTo>
                    <a:pt x="6882" y="11133"/>
                  </a:lnTo>
                  <a:cubicBezTo>
                    <a:pt x="6882" y="11228"/>
                    <a:pt x="6954" y="11299"/>
                    <a:pt x="7049" y="11299"/>
                  </a:cubicBezTo>
                  <a:cubicBezTo>
                    <a:pt x="7132" y="11299"/>
                    <a:pt x="7204" y="11228"/>
                    <a:pt x="7204" y="11133"/>
                  </a:cubicBezTo>
                  <a:lnTo>
                    <a:pt x="7204" y="8227"/>
                  </a:lnTo>
                  <a:lnTo>
                    <a:pt x="7835" y="8406"/>
                  </a:lnTo>
                  <a:cubicBezTo>
                    <a:pt x="8204" y="8513"/>
                    <a:pt x="8478" y="8870"/>
                    <a:pt x="8478" y="9275"/>
                  </a:cubicBezTo>
                  <a:lnTo>
                    <a:pt x="8478" y="11133"/>
                  </a:lnTo>
                  <a:cubicBezTo>
                    <a:pt x="8478" y="11228"/>
                    <a:pt x="8549" y="11299"/>
                    <a:pt x="8633" y="11299"/>
                  </a:cubicBezTo>
                  <a:cubicBezTo>
                    <a:pt x="8728" y="11299"/>
                    <a:pt x="8799" y="11228"/>
                    <a:pt x="8799" y="11133"/>
                  </a:cubicBezTo>
                  <a:lnTo>
                    <a:pt x="8799" y="9275"/>
                  </a:lnTo>
                  <a:cubicBezTo>
                    <a:pt x="8847" y="8763"/>
                    <a:pt x="8478" y="8287"/>
                    <a:pt x="7954" y="8132"/>
                  </a:cubicBezTo>
                  <a:lnTo>
                    <a:pt x="6513" y="7692"/>
                  </a:lnTo>
                  <a:lnTo>
                    <a:pt x="6263" y="7180"/>
                  </a:lnTo>
                  <a:cubicBezTo>
                    <a:pt x="6216" y="7084"/>
                    <a:pt x="6144" y="7025"/>
                    <a:pt x="6049" y="7001"/>
                  </a:cubicBezTo>
                  <a:cubicBezTo>
                    <a:pt x="6013" y="6989"/>
                    <a:pt x="5977" y="6983"/>
                    <a:pt x="5942" y="6983"/>
                  </a:cubicBezTo>
                  <a:cubicBezTo>
                    <a:pt x="5906" y="6983"/>
                    <a:pt x="5870" y="6989"/>
                    <a:pt x="5835" y="7001"/>
                  </a:cubicBezTo>
                  <a:lnTo>
                    <a:pt x="5835" y="6620"/>
                  </a:lnTo>
                  <a:cubicBezTo>
                    <a:pt x="6430" y="6203"/>
                    <a:pt x="6835" y="5537"/>
                    <a:pt x="6894" y="4763"/>
                  </a:cubicBezTo>
                  <a:lnTo>
                    <a:pt x="6966" y="4763"/>
                  </a:lnTo>
                  <a:cubicBezTo>
                    <a:pt x="7299" y="4763"/>
                    <a:pt x="7561" y="4525"/>
                    <a:pt x="7597" y="4215"/>
                  </a:cubicBezTo>
                  <a:cubicBezTo>
                    <a:pt x="7609" y="4036"/>
                    <a:pt x="7549" y="3870"/>
                    <a:pt x="7442" y="3739"/>
                  </a:cubicBezTo>
                  <a:cubicBezTo>
                    <a:pt x="7382" y="3679"/>
                    <a:pt x="7323" y="3632"/>
                    <a:pt x="7251" y="3584"/>
                  </a:cubicBezTo>
                  <a:lnTo>
                    <a:pt x="7251" y="2977"/>
                  </a:lnTo>
                  <a:lnTo>
                    <a:pt x="7787" y="2977"/>
                  </a:lnTo>
                  <a:cubicBezTo>
                    <a:pt x="7882" y="2977"/>
                    <a:pt x="7954" y="2905"/>
                    <a:pt x="7954" y="2810"/>
                  </a:cubicBezTo>
                  <a:cubicBezTo>
                    <a:pt x="7954" y="2727"/>
                    <a:pt x="7882" y="2655"/>
                    <a:pt x="7787" y="2655"/>
                  </a:cubicBezTo>
                  <a:lnTo>
                    <a:pt x="7204" y="2655"/>
                  </a:lnTo>
                  <a:lnTo>
                    <a:pt x="6751" y="905"/>
                  </a:lnTo>
                  <a:cubicBezTo>
                    <a:pt x="6597" y="369"/>
                    <a:pt x="6120" y="0"/>
                    <a:pt x="5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4" name="Google Shape;7714;p80"/>
            <p:cNvSpPr/>
            <p:nvPr/>
          </p:nvSpPr>
          <p:spPr>
            <a:xfrm>
              <a:off x="6445730" y="2238009"/>
              <a:ext cx="10201" cy="88672"/>
            </a:xfrm>
            <a:custGeom>
              <a:avLst/>
              <a:gdLst/>
              <a:ahLst/>
              <a:cxnLst/>
              <a:rect l="l" t="t" r="r" b="b"/>
              <a:pathLst>
                <a:path w="322" h="2799" extrusionOk="0">
                  <a:moveTo>
                    <a:pt x="167" y="0"/>
                  </a:moveTo>
                  <a:cubicBezTo>
                    <a:pt x="72" y="0"/>
                    <a:pt x="1" y="83"/>
                    <a:pt x="1" y="167"/>
                  </a:cubicBezTo>
                  <a:lnTo>
                    <a:pt x="1" y="2643"/>
                  </a:lnTo>
                  <a:cubicBezTo>
                    <a:pt x="1" y="2727"/>
                    <a:pt x="72" y="2798"/>
                    <a:pt x="167" y="2798"/>
                  </a:cubicBezTo>
                  <a:cubicBezTo>
                    <a:pt x="251" y="2798"/>
                    <a:pt x="322" y="2727"/>
                    <a:pt x="322" y="2643"/>
                  </a:cubicBezTo>
                  <a:lnTo>
                    <a:pt x="322" y="167"/>
                  </a:lnTo>
                  <a:cubicBezTo>
                    <a:pt x="322" y="83"/>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5" name="Google Shape;7715;p80"/>
            <p:cNvSpPr/>
            <p:nvPr/>
          </p:nvSpPr>
          <p:spPr>
            <a:xfrm>
              <a:off x="6383859" y="2249319"/>
              <a:ext cx="10613" cy="10581"/>
            </a:xfrm>
            <a:custGeom>
              <a:avLst/>
              <a:gdLst/>
              <a:ahLst/>
              <a:cxnLst/>
              <a:rect l="l" t="t" r="r" b="b"/>
              <a:pathLst>
                <a:path w="335" h="334" extrusionOk="0">
                  <a:moveTo>
                    <a:pt x="168" y="0"/>
                  </a:moveTo>
                  <a:cubicBezTo>
                    <a:pt x="72" y="0"/>
                    <a:pt x="1" y="84"/>
                    <a:pt x="1" y="167"/>
                  </a:cubicBezTo>
                  <a:cubicBezTo>
                    <a:pt x="1" y="262"/>
                    <a:pt x="72" y="334"/>
                    <a:pt x="168" y="334"/>
                  </a:cubicBezTo>
                  <a:cubicBezTo>
                    <a:pt x="251" y="334"/>
                    <a:pt x="334" y="262"/>
                    <a:pt x="334" y="167"/>
                  </a:cubicBezTo>
                  <a:cubicBezTo>
                    <a:pt x="334" y="84"/>
                    <a:pt x="275"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6" name="Google Shape;7716;p80"/>
            <p:cNvSpPr/>
            <p:nvPr/>
          </p:nvSpPr>
          <p:spPr>
            <a:xfrm>
              <a:off x="6383859" y="2282868"/>
              <a:ext cx="10613" cy="10613"/>
            </a:xfrm>
            <a:custGeom>
              <a:avLst/>
              <a:gdLst/>
              <a:ahLst/>
              <a:cxnLst/>
              <a:rect l="l" t="t" r="r" b="b"/>
              <a:pathLst>
                <a:path w="335" h="335" extrusionOk="0">
                  <a:moveTo>
                    <a:pt x="168" y="1"/>
                  </a:moveTo>
                  <a:cubicBezTo>
                    <a:pt x="72" y="1"/>
                    <a:pt x="1" y="72"/>
                    <a:pt x="1" y="168"/>
                  </a:cubicBezTo>
                  <a:cubicBezTo>
                    <a:pt x="1" y="251"/>
                    <a:pt x="72" y="334"/>
                    <a:pt x="168" y="334"/>
                  </a:cubicBezTo>
                  <a:cubicBezTo>
                    <a:pt x="251" y="334"/>
                    <a:pt x="334" y="251"/>
                    <a:pt x="334" y="168"/>
                  </a:cubicBezTo>
                  <a:cubicBezTo>
                    <a:pt x="334"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7" name="Google Shape;7717;p80"/>
            <p:cNvSpPr/>
            <p:nvPr/>
          </p:nvSpPr>
          <p:spPr>
            <a:xfrm>
              <a:off x="6378220" y="2154247"/>
              <a:ext cx="21891" cy="10233"/>
            </a:xfrm>
            <a:custGeom>
              <a:avLst/>
              <a:gdLst/>
              <a:ahLst/>
              <a:cxnLst/>
              <a:rect l="l" t="t" r="r" b="b"/>
              <a:pathLst>
                <a:path w="691" h="323" extrusionOk="0">
                  <a:moveTo>
                    <a:pt x="167" y="1"/>
                  </a:moveTo>
                  <a:cubicBezTo>
                    <a:pt x="72" y="1"/>
                    <a:pt x="0" y="72"/>
                    <a:pt x="0" y="168"/>
                  </a:cubicBezTo>
                  <a:cubicBezTo>
                    <a:pt x="0" y="251"/>
                    <a:pt x="72" y="322"/>
                    <a:pt x="167" y="322"/>
                  </a:cubicBezTo>
                  <a:lnTo>
                    <a:pt x="524" y="322"/>
                  </a:lnTo>
                  <a:cubicBezTo>
                    <a:pt x="608" y="322"/>
                    <a:pt x="691" y="251"/>
                    <a:pt x="691" y="168"/>
                  </a:cubicBezTo>
                  <a:cubicBezTo>
                    <a:pt x="691" y="60"/>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18" name="Google Shape;7718;p80"/>
          <p:cNvGrpSpPr/>
          <p:nvPr/>
        </p:nvGrpSpPr>
        <p:grpSpPr>
          <a:xfrm>
            <a:off x="5801485" y="1969046"/>
            <a:ext cx="279164" cy="357794"/>
            <a:chOff x="5801485" y="1969046"/>
            <a:chExt cx="279164" cy="357794"/>
          </a:xfrm>
        </p:grpSpPr>
        <p:sp>
          <p:nvSpPr>
            <p:cNvPr id="7719" name="Google Shape;7719;p80"/>
            <p:cNvSpPr/>
            <p:nvPr/>
          </p:nvSpPr>
          <p:spPr>
            <a:xfrm>
              <a:off x="5901436" y="2092408"/>
              <a:ext cx="10613" cy="16252"/>
            </a:xfrm>
            <a:custGeom>
              <a:avLst/>
              <a:gdLst/>
              <a:ahLst/>
              <a:cxnLst/>
              <a:rect l="l" t="t" r="r" b="b"/>
              <a:pathLst>
                <a:path w="335" h="513" extrusionOk="0">
                  <a:moveTo>
                    <a:pt x="168" y="0"/>
                  </a:moveTo>
                  <a:cubicBezTo>
                    <a:pt x="84" y="0"/>
                    <a:pt x="1" y="72"/>
                    <a:pt x="1" y="167"/>
                  </a:cubicBezTo>
                  <a:lnTo>
                    <a:pt x="1" y="346"/>
                  </a:lnTo>
                  <a:cubicBezTo>
                    <a:pt x="1" y="429"/>
                    <a:pt x="84" y="512"/>
                    <a:pt x="168" y="512"/>
                  </a:cubicBezTo>
                  <a:cubicBezTo>
                    <a:pt x="263" y="512"/>
                    <a:pt x="334" y="429"/>
                    <a:pt x="334" y="346"/>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0" name="Google Shape;7720;p80"/>
            <p:cNvSpPr/>
            <p:nvPr/>
          </p:nvSpPr>
          <p:spPr>
            <a:xfrm>
              <a:off x="5968597" y="2092408"/>
              <a:ext cx="10581" cy="16252"/>
            </a:xfrm>
            <a:custGeom>
              <a:avLst/>
              <a:gdLst/>
              <a:ahLst/>
              <a:cxnLst/>
              <a:rect l="l" t="t" r="r" b="b"/>
              <a:pathLst>
                <a:path w="334" h="513" extrusionOk="0">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1" name="Google Shape;7721;p80"/>
            <p:cNvSpPr/>
            <p:nvPr/>
          </p:nvSpPr>
          <p:spPr>
            <a:xfrm>
              <a:off x="5801485" y="1969046"/>
              <a:ext cx="279164" cy="357636"/>
            </a:xfrm>
            <a:custGeom>
              <a:avLst/>
              <a:gdLst/>
              <a:ahLst/>
              <a:cxnLst/>
              <a:rect l="l" t="t" r="r" b="b"/>
              <a:pathLst>
                <a:path w="8812" h="11289" extrusionOk="0">
                  <a:moveTo>
                    <a:pt x="1739" y="1025"/>
                  </a:moveTo>
                  <a:cubicBezTo>
                    <a:pt x="1834" y="1037"/>
                    <a:pt x="1929" y="1132"/>
                    <a:pt x="1929" y="1227"/>
                  </a:cubicBezTo>
                  <a:lnTo>
                    <a:pt x="1929" y="1275"/>
                  </a:lnTo>
                  <a:cubicBezTo>
                    <a:pt x="1858" y="1323"/>
                    <a:pt x="1822" y="1370"/>
                    <a:pt x="1775" y="1406"/>
                  </a:cubicBezTo>
                  <a:lnTo>
                    <a:pt x="1739" y="1406"/>
                  </a:lnTo>
                  <a:cubicBezTo>
                    <a:pt x="1644" y="1406"/>
                    <a:pt x="1548" y="1323"/>
                    <a:pt x="1548" y="1215"/>
                  </a:cubicBezTo>
                  <a:cubicBezTo>
                    <a:pt x="1548" y="1108"/>
                    <a:pt x="1644" y="1025"/>
                    <a:pt x="1739" y="1025"/>
                  </a:cubicBezTo>
                  <a:close/>
                  <a:moveTo>
                    <a:pt x="7064" y="1048"/>
                  </a:moveTo>
                  <a:cubicBezTo>
                    <a:pt x="7143" y="1048"/>
                    <a:pt x="7228" y="1137"/>
                    <a:pt x="7228" y="1227"/>
                  </a:cubicBezTo>
                  <a:cubicBezTo>
                    <a:pt x="7228" y="1334"/>
                    <a:pt x="7133" y="1430"/>
                    <a:pt x="7025" y="1430"/>
                  </a:cubicBezTo>
                  <a:lnTo>
                    <a:pt x="7002" y="1430"/>
                  </a:lnTo>
                  <a:cubicBezTo>
                    <a:pt x="6954" y="1382"/>
                    <a:pt x="6894" y="1334"/>
                    <a:pt x="6847" y="1287"/>
                  </a:cubicBezTo>
                  <a:lnTo>
                    <a:pt x="6847" y="1251"/>
                  </a:lnTo>
                  <a:cubicBezTo>
                    <a:pt x="6847" y="1144"/>
                    <a:pt x="6942" y="1049"/>
                    <a:pt x="7049" y="1049"/>
                  </a:cubicBezTo>
                  <a:cubicBezTo>
                    <a:pt x="7054" y="1048"/>
                    <a:pt x="7059" y="1048"/>
                    <a:pt x="7064" y="1048"/>
                  </a:cubicBezTo>
                  <a:close/>
                  <a:moveTo>
                    <a:pt x="7025" y="334"/>
                  </a:moveTo>
                  <a:cubicBezTo>
                    <a:pt x="7514" y="334"/>
                    <a:pt x="7918" y="739"/>
                    <a:pt x="7918" y="1227"/>
                  </a:cubicBezTo>
                  <a:cubicBezTo>
                    <a:pt x="7918" y="1549"/>
                    <a:pt x="7764" y="1846"/>
                    <a:pt x="7490" y="1989"/>
                  </a:cubicBezTo>
                  <a:cubicBezTo>
                    <a:pt x="7418" y="1882"/>
                    <a:pt x="7335" y="1787"/>
                    <a:pt x="7252" y="1692"/>
                  </a:cubicBezTo>
                  <a:cubicBezTo>
                    <a:pt x="7418" y="1608"/>
                    <a:pt x="7537" y="1430"/>
                    <a:pt x="7537" y="1227"/>
                  </a:cubicBezTo>
                  <a:cubicBezTo>
                    <a:pt x="7537" y="953"/>
                    <a:pt x="7299" y="715"/>
                    <a:pt x="7013" y="715"/>
                  </a:cubicBezTo>
                  <a:cubicBezTo>
                    <a:pt x="6787" y="715"/>
                    <a:pt x="6609" y="846"/>
                    <a:pt x="6537" y="1037"/>
                  </a:cubicBezTo>
                  <a:cubicBezTo>
                    <a:pt x="6430" y="965"/>
                    <a:pt x="6323" y="906"/>
                    <a:pt x="6204" y="834"/>
                  </a:cubicBezTo>
                  <a:cubicBezTo>
                    <a:pt x="6371" y="537"/>
                    <a:pt x="6692" y="334"/>
                    <a:pt x="7025" y="334"/>
                  </a:cubicBezTo>
                  <a:close/>
                  <a:moveTo>
                    <a:pt x="1727" y="334"/>
                  </a:moveTo>
                  <a:cubicBezTo>
                    <a:pt x="2072" y="334"/>
                    <a:pt x="2382" y="537"/>
                    <a:pt x="2537" y="846"/>
                  </a:cubicBezTo>
                  <a:cubicBezTo>
                    <a:pt x="2430" y="906"/>
                    <a:pt x="2310" y="977"/>
                    <a:pt x="2203" y="1049"/>
                  </a:cubicBezTo>
                  <a:cubicBezTo>
                    <a:pt x="2132" y="858"/>
                    <a:pt x="1941" y="727"/>
                    <a:pt x="1727" y="727"/>
                  </a:cubicBezTo>
                  <a:cubicBezTo>
                    <a:pt x="1441" y="727"/>
                    <a:pt x="1215" y="965"/>
                    <a:pt x="1215" y="1239"/>
                  </a:cubicBezTo>
                  <a:cubicBezTo>
                    <a:pt x="1215" y="1453"/>
                    <a:pt x="1334" y="1620"/>
                    <a:pt x="1489" y="1704"/>
                  </a:cubicBezTo>
                  <a:cubicBezTo>
                    <a:pt x="1406" y="1799"/>
                    <a:pt x="1334" y="1906"/>
                    <a:pt x="1251" y="2001"/>
                  </a:cubicBezTo>
                  <a:cubicBezTo>
                    <a:pt x="1001" y="1823"/>
                    <a:pt x="834" y="1549"/>
                    <a:pt x="834" y="1227"/>
                  </a:cubicBezTo>
                  <a:cubicBezTo>
                    <a:pt x="834" y="739"/>
                    <a:pt x="1239" y="334"/>
                    <a:pt x="1727" y="334"/>
                  </a:cubicBezTo>
                  <a:close/>
                  <a:moveTo>
                    <a:pt x="4382" y="691"/>
                  </a:moveTo>
                  <a:cubicBezTo>
                    <a:pt x="6287" y="691"/>
                    <a:pt x="7835" y="2239"/>
                    <a:pt x="7835" y="4144"/>
                  </a:cubicBezTo>
                  <a:cubicBezTo>
                    <a:pt x="7847" y="6049"/>
                    <a:pt x="6287" y="7597"/>
                    <a:pt x="4382" y="7597"/>
                  </a:cubicBezTo>
                  <a:cubicBezTo>
                    <a:pt x="2477" y="7597"/>
                    <a:pt x="929" y="6049"/>
                    <a:pt x="929" y="4144"/>
                  </a:cubicBezTo>
                  <a:cubicBezTo>
                    <a:pt x="929" y="2239"/>
                    <a:pt x="2477" y="691"/>
                    <a:pt x="4382" y="691"/>
                  </a:cubicBezTo>
                  <a:close/>
                  <a:moveTo>
                    <a:pt x="1739" y="1"/>
                  </a:moveTo>
                  <a:cubicBezTo>
                    <a:pt x="1072" y="1"/>
                    <a:pt x="525" y="549"/>
                    <a:pt x="525" y="1215"/>
                  </a:cubicBezTo>
                  <a:cubicBezTo>
                    <a:pt x="525" y="1644"/>
                    <a:pt x="751" y="2037"/>
                    <a:pt x="1108" y="2263"/>
                  </a:cubicBezTo>
                  <a:cubicBezTo>
                    <a:pt x="786" y="2811"/>
                    <a:pt x="608" y="3454"/>
                    <a:pt x="608" y="4132"/>
                  </a:cubicBezTo>
                  <a:cubicBezTo>
                    <a:pt x="608" y="5621"/>
                    <a:pt x="1477" y="6918"/>
                    <a:pt x="2739" y="7538"/>
                  </a:cubicBezTo>
                  <a:lnTo>
                    <a:pt x="882" y="8097"/>
                  </a:lnTo>
                  <a:cubicBezTo>
                    <a:pt x="358" y="8240"/>
                    <a:pt x="1" y="8728"/>
                    <a:pt x="1" y="9264"/>
                  </a:cubicBezTo>
                  <a:lnTo>
                    <a:pt x="1" y="11133"/>
                  </a:lnTo>
                  <a:cubicBezTo>
                    <a:pt x="1" y="11217"/>
                    <a:pt x="72" y="11288"/>
                    <a:pt x="167" y="11288"/>
                  </a:cubicBezTo>
                  <a:cubicBezTo>
                    <a:pt x="251" y="11288"/>
                    <a:pt x="334" y="11217"/>
                    <a:pt x="334" y="11133"/>
                  </a:cubicBezTo>
                  <a:lnTo>
                    <a:pt x="334" y="9264"/>
                  </a:lnTo>
                  <a:cubicBezTo>
                    <a:pt x="334" y="8871"/>
                    <a:pt x="596" y="8526"/>
                    <a:pt x="965" y="8407"/>
                  </a:cubicBezTo>
                  <a:lnTo>
                    <a:pt x="2834" y="7859"/>
                  </a:lnTo>
                  <a:cubicBezTo>
                    <a:pt x="2930" y="7823"/>
                    <a:pt x="3025" y="7764"/>
                    <a:pt x="3108" y="7692"/>
                  </a:cubicBezTo>
                  <a:cubicBezTo>
                    <a:pt x="3513" y="7835"/>
                    <a:pt x="3965" y="7919"/>
                    <a:pt x="4406" y="7919"/>
                  </a:cubicBezTo>
                  <a:cubicBezTo>
                    <a:pt x="4858" y="7919"/>
                    <a:pt x="5299" y="7835"/>
                    <a:pt x="5704" y="7692"/>
                  </a:cubicBezTo>
                  <a:cubicBezTo>
                    <a:pt x="5775" y="7764"/>
                    <a:pt x="5882" y="7811"/>
                    <a:pt x="5990" y="7859"/>
                  </a:cubicBezTo>
                  <a:lnTo>
                    <a:pt x="7847" y="8407"/>
                  </a:lnTo>
                  <a:cubicBezTo>
                    <a:pt x="8216" y="8514"/>
                    <a:pt x="8490" y="8871"/>
                    <a:pt x="8490" y="9264"/>
                  </a:cubicBezTo>
                  <a:lnTo>
                    <a:pt x="8490" y="11133"/>
                  </a:lnTo>
                  <a:cubicBezTo>
                    <a:pt x="8490" y="11217"/>
                    <a:pt x="8561" y="11288"/>
                    <a:pt x="8645" y="11288"/>
                  </a:cubicBezTo>
                  <a:cubicBezTo>
                    <a:pt x="8740" y="11288"/>
                    <a:pt x="8811" y="11217"/>
                    <a:pt x="8811" y="11133"/>
                  </a:cubicBezTo>
                  <a:lnTo>
                    <a:pt x="8811" y="9264"/>
                  </a:lnTo>
                  <a:cubicBezTo>
                    <a:pt x="8787" y="8728"/>
                    <a:pt x="8430" y="8252"/>
                    <a:pt x="7906" y="8097"/>
                  </a:cubicBezTo>
                  <a:lnTo>
                    <a:pt x="6049" y="7538"/>
                  </a:lnTo>
                  <a:cubicBezTo>
                    <a:pt x="7299" y="6918"/>
                    <a:pt x="8180" y="5633"/>
                    <a:pt x="8180" y="4132"/>
                  </a:cubicBezTo>
                  <a:cubicBezTo>
                    <a:pt x="8180" y="3454"/>
                    <a:pt x="7990" y="2811"/>
                    <a:pt x="7680" y="2263"/>
                  </a:cubicBezTo>
                  <a:cubicBezTo>
                    <a:pt x="8037" y="2037"/>
                    <a:pt x="8264" y="1644"/>
                    <a:pt x="8264" y="1215"/>
                  </a:cubicBezTo>
                  <a:cubicBezTo>
                    <a:pt x="8264" y="549"/>
                    <a:pt x="7716" y="1"/>
                    <a:pt x="7049" y="1"/>
                  </a:cubicBezTo>
                  <a:cubicBezTo>
                    <a:pt x="6573" y="1"/>
                    <a:pt x="6156" y="263"/>
                    <a:pt x="5942" y="680"/>
                  </a:cubicBezTo>
                  <a:cubicBezTo>
                    <a:pt x="5466" y="477"/>
                    <a:pt x="4942" y="358"/>
                    <a:pt x="4394" y="358"/>
                  </a:cubicBezTo>
                  <a:cubicBezTo>
                    <a:pt x="3846" y="358"/>
                    <a:pt x="3323" y="477"/>
                    <a:pt x="2846" y="680"/>
                  </a:cubicBezTo>
                  <a:cubicBezTo>
                    <a:pt x="2632" y="263"/>
                    <a:pt x="2215" y="1"/>
                    <a:pt x="1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2" name="Google Shape;7722;p80"/>
            <p:cNvSpPr/>
            <p:nvPr/>
          </p:nvSpPr>
          <p:spPr>
            <a:xfrm>
              <a:off x="5895797" y="2075427"/>
              <a:ext cx="21891" cy="10581"/>
            </a:xfrm>
            <a:custGeom>
              <a:avLst/>
              <a:gdLst/>
              <a:ahLst/>
              <a:cxnLst/>
              <a:rect l="l" t="t" r="r" b="b"/>
              <a:pathLst>
                <a:path w="691" h="334" extrusionOk="0">
                  <a:moveTo>
                    <a:pt x="167" y="0"/>
                  </a:moveTo>
                  <a:cubicBezTo>
                    <a:pt x="84" y="0"/>
                    <a:pt x="0" y="72"/>
                    <a:pt x="0" y="167"/>
                  </a:cubicBezTo>
                  <a:cubicBezTo>
                    <a:pt x="0" y="251"/>
                    <a:pt x="84" y="334"/>
                    <a:pt x="167" y="334"/>
                  </a:cubicBezTo>
                  <a:lnTo>
                    <a:pt x="524" y="334"/>
                  </a:lnTo>
                  <a:cubicBezTo>
                    <a:pt x="619" y="334"/>
                    <a:pt x="691" y="251"/>
                    <a:pt x="691" y="167"/>
                  </a:cubicBezTo>
                  <a:cubicBezTo>
                    <a:pt x="691" y="72"/>
                    <a:pt x="619"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3" name="Google Shape;7723;p80"/>
            <p:cNvSpPr/>
            <p:nvPr/>
          </p:nvSpPr>
          <p:spPr>
            <a:xfrm>
              <a:off x="5962927" y="2075427"/>
              <a:ext cx="21542" cy="10581"/>
            </a:xfrm>
            <a:custGeom>
              <a:avLst/>
              <a:gdLst/>
              <a:ahLst/>
              <a:cxnLst/>
              <a:rect l="l" t="t" r="r" b="b"/>
              <a:pathLst>
                <a:path w="680" h="334" extrusionOk="0">
                  <a:moveTo>
                    <a:pt x="155" y="0"/>
                  </a:moveTo>
                  <a:cubicBezTo>
                    <a:pt x="72" y="0"/>
                    <a:pt x="1" y="72"/>
                    <a:pt x="1" y="167"/>
                  </a:cubicBezTo>
                  <a:cubicBezTo>
                    <a:pt x="1" y="251"/>
                    <a:pt x="72" y="334"/>
                    <a:pt x="155" y="334"/>
                  </a:cubicBezTo>
                  <a:lnTo>
                    <a:pt x="513" y="334"/>
                  </a:lnTo>
                  <a:cubicBezTo>
                    <a:pt x="608" y="334"/>
                    <a:pt x="679" y="251"/>
                    <a:pt x="679" y="167"/>
                  </a:cubicBezTo>
                  <a:cubicBezTo>
                    <a:pt x="679" y="72"/>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4" name="Google Shape;7724;p80"/>
            <p:cNvSpPr/>
            <p:nvPr/>
          </p:nvSpPr>
          <p:spPr>
            <a:xfrm>
              <a:off x="5845615" y="2282868"/>
              <a:ext cx="10233" cy="43813"/>
            </a:xfrm>
            <a:custGeom>
              <a:avLst/>
              <a:gdLst/>
              <a:ahLst/>
              <a:cxnLst/>
              <a:rect l="l" t="t" r="r" b="b"/>
              <a:pathLst>
                <a:path w="323" h="1383" extrusionOk="0">
                  <a:moveTo>
                    <a:pt x="155" y="1"/>
                  </a:moveTo>
                  <a:cubicBezTo>
                    <a:pt x="72" y="1"/>
                    <a:pt x="1" y="72"/>
                    <a:pt x="1" y="168"/>
                  </a:cubicBezTo>
                  <a:lnTo>
                    <a:pt x="1" y="1227"/>
                  </a:lnTo>
                  <a:cubicBezTo>
                    <a:pt x="1" y="1311"/>
                    <a:pt x="72" y="1382"/>
                    <a:pt x="155" y="1382"/>
                  </a:cubicBezTo>
                  <a:cubicBezTo>
                    <a:pt x="251" y="1382"/>
                    <a:pt x="322" y="1311"/>
                    <a:pt x="322" y="1227"/>
                  </a:cubicBezTo>
                  <a:lnTo>
                    <a:pt x="322" y="168"/>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5" name="Google Shape;7725;p80"/>
            <p:cNvSpPr/>
            <p:nvPr/>
          </p:nvSpPr>
          <p:spPr>
            <a:xfrm>
              <a:off x="6024798" y="2282868"/>
              <a:ext cx="10201" cy="43813"/>
            </a:xfrm>
            <a:custGeom>
              <a:avLst/>
              <a:gdLst/>
              <a:ahLst/>
              <a:cxnLst/>
              <a:rect l="l" t="t" r="r" b="b"/>
              <a:pathLst>
                <a:path w="322" h="1383" extrusionOk="0">
                  <a:moveTo>
                    <a:pt x="155" y="1"/>
                  </a:moveTo>
                  <a:cubicBezTo>
                    <a:pt x="72" y="1"/>
                    <a:pt x="0" y="72"/>
                    <a:pt x="0" y="168"/>
                  </a:cubicBezTo>
                  <a:lnTo>
                    <a:pt x="0" y="1227"/>
                  </a:lnTo>
                  <a:cubicBezTo>
                    <a:pt x="0" y="1311"/>
                    <a:pt x="72" y="1382"/>
                    <a:pt x="155" y="1382"/>
                  </a:cubicBezTo>
                  <a:cubicBezTo>
                    <a:pt x="250" y="1382"/>
                    <a:pt x="322" y="1311"/>
                    <a:pt x="322" y="1227"/>
                  </a:cubicBezTo>
                  <a:lnTo>
                    <a:pt x="322" y="168"/>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6" name="Google Shape;7726;p80"/>
            <p:cNvSpPr/>
            <p:nvPr/>
          </p:nvSpPr>
          <p:spPr>
            <a:xfrm>
              <a:off x="5868267" y="2260248"/>
              <a:ext cx="144112" cy="66591"/>
            </a:xfrm>
            <a:custGeom>
              <a:avLst/>
              <a:gdLst/>
              <a:ahLst/>
              <a:cxnLst/>
              <a:rect l="l" t="t" r="r" b="b"/>
              <a:pathLst>
                <a:path w="4549" h="2102" extrusionOk="0">
                  <a:moveTo>
                    <a:pt x="2274" y="1"/>
                  </a:moveTo>
                  <a:cubicBezTo>
                    <a:pt x="1715" y="1"/>
                    <a:pt x="1203" y="191"/>
                    <a:pt x="786" y="548"/>
                  </a:cubicBezTo>
                  <a:cubicBezTo>
                    <a:pt x="381" y="894"/>
                    <a:pt x="95" y="1382"/>
                    <a:pt x="12" y="1906"/>
                  </a:cubicBezTo>
                  <a:cubicBezTo>
                    <a:pt x="0" y="2001"/>
                    <a:pt x="48" y="2084"/>
                    <a:pt x="143" y="2096"/>
                  </a:cubicBezTo>
                  <a:cubicBezTo>
                    <a:pt x="155" y="2100"/>
                    <a:pt x="168" y="2101"/>
                    <a:pt x="181" y="2101"/>
                  </a:cubicBezTo>
                  <a:cubicBezTo>
                    <a:pt x="253" y="2101"/>
                    <a:pt x="323" y="2046"/>
                    <a:pt x="333" y="1965"/>
                  </a:cubicBezTo>
                  <a:cubicBezTo>
                    <a:pt x="500" y="1024"/>
                    <a:pt x="1310" y="334"/>
                    <a:pt x="2262" y="334"/>
                  </a:cubicBezTo>
                  <a:cubicBezTo>
                    <a:pt x="3215" y="334"/>
                    <a:pt x="4024" y="1013"/>
                    <a:pt x="4179" y="1965"/>
                  </a:cubicBezTo>
                  <a:cubicBezTo>
                    <a:pt x="4191" y="2036"/>
                    <a:pt x="4263" y="2096"/>
                    <a:pt x="4346" y="2096"/>
                  </a:cubicBezTo>
                  <a:lnTo>
                    <a:pt x="4370" y="2096"/>
                  </a:lnTo>
                  <a:cubicBezTo>
                    <a:pt x="4489" y="2084"/>
                    <a:pt x="4548" y="2001"/>
                    <a:pt x="4536" y="1906"/>
                  </a:cubicBezTo>
                  <a:cubicBezTo>
                    <a:pt x="4441" y="1382"/>
                    <a:pt x="4179" y="894"/>
                    <a:pt x="3762" y="548"/>
                  </a:cubicBezTo>
                  <a:cubicBezTo>
                    <a:pt x="3346" y="191"/>
                    <a:pt x="2822" y="1"/>
                    <a:pt x="2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7" name="Google Shape;7727;p80"/>
            <p:cNvSpPr/>
            <p:nvPr/>
          </p:nvSpPr>
          <p:spPr>
            <a:xfrm>
              <a:off x="5890126" y="2013556"/>
              <a:ext cx="10581" cy="10613"/>
            </a:xfrm>
            <a:custGeom>
              <a:avLst/>
              <a:gdLst/>
              <a:ahLst/>
              <a:cxnLst/>
              <a:rect l="l" t="t" r="r" b="b"/>
              <a:pathLst>
                <a:path w="334" h="335" extrusionOk="0">
                  <a:moveTo>
                    <a:pt x="167" y="1"/>
                  </a:moveTo>
                  <a:cubicBezTo>
                    <a:pt x="84" y="1"/>
                    <a:pt x="1" y="84"/>
                    <a:pt x="1" y="168"/>
                  </a:cubicBezTo>
                  <a:cubicBezTo>
                    <a:pt x="1" y="263"/>
                    <a:pt x="84" y="334"/>
                    <a:pt x="167" y="334"/>
                  </a:cubicBezTo>
                  <a:cubicBezTo>
                    <a:pt x="251" y="334"/>
                    <a:pt x="334" y="263"/>
                    <a:pt x="334" y="168"/>
                  </a:cubicBezTo>
                  <a:cubicBezTo>
                    <a:pt x="334" y="84"/>
                    <a:pt x="26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8" name="Google Shape;7728;p80"/>
            <p:cNvSpPr/>
            <p:nvPr/>
          </p:nvSpPr>
          <p:spPr>
            <a:xfrm>
              <a:off x="5979907" y="2013556"/>
              <a:ext cx="10201" cy="10613"/>
            </a:xfrm>
            <a:custGeom>
              <a:avLst/>
              <a:gdLst/>
              <a:ahLst/>
              <a:cxnLst/>
              <a:rect l="l" t="t" r="r" b="b"/>
              <a:pathLst>
                <a:path w="322" h="335" extrusionOk="0">
                  <a:moveTo>
                    <a:pt x="167" y="1"/>
                  </a:moveTo>
                  <a:cubicBezTo>
                    <a:pt x="72" y="1"/>
                    <a:pt x="0" y="84"/>
                    <a:pt x="0" y="168"/>
                  </a:cubicBezTo>
                  <a:cubicBezTo>
                    <a:pt x="0" y="263"/>
                    <a:pt x="72" y="334"/>
                    <a:pt x="167" y="334"/>
                  </a:cubicBezTo>
                  <a:cubicBezTo>
                    <a:pt x="250" y="334"/>
                    <a:pt x="322" y="263"/>
                    <a:pt x="322" y="168"/>
                  </a:cubicBez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9" name="Google Shape;7729;p80"/>
            <p:cNvSpPr/>
            <p:nvPr/>
          </p:nvSpPr>
          <p:spPr>
            <a:xfrm>
              <a:off x="5861455" y="2002247"/>
              <a:ext cx="127892" cy="155454"/>
            </a:xfrm>
            <a:custGeom>
              <a:avLst/>
              <a:gdLst/>
              <a:ahLst/>
              <a:cxnLst/>
              <a:rect l="l" t="t" r="r" b="b"/>
              <a:pathLst>
                <a:path w="4037" h="4907" extrusionOk="0">
                  <a:moveTo>
                    <a:pt x="2489" y="346"/>
                  </a:moveTo>
                  <a:cubicBezTo>
                    <a:pt x="2596" y="346"/>
                    <a:pt x="2680" y="441"/>
                    <a:pt x="2680" y="536"/>
                  </a:cubicBezTo>
                  <a:cubicBezTo>
                    <a:pt x="2680" y="644"/>
                    <a:pt x="2596" y="739"/>
                    <a:pt x="2489" y="739"/>
                  </a:cubicBezTo>
                  <a:cubicBezTo>
                    <a:pt x="2382" y="739"/>
                    <a:pt x="2299" y="644"/>
                    <a:pt x="2299" y="536"/>
                  </a:cubicBezTo>
                  <a:cubicBezTo>
                    <a:pt x="2311" y="441"/>
                    <a:pt x="2382" y="346"/>
                    <a:pt x="2489" y="346"/>
                  </a:cubicBezTo>
                  <a:close/>
                  <a:moveTo>
                    <a:pt x="2954" y="715"/>
                  </a:moveTo>
                  <a:cubicBezTo>
                    <a:pt x="3084" y="775"/>
                    <a:pt x="3192" y="894"/>
                    <a:pt x="3192" y="1060"/>
                  </a:cubicBezTo>
                  <a:cubicBezTo>
                    <a:pt x="3204" y="1275"/>
                    <a:pt x="3037" y="1429"/>
                    <a:pt x="2846" y="1429"/>
                  </a:cubicBezTo>
                  <a:lnTo>
                    <a:pt x="2132" y="1429"/>
                  </a:lnTo>
                  <a:cubicBezTo>
                    <a:pt x="1918" y="1429"/>
                    <a:pt x="1763" y="1275"/>
                    <a:pt x="1763" y="1060"/>
                  </a:cubicBezTo>
                  <a:cubicBezTo>
                    <a:pt x="1763" y="917"/>
                    <a:pt x="1858" y="775"/>
                    <a:pt x="2001" y="715"/>
                  </a:cubicBezTo>
                  <a:cubicBezTo>
                    <a:pt x="2072" y="917"/>
                    <a:pt x="2263" y="1048"/>
                    <a:pt x="2477" y="1048"/>
                  </a:cubicBezTo>
                  <a:cubicBezTo>
                    <a:pt x="2692" y="1048"/>
                    <a:pt x="2870" y="917"/>
                    <a:pt x="2954" y="715"/>
                  </a:cubicBezTo>
                  <a:close/>
                  <a:moveTo>
                    <a:pt x="2501" y="1"/>
                  </a:moveTo>
                  <a:cubicBezTo>
                    <a:pt x="2263" y="1"/>
                    <a:pt x="2072" y="155"/>
                    <a:pt x="2013" y="370"/>
                  </a:cubicBezTo>
                  <a:cubicBezTo>
                    <a:pt x="1703" y="429"/>
                    <a:pt x="1453" y="715"/>
                    <a:pt x="1453" y="1060"/>
                  </a:cubicBezTo>
                  <a:lnTo>
                    <a:pt x="1453" y="1132"/>
                  </a:lnTo>
                  <a:cubicBezTo>
                    <a:pt x="1203" y="1251"/>
                    <a:pt x="965" y="1418"/>
                    <a:pt x="763" y="1632"/>
                  </a:cubicBezTo>
                  <a:cubicBezTo>
                    <a:pt x="346" y="2049"/>
                    <a:pt x="84" y="2596"/>
                    <a:pt x="48" y="3192"/>
                  </a:cubicBezTo>
                  <a:cubicBezTo>
                    <a:pt x="1" y="3763"/>
                    <a:pt x="167" y="4346"/>
                    <a:pt x="501" y="4823"/>
                  </a:cubicBezTo>
                  <a:cubicBezTo>
                    <a:pt x="537" y="4870"/>
                    <a:pt x="596" y="4906"/>
                    <a:pt x="644" y="4906"/>
                  </a:cubicBezTo>
                  <a:cubicBezTo>
                    <a:pt x="668" y="4906"/>
                    <a:pt x="715" y="4882"/>
                    <a:pt x="739" y="4870"/>
                  </a:cubicBezTo>
                  <a:cubicBezTo>
                    <a:pt x="822" y="4811"/>
                    <a:pt x="834" y="4704"/>
                    <a:pt x="775" y="4632"/>
                  </a:cubicBezTo>
                  <a:cubicBezTo>
                    <a:pt x="477" y="4227"/>
                    <a:pt x="334" y="3727"/>
                    <a:pt x="370" y="3215"/>
                  </a:cubicBezTo>
                  <a:cubicBezTo>
                    <a:pt x="406" y="2715"/>
                    <a:pt x="632" y="2227"/>
                    <a:pt x="1001" y="1858"/>
                  </a:cubicBezTo>
                  <a:cubicBezTo>
                    <a:pt x="1156" y="1703"/>
                    <a:pt x="1358" y="1548"/>
                    <a:pt x="1584" y="1465"/>
                  </a:cubicBezTo>
                  <a:cubicBezTo>
                    <a:pt x="1703" y="1656"/>
                    <a:pt x="1918" y="1775"/>
                    <a:pt x="2156" y="1775"/>
                  </a:cubicBezTo>
                  <a:lnTo>
                    <a:pt x="2870" y="1775"/>
                  </a:lnTo>
                  <a:cubicBezTo>
                    <a:pt x="3108" y="1775"/>
                    <a:pt x="3335" y="1656"/>
                    <a:pt x="3454" y="1465"/>
                  </a:cubicBezTo>
                  <a:cubicBezTo>
                    <a:pt x="3573" y="1525"/>
                    <a:pt x="3680" y="1584"/>
                    <a:pt x="3787" y="1656"/>
                  </a:cubicBezTo>
                  <a:cubicBezTo>
                    <a:pt x="3811" y="1668"/>
                    <a:pt x="3846" y="1679"/>
                    <a:pt x="3882" y="1679"/>
                  </a:cubicBezTo>
                  <a:cubicBezTo>
                    <a:pt x="3930" y="1679"/>
                    <a:pt x="3989" y="1656"/>
                    <a:pt x="4025" y="1608"/>
                  </a:cubicBezTo>
                  <a:cubicBezTo>
                    <a:pt x="4037" y="1537"/>
                    <a:pt x="4013" y="1429"/>
                    <a:pt x="3942" y="1370"/>
                  </a:cubicBezTo>
                  <a:cubicBezTo>
                    <a:pt x="3811" y="1287"/>
                    <a:pt x="3680" y="1191"/>
                    <a:pt x="3537" y="1132"/>
                  </a:cubicBezTo>
                  <a:lnTo>
                    <a:pt x="3537" y="1060"/>
                  </a:lnTo>
                  <a:cubicBezTo>
                    <a:pt x="3537" y="739"/>
                    <a:pt x="3311" y="453"/>
                    <a:pt x="2989" y="370"/>
                  </a:cubicBezTo>
                  <a:cubicBezTo>
                    <a:pt x="2930" y="167"/>
                    <a:pt x="2727" y="1"/>
                    <a:pt x="2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0" name="Google Shape;7730;p80"/>
            <p:cNvSpPr/>
            <p:nvPr/>
          </p:nvSpPr>
          <p:spPr>
            <a:xfrm>
              <a:off x="5890886" y="2060633"/>
              <a:ext cx="128652" cy="127227"/>
            </a:xfrm>
            <a:custGeom>
              <a:avLst/>
              <a:gdLst/>
              <a:ahLst/>
              <a:cxnLst/>
              <a:rect l="l" t="t" r="r" b="b"/>
              <a:pathLst>
                <a:path w="4061" h="4016" extrusionOk="0">
                  <a:moveTo>
                    <a:pt x="3421" y="1"/>
                  </a:moveTo>
                  <a:cubicBezTo>
                    <a:pt x="3385" y="1"/>
                    <a:pt x="3346" y="13"/>
                    <a:pt x="3310" y="39"/>
                  </a:cubicBezTo>
                  <a:cubicBezTo>
                    <a:pt x="3239" y="98"/>
                    <a:pt x="3227" y="206"/>
                    <a:pt x="3287" y="277"/>
                  </a:cubicBezTo>
                  <a:cubicBezTo>
                    <a:pt x="3584" y="682"/>
                    <a:pt x="3727" y="1182"/>
                    <a:pt x="3691" y="1694"/>
                  </a:cubicBezTo>
                  <a:cubicBezTo>
                    <a:pt x="3656" y="2194"/>
                    <a:pt x="3429" y="2682"/>
                    <a:pt x="3060" y="3039"/>
                  </a:cubicBezTo>
                  <a:cubicBezTo>
                    <a:pt x="2703" y="3396"/>
                    <a:pt x="2215" y="3623"/>
                    <a:pt x="1703" y="3670"/>
                  </a:cubicBezTo>
                  <a:cubicBezTo>
                    <a:pt x="1665" y="3672"/>
                    <a:pt x="1626" y="3673"/>
                    <a:pt x="1588" y="3673"/>
                  </a:cubicBezTo>
                  <a:cubicBezTo>
                    <a:pt x="1125" y="3673"/>
                    <a:pt x="661" y="3540"/>
                    <a:pt x="298" y="3265"/>
                  </a:cubicBezTo>
                  <a:cubicBezTo>
                    <a:pt x="263" y="3241"/>
                    <a:pt x="227" y="3228"/>
                    <a:pt x="191" y="3228"/>
                  </a:cubicBezTo>
                  <a:cubicBezTo>
                    <a:pt x="142" y="3228"/>
                    <a:pt x="95" y="3253"/>
                    <a:pt x="60" y="3301"/>
                  </a:cubicBezTo>
                  <a:cubicBezTo>
                    <a:pt x="0" y="3373"/>
                    <a:pt x="12" y="3480"/>
                    <a:pt x="84" y="3539"/>
                  </a:cubicBezTo>
                  <a:cubicBezTo>
                    <a:pt x="501" y="3849"/>
                    <a:pt x="1024" y="4016"/>
                    <a:pt x="1548" y="4016"/>
                  </a:cubicBezTo>
                  <a:lnTo>
                    <a:pt x="1727" y="4016"/>
                  </a:lnTo>
                  <a:cubicBezTo>
                    <a:pt x="2322" y="3968"/>
                    <a:pt x="2870" y="3718"/>
                    <a:pt x="3287" y="3301"/>
                  </a:cubicBezTo>
                  <a:cubicBezTo>
                    <a:pt x="3703" y="2884"/>
                    <a:pt x="3953" y="2325"/>
                    <a:pt x="4001" y="1730"/>
                  </a:cubicBezTo>
                  <a:cubicBezTo>
                    <a:pt x="4060" y="1122"/>
                    <a:pt x="3894" y="539"/>
                    <a:pt x="3549" y="63"/>
                  </a:cubicBezTo>
                  <a:cubicBezTo>
                    <a:pt x="3515" y="22"/>
                    <a:pt x="3469" y="1"/>
                    <a:pt x="34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1" name="Google Shape;7731;p80"/>
            <p:cNvSpPr/>
            <p:nvPr/>
          </p:nvSpPr>
          <p:spPr>
            <a:xfrm>
              <a:off x="5910116" y="2122947"/>
              <a:ext cx="61142" cy="33232"/>
            </a:xfrm>
            <a:custGeom>
              <a:avLst/>
              <a:gdLst/>
              <a:ahLst/>
              <a:cxnLst/>
              <a:rect l="l" t="t" r="r" b="b"/>
              <a:pathLst>
                <a:path w="1930" h="1049" extrusionOk="0">
                  <a:moveTo>
                    <a:pt x="1560" y="346"/>
                  </a:moveTo>
                  <a:cubicBezTo>
                    <a:pt x="1477" y="560"/>
                    <a:pt x="1239" y="715"/>
                    <a:pt x="953" y="715"/>
                  </a:cubicBezTo>
                  <a:cubicBezTo>
                    <a:pt x="667" y="715"/>
                    <a:pt x="429" y="548"/>
                    <a:pt x="358" y="346"/>
                  </a:cubicBezTo>
                  <a:close/>
                  <a:moveTo>
                    <a:pt x="167" y="1"/>
                  </a:moveTo>
                  <a:cubicBezTo>
                    <a:pt x="72" y="1"/>
                    <a:pt x="1" y="84"/>
                    <a:pt x="1" y="167"/>
                  </a:cubicBezTo>
                  <a:cubicBezTo>
                    <a:pt x="1" y="644"/>
                    <a:pt x="429" y="1048"/>
                    <a:pt x="965" y="1048"/>
                  </a:cubicBezTo>
                  <a:cubicBezTo>
                    <a:pt x="1501" y="1048"/>
                    <a:pt x="1929" y="656"/>
                    <a:pt x="1929" y="167"/>
                  </a:cubicBezTo>
                  <a:cubicBezTo>
                    <a:pt x="1918" y="84"/>
                    <a:pt x="1846" y="1"/>
                    <a:pt x="17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32" name="Google Shape;7732;p80"/>
          <p:cNvGrpSpPr/>
          <p:nvPr/>
        </p:nvGrpSpPr>
        <p:grpSpPr>
          <a:xfrm>
            <a:off x="5352643" y="1969046"/>
            <a:ext cx="278404" cy="358364"/>
            <a:chOff x="5352643" y="1969046"/>
            <a:chExt cx="278404" cy="358364"/>
          </a:xfrm>
        </p:grpSpPr>
        <p:sp>
          <p:nvSpPr>
            <p:cNvPr id="7733" name="Google Shape;7733;p80"/>
            <p:cNvSpPr/>
            <p:nvPr/>
          </p:nvSpPr>
          <p:spPr>
            <a:xfrm>
              <a:off x="5352643" y="1969046"/>
              <a:ext cx="278404" cy="358364"/>
            </a:xfrm>
            <a:custGeom>
              <a:avLst/>
              <a:gdLst/>
              <a:ahLst/>
              <a:cxnLst/>
              <a:rect l="l" t="t" r="r" b="b"/>
              <a:pathLst>
                <a:path w="8788" h="11312" extrusionOk="0">
                  <a:moveTo>
                    <a:pt x="4882" y="453"/>
                  </a:moveTo>
                  <a:cubicBezTo>
                    <a:pt x="5418" y="739"/>
                    <a:pt x="5834" y="1430"/>
                    <a:pt x="5953" y="2299"/>
                  </a:cubicBezTo>
                  <a:lnTo>
                    <a:pt x="5239" y="2299"/>
                  </a:lnTo>
                  <a:cubicBezTo>
                    <a:pt x="5215" y="1632"/>
                    <a:pt x="5096" y="918"/>
                    <a:pt x="4882" y="453"/>
                  </a:cubicBezTo>
                  <a:close/>
                  <a:moveTo>
                    <a:pt x="5667" y="687"/>
                  </a:moveTo>
                  <a:lnTo>
                    <a:pt x="5667" y="687"/>
                  </a:lnTo>
                  <a:cubicBezTo>
                    <a:pt x="6245" y="1045"/>
                    <a:pt x="6669" y="1625"/>
                    <a:pt x="6811" y="2299"/>
                  </a:cubicBezTo>
                  <a:lnTo>
                    <a:pt x="6299" y="2299"/>
                  </a:lnTo>
                  <a:cubicBezTo>
                    <a:pt x="6227" y="1692"/>
                    <a:pt x="6013" y="1144"/>
                    <a:pt x="5691" y="727"/>
                  </a:cubicBezTo>
                  <a:cubicBezTo>
                    <a:pt x="5682" y="708"/>
                    <a:pt x="5680" y="697"/>
                    <a:pt x="5667" y="687"/>
                  </a:cubicBezTo>
                  <a:close/>
                  <a:moveTo>
                    <a:pt x="3894" y="477"/>
                  </a:moveTo>
                  <a:lnTo>
                    <a:pt x="3894" y="477"/>
                  </a:lnTo>
                  <a:cubicBezTo>
                    <a:pt x="3679" y="918"/>
                    <a:pt x="3572" y="1632"/>
                    <a:pt x="3524" y="2311"/>
                  </a:cubicBezTo>
                  <a:lnTo>
                    <a:pt x="2810" y="2311"/>
                  </a:lnTo>
                  <a:cubicBezTo>
                    <a:pt x="2810" y="2263"/>
                    <a:pt x="2834" y="2215"/>
                    <a:pt x="2846" y="2156"/>
                  </a:cubicBezTo>
                  <a:cubicBezTo>
                    <a:pt x="2858" y="2061"/>
                    <a:pt x="2798" y="1977"/>
                    <a:pt x="2715" y="1954"/>
                  </a:cubicBezTo>
                  <a:cubicBezTo>
                    <a:pt x="2707" y="1953"/>
                    <a:pt x="2699" y="1952"/>
                    <a:pt x="2691" y="1952"/>
                  </a:cubicBezTo>
                  <a:cubicBezTo>
                    <a:pt x="2606" y="1952"/>
                    <a:pt x="2534" y="2009"/>
                    <a:pt x="2512" y="2096"/>
                  </a:cubicBezTo>
                  <a:cubicBezTo>
                    <a:pt x="2501" y="2168"/>
                    <a:pt x="2489" y="2239"/>
                    <a:pt x="2489" y="2311"/>
                  </a:cubicBezTo>
                  <a:lnTo>
                    <a:pt x="1977" y="2311"/>
                  </a:lnTo>
                  <a:cubicBezTo>
                    <a:pt x="2108" y="1620"/>
                    <a:pt x="2512" y="1037"/>
                    <a:pt x="3096" y="691"/>
                  </a:cubicBezTo>
                  <a:lnTo>
                    <a:pt x="3096" y="691"/>
                  </a:lnTo>
                  <a:cubicBezTo>
                    <a:pt x="2953" y="870"/>
                    <a:pt x="2834" y="1096"/>
                    <a:pt x="2727" y="1346"/>
                  </a:cubicBezTo>
                  <a:cubicBezTo>
                    <a:pt x="2703" y="1442"/>
                    <a:pt x="2727" y="1525"/>
                    <a:pt x="2810" y="1573"/>
                  </a:cubicBezTo>
                  <a:cubicBezTo>
                    <a:pt x="2835" y="1582"/>
                    <a:pt x="2860" y="1586"/>
                    <a:pt x="2884" y="1586"/>
                  </a:cubicBezTo>
                  <a:cubicBezTo>
                    <a:pt x="2951" y="1586"/>
                    <a:pt x="3010" y="1551"/>
                    <a:pt x="3036" y="1489"/>
                  </a:cubicBezTo>
                  <a:cubicBezTo>
                    <a:pt x="3251" y="1013"/>
                    <a:pt x="3548" y="644"/>
                    <a:pt x="3894" y="477"/>
                  </a:cubicBezTo>
                  <a:close/>
                  <a:moveTo>
                    <a:pt x="4382" y="334"/>
                  </a:moveTo>
                  <a:cubicBezTo>
                    <a:pt x="4417" y="334"/>
                    <a:pt x="4560" y="441"/>
                    <a:pt x="4691" y="894"/>
                  </a:cubicBezTo>
                  <a:cubicBezTo>
                    <a:pt x="4810" y="1263"/>
                    <a:pt x="4882" y="1763"/>
                    <a:pt x="4918" y="2323"/>
                  </a:cubicBezTo>
                  <a:lnTo>
                    <a:pt x="3846" y="2323"/>
                  </a:lnTo>
                  <a:cubicBezTo>
                    <a:pt x="3870" y="1763"/>
                    <a:pt x="3941" y="1263"/>
                    <a:pt x="4060" y="894"/>
                  </a:cubicBezTo>
                  <a:cubicBezTo>
                    <a:pt x="4203" y="430"/>
                    <a:pt x="4334" y="334"/>
                    <a:pt x="4382" y="334"/>
                  </a:cubicBezTo>
                  <a:close/>
                  <a:moveTo>
                    <a:pt x="7025" y="2632"/>
                  </a:moveTo>
                  <a:cubicBezTo>
                    <a:pt x="7025" y="2632"/>
                    <a:pt x="7037" y="2632"/>
                    <a:pt x="7037" y="2644"/>
                  </a:cubicBezTo>
                  <a:lnTo>
                    <a:pt x="7037" y="3180"/>
                  </a:lnTo>
                  <a:lnTo>
                    <a:pt x="1715" y="3180"/>
                  </a:lnTo>
                  <a:lnTo>
                    <a:pt x="1715" y="2644"/>
                  </a:lnTo>
                  <a:cubicBezTo>
                    <a:pt x="1715" y="2644"/>
                    <a:pt x="1715" y="2632"/>
                    <a:pt x="1727" y="2632"/>
                  </a:cubicBezTo>
                  <a:close/>
                  <a:moveTo>
                    <a:pt x="1905" y="3525"/>
                  </a:moveTo>
                  <a:lnTo>
                    <a:pt x="1905" y="3716"/>
                  </a:lnTo>
                  <a:lnTo>
                    <a:pt x="1834" y="3716"/>
                  </a:lnTo>
                  <a:cubicBezTo>
                    <a:pt x="1810" y="3716"/>
                    <a:pt x="1762" y="3716"/>
                    <a:pt x="1715" y="3728"/>
                  </a:cubicBezTo>
                  <a:lnTo>
                    <a:pt x="1715" y="3525"/>
                  </a:lnTo>
                  <a:close/>
                  <a:moveTo>
                    <a:pt x="7049" y="3525"/>
                  </a:moveTo>
                  <a:lnTo>
                    <a:pt x="7049" y="3728"/>
                  </a:lnTo>
                  <a:cubicBezTo>
                    <a:pt x="7013" y="3728"/>
                    <a:pt x="6977" y="3716"/>
                    <a:pt x="6942" y="3716"/>
                  </a:cubicBezTo>
                  <a:lnTo>
                    <a:pt x="6846" y="3716"/>
                  </a:lnTo>
                  <a:lnTo>
                    <a:pt x="6846" y="3525"/>
                  </a:lnTo>
                  <a:close/>
                  <a:moveTo>
                    <a:pt x="1905" y="4049"/>
                  </a:moveTo>
                  <a:lnTo>
                    <a:pt x="1905" y="4585"/>
                  </a:lnTo>
                  <a:lnTo>
                    <a:pt x="1905" y="4597"/>
                  </a:lnTo>
                  <a:lnTo>
                    <a:pt x="1822" y="4597"/>
                  </a:lnTo>
                  <a:cubicBezTo>
                    <a:pt x="1750" y="4597"/>
                    <a:pt x="1667" y="4561"/>
                    <a:pt x="1608" y="4501"/>
                  </a:cubicBezTo>
                  <a:cubicBezTo>
                    <a:pt x="1548" y="4442"/>
                    <a:pt x="1536" y="4371"/>
                    <a:pt x="1536" y="4299"/>
                  </a:cubicBezTo>
                  <a:cubicBezTo>
                    <a:pt x="1548" y="4168"/>
                    <a:pt x="1691" y="4049"/>
                    <a:pt x="1834" y="4049"/>
                  </a:cubicBezTo>
                  <a:close/>
                  <a:moveTo>
                    <a:pt x="6953" y="4049"/>
                  </a:moveTo>
                  <a:cubicBezTo>
                    <a:pt x="7025" y="4049"/>
                    <a:pt x="7108" y="4073"/>
                    <a:pt x="7168" y="4132"/>
                  </a:cubicBezTo>
                  <a:cubicBezTo>
                    <a:pt x="7204" y="4192"/>
                    <a:pt x="7227" y="4263"/>
                    <a:pt x="7227" y="4359"/>
                  </a:cubicBezTo>
                  <a:cubicBezTo>
                    <a:pt x="7204" y="4490"/>
                    <a:pt x="7073" y="4609"/>
                    <a:pt x="6930" y="4609"/>
                  </a:cubicBezTo>
                  <a:lnTo>
                    <a:pt x="6846" y="4609"/>
                  </a:lnTo>
                  <a:lnTo>
                    <a:pt x="6846" y="4597"/>
                  </a:lnTo>
                  <a:lnTo>
                    <a:pt x="6846" y="4049"/>
                  </a:lnTo>
                  <a:close/>
                  <a:moveTo>
                    <a:pt x="6525" y="3525"/>
                  </a:moveTo>
                  <a:lnTo>
                    <a:pt x="6513" y="4049"/>
                  </a:lnTo>
                  <a:lnTo>
                    <a:pt x="5644" y="4644"/>
                  </a:lnTo>
                  <a:cubicBezTo>
                    <a:pt x="5559" y="4703"/>
                    <a:pt x="5463" y="4727"/>
                    <a:pt x="5363" y="4727"/>
                  </a:cubicBezTo>
                  <a:cubicBezTo>
                    <a:pt x="5322" y="4727"/>
                    <a:pt x="5281" y="4723"/>
                    <a:pt x="5239" y="4716"/>
                  </a:cubicBezTo>
                  <a:cubicBezTo>
                    <a:pt x="5108" y="4668"/>
                    <a:pt x="4989" y="4561"/>
                    <a:pt x="4929" y="4442"/>
                  </a:cubicBezTo>
                  <a:cubicBezTo>
                    <a:pt x="4846" y="4228"/>
                    <a:pt x="4620" y="4085"/>
                    <a:pt x="4382" y="4085"/>
                  </a:cubicBezTo>
                  <a:cubicBezTo>
                    <a:pt x="4144" y="4085"/>
                    <a:pt x="3917" y="4228"/>
                    <a:pt x="3834" y="4442"/>
                  </a:cubicBezTo>
                  <a:cubicBezTo>
                    <a:pt x="3775" y="4585"/>
                    <a:pt x="3655" y="4680"/>
                    <a:pt x="3513" y="4716"/>
                  </a:cubicBezTo>
                  <a:cubicBezTo>
                    <a:pt x="3473" y="4730"/>
                    <a:pt x="3431" y="4737"/>
                    <a:pt x="3390" y="4737"/>
                  </a:cubicBezTo>
                  <a:cubicBezTo>
                    <a:pt x="3296" y="4737"/>
                    <a:pt x="3202" y="4702"/>
                    <a:pt x="3120" y="4644"/>
                  </a:cubicBezTo>
                  <a:lnTo>
                    <a:pt x="2251" y="4049"/>
                  </a:lnTo>
                  <a:lnTo>
                    <a:pt x="2251" y="3525"/>
                  </a:lnTo>
                  <a:close/>
                  <a:moveTo>
                    <a:pt x="4382" y="4406"/>
                  </a:moveTo>
                  <a:cubicBezTo>
                    <a:pt x="4501" y="4406"/>
                    <a:pt x="4584" y="4466"/>
                    <a:pt x="4632" y="4561"/>
                  </a:cubicBezTo>
                  <a:cubicBezTo>
                    <a:pt x="4715" y="4787"/>
                    <a:pt x="4918" y="4954"/>
                    <a:pt x="5156" y="5025"/>
                  </a:cubicBezTo>
                  <a:cubicBezTo>
                    <a:pt x="5227" y="5037"/>
                    <a:pt x="5299" y="5061"/>
                    <a:pt x="5382" y="5061"/>
                  </a:cubicBezTo>
                  <a:cubicBezTo>
                    <a:pt x="5537" y="5061"/>
                    <a:pt x="5703" y="5013"/>
                    <a:pt x="5834" y="4906"/>
                  </a:cubicBezTo>
                  <a:lnTo>
                    <a:pt x="6501" y="4442"/>
                  </a:lnTo>
                  <a:lnTo>
                    <a:pt x="6501" y="4597"/>
                  </a:lnTo>
                  <a:cubicBezTo>
                    <a:pt x="6501" y="5775"/>
                    <a:pt x="5549" y="6728"/>
                    <a:pt x="4382" y="6728"/>
                  </a:cubicBezTo>
                  <a:cubicBezTo>
                    <a:pt x="3203" y="6728"/>
                    <a:pt x="2251" y="5775"/>
                    <a:pt x="2251" y="4597"/>
                  </a:cubicBezTo>
                  <a:lnTo>
                    <a:pt x="2251" y="4442"/>
                  </a:lnTo>
                  <a:lnTo>
                    <a:pt x="2917" y="4906"/>
                  </a:lnTo>
                  <a:cubicBezTo>
                    <a:pt x="3070" y="5000"/>
                    <a:pt x="3235" y="5051"/>
                    <a:pt x="3403" y="5051"/>
                  </a:cubicBezTo>
                  <a:cubicBezTo>
                    <a:pt x="3471" y="5051"/>
                    <a:pt x="3539" y="5042"/>
                    <a:pt x="3608" y="5025"/>
                  </a:cubicBezTo>
                  <a:cubicBezTo>
                    <a:pt x="3846" y="4954"/>
                    <a:pt x="4036" y="4787"/>
                    <a:pt x="4120" y="4561"/>
                  </a:cubicBezTo>
                  <a:cubicBezTo>
                    <a:pt x="4167" y="4478"/>
                    <a:pt x="4263" y="4406"/>
                    <a:pt x="4382" y="4406"/>
                  </a:cubicBezTo>
                  <a:close/>
                  <a:moveTo>
                    <a:pt x="2977" y="7228"/>
                  </a:moveTo>
                  <a:lnTo>
                    <a:pt x="2977" y="7561"/>
                  </a:lnTo>
                  <a:cubicBezTo>
                    <a:pt x="2977" y="7704"/>
                    <a:pt x="2893" y="7835"/>
                    <a:pt x="2739" y="7895"/>
                  </a:cubicBezTo>
                  <a:lnTo>
                    <a:pt x="2358" y="7645"/>
                  </a:lnTo>
                  <a:cubicBezTo>
                    <a:pt x="2251" y="7573"/>
                    <a:pt x="2239" y="7466"/>
                    <a:pt x="2262" y="7395"/>
                  </a:cubicBezTo>
                  <a:cubicBezTo>
                    <a:pt x="2298" y="7323"/>
                    <a:pt x="2358" y="7228"/>
                    <a:pt x="2477" y="7228"/>
                  </a:cubicBezTo>
                  <a:close/>
                  <a:moveTo>
                    <a:pt x="6275" y="7228"/>
                  </a:moveTo>
                  <a:cubicBezTo>
                    <a:pt x="6382" y="7228"/>
                    <a:pt x="6465" y="7323"/>
                    <a:pt x="6477" y="7395"/>
                  </a:cubicBezTo>
                  <a:cubicBezTo>
                    <a:pt x="6513" y="7466"/>
                    <a:pt x="6489" y="7573"/>
                    <a:pt x="6394" y="7645"/>
                  </a:cubicBezTo>
                  <a:lnTo>
                    <a:pt x="6001" y="7895"/>
                  </a:lnTo>
                  <a:cubicBezTo>
                    <a:pt x="5882" y="7835"/>
                    <a:pt x="5775" y="7704"/>
                    <a:pt x="5775" y="7561"/>
                  </a:cubicBezTo>
                  <a:lnTo>
                    <a:pt x="5775" y="7228"/>
                  </a:lnTo>
                  <a:close/>
                  <a:moveTo>
                    <a:pt x="2977" y="6704"/>
                  </a:moveTo>
                  <a:lnTo>
                    <a:pt x="2977" y="6907"/>
                  </a:lnTo>
                  <a:lnTo>
                    <a:pt x="2489" y="6907"/>
                  </a:lnTo>
                  <a:cubicBezTo>
                    <a:pt x="2239" y="6907"/>
                    <a:pt x="2024" y="7049"/>
                    <a:pt x="1953" y="7288"/>
                  </a:cubicBezTo>
                  <a:cubicBezTo>
                    <a:pt x="1881" y="7526"/>
                    <a:pt x="1965" y="7764"/>
                    <a:pt x="2179" y="7919"/>
                  </a:cubicBezTo>
                  <a:lnTo>
                    <a:pt x="4167" y="9240"/>
                  </a:lnTo>
                  <a:cubicBezTo>
                    <a:pt x="4036" y="9300"/>
                    <a:pt x="3929" y="9419"/>
                    <a:pt x="3894" y="9550"/>
                  </a:cubicBezTo>
                  <a:lnTo>
                    <a:pt x="3501" y="9550"/>
                  </a:lnTo>
                  <a:cubicBezTo>
                    <a:pt x="2429" y="9550"/>
                    <a:pt x="1548" y="8669"/>
                    <a:pt x="1548" y="7597"/>
                  </a:cubicBezTo>
                  <a:cubicBezTo>
                    <a:pt x="1548" y="7109"/>
                    <a:pt x="1953" y="6704"/>
                    <a:pt x="2441" y="6704"/>
                  </a:cubicBezTo>
                  <a:close/>
                  <a:moveTo>
                    <a:pt x="6311" y="6728"/>
                  </a:moveTo>
                  <a:cubicBezTo>
                    <a:pt x="6811" y="6728"/>
                    <a:pt x="7204" y="7121"/>
                    <a:pt x="7204" y="7621"/>
                  </a:cubicBezTo>
                  <a:cubicBezTo>
                    <a:pt x="7227" y="8669"/>
                    <a:pt x="6346" y="9550"/>
                    <a:pt x="5263" y="9550"/>
                  </a:cubicBezTo>
                  <a:lnTo>
                    <a:pt x="4870" y="9550"/>
                  </a:lnTo>
                  <a:cubicBezTo>
                    <a:pt x="4822" y="9419"/>
                    <a:pt x="4727" y="9300"/>
                    <a:pt x="4584" y="9240"/>
                  </a:cubicBezTo>
                  <a:lnTo>
                    <a:pt x="5168" y="8847"/>
                  </a:lnTo>
                  <a:cubicBezTo>
                    <a:pt x="5239" y="8812"/>
                    <a:pt x="5263" y="8704"/>
                    <a:pt x="5215" y="8633"/>
                  </a:cubicBezTo>
                  <a:cubicBezTo>
                    <a:pt x="5186" y="8582"/>
                    <a:pt x="5134" y="8557"/>
                    <a:pt x="5082" y="8557"/>
                  </a:cubicBezTo>
                  <a:cubicBezTo>
                    <a:pt x="5049" y="8557"/>
                    <a:pt x="5016" y="8567"/>
                    <a:pt x="4989" y="8585"/>
                  </a:cubicBezTo>
                  <a:lnTo>
                    <a:pt x="4382" y="9002"/>
                  </a:lnTo>
                  <a:lnTo>
                    <a:pt x="3036" y="8109"/>
                  </a:lnTo>
                  <a:cubicBezTo>
                    <a:pt x="3203" y="7978"/>
                    <a:pt x="3310" y="7776"/>
                    <a:pt x="3310" y="7561"/>
                  </a:cubicBezTo>
                  <a:lnTo>
                    <a:pt x="3310" y="6811"/>
                  </a:lnTo>
                  <a:cubicBezTo>
                    <a:pt x="3632" y="6978"/>
                    <a:pt x="3989" y="7061"/>
                    <a:pt x="4382" y="7061"/>
                  </a:cubicBezTo>
                  <a:cubicBezTo>
                    <a:pt x="4763" y="7061"/>
                    <a:pt x="5120" y="6978"/>
                    <a:pt x="5453" y="6811"/>
                  </a:cubicBezTo>
                  <a:lnTo>
                    <a:pt x="5453" y="7561"/>
                  </a:lnTo>
                  <a:cubicBezTo>
                    <a:pt x="5453" y="7764"/>
                    <a:pt x="5560" y="7978"/>
                    <a:pt x="5715" y="8109"/>
                  </a:cubicBezTo>
                  <a:lnTo>
                    <a:pt x="5620" y="8181"/>
                  </a:lnTo>
                  <a:cubicBezTo>
                    <a:pt x="5537" y="8228"/>
                    <a:pt x="5525" y="8335"/>
                    <a:pt x="5572" y="8407"/>
                  </a:cubicBezTo>
                  <a:cubicBezTo>
                    <a:pt x="5596" y="8454"/>
                    <a:pt x="5656" y="8478"/>
                    <a:pt x="5703" y="8478"/>
                  </a:cubicBezTo>
                  <a:cubicBezTo>
                    <a:pt x="5739" y="8478"/>
                    <a:pt x="5763" y="8466"/>
                    <a:pt x="5799" y="8454"/>
                  </a:cubicBezTo>
                  <a:lnTo>
                    <a:pt x="6584" y="7930"/>
                  </a:lnTo>
                  <a:cubicBezTo>
                    <a:pt x="6787" y="7800"/>
                    <a:pt x="6882" y="7538"/>
                    <a:pt x="6811" y="7299"/>
                  </a:cubicBezTo>
                  <a:cubicBezTo>
                    <a:pt x="6727" y="7061"/>
                    <a:pt x="6525" y="6918"/>
                    <a:pt x="6275" y="6918"/>
                  </a:cubicBezTo>
                  <a:lnTo>
                    <a:pt x="5775" y="6918"/>
                  </a:lnTo>
                  <a:lnTo>
                    <a:pt x="5775" y="6728"/>
                  </a:lnTo>
                  <a:close/>
                  <a:moveTo>
                    <a:pt x="4382" y="9526"/>
                  </a:moveTo>
                  <a:cubicBezTo>
                    <a:pt x="4489" y="9538"/>
                    <a:pt x="4572" y="9609"/>
                    <a:pt x="4572" y="9716"/>
                  </a:cubicBezTo>
                  <a:cubicBezTo>
                    <a:pt x="4572" y="9824"/>
                    <a:pt x="4489" y="9907"/>
                    <a:pt x="4382" y="9907"/>
                  </a:cubicBezTo>
                  <a:cubicBezTo>
                    <a:pt x="4275" y="9907"/>
                    <a:pt x="4191" y="9824"/>
                    <a:pt x="4191" y="9716"/>
                  </a:cubicBezTo>
                  <a:cubicBezTo>
                    <a:pt x="4191" y="9609"/>
                    <a:pt x="4275" y="9526"/>
                    <a:pt x="4382" y="9526"/>
                  </a:cubicBezTo>
                  <a:close/>
                  <a:moveTo>
                    <a:pt x="4406" y="1"/>
                  </a:moveTo>
                  <a:cubicBezTo>
                    <a:pt x="3727" y="1"/>
                    <a:pt x="3060" y="251"/>
                    <a:pt x="2548" y="691"/>
                  </a:cubicBezTo>
                  <a:cubicBezTo>
                    <a:pt x="2072" y="1108"/>
                    <a:pt x="1750" y="1692"/>
                    <a:pt x="1643" y="2323"/>
                  </a:cubicBezTo>
                  <a:cubicBezTo>
                    <a:pt x="1512" y="2358"/>
                    <a:pt x="1417" y="2501"/>
                    <a:pt x="1417" y="2644"/>
                  </a:cubicBezTo>
                  <a:lnTo>
                    <a:pt x="1417" y="3906"/>
                  </a:lnTo>
                  <a:cubicBezTo>
                    <a:pt x="1334" y="4001"/>
                    <a:pt x="1250" y="4132"/>
                    <a:pt x="1238" y="4263"/>
                  </a:cubicBezTo>
                  <a:cubicBezTo>
                    <a:pt x="1227" y="4442"/>
                    <a:pt x="1286" y="4609"/>
                    <a:pt x="1393" y="4740"/>
                  </a:cubicBezTo>
                  <a:cubicBezTo>
                    <a:pt x="1512" y="4882"/>
                    <a:pt x="1667" y="4942"/>
                    <a:pt x="1834" y="4942"/>
                  </a:cubicBezTo>
                  <a:lnTo>
                    <a:pt x="1953" y="4942"/>
                  </a:lnTo>
                  <a:cubicBezTo>
                    <a:pt x="2024" y="5502"/>
                    <a:pt x="2298" y="5990"/>
                    <a:pt x="2703" y="6383"/>
                  </a:cubicBezTo>
                  <a:lnTo>
                    <a:pt x="2465" y="6383"/>
                  </a:lnTo>
                  <a:cubicBezTo>
                    <a:pt x="1786" y="6383"/>
                    <a:pt x="1238" y="6930"/>
                    <a:pt x="1238" y="7597"/>
                  </a:cubicBezTo>
                  <a:cubicBezTo>
                    <a:pt x="1238" y="7859"/>
                    <a:pt x="1286" y="8097"/>
                    <a:pt x="1358" y="8311"/>
                  </a:cubicBezTo>
                  <a:lnTo>
                    <a:pt x="881" y="8454"/>
                  </a:lnTo>
                  <a:cubicBezTo>
                    <a:pt x="357" y="8597"/>
                    <a:pt x="0" y="9085"/>
                    <a:pt x="0" y="9621"/>
                  </a:cubicBezTo>
                  <a:lnTo>
                    <a:pt x="0" y="11133"/>
                  </a:lnTo>
                  <a:cubicBezTo>
                    <a:pt x="0" y="11217"/>
                    <a:pt x="84" y="11288"/>
                    <a:pt x="167" y="11288"/>
                  </a:cubicBezTo>
                  <a:cubicBezTo>
                    <a:pt x="250" y="11288"/>
                    <a:pt x="334" y="11217"/>
                    <a:pt x="334" y="11133"/>
                  </a:cubicBezTo>
                  <a:lnTo>
                    <a:pt x="334" y="9621"/>
                  </a:lnTo>
                  <a:cubicBezTo>
                    <a:pt x="334" y="9490"/>
                    <a:pt x="357" y="9359"/>
                    <a:pt x="417" y="9252"/>
                  </a:cubicBezTo>
                  <a:lnTo>
                    <a:pt x="1227" y="9955"/>
                  </a:lnTo>
                  <a:cubicBezTo>
                    <a:pt x="1346" y="10050"/>
                    <a:pt x="1417" y="10205"/>
                    <a:pt x="1417" y="10371"/>
                  </a:cubicBezTo>
                  <a:lnTo>
                    <a:pt x="1417" y="11145"/>
                  </a:lnTo>
                  <a:cubicBezTo>
                    <a:pt x="1417" y="11228"/>
                    <a:pt x="1489" y="11312"/>
                    <a:pt x="1584" y="11312"/>
                  </a:cubicBezTo>
                  <a:cubicBezTo>
                    <a:pt x="1667" y="11312"/>
                    <a:pt x="1739" y="11228"/>
                    <a:pt x="1739" y="11145"/>
                  </a:cubicBezTo>
                  <a:lnTo>
                    <a:pt x="1739" y="10359"/>
                  </a:lnTo>
                  <a:cubicBezTo>
                    <a:pt x="1739" y="10097"/>
                    <a:pt x="1643" y="9859"/>
                    <a:pt x="1441" y="9681"/>
                  </a:cubicBezTo>
                  <a:lnTo>
                    <a:pt x="607" y="8966"/>
                  </a:lnTo>
                  <a:cubicBezTo>
                    <a:pt x="715" y="8883"/>
                    <a:pt x="834" y="8812"/>
                    <a:pt x="965" y="8764"/>
                  </a:cubicBezTo>
                  <a:lnTo>
                    <a:pt x="1477" y="8609"/>
                  </a:lnTo>
                  <a:cubicBezTo>
                    <a:pt x="1846" y="9359"/>
                    <a:pt x="2620" y="9883"/>
                    <a:pt x="3513" y="9883"/>
                  </a:cubicBezTo>
                  <a:lnTo>
                    <a:pt x="3905" y="9883"/>
                  </a:lnTo>
                  <a:cubicBezTo>
                    <a:pt x="3941" y="10026"/>
                    <a:pt x="4084" y="10145"/>
                    <a:pt x="4227" y="10205"/>
                  </a:cubicBezTo>
                  <a:lnTo>
                    <a:pt x="4227" y="11133"/>
                  </a:lnTo>
                  <a:cubicBezTo>
                    <a:pt x="4227" y="11217"/>
                    <a:pt x="4298" y="11288"/>
                    <a:pt x="4394" y="11288"/>
                  </a:cubicBezTo>
                  <a:cubicBezTo>
                    <a:pt x="4477" y="11288"/>
                    <a:pt x="4560" y="11217"/>
                    <a:pt x="4560" y="11133"/>
                  </a:cubicBezTo>
                  <a:lnTo>
                    <a:pt x="4560" y="10205"/>
                  </a:lnTo>
                  <a:cubicBezTo>
                    <a:pt x="4703" y="10157"/>
                    <a:pt x="4822" y="10026"/>
                    <a:pt x="4882" y="9883"/>
                  </a:cubicBezTo>
                  <a:lnTo>
                    <a:pt x="5275" y="9883"/>
                  </a:lnTo>
                  <a:cubicBezTo>
                    <a:pt x="6168" y="9883"/>
                    <a:pt x="6942" y="9359"/>
                    <a:pt x="7311" y="8609"/>
                  </a:cubicBezTo>
                  <a:lnTo>
                    <a:pt x="7811" y="8764"/>
                  </a:lnTo>
                  <a:cubicBezTo>
                    <a:pt x="7954" y="8812"/>
                    <a:pt x="8085" y="8883"/>
                    <a:pt x="8168" y="8966"/>
                  </a:cubicBezTo>
                  <a:lnTo>
                    <a:pt x="7346" y="9681"/>
                  </a:lnTo>
                  <a:cubicBezTo>
                    <a:pt x="7144" y="9847"/>
                    <a:pt x="7049" y="10086"/>
                    <a:pt x="7049" y="10359"/>
                  </a:cubicBezTo>
                  <a:lnTo>
                    <a:pt x="7049" y="11133"/>
                  </a:lnTo>
                  <a:cubicBezTo>
                    <a:pt x="7049" y="11217"/>
                    <a:pt x="7120" y="11288"/>
                    <a:pt x="7204" y="11288"/>
                  </a:cubicBezTo>
                  <a:cubicBezTo>
                    <a:pt x="7299" y="11288"/>
                    <a:pt x="7370" y="11217"/>
                    <a:pt x="7370" y="11133"/>
                  </a:cubicBezTo>
                  <a:lnTo>
                    <a:pt x="7370" y="10359"/>
                  </a:lnTo>
                  <a:cubicBezTo>
                    <a:pt x="7370" y="10193"/>
                    <a:pt x="7442" y="10038"/>
                    <a:pt x="7561" y="9943"/>
                  </a:cubicBezTo>
                  <a:lnTo>
                    <a:pt x="8370" y="9240"/>
                  </a:lnTo>
                  <a:cubicBezTo>
                    <a:pt x="8430" y="9359"/>
                    <a:pt x="8454" y="9478"/>
                    <a:pt x="8454" y="9609"/>
                  </a:cubicBezTo>
                  <a:lnTo>
                    <a:pt x="8454" y="11109"/>
                  </a:lnTo>
                  <a:cubicBezTo>
                    <a:pt x="8454" y="11205"/>
                    <a:pt x="8525" y="11276"/>
                    <a:pt x="8620" y="11276"/>
                  </a:cubicBezTo>
                  <a:cubicBezTo>
                    <a:pt x="8704" y="11276"/>
                    <a:pt x="8787" y="11205"/>
                    <a:pt x="8787" y="11109"/>
                  </a:cubicBezTo>
                  <a:lnTo>
                    <a:pt x="8787" y="9609"/>
                  </a:lnTo>
                  <a:cubicBezTo>
                    <a:pt x="8787" y="9085"/>
                    <a:pt x="8430" y="8597"/>
                    <a:pt x="7906" y="8454"/>
                  </a:cubicBezTo>
                  <a:lnTo>
                    <a:pt x="7430" y="8311"/>
                  </a:lnTo>
                  <a:cubicBezTo>
                    <a:pt x="7501" y="8097"/>
                    <a:pt x="7549" y="7859"/>
                    <a:pt x="7549" y="7597"/>
                  </a:cubicBezTo>
                  <a:cubicBezTo>
                    <a:pt x="7549" y="6930"/>
                    <a:pt x="7001" y="6383"/>
                    <a:pt x="6322" y="6383"/>
                  </a:cubicBezTo>
                  <a:lnTo>
                    <a:pt x="6084" y="6383"/>
                  </a:lnTo>
                  <a:cubicBezTo>
                    <a:pt x="6477" y="6014"/>
                    <a:pt x="6751" y="5502"/>
                    <a:pt x="6834" y="4942"/>
                  </a:cubicBezTo>
                  <a:lnTo>
                    <a:pt x="6942" y="4942"/>
                  </a:lnTo>
                  <a:cubicBezTo>
                    <a:pt x="7263" y="4942"/>
                    <a:pt x="7537" y="4704"/>
                    <a:pt x="7561" y="4382"/>
                  </a:cubicBezTo>
                  <a:cubicBezTo>
                    <a:pt x="7573" y="4204"/>
                    <a:pt x="7525" y="4049"/>
                    <a:pt x="7418" y="3906"/>
                  </a:cubicBezTo>
                  <a:lnTo>
                    <a:pt x="7406" y="3894"/>
                  </a:lnTo>
                  <a:lnTo>
                    <a:pt x="7406" y="2644"/>
                  </a:lnTo>
                  <a:cubicBezTo>
                    <a:pt x="7406" y="2501"/>
                    <a:pt x="7311" y="2382"/>
                    <a:pt x="7180" y="2323"/>
                  </a:cubicBezTo>
                  <a:cubicBezTo>
                    <a:pt x="7073" y="1692"/>
                    <a:pt x="6751" y="1132"/>
                    <a:pt x="6275" y="691"/>
                  </a:cubicBezTo>
                  <a:cubicBezTo>
                    <a:pt x="5751" y="239"/>
                    <a:pt x="5096" y="1"/>
                    <a:pt x="4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4" name="Google Shape;7734;p80"/>
            <p:cNvSpPr/>
            <p:nvPr/>
          </p:nvSpPr>
          <p:spPr>
            <a:xfrm>
              <a:off x="5452593" y="2092408"/>
              <a:ext cx="10581" cy="16252"/>
            </a:xfrm>
            <a:custGeom>
              <a:avLst/>
              <a:gdLst/>
              <a:ahLst/>
              <a:cxnLst/>
              <a:rect l="l" t="t" r="r" b="b"/>
              <a:pathLst>
                <a:path w="334" h="513" extrusionOk="0">
                  <a:moveTo>
                    <a:pt x="167" y="0"/>
                  </a:moveTo>
                  <a:cubicBezTo>
                    <a:pt x="84" y="0"/>
                    <a:pt x="0" y="72"/>
                    <a:pt x="0" y="167"/>
                  </a:cubicBezTo>
                  <a:lnTo>
                    <a:pt x="0" y="346"/>
                  </a:lnTo>
                  <a:cubicBezTo>
                    <a:pt x="0" y="429"/>
                    <a:pt x="84" y="512"/>
                    <a:pt x="167" y="512"/>
                  </a:cubicBezTo>
                  <a:cubicBezTo>
                    <a:pt x="250" y="512"/>
                    <a:pt x="334" y="429"/>
                    <a:pt x="334" y="346"/>
                  </a:cubicBezTo>
                  <a:lnTo>
                    <a:pt x="334" y="167"/>
                  </a:ln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5" name="Google Shape;7735;p80"/>
            <p:cNvSpPr/>
            <p:nvPr/>
          </p:nvSpPr>
          <p:spPr>
            <a:xfrm>
              <a:off x="5519723" y="2092408"/>
              <a:ext cx="10233" cy="16252"/>
            </a:xfrm>
            <a:custGeom>
              <a:avLst/>
              <a:gdLst/>
              <a:ahLst/>
              <a:cxnLst/>
              <a:rect l="l" t="t" r="r" b="b"/>
              <a:pathLst>
                <a:path w="323" h="513" extrusionOk="0">
                  <a:moveTo>
                    <a:pt x="167" y="0"/>
                  </a:moveTo>
                  <a:cubicBezTo>
                    <a:pt x="72" y="0"/>
                    <a:pt x="1" y="72"/>
                    <a:pt x="1" y="167"/>
                  </a:cubicBezTo>
                  <a:lnTo>
                    <a:pt x="1" y="346"/>
                  </a:lnTo>
                  <a:cubicBezTo>
                    <a:pt x="1" y="429"/>
                    <a:pt x="72" y="512"/>
                    <a:pt x="167" y="512"/>
                  </a:cubicBezTo>
                  <a:cubicBezTo>
                    <a:pt x="251" y="512"/>
                    <a:pt x="322" y="429"/>
                    <a:pt x="322" y="346"/>
                  </a:cubicBezTo>
                  <a:lnTo>
                    <a:pt x="322" y="167"/>
                  </a:lnTo>
                  <a:cubicBezTo>
                    <a:pt x="322"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6" name="Google Shape;7736;p80"/>
            <p:cNvSpPr/>
            <p:nvPr/>
          </p:nvSpPr>
          <p:spPr>
            <a:xfrm>
              <a:off x="5474833" y="2137298"/>
              <a:ext cx="32852" cy="10201"/>
            </a:xfrm>
            <a:custGeom>
              <a:avLst/>
              <a:gdLst/>
              <a:ahLst/>
              <a:cxnLst/>
              <a:rect l="l" t="t" r="r" b="b"/>
              <a:pathLst>
                <a:path w="1037" h="322" extrusionOk="0">
                  <a:moveTo>
                    <a:pt x="168" y="0"/>
                  </a:moveTo>
                  <a:cubicBezTo>
                    <a:pt x="72" y="0"/>
                    <a:pt x="1" y="72"/>
                    <a:pt x="1" y="167"/>
                  </a:cubicBezTo>
                  <a:cubicBezTo>
                    <a:pt x="1" y="250"/>
                    <a:pt x="72" y="322"/>
                    <a:pt x="168" y="322"/>
                  </a:cubicBezTo>
                  <a:lnTo>
                    <a:pt x="882" y="322"/>
                  </a:lnTo>
                  <a:cubicBezTo>
                    <a:pt x="965" y="322"/>
                    <a:pt x="1037" y="250"/>
                    <a:pt x="1037" y="167"/>
                  </a:cubicBezTo>
                  <a:cubicBezTo>
                    <a:pt x="1037" y="72"/>
                    <a:pt x="965" y="0"/>
                    <a:pt x="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37" name="Google Shape;7737;p80"/>
          <p:cNvGrpSpPr/>
          <p:nvPr/>
        </p:nvGrpSpPr>
        <p:grpSpPr>
          <a:xfrm>
            <a:off x="4897750" y="1968317"/>
            <a:ext cx="279132" cy="358364"/>
            <a:chOff x="4897750" y="1968317"/>
            <a:chExt cx="279132" cy="358364"/>
          </a:xfrm>
        </p:grpSpPr>
        <p:sp>
          <p:nvSpPr>
            <p:cNvPr id="7738" name="Google Shape;7738;p80"/>
            <p:cNvSpPr/>
            <p:nvPr/>
          </p:nvSpPr>
          <p:spPr>
            <a:xfrm>
              <a:off x="4997700" y="2075427"/>
              <a:ext cx="10201" cy="16252"/>
            </a:xfrm>
            <a:custGeom>
              <a:avLst/>
              <a:gdLst/>
              <a:ahLst/>
              <a:cxnLst/>
              <a:rect l="l" t="t" r="r" b="b"/>
              <a:pathLst>
                <a:path w="322" h="513" extrusionOk="0">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9" name="Google Shape;7739;p80"/>
            <p:cNvSpPr/>
            <p:nvPr/>
          </p:nvSpPr>
          <p:spPr>
            <a:xfrm>
              <a:off x="5064830" y="2075427"/>
              <a:ext cx="10233" cy="16252"/>
            </a:xfrm>
            <a:custGeom>
              <a:avLst/>
              <a:gdLst/>
              <a:ahLst/>
              <a:cxnLst/>
              <a:rect l="l" t="t" r="r" b="b"/>
              <a:pathLst>
                <a:path w="323" h="513" extrusionOk="0">
                  <a:moveTo>
                    <a:pt x="156" y="0"/>
                  </a:moveTo>
                  <a:cubicBezTo>
                    <a:pt x="72" y="0"/>
                    <a:pt x="1" y="72"/>
                    <a:pt x="1" y="167"/>
                  </a:cubicBezTo>
                  <a:lnTo>
                    <a:pt x="1" y="346"/>
                  </a:lnTo>
                  <a:cubicBezTo>
                    <a:pt x="1" y="429"/>
                    <a:pt x="72" y="512"/>
                    <a:pt x="156" y="512"/>
                  </a:cubicBezTo>
                  <a:cubicBezTo>
                    <a:pt x="251" y="512"/>
                    <a:pt x="322" y="429"/>
                    <a:pt x="322" y="346"/>
                  </a:cubicBezTo>
                  <a:lnTo>
                    <a:pt x="322" y="167"/>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0" name="Google Shape;7740;p80"/>
            <p:cNvSpPr/>
            <p:nvPr/>
          </p:nvSpPr>
          <p:spPr>
            <a:xfrm>
              <a:off x="5013920" y="2115122"/>
              <a:ext cx="45302" cy="16157"/>
            </a:xfrm>
            <a:custGeom>
              <a:avLst/>
              <a:gdLst/>
              <a:ahLst/>
              <a:cxnLst/>
              <a:rect l="l" t="t" r="r" b="b"/>
              <a:pathLst>
                <a:path w="1430" h="510" extrusionOk="0">
                  <a:moveTo>
                    <a:pt x="183" y="1"/>
                  </a:moveTo>
                  <a:cubicBezTo>
                    <a:pt x="140" y="1"/>
                    <a:pt x="96" y="15"/>
                    <a:pt x="60" y="45"/>
                  </a:cubicBezTo>
                  <a:cubicBezTo>
                    <a:pt x="0" y="105"/>
                    <a:pt x="0" y="212"/>
                    <a:pt x="60" y="283"/>
                  </a:cubicBezTo>
                  <a:cubicBezTo>
                    <a:pt x="203" y="414"/>
                    <a:pt x="441" y="510"/>
                    <a:pt x="691" y="510"/>
                  </a:cubicBezTo>
                  <a:cubicBezTo>
                    <a:pt x="953" y="510"/>
                    <a:pt x="1203" y="414"/>
                    <a:pt x="1334" y="283"/>
                  </a:cubicBezTo>
                  <a:cubicBezTo>
                    <a:pt x="1429" y="212"/>
                    <a:pt x="1429" y="105"/>
                    <a:pt x="1370" y="45"/>
                  </a:cubicBezTo>
                  <a:cubicBezTo>
                    <a:pt x="1334" y="15"/>
                    <a:pt x="1292" y="1"/>
                    <a:pt x="1251" y="1"/>
                  </a:cubicBezTo>
                  <a:cubicBezTo>
                    <a:pt x="1209" y="1"/>
                    <a:pt x="1167" y="15"/>
                    <a:pt x="1132" y="45"/>
                  </a:cubicBezTo>
                  <a:cubicBezTo>
                    <a:pt x="1072" y="105"/>
                    <a:pt x="917" y="176"/>
                    <a:pt x="715" y="176"/>
                  </a:cubicBezTo>
                  <a:cubicBezTo>
                    <a:pt x="500" y="176"/>
                    <a:pt x="358" y="105"/>
                    <a:pt x="298" y="45"/>
                  </a:cubicBezTo>
                  <a:cubicBezTo>
                    <a:pt x="268" y="15"/>
                    <a:pt x="227" y="1"/>
                    <a:pt x="1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1" name="Google Shape;7741;p80"/>
            <p:cNvSpPr/>
            <p:nvPr/>
          </p:nvSpPr>
          <p:spPr>
            <a:xfrm>
              <a:off x="4897750" y="1968317"/>
              <a:ext cx="279132" cy="358364"/>
            </a:xfrm>
            <a:custGeom>
              <a:avLst/>
              <a:gdLst/>
              <a:ahLst/>
              <a:cxnLst/>
              <a:rect l="l" t="t" r="r" b="b"/>
              <a:pathLst>
                <a:path w="8811" h="11312" extrusionOk="0">
                  <a:moveTo>
                    <a:pt x="6108" y="357"/>
                  </a:moveTo>
                  <a:cubicBezTo>
                    <a:pt x="6263" y="357"/>
                    <a:pt x="6418" y="476"/>
                    <a:pt x="6465" y="643"/>
                  </a:cubicBezTo>
                  <a:lnTo>
                    <a:pt x="6668" y="1441"/>
                  </a:lnTo>
                  <a:lnTo>
                    <a:pt x="6180" y="1441"/>
                  </a:lnTo>
                  <a:cubicBezTo>
                    <a:pt x="6084" y="1441"/>
                    <a:pt x="6013" y="1524"/>
                    <a:pt x="6013" y="1607"/>
                  </a:cubicBezTo>
                  <a:cubicBezTo>
                    <a:pt x="6013" y="1703"/>
                    <a:pt x="6084" y="1774"/>
                    <a:pt x="6180" y="1774"/>
                  </a:cubicBezTo>
                  <a:lnTo>
                    <a:pt x="6763" y="1774"/>
                  </a:lnTo>
                  <a:lnTo>
                    <a:pt x="6846" y="2143"/>
                  </a:lnTo>
                  <a:lnTo>
                    <a:pt x="1965" y="2143"/>
                  </a:lnTo>
                  <a:lnTo>
                    <a:pt x="2024" y="1774"/>
                  </a:lnTo>
                  <a:lnTo>
                    <a:pt x="5430" y="1774"/>
                  </a:lnTo>
                  <a:cubicBezTo>
                    <a:pt x="5525" y="1774"/>
                    <a:pt x="5596" y="1703"/>
                    <a:pt x="5596" y="1607"/>
                  </a:cubicBezTo>
                  <a:cubicBezTo>
                    <a:pt x="5596" y="1524"/>
                    <a:pt x="5525" y="1441"/>
                    <a:pt x="5430" y="1441"/>
                  </a:cubicBezTo>
                  <a:lnTo>
                    <a:pt x="2120" y="1441"/>
                  </a:lnTo>
                  <a:lnTo>
                    <a:pt x="2322" y="643"/>
                  </a:lnTo>
                  <a:cubicBezTo>
                    <a:pt x="2370" y="476"/>
                    <a:pt x="2513" y="357"/>
                    <a:pt x="2679" y="357"/>
                  </a:cubicBezTo>
                  <a:close/>
                  <a:moveTo>
                    <a:pt x="2262" y="2477"/>
                  </a:moveTo>
                  <a:lnTo>
                    <a:pt x="2262" y="3012"/>
                  </a:lnTo>
                  <a:cubicBezTo>
                    <a:pt x="2262" y="3120"/>
                    <a:pt x="2179" y="3203"/>
                    <a:pt x="2072" y="3203"/>
                  </a:cubicBezTo>
                  <a:lnTo>
                    <a:pt x="1881" y="3203"/>
                  </a:lnTo>
                  <a:lnTo>
                    <a:pt x="1881" y="2477"/>
                  </a:lnTo>
                  <a:close/>
                  <a:moveTo>
                    <a:pt x="6858" y="2477"/>
                  </a:moveTo>
                  <a:lnTo>
                    <a:pt x="6858" y="3203"/>
                  </a:lnTo>
                  <a:lnTo>
                    <a:pt x="6668" y="3203"/>
                  </a:lnTo>
                  <a:cubicBezTo>
                    <a:pt x="6561" y="3203"/>
                    <a:pt x="6477" y="3108"/>
                    <a:pt x="6477" y="3012"/>
                  </a:cubicBezTo>
                  <a:lnTo>
                    <a:pt x="6477" y="2477"/>
                  </a:lnTo>
                  <a:close/>
                  <a:moveTo>
                    <a:pt x="6144" y="2489"/>
                  </a:moveTo>
                  <a:lnTo>
                    <a:pt x="6144" y="3024"/>
                  </a:lnTo>
                  <a:cubicBezTo>
                    <a:pt x="6144" y="3310"/>
                    <a:pt x="6382" y="3548"/>
                    <a:pt x="6668" y="3548"/>
                  </a:cubicBezTo>
                  <a:lnTo>
                    <a:pt x="6942" y="3548"/>
                  </a:lnTo>
                  <a:cubicBezTo>
                    <a:pt x="7013" y="3548"/>
                    <a:pt x="7085" y="3572"/>
                    <a:pt x="7144" y="3632"/>
                  </a:cubicBezTo>
                  <a:cubicBezTo>
                    <a:pt x="7204" y="3691"/>
                    <a:pt x="7215" y="3774"/>
                    <a:pt x="7215" y="3846"/>
                  </a:cubicBezTo>
                  <a:cubicBezTo>
                    <a:pt x="7204" y="3977"/>
                    <a:pt x="7073" y="4096"/>
                    <a:pt x="6918" y="4096"/>
                  </a:cubicBezTo>
                  <a:lnTo>
                    <a:pt x="6846" y="4096"/>
                  </a:lnTo>
                  <a:lnTo>
                    <a:pt x="6846" y="4084"/>
                  </a:lnTo>
                  <a:cubicBezTo>
                    <a:pt x="6846" y="3989"/>
                    <a:pt x="6775" y="3917"/>
                    <a:pt x="6680" y="3917"/>
                  </a:cubicBezTo>
                  <a:cubicBezTo>
                    <a:pt x="6596" y="3917"/>
                    <a:pt x="6525" y="3989"/>
                    <a:pt x="6525" y="4084"/>
                  </a:cubicBezTo>
                  <a:cubicBezTo>
                    <a:pt x="6525" y="5263"/>
                    <a:pt x="5572" y="6215"/>
                    <a:pt x="4394" y="6215"/>
                  </a:cubicBezTo>
                  <a:cubicBezTo>
                    <a:pt x="3203" y="6215"/>
                    <a:pt x="2251" y="5263"/>
                    <a:pt x="2251" y="4084"/>
                  </a:cubicBezTo>
                  <a:cubicBezTo>
                    <a:pt x="2251" y="3989"/>
                    <a:pt x="2179" y="3917"/>
                    <a:pt x="2084" y="3917"/>
                  </a:cubicBezTo>
                  <a:cubicBezTo>
                    <a:pt x="2001" y="3917"/>
                    <a:pt x="1917" y="3989"/>
                    <a:pt x="1917" y="4084"/>
                  </a:cubicBezTo>
                  <a:lnTo>
                    <a:pt x="1917" y="4096"/>
                  </a:lnTo>
                  <a:lnTo>
                    <a:pt x="1822" y="4096"/>
                  </a:lnTo>
                  <a:cubicBezTo>
                    <a:pt x="1739" y="4096"/>
                    <a:pt x="1667" y="4072"/>
                    <a:pt x="1608" y="4013"/>
                  </a:cubicBezTo>
                  <a:cubicBezTo>
                    <a:pt x="1548" y="3953"/>
                    <a:pt x="1536" y="3870"/>
                    <a:pt x="1536" y="3798"/>
                  </a:cubicBezTo>
                  <a:cubicBezTo>
                    <a:pt x="1548" y="3667"/>
                    <a:pt x="1679" y="3548"/>
                    <a:pt x="1834" y="3548"/>
                  </a:cubicBezTo>
                  <a:lnTo>
                    <a:pt x="2072" y="3548"/>
                  </a:lnTo>
                  <a:cubicBezTo>
                    <a:pt x="2358" y="3548"/>
                    <a:pt x="2584" y="3310"/>
                    <a:pt x="2584" y="3024"/>
                  </a:cubicBezTo>
                  <a:lnTo>
                    <a:pt x="2584" y="2489"/>
                  </a:lnTo>
                  <a:close/>
                  <a:moveTo>
                    <a:pt x="2989" y="6894"/>
                  </a:moveTo>
                  <a:cubicBezTo>
                    <a:pt x="3013" y="6894"/>
                    <a:pt x="3024" y="6894"/>
                    <a:pt x="3036" y="6906"/>
                  </a:cubicBezTo>
                  <a:cubicBezTo>
                    <a:pt x="3227" y="7120"/>
                    <a:pt x="3513" y="7263"/>
                    <a:pt x="3858" y="7358"/>
                  </a:cubicBezTo>
                  <a:lnTo>
                    <a:pt x="3858" y="7370"/>
                  </a:lnTo>
                  <a:lnTo>
                    <a:pt x="3858" y="8120"/>
                  </a:lnTo>
                  <a:cubicBezTo>
                    <a:pt x="3334" y="8025"/>
                    <a:pt x="2858" y="7799"/>
                    <a:pt x="2536" y="7465"/>
                  </a:cubicBezTo>
                  <a:lnTo>
                    <a:pt x="2929" y="6918"/>
                  </a:lnTo>
                  <a:cubicBezTo>
                    <a:pt x="2953" y="6906"/>
                    <a:pt x="2965" y="6894"/>
                    <a:pt x="2989" y="6894"/>
                  </a:cubicBezTo>
                  <a:close/>
                  <a:moveTo>
                    <a:pt x="5763" y="6894"/>
                  </a:moveTo>
                  <a:cubicBezTo>
                    <a:pt x="5775" y="6894"/>
                    <a:pt x="5799" y="6906"/>
                    <a:pt x="5822" y="6918"/>
                  </a:cubicBezTo>
                  <a:lnTo>
                    <a:pt x="6227" y="7465"/>
                  </a:lnTo>
                  <a:cubicBezTo>
                    <a:pt x="5894" y="7799"/>
                    <a:pt x="5418" y="8025"/>
                    <a:pt x="4894" y="8120"/>
                  </a:cubicBezTo>
                  <a:lnTo>
                    <a:pt x="4894" y="7370"/>
                  </a:lnTo>
                  <a:lnTo>
                    <a:pt x="4894" y="7358"/>
                  </a:lnTo>
                  <a:cubicBezTo>
                    <a:pt x="5239" y="7263"/>
                    <a:pt x="5525" y="7120"/>
                    <a:pt x="5715" y="6906"/>
                  </a:cubicBezTo>
                  <a:cubicBezTo>
                    <a:pt x="5727" y="6894"/>
                    <a:pt x="5751" y="6894"/>
                    <a:pt x="5763" y="6894"/>
                  </a:cubicBezTo>
                  <a:close/>
                  <a:moveTo>
                    <a:pt x="5465" y="6299"/>
                  </a:moveTo>
                  <a:lnTo>
                    <a:pt x="5465" y="6727"/>
                  </a:lnTo>
                  <a:cubicBezTo>
                    <a:pt x="5310" y="6882"/>
                    <a:pt x="5096" y="6989"/>
                    <a:pt x="4834" y="7049"/>
                  </a:cubicBezTo>
                  <a:cubicBezTo>
                    <a:pt x="4668" y="7084"/>
                    <a:pt x="4572" y="7227"/>
                    <a:pt x="4572" y="7370"/>
                  </a:cubicBezTo>
                  <a:lnTo>
                    <a:pt x="4572" y="8144"/>
                  </a:lnTo>
                  <a:cubicBezTo>
                    <a:pt x="4513" y="8150"/>
                    <a:pt x="4450" y="8153"/>
                    <a:pt x="4388" y="8153"/>
                  </a:cubicBezTo>
                  <a:cubicBezTo>
                    <a:pt x="4325" y="8153"/>
                    <a:pt x="4263" y="8150"/>
                    <a:pt x="4203" y="8144"/>
                  </a:cubicBezTo>
                  <a:lnTo>
                    <a:pt x="4203" y="7370"/>
                  </a:lnTo>
                  <a:cubicBezTo>
                    <a:pt x="4203" y="7203"/>
                    <a:pt x="4096" y="7072"/>
                    <a:pt x="3941" y="7049"/>
                  </a:cubicBezTo>
                  <a:cubicBezTo>
                    <a:pt x="3691" y="6989"/>
                    <a:pt x="3465" y="6870"/>
                    <a:pt x="3322" y="6727"/>
                  </a:cubicBezTo>
                  <a:lnTo>
                    <a:pt x="3322" y="6299"/>
                  </a:lnTo>
                  <a:cubicBezTo>
                    <a:pt x="3644" y="6465"/>
                    <a:pt x="4001" y="6549"/>
                    <a:pt x="4394" y="6549"/>
                  </a:cubicBezTo>
                  <a:cubicBezTo>
                    <a:pt x="4775" y="6549"/>
                    <a:pt x="5132" y="6465"/>
                    <a:pt x="5465" y="6299"/>
                  </a:cubicBezTo>
                  <a:close/>
                  <a:moveTo>
                    <a:pt x="2691" y="0"/>
                  </a:moveTo>
                  <a:cubicBezTo>
                    <a:pt x="2382" y="0"/>
                    <a:pt x="2096" y="226"/>
                    <a:pt x="2024" y="524"/>
                  </a:cubicBezTo>
                  <a:lnTo>
                    <a:pt x="1596" y="2250"/>
                  </a:lnTo>
                  <a:lnTo>
                    <a:pt x="1596" y="2298"/>
                  </a:lnTo>
                  <a:lnTo>
                    <a:pt x="1596" y="3251"/>
                  </a:lnTo>
                  <a:cubicBezTo>
                    <a:pt x="1393" y="3334"/>
                    <a:pt x="1262" y="3512"/>
                    <a:pt x="1239" y="3727"/>
                  </a:cubicBezTo>
                  <a:cubicBezTo>
                    <a:pt x="1215" y="3905"/>
                    <a:pt x="1274" y="4072"/>
                    <a:pt x="1381" y="4203"/>
                  </a:cubicBezTo>
                  <a:cubicBezTo>
                    <a:pt x="1500" y="4334"/>
                    <a:pt x="1667" y="4394"/>
                    <a:pt x="1834" y="4394"/>
                  </a:cubicBezTo>
                  <a:lnTo>
                    <a:pt x="1953" y="4394"/>
                  </a:lnTo>
                  <a:cubicBezTo>
                    <a:pt x="2048" y="5096"/>
                    <a:pt x="2441" y="5691"/>
                    <a:pt x="2989" y="6072"/>
                  </a:cubicBezTo>
                  <a:lnTo>
                    <a:pt x="2989" y="6537"/>
                  </a:lnTo>
                  <a:cubicBezTo>
                    <a:pt x="2870" y="6537"/>
                    <a:pt x="2763" y="6596"/>
                    <a:pt x="2691" y="6703"/>
                  </a:cubicBezTo>
                  <a:lnTo>
                    <a:pt x="2215" y="7346"/>
                  </a:lnTo>
                  <a:lnTo>
                    <a:pt x="881" y="7739"/>
                  </a:lnTo>
                  <a:cubicBezTo>
                    <a:pt x="357" y="7894"/>
                    <a:pt x="0" y="8382"/>
                    <a:pt x="0" y="8918"/>
                  </a:cubicBezTo>
                  <a:lnTo>
                    <a:pt x="0" y="11132"/>
                  </a:lnTo>
                  <a:cubicBezTo>
                    <a:pt x="0" y="11228"/>
                    <a:pt x="72" y="11299"/>
                    <a:pt x="167" y="11299"/>
                  </a:cubicBezTo>
                  <a:cubicBezTo>
                    <a:pt x="250" y="11299"/>
                    <a:pt x="322" y="11228"/>
                    <a:pt x="322" y="11132"/>
                  </a:cubicBezTo>
                  <a:lnTo>
                    <a:pt x="322" y="8918"/>
                  </a:lnTo>
                  <a:cubicBezTo>
                    <a:pt x="322" y="8513"/>
                    <a:pt x="596" y="8180"/>
                    <a:pt x="965" y="8061"/>
                  </a:cubicBezTo>
                  <a:lnTo>
                    <a:pt x="2322" y="7656"/>
                  </a:lnTo>
                  <a:cubicBezTo>
                    <a:pt x="2501" y="7846"/>
                    <a:pt x="2727" y="8001"/>
                    <a:pt x="2977" y="8132"/>
                  </a:cubicBezTo>
                  <a:lnTo>
                    <a:pt x="2286" y="8132"/>
                  </a:lnTo>
                  <a:cubicBezTo>
                    <a:pt x="1810" y="8132"/>
                    <a:pt x="1417" y="8513"/>
                    <a:pt x="1417" y="9001"/>
                  </a:cubicBezTo>
                  <a:cubicBezTo>
                    <a:pt x="1417" y="9096"/>
                    <a:pt x="1489" y="9168"/>
                    <a:pt x="1572" y="9168"/>
                  </a:cubicBezTo>
                  <a:cubicBezTo>
                    <a:pt x="1667" y="9168"/>
                    <a:pt x="1739" y="9096"/>
                    <a:pt x="1739" y="9001"/>
                  </a:cubicBezTo>
                  <a:cubicBezTo>
                    <a:pt x="1739" y="8704"/>
                    <a:pt x="1977" y="8465"/>
                    <a:pt x="2274" y="8465"/>
                  </a:cubicBezTo>
                  <a:lnTo>
                    <a:pt x="4406" y="8465"/>
                  </a:lnTo>
                  <a:cubicBezTo>
                    <a:pt x="5239" y="8465"/>
                    <a:pt x="6001" y="8168"/>
                    <a:pt x="6489" y="7668"/>
                  </a:cubicBezTo>
                  <a:lnTo>
                    <a:pt x="7847" y="8073"/>
                  </a:lnTo>
                  <a:cubicBezTo>
                    <a:pt x="8216" y="8168"/>
                    <a:pt x="8478" y="8537"/>
                    <a:pt x="8478" y="8930"/>
                  </a:cubicBezTo>
                  <a:lnTo>
                    <a:pt x="8478" y="11144"/>
                  </a:lnTo>
                  <a:cubicBezTo>
                    <a:pt x="8478" y="11240"/>
                    <a:pt x="8561" y="11311"/>
                    <a:pt x="8644" y="11311"/>
                  </a:cubicBezTo>
                  <a:cubicBezTo>
                    <a:pt x="8739" y="11311"/>
                    <a:pt x="8811" y="11240"/>
                    <a:pt x="8811" y="11144"/>
                  </a:cubicBezTo>
                  <a:lnTo>
                    <a:pt x="8811" y="8930"/>
                  </a:lnTo>
                  <a:cubicBezTo>
                    <a:pt x="8787" y="8394"/>
                    <a:pt x="8430" y="7918"/>
                    <a:pt x="7906" y="7775"/>
                  </a:cubicBezTo>
                  <a:lnTo>
                    <a:pt x="6561" y="7370"/>
                  </a:lnTo>
                  <a:lnTo>
                    <a:pt x="6084" y="6727"/>
                  </a:lnTo>
                  <a:cubicBezTo>
                    <a:pt x="6013" y="6644"/>
                    <a:pt x="5906" y="6584"/>
                    <a:pt x="5787" y="6572"/>
                  </a:cubicBezTo>
                  <a:lnTo>
                    <a:pt x="5787" y="6108"/>
                  </a:lnTo>
                  <a:cubicBezTo>
                    <a:pt x="6346" y="5715"/>
                    <a:pt x="6727" y="5120"/>
                    <a:pt x="6834" y="4417"/>
                  </a:cubicBezTo>
                  <a:lnTo>
                    <a:pt x="6942" y="4417"/>
                  </a:lnTo>
                  <a:cubicBezTo>
                    <a:pt x="7263" y="4417"/>
                    <a:pt x="7537" y="4179"/>
                    <a:pt x="7561" y="3870"/>
                  </a:cubicBezTo>
                  <a:cubicBezTo>
                    <a:pt x="7573" y="3691"/>
                    <a:pt x="7513" y="3524"/>
                    <a:pt x="7418" y="3393"/>
                  </a:cubicBezTo>
                  <a:cubicBezTo>
                    <a:pt x="7346" y="3334"/>
                    <a:pt x="7299" y="3298"/>
                    <a:pt x="7215" y="3251"/>
                  </a:cubicBezTo>
                  <a:lnTo>
                    <a:pt x="7215" y="2298"/>
                  </a:lnTo>
                  <a:lnTo>
                    <a:pt x="7215" y="2250"/>
                  </a:lnTo>
                  <a:lnTo>
                    <a:pt x="6787" y="524"/>
                  </a:lnTo>
                  <a:cubicBezTo>
                    <a:pt x="6715" y="214"/>
                    <a:pt x="6430" y="0"/>
                    <a:pt x="6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2" name="Google Shape;7742;p80"/>
            <p:cNvSpPr/>
            <p:nvPr/>
          </p:nvSpPr>
          <p:spPr>
            <a:xfrm>
              <a:off x="4992030" y="2058827"/>
              <a:ext cx="21923" cy="10581"/>
            </a:xfrm>
            <a:custGeom>
              <a:avLst/>
              <a:gdLst/>
              <a:ahLst/>
              <a:cxnLst/>
              <a:rect l="l" t="t" r="r" b="b"/>
              <a:pathLst>
                <a:path w="692" h="334" extrusionOk="0">
                  <a:moveTo>
                    <a:pt x="168" y="1"/>
                  </a:moveTo>
                  <a:cubicBezTo>
                    <a:pt x="72" y="1"/>
                    <a:pt x="1" y="84"/>
                    <a:pt x="1" y="167"/>
                  </a:cubicBezTo>
                  <a:cubicBezTo>
                    <a:pt x="1" y="263"/>
                    <a:pt x="72" y="334"/>
                    <a:pt x="168" y="334"/>
                  </a:cubicBezTo>
                  <a:lnTo>
                    <a:pt x="525" y="334"/>
                  </a:lnTo>
                  <a:cubicBezTo>
                    <a:pt x="608" y="334"/>
                    <a:pt x="691" y="263"/>
                    <a:pt x="691" y="167"/>
                  </a:cubicBezTo>
                  <a:cubicBezTo>
                    <a:pt x="691" y="60"/>
                    <a:pt x="608"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3" name="Google Shape;7743;p80"/>
            <p:cNvSpPr/>
            <p:nvPr/>
          </p:nvSpPr>
          <p:spPr>
            <a:xfrm>
              <a:off x="5059191" y="2058827"/>
              <a:ext cx="21511" cy="10581"/>
            </a:xfrm>
            <a:custGeom>
              <a:avLst/>
              <a:gdLst/>
              <a:ahLst/>
              <a:cxnLst/>
              <a:rect l="l" t="t" r="r" b="b"/>
              <a:pathLst>
                <a:path w="679" h="334" extrusionOk="0">
                  <a:moveTo>
                    <a:pt x="155" y="1"/>
                  </a:moveTo>
                  <a:cubicBezTo>
                    <a:pt x="72" y="1"/>
                    <a:pt x="0" y="84"/>
                    <a:pt x="0" y="167"/>
                  </a:cubicBezTo>
                  <a:cubicBezTo>
                    <a:pt x="0" y="263"/>
                    <a:pt x="72" y="334"/>
                    <a:pt x="155" y="334"/>
                  </a:cubicBezTo>
                  <a:lnTo>
                    <a:pt x="512" y="334"/>
                  </a:lnTo>
                  <a:cubicBezTo>
                    <a:pt x="607" y="334"/>
                    <a:pt x="679" y="263"/>
                    <a:pt x="679" y="167"/>
                  </a:cubicBezTo>
                  <a:cubicBezTo>
                    <a:pt x="679" y="60"/>
                    <a:pt x="607"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4" name="Google Shape;7744;p80"/>
            <p:cNvSpPr/>
            <p:nvPr/>
          </p:nvSpPr>
          <p:spPr>
            <a:xfrm>
              <a:off x="4941500" y="2271558"/>
              <a:ext cx="10581" cy="55123"/>
            </a:xfrm>
            <a:custGeom>
              <a:avLst/>
              <a:gdLst/>
              <a:ahLst/>
              <a:cxnLst/>
              <a:rect l="l" t="t" r="r" b="b"/>
              <a:pathLst>
                <a:path w="334" h="1740" extrusionOk="0">
                  <a:moveTo>
                    <a:pt x="167" y="1"/>
                  </a:moveTo>
                  <a:cubicBezTo>
                    <a:pt x="84" y="1"/>
                    <a:pt x="0" y="72"/>
                    <a:pt x="0" y="167"/>
                  </a:cubicBezTo>
                  <a:lnTo>
                    <a:pt x="0" y="1584"/>
                  </a:lnTo>
                  <a:cubicBezTo>
                    <a:pt x="0" y="1668"/>
                    <a:pt x="84" y="1739"/>
                    <a:pt x="167" y="1739"/>
                  </a:cubicBezTo>
                  <a:cubicBezTo>
                    <a:pt x="250" y="1739"/>
                    <a:pt x="334" y="1668"/>
                    <a:pt x="334" y="1584"/>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5" name="Google Shape;7745;p80"/>
            <p:cNvSpPr/>
            <p:nvPr/>
          </p:nvSpPr>
          <p:spPr>
            <a:xfrm>
              <a:off x="4963739" y="2254578"/>
              <a:ext cx="10993" cy="10613"/>
            </a:xfrm>
            <a:custGeom>
              <a:avLst/>
              <a:gdLst/>
              <a:ahLst/>
              <a:cxnLst/>
              <a:rect l="l" t="t" r="r" b="b"/>
              <a:pathLst>
                <a:path w="347" h="335" extrusionOk="0">
                  <a:moveTo>
                    <a:pt x="168" y="1"/>
                  </a:moveTo>
                  <a:cubicBezTo>
                    <a:pt x="72" y="1"/>
                    <a:pt x="1" y="72"/>
                    <a:pt x="1" y="168"/>
                  </a:cubicBezTo>
                  <a:cubicBezTo>
                    <a:pt x="1" y="251"/>
                    <a:pt x="72" y="334"/>
                    <a:pt x="168" y="334"/>
                  </a:cubicBezTo>
                  <a:cubicBezTo>
                    <a:pt x="251" y="334"/>
                    <a:pt x="322" y="251"/>
                    <a:pt x="322" y="168"/>
                  </a:cubicBezTo>
                  <a:cubicBezTo>
                    <a:pt x="346"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6" name="Google Shape;7746;p80"/>
            <p:cNvSpPr/>
            <p:nvPr/>
          </p:nvSpPr>
          <p:spPr>
            <a:xfrm>
              <a:off x="5098791" y="2254578"/>
              <a:ext cx="10201" cy="10613"/>
            </a:xfrm>
            <a:custGeom>
              <a:avLst/>
              <a:gdLst/>
              <a:ahLst/>
              <a:cxnLst/>
              <a:rect l="l" t="t" r="r" b="b"/>
              <a:pathLst>
                <a:path w="322" h="335" extrusionOk="0">
                  <a:moveTo>
                    <a:pt x="155" y="1"/>
                  </a:moveTo>
                  <a:cubicBezTo>
                    <a:pt x="72" y="1"/>
                    <a:pt x="0" y="72"/>
                    <a:pt x="0" y="168"/>
                  </a:cubicBezTo>
                  <a:cubicBezTo>
                    <a:pt x="0" y="251"/>
                    <a:pt x="72" y="334"/>
                    <a:pt x="155" y="334"/>
                  </a:cubicBezTo>
                  <a:cubicBezTo>
                    <a:pt x="250" y="334"/>
                    <a:pt x="322" y="251"/>
                    <a:pt x="322" y="168"/>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7" name="Google Shape;7747;p80"/>
            <p:cNvSpPr/>
            <p:nvPr/>
          </p:nvSpPr>
          <p:spPr>
            <a:xfrm>
              <a:off x="5098791" y="2282868"/>
              <a:ext cx="10201" cy="10613"/>
            </a:xfrm>
            <a:custGeom>
              <a:avLst/>
              <a:gdLst/>
              <a:ahLst/>
              <a:cxnLst/>
              <a:rect l="l" t="t" r="r" b="b"/>
              <a:pathLst>
                <a:path w="322" h="335" extrusionOk="0">
                  <a:moveTo>
                    <a:pt x="155" y="1"/>
                  </a:moveTo>
                  <a:cubicBezTo>
                    <a:pt x="72" y="1"/>
                    <a:pt x="0" y="72"/>
                    <a:pt x="0" y="168"/>
                  </a:cubicBezTo>
                  <a:cubicBezTo>
                    <a:pt x="0" y="251"/>
                    <a:pt x="72" y="334"/>
                    <a:pt x="155" y="334"/>
                  </a:cubicBezTo>
                  <a:cubicBezTo>
                    <a:pt x="250" y="334"/>
                    <a:pt x="322" y="251"/>
                    <a:pt x="322" y="168"/>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8" name="Google Shape;7748;p80"/>
            <p:cNvSpPr/>
            <p:nvPr/>
          </p:nvSpPr>
          <p:spPr>
            <a:xfrm>
              <a:off x="4963739" y="2282868"/>
              <a:ext cx="10993" cy="10613"/>
            </a:xfrm>
            <a:custGeom>
              <a:avLst/>
              <a:gdLst/>
              <a:ahLst/>
              <a:cxnLst/>
              <a:rect l="l" t="t" r="r" b="b"/>
              <a:pathLst>
                <a:path w="347" h="335" extrusionOk="0">
                  <a:moveTo>
                    <a:pt x="168" y="1"/>
                  </a:moveTo>
                  <a:cubicBezTo>
                    <a:pt x="72" y="1"/>
                    <a:pt x="1" y="72"/>
                    <a:pt x="1" y="168"/>
                  </a:cubicBezTo>
                  <a:cubicBezTo>
                    <a:pt x="1" y="251"/>
                    <a:pt x="72" y="334"/>
                    <a:pt x="168" y="334"/>
                  </a:cubicBezTo>
                  <a:cubicBezTo>
                    <a:pt x="251" y="334"/>
                    <a:pt x="322" y="251"/>
                    <a:pt x="322" y="168"/>
                  </a:cubicBezTo>
                  <a:cubicBezTo>
                    <a:pt x="346"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9" name="Google Shape;7749;p80"/>
            <p:cNvSpPr/>
            <p:nvPr/>
          </p:nvSpPr>
          <p:spPr>
            <a:xfrm>
              <a:off x="5098791" y="2310778"/>
              <a:ext cx="10201" cy="10233"/>
            </a:xfrm>
            <a:custGeom>
              <a:avLst/>
              <a:gdLst/>
              <a:ahLst/>
              <a:cxnLst/>
              <a:rect l="l" t="t" r="r" b="b"/>
              <a:pathLst>
                <a:path w="322" h="323" extrusionOk="0">
                  <a:moveTo>
                    <a:pt x="155" y="1"/>
                  </a:moveTo>
                  <a:cubicBezTo>
                    <a:pt x="72" y="1"/>
                    <a:pt x="0" y="72"/>
                    <a:pt x="0" y="168"/>
                  </a:cubicBezTo>
                  <a:cubicBezTo>
                    <a:pt x="0" y="251"/>
                    <a:pt x="72" y="322"/>
                    <a:pt x="155" y="322"/>
                  </a:cubicBezTo>
                  <a:cubicBezTo>
                    <a:pt x="250" y="322"/>
                    <a:pt x="322" y="251"/>
                    <a:pt x="322" y="168"/>
                  </a:cubicBez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0" name="Google Shape;7750;p80"/>
            <p:cNvSpPr/>
            <p:nvPr/>
          </p:nvSpPr>
          <p:spPr>
            <a:xfrm>
              <a:off x="4963739" y="2310778"/>
              <a:ext cx="10233" cy="10233"/>
            </a:xfrm>
            <a:custGeom>
              <a:avLst/>
              <a:gdLst/>
              <a:ahLst/>
              <a:cxnLst/>
              <a:rect l="l" t="t" r="r" b="b"/>
              <a:pathLst>
                <a:path w="323" h="323" extrusionOk="0">
                  <a:moveTo>
                    <a:pt x="168" y="1"/>
                  </a:moveTo>
                  <a:cubicBezTo>
                    <a:pt x="72" y="1"/>
                    <a:pt x="1" y="72"/>
                    <a:pt x="1" y="168"/>
                  </a:cubicBezTo>
                  <a:cubicBezTo>
                    <a:pt x="1" y="251"/>
                    <a:pt x="72" y="322"/>
                    <a:pt x="168" y="322"/>
                  </a:cubicBezTo>
                  <a:cubicBezTo>
                    <a:pt x="251" y="322"/>
                    <a:pt x="322" y="251"/>
                    <a:pt x="322" y="168"/>
                  </a:cubicBezTo>
                  <a:cubicBezTo>
                    <a:pt x="322"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751" name="Google Shape;7751;p80"/>
          <p:cNvSpPr/>
          <p:nvPr/>
        </p:nvSpPr>
        <p:spPr>
          <a:xfrm>
            <a:off x="872362" y="1513044"/>
            <a:ext cx="325164" cy="347783"/>
          </a:xfrm>
          <a:custGeom>
            <a:avLst/>
            <a:gdLst/>
            <a:ahLst/>
            <a:cxnLst/>
            <a:rect l="l" t="t" r="r" b="b"/>
            <a:pathLst>
              <a:path w="10264" h="10978" extrusionOk="0">
                <a:moveTo>
                  <a:pt x="3096" y="310"/>
                </a:moveTo>
                <a:lnTo>
                  <a:pt x="3096" y="381"/>
                </a:lnTo>
                <a:lnTo>
                  <a:pt x="3096" y="3870"/>
                </a:lnTo>
                <a:cubicBezTo>
                  <a:pt x="3096" y="4787"/>
                  <a:pt x="3811" y="5549"/>
                  <a:pt x="4704" y="5644"/>
                </a:cubicBezTo>
                <a:lnTo>
                  <a:pt x="4704" y="6965"/>
                </a:lnTo>
                <a:lnTo>
                  <a:pt x="2656" y="6965"/>
                </a:lnTo>
                <a:lnTo>
                  <a:pt x="2656" y="310"/>
                </a:lnTo>
                <a:close/>
                <a:moveTo>
                  <a:pt x="7585" y="310"/>
                </a:moveTo>
                <a:lnTo>
                  <a:pt x="7585" y="6965"/>
                </a:lnTo>
                <a:lnTo>
                  <a:pt x="5549" y="6965"/>
                </a:lnTo>
                <a:lnTo>
                  <a:pt x="5549" y="5644"/>
                </a:lnTo>
                <a:cubicBezTo>
                  <a:pt x="6454" y="5549"/>
                  <a:pt x="7168" y="4787"/>
                  <a:pt x="7168" y="3870"/>
                </a:cubicBezTo>
                <a:lnTo>
                  <a:pt x="7168" y="381"/>
                </a:lnTo>
                <a:lnTo>
                  <a:pt x="7168" y="310"/>
                </a:lnTo>
                <a:close/>
                <a:moveTo>
                  <a:pt x="2370" y="310"/>
                </a:moveTo>
                <a:lnTo>
                  <a:pt x="2370" y="7132"/>
                </a:lnTo>
                <a:cubicBezTo>
                  <a:pt x="2370" y="7215"/>
                  <a:pt x="2453" y="7287"/>
                  <a:pt x="2537" y="7287"/>
                </a:cubicBezTo>
                <a:lnTo>
                  <a:pt x="4728" y="7287"/>
                </a:lnTo>
                <a:lnTo>
                  <a:pt x="4728" y="7823"/>
                </a:lnTo>
                <a:lnTo>
                  <a:pt x="334" y="7823"/>
                </a:lnTo>
                <a:lnTo>
                  <a:pt x="334" y="7287"/>
                </a:lnTo>
                <a:lnTo>
                  <a:pt x="1668" y="7287"/>
                </a:lnTo>
                <a:cubicBezTo>
                  <a:pt x="1751" y="7287"/>
                  <a:pt x="1822" y="7215"/>
                  <a:pt x="1822" y="7132"/>
                </a:cubicBezTo>
                <a:lnTo>
                  <a:pt x="1822" y="6692"/>
                </a:lnTo>
                <a:cubicBezTo>
                  <a:pt x="1822" y="6608"/>
                  <a:pt x="1751" y="6537"/>
                  <a:pt x="1668" y="6537"/>
                </a:cubicBezTo>
                <a:cubicBezTo>
                  <a:pt x="1572" y="6537"/>
                  <a:pt x="1501" y="6608"/>
                  <a:pt x="1501" y="6692"/>
                </a:cubicBezTo>
                <a:lnTo>
                  <a:pt x="1501" y="6965"/>
                </a:lnTo>
                <a:lnTo>
                  <a:pt x="322" y="6965"/>
                </a:lnTo>
                <a:lnTo>
                  <a:pt x="322" y="5501"/>
                </a:lnTo>
                <a:cubicBezTo>
                  <a:pt x="596" y="5477"/>
                  <a:pt x="846" y="5346"/>
                  <a:pt x="1049" y="5144"/>
                </a:cubicBezTo>
                <a:cubicBezTo>
                  <a:pt x="1287" y="4906"/>
                  <a:pt x="1430" y="4596"/>
                  <a:pt x="1430" y="4275"/>
                </a:cubicBezTo>
                <a:lnTo>
                  <a:pt x="1430" y="310"/>
                </a:lnTo>
                <a:lnTo>
                  <a:pt x="1513" y="310"/>
                </a:lnTo>
                <a:lnTo>
                  <a:pt x="1513" y="6061"/>
                </a:lnTo>
                <a:cubicBezTo>
                  <a:pt x="1513" y="6144"/>
                  <a:pt x="1584" y="6215"/>
                  <a:pt x="1680" y="6215"/>
                </a:cubicBezTo>
                <a:cubicBezTo>
                  <a:pt x="1763" y="6215"/>
                  <a:pt x="1846" y="6144"/>
                  <a:pt x="1846" y="6061"/>
                </a:cubicBezTo>
                <a:lnTo>
                  <a:pt x="1846" y="310"/>
                </a:lnTo>
                <a:close/>
                <a:moveTo>
                  <a:pt x="8430" y="310"/>
                </a:moveTo>
                <a:lnTo>
                  <a:pt x="8430" y="7132"/>
                </a:lnTo>
                <a:cubicBezTo>
                  <a:pt x="8430" y="7215"/>
                  <a:pt x="8502" y="7287"/>
                  <a:pt x="8597" y="7287"/>
                </a:cubicBezTo>
                <a:lnTo>
                  <a:pt x="9943" y="7287"/>
                </a:lnTo>
                <a:lnTo>
                  <a:pt x="9943" y="7823"/>
                </a:lnTo>
                <a:lnTo>
                  <a:pt x="5549" y="7823"/>
                </a:lnTo>
                <a:lnTo>
                  <a:pt x="5549" y="7287"/>
                </a:lnTo>
                <a:lnTo>
                  <a:pt x="7728" y="7287"/>
                </a:lnTo>
                <a:cubicBezTo>
                  <a:pt x="7823" y="7287"/>
                  <a:pt x="7895" y="7215"/>
                  <a:pt x="7895" y="7132"/>
                </a:cubicBezTo>
                <a:lnTo>
                  <a:pt x="7895" y="310"/>
                </a:lnTo>
                <a:close/>
                <a:moveTo>
                  <a:pt x="4716" y="8144"/>
                </a:moveTo>
                <a:lnTo>
                  <a:pt x="4716" y="8751"/>
                </a:lnTo>
                <a:lnTo>
                  <a:pt x="322" y="8751"/>
                </a:lnTo>
                <a:lnTo>
                  <a:pt x="322" y="8144"/>
                </a:lnTo>
                <a:close/>
                <a:moveTo>
                  <a:pt x="9943" y="8144"/>
                </a:moveTo>
                <a:lnTo>
                  <a:pt x="9943" y="8751"/>
                </a:lnTo>
                <a:lnTo>
                  <a:pt x="5549" y="8751"/>
                </a:lnTo>
                <a:lnTo>
                  <a:pt x="5549" y="8144"/>
                </a:lnTo>
                <a:close/>
                <a:moveTo>
                  <a:pt x="4716" y="9073"/>
                </a:moveTo>
                <a:lnTo>
                  <a:pt x="4716" y="9609"/>
                </a:lnTo>
                <a:lnTo>
                  <a:pt x="322" y="9609"/>
                </a:lnTo>
                <a:lnTo>
                  <a:pt x="322" y="9073"/>
                </a:lnTo>
                <a:close/>
                <a:moveTo>
                  <a:pt x="9943" y="9073"/>
                </a:moveTo>
                <a:lnTo>
                  <a:pt x="9943" y="9609"/>
                </a:lnTo>
                <a:lnTo>
                  <a:pt x="5549" y="9609"/>
                </a:lnTo>
                <a:lnTo>
                  <a:pt x="5549" y="9073"/>
                </a:lnTo>
                <a:close/>
                <a:moveTo>
                  <a:pt x="6823" y="619"/>
                </a:moveTo>
                <a:lnTo>
                  <a:pt x="6823" y="3834"/>
                </a:lnTo>
                <a:cubicBezTo>
                  <a:pt x="6847" y="4668"/>
                  <a:pt x="6192" y="5322"/>
                  <a:pt x="5394" y="5322"/>
                </a:cubicBezTo>
                <a:cubicBezTo>
                  <a:pt x="5311" y="5322"/>
                  <a:pt x="5240" y="5406"/>
                  <a:pt x="5240" y="5489"/>
                </a:cubicBezTo>
                <a:lnTo>
                  <a:pt x="5240" y="7132"/>
                </a:lnTo>
                <a:lnTo>
                  <a:pt x="5240" y="7977"/>
                </a:lnTo>
                <a:lnTo>
                  <a:pt x="5240" y="8918"/>
                </a:lnTo>
                <a:lnTo>
                  <a:pt x="5240" y="9763"/>
                </a:lnTo>
                <a:lnTo>
                  <a:pt x="5240" y="10644"/>
                </a:lnTo>
                <a:lnTo>
                  <a:pt x="5025" y="10644"/>
                </a:lnTo>
                <a:lnTo>
                  <a:pt x="5025" y="9752"/>
                </a:lnTo>
                <a:lnTo>
                  <a:pt x="5025" y="8894"/>
                </a:lnTo>
                <a:lnTo>
                  <a:pt x="5025" y="7966"/>
                </a:lnTo>
                <a:lnTo>
                  <a:pt x="5025" y="7108"/>
                </a:lnTo>
                <a:lnTo>
                  <a:pt x="5025" y="5465"/>
                </a:lnTo>
                <a:cubicBezTo>
                  <a:pt x="5025" y="5370"/>
                  <a:pt x="4954" y="5299"/>
                  <a:pt x="4859" y="5299"/>
                </a:cubicBezTo>
                <a:cubicBezTo>
                  <a:pt x="4061" y="5299"/>
                  <a:pt x="3406" y="4644"/>
                  <a:pt x="3406" y="3834"/>
                </a:cubicBezTo>
                <a:lnTo>
                  <a:pt x="3406" y="619"/>
                </a:lnTo>
                <a:cubicBezTo>
                  <a:pt x="3942" y="869"/>
                  <a:pt x="4525" y="1012"/>
                  <a:pt x="5120" y="1012"/>
                </a:cubicBezTo>
                <a:cubicBezTo>
                  <a:pt x="5716" y="1012"/>
                  <a:pt x="6287" y="881"/>
                  <a:pt x="6823" y="619"/>
                </a:cubicBezTo>
                <a:close/>
                <a:moveTo>
                  <a:pt x="4716" y="9930"/>
                </a:moveTo>
                <a:lnTo>
                  <a:pt x="4716" y="10656"/>
                </a:lnTo>
                <a:lnTo>
                  <a:pt x="322" y="10656"/>
                </a:lnTo>
                <a:lnTo>
                  <a:pt x="322" y="9930"/>
                </a:lnTo>
                <a:close/>
                <a:moveTo>
                  <a:pt x="1251" y="0"/>
                </a:moveTo>
                <a:cubicBezTo>
                  <a:pt x="1156" y="0"/>
                  <a:pt x="1084" y="72"/>
                  <a:pt x="1084" y="155"/>
                </a:cubicBezTo>
                <a:lnTo>
                  <a:pt x="1084" y="4287"/>
                </a:lnTo>
                <a:cubicBezTo>
                  <a:pt x="1084" y="4537"/>
                  <a:pt x="989" y="4763"/>
                  <a:pt x="810" y="4941"/>
                </a:cubicBezTo>
                <a:cubicBezTo>
                  <a:pt x="632" y="5120"/>
                  <a:pt x="418" y="5203"/>
                  <a:pt x="156" y="5203"/>
                </a:cubicBezTo>
                <a:cubicBezTo>
                  <a:pt x="72" y="5203"/>
                  <a:pt x="1" y="5275"/>
                  <a:pt x="1" y="5370"/>
                </a:cubicBezTo>
                <a:lnTo>
                  <a:pt x="1" y="7144"/>
                </a:lnTo>
                <a:lnTo>
                  <a:pt x="1" y="7989"/>
                </a:lnTo>
                <a:lnTo>
                  <a:pt x="1" y="8930"/>
                </a:lnTo>
                <a:lnTo>
                  <a:pt x="1" y="9775"/>
                </a:lnTo>
                <a:lnTo>
                  <a:pt x="1" y="10811"/>
                </a:lnTo>
                <a:cubicBezTo>
                  <a:pt x="1" y="10906"/>
                  <a:pt x="72" y="10978"/>
                  <a:pt x="156" y="10978"/>
                </a:cubicBezTo>
                <a:lnTo>
                  <a:pt x="8180" y="10978"/>
                </a:lnTo>
                <a:cubicBezTo>
                  <a:pt x="8276" y="10978"/>
                  <a:pt x="8347" y="10906"/>
                  <a:pt x="8347" y="10811"/>
                </a:cubicBezTo>
                <a:cubicBezTo>
                  <a:pt x="8347" y="10728"/>
                  <a:pt x="8276" y="10656"/>
                  <a:pt x="8180" y="10656"/>
                </a:cubicBezTo>
                <a:lnTo>
                  <a:pt x="5549" y="10656"/>
                </a:lnTo>
                <a:lnTo>
                  <a:pt x="5549" y="9918"/>
                </a:lnTo>
                <a:lnTo>
                  <a:pt x="9943" y="9918"/>
                </a:lnTo>
                <a:lnTo>
                  <a:pt x="9943" y="10656"/>
                </a:lnTo>
                <a:lnTo>
                  <a:pt x="8811" y="10656"/>
                </a:lnTo>
                <a:cubicBezTo>
                  <a:pt x="8716" y="10656"/>
                  <a:pt x="8645" y="10728"/>
                  <a:pt x="8645" y="10811"/>
                </a:cubicBezTo>
                <a:cubicBezTo>
                  <a:pt x="8645" y="10906"/>
                  <a:pt x="8716" y="10978"/>
                  <a:pt x="8811" y="10978"/>
                </a:cubicBezTo>
                <a:lnTo>
                  <a:pt x="10085" y="10978"/>
                </a:lnTo>
                <a:cubicBezTo>
                  <a:pt x="10181" y="10978"/>
                  <a:pt x="10252" y="10906"/>
                  <a:pt x="10252" y="10811"/>
                </a:cubicBezTo>
                <a:lnTo>
                  <a:pt x="10252" y="6644"/>
                </a:lnTo>
                <a:cubicBezTo>
                  <a:pt x="10252" y="6561"/>
                  <a:pt x="10181" y="6489"/>
                  <a:pt x="10085" y="6489"/>
                </a:cubicBezTo>
                <a:cubicBezTo>
                  <a:pt x="10002" y="6489"/>
                  <a:pt x="9919" y="6561"/>
                  <a:pt x="9919" y="6644"/>
                </a:cubicBezTo>
                <a:lnTo>
                  <a:pt x="9919" y="6977"/>
                </a:lnTo>
                <a:lnTo>
                  <a:pt x="8752" y="6977"/>
                </a:lnTo>
                <a:lnTo>
                  <a:pt x="8752" y="322"/>
                </a:lnTo>
                <a:lnTo>
                  <a:pt x="8835" y="322"/>
                </a:lnTo>
                <a:lnTo>
                  <a:pt x="8835" y="4287"/>
                </a:lnTo>
                <a:cubicBezTo>
                  <a:pt x="8835" y="4608"/>
                  <a:pt x="8966" y="4941"/>
                  <a:pt x="9204" y="5156"/>
                </a:cubicBezTo>
                <a:cubicBezTo>
                  <a:pt x="9407" y="5358"/>
                  <a:pt x="9657" y="5489"/>
                  <a:pt x="9943" y="5513"/>
                </a:cubicBezTo>
                <a:lnTo>
                  <a:pt x="9943" y="6013"/>
                </a:lnTo>
                <a:cubicBezTo>
                  <a:pt x="9943" y="6096"/>
                  <a:pt x="10014" y="6180"/>
                  <a:pt x="10097" y="6180"/>
                </a:cubicBezTo>
                <a:cubicBezTo>
                  <a:pt x="10193" y="6180"/>
                  <a:pt x="10264" y="6096"/>
                  <a:pt x="10264" y="6013"/>
                </a:cubicBezTo>
                <a:lnTo>
                  <a:pt x="10264" y="5370"/>
                </a:lnTo>
                <a:cubicBezTo>
                  <a:pt x="10264" y="5275"/>
                  <a:pt x="10193" y="5203"/>
                  <a:pt x="10097" y="5203"/>
                </a:cubicBezTo>
                <a:cubicBezTo>
                  <a:pt x="9847" y="5203"/>
                  <a:pt x="9621" y="5120"/>
                  <a:pt x="9442" y="4941"/>
                </a:cubicBezTo>
                <a:cubicBezTo>
                  <a:pt x="9264" y="4763"/>
                  <a:pt x="9181" y="4537"/>
                  <a:pt x="9181" y="4287"/>
                </a:cubicBezTo>
                <a:lnTo>
                  <a:pt x="9181" y="155"/>
                </a:lnTo>
                <a:cubicBezTo>
                  <a:pt x="9181" y="72"/>
                  <a:pt x="9109" y="0"/>
                  <a:pt x="9014" y="0"/>
                </a:cubicBezTo>
                <a:lnTo>
                  <a:pt x="7002" y="0"/>
                </a:lnTo>
                <a:cubicBezTo>
                  <a:pt x="6918" y="0"/>
                  <a:pt x="6847" y="72"/>
                  <a:pt x="6847" y="155"/>
                </a:cubicBezTo>
                <a:lnTo>
                  <a:pt x="6847" y="310"/>
                </a:lnTo>
                <a:cubicBezTo>
                  <a:pt x="6323" y="596"/>
                  <a:pt x="5728" y="738"/>
                  <a:pt x="5132" y="738"/>
                </a:cubicBezTo>
                <a:cubicBezTo>
                  <a:pt x="4537" y="738"/>
                  <a:pt x="3942" y="596"/>
                  <a:pt x="3418" y="310"/>
                </a:cubicBezTo>
                <a:lnTo>
                  <a:pt x="3418" y="155"/>
                </a:lnTo>
                <a:cubicBezTo>
                  <a:pt x="3418" y="72"/>
                  <a:pt x="3346" y="0"/>
                  <a:pt x="3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752" name="Google Shape;7752;p80"/>
          <p:cNvGrpSpPr/>
          <p:nvPr/>
        </p:nvGrpSpPr>
        <p:grpSpPr>
          <a:xfrm>
            <a:off x="1767449" y="1513044"/>
            <a:ext cx="324403" cy="347783"/>
            <a:chOff x="1767449" y="1513044"/>
            <a:chExt cx="324403" cy="347783"/>
          </a:xfrm>
        </p:grpSpPr>
        <p:sp>
          <p:nvSpPr>
            <p:cNvPr id="7753" name="Google Shape;7753;p80"/>
            <p:cNvSpPr/>
            <p:nvPr/>
          </p:nvSpPr>
          <p:spPr>
            <a:xfrm>
              <a:off x="1850039" y="1513044"/>
              <a:ext cx="159604" cy="347783"/>
            </a:xfrm>
            <a:custGeom>
              <a:avLst/>
              <a:gdLst/>
              <a:ahLst/>
              <a:cxnLst/>
              <a:rect l="l" t="t" r="r" b="b"/>
              <a:pathLst>
                <a:path w="5038" h="10978" extrusionOk="0">
                  <a:moveTo>
                    <a:pt x="1918" y="1893"/>
                  </a:moveTo>
                  <a:cubicBezTo>
                    <a:pt x="2156" y="1893"/>
                    <a:pt x="2358" y="2084"/>
                    <a:pt x="2358" y="2322"/>
                  </a:cubicBezTo>
                  <a:lnTo>
                    <a:pt x="2358" y="3465"/>
                  </a:lnTo>
                  <a:lnTo>
                    <a:pt x="1501" y="3465"/>
                  </a:lnTo>
                  <a:lnTo>
                    <a:pt x="1501" y="2703"/>
                  </a:lnTo>
                  <a:lnTo>
                    <a:pt x="1501" y="2310"/>
                  </a:lnTo>
                  <a:cubicBezTo>
                    <a:pt x="1501" y="2191"/>
                    <a:pt x="1549" y="2084"/>
                    <a:pt x="1620" y="2012"/>
                  </a:cubicBezTo>
                  <a:cubicBezTo>
                    <a:pt x="1703" y="1929"/>
                    <a:pt x="1822" y="1893"/>
                    <a:pt x="1918" y="1893"/>
                  </a:cubicBezTo>
                  <a:close/>
                  <a:moveTo>
                    <a:pt x="751" y="322"/>
                  </a:moveTo>
                  <a:cubicBezTo>
                    <a:pt x="989" y="322"/>
                    <a:pt x="1180" y="524"/>
                    <a:pt x="1180" y="750"/>
                  </a:cubicBezTo>
                  <a:lnTo>
                    <a:pt x="1180" y="2322"/>
                  </a:lnTo>
                  <a:lnTo>
                    <a:pt x="1180" y="2715"/>
                  </a:lnTo>
                  <a:lnTo>
                    <a:pt x="1180" y="3465"/>
                  </a:lnTo>
                  <a:lnTo>
                    <a:pt x="715" y="3465"/>
                  </a:lnTo>
                  <a:cubicBezTo>
                    <a:pt x="572" y="3465"/>
                    <a:pt x="429" y="3513"/>
                    <a:pt x="310" y="3584"/>
                  </a:cubicBezTo>
                  <a:lnTo>
                    <a:pt x="310" y="738"/>
                  </a:lnTo>
                  <a:lnTo>
                    <a:pt x="334" y="738"/>
                  </a:lnTo>
                  <a:cubicBezTo>
                    <a:pt x="334" y="619"/>
                    <a:pt x="370" y="524"/>
                    <a:pt x="453" y="441"/>
                  </a:cubicBezTo>
                  <a:cubicBezTo>
                    <a:pt x="525" y="369"/>
                    <a:pt x="644" y="322"/>
                    <a:pt x="751" y="322"/>
                  </a:cubicBezTo>
                  <a:close/>
                  <a:moveTo>
                    <a:pt x="4335" y="1870"/>
                  </a:moveTo>
                  <a:cubicBezTo>
                    <a:pt x="4537" y="1870"/>
                    <a:pt x="4716" y="2036"/>
                    <a:pt x="4716" y="2262"/>
                  </a:cubicBezTo>
                  <a:lnTo>
                    <a:pt x="4716" y="3275"/>
                  </a:lnTo>
                  <a:cubicBezTo>
                    <a:pt x="4704" y="3477"/>
                    <a:pt x="4537" y="3656"/>
                    <a:pt x="4335" y="3656"/>
                  </a:cubicBezTo>
                  <a:lnTo>
                    <a:pt x="4239" y="3656"/>
                  </a:lnTo>
                  <a:cubicBezTo>
                    <a:pt x="4037" y="3656"/>
                    <a:pt x="3858" y="3501"/>
                    <a:pt x="3858" y="3275"/>
                  </a:cubicBezTo>
                  <a:lnTo>
                    <a:pt x="3858" y="2286"/>
                  </a:lnTo>
                  <a:lnTo>
                    <a:pt x="3858" y="2262"/>
                  </a:lnTo>
                  <a:cubicBezTo>
                    <a:pt x="3858" y="2048"/>
                    <a:pt x="4013" y="1870"/>
                    <a:pt x="4239" y="1870"/>
                  </a:cubicBezTo>
                  <a:close/>
                  <a:moveTo>
                    <a:pt x="3108" y="1870"/>
                  </a:moveTo>
                  <a:cubicBezTo>
                    <a:pt x="3335" y="1870"/>
                    <a:pt x="3525" y="2048"/>
                    <a:pt x="3525" y="2286"/>
                  </a:cubicBezTo>
                  <a:lnTo>
                    <a:pt x="3525" y="3275"/>
                  </a:lnTo>
                  <a:lnTo>
                    <a:pt x="3525" y="3501"/>
                  </a:lnTo>
                  <a:cubicBezTo>
                    <a:pt x="3525" y="3715"/>
                    <a:pt x="3346" y="3917"/>
                    <a:pt x="3108" y="3917"/>
                  </a:cubicBezTo>
                  <a:lnTo>
                    <a:pt x="3037" y="3917"/>
                  </a:lnTo>
                  <a:lnTo>
                    <a:pt x="3037" y="3620"/>
                  </a:lnTo>
                  <a:cubicBezTo>
                    <a:pt x="3037" y="3525"/>
                    <a:pt x="2965" y="3453"/>
                    <a:pt x="2870" y="3453"/>
                  </a:cubicBezTo>
                  <a:lnTo>
                    <a:pt x="2668" y="3453"/>
                  </a:lnTo>
                  <a:lnTo>
                    <a:pt x="2668" y="2310"/>
                  </a:lnTo>
                  <a:lnTo>
                    <a:pt x="2668" y="2286"/>
                  </a:lnTo>
                  <a:cubicBezTo>
                    <a:pt x="2668" y="2072"/>
                    <a:pt x="2846" y="1870"/>
                    <a:pt x="3085" y="1870"/>
                  </a:cubicBezTo>
                  <a:close/>
                  <a:moveTo>
                    <a:pt x="2727" y="3763"/>
                  </a:moveTo>
                  <a:lnTo>
                    <a:pt x="2727" y="4632"/>
                  </a:lnTo>
                  <a:cubicBezTo>
                    <a:pt x="2727" y="4846"/>
                    <a:pt x="2549" y="5025"/>
                    <a:pt x="2323" y="5025"/>
                  </a:cubicBezTo>
                  <a:lnTo>
                    <a:pt x="727" y="5025"/>
                  </a:lnTo>
                  <a:cubicBezTo>
                    <a:pt x="513" y="5025"/>
                    <a:pt x="334" y="4846"/>
                    <a:pt x="334" y="4632"/>
                  </a:cubicBezTo>
                  <a:lnTo>
                    <a:pt x="334" y="4167"/>
                  </a:lnTo>
                  <a:cubicBezTo>
                    <a:pt x="334" y="3941"/>
                    <a:pt x="513" y="3763"/>
                    <a:pt x="727" y="3763"/>
                  </a:cubicBezTo>
                  <a:close/>
                  <a:moveTo>
                    <a:pt x="763" y="0"/>
                  </a:moveTo>
                  <a:cubicBezTo>
                    <a:pt x="572" y="0"/>
                    <a:pt x="370" y="72"/>
                    <a:pt x="227" y="227"/>
                  </a:cubicBezTo>
                  <a:cubicBezTo>
                    <a:pt x="72" y="369"/>
                    <a:pt x="1" y="548"/>
                    <a:pt x="1" y="762"/>
                  </a:cubicBezTo>
                  <a:lnTo>
                    <a:pt x="1" y="6751"/>
                  </a:lnTo>
                  <a:cubicBezTo>
                    <a:pt x="1" y="6846"/>
                    <a:pt x="72" y="6918"/>
                    <a:pt x="167" y="6918"/>
                  </a:cubicBezTo>
                  <a:cubicBezTo>
                    <a:pt x="251" y="6918"/>
                    <a:pt x="334" y="6846"/>
                    <a:pt x="334" y="6751"/>
                  </a:cubicBezTo>
                  <a:lnTo>
                    <a:pt x="334" y="5239"/>
                  </a:lnTo>
                  <a:cubicBezTo>
                    <a:pt x="453" y="5310"/>
                    <a:pt x="584" y="5358"/>
                    <a:pt x="727" y="5358"/>
                  </a:cubicBezTo>
                  <a:lnTo>
                    <a:pt x="2323" y="5358"/>
                  </a:lnTo>
                  <a:cubicBezTo>
                    <a:pt x="2727" y="5358"/>
                    <a:pt x="3037" y="5025"/>
                    <a:pt x="3037" y="4644"/>
                  </a:cubicBezTo>
                  <a:lnTo>
                    <a:pt x="3037" y="4239"/>
                  </a:lnTo>
                  <a:lnTo>
                    <a:pt x="3108" y="4239"/>
                  </a:lnTo>
                  <a:cubicBezTo>
                    <a:pt x="3394" y="4239"/>
                    <a:pt x="3644" y="4072"/>
                    <a:pt x="3763" y="3822"/>
                  </a:cubicBezTo>
                  <a:cubicBezTo>
                    <a:pt x="3882" y="3929"/>
                    <a:pt x="4049" y="3989"/>
                    <a:pt x="4216" y="3989"/>
                  </a:cubicBezTo>
                  <a:lnTo>
                    <a:pt x="4299" y="3989"/>
                  </a:lnTo>
                  <a:cubicBezTo>
                    <a:pt x="4442" y="3989"/>
                    <a:pt x="4573" y="3941"/>
                    <a:pt x="4692" y="3870"/>
                  </a:cubicBezTo>
                  <a:lnTo>
                    <a:pt x="4692" y="8335"/>
                  </a:lnTo>
                  <a:lnTo>
                    <a:pt x="2989" y="8335"/>
                  </a:lnTo>
                  <a:cubicBezTo>
                    <a:pt x="2906" y="8335"/>
                    <a:pt x="2834" y="8406"/>
                    <a:pt x="2834" y="8501"/>
                  </a:cubicBezTo>
                  <a:cubicBezTo>
                    <a:pt x="2834" y="8585"/>
                    <a:pt x="2906" y="8656"/>
                    <a:pt x="2989" y="8656"/>
                  </a:cubicBezTo>
                  <a:lnTo>
                    <a:pt x="4692" y="8656"/>
                  </a:lnTo>
                  <a:lnTo>
                    <a:pt x="4692" y="9299"/>
                  </a:lnTo>
                  <a:lnTo>
                    <a:pt x="334" y="9299"/>
                  </a:lnTo>
                  <a:lnTo>
                    <a:pt x="334" y="8656"/>
                  </a:lnTo>
                  <a:lnTo>
                    <a:pt x="2311" y="8656"/>
                  </a:lnTo>
                  <a:cubicBezTo>
                    <a:pt x="2394" y="8656"/>
                    <a:pt x="2477" y="8585"/>
                    <a:pt x="2477" y="8501"/>
                  </a:cubicBezTo>
                  <a:cubicBezTo>
                    <a:pt x="2477" y="8406"/>
                    <a:pt x="2394" y="8335"/>
                    <a:pt x="2311" y="8335"/>
                  </a:cubicBezTo>
                  <a:lnTo>
                    <a:pt x="346" y="8335"/>
                  </a:lnTo>
                  <a:lnTo>
                    <a:pt x="346" y="7382"/>
                  </a:lnTo>
                  <a:cubicBezTo>
                    <a:pt x="346" y="7287"/>
                    <a:pt x="275" y="7215"/>
                    <a:pt x="179" y="7215"/>
                  </a:cubicBezTo>
                  <a:cubicBezTo>
                    <a:pt x="96" y="7215"/>
                    <a:pt x="13" y="7287"/>
                    <a:pt x="13" y="7382"/>
                  </a:cubicBezTo>
                  <a:lnTo>
                    <a:pt x="13" y="9454"/>
                  </a:lnTo>
                  <a:cubicBezTo>
                    <a:pt x="13" y="9537"/>
                    <a:pt x="96" y="9609"/>
                    <a:pt x="179" y="9609"/>
                  </a:cubicBezTo>
                  <a:lnTo>
                    <a:pt x="1299" y="9609"/>
                  </a:lnTo>
                  <a:lnTo>
                    <a:pt x="1299" y="10823"/>
                  </a:lnTo>
                  <a:cubicBezTo>
                    <a:pt x="1299" y="10906"/>
                    <a:pt x="1370" y="10978"/>
                    <a:pt x="1465" y="10978"/>
                  </a:cubicBezTo>
                  <a:lnTo>
                    <a:pt x="2203" y="10978"/>
                  </a:lnTo>
                  <a:cubicBezTo>
                    <a:pt x="2299" y="10978"/>
                    <a:pt x="2370" y="10906"/>
                    <a:pt x="2370" y="10823"/>
                  </a:cubicBezTo>
                  <a:cubicBezTo>
                    <a:pt x="2370" y="10728"/>
                    <a:pt x="2299" y="10656"/>
                    <a:pt x="2203" y="10656"/>
                  </a:cubicBezTo>
                  <a:lnTo>
                    <a:pt x="1608" y="10656"/>
                  </a:lnTo>
                  <a:lnTo>
                    <a:pt x="1608" y="9597"/>
                  </a:lnTo>
                  <a:lnTo>
                    <a:pt x="3442" y="9597"/>
                  </a:lnTo>
                  <a:lnTo>
                    <a:pt x="3442" y="10656"/>
                  </a:lnTo>
                  <a:lnTo>
                    <a:pt x="2834" y="10656"/>
                  </a:lnTo>
                  <a:cubicBezTo>
                    <a:pt x="2739" y="10656"/>
                    <a:pt x="2668" y="10728"/>
                    <a:pt x="2668" y="10823"/>
                  </a:cubicBezTo>
                  <a:cubicBezTo>
                    <a:pt x="2668" y="10906"/>
                    <a:pt x="2739" y="10978"/>
                    <a:pt x="2834" y="10978"/>
                  </a:cubicBezTo>
                  <a:lnTo>
                    <a:pt x="3585" y="10978"/>
                  </a:lnTo>
                  <a:cubicBezTo>
                    <a:pt x="3680" y="10978"/>
                    <a:pt x="3751" y="10906"/>
                    <a:pt x="3751" y="10823"/>
                  </a:cubicBezTo>
                  <a:lnTo>
                    <a:pt x="3751" y="9609"/>
                  </a:lnTo>
                  <a:lnTo>
                    <a:pt x="4870" y="9609"/>
                  </a:lnTo>
                  <a:cubicBezTo>
                    <a:pt x="4954" y="9609"/>
                    <a:pt x="5037" y="9537"/>
                    <a:pt x="5037" y="9454"/>
                  </a:cubicBezTo>
                  <a:lnTo>
                    <a:pt x="5037" y="2703"/>
                  </a:lnTo>
                  <a:lnTo>
                    <a:pt x="5037" y="2262"/>
                  </a:lnTo>
                  <a:cubicBezTo>
                    <a:pt x="5037" y="1870"/>
                    <a:pt x="4716" y="1560"/>
                    <a:pt x="4335" y="1560"/>
                  </a:cubicBezTo>
                  <a:lnTo>
                    <a:pt x="4239" y="1560"/>
                  </a:lnTo>
                  <a:cubicBezTo>
                    <a:pt x="4025" y="1560"/>
                    <a:pt x="3823" y="1667"/>
                    <a:pt x="3692" y="1834"/>
                  </a:cubicBezTo>
                  <a:cubicBezTo>
                    <a:pt x="3561" y="1667"/>
                    <a:pt x="3346" y="1560"/>
                    <a:pt x="3132" y="1560"/>
                  </a:cubicBezTo>
                  <a:lnTo>
                    <a:pt x="3096" y="1560"/>
                  </a:lnTo>
                  <a:cubicBezTo>
                    <a:pt x="2858" y="1560"/>
                    <a:pt x="2656" y="1667"/>
                    <a:pt x="2513" y="1846"/>
                  </a:cubicBezTo>
                  <a:cubicBezTo>
                    <a:pt x="2382" y="1679"/>
                    <a:pt x="2180" y="1560"/>
                    <a:pt x="1942" y="1560"/>
                  </a:cubicBezTo>
                  <a:cubicBezTo>
                    <a:pt x="1787" y="1560"/>
                    <a:pt x="1644" y="1608"/>
                    <a:pt x="1501" y="1691"/>
                  </a:cubicBezTo>
                  <a:lnTo>
                    <a:pt x="1501" y="738"/>
                  </a:lnTo>
                  <a:cubicBezTo>
                    <a:pt x="1501" y="322"/>
                    <a:pt x="1168"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4" name="Google Shape;7754;p80"/>
            <p:cNvSpPr/>
            <p:nvPr/>
          </p:nvSpPr>
          <p:spPr>
            <a:xfrm>
              <a:off x="1887009" y="1702332"/>
              <a:ext cx="53222" cy="48375"/>
            </a:xfrm>
            <a:custGeom>
              <a:avLst/>
              <a:gdLst/>
              <a:ahLst/>
              <a:cxnLst/>
              <a:rect l="l" t="t" r="r" b="b"/>
              <a:pathLst>
                <a:path w="1680" h="1527" extrusionOk="0">
                  <a:moveTo>
                    <a:pt x="1084" y="562"/>
                  </a:moveTo>
                  <a:lnTo>
                    <a:pt x="1013" y="979"/>
                  </a:lnTo>
                  <a:lnTo>
                    <a:pt x="608" y="979"/>
                  </a:lnTo>
                  <a:lnTo>
                    <a:pt x="679" y="562"/>
                  </a:lnTo>
                  <a:close/>
                  <a:moveTo>
                    <a:pt x="572" y="1"/>
                  </a:moveTo>
                  <a:cubicBezTo>
                    <a:pt x="487" y="1"/>
                    <a:pt x="415" y="57"/>
                    <a:pt x="394" y="133"/>
                  </a:cubicBezTo>
                  <a:lnTo>
                    <a:pt x="382" y="228"/>
                  </a:lnTo>
                  <a:lnTo>
                    <a:pt x="310" y="228"/>
                  </a:lnTo>
                  <a:cubicBezTo>
                    <a:pt x="215" y="228"/>
                    <a:pt x="143" y="300"/>
                    <a:pt x="143" y="395"/>
                  </a:cubicBezTo>
                  <a:cubicBezTo>
                    <a:pt x="143" y="478"/>
                    <a:pt x="215" y="562"/>
                    <a:pt x="310" y="562"/>
                  </a:cubicBezTo>
                  <a:lnTo>
                    <a:pt x="322" y="562"/>
                  </a:lnTo>
                  <a:lnTo>
                    <a:pt x="251" y="979"/>
                  </a:lnTo>
                  <a:lnTo>
                    <a:pt x="155" y="979"/>
                  </a:lnTo>
                  <a:cubicBezTo>
                    <a:pt x="72" y="979"/>
                    <a:pt x="1" y="1050"/>
                    <a:pt x="1" y="1133"/>
                  </a:cubicBezTo>
                  <a:cubicBezTo>
                    <a:pt x="1" y="1229"/>
                    <a:pt x="72" y="1300"/>
                    <a:pt x="155" y="1300"/>
                  </a:cubicBezTo>
                  <a:lnTo>
                    <a:pt x="191" y="1300"/>
                  </a:lnTo>
                  <a:lnTo>
                    <a:pt x="191" y="1336"/>
                  </a:lnTo>
                  <a:cubicBezTo>
                    <a:pt x="167" y="1419"/>
                    <a:pt x="239" y="1514"/>
                    <a:pt x="322" y="1526"/>
                  </a:cubicBezTo>
                  <a:lnTo>
                    <a:pt x="346" y="1526"/>
                  </a:lnTo>
                  <a:cubicBezTo>
                    <a:pt x="429" y="1526"/>
                    <a:pt x="501" y="1467"/>
                    <a:pt x="513" y="1395"/>
                  </a:cubicBezTo>
                  <a:lnTo>
                    <a:pt x="536" y="1300"/>
                  </a:lnTo>
                  <a:lnTo>
                    <a:pt x="929" y="1300"/>
                  </a:lnTo>
                  <a:lnTo>
                    <a:pt x="929" y="1336"/>
                  </a:lnTo>
                  <a:cubicBezTo>
                    <a:pt x="917" y="1419"/>
                    <a:pt x="977" y="1514"/>
                    <a:pt x="1060" y="1526"/>
                  </a:cubicBezTo>
                  <a:lnTo>
                    <a:pt x="1096" y="1526"/>
                  </a:lnTo>
                  <a:cubicBezTo>
                    <a:pt x="1167" y="1526"/>
                    <a:pt x="1239" y="1467"/>
                    <a:pt x="1263" y="1395"/>
                  </a:cubicBezTo>
                  <a:lnTo>
                    <a:pt x="1275" y="1300"/>
                  </a:lnTo>
                  <a:lnTo>
                    <a:pt x="1370" y="1300"/>
                  </a:lnTo>
                  <a:cubicBezTo>
                    <a:pt x="1453" y="1300"/>
                    <a:pt x="1525" y="1229"/>
                    <a:pt x="1525" y="1133"/>
                  </a:cubicBezTo>
                  <a:cubicBezTo>
                    <a:pt x="1525" y="1050"/>
                    <a:pt x="1453" y="979"/>
                    <a:pt x="1370" y="979"/>
                  </a:cubicBezTo>
                  <a:lnTo>
                    <a:pt x="1334" y="979"/>
                  </a:lnTo>
                  <a:lnTo>
                    <a:pt x="1406" y="562"/>
                  </a:lnTo>
                  <a:lnTo>
                    <a:pt x="1513" y="562"/>
                  </a:lnTo>
                  <a:cubicBezTo>
                    <a:pt x="1608" y="562"/>
                    <a:pt x="1679" y="478"/>
                    <a:pt x="1679" y="395"/>
                  </a:cubicBezTo>
                  <a:cubicBezTo>
                    <a:pt x="1679" y="300"/>
                    <a:pt x="1608" y="228"/>
                    <a:pt x="1513" y="228"/>
                  </a:cubicBezTo>
                  <a:lnTo>
                    <a:pt x="1465" y="228"/>
                  </a:lnTo>
                  <a:lnTo>
                    <a:pt x="1465" y="205"/>
                  </a:lnTo>
                  <a:cubicBezTo>
                    <a:pt x="1489" y="109"/>
                    <a:pt x="1429" y="26"/>
                    <a:pt x="1334" y="2"/>
                  </a:cubicBezTo>
                  <a:cubicBezTo>
                    <a:pt x="1327" y="1"/>
                    <a:pt x="1320" y="1"/>
                    <a:pt x="1312" y="1"/>
                  </a:cubicBezTo>
                  <a:cubicBezTo>
                    <a:pt x="1235" y="1"/>
                    <a:pt x="1154" y="57"/>
                    <a:pt x="1144" y="133"/>
                  </a:cubicBezTo>
                  <a:lnTo>
                    <a:pt x="1132" y="228"/>
                  </a:lnTo>
                  <a:lnTo>
                    <a:pt x="727" y="228"/>
                  </a:lnTo>
                  <a:lnTo>
                    <a:pt x="727" y="205"/>
                  </a:lnTo>
                  <a:cubicBezTo>
                    <a:pt x="739" y="109"/>
                    <a:pt x="679" y="26"/>
                    <a:pt x="596" y="2"/>
                  </a:cubicBezTo>
                  <a:cubicBezTo>
                    <a:pt x="588" y="1"/>
                    <a:pt x="580" y="1"/>
                    <a:pt x="5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5" name="Google Shape;7755;p80"/>
            <p:cNvSpPr/>
            <p:nvPr/>
          </p:nvSpPr>
          <p:spPr>
            <a:xfrm>
              <a:off x="1943970" y="1686745"/>
              <a:ext cx="28702" cy="63962"/>
            </a:xfrm>
            <a:custGeom>
              <a:avLst/>
              <a:gdLst/>
              <a:ahLst/>
              <a:cxnLst/>
              <a:rect l="l" t="t" r="r" b="b"/>
              <a:pathLst>
                <a:path w="906" h="2019" extrusionOk="0">
                  <a:moveTo>
                    <a:pt x="457" y="0"/>
                  </a:moveTo>
                  <a:cubicBezTo>
                    <a:pt x="429" y="0"/>
                    <a:pt x="399" y="6"/>
                    <a:pt x="370" y="18"/>
                  </a:cubicBezTo>
                  <a:lnTo>
                    <a:pt x="108" y="173"/>
                  </a:lnTo>
                  <a:cubicBezTo>
                    <a:pt x="24" y="220"/>
                    <a:pt x="0" y="304"/>
                    <a:pt x="48" y="399"/>
                  </a:cubicBezTo>
                  <a:cubicBezTo>
                    <a:pt x="73" y="448"/>
                    <a:pt x="126" y="475"/>
                    <a:pt x="184" y="475"/>
                  </a:cubicBezTo>
                  <a:cubicBezTo>
                    <a:pt x="210" y="475"/>
                    <a:pt x="237" y="470"/>
                    <a:pt x="262" y="459"/>
                  </a:cubicBezTo>
                  <a:lnTo>
                    <a:pt x="298" y="435"/>
                  </a:lnTo>
                  <a:lnTo>
                    <a:pt x="298" y="1685"/>
                  </a:lnTo>
                  <a:lnTo>
                    <a:pt x="191" y="1685"/>
                  </a:lnTo>
                  <a:cubicBezTo>
                    <a:pt x="108" y="1685"/>
                    <a:pt x="24" y="1768"/>
                    <a:pt x="24" y="1852"/>
                  </a:cubicBezTo>
                  <a:cubicBezTo>
                    <a:pt x="24" y="1947"/>
                    <a:pt x="108" y="2018"/>
                    <a:pt x="191" y="2018"/>
                  </a:cubicBezTo>
                  <a:lnTo>
                    <a:pt x="739" y="2018"/>
                  </a:lnTo>
                  <a:cubicBezTo>
                    <a:pt x="834" y="2018"/>
                    <a:pt x="905" y="1947"/>
                    <a:pt x="905" y="1852"/>
                  </a:cubicBezTo>
                  <a:cubicBezTo>
                    <a:pt x="905" y="1768"/>
                    <a:pt x="822" y="1673"/>
                    <a:pt x="727" y="1673"/>
                  </a:cubicBezTo>
                  <a:lnTo>
                    <a:pt x="608" y="1673"/>
                  </a:lnTo>
                  <a:lnTo>
                    <a:pt x="608" y="161"/>
                  </a:lnTo>
                  <a:cubicBezTo>
                    <a:pt x="608" y="101"/>
                    <a:pt x="584" y="54"/>
                    <a:pt x="536" y="18"/>
                  </a:cubicBezTo>
                  <a:cubicBezTo>
                    <a:pt x="512" y="6"/>
                    <a:pt x="486" y="0"/>
                    <a:pt x="4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6" name="Google Shape;7756;p80"/>
            <p:cNvSpPr/>
            <p:nvPr/>
          </p:nvSpPr>
          <p:spPr>
            <a:xfrm>
              <a:off x="2029221" y="1707306"/>
              <a:ext cx="62631" cy="10201"/>
            </a:xfrm>
            <a:custGeom>
              <a:avLst/>
              <a:gdLst/>
              <a:ahLst/>
              <a:cxnLst/>
              <a:rect l="l" t="t" r="r" b="b"/>
              <a:pathLst>
                <a:path w="1977" h="322" extrusionOk="0">
                  <a:moveTo>
                    <a:pt x="167" y="0"/>
                  </a:moveTo>
                  <a:cubicBezTo>
                    <a:pt x="72" y="0"/>
                    <a:pt x="0" y="71"/>
                    <a:pt x="0" y="167"/>
                  </a:cubicBezTo>
                  <a:cubicBezTo>
                    <a:pt x="0" y="250"/>
                    <a:pt x="72" y="321"/>
                    <a:pt x="167" y="321"/>
                  </a:cubicBezTo>
                  <a:lnTo>
                    <a:pt x="1822" y="321"/>
                  </a:lnTo>
                  <a:cubicBezTo>
                    <a:pt x="1905" y="321"/>
                    <a:pt x="1977" y="250"/>
                    <a:pt x="1977" y="167"/>
                  </a:cubicBezTo>
                  <a:cubicBezTo>
                    <a:pt x="1977" y="60"/>
                    <a:pt x="1905"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7" name="Google Shape;7757;p80"/>
            <p:cNvSpPr/>
            <p:nvPr/>
          </p:nvSpPr>
          <p:spPr>
            <a:xfrm>
              <a:off x="2029221" y="1758311"/>
              <a:ext cx="47552" cy="46696"/>
            </a:xfrm>
            <a:custGeom>
              <a:avLst/>
              <a:gdLst/>
              <a:ahLst/>
              <a:cxnLst/>
              <a:rect l="l" t="t" r="r" b="b"/>
              <a:pathLst>
                <a:path w="1501" h="1474" extrusionOk="0">
                  <a:moveTo>
                    <a:pt x="173" y="0"/>
                  </a:moveTo>
                  <a:cubicBezTo>
                    <a:pt x="131" y="0"/>
                    <a:pt x="90" y="15"/>
                    <a:pt x="60" y="45"/>
                  </a:cubicBezTo>
                  <a:cubicBezTo>
                    <a:pt x="0" y="105"/>
                    <a:pt x="0" y="200"/>
                    <a:pt x="60" y="259"/>
                  </a:cubicBezTo>
                  <a:lnTo>
                    <a:pt x="1227" y="1426"/>
                  </a:lnTo>
                  <a:cubicBezTo>
                    <a:pt x="1250" y="1450"/>
                    <a:pt x="1298" y="1474"/>
                    <a:pt x="1346" y="1474"/>
                  </a:cubicBezTo>
                  <a:cubicBezTo>
                    <a:pt x="1381" y="1474"/>
                    <a:pt x="1429" y="1450"/>
                    <a:pt x="1465" y="1426"/>
                  </a:cubicBezTo>
                  <a:cubicBezTo>
                    <a:pt x="1500" y="1378"/>
                    <a:pt x="1500" y="1271"/>
                    <a:pt x="1441" y="1200"/>
                  </a:cubicBezTo>
                  <a:lnTo>
                    <a:pt x="286" y="45"/>
                  </a:lnTo>
                  <a:cubicBezTo>
                    <a:pt x="256"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8" name="Google Shape;7758;p80"/>
            <p:cNvSpPr/>
            <p:nvPr/>
          </p:nvSpPr>
          <p:spPr>
            <a:xfrm>
              <a:off x="2029221" y="1615339"/>
              <a:ext cx="47552" cy="46728"/>
            </a:xfrm>
            <a:custGeom>
              <a:avLst/>
              <a:gdLst/>
              <a:ahLst/>
              <a:cxnLst/>
              <a:rect l="l" t="t" r="r" b="b"/>
              <a:pathLst>
                <a:path w="1501" h="1475" extrusionOk="0">
                  <a:moveTo>
                    <a:pt x="1334" y="1"/>
                  </a:moveTo>
                  <a:cubicBezTo>
                    <a:pt x="1295" y="1"/>
                    <a:pt x="1256" y="16"/>
                    <a:pt x="1227" y="46"/>
                  </a:cubicBezTo>
                  <a:lnTo>
                    <a:pt x="60" y="1200"/>
                  </a:lnTo>
                  <a:cubicBezTo>
                    <a:pt x="0" y="1260"/>
                    <a:pt x="0" y="1367"/>
                    <a:pt x="60" y="1427"/>
                  </a:cubicBezTo>
                  <a:cubicBezTo>
                    <a:pt x="96" y="1462"/>
                    <a:pt x="131" y="1474"/>
                    <a:pt x="179" y="1474"/>
                  </a:cubicBezTo>
                  <a:cubicBezTo>
                    <a:pt x="226" y="1474"/>
                    <a:pt x="274" y="1462"/>
                    <a:pt x="298" y="1427"/>
                  </a:cubicBezTo>
                  <a:lnTo>
                    <a:pt x="1465" y="272"/>
                  </a:lnTo>
                  <a:cubicBezTo>
                    <a:pt x="1500" y="212"/>
                    <a:pt x="1500" y="105"/>
                    <a:pt x="1441" y="46"/>
                  </a:cubicBezTo>
                  <a:cubicBezTo>
                    <a:pt x="1411" y="16"/>
                    <a:pt x="1372"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9" name="Google Shape;7759;p80"/>
            <p:cNvSpPr/>
            <p:nvPr/>
          </p:nvSpPr>
          <p:spPr>
            <a:xfrm>
              <a:off x="1767449" y="1703504"/>
              <a:ext cx="63012" cy="10233"/>
            </a:xfrm>
            <a:custGeom>
              <a:avLst/>
              <a:gdLst/>
              <a:ahLst/>
              <a:cxnLst/>
              <a:rect l="l" t="t" r="r" b="b"/>
              <a:pathLst>
                <a:path w="1989" h="323" extrusionOk="0">
                  <a:moveTo>
                    <a:pt x="167" y="1"/>
                  </a:moveTo>
                  <a:cubicBezTo>
                    <a:pt x="72" y="1"/>
                    <a:pt x="0" y="72"/>
                    <a:pt x="0" y="168"/>
                  </a:cubicBezTo>
                  <a:cubicBezTo>
                    <a:pt x="0" y="251"/>
                    <a:pt x="72" y="322"/>
                    <a:pt x="167" y="322"/>
                  </a:cubicBezTo>
                  <a:lnTo>
                    <a:pt x="1822" y="322"/>
                  </a:lnTo>
                  <a:cubicBezTo>
                    <a:pt x="1905" y="322"/>
                    <a:pt x="1989" y="251"/>
                    <a:pt x="1989" y="168"/>
                  </a:cubicBezTo>
                  <a:cubicBezTo>
                    <a:pt x="1989" y="72"/>
                    <a:pt x="1905" y="1"/>
                    <a:pt x="1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0" name="Google Shape;7760;p80"/>
            <p:cNvSpPr/>
            <p:nvPr/>
          </p:nvSpPr>
          <p:spPr>
            <a:xfrm>
              <a:off x="1783289" y="1615719"/>
              <a:ext cx="47552" cy="46728"/>
            </a:xfrm>
            <a:custGeom>
              <a:avLst/>
              <a:gdLst/>
              <a:ahLst/>
              <a:cxnLst/>
              <a:rect l="l" t="t" r="r" b="b"/>
              <a:pathLst>
                <a:path w="1501" h="1475" extrusionOk="0">
                  <a:moveTo>
                    <a:pt x="167" y="1"/>
                  </a:moveTo>
                  <a:cubicBezTo>
                    <a:pt x="128" y="1"/>
                    <a:pt x="90" y="16"/>
                    <a:pt x="60" y="45"/>
                  </a:cubicBezTo>
                  <a:cubicBezTo>
                    <a:pt x="0" y="105"/>
                    <a:pt x="0" y="212"/>
                    <a:pt x="60" y="272"/>
                  </a:cubicBezTo>
                  <a:lnTo>
                    <a:pt x="1215" y="1427"/>
                  </a:lnTo>
                  <a:cubicBezTo>
                    <a:pt x="1251" y="1462"/>
                    <a:pt x="1286" y="1474"/>
                    <a:pt x="1334" y="1474"/>
                  </a:cubicBezTo>
                  <a:cubicBezTo>
                    <a:pt x="1382" y="1474"/>
                    <a:pt x="1429" y="1462"/>
                    <a:pt x="1453" y="1427"/>
                  </a:cubicBezTo>
                  <a:cubicBezTo>
                    <a:pt x="1501" y="1367"/>
                    <a:pt x="1501" y="1272"/>
                    <a:pt x="1441" y="1212"/>
                  </a:cubicBezTo>
                  <a:lnTo>
                    <a:pt x="274" y="45"/>
                  </a:lnTo>
                  <a:cubicBezTo>
                    <a:pt x="244" y="16"/>
                    <a:pt x="206"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1" name="Google Shape;7761;p80"/>
            <p:cNvSpPr/>
            <p:nvPr/>
          </p:nvSpPr>
          <p:spPr>
            <a:xfrm>
              <a:off x="1783289" y="1758311"/>
              <a:ext cx="47552" cy="46696"/>
            </a:xfrm>
            <a:custGeom>
              <a:avLst/>
              <a:gdLst/>
              <a:ahLst/>
              <a:cxnLst/>
              <a:rect l="l" t="t" r="r" b="b"/>
              <a:pathLst>
                <a:path w="1501" h="1474" extrusionOk="0">
                  <a:moveTo>
                    <a:pt x="1328" y="0"/>
                  </a:moveTo>
                  <a:cubicBezTo>
                    <a:pt x="1286" y="0"/>
                    <a:pt x="1245" y="15"/>
                    <a:pt x="1215" y="45"/>
                  </a:cubicBezTo>
                  <a:lnTo>
                    <a:pt x="60" y="1200"/>
                  </a:lnTo>
                  <a:cubicBezTo>
                    <a:pt x="0" y="1259"/>
                    <a:pt x="0" y="1367"/>
                    <a:pt x="60" y="1426"/>
                  </a:cubicBezTo>
                  <a:cubicBezTo>
                    <a:pt x="84" y="1450"/>
                    <a:pt x="131" y="1474"/>
                    <a:pt x="179" y="1474"/>
                  </a:cubicBezTo>
                  <a:cubicBezTo>
                    <a:pt x="215" y="1474"/>
                    <a:pt x="262" y="1450"/>
                    <a:pt x="298" y="1426"/>
                  </a:cubicBezTo>
                  <a:lnTo>
                    <a:pt x="1453" y="259"/>
                  </a:lnTo>
                  <a:cubicBezTo>
                    <a:pt x="1501" y="200"/>
                    <a:pt x="1501" y="105"/>
                    <a:pt x="1441" y="45"/>
                  </a:cubicBezTo>
                  <a:cubicBezTo>
                    <a:pt x="1411" y="15"/>
                    <a:pt x="1370" y="0"/>
                    <a:pt x="13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62" name="Google Shape;7762;p80"/>
          <p:cNvGrpSpPr/>
          <p:nvPr/>
        </p:nvGrpSpPr>
        <p:grpSpPr>
          <a:xfrm>
            <a:off x="4007193" y="1512727"/>
            <a:ext cx="320633" cy="348100"/>
            <a:chOff x="4007193" y="1512727"/>
            <a:chExt cx="320633" cy="348100"/>
          </a:xfrm>
        </p:grpSpPr>
        <p:sp>
          <p:nvSpPr>
            <p:cNvPr id="7763" name="Google Shape;7763;p80"/>
            <p:cNvSpPr/>
            <p:nvPr/>
          </p:nvSpPr>
          <p:spPr>
            <a:xfrm>
              <a:off x="4177695" y="1512727"/>
              <a:ext cx="143732" cy="153109"/>
            </a:xfrm>
            <a:custGeom>
              <a:avLst/>
              <a:gdLst/>
              <a:ahLst/>
              <a:cxnLst/>
              <a:rect l="l" t="t" r="r" b="b"/>
              <a:pathLst>
                <a:path w="4537" h="4833" extrusionOk="0">
                  <a:moveTo>
                    <a:pt x="2359" y="1"/>
                  </a:moveTo>
                  <a:cubicBezTo>
                    <a:pt x="2213" y="1"/>
                    <a:pt x="2065" y="16"/>
                    <a:pt x="1917" y="46"/>
                  </a:cubicBezTo>
                  <a:cubicBezTo>
                    <a:pt x="1346" y="165"/>
                    <a:pt x="846" y="498"/>
                    <a:pt x="524" y="987"/>
                  </a:cubicBezTo>
                  <a:cubicBezTo>
                    <a:pt x="0" y="1761"/>
                    <a:pt x="36" y="2773"/>
                    <a:pt x="584" y="3523"/>
                  </a:cubicBezTo>
                  <a:lnTo>
                    <a:pt x="536" y="4666"/>
                  </a:lnTo>
                  <a:cubicBezTo>
                    <a:pt x="536" y="4725"/>
                    <a:pt x="572" y="4773"/>
                    <a:pt x="607" y="4797"/>
                  </a:cubicBezTo>
                  <a:cubicBezTo>
                    <a:pt x="643" y="4809"/>
                    <a:pt x="667" y="4832"/>
                    <a:pt x="703" y="4832"/>
                  </a:cubicBezTo>
                  <a:cubicBezTo>
                    <a:pt x="727" y="4832"/>
                    <a:pt x="750" y="4832"/>
                    <a:pt x="774" y="4809"/>
                  </a:cubicBezTo>
                  <a:lnTo>
                    <a:pt x="1822" y="4332"/>
                  </a:lnTo>
                  <a:cubicBezTo>
                    <a:pt x="2006" y="4381"/>
                    <a:pt x="2191" y="4404"/>
                    <a:pt x="2373" y="4404"/>
                  </a:cubicBezTo>
                  <a:cubicBezTo>
                    <a:pt x="3091" y="4404"/>
                    <a:pt x="3771" y="4044"/>
                    <a:pt x="4179" y="3427"/>
                  </a:cubicBezTo>
                  <a:cubicBezTo>
                    <a:pt x="4382" y="3142"/>
                    <a:pt x="4501" y="2832"/>
                    <a:pt x="4537" y="2487"/>
                  </a:cubicBezTo>
                  <a:cubicBezTo>
                    <a:pt x="4525" y="2392"/>
                    <a:pt x="4453" y="2320"/>
                    <a:pt x="4382" y="2296"/>
                  </a:cubicBezTo>
                  <a:cubicBezTo>
                    <a:pt x="4374" y="2295"/>
                    <a:pt x="4366" y="2295"/>
                    <a:pt x="4358" y="2295"/>
                  </a:cubicBezTo>
                  <a:cubicBezTo>
                    <a:pt x="4275" y="2295"/>
                    <a:pt x="4214" y="2352"/>
                    <a:pt x="4203" y="2439"/>
                  </a:cubicBezTo>
                  <a:cubicBezTo>
                    <a:pt x="4156" y="2713"/>
                    <a:pt x="4072" y="2987"/>
                    <a:pt x="3906" y="3237"/>
                  </a:cubicBezTo>
                  <a:cubicBezTo>
                    <a:pt x="3554" y="3774"/>
                    <a:pt x="2971" y="4074"/>
                    <a:pt x="2360" y="4074"/>
                  </a:cubicBezTo>
                  <a:cubicBezTo>
                    <a:pt x="2185" y="4074"/>
                    <a:pt x="2008" y="4049"/>
                    <a:pt x="1834" y="3999"/>
                  </a:cubicBezTo>
                  <a:cubicBezTo>
                    <a:pt x="1814" y="3994"/>
                    <a:pt x="1798" y="3991"/>
                    <a:pt x="1784" y="3991"/>
                  </a:cubicBezTo>
                  <a:cubicBezTo>
                    <a:pt x="1762" y="3991"/>
                    <a:pt x="1743" y="3997"/>
                    <a:pt x="1715" y="4011"/>
                  </a:cubicBezTo>
                  <a:lnTo>
                    <a:pt x="869" y="4416"/>
                  </a:lnTo>
                  <a:lnTo>
                    <a:pt x="905" y="3475"/>
                  </a:lnTo>
                  <a:cubicBezTo>
                    <a:pt x="905" y="3427"/>
                    <a:pt x="893" y="3404"/>
                    <a:pt x="881" y="3368"/>
                  </a:cubicBezTo>
                  <a:cubicBezTo>
                    <a:pt x="369" y="2737"/>
                    <a:pt x="346" y="1856"/>
                    <a:pt x="786" y="1165"/>
                  </a:cubicBezTo>
                  <a:cubicBezTo>
                    <a:pt x="1072" y="748"/>
                    <a:pt x="1489" y="475"/>
                    <a:pt x="1977" y="379"/>
                  </a:cubicBezTo>
                  <a:cubicBezTo>
                    <a:pt x="2104" y="352"/>
                    <a:pt x="2231" y="339"/>
                    <a:pt x="2357" y="339"/>
                  </a:cubicBezTo>
                  <a:cubicBezTo>
                    <a:pt x="2721" y="339"/>
                    <a:pt x="3071" y="452"/>
                    <a:pt x="3382" y="665"/>
                  </a:cubicBezTo>
                  <a:cubicBezTo>
                    <a:pt x="3798" y="939"/>
                    <a:pt x="4084" y="1380"/>
                    <a:pt x="4179" y="1868"/>
                  </a:cubicBezTo>
                  <a:cubicBezTo>
                    <a:pt x="4200" y="1949"/>
                    <a:pt x="4263" y="2004"/>
                    <a:pt x="4340" y="2004"/>
                  </a:cubicBezTo>
                  <a:cubicBezTo>
                    <a:pt x="4354" y="2004"/>
                    <a:pt x="4368" y="2002"/>
                    <a:pt x="4382" y="1999"/>
                  </a:cubicBezTo>
                  <a:cubicBezTo>
                    <a:pt x="4465" y="1987"/>
                    <a:pt x="4525" y="1903"/>
                    <a:pt x="4513" y="1808"/>
                  </a:cubicBezTo>
                  <a:cubicBezTo>
                    <a:pt x="4406" y="1225"/>
                    <a:pt x="4060" y="725"/>
                    <a:pt x="3572" y="379"/>
                  </a:cubicBezTo>
                  <a:cubicBezTo>
                    <a:pt x="3208" y="130"/>
                    <a:pt x="2790" y="1"/>
                    <a:pt x="23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4" name="Google Shape;7764;p80"/>
            <p:cNvSpPr/>
            <p:nvPr/>
          </p:nvSpPr>
          <p:spPr>
            <a:xfrm>
              <a:off x="4214666" y="1543583"/>
              <a:ext cx="77711" cy="77363"/>
            </a:xfrm>
            <a:custGeom>
              <a:avLst/>
              <a:gdLst/>
              <a:ahLst/>
              <a:cxnLst/>
              <a:rect l="l" t="t" r="r" b="b"/>
              <a:pathLst>
                <a:path w="2453" h="2442" extrusionOk="0">
                  <a:moveTo>
                    <a:pt x="1072" y="346"/>
                  </a:moveTo>
                  <a:lnTo>
                    <a:pt x="1072" y="1239"/>
                  </a:lnTo>
                  <a:cubicBezTo>
                    <a:pt x="1072" y="1322"/>
                    <a:pt x="1143" y="1406"/>
                    <a:pt x="1238" y="1406"/>
                  </a:cubicBezTo>
                  <a:lnTo>
                    <a:pt x="2131" y="1406"/>
                  </a:lnTo>
                  <a:cubicBezTo>
                    <a:pt x="2048" y="1822"/>
                    <a:pt x="1679" y="2144"/>
                    <a:pt x="1238" y="2144"/>
                  </a:cubicBezTo>
                  <a:cubicBezTo>
                    <a:pt x="726" y="2144"/>
                    <a:pt x="322" y="1739"/>
                    <a:pt x="322" y="1239"/>
                  </a:cubicBezTo>
                  <a:cubicBezTo>
                    <a:pt x="322" y="787"/>
                    <a:pt x="655" y="417"/>
                    <a:pt x="1072" y="346"/>
                  </a:cubicBezTo>
                  <a:close/>
                  <a:moveTo>
                    <a:pt x="1215" y="1"/>
                  </a:moveTo>
                  <a:cubicBezTo>
                    <a:pt x="548" y="1"/>
                    <a:pt x="0" y="548"/>
                    <a:pt x="0" y="1215"/>
                  </a:cubicBezTo>
                  <a:cubicBezTo>
                    <a:pt x="0" y="1894"/>
                    <a:pt x="548" y="2441"/>
                    <a:pt x="1215" y="2441"/>
                  </a:cubicBezTo>
                  <a:cubicBezTo>
                    <a:pt x="1893" y="2441"/>
                    <a:pt x="2441" y="1894"/>
                    <a:pt x="2441" y="1215"/>
                  </a:cubicBezTo>
                  <a:cubicBezTo>
                    <a:pt x="2453" y="1144"/>
                    <a:pt x="2381" y="1072"/>
                    <a:pt x="2286" y="1072"/>
                  </a:cubicBezTo>
                  <a:lnTo>
                    <a:pt x="1381" y="1072"/>
                  </a:lnTo>
                  <a:lnTo>
                    <a:pt x="1381" y="167"/>
                  </a:lnTo>
                  <a:cubicBezTo>
                    <a:pt x="1381" y="72"/>
                    <a:pt x="1310" y="1"/>
                    <a:pt x="1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5" name="Google Shape;7765;p80"/>
            <p:cNvSpPr/>
            <p:nvPr/>
          </p:nvSpPr>
          <p:spPr>
            <a:xfrm>
              <a:off x="4007193" y="1541334"/>
              <a:ext cx="320633" cy="319493"/>
            </a:xfrm>
            <a:custGeom>
              <a:avLst/>
              <a:gdLst/>
              <a:ahLst/>
              <a:cxnLst/>
              <a:rect l="l" t="t" r="r" b="b"/>
              <a:pathLst>
                <a:path w="10121" h="10085" extrusionOk="0">
                  <a:moveTo>
                    <a:pt x="3823" y="1239"/>
                  </a:moveTo>
                  <a:lnTo>
                    <a:pt x="4823" y="2227"/>
                  </a:lnTo>
                  <a:cubicBezTo>
                    <a:pt x="5418" y="2822"/>
                    <a:pt x="5525" y="3739"/>
                    <a:pt x="5085" y="4453"/>
                  </a:cubicBezTo>
                  <a:cubicBezTo>
                    <a:pt x="5049" y="4501"/>
                    <a:pt x="5061" y="4596"/>
                    <a:pt x="5120" y="4644"/>
                  </a:cubicBezTo>
                  <a:lnTo>
                    <a:pt x="5442" y="4965"/>
                  </a:lnTo>
                  <a:cubicBezTo>
                    <a:pt x="5478" y="5002"/>
                    <a:pt x="5524" y="5016"/>
                    <a:pt x="5567" y="5016"/>
                  </a:cubicBezTo>
                  <a:cubicBezTo>
                    <a:pt x="5594" y="5016"/>
                    <a:pt x="5621" y="5010"/>
                    <a:pt x="5644" y="5001"/>
                  </a:cubicBezTo>
                  <a:cubicBezTo>
                    <a:pt x="5939" y="4824"/>
                    <a:pt x="6267" y="4736"/>
                    <a:pt x="6591" y="4736"/>
                  </a:cubicBezTo>
                  <a:cubicBezTo>
                    <a:pt x="7053" y="4736"/>
                    <a:pt x="7509" y="4913"/>
                    <a:pt x="7859" y="5263"/>
                  </a:cubicBezTo>
                  <a:lnTo>
                    <a:pt x="8859" y="6263"/>
                  </a:lnTo>
                  <a:lnTo>
                    <a:pt x="6299" y="8823"/>
                  </a:lnTo>
                  <a:lnTo>
                    <a:pt x="5299" y="7823"/>
                  </a:lnTo>
                  <a:cubicBezTo>
                    <a:pt x="5073" y="7608"/>
                    <a:pt x="4906" y="7335"/>
                    <a:pt x="4835" y="7037"/>
                  </a:cubicBezTo>
                  <a:cubicBezTo>
                    <a:pt x="4704" y="6561"/>
                    <a:pt x="4775" y="6037"/>
                    <a:pt x="5025" y="5608"/>
                  </a:cubicBezTo>
                  <a:cubicBezTo>
                    <a:pt x="5073" y="5549"/>
                    <a:pt x="5061" y="5465"/>
                    <a:pt x="5001" y="5418"/>
                  </a:cubicBezTo>
                  <a:lnTo>
                    <a:pt x="4668" y="5084"/>
                  </a:lnTo>
                  <a:cubicBezTo>
                    <a:pt x="4634" y="5051"/>
                    <a:pt x="4597" y="5036"/>
                    <a:pt x="4560" y="5036"/>
                  </a:cubicBezTo>
                  <a:cubicBezTo>
                    <a:pt x="4532" y="5036"/>
                    <a:pt x="4503" y="5045"/>
                    <a:pt x="4477" y="5060"/>
                  </a:cubicBezTo>
                  <a:cubicBezTo>
                    <a:pt x="4186" y="5235"/>
                    <a:pt x="3864" y="5321"/>
                    <a:pt x="3543" y="5321"/>
                  </a:cubicBezTo>
                  <a:cubicBezTo>
                    <a:pt x="3077" y="5321"/>
                    <a:pt x="2616" y="5139"/>
                    <a:pt x="2263" y="4787"/>
                  </a:cubicBezTo>
                  <a:lnTo>
                    <a:pt x="1263" y="3798"/>
                  </a:lnTo>
                  <a:lnTo>
                    <a:pt x="3823" y="1239"/>
                  </a:lnTo>
                  <a:close/>
                  <a:moveTo>
                    <a:pt x="9371" y="6192"/>
                  </a:moveTo>
                  <a:lnTo>
                    <a:pt x="9716" y="6537"/>
                  </a:lnTo>
                  <a:lnTo>
                    <a:pt x="6561" y="9692"/>
                  </a:lnTo>
                  <a:lnTo>
                    <a:pt x="6216" y="9347"/>
                  </a:lnTo>
                  <a:lnTo>
                    <a:pt x="9192" y="6370"/>
                  </a:lnTo>
                  <a:lnTo>
                    <a:pt x="9371" y="6192"/>
                  </a:lnTo>
                  <a:close/>
                  <a:moveTo>
                    <a:pt x="3561" y="0"/>
                  </a:moveTo>
                  <a:cubicBezTo>
                    <a:pt x="3513" y="0"/>
                    <a:pt x="3465" y="12"/>
                    <a:pt x="3442" y="36"/>
                  </a:cubicBezTo>
                  <a:lnTo>
                    <a:pt x="2191" y="1286"/>
                  </a:lnTo>
                  <a:cubicBezTo>
                    <a:pt x="2132" y="1346"/>
                    <a:pt x="2132" y="1453"/>
                    <a:pt x="2191" y="1512"/>
                  </a:cubicBezTo>
                  <a:cubicBezTo>
                    <a:pt x="2221" y="1542"/>
                    <a:pt x="2260" y="1557"/>
                    <a:pt x="2299" y="1557"/>
                  </a:cubicBezTo>
                  <a:cubicBezTo>
                    <a:pt x="2337" y="1557"/>
                    <a:pt x="2376" y="1542"/>
                    <a:pt x="2406" y="1512"/>
                  </a:cubicBezTo>
                  <a:lnTo>
                    <a:pt x="3561" y="369"/>
                  </a:lnTo>
                  <a:lnTo>
                    <a:pt x="3894" y="715"/>
                  </a:lnTo>
                  <a:lnTo>
                    <a:pt x="3715" y="893"/>
                  </a:lnTo>
                  <a:lnTo>
                    <a:pt x="917" y="3691"/>
                  </a:lnTo>
                  <a:lnTo>
                    <a:pt x="739" y="3870"/>
                  </a:lnTo>
                  <a:lnTo>
                    <a:pt x="405" y="3525"/>
                  </a:lnTo>
                  <a:lnTo>
                    <a:pt x="1965" y="1965"/>
                  </a:lnTo>
                  <a:cubicBezTo>
                    <a:pt x="2025" y="1905"/>
                    <a:pt x="2025" y="1798"/>
                    <a:pt x="1965" y="1739"/>
                  </a:cubicBezTo>
                  <a:cubicBezTo>
                    <a:pt x="1935" y="1709"/>
                    <a:pt x="1894" y="1694"/>
                    <a:pt x="1852" y="1694"/>
                  </a:cubicBezTo>
                  <a:cubicBezTo>
                    <a:pt x="1810" y="1694"/>
                    <a:pt x="1769" y="1709"/>
                    <a:pt x="1739" y="1739"/>
                  </a:cubicBezTo>
                  <a:lnTo>
                    <a:pt x="60" y="3417"/>
                  </a:lnTo>
                  <a:cubicBezTo>
                    <a:pt x="1" y="3477"/>
                    <a:pt x="1" y="3584"/>
                    <a:pt x="60" y="3644"/>
                  </a:cubicBezTo>
                  <a:lnTo>
                    <a:pt x="620" y="4203"/>
                  </a:lnTo>
                  <a:cubicBezTo>
                    <a:pt x="655" y="4239"/>
                    <a:pt x="703" y="4251"/>
                    <a:pt x="739" y="4251"/>
                  </a:cubicBezTo>
                  <a:cubicBezTo>
                    <a:pt x="786" y="4251"/>
                    <a:pt x="834" y="4239"/>
                    <a:pt x="858" y="4203"/>
                  </a:cubicBezTo>
                  <a:lnTo>
                    <a:pt x="1036" y="4025"/>
                  </a:lnTo>
                  <a:lnTo>
                    <a:pt x="2037" y="5025"/>
                  </a:lnTo>
                  <a:cubicBezTo>
                    <a:pt x="2453" y="5441"/>
                    <a:pt x="3003" y="5657"/>
                    <a:pt x="3558" y="5657"/>
                  </a:cubicBezTo>
                  <a:cubicBezTo>
                    <a:pt x="3892" y="5657"/>
                    <a:pt x="4228" y="5579"/>
                    <a:pt x="4537" y="5418"/>
                  </a:cubicBezTo>
                  <a:lnTo>
                    <a:pt x="4692" y="5560"/>
                  </a:lnTo>
                  <a:cubicBezTo>
                    <a:pt x="4430" y="6037"/>
                    <a:pt x="4370" y="6608"/>
                    <a:pt x="4525" y="7144"/>
                  </a:cubicBezTo>
                  <a:cubicBezTo>
                    <a:pt x="4632" y="7501"/>
                    <a:pt x="4811" y="7811"/>
                    <a:pt x="5073" y="8085"/>
                  </a:cubicBezTo>
                  <a:lnTo>
                    <a:pt x="6073" y="9073"/>
                  </a:lnTo>
                  <a:lnTo>
                    <a:pt x="5894" y="9251"/>
                  </a:lnTo>
                  <a:cubicBezTo>
                    <a:pt x="5835" y="9311"/>
                    <a:pt x="5835" y="9418"/>
                    <a:pt x="5894" y="9478"/>
                  </a:cubicBezTo>
                  <a:lnTo>
                    <a:pt x="6454" y="10049"/>
                  </a:lnTo>
                  <a:cubicBezTo>
                    <a:pt x="6490" y="10073"/>
                    <a:pt x="6537" y="10085"/>
                    <a:pt x="6573" y="10085"/>
                  </a:cubicBezTo>
                  <a:cubicBezTo>
                    <a:pt x="6621" y="10085"/>
                    <a:pt x="6668" y="10073"/>
                    <a:pt x="6692" y="10049"/>
                  </a:cubicBezTo>
                  <a:lnTo>
                    <a:pt x="10073" y="6668"/>
                  </a:lnTo>
                  <a:cubicBezTo>
                    <a:pt x="10121" y="6596"/>
                    <a:pt x="10121" y="6489"/>
                    <a:pt x="10061" y="6430"/>
                  </a:cubicBezTo>
                  <a:lnTo>
                    <a:pt x="9490" y="5858"/>
                  </a:lnTo>
                  <a:cubicBezTo>
                    <a:pt x="9460" y="5828"/>
                    <a:pt x="9421" y="5813"/>
                    <a:pt x="9383" y="5813"/>
                  </a:cubicBezTo>
                  <a:cubicBezTo>
                    <a:pt x="9344" y="5813"/>
                    <a:pt x="9305" y="5828"/>
                    <a:pt x="9276" y="5858"/>
                  </a:cubicBezTo>
                  <a:lnTo>
                    <a:pt x="9097" y="6037"/>
                  </a:lnTo>
                  <a:lnTo>
                    <a:pt x="8097" y="5049"/>
                  </a:lnTo>
                  <a:cubicBezTo>
                    <a:pt x="7683" y="4627"/>
                    <a:pt x="7137" y="4413"/>
                    <a:pt x="6585" y="4413"/>
                  </a:cubicBezTo>
                  <a:cubicBezTo>
                    <a:pt x="6248" y="4413"/>
                    <a:pt x="5908" y="4493"/>
                    <a:pt x="5597" y="4656"/>
                  </a:cubicBezTo>
                  <a:lnTo>
                    <a:pt x="5442" y="4501"/>
                  </a:lnTo>
                  <a:cubicBezTo>
                    <a:pt x="5882" y="3691"/>
                    <a:pt x="5728" y="2679"/>
                    <a:pt x="5061" y="2001"/>
                  </a:cubicBezTo>
                  <a:lnTo>
                    <a:pt x="4061" y="1012"/>
                  </a:lnTo>
                  <a:lnTo>
                    <a:pt x="4239" y="834"/>
                  </a:lnTo>
                  <a:cubicBezTo>
                    <a:pt x="4299" y="774"/>
                    <a:pt x="4299" y="667"/>
                    <a:pt x="4239" y="607"/>
                  </a:cubicBezTo>
                  <a:lnTo>
                    <a:pt x="3680" y="36"/>
                  </a:lnTo>
                  <a:cubicBezTo>
                    <a:pt x="3644" y="12"/>
                    <a:pt x="3596" y="0"/>
                    <a:pt x="3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6" name="Google Shape;7766;p80"/>
            <p:cNvSpPr/>
            <p:nvPr/>
          </p:nvSpPr>
          <p:spPr>
            <a:xfrm>
              <a:off x="4064914" y="1665805"/>
              <a:ext cx="101123" cy="40012"/>
            </a:xfrm>
            <a:custGeom>
              <a:avLst/>
              <a:gdLst/>
              <a:ahLst/>
              <a:cxnLst/>
              <a:rect l="l" t="t" r="r" b="b"/>
              <a:pathLst>
                <a:path w="3192" h="1263" extrusionOk="0">
                  <a:moveTo>
                    <a:pt x="2703" y="310"/>
                  </a:moveTo>
                  <a:lnTo>
                    <a:pt x="2608" y="417"/>
                  </a:lnTo>
                  <a:cubicBezTo>
                    <a:pt x="2346" y="739"/>
                    <a:pt x="2001" y="941"/>
                    <a:pt x="1631" y="941"/>
                  </a:cubicBezTo>
                  <a:cubicBezTo>
                    <a:pt x="1274" y="941"/>
                    <a:pt x="929" y="774"/>
                    <a:pt x="679" y="477"/>
                  </a:cubicBezTo>
                  <a:cubicBezTo>
                    <a:pt x="679" y="477"/>
                    <a:pt x="619" y="393"/>
                    <a:pt x="548" y="310"/>
                  </a:cubicBezTo>
                  <a:close/>
                  <a:moveTo>
                    <a:pt x="191" y="0"/>
                  </a:moveTo>
                  <a:cubicBezTo>
                    <a:pt x="131" y="0"/>
                    <a:pt x="72" y="24"/>
                    <a:pt x="36" y="84"/>
                  </a:cubicBezTo>
                  <a:cubicBezTo>
                    <a:pt x="0" y="143"/>
                    <a:pt x="24" y="203"/>
                    <a:pt x="48" y="250"/>
                  </a:cubicBezTo>
                  <a:cubicBezTo>
                    <a:pt x="155" y="369"/>
                    <a:pt x="393" y="667"/>
                    <a:pt x="393" y="679"/>
                  </a:cubicBezTo>
                  <a:cubicBezTo>
                    <a:pt x="703" y="1060"/>
                    <a:pt x="1143" y="1262"/>
                    <a:pt x="1584" y="1262"/>
                  </a:cubicBezTo>
                  <a:lnTo>
                    <a:pt x="1620" y="1262"/>
                  </a:lnTo>
                  <a:cubicBezTo>
                    <a:pt x="2072" y="1250"/>
                    <a:pt x="2524" y="1024"/>
                    <a:pt x="2846" y="619"/>
                  </a:cubicBezTo>
                  <a:lnTo>
                    <a:pt x="3132" y="262"/>
                  </a:lnTo>
                  <a:cubicBezTo>
                    <a:pt x="3191" y="203"/>
                    <a:pt x="3191" y="143"/>
                    <a:pt x="3167" y="84"/>
                  </a:cubicBezTo>
                  <a:cubicBezTo>
                    <a:pt x="3132" y="24"/>
                    <a:pt x="3072" y="0"/>
                    <a:pt x="3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7" name="Google Shape;7767;p80"/>
            <p:cNvSpPr/>
            <p:nvPr/>
          </p:nvSpPr>
          <p:spPr>
            <a:xfrm>
              <a:off x="4162235" y="1749155"/>
              <a:ext cx="101851" cy="60382"/>
            </a:xfrm>
            <a:custGeom>
              <a:avLst/>
              <a:gdLst/>
              <a:ahLst/>
              <a:cxnLst/>
              <a:rect l="l" t="t" r="r" b="b"/>
              <a:pathLst>
                <a:path w="3215" h="1906" extrusionOk="0">
                  <a:moveTo>
                    <a:pt x="167" y="1"/>
                  </a:moveTo>
                  <a:cubicBezTo>
                    <a:pt x="72" y="1"/>
                    <a:pt x="0" y="72"/>
                    <a:pt x="0" y="167"/>
                  </a:cubicBezTo>
                  <a:cubicBezTo>
                    <a:pt x="0" y="536"/>
                    <a:pt x="238" y="786"/>
                    <a:pt x="286" y="834"/>
                  </a:cubicBezTo>
                  <a:lnTo>
                    <a:pt x="1310" y="1858"/>
                  </a:lnTo>
                  <a:cubicBezTo>
                    <a:pt x="1346" y="1894"/>
                    <a:pt x="1381" y="1906"/>
                    <a:pt x="1429" y="1906"/>
                  </a:cubicBezTo>
                  <a:cubicBezTo>
                    <a:pt x="1476" y="1906"/>
                    <a:pt x="1512" y="1894"/>
                    <a:pt x="1548" y="1858"/>
                  </a:cubicBezTo>
                  <a:lnTo>
                    <a:pt x="3143" y="274"/>
                  </a:lnTo>
                  <a:cubicBezTo>
                    <a:pt x="3203" y="239"/>
                    <a:pt x="3215" y="167"/>
                    <a:pt x="3191" y="108"/>
                  </a:cubicBezTo>
                  <a:cubicBezTo>
                    <a:pt x="3155" y="48"/>
                    <a:pt x="3096" y="1"/>
                    <a:pt x="3036" y="1"/>
                  </a:cubicBezTo>
                  <a:lnTo>
                    <a:pt x="1607" y="1"/>
                  </a:lnTo>
                  <a:cubicBezTo>
                    <a:pt x="1524" y="1"/>
                    <a:pt x="1441" y="72"/>
                    <a:pt x="1441" y="167"/>
                  </a:cubicBezTo>
                  <a:cubicBezTo>
                    <a:pt x="1441" y="251"/>
                    <a:pt x="1524" y="334"/>
                    <a:pt x="1607" y="334"/>
                  </a:cubicBezTo>
                  <a:lnTo>
                    <a:pt x="2631" y="334"/>
                  </a:lnTo>
                  <a:lnTo>
                    <a:pt x="1429" y="1537"/>
                  </a:lnTo>
                  <a:lnTo>
                    <a:pt x="500" y="608"/>
                  </a:lnTo>
                  <a:cubicBezTo>
                    <a:pt x="488" y="596"/>
                    <a:pt x="393" y="489"/>
                    <a:pt x="345" y="334"/>
                  </a:cubicBezTo>
                  <a:lnTo>
                    <a:pt x="965" y="334"/>
                  </a:lnTo>
                  <a:cubicBezTo>
                    <a:pt x="1060" y="334"/>
                    <a:pt x="1131" y="251"/>
                    <a:pt x="1131" y="167"/>
                  </a:cubicBezTo>
                  <a:cubicBezTo>
                    <a:pt x="1131" y="72"/>
                    <a:pt x="1060"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68" name="Google Shape;7768;p80"/>
          <p:cNvGrpSpPr/>
          <p:nvPr/>
        </p:nvGrpSpPr>
        <p:grpSpPr>
          <a:xfrm>
            <a:off x="3530425" y="1508747"/>
            <a:ext cx="368175" cy="344594"/>
            <a:chOff x="3530425" y="1508747"/>
            <a:chExt cx="368175" cy="344594"/>
          </a:xfrm>
        </p:grpSpPr>
        <p:sp>
          <p:nvSpPr>
            <p:cNvPr id="7769" name="Google Shape;7769;p80"/>
            <p:cNvSpPr/>
            <p:nvPr/>
          </p:nvSpPr>
          <p:spPr>
            <a:xfrm>
              <a:off x="3530425" y="1508747"/>
              <a:ext cx="316765" cy="344594"/>
            </a:xfrm>
            <a:custGeom>
              <a:avLst/>
              <a:gdLst/>
              <a:ahLst/>
              <a:cxnLst/>
              <a:rect l="l" t="t" r="r" b="b"/>
              <a:pathLst>
                <a:path w="7848" h="8538" extrusionOk="0">
                  <a:moveTo>
                    <a:pt x="6835" y="3406"/>
                  </a:moveTo>
                  <a:cubicBezTo>
                    <a:pt x="7252" y="3466"/>
                    <a:pt x="7561" y="3823"/>
                    <a:pt x="7561" y="4251"/>
                  </a:cubicBezTo>
                  <a:cubicBezTo>
                    <a:pt x="7573" y="4704"/>
                    <a:pt x="7264" y="5061"/>
                    <a:pt x="6835" y="5121"/>
                  </a:cubicBezTo>
                  <a:lnTo>
                    <a:pt x="6835" y="3406"/>
                  </a:lnTo>
                  <a:close/>
                  <a:moveTo>
                    <a:pt x="2144" y="3263"/>
                  </a:moveTo>
                  <a:lnTo>
                    <a:pt x="2144" y="5263"/>
                  </a:lnTo>
                  <a:lnTo>
                    <a:pt x="1263" y="5263"/>
                  </a:lnTo>
                  <a:lnTo>
                    <a:pt x="1263" y="3263"/>
                  </a:lnTo>
                  <a:close/>
                  <a:moveTo>
                    <a:pt x="1013" y="3275"/>
                  </a:moveTo>
                  <a:lnTo>
                    <a:pt x="1013" y="5287"/>
                  </a:lnTo>
                  <a:lnTo>
                    <a:pt x="715" y="5287"/>
                  </a:lnTo>
                  <a:cubicBezTo>
                    <a:pt x="477" y="5287"/>
                    <a:pt x="287" y="5085"/>
                    <a:pt x="287" y="4847"/>
                  </a:cubicBezTo>
                  <a:lnTo>
                    <a:pt x="287" y="3704"/>
                  </a:lnTo>
                  <a:cubicBezTo>
                    <a:pt x="287" y="3466"/>
                    <a:pt x="477" y="3275"/>
                    <a:pt x="715" y="3275"/>
                  </a:cubicBezTo>
                  <a:close/>
                  <a:moveTo>
                    <a:pt x="2287" y="6252"/>
                  </a:moveTo>
                  <a:lnTo>
                    <a:pt x="2287" y="6847"/>
                  </a:lnTo>
                  <a:lnTo>
                    <a:pt x="2037" y="6847"/>
                  </a:lnTo>
                  <a:lnTo>
                    <a:pt x="2204" y="6252"/>
                  </a:lnTo>
                  <a:close/>
                  <a:moveTo>
                    <a:pt x="2108" y="5549"/>
                  </a:moveTo>
                  <a:lnTo>
                    <a:pt x="1608" y="7407"/>
                  </a:lnTo>
                  <a:lnTo>
                    <a:pt x="1275" y="7407"/>
                  </a:lnTo>
                  <a:lnTo>
                    <a:pt x="1275" y="5549"/>
                  </a:lnTo>
                  <a:close/>
                  <a:moveTo>
                    <a:pt x="6561" y="263"/>
                  </a:moveTo>
                  <a:lnTo>
                    <a:pt x="6561" y="8276"/>
                  </a:lnTo>
                  <a:lnTo>
                    <a:pt x="5966" y="8276"/>
                  </a:lnTo>
                  <a:lnTo>
                    <a:pt x="5966" y="2632"/>
                  </a:lnTo>
                  <a:cubicBezTo>
                    <a:pt x="5966" y="2561"/>
                    <a:pt x="5906" y="2501"/>
                    <a:pt x="5835" y="2501"/>
                  </a:cubicBezTo>
                  <a:cubicBezTo>
                    <a:pt x="5764" y="2501"/>
                    <a:pt x="5704" y="2561"/>
                    <a:pt x="5704" y="2632"/>
                  </a:cubicBezTo>
                  <a:lnTo>
                    <a:pt x="5704" y="7395"/>
                  </a:lnTo>
                  <a:cubicBezTo>
                    <a:pt x="5537" y="7157"/>
                    <a:pt x="5264" y="6847"/>
                    <a:pt x="4942" y="6537"/>
                  </a:cubicBezTo>
                  <a:cubicBezTo>
                    <a:pt x="4573" y="6180"/>
                    <a:pt x="4180" y="5883"/>
                    <a:pt x="3775" y="5668"/>
                  </a:cubicBezTo>
                  <a:cubicBezTo>
                    <a:pt x="3323" y="5430"/>
                    <a:pt x="2858" y="5299"/>
                    <a:pt x="2394" y="5287"/>
                  </a:cubicBezTo>
                  <a:lnTo>
                    <a:pt x="2394" y="3263"/>
                  </a:lnTo>
                  <a:cubicBezTo>
                    <a:pt x="2858" y="3239"/>
                    <a:pt x="3335" y="3108"/>
                    <a:pt x="3775" y="2870"/>
                  </a:cubicBezTo>
                  <a:cubicBezTo>
                    <a:pt x="4180" y="2668"/>
                    <a:pt x="4573" y="2382"/>
                    <a:pt x="4942" y="2001"/>
                  </a:cubicBezTo>
                  <a:cubicBezTo>
                    <a:pt x="5264" y="1692"/>
                    <a:pt x="5525" y="1370"/>
                    <a:pt x="5704" y="1144"/>
                  </a:cubicBezTo>
                  <a:lnTo>
                    <a:pt x="5704" y="1989"/>
                  </a:lnTo>
                  <a:cubicBezTo>
                    <a:pt x="5704" y="2061"/>
                    <a:pt x="5764" y="2120"/>
                    <a:pt x="5835" y="2120"/>
                  </a:cubicBezTo>
                  <a:cubicBezTo>
                    <a:pt x="5906" y="2120"/>
                    <a:pt x="5966" y="2061"/>
                    <a:pt x="5966" y="1989"/>
                  </a:cubicBezTo>
                  <a:lnTo>
                    <a:pt x="5966" y="263"/>
                  </a:lnTo>
                  <a:close/>
                  <a:moveTo>
                    <a:pt x="5847" y="1"/>
                  </a:moveTo>
                  <a:cubicBezTo>
                    <a:pt x="5776" y="1"/>
                    <a:pt x="5716" y="60"/>
                    <a:pt x="5716" y="132"/>
                  </a:cubicBezTo>
                  <a:lnTo>
                    <a:pt x="5716" y="668"/>
                  </a:lnTo>
                  <a:cubicBezTo>
                    <a:pt x="5645" y="799"/>
                    <a:pt x="5299" y="1311"/>
                    <a:pt x="4763" y="1834"/>
                  </a:cubicBezTo>
                  <a:cubicBezTo>
                    <a:pt x="4216" y="2370"/>
                    <a:pt x="3335" y="3001"/>
                    <a:pt x="2275" y="3001"/>
                  </a:cubicBezTo>
                  <a:lnTo>
                    <a:pt x="703" y="3001"/>
                  </a:lnTo>
                  <a:cubicBezTo>
                    <a:pt x="311" y="3001"/>
                    <a:pt x="1" y="3323"/>
                    <a:pt x="1" y="3704"/>
                  </a:cubicBezTo>
                  <a:lnTo>
                    <a:pt x="1" y="4847"/>
                  </a:lnTo>
                  <a:cubicBezTo>
                    <a:pt x="1" y="5240"/>
                    <a:pt x="311" y="5549"/>
                    <a:pt x="703" y="5549"/>
                  </a:cubicBezTo>
                  <a:lnTo>
                    <a:pt x="1001" y="5549"/>
                  </a:lnTo>
                  <a:lnTo>
                    <a:pt x="1001" y="7561"/>
                  </a:lnTo>
                  <a:cubicBezTo>
                    <a:pt x="1001" y="7633"/>
                    <a:pt x="1061" y="7692"/>
                    <a:pt x="1132" y="7692"/>
                  </a:cubicBezTo>
                  <a:lnTo>
                    <a:pt x="1692" y="7692"/>
                  </a:lnTo>
                  <a:cubicBezTo>
                    <a:pt x="1751" y="7692"/>
                    <a:pt x="1811" y="7645"/>
                    <a:pt x="1823" y="7585"/>
                  </a:cubicBezTo>
                  <a:lnTo>
                    <a:pt x="1942" y="7109"/>
                  </a:lnTo>
                  <a:lnTo>
                    <a:pt x="2406" y="7109"/>
                  </a:lnTo>
                  <a:cubicBezTo>
                    <a:pt x="2477" y="7109"/>
                    <a:pt x="2537" y="7049"/>
                    <a:pt x="2537" y="6978"/>
                  </a:cubicBezTo>
                  <a:lnTo>
                    <a:pt x="2537" y="6121"/>
                  </a:lnTo>
                  <a:cubicBezTo>
                    <a:pt x="2537" y="6037"/>
                    <a:pt x="2477" y="5978"/>
                    <a:pt x="2406" y="5978"/>
                  </a:cubicBezTo>
                  <a:lnTo>
                    <a:pt x="2239" y="5978"/>
                  </a:lnTo>
                  <a:lnTo>
                    <a:pt x="2358" y="5537"/>
                  </a:lnTo>
                  <a:cubicBezTo>
                    <a:pt x="3370" y="5585"/>
                    <a:pt x="4228" y="6192"/>
                    <a:pt x="4740" y="6716"/>
                  </a:cubicBezTo>
                  <a:cubicBezTo>
                    <a:pt x="5264" y="7216"/>
                    <a:pt x="5609" y="7740"/>
                    <a:pt x="5692" y="7871"/>
                  </a:cubicBezTo>
                  <a:lnTo>
                    <a:pt x="5692" y="8407"/>
                  </a:lnTo>
                  <a:cubicBezTo>
                    <a:pt x="5692" y="8478"/>
                    <a:pt x="5752" y="8538"/>
                    <a:pt x="5835" y="8538"/>
                  </a:cubicBezTo>
                  <a:lnTo>
                    <a:pt x="6692" y="8538"/>
                  </a:lnTo>
                  <a:cubicBezTo>
                    <a:pt x="6764" y="8538"/>
                    <a:pt x="6823" y="8478"/>
                    <a:pt x="6823" y="8407"/>
                  </a:cubicBezTo>
                  <a:lnTo>
                    <a:pt x="6823" y="5406"/>
                  </a:lnTo>
                  <a:cubicBezTo>
                    <a:pt x="7395" y="5323"/>
                    <a:pt x="7823" y="4847"/>
                    <a:pt x="7823" y="4275"/>
                  </a:cubicBezTo>
                  <a:cubicBezTo>
                    <a:pt x="7847" y="3692"/>
                    <a:pt x="7407" y="3216"/>
                    <a:pt x="6835" y="3144"/>
                  </a:cubicBezTo>
                  <a:lnTo>
                    <a:pt x="6835" y="132"/>
                  </a:lnTo>
                  <a:cubicBezTo>
                    <a:pt x="6835" y="60"/>
                    <a:pt x="6776" y="1"/>
                    <a:pt x="6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0" name="Google Shape;7770;p80"/>
            <p:cNvSpPr/>
            <p:nvPr/>
          </p:nvSpPr>
          <p:spPr>
            <a:xfrm>
              <a:off x="3870185" y="1675515"/>
              <a:ext cx="28415" cy="11099"/>
            </a:xfrm>
            <a:custGeom>
              <a:avLst/>
              <a:gdLst/>
              <a:ahLst/>
              <a:cxnLst/>
              <a:rect l="l" t="t" r="r" b="b"/>
              <a:pathLst>
                <a:path w="704" h="275" extrusionOk="0">
                  <a:moveTo>
                    <a:pt x="144" y="0"/>
                  </a:moveTo>
                  <a:cubicBezTo>
                    <a:pt x="60" y="0"/>
                    <a:pt x="1" y="60"/>
                    <a:pt x="1" y="143"/>
                  </a:cubicBezTo>
                  <a:cubicBezTo>
                    <a:pt x="1" y="215"/>
                    <a:pt x="60" y="274"/>
                    <a:pt x="144" y="274"/>
                  </a:cubicBezTo>
                  <a:lnTo>
                    <a:pt x="572" y="274"/>
                  </a:lnTo>
                  <a:cubicBezTo>
                    <a:pt x="644" y="274"/>
                    <a:pt x="703" y="215"/>
                    <a:pt x="703" y="143"/>
                  </a:cubicBezTo>
                  <a:cubicBezTo>
                    <a:pt x="703" y="60"/>
                    <a:pt x="644"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1" name="Google Shape;7771;p80"/>
            <p:cNvSpPr/>
            <p:nvPr/>
          </p:nvSpPr>
          <p:spPr>
            <a:xfrm>
              <a:off x="3846170" y="1610293"/>
              <a:ext cx="25993" cy="22965"/>
            </a:xfrm>
            <a:custGeom>
              <a:avLst/>
              <a:gdLst/>
              <a:ahLst/>
              <a:cxnLst/>
              <a:rect l="l" t="t" r="r" b="b"/>
              <a:pathLst>
                <a:path w="644" h="569" extrusionOk="0">
                  <a:moveTo>
                    <a:pt x="489" y="0"/>
                  </a:moveTo>
                  <a:cubicBezTo>
                    <a:pt x="456" y="0"/>
                    <a:pt x="423" y="15"/>
                    <a:pt x="393" y="45"/>
                  </a:cubicBezTo>
                  <a:lnTo>
                    <a:pt x="96" y="342"/>
                  </a:lnTo>
                  <a:cubicBezTo>
                    <a:pt x="0" y="426"/>
                    <a:pt x="60" y="569"/>
                    <a:pt x="179" y="569"/>
                  </a:cubicBezTo>
                  <a:cubicBezTo>
                    <a:pt x="215" y="569"/>
                    <a:pt x="262" y="545"/>
                    <a:pt x="274" y="521"/>
                  </a:cubicBezTo>
                  <a:lnTo>
                    <a:pt x="572" y="223"/>
                  </a:lnTo>
                  <a:cubicBezTo>
                    <a:pt x="643" y="176"/>
                    <a:pt x="643" y="104"/>
                    <a:pt x="584" y="45"/>
                  </a:cubicBezTo>
                  <a:cubicBezTo>
                    <a:pt x="554" y="15"/>
                    <a:pt x="521"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2" name="Google Shape;7772;p80"/>
            <p:cNvSpPr/>
            <p:nvPr/>
          </p:nvSpPr>
          <p:spPr>
            <a:xfrm>
              <a:off x="3847623" y="1728508"/>
              <a:ext cx="24540" cy="23086"/>
            </a:xfrm>
            <a:custGeom>
              <a:avLst/>
              <a:gdLst/>
              <a:ahLst/>
              <a:cxnLst/>
              <a:rect l="l" t="t" r="r" b="b"/>
              <a:pathLst>
                <a:path w="608" h="572" extrusionOk="0">
                  <a:moveTo>
                    <a:pt x="155" y="0"/>
                  </a:moveTo>
                  <a:cubicBezTo>
                    <a:pt x="122" y="0"/>
                    <a:pt x="89" y="15"/>
                    <a:pt x="60" y="45"/>
                  </a:cubicBezTo>
                  <a:cubicBezTo>
                    <a:pt x="0" y="104"/>
                    <a:pt x="0" y="176"/>
                    <a:pt x="60" y="235"/>
                  </a:cubicBezTo>
                  <a:lnTo>
                    <a:pt x="357" y="533"/>
                  </a:lnTo>
                  <a:cubicBezTo>
                    <a:pt x="384" y="560"/>
                    <a:pt x="416" y="572"/>
                    <a:pt x="447" y="572"/>
                  </a:cubicBezTo>
                  <a:cubicBezTo>
                    <a:pt x="485" y="572"/>
                    <a:pt x="522" y="554"/>
                    <a:pt x="548" y="521"/>
                  </a:cubicBezTo>
                  <a:cubicBezTo>
                    <a:pt x="607" y="473"/>
                    <a:pt x="607" y="390"/>
                    <a:pt x="548" y="342"/>
                  </a:cubicBezTo>
                  <a:lnTo>
                    <a:pt x="250" y="45"/>
                  </a:lnTo>
                  <a:cubicBezTo>
                    <a:pt x="220" y="15"/>
                    <a:pt x="188"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73" name="Google Shape;7773;p80"/>
          <p:cNvGrpSpPr/>
          <p:nvPr/>
        </p:nvGrpSpPr>
        <p:grpSpPr>
          <a:xfrm>
            <a:off x="3127598" y="1513234"/>
            <a:ext cx="289714" cy="347593"/>
            <a:chOff x="3127598" y="1513234"/>
            <a:chExt cx="289714" cy="347593"/>
          </a:xfrm>
        </p:grpSpPr>
        <p:sp>
          <p:nvSpPr>
            <p:cNvPr id="7774" name="Google Shape;7774;p80"/>
            <p:cNvSpPr/>
            <p:nvPr/>
          </p:nvSpPr>
          <p:spPr>
            <a:xfrm>
              <a:off x="3127598" y="1513234"/>
              <a:ext cx="289714" cy="347593"/>
            </a:xfrm>
            <a:custGeom>
              <a:avLst/>
              <a:gdLst/>
              <a:ahLst/>
              <a:cxnLst/>
              <a:rect l="l" t="t" r="r" b="b"/>
              <a:pathLst>
                <a:path w="9145" h="10972" extrusionOk="0">
                  <a:moveTo>
                    <a:pt x="1917" y="8995"/>
                  </a:moveTo>
                  <a:lnTo>
                    <a:pt x="1917" y="10412"/>
                  </a:lnTo>
                  <a:lnTo>
                    <a:pt x="1358" y="9841"/>
                  </a:lnTo>
                  <a:lnTo>
                    <a:pt x="548" y="8995"/>
                  </a:lnTo>
                  <a:close/>
                  <a:moveTo>
                    <a:pt x="6192" y="0"/>
                  </a:moveTo>
                  <a:cubicBezTo>
                    <a:pt x="5828" y="0"/>
                    <a:pt x="5465" y="137"/>
                    <a:pt x="5191" y="411"/>
                  </a:cubicBezTo>
                  <a:lnTo>
                    <a:pt x="5156" y="435"/>
                  </a:lnTo>
                  <a:cubicBezTo>
                    <a:pt x="5096" y="494"/>
                    <a:pt x="5096" y="602"/>
                    <a:pt x="5168" y="661"/>
                  </a:cubicBezTo>
                  <a:cubicBezTo>
                    <a:pt x="5196" y="689"/>
                    <a:pt x="5235" y="704"/>
                    <a:pt x="5275" y="704"/>
                  </a:cubicBezTo>
                  <a:cubicBezTo>
                    <a:pt x="5319" y="704"/>
                    <a:pt x="5363" y="686"/>
                    <a:pt x="5394" y="649"/>
                  </a:cubicBezTo>
                  <a:lnTo>
                    <a:pt x="5430" y="613"/>
                  </a:lnTo>
                  <a:cubicBezTo>
                    <a:pt x="5644" y="399"/>
                    <a:pt x="5927" y="292"/>
                    <a:pt x="6209" y="292"/>
                  </a:cubicBezTo>
                  <a:cubicBezTo>
                    <a:pt x="6492" y="292"/>
                    <a:pt x="6775" y="399"/>
                    <a:pt x="6989" y="613"/>
                  </a:cubicBezTo>
                  <a:cubicBezTo>
                    <a:pt x="7418" y="1042"/>
                    <a:pt x="7418" y="1745"/>
                    <a:pt x="6989" y="2185"/>
                  </a:cubicBezTo>
                  <a:cubicBezTo>
                    <a:pt x="6775" y="2399"/>
                    <a:pt x="6492" y="2507"/>
                    <a:pt x="6209" y="2507"/>
                  </a:cubicBezTo>
                  <a:cubicBezTo>
                    <a:pt x="5927" y="2507"/>
                    <a:pt x="5644" y="2399"/>
                    <a:pt x="5430" y="2185"/>
                  </a:cubicBezTo>
                  <a:cubicBezTo>
                    <a:pt x="5168" y="1923"/>
                    <a:pt x="5049" y="1554"/>
                    <a:pt x="5132" y="1209"/>
                  </a:cubicBezTo>
                  <a:cubicBezTo>
                    <a:pt x="5144" y="1125"/>
                    <a:pt x="5084" y="1030"/>
                    <a:pt x="4989" y="1018"/>
                  </a:cubicBezTo>
                  <a:cubicBezTo>
                    <a:pt x="4982" y="1017"/>
                    <a:pt x="4975" y="1017"/>
                    <a:pt x="4967" y="1017"/>
                  </a:cubicBezTo>
                  <a:cubicBezTo>
                    <a:pt x="4890" y="1017"/>
                    <a:pt x="4809" y="1073"/>
                    <a:pt x="4798" y="1149"/>
                  </a:cubicBezTo>
                  <a:cubicBezTo>
                    <a:pt x="4751" y="1387"/>
                    <a:pt x="4775" y="1614"/>
                    <a:pt x="4846" y="1840"/>
                  </a:cubicBezTo>
                  <a:lnTo>
                    <a:pt x="3132" y="1840"/>
                  </a:lnTo>
                  <a:cubicBezTo>
                    <a:pt x="3048" y="1840"/>
                    <a:pt x="2965" y="1911"/>
                    <a:pt x="2965" y="2006"/>
                  </a:cubicBezTo>
                  <a:cubicBezTo>
                    <a:pt x="2965" y="2090"/>
                    <a:pt x="3048" y="2161"/>
                    <a:pt x="3132" y="2161"/>
                  </a:cubicBezTo>
                  <a:lnTo>
                    <a:pt x="4989" y="2161"/>
                  </a:lnTo>
                  <a:lnTo>
                    <a:pt x="5084" y="2304"/>
                  </a:lnTo>
                  <a:lnTo>
                    <a:pt x="4310" y="3078"/>
                  </a:lnTo>
                  <a:cubicBezTo>
                    <a:pt x="4251" y="3126"/>
                    <a:pt x="4251" y="3233"/>
                    <a:pt x="4310" y="3292"/>
                  </a:cubicBezTo>
                  <a:cubicBezTo>
                    <a:pt x="4334" y="3328"/>
                    <a:pt x="4382" y="3340"/>
                    <a:pt x="4429" y="3340"/>
                  </a:cubicBezTo>
                  <a:cubicBezTo>
                    <a:pt x="4477" y="3340"/>
                    <a:pt x="4513" y="3328"/>
                    <a:pt x="4548" y="3292"/>
                  </a:cubicBezTo>
                  <a:lnTo>
                    <a:pt x="5322" y="2518"/>
                  </a:lnTo>
                  <a:cubicBezTo>
                    <a:pt x="5572" y="2733"/>
                    <a:pt x="5882" y="2840"/>
                    <a:pt x="6203" y="2840"/>
                  </a:cubicBezTo>
                  <a:cubicBezTo>
                    <a:pt x="6561" y="2840"/>
                    <a:pt x="6930" y="2697"/>
                    <a:pt x="7215" y="2423"/>
                  </a:cubicBezTo>
                  <a:cubicBezTo>
                    <a:pt x="7287" y="2340"/>
                    <a:pt x="7358" y="2256"/>
                    <a:pt x="7418" y="2161"/>
                  </a:cubicBezTo>
                  <a:lnTo>
                    <a:pt x="8835" y="2161"/>
                  </a:lnTo>
                  <a:lnTo>
                    <a:pt x="8835" y="10662"/>
                  </a:lnTo>
                  <a:lnTo>
                    <a:pt x="2239" y="10662"/>
                  </a:lnTo>
                  <a:lnTo>
                    <a:pt x="2239" y="8864"/>
                  </a:lnTo>
                  <a:cubicBezTo>
                    <a:pt x="2239" y="8769"/>
                    <a:pt x="2167" y="8698"/>
                    <a:pt x="2072" y="8698"/>
                  </a:cubicBezTo>
                  <a:lnTo>
                    <a:pt x="334" y="8698"/>
                  </a:lnTo>
                  <a:lnTo>
                    <a:pt x="334" y="2161"/>
                  </a:lnTo>
                  <a:lnTo>
                    <a:pt x="2489" y="2161"/>
                  </a:lnTo>
                  <a:cubicBezTo>
                    <a:pt x="2584" y="2161"/>
                    <a:pt x="2655" y="2090"/>
                    <a:pt x="2655" y="2006"/>
                  </a:cubicBezTo>
                  <a:cubicBezTo>
                    <a:pt x="2655" y="1911"/>
                    <a:pt x="2584" y="1840"/>
                    <a:pt x="2489" y="1840"/>
                  </a:cubicBezTo>
                  <a:lnTo>
                    <a:pt x="167" y="1840"/>
                  </a:lnTo>
                  <a:cubicBezTo>
                    <a:pt x="84" y="1840"/>
                    <a:pt x="0" y="1911"/>
                    <a:pt x="0" y="2006"/>
                  </a:cubicBezTo>
                  <a:lnTo>
                    <a:pt x="0" y="8853"/>
                  </a:lnTo>
                  <a:cubicBezTo>
                    <a:pt x="0" y="8888"/>
                    <a:pt x="24" y="8936"/>
                    <a:pt x="48" y="8972"/>
                  </a:cubicBezTo>
                  <a:lnTo>
                    <a:pt x="1060" y="10007"/>
                  </a:lnTo>
                  <a:lnTo>
                    <a:pt x="1953" y="10936"/>
                  </a:lnTo>
                  <a:cubicBezTo>
                    <a:pt x="1989" y="10960"/>
                    <a:pt x="2024" y="10972"/>
                    <a:pt x="2072" y="10972"/>
                  </a:cubicBezTo>
                  <a:lnTo>
                    <a:pt x="8978" y="10972"/>
                  </a:lnTo>
                  <a:cubicBezTo>
                    <a:pt x="9073" y="10972"/>
                    <a:pt x="9144" y="10900"/>
                    <a:pt x="9144" y="10817"/>
                  </a:cubicBezTo>
                  <a:lnTo>
                    <a:pt x="9144" y="2006"/>
                  </a:lnTo>
                  <a:cubicBezTo>
                    <a:pt x="9132" y="1911"/>
                    <a:pt x="9073" y="1840"/>
                    <a:pt x="8978" y="1840"/>
                  </a:cubicBezTo>
                  <a:lnTo>
                    <a:pt x="7549" y="1840"/>
                  </a:lnTo>
                  <a:cubicBezTo>
                    <a:pt x="7704" y="1352"/>
                    <a:pt x="7585" y="792"/>
                    <a:pt x="7192" y="411"/>
                  </a:cubicBezTo>
                  <a:cubicBezTo>
                    <a:pt x="6918" y="137"/>
                    <a:pt x="6555" y="0"/>
                    <a:pt x="61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5" name="Google Shape;7775;p80"/>
            <p:cNvSpPr/>
            <p:nvPr/>
          </p:nvSpPr>
          <p:spPr>
            <a:xfrm>
              <a:off x="3254698" y="1788375"/>
              <a:ext cx="121493" cy="10233"/>
            </a:xfrm>
            <a:custGeom>
              <a:avLst/>
              <a:gdLst/>
              <a:ahLst/>
              <a:cxnLst/>
              <a:rect l="l" t="t" r="r" b="b"/>
              <a:pathLst>
                <a:path w="3835" h="323" extrusionOk="0">
                  <a:moveTo>
                    <a:pt x="167" y="1"/>
                  </a:moveTo>
                  <a:cubicBezTo>
                    <a:pt x="72" y="1"/>
                    <a:pt x="1" y="72"/>
                    <a:pt x="1" y="168"/>
                  </a:cubicBezTo>
                  <a:cubicBezTo>
                    <a:pt x="1" y="251"/>
                    <a:pt x="72" y="322"/>
                    <a:pt x="167" y="322"/>
                  </a:cubicBezTo>
                  <a:lnTo>
                    <a:pt x="3680" y="322"/>
                  </a:lnTo>
                  <a:cubicBezTo>
                    <a:pt x="3763" y="322"/>
                    <a:pt x="3834" y="251"/>
                    <a:pt x="3834" y="168"/>
                  </a:cubicBezTo>
                  <a:cubicBezTo>
                    <a:pt x="3834" y="72"/>
                    <a:pt x="3763" y="1"/>
                    <a:pt x="3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6" name="Google Shape;7776;p80"/>
            <p:cNvSpPr/>
            <p:nvPr/>
          </p:nvSpPr>
          <p:spPr>
            <a:xfrm>
              <a:off x="3185668" y="1638275"/>
              <a:ext cx="172783" cy="29051"/>
            </a:xfrm>
            <a:custGeom>
              <a:avLst/>
              <a:gdLst/>
              <a:ahLst/>
              <a:cxnLst/>
              <a:rect l="l" t="t" r="r" b="b"/>
              <a:pathLst>
                <a:path w="5454" h="917" extrusionOk="0">
                  <a:moveTo>
                    <a:pt x="168" y="0"/>
                  </a:moveTo>
                  <a:cubicBezTo>
                    <a:pt x="72" y="0"/>
                    <a:pt x="1" y="84"/>
                    <a:pt x="1" y="167"/>
                  </a:cubicBezTo>
                  <a:lnTo>
                    <a:pt x="1" y="750"/>
                  </a:lnTo>
                  <a:cubicBezTo>
                    <a:pt x="1" y="834"/>
                    <a:pt x="72" y="917"/>
                    <a:pt x="168" y="917"/>
                  </a:cubicBezTo>
                  <a:lnTo>
                    <a:pt x="5275" y="917"/>
                  </a:lnTo>
                  <a:cubicBezTo>
                    <a:pt x="5359" y="917"/>
                    <a:pt x="5430" y="834"/>
                    <a:pt x="5430" y="750"/>
                  </a:cubicBezTo>
                  <a:lnTo>
                    <a:pt x="5430" y="167"/>
                  </a:lnTo>
                  <a:cubicBezTo>
                    <a:pt x="5454" y="84"/>
                    <a:pt x="5382" y="0"/>
                    <a:pt x="5287" y="0"/>
                  </a:cubicBezTo>
                  <a:lnTo>
                    <a:pt x="4228" y="0"/>
                  </a:lnTo>
                  <a:cubicBezTo>
                    <a:pt x="4144" y="0"/>
                    <a:pt x="4073" y="84"/>
                    <a:pt x="4073" y="167"/>
                  </a:cubicBezTo>
                  <a:cubicBezTo>
                    <a:pt x="4073" y="262"/>
                    <a:pt x="4144" y="334"/>
                    <a:pt x="4228" y="334"/>
                  </a:cubicBezTo>
                  <a:lnTo>
                    <a:pt x="5121" y="334"/>
                  </a:lnTo>
                  <a:lnTo>
                    <a:pt x="5121" y="584"/>
                  </a:lnTo>
                  <a:lnTo>
                    <a:pt x="334" y="584"/>
                  </a:lnTo>
                  <a:lnTo>
                    <a:pt x="334" y="334"/>
                  </a:lnTo>
                  <a:lnTo>
                    <a:pt x="3597" y="334"/>
                  </a:lnTo>
                  <a:cubicBezTo>
                    <a:pt x="3680" y="334"/>
                    <a:pt x="3751" y="262"/>
                    <a:pt x="3751" y="167"/>
                  </a:cubicBezTo>
                  <a:cubicBezTo>
                    <a:pt x="3751" y="84"/>
                    <a:pt x="3680" y="0"/>
                    <a:pt x="3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7" name="Google Shape;7777;p80"/>
            <p:cNvSpPr/>
            <p:nvPr/>
          </p:nvSpPr>
          <p:spPr>
            <a:xfrm>
              <a:off x="3186428" y="1681645"/>
              <a:ext cx="172022" cy="10581"/>
            </a:xfrm>
            <a:custGeom>
              <a:avLst/>
              <a:gdLst/>
              <a:ahLst/>
              <a:cxnLst/>
              <a:rect l="l" t="t" r="r" b="b"/>
              <a:pathLst>
                <a:path w="5430" h="334" extrusionOk="0">
                  <a:moveTo>
                    <a:pt x="155" y="0"/>
                  </a:moveTo>
                  <a:cubicBezTo>
                    <a:pt x="72" y="0"/>
                    <a:pt x="1" y="84"/>
                    <a:pt x="1" y="167"/>
                  </a:cubicBezTo>
                  <a:cubicBezTo>
                    <a:pt x="1" y="262"/>
                    <a:pt x="72" y="334"/>
                    <a:pt x="155" y="334"/>
                  </a:cubicBezTo>
                  <a:lnTo>
                    <a:pt x="5263" y="334"/>
                  </a:lnTo>
                  <a:cubicBezTo>
                    <a:pt x="5358" y="334"/>
                    <a:pt x="5430" y="262"/>
                    <a:pt x="5430" y="167"/>
                  </a:cubicBezTo>
                  <a:cubicBezTo>
                    <a:pt x="5430" y="84"/>
                    <a:pt x="5358" y="0"/>
                    <a:pt x="5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8" name="Google Shape;7778;p80"/>
            <p:cNvSpPr/>
            <p:nvPr/>
          </p:nvSpPr>
          <p:spPr>
            <a:xfrm>
              <a:off x="3186428" y="1707306"/>
              <a:ext cx="172022" cy="10201"/>
            </a:xfrm>
            <a:custGeom>
              <a:avLst/>
              <a:gdLst/>
              <a:ahLst/>
              <a:cxnLst/>
              <a:rect l="l" t="t" r="r" b="b"/>
              <a:pathLst>
                <a:path w="5430" h="322" extrusionOk="0">
                  <a:moveTo>
                    <a:pt x="155" y="0"/>
                  </a:moveTo>
                  <a:cubicBezTo>
                    <a:pt x="72" y="0"/>
                    <a:pt x="1" y="71"/>
                    <a:pt x="1" y="167"/>
                  </a:cubicBezTo>
                  <a:cubicBezTo>
                    <a:pt x="1" y="250"/>
                    <a:pt x="72" y="321"/>
                    <a:pt x="155" y="321"/>
                  </a:cubicBezTo>
                  <a:lnTo>
                    <a:pt x="5263" y="321"/>
                  </a:lnTo>
                  <a:cubicBezTo>
                    <a:pt x="5358" y="321"/>
                    <a:pt x="5430" y="250"/>
                    <a:pt x="5430" y="167"/>
                  </a:cubicBezTo>
                  <a:cubicBezTo>
                    <a:pt x="5430" y="71"/>
                    <a:pt x="5358" y="0"/>
                    <a:pt x="5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79" name="Google Shape;7779;p80"/>
          <p:cNvGrpSpPr/>
          <p:nvPr/>
        </p:nvGrpSpPr>
        <p:grpSpPr>
          <a:xfrm>
            <a:off x="2662884" y="1513044"/>
            <a:ext cx="322914" cy="348543"/>
            <a:chOff x="2662884" y="1513044"/>
            <a:chExt cx="322914" cy="348543"/>
          </a:xfrm>
        </p:grpSpPr>
        <p:sp>
          <p:nvSpPr>
            <p:cNvPr id="7780" name="Google Shape;7780;p80"/>
            <p:cNvSpPr/>
            <p:nvPr/>
          </p:nvSpPr>
          <p:spPr>
            <a:xfrm>
              <a:off x="2662884" y="1513044"/>
              <a:ext cx="260663" cy="348543"/>
            </a:xfrm>
            <a:custGeom>
              <a:avLst/>
              <a:gdLst/>
              <a:ahLst/>
              <a:cxnLst/>
              <a:rect l="l" t="t" r="r" b="b"/>
              <a:pathLst>
                <a:path w="8228" h="11002" extrusionOk="0">
                  <a:moveTo>
                    <a:pt x="5692" y="0"/>
                  </a:moveTo>
                  <a:cubicBezTo>
                    <a:pt x="5597" y="0"/>
                    <a:pt x="5525" y="72"/>
                    <a:pt x="5525" y="167"/>
                  </a:cubicBezTo>
                  <a:cubicBezTo>
                    <a:pt x="5525" y="250"/>
                    <a:pt x="5597" y="322"/>
                    <a:pt x="5692" y="322"/>
                  </a:cubicBezTo>
                  <a:lnTo>
                    <a:pt x="7907" y="322"/>
                  </a:lnTo>
                  <a:lnTo>
                    <a:pt x="7907" y="10668"/>
                  </a:lnTo>
                  <a:lnTo>
                    <a:pt x="334" y="10668"/>
                  </a:lnTo>
                  <a:lnTo>
                    <a:pt x="334" y="9406"/>
                  </a:lnTo>
                  <a:cubicBezTo>
                    <a:pt x="334" y="9311"/>
                    <a:pt x="251" y="9240"/>
                    <a:pt x="167" y="9240"/>
                  </a:cubicBezTo>
                  <a:cubicBezTo>
                    <a:pt x="72" y="9240"/>
                    <a:pt x="1" y="9311"/>
                    <a:pt x="1" y="9406"/>
                  </a:cubicBezTo>
                  <a:lnTo>
                    <a:pt x="1" y="10835"/>
                  </a:lnTo>
                  <a:cubicBezTo>
                    <a:pt x="1" y="10918"/>
                    <a:pt x="72" y="11002"/>
                    <a:pt x="167" y="11002"/>
                  </a:cubicBezTo>
                  <a:lnTo>
                    <a:pt x="8049" y="11002"/>
                  </a:lnTo>
                  <a:cubicBezTo>
                    <a:pt x="8145" y="11002"/>
                    <a:pt x="8216" y="10918"/>
                    <a:pt x="8216" y="10835"/>
                  </a:cubicBezTo>
                  <a:lnTo>
                    <a:pt x="8216" y="179"/>
                  </a:lnTo>
                  <a:cubicBezTo>
                    <a:pt x="8228" y="60"/>
                    <a:pt x="8157" y="0"/>
                    <a:pt x="80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1" name="Google Shape;7781;p80"/>
            <p:cNvSpPr/>
            <p:nvPr/>
          </p:nvSpPr>
          <p:spPr>
            <a:xfrm>
              <a:off x="2663264" y="1513044"/>
              <a:ext cx="165243" cy="282554"/>
            </a:xfrm>
            <a:custGeom>
              <a:avLst/>
              <a:gdLst/>
              <a:ahLst/>
              <a:cxnLst/>
              <a:rect l="l" t="t" r="r" b="b"/>
              <a:pathLst>
                <a:path w="5216" h="8919" extrusionOk="0">
                  <a:moveTo>
                    <a:pt x="2358" y="548"/>
                  </a:moveTo>
                  <a:lnTo>
                    <a:pt x="2358" y="2346"/>
                  </a:lnTo>
                  <a:lnTo>
                    <a:pt x="560" y="2346"/>
                  </a:lnTo>
                  <a:lnTo>
                    <a:pt x="2358" y="548"/>
                  </a:lnTo>
                  <a:close/>
                  <a:moveTo>
                    <a:pt x="2537" y="0"/>
                  </a:moveTo>
                  <a:cubicBezTo>
                    <a:pt x="2418" y="0"/>
                    <a:pt x="2299" y="167"/>
                    <a:pt x="2227" y="238"/>
                  </a:cubicBezTo>
                  <a:lnTo>
                    <a:pt x="108" y="2346"/>
                  </a:lnTo>
                  <a:cubicBezTo>
                    <a:pt x="60" y="2393"/>
                    <a:pt x="1" y="2441"/>
                    <a:pt x="1" y="2513"/>
                  </a:cubicBezTo>
                  <a:lnTo>
                    <a:pt x="1" y="8751"/>
                  </a:lnTo>
                  <a:cubicBezTo>
                    <a:pt x="1" y="8835"/>
                    <a:pt x="72" y="8918"/>
                    <a:pt x="167" y="8918"/>
                  </a:cubicBezTo>
                  <a:cubicBezTo>
                    <a:pt x="263" y="8918"/>
                    <a:pt x="334" y="8835"/>
                    <a:pt x="334" y="8751"/>
                  </a:cubicBezTo>
                  <a:lnTo>
                    <a:pt x="334" y="2667"/>
                  </a:lnTo>
                  <a:lnTo>
                    <a:pt x="2525" y="2667"/>
                  </a:lnTo>
                  <a:cubicBezTo>
                    <a:pt x="2608" y="2667"/>
                    <a:pt x="2680" y="2584"/>
                    <a:pt x="2680" y="2501"/>
                  </a:cubicBezTo>
                  <a:lnTo>
                    <a:pt x="2680" y="310"/>
                  </a:lnTo>
                  <a:lnTo>
                    <a:pt x="5049" y="310"/>
                  </a:lnTo>
                  <a:cubicBezTo>
                    <a:pt x="5144" y="310"/>
                    <a:pt x="5216" y="238"/>
                    <a:pt x="5216" y="143"/>
                  </a:cubicBezTo>
                  <a:cubicBezTo>
                    <a:pt x="5216" y="60"/>
                    <a:pt x="5132" y="0"/>
                    <a:pt x="5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2" name="Google Shape;7782;p80"/>
            <p:cNvSpPr/>
            <p:nvPr/>
          </p:nvSpPr>
          <p:spPr>
            <a:xfrm>
              <a:off x="2717596" y="1747634"/>
              <a:ext cx="152412" cy="10613"/>
            </a:xfrm>
            <a:custGeom>
              <a:avLst/>
              <a:gdLst/>
              <a:ahLst/>
              <a:cxnLst/>
              <a:rect l="l" t="t" r="r" b="b"/>
              <a:pathLst>
                <a:path w="4811" h="335" extrusionOk="0">
                  <a:moveTo>
                    <a:pt x="167" y="1"/>
                  </a:moveTo>
                  <a:cubicBezTo>
                    <a:pt x="72" y="1"/>
                    <a:pt x="0" y="84"/>
                    <a:pt x="0" y="168"/>
                  </a:cubicBezTo>
                  <a:cubicBezTo>
                    <a:pt x="0" y="263"/>
                    <a:pt x="72" y="334"/>
                    <a:pt x="167" y="334"/>
                  </a:cubicBezTo>
                  <a:lnTo>
                    <a:pt x="4644" y="334"/>
                  </a:lnTo>
                  <a:cubicBezTo>
                    <a:pt x="4739" y="334"/>
                    <a:pt x="4810" y="263"/>
                    <a:pt x="4810" y="168"/>
                  </a:cubicBezTo>
                  <a:cubicBezTo>
                    <a:pt x="4798" y="84"/>
                    <a:pt x="4739"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3" name="Google Shape;7783;p80"/>
            <p:cNvSpPr/>
            <p:nvPr/>
          </p:nvSpPr>
          <p:spPr>
            <a:xfrm>
              <a:off x="2788876" y="1809886"/>
              <a:ext cx="81132" cy="10581"/>
            </a:xfrm>
            <a:custGeom>
              <a:avLst/>
              <a:gdLst/>
              <a:ahLst/>
              <a:cxnLst/>
              <a:rect l="l" t="t" r="r" b="b"/>
              <a:pathLst>
                <a:path w="2561" h="334" extrusionOk="0">
                  <a:moveTo>
                    <a:pt x="167" y="1"/>
                  </a:moveTo>
                  <a:cubicBezTo>
                    <a:pt x="72" y="1"/>
                    <a:pt x="0" y="84"/>
                    <a:pt x="0" y="167"/>
                  </a:cubicBezTo>
                  <a:cubicBezTo>
                    <a:pt x="0" y="262"/>
                    <a:pt x="72" y="334"/>
                    <a:pt x="167" y="334"/>
                  </a:cubicBezTo>
                  <a:lnTo>
                    <a:pt x="2394" y="334"/>
                  </a:lnTo>
                  <a:cubicBezTo>
                    <a:pt x="2489" y="334"/>
                    <a:pt x="2560" y="262"/>
                    <a:pt x="2560" y="167"/>
                  </a:cubicBezTo>
                  <a:cubicBezTo>
                    <a:pt x="2560" y="84"/>
                    <a:pt x="2489" y="1"/>
                    <a:pt x="23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4" name="Google Shape;7784;p80"/>
            <p:cNvSpPr/>
            <p:nvPr/>
          </p:nvSpPr>
          <p:spPr>
            <a:xfrm>
              <a:off x="2717596" y="1722385"/>
              <a:ext cx="152412" cy="10201"/>
            </a:xfrm>
            <a:custGeom>
              <a:avLst/>
              <a:gdLst/>
              <a:ahLst/>
              <a:cxnLst/>
              <a:rect l="l" t="t" r="r" b="b"/>
              <a:pathLst>
                <a:path w="4811" h="322" extrusionOk="0">
                  <a:moveTo>
                    <a:pt x="167" y="0"/>
                  </a:moveTo>
                  <a:cubicBezTo>
                    <a:pt x="72" y="0"/>
                    <a:pt x="0" y="72"/>
                    <a:pt x="0" y="167"/>
                  </a:cubicBezTo>
                  <a:cubicBezTo>
                    <a:pt x="0" y="250"/>
                    <a:pt x="72" y="322"/>
                    <a:pt x="167" y="322"/>
                  </a:cubicBezTo>
                  <a:lnTo>
                    <a:pt x="4644" y="322"/>
                  </a:lnTo>
                  <a:cubicBezTo>
                    <a:pt x="4739" y="322"/>
                    <a:pt x="4810" y="250"/>
                    <a:pt x="4810" y="167"/>
                  </a:cubicBezTo>
                  <a:cubicBezTo>
                    <a:pt x="4798" y="60"/>
                    <a:pt x="4739" y="0"/>
                    <a:pt x="4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5" name="Google Shape;7785;p80"/>
            <p:cNvSpPr/>
            <p:nvPr/>
          </p:nvSpPr>
          <p:spPr>
            <a:xfrm>
              <a:off x="2717596" y="1696344"/>
              <a:ext cx="152412" cy="10613"/>
            </a:xfrm>
            <a:custGeom>
              <a:avLst/>
              <a:gdLst/>
              <a:ahLst/>
              <a:cxnLst/>
              <a:rect l="l" t="t" r="r" b="b"/>
              <a:pathLst>
                <a:path w="4811" h="335" extrusionOk="0">
                  <a:moveTo>
                    <a:pt x="167" y="1"/>
                  </a:moveTo>
                  <a:cubicBezTo>
                    <a:pt x="72" y="1"/>
                    <a:pt x="0" y="72"/>
                    <a:pt x="0" y="167"/>
                  </a:cubicBezTo>
                  <a:cubicBezTo>
                    <a:pt x="0" y="251"/>
                    <a:pt x="72" y="334"/>
                    <a:pt x="167" y="334"/>
                  </a:cubicBezTo>
                  <a:lnTo>
                    <a:pt x="4644" y="334"/>
                  </a:lnTo>
                  <a:cubicBezTo>
                    <a:pt x="4739" y="334"/>
                    <a:pt x="4810" y="251"/>
                    <a:pt x="4810" y="167"/>
                  </a:cubicBezTo>
                  <a:cubicBezTo>
                    <a:pt x="4798" y="72"/>
                    <a:pt x="4739"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6" name="Google Shape;7786;p80"/>
            <p:cNvSpPr/>
            <p:nvPr/>
          </p:nvSpPr>
          <p:spPr>
            <a:xfrm>
              <a:off x="2717596" y="1670335"/>
              <a:ext cx="152412" cy="10581"/>
            </a:xfrm>
            <a:custGeom>
              <a:avLst/>
              <a:gdLst/>
              <a:ahLst/>
              <a:cxnLst/>
              <a:rect l="l" t="t" r="r" b="b"/>
              <a:pathLst>
                <a:path w="4811" h="334" extrusionOk="0">
                  <a:moveTo>
                    <a:pt x="167" y="0"/>
                  </a:moveTo>
                  <a:cubicBezTo>
                    <a:pt x="72" y="0"/>
                    <a:pt x="0" y="84"/>
                    <a:pt x="0" y="167"/>
                  </a:cubicBezTo>
                  <a:cubicBezTo>
                    <a:pt x="0" y="262"/>
                    <a:pt x="72" y="334"/>
                    <a:pt x="167" y="334"/>
                  </a:cubicBezTo>
                  <a:lnTo>
                    <a:pt x="4644" y="334"/>
                  </a:lnTo>
                  <a:cubicBezTo>
                    <a:pt x="4739" y="334"/>
                    <a:pt x="4810" y="262"/>
                    <a:pt x="4810" y="167"/>
                  </a:cubicBezTo>
                  <a:cubicBezTo>
                    <a:pt x="4810" y="84"/>
                    <a:pt x="4739" y="0"/>
                    <a:pt x="4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7" name="Google Shape;7787;p80"/>
            <p:cNvSpPr/>
            <p:nvPr/>
          </p:nvSpPr>
          <p:spPr>
            <a:xfrm>
              <a:off x="2778326" y="1594145"/>
              <a:ext cx="31332" cy="61111"/>
            </a:xfrm>
            <a:custGeom>
              <a:avLst/>
              <a:gdLst/>
              <a:ahLst/>
              <a:cxnLst/>
              <a:rect l="l" t="t" r="r" b="b"/>
              <a:pathLst>
                <a:path w="989" h="1929" extrusionOk="0">
                  <a:moveTo>
                    <a:pt x="179" y="0"/>
                  </a:moveTo>
                  <a:cubicBezTo>
                    <a:pt x="95" y="0"/>
                    <a:pt x="12" y="72"/>
                    <a:pt x="12" y="167"/>
                  </a:cubicBezTo>
                  <a:cubicBezTo>
                    <a:pt x="12" y="250"/>
                    <a:pt x="95" y="322"/>
                    <a:pt x="179" y="322"/>
                  </a:cubicBezTo>
                  <a:lnTo>
                    <a:pt x="333" y="322"/>
                  </a:lnTo>
                  <a:lnTo>
                    <a:pt x="333" y="1607"/>
                  </a:lnTo>
                  <a:lnTo>
                    <a:pt x="167" y="1607"/>
                  </a:lnTo>
                  <a:cubicBezTo>
                    <a:pt x="72" y="1607"/>
                    <a:pt x="0" y="1679"/>
                    <a:pt x="0" y="1774"/>
                  </a:cubicBezTo>
                  <a:cubicBezTo>
                    <a:pt x="0" y="1858"/>
                    <a:pt x="72" y="1929"/>
                    <a:pt x="167" y="1929"/>
                  </a:cubicBezTo>
                  <a:lnTo>
                    <a:pt x="822" y="1929"/>
                  </a:lnTo>
                  <a:cubicBezTo>
                    <a:pt x="905" y="1929"/>
                    <a:pt x="988" y="1858"/>
                    <a:pt x="988" y="1774"/>
                  </a:cubicBezTo>
                  <a:cubicBezTo>
                    <a:pt x="976" y="1679"/>
                    <a:pt x="893" y="1607"/>
                    <a:pt x="810" y="1607"/>
                  </a:cubicBezTo>
                  <a:lnTo>
                    <a:pt x="643" y="1607"/>
                  </a:lnTo>
                  <a:lnTo>
                    <a:pt x="643" y="167"/>
                  </a:lnTo>
                  <a:cubicBezTo>
                    <a:pt x="643" y="72"/>
                    <a:pt x="572" y="0"/>
                    <a:pt x="4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8" name="Google Shape;7788;p80"/>
            <p:cNvSpPr/>
            <p:nvPr/>
          </p:nvSpPr>
          <p:spPr>
            <a:xfrm>
              <a:off x="2782476" y="1575263"/>
              <a:ext cx="16220" cy="15872"/>
            </a:xfrm>
            <a:custGeom>
              <a:avLst/>
              <a:gdLst/>
              <a:ahLst/>
              <a:cxnLst/>
              <a:rect l="l" t="t" r="r" b="b"/>
              <a:pathLst>
                <a:path w="512" h="501" extrusionOk="0">
                  <a:moveTo>
                    <a:pt x="262" y="1"/>
                  </a:moveTo>
                  <a:cubicBezTo>
                    <a:pt x="131" y="1"/>
                    <a:pt x="0" y="120"/>
                    <a:pt x="0" y="251"/>
                  </a:cubicBezTo>
                  <a:cubicBezTo>
                    <a:pt x="0" y="382"/>
                    <a:pt x="119" y="501"/>
                    <a:pt x="262" y="501"/>
                  </a:cubicBezTo>
                  <a:cubicBezTo>
                    <a:pt x="393" y="501"/>
                    <a:pt x="512" y="382"/>
                    <a:pt x="512" y="251"/>
                  </a:cubicBezTo>
                  <a:cubicBezTo>
                    <a:pt x="512" y="120"/>
                    <a:pt x="39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9" name="Google Shape;7789;p80"/>
            <p:cNvSpPr/>
            <p:nvPr/>
          </p:nvSpPr>
          <p:spPr>
            <a:xfrm>
              <a:off x="2943537" y="1513044"/>
              <a:ext cx="42261" cy="347783"/>
            </a:xfrm>
            <a:custGeom>
              <a:avLst/>
              <a:gdLst/>
              <a:ahLst/>
              <a:cxnLst/>
              <a:rect l="l" t="t" r="r" b="b"/>
              <a:pathLst>
                <a:path w="1334" h="10978" extrusionOk="0">
                  <a:moveTo>
                    <a:pt x="667" y="310"/>
                  </a:moveTo>
                  <a:cubicBezTo>
                    <a:pt x="857" y="310"/>
                    <a:pt x="1012" y="477"/>
                    <a:pt x="1012" y="655"/>
                  </a:cubicBezTo>
                  <a:lnTo>
                    <a:pt x="1012" y="1477"/>
                  </a:lnTo>
                  <a:lnTo>
                    <a:pt x="321" y="1477"/>
                  </a:lnTo>
                  <a:lnTo>
                    <a:pt x="321" y="655"/>
                  </a:lnTo>
                  <a:cubicBezTo>
                    <a:pt x="321" y="465"/>
                    <a:pt x="488" y="310"/>
                    <a:pt x="667" y="310"/>
                  </a:cubicBezTo>
                  <a:close/>
                  <a:moveTo>
                    <a:pt x="1024" y="1798"/>
                  </a:moveTo>
                  <a:lnTo>
                    <a:pt x="1024" y="2453"/>
                  </a:lnTo>
                  <a:lnTo>
                    <a:pt x="321" y="2453"/>
                  </a:lnTo>
                  <a:lnTo>
                    <a:pt x="321" y="1798"/>
                  </a:lnTo>
                  <a:close/>
                  <a:moveTo>
                    <a:pt x="964" y="9597"/>
                  </a:moveTo>
                  <a:lnTo>
                    <a:pt x="833" y="10525"/>
                  </a:lnTo>
                  <a:cubicBezTo>
                    <a:pt x="810" y="10597"/>
                    <a:pt x="750" y="10656"/>
                    <a:pt x="679" y="10656"/>
                  </a:cubicBezTo>
                  <a:cubicBezTo>
                    <a:pt x="607" y="10656"/>
                    <a:pt x="536" y="10597"/>
                    <a:pt x="536" y="10525"/>
                  </a:cubicBezTo>
                  <a:lnTo>
                    <a:pt x="417" y="9597"/>
                  </a:lnTo>
                  <a:close/>
                  <a:moveTo>
                    <a:pt x="667" y="0"/>
                  </a:moveTo>
                  <a:cubicBezTo>
                    <a:pt x="298" y="0"/>
                    <a:pt x="0" y="298"/>
                    <a:pt x="0" y="667"/>
                  </a:cubicBezTo>
                  <a:lnTo>
                    <a:pt x="0" y="1631"/>
                  </a:lnTo>
                  <a:lnTo>
                    <a:pt x="0" y="2822"/>
                  </a:lnTo>
                  <a:lnTo>
                    <a:pt x="0" y="4810"/>
                  </a:lnTo>
                  <a:cubicBezTo>
                    <a:pt x="0" y="4894"/>
                    <a:pt x="71" y="4965"/>
                    <a:pt x="167" y="4965"/>
                  </a:cubicBezTo>
                  <a:cubicBezTo>
                    <a:pt x="250" y="4965"/>
                    <a:pt x="321" y="4894"/>
                    <a:pt x="321" y="4810"/>
                  </a:cubicBezTo>
                  <a:lnTo>
                    <a:pt x="321" y="2763"/>
                  </a:lnTo>
                  <a:lnTo>
                    <a:pt x="1024" y="2763"/>
                  </a:lnTo>
                  <a:lnTo>
                    <a:pt x="1024" y="9275"/>
                  </a:lnTo>
                  <a:lnTo>
                    <a:pt x="321" y="9275"/>
                  </a:lnTo>
                  <a:lnTo>
                    <a:pt x="321" y="5430"/>
                  </a:lnTo>
                  <a:cubicBezTo>
                    <a:pt x="321" y="5346"/>
                    <a:pt x="250" y="5263"/>
                    <a:pt x="167" y="5263"/>
                  </a:cubicBezTo>
                  <a:cubicBezTo>
                    <a:pt x="71" y="5263"/>
                    <a:pt x="0" y="5346"/>
                    <a:pt x="0" y="5430"/>
                  </a:cubicBezTo>
                  <a:lnTo>
                    <a:pt x="0" y="9430"/>
                  </a:lnTo>
                  <a:cubicBezTo>
                    <a:pt x="0" y="9490"/>
                    <a:pt x="24" y="9537"/>
                    <a:pt x="60" y="9561"/>
                  </a:cubicBezTo>
                  <a:lnTo>
                    <a:pt x="191" y="10561"/>
                  </a:lnTo>
                  <a:cubicBezTo>
                    <a:pt x="226" y="10799"/>
                    <a:pt x="429" y="10978"/>
                    <a:pt x="667" y="10978"/>
                  </a:cubicBezTo>
                  <a:cubicBezTo>
                    <a:pt x="905" y="10978"/>
                    <a:pt x="1119" y="10799"/>
                    <a:pt x="1143" y="10561"/>
                  </a:cubicBezTo>
                  <a:lnTo>
                    <a:pt x="1274" y="9561"/>
                  </a:lnTo>
                  <a:cubicBezTo>
                    <a:pt x="1322" y="9537"/>
                    <a:pt x="1334" y="9490"/>
                    <a:pt x="1334" y="9430"/>
                  </a:cubicBezTo>
                  <a:lnTo>
                    <a:pt x="1334" y="2822"/>
                  </a:lnTo>
                  <a:lnTo>
                    <a:pt x="1334" y="1631"/>
                  </a:lnTo>
                  <a:lnTo>
                    <a:pt x="1334" y="667"/>
                  </a:lnTo>
                  <a:cubicBezTo>
                    <a:pt x="1334" y="298"/>
                    <a:pt x="1036"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790" name="Google Shape;7790;p80"/>
          <p:cNvGrpSpPr/>
          <p:nvPr/>
        </p:nvGrpSpPr>
        <p:grpSpPr>
          <a:xfrm>
            <a:off x="2232511" y="1512759"/>
            <a:ext cx="299534" cy="348068"/>
            <a:chOff x="2232511" y="1512759"/>
            <a:chExt cx="299534" cy="348068"/>
          </a:xfrm>
        </p:grpSpPr>
        <p:sp>
          <p:nvSpPr>
            <p:cNvPr id="7791" name="Google Shape;7791;p80"/>
            <p:cNvSpPr/>
            <p:nvPr/>
          </p:nvSpPr>
          <p:spPr>
            <a:xfrm>
              <a:off x="2278162" y="1715226"/>
              <a:ext cx="95452" cy="10581"/>
            </a:xfrm>
            <a:custGeom>
              <a:avLst/>
              <a:gdLst/>
              <a:ahLst/>
              <a:cxnLst/>
              <a:rect l="l" t="t" r="r" b="b"/>
              <a:pathLst>
                <a:path w="3013" h="334" extrusionOk="0">
                  <a:moveTo>
                    <a:pt x="167" y="0"/>
                  </a:moveTo>
                  <a:cubicBezTo>
                    <a:pt x="72" y="0"/>
                    <a:pt x="0" y="71"/>
                    <a:pt x="0" y="167"/>
                  </a:cubicBezTo>
                  <a:cubicBezTo>
                    <a:pt x="0" y="250"/>
                    <a:pt x="72" y="333"/>
                    <a:pt x="167" y="333"/>
                  </a:cubicBezTo>
                  <a:lnTo>
                    <a:pt x="2846" y="333"/>
                  </a:lnTo>
                  <a:cubicBezTo>
                    <a:pt x="2929" y="333"/>
                    <a:pt x="3013" y="250"/>
                    <a:pt x="3013" y="167"/>
                  </a:cubicBezTo>
                  <a:cubicBezTo>
                    <a:pt x="3013" y="71"/>
                    <a:pt x="2929"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2" name="Google Shape;7792;p80"/>
            <p:cNvSpPr/>
            <p:nvPr/>
          </p:nvSpPr>
          <p:spPr>
            <a:xfrm>
              <a:off x="2278162" y="1734455"/>
              <a:ext cx="95452" cy="10581"/>
            </a:xfrm>
            <a:custGeom>
              <a:avLst/>
              <a:gdLst/>
              <a:ahLst/>
              <a:cxnLst/>
              <a:rect l="l" t="t" r="r" b="b"/>
              <a:pathLst>
                <a:path w="3013" h="334" extrusionOk="0">
                  <a:moveTo>
                    <a:pt x="167" y="0"/>
                  </a:moveTo>
                  <a:cubicBezTo>
                    <a:pt x="72" y="0"/>
                    <a:pt x="0" y="84"/>
                    <a:pt x="0" y="167"/>
                  </a:cubicBezTo>
                  <a:cubicBezTo>
                    <a:pt x="0" y="262"/>
                    <a:pt x="72" y="334"/>
                    <a:pt x="167" y="334"/>
                  </a:cubicBezTo>
                  <a:lnTo>
                    <a:pt x="2846" y="334"/>
                  </a:lnTo>
                  <a:cubicBezTo>
                    <a:pt x="2929" y="334"/>
                    <a:pt x="3013" y="262"/>
                    <a:pt x="3013" y="167"/>
                  </a:cubicBezTo>
                  <a:cubicBezTo>
                    <a:pt x="3013" y="84"/>
                    <a:pt x="2929"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3" name="Google Shape;7793;p80"/>
            <p:cNvSpPr/>
            <p:nvPr/>
          </p:nvSpPr>
          <p:spPr>
            <a:xfrm>
              <a:off x="2278162" y="1754446"/>
              <a:ext cx="95452" cy="10201"/>
            </a:xfrm>
            <a:custGeom>
              <a:avLst/>
              <a:gdLst/>
              <a:ahLst/>
              <a:cxnLst/>
              <a:rect l="l" t="t" r="r" b="b"/>
              <a:pathLst>
                <a:path w="3013" h="322" extrusionOk="0">
                  <a:moveTo>
                    <a:pt x="167" y="0"/>
                  </a:moveTo>
                  <a:cubicBezTo>
                    <a:pt x="72" y="0"/>
                    <a:pt x="0" y="72"/>
                    <a:pt x="0" y="167"/>
                  </a:cubicBezTo>
                  <a:cubicBezTo>
                    <a:pt x="0" y="250"/>
                    <a:pt x="72" y="322"/>
                    <a:pt x="167" y="322"/>
                  </a:cubicBezTo>
                  <a:lnTo>
                    <a:pt x="2846" y="322"/>
                  </a:lnTo>
                  <a:cubicBezTo>
                    <a:pt x="2929" y="322"/>
                    <a:pt x="3013" y="250"/>
                    <a:pt x="3013" y="167"/>
                  </a:cubicBezTo>
                  <a:cubicBezTo>
                    <a:pt x="3013" y="72"/>
                    <a:pt x="2929"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4" name="Google Shape;7794;p80"/>
            <p:cNvSpPr/>
            <p:nvPr/>
          </p:nvSpPr>
          <p:spPr>
            <a:xfrm>
              <a:off x="2278162" y="1773675"/>
              <a:ext cx="95452" cy="10581"/>
            </a:xfrm>
            <a:custGeom>
              <a:avLst/>
              <a:gdLst/>
              <a:ahLst/>
              <a:cxnLst/>
              <a:rect l="l" t="t" r="r" b="b"/>
              <a:pathLst>
                <a:path w="3013" h="334" extrusionOk="0">
                  <a:moveTo>
                    <a:pt x="167" y="1"/>
                  </a:moveTo>
                  <a:cubicBezTo>
                    <a:pt x="72" y="1"/>
                    <a:pt x="0" y="72"/>
                    <a:pt x="0" y="167"/>
                  </a:cubicBezTo>
                  <a:cubicBezTo>
                    <a:pt x="0" y="251"/>
                    <a:pt x="72" y="334"/>
                    <a:pt x="167" y="334"/>
                  </a:cubicBezTo>
                  <a:lnTo>
                    <a:pt x="2846" y="334"/>
                  </a:lnTo>
                  <a:cubicBezTo>
                    <a:pt x="2929" y="334"/>
                    <a:pt x="3013" y="251"/>
                    <a:pt x="3013" y="167"/>
                  </a:cubicBezTo>
                  <a:cubicBezTo>
                    <a:pt x="3013" y="72"/>
                    <a:pt x="2929" y="1"/>
                    <a:pt x="2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5" name="Google Shape;7795;p80"/>
            <p:cNvSpPr/>
            <p:nvPr/>
          </p:nvSpPr>
          <p:spPr>
            <a:xfrm>
              <a:off x="2232511" y="1512759"/>
              <a:ext cx="299534" cy="348068"/>
            </a:xfrm>
            <a:custGeom>
              <a:avLst/>
              <a:gdLst/>
              <a:ahLst/>
              <a:cxnLst/>
              <a:rect l="l" t="t" r="r" b="b"/>
              <a:pathLst>
                <a:path w="9455" h="10987" extrusionOk="0">
                  <a:moveTo>
                    <a:pt x="2965" y="1700"/>
                  </a:moveTo>
                  <a:cubicBezTo>
                    <a:pt x="3275" y="1700"/>
                    <a:pt x="3537" y="1950"/>
                    <a:pt x="3561" y="2271"/>
                  </a:cubicBezTo>
                  <a:cubicBezTo>
                    <a:pt x="3561" y="2355"/>
                    <a:pt x="3632" y="2414"/>
                    <a:pt x="3715" y="2414"/>
                  </a:cubicBezTo>
                  <a:lnTo>
                    <a:pt x="4275" y="2414"/>
                  </a:lnTo>
                  <a:lnTo>
                    <a:pt x="4275" y="3367"/>
                  </a:lnTo>
                  <a:lnTo>
                    <a:pt x="3977" y="3367"/>
                  </a:lnTo>
                  <a:cubicBezTo>
                    <a:pt x="3882" y="3367"/>
                    <a:pt x="3811" y="3438"/>
                    <a:pt x="3811" y="3534"/>
                  </a:cubicBezTo>
                  <a:cubicBezTo>
                    <a:pt x="3811" y="3629"/>
                    <a:pt x="3882" y="3700"/>
                    <a:pt x="3977" y="3700"/>
                  </a:cubicBezTo>
                  <a:lnTo>
                    <a:pt x="4418" y="3700"/>
                  </a:lnTo>
                  <a:cubicBezTo>
                    <a:pt x="4513" y="3700"/>
                    <a:pt x="4585" y="3629"/>
                    <a:pt x="4585" y="3534"/>
                  </a:cubicBezTo>
                  <a:lnTo>
                    <a:pt x="4585" y="3403"/>
                  </a:lnTo>
                  <a:lnTo>
                    <a:pt x="5073" y="3403"/>
                  </a:lnTo>
                  <a:lnTo>
                    <a:pt x="5073" y="9891"/>
                  </a:lnTo>
                  <a:lnTo>
                    <a:pt x="834" y="9891"/>
                  </a:lnTo>
                  <a:lnTo>
                    <a:pt x="834" y="3403"/>
                  </a:lnTo>
                  <a:lnTo>
                    <a:pt x="1322" y="3403"/>
                  </a:lnTo>
                  <a:lnTo>
                    <a:pt x="1322" y="3534"/>
                  </a:lnTo>
                  <a:cubicBezTo>
                    <a:pt x="1322" y="3629"/>
                    <a:pt x="1394" y="3700"/>
                    <a:pt x="1489" y="3700"/>
                  </a:cubicBezTo>
                  <a:lnTo>
                    <a:pt x="3346" y="3700"/>
                  </a:lnTo>
                  <a:cubicBezTo>
                    <a:pt x="3442" y="3700"/>
                    <a:pt x="3513" y="3629"/>
                    <a:pt x="3513" y="3534"/>
                  </a:cubicBezTo>
                  <a:cubicBezTo>
                    <a:pt x="3513" y="3438"/>
                    <a:pt x="3442" y="3367"/>
                    <a:pt x="3346" y="3367"/>
                  </a:cubicBezTo>
                  <a:lnTo>
                    <a:pt x="1656" y="3367"/>
                  </a:lnTo>
                  <a:lnTo>
                    <a:pt x="1656" y="2414"/>
                  </a:lnTo>
                  <a:lnTo>
                    <a:pt x="2203" y="2414"/>
                  </a:lnTo>
                  <a:cubicBezTo>
                    <a:pt x="2287" y="2414"/>
                    <a:pt x="2346" y="2355"/>
                    <a:pt x="2370" y="2271"/>
                  </a:cubicBezTo>
                  <a:cubicBezTo>
                    <a:pt x="2382" y="1950"/>
                    <a:pt x="2644" y="1700"/>
                    <a:pt x="2965" y="1700"/>
                  </a:cubicBezTo>
                  <a:close/>
                  <a:moveTo>
                    <a:pt x="7091" y="1"/>
                  </a:moveTo>
                  <a:cubicBezTo>
                    <a:pt x="6970" y="1"/>
                    <a:pt x="6849" y="12"/>
                    <a:pt x="6728" y="33"/>
                  </a:cubicBezTo>
                  <a:cubicBezTo>
                    <a:pt x="6192" y="140"/>
                    <a:pt x="5728" y="450"/>
                    <a:pt x="5418" y="914"/>
                  </a:cubicBezTo>
                  <a:cubicBezTo>
                    <a:pt x="5085" y="1402"/>
                    <a:pt x="5001" y="1986"/>
                    <a:pt x="5120" y="2522"/>
                  </a:cubicBezTo>
                  <a:lnTo>
                    <a:pt x="4585" y="2522"/>
                  </a:lnTo>
                  <a:lnTo>
                    <a:pt x="4585" y="2248"/>
                  </a:lnTo>
                  <a:cubicBezTo>
                    <a:pt x="4585" y="2164"/>
                    <a:pt x="4501" y="2093"/>
                    <a:pt x="4418" y="2093"/>
                  </a:cubicBezTo>
                  <a:lnTo>
                    <a:pt x="3846" y="2093"/>
                  </a:lnTo>
                  <a:cubicBezTo>
                    <a:pt x="3763" y="1676"/>
                    <a:pt x="3394" y="1379"/>
                    <a:pt x="2953" y="1379"/>
                  </a:cubicBezTo>
                  <a:cubicBezTo>
                    <a:pt x="2525" y="1379"/>
                    <a:pt x="2156" y="1676"/>
                    <a:pt x="2061" y="2093"/>
                  </a:cubicBezTo>
                  <a:lnTo>
                    <a:pt x="1501" y="2093"/>
                  </a:lnTo>
                  <a:cubicBezTo>
                    <a:pt x="1406" y="2093"/>
                    <a:pt x="1334" y="2164"/>
                    <a:pt x="1334" y="2248"/>
                  </a:cubicBezTo>
                  <a:lnTo>
                    <a:pt x="1334" y="2522"/>
                  </a:lnTo>
                  <a:lnTo>
                    <a:pt x="156" y="2522"/>
                  </a:lnTo>
                  <a:cubicBezTo>
                    <a:pt x="72" y="2522"/>
                    <a:pt x="1" y="2593"/>
                    <a:pt x="1" y="2688"/>
                  </a:cubicBezTo>
                  <a:lnTo>
                    <a:pt x="1" y="10832"/>
                  </a:lnTo>
                  <a:cubicBezTo>
                    <a:pt x="1" y="10915"/>
                    <a:pt x="72" y="10987"/>
                    <a:pt x="156" y="10987"/>
                  </a:cubicBezTo>
                  <a:lnTo>
                    <a:pt x="3370" y="10987"/>
                  </a:lnTo>
                  <a:cubicBezTo>
                    <a:pt x="3465" y="10987"/>
                    <a:pt x="3537" y="10915"/>
                    <a:pt x="3537" y="10832"/>
                  </a:cubicBezTo>
                  <a:cubicBezTo>
                    <a:pt x="3537" y="10737"/>
                    <a:pt x="3465" y="10665"/>
                    <a:pt x="3370" y="10665"/>
                  </a:cubicBezTo>
                  <a:lnTo>
                    <a:pt x="322" y="10665"/>
                  </a:lnTo>
                  <a:lnTo>
                    <a:pt x="322" y="2843"/>
                  </a:lnTo>
                  <a:lnTo>
                    <a:pt x="1334" y="2843"/>
                  </a:lnTo>
                  <a:lnTo>
                    <a:pt x="1334" y="3069"/>
                  </a:lnTo>
                  <a:lnTo>
                    <a:pt x="679" y="3069"/>
                  </a:lnTo>
                  <a:cubicBezTo>
                    <a:pt x="596" y="3069"/>
                    <a:pt x="513" y="3141"/>
                    <a:pt x="513" y="3236"/>
                  </a:cubicBezTo>
                  <a:lnTo>
                    <a:pt x="513" y="10058"/>
                  </a:lnTo>
                  <a:cubicBezTo>
                    <a:pt x="513" y="10142"/>
                    <a:pt x="596" y="10213"/>
                    <a:pt x="679" y="10213"/>
                  </a:cubicBezTo>
                  <a:lnTo>
                    <a:pt x="5228" y="10213"/>
                  </a:lnTo>
                  <a:cubicBezTo>
                    <a:pt x="5311" y="10213"/>
                    <a:pt x="5382" y="10142"/>
                    <a:pt x="5382" y="10058"/>
                  </a:cubicBezTo>
                  <a:lnTo>
                    <a:pt x="5382" y="3236"/>
                  </a:lnTo>
                  <a:cubicBezTo>
                    <a:pt x="5382" y="3141"/>
                    <a:pt x="5311" y="3069"/>
                    <a:pt x="5228" y="3069"/>
                  </a:cubicBezTo>
                  <a:lnTo>
                    <a:pt x="4585" y="3069"/>
                  </a:lnTo>
                  <a:lnTo>
                    <a:pt x="4585" y="2843"/>
                  </a:lnTo>
                  <a:lnTo>
                    <a:pt x="5228" y="2843"/>
                  </a:lnTo>
                  <a:cubicBezTo>
                    <a:pt x="5287" y="2998"/>
                    <a:pt x="5370" y="3141"/>
                    <a:pt x="5478" y="3284"/>
                  </a:cubicBezTo>
                  <a:lnTo>
                    <a:pt x="5430" y="4331"/>
                  </a:lnTo>
                  <a:cubicBezTo>
                    <a:pt x="5430" y="4391"/>
                    <a:pt x="5466" y="4438"/>
                    <a:pt x="5501" y="4474"/>
                  </a:cubicBezTo>
                  <a:cubicBezTo>
                    <a:pt x="5537" y="4486"/>
                    <a:pt x="5561" y="4498"/>
                    <a:pt x="5597" y="4498"/>
                  </a:cubicBezTo>
                  <a:lnTo>
                    <a:pt x="5609" y="4498"/>
                  </a:lnTo>
                  <a:lnTo>
                    <a:pt x="5609" y="10665"/>
                  </a:lnTo>
                  <a:lnTo>
                    <a:pt x="3989" y="10665"/>
                  </a:lnTo>
                  <a:cubicBezTo>
                    <a:pt x="3894" y="10665"/>
                    <a:pt x="3823" y="10737"/>
                    <a:pt x="3823" y="10820"/>
                  </a:cubicBezTo>
                  <a:cubicBezTo>
                    <a:pt x="3823" y="10915"/>
                    <a:pt x="3894" y="10987"/>
                    <a:pt x="3989" y="10987"/>
                  </a:cubicBezTo>
                  <a:lnTo>
                    <a:pt x="5775" y="10987"/>
                  </a:lnTo>
                  <a:cubicBezTo>
                    <a:pt x="5859" y="10987"/>
                    <a:pt x="5942" y="10915"/>
                    <a:pt x="5942" y="10820"/>
                  </a:cubicBezTo>
                  <a:lnTo>
                    <a:pt x="5942" y="4367"/>
                  </a:lnTo>
                  <a:lnTo>
                    <a:pt x="6621" y="4046"/>
                  </a:lnTo>
                  <a:cubicBezTo>
                    <a:pt x="6796" y="4092"/>
                    <a:pt x="6971" y="4109"/>
                    <a:pt x="7152" y="4109"/>
                  </a:cubicBezTo>
                  <a:cubicBezTo>
                    <a:pt x="7205" y="4109"/>
                    <a:pt x="7258" y="4108"/>
                    <a:pt x="7311" y="4105"/>
                  </a:cubicBezTo>
                  <a:cubicBezTo>
                    <a:pt x="7395" y="4081"/>
                    <a:pt x="7454" y="4010"/>
                    <a:pt x="7454" y="3926"/>
                  </a:cubicBezTo>
                  <a:cubicBezTo>
                    <a:pt x="7454" y="3831"/>
                    <a:pt x="7371" y="3772"/>
                    <a:pt x="7275" y="3772"/>
                  </a:cubicBezTo>
                  <a:cubicBezTo>
                    <a:pt x="7230" y="3774"/>
                    <a:pt x="7184" y="3776"/>
                    <a:pt x="7137" y="3776"/>
                  </a:cubicBezTo>
                  <a:cubicBezTo>
                    <a:pt x="6977" y="3776"/>
                    <a:pt x="6813" y="3758"/>
                    <a:pt x="6656" y="3712"/>
                  </a:cubicBezTo>
                  <a:cubicBezTo>
                    <a:pt x="6637" y="3707"/>
                    <a:pt x="6619" y="3704"/>
                    <a:pt x="6602" y="3704"/>
                  </a:cubicBezTo>
                  <a:cubicBezTo>
                    <a:pt x="6579" y="3704"/>
                    <a:pt x="6558" y="3710"/>
                    <a:pt x="6537" y="3724"/>
                  </a:cubicBezTo>
                  <a:lnTo>
                    <a:pt x="5763" y="4081"/>
                  </a:lnTo>
                  <a:lnTo>
                    <a:pt x="5799" y="3236"/>
                  </a:lnTo>
                  <a:cubicBezTo>
                    <a:pt x="5799" y="3188"/>
                    <a:pt x="5787" y="3164"/>
                    <a:pt x="5775" y="3129"/>
                  </a:cubicBezTo>
                  <a:cubicBezTo>
                    <a:pt x="5656" y="2986"/>
                    <a:pt x="5561" y="2819"/>
                    <a:pt x="5501" y="2652"/>
                  </a:cubicBezTo>
                  <a:cubicBezTo>
                    <a:pt x="5501" y="2641"/>
                    <a:pt x="5501" y="2641"/>
                    <a:pt x="5490" y="2629"/>
                  </a:cubicBezTo>
                  <a:cubicBezTo>
                    <a:pt x="5311" y="2117"/>
                    <a:pt x="5382" y="1557"/>
                    <a:pt x="5680" y="1093"/>
                  </a:cubicBezTo>
                  <a:cubicBezTo>
                    <a:pt x="5942" y="712"/>
                    <a:pt x="6323" y="450"/>
                    <a:pt x="6787" y="366"/>
                  </a:cubicBezTo>
                  <a:cubicBezTo>
                    <a:pt x="6900" y="342"/>
                    <a:pt x="7015" y="330"/>
                    <a:pt x="7129" y="330"/>
                  </a:cubicBezTo>
                  <a:cubicBezTo>
                    <a:pt x="7461" y="330"/>
                    <a:pt x="7793" y="431"/>
                    <a:pt x="8085" y="617"/>
                  </a:cubicBezTo>
                  <a:cubicBezTo>
                    <a:pt x="8871" y="1152"/>
                    <a:pt x="9097" y="2224"/>
                    <a:pt x="8561" y="3010"/>
                  </a:cubicBezTo>
                  <a:cubicBezTo>
                    <a:pt x="8383" y="3284"/>
                    <a:pt x="8145" y="3486"/>
                    <a:pt x="7847" y="3629"/>
                  </a:cubicBezTo>
                  <a:cubicBezTo>
                    <a:pt x="7764" y="3665"/>
                    <a:pt x="7728" y="3760"/>
                    <a:pt x="7764" y="3831"/>
                  </a:cubicBezTo>
                  <a:cubicBezTo>
                    <a:pt x="7798" y="3883"/>
                    <a:pt x="7857" y="3922"/>
                    <a:pt x="7914" y="3922"/>
                  </a:cubicBezTo>
                  <a:cubicBezTo>
                    <a:pt x="7936" y="3922"/>
                    <a:pt x="7958" y="3916"/>
                    <a:pt x="7978" y="3903"/>
                  </a:cubicBezTo>
                  <a:cubicBezTo>
                    <a:pt x="8323" y="3748"/>
                    <a:pt x="8597" y="3510"/>
                    <a:pt x="8811" y="3188"/>
                  </a:cubicBezTo>
                  <a:cubicBezTo>
                    <a:pt x="9454" y="2260"/>
                    <a:pt x="9192" y="974"/>
                    <a:pt x="8264" y="355"/>
                  </a:cubicBezTo>
                  <a:cubicBezTo>
                    <a:pt x="7904" y="124"/>
                    <a:pt x="7503" y="1"/>
                    <a:pt x="70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6" name="Google Shape;7796;p80"/>
            <p:cNvSpPr/>
            <p:nvPr/>
          </p:nvSpPr>
          <p:spPr>
            <a:xfrm>
              <a:off x="2422623" y="1574883"/>
              <a:ext cx="10201" cy="11373"/>
            </a:xfrm>
            <a:custGeom>
              <a:avLst/>
              <a:gdLst/>
              <a:ahLst/>
              <a:cxnLst/>
              <a:rect l="l" t="t" r="r" b="b"/>
              <a:pathLst>
                <a:path w="322" h="359" extrusionOk="0">
                  <a:moveTo>
                    <a:pt x="155" y="1"/>
                  </a:moveTo>
                  <a:cubicBezTo>
                    <a:pt x="72" y="1"/>
                    <a:pt x="0" y="72"/>
                    <a:pt x="0" y="156"/>
                  </a:cubicBezTo>
                  <a:lnTo>
                    <a:pt x="0" y="191"/>
                  </a:lnTo>
                  <a:cubicBezTo>
                    <a:pt x="0" y="275"/>
                    <a:pt x="72" y="358"/>
                    <a:pt x="155" y="358"/>
                  </a:cubicBezTo>
                  <a:cubicBezTo>
                    <a:pt x="251" y="358"/>
                    <a:pt x="322" y="275"/>
                    <a:pt x="322" y="191"/>
                  </a:cubicBezTo>
                  <a:lnTo>
                    <a:pt x="322" y="156"/>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7" name="Google Shape;7797;p80"/>
            <p:cNvSpPr/>
            <p:nvPr/>
          </p:nvSpPr>
          <p:spPr>
            <a:xfrm>
              <a:off x="2442613" y="1574883"/>
              <a:ext cx="10581" cy="11373"/>
            </a:xfrm>
            <a:custGeom>
              <a:avLst/>
              <a:gdLst/>
              <a:ahLst/>
              <a:cxnLst/>
              <a:rect l="l" t="t" r="r" b="b"/>
              <a:pathLst>
                <a:path w="334" h="359" extrusionOk="0">
                  <a:moveTo>
                    <a:pt x="167" y="1"/>
                  </a:moveTo>
                  <a:cubicBezTo>
                    <a:pt x="84" y="1"/>
                    <a:pt x="1" y="72"/>
                    <a:pt x="1" y="156"/>
                  </a:cubicBezTo>
                  <a:lnTo>
                    <a:pt x="1" y="191"/>
                  </a:lnTo>
                  <a:cubicBezTo>
                    <a:pt x="1" y="275"/>
                    <a:pt x="84" y="358"/>
                    <a:pt x="167" y="358"/>
                  </a:cubicBezTo>
                  <a:cubicBezTo>
                    <a:pt x="262" y="358"/>
                    <a:pt x="334" y="275"/>
                    <a:pt x="334" y="191"/>
                  </a:cubicBezTo>
                  <a:lnTo>
                    <a:pt x="334" y="156"/>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8" name="Google Shape;7798;p80"/>
            <p:cNvSpPr/>
            <p:nvPr/>
          </p:nvSpPr>
          <p:spPr>
            <a:xfrm>
              <a:off x="2462983" y="1574883"/>
              <a:ext cx="10581" cy="11373"/>
            </a:xfrm>
            <a:custGeom>
              <a:avLst/>
              <a:gdLst/>
              <a:ahLst/>
              <a:cxnLst/>
              <a:rect l="l" t="t" r="r" b="b"/>
              <a:pathLst>
                <a:path w="334" h="359" extrusionOk="0">
                  <a:moveTo>
                    <a:pt x="167" y="1"/>
                  </a:moveTo>
                  <a:cubicBezTo>
                    <a:pt x="72" y="1"/>
                    <a:pt x="0" y="72"/>
                    <a:pt x="0" y="156"/>
                  </a:cubicBezTo>
                  <a:lnTo>
                    <a:pt x="0" y="191"/>
                  </a:lnTo>
                  <a:cubicBezTo>
                    <a:pt x="0" y="275"/>
                    <a:pt x="72" y="358"/>
                    <a:pt x="167" y="358"/>
                  </a:cubicBezTo>
                  <a:cubicBezTo>
                    <a:pt x="250" y="358"/>
                    <a:pt x="334" y="275"/>
                    <a:pt x="334" y="191"/>
                  </a:cubicBezTo>
                  <a:lnTo>
                    <a:pt x="334" y="156"/>
                  </a:lnTo>
                  <a:cubicBezTo>
                    <a:pt x="310"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9" name="Google Shape;7799;p80"/>
            <p:cNvSpPr/>
            <p:nvPr/>
          </p:nvSpPr>
          <p:spPr>
            <a:xfrm>
              <a:off x="2482974" y="1574883"/>
              <a:ext cx="10201" cy="11373"/>
            </a:xfrm>
            <a:custGeom>
              <a:avLst/>
              <a:gdLst/>
              <a:ahLst/>
              <a:cxnLst/>
              <a:rect l="l" t="t" r="r" b="b"/>
              <a:pathLst>
                <a:path w="322" h="359" extrusionOk="0">
                  <a:moveTo>
                    <a:pt x="155" y="1"/>
                  </a:moveTo>
                  <a:cubicBezTo>
                    <a:pt x="72" y="1"/>
                    <a:pt x="0" y="72"/>
                    <a:pt x="0" y="156"/>
                  </a:cubicBezTo>
                  <a:lnTo>
                    <a:pt x="0" y="191"/>
                  </a:lnTo>
                  <a:cubicBezTo>
                    <a:pt x="0" y="275"/>
                    <a:pt x="72" y="358"/>
                    <a:pt x="155" y="358"/>
                  </a:cubicBezTo>
                  <a:cubicBezTo>
                    <a:pt x="251" y="358"/>
                    <a:pt x="322" y="275"/>
                    <a:pt x="322" y="191"/>
                  </a:cubicBezTo>
                  <a:lnTo>
                    <a:pt x="322" y="156"/>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0" name="Google Shape;7800;p80"/>
            <p:cNvSpPr/>
            <p:nvPr/>
          </p:nvSpPr>
          <p:spPr>
            <a:xfrm>
              <a:off x="2312852" y="1654495"/>
              <a:ext cx="26073" cy="49041"/>
            </a:xfrm>
            <a:custGeom>
              <a:avLst/>
              <a:gdLst/>
              <a:ahLst/>
              <a:cxnLst/>
              <a:rect l="l" t="t" r="r" b="b"/>
              <a:pathLst>
                <a:path w="823" h="1548" extrusionOk="0">
                  <a:moveTo>
                    <a:pt x="179" y="0"/>
                  </a:moveTo>
                  <a:cubicBezTo>
                    <a:pt x="96" y="0"/>
                    <a:pt x="25" y="72"/>
                    <a:pt x="25" y="167"/>
                  </a:cubicBezTo>
                  <a:cubicBezTo>
                    <a:pt x="25" y="250"/>
                    <a:pt x="96" y="322"/>
                    <a:pt x="179" y="322"/>
                  </a:cubicBezTo>
                  <a:lnTo>
                    <a:pt x="263" y="322"/>
                  </a:lnTo>
                  <a:lnTo>
                    <a:pt x="263" y="1215"/>
                  </a:lnTo>
                  <a:lnTo>
                    <a:pt x="167" y="1215"/>
                  </a:lnTo>
                  <a:cubicBezTo>
                    <a:pt x="84" y="1215"/>
                    <a:pt x="1" y="1298"/>
                    <a:pt x="1" y="1381"/>
                  </a:cubicBezTo>
                  <a:cubicBezTo>
                    <a:pt x="1" y="1477"/>
                    <a:pt x="84" y="1548"/>
                    <a:pt x="167" y="1548"/>
                  </a:cubicBezTo>
                  <a:lnTo>
                    <a:pt x="656" y="1548"/>
                  </a:lnTo>
                  <a:cubicBezTo>
                    <a:pt x="751" y="1548"/>
                    <a:pt x="822" y="1477"/>
                    <a:pt x="822" y="1381"/>
                  </a:cubicBezTo>
                  <a:cubicBezTo>
                    <a:pt x="822" y="1274"/>
                    <a:pt x="751" y="1203"/>
                    <a:pt x="668" y="1203"/>
                  </a:cubicBezTo>
                  <a:lnTo>
                    <a:pt x="572" y="1203"/>
                  </a:lnTo>
                  <a:lnTo>
                    <a:pt x="572" y="167"/>
                  </a:lnTo>
                  <a:cubicBezTo>
                    <a:pt x="572" y="72"/>
                    <a:pt x="501" y="0"/>
                    <a:pt x="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1" name="Google Shape;7801;p80"/>
            <p:cNvSpPr/>
            <p:nvPr/>
          </p:nvSpPr>
          <p:spPr>
            <a:xfrm>
              <a:off x="2316242" y="1637135"/>
              <a:ext cx="14383" cy="13971"/>
            </a:xfrm>
            <a:custGeom>
              <a:avLst/>
              <a:gdLst/>
              <a:ahLst/>
              <a:cxnLst/>
              <a:rect l="l" t="t" r="r" b="b"/>
              <a:pathLst>
                <a:path w="454" h="441" extrusionOk="0">
                  <a:moveTo>
                    <a:pt x="227" y="0"/>
                  </a:moveTo>
                  <a:cubicBezTo>
                    <a:pt x="96" y="0"/>
                    <a:pt x="1" y="96"/>
                    <a:pt x="1" y="215"/>
                  </a:cubicBezTo>
                  <a:cubicBezTo>
                    <a:pt x="1" y="334"/>
                    <a:pt x="108" y="441"/>
                    <a:pt x="227" y="441"/>
                  </a:cubicBezTo>
                  <a:cubicBezTo>
                    <a:pt x="358" y="441"/>
                    <a:pt x="453" y="334"/>
                    <a:pt x="453" y="215"/>
                  </a:cubicBezTo>
                  <a:cubicBezTo>
                    <a:pt x="453" y="96"/>
                    <a:pt x="358" y="0"/>
                    <a:pt x="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02" name="Google Shape;7802;p80"/>
          <p:cNvGrpSpPr/>
          <p:nvPr/>
        </p:nvGrpSpPr>
        <p:grpSpPr>
          <a:xfrm>
            <a:off x="1331406" y="1513361"/>
            <a:ext cx="301784" cy="348607"/>
            <a:chOff x="1331406" y="1513361"/>
            <a:chExt cx="301784" cy="348607"/>
          </a:xfrm>
        </p:grpSpPr>
        <p:sp>
          <p:nvSpPr>
            <p:cNvPr id="7803" name="Google Shape;7803;p80"/>
            <p:cNvSpPr/>
            <p:nvPr/>
          </p:nvSpPr>
          <p:spPr>
            <a:xfrm>
              <a:off x="1473237" y="1513361"/>
              <a:ext cx="159952" cy="169076"/>
            </a:xfrm>
            <a:custGeom>
              <a:avLst/>
              <a:gdLst/>
              <a:ahLst/>
              <a:cxnLst/>
              <a:rect l="l" t="t" r="r" b="b"/>
              <a:pathLst>
                <a:path w="5049" h="5337" extrusionOk="0">
                  <a:moveTo>
                    <a:pt x="2623" y="0"/>
                  </a:moveTo>
                  <a:cubicBezTo>
                    <a:pt x="2460" y="0"/>
                    <a:pt x="2295" y="17"/>
                    <a:pt x="2132" y="50"/>
                  </a:cubicBezTo>
                  <a:cubicBezTo>
                    <a:pt x="1489" y="169"/>
                    <a:pt x="941" y="538"/>
                    <a:pt x="584" y="1074"/>
                  </a:cubicBezTo>
                  <a:cubicBezTo>
                    <a:pt x="0" y="1943"/>
                    <a:pt x="36" y="3050"/>
                    <a:pt x="655" y="3884"/>
                  </a:cubicBezTo>
                  <a:lnTo>
                    <a:pt x="596" y="5170"/>
                  </a:lnTo>
                  <a:cubicBezTo>
                    <a:pt x="596" y="5229"/>
                    <a:pt x="631" y="5277"/>
                    <a:pt x="679" y="5300"/>
                  </a:cubicBezTo>
                  <a:cubicBezTo>
                    <a:pt x="703" y="5312"/>
                    <a:pt x="739" y="5336"/>
                    <a:pt x="762" y="5336"/>
                  </a:cubicBezTo>
                  <a:cubicBezTo>
                    <a:pt x="798" y="5336"/>
                    <a:pt x="810" y="5336"/>
                    <a:pt x="834" y="5312"/>
                  </a:cubicBezTo>
                  <a:lnTo>
                    <a:pt x="2001" y="4777"/>
                  </a:lnTo>
                  <a:cubicBezTo>
                    <a:pt x="2203" y="4836"/>
                    <a:pt x="2417" y="4860"/>
                    <a:pt x="2608" y="4860"/>
                  </a:cubicBezTo>
                  <a:cubicBezTo>
                    <a:pt x="3394" y="4860"/>
                    <a:pt x="4156" y="4467"/>
                    <a:pt x="4620" y="3765"/>
                  </a:cubicBezTo>
                  <a:cubicBezTo>
                    <a:pt x="4870" y="3395"/>
                    <a:pt x="5001" y="2967"/>
                    <a:pt x="5025" y="2514"/>
                  </a:cubicBezTo>
                  <a:cubicBezTo>
                    <a:pt x="5049" y="2431"/>
                    <a:pt x="4989" y="2360"/>
                    <a:pt x="4906" y="2360"/>
                  </a:cubicBezTo>
                  <a:cubicBezTo>
                    <a:pt x="4811" y="2360"/>
                    <a:pt x="4739" y="2431"/>
                    <a:pt x="4739" y="2503"/>
                  </a:cubicBezTo>
                  <a:cubicBezTo>
                    <a:pt x="4715" y="2895"/>
                    <a:pt x="4608" y="3265"/>
                    <a:pt x="4382" y="3586"/>
                  </a:cubicBezTo>
                  <a:cubicBezTo>
                    <a:pt x="3981" y="4183"/>
                    <a:pt x="3325" y="4524"/>
                    <a:pt x="2630" y="4524"/>
                  </a:cubicBezTo>
                  <a:cubicBezTo>
                    <a:pt x="2438" y="4524"/>
                    <a:pt x="2242" y="4498"/>
                    <a:pt x="2048" y="4443"/>
                  </a:cubicBezTo>
                  <a:cubicBezTo>
                    <a:pt x="2027" y="4433"/>
                    <a:pt x="2008" y="4427"/>
                    <a:pt x="1990" y="4427"/>
                  </a:cubicBezTo>
                  <a:cubicBezTo>
                    <a:pt x="1969" y="4427"/>
                    <a:pt x="1949" y="4435"/>
                    <a:pt x="1929" y="4455"/>
                  </a:cubicBezTo>
                  <a:lnTo>
                    <a:pt x="953" y="4919"/>
                  </a:lnTo>
                  <a:lnTo>
                    <a:pt x="1001" y="3848"/>
                  </a:lnTo>
                  <a:cubicBezTo>
                    <a:pt x="1001" y="3800"/>
                    <a:pt x="989" y="3765"/>
                    <a:pt x="977" y="3741"/>
                  </a:cubicBezTo>
                  <a:cubicBezTo>
                    <a:pt x="405" y="3026"/>
                    <a:pt x="358" y="2026"/>
                    <a:pt x="870" y="1252"/>
                  </a:cubicBezTo>
                  <a:cubicBezTo>
                    <a:pt x="1179" y="788"/>
                    <a:pt x="1655" y="467"/>
                    <a:pt x="2203" y="359"/>
                  </a:cubicBezTo>
                  <a:cubicBezTo>
                    <a:pt x="2344" y="332"/>
                    <a:pt x="2485" y="319"/>
                    <a:pt x="2624" y="319"/>
                  </a:cubicBezTo>
                  <a:cubicBezTo>
                    <a:pt x="3038" y="319"/>
                    <a:pt x="3439" y="437"/>
                    <a:pt x="3787" y="669"/>
                  </a:cubicBezTo>
                  <a:cubicBezTo>
                    <a:pt x="4227" y="967"/>
                    <a:pt x="4525" y="1419"/>
                    <a:pt x="4668" y="1919"/>
                  </a:cubicBezTo>
                  <a:cubicBezTo>
                    <a:pt x="4678" y="1998"/>
                    <a:pt x="4736" y="2044"/>
                    <a:pt x="4811" y="2044"/>
                  </a:cubicBezTo>
                  <a:cubicBezTo>
                    <a:pt x="4826" y="2044"/>
                    <a:pt x="4842" y="2042"/>
                    <a:pt x="4858" y="2038"/>
                  </a:cubicBezTo>
                  <a:cubicBezTo>
                    <a:pt x="4942" y="2026"/>
                    <a:pt x="4989" y="1943"/>
                    <a:pt x="4977" y="1848"/>
                  </a:cubicBezTo>
                  <a:cubicBezTo>
                    <a:pt x="4822" y="1252"/>
                    <a:pt x="4465" y="752"/>
                    <a:pt x="3965" y="407"/>
                  </a:cubicBezTo>
                  <a:cubicBezTo>
                    <a:pt x="3566" y="141"/>
                    <a:pt x="3100" y="0"/>
                    <a:pt x="26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4" name="Google Shape;7804;p80"/>
            <p:cNvSpPr/>
            <p:nvPr/>
          </p:nvSpPr>
          <p:spPr>
            <a:xfrm>
              <a:off x="1331406" y="1579033"/>
              <a:ext cx="152412" cy="282934"/>
            </a:xfrm>
            <a:custGeom>
              <a:avLst/>
              <a:gdLst/>
              <a:ahLst/>
              <a:cxnLst/>
              <a:rect l="l" t="t" r="r" b="b"/>
              <a:pathLst>
                <a:path w="4811" h="8931" extrusionOk="0">
                  <a:moveTo>
                    <a:pt x="1132" y="310"/>
                  </a:moveTo>
                  <a:cubicBezTo>
                    <a:pt x="1203" y="310"/>
                    <a:pt x="1263" y="346"/>
                    <a:pt x="1310" y="382"/>
                  </a:cubicBezTo>
                  <a:cubicBezTo>
                    <a:pt x="1358" y="430"/>
                    <a:pt x="1382" y="501"/>
                    <a:pt x="1382" y="560"/>
                  </a:cubicBezTo>
                  <a:lnTo>
                    <a:pt x="1382" y="2073"/>
                  </a:lnTo>
                  <a:lnTo>
                    <a:pt x="858" y="2073"/>
                  </a:lnTo>
                  <a:lnTo>
                    <a:pt x="858" y="560"/>
                  </a:lnTo>
                  <a:cubicBezTo>
                    <a:pt x="870" y="430"/>
                    <a:pt x="977" y="310"/>
                    <a:pt x="1132" y="310"/>
                  </a:cubicBezTo>
                  <a:close/>
                  <a:moveTo>
                    <a:pt x="3644" y="310"/>
                  </a:moveTo>
                  <a:cubicBezTo>
                    <a:pt x="3727" y="310"/>
                    <a:pt x="3787" y="346"/>
                    <a:pt x="3823" y="382"/>
                  </a:cubicBezTo>
                  <a:cubicBezTo>
                    <a:pt x="3870" y="430"/>
                    <a:pt x="3906" y="501"/>
                    <a:pt x="3906" y="560"/>
                  </a:cubicBezTo>
                  <a:lnTo>
                    <a:pt x="3906" y="2073"/>
                  </a:lnTo>
                  <a:lnTo>
                    <a:pt x="3382" y="2073"/>
                  </a:lnTo>
                  <a:lnTo>
                    <a:pt x="3382" y="560"/>
                  </a:lnTo>
                  <a:cubicBezTo>
                    <a:pt x="3394" y="430"/>
                    <a:pt x="3513" y="310"/>
                    <a:pt x="3644" y="310"/>
                  </a:cubicBezTo>
                  <a:close/>
                  <a:moveTo>
                    <a:pt x="4454" y="2406"/>
                  </a:moveTo>
                  <a:lnTo>
                    <a:pt x="4454" y="2918"/>
                  </a:lnTo>
                  <a:lnTo>
                    <a:pt x="310" y="2918"/>
                  </a:lnTo>
                  <a:lnTo>
                    <a:pt x="310" y="2406"/>
                  </a:lnTo>
                  <a:close/>
                  <a:moveTo>
                    <a:pt x="2989" y="5513"/>
                  </a:moveTo>
                  <a:lnTo>
                    <a:pt x="2989" y="5978"/>
                  </a:lnTo>
                  <a:lnTo>
                    <a:pt x="1787" y="5978"/>
                  </a:lnTo>
                  <a:lnTo>
                    <a:pt x="1787" y="5513"/>
                  </a:lnTo>
                  <a:close/>
                  <a:moveTo>
                    <a:pt x="2846" y="6299"/>
                  </a:moveTo>
                  <a:lnTo>
                    <a:pt x="2846" y="6752"/>
                  </a:lnTo>
                  <a:lnTo>
                    <a:pt x="1930" y="6752"/>
                  </a:lnTo>
                  <a:lnTo>
                    <a:pt x="1930" y="6299"/>
                  </a:lnTo>
                  <a:close/>
                  <a:moveTo>
                    <a:pt x="1132" y="1"/>
                  </a:moveTo>
                  <a:cubicBezTo>
                    <a:pt x="798" y="1"/>
                    <a:pt x="548" y="263"/>
                    <a:pt x="548" y="572"/>
                  </a:cubicBezTo>
                  <a:lnTo>
                    <a:pt x="548" y="2084"/>
                  </a:lnTo>
                  <a:lnTo>
                    <a:pt x="167" y="2084"/>
                  </a:lnTo>
                  <a:cubicBezTo>
                    <a:pt x="72" y="2084"/>
                    <a:pt x="1" y="2156"/>
                    <a:pt x="1" y="2239"/>
                  </a:cubicBezTo>
                  <a:lnTo>
                    <a:pt x="1" y="3061"/>
                  </a:lnTo>
                  <a:cubicBezTo>
                    <a:pt x="1" y="3156"/>
                    <a:pt x="72" y="3227"/>
                    <a:pt x="167" y="3227"/>
                  </a:cubicBezTo>
                  <a:lnTo>
                    <a:pt x="203" y="3227"/>
                  </a:lnTo>
                  <a:lnTo>
                    <a:pt x="203" y="3823"/>
                  </a:lnTo>
                  <a:cubicBezTo>
                    <a:pt x="203" y="3847"/>
                    <a:pt x="227" y="3894"/>
                    <a:pt x="239" y="3930"/>
                  </a:cubicBezTo>
                  <a:lnTo>
                    <a:pt x="727" y="4537"/>
                  </a:lnTo>
                  <a:cubicBezTo>
                    <a:pt x="760" y="4576"/>
                    <a:pt x="807" y="4594"/>
                    <a:pt x="853" y="4594"/>
                  </a:cubicBezTo>
                  <a:cubicBezTo>
                    <a:pt x="890" y="4594"/>
                    <a:pt x="926" y="4582"/>
                    <a:pt x="953" y="4561"/>
                  </a:cubicBezTo>
                  <a:cubicBezTo>
                    <a:pt x="1025" y="4501"/>
                    <a:pt x="1025" y="4406"/>
                    <a:pt x="977" y="4347"/>
                  </a:cubicBezTo>
                  <a:lnTo>
                    <a:pt x="525" y="3775"/>
                  </a:lnTo>
                  <a:lnTo>
                    <a:pt x="525" y="3239"/>
                  </a:lnTo>
                  <a:lnTo>
                    <a:pt x="4239" y="3239"/>
                  </a:lnTo>
                  <a:lnTo>
                    <a:pt x="4239" y="3775"/>
                  </a:lnTo>
                  <a:lnTo>
                    <a:pt x="3084" y="5216"/>
                  </a:lnTo>
                  <a:lnTo>
                    <a:pt x="1691" y="5216"/>
                  </a:lnTo>
                  <a:lnTo>
                    <a:pt x="1429" y="4882"/>
                  </a:lnTo>
                  <a:cubicBezTo>
                    <a:pt x="1418" y="4847"/>
                    <a:pt x="1394" y="4835"/>
                    <a:pt x="1382" y="4823"/>
                  </a:cubicBezTo>
                  <a:cubicBezTo>
                    <a:pt x="1351" y="4797"/>
                    <a:pt x="1313" y="4785"/>
                    <a:pt x="1277" y="4785"/>
                  </a:cubicBezTo>
                  <a:cubicBezTo>
                    <a:pt x="1229" y="4785"/>
                    <a:pt x="1183" y="4806"/>
                    <a:pt x="1156" y="4847"/>
                  </a:cubicBezTo>
                  <a:cubicBezTo>
                    <a:pt x="1120" y="4906"/>
                    <a:pt x="1120" y="4978"/>
                    <a:pt x="1156" y="5037"/>
                  </a:cubicBezTo>
                  <a:lnTo>
                    <a:pt x="1489" y="5442"/>
                  </a:lnTo>
                  <a:lnTo>
                    <a:pt x="1489" y="6156"/>
                  </a:lnTo>
                  <a:cubicBezTo>
                    <a:pt x="1489" y="6252"/>
                    <a:pt x="1560" y="6311"/>
                    <a:pt x="1632" y="6323"/>
                  </a:cubicBezTo>
                  <a:lnTo>
                    <a:pt x="1632" y="6942"/>
                  </a:lnTo>
                  <a:cubicBezTo>
                    <a:pt x="1632" y="7037"/>
                    <a:pt x="1715" y="7109"/>
                    <a:pt x="1799" y="7109"/>
                  </a:cubicBezTo>
                  <a:lnTo>
                    <a:pt x="1834" y="7109"/>
                  </a:lnTo>
                  <a:lnTo>
                    <a:pt x="1834" y="8764"/>
                  </a:lnTo>
                  <a:cubicBezTo>
                    <a:pt x="1834" y="8859"/>
                    <a:pt x="1906" y="8931"/>
                    <a:pt x="1989" y="8931"/>
                  </a:cubicBezTo>
                  <a:lnTo>
                    <a:pt x="2846" y="8931"/>
                  </a:lnTo>
                  <a:cubicBezTo>
                    <a:pt x="2930" y="8931"/>
                    <a:pt x="3001" y="8859"/>
                    <a:pt x="3001" y="8764"/>
                  </a:cubicBezTo>
                  <a:lnTo>
                    <a:pt x="3001" y="8145"/>
                  </a:lnTo>
                  <a:cubicBezTo>
                    <a:pt x="3001" y="8050"/>
                    <a:pt x="2930" y="7978"/>
                    <a:pt x="2846" y="7978"/>
                  </a:cubicBezTo>
                  <a:cubicBezTo>
                    <a:pt x="2751" y="7978"/>
                    <a:pt x="2680" y="8050"/>
                    <a:pt x="2680" y="8145"/>
                  </a:cubicBezTo>
                  <a:lnTo>
                    <a:pt x="2680" y="8597"/>
                  </a:lnTo>
                  <a:lnTo>
                    <a:pt x="2156" y="8597"/>
                  </a:lnTo>
                  <a:lnTo>
                    <a:pt x="2156" y="7109"/>
                  </a:lnTo>
                  <a:lnTo>
                    <a:pt x="2680" y="7109"/>
                  </a:lnTo>
                  <a:lnTo>
                    <a:pt x="2680" y="7502"/>
                  </a:lnTo>
                  <a:cubicBezTo>
                    <a:pt x="2680" y="7585"/>
                    <a:pt x="2751" y="7669"/>
                    <a:pt x="2846" y="7669"/>
                  </a:cubicBezTo>
                  <a:cubicBezTo>
                    <a:pt x="2930" y="7669"/>
                    <a:pt x="3001" y="7585"/>
                    <a:pt x="3001" y="7502"/>
                  </a:cubicBezTo>
                  <a:lnTo>
                    <a:pt x="3001" y="7109"/>
                  </a:lnTo>
                  <a:lnTo>
                    <a:pt x="3037" y="7109"/>
                  </a:lnTo>
                  <a:cubicBezTo>
                    <a:pt x="3120" y="7109"/>
                    <a:pt x="3203" y="7037"/>
                    <a:pt x="3203" y="6954"/>
                  </a:cubicBezTo>
                  <a:lnTo>
                    <a:pt x="3203" y="6323"/>
                  </a:lnTo>
                  <a:cubicBezTo>
                    <a:pt x="3287" y="6323"/>
                    <a:pt x="3346" y="6252"/>
                    <a:pt x="3346" y="6156"/>
                  </a:cubicBezTo>
                  <a:lnTo>
                    <a:pt x="3346" y="5442"/>
                  </a:lnTo>
                  <a:lnTo>
                    <a:pt x="4573" y="3942"/>
                  </a:lnTo>
                  <a:cubicBezTo>
                    <a:pt x="4597" y="3906"/>
                    <a:pt x="4597" y="3882"/>
                    <a:pt x="4597" y="3835"/>
                  </a:cubicBezTo>
                  <a:lnTo>
                    <a:pt x="4597" y="3239"/>
                  </a:lnTo>
                  <a:lnTo>
                    <a:pt x="4644" y="3239"/>
                  </a:lnTo>
                  <a:cubicBezTo>
                    <a:pt x="4727" y="3239"/>
                    <a:pt x="4811" y="3168"/>
                    <a:pt x="4811" y="3073"/>
                  </a:cubicBezTo>
                  <a:lnTo>
                    <a:pt x="4811" y="2263"/>
                  </a:lnTo>
                  <a:cubicBezTo>
                    <a:pt x="4775" y="2156"/>
                    <a:pt x="4704" y="2084"/>
                    <a:pt x="4620" y="2084"/>
                  </a:cubicBezTo>
                  <a:lnTo>
                    <a:pt x="4227" y="2084"/>
                  </a:lnTo>
                  <a:lnTo>
                    <a:pt x="4227" y="584"/>
                  </a:lnTo>
                  <a:cubicBezTo>
                    <a:pt x="4227" y="430"/>
                    <a:pt x="4168" y="287"/>
                    <a:pt x="4061" y="156"/>
                  </a:cubicBezTo>
                  <a:cubicBezTo>
                    <a:pt x="3954" y="60"/>
                    <a:pt x="3811" y="1"/>
                    <a:pt x="3644" y="1"/>
                  </a:cubicBezTo>
                  <a:cubicBezTo>
                    <a:pt x="3323" y="1"/>
                    <a:pt x="3061" y="263"/>
                    <a:pt x="3061" y="572"/>
                  </a:cubicBezTo>
                  <a:lnTo>
                    <a:pt x="3061" y="2084"/>
                  </a:lnTo>
                  <a:lnTo>
                    <a:pt x="1715" y="2084"/>
                  </a:lnTo>
                  <a:lnTo>
                    <a:pt x="1715" y="572"/>
                  </a:lnTo>
                  <a:cubicBezTo>
                    <a:pt x="1715" y="430"/>
                    <a:pt x="1656" y="275"/>
                    <a:pt x="1549" y="156"/>
                  </a:cubicBezTo>
                  <a:cubicBezTo>
                    <a:pt x="1441" y="60"/>
                    <a:pt x="1298" y="1"/>
                    <a:pt x="1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5" name="Google Shape;7805;p80"/>
            <p:cNvSpPr/>
            <p:nvPr/>
          </p:nvSpPr>
          <p:spPr>
            <a:xfrm>
              <a:off x="1373667" y="1686935"/>
              <a:ext cx="66401" cy="10581"/>
            </a:xfrm>
            <a:custGeom>
              <a:avLst/>
              <a:gdLst/>
              <a:ahLst/>
              <a:cxnLst/>
              <a:rect l="l" t="t" r="r" b="b"/>
              <a:pathLst>
                <a:path w="2096" h="334" extrusionOk="0">
                  <a:moveTo>
                    <a:pt x="167" y="0"/>
                  </a:moveTo>
                  <a:cubicBezTo>
                    <a:pt x="84" y="0"/>
                    <a:pt x="0" y="72"/>
                    <a:pt x="0" y="167"/>
                  </a:cubicBezTo>
                  <a:cubicBezTo>
                    <a:pt x="0" y="250"/>
                    <a:pt x="84" y="333"/>
                    <a:pt x="167" y="333"/>
                  </a:cubicBezTo>
                  <a:lnTo>
                    <a:pt x="1929" y="333"/>
                  </a:lnTo>
                  <a:cubicBezTo>
                    <a:pt x="2012" y="333"/>
                    <a:pt x="2096" y="250"/>
                    <a:pt x="2096" y="167"/>
                  </a:cubicBezTo>
                  <a:cubicBezTo>
                    <a:pt x="2096" y="72"/>
                    <a:pt x="2012" y="0"/>
                    <a:pt x="1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6" name="Google Shape;7806;p80"/>
            <p:cNvSpPr/>
            <p:nvPr/>
          </p:nvSpPr>
          <p:spPr>
            <a:xfrm>
              <a:off x="1518508" y="1536044"/>
              <a:ext cx="72452" cy="112812"/>
            </a:xfrm>
            <a:custGeom>
              <a:avLst/>
              <a:gdLst/>
              <a:ahLst/>
              <a:cxnLst/>
              <a:rect l="l" t="t" r="r" b="b"/>
              <a:pathLst>
                <a:path w="2287" h="3561" extrusionOk="0">
                  <a:moveTo>
                    <a:pt x="1596" y="334"/>
                  </a:moveTo>
                  <a:lnTo>
                    <a:pt x="1024" y="1084"/>
                  </a:lnTo>
                  <a:cubicBezTo>
                    <a:pt x="1000" y="1132"/>
                    <a:pt x="988" y="1203"/>
                    <a:pt x="1012" y="1251"/>
                  </a:cubicBezTo>
                  <a:cubicBezTo>
                    <a:pt x="1048" y="1310"/>
                    <a:pt x="1107" y="1346"/>
                    <a:pt x="1167" y="1346"/>
                  </a:cubicBezTo>
                  <a:lnTo>
                    <a:pt x="1774" y="1346"/>
                  </a:lnTo>
                  <a:lnTo>
                    <a:pt x="893" y="2370"/>
                  </a:lnTo>
                  <a:lnTo>
                    <a:pt x="1167" y="1775"/>
                  </a:lnTo>
                  <a:cubicBezTo>
                    <a:pt x="1191" y="1727"/>
                    <a:pt x="1179" y="1667"/>
                    <a:pt x="1155" y="1620"/>
                  </a:cubicBezTo>
                  <a:cubicBezTo>
                    <a:pt x="1119" y="1584"/>
                    <a:pt x="1072" y="1548"/>
                    <a:pt x="1012" y="1548"/>
                  </a:cubicBezTo>
                  <a:lnTo>
                    <a:pt x="453" y="1548"/>
                  </a:lnTo>
                  <a:lnTo>
                    <a:pt x="1155" y="334"/>
                  </a:lnTo>
                  <a:close/>
                  <a:moveTo>
                    <a:pt x="1048" y="1"/>
                  </a:moveTo>
                  <a:cubicBezTo>
                    <a:pt x="988" y="1"/>
                    <a:pt x="941" y="24"/>
                    <a:pt x="917" y="72"/>
                  </a:cubicBezTo>
                  <a:lnTo>
                    <a:pt x="36" y="1620"/>
                  </a:lnTo>
                  <a:cubicBezTo>
                    <a:pt x="0" y="1667"/>
                    <a:pt x="0" y="1727"/>
                    <a:pt x="36" y="1787"/>
                  </a:cubicBezTo>
                  <a:cubicBezTo>
                    <a:pt x="60" y="1834"/>
                    <a:pt x="107" y="1858"/>
                    <a:pt x="167" y="1858"/>
                  </a:cubicBezTo>
                  <a:lnTo>
                    <a:pt x="762" y="1858"/>
                  </a:lnTo>
                  <a:lnTo>
                    <a:pt x="95" y="3322"/>
                  </a:lnTo>
                  <a:cubicBezTo>
                    <a:pt x="60" y="3394"/>
                    <a:pt x="95" y="3477"/>
                    <a:pt x="155" y="3525"/>
                  </a:cubicBezTo>
                  <a:cubicBezTo>
                    <a:pt x="179" y="3537"/>
                    <a:pt x="215" y="3561"/>
                    <a:pt x="238" y="3561"/>
                  </a:cubicBezTo>
                  <a:cubicBezTo>
                    <a:pt x="286" y="3561"/>
                    <a:pt x="334" y="3537"/>
                    <a:pt x="357" y="3501"/>
                  </a:cubicBezTo>
                  <a:lnTo>
                    <a:pt x="2203" y="1275"/>
                  </a:lnTo>
                  <a:cubicBezTo>
                    <a:pt x="2262" y="1227"/>
                    <a:pt x="2286" y="1167"/>
                    <a:pt x="2250" y="1108"/>
                  </a:cubicBezTo>
                  <a:cubicBezTo>
                    <a:pt x="2227" y="1048"/>
                    <a:pt x="2167" y="1013"/>
                    <a:pt x="2108" y="1013"/>
                  </a:cubicBezTo>
                  <a:lnTo>
                    <a:pt x="1477" y="1013"/>
                  </a:lnTo>
                  <a:lnTo>
                    <a:pt x="2048" y="251"/>
                  </a:lnTo>
                  <a:cubicBezTo>
                    <a:pt x="2072" y="203"/>
                    <a:pt x="2084" y="132"/>
                    <a:pt x="2060" y="84"/>
                  </a:cubicBezTo>
                  <a:cubicBezTo>
                    <a:pt x="2024" y="24"/>
                    <a:pt x="1965" y="1"/>
                    <a:pt x="19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07" name="Google Shape;7807;p80"/>
          <p:cNvGrpSpPr/>
          <p:nvPr/>
        </p:nvGrpSpPr>
        <p:grpSpPr>
          <a:xfrm>
            <a:off x="7144274" y="1500214"/>
            <a:ext cx="282174" cy="355735"/>
            <a:chOff x="7144274" y="1500214"/>
            <a:chExt cx="282174" cy="355735"/>
          </a:xfrm>
        </p:grpSpPr>
        <p:sp>
          <p:nvSpPr>
            <p:cNvPr id="7808" name="Google Shape;7808;p80"/>
            <p:cNvSpPr/>
            <p:nvPr/>
          </p:nvSpPr>
          <p:spPr>
            <a:xfrm>
              <a:off x="7245745" y="1613375"/>
              <a:ext cx="10613" cy="16252"/>
            </a:xfrm>
            <a:custGeom>
              <a:avLst/>
              <a:gdLst/>
              <a:ahLst/>
              <a:cxnLst/>
              <a:rect l="l" t="t" r="r" b="b"/>
              <a:pathLst>
                <a:path w="335" h="513" extrusionOk="0">
                  <a:moveTo>
                    <a:pt x="167" y="0"/>
                  </a:moveTo>
                  <a:cubicBezTo>
                    <a:pt x="72" y="0"/>
                    <a:pt x="1" y="72"/>
                    <a:pt x="1" y="167"/>
                  </a:cubicBezTo>
                  <a:lnTo>
                    <a:pt x="1" y="346"/>
                  </a:lnTo>
                  <a:cubicBezTo>
                    <a:pt x="1" y="429"/>
                    <a:pt x="72" y="512"/>
                    <a:pt x="167" y="512"/>
                  </a:cubicBezTo>
                  <a:cubicBezTo>
                    <a:pt x="251" y="512"/>
                    <a:pt x="334" y="429"/>
                    <a:pt x="334" y="346"/>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9" name="Google Shape;7809;p80"/>
            <p:cNvSpPr/>
            <p:nvPr/>
          </p:nvSpPr>
          <p:spPr>
            <a:xfrm>
              <a:off x="7313635" y="1613375"/>
              <a:ext cx="10613" cy="16252"/>
            </a:xfrm>
            <a:custGeom>
              <a:avLst/>
              <a:gdLst/>
              <a:ahLst/>
              <a:cxnLst/>
              <a:rect l="l" t="t" r="r" b="b"/>
              <a:pathLst>
                <a:path w="335" h="513" extrusionOk="0">
                  <a:moveTo>
                    <a:pt x="168" y="0"/>
                  </a:moveTo>
                  <a:cubicBezTo>
                    <a:pt x="72" y="0"/>
                    <a:pt x="1" y="72"/>
                    <a:pt x="1" y="167"/>
                  </a:cubicBezTo>
                  <a:lnTo>
                    <a:pt x="1" y="346"/>
                  </a:lnTo>
                  <a:cubicBezTo>
                    <a:pt x="1" y="429"/>
                    <a:pt x="72" y="512"/>
                    <a:pt x="168" y="512"/>
                  </a:cubicBezTo>
                  <a:cubicBezTo>
                    <a:pt x="251" y="512"/>
                    <a:pt x="334" y="429"/>
                    <a:pt x="334" y="346"/>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0" name="Google Shape;7810;p80"/>
            <p:cNvSpPr/>
            <p:nvPr/>
          </p:nvSpPr>
          <p:spPr>
            <a:xfrm>
              <a:off x="7262345" y="1653070"/>
              <a:ext cx="45302" cy="16157"/>
            </a:xfrm>
            <a:custGeom>
              <a:avLst/>
              <a:gdLst/>
              <a:ahLst/>
              <a:cxnLst/>
              <a:rect l="l" t="t" r="r" b="b"/>
              <a:pathLst>
                <a:path w="1430" h="510" extrusionOk="0">
                  <a:moveTo>
                    <a:pt x="184" y="0"/>
                  </a:moveTo>
                  <a:cubicBezTo>
                    <a:pt x="140" y="0"/>
                    <a:pt x="96" y="15"/>
                    <a:pt x="60" y="45"/>
                  </a:cubicBezTo>
                  <a:cubicBezTo>
                    <a:pt x="1" y="105"/>
                    <a:pt x="1" y="212"/>
                    <a:pt x="60" y="283"/>
                  </a:cubicBezTo>
                  <a:cubicBezTo>
                    <a:pt x="203" y="426"/>
                    <a:pt x="441" y="509"/>
                    <a:pt x="715" y="509"/>
                  </a:cubicBezTo>
                  <a:cubicBezTo>
                    <a:pt x="977" y="509"/>
                    <a:pt x="1215" y="414"/>
                    <a:pt x="1370" y="283"/>
                  </a:cubicBezTo>
                  <a:cubicBezTo>
                    <a:pt x="1429" y="212"/>
                    <a:pt x="1429" y="105"/>
                    <a:pt x="1370" y="45"/>
                  </a:cubicBezTo>
                  <a:cubicBezTo>
                    <a:pt x="1340" y="15"/>
                    <a:pt x="1298" y="0"/>
                    <a:pt x="1255" y="0"/>
                  </a:cubicBezTo>
                  <a:cubicBezTo>
                    <a:pt x="1212" y="0"/>
                    <a:pt x="1167" y="15"/>
                    <a:pt x="1132" y="45"/>
                  </a:cubicBezTo>
                  <a:cubicBezTo>
                    <a:pt x="1072" y="105"/>
                    <a:pt x="917" y="176"/>
                    <a:pt x="715" y="176"/>
                  </a:cubicBezTo>
                  <a:cubicBezTo>
                    <a:pt x="501" y="176"/>
                    <a:pt x="358" y="105"/>
                    <a:pt x="298" y="45"/>
                  </a:cubicBezTo>
                  <a:cubicBezTo>
                    <a:pt x="268"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1" name="Google Shape;7811;p80"/>
            <p:cNvSpPr/>
            <p:nvPr/>
          </p:nvSpPr>
          <p:spPr>
            <a:xfrm>
              <a:off x="7144274" y="1500214"/>
              <a:ext cx="282174" cy="355735"/>
            </a:xfrm>
            <a:custGeom>
              <a:avLst/>
              <a:gdLst/>
              <a:ahLst/>
              <a:cxnLst/>
              <a:rect l="l" t="t" r="r" b="b"/>
              <a:pathLst>
                <a:path w="8907" h="11229" extrusionOk="0">
                  <a:moveTo>
                    <a:pt x="7299" y="334"/>
                  </a:moveTo>
                  <a:cubicBezTo>
                    <a:pt x="7228" y="1048"/>
                    <a:pt x="6597" y="1608"/>
                    <a:pt x="5871" y="1608"/>
                  </a:cubicBezTo>
                  <a:lnTo>
                    <a:pt x="2656" y="1608"/>
                  </a:lnTo>
                  <a:cubicBezTo>
                    <a:pt x="2561" y="1608"/>
                    <a:pt x="2489" y="1679"/>
                    <a:pt x="2489" y="1775"/>
                  </a:cubicBezTo>
                  <a:cubicBezTo>
                    <a:pt x="2489" y="1858"/>
                    <a:pt x="2561" y="1941"/>
                    <a:pt x="2656" y="1941"/>
                  </a:cubicBezTo>
                  <a:lnTo>
                    <a:pt x="5871" y="1941"/>
                  </a:lnTo>
                  <a:cubicBezTo>
                    <a:pt x="6192" y="1941"/>
                    <a:pt x="6514" y="1846"/>
                    <a:pt x="6776" y="1679"/>
                  </a:cubicBezTo>
                  <a:lnTo>
                    <a:pt x="6776" y="3560"/>
                  </a:lnTo>
                  <a:cubicBezTo>
                    <a:pt x="6776" y="3644"/>
                    <a:pt x="6847" y="3727"/>
                    <a:pt x="6942" y="3727"/>
                  </a:cubicBezTo>
                  <a:lnTo>
                    <a:pt x="7026" y="3727"/>
                  </a:lnTo>
                  <a:cubicBezTo>
                    <a:pt x="7109" y="3727"/>
                    <a:pt x="7180" y="3751"/>
                    <a:pt x="7240" y="3810"/>
                  </a:cubicBezTo>
                  <a:cubicBezTo>
                    <a:pt x="7299" y="3870"/>
                    <a:pt x="7311" y="3941"/>
                    <a:pt x="7311" y="4037"/>
                  </a:cubicBezTo>
                  <a:cubicBezTo>
                    <a:pt x="7299" y="4180"/>
                    <a:pt x="7168" y="4287"/>
                    <a:pt x="7002" y="4287"/>
                  </a:cubicBezTo>
                  <a:lnTo>
                    <a:pt x="6930" y="4287"/>
                  </a:lnTo>
                  <a:lnTo>
                    <a:pt x="6930" y="4275"/>
                  </a:lnTo>
                  <a:cubicBezTo>
                    <a:pt x="6930" y="4180"/>
                    <a:pt x="6847" y="4108"/>
                    <a:pt x="6764" y="4108"/>
                  </a:cubicBezTo>
                  <a:cubicBezTo>
                    <a:pt x="6668" y="4108"/>
                    <a:pt x="6597" y="4180"/>
                    <a:pt x="6597" y="4275"/>
                  </a:cubicBezTo>
                  <a:cubicBezTo>
                    <a:pt x="6597" y="5465"/>
                    <a:pt x="5633" y="6430"/>
                    <a:pt x="4442" y="6430"/>
                  </a:cubicBezTo>
                  <a:cubicBezTo>
                    <a:pt x="3251" y="6430"/>
                    <a:pt x="2287" y="5465"/>
                    <a:pt x="2287" y="4275"/>
                  </a:cubicBezTo>
                  <a:cubicBezTo>
                    <a:pt x="2287" y="4180"/>
                    <a:pt x="2204" y="4108"/>
                    <a:pt x="2120" y="4108"/>
                  </a:cubicBezTo>
                  <a:cubicBezTo>
                    <a:pt x="2025" y="4108"/>
                    <a:pt x="1954" y="4180"/>
                    <a:pt x="1954" y="4275"/>
                  </a:cubicBezTo>
                  <a:lnTo>
                    <a:pt x="1954" y="4287"/>
                  </a:lnTo>
                  <a:lnTo>
                    <a:pt x="1846" y="4287"/>
                  </a:lnTo>
                  <a:cubicBezTo>
                    <a:pt x="1775" y="4287"/>
                    <a:pt x="1704" y="4263"/>
                    <a:pt x="1644" y="4203"/>
                  </a:cubicBezTo>
                  <a:cubicBezTo>
                    <a:pt x="1584" y="4144"/>
                    <a:pt x="1573" y="4061"/>
                    <a:pt x="1573" y="3977"/>
                  </a:cubicBezTo>
                  <a:cubicBezTo>
                    <a:pt x="1584" y="3822"/>
                    <a:pt x="1715" y="3727"/>
                    <a:pt x="1882" y="3727"/>
                  </a:cubicBezTo>
                  <a:lnTo>
                    <a:pt x="1942" y="3727"/>
                  </a:lnTo>
                  <a:cubicBezTo>
                    <a:pt x="2025" y="3727"/>
                    <a:pt x="2108" y="3644"/>
                    <a:pt x="2108" y="3560"/>
                  </a:cubicBezTo>
                  <a:lnTo>
                    <a:pt x="2108" y="1775"/>
                  </a:lnTo>
                  <a:cubicBezTo>
                    <a:pt x="2108" y="989"/>
                    <a:pt x="2739" y="334"/>
                    <a:pt x="3549" y="334"/>
                  </a:cubicBezTo>
                  <a:close/>
                  <a:moveTo>
                    <a:pt x="3025" y="6763"/>
                  </a:moveTo>
                  <a:lnTo>
                    <a:pt x="3025" y="7085"/>
                  </a:lnTo>
                  <a:cubicBezTo>
                    <a:pt x="3025" y="7239"/>
                    <a:pt x="2918" y="7382"/>
                    <a:pt x="2787" y="7430"/>
                  </a:cubicBezTo>
                  <a:lnTo>
                    <a:pt x="2406" y="7180"/>
                  </a:lnTo>
                  <a:cubicBezTo>
                    <a:pt x="2299" y="7097"/>
                    <a:pt x="2287" y="7001"/>
                    <a:pt x="2311" y="6918"/>
                  </a:cubicBezTo>
                  <a:cubicBezTo>
                    <a:pt x="2346" y="6847"/>
                    <a:pt x="2406" y="6763"/>
                    <a:pt x="2537" y="6763"/>
                  </a:cubicBezTo>
                  <a:close/>
                  <a:moveTo>
                    <a:pt x="6359" y="6763"/>
                  </a:moveTo>
                  <a:cubicBezTo>
                    <a:pt x="6478" y="6763"/>
                    <a:pt x="6549" y="6847"/>
                    <a:pt x="6585" y="6918"/>
                  </a:cubicBezTo>
                  <a:cubicBezTo>
                    <a:pt x="6609" y="7001"/>
                    <a:pt x="6597" y="7120"/>
                    <a:pt x="6490" y="7180"/>
                  </a:cubicBezTo>
                  <a:lnTo>
                    <a:pt x="6109" y="7430"/>
                  </a:lnTo>
                  <a:cubicBezTo>
                    <a:pt x="5954" y="7382"/>
                    <a:pt x="5859" y="7239"/>
                    <a:pt x="5859" y="7085"/>
                  </a:cubicBezTo>
                  <a:lnTo>
                    <a:pt x="5859" y="6763"/>
                  </a:lnTo>
                  <a:close/>
                  <a:moveTo>
                    <a:pt x="6371" y="6216"/>
                  </a:moveTo>
                  <a:cubicBezTo>
                    <a:pt x="6883" y="6216"/>
                    <a:pt x="7276" y="6620"/>
                    <a:pt x="7276" y="7132"/>
                  </a:cubicBezTo>
                  <a:cubicBezTo>
                    <a:pt x="7311" y="8156"/>
                    <a:pt x="6514" y="9025"/>
                    <a:pt x="5502" y="9097"/>
                  </a:cubicBezTo>
                  <a:lnTo>
                    <a:pt x="5502" y="8918"/>
                  </a:lnTo>
                  <a:cubicBezTo>
                    <a:pt x="5502" y="8823"/>
                    <a:pt x="5418" y="8752"/>
                    <a:pt x="5335" y="8752"/>
                  </a:cubicBezTo>
                  <a:cubicBezTo>
                    <a:pt x="5240" y="8752"/>
                    <a:pt x="5168" y="8823"/>
                    <a:pt x="5168" y="8918"/>
                  </a:cubicBezTo>
                  <a:lnTo>
                    <a:pt x="5168" y="9109"/>
                  </a:lnTo>
                  <a:lnTo>
                    <a:pt x="3716" y="9109"/>
                  </a:lnTo>
                  <a:lnTo>
                    <a:pt x="3716" y="8918"/>
                  </a:lnTo>
                  <a:cubicBezTo>
                    <a:pt x="3716" y="8823"/>
                    <a:pt x="3632" y="8752"/>
                    <a:pt x="3549" y="8752"/>
                  </a:cubicBezTo>
                  <a:cubicBezTo>
                    <a:pt x="3454" y="8752"/>
                    <a:pt x="3382" y="8823"/>
                    <a:pt x="3382" y="8918"/>
                  </a:cubicBezTo>
                  <a:lnTo>
                    <a:pt x="3382" y="9097"/>
                  </a:lnTo>
                  <a:cubicBezTo>
                    <a:pt x="2370" y="9002"/>
                    <a:pt x="1573" y="8156"/>
                    <a:pt x="1573" y="7132"/>
                  </a:cubicBezTo>
                  <a:cubicBezTo>
                    <a:pt x="1573" y="6620"/>
                    <a:pt x="1965" y="6227"/>
                    <a:pt x="2477" y="6227"/>
                  </a:cubicBezTo>
                  <a:lnTo>
                    <a:pt x="2906" y="6227"/>
                  </a:lnTo>
                  <a:cubicBezTo>
                    <a:pt x="2954" y="6251"/>
                    <a:pt x="3001" y="6287"/>
                    <a:pt x="3025" y="6311"/>
                  </a:cubicBezTo>
                  <a:lnTo>
                    <a:pt x="3025" y="6430"/>
                  </a:lnTo>
                  <a:lnTo>
                    <a:pt x="2525" y="6430"/>
                  </a:lnTo>
                  <a:cubicBezTo>
                    <a:pt x="2263" y="6430"/>
                    <a:pt x="2061" y="6585"/>
                    <a:pt x="1989" y="6835"/>
                  </a:cubicBezTo>
                  <a:cubicBezTo>
                    <a:pt x="1906" y="7085"/>
                    <a:pt x="2001" y="7323"/>
                    <a:pt x="2204" y="7454"/>
                  </a:cubicBezTo>
                  <a:lnTo>
                    <a:pt x="4037" y="8680"/>
                  </a:lnTo>
                  <a:cubicBezTo>
                    <a:pt x="4156" y="8752"/>
                    <a:pt x="4287" y="8799"/>
                    <a:pt x="4430" y="8799"/>
                  </a:cubicBezTo>
                  <a:cubicBezTo>
                    <a:pt x="4561" y="8799"/>
                    <a:pt x="4692" y="8752"/>
                    <a:pt x="4811" y="8680"/>
                  </a:cubicBezTo>
                  <a:lnTo>
                    <a:pt x="5228" y="8394"/>
                  </a:lnTo>
                  <a:cubicBezTo>
                    <a:pt x="5299" y="8347"/>
                    <a:pt x="5323" y="8252"/>
                    <a:pt x="5275" y="8168"/>
                  </a:cubicBezTo>
                  <a:cubicBezTo>
                    <a:pt x="5247" y="8125"/>
                    <a:pt x="5197" y="8104"/>
                    <a:pt x="5146" y="8104"/>
                  </a:cubicBezTo>
                  <a:cubicBezTo>
                    <a:pt x="5112" y="8104"/>
                    <a:pt x="5078" y="8113"/>
                    <a:pt x="5049" y="8132"/>
                  </a:cubicBezTo>
                  <a:lnTo>
                    <a:pt x="4632" y="8406"/>
                  </a:lnTo>
                  <a:cubicBezTo>
                    <a:pt x="4573" y="8454"/>
                    <a:pt x="4501" y="8478"/>
                    <a:pt x="4429" y="8478"/>
                  </a:cubicBezTo>
                  <a:cubicBezTo>
                    <a:pt x="4356" y="8478"/>
                    <a:pt x="4281" y="8454"/>
                    <a:pt x="4216" y="8406"/>
                  </a:cubicBezTo>
                  <a:lnTo>
                    <a:pt x="3073" y="7656"/>
                  </a:lnTo>
                  <a:cubicBezTo>
                    <a:pt x="3239" y="7513"/>
                    <a:pt x="3335" y="7323"/>
                    <a:pt x="3335" y="7097"/>
                  </a:cubicBezTo>
                  <a:lnTo>
                    <a:pt x="3335" y="6525"/>
                  </a:lnTo>
                  <a:cubicBezTo>
                    <a:pt x="3668" y="6680"/>
                    <a:pt x="4037" y="6775"/>
                    <a:pt x="4430" y="6775"/>
                  </a:cubicBezTo>
                  <a:cubicBezTo>
                    <a:pt x="4811" y="6775"/>
                    <a:pt x="5180" y="6680"/>
                    <a:pt x="5514" y="6525"/>
                  </a:cubicBezTo>
                  <a:lnTo>
                    <a:pt x="5514" y="7097"/>
                  </a:lnTo>
                  <a:cubicBezTo>
                    <a:pt x="5514" y="7323"/>
                    <a:pt x="5621" y="7513"/>
                    <a:pt x="5775" y="7656"/>
                  </a:cubicBezTo>
                  <a:lnTo>
                    <a:pt x="5668" y="7728"/>
                  </a:lnTo>
                  <a:cubicBezTo>
                    <a:pt x="5597" y="7775"/>
                    <a:pt x="5585" y="7871"/>
                    <a:pt x="5633" y="7954"/>
                  </a:cubicBezTo>
                  <a:cubicBezTo>
                    <a:pt x="5656" y="7990"/>
                    <a:pt x="5716" y="8025"/>
                    <a:pt x="5764" y="8025"/>
                  </a:cubicBezTo>
                  <a:cubicBezTo>
                    <a:pt x="5799" y="8025"/>
                    <a:pt x="5823" y="8001"/>
                    <a:pt x="5847" y="7990"/>
                  </a:cubicBezTo>
                  <a:lnTo>
                    <a:pt x="6645" y="7454"/>
                  </a:lnTo>
                  <a:cubicBezTo>
                    <a:pt x="6847" y="7323"/>
                    <a:pt x="6942" y="7073"/>
                    <a:pt x="6859" y="6835"/>
                  </a:cubicBezTo>
                  <a:cubicBezTo>
                    <a:pt x="6787" y="6597"/>
                    <a:pt x="6585" y="6430"/>
                    <a:pt x="6323" y="6430"/>
                  </a:cubicBezTo>
                  <a:lnTo>
                    <a:pt x="5823" y="6430"/>
                  </a:lnTo>
                  <a:lnTo>
                    <a:pt x="5823" y="6311"/>
                  </a:lnTo>
                  <a:cubicBezTo>
                    <a:pt x="5871" y="6287"/>
                    <a:pt x="5906" y="6251"/>
                    <a:pt x="5942" y="6216"/>
                  </a:cubicBezTo>
                  <a:close/>
                  <a:moveTo>
                    <a:pt x="3561" y="0"/>
                  </a:moveTo>
                  <a:cubicBezTo>
                    <a:pt x="2585" y="0"/>
                    <a:pt x="1787" y="786"/>
                    <a:pt x="1787" y="1775"/>
                  </a:cubicBezTo>
                  <a:lnTo>
                    <a:pt x="1787" y="3394"/>
                  </a:lnTo>
                  <a:cubicBezTo>
                    <a:pt x="1513" y="3441"/>
                    <a:pt x="1287" y="3668"/>
                    <a:pt x="1251" y="3930"/>
                  </a:cubicBezTo>
                  <a:cubicBezTo>
                    <a:pt x="1239" y="4108"/>
                    <a:pt x="1299" y="4275"/>
                    <a:pt x="1406" y="4406"/>
                  </a:cubicBezTo>
                  <a:cubicBezTo>
                    <a:pt x="1525" y="4537"/>
                    <a:pt x="1692" y="4608"/>
                    <a:pt x="1846" y="4608"/>
                  </a:cubicBezTo>
                  <a:lnTo>
                    <a:pt x="1989" y="4608"/>
                  </a:lnTo>
                  <a:cubicBezTo>
                    <a:pt x="2061" y="5108"/>
                    <a:pt x="2251" y="5537"/>
                    <a:pt x="2561" y="5894"/>
                  </a:cubicBezTo>
                  <a:lnTo>
                    <a:pt x="2489" y="5894"/>
                  </a:lnTo>
                  <a:cubicBezTo>
                    <a:pt x="1811" y="5894"/>
                    <a:pt x="1251" y="6442"/>
                    <a:pt x="1251" y="7132"/>
                  </a:cubicBezTo>
                  <a:cubicBezTo>
                    <a:pt x="1251" y="7382"/>
                    <a:pt x="1299" y="7620"/>
                    <a:pt x="1370" y="7859"/>
                  </a:cubicBezTo>
                  <a:lnTo>
                    <a:pt x="894" y="7990"/>
                  </a:lnTo>
                  <a:cubicBezTo>
                    <a:pt x="382" y="8144"/>
                    <a:pt x="1" y="8633"/>
                    <a:pt x="1" y="9180"/>
                  </a:cubicBezTo>
                  <a:lnTo>
                    <a:pt x="1" y="11061"/>
                  </a:lnTo>
                  <a:cubicBezTo>
                    <a:pt x="1" y="11145"/>
                    <a:pt x="84" y="11228"/>
                    <a:pt x="168" y="11228"/>
                  </a:cubicBezTo>
                  <a:cubicBezTo>
                    <a:pt x="263" y="11228"/>
                    <a:pt x="334" y="11145"/>
                    <a:pt x="334" y="11061"/>
                  </a:cubicBezTo>
                  <a:lnTo>
                    <a:pt x="334" y="9180"/>
                  </a:lnTo>
                  <a:cubicBezTo>
                    <a:pt x="334" y="8775"/>
                    <a:pt x="596" y="8418"/>
                    <a:pt x="989" y="8323"/>
                  </a:cubicBezTo>
                  <a:lnTo>
                    <a:pt x="1489" y="8168"/>
                  </a:lnTo>
                  <a:cubicBezTo>
                    <a:pt x="1846" y="8883"/>
                    <a:pt x="2561" y="9371"/>
                    <a:pt x="3394" y="9430"/>
                  </a:cubicBezTo>
                  <a:lnTo>
                    <a:pt x="3394" y="11061"/>
                  </a:lnTo>
                  <a:cubicBezTo>
                    <a:pt x="3394" y="11145"/>
                    <a:pt x="3478" y="11216"/>
                    <a:pt x="3561" y="11216"/>
                  </a:cubicBezTo>
                  <a:cubicBezTo>
                    <a:pt x="3656" y="11216"/>
                    <a:pt x="3728" y="11145"/>
                    <a:pt x="3728" y="11061"/>
                  </a:cubicBezTo>
                  <a:lnTo>
                    <a:pt x="3728" y="9430"/>
                  </a:lnTo>
                  <a:lnTo>
                    <a:pt x="5180" y="9430"/>
                  </a:lnTo>
                  <a:lnTo>
                    <a:pt x="5180" y="11061"/>
                  </a:lnTo>
                  <a:cubicBezTo>
                    <a:pt x="5180" y="11145"/>
                    <a:pt x="5263" y="11216"/>
                    <a:pt x="5347" y="11216"/>
                  </a:cubicBezTo>
                  <a:cubicBezTo>
                    <a:pt x="5430" y="11216"/>
                    <a:pt x="5514" y="11145"/>
                    <a:pt x="5514" y="11061"/>
                  </a:cubicBezTo>
                  <a:lnTo>
                    <a:pt x="5514" y="9430"/>
                  </a:lnTo>
                  <a:cubicBezTo>
                    <a:pt x="6347" y="9371"/>
                    <a:pt x="7061" y="8871"/>
                    <a:pt x="7419" y="8168"/>
                  </a:cubicBezTo>
                  <a:lnTo>
                    <a:pt x="7919" y="8323"/>
                  </a:lnTo>
                  <a:cubicBezTo>
                    <a:pt x="8311" y="8442"/>
                    <a:pt x="8573" y="8799"/>
                    <a:pt x="8573" y="9180"/>
                  </a:cubicBezTo>
                  <a:lnTo>
                    <a:pt x="8573" y="11061"/>
                  </a:lnTo>
                  <a:cubicBezTo>
                    <a:pt x="8573" y="11145"/>
                    <a:pt x="8657" y="11228"/>
                    <a:pt x="8740" y="11228"/>
                  </a:cubicBezTo>
                  <a:cubicBezTo>
                    <a:pt x="8823" y="11228"/>
                    <a:pt x="8907" y="11145"/>
                    <a:pt x="8907" y="11061"/>
                  </a:cubicBezTo>
                  <a:lnTo>
                    <a:pt x="8907" y="9180"/>
                  </a:lnTo>
                  <a:cubicBezTo>
                    <a:pt x="8895" y="8633"/>
                    <a:pt x="8514" y="8144"/>
                    <a:pt x="8002" y="7990"/>
                  </a:cubicBezTo>
                  <a:lnTo>
                    <a:pt x="7526" y="7859"/>
                  </a:lnTo>
                  <a:cubicBezTo>
                    <a:pt x="7597" y="7632"/>
                    <a:pt x="7645" y="7382"/>
                    <a:pt x="7645" y="7132"/>
                  </a:cubicBezTo>
                  <a:cubicBezTo>
                    <a:pt x="7645" y="6442"/>
                    <a:pt x="7085" y="5894"/>
                    <a:pt x="6406" y="5894"/>
                  </a:cubicBezTo>
                  <a:lnTo>
                    <a:pt x="6311" y="5894"/>
                  </a:lnTo>
                  <a:cubicBezTo>
                    <a:pt x="6609" y="5537"/>
                    <a:pt x="6823" y="5108"/>
                    <a:pt x="6895" y="4620"/>
                  </a:cubicBezTo>
                  <a:lnTo>
                    <a:pt x="7002" y="4620"/>
                  </a:lnTo>
                  <a:cubicBezTo>
                    <a:pt x="7323" y="4620"/>
                    <a:pt x="7597" y="4382"/>
                    <a:pt x="7645" y="4061"/>
                  </a:cubicBezTo>
                  <a:cubicBezTo>
                    <a:pt x="7657" y="3882"/>
                    <a:pt x="7597" y="3727"/>
                    <a:pt x="7490" y="3584"/>
                  </a:cubicBezTo>
                  <a:cubicBezTo>
                    <a:pt x="7383" y="3489"/>
                    <a:pt x="7252" y="3406"/>
                    <a:pt x="7121" y="3394"/>
                  </a:cubicBezTo>
                  <a:lnTo>
                    <a:pt x="7121" y="1429"/>
                  </a:lnTo>
                  <a:cubicBezTo>
                    <a:pt x="7442" y="1108"/>
                    <a:pt x="7657" y="655"/>
                    <a:pt x="7657" y="167"/>
                  </a:cubicBezTo>
                  <a:cubicBezTo>
                    <a:pt x="7657" y="72"/>
                    <a:pt x="7585" y="0"/>
                    <a:pt x="74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2" name="Google Shape;7812;p80"/>
            <p:cNvSpPr/>
            <p:nvPr/>
          </p:nvSpPr>
          <p:spPr>
            <a:xfrm>
              <a:off x="7239726" y="1594081"/>
              <a:ext cx="22651" cy="12165"/>
            </a:xfrm>
            <a:custGeom>
              <a:avLst/>
              <a:gdLst/>
              <a:ahLst/>
              <a:cxnLst/>
              <a:rect l="l" t="t" r="r" b="b"/>
              <a:pathLst>
                <a:path w="715" h="384" extrusionOk="0">
                  <a:moveTo>
                    <a:pt x="524" y="1"/>
                  </a:moveTo>
                  <a:cubicBezTo>
                    <a:pt x="517" y="1"/>
                    <a:pt x="508" y="1"/>
                    <a:pt x="500" y="2"/>
                  </a:cubicBezTo>
                  <a:lnTo>
                    <a:pt x="143" y="62"/>
                  </a:lnTo>
                  <a:cubicBezTo>
                    <a:pt x="60" y="74"/>
                    <a:pt x="0" y="169"/>
                    <a:pt x="12" y="252"/>
                  </a:cubicBezTo>
                  <a:cubicBezTo>
                    <a:pt x="24" y="324"/>
                    <a:pt x="95" y="383"/>
                    <a:pt x="179" y="383"/>
                  </a:cubicBezTo>
                  <a:lnTo>
                    <a:pt x="203" y="383"/>
                  </a:lnTo>
                  <a:lnTo>
                    <a:pt x="560" y="324"/>
                  </a:lnTo>
                  <a:cubicBezTo>
                    <a:pt x="655" y="312"/>
                    <a:pt x="715" y="228"/>
                    <a:pt x="703" y="133"/>
                  </a:cubicBezTo>
                  <a:cubicBezTo>
                    <a:pt x="681" y="57"/>
                    <a:pt x="609"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3" name="Google Shape;7813;p80"/>
            <p:cNvSpPr/>
            <p:nvPr/>
          </p:nvSpPr>
          <p:spPr>
            <a:xfrm>
              <a:off x="7307616" y="1594462"/>
              <a:ext cx="22651" cy="12514"/>
            </a:xfrm>
            <a:custGeom>
              <a:avLst/>
              <a:gdLst/>
              <a:ahLst/>
              <a:cxnLst/>
              <a:rect l="l" t="t" r="r" b="b"/>
              <a:pathLst>
                <a:path w="715" h="395" extrusionOk="0">
                  <a:moveTo>
                    <a:pt x="181" y="1"/>
                  </a:moveTo>
                  <a:cubicBezTo>
                    <a:pt x="104" y="1"/>
                    <a:pt x="23" y="57"/>
                    <a:pt x="12" y="133"/>
                  </a:cubicBezTo>
                  <a:cubicBezTo>
                    <a:pt x="0" y="228"/>
                    <a:pt x="60" y="312"/>
                    <a:pt x="143" y="335"/>
                  </a:cubicBezTo>
                  <a:lnTo>
                    <a:pt x="500" y="395"/>
                  </a:lnTo>
                  <a:lnTo>
                    <a:pt x="536" y="395"/>
                  </a:lnTo>
                  <a:cubicBezTo>
                    <a:pt x="608" y="395"/>
                    <a:pt x="679" y="335"/>
                    <a:pt x="703" y="252"/>
                  </a:cubicBezTo>
                  <a:cubicBezTo>
                    <a:pt x="715" y="169"/>
                    <a:pt x="655" y="73"/>
                    <a:pt x="560" y="62"/>
                  </a:cubicBezTo>
                  <a:lnTo>
                    <a:pt x="203" y="2"/>
                  </a:lnTo>
                  <a:cubicBezTo>
                    <a:pt x="196" y="1"/>
                    <a:pt x="188"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14" name="Google Shape;7814;p80"/>
          <p:cNvGrpSpPr/>
          <p:nvPr/>
        </p:nvGrpSpPr>
        <p:grpSpPr>
          <a:xfrm>
            <a:off x="6685262" y="1500214"/>
            <a:ext cx="289682" cy="354594"/>
            <a:chOff x="6685262" y="1500214"/>
            <a:chExt cx="289682" cy="354594"/>
          </a:xfrm>
        </p:grpSpPr>
        <p:sp>
          <p:nvSpPr>
            <p:cNvPr id="7815" name="Google Shape;7815;p80"/>
            <p:cNvSpPr/>
            <p:nvPr/>
          </p:nvSpPr>
          <p:spPr>
            <a:xfrm>
              <a:off x="6685262" y="1500214"/>
              <a:ext cx="289682" cy="354594"/>
            </a:xfrm>
            <a:custGeom>
              <a:avLst/>
              <a:gdLst/>
              <a:ahLst/>
              <a:cxnLst/>
              <a:rect l="l" t="t" r="r" b="b"/>
              <a:pathLst>
                <a:path w="9144" h="11193" extrusionOk="0">
                  <a:moveTo>
                    <a:pt x="7037" y="3310"/>
                  </a:moveTo>
                  <a:lnTo>
                    <a:pt x="7037" y="3322"/>
                  </a:lnTo>
                  <a:lnTo>
                    <a:pt x="7037" y="3691"/>
                  </a:lnTo>
                  <a:lnTo>
                    <a:pt x="6846" y="3691"/>
                  </a:lnTo>
                  <a:cubicBezTo>
                    <a:pt x="6739" y="3691"/>
                    <a:pt x="6656" y="3608"/>
                    <a:pt x="6656" y="3501"/>
                  </a:cubicBezTo>
                  <a:lnTo>
                    <a:pt x="6656" y="3310"/>
                  </a:lnTo>
                  <a:close/>
                  <a:moveTo>
                    <a:pt x="2465" y="3322"/>
                  </a:moveTo>
                  <a:lnTo>
                    <a:pt x="2465" y="3513"/>
                  </a:lnTo>
                  <a:cubicBezTo>
                    <a:pt x="2465" y="3620"/>
                    <a:pt x="2381" y="3703"/>
                    <a:pt x="2274" y="3703"/>
                  </a:cubicBezTo>
                  <a:lnTo>
                    <a:pt x="2096" y="3703"/>
                  </a:lnTo>
                  <a:lnTo>
                    <a:pt x="2096" y="3691"/>
                  </a:lnTo>
                  <a:lnTo>
                    <a:pt x="2096" y="3322"/>
                  </a:lnTo>
                  <a:close/>
                  <a:moveTo>
                    <a:pt x="4596" y="370"/>
                  </a:moveTo>
                  <a:lnTo>
                    <a:pt x="8453" y="2989"/>
                  </a:lnTo>
                  <a:lnTo>
                    <a:pt x="3691" y="2989"/>
                  </a:lnTo>
                  <a:cubicBezTo>
                    <a:pt x="3596" y="2989"/>
                    <a:pt x="3524" y="3072"/>
                    <a:pt x="3524" y="3156"/>
                  </a:cubicBezTo>
                  <a:cubicBezTo>
                    <a:pt x="3524" y="3251"/>
                    <a:pt x="3596" y="3322"/>
                    <a:pt x="3691" y="3322"/>
                  </a:cubicBezTo>
                  <a:lnTo>
                    <a:pt x="6334" y="3322"/>
                  </a:lnTo>
                  <a:lnTo>
                    <a:pt x="6334" y="3513"/>
                  </a:lnTo>
                  <a:cubicBezTo>
                    <a:pt x="6334" y="3799"/>
                    <a:pt x="6572" y="4037"/>
                    <a:pt x="6858" y="4037"/>
                  </a:cubicBezTo>
                  <a:lnTo>
                    <a:pt x="7120" y="4037"/>
                  </a:lnTo>
                  <a:cubicBezTo>
                    <a:pt x="7203" y="4037"/>
                    <a:pt x="7275" y="4061"/>
                    <a:pt x="7334" y="4120"/>
                  </a:cubicBezTo>
                  <a:cubicBezTo>
                    <a:pt x="7394" y="4180"/>
                    <a:pt x="7406" y="4263"/>
                    <a:pt x="7406" y="4334"/>
                  </a:cubicBezTo>
                  <a:cubicBezTo>
                    <a:pt x="7394" y="4465"/>
                    <a:pt x="7263" y="4584"/>
                    <a:pt x="7108" y="4584"/>
                  </a:cubicBezTo>
                  <a:lnTo>
                    <a:pt x="7037" y="4584"/>
                  </a:lnTo>
                  <a:lnTo>
                    <a:pt x="7037" y="4572"/>
                  </a:lnTo>
                  <a:cubicBezTo>
                    <a:pt x="7037" y="4477"/>
                    <a:pt x="6965" y="4406"/>
                    <a:pt x="6870" y="4406"/>
                  </a:cubicBezTo>
                  <a:cubicBezTo>
                    <a:pt x="6787" y="4406"/>
                    <a:pt x="6715" y="4477"/>
                    <a:pt x="6715" y="4572"/>
                  </a:cubicBezTo>
                  <a:cubicBezTo>
                    <a:pt x="6715" y="5692"/>
                    <a:pt x="5846" y="6597"/>
                    <a:pt x="4763" y="6680"/>
                  </a:cubicBezTo>
                  <a:lnTo>
                    <a:pt x="4763" y="6501"/>
                  </a:lnTo>
                  <a:cubicBezTo>
                    <a:pt x="4763" y="6418"/>
                    <a:pt x="4691" y="6347"/>
                    <a:pt x="4596" y="6347"/>
                  </a:cubicBezTo>
                  <a:cubicBezTo>
                    <a:pt x="4512" y="6347"/>
                    <a:pt x="4429" y="6418"/>
                    <a:pt x="4429" y="6501"/>
                  </a:cubicBezTo>
                  <a:lnTo>
                    <a:pt x="4429" y="6680"/>
                  </a:lnTo>
                  <a:cubicBezTo>
                    <a:pt x="3346" y="6597"/>
                    <a:pt x="2488" y="5692"/>
                    <a:pt x="2488" y="4572"/>
                  </a:cubicBezTo>
                  <a:cubicBezTo>
                    <a:pt x="2488" y="4477"/>
                    <a:pt x="2405" y="4406"/>
                    <a:pt x="2322" y="4406"/>
                  </a:cubicBezTo>
                  <a:cubicBezTo>
                    <a:pt x="2226" y="4406"/>
                    <a:pt x="2155" y="4477"/>
                    <a:pt x="2155" y="4572"/>
                  </a:cubicBezTo>
                  <a:lnTo>
                    <a:pt x="2155" y="4584"/>
                  </a:lnTo>
                  <a:lnTo>
                    <a:pt x="2048" y="4584"/>
                  </a:lnTo>
                  <a:cubicBezTo>
                    <a:pt x="1976" y="4584"/>
                    <a:pt x="1905" y="4561"/>
                    <a:pt x="1845" y="4501"/>
                  </a:cubicBezTo>
                  <a:cubicBezTo>
                    <a:pt x="1786" y="4442"/>
                    <a:pt x="1774" y="4358"/>
                    <a:pt x="1774" y="4287"/>
                  </a:cubicBezTo>
                  <a:cubicBezTo>
                    <a:pt x="1786" y="4156"/>
                    <a:pt x="1917" y="4037"/>
                    <a:pt x="2072" y="4037"/>
                  </a:cubicBezTo>
                  <a:lnTo>
                    <a:pt x="2310" y="4037"/>
                  </a:lnTo>
                  <a:cubicBezTo>
                    <a:pt x="2584" y="4037"/>
                    <a:pt x="2822" y="3799"/>
                    <a:pt x="2822" y="3513"/>
                  </a:cubicBezTo>
                  <a:lnTo>
                    <a:pt x="2822" y="3322"/>
                  </a:lnTo>
                  <a:lnTo>
                    <a:pt x="3024" y="3322"/>
                  </a:lnTo>
                  <a:cubicBezTo>
                    <a:pt x="3108" y="3322"/>
                    <a:pt x="3179" y="3251"/>
                    <a:pt x="3179" y="3156"/>
                  </a:cubicBezTo>
                  <a:cubicBezTo>
                    <a:pt x="3179" y="3072"/>
                    <a:pt x="3108" y="2989"/>
                    <a:pt x="3024" y="2989"/>
                  </a:cubicBezTo>
                  <a:lnTo>
                    <a:pt x="738" y="2989"/>
                  </a:lnTo>
                  <a:lnTo>
                    <a:pt x="4596" y="370"/>
                  </a:lnTo>
                  <a:close/>
                  <a:moveTo>
                    <a:pt x="5632" y="6763"/>
                  </a:moveTo>
                  <a:lnTo>
                    <a:pt x="5632" y="7144"/>
                  </a:lnTo>
                  <a:cubicBezTo>
                    <a:pt x="5644" y="7430"/>
                    <a:pt x="5798" y="7668"/>
                    <a:pt x="6060" y="7787"/>
                  </a:cubicBezTo>
                  <a:cubicBezTo>
                    <a:pt x="5977" y="7978"/>
                    <a:pt x="5858" y="8156"/>
                    <a:pt x="5715" y="8311"/>
                  </a:cubicBezTo>
                  <a:cubicBezTo>
                    <a:pt x="5655" y="8371"/>
                    <a:pt x="5655" y="8466"/>
                    <a:pt x="5715" y="8549"/>
                  </a:cubicBezTo>
                  <a:cubicBezTo>
                    <a:pt x="5739" y="8573"/>
                    <a:pt x="5786" y="8585"/>
                    <a:pt x="5834" y="8585"/>
                  </a:cubicBezTo>
                  <a:cubicBezTo>
                    <a:pt x="5882" y="8585"/>
                    <a:pt x="5917" y="8573"/>
                    <a:pt x="5953" y="8549"/>
                  </a:cubicBezTo>
                  <a:cubicBezTo>
                    <a:pt x="6132" y="8347"/>
                    <a:pt x="6275" y="8132"/>
                    <a:pt x="6370" y="7894"/>
                  </a:cubicBezTo>
                  <a:lnTo>
                    <a:pt x="6727" y="7990"/>
                  </a:lnTo>
                  <a:cubicBezTo>
                    <a:pt x="6572" y="8394"/>
                    <a:pt x="6310" y="8763"/>
                    <a:pt x="5953" y="9037"/>
                  </a:cubicBezTo>
                  <a:cubicBezTo>
                    <a:pt x="5548" y="9335"/>
                    <a:pt x="5072" y="9502"/>
                    <a:pt x="4572" y="9502"/>
                  </a:cubicBezTo>
                  <a:cubicBezTo>
                    <a:pt x="4072" y="9502"/>
                    <a:pt x="3596" y="9335"/>
                    <a:pt x="3203" y="9049"/>
                  </a:cubicBezTo>
                  <a:cubicBezTo>
                    <a:pt x="2846" y="8787"/>
                    <a:pt x="2572" y="8406"/>
                    <a:pt x="2405" y="8013"/>
                  </a:cubicBezTo>
                  <a:lnTo>
                    <a:pt x="2762" y="7906"/>
                  </a:lnTo>
                  <a:cubicBezTo>
                    <a:pt x="2905" y="8252"/>
                    <a:pt x="3119" y="8549"/>
                    <a:pt x="3405" y="8752"/>
                  </a:cubicBezTo>
                  <a:cubicBezTo>
                    <a:pt x="3739" y="9002"/>
                    <a:pt x="4131" y="9144"/>
                    <a:pt x="4548" y="9144"/>
                  </a:cubicBezTo>
                  <a:cubicBezTo>
                    <a:pt x="4822" y="9144"/>
                    <a:pt x="5072" y="9085"/>
                    <a:pt x="5322" y="8978"/>
                  </a:cubicBezTo>
                  <a:cubicBezTo>
                    <a:pt x="5417" y="8942"/>
                    <a:pt x="5441" y="8847"/>
                    <a:pt x="5417" y="8752"/>
                  </a:cubicBezTo>
                  <a:cubicBezTo>
                    <a:pt x="5391" y="8690"/>
                    <a:pt x="5332" y="8654"/>
                    <a:pt x="5265" y="8654"/>
                  </a:cubicBezTo>
                  <a:cubicBezTo>
                    <a:pt x="5241" y="8654"/>
                    <a:pt x="5216" y="8659"/>
                    <a:pt x="5191" y="8668"/>
                  </a:cubicBezTo>
                  <a:cubicBezTo>
                    <a:pt x="4989" y="8752"/>
                    <a:pt x="4774" y="8799"/>
                    <a:pt x="4548" y="8799"/>
                  </a:cubicBezTo>
                  <a:cubicBezTo>
                    <a:pt x="3893" y="8799"/>
                    <a:pt x="3322" y="8394"/>
                    <a:pt x="3084" y="7799"/>
                  </a:cubicBezTo>
                  <a:cubicBezTo>
                    <a:pt x="3334" y="7692"/>
                    <a:pt x="3500" y="7442"/>
                    <a:pt x="3500" y="7180"/>
                  </a:cubicBezTo>
                  <a:lnTo>
                    <a:pt x="3500" y="6787"/>
                  </a:lnTo>
                  <a:cubicBezTo>
                    <a:pt x="3774" y="6918"/>
                    <a:pt x="4072" y="7013"/>
                    <a:pt x="4405" y="7025"/>
                  </a:cubicBezTo>
                  <a:lnTo>
                    <a:pt x="4405" y="7573"/>
                  </a:lnTo>
                  <a:cubicBezTo>
                    <a:pt x="4405" y="7668"/>
                    <a:pt x="4477" y="7740"/>
                    <a:pt x="4560" y="7740"/>
                  </a:cubicBezTo>
                  <a:cubicBezTo>
                    <a:pt x="4655" y="7740"/>
                    <a:pt x="4727" y="7668"/>
                    <a:pt x="4727" y="7573"/>
                  </a:cubicBezTo>
                  <a:lnTo>
                    <a:pt x="4727" y="7001"/>
                  </a:lnTo>
                  <a:cubicBezTo>
                    <a:pt x="5060" y="6978"/>
                    <a:pt x="5358" y="6894"/>
                    <a:pt x="5632" y="6763"/>
                  </a:cubicBezTo>
                  <a:close/>
                  <a:moveTo>
                    <a:pt x="4562" y="0"/>
                  </a:moveTo>
                  <a:cubicBezTo>
                    <a:pt x="4530" y="0"/>
                    <a:pt x="4501" y="12"/>
                    <a:pt x="4477" y="36"/>
                  </a:cubicBezTo>
                  <a:lnTo>
                    <a:pt x="83" y="3025"/>
                  </a:lnTo>
                  <a:cubicBezTo>
                    <a:pt x="24" y="3072"/>
                    <a:pt x="0" y="3144"/>
                    <a:pt x="24" y="3203"/>
                  </a:cubicBezTo>
                  <a:cubicBezTo>
                    <a:pt x="60" y="3263"/>
                    <a:pt x="119" y="3322"/>
                    <a:pt x="191" y="3322"/>
                  </a:cubicBezTo>
                  <a:lnTo>
                    <a:pt x="1786" y="3322"/>
                  </a:lnTo>
                  <a:lnTo>
                    <a:pt x="1786" y="3751"/>
                  </a:lnTo>
                  <a:cubicBezTo>
                    <a:pt x="1584" y="3846"/>
                    <a:pt x="1453" y="4025"/>
                    <a:pt x="1441" y="4227"/>
                  </a:cubicBezTo>
                  <a:cubicBezTo>
                    <a:pt x="1429" y="4394"/>
                    <a:pt x="1488" y="4572"/>
                    <a:pt x="1584" y="4692"/>
                  </a:cubicBezTo>
                  <a:cubicBezTo>
                    <a:pt x="1703" y="4811"/>
                    <a:pt x="1869" y="4882"/>
                    <a:pt x="2036" y="4882"/>
                  </a:cubicBezTo>
                  <a:lnTo>
                    <a:pt x="2155" y="4882"/>
                  </a:lnTo>
                  <a:cubicBezTo>
                    <a:pt x="2238" y="5573"/>
                    <a:pt x="2631" y="6180"/>
                    <a:pt x="3179" y="6549"/>
                  </a:cubicBezTo>
                  <a:lnTo>
                    <a:pt x="3179" y="7132"/>
                  </a:lnTo>
                  <a:cubicBezTo>
                    <a:pt x="3179" y="7299"/>
                    <a:pt x="3072" y="7430"/>
                    <a:pt x="2929" y="7478"/>
                  </a:cubicBezTo>
                  <a:lnTo>
                    <a:pt x="1203" y="7978"/>
                  </a:lnTo>
                  <a:cubicBezTo>
                    <a:pt x="607" y="8156"/>
                    <a:pt x="202" y="8704"/>
                    <a:pt x="202" y="9323"/>
                  </a:cubicBezTo>
                  <a:lnTo>
                    <a:pt x="202" y="11026"/>
                  </a:lnTo>
                  <a:cubicBezTo>
                    <a:pt x="202" y="11121"/>
                    <a:pt x="274" y="11192"/>
                    <a:pt x="369" y="11192"/>
                  </a:cubicBezTo>
                  <a:cubicBezTo>
                    <a:pt x="452" y="11192"/>
                    <a:pt x="536" y="11121"/>
                    <a:pt x="536" y="11026"/>
                  </a:cubicBezTo>
                  <a:lnTo>
                    <a:pt x="536" y="9323"/>
                  </a:lnTo>
                  <a:cubicBezTo>
                    <a:pt x="536" y="8847"/>
                    <a:pt x="845" y="8430"/>
                    <a:pt x="1286" y="8287"/>
                  </a:cubicBezTo>
                  <a:lnTo>
                    <a:pt x="2107" y="8049"/>
                  </a:lnTo>
                  <a:cubicBezTo>
                    <a:pt x="2286" y="8549"/>
                    <a:pt x="2596" y="8966"/>
                    <a:pt x="3012" y="9275"/>
                  </a:cubicBezTo>
                  <a:cubicBezTo>
                    <a:pt x="3429" y="9585"/>
                    <a:pt x="3905" y="9752"/>
                    <a:pt x="4417" y="9776"/>
                  </a:cubicBezTo>
                  <a:lnTo>
                    <a:pt x="4417" y="11026"/>
                  </a:lnTo>
                  <a:cubicBezTo>
                    <a:pt x="4417" y="11121"/>
                    <a:pt x="4489" y="11192"/>
                    <a:pt x="4584" y="11192"/>
                  </a:cubicBezTo>
                  <a:cubicBezTo>
                    <a:pt x="4667" y="11192"/>
                    <a:pt x="4739" y="11121"/>
                    <a:pt x="4739" y="11026"/>
                  </a:cubicBezTo>
                  <a:lnTo>
                    <a:pt x="4739" y="9776"/>
                  </a:lnTo>
                  <a:cubicBezTo>
                    <a:pt x="5263" y="9752"/>
                    <a:pt x="5739" y="9573"/>
                    <a:pt x="6156" y="9252"/>
                  </a:cubicBezTo>
                  <a:cubicBezTo>
                    <a:pt x="6560" y="8942"/>
                    <a:pt x="6870" y="8525"/>
                    <a:pt x="7049" y="8049"/>
                  </a:cubicBezTo>
                  <a:lnTo>
                    <a:pt x="7870" y="8287"/>
                  </a:lnTo>
                  <a:cubicBezTo>
                    <a:pt x="8311" y="8418"/>
                    <a:pt x="8632" y="8835"/>
                    <a:pt x="8632" y="9311"/>
                  </a:cubicBezTo>
                  <a:lnTo>
                    <a:pt x="8632" y="11026"/>
                  </a:lnTo>
                  <a:cubicBezTo>
                    <a:pt x="8632" y="11121"/>
                    <a:pt x="8703" y="11192"/>
                    <a:pt x="8787" y="11192"/>
                  </a:cubicBezTo>
                  <a:cubicBezTo>
                    <a:pt x="8882" y="11192"/>
                    <a:pt x="8954" y="11121"/>
                    <a:pt x="8954" y="11026"/>
                  </a:cubicBezTo>
                  <a:lnTo>
                    <a:pt x="8954" y="9311"/>
                  </a:lnTo>
                  <a:cubicBezTo>
                    <a:pt x="8954" y="8704"/>
                    <a:pt x="8537" y="8156"/>
                    <a:pt x="7953" y="7978"/>
                  </a:cubicBezTo>
                  <a:lnTo>
                    <a:pt x="6227" y="7466"/>
                  </a:lnTo>
                  <a:cubicBezTo>
                    <a:pt x="6084" y="7430"/>
                    <a:pt x="5977" y="7275"/>
                    <a:pt x="5977" y="7132"/>
                  </a:cubicBezTo>
                  <a:lnTo>
                    <a:pt x="5977" y="6549"/>
                  </a:lnTo>
                  <a:cubicBezTo>
                    <a:pt x="6525" y="6156"/>
                    <a:pt x="6918" y="5561"/>
                    <a:pt x="7001" y="4882"/>
                  </a:cubicBezTo>
                  <a:lnTo>
                    <a:pt x="7108" y="4882"/>
                  </a:lnTo>
                  <a:cubicBezTo>
                    <a:pt x="7441" y="4882"/>
                    <a:pt x="7703" y="4644"/>
                    <a:pt x="7739" y="4346"/>
                  </a:cubicBezTo>
                  <a:cubicBezTo>
                    <a:pt x="7751" y="4180"/>
                    <a:pt x="7691" y="4001"/>
                    <a:pt x="7584" y="3882"/>
                  </a:cubicBezTo>
                  <a:cubicBezTo>
                    <a:pt x="7525" y="3822"/>
                    <a:pt x="7465" y="3775"/>
                    <a:pt x="7394" y="3739"/>
                  </a:cubicBezTo>
                  <a:lnTo>
                    <a:pt x="7394" y="3299"/>
                  </a:lnTo>
                  <a:lnTo>
                    <a:pt x="8989" y="3299"/>
                  </a:lnTo>
                  <a:cubicBezTo>
                    <a:pt x="9061" y="3299"/>
                    <a:pt x="9120" y="3263"/>
                    <a:pt x="9144" y="3179"/>
                  </a:cubicBezTo>
                  <a:cubicBezTo>
                    <a:pt x="9132" y="3132"/>
                    <a:pt x="9108" y="3048"/>
                    <a:pt x="9049" y="3025"/>
                  </a:cubicBezTo>
                  <a:lnTo>
                    <a:pt x="4655" y="36"/>
                  </a:lnTo>
                  <a:cubicBezTo>
                    <a:pt x="4626" y="12"/>
                    <a:pt x="4593" y="0"/>
                    <a:pt x="45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6" name="Google Shape;7816;p80"/>
            <p:cNvSpPr/>
            <p:nvPr/>
          </p:nvSpPr>
          <p:spPr>
            <a:xfrm>
              <a:off x="6792372" y="1655984"/>
              <a:ext cx="76222" cy="38143"/>
            </a:xfrm>
            <a:custGeom>
              <a:avLst/>
              <a:gdLst/>
              <a:ahLst/>
              <a:cxnLst/>
              <a:rect l="l" t="t" r="r" b="b"/>
              <a:pathLst>
                <a:path w="2406" h="1204" extrusionOk="0">
                  <a:moveTo>
                    <a:pt x="989" y="334"/>
                  </a:moveTo>
                  <a:cubicBezTo>
                    <a:pt x="917" y="441"/>
                    <a:pt x="798" y="537"/>
                    <a:pt x="667" y="537"/>
                  </a:cubicBezTo>
                  <a:lnTo>
                    <a:pt x="334" y="537"/>
                  </a:lnTo>
                  <a:cubicBezTo>
                    <a:pt x="393" y="417"/>
                    <a:pt x="512" y="334"/>
                    <a:pt x="667" y="334"/>
                  </a:cubicBezTo>
                  <a:close/>
                  <a:moveTo>
                    <a:pt x="1727" y="334"/>
                  </a:moveTo>
                  <a:cubicBezTo>
                    <a:pt x="1858" y="334"/>
                    <a:pt x="1989" y="417"/>
                    <a:pt x="2048" y="537"/>
                  </a:cubicBezTo>
                  <a:lnTo>
                    <a:pt x="1727" y="537"/>
                  </a:lnTo>
                  <a:cubicBezTo>
                    <a:pt x="1584" y="537"/>
                    <a:pt x="1453" y="453"/>
                    <a:pt x="1393" y="334"/>
                  </a:cubicBezTo>
                  <a:close/>
                  <a:moveTo>
                    <a:pt x="679" y="1"/>
                  </a:moveTo>
                  <a:cubicBezTo>
                    <a:pt x="298" y="1"/>
                    <a:pt x="0" y="310"/>
                    <a:pt x="0" y="679"/>
                  </a:cubicBezTo>
                  <a:lnTo>
                    <a:pt x="0" y="1037"/>
                  </a:lnTo>
                  <a:cubicBezTo>
                    <a:pt x="0" y="1132"/>
                    <a:pt x="72" y="1203"/>
                    <a:pt x="155" y="1203"/>
                  </a:cubicBezTo>
                  <a:cubicBezTo>
                    <a:pt x="250" y="1203"/>
                    <a:pt x="322" y="1132"/>
                    <a:pt x="322" y="1037"/>
                  </a:cubicBezTo>
                  <a:lnTo>
                    <a:pt x="322" y="846"/>
                  </a:lnTo>
                  <a:lnTo>
                    <a:pt x="679" y="846"/>
                  </a:lnTo>
                  <a:cubicBezTo>
                    <a:pt x="893" y="846"/>
                    <a:pt x="1084" y="751"/>
                    <a:pt x="1203" y="608"/>
                  </a:cubicBezTo>
                  <a:cubicBezTo>
                    <a:pt x="1334" y="751"/>
                    <a:pt x="1512" y="846"/>
                    <a:pt x="1727" y="846"/>
                  </a:cubicBezTo>
                  <a:lnTo>
                    <a:pt x="2084" y="846"/>
                  </a:lnTo>
                  <a:lnTo>
                    <a:pt x="2084" y="1037"/>
                  </a:lnTo>
                  <a:cubicBezTo>
                    <a:pt x="2084" y="1132"/>
                    <a:pt x="2155" y="1203"/>
                    <a:pt x="2239" y="1203"/>
                  </a:cubicBezTo>
                  <a:cubicBezTo>
                    <a:pt x="2334" y="1203"/>
                    <a:pt x="2405" y="1132"/>
                    <a:pt x="2405" y="1037"/>
                  </a:cubicBezTo>
                  <a:lnTo>
                    <a:pt x="2405" y="679"/>
                  </a:lnTo>
                  <a:cubicBezTo>
                    <a:pt x="2405" y="310"/>
                    <a:pt x="2096"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7" name="Google Shape;7817;p80"/>
            <p:cNvSpPr/>
            <p:nvPr/>
          </p:nvSpPr>
          <p:spPr>
            <a:xfrm>
              <a:off x="6785593" y="1622815"/>
              <a:ext cx="21891" cy="10581"/>
            </a:xfrm>
            <a:custGeom>
              <a:avLst/>
              <a:gdLst/>
              <a:ahLst/>
              <a:cxnLst/>
              <a:rect l="l" t="t" r="r" b="b"/>
              <a:pathLst>
                <a:path w="691" h="334" extrusionOk="0">
                  <a:moveTo>
                    <a:pt x="167" y="0"/>
                  </a:moveTo>
                  <a:cubicBezTo>
                    <a:pt x="72" y="0"/>
                    <a:pt x="0" y="71"/>
                    <a:pt x="0" y="167"/>
                  </a:cubicBezTo>
                  <a:cubicBezTo>
                    <a:pt x="0" y="250"/>
                    <a:pt x="72" y="333"/>
                    <a:pt x="167" y="333"/>
                  </a:cubicBezTo>
                  <a:lnTo>
                    <a:pt x="524" y="333"/>
                  </a:lnTo>
                  <a:cubicBezTo>
                    <a:pt x="607" y="333"/>
                    <a:pt x="679" y="250"/>
                    <a:pt x="679" y="167"/>
                  </a:cubicBezTo>
                  <a:cubicBezTo>
                    <a:pt x="691" y="71"/>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8" name="Google Shape;7818;p80"/>
            <p:cNvSpPr/>
            <p:nvPr/>
          </p:nvSpPr>
          <p:spPr>
            <a:xfrm>
              <a:off x="6852723" y="1622815"/>
              <a:ext cx="21542" cy="10581"/>
            </a:xfrm>
            <a:custGeom>
              <a:avLst/>
              <a:gdLst/>
              <a:ahLst/>
              <a:cxnLst/>
              <a:rect l="l" t="t" r="r" b="b"/>
              <a:pathLst>
                <a:path w="680" h="334" extrusionOk="0">
                  <a:moveTo>
                    <a:pt x="155" y="0"/>
                  </a:moveTo>
                  <a:cubicBezTo>
                    <a:pt x="72" y="0"/>
                    <a:pt x="0" y="71"/>
                    <a:pt x="0" y="167"/>
                  </a:cubicBezTo>
                  <a:cubicBezTo>
                    <a:pt x="0" y="250"/>
                    <a:pt x="72" y="333"/>
                    <a:pt x="155" y="333"/>
                  </a:cubicBezTo>
                  <a:lnTo>
                    <a:pt x="512" y="333"/>
                  </a:lnTo>
                  <a:cubicBezTo>
                    <a:pt x="608" y="333"/>
                    <a:pt x="679" y="250"/>
                    <a:pt x="679" y="167"/>
                  </a:cubicBezTo>
                  <a:cubicBezTo>
                    <a:pt x="679" y="71"/>
                    <a:pt x="608"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19" name="Google Shape;7819;p80"/>
          <p:cNvGrpSpPr/>
          <p:nvPr/>
        </p:nvGrpSpPr>
        <p:grpSpPr>
          <a:xfrm>
            <a:off x="6200938" y="1500594"/>
            <a:ext cx="322154" cy="355355"/>
            <a:chOff x="6200938" y="1500594"/>
            <a:chExt cx="322154" cy="355355"/>
          </a:xfrm>
        </p:grpSpPr>
        <p:sp>
          <p:nvSpPr>
            <p:cNvPr id="7820" name="Google Shape;7820;p80"/>
            <p:cNvSpPr/>
            <p:nvPr/>
          </p:nvSpPr>
          <p:spPr>
            <a:xfrm>
              <a:off x="6325789" y="1605835"/>
              <a:ext cx="10581" cy="16252"/>
            </a:xfrm>
            <a:custGeom>
              <a:avLst/>
              <a:gdLst/>
              <a:ahLst/>
              <a:cxnLst/>
              <a:rect l="l" t="t" r="r" b="b"/>
              <a:pathLst>
                <a:path w="334" h="513" extrusionOk="0">
                  <a:moveTo>
                    <a:pt x="167" y="0"/>
                  </a:moveTo>
                  <a:cubicBezTo>
                    <a:pt x="84" y="0"/>
                    <a:pt x="0" y="72"/>
                    <a:pt x="0" y="167"/>
                  </a:cubicBezTo>
                  <a:lnTo>
                    <a:pt x="0" y="346"/>
                  </a:lnTo>
                  <a:cubicBezTo>
                    <a:pt x="0" y="429"/>
                    <a:pt x="84" y="512"/>
                    <a:pt x="167" y="512"/>
                  </a:cubicBezTo>
                  <a:cubicBezTo>
                    <a:pt x="262" y="512"/>
                    <a:pt x="334" y="429"/>
                    <a:pt x="334" y="346"/>
                  </a:cubicBezTo>
                  <a:lnTo>
                    <a:pt x="334" y="167"/>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1" name="Google Shape;7821;p80"/>
            <p:cNvSpPr/>
            <p:nvPr/>
          </p:nvSpPr>
          <p:spPr>
            <a:xfrm>
              <a:off x="6387280" y="1605835"/>
              <a:ext cx="10201" cy="16252"/>
            </a:xfrm>
            <a:custGeom>
              <a:avLst/>
              <a:gdLst/>
              <a:ahLst/>
              <a:cxnLst/>
              <a:rect l="l" t="t" r="r" b="b"/>
              <a:pathLst>
                <a:path w="322" h="513" extrusionOk="0">
                  <a:moveTo>
                    <a:pt x="167" y="0"/>
                  </a:moveTo>
                  <a:cubicBezTo>
                    <a:pt x="72" y="0"/>
                    <a:pt x="0" y="72"/>
                    <a:pt x="0" y="167"/>
                  </a:cubicBezTo>
                  <a:lnTo>
                    <a:pt x="0" y="346"/>
                  </a:lnTo>
                  <a:cubicBezTo>
                    <a:pt x="0" y="429"/>
                    <a:pt x="72" y="512"/>
                    <a:pt x="167" y="512"/>
                  </a:cubicBezTo>
                  <a:cubicBezTo>
                    <a:pt x="250" y="512"/>
                    <a:pt x="322" y="429"/>
                    <a:pt x="322" y="346"/>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2" name="Google Shape;7822;p80"/>
            <p:cNvSpPr/>
            <p:nvPr/>
          </p:nvSpPr>
          <p:spPr>
            <a:xfrm>
              <a:off x="6345779" y="1650725"/>
              <a:ext cx="32472" cy="10201"/>
            </a:xfrm>
            <a:custGeom>
              <a:avLst/>
              <a:gdLst/>
              <a:ahLst/>
              <a:cxnLst/>
              <a:rect l="l" t="t" r="r" b="b"/>
              <a:pathLst>
                <a:path w="1025" h="322" extrusionOk="0">
                  <a:moveTo>
                    <a:pt x="167" y="0"/>
                  </a:moveTo>
                  <a:cubicBezTo>
                    <a:pt x="72" y="0"/>
                    <a:pt x="0" y="72"/>
                    <a:pt x="0" y="167"/>
                  </a:cubicBezTo>
                  <a:cubicBezTo>
                    <a:pt x="0" y="250"/>
                    <a:pt x="72" y="322"/>
                    <a:pt x="167" y="322"/>
                  </a:cubicBezTo>
                  <a:lnTo>
                    <a:pt x="858" y="322"/>
                  </a:lnTo>
                  <a:cubicBezTo>
                    <a:pt x="953" y="322"/>
                    <a:pt x="1024" y="250"/>
                    <a:pt x="1024" y="167"/>
                  </a:cubicBezTo>
                  <a:cubicBezTo>
                    <a:pt x="1024" y="72"/>
                    <a:pt x="953" y="0"/>
                    <a:pt x="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3" name="Google Shape;7823;p80"/>
            <p:cNvSpPr/>
            <p:nvPr/>
          </p:nvSpPr>
          <p:spPr>
            <a:xfrm>
              <a:off x="6200938" y="1500594"/>
              <a:ext cx="322154" cy="355355"/>
            </a:xfrm>
            <a:custGeom>
              <a:avLst/>
              <a:gdLst/>
              <a:ahLst/>
              <a:cxnLst/>
              <a:rect l="l" t="t" r="r" b="b"/>
              <a:pathLst>
                <a:path w="10169" h="11217" extrusionOk="0">
                  <a:moveTo>
                    <a:pt x="5072" y="322"/>
                  </a:moveTo>
                  <a:cubicBezTo>
                    <a:pt x="5251" y="322"/>
                    <a:pt x="5442" y="334"/>
                    <a:pt x="5608" y="381"/>
                  </a:cubicBezTo>
                  <a:lnTo>
                    <a:pt x="5608" y="1727"/>
                  </a:lnTo>
                  <a:cubicBezTo>
                    <a:pt x="5608" y="1822"/>
                    <a:pt x="5680" y="1893"/>
                    <a:pt x="5775" y="1893"/>
                  </a:cubicBezTo>
                  <a:cubicBezTo>
                    <a:pt x="5858" y="1893"/>
                    <a:pt x="5942" y="1822"/>
                    <a:pt x="5942" y="1727"/>
                  </a:cubicBezTo>
                  <a:lnTo>
                    <a:pt x="5942" y="465"/>
                  </a:lnTo>
                  <a:cubicBezTo>
                    <a:pt x="6835" y="798"/>
                    <a:pt x="7466" y="1632"/>
                    <a:pt x="7525" y="2608"/>
                  </a:cubicBezTo>
                  <a:lnTo>
                    <a:pt x="5942" y="2608"/>
                  </a:lnTo>
                  <a:lnTo>
                    <a:pt x="5942" y="2417"/>
                  </a:lnTo>
                  <a:cubicBezTo>
                    <a:pt x="5942" y="2322"/>
                    <a:pt x="5858" y="2251"/>
                    <a:pt x="5775" y="2251"/>
                  </a:cubicBezTo>
                  <a:cubicBezTo>
                    <a:pt x="5680" y="2251"/>
                    <a:pt x="5608" y="2322"/>
                    <a:pt x="5608" y="2417"/>
                  </a:cubicBezTo>
                  <a:lnTo>
                    <a:pt x="5608" y="2608"/>
                  </a:lnTo>
                  <a:lnTo>
                    <a:pt x="4537" y="2608"/>
                  </a:lnTo>
                  <a:lnTo>
                    <a:pt x="4537" y="381"/>
                  </a:lnTo>
                  <a:cubicBezTo>
                    <a:pt x="4715" y="334"/>
                    <a:pt x="4894" y="322"/>
                    <a:pt x="5072" y="322"/>
                  </a:cubicBezTo>
                  <a:close/>
                  <a:moveTo>
                    <a:pt x="4215" y="477"/>
                  </a:moveTo>
                  <a:lnTo>
                    <a:pt x="4215" y="2620"/>
                  </a:lnTo>
                  <a:lnTo>
                    <a:pt x="2620" y="2620"/>
                  </a:lnTo>
                  <a:cubicBezTo>
                    <a:pt x="2679" y="1643"/>
                    <a:pt x="3322" y="810"/>
                    <a:pt x="4215" y="477"/>
                  </a:cubicBezTo>
                  <a:close/>
                  <a:moveTo>
                    <a:pt x="7204" y="2941"/>
                  </a:moveTo>
                  <a:lnTo>
                    <a:pt x="7204" y="4013"/>
                  </a:lnTo>
                  <a:cubicBezTo>
                    <a:pt x="7204" y="4072"/>
                    <a:pt x="7204" y="4132"/>
                    <a:pt x="7192" y="4203"/>
                  </a:cubicBezTo>
                  <a:lnTo>
                    <a:pt x="2965" y="4203"/>
                  </a:lnTo>
                  <a:cubicBezTo>
                    <a:pt x="2965" y="4144"/>
                    <a:pt x="2953" y="4084"/>
                    <a:pt x="2953" y="4013"/>
                  </a:cubicBezTo>
                  <a:lnTo>
                    <a:pt x="2953" y="3656"/>
                  </a:lnTo>
                  <a:cubicBezTo>
                    <a:pt x="2953" y="3560"/>
                    <a:pt x="2870" y="3489"/>
                    <a:pt x="2786" y="3489"/>
                  </a:cubicBezTo>
                  <a:cubicBezTo>
                    <a:pt x="2691" y="3489"/>
                    <a:pt x="2620" y="3560"/>
                    <a:pt x="2620" y="3656"/>
                  </a:cubicBezTo>
                  <a:lnTo>
                    <a:pt x="2620" y="4013"/>
                  </a:lnTo>
                  <a:lnTo>
                    <a:pt x="2620" y="4203"/>
                  </a:lnTo>
                  <a:lnTo>
                    <a:pt x="2441" y="4203"/>
                  </a:lnTo>
                  <a:cubicBezTo>
                    <a:pt x="2334" y="4203"/>
                    <a:pt x="2251" y="4108"/>
                    <a:pt x="2251" y="4013"/>
                  </a:cubicBezTo>
                  <a:lnTo>
                    <a:pt x="2251" y="3132"/>
                  </a:lnTo>
                  <a:cubicBezTo>
                    <a:pt x="2251" y="3025"/>
                    <a:pt x="2334" y="2941"/>
                    <a:pt x="2441" y="2941"/>
                  </a:cubicBezTo>
                  <a:lnTo>
                    <a:pt x="2632" y="2941"/>
                  </a:lnTo>
                  <a:lnTo>
                    <a:pt x="2632" y="2953"/>
                  </a:lnTo>
                  <a:cubicBezTo>
                    <a:pt x="2632" y="3036"/>
                    <a:pt x="2715" y="3120"/>
                    <a:pt x="2798" y="3120"/>
                  </a:cubicBezTo>
                  <a:cubicBezTo>
                    <a:pt x="2882" y="3120"/>
                    <a:pt x="2965" y="3036"/>
                    <a:pt x="2965" y="2953"/>
                  </a:cubicBezTo>
                  <a:lnTo>
                    <a:pt x="2965" y="2941"/>
                  </a:lnTo>
                  <a:close/>
                  <a:moveTo>
                    <a:pt x="7692" y="2953"/>
                  </a:moveTo>
                  <a:cubicBezTo>
                    <a:pt x="7811" y="2953"/>
                    <a:pt x="7894" y="3036"/>
                    <a:pt x="7894" y="3144"/>
                  </a:cubicBezTo>
                  <a:lnTo>
                    <a:pt x="7894" y="4025"/>
                  </a:lnTo>
                  <a:cubicBezTo>
                    <a:pt x="7894" y="4120"/>
                    <a:pt x="7799" y="4215"/>
                    <a:pt x="7692" y="4215"/>
                  </a:cubicBezTo>
                  <a:lnTo>
                    <a:pt x="7501" y="4215"/>
                  </a:lnTo>
                  <a:lnTo>
                    <a:pt x="7501" y="4025"/>
                  </a:lnTo>
                  <a:lnTo>
                    <a:pt x="7501" y="2953"/>
                  </a:lnTo>
                  <a:close/>
                  <a:moveTo>
                    <a:pt x="7513" y="4513"/>
                  </a:moveTo>
                  <a:lnTo>
                    <a:pt x="7418" y="5096"/>
                  </a:lnTo>
                  <a:cubicBezTo>
                    <a:pt x="7394" y="5180"/>
                    <a:pt x="7323" y="5239"/>
                    <a:pt x="7239" y="5239"/>
                  </a:cubicBezTo>
                  <a:lnTo>
                    <a:pt x="7192" y="5239"/>
                  </a:lnTo>
                  <a:cubicBezTo>
                    <a:pt x="7323" y="5025"/>
                    <a:pt x="7418" y="4763"/>
                    <a:pt x="7478" y="4513"/>
                  </a:cubicBezTo>
                  <a:close/>
                  <a:moveTo>
                    <a:pt x="3691" y="4525"/>
                  </a:moveTo>
                  <a:lnTo>
                    <a:pt x="3822" y="5263"/>
                  </a:lnTo>
                  <a:lnTo>
                    <a:pt x="3346" y="5263"/>
                  </a:lnTo>
                  <a:cubicBezTo>
                    <a:pt x="3203" y="5037"/>
                    <a:pt x="3084" y="4799"/>
                    <a:pt x="3013" y="4525"/>
                  </a:cubicBezTo>
                  <a:close/>
                  <a:moveTo>
                    <a:pt x="6108" y="4525"/>
                  </a:moveTo>
                  <a:lnTo>
                    <a:pt x="5965" y="5263"/>
                  </a:lnTo>
                  <a:lnTo>
                    <a:pt x="4168" y="5263"/>
                  </a:lnTo>
                  <a:lnTo>
                    <a:pt x="4037" y="4525"/>
                  </a:lnTo>
                  <a:close/>
                  <a:moveTo>
                    <a:pt x="7144" y="4525"/>
                  </a:moveTo>
                  <a:cubicBezTo>
                    <a:pt x="7073" y="4787"/>
                    <a:pt x="6966" y="5025"/>
                    <a:pt x="6823" y="5227"/>
                  </a:cubicBezTo>
                  <a:cubicBezTo>
                    <a:pt x="6823" y="5239"/>
                    <a:pt x="6799" y="5239"/>
                    <a:pt x="6799" y="5263"/>
                  </a:cubicBezTo>
                  <a:lnTo>
                    <a:pt x="6323" y="5263"/>
                  </a:lnTo>
                  <a:lnTo>
                    <a:pt x="6465" y="4525"/>
                  </a:lnTo>
                  <a:close/>
                  <a:moveTo>
                    <a:pt x="2691" y="4549"/>
                  </a:moveTo>
                  <a:cubicBezTo>
                    <a:pt x="2751" y="4799"/>
                    <a:pt x="2846" y="5049"/>
                    <a:pt x="2977" y="5275"/>
                  </a:cubicBezTo>
                  <a:lnTo>
                    <a:pt x="2917" y="5275"/>
                  </a:lnTo>
                  <a:lnTo>
                    <a:pt x="2917" y="5263"/>
                  </a:lnTo>
                  <a:cubicBezTo>
                    <a:pt x="2834" y="5263"/>
                    <a:pt x="2751" y="5203"/>
                    <a:pt x="2739" y="5108"/>
                  </a:cubicBezTo>
                  <a:lnTo>
                    <a:pt x="2655" y="4549"/>
                  </a:lnTo>
                  <a:close/>
                  <a:moveTo>
                    <a:pt x="3906" y="5584"/>
                  </a:moveTo>
                  <a:lnTo>
                    <a:pt x="3941" y="5811"/>
                  </a:lnTo>
                  <a:cubicBezTo>
                    <a:pt x="3846" y="5751"/>
                    <a:pt x="3739" y="5680"/>
                    <a:pt x="3644" y="5584"/>
                  </a:cubicBezTo>
                  <a:close/>
                  <a:moveTo>
                    <a:pt x="6501" y="5584"/>
                  </a:moveTo>
                  <a:cubicBezTo>
                    <a:pt x="6418" y="5680"/>
                    <a:pt x="6311" y="5739"/>
                    <a:pt x="6204" y="5811"/>
                  </a:cubicBezTo>
                  <a:lnTo>
                    <a:pt x="6251" y="5584"/>
                  </a:lnTo>
                  <a:close/>
                  <a:moveTo>
                    <a:pt x="5906" y="5584"/>
                  </a:moveTo>
                  <a:lnTo>
                    <a:pt x="5870" y="5834"/>
                  </a:lnTo>
                  <a:cubicBezTo>
                    <a:pt x="5834" y="6013"/>
                    <a:pt x="5692" y="6132"/>
                    <a:pt x="5513" y="6132"/>
                  </a:cubicBezTo>
                  <a:lnTo>
                    <a:pt x="4632" y="6132"/>
                  </a:lnTo>
                  <a:cubicBezTo>
                    <a:pt x="4453" y="6132"/>
                    <a:pt x="4299" y="6013"/>
                    <a:pt x="4275" y="5834"/>
                  </a:cubicBezTo>
                  <a:lnTo>
                    <a:pt x="4227" y="5584"/>
                  </a:lnTo>
                  <a:close/>
                  <a:moveTo>
                    <a:pt x="6132" y="6204"/>
                  </a:moveTo>
                  <a:lnTo>
                    <a:pt x="6132" y="6775"/>
                  </a:lnTo>
                  <a:cubicBezTo>
                    <a:pt x="6132" y="7073"/>
                    <a:pt x="6346" y="7358"/>
                    <a:pt x="6620" y="7442"/>
                  </a:cubicBezTo>
                  <a:lnTo>
                    <a:pt x="6704" y="7466"/>
                  </a:lnTo>
                  <a:cubicBezTo>
                    <a:pt x="6406" y="7859"/>
                    <a:pt x="5870" y="8442"/>
                    <a:pt x="5072" y="8751"/>
                  </a:cubicBezTo>
                  <a:cubicBezTo>
                    <a:pt x="4287" y="8442"/>
                    <a:pt x="3751" y="7859"/>
                    <a:pt x="3441" y="7466"/>
                  </a:cubicBezTo>
                  <a:lnTo>
                    <a:pt x="3513" y="7442"/>
                  </a:lnTo>
                  <a:cubicBezTo>
                    <a:pt x="3810" y="7358"/>
                    <a:pt x="4001" y="7085"/>
                    <a:pt x="4001" y="6775"/>
                  </a:cubicBezTo>
                  <a:lnTo>
                    <a:pt x="4001" y="6204"/>
                  </a:lnTo>
                  <a:cubicBezTo>
                    <a:pt x="4049" y="6239"/>
                    <a:pt x="4108" y="6251"/>
                    <a:pt x="4168" y="6287"/>
                  </a:cubicBezTo>
                  <a:lnTo>
                    <a:pt x="4179" y="6287"/>
                  </a:lnTo>
                  <a:cubicBezTo>
                    <a:pt x="4299" y="6382"/>
                    <a:pt x="4465" y="6454"/>
                    <a:pt x="4632" y="6454"/>
                  </a:cubicBezTo>
                  <a:lnTo>
                    <a:pt x="5513" y="6454"/>
                  </a:lnTo>
                  <a:cubicBezTo>
                    <a:pt x="5668" y="6454"/>
                    <a:pt x="5834" y="6394"/>
                    <a:pt x="5954" y="6287"/>
                  </a:cubicBezTo>
                  <a:cubicBezTo>
                    <a:pt x="6013" y="6251"/>
                    <a:pt x="6073" y="6239"/>
                    <a:pt x="6132" y="6204"/>
                  </a:cubicBezTo>
                  <a:close/>
                  <a:moveTo>
                    <a:pt x="8942" y="6632"/>
                  </a:moveTo>
                  <a:cubicBezTo>
                    <a:pt x="9442" y="6632"/>
                    <a:pt x="9835" y="7025"/>
                    <a:pt x="9835" y="7525"/>
                  </a:cubicBezTo>
                  <a:lnTo>
                    <a:pt x="9835" y="8751"/>
                  </a:lnTo>
                  <a:lnTo>
                    <a:pt x="9823" y="8751"/>
                  </a:lnTo>
                  <a:cubicBezTo>
                    <a:pt x="9823" y="9049"/>
                    <a:pt x="9585" y="9287"/>
                    <a:pt x="9287" y="9287"/>
                  </a:cubicBezTo>
                  <a:lnTo>
                    <a:pt x="8049" y="9287"/>
                  </a:lnTo>
                  <a:lnTo>
                    <a:pt x="8049" y="7061"/>
                  </a:lnTo>
                  <a:cubicBezTo>
                    <a:pt x="8109" y="7025"/>
                    <a:pt x="8168" y="7001"/>
                    <a:pt x="8216" y="6954"/>
                  </a:cubicBezTo>
                  <a:lnTo>
                    <a:pt x="8454" y="6775"/>
                  </a:lnTo>
                  <a:cubicBezTo>
                    <a:pt x="8573" y="6692"/>
                    <a:pt x="8716" y="6632"/>
                    <a:pt x="8882" y="6632"/>
                  </a:cubicBezTo>
                  <a:close/>
                  <a:moveTo>
                    <a:pt x="5072" y="0"/>
                  </a:moveTo>
                  <a:cubicBezTo>
                    <a:pt x="3572" y="0"/>
                    <a:pt x="2358" y="1179"/>
                    <a:pt x="2274" y="2667"/>
                  </a:cubicBezTo>
                  <a:cubicBezTo>
                    <a:pt x="2072" y="2739"/>
                    <a:pt x="1917" y="2929"/>
                    <a:pt x="1917" y="3156"/>
                  </a:cubicBezTo>
                  <a:lnTo>
                    <a:pt x="1917" y="4037"/>
                  </a:lnTo>
                  <a:cubicBezTo>
                    <a:pt x="1917" y="4275"/>
                    <a:pt x="2084" y="4465"/>
                    <a:pt x="2298" y="4525"/>
                  </a:cubicBezTo>
                  <a:lnTo>
                    <a:pt x="2394" y="5168"/>
                  </a:lnTo>
                  <a:cubicBezTo>
                    <a:pt x="2441" y="5418"/>
                    <a:pt x="2655" y="5596"/>
                    <a:pt x="2906" y="5596"/>
                  </a:cubicBezTo>
                  <a:lnTo>
                    <a:pt x="3191" y="5596"/>
                  </a:lnTo>
                  <a:cubicBezTo>
                    <a:pt x="3334" y="5763"/>
                    <a:pt x="3489" y="5906"/>
                    <a:pt x="3679" y="6049"/>
                  </a:cubicBezTo>
                  <a:lnTo>
                    <a:pt x="3679" y="6799"/>
                  </a:lnTo>
                  <a:cubicBezTo>
                    <a:pt x="3679" y="6966"/>
                    <a:pt x="3572" y="7097"/>
                    <a:pt x="3429" y="7144"/>
                  </a:cubicBezTo>
                  <a:lnTo>
                    <a:pt x="3263" y="7192"/>
                  </a:lnTo>
                  <a:cubicBezTo>
                    <a:pt x="3203" y="7097"/>
                    <a:pt x="3167" y="7049"/>
                    <a:pt x="3167" y="7025"/>
                  </a:cubicBezTo>
                  <a:cubicBezTo>
                    <a:pt x="3108" y="6906"/>
                    <a:pt x="2989" y="6846"/>
                    <a:pt x="2870" y="6846"/>
                  </a:cubicBezTo>
                  <a:lnTo>
                    <a:pt x="2572" y="6846"/>
                  </a:lnTo>
                  <a:cubicBezTo>
                    <a:pt x="2429" y="6846"/>
                    <a:pt x="2263" y="6799"/>
                    <a:pt x="2144" y="6704"/>
                  </a:cubicBezTo>
                  <a:lnTo>
                    <a:pt x="1905" y="6525"/>
                  </a:lnTo>
                  <a:cubicBezTo>
                    <a:pt x="1727" y="6394"/>
                    <a:pt x="1501" y="6311"/>
                    <a:pt x="1286" y="6311"/>
                  </a:cubicBezTo>
                  <a:lnTo>
                    <a:pt x="1227" y="6311"/>
                  </a:lnTo>
                  <a:cubicBezTo>
                    <a:pt x="548" y="6311"/>
                    <a:pt x="0" y="6870"/>
                    <a:pt x="0" y="7537"/>
                  </a:cubicBezTo>
                  <a:lnTo>
                    <a:pt x="0" y="8775"/>
                  </a:lnTo>
                  <a:cubicBezTo>
                    <a:pt x="0" y="9192"/>
                    <a:pt x="298" y="9549"/>
                    <a:pt x="703" y="9621"/>
                  </a:cubicBezTo>
                  <a:lnTo>
                    <a:pt x="703" y="11049"/>
                  </a:lnTo>
                  <a:cubicBezTo>
                    <a:pt x="703" y="11133"/>
                    <a:pt x="774" y="11216"/>
                    <a:pt x="870" y="11216"/>
                  </a:cubicBezTo>
                  <a:cubicBezTo>
                    <a:pt x="953" y="11216"/>
                    <a:pt x="1024" y="11133"/>
                    <a:pt x="1024" y="11049"/>
                  </a:cubicBezTo>
                  <a:lnTo>
                    <a:pt x="1024" y="9633"/>
                  </a:lnTo>
                  <a:lnTo>
                    <a:pt x="2096" y="9633"/>
                  </a:lnTo>
                  <a:lnTo>
                    <a:pt x="2096" y="11049"/>
                  </a:lnTo>
                  <a:cubicBezTo>
                    <a:pt x="2096" y="11133"/>
                    <a:pt x="2179" y="11216"/>
                    <a:pt x="2263" y="11216"/>
                  </a:cubicBezTo>
                  <a:cubicBezTo>
                    <a:pt x="2358" y="11216"/>
                    <a:pt x="2429" y="11133"/>
                    <a:pt x="2429" y="11049"/>
                  </a:cubicBezTo>
                  <a:lnTo>
                    <a:pt x="2429" y="9109"/>
                  </a:lnTo>
                  <a:cubicBezTo>
                    <a:pt x="2429" y="9025"/>
                    <a:pt x="2358" y="8954"/>
                    <a:pt x="2263" y="8954"/>
                  </a:cubicBezTo>
                  <a:cubicBezTo>
                    <a:pt x="2179" y="8954"/>
                    <a:pt x="2096" y="9025"/>
                    <a:pt x="2096" y="9109"/>
                  </a:cubicBezTo>
                  <a:lnTo>
                    <a:pt x="2096" y="9311"/>
                  </a:lnTo>
                  <a:lnTo>
                    <a:pt x="870" y="9311"/>
                  </a:lnTo>
                  <a:cubicBezTo>
                    <a:pt x="572" y="9311"/>
                    <a:pt x="334" y="9073"/>
                    <a:pt x="334" y="8775"/>
                  </a:cubicBezTo>
                  <a:lnTo>
                    <a:pt x="334" y="7537"/>
                  </a:lnTo>
                  <a:cubicBezTo>
                    <a:pt x="334" y="7049"/>
                    <a:pt x="727" y="6644"/>
                    <a:pt x="1227" y="6644"/>
                  </a:cubicBezTo>
                  <a:lnTo>
                    <a:pt x="1286" y="6644"/>
                  </a:lnTo>
                  <a:cubicBezTo>
                    <a:pt x="1429" y="6644"/>
                    <a:pt x="1596" y="6692"/>
                    <a:pt x="1715" y="6787"/>
                  </a:cubicBezTo>
                  <a:lnTo>
                    <a:pt x="1953" y="6966"/>
                  </a:lnTo>
                  <a:cubicBezTo>
                    <a:pt x="2013" y="7013"/>
                    <a:pt x="2060" y="7049"/>
                    <a:pt x="2120" y="7073"/>
                  </a:cubicBezTo>
                  <a:lnTo>
                    <a:pt x="2120" y="8418"/>
                  </a:lnTo>
                  <a:cubicBezTo>
                    <a:pt x="2120" y="8501"/>
                    <a:pt x="2191" y="8573"/>
                    <a:pt x="2274" y="8573"/>
                  </a:cubicBezTo>
                  <a:cubicBezTo>
                    <a:pt x="2370" y="8573"/>
                    <a:pt x="2441" y="8501"/>
                    <a:pt x="2441" y="8418"/>
                  </a:cubicBezTo>
                  <a:lnTo>
                    <a:pt x="2441" y="7168"/>
                  </a:lnTo>
                  <a:cubicBezTo>
                    <a:pt x="2489" y="7168"/>
                    <a:pt x="2536" y="7180"/>
                    <a:pt x="2572" y="7180"/>
                  </a:cubicBezTo>
                  <a:lnTo>
                    <a:pt x="2894" y="7180"/>
                  </a:lnTo>
                  <a:cubicBezTo>
                    <a:pt x="2917" y="7239"/>
                    <a:pt x="3608" y="8549"/>
                    <a:pt x="5037" y="9097"/>
                  </a:cubicBezTo>
                  <a:cubicBezTo>
                    <a:pt x="5055" y="9103"/>
                    <a:pt x="5072" y="9106"/>
                    <a:pt x="5092" y="9106"/>
                  </a:cubicBezTo>
                  <a:cubicBezTo>
                    <a:pt x="5111" y="9106"/>
                    <a:pt x="5132" y="9103"/>
                    <a:pt x="5156" y="9097"/>
                  </a:cubicBezTo>
                  <a:cubicBezTo>
                    <a:pt x="6596" y="8561"/>
                    <a:pt x="7275" y="7239"/>
                    <a:pt x="7299" y="7180"/>
                  </a:cubicBezTo>
                  <a:lnTo>
                    <a:pt x="7608" y="7180"/>
                  </a:lnTo>
                  <a:cubicBezTo>
                    <a:pt x="7656" y="7180"/>
                    <a:pt x="7692" y="7180"/>
                    <a:pt x="7739" y="7168"/>
                  </a:cubicBezTo>
                  <a:lnTo>
                    <a:pt x="7739" y="11049"/>
                  </a:lnTo>
                  <a:cubicBezTo>
                    <a:pt x="7739" y="11133"/>
                    <a:pt x="7811" y="11216"/>
                    <a:pt x="7906" y="11216"/>
                  </a:cubicBezTo>
                  <a:cubicBezTo>
                    <a:pt x="7989" y="11216"/>
                    <a:pt x="8073" y="11133"/>
                    <a:pt x="8073" y="11049"/>
                  </a:cubicBezTo>
                  <a:lnTo>
                    <a:pt x="8073" y="9633"/>
                  </a:lnTo>
                  <a:lnTo>
                    <a:pt x="9144" y="9633"/>
                  </a:lnTo>
                  <a:lnTo>
                    <a:pt x="9144" y="11049"/>
                  </a:lnTo>
                  <a:cubicBezTo>
                    <a:pt x="9144" y="11133"/>
                    <a:pt x="9216" y="11216"/>
                    <a:pt x="9299" y="11216"/>
                  </a:cubicBezTo>
                  <a:cubicBezTo>
                    <a:pt x="9394" y="11216"/>
                    <a:pt x="9466" y="11133"/>
                    <a:pt x="9466" y="11049"/>
                  </a:cubicBezTo>
                  <a:lnTo>
                    <a:pt x="9466" y="9621"/>
                  </a:lnTo>
                  <a:cubicBezTo>
                    <a:pt x="9871" y="9549"/>
                    <a:pt x="10168" y="9192"/>
                    <a:pt x="10168" y="8775"/>
                  </a:cubicBezTo>
                  <a:lnTo>
                    <a:pt x="10168" y="7537"/>
                  </a:lnTo>
                  <a:cubicBezTo>
                    <a:pt x="10156" y="6846"/>
                    <a:pt x="9621" y="6311"/>
                    <a:pt x="8930" y="6311"/>
                  </a:cubicBezTo>
                  <a:lnTo>
                    <a:pt x="8871" y="6311"/>
                  </a:lnTo>
                  <a:cubicBezTo>
                    <a:pt x="8644" y="6311"/>
                    <a:pt x="8418" y="6394"/>
                    <a:pt x="8240" y="6525"/>
                  </a:cubicBezTo>
                  <a:lnTo>
                    <a:pt x="8013" y="6704"/>
                  </a:lnTo>
                  <a:cubicBezTo>
                    <a:pt x="7894" y="6787"/>
                    <a:pt x="7739" y="6846"/>
                    <a:pt x="7573" y="6846"/>
                  </a:cubicBezTo>
                  <a:lnTo>
                    <a:pt x="7275" y="6846"/>
                  </a:lnTo>
                  <a:cubicBezTo>
                    <a:pt x="7144" y="6846"/>
                    <a:pt x="7037" y="6930"/>
                    <a:pt x="6977" y="7025"/>
                  </a:cubicBezTo>
                  <a:cubicBezTo>
                    <a:pt x="6977" y="7049"/>
                    <a:pt x="6954" y="7097"/>
                    <a:pt x="6894" y="7192"/>
                  </a:cubicBezTo>
                  <a:lnTo>
                    <a:pt x="6727" y="7144"/>
                  </a:lnTo>
                  <a:cubicBezTo>
                    <a:pt x="6585" y="7097"/>
                    <a:pt x="6477" y="6954"/>
                    <a:pt x="6477" y="6799"/>
                  </a:cubicBezTo>
                  <a:lnTo>
                    <a:pt x="6477" y="6049"/>
                  </a:lnTo>
                  <a:cubicBezTo>
                    <a:pt x="6656" y="5930"/>
                    <a:pt x="6823" y="5775"/>
                    <a:pt x="6966" y="5596"/>
                  </a:cubicBezTo>
                  <a:lnTo>
                    <a:pt x="7251" y="5596"/>
                  </a:lnTo>
                  <a:cubicBezTo>
                    <a:pt x="7501" y="5596"/>
                    <a:pt x="7716" y="5418"/>
                    <a:pt x="7751" y="5168"/>
                  </a:cubicBezTo>
                  <a:lnTo>
                    <a:pt x="7859" y="4525"/>
                  </a:lnTo>
                  <a:cubicBezTo>
                    <a:pt x="8073" y="4465"/>
                    <a:pt x="8228" y="4263"/>
                    <a:pt x="8228" y="4037"/>
                  </a:cubicBezTo>
                  <a:lnTo>
                    <a:pt x="8228" y="3156"/>
                  </a:lnTo>
                  <a:cubicBezTo>
                    <a:pt x="8228" y="2929"/>
                    <a:pt x="8085" y="2739"/>
                    <a:pt x="7870" y="2667"/>
                  </a:cubicBezTo>
                  <a:cubicBezTo>
                    <a:pt x="7799" y="1191"/>
                    <a:pt x="6585" y="0"/>
                    <a:pt x="5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4" name="Google Shape;7824;p80"/>
            <p:cNvSpPr/>
            <p:nvPr/>
          </p:nvSpPr>
          <p:spPr>
            <a:xfrm>
              <a:off x="6312199" y="1800445"/>
              <a:ext cx="99253" cy="54743"/>
            </a:xfrm>
            <a:custGeom>
              <a:avLst/>
              <a:gdLst/>
              <a:ahLst/>
              <a:cxnLst/>
              <a:rect l="l" t="t" r="r" b="b"/>
              <a:pathLst>
                <a:path w="3133" h="1728" extrusionOk="0">
                  <a:moveTo>
                    <a:pt x="1560" y="1"/>
                  </a:moveTo>
                  <a:cubicBezTo>
                    <a:pt x="703" y="1"/>
                    <a:pt x="1" y="703"/>
                    <a:pt x="1" y="1572"/>
                  </a:cubicBezTo>
                  <a:cubicBezTo>
                    <a:pt x="1" y="1656"/>
                    <a:pt x="72" y="1727"/>
                    <a:pt x="167" y="1727"/>
                  </a:cubicBezTo>
                  <a:cubicBezTo>
                    <a:pt x="251" y="1727"/>
                    <a:pt x="334" y="1656"/>
                    <a:pt x="334" y="1572"/>
                  </a:cubicBezTo>
                  <a:cubicBezTo>
                    <a:pt x="334" y="882"/>
                    <a:pt x="882" y="334"/>
                    <a:pt x="1560" y="334"/>
                  </a:cubicBezTo>
                  <a:cubicBezTo>
                    <a:pt x="2251" y="334"/>
                    <a:pt x="2799" y="882"/>
                    <a:pt x="2799" y="1572"/>
                  </a:cubicBezTo>
                  <a:cubicBezTo>
                    <a:pt x="2799" y="1656"/>
                    <a:pt x="2870" y="1727"/>
                    <a:pt x="2965" y="1727"/>
                  </a:cubicBezTo>
                  <a:cubicBezTo>
                    <a:pt x="3049" y="1727"/>
                    <a:pt x="3120" y="1656"/>
                    <a:pt x="3120" y="1572"/>
                  </a:cubicBezTo>
                  <a:cubicBezTo>
                    <a:pt x="3132" y="703"/>
                    <a:pt x="2430"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25" name="Google Shape;7825;p80"/>
          <p:cNvGrpSpPr/>
          <p:nvPr/>
        </p:nvGrpSpPr>
        <p:grpSpPr>
          <a:xfrm>
            <a:off x="5289631" y="1500214"/>
            <a:ext cx="332355" cy="354974"/>
            <a:chOff x="5289631" y="1500214"/>
            <a:chExt cx="332355" cy="354974"/>
          </a:xfrm>
        </p:grpSpPr>
        <p:sp>
          <p:nvSpPr>
            <p:cNvPr id="7826" name="Google Shape;7826;p80"/>
            <p:cNvSpPr/>
            <p:nvPr/>
          </p:nvSpPr>
          <p:spPr>
            <a:xfrm>
              <a:off x="5432603" y="1667040"/>
              <a:ext cx="45651" cy="16157"/>
            </a:xfrm>
            <a:custGeom>
              <a:avLst/>
              <a:gdLst/>
              <a:ahLst/>
              <a:cxnLst/>
              <a:rect l="l" t="t" r="r" b="b"/>
              <a:pathLst>
                <a:path w="1441" h="510" extrusionOk="0">
                  <a:moveTo>
                    <a:pt x="183" y="0"/>
                  </a:moveTo>
                  <a:cubicBezTo>
                    <a:pt x="140" y="0"/>
                    <a:pt x="96" y="15"/>
                    <a:pt x="60" y="45"/>
                  </a:cubicBezTo>
                  <a:cubicBezTo>
                    <a:pt x="0" y="104"/>
                    <a:pt x="0" y="211"/>
                    <a:pt x="60" y="283"/>
                  </a:cubicBezTo>
                  <a:cubicBezTo>
                    <a:pt x="203" y="426"/>
                    <a:pt x="441" y="509"/>
                    <a:pt x="691" y="509"/>
                  </a:cubicBezTo>
                  <a:cubicBezTo>
                    <a:pt x="965" y="509"/>
                    <a:pt x="1203" y="426"/>
                    <a:pt x="1334" y="283"/>
                  </a:cubicBezTo>
                  <a:cubicBezTo>
                    <a:pt x="1441" y="223"/>
                    <a:pt x="1441" y="128"/>
                    <a:pt x="1370" y="45"/>
                  </a:cubicBezTo>
                  <a:cubicBezTo>
                    <a:pt x="1334" y="15"/>
                    <a:pt x="1292" y="0"/>
                    <a:pt x="1251" y="0"/>
                  </a:cubicBezTo>
                  <a:cubicBezTo>
                    <a:pt x="1209" y="0"/>
                    <a:pt x="1167" y="15"/>
                    <a:pt x="1131" y="45"/>
                  </a:cubicBezTo>
                  <a:cubicBezTo>
                    <a:pt x="1072" y="104"/>
                    <a:pt x="917" y="188"/>
                    <a:pt x="715" y="188"/>
                  </a:cubicBezTo>
                  <a:cubicBezTo>
                    <a:pt x="500" y="188"/>
                    <a:pt x="358" y="104"/>
                    <a:pt x="298" y="45"/>
                  </a:cubicBezTo>
                  <a:cubicBezTo>
                    <a:pt x="268" y="15"/>
                    <a:pt x="227"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7" name="Google Shape;7827;p80"/>
            <p:cNvSpPr/>
            <p:nvPr/>
          </p:nvSpPr>
          <p:spPr>
            <a:xfrm>
              <a:off x="5416763" y="1628074"/>
              <a:ext cx="10581" cy="15872"/>
            </a:xfrm>
            <a:custGeom>
              <a:avLst/>
              <a:gdLst/>
              <a:ahLst/>
              <a:cxnLst/>
              <a:rect l="l" t="t" r="r" b="b"/>
              <a:pathLst>
                <a:path w="334" h="501" extrusionOk="0">
                  <a:moveTo>
                    <a:pt x="167" y="1"/>
                  </a:moveTo>
                  <a:cubicBezTo>
                    <a:pt x="84" y="1"/>
                    <a:pt x="0" y="72"/>
                    <a:pt x="0" y="167"/>
                  </a:cubicBezTo>
                  <a:lnTo>
                    <a:pt x="0" y="346"/>
                  </a:lnTo>
                  <a:cubicBezTo>
                    <a:pt x="0" y="429"/>
                    <a:pt x="84" y="501"/>
                    <a:pt x="167" y="501"/>
                  </a:cubicBezTo>
                  <a:cubicBezTo>
                    <a:pt x="262" y="501"/>
                    <a:pt x="334" y="429"/>
                    <a:pt x="334" y="346"/>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8" name="Google Shape;7828;p80"/>
            <p:cNvSpPr/>
            <p:nvPr/>
          </p:nvSpPr>
          <p:spPr>
            <a:xfrm>
              <a:off x="5483893" y="1628074"/>
              <a:ext cx="10233" cy="15872"/>
            </a:xfrm>
            <a:custGeom>
              <a:avLst/>
              <a:gdLst/>
              <a:ahLst/>
              <a:cxnLst/>
              <a:rect l="l" t="t" r="r" b="b"/>
              <a:pathLst>
                <a:path w="323" h="501" extrusionOk="0">
                  <a:moveTo>
                    <a:pt x="155" y="1"/>
                  </a:moveTo>
                  <a:cubicBezTo>
                    <a:pt x="72" y="1"/>
                    <a:pt x="1" y="72"/>
                    <a:pt x="1" y="167"/>
                  </a:cubicBezTo>
                  <a:lnTo>
                    <a:pt x="1" y="346"/>
                  </a:lnTo>
                  <a:cubicBezTo>
                    <a:pt x="1" y="429"/>
                    <a:pt x="72" y="501"/>
                    <a:pt x="155" y="501"/>
                  </a:cubicBezTo>
                  <a:cubicBezTo>
                    <a:pt x="251" y="501"/>
                    <a:pt x="322" y="429"/>
                    <a:pt x="322" y="346"/>
                  </a:cubicBezTo>
                  <a:lnTo>
                    <a:pt x="322" y="167"/>
                  </a:lnTo>
                  <a:cubicBezTo>
                    <a:pt x="322" y="72"/>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9" name="Google Shape;7829;p80"/>
            <p:cNvSpPr/>
            <p:nvPr/>
          </p:nvSpPr>
          <p:spPr>
            <a:xfrm>
              <a:off x="5411093" y="1611474"/>
              <a:ext cx="21923" cy="10613"/>
            </a:xfrm>
            <a:custGeom>
              <a:avLst/>
              <a:gdLst/>
              <a:ahLst/>
              <a:cxnLst/>
              <a:rect l="l" t="t" r="r" b="b"/>
              <a:pathLst>
                <a:path w="692" h="335" extrusionOk="0">
                  <a:moveTo>
                    <a:pt x="167" y="1"/>
                  </a:moveTo>
                  <a:cubicBezTo>
                    <a:pt x="72" y="1"/>
                    <a:pt x="1" y="72"/>
                    <a:pt x="1" y="168"/>
                  </a:cubicBezTo>
                  <a:cubicBezTo>
                    <a:pt x="1" y="251"/>
                    <a:pt x="72" y="334"/>
                    <a:pt x="167" y="334"/>
                  </a:cubicBezTo>
                  <a:lnTo>
                    <a:pt x="525" y="334"/>
                  </a:lnTo>
                  <a:cubicBezTo>
                    <a:pt x="608" y="334"/>
                    <a:pt x="691" y="251"/>
                    <a:pt x="691" y="168"/>
                  </a:cubicBezTo>
                  <a:cubicBezTo>
                    <a:pt x="691" y="72"/>
                    <a:pt x="620"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0" name="Google Shape;7830;p80"/>
            <p:cNvSpPr/>
            <p:nvPr/>
          </p:nvSpPr>
          <p:spPr>
            <a:xfrm>
              <a:off x="5478254" y="1611474"/>
              <a:ext cx="21511" cy="10613"/>
            </a:xfrm>
            <a:custGeom>
              <a:avLst/>
              <a:gdLst/>
              <a:ahLst/>
              <a:cxnLst/>
              <a:rect l="l" t="t" r="r" b="b"/>
              <a:pathLst>
                <a:path w="679" h="335" extrusionOk="0">
                  <a:moveTo>
                    <a:pt x="155" y="1"/>
                  </a:moveTo>
                  <a:cubicBezTo>
                    <a:pt x="71" y="1"/>
                    <a:pt x="0" y="72"/>
                    <a:pt x="0" y="168"/>
                  </a:cubicBezTo>
                  <a:cubicBezTo>
                    <a:pt x="0" y="251"/>
                    <a:pt x="71" y="334"/>
                    <a:pt x="155" y="334"/>
                  </a:cubicBezTo>
                  <a:lnTo>
                    <a:pt x="524" y="334"/>
                  </a:lnTo>
                  <a:cubicBezTo>
                    <a:pt x="607" y="334"/>
                    <a:pt x="679" y="251"/>
                    <a:pt x="679" y="168"/>
                  </a:cubicBezTo>
                  <a:cubicBezTo>
                    <a:pt x="679" y="72"/>
                    <a:pt x="607"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1" name="Google Shape;7831;p80"/>
            <p:cNvSpPr/>
            <p:nvPr/>
          </p:nvSpPr>
          <p:spPr>
            <a:xfrm>
              <a:off x="5289631" y="1500214"/>
              <a:ext cx="332355" cy="354974"/>
            </a:xfrm>
            <a:custGeom>
              <a:avLst/>
              <a:gdLst/>
              <a:ahLst/>
              <a:cxnLst/>
              <a:rect l="l" t="t" r="r" b="b"/>
              <a:pathLst>
                <a:path w="10491" h="11205" extrusionOk="0">
                  <a:moveTo>
                    <a:pt x="5930" y="322"/>
                  </a:moveTo>
                  <a:cubicBezTo>
                    <a:pt x="6395" y="322"/>
                    <a:pt x="6978" y="596"/>
                    <a:pt x="7347" y="858"/>
                  </a:cubicBezTo>
                  <a:cubicBezTo>
                    <a:pt x="7752" y="1143"/>
                    <a:pt x="8240" y="1655"/>
                    <a:pt x="8335" y="2429"/>
                  </a:cubicBezTo>
                  <a:cubicBezTo>
                    <a:pt x="8395" y="2989"/>
                    <a:pt x="8550" y="3263"/>
                    <a:pt x="8716" y="3513"/>
                  </a:cubicBezTo>
                  <a:cubicBezTo>
                    <a:pt x="8812" y="3680"/>
                    <a:pt x="8895" y="3822"/>
                    <a:pt x="8966" y="4049"/>
                  </a:cubicBezTo>
                  <a:cubicBezTo>
                    <a:pt x="9073" y="4370"/>
                    <a:pt x="9073" y="4632"/>
                    <a:pt x="9073" y="4894"/>
                  </a:cubicBezTo>
                  <a:cubicBezTo>
                    <a:pt x="9073" y="5144"/>
                    <a:pt x="9073" y="5406"/>
                    <a:pt x="9169" y="5715"/>
                  </a:cubicBezTo>
                  <a:cubicBezTo>
                    <a:pt x="9228" y="5918"/>
                    <a:pt x="9300" y="6085"/>
                    <a:pt x="9371" y="6239"/>
                  </a:cubicBezTo>
                  <a:cubicBezTo>
                    <a:pt x="9526" y="6537"/>
                    <a:pt x="9657" y="6799"/>
                    <a:pt x="9645" y="7442"/>
                  </a:cubicBezTo>
                  <a:cubicBezTo>
                    <a:pt x="9621" y="8037"/>
                    <a:pt x="9800" y="8430"/>
                    <a:pt x="9919" y="8740"/>
                  </a:cubicBezTo>
                  <a:cubicBezTo>
                    <a:pt x="10062" y="9049"/>
                    <a:pt x="10145" y="9264"/>
                    <a:pt x="10026" y="9597"/>
                  </a:cubicBezTo>
                  <a:cubicBezTo>
                    <a:pt x="9931" y="9918"/>
                    <a:pt x="9645" y="10133"/>
                    <a:pt x="9454" y="10252"/>
                  </a:cubicBezTo>
                  <a:lnTo>
                    <a:pt x="9454" y="9692"/>
                  </a:lnTo>
                  <a:cubicBezTo>
                    <a:pt x="9454" y="9168"/>
                    <a:pt x="9121" y="8704"/>
                    <a:pt x="8633" y="8549"/>
                  </a:cubicBezTo>
                  <a:lnTo>
                    <a:pt x="6811" y="7906"/>
                  </a:lnTo>
                  <a:cubicBezTo>
                    <a:pt x="6609" y="7835"/>
                    <a:pt x="6454" y="7620"/>
                    <a:pt x="6454" y="7394"/>
                  </a:cubicBezTo>
                  <a:lnTo>
                    <a:pt x="6454" y="6680"/>
                  </a:lnTo>
                  <a:cubicBezTo>
                    <a:pt x="7180" y="6263"/>
                    <a:pt x="7692" y="5465"/>
                    <a:pt x="7692" y="4561"/>
                  </a:cubicBezTo>
                  <a:lnTo>
                    <a:pt x="7692" y="3977"/>
                  </a:lnTo>
                  <a:cubicBezTo>
                    <a:pt x="7704" y="3989"/>
                    <a:pt x="7716" y="3989"/>
                    <a:pt x="7716" y="4001"/>
                  </a:cubicBezTo>
                  <a:cubicBezTo>
                    <a:pt x="8073" y="4263"/>
                    <a:pt x="8300" y="4418"/>
                    <a:pt x="8347" y="4989"/>
                  </a:cubicBezTo>
                  <a:cubicBezTo>
                    <a:pt x="8347" y="5073"/>
                    <a:pt x="8419" y="5132"/>
                    <a:pt x="8514" y="5132"/>
                  </a:cubicBezTo>
                  <a:lnTo>
                    <a:pt x="8526" y="5132"/>
                  </a:lnTo>
                  <a:cubicBezTo>
                    <a:pt x="8609" y="5132"/>
                    <a:pt x="8692" y="5049"/>
                    <a:pt x="8669" y="4953"/>
                  </a:cubicBezTo>
                  <a:cubicBezTo>
                    <a:pt x="8609" y="4239"/>
                    <a:pt x="8276" y="3989"/>
                    <a:pt x="7895" y="3739"/>
                  </a:cubicBezTo>
                  <a:cubicBezTo>
                    <a:pt x="7633" y="3560"/>
                    <a:pt x="7359" y="3370"/>
                    <a:pt x="7121" y="2965"/>
                  </a:cubicBezTo>
                  <a:cubicBezTo>
                    <a:pt x="6728" y="2322"/>
                    <a:pt x="6287" y="2215"/>
                    <a:pt x="5954" y="2132"/>
                  </a:cubicBezTo>
                  <a:cubicBezTo>
                    <a:pt x="5787" y="2084"/>
                    <a:pt x="5633" y="2060"/>
                    <a:pt x="5513" y="1965"/>
                  </a:cubicBezTo>
                  <a:cubicBezTo>
                    <a:pt x="5442" y="1917"/>
                    <a:pt x="5418" y="1834"/>
                    <a:pt x="5418" y="1763"/>
                  </a:cubicBezTo>
                  <a:lnTo>
                    <a:pt x="5418" y="1417"/>
                  </a:lnTo>
                  <a:cubicBezTo>
                    <a:pt x="5418" y="1322"/>
                    <a:pt x="5335" y="1251"/>
                    <a:pt x="5252" y="1251"/>
                  </a:cubicBezTo>
                  <a:cubicBezTo>
                    <a:pt x="5156" y="1251"/>
                    <a:pt x="5085" y="1322"/>
                    <a:pt x="5085" y="1417"/>
                  </a:cubicBezTo>
                  <a:lnTo>
                    <a:pt x="5085" y="1763"/>
                  </a:lnTo>
                  <a:cubicBezTo>
                    <a:pt x="5085" y="1846"/>
                    <a:pt x="5037" y="1917"/>
                    <a:pt x="4978" y="1965"/>
                  </a:cubicBezTo>
                  <a:cubicBezTo>
                    <a:pt x="4859" y="2060"/>
                    <a:pt x="4716" y="2084"/>
                    <a:pt x="4549" y="2132"/>
                  </a:cubicBezTo>
                  <a:cubicBezTo>
                    <a:pt x="4204" y="2215"/>
                    <a:pt x="3763" y="2322"/>
                    <a:pt x="3370" y="2965"/>
                  </a:cubicBezTo>
                  <a:cubicBezTo>
                    <a:pt x="3120" y="3370"/>
                    <a:pt x="2858" y="3549"/>
                    <a:pt x="2596" y="3739"/>
                  </a:cubicBezTo>
                  <a:cubicBezTo>
                    <a:pt x="2227" y="3989"/>
                    <a:pt x="1882" y="4239"/>
                    <a:pt x="1823" y="4953"/>
                  </a:cubicBezTo>
                  <a:cubicBezTo>
                    <a:pt x="1823" y="5049"/>
                    <a:pt x="1882" y="5120"/>
                    <a:pt x="1977" y="5132"/>
                  </a:cubicBezTo>
                  <a:cubicBezTo>
                    <a:pt x="2061" y="5132"/>
                    <a:pt x="2144" y="5073"/>
                    <a:pt x="2156" y="4989"/>
                  </a:cubicBezTo>
                  <a:cubicBezTo>
                    <a:pt x="2204" y="4418"/>
                    <a:pt x="2442" y="4263"/>
                    <a:pt x="2775" y="4001"/>
                  </a:cubicBezTo>
                  <a:cubicBezTo>
                    <a:pt x="3049" y="3822"/>
                    <a:pt x="3358" y="3584"/>
                    <a:pt x="3644" y="3144"/>
                  </a:cubicBezTo>
                  <a:cubicBezTo>
                    <a:pt x="3966" y="2620"/>
                    <a:pt x="4287" y="2525"/>
                    <a:pt x="4621" y="2453"/>
                  </a:cubicBezTo>
                  <a:cubicBezTo>
                    <a:pt x="4835" y="2394"/>
                    <a:pt x="5061" y="2346"/>
                    <a:pt x="5263" y="2179"/>
                  </a:cubicBezTo>
                  <a:cubicBezTo>
                    <a:pt x="5454" y="2346"/>
                    <a:pt x="5680" y="2394"/>
                    <a:pt x="5906" y="2453"/>
                  </a:cubicBezTo>
                  <a:cubicBezTo>
                    <a:pt x="6252" y="2548"/>
                    <a:pt x="6561" y="2620"/>
                    <a:pt x="6883" y="3144"/>
                  </a:cubicBezTo>
                  <a:cubicBezTo>
                    <a:pt x="7049" y="3394"/>
                    <a:pt x="7216" y="3584"/>
                    <a:pt x="7395" y="3715"/>
                  </a:cubicBezTo>
                  <a:lnTo>
                    <a:pt x="7395" y="4525"/>
                  </a:lnTo>
                  <a:cubicBezTo>
                    <a:pt x="7395" y="5680"/>
                    <a:pt x="6454" y="6656"/>
                    <a:pt x="5299" y="6668"/>
                  </a:cubicBezTo>
                  <a:cubicBezTo>
                    <a:pt x="5292" y="6668"/>
                    <a:pt x="5285" y="6668"/>
                    <a:pt x="5277" y="6668"/>
                  </a:cubicBezTo>
                  <a:cubicBezTo>
                    <a:pt x="4109" y="6668"/>
                    <a:pt x="3156" y="5720"/>
                    <a:pt x="3156" y="4549"/>
                  </a:cubicBezTo>
                  <a:lnTo>
                    <a:pt x="3156" y="4489"/>
                  </a:lnTo>
                  <a:cubicBezTo>
                    <a:pt x="3156" y="4406"/>
                    <a:pt x="3073" y="4334"/>
                    <a:pt x="2989" y="4334"/>
                  </a:cubicBezTo>
                  <a:cubicBezTo>
                    <a:pt x="2894" y="4334"/>
                    <a:pt x="2823" y="4406"/>
                    <a:pt x="2823" y="4489"/>
                  </a:cubicBezTo>
                  <a:lnTo>
                    <a:pt x="2823" y="4549"/>
                  </a:lnTo>
                  <a:cubicBezTo>
                    <a:pt x="2823" y="5465"/>
                    <a:pt x="3311" y="6251"/>
                    <a:pt x="4061" y="6680"/>
                  </a:cubicBezTo>
                  <a:lnTo>
                    <a:pt x="4061" y="7394"/>
                  </a:lnTo>
                  <a:cubicBezTo>
                    <a:pt x="4061" y="7620"/>
                    <a:pt x="3906" y="7823"/>
                    <a:pt x="3704" y="7906"/>
                  </a:cubicBezTo>
                  <a:lnTo>
                    <a:pt x="1882" y="8537"/>
                  </a:lnTo>
                  <a:cubicBezTo>
                    <a:pt x="1394" y="8716"/>
                    <a:pt x="1072" y="9180"/>
                    <a:pt x="1072" y="9692"/>
                  </a:cubicBezTo>
                  <a:lnTo>
                    <a:pt x="1072" y="10252"/>
                  </a:lnTo>
                  <a:cubicBezTo>
                    <a:pt x="858" y="10133"/>
                    <a:pt x="596" y="9906"/>
                    <a:pt x="489" y="9597"/>
                  </a:cubicBezTo>
                  <a:cubicBezTo>
                    <a:pt x="370" y="9252"/>
                    <a:pt x="453" y="9049"/>
                    <a:pt x="608" y="8740"/>
                  </a:cubicBezTo>
                  <a:cubicBezTo>
                    <a:pt x="739" y="8418"/>
                    <a:pt x="906" y="8049"/>
                    <a:pt x="894" y="7442"/>
                  </a:cubicBezTo>
                  <a:cubicBezTo>
                    <a:pt x="870" y="6799"/>
                    <a:pt x="1025" y="6513"/>
                    <a:pt x="1156" y="6239"/>
                  </a:cubicBezTo>
                  <a:cubicBezTo>
                    <a:pt x="1227" y="6085"/>
                    <a:pt x="1311" y="5918"/>
                    <a:pt x="1370" y="5715"/>
                  </a:cubicBezTo>
                  <a:cubicBezTo>
                    <a:pt x="1453" y="5406"/>
                    <a:pt x="1453" y="5144"/>
                    <a:pt x="1453" y="4894"/>
                  </a:cubicBezTo>
                  <a:cubicBezTo>
                    <a:pt x="1453" y="4632"/>
                    <a:pt x="1453" y="4370"/>
                    <a:pt x="1561" y="4049"/>
                  </a:cubicBezTo>
                  <a:cubicBezTo>
                    <a:pt x="1632" y="3822"/>
                    <a:pt x="1727" y="3680"/>
                    <a:pt x="1811" y="3513"/>
                  </a:cubicBezTo>
                  <a:cubicBezTo>
                    <a:pt x="1965" y="3263"/>
                    <a:pt x="2120" y="2989"/>
                    <a:pt x="2204" y="2429"/>
                  </a:cubicBezTo>
                  <a:cubicBezTo>
                    <a:pt x="2287" y="1655"/>
                    <a:pt x="2775" y="1155"/>
                    <a:pt x="3180" y="858"/>
                  </a:cubicBezTo>
                  <a:cubicBezTo>
                    <a:pt x="3692" y="489"/>
                    <a:pt x="4251" y="322"/>
                    <a:pt x="4597" y="322"/>
                  </a:cubicBezTo>
                  <a:cubicBezTo>
                    <a:pt x="4763" y="322"/>
                    <a:pt x="4894" y="358"/>
                    <a:pt x="4978" y="429"/>
                  </a:cubicBezTo>
                  <a:cubicBezTo>
                    <a:pt x="5067" y="489"/>
                    <a:pt x="5168" y="518"/>
                    <a:pt x="5268" y="518"/>
                  </a:cubicBezTo>
                  <a:cubicBezTo>
                    <a:pt x="5368" y="518"/>
                    <a:pt x="5466" y="489"/>
                    <a:pt x="5549" y="429"/>
                  </a:cubicBezTo>
                  <a:cubicBezTo>
                    <a:pt x="5656" y="370"/>
                    <a:pt x="5775" y="322"/>
                    <a:pt x="5930" y="322"/>
                  </a:cubicBezTo>
                  <a:close/>
                  <a:moveTo>
                    <a:pt x="4585" y="0"/>
                  </a:moveTo>
                  <a:cubicBezTo>
                    <a:pt x="4109" y="0"/>
                    <a:pt x="3478" y="239"/>
                    <a:pt x="2977" y="596"/>
                  </a:cubicBezTo>
                  <a:cubicBezTo>
                    <a:pt x="2525" y="917"/>
                    <a:pt x="1965" y="1489"/>
                    <a:pt x="1858" y="2382"/>
                  </a:cubicBezTo>
                  <a:cubicBezTo>
                    <a:pt x="1799" y="2870"/>
                    <a:pt x="1668" y="3096"/>
                    <a:pt x="1513" y="3334"/>
                  </a:cubicBezTo>
                  <a:cubicBezTo>
                    <a:pt x="1418" y="3501"/>
                    <a:pt x="1311" y="3680"/>
                    <a:pt x="1239" y="3941"/>
                  </a:cubicBezTo>
                  <a:cubicBezTo>
                    <a:pt x="1132" y="4311"/>
                    <a:pt x="1120" y="4596"/>
                    <a:pt x="1120" y="4882"/>
                  </a:cubicBezTo>
                  <a:cubicBezTo>
                    <a:pt x="1120" y="5120"/>
                    <a:pt x="1120" y="5346"/>
                    <a:pt x="1037" y="5608"/>
                  </a:cubicBezTo>
                  <a:cubicBezTo>
                    <a:pt x="1001" y="5787"/>
                    <a:pt x="918" y="5918"/>
                    <a:pt x="846" y="6073"/>
                  </a:cubicBezTo>
                  <a:cubicBezTo>
                    <a:pt x="703" y="6382"/>
                    <a:pt x="537" y="6716"/>
                    <a:pt x="549" y="7430"/>
                  </a:cubicBezTo>
                  <a:cubicBezTo>
                    <a:pt x="560" y="7966"/>
                    <a:pt x="418" y="8287"/>
                    <a:pt x="287" y="8585"/>
                  </a:cubicBezTo>
                  <a:cubicBezTo>
                    <a:pt x="132" y="8918"/>
                    <a:pt x="1" y="9228"/>
                    <a:pt x="168" y="9692"/>
                  </a:cubicBezTo>
                  <a:cubicBezTo>
                    <a:pt x="346" y="10192"/>
                    <a:pt x="846" y="10514"/>
                    <a:pt x="1061" y="10609"/>
                  </a:cubicBezTo>
                  <a:lnTo>
                    <a:pt x="1061" y="11026"/>
                  </a:lnTo>
                  <a:cubicBezTo>
                    <a:pt x="1061" y="11121"/>
                    <a:pt x="1132" y="11192"/>
                    <a:pt x="1215" y="11192"/>
                  </a:cubicBezTo>
                  <a:cubicBezTo>
                    <a:pt x="1311" y="11192"/>
                    <a:pt x="1382" y="11121"/>
                    <a:pt x="1382" y="11026"/>
                  </a:cubicBezTo>
                  <a:lnTo>
                    <a:pt x="1382" y="9668"/>
                  </a:lnTo>
                  <a:cubicBezTo>
                    <a:pt x="1382" y="9514"/>
                    <a:pt x="1430" y="9359"/>
                    <a:pt x="1501" y="9228"/>
                  </a:cubicBezTo>
                  <a:lnTo>
                    <a:pt x="2275" y="9895"/>
                  </a:lnTo>
                  <a:cubicBezTo>
                    <a:pt x="2394" y="10002"/>
                    <a:pt x="2465" y="10145"/>
                    <a:pt x="2465" y="10299"/>
                  </a:cubicBezTo>
                  <a:lnTo>
                    <a:pt x="2465" y="11026"/>
                  </a:lnTo>
                  <a:cubicBezTo>
                    <a:pt x="2465" y="11121"/>
                    <a:pt x="2549" y="11192"/>
                    <a:pt x="2632" y="11192"/>
                  </a:cubicBezTo>
                  <a:cubicBezTo>
                    <a:pt x="2716" y="11192"/>
                    <a:pt x="2799" y="11121"/>
                    <a:pt x="2799" y="11026"/>
                  </a:cubicBezTo>
                  <a:lnTo>
                    <a:pt x="2799" y="10299"/>
                  </a:lnTo>
                  <a:cubicBezTo>
                    <a:pt x="2799" y="10049"/>
                    <a:pt x="2692" y="9811"/>
                    <a:pt x="2501" y="9645"/>
                  </a:cubicBezTo>
                  <a:lnTo>
                    <a:pt x="1727" y="8978"/>
                  </a:lnTo>
                  <a:cubicBezTo>
                    <a:pt x="1799" y="8918"/>
                    <a:pt x="1882" y="8871"/>
                    <a:pt x="1977" y="8823"/>
                  </a:cubicBezTo>
                  <a:lnTo>
                    <a:pt x="3013" y="8454"/>
                  </a:lnTo>
                  <a:cubicBezTo>
                    <a:pt x="3728" y="9371"/>
                    <a:pt x="4466" y="10002"/>
                    <a:pt x="5192" y="10299"/>
                  </a:cubicBezTo>
                  <a:cubicBezTo>
                    <a:pt x="5204" y="10311"/>
                    <a:pt x="5240" y="10311"/>
                    <a:pt x="5252" y="10311"/>
                  </a:cubicBezTo>
                  <a:cubicBezTo>
                    <a:pt x="5263" y="10311"/>
                    <a:pt x="5299" y="10311"/>
                    <a:pt x="5311" y="10299"/>
                  </a:cubicBezTo>
                  <a:cubicBezTo>
                    <a:pt x="5764" y="10121"/>
                    <a:pt x="6216" y="9811"/>
                    <a:pt x="6668" y="9395"/>
                  </a:cubicBezTo>
                  <a:cubicBezTo>
                    <a:pt x="6728" y="9335"/>
                    <a:pt x="6740" y="9228"/>
                    <a:pt x="6668" y="9156"/>
                  </a:cubicBezTo>
                  <a:cubicBezTo>
                    <a:pt x="6636" y="9124"/>
                    <a:pt x="6590" y="9102"/>
                    <a:pt x="6543" y="9102"/>
                  </a:cubicBezTo>
                  <a:cubicBezTo>
                    <a:pt x="6503" y="9102"/>
                    <a:pt x="6463" y="9118"/>
                    <a:pt x="6430" y="9156"/>
                  </a:cubicBezTo>
                  <a:cubicBezTo>
                    <a:pt x="6025" y="9525"/>
                    <a:pt x="5644" y="9811"/>
                    <a:pt x="5252" y="9966"/>
                  </a:cubicBezTo>
                  <a:cubicBezTo>
                    <a:pt x="4478" y="9633"/>
                    <a:pt x="3811" y="8930"/>
                    <a:pt x="3347" y="8347"/>
                  </a:cubicBezTo>
                  <a:lnTo>
                    <a:pt x="3799" y="8204"/>
                  </a:lnTo>
                  <a:cubicBezTo>
                    <a:pt x="4132" y="8085"/>
                    <a:pt x="4370" y="7751"/>
                    <a:pt x="4370" y="7382"/>
                  </a:cubicBezTo>
                  <a:lnTo>
                    <a:pt x="4370" y="6811"/>
                  </a:lnTo>
                  <a:cubicBezTo>
                    <a:pt x="4656" y="6918"/>
                    <a:pt x="4954" y="6978"/>
                    <a:pt x="5263" y="6978"/>
                  </a:cubicBezTo>
                  <a:cubicBezTo>
                    <a:pt x="5585" y="6978"/>
                    <a:pt x="5883" y="6918"/>
                    <a:pt x="6156" y="6811"/>
                  </a:cubicBezTo>
                  <a:lnTo>
                    <a:pt x="6156" y="7382"/>
                  </a:lnTo>
                  <a:cubicBezTo>
                    <a:pt x="6156" y="7751"/>
                    <a:pt x="6395" y="8085"/>
                    <a:pt x="6740" y="8204"/>
                  </a:cubicBezTo>
                  <a:lnTo>
                    <a:pt x="7192" y="8347"/>
                  </a:lnTo>
                  <a:cubicBezTo>
                    <a:pt x="7097" y="8466"/>
                    <a:pt x="7014" y="8573"/>
                    <a:pt x="6907" y="8692"/>
                  </a:cubicBezTo>
                  <a:cubicBezTo>
                    <a:pt x="6847" y="8763"/>
                    <a:pt x="6847" y="8871"/>
                    <a:pt x="6918" y="8930"/>
                  </a:cubicBezTo>
                  <a:cubicBezTo>
                    <a:pt x="6954" y="8954"/>
                    <a:pt x="6990" y="8978"/>
                    <a:pt x="7026" y="8978"/>
                  </a:cubicBezTo>
                  <a:cubicBezTo>
                    <a:pt x="7073" y="8978"/>
                    <a:pt x="7109" y="8954"/>
                    <a:pt x="7145" y="8918"/>
                  </a:cubicBezTo>
                  <a:cubicBezTo>
                    <a:pt x="7264" y="8787"/>
                    <a:pt x="7383" y="8633"/>
                    <a:pt x="7502" y="8490"/>
                  </a:cubicBezTo>
                  <a:lnTo>
                    <a:pt x="8538" y="8859"/>
                  </a:lnTo>
                  <a:cubicBezTo>
                    <a:pt x="8645" y="8883"/>
                    <a:pt x="8740" y="8942"/>
                    <a:pt x="8812" y="9002"/>
                  </a:cubicBezTo>
                  <a:lnTo>
                    <a:pt x="8038" y="9656"/>
                  </a:lnTo>
                  <a:cubicBezTo>
                    <a:pt x="7847" y="9823"/>
                    <a:pt x="7740" y="10061"/>
                    <a:pt x="7740" y="10311"/>
                  </a:cubicBezTo>
                  <a:lnTo>
                    <a:pt x="7740" y="11038"/>
                  </a:lnTo>
                  <a:cubicBezTo>
                    <a:pt x="7740" y="11133"/>
                    <a:pt x="7811" y="11204"/>
                    <a:pt x="7895" y="11204"/>
                  </a:cubicBezTo>
                  <a:cubicBezTo>
                    <a:pt x="7990" y="11204"/>
                    <a:pt x="8061" y="11133"/>
                    <a:pt x="8061" y="11038"/>
                  </a:cubicBezTo>
                  <a:lnTo>
                    <a:pt x="8061" y="10311"/>
                  </a:lnTo>
                  <a:cubicBezTo>
                    <a:pt x="8061" y="10145"/>
                    <a:pt x="8133" y="10002"/>
                    <a:pt x="8252" y="9918"/>
                  </a:cubicBezTo>
                  <a:lnTo>
                    <a:pt x="9014" y="9264"/>
                  </a:lnTo>
                  <a:cubicBezTo>
                    <a:pt x="9085" y="9395"/>
                    <a:pt x="9133" y="9537"/>
                    <a:pt x="9133" y="9692"/>
                  </a:cubicBezTo>
                  <a:lnTo>
                    <a:pt x="9133" y="11049"/>
                  </a:lnTo>
                  <a:cubicBezTo>
                    <a:pt x="9133" y="11133"/>
                    <a:pt x="9204" y="11204"/>
                    <a:pt x="9300" y="11204"/>
                  </a:cubicBezTo>
                  <a:cubicBezTo>
                    <a:pt x="9383" y="11204"/>
                    <a:pt x="9466" y="11133"/>
                    <a:pt x="9466" y="11049"/>
                  </a:cubicBezTo>
                  <a:lnTo>
                    <a:pt x="9466" y="10633"/>
                  </a:lnTo>
                  <a:cubicBezTo>
                    <a:pt x="9681" y="10514"/>
                    <a:pt x="10193" y="10216"/>
                    <a:pt x="10359" y="9704"/>
                  </a:cubicBezTo>
                  <a:cubicBezTo>
                    <a:pt x="10490" y="9240"/>
                    <a:pt x="10359" y="8930"/>
                    <a:pt x="10228" y="8585"/>
                  </a:cubicBezTo>
                  <a:cubicBezTo>
                    <a:pt x="10085" y="8287"/>
                    <a:pt x="9955" y="7966"/>
                    <a:pt x="9955" y="7430"/>
                  </a:cubicBezTo>
                  <a:cubicBezTo>
                    <a:pt x="9966" y="6716"/>
                    <a:pt x="9812" y="6382"/>
                    <a:pt x="9657" y="6073"/>
                  </a:cubicBezTo>
                  <a:cubicBezTo>
                    <a:pt x="9585" y="5918"/>
                    <a:pt x="9526" y="5787"/>
                    <a:pt x="9466" y="5608"/>
                  </a:cubicBezTo>
                  <a:cubicBezTo>
                    <a:pt x="9395" y="5346"/>
                    <a:pt x="9395" y="5120"/>
                    <a:pt x="9395" y="4882"/>
                  </a:cubicBezTo>
                  <a:cubicBezTo>
                    <a:pt x="9395" y="4596"/>
                    <a:pt x="9395" y="4311"/>
                    <a:pt x="9276" y="3941"/>
                  </a:cubicBezTo>
                  <a:cubicBezTo>
                    <a:pt x="9193" y="3680"/>
                    <a:pt x="9097" y="3513"/>
                    <a:pt x="8990" y="3334"/>
                  </a:cubicBezTo>
                  <a:cubicBezTo>
                    <a:pt x="8835" y="3096"/>
                    <a:pt x="8704" y="2870"/>
                    <a:pt x="8645" y="2382"/>
                  </a:cubicBezTo>
                  <a:cubicBezTo>
                    <a:pt x="8538" y="1489"/>
                    <a:pt x="7978" y="917"/>
                    <a:pt x="7526" y="596"/>
                  </a:cubicBezTo>
                  <a:cubicBezTo>
                    <a:pt x="7026" y="239"/>
                    <a:pt x="6395" y="0"/>
                    <a:pt x="5918" y="0"/>
                  </a:cubicBezTo>
                  <a:cubicBezTo>
                    <a:pt x="5704" y="0"/>
                    <a:pt x="5502" y="48"/>
                    <a:pt x="5359" y="143"/>
                  </a:cubicBezTo>
                  <a:cubicBezTo>
                    <a:pt x="5329" y="167"/>
                    <a:pt x="5290" y="179"/>
                    <a:pt x="5252" y="179"/>
                  </a:cubicBezTo>
                  <a:cubicBezTo>
                    <a:pt x="5213" y="179"/>
                    <a:pt x="5174" y="167"/>
                    <a:pt x="5144" y="143"/>
                  </a:cubicBezTo>
                  <a:cubicBezTo>
                    <a:pt x="5002" y="48"/>
                    <a:pt x="4811" y="0"/>
                    <a:pt x="4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32" name="Google Shape;7832;p80"/>
          <p:cNvGrpSpPr/>
          <p:nvPr/>
        </p:nvGrpSpPr>
        <p:grpSpPr>
          <a:xfrm>
            <a:off x="5748295" y="1499833"/>
            <a:ext cx="323294" cy="356115"/>
            <a:chOff x="5748295" y="1499833"/>
            <a:chExt cx="323294" cy="356115"/>
          </a:xfrm>
        </p:grpSpPr>
        <p:sp>
          <p:nvSpPr>
            <p:cNvPr id="7833" name="Google Shape;7833;p80"/>
            <p:cNvSpPr/>
            <p:nvPr/>
          </p:nvSpPr>
          <p:spPr>
            <a:xfrm>
              <a:off x="5871276" y="1611474"/>
              <a:ext cx="10581" cy="16252"/>
            </a:xfrm>
            <a:custGeom>
              <a:avLst/>
              <a:gdLst/>
              <a:ahLst/>
              <a:cxnLst/>
              <a:rect l="l" t="t" r="r" b="b"/>
              <a:pathLst>
                <a:path w="334" h="513" extrusionOk="0">
                  <a:moveTo>
                    <a:pt x="167" y="1"/>
                  </a:moveTo>
                  <a:cubicBezTo>
                    <a:pt x="84" y="1"/>
                    <a:pt x="0" y="72"/>
                    <a:pt x="0" y="168"/>
                  </a:cubicBezTo>
                  <a:lnTo>
                    <a:pt x="0" y="346"/>
                  </a:lnTo>
                  <a:cubicBezTo>
                    <a:pt x="0" y="429"/>
                    <a:pt x="84" y="513"/>
                    <a:pt x="167" y="513"/>
                  </a:cubicBezTo>
                  <a:cubicBezTo>
                    <a:pt x="250" y="513"/>
                    <a:pt x="334" y="429"/>
                    <a:pt x="334" y="346"/>
                  </a:cubicBezTo>
                  <a:lnTo>
                    <a:pt x="334" y="168"/>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4" name="Google Shape;7834;p80"/>
            <p:cNvSpPr/>
            <p:nvPr/>
          </p:nvSpPr>
          <p:spPr>
            <a:xfrm>
              <a:off x="5938406" y="1611474"/>
              <a:ext cx="10233" cy="16252"/>
            </a:xfrm>
            <a:custGeom>
              <a:avLst/>
              <a:gdLst/>
              <a:ahLst/>
              <a:cxnLst/>
              <a:rect l="l" t="t" r="r" b="b"/>
              <a:pathLst>
                <a:path w="323" h="513" extrusionOk="0">
                  <a:moveTo>
                    <a:pt x="167" y="1"/>
                  </a:moveTo>
                  <a:cubicBezTo>
                    <a:pt x="72" y="1"/>
                    <a:pt x="1" y="72"/>
                    <a:pt x="1" y="168"/>
                  </a:cubicBezTo>
                  <a:lnTo>
                    <a:pt x="1" y="346"/>
                  </a:lnTo>
                  <a:cubicBezTo>
                    <a:pt x="1" y="429"/>
                    <a:pt x="72" y="513"/>
                    <a:pt x="167" y="513"/>
                  </a:cubicBezTo>
                  <a:cubicBezTo>
                    <a:pt x="251" y="513"/>
                    <a:pt x="322" y="429"/>
                    <a:pt x="322" y="346"/>
                  </a:cubicBezTo>
                  <a:lnTo>
                    <a:pt x="322" y="168"/>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5" name="Google Shape;7835;p80"/>
            <p:cNvSpPr/>
            <p:nvPr/>
          </p:nvSpPr>
          <p:spPr>
            <a:xfrm>
              <a:off x="5887116" y="1650820"/>
              <a:ext cx="45683" cy="15777"/>
            </a:xfrm>
            <a:custGeom>
              <a:avLst/>
              <a:gdLst/>
              <a:ahLst/>
              <a:cxnLst/>
              <a:rect l="l" t="t" r="r" b="b"/>
              <a:pathLst>
                <a:path w="1442" h="498" extrusionOk="0">
                  <a:moveTo>
                    <a:pt x="183" y="0"/>
                  </a:moveTo>
                  <a:cubicBezTo>
                    <a:pt x="140" y="0"/>
                    <a:pt x="96" y="15"/>
                    <a:pt x="60" y="45"/>
                  </a:cubicBezTo>
                  <a:cubicBezTo>
                    <a:pt x="0" y="104"/>
                    <a:pt x="0" y="199"/>
                    <a:pt x="60" y="283"/>
                  </a:cubicBezTo>
                  <a:cubicBezTo>
                    <a:pt x="203" y="414"/>
                    <a:pt x="441" y="497"/>
                    <a:pt x="691" y="497"/>
                  </a:cubicBezTo>
                  <a:cubicBezTo>
                    <a:pt x="965" y="497"/>
                    <a:pt x="1203" y="414"/>
                    <a:pt x="1334" y="283"/>
                  </a:cubicBezTo>
                  <a:cubicBezTo>
                    <a:pt x="1441" y="199"/>
                    <a:pt x="1441" y="104"/>
                    <a:pt x="1370" y="45"/>
                  </a:cubicBezTo>
                  <a:cubicBezTo>
                    <a:pt x="1340" y="15"/>
                    <a:pt x="1298" y="0"/>
                    <a:pt x="1255" y="0"/>
                  </a:cubicBezTo>
                  <a:cubicBezTo>
                    <a:pt x="1212" y="0"/>
                    <a:pt x="1167" y="15"/>
                    <a:pt x="1131" y="45"/>
                  </a:cubicBezTo>
                  <a:cubicBezTo>
                    <a:pt x="1072" y="104"/>
                    <a:pt x="917" y="176"/>
                    <a:pt x="715" y="176"/>
                  </a:cubicBezTo>
                  <a:cubicBezTo>
                    <a:pt x="500" y="176"/>
                    <a:pt x="358" y="104"/>
                    <a:pt x="298" y="45"/>
                  </a:cubicBezTo>
                  <a:cubicBezTo>
                    <a:pt x="268" y="15"/>
                    <a:pt x="227"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6" name="Google Shape;7836;p80"/>
            <p:cNvSpPr/>
            <p:nvPr/>
          </p:nvSpPr>
          <p:spPr>
            <a:xfrm>
              <a:off x="5748295" y="1499833"/>
              <a:ext cx="323294" cy="355355"/>
            </a:xfrm>
            <a:custGeom>
              <a:avLst/>
              <a:gdLst/>
              <a:ahLst/>
              <a:cxnLst/>
              <a:rect l="l" t="t" r="r" b="b"/>
              <a:pathLst>
                <a:path w="10205" h="11217" extrusionOk="0">
                  <a:moveTo>
                    <a:pt x="7026" y="334"/>
                  </a:moveTo>
                  <a:cubicBezTo>
                    <a:pt x="7323" y="334"/>
                    <a:pt x="7561" y="572"/>
                    <a:pt x="7561" y="870"/>
                  </a:cubicBezTo>
                  <a:lnTo>
                    <a:pt x="7561" y="3346"/>
                  </a:lnTo>
                  <a:lnTo>
                    <a:pt x="7371" y="3346"/>
                  </a:lnTo>
                  <a:cubicBezTo>
                    <a:pt x="7264" y="3346"/>
                    <a:pt x="7180" y="3251"/>
                    <a:pt x="7180" y="3156"/>
                  </a:cubicBezTo>
                  <a:lnTo>
                    <a:pt x="7180" y="2632"/>
                  </a:lnTo>
                  <a:cubicBezTo>
                    <a:pt x="7180" y="2156"/>
                    <a:pt x="6787" y="1763"/>
                    <a:pt x="6311" y="1763"/>
                  </a:cubicBezTo>
                  <a:lnTo>
                    <a:pt x="4561" y="1763"/>
                  </a:lnTo>
                  <a:cubicBezTo>
                    <a:pt x="4466" y="1763"/>
                    <a:pt x="4394" y="1846"/>
                    <a:pt x="4394" y="1929"/>
                  </a:cubicBezTo>
                  <a:cubicBezTo>
                    <a:pt x="4394" y="2025"/>
                    <a:pt x="4466" y="2096"/>
                    <a:pt x="4561" y="2096"/>
                  </a:cubicBezTo>
                  <a:lnTo>
                    <a:pt x="6311" y="2096"/>
                  </a:lnTo>
                  <a:cubicBezTo>
                    <a:pt x="6609" y="2096"/>
                    <a:pt x="6847" y="2334"/>
                    <a:pt x="6847" y="2632"/>
                  </a:cubicBezTo>
                  <a:lnTo>
                    <a:pt x="6847" y="3156"/>
                  </a:lnTo>
                  <a:cubicBezTo>
                    <a:pt x="6847" y="3441"/>
                    <a:pt x="7085" y="3680"/>
                    <a:pt x="7371" y="3680"/>
                  </a:cubicBezTo>
                  <a:lnTo>
                    <a:pt x="7633" y="3680"/>
                  </a:lnTo>
                  <a:cubicBezTo>
                    <a:pt x="7704" y="3680"/>
                    <a:pt x="7788" y="3703"/>
                    <a:pt x="7847" y="3763"/>
                  </a:cubicBezTo>
                  <a:cubicBezTo>
                    <a:pt x="7907" y="3822"/>
                    <a:pt x="7919" y="3894"/>
                    <a:pt x="7919" y="3977"/>
                  </a:cubicBezTo>
                  <a:cubicBezTo>
                    <a:pt x="7907" y="4108"/>
                    <a:pt x="7776" y="4227"/>
                    <a:pt x="7621" y="4227"/>
                  </a:cubicBezTo>
                  <a:lnTo>
                    <a:pt x="7549" y="4227"/>
                  </a:lnTo>
                  <a:lnTo>
                    <a:pt x="7549" y="4215"/>
                  </a:lnTo>
                  <a:cubicBezTo>
                    <a:pt x="7549" y="4120"/>
                    <a:pt x="7478" y="4049"/>
                    <a:pt x="7383" y="4049"/>
                  </a:cubicBezTo>
                  <a:cubicBezTo>
                    <a:pt x="7299" y="4049"/>
                    <a:pt x="7216" y="4120"/>
                    <a:pt x="7216" y="4215"/>
                  </a:cubicBezTo>
                  <a:cubicBezTo>
                    <a:pt x="7216" y="5370"/>
                    <a:pt x="6264" y="6323"/>
                    <a:pt x="5109" y="6323"/>
                  </a:cubicBezTo>
                  <a:cubicBezTo>
                    <a:pt x="5101" y="6323"/>
                    <a:pt x="5094" y="6323"/>
                    <a:pt x="5087" y="6323"/>
                  </a:cubicBezTo>
                  <a:cubicBezTo>
                    <a:pt x="3930" y="6323"/>
                    <a:pt x="2989" y="5375"/>
                    <a:pt x="2989" y="4215"/>
                  </a:cubicBezTo>
                  <a:cubicBezTo>
                    <a:pt x="2989" y="4120"/>
                    <a:pt x="2918" y="4049"/>
                    <a:pt x="2835" y="4049"/>
                  </a:cubicBezTo>
                  <a:cubicBezTo>
                    <a:pt x="2739" y="4049"/>
                    <a:pt x="2668" y="4120"/>
                    <a:pt x="2668" y="4215"/>
                  </a:cubicBezTo>
                  <a:lnTo>
                    <a:pt x="2668" y="4227"/>
                  </a:lnTo>
                  <a:lnTo>
                    <a:pt x="2561" y="4227"/>
                  </a:lnTo>
                  <a:cubicBezTo>
                    <a:pt x="2489" y="4227"/>
                    <a:pt x="2418" y="4192"/>
                    <a:pt x="2358" y="4132"/>
                  </a:cubicBezTo>
                  <a:cubicBezTo>
                    <a:pt x="2299" y="4073"/>
                    <a:pt x="2275" y="4001"/>
                    <a:pt x="2275" y="3930"/>
                  </a:cubicBezTo>
                  <a:cubicBezTo>
                    <a:pt x="2299" y="3799"/>
                    <a:pt x="2430" y="3680"/>
                    <a:pt x="2573" y="3680"/>
                  </a:cubicBezTo>
                  <a:lnTo>
                    <a:pt x="2811" y="3680"/>
                  </a:lnTo>
                  <a:cubicBezTo>
                    <a:pt x="3097" y="3680"/>
                    <a:pt x="3335" y="3441"/>
                    <a:pt x="3335" y="3156"/>
                  </a:cubicBezTo>
                  <a:lnTo>
                    <a:pt x="3335" y="2632"/>
                  </a:lnTo>
                  <a:cubicBezTo>
                    <a:pt x="3335" y="2334"/>
                    <a:pt x="3573" y="2096"/>
                    <a:pt x="3870" y="2096"/>
                  </a:cubicBezTo>
                  <a:cubicBezTo>
                    <a:pt x="3954" y="2096"/>
                    <a:pt x="4037" y="2025"/>
                    <a:pt x="4037" y="1929"/>
                  </a:cubicBezTo>
                  <a:cubicBezTo>
                    <a:pt x="4037" y="1846"/>
                    <a:pt x="3954" y="1763"/>
                    <a:pt x="3870" y="1763"/>
                  </a:cubicBezTo>
                  <a:cubicBezTo>
                    <a:pt x="3394" y="1763"/>
                    <a:pt x="3013" y="2156"/>
                    <a:pt x="3013" y="2632"/>
                  </a:cubicBezTo>
                  <a:lnTo>
                    <a:pt x="3013" y="3156"/>
                  </a:lnTo>
                  <a:cubicBezTo>
                    <a:pt x="3013" y="3251"/>
                    <a:pt x="2918" y="3346"/>
                    <a:pt x="2811" y="3346"/>
                  </a:cubicBezTo>
                  <a:lnTo>
                    <a:pt x="2620" y="3346"/>
                  </a:lnTo>
                  <a:lnTo>
                    <a:pt x="2620" y="870"/>
                  </a:lnTo>
                  <a:cubicBezTo>
                    <a:pt x="2620" y="572"/>
                    <a:pt x="2858" y="334"/>
                    <a:pt x="3156" y="334"/>
                  </a:cubicBezTo>
                  <a:close/>
                  <a:moveTo>
                    <a:pt x="6549" y="6204"/>
                  </a:moveTo>
                  <a:lnTo>
                    <a:pt x="6549" y="6632"/>
                  </a:lnTo>
                  <a:cubicBezTo>
                    <a:pt x="6549" y="6811"/>
                    <a:pt x="6621" y="6990"/>
                    <a:pt x="6764" y="7121"/>
                  </a:cubicBezTo>
                  <a:lnTo>
                    <a:pt x="7085" y="7454"/>
                  </a:lnTo>
                  <a:lnTo>
                    <a:pt x="7085" y="8085"/>
                  </a:lnTo>
                  <a:lnTo>
                    <a:pt x="7061" y="8085"/>
                  </a:lnTo>
                  <a:cubicBezTo>
                    <a:pt x="7061" y="9097"/>
                    <a:pt x="6264" y="9930"/>
                    <a:pt x="5287" y="10014"/>
                  </a:cubicBezTo>
                  <a:lnTo>
                    <a:pt x="5287" y="9835"/>
                  </a:lnTo>
                  <a:cubicBezTo>
                    <a:pt x="5287" y="9752"/>
                    <a:pt x="5204" y="9668"/>
                    <a:pt x="5121" y="9668"/>
                  </a:cubicBezTo>
                  <a:cubicBezTo>
                    <a:pt x="5037" y="9668"/>
                    <a:pt x="4954" y="9752"/>
                    <a:pt x="4954" y="9835"/>
                  </a:cubicBezTo>
                  <a:lnTo>
                    <a:pt x="4954" y="10014"/>
                  </a:lnTo>
                  <a:cubicBezTo>
                    <a:pt x="3966" y="9930"/>
                    <a:pt x="3192" y="9097"/>
                    <a:pt x="3192" y="8085"/>
                  </a:cubicBezTo>
                  <a:lnTo>
                    <a:pt x="3192" y="7442"/>
                  </a:lnTo>
                  <a:lnTo>
                    <a:pt x="3513" y="7109"/>
                  </a:lnTo>
                  <a:cubicBezTo>
                    <a:pt x="3644" y="6978"/>
                    <a:pt x="3728" y="6811"/>
                    <a:pt x="3728" y="6620"/>
                  </a:cubicBezTo>
                  <a:lnTo>
                    <a:pt x="3728" y="6204"/>
                  </a:lnTo>
                  <a:cubicBezTo>
                    <a:pt x="4120" y="6489"/>
                    <a:pt x="4621" y="6668"/>
                    <a:pt x="5132" y="6668"/>
                  </a:cubicBezTo>
                  <a:cubicBezTo>
                    <a:pt x="5668" y="6668"/>
                    <a:pt x="6145" y="6501"/>
                    <a:pt x="6549" y="6204"/>
                  </a:cubicBezTo>
                  <a:close/>
                  <a:moveTo>
                    <a:pt x="3168" y="1"/>
                  </a:moveTo>
                  <a:cubicBezTo>
                    <a:pt x="2692" y="1"/>
                    <a:pt x="2311" y="382"/>
                    <a:pt x="2311" y="858"/>
                  </a:cubicBezTo>
                  <a:lnTo>
                    <a:pt x="2311" y="3394"/>
                  </a:lnTo>
                  <a:cubicBezTo>
                    <a:pt x="2120" y="3477"/>
                    <a:pt x="1977" y="3656"/>
                    <a:pt x="1965" y="3870"/>
                  </a:cubicBezTo>
                  <a:cubicBezTo>
                    <a:pt x="1954" y="4037"/>
                    <a:pt x="2013" y="4215"/>
                    <a:pt x="2120" y="4334"/>
                  </a:cubicBezTo>
                  <a:cubicBezTo>
                    <a:pt x="2239" y="4454"/>
                    <a:pt x="2394" y="4525"/>
                    <a:pt x="2561" y="4525"/>
                  </a:cubicBezTo>
                  <a:lnTo>
                    <a:pt x="2680" y="4525"/>
                  </a:lnTo>
                  <a:cubicBezTo>
                    <a:pt x="2751" y="5049"/>
                    <a:pt x="2989" y="5525"/>
                    <a:pt x="3347" y="5894"/>
                  </a:cubicBezTo>
                  <a:lnTo>
                    <a:pt x="3347" y="6609"/>
                  </a:lnTo>
                  <a:cubicBezTo>
                    <a:pt x="3347" y="6716"/>
                    <a:pt x="3311" y="6799"/>
                    <a:pt x="3251" y="6859"/>
                  </a:cubicBezTo>
                  <a:lnTo>
                    <a:pt x="2632" y="7466"/>
                  </a:lnTo>
                  <a:cubicBezTo>
                    <a:pt x="2573" y="7525"/>
                    <a:pt x="2513" y="7561"/>
                    <a:pt x="2442" y="7573"/>
                  </a:cubicBezTo>
                  <a:lnTo>
                    <a:pt x="1299" y="7787"/>
                  </a:lnTo>
                  <a:cubicBezTo>
                    <a:pt x="549" y="7918"/>
                    <a:pt x="1" y="8573"/>
                    <a:pt x="1" y="9335"/>
                  </a:cubicBezTo>
                  <a:lnTo>
                    <a:pt x="1" y="11038"/>
                  </a:lnTo>
                  <a:cubicBezTo>
                    <a:pt x="1" y="11133"/>
                    <a:pt x="72" y="11204"/>
                    <a:pt x="168" y="11204"/>
                  </a:cubicBezTo>
                  <a:cubicBezTo>
                    <a:pt x="251" y="11204"/>
                    <a:pt x="334" y="11133"/>
                    <a:pt x="334" y="11038"/>
                  </a:cubicBezTo>
                  <a:lnTo>
                    <a:pt x="334" y="9335"/>
                  </a:lnTo>
                  <a:cubicBezTo>
                    <a:pt x="334" y="8740"/>
                    <a:pt x="763" y="8216"/>
                    <a:pt x="1358" y="8109"/>
                  </a:cubicBezTo>
                  <a:lnTo>
                    <a:pt x="2120" y="7978"/>
                  </a:lnTo>
                  <a:lnTo>
                    <a:pt x="2120" y="11061"/>
                  </a:lnTo>
                  <a:cubicBezTo>
                    <a:pt x="2120" y="11145"/>
                    <a:pt x="2192" y="11216"/>
                    <a:pt x="2275" y="11216"/>
                  </a:cubicBezTo>
                  <a:cubicBezTo>
                    <a:pt x="2370" y="11216"/>
                    <a:pt x="2442" y="11145"/>
                    <a:pt x="2442" y="11061"/>
                  </a:cubicBezTo>
                  <a:lnTo>
                    <a:pt x="2442" y="7918"/>
                  </a:lnTo>
                  <a:lnTo>
                    <a:pt x="2501" y="7894"/>
                  </a:lnTo>
                  <a:cubicBezTo>
                    <a:pt x="2620" y="7883"/>
                    <a:pt x="2727" y="7823"/>
                    <a:pt x="2835" y="7752"/>
                  </a:cubicBezTo>
                  <a:lnTo>
                    <a:pt x="2835" y="8061"/>
                  </a:lnTo>
                  <a:cubicBezTo>
                    <a:pt x="2835" y="9311"/>
                    <a:pt x="3847" y="10347"/>
                    <a:pt x="5109" y="10347"/>
                  </a:cubicBezTo>
                  <a:cubicBezTo>
                    <a:pt x="6359" y="10347"/>
                    <a:pt x="7383" y="9335"/>
                    <a:pt x="7383" y="8061"/>
                  </a:cubicBezTo>
                  <a:lnTo>
                    <a:pt x="7383" y="7752"/>
                  </a:lnTo>
                  <a:cubicBezTo>
                    <a:pt x="7478" y="7823"/>
                    <a:pt x="7597" y="7883"/>
                    <a:pt x="7716" y="7894"/>
                  </a:cubicBezTo>
                  <a:lnTo>
                    <a:pt x="7776" y="7918"/>
                  </a:lnTo>
                  <a:lnTo>
                    <a:pt x="7776" y="8240"/>
                  </a:lnTo>
                  <a:cubicBezTo>
                    <a:pt x="7776" y="8335"/>
                    <a:pt x="7847" y="8406"/>
                    <a:pt x="7930" y="8406"/>
                  </a:cubicBezTo>
                  <a:cubicBezTo>
                    <a:pt x="8026" y="8406"/>
                    <a:pt x="8097" y="8335"/>
                    <a:pt x="8097" y="8240"/>
                  </a:cubicBezTo>
                  <a:lnTo>
                    <a:pt x="8097" y="7978"/>
                  </a:lnTo>
                  <a:lnTo>
                    <a:pt x="8859" y="8109"/>
                  </a:lnTo>
                  <a:cubicBezTo>
                    <a:pt x="9454" y="8216"/>
                    <a:pt x="9883" y="8728"/>
                    <a:pt x="9883" y="9323"/>
                  </a:cubicBezTo>
                  <a:lnTo>
                    <a:pt x="9883" y="11038"/>
                  </a:lnTo>
                  <a:cubicBezTo>
                    <a:pt x="9883" y="11133"/>
                    <a:pt x="9955" y="11204"/>
                    <a:pt x="10050" y="11204"/>
                  </a:cubicBezTo>
                  <a:cubicBezTo>
                    <a:pt x="10133" y="11204"/>
                    <a:pt x="10205" y="11133"/>
                    <a:pt x="10205" y="11038"/>
                  </a:cubicBezTo>
                  <a:lnTo>
                    <a:pt x="10205" y="9323"/>
                  </a:lnTo>
                  <a:cubicBezTo>
                    <a:pt x="10181" y="8585"/>
                    <a:pt x="9645" y="7930"/>
                    <a:pt x="8907" y="7799"/>
                  </a:cubicBezTo>
                  <a:lnTo>
                    <a:pt x="7752" y="7585"/>
                  </a:lnTo>
                  <a:cubicBezTo>
                    <a:pt x="7680" y="7573"/>
                    <a:pt x="7621" y="7549"/>
                    <a:pt x="7561" y="7490"/>
                  </a:cubicBezTo>
                  <a:lnTo>
                    <a:pt x="6954" y="6870"/>
                  </a:lnTo>
                  <a:cubicBezTo>
                    <a:pt x="6883" y="6799"/>
                    <a:pt x="6847" y="6716"/>
                    <a:pt x="6847" y="6620"/>
                  </a:cubicBezTo>
                  <a:lnTo>
                    <a:pt x="6847" y="5906"/>
                  </a:lnTo>
                  <a:cubicBezTo>
                    <a:pt x="7204" y="5549"/>
                    <a:pt x="7442" y="5073"/>
                    <a:pt x="7514" y="4537"/>
                  </a:cubicBezTo>
                  <a:lnTo>
                    <a:pt x="7621" y="4537"/>
                  </a:lnTo>
                  <a:cubicBezTo>
                    <a:pt x="7954" y="4537"/>
                    <a:pt x="8216" y="4299"/>
                    <a:pt x="8252" y="4001"/>
                  </a:cubicBezTo>
                  <a:cubicBezTo>
                    <a:pt x="8264" y="3834"/>
                    <a:pt x="8204" y="3656"/>
                    <a:pt x="8097" y="3537"/>
                  </a:cubicBezTo>
                  <a:cubicBezTo>
                    <a:pt x="8038" y="3477"/>
                    <a:pt x="7978" y="3441"/>
                    <a:pt x="7907" y="3394"/>
                  </a:cubicBezTo>
                  <a:lnTo>
                    <a:pt x="7907" y="858"/>
                  </a:lnTo>
                  <a:cubicBezTo>
                    <a:pt x="7907" y="382"/>
                    <a:pt x="7514" y="1"/>
                    <a:pt x="7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7" name="Google Shape;7837;p80"/>
            <p:cNvSpPr/>
            <p:nvPr/>
          </p:nvSpPr>
          <p:spPr>
            <a:xfrm>
              <a:off x="5865225" y="1594842"/>
              <a:ext cx="22683" cy="12894"/>
            </a:xfrm>
            <a:custGeom>
              <a:avLst/>
              <a:gdLst/>
              <a:ahLst/>
              <a:cxnLst/>
              <a:rect l="l" t="t" r="r" b="b"/>
              <a:pathLst>
                <a:path w="716" h="407" extrusionOk="0">
                  <a:moveTo>
                    <a:pt x="191" y="0"/>
                  </a:moveTo>
                  <a:cubicBezTo>
                    <a:pt x="104" y="0"/>
                    <a:pt x="24" y="58"/>
                    <a:pt x="13" y="145"/>
                  </a:cubicBezTo>
                  <a:cubicBezTo>
                    <a:pt x="1" y="228"/>
                    <a:pt x="60" y="323"/>
                    <a:pt x="156" y="335"/>
                  </a:cubicBezTo>
                  <a:lnTo>
                    <a:pt x="513" y="407"/>
                  </a:lnTo>
                  <a:lnTo>
                    <a:pt x="537" y="407"/>
                  </a:lnTo>
                  <a:cubicBezTo>
                    <a:pt x="608" y="407"/>
                    <a:pt x="691" y="347"/>
                    <a:pt x="703" y="276"/>
                  </a:cubicBezTo>
                  <a:cubicBezTo>
                    <a:pt x="715" y="181"/>
                    <a:pt x="656" y="97"/>
                    <a:pt x="572" y="85"/>
                  </a:cubicBezTo>
                  <a:lnTo>
                    <a:pt x="215" y="2"/>
                  </a:lnTo>
                  <a:cubicBezTo>
                    <a:pt x="207" y="1"/>
                    <a:pt x="199"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8" name="Google Shape;7838;p80"/>
            <p:cNvSpPr/>
            <p:nvPr/>
          </p:nvSpPr>
          <p:spPr>
            <a:xfrm>
              <a:off x="5931627" y="1594462"/>
              <a:ext cx="23412" cy="12894"/>
            </a:xfrm>
            <a:custGeom>
              <a:avLst/>
              <a:gdLst/>
              <a:ahLst/>
              <a:cxnLst/>
              <a:rect l="l" t="t" r="r" b="b"/>
              <a:pathLst>
                <a:path w="739" h="407" extrusionOk="0">
                  <a:moveTo>
                    <a:pt x="534" y="1"/>
                  </a:moveTo>
                  <a:cubicBezTo>
                    <a:pt x="527" y="1"/>
                    <a:pt x="519" y="1"/>
                    <a:pt x="512" y="2"/>
                  </a:cubicBezTo>
                  <a:lnTo>
                    <a:pt x="155" y="73"/>
                  </a:lnTo>
                  <a:cubicBezTo>
                    <a:pt x="60" y="97"/>
                    <a:pt x="0" y="181"/>
                    <a:pt x="12" y="276"/>
                  </a:cubicBezTo>
                  <a:cubicBezTo>
                    <a:pt x="36" y="347"/>
                    <a:pt x="107" y="407"/>
                    <a:pt x="179" y="407"/>
                  </a:cubicBezTo>
                  <a:lnTo>
                    <a:pt x="215" y="407"/>
                  </a:lnTo>
                  <a:lnTo>
                    <a:pt x="572" y="335"/>
                  </a:lnTo>
                  <a:cubicBezTo>
                    <a:pt x="679" y="312"/>
                    <a:pt x="739" y="228"/>
                    <a:pt x="703" y="133"/>
                  </a:cubicBezTo>
                  <a:cubicBezTo>
                    <a:pt x="692" y="57"/>
                    <a:pt x="611" y="1"/>
                    <a:pt x="5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9" name="Google Shape;7839;p80"/>
            <p:cNvSpPr/>
            <p:nvPr/>
          </p:nvSpPr>
          <p:spPr>
            <a:xfrm>
              <a:off x="5993846" y="1778586"/>
              <a:ext cx="10613" cy="77363"/>
            </a:xfrm>
            <a:custGeom>
              <a:avLst/>
              <a:gdLst/>
              <a:ahLst/>
              <a:cxnLst/>
              <a:rect l="l" t="t" r="r" b="b"/>
              <a:pathLst>
                <a:path w="335" h="2442" extrusionOk="0">
                  <a:moveTo>
                    <a:pt x="168" y="0"/>
                  </a:moveTo>
                  <a:cubicBezTo>
                    <a:pt x="84" y="0"/>
                    <a:pt x="1" y="72"/>
                    <a:pt x="1" y="155"/>
                  </a:cubicBezTo>
                  <a:lnTo>
                    <a:pt x="1" y="2274"/>
                  </a:lnTo>
                  <a:cubicBezTo>
                    <a:pt x="1" y="2358"/>
                    <a:pt x="84" y="2441"/>
                    <a:pt x="168" y="2441"/>
                  </a:cubicBezTo>
                  <a:cubicBezTo>
                    <a:pt x="251" y="2441"/>
                    <a:pt x="334" y="2358"/>
                    <a:pt x="334" y="2274"/>
                  </a:cubicBezTo>
                  <a:lnTo>
                    <a:pt x="334" y="155"/>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40" name="Google Shape;7840;p80"/>
          <p:cNvGrpSpPr/>
          <p:nvPr/>
        </p:nvGrpSpPr>
        <p:grpSpPr>
          <a:xfrm>
            <a:off x="8047661" y="1501037"/>
            <a:ext cx="278404" cy="355260"/>
            <a:chOff x="8047661" y="1501037"/>
            <a:chExt cx="278404" cy="355260"/>
          </a:xfrm>
        </p:grpSpPr>
        <p:sp>
          <p:nvSpPr>
            <p:cNvPr id="7841" name="Google Shape;7841;p80"/>
            <p:cNvSpPr/>
            <p:nvPr/>
          </p:nvSpPr>
          <p:spPr>
            <a:xfrm>
              <a:off x="8147611" y="1622815"/>
              <a:ext cx="10581" cy="16220"/>
            </a:xfrm>
            <a:custGeom>
              <a:avLst/>
              <a:gdLst/>
              <a:ahLst/>
              <a:cxnLst/>
              <a:rect l="l" t="t" r="r" b="b"/>
              <a:pathLst>
                <a:path w="334" h="512" extrusionOk="0">
                  <a:moveTo>
                    <a:pt x="167" y="0"/>
                  </a:moveTo>
                  <a:cubicBezTo>
                    <a:pt x="84" y="0"/>
                    <a:pt x="1" y="71"/>
                    <a:pt x="1" y="167"/>
                  </a:cubicBezTo>
                  <a:lnTo>
                    <a:pt x="1" y="345"/>
                  </a:lnTo>
                  <a:cubicBezTo>
                    <a:pt x="1" y="429"/>
                    <a:pt x="84" y="512"/>
                    <a:pt x="167" y="512"/>
                  </a:cubicBezTo>
                  <a:cubicBezTo>
                    <a:pt x="251" y="512"/>
                    <a:pt x="334" y="429"/>
                    <a:pt x="334" y="345"/>
                  </a:cubicBezTo>
                  <a:lnTo>
                    <a:pt x="334" y="167"/>
                  </a:lnTo>
                  <a:cubicBezTo>
                    <a:pt x="334"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2" name="Google Shape;7842;p80"/>
            <p:cNvSpPr/>
            <p:nvPr/>
          </p:nvSpPr>
          <p:spPr>
            <a:xfrm>
              <a:off x="8214741" y="1622815"/>
              <a:ext cx="10233" cy="16220"/>
            </a:xfrm>
            <a:custGeom>
              <a:avLst/>
              <a:gdLst/>
              <a:ahLst/>
              <a:cxnLst/>
              <a:rect l="l" t="t" r="r" b="b"/>
              <a:pathLst>
                <a:path w="323" h="512" extrusionOk="0">
                  <a:moveTo>
                    <a:pt x="168" y="0"/>
                  </a:moveTo>
                  <a:cubicBezTo>
                    <a:pt x="72" y="0"/>
                    <a:pt x="1" y="71"/>
                    <a:pt x="1" y="167"/>
                  </a:cubicBezTo>
                  <a:lnTo>
                    <a:pt x="1" y="345"/>
                  </a:lnTo>
                  <a:cubicBezTo>
                    <a:pt x="1" y="429"/>
                    <a:pt x="72" y="512"/>
                    <a:pt x="168" y="512"/>
                  </a:cubicBezTo>
                  <a:cubicBezTo>
                    <a:pt x="251" y="512"/>
                    <a:pt x="322" y="429"/>
                    <a:pt x="322" y="345"/>
                  </a:cubicBezTo>
                  <a:lnTo>
                    <a:pt x="322" y="167"/>
                  </a:lnTo>
                  <a:cubicBezTo>
                    <a:pt x="322" y="71"/>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3" name="Google Shape;7843;p80"/>
            <p:cNvSpPr/>
            <p:nvPr/>
          </p:nvSpPr>
          <p:spPr>
            <a:xfrm>
              <a:off x="8163451" y="1661370"/>
              <a:ext cx="45302" cy="16157"/>
            </a:xfrm>
            <a:custGeom>
              <a:avLst/>
              <a:gdLst/>
              <a:ahLst/>
              <a:cxnLst/>
              <a:rect l="l" t="t" r="r" b="b"/>
              <a:pathLst>
                <a:path w="1430" h="510" extrusionOk="0">
                  <a:moveTo>
                    <a:pt x="184" y="0"/>
                  </a:moveTo>
                  <a:cubicBezTo>
                    <a:pt x="141" y="0"/>
                    <a:pt x="96" y="15"/>
                    <a:pt x="60" y="45"/>
                  </a:cubicBezTo>
                  <a:cubicBezTo>
                    <a:pt x="1" y="105"/>
                    <a:pt x="1" y="212"/>
                    <a:pt x="60" y="283"/>
                  </a:cubicBezTo>
                  <a:cubicBezTo>
                    <a:pt x="203" y="426"/>
                    <a:pt x="441" y="509"/>
                    <a:pt x="691" y="509"/>
                  </a:cubicBezTo>
                  <a:cubicBezTo>
                    <a:pt x="965" y="509"/>
                    <a:pt x="1203" y="426"/>
                    <a:pt x="1334" y="283"/>
                  </a:cubicBezTo>
                  <a:cubicBezTo>
                    <a:pt x="1429" y="224"/>
                    <a:pt x="1429" y="128"/>
                    <a:pt x="1370" y="45"/>
                  </a:cubicBezTo>
                  <a:cubicBezTo>
                    <a:pt x="1340" y="15"/>
                    <a:pt x="1298" y="0"/>
                    <a:pt x="1255" y="0"/>
                  </a:cubicBezTo>
                  <a:cubicBezTo>
                    <a:pt x="1212" y="0"/>
                    <a:pt x="1167" y="15"/>
                    <a:pt x="1132" y="45"/>
                  </a:cubicBezTo>
                  <a:cubicBezTo>
                    <a:pt x="1072" y="105"/>
                    <a:pt x="917" y="188"/>
                    <a:pt x="715" y="188"/>
                  </a:cubicBezTo>
                  <a:cubicBezTo>
                    <a:pt x="501" y="188"/>
                    <a:pt x="358" y="105"/>
                    <a:pt x="298" y="45"/>
                  </a:cubicBezTo>
                  <a:cubicBezTo>
                    <a:pt x="269"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4" name="Google Shape;7844;p80"/>
            <p:cNvSpPr/>
            <p:nvPr/>
          </p:nvSpPr>
          <p:spPr>
            <a:xfrm>
              <a:off x="8047661" y="1501037"/>
              <a:ext cx="278404" cy="355260"/>
            </a:xfrm>
            <a:custGeom>
              <a:avLst/>
              <a:gdLst/>
              <a:ahLst/>
              <a:cxnLst/>
              <a:rect l="l" t="t" r="r" b="b"/>
              <a:pathLst>
                <a:path w="8788" h="11214" extrusionOk="0">
                  <a:moveTo>
                    <a:pt x="5358" y="344"/>
                  </a:moveTo>
                  <a:lnTo>
                    <a:pt x="5823" y="808"/>
                  </a:lnTo>
                  <a:cubicBezTo>
                    <a:pt x="5858" y="844"/>
                    <a:pt x="5894" y="856"/>
                    <a:pt x="5942" y="856"/>
                  </a:cubicBezTo>
                  <a:lnTo>
                    <a:pt x="6751" y="856"/>
                  </a:lnTo>
                  <a:lnTo>
                    <a:pt x="6477" y="1510"/>
                  </a:lnTo>
                  <a:cubicBezTo>
                    <a:pt x="6465" y="1558"/>
                    <a:pt x="6465" y="1618"/>
                    <a:pt x="6489" y="1653"/>
                  </a:cubicBezTo>
                  <a:cubicBezTo>
                    <a:pt x="6525" y="1701"/>
                    <a:pt x="6573" y="1737"/>
                    <a:pt x="6632" y="1737"/>
                  </a:cubicBezTo>
                  <a:lnTo>
                    <a:pt x="7287" y="1737"/>
                  </a:lnTo>
                  <a:lnTo>
                    <a:pt x="7001" y="2570"/>
                  </a:lnTo>
                  <a:cubicBezTo>
                    <a:pt x="6989" y="2630"/>
                    <a:pt x="7001" y="2689"/>
                    <a:pt x="7049" y="2725"/>
                  </a:cubicBezTo>
                  <a:lnTo>
                    <a:pt x="7311" y="2999"/>
                  </a:lnTo>
                  <a:lnTo>
                    <a:pt x="7025" y="3677"/>
                  </a:lnTo>
                  <a:cubicBezTo>
                    <a:pt x="6989" y="3665"/>
                    <a:pt x="6942" y="3665"/>
                    <a:pt x="6882" y="3665"/>
                  </a:cubicBezTo>
                  <a:lnTo>
                    <a:pt x="6608" y="3665"/>
                  </a:lnTo>
                  <a:cubicBezTo>
                    <a:pt x="6513" y="3665"/>
                    <a:pt x="6418" y="3582"/>
                    <a:pt x="6418" y="3475"/>
                  </a:cubicBezTo>
                  <a:lnTo>
                    <a:pt x="6418" y="3118"/>
                  </a:lnTo>
                  <a:cubicBezTo>
                    <a:pt x="6418" y="3058"/>
                    <a:pt x="6394" y="3011"/>
                    <a:pt x="6346" y="2987"/>
                  </a:cubicBezTo>
                  <a:lnTo>
                    <a:pt x="5287" y="2284"/>
                  </a:lnTo>
                  <a:cubicBezTo>
                    <a:pt x="5261" y="2265"/>
                    <a:pt x="5227" y="2256"/>
                    <a:pt x="5194" y="2256"/>
                  </a:cubicBezTo>
                  <a:cubicBezTo>
                    <a:pt x="5168" y="2256"/>
                    <a:pt x="5141" y="2262"/>
                    <a:pt x="5120" y="2272"/>
                  </a:cubicBezTo>
                  <a:cubicBezTo>
                    <a:pt x="5061" y="2296"/>
                    <a:pt x="5037" y="2356"/>
                    <a:pt x="5037" y="2415"/>
                  </a:cubicBezTo>
                  <a:lnTo>
                    <a:pt x="5037" y="2832"/>
                  </a:lnTo>
                  <a:lnTo>
                    <a:pt x="4049" y="2272"/>
                  </a:lnTo>
                  <a:cubicBezTo>
                    <a:pt x="4022" y="2255"/>
                    <a:pt x="3994" y="2247"/>
                    <a:pt x="3967" y="2247"/>
                  </a:cubicBezTo>
                  <a:cubicBezTo>
                    <a:pt x="3919" y="2247"/>
                    <a:pt x="3872" y="2270"/>
                    <a:pt x="3834" y="2308"/>
                  </a:cubicBezTo>
                  <a:lnTo>
                    <a:pt x="3560" y="2725"/>
                  </a:lnTo>
                  <a:lnTo>
                    <a:pt x="3156" y="2534"/>
                  </a:lnTo>
                  <a:cubicBezTo>
                    <a:pt x="3132" y="2521"/>
                    <a:pt x="3108" y="2515"/>
                    <a:pt x="3084" y="2515"/>
                  </a:cubicBezTo>
                  <a:cubicBezTo>
                    <a:pt x="3024" y="2515"/>
                    <a:pt x="2967" y="2554"/>
                    <a:pt x="2941" y="2606"/>
                  </a:cubicBezTo>
                  <a:cubicBezTo>
                    <a:pt x="2894" y="2701"/>
                    <a:pt x="2941" y="2784"/>
                    <a:pt x="3013" y="2832"/>
                  </a:cubicBezTo>
                  <a:lnTo>
                    <a:pt x="3537" y="3082"/>
                  </a:lnTo>
                  <a:cubicBezTo>
                    <a:pt x="3561" y="3094"/>
                    <a:pt x="3587" y="3101"/>
                    <a:pt x="3613" y="3101"/>
                  </a:cubicBezTo>
                  <a:cubicBezTo>
                    <a:pt x="3661" y="3101"/>
                    <a:pt x="3708" y="3077"/>
                    <a:pt x="3739" y="3022"/>
                  </a:cubicBezTo>
                  <a:lnTo>
                    <a:pt x="4013" y="2630"/>
                  </a:lnTo>
                  <a:lnTo>
                    <a:pt x="5108" y="3249"/>
                  </a:lnTo>
                  <a:cubicBezTo>
                    <a:pt x="5132" y="3267"/>
                    <a:pt x="5162" y="3275"/>
                    <a:pt x="5192" y="3275"/>
                  </a:cubicBezTo>
                  <a:cubicBezTo>
                    <a:pt x="5221" y="3275"/>
                    <a:pt x="5251" y="3267"/>
                    <a:pt x="5275" y="3249"/>
                  </a:cubicBezTo>
                  <a:cubicBezTo>
                    <a:pt x="5322" y="3225"/>
                    <a:pt x="5346" y="3165"/>
                    <a:pt x="5346" y="3106"/>
                  </a:cubicBezTo>
                  <a:lnTo>
                    <a:pt x="5346" y="2701"/>
                  </a:lnTo>
                  <a:lnTo>
                    <a:pt x="6073" y="3177"/>
                  </a:lnTo>
                  <a:lnTo>
                    <a:pt x="6073" y="3439"/>
                  </a:lnTo>
                  <a:cubicBezTo>
                    <a:pt x="6073" y="3725"/>
                    <a:pt x="6311" y="3963"/>
                    <a:pt x="6596" y="3963"/>
                  </a:cubicBezTo>
                  <a:lnTo>
                    <a:pt x="6870" y="3963"/>
                  </a:lnTo>
                  <a:cubicBezTo>
                    <a:pt x="6942" y="3963"/>
                    <a:pt x="7013" y="3999"/>
                    <a:pt x="7073" y="4058"/>
                  </a:cubicBezTo>
                  <a:cubicBezTo>
                    <a:pt x="7132" y="4118"/>
                    <a:pt x="7144" y="4189"/>
                    <a:pt x="7144" y="4261"/>
                  </a:cubicBezTo>
                  <a:cubicBezTo>
                    <a:pt x="7132" y="4392"/>
                    <a:pt x="7001" y="4511"/>
                    <a:pt x="6846" y="4511"/>
                  </a:cubicBezTo>
                  <a:lnTo>
                    <a:pt x="6775" y="4511"/>
                  </a:lnTo>
                  <a:lnTo>
                    <a:pt x="6775" y="4499"/>
                  </a:lnTo>
                  <a:cubicBezTo>
                    <a:pt x="6775" y="4416"/>
                    <a:pt x="6704" y="4332"/>
                    <a:pt x="6608" y="4332"/>
                  </a:cubicBezTo>
                  <a:cubicBezTo>
                    <a:pt x="6525" y="4332"/>
                    <a:pt x="6454" y="4416"/>
                    <a:pt x="6454" y="4499"/>
                  </a:cubicBezTo>
                  <a:cubicBezTo>
                    <a:pt x="6454" y="5666"/>
                    <a:pt x="5501" y="6618"/>
                    <a:pt x="4334" y="6618"/>
                  </a:cubicBezTo>
                  <a:cubicBezTo>
                    <a:pt x="4320" y="6618"/>
                    <a:pt x="4306" y="6619"/>
                    <a:pt x="4292" y="6619"/>
                  </a:cubicBezTo>
                  <a:cubicBezTo>
                    <a:pt x="3180" y="6619"/>
                    <a:pt x="2263" y="5687"/>
                    <a:pt x="2263" y="4535"/>
                  </a:cubicBezTo>
                  <a:cubicBezTo>
                    <a:pt x="2263" y="4439"/>
                    <a:pt x="2191" y="4368"/>
                    <a:pt x="2108" y="4368"/>
                  </a:cubicBezTo>
                  <a:cubicBezTo>
                    <a:pt x="2013" y="4368"/>
                    <a:pt x="1941" y="4439"/>
                    <a:pt x="1941" y="4535"/>
                  </a:cubicBezTo>
                  <a:lnTo>
                    <a:pt x="1941" y="4546"/>
                  </a:lnTo>
                  <a:lnTo>
                    <a:pt x="1834" y="4546"/>
                  </a:lnTo>
                  <a:cubicBezTo>
                    <a:pt x="1763" y="4546"/>
                    <a:pt x="1691" y="4511"/>
                    <a:pt x="1632" y="4451"/>
                  </a:cubicBezTo>
                  <a:cubicBezTo>
                    <a:pt x="1572" y="4392"/>
                    <a:pt x="1548" y="4320"/>
                    <a:pt x="1548" y="4249"/>
                  </a:cubicBezTo>
                  <a:cubicBezTo>
                    <a:pt x="1572" y="4118"/>
                    <a:pt x="1703" y="3999"/>
                    <a:pt x="1846" y="3999"/>
                  </a:cubicBezTo>
                  <a:lnTo>
                    <a:pt x="2084" y="3999"/>
                  </a:lnTo>
                  <a:cubicBezTo>
                    <a:pt x="2370" y="3999"/>
                    <a:pt x="2608" y="3761"/>
                    <a:pt x="2608" y="3475"/>
                  </a:cubicBezTo>
                  <a:lnTo>
                    <a:pt x="2608" y="2415"/>
                  </a:lnTo>
                  <a:cubicBezTo>
                    <a:pt x="2608" y="2332"/>
                    <a:pt x="2536" y="2249"/>
                    <a:pt x="2441" y="2249"/>
                  </a:cubicBezTo>
                  <a:cubicBezTo>
                    <a:pt x="2358" y="2249"/>
                    <a:pt x="2286" y="2332"/>
                    <a:pt x="2286" y="2415"/>
                  </a:cubicBezTo>
                  <a:lnTo>
                    <a:pt x="2286" y="3475"/>
                  </a:lnTo>
                  <a:cubicBezTo>
                    <a:pt x="2286" y="3582"/>
                    <a:pt x="2191" y="3665"/>
                    <a:pt x="2084" y="3665"/>
                  </a:cubicBezTo>
                  <a:lnTo>
                    <a:pt x="1846" y="3665"/>
                  </a:lnTo>
                  <a:cubicBezTo>
                    <a:pt x="1786" y="3665"/>
                    <a:pt x="1727" y="3677"/>
                    <a:pt x="1691" y="3701"/>
                  </a:cubicBezTo>
                  <a:lnTo>
                    <a:pt x="1405" y="2999"/>
                  </a:lnTo>
                  <a:lnTo>
                    <a:pt x="1667" y="2725"/>
                  </a:lnTo>
                  <a:cubicBezTo>
                    <a:pt x="1715" y="2689"/>
                    <a:pt x="1727" y="2630"/>
                    <a:pt x="1715" y="2570"/>
                  </a:cubicBezTo>
                  <a:lnTo>
                    <a:pt x="1429" y="1737"/>
                  </a:lnTo>
                  <a:lnTo>
                    <a:pt x="1905" y="1737"/>
                  </a:lnTo>
                  <a:cubicBezTo>
                    <a:pt x="2001" y="1737"/>
                    <a:pt x="2072" y="1653"/>
                    <a:pt x="2072" y="1570"/>
                  </a:cubicBezTo>
                  <a:lnTo>
                    <a:pt x="2072" y="856"/>
                  </a:lnTo>
                  <a:lnTo>
                    <a:pt x="2786" y="856"/>
                  </a:lnTo>
                  <a:cubicBezTo>
                    <a:pt x="2822" y="856"/>
                    <a:pt x="2858" y="832"/>
                    <a:pt x="2894" y="820"/>
                  </a:cubicBezTo>
                  <a:lnTo>
                    <a:pt x="3537" y="344"/>
                  </a:lnTo>
                  <a:lnTo>
                    <a:pt x="4156" y="510"/>
                  </a:lnTo>
                  <a:lnTo>
                    <a:pt x="4215" y="510"/>
                  </a:lnTo>
                  <a:lnTo>
                    <a:pt x="5358" y="344"/>
                  </a:lnTo>
                  <a:close/>
                  <a:moveTo>
                    <a:pt x="2882" y="7225"/>
                  </a:moveTo>
                  <a:lnTo>
                    <a:pt x="4096" y="7892"/>
                  </a:lnTo>
                  <a:lnTo>
                    <a:pt x="3203" y="8654"/>
                  </a:lnTo>
                  <a:lnTo>
                    <a:pt x="3191" y="8654"/>
                  </a:lnTo>
                  <a:lnTo>
                    <a:pt x="2644" y="7690"/>
                  </a:lnTo>
                  <a:lnTo>
                    <a:pt x="2858" y="7225"/>
                  </a:lnTo>
                  <a:close/>
                  <a:moveTo>
                    <a:pt x="5442" y="6737"/>
                  </a:moveTo>
                  <a:lnTo>
                    <a:pt x="5442" y="7094"/>
                  </a:lnTo>
                  <a:lnTo>
                    <a:pt x="5239" y="7190"/>
                  </a:lnTo>
                  <a:cubicBezTo>
                    <a:pt x="5168" y="7237"/>
                    <a:pt x="5144" y="7344"/>
                    <a:pt x="5180" y="7416"/>
                  </a:cubicBezTo>
                  <a:cubicBezTo>
                    <a:pt x="5212" y="7465"/>
                    <a:pt x="5273" y="7497"/>
                    <a:pt x="5331" y="7497"/>
                  </a:cubicBezTo>
                  <a:cubicBezTo>
                    <a:pt x="5357" y="7497"/>
                    <a:pt x="5383" y="7490"/>
                    <a:pt x="5406" y="7475"/>
                  </a:cubicBezTo>
                  <a:lnTo>
                    <a:pt x="5882" y="7213"/>
                  </a:lnTo>
                  <a:lnTo>
                    <a:pt x="5894" y="7213"/>
                  </a:lnTo>
                  <a:lnTo>
                    <a:pt x="6120" y="7666"/>
                  </a:lnTo>
                  <a:lnTo>
                    <a:pt x="5573" y="8654"/>
                  </a:lnTo>
                  <a:lnTo>
                    <a:pt x="5561" y="8654"/>
                  </a:lnTo>
                  <a:lnTo>
                    <a:pt x="4668" y="7892"/>
                  </a:lnTo>
                  <a:lnTo>
                    <a:pt x="4811" y="7821"/>
                  </a:lnTo>
                  <a:cubicBezTo>
                    <a:pt x="4882" y="7773"/>
                    <a:pt x="4918" y="7666"/>
                    <a:pt x="4870" y="7594"/>
                  </a:cubicBezTo>
                  <a:cubicBezTo>
                    <a:pt x="4837" y="7545"/>
                    <a:pt x="4782" y="7513"/>
                    <a:pt x="4724" y="7513"/>
                  </a:cubicBezTo>
                  <a:cubicBezTo>
                    <a:pt x="4697" y="7513"/>
                    <a:pt x="4670" y="7520"/>
                    <a:pt x="4644" y="7535"/>
                  </a:cubicBezTo>
                  <a:lnTo>
                    <a:pt x="4382" y="7690"/>
                  </a:lnTo>
                  <a:lnTo>
                    <a:pt x="3310" y="7094"/>
                  </a:lnTo>
                  <a:lnTo>
                    <a:pt x="3310" y="6737"/>
                  </a:lnTo>
                  <a:cubicBezTo>
                    <a:pt x="3632" y="6892"/>
                    <a:pt x="3989" y="6975"/>
                    <a:pt x="4382" y="6975"/>
                  </a:cubicBezTo>
                  <a:cubicBezTo>
                    <a:pt x="4763" y="6975"/>
                    <a:pt x="5120" y="6880"/>
                    <a:pt x="5442" y="6737"/>
                  </a:cubicBezTo>
                  <a:close/>
                  <a:moveTo>
                    <a:pt x="4382" y="8071"/>
                  </a:moveTo>
                  <a:lnTo>
                    <a:pt x="4572" y="8237"/>
                  </a:lnTo>
                  <a:lnTo>
                    <a:pt x="4560" y="9630"/>
                  </a:lnTo>
                  <a:lnTo>
                    <a:pt x="4203" y="9630"/>
                  </a:lnTo>
                  <a:cubicBezTo>
                    <a:pt x="4203" y="9630"/>
                    <a:pt x="4191" y="9630"/>
                    <a:pt x="4191" y="9619"/>
                  </a:cubicBezTo>
                  <a:lnTo>
                    <a:pt x="4191" y="8237"/>
                  </a:lnTo>
                  <a:lnTo>
                    <a:pt x="4382" y="8071"/>
                  </a:lnTo>
                  <a:close/>
                  <a:moveTo>
                    <a:pt x="453" y="8726"/>
                  </a:moveTo>
                  <a:lnTo>
                    <a:pt x="1393" y="9535"/>
                  </a:lnTo>
                  <a:cubicBezTo>
                    <a:pt x="1512" y="9630"/>
                    <a:pt x="1584" y="9785"/>
                    <a:pt x="1584" y="9928"/>
                  </a:cubicBezTo>
                  <a:lnTo>
                    <a:pt x="1584" y="10107"/>
                  </a:lnTo>
                  <a:lnTo>
                    <a:pt x="334" y="9833"/>
                  </a:lnTo>
                  <a:lnTo>
                    <a:pt x="334" y="9178"/>
                  </a:lnTo>
                  <a:cubicBezTo>
                    <a:pt x="334" y="9011"/>
                    <a:pt x="369" y="8857"/>
                    <a:pt x="453" y="8726"/>
                  </a:cubicBezTo>
                  <a:close/>
                  <a:moveTo>
                    <a:pt x="3504" y="0"/>
                  </a:moveTo>
                  <a:cubicBezTo>
                    <a:pt x="3468" y="0"/>
                    <a:pt x="3431" y="17"/>
                    <a:pt x="3406" y="34"/>
                  </a:cubicBezTo>
                  <a:lnTo>
                    <a:pt x="2751" y="522"/>
                  </a:lnTo>
                  <a:lnTo>
                    <a:pt x="1941" y="522"/>
                  </a:lnTo>
                  <a:cubicBezTo>
                    <a:pt x="1846" y="522"/>
                    <a:pt x="1774" y="606"/>
                    <a:pt x="1774" y="689"/>
                  </a:cubicBezTo>
                  <a:lnTo>
                    <a:pt x="1774" y="1403"/>
                  </a:lnTo>
                  <a:lnTo>
                    <a:pt x="1239" y="1403"/>
                  </a:lnTo>
                  <a:cubicBezTo>
                    <a:pt x="1179" y="1403"/>
                    <a:pt x="1131" y="1439"/>
                    <a:pt x="1108" y="1475"/>
                  </a:cubicBezTo>
                  <a:cubicBezTo>
                    <a:pt x="1072" y="1522"/>
                    <a:pt x="1060" y="1582"/>
                    <a:pt x="1072" y="1629"/>
                  </a:cubicBezTo>
                  <a:lnTo>
                    <a:pt x="1382" y="2582"/>
                  </a:lnTo>
                  <a:lnTo>
                    <a:pt x="1108" y="2868"/>
                  </a:lnTo>
                  <a:cubicBezTo>
                    <a:pt x="1060" y="2903"/>
                    <a:pt x="1048" y="2987"/>
                    <a:pt x="1072" y="3046"/>
                  </a:cubicBezTo>
                  <a:lnTo>
                    <a:pt x="1417" y="3892"/>
                  </a:lnTo>
                  <a:cubicBezTo>
                    <a:pt x="1322" y="3975"/>
                    <a:pt x="1262" y="4106"/>
                    <a:pt x="1251" y="4249"/>
                  </a:cubicBezTo>
                  <a:cubicBezTo>
                    <a:pt x="1239" y="4404"/>
                    <a:pt x="1298" y="4582"/>
                    <a:pt x="1405" y="4701"/>
                  </a:cubicBezTo>
                  <a:cubicBezTo>
                    <a:pt x="1524" y="4832"/>
                    <a:pt x="1679" y="4904"/>
                    <a:pt x="1846" y="4904"/>
                  </a:cubicBezTo>
                  <a:lnTo>
                    <a:pt x="1965" y="4904"/>
                  </a:lnTo>
                  <a:cubicBezTo>
                    <a:pt x="2060" y="5582"/>
                    <a:pt x="2441" y="6190"/>
                    <a:pt x="2989" y="6571"/>
                  </a:cubicBezTo>
                  <a:lnTo>
                    <a:pt x="2989" y="6940"/>
                  </a:lnTo>
                  <a:cubicBezTo>
                    <a:pt x="2953" y="6928"/>
                    <a:pt x="2917" y="6922"/>
                    <a:pt x="2883" y="6922"/>
                  </a:cubicBezTo>
                  <a:cubicBezTo>
                    <a:pt x="2849" y="6922"/>
                    <a:pt x="2816" y="6928"/>
                    <a:pt x="2786" y="6940"/>
                  </a:cubicBezTo>
                  <a:cubicBezTo>
                    <a:pt x="2691" y="6963"/>
                    <a:pt x="2620" y="7035"/>
                    <a:pt x="2572" y="7118"/>
                  </a:cubicBezTo>
                  <a:lnTo>
                    <a:pt x="2322" y="7618"/>
                  </a:lnTo>
                  <a:lnTo>
                    <a:pt x="881" y="8035"/>
                  </a:lnTo>
                  <a:cubicBezTo>
                    <a:pt x="358" y="8190"/>
                    <a:pt x="0" y="8666"/>
                    <a:pt x="0" y="9202"/>
                  </a:cubicBezTo>
                  <a:lnTo>
                    <a:pt x="0" y="11047"/>
                  </a:lnTo>
                  <a:cubicBezTo>
                    <a:pt x="0" y="11131"/>
                    <a:pt x="72" y="11214"/>
                    <a:pt x="167" y="11214"/>
                  </a:cubicBezTo>
                  <a:cubicBezTo>
                    <a:pt x="250" y="11214"/>
                    <a:pt x="334" y="11131"/>
                    <a:pt x="334" y="11047"/>
                  </a:cubicBezTo>
                  <a:lnTo>
                    <a:pt x="334" y="10202"/>
                  </a:lnTo>
                  <a:lnTo>
                    <a:pt x="1584" y="10476"/>
                  </a:lnTo>
                  <a:lnTo>
                    <a:pt x="1584" y="11047"/>
                  </a:lnTo>
                  <a:cubicBezTo>
                    <a:pt x="1584" y="11131"/>
                    <a:pt x="1655" y="11214"/>
                    <a:pt x="1739" y="11214"/>
                  </a:cubicBezTo>
                  <a:cubicBezTo>
                    <a:pt x="1834" y="11214"/>
                    <a:pt x="1905" y="11131"/>
                    <a:pt x="1905" y="11047"/>
                  </a:cubicBezTo>
                  <a:lnTo>
                    <a:pt x="1905" y="9952"/>
                  </a:lnTo>
                  <a:cubicBezTo>
                    <a:pt x="1905" y="9690"/>
                    <a:pt x="1798" y="9452"/>
                    <a:pt x="1608" y="9297"/>
                  </a:cubicBezTo>
                  <a:lnTo>
                    <a:pt x="667" y="8487"/>
                  </a:lnTo>
                  <a:cubicBezTo>
                    <a:pt x="762" y="8416"/>
                    <a:pt x="870" y="8368"/>
                    <a:pt x="965" y="8345"/>
                  </a:cubicBezTo>
                  <a:lnTo>
                    <a:pt x="2382" y="7928"/>
                  </a:lnTo>
                  <a:lnTo>
                    <a:pt x="2906" y="8833"/>
                  </a:lnTo>
                  <a:cubicBezTo>
                    <a:pt x="2953" y="8916"/>
                    <a:pt x="3036" y="8976"/>
                    <a:pt x="3144" y="8999"/>
                  </a:cubicBezTo>
                  <a:lnTo>
                    <a:pt x="3203" y="8999"/>
                  </a:lnTo>
                  <a:cubicBezTo>
                    <a:pt x="3275" y="8999"/>
                    <a:pt x="3370" y="8964"/>
                    <a:pt x="3429" y="8916"/>
                  </a:cubicBezTo>
                  <a:lnTo>
                    <a:pt x="3870" y="8535"/>
                  </a:lnTo>
                  <a:lnTo>
                    <a:pt x="3870" y="9630"/>
                  </a:lnTo>
                  <a:cubicBezTo>
                    <a:pt x="3870" y="9833"/>
                    <a:pt x="4025" y="9976"/>
                    <a:pt x="4215" y="9976"/>
                  </a:cubicBezTo>
                  <a:lnTo>
                    <a:pt x="4572" y="9976"/>
                  </a:lnTo>
                  <a:cubicBezTo>
                    <a:pt x="4763" y="9976"/>
                    <a:pt x="4918" y="9833"/>
                    <a:pt x="4918" y="9630"/>
                  </a:cubicBezTo>
                  <a:lnTo>
                    <a:pt x="4918" y="8535"/>
                  </a:lnTo>
                  <a:lnTo>
                    <a:pt x="5358" y="8916"/>
                  </a:lnTo>
                  <a:cubicBezTo>
                    <a:pt x="5418" y="8976"/>
                    <a:pt x="5489" y="8999"/>
                    <a:pt x="5584" y="8999"/>
                  </a:cubicBezTo>
                  <a:lnTo>
                    <a:pt x="5644" y="8999"/>
                  </a:lnTo>
                  <a:cubicBezTo>
                    <a:pt x="5751" y="8976"/>
                    <a:pt x="5834" y="8916"/>
                    <a:pt x="5882" y="8833"/>
                  </a:cubicBezTo>
                  <a:lnTo>
                    <a:pt x="6406" y="7928"/>
                  </a:lnTo>
                  <a:lnTo>
                    <a:pt x="7811" y="8345"/>
                  </a:lnTo>
                  <a:cubicBezTo>
                    <a:pt x="7918" y="8368"/>
                    <a:pt x="8025" y="8428"/>
                    <a:pt x="8109" y="8487"/>
                  </a:cubicBezTo>
                  <a:lnTo>
                    <a:pt x="7180" y="9297"/>
                  </a:lnTo>
                  <a:cubicBezTo>
                    <a:pt x="6977" y="9452"/>
                    <a:pt x="6882" y="9690"/>
                    <a:pt x="6882" y="9952"/>
                  </a:cubicBezTo>
                  <a:lnTo>
                    <a:pt x="6882" y="11035"/>
                  </a:lnTo>
                  <a:cubicBezTo>
                    <a:pt x="6882" y="11119"/>
                    <a:pt x="6954" y="11202"/>
                    <a:pt x="7037" y="11202"/>
                  </a:cubicBezTo>
                  <a:cubicBezTo>
                    <a:pt x="7132" y="11202"/>
                    <a:pt x="7204" y="11119"/>
                    <a:pt x="7204" y="11035"/>
                  </a:cubicBezTo>
                  <a:lnTo>
                    <a:pt x="7204" y="10464"/>
                  </a:lnTo>
                  <a:lnTo>
                    <a:pt x="7430" y="10428"/>
                  </a:lnTo>
                  <a:cubicBezTo>
                    <a:pt x="7513" y="10404"/>
                    <a:pt x="7573" y="10321"/>
                    <a:pt x="7549" y="10226"/>
                  </a:cubicBezTo>
                  <a:cubicBezTo>
                    <a:pt x="7539" y="10155"/>
                    <a:pt x="7469" y="10101"/>
                    <a:pt x="7397" y="10101"/>
                  </a:cubicBezTo>
                  <a:cubicBezTo>
                    <a:pt x="7384" y="10101"/>
                    <a:pt x="7371" y="10103"/>
                    <a:pt x="7358" y="10107"/>
                  </a:cubicBezTo>
                  <a:lnTo>
                    <a:pt x="7204" y="10142"/>
                  </a:lnTo>
                  <a:lnTo>
                    <a:pt x="7204" y="9952"/>
                  </a:lnTo>
                  <a:cubicBezTo>
                    <a:pt x="7204" y="9785"/>
                    <a:pt x="7275" y="9630"/>
                    <a:pt x="7394" y="9547"/>
                  </a:cubicBezTo>
                  <a:lnTo>
                    <a:pt x="8335" y="8737"/>
                  </a:lnTo>
                  <a:cubicBezTo>
                    <a:pt x="8406" y="8880"/>
                    <a:pt x="8454" y="9023"/>
                    <a:pt x="8454" y="9190"/>
                  </a:cubicBezTo>
                  <a:lnTo>
                    <a:pt x="8454" y="9845"/>
                  </a:lnTo>
                  <a:lnTo>
                    <a:pt x="8049" y="9928"/>
                  </a:lnTo>
                  <a:cubicBezTo>
                    <a:pt x="7966" y="9952"/>
                    <a:pt x="7906" y="10035"/>
                    <a:pt x="7930" y="10131"/>
                  </a:cubicBezTo>
                  <a:cubicBezTo>
                    <a:pt x="7954" y="10202"/>
                    <a:pt x="8025" y="10261"/>
                    <a:pt x="8097" y="10261"/>
                  </a:cubicBezTo>
                  <a:lnTo>
                    <a:pt x="8132" y="10261"/>
                  </a:lnTo>
                  <a:lnTo>
                    <a:pt x="8454" y="10190"/>
                  </a:lnTo>
                  <a:lnTo>
                    <a:pt x="8454" y="11035"/>
                  </a:lnTo>
                  <a:cubicBezTo>
                    <a:pt x="8454" y="11119"/>
                    <a:pt x="8525" y="11202"/>
                    <a:pt x="8621" y="11202"/>
                  </a:cubicBezTo>
                  <a:cubicBezTo>
                    <a:pt x="8704" y="11202"/>
                    <a:pt x="8787" y="11119"/>
                    <a:pt x="8787" y="11035"/>
                  </a:cubicBezTo>
                  <a:lnTo>
                    <a:pt x="8751" y="9190"/>
                  </a:lnTo>
                  <a:cubicBezTo>
                    <a:pt x="8751" y="8654"/>
                    <a:pt x="8394" y="8178"/>
                    <a:pt x="7870" y="8023"/>
                  </a:cubicBezTo>
                  <a:lnTo>
                    <a:pt x="6430" y="7606"/>
                  </a:lnTo>
                  <a:lnTo>
                    <a:pt x="6180" y="7106"/>
                  </a:lnTo>
                  <a:cubicBezTo>
                    <a:pt x="6132" y="7011"/>
                    <a:pt x="6061" y="6952"/>
                    <a:pt x="5965" y="6928"/>
                  </a:cubicBezTo>
                  <a:cubicBezTo>
                    <a:pt x="5930" y="6922"/>
                    <a:pt x="5894" y="6919"/>
                    <a:pt x="5860" y="6919"/>
                  </a:cubicBezTo>
                  <a:cubicBezTo>
                    <a:pt x="5826" y="6919"/>
                    <a:pt x="5793" y="6922"/>
                    <a:pt x="5763" y="6928"/>
                  </a:cubicBezTo>
                  <a:lnTo>
                    <a:pt x="5763" y="6559"/>
                  </a:lnTo>
                  <a:cubicBezTo>
                    <a:pt x="6311" y="6166"/>
                    <a:pt x="6704" y="5570"/>
                    <a:pt x="6787" y="4892"/>
                  </a:cubicBezTo>
                  <a:lnTo>
                    <a:pt x="6894" y="4892"/>
                  </a:lnTo>
                  <a:cubicBezTo>
                    <a:pt x="7216" y="4892"/>
                    <a:pt x="7489" y="4654"/>
                    <a:pt x="7513" y="4356"/>
                  </a:cubicBezTo>
                  <a:cubicBezTo>
                    <a:pt x="7537" y="4189"/>
                    <a:pt x="7478" y="4011"/>
                    <a:pt x="7370" y="3892"/>
                  </a:cubicBezTo>
                  <a:lnTo>
                    <a:pt x="7358" y="3868"/>
                  </a:lnTo>
                  <a:lnTo>
                    <a:pt x="7680" y="3034"/>
                  </a:lnTo>
                  <a:cubicBezTo>
                    <a:pt x="7716" y="2975"/>
                    <a:pt x="7692" y="2903"/>
                    <a:pt x="7656" y="2856"/>
                  </a:cubicBezTo>
                  <a:lnTo>
                    <a:pt x="7370" y="2582"/>
                  </a:lnTo>
                  <a:lnTo>
                    <a:pt x="7680" y="1629"/>
                  </a:lnTo>
                  <a:cubicBezTo>
                    <a:pt x="7692" y="1582"/>
                    <a:pt x="7692" y="1522"/>
                    <a:pt x="7656" y="1475"/>
                  </a:cubicBezTo>
                  <a:cubicBezTo>
                    <a:pt x="7620" y="1427"/>
                    <a:pt x="7573" y="1403"/>
                    <a:pt x="7513" y="1403"/>
                  </a:cubicBezTo>
                  <a:lnTo>
                    <a:pt x="6882" y="1403"/>
                  </a:lnTo>
                  <a:lnTo>
                    <a:pt x="7144" y="748"/>
                  </a:lnTo>
                  <a:cubicBezTo>
                    <a:pt x="7156" y="701"/>
                    <a:pt x="7156" y="641"/>
                    <a:pt x="7132" y="606"/>
                  </a:cubicBezTo>
                  <a:cubicBezTo>
                    <a:pt x="7097" y="558"/>
                    <a:pt x="7061" y="522"/>
                    <a:pt x="7001" y="522"/>
                  </a:cubicBezTo>
                  <a:lnTo>
                    <a:pt x="6013" y="522"/>
                  </a:lnTo>
                  <a:lnTo>
                    <a:pt x="5537" y="46"/>
                  </a:lnTo>
                  <a:cubicBezTo>
                    <a:pt x="5519" y="28"/>
                    <a:pt x="5479" y="2"/>
                    <a:pt x="5440" y="2"/>
                  </a:cubicBezTo>
                  <a:cubicBezTo>
                    <a:pt x="5429" y="2"/>
                    <a:pt x="5417" y="5"/>
                    <a:pt x="5406" y="10"/>
                  </a:cubicBezTo>
                  <a:lnTo>
                    <a:pt x="4215" y="165"/>
                  </a:lnTo>
                  <a:lnTo>
                    <a:pt x="3548" y="10"/>
                  </a:lnTo>
                  <a:cubicBezTo>
                    <a:pt x="3535" y="3"/>
                    <a:pt x="3520" y="0"/>
                    <a:pt x="35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45" name="Google Shape;7845;p80"/>
          <p:cNvGrpSpPr/>
          <p:nvPr/>
        </p:nvGrpSpPr>
        <p:grpSpPr>
          <a:xfrm>
            <a:off x="4903389" y="1500214"/>
            <a:ext cx="267854" cy="355735"/>
            <a:chOff x="4903389" y="1500214"/>
            <a:chExt cx="267854" cy="355735"/>
          </a:xfrm>
        </p:grpSpPr>
        <p:sp>
          <p:nvSpPr>
            <p:cNvPr id="7846" name="Google Shape;7846;p80"/>
            <p:cNvSpPr/>
            <p:nvPr/>
          </p:nvSpPr>
          <p:spPr>
            <a:xfrm>
              <a:off x="4997700" y="1611854"/>
              <a:ext cx="10201" cy="16252"/>
            </a:xfrm>
            <a:custGeom>
              <a:avLst/>
              <a:gdLst/>
              <a:ahLst/>
              <a:cxnLst/>
              <a:rect l="l" t="t" r="r" b="b"/>
              <a:pathLst>
                <a:path w="322" h="513" extrusionOk="0">
                  <a:moveTo>
                    <a:pt x="167" y="1"/>
                  </a:moveTo>
                  <a:cubicBezTo>
                    <a:pt x="72" y="1"/>
                    <a:pt x="0" y="84"/>
                    <a:pt x="0" y="167"/>
                  </a:cubicBezTo>
                  <a:lnTo>
                    <a:pt x="0" y="346"/>
                  </a:lnTo>
                  <a:cubicBezTo>
                    <a:pt x="0" y="441"/>
                    <a:pt x="72" y="513"/>
                    <a:pt x="167" y="513"/>
                  </a:cubicBezTo>
                  <a:cubicBezTo>
                    <a:pt x="250" y="513"/>
                    <a:pt x="322" y="441"/>
                    <a:pt x="322" y="346"/>
                  </a:cubicBezTo>
                  <a:lnTo>
                    <a:pt x="322" y="167"/>
                  </a:lnTo>
                  <a:cubicBezTo>
                    <a:pt x="322"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7" name="Google Shape;7847;p80"/>
            <p:cNvSpPr/>
            <p:nvPr/>
          </p:nvSpPr>
          <p:spPr>
            <a:xfrm>
              <a:off x="5064830" y="1611854"/>
              <a:ext cx="10233" cy="16252"/>
            </a:xfrm>
            <a:custGeom>
              <a:avLst/>
              <a:gdLst/>
              <a:ahLst/>
              <a:cxnLst/>
              <a:rect l="l" t="t" r="r" b="b"/>
              <a:pathLst>
                <a:path w="323" h="513" extrusionOk="0">
                  <a:moveTo>
                    <a:pt x="156" y="1"/>
                  </a:moveTo>
                  <a:cubicBezTo>
                    <a:pt x="72" y="1"/>
                    <a:pt x="1" y="84"/>
                    <a:pt x="1" y="167"/>
                  </a:cubicBezTo>
                  <a:lnTo>
                    <a:pt x="1" y="346"/>
                  </a:lnTo>
                  <a:cubicBezTo>
                    <a:pt x="1" y="441"/>
                    <a:pt x="72" y="513"/>
                    <a:pt x="156" y="513"/>
                  </a:cubicBezTo>
                  <a:cubicBezTo>
                    <a:pt x="251" y="513"/>
                    <a:pt x="322" y="441"/>
                    <a:pt x="322" y="346"/>
                  </a:cubicBezTo>
                  <a:lnTo>
                    <a:pt x="322" y="167"/>
                  </a:lnTo>
                  <a:cubicBezTo>
                    <a:pt x="322" y="84"/>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8" name="Google Shape;7848;p80"/>
            <p:cNvSpPr/>
            <p:nvPr/>
          </p:nvSpPr>
          <p:spPr>
            <a:xfrm>
              <a:off x="5013160" y="1650820"/>
              <a:ext cx="45302" cy="15777"/>
            </a:xfrm>
            <a:custGeom>
              <a:avLst/>
              <a:gdLst/>
              <a:ahLst/>
              <a:cxnLst/>
              <a:rect l="l" t="t" r="r" b="b"/>
              <a:pathLst>
                <a:path w="1430" h="498" extrusionOk="0">
                  <a:moveTo>
                    <a:pt x="188" y="0"/>
                  </a:moveTo>
                  <a:cubicBezTo>
                    <a:pt x="146" y="0"/>
                    <a:pt x="102" y="15"/>
                    <a:pt x="60" y="45"/>
                  </a:cubicBezTo>
                  <a:cubicBezTo>
                    <a:pt x="1" y="104"/>
                    <a:pt x="1" y="199"/>
                    <a:pt x="60" y="283"/>
                  </a:cubicBezTo>
                  <a:cubicBezTo>
                    <a:pt x="203" y="414"/>
                    <a:pt x="453" y="497"/>
                    <a:pt x="703" y="497"/>
                  </a:cubicBezTo>
                  <a:cubicBezTo>
                    <a:pt x="953" y="497"/>
                    <a:pt x="1215" y="414"/>
                    <a:pt x="1346" y="283"/>
                  </a:cubicBezTo>
                  <a:cubicBezTo>
                    <a:pt x="1429" y="223"/>
                    <a:pt x="1429" y="116"/>
                    <a:pt x="1370" y="45"/>
                  </a:cubicBezTo>
                  <a:cubicBezTo>
                    <a:pt x="1340" y="15"/>
                    <a:pt x="1301" y="0"/>
                    <a:pt x="1260" y="0"/>
                  </a:cubicBezTo>
                  <a:cubicBezTo>
                    <a:pt x="1218" y="0"/>
                    <a:pt x="1173" y="15"/>
                    <a:pt x="1132" y="45"/>
                  </a:cubicBezTo>
                  <a:cubicBezTo>
                    <a:pt x="1072" y="104"/>
                    <a:pt x="929" y="176"/>
                    <a:pt x="715" y="176"/>
                  </a:cubicBezTo>
                  <a:cubicBezTo>
                    <a:pt x="513" y="176"/>
                    <a:pt x="358" y="104"/>
                    <a:pt x="298" y="45"/>
                  </a:cubicBezTo>
                  <a:cubicBezTo>
                    <a:pt x="268" y="15"/>
                    <a:pt x="230" y="0"/>
                    <a:pt x="1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9" name="Google Shape;7849;p80"/>
            <p:cNvSpPr/>
            <p:nvPr/>
          </p:nvSpPr>
          <p:spPr>
            <a:xfrm>
              <a:off x="4903389" y="1500214"/>
              <a:ext cx="267854" cy="355735"/>
            </a:xfrm>
            <a:custGeom>
              <a:avLst/>
              <a:gdLst/>
              <a:ahLst/>
              <a:cxnLst/>
              <a:rect l="l" t="t" r="r" b="b"/>
              <a:pathLst>
                <a:path w="8455" h="11229" extrusionOk="0">
                  <a:moveTo>
                    <a:pt x="1382" y="3144"/>
                  </a:moveTo>
                  <a:lnTo>
                    <a:pt x="1382" y="3394"/>
                  </a:lnTo>
                  <a:cubicBezTo>
                    <a:pt x="1180" y="3489"/>
                    <a:pt x="1025" y="3691"/>
                    <a:pt x="1025" y="3941"/>
                  </a:cubicBezTo>
                  <a:cubicBezTo>
                    <a:pt x="1025" y="4275"/>
                    <a:pt x="1299" y="4537"/>
                    <a:pt x="1620" y="4537"/>
                  </a:cubicBezTo>
                  <a:lnTo>
                    <a:pt x="1739" y="4537"/>
                  </a:lnTo>
                  <a:cubicBezTo>
                    <a:pt x="1811" y="5073"/>
                    <a:pt x="2073" y="5549"/>
                    <a:pt x="2430" y="5930"/>
                  </a:cubicBezTo>
                  <a:cubicBezTo>
                    <a:pt x="2362" y="5952"/>
                    <a:pt x="2270" y="5961"/>
                    <a:pt x="2172" y="5961"/>
                  </a:cubicBezTo>
                  <a:cubicBezTo>
                    <a:pt x="2116" y="5961"/>
                    <a:pt x="2058" y="5958"/>
                    <a:pt x="2001" y="5954"/>
                  </a:cubicBezTo>
                  <a:cubicBezTo>
                    <a:pt x="1656" y="5894"/>
                    <a:pt x="1370" y="5644"/>
                    <a:pt x="1251" y="5299"/>
                  </a:cubicBezTo>
                  <a:cubicBezTo>
                    <a:pt x="1203" y="5168"/>
                    <a:pt x="1192" y="5037"/>
                    <a:pt x="1203" y="4894"/>
                  </a:cubicBezTo>
                  <a:cubicBezTo>
                    <a:pt x="1215" y="4715"/>
                    <a:pt x="1144" y="4537"/>
                    <a:pt x="989" y="4442"/>
                  </a:cubicBezTo>
                  <a:cubicBezTo>
                    <a:pt x="751" y="4275"/>
                    <a:pt x="620" y="3989"/>
                    <a:pt x="691" y="3703"/>
                  </a:cubicBezTo>
                  <a:cubicBezTo>
                    <a:pt x="751" y="3429"/>
                    <a:pt x="965" y="3203"/>
                    <a:pt x="1251" y="3156"/>
                  </a:cubicBezTo>
                  <a:cubicBezTo>
                    <a:pt x="1299" y="3144"/>
                    <a:pt x="1334" y="3144"/>
                    <a:pt x="1382" y="3144"/>
                  </a:cubicBezTo>
                  <a:close/>
                  <a:moveTo>
                    <a:pt x="7002" y="3144"/>
                  </a:moveTo>
                  <a:cubicBezTo>
                    <a:pt x="7037" y="3144"/>
                    <a:pt x="7085" y="3144"/>
                    <a:pt x="7145" y="3156"/>
                  </a:cubicBezTo>
                  <a:cubicBezTo>
                    <a:pt x="7430" y="3203"/>
                    <a:pt x="7669" y="3441"/>
                    <a:pt x="7716" y="3703"/>
                  </a:cubicBezTo>
                  <a:cubicBezTo>
                    <a:pt x="7776" y="3989"/>
                    <a:pt x="7657" y="4275"/>
                    <a:pt x="7418" y="4442"/>
                  </a:cubicBezTo>
                  <a:cubicBezTo>
                    <a:pt x="7264" y="4537"/>
                    <a:pt x="7180" y="4715"/>
                    <a:pt x="7192" y="4894"/>
                  </a:cubicBezTo>
                  <a:cubicBezTo>
                    <a:pt x="7204" y="5037"/>
                    <a:pt x="7192" y="5168"/>
                    <a:pt x="7145" y="5299"/>
                  </a:cubicBezTo>
                  <a:cubicBezTo>
                    <a:pt x="7037" y="5632"/>
                    <a:pt x="6740" y="5894"/>
                    <a:pt x="6406" y="5954"/>
                  </a:cubicBezTo>
                  <a:cubicBezTo>
                    <a:pt x="6348" y="5966"/>
                    <a:pt x="6290" y="5971"/>
                    <a:pt x="6233" y="5971"/>
                  </a:cubicBezTo>
                  <a:cubicBezTo>
                    <a:pt x="6126" y="5971"/>
                    <a:pt x="6023" y="5953"/>
                    <a:pt x="5930" y="5930"/>
                  </a:cubicBezTo>
                  <a:cubicBezTo>
                    <a:pt x="6287" y="5549"/>
                    <a:pt x="6537" y="5073"/>
                    <a:pt x="6609" y="4537"/>
                  </a:cubicBezTo>
                  <a:lnTo>
                    <a:pt x="6728" y="4537"/>
                  </a:lnTo>
                  <a:cubicBezTo>
                    <a:pt x="7061" y="4537"/>
                    <a:pt x="7323" y="4275"/>
                    <a:pt x="7323" y="3941"/>
                  </a:cubicBezTo>
                  <a:cubicBezTo>
                    <a:pt x="7323" y="3703"/>
                    <a:pt x="7168" y="3501"/>
                    <a:pt x="6966" y="3394"/>
                  </a:cubicBezTo>
                  <a:lnTo>
                    <a:pt x="6966" y="3144"/>
                  </a:lnTo>
                  <a:close/>
                  <a:moveTo>
                    <a:pt x="4216" y="346"/>
                  </a:moveTo>
                  <a:cubicBezTo>
                    <a:pt x="5585" y="346"/>
                    <a:pt x="6680" y="1441"/>
                    <a:pt x="6680" y="2810"/>
                  </a:cubicBezTo>
                  <a:lnTo>
                    <a:pt x="6680" y="3346"/>
                  </a:lnTo>
                  <a:lnTo>
                    <a:pt x="6668" y="3346"/>
                  </a:lnTo>
                  <a:cubicBezTo>
                    <a:pt x="6502" y="3346"/>
                    <a:pt x="6347" y="3322"/>
                    <a:pt x="6192" y="3287"/>
                  </a:cubicBezTo>
                  <a:cubicBezTo>
                    <a:pt x="6180" y="3283"/>
                    <a:pt x="6167" y="3281"/>
                    <a:pt x="6154" y="3281"/>
                  </a:cubicBezTo>
                  <a:cubicBezTo>
                    <a:pt x="6081" y="3281"/>
                    <a:pt x="6008" y="3335"/>
                    <a:pt x="5978" y="3406"/>
                  </a:cubicBezTo>
                  <a:cubicBezTo>
                    <a:pt x="5954" y="3501"/>
                    <a:pt x="6014" y="3584"/>
                    <a:pt x="6097" y="3620"/>
                  </a:cubicBezTo>
                  <a:cubicBezTo>
                    <a:pt x="6299" y="3680"/>
                    <a:pt x="6490" y="3691"/>
                    <a:pt x="6668" y="3691"/>
                  </a:cubicBezTo>
                  <a:lnTo>
                    <a:pt x="6752" y="3691"/>
                  </a:lnTo>
                  <a:cubicBezTo>
                    <a:pt x="6907" y="3691"/>
                    <a:pt x="7026" y="3810"/>
                    <a:pt x="7026" y="3965"/>
                  </a:cubicBezTo>
                  <a:cubicBezTo>
                    <a:pt x="7026" y="4108"/>
                    <a:pt x="6907" y="4227"/>
                    <a:pt x="6752" y="4227"/>
                  </a:cubicBezTo>
                  <a:lnTo>
                    <a:pt x="6656" y="4227"/>
                  </a:lnTo>
                  <a:lnTo>
                    <a:pt x="6656" y="4215"/>
                  </a:lnTo>
                  <a:cubicBezTo>
                    <a:pt x="6656" y="4120"/>
                    <a:pt x="6573" y="4049"/>
                    <a:pt x="6490" y="4049"/>
                  </a:cubicBezTo>
                  <a:cubicBezTo>
                    <a:pt x="6395" y="4049"/>
                    <a:pt x="6323" y="4120"/>
                    <a:pt x="6323" y="4215"/>
                  </a:cubicBezTo>
                  <a:cubicBezTo>
                    <a:pt x="6323" y="5370"/>
                    <a:pt x="5371" y="6323"/>
                    <a:pt x="4216" y="6323"/>
                  </a:cubicBezTo>
                  <a:cubicBezTo>
                    <a:pt x="3037" y="6311"/>
                    <a:pt x="2084" y="5358"/>
                    <a:pt x="2084" y="4203"/>
                  </a:cubicBezTo>
                  <a:cubicBezTo>
                    <a:pt x="2084" y="4108"/>
                    <a:pt x="2013" y="4037"/>
                    <a:pt x="1918" y="4037"/>
                  </a:cubicBezTo>
                  <a:cubicBezTo>
                    <a:pt x="1834" y="4037"/>
                    <a:pt x="1763" y="4108"/>
                    <a:pt x="1763" y="4203"/>
                  </a:cubicBezTo>
                  <a:lnTo>
                    <a:pt x="1763" y="4215"/>
                  </a:lnTo>
                  <a:lnTo>
                    <a:pt x="1656" y="4215"/>
                  </a:lnTo>
                  <a:cubicBezTo>
                    <a:pt x="1501" y="4215"/>
                    <a:pt x="1382" y="4096"/>
                    <a:pt x="1382" y="3941"/>
                  </a:cubicBezTo>
                  <a:cubicBezTo>
                    <a:pt x="1382" y="3799"/>
                    <a:pt x="1501" y="3680"/>
                    <a:pt x="1656" y="3680"/>
                  </a:cubicBezTo>
                  <a:lnTo>
                    <a:pt x="1739" y="3680"/>
                  </a:lnTo>
                  <a:cubicBezTo>
                    <a:pt x="2918" y="3680"/>
                    <a:pt x="3847" y="2667"/>
                    <a:pt x="4180" y="2215"/>
                  </a:cubicBezTo>
                  <a:lnTo>
                    <a:pt x="4216" y="2215"/>
                  </a:lnTo>
                  <a:cubicBezTo>
                    <a:pt x="4418" y="2489"/>
                    <a:pt x="4871" y="2977"/>
                    <a:pt x="5454" y="3322"/>
                  </a:cubicBezTo>
                  <a:cubicBezTo>
                    <a:pt x="5476" y="3337"/>
                    <a:pt x="5502" y="3344"/>
                    <a:pt x="5528" y="3344"/>
                  </a:cubicBezTo>
                  <a:cubicBezTo>
                    <a:pt x="5586" y="3344"/>
                    <a:pt x="5644" y="3312"/>
                    <a:pt x="5668" y="3263"/>
                  </a:cubicBezTo>
                  <a:cubicBezTo>
                    <a:pt x="5716" y="3191"/>
                    <a:pt x="5680" y="3084"/>
                    <a:pt x="5609" y="3037"/>
                  </a:cubicBezTo>
                  <a:cubicBezTo>
                    <a:pt x="5073" y="2727"/>
                    <a:pt x="4680" y="2263"/>
                    <a:pt x="4478" y="2025"/>
                  </a:cubicBezTo>
                  <a:cubicBezTo>
                    <a:pt x="4418" y="1929"/>
                    <a:pt x="4323" y="1894"/>
                    <a:pt x="4216" y="1894"/>
                  </a:cubicBezTo>
                  <a:cubicBezTo>
                    <a:pt x="4109" y="1894"/>
                    <a:pt x="4001" y="1941"/>
                    <a:pt x="3942" y="2025"/>
                  </a:cubicBezTo>
                  <a:cubicBezTo>
                    <a:pt x="2989" y="3227"/>
                    <a:pt x="2096" y="3346"/>
                    <a:pt x="1763" y="3346"/>
                  </a:cubicBezTo>
                  <a:lnTo>
                    <a:pt x="1739" y="3346"/>
                  </a:lnTo>
                  <a:lnTo>
                    <a:pt x="1739" y="2810"/>
                  </a:lnTo>
                  <a:cubicBezTo>
                    <a:pt x="1739" y="1453"/>
                    <a:pt x="2846" y="346"/>
                    <a:pt x="4216" y="346"/>
                  </a:cubicBezTo>
                  <a:close/>
                  <a:moveTo>
                    <a:pt x="5085" y="6477"/>
                  </a:moveTo>
                  <a:lnTo>
                    <a:pt x="5085" y="7359"/>
                  </a:lnTo>
                  <a:cubicBezTo>
                    <a:pt x="5085" y="7847"/>
                    <a:pt x="4692" y="8252"/>
                    <a:pt x="4192" y="8252"/>
                  </a:cubicBezTo>
                  <a:cubicBezTo>
                    <a:pt x="3704" y="8252"/>
                    <a:pt x="3299" y="7847"/>
                    <a:pt x="3299" y="7359"/>
                  </a:cubicBezTo>
                  <a:lnTo>
                    <a:pt x="3299" y="6477"/>
                  </a:lnTo>
                  <a:cubicBezTo>
                    <a:pt x="3573" y="6585"/>
                    <a:pt x="3882" y="6644"/>
                    <a:pt x="4192" y="6644"/>
                  </a:cubicBezTo>
                  <a:cubicBezTo>
                    <a:pt x="4513" y="6644"/>
                    <a:pt x="4811" y="6585"/>
                    <a:pt x="5085" y="6477"/>
                  </a:cubicBezTo>
                  <a:close/>
                  <a:moveTo>
                    <a:pt x="5430" y="7061"/>
                  </a:moveTo>
                  <a:lnTo>
                    <a:pt x="5883" y="7204"/>
                  </a:lnTo>
                  <a:cubicBezTo>
                    <a:pt x="5954" y="7239"/>
                    <a:pt x="6002" y="7299"/>
                    <a:pt x="6002" y="7370"/>
                  </a:cubicBezTo>
                  <a:cubicBezTo>
                    <a:pt x="6014" y="7990"/>
                    <a:pt x="5883" y="8502"/>
                    <a:pt x="5752" y="8799"/>
                  </a:cubicBezTo>
                  <a:cubicBezTo>
                    <a:pt x="5664" y="9003"/>
                    <a:pt x="5465" y="9128"/>
                    <a:pt x="5259" y="9128"/>
                  </a:cubicBezTo>
                  <a:cubicBezTo>
                    <a:pt x="5213" y="9128"/>
                    <a:pt x="5166" y="9122"/>
                    <a:pt x="5121" y="9109"/>
                  </a:cubicBezTo>
                  <a:lnTo>
                    <a:pt x="4240" y="8883"/>
                  </a:lnTo>
                  <a:lnTo>
                    <a:pt x="4168" y="8883"/>
                  </a:lnTo>
                  <a:lnTo>
                    <a:pt x="3287" y="9109"/>
                  </a:lnTo>
                  <a:cubicBezTo>
                    <a:pt x="3247" y="9118"/>
                    <a:pt x="3205" y="9123"/>
                    <a:pt x="3164" y="9123"/>
                  </a:cubicBezTo>
                  <a:cubicBezTo>
                    <a:pt x="2953" y="9123"/>
                    <a:pt x="2748" y="8999"/>
                    <a:pt x="2668" y="8799"/>
                  </a:cubicBezTo>
                  <a:cubicBezTo>
                    <a:pt x="2525" y="8490"/>
                    <a:pt x="2394" y="7990"/>
                    <a:pt x="2430" y="7370"/>
                  </a:cubicBezTo>
                  <a:cubicBezTo>
                    <a:pt x="2430" y="7299"/>
                    <a:pt x="2489" y="7216"/>
                    <a:pt x="2549" y="7204"/>
                  </a:cubicBezTo>
                  <a:lnTo>
                    <a:pt x="2989" y="7061"/>
                  </a:lnTo>
                  <a:lnTo>
                    <a:pt x="2989" y="7359"/>
                  </a:lnTo>
                  <a:cubicBezTo>
                    <a:pt x="2989" y="8025"/>
                    <a:pt x="3537" y="8573"/>
                    <a:pt x="4216" y="8573"/>
                  </a:cubicBezTo>
                  <a:cubicBezTo>
                    <a:pt x="4882" y="8573"/>
                    <a:pt x="5430" y="8025"/>
                    <a:pt x="5430" y="7359"/>
                  </a:cubicBezTo>
                  <a:lnTo>
                    <a:pt x="5430" y="7061"/>
                  </a:lnTo>
                  <a:close/>
                  <a:moveTo>
                    <a:pt x="4204" y="0"/>
                  </a:moveTo>
                  <a:cubicBezTo>
                    <a:pt x="2656" y="0"/>
                    <a:pt x="1406" y="1251"/>
                    <a:pt x="1406" y="2798"/>
                  </a:cubicBezTo>
                  <a:lnTo>
                    <a:pt x="1406" y="2810"/>
                  </a:lnTo>
                  <a:cubicBezTo>
                    <a:pt x="1346" y="2810"/>
                    <a:pt x="1263" y="2810"/>
                    <a:pt x="1203" y="2822"/>
                  </a:cubicBezTo>
                  <a:cubicBezTo>
                    <a:pt x="787" y="2906"/>
                    <a:pt x="453" y="3227"/>
                    <a:pt x="370" y="3644"/>
                  </a:cubicBezTo>
                  <a:cubicBezTo>
                    <a:pt x="287" y="4061"/>
                    <a:pt x="465" y="4477"/>
                    <a:pt x="811" y="4715"/>
                  </a:cubicBezTo>
                  <a:cubicBezTo>
                    <a:pt x="870" y="4751"/>
                    <a:pt x="894" y="4823"/>
                    <a:pt x="882" y="4882"/>
                  </a:cubicBezTo>
                  <a:cubicBezTo>
                    <a:pt x="870" y="5061"/>
                    <a:pt x="882" y="5239"/>
                    <a:pt x="941" y="5418"/>
                  </a:cubicBezTo>
                  <a:cubicBezTo>
                    <a:pt x="1084" y="5858"/>
                    <a:pt x="1477" y="6204"/>
                    <a:pt x="1942" y="6299"/>
                  </a:cubicBezTo>
                  <a:cubicBezTo>
                    <a:pt x="2013" y="6311"/>
                    <a:pt x="2096" y="6311"/>
                    <a:pt x="2180" y="6311"/>
                  </a:cubicBezTo>
                  <a:cubicBezTo>
                    <a:pt x="2370" y="6311"/>
                    <a:pt x="2561" y="6263"/>
                    <a:pt x="2739" y="6180"/>
                  </a:cubicBezTo>
                  <a:cubicBezTo>
                    <a:pt x="2811" y="6239"/>
                    <a:pt x="2894" y="6275"/>
                    <a:pt x="2977" y="6323"/>
                  </a:cubicBezTo>
                  <a:lnTo>
                    <a:pt x="2977" y="6716"/>
                  </a:lnTo>
                  <a:lnTo>
                    <a:pt x="2430" y="6906"/>
                  </a:lnTo>
                  <a:cubicBezTo>
                    <a:pt x="2239" y="6978"/>
                    <a:pt x="2096" y="7156"/>
                    <a:pt x="2084" y="7370"/>
                  </a:cubicBezTo>
                  <a:lnTo>
                    <a:pt x="2084" y="7394"/>
                  </a:lnTo>
                  <a:lnTo>
                    <a:pt x="822" y="7847"/>
                  </a:lnTo>
                  <a:cubicBezTo>
                    <a:pt x="334" y="8025"/>
                    <a:pt x="1" y="8466"/>
                    <a:pt x="1" y="8990"/>
                  </a:cubicBezTo>
                  <a:lnTo>
                    <a:pt x="1" y="11061"/>
                  </a:lnTo>
                  <a:cubicBezTo>
                    <a:pt x="1" y="11145"/>
                    <a:pt x="72" y="11228"/>
                    <a:pt x="168" y="11228"/>
                  </a:cubicBezTo>
                  <a:cubicBezTo>
                    <a:pt x="251" y="11228"/>
                    <a:pt x="334" y="11145"/>
                    <a:pt x="334" y="11061"/>
                  </a:cubicBezTo>
                  <a:lnTo>
                    <a:pt x="334" y="8990"/>
                  </a:lnTo>
                  <a:cubicBezTo>
                    <a:pt x="334" y="8883"/>
                    <a:pt x="346" y="8787"/>
                    <a:pt x="394" y="8680"/>
                  </a:cubicBezTo>
                  <a:lnTo>
                    <a:pt x="1227" y="9395"/>
                  </a:lnTo>
                  <a:cubicBezTo>
                    <a:pt x="1346" y="9490"/>
                    <a:pt x="1418" y="9645"/>
                    <a:pt x="1418" y="9787"/>
                  </a:cubicBezTo>
                  <a:lnTo>
                    <a:pt x="1418" y="11061"/>
                  </a:lnTo>
                  <a:cubicBezTo>
                    <a:pt x="1418" y="11145"/>
                    <a:pt x="1489" y="11228"/>
                    <a:pt x="1584" y="11228"/>
                  </a:cubicBezTo>
                  <a:cubicBezTo>
                    <a:pt x="1668" y="11228"/>
                    <a:pt x="1739" y="11145"/>
                    <a:pt x="1739" y="11061"/>
                  </a:cubicBezTo>
                  <a:lnTo>
                    <a:pt x="1739" y="9787"/>
                  </a:lnTo>
                  <a:cubicBezTo>
                    <a:pt x="1739" y="9537"/>
                    <a:pt x="1644" y="9299"/>
                    <a:pt x="1442" y="9144"/>
                  </a:cubicBezTo>
                  <a:lnTo>
                    <a:pt x="584" y="8394"/>
                  </a:lnTo>
                  <a:cubicBezTo>
                    <a:pt x="668" y="8287"/>
                    <a:pt x="811" y="8204"/>
                    <a:pt x="941" y="8156"/>
                  </a:cubicBezTo>
                  <a:lnTo>
                    <a:pt x="2096" y="7751"/>
                  </a:lnTo>
                  <a:cubicBezTo>
                    <a:pt x="2132" y="8263"/>
                    <a:pt x="2251" y="8680"/>
                    <a:pt x="2370" y="8942"/>
                  </a:cubicBezTo>
                  <a:cubicBezTo>
                    <a:pt x="2508" y="9277"/>
                    <a:pt x="2825" y="9481"/>
                    <a:pt x="3167" y="9481"/>
                  </a:cubicBezTo>
                  <a:cubicBezTo>
                    <a:pt x="3238" y="9481"/>
                    <a:pt x="3310" y="9473"/>
                    <a:pt x="3382" y="9454"/>
                  </a:cubicBezTo>
                  <a:lnTo>
                    <a:pt x="4061" y="9287"/>
                  </a:lnTo>
                  <a:lnTo>
                    <a:pt x="4061" y="9823"/>
                  </a:lnTo>
                  <a:cubicBezTo>
                    <a:pt x="4061" y="9918"/>
                    <a:pt x="4144" y="9990"/>
                    <a:pt x="4228" y="9990"/>
                  </a:cubicBezTo>
                  <a:cubicBezTo>
                    <a:pt x="4311" y="9990"/>
                    <a:pt x="4394" y="9918"/>
                    <a:pt x="4394" y="9823"/>
                  </a:cubicBezTo>
                  <a:lnTo>
                    <a:pt x="4394" y="9287"/>
                  </a:lnTo>
                  <a:lnTo>
                    <a:pt x="5073" y="9454"/>
                  </a:lnTo>
                  <a:cubicBezTo>
                    <a:pt x="5144" y="9466"/>
                    <a:pt x="5228" y="9478"/>
                    <a:pt x="5287" y="9478"/>
                  </a:cubicBezTo>
                  <a:cubicBezTo>
                    <a:pt x="5621" y="9478"/>
                    <a:pt x="5942" y="9275"/>
                    <a:pt x="6085" y="8942"/>
                  </a:cubicBezTo>
                  <a:cubicBezTo>
                    <a:pt x="6204" y="8680"/>
                    <a:pt x="6323" y="8263"/>
                    <a:pt x="6359" y="7751"/>
                  </a:cubicBezTo>
                  <a:lnTo>
                    <a:pt x="7514" y="8156"/>
                  </a:lnTo>
                  <a:cubicBezTo>
                    <a:pt x="7669" y="8204"/>
                    <a:pt x="7788" y="8287"/>
                    <a:pt x="7871" y="8394"/>
                  </a:cubicBezTo>
                  <a:lnTo>
                    <a:pt x="7014" y="9133"/>
                  </a:lnTo>
                  <a:cubicBezTo>
                    <a:pt x="6823" y="9299"/>
                    <a:pt x="6716" y="9537"/>
                    <a:pt x="6716" y="9787"/>
                  </a:cubicBezTo>
                  <a:lnTo>
                    <a:pt x="6716" y="11061"/>
                  </a:lnTo>
                  <a:cubicBezTo>
                    <a:pt x="6716" y="11145"/>
                    <a:pt x="6787" y="11216"/>
                    <a:pt x="6871" y="11216"/>
                  </a:cubicBezTo>
                  <a:cubicBezTo>
                    <a:pt x="6966" y="11216"/>
                    <a:pt x="7037" y="11145"/>
                    <a:pt x="7037" y="11061"/>
                  </a:cubicBezTo>
                  <a:lnTo>
                    <a:pt x="7037" y="9787"/>
                  </a:lnTo>
                  <a:cubicBezTo>
                    <a:pt x="7037" y="9633"/>
                    <a:pt x="7109" y="9478"/>
                    <a:pt x="7228" y="9395"/>
                  </a:cubicBezTo>
                  <a:lnTo>
                    <a:pt x="8061" y="8680"/>
                  </a:lnTo>
                  <a:cubicBezTo>
                    <a:pt x="8097" y="8775"/>
                    <a:pt x="8121" y="8883"/>
                    <a:pt x="8121" y="8990"/>
                  </a:cubicBezTo>
                  <a:lnTo>
                    <a:pt x="8121" y="11061"/>
                  </a:lnTo>
                  <a:cubicBezTo>
                    <a:pt x="8121" y="11145"/>
                    <a:pt x="8204" y="11216"/>
                    <a:pt x="8288" y="11216"/>
                  </a:cubicBezTo>
                  <a:cubicBezTo>
                    <a:pt x="8383" y="11216"/>
                    <a:pt x="8454" y="11145"/>
                    <a:pt x="8454" y="11061"/>
                  </a:cubicBezTo>
                  <a:lnTo>
                    <a:pt x="8454" y="8990"/>
                  </a:lnTo>
                  <a:cubicBezTo>
                    <a:pt x="8395" y="8466"/>
                    <a:pt x="8061" y="8013"/>
                    <a:pt x="7573" y="7847"/>
                  </a:cubicBezTo>
                  <a:lnTo>
                    <a:pt x="6311" y="7394"/>
                  </a:lnTo>
                  <a:lnTo>
                    <a:pt x="6311" y="7370"/>
                  </a:lnTo>
                  <a:cubicBezTo>
                    <a:pt x="6299" y="7156"/>
                    <a:pt x="6168" y="6978"/>
                    <a:pt x="5966" y="6906"/>
                  </a:cubicBezTo>
                  <a:lnTo>
                    <a:pt x="5418" y="6716"/>
                  </a:lnTo>
                  <a:lnTo>
                    <a:pt x="5418" y="6323"/>
                  </a:lnTo>
                  <a:cubicBezTo>
                    <a:pt x="5502" y="6275"/>
                    <a:pt x="5585" y="6216"/>
                    <a:pt x="5656" y="6180"/>
                  </a:cubicBezTo>
                  <a:cubicBezTo>
                    <a:pt x="5835" y="6263"/>
                    <a:pt x="6025" y="6311"/>
                    <a:pt x="6216" y="6311"/>
                  </a:cubicBezTo>
                  <a:cubicBezTo>
                    <a:pt x="6299" y="6311"/>
                    <a:pt x="6383" y="6311"/>
                    <a:pt x="6454" y="6299"/>
                  </a:cubicBezTo>
                  <a:cubicBezTo>
                    <a:pt x="6918" y="6204"/>
                    <a:pt x="7311" y="5858"/>
                    <a:pt x="7454" y="5418"/>
                  </a:cubicBezTo>
                  <a:cubicBezTo>
                    <a:pt x="7514" y="5239"/>
                    <a:pt x="7526" y="5061"/>
                    <a:pt x="7514" y="4882"/>
                  </a:cubicBezTo>
                  <a:cubicBezTo>
                    <a:pt x="7514" y="4823"/>
                    <a:pt x="7549" y="4751"/>
                    <a:pt x="7585" y="4715"/>
                  </a:cubicBezTo>
                  <a:cubicBezTo>
                    <a:pt x="7954" y="4477"/>
                    <a:pt x="8109" y="4061"/>
                    <a:pt x="8026" y="3644"/>
                  </a:cubicBezTo>
                  <a:cubicBezTo>
                    <a:pt x="7930" y="3227"/>
                    <a:pt x="7609" y="2906"/>
                    <a:pt x="7192" y="2822"/>
                  </a:cubicBezTo>
                  <a:cubicBezTo>
                    <a:pt x="7133" y="2810"/>
                    <a:pt x="7061" y="2810"/>
                    <a:pt x="7002" y="2810"/>
                  </a:cubicBezTo>
                  <a:lnTo>
                    <a:pt x="7002" y="2798"/>
                  </a:lnTo>
                  <a:cubicBezTo>
                    <a:pt x="7002" y="1251"/>
                    <a:pt x="5752" y="0"/>
                    <a:pt x="42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0" name="Google Shape;7850;p80"/>
            <p:cNvSpPr/>
            <p:nvPr/>
          </p:nvSpPr>
          <p:spPr>
            <a:xfrm>
              <a:off x="5031281" y="1828007"/>
              <a:ext cx="10201" cy="15872"/>
            </a:xfrm>
            <a:custGeom>
              <a:avLst/>
              <a:gdLst/>
              <a:ahLst/>
              <a:cxnLst/>
              <a:rect l="l" t="t" r="r" b="b"/>
              <a:pathLst>
                <a:path w="322" h="501" extrusionOk="0">
                  <a:moveTo>
                    <a:pt x="155" y="0"/>
                  </a:moveTo>
                  <a:cubicBezTo>
                    <a:pt x="72" y="0"/>
                    <a:pt x="0" y="71"/>
                    <a:pt x="0" y="167"/>
                  </a:cubicBezTo>
                  <a:lnTo>
                    <a:pt x="0" y="345"/>
                  </a:lnTo>
                  <a:cubicBezTo>
                    <a:pt x="0" y="429"/>
                    <a:pt x="72" y="500"/>
                    <a:pt x="155" y="500"/>
                  </a:cubicBezTo>
                  <a:cubicBezTo>
                    <a:pt x="250" y="500"/>
                    <a:pt x="322" y="429"/>
                    <a:pt x="322" y="345"/>
                  </a:cubicBezTo>
                  <a:lnTo>
                    <a:pt x="322" y="167"/>
                  </a:lnTo>
                  <a:cubicBezTo>
                    <a:pt x="322" y="71"/>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51" name="Google Shape;7851;p80"/>
          <p:cNvGrpSpPr/>
          <p:nvPr/>
        </p:nvGrpSpPr>
        <p:grpSpPr>
          <a:xfrm>
            <a:off x="7613518" y="1501354"/>
            <a:ext cx="264433" cy="353074"/>
            <a:chOff x="7613518" y="1501354"/>
            <a:chExt cx="264433" cy="353074"/>
          </a:xfrm>
        </p:grpSpPr>
        <p:sp>
          <p:nvSpPr>
            <p:cNvPr id="7852" name="Google Shape;7852;p80"/>
            <p:cNvSpPr/>
            <p:nvPr/>
          </p:nvSpPr>
          <p:spPr>
            <a:xfrm>
              <a:off x="7707069" y="1628454"/>
              <a:ext cx="10201" cy="16252"/>
            </a:xfrm>
            <a:custGeom>
              <a:avLst/>
              <a:gdLst/>
              <a:ahLst/>
              <a:cxnLst/>
              <a:rect l="l" t="t" r="r" b="b"/>
              <a:pathLst>
                <a:path w="322" h="513" extrusionOk="0">
                  <a:moveTo>
                    <a:pt x="155" y="1"/>
                  </a:moveTo>
                  <a:cubicBezTo>
                    <a:pt x="71" y="1"/>
                    <a:pt x="0" y="72"/>
                    <a:pt x="0" y="167"/>
                  </a:cubicBezTo>
                  <a:lnTo>
                    <a:pt x="0" y="346"/>
                  </a:lnTo>
                  <a:cubicBezTo>
                    <a:pt x="0" y="429"/>
                    <a:pt x="71" y="513"/>
                    <a:pt x="155" y="513"/>
                  </a:cubicBezTo>
                  <a:cubicBezTo>
                    <a:pt x="250" y="513"/>
                    <a:pt x="322" y="429"/>
                    <a:pt x="322" y="346"/>
                  </a:cubicBezTo>
                  <a:lnTo>
                    <a:pt x="322" y="167"/>
                  </a:lnTo>
                  <a:cubicBezTo>
                    <a:pt x="322" y="72"/>
                    <a:pt x="250"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3" name="Google Shape;7853;p80"/>
            <p:cNvSpPr/>
            <p:nvPr/>
          </p:nvSpPr>
          <p:spPr>
            <a:xfrm>
              <a:off x="7773439" y="1628454"/>
              <a:ext cx="10201" cy="16252"/>
            </a:xfrm>
            <a:custGeom>
              <a:avLst/>
              <a:gdLst/>
              <a:ahLst/>
              <a:cxnLst/>
              <a:rect l="l" t="t" r="r" b="b"/>
              <a:pathLst>
                <a:path w="322" h="513" extrusionOk="0">
                  <a:moveTo>
                    <a:pt x="167" y="1"/>
                  </a:moveTo>
                  <a:cubicBezTo>
                    <a:pt x="72" y="1"/>
                    <a:pt x="1" y="72"/>
                    <a:pt x="1" y="167"/>
                  </a:cubicBezTo>
                  <a:lnTo>
                    <a:pt x="1" y="346"/>
                  </a:lnTo>
                  <a:cubicBezTo>
                    <a:pt x="1" y="429"/>
                    <a:pt x="72" y="513"/>
                    <a:pt x="167" y="513"/>
                  </a:cubicBezTo>
                  <a:cubicBezTo>
                    <a:pt x="251" y="513"/>
                    <a:pt x="322" y="429"/>
                    <a:pt x="322" y="346"/>
                  </a:cubicBezTo>
                  <a:lnTo>
                    <a:pt x="322" y="167"/>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4" name="Google Shape;7854;p80"/>
            <p:cNvSpPr/>
            <p:nvPr/>
          </p:nvSpPr>
          <p:spPr>
            <a:xfrm>
              <a:off x="7613518" y="1501354"/>
              <a:ext cx="264433" cy="353074"/>
            </a:xfrm>
            <a:custGeom>
              <a:avLst/>
              <a:gdLst/>
              <a:ahLst/>
              <a:cxnLst/>
              <a:rect l="l" t="t" r="r" b="b"/>
              <a:pathLst>
                <a:path w="8347" h="11145" extrusionOk="0">
                  <a:moveTo>
                    <a:pt x="4156" y="334"/>
                  </a:moveTo>
                  <a:cubicBezTo>
                    <a:pt x="5703" y="334"/>
                    <a:pt x="6954" y="1584"/>
                    <a:pt x="6954" y="3132"/>
                  </a:cubicBezTo>
                  <a:lnTo>
                    <a:pt x="6954" y="4358"/>
                  </a:lnTo>
                  <a:cubicBezTo>
                    <a:pt x="6954" y="5263"/>
                    <a:pt x="7156" y="5941"/>
                    <a:pt x="7335" y="6382"/>
                  </a:cubicBezTo>
                  <a:cubicBezTo>
                    <a:pt x="7346" y="6418"/>
                    <a:pt x="7346" y="6465"/>
                    <a:pt x="7335" y="6513"/>
                  </a:cubicBezTo>
                  <a:cubicBezTo>
                    <a:pt x="7323" y="6561"/>
                    <a:pt x="7275" y="6596"/>
                    <a:pt x="7227" y="6620"/>
                  </a:cubicBezTo>
                  <a:cubicBezTo>
                    <a:pt x="7156" y="6644"/>
                    <a:pt x="7073" y="6680"/>
                    <a:pt x="6989" y="6703"/>
                  </a:cubicBezTo>
                  <a:cubicBezTo>
                    <a:pt x="6787" y="6441"/>
                    <a:pt x="6442" y="6263"/>
                    <a:pt x="6072" y="6263"/>
                  </a:cubicBezTo>
                  <a:lnTo>
                    <a:pt x="5846" y="6263"/>
                  </a:lnTo>
                  <a:cubicBezTo>
                    <a:pt x="6299" y="5810"/>
                    <a:pt x="6584" y="5203"/>
                    <a:pt x="6584" y="4525"/>
                  </a:cubicBezTo>
                  <a:lnTo>
                    <a:pt x="6584" y="3834"/>
                  </a:lnTo>
                  <a:cubicBezTo>
                    <a:pt x="6584" y="3358"/>
                    <a:pt x="6192" y="2977"/>
                    <a:pt x="5715" y="2977"/>
                  </a:cubicBezTo>
                  <a:lnTo>
                    <a:pt x="5430" y="2977"/>
                  </a:lnTo>
                  <a:lnTo>
                    <a:pt x="4620" y="2155"/>
                  </a:lnTo>
                  <a:cubicBezTo>
                    <a:pt x="4588" y="2123"/>
                    <a:pt x="4546" y="2108"/>
                    <a:pt x="4503" y="2108"/>
                  </a:cubicBezTo>
                  <a:cubicBezTo>
                    <a:pt x="4482" y="2108"/>
                    <a:pt x="4461" y="2112"/>
                    <a:pt x="4441" y="2120"/>
                  </a:cubicBezTo>
                  <a:cubicBezTo>
                    <a:pt x="4382" y="2155"/>
                    <a:pt x="4334" y="2215"/>
                    <a:pt x="4334" y="2274"/>
                  </a:cubicBezTo>
                  <a:lnTo>
                    <a:pt x="4334" y="2989"/>
                  </a:lnTo>
                  <a:lnTo>
                    <a:pt x="3453" y="2989"/>
                  </a:lnTo>
                  <a:cubicBezTo>
                    <a:pt x="3370" y="2989"/>
                    <a:pt x="3286" y="3060"/>
                    <a:pt x="3286" y="3155"/>
                  </a:cubicBezTo>
                  <a:cubicBezTo>
                    <a:pt x="3286" y="3239"/>
                    <a:pt x="3370" y="3310"/>
                    <a:pt x="3453" y="3310"/>
                  </a:cubicBezTo>
                  <a:lnTo>
                    <a:pt x="4501" y="3310"/>
                  </a:lnTo>
                  <a:cubicBezTo>
                    <a:pt x="4584" y="3310"/>
                    <a:pt x="4656" y="3239"/>
                    <a:pt x="4656" y="3155"/>
                  </a:cubicBezTo>
                  <a:lnTo>
                    <a:pt x="4656" y="2679"/>
                  </a:lnTo>
                  <a:lnTo>
                    <a:pt x="5251" y="3274"/>
                  </a:lnTo>
                  <a:cubicBezTo>
                    <a:pt x="5287" y="3298"/>
                    <a:pt x="5322" y="3310"/>
                    <a:pt x="5370" y="3310"/>
                  </a:cubicBezTo>
                  <a:lnTo>
                    <a:pt x="5715" y="3310"/>
                  </a:lnTo>
                  <a:cubicBezTo>
                    <a:pt x="6013" y="3310"/>
                    <a:pt x="6251" y="3548"/>
                    <a:pt x="6251" y="3846"/>
                  </a:cubicBezTo>
                  <a:lnTo>
                    <a:pt x="6251" y="4548"/>
                  </a:lnTo>
                  <a:cubicBezTo>
                    <a:pt x="6251" y="5715"/>
                    <a:pt x="5310" y="6644"/>
                    <a:pt x="4156" y="6644"/>
                  </a:cubicBezTo>
                  <a:cubicBezTo>
                    <a:pt x="2989" y="6644"/>
                    <a:pt x="2048" y="5715"/>
                    <a:pt x="2048" y="4548"/>
                  </a:cubicBezTo>
                  <a:lnTo>
                    <a:pt x="2048" y="3834"/>
                  </a:lnTo>
                  <a:cubicBezTo>
                    <a:pt x="2048" y="3536"/>
                    <a:pt x="2286" y="3298"/>
                    <a:pt x="2584" y="3298"/>
                  </a:cubicBezTo>
                  <a:lnTo>
                    <a:pt x="2763" y="3298"/>
                  </a:lnTo>
                  <a:cubicBezTo>
                    <a:pt x="2858" y="3298"/>
                    <a:pt x="2929" y="3227"/>
                    <a:pt x="2929" y="3132"/>
                  </a:cubicBezTo>
                  <a:cubicBezTo>
                    <a:pt x="2929" y="3048"/>
                    <a:pt x="2858" y="2965"/>
                    <a:pt x="2763" y="2965"/>
                  </a:cubicBezTo>
                  <a:lnTo>
                    <a:pt x="2584" y="2965"/>
                  </a:lnTo>
                  <a:cubicBezTo>
                    <a:pt x="2108" y="2965"/>
                    <a:pt x="1727" y="3358"/>
                    <a:pt x="1727" y="3834"/>
                  </a:cubicBezTo>
                  <a:lnTo>
                    <a:pt x="1727" y="4536"/>
                  </a:lnTo>
                  <a:cubicBezTo>
                    <a:pt x="1727" y="5215"/>
                    <a:pt x="2012" y="5822"/>
                    <a:pt x="2453" y="6275"/>
                  </a:cubicBezTo>
                  <a:lnTo>
                    <a:pt x="2227" y="6275"/>
                  </a:lnTo>
                  <a:cubicBezTo>
                    <a:pt x="1858" y="6275"/>
                    <a:pt x="1536" y="6441"/>
                    <a:pt x="1310" y="6703"/>
                  </a:cubicBezTo>
                  <a:cubicBezTo>
                    <a:pt x="1239" y="6680"/>
                    <a:pt x="1143" y="6644"/>
                    <a:pt x="1072" y="6620"/>
                  </a:cubicBezTo>
                  <a:cubicBezTo>
                    <a:pt x="1024" y="6596"/>
                    <a:pt x="989" y="6561"/>
                    <a:pt x="965" y="6513"/>
                  </a:cubicBezTo>
                  <a:cubicBezTo>
                    <a:pt x="953" y="6465"/>
                    <a:pt x="953" y="6418"/>
                    <a:pt x="965" y="6382"/>
                  </a:cubicBezTo>
                  <a:cubicBezTo>
                    <a:pt x="1143" y="5965"/>
                    <a:pt x="1358" y="5263"/>
                    <a:pt x="1358" y="4358"/>
                  </a:cubicBezTo>
                  <a:lnTo>
                    <a:pt x="1358" y="3132"/>
                  </a:lnTo>
                  <a:cubicBezTo>
                    <a:pt x="1358" y="1584"/>
                    <a:pt x="2608" y="334"/>
                    <a:pt x="4156" y="334"/>
                  </a:cubicBezTo>
                  <a:close/>
                  <a:moveTo>
                    <a:pt x="2953" y="7096"/>
                  </a:moveTo>
                  <a:lnTo>
                    <a:pt x="2953" y="7108"/>
                  </a:lnTo>
                  <a:lnTo>
                    <a:pt x="2953" y="7334"/>
                  </a:lnTo>
                  <a:cubicBezTo>
                    <a:pt x="2953" y="7537"/>
                    <a:pt x="2834" y="7739"/>
                    <a:pt x="2632" y="7823"/>
                  </a:cubicBezTo>
                  <a:lnTo>
                    <a:pt x="2155" y="7513"/>
                  </a:lnTo>
                  <a:cubicBezTo>
                    <a:pt x="2060" y="7454"/>
                    <a:pt x="2060" y="7334"/>
                    <a:pt x="2072" y="7263"/>
                  </a:cubicBezTo>
                  <a:cubicBezTo>
                    <a:pt x="2096" y="7180"/>
                    <a:pt x="2155" y="7096"/>
                    <a:pt x="2274" y="7096"/>
                  </a:cubicBezTo>
                  <a:close/>
                  <a:moveTo>
                    <a:pt x="6025" y="7108"/>
                  </a:moveTo>
                  <a:cubicBezTo>
                    <a:pt x="6144" y="7108"/>
                    <a:pt x="6227" y="7180"/>
                    <a:pt x="6239" y="7275"/>
                  </a:cubicBezTo>
                  <a:cubicBezTo>
                    <a:pt x="6263" y="7346"/>
                    <a:pt x="6251" y="7454"/>
                    <a:pt x="6144" y="7525"/>
                  </a:cubicBezTo>
                  <a:lnTo>
                    <a:pt x="5668" y="7835"/>
                  </a:lnTo>
                  <a:cubicBezTo>
                    <a:pt x="5489" y="7751"/>
                    <a:pt x="5370" y="7561"/>
                    <a:pt x="5370" y="7346"/>
                  </a:cubicBezTo>
                  <a:lnTo>
                    <a:pt x="5370" y="7108"/>
                  </a:lnTo>
                  <a:close/>
                  <a:moveTo>
                    <a:pt x="6096" y="6584"/>
                  </a:moveTo>
                  <a:cubicBezTo>
                    <a:pt x="6596" y="6584"/>
                    <a:pt x="6977" y="6989"/>
                    <a:pt x="6977" y="7465"/>
                  </a:cubicBezTo>
                  <a:cubicBezTo>
                    <a:pt x="6965" y="8477"/>
                    <a:pt x="6180" y="9311"/>
                    <a:pt x="5191" y="9406"/>
                  </a:cubicBezTo>
                  <a:lnTo>
                    <a:pt x="5191" y="9228"/>
                  </a:lnTo>
                  <a:cubicBezTo>
                    <a:pt x="5191" y="9132"/>
                    <a:pt x="5120" y="9061"/>
                    <a:pt x="5037" y="9061"/>
                  </a:cubicBezTo>
                  <a:cubicBezTo>
                    <a:pt x="4941" y="9061"/>
                    <a:pt x="4870" y="9132"/>
                    <a:pt x="4870" y="9228"/>
                  </a:cubicBezTo>
                  <a:lnTo>
                    <a:pt x="4870" y="9406"/>
                  </a:lnTo>
                  <a:lnTo>
                    <a:pt x="3453" y="9406"/>
                  </a:lnTo>
                  <a:lnTo>
                    <a:pt x="3453" y="9228"/>
                  </a:lnTo>
                  <a:cubicBezTo>
                    <a:pt x="3453" y="9132"/>
                    <a:pt x="3382" y="9061"/>
                    <a:pt x="3286" y="9061"/>
                  </a:cubicBezTo>
                  <a:cubicBezTo>
                    <a:pt x="3203" y="9061"/>
                    <a:pt x="3132" y="9132"/>
                    <a:pt x="3132" y="9228"/>
                  </a:cubicBezTo>
                  <a:lnTo>
                    <a:pt x="3132" y="9406"/>
                  </a:lnTo>
                  <a:cubicBezTo>
                    <a:pt x="2143" y="9311"/>
                    <a:pt x="1358" y="8489"/>
                    <a:pt x="1358" y="7477"/>
                  </a:cubicBezTo>
                  <a:cubicBezTo>
                    <a:pt x="1358" y="6989"/>
                    <a:pt x="1762" y="6608"/>
                    <a:pt x="2239" y="6608"/>
                  </a:cubicBezTo>
                  <a:lnTo>
                    <a:pt x="2870" y="6608"/>
                  </a:lnTo>
                  <a:cubicBezTo>
                    <a:pt x="2905" y="6620"/>
                    <a:pt x="2917" y="6632"/>
                    <a:pt x="2953" y="6644"/>
                  </a:cubicBezTo>
                  <a:lnTo>
                    <a:pt x="2953" y="6799"/>
                  </a:lnTo>
                  <a:lnTo>
                    <a:pt x="2298" y="6799"/>
                  </a:lnTo>
                  <a:cubicBezTo>
                    <a:pt x="2036" y="6799"/>
                    <a:pt x="1846" y="6942"/>
                    <a:pt x="1774" y="7180"/>
                  </a:cubicBezTo>
                  <a:cubicBezTo>
                    <a:pt x="1703" y="7418"/>
                    <a:pt x="1786" y="7656"/>
                    <a:pt x="2001" y="7799"/>
                  </a:cubicBezTo>
                  <a:lnTo>
                    <a:pt x="3786" y="8989"/>
                  </a:lnTo>
                  <a:cubicBezTo>
                    <a:pt x="3906" y="9061"/>
                    <a:pt x="4037" y="9108"/>
                    <a:pt x="4167" y="9108"/>
                  </a:cubicBezTo>
                  <a:cubicBezTo>
                    <a:pt x="4298" y="9108"/>
                    <a:pt x="4441" y="9061"/>
                    <a:pt x="4560" y="8989"/>
                  </a:cubicBezTo>
                  <a:lnTo>
                    <a:pt x="4953" y="8716"/>
                  </a:lnTo>
                  <a:cubicBezTo>
                    <a:pt x="5037" y="8668"/>
                    <a:pt x="5049" y="8573"/>
                    <a:pt x="5001" y="8489"/>
                  </a:cubicBezTo>
                  <a:cubicBezTo>
                    <a:pt x="4972" y="8446"/>
                    <a:pt x="4927" y="8425"/>
                    <a:pt x="4877" y="8425"/>
                  </a:cubicBezTo>
                  <a:cubicBezTo>
                    <a:pt x="4843" y="8425"/>
                    <a:pt x="4808" y="8435"/>
                    <a:pt x="4775" y="8454"/>
                  </a:cubicBezTo>
                  <a:lnTo>
                    <a:pt x="4382" y="8716"/>
                  </a:lnTo>
                  <a:cubicBezTo>
                    <a:pt x="4322" y="8751"/>
                    <a:pt x="4251" y="8769"/>
                    <a:pt x="4179" y="8769"/>
                  </a:cubicBezTo>
                  <a:cubicBezTo>
                    <a:pt x="4108" y="8769"/>
                    <a:pt x="4037" y="8751"/>
                    <a:pt x="3977" y="8716"/>
                  </a:cubicBezTo>
                  <a:lnTo>
                    <a:pt x="2941" y="8037"/>
                  </a:lnTo>
                  <a:cubicBezTo>
                    <a:pt x="3155" y="7870"/>
                    <a:pt x="3286" y="7620"/>
                    <a:pt x="3286" y="7346"/>
                  </a:cubicBezTo>
                  <a:lnTo>
                    <a:pt x="3286" y="6799"/>
                  </a:lnTo>
                  <a:cubicBezTo>
                    <a:pt x="3560" y="6906"/>
                    <a:pt x="3858" y="6965"/>
                    <a:pt x="4167" y="6965"/>
                  </a:cubicBezTo>
                  <a:cubicBezTo>
                    <a:pt x="4477" y="6965"/>
                    <a:pt x="4775" y="6906"/>
                    <a:pt x="5049" y="6799"/>
                  </a:cubicBezTo>
                  <a:lnTo>
                    <a:pt x="5049" y="7346"/>
                  </a:lnTo>
                  <a:cubicBezTo>
                    <a:pt x="5049" y="7620"/>
                    <a:pt x="5180" y="7870"/>
                    <a:pt x="5394" y="8037"/>
                  </a:cubicBezTo>
                  <a:cubicBezTo>
                    <a:pt x="5310" y="8073"/>
                    <a:pt x="5299" y="8180"/>
                    <a:pt x="5346" y="8251"/>
                  </a:cubicBezTo>
                  <a:cubicBezTo>
                    <a:pt x="5370" y="8299"/>
                    <a:pt x="5430" y="8335"/>
                    <a:pt x="5477" y="8335"/>
                  </a:cubicBezTo>
                  <a:cubicBezTo>
                    <a:pt x="5513" y="8335"/>
                    <a:pt x="5537" y="8311"/>
                    <a:pt x="5572" y="8299"/>
                  </a:cubicBezTo>
                  <a:lnTo>
                    <a:pt x="6346" y="7775"/>
                  </a:lnTo>
                  <a:cubicBezTo>
                    <a:pt x="6549" y="7644"/>
                    <a:pt x="6644" y="7406"/>
                    <a:pt x="6561" y="7168"/>
                  </a:cubicBezTo>
                  <a:cubicBezTo>
                    <a:pt x="6489" y="6930"/>
                    <a:pt x="6287" y="6787"/>
                    <a:pt x="6049" y="6787"/>
                  </a:cubicBezTo>
                  <a:lnTo>
                    <a:pt x="5394" y="6787"/>
                  </a:lnTo>
                  <a:lnTo>
                    <a:pt x="5394" y="6632"/>
                  </a:lnTo>
                  <a:cubicBezTo>
                    <a:pt x="5418" y="6620"/>
                    <a:pt x="5430" y="6608"/>
                    <a:pt x="5465" y="6584"/>
                  </a:cubicBezTo>
                  <a:close/>
                  <a:moveTo>
                    <a:pt x="4167" y="0"/>
                  </a:moveTo>
                  <a:cubicBezTo>
                    <a:pt x="2441" y="0"/>
                    <a:pt x="1048" y="1393"/>
                    <a:pt x="1048" y="3120"/>
                  </a:cubicBezTo>
                  <a:lnTo>
                    <a:pt x="1048" y="4346"/>
                  </a:lnTo>
                  <a:cubicBezTo>
                    <a:pt x="1048" y="5239"/>
                    <a:pt x="822" y="5906"/>
                    <a:pt x="691" y="6227"/>
                  </a:cubicBezTo>
                  <a:cubicBezTo>
                    <a:pt x="631" y="6346"/>
                    <a:pt x="631" y="6501"/>
                    <a:pt x="691" y="6620"/>
                  </a:cubicBezTo>
                  <a:cubicBezTo>
                    <a:pt x="750" y="6751"/>
                    <a:pt x="834" y="6846"/>
                    <a:pt x="965" y="6906"/>
                  </a:cubicBezTo>
                  <a:cubicBezTo>
                    <a:pt x="1024" y="6930"/>
                    <a:pt x="1084" y="6942"/>
                    <a:pt x="1143" y="6977"/>
                  </a:cubicBezTo>
                  <a:cubicBezTo>
                    <a:pt x="1084" y="7120"/>
                    <a:pt x="1048" y="7287"/>
                    <a:pt x="1048" y="7465"/>
                  </a:cubicBezTo>
                  <a:cubicBezTo>
                    <a:pt x="1048" y="7775"/>
                    <a:pt x="1108" y="8061"/>
                    <a:pt x="1227" y="8335"/>
                  </a:cubicBezTo>
                  <a:lnTo>
                    <a:pt x="810" y="8477"/>
                  </a:lnTo>
                  <a:cubicBezTo>
                    <a:pt x="334" y="8644"/>
                    <a:pt x="0" y="9108"/>
                    <a:pt x="0" y="9620"/>
                  </a:cubicBezTo>
                  <a:lnTo>
                    <a:pt x="0" y="10978"/>
                  </a:lnTo>
                  <a:cubicBezTo>
                    <a:pt x="0" y="11073"/>
                    <a:pt x="72" y="11144"/>
                    <a:pt x="167" y="11144"/>
                  </a:cubicBezTo>
                  <a:cubicBezTo>
                    <a:pt x="250" y="11144"/>
                    <a:pt x="334" y="11073"/>
                    <a:pt x="334" y="10978"/>
                  </a:cubicBezTo>
                  <a:lnTo>
                    <a:pt x="334" y="9620"/>
                  </a:lnTo>
                  <a:cubicBezTo>
                    <a:pt x="334" y="9525"/>
                    <a:pt x="346" y="9418"/>
                    <a:pt x="393" y="9311"/>
                  </a:cubicBezTo>
                  <a:lnTo>
                    <a:pt x="1203" y="10013"/>
                  </a:lnTo>
                  <a:cubicBezTo>
                    <a:pt x="1322" y="10109"/>
                    <a:pt x="1405" y="10263"/>
                    <a:pt x="1405" y="10406"/>
                  </a:cubicBezTo>
                  <a:lnTo>
                    <a:pt x="1405" y="10966"/>
                  </a:lnTo>
                  <a:cubicBezTo>
                    <a:pt x="1405" y="11049"/>
                    <a:pt x="1477" y="11121"/>
                    <a:pt x="1560" y="11121"/>
                  </a:cubicBezTo>
                  <a:cubicBezTo>
                    <a:pt x="1655" y="11121"/>
                    <a:pt x="1727" y="11049"/>
                    <a:pt x="1727" y="10966"/>
                  </a:cubicBezTo>
                  <a:lnTo>
                    <a:pt x="1727" y="10406"/>
                  </a:lnTo>
                  <a:cubicBezTo>
                    <a:pt x="1727" y="10156"/>
                    <a:pt x="1620" y="9918"/>
                    <a:pt x="1429" y="9751"/>
                  </a:cubicBezTo>
                  <a:lnTo>
                    <a:pt x="560" y="9013"/>
                  </a:lnTo>
                  <a:cubicBezTo>
                    <a:pt x="655" y="8906"/>
                    <a:pt x="786" y="8823"/>
                    <a:pt x="929" y="8775"/>
                  </a:cubicBezTo>
                  <a:lnTo>
                    <a:pt x="1370" y="8608"/>
                  </a:lnTo>
                  <a:cubicBezTo>
                    <a:pt x="1739" y="9216"/>
                    <a:pt x="2382" y="9656"/>
                    <a:pt x="3144" y="9692"/>
                  </a:cubicBezTo>
                  <a:lnTo>
                    <a:pt x="3144" y="10930"/>
                  </a:lnTo>
                  <a:cubicBezTo>
                    <a:pt x="3144" y="11025"/>
                    <a:pt x="3215" y="11097"/>
                    <a:pt x="3310" y="11097"/>
                  </a:cubicBezTo>
                  <a:cubicBezTo>
                    <a:pt x="3394" y="11097"/>
                    <a:pt x="3465" y="11025"/>
                    <a:pt x="3465" y="10930"/>
                  </a:cubicBezTo>
                  <a:lnTo>
                    <a:pt x="3465" y="9692"/>
                  </a:lnTo>
                  <a:lnTo>
                    <a:pt x="4882" y="9692"/>
                  </a:lnTo>
                  <a:lnTo>
                    <a:pt x="4882" y="10930"/>
                  </a:lnTo>
                  <a:cubicBezTo>
                    <a:pt x="4882" y="11025"/>
                    <a:pt x="4953" y="11097"/>
                    <a:pt x="5049" y="11097"/>
                  </a:cubicBezTo>
                  <a:cubicBezTo>
                    <a:pt x="5132" y="11097"/>
                    <a:pt x="5203" y="11025"/>
                    <a:pt x="5203" y="10930"/>
                  </a:cubicBezTo>
                  <a:lnTo>
                    <a:pt x="5203" y="9692"/>
                  </a:lnTo>
                  <a:cubicBezTo>
                    <a:pt x="5953" y="9632"/>
                    <a:pt x="6608" y="9216"/>
                    <a:pt x="6977" y="8608"/>
                  </a:cubicBezTo>
                  <a:lnTo>
                    <a:pt x="7430" y="8775"/>
                  </a:lnTo>
                  <a:cubicBezTo>
                    <a:pt x="7561" y="8823"/>
                    <a:pt x="7692" y="8906"/>
                    <a:pt x="7787" y="9013"/>
                  </a:cubicBezTo>
                  <a:lnTo>
                    <a:pt x="6918" y="9751"/>
                  </a:lnTo>
                  <a:cubicBezTo>
                    <a:pt x="6727" y="9918"/>
                    <a:pt x="6620" y="10156"/>
                    <a:pt x="6620" y="10406"/>
                  </a:cubicBezTo>
                  <a:lnTo>
                    <a:pt x="6620" y="10966"/>
                  </a:lnTo>
                  <a:cubicBezTo>
                    <a:pt x="6620" y="11049"/>
                    <a:pt x="6692" y="11121"/>
                    <a:pt x="6787" y="11121"/>
                  </a:cubicBezTo>
                  <a:cubicBezTo>
                    <a:pt x="6870" y="11121"/>
                    <a:pt x="6954" y="11049"/>
                    <a:pt x="6954" y="10966"/>
                  </a:cubicBezTo>
                  <a:lnTo>
                    <a:pt x="6954" y="10406"/>
                  </a:lnTo>
                  <a:cubicBezTo>
                    <a:pt x="6954" y="10263"/>
                    <a:pt x="7025" y="10109"/>
                    <a:pt x="7144" y="10013"/>
                  </a:cubicBezTo>
                  <a:lnTo>
                    <a:pt x="7966" y="9311"/>
                  </a:lnTo>
                  <a:cubicBezTo>
                    <a:pt x="7989" y="9418"/>
                    <a:pt x="8025" y="9513"/>
                    <a:pt x="8025" y="9620"/>
                  </a:cubicBezTo>
                  <a:lnTo>
                    <a:pt x="8025" y="10978"/>
                  </a:lnTo>
                  <a:cubicBezTo>
                    <a:pt x="8025" y="11073"/>
                    <a:pt x="8097" y="11144"/>
                    <a:pt x="8180" y="11144"/>
                  </a:cubicBezTo>
                  <a:cubicBezTo>
                    <a:pt x="8275" y="11144"/>
                    <a:pt x="8347" y="11073"/>
                    <a:pt x="8347" y="10978"/>
                  </a:cubicBezTo>
                  <a:lnTo>
                    <a:pt x="8347" y="9620"/>
                  </a:lnTo>
                  <a:cubicBezTo>
                    <a:pt x="8335" y="9120"/>
                    <a:pt x="8013" y="8656"/>
                    <a:pt x="7537" y="8477"/>
                  </a:cubicBezTo>
                  <a:lnTo>
                    <a:pt x="7120" y="8335"/>
                  </a:lnTo>
                  <a:cubicBezTo>
                    <a:pt x="7215" y="8061"/>
                    <a:pt x="7299" y="7775"/>
                    <a:pt x="7299" y="7465"/>
                  </a:cubicBezTo>
                  <a:cubicBezTo>
                    <a:pt x="7299" y="7287"/>
                    <a:pt x="7251" y="7120"/>
                    <a:pt x="7192" y="6977"/>
                  </a:cubicBezTo>
                  <a:cubicBezTo>
                    <a:pt x="7251" y="6942"/>
                    <a:pt x="7311" y="6930"/>
                    <a:pt x="7370" y="6906"/>
                  </a:cubicBezTo>
                  <a:cubicBezTo>
                    <a:pt x="7501" y="6858"/>
                    <a:pt x="7596" y="6751"/>
                    <a:pt x="7656" y="6620"/>
                  </a:cubicBezTo>
                  <a:cubicBezTo>
                    <a:pt x="7716" y="6501"/>
                    <a:pt x="7716" y="6346"/>
                    <a:pt x="7656" y="6227"/>
                  </a:cubicBezTo>
                  <a:cubicBezTo>
                    <a:pt x="7513" y="5906"/>
                    <a:pt x="7299" y="5239"/>
                    <a:pt x="7299" y="4346"/>
                  </a:cubicBezTo>
                  <a:lnTo>
                    <a:pt x="7299" y="3120"/>
                  </a:lnTo>
                  <a:cubicBezTo>
                    <a:pt x="7299" y="1393"/>
                    <a:pt x="5894" y="0"/>
                    <a:pt x="4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5" name="Google Shape;7855;p80"/>
            <p:cNvSpPr/>
            <p:nvPr/>
          </p:nvSpPr>
          <p:spPr>
            <a:xfrm>
              <a:off x="7701778" y="1611474"/>
              <a:ext cx="21162" cy="10613"/>
            </a:xfrm>
            <a:custGeom>
              <a:avLst/>
              <a:gdLst/>
              <a:ahLst/>
              <a:cxnLst/>
              <a:rect l="l" t="t" r="r" b="b"/>
              <a:pathLst>
                <a:path w="668" h="335" extrusionOk="0">
                  <a:moveTo>
                    <a:pt x="167" y="1"/>
                  </a:moveTo>
                  <a:cubicBezTo>
                    <a:pt x="72" y="1"/>
                    <a:pt x="0" y="72"/>
                    <a:pt x="0" y="168"/>
                  </a:cubicBezTo>
                  <a:cubicBezTo>
                    <a:pt x="0" y="251"/>
                    <a:pt x="72" y="334"/>
                    <a:pt x="167" y="334"/>
                  </a:cubicBezTo>
                  <a:lnTo>
                    <a:pt x="500" y="334"/>
                  </a:lnTo>
                  <a:cubicBezTo>
                    <a:pt x="596" y="334"/>
                    <a:pt x="667" y="251"/>
                    <a:pt x="667" y="168"/>
                  </a:cubicBezTo>
                  <a:cubicBezTo>
                    <a:pt x="667" y="72"/>
                    <a:pt x="59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6" name="Google Shape;7856;p80"/>
            <p:cNvSpPr/>
            <p:nvPr/>
          </p:nvSpPr>
          <p:spPr>
            <a:xfrm>
              <a:off x="7768148" y="1611474"/>
              <a:ext cx="21162" cy="10613"/>
            </a:xfrm>
            <a:custGeom>
              <a:avLst/>
              <a:gdLst/>
              <a:ahLst/>
              <a:cxnLst/>
              <a:rect l="l" t="t" r="r" b="b"/>
              <a:pathLst>
                <a:path w="668" h="335" extrusionOk="0">
                  <a:moveTo>
                    <a:pt x="168" y="1"/>
                  </a:moveTo>
                  <a:cubicBezTo>
                    <a:pt x="72" y="1"/>
                    <a:pt x="1" y="72"/>
                    <a:pt x="1" y="168"/>
                  </a:cubicBezTo>
                  <a:cubicBezTo>
                    <a:pt x="1" y="251"/>
                    <a:pt x="72" y="334"/>
                    <a:pt x="168" y="334"/>
                  </a:cubicBezTo>
                  <a:lnTo>
                    <a:pt x="513" y="334"/>
                  </a:lnTo>
                  <a:cubicBezTo>
                    <a:pt x="596" y="334"/>
                    <a:pt x="668" y="251"/>
                    <a:pt x="668" y="168"/>
                  </a:cubicBezTo>
                  <a:cubicBezTo>
                    <a:pt x="668" y="72"/>
                    <a:pt x="596" y="1"/>
                    <a:pt x="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7" name="Google Shape;7857;p80"/>
            <p:cNvSpPr/>
            <p:nvPr/>
          </p:nvSpPr>
          <p:spPr>
            <a:xfrm>
              <a:off x="7715337" y="1659025"/>
              <a:ext cx="60382" cy="32820"/>
            </a:xfrm>
            <a:custGeom>
              <a:avLst/>
              <a:gdLst/>
              <a:ahLst/>
              <a:cxnLst/>
              <a:rect l="l" t="t" r="r" b="b"/>
              <a:pathLst>
                <a:path w="1906" h="1036" extrusionOk="0">
                  <a:moveTo>
                    <a:pt x="1537" y="321"/>
                  </a:moveTo>
                  <a:cubicBezTo>
                    <a:pt x="1465" y="536"/>
                    <a:pt x="1227" y="691"/>
                    <a:pt x="953" y="691"/>
                  </a:cubicBezTo>
                  <a:cubicBezTo>
                    <a:pt x="668" y="691"/>
                    <a:pt x="453" y="536"/>
                    <a:pt x="358" y="321"/>
                  </a:cubicBezTo>
                  <a:close/>
                  <a:moveTo>
                    <a:pt x="168" y="0"/>
                  </a:moveTo>
                  <a:cubicBezTo>
                    <a:pt x="72" y="0"/>
                    <a:pt x="1" y="83"/>
                    <a:pt x="1" y="167"/>
                  </a:cubicBezTo>
                  <a:cubicBezTo>
                    <a:pt x="1" y="643"/>
                    <a:pt x="430" y="1036"/>
                    <a:pt x="953" y="1036"/>
                  </a:cubicBezTo>
                  <a:cubicBezTo>
                    <a:pt x="1477" y="1036"/>
                    <a:pt x="1906" y="643"/>
                    <a:pt x="1906" y="167"/>
                  </a:cubicBezTo>
                  <a:cubicBezTo>
                    <a:pt x="1894" y="60"/>
                    <a:pt x="1823" y="0"/>
                    <a:pt x="1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7861"/>
        <p:cNvGrpSpPr/>
        <p:nvPr/>
      </p:nvGrpSpPr>
      <p:grpSpPr>
        <a:xfrm>
          <a:off x="0" y="0"/>
          <a:ext cx="0" cy="0"/>
          <a:chOff x="0" y="0"/>
          <a:chExt cx="0" cy="0"/>
        </a:xfrm>
      </p:grpSpPr>
      <p:sp>
        <p:nvSpPr>
          <p:cNvPr id="7862" name="Google Shape;7862;p81"/>
          <p:cNvSpPr txBox="1">
            <a:spLocks noGrp="1"/>
          </p:cNvSpPr>
          <p:nvPr>
            <p:ph type="title" idx="4294967295"/>
          </p:nvPr>
        </p:nvSpPr>
        <p:spPr>
          <a:xfrm>
            <a:off x="849675"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Creative Process I</a:t>
            </a:r>
            <a:r>
              <a:rPr lang="en">
                <a:solidFill>
                  <a:srgbClr val="FFFFFF"/>
                </a:solidFill>
                <a:latin typeface="Arial"/>
                <a:ea typeface="Arial"/>
                <a:cs typeface="Arial"/>
                <a:sym typeface="Arial"/>
              </a:rPr>
              <a:t>cons</a:t>
            </a:r>
            <a:endParaRPr>
              <a:solidFill>
                <a:srgbClr val="FFFFFF"/>
              </a:solidFill>
              <a:latin typeface="Arial"/>
              <a:ea typeface="Arial"/>
              <a:cs typeface="Arial"/>
              <a:sym typeface="Arial"/>
            </a:endParaRPr>
          </a:p>
        </p:txBody>
      </p:sp>
      <p:sp>
        <p:nvSpPr>
          <p:cNvPr id="7863" name="Google Shape;7863;p81"/>
          <p:cNvSpPr txBox="1">
            <a:spLocks noGrp="1"/>
          </p:cNvSpPr>
          <p:nvPr>
            <p:ph type="title" idx="4294967295"/>
          </p:nvPr>
        </p:nvSpPr>
        <p:spPr>
          <a:xfrm>
            <a:off x="4858400" y="943800"/>
            <a:ext cx="34821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latin typeface="Arial"/>
                <a:ea typeface="Arial"/>
                <a:cs typeface="Arial"/>
                <a:sym typeface="Arial"/>
              </a:rPr>
              <a:t>Performing Arts Icons</a:t>
            </a:r>
            <a:endParaRPr>
              <a:solidFill>
                <a:srgbClr val="FFFFFF"/>
              </a:solidFill>
              <a:latin typeface="Arial"/>
              <a:ea typeface="Arial"/>
              <a:cs typeface="Arial"/>
              <a:sym typeface="Arial"/>
            </a:endParaRPr>
          </a:p>
        </p:txBody>
      </p:sp>
      <p:grpSp>
        <p:nvGrpSpPr>
          <p:cNvPr id="7864" name="Google Shape;7864;p81"/>
          <p:cNvGrpSpPr/>
          <p:nvPr/>
        </p:nvGrpSpPr>
        <p:grpSpPr>
          <a:xfrm>
            <a:off x="1757085" y="1500675"/>
            <a:ext cx="371069" cy="359396"/>
            <a:chOff x="1757085" y="1500675"/>
            <a:chExt cx="371069" cy="359396"/>
          </a:xfrm>
        </p:grpSpPr>
        <p:sp>
          <p:nvSpPr>
            <p:cNvPr id="7865" name="Google Shape;7865;p81"/>
            <p:cNvSpPr/>
            <p:nvPr/>
          </p:nvSpPr>
          <p:spPr>
            <a:xfrm>
              <a:off x="2032389" y="1667206"/>
              <a:ext cx="66313" cy="60684"/>
            </a:xfrm>
            <a:custGeom>
              <a:avLst/>
              <a:gdLst/>
              <a:ahLst/>
              <a:cxnLst/>
              <a:rect l="l" t="t" r="r" b="b"/>
              <a:pathLst>
                <a:path w="2085" h="1908" extrusionOk="0">
                  <a:moveTo>
                    <a:pt x="978" y="0"/>
                  </a:moveTo>
                  <a:cubicBezTo>
                    <a:pt x="891" y="0"/>
                    <a:pt x="803" y="13"/>
                    <a:pt x="715" y="39"/>
                  </a:cubicBezTo>
                  <a:cubicBezTo>
                    <a:pt x="298" y="158"/>
                    <a:pt x="1" y="539"/>
                    <a:pt x="1" y="979"/>
                  </a:cubicBezTo>
                  <a:cubicBezTo>
                    <a:pt x="1" y="1348"/>
                    <a:pt x="215" y="1670"/>
                    <a:pt x="524" y="1836"/>
                  </a:cubicBezTo>
                  <a:cubicBezTo>
                    <a:pt x="546" y="1851"/>
                    <a:pt x="571" y="1858"/>
                    <a:pt x="597" y="1858"/>
                  </a:cubicBezTo>
                  <a:cubicBezTo>
                    <a:pt x="656" y="1858"/>
                    <a:pt x="718" y="1823"/>
                    <a:pt x="751" y="1765"/>
                  </a:cubicBezTo>
                  <a:cubicBezTo>
                    <a:pt x="798" y="1694"/>
                    <a:pt x="763" y="1586"/>
                    <a:pt x="679" y="1539"/>
                  </a:cubicBezTo>
                  <a:cubicBezTo>
                    <a:pt x="155" y="1277"/>
                    <a:pt x="239" y="503"/>
                    <a:pt x="810" y="348"/>
                  </a:cubicBezTo>
                  <a:cubicBezTo>
                    <a:pt x="866" y="333"/>
                    <a:pt x="922" y="326"/>
                    <a:pt x="977" y="326"/>
                  </a:cubicBezTo>
                  <a:cubicBezTo>
                    <a:pt x="1316" y="326"/>
                    <a:pt x="1608" y="600"/>
                    <a:pt x="1608" y="979"/>
                  </a:cubicBezTo>
                  <a:cubicBezTo>
                    <a:pt x="1608" y="1241"/>
                    <a:pt x="1429" y="1491"/>
                    <a:pt x="1179" y="1586"/>
                  </a:cubicBezTo>
                  <a:cubicBezTo>
                    <a:pt x="1001" y="1646"/>
                    <a:pt x="1048" y="1908"/>
                    <a:pt x="1239" y="1908"/>
                  </a:cubicBezTo>
                  <a:cubicBezTo>
                    <a:pt x="1477" y="1908"/>
                    <a:pt x="2084" y="1420"/>
                    <a:pt x="1906" y="717"/>
                  </a:cubicBezTo>
                  <a:cubicBezTo>
                    <a:pt x="1797" y="301"/>
                    <a:pt x="1407" y="0"/>
                    <a:pt x="9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6" name="Google Shape;7866;p81"/>
            <p:cNvSpPr/>
            <p:nvPr/>
          </p:nvSpPr>
          <p:spPr>
            <a:xfrm>
              <a:off x="1971419" y="1747609"/>
              <a:ext cx="12531" cy="11513"/>
            </a:xfrm>
            <a:custGeom>
              <a:avLst/>
              <a:gdLst/>
              <a:ahLst/>
              <a:cxnLst/>
              <a:rect l="l" t="t" r="r" b="b"/>
              <a:pathLst>
                <a:path w="394" h="362" extrusionOk="0">
                  <a:moveTo>
                    <a:pt x="212" y="0"/>
                  </a:moveTo>
                  <a:cubicBezTo>
                    <a:pt x="194" y="0"/>
                    <a:pt x="175" y="4"/>
                    <a:pt x="155" y="11"/>
                  </a:cubicBezTo>
                  <a:cubicBezTo>
                    <a:pt x="60" y="35"/>
                    <a:pt x="1" y="130"/>
                    <a:pt x="36" y="237"/>
                  </a:cubicBezTo>
                  <a:cubicBezTo>
                    <a:pt x="57" y="308"/>
                    <a:pt x="128" y="361"/>
                    <a:pt x="208" y="361"/>
                  </a:cubicBezTo>
                  <a:cubicBezTo>
                    <a:pt x="222" y="361"/>
                    <a:pt x="236" y="360"/>
                    <a:pt x="251" y="356"/>
                  </a:cubicBezTo>
                  <a:cubicBezTo>
                    <a:pt x="346" y="320"/>
                    <a:pt x="394" y="213"/>
                    <a:pt x="370" y="130"/>
                  </a:cubicBezTo>
                  <a:cubicBezTo>
                    <a:pt x="351" y="54"/>
                    <a:pt x="286" y="0"/>
                    <a:pt x="2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7" name="Google Shape;7867;p81"/>
            <p:cNvSpPr/>
            <p:nvPr/>
          </p:nvSpPr>
          <p:spPr>
            <a:xfrm>
              <a:off x="2032008" y="1776202"/>
              <a:ext cx="62910" cy="61702"/>
            </a:xfrm>
            <a:custGeom>
              <a:avLst/>
              <a:gdLst/>
              <a:ahLst/>
              <a:cxnLst/>
              <a:rect l="l" t="t" r="r" b="b"/>
              <a:pathLst>
                <a:path w="1978" h="1940" extrusionOk="0">
                  <a:moveTo>
                    <a:pt x="988" y="0"/>
                  </a:moveTo>
                  <a:cubicBezTo>
                    <a:pt x="490" y="0"/>
                    <a:pt x="1" y="379"/>
                    <a:pt x="1" y="969"/>
                  </a:cubicBezTo>
                  <a:cubicBezTo>
                    <a:pt x="1" y="1543"/>
                    <a:pt x="471" y="1940"/>
                    <a:pt x="975" y="1940"/>
                  </a:cubicBezTo>
                  <a:cubicBezTo>
                    <a:pt x="1161" y="1940"/>
                    <a:pt x="1351" y="1886"/>
                    <a:pt x="1525" y="1767"/>
                  </a:cubicBezTo>
                  <a:cubicBezTo>
                    <a:pt x="1596" y="1731"/>
                    <a:pt x="1608" y="1624"/>
                    <a:pt x="1560" y="1553"/>
                  </a:cubicBezTo>
                  <a:cubicBezTo>
                    <a:pt x="1538" y="1501"/>
                    <a:pt x="1489" y="1477"/>
                    <a:pt x="1438" y="1477"/>
                  </a:cubicBezTo>
                  <a:cubicBezTo>
                    <a:pt x="1406" y="1477"/>
                    <a:pt x="1374" y="1487"/>
                    <a:pt x="1346" y="1505"/>
                  </a:cubicBezTo>
                  <a:cubicBezTo>
                    <a:pt x="1237" y="1576"/>
                    <a:pt x="1111" y="1612"/>
                    <a:pt x="985" y="1612"/>
                  </a:cubicBezTo>
                  <a:cubicBezTo>
                    <a:pt x="795" y="1612"/>
                    <a:pt x="606" y="1532"/>
                    <a:pt x="477" y="1374"/>
                  </a:cubicBezTo>
                  <a:cubicBezTo>
                    <a:pt x="155" y="957"/>
                    <a:pt x="453" y="326"/>
                    <a:pt x="989" y="326"/>
                  </a:cubicBezTo>
                  <a:cubicBezTo>
                    <a:pt x="1370" y="326"/>
                    <a:pt x="1679" y="672"/>
                    <a:pt x="1620" y="1076"/>
                  </a:cubicBezTo>
                  <a:cubicBezTo>
                    <a:pt x="1608" y="1160"/>
                    <a:pt x="1668" y="1255"/>
                    <a:pt x="1763" y="1267"/>
                  </a:cubicBezTo>
                  <a:cubicBezTo>
                    <a:pt x="1770" y="1268"/>
                    <a:pt x="1777" y="1268"/>
                    <a:pt x="1784" y="1268"/>
                  </a:cubicBezTo>
                  <a:cubicBezTo>
                    <a:pt x="1862" y="1268"/>
                    <a:pt x="1942" y="1212"/>
                    <a:pt x="1953" y="1136"/>
                  </a:cubicBezTo>
                  <a:cubicBezTo>
                    <a:pt x="1977" y="862"/>
                    <a:pt x="1918" y="600"/>
                    <a:pt x="1739" y="374"/>
                  </a:cubicBezTo>
                  <a:cubicBezTo>
                    <a:pt x="1540" y="116"/>
                    <a:pt x="1263" y="0"/>
                    <a:pt x="9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8" name="Google Shape;7868;p81"/>
            <p:cNvSpPr/>
            <p:nvPr/>
          </p:nvSpPr>
          <p:spPr>
            <a:xfrm>
              <a:off x="1976349" y="177521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9" name="Google Shape;7869;p81"/>
            <p:cNvSpPr/>
            <p:nvPr/>
          </p:nvSpPr>
          <p:spPr>
            <a:xfrm>
              <a:off x="2016487" y="1775216"/>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0" name="Google Shape;7870;p81"/>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1" name="Google Shape;7871;p81"/>
            <p:cNvSpPr/>
            <p:nvPr/>
          </p:nvSpPr>
          <p:spPr>
            <a:xfrm>
              <a:off x="1976349" y="1730530"/>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2" name="Google Shape;7872;p81"/>
            <p:cNvSpPr/>
            <p:nvPr/>
          </p:nvSpPr>
          <p:spPr>
            <a:xfrm>
              <a:off x="1976349" y="1730530"/>
              <a:ext cx="413" cy="32"/>
            </a:xfrm>
            <a:custGeom>
              <a:avLst/>
              <a:gdLst/>
              <a:ahLst/>
              <a:cxnLst/>
              <a:rect l="l" t="t" r="r" b="b"/>
              <a:pathLst>
                <a:path w="13" h="1" extrusionOk="0">
                  <a:moveTo>
                    <a:pt x="0" y="0"/>
                  </a:moveTo>
                  <a:lnTo>
                    <a:pt x="0" y="0"/>
                  </a:lnTo>
                  <a:cubicBezTo>
                    <a:pt x="12" y="0"/>
                    <a:pt x="12" y="0"/>
                    <a:pt x="0" y="0"/>
                  </a:cubicBezTo>
                  <a:cubicBezTo>
                    <a:pt x="12" y="0"/>
                    <a:pt x="12" y="0"/>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3" name="Google Shape;7873;p81"/>
            <p:cNvSpPr/>
            <p:nvPr/>
          </p:nvSpPr>
          <p:spPr>
            <a:xfrm>
              <a:off x="1976349" y="1730530"/>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4" name="Google Shape;7874;p81"/>
            <p:cNvSpPr/>
            <p:nvPr/>
          </p:nvSpPr>
          <p:spPr>
            <a:xfrm>
              <a:off x="1757085" y="1500675"/>
              <a:ext cx="371069" cy="359396"/>
            </a:xfrm>
            <a:custGeom>
              <a:avLst/>
              <a:gdLst/>
              <a:ahLst/>
              <a:cxnLst/>
              <a:rect l="l" t="t" r="r" b="b"/>
              <a:pathLst>
                <a:path w="11667" h="11300" extrusionOk="0">
                  <a:moveTo>
                    <a:pt x="9644" y="4908"/>
                  </a:moveTo>
                  <a:cubicBezTo>
                    <a:pt x="9857" y="4908"/>
                    <a:pt x="10077" y="4962"/>
                    <a:pt x="10288" y="5084"/>
                  </a:cubicBezTo>
                  <a:cubicBezTo>
                    <a:pt x="11264" y="5644"/>
                    <a:pt x="11085" y="7132"/>
                    <a:pt x="10002" y="7442"/>
                  </a:cubicBezTo>
                  <a:lnTo>
                    <a:pt x="9990" y="7442"/>
                  </a:lnTo>
                  <a:lnTo>
                    <a:pt x="8883" y="7739"/>
                  </a:lnTo>
                  <a:lnTo>
                    <a:pt x="7907" y="7477"/>
                  </a:lnTo>
                  <a:lnTo>
                    <a:pt x="7526" y="7370"/>
                  </a:lnTo>
                  <a:cubicBezTo>
                    <a:pt x="7978" y="7263"/>
                    <a:pt x="8145" y="7239"/>
                    <a:pt x="8168" y="7227"/>
                  </a:cubicBezTo>
                  <a:lnTo>
                    <a:pt x="8168" y="7227"/>
                  </a:lnTo>
                  <a:cubicBezTo>
                    <a:pt x="8139" y="7233"/>
                    <a:pt x="8037" y="7257"/>
                    <a:pt x="8029" y="7257"/>
                  </a:cubicBezTo>
                  <a:cubicBezTo>
                    <a:pt x="8020" y="7257"/>
                    <a:pt x="8103" y="7233"/>
                    <a:pt x="8442" y="7144"/>
                  </a:cubicBezTo>
                  <a:cubicBezTo>
                    <a:pt x="8538" y="7120"/>
                    <a:pt x="8597" y="7001"/>
                    <a:pt x="8538" y="6894"/>
                  </a:cubicBezTo>
                  <a:cubicBezTo>
                    <a:pt x="8466" y="6787"/>
                    <a:pt x="8418" y="6668"/>
                    <a:pt x="8395" y="6537"/>
                  </a:cubicBezTo>
                  <a:cubicBezTo>
                    <a:pt x="8160" y="5656"/>
                    <a:pt x="8855" y="4908"/>
                    <a:pt x="9644" y="4908"/>
                  </a:cubicBezTo>
                  <a:close/>
                  <a:moveTo>
                    <a:pt x="3874" y="6792"/>
                  </a:moveTo>
                  <a:cubicBezTo>
                    <a:pt x="3951" y="6792"/>
                    <a:pt x="4030" y="6802"/>
                    <a:pt x="4108" y="6822"/>
                  </a:cubicBezTo>
                  <a:lnTo>
                    <a:pt x="4632" y="6965"/>
                  </a:lnTo>
                  <a:lnTo>
                    <a:pt x="4954" y="7061"/>
                  </a:lnTo>
                  <a:cubicBezTo>
                    <a:pt x="4978" y="7072"/>
                    <a:pt x="5227" y="7132"/>
                    <a:pt x="6415" y="7452"/>
                  </a:cubicBezTo>
                  <a:lnTo>
                    <a:pt x="6415" y="7452"/>
                  </a:lnTo>
                  <a:cubicBezTo>
                    <a:pt x="6414" y="7452"/>
                    <a:pt x="6414" y="7452"/>
                    <a:pt x="6414" y="7452"/>
                  </a:cubicBezTo>
                  <a:cubicBezTo>
                    <a:pt x="6388" y="7452"/>
                    <a:pt x="6335" y="7537"/>
                    <a:pt x="6335" y="7537"/>
                  </a:cubicBezTo>
                  <a:cubicBezTo>
                    <a:pt x="6323" y="7549"/>
                    <a:pt x="6311" y="7561"/>
                    <a:pt x="6311" y="7596"/>
                  </a:cubicBezTo>
                  <a:cubicBezTo>
                    <a:pt x="6216" y="7751"/>
                    <a:pt x="6192" y="7954"/>
                    <a:pt x="6252" y="8108"/>
                  </a:cubicBezTo>
                  <a:cubicBezTo>
                    <a:pt x="4120" y="7537"/>
                    <a:pt x="5478" y="7906"/>
                    <a:pt x="3120" y="7275"/>
                  </a:cubicBezTo>
                  <a:cubicBezTo>
                    <a:pt x="3108" y="7275"/>
                    <a:pt x="3108" y="7263"/>
                    <a:pt x="3108" y="7251"/>
                  </a:cubicBezTo>
                  <a:cubicBezTo>
                    <a:pt x="3262" y="6963"/>
                    <a:pt x="3554" y="6792"/>
                    <a:pt x="3874" y="6792"/>
                  </a:cubicBezTo>
                  <a:close/>
                  <a:moveTo>
                    <a:pt x="4894" y="8096"/>
                  </a:moveTo>
                  <a:cubicBezTo>
                    <a:pt x="5966" y="8382"/>
                    <a:pt x="6204" y="8454"/>
                    <a:pt x="6252" y="8454"/>
                  </a:cubicBezTo>
                  <a:cubicBezTo>
                    <a:pt x="6216" y="8477"/>
                    <a:pt x="5954" y="8537"/>
                    <a:pt x="4097" y="9037"/>
                  </a:cubicBezTo>
                  <a:cubicBezTo>
                    <a:pt x="4020" y="9058"/>
                    <a:pt x="3943" y="9068"/>
                    <a:pt x="3866" y="9068"/>
                  </a:cubicBezTo>
                  <a:cubicBezTo>
                    <a:pt x="3550" y="9068"/>
                    <a:pt x="3250" y="8896"/>
                    <a:pt x="3096" y="8608"/>
                  </a:cubicBezTo>
                  <a:cubicBezTo>
                    <a:pt x="3096" y="8596"/>
                    <a:pt x="3096" y="8573"/>
                    <a:pt x="3108" y="8573"/>
                  </a:cubicBezTo>
                  <a:cubicBezTo>
                    <a:pt x="3096" y="8573"/>
                    <a:pt x="3180" y="8561"/>
                    <a:pt x="4894" y="8096"/>
                  </a:cubicBezTo>
                  <a:close/>
                  <a:moveTo>
                    <a:pt x="6895" y="7575"/>
                  </a:moveTo>
                  <a:cubicBezTo>
                    <a:pt x="6922" y="7575"/>
                    <a:pt x="6950" y="7578"/>
                    <a:pt x="6978" y="7584"/>
                  </a:cubicBezTo>
                  <a:cubicBezTo>
                    <a:pt x="8847" y="8084"/>
                    <a:pt x="9597" y="8275"/>
                    <a:pt x="9847" y="8346"/>
                  </a:cubicBezTo>
                  <a:cubicBezTo>
                    <a:pt x="9847" y="8346"/>
                    <a:pt x="9883" y="8370"/>
                    <a:pt x="9966" y="8394"/>
                  </a:cubicBezTo>
                  <a:cubicBezTo>
                    <a:pt x="10657" y="8596"/>
                    <a:pt x="11062" y="9311"/>
                    <a:pt x="10883" y="9978"/>
                  </a:cubicBezTo>
                  <a:cubicBezTo>
                    <a:pt x="10734" y="10545"/>
                    <a:pt x="10211" y="10929"/>
                    <a:pt x="9633" y="10929"/>
                  </a:cubicBezTo>
                  <a:cubicBezTo>
                    <a:pt x="9519" y="10929"/>
                    <a:pt x="9403" y="10914"/>
                    <a:pt x="9288" y="10882"/>
                  </a:cubicBezTo>
                  <a:cubicBezTo>
                    <a:pt x="8454" y="10656"/>
                    <a:pt x="8061" y="9692"/>
                    <a:pt x="8526" y="8954"/>
                  </a:cubicBezTo>
                  <a:cubicBezTo>
                    <a:pt x="8585" y="8858"/>
                    <a:pt x="8538" y="8727"/>
                    <a:pt x="8418" y="8692"/>
                  </a:cubicBezTo>
                  <a:lnTo>
                    <a:pt x="8157" y="8620"/>
                  </a:lnTo>
                  <a:cubicBezTo>
                    <a:pt x="8121" y="8608"/>
                    <a:pt x="7990" y="8573"/>
                    <a:pt x="7526" y="8454"/>
                  </a:cubicBezTo>
                  <a:cubicBezTo>
                    <a:pt x="7347" y="8418"/>
                    <a:pt x="7252" y="8382"/>
                    <a:pt x="7192" y="8370"/>
                  </a:cubicBezTo>
                  <a:lnTo>
                    <a:pt x="7192" y="8370"/>
                  </a:lnTo>
                  <a:cubicBezTo>
                    <a:pt x="7201" y="8373"/>
                    <a:pt x="7207" y="8375"/>
                    <a:pt x="7205" y="8375"/>
                  </a:cubicBezTo>
                  <a:cubicBezTo>
                    <a:pt x="7199" y="8375"/>
                    <a:pt x="7116" y="8354"/>
                    <a:pt x="6799" y="8263"/>
                  </a:cubicBezTo>
                  <a:cubicBezTo>
                    <a:pt x="6644" y="8215"/>
                    <a:pt x="6525" y="8084"/>
                    <a:pt x="6549" y="7906"/>
                  </a:cubicBezTo>
                  <a:lnTo>
                    <a:pt x="6549" y="7894"/>
                  </a:lnTo>
                  <a:cubicBezTo>
                    <a:pt x="6560" y="7708"/>
                    <a:pt x="6714" y="7575"/>
                    <a:pt x="6895" y="7575"/>
                  </a:cubicBezTo>
                  <a:close/>
                  <a:moveTo>
                    <a:pt x="2906" y="0"/>
                  </a:moveTo>
                  <a:cubicBezTo>
                    <a:pt x="2406" y="24"/>
                    <a:pt x="1930" y="143"/>
                    <a:pt x="1501" y="393"/>
                  </a:cubicBezTo>
                  <a:cubicBezTo>
                    <a:pt x="1084" y="631"/>
                    <a:pt x="739" y="953"/>
                    <a:pt x="489" y="1357"/>
                  </a:cubicBezTo>
                  <a:cubicBezTo>
                    <a:pt x="441" y="1429"/>
                    <a:pt x="465" y="1536"/>
                    <a:pt x="537" y="1584"/>
                  </a:cubicBezTo>
                  <a:cubicBezTo>
                    <a:pt x="562" y="1601"/>
                    <a:pt x="592" y="1608"/>
                    <a:pt x="622" y="1608"/>
                  </a:cubicBezTo>
                  <a:cubicBezTo>
                    <a:pt x="676" y="1608"/>
                    <a:pt x="732" y="1582"/>
                    <a:pt x="763" y="1536"/>
                  </a:cubicBezTo>
                  <a:cubicBezTo>
                    <a:pt x="977" y="1179"/>
                    <a:pt x="1299" y="881"/>
                    <a:pt x="1656" y="679"/>
                  </a:cubicBezTo>
                  <a:cubicBezTo>
                    <a:pt x="2056" y="446"/>
                    <a:pt x="2494" y="336"/>
                    <a:pt x="2927" y="336"/>
                  </a:cubicBezTo>
                  <a:cubicBezTo>
                    <a:pt x="3822" y="336"/>
                    <a:pt x="4695" y="805"/>
                    <a:pt x="5168" y="1631"/>
                  </a:cubicBezTo>
                  <a:cubicBezTo>
                    <a:pt x="5382" y="2012"/>
                    <a:pt x="5501" y="2465"/>
                    <a:pt x="5501" y="2905"/>
                  </a:cubicBezTo>
                  <a:cubicBezTo>
                    <a:pt x="5501" y="4336"/>
                    <a:pt x="4332" y="5485"/>
                    <a:pt x="2912" y="5485"/>
                  </a:cubicBezTo>
                  <a:cubicBezTo>
                    <a:pt x="2843" y="5485"/>
                    <a:pt x="2773" y="5483"/>
                    <a:pt x="2703" y="5477"/>
                  </a:cubicBezTo>
                  <a:cubicBezTo>
                    <a:pt x="1870" y="5406"/>
                    <a:pt x="1120" y="4929"/>
                    <a:pt x="679" y="4203"/>
                  </a:cubicBezTo>
                  <a:cubicBezTo>
                    <a:pt x="489" y="3858"/>
                    <a:pt x="370" y="3489"/>
                    <a:pt x="346" y="3084"/>
                  </a:cubicBezTo>
                  <a:cubicBezTo>
                    <a:pt x="310" y="2739"/>
                    <a:pt x="370" y="2405"/>
                    <a:pt x="465" y="2108"/>
                  </a:cubicBezTo>
                  <a:cubicBezTo>
                    <a:pt x="489" y="2012"/>
                    <a:pt x="441" y="1929"/>
                    <a:pt x="358" y="1893"/>
                  </a:cubicBezTo>
                  <a:cubicBezTo>
                    <a:pt x="339" y="1888"/>
                    <a:pt x="320" y="1886"/>
                    <a:pt x="303" y="1886"/>
                  </a:cubicBezTo>
                  <a:cubicBezTo>
                    <a:pt x="231" y="1886"/>
                    <a:pt x="172" y="1924"/>
                    <a:pt x="144" y="2000"/>
                  </a:cubicBezTo>
                  <a:cubicBezTo>
                    <a:pt x="48" y="2298"/>
                    <a:pt x="1" y="2608"/>
                    <a:pt x="1" y="2917"/>
                  </a:cubicBezTo>
                  <a:lnTo>
                    <a:pt x="1" y="2953"/>
                  </a:lnTo>
                  <a:lnTo>
                    <a:pt x="1" y="5679"/>
                  </a:lnTo>
                  <a:cubicBezTo>
                    <a:pt x="1" y="5763"/>
                    <a:pt x="72" y="5834"/>
                    <a:pt x="167" y="5834"/>
                  </a:cubicBezTo>
                  <a:cubicBezTo>
                    <a:pt x="251" y="5834"/>
                    <a:pt x="322" y="5763"/>
                    <a:pt x="322" y="5679"/>
                  </a:cubicBezTo>
                  <a:lnTo>
                    <a:pt x="322" y="4274"/>
                  </a:lnTo>
                  <a:cubicBezTo>
                    <a:pt x="346" y="4310"/>
                    <a:pt x="358" y="4334"/>
                    <a:pt x="382" y="4382"/>
                  </a:cubicBezTo>
                  <a:cubicBezTo>
                    <a:pt x="895" y="5257"/>
                    <a:pt x="1832" y="5835"/>
                    <a:pt x="2901" y="5835"/>
                  </a:cubicBezTo>
                  <a:cubicBezTo>
                    <a:pt x="2922" y="5835"/>
                    <a:pt x="2944" y="5835"/>
                    <a:pt x="2965" y="5834"/>
                  </a:cubicBezTo>
                  <a:lnTo>
                    <a:pt x="4549" y="5834"/>
                  </a:lnTo>
                  <a:lnTo>
                    <a:pt x="4549" y="6656"/>
                  </a:lnTo>
                  <a:lnTo>
                    <a:pt x="4120" y="6537"/>
                  </a:lnTo>
                  <a:cubicBezTo>
                    <a:pt x="4019" y="6510"/>
                    <a:pt x="3916" y="6497"/>
                    <a:pt x="3814" y="6497"/>
                  </a:cubicBezTo>
                  <a:cubicBezTo>
                    <a:pt x="3376" y="6497"/>
                    <a:pt x="2954" y="6736"/>
                    <a:pt x="2751" y="7132"/>
                  </a:cubicBezTo>
                  <a:cubicBezTo>
                    <a:pt x="2703" y="7227"/>
                    <a:pt x="2692" y="7346"/>
                    <a:pt x="2739" y="7430"/>
                  </a:cubicBezTo>
                  <a:cubicBezTo>
                    <a:pt x="2799" y="7584"/>
                    <a:pt x="2918" y="7620"/>
                    <a:pt x="3061" y="7656"/>
                  </a:cubicBezTo>
                  <a:cubicBezTo>
                    <a:pt x="3215" y="7703"/>
                    <a:pt x="4073" y="7918"/>
                    <a:pt x="4216" y="7965"/>
                  </a:cubicBezTo>
                  <a:cubicBezTo>
                    <a:pt x="3209" y="8241"/>
                    <a:pt x="3066" y="8279"/>
                    <a:pt x="3058" y="8279"/>
                  </a:cubicBezTo>
                  <a:cubicBezTo>
                    <a:pt x="3055" y="8279"/>
                    <a:pt x="3071" y="8274"/>
                    <a:pt x="3067" y="8274"/>
                  </a:cubicBezTo>
                  <a:cubicBezTo>
                    <a:pt x="3066" y="8274"/>
                    <a:pt x="3064" y="8274"/>
                    <a:pt x="3061" y="8275"/>
                  </a:cubicBezTo>
                  <a:cubicBezTo>
                    <a:pt x="3025" y="8299"/>
                    <a:pt x="2823" y="8311"/>
                    <a:pt x="2739" y="8501"/>
                  </a:cubicBezTo>
                  <a:cubicBezTo>
                    <a:pt x="2692" y="8608"/>
                    <a:pt x="2692" y="8716"/>
                    <a:pt x="2751" y="8799"/>
                  </a:cubicBezTo>
                  <a:cubicBezTo>
                    <a:pt x="2953" y="9192"/>
                    <a:pt x="3370" y="9439"/>
                    <a:pt x="3805" y="9439"/>
                  </a:cubicBezTo>
                  <a:cubicBezTo>
                    <a:pt x="3910" y="9439"/>
                    <a:pt x="4016" y="9424"/>
                    <a:pt x="4120" y="9394"/>
                  </a:cubicBezTo>
                  <a:lnTo>
                    <a:pt x="4549" y="9275"/>
                  </a:lnTo>
                  <a:lnTo>
                    <a:pt x="4549" y="10561"/>
                  </a:lnTo>
                  <a:cubicBezTo>
                    <a:pt x="4549" y="10704"/>
                    <a:pt x="4430" y="10823"/>
                    <a:pt x="4287" y="10823"/>
                  </a:cubicBezTo>
                  <a:lnTo>
                    <a:pt x="3632" y="10823"/>
                  </a:lnTo>
                  <a:cubicBezTo>
                    <a:pt x="3537" y="10823"/>
                    <a:pt x="3465" y="10894"/>
                    <a:pt x="3465" y="10990"/>
                  </a:cubicBezTo>
                  <a:cubicBezTo>
                    <a:pt x="3465" y="11073"/>
                    <a:pt x="3537" y="11156"/>
                    <a:pt x="3632" y="11156"/>
                  </a:cubicBezTo>
                  <a:lnTo>
                    <a:pt x="4287" y="11156"/>
                  </a:lnTo>
                  <a:cubicBezTo>
                    <a:pt x="4608" y="11156"/>
                    <a:pt x="4882" y="10882"/>
                    <a:pt x="4882" y="10561"/>
                  </a:cubicBezTo>
                  <a:lnTo>
                    <a:pt x="4882" y="9192"/>
                  </a:lnTo>
                  <a:lnTo>
                    <a:pt x="6835" y="8668"/>
                  </a:lnTo>
                  <a:cubicBezTo>
                    <a:pt x="6871" y="8680"/>
                    <a:pt x="7097" y="8739"/>
                    <a:pt x="8085" y="9013"/>
                  </a:cubicBezTo>
                  <a:cubicBezTo>
                    <a:pt x="7585" y="10085"/>
                    <a:pt x="8383" y="11299"/>
                    <a:pt x="9573" y="11299"/>
                  </a:cubicBezTo>
                  <a:cubicBezTo>
                    <a:pt x="10824" y="11299"/>
                    <a:pt x="11597" y="9942"/>
                    <a:pt x="10978" y="8870"/>
                  </a:cubicBezTo>
                  <a:cubicBezTo>
                    <a:pt x="10585" y="8037"/>
                    <a:pt x="9788" y="8037"/>
                    <a:pt x="9514" y="7918"/>
                  </a:cubicBezTo>
                  <a:cubicBezTo>
                    <a:pt x="9788" y="7799"/>
                    <a:pt x="10585" y="7799"/>
                    <a:pt x="11038" y="7001"/>
                  </a:cubicBezTo>
                  <a:cubicBezTo>
                    <a:pt x="11666" y="5883"/>
                    <a:pt x="10818" y="4574"/>
                    <a:pt x="9627" y="4574"/>
                  </a:cubicBezTo>
                  <a:cubicBezTo>
                    <a:pt x="9486" y="4574"/>
                    <a:pt x="9341" y="4593"/>
                    <a:pt x="9192" y="4632"/>
                  </a:cubicBezTo>
                  <a:cubicBezTo>
                    <a:pt x="8216" y="4906"/>
                    <a:pt x="7728" y="5977"/>
                    <a:pt x="8145" y="6882"/>
                  </a:cubicBezTo>
                  <a:cubicBezTo>
                    <a:pt x="7156" y="7144"/>
                    <a:pt x="6930" y="7203"/>
                    <a:pt x="6894" y="7227"/>
                  </a:cubicBezTo>
                  <a:lnTo>
                    <a:pt x="4942" y="6703"/>
                  </a:lnTo>
                  <a:lnTo>
                    <a:pt x="4942" y="5798"/>
                  </a:lnTo>
                  <a:cubicBezTo>
                    <a:pt x="5478" y="5763"/>
                    <a:pt x="6002" y="5584"/>
                    <a:pt x="6442" y="5287"/>
                  </a:cubicBezTo>
                  <a:cubicBezTo>
                    <a:pt x="6513" y="5227"/>
                    <a:pt x="6537" y="5144"/>
                    <a:pt x="6490" y="5060"/>
                  </a:cubicBezTo>
                  <a:cubicBezTo>
                    <a:pt x="6461" y="5017"/>
                    <a:pt x="6411" y="4996"/>
                    <a:pt x="6360" y="4996"/>
                  </a:cubicBezTo>
                  <a:cubicBezTo>
                    <a:pt x="6326" y="4996"/>
                    <a:pt x="6292" y="5006"/>
                    <a:pt x="6263" y="5025"/>
                  </a:cubicBezTo>
                  <a:cubicBezTo>
                    <a:pt x="5682" y="5429"/>
                    <a:pt x="5116" y="5476"/>
                    <a:pt x="4727" y="5476"/>
                  </a:cubicBezTo>
                  <a:cubicBezTo>
                    <a:pt x="4608" y="5476"/>
                    <a:pt x="4505" y="5472"/>
                    <a:pt x="4423" y="5472"/>
                  </a:cubicBezTo>
                  <a:cubicBezTo>
                    <a:pt x="4379" y="5472"/>
                    <a:pt x="4342" y="5473"/>
                    <a:pt x="4311" y="5477"/>
                  </a:cubicBezTo>
                  <a:cubicBezTo>
                    <a:pt x="4418" y="5417"/>
                    <a:pt x="4513" y="5358"/>
                    <a:pt x="4608" y="5298"/>
                  </a:cubicBezTo>
                  <a:cubicBezTo>
                    <a:pt x="4728" y="5227"/>
                    <a:pt x="4847" y="5120"/>
                    <a:pt x="4942" y="5036"/>
                  </a:cubicBezTo>
                  <a:cubicBezTo>
                    <a:pt x="5525" y="4489"/>
                    <a:pt x="5882" y="3715"/>
                    <a:pt x="5882" y="2905"/>
                  </a:cubicBezTo>
                  <a:cubicBezTo>
                    <a:pt x="5882" y="2405"/>
                    <a:pt x="5740" y="1905"/>
                    <a:pt x="5490" y="1465"/>
                  </a:cubicBezTo>
                  <a:cubicBezTo>
                    <a:pt x="5204" y="976"/>
                    <a:pt x="4787" y="584"/>
                    <a:pt x="4311" y="334"/>
                  </a:cubicBezTo>
                  <a:lnTo>
                    <a:pt x="4847" y="334"/>
                  </a:lnTo>
                  <a:cubicBezTo>
                    <a:pt x="6252" y="357"/>
                    <a:pt x="7383" y="1512"/>
                    <a:pt x="7383" y="2905"/>
                  </a:cubicBezTo>
                  <a:cubicBezTo>
                    <a:pt x="7383" y="3536"/>
                    <a:pt x="7156" y="4144"/>
                    <a:pt x="6728" y="4620"/>
                  </a:cubicBezTo>
                  <a:cubicBezTo>
                    <a:pt x="6633" y="4727"/>
                    <a:pt x="6716" y="4906"/>
                    <a:pt x="6847" y="4906"/>
                  </a:cubicBezTo>
                  <a:cubicBezTo>
                    <a:pt x="6894" y="4906"/>
                    <a:pt x="6930" y="4882"/>
                    <a:pt x="6966" y="4846"/>
                  </a:cubicBezTo>
                  <a:cubicBezTo>
                    <a:pt x="7442" y="4310"/>
                    <a:pt x="7692" y="3620"/>
                    <a:pt x="7692" y="2905"/>
                  </a:cubicBezTo>
                  <a:cubicBezTo>
                    <a:pt x="7692" y="2131"/>
                    <a:pt x="7395" y="1417"/>
                    <a:pt x="6859" y="869"/>
                  </a:cubicBezTo>
                  <a:cubicBezTo>
                    <a:pt x="6299" y="298"/>
                    <a:pt x="5537" y="0"/>
                    <a:pt x="48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5" name="Google Shape;7875;p81"/>
            <p:cNvSpPr/>
            <p:nvPr/>
          </p:nvSpPr>
          <p:spPr>
            <a:xfrm>
              <a:off x="1976349" y="1775216"/>
              <a:ext cx="413" cy="32"/>
            </a:xfrm>
            <a:custGeom>
              <a:avLst/>
              <a:gdLst/>
              <a:ahLst/>
              <a:cxnLst/>
              <a:rect l="l" t="t" r="r" b="b"/>
              <a:pathLst>
                <a:path w="13" h="1" extrusionOk="0">
                  <a:moveTo>
                    <a:pt x="0" y="0"/>
                  </a:moveTo>
                  <a:cubicBezTo>
                    <a:pt x="0" y="0"/>
                    <a:pt x="12" y="0"/>
                    <a:pt x="0" y="0"/>
                  </a:cubicBezTo>
                  <a:cubicBezTo>
                    <a:pt x="12" y="0"/>
                    <a:pt x="12" y="0"/>
                    <a:pt x="0" y="0"/>
                  </a:cubicBezTo>
                  <a:cubicBezTo>
                    <a:pt x="12" y="0"/>
                    <a:pt x="0" y="0"/>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6" name="Google Shape;7876;p81"/>
            <p:cNvSpPr/>
            <p:nvPr/>
          </p:nvSpPr>
          <p:spPr>
            <a:xfrm>
              <a:off x="1955898" y="176952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7" name="Google Shape;7877;p81"/>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8" name="Google Shape;7878;p81"/>
            <p:cNvSpPr/>
            <p:nvPr/>
          </p:nvSpPr>
          <p:spPr>
            <a:xfrm>
              <a:off x="2016868" y="1775216"/>
              <a:ext cx="32" cy="32"/>
            </a:xfrm>
            <a:custGeom>
              <a:avLst/>
              <a:gdLst/>
              <a:ahLst/>
              <a:cxnLst/>
              <a:rect l="l" t="t" r="r" b="b"/>
              <a:pathLst>
                <a:path w="1" h="1" extrusionOk="0">
                  <a:moveTo>
                    <a:pt x="0" y="0"/>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9" name="Google Shape;7879;p81"/>
            <p:cNvSpPr/>
            <p:nvPr/>
          </p:nvSpPr>
          <p:spPr>
            <a:xfrm>
              <a:off x="1914615" y="1724837"/>
              <a:ext cx="32" cy="32"/>
            </a:xfrm>
            <a:custGeom>
              <a:avLst/>
              <a:gdLst/>
              <a:ahLst/>
              <a:cxnLst/>
              <a:rect l="l" t="t" r="r" b="b"/>
              <a:pathLst>
                <a:path w="1" h="1" extrusionOk="0">
                  <a:moveTo>
                    <a:pt x="1" y="1"/>
                  </a:move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0" name="Google Shape;7880;p81"/>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1" name="Google Shape;7881;p81"/>
            <p:cNvSpPr/>
            <p:nvPr/>
          </p:nvSpPr>
          <p:spPr>
            <a:xfrm>
              <a:off x="1955898" y="1769523"/>
              <a:ext cx="32" cy="32"/>
            </a:xfrm>
            <a:custGeom>
              <a:avLst/>
              <a:gdLst/>
              <a:ahLst/>
              <a:cxnLst/>
              <a:rect l="l" t="t" r="r" b="b"/>
              <a:pathLst>
                <a:path w="1" h="1" extrusionOk="0">
                  <a:moveTo>
                    <a:pt x="1"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2" name="Google Shape;7882;p81"/>
            <p:cNvSpPr/>
            <p:nvPr/>
          </p:nvSpPr>
          <p:spPr>
            <a:xfrm>
              <a:off x="1955898" y="176952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3" name="Google Shape;7883;p81"/>
            <p:cNvSpPr/>
            <p:nvPr/>
          </p:nvSpPr>
          <p:spPr>
            <a:xfrm>
              <a:off x="1914615" y="172483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4" name="Google Shape;7884;p81"/>
            <p:cNvSpPr/>
            <p:nvPr/>
          </p:nvSpPr>
          <p:spPr>
            <a:xfrm>
              <a:off x="1955898" y="176952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5" name="Google Shape;7885;p81"/>
            <p:cNvSpPr/>
            <p:nvPr/>
          </p:nvSpPr>
          <p:spPr>
            <a:xfrm>
              <a:off x="2016487" y="1775216"/>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6" name="Google Shape;7886;p81"/>
            <p:cNvSpPr/>
            <p:nvPr/>
          </p:nvSpPr>
          <p:spPr>
            <a:xfrm>
              <a:off x="2016487" y="1775216"/>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7" name="Google Shape;7887;p81"/>
            <p:cNvSpPr/>
            <p:nvPr/>
          </p:nvSpPr>
          <p:spPr>
            <a:xfrm>
              <a:off x="2016868" y="177521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8" name="Google Shape;7888;p81"/>
            <p:cNvSpPr/>
            <p:nvPr/>
          </p:nvSpPr>
          <p:spPr>
            <a:xfrm>
              <a:off x="1955898" y="1769523"/>
              <a:ext cx="32" cy="32"/>
            </a:xfrm>
            <a:custGeom>
              <a:avLst/>
              <a:gdLst/>
              <a:ahLst/>
              <a:cxnLst/>
              <a:rect l="l" t="t" r="r" b="b"/>
              <a:pathLst>
                <a:path w="1" h="1" extrusionOk="0">
                  <a:moveTo>
                    <a:pt x="1" y="1"/>
                  </a:moveTo>
                  <a:lnTo>
                    <a:pt x="1" y="1"/>
                  </a:ln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9" name="Google Shape;7889;p81"/>
            <p:cNvSpPr/>
            <p:nvPr/>
          </p:nvSpPr>
          <p:spPr>
            <a:xfrm>
              <a:off x="1955898" y="1769523"/>
              <a:ext cx="32" cy="32"/>
            </a:xfrm>
            <a:custGeom>
              <a:avLst/>
              <a:gdLst/>
              <a:ahLst/>
              <a:cxnLst/>
              <a:rect l="l" t="t" r="r" b="b"/>
              <a:pathLst>
                <a:path w="1" h="1" extrusionOk="0">
                  <a:moveTo>
                    <a:pt x="1" y="1"/>
                  </a:move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0" name="Google Shape;7890;p81"/>
            <p:cNvSpPr/>
            <p:nvPr/>
          </p:nvSpPr>
          <p:spPr>
            <a:xfrm>
              <a:off x="1812744" y="1556302"/>
              <a:ext cx="77668" cy="72929"/>
            </a:xfrm>
            <a:custGeom>
              <a:avLst/>
              <a:gdLst/>
              <a:ahLst/>
              <a:cxnLst/>
              <a:rect l="l" t="t" r="r" b="b"/>
              <a:pathLst>
                <a:path w="2442" h="2293" extrusionOk="0">
                  <a:moveTo>
                    <a:pt x="1212" y="326"/>
                  </a:moveTo>
                  <a:cubicBezTo>
                    <a:pt x="1252" y="326"/>
                    <a:pt x="1293" y="329"/>
                    <a:pt x="1334" y="335"/>
                  </a:cubicBezTo>
                  <a:cubicBezTo>
                    <a:pt x="1811" y="394"/>
                    <a:pt x="2120" y="859"/>
                    <a:pt x="2013" y="1311"/>
                  </a:cubicBezTo>
                  <a:cubicBezTo>
                    <a:pt x="1923" y="1684"/>
                    <a:pt x="1585" y="1945"/>
                    <a:pt x="1209" y="1945"/>
                  </a:cubicBezTo>
                  <a:cubicBezTo>
                    <a:pt x="1141" y="1945"/>
                    <a:pt x="1071" y="1937"/>
                    <a:pt x="1001" y="1918"/>
                  </a:cubicBezTo>
                  <a:cubicBezTo>
                    <a:pt x="715" y="1847"/>
                    <a:pt x="501" y="1609"/>
                    <a:pt x="418" y="1311"/>
                  </a:cubicBezTo>
                  <a:cubicBezTo>
                    <a:pt x="307" y="793"/>
                    <a:pt x="708" y="326"/>
                    <a:pt x="1212" y="326"/>
                  </a:cubicBezTo>
                  <a:close/>
                  <a:moveTo>
                    <a:pt x="1259" y="1"/>
                  </a:moveTo>
                  <a:cubicBezTo>
                    <a:pt x="1205" y="1"/>
                    <a:pt x="1151" y="5"/>
                    <a:pt x="1096" y="13"/>
                  </a:cubicBezTo>
                  <a:cubicBezTo>
                    <a:pt x="453" y="85"/>
                    <a:pt x="1" y="680"/>
                    <a:pt x="108" y="1323"/>
                  </a:cubicBezTo>
                  <a:cubicBezTo>
                    <a:pt x="197" y="1881"/>
                    <a:pt x="685" y="2293"/>
                    <a:pt x="1246" y="2293"/>
                  </a:cubicBezTo>
                  <a:cubicBezTo>
                    <a:pt x="1283" y="2293"/>
                    <a:pt x="1320" y="2291"/>
                    <a:pt x="1358" y="2287"/>
                  </a:cubicBezTo>
                  <a:cubicBezTo>
                    <a:pt x="1989" y="2204"/>
                    <a:pt x="2442" y="1621"/>
                    <a:pt x="2358" y="978"/>
                  </a:cubicBezTo>
                  <a:cubicBezTo>
                    <a:pt x="2272" y="425"/>
                    <a:pt x="1800" y="1"/>
                    <a:pt x="12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1" name="Google Shape;7891;p81"/>
            <p:cNvSpPr/>
            <p:nvPr/>
          </p:nvSpPr>
          <p:spPr>
            <a:xfrm>
              <a:off x="1759375" y="1695671"/>
              <a:ext cx="99613" cy="158707"/>
            </a:xfrm>
            <a:custGeom>
              <a:avLst/>
              <a:gdLst/>
              <a:ahLst/>
              <a:cxnLst/>
              <a:rect l="l" t="t" r="r" b="b"/>
              <a:pathLst>
                <a:path w="3132" h="4990" extrusionOk="0">
                  <a:moveTo>
                    <a:pt x="167" y="1"/>
                  </a:moveTo>
                  <a:cubicBezTo>
                    <a:pt x="72" y="1"/>
                    <a:pt x="0" y="72"/>
                    <a:pt x="0" y="168"/>
                  </a:cubicBezTo>
                  <a:lnTo>
                    <a:pt x="0" y="4394"/>
                  </a:lnTo>
                  <a:cubicBezTo>
                    <a:pt x="0" y="4728"/>
                    <a:pt x="274" y="4990"/>
                    <a:pt x="596" y="4990"/>
                  </a:cubicBezTo>
                  <a:lnTo>
                    <a:pt x="2965" y="4990"/>
                  </a:lnTo>
                  <a:cubicBezTo>
                    <a:pt x="3048" y="4990"/>
                    <a:pt x="3120" y="4918"/>
                    <a:pt x="3120" y="4823"/>
                  </a:cubicBezTo>
                  <a:cubicBezTo>
                    <a:pt x="3132" y="4740"/>
                    <a:pt x="3048" y="4668"/>
                    <a:pt x="2965" y="4668"/>
                  </a:cubicBezTo>
                  <a:lnTo>
                    <a:pt x="596" y="4668"/>
                  </a:lnTo>
                  <a:cubicBezTo>
                    <a:pt x="453" y="4668"/>
                    <a:pt x="334" y="4549"/>
                    <a:pt x="334" y="4394"/>
                  </a:cubicBezTo>
                  <a:lnTo>
                    <a:pt x="334" y="1965"/>
                  </a:lnTo>
                  <a:lnTo>
                    <a:pt x="762" y="1965"/>
                  </a:lnTo>
                  <a:cubicBezTo>
                    <a:pt x="846" y="1965"/>
                    <a:pt x="929" y="1894"/>
                    <a:pt x="929" y="1799"/>
                  </a:cubicBezTo>
                  <a:cubicBezTo>
                    <a:pt x="929" y="1715"/>
                    <a:pt x="846" y="1644"/>
                    <a:pt x="762" y="1644"/>
                  </a:cubicBezTo>
                  <a:lnTo>
                    <a:pt x="334" y="1644"/>
                  </a:lnTo>
                  <a:lnTo>
                    <a:pt x="334" y="168"/>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2" name="Google Shape;7892;p81"/>
            <p:cNvSpPr/>
            <p:nvPr/>
          </p:nvSpPr>
          <p:spPr>
            <a:xfrm>
              <a:off x="1794965" y="1747195"/>
              <a:ext cx="38261" cy="10623"/>
            </a:xfrm>
            <a:custGeom>
              <a:avLst/>
              <a:gdLst/>
              <a:ahLst/>
              <a:cxnLst/>
              <a:rect l="l" t="t" r="r" b="b"/>
              <a:pathLst>
                <a:path w="1203" h="334" extrusionOk="0">
                  <a:moveTo>
                    <a:pt x="167" y="0"/>
                  </a:moveTo>
                  <a:cubicBezTo>
                    <a:pt x="72" y="0"/>
                    <a:pt x="0" y="83"/>
                    <a:pt x="0" y="167"/>
                  </a:cubicBezTo>
                  <a:cubicBezTo>
                    <a:pt x="0" y="262"/>
                    <a:pt x="72" y="333"/>
                    <a:pt x="167" y="333"/>
                  </a:cubicBezTo>
                  <a:lnTo>
                    <a:pt x="1024" y="333"/>
                  </a:lnTo>
                  <a:cubicBezTo>
                    <a:pt x="1120" y="333"/>
                    <a:pt x="1191" y="262"/>
                    <a:pt x="1191" y="167"/>
                  </a:cubicBezTo>
                  <a:cubicBezTo>
                    <a:pt x="1203" y="83"/>
                    <a:pt x="1131" y="0"/>
                    <a:pt x="1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3" name="Google Shape;7893;p81"/>
            <p:cNvSpPr/>
            <p:nvPr/>
          </p:nvSpPr>
          <p:spPr>
            <a:xfrm>
              <a:off x="1839269" y="1747195"/>
              <a:ext cx="37912" cy="10623"/>
            </a:xfrm>
            <a:custGeom>
              <a:avLst/>
              <a:gdLst/>
              <a:ahLst/>
              <a:cxnLst/>
              <a:rect l="l" t="t" r="r" b="b"/>
              <a:pathLst>
                <a:path w="1192" h="334" extrusionOk="0">
                  <a:moveTo>
                    <a:pt x="167" y="0"/>
                  </a:moveTo>
                  <a:cubicBezTo>
                    <a:pt x="84" y="0"/>
                    <a:pt x="0" y="83"/>
                    <a:pt x="0" y="167"/>
                  </a:cubicBezTo>
                  <a:cubicBezTo>
                    <a:pt x="0" y="262"/>
                    <a:pt x="84" y="333"/>
                    <a:pt x="167" y="333"/>
                  </a:cubicBezTo>
                  <a:lnTo>
                    <a:pt x="1036" y="333"/>
                  </a:lnTo>
                  <a:cubicBezTo>
                    <a:pt x="1120" y="333"/>
                    <a:pt x="1191" y="262"/>
                    <a:pt x="1191" y="167"/>
                  </a:cubicBezTo>
                  <a:cubicBezTo>
                    <a:pt x="1191" y="83"/>
                    <a:pt x="1120" y="0"/>
                    <a:pt x="10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94" name="Google Shape;7894;p81"/>
          <p:cNvGrpSpPr/>
          <p:nvPr/>
        </p:nvGrpSpPr>
        <p:grpSpPr>
          <a:xfrm>
            <a:off x="2774209" y="1954691"/>
            <a:ext cx="116693" cy="374186"/>
            <a:chOff x="2774209" y="1954691"/>
            <a:chExt cx="116693" cy="374186"/>
          </a:xfrm>
        </p:grpSpPr>
        <p:sp>
          <p:nvSpPr>
            <p:cNvPr id="7895" name="Google Shape;7895;p81"/>
            <p:cNvSpPr/>
            <p:nvPr/>
          </p:nvSpPr>
          <p:spPr>
            <a:xfrm>
              <a:off x="2774209" y="2181525"/>
              <a:ext cx="115166" cy="147353"/>
            </a:xfrm>
            <a:custGeom>
              <a:avLst/>
              <a:gdLst/>
              <a:ahLst/>
              <a:cxnLst/>
              <a:rect l="l" t="t" r="r" b="b"/>
              <a:pathLst>
                <a:path w="3621" h="4633" extrusionOk="0">
                  <a:moveTo>
                    <a:pt x="3263" y="3263"/>
                  </a:moveTo>
                  <a:lnTo>
                    <a:pt x="3263" y="4013"/>
                  </a:lnTo>
                  <a:lnTo>
                    <a:pt x="3275" y="4013"/>
                  </a:lnTo>
                  <a:cubicBezTo>
                    <a:pt x="3275" y="4168"/>
                    <a:pt x="3156" y="4287"/>
                    <a:pt x="3025" y="4287"/>
                  </a:cubicBezTo>
                  <a:lnTo>
                    <a:pt x="3025" y="3751"/>
                  </a:lnTo>
                  <a:cubicBezTo>
                    <a:pt x="3025" y="3656"/>
                    <a:pt x="2954" y="3572"/>
                    <a:pt x="2847" y="3572"/>
                  </a:cubicBezTo>
                  <a:cubicBezTo>
                    <a:pt x="2739" y="3572"/>
                    <a:pt x="2668" y="3644"/>
                    <a:pt x="2668" y="3751"/>
                  </a:cubicBezTo>
                  <a:lnTo>
                    <a:pt x="2668" y="4287"/>
                  </a:lnTo>
                  <a:lnTo>
                    <a:pt x="2335" y="4287"/>
                  </a:lnTo>
                  <a:lnTo>
                    <a:pt x="2335" y="3751"/>
                  </a:lnTo>
                  <a:cubicBezTo>
                    <a:pt x="2335" y="3656"/>
                    <a:pt x="2263" y="3572"/>
                    <a:pt x="2156" y="3572"/>
                  </a:cubicBezTo>
                  <a:cubicBezTo>
                    <a:pt x="2073" y="3572"/>
                    <a:pt x="1977" y="3644"/>
                    <a:pt x="1977" y="3751"/>
                  </a:cubicBezTo>
                  <a:lnTo>
                    <a:pt x="1977" y="4287"/>
                  </a:lnTo>
                  <a:lnTo>
                    <a:pt x="1656" y="4287"/>
                  </a:lnTo>
                  <a:lnTo>
                    <a:pt x="1656" y="3751"/>
                  </a:lnTo>
                  <a:cubicBezTo>
                    <a:pt x="1656" y="3656"/>
                    <a:pt x="1573" y="3572"/>
                    <a:pt x="1477" y="3572"/>
                  </a:cubicBezTo>
                  <a:cubicBezTo>
                    <a:pt x="1370" y="3572"/>
                    <a:pt x="1299" y="3644"/>
                    <a:pt x="1299" y="3751"/>
                  </a:cubicBezTo>
                  <a:lnTo>
                    <a:pt x="1299" y="4287"/>
                  </a:lnTo>
                  <a:lnTo>
                    <a:pt x="965" y="4287"/>
                  </a:lnTo>
                  <a:lnTo>
                    <a:pt x="965" y="3751"/>
                  </a:lnTo>
                  <a:cubicBezTo>
                    <a:pt x="965" y="3656"/>
                    <a:pt x="894" y="3572"/>
                    <a:pt x="787" y="3572"/>
                  </a:cubicBezTo>
                  <a:cubicBezTo>
                    <a:pt x="680" y="3572"/>
                    <a:pt x="608" y="3644"/>
                    <a:pt x="608" y="3751"/>
                  </a:cubicBezTo>
                  <a:lnTo>
                    <a:pt x="608" y="4287"/>
                  </a:lnTo>
                  <a:cubicBezTo>
                    <a:pt x="465" y="4287"/>
                    <a:pt x="358" y="4168"/>
                    <a:pt x="358" y="4013"/>
                  </a:cubicBezTo>
                  <a:lnTo>
                    <a:pt x="358" y="3263"/>
                  </a:lnTo>
                  <a:close/>
                  <a:moveTo>
                    <a:pt x="3442" y="1"/>
                  </a:moveTo>
                  <a:cubicBezTo>
                    <a:pt x="3347" y="1"/>
                    <a:pt x="3263" y="72"/>
                    <a:pt x="3263" y="179"/>
                  </a:cubicBezTo>
                  <a:lnTo>
                    <a:pt x="3263" y="2906"/>
                  </a:lnTo>
                  <a:lnTo>
                    <a:pt x="358" y="2906"/>
                  </a:lnTo>
                  <a:lnTo>
                    <a:pt x="358" y="1429"/>
                  </a:lnTo>
                  <a:cubicBezTo>
                    <a:pt x="358" y="1334"/>
                    <a:pt x="287" y="1251"/>
                    <a:pt x="180" y="1251"/>
                  </a:cubicBezTo>
                  <a:cubicBezTo>
                    <a:pt x="84" y="1251"/>
                    <a:pt x="1" y="1322"/>
                    <a:pt x="1" y="1429"/>
                  </a:cubicBezTo>
                  <a:lnTo>
                    <a:pt x="1" y="4013"/>
                  </a:lnTo>
                  <a:cubicBezTo>
                    <a:pt x="1" y="4358"/>
                    <a:pt x="287" y="4632"/>
                    <a:pt x="608" y="4632"/>
                  </a:cubicBezTo>
                  <a:lnTo>
                    <a:pt x="2978" y="4632"/>
                  </a:lnTo>
                  <a:cubicBezTo>
                    <a:pt x="3323" y="4632"/>
                    <a:pt x="3585" y="4346"/>
                    <a:pt x="3585" y="4013"/>
                  </a:cubicBezTo>
                  <a:lnTo>
                    <a:pt x="3585" y="191"/>
                  </a:lnTo>
                  <a:cubicBezTo>
                    <a:pt x="3620" y="84"/>
                    <a:pt x="3549" y="1"/>
                    <a:pt x="3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6" name="Google Shape;7896;p81"/>
            <p:cNvSpPr/>
            <p:nvPr/>
          </p:nvSpPr>
          <p:spPr>
            <a:xfrm>
              <a:off x="2774591" y="1954691"/>
              <a:ext cx="116311" cy="255649"/>
            </a:xfrm>
            <a:custGeom>
              <a:avLst/>
              <a:gdLst/>
              <a:ahLst/>
              <a:cxnLst/>
              <a:rect l="l" t="t" r="r" b="b"/>
              <a:pathLst>
                <a:path w="3657" h="8038" extrusionOk="0">
                  <a:moveTo>
                    <a:pt x="1156" y="1870"/>
                  </a:moveTo>
                  <a:lnTo>
                    <a:pt x="1156" y="2537"/>
                  </a:lnTo>
                  <a:lnTo>
                    <a:pt x="644" y="2537"/>
                  </a:lnTo>
                  <a:lnTo>
                    <a:pt x="644" y="2144"/>
                  </a:lnTo>
                  <a:cubicBezTo>
                    <a:pt x="644" y="2001"/>
                    <a:pt x="763" y="1870"/>
                    <a:pt x="918" y="1870"/>
                  </a:cubicBezTo>
                  <a:close/>
                  <a:moveTo>
                    <a:pt x="2108" y="1882"/>
                  </a:moveTo>
                  <a:lnTo>
                    <a:pt x="2108" y="2537"/>
                  </a:lnTo>
                  <a:lnTo>
                    <a:pt x="1513" y="2537"/>
                  </a:lnTo>
                  <a:lnTo>
                    <a:pt x="1513" y="1882"/>
                  </a:lnTo>
                  <a:close/>
                  <a:moveTo>
                    <a:pt x="2680" y="1882"/>
                  </a:moveTo>
                  <a:cubicBezTo>
                    <a:pt x="2835" y="1882"/>
                    <a:pt x="2954" y="2001"/>
                    <a:pt x="2954" y="2144"/>
                  </a:cubicBezTo>
                  <a:lnTo>
                    <a:pt x="2954" y="2537"/>
                  </a:lnTo>
                  <a:lnTo>
                    <a:pt x="2442" y="2537"/>
                  </a:lnTo>
                  <a:lnTo>
                    <a:pt x="2442" y="1882"/>
                  </a:lnTo>
                  <a:close/>
                  <a:moveTo>
                    <a:pt x="1180" y="1"/>
                  </a:moveTo>
                  <a:cubicBezTo>
                    <a:pt x="834" y="1"/>
                    <a:pt x="572" y="286"/>
                    <a:pt x="572" y="608"/>
                  </a:cubicBezTo>
                  <a:lnTo>
                    <a:pt x="572" y="1644"/>
                  </a:lnTo>
                  <a:cubicBezTo>
                    <a:pt x="406" y="1739"/>
                    <a:pt x="299" y="1941"/>
                    <a:pt x="299" y="2144"/>
                  </a:cubicBezTo>
                  <a:lnTo>
                    <a:pt x="299" y="2596"/>
                  </a:lnTo>
                  <a:cubicBezTo>
                    <a:pt x="120" y="2680"/>
                    <a:pt x="1" y="2870"/>
                    <a:pt x="1" y="3084"/>
                  </a:cubicBezTo>
                  <a:lnTo>
                    <a:pt x="1" y="7859"/>
                  </a:lnTo>
                  <a:cubicBezTo>
                    <a:pt x="1" y="7954"/>
                    <a:pt x="84" y="8037"/>
                    <a:pt x="179" y="8037"/>
                  </a:cubicBezTo>
                  <a:cubicBezTo>
                    <a:pt x="287" y="8037"/>
                    <a:pt x="358" y="7966"/>
                    <a:pt x="358" y="7859"/>
                  </a:cubicBezTo>
                  <a:lnTo>
                    <a:pt x="358" y="3084"/>
                  </a:lnTo>
                  <a:cubicBezTo>
                    <a:pt x="358" y="2965"/>
                    <a:pt x="453" y="2870"/>
                    <a:pt x="572" y="2870"/>
                  </a:cubicBezTo>
                  <a:lnTo>
                    <a:pt x="1549" y="2870"/>
                  </a:lnTo>
                  <a:lnTo>
                    <a:pt x="1549" y="5168"/>
                  </a:lnTo>
                  <a:cubicBezTo>
                    <a:pt x="1549" y="5466"/>
                    <a:pt x="1787" y="5716"/>
                    <a:pt x="2108" y="5716"/>
                  </a:cubicBezTo>
                  <a:cubicBezTo>
                    <a:pt x="2406" y="5716"/>
                    <a:pt x="2656" y="5478"/>
                    <a:pt x="2656" y="5168"/>
                  </a:cubicBezTo>
                  <a:lnTo>
                    <a:pt x="2656" y="4477"/>
                  </a:lnTo>
                  <a:cubicBezTo>
                    <a:pt x="2656" y="4394"/>
                    <a:pt x="2585" y="4299"/>
                    <a:pt x="2477" y="4299"/>
                  </a:cubicBezTo>
                  <a:cubicBezTo>
                    <a:pt x="2382" y="4299"/>
                    <a:pt x="2299" y="4382"/>
                    <a:pt x="2299" y="4477"/>
                  </a:cubicBezTo>
                  <a:lnTo>
                    <a:pt x="2299" y="5168"/>
                  </a:lnTo>
                  <a:cubicBezTo>
                    <a:pt x="2299" y="5275"/>
                    <a:pt x="2204" y="5359"/>
                    <a:pt x="2108" y="5359"/>
                  </a:cubicBezTo>
                  <a:cubicBezTo>
                    <a:pt x="2001" y="5359"/>
                    <a:pt x="1906" y="5275"/>
                    <a:pt x="1906" y="5168"/>
                  </a:cubicBezTo>
                  <a:lnTo>
                    <a:pt x="1906" y="2870"/>
                  </a:lnTo>
                  <a:lnTo>
                    <a:pt x="2311" y="2870"/>
                  </a:lnTo>
                  <a:lnTo>
                    <a:pt x="2311" y="3799"/>
                  </a:lnTo>
                  <a:cubicBezTo>
                    <a:pt x="2311" y="3882"/>
                    <a:pt x="2382" y="3977"/>
                    <a:pt x="2489" y="3977"/>
                  </a:cubicBezTo>
                  <a:cubicBezTo>
                    <a:pt x="2585" y="3977"/>
                    <a:pt x="2668" y="3906"/>
                    <a:pt x="2668" y="3799"/>
                  </a:cubicBezTo>
                  <a:lnTo>
                    <a:pt x="2668" y="2870"/>
                  </a:lnTo>
                  <a:lnTo>
                    <a:pt x="3085" y="2870"/>
                  </a:lnTo>
                  <a:cubicBezTo>
                    <a:pt x="3204" y="2870"/>
                    <a:pt x="3299" y="2965"/>
                    <a:pt x="3299" y="3084"/>
                  </a:cubicBezTo>
                  <a:lnTo>
                    <a:pt x="3299" y="6609"/>
                  </a:lnTo>
                  <a:cubicBezTo>
                    <a:pt x="3299" y="6704"/>
                    <a:pt x="3370" y="6787"/>
                    <a:pt x="3477" y="6787"/>
                  </a:cubicBezTo>
                  <a:cubicBezTo>
                    <a:pt x="3561" y="6787"/>
                    <a:pt x="3656" y="6716"/>
                    <a:pt x="3656" y="6609"/>
                  </a:cubicBezTo>
                  <a:lnTo>
                    <a:pt x="3656" y="3084"/>
                  </a:lnTo>
                  <a:cubicBezTo>
                    <a:pt x="3608" y="2870"/>
                    <a:pt x="3489" y="2680"/>
                    <a:pt x="3311" y="2596"/>
                  </a:cubicBezTo>
                  <a:lnTo>
                    <a:pt x="3311" y="2144"/>
                  </a:lnTo>
                  <a:cubicBezTo>
                    <a:pt x="3311" y="1941"/>
                    <a:pt x="3204" y="1739"/>
                    <a:pt x="3037" y="1644"/>
                  </a:cubicBezTo>
                  <a:lnTo>
                    <a:pt x="3037" y="1132"/>
                  </a:lnTo>
                  <a:cubicBezTo>
                    <a:pt x="3037" y="1048"/>
                    <a:pt x="2966" y="953"/>
                    <a:pt x="2858" y="953"/>
                  </a:cubicBezTo>
                  <a:cubicBezTo>
                    <a:pt x="2775" y="953"/>
                    <a:pt x="2680" y="1025"/>
                    <a:pt x="2680" y="1132"/>
                  </a:cubicBezTo>
                  <a:lnTo>
                    <a:pt x="2680" y="1537"/>
                  </a:lnTo>
                  <a:lnTo>
                    <a:pt x="918" y="1537"/>
                  </a:lnTo>
                  <a:lnTo>
                    <a:pt x="918" y="608"/>
                  </a:lnTo>
                  <a:cubicBezTo>
                    <a:pt x="918" y="465"/>
                    <a:pt x="1025" y="346"/>
                    <a:pt x="1180" y="346"/>
                  </a:cubicBezTo>
                  <a:lnTo>
                    <a:pt x="2418" y="346"/>
                  </a:lnTo>
                  <a:cubicBezTo>
                    <a:pt x="2513" y="346"/>
                    <a:pt x="2620" y="406"/>
                    <a:pt x="2668" y="513"/>
                  </a:cubicBezTo>
                  <a:cubicBezTo>
                    <a:pt x="2702" y="573"/>
                    <a:pt x="2756" y="615"/>
                    <a:pt x="2819" y="615"/>
                  </a:cubicBezTo>
                  <a:cubicBezTo>
                    <a:pt x="2843" y="615"/>
                    <a:pt x="2868" y="609"/>
                    <a:pt x="2894" y="596"/>
                  </a:cubicBezTo>
                  <a:cubicBezTo>
                    <a:pt x="2977" y="548"/>
                    <a:pt x="3025" y="465"/>
                    <a:pt x="2977" y="370"/>
                  </a:cubicBezTo>
                  <a:cubicBezTo>
                    <a:pt x="2894" y="155"/>
                    <a:pt x="2668" y="1"/>
                    <a:pt x="2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97" name="Google Shape;7897;p81"/>
          <p:cNvGrpSpPr/>
          <p:nvPr/>
        </p:nvGrpSpPr>
        <p:grpSpPr>
          <a:xfrm>
            <a:off x="4017435" y="1499912"/>
            <a:ext cx="315092" cy="359397"/>
            <a:chOff x="4017435" y="1499912"/>
            <a:chExt cx="315092" cy="359397"/>
          </a:xfrm>
        </p:grpSpPr>
        <p:sp>
          <p:nvSpPr>
            <p:cNvPr id="7898" name="Google Shape;7898;p81"/>
            <p:cNvSpPr/>
            <p:nvPr/>
          </p:nvSpPr>
          <p:spPr>
            <a:xfrm>
              <a:off x="4017816" y="1499912"/>
              <a:ext cx="314710" cy="359397"/>
            </a:xfrm>
            <a:custGeom>
              <a:avLst/>
              <a:gdLst/>
              <a:ahLst/>
              <a:cxnLst/>
              <a:rect l="l" t="t" r="r" b="b"/>
              <a:pathLst>
                <a:path w="9895" h="11300" extrusionOk="0">
                  <a:moveTo>
                    <a:pt x="4929" y="0"/>
                  </a:moveTo>
                  <a:cubicBezTo>
                    <a:pt x="4810" y="0"/>
                    <a:pt x="4691" y="24"/>
                    <a:pt x="4584" y="84"/>
                  </a:cubicBezTo>
                  <a:lnTo>
                    <a:pt x="4048" y="405"/>
                  </a:lnTo>
                  <a:cubicBezTo>
                    <a:pt x="3977" y="441"/>
                    <a:pt x="3941" y="548"/>
                    <a:pt x="3989" y="643"/>
                  </a:cubicBezTo>
                  <a:cubicBezTo>
                    <a:pt x="4022" y="693"/>
                    <a:pt x="4077" y="719"/>
                    <a:pt x="4140" y="719"/>
                  </a:cubicBezTo>
                  <a:cubicBezTo>
                    <a:pt x="4168" y="719"/>
                    <a:pt x="4197" y="714"/>
                    <a:pt x="4227" y="703"/>
                  </a:cubicBezTo>
                  <a:lnTo>
                    <a:pt x="4763" y="381"/>
                  </a:lnTo>
                  <a:cubicBezTo>
                    <a:pt x="4816" y="352"/>
                    <a:pt x="4876" y="337"/>
                    <a:pt x="4935" y="337"/>
                  </a:cubicBezTo>
                  <a:cubicBezTo>
                    <a:pt x="4995" y="337"/>
                    <a:pt x="5054" y="352"/>
                    <a:pt x="5108" y="381"/>
                  </a:cubicBezTo>
                  <a:lnTo>
                    <a:pt x="9335" y="2822"/>
                  </a:lnTo>
                  <a:cubicBezTo>
                    <a:pt x="9346" y="2846"/>
                    <a:pt x="9358" y="2846"/>
                    <a:pt x="9370" y="2858"/>
                  </a:cubicBezTo>
                  <a:lnTo>
                    <a:pt x="4941" y="5382"/>
                  </a:lnTo>
                  <a:lnTo>
                    <a:pt x="4298" y="5013"/>
                  </a:lnTo>
                  <a:cubicBezTo>
                    <a:pt x="4276" y="4998"/>
                    <a:pt x="4250" y="4991"/>
                    <a:pt x="4223" y="4991"/>
                  </a:cubicBezTo>
                  <a:cubicBezTo>
                    <a:pt x="4165" y="4991"/>
                    <a:pt x="4105" y="5023"/>
                    <a:pt x="4072" y="5072"/>
                  </a:cubicBezTo>
                  <a:cubicBezTo>
                    <a:pt x="4036" y="5144"/>
                    <a:pt x="4060" y="5251"/>
                    <a:pt x="4132" y="5299"/>
                  </a:cubicBezTo>
                  <a:lnTo>
                    <a:pt x="4774" y="5668"/>
                  </a:lnTo>
                  <a:lnTo>
                    <a:pt x="4774" y="10823"/>
                  </a:lnTo>
                  <a:lnTo>
                    <a:pt x="488" y="8347"/>
                  </a:lnTo>
                  <a:cubicBezTo>
                    <a:pt x="381" y="8287"/>
                    <a:pt x="322" y="8180"/>
                    <a:pt x="322" y="8073"/>
                  </a:cubicBezTo>
                  <a:lnTo>
                    <a:pt x="322" y="7704"/>
                  </a:lnTo>
                  <a:cubicBezTo>
                    <a:pt x="322" y="7620"/>
                    <a:pt x="250" y="7537"/>
                    <a:pt x="167" y="7537"/>
                  </a:cubicBezTo>
                  <a:cubicBezTo>
                    <a:pt x="72" y="7537"/>
                    <a:pt x="0" y="7620"/>
                    <a:pt x="0" y="7704"/>
                  </a:cubicBezTo>
                  <a:lnTo>
                    <a:pt x="0" y="8073"/>
                  </a:lnTo>
                  <a:cubicBezTo>
                    <a:pt x="0" y="8323"/>
                    <a:pt x="119" y="8525"/>
                    <a:pt x="322" y="8644"/>
                  </a:cubicBezTo>
                  <a:lnTo>
                    <a:pt x="4870" y="11264"/>
                  </a:lnTo>
                  <a:cubicBezTo>
                    <a:pt x="4894" y="11276"/>
                    <a:pt x="4929" y="11299"/>
                    <a:pt x="4953" y="11299"/>
                  </a:cubicBezTo>
                  <a:cubicBezTo>
                    <a:pt x="4989" y="11299"/>
                    <a:pt x="5013" y="11276"/>
                    <a:pt x="5048" y="11264"/>
                  </a:cubicBezTo>
                  <a:lnTo>
                    <a:pt x="6715" y="10311"/>
                  </a:lnTo>
                  <a:cubicBezTo>
                    <a:pt x="6787" y="10263"/>
                    <a:pt x="6810" y="10168"/>
                    <a:pt x="6775" y="10073"/>
                  </a:cubicBezTo>
                  <a:cubicBezTo>
                    <a:pt x="6742" y="10024"/>
                    <a:pt x="6681" y="9992"/>
                    <a:pt x="6620" y="9992"/>
                  </a:cubicBezTo>
                  <a:cubicBezTo>
                    <a:pt x="6591" y="9992"/>
                    <a:pt x="6563" y="9999"/>
                    <a:pt x="6537" y="10013"/>
                  </a:cubicBezTo>
                  <a:lnTo>
                    <a:pt x="5120" y="10835"/>
                  </a:lnTo>
                  <a:lnTo>
                    <a:pt x="5120" y="5680"/>
                  </a:lnTo>
                  <a:lnTo>
                    <a:pt x="9549" y="3155"/>
                  </a:lnTo>
                  <a:lnTo>
                    <a:pt x="9549" y="3167"/>
                  </a:lnTo>
                  <a:lnTo>
                    <a:pt x="9549" y="3179"/>
                  </a:lnTo>
                  <a:lnTo>
                    <a:pt x="9549" y="3215"/>
                  </a:lnTo>
                  <a:lnTo>
                    <a:pt x="9549" y="8108"/>
                  </a:lnTo>
                  <a:cubicBezTo>
                    <a:pt x="9549" y="8228"/>
                    <a:pt x="9489" y="8335"/>
                    <a:pt x="9394" y="8382"/>
                  </a:cubicBezTo>
                  <a:lnTo>
                    <a:pt x="7096" y="9704"/>
                  </a:lnTo>
                  <a:cubicBezTo>
                    <a:pt x="7025" y="9752"/>
                    <a:pt x="6989" y="9847"/>
                    <a:pt x="7037" y="9942"/>
                  </a:cubicBezTo>
                  <a:cubicBezTo>
                    <a:pt x="7069" y="9991"/>
                    <a:pt x="7130" y="10023"/>
                    <a:pt x="7192" y="10023"/>
                  </a:cubicBezTo>
                  <a:cubicBezTo>
                    <a:pt x="7220" y="10023"/>
                    <a:pt x="7249" y="10017"/>
                    <a:pt x="7275" y="10002"/>
                  </a:cubicBezTo>
                  <a:lnTo>
                    <a:pt x="9573" y="8680"/>
                  </a:lnTo>
                  <a:cubicBezTo>
                    <a:pt x="9775" y="8561"/>
                    <a:pt x="9894" y="8347"/>
                    <a:pt x="9894" y="8108"/>
                  </a:cubicBezTo>
                  <a:lnTo>
                    <a:pt x="9894" y="3215"/>
                  </a:lnTo>
                  <a:cubicBezTo>
                    <a:pt x="9882" y="3060"/>
                    <a:pt x="9847" y="2929"/>
                    <a:pt x="9775" y="2810"/>
                  </a:cubicBezTo>
                  <a:cubicBezTo>
                    <a:pt x="9704" y="2691"/>
                    <a:pt x="9608" y="2608"/>
                    <a:pt x="9489" y="2524"/>
                  </a:cubicBezTo>
                  <a:lnTo>
                    <a:pt x="5263" y="84"/>
                  </a:lnTo>
                  <a:cubicBezTo>
                    <a:pt x="5167" y="24"/>
                    <a:pt x="5048" y="0"/>
                    <a:pt x="4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9" name="Google Shape;7899;p81"/>
            <p:cNvSpPr/>
            <p:nvPr/>
          </p:nvSpPr>
          <p:spPr>
            <a:xfrm>
              <a:off x="4017435" y="1522302"/>
              <a:ext cx="121591" cy="207114"/>
            </a:xfrm>
            <a:custGeom>
              <a:avLst/>
              <a:gdLst/>
              <a:ahLst/>
              <a:cxnLst/>
              <a:rect l="l" t="t" r="r" b="b"/>
              <a:pathLst>
                <a:path w="3823" h="6512" extrusionOk="0">
                  <a:moveTo>
                    <a:pt x="3552" y="1"/>
                  </a:moveTo>
                  <a:cubicBezTo>
                    <a:pt x="3525" y="1"/>
                    <a:pt x="3499" y="8"/>
                    <a:pt x="3477" y="23"/>
                  </a:cubicBezTo>
                  <a:lnTo>
                    <a:pt x="429" y="1809"/>
                  </a:lnTo>
                  <a:cubicBezTo>
                    <a:pt x="298" y="1880"/>
                    <a:pt x="191" y="1987"/>
                    <a:pt x="119" y="2118"/>
                  </a:cubicBezTo>
                  <a:cubicBezTo>
                    <a:pt x="36" y="2261"/>
                    <a:pt x="0" y="2404"/>
                    <a:pt x="0" y="2559"/>
                  </a:cubicBezTo>
                  <a:lnTo>
                    <a:pt x="0" y="6345"/>
                  </a:lnTo>
                  <a:cubicBezTo>
                    <a:pt x="0" y="6440"/>
                    <a:pt x="72" y="6512"/>
                    <a:pt x="155" y="6512"/>
                  </a:cubicBezTo>
                  <a:cubicBezTo>
                    <a:pt x="250" y="6512"/>
                    <a:pt x="322" y="6440"/>
                    <a:pt x="322" y="6345"/>
                  </a:cubicBezTo>
                  <a:lnTo>
                    <a:pt x="322" y="2559"/>
                  </a:lnTo>
                  <a:lnTo>
                    <a:pt x="322" y="2511"/>
                  </a:lnTo>
                  <a:lnTo>
                    <a:pt x="322" y="2487"/>
                  </a:lnTo>
                  <a:lnTo>
                    <a:pt x="322" y="2451"/>
                  </a:lnTo>
                  <a:lnTo>
                    <a:pt x="3524" y="4273"/>
                  </a:lnTo>
                  <a:cubicBezTo>
                    <a:pt x="3550" y="4290"/>
                    <a:pt x="3580" y="4298"/>
                    <a:pt x="3610" y="4298"/>
                  </a:cubicBezTo>
                  <a:cubicBezTo>
                    <a:pt x="3664" y="4298"/>
                    <a:pt x="3720" y="4272"/>
                    <a:pt x="3751" y="4226"/>
                  </a:cubicBezTo>
                  <a:cubicBezTo>
                    <a:pt x="3822" y="4130"/>
                    <a:pt x="3810" y="4023"/>
                    <a:pt x="3715" y="3987"/>
                  </a:cubicBezTo>
                  <a:lnTo>
                    <a:pt x="512" y="2154"/>
                  </a:lnTo>
                  <a:cubicBezTo>
                    <a:pt x="548" y="2142"/>
                    <a:pt x="560" y="2106"/>
                    <a:pt x="595" y="2094"/>
                  </a:cubicBezTo>
                  <a:lnTo>
                    <a:pt x="3643" y="320"/>
                  </a:lnTo>
                  <a:cubicBezTo>
                    <a:pt x="3715" y="273"/>
                    <a:pt x="3751" y="177"/>
                    <a:pt x="3703" y="82"/>
                  </a:cubicBezTo>
                  <a:cubicBezTo>
                    <a:pt x="3670" y="33"/>
                    <a:pt x="3610" y="1"/>
                    <a:pt x="355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00" name="Google Shape;7900;p81"/>
          <p:cNvGrpSpPr/>
          <p:nvPr/>
        </p:nvGrpSpPr>
        <p:grpSpPr>
          <a:xfrm>
            <a:off x="3963652" y="1999759"/>
            <a:ext cx="374154" cy="284050"/>
            <a:chOff x="3963652" y="1999759"/>
            <a:chExt cx="374154" cy="284050"/>
          </a:xfrm>
        </p:grpSpPr>
        <p:sp>
          <p:nvSpPr>
            <p:cNvPr id="7901" name="Google Shape;7901;p81"/>
            <p:cNvSpPr/>
            <p:nvPr/>
          </p:nvSpPr>
          <p:spPr>
            <a:xfrm>
              <a:off x="4123441" y="2104652"/>
              <a:ext cx="214366" cy="179158"/>
            </a:xfrm>
            <a:custGeom>
              <a:avLst/>
              <a:gdLst/>
              <a:ahLst/>
              <a:cxnLst/>
              <a:rect l="l" t="t" r="r" b="b"/>
              <a:pathLst>
                <a:path w="6740" h="5633" extrusionOk="0">
                  <a:moveTo>
                    <a:pt x="6573" y="1"/>
                  </a:moveTo>
                  <a:cubicBezTo>
                    <a:pt x="6490" y="1"/>
                    <a:pt x="6395" y="84"/>
                    <a:pt x="6395" y="179"/>
                  </a:cubicBezTo>
                  <a:lnTo>
                    <a:pt x="6395" y="5275"/>
                  </a:lnTo>
                  <a:lnTo>
                    <a:pt x="180" y="5275"/>
                  </a:lnTo>
                  <a:cubicBezTo>
                    <a:pt x="84" y="5275"/>
                    <a:pt x="1" y="5346"/>
                    <a:pt x="1" y="5454"/>
                  </a:cubicBezTo>
                  <a:cubicBezTo>
                    <a:pt x="1" y="5549"/>
                    <a:pt x="72" y="5632"/>
                    <a:pt x="180" y="5632"/>
                  </a:cubicBezTo>
                  <a:lnTo>
                    <a:pt x="6561" y="5632"/>
                  </a:lnTo>
                  <a:cubicBezTo>
                    <a:pt x="6645" y="5632"/>
                    <a:pt x="6740" y="5549"/>
                    <a:pt x="6740" y="5454"/>
                  </a:cubicBezTo>
                  <a:lnTo>
                    <a:pt x="6740" y="179"/>
                  </a:lnTo>
                  <a:cubicBezTo>
                    <a:pt x="6740" y="84"/>
                    <a:pt x="6668" y="1"/>
                    <a:pt x="6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2" name="Google Shape;7902;p81"/>
            <p:cNvSpPr/>
            <p:nvPr/>
          </p:nvSpPr>
          <p:spPr>
            <a:xfrm>
              <a:off x="3963652" y="1999759"/>
              <a:ext cx="374154" cy="283669"/>
            </a:xfrm>
            <a:custGeom>
              <a:avLst/>
              <a:gdLst/>
              <a:ahLst/>
              <a:cxnLst/>
              <a:rect l="l" t="t" r="r" b="b"/>
              <a:pathLst>
                <a:path w="11764" h="8919" extrusionOk="0">
                  <a:moveTo>
                    <a:pt x="1036" y="1"/>
                  </a:moveTo>
                  <a:cubicBezTo>
                    <a:pt x="465" y="1"/>
                    <a:pt x="0" y="465"/>
                    <a:pt x="0" y="1024"/>
                  </a:cubicBezTo>
                  <a:lnTo>
                    <a:pt x="0" y="7847"/>
                  </a:lnTo>
                  <a:cubicBezTo>
                    <a:pt x="0" y="8418"/>
                    <a:pt x="477" y="8918"/>
                    <a:pt x="1072" y="8918"/>
                  </a:cubicBezTo>
                  <a:lnTo>
                    <a:pt x="4513" y="8918"/>
                  </a:lnTo>
                  <a:cubicBezTo>
                    <a:pt x="4608" y="8918"/>
                    <a:pt x="4692" y="8835"/>
                    <a:pt x="4692" y="8740"/>
                  </a:cubicBezTo>
                  <a:cubicBezTo>
                    <a:pt x="4692" y="8644"/>
                    <a:pt x="4620" y="8561"/>
                    <a:pt x="4513" y="8561"/>
                  </a:cubicBezTo>
                  <a:lnTo>
                    <a:pt x="1072" y="8561"/>
                  </a:lnTo>
                  <a:cubicBezTo>
                    <a:pt x="679" y="8561"/>
                    <a:pt x="358" y="8228"/>
                    <a:pt x="358" y="7847"/>
                  </a:cubicBezTo>
                  <a:lnTo>
                    <a:pt x="358" y="7799"/>
                  </a:lnTo>
                  <a:lnTo>
                    <a:pt x="358" y="7763"/>
                  </a:lnTo>
                  <a:cubicBezTo>
                    <a:pt x="405" y="7430"/>
                    <a:pt x="691" y="7168"/>
                    <a:pt x="1036" y="7168"/>
                  </a:cubicBezTo>
                  <a:lnTo>
                    <a:pt x="1358" y="7168"/>
                  </a:lnTo>
                  <a:cubicBezTo>
                    <a:pt x="1453" y="7168"/>
                    <a:pt x="1536" y="7097"/>
                    <a:pt x="1536" y="6990"/>
                  </a:cubicBezTo>
                  <a:cubicBezTo>
                    <a:pt x="1536" y="6906"/>
                    <a:pt x="1465" y="6811"/>
                    <a:pt x="1358" y="6811"/>
                  </a:cubicBezTo>
                  <a:cubicBezTo>
                    <a:pt x="1335" y="6814"/>
                    <a:pt x="1309" y="6815"/>
                    <a:pt x="1278" y="6815"/>
                  </a:cubicBezTo>
                  <a:cubicBezTo>
                    <a:pt x="1232" y="6815"/>
                    <a:pt x="1177" y="6813"/>
                    <a:pt x="1116" y="6813"/>
                  </a:cubicBezTo>
                  <a:cubicBezTo>
                    <a:pt x="905" y="6813"/>
                    <a:pt x="620" y="6839"/>
                    <a:pt x="346" y="7073"/>
                  </a:cubicBezTo>
                  <a:lnTo>
                    <a:pt x="346" y="1013"/>
                  </a:lnTo>
                  <a:cubicBezTo>
                    <a:pt x="346" y="643"/>
                    <a:pt x="655" y="322"/>
                    <a:pt x="1036" y="322"/>
                  </a:cubicBezTo>
                  <a:lnTo>
                    <a:pt x="2465" y="322"/>
                  </a:lnTo>
                  <a:lnTo>
                    <a:pt x="2465" y="6811"/>
                  </a:lnTo>
                  <a:lnTo>
                    <a:pt x="2048" y="6811"/>
                  </a:lnTo>
                  <a:cubicBezTo>
                    <a:pt x="1953" y="6811"/>
                    <a:pt x="1870" y="6894"/>
                    <a:pt x="1870" y="6990"/>
                  </a:cubicBezTo>
                  <a:cubicBezTo>
                    <a:pt x="1870" y="7085"/>
                    <a:pt x="1941" y="7168"/>
                    <a:pt x="2048" y="7168"/>
                  </a:cubicBezTo>
                  <a:lnTo>
                    <a:pt x="2620" y="7168"/>
                  </a:lnTo>
                  <a:cubicBezTo>
                    <a:pt x="2715" y="7168"/>
                    <a:pt x="2798" y="7097"/>
                    <a:pt x="2798" y="6990"/>
                  </a:cubicBezTo>
                  <a:lnTo>
                    <a:pt x="2798" y="1191"/>
                  </a:lnTo>
                  <a:lnTo>
                    <a:pt x="11407" y="1191"/>
                  </a:lnTo>
                  <a:lnTo>
                    <a:pt x="11407" y="2763"/>
                  </a:lnTo>
                  <a:cubicBezTo>
                    <a:pt x="11407" y="2858"/>
                    <a:pt x="11478" y="2941"/>
                    <a:pt x="11585" y="2941"/>
                  </a:cubicBezTo>
                  <a:cubicBezTo>
                    <a:pt x="11669" y="2941"/>
                    <a:pt x="11764" y="2870"/>
                    <a:pt x="11764" y="2763"/>
                  </a:cubicBezTo>
                  <a:lnTo>
                    <a:pt x="11764" y="1024"/>
                  </a:lnTo>
                  <a:cubicBezTo>
                    <a:pt x="11764" y="941"/>
                    <a:pt x="11692" y="858"/>
                    <a:pt x="11597" y="858"/>
                  </a:cubicBezTo>
                  <a:lnTo>
                    <a:pt x="2822" y="858"/>
                  </a:lnTo>
                  <a:lnTo>
                    <a:pt x="2822" y="179"/>
                  </a:lnTo>
                  <a:cubicBezTo>
                    <a:pt x="2822" y="84"/>
                    <a:pt x="2739" y="1"/>
                    <a:pt x="2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3" name="Google Shape;7903;p81"/>
            <p:cNvSpPr/>
            <p:nvPr/>
          </p:nvSpPr>
          <p:spPr>
            <a:xfrm>
              <a:off x="4069309" y="2061874"/>
              <a:ext cx="234435" cy="182911"/>
            </a:xfrm>
            <a:custGeom>
              <a:avLst/>
              <a:gdLst/>
              <a:ahLst/>
              <a:cxnLst/>
              <a:rect l="l" t="t" r="r" b="b"/>
              <a:pathLst>
                <a:path w="7371" h="5751" extrusionOk="0">
                  <a:moveTo>
                    <a:pt x="5477" y="357"/>
                  </a:moveTo>
                  <a:lnTo>
                    <a:pt x="5477" y="1631"/>
                  </a:lnTo>
                  <a:lnTo>
                    <a:pt x="3013" y="1631"/>
                  </a:lnTo>
                  <a:lnTo>
                    <a:pt x="3013" y="357"/>
                  </a:lnTo>
                  <a:close/>
                  <a:moveTo>
                    <a:pt x="2667" y="3036"/>
                  </a:moveTo>
                  <a:lnTo>
                    <a:pt x="2667" y="5394"/>
                  </a:lnTo>
                  <a:lnTo>
                    <a:pt x="1643" y="5394"/>
                  </a:lnTo>
                  <a:cubicBezTo>
                    <a:pt x="929" y="5394"/>
                    <a:pt x="358" y="4822"/>
                    <a:pt x="358" y="4120"/>
                  </a:cubicBezTo>
                  <a:lnTo>
                    <a:pt x="358" y="3036"/>
                  </a:lnTo>
                  <a:close/>
                  <a:moveTo>
                    <a:pt x="7013" y="334"/>
                  </a:moveTo>
                  <a:lnTo>
                    <a:pt x="7013" y="5394"/>
                  </a:lnTo>
                  <a:lnTo>
                    <a:pt x="3013" y="5394"/>
                  </a:lnTo>
                  <a:lnTo>
                    <a:pt x="3013" y="1977"/>
                  </a:lnTo>
                  <a:lnTo>
                    <a:pt x="5656" y="1977"/>
                  </a:lnTo>
                  <a:cubicBezTo>
                    <a:pt x="5751" y="1977"/>
                    <a:pt x="5834" y="1905"/>
                    <a:pt x="5834" y="1798"/>
                  </a:cubicBezTo>
                  <a:lnTo>
                    <a:pt x="5834" y="334"/>
                  </a:lnTo>
                  <a:close/>
                  <a:moveTo>
                    <a:pt x="179" y="0"/>
                  </a:moveTo>
                  <a:cubicBezTo>
                    <a:pt x="96" y="0"/>
                    <a:pt x="0" y="72"/>
                    <a:pt x="0" y="179"/>
                  </a:cubicBezTo>
                  <a:lnTo>
                    <a:pt x="0" y="4120"/>
                  </a:lnTo>
                  <a:cubicBezTo>
                    <a:pt x="0" y="5025"/>
                    <a:pt x="727" y="5751"/>
                    <a:pt x="1643" y="5751"/>
                  </a:cubicBezTo>
                  <a:lnTo>
                    <a:pt x="7192" y="5751"/>
                  </a:lnTo>
                  <a:cubicBezTo>
                    <a:pt x="7275" y="5751"/>
                    <a:pt x="7370" y="5679"/>
                    <a:pt x="7370" y="5572"/>
                  </a:cubicBezTo>
                  <a:lnTo>
                    <a:pt x="7370" y="179"/>
                  </a:lnTo>
                  <a:cubicBezTo>
                    <a:pt x="7358" y="72"/>
                    <a:pt x="7275" y="0"/>
                    <a:pt x="7192" y="0"/>
                  </a:cubicBezTo>
                  <a:lnTo>
                    <a:pt x="2024" y="0"/>
                  </a:lnTo>
                  <a:cubicBezTo>
                    <a:pt x="1941" y="0"/>
                    <a:pt x="1846" y="72"/>
                    <a:pt x="1846" y="179"/>
                  </a:cubicBezTo>
                  <a:cubicBezTo>
                    <a:pt x="1846" y="262"/>
                    <a:pt x="1917" y="357"/>
                    <a:pt x="2024" y="357"/>
                  </a:cubicBezTo>
                  <a:lnTo>
                    <a:pt x="2667" y="357"/>
                  </a:lnTo>
                  <a:lnTo>
                    <a:pt x="2667" y="2691"/>
                  </a:lnTo>
                  <a:lnTo>
                    <a:pt x="358" y="2691"/>
                  </a:lnTo>
                  <a:lnTo>
                    <a:pt x="358" y="357"/>
                  </a:lnTo>
                  <a:lnTo>
                    <a:pt x="1322" y="357"/>
                  </a:lnTo>
                  <a:cubicBezTo>
                    <a:pt x="1417" y="357"/>
                    <a:pt x="1501" y="274"/>
                    <a:pt x="1501" y="179"/>
                  </a:cubicBezTo>
                  <a:cubicBezTo>
                    <a:pt x="1501" y="84"/>
                    <a:pt x="1429" y="0"/>
                    <a:pt x="1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04" name="Google Shape;7904;p81"/>
          <p:cNvGrpSpPr/>
          <p:nvPr/>
        </p:nvGrpSpPr>
        <p:grpSpPr>
          <a:xfrm>
            <a:off x="1777536" y="2014866"/>
            <a:ext cx="376444" cy="253772"/>
            <a:chOff x="1777536" y="2014866"/>
            <a:chExt cx="376444" cy="253772"/>
          </a:xfrm>
        </p:grpSpPr>
        <p:sp>
          <p:nvSpPr>
            <p:cNvPr id="7905" name="Google Shape;7905;p81"/>
            <p:cNvSpPr/>
            <p:nvPr/>
          </p:nvSpPr>
          <p:spPr>
            <a:xfrm>
              <a:off x="1777536" y="2178503"/>
              <a:ext cx="376444" cy="90135"/>
            </a:xfrm>
            <a:custGeom>
              <a:avLst/>
              <a:gdLst/>
              <a:ahLst/>
              <a:cxnLst/>
              <a:rect l="l" t="t" r="r" b="b"/>
              <a:pathLst>
                <a:path w="11836" h="2834" extrusionOk="0">
                  <a:moveTo>
                    <a:pt x="11431" y="357"/>
                  </a:moveTo>
                  <a:lnTo>
                    <a:pt x="11431" y="2489"/>
                  </a:lnTo>
                  <a:lnTo>
                    <a:pt x="10966" y="2489"/>
                  </a:lnTo>
                  <a:lnTo>
                    <a:pt x="10966" y="357"/>
                  </a:lnTo>
                  <a:close/>
                  <a:moveTo>
                    <a:pt x="10966" y="0"/>
                  </a:moveTo>
                  <a:cubicBezTo>
                    <a:pt x="10764" y="0"/>
                    <a:pt x="10621" y="167"/>
                    <a:pt x="10621" y="346"/>
                  </a:cubicBezTo>
                  <a:lnTo>
                    <a:pt x="10621" y="738"/>
                  </a:lnTo>
                  <a:lnTo>
                    <a:pt x="5525" y="738"/>
                  </a:lnTo>
                  <a:lnTo>
                    <a:pt x="5525" y="631"/>
                  </a:lnTo>
                  <a:cubicBezTo>
                    <a:pt x="5525" y="536"/>
                    <a:pt x="5454" y="453"/>
                    <a:pt x="5359" y="453"/>
                  </a:cubicBezTo>
                  <a:cubicBezTo>
                    <a:pt x="5251" y="453"/>
                    <a:pt x="5180" y="524"/>
                    <a:pt x="5180" y="631"/>
                  </a:cubicBezTo>
                  <a:lnTo>
                    <a:pt x="5180" y="738"/>
                  </a:lnTo>
                  <a:lnTo>
                    <a:pt x="5180" y="2227"/>
                  </a:lnTo>
                  <a:cubicBezTo>
                    <a:pt x="5180" y="2370"/>
                    <a:pt x="5061" y="2489"/>
                    <a:pt x="4906" y="2489"/>
                  </a:cubicBezTo>
                  <a:lnTo>
                    <a:pt x="620" y="2489"/>
                  </a:lnTo>
                  <a:cubicBezTo>
                    <a:pt x="465" y="2489"/>
                    <a:pt x="346" y="2370"/>
                    <a:pt x="346" y="2227"/>
                  </a:cubicBezTo>
                  <a:lnTo>
                    <a:pt x="346" y="1370"/>
                  </a:lnTo>
                  <a:cubicBezTo>
                    <a:pt x="346" y="1286"/>
                    <a:pt x="275" y="1191"/>
                    <a:pt x="167" y="1191"/>
                  </a:cubicBezTo>
                  <a:cubicBezTo>
                    <a:pt x="84" y="1191"/>
                    <a:pt x="1" y="1274"/>
                    <a:pt x="1" y="1370"/>
                  </a:cubicBezTo>
                  <a:lnTo>
                    <a:pt x="1" y="2227"/>
                  </a:lnTo>
                  <a:cubicBezTo>
                    <a:pt x="1" y="2560"/>
                    <a:pt x="275" y="2834"/>
                    <a:pt x="608" y="2834"/>
                  </a:cubicBezTo>
                  <a:lnTo>
                    <a:pt x="6144" y="2834"/>
                  </a:lnTo>
                  <a:cubicBezTo>
                    <a:pt x="6228" y="2834"/>
                    <a:pt x="6323" y="2763"/>
                    <a:pt x="6323" y="2655"/>
                  </a:cubicBezTo>
                  <a:cubicBezTo>
                    <a:pt x="6323" y="2548"/>
                    <a:pt x="6251" y="2477"/>
                    <a:pt x="6144" y="2477"/>
                  </a:cubicBezTo>
                  <a:lnTo>
                    <a:pt x="5454" y="2477"/>
                  </a:lnTo>
                  <a:cubicBezTo>
                    <a:pt x="5561" y="2251"/>
                    <a:pt x="5501" y="2143"/>
                    <a:pt x="5513" y="1072"/>
                  </a:cubicBezTo>
                  <a:lnTo>
                    <a:pt x="5728" y="1072"/>
                  </a:lnTo>
                  <a:lnTo>
                    <a:pt x="5728" y="1465"/>
                  </a:lnTo>
                  <a:cubicBezTo>
                    <a:pt x="5728" y="1548"/>
                    <a:pt x="5799" y="1643"/>
                    <a:pt x="5906" y="1643"/>
                  </a:cubicBezTo>
                  <a:cubicBezTo>
                    <a:pt x="6001" y="1643"/>
                    <a:pt x="6085" y="1572"/>
                    <a:pt x="6085" y="1465"/>
                  </a:cubicBezTo>
                  <a:lnTo>
                    <a:pt x="6085" y="1072"/>
                  </a:lnTo>
                  <a:lnTo>
                    <a:pt x="6275" y="1072"/>
                  </a:lnTo>
                  <a:lnTo>
                    <a:pt x="6275" y="1941"/>
                  </a:lnTo>
                  <a:cubicBezTo>
                    <a:pt x="6275" y="2024"/>
                    <a:pt x="6347" y="2120"/>
                    <a:pt x="6454" y="2120"/>
                  </a:cubicBezTo>
                  <a:cubicBezTo>
                    <a:pt x="6561" y="2120"/>
                    <a:pt x="6632" y="2048"/>
                    <a:pt x="6632" y="1941"/>
                  </a:cubicBezTo>
                  <a:lnTo>
                    <a:pt x="6632" y="1072"/>
                  </a:lnTo>
                  <a:lnTo>
                    <a:pt x="6823" y="1072"/>
                  </a:lnTo>
                  <a:lnTo>
                    <a:pt x="6823" y="1465"/>
                  </a:lnTo>
                  <a:cubicBezTo>
                    <a:pt x="6823" y="1548"/>
                    <a:pt x="6894" y="1643"/>
                    <a:pt x="7002" y="1643"/>
                  </a:cubicBezTo>
                  <a:cubicBezTo>
                    <a:pt x="7109" y="1643"/>
                    <a:pt x="7180" y="1572"/>
                    <a:pt x="7180" y="1465"/>
                  </a:cubicBezTo>
                  <a:lnTo>
                    <a:pt x="7180" y="1072"/>
                  </a:lnTo>
                  <a:lnTo>
                    <a:pt x="7371" y="1072"/>
                  </a:lnTo>
                  <a:lnTo>
                    <a:pt x="7371" y="1465"/>
                  </a:lnTo>
                  <a:cubicBezTo>
                    <a:pt x="7371" y="1548"/>
                    <a:pt x="7454" y="1643"/>
                    <a:pt x="7549" y="1643"/>
                  </a:cubicBezTo>
                  <a:cubicBezTo>
                    <a:pt x="7656" y="1643"/>
                    <a:pt x="7728" y="1572"/>
                    <a:pt x="7728" y="1465"/>
                  </a:cubicBezTo>
                  <a:lnTo>
                    <a:pt x="7728" y="1072"/>
                  </a:lnTo>
                  <a:lnTo>
                    <a:pt x="7930" y="1072"/>
                  </a:lnTo>
                  <a:lnTo>
                    <a:pt x="7930" y="1465"/>
                  </a:lnTo>
                  <a:cubicBezTo>
                    <a:pt x="7930" y="1548"/>
                    <a:pt x="8002" y="1643"/>
                    <a:pt x="8109" y="1643"/>
                  </a:cubicBezTo>
                  <a:cubicBezTo>
                    <a:pt x="8192" y="1643"/>
                    <a:pt x="8287" y="1572"/>
                    <a:pt x="8287" y="1465"/>
                  </a:cubicBezTo>
                  <a:lnTo>
                    <a:pt x="8287" y="1072"/>
                  </a:lnTo>
                  <a:lnTo>
                    <a:pt x="8478" y="1072"/>
                  </a:lnTo>
                  <a:lnTo>
                    <a:pt x="8478" y="1941"/>
                  </a:lnTo>
                  <a:cubicBezTo>
                    <a:pt x="8478" y="2024"/>
                    <a:pt x="8549" y="2120"/>
                    <a:pt x="8657" y="2120"/>
                  </a:cubicBezTo>
                  <a:cubicBezTo>
                    <a:pt x="8764" y="2120"/>
                    <a:pt x="8835" y="2048"/>
                    <a:pt x="8835" y="1941"/>
                  </a:cubicBezTo>
                  <a:lnTo>
                    <a:pt x="8835" y="1072"/>
                  </a:lnTo>
                  <a:lnTo>
                    <a:pt x="9026" y="1072"/>
                  </a:lnTo>
                  <a:lnTo>
                    <a:pt x="9026" y="1465"/>
                  </a:lnTo>
                  <a:cubicBezTo>
                    <a:pt x="9026" y="1548"/>
                    <a:pt x="9097" y="1643"/>
                    <a:pt x="9204" y="1643"/>
                  </a:cubicBezTo>
                  <a:cubicBezTo>
                    <a:pt x="9311" y="1643"/>
                    <a:pt x="9383" y="1572"/>
                    <a:pt x="9383" y="1465"/>
                  </a:cubicBezTo>
                  <a:lnTo>
                    <a:pt x="9383" y="1072"/>
                  </a:lnTo>
                  <a:lnTo>
                    <a:pt x="9573" y="1072"/>
                  </a:lnTo>
                  <a:lnTo>
                    <a:pt x="9573" y="1465"/>
                  </a:lnTo>
                  <a:cubicBezTo>
                    <a:pt x="9573" y="1548"/>
                    <a:pt x="9657" y="1643"/>
                    <a:pt x="9752" y="1643"/>
                  </a:cubicBezTo>
                  <a:cubicBezTo>
                    <a:pt x="9859" y="1643"/>
                    <a:pt x="9931" y="1572"/>
                    <a:pt x="9931" y="1465"/>
                  </a:cubicBezTo>
                  <a:lnTo>
                    <a:pt x="9931" y="1072"/>
                  </a:lnTo>
                  <a:lnTo>
                    <a:pt x="10133" y="1072"/>
                  </a:lnTo>
                  <a:lnTo>
                    <a:pt x="10133" y="1465"/>
                  </a:lnTo>
                  <a:cubicBezTo>
                    <a:pt x="10133" y="1548"/>
                    <a:pt x="10204" y="1643"/>
                    <a:pt x="10312" y="1643"/>
                  </a:cubicBezTo>
                  <a:cubicBezTo>
                    <a:pt x="10407" y="1643"/>
                    <a:pt x="10490" y="1572"/>
                    <a:pt x="10490" y="1465"/>
                  </a:cubicBezTo>
                  <a:lnTo>
                    <a:pt x="10490" y="1072"/>
                  </a:lnTo>
                  <a:lnTo>
                    <a:pt x="10693" y="1072"/>
                  </a:lnTo>
                  <a:lnTo>
                    <a:pt x="10693" y="2477"/>
                  </a:lnTo>
                  <a:lnTo>
                    <a:pt x="6930" y="2477"/>
                  </a:lnTo>
                  <a:cubicBezTo>
                    <a:pt x="6835" y="2477"/>
                    <a:pt x="6752" y="2548"/>
                    <a:pt x="6752" y="2655"/>
                  </a:cubicBezTo>
                  <a:cubicBezTo>
                    <a:pt x="6752" y="2763"/>
                    <a:pt x="6823" y="2834"/>
                    <a:pt x="6930" y="2834"/>
                  </a:cubicBezTo>
                  <a:lnTo>
                    <a:pt x="11502" y="2834"/>
                  </a:lnTo>
                  <a:cubicBezTo>
                    <a:pt x="11693" y="2834"/>
                    <a:pt x="11836" y="2667"/>
                    <a:pt x="11836" y="2489"/>
                  </a:cubicBezTo>
                  <a:lnTo>
                    <a:pt x="11836" y="357"/>
                  </a:lnTo>
                  <a:cubicBezTo>
                    <a:pt x="11764" y="155"/>
                    <a:pt x="11621" y="0"/>
                    <a:pt x="114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6" name="Google Shape;7906;p81"/>
            <p:cNvSpPr/>
            <p:nvPr/>
          </p:nvSpPr>
          <p:spPr>
            <a:xfrm>
              <a:off x="1859338" y="2014866"/>
              <a:ext cx="107565" cy="167072"/>
            </a:xfrm>
            <a:custGeom>
              <a:avLst/>
              <a:gdLst/>
              <a:ahLst/>
              <a:cxnLst/>
              <a:rect l="l" t="t" r="r" b="b"/>
              <a:pathLst>
                <a:path w="3382" h="5253" extrusionOk="0">
                  <a:moveTo>
                    <a:pt x="1434" y="0"/>
                  </a:moveTo>
                  <a:cubicBezTo>
                    <a:pt x="1356" y="0"/>
                    <a:pt x="1274" y="67"/>
                    <a:pt x="1263" y="145"/>
                  </a:cubicBezTo>
                  <a:cubicBezTo>
                    <a:pt x="1251" y="240"/>
                    <a:pt x="1322" y="323"/>
                    <a:pt x="1417" y="347"/>
                  </a:cubicBezTo>
                  <a:cubicBezTo>
                    <a:pt x="1453" y="347"/>
                    <a:pt x="1501" y="359"/>
                    <a:pt x="1536" y="371"/>
                  </a:cubicBezTo>
                  <a:cubicBezTo>
                    <a:pt x="2465" y="728"/>
                    <a:pt x="2917" y="1454"/>
                    <a:pt x="2917" y="1776"/>
                  </a:cubicBezTo>
                  <a:cubicBezTo>
                    <a:pt x="2917" y="1931"/>
                    <a:pt x="2822" y="2097"/>
                    <a:pt x="2691" y="2193"/>
                  </a:cubicBezTo>
                  <a:cubicBezTo>
                    <a:pt x="2346" y="1454"/>
                    <a:pt x="1691" y="895"/>
                    <a:pt x="905" y="680"/>
                  </a:cubicBezTo>
                  <a:cubicBezTo>
                    <a:pt x="917" y="645"/>
                    <a:pt x="941" y="597"/>
                    <a:pt x="965" y="561"/>
                  </a:cubicBezTo>
                  <a:cubicBezTo>
                    <a:pt x="1024" y="490"/>
                    <a:pt x="1012" y="371"/>
                    <a:pt x="917" y="323"/>
                  </a:cubicBezTo>
                  <a:cubicBezTo>
                    <a:pt x="888" y="299"/>
                    <a:pt x="852" y="287"/>
                    <a:pt x="815" y="287"/>
                  </a:cubicBezTo>
                  <a:cubicBezTo>
                    <a:pt x="761" y="287"/>
                    <a:pt x="708" y="314"/>
                    <a:pt x="679" y="371"/>
                  </a:cubicBezTo>
                  <a:cubicBezTo>
                    <a:pt x="620" y="442"/>
                    <a:pt x="572" y="538"/>
                    <a:pt x="560" y="621"/>
                  </a:cubicBezTo>
                  <a:cubicBezTo>
                    <a:pt x="370" y="597"/>
                    <a:pt x="179" y="597"/>
                    <a:pt x="179" y="597"/>
                  </a:cubicBezTo>
                  <a:cubicBezTo>
                    <a:pt x="84" y="597"/>
                    <a:pt x="0" y="669"/>
                    <a:pt x="0" y="776"/>
                  </a:cubicBezTo>
                  <a:cubicBezTo>
                    <a:pt x="0" y="859"/>
                    <a:pt x="72" y="954"/>
                    <a:pt x="179" y="954"/>
                  </a:cubicBezTo>
                  <a:cubicBezTo>
                    <a:pt x="179" y="954"/>
                    <a:pt x="322" y="954"/>
                    <a:pt x="536" y="978"/>
                  </a:cubicBezTo>
                  <a:cubicBezTo>
                    <a:pt x="1691" y="1145"/>
                    <a:pt x="2596" y="2157"/>
                    <a:pt x="2596" y="3359"/>
                  </a:cubicBezTo>
                  <a:lnTo>
                    <a:pt x="2596" y="5074"/>
                  </a:lnTo>
                  <a:cubicBezTo>
                    <a:pt x="2596" y="5169"/>
                    <a:pt x="2679" y="5252"/>
                    <a:pt x="2775" y="5252"/>
                  </a:cubicBezTo>
                  <a:cubicBezTo>
                    <a:pt x="2882" y="5252"/>
                    <a:pt x="2953" y="5181"/>
                    <a:pt x="2953" y="5074"/>
                  </a:cubicBezTo>
                  <a:cubicBezTo>
                    <a:pt x="2929" y="3514"/>
                    <a:pt x="3037" y="3145"/>
                    <a:pt x="2822" y="2502"/>
                  </a:cubicBezTo>
                  <a:cubicBezTo>
                    <a:pt x="3203" y="2312"/>
                    <a:pt x="3382" y="1847"/>
                    <a:pt x="3203" y="1442"/>
                  </a:cubicBezTo>
                  <a:cubicBezTo>
                    <a:pt x="2941" y="835"/>
                    <a:pt x="2394" y="323"/>
                    <a:pt x="1667" y="49"/>
                  </a:cubicBezTo>
                  <a:cubicBezTo>
                    <a:pt x="1596" y="14"/>
                    <a:pt x="1513" y="2"/>
                    <a:pt x="1453" y="2"/>
                  </a:cubicBezTo>
                  <a:cubicBezTo>
                    <a:pt x="1447" y="1"/>
                    <a:pt x="1441" y="0"/>
                    <a:pt x="14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7" name="Google Shape;7907;p81"/>
            <p:cNvSpPr/>
            <p:nvPr/>
          </p:nvSpPr>
          <p:spPr>
            <a:xfrm>
              <a:off x="1777536" y="2036335"/>
              <a:ext cx="71243" cy="169457"/>
            </a:xfrm>
            <a:custGeom>
              <a:avLst/>
              <a:gdLst/>
              <a:ahLst/>
              <a:cxnLst/>
              <a:rect l="l" t="t" r="r" b="b"/>
              <a:pathLst>
                <a:path w="2240" h="5328" extrusionOk="0">
                  <a:moveTo>
                    <a:pt x="2048" y="0"/>
                  </a:moveTo>
                  <a:cubicBezTo>
                    <a:pt x="2033" y="0"/>
                    <a:pt x="2017" y="2"/>
                    <a:pt x="2001" y="5"/>
                  </a:cubicBezTo>
                  <a:cubicBezTo>
                    <a:pt x="834" y="351"/>
                    <a:pt x="1" y="1434"/>
                    <a:pt x="1" y="2661"/>
                  </a:cubicBezTo>
                  <a:lnTo>
                    <a:pt x="1" y="5149"/>
                  </a:lnTo>
                  <a:cubicBezTo>
                    <a:pt x="1" y="5232"/>
                    <a:pt x="72" y="5328"/>
                    <a:pt x="179" y="5328"/>
                  </a:cubicBezTo>
                  <a:cubicBezTo>
                    <a:pt x="263" y="5328"/>
                    <a:pt x="358" y="5244"/>
                    <a:pt x="358" y="5149"/>
                  </a:cubicBezTo>
                  <a:lnTo>
                    <a:pt x="358" y="2661"/>
                  </a:lnTo>
                  <a:cubicBezTo>
                    <a:pt x="358" y="1589"/>
                    <a:pt x="1072" y="636"/>
                    <a:pt x="2108" y="339"/>
                  </a:cubicBezTo>
                  <a:cubicBezTo>
                    <a:pt x="2203" y="303"/>
                    <a:pt x="2239" y="220"/>
                    <a:pt x="2227" y="125"/>
                  </a:cubicBezTo>
                  <a:cubicBezTo>
                    <a:pt x="2207" y="54"/>
                    <a:pt x="2135" y="0"/>
                    <a:pt x="2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8" name="Google Shape;7908;p81"/>
            <p:cNvSpPr/>
            <p:nvPr/>
          </p:nvSpPr>
          <p:spPr>
            <a:xfrm>
              <a:off x="1817197" y="2078794"/>
              <a:ext cx="85714" cy="54291"/>
            </a:xfrm>
            <a:custGeom>
              <a:avLst/>
              <a:gdLst/>
              <a:ahLst/>
              <a:cxnLst/>
              <a:rect l="l" t="t" r="r" b="b"/>
              <a:pathLst>
                <a:path w="2695" h="1707" extrusionOk="0">
                  <a:moveTo>
                    <a:pt x="1528" y="0"/>
                  </a:moveTo>
                  <a:cubicBezTo>
                    <a:pt x="754" y="0"/>
                    <a:pt x="1" y="618"/>
                    <a:pt x="63" y="1552"/>
                  </a:cubicBezTo>
                  <a:cubicBezTo>
                    <a:pt x="63" y="1635"/>
                    <a:pt x="147" y="1707"/>
                    <a:pt x="242" y="1707"/>
                  </a:cubicBezTo>
                  <a:cubicBezTo>
                    <a:pt x="325" y="1707"/>
                    <a:pt x="397" y="1623"/>
                    <a:pt x="397" y="1528"/>
                  </a:cubicBezTo>
                  <a:cubicBezTo>
                    <a:pt x="350" y="837"/>
                    <a:pt x="918" y="369"/>
                    <a:pt x="1506" y="369"/>
                  </a:cubicBezTo>
                  <a:cubicBezTo>
                    <a:pt x="1810" y="369"/>
                    <a:pt x="2118" y="494"/>
                    <a:pt x="2349" y="778"/>
                  </a:cubicBezTo>
                  <a:cubicBezTo>
                    <a:pt x="2383" y="818"/>
                    <a:pt x="2432" y="840"/>
                    <a:pt x="2484" y="840"/>
                  </a:cubicBezTo>
                  <a:cubicBezTo>
                    <a:pt x="2523" y="840"/>
                    <a:pt x="2563" y="827"/>
                    <a:pt x="2599" y="802"/>
                  </a:cubicBezTo>
                  <a:cubicBezTo>
                    <a:pt x="2695" y="718"/>
                    <a:pt x="2695" y="599"/>
                    <a:pt x="2635" y="540"/>
                  </a:cubicBezTo>
                  <a:cubicBezTo>
                    <a:pt x="2335" y="166"/>
                    <a:pt x="1929" y="0"/>
                    <a:pt x="15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9" name="Google Shape;7909;p81"/>
            <p:cNvSpPr/>
            <p:nvPr/>
          </p:nvSpPr>
          <p:spPr>
            <a:xfrm>
              <a:off x="1826007" y="2113716"/>
              <a:ext cx="88641" cy="56867"/>
            </a:xfrm>
            <a:custGeom>
              <a:avLst/>
              <a:gdLst/>
              <a:ahLst/>
              <a:cxnLst/>
              <a:rect l="l" t="t" r="r" b="b"/>
              <a:pathLst>
                <a:path w="2787" h="1788" extrusionOk="0">
                  <a:moveTo>
                    <a:pt x="2496" y="0"/>
                  </a:moveTo>
                  <a:cubicBezTo>
                    <a:pt x="2489" y="0"/>
                    <a:pt x="2483" y="0"/>
                    <a:pt x="2477" y="1"/>
                  </a:cubicBezTo>
                  <a:cubicBezTo>
                    <a:pt x="2382" y="13"/>
                    <a:pt x="2311" y="108"/>
                    <a:pt x="2322" y="192"/>
                  </a:cubicBezTo>
                  <a:cubicBezTo>
                    <a:pt x="2418" y="870"/>
                    <a:pt x="1894" y="1442"/>
                    <a:pt x="1239" y="1442"/>
                  </a:cubicBezTo>
                  <a:cubicBezTo>
                    <a:pt x="882" y="1442"/>
                    <a:pt x="560" y="1263"/>
                    <a:pt x="346" y="990"/>
                  </a:cubicBezTo>
                  <a:cubicBezTo>
                    <a:pt x="309" y="938"/>
                    <a:pt x="253" y="909"/>
                    <a:pt x="200" y="909"/>
                  </a:cubicBezTo>
                  <a:cubicBezTo>
                    <a:pt x="167" y="909"/>
                    <a:pt x="135" y="919"/>
                    <a:pt x="108" y="942"/>
                  </a:cubicBezTo>
                  <a:cubicBezTo>
                    <a:pt x="36" y="1001"/>
                    <a:pt x="1" y="1109"/>
                    <a:pt x="60" y="1180"/>
                  </a:cubicBezTo>
                  <a:cubicBezTo>
                    <a:pt x="334" y="1561"/>
                    <a:pt x="775" y="1787"/>
                    <a:pt x="1239" y="1787"/>
                  </a:cubicBezTo>
                  <a:cubicBezTo>
                    <a:pt x="2108" y="1787"/>
                    <a:pt x="2787" y="1025"/>
                    <a:pt x="2668" y="156"/>
                  </a:cubicBezTo>
                  <a:cubicBezTo>
                    <a:pt x="2657" y="68"/>
                    <a:pt x="2574" y="0"/>
                    <a:pt x="24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10" name="Google Shape;7910;p81"/>
          <p:cNvGrpSpPr/>
          <p:nvPr/>
        </p:nvGrpSpPr>
        <p:grpSpPr>
          <a:xfrm>
            <a:off x="1309875" y="2057326"/>
            <a:ext cx="374154" cy="169680"/>
            <a:chOff x="1309875" y="2057326"/>
            <a:chExt cx="374154" cy="169680"/>
          </a:xfrm>
        </p:grpSpPr>
        <p:sp>
          <p:nvSpPr>
            <p:cNvPr id="7911" name="Google Shape;7911;p81"/>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2" name="Google Shape;7912;p81"/>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3" name="Google Shape;7913;p81"/>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4" name="Google Shape;7914;p81"/>
            <p:cNvSpPr/>
            <p:nvPr/>
          </p:nvSpPr>
          <p:spPr>
            <a:xfrm>
              <a:off x="1480286" y="2212566"/>
              <a:ext cx="413" cy="32"/>
            </a:xfrm>
            <a:custGeom>
              <a:avLst/>
              <a:gdLst/>
              <a:ahLst/>
              <a:cxnLst/>
              <a:rect l="l" t="t" r="r" b="b"/>
              <a:pathLst>
                <a:path w="13" h="1" extrusionOk="0">
                  <a:moveTo>
                    <a:pt x="12" y="1"/>
                  </a:moveTo>
                  <a:cubicBezTo>
                    <a:pt x="0" y="1"/>
                    <a:pt x="0" y="1"/>
                    <a:pt x="12" y="1"/>
                  </a:cubicBezTo>
                  <a:lnTo>
                    <a:pt x="12" y="1"/>
                  </a:lnTo>
                  <a:cubicBezTo>
                    <a:pt x="0" y="1"/>
                    <a:pt x="0" y="1"/>
                    <a:pt x="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5" name="Google Shape;7915;p81"/>
            <p:cNvSpPr/>
            <p:nvPr/>
          </p:nvSpPr>
          <p:spPr>
            <a:xfrm>
              <a:off x="1480668" y="2212566"/>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6" name="Google Shape;7916;p81"/>
            <p:cNvSpPr/>
            <p:nvPr/>
          </p:nvSpPr>
          <p:spPr>
            <a:xfrm>
              <a:off x="1460599" y="2082993"/>
              <a:ext cx="223430" cy="142232"/>
            </a:xfrm>
            <a:custGeom>
              <a:avLst/>
              <a:gdLst/>
              <a:ahLst/>
              <a:cxnLst/>
              <a:rect l="l" t="t" r="r" b="b"/>
              <a:pathLst>
                <a:path w="7025" h="4472" extrusionOk="0">
                  <a:moveTo>
                    <a:pt x="6763" y="491"/>
                  </a:moveTo>
                  <a:lnTo>
                    <a:pt x="6763" y="1729"/>
                  </a:lnTo>
                  <a:lnTo>
                    <a:pt x="1762" y="1729"/>
                  </a:lnTo>
                  <a:cubicBezTo>
                    <a:pt x="1762" y="1479"/>
                    <a:pt x="1774" y="1444"/>
                    <a:pt x="1738" y="1372"/>
                  </a:cubicBezTo>
                  <a:lnTo>
                    <a:pt x="1286" y="491"/>
                  </a:lnTo>
                  <a:lnTo>
                    <a:pt x="1786" y="491"/>
                  </a:lnTo>
                  <a:lnTo>
                    <a:pt x="1786" y="884"/>
                  </a:lnTo>
                  <a:cubicBezTo>
                    <a:pt x="1786" y="967"/>
                    <a:pt x="1858" y="1063"/>
                    <a:pt x="1965" y="1063"/>
                  </a:cubicBezTo>
                  <a:cubicBezTo>
                    <a:pt x="2060" y="1063"/>
                    <a:pt x="2143" y="979"/>
                    <a:pt x="2143" y="884"/>
                  </a:cubicBezTo>
                  <a:lnTo>
                    <a:pt x="2143" y="491"/>
                  </a:lnTo>
                  <a:lnTo>
                    <a:pt x="2334" y="491"/>
                  </a:lnTo>
                  <a:lnTo>
                    <a:pt x="2334" y="1360"/>
                  </a:lnTo>
                  <a:cubicBezTo>
                    <a:pt x="2334" y="1444"/>
                    <a:pt x="2417" y="1539"/>
                    <a:pt x="2512" y="1539"/>
                  </a:cubicBezTo>
                  <a:cubicBezTo>
                    <a:pt x="2608" y="1539"/>
                    <a:pt x="2691" y="1455"/>
                    <a:pt x="2691" y="1360"/>
                  </a:cubicBezTo>
                  <a:lnTo>
                    <a:pt x="2691" y="491"/>
                  </a:lnTo>
                  <a:lnTo>
                    <a:pt x="2893" y="491"/>
                  </a:lnTo>
                  <a:lnTo>
                    <a:pt x="2893" y="884"/>
                  </a:lnTo>
                  <a:cubicBezTo>
                    <a:pt x="2893" y="967"/>
                    <a:pt x="2965" y="1063"/>
                    <a:pt x="3072" y="1063"/>
                  </a:cubicBezTo>
                  <a:cubicBezTo>
                    <a:pt x="3155" y="1063"/>
                    <a:pt x="3251" y="979"/>
                    <a:pt x="3251" y="884"/>
                  </a:cubicBezTo>
                  <a:lnTo>
                    <a:pt x="3251" y="491"/>
                  </a:lnTo>
                  <a:lnTo>
                    <a:pt x="3441" y="491"/>
                  </a:lnTo>
                  <a:lnTo>
                    <a:pt x="3441" y="884"/>
                  </a:lnTo>
                  <a:cubicBezTo>
                    <a:pt x="3441" y="967"/>
                    <a:pt x="3513" y="1063"/>
                    <a:pt x="3620" y="1063"/>
                  </a:cubicBezTo>
                  <a:cubicBezTo>
                    <a:pt x="3703" y="1063"/>
                    <a:pt x="3798" y="979"/>
                    <a:pt x="3798" y="884"/>
                  </a:cubicBezTo>
                  <a:lnTo>
                    <a:pt x="3798" y="491"/>
                  </a:lnTo>
                  <a:lnTo>
                    <a:pt x="3989" y="491"/>
                  </a:lnTo>
                  <a:lnTo>
                    <a:pt x="3989" y="884"/>
                  </a:lnTo>
                  <a:cubicBezTo>
                    <a:pt x="3989" y="967"/>
                    <a:pt x="4060" y="1063"/>
                    <a:pt x="4167" y="1063"/>
                  </a:cubicBezTo>
                  <a:cubicBezTo>
                    <a:pt x="4263" y="1063"/>
                    <a:pt x="4346" y="979"/>
                    <a:pt x="4346" y="884"/>
                  </a:cubicBezTo>
                  <a:lnTo>
                    <a:pt x="4346" y="491"/>
                  </a:lnTo>
                  <a:lnTo>
                    <a:pt x="4536" y="491"/>
                  </a:lnTo>
                  <a:lnTo>
                    <a:pt x="4536" y="1360"/>
                  </a:lnTo>
                  <a:cubicBezTo>
                    <a:pt x="4536" y="1444"/>
                    <a:pt x="4620" y="1539"/>
                    <a:pt x="4715" y="1539"/>
                  </a:cubicBezTo>
                  <a:cubicBezTo>
                    <a:pt x="4822" y="1539"/>
                    <a:pt x="4894" y="1455"/>
                    <a:pt x="4894" y="1360"/>
                  </a:cubicBezTo>
                  <a:lnTo>
                    <a:pt x="4894" y="491"/>
                  </a:lnTo>
                  <a:lnTo>
                    <a:pt x="5096" y="491"/>
                  </a:lnTo>
                  <a:lnTo>
                    <a:pt x="5096" y="884"/>
                  </a:lnTo>
                  <a:cubicBezTo>
                    <a:pt x="5096" y="967"/>
                    <a:pt x="5167" y="1063"/>
                    <a:pt x="5275" y="1063"/>
                  </a:cubicBezTo>
                  <a:cubicBezTo>
                    <a:pt x="5358" y="1063"/>
                    <a:pt x="5453" y="979"/>
                    <a:pt x="5453" y="884"/>
                  </a:cubicBezTo>
                  <a:lnTo>
                    <a:pt x="5453" y="491"/>
                  </a:lnTo>
                  <a:lnTo>
                    <a:pt x="5644" y="491"/>
                  </a:lnTo>
                  <a:lnTo>
                    <a:pt x="5644" y="884"/>
                  </a:lnTo>
                  <a:cubicBezTo>
                    <a:pt x="5644" y="967"/>
                    <a:pt x="5715" y="1063"/>
                    <a:pt x="5822" y="1063"/>
                  </a:cubicBezTo>
                  <a:cubicBezTo>
                    <a:pt x="5906" y="1063"/>
                    <a:pt x="6001" y="979"/>
                    <a:pt x="6001" y="884"/>
                  </a:cubicBezTo>
                  <a:lnTo>
                    <a:pt x="6001" y="491"/>
                  </a:lnTo>
                  <a:lnTo>
                    <a:pt x="6191" y="491"/>
                  </a:lnTo>
                  <a:lnTo>
                    <a:pt x="6191" y="884"/>
                  </a:lnTo>
                  <a:cubicBezTo>
                    <a:pt x="6191" y="967"/>
                    <a:pt x="6263" y="1063"/>
                    <a:pt x="6370" y="1063"/>
                  </a:cubicBezTo>
                  <a:cubicBezTo>
                    <a:pt x="6465" y="1063"/>
                    <a:pt x="6549" y="979"/>
                    <a:pt x="6549" y="884"/>
                  </a:cubicBezTo>
                  <a:lnTo>
                    <a:pt x="6549" y="491"/>
                  </a:lnTo>
                  <a:close/>
                  <a:moveTo>
                    <a:pt x="914" y="1"/>
                  </a:moveTo>
                  <a:cubicBezTo>
                    <a:pt x="831" y="1"/>
                    <a:pt x="745" y="55"/>
                    <a:pt x="738" y="146"/>
                  </a:cubicBezTo>
                  <a:cubicBezTo>
                    <a:pt x="738" y="182"/>
                    <a:pt x="738" y="229"/>
                    <a:pt x="750" y="253"/>
                  </a:cubicBezTo>
                  <a:lnTo>
                    <a:pt x="881" y="503"/>
                  </a:lnTo>
                  <a:lnTo>
                    <a:pt x="1405" y="1503"/>
                  </a:lnTo>
                  <a:lnTo>
                    <a:pt x="1405" y="2087"/>
                  </a:lnTo>
                  <a:lnTo>
                    <a:pt x="1405" y="3158"/>
                  </a:lnTo>
                  <a:cubicBezTo>
                    <a:pt x="762" y="3896"/>
                    <a:pt x="631" y="4063"/>
                    <a:pt x="619" y="4075"/>
                  </a:cubicBezTo>
                  <a:cubicBezTo>
                    <a:pt x="584" y="4122"/>
                    <a:pt x="536" y="4122"/>
                    <a:pt x="512" y="4122"/>
                  </a:cubicBezTo>
                  <a:cubicBezTo>
                    <a:pt x="453" y="4122"/>
                    <a:pt x="357" y="4075"/>
                    <a:pt x="357" y="3968"/>
                  </a:cubicBezTo>
                  <a:lnTo>
                    <a:pt x="357" y="2860"/>
                  </a:lnTo>
                  <a:cubicBezTo>
                    <a:pt x="357" y="2765"/>
                    <a:pt x="286" y="2682"/>
                    <a:pt x="179" y="2682"/>
                  </a:cubicBezTo>
                  <a:cubicBezTo>
                    <a:pt x="84" y="2682"/>
                    <a:pt x="0" y="2753"/>
                    <a:pt x="0" y="2860"/>
                  </a:cubicBezTo>
                  <a:lnTo>
                    <a:pt x="0" y="3968"/>
                  </a:lnTo>
                  <a:cubicBezTo>
                    <a:pt x="0" y="4274"/>
                    <a:pt x="254" y="4471"/>
                    <a:pt x="512" y="4471"/>
                  </a:cubicBezTo>
                  <a:cubicBezTo>
                    <a:pt x="645" y="4471"/>
                    <a:pt x="780" y="4419"/>
                    <a:pt x="881" y="4301"/>
                  </a:cubicBezTo>
                  <a:lnTo>
                    <a:pt x="1655" y="3372"/>
                  </a:lnTo>
                  <a:lnTo>
                    <a:pt x="3155" y="3372"/>
                  </a:lnTo>
                  <a:cubicBezTo>
                    <a:pt x="3251" y="3372"/>
                    <a:pt x="3334" y="3301"/>
                    <a:pt x="3334" y="3194"/>
                  </a:cubicBezTo>
                  <a:cubicBezTo>
                    <a:pt x="3334" y="3110"/>
                    <a:pt x="3262" y="3027"/>
                    <a:pt x="3155" y="3027"/>
                  </a:cubicBezTo>
                  <a:lnTo>
                    <a:pt x="1762" y="3027"/>
                  </a:lnTo>
                  <a:lnTo>
                    <a:pt x="1762" y="2051"/>
                  </a:lnTo>
                  <a:lnTo>
                    <a:pt x="6668" y="2051"/>
                  </a:lnTo>
                  <a:lnTo>
                    <a:pt x="6668" y="3027"/>
                  </a:lnTo>
                  <a:lnTo>
                    <a:pt x="3858" y="3027"/>
                  </a:lnTo>
                  <a:cubicBezTo>
                    <a:pt x="3774" y="3027"/>
                    <a:pt x="3679" y="3099"/>
                    <a:pt x="3679" y="3194"/>
                  </a:cubicBezTo>
                  <a:cubicBezTo>
                    <a:pt x="3679" y="3289"/>
                    <a:pt x="3751" y="3372"/>
                    <a:pt x="3858" y="3372"/>
                  </a:cubicBezTo>
                  <a:lnTo>
                    <a:pt x="6846" y="3372"/>
                  </a:lnTo>
                  <a:cubicBezTo>
                    <a:pt x="6942" y="3372"/>
                    <a:pt x="7025" y="3301"/>
                    <a:pt x="7025" y="3194"/>
                  </a:cubicBezTo>
                  <a:lnTo>
                    <a:pt x="7025" y="301"/>
                  </a:lnTo>
                  <a:cubicBezTo>
                    <a:pt x="7025" y="229"/>
                    <a:pt x="6953" y="146"/>
                    <a:pt x="6846" y="146"/>
                  </a:cubicBezTo>
                  <a:lnTo>
                    <a:pt x="1096" y="146"/>
                  </a:lnTo>
                  <a:lnTo>
                    <a:pt x="1060" y="86"/>
                  </a:lnTo>
                  <a:cubicBezTo>
                    <a:pt x="1030" y="27"/>
                    <a:pt x="973" y="1"/>
                    <a:pt x="91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7" name="Google Shape;7917;p81"/>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8" name="Google Shape;7918;p81"/>
            <p:cNvSpPr/>
            <p:nvPr/>
          </p:nvSpPr>
          <p:spPr>
            <a:xfrm>
              <a:off x="1480668" y="2212566"/>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9" name="Google Shape;7919;p81"/>
            <p:cNvSpPr/>
            <p:nvPr/>
          </p:nvSpPr>
          <p:spPr>
            <a:xfrm>
              <a:off x="1397339" y="2183433"/>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0" name="Google Shape;7920;p81"/>
            <p:cNvSpPr/>
            <p:nvPr/>
          </p:nvSpPr>
          <p:spPr>
            <a:xfrm>
              <a:off x="1309875" y="2057326"/>
              <a:ext cx="132945" cy="169680"/>
            </a:xfrm>
            <a:custGeom>
              <a:avLst/>
              <a:gdLst/>
              <a:ahLst/>
              <a:cxnLst/>
              <a:rect l="l" t="t" r="r" b="b"/>
              <a:pathLst>
                <a:path w="4180" h="5335" extrusionOk="0">
                  <a:moveTo>
                    <a:pt x="2406" y="2894"/>
                  </a:moveTo>
                  <a:lnTo>
                    <a:pt x="2406" y="3858"/>
                  </a:lnTo>
                  <a:lnTo>
                    <a:pt x="358" y="3858"/>
                  </a:lnTo>
                  <a:lnTo>
                    <a:pt x="358" y="2894"/>
                  </a:lnTo>
                  <a:close/>
                  <a:moveTo>
                    <a:pt x="3775" y="0"/>
                  </a:moveTo>
                  <a:cubicBezTo>
                    <a:pt x="3644" y="0"/>
                    <a:pt x="3525" y="84"/>
                    <a:pt x="3453" y="203"/>
                  </a:cubicBezTo>
                  <a:lnTo>
                    <a:pt x="3048" y="953"/>
                  </a:lnTo>
                  <a:lnTo>
                    <a:pt x="179" y="953"/>
                  </a:lnTo>
                  <a:cubicBezTo>
                    <a:pt x="84" y="953"/>
                    <a:pt x="0" y="1036"/>
                    <a:pt x="0" y="1131"/>
                  </a:cubicBezTo>
                  <a:lnTo>
                    <a:pt x="0" y="1512"/>
                  </a:lnTo>
                  <a:cubicBezTo>
                    <a:pt x="0" y="1596"/>
                    <a:pt x="72" y="1691"/>
                    <a:pt x="179" y="1691"/>
                  </a:cubicBezTo>
                  <a:cubicBezTo>
                    <a:pt x="262" y="1691"/>
                    <a:pt x="358" y="1608"/>
                    <a:pt x="358" y="1512"/>
                  </a:cubicBezTo>
                  <a:lnTo>
                    <a:pt x="358" y="1310"/>
                  </a:lnTo>
                  <a:lnTo>
                    <a:pt x="596" y="1310"/>
                  </a:lnTo>
                  <a:lnTo>
                    <a:pt x="596" y="2179"/>
                  </a:lnTo>
                  <a:cubicBezTo>
                    <a:pt x="596" y="2262"/>
                    <a:pt x="667" y="2358"/>
                    <a:pt x="774" y="2358"/>
                  </a:cubicBezTo>
                  <a:cubicBezTo>
                    <a:pt x="858" y="2358"/>
                    <a:pt x="953" y="2286"/>
                    <a:pt x="953" y="2179"/>
                  </a:cubicBezTo>
                  <a:lnTo>
                    <a:pt x="953" y="1310"/>
                  </a:lnTo>
                  <a:lnTo>
                    <a:pt x="1143" y="1310"/>
                  </a:lnTo>
                  <a:lnTo>
                    <a:pt x="1143" y="1703"/>
                  </a:lnTo>
                  <a:cubicBezTo>
                    <a:pt x="1143" y="1786"/>
                    <a:pt x="1215" y="1881"/>
                    <a:pt x="1322" y="1881"/>
                  </a:cubicBezTo>
                  <a:cubicBezTo>
                    <a:pt x="1405" y="1881"/>
                    <a:pt x="1501" y="1810"/>
                    <a:pt x="1501" y="1703"/>
                  </a:cubicBezTo>
                  <a:lnTo>
                    <a:pt x="1501" y="1310"/>
                  </a:lnTo>
                  <a:lnTo>
                    <a:pt x="1691" y="1310"/>
                  </a:lnTo>
                  <a:lnTo>
                    <a:pt x="1691" y="1703"/>
                  </a:lnTo>
                  <a:cubicBezTo>
                    <a:pt x="1691" y="1786"/>
                    <a:pt x="1763" y="1881"/>
                    <a:pt x="1870" y="1881"/>
                  </a:cubicBezTo>
                  <a:cubicBezTo>
                    <a:pt x="1965" y="1881"/>
                    <a:pt x="2048" y="1810"/>
                    <a:pt x="2048" y="1703"/>
                  </a:cubicBezTo>
                  <a:lnTo>
                    <a:pt x="2048" y="1310"/>
                  </a:lnTo>
                  <a:lnTo>
                    <a:pt x="2239" y="1310"/>
                  </a:lnTo>
                  <a:lnTo>
                    <a:pt x="2239" y="1703"/>
                  </a:lnTo>
                  <a:cubicBezTo>
                    <a:pt x="2239" y="1786"/>
                    <a:pt x="2310" y="1881"/>
                    <a:pt x="2417" y="1881"/>
                  </a:cubicBezTo>
                  <a:cubicBezTo>
                    <a:pt x="2513" y="1881"/>
                    <a:pt x="2596" y="1810"/>
                    <a:pt x="2596" y="1703"/>
                  </a:cubicBezTo>
                  <a:lnTo>
                    <a:pt x="2596" y="1310"/>
                  </a:lnTo>
                  <a:lnTo>
                    <a:pt x="2787" y="1310"/>
                  </a:lnTo>
                  <a:lnTo>
                    <a:pt x="2787" y="1572"/>
                  </a:lnTo>
                  <a:cubicBezTo>
                    <a:pt x="2334" y="2465"/>
                    <a:pt x="2465" y="2084"/>
                    <a:pt x="2453" y="2548"/>
                  </a:cubicBezTo>
                  <a:lnTo>
                    <a:pt x="393" y="2548"/>
                  </a:lnTo>
                  <a:lnTo>
                    <a:pt x="393" y="2227"/>
                  </a:lnTo>
                  <a:cubicBezTo>
                    <a:pt x="393" y="2132"/>
                    <a:pt x="322" y="2048"/>
                    <a:pt x="215" y="2048"/>
                  </a:cubicBezTo>
                  <a:cubicBezTo>
                    <a:pt x="131" y="2048"/>
                    <a:pt x="36" y="2120"/>
                    <a:pt x="36" y="2227"/>
                  </a:cubicBezTo>
                  <a:lnTo>
                    <a:pt x="36" y="4048"/>
                  </a:lnTo>
                  <a:cubicBezTo>
                    <a:pt x="36" y="4144"/>
                    <a:pt x="108" y="4227"/>
                    <a:pt x="215" y="4227"/>
                  </a:cubicBezTo>
                  <a:lnTo>
                    <a:pt x="2537" y="4227"/>
                  </a:lnTo>
                  <a:lnTo>
                    <a:pt x="2751" y="4489"/>
                  </a:lnTo>
                  <a:cubicBezTo>
                    <a:pt x="2783" y="4528"/>
                    <a:pt x="2833" y="4549"/>
                    <a:pt x="2883" y="4549"/>
                  </a:cubicBezTo>
                  <a:cubicBezTo>
                    <a:pt x="2925" y="4549"/>
                    <a:pt x="2968" y="4534"/>
                    <a:pt x="3001" y="4501"/>
                  </a:cubicBezTo>
                  <a:cubicBezTo>
                    <a:pt x="3072" y="4441"/>
                    <a:pt x="3084" y="4322"/>
                    <a:pt x="3013" y="4251"/>
                  </a:cubicBezTo>
                  <a:cubicBezTo>
                    <a:pt x="2834" y="4037"/>
                    <a:pt x="2810" y="3989"/>
                    <a:pt x="2787" y="3989"/>
                  </a:cubicBezTo>
                  <a:lnTo>
                    <a:pt x="2787" y="2346"/>
                  </a:lnTo>
                  <a:cubicBezTo>
                    <a:pt x="3762" y="490"/>
                    <a:pt x="3804" y="379"/>
                    <a:pt x="3817" y="379"/>
                  </a:cubicBezTo>
                  <a:cubicBezTo>
                    <a:pt x="3818" y="379"/>
                    <a:pt x="3820" y="381"/>
                    <a:pt x="3822" y="381"/>
                  </a:cubicBezTo>
                  <a:cubicBezTo>
                    <a:pt x="3825" y="381"/>
                    <a:pt x="3828" y="377"/>
                    <a:pt x="3829" y="377"/>
                  </a:cubicBezTo>
                  <a:cubicBezTo>
                    <a:pt x="3844" y="377"/>
                    <a:pt x="3834" y="626"/>
                    <a:pt x="3834" y="4822"/>
                  </a:cubicBezTo>
                  <a:cubicBezTo>
                    <a:pt x="3834" y="4929"/>
                    <a:pt x="3739" y="4977"/>
                    <a:pt x="3680" y="4977"/>
                  </a:cubicBezTo>
                  <a:cubicBezTo>
                    <a:pt x="3584" y="4977"/>
                    <a:pt x="3549" y="4870"/>
                    <a:pt x="3465" y="4787"/>
                  </a:cubicBezTo>
                  <a:cubicBezTo>
                    <a:pt x="3432" y="4740"/>
                    <a:pt x="3380" y="4716"/>
                    <a:pt x="3327" y="4716"/>
                  </a:cubicBezTo>
                  <a:cubicBezTo>
                    <a:pt x="3284" y="4716"/>
                    <a:pt x="3240" y="4731"/>
                    <a:pt x="3203" y="4763"/>
                  </a:cubicBezTo>
                  <a:cubicBezTo>
                    <a:pt x="3132" y="4822"/>
                    <a:pt x="3120" y="4941"/>
                    <a:pt x="3191" y="5025"/>
                  </a:cubicBezTo>
                  <a:lnTo>
                    <a:pt x="3310" y="5156"/>
                  </a:lnTo>
                  <a:cubicBezTo>
                    <a:pt x="3406" y="5275"/>
                    <a:pt x="3537" y="5334"/>
                    <a:pt x="3680" y="5334"/>
                  </a:cubicBezTo>
                  <a:cubicBezTo>
                    <a:pt x="3965" y="5334"/>
                    <a:pt x="4180" y="5108"/>
                    <a:pt x="4180" y="4834"/>
                  </a:cubicBezTo>
                  <a:lnTo>
                    <a:pt x="4180" y="405"/>
                  </a:lnTo>
                  <a:cubicBezTo>
                    <a:pt x="4144" y="167"/>
                    <a:pt x="3989" y="0"/>
                    <a:pt x="3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1" name="Google Shape;7921;p81"/>
            <p:cNvSpPr/>
            <p:nvPr/>
          </p:nvSpPr>
          <p:spPr>
            <a:xfrm>
              <a:off x="1460599" y="2057326"/>
              <a:ext cx="25380" cy="101140"/>
            </a:xfrm>
            <a:custGeom>
              <a:avLst/>
              <a:gdLst/>
              <a:ahLst/>
              <a:cxnLst/>
              <a:rect l="l" t="t" r="r" b="b"/>
              <a:pathLst>
                <a:path w="798" h="3180" extrusionOk="0">
                  <a:moveTo>
                    <a:pt x="381" y="0"/>
                  </a:moveTo>
                  <a:cubicBezTo>
                    <a:pt x="167" y="0"/>
                    <a:pt x="0" y="167"/>
                    <a:pt x="0" y="381"/>
                  </a:cubicBezTo>
                  <a:lnTo>
                    <a:pt x="0" y="3001"/>
                  </a:lnTo>
                  <a:cubicBezTo>
                    <a:pt x="0" y="3084"/>
                    <a:pt x="84" y="3179"/>
                    <a:pt x="179" y="3179"/>
                  </a:cubicBezTo>
                  <a:cubicBezTo>
                    <a:pt x="274" y="3179"/>
                    <a:pt x="357" y="3096"/>
                    <a:pt x="357" y="3001"/>
                  </a:cubicBezTo>
                  <a:lnTo>
                    <a:pt x="357" y="381"/>
                  </a:lnTo>
                  <a:cubicBezTo>
                    <a:pt x="357" y="381"/>
                    <a:pt x="357" y="357"/>
                    <a:pt x="381" y="357"/>
                  </a:cubicBezTo>
                  <a:cubicBezTo>
                    <a:pt x="381" y="357"/>
                    <a:pt x="393" y="357"/>
                    <a:pt x="393" y="381"/>
                  </a:cubicBezTo>
                  <a:lnTo>
                    <a:pt x="441" y="453"/>
                  </a:lnTo>
                  <a:cubicBezTo>
                    <a:pt x="465" y="511"/>
                    <a:pt x="525" y="545"/>
                    <a:pt x="590" y="545"/>
                  </a:cubicBezTo>
                  <a:cubicBezTo>
                    <a:pt x="619" y="545"/>
                    <a:pt x="650" y="539"/>
                    <a:pt x="679" y="524"/>
                  </a:cubicBezTo>
                  <a:cubicBezTo>
                    <a:pt x="762" y="465"/>
                    <a:pt x="798" y="357"/>
                    <a:pt x="750" y="274"/>
                  </a:cubicBezTo>
                  <a:lnTo>
                    <a:pt x="703" y="203"/>
                  </a:lnTo>
                  <a:cubicBezTo>
                    <a:pt x="643" y="84"/>
                    <a:pt x="524" y="0"/>
                    <a:pt x="3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922" name="Google Shape;7922;p81"/>
          <p:cNvSpPr/>
          <p:nvPr/>
        </p:nvSpPr>
        <p:spPr>
          <a:xfrm>
            <a:off x="862283" y="2076250"/>
            <a:ext cx="374536" cy="130305"/>
          </a:xfrm>
          <a:custGeom>
            <a:avLst/>
            <a:gdLst/>
            <a:ahLst/>
            <a:cxnLst/>
            <a:rect l="l" t="t" r="r" b="b"/>
            <a:pathLst>
              <a:path w="11776" h="4097" extrusionOk="0">
                <a:moveTo>
                  <a:pt x="179" y="1"/>
                </a:moveTo>
                <a:cubicBezTo>
                  <a:pt x="96" y="1"/>
                  <a:pt x="0" y="84"/>
                  <a:pt x="0" y="179"/>
                </a:cubicBezTo>
                <a:lnTo>
                  <a:pt x="0" y="3906"/>
                </a:lnTo>
                <a:cubicBezTo>
                  <a:pt x="0" y="3989"/>
                  <a:pt x="84" y="4084"/>
                  <a:pt x="179" y="4084"/>
                </a:cubicBezTo>
                <a:lnTo>
                  <a:pt x="1215" y="4084"/>
                </a:lnTo>
                <a:cubicBezTo>
                  <a:pt x="1298" y="4084"/>
                  <a:pt x="1393" y="4013"/>
                  <a:pt x="1393" y="3906"/>
                </a:cubicBezTo>
                <a:cubicBezTo>
                  <a:pt x="1393" y="3811"/>
                  <a:pt x="1310" y="3727"/>
                  <a:pt x="1215" y="3727"/>
                </a:cubicBezTo>
                <a:lnTo>
                  <a:pt x="357" y="3727"/>
                </a:lnTo>
                <a:lnTo>
                  <a:pt x="357" y="1929"/>
                </a:lnTo>
                <a:lnTo>
                  <a:pt x="11418" y="1929"/>
                </a:lnTo>
                <a:lnTo>
                  <a:pt x="11418" y="3739"/>
                </a:lnTo>
                <a:lnTo>
                  <a:pt x="1893" y="3739"/>
                </a:lnTo>
                <a:cubicBezTo>
                  <a:pt x="1810" y="3739"/>
                  <a:pt x="1715" y="3811"/>
                  <a:pt x="1715" y="3918"/>
                </a:cubicBezTo>
                <a:cubicBezTo>
                  <a:pt x="1715" y="4013"/>
                  <a:pt x="1786" y="4096"/>
                  <a:pt x="1893" y="4096"/>
                </a:cubicBezTo>
                <a:lnTo>
                  <a:pt x="11585" y="4096"/>
                </a:lnTo>
                <a:cubicBezTo>
                  <a:pt x="11668" y="4096"/>
                  <a:pt x="11764" y="4025"/>
                  <a:pt x="11764" y="3918"/>
                </a:cubicBezTo>
                <a:lnTo>
                  <a:pt x="11764" y="1537"/>
                </a:lnTo>
                <a:cubicBezTo>
                  <a:pt x="11764" y="1453"/>
                  <a:pt x="11692" y="1358"/>
                  <a:pt x="11585" y="1358"/>
                </a:cubicBezTo>
                <a:cubicBezTo>
                  <a:pt x="11490" y="1358"/>
                  <a:pt x="11406" y="1429"/>
                  <a:pt x="11406" y="1537"/>
                </a:cubicBezTo>
                <a:lnTo>
                  <a:pt x="11406" y="1596"/>
                </a:lnTo>
                <a:lnTo>
                  <a:pt x="334" y="1596"/>
                </a:lnTo>
                <a:lnTo>
                  <a:pt x="334" y="358"/>
                </a:lnTo>
                <a:lnTo>
                  <a:pt x="1155" y="358"/>
                </a:lnTo>
                <a:lnTo>
                  <a:pt x="1155" y="1132"/>
                </a:lnTo>
                <a:cubicBezTo>
                  <a:pt x="1155" y="1227"/>
                  <a:pt x="1227" y="1310"/>
                  <a:pt x="1334" y="1310"/>
                </a:cubicBezTo>
                <a:cubicBezTo>
                  <a:pt x="1429" y="1310"/>
                  <a:pt x="1500" y="1239"/>
                  <a:pt x="1500" y="1132"/>
                </a:cubicBezTo>
                <a:lnTo>
                  <a:pt x="1500" y="358"/>
                </a:lnTo>
                <a:lnTo>
                  <a:pt x="2072" y="358"/>
                </a:lnTo>
                <a:lnTo>
                  <a:pt x="2072" y="834"/>
                </a:lnTo>
                <a:cubicBezTo>
                  <a:pt x="2072" y="929"/>
                  <a:pt x="2143" y="1013"/>
                  <a:pt x="2251" y="1013"/>
                </a:cubicBezTo>
                <a:cubicBezTo>
                  <a:pt x="2334" y="1013"/>
                  <a:pt x="2429" y="941"/>
                  <a:pt x="2429" y="834"/>
                </a:cubicBezTo>
                <a:lnTo>
                  <a:pt x="2429" y="358"/>
                </a:lnTo>
                <a:lnTo>
                  <a:pt x="2977" y="358"/>
                </a:lnTo>
                <a:lnTo>
                  <a:pt x="2977" y="1132"/>
                </a:lnTo>
                <a:cubicBezTo>
                  <a:pt x="2977" y="1227"/>
                  <a:pt x="3048" y="1310"/>
                  <a:pt x="3155" y="1310"/>
                </a:cubicBezTo>
                <a:cubicBezTo>
                  <a:pt x="3263" y="1310"/>
                  <a:pt x="3334" y="1239"/>
                  <a:pt x="3334" y="1132"/>
                </a:cubicBezTo>
                <a:lnTo>
                  <a:pt x="3334" y="358"/>
                </a:lnTo>
                <a:lnTo>
                  <a:pt x="3906" y="358"/>
                </a:lnTo>
                <a:lnTo>
                  <a:pt x="3906" y="834"/>
                </a:lnTo>
                <a:cubicBezTo>
                  <a:pt x="3906" y="929"/>
                  <a:pt x="3977" y="1013"/>
                  <a:pt x="4084" y="1013"/>
                </a:cubicBezTo>
                <a:cubicBezTo>
                  <a:pt x="4167" y="1013"/>
                  <a:pt x="4263" y="941"/>
                  <a:pt x="4263" y="834"/>
                </a:cubicBezTo>
                <a:lnTo>
                  <a:pt x="4263" y="358"/>
                </a:lnTo>
                <a:lnTo>
                  <a:pt x="4810" y="358"/>
                </a:lnTo>
                <a:lnTo>
                  <a:pt x="4810" y="1132"/>
                </a:lnTo>
                <a:cubicBezTo>
                  <a:pt x="4810" y="1227"/>
                  <a:pt x="4882" y="1310"/>
                  <a:pt x="4989" y="1310"/>
                </a:cubicBezTo>
                <a:cubicBezTo>
                  <a:pt x="5096" y="1310"/>
                  <a:pt x="5168" y="1239"/>
                  <a:pt x="5168" y="1132"/>
                </a:cubicBezTo>
                <a:lnTo>
                  <a:pt x="5168" y="358"/>
                </a:lnTo>
                <a:lnTo>
                  <a:pt x="5727" y="358"/>
                </a:lnTo>
                <a:lnTo>
                  <a:pt x="5727" y="834"/>
                </a:lnTo>
                <a:cubicBezTo>
                  <a:pt x="5727" y="929"/>
                  <a:pt x="5811" y="1013"/>
                  <a:pt x="5906" y="1013"/>
                </a:cubicBezTo>
                <a:cubicBezTo>
                  <a:pt x="6001" y="1013"/>
                  <a:pt x="6084" y="941"/>
                  <a:pt x="6084" y="834"/>
                </a:cubicBezTo>
                <a:lnTo>
                  <a:pt x="6084" y="358"/>
                </a:lnTo>
                <a:lnTo>
                  <a:pt x="6644" y="358"/>
                </a:lnTo>
                <a:lnTo>
                  <a:pt x="6644" y="1132"/>
                </a:lnTo>
                <a:cubicBezTo>
                  <a:pt x="6644" y="1227"/>
                  <a:pt x="6715" y="1310"/>
                  <a:pt x="6823" y="1310"/>
                </a:cubicBezTo>
                <a:cubicBezTo>
                  <a:pt x="6906" y="1310"/>
                  <a:pt x="7001" y="1239"/>
                  <a:pt x="7001" y="1132"/>
                </a:cubicBezTo>
                <a:lnTo>
                  <a:pt x="7001" y="358"/>
                </a:lnTo>
                <a:lnTo>
                  <a:pt x="7561" y="358"/>
                </a:lnTo>
                <a:lnTo>
                  <a:pt x="7561" y="834"/>
                </a:lnTo>
                <a:cubicBezTo>
                  <a:pt x="7561" y="929"/>
                  <a:pt x="7632" y="1013"/>
                  <a:pt x="7739" y="1013"/>
                </a:cubicBezTo>
                <a:cubicBezTo>
                  <a:pt x="7835" y="1013"/>
                  <a:pt x="7918" y="941"/>
                  <a:pt x="7918" y="834"/>
                </a:cubicBezTo>
                <a:lnTo>
                  <a:pt x="7918" y="358"/>
                </a:lnTo>
                <a:lnTo>
                  <a:pt x="8466" y="358"/>
                </a:lnTo>
                <a:lnTo>
                  <a:pt x="8466" y="1132"/>
                </a:lnTo>
                <a:cubicBezTo>
                  <a:pt x="8466" y="1227"/>
                  <a:pt x="8549" y="1310"/>
                  <a:pt x="8644" y="1310"/>
                </a:cubicBezTo>
                <a:cubicBezTo>
                  <a:pt x="8739" y="1310"/>
                  <a:pt x="8823" y="1239"/>
                  <a:pt x="8823" y="1132"/>
                </a:cubicBezTo>
                <a:lnTo>
                  <a:pt x="8823" y="358"/>
                </a:lnTo>
                <a:lnTo>
                  <a:pt x="9394" y="358"/>
                </a:lnTo>
                <a:lnTo>
                  <a:pt x="9394" y="834"/>
                </a:lnTo>
                <a:cubicBezTo>
                  <a:pt x="9394" y="929"/>
                  <a:pt x="9466" y="1013"/>
                  <a:pt x="9573" y="1013"/>
                </a:cubicBezTo>
                <a:cubicBezTo>
                  <a:pt x="9656" y="1013"/>
                  <a:pt x="9752" y="941"/>
                  <a:pt x="9752" y="834"/>
                </a:cubicBezTo>
                <a:lnTo>
                  <a:pt x="9752" y="358"/>
                </a:lnTo>
                <a:lnTo>
                  <a:pt x="10299" y="358"/>
                </a:lnTo>
                <a:lnTo>
                  <a:pt x="10299" y="1132"/>
                </a:lnTo>
                <a:cubicBezTo>
                  <a:pt x="10299" y="1227"/>
                  <a:pt x="10371" y="1310"/>
                  <a:pt x="10478" y="1310"/>
                </a:cubicBezTo>
                <a:cubicBezTo>
                  <a:pt x="10573" y="1310"/>
                  <a:pt x="10656" y="1239"/>
                  <a:pt x="10656" y="1132"/>
                </a:cubicBezTo>
                <a:lnTo>
                  <a:pt x="10656" y="358"/>
                </a:lnTo>
                <a:lnTo>
                  <a:pt x="11478" y="358"/>
                </a:lnTo>
                <a:lnTo>
                  <a:pt x="11478" y="834"/>
                </a:lnTo>
                <a:cubicBezTo>
                  <a:pt x="11418" y="941"/>
                  <a:pt x="11490" y="1013"/>
                  <a:pt x="11597" y="1013"/>
                </a:cubicBezTo>
                <a:cubicBezTo>
                  <a:pt x="11692" y="1013"/>
                  <a:pt x="11776" y="941"/>
                  <a:pt x="11776" y="834"/>
                </a:cubicBezTo>
                <a:lnTo>
                  <a:pt x="11776" y="179"/>
                </a:lnTo>
                <a:cubicBezTo>
                  <a:pt x="11776" y="96"/>
                  <a:pt x="11704" y="1"/>
                  <a:pt x="115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923" name="Google Shape;7923;p81"/>
          <p:cNvGrpSpPr/>
          <p:nvPr/>
        </p:nvGrpSpPr>
        <p:grpSpPr>
          <a:xfrm>
            <a:off x="2347450" y="1954564"/>
            <a:ext cx="113639" cy="373168"/>
            <a:chOff x="2347450" y="1954564"/>
            <a:chExt cx="113639" cy="373168"/>
          </a:xfrm>
        </p:grpSpPr>
        <p:sp>
          <p:nvSpPr>
            <p:cNvPr id="7924" name="Google Shape;7924;p81"/>
            <p:cNvSpPr/>
            <p:nvPr/>
          </p:nvSpPr>
          <p:spPr>
            <a:xfrm>
              <a:off x="2347450" y="1954564"/>
              <a:ext cx="89022" cy="261819"/>
            </a:xfrm>
            <a:custGeom>
              <a:avLst/>
              <a:gdLst/>
              <a:ahLst/>
              <a:cxnLst/>
              <a:rect l="l" t="t" r="r" b="b"/>
              <a:pathLst>
                <a:path w="2799" h="8232" extrusionOk="0">
                  <a:moveTo>
                    <a:pt x="1799" y="0"/>
                  </a:moveTo>
                  <a:cubicBezTo>
                    <a:pt x="1610" y="0"/>
                    <a:pt x="1422" y="78"/>
                    <a:pt x="1286" y="231"/>
                  </a:cubicBezTo>
                  <a:lnTo>
                    <a:pt x="786" y="814"/>
                  </a:lnTo>
                  <a:cubicBezTo>
                    <a:pt x="274" y="1386"/>
                    <a:pt x="1" y="2124"/>
                    <a:pt x="1" y="2898"/>
                  </a:cubicBezTo>
                  <a:lnTo>
                    <a:pt x="1" y="4874"/>
                  </a:lnTo>
                  <a:cubicBezTo>
                    <a:pt x="1" y="5077"/>
                    <a:pt x="394" y="5124"/>
                    <a:pt x="394" y="5434"/>
                  </a:cubicBezTo>
                  <a:cubicBezTo>
                    <a:pt x="394" y="5636"/>
                    <a:pt x="239" y="5708"/>
                    <a:pt x="60" y="5934"/>
                  </a:cubicBezTo>
                  <a:cubicBezTo>
                    <a:pt x="24" y="5958"/>
                    <a:pt x="13" y="6005"/>
                    <a:pt x="13" y="6053"/>
                  </a:cubicBezTo>
                  <a:lnTo>
                    <a:pt x="13" y="7279"/>
                  </a:lnTo>
                  <a:cubicBezTo>
                    <a:pt x="13" y="7577"/>
                    <a:pt x="72" y="7863"/>
                    <a:pt x="191" y="8137"/>
                  </a:cubicBezTo>
                  <a:cubicBezTo>
                    <a:pt x="215" y="8196"/>
                    <a:pt x="274" y="8232"/>
                    <a:pt x="358" y="8232"/>
                  </a:cubicBezTo>
                  <a:cubicBezTo>
                    <a:pt x="477" y="8232"/>
                    <a:pt x="560" y="8101"/>
                    <a:pt x="513" y="7982"/>
                  </a:cubicBezTo>
                  <a:cubicBezTo>
                    <a:pt x="417" y="7756"/>
                    <a:pt x="394" y="7089"/>
                    <a:pt x="370" y="6113"/>
                  </a:cubicBezTo>
                  <a:cubicBezTo>
                    <a:pt x="489" y="5958"/>
                    <a:pt x="775" y="5815"/>
                    <a:pt x="775" y="5422"/>
                  </a:cubicBezTo>
                  <a:cubicBezTo>
                    <a:pt x="775" y="5005"/>
                    <a:pt x="441" y="4839"/>
                    <a:pt x="370" y="4779"/>
                  </a:cubicBezTo>
                  <a:lnTo>
                    <a:pt x="370" y="2874"/>
                  </a:lnTo>
                  <a:cubicBezTo>
                    <a:pt x="370" y="2195"/>
                    <a:pt x="620" y="1541"/>
                    <a:pt x="1072" y="1029"/>
                  </a:cubicBezTo>
                  <a:lnTo>
                    <a:pt x="1572" y="457"/>
                  </a:lnTo>
                  <a:cubicBezTo>
                    <a:pt x="1636" y="381"/>
                    <a:pt x="1727" y="343"/>
                    <a:pt x="1816" y="343"/>
                  </a:cubicBezTo>
                  <a:cubicBezTo>
                    <a:pt x="1908" y="343"/>
                    <a:pt x="2000" y="384"/>
                    <a:pt x="2060" y="469"/>
                  </a:cubicBezTo>
                  <a:lnTo>
                    <a:pt x="2477" y="969"/>
                  </a:lnTo>
                  <a:cubicBezTo>
                    <a:pt x="2512" y="1018"/>
                    <a:pt x="2567" y="1042"/>
                    <a:pt x="2623" y="1042"/>
                  </a:cubicBezTo>
                  <a:cubicBezTo>
                    <a:pt x="2663" y="1042"/>
                    <a:pt x="2704" y="1030"/>
                    <a:pt x="2739" y="1005"/>
                  </a:cubicBezTo>
                  <a:cubicBezTo>
                    <a:pt x="2799" y="933"/>
                    <a:pt x="2799" y="826"/>
                    <a:pt x="2739" y="755"/>
                  </a:cubicBezTo>
                  <a:lnTo>
                    <a:pt x="2322" y="243"/>
                  </a:lnTo>
                  <a:cubicBezTo>
                    <a:pt x="2184" y="81"/>
                    <a:pt x="1991" y="0"/>
                    <a:pt x="1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5" name="Google Shape;7925;p81"/>
            <p:cNvSpPr/>
            <p:nvPr/>
          </p:nvSpPr>
          <p:spPr>
            <a:xfrm>
              <a:off x="2362970" y="1994352"/>
              <a:ext cx="98118" cy="333380"/>
            </a:xfrm>
            <a:custGeom>
              <a:avLst/>
              <a:gdLst/>
              <a:ahLst/>
              <a:cxnLst/>
              <a:rect l="l" t="t" r="r" b="b"/>
              <a:pathLst>
                <a:path w="3085" h="10482" extrusionOk="0">
                  <a:moveTo>
                    <a:pt x="2488" y="0"/>
                  </a:moveTo>
                  <a:cubicBezTo>
                    <a:pt x="2461" y="0"/>
                    <a:pt x="2434" y="5"/>
                    <a:pt x="2406" y="16"/>
                  </a:cubicBezTo>
                  <a:cubicBezTo>
                    <a:pt x="2322" y="63"/>
                    <a:pt x="2287" y="171"/>
                    <a:pt x="2334" y="254"/>
                  </a:cubicBezTo>
                  <a:cubicBezTo>
                    <a:pt x="2703" y="1004"/>
                    <a:pt x="2620" y="1623"/>
                    <a:pt x="2632" y="1742"/>
                  </a:cubicBezTo>
                  <a:lnTo>
                    <a:pt x="2227" y="2159"/>
                  </a:lnTo>
                  <a:cubicBezTo>
                    <a:pt x="1965" y="2445"/>
                    <a:pt x="1989" y="2909"/>
                    <a:pt x="2287" y="3147"/>
                  </a:cubicBezTo>
                  <a:lnTo>
                    <a:pt x="2632" y="3433"/>
                  </a:lnTo>
                  <a:lnTo>
                    <a:pt x="2632" y="5957"/>
                  </a:lnTo>
                  <a:cubicBezTo>
                    <a:pt x="2632" y="6326"/>
                    <a:pt x="2513" y="6683"/>
                    <a:pt x="2287" y="6981"/>
                  </a:cubicBezTo>
                  <a:lnTo>
                    <a:pt x="1406" y="8172"/>
                  </a:lnTo>
                  <a:lnTo>
                    <a:pt x="1406" y="4171"/>
                  </a:lnTo>
                  <a:lnTo>
                    <a:pt x="2203" y="3588"/>
                  </a:lnTo>
                  <a:cubicBezTo>
                    <a:pt x="2275" y="3528"/>
                    <a:pt x="2287" y="3433"/>
                    <a:pt x="2251" y="3350"/>
                  </a:cubicBezTo>
                  <a:cubicBezTo>
                    <a:pt x="2215" y="3307"/>
                    <a:pt x="2162" y="3285"/>
                    <a:pt x="2108" y="3285"/>
                  </a:cubicBezTo>
                  <a:cubicBezTo>
                    <a:pt x="2071" y="3285"/>
                    <a:pt x="2034" y="3295"/>
                    <a:pt x="2001" y="3314"/>
                  </a:cubicBezTo>
                  <a:lnTo>
                    <a:pt x="1430" y="3742"/>
                  </a:lnTo>
                  <a:lnTo>
                    <a:pt x="1430" y="230"/>
                  </a:lnTo>
                  <a:cubicBezTo>
                    <a:pt x="1430" y="123"/>
                    <a:pt x="1358" y="51"/>
                    <a:pt x="1251" y="51"/>
                  </a:cubicBezTo>
                  <a:cubicBezTo>
                    <a:pt x="1144" y="51"/>
                    <a:pt x="1072" y="123"/>
                    <a:pt x="1072" y="230"/>
                  </a:cubicBezTo>
                  <a:lnTo>
                    <a:pt x="1072" y="1349"/>
                  </a:lnTo>
                  <a:lnTo>
                    <a:pt x="656" y="992"/>
                  </a:lnTo>
                  <a:cubicBezTo>
                    <a:pt x="622" y="964"/>
                    <a:pt x="579" y="949"/>
                    <a:pt x="537" y="949"/>
                  </a:cubicBezTo>
                  <a:cubicBezTo>
                    <a:pt x="490" y="949"/>
                    <a:pt x="443" y="967"/>
                    <a:pt x="406" y="1004"/>
                  </a:cubicBezTo>
                  <a:cubicBezTo>
                    <a:pt x="346" y="1075"/>
                    <a:pt x="346" y="1183"/>
                    <a:pt x="417" y="1254"/>
                  </a:cubicBezTo>
                  <a:cubicBezTo>
                    <a:pt x="906" y="1683"/>
                    <a:pt x="1037" y="1826"/>
                    <a:pt x="1060" y="1826"/>
                  </a:cubicBezTo>
                  <a:lnTo>
                    <a:pt x="1060" y="5135"/>
                  </a:lnTo>
                  <a:lnTo>
                    <a:pt x="703" y="4814"/>
                  </a:lnTo>
                  <a:cubicBezTo>
                    <a:pt x="663" y="4786"/>
                    <a:pt x="621" y="4771"/>
                    <a:pt x="578" y="4771"/>
                  </a:cubicBezTo>
                  <a:cubicBezTo>
                    <a:pt x="532" y="4771"/>
                    <a:pt x="485" y="4789"/>
                    <a:pt x="441" y="4826"/>
                  </a:cubicBezTo>
                  <a:cubicBezTo>
                    <a:pt x="382" y="4897"/>
                    <a:pt x="382" y="5004"/>
                    <a:pt x="465" y="5076"/>
                  </a:cubicBezTo>
                  <a:lnTo>
                    <a:pt x="1060" y="5636"/>
                  </a:lnTo>
                  <a:lnTo>
                    <a:pt x="1060" y="8267"/>
                  </a:lnTo>
                  <a:lnTo>
                    <a:pt x="358" y="7267"/>
                  </a:lnTo>
                  <a:cubicBezTo>
                    <a:pt x="319" y="7220"/>
                    <a:pt x="261" y="7189"/>
                    <a:pt x="205" y="7189"/>
                  </a:cubicBezTo>
                  <a:cubicBezTo>
                    <a:pt x="174" y="7189"/>
                    <a:pt x="145" y="7198"/>
                    <a:pt x="120" y="7219"/>
                  </a:cubicBezTo>
                  <a:cubicBezTo>
                    <a:pt x="48" y="7279"/>
                    <a:pt x="13" y="7386"/>
                    <a:pt x="72" y="7457"/>
                  </a:cubicBezTo>
                  <a:lnTo>
                    <a:pt x="1072" y="8850"/>
                  </a:lnTo>
                  <a:lnTo>
                    <a:pt x="1072" y="9231"/>
                  </a:lnTo>
                  <a:lnTo>
                    <a:pt x="322" y="8517"/>
                  </a:lnTo>
                  <a:cubicBezTo>
                    <a:pt x="288" y="8483"/>
                    <a:pt x="246" y="8468"/>
                    <a:pt x="203" y="8468"/>
                  </a:cubicBezTo>
                  <a:cubicBezTo>
                    <a:pt x="157" y="8468"/>
                    <a:pt x="110" y="8486"/>
                    <a:pt x="72" y="8517"/>
                  </a:cubicBezTo>
                  <a:cubicBezTo>
                    <a:pt x="1" y="8588"/>
                    <a:pt x="13" y="8695"/>
                    <a:pt x="72" y="8767"/>
                  </a:cubicBezTo>
                  <a:lnTo>
                    <a:pt x="1060" y="9719"/>
                  </a:lnTo>
                  <a:lnTo>
                    <a:pt x="1060" y="10303"/>
                  </a:lnTo>
                  <a:cubicBezTo>
                    <a:pt x="1060" y="10410"/>
                    <a:pt x="1132" y="10481"/>
                    <a:pt x="1239" y="10481"/>
                  </a:cubicBezTo>
                  <a:cubicBezTo>
                    <a:pt x="1334" y="10481"/>
                    <a:pt x="1418" y="10410"/>
                    <a:pt x="1418" y="10303"/>
                  </a:cubicBezTo>
                  <a:lnTo>
                    <a:pt x="1418" y="9719"/>
                  </a:lnTo>
                  <a:lnTo>
                    <a:pt x="2430" y="8695"/>
                  </a:lnTo>
                  <a:cubicBezTo>
                    <a:pt x="2501" y="8624"/>
                    <a:pt x="2501" y="8517"/>
                    <a:pt x="2430" y="8445"/>
                  </a:cubicBezTo>
                  <a:cubicBezTo>
                    <a:pt x="2388" y="8410"/>
                    <a:pt x="2343" y="8392"/>
                    <a:pt x="2299" y="8392"/>
                  </a:cubicBezTo>
                  <a:cubicBezTo>
                    <a:pt x="2254" y="8392"/>
                    <a:pt x="2209" y="8410"/>
                    <a:pt x="2168" y="8445"/>
                  </a:cubicBezTo>
                  <a:lnTo>
                    <a:pt x="1394" y="9219"/>
                  </a:lnTo>
                  <a:lnTo>
                    <a:pt x="1394" y="8767"/>
                  </a:lnTo>
                  <a:lnTo>
                    <a:pt x="2561" y="7183"/>
                  </a:lnTo>
                  <a:cubicBezTo>
                    <a:pt x="2823" y="6826"/>
                    <a:pt x="2965" y="6386"/>
                    <a:pt x="2965" y="5945"/>
                  </a:cubicBezTo>
                  <a:lnTo>
                    <a:pt x="2965" y="3338"/>
                  </a:lnTo>
                  <a:cubicBezTo>
                    <a:pt x="3001" y="3326"/>
                    <a:pt x="2977" y="3266"/>
                    <a:pt x="2930" y="3230"/>
                  </a:cubicBezTo>
                  <a:lnTo>
                    <a:pt x="2513" y="2897"/>
                  </a:lnTo>
                  <a:cubicBezTo>
                    <a:pt x="2370" y="2778"/>
                    <a:pt x="2346" y="2552"/>
                    <a:pt x="2489" y="2421"/>
                  </a:cubicBezTo>
                  <a:cubicBezTo>
                    <a:pt x="2918" y="1956"/>
                    <a:pt x="2989" y="1945"/>
                    <a:pt x="2989" y="1826"/>
                  </a:cubicBezTo>
                  <a:cubicBezTo>
                    <a:pt x="2977" y="1671"/>
                    <a:pt x="3084" y="944"/>
                    <a:pt x="2644" y="99"/>
                  </a:cubicBezTo>
                  <a:cubicBezTo>
                    <a:pt x="2610" y="32"/>
                    <a:pt x="2553" y="0"/>
                    <a:pt x="248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926" name="Google Shape;7926;p81"/>
          <p:cNvSpPr/>
          <p:nvPr/>
        </p:nvSpPr>
        <p:spPr>
          <a:xfrm>
            <a:off x="861520" y="1586835"/>
            <a:ext cx="360160" cy="184628"/>
          </a:xfrm>
          <a:custGeom>
            <a:avLst/>
            <a:gdLst/>
            <a:ahLst/>
            <a:cxnLst/>
            <a:rect l="l" t="t" r="r" b="b"/>
            <a:pathLst>
              <a:path w="11324" h="5805" extrusionOk="0">
                <a:moveTo>
                  <a:pt x="5525" y="339"/>
                </a:moveTo>
                <a:lnTo>
                  <a:pt x="5525" y="4066"/>
                </a:lnTo>
                <a:cubicBezTo>
                  <a:pt x="5430" y="4078"/>
                  <a:pt x="5323" y="4090"/>
                  <a:pt x="5239" y="4125"/>
                </a:cubicBezTo>
                <a:lnTo>
                  <a:pt x="3810" y="684"/>
                </a:lnTo>
                <a:cubicBezTo>
                  <a:pt x="4013" y="601"/>
                  <a:pt x="4239" y="542"/>
                  <a:pt x="4477" y="482"/>
                </a:cubicBezTo>
                <a:lnTo>
                  <a:pt x="4692" y="1542"/>
                </a:lnTo>
                <a:cubicBezTo>
                  <a:pt x="4702" y="1618"/>
                  <a:pt x="4773" y="1674"/>
                  <a:pt x="4858" y="1674"/>
                </a:cubicBezTo>
                <a:cubicBezTo>
                  <a:pt x="4866" y="1674"/>
                  <a:pt x="4874" y="1674"/>
                  <a:pt x="4882" y="1673"/>
                </a:cubicBezTo>
                <a:cubicBezTo>
                  <a:pt x="4965" y="1649"/>
                  <a:pt x="5025" y="1565"/>
                  <a:pt x="5013" y="1470"/>
                </a:cubicBezTo>
                <a:lnTo>
                  <a:pt x="4811" y="422"/>
                </a:lnTo>
                <a:cubicBezTo>
                  <a:pt x="5049" y="375"/>
                  <a:pt x="5263" y="363"/>
                  <a:pt x="5525" y="339"/>
                </a:cubicBezTo>
                <a:close/>
                <a:moveTo>
                  <a:pt x="5846" y="351"/>
                </a:moveTo>
                <a:cubicBezTo>
                  <a:pt x="6085" y="351"/>
                  <a:pt x="6323" y="375"/>
                  <a:pt x="6561" y="422"/>
                </a:cubicBezTo>
                <a:lnTo>
                  <a:pt x="6358" y="1458"/>
                </a:lnTo>
                <a:cubicBezTo>
                  <a:pt x="6335" y="1554"/>
                  <a:pt x="6394" y="1637"/>
                  <a:pt x="6489" y="1661"/>
                </a:cubicBezTo>
                <a:cubicBezTo>
                  <a:pt x="6496" y="1662"/>
                  <a:pt x="6504" y="1662"/>
                  <a:pt x="6511" y="1662"/>
                </a:cubicBezTo>
                <a:cubicBezTo>
                  <a:pt x="6588" y="1662"/>
                  <a:pt x="6669" y="1605"/>
                  <a:pt x="6680" y="1518"/>
                </a:cubicBezTo>
                <a:lnTo>
                  <a:pt x="6894" y="482"/>
                </a:lnTo>
                <a:cubicBezTo>
                  <a:pt x="7109" y="542"/>
                  <a:pt x="7347" y="601"/>
                  <a:pt x="7573" y="684"/>
                </a:cubicBezTo>
                <a:lnTo>
                  <a:pt x="6144" y="4125"/>
                </a:lnTo>
                <a:cubicBezTo>
                  <a:pt x="6061" y="4102"/>
                  <a:pt x="5954" y="4078"/>
                  <a:pt x="5846" y="4066"/>
                </a:cubicBezTo>
                <a:lnTo>
                  <a:pt x="5846" y="351"/>
                </a:lnTo>
                <a:close/>
                <a:moveTo>
                  <a:pt x="3477" y="803"/>
                </a:moveTo>
                <a:lnTo>
                  <a:pt x="4906" y="4232"/>
                </a:lnTo>
                <a:cubicBezTo>
                  <a:pt x="4823" y="4280"/>
                  <a:pt x="4727" y="4328"/>
                  <a:pt x="4644" y="4399"/>
                </a:cubicBezTo>
                <a:lnTo>
                  <a:pt x="2036" y="1792"/>
                </a:lnTo>
                <a:cubicBezTo>
                  <a:pt x="2215" y="1625"/>
                  <a:pt x="2394" y="1470"/>
                  <a:pt x="2584" y="1339"/>
                </a:cubicBezTo>
                <a:lnTo>
                  <a:pt x="3179" y="2232"/>
                </a:lnTo>
                <a:cubicBezTo>
                  <a:pt x="3215" y="2280"/>
                  <a:pt x="3275" y="2316"/>
                  <a:pt x="3322" y="2316"/>
                </a:cubicBezTo>
                <a:cubicBezTo>
                  <a:pt x="3346" y="2316"/>
                  <a:pt x="3382" y="2292"/>
                  <a:pt x="3406" y="2280"/>
                </a:cubicBezTo>
                <a:cubicBezTo>
                  <a:pt x="3477" y="2232"/>
                  <a:pt x="3513" y="2137"/>
                  <a:pt x="3453" y="2042"/>
                </a:cubicBezTo>
                <a:lnTo>
                  <a:pt x="2858" y="1149"/>
                </a:lnTo>
                <a:cubicBezTo>
                  <a:pt x="3048" y="1030"/>
                  <a:pt x="3263" y="911"/>
                  <a:pt x="3477" y="803"/>
                </a:cubicBezTo>
                <a:close/>
                <a:moveTo>
                  <a:pt x="7859" y="803"/>
                </a:moveTo>
                <a:cubicBezTo>
                  <a:pt x="8085" y="911"/>
                  <a:pt x="8287" y="1030"/>
                  <a:pt x="8502" y="1149"/>
                </a:cubicBezTo>
                <a:lnTo>
                  <a:pt x="7906" y="2042"/>
                </a:lnTo>
                <a:cubicBezTo>
                  <a:pt x="7823" y="2161"/>
                  <a:pt x="7906" y="2316"/>
                  <a:pt x="8037" y="2316"/>
                </a:cubicBezTo>
                <a:cubicBezTo>
                  <a:pt x="8097" y="2316"/>
                  <a:pt x="8144" y="2280"/>
                  <a:pt x="8168" y="2232"/>
                </a:cubicBezTo>
                <a:lnTo>
                  <a:pt x="8763" y="1339"/>
                </a:lnTo>
                <a:cubicBezTo>
                  <a:pt x="8954" y="1470"/>
                  <a:pt x="9133" y="1625"/>
                  <a:pt x="9311" y="1792"/>
                </a:cubicBezTo>
                <a:cubicBezTo>
                  <a:pt x="6804" y="4299"/>
                  <a:pt x="6713" y="4400"/>
                  <a:pt x="6696" y="4400"/>
                </a:cubicBezTo>
                <a:cubicBezTo>
                  <a:pt x="6695" y="4400"/>
                  <a:pt x="6694" y="4399"/>
                  <a:pt x="6692" y="4399"/>
                </a:cubicBezTo>
                <a:cubicBezTo>
                  <a:pt x="6608" y="4340"/>
                  <a:pt x="6537" y="4280"/>
                  <a:pt x="6442" y="4232"/>
                </a:cubicBezTo>
                <a:lnTo>
                  <a:pt x="7859" y="803"/>
                </a:lnTo>
                <a:close/>
                <a:moveTo>
                  <a:pt x="9549" y="2042"/>
                </a:moveTo>
                <a:cubicBezTo>
                  <a:pt x="9716" y="2220"/>
                  <a:pt x="9859" y="2399"/>
                  <a:pt x="10002" y="2589"/>
                </a:cubicBezTo>
                <a:lnTo>
                  <a:pt x="9109" y="3185"/>
                </a:lnTo>
                <a:cubicBezTo>
                  <a:pt x="9037" y="3232"/>
                  <a:pt x="9002" y="3340"/>
                  <a:pt x="9061" y="3423"/>
                </a:cubicBezTo>
                <a:cubicBezTo>
                  <a:pt x="9091" y="3475"/>
                  <a:pt x="9139" y="3504"/>
                  <a:pt x="9194" y="3504"/>
                </a:cubicBezTo>
                <a:cubicBezTo>
                  <a:pt x="9227" y="3504"/>
                  <a:pt x="9263" y="3493"/>
                  <a:pt x="9299" y="3470"/>
                </a:cubicBezTo>
                <a:lnTo>
                  <a:pt x="10192" y="2875"/>
                </a:lnTo>
                <a:cubicBezTo>
                  <a:pt x="10311" y="3066"/>
                  <a:pt x="10430" y="3292"/>
                  <a:pt x="10514" y="3506"/>
                </a:cubicBezTo>
                <a:lnTo>
                  <a:pt x="7144" y="4887"/>
                </a:lnTo>
                <a:cubicBezTo>
                  <a:pt x="7085" y="4792"/>
                  <a:pt x="7025" y="4709"/>
                  <a:pt x="6954" y="4637"/>
                </a:cubicBezTo>
                <a:lnTo>
                  <a:pt x="9549" y="2042"/>
                </a:lnTo>
                <a:close/>
                <a:moveTo>
                  <a:pt x="703" y="3780"/>
                </a:moveTo>
                <a:lnTo>
                  <a:pt x="4061" y="5185"/>
                </a:lnTo>
                <a:cubicBezTo>
                  <a:pt x="4037" y="5292"/>
                  <a:pt x="4001" y="5375"/>
                  <a:pt x="3989" y="5483"/>
                </a:cubicBezTo>
                <a:lnTo>
                  <a:pt x="370" y="5483"/>
                </a:lnTo>
                <a:cubicBezTo>
                  <a:pt x="370" y="5245"/>
                  <a:pt x="405" y="5018"/>
                  <a:pt x="429" y="4792"/>
                </a:cubicBezTo>
                <a:lnTo>
                  <a:pt x="1489" y="5006"/>
                </a:lnTo>
                <a:lnTo>
                  <a:pt x="1513" y="5006"/>
                </a:lnTo>
                <a:cubicBezTo>
                  <a:pt x="1596" y="5006"/>
                  <a:pt x="1667" y="4947"/>
                  <a:pt x="1679" y="4875"/>
                </a:cubicBezTo>
                <a:cubicBezTo>
                  <a:pt x="1691" y="4780"/>
                  <a:pt x="1632" y="4697"/>
                  <a:pt x="1548" y="4673"/>
                </a:cubicBezTo>
                <a:lnTo>
                  <a:pt x="489" y="4471"/>
                </a:lnTo>
                <a:cubicBezTo>
                  <a:pt x="548" y="4244"/>
                  <a:pt x="608" y="4006"/>
                  <a:pt x="703" y="3780"/>
                </a:cubicBezTo>
                <a:close/>
                <a:moveTo>
                  <a:pt x="5680" y="4399"/>
                </a:moveTo>
                <a:cubicBezTo>
                  <a:pt x="6335" y="4399"/>
                  <a:pt x="6906" y="4852"/>
                  <a:pt x="7037" y="5483"/>
                </a:cubicBezTo>
                <a:lnTo>
                  <a:pt x="4334" y="5483"/>
                </a:lnTo>
                <a:cubicBezTo>
                  <a:pt x="4465" y="4852"/>
                  <a:pt x="5025" y="4399"/>
                  <a:pt x="5680" y="4399"/>
                </a:cubicBezTo>
                <a:close/>
                <a:moveTo>
                  <a:pt x="5632" y="0"/>
                </a:moveTo>
                <a:cubicBezTo>
                  <a:pt x="4161" y="0"/>
                  <a:pt x="2669" y="573"/>
                  <a:pt x="1513" y="1816"/>
                </a:cubicBezTo>
                <a:cubicBezTo>
                  <a:pt x="1453" y="1899"/>
                  <a:pt x="1453" y="1994"/>
                  <a:pt x="1536" y="2054"/>
                </a:cubicBezTo>
                <a:cubicBezTo>
                  <a:pt x="1570" y="2082"/>
                  <a:pt x="1613" y="2097"/>
                  <a:pt x="1654" y="2097"/>
                </a:cubicBezTo>
                <a:cubicBezTo>
                  <a:pt x="1699" y="2097"/>
                  <a:pt x="1743" y="2079"/>
                  <a:pt x="1775" y="2042"/>
                </a:cubicBezTo>
                <a:cubicBezTo>
                  <a:pt x="1775" y="2030"/>
                  <a:pt x="1786" y="2030"/>
                  <a:pt x="1786" y="2018"/>
                </a:cubicBezTo>
                <a:lnTo>
                  <a:pt x="4394" y="4613"/>
                </a:lnTo>
                <a:cubicBezTo>
                  <a:pt x="4311" y="4697"/>
                  <a:pt x="4251" y="4780"/>
                  <a:pt x="4191" y="4875"/>
                </a:cubicBezTo>
                <a:lnTo>
                  <a:pt x="822" y="3470"/>
                </a:lnTo>
                <a:cubicBezTo>
                  <a:pt x="917" y="3268"/>
                  <a:pt x="1024" y="3042"/>
                  <a:pt x="1143" y="2851"/>
                </a:cubicBezTo>
                <a:cubicBezTo>
                  <a:pt x="2084" y="3459"/>
                  <a:pt x="2036" y="3470"/>
                  <a:pt x="2120" y="3470"/>
                </a:cubicBezTo>
                <a:cubicBezTo>
                  <a:pt x="2286" y="3470"/>
                  <a:pt x="2358" y="3268"/>
                  <a:pt x="2215" y="3161"/>
                </a:cubicBezTo>
                <a:lnTo>
                  <a:pt x="1322" y="2566"/>
                </a:lnTo>
                <a:cubicBezTo>
                  <a:pt x="1322" y="2542"/>
                  <a:pt x="1334" y="2542"/>
                  <a:pt x="1334" y="2530"/>
                </a:cubicBezTo>
                <a:cubicBezTo>
                  <a:pt x="1394" y="2458"/>
                  <a:pt x="1370" y="2351"/>
                  <a:pt x="1286" y="2292"/>
                </a:cubicBezTo>
                <a:cubicBezTo>
                  <a:pt x="1261" y="2271"/>
                  <a:pt x="1232" y="2262"/>
                  <a:pt x="1202" y="2262"/>
                </a:cubicBezTo>
                <a:cubicBezTo>
                  <a:pt x="1146" y="2262"/>
                  <a:pt x="1087" y="2293"/>
                  <a:pt x="1048" y="2339"/>
                </a:cubicBezTo>
                <a:cubicBezTo>
                  <a:pt x="381" y="3256"/>
                  <a:pt x="0" y="4411"/>
                  <a:pt x="0" y="5637"/>
                </a:cubicBezTo>
                <a:cubicBezTo>
                  <a:pt x="0" y="5733"/>
                  <a:pt x="72" y="5804"/>
                  <a:pt x="155" y="5804"/>
                </a:cubicBezTo>
                <a:lnTo>
                  <a:pt x="7740" y="5804"/>
                </a:lnTo>
                <a:cubicBezTo>
                  <a:pt x="7823" y="5804"/>
                  <a:pt x="7894" y="5733"/>
                  <a:pt x="7894" y="5637"/>
                </a:cubicBezTo>
                <a:cubicBezTo>
                  <a:pt x="7894" y="5554"/>
                  <a:pt x="7823" y="5483"/>
                  <a:pt x="7740" y="5483"/>
                </a:cubicBezTo>
                <a:lnTo>
                  <a:pt x="7347" y="5483"/>
                </a:lnTo>
                <a:cubicBezTo>
                  <a:pt x="7335" y="5375"/>
                  <a:pt x="7299" y="5268"/>
                  <a:pt x="7263" y="5161"/>
                </a:cubicBezTo>
                <a:lnTo>
                  <a:pt x="10609" y="3780"/>
                </a:lnTo>
                <a:cubicBezTo>
                  <a:pt x="10692" y="4006"/>
                  <a:pt x="10752" y="4232"/>
                  <a:pt x="10823" y="4471"/>
                </a:cubicBezTo>
                <a:lnTo>
                  <a:pt x="9776" y="4673"/>
                </a:lnTo>
                <a:cubicBezTo>
                  <a:pt x="9692" y="4685"/>
                  <a:pt x="9633" y="4780"/>
                  <a:pt x="9645" y="4864"/>
                </a:cubicBezTo>
                <a:cubicBezTo>
                  <a:pt x="9655" y="4951"/>
                  <a:pt x="9726" y="5008"/>
                  <a:pt x="9811" y="5008"/>
                </a:cubicBezTo>
                <a:cubicBezTo>
                  <a:pt x="9819" y="5008"/>
                  <a:pt x="9827" y="5007"/>
                  <a:pt x="9835" y="5006"/>
                </a:cubicBezTo>
                <a:lnTo>
                  <a:pt x="10883" y="4792"/>
                </a:lnTo>
                <a:cubicBezTo>
                  <a:pt x="10907" y="5018"/>
                  <a:pt x="10942" y="5256"/>
                  <a:pt x="10942" y="5483"/>
                </a:cubicBezTo>
                <a:lnTo>
                  <a:pt x="8394" y="5483"/>
                </a:lnTo>
                <a:cubicBezTo>
                  <a:pt x="8299" y="5483"/>
                  <a:pt x="8228" y="5554"/>
                  <a:pt x="8228" y="5637"/>
                </a:cubicBezTo>
                <a:cubicBezTo>
                  <a:pt x="8228" y="5733"/>
                  <a:pt x="8299" y="5804"/>
                  <a:pt x="8394" y="5804"/>
                </a:cubicBezTo>
                <a:lnTo>
                  <a:pt x="11097" y="5804"/>
                </a:lnTo>
                <a:cubicBezTo>
                  <a:pt x="11192" y="5804"/>
                  <a:pt x="11264" y="5733"/>
                  <a:pt x="11264" y="5637"/>
                </a:cubicBezTo>
                <a:cubicBezTo>
                  <a:pt x="11323" y="4911"/>
                  <a:pt x="11180" y="4185"/>
                  <a:pt x="10895" y="3506"/>
                </a:cubicBezTo>
                <a:cubicBezTo>
                  <a:pt x="9975" y="1275"/>
                  <a:pt x="7827" y="0"/>
                  <a:pt x="5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927" name="Google Shape;7927;p81"/>
          <p:cNvGrpSpPr/>
          <p:nvPr/>
        </p:nvGrpSpPr>
        <p:grpSpPr>
          <a:xfrm>
            <a:off x="3110102" y="1499880"/>
            <a:ext cx="330613" cy="358379"/>
            <a:chOff x="3110102" y="1499880"/>
            <a:chExt cx="330613" cy="358379"/>
          </a:xfrm>
        </p:grpSpPr>
        <p:sp>
          <p:nvSpPr>
            <p:cNvPr id="7928" name="Google Shape;7928;p81"/>
            <p:cNvSpPr/>
            <p:nvPr/>
          </p:nvSpPr>
          <p:spPr>
            <a:xfrm>
              <a:off x="3385024" y="1775979"/>
              <a:ext cx="55341" cy="71211"/>
            </a:xfrm>
            <a:custGeom>
              <a:avLst/>
              <a:gdLst/>
              <a:ahLst/>
              <a:cxnLst/>
              <a:rect l="l" t="t" r="r" b="b"/>
              <a:pathLst>
                <a:path w="1740" h="2239" extrusionOk="0">
                  <a:moveTo>
                    <a:pt x="1248" y="0"/>
                  </a:moveTo>
                  <a:cubicBezTo>
                    <a:pt x="1180" y="0"/>
                    <a:pt x="1124" y="45"/>
                    <a:pt x="1096" y="119"/>
                  </a:cubicBezTo>
                  <a:cubicBezTo>
                    <a:pt x="1072" y="202"/>
                    <a:pt x="1108" y="286"/>
                    <a:pt x="1203" y="321"/>
                  </a:cubicBezTo>
                  <a:cubicBezTo>
                    <a:pt x="1275" y="333"/>
                    <a:pt x="1334" y="369"/>
                    <a:pt x="1406" y="369"/>
                  </a:cubicBezTo>
                  <a:lnTo>
                    <a:pt x="1406" y="1095"/>
                  </a:lnTo>
                  <a:cubicBezTo>
                    <a:pt x="1320" y="1097"/>
                    <a:pt x="1242" y="1097"/>
                    <a:pt x="1171" y="1097"/>
                  </a:cubicBezTo>
                  <a:cubicBezTo>
                    <a:pt x="861" y="1097"/>
                    <a:pt x="689" y="1088"/>
                    <a:pt x="585" y="1088"/>
                  </a:cubicBezTo>
                  <a:cubicBezTo>
                    <a:pt x="472" y="1088"/>
                    <a:pt x="438" y="1098"/>
                    <a:pt x="394" y="1143"/>
                  </a:cubicBezTo>
                  <a:cubicBezTo>
                    <a:pt x="370" y="1167"/>
                    <a:pt x="358" y="1214"/>
                    <a:pt x="358" y="1262"/>
                  </a:cubicBezTo>
                  <a:cubicBezTo>
                    <a:pt x="370" y="1524"/>
                    <a:pt x="263" y="1774"/>
                    <a:pt x="96" y="1953"/>
                  </a:cubicBezTo>
                  <a:cubicBezTo>
                    <a:pt x="1" y="2060"/>
                    <a:pt x="72" y="2238"/>
                    <a:pt x="215" y="2238"/>
                  </a:cubicBezTo>
                  <a:cubicBezTo>
                    <a:pt x="263" y="2238"/>
                    <a:pt x="310" y="2226"/>
                    <a:pt x="334" y="2179"/>
                  </a:cubicBezTo>
                  <a:cubicBezTo>
                    <a:pt x="537" y="1976"/>
                    <a:pt x="667" y="1703"/>
                    <a:pt x="679" y="1417"/>
                  </a:cubicBezTo>
                  <a:lnTo>
                    <a:pt x="1572" y="1417"/>
                  </a:lnTo>
                  <a:cubicBezTo>
                    <a:pt x="1668" y="1417"/>
                    <a:pt x="1739" y="1345"/>
                    <a:pt x="1739" y="1262"/>
                  </a:cubicBezTo>
                  <a:lnTo>
                    <a:pt x="1739" y="238"/>
                  </a:lnTo>
                  <a:cubicBezTo>
                    <a:pt x="1739" y="131"/>
                    <a:pt x="1680" y="60"/>
                    <a:pt x="1572" y="60"/>
                  </a:cubicBezTo>
                  <a:cubicBezTo>
                    <a:pt x="1489" y="60"/>
                    <a:pt x="1382" y="36"/>
                    <a:pt x="1310" y="12"/>
                  </a:cubicBezTo>
                  <a:cubicBezTo>
                    <a:pt x="1289" y="4"/>
                    <a:pt x="1268" y="0"/>
                    <a:pt x="12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9" name="Google Shape;7929;p81"/>
            <p:cNvSpPr/>
            <p:nvPr/>
          </p:nvSpPr>
          <p:spPr>
            <a:xfrm>
              <a:off x="3347176" y="1535501"/>
              <a:ext cx="93189" cy="61765"/>
            </a:xfrm>
            <a:custGeom>
              <a:avLst/>
              <a:gdLst/>
              <a:ahLst/>
              <a:cxnLst/>
              <a:rect l="l" t="t" r="r" b="b"/>
              <a:pathLst>
                <a:path w="2930" h="1942" extrusionOk="0">
                  <a:moveTo>
                    <a:pt x="1703" y="1"/>
                  </a:moveTo>
                  <a:cubicBezTo>
                    <a:pt x="1619" y="1"/>
                    <a:pt x="1524" y="72"/>
                    <a:pt x="1536" y="179"/>
                  </a:cubicBezTo>
                  <a:cubicBezTo>
                    <a:pt x="1572" y="655"/>
                    <a:pt x="1155" y="1132"/>
                    <a:pt x="595" y="1132"/>
                  </a:cubicBezTo>
                  <a:cubicBezTo>
                    <a:pt x="476" y="1132"/>
                    <a:pt x="345" y="1108"/>
                    <a:pt x="250" y="1072"/>
                  </a:cubicBezTo>
                  <a:cubicBezTo>
                    <a:pt x="228" y="1064"/>
                    <a:pt x="206" y="1060"/>
                    <a:pt x="186" y="1060"/>
                  </a:cubicBezTo>
                  <a:cubicBezTo>
                    <a:pt x="118" y="1060"/>
                    <a:pt x="60" y="1101"/>
                    <a:pt x="24" y="1155"/>
                  </a:cubicBezTo>
                  <a:cubicBezTo>
                    <a:pt x="0" y="1251"/>
                    <a:pt x="36" y="1334"/>
                    <a:pt x="119" y="1382"/>
                  </a:cubicBezTo>
                  <a:cubicBezTo>
                    <a:pt x="262" y="1441"/>
                    <a:pt x="429" y="1465"/>
                    <a:pt x="595" y="1465"/>
                  </a:cubicBezTo>
                  <a:cubicBezTo>
                    <a:pt x="1250" y="1465"/>
                    <a:pt x="1798" y="977"/>
                    <a:pt x="1869" y="334"/>
                  </a:cubicBezTo>
                  <a:lnTo>
                    <a:pt x="2596" y="334"/>
                  </a:lnTo>
                  <a:lnTo>
                    <a:pt x="2596" y="1786"/>
                  </a:lnTo>
                  <a:cubicBezTo>
                    <a:pt x="2596" y="1870"/>
                    <a:pt x="2679" y="1941"/>
                    <a:pt x="2762" y="1941"/>
                  </a:cubicBezTo>
                  <a:cubicBezTo>
                    <a:pt x="2858" y="1941"/>
                    <a:pt x="2929" y="1870"/>
                    <a:pt x="2929" y="1786"/>
                  </a:cubicBezTo>
                  <a:lnTo>
                    <a:pt x="2929" y="155"/>
                  </a:lnTo>
                  <a:cubicBezTo>
                    <a:pt x="2929" y="72"/>
                    <a:pt x="2858" y="1"/>
                    <a:pt x="2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0" name="Google Shape;7930;p81"/>
            <p:cNvSpPr/>
            <p:nvPr/>
          </p:nvSpPr>
          <p:spPr>
            <a:xfrm>
              <a:off x="3110102" y="1580728"/>
              <a:ext cx="330613" cy="277530"/>
            </a:xfrm>
            <a:custGeom>
              <a:avLst/>
              <a:gdLst/>
              <a:ahLst/>
              <a:cxnLst/>
              <a:rect l="l" t="t" r="r" b="b"/>
              <a:pathLst>
                <a:path w="10395" h="8726" extrusionOk="0">
                  <a:moveTo>
                    <a:pt x="5044" y="1"/>
                  </a:moveTo>
                  <a:cubicBezTo>
                    <a:pt x="4997" y="1"/>
                    <a:pt x="4950" y="22"/>
                    <a:pt x="4918" y="67"/>
                  </a:cubicBezTo>
                  <a:cubicBezTo>
                    <a:pt x="4251" y="817"/>
                    <a:pt x="4692" y="2055"/>
                    <a:pt x="5704" y="2186"/>
                  </a:cubicBezTo>
                  <a:lnTo>
                    <a:pt x="5704" y="2924"/>
                  </a:lnTo>
                  <a:lnTo>
                    <a:pt x="4823" y="2924"/>
                  </a:lnTo>
                  <a:cubicBezTo>
                    <a:pt x="4739" y="2924"/>
                    <a:pt x="4668" y="2996"/>
                    <a:pt x="4668" y="3079"/>
                  </a:cubicBezTo>
                  <a:cubicBezTo>
                    <a:pt x="4668" y="3630"/>
                    <a:pt x="4207" y="4034"/>
                    <a:pt x="3710" y="4034"/>
                  </a:cubicBezTo>
                  <a:cubicBezTo>
                    <a:pt x="3573" y="4034"/>
                    <a:pt x="3433" y="4003"/>
                    <a:pt x="3299" y="3936"/>
                  </a:cubicBezTo>
                  <a:cubicBezTo>
                    <a:pt x="2977" y="3770"/>
                    <a:pt x="2775" y="3460"/>
                    <a:pt x="2775" y="3079"/>
                  </a:cubicBezTo>
                  <a:cubicBezTo>
                    <a:pt x="2775" y="2996"/>
                    <a:pt x="2704" y="2924"/>
                    <a:pt x="2608" y="2924"/>
                  </a:cubicBezTo>
                  <a:lnTo>
                    <a:pt x="1727" y="2924"/>
                  </a:lnTo>
                  <a:lnTo>
                    <a:pt x="1727" y="2043"/>
                  </a:lnTo>
                  <a:cubicBezTo>
                    <a:pt x="1727" y="1948"/>
                    <a:pt x="1656" y="1877"/>
                    <a:pt x="1572" y="1877"/>
                  </a:cubicBezTo>
                  <a:cubicBezTo>
                    <a:pt x="834" y="1865"/>
                    <a:pt x="394" y="1055"/>
                    <a:pt x="763" y="436"/>
                  </a:cubicBezTo>
                  <a:cubicBezTo>
                    <a:pt x="810" y="364"/>
                    <a:pt x="799" y="257"/>
                    <a:pt x="703" y="210"/>
                  </a:cubicBezTo>
                  <a:cubicBezTo>
                    <a:pt x="679" y="193"/>
                    <a:pt x="650" y="185"/>
                    <a:pt x="621" y="185"/>
                  </a:cubicBezTo>
                  <a:cubicBezTo>
                    <a:pt x="565" y="185"/>
                    <a:pt x="508" y="214"/>
                    <a:pt x="477" y="269"/>
                  </a:cubicBezTo>
                  <a:cubicBezTo>
                    <a:pt x="1" y="1055"/>
                    <a:pt x="501" y="2067"/>
                    <a:pt x="1406" y="2210"/>
                  </a:cubicBezTo>
                  <a:lnTo>
                    <a:pt x="1406" y="3651"/>
                  </a:lnTo>
                  <a:cubicBezTo>
                    <a:pt x="1406" y="3734"/>
                    <a:pt x="1477" y="3817"/>
                    <a:pt x="1572" y="3817"/>
                  </a:cubicBezTo>
                  <a:cubicBezTo>
                    <a:pt x="1656" y="3817"/>
                    <a:pt x="1727" y="3734"/>
                    <a:pt x="1727" y="3651"/>
                  </a:cubicBezTo>
                  <a:lnTo>
                    <a:pt x="1727" y="3246"/>
                  </a:lnTo>
                  <a:lnTo>
                    <a:pt x="2465" y="3246"/>
                  </a:lnTo>
                  <a:cubicBezTo>
                    <a:pt x="2537" y="3817"/>
                    <a:pt x="2977" y="4258"/>
                    <a:pt x="3549" y="4341"/>
                  </a:cubicBezTo>
                  <a:cubicBezTo>
                    <a:pt x="3614" y="4351"/>
                    <a:pt x="3678" y="4356"/>
                    <a:pt x="3742" y="4356"/>
                  </a:cubicBezTo>
                  <a:cubicBezTo>
                    <a:pt x="4376" y="4356"/>
                    <a:pt x="4914" y="3884"/>
                    <a:pt x="4990" y="3246"/>
                  </a:cubicBezTo>
                  <a:lnTo>
                    <a:pt x="5716" y="3246"/>
                  </a:lnTo>
                  <a:lnTo>
                    <a:pt x="5716" y="4127"/>
                  </a:lnTo>
                  <a:cubicBezTo>
                    <a:pt x="5716" y="4210"/>
                    <a:pt x="5799" y="4294"/>
                    <a:pt x="5882" y="4294"/>
                  </a:cubicBezTo>
                  <a:cubicBezTo>
                    <a:pt x="6406" y="4294"/>
                    <a:pt x="6835" y="4722"/>
                    <a:pt x="6835" y="5234"/>
                  </a:cubicBezTo>
                  <a:cubicBezTo>
                    <a:pt x="6835" y="5758"/>
                    <a:pt x="6406" y="6187"/>
                    <a:pt x="5882" y="6187"/>
                  </a:cubicBezTo>
                  <a:cubicBezTo>
                    <a:pt x="5799" y="6187"/>
                    <a:pt x="5716" y="6270"/>
                    <a:pt x="5716" y="6353"/>
                  </a:cubicBezTo>
                  <a:lnTo>
                    <a:pt x="5716" y="7234"/>
                  </a:lnTo>
                  <a:lnTo>
                    <a:pt x="4990" y="7234"/>
                  </a:lnTo>
                  <a:cubicBezTo>
                    <a:pt x="4906" y="7234"/>
                    <a:pt x="4823" y="7306"/>
                    <a:pt x="4823" y="7401"/>
                  </a:cubicBezTo>
                  <a:cubicBezTo>
                    <a:pt x="4823" y="7484"/>
                    <a:pt x="4906" y="7568"/>
                    <a:pt x="4990" y="7568"/>
                  </a:cubicBezTo>
                  <a:lnTo>
                    <a:pt x="6775" y="7568"/>
                  </a:lnTo>
                  <a:cubicBezTo>
                    <a:pt x="6839" y="8230"/>
                    <a:pt x="7403" y="8726"/>
                    <a:pt x="8059" y="8726"/>
                  </a:cubicBezTo>
                  <a:cubicBezTo>
                    <a:pt x="8146" y="8726"/>
                    <a:pt x="8234" y="8717"/>
                    <a:pt x="8323" y="8699"/>
                  </a:cubicBezTo>
                  <a:cubicBezTo>
                    <a:pt x="8419" y="8675"/>
                    <a:pt x="8478" y="8592"/>
                    <a:pt x="8454" y="8496"/>
                  </a:cubicBezTo>
                  <a:cubicBezTo>
                    <a:pt x="8443" y="8420"/>
                    <a:pt x="8373" y="8364"/>
                    <a:pt x="8288" y="8364"/>
                  </a:cubicBezTo>
                  <a:cubicBezTo>
                    <a:pt x="8280" y="8364"/>
                    <a:pt x="8272" y="8364"/>
                    <a:pt x="8264" y="8365"/>
                  </a:cubicBezTo>
                  <a:cubicBezTo>
                    <a:pt x="8195" y="8380"/>
                    <a:pt x="8127" y="8387"/>
                    <a:pt x="8061" y="8387"/>
                  </a:cubicBezTo>
                  <a:cubicBezTo>
                    <a:pt x="7535" y="8387"/>
                    <a:pt x="7089" y="7950"/>
                    <a:pt x="7121" y="7401"/>
                  </a:cubicBezTo>
                  <a:cubicBezTo>
                    <a:pt x="7121" y="7353"/>
                    <a:pt x="7109" y="7306"/>
                    <a:pt x="7073" y="7282"/>
                  </a:cubicBezTo>
                  <a:cubicBezTo>
                    <a:pt x="7034" y="7237"/>
                    <a:pt x="7003" y="7227"/>
                    <a:pt x="6891" y="7227"/>
                  </a:cubicBezTo>
                  <a:cubicBezTo>
                    <a:pt x="6787" y="7227"/>
                    <a:pt x="6613" y="7236"/>
                    <a:pt x="6299" y="7236"/>
                  </a:cubicBezTo>
                  <a:cubicBezTo>
                    <a:pt x="6227" y="7236"/>
                    <a:pt x="6148" y="7236"/>
                    <a:pt x="6061" y="7234"/>
                  </a:cubicBezTo>
                  <a:lnTo>
                    <a:pt x="6061" y="6508"/>
                  </a:lnTo>
                  <a:cubicBezTo>
                    <a:pt x="6811" y="6401"/>
                    <a:pt x="7299" y="5698"/>
                    <a:pt x="7145" y="4972"/>
                  </a:cubicBezTo>
                  <a:cubicBezTo>
                    <a:pt x="7049" y="4472"/>
                    <a:pt x="6633" y="4032"/>
                    <a:pt x="6061" y="3960"/>
                  </a:cubicBezTo>
                  <a:lnTo>
                    <a:pt x="6061" y="3234"/>
                  </a:lnTo>
                  <a:lnTo>
                    <a:pt x="6787" y="3234"/>
                  </a:lnTo>
                  <a:cubicBezTo>
                    <a:pt x="6878" y="3888"/>
                    <a:pt x="7448" y="4334"/>
                    <a:pt x="8061" y="4334"/>
                  </a:cubicBezTo>
                  <a:cubicBezTo>
                    <a:pt x="8252" y="4334"/>
                    <a:pt x="8447" y="4291"/>
                    <a:pt x="8633" y="4198"/>
                  </a:cubicBezTo>
                  <a:cubicBezTo>
                    <a:pt x="9026" y="4008"/>
                    <a:pt x="9276" y="3651"/>
                    <a:pt x="9335" y="3234"/>
                  </a:cubicBezTo>
                  <a:lnTo>
                    <a:pt x="10062" y="3234"/>
                  </a:lnTo>
                  <a:lnTo>
                    <a:pt x="10062" y="3960"/>
                  </a:lnTo>
                  <a:cubicBezTo>
                    <a:pt x="9109" y="4091"/>
                    <a:pt x="8633" y="5246"/>
                    <a:pt x="9228" y="6020"/>
                  </a:cubicBezTo>
                  <a:cubicBezTo>
                    <a:pt x="9262" y="6060"/>
                    <a:pt x="9311" y="6082"/>
                    <a:pt x="9360" y="6082"/>
                  </a:cubicBezTo>
                  <a:cubicBezTo>
                    <a:pt x="9398" y="6082"/>
                    <a:pt x="9435" y="6069"/>
                    <a:pt x="9466" y="6044"/>
                  </a:cubicBezTo>
                  <a:cubicBezTo>
                    <a:pt x="9550" y="5984"/>
                    <a:pt x="9562" y="5877"/>
                    <a:pt x="9502" y="5806"/>
                  </a:cubicBezTo>
                  <a:cubicBezTo>
                    <a:pt x="9026" y="5198"/>
                    <a:pt x="9454" y="4294"/>
                    <a:pt x="10228" y="4270"/>
                  </a:cubicBezTo>
                  <a:cubicBezTo>
                    <a:pt x="10324" y="4270"/>
                    <a:pt x="10395" y="4198"/>
                    <a:pt x="10395" y="4103"/>
                  </a:cubicBezTo>
                  <a:lnTo>
                    <a:pt x="10395" y="1007"/>
                  </a:lnTo>
                  <a:cubicBezTo>
                    <a:pt x="10383" y="936"/>
                    <a:pt x="10312" y="865"/>
                    <a:pt x="10216" y="865"/>
                  </a:cubicBezTo>
                  <a:cubicBezTo>
                    <a:pt x="10133" y="865"/>
                    <a:pt x="10050" y="936"/>
                    <a:pt x="10050" y="1031"/>
                  </a:cubicBezTo>
                  <a:lnTo>
                    <a:pt x="10050" y="2900"/>
                  </a:lnTo>
                  <a:lnTo>
                    <a:pt x="9157" y="2900"/>
                  </a:lnTo>
                  <a:cubicBezTo>
                    <a:pt x="9073" y="2900"/>
                    <a:pt x="8990" y="2984"/>
                    <a:pt x="8990" y="3067"/>
                  </a:cubicBezTo>
                  <a:cubicBezTo>
                    <a:pt x="8990" y="3293"/>
                    <a:pt x="8907" y="3520"/>
                    <a:pt x="8740" y="3698"/>
                  </a:cubicBezTo>
                  <a:cubicBezTo>
                    <a:pt x="8542" y="3912"/>
                    <a:pt x="8291" y="4008"/>
                    <a:pt x="8045" y="4008"/>
                  </a:cubicBezTo>
                  <a:cubicBezTo>
                    <a:pt x="7564" y="4008"/>
                    <a:pt x="7101" y="3642"/>
                    <a:pt x="7085" y="3067"/>
                  </a:cubicBezTo>
                  <a:cubicBezTo>
                    <a:pt x="7085" y="2984"/>
                    <a:pt x="7014" y="2900"/>
                    <a:pt x="6930" y="2900"/>
                  </a:cubicBezTo>
                  <a:lnTo>
                    <a:pt x="6049" y="2900"/>
                  </a:lnTo>
                  <a:lnTo>
                    <a:pt x="6049" y="2031"/>
                  </a:lnTo>
                  <a:cubicBezTo>
                    <a:pt x="6049" y="1936"/>
                    <a:pt x="5978" y="1865"/>
                    <a:pt x="5882" y="1865"/>
                  </a:cubicBezTo>
                  <a:cubicBezTo>
                    <a:pt x="5061" y="1865"/>
                    <a:pt x="4632" y="900"/>
                    <a:pt x="5168" y="281"/>
                  </a:cubicBezTo>
                  <a:cubicBezTo>
                    <a:pt x="5228" y="210"/>
                    <a:pt x="5228" y="103"/>
                    <a:pt x="5156" y="43"/>
                  </a:cubicBezTo>
                  <a:cubicBezTo>
                    <a:pt x="5123" y="16"/>
                    <a:pt x="5083" y="1"/>
                    <a:pt x="50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1" name="Google Shape;7931;p81"/>
            <p:cNvSpPr/>
            <p:nvPr/>
          </p:nvSpPr>
          <p:spPr>
            <a:xfrm>
              <a:off x="3139267" y="1504428"/>
              <a:ext cx="77668" cy="78113"/>
            </a:xfrm>
            <a:custGeom>
              <a:avLst/>
              <a:gdLst/>
              <a:ahLst/>
              <a:cxnLst/>
              <a:rect l="l" t="t" r="r" b="b"/>
              <a:pathLst>
                <a:path w="2442" h="2456" extrusionOk="0">
                  <a:moveTo>
                    <a:pt x="2255" y="1"/>
                  </a:moveTo>
                  <a:cubicBezTo>
                    <a:pt x="2226" y="1"/>
                    <a:pt x="2196" y="9"/>
                    <a:pt x="2168" y="25"/>
                  </a:cubicBezTo>
                  <a:cubicBezTo>
                    <a:pt x="1810" y="216"/>
                    <a:pt x="1572" y="573"/>
                    <a:pt x="1513" y="978"/>
                  </a:cubicBezTo>
                  <a:lnTo>
                    <a:pt x="620" y="978"/>
                  </a:lnTo>
                  <a:cubicBezTo>
                    <a:pt x="536" y="978"/>
                    <a:pt x="465" y="1049"/>
                    <a:pt x="465" y="1132"/>
                  </a:cubicBezTo>
                  <a:lnTo>
                    <a:pt x="465" y="2025"/>
                  </a:lnTo>
                  <a:cubicBezTo>
                    <a:pt x="346" y="2049"/>
                    <a:pt x="215" y="2073"/>
                    <a:pt x="120" y="2132"/>
                  </a:cubicBezTo>
                  <a:cubicBezTo>
                    <a:pt x="24" y="2180"/>
                    <a:pt x="1" y="2263"/>
                    <a:pt x="24" y="2359"/>
                  </a:cubicBezTo>
                  <a:cubicBezTo>
                    <a:pt x="60" y="2420"/>
                    <a:pt x="121" y="2456"/>
                    <a:pt x="184" y="2456"/>
                  </a:cubicBezTo>
                  <a:cubicBezTo>
                    <a:pt x="206" y="2456"/>
                    <a:pt x="229" y="2451"/>
                    <a:pt x="251" y="2442"/>
                  </a:cubicBezTo>
                  <a:cubicBezTo>
                    <a:pt x="370" y="2382"/>
                    <a:pt x="501" y="2359"/>
                    <a:pt x="620" y="2359"/>
                  </a:cubicBezTo>
                  <a:cubicBezTo>
                    <a:pt x="715" y="2359"/>
                    <a:pt x="786" y="2275"/>
                    <a:pt x="786" y="2192"/>
                  </a:cubicBezTo>
                  <a:lnTo>
                    <a:pt x="786" y="1299"/>
                  </a:lnTo>
                  <a:lnTo>
                    <a:pt x="1667" y="1299"/>
                  </a:lnTo>
                  <a:cubicBezTo>
                    <a:pt x="1751" y="1299"/>
                    <a:pt x="1834" y="1228"/>
                    <a:pt x="1834" y="1132"/>
                  </a:cubicBezTo>
                  <a:cubicBezTo>
                    <a:pt x="1834" y="1132"/>
                    <a:pt x="1810" y="585"/>
                    <a:pt x="2322" y="299"/>
                  </a:cubicBezTo>
                  <a:cubicBezTo>
                    <a:pt x="2406" y="263"/>
                    <a:pt x="2441" y="168"/>
                    <a:pt x="2394" y="85"/>
                  </a:cubicBezTo>
                  <a:cubicBezTo>
                    <a:pt x="2362" y="30"/>
                    <a:pt x="2311" y="1"/>
                    <a:pt x="22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2" name="Google Shape;7932;p81"/>
            <p:cNvSpPr/>
            <p:nvPr/>
          </p:nvSpPr>
          <p:spPr>
            <a:xfrm>
              <a:off x="3226381" y="1499880"/>
              <a:ext cx="116279" cy="82661"/>
            </a:xfrm>
            <a:custGeom>
              <a:avLst/>
              <a:gdLst/>
              <a:ahLst/>
              <a:cxnLst/>
              <a:rect l="l" t="t" r="r" b="b"/>
              <a:pathLst>
                <a:path w="3656" h="2599" extrusionOk="0">
                  <a:moveTo>
                    <a:pt x="170" y="0"/>
                  </a:moveTo>
                  <a:cubicBezTo>
                    <a:pt x="83" y="0"/>
                    <a:pt x="12" y="67"/>
                    <a:pt x="12" y="144"/>
                  </a:cubicBezTo>
                  <a:cubicBezTo>
                    <a:pt x="0" y="239"/>
                    <a:pt x="71" y="323"/>
                    <a:pt x="155" y="323"/>
                  </a:cubicBezTo>
                  <a:cubicBezTo>
                    <a:pt x="631" y="370"/>
                    <a:pt x="1024" y="775"/>
                    <a:pt x="1024" y="1275"/>
                  </a:cubicBezTo>
                  <a:cubicBezTo>
                    <a:pt x="1024" y="1371"/>
                    <a:pt x="1095" y="1442"/>
                    <a:pt x="1191" y="1442"/>
                  </a:cubicBezTo>
                  <a:lnTo>
                    <a:pt x="2084" y="1442"/>
                  </a:lnTo>
                  <a:lnTo>
                    <a:pt x="2084" y="2168"/>
                  </a:lnTo>
                  <a:cubicBezTo>
                    <a:pt x="1965" y="2192"/>
                    <a:pt x="1822" y="2228"/>
                    <a:pt x="1738" y="2275"/>
                  </a:cubicBezTo>
                  <a:cubicBezTo>
                    <a:pt x="1643" y="2299"/>
                    <a:pt x="1619" y="2406"/>
                    <a:pt x="1643" y="2502"/>
                  </a:cubicBezTo>
                  <a:cubicBezTo>
                    <a:pt x="1669" y="2563"/>
                    <a:pt x="1735" y="2599"/>
                    <a:pt x="1801" y="2599"/>
                  </a:cubicBezTo>
                  <a:cubicBezTo>
                    <a:pt x="1824" y="2599"/>
                    <a:pt x="1848" y="2594"/>
                    <a:pt x="1869" y="2585"/>
                  </a:cubicBezTo>
                  <a:cubicBezTo>
                    <a:pt x="1988" y="2549"/>
                    <a:pt x="2107" y="2514"/>
                    <a:pt x="2238" y="2514"/>
                  </a:cubicBezTo>
                  <a:cubicBezTo>
                    <a:pt x="2334" y="2514"/>
                    <a:pt x="2405" y="2442"/>
                    <a:pt x="2405" y="2347"/>
                  </a:cubicBezTo>
                  <a:lnTo>
                    <a:pt x="2405" y="1454"/>
                  </a:lnTo>
                  <a:lnTo>
                    <a:pt x="3131" y="1454"/>
                  </a:lnTo>
                  <a:cubicBezTo>
                    <a:pt x="3167" y="1668"/>
                    <a:pt x="3227" y="1859"/>
                    <a:pt x="3346" y="2025"/>
                  </a:cubicBezTo>
                  <a:cubicBezTo>
                    <a:pt x="3376" y="2072"/>
                    <a:pt x="3427" y="2098"/>
                    <a:pt x="3485" y="2098"/>
                  </a:cubicBezTo>
                  <a:cubicBezTo>
                    <a:pt x="3516" y="2098"/>
                    <a:pt x="3550" y="2090"/>
                    <a:pt x="3584" y="2073"/>
                  </a:cubicBezTo>
                  <a:cubicBezTo>
                    <a:pt x="3643" y="2013"/>
                    <a:pt x="3655" y="1906"/>
                    <a:pt x="3620" y="1823"/>
                  </a:cubicBezTo>
                  <a:cubicBezTo>
                    <a:pt x="3500" y="1656"/>
                    <a:pt x="3453" y="1442"/>
                    <a:pt x="3453" y="1299"/>
                  </a:cubicBezTo>
                  <a:cubicBezTo>
                    <a:pt x="3453" y="1204"/>
                    <a:pt x="3381" y="1121"/>
                    <a:pt x="3286" y="1121"/>
                  </a:cubicBezTo>
                  <a:lnTo>
                    <a:pt x="1334" y="1121"/>
                  </a:lnTo>
                  <a:cubicBezTo>
                    <a:pt x="1262" y="525"/>
                    <a:pt x="774" y="61"/>
                    <a:pt x="191" y="1"/>
                  </a:cubicBezTo>
                  <a:cubicBezTo>
                    <a:pt x="183" y="0"/>
                    <a:pt x="177" y="0"/>
                    <a:pt x="1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3" name="Google Shape;7933;p81"/>
            <p:cNvSpPr/>
            <p:nvPr/>
          </p:nvSpPr>
          <p:spPr>
            <a:xfrm>
              <a:off x="3179786" y="1775216"/>
              <a:ext cx="86764" cy="46594"/>
            </a:xfrm>
            <a:custGeom>
              <a:avLst/>
              <a:gdLst/>
              <a:ahLst/>
              <a:cxnLst/>
              <a:rect l="l" t="t" r="r" b="b"/>
              <a:pathLst>
                <a:path w="2728" h="1465" extrusionOk="0">
                  <a:moveTo>
                    <a:pt x="1525" y="0"/>
                  </a:moveTo>
                  <a:cubicBezTo>
                    <a:pt x="870" y="0"/>
                    <a:pt x="322" y="500"/>
                    <a:pt x="239" y="1131"/>
                  </a:cubicBezTo>
                  <a:lnTo>
                    <a:pt x="167" y="1131"/>
                  </a:lnTo>
                  <a:cubicBezTo>
                    <a:pt x="84" y="1131"/>
                    <a:pt x="1" y="1215"/>
                    <a:pt x="1" y="1298"/>
                  </a:cubicBezTo>
                  <a:cubicBezTo>
                    <a:pt x="1" y="1393"/>
                    <a:pt x="84" y="1465"/>
                    <a:pt x="167" y="1465"/>
                  </a:cubicBezTo>
                  <a:lnTo>
                    <a:pt x="405" y="1465"/>
                  </a:lnTo>
                  <a:cubicBezTo>
                    <a:pt x="501" y="1465"/>
                    <a:pt x="584" y="1393"/>
                    <a:pt x="572" y="1286"/>
                  </a:cubicBezTo>
                  <a:cubicBezTo>
                    <a:pt x="560" y="798"/>
                    <a:pt x="953" y="322"/>
                    <a:pt x="1525" y="322"/>
                  </a:cubicBezTo>
                  <a:cubicBezTo>
                    <a:pt x="1882" y="322"/>
                    <a:pt x="2227" y="524"/>
                    <a:pt x="2382" y="857"/>
                  </a:cubicBezTo>
                  <a:cubicBezTo>
                    <a:pt x="2415" y="915"/>
                    <a:pt x="2471" y="950"/>
                    <a:pt x="2530" y="950"/>
                  </a:cubicBezTo>
                  <a:cubicBezTo>
                    <a:pt x="2556" y="950"/>
                    <a:pt x="2583" y="943"/>
                    <a:pt x="2608" y="929"/>
                  </a:cubicBezTo>
                  <a:cubicBezTo>
                    <a:pt x="2679" y="905"/>
                    <a:pt x="2727" y="810"/>
                    <a:pt x="2679" y="738"/>
                  </a:cubicBezTo>
                  <a:cubicBezTo>
                    <a:pt x="2477" y="286"/>
                    <a:pt x="2013" y="0"/>
                    <a:pt x="1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4" name="Google Shape;7934;p81"/>
            <p:cNvSpPr/>
            <p:nvPr/>
          </p:nvSpPr>
          <p:spPr>
            <a:xfrm>
              <a:off x="3154024" y="1712337"/>
              <a:ext cx="15203" cy="109473"/>
            </a:xfrm>
            <a:custGeom>
              <a:avLst/>
              <a:gdLst/>
              <a:ahLst/>
              <a:cxnLst/>
              <a:rect l="l" t="t" r="r" b="b"/>
              <a:pathLst>
                <a:path w="478" h="3442" extrusionOk="0">
                  <a:moveTo>
                    <a:pt x="156" y="1"/>
                  </a:moveTo>
                  <a:cubicBezTo>
                    <a:pt x="72" y="1"/>
                    <a:pt x="1" y="72"/>
                    <a:pt x="1" y="167"/>
                  </a:cubicBezTo>
                  <a:lnTo>
                    <a:pt x="1" y="3275"/>
                  </a:lnTo>
                  <a:cubicBezTo>
                    <a:pt x="1" y="3370"/>
                    <a:pt x="72" y="3442"/>
                    <a:pt x="156" y="3442"/>
                  </a:cubicBezTo>
                  <a:lnTo>
                    <a:pt x="310" y="3442"/>
                  </a:lnTo>
                  <a:cubicBezTo>
                    <a:pt x="394" y="3442"/>
                    <a:pt x="477" y="3370"/>
                    <a:pt x="477" y="3275"/>
                  </a:cubicBezTo>
                  <a:cubicBezTo>
                    <a:pt x="477" y="3203"/>
                    <a:pt x="418" y="3132"/>
                    <a:pt x="322" y="3108"/>
                  </a:cubicBezTo>
                  <a:lnTo>
                    <a:pt x="322" y="167"/>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935" name="Google Shape;7935;p81"/>
          <p:cNvSpPr/>
          <p:nvPr/>
        </p:nvSpPr>
        <p:spPr>
          <a:xfrm>
            <a:off x="3196834" y="1954214"/>
            <a:ext cx="118537" cy="373518"/>
          </a:xfrm>
          <a:custGeom>
            <a:avLst/>
            <a:gdLst/>
            <a:ahLst/>
            <a:cxnLst/>
            <a:rect l="l" t="t" r="r" b="b"/>
            <a:pathLst>
              <a:path w="3727" h="11744" extrusionOk="0">
                <a:moveTo>
                  <a:pt x="3273" y="1"/>
                </a:moveTo>
                <a:cubicBezTo>
                  <a:pt x="2520" y="1"/>
                  <a:pt x="1832" y="264"/>
                  <a:pt x="1239" y="802"/>
                </a:cubicBezTo>
                <a:cubicBezTo>
                  <a:pt x="762" y="1254"/>
                  <a:pt x="453" y="1790"/>
                  <a:pt x="286" y="2147"/>
                </a:cubicBezTo>
                <a:cubicBezTo>
                  <a:pt x="238" y="2230"/>
                  <a:pt x="286" y="2337"/>
                  <a:pt x="381" y="2385"/>
                </a:cubicBezTo>
                <a:cubicBezTo>
                  <a:pt x="404" y="2398"/>
                  <a:pt x="428" y="2404"/>
                  <a:pt x="452" y="2404"/>
                </a:cubicBezTo>
                <a:cubicBezTo>
                  <a:pt x="518" y="2404"/>
                  <a:pt x="585" y="2360"/>
                  <a:pt x="619" y="2290"/>
                </a:cubicBezTo>
                <a:cubicBezTo>
                  <a:pt x="1148" y="1163"/>
                  <a:pt x="2035" y="349"/>
                  <a:pt x="3314" y="349"/>
                </a:cubicBezTo>
                <a:cubicBezTo>
                  <a:pt x="3333" y="349"/>
                  <a:pt x="3351" y="349"/>
                  <a:pt x="3370" y="349"/>
                </a:cubicBezTo>
                <a:cubicBezTo>
                  <a:pt x="3084" y="694"/>
                  <a:pt x="2858" y="1040"/>
                  <a:pt x="2727" y="1421"/>
                </a:cubicBezTo>
                <a:cubicBezTo>
                  <a:pt x="2489" y="2135"/>
                  <a:pt x="2739" y="2564"/>
                  <a:pt x="2846" y="2814"/>
                </a:cubicBezTo>
                <a:cubicBezTo>
                  <a:pt x="3179" y="3611"/>
                  <a:pt x="2644" y="4540"/>
                  <a:pt x="1786" y="4588"/>
                </a:cubicBezTo>
                <a:cubicBezTo>
                  <a:pt x="1761" y="4588"/>
                  <a:pt x="1725" y="4589"/>
                  <a:pt x="1681" y="4589"/>
                </a:cubicBezTo>
                <a:cubicBezTo>
                  <a:pt x="1560" y="4589"/>
                  <a:pt x="1374" y="4577"/>
                  <a:pt x="1155" y="4481"/>
                </a:cubicBezTo>
                <a:cubicBezTo>
                  <a:pt x="584" y="4231"/>
                  <a:pt x="274" y="3576"/>
                  <a:pt x="393" y="2897"/>
                </a:cubicBezTo>
                <a:cubicBezTo>
                  <a:pt x="405" y="2814"/>
                  <a:pt x="346" y="2718"/>
                  <a:pt x="238" y="2695"/>
                </a:cubicBezTo>
                <a:cubicBezTo>
                  <a:pt x="231" y="2694"/>
                  <a:pt x="224" y="2693"/>
                  <a:pt x="217" y="2693"/>
                </a:cubicBezTo>
                <a:cubicBezTo>
                  <a:pt x="139" y="2693"/>
                  <a:pt x="58" y="2750"/>
                  <a:pt x="36" y="2837"/>
                </a:cubicBezTo>
                <a:cubicBezTo>
                  <a:pt x="24" y="2957"/>
                  <a:pt x="0" y="3064"/>
                  <a:pt x="0" y="3183"/>
                </a:cubicBezTo>
                <a:cubicBezTo>
                  <a:pt x="0" y="3826"/>
                  <a:pt x="298" y="4361"/>
                  <a:pt x="750" y="4659"/>
                </a:cubicBezTo>
                <a:cubicBezTo>
                  <a:pt x="393" y="6921"/>
                  <a:pt x="441" y="9553"/>
                  <a:pt x="1465" y="11612"/>
                </a:cubicBezTo>
                <a:cubicBezTo>
                  <a:pt x="1501" y="11684"/>
                  <a:pt x="1584" y="11743"/>
                  <a:pt x="1667" y="11743"/>
                </a:cubicBezTo>
                <a:cubicBezTo>
                  <a:pt x="1762" y="11743"/>
                  <a:pt x="1834" y="11696"/>
                  <a:pt x="1882" y="11612"/>
                </a:cubicBezTo>
                <a:cubicBezTo>
                  <a:pt x="2143" y="11077"/>
                  <a:pt x="2358" y="10457"/>
                  <a:pt x="2501" y="9803"/>
                </a:cubicBezTo>
                <a:cubicBezTo>
                  <a:pt x="2524" y="9719"/>
                  <a:pt x="2477" y="9612"/>
                  <a:pt x="2370" y="9600"/>
                </a:cubicBezTo>
                <a:cubicBezTo>
                  <a:pt x="2360" y="9599"/>
                  <a:pt x="2349" y="9598"/>
                  <a:pt x="2338" y="9598"/>
                </a:cubicBezTo>
                <a:cubicBezTo>
                  <a:pt x="2262" y="9598"/>
                  <a:pt x="2178" y="9637"/>
                  <a:pt x="2167" y="9731"/>
                </a:cubicBezTo>
                <a:cubicBezTo>
                  <a:pt x="2048" y="10267"/>
                  <a:pt x="1870" y="10779"/>
                  <a:pt x="1667" y="11231"/>
                </a:cubicBezTo>
                <a:cubicBezTo>
                  <a:pt x="1060" y="9862"/>
                  <a:pt x="869" y="8302"/>
                  <a:pt x="893" y="6814"/>
                </a:cubicBezTo>
                <a:lnTo>
                  <a:pt x="1155" y="6814"/>
                </a:lnTo>
                <a:cubicBezTo>
                  <a:pt x="1250" y="6814"/>
                  <a:pt x="1334" y="6743"/>
                  <a:pt x="1334" y="6636"/>
                </a:cubicBezTo>
                <a:cubicBezTo>
                  <a:pt x="1334" y="6552"/>
                  <a:pt x="1250" y="6457"/>
                  <a:pt x="1155" y="6457"/>
                </a:cubicBezTo>
                <a:lnTo>
                  <a:pt x="917" y="6457"/>
                </a:lnTo>
                <a:cubicBezTo>
                  <a:pt x="917" y="6397"/>
                  <a:pt x="929" y="6112"/>
                  <a:pt x="953" y="5838"/>
                </a:cubicBezTo>
                <a:lnTo>
                  <a:pt x="1584" y="5838"/>
                </a:lnTo>
                <a:cubicBezTo>
                  <a:pt x="1691" y="5838"/>
                  <a:pt x="1762" y="5755"/>
                  <a:pt x="1762" y="5659"/>
                </a:cubicBezTo>
                <a:cubicBezTo>
                  <a:pt x="1762" y="5552"/>
                  <a:pt x="1691" y="5481"/>
                  <a:pt x="1584" y="5481"/>
                </a:cubicBezTo>
                <a:lnTo>
                  <a:pt x="989" y="5481"/>
                </a:lnTo>
                <a:cubicBezTo>
                  <a:pt x="1012" y="5243"/>
                  <a:pt x="1048" y="5016"/>
                  <a:pt x="1072" y="4814"/>
                </a:cubicBezTo>
                <a:cubicBezTo>
                  <a:pt x="1250" y="4879"/>
                  <a:pt x="1456" y="4912"/>
                  <a:pt x="1661" y="4912"/>
                </a:cubicBezTo>
                <a:cubicBezTo>
                  <a:pt x="1867" y="4912"/>
                  <a:pt x="2072" y="4879"/>
                  <a:pt x="2251" y="4814"/>
                </a:cubicBezTo>
                <a:cubicBezTo>
                  <a:pt x="2286" y="5016"/>
                  <a:pt x="2310" y="5243"/>
                  <a:pt x="2346" y="5481"/>
                </a:cubicBezTo>
                <a:lnTo>
                  <a:pt x="2286" y="5481"/>
                </a:lnTo>
                <a:cubicBezTo>
                  <a:pt x="2191" y="5481"/>
                  <a:pt x="2108" y="5552"/>
                  <a:pt x="2108" y="5659"/>
                </a:cubicBezTo>
                <a:cubicBezTo>
                  <a:pt x="2108" y="5755"/>
                  <a:pt x="2179" y="5838"/>
                  <a:pt x="2286" y="5838"/>
                </a:cubicBezTo>
                <a:lnTo>
                  <a:pt x="2370" y="5838"/>
                </a:lnTo>
                <a:cubicBezTo>
                  <a:pt x="2382" y="6052"/>
                  <a:pt x="2405" y="6231"/>
                  <a:pt x="2417" y="6457"/>
                </a:cubicBezTo>
                <a:lnTo>
                  <a:pt x="1870" y="6457"/>
                </a:lnTo>
                <a:cubicBezTo>
                  <a:pt x="1774" y="6457"/>
                  <a:pt x="1691" y="6528"/>
                  <a:pt x="1691" y="6636"/>
                </a:cubicBezTo>
                <a:cubicBezTo>
                  <a:pt x="1691" y="6743"/>
                  <a:pt x="1762" y="6814"/>
                  <a:pt x="1870" y="6814"/>
                </a:cubicBezTo>
                <a:lnTo>
                  <a:pt x="2441" y="6814"/>
                </a:lnTo>
                <a:cubicBezTo>
                  <a:pt x="2465" y="7540"/>
                  <a:pt x="2429" y="8314"/>
                  <a:pt x="2310" y="9064"/>
                </a:cubicBezTo>
                <a:cubicBezTo>
                  <a:pt x="2298" y="9160"/>
                  <a:pt x="2358" y="9243"/>
                  <a:pt x="2465" y="9255"/>
                </a:cubicBezTo>
                <a:cubicBezTo>
                  <a:pt x="2476" y="9258"/>
                  <a:pt x="2487" y="9260"/>
                  <a:pt x="2498" y="9260"/>
                </a:cubicBezTo>
                <a:cubicBezTo>
                  <a:pt x="2572" y="9260"/>
                  <a:pt x="2645" y="9195"/>
                  <a:pt x="2655" y="9112"/>
                </a:cubicBezTo>
                <a:cubicBezTo>
                  <a:pt x="2882" y="7671"/>
                  <a:pt x="2834" y="6088"/>
                  <a:pt x="2596" y="4647"/>
                </a:cubicBezTo>
                <a:cubicBezTo>
                  <a:pt x="3191" y="4231"/>
                  <a:pt x="3477" y="3409"/>
                  <a:pt x="3179" y="2659"/>
                </a:cubicBezTo>
                <a:cubicBezTo>
                  <a:pt x="3072" y="2397"/>
                  <a:pt x="2691" y="1849"/>
                  <a:pt x="3417" y="849"/>
                </a:cubicBezTo>
                <a:cubicBezTo>
                  <a:pt x="3667" y="492"/>
                  <a:pt x="3727" y="492"/>
                  <a:pt x="3727" y="325"/>
                </a:cubicBezTo>
                <a:cubicBezTo>
                  <a:pt x="3727" y="147"/>
                  <a:pt x="3596" y="16"/>
                  <a:pt x="3417" y="4"/>
                </a:cubicBezTo>
                <a:cubicBezTo>
                  <a:pt x="3369" y="2"/>
                  <a:pt x="3321" y="1"/>
                  <a:pt x="32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936" name="Google Shape;7936;p81"/>
          <p:cNvGrpSpPr/>
          <p:nvPr/>
        </p:nvGrpSpPr>
        <p:grpSpPr>
          <a:xfrm>
            <a:off x="3485575" y="1999759"/>
            <a:ext cx="373772" cy="284050"/>
            <a:chOff x="3531200" y="1999759"/>
            <a:chExt cx="373772" cy="284050"/>
          </a:xfrm>
        </p:grpSpPr>
        <p:sp>
          <p:nvSpPr>
            <p:cNvPr id="7937" name="Google Shape;7937;p81"/>
            <p:cNvSpPr/>
            <p:nvPr/>
          </p:nvSpPr>
          <p:spPr>
            <a:xfrm>
              <a:off x="3531200" y="1999759"/>
              <a:ext cx="373772" cy="283669"/>
            </a:xfrm>
            <a:custGeom>
              <a:avLst/>
              <a:gdLst/>
              <a:ahLst/>
              <a:cxnLst/>
              <a:rect l="l" t="t" r="r" b="b"/>
              <a:pathLst>
                <a:path w="11752" h="8919" extrusionOk="0">
                  <a:moveTo>
                    <a:pt x="1024" y="1"/>
                  </a:moveTo>
                  <a:cubicBezTo>
                    <a:pt x="465" y="1"/>
                    <a:pt x="1" y="465"/>
                    <a:pt x="1" y="1024"/>
                  </a:cubicBezTo>
                  <a:lnTo>
                    <a:pt x="1" y="7847"/>
                  </a:lnTo>
                  <a:cubicBezTo>
                    <a:pt x="1" y="8418"/>
                    <a:pt x="477" y="8918"/>
                    <a:pt x="1072" y="8918"/>
                  </a:cubicBezTo>
                  <a:lnTo>
                    <a:pt x="4513" y="8918"/>
                  </a:lnTo>
                  <a:cubicBezTo>
                    <a:pt x="4596" y="8918"/>
                    <a:pt x="4692" y="8835"/>
                    <a:pt x="4692" y="8740"/>
                  </a:cubicBezTo>
                  <a:cubicBezTo>
                    <a:pt x="4692" y="8633"/>
                    <a:pt x="4608" y="8561"/>
                    <a:pt x="4513" y="8561"/>
                  </a:cubicBezTo>
                  <a:lnTo>
                    <a:pt x="1072" y="8561"/>
                  </a:lnTo>
                  <a:cubicBezTo>
                    <a:pt x="667" y="8561"/>
                    <a:pt x="358" y="8228"/>
                    <a:pt x="358" y="7847"/>
                  </a:cubicBezTo>
                  <a:lnTo>
                    <a:pt x="358" y="7763"/>
                  </a:lnTo>
                  <a:cubicBezTo>
                    <a:pt x="405" y="7430"/>
                    <a:pt x="679" y="7168"/>
                    <a:pt x="1024" y="7168"/>
                  </a:cubicBezTo>
                  <a:lnTo>
                    <a:pt x="1358" y="7168"/>
                  </a:lnTo>
                  <a:cubicBezTo>
                    <a:pt x="1441" y="7168"/>
                    <a:pt x="1536" y="7097"/>
                    <a:pt x="1536" y="6990"/>
                  </a:cubicBezTo>
                  <a:cubicBezTo>
                    <a:pt x="1536" y="6906"/>
                    <a:pt x="1453" y="6811"/>
                    <a:pt x="1358" y="6811"/>
                  </a:cubicBezTo>
                  <a:cubicBezTo>
                    <a:pt x="1335" y="6814"/>
                    <a:pt x="1308" y="6815"/>
                    <a:pt x="1278" y="6815"/>
                  </a:cubicBezTo>
                  <a:cubicBezTo>
                    <a:pt x="1231" y="6815"/>
                    <a:pt x="1176" y="6813"/>
                    <a:pt x="1114" y="6813"/>
                  </a:cubicBezTo>
                  <a:cubicBezTo>
                    <a:pt x="900" y="6813"/>
                    <a:pt x="612" y="6839"/>
                    <a:pt x="346" y="7073"/>
                  </a:cubicBezTo>
                  <a:cubicBezTo>
                    <a:pt x="358" y="679"/>
                    <a:pt x="322" y="1001"/>
                    <a:pt x="358" y="834"/>
                  </a:cubicBezTo>
                  <a:cubicBezTo>
                    <a:pt x="429" y="536"/>
                    <a:pt x="703" y="322"/>
                    <a:pt x="1013" y="322"/>
                  </a:cubicBezTo>
                  <a:lnTo>
                    <a:pt x="2441" y="322"/>
                  </a:lnTo>
                  <a:lnTo>
                    <a:pt x="2441" y="6811"/>
                  </a:lnTo>
                  <a:lnTo>
                    <a:pt x="2025" y="6811"/>
                  </a:lnTo>
                  <a:cubicBezTo>
                    <a:pt x="1929" y="6811"/>
                    <a:pt x="1846" y="6894"/>
                    <a:pt x="1846" y="6990"/>
                  </a:cubicBezTo>
                  <a:cubicBezTo>
                    <a:pt x="1846" y="7085"/>
                    <a:pt x="1917" y="7168"/>
                    <a:pt x="2025" y="7168"/>
                  </a:cubicBezTo>
                  <a:lnTo>
                    <a:pt x="2608" y="7168"/>
                  </a:lnTo>
                  <a:cubicBezTo>
                    <a:pt x="2644" y="7168"/>
                    <a:pt x="2691" y="7156"/>
                    <a:pt x="2727" y="7132"/>
                  </a:cubicBezTo>
                  <a:cubicBezTo>
                    <a:pt x="2751" y="7097"/>
                    <a:pt x="2763" y="7049"/>
                    <a:pt x="2763" y="7013"/>
                  </a:cubicBezTo>
                  <a:lnTo>
                    <a:pt x="2763" y="1203"/>
                  </a:lnTo>
                  <a:lnTo>
                    <a:pt x="11371" y="1203"/>
                  </a:lnTo>
                  <a:lnTo>
                    <a:pt x="11371" y="2787"/>
                  </a:lnTo>
                  <a:cubicBezTo>
                    <a:pt x="11371" y="2870"/>
                    <a:pt x="11442" y="2965"/>
                    <a:pt x="11550" y="2965"/>
                  </a:cubicBezTo>
                  <a:cubicBezTo>
                    <a:pt x="11633" y="2965"/>
                    <a:pt x="11728" y="2882"/>
                    <a:pt x="11728" y="2787"/>
                  </a:cubicBezTo>
                  <a:lnTo>
                    <a:pt x="11728" y="1036"/>
                  </a:lnTo>
                  <a:cubicBezTo>
                    <a:pt x="11752" y="941"/>
                    <a:pt x="11681" y="858"/>
                    <a:pt x="11597" y="858"/>
                  </a:cubicBezTo>
                  <a:lnTo>
                    <a:pt x="2810" y="858"/>
                  </a:lnTo>
                  <a:lnTo>
                    <a:pt x="2810" y="179"/>
                  </a:lnTo>
                  <a:cubicBezTo>
                    <a:pt x="2810" y="84"/>
                    <a:pt x="2739" y="1"/>
                    <a:pt x="2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8" name="Google Shape;7938;p81"/>
            <p:cNvSpPr/>
            <p:nvPr/>
          </p:nvSpPr>
          <p:spPr>
            <a:xfrm>
              <a:off x="3690638" y="2104652"/>
              <a:ext cx="214334" cy="179158"/>
            </a:xfrm>
            <a:custGeom>
              <a:avLst/>
              <a:gdLst/>
              <a:ahLst/>
              <a:cxnLst/>
              <a:rect l="l" t="t" r="r" b="b"/>
              <a:pathLst>
                <a:path w="6739" h="5633" extrusionOk="0">
                  <a:moveTo>
                    <a:pt x="6584" y="1"/>
                  </a:moveTo>
                  <a:cubicBezTo>
                    <a:pt x="6489" y="1"/>
                    <a:pt x="6406" y="84"/>
                    <a:pt x="6406" y="179"/>
                  </a:cubicBezTo>
                  <a:lnTo>
                    <a:pt x="6406" y="5275"/>
                  </a:lnTo>
                  <a:lnTo>
                    <a:pt x="179" y="5275"/>
                  </a:lnTo>
                  <a:cubicBezTo>
                    <a:pt x="95" y="5275"/>
                    <a:pt x="0" y="5346"/>
                    <a:pt x="0" y="5454"/>
                  </a:cubicBezTo>
                  <a:cubicBezTo>
                    <a:pt x="0" y="5549"/>
                    <a:pt x="72" y="5632"/>
                    <a:pt x="179" y="5632"/>
                  </a:cubicBezTo>
                  <a:lnTo>
                    <a:pt x="6560" y="5632"/>
                  </a:lnTo>
                  <a:cubicBezTo>
                    <a:pt x="6656" y="5632"/>
                    <a:pt x="6739" y="5549"/>
                    <a:pt x="6739" y="5454"/>
                  </a:cubicBezTo>
                  <a:lnTo>
                    <a:pt x="6739" y="179"/>
                  </a:lnTo>
                  <a:cubicBezTo>
                    <a:pt x="6739" y="84"/>
                    <a:pt x="6668" y="1"/>
                    <a:pt x="6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9" name="Google Shape;7939;p81"/>
            <p:cNvSpPr/>
            <p:nvPr/>
          </p:nvSpPr>
          <p:spPr>
            <a:xfrm>
              <a:off x="3631163" y="2148193"/>
              <a:ext cx="259433" cy="84856"/>
            </a:xfrm>
            <a:custGeom>
              <a:avLst/>
              <a:gdLst/>
              <a:ahLst/>
              <a:cxnLst/>
              <a:rect l="l" t="t" r="r" b="b"/>
              <a:pathLst>
                <a:path w="8157" h="2668" extrusionOk="0">
                  <a:moveTo>
                    <a:pt x="179" y="1"/>
                  </a:moveTo>
                  <a:cubicBezTo>
                    <a:pt x="84" y="1"/>
                    <a:pt x="1" y="84"/>
                    <a:pt x="1" y="179"/>
                  </a:cubicBezTo>
                  <a:lnTo>
                    <a:pt x="1" y="2489"/>
                  </a:lnTo>
                  <a:cubicBezTo>
                    <a:pt x="1" y="2584"/>
                    <a:pt x="72" y="2668"/>
                    <a:pt x="179" y="2668"/>
                  </a:cubicBezTo>
                  <a:lnTo>
                    <a:pt x="4954" y="2668"/>
                  </a:lnTo>
                  <a:cubicBezTo>
                    <a:pt x="5037" y="2668"/>
                    <a:pt x="5132" y="2596"/>
                    <a:pt x="5132" y="2489"/>
                  </a:cubicBezTo>
                  <a:cubicBezTo>
                    <a:pt x="5132" y="2382"/>
                    <a:pt x="5061" y="2311"/>
                    <a:pt x="4954" y="2311"/>
                  </a:cubicBezTo>
                  <a:lnTo>
                    <a:pt x="358" y="2311"/>
                  </a:lnTo>
                  <a:lnTo>
                    <a:pt x="358" y="346"/>
                  </a:lnTo>
                  <a:lnTo>
                    <a:pt x="501" y="346"/>
                  </a:lnTo>
                  <a:lnTo>
                    <a:pt x="501" y="1227"/>
                  </a:lnTo>
                  <a:cubicBezTo>
                    <a:pt x="501" y="1310"/>
                    <a:pt x="572" y="1406"/>
                    <a:pt x="679" y="1406"/>
                  </a:cubicBezTo>
                  <a:cubicBezTo>
                    <a:pt x="787" y="1406"/>
                    <a:pt x="858" y="1334"/>
                    <a:pt x="858" y="1227"/>
                  </a:cubicBezTo>
                  <a:lnTo>
                    <a:pt x="858" y="346"/>
                  </a:lnTo>
                  <a:lnTo>
                    <a:pt x="1072" y="346"/>
                  </a:lnTo>
                  <a:lnTo>
                    <a:pt x="1072" y="739"/>
                  </a:lnTo>
                  <a:cubicBezTo>
                    <a:pt x="1072" y="822"/>
                    <a:pt x="1144" y="918"/>
                    <a:pt x="1251" y="918"/>
                  </a:cubicBezTo>
                  <a:cubicBezTo>
                    <a:pt x="1346" y="918"/>
                    <a:pt x="1430" y="834"/>
                    <a:pt x="1430" y="739"/>
                  </a:cubicBezTo>
                  <a:lnTo>
                    <a:pt x="1430" y="346"/>
                  </a:lnTo>
                  <a:lnTo>
                    <a:pt x="1632" y="346"/>
                  </a:lnTo>
                  <a:lnTo>
                    <a:pt x="1632" y="739"/>
                  </a:lnTo>
                  <a:cubicBezTo>
                    <a:pt x="1632" y="822"/>
                    <a:pt x="1703" y="918"/>
                    <a:pt x="1811" y="918"/>
                  </a:cubicBezTo>
                  <a:cubicBezTo>
                    <a:pt x="1918" y="918"/>
                    <a:pt x="1989" y="834"/>
                    <a:pt x="1989" y="739"/>
                  </a:cubicBezTo>
                  <a:lnTo>
                    <a:pt x="1989" y="346"/>
                  </a:lnTo>
                  <a:lnTo>
                    <a:pt x="2203" y="346"/>
                  </a:lnTo>
                  <a:lnTo>
                    <a:pt x="2203" y="739"/>
                  </a:lnTo>
                  <a:cubicBezTo>
                    <a:pt x="2203" y="822"/>
                    <a:pt x="2275" y="918"/>
                    <a:pt x="2382" y="918"/>
                  </a:cubicBezTo>
                  <a:cubicBezTo>
                    <a:pt x="2477" y="918"/>
                    <a:pt x="2561" y="834"/>
                    <a:pt x="2561" y="739"/>
                  </a:cubicBezTo>
                  <a:lnTo>
                    <a:pt x="2561" y="346"/>
                  </a:lnTo>
                  <a:lnTo>
                    <a:pt x="2763" y="346"/>
                  </a:lnTo>
                  <a:lnTo>
                    <a:pt x="2763" y="1227"/>
                  </a:lnTo>
                  <a:cubicBezTo>
                    <a:pt x="2763" y="1310"/>
                    <a:pt x="2834" y="1406"/>
                    <a:pt x="2942" y="1406"/>
                  </a:cubicBezTo>
                  <a:cubicBezTo>
                    <a:pt x="3049" y="1406"/>
                    <a:pt x="3120" y="1334"/>
                    <a:pt x="3120" y="1227"/>
                  </a:cubicBezTo>
                  <a:lnTo>
                    <a:pt x="3120" y="346"/>
                  </a:lnTo>
                  <a:lnTo>
                    <a:pt x="3335" y="346"/>
                  </a:lnTo>
                  <a:lnTo>
                    <a:pt x="3335" y="739"/>
                  </a:lnTo>
                  <a:cubicBezTo>
                    <a:pt x="3335" y="822"/>
                    <a:pt x="3406" y="918"/>
                    <a:pt x="3513" y="918"/>
                  </a:cubicBezTo>
                  <a:cubicBezTo>
                    <a:pt x="3608" y="918"/>
                    <a:pt x="3692" y="834"/>
                    <a:pt x="3692" y="739"/>
                  </a:cubicBezTo>
                  <a:lnTo>
                    <a:pt x="3692" y="346"/>
                  </a:lnTo>
                  <a:lnTo>
                    <a:pt x="3894" y="346"/>
                  </a:lnTo>
                  <a:lnTo>
                    <a:pt x="3894" y="739"/>
                  </a:lnTo>
                  <a:cubicBezTo>
                    <a:pt x="3894" y="822"/>
                    <a:pt x="3966" y="918"/>
                    <a:pt x="4073" y="918"/>
                  </a:cubicBezTo>
                  <a:cubicBezTo>
                    <a:pt x="4168" y="918"/>
                    <a:pt x="4251" y="834"/>
                    <a:pt x="4251" y="739"/>
                  </a:cubicBezTo>
                  <a:lnTo>
                    <a:pt x="4251" y="346"/>
                  </a:lnTo>
                  <a:lnTo>
                    <a:pt x="4466" y="346"/>
                  </a:lnTo>
                  <a:lnTo>
                    <a:pt x="4466" y="739"/>
                  </a:lnTo>
                  <a:cubicBezTo>
                    <a:pt x="4466" y="822"/>
                    <a:pt x="4537" y="918"/>
                    <a:pt x="4644" y="918"/>
                  </a:cubicBezTo>
                  <a:cubicBezTo>
                    <a:pt x="4739" y="918"/>
                    <a:pt x="4823" y="834"/>
                    <a:pt x="4823" y="739"/>
                  </a:cubicBezTo>
                  <a:lnTo>
                    <a:pt x="4823" y="346"/>
                  </a:lnTo>
                  <a:lnTo>
                    <a:pt x="5025" y="346"/>
                  </a:lnTo>
                  <a:lnTo>
                    <a:pt x="5025" y="1227"/>
                  </a:lnTo>
                  <a:cubicBezTo>
                    <a:pt x="5025" y="1310"/>
                    <a:pt x="5097" y="1406"/>
                    <a:pt x="5204" y="1406"/>
                  </a:cubicBezTo>
                  <a:cubicBezTo>
                    <a:pt x="5311" y="1406"/>
                    <a:pt x="5382" y="1334"/>
                    <a:pt x="5382" y="1227"/>
                  </a:cubicBezTo>
                  <a:lnTo>
                    <a:pt x="5382" y="346"/>
                  </a:lnTo>
                  <a:lnTo>
                    <a:pt x="5597" y="346"/>
                  </a:lnTo>
                  <a:lnTo>
                    <a:pt x="5597" y="739"/>
                  </a:lnTo>
                  <a:cubicBezTo>
                    <a:pt x="5597" y="822"/>
                    <a:pt x="5668" y="918"/>
                    <a:pt x="5775" y="918"/>
                  </a:cubicBezTo>
                  <a:cubicBezTo>
                    <a:pt x="5871" y="918"/>
                    <a:pt x="5954" y="834"/>
                    <a:pt x="5954" y="739"/>
                  </a:cubicBezTo>
                  <a:lnTo>
                    <a:pt x="5954" y="346"/>
                  </a:lnTo>
                  <a:lnTo>
                    <a:pt x="6156" y="346"/>
                  </a:lnTo>
                  <a:lnTo>
                    <a:pt x="6156" y="739"/>
                  </a:lnTo>
                  <a:cubicBezTo>
                    <a:pt x="6156" y="822"/>
                    <a:pt x="6228" y="918"/>
                    <a:pt x="6335" y="918"/>
                  </a:cubicBezTo>
                  <a:cubicBezTo>
                    <a:pt x="6442" y="918"/>
                    <a:pt x="6514" y="834"/>
                    <a:pt x="6514" y="739"/>
                  </a:cubicBezTo>
                  <a:lnTo>
                    <a:pt x="6514" y="346"/>
                  </a:lnTo>
                  <a:lnTo>
                    <a:pt x="6728" y="346"/>
                  </a:lnTo>
                  <a:lnTo>
                    <a:pt x="6728" y="739"/>
                  </a:lnTo>
                  <a:cubicBezTo>
                    <a:pt x="6728" y="822"/>
                    <a:pt x="6799" y="918"/>
                    <a:pt x="6906" y="918"/>
                  </a:cubicBezTo>
                  <a:cubicBezTo>
                    <a:pt x="7002" y="918"/>
                    <a:pt x="7085" y="834"/>
                    <a:pt x="7085" y="739"/>
                  </a:cubicBezTo>
                  <a:lnTo>
                    <a:pt x="7085" y="346"/>
                  </a:lnTo>
                  <a:lnTo>
                    <a:pt x="7287" y="346"/>
                  </a:lnTo>
                  <a:lnTo>
                    <a:pt x="7287" y="1227"/>
                  </a:lnTo>
                  <a:cubicBezTo>
                    <a:pt x="7287" y="1310"/>
                    <a:pt x="7359" y="1406"/>
                    <a:pt x="7466" y="1406"/>
                  </a:cubicBezTo>
                  <a:cubicBezTo>
                    <a:pt x="7573" y="1406"/>
                    <a:pt x="7645" y="1334"/>
                    <a:pt x="7645" y="1227"/>
                  </a:cubicBezTo>
                  <a:lnTo>
                    <a:pt x="7645" y="346"/>
                  </a:lnTo>
                  <a:lnTo>
                    <a:pt x="7799" y="346"/>
                  </a:lnTo>
                  <a:lnTo>
                    <a:pt x="7799" y="2311"/>
                  </a:lnTo>
                  <a:lnTo>
                    <a:pt x="5835" y="2311"/>
                  </a:lnTo>
                  <a:cubicBezTo>
                    <a:pt x="5740" y="2311"/>
                    <a:pt x="5656" y="2382"/>
                    <a:pt x="5656" y="2489"/>
                  </a:cubicBezTo>
                  <a:cubicBezTo>
                    <a:pt x="5656" y="2596"/>
                    <a:pt x="5728" y="2668"/>
                    <a:pt x="5835" y="2668"/>
                  </a:cubicBezTo>
                  <a:lnTo>
                    <a:pt x="7978" y="2668"/>
                  </a:lnTo>
                  <a:cubicBezTo>
                    <a:pt x="8061" y="2668"/>
                    <a:pt x="8157" y="2596"/>
                    <a:pt x="8157" y="2489"/>
                  </a:cubicBezTo>
                  <a:lnTo>
                    <a:pt x="8157" y="179"/>
                  </a:lnTo>
                  <a:cubicBezTo>
                    <a:pt x="7954" y="96"/>
                    <a:pt x="7883" y="1"/>
                    <a:pt x="7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0" name="Google Shape;7940;p81"/>
            <p:cNvSpPr/>
            <p:nvPr/>
          </p:nvSpPr>
          <p:spPr>
            <a:xfrm>
              <a:off x="3639496" y="2058089"/>
              <a:ext cx="206414" cy="73120"/>
            </a:xfrm>
            <a:custGeom>
              <a:avLst/>
              <a:gdLst/>
              <a:ahLst/>
              <a:cxnLst/>
              <a:rect l="l" t="t" r="r" b="b"/>
              <a:pathLst>
                <a:path w="6490" h="2299" extrusionOk="0">
                  <a:moveTo>
                    <a:pt x="179" y="0"/>
                  </a:moveTo>
                  <a:cubicBezTo>
                    <a:pt x="84" y="0"/>
                    <a:pt x="1" y="72"/>
                    <a:pt x="1" y="179"/>
                  </a:cubicBezTo>
                  <a:cubicBezTo>
                    <a:pt x="1" y="274"/>
                    <a:pt x="72" y="357"/>
                    <a:pt x="179" y="357"/>
                  </a:cubicBezTo>
                  <a:lnTo>
                    <a:pt x="3013" y="357"/>
                  </a:lnTo>
                  <a:cubicBezTo>
                    <a:pt x="3168" y="357"/>
                    <a:pt x="3311" y="488"/>
                    <a:pt x="3311" y="655"/>
                  </a:cubicBezTo>
                  <a:lnTo>
                    <a:pt x="3311" y="691"/>
                  </a:lnTo>
                  <a:cubicBezTo>
                    <a:pt x="3311" y="857"/>
                    <a:pt x="3168" y="988"/>
                    <a:pt x="3013" y="988"/>
                  </a:cubicBezTo>
                  <a:lnTo>
                    <a:pt x="2799" y="988"/>
                  </a:lnTo>
                  <a:cubicBezTo>
                    <a:pt x="2442" y="988"/>
                    <a:pt x="2144" y="1286"/>
                    <a:pt x="2144" y="1643"/>
                  </a:cubicBezTo>
                  <a:cubicBezTo>
                    <a:pt x="2144" y="2000"/>
                    <a:pt x="2442" y="2298"/>
                    <a:pt x="2799" y="2298"/>
                  </a:cubicBezTo>
                  <a:lnTo>
                    <a:pt x="6311" y="2298"/>
                  </a:lnTo>
                  <a:cubicBezTo>
                    <a:pt x="6406" y="2298"/>
                    <a:pt x="6490" y="2227"/>
                    <a:pt x="6490" y="2119"/>
                  </a:cubicBezTo>
                  <a:cubicBezTo>
                    <a:pt x="6490" y="2024"/>
                    <a:pt x="6418" y="1941"/>
                    <a:pt x="6311" y="1941"/>
                  </a:cubicBezTo>
                  <a:lnTo>
                    <a:pt x="2799" y="1941"/>
                  </a:lnTo>
                  <a:cubicBezTo>
                    <a:pt x="2632" y="1941"/>
                    <a:pt x="2501" y="1810"/>
                    <a:pt x="2501" y="1643"/>
                  </a:cubicBezTo>
                  <a:cubicBezTo>
                    <a:pt x="2501" y="1488"/>
                    <a:pt x="2632" y="1346"/>
                    <a:pt x="2799" y="1346"/>
                  </a:cubicBezTo>
                  <a:lnTo>
                    <a:pt x="3013" y="1346"/>
                  </a:lnTo>
                  <a:cubicBezTo>
                    <a:pt x="3358" y="1346"/>
                    <a:pt x="3656" y="1048"/>
                    <a:pt x="3656" y="691"/>
                  </a:cubicBezTo>
                  <a:lnTo>
                    <a:pt x="3656" y="655"/>
                  </a:lnTo>
                  <a:cubicBezTo>
                    <a:pt x="3656" y="298"/>
                    <a:pt x="3358" y="0"/>
                    <a:pt x="30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41" name="Google Shape;7941;p81"/>
          <p:cNvGrpSpPr/>
          <p:nvPr/>
        </p:nvGrpSpPr>
        <p:grpSpPr>
          <a:xfrm>
            <a:off x="2667058" y="1500293"/>
            <a:ext cx="330231" cy="359015"/>
            <a:chOff x="2667058" y="1500293"/>
            <a:chExt cx="330231" cy="359015"/>
          </a:xfrm>
        </p:grpSpPr>
        <p:sp>
          <p:nvSpPr>
            <p:cNvPr id="7942" name="Google Shape;7942;p81"/>
            <p:cNvSpPr/>
            <p:nvPr/>
          </p:nvSpPr>
          <p:spPr>
            <a:xfrm>
              <a:off x="2944239" y="1581714"/>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3" name="Google Shape;7943;p81"/>
            <p:cNvSpPr/>
            <p:nvPr/>
          </p:nvSpPr>
          <p:spPr>
            <a:xfrm>
              <a:off x="2667058" y="1500293"/>
              <a:ext cx="330231" cy="359015"/>
            </a:xfrm>
            <a:custGeom>
              <a:avLst/>
              <a:gdLst/>
              <a:ahLst/>
              <a:cxnLst/>
              <a:rect l="l" t="t" r="r" b="b"/>
              <a:pathLst>
                <a:path w="10383" h="11288" extrusionOk="0">
                  <a:moveTo>
                    <a:pt x="1036" y="322"/>
                  </a:moveTo>
                  <a:lnTo>
                    <a:pt x="1036" y="1048"/>
                  </a:lnTo>
                  <a:lnTo>
                    <a:pt x="322" y="1048"/>
                  </a:lnTo>
                  <a:lnTo>
                    <a:pt x="322" y="322"/>
                  </a:lnTo>
                  <a:close/>
                  <a:moveTo>
                    <a:pt x="5561" y="334"/>
                  </a:moveTo>
                  <a:lnTo>
                    <a:pt x="5561" y="1048"/>
                  </a:lnTo>
                  <a:lnTo>
                    <a:pt x="4846" y="1048"/>
                  </a:lnTo>
                  <a:lnTo>
                    <a:pt x="4846" y="334"/>
                  </a:lnTo>
                  <a:close/>
                  <a:moveTo>
                    <a:pt x="10049" y="334"/>
                  </a:moveTo>
                  <a:lnTo>
                    <a:pt x="10049" y="1048"/>
                  </a:lnTo>
                  <a:lnTo>
                    <a:pt x="9335" y="1048"/>
                  </a:lnTo>
                  <a:lnTo>
                    <a:pt x="9335" y="334"/>
                  </a:lnTo>
                  <a:close/>
                  <a:moveTo>
                    <a:pt x="8799" y="1905"/>
                  </a:moveTo>
                  <a:lnTo>
                    <a:pt x="8799" y="1905"/>
                  </a:lnTo>
                  <a:cubicBezTo>
                    <a:pt x="8740" y="2381"/>
                    <a:pt x="8728" y="2536"/>
                    <a:pt x="8728" y="2560"/>
                  </a:cubicBezTo>
                  <a:lnTo>
                    <a:pt x="8549" y="2381"/>
                  </a:lnTo>
                  <a:lnTo>
                    <a:pt x="8311" y="2143"/>
                  </a:lnTo>
                  <a:lnTo>
                    <a:pt x="8132" y="1965"/>
                  </a:lnTo>
                  <a:lnTo>
                    <a:pt x="8132" y="1965"/>
                  </a:lnTo>
                  <a:cubicBezTo>
                    <a:pt x="8140" y="1967"/>
                    <a:pt x="8153" y="1969"/>
                    <a:pt x="8173" y="1969"/>
                  </a:cubicBezTo>
                  <a:cubicBezTo>
                    <a:pt x="8242" y="1969"/>
                    <a:pt x="8402" y="1951"/>
                    <a:pt x="8799" y="1905"/>
                  </a:cubicBezTo>
                  <a:close/>
                  <a:moveTo>
                    <a:pt x="7061" y="3048"/>
                  </a:moveTo>
                  <a:lnTo>
                    <a:pt x="7656" y="3644"/>
                  </a:lnTo>
                  <a:cubicBezTo>
                    <a:pt x="7156" y="3703"/>
                    <a:pt x="7347" y="3679"/>
                    <a:pt x="6989" y="3727"/>
                  </a:cubicBezTo>
                  <a:cubicBezTo>
                    <a:pt x="6989" y="3727"/>
                    <a:pt x="7001" y="3644"/>
                    <a:pt x="7061" y="3048"/>
                  </a:cubicBezTo>
                  <a:close/>
                  <a:moveTo>
                    <a:pt x="1036" y="5299"/>
                  </a:moveTo>
                  <a:lnTo>
                    <a:pt x="1036" y="6013"/>
                  </a:lnTo>
                  <a:lnTo>
                    <a:pt x="322" y="6013"/>
                  </a:lnTo>
                  <a:lnTo>
                    <a:pt x="322" y="5299"/>
                  </a:lnTo>
                  <a:close/>
                  <a:moveTo>
                    <a:pt x="10049" y="5299"/>
                  </a:moveTo>
                  <a:lnTo>
                    <a:pt x="10049" y="6013"/>
                  </a:lnTo>
                  <a:lnTo>
                    <a:pt x="9335" y="6013"/>
                  </a:lnTo>
                  <a:lnTo>
                    <a:pt x="9335" y="5299"/>
                  </a:lnTo>
                  <a:close/>
                  <a:moveTo>
                    <a:pt x="6728" y="3227"/>
                  </a:moveTo>
                  <a:lnTo>
                    <a:pt x="6656" y="3894"/>
                  </a:lnTo>
                  <a:cubicBezTo>
                    <a:pt x="6644" y="4001"/>
                    <a:pt x="6751" y="4096"/>
                    <a:pt x="6847" y="4096"/>
                  </a:cubicBezTo>
                  <a:lnTo>
                    <a:pt x="7418" y="4036"/>
                  </a:lnTo>
                  <a:lnTo>
                    <a:pt x="7418" y="10418"/>
                  </a:lnTo>
                  <a:lnTo>
                    <a:pt x="5906" y="10418"/>
                  </a:lnTo>
                  <a:lnTo>
                    <a:pt x="5906" y="10061"/>
                  </a:lnTo>
                  <a:cubicBezTo>
                    <a:pt x="5906" y="9978"/>
                    <a:pt x="5823" y="9894"/>
                    <a:pt x="5739" y="9894"/>
                  </a:cubicBezTo>
                  <a:lnTo>
                    <a:pt x="4680" y="9894"/>
                  </a:lnTo>
                  <a:cubicBezTo>
                    <a:pt x="4596" y="9894"/>
                    <a:pt x="4513" y="9978"/>
                    <a:pt x="4513" y="10061"/>
                  </a:cubicBezTo>
                  <a:lnTo>
                    <a:pt x="4513" y="10418"/>
                  </a:lnTo>
                  <a:lnTo>
                    <a:pt x="1394" y="10418"/>
                  </a:lnTo>
                  <a:lnTo>
                    <a:pt x="1394" y="10061"/>
                  </a:lnTo>
                  <a:cubicBezTo>
                    <a:pt x="1394" y="9978"/>
                    <a:pt x="1322" y="9894"/>
                    <a:pt x="1227" y="9894"/>
                  </a:cubicBezTo>
                  <a:lnTo>
                    <a:pt x="870" y="9894"/>
                  </a:lnTo>
                  <a:lnTo>
                    <a:pt x="870" y="6346"/>
                  </a:lnTo>
                  <a:lnTo>
                    <a:pt x="1227" y="6346"/>
                  </a:lnTo>
                  <a:cubicBezTo>
                    <a:pt x="1322" y="6346"/>
                    <a:pt x="1394" y="6263"/>
                    <a:pt x="1394" y="6180"/>
                  </a:cubicBezTo>
                  <a:lnTo>
                    <a:pt x="1394" y="5120"/>
                  </a:lnTo>
                  <a:cubicBezTo>
                    <a:pt x="1394" y="5025"/>
                    <a:pt x="1322" y="4953"/>
                    <a:pt x="1227" y="4953"/>
                  </a:cubicBezTo>
                  <a:lnTo>
                    <a:pt x="870" y="4953"/>
                  </a:lnTo>
                  <a:lnTo>
                    <a:pt x="870" y="3227"/>
                  </a:lnTo>
                  <a:close/>
                  <a:moveTo>
                    <a:pt x="9002" y="834"/>
                  </a:moveTo>
                  <a:lnTo>
                    <a:pt x="9002" y="1191"/>
                  </a:lnTo>
                  <a:cubicBezTo>
                    <a:pt x="9002" y="1274"/>
                    <a:pt x="9073" y="1358"/>
                    <a:pt x="9156" y="1358"/>
                  </a:cubicBezTo>
                  <a:lnTo>
                    <a:pt x="9514" y="1358"/>
                  </a:lnTo>
                  <a:lnTo>
                    <a:pt x="9514" y="4929"/>
                  </a:lnTo>
                  <a:lnTo>
                    <a:pt x="9156" y="4929"/>
                  </a:lnTo>
                  <a:cubicBezTo>
                    <a:pt x="9073" y="4929"/>
                    <a:pt x="9002" y="5001"/>
                    <a:pt x="9002" y="5084"/>
                  </a:cubicBezTo>
                  <a:lnTo>
                    <a:pt x="9002" y="6144"/>
                  </a:lnTo>
                  <a:cubicBezTo>
                    <a:pt x="9002" y="6239"/>
                    <a:pt x="9073" y="6311"/>
                    <a:pt x="9156" y="6311"/>
                  </a:cubicBezTo>
                  <a:lnTo>
                    <a:pt x="9514" y="6311"/>
                  </a:lnTo>
                  <a:lnTo>
                    <a:pt x="9514" y="9870"/>
                  </a:lnTo>
                  <a:lnTo>
                    <a:pt x="9156" y="9870"/>
                  </a:lnTo>
                  <a:cubicBezTo>
                    <a:pt x="9073" y="9894"/>
                    <a:pt x="9002" y="9978"/>
                    <a:pt x="9002" y="10061"/>
                  </a:cubicBezTo>
                  <a:lnTo>
                    <a:pt x="9002" y="10418"/>
                  </a:lnTo>
                  <a:lnTo>
                    <a:pt x="7716" y="10418"/>
                  </a:lnTo>
                  <a:lnTo>
                    <a:pt x="7716" y="3977"/>
                  </a:lnTo>
                  <a:lnTo>
                    <a:pt x="8049" y="3929"/>
                  </a:lnTo>
                  <a:cubicBezTo>
                    <a:pt x="8180" y="3917"/>
                    <a:pt x="8240" y="3739"/>
                    <a:pt x="8144" y="3644"/>
                  </a:cubicBezTo>
                  <a:lnTo>
                    <a:pt x="7728" y="3227"/>
                  </a:lnTo>
                  <a:lnTo>
                    <a:pt x="8323" y="2632"/>
                  </a:lnTo>
                  <a:cubicBezTo>
                    <a:pt x="8728" y="3024"/>
                    <a:pt x="8740" y="3096"/>
                    <a:pt x="8859" y="3096"/>
                  </a:cubicBezTo>
                  <a:cubicBezTo>
                    <a:pt x="8954" y="3096"/>
                    <a:pt x="9025" y="3036"/>
                    <a:pt x="9025" y="2953"/>
                  </a:cubicBezTo>
                  <a:lnTo>
                    <a:pt x="9025" y="2929"/>
                  </a:lnTo>
                  <a:cubicBezTo>
                    <a:pt x="9025" y="2882"/>
                    <a:pt x="9061" y="2667"/>
                    <a:pt x="9180" y="1715"/>
                  </a:cubicBezTo>
                  <a:cubicBezTo>
                    <a:pt x="9192" y="1608"/>
                    <a:pt x="9097" y="1512"/>
                    <a:pt x="8978" y="1512"/>
                  </a:cubicBezTo>
                  <a:lnTo>
                    <a:pt x="7763" y="1667"/>
                  </a:lnTo>
                  <a:cubicBezTo>
                    <a:pt x="7632" y="1679"/>
                    <a:pt x="7573" y="1858"/>
                    <a:pt x="7656" y="1953"/>
                  </a:cubicBezTo>
                  <a:lnTo>
                    <a:pt x="8085" y="2381"/>
                  </a:lnTo>
                  <a:lnTo>
                    <a:pt x="7513" y="2965"/>
                  </a:lnTo>
                  <a:lnTo>
                    <a:pt x="7406" y="2858"/>
                  </a:lnTo>
                  <a:lnTo>
                    <a:pt x="7073" y="2524"/>
                  </a:lnTo>
                  <a:cubicBezTo>
                    <a:pt x="7041" y="2493"/>
                    <a:pt x="7001" y="2478"/>
                    <a:pt x="6962" y="2478"/>
                  </a:cubicBezTo>
                  <a:cubicBezTo>
                    <a:pt x="6884" y="2478"/>
                    <a:pt x="6807" y="2536"/>
                    <a:pt x="6799" y="2632"/>
                  </a:cubicBezTo>
                  <a:lnTo>
                    <a:pt x="6763" y="2858"/>
                  </a:lnTo>
                  <a:lnTo>
                    <a:pt x="870" y="2858"/>
                  </a:lnTo>
                  <a:lnTo>
                    <a:pt x="870" y="1358"/>
                  </a:lnTo>
                  <a:lnTo>
                    <a:pt x="1227" y="1358"/>
                  </a:lnTo>
                  <a:cubicBezTo>
                    <a:pt x="1322" y="1358"/>
                    <a:pt x="1394" y="1274"/>
                    <a:pt x="1394" y="1191"/>
                  </a:cubicBezTo>
                  <a:lnTo>
                    <a:pt x="1394" y="834"/>
                  </a:lnTo>
                  <a:lnTo>
                    <a:pt x="4513" y="834"/>
                  </a:lnTo>
                  <a:lnTo>
                    <a:pt x="4513" y="1191"/>
                  </a:lnTo>
                  <a:cubicBezTo>
                    <a:pt x="4513" y="1274"/>
                    <a:pt x="4596" y="1358"/>
                    <a:pt x="4680" y="1358"/>
                  </a:cubicBezTo>
                  <a:lnTo>
                    <a:pt x="5739" y="1358"/>
                  </a:lnTo>
                  <a:cubicBezTo>
                    <a:pt x="5823" y="1358"/>
                    <a:pt x="5906" y="1274"/>
                    <a:pt x="5906" y="1191"/>
                  </a:cubicBezTo>
                  <a:lnTo>
                    <a:pt x="5906" y="834"/>
                  </a:lnTo>
                  <a:close/>
                  <a:moveTo>
                    <a:pt x="1036" y="10228"/>
                  </a:moveTo>
                  <a:lnTo>
                    <a:pt x="1036" y="10942"/>
                  </a:lnTo>
                  <a:lnTo>
                    <a:pt x="322" y="10942"/>
                  </a:lnTo>
                  <a:lnTo>
                    <a:pt x="322" y="10228"/>
                  </a:lnTo>
                  <a:close/>
                  <a:moveTo>
                    <a:pt x="5561" y="10228"/>
                  </a:moveTo>
                  <a:lnTo>
                    <a:pt x="5561" y="10942"/>
                  </a:lnTo>
                  <a:lnTo>
                    <a:pt x="4846" y="10942"/>
                  </a:lnTo>
                  <a:lnTo>
                    <a:pt x="4846" y="10228"/>
                  </a:lnTo>
                  <a:close/>
                  <a:moveTo>
                    <a:pt x="10049" y="10228"/>
                  </a:moveTo>
                  <a:lnTo>
                    <a:pt x="10049" y="10942"/>
                  </a:lnTo>
                  <a:lnTo>
                    <a:pt x="9335" y="10942"/>
                  </a:lnTo>
                  <a:lnTo>
                    <a:pt x="9335" y="10228"/>
                  </a:lnTo>
                  <a:close/>
                  <a:moveTo>
                    <a:pt x="167" y="0"/>
                  </a:moveTo>
                  <a:cubicBezTo>
                    <a:pt x="84" y="0"/>
                    <a:pt x="0" y="72"/>
                    <a:pt x="0" y="167"/>
                  </a:cubicBezTo>
                  <a:lnTo>
                    <a:pt x="0" y="1215"/>
                  </a:lnTo>
                  <a:cubicBezTo>
                    <a:pt x="0" y="1310"/>
                    <a:pt x="84" y="1381"/>
                    <a:pt x="167" y="1381"/>
                  </a:cubicBezTo>
                  <a:lnTo>
                    <a:pt x="524" y="1381"/>
                  </a:lnTo>
                  <a:lnTo>
                    <a:pt x="524" y="4953"/>
                  </a:lnTo>
                  <a:lnTo>
                    <a:pt x="167" y="4953"/>
                  </a:lnTo>
                  <a:cubicBezTo>
                    <a:pt x="84" y="4953"/>
                    <a:pt x="0" y="5025"/>
                    <a:pt x="0" y="5120"/>
                  </a:cubicBezTo>
                  <a:lnTo>
                    <a:pt x="0" y="6180"/>
                  </a:lnTo>
                  <a:cubicBezTo>
                    <a:pt x="0" y="6263"/>
                    <a:pt x="84" y="6346"/>
                    <a:pt x="167" y="6346"/>
                  </a:cubicBezTo>
                  <a:lnTo>
                    <a:pt x="524" y="6346"/>
                  </a:lnTo>
                  <a:lnTo>
                    <a:pt x="524" y="9894"/>
                  </a:lnTo>
                  <a:lnTo>
                    <a:pt x="167" y="9894"/>
                  </a:lnTo>
                  <a:cubicBezTo>
                    <a:pt x="84" y="9894"/>
                    <a:pt x="0" y="9978"/>
                    <a:pt x="0" y="10061"/>
                  </a:cubicBezTo>
                  <a:lnTo>
                    <a:pt x="0" y="11121"/>
                  </a:lnTo>
                  <a:cubicBezTo>
                    <a:pt x="0" y="11204"/>
                    <a:pt x="84" y="11287"/>
                    <a:pt x="167" y="11287"/>
                  </a:cubicBezTo>
                  <a:lnTo>
                    <a:pt x="1227" y="11287"/>
                  </a:lnTo>
                  <a:cubicBezTo>
                    <a:pt x="1322" y="11287"/>
                    <a:pt x="1394" y="11204"/>
                    <a:pt x="1394" y="11121"/>
                  </a:cubicBezTo>
                  <a:lnTo>
                    <a:pt x="1394" y="10763"/>
                  </a:lnTo>
                  <a:lnTo>
                    <a:pt x="4513" y="10763"/>
                  </a:lnTo>
                  <a:lnTo>
                    <a:pt x="4513" y="11121"/>
                  </a:lnTo>
                  <a:cubicBezTo>
                    <a:pt x="4513" y="11204"/>
                    <a:pt x="4596" y="11287"/>
                    <a:pt x="4680" y="11287"/>
                  </a:cubicBezTo>
                  <a:lnTo>
                    <a:pt x="5739" y="11287"/>
                  </a:lnTo>
                  <a:cubicBezTo>
                    <a:pt x="5823" y="11287"/>
                    <a:pt x="5906" y="11204"/>
                    <a:pt x="5906" y="11121"/>
                  </a:cubicBezTo>
                  <a:lnTo>
                    <a:pt x="5906" y="10763"/>
                  </a:lnTo>
                  <a:lnTo>
                    <a:pt x="9002" y="10763"/>
                  </a:lnTo>
                  <a:lnTo>
                    <a:pt x="9002" y="11121"/>
                  </a:lnTo>
                  <a:cubicBezTo>
                    <a:pt x="9002" y="11204"/>
                    <a:pt x="9073" y="11287"/>
                    <a:pt x="9156" y="11287"/>
                  </a:cubicBezTo>
                  <a:lnTo>
                    <a:pt x="10216" y="11287"/>
                  </a:lnTo>
                  <a:cubicBezTo>
                    <a:pt x="10311" y="11287"/>
                    <a:pt x="10383" y="11204"/>
                    <a:pt x="10383" y="11121"/>
                  </a:cubicBezTo>
                  <a:lnTo>
                    <a:pt x="10383" y="10061"/>
                  </a:lnTo>
                  <a:cubicBezTo>
                    <a:pt x="10383" y="9978"/>
                    <a:pt x="10311" y="9894"/>
                    <a:pt x="10216" y="9894"/>
                  </a:cubicBezTo>
                  <a:lnTo>
                    <a:pt x="9859" y="9894"/>
                  </a:lnTo>
                  <a:lnTo>
                    <a:pt x="9859" y="6346"/>
                  </a:lnTo>
                  <a:lnTo>
                    <a:pt x="10216" y="6346"/>
                  </a:lnTo>
                  <a:cubicBezTo>
                    <a:pt x="10311" y="6346"/>
                    <a:pt x="10383" y="6263"/>
                    <a:pt x="10383" y="6180"/>
                  </a:cubicBezTo>
                  <a:lnTo>
                    <a:pt x="10383" y="5120"/>
                  </a:lnTo>
                  <a:cubicBezTo>
                    <a:pt x="10383" y="5025"/>
                    <a:pt x="10311" y="4953"/>
                    <a:pt x="10216" y="4953"/>
                  </a:cubicBezTo>
                  <a:lnTo>
                    <a:pt x="9859" y="4953"/>
                  </a:lnTo>
                  <a:lnTo>
                    <a:pt x="9859" y="1381"/>
                  </a:lnTo>
                  <a:lnTo>
                    <a:pt x="10216" y="1381"/>
                  </a:lnTo>
                  <a:cubicBezTo>
                    <a:pt x="10311" y="1381"/>
                    <a:pt x="10383" y="1310"/>
                    <a:pt x="10383" y="1215"/>
                  </a:cubicBezTo>
                  <a:lnTo>
                    <a:pt x="10383" y="167"/>
                  </a:lnTo>
                  <a:cubicBezTo>
                    <a:pt x="10383" y="72"/>
                    <a:pt x="10311" y="0"/>
                    <a:pt x="10216" y="0"/>
                  </a:cubicBezTo>
                  <a:lnTo>
                    <a:pt x="9156" y="0"/>
                  </a:lnTo>
                  <a:cubicBezTo>
                    <a:pt x="9073" y="0"/>
                    <a:pt x="9002" y="72"/>
                    <a:pt x="9002" y="167"/>
                  </a:cubicBezTo>
                  <a:lnTo>
                    <a:pt x="9002" y="524"/>
                  </a:lnTo>
                  <a:lnTo>
                    <a:pt x="5882" y="524"/>
                  </a:lnTo>
                  <a:lnTo>
                    <a:pt x="5882" y="167"/>
                  </a:lnTo>
                  <a:cubicBezTo>
                    <a:pt x="5882" y="72"/>
                    <a:pt x="5811" y="0"/>
                    <a:pt x="5727" y="0"/>
                  </a:cubicBezTo>
                  <a:lnTo>
                    <a:pt x="4680" y="0"/>
                  </a:lnTo>
                  <a:cubicBezTo>
                    <a:pt x="4596" y="0"/>
                    <a:pt x="4513" y="72"/>
                    <a:pt x="4513" y="167"/>
                  </a:cubicBezTo>
                  <a:lnTo>
                    <a:pt x="4513" y="524"/>
                  </a:lnTo>
                  <a:lnTo>
                    <a:pt x="1394" y="524"/>
                  </a:lnTo>
                  <a:lnTo>
                    <a:pt x="1394" y="167"/>
                  </a:lnTo>
                  <a:cubicBezTo>
                    <a:pt x="1394" y="72"/>
                    <a:pt x="1322" y="0"/>
                    <a:pt x="1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4" name="Google Shape;7944;p81"/>
            <p:cNvSpPr/>
            <p:nvPr/>
          </p:nvSpPr>
          <p:spPr>
            <a:xfrm>
              <a:off x="2925696" y="1563140"/>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5" name="Google Shape;7945;p81"/>
            <p:cNvSpPr/>
            <p:nvPr/>
          </p:nvSpPr>
          <p:spPr>
            <a:xfrm>
              <a:off x="2953717" y="1594563"/>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6" name="Google Shape;7946;p81"/>
            <p:cNvSpPr/>
            <p:nvPr/>
          </p:nvSpPr>
          <p:spPr>
            <a:xfrm>
              <a:off x="2953717" y="1594182"/>
              <a:ext cx="32" cy="413"/>
            </a:xfrm>
            <a:custGeom>
              <a:avLst/>
              <a:gdLst/>
              <a:ahLst/>
              <a:cxnLst/>
              <a:rect l="l" t="t" r="r" b="b"/>
              <a:pathLst>
                <a:path w="1" h="13" extrusionOk="0">
                  <a:moveTo>
                    <a:pt x="1" y="1"/>
                  </a:moveTo>
                  <a:cubicBezTo>
                    <a:pt x="1" y="1"/>
                    <a:pt x="1" y="13"/>
                    <a:pt x="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7" name="Google Shape;7947;p81"/>
            <p:cNvSpPr/>
            <p:nvPr/>
          </p:nvSpPr>
          <p:spPr>
            <a:xfrm>
              <a:off x="2925696" y="1563140"/>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8" name="Google Shape;7948;p81"/>
            <p:cNvSpPr/>
            <p:nvPr/>
          </p:nvSpPr>
          <p:spPr>
            <a:xfrm>
              <a:off x="2925696" y="1563140"/>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9" name="Google Shape;7949;p81"/>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0" name="Google Shape;7950;p81"/>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1" name="Google Shape;7951;p81"/>
            <p:cNvSpPr/>
            <p:nvPr/>
          </p:nvSpPr>
          <p:spPr>
            <a:xfrm>
              <a:off x="2923788" y="1576403"/>
              <a:ext cx="32" cy="32"/>
            </a:xfrm>
            <a:custGeom>
              <a:avLst/>
              <a:gdLst/>
              <a:ahLst/>
              <a:cxnLst/>
              <a:rect l="l" t="t" r="r" b="b"/>
              <a:pathLst>
                <a:path w="1" h="1" extrusionOk="0">
                  <a:moveTo>
                    <a:pt x="1"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2" name="Google Shape;7952;p81"/>
            <p:cNvSpPr/>
            <p:nvPr/>
          </p:nvSpPr>
          <p:spPr>
            <a:xfrm>
              <a:off x="2953717" y="1594182"/>
              <a:ext cx="32" cy="32"/>
            </a:xfrm>
            <a:custGeom>
              <a:avLst/>
              <a:gdLst/>
              <a:ahLst/>
              <a:cxnLst/>
              <a:rect l="l" t="t" r="r" b="b"/>
              <a:pathLst>
                <a:path w="1" h="1" extrusionOk="0">
                  <a:moveTo>
                    <a:pt x="1" y="1"/>
                  </a:moveTo>
                  <a:lnTo>
                    <a:pt x="1" y="1"/>
                  </a:ln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3" name="Google Shape;7953;p81"/>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4" name="Google Shape;7954;p81"/>
            <p:cNvSpPr/>
            <p:nvPr/>
          </p:nvSpPr>
          <p:spPr>
            <a:xfrm>
              <a:off x="2953717" y="1594182"/>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5" name="Google Shape;7955;p81"/>
            <p:cNvSpPr/>
            <p:nvPr/>
          </p:nvSpPr>
          <p:spPr>
            <a:xfrm>
              <a:off x="2923438" y="1576784"/>
              <a:ext cx="0" cy="32"/>
            </a:xfrm>
            <a:custGeom>
              <a:avLst/>
              <a:gdLst/>
              <a:ahLst/>
              <a:cxnLst/>
              <a:rect l="l" t="t" r="r" b="b"/>
              <a:pathLst>
                <a:path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6" name="Google Shape;7956;p81"/>
            <p:cNvSpPr/>
            <p:nvPr/>
          </p:nvSpPr>
          <p:spPr>
            <a:xfrm>
              <a:off x="2792783" y="1631298"/>
              <a:ext cx="87877" cy="101140"/>
            </a:xfrm>
            <a:custGeom>
              <a:avLst/>
              <a:gdLst/>
              <a:ahLst/>
              <a:cxnLst/>
              <a:rect l="l" t="t" r="r" b="b"/>
              <a:pathLst>
                <a:path w="2763" h="3180" extrusionOk="0">
                  <a:moveTo>
                    <a:pt x="167" y="1"/>
                  </a:moveTo>
                  <a:cubicBezTo>
                    <a:pt x="72" y="1"/>
                    <a:pt x="0" y="72"/>
                    <a:pt x="0" y="167"/>
                  </a:cubicBezTo>
                  <a:cubicBezTo>
                    <a:pt x="0" y="263"/>
                    <a:pt x="72" y="334"/>
                    <a:pt x="167" y="334"/>
                  </a:cubicBezTo>
                  <a:lnTo>
                    <a:pt x="2167" y="334"/>
                  </a:lnTo>
                  <a:cubicBezTo>
                    <a:pt x="2310" y="334"/>
                    <a:pt x="2429" y="453"/>
                    <a:pt x="2429" y="584"/>
                  </a:cubicBezTo>
                  <a:lnTo>
                    <a:pt x="2429" y="3013"/>
                  </a:lnTo>
                  <a:cubicBezTo>
                    <a:pt x="2429" y="3096"/>
                    <a:pt x="2501" y="3180"/>
                    <a:pt x="2584" y="3180"/>
                  </a:cubicBezTo>
                  <a:cubicBezTo>
                    <a:pt x="2679" y="3180"/>
                    <a:pt x="2751" y="3096"/>
                    <a:pt x="2751" y="3013"/>
                  </a:cubicBezTo>
                  <a:lnTo>
                    <a:pt x="2751" y="584"/>
                  </a:lnTo>
                  <a:cubicBezTo>
                    <a:pt x="2763" y="275"/>
                    <a:pt x="2501" y="1"/>
                    <a:pt x="2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7" name="Google Shape;7957;p81"/>
            <p:cNvSpPr/>
            <p:nvPr/>
          </p:nvSpPr>
          <p:spPr>
            <a:xfrm>
              <a:off x="2715147" y="1631298"/>
              <a:ext cx="66695" cy="122735"/>
            </a:xfrm>
            <a:custGeom>
              <a:avLst/>
              <a:gdLst/>
              <a:ahLst/>
              <a:cxnLst/>
              <a:rect l="l" t="t" r="r" b="b"/>
              <a:pathLst>
                <a:path w="2097" h="3859" extrusionOk="0">
                  <a:moveTo>
                    <a:pt x="596" y="1"/>
                  </a:moveTo>
                  <a:cubicBezTo>
                    <a:pt x="263" y="1"/>
                    <a:pt x="1" y="275"/>
                    <a:pt x="1" y="596"/>
                  </a:cubicBezTo>
                  <a:lnTo>
                    <a:pt x="1" y="3692"/>
                  </a:lnTo>
                  <a:cubicBezTo>
                    <a:pt x="1" y="3787"/>
                    <a:pt x="72" y="3858"/>
                    <a:pt x="167" y="3858"/>
                  </a:cubicBezTo>
                  <a:cubicBezTo>
                    <a:pt x="251" y="3858"/>
                    <a:pt x="322" y="3787"/>
                    <a:pt x="322" y="3692"/>
                  </a:cubicBezTo>
                  <a:lnTo>
                    <a:pt x="322" y="596"/>
                  </a:lnTo>
                  <a:cubicBezTo>
                    <a:pt x="322" y="453"/>
                    <a:pt x="441" y="346"/>
                    <a:pt x="584" y="346"/>
                  </a:cubicBezTo>
                  <a:lnTo>
                    <a:pt x="1917" y="346"/>
                  </a:lnTo>
                  <a:cubicBezTo>
                    <a:pt x="2013" y="346"/>
                    <a:pt x="2084" y="275"/>
                    <a:pt x="2084" y="179"/>
                  </a:cubicBezTo>
                  <a:cubicBezTo>
                    <a:pt x="2096" y="72"/>
                    <a:pt x="2025" y="1"/>
                    <a:pt x="1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8" name="Google Shape;7958;p81"/>
            <p:cNvSpPr/>
            <p:nvPr/>
          </p:nvSpPr>
          <p:spPr>
            <a:xfrm>
              <a:off x="2715911" y="1707789"/>
              <a:ext cx="166277" cy="93570"/>
            </a:xfrm>
            <a:custGeom>
              <a:avLst/>
              <a:gdLst/>
              <a:ahLst/>
              <a:cxnLst/>
              <a:rect l="l" t="t" r="r" b="b"/>
              <a:pathLst>
                <a:path w="5228" h="2942" extrusionOk="0">
                  <a:moveTo>
                    <a:pt x="2001" y="358"/>
                  </a:moveTo>
                  <a:cubicBezTo>
                    <a:pt x="2132" y="358"/>
                    <a:pt x="2239" y="429"/>
                    <a:pt x="2298" y="537"/>
                  </a:cubicBezTo>
                  <a:lnTo>
                    <a:pt x="2596" y="1132"/>
                  </a:lnTo>
                  <a:cubicBezTo>
                    <a:pt x="2429" y="1287"/>
                    <a:pt x="2215" y="1382"/>
                    <a:pt x="2001" y="1382"/>
                  </a:cubicBezTo>
                  <a:cubicBezTo>
                    <a:pt x="1763" y="1382"/>
                    <a:pt x="1548" y="1287"/>
                    <a:pt x="1382" y="1132"/>
                  </a:cubicBezTo>
                  <a:lnTo>
                    <a:pt x="1703" y="537"/>
                  </a:lnTo>
                  <a:cubicBezTo>
                    <a:pt x="1763" y="418"/>
                    <a:pt x="1870" y="358"/>
                    <a:pt x="2001" y="358"/>
                  </a:cubicBezTo>
                  <a:close/>
                  <a:moveTo>
                    <a:pt x="2739" y="1453"/>
                  </a:moveTo>
                  <a:lnTo>
                    <a:pt x="3334" y="2632"/>
                  </a:lnTo>
                  <a:lnTo>
                    <a:pt x="631" y="2632"/>
                  </a:lnTo>
                  <a:lnTo>
                    <a:pt x="1227" y="1453"/>
                  </a:lnTo>
                  <a:cubicBezTo>
                    <a:pt x="1429" y="1632"/>
                    <a:pt x="1703" y="1739"/>
                    <a:pt x="1989" y="1739"/>
                  </a:cubicBezTo>
                  <a:cubicBezTo>
                    <a:pt x="2263" y="1739"/>
                    <a:pt x="2536" y="1632"/>
                    <a:pt x="2739" y="1453"/>
                  </a:cubicBezTo>
                  <a:close/>
                  <a:moveTo>
                    <a:pt x="2001" y="1"/>
                  </a:moveTo>
                  <a:cubicBezTo>
                    <a:pt x="1739" y="1"/>
                    <a:pt x="1524" y="132"/>
                    <a:pt x="1405" y="370"/>
                  </a:cubicBezTo>
                  <a:lnTo>
                    <a:pt x="1048" y="1072"/>
                  </a:lnTo>
                  <a:lnTo>
                    <a:pt x="346" y="2454"/>
                  </a:lnTo>
                  <a:cubicBezTo>
                    <a:pt x="334" y="2418"/>
                    <a:pt x="334" y="2382"/>
                    <a:pt x="334" y="2346"/>
                  </a:cubicBezTo>
                  <a:lnTo>
                    <a:pt x="334" y="1930"/>
                  </a:lnTo>
                  <a:cubicBezTo>
                    <a:pt x="334" y="1834"/>
                    <a:pt x="250" y="1763"/>
                    <a:pt x="167" y="1763"/>
                  </a:cubicBezTo>
                  <a:cubicBezTo>
                    <a:pt x="72" y="1763"/>
                    <a:pt x="0" y="1834"/>
                    <a:pt x="0" y="1930"/>
                  </a:cubicBezTo>
                  <a:lnTo>
                    <a:pt x="0" y="2346"/>
                  </a:lnTo>
                  <a:cubicBezTo>
                    <a:pt x="0" y="2680"/>
                    <a:pt x="274" y="2942"/>
                    <a:pt x="596" y="2942"/>
                  </a:cubicBezTo>
                  <a:lnTo>
                    <a:pt x="4632" y="2942"/>
                  </a:lnTo>
                  <a:cubicBezTo>
                    <a:pt x="4953" y="2942"/>
                    <a:pt x="5227" y="2680"/>
                    <a:pt x="5227" y="2346"/>
                  </a:cubicBezTo>
                  <a:lnTo>
                    <a:pt x="5227" y="1263"/>
                  </a:lnTo>
                  <a:cubicBezTo>
                    <a:pt x="5180" y="1191"/>
                    <a:pt x="5108" y="1108"/>
                    <a:pt x="5025" y="1108"/>
                  </a:cubicBezTo>
                  <a:cubicBezTo>
                    <a:pt x="4930" y="1108"/>
                    <a:pt x="4858" y="1191"/>
                    <a:pt x="4858" y="1275"/>
                  </a:cubicBezTo>
                  <a:lnTo>
                    <a:pt x="4858" y="2358"/>
                  </a:lnTo>
                  <a:cubicBezTo>
                    <a:pt x="4858" y="2513"/>
                    <a:pt x="4739" y="2620"/>
                    <a:pt x="4596" y="2620"/>
                  </a:cubicBezTo>
                  <a:lnTo>
                    <a:pt x="3739" y="2620"/>
                  </a:lnTo>
                  <a:lnTo>
                    <a:pt x="2608" y="370"/>
                  </a:lnTo>
                  <a:cubicBezTo>
                    <a:pt x="2548" y="251"/>
                    <a:pt x="2465" y="156"/>
                    <a:pt x="2358" y="96"/>
                  </a:cubicBezTo>
                  <a:cubicBezTo>
                    <a:pt x="2251" y="37"/>
                    <a:pt x="2132" y="1"/>
                    <a:pt x="20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9" name="Google Shape;7959;p81"/>
            <p:cNvSpPr/>
            <p:nvPr/>
          </p:nvSpPr>
          <p:spPr>
            <a:xfrm>
              <a:off x="2799589" y="1654706"/>
              <a:ext cx="61384" cy="62974"/>
            </a:xfrm>
            <a:custGeom>
              <a:avLst/>
              <a:gdLst/>
              <a:ahLst/>
              <a:cxnLst/>
              <a:rect l="l" t="t" r="r" b="b"/>
              <a:pathLst>
                <a:path w="1930" h="1980" extrusionOk="0">
                  <a:moveTo>
                    <a:pt x="644" y="432"/>
                  </a:moveTo>
                  <a:cubicBezTo>
                    <a:pt x="608" y="932"/>
                    <a:pt x="965" y="1384"/>
                    <a:pt x="1441" y="1467"/>
                  </a:cubicBezTo>
                  <a:cubicBezTo>
                    <a:pt x="1322" y="1587"/>
                    <a:pt x="1167" y="1646"/>
                    <a:pt x="989" y="1646"/>
                  </a:cubicBezTo>
                  <a:cubicBezTo>
                    <a:pt x="620" y="1646"/>
                    <a:pt x="334" y="1348"/>
                    <a:pt x="334" y="991"/>
                  </a:cubicBezTo>
                  <a:cubicBezTo>
                    <a:pt x="334" y="753"/>
                    <a:pt x="453" y="551"/>
                    <a:pt x="644" y="432"/>
                  </a:cubicBezTo>
                  <a:close/>
                  <a:moveTo>
                    <a:pt x="898" y="0"/>
                  </a:moveTo>
                  <a:cubicBezTo>
                    <a:pt x="889" y="0"/>
                    <a:pt x="880" y="1"/>
                    <a:pt x="870" y="3"/>
                  </a:cubicBezTo>
                  <a:cubicBezTo>
                    <a:pt x="382" y="74"/>
                    <a:pt x="1" y="491"/>
                    <a:pt x="1" y="979"/>
                  </a:cubicBezTo>
                  <a:cubicBezTo>
                    <a:pt x="1" y="1527"/>
                    <a:pt x="453" y="1979"/>
                    <a:pt x="1001" y="1979"/>
                  </a:cubicBezTo>
                  <a:cubicBezTo>
                    <a:pt x="1406" y="1979"/>
                    <a:pt x="1763" y="1741"/>
                    <a:pt x="1918" y="1384"/>
                  </a:cubicBezTo>
                  <a:cubicBezTo>
                    <a:pt x="1929" y="1336"/>
                    <a:pt x="1929" y="1265"/>
                    <a:pt x="1894" y="1217"/>
                  </a:cubicBezTo>
                  <a:cubicBezTo>
                    <a:pt x="1874" y="1178"/>
                    <a:pt x="1830" y="1155"/>
                    <a:pt x="1768" y="1155"/>
                  </a:cubicBezTo>
                  <a:cubicBezTo>
                    <a:pt x="1755" y="1155"/>
                    <a:pt x="1741" y="1156"/>
                    <a:pt x="1727" y="1158"/>
                  </a:cubicBezTo>
                  <a:lnTo>
                    <a:pt x="1644" y="1158"/>
                  </a:lnTo>
                  <a:cubicBezTo>
                    <a:pt x="1275" y="1158"/>
                    <a:pt x="989" y="860"/>
                    <a:pt x="989" y="503"/>
                  </a:cubicBezTo>
                  <a:cubicBezTo>
                    <a:pt x="989" y="420"/>
                    <a:pt x="1001" y="324"/>
                    <a:pt x="1048" y="241"/>
                  </a:cubicBezTo>
                  <a:cubicBezTo>
                    <a:pt x="1092" y="131"/>
                    <a:pt x="1014" y="0"/>
                    <a:pt x="8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60" name="Google Shape;7960;p81"/>
          <p:cNvGrpSpPr/>
          <p:nvPr/>
        </p:nvGrpSpPr>
        <p:grpSpPr>
          <a:xfrm>
            <a:off x="3567553" y="1499912"/>
            <a:ext cx="320022" cy="359778"/>
            <a:chOff x="3567553" y="1499912"/>
            <a:chExt cx="320022" cy="359778"/>
          </a:xfrm>
        </p:grpSpPr>
        <p:sp>
          <p:nvSpPr>
            <p:cNvPr id="7961" name="Google Shape;7961;p81"/>
            <p:cNvSpPr/>
            <p:nvPr/>
          </p:nvSpPr>
          <p:spPr>
            <a:xfrm>
              <a:off x="3567553" y="1502933"/>
              <a:ext cx="263218" cy="356757"/>
            </a:xfrm>
            <a:custGeom>
              <a:avLst/>
              <a:gdLst/>
              <a:ahLst/>
              <a:cxnLst/>
              <a:rect l="l" t="t" r="r" b="b"/>
              <a:pathLst>
                <a:path w="8276" h="11217" extrusionOk="0">
                  <a:moveTo>
                    <a:pt x="1738" y="0"/>
                  </a:moveTo>
                  <a:cubicBezTo>
                    <a:pt x="1718" y="0"/>
                    <a:pt x="1698" y="4"/>
                    <a:pt x="1679" y="12"/>
                  </a:cubicBezTo>
                  <a:cubicBezTo>
                    <a:pt x="1227" y="179"/>
                    <a:pt x="905" y="632"/>
                    <a:pt x="905" y="1120"/>
                  </a:cubicBezTo>
                  <a:lnTo>
                    <a:pt x="905" y="8275"/>
                  </a:lnTo>
                  <a:lnTo>
                    <a:pt x="167" y="8275"/>
                  </a:lnTo>
                  <a:cubicBezTo>
                    <a:pt x="72" y="8275"/>
                    <a:pt x="1" y="8359"/>
                    <a:pt x="1" y="8442"/>
                  </a:cubicBezTo>
                  <a:lnTo>
                    <a:pt x="1" y="10145"/>
                  </a:lnTo>
                  <a:cubicBezTo>
                    <a:pt x="1" y="10716"/>
                    <a:pt x="477" y="11216"/>
                    <a:pt x="1072" y="11216"/>
                  </a:cubicBezTo>
                  <a:lnTo>
                    <a:pt x="7156" y="11216"/>
                  </a:lnTo>
                  <a:cubicBezTo>
                    <a:pt x="7775" y="11216"/>
                    <a:pt x="8275" y="10716"/>
                    <a:pt x="8275" y="10097"/>
                  </a:cubicBezTo>
                  <a:lnTo>
                    <a:pt x="8275" y="4930"/>
                  </a:lnTo>
                  <a:cubicBezTo>
                    <a:pt x="8252" y="4835"/>
                    <a:pt x="8168" y="4751"/>
                    <a:pt x="8073" y="4751"/>
                  </a:cubicBezTo>
                  <a:cubicBezTo>
                    <a:pt x="7978" y="4751"/>
                    <a:pt x="7906" y="4835"/>
                    <a:pt x="7906" y="4918"/>
                  </a:cubicBezTo>
                  <a:lnTo>
                    <a:pt x="7906" y="10085"/>
                  </a:lnTo>
                  <a:cubicBezTo>
                    <a:pt x="7906" y="10514"/>
                    <a:pt x="7561" y="10859"/>
                    <a:pt x="7132" y="10859"/>
                  </a:cubicBezTo>
                  <a:lnTo>
                    <a:pt x="7061" y="10859"/>
                  </a:lnTo>
                  <a:cubicBezTo>
                    <a:pt x="6680" y="10811"/>
                    <a:pt x="6406" y="10502"/>
                    <a:pt x="6406" y="10133"/>
                  </a:cubicBezTo>
                  <a:lnTo>
                    <a:pt x="6406" y="9609"/>
                  </a:lnTo>
                  <a:cubicBezTo>
                    <a:pt x="6406" y="9514"/>
                    <a:pt x="6323" y="9442"/>
                    <a:pt x="6239" y="9442"/>
                  </a:cubicBezTo>
                  <a:cubicBezTo>
                    <a:pt x="6144" y="9442"/>
                    <a:pt x="6073" y="9514"/>
                    <a:pt x="6073" y="9609"/>
                  </a:cubicBezTo>
                  <a:lnTo>
                    <a:pt x="6073" y="10133"/>
                  </a:lnTo>
                  <a:cubicBezTo>
                    <a:pt x="6073" y="10407"/>
                    <a:pt x="6180" y="10680"/>
                    <a:pt x="6370" y="10871"/>
                  </a:cubicBezTo>
                  <a:cubicBezTo>
                    <a:pt x="3459" y="10871"/>
                    <a:pt x="2120" y="10874"/>
                    <a:pt x="1492" y="10874"/>
                  </a:cubicBezTo>
                  <a:cubicBezTo>
                    <a:pt x="864" y="10874"/>
                    <a:pt x="947" y="10871"/>
                    <a:pt x="882" y="10859"/>
                  </a:cubicBezTo>
                  <a:cubicBezTo>
                    <a:pt x="548" y="10788"/>
                    <a:pt x="298" y="10490"/>
                    <a:pt x="298" y="10145"/>
                  </a:cubicBezTo>
                  <a:lnTo>
                    <a:pt x="298" y="8609"/>
                  </a:lnTo>
                  <a:lnTo>
                    <a:pt x="6073" y="8609"/>
                  </a:lnTo>
                  <a:lnTo>
                    <a:pt x="6073" y="8954"/>
                  </a:lnTo>
                  <a:cubicBezTo>
                    <a:pt x="6073" y="9037"/>
                    <a:pt x="6144" y="9121"/>
                    <a:pt x="6239" y="9121"/>
                  </a:cubicBezTo>
                  <a:cubicBezTo>
                    <a:pt x="6323" y="9121"/>
                    <a:pt x="6406" y="9037"/>
                    <a:pt x="6406" y="8954"/>
                  </a:cubicBezTo>
                  <a:lnTo>
                    <a:pt x="6406" y="8442"/>
                  </a:lnTo>
                  <a:cubicBezTo>
                    <a:pt x="6406" y="8359"/>
                    <a:pt x="6323" y="8275"/>
                    <a:pt x="6239" y="8275"/>
                  </a:cubicBezTo>
                  <a:lnTo>
                    <a:pt x="1227" y="8275"/>
                  </a:lnTo>
                  <a:lnTo>
                    <a:pt x="1227" y="1120"/>
                  </a:lnTo>
                  <a:cubicBezTo>
                    <a:pt x="1227" y="763"/>
                    <a:pt x="1441" y="441"/>
                    <a:pt x="1786" y="322"/>
                  </a:cubicBezTo>
                  <a:cubicBezTo>
                    <a:pt x="1882" y="286"/>
                    <a:pt x="1917" y="179"/>
                    <a:pt x="1894" y="108"/>
                  </a:cubicBezTo>
                  <a:cubicBezTo>
                    <a:pt x="1866" y="44"/>
                    <a:pt x="1803" y="0"/>
                    <a:pt x="173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2" name="Google Shape;7962;p81"/>
            <p:cNvSpPr/>
            <p:nvPr/>
          </p:nvSpPr>
          <p:spPr>
            <a:xfrm>
              <a:off x="3638001" y="1499912"/>
              <a:ext cx="249574" cy="142773"/>
            </a:xfrm>
            <a:custGeom>
              <a:avLst/>
              <a:gdLst/>
              <a:ahLst/>
              <a:cxnLst/>
              <a:rect l="l" t="t" r="r" b="b"/>
              <a:pathLst>
                <a:path w="7847" h="4489" extrusionOk="0">
                  <a:moveTo>
                    <a:pt x="6787" y="322"/>
                  </a:moveTo>
                  <a:cubicBezTo>
                    <a:pt x="7191" y="322"/>
                    <a:pt x="7537" y="655"/>
                    <a:pt x="7537" y="1072"/>
                  </a:cubicBezTo>
                  <a:lnTo>
                    <a:pt x="7525" y="2608"/>
                  </a:lnTo>
                  <a:lnTo>
                    <a:pt x="6037" y="2608"/>
                  </a:lnTo>
                  <a:lnTo>
                    <a:pt x="6037" y="1417"/>
                  </a:lnTo>
                  <a:lnTo>
                    <a:pt x="6037" y="1072"/>
                  </a:lnTo>
                  <a:cubicBezTo>
                    <a:pt x="6037" y="643"/>
                    <a:pt x="6370" y="322"/>
                    <a:pt x="6775" y="322"/>
                  </a:cubicBezTo>
                  <a:close/>
                  <a:moveTo>
                    <a:pt x="167" y="0"/>
                  </a:moveTo>
                  <a:cubicBezTo>
                    <a:pt x="83" y="0"/>
                    <a:pt x="0" y="72"/>
                    <a:pt x="0" y="167"/>
                  </a:cubicBezTo>
                  <a:cubicBezTo>
                    <a:pt x="0" y="250"/>
                    <a:pt x="83" y="322"/>
                    <a:pt x="167" y="322"/>
                  </a:cubicBezTo>
                  <a:lnTo>
                    <a:pt x="5989" y="322"/>
                  </a:lnTo>
                  <a:cubicBezTo>
                    <a:pt x="5894" y="417"/>
                    <a:pt x="5810" y="548"/>
                    <a:pt x="5763" y="667"/>
                  </a:cubicBezTo>
                  <a:cubicBezTo>
                    <a:pt x="5715" y="798"/>
                    <a:pt x="5691" y="917"/>
                    <a:pt x="5691" y="1060"/>
                  </a:cubicBezTo>
                  <a:lnTo>
                    <a:pt x="5691" y="1393"/>
                  </a:lnTo>
                  <a:lnTo>
                    <a:pt x="5691" y="4334"/>
                  </a:lnTo>
                  <a:cubicBezTo>
                    <a:pt x="5691" y="4418"/>
                    <a:pt x="5763" y="4489"/>
                    <a:pt x="5858" y="4489"/>
                  </a:cubicBezTo>
                  <a:cubicBezTo>
                    <a:pt x="5941" y="4489"/>
                    <a:pt x="6013" y="4418"/>
                    <a:pt x="6013" y="4334"/>
                  </a:cubicBezTo>
                  <a:lnTo>
                    <a:pt x="6013" y="2929"/>
                  </a:lnTo>
                  <a:lnTo>
                    <a:pt x="7668" y="2929"/>
                  </a:lnTo>
                  <a:cubicBezTo>
                    <a:pt x="7763" y="2929"/>
                    <a:pt x="7834" y="2858"/>
                    <a:pt x="7834" y="2763"/>
                  </a:cubicBezTo>
                  <a:lnTo>
                    <a:pt x="7834" y="1072"/>
                  </a:lnTo>
                  <a:cubicBezTo>
                    <a:pt x="7846" y="488"/>
                    <a:pt x="7370" y="0"/>
                    <a:pt x="6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3" name="Google Shape;7963;p81"/>
            <p:cNvSpPr/>
            <p:nvPr/>
          </p:nvSpPr>
          <p:spPr>
            <a:xfrm>
              <a:off x="3641786" y="1594563"/>
              <a:ext cx="141659" cy="10273"/>
            </a:xfrm>
            <a:custGeom>
              <a:avLst/>
              <a:gdLst/>
              <a:ahLst/>
              <a:cxnLst/>
              <a:rect l="l" t="t" r="r" b="b"/>
              <a:pathLst>
                <a:path w="4454" h="323" extrusionOk="0">
                  <a:moveTo>
                    <a:pt x="167" y="1"/>
                  </a:moveTo>
                  <a:cubicBezTo>
                    <a:pt x="72" y="1"/>
                    <a:pt x="0" y="72"/>
                    <a:pt x="0" y="168"/>
                  </a:cubicBezTo>
                  <a:cubicBezTo>
                    <a:pt x="0" y="251"/>
                    <a:pt x="72" y="322"/>
                    <a:pt x="167" y="322"/>
                  </a:cubicBezTo>
                  <a:lnTo>
                    <a:pt x="4286" y="322"/>
                  </a:lnTo>
                  <a:cubicBezTo>
                    <a:pt x="4382" y="322"/>
                    <a:pt x="4453" y="251"/>
                    <a:pt x="4453" y="168"/>
                  </a:cubicBezTo>
                  <a:cubicBezTo>
                    <a:pt x="4453" y="72"/>
                    <a:pt x="4382" y="1"/>
                    <a:pt x="42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4" name="Google Shape;7964;p81"/>
            <p:cNvSpPr/>
            <p:nvPr/>
          </p:nvSpPr>
          <p:spPr>
            <a:xfrm>
              <a:off x="3641786" y="1638136"/>
              <a:ext cx="141659" cy="10241"/>
            </a:xfrm>
            <a:custGeom>
              <a:avLst/>
              <a:gdLst/>
              <a:ahLst/>
              <a:cxnLst/>
              <a:rect l="l" t="t" r="r" b="b"/>
              <a:pathLst>
                <a:path w="4454" h="322" extrusionOk="0">
                  <a:moveTo>
                    <a:pt x="167" y="0"/>
                  </a:moveTo>
                  <a:cubicBezTo>
                    <a:pt x="72" y="0"/>
                    <a:pt x="0" y="72"/>
                    <a:pt x="0" y="167"/>
                  </a:cubicBezTo>
                  <a:cubicBezTo>
                    <a:pt x="0" y="250"/>
                    <a:pt x="72" y="322"/>
                    <a:pt x="167" y="322"/>
                  </a:cubicBezTo>
                  <a:lnTo>
                    <a:pt x="4286" y="322"/>
                  </a:lnTo>
                  <a:cubicBezTo>
                    <a:pt x="4382" y="322"/>
                    <a:pt x="4453" y="250"/>
                    <a:pt x="4453" y="167"/>
                  </a:cubicBezTo>
                  <a:cubicBezTo>
                    <a:pt x="4453" y="72"/>
                    <a:pt x="4382" y="0"/>
                    <a:pt x="4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5" name="Google Shape;7965;p81"/>
            <p:cNvSpPr/>
            <p:nvPr/>
          </p:nvSpPr>
          <p:spPr>
            <a:xfrm>
              <a:off x="3641786" y="1682059"/>
              <a:ext cx="141659" cy="10623"/>
            </a:xfrm>
            <a:custGeom>
              <a:avLst/>
              <a:gdLst/>
              <a:ahLst/>
              <a:cxnLst/>
              <a:rect l="l" t="t" r="r" b="b"/>
              <a:pathLst>
                <a:path w="4454" h="334" extrusionOk="0">
                  <a:moveTo>
                    <a:pt x="167" y="0"/>
                  </a:moveTo>
                  <a:cubicBezTo>
                    <a:pt x="72" y="0"/>
                    <a:pt x="0" y="72"/>
                    <a:pt x="0" y="167"/>
                  </a:cubicBezTo>
                  <a:cubicBezTo>
                    <a:pt x="0" y="250"/>
                    <a:pt x="72" y="334"/>
                    <a:pt x="167" y="334"/>
                  </a:cubicBezTo>
                  <a:lnTo>
                    <a:pt x="4286" y="334"/>
                  </a:lnTo>
                  <a:cubicBezTo>
                    <a:pt x="4382" y="334"/>
                    <a:pt x="4453" y="250"/>
                    <a:pt x="4453" y="167"/>
                  </a:cubicBezTo>
                  <a:cubicBezTo>
                    <a:pt x="4453" y="72"/>
                    <a:pt x="4382" y="0"/>
                    <a:pt x="4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6" name="Google Shape;7966;p81"/>
            <p:cNvSpPr/>
            <p:nvPr/>
          </p:nvSpPr>
          <p:spPr>
            <a:xfrm>
              <a:off x="3641786" y="1725600"/>
              <a:ext cx="141659" cy="10623"/>
            </a:xfrm>
            <a:custGeom>
              <a:avLst/>
              <a:gdLst/>
              <a:ahLst/>
              <a:cxnLst/>
              <a:rect l="l" t="t" r="r" b="b"/>
              <a:pathLst>
                <a:path w="4454" h="334" extrusionOk="0">
                  <a:moveTo>
                    <a:pt x="167" y="0"/>
                  </a:moveTo>
                  <a:cubicBezTo>
                    <a:pt x="72" y="0"/>
                    <a:pt x="0" y="72"/>
                    <a:pt x="0" y="167"/>
                  </a:cubicBezTo>
                  <a:cubicBezTo>
                    <a:pt x="0" y="250"/>
                    <a:pt x="72" y="334"/>
                    <a:pt x="167" y="334"/>
                  </a:cubicBezTo>
                  <a:lnTo>
                    <a:pt x="4286" y="334"/>
                  </a:lnTo>
                  <a:cubicBezTo>
                    <a:pt x="4382" y="334"/>
                    <a:pt x="4453" y="250"/>
                    <a:pt x="4453" y="167"/>
                  </a:cubicBezTo>
                  <a:cubicBezTo>
                    <a:pt x="4453" y="72"/>
                    <a:pt x="4382" y="0"/>
                    <a:pt x="42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67" name="Google Shape;7967;p81"/>
          <p:cNvGrpSpPr/>
          <p:nvPr/>
        </p:nvGrpSpPr>
        <p:grpSpPr>
          <a:xfrm>
            <a:off x="1309875" y="1499912"/>
            <a:ext cx="359015" cy="358633"/>
            <a:chOff x="1309875" y="1499912"/>
            <a:chExt cx="359015" cy="358633"/>
          </a:xfrm>
        </p:grpSpPr>
        <p:sp>
          <p:nvSpPr>
            <p:cNvPr id="7968" name="Google Shape;7968;p81"/>
            <p:cNvSpPr/>
            <p:nvPr/>
          </p:nvSpPr>
          <p:spPr>
            <a:xfrm>
              <a:off x="1309875" y="1499912"/>
              <a:ext cx="133708" cy="204665"/>
            </a:xfrm>
            <a:custGeom>
              <a:avLst/>
              <a:gdLst/>
              <a:ahLst/>
              <a:cxnLst/>
              <a:rect l="l" t="t" r="r" b="b"/>
              <a:pathLst>
                <a:path w="4204" h="6435" extrusionOk="0">
                  <a:moveTo>
                    <a:pt x="1310" y="0"/>
                  </a:moveTo>
                  <a:cubicBezTo>
                    <a:pt x="608" y="0"/>
                    <a:pt x="24" y="560"/>
                    <a:pt x="24" y="1274"/>
                  </a:cubicBezTo>
                  <a:cubicBezTo>
                    <a:pt x="36" y="6323"/>
                    <a:pt x="0" y="6037"/>
                    <a:pt x="72" y="6311"/>
                  </a:cubicBezTo>
                  <a:cubicBezTo>
                    <a:pt x="82" y="6381"/>
                    <a:pt x="152" y="6435"/>
                    <a:pt x="231" y="6435"/>
                  </a:cubicBezTo>
                  <a:cubicBezTo>
                    <a:pt x="246" y="6435"/>
                    <a:pt x="260" y="6433"/>
                    <a:pt x="274" y="6430"/>
                  </a:cubicBezTo>
                  <a:cubicBezTo>
                    <a:pt x="370" y="6394"/>
                    <a:pt x="429" y="6311"/>
                    <a:pt x="393" y="6215"/>
                  </a:cubicBezTo>
                  <a:cubicBezTo>
                    <a:pt x="358" y="6013"/>
                    <a:pt x="381" y="6180"/>
                    <a:pt x="370" y="1262"/>
                  </a:cubicBezTo>
                  <a:cubicBezTo>
                    <a:pt x="370" y="739"/>
                    <a:pt x="786" y="322"/>
                    <a:pt x="1310" y="322"/>
                  </a:cubicBezTo>
                  <a:lnTo>
                    <a:pt x="4049" y="322"/>
                  </a:lnTo>
                  <a:cubicBezTo>
                    <a:pt x="4132" y="322"/>
                    <a:pt x="4203" y="250"/>
                    <a:pt x="4203" y="167"/>
                  </a:cubicBezTo>
                  <a:cubicBezTo>
                    <a:pt x="4203" y="72"/>
                    <a:pt x="4132" y="0"/>
                    <a:pt x="4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9" name="Google Shape;7969;p81"/>
            <p:cNvSpPr/>
            <p:nvPr/>
          </p:nvSpPr>
          <p:spPr>
            <a:xfrm>
              <a:off x="1454524" y="1499912"/>
              <a:ext cx="213602" cy="123467"/>
            </a:xfrm>
            <a:custGeom>
              <a:avLst/>
              <a:gdLst/>
              <a:ahLst/>
              <a:cxnLst/>
              <a:rect l="l" t="t" r="r" b="b"/>
              <a:pathLst>
                <a:path w="6716" h="3882" extrusionOk="0">
                  <a:moveTo>
                    <a:pt x="167" y="0"/>
                  </a:moveTo>
                  <a:cubicBezTo>
                    <a:pt x="72" y="0"/>
                    <a:pt x="1" y="72"/>
                    <a:pt x="1" y="167"/>
                  </a:cubicBezTo>
                  <a:cubicBezTo>
                    <a:pt x="1" y="250"/>
                    <a:pt x="72" y="322"/>
                    <a:pt x="167" y="322"/>
                  </a:cubicBezTo>
                  <a:lnTo>
                    <a:pt x="5430" y="322"/>
                  </a:lnTo>
                  <a:cubicBezTo>
                    <a:pt x="5954" y="322"/>
                    <a:pt x="6371" y="739"/>
                    <a:pt x="6371" y="1262"/>
                  </a:cubicBezTo>
                  <a:lnTo>
                    <a:pt x="6371" y="3715"/>
                  </a:lnTo>
                  <a:cubicBezTo>
                    <a:pt x="6371" y="3810"/>
                    <a:pt x="6442" y="3882"/>
                    <a:pt x="6537" y="3882"/>
                  </a:cubicBezTo>
                  <a:cubicBezTo>
                    <a:pt x="6621" y="3882"/>
                    <a:pt x="6704" y="3810"/>
                    <a:pt x="6704" y="3715"/>
                  </a:cubicBezTo>
                  <a:lnTo>
                    <a:pt x="6704" y="1262"/>
                  </a:lnTo>
                  <a:cubicBezTo>
                    <a:pt x="6716" y="584"/>
                    <a:pt x="6144" y="0"/>
                    <a:pt x="54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0" name="Google Shape;7970;p81"/>
            <p:cNvSpPr/>
            <p:nvPr/>
          </p:nvSpPr>
          <p:spPr>
            <a:xfrm>
              <a:off x="1322756" y="1634701"/>
              <a:ext cx="346134" cy="223844"/>
            </a:xfrm>
            <a:custGeom>
              <a:avLst/>
              <a:gdLst/>
              <a:ahLst/>
              <a:cxnLst/>
              <a:rect l="l" t="t" r="r" b="b"/>
              <a:pathLst>
                <a:path w="10883" h="7038" extrusionOk="0">
                  <a:moveTo>
                    <a:pt x="5930" y="3037"/>
                  </a:moveTo>
                  <a:lnTo>
                    <a:pt x="5930" y="5656"/>
                  </a:lnTo>
                  <a:lnTo>
                    <a:pt x="4560" y="5656"/>
                  </a:lnTo>
                  <a:lnTo>
                    <a:pt x="4560" y="3037"/>
                  </a:lnTo>
                  <a:close/>
                  <a:moveTo>
                    <a:pt x="7370" y="5990"/>
                  </a:moveTo>
                  <a:cubicBezTo>
                    <a:pt x="7549" y="5990"/>
                    <a:pt x="7716" y="6133"/>
                    <a:pt x="7716" y="6323"/>
                  </a:cubicBezTo>
                  <a:lnTo>
                    <a:pt x="7716" y="6383"/>
                  </a:lnTo>
                  <a:cubicBezTo>
                    <a:pt x="7716" y="6561"/>
                    <a:pt x="7573" y="6728"/>
                    <a:pt x="7370" y="6728"/>
                  </a:cubicBezTo>
                  <a:lnTo>
                    <a:pt x="3120" y="6728"/>
                  </a:lnTo>
                  <a:cubicBezTo>
                    <a:pt x="2941" y="6728"/>
                    <a:pt x="2774" y="6585"/>
                    <a:pt x="2774" y="6383"/>
                  </a:cubicBezTo>
                  <a:lnTo>
                    <a:pt x="2774" y="6323"/>
                  </a:lnTo>
                  <a:cubicBezTo>
                    <a:pt x="2774" y="6145"/>
                    <a:pt x="2929" y="5990"/>
                    <a:pt x="3120" y="5990"/>
                  </a:cubicBezTo>
                  <a:close/>
                  <a:moveTo>
                    <a:pt x="10692" y="1"/>
                  </a:moveTo>
                  <a:cubicBezTo>
                    <a:pt x="10597" y="1"/>
                    <a:pt x="10525" y="72"/>
                    <a:pt x="10525" y="168"/>
                  </a:cubicBezTo>
                  <a:lnTo>
                    <a:pt x="10525" y="1763"/>
                  </a:lnTo>
                  <a:cubicBezTo>
                    <a:pt x="10525" y="2275"/>
                    <a:pt x="10109" y="2692"/>
                    <a:pt x="9585" y="2692"/>
                  </a:cubicBezTo>
                  <a:lnTo>
                    <a:pt x="917" y="2692"/>
                  </a:lnTo>
                  <a:cubicBezTo>
                    <a:pt x="691" y="2692"/>
                    <a:pt x="465" y="2608"/>
                    <a:pt x="298" y="2454"/>
                  </a:cubicBezTo>
                  <a:cubicBezTo>
                    <a:pt x="265" y="2426"/>
                    <a:pt x="225" y="2412"/>
                    <a:pt x="185" y="2412"/>
                  </a:cubicBezTo>
                  <a:cubicBezTo>
                    <a:pt x="138" y="2412"/>
                    <a:pt x="92" y="2432"/>
                    <a:pt x="60" y="2477"/>
                  </a:cubicBezTo>
                  <a:cubicBezTo>
                    <a:pt x="0" y="2549"/>
                    <a:pt x="0" y="2656"/>
                    <a:pt x="84" y="2716"/>
                  </a:cubicBezTo>
                  <a:cubicBezTo>
                    <a:pt x="322" y="2918"/>
                    <a:pt x="619" y="3025"/>
                    <a:pt x="917" y="3025"/>
                  </a:cubicBezTo>
                  <a:lnTo>
                    <a:pt x="4227" y="3025"/>
                  </a:lnTo>
                  <a:lnTo>
                    <a:pt x="4227" y="5644"/>
                  </a:lnTo>
                  <a:lnTo>
                    <a:pt x="3132" y="5644"/>
                  </a:lnTo>
                  <a:cubicBezTo>
                    <a:pt x="2763" y="5644"/>
                    <a:pt x="2465" y="5942"/>
                    <a:pt x="2465" y="6311"/>
                  </a:cubicBezTo>
                  <a:lnTo>
                    <a:pt x="2465" y="6371"/>
                  </a:lnTo>
                  <a:cubicBezTo>
                    <a:pt x="2465" y="6740"/>
                    <a:pt x="2763" y="7038"/>
                    <a:pt x="3132" y="7038"/>
                  </a:cubicBezTo>
                  <a:lnTo>
                    <a:pt x="7394" y="7038"/>
                  </a:lnTo>
                  <a:cubicBezTo>
                    <a:pt x="7763" y="7038"/>
                    <a:pt x="8061" y="6740"/>
                    <a:pt x="8061" y="6371"/>
                  </a:cubicBezTo>
                  <a:lnTo>
                    <a:pt x="8061" y="6311"/>
                  </a:lnTo>
                  <a:cubicBezTo>
                    <a:pt x="8061" y="5942"/>
                    <a:pt x="7763" y="5644"/>
                    <a:pt x="7394" y="5644"/>
                  </a:cubicBezTo>
                  <a:lnTo>
                    <a:pt x="6287" y="5644"/>
                  </a:lnTo>
                  <a:lnTo>
                    <a:pt x="6287" y="3037"/>
                  </a:lnTo>
                  <a:lnTo>
                    <a:pt x="9609" y="3037"/>
                  </a:lnTo>
                  <a:cubicBezTo>
                    <a:pt x="10311" y="3037"/>
                    <a:pt x="10883" y="2477"/>
                    <a:pt x="10883" y="1751"/>
                  </a:cubicBezTo>
                  <a:lnTo>
                    <a:pt x="10883" y="168"/>
                  </a:lnTo>
                  <a:cubicBezTo>
                    <a:pt x="10859" y="72"/>
                    <a:pt x="10787" y="1"/>
                    <a:pt x="10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1" name="Google Shape;7971;p81"/>
            <p:cNvSpPr/>
            <p:nvPr/>
          </p:nvSpPr>
          <p:spPr>
            <a:xfrm>
              <a:off x="1331852" y="1519217"/>
              <a:ext cx="191243" cy="140514"/>
            </a:xfrm>
            <a:custGeom>
              <a:avLst/>
              <a:gdLst/>
              <a:ahLst/>
              <a:cxnLst/>
              <a:rect l="l" t="t" r="r" b="b"/>
              <a:pathLst>
                <a:path w="6013" h="4418" extrusionOk="0">
                  <a:moveTo>
                    <a:pt x="869" y="1"/>
                  </a:moveTo>
                  <a:cubicBezTo>
                    <a:pt x="393" y="1"/>
                    <a:pt x="0" y="393"/>
                    <a:pt x="0" y="870"/>
                  </a:cubicBezTo>
                  <a:lnTo>
                    <a:pt x="0" y="4263"/>
                  </a:lnTo>
                  <a:cubicBezTo>
                    <a:pt x="0" y="4346"/>
                    <a:pt x="83" y="4418"/>
                    <a:pt x="167" y="4418"/>
                  </a:cubicBezTo>
                  <a:cubicBezTo>
                    <a:pt x="262" y="4418"/>
                    <a:pt x="333" y="4346"/>
                    <a:pt x="333" y="4263"/>
                  </a:cubicBezTo>
                  <a:lnTo>
                    <a:pt x="333" y="870"/>
                  </a:lnTo>
                  <a:cubicBezTo>
                    <a:pt x="333" y="572"/>
                    <a:pt x="572" y="334"/>
                    <a:pt x="869" y="334"/>
                  </a:cubicBezTo>
                  <a:lnTo>
                    <a:pt x="5834" y="334"/>
                  </a:lnTo>
                  <a:cubicBezTo>
                    <a:pt x="5929" y="334"/>
                    <a:pt x="6001" y="251"/>
                    <a:pt x="6001" y="167"/>
                  </a:cubicBezTo>
                  <a:cubicBezTo>
                    <a:pt x="6013" y="72"/>
                    <a:pt x="5929" y="1"/>
                    <a:pt x="5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2" name="Google Shape;7972;p81"/>
            <p:cNvSpPr/>
            <p:nvPr/>
          </p:nvSpPr>
          <p:spPr>
            <a:xfrm>
              <a:off x="1331852" y="1519217"/>
              <a:ext cx="315442" cy="190512"/>
            </a:xfrm>
            <a:custGeom>
              <a:avLst/>
              <a:gdLst/>
              <a:ahLst/>
              <a:cxnLst/>
              <a:rect l="l" t="t" r="r" b="b"/>
              <a:pathLst>
                <a:path w="9918" h="5990" extrusionOk="0">
                  <a:moveTo>
                    <a:pt x="6513" y="1"/>
                  </a:moveTo>
                  <a:cubicBezTo>
                    <a:pt x="6418" y="1"/>
                    <a:pt x="6346" y="72"/>
                    <a:pt x="6346" y="167"/>
                  </a:cubicBezTo>
                  <a:cubicBezTo>
                    <a:pt x="6346" y="251"/>
                    <a:pt x="6418" y="322"/>
                    <a:pt x="6513" y="322"/>
                  </a:cubicBezTo>
                  <a:lnTo>
                    <a:pt x="9049" y="322"/>
                  </a:lnTo>
                  <a:cubicBezTo>
                    <a:pt x="9346" y="322"/>
                    <a:pt x="9585" y="560"/>
                    <a:pt x="9585" y="870"/>
                  </a:cubicBezTo>
                  <a:lnTo>
                    <a:pt x="9585" y="5120"/>
                  </a:lnTo>
                  <a:cubicBezTo>
                    <a:pt x="9585" y="5418"/>
                    <a:pt x="9346" y="5656"/>
                    <a:pt x="9049" y="5656"/>
                  </a:cubicBezTo>
                  <a:lnTo>
                    <a:pt x="869" y="5656"/>
                  </a:lnTo>
                  <a:cubicBezTo>
                    <a:pt x="572" y="5656"/>
                    <a:pt x="333" y="5418"/>
                    <a:pt x="333" y="5120"/>
                  </a:cubicBezTo>
                  <a:lnTo>
                    <a:pt x="333" y="4930"/>
                  </a:lnTo>
                  <a:cubicBezTo>
                    <a:pt x="333" y="4834"/>
                    <a:pt x="262" y="4763"/>
                    <a:pt x="167" y="4763"/>
                  </a:cubicBezTo>
                  <a:cubicBezTo>
                    <a:pt x="71" y="4763"/>
                    <a:pt x="0" y="4834"/>
                    <a:pt x="0" y="4930"/>
                  </a:cubicBezTo>
                  <a:lnTo>
                    <a:pt x="0" y="5120"/>
                  </a:lnTo>
                  <a:cubicBezTo>
                    <a:pt x="0" y="5596"/>
                    <a:pt x="393" y="5989"/>
                    <a:pt x="869" y="5989"/>
                  </a:cubicBezTo>
                  <a:lnTo>
                    <a:pt x="9049" y="5989"/>
                  </a:lnTo>
                  <a:cubicBezTo>
                    <a:pt x="9525" y="5989"/>
                    <a:pt x="9918" y="5596"/>
                    <a:pt x="9918" y="5120"/>
                  </a:cubicBezTo>
                  <a:lnTo>
                    <a:pt x="9918" y="870"/>
                  </a:lnTo>
                  <a:cubicBezTo>
                    <a:pt x="9918" y="393"/>
                    <a:pt x="9525" y="1"/>
                    <a:pt x="90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3" name="Google Shape;7973;p81"/>
            <p:cNvSpPr/>
            <p:nvPr/>
          </p:nvSpPr>
          <p:spPr>
            <a:xfrm>
              <a:off x="1587056" y="1669178"/>
              <a:ext cx="32" cy="32"/>
            </a:xfrm>
            <a:custGeom>
              <a:avLst/>
              <a:gdLst/>
              <a:ahLst/>
              <a:cxnLst/>
              <a:rect l="l" t="t" r="r" b="b"/>
              <a:pathLst>
                <a:path w="1" h="1" extrusionOk="0">
                  <a:moveTo>
                    <a:pt x="1" y="0"/>
                  </a:moveTo>
                  <a:lnTo>
                    <a:pt x="1" y="0"/>
                  </a:lnTo>
                  <a:lnTo>
                    <a:pt x="1" y="0"/>
                  </a:ln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4" name="Google Shape;7974;p81"/>
            <p:cNvSpPr/>
            <p:nvPr/>
          </p:nvSpPr>
          <p:spPr>
            <a:xfrm>
              <a:off x="1471190" y="1538523"/>
              <a:ext cx="160965" cy="141278"/>
            </a:xfrm>
            <a:custGeom>
              <a:avLst/>
              <a:gdLst/>
              <a:ahLst/>
              <a:cxnLst/>
              <a:rect l="l" t="t" r="r" b="b"/>
              <a:pathLst>
                <a:path w="5061" h="4442" extrusionOk="0">
                  <a:moveTo>
                    <a:pt x="2489" y="346"/>
                  </a:moveTo>
                  <a:lnTo>
                    <a:pt x="1536" y="1096"/>
                  </a:lnTo>
                  <a:lnTo>
                    <a:pt x="548" y="346"/>
                  </a:lnTo>
                  <a:close/>
                  <a:moveTo>
                    <a:pt x="322" y="596"/>
                  </a:moveTo>
                  <a:lnTo>
                    <a:pt x="1251" y="1299"/>
                  </a:lnTo>
                  <a:lnTo>
                    <a:pt x="322" y="2013"/>
                  </a:lnTo>
                  <a:lnTo>
                    <a:pt x="322" y="596"/>
                  </a:lnTo>
                  <a:close/>
                  <a:moveTo>
                    <a:pt x="2739" y="584"/>
                  </a:moveTo>
                  <a:lnTo>
                    <a:pt x="2739" y="2013"/>
                  </a:lnTo>
                  <a:lnTo>
                    <a:pt x="1810" y="1299"/>
                  </a:lnTo>
                  <a:lnTo>
                    <a:pt x="2739" y="584"/>
                  </a:lnTo>
                  <a:close/>
                  <a:moveTo>
                    <a:pt x="1536" y="1501"/>
                  </a:moveTo>
                  <a:lnTo>
                    <a:pt x="2525" y="2263"/>
                  </a:lnTo>
                  <a:lnTo>
                    <a:pt x="548" y="2263"/>
                  </a:lnTo>
                  <a:lnTo>
                    <a:pt x="1536" y="1501"/>
                  </a:lnTo>
                  <a:close/>
                  <a:moveTo>
                    <a:pt x="3239" y="2680"/>
                  </a:moveTo>
                  <a:lnTo>
                    <a:pt x="3239" y="2680"/>
                  </a:lnTo>
                  <a:cubicBezTo>
                    <a:pt x="3261" y="2702"/>
                    <a:pt x="4644" y="3120"/>
                    <a:pt x="4644" y="3120"/>
                  </a:cubicBezTo>
                  <a:cubicBezTo>
                    <a:pt x="4639" y="3122"/>
                    <a:pt x="4637" y="3122"/>
                    <a:pt x="4636" y="3122"/>
                  </a:cubicBezTo>
                  <a:cubicBezTo>
                    <a:pt x="4636" y="3122"/>
                    <a:pt x="4642" y="3120"/>
                    <a:pt x="4640" y="3120"/>
                  </a:cubicBezTo>
                  <a:cubicBezTo>
                    <a:pt x="4636" y="3120"/>
                    <a:pt x="4565" y="3136"/>
                    <a:pt x="4049" y="3263"/>
                  </a:cubicBezTo>
                  <a:cubicBezTo>
                    <a:pt x="3930" y="3287"/>
                    <a:pt x="3834" y="3382"/>
                    <a:pt x="3811" y="3501"/>
                  </a:cubicBezTo>
                  <a:cubicBezTo>
                    <a:pt x="3686" y="3957"/>
                    <a:pt x="3662" y="4068"/>
                    <a:pt x="3659" y="4091"/>
                  </a:cubicBezTo>
                  <a:lnTo>
                    <a:pt x="3659" y="4091"/>
                  </a:lnTo>
                  <a:cubicBezTo>
                    <a:pt x="3658" y="4092"/>
                    <a:pt x="3657" y="4094"/>
                    <a:pt x="3656" y="4097"/>
                  </a:cubicBezTo>
                  <a:cubicBezTo>
                    <a:pt x="3656" y="4085"/>
                    <a:pt x="3620" y="3954"/>
                    <a:pt x="3239" y="2680"/>
                  </a:cubicBezTo>
                  <a:close/>
                  <a:moveTo>
                    <a:pt x="322" y="1"/>
                  </a:moveTo>
                  <a:cubicBezTo>
                    <a:pt x="143" y="1"/>
                    <a:pt x="1" y="156"/>
                    <a:pt x="1" y="334"/>
                  </a:cubicBezTo>
                  <a:lnTo>
                    <a:pt x="1" y="2263"/>
                  </a:lnTo>
                  <a:cubicBezTo>
                    <a:pt x="1" y="2442"/>
                    <a:pt x="143" y="2596"/>
                    <a:pt x="322" y="2596"/>
                  </a:cubicBezTo>
                  <a:lnTo>
                    <a:pt x="2739" y="2596"/>
                  </a:lnTo>
                  <a:cubicBezTo>
                    <a:pt x="2810" y="2596"/>
                    <a:pt x="2882" y="2561"/>
                    <a:pt x="2941" y="2513"/>
                  </a:cubicBezTo>
                  <a:lnTo>
                    <a:pt x="2941" y="2513"/>
                  </a:lnTo>
                  <a:cubicBezTo>
                    <a:pt x="2894" y="2596"/>
                    <a:pt x="2882" y="2692"/>
                    <a:pt x="2918" y="2787"/>
                  </a:cubicBezTo>
                  <a:lnTo>
                    <a:pt x="3334" y="4204"/>
                  </a:lnTo>
                  <a:cubicBezTo>
                    <a:pt x="3375" y="4362"/>
                    <a:pt x="3511" y="4442"/>
                    <a:pt x="3650" y="4442"/>
                  </a:cubicBezTo>
                  <a:cubicBezTo>
                    <a:pt x="3793" y="4442"/>
                    <a:pt x="3941" y="4356"/>
                    <a:pt x="3989" y="4180"/>
                  </a:cubicBezTo>
                  <a:lnTo>
                    <a:pt x="4132" y="3585"/>
                  </a:lnTo>
                  <a:lnTo>
                    <a:pt x="4727" y="3442"/>
                  </a:lnTo>
                  <a:cubicBezTo>
                    <a:pt x="5061" y="3358"/>
                    <a:pt x="5061" y="2894"/>
                    <a:pt x="4727" y="2787"/>
                  </a:cubicBezTo>
                  <a:lnTo>
                    <a:pt x="3322" y="2370"/>
                  </a:lnTo>
                  <a:cubicBezTo>
                    <a:pt x="3290" y="2363"/>
                    <a:pt x="3256" y="2359"/>
                    <a:pt x="3223" y="2359"/>
                  </a:cubicBezTo>
                  <a:cubicBezTo>
                    <a:pt x="3147" y="2359"/>
                    <a:pt x="3075" y="2380"/>
                    <a:pt x="3025" y="2430"/>
                  </a:cubicBezTo>
                  <a:cubicBezTo>
                    <a:pt x="3096" y="2299"/>
                    <a:pt x="3049" y="2334"/>
                    <a:pt x="3060" y="334"/>
                  </a:cubicBezTo>
                  <a:cubicBezTo>
                    <a:pt x="3060" y="287"/>
                    <a:pt x="3060" y="251"/>
                    <a:pt x="3049" y="215"/>
                  </a:cubicBezTo>
                  <a:cubicBezTo>
                    <a:pt x="3049" y="179"/>
                    <a:pt x="3037" y="156"/>
                    <a:pt x="3025" y="132"/>
                  </a:cubicBezTo>
                  <a:cubicBezTo>
                    <a:pt x="3001" y="120"/>
                    <a:pt x="2989" y="108"/>
                    <a:pt x="2977" y="108"/>
                  </a:cubicBezTo>
                  <a:cubicBezTo>
                    <a:pt x="2918" y="48"/>
                    <a:pt x="2822" y="1"/>
                    <a:pt x="2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5" name="Google Shape;7975;p81"/>
            <p:cNvSpPr/>
            <p:nvPr/>
          </p:nvSpPr>
          <p:spPr>
            <a:xfrm>
              <a:off x="1354943" y="1540049"/>
              <a:ext cx="124230" cy="148847"/>
            </a:xfrm>
            <a:custGeom>
              <a:avLst/>
              <a:gdLst/>
              <a:ahLst/>
              <a:cxnLst/>
              <a:rect l="l" t="t" r="r" b="b"/>
              <a:pathLst>
                <a:path w="3906" h="4680" extrusionOk="0">
                  <a:moveTo>
                    <a:pt x="1834" y="0"/>
                  </a:moveTo>
                  <a:cubicBezTo>
                    <a:pt x="1489" y="0"/>
                    <a:pt x="1179" y="227"/>
                    <a:pt x="1072" y="548"/>
                  </a:cubicBezTo>
                  <a:cubicBezTo>
                    <a:pt x="0" y="3929"/>
                    <a:pt x="24" y="3751"/>
                    <a:pt x="24" y="3941"/>
                  </a:cubicBezTo>
                  <a:cubicBezTo>
                    <a:pt x="24" y="4346"/>
                    <a:pt x="346" y="4680"/>
                    <a:pt x="750" y="4680"/>
                  </a:cubicBezTo>
                  <a:cubicBezTo>
                    <a:pt x="1060" y="4680"/>
                    <a:pt x="1346" y="4477"/>
                    <a:pt x="1429" y="4168"/>
                  </a:cubicBezTo>
                  <a:lnTo>
                    <a:pt x="1524" y="3882"/>
                  </a:lnTo>
                  <a:cubicBezTo>
                    <a:pt x="1572" y="3739"/>
                    <a:pt x="1703" y="3644"/>
                    <a:pt x="1846" y="3644"/>
                  </a:cubicBezTo>
                  <a:lnTo>
                    <a:pt x="2024" y="3644"/>
                  </a:lnTo>
                  <a:cubicBezTo>
                    <a:pt x="2179" y="3644"/>
                    <a:pt x="2310" y="3739"/>
                    <a:pt x="2358" y="3882"/>
                  </a:cubicBezTo>
                  <a:lnTo>
                    <a:pt x="2441" y="4168"/>
                  </a:lnTo>
                  <a:cubicBezTo>
                    <a:pt x="2548" y="4465"/>
                    <a:pt x="2822" y="4680"/>
                    <a:pt x="3132" y="4680"/>
                  </a:cubicBezTo>
                  <a:cubicBezTo>
                    <a:pt x="3536" y="4680"/>
                    <a:pt x="3858" y="4346"/>
                    <a:pt x="3858" y="3941"/>
                  </a:cubicBezTo>
                  <a:cubicBezTo>
                    <a:pt x="3906" y="3751"/>
                    <a:pt x="3858" y="3739"/>
                    <a:pt x="3489" y="2501"/>
                  </a:cubicBezTo>
                  <a:cubicBezTo>
                    <a:pt x="3470" y="2424"/>
                    <a:pt x="3405" y="2386"/>
                    <a:pt x="3337" y="2386"/>
                  </a:cubicBezTo>
                  <a:cubicBezTo>
                    <a:pt x="3320" y="2386"/>
                    <a:pt x="3303" y="2389"/>
                    <a:pt x="3286" y="2394"/>
                  </a:cubicBezTo>
                  <a:cubicBezTo>
                    <a:pt x="3191" y="2429"/>
                    <a:pt x="3144" y="2513"/>
                    <a:pt x="3179" y="2608"/>
                  </a:cubicBezTo>
                  <a:cubicBezTo>
                    <a:pt x="3584" y="3882"/>
                    <a:pt x="3596" y="3834"/>
                    <a:pt x="3596" y="3941"/>
                  </a:cubicBezTo>
                  <a:cubicBezTo>
                    <a:pt x="3596" y="4168"/>
                    <a:pt x="3417" y="4334"/>
                    <a:pt x="3203" y="4334"/>
                  </a:cubicBezTo>
                  <a:cubicBezTo>
                    <a:pt x="3048" y="4334"/>
                    <a:pt x="2894" y="4227"/>
                    <a:pt x="2834" y="4060"/>
                  </a:cubicBezTo>
                  <a:lnTo>
                    <a:pt x="2751" y="3787"/>
                  </a:lnTo>
                  <a:cubicBezTo>
                    <a:pt x="2655" y="3501"/>
                    <a:pt x="2393" y="3310"/>
                    <a:pt x="2096" y="3310"/>
                  </a:cubicBezTo>
                  <a:lnTo>
                    <a:pt x="1882" y="3310"/>
                  </a:lnTo>
                  <a:cubicBezTo>
                    <a:pt x="1584" y="3310"/>
                    <a:pt x="1334" y="3501"/>
                    <a:pt x="1227" y="3787"/>
                  </a:cubicBezTo>
                  <a:lnTo>
                    <a:pt x="1143" y="4084"/>
                  </a:lnTo>
                  <a:cubicBezTo>
                    <a:pt x="1084" y="4239"/>
                    <a:pt x="929" y="4346"/>
                    <a:pt x="762" y="4346"/>
                  </a:cubicBezTo>
                  <a:cubicBezTo>
                    <a:pt x="500" y="4346"/>
                    <a:pt x="298" y="4096"/>
                    <a:pt x="393" y="3822"/>
                  </a:cubicBezTo>
                  <a:lnTo>
                    <a:pt x="1417" y="655"/>
                  </a:lnTo>
                  <a:cubicBezTo>
                    <a:pt x="1477" y="465"/>
                    <a:pt x="1655" y="346"/>
                    <a:pt x="1846" y="346"/>
                  </a:cubicBezTo>
                  <a:lnTo>
                    <a:pt x="2084" y="346"/>
                  </a:lnTo>
                  <a:cubicBezTo>
                    <a:pt x="2286" y="346"/>
                    <a:pt x="2465" y="477"/>
                    <a:pt x="2524" y="655"/>
                  </a:cubicBezTo>
                  <a:lnTo>
                    <a:pt x="2941" y="1965"/>
                  </a:lnTo>
                  <a:cubicBezTo>
                    <a:pt x="2960" y="2041"/>
                    <a:pt x="3025" y="2079"/>
                    <a:pt x="3093" y="2079"/>
                  </a:cubicBezTo>
                  <a:cubicBezTo>
                    <a:pt x="3110" y="2079"/>
                    <a:pt x="3127" y="2077"/>
                    <a:pt x="3144" y="2072"/>
                  </a:cubicBezTo>
                  <a:cubicBezTo>
                    <a:pt x="3239" y="2036"/>
                    <a:pt x="3275" y="1953"/>
                    <a:pt x="3251" y="1858"/>
                  </a:cubicBezTo>
                  <a:lnTo>
                    <a:pt x="2834" y="548"/>
                  </a:lnTo>
                  <a:cubicBezTo>
                    <a:pt x="2727" y="227"/>
                    <a:pt x="2417"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6" name="Google Shape;7976;p81"/>
            <p:cNvSpPr/>
            <p:nvPr/>
          </p:nvSpPr>
          <p:spPr>
            <a:xfrm>
              <a:off x="1399629" y="1581714"/>
              <a:ext cx="37148" cy="52669"/>
            </a:xfrm>
            <a:custGeom>
              <a:avLst/>
              <a:gdLst/>
              <a:ahLst/>
              <a:cxnLst/>
              <a:rect l="l" t="t" r="r" b="b"/>
              <a:pathLst>
                <a:path w="1168" h="1656" extrusionOk="0">
                  <a:moveTo>
                    <a:pt x="596" y="738"/>
                  </a:moveTo>
                  <a:lnTo>
                    <a:pt x="774" y="1310"/>
                  </a:lnTo>
                  <a:lnTo>
                    <a:pt x="417" y="1310"/>
                  </a:lnTo>
                  <a:lnTo>
                    <a:pt x="596" y="738"/>
                  </a:lnTo>
                  <a:close/>
                  <a:moveTo>
                    <a:pt x="584" y="0"/>
                  </a:moveTo>
                  <a:cubicBezTo>
                    <a:pt x="512" y="0"/>
                    <a:pt x="453" y="48"/>
                    <a:pt x="417" y="119"/>
                  </a:cubicBezTo>
                  <a:lnTo>
                    <a:pt x="36" y="1429"/>
                  </a:lnTo>
                  <a:cubicBezTo>
                    <a:pt x="0" y="1536"/>
                    <a:pt x="72" y="1655"/>
                    <a:pt x="191" y="1655"/>
                  </a:cubicBezTo>
                  <a:lnTo>
                    <a:pt x="1000" y="1655"/>
                  </a:lnTo>
                  <a:cubicBezTo>
                    <a:pt x="1060" y="1655"/>
                    <a:pt x="1108" y="1619"/>
                    <a:pt x="1131" y="1584"/>
                  </a:cubicBezTo>
                  <a:cubicBezTo>
                    <a:pt x="1167" y="1536"/>
                    <a:pt x="1167" y="1488"/>
                    <a:pt x="1143" y="1429"/>
                  </a:cubicBezTo>
                  <a:lnTo>
                    <a:pt x="750" y="119"/>
                  </a:lnTo>
                  <a:cubicBezTo>
                    <a:pt x="727" y="48"/>
                    <a:pt x="655"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77" name="Google Shape;7977;p81"/>
          <p:cNvGrpSpPr/>
          <p:nvPr/>
        </p:nvGrpSpPr>
        <p:grpSpPr>
          <a:xfrm>
            <a:off x="2219466" y="1500293"/>
            <a:ext cx="330613" cy="359015"/>
            <a:chOff x="2219466" y="1500293"/>
            <a:chExt cx="330613" cy="359015"/>
          </a:xfrm>
        </p:grpSpPr>
        <p:sp>
          <p:nvSpPr>
            <p:cNvPr id="7978" name="Google Shape;7978;p81"/>
            <p:cNvSpPr/>
            <p:nvPr/>
          </p:nvSpPr>
          <p:spPr>
            <a:xfrm>
              <a:off x="2353906" y="1635560"/>
              <a:ext cx="65518" cy="82121"/>
            </a:xfrm>
            <a:custGeom>
              <a:avLst/>
              <a:gdLst/>
              <a:ahLst/>
              <a:cxnLst/>
              <a:rect l="l" t="t" r="r" b="b"/>
              <a:pathLst>
                <a:path w="2060" h="2582" extrusionOk="0">
                  <a:moveTo>
                    <a:pt x="994" y="319"/>
                  </a:moveTo>
                  <a:cubicBezTo>
                    <a:pt x="1051" y="319"/>
                    <a:pt x="1107" y="355"/>
                    <a:pt x="1131" y="426"/>
                  </a:cubicBezTo>
                  <a:lnTo>
                    <a:pt x="1631" y="2093"/>
                  </a:lnTo>
                  <a:cubicBezTo>
                    <a:pt x="1667" y="2165"/>
                    <a:pt x="1607" y="2236"/>
                    <a:pt x="1536" y="2236"/>
                  </a:cubicBezTo>
                  <a:lnTo>
                    <a:pt x="476" y="2236"/>
                  </a:lnTo>
                  <a:cubicBezTo>
                    <a:pt x="405" y="2236"/>
                    <a:pt x="345" y="2165"/>
                    <a:pt x="357" y="2093"/>
                  </a:cubicBezTo>
                  <a:lnTo>
                    <a:pt x="857" y="426"/>
                  </a:lnTo>
                  <a:cubicBezTo>
                    <a:pt x="881" y="355"/>
                    <a:pt x="938" y="319"/>
                    <a:pt x="994" y="319"/>
                  </a:cubicBezTo>
                  <a:close/>
                  <a:moveTo>
                    <a:pt x="1006" y="1"/>
                  </a:moveTo>
                  <a:cubicBezTo>
                    <a:pt x="813" y="1"/>
                    <a:pt x="619" y="111"/>
                    <a:pt x="548" y="331"/>
                  </a:cubicBezTo>
                  <a:lnTo>
                    <a:pt x="48" y="1998"/>
                  </a:lnTo>
                  <a:cubicBezTo>
                    <a:pt x="0" y="2129"/>
                    <a:pt x="36" y="2284"/>
                    <a:pt x="119" y="2403"/>
                  </a:cubicBezTo>
                  <a:cubicBezTo>
                    <a:pt x="214" y="2522"/>
                    <a:pt x="345" y="2581"/>
                    <a:pt x="476" y="2581"/>
                  </a:cubicBezTo>
                  <a:lnTo>
                    <a:pt x="1536" y="2581"/>
                  </a:lnTo>
                  <a:cubicBezTo>
                    <a:pt x="1845" y="2581"/>
                    <a:pt x="2060" y="2284"/>
                    <a:pt x="1965" y="1998"/>
                  </a:cubicBezTo>
                  <a:lnTo>
                    <a:pt x="1464" y="331"/>
                  </a:lnTo>
                  <a:cubicBezTo>
                    <a:pt x="1393" y="111"/>
                    <a:pt x="1200" y="1"/>
                    <a:pt x="10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9" name="Google Shape;7979;p81"/>
            <p:cNvSpPr/>
            <p:nvPr/>
          </p:nvSpPr>
          <p:spPr>
            <a:xfrm>
              <a:off x="2219466" y="1500293"/>
              <a:ext cx="330613" cy="359015"/>
            </a:xfrm>
            <a:custGeom>
              <a:avLst/>
              <a:gdLst/>
              <a:ahLst/>
              <a:cxnLst/>
              <a:rect l="l" t="t" r="r" b="b"/>
              <a:pathLst>
                <a:path w="10395" h="11288" extrusionOk="0">
                  <a:moveTo>
                    <a:pt x="1048" y="322"/>
                  </a:moveTo>
                  <a:lnTo>
                    <a:pt x="1048" y="1048"/>
                  </a:lnTo>
                  <a:lnTo>
                    <a:pt x="334" y="1048"/>
                  </a:lnTo>
                  <a:lnTo>
                    <a:pt x="334" y="322"/>
                  </a:lnTo>
                  <a:close/>
                  <a:moveTo>
                    <a:pt x="5549" y="334"/>
                  </a:moveTo>
                  <a:lnTo>
                    <a:pt x="5549" y="1048"/>
                  </a:lnTo>
                  <a:lnTo>
                    <a:pt x="4834" y="1048"/>
                  </a:lnTo>
                  <a:lnTo>
                    <a:pt x="4834" y="334"/>
                  </a:lnTo>
                  <a:close/>
                  <a:moveTo>
                    <a:pt x="10049" y="322"/>
                  </a:moveTo>
                  <a:lnTo>
                    <a:pt x="10049" y="1048"/>
                  </a:lnTo>
                  <a:lnTo>
                    <a:pt x="9335" y="1048"/>
                  </a:lnTo>
                  <a:lnTo>
                    <a:pt x="9335" y="322"/>
                  </a:lnTo>
                  <a:close/>
                  <a:moveTo>
                    <a:pt x="10061" y="5287"/>
                  </a:moveTo>
                  <a:lnTo>
                    <a:pt x="10061" y="6001"/>
                  </a:lnTo>
                  <a:lnTo>
                    <a:pt x="9347" y="6001"/>
                  </a:lnTo>
                  <a:lnTo>
                    <a:pt x="9347" y="5287"/>
                  </a:lnTo>
                  <a:close/>
                  <a:moveTo>
                    <a:pt x="1048" y="5299"/>
                  </a:moveTo>
                  <a:lnTo>
                    <a:pt x="1048" y="6013"/>
                  </a:lnTo>
                  <a:lnTo>
                    <a:pt x="334" y="6013"/>
                  </a:lnTo>
                  <a:lnTo>
                    <a:pt x="334" y="5299"/>
                  </a:lnTo>
                  <a:close/>
                  <a:moveTo>
                    <a:pt x="1381" y="10287"/>
                  </a:moveTo>
                  <a:lnTo>
                    <a:pt x="1524" y="10418"/>
                  </a:lnTo>
                  <a:lnTo>
                    <a:pt x="1381" y="10418"/>
                  </a:lnTo>
                  <a:lnTo>
                    <a:pt x="1381" y="10287"/>
                  </a:lnTo>
                  <a:close/>
                  <a:moveTo>
                    <a:pt x="9001" y="10287"/>
                  </a:moveTo>
                  <a:lnTo>
                    <a:pt x="9001" y="10418"/>
                  </a:lnTo>
                  <a:lnTo>
                    <a:pt x="8870" y="10418"/>
                  </a:lnTo>
                  <a:lnTo>
                    <a:pt x="9001" y="10287"/>
                  </a:lnTo>
                  <a:close/>
                  <a:moveTo>
                    <a:pt x="9025" y="857"/>
                  </a:moveTo>
                  <a:lnTo>
                    <a:pt x="9025" y="1215"/>
                  </a:lnTo>
                  <a:cubicBezTo>
                    <a:pt x="9025" y="1310"/>
                    <a:pt x="9097" y="1381"/>
                    <a:pt x="9180" y="1381"/>
                  </a:cubicBezTo>
                  <a:lnTo>
                    <a:pt x="9537" y="1381"/>
                  </a:lnTo>
                  <a:lnTo>
                    <a:pt x="9537" y="4953"/>
                  </a:lnTo>
                  <a:lnTo>
                    <a:pt x="9180" y="4953"/>
                  </a:lnTo>
                  <a:cubicBezTo>
                    <a:pt x="9097" y="4953"/>
                    <a:pt x="9025" y="5025"/>
                    <a:pt x="9025" y="5120"/>
                  </a:cubicBezTo>
                  <a:lnTo>
                    <a:pt x="9025" y="6180"/>
                  </a:lnTo>
                  <a:cubicBezTo>
                    <a:pt x="9025" y="6263"/>
                    <a:pt x="9097" y="6346"/>
                    <a:pt x="9180" y="6346"/>
                  </a:cubicBezTo>
                  <a:lnTo>
                    <a:pt x="9537" y="6346"/>
                  </a:lnTo>
                  <a:lnTo>
                    <a:pt x="9537" y="9894"/>
                  </a:lnTo>
                  <a:lnTo>
                    <a:pt x="9275" y="9894"/>
                  </a:lnTo>
                  <a:cubicBezTo>
                    <a:pt x="9406" y="9573"/>
                    <a:pt x="9442" y="9216"/>
                    <a:pt x="9323" y="8870"/>
                  </a:cubicBezTo>
                  <a:lnTo>
                    <a:pt x="7311" y="2632"/>
                  </a:lnTo>
                  <a:cubicBezTo>
                    <a:pt x="7283" y="2567"/>
                    <a:pt x="7227" y="2524"/>
                    <a:pt x="7160" y="2524"/>
                  </a:cubicBezTo>
                  <a:cubicBezTo>
                    <a:pt x="7139" y="2524"/>
                    <a:pt x="7118" y="2528"/>
                    <a:pt x="7096" y="2536"/>
                  </a:cubicBezTo>
                  <a:cubicBezTo>
                    <a:pt x="7013" y="2560"/>
                    <a:pt x="6965" y="2655"/>
                    <a:pt x="7001" y="2739"/>
                  </a:cubicBezTo>
                  <a:lnTo>
                    <a:pt x="9001" y="8978"/>
                  </a:lnTo>
                  <a:cubicBezTo>
                    <a:pt x="9263" y="9780"/>
                    <a:pt x="8624" y="10429"/>
                    <a:pt x="7936" y="10429"/>
                  </a:cubicBezTo>
                  <a:cubicBezTo>
                    <a:pt x="7685" y="10429"/>
                    <a:pt x="7427" y="10342"/>
                    <a:pt x="7204" y="10144"/>
                  </a:cubicBezTo>
                  <a:cubicBezTo>
                    <a:pt x="7171" y="10123"/>
                    <a:pt x="7132" y="10111"/>
                    <a:pt x="7093" y="10111"/>
                  </a:cubicBezTo>
                  <a:cubicBezTo>
                    <a:pt x="7045" y="10111"/>
                    <a:pt x="6998" y="10129"/>
                    <a:pt x="6965" y="10168"/>
                  </a:cubicBezTo>
                  <a:cubicBezTo>
                    <a:pt x="6906" y="10240"/>
                    <a:pt x="6906" y="10347"/>
                    <a:pt x="6977" y="10406"/>
                  </a:cubicBezTo>
                  <a:cubicBezTo>
                    <a:pt x="7001" y="10418"/>
                    <a:pt x="7013" y="10430"/>
                    <a:pt x="7025" y="10430"/>
                  </a:cubicBezTo>
                  <a:lnTo>
                    <a:pt x="5906" y="10430"/>
                  </a:lnTo>
                  <a:lnTo>
                    <a:pt x="5906" y="10073"/>
                  </a:lnTo>
                  <a:cubicBezTo>
                    <a:pt x="5906" y="9990"/>
                    <a:pt x="5834" y="9918"/>
                    <a:pt x="5751" y="9918"/>
                  </a:cubicBezTo>
                  <a:lnTo>
                    <a:pt x="4691" y="9918"/>
                  </a:lnTo>
                  <a:cubicBezTo>
                    <a:pt x="4596" y="9918"/>
                    <a:pt x="4525" y="9990"/>
                    <a:pt x="4525" y="10073"/>
                  </a:cubicBezTo>
                  <a:lnTo>
                    <a:pt x="4525" y="10430"/>
                  </a:lnTo>
                  <a:lnTo>
                    <a:pt x="3382" y="10430"/>
                  </a:lnTo>
                  <a:cubicBezTo>
                    <a:pt x="3834" y="10049"/>
                    <a:pt x="3858" y="9585"/>
                    <a:pt x="4037" y="9144"/>
                  </a:cubicBezTo>
                  <a:cubicBezTo>
                    <a:pt x="4167" y="8728"/>
                    <a:pt x="4548" y="8442"/>
                    <a:pt x="5001" y="8442"/>
                  </a:cubicBezTo>
                  <a:lnTo>
                    <a:pt x="5418" y="8442"/>
                  </a:lnTo>
                  <a:cubicBezTo>
                    <a:pt x="5846" y="8442"/>
                    <a:pt x="6239" y="8728"/>
                    <a:pt x="6382" y="9144"/>
                  </a:cubicBezTo>
                  <a:lnTo>
                    <a:pt x="6596" y="9775"/>
                  </a:lnTo>
                  <a:cubicBezTo>
                    <a:pt x="6615" y="9849"/>
                    <a:pt x="6676" y="9894"/>
                    <a:pt x="6742" y="9894"/>
                  </a:cubicBezTo>
                  <a:cubicBezTo>
                    <a:pt x="6761" y="9894"/>
                    <a:pt x="6780" y="9890"/>
                    <a:pt x="6799" y="9882"/>
                  </a:cubicBezTo>
                  <a:cubicBezTo>
                    <a:pt x="6894" y="9859"/>
                    <a:pt x="6930" y="9763"/>
                    <a:pt x="6906" y="9680"/>
                  </a:cubicBezTo>
                  <a:lnTo>
                    <a:pt x="6692" y="9037"/>
                  </a:lnTo>
                  <a:cubicBezTo>
                    <a:pt x="6513" y="8489"/>
                    <a:pt x="6001" y="8108"/>
                    <a:pt x="5418" y="8108"/>
                  </a:cubicBezTo>
                  <a:lnTo>
                    <a:pt x="5001" y="8108"/>
                  </a:lnTo>
                  <a:cubicBezTo>
                    <a:pt x="4418" y="8108"/>
                    <a:pt x="3894" y="8489"/>
                    <a:pt x="3715" y="9037"/>
                  </a:cubicBezTo>
                  <a:lnTo>
                    <a:pt x="3513" y="9680"/>
                  </a:lnTo>
                  <a:cubicBezTo>
                    <a:pt x="3358" y="10132"/>
                    <a:pt x="2929" y="10430"/>
                    <a:pt x="2453" y="10430"/>
                  </a:cubicBezTo>
                  <a:cubicBezTo>
                    <a:pt x="1846" y="10430"/>
                    <a:pt x="1334" y="9942"/>
                    <a:pt x="1334" y="9323"/>
                  </a:cubicBezTo>
                  <a:cubicBezTo>
                    <a:pt x="1334" y="9025"/>
                    <a:pt x="1429" y="8906"/>
                    <a:pt x="1751" y="7846"/>
                  </a:cubicBezTo>
                  <a:cubicBezTo>
                    <a:pt x="1786" y="7751"/>
                    <a:pt x="1739" y="7668"/>
                    <a:pt x="1655" y="7632"/>
                  </a:cubicBezTo>
                  <a:cubicBezTo>
                    <a:pt x="1639" y="7628"/>
                    <a:pt x="1622" y="7626"/>
                    <a:pt x="1607" y="7626"/>
                  </a:cubicBezTo>
                  <a:cubicBezTo>
                    <a:pt x="1532" y="7626"/>
                    <a:pt x="1470" y="7670"/>
                    <a:pt x="1441" y="7739"/>
                  </a:cubicBezTo>
                  <a:lnTo>
                    <a:pt x="1084" y="8870"/>
                  </a:lnTo>
                  <a:cubicBezTo>
                    <a:pt x="977" y="9216"/>
                    <a:pt x="1000" y="9573"/>
                    <a:pt x="1143" y="9894"/>
                  </a:cubicBezTo>
                  <a:lnTo>
                    <a:pt x="881" y="9894"/>
                  </a:lnTo>
                  <a:lnTo>
                    <a:pt x="881" y="6346"/>
                  </a:lnTo>
                  <a:lnTo>
                    <a:pt x="1239" y="6346"/>
                  </a:lnTo>
                  <a:cubicBezTo>
                    <a:pt x="1322" y="6346"/>
                    <a:pt x="1393" y="6263"/>
                    <a:pt x="1393" y="6180"/>
                  </a:cubicBezTo>
                  <a:lnTo>
                    <a:pt x="1393" y="5120"/>
                  </a:lnTo>
                  <a:cubicBezTo>
                    <a:pt x="1393" y="5037"/>
                    <a:pt x="1322" y="4953"/>
                    <a:pt x="1239" y="4953"/>
                  </a:cubicBezTo>
                  <a:lnTo>
                    <a:pt x="881" y="4953"/>
                  </a:lnTo>
                  <a:lnTo>
                    <a:pt x="881" y="1381"/>
                  </a:lnTo>
                  <a:lnTo>
                    <a:pt x="1239" y="1381"/>
                  </a:lnTo>
                  <a:cubicBezTo>
                    <a:pt x="1322" y="1381"/>
                    <a:pt x="1393" y="1310"/>
                    <a:pt x="1393" y="1227"/>
                  </a:cubicBezTo>
                  <a:lnTo>
                    <a:pt x="1393" y="869"/>
                  </a:lnTo>
                  <a:lnTo>
                    <a:pt x="3953" y="869"/>
                  </a:lnTo>
                  <a:cubicBezTo>
                    <a:pt x="3703" y="1060"/>
                    <a:pt x="3513" y="1322"/>
                    <a:pt x="3417" y="1643"/>
                  </a:cubicBezTo>
                  <a:lnTo>
                    <a:pt x="1643" y="7096"/>
                  </a:lnTo>
                  <a:cubicBezTo>
                    <a:pt x="1608" y="7204"/>
                    <a:pt x="1679" y="7323"/>
                    <a:pt x="1798" y="7323"/>
                  </a:cubicBezTo>
                  <a:cubicBezTo>
                    <a:pt x="1881" y="7323"/>
                    <a:pt x="1941" y="7275"/>
                    <a:pt x="1965" y="7204"/>
                  </a:cubicBezTo>
                  <a:lnTo>
                    <a:pt x="3739" y="1727"/>
                  </a:lnTo>
                  <a:cubicBezTo>
                    <a:pt x="3858" y="1334"/>
                    <a:pt x="4156" y="1036"/>
                    <a:pt x="4525" y="917"/>
                  </a:cubicBezTo>
                  <a:lnTo>
                    <a:pt x="4525" y="1215"/>
                  </a:lnTo>
                  <a:cubicBezTo>
                    <a:pt x="4525" y="1310"/>
                    <a:pt x="4596" y="1381"/>
                    <a:pt x="4691" y="1381"/>
                  </a:cubicBezTo>
                  <a:lnTo>
                    <a:pt x="5751" y="1381"/>
                  </a:lnTo>
                  <a:cubicBezTo>
                    <a:pt x="5834" y="1381"/>
                    <a:pt x="5906" y="1310"/>
                    <a:pt x="5906" y="1215"/>
                  </a:cubicBezTo>
                  <a:lnTo>
                    <a:pt x="5906" y="941"/>
                  </a:lnTo>
                  <a:cubicBezTo>
                    <a:pt x="6263" y="1072"/>
                    <a:pt x="6549" y="1358"/>
                    <a:pt x="6680" y="1739"/>
                  </a:cubicBezTo>
                  <a:lnTo>
                    <a:pt x="6799" y="2096"/>
                  </a:lnTo>
                  <a:cubicBezTo>
                    <a:pt x="6827" y="2172"/>
                    <a:pt x="6886" y="2210"/>
                    <a:pt x="6958" y="2210"/>
                  </a:cubicBezTo>
                  <a:cubicBezTo>
                    <a:pt x="6975" y="2210"/>
                    <a:pt x="6994" y="2208"/>
                    <a:pt x="7013" y="2203"/>
                  </a:cubicBezTo>
                  <a:cubicBezTo>
                    <a:pt x="7096" y="2167"/>
                    <a:pt x="7144" y="2084"/>
                    <a:pt x="7120" y="1989"/>
                  </a:cubicBezTo>
                  <a:cubicBezTo>
                    <a:pt x="7025" y="1786"/>
                    <a:pt x="6977" y="1262"/>
                    <a:pt x="6465" y="857"/>
                  </a:cubicBezTo>
                  <a:close/>
                  <a:moveTo>
                    <a:pt x="1048" y="10228"/>
                  </a:moveTo>
                  <a:lnTo>
                    <a:pt x="1048" y="10942"/>
                  </a:lnTo>
                  <a:lnTo>
                    <a:pt x="334" y="10942"/>
                  </a:lnTo>
                  <a:lnTo>
                    <a:pt x="334" y="10228"/>
                  </a:lnTo>
                  <a:close/>
                  <a:moveTo>
                    <a:pt x="5572" y="10228"/>
                  </a:moveTo>
                  <a:lnTo>
                    <a:pt x="5572" y="10942"/>
                  </a:lnTo>
                  <a:lnTo>
                    <a:pt x="4858" y="10942"/>
                  </a:lnTo>
                  <a:lnTo>
                    <a:pt x="4858" y="10228"/>
                  </a:lnTo>
                  <a:close/>
                  <a:moveTo>
                    <a:pt x="10061" y="10228"/>
                  </a:moveTo>
                  <a:lnTo>
                    <a:pt x="10061" y="10942"/>
                  </a:lnTo>
                  <a:lnTo>
                    <a:pt x="9347" y="10942"/>
                  </a:lnTo>
                  <a:lnTo>
                    <a:pt x="9347" y="10228"/>
                  </a:lnTo>
                  <a:close/>
                  <a:moveTo>
                    <a:pt x="167" y="0"/>
                  </a:moveTo>
                  <a:cubicBezTo>
                    <a:pt x="72" y="0"/>
                    <a:pt x="0" y="72"/>
                    <a:pt x="0" y="167"/>
                  </a:cubicBezTo>
                  <a:lnTo>
                    <a:pt x="0" y="1227"/>
                  </a:lnTo>
                  <a:cubicBezTo>
                    <a:pt x="0" y="1310"/>
                    <a:pt x="72" y="1381"/>
                    <a:pt x="167" y="1381"/>
                  </a:cubicBezTo>
                  <a:lnTo>
                    <a:pt x="524" y="1381"/>
                  </a:lnTo>
                  <a:lnTo>
                    <a:pt x="524" y="4953"/>
                  </a:lnTo>
                  <a:lnTo>
                    <a:pt x="167" y="4953"/>
                  </a:lnTo>
                  <a:cubicBezTo>
                    <a:pt x="72" y="4953"/>
                    <a:pt x="0" y="5037"/>
                    <a:pt x="0" y="5120"/>
                  </a:cubicBezTo>
                  <a:lnTo>
                    <a:pt x="0" y="6180"/>
                  </a:lnTo>
                  <a:cubicBezTo>
                    <a:pt x="0" y="6263"/>
                    <a:pt x="72" y="6346"/>
                    <a:pt x="167" y="6346"/>
                  </a:cubicBezTo>
                  <a:lnTo>
                    <a:pt x="524" y="6346"/>
                  </a:lnTo>
                  <a:lnTo>
                    <a:pt x="524" y="9894"/>
                  </a:lnTo>
                  <a:lnTo>
                    <a:pt x="167" y="9894"/>
                  </a:lnTo>
                  <a:cubicBezTo>
                    <a:pt x="72" y="9894"/>
                    <a:pt x="0" y="9978"/>
                    <a:pt x="0" y="10061"/>
                  </a:cubicBezTo>
                  <a:lnTo>
                    <a:pt x="0" y="11121"/>
                  </a:lnTo>
                  <a:cubicBezTo>
                    <a:pt x="0" y="11204"/>
                    <a:pt x="72" y="11287"/>
                    <a:pt x="167" y="11287"/>
                  </a:cubicBezTo>
                  <a:lnTo>
                    <a:pt x="1215" y="11287"/>
                  </a:lnTo>
                  <a:cubicBezTo>
                    <a:pt x="1310" y="11287"/>
                    <a:pt x="1381" y="11204"/>
                    <a:pt x="1381" y="11121"/>
                  </a:cubicBezTo>
                  <a:lnTo>
                    <a:pt x="1381" y="10763"/>
                  </a:lnTo>
                  <a:lnTo>
                    <a:pt x="4513" y="10763"/>
                  </a:lnTo>
                  <a:lnTo>
                    <a:pt x="4513" y="11121"/>
                  </a:lnTo>
                  <a:cubicBezTo>
                    <a:pt x="4513" y="11204"/>
                    <a:pt x="4584" y="11287"/>
                    <a:pt x="4679" y="11287"/>
                  </a:cubicBezTo>
                  <a:lnTo>
                    <a:pt x="5727" y="11287"/>
                  </a:lnTo>
                  <a:cubicBezTo>
                    <a:pt x="5822" y="11287"/>
                    <a:pt x="5894" y="11204"/>
                    <a:pt x="5894" y="11121"/>
                  </a:cubicBezTo>
                  <a:lnTo>
                    <a:pt x="5894" y="10763"/>
                  </a:lnTo>
                  <a:lnTo>
                    <a:pt x="9001" y="10763"/>
                  </a:lnTo>
                  <a:lnTo>
                    <a:pt x="9001" y="11121"/>
                  </a:lnTo>
                  <a:cubicBezTo>
                    <a:pt x="9001" y="11204"/>
                    <a:pt x="9085" y="11287"/>
                    <a:pt x="9168" y="11287"/>
                  </a:cubicBezTo>
                  <a:lnTo>
                    <a:pt x="10228" y="11287"/>
                  </a:lnTo>
                  <a:cubicBezTo>
                    <a:pt x="10311" y="11287"/>
                    <a:pt x="10394" y="11204"/>
                    <a:pt x="10394" y="11121"/>
                  </a:cubicBezTo>
                  <a:lnTo>
                    <a:pt x="10394" y="10061"/>
                  </a:lnTo>
                  <a:cubicBezTo>
                    <a:pt x="10394" y="9978"/>
                    <a:pt x="10311" y="9894"/>
                    <a:pt x="10228" y="9894"/>
                  </a:cubicBezTo>
                  <a:lnTo>
                    <a:pt x="9871" y="9894"/>
                  </a:lnTo>
                  <a:lnTo>
                    <a:pt x="9871" y="6346"/>
                  </a:lnTo>
                  <a:lnTo>
                    <a:pt x="10228" y="6346"/>
                  </a:lnTo>
                  <a:cubicBezTo>
                    <a:pt x="10311" y="6346"/>
                    <a:pt x="10394" y="6263"/>
                    <a:pt x="10394" y="6180"/>
                  </a:cubicBezTo>
                  <a:lnTo>
                    <a:pt x="10394" y="5120"/>
                  </a:lnTo>
                  <a:cubicBezTo>
                    <a:pt x="10394" y="5037"/>
                    <a:pt x="10311" y="4953"/>
                    <a:pt x="10228" y="4953"/>
                  </a:cubicBezTo>
                  <a:lnTo>
                    <a:pt x="9871" y="4953"/>
                  </a:lnTo>
                  <a:lnTo>
                    <a:pt x="9871" y="1381"/>
                  </a:lnTo>
                  <a:lnTo>
                    <a:pt x="10228" y="1381"/>
                  </a:lnTo>
                  <a:cubicBezTo>
                    <a:pt x="10311" y="1381"/>
                    <a:pt x="10394" y="1310"/>
                    <a:pt x="10394" y="1227"/>
                  </a:cubicBezTo>
                  <a:lnTo>
                    <a:pt x="10394" y="167"/>
                  </a:lnTo>
                  <a:cubicBezTo>
                    <a:pt x="10394" y="72"/>
                    <a:pt x="10311" y="0"/>
                    <a:pt x="10228" y="0"/>
                  </a:cubicBezTo>
                  <a:lnTo>
                    <a:pt x="9168" y="0"/>
                  </a:lnTo>
                  <a:cubicBezTo>
                    <a:pt x="9085" y="0"/>
                    <a:pt x="9001" y="72"/>
                    <a:pt x="9001" y="167"/>
                  </a:cubicBezTo>
                  <a:lnTo>
                    <a:pt x="9001" y="524"/>
                  </a:lnTo>
                  <a:lnTo>
                    <a:pt x="5894" y="524"/>
                  </a:lnTo>
                  <a:lnTo>
                    <a:pt x="5894" y="167"/>
                  </a:lnTo>
                  <a:cubicBezTo>
                    <a:pt x="5894" y="72"/>
                    <a:pt x="5822" y="0"/>
                    <a:pt x="5727" y="0"/>
                  </a:cubicBezTo>
                  <a:lnTo>
                    <a:pt x="4679" y="0"/>
                  </a:lnTo>
                  <a:cubicBezTo>
                    <a:pt x="4584" y="0"/>
                    <a:pt x="4513" y="72"/>
                    <a:pt x="4513" y="167"/>
                  </a:cubicBezTo>
                  <a:lnTo>
                    <a:pt x="4513" y="524"/>
                  </a:lnTo>
                  <a:lnTo>
                    <a:pt x="1381" y="524"/>
                  </a:lnTo>
                  <a:lnTo>
                    <a:pt x="1381" y="167"/>
                  </a:lnTo>
                  <a:cubicBezTo>
                    <a:pt x="1381" y="72"/>
                    <a:pt x="1310"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80" name="Google Shape;7980;p81"/>
          <p:cNvGrpSpPr/>
          <p:nvPr/>
        </p:nvGrpSpPr>
        <p:grpSpPr>
          <a:xfrm>
            <a:off x="5343544" y="1509358"/>
            <a:ext cx="244676" cy="351095"/>
            <a:chOff x="5343544" y="1509358"/>
            <a:chExt cx="244676" cy="351095"/>
          </a:xfrm>
        </p:grpSpPr>
        <p:sp>
          <p:nvSpPr>
            <p:cNvPr id="7981" name="Google Shape;7981;p81"/>
            <p:cNvSpPr/>
            <p:nvPr/>
          </p:nvSpPr>
          <p:spPr>
            <a:xfrm>
              <a:off x="5430658" y="1574494"/>
              <a:ext cx="25031" cy="10655"/>
            </a:xfrm>
            <a:custGeom>
              <a:avLst/>
              <a:gdLst/>
              <a:ahLst/>
              <a:cxnLst/>
              <a:rect l="l" t="t" r="r" b="b"/>
              <a:pathLst>
                <a:path w="787" h="335" extrusionOk="0">
                  <a:moveTo>
                    <a:pt x="167" y="1"/>
                  </a:moveTo>
                  <a:cubicBezTo>
                    <a:pt x="72" y="1"/>
                    <a:pt x="0" y="72"/>
                    <a:pt x="0" y="168"/>
                  </a:cubicBezTo>
                  <a:cubicBezTo>
                    <a:pt x="0" y="263"/>
                    <a:pt x="72" y="334"/>
                    <a:pt x="167" y="334"/>
                  </a:cubicBezTo>
                  <a:lnTo>
                    <a:pt x="619" y="334"/>
                  </a:lnTo>
                  <a:cubicBezTo>
                    <a:pt x="715" y="334"/>
                    <a:pt x="786" y="263"/>
                    <a:pt x="786" y="168"/>
                  </a:cubicBezTo>
                  <a:cubicBezTo>
                    <a:pt x="786" y="72"/>
                    <a:pt x="715" y="1"/>
                    <a:pt x="6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2" name="Google Shape;7982;p81"/>
            <p:cNvSpPr/>
            <p:nvPr/>
          </p:nvSpPr>
          <p:spPr>
            <a:xfrm>
              <a:off x="5447706" y="1613137"/>
              <a:ext cx="39025" cy="38643"/>
            </a:xfrm>
            <a:custGeom>
              <a:avLst/>
              <a:gdLst/>
              <a:ahLst/>
              <a:cxnLst/>
              <a:rect l="l" t="t" r="r" b="b"/>
              <a:pathLst>
                <a:path w="1227" h="1215" extrusionOk="0">
                  <a:moveTo>
                    <a:pt x="607" y="322"/>
                  </a:moveTo>
                  <a:cubicBezTo>
                    <a:pt x="774" y="322"/>
                    <a:pt x="893" y="453"/>
                    <a:pt x="893" y="608"/>
                  </a:cubicBezTo>
                  <a:cubicBezTo>
                    <a:pt x="893" y="750"/>
                    <a:pt x="774" y="893"/>
                    <a:pt x="607" y="893"/>
                  </a:cubicBezTo>
                  <a:cubicBezTo>
                    <a:pt x="453" y="893"/>
                    <a:pt x="322" y="750"/>
                    <a:pt x="322" y="608"/>
                  </a:cubicBezTo>
                  <a:cubicBezTo>
                    <a:pt x="322" y="453"/>
                    <a:pt x="464" y="322"/>
                    <a:pt x="607" y="322"/>
                  </a:cubicBezTo>
                  <a:close/>
                  <a:moveTo>
                    <a:pt x="607" y="0"/>
                  </a:moveTo>
                  <a:cubicBezTo>
                    <a:pt x="274" y="0"/>
                    <a:pt x="0" y="262"/>
                    <a:pt x="0" y="608"/>
                  </a:cubicBezTo>
                  <a:cubicBezTo>
                    <a:pt x="0" y="953"/>
                    <a:pt x="274" y="1215"/>
                    <a:pt x="607" y="1215"/>
                  </a:cubicBezTo>
                  <a:cubicBezTo>
                    <a:pt x="953" y="1215"/>
                    <a:pt x="1215" y="953"/>
                    <a:pt x="1215" y="608"/>
                  </a:cubicBezTo>
                  <a:cubicBezTo>
                    <a:pt x="1226" y="262"/>
                    <a:pt x="953" y="0"/>
                    <a:pt x="6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3" name="Google Shape;7983;p81"/>
            <p:cNvSpPr/>
            <p:nvPr/>
          </p:nvSpPr>
          <p:spPr>
            <a:xfrm>
              <a:off x="5343544" y="1509358"/>
              <a:ext cx="244676" cy="351095"/>
            </a:xfrm>
            <a:custGeom>
              <a:avLst/>
              <a:gdLst/>
              <a:ahLst/>
              <a:cxnLst/>
              <a:rect l="l" t="t" r="r" b="b"/>
              <a:pathLst>
                <a:path w="7693" h="11039" extrusionOk="0">
                  <a:moveTo>
                    <a:pt x="4728" y="311"/>
                  </a:moveTo>
                  <a:lnTo>
                    <a:pt x="4728" y="1192"/>
                  </a:lnTo>
                  <a:cubicBezTo>
                    <a:pt x="4728" y="1275"/>
                    <a:pt x="4811" y="1346"/>
                    <a:pt x="4894" y="1346"/>
                  </a:cubicBezTo>
                  <a:cubicBezTo>
                    <a:pt x="4990" y="1346"/>
                    <a:pt x="5061" y="1275"/>
                    <a:pt x="5061" y="1192"/>
                  </a:cubicBezTo>
                  <a:lnTo>
                    <a:pt x="5061" y="322"/>
                  </a:lnTo>
                  <a:cubicBezTo>
                    <a:pt x="5716" y="418"/>
                    <a:pt x="6216" y="965"/>
                    <a:pt x="6216" y="1644"/>
                  </a:cubicBezTo>
                  <a:lnTo>
                    <a:pt x="6216" y="2037"/>
                  </a:lnTo>
                  <a:lnTo>
                    <a:pt x="4418" y="2037"/>
                  </a:lnTo>
                  <a:cubicBezTo>
                    <a:pt x="4335" y="2037"/>
                    <a:pt x="4251" y="2108"/>
                    <a:pt x="4251" y="2204"/>
                  </a:cubicBezTo>
                  <a:cubicBezTo>
                    <a:pt x="4251" y="2287"/>
                    <a:pt x="4335" y="2358"/>
                    <a:pt x="4418" y="2358"/>
                  </a:cubicBezTo>
                  <a:lnTo>
                    <a:pt x="6216" y="2358"/>
                  </a:lnTo>
                  <a:lnTo>
                    <a:pt x="6216" y="2704"/>
                  </a:lnTo>
                  <a:lnTo>
                    <a:pt x="4418" y="2704"/>
                  </a:lnTo>
                  <a:cubicBezTo>
                    <a:pt x="4335" y="2704"/>
                    <a:pt x="4251" y="2775"/>
                    <a:pt x="4251" y="2870"/>
                  </a:cubicBezTo>
                  <a:cubicBezTo>
                    <a:pt x="4251" y="2966"/>
                    <a:pt x="4335" y="3037"/>
                    <a:pt x="4418" y="3037"/>
                  </a:cubicBezTo>
                  <a:lnTo>
                    <a:pt x="6216" y="3037"/>
                  </a:lnTo>
                  <a:lnTo>
                    <a:pt x="6216" y="3382"/>
                  </a:lnTo>
                  <a:lnTo>
                    <a:pt x="4894" y="3382"/>
                  </a:lnTo>
                  <a:cubicBezTo>
                    <a:pt x="4811" y="3382"/>
                    <a:pt x="4728" y="3454"/>
                    <a:pt x="4728" y="3537"/>
                  </a:cubicBezTo>
                  <a:cubicBezTo>
                    <a:pt x="4728" y="3632"/>
                    <a:pt x="4811" y="3704"/>
                    <a:pt x="4894" y="3704"/>
                  </a:cubicBezTo>
                  <a:lnTo>
                    <a:pt x="6216" y="3704"/>
                  </a:lnTo>
                  <a:lnTo>
                    <a:pt x="6216" y="4049"/>
                  </a:lnTo>
                  <a:lnTo>
                    <a:pt x="4894" y="4049"/>
                  </a:lnTo>
                  <a:cubicBezTo>
                    <a:pt x="4811" y="4049"/>
                    <a:pt x="4728" y="4121"/>
                    <a:pt x="4728" y="4216"/>
                  </a:cubicBezTo>
                  <a:cubicBezTo>
                    <a:pt x="4728" y="4299"/>
                    <a:pt x="4811" y="4371"/>
                    <a:pt x="4894" y="4371"/>
                  </a:cubicBezTo>
                  <a:lnTo>
                    <a:pt x="6216" y="4371"/>
                  </a:lnTo>
                  <a:lnTo>
                    <a:pt x="6216" y="4716"/>
                  </a:lnTo>
                  <a:lnTo>
                    <a:pt x="4418" y="4716"/>
                  </a:lnTo>
                  <a:cubicBezTo>
                    <a:pt x="4335" y="4716"/>
                    <a:pt x="4251" y="4787"/>
                    <a:pt x="4251" y="4883"/>
                  </a:cubicBezTo>
                  <a:cubicBezTo>
                    <a:pt x="4251" y="4966"/>
                    <a:pt x="4335" y="5049"/>
                    <a:pt x="4418" y="5049"/>
                  </a:cubicBezTo>
                  <a:lnTo>
                    <a:pt x="6216" y="5049"/>
                  </a:lnTo>
                  <a:lnTo>
                    <a:pt x="6216" y="5383"/>
                  </a:lnTo>
                  <a:lnTo>
                    <a:pt x="4418" y="5383"/>
                  </a:lnTo>
                  <a:cubicBezTo>
                    <a:pt x="4335" y="5383"/>
                    <a:pt x="4251" y="5466"/>
                    <a:pt x="4251" y="5549"/>
                  </a:cubicBezTo>
                  <a:cubicBezTo>
                    <a:pt x="4251" y="5645"/>
                    <a:pt x="4335" y="5716"/>
                    <a:pt x="4418" y="5716"/>
                  </a:cubicBezTo>
                  <a:lnTo>
                    <a:pt x="6216" y="5716"/>
                  </a:lnTo>
                  <a:lnTo>
                    <a:pt x="6216" y="6097"/>
                  </a:lnTo>
                  <a:cubicBezTo>
                    <a:pt x="6216" y="6788"/>
                    <a:pt x="5716" y="7335"/>
                    <a:pt x="5061" y="7430"/>
                  </a:cubicBezTo>
                  <a:lnTo>
                    <a:pt x="5061" y="6538"/>
                  </a:lnTo>
                  <a:cubicBezTo>
                    <a:pt x="5061" y="6442"/>
                    <a:pt x="4990" y="6371"/>
                    <a:pt x="4894" y="6371"/>
                  </a:cubicBezTo>
                  <a:cubicBezTo>
                    <a:pt x="4811" y="6371"/>
                    <a:pt x="4728" y="6442"/>
                    <a:pt x="4728" y="6538"/>
                  </a:cubicBezTo>
                  <a:lnTo>
                    <a:pt x="4728" y="7407"/>
                  </a:lnTo>
                  <a:lnTo>
                    <a:pt x="4394" y="7407"/>
                  </a:lnTo>
                  <a:lnTo>
                    <a:pt x="4394" y="6538"/>
                  </a:lnTo>
                  <a:cubicBezTo>
                    <a:pt x="4394" y="6442"/>
                    <a:pt x="4311" y="6371"/>
                    <a:pt x="4228" y="6371"/>
                  </a:cubicBezTo>
                  <a:cubicBezTo>
                    <a:pt x="4132" y="6371"/>
                    <a:pt x="4061" y="6442"/>
                    <a:pt x="4061" y="6538"/>
                  </a:cubicBezTo>
                  <a:lnTo>
                    <a:pt x="4061" y="7407"/>
                  </a:lnTo>
                  <a:lnTo>
                    <a:pt x="3716" y="7407"/>
                  </a:lnTo>
                  <a:lnTo>
                    <a:pt x="3716" y="6538"/>
                  </a:lnTo>
                  <a:cubicBezTo>
                    <a:pt x="3716" y="6442"/>
                    <a:pt x="3644" y="6371"/>
                    <a:pt x="3561" y="6371"/>
                  </a:cubicBezTo>
                  <a:cubicBezTo>
                    <a:pt x="3466" y="6371"/>
                    <a:pt x="3394" y="6442"/>
                    <a:pt x="3394" y="6538"/>
                  </a:cubicBezTo>
                  <a:lnTo>
                    <a:pt x="3394" y="7407"/>
                  </a:lnTo>
                  <a:lnTo>
                    <a:pt x="3049" y="7407"/>
                  </a:lnTo>
                  <a:lnTo>
                    <a:pt x="3049" y="6538"/>
                  </a:lnTo>
                  <a:cubicBezTo>
                    <a:pt x="3049" y="6442"/>
                    <a:pt x="2977" y="6371"/>
                    <a:pt x="2882" y="6371"/>
                  </a:cubicBezTo>
                  <a:cubicBezTo>
                    <a:pt x="2799" y="6371"/>
                    <a:pt x="2727" y="6442"/>
                    <a:pt x="2727" y="6538"/>
                  </a:cubicBezTo>
                  <a:lnTo>
                    <a:pt x="2727" y="7395"/>
                  </a:lnTo>
                  <a:cubicBezTo>
                    <a:pt x="2073" y="7311"/>
                    <a:pt x="1561" y="6752"/>
                    <a:pt x="1561" y="6073"/>
                  </a:cubicBezTo>
                  <a:lnTo>
                    <a:pt x="1561" y="5680"/>
                  </a:lnTo>
                  <a:lnTo>
                    <a:pt x="3358" y="5680"/>
                  </a:lnTo>
                  <a:cubicBezTo>
                    <a:pt x="3454" y="5680"/>
                    <a:pt x="3525" y="5609"/>
                    <a:pt x="3525" y="5525"/>
                  </a:cubicBezTo>
                  <a:cubicBezTo>
                    <a:pt x="3525" y="5430"/>
                    <a:pt x="3454" y="5359"/>
                    <a:pt x="3358" y="5359"/>
                  </a:cubicBezTo>
                  <a:lnTo>
                    <a:pt x="1561" y="5359"/>
                  </a:lnTo>
                  <a:lnTo>
                    <a:pt x="1561" y="5014"/>
                  </a:lnTo>
                  <a:lnTo>
                    <a:pt x="3358" y="5014"/>
                  </a:lnTo>
                  <a:cubicBezTo>
                    <a:pt x="3454" y="5014"/>
                    <a:pt x="3525" y="4942"/>
                    <a:pt x="3525" y="4847"/>
                  </a:cubicBezTo>
                  <a:cubicBezTo>
                    <a:pt x="3525" y="4763"/>
                    <a:pt x="3454" y="4680"/>
                    <a:pt x="3358" y="4680"/>
                  </a:cubicBezTo>
                  <a:lnTo>
                    <a:pt x="1561" y="4680"/>
                  </a:lnTo>
                  <a:lnTo>
                    <a:pt x="1561" y="4347"/>
                  </a:lnTo>
                  <a:lnTo>
                    <a:pt x="2894" y="4347"/>
                  </a:lnTo>
                  <a:cubicBezTo>
                    <a:pt x="2977" y="4347"/>
                    <a:pt x="3049" y="4263"/>
                    <a:pt x="3049" y="4180"/>
                  </a:cubicBezTo>
                  <a:cubicBezTo>
                    <a:pt x="3049" y="4085"/>
                    <a:pt x="2977" y="4013"/>
                    <a:pt x="2894" y="4013"/>
                  </a:cubicBezTo>
                  <a:lnTo>
                    <a:pt x="1561" y="4013"/>
                  </a:lnTo>
                  <a:lnTo>
                    <a:pt x="1561" y="3668"/>
                  </a:lnTo>
                  <a:lnTo>
                    <a:pt x="2894" y="3668"/>
                  </a:lnTo>
                  <a:cubicBezTo>
                    <a:pt x="2977" y="3668"/>
                    <a:pt x="3049" y="3597"/>
                    <a:pt x="3049" y="3513"/>
                  </a:cubicBezTo>
                  <a:cubicBezTo>
                    <a:pt x="3049" y="3418"/>
                    <a:pt x="2977" y="3347"/>
                    <a:pt x="2894" y="3347"/>
                  </a:cubicBezTo>
                  <a:lnTo>
                    <a:pt x="1561" y="3347"/>
                  </a:lnTo>
                  <a:lnTo>
                    <a:pt x="1561" y="3001"/>
                  </a:lnTo>
                  <a:lnTo>
                    <a:pt x="3358" y="3001"/>
                  </a:lnTo>
                  <a:cubicBezTo>
                    <a:pt x="3454" y="3001"/>
                    <a:pt x="3525" y="2930"/>
                    <a:pt x="3525" y="2835"/>
                  </a:cubicBezTo>
                  <a:cubicBezTo>
                    <a:pt x="3525" y="2751"/>
                    <a:pt x="3454" y="2680"/>
                    <a:pt x="3358" y="2680"/>
                  </a:cubicBezTo>
                  <a:lnTo>
                    <a:pt x="1561" y="2680"/>
                  </a:lnTo>
                  <a:lnTo>
                    <a:pt x="1561" y="2370"/>
                  </a:lnTo>
                  <a:lnTo>
                    <a:pt x="2156" y="2370"/>
                  </a:lnTo>
                  <a:cubicBezTo>
                    <a:pt x="2251" y="2370"/>
                    <a:pt x="2323" y="2287"/>
                    <a:pt x="2323" y="2204"/>
                  </a:cubicBezTo>
                  <a:cubicBezTo>
                    <a:pt x="2323" y="2108"/>
                    <a:pt x="2251" y="2037"/>
                    <a:pt x="2156" y="2037"/>
                  </a:cubicBezTo>
                  <a:lnTo>
                    <a:pt x="1561" y="2037"/>
                  </a:lnTo>
                  <a:lnTo>
                    <a:pt x="1561" y="1644"/>
                  </a:lnTo>
                  <a:cubicBezTo>
                    <a:pt x="1561" y="965"/>
                    <a:pt x="2073" y="418"/>
                    <a:pt x="2727" y="322"/>
                  </a:cubicBezTo>
                  <a:lnTo>
                    <a:pt x="2727" y="1192"/>
                  </a:lnTo>
                  <a:cubicBezTo>
                    <a:pt x="2727" y="1275"/>
                    <a:pt x="2799" y="1346"/>
                    <a:pt x="2882" y="1346"/>
                  </a:cubicBezTo>
                  <a:cubicBezTo>
                    <a:pt x="2977" y="1346"/>
                    <a:pt x="3049" y="1275"/>
                    <a:pt x="3049" y="1192"/>
                  </a:cubicBezTo>
                  <a:lnTo>
                    <a:pt x="3049" y="311"/>
                  </a:lnTo>
                  <a:lnTo>
                    <a:pt x="3394" y="311"/>
                  </a:lnTo>
                  <a:lnTo>
                    <a:pt x="3394" y="1192"/>
                  </a:lnTo>
                  <a:cubicBezTo>
                    <a:pt x="3394" y="1275"/>
                    <a:pt x="3466" y="1346"/>
                    <a:pt x="3561" y="1346"/>
                  </a:cubicBezTo>
                  <a:cubicBezTo>
                    <a:pt x="3644" y="1346"/>
                    <a:pt x="3716" y="1275"/>
                    <a:pt x="3716" y="1192"/>
                  </a:cubicBezTo>
                  <a:lnTo>
                    <a:pt x="3716" y="311"/>
                  </a:lnTo>
                  <a:lnTo>
                    <a:pt x="4061" y="311"/>
                  </a:lnTo>
                  <a:lnTo>
                    <a:pt x="4061" y="1192"/>
                  </a:lnTo>
                  <a:cubicBezTo>
                    <a:pt x="4061" y="1275"/>
                    <a:pt x="4132" y="1346"/>
                    <a:pt x="4228" y="1346"/>
                  </a:cubicBezTo>
                  <a:cubicBezTo>
                    <a:pt x="4311" y="1346"/>
                    <a:pt x="4394" y="1275"/>
                    <a:pt x="4394" y="1192"/>
                  </a:cubicBezTo>
                  <a:lnTo>
                    <a:pt x="4394" y="311"/>
                  </a:lnTo>
                  <a:close/>
                  <a:moveTo>
                    <a:pt x="6776" y="5025"/>
                  </a:moveTo>
                  <a:lnTo>
                    <a:pt x="6776" y="6192"/>
                  </a:lnTo>
                  <a:cubicBezTo>
                    <a:pt x="6776" y="7216"/>
                    <a:pt x="5942" y="8050"/>
                    <a:pt x="4906" y="8050"/>
                  </a:cubicBezTo>
                  <a:lnTo>
                    <a:pt x="2882" y="8050"/>
                  </a:lnTo>
                  <a:cubicBezTo>
                    <a:pt x="1858" y="8050"/>
                    <a:pt x="1025" y="7216"/>
                    <a:pt x="1025" y="6192"/>
                  </a:cubicBezTo>
                  <a:lnTo>
                    <a:pt x="1013" y="5025"/>
                  </a:lnTo>
                  <a:lnTo>
                    <a:pt x="1251" y="5025"/>
                  </a:lnTo>
                  <a:lnTo>
                    <a:pt x="1251" y="6085"/>
                  </a:lnTo>
                  <a:cubicBezTo>
                    <a:pt x="1251" y="6990"/>
                    <a:pt x="1977" y="7728"/>
                    <a:pt x="2882" y="7740"/>
                  </a:cubicBezTo>
                  <a:lnTo>
                    <a:pt x="4894" y="7740"/>
                  </a:lnTo>
                  <a:cubicBezTo>
                    <a:pt x="5799" y="7728"/>
                    <a:pt x="6537" y="6978"/>
                    <a:pt x="6537" y="6085"/>
                  </a:cubicBezTo>
                  <a:lnTo>
                    <a:pt x="6537" y="5025"/>
                  </a:lnTo>
                  <a:close/>
                  <a:moveTo>
                    <a:pt x="4144" y="8966"/>
                  </a:moveTo>
                  <a:lnTo>
                    <a:pt x="4144" y="9966"/>
                  </a:lnTo>
                  <a:lnTo>
                    <a:pt x="3620" y="9966"/>
                  </a:lnTo>
                  <a:lnTo>
                    <a:pt x="3620" y="8966"/>
                  </a:lnTo>
                  <a:close/>
                  <a:moveTo>
                    <a:pt x="6299" y="10300"/>
                  </a:moveTo>
                  <a:cubicBezTo>
                    <a:pt x="6561" y="10300"/>
                    <a:pt x="6787" y="10478"/>
                    <a:pt x="6859" y="10717"/>
                  </a:cubicBezTo>
                  <a:lnTo>
                    <a:pt x="918" y="10717"/>
                  </a:lnTo>
                  <a:cubicBezTo>
                    <a:pt x="1001" y="10478"/>
                    <a:pt x="1215" y="10300"/>
                    <a:pt x="1489" y="10300"/>
                  </a:cubicBezTo>
                  <a:close/>
                  <a:moveTo>
                    <a:pt x="2835" y="1"/>
                  </a:moveTo>
                  <a:cubicBezTo>
                    <a:pt x="1918" y="13"/>
                    <a:pt x="1191" y="763"/>
                    <a:pt x="1191" y="1656"/>
                  </a:cubicBezTo>
                  <a:lnTo>
                    <a:pt x="1191" y="4704"/>
                  </a:lnTo>
                  <a:lnTo>
                    <a:pt x="953" y="4704"/>
                  </a:lnTo>
                  <a:lnTo>
                    <a:pt x="953" y="4502"/>
                  </a:lnTo>
                  <a:cubicBezTo>
                    <a:pt x="953" y="4252"/>
                    <a:pt x="751" y="4037"/>
                    <a:pt x="477" y="4037"/>
                  </a:cubicBezTo>
                  <a:cubicBezTo>
                    <a:pt x="227" y="4037"/>
                    <a:pt x="1" y="4240"/>
                    <a:pt x="1" y="4502"/>
                  </a:cubicBezTo>
                  <a:lnTo>
                    <a:pt x="1" y="6168"/>
                  </a:lnTo>
                  <a:cubicBezTo>
                    <a:pt x="1" y="7716"/>
                    <a:pt x="1251" y="8966"/>
                    <a:pt x="2799" y="8966"/>
                  </a:cubicBezTo>
                  <a:lnTo>
                    <a:pt x="3227" y="8966"/>
                  </a:lnTo>
                  <a:lnTo>
                    <a:pt x="3227" y="9966"/>
                  </a:lnTo>
                  <a:lnTo>
                    <a:pt x="1406" y="9966"/>
                  </a:lnTo>
                  <a:cubicBezTo>
                    <a:pt x="906" y="9966"/>
                    <a:pt x="489" y="10371"/>
                    <a:pt x="489" y="10883"/>
                  </a:cubicBezTo>
                  <a:cubicBezTo>
                    <a:pt x="489" y="10967"/>
                    <a:pt x="572" y="11038"/>
                    <a:pt x="656" y="11038"/>
                  </a:cubicBezTo>
                  <a:lnTo>
                    <a:pt x="6966" y="11038"/>
                  </a:lnTo>
                  <a:cubicBezTo>
                    <a:pt x="7061" y="11038"/>
                    <a:pt x="7133" y="10967"/>
                    <a:pt x="7133" y="10883"/>
                  </a:cubicBezTo>
                  <a:cubicBezTo>
                    <a:pt x="7133" y="10383"/>
                    <a:pt x="6728" y="9966"/>
                    <a:pt x="6228" y="9966"/>
                  </a:cubicBezTo>
                  <a:lnTo>
                    <a:pt x="4466" y="9966"/>
                  </a:lnTo>
                  <a:lnTo>
                    <a:pt x="4466" y="8966"/>
                  </a:lnTo>
                  <a:lnTo>
                    <a:pt x="4894" y="8966"/>
                  </a:lnTo>
                  <a:cubicBezTo>
                    <a:pt x="6442" y="8966"/>
                    <a:pt x="7692" y="7728"/>
                    <a:pt x="7692" y="6168"/>
                  </a:cubicBezTo>
                  <a:lnTo>
                    <a:pt x="7692" y="5978"/>
                  </a:lnTo>
                  <a:cubicBezTo>
                    <a:pt x="7692" y="5895"/>
                    <a:pt x="7621" y="5811"/>
                    <a:pt x="7538" y="5811"/>
                  </a:cubicBezTo>
                  <a:cubicBezTo>
                    <a:pt x="7442" y="5811"/>
                    <a:pt x="7371" y="5895"/>
                    <a:pt x="7371" y="5978"/>
                  </a:cubicBezTo>
                  <a:lnTo>
                    <a:pt x="7371" y="6168"/>
                  </a:lnTo>
                  <a:cubicBezTo>
                    <a:pt x="7371" y="7538"/>
                    <a:pt x="6252" y="8657"/>
                    <a:pt x="4882" y="8657"/>
                  </a:cubicBezTo>
                  <a:lnTo>
                    <a:pt x="2858" y="8657"/>
                  </a:lnTo>
                  <a:cubicBezTo>
                    <a:pt x="1489" y="8657"/>
                    <a:pt x="370" y="7538"/>
                    <a:pt x="370" y="6168"/>
                  </a:cubicBezTo>
                  <a:lnTo>
                    <a:pt x="370" y="4502"/>
                  </a:lnTo>
                  <a:cubicBezTo>
                    <a:pt x="370" y="4418"/>
                    <a:pt x="453" y="4359"/>
                    <a:pt x="525" y="4359"/>
                  </a:cubicBezTo>
                  <a:cubicBezTo>
                    <a:pt x="596" y="4359"/>
                    <a:pt x="668" y="4430"/>
                    <a:pt x="668" y="4502"/>
                  </a:cubicBezTo>
                  <a:lnTo>
                    <a:pt x="668" y="6168"/>
                  </a:lnTo>
                  <a:cubicBezTo>
                    <a:pt x="668" y="7383"/>
                    <a:pt x="1656" y="8347"/>
                    <a:pt x="2846" y="8347"/>
                  </a:cubicBezTo>
                  <a:lnTo>
                    <a:pt x="4871" y="8347"/>
                  </a:lnTo>
                  <a:cubicBezTo>
                    <a:pt x="6073" y="8347"/>
                    <a:pt x="7037" y="7359"/>
                    <a:pt x="7037" y="6168"/>
                  </a:cubicBezTo>
                  <a:lnTo>
                    <a:pt x="7037" y="4502"/>
                  </a:lnTo>
                  <a:cubicBezTo>
                    <a:pt x="7037" y="4418"/>
                    <a:pt x="7121" y="4359"/>
                    <a:pt x="7192" y="4359"/>
                  </a:cubicBezTo>
                  <a:cubicBezTo>
                    <a:pt x="7276" y="4359"/>
                    <a:pt x="7335" y="4430"/>
                    <a:pt x="7335" y="4502"/>
                  </a:cubicBezTo>
                  <a:lnTo>
                    <a:pt x="7335" y="5252"/>
                  </a:lnTo>
                  <a:cubicBezTo>
                    <a:pt x="7335" y="5347"/>
                    <a:pt x="7418" y="5418"/>
                    <a:pt x="7502" y="5418"/>
                  </a:cubicBezTo>
                  <a:cubicBezTo>
                    <a:pt x="7585" y="5418"/>
                    <a:pt x="7668" y="5347"/>
                    <a:pt x="7668" y="5252"/>
                  </a:cubicBezTo>
                  <a:lnTo>
                    <a:pt x="7668" y="4502"/>
                  </a:lnTo>
                  <a:cubicBezTo>
                    <a:pt x="7668" y="4252"/>
                    <a:pt x="7454" y="4037"/>
                    <a:pt x="7192" y="4037"/>
                  </a:cubicBezTo>
                  <a:cubicBezTo>
                    <a:pt x="6930" y="4037"/>
                    <a:pt x="6716" y="4240"/>
                    <a:pt x="6716" y="4502"/>
                  </a:cubicBezTo>
                  <a:lnTo>
                    <a:pt x="6716" y="4704"/>
                  </a:lnTo>
                  <a:lnTo>
                    <a:pt x="6478" y="4704"/>
                  </a:lnTo>
                  <a:lnTo>
                    <a:pt x="6478" y="1656"/>
                  </a:lnTo>
                  <a:cubicBezTo>
                    <a:pt x="6478" y="739"/>
                    <a:pt x="5740" y="13"/>
                    <a:pt x="48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84" name="Google Shape;7984;p81"/>
          <p:cNvGrpSpPr/>
          <p:nvPr/>
        </p:nvGrpSpPr>
        <p:grpSpPr>
          <a:xfrm>
            <a:off x="4882340" y="1509358"/>
            <a:ext cx="246171" cy="351095"/>
            <a:chOff x="4882340" y="1509358"/>
            <a:chExt cx="246171" cy="351095"/>
          </a:xfrm>
        </p:grpSpPr>
        <p:sp>
          <p:nvSpPr>
            <p:cNvPr id="7985" name="Google Shape;7985;p81"/>
            <p:cNvSpPr/>
            <p:nvPr/>
          </p:nvSpPr>
          <p:spPr>
            <a:xfrm>
              <a:off x="4935709" y="1576784"/>
              <a:ext cx="30724" cy="30692"/>
            </a:xfrm>
            <a:custGeom>
              <a:avLst/>
              <a:gdLst/>
              <a:ahLst/>
              <a:cxnLst/>
              <a:rect l="l" t="t" r="r" b="b"/>
              <a:pathLst>
                <a:path w="966" h="965" extrusionOk="0">
                  <a:moveTo>
                    <a:pt x="787" y="0"/>
                  </a:moveTo>
                  <a:cubicBezTo>
                    <a:pt x="346" y="0"/>
                    <a:pt x="1" y="357"/>
                    <a:pt x="1" y="798"/>
                  </a:cubicBezTo>
                  <a:cubicBezTo>
                    <a:pt x="1" y="881"/>
                    <a:pt x="72" y="965"/>
                    <a:pt x="156" y="965"/>
                  </a:cubicBezTo>
                  <a:cubicBezTo>
                    <a:pt x="251" y="965"/>
                    <a:pt x="322" y="881"/>
                    <a:pt x="322" y="798"/>
                  </a:cubicBezTo>
                  <a:cubicBezTo>
                    <a:pt x="322" y="548"/>
                    <a:pt x="525" y="322"/>
                    <a:pt x="799" y="322"/>
                  </a:cubicBezTo>
                  <a:cubicBezTo>
                    <a:pt x="882" y="322"/>
                    <a:pt x="965" y="250"/>
                    <a:pt x="965" y="155"/>
                  </a:cubicBezTo>
                  <a:cubicBezTo>
                    <a:pt x="953" y="84"/>
                    <a:pt x="870" y="0"/>
                    <a:pt x="7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6" name="Google Shape;7986;p81"/>
            <p:cNvSpPr/>
            <p:nvPr/>
          </p:nvSpPr>
          <p:spPr>
            <a:xfrm>
              <a:off x="5043655" y="1597235"/>
              <a:ext cx="30692" cy="31073"/>
            </a:xfrm>
            <a:custGeom>
              <a:avLst/>
              <a:gdLst/>
              <a:ahLst/>
              <a:cxnLst/>
              <a:rect l="l" t="t" r="r" b="b"/>
              <a:pathLst>
                <a:path w="965" h="977" extrusionOk="0">
                  <a:moveTo>
                    <a:pt x="155" y="0"/>
                  </a:moveTo>
                  <a:cubicBezTo>
                    <a:pt x="72" y="0"/>
                    <a:pt x="0" y="84"/>
                    <a:pt x="0" y="167"/>
                  </a:cubicBezTo>
                  <a:cubicBezTo>
                    <a:pt x="0" y="262"/>
                    <a:pt x="72" y="334"/>
                    <a:pt x="155" y="334"/>
                  </a:cubicBezTo>
                  <a:cubicBezTo>
                    <a:pt x="417" y="334"/>
                    <a:pt x="631" y="536"/>
                    <a:pt x="631" y="810"/>
                  </a:cubicBezTo>
                  <a:cubicBezTo>
                    <a:pt x="631" y="893"/>
                    <a:pt x="714" y="977"/>
                    <a:pt x="798" y="977"/>
                  </a:cubicBezTo>
                  <a:cubicBezTo>
                    <a:pt x="881" y="977"/>
                    <a:pt x="965" y="893"/>
                    <a:pt x="965" y="810"/>
                  </a:cubicBezTo>
                  <a:cubicBezTo>
                    <a:pt x="953" y="357"/>
                    <a:pt x="584"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7" name="Google Shape;7987;p81"/>
            <p:cNvSpPr/>
            <p:nvPr/>
          </p:nvSpPr>
          <p:spPr>
            <a:xfrm>
              <a:off x="4993657" y="1538046"/>
              <a:ext cx="36003" cy="26271"/>
            </a:xfrm>
            <a:custGeom>
              <a:avLst/>
              <a:gdLst/>
              <a:ahLst/>
              <a:cxnLst/>
              <a:rect l="l" t="t" r="r" b="b"/>
              <a:pathLst>
                <a:path w="1132" h="826" extrusionOk="0">
                  <a:moveTo>
                    <a:pt x="315" y="0"/>
                  </a:moveTo>
                  <a:cubicBezTo>
                    <a:pt x="262" y="0"/>
                    <a:pt x="209" y="5"/>
                    <a:pt x="155" y="16"/>
                  </a:cubicBezTo>
                  <a:cubicBezTo>
                    <a:pt x="60" y="28"/>
                    <a:pt x="0" y="123"/>
                    <a:pt x="36" y="206"/>
                  </a:cubicBezTo>
                  <a:cubicBezTo>
                    <a:pt x="46" y="282"/>
                    <a:pt x="109" y="336"/>
                    <a:pt x="176" y="336"/>
                  </a:cubicBezTo>
                  <a:cubicBezTo>
                    <a:pt x="193" y="336"/>
                    <a:pt x="210" y="332"/>
                    <a:pt x="227" y="325"/>
                  </a:cubicBezTo>
                  <a:cubicBezTo>
                    <a:pt x="257" y="320"/>
                    <a:pt x="288" y="317"/>
                    <a:pt x="318" y="317"/>
                  </a:cubicBezTo>
                  <a:cubicBezTo>
                    <a:pt x="537" y="317"/>
                    <a:pt x="744" y="463"/>
                    <a:pt x="786" y="683"/>
                  </a:cubicBezTo>
                  <a:cubicBezTo>
                    <a:pt x="810" y="766"/>
                    <a:pt x="882" y="825"/>
                    <a:pt x="953" y="825"/>
                  </a:cubicBezTo>
                  <a:lnTo>
                    <a:pt x="989" y="825"/>
                  </a:lnTo>
                  <a:cubicBezTo>
                    <a:pt x="1072" y="790"/>
                    <a:pt x="1132" y="718"/>
                    <a:pt x="1108" y="623"/>
                  </a:cubicBezTo>
                  <a:cubicBezTo>
                    <a:pt x="1024" y="248"/>
                    <a:pt x="686" y="0"/>
                    <a:pt x="3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8" name="Google Shape;7988;p81"/>
            <p:cNvSpPr/>
            <p:nvPr/>
          </p:nvSpPr>
          <p:spPr>
            <a:xfrm>
              <a:off x="4931924" y="1693795"/>
              <a:ext cx="146589" cy="104161"/>
            </a:xfrm>
            <a:custGeom>
              <a:avLst/>
              <a:gdLst/>
              <a:ahLst/>
              <a:cxnLst/>
              <a:rect l="l" t="t" r="r" b="b"/>
              <a:pathLst>
                <a:path w="4609" h="3275" extrusionOk="0">
                  <a:moveTo>
                    <a:pt x="2299" y="334"/>
                  </a:moveTo>
                  <a:cubicBezTo>
                    <a:pt x="2834" y="334"/>
                    <a:pt x="3346" y="477"/>
                    <a:pt x="3716" y="727"/>
                  </a:cubicBezTo>
                  <a:cubicBezTo>
                    <a:pt x="4073" y="989"/>
                    <a:pt x="4263" y="1298"/>
                    <a:pt x="4263" y="1643"/>
                  </a:cubicBezTo>
                  <a:cubicBezTo>
                    <a:pt x="4287" y="1977"/>
                    <a:pt x="4073" y="2298"/>
                    <a:pt x="3716" y="2548"/>
                  </a:cubicBezTo>
                  <a:cubicBezTo>
                    <a:pt x="3346" y="2798"/>
                    <a:pt x="2834" y="2953"/>
                    <a:pt x="2299" y="2953"/>
                  </a:cubicBezTo>
                  <a:cubicBezTo>
                    <a:pt x="1763" y="2953"/>
                    <a:pt x="1263" y="2798"/>
                    <a:pt x="894" y="2548"/>
                  </a:cubicBezTo>
                  <a:cubicBezTo>
                    <a:pt x="525" y="2298"/>
                    <a:pt x="334" y="1977"/>
                    <a:pt x="334" y="1643"/>
                  </a:cubicBezTo>
                  <a:cubicBezTo>
                    <a:pt x="334" y="1298"/>
                    <a:pt x="525" y="989"/>
                    <a:pt x="894" y="727"/>
                  </a:cubicBezTo>
                  <a:cubicBezTo>
                    <a:pt x="1263" y="477"/>
                    <a:pt x="1763" y="334"/>
                    <a:pt x="2299" y="334"/>
                  </a:cubicBezTo>
                  <a:close/>
                  <a:moveTo>
                    <a:pt x="2299" y="0"/>
                  </a:moveTo>
                  <a:cubicBezTo>
                    <a:pt x="1703" y="0"/>
                    <a:pt x="1120" y="167"/>
                    <a:pt x="691" y="465"/>
                  </a:cubicBezTo>
                  <a:cubicBezTo>
                    <a:pt x="251" y="774"/>
                    <a:pt x="1" y="1191"/>
                    <a:pt x="1" y="1643"/>
                  </a:cubicBezTo>
                  <a:cubicBezTo>
                    <a:pt x="1" y="2084"/>
                    <a:pt x="251" y="2501"/>
                    <a:pt x="691" y="2810"/>
                  </a:cubicBezTo>
                  <a:cubicBezTo>
                    <a:pt x="1132" y="3108"/>
                    <a:pt x="1691" y="3275"/>
                    <a:pt x="2299" y="3275"/>
                  </a:cubicBezTo>
                  <a:cubicBezTo>
                    <a:pt x="2894" y="3275"/>
                    <a:pt x="3477" y="3108"/>
                    <a:pt x="3906" y="2810"/>
                  </a:cubicBezTo>
                  <a:cubicBezTo>
                    <a:pt x="4358" y="2501"/>
                    <a:pt x="4608" y="2084"/>
                    <a:pt x="4608" y="1643"/>
                  </a:cubicBezTo>
                  <a:cubicBezTo>
                    <a:pt x="4597" y="1191"/>
                    <a:pt x="4358" y="774"/>
                    <a:pt x="3906" y="465"/>
                  </a:cubicBezTo>
                  <a:cubicBezTo>
                    <a:pt x="3477" y="167"/>
                    <a:pt x="2906" y="0"/>
                    <a:pt x="2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9" name="Google Shape;7989;p81"/>
            <p:cNvSpPr/>
            <p:nvPr/>
          </p:nvSpPr>
          <p:spPr>
            <a:xfrm>
              <a:off x="4882340" y="1509358"/>
              <a:ext cx="246171" cy="351095"/>
            </a:xfrm>
            <a:custGeom>
              <a:avLst/>
              <a:gdLst/>
              <a:ahLst/>
              <a:cxnLst/>
              <a:rect l="l" t="t" r="r" b="b"/>
              <a:pathLst>
                <a:path w="7740" h="11039" extrusionOk="0">
                  <a:moveTo>
                    <a:pt x="3953" y="311"/>
                  </a:moveTo>
                  <a:cubicBezTo>
                    <a:pt x="4096" y="322"/>
                    <a:pt x="4251" y="406"/>
                    <a:pt x="4334" y="525"/>
                  </a:cubicBezTo>
                  <a:cubicBezTo>
                    <a:pt x="4371" y="571"/>
                    <a:pt x="4415" y="589"/>
                    <a:pt x="4466" y="589"/>
                  </a:cubicBezTo>
                  <a:cubicBezTo>
                    <a:pt x="4481" y="589"/>
                    <a:pt x="4496" y="587"/>
                    <a:pt x="4513" y="584"/>
                  </a:cubicBezTo>
                  <a:cubicBezTo>
                    <a:pt x="4572" y="561"/>
                    <a:pt x="4632" y="549"/>
                    <a:pt x="4691" y="549"/>
                  </a:cubicBezTo>
                  <a:cubicBezTo>
                    <a:pt x="5036" y="549"/>
                    <a:pt x="5322" y="799"/>
                    <a:pt x="5322" y="1096"/>
                  </a:cubicBezTo>
                  <a:cubicBezTo>
                    <a:pt x="5322" y="1144"/>
                    <a:pt x="5334" y="1192"/>
                    <a:pt x="5382" y="1215"/>
                  </a:cubicBezTo>
                  <a:cubicBezTo>
                    <a:pt x="5405" y="1251"/>
                    <a:pt x="5453" y="1263"/>
                    <a:pt x="5513" y="1263"/>
                  </a:cubicBezTo>
                  <a:lnTo>
                    <a:pt x="5608" y="1263"/>
                  </a:lnTo>
                  <a:cubicBezTo>
                    <a:pt x="5977" y="1263"/>
                    <a:pt x="6275" y="1537"/>
                    <a:pt x="6275" y="1870"/>
                  </a:cubicBezTo>
                  <a:cubicBezTo>
                    <a:pt x="6275" y="1966"/>
                    <a:pt x="6263" y="2037"/>
                    <a:pt x="6215" y="2108"/>
                  </a:cubicBezTo>
                  <a:cubicBezTo>
                    <a:pt x="6179" y="2168"/>
                    <a:pt x="6203" y="2227"/>
                    <a:pt x="6227" y="2275"/>
                  </a:cubicBezTo>
                  <a:cubicBezTo>
                    <a:pt x="6263" y="2323"/>
                    <a:pt x="6322" y="2347"/>
                    <a:pt x="6382" y="2347"/>
                  </a:cubicBezTo>
                  <a:lnTo>
                    <a:pt x="6441" y="2347"/>
                  </a:lnTo>
                  <a:cubicBezTo>
                    <a:pt x="6810" y="2347"/>
                    <a:pt x="7108" y="2620"/>
                    <a:pt x="7108" y="2966"/>
                  </a:cubicBezTo>
                  <a:cubicBezTo>
                    <a:pt x="7108" y="3049"/>
                    <a:pt x="7096" y="3120"/>
                    <a:pt x="7049" y="3204"/>
                  </a:cubicBezTo>
                  <a:cubicBezTo>
                    <a:pt x="7037" y="3216"/>
                    <a:pt x="7037" y="3239"/>
                    <a:pt x="7037" y="3275"/>
                  </a:cubicBezTo>
                  <a:cubicBezTo>
                    <a:pt x="7037" y="3359"/>
                    <a:pt x="7108" y="3442"/>
                    <a:pt x="7191" y="3442"/>
                  </a:cubicBezTo>
                  <a:lnTo>
                    <a:pt x="7299" y="3442"/>
                  </a:lnTo>
                  <a:cubicBezTo>
                    <a:pt x="7465" y="3442"/>
                    <a:pt x="7489" y="3561"/>
                    <a:pt x="7489" y="3597"/>
                  </a:cubicBezTo>
                  <a:cubicBezTo>
                    <a:pt x="7418" y="3680"/>
                    <a:pt x="7370" y="3763"/>
                    <a:pt x="7275" y="3811"/>
                  </a:cubicBezTo>
                  <a:cubicBezTo>
                    <a:pt x="7239" y="3811"/>
                    <a:pt x="7227" y="3823"/>
                    <a:pt x="7215" y="3835"/>
                  </a:cubicBezTo>
                  <a:lnTo>
                    <a:pt x="7191" y="3823"/>
                  </a:lnTo>
                  <a:lnTo>
                    <a:pt x="7180" y="3811"/>
                  </a:lnTo>
                  <a:cubicBezTo>
                    <a:pt x="7168" y="3811"/>
                    <a:pt x="7168" y="3787"/>
                    <a:pt x="7156" y="3787"/>
                  </a:cubicBezTo>
                  <a:cubicBezTo>
                    <a:pt x="7108" y="3763"/>
                    <a:pt x="7072" y="3728"/>
                    <a:pt x="7037" y="3716"/>
                  </a:cubicBezTo>
                  <a:cubicBezTo>
                    <a:pt x="7013" y="3716"/>
                    <a:pt x="7013" y="3704"/>
                    <a:pt x="7001" y="3704"/>
                  </a:cubicBezTo>
                  <a:cubicBezTo>
                    <a:pt x="6989" y="3704"/>
                    <a:pt x="6989" y="3692"/>
                    <a:pt x="6977" y="3692"/>
                  </a:cubicBezTo>
                  <a:cubicBezTo>
                    <a:pt x="6941" y="3668"/>
                    <a:pt x="6918" y="3668"/>
                    <a:pt x="6882" y="3656"/>
                  </a:cubicBezTo>
                  <a:lnTo>
                    <a:pt x="6477" y="3656"/>
                  </a:lnTo>
                  <a:cubicBezTo>
                    <a:pt x="6418" y="3668"/>
                    <a:pt x="6358" y="3704"/>
                    <a:pt x="6298" y="3728"/>
                  </a:cubicBezTo>
                  <a:cubicBezTo>
                    <a:pt x="6287" y="3728"/>
                    <a:pt x="6287" y="3751"/>
                    <a:pt x="6275" y="3751"/>
                  </a:cubicBezTo>
                  <a:cubicBezTo>
                    <a:pt x="6275" y="3751"/>
                    <a:pt x="6263" y="3751"/>
                    <a:pt x="6263" y="3763"/>
                  </a:cubicBezTo>
                  <a:cubicBezTo>
                    <a:pt x="6239" y="3763"/>
                    <a:pt x="6239" y="3775"/>
                    <a:pt x="6227" y="3775"/>
                  </a:cubicBezTo>
                  <a:cubicBezTo>
                    <a:pt x="6227" y="3775"/>
                    <a:pt x="6215" y="3775"/>
                    <a:pt x="6215" y="3787"/>
                  </a:cubicBezTo>
                  <a:cubicBezTo>
                    <a:pt x="6203" y="3787"/>
                    <a:pt x="6203" y="3811"/>
                    <a:pt x="6179" y="3811"/>
                  </a:cubicBezTo>
                  <a:lnTo>
                    <a:pt x="6167" y="3823"/>
                  </a:lnTo>
                  <a:lnTo>
                    <a:pt x="6156" y="3835"/>
                  </a:lnTo>
                  <a:cubicBezTo>
                    <a:pt x="6144" y="3835"/>
                    <a:pt x="6144" y="3859"/>
                    <a:pt x="6120" y="3859"/>
                  </a:cubicBezTo>
                  <a:lnTo>
                    <a:pt x="6108" y="3871"/>
                  </a:lnTo>
                  <a:lnTo>
                    <a:pt x="6084" y="3894"/>
                  </a:lnTo>
                  <a:cubicBezTo>
                    <a:pt x="6060" y="3918"/>
                    <a:pt x="6037" y="3942"/>
                    <a:pt x="6025" y="3978"/>
                  </a:cubicBezTo>
                  <a:cubicBezTo>
                    <a:pt x="6001" y="3990"/>
                    <a:pt x="6001" y="4001"/>
                    <a:pt x="5989" y="4013"/>
                  </a:cubicBezTo>
                  <a:cubicBezTo>
                    <a:pt x="5989" y="4001"/>
                    <a:pt x="5977" y="4001"/>
                    <a:pt x="5977" y="3990"/>
                  </a:cubicBezTo>
                  <a:lnTo>
                    <a:pt x="5965" y="3978"/>
                  </a:lnTo>
                  <a:cubicBezTo>
                    <a:pt x="5941" y="3954"/>
                    <a:pt x="5941" y="3942"/>
                    <a:pt x="5929" y="3942"/>
                  </a:cubicBezTo>
                  <a:lnTo>
                    <a:pt x="5906" y="3918"/>
                  </a:lnTo>
                  <a:lnTo>
                    <a:pt x="5882" y="3918"/>
                  </a:lnTo>
                  <a:lnTo>
                    <a:pt x="5858" y="3882"/>
                  </a:lnTo>
                  <a:lnTo>
                    <a:pt x="5846" y="3882"/>
                  </a:lnTo>
                  <a:cubicBezTo>
                    <a:pt x="5822" y="3871"/>
                    <a:pt x="5822" y="3871"/>
                    <a:pt x="5810" y="3871"/>
                  </a:cubicBezTo>
                  <a:cubicBezTo>
                    <a:pt x="5798" y="3871"/>
                    <a:pt x="5798" y="3859"/>
                    <a:pt x="5786" y="3859"/>
                  </a:cubicBezTo>
                  <a:cubicBezTo>
                    <a:pt x="5763" y="3859"/>
                    <a:pt x="5763" y="3835"/>
                    <a:pt x="5751" y="3835"/>
                  </a:cubicBezTo>
                  <a:cubicBezTo>
                    <a:pt x="5739" y="3835"/>
                    <a:pt x="5739" y="3823"/>
                    <a:pt x="5727" y="3823"/>
                  </a:cubicBezTo>
                  <a:cubicBezTo>
                    <a:pt x="5703" y="3823"/>
                    <a:pt x="5691" y="3811"/>
                    <a:pt x="5691" y="3811"/>
                  </a:cubicBezTo>
                  <a:cubicBezTo>
                    <a:pt x="5679" y="3811"/>
                    <a:pt x="5667" y="3787"/>
                    <a:pt x="5644" y="3787"/>
                  </a:cubicBezTo>
                  <a:cubicBezTo>
                    <a:pt x="5632" y="3787"/>
                    <a:pt x="5620" y="3775"/>
                    <a:pt x="5608" y="3775"/>
                  </a:cubicBezTo>
                  <a:cubicBezTo>
                    <a:pt x="5584" y="3775"/>
                    <a:pt x="5572" y="3763"/>
                    <a:pt x="5560" y="3763"/>
                  </a:cubicBezTo>
                  <a:cubicBezTo>
                    <a:pt x="5548" y="3763"/>
                    <a:pt x="5525" y="3751"/>
                    <a:pt x="5513" y="3751"/>
                  </a:cubicBezTo>
                  <a:cubicBezTo>
                    <a:pt x="5501" y="3751"/>
                    <a:pt x="5489" y="3751"/>
                    <a:pt x="5465" y="3728"/>
                  </a:cubicBezTo>
                  <a:lnTo>
                    <a:pt x="5132" y="3728"/>
                  </a:lnTo>
                  <a:cubicBezTo>
                    <a:pt x="5108" y="3728"/>
                    <a:pt x="5096" y="3728"/>
                    <a:pt x="5084" y="3751"/>
                  </a:cubicBezTo>
                  <a:lnTo>
                    <a:pt x="5072" y="3751"/>
                  </a:lnTo>
                  <a:cubicBezTo>
                    <a:pt x="5048" y="3751"/>
                    <a:pt x="5036" y="3763"/>
                    <a:pt x="5024" y="3763"/>
                  </a:cubicBezTo>
                  <a:lnTo>
                    <a:pt x="5013" y="3763"/>
                  </a:lnTo>
                  <a:cubicBezTo>
                    <a:pt x="4989" y="3763"/>
                    <a:pt x="4989" y="3763"/>
                    <a:pt x="4977" y="3775"/>
                  </a:cubicBezTo>
                  <a:lnTo>
                    <a:pt x="4965" y="3775"/>
                  </a:lnTo>
                  <a:cubicBezTo>
                    <a:pt x="4953" y="3775"/>
                    <a:pt x="4953" y="3787"/>
                    <a:pt x="4929" y="3787"/>
                  </a:cubicBezTo>
                  <a:lnTo>
                    <a:pt x="4917" y="3787"/>
                  </a:lnTo>
                  <a:cubicBezTo>
                    <a:pt x="4905" y="3787"/>
                    <a:pt x="4905" y="3811"/>
                    <a:pt x="4894" y="3811"/>
                  </a:cubicBezTo>
                  <a:lnTo>
                    <a:pt x="4870" y="3811"/>
                  </a:lnTo>
                  <a:cubicBezTo>
                    <a:pt x="4858" y="3811"/>
                    <a:pt x="4846" y="3823"/>
                    <a:pt x="4834" y="3823"/>
                  </a:cubicBezTo>
                  <a:lnTo>
                    <a:pt x="4810" y="3823"/>
                  </a:lnTo>
                  <a:cubicBezTo>
                    <a:pt x="4798" y="3823"/>
                    <a:pt x="4798" y="3835"/>
                    <a:pt x="4786" y="3835"/>
                  </a:cubicBezTo>
                  <a:cubicBezTo>
                    <a:pt x="4786" y="3835"/>
                    <a:pt x="4774" y="3835"/>
                    <a:pt x="4774" y="3859"/>
                  </a:cubicBezTo>
                  <a:cubicBezTo>
                    <a:pt x="4751" y="3859"/>
                    <a:pt x="4751" y="3871"/>
                    <a:pt x="4739" y="3871"/>
                  </a:cubicBezTo>
                  <a:cubicBezTo>
                    <a:pt x="4739" y="3871"/>
                    <a:pt x="4727" y="3871"/>
                    <a:pt x="4727" y="3882"/>
                  </a:cubicBezTo>
                  <a:cubicBezTo>
                    <a:pt x="4715" y="3882"/>
                    <a:pt x="4715" y="3894"/>
                    <a:pt x="4691" y="3894"/>
                  </a:cubicBezTo>
                  <a:lnTo>
                    <a:pt x="4679" y="3918"/>
                  </a:lnTo>
                  <a:lnTo>
                    <a:pt x="4655" y="3942"/>
                  </a:lnTo>
                  <a:lnTo>
                    <a:pt x="4620" y="3978"/>
                  </a:lnTo>
                  <a:cubicBezTo>
                    <a:pt x="4620" y="3978"/>
                    <a:pt x="4620" y="3990"/>
                    <a:pt x="4608" y="3990"/>
                  </a:cubicBezTo>
                  <a:cubicBezTo>
                    <a:pt x="4608" y="4001"/>
                    <a:pt x="4596" y="4001"/>
                    <a:pt x="4596" y="4013"/>
                  </a:cubicBezTo>
                  <a:cubicBezTo>
                    <a:pt x="4596" y="4013"/>
                    <a:pt x="4596" y="4037"/>
                    <a:pt x="4572" y="4037"/>
                  </a:cubicBezTo>
                  <a:cubicBezTo>
                    <a:pt x="4572" y="4049"/>
                    <a:pt x="4560" y="4049"/>
                    <a:pt x="4560" y="4061"/>
                  </a:cubicBezTo>
                  <a:lnTo>
                    <a:pt x="4560" y="4073"/>
                  </a:lnTo>
                  <a:cubicBezTo>
                    <a:pt x="4536" y="4049"/>
                    <a:pt x="4513" y="4013"/>
                    <a:pt x="4489" y="3990"/>
                  </a:cubicBezTo>
                  <a:cubicBezTo>
                    <a:pt x="4322" y="3823"/>
                    <a:pt x="4120" y="3740"/>
                    <a:pt x="3881" y="3740"/>
                  </a:cubicBezTo>
                  <a:lnTo>
                    <a:pt x="3858" y="3740"/>
                  </a:lnTo>
                  <a:cubicBezTo>
                    <a:pt x="3620" y="3740"/>
                    <a:pt x="3417" y="3823"/>
                    <a:pt x="3250" y="3990"/>
                  </a:cubicBezTo>
                  <a:cubicBezTo>
                    <a:pt x="3227" y="4013"/>
                    <a:pt x="3191" y="4049"/>
                    <a:pt x="3179" y="4073"/>
                  </a:cubicBezTo>
                  <a:lnTo>
                    <a:pt x="3179" y="4061"/>
                  </a:lnTo>
                  <a:cubicBezTo>
                    <a:pt x="3179" y="4049"/>
                    <a:pt x="3167" y="4049"/>
                    <a:pt x="3167" y="4037"/>
                  </a:cubicBezTo>
                  <a:cubicBezTo>
                    <a:pt x="3167" y="4037"/>
                    <a:pt x="3167" y="4013"/>
                    <a:pt x="3143" y="4013"/>
                  </a:cubicBezTo>
                  <a:cubicBezTo>
                    <a:pt x="3143" y="4001"/>
                    <a:pt x="3131" y="4001"/>
                    <a:pt x="3131" y="3990"/>
                  </a:cubicBezTo>
                  <a:lnTo>
                    <a:pt x="3119" y="3978"/>
                  </a:lnTo>
                  <a:lnTo>
                    <a:pt x="3084" y="3942"/>
                  </a:lnTo>
                  <a:lnTo>
                    <a:pt x="3060" y="3918"/>
                  </a:lnTo>
                  <a:lnTo>
                    <a:pt x="3048" y="3894"/>
                  </a:lnTo>
                  <a:cubicBezTo>
                    <a:pt x="3024" y="3894"/>
                    <a:pt x="3024" y="3882"/>
                    <a:pt x="3012" y="3882"/>
                  </a:cubicBezTo>
                  <a:cubicBezTo>
                    <a:pt x="3012" y="3882"/>
                    <a:pt x="3000" y="3882"/>
                    <a:pt x="3000" y="3871"/>
                  </a:cubicBezTo>
                  <a:cubicBezTo>
                    <a:pt x="2989" y="3871"/>
                    <a:pt x="2989" y="3859"/>
                    <a:pt x="2965" y="3859"/>
                  </a:cubicBezTo>
                  <a:cubicBezTo>
                    <a:pt x="2965" y="3859"/>
                    <a:pt x="2953" y="3859"/>
                    <a:pt x="2953" y="3835"/>
                  </a:cubicBezTo>
                  <a:cubicBezTo>
                    <a:pt x="2941" y="3835"/>
                    <a:pt x="2941" y="3823"/>
                    <a:pt x="2929" y="3823"/>
                  </a:cubicBezTo>
                  <a:lnTo>
                    <a:pt x="2905" y="3823"/>
                  </a:lnTo>
                  <a:cubicBezTo>
                    <a:pt x="2893" y="3811"/>
                    <a:pt x="2881" y="3811"/>
                    <a:pt x="2869" y="3811"/>
                  </a:cubicBezTo>
                  <a:lnTo>
                    <a:pt x="2846" y="3811"/>
                  </a:lnTo>
                  <a:cubicBezTo>
                    <a:pt x="2834" y="3811"/>
                    <a:pt x="2834" y="3787"/>
                    <a:pt x="2822" y="3787"/>
                  </a:cubicBezTo>
                  <a:lnTo>
                    <a:pt x="2810" y="3787"/>
                  </a:lnTo>
                  <a:cubicBezTo>
                    <a:pt x="2786" y="3787"/>
                    <a:pt x="2786" y="3775"/>
                    <a:pt x="2774" y="3775"/>
                  </a:cubicBezTo>
                  <a:lnTo>
                    <a:pt x="2762" y="3775"/>
                  </a:lnTo>
                  <a:cubicBezTo>
                    <a:pt x="2750" y="3775"/>
                    <a:pt x="2750" y="3775"/>
                    <a:pt x="2727" y="3763"/>
                  </a:cubicBezTo>
                  <a:lnTo>
                    <a:pt x="2715" y="3763"/>
                  </a:lnTo>
                  <a:cubicBezTo>
                    <a:pt x="2703" y="3763"/>
                    <a:pt x="2691" y="3751"/>
                    <a:pt x="2667" y="3751"/>
                  </a:cubicBezTo>
                  <a:lnTo>
                    <a:pt x="2655" y="3751"/>
                  </a:lnTo>
                  <a:cubicBezTo>
                    <a:pt x="2643" y="3751"/>
                    <a:pt x="2631" y="3751"/>
                    <a:pt x="2608" y="3728"/>
                  </a:cubicBezTo>
                  <a:lnTo>
                    <a:pt x="2310" y="3728"/>
                  </a:lnTo>
                  <a:cubicBezTo>
                    <a:pt x="2298" y="3728"/>
                    <a:pt x="2286" y="3728"/>
                    <a:pt x="2274" y="3751"/>
                  </a:cubicBezTo>
                  <a:cubicBezTo>
                    <a:pt x="2250" y="3751"/>
                    <a:pt x="2238" y="3751"/>
                    <a:pt x="2227" y="3763"/>
                  </a:cubicBezTo>
                  <a:cubicBezTo>
                    <a:pt x="2179" y="3775"/>
                    <a:pt x="2131" y="3787"/>
                    <a:pt x="2107" y="3811"/>
                  </a:cubicBezTo>
                  <a:cubicBezTo>
                    <a:pt x="2096" y="3811"/>
                    <a:pt x="2072" y="3823"/>
                    <a:pt x="2060" y="3823"/>
                  </a:cubicBezTo>
                  <a:cubicBezTo>
                    <a:pt x="2048" y="3823"/>
                    <a:pt x="2036" y="3835"/>
                    <a:pt x="2036" y="3835"/>
                  </a:cubicBezTo>
                  <a:cubicBezTo>
                    <a:pt x="2012" y="3835"/>
                    <a:pt x="2000" y="3859"/>
                    <a:pt x="2000" y="3859"/>
                  </a:cubicBezTo>
                  <a:cubicBezTo>
                    <a:pt x="1988" y="3859"/>
                    <a:pt x="1988" y="3871"/>
                    <a:pt x="1976" y="3871"/>
                  </a:cubicBezTo>
                  <a:cubicBezTo>
                    <a:pt x="1953" y="3871"/>
                    <a:pt x="1953" y="3882"/>
                    <a:pt x="1941" y="3882"/>
                  </a:cubicBezTo>
                  <a:cubicBezTo>
                    <a:pt x="1929" y="3882"/>
                    <a:pt x="1929" y="3894"/>
                    <a:pt x="1917" y="3918"/>
                  </a:cubicBezTo>
                  <a:cubicBezTo>
                    <a:pt x="1893" y="3918"/>
                    <a:pt x="1893" y="3930"/>
                    <a:pt x="1881" y="3930"/>
                  </a:cubicBezTo>
                  <a:lnTo>
                    <a:pt x="1857" y="3954"/>
                  </a:lnTo>
                  <a:cubicBezTo>
                    <a:pt x="1834" y="3978"/>
                    <a:pt x="1834" y="3990"/>
                    <a:pt x="1822" y="3990"/>
                  </a:cubicBezTo>
                  <a:cubicBezTo>
                    <a:pt x="1822" y="3990"/>
                    <a:pt x="1822" y="4001"/>
                    <a:pt x="1810" y="4001"/>
                  </a:cubicBezTo>
                  <a:cubicBezTo>
                    <a:pt x="1810" y="4013"/>
                    <a:pt x="1798" y="4013"/>
                    <a:pt x="1798" y="4037"/>
                  </a:cubicBezTo>
                  <a:cubicBezTo>
                    <a:pt x="1774" y="4013"/>
                    <a:pt x="1774" y="4001"/>
                    <a:pt x="1762" y="3990"/>
                  </a:cubicBezTo>
                  <a:cubicBezTo>
                    <a:pt x="1762" y="3978"/>
                    <a:pt x="1750" y="3978"/>
                    <a:pt x="1738" y="3954"/>
                  </a:cubicBezTo>
                  <a:cubicBezTo>
                    <a:pt x="1738" y="3954"/>
                    <a:pt x="1738" y="3942"/>
                    <a:pt x="1715" y="3942"/>
                  </a:cubicBezTo>
                  <a:cubicBezTo>
                    <a:pt x="1572" y="3763"/>
                    <a:pt x="1334" y="3656"/>
                    <a:pt x="1095" y="3656"/>
                  </a:cubicBezTo>
                  <a:lnTo>
                    <a:pt x="905" y="3656"/>
                  </a:lnTo>
                  <a:cubicBezTo>
                    <a:pt x="869" y="3680"/>
                    <a:pt x="845" y="3680"/>
                    <a:pt x="810" y="3692"/>
                  </a:cubicBezTo>
                  <a:cubicBezTo>
                    <a:pt x="798" y="3692"/>
                    <a:pt x="798" y="3704"/>
                    <a:pt x="786" y="3704"/>
                  </a:cubicBezTo>
                  <a:cubicBezTo>
                    <a:pt x="762" y="3704"/>
                    <a:pt x="762" y="3716"/>
                    <a:pt x="750" y="3716"/>
                  </a:cubicBezTo>
                  <a:cubicBezTo>
                    <a:pt x="703" y="3740"/>
                    <a:pt x="667" y="3763"/>
                    <a:pt x="631" y="3799"/>
                  </a:cubicBezTo>
                  <a:cubicBezTo>
                    <a:pt x="619" y="3799"/>
                    <a:pt x="619" y="3811"/>
                    <a:pt x="607" y="3811"/>
                  </a:cubicBezTo>
                  <a:lnTo>
                    <a:pt x="583" y="3823"/>
                  </a:lnTo>
                  <a:lnTo>
                    <a:pt x="572" y="3835"/>
                  </a:lnTo>
                  <a:cubicBezTo>
                    <a:pt x="560" y="3823"/>
                    <a:pt x="524" y="3811"/>
                    <a:pt x="512" y="3811"/>
                  </a:cubicBezTo>
                  <a:cubicBezTo>
                    <a:pt x="405" y="3775"/>
                    <a:pt x="369" y="3692"/>
                    <a:pt x="381" y="3597"/>
                  </a:cubicBezTo>
                  <a:cubicBezTo>
                    <a:pt x="381" y="3561"/>
                    <a:pt x="405" y="3454"/>
                    <a:pt x="572" y="3442"/>
                  </a:cubicBezTo>
                  <a:lnTo>
                    <a:pt x="667" y="3442"/>
                  </a:lnTo>
                  <a:cubicBezTo>
                    <a:pt x="726" y="3442"/>
                    <a:pt x="786" y="3418"/>
                    <a:pt x="810" y="3359"/>
                  </a:cubicBezTo>
                  <a:cubicBezTo>
                    <a:pt x="845" y="3323"/>
                    <a:pt x="857" y="3263"/>
                    <a:pt x="822" y="3204"/>
                  </a:cubicBezTo>
                  <a:cubicBezTo>
                    <a:pt x="798" y="3120"/>
                    <a:pt x="762" y="3037"/>
                    <a:pt x="762" y="2966"/>
                  </a:cubicBezTo>
                  <a:cubicBezTo>
                    <a:pt x="762" y="2620"/>
                    <a:pt x="1084" y="2347"/>
                    <a:pt x="1441" y="2347"/>
                  </a:cubicBezTo>
                  <a:lnTo>
                    <a:pt x="1500" y="2347"/>
                  </a:lnTo>
                  <a:cubicBezTo>
                    <a:pt x="1560" y="2347"/>
                    <a:pt x="1619" y="2335"/>
                    <a:pt x="1643" y="2275"/>
                  </a:cubicBezTo>
                  <a:cubicBezTo>
                    <a:pt x="1679" y="2227"/>
                    <a:pt x="1691" y="2168"/>
                    <a:pt x="1655" y="2108"/>
                  </a:cubicBezTo>
                  <a:cubicBezTo>
                    <a:pt x="1631" y="2037"/>
                    <a:pt x="1595" y="1954"/>
                    <a:pt x="1595" y="1870"/>
                  </a:cubicBezTo>
                  <a:cubicBezTo>
                    <a:pt x="1595" y="1537"/>
                    <a:pt x="1893" y="1263"/>
                    <a:pt x="2274" y="1263"/>
                  </a:cubicBezTo>
                  <a:lnTo>
                    <a:pt x="2357" y="1263"/>
                  </a:lnTo>
                  <a:cubicBezTo>
                    <a:pt x="2405" y="1263"/>
                    <a:pt x="2453" y="1251"/>
                    <a:pt x="2488" y="1215"/>
                  </a:cubicBezTo>
                  <a:cubicBezTo>
                    <a:pt x="2524" y="1192"/>
                    <a:pt x="2548" y="1144"/>
                    <a:pt x="2548" y="1096"/>
                  </a:cubicBezTo>
                  <a:cubicBezTo>
                    <a:pt x="2548" y="787"/>
                    <a:pt x="2834" y="549"/>
                    <a:pt x="3179" y="549"/>
                  </a:cubicBezTo>
                  <a:cubicBezTo>
                    <a:pt x="3239" y="549"/>
                    <a:pt x="3298" y="561"/>
                    <a:pt x="3358" y="584"/>
                  </a:cubicBezTo>
                  <a:cubicBezTo>
                    <a:pt x="3371" y="587"/>
                    <a:pt x="3385" y="589"/>
                    <a:pt x="3399" y="589"/>
                  </a:cubicBezTo>
                  <a:cubicBezTo>
                    <a:pt x="3448" y="589"/>
                    <a:pt x="3499" y="571"/>
                    <a:pt x="3536" y="525"/>
                  </a:cubicBezTo>
                  <a:cubicBezTo>
                    <a:pt x="3620" y="406"/>
                    <a:pt x="3762" y="322"/>
                    <a:pt x="3917" y="311"/>
                  </a:cubicBezTo>
                  <a:close/>
                  <a:moveTo>
                    <a:pt x="1072" y="3930"/>
                  </a:moveTo>
                  <a:cubicBezTo>
                    <a:pt x="1179" y="3930"/>
                    <a:pt x="1274" y="3954"/>
                    <a:pt x="1345" y="4001"/>
                  </a:cubicBezTo>
                  <a:cubicBezTo>
                    <a:pt x="1476" y="4085"/>
                    <a:pt x="1572" y="4228"/>
                    <a:pt x="1595" y="4382"/>
                  </a:cubicBezTo>
                  <a:lnTo>
                    <a:pt x="1595" y="4430"/>
                  </a:lnTo>
                  <a:lnTo>
                    <a:pt x="1607" y="4537"/>
                  </a:lnTo>
                  <a:lnTo>
                    <a:pt x="1607" y="4549"/>
                  </a:lnTo>
                  <a:lnTo>
                    <a:pt x="1762" y="5895"/>
                  </a:lnTo>
                  <a:cubicBezTo>
                    <a:pt x="1774" y="5978"/>
                    <a:pt x="1834" y="6037"/>
                    <a:pt x="1929" y="6037"/>
                  </a:cubicBezTo>
                  <a:lnTo>
                    <a:pt x="1941" y="6037"/>
                  </a:lnTo>
                  <a:cubicBezTo>
                    <a:pt x="2024" y="6026"/>
                    <a:pt x="2084" y="5954"/>
                    <a:pt x="2084" y="5859"/>
                  </a:cubicBezTo>
                  <a:lnTo>
                    <a:pt x="1941" y="4525"/>
                  </a:lnTo>
                  <a:lnTo>
                    <a:pt x="1941" y="4466"/>
                  </a:lnTo>
                  <a:lnTo>
                    <a:pt x="1941" y="4454"/>
                  </a:lnTo>
                  <a:lnTo>
                    <a:pt x="1941" y="4430"/>
                  </a:lnTo>
                  <a:lnTo>
                    <a:pt x="1941" y="4418"/>
                  </a:lnTo>
                  <a:lnTo>
                    <a:pt x="1941" y="4382"/>
                  </a:lnTo>
                  <a:lnTo>
                    <a:pt x="1941" y="4359"/>
                  </a:lnTo>
                  <a:lnTo>
                    <a:pt x="1941" y="4347"/>
                  </a:lnTo>
                  <a:lnTo>
                    <a:pt x="1941" y="4323"/>
                  </a:lnTo>
                  <a:lnTo>
                    <a:pt x="1941" y="4311"/>
                  </a:lnTo>
                  <a:cubicBezTo>
                    <a:pt x="1941" y="4311"/>
                    <a:pt x="1941" y="4299"/>
                    <a:pt x="1953" y="4299"/>
                  </a:cubicBezTo>
                  <a:cubicBezTo>
                    <a:pt x="1953" y="4299"/>
                    <a:pt x="1953" y="4287"/>
                    <a:pt x="1965" y="4287"/>
                  </a:cubicBezTo>
                  <a:lnTo>
                    <a:pt x="1965" y="4263"/>
                  </a:lnTo>
                  <a:cubicBezTo>
                    <a:pt x="1965" y="4263"/>
                    <a:pt x="1965" y="4252"/>
                    <a:pt x="1988" y="4252"/>
                  </a:cubicBezTo>
                  <a:cubicBezTo>
                    <a:pt x="1988" y="4252"/>
                    <a:pt x="1988" y="4240"/>
                    <a:pt x="2000" y="4240"/>
                  </a:cubicBezTo>
                  <a:lnTo>
                    <a:pt x="2000" y="4228"/>
                  </a:lnTo>
                  <a:cubicBezTo>
                    <a:pt x="2000" y="4228"/>
                    <a:pt x="2000" y="4204"/>
                    <a:pt x="2012" y="4204"/>
                  </a:cubicBezTo>
                  <a:lnTo>
                    <a:pt x="2024" y="4192"/>
                  </a:lnTo>
                  <a:cubicBezTo>
                    <a:pt x="2024" y="4192"/>
                    <a:pt x="2024" y="4180"/>
                    <a:pt x="2048" y="4180"/>
                  </a:cubicBezTo>
                  <a:lnTo>
                    <a:pt x="2060" y="4168"/>
                  </a:lnTo>
                  <a:lnTo>
                    <a:pt x="2072" y="4144"/>
                  </a:lnTo>
                  <a:lnTo>
                    <a:pt x="2084" y="4132"/>
                  </a:lnTo>
                  <a:cubicBezTo>
                    <a:pt x="2179" y="4049"/>
                    <a:pt x="2310" y="4001"/>
                    <a:pt x="2441" y="4001"/>
                  </a:cubicBezTo>
                  <a:lnTo>
                    <a:pt x="2465" y="4001"/>
                  </a:lnTo>
                  <a:cubicBezTo>
                    <a:pt x="2536" y="4001"/>
                    <a:pt x="2596" y="4013"/>
                    <a:pt x="2655" y="4049"/>
                  </a:cubicBezTo>
                  <a:cubicBezTo>
                    <a:pt x="2834" y="4121"/>
                    <a:pt x="2965" y="4299"/>
                    <a:pt x="2977" y="4502"/>
                  </a:cubicBezTo>
                  <a:lnTo>
                    <a:pt x="3012" y="5335"/>
                  </a:lnTo>
                  <a:cubicBezTo>
                    <a:pt x="3012" y="5423"/>
                    <a:pt x="3074" y="5491"/>
                    <a:pt x="3158" y="5491"/>
                  </a:cubicBezTo>
                  <a:cubicBezTo>
                    <a:pt x="3165" y="5491"/>
                    <a:pt x="3172" y="5491"/>
                    <a:pt x="3179" y="5490"/>
                  </a:cubicBezTo>
                  <a:cubicBezTo>
                    <a:pt x="3262" y="5490"/>
                    <a:pt x="3334" y="5418"/>
                    <a:pt x="3322" y="5323"/>
                  </a:cubicBezTo>
                  <a:lnTo>
                    <a:pt x="3298" y="4537"/>
                  </a:lnTo>
                  <a:lnTo>
                    <a:pt x="3298" y="4525"/>
                  </a:lnTo>
                  <a:lnTo>
                    <a:pt x="3298" y="4502"/>
                  </a:lnTo>
                  <a:lnTo>
                    <a:pt x="3298" y="4490"/>
                  </a:lnTo>
                  <a:lnTo>
                    <a:pt x="3298" y="4478"/>
                  </a:lnTo>
                  <a:lnTo>
                    <a:pt x="3298" y="4466"/>
                  </a:lnTo>
                  <a:lnTo>
                    <a:pt x="3298" y="4442"/>
                  </a:lnTo>
                  <a:lnTo>
                    <a:pt x="3298" y="4430"/>
                  </a:lnTo>
                  <a:lnTo>
                    <a:pt x="3298" y="4418"/>
                  </a:lnTo>
                  <a:lnTo>
                    <a:pt x="3298" y="4406"/>
                  </a:lnTo>
                  <a:lnTo>
                    <a:pt x="3298" y="4382"/>
                  </a:lnTo>
                  <a:lnTo>
                    <a:pt x="3298" y="4371"/>
                  </a:lnTo>
                  <a:lnTo>
                    <a:pt x="3298" y="4359"/>
                  </a:lnTo>
                  <a:lnTo>
                    <a:pt x="3298" y="4347"/>
                  </a:lnTo>
                  <a:lnTo>
                    <a:pt x="3298" y="4323"/>
                  </a:lnTo>
                  <a:lnTo>
                    <a:pt x="3298" y="4311"/>
                  </a:lnTo>
                  <a:lnTo>
                    <a:pt x="3298" y="4299"/>
                  </a:lnTo>
                  <a:lnTo>
                    <a:pt x="3298" y="4287"/>
                  </a:lnTo>
                  <a:lnTo>
                    <a:pt x="3298" y="4263"/>
                  </a:lnTo>
                  <a:lnTo>
                    <a:pt x="3298" y="4252"/>
                  </a:lnTo>
                  <a:lnTo>
                    <a:pt x="3298" y="4240"/>
                  </a:lnTo>
                  <a:lnTo>
                    <a:pt x="3298" y="4228"/>
                  </a:lnTo>
                  <a:lnTo>
                    <a:pt x="3298" y="4204"/>
                  </a:lnTo>
                  <a:lnTo>
                    <a:pt x="3298" y="4192"/>
                  </a:lnTo>
                  <a:lnTo>
                    <a:pt x="3298" y="4180"/>
                  </a:lnTo>
                  <a:cubicBezTo>
                    <a:pt x="3298" y="4180"/>
                    <a:pt x="3298" y="4168"/>
                    <a:pt x="3310" y="4168"/>
                  </a:cubicBezTo>
                  <a:lnTo>
                    <a:pt x="3310" y="4144"/>
                  </a:lnTo>
                  <a:cubicBezTo>
                    <a:pt x="3310" y="4144"/>
                    <a:pt x="3310" y="4132"/>
                    <a:pt x="3322" y="4132"/>
                  </a:cubicBezTo>
                  <a:lnTo>
                    <a:pt x="3322" y="4121"/>
                  </a:lnTo>
                  <a:lnTo>
                    <a:pt x="3334" y="4109"/>
                  </a:lnTo>
                  <a:lnTo>
                    <a:pt x="3358" y="4085"/>
                  </a:lnTo>
                  <a:cubicBezTo>
                    <a:pt x="3429" y="4001"/>
                    <a:pt x="3536" y="3954"/>
                    <a:pt x="3655" y="3942"/>
                  </a:cubicBezTo>
                  <a:lnTo>
                    <a:pt x="3739" y="3942"/>
                  </a:lnTo>
                  <a:cubicBezTo>
                    <a:pt x="3893" y="3942"/>
                    <a:pt x="4024" y="4001"/>
                    <a:pt x="4108" y="4109"/>
                  </a:cubicBezTo>
                  <a:cubicBezTo>
                    <a:pt x="4191" y="4180"/>
                    <a:pt x="4227" y="4287"/>
                    <a:pt x="4251" y="4382"/>
                  </a:cubicBezTo>
                  <a:lnTo>
                    <a:pt x="4251" y="4418"/>
                  </a:lnTo>
                  <a:lnTo>
                    <a:pt x="4251" y="4442"/>
                  </a:lnTo>
                  <a:lnTo>
                    <a:pt x="4251" y="4478"/>
                  </a:lnTo>
                  <a:lnTo>
                    <a:pt x="4251" y="4490"/>
                  </a:lnTo>
                  <a:lnTo>
                    <a:pt x="4215" y="5264"/>
                  </a:lnTo>
                  <a:cubicBezTo>
                    <a:pt x="4215" y="5359"/>
                    <a:pt x="4274" y="5430"/>
                    <a:pt x="4370" y="5430"/>
                  </a:cubicBezTo>
                  <a:cubicBezTo>
                    <a:pt x="4453" y="5430"/>
                    <a:pt x="4524" y="5371"/>
                    <a:pt x="4524" y="5275"/>
                  </a:cubicBezTo>
                  <a:lnTo>
                    <a:pt x="4560" y="4442"/>
                  </a:lnTo>
                  <a:cubicBezTo>
                    <a:pt x="4572" y="4168"/>
                    <a:pt x="4798" y="3942"/>
                    <a:pt x="5084" y="3942"/>
                  </a:cubicBezTo>
                  <a:lnTo>
                    <a:pt x="5096" y="3942"/>
                  </a:lnTo>
                  <a:cubicBezTo>
                    <a:pt x="5227" y="3942"/>
                    <a:pt x="5346" y="3990"/>
                    <a:pt x="5453" y="4073"/>
                  </a:cubicBezTo>
                  <a:lnTo>
                    <a:pt x="5465" y="4085"/>
                  </a:lnTo>
                  <a:lnTo>
                    <a:pt x="5477" y="4109"/>
                  </a:lnTo>
                  <a:lnTo>
                    <a:pt x="5501" y="4121"/>
                  </a:lnTo>
                  <a:cubicBezTo>
                    <a:pt x="5501" y="4121"/>
                    <a:pt x="5501" y="4132"/>
                    <a:pt x="5513" y="4132"/>
                  </a:cubicBezTo>
                  <a:lnTo>
                    <a:pt x="5525" y="4144"/>
                  </a:lnTo>
                  <a:cubicBezTo>
                    <a:pt x="5536" y="4168"/>
                    <a:pt x="5536" y="4180"/>
                    <a:pt x="5560" y="4192"/>
                  </a:cubicBezTo>
                  <a:cubicBezTo>
                    <a:pt x="5560" y="4204"/>
                    <a:pt x="5572" y="4204"/>
                    <a:pt x="5572" y="4228"/>
                  </a:cubicBezTo>
                  <a:cubicBezTo>
                    <a:pt x="5572" y="4228"/>
                    <a:pt x="5572" y="4240"/>
                    <a:pt x="5584" y="4240"/>
                  </a:cubicBezTo>
                  <a:lnTo>
                    <a:pt x="5584" y="4252"/>
                  </a:lnTo>
                  <a:lnTo>
                    <a:pt x="5584" y="4263"/>
                  </a:lnTo>
                  <a:lnTo>
                    <a:pt x="5584" y="4287"/>
                  </a:lnTo>
                  <a:lnTo>
                    <a:pt x="5584" y="4299"/>
                  </a:lnTo>
                  <a:lnTo>
                    <a:pt x="5584" y="4311"/>
                  </a:lnTo>
                  <a:lnTo>
                    <a:pt x="5584" y="4323"/>
                  </a:lnTo>
                  <a:lnTo>
                    <a:pt x="5584" y="4347"/>
                  </a:lnTo>
                  <a:lnTo>
                    <a:pt x="5584" y="4359"/>
                  </a:lnTo>
                  <a:lnTo>
                    <a:pt x="5584" y="4371"/>
                  </a:lnTo>
                  <a:lnTo>
                    <a:pt x="5584" y="4382"/>
                  </a:lnTo>
                  <a:lnTo>
                    <a:pt x="5584" y="4406"/>
                  </a:lnTo>
                  <a:lnTo>
                    <a:pt x="5584" y="4418"/>
                  </a:lnTo>
                  <a:lnTo>
                    <a:pt x="5584" y="4430"/>
                  </a:lnTo>
                  <a:lnTo>
                    <a:pt x="5584" y="4442"/>
                  </a:lnTo>
                  <a:lnTo>
                    <a:pt x="5584" y="4466"/>
                  </a:lnTo>
                  <a:lnTo>
                    <a:pt x="5584" y="4490"/>
                  </a:lnTo>
                  <a:lnTo>
                    <a:pt x="5584" y="4525"/>
                  </a:lnTo>
                  <a:lnTo>
                    <a:pt x="5441" y="5847"/>
                  </a:lnTo>
                  <a:cubicBezTo>
                    <a:pt x="5417" y="5930"/>
                    <a:pt x="5501" y="6014"/>
                    <a:pt x="5584" y="6026"/>
                  </a:cubicBezTo>
                  <a:lnTo>
                    <a:pt x="5596" y="6026"/>
                  </a:lnTo>
                  <a:cubicBezTo>
                    <a:pt x="5679" y="6026"/>
                    <a:pt x="5751" y="5966"/>
                    <a:pt x="5763" y="5871"/>
                  </a:cubicBezTo>
                  <a:lnTo>
                    <a:pt x="5917" y="4549"/>
                  </a:lnTo>
                  <a:lnTo>
                    <a:pt x="5929" y="4406"/>
                  </a:lnTo>
                  <a:cubicBezTo>
                    <a:pt x="5953" y="4132"/>
                    <a:pt x="6179" y="3942"/>
                    <a:pt x="6453" y="3942"/>
                  </a:cubicBezTo>
                  <a:lnTo>
                    <a:pt x="6513" y="3942"/>
                  </a:lnTo>
                  <a:cubicBezTo>
                    <a:pt x="6537" y="3942"/>
                    <a:pt x="6572" y="3942"/>
                    <a:pt x="6584" y="3954"/>
                  </a:cubicBezTo>
                  <a:cubicBezTo>
                    <a:pt x="6608" y="3954"/>
                    <a:pt x="6644" y="3966"/>
                    <a:pt x="6656" y="3990"/>
                  </a:cubicBezTo>
                  <a:cubicBezTo>
                    <a:pt x="6691" y="4001"/>
                    <a:pt x="6703" y="4013"/>
                    <a:pt x="6727" y="4025"/>
                  </a:cubicBezTo>
                  <a:cubicBezTo>
                    <a:pt x="6763" y="4049"/>
                    <a:pt x="6775" y="4061"/>
                    <a:pt x="6787" y="4073"/>
                  </a:cubicBezTo>
                  <a:lnTo>
                    <a:pt x="6822" y="4109"/>
                  </a:lnTo>
                  <a:lnTo>
                    <a:pt x="6846" y="4132"/>
                  </a:lnTo>
                  <a:lnTo>
                    <a:pt x="6870" y="4144"/>
                  </a:lnTo>
                  <a:cubicBezTo>
                    <a:pt x="6870" y="4168"/>
                    <a:pt x="6882" y="4168"/>
                    <a:pt x="6882" y="4180"/>
                  </a:cubicBezTo>
                  <a:lnTo>
                    <a:pt x="6882" y="4192"/>
                  </a:lnTo>
                  <a:cubicBezTo>
                    <a:pt x="6882" y="4204"/>
                    <a:pt x="6894" y="4204"/>
                    <a:pt x="6894" y="4228"/>
                  </a:cubicBezTo>
                  <a:lnTo>
                    <a:pt x="6894" y="4240"/>
                  </a:lnTo>
                  <a:cubicBezTo>
                    <a:pt x="6894" y="4252"/>
                    <a:pt x="6906" y="4252"/>
                    <a:pt x="6906" y="4263"/>
                  </a:cubicBezTo>
                  <a:cubicBezTo>
                    <a:pt x="6906" y="4287"/>
                    <a:pt x="6929" y="4299"/>
                    <a:pt x="6929" y="4299"/>
                  </a:cubicBezTo>
                  <a:lnTo>
                    <a:pt x="6929" y="4311"/>
                  </a:lnTo>
                  <a:cubicBezTo>
                    <a:pt x="6929" y="4323"/>
                    <a:pt x="6929" y="4347"/>
                    <a:pt x="6941" y="4347"/>
                  </a:cubicBezTo>
                  <a:cubicBezTo>
                    <a:pt x="7168" y="4406"/>
                    <a:pt x="7168" y="4490"/>
                    <a:pt x="7144" y="4573"/>
                  </a:cubicBezTo>
                  <a:lnTo>
                    <a:pt x="6048" y="10478"/>
                  </a:lnTo>
                  <a:cubicBezTo>
                    <a:pt x="6013" y="10609"/>
                    <a:pt x="5894" y="10717"/>
                    <a:pt x="5751" y="10717"/>
                  </a:cubicBezTo>
                  <a:lnTo>
                    <a:pt x="5394" y="10717"/>
                  </a:lnTo>
                  <a:lnTo>
                    <a:pt x="5572" y="9157"/>
                  </a:lnTo>
                  <a:cubicBezTo>
                    <a:pt x="5584" y="9062"/>
                    <a:pt x="5513" y="8990"/>
                    <a:pt x="5417" y="8978"/>
                  </a:cubicBezTo>
                  <a:cubicBezTo>
                    <a:pt x="5408" y="8975"/>
                    <a:pt x="5398" y="8974"/>
                    <a:pt x="5388" y="8974"/>
                  </a:cubicBezTo>
                  <a:cubicBezTo>
                    <a:pt x="5318" y="8974"/>
                    <a:pt x="5260" y="9048"/>
                    <a:pt x="5239" y="9121"/>
                  </a:cubicBezTo>
                  <a:lnTo>
                    <a:pt x="5060" y="10717"/>
                  </a:lnTo>
                  <a:lnTo>
                    <a:pt x="4465" y="10717"/>
                  </a:lnTo>
                  <a:lnTo>
                    <a:pt x="4513" y="9609"/>
                  </a:lnTo>
                  <a:cubicBezTo>
                    <a:pt x="4513" y="9526"/>
                    <a:pt x="4453" y="9455"/>
                    <a:pt x="4370" y="9455"/>
                  </a:cubicBezTo>
                  <a:cubicBezTo>
                    <a:pt x="4274" y="9455"/>
                    <a:pt x="4203" y="9514"/>
                    <a:pt x="4203" y="9597"/>
                  </a:cubicBezTo>
                  <a:lnTo>
                    <a:pt x="4155" y="10705"/>
                  </a:lnTo>
                  <a:lnTo>
                    <a:pt x="3560" y="10705"/>
                  </a:lnTo>
                  <a:lnTo>
                    <a:pt x="3512" y="9585"/>
                  </a:lnTo>
                  <a:cubicBezTo>
                    <a:pt x="3512" y="9497"/>
                    <a:pt x="3451" y="9429"/>
                    <a:pt x="3376" y="9429"/>
                  </a:cubicBezTo>
                  <a:cubicBezTo>
                    <a:pt x="3370" y="9429"/>
                    <a:pt x="3364" y="9430"/>
                    <a:pt x="3358" y="9431"/>
                  </a:cubicBezTo>
                  <a:cubicBezTo>
                    <a:pt x="3262" y="9431"/>
                    <a:pt x="3191" y="9514"/>
                    <a:pt x="3203" y="9597"/>
                  </a:cubicBezTo>
                  <a:lnTo>
                    <a:pt x="3250" y="10705"/>
                  </a:lnTo>
                  <a:lnTo>
                    <a:pt x="2655" y="10705"/>
                  </a:lnTo>
                  <a:lnTo>
                    <a:pt x="2477" y="9109"/>
                  </a:lnTo>
                  <a:cubicBezTo>
                    <a:pt x="2465" y="9014"/>
                    <a:pt x="2381" y="8954"/>
                    <a:pt x="2298" y="8954"/>
                  </a:cubicBezTo>
                  <a:cubicBezTo>
                    <a:pt x="2203" y="8978"/>
                    <a:pt x="2143" y="9050"/>
                    <a:pt x="2143" y="9133"/>
                  </a:cubicBezTo>
                  <a:lnTo>
                    <a:pt x="2322" y="10705"/>
                  </a:lnTo>
                  <a:lnTo>
                    <a:pt x="1965" y="10705"/>
                  </a:lnTo>
                  <a:cubicBezTo>
                    <a:pt x="1822" y="10705"/>
                    <a:pt x="1703" y="10598"/>
                    <a:pt x="1667" y="10455"/>
                  </a:cubicBezTo>
                  <a:lnTo>
                    <a:pt x="572" y="4549"/>
                  </a:lnTo>
                  <a:cubicBezTo>
                    <a:pt x="560" y="4478"/>
                    <a:pt x="560" y="4406"/>
                    <a:pt x="583" y="4335"/>
                  </a:cubicBezTo>
                  <a:cubicBezTo>
                    <a:pt x="583" y="4311"/>
                    <a:pt x="583" y="4299"/>
                    <a:pt x="595" y="4299"/>
                  </a:cubicBezTo>
                  <a:lnTo>
                    <a:pt x="595" y="4287"/>
                  </a:lnTo>
                  <a:cubicBezTo>
                    <a:pt x="595" y="4263"/>
                    <a:pt x="619" y="4252"/>
                    <a:pt x="619" y="4252"/>
                  </a:cubicBezTo>
                  <a:cubicBezTo>
                    <a:pt x="619" y="4240"/>
                    <a:pt x="631" y="4240"/>
                    <a:pt x="631" y="4228"/>
                  </a:cubicBezTo>
                  <a:lnTo>
                    <a:pt x="631" y="4204"/>
                  </a:lnTo>
                  <a:cubicBezTo>
                    <a:pt x="631" y="4192"/>
                    <a:pt x="643" y="4192"/>
                    <a:pt x="643" y="4180"/>
                  </a:cubicBezTo>
                  <a:lnTo>
                    <a:pt x="643" y="4168"/>
                  </a:lnTo>
                  <a:cubicBezTo>
                    <a:pt x="643" y="4144"/>
                    <a:pt x="655" y="4144"/>
                    <a:pt x="655" y="4132"/>
                  </a:cubicBezTo>
                  <a:lnTo>
                    <a:pt x="679" y="4121"/>
                  </a:lnTo>
                  <a:lnTo>
                    <a:pt x="703" y="4085"/>
                  </a:lnTo>
                  <a:lnTo>
                    <a:pt x="738" y="4061"/>
                  </a:lnTo>
                  <a:cubicBezTo>
                    <a:pt x="750" y="4049"/>
                    <a:pt x="774" y="4037"/>
                    <a:pt x="798" y="4013"/>
                  </a:cubicBezTo>
                  <a:cubicBezTo>
                    <a:pt x="822" y="4001"/>
                    <a:pt x="833" y="3990"/>
                    <a:pt x="869" y="3966"/>
                  </a:cubicBezTo>
                  <a:cubicBezTo>
                    <a:pt x="893" y="3954"/>
                    <a:pt x="917" y="3954"/>
                    <a:pt x="941" y="3942"/>
                  </a:cubicBezTo>
                  <a:cubicBezTo>
                    <a:pt x="976" y="3942"/>
                    <a:pt x="988" y="3930"/>
                    <a:pt x="1012" y="3930"/>
                  </a:cubicBezTo>
                  <a:close/>
                  <a:moveTo>
                    <a:pt x="3822" y="1"/>
                  </a:moveTo>
                  <a:cubicBezTo>
                    <a:pt x="3620" y="25"/>
                    <a:pt x="3429" y="120"/>
                    <a:pt x="3298" y="251"/>
                  </a:cubicBezTo>
                  <a:cubicBezTo>
                    <a:pt x="3250" y="239"/>
                    <a:pt x="3191" y="239"/>
                    <a:pt x="3143" y="239"/>
                  </a:cubicBezTo>
                  <a:cubicBezTo>
                    <a:pt x="2691" y="239"/>
                    <a:pt x="2298" y="549"/>
                    <a:pt x="2227" y="953"/>
                  </a:cubicBezTo>
                  <a:cubicBezTo>
                    <a:pt x="1691" y="965"/>
                    <a:pt x="1262" y="1382"/>
                    <a:pt x="1262" y="1870"/>
                  </a:cubicBezTo>
                  <a:cubicBezTo>
                    <a:pt x="1262" y="1930"/>
                    <a:pt x="1262" y="1977"/>
                    <a:pt x="1274" y="2037"/>
                  </a:cubicBezTo>
                  <a:cubicBezTo>
                    <a:pt x="798" y="2096"/>
                    <a:pt x="417" y="2489"/>
                    <a:pt x="417" y="2966"/>
                  </a:cubicBezTo>
                  <a:cubicBezTo>
                    <a:pt x="417" y="3013"/>
                    <a:pt x="417" y="3061"/>
                    <a:pt x="441" y="3120"/>
                  </a:cubicBezTo>
                  <a:cubicBezTo>
                    <a:pt x="250" y="3168"/>
                    <a:pt x="60" y="3299"/>
                    <a:pt x="36" y="3561"/>
                  </a:cubicBezTo>
                  <a:cubicBezTo>
                    <a:pt x="0" y="3751"/>
                    <a:pt x="95" y="3942"/>
                    <a:pt x="262" y="4049"/>
                  </a:cubicBezTo>
                  <a:lnTo>
                    <a:pt x="262" y="4121"/>
                  </a:lnTo>
                  <a:cubicBezTo>
                    <a:pt x="262" y="4192"/>
                    <a:pt x="274" y="4252"/>
                    <a:pt x="298" y="4311"/>
                  </a:cubicBezTo>
                  <a:cubicBezTo>
                    <a:pt x="286" y="4418"/>
                    <a:pt x="286" y="4525"/>
                    <a:pt x="298" y="4633"/>
                  </a:cubicBezTo>
                  <a:lnTo>
                    <a:pt x="1405" y="10538"/>
                  </a:lnTo>
                  <a:cubicBezTo>
                    <a:pt x="1465" y="10836"/>
                    <a:pt x="1715" y="11038"/>
                    <a:pt x="2012" y="11038"/>
                  </a:cubicBezTo>
                  <a:lnTo>
                    <a:pt x="5822" y="11038"/>
                  </a:lnTo>
                  <a:cubicBezTo>
                    <a:pt x="6120" y="11038"/>
                    <a:pt x="6370" y="10836"/>
                    <a:pt x="6429" y="10538"/>
                  </a:cubicBezTo>
                  <a:lnTo>
                    <a:pt x="7537" y="4633"/>
                  </a:lnTo>
                  <a:cubicBezTo>
                    <a:pt x="7549" y="4525"/>
                    <a:pt x="7549" y="4418"/>
                    <a:pt x="7537" y="4311"/>
                  </a:cubicBezTo>
                  <a:cubicBezTo>
                    <a:pt x="7561" y="4252"/>
                    <a:pt x="7584" y="4180"/>
                    <a:pt x="7584" y="4121"/>
                  </a:cubicBezTo>
                  <a:lnTo>
                    <a:pt x="7584" y="4049"/>
                  </a:lnTo>
                  <a:cubicBezTo>
                    <a:pt x="7656" y="3942"/>
                    <a:pt x="7739" y="3751"/>
                    <a:pt x="7727" y="3561"/>
                  </a:cubicBezTo>
                  <a:cubicBezTo>
                    <a:pt x="7703" y="3299"/>
                    <a:pt x="7525" y="3168"/>
                    <a:pt x="7334" y="3120"/>
                  </a:cubicBezTo>
                  <a:cubicBezTo>
                    <a:pt x="7346" y="3061"/>
                    <a:pt x="7346" y="3025"/>
                    <a:pt x="7346" y="2966"/>
                  </a:cubicBezTo>
                  <a:cubicBezTo>
                    <a:pt x="7346" y="2501"/>
                    <a:pt x="6965" y="2108"/>
                    <a:pt x="6489" y="2037"/>
                  </a:cubicBezTo>
                  <a:cubicBezTo>
                    <a:pt x="6513" y="1989"/>
                    <a:pt x="6513" y="1930"/>
                    <a:pt x="6513" y="1870"/>
                  </a:cubicBezTo>
                  <a:cubicBezTo>
                    <a:pt x="6513" y="1370"/>
                    <a:pt x="6072" y="965"/>
                    <a:pt x="5536" y="953"/>
                  </a:cubicBezTo>
                  <a:cubicBezTo>
                    <a:pt x="5455" y="545"/>
                    <a:pt x="5075" y="239"/>
                    <a:pt x="4633" y="239"/>
                  </a:cubicBezTo>
                  <a:cubicBezTo>
                    <a:pt x="4625" y="239"/>
                    <a:pt x="4616" y="239"/>
                    <a:pt x="4608" y="239"/>
                  </a:cubicBezTo>
                  <a:cubicBezTo>
                    <a:pt x="4560" y="239"/>
                    <a:pt x="4501" y="239"/>
                    <a:pt x="4453" y="251"/>
                  </a:cubicBezTo>
                  <a:cubicBezTo>
                    <a:pt x="4322" y="120"/>
                    <a:pt x="4143" y="25"/>
                    <a:pt x="3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90" name="Google Shape;7990;p81"/>
          <p:cNvGrpSpPr/>
          <p:nvPr/>
        </p:nvGrpSpPr>
        <p:grpSpPr>
          <a:xfrm>
            <a:off x="6273204" y="1509008"/>
            <a:ext cx="236343" cy="351445"/>
            <a:chOff x="6273204" y="1509008"/>
            <a:chExt cx="236343" cy="351445"/>
          </a:xfrm>
        </p:grpSpPr>
        <p:sp>
          <p:nvSpPr>
            <p:cNvPr id="7991" name="Google Shape;7991;p81"/>
            <p:cNvSpPr/>
            <p:nvPr/>
          </p:nvSpPr>
          <p:spPr>
            <a:xfrm>
              <a:off x="6273204" y="1509008"/>
              <a:ext cx="236343" cy="351445"/>
            </a:xfrm>
            <a:custGeom>
              <a:avLst/>
              <a:gdLst/>
              <a:ahLst/>
              <a:cxnLst/>
              <a:rect l="l" t="t" r="r" b="b"/>
              <a:pathLst>
                <a:path w="7431" h="11050" extrusionOk="0">
                  <a:moveTo>
                    <a:pt x="5751" y="2417"/>
                  </a:moveTo>
                  <a:cubicBezTo>
                    <a:pt x="5787" y="2417"/>
                    <a:pt x="5835" y="2453"/>
                    <a:pt x="5847" y="2500"/>
                  </a:cubicBezTo>
                  <a:lnTo>
                    <a:pt x="5990" y="3000"/>
                  </a:lnTo>
                  <a:lnTo>
                    <a:pt x="1429" y="3000"/>
                  </a:lnTo>
                  <a:lnTo>
                    <a:pt x="1560" y="2500"/>
                  </a:lnTo>
                  <a:cubicBezTo>
                    <a:pt x="1584" y="2453"/>
                    <a:pt x="1620" y="2417"/>
                    <a:pt x="1668" y="2417"/>
                  </a:cubicBezTo>
                  <a:close/>
                  <a:moveTo>
                    <a:pt x="7085" y="3310"/>
                  </a:moveTo>
                  <a:lnTo>
                    <a:pt x="7085" y="3882"/>
                  </a:lnTo>
                  <a:lnTo>
                    <a:pt x="334" y="3882"/>
                  </a:lnTo>
                  <a:lnTo>
                    <a:pt x="334" y="3310"/>
                  </a:lnTo>
                  <a:close/>
                  <a:moveTo>
                    <a:pt x="5228" y="4191"/>
                  </a:moveTo>
                  <a:lnTo>
                    <a:pt x="5085" y="6001"/>
                  </a:lnTo>
                  <a:cubicBezTo>
                    <a:pt x="5085" y="6096"/>
                    <a:pt x="5144" y="6168"/>
                    <a:pt x="5239" y="6179"/>
                  </a:cubicBezTo>
                  <a:lnTo>
                    <a:pt x="5251" y="6179"/>
                  </a:lnTo>
                  <a:cubicBezTo>
                    <a:pt x="5347" y="6179"/>
                    <a:pt x="5406" y="6120"/>
                    <a:pt x="5418" y="6037"/>
                  </a:cubicBezTo>
                  <a:lnTo>
                    <a:pt x="5549" y="4203"/>
                  </a:lnTo>
                  <a:lnTo>
                    <a:pt x="6335" y="4203"/>
                  </a:lnTo>
                  <a:lnTo>
                    <a:pt x="5585" y="10382"/>
                  </a:lnTo>
                  <a:cubicBezTo>
                    <a:pt x="5549" y="10573"/>
                    <a:pt x="5394" y="10739"/>
                    <a:pt x="5192" y="10739"/>
                  </a:cubicBezTo>
                  <a:lnTo>
                    <a:pt x="5073" y="10739"/>
                  </a:lnTo>
                  <a:lnTo>
                    <a:pt x="5192" y="8954"/>
                  </a:lnTo>
                  <a:cubicBezTo>
                    <a:pt x="5192" y="8858"/>
                    <a:pt x="5132" y="8787"/>
                    <a:pt x="5049" y="8775"/>
                  </a:cubicBezTo>
                  <a:cubicBezTo>
                    <a:pt x="4954" y="8775"/>
                    <a:pt x="4882" y="8834"/>
                    <a:pt x="4870" y="8930"/>
                  </a:cubicBezTo>
                  <a:lnTo>
                    <a:pt x="4739" y="10739"/>
                  </a:lnTo>
                  <a:lnTo>
                    <a:pt x="4263" y="10739"/>
                  </a:lnTo>
                  <a:lnTo>
                    <a:pt x="4287" y="9358"/>
                  </a:lnTo>
                  <a:cubicBezTo>
                    <a:pt x="4287" y="9263"/>
                    <a:pt x="4216" y="9192"/>
                    <a:pt x="4120" y="9192"/>
                  </a:cubicBezTo>
                  <a:cubicBezTo>
                    <a:pt x="4037" y="9192"/>
                    <a:pt x="3965" y="9263"/>
                    <a:pt x="3965" y="9358"/>
                  </a:cubicBezTo>
                  <a:lnTo>
                    <a:pt x="3930" y="10739"/>
                  </a:lnTo>
                  <a:lnTo>
                    <a:pt x="3454" y="10739"/>
                  </a:lnTo>
                  <a:lnTo>
                    <a:pt x="3430" y="9358"/>
                  </a:lnTo>
                  <a:cubicBezTo>
                    <a:pt x="3430" y="9263"/>
                    <a:pt x="3346" y="9192"/>
                    <a:pt x="3263" y="9192"/>
                  </a:cubicBezTo>
                  <a:cubicBezTo>
                    <a:pt x="3168" y="9192"/>
                    <a:pt x="3096" y="9263"/>
                    <a:pt x="3096" y="9358"/>
                  </a:cubicBezTo>
                  <a:lnTo>
                    <a:pt x="3132" y="10739"/>
                  </a:lnTo>
                  <a:lnTo>
                    <a:pt x="2656" y="10739"/>
                  </a:lnTo>
                  <a:lnTo>
                    <a:pt x="2513" y="8930"/>
                  </a:lnTo>
                  <a:cubicBezTo>
                    <a:pt x="2513" y="8834"/>
                    <a:pt x="2430" y="8775"/>
                    <a:pt x="2334" y="8775"/>
                  </a:cubicBezTo>
                  <a:cubicBezTo>
                    <a:pt x="2251" y="8775"/>
                    <a:pt x="2180" y="8870"/>
                    <a:pt x="2191" y="8954"/>
                  </a:cubicBezTo>
                  <a:lnTo>
                    <a:pt x="2311" y="10739"/>
                  </a:lnTo>
                  <a:lnTo>
                    <a:pt x="2191" y="10739"/>
                  </a:lnTo>
                  <a:cubicBezTo>
                    <a:pt x="2001" y="10739"/>
                    <a:pt x="1822" y="10597"/>
                    <a:pt x="1799" y="10382"/>
                  </a:cubicBezTo>
                  <a:lnTo>
                    <a:pt x="1084" y="4203"/>
                  </a:lnTo>
                  <a:lnTo>
                    <a:pt x="1882" y="4203"/>
                  </a:lnTo>
                  <a:lnTo>
                    <a:pt x="2013" y="6048"/>
                  </a:lnTo>
                  <a:cubicBezTo>
                    <a:pt x="2013" y="6144"/>
                    <a:pt x="2084" y="6203"/>
                    <a:pt x="2180" y="6203"/>
                  </a:cubicBezTo>
                  <a:lnTo>
                    <a:pt x="2191" y="6203"/>
                  </a:lnTo>
                  <a:cubicBezTo>
                    <a:pt x="2275" y="6203"/>
                    <a:pt x="2358" y="6108"/>
                    <a:pt x="2334" y="6025"/>
                  </a:cubicBezTo>
                  <a:lnTo>
                    <a:pt x="2203" y="4191"/>
                  </a:lnTo>
                  <a:lnTo>
                    <a:pt x="2989" y="4191"/>
                  </a:lnTo>
                  <a:lnTo>
                    <a:pt x="3025" y="5560"/>
                  </a:lnTo>
                  <a:cubicBezTo>
                    <a:pt x="3025" y="5656"/>
                    <a:pt x="3096" y="5727"/>
                    <a:pt x="3192" y="5727"/>
                  </a:cubicBezTo>
                  <a:cubicBezTo>
                    <a:pt x="3275" y="5727"/>
                    <a:pt x="3346" y="5656"/>
                    <a:pt x="3346" y="5560"/>
                  </a:cubicBezTo>
                  <a:lnTo>
                    <a:pt x="3323" y="4203"/>
                  </a:lnTo>
                  <a:lnTo>
                    <a:pt x="4108" y="4203"/>
                  </a:lnTo>
                  <a:lnTo>
                    <a:pt x="4073" y="5548"/>
                  </a:lnTo>
                  <a:cubicBezTo>
                    <a:pt x="4073" y="5632"/>
                    <a:pt x="4156" y="5703"/>
                    <a:pt x="4239" y="5703"/>
                  </a:cubicBezTo>
                  <a:cubicBezTo>
                    <a:pt x="4335" y="5703"/>
                    <a:pt x="4406" y="5632"/>
                    <a:pt x="4406" y="5548"/>
                  </a:cubicBezTo>
                  <a:lnTo>
                    <a:pt x="4430" y="4191"/>
                  </a:lnTo>
                  <a:close/>
                  <a:moveTo>
                    <a:pt x="4108" y="0"/>
                  </a:moveTo>
                  <a:cubicBezTo>
                    <a:pt x="4037" y="0"/>
                    <a:pt x="3977" y="36"/>
                    <a:pt x="3942" y="119"/>
                  </a:cubicBezTo>
                  <a:lnTo>
                    <a:pt x="3442" y="2084"/>
                  </a:lnTo>
                  <a:lnTo>
                    <a:pt x="1656" y="2084"/>
                  </a:lnTo>
                  <a:cubicBezTo>
                    <a:pt x="1465" y="2084"/>
                    <a:pt x="1287" y="2215"/>
                    <a:pt x="1239" y="2405"/>
                  </a:cubicBezTo>
                  <a:lnTo>
                    <a:pt x="1084" y="3000"/>
                  </a:lnTo>
                  <a:lnTo>
                    <a:pt x="310" y="3000"/>
                  </a:lnTo>
                  <a:cubicBezTo>
                    <a:pt x="132" y="3000"/>
                    <a:pt x="1" y="3155"/>
                    <a:pt x="1" y="3310"/>
                  </a:cubicBezTo>
                  <a:lnTo>
                    <a:pt x="1" y="3893"/>
                  </a:lnTo>
                  <a:cubicBezTo>
                    <a:pt x="1" y="4072"/>
                    <a:pt x="155" y="4203"/>
                    <a:pt x="310" y="4203"/>
                  </a:cubicBezTo>
                  <a:lnTo>
                    <a:pt x="775" y="4203"/>
                  </a:lnTo>
                  <a:lnTo>
                    <a:pt x="1501" y="10418"/>
                  </a:lnTo>
                  <a:cubicBezTo>
                    <a:pt x="1549" y="10763"/>
                    <a:pt x="1846" y="11049"/>
                    <a:pt x="2215" y="11049"/>
                  </a:cubicBezTo>
                  <a:lnTo>
                    <a:pt x="5216" y="11049"/>
                  </a:lnTo>
                  <a:cubicBezTo>
                    <a:pt x="5585" y="11049"/>
                    <a:pt x="5882" y="10787"/>
                    <a:pt x="5918" y="10418"/>
                  </a:cubicBezTo>
                  <a:lnTo>
                    <a:pt x="6656" y="4203"/>
                  </a:lnTo>
                  <a:lnTo>
                    <a:pt x="7109" y="4203"/>
                  </a:lnTo>
                  <a:cubicBezTo>
                    <a:pt x="7299" y="4203"/>
                    <a:pt x="7430" y="4060"/>
                    <a:pt x="7430" y="3893"/>
                  </a:cubicBezTo>
                  <a:lnTo>
                    <a:pt x="7430" y="3310"/>
                  </a:lnTo>
                  <a:cubicBezTo>
                    <a:pt x="7418" y="3131"/>
                    <a:pt x="7264" y="3000"/>
                    <a:pt x="7085" y="3000"/>
                  </a:cubicBezTo>
                  <a:lnTo>
                    <a:pt x="6311" y="3000"/>
                  </a:lnTo>
                  <a:lnTo>
                    <a:pt x="6168" y="2405"/>
                  </a:lnTo>
                  <a:cubicBezTo>
                    <a:pt x="6121" y="2215"/>
                    <a:pt x="5942" y="2084"/>
                    <a:pt x="5751" y="2084"/>
                  </a:cubicBezTo>
                  <a:lnTo>
                    <a:pt x="3799" y="2084"/>
                  </a:lnTo>
                  <a:lnTo>
                    <a:pt x="4263" y="322"/>
                  </a:lnTo>
                  <a:lnTo>
                    <a:pt x="6001" y="322"/>
                  </a:lnTo>
                  <a:cubicBezTo>
                    <a:pt x="6085" y="322"/>
                    <a:pt x="6168" y="250"/>
                    <a:pt x="6168" y="155"/>
                  </a:cubicBezTo>
                  <a:cubicBezTo>
                    <a:pt x="6168" y="72"/>
                    <a:pt x="6085" y="0"/>
                    <a:pt x="6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2" name="Google Shape;7992;p81"/>
            <p:cNvSpPr/>
            <p:nvPr/>
          </p:nvSpPr>
          <p:spPr>
            <a:xfrm>
              <a:off x="6330390" y="1703241"/>
              <a:ext cx="120064" cy="85237"/>
            </a:xfrm>
            <a:custGeom>
              <a:avLst/>
              <a:gdLst/>
              <a:ahLst/>
              <a:cxnLst/>
              <a:rect l="l" t="t" r="r" b="b"/>
              <a:pathLst>
                <a:path w="3775" h="2680" extrusionOk="0">
                  <a:moveTo>
                    <a:pt x="1894" y="334"/>
                  </a:moveTo>
                  <a:cubicBezTo>
                    <a:pt x="2310" y="334"/>
                    <a:pt x="2715" y="453"/>
                    <a:pt x="3013" y="644"/>
                  </a:cubicBezTo>
                  <a:cubicBezTo>
                    <a:pt x="3299" y="834"/>
                    <a:pt x="3441" y="1096"/>
                    <a:pt x="3441" y="1346"/>
                  </a:cubicBezTo>
                  <a:cubicBezTo>
                    <a:pt x="3441" y="1608"/>
                    <a:pt x="3299" y="1846"/>
                    <a:pt x="3013" y="2049"/>
                  </a:cubicBezTo>
                  <a:cubicBezTo>
                    <a:pt x="2715" y="2251"/>
                    <a:pt x="2310" y="2358"/>
                    <a:pt x="1894" y="2358"/>
                  </a:cubicBezTo>
                  <a:cubicBezTo>
                    <a:pt x="1477" y="2358"/>
                    <a:pt x="1072" y="2239"/>
                    <a:pt x="774" y="2049"/>
                  </a:cubicBezTo>
                  <a:cubicBezTo>
                    <a:pt x="501" y="1846"/>
                    <a:pt x="346" y="1596"/>
                    <a:pt x="346" y="1346"/>
                  </a:cubicBezTo>
                  <a:cubicBezTo>
                    <a:pt x="346" y="1073"/>
                    <a:pt x="501" y="834"/>
                    <a:pt x="774" y="644"/>
                  </a:cubicBezTo>
                  <a:cubicBezTo>
                    <a:pt x="1072" y="442"/>
                    <a:pt x="1477" y="334"/>
                    <a:pt x="1894" y="334"/>
                  </a:cubicBezTo>
                  <a:close/>
                  <a:moveTo>
                    <a:pt x="1882" y="1"/>
                  </a:moveTo>
                  <a:cubicBezTo>
                    <a:pt x="1394" y="1"/>
                    <a:pt x="929" y="144"/>
                    <a:pt x="572" y="382"/>
                  </a:cubicBezTo>
                  <a:cubicBezTo>
                    <a:pt x="203" y="632"/>
                    <a:pt x="1" y="977"/>
                    <a:pt x="1" y="1346"/>
                  </a:cubicBezTo>
                  <a:cubicBezTo>
                    <a:pt x="1" y="1715"/>
                    <a:pt x="215" y="2061"/>
                    <a:pt x="572" y="2311"/>
                  </a:cubicBezTo>
                  <a:cubicBezTo>
                    <a:pt x="929" y="2549"/>
                    <a:pt x="1394" y="2680"/>
                    <a:pt x="1882" y="2680"/>
                  </a:cubicBezTo>
                  <a:cubicBezTo>
                    <a:pt x="2370" y="2680"/>
                    <a:pt x="2834" y="2549"/>
                    <a:pt x="3191" y="2311"/>
                  </a:cubicBezTo>
                  <a:cubicBezTo>
                    <a:pt x="3561" y="2061"/>
                    <a:pt x="3751" y="1715"/>
                    <a:pt x="3751" y="1346"/>
                  </a:cubicBezTo>
                  <a:cubicBezTo>
                    <a:pt x="3775" y="977"/>
                    <a:pt x="3561" y="632"/>
                    <a:pt x="3191" y="382"/>
                  </a:cubicBezTo>
                  <a:cubicBezTo>
                    <a:pt x="2834" y="144"/>
                    <a:pt x="2370" y="1"/>
                    <a:pt x="1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993" name="Google Shape;7993;p81"/>
          <p:cNvSpPr/>
          <p:nvPr/>
        </p:nvSpPr>
        <p:spPr>
          <a:xfrm>
            <a:off x="5809710" y="1509739"/>
            <a:ext cx="243913" cy="351445"/>
          </a:xfrm>
          <a:custGeom>
            <a:avLst/>
            <a:gdLst/>
            <a:ahLst/>
            <a:cxnLst/>
            <a:rect l="l" t="t" r="r" b="b"/>
            <a:pathLst>
              <a:path w="7669" h="11050" extrusionOk="0">
                <a:moveTo>
                  <a:pt x="1644" y="299"/>
                </a:moveTo>
                <a:lnTo>
                  <a:pt x="1501" y="1180"/>
                </a:lnTo>
                <a:lnTo>
                  <a:pt x="1012" y="1180"/>
                </a:lnTo>
                <a:lnTo>
                  <a:pt x="882" y="299"/>
                </a:lnTo>
                <a:close/>
                <a:moveTo>
                  <a:pt x="1691" y="1501"/>
                </a:moveTo>
                <a:lnTo>
                  <a:pt x="1691" y="1703"/>
                </a:lnTo>
                <a:lnTo>
                  <a:pt x="834" y="1703"/>
                </a:lnTo>
                <a:lnTo>
                  <a:pt x="834" y="1501"/>
                </a:lnTo>
                <a:close/>
                <a:moveTo>
                  <a:pt x="6579" y="3583"/>
                </a:moveTo>
                <a:cubicBezTo>
                  <a:pt x="6612" y="3583"/>
                  <a:pt x="6633" y="3589"/>
                  <a:pt x="6644" y="3597"/>
                </a:cubicBezTo>
                <a:cubicBezTo>
                  <a:pt x="6716" y="3680"/>
                  <a:pt x="6608" y="3870"/>
                  <a:pt x="6394" y="4144"/>
                </a:cubicBezTo>
                <a:cubicBezTo>
                  <a:pt x="6394" y="4144"/>
                  <a:pt x="6275" y="4287"/>
                  <a:pt x="6073" y="4525"/>
                </a:cubicBezTo>
                <a:lnTo>
                  <a:pt x="6073" y="3751"/>
                </a:lnTo>
                <a:lnTo>
                  <a:pt x="6061" y="3751"/>
                </a:lnTo>
                <a:cubicBezTo>
                  <a:pt x="6073" y="3739"/>
                  <a:pt x="6108" y="3739"/>
                  <a:pt x="6120" y="3728"/>
                </a:cubicBezTo>
                <a:cubicBezTo>
                  <a:pt x="6366" y="3613"/>
                  <a:pt x="6504" y="3583"/>
                  <a:pt x="6579" y="3583"/>
                </a:cubicBezTo>
                <a:close/>
                <a:moveTo>
                  <a:pt x="5751" y="3882"/>
                </a:moveTo>
                <a:lnTo>
                  <a:pt x="5751" y="4930"/>
                </a:lnTo>
                <a:cubicBezTo>
                  <a:pt x="5584" y="5132"/>
                  <a:pt x="5406" y="5359"/>
                  <a:pt x="5203" y="5609"/>
                </a:cubicBezTo>
                <a:lnTo>
                  <a:pt x="5203" y="3989"/>
                </a:lnTo>
                <a:cubicBezTo>
                  <a:pt x="5358" y="3989"/>
                  <a:pt x="5537" y="3966"/>
                  <a:pt x="5751" y="3882"/>
                </a:cubicBezTo>
                <a:close/>
                <a:moveTo>
                  <a:pt x="4322" y="3585"/>
                </a:moveTo>
                <a:cubicBezTo>
                  <a:pt x="4441" y="3739"/>
                  <a:pt x="4584" y="3859"/>
                  <a:pt x="4799" y="3930"/>
                </a:cubicBezTo>
                <a:cubicBezTo>
                  <a:pt x="4822" y="3942"/>
                  <a:pt x="4846" y="3942"/>
                  <a:pt x="4870" y="3966"/>
                </a:cubicBezTo>
                <a:lnTo>
                  <a:pt x="4870" y="6061"/>
                </a:lnTo>
                <a:cubicBezTo>
                  <a:pt x="4692" y="6299"/>
                  <a:pt x="4513" y="6537"/>
                  <a:pt x="4322" y="6787"/>
                </a:cubicBezTo>
                <a:lnTo>
                  <a:pt x="4322" y="3585"/>
                </a:lnTo>
                <a:close/>
                <a:moveTo>
                  <a:pt x="3453" y="2501"/>
                </a:moveTo>
                <a:cubicBezTo>
                  <a:pt x="3679" y="2608"/>
                  <a:pt x="3870" y="2775"/>
                  <a:pt x="4013" y="3025"/>
                </a:cubicBezTo>
                <a:lnTo>
                  <a:pt x="4013" y="7216"/>
                </a:lnTo>
                <a:cubicBezTo>
                  <a:pt x="3810" y="7466"/>
                  <a:pt x="3632" y="7740"/>
                  <a:pt x="3453" y="7990"/>
                </a:cubicBezTo>
                <a:lnTo>
                  <a:pt x="3453" y="2501"/>
                </a:lnTo>
                <a:close/>
                <a:moveTo>
                  <a:pt x="1691" y="8621"/>
                </a:moveTo>
                <a:lnTo>
                  <a:pt x="1691" y="8811"/>
                </a:lnTo>
                <a:lnTo>
                  <a:pt x="834" y="8811"/>
                </a:lnTo>
                <a:lnTo>
                  <a:pt x="834" y="8621"/>
                </a:lnTo>
                <a:close/>
                <a:moveTo>
                  <a:pt x="2584" y="2299"/>
                </a:moveTo>
                <a:cubicBezTo>
                  <a:pt x="2775" y="2311"/>
                  <a:pt x="2953" y="2323"/>
                  <a:pt x="3132" y="2370"/>
                </a:cubicBezTo>
                <a:lnTo>
                  <a:pt x="3132" y="8454"/>
                </a:lnTo>
                <a:lnTo>
                  <a:pt x="3132" y="8466"/>
                </a:lnTo>
                <a:cubicBezTo>
                  <a:pt x="2917" y="8788"/>
                  <a:pt x="2739" y="9097"/>
                  <a:pt x="2584" y="9383"/>
                </a:cubicBezTo>
                <a:lnTo>
                  <a:pt x="2584" y="2299"/>
                </a:lnTo>
                <a:close/>
                <a:moveTo>
                  <a:pt x="1513" y="9133"/>
                </a:moveTo>
                <a:lnTo>
                  <a:pt x="1644" y="9978"/>
                </a:lnTo>
                <a:lnTo>
                  <a:pt x="882" y="9978"/>
                </a:lnTo>
                <a:lnTo>
                  <a:pt x="1012" y="9133"/>
                </a:lnTo>
                <a:close/>
                <a:moveTo>
                  <a:pt x="2251" y="2299"/>
                </a:moveTo>
                <a:lnTo>
                  <a:pt x="2251" y="9978"/>
                </a:lnTo>
                <a:lnTo>
                  <a:pt x="1953" y="9978"/>
                </a:lnTo>
                <a:lnTo>
                  <a:pt x="1822" y="9121"/>
                </a:lnTo>
                <a:cubicBezTo>
                  <a:pt x="1917" y="9097"/>
                  <a:pt x="2001" y="9002"/>
                  <a:pt x="2001" y="8907"/>
                </a:cubicBezTo>
                <a:lnTo>
                  <a:pt x="2001" y="8526"/>
                </a:lnTo>
                <a:cubicBezTo>
                  <a:pt x="2001" y="8395"/>
                  <a:pt x="1894" y="8311"/>
                  <a:pt x="1774" y="8288"/>
                </a:cubicBezTo>
                <a:lnTo>
                  <a:pt x="1774" y="2299"/>
                </a:lnTo>
                <a:close/>
                <a:moveTo>
                  <a:pt x="4156" y="10300"/>
                </a:moveTo>
                <a:cubicBezTo>
                  <a:pt x="4168" y="10300"/>
                  <a:pt x="4191" y="10312"/>
                  <a:pt x="4191" y="10324"/>
                </a:cubicBezTo>
                <a:lnTo>
                  <a:pt x="4191" y="10669"/>
                </a:lnTo>
                <a:cubicBezTo>
                  <a:pt x="4191" y="10693"/>
                  <a:pt x="4168" y="10705"/>
                  <a:pt x="4156" y="10705"/>
                </a:cubicBezTo>
                <a:lnTo>
                  <a:pt x="346" y="10705"/>
                </a:lnTo>
                <a:cubicBezTo>
                  <a:pt x="334" y="10705"/>
                  <a:pt x="322" y="10681"/>
                  <a:pt x="322" y="10669"/>
                </a:cubicBezTo>
                <a:lnTo>
                  <a:pt x="322" y="10324"/>
                </a:lnTo>
                <a:cubicBezTo>
                  <a:pt x="322" y="10312"/>
                  <a:pt x="334" y="10300"/>
                  <a:pt x="346" y="10300"/>
                </a:cubicBezTo>
                <a:close/>
                <a:moveTo>
                  <a:pt x="703" y="1"/>
                </a:moveTo>
                <a:cubicBezTo>
                  <a:pt x="643" y="1"/>
                  <a:pt x="596" y="25"/>
                  <a:pt x="572" y="60"/>
                </a:cubicBezTo>
                <a:cubicBezTo>
                  <a:pt x="536" y="108"/>
                  <a:pt x="524" y="168"/>
                  <a:pt x="524" y="215"/>
                </a:cubicBezTo>
                <a:lnTo>
                  <a:pt x="691" y="1203"/>
                </a:lnTo>
                <a:cubicBezTo>
                  <a:pt x="584" y="1239"/>
                  <a:pt x="512" y="1322"/>
                  <a:pt x="512" y="1430"/>
                </a:cubicBezTo>
                <a:lnTo>
                  <a:pt x="512" y="1799"/>
                </a:lnTo>
                <a:cubicBezTo>
                  <a:pt x="512" y="1942"/>
                  <a:pt x="608" y="2025"/>
                  <a:pt x="727" y="2037"/>
                </a:cubicBezTo>
                <a:lnTo>
                  <a:pt x="727" y="2846"/>
                </a:lnTo>
                <a:cubicBezTo>
                  <a:pt x="727" y="2930"/>
                  <a:pt x="810" y="3013"/>
                  <a:pt x="893" y="3013"/>
                </a:cubicBezTo>
                <a:cubicBezTo>
                  <a:pt x="989" y="3013"/>
                  <a:pt x="1060" y="2930"/>
                  <a:pt x="1060" y="2846"/>
                </a:cubicBezTo>
                <a:lnTo>
                  <a:pt x="1060" y="2037"/>
                </a:lnTo>
                <a:lnTo>
                  <a:pt x="1441" y="2037"/>
                </a:lnTo>
                <a:lnTo>
                  <a:pt x="1441" y="8311"/>
                </a:lnTo>
                <a:lnTo>
                  <a:pt x="1060" y="8311"/>
                </a:lnTo>
                <a:lnTo>
                  <a:pt x="1060" y="3608"/>
                </a:lnTo>
                <a:cubicBezTo>
                  <a:pt x="1060" y="3513"/>
                  <a:pt x="989" y="3442"/>
                  <a:pt x="893" y="3442"/>
                </a:cubicBezTo>
                <a:cubicBezTo>
                  <a:pt x="810" y="3442"/>
                  <a:pt x="727" y="3513"/>
                  <a:pt x="727" y="3608"/>
                </a:cubicBezTo>
                <a:lnTo>
                  <a:pt x="727" y="8311"/>
                </a:lnTo>
                <a:cubicBezTo>
                  <a:pt x="608" y="8311"/>
                  <a:pt x="512" y="8407"/>
                  <a:pt x="512" y="8550"/>
                </a:cubicBezTo>
                <a:lnTo>
                  <a:pt x="512" y="8919"/>
                </a:lnTo>
                <a:cubicBezTo>
                  <a:pt x="512" y="9026"/>
                  <a:pt x="584" y="9109"/>
                  <a:pt x="691" y="9145"/>
                </a:cubicBezTo>
                <a:lnTo>
                  <a:pt x="548" y="9990"/>
                </a:lnTo>
                <a:lnTo>
                  <a:pt x="358" y="9990"/>
                </a:lnTo>
                <a:cubicBezTo>
                  <a:pt x="167" y="9990"/>
                  <a:pt x="0" y="10157"/>
                  <a:pt x="0" y="10347"/>
                </a:cubicBezTo>
                <a:lnTo>
                  <a:pt x="0" y="10693"/>
                </a:lnTo>
                <a:cubicBezTo>
                  <a:pt x="0" y="10883"/>
                  <a:pt x="167" y="11050"/>
                  <a:pt x="358" y="11050"/>
                </a:cubicBezTo>
                <a:lnTo>
                  <a:pt x="4168" y="11050"/>
                </a:lnTo>
                <a:cubicBezTo>
                  <a:pt x="4358" y="11050"/>
                  <a:pt x="4525" y="10883"/>
                  <a:pt x="4525" y="10693"/>
                </a:cubicBezTo>
                <a:lnTo>
                  <a:pt x="4525" y="10347"/>
                </a:lnTo>
                <a:cubicBezTo>
                  <a:pt x="4525" y="10157"/>
                  <a:pt x="4370" y="9990"/>
                  <a:pt x="4168" y="9990"/>
                </a:cubicBezTo>
                <a:lnTo>
                  <a:pt x="4108" y="9990"/>
                </a:lnTo>
                <a:cubicBezTo>
                  <a:pt x="4203" y="9585"/>
                  <a:pt x="4334" y="9216"/>
                  <a:pt x="4501" y="8823"/>
                </a:cubicBezTo>
                <a:cubicBezTo>
                  <a:pt x="4525" y="8740"/>
                  <a:pt x="4501" y="8645"/>
                  <a:pt x="4406" y="8621"/>
                </a:cubicBezTo>
                <a:cubicBezTo>
                  <a:pt x="4384" y="8612"/>
                  <a:pt x="4361" y="8607"/>
                  <a:pt x="4339" y="8607"/>
                </a:cubicBezTo>
                <a:cubicBezTo>
                  <a:pt x="4278" y="8607"/>
                  <a:pt x="4221" y="8643"/>
                  <a:pt x="4203" y="8704"/>
                </a:cubicBezTo>
                <a:cubicBezTo>
                  <a:pt x="4001" y="9157"/>
                  <a:pt x="3870" y="9562"/>
                  <a:pt x="3763" y="10002"/>
                </a:cubicBezTo>
                <a:lnTo>
                  <a:pt x="2632" y="10002"/>
                </a:lnTo>
                <a:cubicBezTo>
                  <a:pt x="2977" y="9288"/>
                  <a:pt x="3620" y="8323"/>
                  <a:pt x="4275" y="7395"/>
                </a:cubicBezTo>
                <a:cubicBezTo>
                  <a:pt x="4287" y="7383"/>
                  <a:pt x="4287" y="7383"/>
                  <a:pt x="4287" y="7371"/>
                </a:cubicBezTo>
                <a:cubicBezTo>
                  <a:pt x="5406" y="5835"/>
                  <a:pt x="6597" y="4406"/>
                  <a:pt x="6608" y="4394"/>
                </a:cubicBezTo>
                <a:cubicBezTo>
                  <a:pt x="6739" y="4228"/>
                  <a:pt x="7180" y="3739"/>
                  <a:pt x="6847" y="3406"/>
                </a:cubicBezTo>
                <a:cubicBezTo>
                  <a:pt x="6772" y="3336"/>
                  <a:pt x="6670" y="3301"/>
                  <a:pt x="6542" y="3301"/>
                </a:cubicBezTo>
                <a:cubicBezTo>
                  <a:pt x="6386" y="3301"/>
                  <a:pt x="6189" y="3354"/>
                  <a:pt x="5954" y="3466"/>
                </a:cubicBezTo>
                <a:cubicBezTo>
                  <a:pt x="5655" y="3619"/>
                  <a:pt x="5383" y="3696"/>
                  <a:pt x="5158" y="3696"/>
                </a:cubicBezTo>
                <a:cubicBezTo>
                  <a:pt x="5051" y="3696"/>
                  <a:pt x="4954" y="3679"/>
                  <a:pt x="4870" y="3644"/>
                </a:cubicBezTo>
                <a:cubicBezTo>
                  <a:pt x="4572" y="3549"/>
                  <a:pt x="4418" y="3251"/>
                  <a:pt x="4322" y="3013"/>
                </a:cubicBezTo>
                <a:cubicBezTo>
                  <a:pt x="4299" y="2989"/>
                  <a:pt x="4299" y="2977"/>
                  <a:pt x="4287" y="2966"/>
                </a:cubicBezTo>
                <a:cubicBezTo>
                  <a:pt x="3918" y="2192"/>
                  <a:pt x="3132" y="2025"/>
                  <a:pt x="2394" y="2001"/>
                </a:cubicBezTo>
                <a:lnTo>
                  <a:pt x="1894" y="2001"/>
                </a:lnTo>
                <a:lnTo>
                  <a:pt x="1905" y="1977"/>
                </a:lnTo>
                <a:lnTo>
                  <a:pt x="1917" y="1965"/>
                </a:lnTo>
                <a:cubicBezTo>
                  <a:pt x="1917" y="1965"/>
                  <a:pt x="1917" y="1954"/>
                  <a:pt x="1941" y="1954"/>
                </a:cubicBezTo>
                <a:lnTo>
                  <a:pt x="1941" y="1930"/>
                </a:lnTo>
                <a:lnTo>
                  <a:pt x="1941" y="1918"/>
                </a:lnTo>
                <a:lnTo>
                  <a:pt x="1941" y="1906"/>
                </a:lnTo>
                <a:lnTo>
                  <a:pt x="1941" y="1894"/>
                </a:lnTo>
                <a:lnTo>
                  <a:pt x="1941" y="1870"/>
                </a:lnTo>
                <a:lnTo>
                  <a:pt x="1941" y="1858"/>
                </a:lnTo>
                <a:lnTo>
                  <a:pt x="1941" y="1846"/>
                </a:lnTo>
                <a:lnTo>
                  <a:pt x="1941" y="1834"/>
                </a:lnTo>
                <a:lnTo>
                  <a:pt x="1941" y="1811"/>
                </a:lnTo>
                <a:lnTo>
                  <a:pt x="1941" y="1787"/>
                </a:lnTo>
                <a:lnTo>
                  <a:pt x="1941" y="1418"/>
                </a:lnTo>
                <a:lnTo>
                  <a:pt x="1941" y="1394"/>
                </a:lnTo>
                <a:lnTo>
                  <a:pt x="1941" y="1382"/>
                </a:lnTo>
                <a:lnTo>
                  <a:pt x="1941" y="1370"/>
                </a:lnTo>
                <a:lnTo>
                  <a:pt x="1941" y="1358"/>
                </a:lnTo>
                <a:lnTo>
                  <a:pt x="1941" y="1334"/>
                </a:lnTo>
                <a:lnTo>
                  <a:pt x="1941" y="1322"/>
                </a:lnTo>
                <a:cubicBezTo>
                  <a:pt x="1941" y="1322"/>
                  <a:pt x="1941" y="1311"/>
                  <a:pt x="1917" y="1311"/>
                </a:cubicBezTo>
                <a:cubicBezTo>
                  <a:pt x="1917" y="1311"/>
                  <a:pt x="1917" y="1299"/>
                  <a:pt x="1905" y="1299"/>
                </a:cubicBezTo>
                <a:cubicBezTo>
                  <a:pt x="1905" y="1299"/>
                  <a:pt x="1905" y="1275"/>
                  <a:pt x="1894" y="1275"/>
                </a:cubicBezTo>
                <a:lnTo>
                  <a:pt x="1882" y="1263"/>
                </a:lnTo>
                <a:lnTo>
                  <a:pt x="1858" y="1251"/>
                </a:lnTo>
                <a:cubicBezTo>
                  <a:pt x="1858" y="1251"/>
                  <a:pt x="1846" y="1251"/>
                  <a:pt x="1846" y="1239"/>
                </a:cubicBezTo>
                <a:lnTo>
                  <a:pt x="1834" y="1215"/>
                </a:lnTo>
                <a:lnTo>
                  <a:pt x="1786" y="1215"/>
                </a:lnTo>
                <a:lnTo>
                  <a:pt x="1822" y="1072"/>
                </a:lnTo>
                <a:lnTo>
                  <a:pt x="1834" y="965"/>
                </a:lnTo>
                <a:cubicBezTo>
                  <a:pt x="1994" y="962"/>
                  <a:pt x="2158" y="960"/>
                  <a:pt x="2316" y="960"/>
                </a:cubicBezTo>
                <a:cubicBezTo>
                  <a:pt x="2736" y="960"/>
                  <a:pt x="3120" y="976"/>
                  <a:pt x="3310" y="1037"/>
                </a:cubicBezTo>
                <a:cubicBezTo>
                  <a:pt x="3608" y="1144"/>
                  <a:pt x="4037" y="1394"/>
                  <a:pt x="4334" y="2049"/>
                </a:cubicBezTo>
                <a:cubicBezTo>
                  <a:pt x="4418" y="2263"/>
                  <a:pt x="4501" y="2454"/>
                  <a:pt x="4572" y="2620"/>
                </a:cubicBezTo>
                <a:cubicBezTo>
                  <a:pt x="4715" y="2989"/>
                  <a:pt x="4822" y="3227"/>
                  <a:pt x="4977" y="3323"/>
                </a:cubicBezTo>
                <a:cubicBezTo>
                  <a:pt x="5026" y="3349"/>
                  <a:pt x="5085" y="3362"/>
                  <a:pt x="5158" y="3362"/>
                </a:cubicBezTo>
                <a:cubicBezTo>
                  <a:pt x="5317" y="3362"/>
                  <a:pt x="5543" y="3299"/>
                  <a:pt x="5870" y="3168"/>
                </a:cubicBezTo>
                <a:cubicBezTo>
                  <a:pt x="6100" y="3082"/>
                  <a:pt x="6291" y="3042"/>
                  <a:pt x="6469" y="3042"/>
                </a:cubicBezTo>
                <a:cubicBezTo>
                  <a:pt x="6512" y="3042"/>
                  <a:pt x="6554" y="3044"/>
                  <a:pt x="6597" y="3049"/>
                </a:cubicBezTo>
                <a:cubicBezTo>
                  <a:pt x="6787" y="3085"/>
                  <a:pt x="6942" y="3168"/>
                  <a:pt x="7049" y="3323"/>
                </a:cubicBezTo>
                <a:cubicBezTo>
                  <a:pt x="7228" y="3620"/>
                  <a:pt x="7228" y="3870"/>
                  <a:pt x="6704" y="4585"/>
                </a:cubicBezTo>
                <a:cubicBezTo>
                  <a:pt x="5656" y="6037"/>
                  <a:pt x="4965" y="7145"/>
                  <a:pt x="4501" y="8002"/>
                </a:cubicBezTo>
                <a:cubicBezTo>
                  <a:pt x="4453" y="8085"/>
                  <a:pt x="4489" y="8180"/>
                  <a:pt x="4572" y="8228"/>
                </a:cubicBezTo>
                <a:cubicBezTo>
                  <a:pt x="4594" y="8243"/>
                  <a:pt x="4619" y="8249"/>
                  <a:pt x="4645" y="8249"/>
                </a:cubicBezTo>
                <a:cubicBezTo>
                  <a:pt x="4704" y="8249"/>
                  <a:pt x="4766" y="8215"/>
                  <a:pt x="4799" y="8157"/>
                </a:cubicBezTo>
                <a:cubicBezTo>
                  <a:pt x="5263" y="7288"/>
                  <a:pt x="5942" y="6216"/>
                  <a:pt x="6989" y="4763"/>
                </a:cubicBezTo>
                <a:cubicBezTo>
                  <a:pt x="7489" y="4061"/>
                  <a:pt x="7668" y="3632"/>
                  <a:pt x="7347" y="3108"/>
                </a:cubicBezTo>
                <a:cubicBezTo>
                  <a:pt x="7192" y="2894"/>
                  <a:pt x="6966" y="2739"/>
                  <a:pt x="6668" y="2692"/>
                </a:cubicBezTo>
                <a:cubicBezTo>
                  <a:pt x="6620" y="2685"/>
                  <a:pt x="6570" y="2681"/>
                  <a:pt x="6518" y="2681"/>
                </a:cubicBezTo>
                <a:cubicBezTo>
                  <a:pt x="6298" y="2681"/>
                  <a:pt x="6044" y="2741"/>
                  <a:pt x="5775" y="2846"/>
                </a:cubicBezTo>
                <a:cubicBezTo>
                  <a:pt x="5394" y="2999"/>
                  <a:pt x="5242" y="3014"/>
                  <a:pt x="5190" y="3014"/>
                </a:cubicBezTo>
                <a:cubicBezTo>
                  <a:pt x="5177" y="3014"/>
                  <a:pt x="5170" y="3013"/>
                  <a:pt x="5168" y="3013"/>
                </a:cubicBezTo>
                <a:cubicBezTo>
                  <a:pt x="5108" y="2966"/>
                  <a:pt x="4989" y="2680"/>
                  <a:pt x="4906" y="2477"/>
                </a:cubicBezTo>
                <a:cubicBezTo>
                  <a:pt x="4822" y="2311"/>
                  <a:pt x="4751" y="2120"/>
                  <a:pt x="4668" y="1906"/>
                </a:cubicBezTo>
                <a:cubicBezTo>
                  <a:pt x="4322" y="1144"/>
                  <a:pt x="3799" y="834"/>
                  <a:pt x="3441" y="715"/>
                </a:cubicBezTo>
                <a:cubicBezTo>
                  <a:pt x="3239" y="642"/>
                  <a:pt x="2905" y="619"/>
                  <a:pt x="2513" y="619"/>
                </a:cubicBezTo>
                <a:cubicBezTo>
                  <a:pt x="2329" y="619"/>
                  <a:pt x="2131" y="624"/>
                  <a:pt x="1929" y="632"/>
                </a:cubicBezTo>
                <a:lnTo>
                  <a:pt x="1989" y="215"/>
                </a:lnTo>
                <a:cubicBezTo>
                  <a:pt x="2001" y="156"/>
                  <a:pt x="1989" y="108"/>
                  <a:pt x="1941" y="60"/>
                </a:cubicBezTo>
                <a:cubicBezTo>
                  <a:pt x="1905" y="13"/>
                  <a:pt x="1846" y="1"/>
                  <a:pt x="1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994" name="Google Shape;7994;p81"/>
          <p:cNvGrpSpPr/>
          <p:nvPr/>
        </p:nvGrpSpPr>
        <p:grpSpPr>
          <a:xfrm>
            <a:off x="7219530" y="1508244"/>
            <a:ext cx="191625" cy="352209"/>
            <a:chOff x="7219530" y="1508244"/>
            <a:chExt cx="191625" cy="352209"/>
          </a:xfrm>
        </p:grpSpPr>
        <p:sp>
          <p:nvSpPr>
            <p:cNvPr id="7995" name="Google Shape;7995;p81"/>
            <p:cNvSpPr/>
            <p:nvPr/>
          </p:nvSpPr>
          <p:spPr>
            <a:xfrm>
              <a:off x="7219530" y="1508244"/>
              <a:ext cx="191625" cy="352209"/>
            </a:xfrm>
            <a:custGeom>
              <a:avLst/>
              <a:gdLst/>
              <a:ahLst/>
              <a:cxnLst/>
              <a:rect l="l" t="t" r="r" b="b"/>
              <a:pathLst>
                <a:path w="6025" h="11074" extrusionOk="0">
                  <a:moveTo>
                    <a:pt x="4453" y="357"/>
                  </a:moveTo>
                  <a:cubicBezTo>
                    <a:pt x="4572" y="357"/>
                    <a:pt x="4656" y="453"/>
                    <a:pt x="4656" y="572"/>
                  </a:cubicBezTo>
                  <a:cubicBezTo>
                    <a:pt x="4656" y="691"/>
                    <a:pt x="4572" y="774"/>
                    <a:pt x="4453" y="774"/>
                  </a:cubicBezTo>
                  <a:lnTo>
                    <a:pt x="524" y="774"/>
                  </a:lnTo>
                  <a:cubicBezTo>
                    <a:pt x="405" y="774"/>
                    <a:pt x="310" y="691"/>
                    <a:pt x="310" y="572"/>
                  </a:cubicBezTo>
                  <a:cubicBezTo>
                    <a:pt x="310" y="453"/>
                    <a:pt x="393" y="357"/>
                    <a:pt x="524" y="357"/>
                  </a:cubicBezTo>
                  <a:close/>
                  <a:moveTo>
                    <a:pt x="3858" y="1108"/>
                  </a:moveTo>
                  <a:cubicBezTo>
                    <a:pt x="3382" y="1691"/>
                    <a:pt x="2763" y="2584"/>
                    <a:pt x="2739" y="3477"/>
                  </a:cubicBezTo>
                  <a:lnTo>
                    <a:pt x="2739" y="3501"/>
                  </a:lnTo>
                  <a:lnTo>
                    <a:pt x="2739" y="4263"/>
                  </a:lnTo>
                  <a:lnTo>
                    <a:pt x="2215" y="4263"/>
                  </a:lnTo>
                  <a:lnTo>
                    <a:pt x="2215" y="3501"/>
                  </a:lnTo>
                  <a:cubicBezTo>
                    <a:pt x="2203" y="2596"/>
                    <a:pt x="1608" y="1691"/>
                    <a:pt x="1120" y="1108"/>
                  </a:cubicBezTo>
                  <a:close/>
                  <a:moveTo>
                    <a:pt x="5489" y="4584"/>
                  </a:moveTo>
                  <a:cubicBezTo>
                    <a:pt x="5596" y="4584"/>
                    <a:pt x="5680" y="4679"/>
                    <a:pt x="5680" y="4787"/>
                  </a:cubicBezTo>
                  <a:cubicBezTo>
                    <a:pt x="5680" y="4882"/>
                    <a:pt x="5596" y="4977"/>
                    <a:pt x="5489" y="4977"/>
                  </a:cubicBezTo>
                  <a:lnTo>
                    <a:pt x="1679" y="4977"/>
                  </a:lnTo>
                  <a:lnTo>
                    <a:pt x="1679" y="4584"/>
                  </a:lnTo>
                  <a:close/>
                  <a:moveTo>
                    <a:pt x="2739" y="5287"/>
                  </a:moveTo>
                  <a:lnTo>
                    <a:pt x="2739" y="5787"/>
                  </a:lnTo>
                  <a:lnTo>
                    <a:pt x="2215" y="5787"/>
                  </a:lnTo>
                  <a:lnTo>
                    <a:pt x="2215" y="5287"/>
                  </a:lnTo>
                  <a:close/>
                  <a:moveTo>
                    <a:pt x="4287" y="5287"/>
                  </a:moveTo>
                  <a:lnTo>
                    <a:pt x="4287" y="5787"/>
                  </a:lnTo>
                  <a:lnTo>
                    <a:pt x="3060" y="5787"/>
                  </a:lnTo>
                  <a:lnTo>
                    <a:pt x="3060" y="5287"/>
                  </a:lnTo>
                  <a:close/>
                  <a:moveTo>
                    <a:pt x="5108" y="5287"/>
                  </a:moveTo>
                  <a:lnTo>
                    <a:pt x="5108" y="5787"/>
                  </a:lnTo>
                  <a:lnTo>
                    <a:pt x="4608" y="5787"/>
                  </a:lnTo>
                  <a:lnTo>
                    <a:pt x="4608" y="5287"/>
                  </a:lnTo>
                  <a:close/>
                  <a:moveTo>
                    <a:pt x="5489" y="6120"/>
                  </a:moveTo>
                  <a:cubicBezTo>
                    <a:pt x="5596" y="6120"/>
                    <a:pt x="5680" y="6215"/>
                    <a:pt x="5680" y="6311"/>
                  </a:cubicBezTo>
                  <a:cubicBezTo>
                    <a:pt x="5680" y="6418"/>
                    <a:pt x="5596" y="6513"/>
                    <a:pt x="5489" y="6513"/>
                  </a:cubicBezTo>
                  <a:lnTo>
                    <a:pt x="1679" y="6513"/>
                  </a:lnTo>
                  <a:lnTo>
                    <a:pt x="1679" y="6120"/>
                  </a:lnTo>
                  <a:close/>
                  <a:moveTo>
                    <a:pt x="2739" y="6834"/>
                  </a:moveTo>
                  <a:lnTo>
                    <a:pt x="2739" y="7346"/>
                  </a:lnTo>
                  <a:lnTo>
                    <a:pt x="2215" y="7346"/>
                  </a:lnTo>
                  <a:lnTo>
                    <a:pt x="2215" y="6834"/>
                  </a:lnTo>
                  <a:close/>
                  <a:moveTo>
                    <a:pt x="4287" y="6834"/>
                  </a:moveTo>
                  <a:lnTo>
                    <a:pt x="4287" y="7346"/>
                  </a:lnTo>
                  <a:lnTo>
                    <a:pt x="3060" y="7346"/>
                  </a:lnTo>
                  <a:lnTo>
                    <a:pt x="3060" y="6834"/>
                  </a:lnTo>
                  <a:close/>
                  <a:moveTo>
                    <a:pt x="5108" y="6834"/>
                  </a:moveTo>
                  <a:lnTo>
                    <a:pt x="5108" y="7346"/>
                  </a:lnTo>
                  <a:lnTo>
                    <a:pt x="4608" y="7346"/>
                  </a:lnTo>
                  <a:lnTo>
                    <a:pt x="4608" y="6834"/>
                  </a:lnTo>
                  <a:close/>
                  <a:moveTo>
                    <a:pt x="5489" y="7656"/>
                  </a:moveTo>
                  <a:cubicBezTo>
                    <a:pt x="5596" y="7656"/>
                    <a:pt x="5680" y="7739"/>
                    <a:pt x="5680" y="7846"/>
                  </a:cubicBezTo>
                  <a:cubicBezTo>
                    <a:pt x="5680" y="7954"/>
                    <a:pt x="5596" y="8037"/>
                    <a:pt x="5489" y="8037"/>
                  </a:cubicBezTo>
                  <a:lnTo>
                    <a:pt x="1679" y="8037"/>
                  </a:lnTo>
                  <a:lnTo>
                    <a:pt x="1679" y="7656"/>
                  </a:lnTo>
                  <a:close/>
                  <a:moveTo>
                    <a:pt x="2751" y="8370"/>
                  </a:moveTo>
                  <a:lnTo>
                    <a:pt x="2751" y="10001"/>
                  </a:lnTo>
                  <a:lnTo>
                    <a:pt x="2227" y="10001"/>
                  </a:lnTo>
                  <a:lnTo>
                    <a:pt x="2227" y="8370"/>
                  </a:lnTo>
                  <a:close/>
                  <a:moveTo>
                    <a:pt x="2917" y="10335"/>
                  </a:moveTo>
                  <a:lnTo>
                    <a:pt x="3060" y="10752"/>
                  </a:lnTo>
                  <a:lnTo>
                    <a:pt x="1894" y="10752"/>
                  </a:lnTo>
                  <a:lnTo>
                    <a:pt x="2024" y="10335"/>
                  </a:lnTo>
                  <a:close/>
                  <a:moveTo>
                    <a:pt x="536" y="0"/>
                  </a:moveTo>
                  <a:cubicBezTo>
                    <a:pt x="239" y="0"/>
                    <a:pt x="0" y="238"/>
                    <a:pt x="0" y="536"/>
                  </a:cubicBezTo>
                  <a:cubicBezTo>
                    <a:pt x="0" y="834"/>
                    <a:pt x="239" y="1072"/>
                    <a:pt x="536" y="1072"/>
                  </a:cubicBezTo>
                  <a:lnTo>
                    <a:pt x="715" y="1072"/>
                  </a:lnTo>
                  <a:cubicBezTo>
                    <a:pt x="1739" y="2239"/>
                    <a:pt x="1917" y="3072"/>
                    <a:pt x="1917" y="3477"/>
                  </a:cubicBezTo>
                  <a:lnTo>
                    <a:pt x="1917" y="4227"/>
                  </a:lnTo>
                  <a:lnTo>
                    <a:pt x="1620" y="4227"/>
                  </a:lnTo>
                  <a:cubicBezTo>
                    <a:pt x="1489" y="4227"/>
                    <a:pt x="1370" y="4346"/>
                    <a:pt x="1370" y="4489"/>
                  </a:cubicBezTo>
                  <a:lnTo>
                    <a:pt x="1370" y="4584"/>
                  </a:lnTo>
                  <a:lnTo>
                    <a:pt x="1155" y="4584"/>
                  </a:lnTo>
                  <a:lnTo>
                    <a:pt x="1155" y="4370"/>
                  </a:lnTo>
                  <a:cubicBezTo>
                    <a:pt x="1155" y="4275"/>
                    <a:pt x="1084" y="4203"/>
                    <a:pt x="989" y="4203"/>
                  </a:cubicBezTo>
                  <a:cubicBezTo>
                    <a:pt x="905" y="4203"/>
                    <a:pt x="834" y="4275"/>
                    <a:pt x="834" y="4370"/>
                  </a:cubicBezTo>
                  <a:lnTo>
                    <a:pt x="834" y="5144"/>
                  </a:lnTo>
                  <a:cubicBezTo>
                    <a:pt x="834" y="5227"/>
                    <a:pt x="905" y="5299"/>
                    <a:pt x="989" y="5299"/>
                  </a:cubicBezTo>
                  <a:cubicBezTo>
                    <a:pt x="1084" y="5299"/>
                    <a:pt x="1155" y="5227"/>
                    <a:pt x="1155" y="5144"/>
                  </a:cubicBezTo>
                  <a:lnTo>
                    <a:pt x="1155" y="4918"/>
                  </a:lnTo>
                  <a:lnTo>
                    <a:pt x="1370" y="4918"/>
                  </a:lnTo>
                  <a:lnTo>
                    <a:pt x="1370" y="5025"/>
                  </a:lnTo>
                  <a:cubicBezTo>
                    <a:pt x="1370" y="5156"/>
                    <a:pt x="1489" y="5275"/>
                    <a:pt x="1620" y="5275"/>
                  </a:cubicBezTo>
                  <a:lnTo>
                    <a:pt x="1917" y="5275"/>
                  </a:lnTo>
                  <a:lnTo>
                    <a:pt x="1917" y="5775"/>
                  </a:lnTo>
                  <a:lnTo>
                    <a:pt x="1620" y="5775"/>
                  </a:lnTo>
                  <a:cubicBezTo>
                    <a:pt x="1489" y="5775"/>
                    <a:pt x="1370" y="5894"/>
                    <a:pt x="1370" y="6037"/>
                  </a:cubicBezTo>
                  <a:lnTo>
                    <a:pt x="1370" y="6156"/>
                  </a:lnTo>
                  <a:lnTo>
                    <a:pt x="1155" y="6156"/>
                  </a:lnTo>
                  <a:lnTo>
                    <a:pt x="1155" y="5930"/>
                  </a:lnTo>
                  <a:cubicBezTo>
                    <a:pt x="1155" y="5834"/>
                    <a:pt x="1084" y="5763"/>
                    <a:pt x="989" y="5763"/>
                  </a:cubicBezTo>
                  <a:cubicBezTo>
                    <a:pt x="905" y="5763"/>
                    <a:pt x="834" y="5834"/>
                    <a:pt x="834" y="5930"/>
                  </a:cubicBezTo>
                  <a:lnTo>
                    <a:pt x="834" y="6703"/>
                  </a:lnTo>
                  <a:cubicBezTo>
                    <a:pt x="834" y="6787"/>
                    <a:pt x="905" y="6870"/>
                    <a:pt x="989" y="6870"/>
                  </a:cubicBezTo>
                  <a:cubicBezTo>
                    <a:pt x="1084" y="6870"/>
                    <a:pt x="1155" y="6787"/>
                    <a:pt x="1155" y="6703"/>
                  </a:cubicBezTo>
                  <a:lnTo>
                    <a:pt x="1155" y="6477"/>
                  </a:lnTo>
                  <a:lnTo>
                    <a:pt x="1370" y="6477"/>
                  </a:lnTo>
                  <a:lnTo>
                    <a:pt x="1370" y="6573"/>
                  </a:lnTo>
                  <a:cubicBezTo>
                    <a:pt x="1370" y="6703"/>
                    <a:pt x="1489" y="6823"/>
                    <a:pt x="1620" y="6823"/>
                  </a:cubicBezTo>
                  <a:lnTo>
                    <a:pt x="1917" y="6823"/>
                  </a:lnTo>
                  <a:lnTo>
                    <a:pt x="1917" y="7323"/>
                  </a:lnTo>
                  <a:lnTo>
                    <a:pt x="1620" y="7323"/>
                  </a:lnTo>
                  <a:cubicBezTo>
                    <a:pt x="1489" y="7323"/>
                    <a:pt x="1370" y="7442"/>
                    <a:pt x="1370" y="7585"/>
                  </a:cubicBezTo>
                  <a:lnTo>
                    <a:pt x="1370" y="7680"/>
                  </a:lnTo>
                  <a:lnTo>
                    <a:pt x="1155" y="7680"/>
                  </a:lnTo>
                  <a:lnTo>
                    <a:pt x="1155" y="7465"/>
                  </a:lnTo>
                  <a:cubicBezTo>
                    <a:pt x="1155" y="7370"/>
                    <a:pt x="1084" y="7299"/>
                    <a:pt x="989" y="7299"/>
                  </a:cubicBezTo>
                  <a:cubicBezTo>
                    <a:pt x="905" y="7299"/>
                    <a:pt x="834" y="7370"/>
                    <a:pt x="834" y="7465"/>
                  </a:cubicBezTo>
                  <a:lnTo>
                    <a:pt x="834" y="8239"/>
                  </a:lnTo>
                  <a:cubicBezTo>
                    <a:pt x="834" y="8323"/>
                    <a:pt x="905" y="8394"/>
                    <a:pt x="989" y="8394"/>
                  </a:cubicBezTo>
                  <a:cubicBezTo>
                    <a:pt x="1084" y="8394"/>
                    <a:pt x="1155" y="8323"/>
                    <a:pt x="1155" y="8239"/>
                  </a:cubicBezTo>
                  <a:lnTo>
                    <a:pt x="1155" y="8013"/>
                  </a:lnTo>
                  <a:lnTo>
                    <a:pt x="1370" y="8013"/>
                  </a:lnTo>
                  <a:lnTo>
                    <a:pt x="1370" y="8108"/>
                  </a:lnTo>
                  <a:cubicBezTo>
                    <a:pt x="1370" y="8251"/>
                    <a:pt x="1489" y="8370"/>
                    <a:pt x="1620" y="8370"/>
                  </a:cubicBezTo>
                  <a:lnTo>
                    <a:pt x="1917" y="8370"/>
                  </a:lnTo>
                  <a:lnTo>
                    <a:pt x="1917" y="10025"/>
                  </a:lnTo>
                  <a:cubicBezTo>
                    <a:pt x="1846" y="10049"/>
                    <a:pt x="1786" y="10109"/>
                    <a:pt x="1763" y="10180"/>
                  </a:cubicBezTo>
                  <a:lnTo>
                    <a:pt x="1572" y="10752"/>
                  </a:lnTo>
                  <a:cubicBezTo>
                    <a:pt x="1548" y="10823"/>
                    <a:pt x="1560" y="10918"/>
                    <a:pt x="1608" y="10978"/>
                  </a:cubicBezTo>
                  <a:cubicBezTo>
                    <a:pt x="1655" y="11037"/>
                    <a:pt x="1727" y="11073"/>
                    <a:pt x="1810" y="11073"/>
                  </a:cubicBezTo>
                  <a:lnTo>
                    <a:pt x="3179" y="11073"/>
                  </a:lnTo>
                  <a:cubicBezTo>
                    <a:pt x="3263" y="11073"/>
                    <a:pt x="3346" y="11037"/>
                    <a:pt x="3394" y="10978"/>
                  </a:cubicBezTo>
                  <a:cubicBezTo>
                    <a:pt x="3441" y="10918"/>
                    <a:pt x="3453" y="10823"/>
                    <a:pt x="3418" y="10752"/>
                  </a:cubicBezTo>
                  <a:lnTo>
                    <a:pt x="3227" y="10180"/>
                  </a:lnTo>
                  <a:cubicBezTo>
                    <a:pt x="3203" y="10109"/>
                    <a:pt x="3144" y="10049"/>
                    <a:pt x="3084" y="10025"/>
                  </a:cubicBezTo>
                  <a:lnTo>
                    <a:pt x="3084" y="8370"/>
                  </a:lnTo>
                  <a:lnTo>
                    <a:pt x="4239" y="8370"/>
                  </a:lnTo>
                  <a:cubicBezTo>
                    <a:pt x="4156" y="8585"/>
                    <a:pt x="3929" y="8739"/>
                    <a:pt x="3679" y="8739"/>
                  </a:cubicBezTo>
                  <a:cubicBezTo>
                    <a:pt x="3584" y="8739"/>
                    <a:pt x="3513" y="8811"/>
                    <a:pt x="3513" y="8906"/>
                  </a:cubicBezTo>
                  <a:cubicBezTo>
                    <a:pt x="3513" y="8989"/>
                    <a:pt x="3584" y="9073"/>
                    <a:pt x="3679" y="9073"/>
                  </a:cubicBezTo>
                  <a:cubicBezTo>
                    <a:pt x="4108" y="9073"/>
                    <a:pt x="4477" y="8775"/>
                    <a:pt x="4584" y="8370"/>
                  </a:cubicBezTo>
                  <a:lnTo>
                    <a:pt x="5084" y="8370"/>
                  </a:lnTo>
                  <a:cubicBezTo>
                    <a:pt x="4965" y="9037"/>
                    <a:pt x="4394" y="9561"/>
                    <a:pt x="3679" y="9561"/>
                  </a:cubicBezTo>
                  <a:cubicBezTo>
                    <a:pt x="3584" y="9561"/>
                    <a:pt x="3513" y="9632"/>
                    <a:pt x="3513" y="9728"/>
                  </a:cubicBezTo>
                  <a:cubicBezTo>
                    <a:pt x="3513" y="9811"/>
                    <a:pt x="3584" y="9882"/>
                    <a:pt x="3679" y="9882"/>
                  </a:cubicBezTo>
                  <a:cubicBezTo>
                    <a:pt x="4549" y="9882"/>
                    <a:pt x="5299" y="9228"/>
                    <a:pt x="5418" y="8382"/>
                  </a:cubicBezTo>
                  <a:lnTo>
                    <a:pt x="5501" y="8382"/>
                  </a:lnTo>
                  <a:cubicBezTo>
                    <a:pt x="5787" y="8382"/>
                    <a:pt x="6025" y="8144"/>
                    <a:pt x="6025" y="7858"/>
                  </a:cubicBezTo>
                  <a:cubicBezTo>
                    <a:pt x="6013" y="7561"/>
                    <a:pt x="5775" y="7323"/>
                    <a:pt x="5489" y="7323"/>
                  </a:cubicBezTo>
                  <a:lnTo>
                    <a:pt x="5418" y="7323"/>
                  </a:lnTo>
                  <a:lnTo>
                    <a:pt x="5418" y="6823"/>
                  </a:lnTo>
                  <a:lnTo>
                    <a:pt x="5489" y="6823"/>
                  </a:lnTo>
                  <a:cubicBezTo>
                    <a:pt x="5775" y="6823"/>
                    <a:pt x="6013" y="6584"/>
                    <a:pt x="6013" y="6299"/>
                  </a:cubicBezTo>
                  <a:cubicBezTo>
                    <a:pt x="6013" y="6013"/>
                    <a:pt x="5775" y="5775"/>
                    <a:pt x="5489" y="5775"/>
                  </a:cubicBezTo>
                  <a:lnTo>
                    <a:pt x="5418" y="5775"/>
                  </a:lnTo>
                  <a:lnTo>
                    <a:pt x="5418" y="5275"/>
                  </a:lnTo>
                  <a:lnTo>
                    <a:pt x="5489" y="5275"/>
                  </a:lnTo>
                  <a:cubicBezTo>
                    <a:pt x="5775" y="5275"/>
                    <a:pt x="6013" y="5037"/>
                    <a:pt x="6013" y="4751"/>
                  </a:cubicBezTo>
                  <a:cubicBezTo>
                    <a:pt x="6013" y="4465"/>
                    <a:pt x="5775" y="4227"/>
                    <a:pt x="5489" y="4227"/>
                  </a:cubicBezTo>
                  <a:lnTo>
                    <a:pt x="5406" y="4227"/>
                  </a:lnTo>
                  <a:cubicBezTo>
                    <a:pt x="5263" y="3441"/>
                    <a:pt x="4608" y="2822"/>
                    <a:pt x="3810" y="2763"/>
                  </a:cubicBezTo>
                  <a:cubicBezTo>
                    <a:pt x="3715" y="2763"/>
                    <a:pt x="3644" y="2822"/>
                    <a:pt x="3632" y="2905"/>
                  </a:cubicBezTo>
                  <a:cubicBezTo>
                    <a:pt x="3632" y="3001"/>
                    <a:pt x="3691" y="3072"/>
                    <a:pt x="3775" y="3084"/>
                  </a:cubicBezTo>
                  <a:cubicBezTo>
                    <a:pt x="4418" y="3132"/>
                    <a:pt x="4953" y="3608"/>
                    <a:pt x="5072" y="4227"/>
                  </a:cubicBezTo>
                  <a:lnTo>
                    <a:pt x="4572" y="4227"/>
                  </a:lnTo>
                  <a:cubicBezTo>
                    <a:pt x="4453" y="3846"/>
                    <a:pt x="4072" y="3572"/>
                    <a:pt x="3679" y="3572"/>
                  </a:cubicBezTo>
                  <a:cubicBezTo>
                    <a:pt x="3584" y="3572"/>
                    <a:pt x="3513" y="3655"/>
                    <a:pt x="3513" y="3739"/>
                  </a:cubicBezTo>
                  <a:cubicBezTo>
                    <a:pt x="3513" y="3834"/>
                    <a:pt x="3584" y="3906"/>
                    <a:pt x="3679" y="3906"/>
                  </a:cubicBezTo>
                  <a:cubicBezTo>
                    <a:pt x="3918" y="3906"/>
                    <a:pt x="4120" y="4036"/>
                    <a:pt x="4227" y="4227"/>
                  </a:cubicBezTo>
                  <a:lnTo>
                    <a:pt x="3084" y="4227"/>
                  </a:lnTo>
                  <a:lnTo>
                    <a:pt x="3084" y="3489"/>
                  </a:lnTo>
                  <a:lnTo>
                    <a:pt x="3084" y="3477"/>
                  </a:lnTo>
                  <a:cubicBezTo>
                    <a:pt x="3096" y="3072"/>
                    <a:pt x="3263" y="2227"/>
                    <a:pt x="4287" y="1072"/>
                  </a:cubicBezTo>
                  <a:lnTo>
                    <a:pt x="4465" y="1072"/>
                  </a:lnTo>
                  <a:cubicBezTo>
                    <a:pt x="4763" y="1072"/>
                    <a:pt x="5001" y="834"/>
                    <a:pt x="5001" y="536"/>
                  </a:cubicBezTo>
                  <a:cubicBezTo>
                    <a:pt x="5001" y="238"/>
                    <a:pt x="4763" y="0"/>
                    <a:pt x="4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6" name="Google Shape;7996;p81"/>
            <p:cNvSpPr/>
            <p:nvPr/>
          </p:nvSpPr>
          <p:spPr>
            <a:xfrm>
              <a:off x="7376679" y="1654039"/>
              <a:ext cx="795" cy="32"/>
            </a:xfrm>
            <a:custGeom>
              <a:avLst/>
              <a:gdLst/>
              <a:ahLst/>
              <a:cxnLst/>
              <a:rect l="l" t="t" r="r" b="b"/>
              <a:pathLst>
                <a:path w="25" h="1" extrusionOk="0">
                  <a:moveTo>
                    <a:pt x="24" y="0"/>
                  </a:moveTo>
                  <a:lnTo>
                    <a:pt x="1"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997" name="Google Shape;7997;p81"/>
          <p:cNvGrpSpPr/>
          <p:nvPr/>
        </p:nvGrpSpPr>
        <p:grpSpPr>
          <a:xfrm>
            <a:off x="7699309" y="1508626"/>
            <a:ext cx="154922" cy="351827"/>
            <a:chOff x="7699309" y="1508626"/>
            <a:chExt cx="154922" cy="351827"/>
          </a:xfrm>
        </p:grpSpPr>
        <p:sp>
          <p:nvSpPr>
            <p:cNvPr id="7998" name="Google Shape;7998;p81"/>
            <p:cNvSpPr/>
            <p:nvPr/>
          </p:nvSpPr>
          <p:spPr>
            <a:xfrm>
              <a:off x="7733022" y="1737336"/>
              <a:ext cx="24267" cy="57599"/>
            </a:xfrm>
            <a:custGeom>
              <a:avLst/>
              <a:gdLst/>
              <a:ahLst/>
              <a:cxnLst/>
              <a:rect l="l" t="t" r="r" b="b"/>
              <a:pathLst>
                <a:path w="763" h="1811" extrusionOk="0">
                  <a:moveTo>
                    <a:pt x="584" y="1"/>
                  </a:moveTo>
                  <a:cubicBezTo>
                    <a:pt x="488" y="1"/>
                    <a:pt x="417" y="84"/>
                    <a:pt x="417" y="167"/>
                  </a:cubicBezTo>
                  <a:lnTo>
                    <a:pt x="417" y="501"/>
                  </a:lnTo>
                  <a:cubicBezTo>
                    <a:pt x="417" y="596"/>
                    <a:pt x="369" y="715"/>
                    <a:pt x="298" y="798"/>
                  </a:cubicBezTo>
                  <a:cubicBezTo>
                    <a:pt x="72" y="1013"/>
                    <a:pt x="0" y="1358"/>
                    <a:pt x="155" y="1644"/>
                  </a:cubicBezTo>
                  <a:lnTo>
                    <a:pt x="179" y="1715"/>
                  </a:lnTo>
                  <a:cubicBezTo>
                    <a:pt x="215" y="1775"/>
                    <a:pt x="274" y="1810"/>
                    <a:pt x="334" y="1810"/>
                  </a:cubicBezTo>
                  <a:cubicBezTo>
                    <a:pt x="357" y="1810"/>
                    <a:pt x="369" y="1810"/>
                    <a:pt x="405" y="1786"/>
                  </a:cubicBezTo>
                  <a:cubicBezTo>
                    <a:pt x="477" y="1751"/>
                    <a:pt x="524" y="1655"/>
                    <a:pt x="477" y="1572"/>
                  </a:cubicBezTo>
                  <a:lnTo>
                    <a:pt x="453" y="1489"/>
                  </a:lnTo>
                  <a:cubicBezTo>
                    <a:pt x="369" y="1334"/>
                    <a:pt x="405" y="1155"/>
                    <a:pt x="536" y="1013"/>
                  </a:cubicBezTo>
                  <a:cubicBezTo>
                    <a:pt x="691" y="882"/>
                    <a:pt x="762" y="691"/>
                    <a:pt x="762" y="501"/>
                  </a:cubicBezTo>
                  <a:lnTo>
                    <a:pt x="762" y="167"/>
                  </a:lnTo>
                  <a:cubicBezTo>
                    <a:pt x="750" y="84"/>
                    <a:pt x="667" y="1"/>
                    <a:pt x="5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9" name="Google Shape;7999;p81"/>
            <p:cNvSpPr/>
            <p:nvPr/>
          </p:nvSpPr>
          <p:spPr>
            <a:xfrm>
              <a:off x="7796632" y="1737336"/>
              <a:ext cx="23504" cy="57599"/>
            </a:xfrm>
            <a:custGeom>
              <a:avLst/>
              <a:gdLst/>
              <a:ahLst/>
              <a:cxnLst/>
              <a:rect l="l" t="t" r="r" b="b"/>
              <a:pathLst>
                <a:path w="739" h="1811" extrusionOk="0">
                  <a:moveTo>
                    <a:pt x="155" y="1"/>
                  </a:moveTo>
                  <a:cubicBezTo>
                    <a:pt x="72" y="1"/>
                    <a:pt x="1" y="84"/>
                    <a:pt x="1" y="167"/>
                  </a:cubicBezTo>
                  <a:lnTo>
                    <a:pt x="1" y="501"/>
                  </a:lnTo>
                  <a:cubicBezTo>
                    <a:pt x="1" y="691"/>
                    <a:pt x="84" y="882"/>
                    <a:pt x="215" y="1013"/>
                  </a:cubicBezTo>
                  <a:cubicBezTo>
                    <a:pt x="358" y="1132"/>
                    <a:pt x="382" y="1334"/>
                    <a:pt x="310" y="1489"/>
                  </a:cubicBezTo>
                  <a:lnTo>
                    <a:pt x="274" y="1572"/>
                  </a:lnTo>
                  <a:cubicBezTo>
                    <a:pt x="239" y="1644"/>
                    <a:pt x="274" y="1751"/>
                    <a:pt x="358" y="1786"/>
                  </a:cubicBezTo>
                  <a:cubicBezTo>
                    <a:pt x="382" y="1810"/>
                    <a:pt x="393" y="1810"/>
                    <a:pt x="429" y="1810"/>
                  </a:cubicBezTo>
                  <a:cubicBezTo>
                    <a:pt x="489" y="1810"/>
                    <a:pt x="548" y="1775"/>
                    <a:pt x="572" y="1715"/>
                  </a:cubicBezTo>
                  <a:lnTo>
                    <a:pt x="608" y="1644"/>
                  </a:lnTo>
                  <a:cubicBezTo>
                    <a:pt x="739" y="1346"/>
                    <a:pt x="679" y="1013"/>
                    <a:pt x="441" y="798"/>
                  </a:cubicBezTo>
                  <a:cubicBezTo>
                    <a:pt x="370" y="715"/>
                    <a:pt x="322" y="620"/>
                    <a:pt x="322" y="501"/>
                  </a:cubicBezTo>
                  <a:lnTo>
                    <a:pt x="322" y="167"/>
                  </a:lnTo>
                  <a:cubicBezTo>
                    <a:pt x="322" y="84"/>
                    <a:pt x="25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0" name="Google Shape;8000;p81"/>
            <p:cNvSpPr/>
            <p:nvPr/>
          </p:nvSpPr>
          <p:spPr>
            <a:xfrm>
              <a:off x="7757639" y="1792231"/>
              <a:ext cx="32" cy="795"/>
            </a:xfrm>
            <a:custGeom>
              <a:avLst/>
              <a:gdLst/>
              <a:ahLst/>
              <a:cxnLst/>
              <a:rect l="l" t="t" r="r" b="b"/>
              <a:pathLst>
                <a:path w="1" h="25" extrusionOk="0">
                  <a:moveTo>
                    <a:pt x="0" y="1"/>
                  </a:moveTo>
                  <a:cubicBezTo>
                    <a:pt x="0" y="1"/>
                    <a:pt x="0" y="25"/>
                    <a:pt x="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1" name="Google Shape;8001;p81"/>
            <p:cNvSpPr/>
            <p:nvPr/>
          </p:nvSpPr>
          <p:spPr>
            <a:xfrm>
              <a:off x="7757639" y="1784280"/>
              <a:ext cx="39406" cy="76173"/>
            </a:xfrm>
            <a:custGeom>
              <a:avLst/>
              <a:gdLst/>
              <a:ahLst/>
              <a:cxnLst/>
              <a:rect l="l" t="t" r="r" b="b"/>
              <a:pathLst>
                <a:path w="1239" h="2395" extrusionOk="0">
                  <a:moveTo>
                    <a:pt x="857" y="322"/>
                  </a:moveTo>
                  <a:lnTo>
                    <a:pt x="834" y="894"/>
                  </a:lnTo>
                  <a:lnTo>
                    <a:pt x="357" y="894"/>
                  </a:lnTo>
                  <a:lnTo>
                    <a:pt x="322" y="322"/>
                  </a:lnTo>
                  <a:close/>
                  <a:moveTo>
                    <a:pt x="822" y="1227"/>
                  </a:moveTo>
                  <a:lnTo>
                    <a:pt x="762" y="2073"/>
                  </a:lnTo>
                  <a:lnTo>
                    <a:pt x="429" y="2073"/>
                  </a:lnTo>
                  <a:lnTo>
                    <a:pt x="393" y="1227"/>
                  </a:lnTo>
                  <a:close/>
                  <a:moveTo>
                    <a:pt x="250" y="1"/>
                  </a:moveTo>
                  <a:cubicBezTo>
                    <a:pt x="179" y="1"/>
                    <a:pt x="119" y="25"/>
                    <a:pt x="72" y="72"/>
                  </a:cubicBezTo>
                  <a:cubicBezTo>
                    <a:pt x="24" y="120"/>
                    <a:pt x="0" y="191"/>
                    <a:pt x="12" y="251"/>
                  </a:cubicBezTo>
                  <a:cubicBezTo>
                    <a:pt x="12" y="275"/>
                    <a:pt x="119" y="2144"/>
                    <a:pt x="131" y="2156"/>
                  </a:cubicBezTo>
                  <a:cubicBezTo>
                    <a:pt x="143" y="2287"/>
                    <a:pt x="250" y="2394"/>
                    <a:pt x="381" y="2394"/>
                  </a:cubicBezTo>
                  <a:lnTo>
                    <a:pt x="857" y="2394"/>
                  </a:lnTo>
                  <a:cubicBezTo>
                    <a:pt x="1000" y="2394"/>
                    <a:pt x="1096" y="2299"/>
                    <a:pt x="1119" y="2156"/>
                  </a:cubicBezTo>
                  <a:lnTo>
                    <a:pt x="1238" y="251"/>
                  </a:lnTo>
                  <a:cubicBezTo>
                    <a:pt x="1191" y="191"/>
                    <a:pt x="1179" y="120"/>
                    <a:pt x="1131" y="72"/>
                  </a:cubicBezTo>
                  <a:cubicBezTo>
                    <a:pt x="1084" y="25"/>
                    <a:pt x="1024" y="1"/>
                    <a:pt x="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2" name="Google Shape;8002;p81"/>
            <p:cNvSpPr/>
            <p:nvPr/>
          </p:nvSpPr>
          <p:spPr>
            <a:xfrm>
              <a:off x="7805347" y="1642016"/>
              <a:ext cx="48884" cy="201771"/>
            </a:xfrm>
            <a:custGeom>
              <a:avLst/>
              <a:gdLst/>
              <a:ahLst/>
              <a:cxnLst/>
              <a:rect l="l" t="t" r="r" b="b"/>
              <a:pathLst>
                <a:path w="1537" h="6344" extrusionOk="0">
                  <a:moveTo>
                    <a:pt x="180" y="0"/>
                  </a:moveTo>
                  <a:cubicBezTo>
                    <a:pt x="119" y="0"/>
                    <a:pt x="54" y="27"/>
                    <a:pt x="36" y="81"/>
                  </a:cubicBezTo>
                  <a:cubicBezTo>
                    <a:pt x="0" y="164"/>
                    <a:pt x="36" y="259"/>
                    <a:pt x="108" y="295"/>
                  </a:cubicBezTo>
                  <a:cubicBezTo>
                    <a:pt x="584" y="497"/>
                    <a:pt x="893" y="985"/>
                    <a:pt x="893" y="1509"/>
                  </a:cubicBezTo>
                  <a:lnTo>
                    <a:pt x="893" y="2497"/>
                  </a:lnTo>
                  <a:cubicBezTo>
                    <a:pt x="893" y="2521"/>
                    <a:pt x="870" y="2569"/>
                    <a:pt x="834" y="2569"/>
                  </a:cubicBezTo>
                  <a:cubicBezTo>
                    <a:pt x="572" y="2628"/>
                    <a:pt x="381" y="2867"/>
                    <a:pt x="381" y="3140"/>
                  </a:cubicBezTo>
                  <a:lnTo>
                    <a:pt x="381" y="3307"/>
                  </a:lnTo>
                  <a:cubicBezTo>
                    <a:pt x="381" y="3605"/>
                    <a:pt x="596" y="3867"/>
                    <a:pt x="893" y="3891"/>
                  </a:cubicBezTo>
                  <a:cubicBezTo>
                    <a:pt x="1072" y="3902"/>
                    <a:pt x="1203" y="4057"/>
                    <a:pt x="1203" y="4236"/>
                  </a:cubicBezTo>
                  <a:lnTo>
                    <a:pt x="1203" y="4545"/>
                  </a:lnTo>
                  <a:cubicBezTo>
                    <a:pt x="1203" y="5224"/>
                    <a:pt x="774" y="5819"/>
                    <a:pt x="155" y="6034"/>
                  </a:cubicBezTo>
                  <a:cubicBezTo>
                    <a:pt x="60" y="6069"/>
                    <a:pt x="12" y="6153"/>
                    <a:pt x="48" y="6248"/>
                  </a:cubicBezTo>
                  <a:cubicBezTo>
                    <a:pt x="84" y="6319"/>
                    <a:pt x="131" y="6343"/>
                    <a:pt x="203" y="6343"/>
                  </a:cubicBezTo>
                  <a:cubicBezTo>
                    <a:pt x="215" y="6343"/>
                    <a:pt x="227" y="6343"/>
                    <a:pt x="262" y="6331"/>
                  </a:cubicBezTo>
                  <a:cubicBezTo>
                    <a:pt x="1012" y="6069"/>
                    <a:pt x="1536" y="5355"/>
                    <a:pt x="1536" y="4545"/>
                  </a:cubicBezTo>
                  <a:lnTo>
                    <a:pt x="1536" y="4236"/>
                  </a:lnTo>
                  <a:cubicBezTo>
                    <a:pt x="1536" y="3891"/>
                    <a:pt x="1274" y="3605"/>
                    <a:pt x="929" y="3581"/>
                  </a:cubicBezTo>
                  <a:cubicBezTo>
                    <a:pt x="798" y="3569"/>
                    <a:pt x="703" y="3462"/>
                    <a:pt x="703" y="3331"/>
                  </a:cubicBezTo>
                  <a:lnTo>
                    <a:pt x="703" y="3152"/>
                  </a:lnTo>
                  <a:cubicBezTo>
                    <a:pt x="703" y="3033"/>
                    <a:pt x="798" y="2926"/>
                    <a:pt x="917" y="2902"/>
                  </a:cubicBezTo>
                  <a:cubicBezTo>
                    <a:pt x="1096" y="2855"/>
                    <a:pt x="1227" y="2688"/>
                    <a:pt x="1227" y="2509"/>
                  </a:cubicBezTo>
                  <a:lnTo>
                    <a:pt x="1227" y="1521"/>
                  </a:lnTo>
                  <a:cubicBezTo>
                    <a:pt x="1227" y="878"/>
                    <a:pt x="834" y="283"/>
                    <a:pt x="239" y="9"/>
                  </a:cubicBezTo>
                  <a:cubicBezTo>
                    <a:pt x="221" y="3"/>
                    <a:pt x="201"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3" name="Google Shape;8003;p81"/>
            <p:cNvSpPr/>
            <p:nvPr/>
          </p:nvSpPr>
          <p:spPr>
            <a:xfrm>
              <a:off x="7699309" y="1642239"/>
              <a:ext cx="48884" cy="202661"/>
            </a:xfrm>
            <a:custGeom>
              <a:avLst/>
              <a:gdLst/>
              <a:ahLst/>
              <a:cxnLst/>
              <a:rect l="l" t="t" r="r" b="b"/>
              <a:pathLst>
                <a:path w="1537" h="6372" extrusionOk="0">
                  <a:moveTo>
                    <a:pt x="1348" y="0"/>
                  </a:moveTo>
                  <a:cubicBezTo>
                    <a:pt x="1326" y="0"/>
                    <a:pt x="1305" y="5"/>
                    <a:pt x="1287" y="14"/>
                  </a:cubicBezTo>
                  <a:cubicBezTo>
                    <a:pt x="691" y="288"/>
                    <a:pt x="310" y="883"/>
                    <a:pt x="310" y="1526"/>
                  </a:cubicBezTo>
                  <a:lnTo>
                    <a:pt x="310" y="2502"/>
                  </a:lnTo>
                  <a:cubicBezTo>
                    <a:pt x="310" y="2693"/>
                    <a:pt x="453" y="2860"/>
                    <a:pt x="632" y="2895"/>
                  </a:cubicBezTo>
                  <a:cubicBezTo>
                    <a:pt x="751" y="2919"/>
                    <a:pt x="834" y="3026"/>
                    <a:pt x="834" y="3145"/>
                  </a:cubicBezTo>
                  <a:lnTo>
                    <a:pt x="834" y="3324"/>
                  </a:lnTo>
                  <a:cubicBezTo>
                    <a:pt x="834" y="3455"/>
                    <a:pt x="727" y="3562"/>
                    <a:pt x="608" y="3574"/>
                  </a:cubicBezTo>
                  <a:cubicBezTo>
                    <a:pt x="274" y="3610"/>
                    <a:pt x="1" y="3907"/>
                    <a:pt x="1" y="4241"/>
                  </a:cubicBezTo>
                  <a:lnTo>
                    <a:pt x="1" y="4562"/>
                  </a:lnTo>
                  <a:cubicBezTo>
                    <a:pt x="1" y="5372"/>
                    <a:pt x="525" y="6086"/>
                    <a:pt x="1298" y="6360"/>
                  </a:cubicBezTo>
                  <a:cubicBezTo>
                    <a:pt x="1310" y="6360"/>
                    <a:pt x="1334" y="6372"/>
                    <a:pt x="1346" y="6372"/>
                  </a:cubicBezTo>
                  <a:cubicBezTo>
                    <a:pt x="1417" y="6372"/>
                    <a:pt x="1477" y="6324"/>
                    <a:pt x="1489" y="6265"/>
                  </a:cubicBezTo>
                  <a:cubicBezTo>
                    <a:pt x="1525" y="6169"/>
                    <a:pt x="1477" y="6074"/>
                    <a:pt x="1394" y="6050"/>
                  </a:cubicBezTo>
                  <a:cubicBezTo>
                    <a:pt x="751" y="5836"/>
                    <a:pt x="322" y="5229"/>
                    <a:pt x="322" y="4562"/>
                  </a:cubicBezTo>
                  <a:lnTo>
                    <a:pt x="322" y="4241"/>
                  </a:lnTo>
                  <a:cubicBezTo>
                    <a:pt x="322" y="4062"/>
                    <a:pt x="453" y="3919"/>
                    <a:pt x="632" y="3895"/>
                  </a:cubicBezTo>
                  <a:cubicBezTo>
                    <a:pt x="929" y="3872"/>
                    <a:pt x="1156" y="3622"/>
                    <a:pt x="1156" y="3324"/>
                  </a:cubicBezTo>
                  <a:lnTo>
                    <a:pt x="1156" y="3145"/>
                  </a:lnTo>
                  <a:cubicBezTo>
                    <a:pt x="1156" y="2871"/>
                    <a:pt x="953" y="2633"/>
                    <a:pt x="691" y="2574"/>
                  </a:cubicBezTo>
                  <a:cubicBezTo>
                    <a:pt x="655" y="2574"/>
                    <a:pt x="632" y="2538"/>
                    <a:pt x="632" y="2502"/>
                  </a:cubicBezTo>
                  <a:lnTo>
                    <a:pt x="632" y="1514"/>
                  </a:lnTo>
                  <a:cubicBezTo>
                    <a:pt x="632" y="1002"/>
                    <a:pt x="941" y="526"/>
                    <a:pt x="1417" y="300"/>
                  </a:cubicBezTo>
                  <a:cubicBezTo>
                    <a:pt x="1489" y="276"/>
                    <a:pt x="1537" y="169"/>
                    <a:pt x="1489" y="97"/>
                  </a:cubicBezTo>
                  <a:cubicBezTo>
                    <a:pt x="1471" y="36"/>
                    <a:pt x="1408" y="0"/>
                    <a:pt x="13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4" name="Google Shape;8004;p81"/>
            <p:cNvSpPr/>
            <p:nvPr/>
          </p:nvSpPr>
          <p:spPr>
            <a:xfrm>
              <a:off x="7743613" y="1508626"/>
              <a:ext cx="66313" cy="208673"/>
            </a:xfrm>
            <a:custGeom>
              <a:avLst/>
              <a:gdLst/>
              <a:ahLst/>
              <a:cxnLst/>
              <a:rect l="l" t="t" r="r" b="b"/>
              <a:pathLst>
                <a:path w="2085" h="6561" extrusionOk="0">
                  <a:moveTo>
                    <a:pt x="1191" y="345"/>
                  </a:moveTo>
                  <a:lnTo>
                    <a:pt x="1310" y="1250"/>
                  </a:lnTo>
                  <a:lnTo>
                    <a:pt x="775" y="1250"/>
                  </a:lnTo>
                  <a:lnTo>
                    <a:pt x="894" y="345"/>
                  </a:lnTo>
                  <a:close/>
                  <a:moveTo>
                    <a:pt x="1108" y="1572"/>
                  </a:moveTo>
                  <a:lnTo>
                    <a:pt x="1263" y="6215"/>
                  </a:lnTo>
                  <a:lnTo>
                    <a:pt x="810" y="6215"/>
                  </a:lnTo>
                  <a:lnTo>
                    <a:pt x="810" y="6191"/>
                  </a:lnTo>
                  <a:lnTo>
                    <a:pt x="977" y="1572"/>
                  </a:lnTo>
                  <a:close/>
                  <a:moveTo>
                    <a:pt x="1263" y="6215"/>
                  </a:moveTo>
                  <a:lnTo>
                    <a:pt x="1263" y="6215"/>
                  </a:lnTo>
                  <a:cubicBezTo>
                    <a:pt x="1263" y="6221"/>
                    <a:pt x="1260" y="6224"/>
                    <a:pt x="1258" y="6224"/>
                  </a:cubicBezTo>
                  <a:cubicBezTo>
                    <a:pt x="1257" y="6224"/>
                    <a:pt x="1257" y="6221"/>
                    <a:pt x="1263" y="6215"/>
                  </a:cubicBezTo>
                  <a:close/>
                  <a:moveTo>
                    <a:pt x="798" y="0"/>
                  </a:moveTo>
                  <a:cubicBezTo>
                    <a:pt x="679" y="0"/>
                    <a:pt x="596" y="95"/>
                    <a:pt x="572" y="203"/>
                  </a:cubicBezTo>
                  <a:lnTo>
                    <a:pt x="572" y="250"/>
                  </a:lnTo>
                  <a:lnTo>
                    <a:pt x="263" y="250"/>
                  </a:lnTo>
                  <a:cubicBezTo>
                    <a:pt x="179" y="250"/>
                    <a:pt x="96" y="322"/>
                    <a:pt x="96" y="405"/>
                  </a:cubicBezTo>
                  <a:cubicBezTo>
                    <a:pt x="96" y="500"/>
                    <a:pt x="179" y="572"/>
                    <a:pt x="263" y="572"/>
                  </a:cubicBezTo>
                  <a:lnTo>
                    <a:pt x="536" y="572"/>
                  </a:lnTo>
                  <a:lnTo>
                    <a:pt x="477" y="988"/>
                  </a:lnTo>
                  <a:lnTo>
                    <a:pt x="155" y="988"/>
                  </a:lnTo>
                  <a:cubicBezTo>
                    <a:pt x="72" y="988"/>
                    <a:pt x="1" y="1060"/>
                    <a:pt x="1" y="1155"/>
                  </a:cubicBezTo>
                  <a:cubicBezTo>
                    <a:pt x="1" y="1238"/>
                    <a:pt x="72" y="1322"/>
                    <a:pt x="155" y="1322"/>
                  </a:cubicBezTo>
                  <a:lnTo>
                    <a:pt x="441" y="1322"/>
                  </a:lnTo>
                  <a:cubicBezTo>
                    <a:pt x="441" y="1381"/>
                    <a:pt x="453" y="1453"/>
                    <a:pt x="501" y="1500"/>
                  </a:cubicBezTo>
                  <a:cubicBezTo>
                    <a:pt x="548" y="1536"/>
                    <a:pt x="608" y="1572"/>
                    <a:pt x="667" y="1572"/>
                  </a:cubicBezTo>
                  <a:lnTo>
                    <a:pt x="501" y="6203"/>
                  </a:lnTo>
                  <a:cubicBezTo>
                    <a:pt x="501" y="6287"/>
                    <a:pt x="536" y="6382"/>
                    <a:pt x="596" y="6453"/>
                  </a:cubicBezTo>
                  <a:cubicBezTo>
                    <a:pt x="656" y="6513"/>
                    <a:pt x="739" y="6561"/>
                    <a:pt x="834" y="6561"/>
                  </a:cubicBezTo>
                  <a:lnTo>
                    <a:pt x="1251" y="6561"/>
                  </a:lnTo>
                  <a:cubicBezTo>
                    <a:pt x="1334" y="6561"/>
                    <a:pt x="1429" y="6525"/>
                    <a:pt x="1489" y="6453"/>
                  </a:cubicBezTo>
                  <a:cubicBezTo>
                    <a:pt x="1548" y="6394"/>
                    <a:pt x="1584" y="6299"/>
                    <a:pt x="1572" y="6203"/>
                  </a:cubicBezTo>
                  <a:lnTo>
                    <a:pt x="1406" y="1572"/>
                  </a:lnTo>
                  <a:cubicBezTo>
                    <a:pt x="1465" y="1572"/>
                    <a:pt x="1525" y="1536"/>
                    <a:pt x="1572" y="1500"/>
                  </a:cubicBezTo>
                  <a:cubicBezTo>
                    <a:pt x="1620" y="1453"/>
                    <a:pt x="1632" y="1393"/>
                    <a:pt x="1632" y="1334"/>
                  </a:cubicBezTo>
                  <a:lnTo>
                    <a:pt x="1918" y="1334"/>
                  </a:lnTo>
                  <a:cubicBezTo>
                    <a:pt x="2001" y="1334"/>
                    <a:pt x="2084" y="1250"/>
                    <a:pt x="2084" y="1167"/>
                  </a:cubicBezTo>
                  <a:cubicBezTo>
                    <a:pt x="2084" y="1072"/>
                    <a:pt x="2001" y="1000"/>
                    <a:pt x="1918" y="1000"/>
                  </a:cubicBezTo>
                  <a:lnTo>
                    <a:pt x="1608" y="1000"/>
                  </a:lnTo>
                  <a:lnTo>
                    <a:pt x="1548" y="584"/>
                  </a:lnTo>
                  <a:lnTo>
                    <a:pt x="1810" y="584"/>
                  </a:lnTo>
                  <a:cubicBezTo>
                    <a:pt x="1906" y="584"/>
                    <a:pt x="1977" y="512"/>
                    <a:pt x="1977" y="429"/>
                  </a:cubicBezTo>
                  <a:cubicBezTo>
                    <a:pt x="1977" y="334"/>
                    <a:pt x="1906" y="262"/>
                    <a:pt x="1810" y="262"/>
                  </a:cubicBezTo>
                  <a:lnTo>
                    <a:pt x="1501" y="262"/>
                  </a:lnTo>
                  <a:lnTo>
                    <a:pt x="1489" y="203"/>
                  </a:lnTo>
                  <a:cubicBezTo>
                    <a:pt x="1465" y="84"/>
                    <a:pt x="1382"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05" name="Google Shape;8005;p81"/>
          <p:cNvGrpSpPr/>
          <p:nvPr/>
        </p:nvGrpSpPr>
        <p:grpSpPr>
          <a:xfrm>
            <a:off x="8161690" y="1509008"/>
            <a:ext cx="153396" cy="351064"/>
            <a:chOff x="8161690" y="1509008"/>
            <a:chExt cx="153396" cy="351064"/>
          </a:xfrm>
        </p:grpSpPr>
        <p:sp>
          <p:nvSpPr>
            <p:cNvPr id="8006" name="Google Shape;8006;p81"/>
            <p:cNvSpPr/>
            <p:nvPr/>
          </p:nvSpPr>
          <p:spPr>
            <a:xfrm>
              <a:off x="8207871" y="1699838"/>
              <a:ext cx="61384" cy="61765"/>
            </a:xfrm>
            <a:custGeom>
              <a:avLst/>
              <a:gdLst/>
              <a:ahLst/>
              <a:cxnLst/>
              <a:rect l="l" t="t" r="r" b="b"/>
              <a:pathLst>
                <a:path w="1930" h="1942" extrusionOk="0">
                  <a:moveTo>
                    <a:pt x="965" y="334"/>
                  </a:moveTo>
                  <a:cubicBezTo>
                    <a:pt x="1322" y="334"/>
                    <a:pt x="1608" y="620"/>
                    <a:pt x="1608" y="977"/>
                  </a:cubicBezTo>
                  <a:cubicBezTo>
                    <a:pt x="1608" y="1334"/>
                    <a:pt x="1322" y="1620"/>
                    <a:pt x="965" y="1620"/>
                  </a:cubicBezTo>
                  <a:cubicBezTo>
                    <a:pt x="608" y="1620"/>
                    <a:pt x="322" y="1334"/>
                    <a:pt x="322" y="977"/>
                  </a:cubicBezTo>
                  <a:cubicBezTo>
                    <a:pt x="322" y="620"/>
                    <a:pt x="608" y="334"/>
                    <a:pt x="965" y="334"/>
                  </a:cubicBezTo>
                  <a:close/>
                  <a:moveTo>
                    <a:pt x="965" y="1"/>
                  </a:moveTo>
                  <a:cubicBezTo>
                    <a:pt x="429" y="1"/>
                    <a:pt x="1" y="441"/>
                    <a:pt x="1" y="977"/>
                  </a:cubicBezTo>
                  <a:cubicBezTo>
                    <a:pt x="1" y="1513"/>
                    <a:pt x="429" y="1942"/>
                    <a:pt x="965" y="1942"/>
                  </a:cubicBezTo>
                  <a:cubicBezTo>
                    <a:pt x="1501" y="1942"/>
                    <a:pt x="1930" y="1513"/>
                    <a:pt x="1930" y="977"/>
                  </a:cubicBezTo>
                  <a:cubicBezTo>
                    <a:pt x="1930" y="441"/>
                    <a:pt x="1501" y="1"/>
                    <a:pt x="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7" name="Google Shape;8007;p81"/>
            <p:cNvSpPr/>
            <p:nvPr/>
          </p:nvSpPr>
          <p:spPr>
            <a:xfrm>
              <a:off x="8199919" y="1800564"/>
              <a:ext cx="77668" cy="29579"/>
            </a:xfrm>
            <a:custGeom>
              <a:avLst/>
              <a:gdLst/>
              <a:ahLst/>
              <a:cxnLst/>
              <a:rect l="l" t="t" r="r" b="b"/>
              <a:pathLst>
                <a:path w="2442" h="930" extrusionOk="0">
                  <a:moveTo>
                    <a:pt x="2120" y="322"/>
                  </a:moveTo>
                  <a:lnTo>
                    <a:pt x="2120" y="620"/>
                  </a:lnTo>
                  <a:lnTo>
                    <a:pt x="322" y="620"/>
                  </a:lnTo>
                  <a:lnTo>
                    <a:pt x="322" y="322"/>
                  </a:lnTo>
                  <a:close/>
                  <a:moveTo>
                    <a:pt x="239" y="1"/>
                  </a:moveTo>
                  <a:cubicBezTo>
                    <a:pt x="96" y="1"/>
                    <a:pt x="1" y="96"/>
                    <a:pt x="1" y="239"/>
                  </a:cubicBezTo>
                  <a:lnTo>
                    <a:pt x="1" y="691"/>
                  </a:lnTo>
                  <a:cubicBezTo>
                    <a:pt x="1" y="834"/>
                    <a:pt x="96" y="930"/>
                    <a:pt x="239" y="930"/>
                  </a:cubicBezTo>
                  <a:lnTo>
                    <a:pt x="2203" y="930"/>
                  </a:lnTo>
                  <a:cubicBezTo>
                    <a:pt x="2334" y="930"/>
                    <a:pt x="2441" y="834"/>
                    <a:pt x="2441" y="691"/>
                  </a:cubicBezTo>
                  <a:lnTo>
                    <a:pt x="2441" y="239"/>
                  </a:lnTo>
                  <a:cubicBezTo>
                    <a:pt x="2441" y="108"/>
                    <a:pt x="2334" y="1"/>
                    <a:pt x="2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8" name="Google Shape;8008;p81"/>
            <p:cNvSpPr/>
            <p:nvPr/>
          </p:nvSpPr>
          <p:spPr>
            <a:xfrm>
              <a:off x="8161690" y="1664598"/>
              <a:ext cx="153396" cy="195474"/>
            </a:xfrm>
            <a:custGeom>
              <a:avLst/>
              <a:gdLst/>
              <a:ahLst/>
              <a:cxnLst/>
              <a:rect l="l" t="t" r="r" b="b"/>
              <a:pathLst>
                <a:path w="4823" h="6146" extrusionOk="0">
                  <a:moveTo>
                    <a:pt x="1264" y="1"/>
                  </a:moveTo>
                  <a:cubicBezTo>
                    <a:pt x="1234" y="1"/>
                    <a:pt x="1204" y="8"/>
                    <a:pt x="1179" y="25"/>
                  </a:cubicBezTo>
                  <a:cubicBezTo>
                    <a:pt x="1167" y="49"/>
                    <a:pt x="1155" y="61"/>
                    <a:pt x="1119" y="61"/>
                  </a:cubicBezTo>
                  <a:cubicBezTo>
                    <a:pt x="762" y="311"/>
                    <a:pt x="572" y="716"/>
                    <a:pt x="572" y="1192"/>
                  </a:cubicBezTo>
                  <a:cubicBezTo>
                    <a:pt x="572" y="1430"/>
                    <a:pt x="619" y="1668"/>
                    <a:pt x="703" y="1871"/>
                  </a:cubicBezTo>
                  <a:cubicBezTo>
                    <a:pt x="822" y="2157"/>
                    <a:pt x="774" y="2490"/>
                    <a:pt x="572" y="2728"/>
                  </a:cubicBezTo>
                  <a:cubicBezTo>
                    <a:pt x="214" y="3145"/>
                    <a:pt x="0" y="3692"/>
                    <a:pt x="0" y="4240"/>
                  </a:cubicBezTo>
                  <a:cubicBezTo>
                    <a:pt x="0" y="4824"/>
                    <a:pt x="226" y="5312"/>
                    <a:pt x="643" y="5633"/>
                  </a:cubicBezTo>
                  <a:cubicBezTo>
                    <a:pt x="1012" y="5931"/>
                    <a:pt x="1536" y="6109"/>
                    <a:pt x="2143" y="6145"/>
                  </a:cubicBezTo>
                  <a:lnTo>
                    <a:pt x="2679" y="6145"/>
                  </a:lnTo>
                  <a:cubicBezTo>
                    <a:pt x="3298" y="6109"/>
                    <a:pt x="3810" y="5931"/>
                    <a:pt x="4191" y="5633"/>
                  </a:cubicBezTo>
                  <a:cubicBezTo>
                    <a:pt x="4608" y="5300"/>
                    <a:pt x="4822" y="4824"/>
                    <a:pt x="4822" y="4240"/>
                  </a:cubicBezTo>
                  <a:cubicBezTo>
                    <a:pt x="4810" y="3681"/>
                    <a:pt x="4620" y="3145"/>
                    <a:pt x="4251" y="2728"/>
                  </a:cubicBezTo>
                  <a:cubicBezTo>
                    <a:pt x="4036" y="2478"/>
                    <a:pt x="4001" y="2157"/>
                    <a:pt x="4120" y="1871"/>
                  </a:cubicBezTo>
                  <a:cubicBezTo>
                    <a:pt x="4203" y="1657"/>
                    <a:pt x="4251" y="1430"/>
                    <a:pt x="4251" y="1192"/>
                  </a:cubicBezTo>
                  <a:cubicBezTo>
                    <a:pt x="4251" y="716"/>
                    <a:pt x="4060" y="323"/>
                    <a:pt x="3703" y="61"/>
                  </a:cubicBezTo>
                  <a:cubicBezTo>
                    <a:pt x="3679" y="37"/>
                    <a:pt x="3667" y="25"/>
                    <a:pt x="3655" y="25"/>
                  </a:cubicBezTo>
                  <a:cubicBezTo>
                    <a:pt x="3630" y="8"/>
                    <a:pt x="3600" y="1"/>
                    <a:pt x="3570" y="1"/>
                  </a:cubicBezTo>
                  <a:cubicBezTo>
                    <a:pt x="3516" y="1"/>
                    <a:pt x="3460" y="27"/>
                    <a:pt x="3429" y="73"/>
                  </a:cubicBezTo>
                  <a:cubicBezTo>
                    <a:pt x="3382" y="144"/>
                    <a:pt x="3405" y="252"/>
                    <a:pt x="3477" y="299"/>
                  </a:cubicBezTo>
                  <a:cubicBezTo>
                    <a:pt x="3489" y="311"/>
                    <a:pt x="3501" y="311"/>
                    <a:pt x="3524" y="323"/>
                  </a:cubicBezTo>
                  <a:cubicBezTo>
                    <a:pt x="3798" y="514"/>
                    <a:pt x="3941" y="811"/>
                    <a:pt x="3941" y="1192"/>
                  </a:cubicBezTo>
                  <a:cubicBezTo>
                    <a:pt x="3941" y="1383"/>
                    <a:pt x="3894" y="1573"/>
                    <a:pt x="3822" y="1752"/>
                  </a:cubicBezTo>
                  <a:cubicBezTo>
                    <a:pt x="3655" y="2157"/>
                    <a:pt x="3727" y="2597"/>
                    <a:pt x="4013" y="2930"/>
                  </a:cubicBezTo>
                  <a:cubicBezTo>
                    <a:pt x="4322" y="3288"/>
                    <a:pt x="4489" y="3764"/>
                    <a:pt x="4489" y="4240"/>
                  </a:cubicBezTo>
                  <a:cubicBezTo>
                    <a:pt x="4489" y="4728"/>
                    <a:pt x="4310" y="5121"/>
                    <a:pt x="3977" y="5407"/>
                  </a:cubicBezTo>
                  <a:cubicBezTo>
                    <a:pt x="3667" y="5657"/>
                    <a:pt x="3203" y="5824"/>
                    <a:pt x="2667" y="5836"/>
                  </a:cubicBezTo>
                  <a:lnTo>
                    <a:pt x="2167" y="5836"/>
                  </a:lnTo>
                  <a:cubicBezTo>
                    <a:pt x="1631" y="5800"/>
                    <a:pt x="1167" y="5657"/>
                    <a:pt x="857" y="5407"/>
                  </a:cubicBezTo>
                  <a:cubicBezTo>
                    <a:pt x="512" y="5121"/>
                    <a:pt x="345" y="4728"/>
                    <a:pt x="345" y="4240"/>
                  </a:cubicBezTo>
                  <a:cubicBezTo>
                    <a:pt x="345" y="3764"/>
                    <a:pt x="524" y="3300"/>
                    <a:pt x="822" y="2930"/>
                  </a:cubicBezTo>
                  <a:cubicBezTo>
                    <a:pt x="1107" y="2597"/>
                    <a:pt x="1179" y="2157"/>
                    <a:pt x="1012" y="1752"/>
                  </a:cubicBezTo>
                  <a:cubicBezTo>
                    <a:pt x="941" y="1573"/>
                    <a:pt x="905" y="1383"/>
                    <a:pt x="905" y="1192"/>
                  </a:cubicBezTo>
                  <a:cubicBezTo>
                    <a:pt x="905" y="811"/>
                    <a:pt x="1036" y="514"/>
                    <a:pt x="1310" y="323"/>
                  </a:cubicBezTo>
                  <a:cubicBezTo>
                    <a:pt x="1334" y="311"/>
                    <a:pt x="1346" y="311"/>
                    <a:pt x="1357" y="299"/>
                  </a:cubicBezTo>
                  <a:cubicBezTo>
                    <a:pt x="1429" y="252"/>
                    <a:pt x="1453" y="144"/>
                    <a:pt x="1405" y="73"/>
                  </a:cubicBezTo>
                  <a:cubicBezTo>
                    <a:pt x="1374" y="27"/>
                    <a:pt x="1319" y="1"/>
                    <a:pt x="12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9" name="Google Shape;8009;p81"/>
            <p:cNvSpPr/>
            <p:nvPr/>
          </p:nvSpPr>
          <p:spPr>
            <a:xfrm>
              <a:off x="8201828" y="1509008"/>
              <a:ext cx="73851" cy="181034"/>
            </a:xfrm>
            <a:custGeom>
              <a:avLst/>
              <a:gdLst/>
              <a:ahLst/>
              <a:cxnLst/>
              <a:rect l="l" t="t" r="r" b="b"/>
              <a:pathLst>
                <a:path w="2322" h="5692" extrusionOk="0">
                  <a:moveTo>
                    <a:pt x="1608" y="322"/>
                  </a:moveTo>
                  <a:lnTo>
                    <a:pt x="1500" y="1488"/>
                  </a:lnTo>
                  <a:lnTo>
                    <a:pt x="798" y="1488"/>
                  </a:lnTo>
                  <a:lnTo>
                    <a:pt x="691" y="322"/>
                  </a:lnTo>
                  <a:close/>
                  <a:moveTo>
                    <a:pt x="1286" y="1810"/>
                  </a:moveTo>
                  <a:lnTo>
                    <a:pt x="1429" y="5394"/>
                  </a:lnTo>
                  <a:lnTo>
                    <a:pt x="857" y="5394"/>
                  </a:lnTo>
                  <a:lnTo>
                    <a:pt x="988" y="1810"/>
                  </a:lnTo>
                  <a:close/>
                  <a:moveTo>
                    <a:pt x="679" y="0"/>
                  </a:moveTo>
                  <a:cubicBezTo>
                    <a:pt x="596" y="0"/>
                    <a:pt x="512" y="24"/>
                    <a:pt x="453" y="95"/>
                  </a:cubicBezTo>
                  <a:cubicBezTo>
                    <a:pt x="393" y="155"/>
                    <a:pt x="369" y="250"/>
                    <a:pt x="381" y="333"/>
                  </a:cubicBezTo>
                  <a:lnTo>
                    <a:pt x="381" y="369"/>
                  </a:lnTo>
                  <a:lnTo>
                    <a:pt x="155" y="369"/>
                  </a:lnTo>
                  <a:cubicBezTo>
                    <a:pt x="72" y="369"/>
                    <a:pt x="0" y="441"/>
                    <a:pt x="0" y="536"/>
                  </a:cubicBezTo>
                  <a:cubicBezTo>
                    <a:pt x="0" y="619"/>
                    <a:pt x="72" y="691"/>
                    <a:pt x="155" y="691"/>
                  </a:cubicBezTo>
                  <a:lnTo>
                    <a:pt x="393" y="691"/>
                  </a:lnTo>
                  <a:lnTo>
                    <a:pt x="441" y="1155"/>
                  </a:lnTo>
                  <a:lnTo>
                    <a:pt x="203" y="1155"/>
                  </a:lnTo>
                  <a:cubicBezTo>
                    <a:pt x="119" y="1155"/>
                    <a:pt x="36" y="1226"/>
                    <a:pt x="36" y="1322"/>
                  </a:cubicBezTo>
                  <a:cubicBezTo>
                    <a:pt x="36" y="1405"/>
                    <a:pt x="119" y="1488"/>
                    <a:pt x="203" y="1488"/>
                  </a:cubicBezTo>
                  <a:lnTo>
                    <a:pt x="465" y="1488"/>
                  </a:lnTo>
                  <a:lnTo>
                    <a:pt x="465" y="1524"/>
                  </a:lnTo>
                  <a:cubicBezTo>
                    <a:pt x="488" y="1643"/>
                    <a:pt x="560" y="1750"/>
                    <a:pt x="667" y="1786"/>
                  </a:cubicBezTo>
                  <a:lnTo>
                    <a:pt x="524" y="5441"/>
                  </a:lnTo>
                  <a:cubicBezTo>
                    <a:pt x="524" y="5513"/>
                    <a:pt x="560" y="5572"/>
                    <a:pt x="607" y="5620"/>
                  </a:cubicBezTo>
                  <a:cubicBezTo>
                    <a:pt x="643" y="5667"/>
                    <a:pt x="703" y="5691"/>
                    <a:pt x="786" y="5691"/>
                  </a:cubicBezTo>
                  <a:lnTo>
                    <a:pt x="1512" y="5691"/>
                  </a:lnTo>
                  <a:cubicBezTo>
                    <a:pt x="1584" y="5691"/>
                    <a:pt x="1643" y="5667"/>
                    <a:pt x="1691" y="5620"/>
                  </a:cubicBezTo>
                  <a:cubicBezTo>
                    <a:pt x="1739" y="5572"/>
                    <a:pt x="1762" y="5501"/>
                    <a:pt x="1762" y="5441"/>
                  </a:cubicBezTo>
                  <a:lnTo>
                    <a:pt x="1631" y="1786"/>
                  </a:lnTo>
                  <a:cubicBezTo>
                    <a:pt x="1739" y="1738"/>
                    <a:pt x="1810" y="1643"/>
                    <a:pt x="1822" y="1524"/>
                  </a:cubicBezTo>
                  <a:lnTo>
                    <a:pt x="1822" y="1488"/>
                  </a:lnTo>
                  <a:lnTo>
                    <a:pt x="2096" y="1488"/>
                  </a:lnTo>
                  <a:cubicBezTo>
                    <a:pt x="2179" y="1488"/>
                    <a:pt x="2251" y="1405"/>
                    <a:pt x="2251" y="1322"/>
                  </a:cubicBezTo>
                  <a:cubicBezTo>
                    <a:pt x="2251" y="1226"/>
                    <a:pt x="2203" y="1155"/>
                    <a:pt x="2108" y="1155"/>
                  </a:cubicBezTo>
                  <a:lnTo>
                    <a:pt x="1870" y="1155"/>
                  </a:lnTo>
                  <a:lnTo>
                    <a:pt x="1917" y="691"/>
                  </a:lnTo>
                  <a:lnTo>
                    <a:pt x="2155" y="691"/>
                  </a:lnTo>
                  <a:cubicBezTo>
                    <a:pt x="2239" y="691"/>
                    <a:pt x="2322" y="619"/>
                    <a:pt x="2322" y="536"/>
                  </a:cubicBezTo>
                  <a:cubicBezTo>
                    <a:pt x="2322" y="441"/>
                    <a:pt x="2239" y="369"/>
                    <a:pt x="2155" y="369"/>
                  </a:cubicBezTo>
                  <a:lnTo>
                    <a:pt x="1929" y="369"/>
                  </a:lnTo>
                  <a:lnTo>
                    <a:pt x="1929" y="333"/>
                  </a:lnTo>
                  <a:cubicBezTo>
                    <a:pt x="1941" y="250"/>
                    <a:pt x="1917" y="179"/>
                    <a:pt x="1858" y="95"/>
                  </a:cubicBezTo>
                  <a:cubicBezTo>
                    <a:pt x="1798" y="36"/>
                    <a:pt x="1727" y="0"/>
                    <a:pt x="16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10" name="Google Shape;8010;p81"/>
          <p:cNvGrpSpPr/>
          <p:nvPr/>
        </p:nvGrpSpPr>
        <p:grpSpPr>
          <a:xfrm>
            <a:off x="6746940" y="1508881"/>
            <a:ext cx="213221" cy="352304"/>
            <a:chOff x="6746940" y="1508881"/>
            <a:chExt cx="213221" cy="352304"/>
          </a:xfrm>
        </p:grpSpPr>
        <p:sp>
          <p:nvSpPr>
            <p:cNvPr id="8011" name="Google Shape;8011;p81"/>
            <p:cNvSpPr/>
            <p:nvPr/>
          </p:nvSpPr>
          <p:spPr>
            <a:xfrm>
              <a:off x="6805238" y="1661227"/>
              <a:ext cx="10655" cy="10241"/>
            </a:xfrm>
            <a:custGeom>
              <a:avLst/>
              <a:gdLst/>
              <a:ahLst/>
              <a:cxnLst/>
              <a:rect l="l" t="t" r="r" b="b"/>
              <a:pathLst>
                <a:path w="335" h="322" extrusionOk="0">
                  <a:moveTo>
                    <a:pt x="168" y="0"/>
                  </a:moveTo>
                  <a:cubicBezTo>
                    <a:pt x="72" y="0"/>
                    <a:pt x="1" y="72"/>
                    <a:pt x="1" y="167"/>
                  </a:cubicBezTo>
                  <a:cubicBezTo>
                    <a:pt x="1" y="250"/>
                    <a:pt x="72" y="322"/>
                    <a:pt x="168" y="322"/>
                  </a:cubicBezTo>
                  <a:cubicBezTo>
                    <a:pt x="251" y="322"/>
                    <a:pt x="334" y="250"/>
                    <a:pt x="334" y="167"/>
                  </a:cubicBez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2" name="Google Shape;8012;p81"/>
            <p:cNvSpPr/>
            <p:nvPr/>
          </p:nvSpPr>
          <p:spPr>
            <a:xfrm>
              <a:off x="6804125" y="1706294"/>
              <a:ext cx="10623" cy="10241"/>
            </a:xfrm>
            <a:custGeom>
              <a:avLst/>
              <a:gdLst/>
              <a:ahLst/>
              <a:cxnLst/>
              <a:rect l="l" t="t" r="r" b="b"/>
              <a:pathLst>
                <a:path w="334" h="322" extrusionOk="0">
                  <a:moveTo>
                    <a:pt x="167" y="0"/>
                  </a:moveTo>
                  <a:cubicBezTo>
                    <a:pt x="84" y="0"/>
                    <a:pt x="0" y="72"/>
                    <a:pt x="0" y="155"/>
                  </a:cubicBezTo>
                  <a:cubicBezTo>
                    <a:pt x="0" y="250"/>
                    <a:pt x="84" y="322"/>
                    <a:pt x="167" y="322"/>
                  </a:cubicBezTo>
                  <a:cubicBezTo>
                    <a:pt x="262" y="322"/>
                    <a:pt x="334" y="250"/>
                    <a:pt x="334" y="155"/>
                  </a:cubicBez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3" name="Google Shape;8013;p81"/>
            <p:cNvSpPr/>
            <p:nvPr/>
          </p:nvSpPr>
          <p:spPr>
            <a:xfrm>
              <a:off x="6803362" y="1754002"/>
              <a:ext cx="10623" cy="10241"/>
            </a:xfrm>
            <a:custGeom>
              <a:avLst/>
              <a:gdLst/>
              <a:ahLst/>
              <a:cxnLst/>
              <a:rect l="l" t="t" r="r" b="b"/>
              <a:pathLst>
                <a:path w="334" h="322" extrusionOk="0">
                  <a:moveTo>
                    <a:pt x="167" y="0"/>
                  </a:moveTo>
                  <a:cubicBezTo>
                    <a:pt x="72" y="0"/>
                    <a:pt x="0" y="72"/>
                    <a:pt x="0" y="167"/>
                  </a:cubicBezTo>
                  <a:cubicBezTo>
                    <a:pt x="0" y="250"/>
                    <a:pt x="72" y="322"/>
                    <a:pt x="167" y="322"/>
                  </a:cubicBezTo>
                  <a:cubicBezTo>
                    <a:pt x="250" y="322"/>
                    <a:pt x="334" y="250"/>
                    <a:pt x="334" y="167"/>
                  </a:cubicBezTo>
                  <a:cubicBezTo>
                    <a:pt x="334"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4" name="Google Shape;8014;p81"/>
            <p:cNvSpPr/>
            <p:nvPr/>
          </p:nvSpPr>
          <p:spPr>
            <a:xfrm>
              <a:off x="6746940" y="1508881"/>
              <a:ext cx="213221" cy="352304"/>
            </a:xfrm>
            <a:custGeom>
              <a:avLst/>
              <a:gdLst/>
              <a:ahLst/>
              <a:cxnLst/>
              <a:rect l="l" t="t" r="r" b="b"/>
              <a:pathLst>
                <a:path w="6704" h="11077" extrusionOk="0">
                  <a:moveTo>
                    <a:pt x="4072" y="3897"/>
                  </a:moveTo>
                  <a:lnTo>
                    <a:pt x="4822" y="4886"/>
                  </a:lnTo>
                  <a:lnTo>
                    <a:pt x="5453" y="5683"/>
                  </a:lnTo>
                  <a:cubicBezTo>
                    <a:pt x="4703" y="6302"/>
                    <a:pt x="4263" y="7243"/>
                    <a:pt x="4263" y="8231"/>
                  </a:cubicBezTo>
                  <a:lnTo>
                    <a:pt x="4263" y="8612"/>
                  </a:lnTo>
                  <a:lnTo>
                    <a:pt x="3298" y="8612"/>
                  </a:lnTo>
                  <a:lnTo>
                    <a:pt x="3298" y="6029"/>
                  </a:lnTo>
                  <a:cubicBezTo>
                    <a:pt x="3298" y="5493"/>
                    <a:pt x="3441" y="4969"/>
                    <a:pt x="3715" y="4505"/>
                  </a:cubicBezTo>
                  <a:lnTo>
                    <a:pt x="4072" y="3897"/>
                  </a:lnTo>
                  <a:close/>
                  <a:moveTo>
                    <a:pt x="4263" y="8934"/>
                  </a:moveTo>
                  <a:lnTo>
                    <a:pt x="4263" y="9374"/>
                  </a:lnTo>
                  <a:cubicBezTo>
                    <a:pt x="4263" y="10124"/>
                    <a:pt x="3656" y="10732"/>
                    <a:pt x="2906" y="10732"/>
                  </a:cubicBezTo>
                  <a:cubicBezTo>
                    <a:pt x="2536" y="10732"/>
                    <a:pt x="2191" y="10577"/>
                    <a:pt x="1941" y="10315"/>
                  </a:cubicBezTo>
                  <a:cubicBezTo>
                    <a:pt x="1691" y="10041"/>
                    <a:pt x="1548" y="9684"/>
                    <a:pt x="1572" y="9315"/>
                  </a:cubicBezTo>
                  <a:lnTo>
                    <a:pt x="1584" y="8934"/>
                  </a:lnTo>
                  <a:lnTo>
                    <a:pt x="2239" y="8934"/>
                  </a:lnTo>
                  <a:lnTo>
                    <a:pt x="2239" y="9005"/>
                  </a:lnTo>
                  <a:cubicBezTo>
                    <a:pt x="2239" y="9279"/>
                    <a:pt x="2477" y="9529"/>
                    <a:pt x="2763" y="9541"/>
                  </a:cubicBezTo>
                  <a:cubicBezTo>
                    <a:pt x="2894" y="9541"/>
                    <a:pt x="3025" y="9493"/>
                    <a:pt x="3132" y="9386"/>
                  </a:cubicBezTo>
                  <a:cubicBezTo>
                    <a:pt x="3239" y="9291"/>
                    <a:pt x="3298" y="9148"/>
                    <a:pt x="3298" y="9005"/>
                  </a:cubicBezTo>
                  <a:lnTo>
                    <a:pt x="3298" y="8934"/>
                  </a:lnTo>
                  <a:close/>
                  <a:moveTo>
                    <a:pt x="1602" y="0"/>
                  </a:moveTo>
                  <a:cubicBezTo>
                    <a:pt x="1462" y="0"/>
                    <a:pt x="1323" y="33"/>
                    <a:pt x="1191" y="99"/>
                  </a:cubicBezTo>
                  <a:lnTo>
                    <a:pt x="548" y="421"/>
                  </a:lnTo>
                  <a:lnTo>
                    <a:pt x="167" y="421"/>
                  </a:lnTo>
                  <a:cubicBezTo>
                    <a:pt x="84" y="421"/>
                    <a:pt x="0" y="492"/>
                    <a:pt x="0" y="576"/>
                  </a:cubicBezTo>
                  <a:cubicBezTo>
                    <a:pt x="0" y="671"/>
                    <a:pt x="84" y="742"/>
                    <a:pt x="167" y="742"/>
                  </a:cubicBezTo>
                  <a:lnTo>
                    <a:pt x="1048" y="742"/>
                  </a:lnTo>
                  <a:lnTo>
                    <a:pt x="1393" y="754"/>
                  </a:lnTo>
                  <a:cubicBezTo>
                    <a:pt x="1524" y="790"/>
                    <a:pt x="1632" y="909"/>
                    <a:pt x="1632" y="1052"/>
                  </a:cubicBezTo>
                  <a:lnTo>
                    <a:pt x="1596" y="1647"/>
                  </a:lnTo>
                  <a:cubicBezTo>
                    <a:pt x="1596" y="1742"/>
                    <a:pt x="1655" y="1814"/>
                    <a:pt x="1739" y="1814"/>
                  </a:cubicBezTo>
                  <a:cubicBezTo>
                    <a:pt x="1834" y="1814"/>
                    <a:pt x="1905" y="1754"/>
                    <a:pt x="1905" y="1671"/>
                  </a:cubicBezTo>
                  <a:lnTo>
                    <a:pt x="1941" y="1076"/>
                  </a:lnTo>
                  <a:cubicBezTo>
                    <a:pt x="1953" y="754"/>
                    <a:pt x="1727" y="492"/>
                    <a:pt x="1417" y="445"/>
                  </a:cubicBezTo>
                  <a:lnTo>
                    <a:pt x="1286" y="445"/>
                  </a:lnTo>
                  <a:lnTo>
                    <a:pt x="1358" y="421"/>
                  </a:lnTo>
                  <a:cubicBezTo>
                    <a:pt x="1448" y="376"/>
                    <a:pt x="1546" y="352"/>
                    <a:pt x="1643" y="352"/>
                  </a:cubicBezTo>
                  <a:cubicBezTo>
                    <a:pt x="1751" y="352"/>
                    <a:pt x="1859" y="382"/>
                    <a:pt x="1953" y="445"/>
                  </a:cubicBezTo>
                  <a:cubicBezTo>
                    <a:pt x="2132" y="552"/>
                    <a:pt x="2239" y="730"/>
                    <a:pt x="2251" y="933"/>
                  </a:cubicBezTo>
                  <a:lnTo>
                    <a:pt x="2251" y="968"/>
                  </a:lnTo>
                  <a:lnTo>
                    <a:pt x="2251" y="3219"/>
                  </a:lnTo>
                  <a:lnTo>
                    <a:pt x="2251" y="8648"/>
                  </a:lnTo>
                  <a:lnTo>
                    <a:pt x="1608" y="8648"/>
                  </a:lnTo>
                  <a:lnTo>
                    <a:pt x="1894" y="2445"/>
                  </a:lnTo>
                  <a:cubicBezTo>
                    <a:pt x="1894" y="2350"/>
                    <a:pt x="1834" y="2278"/>
                    <a:pt x="1751" y="2278"/>
                  </a:cubicBezTo>
                  <a:cubicBezTo>
                    <a:pt x="1655" y="2278"/>
                    <a:pt x="1584" y="2338"/>
                    <a:pt x="1584" y="2421"/>
                  </a:cubicBezTo>
                  <a:lnTo>
                    <a:pt x="1393" y="6648"/>
                  </a:lnTo>
                  <a:lnTo>
                    <a:pt x="1155" y="6648"/>
                  </a:lnTo>
                  <a:lnTo>
                    <a:pt x="1155" y="6469"/>
                  </a:lnTo>
                  <a:cubicBezTo>
                    <a:pt x="1155" y="6386"/>
                    <a:pt x="1072" y="6314"/>
                    <a:pt x="989" y="6314"/>
                  </a:cubicBezTo>
                  <a:cubicBezTo>
                    <a:pt x="893" y="6314"/>
                    <a:pt x="822" y="6386"/>
                    <a:pt x="822" y="6469"/>
                  </a:cubicBezTo>
                  <a:lnTo>
                    <a:pt x="822" y="7160"/>
                  </a:lnTo>
                  <a:cubicBezTo>
                    <a:pt x="822" y="7243"/>
                    <a:pt x="893" y="7326"/>
                    <a:pt x="989" y="7326"/>
                  </a:cubicBezTo>
                  <a:cubicBezTo>
                    <a:pt x="1072" y="7326"/>
                    <a:pt x="1155" y="7243"/>
                    <a:pt x="1155" y="7160"/>
                  </a:cubicBezTo>
                  <a:lnTo>
                    <a:pt x="1155" y="6981"/>
                  </a:lnTo>
                  <a:lnTo>
                    <a:pt x="1370" y="6981"/>
                  </a:lnTo>
                  <a:lnTo>
                    <a:pt x="1334" y="7946"/>
                  </a:lnTo>
                  <a:lnTo>
                    <a:pt x="1155" y="7946"/>
                  </a:lnTo>
                  <a:lnTo>
                    <a:pt x="1155" y="7743"/>
                  </a:lnTo>
                  <a:cubicBezTo>
                    <a:pt x="1155" y="7648"/>
                    <a:pt x="1072" y="7576"/>
                    <a:pt x="989" y="7576"/>
                  </a:cubicBezTo>
                  <a:cubicBezTo>
                    <a:pt x="893" y="7576"/>
                    <a:pt x="822" y="7648"/>
                    <a:pt x="822" y="7743"/>
                  </a:cubicBezTo>
                  <a:lnTo>
                    <a:pt x="822" y="8422"/>
                  </a:lnTo>
                  <a:cubicBezTo>
                    <a:pt x="822" y="8517"/>
                    <a:pt x="893" y="8588"/>
                    <a:pt x="989" y="8588"/>
                  </a:cubicBezTo>
                  <a:cubicBezTo>
                    <a:pt x="1072" y="8588"/>
                    <a:pt x="1155" y="8517"/>
                    <a:pt x="1155" y="8422"/>
                  </a:cubicBezTo>
                  <a:lnTo>
                    <a:pt x="1155" y="8243"/>
                  </a:lnTo>
                  <a:lnTo>
                    <a:pt x="1310" y="8243"/>
                  </a:lnTo>
                  <a:lnTo>
                    <a:pt x="1274" y="9315"/>
                  </a:lnTo>
                  <a:cubicBezTo>
                    <a:pt x="1251" y="9779"/>
                    <a:pt x="1417" y="10208"/>
                    <a:pt x="1727" y="10553"/>
                  </a:cubicBezTo>
                  <a:cubicBezTo>
                    <a:pt x="2048" y="10874"/>
                    <a:pt x="2477" y="11077"/>
                    <a:pt x="2941" y="11077"/>
                  </a:cubicBezTo>
                  <a:cubicBezTo>
                    <a:pt x="3858" y="11077"/>
                    <a:pt x="4608" y="10327"/>
                    <a:pt x="4608" y="9410"/>
                  </a:cubicBezTo>
                  <a:lnTo>
                    <a:pt x="4608" y="8243"/>
                  </a:lnTo>
                  <a:cubicBezTo>
                    <a:pt x="4608" y="7362"/>
                    <a:pt x="5001" y="6529"/>
                    <a:pt x="5680" y="5969"/>
                  </a:cubicBezTo>
                  <a:lnTo>
                    <a:pt x="5680" y="5981"/>
                  </a:lnTo>
                  <a:cubicBezTo>
                    <a:pt x="5763" y="6100"/>
                    <a:pt x="5894" y="6172"/>
                    <a:pt x="6049" y="6195"/>
                  </a:cubicBezTo>
                  <a:lnTo>
                    <a:pt x="6120" y="6195"/>
                  </a:lnTo>
                  <a:cubicBezTo>
                    <a:pt x="6239" y="6195"/>
                    <a:pt x="6358" y="6148"/>
                    <a:pt x="6466" y="6076"/>
                  </a:cubicBezTo>
                  <a:cubicBezTo>
                    <a:pt x="6668" y="5862"/>
                    <a:pt x="6704" y="5517"/>
                    <a:pt x="6525" y="5279"/>
                  </a:cubicBezTo>
                  <a:lnTo>
                    <a:pt x="6108" y="4743"/>
                  </a:lnTo>
                  <a:cubicBezTo>
                    <a:pt x="6075" y="4702"/>
                    <a:pt x="6029" y="4681"/>
                    <a:pt x="5983" y="4681"/>
                  </a:cubicBezTo>
                  <a:cubicBezTo>
                    <a:pt x="5948" y="4681"/>
                    <a:pt x="5913" y="4693"/>
                    <a:pt x="5882" y="4719"/>
                  </a:cubicBezTo>
                  <a:cubicBezTo>
                    <a:pt x="5811" y="4778"/>
                    <a:pt x="5799" y="4862"/>
                    <a:pt x="5858" y="4945"/>
                  </a:cubicBezTo>
                  <a:lnTo>
                    <a:pt x="6275" y="5481"/>
                  </a:lnTo>
                  <a:cubicBezTo>
                    <a:pt x="6346" y="5576"/>
                    <a:pt x="6335" y="5719"/>
                    <a:pt x="6227" y="5791"/>
                  </a:cubicBezTo>
                  <a:cubicBezTo>
                    <a:pt x="6186" y="5811"/>
                    <a:pt x="6136" y="5840"/>
                    <a:pt x="6085" y="5840"/>
                  </a:cubicBezTo>
                  <a:cubicBezTo>
                    <a:pt x="6077" y="5840"/>
                    <a:pt x="6069" y="5840"/>
                    <a:pt x="6061" y="5838"/>
                  </a:cubicBezTo>
                  <a:cubicBezTo>
                    <a:pt x="6001" y="5814"/>
                    <a:pt x="5942" y="5791"/>
                    <a:pt x="5918" y="5743"/>
                  </a:cubicBezTo>
                  <a:lnTo>
                    <a:pt x="4561" y="3969"/>
                  </a:lnTo>
                  <a:lnTo>
                    <a:pt x="4191" y="3493"/>
                  </a:lnTo>
                  <a:lnTo>
                    <a:pt x="4025" y="3290"/>
                  </a:lnTo>
                  <a:cubicBezTo>
                    <a:pt x="3953" y="3183"/>
                    <a:pt x="3965" y="3052"/>
                    <a:pt x="4072" y="2981"/>
                  </a:cubicBezTo>
                  <a:cubicBezTo>
                    <a:pt x="4102" y="2951"/>
                    <a:pt x="4147" y="2930"/>
                    <a:pt x="4196" y="2930"/>
                  </a:cubicBezTo>
                  <a:cubicBezTo>
                    <a:pt x="4206" y="2930"/>
                    <a:pt x="4217" y="2931"/>
                    <a:pt x="4227" y="2933"/>
                  </a:cubicBezTo>
                  <a:cubicBezTo>
                    <a:pt x="4287" y="2945"/>
                    <a:pt x="4346" y="2981"/>
                    <a:pt x="4382" y="3016"/>
                  </a:cubicBezTo>
                  <a:lnTo>
                    <a:pt x="5394" y="4350"/>
                  </a:lnTo>
                  <a:cubicBezTo>
                    <a:pt x="5428" y="4390"/>
                    <a:pt x="5469" y="4412"/>
                    <a:pt x="5514" y="4412"/>
                  </a:cubicBezTo>
                  <a:cubicBezTo>
                    <a:pt x="5548" y="4412"/>
                    <a:pt x="5584" y="4399"/>
                    <a:pt x="5620" y="4374"/>
                  </a:cubicBezTo>
                  <a:cubicBezTo>
                    <a:pt x="5692" y="4314"/>
                    <a:pt x="5704" y="4231"/>
                    <a:pt x="5644" y="4147"/>
                  </a:cubicBezTo>
                  <a:lnTo>
                    <a:pt x="4632" y="2826"/>
                  </a:lnTo>
                  <a:cubicBezTo>
                    <a:pt x="4549" y="2707"/>
                    <a:pt x="4406" y="2635"/>
                    <a:pt x="4263" y="2623"/>
                  </a:cubicBezTo>
                  <a:cubicBezTo>
                    <a:pt x="4231" y="2619"/>
                    <a:pt x="4201" y="2616"/>
                    <a:pt x="4171" y="2616"/>
                  </a:cubicBezTo>
                  <a:cubicBezTo>
                    <a:pt x="4055" y="2616"/>
                    <a:pt x="3953" y="2652"/>
                    <a:pt x="3858" y="2719"/>
                  </a:cubicBezTo>
                  <a:cubicBezTo>
                    <a:pt x="3620" y="2897"/>
                    <a:pt x="3572" y="3254"/>
                    <a:pt x="3751" y="3493"/>
                  </a:cubicBezTo>
                  <a:lnTo>
                    <a:pt x="3846" y="3612"/>
                  </a:lnTo>
                  <a:lnTo>
                    <a:pt x="3418" y="4326"/>
                  </a:lnTo>
                  <a:cubicBezTo>
                    <a:pt x="3120" y="4838"/>
                    <a:pt x="2953" y="5421"/>
                    <a:pt x="2953" y="6017"/>
                  </a:cubicBezTo>
                  <a:lnTo>
                    <a:pt x="2953" y="9005"/>
                  </a:lnTo>
                  <a:cubicBezTo>
                    <a:pt x="2953" y="9065"/>
                    <a:pt x="2917" y="9124"/>
                    <a:pt x="2894" y="9172"/>
                  </a:cubicBezTo>
                  <a:cubicBezTo>
                    <a:pt x="2846" y="9208"/>
                    <a:pt x="2798" y="9231"/>
                    <a:pt x="2739" y="9231"/>
                  </a:cubicBezTo>
                  <a:cubicBezTo>
                    <a:pt x="2620" y="9231"/>
                    <a:pt x="2536" y="9136"/>
                    <a:pt x="2536" y="9017"/>
                  </a:cubicBezTo>
                  <a:lnTo>
                    <a:pt x="2536" y="4493"/>
                  </a:lnTo>
                  <a:lnTo>
                    <a:pt x="2715" y="4493"/>
                  </a:lnTo>
                  <a:lnTo>
                    <a:pt x="2715" y="4671"/>
                  </a:lnTo>
                  <a:cubicBezTo>
                    <a:pt x="2715" y="4767"/>
                    <a:pt x="2786" y="4838"/>
                    <a:pt x="2870" y="4838"/>
                  </a:cubicBezTo>
                  <a:cubicBezTo>
                    <a:pt x="2965" y="4838"/>
                    <a:pt x="3037" y="4767"/>
                    <a:pt x="3037" y="4671"/>
                  </a:cubicBezTo>
                  <a:lnTo>
                    <a:pt x="3037" y="3993"/>
                  </a:lnTo>
                  <a:cubicBezTo>
                    <a:pt x="3037" y="3897"/>
                    <a:pt x="2965" y="3826"/>
                    <a:pt x="2870" y="3826"/>
                  </a:cubicBezTo>
                  <a:cubicBezTo>
                    <a:pt x="2786" y="3826"/>
                    <a:pt x="2715" y="3897"/>
                    <a:pt x="2715" y="3993"/>
                  </a:cubicBezTo>
                  <a:lnTo>
                    <a:pt x="2715" y="4171"/>
                  </a:lnTo>
                  <a:lnTo>
                    <a:pt x="2536" y="4171"/>
                  </a:lnTo>
                  <a:lnTo>
                    <a:pt x="2536" y="3350"/>
                  </a:lnTo>
                  <a:lnTo>
                    <a:pt x="2715" y="3350"/>
                  </a:lnTo>
                  <a:lnTo>
                    <a:pt x="2715" y="3528"/>
                  </a:lnTo>
                  <a:cubicBezTo>
                    <a:pt x="2715" y="3612"/>
                    <a:pt x="2786" y="3695"/>
                    <a:pt x="2870" y="3695"/>
                  </a:cubicBezTo>
                  <a:cubicBezTo>
                    <a:pt x="2965" y="3695"/>
                    <a:pt x="3037" y="3612"/>
                    <a:pt x="3037" y="3528"/>
                  </a:cubicBezTo>
                  <a:lnTo>
                    <a:pt x="3037" y="2838"/>
                  </a:lnTo>
                  <a:cubicBezTo>
                    <a:pt x="3037" y="2754"/>
                    <a:pt x="2965" y="2683"/>
                    <a:pt x="2870" y="2683"/>
                  </a:cubicBezTo>
                  <a:cubicBezTo>
                    <a:pt x="2786" y="2683"/>
                    <a:pt x="2715" y="2754"/>
                    <a:pt x="2715" y="2838"/>
                  </a:cubicBezTo>
                  <a:lnTo>
                    <a:pt x="2715" y="3016"/>
                  </a:lnTo>
                  <a:lnTo>
                    <a:pt x="2536" y="3016"/>
                  </a:lnTo>
                  <a:lnTo>
                    <a:pt x="2536" y="921"/>
                  </a:lnTo>
                  <a:lnTo>
                    <a:pt x="2536" y="873"/>
                  </a:lnTo>
                  <a:cubicBezTo>
                    <a:pt x="2525" y="564"/>
                    <a:pt x="2358" y="278"/>
                    <a:pt x="2084" y="135"/>
                  </a:cubicBezTo>
                  <a:cubicBezTo>
                    <a:pt x="1930" y="45"/>
                    <a:pt x="1766" y="0"/>
                    <a:pt x="16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15" name="Google Shape;8015;p81"/>
          <p:cNvGrpSpPr/>
          <p:nvPr/>
        </p:nvGrpSpPr>
        <p:grpSpPr>
          <a:xfrm>
            <a:off x="5770336" y="2007615"/>
            <a:ext cx="350682" cy="292097"/>
            <a:chOff x="5770336" y="2007615"/>
            <a:chExt cx="350682" cy="292097"/>
          </a:xfrm>
        </p:grpSpPr>
        <p:sp>
          <p:nvSpPr>
            <p:cNvPr id="8016" name="Google Shape;8016;p81"/>
            <p:cNvSpPr/>
            <p:nvPr/>
          </p:nvSpPr>
          <p:spPr>
            <a:xfrm>
              <a:off x="5780545" y="2007615"/>
              <a:ext cx="329500" cy="75855"/>
            </a:xfrm>
            <a:custGeom>
              <a:avLst/>
              <a:gdLst/>
              <a:ahLst/>
              <a:cxnLst/>
              <a:rect l="l" t="t" r="r" b="b"/>
              <a:pathLst>
                <a:path w="10360" h="2385" extrusionOk="0">
                  <a:moveTo>
                    <a:pt x="245" y="1"/>
                  </a:moveTo>
                  <a:cubicBezTo>
                    <a:pt x="179" y="1"/>
                    <a:pt x="123" y="24"/>
                    <a:pt x="84" y="63"/>
                  </a:cubicBezTo>
                  <a:cubicBezTo>
                    <a:pt x="24" y="111"/>
                    <a:pt x="1" y="182"/>
                    <a:pt x="1" y="254"/>
                  </a:cubicBezTo>
                  <a:lnTo>
                    <a:pt x="1" y="2218"/>
                  </a:lnTo>
                  <a:cubicBezTo>
                    <a:pt x="1" y="2313"/>
                    <a:pt x="72" y="2385"/>
                    <a:pt x="167" y="2385"/>
                  </a:cubicBezTo>
                  <a:cubicBezTo>
                    <a:pt x="251" y="2385"/>
                    <a:pt x="322" y="2313"/>
                    <a:pt x="322" y="2218"/>
                  </a:cubicBezTo>
                  <a:lnTo>
                    <a:pt x="322" y="349"/>
                  </a:lnTo>
                  <a:cubicBezTo>
                    <a:pt x="977" y="456"/>
                    <a:pt x="2882" y="718"/>
                    <a:pt x="5180" y="718"/>
                  </a:cubicBezTo>
                  <a:cubicBezTo>
                    <a:pt x="7466" y="718"/>
                    <a:pt x="9371" y="456"/>
                    <a:pt x="10026" y="349"/>
                  </a:cubicBezTo>
                  <a:lnTo>
                    <a:pt x="10026" y="2218"/>
                  </a:lnTo>
                  <a:cubicBezTo>
                    <a:pt x="10026" y="2313"/>
                    <a:pt x="10097" y="2385"/>
                    <a:pt x="10192" y="2385"/>
                  </a:cubicBezTo>
                  <a:cubicBezTo>
                    <a:pt x="10276" y="2385"/>
                    <a:pt x="10359" y="2313"/>
                    <a:pt x="10359" y="2218"/>
                  </a:cubicBezTo>
                  <a:lnTo>
                    <a:pt x="10359" y="254"/>
                  </a:lnTo>
                  <a:cubicBezTo>
                    <a:pt x="10323" y="182"/>
                    <a:pt x="10300" y="111"/>
                    <a:pt x="10240" y="63"/>
                  </a:cubicBezTo>
                  <a:cubicBezTo>
                    <a:pt x="10191" y="24"/>
                    <a:pt x="10125" y="1"/>
                    <a:pt x="10077" y="1"/>
                  </a:cubicBezTo>
                  <a:cubicBezTo>
                    <a:pt x="10067" y="1"/>
                    <a:pt x="10058" y="2"/>
                    <a:pt x="10050" y="4"/>
                  </a:cubicBezTo>
                  <a:cubicBezTo>
                    <a:pt x="9657" y="63"/>
                    <a:pt x="7597" y="396"/>
                    <a:pt x="5168" y="396"/>
                  </a:cubicBezTo>
                  <a:cubicBezTo>
                    <a:pt x="2727" y="396"/>
                    <a:pt x="667" y="75"/>
                    <a:pt x="286" y="4"/>
                  </a:cubicBezTo>
                  <a:cubicBezTo>
                    <a:pt x="272" y="2"/>
                    <a:pt x="258" y="1"/>
                    <a:pt x="2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7" name="Google Shape;8017;p81"/>
            <p:cNvSpPr/>
            <p:nvPr/>
          </p:nvSpPr>
          <p:spPr>
            <a:xfrm>
              <a:off x="5779400" y="2097082"/>
              <a:ext cx="329500" cy="76014"/>
            </a:xfrm>
            <a:custGeom>
              <a:avLst/>
              <a:gdLst/>
              <a:ahLst/>
              <a:cxnLst/>
              <a:rect l="l" t="t" r="r" b="b"/>
              <a:pathLst>
                <a:path w="10360" h="2390" extrusionOk="0">
                  <a:moveTo>
                    <a:pt x="168" y="0"/>
                  </a:moveTo>
                  <a:cubicBezTo>
                    <a:pt x="84" y="0"/>
                    <a:pt x="1" y="72"/>
                    <a:pt x="1" y="167"/>
                  </a:cubicBezTo>
                  <a:lnTo>
                    <a:pt x="1" y="2132"/>
                  </a:lnTo>
                  <a:cubicBezTo>
                    <a:pt x="1" y="2203"/>
                    <a:pt x="37" y="2286"/>
                    <a:pt x="96" y="2322"/>
                  </a:cubicBezTo>
                  <a:cubicBezTo>
                    <a:pt x="144" y="2370"/>
                    <a:pt x="203" y="2382"/>
                    <a:pt x="263" y="2382"/>
                  </a:cubicBezTo>
                  <a:lnTo>
                    <a:pt x="299" y="2382"/>
                  </a:lnTo>
                  <a:cubicBezTo>
                    <a:pt x="692" y="2322"/>
                    <a:pt x="2739" y="2001"/>
                    <a:pt x="5180" y="2001"/>
                  </a:cubicBezTo>
                  <a:cubicBezTo>
                    <a:pt x="7621" y="2001"/>
                    <a:pt x="9681" y="2310"/>
                    <a:pt x="10062" y="2382"/>
                  </a:cubicBezTo>
                  <a:cubicBezTo>
                    <a:pt x="10080" y="2387"/>
                    <a:pt x="10098" y="2389"/>
                    <a:pt x="10115" y="2389"/>
                  </a:cubicBezTo>
                  <a:cubicBezTo>
                    <a:pt x="10175" y="2389"/>
                    <a:pt x="10227" y="2359"/>
                    <a:pt x="10264" y="2322"/>
                  </a:cubicBezTo>
                  <a:cubicBezTo>
                    <a:pt x="10324" y="2286"/>
                    <a:pt x="10347" y="2203"/>
                    <a:pt x="10347" y="2132"/>
                  </a:cubicBezTo>
                  <a:lnTo>
                    <a:pt x="10347" y="167"/>
                  </a:lnTo>
                  <a:cubicBezTo>
                    <a:pt x="10359" y="84"/>
                    <a:pt x="10288" y="0"/>
                    <a:pt x="10193" y="0"/>
                  </a:cubicBezTo>
                  <a:cubicBezTo>
                    <a:pt x="10109" y="0"/>
                    <a:pt x="10038" y="84"/>
                    <a:pt x="10038" y="167"/>
                  </a:cubicBezTo>
                  <a:lnTo>
                    <a:pt x="10038" y="2048"/>
                  </a:lnTo>
                  <a:cubicBezTo>
                    <a:pt x="9383" y="1941"/>
                    <a:pt x="7478" y="1667"/>
                    <a:pt x="5180" y="1667"/>
                  </a:cubicBezTo>
                  <a:cubicBezTo>
                    <a:pt x="2894" y="1667"/>
                    <a:pt x="989" y="1941"/>
                    <a:pt x="334" y="2048"/>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8" name="Google Shape;8018;p81"/>
            <p:cNvSpPr/>
            <p:nvPr/>
          </p:nvSpPr>
          <p:spPr>
            <a:xfrm>
              <a:off x="5800996" y="2031850"/>
              <a:ext cx="288217" cy="117201"/>
            </a:xfrm>
            <a:custGeom>
              <a:avLst/>
              <a:gdLst/>
              <a:ahLst/>
              <a:cxnLst/>
              <a:rect l="l" t="t" r="r" b="b"/>
              <a:pathLst>
                <a:path w="9062" h="3685" extrusionOk="0">
                  <a:moveTo>
                    <a:pt x="8728" y="325"/>
                  </a:moveTo>
                  <a:lnTo>
                    <a:pt x="8728" y="3349"/>
                  </a:lnTo>
                  <a:cubicBezTo>
                    <a:pt x="7752" y="3218"/>
                    <a:pt x="6228" y="3087"/>
                    <a:pt x="4525" y="3087"/>
                  </a:cubicBezTo>
                  <a:cubicBezTo>
                    <a:pt x="2799" y="3087"/>
                    <a:pt x="1286" y="3230"/>
                    <a:pt x="310" y="3349"/>
                  </a:cubicBezTo>
                  <a:lnTo>
                    <a:pt x="310" y="325"/>
                  </a:lnTo>
                  <a:cubicBezTo>
                    <a:pt x="1275" y="444"/>
                    <a:pt x="2799" y="599"/>
                    <a:pt x="4525" y="599"/>
                  </a:cubicBezTo>
                  <a:cubicBezTo>
                    <a:pt x="6239" y="599"/>
                    <a:pt x="7752" y="444"/>
                    <a:pt x="8728" y="325"/>
                  </a:cubicBezTo>
                  <a:close/>
                  <a:moveTo>
                    <a:pt x="292" y="1"/>
                  </a:moveTo>
                  <a:cubicBezTo>
                    <a:pt x="220" y="1"/>
                    <a:pt x="145" y="25"/>
                    <a:pt x="96" y="75"/>
                  </a:cubicBezTo>
                  <a:cubicBezTo>
                    <a:pt x="36" y="135"/>
                    <a:pt x="1" y="230"/>
                    <a:pt x="1" y="313"/>
                  </a:cubicBezTo>
                  <a:lnTo>
                    <a:pt x="1" y="3361"/>
                  </a:lnTo>
                  <a:cubicBezTo>
                    <a:pt x="1" y="3456"/>
                    <a:pt x="36" y="3540"/>
                    <a:pt x="96" y="3599"/>
                  </a:cubicBezTo>
                  <a:cubicBezTo>
                    <a:pt x="155" y="3647"/>
                    <a:pt x="239" y="3683"/>
                    <a:pt x="310" y="3683"/>
                  </a:cubicBezTo>
                  <a:lnTo>
                    <a:pt x="358" y="3683"/>
                  </a:lnTo>
                  <a:cubicBezTo>
                    <a:pt x="1322" y="3564"/>
                    <a:pt x="2822" y="3409"/>
                    <a:pt x="4537" y="3409"/>
                  </a:cubicBezTo>
                  <a:cubicBezTo>
                    <a:pt x="6251" y="3409"/>
                    <a:pt x="7752" y="3564"/>
                    <a:pt x="8716" y="3683"/>
                  </a:cubicBezTo>
                  <a:cubicBezTo>
                    <a:pt x="8728" y="3684"/>
                    <a:pt x="8740" y="3685"/>
                    <a:pt x="8752" y="3685"/>
                  </a:cubicBezTo>
                  <a:cubicBezTo>
                    <a:pt x="8832" y="3685"/>
                    <a:pt x="8902" y="3651"/>
                    <a:pt x="8954" y="3599"/>
                  </a:cubicBezTo>
                  <a:cubicBezTo>
                    <a:pt x="9026" y="3540"/>
                    <a:pt x="9061" y="3456"/>
                    <a:pt x="9061" y="3361"/>
                  </a:cubicBezTo>
                  <a:lnTo>
                    <a:pt x="9061" y="313"/>
                  </a:lnTo>
                  <a:cubicBezTo>
                    <a:pt x="9049" y="230"/>
                    <a:pt x="9002" y="135"/>
                    <a:pt x="8942" y="75"/>
                  </a:cubicBezTo>
                  <a:cubicBezTo>
                    <a:pt x="8893" y="25"/>
                    <a:pt x="8818" y="1"/>
                    <a:pt x="8747" y="1"/>
                  </a:cubicBezTo>
                  <a:cubicBezTo>
                    <a:pt x="8732" y="1"/>
                    <a:pt x="8718" y="2"/>
                    <a:pt x="8704" y="4"/>
                  </a:cubicBezTo>
                  <a:cubicBezTo>
                    <a:pt x="7740" y="123"/>
                    <a:pt x="6228" y="266"/>
                    <a:pt x="4525" y="266"/>
                  </a:cubicBezTo>
                  <a:cubicBezTo>
                    <a:pt x="2810" y="266"/>
                    <a:pt x="1310" y="123"/>
                    <a:pt x="334" y="4"/>
                  </a:cubicBezTo>
                  <a:cubicBezTo>
                    <a:pt x="320" y="2"/>
                    <a:pt x="306" y="1"/>
                    <a:pt x="2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9" name="Google Shape;8019;p81"/>
            <p:cNvSpPr/>
            <p:nvPr/>
          </p:nvSpPr>
          <p:spPr>
            <a:xfrm>
              <a:off x="5770336" y="2186073"/>
              <a:ext cx="350682" cy="113639"/>
            </a:xfrm>
            <a:custGeom>
              <a:avLst/>
              <a:gdLst/>
              <a:ahLst/>
              <a:cxnLst/>
              <a:rect l="l" t="t" r="r" b="b"/>
              <a:pathLst>
                <a:path w="11026" h="3573" extrusionOk="0">
                  <a:moveTo>
                    <a:pt x="2965" y="334"/>
                  </a:moveTo>
                  <a:cubicBezTo>
                    <a:pt x="3179" y="334"/>
                    <a:pt x="3346" y="500"/>
                    <a:pt x="3346" y="703"/>
                  </a:cubicBezTo>
                  <a:lnTo>
                    <a:pt x="3346" y="1155"/>
                  </a:lnTo>
                  <a:lnTo>
                    <a:pt x="2953" y="1155"/>
                  </a:lnTo>
                  <a:cubicBezTo>
                    <a:pt x="2786" y="1179"/>
                    <a:pt x="2631" y="1274"/>
                    <a:pt x="2524" y="1393"/>
                  </a:cubicBezTo>
                  <a:cubicBezTo>
                    <a:pt x="2393" y="1239"/>
                    <a:pt x="2191" y="1132"/>
                    <a:pt x="1989" y="1132"/>
                  </a:cubicBezTo>
                  <a:lnTo>
                    <a:pt x="1703" y="1132"/>
                  </a:lnTo>
                  <a:lnTo>
                    <a:pt x="1703" y="703"/>
                  </a:lnTo>
                  <a:lnTo>
                    <a:pt x="1715" y="703"/>
                  </a:lnTo>
                  <a:cubicBezTo>
                    <a:pt x="1715" y="500"/>
                    <a:pt x="1881" y="334"/>
                    <a:pt x="2096" y="334"/>
                  </a:cubicBezTo>
                  <a:close/>
                  <a:moveTo>
                    <a:pt x="4929" y="334"/>
                  </a:moveTo>
                  <a:cubicBezTo>
                    <a:pt x="5144" y="334"/>
                    <a:pt x="5310" y="500"/>
                    <a:pt x="5310" y="703"/>
                  </a:cubicBezTo>
                  <a:lnTo>
                    <a:pt x="5310" y="1155"/>
                  </a:lnTo>
                  <a:lnTo>
                    <a:pt x="4917" y="1155"/>
                  </a:lnTo>
                  <a:cubicBezTo>
                    <a:pt x="4751" y="1179"/>
                    <a:pt x="4596" y="1274"/>
                    <a:pt x="4489" y="1393"/>
                  </a:cubicBezTo>
                  <a:cubicBezTo>
                    <a:pt x="4358" y="1239"/>
                    <a:pt x="4155" y="1132"/>
                    <a:pt x="3953" y="1132"/>
                  </a:cubicBezTo>
                  <a:lnTo>
                    <a:pt x="3667" y="1132"/>
                  </a:lnTo>
                  <a:lnTo>
                    <a:pt x="3667" y="703"/>
                  </a:lnTo>
                  <a:lnTo>
                    <a:pt x="3679" y="703"/>
                  </a:lnTo>
                  <a:cubicBezTo>
                    <a:pt x="3679" y="500"/>
                    <a:pt x="3846" y="334"/>
                    <a:pt x="4060" y="334"/>
                  </a:cubicBezTo>
                  <a:close/>
                  <a:moveTo>
                    <a:pt x="6894" y="334"/>
                  </a:moveTo>
                  <a:cubicBezTo>
                    <a:pt x="7108" y="334"/>
                    <a:pt x="7275" y="500"/>
                    <a:pt x="7275" y="703"/>
                  </a:cubicBezTo>
                  <a:lnTo>
                    <a:pt x="7275" y="1155"/>
                  </a:lnTo>
                  <a:lnTo>
                    <a:pt x="6811" y="1155"/>
                  </a:lnTo>
                  <a:cubicBezTo>
                    <a:pt x="6799" y="1155"/>
                    <a:pt x="6775" y="1155"/>
                    <a:pt x="6775" y="1167"/>
                  </a:cubicBezTo>
                  <a:cubicBezTo>
                    <a:pt x="6644" y="1215"/>
                    <a:pt x="6525" y="1286"/>
                    <a:pt x="6441" y="1393"/>
                  </a:cubicBezTo>
                  <a:cubicBezTo>
                    <a:pt x="6346" y="1286"/>
                    <a:pt x="6227" y="1215"/>
                    <a:pt x="6096" y="1167"/>
                  </a:cubicBezTo>
                  <a:cubicBezTo>
                    <a:pt x="6084" y="1167"/>
                    <a:pt x="6084" y="1167"/>
                    <a:pt x="6060" y="1155"/>
                  </a:cubicBezTo>
                  <a:lnTo>
                    <a:pt x="5608" y="1155"/>
                  </a:lnTo>
                  <a:lnTo>
                    <a:pt x="5608" y="703"/>
                  </a:lnTo>
                  <a:cubicBezTo>
                    <a:pt x="5644" y="500"/>
                    <a:pt x="5810" y="334"/>
                    <a:pt x="6013" y="334"/>
                  </a:cubicBezTo>
                  <a:close/>
                  <a:moveTo>
                    <a:pt x="8847" y="334"/>
                  </a:moveTo>
                  <a:cubicBezTo>
                    <a:pt x="9061" y="334"/>
                    <a:pt x="9216" y="500"/>
                    <a:pt x="9216" y="703"/>
                  </a:cubicBezTo>
                  <a:lnTo>
                    <a:pt x="9216" y="1155"/>
                  </a:lnTo>
                  <a:lnTo>
                    <a:pt x="8763" y="1155"/>
                  </a:lnTo>
                  <a:cubicBezTo>
                    <a:pt x="8739" y="1155"/>
                    <a:pt x="8739" y="1155"/>
                    <a:pt x="8727" y="1167"/>
                  </a:cubicBezTo>
                  <a:cubicBezTo>
                    <a:pt x="8597" y="1215"/>
                    <a:pt x="8477" y="1286"/>
                    <a:pt x="8382" y="1393"/>
                  </a:cubicBezTo>
                  <a:cubicBezTo>
                    <a:pt x="8299" y="1286"/>
                    <a:pt x="8180" y="1215"/>
                    <a:pt x="8049" y="1167"/>
                  </a:cubicBezTo>
                  <a:cubicBezTo>
                    <a:pt x="8025" y="1167"/>
                    <a:pt x="8025" y="1167"/>
                    <a:pt x="8013" y="1155"/>
                  </a:cubicBezTo>
                  <a:lnTo>
                    <a:pt x="7549" y="1155"/>
                  </a:lnTo>
                  <a:lnTo>
                    <a:pt x="7549" y="703"/>
                  </a:lnTo>
                  <a:lnTo>
                    <a:pt x="7596" y="703"/>
                  </a:lnTo>
                  <a:cubicBezTo>
                    <a:pt x="7596" y="500"/>
                    <a:pt x="7763" y="334"/>
                    <a:pt x="7965" y="334"/>
                  </a:cubicBezTo>
                  <a:close/>
                  <a:moveTo>
                    <a:pt x="5489" y="1453"/>
                  </a:moveTo>
                  <a:lnTo>
                    <a:pt x="5489" y="1477"/>
                  </a:lnTo>
                  <a:lnTo>
                    <a:pt x="6013" y="1477"/>
                  </a:lnTo>
                  <a:cubicBezTo>
                    <a:pt x="6037" y="1477"/>
                    <a:pt x="6037" y="1477"/>
                    <a:pt x="6049" y="1489"/>
                  </a:cubicBezTo>
                  <a:lnTo>
                    <a:pt x="6060" y="1489"/>
                  </a:lnTo>
                  <a:cubicBezTo>
                    <a:pt x="6072" y="1489"/>
                    <a:pt x="6072" y="1489"/>
                    <a:pt x="6096" y="1513"/>
                  </a:cubicBezTo>
                  <a:lnTo>
                    <a:pt x="6108" y="1513"/>
                  </a:lnTo>
                  <a:cubicBezTo>
                    <a:pt x="6120" y="1513"/>
                    <a:pt x="6120" y="1524"/>
                    <a:pt x="6132" y="1524"/>
                  </a:cubicBezTo>
                  <a:cubicBezTo>
                    <a:pt x="6156" y="1524"/>
                    <a:pt x="6156" y="1536"/>
                    <a:pt x="6156" y="1536"/>
                  </a:cubicBezTo>
                  <a:lnTo>
                    <a:pt x="6168" y="1548"/>
                  </a:lnTo>
                  <a:lnTo>
                    <a:pt x="6180" y="1572"/>
                  </a:lnTo>
                  <a:lnTo>
                    <a:pt x="6180" y="1584"/>
                  </a:lnTo>
                  <a:lnTo>
                    <a:pt x="6191" y="1596"/>
                  </a:lnTo>
                  <a:lnTo>
                    <a:pt x="6191" y="1608"/>
                  </a:lnTo>
                  <a:lnTo>
                    <a:pt x="6215" y="1632"/>
                  </a:lnTo>
                  <a:lnTo>
                    <a:pt x="6215" y="1643"/>
                  </a:lnTo>
                  <a:cubicBezTo>
                    <a:pt x="6215" y="1643"/>
                    <a:pt x="6215" y="1655"/>
                    <a:pt x="6227" y="1655"/>
                  </a:cubicBezTo>
                  <a:lnTo>
                    <a:pt x="6227" y="1667"/>
                  </a:lnTo>
                  <a:cubicBezTo>
                    <a:pt x="6227" y="1667"/>
                    <a:pt x="6227" y="1691"/>
                    <a:pt x="6239" y="1691"/>
                  </a:cubicBezTo>
                  <a:lnTo>
                    <a:pt x="6239" y="1703"/>
                  </a:lnTo>
                  <a:lnTo>
                    <a:pt x="6239" y="1715"/>
                  </a:lnTo>
                  <a:lnTo>
                    <a:pt x="6239" y="1727"/>
                  </a:lnTo>
                  <a:lnTo>
                    <a:pt x="6239" y="1751"/>
                  </a:lnTo>
                  <a:lnTo>
                    <a:pt x="6239" y="1763"/>
                  </a:lnTo>
                  <a:lnTo>
                    <a:pt x="6239" y="1786"/>
                  </a:lnTo>
                  <a:lnTo>
                    <a:pt x="6239" y="1822"/>
                  </a:lnTo>
                  <a:lnTo>
                    <a:pt x="6239" y="2655"/>
                  </a:lnTo>
                  <a:lnTo>
                    <a:pt x="4608" y="2655"/>
                  </a:lnTo>
                  <a:lnTo>
                    <a:pt x="4608" y="1822"/>
                  </a:lnTo>
                  <a:lnTo>
                    <a:pt x="4608" y="1786"/>
                  </a:lnTo>
                  <a:cubicBezTo>
                    <a:pt x="4620" y="1632"/>
                    <a:pt x="4751" y="1489"/>
                    <a:pt x="4906" y="1453"/>
                  </a:cubicBezTo>
                  <a:close/>
                  <a:moveTo>
                    <a:pt x="7977" y="1477"/>
                  </a:moveTo>
                  <a:cubicBezTo>
                    <a:pt x="8001" y="1477"/>
                    <a:pt x="8001" y="1477"/>
                    <a:pt x="8013" y="1489"/>
                  </a:cubicBezTo>
                  <a:lnTo>
                    <a:pt x="8025" y="1489"/>
                  </a:lnTo>
                  <a:cubicBezTo>
                    <a:pt x="8037" y="1489"/>
                    <a:pt x="8037" y="1489"/>
                    <a:pt x="8061" y="1513"/>
                  </a:cubicBezTo>
                  <a:lnTo>
                    <a:pt x="8073" y="1513"/>
                  </a:lnTo>
                  <a:cubicBezTo>
                    <a:pt x="8085" y="1513"/>
                    <a:pt x="8085" y="1524"/>
                    <a:pt x="8096" y="1524"/>
                  </a:cubicBezTo>
                  <a:lnTo>
                    <a:pt x="8120" y="1536"/>
                  </a:lnTo>
                  <a:lnTo>
                    <a:pt x="8132" y="1548"/>
                  </a:lnTo>
                  <a:lnTo>
                    <a:pt x="8144" y="1572"/>
                  </a:lnTo>
                  <a:lnTo>
                    <a:pt x="8144" y="1584"/>
                  </a:lnTo>
                  <a:lnTo>
                    <a:pt x="8156" y="1596"/>
                  </a:lnTo>
                  <a:lnTo>
                    <a:pt x="8156" y="1608"/>
                  </a:lnTo>
                  <a:lnTo>
                    <a:pt x="8180" y="1632"/>
                  </a:lnTo>
                  <a:lnTo>
                    <a:pt x="8180" y="1643"/>
                  </a:lnTo>
                  <a:cubicBezTo>
                    <a:pt x="8180" y="1643"/>
                    <a:pt x="8180" y="1655"/>
                    <a:pt x="8192" y="1655"/>
                  </a:cubicBezTo>
                  <a:lnTo>
                    <a:pt x="8192" y="1667"/>
                  </a:lnTo>
                  <a:cubicBezTo>
                    <a:pt x="8192" y="1667"/>
                    <a:pt x="8192" y="1691"/>
                    <a:pt x="8204" y="1691"/>
                  </a:cubicBezTo>
                  <a:lnTo>
                    <a:pt x="8204" y="1703"/>
                  </a:lnTo>
                  <a:lnTo>
                    <a:pt x="8204" y="1715"/>
                  </a:lnTo>
                  <a:lnTo>
                    <a:pt x="8204" y="1727"/>
                  </a:lnTo>
                  <a:lnTo>
                    <a:pt x="8204" y="1751"/>
                  </a:lnTo>
                  <a:lnTo>
                    <a:pt x="8204" y="1763"/>
                  </a:lnTo>
                  <a:lnTo>
                    <a:pt x="8204" y="1786"/>
                  </a:lnTo>
                  <a:lnTo>
                    <a:pt x="8204" y="1822"/>
                  </a:lnTo>
                  <a:lnTo>
                    <a:pt x="8204" y="2655"/>
                  </a:lnTo>
                  <a:lnTo>
                    <a:pt x="6572" y="2655"/>
                  </a:lnTo>
                  <a:lnTo>
                    <a:pt x="6572" y="1822"/>
                  </a:lnTo>
                  <a:lnTo>
                    <a:pt x="6572" y="1786"/>
                  </a:lnTo>
                  <a:lnTo>
                    <a:pt x="6572" y="1763"/>
                  </a:lnTo>
                  <a:lnTo>
                    <a:pt x="6572" y="1751"/>
                  </a:lnTo>
                  <a:lnTo>
                    <a:pt x="6572" y="1727"/>
                  </a:lnTo>
                  <a:lnTo>
                    <a:pt x="6572" y="1715"/>
                  </a:lnTo>
                  <a:lnTo>
                    <a:pt x="6572" y="1703"/>
                  </a:lnTo>
                  <a:lnTo>
                    <a:pt x="6572" y="1691"/>
                  </a:lnTo>
                  <a:cubicBezTo>
                    <a:pt x="6572" y="1691"/>
                    <a:pt x="6572" y="1667"/>
                    <a:pt x="6584" y="1667"/>
                  </a:cubicBezTo>
                  <a:lnTo>
                    <a:pt x="6584" y="1655"/>
                  </a:lnTo>
                  <a:cubicBezTo>
                    <a:pt x="6584" y="1655"/>
                    <a:pt x="6584" y="1643"/>
                    <a:pt x="6596" y="1643"/>
                  </a:cubicBezTo>
                  <a:lnTo>
                    <a:pt x="6596" y="1632"/>
                  </a:lnTo>
                  <a:lnTo>
                    <a:pt x="6608" y="1608"/>
                  </a:lnTo>
                  <a:lnTo>
                    <a:pt x="6608" y="1596"/>
                  </a:lnTo>
                  <a:lnTo>
                    <a:pt x="6632" y="1584"/>
                  </a:lnTo>
                  <a:lnTo>
                    <a:pt x="6632" y="1572"/>
                  </a:lnTo>
                  <a:lnTo>
                    <a:pt x="6644" y="1548"/>
                  </a:lnTo>
                  <a:lnTo>
                    <a:pt x="6656" y="1536"/>
                  </a:lnTo>
                  <a:lnTo>
                    <a:pt x="6668" y="1524"/>
                  </a:lnTo>
                  <a:cubicBezTo>
                    <a:pt x="6692" y="1524"/>
                    <a:pt x="6692" y="1513"/>
                    <a:pt x="6703" y="1513"/>
                  </a:cubicBezTo>
                  <a:lnTo>
                    <a:pt x="6715" y="1513"/>
                  </a:lnTo>
                  <a:cubicBezTo>
                    <a:pt x="6727" y="1513"/>
                    <a:pt x="6727" y="1489"/>
                    <a:pt x="6751" y="1489"/>
                  </a:cubicBezTo>
                  <a:lnTo>
                    <a:pt x="6763" y="1489"/>
                  </a:lnTo>
                  <a:cubicBezTo>
                    <a:pt x="6775" y="1489"/>
                    <a:pt x="6775" y="1489"/>
                    <a:pt x="6787" y="1477"/>
                  </a:cubicBezTo>
                  <a:close/>
                  <a:moveTo>
                    <a:pt x="1989" y="1477"/>
                  </a:moveTo>
                  <a:cubicBezTo>
                    <a:pt x="2191" y="1477"/>
                    <a:pt x="2358" y="1643"/>
                    <a:pt x="2358" y="1846"/>
                  </a:cubicBezTo>
                  <a:lnTo>
                    <a:pt x="2358" y="2679"/>
                  </a:lnTo>
                  <a:lnTo>
                    <a:pt x="726" y="2679"/>
                  </a:lnTo>
                  <a:lnTo>
                    <a:pt x="726" y="1846"/>
                  </a:lnTo>
                  <a:lnTo>
                    <a:pt x="738" y="1846"/>
                  </a:lnTo>
                  <a:cubicBezTo>
                    <a:pt x="738" y="1643"/>
                    <a:pt x="893" y="1477"/>
                    <a:pt x="1107" y="1477"/>
                  </a:cubicBezTo>
                  <a:close/>
                  <a:moveTo>
                    <a:pt x="3953" y="1477"/>
                  </a:moveTo>
                  <a:cubicBezTo>
                    <a:pt x="4155" y="1477"/>
                    <a:pt x="4322" y="1643"/>
                    <a:pt x="4322" y="1846"/>
                  </a:cubicBezTo>
                  <a:lnTo>
                    <a:pt x="4322" y="2679"/>
                  </a:lnTo>
                  <a:lnTo>
                    <a:pt x="2691" y="2679"/>
                  </a:lnTo>
                  <a:lnTo>
                    <a:pt x="2691" y="1846"/>
                  </a:lnTo>
                  <a:lnTo>
                    <a:pt x="2691" y="1822"/>
                  </a:lnTo>
                  <a:cubicBezTo>
                    <a:pt x="2703" y="1655"/>
                    <a:pt x="2834" y="1524"/>
                    <a:pt x="2989" y="1477"/>
                  </a:cubicBezTo>
                  <a:close/>
                  <a:moveTo>
                    <a:pt x="9835" y="1477"/>
                  </a:moveTo>
                  <a:cubicBezTo>
                    <a:pt x="10037" y="1477"/>
                    <a:pt x="10204" y="1643"/>
                    <a:pt x="10204" y="1846"/>
                  </a:cubicBezTo>
                  <a:lnTo>
                    <a:pt x="10204" y="2679"/>
                  </a:lnTo>
                  <a:lnTo>
                    <a:pt x="8561" y="2679"/>
                  </a:lnTo>
                  <a:lnTo>
                    <a:pt x="8561" y="1846"/>
                  </a:lnTo>
                  <a:lnTo>
                    <a:pt x="8561" y="1822"/>
                  </a:lnTo>
                  <a:lnTo>
                    <a:pt x="8561" y="1786"/>
                  </a:lnTo>
                  <a:lnTo>
                    <a:pt x="8561" y="1774"/>
                  </a:lnTo>
                  <a:lnTo>
                    <a:pt x="8561" y="1763"/>
                  </a:lnTo>
                  <a:lnTo>
                    <a:pt x="8561" y="1739"/>
                  </a:lnTo>
                  <a:lnTo>
                    <a:pt x="8561" y="1727"/>
                  </a:lnTo>
                  <a:lnTo>
                    <a:pt x="8561" y="1715"/>
                  </a:lnTo>
                  <a:cubicBezTo>
                    <a:pt x="8561" y="1715"/>
                    <a:pt x="8561" y="1703"/>
                    <a:pt x="8585" y="1703"/>
                  </a:cubicBezTo>
                  <a:lnTo>
                    <a:pt x="8585" y="1679"/>
                  </a:lnTo>
                  <a:cubicBezTo>
                    <a:pt x="8585" y="1679"/>
                    <a:pt x="8585" y="1667"/>
                    <a:pt x="8597" y="1667"/>
                  </a:cubicBezTo>
                  <a:lnTo>
                    <a:pt x="8597" y="1655"/>
                  </a:lnTo>
                  <a:lnTo>
                    <a:pt x="8608" y="1643"/>
                  </a:lnTo>
                  <a:lnTo>
                    <a:pt x="8608" y="1620"/>
                  </a:lnTo>
                  <a:lnTo>
                    <a:pt x="8620" y="1608"/>
                  </a:lnTo>
                  <a:lnTo>
                    <a:pt x="8620" y="1596"/>
                  </a:lnTo>
                  <a:lnTo>
                    <a:pt x="8632" y="1584"/>
                  </a:lnTo>
                  <a:lnTo>
                    <a:pt x="8656" y="1560"/>
                  </a:lnTo>
                  <a:lnTo>
                    <a:pt x="8668" y="1548"/>
                  </a:lnTo>
                  <a:cubicBezTo>
                    <a:pt x="8680" y="1548"/>
                    <a:pt x="8680" y="1536"/>
                    <a:pt x="8692" y="1536"/>
                  </a:cubicBezTo>
                  <a:lnTo>
                    <a:pt x="8716" y="1536"/>
                  </a:lnTo>
                  <a:cubicBezTo>
                    <a:pt x="8727" y="1536"/>
                    <a:pt x="8727" y="1524"/>
                    <a:pt x="8739" y="1524"/>
                  </a:cubicBezTo>
                  <a:lnTo>
                    <a:pt x="8751" y="1524"/>
                  </a:lnTo>
                  <a:cubicBezTo>
                    <a:pt x="8775" y="1524"/>
                    <a:pt x="8775" y="1524"/>
                    <a:pt x="8787" y="1501"/>
                  </a:cubicBezTo>
                  <a:lnTo>
                    <a:pt x="9394" y="1501"/>
                  </a:lnTo>
                  <a:lnTo>
                    <a:pt x="9394" y="1477"/>
                  </a:lnTo>
                  <a:close/>
                  <a:moveTo>
                    <a:pt x="10668" y="3013"/>
                  </a:moveTo>
                  <a:lnTo>
                    <a:pt x="10668" y="3251"/>
                  </a:lnTo>
                  <a:lnTo>
                    <a:pt x="310" y="3251"/>
                  </a:lnTo>
                  <a:lnTo>
                    <a:pt x="310" y="3013"/>
                  </a:lnTo>
                  <a:close/>
                  <a:moveTo>
                    <a:pt x="2131" y="0"/>
                  </a:moveTo>
                  <a:cubicBezTo>
                    <a:pt x="1750" y="0"/>
                    <a:pt x="1441" y="322"/>
                    <a:pt x="1441" y="703"/>
                  </a:cubicBezTo>
                  <a:lnTo>
                    <a:pt x="1441" y="1155"/>
                  </a:lnTo>
                  <a:lnTo>
                    <a:pt x="1155" y="1155"/>
                  </a:lnTo>
                  <a:cubicBezTo>
                    <a:pt x="762" y="1155"/>
                    <a:pt x="453" y="1465"/>
                    <a:pt x="453" y="1846"/>
                  </a:cubicBezTo>
                  <a:lnTo>
                    <a:pt x="453" y="2679"/>
                  </a:lnTo>
                  <a:lnTo>
                    <a:pt x="215" y="2679"/>
                  </a:lnTo>
                  <a:cubicBezTo>
                    <a:pt x="107" y="2679"/>
                    <a:pt x="0" y="2775"/>
                    <a:pt x="0" y="2894"/>
                  </a:cubicBezTo>
                  <a:lnTo>
                    <a:pt x="0" y="3370"/>
                  </a:lnTo>
                  <a:cubicBezTo>
                    <a:pt x="0" y="3477"/>
                    <a:pt x="95" y="3572"/>
                    <a:pt x="215" y="3572"/>
                  </a:cubicBezTo>
                  <a:lnTo>
                    <a:pt x="10811" y="3572"/>
                  </a:lnTo>
                  <a:cubicBezTo>
                    <a:pt x="10918" y="3572"/>
                    <a:pt x="11025" y="3489"/>
                    <a:pt x="11025" y="3370"/>
                  </a:cubicBezTo>
                  <a:lnTo>
                    <a:pt x="11025" y="2894"/>
                  </a:lnTo>
                  <a:cubicBezTo>
                    <a:pt x="10978" y="2775"/>
                    <a:pt x="10883" y="2679"/>
                    <a:pt x="10775" y="2679"/>
                  </a:cubicBezTo>
                  <a:lnTo>
                    <a:pt x="10549" y="2679"/>
                  </a:lnTo>
                  <a:lnTo>
                    <a:pt x="10549" y="1846"/>
                  </a:lnTo>
                  <a:cubicBezTo>
                    <a:pt x="10549" y="1465"/>
                    <a:pt x="10228" y="1155"/>
                    <a:pt x="9847" y="1155"/>
                  </a:cubicBezTo>
                  <a:lnTo>
                    <a:pt x="9561" y="1155"/>
                  </a:lnTo>
                  <a:lnTo>
                    <a:pt x="9561" y="703"/>
                  </a:lnTo>
                  <a:cubicBezTo>
                    <a:pt x="9561" y="322"/>
                    <a:pt x="9251" y="0"/>
                    <a:pt x="8858" y="0"/>
                  </a:cubicBezTo>
                  <a:lnTo>
                    <a:pt x="7977" y="0"/>
                  </a:lnTo>
                  <a:cubicBezTo>
                    <a:pt x="7763" y="0"/>
                    <a:pt x="7561" y="108"/>
                    <a:pt x="7442" y="262"/>
                  </a:cubicBezTo>
                  <a:cubicBezTo>
                    <a:pt x="7311" y="108"/>
                    <a:pt x="7120" y="0"/>
                    <a:pt x="6906" y="0"/>
                  </a:cubicBezTo>
                  <a:lnTo>
                    <a:pt x="6037" y="0"/>
                  </a:lnTo>
                  <a:cubicBezTo>
                    <a:pt x="5810" y="0"/>
                    <a:pt x="5620" y="108"/>
                    <a:pt x="5501" y="262"/>
                  </a:cubicBezTo>
                  <a:cubicBezTo>
                    <a:pt x="5358" y="108"/>
                    <a:pt x="5168" y="0"/>
                    <a:pt x="4965" y="0"/>
                  </a:cubicBezTo>
                  <a:lnTo>
                    <a:pt x="4084" y="0"/>
                  </a:lnTo>
                  <a:cubicBezTo>
                    <a:pt x="3858" y="0"/>
                    <a:pt x="3667" y="108"/>
                    <a:pt x="3548" y="262"/>
                  </a:cubicBezTo>
                  <a:cubicBezTo>
                    <a:pt x="3417" y="108"/>
                    <a:pt x="3227" y="0"/>
                    <a:pt x="30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20" name="Google Shape;8020;p81"/>
          <p:cNvGrpSpPr/>
          <p:nvPr/>
        </p:nvGrpSpPr>
        <p:grpSpPr>
          <a:xfrm>
            <a:off x="5326878" y="1980358"/>
            <a:ext cx="350332" cy="346229"/>
            <a:chOff x="5326878" y="1980358"/>
            <a:chExt cx="350332" cy="346229"/>
          </a:xfrm>
        </p:grpSpPr>
        <p:sp>
          <p:nvSpPr>
            <p:cNvPr id="8021" name="Google Shape;8021;p81"/>
            <p:cNvSpPr/>
            <p:nvPr/>
          </p:nvSpPr>
          <p:spPr>
            <a:xfrm>
              <a:off x="5352259" y="2005834"/>
              <a:ext cx="94715" cy="94683"/>
            </a:xfrm>
            <a:custGeom>
              <a:avLst/>
              <a:gdLst/>
              <a:ahLst/>
              <a:cxnLst/>
              <a:rect l="l" t="t" r="r" b="b"/>
              <a:pathLst>
                <a:path w="2978" h="2977" extrusionOk="0">
                  <a:moveTo>
                    <a:pt x="1501" y="298"/>
                  </a:moveTo>
                  <a:cubicBezTo>
                    <a:pt x="1799" y="298"/>
                    <a:pt x="2096" y="417"/>
                    <a:pt x="2334" y="643"/>
                  </a:cubicBezTo>
                  <a:cubicBezTo>
                    <a:pt x="2763" y="1107"/>
                    <a:pt x="2763" y="1846"/>
                    <a:pt x="2322" y="2310"/>
                  </a:cubicBezTo>
                  <a:cubicBezTo>
                    <a:pt x="2090" y="2542"/>
                    <a:pt x="1787" y="2658"/>
                    <a:pt x="1486" y="2658"/>
                  </a:cubicBezTo>
                  <a:cubicBezTo>
                    <a:pt x="1185" y="2658"/>
                    <a:pt x="888" y="2542"/>
                    <a:pt x="667" y="2310"/>
                  </a:cubicBezTo>
                  <a:cubicBezTo>
                    <a:pt x="441" y="2084"/>
                    <a:pt x="322" y="1786"/>
                    <a:pt x="322" y="1476"/>
                  </a:cubicBezTo>
                  <a:cubicBezTo>
                    <a:pt x="322" y="1155"/>
                    <a:pt x="441" y="857"/>
                    <a:pt x="667" y="643"/>
                  </a:cubicBezTo>
                  <a:cubicBezTo>
                    <a:pt x="894" y="417"/>
                    <a:pt x="1203" y="298"/>
                    <a:pt x="1501" y="298"/>
                  </a:cubicBezTo>
                  <a:close/>
                  <a:moveTo>
                    <a:pt x="1489" y="0"/>
                  </a:moveTo>
                  <a:cubicBezTo>
                    <a:pt x="1084" y="0"/>
                    <a:pt x="715" y="155"/>
                    <a:pt x="429" y="429"/>
                  </a:cubicBezTo>
                  <a:cubicBezTo>
                    <a:pt x="144" y="714"/>
                    <a:pt x="1" y="1084"/>
                    <a:pt x="1" y="1488"/>
                  </a:cubicBezTo>
                  <a:cubicBezTo>
                    <a:pt x="1" y="1893"/>
                    <a:pt x="144" y="2262"/>
                    <a:pt x="429" y="2548"/>
                  </a:cubicBezTo>
                  <a:cubicBezTo>
                    <a:pt x="715" y="2834"/>
                    <a:pt x="1084" y="2977"/>
                    <a:pt x="1489" y="2977"/>
                  </a:cubicBezTo>
                  <a:cubicBezTo>
                    <a:pt x="1882" y="2977"/>
                    <a:pt x="2263" y="2834"/>
                    <a:pt x="2537" y="2548"/>
                  </a:cubicBezTo>
                  <a:cubicBezTo>
                    <a:pt x="2822" y="2262"/>
                    <a:pt x="2977" y="1893"/>
                    <a:pt x="2977" y="1488"/>
                  </a:cubicBezTo>
                  <a:cubicBezTo>
                    <a:pt x="2977" y="1084"/>
                    <a:pt x="2822" y="703"/>
                    <a:pt x="2537" y="429"/>
                  </a:cubicBezTo>
                  <a:cubicBezTo>
                    <a:pt x="2263" y="155"/>
                    <a:pt x="1882" y="0"/>
                    <a:pt x="1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2" name="Google Shape;8022;p81"/>
            <p:cNvSpPr/>
            <p:nvPr/>
          </p:nvSpPr>
          <p:spPr>
            <a:xfrm>
              <a:off x="5534024" y="2005834"/>
              <a:ext cx="94715" cy="94683"/>
            </a:xfrm>
            <a:custGeom>
              <a:avLst/>
              <a:gdLst/>
              <a:ahLst/>
              <a:cxnLst/>
              <a:rect l="l" t="t" r="r" b="b"/>
              <a:pathLst>
                <a:path w="2978" h="2977" extrusionOk="0">
                  <a:moveTo>
                    <a:pt x="1489" y="310"/>
                  </a:moveTo>
                  <a:cubicBezTo>
                    <a:pt x="1787" y="310"/>
                    <a:pt x="2084" y="429"/>
                    <a:pt x="2322" y="655"/>
                  </a:cubicBezTo>
                  <a:cubicBezTo>
                    <a:pt x="2763" y="1107"/>
                    <a:pt x="2763" y="1846"/>
                    <a:pt x="2299" y="2310"/>
                  </a:cubicBezTo>
                  <a:cubicBezTo>
                    <a:pt x="2072" y="2542"/>
                    <a:pt x="1772" y="2658"/>
                    <a:pt x="1473" y="2658"/>
                  </a:cubicBezTo>
                  <a:cubicBezTo>
                    <a:pt x="1173" y="2658"/>
                    <a:pt x="876" y="2542"/>
                    <a:pt x="656" y="2310"/>
                  </a:cubicBezTo>
                  <a:cubicBezTo>
                    <a:pt x="191" y="1846"/>
                    <a:pt x="191" y="1107"/>
                    <a:pt x="656" y="655"/>
                  </a:cubicBezTo>
                  <a:cubicBezTo>
                    <a:pt x="870" y="429"/>
                    <a:pt x="1191" y="310"/>
                    <a:pt x="1489" y="310"/>
                  </a:cubicBezTo>
                  <a:close/>
                  <a:moveTo>
                    <a:pt x="1489" y="0"/>
                  </a:moveTo>
                  <a:cubicBezTo>
                    <a:pt x="1084" y="0"/>
                    <a:pt x="715" y="155"/>
                    <a:pt x="429" y="429"/>
                  </a:cubicBezTo>
                  <a:cubicBezTo>
                    <a:pt x="144" y="714"/>
                    <a:pt x="1" y="1084"/>
                    <a:pt x="1" y="1488"/>
                  </a:cubicBezTo>
                  <a:cubicBezTo>
                    <a:pt x="1" y="1893"/>
                    <a:pt x="144" y="2262"/>
                    <a:pt x="429" y="2548"/>
                  </a:cubicBezTo>
                  <a:cubicBezTo>
                    <a:pt x="715" y="2834"/>
                    <a:pt x="1084" y="2977"/>
                    <a:pt x="1489" y="2977"/>
                  </a:cubicBezTo>
                  <a:cubicBezTo>
                    <a:pt x="1882" y="2977"/>
                    <a:pt x="2263" y="2834"/>
                    <a:pt x="2537" y="2548"/>
                  </a:cubicBezTo>
                  <a:cubicBezTo>
                    <a:pt x="2822" y="2262"/>
                    <a:pt x="2977" y="1893"/>
                    <a:pt x="2977" y="1488"/>
                  </a:cubicBezTo>
                  <a:cubicBezTo>
                    <a:pt x="2977" y="1084"/>
                    <a:pt x="2822" y="703"/>
                    <a:pt x="2537" y="429"/>
                  </a:cubicBezTo>
                  <a:cubicBezTo>
                    <a:pt x="2251" y="155"/>
                    <a:pt x="1882" y="0"/>
                    <a:pt x="1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3" name="Google Shape;8023;p81"/>
            <p:cNvSpPr/>
            <p:nvPr/>
          </p:nvSpPr>
          <p:spPr>
            <a:xfrm>
              <a:off x="5326878" y="1980358"/>
              <a:ext cx="350332" cy="144776"/>
            </a:xfrm>
            <a:custGeom>
              <a:avLst/>
              <a:gdLst/>
              <a:ahLst/>
              <a:cxnLst/>
              <a:rect l="l" t="t" r="r" b="b"/>
              <a:pathLst>
                <a:path w="11015" h="4552" extrusionOk="0">
                  <a:moveTo>
                    <a:pt x="5144" y="420"/>
                  </a:moveTo>
                  <a:cubicBezTo>
                    <a:pt x="5454" y="420"/>
                    <a:pt x="5692" y="670"/>
                    <a:pt x="5692" y="968"/>
                  </a:cubicBezTo>
                  <a:lnTo>
                    <a:pt x="5692" y="980"/>
                  </a:lnTo>
                  <a:lnTo>
                    <a:pt x="5645" y="956"/>
                  </a:lnTo>
                  <a:cubicBezTo>
                    <a:pt x="5585" y="920"/>
                    <a:pt x="5537" y="908"/>
                    <a:pt x="5478" y="896"/>
                  </a:cubicBezTo>
                  <a:lnTo>
                    <a:pt x="5466" y="896"/>
                  </a:lnTo>
                  <a:cubicBezTo>
                    <a:pt x="5364" y="864"/>
                    <a:pt x="5257" y="848"/>
                    <a:pt x="5148" y="848"/>
                  </a:cubicBezTo>
                  <a:cubicBezTo>
                    <a:pt x="4976" y="848"/>
                    <a:pt x="4800" y="888"/>
                    <a:pt x="4633" y="968"/>
                  </a:cubicBezTo>
                  <a:lnTo>
                    <a:pt x="4585" y="992"/>
                  </a:lnTo>
                  <a:lnTo>
                    <a:pt x="4585" y="980"/>
                  </a:lnTo>
                  <a:cubicBezTo>
                    <a:pt x="4585" y="670"/>
                    <a:pt x="4823" y="420"/>
                    <a:pt x="5144" y="420"/>
                  </a:cubicBezTo>
                  <a:close/>
                  <a:moveTo>
                    <a:pt x="5129" y="1184"/>
                  </a:moveTo>
                  <a:cubicBezTo>
                    <a:pt x="5263" y="1184"/>
                    <a:pt x="5391" y="1216"/>
                    <a:pt x="5514" y="1265"/>
                  </a:cubicBezTo>
                  <a:lnTo>
                    <a:pt x="5883" y="1444"/>
                  </a:lnTo>
                  <a:cubicBezTo>
                    <a:pt x="5764" y="1706"/>
                    <a:pt x="5704" y="2004"/>
                    <a:pt x="5716" y="2301"/>
                  </a:cubicBezTo>
                  <a:lnTo>
                    <a:pt x="5645" y="2277"/>
                  </a:lnTo>
                  <a:cubicBezTo>
                    <a:pt x="5484" y="2200"/>
                    <a:pt x="5308" y="2161"/>
                    <a:pt x="5134" y="2161"/>
                  </a:cubicBezTo>
                  <a:cubicBezTo>
                    <a:pt x="4960" y="2161"/>
                    <a:pt x="4787" y="2200"/>
                    <a:pt x="4633" y="2277"/>
                  </a:cubicBezTo>
                  <a:lnTo>
                    <a:pt x="4561" y="2301"/>
                  </a:lnTo>
                  <a:cubicBezTo>
                    <a:pt x="4561" y="2004"/>
                    <a:pt x="4502" y="1706"/>
                    <a:pt x="4394" y="1432"/>
                  </a:cubicBezTo>
                  <a:lnTo>
                    <a:pt x="4525" y="1373"/>
                  </a:lnTo>
                  <a:lnTo>
                    <a:pt x="4763" y="1265"/>
                  </a:lnTo>
                  <a:cubicBezTo>
                    <a:pt x="4823" y="1230"/>
                    <a:pt x="4883" y="1218"/>
                    <a:pt x="4942" y="1206"/>
                  </a:cubicBezTo>
                  <a:cubicBezTo>
                    <a:pt x="5006" y="1191"/>
                    <a:pt x="5068" y="1184"/>
                    <a:pt x="5129" y="1184"/>
                  </a:cubicBezTo>
                  <a:close/>
                  <a:moveTo>
                    <a:pt x="10348" y="1885"/>
                  </a:moveTo>
                  <a:cubicBezTo>
                    <a:pt x="10538" y="1885"/>
                    <a:pt x="10693" y="2039"/>
                    <a:pt x="10693" y="2230"/>
                  </a:cubicBezTo>
                  <a:lnTo>
                    <a:pt x="10693" y="2301"/>
                  </a:lnTo>
                  <a:cubicBezTo>
                    <a:pt x="10693" y="2504"/>
                    <a:pt x="10538" y="2647"/>
                    <a:pt x="10348" y="2647"/>
                  </a:cubicBezTo>
                  <a:lnTo>
                    <a:pt x="10240" y="2647"/>
                  </a:lnTo>
                  <a:lnTo>
                    <a:pt x="10240" y="2599"/>
                  </a:lnTo>
                  <a:lnTo>
                    <a:pt x="10240" y="2587"/>
                  </a:lnTo>
                  <a:cubicBezTo>
                    <a:pt x="10240" y="2563"/>
                    <a:pt x="10252" y="2516"/>
                    <a:pt x="10252" y="2480"/>
                  </a:cubicBezTo>
                  <a:cubicBezTo>
                    <a:pt x="10252" y="2420"/>
                    <a:pt x="10276" y="2385"/>
                    <a:pt x="10276" y="2325"/>
                  </a:cubicBezTo>
                  <a:lnTo>
                    <a:pt x="10276" y="2218"/>
                  </a:lnTo>
                  <a:cubicBezTo>
                    <a:pt x="10276" y="2158"/>
                    <a:pt x="10276" y="2111"/>
                    <a:pt x="10252" y="2051"/>
                  </a:cubicBezTo>
                  <a:cubicBezTo>
                    <a:pt x="10252" y="2027"/>
                    <a:pt x="10252" y="1980"/>
                    <a:pt x="10240" y="1944"/>
                  </a:cubicBezTo>
                  <a:lnTo>
                    <a:pt x="10240" y="1932"/>
                  </a:lnTo>
                  <a:lnTo>
                    <a:pt x="10240" y="1885"/>
                  </a:lnTo>
                  <a:close/>
                  <a:moveTo>
                    <a:pt x="2287" y="325"/>
                  </a:moveTo>
                  <a:cubicBezTo>
                    <a:pt x="2787" y="325"/>
                    <a:pt x="3275" y="515"/>
                    <a:pt x="3668" y="896"/>
                  </a:cubicBezTo>
                  <a:cubicBezTo>
                    <a:pt x="3823" y="1051"/>
                    <a:pt x="3954" y="1230"/>
                    <a:pt x="4049" y="1432"/>
                  </a:cubicBezTo>
                  <a:cubicBezTo>
                    <a:pt x="4049" y="1444"/>
                    <a:pt x="4061" y="1456"/>
                    <a:pt x="4061" y="1456"/>
                  </a:cubicBezTo>
                  <a:cubicBezTo>
                    <a:pt x="4085" y="1468"/>
                    <a:pt x="4085" y="1504"/>
                    <a:pt x="4097" y="1515"/>
                  </a:cubicBezTo>
                  <a:lnTo>
                    <a:pt x="4097" y="1527"/>
                  </a:lnTo>
                  <a:cubicBezTo>
                    <a:pt x="4109" y="1563"/>
                    <a:pt x="4109" y="1587"/>
                    <a:pt x="4121" y="1623"/>
                  </a:cubicBezTo>
                  <a:lnTo>
                    <a:pt x="4121" y="1634"/>
                  </a:lnTo>
                  <a:cubicBezTo>
                    <a:pt x="4371" y="2325"/>
                    <a:pt x="4216" y="3123"/>
                    <a:pt x="3668" y="3659"/>
                  </a:cubicBezTo>
                  <a:cubicBezTo>
                    <a:pt x="3287" y="4040"/>
                    <a:pt x="2784" y="4230"/>
                    <a:pt x="2281" y="4230"/>
                  </a:cubicBezTo>
                  <a:cubicBezTo>
                    <a:pt x="1778" y="4230"/>
                    <a:pt x="1275" y="4040"/>
                    <a:pt x="894" y="3659"/>
                  </a:cubicBezTo>
                  <a:cubicBezTo>
                    <a:pt x="525" y="3289"/>
                    <a:pt x="311" y="2801"/>
                    <a:pt x="311" y="2277"/>
                  </a:cubicBezTo>
                  <a:cubicBezTo>
                    <a:pt x="311" y="1754"/>
                    <a:pt x="525" y="1265"/>
                    <a:pt x="894" y="896"/>
                  </a:cubicBezTo>
                  <a:cubicBezTo>
                    <a:pt x="1287" y="503"/>
                    <a:pt x="1775" y="325"/>
                    <a:pt x="2287" y="325"/>
                  </a:cubicBezTo>
                  <a:close/>
                  <a:moveTo>
                    <a:pt x="7978" y="337"/>
                  </a:moveTo>
                  <a:cubicBezTo>
                    <a:pt x="8490" y="337"/>
                    <a:pt x="8978" y="527"/>
                    <a:pt x="9371" y="908"/>
                  </a:cubicBezTo>
                  <a:cubicBezTo>
                    <a:pt x="9633" y="1170"/>
                    <a:pt x="9800" y="1480"/>
                    <a:pt x="9883" y="1825"/>
                  </a:cubicBezTo>
                  <a:cubicBezTo>
                    <a:pt x="9967" y="2123"/>
                    <a:pt x="9967" y="2444"/>
                    <a:pt x="9883" y="2754"/>
                  </a:cubicBezTo>
                  <a:cubicBezTo>
                    <a:pt x="9800" y="3099"/>
                    <a:pt x="9633" y="3409"/>
                    <a:pt x="9371" y="3670"/>
                  </a:cubicBezTo>
                  <a:cubicBezTo>
                    <a:pt x="8990" y="4051"/>
                    <a:pt x="8487" y="4242"/>
                    <a:pt x="7984" y="4242"/>
                  </a:cubicBezTo>
                  <a:cubicBezTo>
                    <a:pt x="7481" y="4242"/>
                    <a:pt x="6978" y="4051"/>
                    <a:pt x="6597" y="3670"/>
                  </a:cubicBezTo>
                  <a:cubicBezTo>
                    <a:pt x="6049" y="3123"/>
                    <a:pt x="5895" y="2337"/>
                    <a:pt x="6133" y="1646"/>
                  </a:cubicBezTo>
                  <a:lnTo>
                    <a:pt x="6133" y="1634"/>
                  </a:lnTo>
                  <a:cubicBezTo>
                    <a:pt x="6157" y="1611"/>
                    <a:pt x="6157" y="1575"/>
                    <a:pt x="6168" y="1539"/>
                  </a:cubicBezTo>
                  <a:lnTo>
                    <a:pt x="6168" y="1527"/>
                  </a:lnTo>
                  <a:cubicBezTo>
                    <a:pt x="6180" y="1515"/>
                    <a:pt x="6180" y="1480"/>
                    <a:pt x="6192" y="1468"/>
                  </a:cubicBezTo>
                  <a:cubicBezTo>
                    <a:pt x="6192" y="1456"/>
                    <a:pt x="6216" y="1444"/>
                    <a:pt x="6216" y="1444"/>
                  </a:cubicBezTo>
                  <a:cubicBezTo>
                    <a:pt x="6299" y="1242"/>
                    <a:pt x="6430" y="1063"/>
                    <a:pt x="6597" y="908"/>
                  </a:cubicBezTo>
                  <a:cubicBezTo>
                    <a:pt x="6990" y="515"/>
                    <a:pt x="7478" y="337"/>
                    <a:pt x="7978" y="337"/>
                  </a:cubicBezTo>
                  <a:close/>
                  <a:moveTo>
                    <a:pt x="2287" y="0"/>
                  </a:moveTo>
                  <a:cubicBezTo>
                    <a:pt x="1701" y="0"/>
                    <a:pt x="1114" y="224"/>
                    <a:pt x="668" y="670"/>
                  </a:cubicBezTo>
                  <a:cubicBezTo>
                    <a:pt x="239" y="1099"/>
                    <a:pt x="1" y="1670"/>
                    <a:pt x="1" y="2277"/>
                  </a:cubicBezTo>
                  <a:cubicBezTo>
                    <a:pt x="1" y="2885"/>
                    <a:pt x="239" y="3456"/>
                    <a:pt x="668" y="3885"/>
                  </a:cubicBezTo>
                  <a:cubicBezTo>
                    <a:pt x="1120" y="4325"/>
                    <a:pt x="1704" y="4552"/>
                    <a:pt x="2275" y="4552"/>
                  </a:cubicBezTo>
                  <a:cubicBezTo>
                    <a:pt x="2858" y="4552"/>
                    <a:pt x="3442" y="4325"/>
                    <a:pt x="3882" y="3885"/>
                  </a:cubicBezTo>
                  <a:cubicBezTo>
                    <a:pt x="4228" y="3539"/>
                    <a:pt x="4442" y="3111"/>
                    <a:pt x="4525" y="2658"/>
                  </a:cubicBezTo>
                  <a:lnTo>
                    <a:pt x="4763" y="2563"/>
                  </a:lnTo>
                  <a:cubicBezTo>
                    <a:pt x="4883" y="2510"/>
                    <a:pt x="5011" y="2483"/>
                    <a:pt x="5139" y="2483"/>
                  </a:cubicBezTo>
                  <a:cubicBezTo>
                    <a:pt x="5267" y="2483"/>
                    <a:pt x="5395" y="2510"/>
                    <a:pt x="5514" y="2563"/>
                  </a:cubicBezTo>
                  <a:lnTo>
                    <a:pt x="5752" y="2658"/>
                  </a:lnTo>
                  <a:cubicBezTo>
                    <a:pt x="5823" y="3111"/>
                    <a:pt x="6026" y="3539"/>
                    <a:pt x="6383" y="3885"/>
                  </a:cubicBezTo>
                  <a:cubicBezTo>
                    <a:pt x="6835" y="4325"/>
                    <a:pt x="7419" y="4552"/>
                    <a:pt x="7990" y="4552"/>
                  </a:cubicBezTo>
                  <a:cubicBezTo>
                    <a:pt x="8573" y="4552"/>
                    <a:pt x="9157" y="4325"/>
                    <a:pt x="9597" y="3885"/>
                  </a:cubicBezTo>
                  <a:cubicBezTo>
                    <a:pt x="9871" y="3611"/>
                    <a:pt x="10050" y="3301"/>
                    <a:pt x="10169" y="2956"/>
                  </a:cubicBezTo>
                  <a:lnTo>
                    <a:pt x="10348" y="2956"/>
                  </a:lnTo>
                  <a:cubicBezTo>
                    <a:pt x="10717" y="2956"/>
                    <a:pt x="11014" y="2658"/>
                    <a:pt x="11014" y="2289"/>
                  </a:cubicBezTo>
                  <a:lnTo>
                    <a:pt x="11014" y="2230"/>
                  </a:lnTo>
                  <a:cubicBezTo>
                    <a:pt x="11002" y="1885"/>
                    <a:pt x="10705" y="1587"/>
                    <a:pt x="10348" y="1587"/>
                  </a:cubicBezTo>
                  <a:lnTo>
                    <a:pt x="10169" y="1587"/>
                  </a:lnTo>
                  <a:cubicBezTo>
                    <a:pt x="10062" y="1253"/>
                    <a:pt x="9871" y="932"/>
                    <a:pt x="9609" y="670"/>
                  </a:cubicBezTo>
                  <a:cubicBezTo>
                    <a:pt x="9163" y="224"/>
                    <a:pt x="8576" y="0"/>
                    <a:pt x="7990" y="0"/>
                  </a:cubicBezTo>
                  <a:cubicBezTo>
                    <a:pt x="7404" y="0"/>
                    <a:pt x="6817" y="224"/>
                    <a:pt x="6371" y="670"/>
                  </a:cubicBezTo>
                  <a:cubicBezTo>
                    <a:pt x="6228" y="813"/>
                    <a:pt x="6109" y="968"/>
                    <a:pt x="6014" y="1134"/>
                  </a:cubicBezTo>
                  <a:lnTo>
                    <a:pt x="6002" y="1111"/>
                  </a:lnTo>
                  <a:cubicBezTo>
                    <a:pt x="6014" y="1075"/>
                    <a:pt x="6014" y="1015"/>
                    <a:pt x="6014" y="968"/>
                  </a:cubicBezTo>
                  <a:cubicBezTo>
                    <a:pt x="6014" y="491"/>
                    <a:pt x="5633" y="87"/>
                    <a:pt x="5133" y="87"/>
                  </a:cubicBezTo>
                  <a:cubicBezTo>
                    <a:pt x="4644" y="87"/>
                    <a:pt x="4263" y="480"/>
                    <a:pt x="4263" y="968"/>
                  </a:cubicBezTo>
                  <a:cubicBezTo>
                    <a:pt x="4263" y="1015"/>
                    <a:pt x="4263" y="1075"/>
                    <a:pt x="4275" y="1111"/>
                  </a:cubicBezTo>
                  <a:lnTo>
                    <a:pt x="4263" y="1134"/>
                  </a:lnTo>
                  <a:cubicBezTo>
                    <a:pt x="4156" y="968"/>
                    <a:pt x="4037" y="801"/>
                    <a:pt x="3906" y="670"/>
                  </a:cubicBezTo>
                  <a:cubicBezTo>
                    <a:pt x="3460" y="224"/>
                    <a:pt x="2873" y="0"/>
                    <a:pt x="2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4" name="Google Shape;8024;p81"/>
            <p:cNvSpPr/>
            <p:nvPr/>
          </p:nvSpPr>
          <p:spPr>
            <a:xfrm>
              <a:off x="5627181" y="2089131"/>
              <a:ext cx="42460" cy="237456"/>
            </a:xfrm>
            <a:custGeom>
              <a:avLst/>
              <a:gdLst/>
              <a:ahLst/>
              <a:cxnLst/>
              <a:rect l="l" t="t" r="r" b="b"/>
              <a:pathLst>
                <a:path w="1335" h="7466" extrusionOk="0">
                  <a:moveTo>
                    <a:pt x="834" y="3799"/>
                  </a:moveTo>
                  <a:lnTo>
                    <a:pt x="1013" y="7025"/>
                  </a:lnTo>
                  <a:cubicBezTo>
                    <a:pt x="1025" y="7073"/>
                    <a:pt x="1013" y="7097"/>
                    <a:pt x="977" y="7120"/>
                  </a:cubicBezTo>
                  <a:cubicBezTo>
                    <a:pt x="953" y="7144"/>
                    <a:pt x="917" y="7156"/>
                    <a:pt x="894" y="7156"/>
                  </a:cubicBezTo>
                  <a:lnTo>
                    <a:pt x="429" y="7156"/>
                  </a:lnTo>
                  <a:cubicBezTo>
                    <a:pt x="405" y="7156"/>
                    <a:pt x="370" y="7144"/>
                    <a:pt x="346" y="7120"/>
                  </a:cubicBezTo>
                  <a:cubicBezTo>
                    <a:pt x="310" y="7085"/>
                    <a:pt x="310" y="7061"/>
                    <a:pt x="310" y="7025"/>
                  </a:cubicBezTo>
                  <a:lnTo>
                    <a:pt x="489" y="3799"/>
                  </a:lnTo>
                  <a:close/>
                  <a:moveTo>
                    <a:pt x="1001" y="0"/>
                  </a:moveTo>
                  <a:cubicBezTo>
                    <a:pt x="906" y="0"/>
                    <a:pt x="834" y="72"/>
                    <a:pt x="834" y="167"/>
                  </a:cubicBezTo>
                  <a:lnTo>
                    <a:pt x="834" y="3489"/>
                  </a:lnTo>
                  <a:lnTo>
                    <a:pt x="501" y="3489"/>
                  </a:lnTo>
                  <a:lnTo>
                    <a:pt x="501" y="881"/>
                  </a:lnTo>
                  <a:cubicBezTo>
                    <a:pt x="501" y="786"/>
                    <a:pt x="429" y="715"/>
                    <a:pt x="346" y="715"/>
                  </a:cubicBezTo>
                  <a:cubicBezTo>
                    <a:pt x="251" y="715"/>
                    <a:pt x="179" y="786"/>
                    <a:pt x="179" y="881"/>
                  </a:cubicBezTo>
                  <a:lnTo>
                    <a:pt x="179" y="3668"/>
                  </a:lnTo>
                  <a:lnTo>
                    <a:pt x="1" y="7013"/>
                  </a:lnTo>
                  <a:cubicBezTo>
                    <a:pt x="1" y="7132"/>
                    <a:pt x="48" y="7251"/>
                    <a:pt x="120" y="7335"/>
                  </a:cubicBezTo>
                  <a:cubicBezTo>
                    <a:pt x="203" y="7430"/>
                    <a:pt x="310" y="7466"/>
                    <a:pt x="429" y="7466"/>
                  </a:cubicBezTo>
                  <a:lnTo>
                    <a:pt x="894" y="7466"/>
                  </a:lnTo>
                  <a:cubicBezTo>
                    <a:pt x="1013" y="7466"/>
                    <a:pt x="1132" y="7430"/>
                    <a:pt x="1203" y="7335"/>
                  </a:cubicBezTo>
                  <a:cubicBezTo>
                    <a:pt x="1287" y="7251"/>
                    <a:pt x="1334" y="7132"/>
                    <a:pt x="1334" y="7013"/>
                  </a:cubicBezTo>
                  <a:lnTo>
                    <a:pt x="1156" y="3632"/>
                  </a:lnTo>
                  <a:lnTo>
                    <a:pt x="1156" y="167"/>
                  </a:lnTo>
                  <a:cubicBezTo>
                    <a:pt x="1156" y="72"/>
                    <a:pt x="1084" y="0"/>
                    <a:pt x="1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025" name="Google Shape;8025;p81"/>
          <p:cNvSpPr/>
          <p:nvPr/>
        </p:nvSpPr>
        <p:spPr>
          <a:xfrm>
            <a:off x="7992774" y="1977782"/>
            <a:ext cx="330645" cy="349950"/>
          </a:xfrm>
          <a:custGeom>
            <a:avLst/>
            <a:gdLst/>
            <a:ahLst/>
            <a:cxnLst/>
            <a:rect l="l" t="t" r="r" b="b"/>
            <a:pathLst>
              <a:path w="10396" h="11003" extrusionOk="0">
                <a:moveTo>
                  <a:pt x="9740" y="2406"/>
                </a:moveTo>
                <a:cubicBezTo>
                  <a:pt x="9764" y="2418"/>
                  <a:pt x="9788" y="2442"/>
                  <a:pt x="9800" y="2466"/>
                </a:cubicBezTo>
                <a:cubicBezTo>
                  <a:pt x="9919" y="2620"/>
                  <a:pt x="9883" y="2847"/>
                  <a:pt x="9728" y="2966"/>
                </a:cubicBezTo>
                <a:lnTo>
                  <a:pt x="9740" y="2406"/>
                </a:lnTo>
                <a:close/>
                <a:moveTo>
                  <a:pt x="9728" y="3656"/>
                </a:moveTo>
                <a:cubicBezTo>
                  <a:pt x="9764" y="3680"/>
                  <a:pt x="9812" y="3716"/>
                  <a:pt x="9847" y="3751"/>
                </a:cubicBezTo>
                <a:cubicBezTo>
                  <a:pt x="9967" y="3918"/>
                  <a:pt x="9931" y="4144"/>
                  <a:pt x="9764" y="4275"/>
                </a:cubicBezTo>
                <a:lnTo>
                  <a:pt x="9705" y="4323"/>
                </a:lnTo>
                <a:lnTo>
                  <a:pt x="9728" y="3656"/>
                </a:lnTo>
                <a:close/>
                <a:moveTo>
                  <a:pt x="9705" y="4883"/>
                </a:moveTo>
                <a:cubicBezTo>
                  <a:pt x="9788" y="4906"/>
                  <a:pt x="9847" y="4942"/>
                  <a:pt x="9895" y="5025"/>
                </a:cubicBezTo>
                <a:cubicBezTo>
                  <a:pt x="9967" y="5109"/>
                  <a:pt x="9990" y="5216"/>
                  <a:pt x="9978" y="5299"/>
                </a:cubicBezTo>
                <a:cubicBezTo>
                  <a:pt x="9967" y="5406"/>
                  <a:pt x="9919" y="5478"/>
                  <a:pt x="9847" y="5537"/>
                </a:cubicBezTo>
                <a:lnTo>
                  <a:pt x="9705" y="5633"/>
                </a:lnTo>
                <a:lnTo>
                  <a:pt x="9705" y="4883"/>
                </a:lnTo>
                <a:close/>
                <a:moveTo>
                  <a:pt x="8835" y="8490"/>
                </a:moveTo>
                <a:lnTo>
                  <a:pt x="8835" y="8847"/>
                </a:lnTo>
                <a:lnTo>
                  <a:pt x="5264" y="8847"/>
                </a:lnTo>
                <a:lnTo>
                  <a:pt x="5264" y="8490"/>
                </a:lnTo>
                <a:close/>
                <a:moveTo>
                  <a:pt x="2299" y="6061"/>
                </a:moveTo>
                <a:lnTo>
                  <a:pt x="2323" y="6109"/>
                </a:lnTo>
                <a:lnTo>
                  <a:pt x="3894" y="8145"/>
                </a:lnTo>
                <a:lnTo>
                  <a:pt x="4466" y="8907"/>
                </a:lnTo>
                <a:lnTo>
                  <a:pt x="4192" y="9109"/>
                </a:lnTo>
                <a:lnTo>
                  <a:pt x="2013" y="6287"/>
                </a:lnTo>
                <a:lnTo>
                  <a:pt x="2299" y="6061"/>
                </a:lnTo>
                <a:close/>
                <a:moveTo>
                  <a:pt x="1656" y="6335"/>
                </a:moveTo>
                <a:lnTo>
                  <a:pt x="4037" y="9443"/>
                </a:lnTo>
                <a:lnTo>
                  <a:pt x="2858" y="10443"/>
                </a:lnTo>
                <a:lnTo>
                  <a:pt x="382" y="7192"/>
                </a:lnTo>
                <a:lnTo>
                  <a:pt x="1656" y="6335"/>
                </a:lnTo>
                <a:close/>
                <a:moveTo>
                  <a:pt x="8978" y="9169"/>
                </a:moveTo>
                <a:lnTo>
                  <a:pt x="9085" y="10705"/>
                </a:lnTo>
                <a:lnTo>
                  <a:pt x="5002" y="10705"/>
                </a:lnTo>
                <a:lnTo>
                  <a:pt x="5097" y="9169"/>
                </a:lnTo>
                <a:close/>
                <a:moveTo>
                  <a:pt x="6895" y="1"/>
                </a:moveTo>
                <a:cubicBezTo>
                  <a:pt x="6716" y="1"/>
                  <a:pt x="6538" y="84"/>
                  <a:pt x="6407" y="215"/>
                </a:cubicBezTo>
                <a:cubicBezTo>
                  <a:pt x="6276" y="346"/>
                  <a:pt x="6192" y="513"/>
                  <a:pt x="6192" y="703"/>
                </a:cubicBezTo>
                <a:lnTo>
                  <a:pt x="6192" y="727"/>
                </a:lnTo>
                <a:cubicBezTo>
                  <a:pt x="6073" y="656"/>
                  <a:pt x="5942" y="632"/>
                  <a:pt x="5811" y="632"/>
                </a:cubicBezTo>
                <a:cubicBezTo>
                  <a:pt x="5442" y="644"/>
                  <a:pt x="5144" y="953"/>
                  <a:pt x="5144" y="1323"/>
                </a:cubicBezTo>
                <a:lnTo>
                  <a:pt x="5144" y="3751"/>
                </a:lnTo>
                <a:lnTo>
                  <a:pt x="4680" y="4109"/>
                </a:lnTo>
                <a:lnTo>
                  <a:pt x="4811" y="3192"/>
                </a:lnTo>
                <a:cubicBezTo>
                  <a:pt x="4859" y="2811"/>
                  <a:pt x="4609" y="2466"/>
                  <a:pt x="4216" y="2418"/>
                </a:cubicBezTo>
                <a:cubicBezTo>
                  <a:pt x="4174" y="2411"/>
                  <a:pt x="4135" y="2408"/>
                  <a:pt x="4097" y="2408"/>
                </a:cubicBezTo>
                <a:cubicBezTo>
                  <a:pt x="3664" y="2408"/>
                  <a:pt x="3509" y="2823"/>
                  <a:pt x="3454" y="2966"/>
                </a:cubicBezTo>
                <a:lnTo>
                  <a:pt x="3180" y="3728"/>
                </a:lnTo>
                <a:cubicBezTo>
                  <a:pt x="3144" y="3811"/>
                  <a:pt x="3192" y="3906"/>
                  <a:pt x="3263" y="3930"/>
                </a:cubicBezTo>
                <a:cubicBezTo>
                  <a:pt x="3286" y="3938"/>
                  <a:pt x="3307" y="3942"/>
                  <a:pt x="3328" y="3942"/>
                </a:cubicBezTo>
                <a:cubicBezTo>
                  <a:pt x="3395" y="3942"/>
                  <a:pt x="3450" y="3901"/>
                  <a:pt x="3478" y="3847"/>
                </a:cubicBezTo>
                <a:lnTo>
                  <a:pt x="3751" y="3085"/>
                </a:lnTo>
                <a:cubicBezTo>
                  <a:pt x="3875" y="2775"/>
                  <a:pt x="3999" y="2725"/>
                  <a:pt x="4116" y="2725"/>
                </a:cubicBezTo>
                <a:cubicBezTo>
                  <a:pt x="4133" y="2725"/>
                  <a:pt x="4151" y="2726"/>
                  <a:pt x="4168" y="2728"/>
                </a:cubicBezTo>
                <a:cubicBezTo>
                  <a:pt x="4371" y="2751"/>
                  <a:pt x="4513" y="2930"/>
                  <a:pt x="4490" y="3144"/>
                </a:cubicBezTo>
                <a:lnTo>
                  <a:pt x="4335" y="4204"/>
                </a:lnTo>
                <a:cubicBezTo>
                  <a:pt x="4323" y="4299"/>
                  <a:pt x="4371" y="4406"/>
                  <a:pt x="4466" y="4466"/>
                </a:cubicBezTo>
                <a:cubicBezTo>
                  <a:pt x="4514" y="4493"/>
                  <a:pt x="4562" y="4505"/>
                  <a:pt x="4608" y="4505"/>
                </a:cubicBezTo>
                <a:cubicBezTo>
                  <a:pt x="4665" y="4505"/>
                  <a:pt x="4718" y="4487"/>
                  <a:pt x="4763" y="4454"/>
                </a:cubicBezTo>
                <a:lnTo>
                  <a:pt x="5144" y="4168"/>
                </a:lnTo>
                <a:lnTo>
                  <a:pt x="5144" y="5383"/>
                </a:lnTo>
                <a:lnTo>
                  <a:pt x="4490" y="4704"/>
                </a:lnTo>
                <a:cubicBezTo>
                  <a:pt x="4353" y="4573"/>
                  <a:pt x="4177" y="4507"/>
                  <a:pt x="4001" y="4507"/>
                </a:cubicBezTo>
                <a:cubicBezTo>
                  <a:pt x="3826" y="4507"/>
                  <a:pt x="3650" y="4573"/>
                  <a:pt x="3513" y="4704"/>
                </a:cubicBezTo>
                <a:lnTo>
                  <a:pt x="3490" y="4740"/>
                </a:lnTo>
                <a:cubicBezTo>
                  <a:pt x="3370" y="4871"/>
                  <a:pt x="3311" y="5014"/>
                  <a:pt x="3311" y="5204"/>
                </a:cubicBezTo>
                <a:cubicBezTo>
                  <a:pt x="3311" y="5347"/>
                  <a:pt x="3359" y="5502"/>
                  <a:pt x="3454" y="5621"/>
                </a:cubicBezTo>
                <a:cubicBezTo>
                  <a:pt x="3454" y="5633"/>
                  <a:pt x="3478" y="5633"/>
                  <a:pt x="3478" y="5645"/>
                </a:cubicBezTo>
                <a:cubicBezTo>
                  <a:pt x="3478" y="5656"/>
                  <a:pt x="3490" y="5656"/>
                  <a:pt x="3501" y="5680"/>
                </a:cubicBezTo>
                <a:lnTo>
                  <a:pt x="5025" y="8073"/>
                </a:lnTo>
                <a:lnTo>
                  <a:pt x="5037" y="8085"/>
                </a:lnTo>
                <a:cubicBezTo>
                  <a:pt x="5037" y="8097"/>
                  <a:pt x="5049" y="8121"/>
                  <a:pt x="5049" y="8133"/>
                </a:cubicBezTo>
                <a:lnTo>
                  <a:pt x="5049" y="8145"/>
                </a:lnTo>
                <a:lnTo>
                  <a:pt x="5049" y="8157"/>
                </a:lnTo>
                <a:cubicBezTo>
                  <a:pt x="5025" y="8181"/>
                  <a:pt x="4990" y="8192"/>
                  <a:pt x="4966" y="8216"/>
                </a:cubicBezTo>
                <a:cubicBezTo>
                  <a:pt x="4942" y="8240"/>
                  <a:pt x="4918" y="8264"/>
                  <a:pt x="4906" y="8300"/>
                </a:cubicBezTo>
                <a:cubicBezTo>
                  <a:pt x="4799" y="8335"/>
                  <a:pt x="4692" y="8383"/>
                  <a:pt x="4621" y="8443"/>
                </a:cubicBezTo>
                <a:lnTo>
                  <a:pt x="4537" y="8502"/>
                </a:lnTo>
                <a:lnTo>
                  <a:pt x="2870" y="6311"/>
                </a:lnTo>
                <a:lnTo>
                  <a:pt x="2608" y="5978"/>
                </a:lnTo>
                <a:cubicBezTo>
                  <a:pt x="2668" y="5895"/>
                  <a:pt x="2728" y="5811"/>
                  <a:pt x="2751" y="5740"/>
                </a:cubicBezTo>
                <a:lnTo>
                  <a:pt x="3204" y="4525"/>
                </a:lnTo>
                <a:cubicBezTo>
                  <a:pt x="3239" y="4442"/>
                  <a:pt x="3192" y="4347"/>
                  <a:pt x="3120" y="4323"/>
                </a:cubicBezTo>
                <a:cubicBezTo>
                  <a:pt x="3098" y="4315"/>
                  <a:pt x="3077" y="4311"/>
                  <a:pt x="3056" y="4311"/>
                </a:cubicBezTo>
                <a:cubicBezTo>
                  <a:pt x="2989" y="4311"/>
                  <a:pt x="2933" y="4352"/>
                  <a:pt x="2906" y="4406"/>
                </a:cubicBezTo>
                <a:lnTo>
                  <a:pt x="2454" y="5621"/>
                </a:lnTo>
                <a:lnTo>
                  <a:pt x="2454" y="5633"/>
                </a:lnTo>
                <a:cubicBezTo>
                  <a:pt x="2454" y="5645"/>
                  <a:pt x="2442" y="5680"/>
                  <a:pt x="2394" y="5716"/>
                </a:cubicBezTo>
                <a:cubicBezTo>
                  <a:pt x="2357" y="5693"/>
                  <a:pt x="2313" y="5682"/>
                  <a:pt x="2267" y="5682"/>
                </a:cubicBezTo>
                <a:cubicBezTo>
                  <a:pt x="2197" y="5682"/>
                  <a:pt x="2124" y="5708"/>
                  <a:pt x="2073" y="5752"/>
                </a:cubicBezTo>
                <a:lnTo>
                  <a:pt x="1739" y="6002"/>
                </a:lnTo>
                <a:cubicBezTo>
                  <a:pt x="1698" y="5981"/>
                  <a:pt x="1653" y="5970"/>
                  <a:pt x="1607" y="5970"/>
                </a:cubicBezTo>
                <a:cubicBezTo>
                  <a:pt x="1546" y="5970"/>
                  <a:pt x="1484" y="5990"/>
                  <a:pt x="1430" y="6037"/>
                </a:cubicBezTo>
                <a:lnTo>
                  <a:pt x="156" y="6907"/>
                </a:lnTo>
                <a:cubicBezTo>
                  <a:pt x="72" y="6954"/>
                  <a:pt x="37" y="7026"/>
                  <a:pt x="13" y="7121"/>
                </a:cubicBezTo>
                <a:cubicBezTo>
                  <a:pt x="1" y="7204"/>
                  <a:pt x="37" y="7300"/>
                  <a:pt x="72" y="7359"/>
                </a:cubicBezTo>
                <a:lnTo>
                  <a:pt x="2561" y="10621"/>
                </a:lnTo>
                <a:cubicBezTo>
                  <a:pt x="2620" y="10693"/>
                  <a:pt x="2704" y="10740"/>
                  <a:pt x="2787" y="10740"/>
                </a:cubicBezTo>
                <a:lnTo>
                  <a:pt x="2823" y="10740"/>
                </a:lnTo>
                <a:cubicBezTo>
                  <a:pt x="2894" y="10740"/>
                  <a:pt x="2966" y="10705"/>
                  <a:pt x="3025" y="10657"/>
                </a:cubicBezTo>
                <a:lnTo>
                  <a:pt x="4204" y="9645"/>
                </a:lnTo>
                <a:cubicBezTo>
                  <a:pt x="4287" y="9574"/>
                  <a:pt x="4323" y="9455"/>
                  <a:pt x="4311" y="9347"/>
                </a:cubicBezTo>
                <a:lnTo>
                  <a:pt x="4633" y="9097"/>
                </a:lnTo>
                <a:cubicBezTo>
                  <a:pt x="4692" y="9050"/>
                  <a:pt x="4740" y="8978"/>
                  <a:pt x="4752" y="8895"/>
                </a:cubicBezTo>
                <a:cubicBezTo>
                  <a:pt x="4752" y="8847"/>
                  <a:pt x="4752" y="8800"/>
                  <a:pt x="4740" y="8752"/>
                </a:cubicBezTo>
                <a:lnTo>
                  <a:pt x="4823" y="8681"/>
                </a:lnTo>
                <a:cubicBezTo>
                  <a:pt x="4847" y="8669"/>
                  <a:pt x="4859" y="8657"/>
                  <a:pt x="4883" y="8657"/>
                </a:cubicBezTo>
                <a:lnTo>
                  <a:pt x="4883" y="8847"/>
                </a:lnTo>
                <a:cubicBezTo>
                  <a:pt x="4799" y="8895"/>
                  <a:pt x="4728" y="8990"/>
                  <a:pt x="4728" y="9109"/>
                </a:cubicBezTo>
                <a:lnTo>
                  <a:pt x="4633" y="10657"/>
                </a:lnTo>
                <a:cubicBezTo>
                  <a:pt x="4633" y="10752"/>
                  <a:pt x="4668" y="10836"/>
                  <a:pt x="4728" y="10895"/>
                </a:cubicBezTo>
                <a:cubicBezTo>
                  <a:pt x="4787" y="10955"/>
                  <a:pt x="4871" y="11002"/>
                  <a:pt x="4942" y="11002"/>
                </a:cubicBezTo>
                <a:lnTo>
                  <a:pt x="9038" y="11002"/>
                </a:lnTo>
                <a:cubicBezTo>
                  <a:pt x="9133" y="11002"/>
                  <a:pt x="9205" y="10979"/>
                  <a:pt x="9264" y="10895"/>
                </a:cubicBezTo>
                <a:cubicBezTo>
                  <a:pt x="9324" y="10836"/>
                  <a:pt x="9347" y="10752"/>
                  <a:pt x="9347" y="10657"/>
                </a:cubicBezTo>
                <a:lnTo>
                  <a:pt x="9264" y="9109"/>
                </a:lnTo>
                <a:cubicBezTo>
                  <a:pt x="9264" y="8990"/>
                  <a:pt x="9193" y="8907"/>
                  <a:pt x="9097" y="8847"/>
                </a:cubicBezTo>
                <a:lnTo>
                  <a:pt x="9097" y="8431"/>
                </a:lnTo>
                <a:cubicBezTo>
                  <a:pt x="9097" y="8359"/>
                  <a:pt x="9074" y="8264"/>
                  <a:pt x="9014" y="8216"/>
                </a:cubicBezTo>
                <a:cubicBezTo>
                  <a:pt x="8978" y="8192"/>
                  <a:pt x="8931" y="8157"/>
                  <a:pt x="8907" y="8145"/>
                </a:cubicBezTo>
                <a:lnTo>
                  <a:pt x="8907" y="8026"/>
                </a:lnTo>
                <a:cubicBezTo>
                  <a:pt x="8907" y="7919"/>
                  <a:pt x="8966" y="7728"/>
                  <a:pt x="9038" y="7490"/>
                </a:cubicBezTo>
                <a:cubicBezTo>
                  <a:pt x="9074" y="7407"/>
                  <a:pt x="9026" y="7311"/>
                  <a:pt x="8954" y="7288"/>
                </a:cubicBezTo>
                <a:cubicBezTo>
                  <a:pt x="8932" y="7279"/>
                  <a:pt x="8911" y="7275"/>
                  <a:pt x="8890" y="7275"/>
                </a:cubicBezTo>
                <a:cubicBezTo>
                  <a:pt x="8823" y="7275"/>
                  <a:pt x="8768" y="7316"/>
                  <a:pt x="8740" y="7371"/>
                </a:cubicBezTo>
                <a:cubicBezTo>
                  <a:pt x="8669" y="7561"/>
                  <a:pt x="8573" y="7835"/>
                  <a:pt x="8573" y="8014"/>
                </a:cubicBezTo>
                <a:lnTo>
                  <a:pt x="8573" y="8121"/>
                </a:lnTo>
                <a:lnTo>
                  <a:pt x="5406" y="8121"/>
                </a:lnTo>
                <a:cubicBezTo>
                  <a:pt x="5395" y="8014"/>
                  <a:pt x="5347" y="7919"/>
                  <a:pt x="5323" y="7859"/>
                </a:cubicBezTo>
                <a:lnTo>
                  <a:pt x="3787" y="5454"/>
                </a:lnTo>
                <a:cubicBezTo>
                  <a:pt x="3787" y="5442"/>
                  <a:pt x="3775" y="5442"/>
                  <a:pt x="3751" y="5418"/>
                </a:cubicBezTo>
                <a:cubicBezTo>
                  <a:pt x="3609" y="5275"/>
                  <a:pt x="3609" y="5049"/>
                  <a:pt x="3751" y="4906"/>
                </a:cubicBezTo>
                <a:cubicBezTo>
                  <a:pt x="3829" y="4829"/>
                  <a:pt x="3924" y="4790"/>
                  <a:pt x="4018" y="4790"/>
                </a:cubicBezTo>
                <a:cubicBezTo>
                  <a:pt x="4112" y="4790"/>
                  <a:pt x="4204" y="4829"/>
                  <a:pt x="4275" y="4906"/>
                </a:cubicBezTo>
                <a:lnTo>
                  <a:pt x="5025" y="5656"/>
                </a:lnTo>
                <a:cubicBezTo>
                  <a:pt x="5072" y="5711"/>
                  <a:pt x="5140" y="5740"/>
                  <a:pt x="5211" y="5740"/>
                </a:cubicBezTo>
                <a:cubicBezTo>
                  <a:pt x="5248" y="5740"/>
                  <a:pt x="5286" y="5732"/>
                  <a:pt x="5323" y="5716"/>
                </a:cubicBezTo>
                <a:cubicBezTo>
                  <a:pt x="5418" y="5680"/>
                  <a:pt x="5478" y="5585"/>
                  <a:pt x="5478" y="5466"/>
                </a:cubicBezTo>
                <a:lnTo>
                  <a:pt x="5478" y="3799"/>
                </a:lnTo>
                <a:lnTo>
                  <a:pt x="5478" y="1287"/>
                </a:lnTo>
                <a:cubicBezTo>
                  <a:pt x="5478" y="1073"/>
                  <a:pt x="5645" y="918"/>
                  <a:pt x="5835" y="918"/>
                </a:cubicBezTo>
                <a:cubicBezTo>
                  <a:pt x="5942" y="918"/>
                  <a:pt x="6037" y="942"/>
                  <a:pt x="6109" y="1013"/>
                </a:cubicBezTo>
                <a:cubicBezTo>
                  <a:pt x="6180" y="1096"/>
                  <a:pt x="6216" y="1180"/>
                  <a:pt x="6216" y="1287"/>
                </a:cubicBezTo>
                <a:lnTo>
                  <a:pt x="6216" y="4454"/>
                </a:lnTo>
                <a:cubicBezTo>
                  <a:pt x="6216" y="4549"/>
                  <a:pt x="6287" y="4621"/>
                  <a:pt x="6371" y="4621"/>
                </a:cubicBezTo>
                <a:cubicBezTo>
                  <a:pt x="6466" y="4621"/>
                  <a:pt x="6538" y="4549"/>
                  <a:pt x="6538" y="4454"/>
                </a:cubicBezTo>
                <a:lnTo>
                  <a:pt x="6538" y="1287"/>
                </a:lnTo>
                <a:lnTo>
                  <a:pt x="6538" y="680"/>
                </a:lnTo>
                <a:cubicBezTo>
                  <a:pt x="6538" y="572"/>
                  <a:pt x="6585" y="477"/>
                  <a:pt x="6645" y="418"/>
                </a:cubicBezTo>
                <a:cubicBezTo>
                  <a:pt x="6716" y="346"/>
                  <a:pt x="6811" y="322"/>
                  <a:pt x="6895" y="322"/>
                </a:cubicBezTo>
                <a:cubicBezTo>
                  <a:pt x="7002" y="322"/>
                  <a:pt x="7085" y="358"/>
                  <a:pt x="7145" y="418"/>
                </a:cubicBezTo>
                <a:cubicBezTo>
                  <a:pt x="7228" y="501"/>
                  <a:pt x="7252" y="584"/>
                  <a:pt x="7252" y="680"/>
                </a:cubicBezTo>
                <a:lnTo>
                  <a:pt x="7252" y="4454"/>
                </a:lnTo>
                <a:cubicBezTo>
                  <a:pt x="7252" y="4549"/>
                  <a:pt x="7323" y="4621"/>
                  <a:pt x="7419" y="4621"/>
                </a:cubicBezTo>
                <a:cubicBezTo>
                  <a:pt x="7502" y="4621"/>
                  <a:pt x="7585" y="4549"/>
                  <a:pt x="7585" y="4454"/>
                </a:cubicBezTo>
                <a:lnTo>
                  <a:pt x="7585" y="1430"/>
                </a:lnTo>
                <a:cubicBezTo>
                  <a:pt x="7585" y="1334"/>
                  <a:pt x="7621" y="1239"/>
                  <a:pt x="7681" y="1180"/>
                </a:cubicBezTo>
                <a:cubicBezTo>
                  <a:pt x="7740" y="1120"/>
                  <a:pt x="7847" y="1073"/>
                  <a:pt x="7942" y="1073"/>
                </a:cubicBezTo>
                <a:cubicBezTo>
                  <a:pt x="8038" y="1073"/>
                  <a:pt x="8133" y="1120"/>
                  <a:pt x="8192" y="1180"/>
                </a:cubicBezTo>
                <a:cubicBezTo>
                  <a:pt x="8264" y="1251"/>
                  <a:pt x="8300" y="1346"/>
                  <a:pt x="8300" y="1430"/>
                </a:cubicBezTo>
                <a:lnTo>
                  <a:pt x="8300" y="4454"/>
                </a:lnTo>
                <a:cubicBezTo>
                  <a:pt x="8300" y="4549"/>
                  <a:pt x="8371" y="4621"/>
                  <a:pt x="8454" y="4621"/>
                </a:cubicBezTo>
                <a:cubicBezTo>
                  <a:pt x="8550" y="4621"/>
                  <a:pt x="8621" y="4549"/>
                  <a:pt x="8621" y="4454"/>
                </a:cubicBezTo>
                <a:lnTo>
                  <a:pt x="8621" y="2168"/>
                </a:lnTo>
                <a:cubicBezTo>
                  <a:pt x="8621" y="1954"/>
                  <a:pt x="8788" y="1787"/>
                  <a:pt x="8990" y="1787"/>
                </a:cubicBezTo>
                <a:cubicBezTo>
                  <a:pt x="9097" y="1787"/>
                  <a:pt x="9193" y="1835"/>
                  <a:pt x="9252" y="1894"/>
                </a:cubicBezTo>
                <a:cubicBezTo>
                  <a:pt x="9324" y="1966"/>
                  <a:pt x="9347" y="2061"/>
                  <a:pt x="9347" y="2144"/>
                </a:cubicBezTo>
                <a:lnTo>
                  <a:pt x="9324" y="5883"/>
                </a:lnTo>
                <a:lnTo>
                  <a:pt x="9324" y="5918"/>
                </a:lnTo>
                <a:cubicBezTo>
                  <a:pt x="9312" y="6180"/>
                  <a:pt x="9228" y="6430"/>
                  <a:pt x="9085" y="6657"/>
                </a:cubicBezTo>
                <a:cubicBezTo>
                  <a:pt x="9038" y="6728"/>
                  <a:pt x="9050" y="6835"/>
                  <a:pt x="9133" y="6883"/>
                </a:cubicBezTo>
                <a:cubicBezTo>
                  <a:pt x="9158" y="6900"/>
                  <a:pt x="9188" y="6908"/>
                  <a:pt x="9218" y="6908"/>
                </a:cubicBezTo>
                <a:cubicBezTo>
                  <a:pt x="9271" y="6908"/>
                  <a:pt x="9324" y="6881"/>
                  <a:pt x="9347" y="6835"/>
                </a:cubicBezTo>
                <a:cubicBezTo>
                  <a:pt x="9526" y="6585"/>
                  <a:pt x="9621" y="6299"/>
                  <a:pt x="9645" y="6002"/>
                </a:cubicBezTo>
                <a:lnTo>
                  <a:pt x="9978" y="5752"/>
                </a:lnTo>
                <a:cubicBezTo>
                  <a:pt x="10336" y="5573"/>
                  <a:pt x="10395" y="5144"/>
                  <a:pt x="10157" y="4847"/>
                </a:cubicBezTo>
                <a:cubicBezTo>
                  <a:pt x="10086" y="4740"/>
                  <a:pt x="9967" y="4668"/>
                  <a:pt x="9847" y="4621"/>
                </a:cubicBezTo>
                <a:lnTo>
                  <a:pt x="9967" y="4525"/>
                </a:lnTo>
                <a:cubicBezTo>
                  <a:pt x="10109" y="4406"/>
                  <a:pt x="10205" y="4263"/>
                  <a:pt x="10228" y="4073"/>
                </a:cubicBezTo>
                <a:cubicBezTo>
                  <a:pt x="10264" y="3894"/>
                  <a:pt x="10205" y="3716"/>
                  <a:pt x="10097" y="3561"/>
                </a:cubicBezTo>
                <a:cubicBezTo>
                  <a:pt x="10026" y="3454"/>
                  <a:pt x="9907" y="3382"/>
                  <a:pt x="9788" y="3335"/>
                </a:cubicBezTo>
                <a:lnTo>
                  <a:pt x="9919" y="3239"/>
                </a:lnTo>
                <a:cubicBezTo>
                  <a:pt x="10062" y="3120"/>
                  <a:pt x="10157" y="2966"/>
                  <a:pt x="10181" y="2775"/>
                </a:cubicBezTo>
                <a:cubicBezTo>
                  <a:pt x="10217" y="2597"/>
                  <a:pt x="10157" y="2418"/>
                  <a:pt x="10050" y="2263"/>
                </a:cubicBezTo>
                <a:cubicBezTo>
                  <a:pt x="9967" y="2144"/>
                  <a:pt x="9847" y="2073"/>
                  <a:pt x="9705" y="2025"/>
                </a:cubicBezTo>
                <a:cubicBezTo>
                  <a:pt x="9681" y="1906"/>
                  <a:pt x="9621" y="1811"/>
                  <a:pt x="9526" y="1715"/>
                </a:cubicBezTo>
                <a:cubicBezTo>
                  <a:pt x="9395" y="1585"/>
                  <a:pt x="9228" y="1513"/>
                  <a:pt x="9038" y="1513"/>
                </a:cubicBezTo>
                <a:cubicBezTo>
                  <a:pt x="8907" y="1513"/>
                  <a:pt x="8788" y="1549"/>
                  <a:pt x="8669" y="1608"/>
                </a:cubicBezTo>
                <a:lnTo>
                  <a:pt x="8669" y="1465"/>
                </a:lnTo>
                <a:cubicBezTo>
                  <a:pt x="8669" y="1287"/>
                  <a:pt x="8597" y="1108"/>
                  <a:pt x="8454" y="977"/>
                </a:cubicBezTo>
                <a:cubicBezTo>
                  <a:pt x="8323" y="834"/>
                  <a:pt x="8157" y="763"/>
                  <a:pt x="7966" y="763"/>
                </a:cubicBezTo>
                <a:cubicBezTo>
                  <a:pt x="7835" y="763"/>
                  <a:pt x="7716" y="799"/>
                  <a:pt x="7597" y="870"/>
                </a:cubicBezTo>
                <a:lnTo>
                  <a:pt x="7597" y="703"/>
                </a:lnTo>
                <a:cubicBezTo>
                  <a:pt x="7597" y="525"/>
                  <a:pt x="7526" y="346"/>
                  <a:pt x="7383" y="215"/>
                </a:cubicBezTo>
                <a:cubicBezTo>
                  <a:pt x="7252" y="84"/>
                  <a:pt x="7085" y="1"/>
                  <a:pt x="6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026" name="Google Shape;8026;p81"/>
          <p:cNvGrpSpPr/>
          <p:nvPr/>
        </p:nvGrpSpPr>
        <p:grpSpPr>
          <a:xfrm>
            <a:off x="4883835" y="1992571"/>
            <a:ext cx="350300" cy="323043"/>
            <a:chOff x="4883835" y="1992571"/>
            <a:chExt cx="350300" cy="323043"/>
          </a:xfrm>
        </p:grpSpPr>
        <p:sp>
          <p:nvSpPr>
            <p:cNvPr id="8027" name="Google Shape;8027;p81"/>
            <p:cNvSpPr/>
            <p:nvPr/>
          </p:nvSpPr>
          <p:spPr>
            <a:xfrm>
              <a:off x="4883835" y="1992571"/>
              <a:ext cx="350300" cy="123085"/>
            </a:xfrm>
            <a:custGeom>
              <a:avLst/>
              <a:gdLst/>
              <a:ahLst/>
              <a:cxnLst/>
              <a:rect l="l" t="t" r="r" b="b"/>
              <a:pathLst>
                <a:path w="11014" h="3870" extrusionOk="0">
                  <a:moveTo>
                    <a:pt x="8323" y="298"/>
                  </a:moveTo>
                  <a:cubicBezTo>
                    <a:pt x="9430" y="298"/>
                    <a:pt x="10335" y="393"/>
                    <a:pt x="10704" y="429"/>
                  </a:cubicBezTo>
                  <a:lnTo>
                    <a:pt x="10704" y="762"/>
                  </a:lnTo>
                  <a:cubicBezTo>
                    <a:pt x="10645" y="846"/>
                    <a:pt x="10562" y="1060"/>
                    <a:pt x="10562" y="1417"/>
                  </a:cubicBezTo>
                  <a:cubicBezTo>
                    <a:pt x="10562" y="2179"/>
                    <a:pt x="10419" y="2691"/>
                    <a:pt x="10145" y="3025"/>
                  </a:cubicBezTo>
                  <a:cubicBezTo>
                    <a:pt x="9930" y="3263"/>
                    <a:pt x="9621" y="3382"/>
                    <a:pt x="9395" y="3441"/>
                  </a:cubicBezTo>
                  <a:cubicBezTo>
                    <a:pt x="9097" y="3513"/>
                    <a:pt x="8787" y="3513"/>
                    <a:pt x="8490" y="3525"/>
                  </a:cubicBezTo>
                  <a:cubicBezTo>
                    <a:pt x="8097" y="3525"/>
                    <a:pt x="7728" y="3525"/>
                    <a:pt x="7406" y="3370"/>
                  </a:cubicBezTo>
                  <a:cubicBezTo>
                    <a:pt x="6990" y="3155"/>
                    <a:pt x="6728" y="2739"/>
                    <a:pt x="6537" y="2393"/>
                  </a:cubicBezTo>
                  <a:cubicBezTo>
                    <a:pt x="6430" y="2191"/>
                    <a:pt x="6347" y="1965"/>
                    <a:pt x="6275" y="1739"/>
                  </a:cubicBezTo>
                  <a:cubicBezTo>
                    <a:pt x="6180" y="1429"/>
                    <a:pt x="5894" y="1203"/>
                    <a:pt x="5573" y="1203"/>
                  </a:cubicBezTo>
                  <a:lnTo>
                    <a:pt x="5454" y="1203"/>
                  </a:lnTo>
                  <a:cubicBezTo>
                    <a:pt x="5120" y="1203"/>
                    <a:pt x="4847" y="1429"/>
                    <a:pt x="4751" y="1739"/>
                  </a:cubicBezTo>
                  <a:cubicBezTo>
                    <a:pt x="4692" y="1965"/>
                    <a:pt x="4608" y="2191"/>
                    <a:pt x="4489" y="2393"/>
                  </a:cubicBezTo>
                  <a:cubicBezTo>
                    <a:pt x="4311" y="2739"/>
                    <a:pt x="4037" y="3155"/>
                    <a:pt x="3620" y="3370"/>
                  </a:cubicBezTo>
                  <a:cubicBezTo>
                    <a:pt x="3311" y="3513"/>
                    <a:pt x="2918" y="3525"/>
                    <a:pt x="2537" y="3525"/>
                  </a:cubicBezTo>
                  <a:cubicBezTo>
                    <a:pt x="2239" y="3525"/>
                    <a:pt x="1906" y="3513"/>
                    <a:pt x="1632" y="3441"/>
                  </a:cubicBezTo>
                  <a:cubicBezTo>
                    <a:pt x="1406" y="3382"/>
                    <a:pt x="1108" y="3275"/>
                    <a:pt x="882" y="3025"/>
                  </a:cubicBezTo>
                  <a:cubicBezTo>
                    <a:pt x="596" y="2715"/>
                    <a:pt x="465" y="2179"/>
                    <a:pt x="465" y="1417"/>
                  </a:cubicBezTo>
                  <a:cubicBezTo>
                    <a:pt x="465" y="1048"/>
                    <a:pt x="382" y="846"/>
                    <a:pt x="322" y="762"/>
                  </a:cubicBezTo>
                  <a:lnTo>
                    <a:pt x="322" y="429"/>
                  </a:lnTo>
                  <a:cubicBezTo>
                    <a:pt x="691" y="393"/>
                    <a:pt x="1584" y="298"/>
                    <a:pt x="2703" y="298"/>
                  </a:cubicBezTo>
                  <a:cubicBezTo>
                    <a:pt x="3656" y="298"/>
                    <a:pt x="4323" y="572"/>
                    <a:pt x="4632" y="727"/>
                  </a:cubicBezTo>
                  <a:cubicBezTo>
                    <a:pt x="4787" y="810"/>
                    <a:pt x="4942" y="869"/>
                    <a:pt x="5108" y="893"/>
                  </a:cubicBezTo>
                  <a:cubicBezTo>
                    <a:pt x="5245" y="923"/>
                    <a:pt x="5379" y="938"/>
                    <a:pt x="5513" y="938"/>
                  </a:cubicBezTo>
                  <a:cubicBezTo>
                    <a:pt x="5647" y="938"/>
                    <a:pt x="5781" y="923"/>
                    <a:pt x="5918" y="893"/>
                  </a:cubicBezTo>
                  <a:cubicBezTo>
                    <a:pt x="6073" y="869"/>
                    <a:pt x="6240" y="810"/>
                    <a:pt x="6394" y="727"/>
                  </a:cubicBezTo>
                  <a:cubicBezTo>
                    <a:pt x="6704" y="572"/>
                    <a:pt x="7371" y="298"/>
                    <a:pt x="8323" y="298"/>
                  </a:cubicBezTo>
                  <a:close/>
                  <a:moveTo>
                    <a:pt x="2715" y="0"/>
                  </a:moveTo>
                  <a:cubicBezTo>
                    <a:pt x="1548" y="0"/>
                    <a:pt x="620" y="96"/>
                    <a:pt x="263" y="131"/>
                  </a:cubicBezTo>
                  <a:cubicBezTo>
                    <a:pt x="108" y="155"/>
                    <a:pt x="1" y="274"/>
                    <a:pt x="1" y="417"/>
                  </a:cubicBezTo>
                  <a:lnTo>
                    <a:pt x="1" y="786"/>
                  </a:lnTo>
                  <a:cubicBezTo>
                    <a:pt x="1" y="846"/>
                    <a:pt x="24" y="893"/>
                    <a:pt x="48" y="953"/>
                  </a:cubicBezTo>
                  <a:cubicBezTo>
                    <a:pt x="84" y="989"/>
                    <a:pt x="155" y="1131"/>
                    <a:pt x="155" y="1441"/>
                  </a:cubicBezTo>
                  <a:cubicBezTo>
                    <a:pt x="155" y="2298"/>
                    <a:pt x="322" y="2870"/>
                    <a:pt x="644" y="3263"/>
                  </a:cubicBezTo>
                  <a:cubicBezTo>
                    <a:pt x="858" y="3501"/>
                    <a:pt x="1167" y="3679"/>
                    <a:pt x="1548" y="3787"/>
                  </a:cubicBezTo>
                  <a:cubicBezTo>
                    <a:pt x="1882" y="3858"/>
                    <a:pt x="2227" y="3870"/>
                    <a:pt x="2537" y="3870"/>
                  </a:cubicBezTo>
                  <a:cubicBezTo>
                    <a:pt x="2953" y="3870"/>
                    <a:pt x="3382" y="3858"/>
                    <a:pt x="3763" y="3679"/>
                  </a:cubicBezTo>
                  <a:cubicBezTo>
                    <a:pt x="4263" y="3441"/>
                    <a:pt x="4573" y="2965"/>
                    <a:pt x="4763" y="2572"/>
                  </a:cubicBezTo>
                  <a:cubicBezTo>
                    <a:pt x="4882" y="2358"/>
                    <a:pt x="4989" y="2120"/>
                    <a:pt x="5049" y="1858"/>
                  </a:cubicBezTo>
                  <a:cubicBezTo>
                    <a:pt x="5097" y="1679"/>
                    <a:pt x="5263" y="1560"/>
                    <a:pt x="5430" y="1560"/>
                  </a:cubicBezTo>
                  <a:lnTo>
                    <a:pt x="5549" y="1560"/>
                  </a:lnTo>
                  <a:cubicBezTo>
                    <a:pt x="5728" y="1560"/>
                    <a:pt x="5894" y="1679"/>
                    <a:pt x="5942" y="1858"/>
                  </a:cubicBezTo>
                  <a:cubicBezTo>
                    <a:pt x="6013" y="2096"/>
                    <a:pt x="6109" y="2334"/>
                    <a:pt x="6228" y="2572"/>
                  </a:cubicBezTo>
                  <a:cubicBezTo>
                    <a:pt x="6430" y="2965"/>
                    <a:pt x="6728" y="3441"/>
                    <a:pt x="7216" y="3679"/>
                  </a:cubicBezTo>
                  <a:cubicBezTo>
                    <a:pt x="7585" y="3858"/>
                    <a:pt x="7966" y="3870"/>
                    <a:pt x="8347" y="3870"/>
                  </a:cubicBezTo>
                  <a:lnTo>
                    <a:pt x="8454" y="3870"/>
                  </a:lnTo>
                  <a:cubicBezTo>
                    <a:pt x="8764" y="3870"/>
                    <a:pt x="9109" y="3858"/>
                    <a:pt x="9442" y="3787"/>
                  </a:cubicBezTo>
                  <a:cubicBezTo>
                    <a:pt x="9811" y="3691"/>
                    <a:pt x="10121" y="3513"/>
                    <a:pt x="10347" y="3263"/>
                  </a:cubicBezTo>
                  <a:cubicBezTo>
                    <a:pt x="10669" y="2870"/>
                    <a:pt x="10835" y="2298"/>
                    <a:pt x="10835" y="1441"/>
                  </a:cubicBezTo>
                  <a:cubicBezTo>
                    <a:pt x="10835" y="1131"/>
                    <a:pt x="10907" y="1000"/>
                    <a:pt x="10943" y="953"/>
                  </a:cubicBezTo>
                  <a:cubicBezTo>
                    <a:pt x="10966" y="905"/>
                    <a:pt x="10990" y="846"/>
                    <a:pt x="10990" y="786"/>
                  </a:cubicBezTo>
                  <a:lnTo>
                    <a:pt x="10990" y="417"/>
                  </a:lnTo>
                  <a:cubicBezTo>
                    <a:pt x="11014" y="274"/>
                    <a:pt x="10919" y="155"/>
                    <a:pt x="10776" y="131"/>
                  </a:cubicBezTo>
                  <a:cubicBezTo>
                    <a:pt x="10442" y="96"/>
                    <a:pt x="9502" y="0"/>
                    <a:pt x="8323" y="0"/>
                  </a:cubicBezTo>
                  <a:cubicBezTo>
                    <a:pt x="7299" y="0"/>
                    <a:pt x="6585" y="298"/>
                    <a:pt x="6240" y="477"/>
                  </a:cubicBezTo>
                  <a:cubicBezTo>
                    <a:pt x="6120" y="536"/>
                    <a:pt x="5990" y="596"/>
                    <a:pt x="5859" y="608"/>
                  </a:cubicBezTo>
                  <a:cubicBezTo>
                    <a:pt x="5745" y="631"/>
                    <a:pt x="5632" y="643"/>
                    <a:pt x="5519" y="643"/>
                  </a:cubicBezTo>
                  <a:cubicBezTo>
                    <a:pt x="5406" y="643"/>
                    <a:pt x="5293" y="631"/>
                    <a:pt x="5180" y="608"/>
                  </a:cubicBezTo>
                  <a:cubicBezTo>
                    <a:pt x="5049" y="584"/>
                    <a:pt x="4918" y="536"/>
                    <a:pt x="4799" y="477"/>
                  </a:cubicBezTo>
                  <a:cubicBezTo>
                    <a:pt x="4454" y="298"/>
                    <a:pt x="3739" y="0"/>
                    <a:pt x="2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8" name="Google Shape;8028;p81"/>
            <p:cNvSpPr/>
            <p:nvPr/>
          </p:nvSpPr>
          <p:spPr>
            <a:xfrm>
              <a:off x="5084174" y="2009237"/>
              <a:ext cx="130655" cy="88641"/>
            </a:xfrm>
            <a:custGeom>
              <a:avLst/>
              <a:gdLst/>
              <a:ahLst/>
              <a:cxnLst/>
              <a:rect l="l" t="t" r="r" b="b"/>
              <a:pathLst>
                <a:path w="4108" h="2787" extrusionOk="0">
                  <a:moveTo>
                    <a:pt x="2036" y="345"/>
                  </a:moveTo>
                  <a:cubicBezTo>
                    <a:pt x="2750" y="345"/>
                    <a:pt x="3381" y="381"/>
                    <a:pt x="3786" y="417"/>
                  </a:cubicBezTo>
                  <a:cubicBezTo>
                    <a:pt x="3739" y="548"/>
                    <a:pt x="3727" y="715"/>
                    <a:pt x="3727" y="905"/>
                  </a:cubicBezTo>
                  <a:cubicBezTo>
                    <a:pt x="3727" y="1679"/>
                    <a:pt x="3572" y="2012"/>
                    <a:pt x="3441" y="2155"/>
                  </a:cubicBezTo>
                  <a:cubicBezTo>
                    <a:pt x="3322" y="2286"/>
                    <a:pt x="3131" y="2370"/>
                    <a:pt x="2977" y="2393"/>
                  </a:cubicBezTo>
                  <a:cubicBezTo>
                    <a:pt x="2739" y="2453"/>
                    <a:pt x="2477" y="2453"/>
                    <a:pt x="2191" y="2465"/>
                  </a:cubicBezTo>
                  <a:lnTo>
                    <a:pt x="2096" y="2465"/>
                  </a:lnTo>
                  <a:cubicBezTo>
                    <a:pt x="1786" y="2465"/>
                    <a:pt x="1536" y="2453"/>
                    <a:pt x="1357" y="2370"/>
                  </a:cubicBezTo>
                  <a:cubicBezTo>
                    <a:pt x="1143" y="2262"/>
                    <a:pt x="953" y="2036"/>
                    <a:pt x="750" y="1631"/>
                  </a:cubicBezTo>
                  <a:cubicBezTo>
                    <a:pt x="655" y="1453"/>
                    <a:pt x="583" y="1274"/>
                    <a:pt x="524" y="1084"/>
                  </a:cubicBezTo>
                  <a:cubicBezTo>
                    <a:pt x="488" y="953"/>
                    <a:pt x="429" y="834"/>
                    <a:pt x="357" y="715"/>
                  </a:cubicBezTo>
                  <a:cubicBezTo>
                    <a:pt x="631" y="584"/>
                    <a:pt x="1203" y="345"/>
                    <a:pt x="2036" y="345"/>
                  </a:cubicBezTo>
                  <a:close/>
                  <a:moveTo>
                    <a:pt x="2024" y="0"/>
                  </a:moveTo>
                  <a:cubicBezTo>
                    <a:pt x="1119" y="0"/>
                    <a:pt x="476" y="250"/>
                    <a:pt x="191" y="417"/>
                  </a:cubicBezTo>
                  <a:cubicBezTo>
                    <a:pt x="107" y="465"/>
                    <a:pt x="48" y="536"/>
                    <a:pt x="36" y="619"/>
                  </a:cubicBezTo>
                  <a:cubicBezTo>
                    <a:pt x="0" y="715"/>
                    <a:pt x="36" y="798"/>
                    <a:pt x="72" y="893"/>
                  </a:cubicBezTo>
                  <a:cubicBezTo>
                    <a:pt x="131" y="977"/>
                    <a:pt x="179" y="1072"/>
                    <a:pt x="214" y="1155"/>
                  </a:cubicBezTo>
                  <a:cubicBezTo>
                    <a:pt x="274" y="1369"/>
                    <a:pt x="357" y="1572"/>
                    <a:pt x="453" y="1774"/>
                  </a:cubicBezTo>
                  <a:cubicBezTo>
                    <a:pt x="703" y="2250"/>
                    <a:pt x="929" y="2512"/>
                    <a:pt x="1203" y="2643"/>
                  </a:cubicBezTo>
                  <a:cubicBezTo>
                    <a:pt x="1441" y="2762"/>
                    <a:pt x="1738" y="2786"/>
                    <a:pt x="2096" y="2786"/>
                  </a:cubicBezTo>
                  <a:lnTo>
                    <a:pt x="2203" y="2786"/>
                  </a:lnTo>
                  <a:cubicBezTo>
                    <a:pt x="2500" y="2786"/>
                    <a:pt x="2798" y="2762"/>
                    <a:pt x="3072" y="2703"/>
                  </a:cubicBezTo>
                  <a:cubicBezTo>
                    <a:pt x="3262" y="2667"/>
                    <a:pt x="3512" y="2560"/>
                    <a:pt x="3691" y="2370"/>
                  </a:cubicBezTo>
                  <a:cubicBezTo>
                    <a:pt x="3929" y="2084"/>
                    <a:pt x="4048" y="1608"/>
                    <a:pt x="4048" y="905"/>
                  </a:cubicBezTo>
                  <a:cubicBezTo>
                    <a:pt x="4048" y="762"/>
                    <a:pt x="4060" y="607"/>
                    <a:pt x="4096" y="476"/>
                  </a:cubicBezTo>
                  <a:cubicBezTo>
                    <a:pt x="4108" y="381"/>
                    <a:pt x="4096" y="286"/>
                    <a:pt x="4036" y="203"/>
                  </a:cubicBezTo>
                  <a:cubicBezTo>
                    <a:pt x="3977" y="131"/>
                    <a:pt x="3893" y="84"/>
                    <a:pt x="3798" y="72"/>
                  </a:cubicBezTo>
                  <a:cubicBezTo>
                    <a:pt x="3393" y="48"/>
                    <a:pt x="2750" y="0"/>
                    <a:pt x="2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9" name="Google Shape;8029;p81"/>
            <p:cNvSpPr/>
            <p:nvPr/>
          </p:nvSpPr>
          <p:spPr>
            <a:xfrm>
              <a:off x="4904285" y="2009237"/>
              <a:ext cx="130687" cy="88641"/>
            </a:xfrm>
            <a:custGeom>
              <a:avLst/>
              <a:gdLst/>
              <a:ahLst/>
              <a:cxnLst/>
              <a:rect l="l" t="t" r="r" b="b"/>
              <a:pathLst>
                <a:path w="4109" h="2787" extrusionOk="0">
                  <a:moveTo>
                    <a:pt x="2084" y="310"/>
                  </a:moveTo>
                  <a:cubicBezTo>
                    <a:pt x="2918" y="322"/>
                    <a:pt x="3501" y="560"/>
                    <a:pt x="3763" y="715"/>
                  </a:cubicBezTo>
                  <a:cubicBezTo>
                    <a:pt x="3692" y="834"/>
                    <a:pt x="3632" y="953"/>
                    <a:pt x="3608" y="1072"/>
                  </a:cubicBezTo>
                  <a:cubicBezTo>
                    <a:pt x="3549" y="1262"/>
                    <a:pt x="3465" y="1441"/>
                    <a:pt x="3382" y="1619"/>
                  </a:cubicBezTo>
                  <a:cubicBezTo>
                    <a:pt x="3168" y="2024"/>
                    <a:pt x="2977" y="2239"/>
                    <a:pt x="2775" y="2346"/>
                  </a:cubicBezTo>
                  <a:cubicBezTo>
                    <a:pt x="2596" y="2441"/>
                    <a:pt x="2334" y="2453"/>
                    <a:pt x="2025" y="2453"/>
                  </a:cubicBezTo>
                  <a:lnTo>
                    <a:pt x="1941" y="2453"/>
                  </a:lnTo>
                  <a:cubicBezTo>
                    <a:pt x="1656" y="2453"/>
                    <a:pt x="1382" y="2441"/>
                    <a:pt x="1144" y="2381"/>
                  </a:cubicBezTo>
                  <a:cubicBezTo>
                    <a:pt x="1001" y="2346"/>
                    <a:pt x="810" y="2274"/>
                    <a:pt x="691" y="2143"/>
                  </a:cubicBezTo>
                  <a:cubicBezTo>
                    <a:pt x="548" y="1989"/>
                    <a:pt x="405" y="1667"/>
                    <a:pt x="405" y="893"/>
                  </a:cubicBezTo>
                  <a:cubicBezTo>
                    <a:pt x="405" y="715"/>
                    <a:pt x="394" y="548"/>
                    <a:pt x="346" y="381"/>
                  </a:cubicBezTo>
                  <a:cubicBezTo>
                    <a:pt x="751" y="357"/>
                    <a:pt x="1370" y="310"/>
                    <a:pt x="2084" y="310"/>
                  </a:cubicBezTo>
                  <a:close/>
                  <a:moveTo>
                    <a:pt x="2084" y="0"/>
                  </a:moveTo>
                  <a:cubicBezTo>
                    <a:pt x="1358" y="0"/>
                    <a:pt x="727" y="48"/>
                    <a:pt x="310" y="72"/>
                  </a:cubicBezTo>
                  <a:cubicBezTo>
                    <a:pt x="227" y="84"/>
                    <a:pt x="132" y="131"/>
                    <a:pt x="72" y="203"/>
                  </a:cubicBezTo>
                  <a:cubicBezTo>
                    <a:pt x="13" y="286"/>
                    <a:pt x="1" y="369"/>
                    <a:pt x="13" y="476"/>
                  </a:cubicBezTo>
                  <a:cubicBezTo>
                    <a:pt x="48" y="607"/>
                    <a:pt x="60" y="738"/>
                    <a:pt x="60" y="905"/>
                  </a:cubicBezTo>
                  <a:cubicBezTo>
                    <a:pt x="60" y="1608"/>
                    <a:pt x="179" y="2096"/>
                    <a:pt x="417" y="2370"/>
                  </a:cubicBezTo>
                  <a:cubicBezTo>
                    <a:pt x="596" y="2572"/>
                    <a:pt x="846" y="2667"/>
                    <a:pt x="1048" y="2703"/>
                  </a:cubicBezTo>
                  <a:cubicBezTo>
                    <a:pt x="1310" y="2762"/>
                    <a:pt x="1608" y="2786"/>
                    <a:pt x="1906" y="2786"/>
                  </a:cubicBezTo>
                  <a:lnTo>
                    <a:pt x="2013" y="2786"/>
                  </a:lnTo>
                  <a:cubicBezTo>
                    <a:pt x="2370" y="2786"/>
                    <a:pt x="2668" y="2751"/>
                    <a:pt x="2906" y="2643"/>
                  </a:cubicBezTo>
                  <a:cubicBezTo>
                    <a:pt x="3191" y="2512"/>
                    <a:pt x="3430" y="2250"/>
                    <a:pt x="3668" y="1774"/>
                  </a:cubicBezTo>
                  <a:cubicBezTo>
                    <a:pt x="3763" y="1572"/>
                    <a:pt x="3846" y="1369"/>
                    <a:pt x="3894" y="1155"/>
                  </a:cubicBezTo>
                  <a:cubicBezTo>
                    <a:pt x="3930" y="1072"/>
                    <a:pt x="3977" y="965"/>
                    <a:pt x="4013" y="893"/>
                  </a:cubicBezTo>
                  <a:cubicBezTo>
                    <a:pt x="4096" y="822"/>
                    <a:pt x="4108" y="715"/>
                    <a:pt x="4073" y="619"/>
                  </a:cubicBezTo>
                  <a:cubicBezTo>
                    <a:pt x="4049" y="536"/>
                    <a:pt x="4001" y="453"/>
                    <a:pt x="3918" y="417"/>
                  </a:cubicBezTo>
                  <a:cubicBezTo>
                    <a:pt x="3620" y="262"/>
                    <a:pt x="2989"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0" name="Google Shape;8030;p81"/>
            <p:cNvSpPr/>
            <p:nvPr/>
          </p:nvSpPr>
          <p:spPr>
            <a:xfrm>
              <a:off x="4943660" y="2123576"/>
              <a:ext cx="231413" cy="66631"/>
            </a:xfrm>
            <a:custGeom>
              <a:avLst/>
              <a:gdLst/>
              <a:ahLst/>
              <a:cxnLst/>
              <a:rect l="l" t="t" r="r" b="b"/>
              <a:pathLst>
                <a:path w="7276" h="2095" extrusionOk="0">
                  <a:moveTo>
                    <a:pt x="4549" y="346"/>
                  </a:moveTo>
                  <a:cubicBezTo>
                    <a:pt x="4942" y="346"/>
                    <a:pt x="5263" y="632"/>
                    <a:pt x="5561" y="894"/>
                  </a:cubicBezTo>
                  <a:cubicBezTo>
                    <a:pt x="5859" y="1168"/>
                    <a:pt x="6144" y="1406"/>
                    <a:pt x="6502" y="1406"/>
                  </a:cubicBezTo>
                  <a:cubicBezTo>
                    <a:pt x="6609" y="1406"/>
                    <a:pt x="6692" y="1394"/>
                    <a:pt x="6764" y="1358"/>
                  </a:cubicBezTo>
                  <a:lnTo>
                    <a:pt x="6764" y="1358"/>
                  </a:lnTo>
                  <a:cubicBezTo>
                    <a:pt x="6692" y="1489"/>
                    <a:pt x="6537" y="1596"/>
                    <a:pt x="6335" y="1668"/>
                  </a:cubicBezTo>
                  <a:cubicBezTo>
                    <a:pt x="6227" y="1713"/>
                    <a:pt x="6071" y="1756"/>
                    <a:pt x="5873" y="1756"/>
                  </a:cubicBezTo>
                  <a:cubicBezTo>
                    <a:pt x="5656" y="1756"/>
                    <a:pt x="5390" y="1704"/>
                    <a:pt x="5085" y="1549"/>
                  </a:cubicBezTo>
                  <a:cubicBezTo>
                    <a:pt x="4833" y="1423"/>
                    <a:pt x="4182" y="1131"/>
                    <a:pt x="3720" y="1131"/>
                  </a:cubicBezTo>
                  <a:cubicBezTo>
                    <a:pt x="3702" y="1131"/>
                    <a:pt x="3685" y="1131"/>
                    <a:pt x="3668" y="1132"/>
                  </a:cubicBezTo>
                  <a:lnTo>
                    <a:pt x="3597" y="1132"/>
                  </a:lnTo>
                  <a:cubicBezTo>
                    <a:pt x="3572" y="1130"/>
                    <a:pt x="3548" y="1129"/>
                    <a:pt x="3522" y="1129"/>
                  </a:cubicBezTo>
                  <a:cubicBezTo>
                    <a:pt x="3063" y="1129"/>
                    <a:pt x="2439" y="1425"/>
                    <a:pt x="2180" y="1549"/>
                  </a:cubicBezTo>
                  <a:cubicBezTo>
                    <a:pt x="1885" y="1702"/>
                    <a:pt x="1622" y="1751"/>
                    <a:pt x="1405" y="1751"/>
                  </a:cubicBezTo>
                  <a:cubicBezTo>
                    <a:pt x="1202" y="1751"/>
                    <a:pt x="1039" y="1708"/>
                    <a:pt x="930" y="1668"/>
                  </a:cubicBezTo>
                  <a:cubicBezTo>
                    <a:pt x="739" y="1596"/>
                    <a:pt x="572" y="1489"/>
                    <a:pt x="489" y="1358"/>
                  </a:cubicBezTo>
                  <a:lnTo>
                    <a:pt x="489" y="1358"/>
                  </a:lnTo>
                  <a:cubicBezTo>
                    <a:pt x="560" y="1394"/>
                    <a:pt x="656" y="1406"/>
                    <a:pt x="751" y="1406"/>
                  </a:cubicBezTo>
                  <a:cubicBezTo>
                    <a:pt x="1108" y="1406"/>
                    <a:pt x="1394" y="1156"/>
                    <a:pt x="1692" y="894"/>
                  </a:cubicBezTo>
                  <a:cubicBezTo>
                    <a:pt x="2001" y="632"/>
                    <a:pt x="2323" y="346"/>
                    <a:pt x="2704" y="346"/>
                  </a:cubicBezTo>
                  <a:cubicBezTo>
                    <a:pt x="2894" y="346"/>
                    <a:pt x="3347" y="394"/>
                    <a:pt x="3466" y="799"/>
                  </a:cubicBezTo>
                  <a:cubicBezTo>
                    <a:pt x="3477" y="870"/>
                    <a:pt x="3549" y="930"/>
                    <a:pt x="3632" y="930"/>
                  </a:cubicBezTo>
                  <a:cubicBezTo>
                    <a:pt x="3704" y="930"/>
                    <a:pt x="3775" y="882"/>
                    <a:pt x="3787" y="799"/>
                  </a:cubicBezTo>
                  <a:cubicBezTo>
                    <a:pt x="3906" y="394"/>
                    <a:pt x="4359" y="346"/>
                    <a:pt x="4549" y="346"/>
                  </a:cubicBezTo>
                  <a:close/>
                  <a:moveTo>
                    <a:pt x="4561" y="1"/>
                  </a:moveTo>
                  <a:cubicBezTo>
                    <a:pt x="4061" y="1"/>
                    <a:pt x="3787" y="215"/>
                    <a:pt x="3644" y="406"/>
                  </a:cubicBezTo>
                  <a:cubicBezTo>
                    <a:pt x="3608" y="358"/>
                    <a:pt x="3573" y="310"/>
                    <a:pt x="3513" y="275"/>
                  </a:cubicBezTo>
                  <a:cubicBezTo>
                    <a:pt x="3311" y="96"/>
                    <a:pt x="3049" y="25"/>
                    <a:pt x="2704" y="25"/>
                  </a:cubicBezTo>
                  <a:cubicBezTo>
                    <a:pt x="2180" y="25"/>
                    <a:pt x="1811" y="346"/>
                    <a:pt x="1465" y="644"/>
                  </a:cubicBezTo>
                  <a:cubicBezTo>
                    <a:pt x="1215" y="870"/>
                    <a:pt x="977" y="1072"/>
                    <a:pt x="739" y="1072"/>
                  </a:cubicBezTo>
                  <a:cubicBezTo>
                    <a:pt x="620" y="1072"/>
                    <a:pt x="549" y="1049"/>
                    <a:pt x="513" y="1013"/>
                  </a:cubicBezTo>
                  <a:cubicBezTo>
                    <a:pt x="489" y="977"/>
                    <a:pt x="489" y="882"/>
                    <a:pt x="537" y="775"/>
                  </a:cubicBezTo>
                  <a:cubicBezTo>
                    <a:pt x="560" y="703"/>
                    <a:pt x="537" y="608"/>
                    <a:pt x="453" y="572"/>
                  </a:cubicBezTo>
                  <a:cubicBezTo>
                    <a:pt x="426" y="554"/>
                    <a:pt x="396" y="545"/>
                    <a:pt x="367" y="545"/>
                  </a:cubicBezTo>
                  <a:cubicBezTo>
                    <a:pt x="321" y="545"/>
                    <a:pt x="276" y="569"/>
                    <a:pt x="239" y="620"/>
                  </a:cubicBezTo>
                  <a:cubicBezTo>
                    <a:pt x="60" y="834"/>
                    <a:pt x="1" y="1120"/>
                    <a:pt x="96" y="1358"/>
                  </a:cubicBezTo>
                  <a:cubicBezTo>
                    <a:pt x="203" y="1632"/>
                    <a:pt x="477" y="1870"/>
                    <a:pt x="810" y="1989"/>
                  </a:cubicBezTo>
                  <a:cubicBezTo>
                    <a:pt x="994" y="2060"/>
                    <a:pt x="1188" y="2095"/>
                    <a:pt x="1388" y="2095"/>
                  </a:cubicBezTo>
                  <a:cubicBezTo>
                    <a:pt x="1694" y="2095"/>
                    <a:pt x="2013" y="2012"/>
                    <a:pt x="2323" y="1846"/>
                  </a:cubicBezTo>
                  <a:cubicBezTo>
                    <a:pt x="3073" y="1465"/>
                    <a:pt x="3466" y="1465"/>
                    <a:pt x="3573" y="1465"/>
                  </a:cubicBezTo>
                  <a:lnTo>
                    <a:pt x="3692" y="1465"/>
                  </a:lnTo>
                  <a:cubicBezTo>
                    <a:pt x="3704" y="1464"/>
                    <a:pt x="3721" y="1463"/>
                    <a:pt x="3744" y="1463"/>
                  </a:cubicBezTo>
                  <a:cubicBezTo>
                    <a:pt x="3895" y="1463"/>
                    <a:pt x="4278" y="1515"/>
                    <a:pt x="4942" y="1846"/>
                  </a:cubicBezTo>
                  <a:cubicBezTo>
                    <a:pt x="5240" y="2001"/>
                    <a:pt x="5561" y="2084"/>
                    <a:pt x="5859" y="2084"/>
                  </a:cubicBezTo>
                  <a:cubicBezTo>
                    <a:pt x="6073" y="2084"/>
                    <a:pt x="6264" y="2061"/>
                    <a:pt x="6442" y="1989"/>
                  </a:cubicBezTo>
                  <a:cubicBezTo>
                    <a:pt x="6787" y="1846"/>
                    <a:pt x="7049" y="1632"/>
                    <a:pt x="7157" y="1358"/>
                  </a:cubicBezTo>
                  <a:cubicBezTo>
                    <a:pt x="7276" y="1108"/>
                    <a:pt x="7216" y="834"/>
                    <a:pt x="7037" y="596"/>
                  </a:cubicBezTo>
                  <a:cubicBezTo>
                    <a:pt x="7002" y="553"/>
                    <a:pt x="6957" y="532"/>
                    <a:pt x="6910" y="532"/>
                  </a:cubicBezTo>
                  <a:cubicBezTo>
                    <a:pt x="6878" y="532"/>
                    <a:pt x="6845" y="541"/>
                    <a:pt x="6811" y="560"/>
                  </a:cubicBezTo>
                  <a:cubicBezTo>
                    <a:pt x="6740" y="596"/>
                    <a:pt x="6704" y="691"/>
                    <a:pt x="6740" y="763"/>
                  </a:cubicBezTo>
                  <a:cubicBezTo>
                    <a:pt x="6776" y="870"/>
                    <a:pt x="6787" y="953"/>
                    <a:pt x="6752" y="1001"/>
                  </a:cubicBezTo>
                  <a:cubicBezTo>
                    <a:pt x="6728" y="1049"/>
                    <a:pt x="6645" y="1061"/>
                    <a:pt x="6525" y="1061"/>
                  </a:cubicBezTo>
                  <a:cubicBezTo>
                    <a:pt x="6299" y="1061"/>
                    <a:pt x="6049" y="858"/>
                    <a:pt x="5799" y="632"/>
                  </a:cubicBezTo>
                  <a:cubicBezTo>
                    <a:pt x="5454" y="334"/>
                    <a:pt x="5085" y="1"/>
                    <a:pt x="4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1" name="Google Shape;8031;p81"/>
            <p:cNvSpPr/>
            <p:nvPr/>
          </p:nvSpPr>
          <p:spPr>
            <a:xfrm>
              <a:off x="5142473" y="2191384"/>
              <a:ext cx="26907" cy="123467"/>
            </a:xfrm>
            <a:custGeom>
              <a:avLst/>
              <a:gdLst/>
              <a:ahLst/>
              <a:cxnLst/>
              <a:rect l="l" t="t" r="r" b="b"/>
              <a:pathLst>
                <a:path w="846" h="3882" extrusionOk="0">
                  <a:moveTo>
                    <a:pt x="501" y="2215"/>
                  </a:moveTo>
                  <a:lnTo>
                    <a:pt x="501" y="3465"/>
                  </a:lnTo>
                  <a:lnTo>
                    <a:pt x="525" y="3465"/>
                  </a:lnTo>
                  <a:cubicBezTo>
                    <a:pt x="525" y="3524"/>
                    <a:pt x="477" y="3572"/>
                    <a:pt x="417" y="3572"/>
                  </a:cubicBezTo>
                  <a:cubicBezTo>
                    <a:pt x="358" y="3572"/>
                    <a:pt x="310" y="3524"/>
                    <a:pt x="310" y="3465"/>
                  </a:cubicBezTo>
                  <a:lnTo>
                    <a:pt x="310" y="2215"/>
                  </a:lnTo>
                  <a:close/>
                  <a:moveTo>
                    <a:pt x="679" y="0"/>
                  </a:moveTo>
                  <a:cubicBezTo>
                    <a:pt x="596" y="0"/>
                    <a:pt x="525" y="72"/>
                    <a:pt x="525" y="167"/>
                  </a:cubicBezTo>
                  <a:lnTo>
                    <a:pt x="525" y="1905"/>
                  </a:lnTo>
                  <a:lnTo>
                    <a:pt x="322" y="1905"/>
                  </a:lnTo>
                  <a:lnTo>
                    <a:pt x="322" y="429"/>
                  </a:lnTo>
                  <a:cubicBezTo>
                    <a:pt x="322" y="345"/>
                    <a:pt x="251" y="274"/>
                    <a:pt x="167" y="274"/>
                  </a:cubicBezTo>
                  <a:cubicBezTo>
                    <a:pt x="72" y="274"/>
                    <a:pt x="1" y="345"/>
                    <a:pt x="1" y="429"/>
                  </a:cubicBezTo>
                  <a:lnTo>
                    <a:pt x="1" y="3465"/>
                  </a:lnTo>
                  <a:cubicBezTo>
                    <a:pt x="1" y="3703"/>
                    <a:pt x="191" y="3882"/>
                    <a:pt x="417" y="3882"/>
                  </a:cubicBezTo>
                  <a:cubicBezTo>
                    <a:pt x="655" y="3882"/>
                    <a:pt x="834" y="3691"/>
                    <a:pt x="834" y="3465"/>
                  </a:cubicBezTo>
                  <a:lnTo>
                    <a:pt x="834" y="167"/>
                  </a:lnTo>
                  <a:cubicBezTo>
                    <a:pt x="846" y="72"/>
                    <a:pt x="775"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2" name="Google Shape;8032;p81"/>
            <p:cNvSpPr/>
            <p:nvPr/>
          </p:nvSpPr>
          <p:spPr>
            <a:xfrm>
              <a:off x="5203825" y="2089513"/>
              <a:ext cx="27289" cy="226102"/>
            </a:xfrm>
            <a:custGeom>
              <a:avLst/>
              <a:gdLst/>
              <a:ahLst/>
              <a:cxnLst/>
              <a:rect l="l" t="t" r="r" b="b"/>
              <a:pathLst>
                <a:path w="858" h="7109" extrusionOk="0">
                  <a:moveTo>
                    <a:pt x="512" y="5418"/>
                  </a:moveTo>
                  <a:lnTo>
                    <a:pt x="512" y="6668"/>
                  </a:lnTo>
                  <a:lnTo>
                    <a:pt x="524" y="6668"/>
                  </a:lnTo>
                  <a:cubicBezTo>
                    <a:pt x="524" y="6727"/>
                    <a:pt x="477" y="6775"/>
                    <a:pt x="417" y="6775"/>
                  </a:cubicBezTo>
                  <a:cubicBezTo>
                    <a:pt x="358" y="6775"/>
                    <a:pt x="310" y="6727"/>
                    <a:pt x="310" y="6668"/>
                  </a:cubicBezTo>
                  <a:lnTo>
                    <a:pt x="310" y="5418"/>
                  </a:lnTo>
                  <a:close/>
                  <a:moveTo>
                    <a:pt x="691" y="0"/>
                  </a:moveTo>
                  <a:cubicBezTo>
                    <a:pt x="596" y="0"/>
                    <a:pt x="524" y="84"/>
                    <a:pt x="524" y="167"/>
                  </a:cubicBezTo>
                  <a:lnTo>
                    <a:pt x="524" y="5108"/>
                  </a:lnTo>
                  <a:lnTo>
                    <a:pt x="334" y="5108"/>
                  </a:lnTo>
                  <a:lnTo>
                    <a:pt x="334" y="703"/>
                  </a:lnTo>
                  <a:cubicBezTo>
                    <a:pt x="334" y="608"/>
                    <a:pt x="262" y="536"/>
                    <a:pt x="167" y="536"/>
                  </a:cubicBezTo>
                  <a:cubicBezTo>
                    <a:pt x="84" y="536"/>
                    <a:pt x="0" y="608"/>
                    <a:pt x="0" y="703"/>
                  </a:cubicBezTo>
                  <a:lnTo>
                    <a:pt x="0" y="6692"/>
                  </a:lnTo>
                  <a:cubicBezTo>
                    <a:pt x="0" y="6930"/>
                    <a:pt x="203" y="7108"/>
                    <a:pt x="417" y="7108"/>
                  </a:cubicBezTo>
                  <a:cubicBezTo>
                    <a:pt x="655" y="7108"/>
                    <a:pt x="834" y="6906"/>
                    <a:pt x="834" y="6692"/>
                  </a:cubicBezTo>
                  <a:lnTo>
                    <a:pt x="834" y="179"/>
                  </a:lnTo>
                  <a:cubicBezTo>
                    <a:pt x="858" y="84"/>
                    <a:pt x="774"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33" name="Google Shape;8033;p81"/>
          <p:cNvGrpSpPr/>
          <p:nvPr/>
        </p:nvGrpSpPr>
        <p:grpSpPr>
          <a:xfrm>
            <a:off x="7548967" y="1978927"/>
            <a:ext cx="333285" cy="349950"/>
            <a:chOff x="7548967" y="1978927"/>
            <a:chExt cx="333285" cy="349950"/>
          </a:xfrm>
        </p:grpSpPr>
        <p:sp>
          <p:nvSpPr>
            <p:cNvPr id="8034" name="Google Shape;8034;p81"/>
            <p:cNvSpPr/>
            <p:nvPr/>
          </p:nvSpPr>
          <p:spPr>
            <a:xfrm>
              <a:off x="7548967" y="1978927"/>
              <a:ext cx="333285" cy="234816"/>
            </a:xfrm>
            <a:custGeom>
              <a:avLst/>
              <a:gdLst/>
              <a:ahLst/>
              <a:cxnLst/>
              <a:rect l="l" t="t" r="r" b="b"/>
              <a:pathLst>
                <a:path w="10479" h="7383" extrusionOk="0">
                  <a:moveTo>
                    <a:pt x="8978" y="286"/>
                  </a:moveTo>
                  <a:cubicBezTo>
                    <a:pt x="9633" y="298"/>
                    <a:pt x="10145" y="834"/>
                    <a:pt x="10145" y="1489"/>
                  </a:cubicBezTo>
                  <a:cubicBezTo>
                    <a:pt x="10121" y="2168"/>
                    <a:pt x="9585" y="2727"/>
                    <a:pt x="8931" y="2727"/>
                  </a:cubicBezTo>
                  <a:cubicBezTo>
                    <a:pt x="8300" y="2727"/>
                    <a:pt x="7799" y="2251"/>
                    <a:pt x="7740" y="1656"/>
                  </a:cubicBezTo>
                  <a:lnTo>
                    <a:pt x="7740" y="1596"/>
                  </a:lnTo>
                  <a:lnTo>
                    <a:pt x="7740" y="1572"/>
                  </a:lnTo>
                  <a:lnTo>
                    <a:pt x="7740" y="1513"/>
                  </a:lnTo>
                  <a:cubicBezTo>
                    <a:pt x="7740" y="1429"/>
                    <a:pt x="7668" y="1358"/>
                    <a:pt x="7573" y="1358"/>
                  </a:cubicBezTo>
                  <a:lnTo>
                    <a:pt x="2882" y="1358"/>
                  </a:lnTo>
                  <a:cubicBezTo>
                    <a:pt x="2799" y="1358"/>
                    <a:pt x="2727" y="1429"/>
                    <a:pt x="2727" y="1513"/>
                  </a:cubicBezTo>
                  <a:lnTo>
                    <a:pt x="2727" y="1596"/>
                  </a:lnTo>
                  <a:lnTo>
                    <a:pt x="2727" y="1608"/>
                  </a:lnTo>
                  <a:lnTo>
                    <a:pt x="2727" y="1656"/>
                  </a:lnTo>
                  <a:lnTo>
                    <a:pt x="2727" y="1679"/>
                  </a:lnTo>
                  <a:lnTo>
                    <a:pt x="2727" y="1727"/>
                  </a:lnTo>
                  <a:lnTo>
                    <a:pt x="2727" y="1739"/>
                  </a:lnTo>
                  <a:cubicBezTo>
                    <a:pt x="2727" y="1751"/>
                    <a:pt x="2727" y="1775"/>
                    <a:pt x="2704" y="1799"/>
                  </a:cubicBezTo>
                  <a:lnTo>
                    <a:pt x="2704" y="1810"/>
                  </a:lnTo>
                  <a:cubicBezTo>
                    <a:pt x="2704" y="1834"/>
                    <a:pt x="2692" y="1858"/>
                    <a:pt x="2692" y="1870"/>
                  </a:cubicBezTo>
                  <a:cubicBezTo>
                    <a:pt x="2692" y="1894"/>
                    <a:pt x="2692" y="1894"/>
                    <a:pt x="2680" y="1906"/>
                  </a:cubicBezTo>
                  <a:cubicBezTo>
                    <a:pt x="2680" y="1918"/>
                    <a:pt x="2668" y="1930"/>
                    <a:pt x="2668" y="1930"/>
                  </a:cubicBezTo>
                  <a:cubicBezTo>
                    <a:pt x="2668" y="1953"/>
                    <a:pt x="2644" y="1953"/>
                    <a:pt x="2644" y="1965"/>
                  </a:cubicBezTo>
                  <a:cubicBezTo>
                    <a:pt x="2644" y="1977"/>
                    <a:pt x="2632" y="1977"/>
                    <a:pt x="2632" y="1989"/>
                  </a:cubicBezTo>
                  <a:cubicBezTo>
                    <a:pt x="2632" y="2013"/>
                    <a:pt x="2620" y="2025"/>
                    <a:pt x="2620" y="2025"/>
                  </a:cubicBezTo>
                  <a:cubicBezTo>
                    <a:pt x="2620" y="2025"/>
                    <a:pt x="2620" y="2037"/>
                    <a:pt x="2608" y="2037"/>
                  </a:cubicBezTo>
                  <a:cubicBezTo>
                    <a:pt x="2573" y="2084"/>
                    <a:pt x="2561" y="2132"/>
                    <a:pt x="2525" y="2168"/>
                  </a:cubicBezTo>
                  <a:cubicBezTo>
                    <a:pt x="2513" y="2191"/>
                    <a:pt x="2513" y="2203"/>
                    <a:pt x="2501" y="2215"/>
                  </a:cubicBezTo>
                  <a:cubicBezTo>
                    <a:pt x="2454" y="2275"/>
                    <a:pt x="2406" y="2334"/>
                    <a:pt x="2346" y="2382"/>
                  </a:cubicBezTo>
                  <a:cubicBezTo>
                    <a:pt x="2334" y="2394"/>
                    <a:pt x="2323" y="2394"/>
                    <a:pt x="2311" y="2406"/>
                  </a:cubicBezTo>
                  <a:lnTo>
                    <a:pt x="2287" y="2430"/>
                  </a:lnTo>
                  <a:cubicBezTo>
                    <a:pt x="2084" y="2584"/>
                    <a:pt x="1811" y="2692"/>
                    <a:pt x="1537" y="2692"/>
                  </a:cubicBezTo>
                  <a:cubicBezTo>
                    <a:pt x="882" y="2692"/>
                    <a:pt x="322" y="2156"/>
                    <a:pt x="322" y="1489"/>
                  </a:cubicBezTo>
                  <a:cubicBezTo>
                    <a:pt x="322" y="822"/>
                    <a:pt x="858" y="286"/>
                    <a:pt x="1537" y="286"/>
                  </a:cubicBezTo>
                  <a:close/>
                  <a:moveTo>
                    <a:pt x="7395" y="1668"/>
                  </a:moveTo>
                  <a:cubicBezTo>
                    <a:pt x="7442" y="2049"/>
                    <a:pt x="7633" y="2406"/>
                    <a:pt x="7930" y="2668"/>
                  </a:cubicBezTo>
                  <a:cubicBezTo>
                    <a:pt x="7823" y="2763"/>
                    <a:pt x="7692" y="2799"/>
                    <a:pt x="7549" y="2799"/>
                  </a:cubicBezTo>
                  <a:lnTo>
                    <a:pt x="2858" y="2799"/>
                  </a:lnTo>
                  <a:cubicBezTo>
                    <a:pt x="2727" y="2787"/>
                    <a:pt x="2608" y="2739"/>
                    <a:pt x="2501" y="2668"/>
                  </a:cubicBezTo>
                  <a:cubicBezTo>
                    <a:pt x="2739" y="2453"/>
                    <a:pt x="2906" y="2191"/>
                    <a:pt x="2977" y="1894"/>
                  </a:cubicBezTo>
                  <a:lnTo>
                    <a:pt x="2977" y="1870"/>
                  </a:lnTo>
                  <a:cubicBezTo>
                    <a:pt x="2977" y="1858"/>
                    <a:pt x="2989" y="1846"/>
                    <a:pt x="2989" y="1810"/>
                  </a:cubicBezTo>
                  <a:cubicBezTo>
                    <a:pt x="3001" y="1775"/>
                    <a:pt x="3001" y="1727"/>
                    <a:pt x="3001" y="1668"/>
                  </a:cubicBezTo>
                  <a:close/>
                  <a:moveTo>
                    <a:pt x="1513" y="1"/>
                  </a:moveTo>
                  <a:cubicBezTo>
                    <a:pt x="680" y="1"/>
                    <a:pt x="1" y="679"/>
                    <a:pt x="1" y="1513"/>
                  </a:cubicBezTo>
                  <a:cubicBezTo>
                    <a:pt x="1" y="2346"/>
                    <a:pt x="680" y="3037"/>
                    <a:pt x="1513" y="3037"/>
                  </a:cubicBezTo>
                  <a:cubicBezTo>
                    <a:pt x="1787" y="3037"/>
                    <a:pt x="2025" y="2977"/>
                    <a:pt x="2251" y="2858"/>
                  </a:cubicBezTo>
                  <a:cubicBezTo>
                    <a:pt x="2370" y="2977"/>
                    <a:pt x="2525" y="3049"/>
                    <a:pt x="2692" y="3096"/>
                  </a:cubicBezTo>
                  <a:lnTo>
                    <a:pt x="2692" y="7216"/>
                  </a:lnTo>
                  <a:cubicBezTo>
                    <a:pt x="2692" y="7311"/>
                    <a:pt x="2763" y="7383"/>
                    <a:pt x="2858" y="7383"/>
                  </a:cubicBezTo>
                  <a:cubicBezTo>
                    <a:pt x="2942" y="7383"/>
                    <a:pt x="3025" y="7311"/>
                    <a:pt x="3025" y="7216"/>
                  </a:cubicBezTo>
                  <a:lnTo>
                    <a:pt x="3025" y="3120"/>
                  </a:lnTo>
                  <a:lnTo>
                    <a:pt x="7454" y="3120"/>
                  </a:lnTo>
                  <a:lnTo>
                    <a:pt x="7454" y="3882"/>
                  </a:lnTo>
                  <a:cubicBezTo>
                    <a:pt x="7454" y="3977"/>
                    <a:pt x="7526" y="4049"/>
                    <a:pt x="7621" y="4049"/>
                  </a:cubicBezTo>
                  <a:cubicBezTo>
                    <a:pt x="7704" y="4049"/>
                    <a:pt x="7776" y="3977"/>
                    <a:pt x="7776" y="3882"/>
                  </a:cubicBezTo>
                  <a:lnTo>
                    <a:pt x="7776" y="3108"/>
                  </a:lnTo>
                  <a:cubicBezTo>
                    <a:pt x="7966" y="3084"/>
                    <a:pt x="8121" y="2989"/>
                    <a:pt x="8264" y="2870"/>
                  </a:cubicBezTo>
                  <a:cubicBezTo>
                    <a:pt x="8466" y="2977"/>
                    <a:pt x="8704" y="3037"/>
                    <a:pt x="8954" y="3037"/>
                  </a:cubicBezTo>
                  <a:cubicBezTo>
                    <a:pt x="9788" y="3037"/>
                    <a:pt x="10478" y="2346"/>
                    <a:pt x="10478" y="1513"/>
                  </a:cubicBezTo>
                  <a:cubicBezTo>
                    <a:pt x="10443" y="1120"/>
                    <a:pt x="10300" y="727"/>
                    <a:pt x="10014" y="441"/>
                  </a:cubicBezTo>
                  <a:cubicBezTo>
                    <a:pt x="9728" y="167"/>
                    <a:pt x="9359" y="1"/>
                    <a:pt x="89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5" name="Google Shape;8035;p81"/>
            <p:cNvSpPr/>
            <p:nvPr/>
          </p:nvSpPr>
          <p:spPr>
            <a:xfrm>
              <a:off x="7570562" y="2001667"/>
              <a:ext cx="51142" cy="51142"/>
            </a:xfrm>
            <a:custGeom>
              <a:avLst/>
              <a:gdLst/>
              <a:ahLst/>
              <a:cxnLst/>
              <a:rect l="l" t="t" r="r" b="b"/>
              <a:pathLst>
                <a:path w="1608" h="1608" extrusionOk="0">
                  <a:moveTo>
                    <a:pt x="810" y="322"/>
                  </a:moveTo>
                  <a:cubicBezTo>
                    <a:pt x="1072" y="322"/>
                    <a:pt x="1286" y="536"/>
                    <a:pt x="1286" y="798"/>
                  </a:cubicBezTo>
                  <a:cubicBezTo>
                    <a:pt x="1286" y="1060"/>
                    <a:pt x="1072" y="1274"/>
                    <a:pt x="810" y="1274"/>
                  </a:cubicBezTo>
                  <a:cubicBezTo>
                    <a:pt x="536" y="1274"/>
                    <a:pt x="334" y="1072"/>
                    <a:pt x="334" y="798"/>
                  </a:cubicBezTo>
                  <a:cubicBezTo>
                    <a:pt x="334" y="536"/>
                    <a:pt x="536" y="322"/>
                    <a:pt x="810" y="322"/>
                  </a:cubicBezTo>
                  <a:close/>
                  <a:moveTo>
                    <a:pt x="810" y="0"/>
                  </a:moveTo>
                  <a:cubicBezTo>
                    <a:pt x="358" y="0"/>
                    <a:pt x="1" y="357"/>
                    <a:pt x="1" y="798"/>
                  </a:cubicBezTo>
                  <a:cubicBezTo>
                    <a:pt x="1" y="1250"/>
                    <a:pt x="358" y="1607"/>
                    <a:pt x="810" y="1607"/>
                  </a:cubicBezTo>
                  <a:cubicBezTo>
                    <a:pt x="1251" y="1607"/>
                    <a:pt x="1608" y="1250"/>
                    <a:pt x="1608" y="798"/>
                  </a:cubicBezTo>
                  <a:cubicBezTo>
                    <a:pt x="1608" y="357"/>
                    <a:pt x="1251"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6" name="Google Shape;8036;p81"/>
            <p:cNvSpPr/>
            <p:nvPr/>
          </p:nvSpPr>
          <p:spPr>
            <a:xfrm>
              <a:off x="7807986" y="2001667"/>
              <a:ext cx="51174" cy="51142"/>
            </a:xfrm>
            <a:custGeom>
              <a:avLst/>
              <a:gdLst/>
              <a:ahLst/>
              <a:cxnLst/>
              <a:rect l="l" t="t" r="r" b="b"/>
              <a:pathLst>
                <a:path w="1609" h="1608" extrusionOk="0">
                  <a:moveTo>
                    <a:pt x="798" y="322"/>
                  </a:moveTo>
                  <a:cubicBezTo>
                    <a:pt x="1072" y="322"/>
                    <a:pt x="1275" y="536"/>
                    <a:pt x="1275" y="798"/>
                  </a:cubicBezTo>
                  <a:cubicBezTo>
                    <a:pt x="1275" y="1060"/>
                    <a:pt x="1072" y="1274"/>
                    <a:pt x="798" y="1274"/>
                  </a:cubicBezTo>
                  <a:cubicBezTo>
                    <a:pt x="537" y="1274"/>
                    <a:pt x="322" y="1072"/>
                    <a:pt x="322" y="798"/>
                  </a:cubicBezTo>
                  <a:cubicBezTo>
                    <a:pt x="322" y="536"/>
                    <a:pt x="537" y="322"/>
                    <a:pt x="798" y="322"/>
                  </a:cubicBezTo>
                  <a:close/>
                  <a:moveTo>
                    <a:pt x="798" y="0"/>
                  </a:moveTo>
                  <a:cubicBezTo>
                    <a:pt x="358" y="0"/>
                    <a:pt x="1" y="357"/>
                    <a:pt x="1" y="798"/>
                  </a:cubicBezTo>
                  <a:cubicBezTo>
                    <a:pt x="1" y="1250"/>
                    <a:pt x="358" y="1607"/>
                    <a:pt x="798" y="1607"/>
                  </a:cubicBezTo>
                  <a:cubicBezTo>
                    <a:pt x="1251" y="1607"/>
                    <a:pt x="1608" y="1250"/>
                    <a:pt x="1608" y="798"/>
                  </a:cubicBezTo>
                  <a:cubicBezTo>
                    <a:pt x="1608" y="357"/>
                    <a:pt x="1251" y="0"/>
                    <a:pt x="7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7" name="Google Shape;8037;p81"/>
            <p:cNvSpPr/>
            <p:nvPr/>
          </p:nvSpPr>
          <p:spPr>
            <a:xfrm>
              <a:off x="7570180" y="2121699"/>
              <a:ext cx="288980" cy="207178"/>
            </a:xfrm>
            <a:custGeom>
              <a:avLst/>
              <a:gdLst/>
              <a:ahLst/>
              <a:cxnLst/>
              <a:rect l="l" t="t" r="r" b="b"/>
              <a:pathLst>
                <a:path w="9086" h="6514" extrusionOk="0">
                  <a:moveTo>
                    <a:pt x="7513" y="4549"/>
                  </a:moveTo>
                  <a:cubicBezTo>
                    <a:pt x="7633" y="4549"/>
                    <a:pt x="7740" y="4644"/>
                    <a:pt x="7740" y="4763"/>
                  </a:cubicBezTo>
                  <a:lnTo>
                    <a:pt x="7740" y="5203"/>
                  </a:lnTo>
                  <a:lnTo>
                    <a:pt x="1358" y="5203"/>
                  </a:lnTo>
                  <a:lnTo>
                    <a:pt x="1358" y="4763"/>
                  </a:lnTo>
                  <a:cubicBezTo>
                    <a:pt x="1358" y="4644"/>
                    <a:pt x="1465" y="4549"/>
                    <a:pt x="1584" y="4549"/>
                  </a:cubicBezTo>
                  <a:close/>
                  <a:moveTo>
                    <a:pt x="8323" y="5513"/>
                  </a:moveTo>
                  <a:cubicBezTo>
                    <a:pt x="8561" y="5513"/>
                    <a:pt x="8764" y="5703"/>
                    <a:pt x="8764" y="5953"/>
                  </a:cubicBezTo>
                  <a:lnTo>
                    <a:pt x="8764" y="6180"/>
                  </a:lnTo>
                  <a:lnTo>
                    <a:pt x="346" y="6180"/>
                  </a:lnTo>
                  <a:lnTo>
                    <a:pt x="346" y="5953"/>
                  </a:lnTo>
                  <a:cubicBezTo>
                    <a:pt x="346" y="5715"/>
                    <a:pt x="536" y="5513"/>
                    <a:pt x="786" y="5513"/>
                  </a:cubicBezTo>
                  <a:close/>
                  <a:moveTo>
                    <a:pt x="6918" y="0"/>
                  </a:moveTo>
                  <a:cubicBezTo>
                    <a:pt x="6835" y="0"/>
                    <a:pt x="6763" y="84"/>
                    <a:pt x="6763" y="167"/>
                  </a:cubicBezTo>
                  <a:lnTo>
                    <a:pt x="6763" y="4215"/>
                  </a:lnTo>
                  <a:lnTo>
                    <a:pt x="2322" y="4215"/>
                  </a:lnTo>
                  <a:lnTo>
                    <a:pt x="2322" y="3501"/>
                  </a:lnTo>
                  <a:cubicBezTo>
                    <a:pt x="2322" y="3417"/>
                    <a:pt x="2251" y="3334"/>
                    <a:pt x="2156" y="3334"/>
                  </a:cubicBezTo>
                  <a:cubicBezTo>
                    <a:pt x="2072" y="3334"/>
                    <a:pt x="2001" y="3417"/>
                    <a:pt x="2001" y="3501"/>
                  </a:cubicBezTo>
                  <a:lnTo>
                    <a:pt x="2001" y="4215"/>
                  </a:lnTo>
                  <a:lnTo>
                    <a:pt x="1560" y="4215"/>
                  </a:lnTo>
                  <a:cubicBezTo>
                    <a:pt x="1263" y="4215"/>
                    <a:pt x="1013" y="4465"/>
                    <a:pt x="1013" y="4763"/>
                  </a:cubicBezTo>
                  <a:lnTo>
                    <a:pt x="1013" y="5203"/>
                  </a:lnTo>
                  <a:lnTo>
                    <a:pt x="763" y="5203"/>
                  </a:lnTo>
                  <a:cubicBezTo>
                    <a:pt x="346" y="5203"/>
                    <a:pt x="1" y="5537"/>
                    <a:pt x="1" y="5953"/>
                  </a:cubicBezTo>
                  <a:lnTo>
                    <a:pt x="1" y="6346"/>
                  </a:lnTo>
                  <a:cubicBezTo>
                    <a:pt x="1" y="6430"/>
                    <a:pt x="72" y="6513"/>
                    <a:pt x="167" y="6513"/>
                  </a:cubicBezTo>
                  <a:lnTo>
                    <a:pt x="8906" y="6513"/>
                  </a:lnTo>
                  <a:cubicBezTo>
                    <a:pt x="8990" y="6513"/>
                    <a:pt x="9061" y="6430"/>
                    <a:pt x="9061" y="6346"/>
                  </a:cubicBezTo>
                  <a:lnTo>
                    <a:pt x="9061" y="5953"/>
                  </a:lnTo>
                  <a:cubicBezTo>
                    <a:pt x="9085" y="5537"/>
                    <a:pt x="8740" y="5203"/>
                    <a:pt x="8323" y="5203"/>
                  </a:cubicBezTo>
                  <a:lnTo>
                    <a:pt x="8073" y="5203"/>
                  </a:lnTo>
                  <a:lnTo>
                    <a:pt x="8073" y="4763"/>
                  </a:lnTo>
                  <a:cubicBezTo>
                    <a:pt x="8073" y="4465"/>
                    <a:pt x="7811" y="4215"/>
                    <a:pt x="7513" y="4215"/>
                  </a:cubicBezTo>
                  <a:lnTo>
                    <a:pt x="7085" y="4215"/>
                  </a:lnTo>
                  <a:lnTo>
                    <a:pt x="7085" y="167"/>
                  </a:lnTo>
                  <a:cubicBezTo>
                    <a:pt x="7085" y="84"/>
                    <a:pt x="7013" y="0"/>
                    <a:pt x="6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8" name="Google Shape;8038;p81"/>
            <p:cNvSpPr/>
            <p:nvPr/>
          </p:nvSpPr>
          <p:spPr>
            <a:xfrm>
              <a:off x="7658408" y="2088368"/>
              <a:ext cx="30342" cy="154922"/>
            </a:xfrm>
            <a:custGeom>
              <a:avLst/>
              <a:gdLst/>
              <a:ahLst/>
              <a:cxnLst/>
              <a:rect l="l" t="t" r="r" b="b"/>
              <a:pathLst>
                <a:path w="954" h="4871" extrusionOk="0">
                  <a:moveTo>
                    <a:pt x="453" y="310"/>
                  </a:moveTo>
                  <a:cubicBezTo>
                    <a:pt x="537" y="310"/>
                    <a:pt x="608" y="370"/>
                    <a:pt x="608" y="453"/>
                  </a:cubicBezTo>
                  <a:lnTo>
                    <a:pt x="608" y="4382"/>
                  </a:lnTo>
                  <a:cubicBezTo>
                    <a:pt x="608" y="4465"/>
                    <a:pt x="548" y="4537"/>
                    <a:pt x="453" y="4537"/>
                  </a:cubicBezTo>
                  <a:cubicBezTo>
                    <a:pt x="382" y="4537"/>
                    <a:pt x="310" y="4477"/>
                    <a:pt x="310" y="4382"/>
                  </a:cubicBezTo>
                  <a:lnTo>
                    <a:pt x="310" y="453"/>
                  </a:lnTo>
                  <a:cubicBezTo>
                    <a:pt x="310" y="382"/>
                    <a:pt x="370" y="310"/>
                    <a:pt x="453" y="310"/>
                  </a:cubicBezTo>
                  <a:close/>
                  <a:moveTo>
                    <a:pt x="477" y="1"/>
                  </a:moveTo>
                  <a:cubicBezTo>
                    <a:pt x="215" y="1"/>
                    <a:pt x="1" y="203"/>
                    <a:pt x="1" y="477"/>
                  </a:cubicBezTo>
                  <a:lnTo>
                    <a:pt x="1" y="4394"/>
                  </a:lnTo>
                  <a:cubicBezTo>
                    <a:pt x="1" y="4656"/>
                    <a:pt x="203" y="4870"/>
                    <a:pt x="477" y="4870"/>
                  </a:cubicBezTo>
                  <a:cubicBezTo>
                    <a:pt x="727" y="4870"/>
                    <a:pt x="953" y="4668"/>
                    <a:pt x="953" y="4394"/>
                  </a:cubicBezTo>
                  <a:lnTo>
                    <a:pt x="953" y="477"/>
                  </a:lnTo>
                  <a:cubicBezTo>
                    <a:pt x="929" y="203"/>
                    <a:pt x="727"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9" name="Google Shape;8039;p81"/>
            <p:cNvSpPr/>
            <p:nvPr/>
          </p:nvSpPr>
          <p:spPr>
            <a:xfrm>
              <a:off x="7700072" y="2088368"/>
              <a:ext cx="30310" cy="154922"/>
            </a:xfrm>
            <a:custGeom>
              <a:avLst/>
              <a:gdLst/>
              <a:ahLst/>
              <a:cxnLst/>
              <a:rect l="l" t="t" r="r" b="b"/>
              <a:pathLst>
                <a:path w="953" h="4871" extrusionOk="0">
                  <a:moveTo>
                    <a:pt x="453" y="310"/>
                  </a:moveTo>
                  <a:cubicBezTo>
                    <a:pt x="548" y="310"/>
                    <a:pt x="608" y="370"/>
                    <a:pt x="608" y="453"/>
                  </a:cubicBezTo>
                  <a:lnTo>
                    <a:pt x="608" y="4382"/>
                  </a:lnTo>
                  <a:cubicBezTo>
                    <a:pt x="608" y="4465"/>
                    <a:pt x="548" y="4537"/>
                    <a:pt x="453" y="4537"/>
                  </a:cubicBezTo>
                  <a:cubicBezTo>
                    <a:pt x="381" y="4537"/>
                    <a:pt x="310" y="4477"/>
                    <a:pt x="310" y="4382"/>
                  </a:cubicBezTo>
                  <a:lnTo>
                    <a:pt x="310" y="453"/>
                  </a:lnTo>
                  <a:cubicBezTo>
                    <a:pt x="310" y="382"/>
                    <a:pt x="370" y="310"/>
                    <a:pt x="453" y="310"/>
                  </a:cubicBezTo>
                  <a:close/>
                  <a:moveTo>
                    <a:pt x="477" y="1"/>
                  </a:moveTo>
                  <a:cubicBezTo>
                    <a:pt x="215" y="1"/>
                    <a:pt x="0" y="203"/>
                    <a:pt x="0" y="477"/>
                  </a:cubicBezTo>
                  <a:lnTo>
                    <a:pt x="0" y="4394"/>
                  </a:lnTo>
                  <a:cubicBezTo>
                    <a:pt x="0" y="4656"/>
                    <a:pt x="203" y="4870"/>
                    <a:pt x="477" y="4870"/>
                  </a:cubicBezTo>
                  <a:cubicBezTo>
                    <a:pt x="727" y="4870"/>
                    <a:pt x="953" y="4668"/>
                    <a:pt x="953" y="4394"/>
                  </a:cubicBezTo>
                  <a:lnTo>
                    <a:pt x="953" y="477"/>
                  </a:lnTo>
                  <a:cubicBezTo>
                    <a:pt x="929" y="203"/>
                    <a:pt x="727"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0" name="Google Shape;8040;p81"/>
            <p:cNvSpPr/>
            <p:nvPr/>
          </p:nvSpPr>
          <p:spPr>
            <a:xfrm>
              <a:off x="7741737" y="2088368"/>
              <a:ext cx="30310" cy="154922"/>
            </a:xfrm>
            <a:custGeom>
              <a:avLst/>
              <a:gdLst/>
              <a:ahLst/>
              <a:cxnLst/>
              <a:rect l="l" t="t" r="r" b="b"/>
              <a:pathLst>
                <a:path w="953" h="4871" extrusionOk="0">
                  <a:moveTo>
                    <a:pt x="453" y="310"/>
                  </a:moveTo>
                  <a:cubicBezTo>
                    <a:pt x="536" y="310"/>
                    <a:pt x="607" y="370"/>
                    <a:pt x="607" y="453"/>
                  </a:cubicBezTo>
                  <a:lnTo>
                    <a:pt x="607" y="4382"/>
                  </a:lnTo>
                  <a:cubicBezTo>
                    <a:pt x="607" y="4465"/>
                    <a:pt x="548" y="4537"/>
                    <a:pt x="453" y="4537"/>
                  </a:cubicBezTo>
                  <a:cubicBezTo>
                    <a:pt x="381" y="4537"/>
                    <a:pt x="310" y="4477"/>
                    <a:pt x="310" y="4382"/>
                  </a:cubicBezTo>
                  <a:lnTo>
                    <a:pt x="310" y="453"/>
                  </a:lnTo>
                  <a:cubicBezTo>
                    <a:pt x="310" y="382"/>
                    <a:pt x="369" y="310"/>
                    <a:pt x="453" y="310"/>
                  </a:cubicBezTo>
                  <a:close/>
                  <a:moveTo>
                    <a:pt x="476" y="1"/>
                  </a:moveTo>
                  <a:cubicBezTo>
                    <a:pt x="214" y="1"/>
                    <a:pt x="0" y="203"/>
                    <a:pt x="0" y="477"/>
                  </a:cubicBezTo>
                  <a:lnTo>
                    <a:pt x="0" y="4394"/>
                  </a:lnTo>
                  <a:cubicBezTo>
                    <a:pt x="0" y="4656"/>
                    <a:pt x="203" y="4870"/>
                    <a:pt x="476" y="4870"/>
                  </a:cubicBezTo>
                  <a:cubicBezTo>
                    <a:pt x="726" y="4870"/>
                    <a:pt x="953" y="4668"/>
                    <a:pt x="953" y="4394"/>
                  </a:cubicBezTo>
                  <a:lnTo>
                    <a:pt x="953" y="477"/>
                  </a:lnTo>
                  <a:cubicBezTo>
                    <a:pt x="929" y="203"/>
                    <a:pt x="726" y="1"/>
                    <a:pt x="4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41" name="Google Shape;8041;p81"/>
          <p:cNvGrpSpPr/>
          <p:nvPr/>
        </p:nvGrpSpPr>
        <p:grpSpPr>
          <a:xfrm>
            <a:off x="6214142" y="1978927"/>
            <a:ext cx="346515" cy="350300"/>
            <a:chOff x="6214142" y="1978927"/>
            <a:chExt cx="346515" cy="350300"/>
          </a:xfrm>
        </p:grpSpPr>
        <p:sp>
          <p:nvSpPr>
            <p:cNvPr id="8042" name="Google Shape;8042;p81"/>
            <p:cNvSpPr/>
            <p:nvPr/>
          </p:nvSpPr>
          <p:spPr>
            <a:xfrm>
              <a:off x="6289870" y="1978927"/>
              <a:ext cx="196937" cy="262073"/>
            </a:xfrm>
            <a:custGeom>
              <a:avLst/>
              <a:gdLst/>
              <a:ahLst/>
              <a:cxnLst/>
              <a:rect l="l" t="t" r="r" b="b"/>
              <a:pathLst>
                <a:path w="6192" h="8240" extrusionOk="0">
                  <a:moveTo>
                    <a:pt x="5251" y="1453"/>
                  </a:moveTo>
                  <a:lnTo>
                    <a:pt x="5811" y="2275"/>
                  </a:lnTo>
                  <a:cubicBezTo>
                    <a:pt x="5787" y="2346"/>
                    <a:pt x="5775" y="2430"/>
                    <a:pt x="5763" y="2489"/>
                  </a:cubicBezTo>
                  <a:lnTo>
                    <a:pt x="5763" y="2513"/>
                  </a:lnTo>
                  <a:cubicBezTo>
                    <a:pt x="5739" y="2572"/>
                    <a:pt x="5727" y="2644"/>
                    <a:pt x="5716" y="2703"/>
                  </a:cubicBezTo>
                  <a:lnTo>
                    <a:pt x="5311" y="2108"/>
                  </a:lnTo>
                  <a:cubicBezTo>
                    <a:pt x="5287" y="2072"/>
                    <a:pt x="5251" y="2049"/>
                    <a:pt x="5204" y="2037"/>
                  </a:cubicBezTo>
                  <a:cubicBezTo>
                    <a:pt x="5168" y="2037"/>
                    <a:pt x="5120" y="2037"/>
                    <a:pt x="5085" y="2072"/>
                  </a:cubicBezTo>
                  <a:cubicBezTo>
                    <a:pt x="4727" y="2346"/>
                    <a:pt x="4096" y="2680"/>
                    <a:pt x="3084" y="2680"/>
                  </a:cubicBezTo>
                  <a:cubicBezTo>
                    <a:pt x="2084" y="2680"/>
                    <a:pt x="1441" y="2334"/>
                    <a:pt x="1072" y="2072"/>
                  </a:cubicBezTo>
                  <a:cubicBezTo>
                    <a:pt x="1036" y="2037"/>
                    <a:pt x="1013" y="2037"/>
                    <a:pt x="965" y="2037"/>
                  </a:cubicBezTo>
                  <a:lnTo>
                    <a:pt x="929" y="2037"/>
                  </a:lnTo>
                  <a:cubicBezTo>
                    <a:pt x="894" y="2037"/>
                    <a:pt x="846" y="2072"/>
                    <a:pt x="834" y="2108"/>
                  </a:cubicBezTo>
                  <a:lnTo>
                    <a:pt x="429" y="2703"/>
                  </a:lnTo>
                  <a:cubicBezTo>
                    <a:pt x="417" y="2644"/>
                    <a:pt x="393" y="2572"/>
                    <a:pt x="382" y="2513"/>
                  </a:cubicBezTo>
                  <a:lnTo>
                    <a:pt x="382" y="2489"/>
                  </a:lnTo>
                  <a:cubicBezTo>
                    <a:pt x="370" y="2430"/>
                    <a:pt x="358" y="2346"/>
                    <a:pt x="334" y="2287"/>
                  </a:cubicBezTo>
                  <a:lnTo>
                    <a:pt x="560" y="1953"/>
                  </a:lnTo>
                  <a:lnTo>
                    <a:pt x="905" y="1453"/>
                  </a:lnTo>
                  <a:cubicBezTo>
                    <a:pt x="1025" y="1620"/>
                    <a:pt x="1227" y="1810"/>
                    <a:pt x="1525" y="1989"/>
                  </a:cubicBezTo>
                  <a:cubicBezTo>
                    <a:pt x="1667" y="2072"/>
                    <a:pt x="1810" y="2144"/>
                    <a:pt x="1965" y="2191"/>
                  </a:cubicBezTo>
                  <a:cubicBezTo>
                    <a:pt x="2287" y="2311"/>
                    <a:pt x="2679" y="2370"/>
                    <a:pt x="3084" y="2370"/>
                  </a:cubicBezTo>
                  <a:cubicBezTo>
                    <a:pt x="4239" y="2370"/>
                    <a:pt x="4870" y="1894"/>
                    <a:pt x="5168" y="1560"/>
                  </a:cubicBezTo>
                  <a:cubicBezTo>
                    <a:pt x="5192" y="1513"/>
                    <a:pt x="5227" y="1489"/>
                    <a:pt x="5251" y="1453"/>
                  </a:cubicBezTo>
                  <a:close/>
                  <a:moveTo>
                    <a:pt x="5061" y="2430"/>
                  </a:moveTo>
                  <a:lnTo>
                    <a:pt x="5549" y="3156"/>
                  </a:lnTo>
                  <a:cubicBezTo>
                    <a:pt x="5382" y="4239"/>
                    <a:pt x="5251" y="5180"/>
                    <a:pt x="5204" y="5954"/>
                  </a:cubicBezTo>
                  <a:cubicBezTo>
                    <a:pt x="5168" y="6775"/>
                    <a:pt x="5251" y="7192"/>
                    <a:pt x="5287" y="7371"/>
                  </a:cubicBezTo>
                  <a:lnTo>
                    <a:pt x="5287" y="7383"/>
                  </a:lnTo>
                  <a:lnTo>
                    <a:pt x="5287" y="7394"/>
                  </a:lnTo>
                  <a:lnTo>
                    <a:pt x="5287" y="7406"/>
                  </a:lnTo>
                  <a:cubicBezTo>
                    <a:pt x="5287" y="7454"/>
                    <a:pt x="5132" y="7609"/>
                    <a:pt x="4704" y="7728"/>
                  </a:cubicBezTo>
                  <a:cubicBezTo>
                    <a:pt x="4370" y="7811"/>
                    <a:pt x="3953" y="7871"/>
                    <a:pt x="3501" y="7906"/>
                  </a:cubicBezTo>
                  <a:cubicBezTo>
                    <a:pt x="3346" y="7918"/>
                    <a:pt x="3180" y="7918"/>
                    <a:pt x="3037" y="7918"/>
                  </a:cubicBezTo>
                  <a:lnTo>
                    <a:pt x="2799" y="7918"/>
                  </a:lnTo>
                  <a:cubicBezTo>
                    <a:pt x="2263" y="7906"/>
                    <a:pt x="1751" y="7847"/>
                    <a:pt x="1370" y="7740"/>
                  </a:cubicBezTo>
                  <a:cubicBezTo>
                    <a:pt x="917" y="7621"/>
                    <a:pt x="786" y="7466"/>
                    <a:pt x="786" y="7430"/>
                  </a:cubicBezTo>
                  <a:lnTo>
                    <a:pt x="786" y="7406"/>
                  </a:lnTo>
                  <a:lnTo>
                    <a:pt x="786" y="7394"/>
                  </a:lnTo>
                  <a:lnTo>
                    <a:pt x="786" y="7383"/>
                  </a:lnTo>
                  <a:cubicBezTo>
                    <a:pt x="822" y="7204"/>
                    <a:pt x="905" y="6787"/>
                    <a:pt x="858" y="5966"/>
                  </a:cubicBezTo>
                  <a:cubicBezTo>
                    <a:pt x="834" y="5192"/>
                    <a:pt x="703" y="4251"/>
                    <a:pt x="465" y="3156"/>
                  </a:cubicBezTo>
                  <a:lnTo>
                    <a:pt x="953" y="2430"/>
                  </a:lnTo>
                  <a:cubicBezTo>
                    <a:pt x="1370" y="2703"/>
                    <a:pt x="2037" y="3001"/>
                    <a:pt x="3001" y="3001"/>
                  </a:cubicBezTo>
                  <a:cubicBezTo>
                    <a:pt x="3977" y="3001"/>
                    <a:pt x="4644" y="2703"/>
                    <a:pt x="5061" y="2430"/>
                  </a:cubicBezTo>
                  <a:close/>
                  <a:moveTo>
                    <a:pt x="905" y="1"/>
                  </a:moveTo>
                  <a:cubicBezTo>
                    <a:pt x="822" y="1"/>
                    <a:pt x="739" y="72"/>
                    <a:pt x="739" y="167"/>
                  </a:cubicBezTo>
                  <a:lnTo>
                    <a:pt x="739" y="1156"/>
                  </a:lnTo>
                  <a:cubicBezTo>
                    <a:pt x="715" y="1179"/>
                    <a:pt x="703" y="1203"/>
                    <a:pt x="679" y="1215"/>
                  </a:cubicBezTo>
                  <a:lnTo>
                    <a:pt x="24" y="2168"/>
                  </a:lnTo>
                  <a:cubicBezTo>
                    <a:pt x="12" y="2203"/>
                    <a:pt x="1" y="2227"/>
                    <a:pt x="1" y="2263"/>
                  </a:cubicBezTo>
                  <a:lnTo>
                    <a:pt x="1" y="2287"/>
                  </a:lnTo>
                  <a:cubicBezTo>
                    <a:pt x="72" y="2572"/>
                    <a:pt x="132" y="2858"/>
                    <a:pt x="191" y="3132"/>
                  </a:cubicBezTo>
                  <a:cubicBezTo>
                    <a:pt x="572" y="5001"/>
                    <a:pt x="703" y="6394"/>
                    <a:pt x="524" y="7275"/>
                  </a:cubicBezTo>
                  <a:lnTo>
                    <a:pt x="524" y="7287"/>
                  </a:lnTo>
                  <a:lnTo>
                    <a:pt x="524" y="7311"/>
                  </a:lnTo>
                  <a:lnTo>
                    <a:pt x="524" y="7323"/>
                  </a:lnTo>
                  <a:lnTo>
                    <a:pt x="524" y="7335"/>
                  </a:lnTo>
                  <a:lnTo>
                    <a:pt x="524" y="7371"/>
                  </a:lnTo>
                  <a:lnTo>
                    <a:pt x="524" y="7383"/>
                  </a:lnTo>
                  <a:lnTo>
                    <a:pt x="524" y="7406"/>
                  </a:lnTo>
                  <a:cubicBezTo>
                    <a:pt x="524" y="7978"/>
                    <a:pt x="1858" y="8240"/>
                    <a:pt x="3096" y="8240"/>
                  </a:cubicBezTo>
                  <a:cubicBezTo>
                    <a:pt x="4323" y="8240"/>
                    <a:pt x="5668" y="7990"/>
                    <a:pt x="5668" y="7406"/>
                  </a:cubicBezTo>
                  <a:lnTo>
                    <a:pt x="5668" y="7383"/>
                  </a:lnTo>
                  <a:lnTo>
                    <a:pt x="5668" y="7371"/>
                  </a:lnTo>
                  <a:lnTo>
                    <a:pt x="5668" y="7335"/>
                  </a:lnTo>
                  <a:lnTo>
                    <a:pt x="5668" y="7323"/>
                  </a:lnTo>
                  <a:lnTo>
                    <a:pt x="5668" y="7311"/>
                  </a:lnTo>
                  <a:lnTo>
                    <a:pt x="5668" y="7287"/>
                  </a:lnTo>
                  <a:lnTo>
                    <a:pt x="5668" y="7275"/>
                  </a:lnTo>
                  <a:cubicBezTo>
                    <a:pt x="5489" y="6382"/>
                    <a:pt x="5608" y="5001"/>
                    <a:pt x="5989" y="3132"/>
                  </a:cubicBezTo>
                  <a:cubicBezTo>
                    <a:pt x="6061" y="2870"/>
                    <a:pt x="6108" y="2572"/>
                    <a:pt x="6192" y="2287"/>
                  </a:cubicBezTo>
                  <a:lnTo>
                    <a:pt x="6192" y="2263"/>
                  </a:lnTo>
                  <a:cubicBezTo>
                    <a:pt x="6144" y="2251"/>
                    <a:pt x="6132" y="2227"/>
                    <a:pt x="6132" y="2215"/>
                  </a:cubicBezTo>
                  <a:cubicBezTo>
                    <a:pt x="6132" y="2203"/>
                    <a:pt x="6120" y="2191"/>
                    <a:pt x="6120" y="2168"/>
                  </a:cubicBezTo>
                  <a:lnTo>
                    <a:pt x="5466" y="1215"/>
                  </a:lnTo>
                  <a:cubicBezTo>
                    <a:pt x="5442" y="1191"/>
                    <a:pt x="5418" y="1179"/>
                    <a:pt x="5394" y="1156"/>
                  </a:cubicBezTo>
                  <a:lnTo>
                    <a:pt x="5394" y="167"/>
                  </a:lnTo>
                  <a:cubicBezTo>
                    <a:pt x="5394" y="72"/>
                    <a:pt x="5323" y="1"/>
                    <a:pt x="5239" y="1"/>
                  </a:cubicBezTo>
                  <a:cubicBezTo>
                    <a:pt x="5144" y="1"/>
                    <a:pt x="5073" y="72"/>
                    <a:pt x="5073" y="167"/>
                  </a:cubicBezTo>
                  <a:lnTo>
                    <a:pt x="5073" y="1156"/>
                  </a:lnTo>
                  <a:lnTo>
                    <a:pt x="5085" y="1144"/>
                  </a:lnTo>
                  <a:lnTo>
                    <a:pt x="5049" y="1191"/>
                  </a:lnTo>
                  <a:lnTo>
                    <a:pt x="5025" y="1203"/>
                  </a:lnTo>
                  <a:cubicBezTo>
                    <a:pt x="5001" y="1251"/>
                    <a:pt x="4965" y="1298"/>
                    <a:pt x="4930" y="1334"/>
                  </a:cubicBezTo>
                  <a:cubicBezTo>
                    <a:pt x="4668" y="1620"/>
                    <a:pt x="4120" y="2037"/>
                    <a:pt x="3084" y="2037"/>
                  </a:cubicBezTo>
                  <a:cubicBezTo>
                    <a:pt x="1917" y="2037"/>
                    <a:pt x="1370" y="1513"/>
                    <a:pt x="1155" y="1251"/>
                  </a:cubicBezTo>
                  <a:lnTo>
                    <a:pt x="1120" y="1203"/>
                  </a:lnTo>
                  <a:lnTo>
                    <a:pt x="1072" y="1156"/>
                  </a:lnTo>
                  <a:lnTo>
                    <a:pt x="1072" y="167"/>
                  </a:lnTo>
                  <a:cubicBezTo>
                    <a:pt x="1072" y="72"/>
                    <a:pt x="1001" y="1"/>
                    <a:pt x="9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3" name="Google Shape;8043;p81"/>
            <p:cNvSpPr/>
            <p:nvPr/>
          </p:nvSpPr>
          <p:spPr>
            <a:xfrm>
              <a:off x="6214142" y="2182256"/>
              <a:ext cx="346515" cy="146971"/>
            </a:xfrm>
            <a:custGeom>
              <a:avLst/>
              <a:gdLst/>
              <a:ahLst/>
              <a:cxnLst/>
              <a:rect l="l" t="t" r="r" b="b"/>
              <a:pathLst>
                <a:path w="10895" h="4621" extrusionOk="0">
                  <a:moveTo>
                    <a:pt x="9966" y="478"/>
                  </a:moveTo>
                  <a:lnTo>
                    <a:pt x="10525" y="525"/>
                  </a:lnTo>
                  <a:cubicBezTo>
                    <a:pt x="10525" y="561"/>
                    <a:pt x="10502" y="585"/>
                    <a:pt x="10490" y="620"/>
                  </a:cubicBezTo>
                  <a:cubicBezTo>
                    <a:pt x="10323" y="835"/>
                    <a:pt x="10192" y="1216"/>
                    <a:pt x="10192" y="1466"/>
                  </a:cubicBezTo>
                  <a:lnTo>
                    <a:pt x="10192" y="1513"/>
                  </a:lnTo>
                  <a:cubicBezTo>
                    <a:pt x="10192" y="1775"/>
                    <a:pt x="10013" y="2025"/>
                    <a:pt x="9716" y="2192"/>
                  </a:cubicBezTo>
                  <a:cubicBezTo>
                    <a:pt x="9454" y="2347"/>
                    <a:pt x="9287" y="2585"/>
                    <a:pt x="9275" y="2835"/>
                  </a:cubicBezTo>
                  <a:cubicBezTo>
                    <a:pt x="9251" y="3085"/>
                    <a:pt x="8978" y="3276"/>
                    <a:pt x="8632" y="3276"/>
                  </a:cubicBezTo>
                  <a:lnTo>
                    <a:pt x="8620" y="3276"/>
                  </a:lnTo>
                  <a:cubicBezTo>
                    <a:pt x="8263" y="3311"/>
                    <a:pt x="7942" y="3478"/>
                    <a:pt x="7787" y="3716"/>
                  </a:cubicBezTo>
                  <a:cubicBezTo>
                    <a:pt x="7659" y="3898"/>
                    <a:pt x="7413" y="4011"/>
                    <a:pt x="7150" y="4011"/>
                  </a:cubicBezTo>
                  <a:cubicBezTo>
                    <a:pt x="7069" y="4011"/>
                    <a:pt x="6987" y="4000"/>
                    <a:pt x="6906" y="3978"/>
                  </a:cubicBezTo>
                  <a:cubicBezTo>
                    <a:pt x="6804" y="3957"/>
                    <a:pt x="6701" y="3946"/>
                    <a:pt x="6599" y="3946"/>
                  </a:cubicBezTo>
                  <a:cubicBezTo>
                    <a:pt x="6358" y="3946"/>
                    <a:pt x="6126" y="4007"/>
                    <a:pt x="5942" y="4133"/>
                  </a:cubicBezTo>
                  <a:cubicBezTo>
                    <a:pt x="5799" y="4216"/>
                    <a:pt x="5620" y="4264"/>
                    <a:pt x="5441" y="4264"/>
                  </a:cubicBezTo>
                  <a:cubicBezTo>
                    <a:pt x="5263" y="4264"/>
                    <a:pt x="5084" y="4216"/>
                    <a:pt x="4953" y="4133"/>
                  </a:cubicBezTo>
                  <a:cubicBezTo>
                    <a:pt x="4770" y="4008"/>
                    <a:pt x="4528" y="3941"/>
                    <a:pt x="4289" y="3941"/>
                  </a:cubicBezTo>
                  <a:cubicBezTo>
                    <a:pt x="4187" y="3941"/>
                    <a:pt x="4085" y="3953"/>
                    <a:pt x="3989" y="3978"/>
                  </a:cubicBezTo>
                  <a:cubicBezTo>
                    <a:pt x="3908" y="4000"/>
                    <a:pt x="3825" y="4011"/>
                    <a:pt x="3744" y="4011"/>
                  </a:cubicBezTo>
                  <a:cubicBezTo>
                    <a:pt x="3477" y="4011"/>
                    <a:pt x="3226" y="3898"/>
                    <a:pt x="3108" y="3716"/>
                  </a:cubicBezTo>
                  <a:cubicBezTo>
                    <a:pt x="2941" y="3454"/>
                    <a:pt x="2632" y="3299"/>
                    <a:pt x="2274" y="3276"/>
                  </a:cubicBezTo>
                  <a:lnTo>
                    <a:pt x="2263" y="3276"/>
                  </a:lnTo>
                  <a:cubicBezTo>
                    <a:pt x="1917" y="3276"/>
                    <a:pt x="1631" y="3085"/>
                    <a:pt x="1620" y="2835"/>
                  </a:cubicBezTo>
                  <a:cubicBezTo>
                    <a:pt x="1608" y="2561"/>
                    <a:pt x="1441" y="2347"/>
                    <a:pt x="1179" y="2192"/>
                  </a:cubicBezTo>
                  <a:cubicBezTo>
                    <a:pt x="881" y="2014"/>
                    <a:pt x="703" y="1775"/>
                    <a:pt x="703" y="1513"/>
                  </a:cubicBezTo>
                  <a:lnTo>
                    <a:pt x="703" y="1466"/>
                  </a:lnTo>
                  <a:cubicBezTo>
                    <a:pt x="703" y="1216"/>
                    <a:pt x="560" y="835"/>
                    <a:pt x="405" y="620"/>
                  </a:cubicBezTo>
                  <a:cubicBezTo>
                    <a:pt x="381" y="585"/>
                    <a:pt x="358" y="561"/>
                    <a:pt x="346" y="525"/>
                  </a:cubicBezTo>
                  <a:lnTo>
                    <a:pt x="893" y="478"/>
                  </a:lnTo>
                  <a:cubicBezTo>
                    <a:pt x="1012" y="1347"/>
                    <a:pt x="1501" y="2144"/>
                    <a:pt x="2310" y="2740"/>
                  </a:cubicBezTo>
                  <a:cubicBezTo>
                    <a:pt x="3155" y="3371"/>
                    <a:pt x="4275" y="3728"/>
                    <a:pt x="5430" y="3728"/>
                  </a:cubicBezTo>
                  <a:cubicBezTo>
                    <a:pt x="6596" y="3728"/>
                    <a:pt x="7704" y="3383"/>
                    <a:pt x="8561" y="2740"/>
                  </a:cubicBezTo>
                  <a:cubicBezTo>
                    <a:pt x="9359" y="2144"/>
                    <a:pt x="9871" y="1347"/>
                    <a:pt x="9966" y="478"/>
                  </a:cubicBezTo>
                  <a:close/>
                  <a:moveTo>
                    <a:pt x="2378" y="0"/>
                  </a:moveTo>
                  <a:cubicBezTo>
                    <a:pt x="2372" y="0"/>
                    <a:pt x="2365" y="0"/>
                    <a:pt x="2358" y="1"/>
                  </a:cubicBezTo>
                  <a:cubicBezTo>
                    <a:pt x="2286" y="1"/>
                    <a:pt x="2215" y="25"/>
                    <a:pt x="2143" y="25"/>
                  </a:cubicBezTo>
                  <a:lnTo>
                    <a:pt x="143" y="216"/>
                  </a:lnTo>
                  <a:cubicBezTo>
                    <a:pt x="60" y="228"/>
                    <a:pt x="0" y="287"/>
                    <a:pt x="0" y="382"/>
                  </a:cubicBezTo>
                  <a:cubicBezTo>
                    <a:pt x="0" y="525"/>
                    <a:pt x="36" y="680"/>
                    <a:pt x="143" y="811"/>
                  </a:cubicBezTo>
                  <a:cubicBezTo>
                    <a:pt x="262" y="978"/>
                    <a:pt x="369" y="1287"/>
                    <a:pt x="369" y="1466"/>
                  </a:cubicBezTo>
                  <a:lnTo>
                    <a:pt x="369" y="1513"/>
                  </a:lnTo>
                  <a:cubicBezTo>
                    <a:pt x="369" y="1894"/>
                    <a:pt x="608" y="2252"/>
                    <a:pt x="1012" y="2478"/>
                  </a:cubicBezTo>
                  <a:cubicBezTo>
                    <a:pt x="1167" y="2561"/>
                    <a:pt x="1274" y="2716"/>
                    <a:pt x="1286" y="2859"/>
                  </a:cubicBezTo>
                  <a:cubicBezTo>
                    <a:pt x="1322" y="3276"/>
                    <a:pt x="1739" y="3621"/>
                    <a:pt x="2263" y="3621"/>
                  </a:cubicBezTo>
                  <a:cubicBezTo>
                    <a:pt x="2513" y="3633"/>
                    <a:pt x="2739" y="3752"/>
                    <a:pt x="2834" y="3918"/>
                  </a:cubicBezTo>
                  <a:cubicBezTo>
                    <a:pt x="3021" y="4198"/>
                    <a:pt x="3383" y="4361"/>
                    <a:pt x="3760" y="4361"/>
                  </a:cubicBezTo>
                  <a:cubicBezTo>
                    <a:pt x="3864" y="4361"/>
                    <a:pt x="3969" y="4349"/>
                    <a:pt x="4072" y="4323"/>
                  </a:cubicBezTo>
                  <a:cubicBezTo>
                    <a:pt x="4145" y="4306"/>
                    <a:pt x="4220" y="4298"/>
                    <a:pt x="4295" y="4298"/>
                  </a:cubicBezTo>
                  <a:cubicBezTo>
                    <a:pt x="4475" y="4298"/>
                    <a:pt x="4652" y="4346"/>
                    <a:pt x="4787" y="4430"/>
                  </a:cubicBezTo>
                  <a:cubicBezTo>
                    <a:pt x="4977" y="4550"/>
                    <a:pt x="5203" y="4621"/>
                    <a:pt x="5441" y="4621"/>
                  </a:cubicBezTo>
                  <a:cubicBezTo>
                    <a:pt x="5680" y="4621"/>
                    <a:pt x="5918" y="4561"/>
                    <a:pt x="6096" y="4430"/>
                  </a:cubicBezTo>
                  <a:cubicBezTo>
                    <a:pt x="6231" y="4346"/>
                    <a:pt x="6408" y="4298"/>
                    <a:pt x="6588" y="4298"/>
                  </a:cubicBezTo>
                  <a:cubicBezTo>
                    <a:pt x="6663" y="4298"/>
                    <a:pt x="6738" y="4306"/>
                    <a:pt x="6811" y="4323"/>
                  </a:cubicBezTo>
                  <a:cubicBezTo>
                    <a:pt x="6911" y="4348"/>
                    <a:pt x="7013" y="4360"/>
                    <a:pt x="7113" y="4360"/>
                  </a:cubicBezTo>
                  <a:cubicBezTo>
                    <a:pt x="7494" y="4360"/>
                    <a:pt x="7861" y="4191"/>
                    <a:pt x="8049" y="3918"/>
                  </a:cubicBezTo>
                  <a:cubicBezTo>
                    <a:pt x="8156" y="3752"/>
                    <a:pt x="8370" y="3633"/>
                    <a:pt x="8632" y="3621"/>
                  </a:cubicBezTo>
                  <a:cubicBezTo>
                    <a:pt x="9132" y="3621"/>
                    <a:pt x="9561" y="3299"/>
                    <a:pt x="9597" y="2859"/>
                  </a:cubicBezTo>
                  <a:cubicBezTo>
                    <a:pt x="9609" y="2716"/>
                    <a:pt x="9704" y="2585"/>
                    <a:pt x="9883" y="2478"/>
                  </a:cubicBezTo>
                  <a:cubicBezTo>
                    <a:pt x="10287" y="2252"/>
                    <a:pt x="10525" y="1883"/>
                    <a:pt x="10525" y="1513"/>
                  </a:cubicBezTo>
                  <a:lnTo>
                    <a:pt x="10525" y="1466"/>
                  </a:lnTo>
                  <a:cubicBezTo>
                    <a:pt x="10525" y="1287"/>
                    <a:pt x="10621" y="966"/>
                    <a:pt x="10740" y="811"/>
                  </a:cubicBezTo>
                  <a:cubicBezTo>
                    <a:pt x="10835" y="680"/>
                    <a:pt x="10895" y="525"/>
                    <a:pt x="10895" y="382"/>
                  </a:cubicBezTo>
                  <a:cubicBezTo>
                    <a:pt x="10895" y="287"/>
                    <a:pt x="10835" y="216"/>
                    <a:pt x="10740" y="216"/>
                  </a:cubicBezTo>
                  <a:lnTo>
                    <a:pt x="8751" y="25"/>
                  </a:lnTo>
                  <a:cubicBezTo>
                    <a:pt x="8668" y="25"/>
                    <a:pt x="8585" y="1"/>
                    <a:pt x="8513" y="1"/>
                  </a:cubicBezTo>
                  <a:cubicBezTo>
                    <a:pt x="8506" y="0"/>
                    <a:pt x="8499" y="0"/>
                    <a:pt x="8493" y="0"/>
                  </a:cubicBezTo>
                  <a:cubicBezTo>
                    <a:pt x="8408" y="0"/>
                    <a:pt x="8346" y="68"/>
                    <a:pt x="8335" y="156"/>
                  </a:cubicBezTo>
                  <a:cubicBezTo>
                    <a:pt x="8323" y="239"/>
                    <a:pt x="8394" y="323"/>
                    <a:pt x="8478" y="335"/>
                  </a:cubicBezTo>
                  <a:cubicBezTo>
                    <a:pt x="8561" y="335"/>
                    <a:pt x="8644" y="347"/>
                    <a:pt x="8716" y="347"/>
                  </a:cubicBezTo>
                  <a:lnTo>
                    <a:pt x="9656" y="442"/>
                  </a:lnTo>
                  <a:cubicBezTo>
                    <a:pt x="9418" y="2109"/>
                    <a:pt x="7620" y="3383"/>
                    <a:pt x="5441" y="3383"/>
                  </a:cubicBezTo>
                  <a:cubicBezTo>
                    <a:pt x="3275" y="3383"/>
                    <a:pt x="1453" y="2109"/>
                    <a:pt x="1227" y="442"/>
                  </a:cubicBezTo>
                  <a:lnTo>
                    <a:pt x="2167" y="347"/>
                  </a:lnTo>
                  <a:cubicBezTo>
                    <a:pt x="2239" y="347"/>
                    <a:pt x="2322" y="335"/>
                    <a:pt x="2393" y="335"/>
                  </a:cubicBezTo>
                  <a:cubicBezTo>
                    <a:pt x="2477" y="311"/>
                    <a:pt x="2560" y="239"/>
                    <a:pt x="2536" y="156"/>
                  </a:cubicBezTo>
                  <a:cubicBezTo>
                    <a:pt x="2525" y="68"/>
                    <a:pt x="2463" y="0"/>
                    <a:pt x="23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44" name="Google Shape;8044;p81"/>
          <p:cNvGrpSpPr/>
          <p:nvPr/>
        </p:nvGrpSpPr>
        <p:grpSpPr>
          <a:xfrm>
            <a:off x="7105923" y="1978545"/>
            <a:ext cx="333285" cy="350682"/>
            <a:chOff x="7105923" y="1978545"/>
            <a:chExt cx="333285" cy="350682"/>
          </a:xfrm>
        </p:grpSpPr>
        <p:sp>
          <p:nvSpPr>
            <p:cNvPr id="8045" name="Google Shape;8045;p81"/>
            <p:cNvSpPr/>
            <p:nvPr/>
          </p:nvSpPr>
          <p:spPr>
            <a:xfrm>
              <a:off x="7128632" y="2237978"/>
              <a:ext cx="220059" cy="91249"/>
            </a:xfrm>
            <a:custGeom>
              <a:avLst/>
              <a:gdLst/>
              <a:ahLst/>
              <a:cxnLst/>
              <a:rect l="l" t="t" r="r" b="b"/>
              <a:pathLst>
                <a:path w="6919" h="2869" extrusionOk="0">
                  <a:moveTo>
                    <a:pt x="6271" y="1"/>
                  </a:moveTo>
                  <a:cubicBezTo>
                    <a:pt x="6254" y="1"/>
                    <a:pt x="6235" y="4"/>
                    <a:pt x="6216" y="11"/>
                  </a:cubicBezTo>
                  <a:cubicBezTo>
                    <a:pt x="6133" y="23"/>
                    <a:pt x="6073" y="107"/>
                    <a:pt x="6097" y="202"/>
                  </a:cubicBezTo>
                  <a:cubicBezTo>
                    <a:pt x="6323" y="1214"/>
                    <a:pt x="6549" y="1893"/>
                    <a:pt x="6597" y="2059"/>
                  </a:cubicBezTo>
                  <a:lnTo>
                    <a:pt x="6597" y="2083"/>
                  </a:lnTo>
                  <a:cubicBezTo>
                    <a:pt x="6549" y="2143"/>
                    <a:pt x="6335" y="2274"/>
                    <a:pt x="5668" y="2393"/>
                  </a:cubicBezTo>
                  <a:cubicBezTo>
                    <a:pt x="5073" y="2500"/>
                    <a:pt x="4287" y="2559"/>
                    <a:pt x="3466" y="2559"/>
                  </a:cubicBezTo>
                  <a:cubicBezTo>
                    <a:pt x="2644" y="2559"/>
                    <a:pt x="1870" y="2500"/>
                    <a:pt x="1263" y="2393"/>
                  </a:cubicBezTo>
                  <a:cubicBezTo>
                    <a:pt x="596" y="2274"/>
                    <a:pt x="370" y="2143"/>
                    <a:pt x="346" y="2083"/>
                  </a:cubicBezTo>
                  <a:lnTo>
                    <a:pt x="346" y="2059"/>
                  </a:lnTo>
                  <a:cubicBezTo>
                    <a:pt x="406" y="1893"/>
                    <a:pt x="620" y="1214"/>
                    <a:pt x="834" y="202"/>
                  </a:cubicBezTo>
                  <a:cubicBezTo>
                    <a:pt x="846" y="107"/>
                    <a:pt x="799" y="23"/>
                    <a:pt x="715" y="11"/>
                  </a:cubicBezTo>
                  <a:cubicBezTo>
                    <a:pt x="699" y="7"/>
                    <a:pt x="683" y="5"/>
                    <a:pt x="668" y="5"/>
                  </a:cubicBezTo>
                  <a:cubicBezTo>
                    <a:pt x="594" y="5"/>
                    <a:pt x="535" y="52"/>
                    <a:pt x="525" y="131"/>
                  </a:cubicBezTo>
                  <a:cubicBezTo>
                    <a:pt x="263" y="1250"/>
                    <a:pt x="25" y="1988"/>
                    <a:pt x="13" y="2000"/>
                  </a:cubicBezTo>
                  <a:cubicBezTo>
                    <a:pt x="1" y="2024"/>
                    <a:pt x="1" y="2047"/>
                    <a:pt x="1" y="2059"/>
                  </a:cubicBezTo>
                  <a:lnTo>
                    <a:pt x="1" y="2083"/>
                  </a:lnTo>
                  <a:cubicBezTo>
                    <a:pt x="1" y="2345"/>
                    <a:pt x="346" y="2536"/>
                    <a:pt x="1096" y="2678"/>
                  </a:cubicBezTo>
                  <a:cubicBezTo>
                    <a:pt x="1727" y="2798"/>
                    <a:pt x="2573" y="2869"/>
                    <a:pt x="3454" y="2869"/>
                  </a:cubicBezTo>
                  <a:cubicBezTo>
                    <a:pt x="4347" y="2869"/>
                    <a:pt x="5180" y="2809"/>
                    <a:pt x="5799" y="2678"/>
                  </a:cubicBezTo>
                  <a:cubicBezTo>
                    <a:pt x="6549" y="2524"/>
                    <a:pt x="6907" y="2345"/>
                    <a:pt x="6907" y="2083"/>
                  </a:cubicBezTo>
                  <a:lnTo>
                    <a:pt x="6907" y="2059"/>
                  </a:lnTo>
                  <a:cubicBezTo>
                    <a:pt x="6918" y="2036"/>
                    <a:pt x="6918" y="2000"/>
                    <a:pt x="6918" y="1988"/>
                  </a:cubicBezTo>
                  <a:cubicBezTo>
                    <a:pt x="6918" y="1988"/>
                    <a:pt x="6668" y="1250"/>
                    <a:pt x="6406" y="131"/>
                  </a:cubicBezTo>
                  <a:cubicBezTo>
                    <a:pt x="6397" y="54"/>
                    <a:pt x="6342" y="1"/>
                    <a:pt x="62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6" name="Google Shape;8046;p81"/>
            <p:cNvSpPr/>
            <p:nvPr/>
          </p:nvSpPr>
          <p:spPr>
            <a:xfrm>
              <a:off x="7105923" y="2079271"/>
              <a:ext cx="266621" cy="145063"/>
            </a:xfrm>
            <a:custGeom>
              <a:avLst/>
              <a:gdLst/>
              <a:ahLst/>
              <a:cxnLst/>
              <a:rect l="l" t="t" r="r" b="b"/>
              <a:pathLst>
                <a:path w="8383" h="4561" extrusionOk="0">
                  <a:moveTo>
                    <a:pt x="4227" y="310"/>
                  </a:moveTo>
                  <a:cubicBezTo>
                    <a:pt x="5287" y="310"/>
                    <a:pt x="6275" y="418"/>
                    <a:pt x="7037" y="596"/>
                  </a:cubicBezTo>
                  <a:cubicBezTo>
                    <a:pt x="7763" y="775"/>
                    <a:pt x="8097" y="989"/>
                    <a:pt x="8097" y="1132"/>
                  </a:cubicBezTo>
                  <a:cubicBezTo>
                    <a:pt x="8049" y="1191"/>
                    <a:pt x="7966" y="1275"/>
                    <a:pt x="7811" y="1370"/>
                  </a:cubicBezTo>
                  <a:cubicBezTo>
                    <a:pt x="7621" y="1477"/>
                    <a:pt x="7335" y="1572"/>
                    <a:pt x="6990" y="1668"/>
                  </a:cubicBezTo>
                  <a:cubicBezTo>
                    <a:pt x="6835" y="1715"/>
                    <a:pt x="6668" y="1739"/>
                    <a:pt x="6489" y="1775"/>
                  </a:cubicBezTo>
                  <a:cubicBezTo>
                    <a:pt x="6454" y="1775"/>
                    <a:pt x="6418" y="1787"/>
                    <a:pt x="6382" y="1787"/>
                  </a:cubicBezTo>
                  <a:lnTo>
                    <a:pt x="6347" y="1787"/>
                  </a:lnTo>
                  <a:cubicBezTo>
                    <a:pt x="6323" y="1787"/>
                    <a:pt x="6287" y="1799"/>
                    <a:pt x="6263" y="1799"/>
                  </a:cubicBezTo>
                  <a:lnTo>
                    <a:pt x="6228" y="1799"/>
                  </a:lnTo>
                  <a:cubicBezTo>
                    <a:pt x="6192" y="1799"/>
                    <a:pt x="6156" y="1811"/>
                    <a:pt x="6120" y="1811"/>
                  </a:cubicBezTo>
                  <a:lnTo>
                    <a:pt x="6097" y="1811"/>
                  </a:lnTo>
                  <a:cubicBezTo>
                    <a:pt x="6061" y="1811"/>
                    <a:pt x="6025" y="1834"/>
                    <a:pt x="5977" y="1834"/>
                  </a:cubicBezTo>
                  <a:lnTo>
                    <a:pt x="5942" y="1834"/>
                  </a:lnTo>
                  <a:cubicBezTo>
                    <a:pt x="5906" y="1834"/>
                    <a:pt x="5882" y="1834"/>
                    <a:pt x="5847" y="1846"/>
                  </a:cubicBezTo>
                  <a:lnTo>
                    <a:pt x="5799" y="1846"/>
                  </a:lnTo>
                  <a:cubicBezTo>
                    <a:pt x="5763" y="1846"/>
                    <a:pt x="5716" y="1858"/>
                    <a:pt x="5680" y="1858"/>
                  </a:cubicBezTo>
                  <a:lnTo>
                    <a:pt x="5668" y="1858"/>
                  </a:lnTo>
                  <a:cubicBezTo>
                    <a:pt x="5644" y="1858"/>
                    <a:pt x="5596" y="1858"/>
                    <a:pt x="5561" y="1870"/>
                  </a:cubicBezTo>
                  <a:lnTo>
                    <a:pt x="5382" y="1870"/>
                  </a:lnTo>
                  <a:cubicBezTo>
                    <a:pt x="5346" y="1870"/>
                    <a:pt x="5299" y="1870"/>
                    <a:pt x="5263" y="1894"/>
                  </a:cubicBezTo>
                  <a:lnTo>
                    <a:pt x="3156" y="1894"/>
                  </a:lnTo>
                  <a:cubicBezTo>
                    <a:pt x="3108" y="1894"/>
                    <a:pt x="3060" y="1894"/>
                    <a:pt x="3037" y="1870"/>
                  </a:cubicBezTo>
                  <a:lnTo>
                    <a:pt x="2858" y="1870"/>
                  </a:lnTo>
                  <a:cubicBezTo>
                    <a:pt x="2810" y="1870"/>
                    <a:pt x="2787" y="1870"/>
                    <a:pt x="2751" y="1858"/>
                  </a:cubicBezTo>
                  <a:lnTo>
                    <a:pt x="2739" y="1858"/>
                  </a:lnTo>
                  <a:cubicBezTo>
                    <a:pt x="2691" y="1858"/>
                    <a:pt x="2644" y="1846"/>
                    <a:pt x="2620" y="1846"/>
                  </a:cubicBezTo>
                  <a:lnTo>
                    <a:pt x="2572" y="1846"/>
                  </a:lnTo>
                  <a:cubicBezTo>
                    <a:pt x="2548" y="1846"/>
                    <a:pt x="2513" y="1846"/>
                    <a:pt x="2489" y="1834"/>
                  </a:cubicBezTo>
                  <a:lnTo>
                    <a:pt x="2441" y="1834"/>
                  </a:lnTo>
                  <a:cubicBezTo>
                    <a:pt x="2394" y="1834"/>
                    <a:pt x="2370" y="1811"/>
                    <a:pt x="2322" y="1811"/>
                  </a:cubicBezTo>
                  <a:lnTo>
                    <a:pt x="2310" y="1811"/>
                  </a:lnTo>
                  <a:cubicBezTo>
                    <a:pt x="2263" y="1811"/>
                    <a:pt x="2227" y="1799"/>
                    <a:pt x="2191" y="1799"/>
                  </a:cubicBezTo>
                  <a:lnTo>
                    <a:pt x="2156" y="1799"/>
                  </a:lnTo>
                  <a:cubicBezTo>
                    <a:pt x="2132" y="1799"/>
                    <a:pt x="2096" y="1787"/>
                    <a:pt x="2072" y="1787"/>
                  </a:cubicBezTo>
                  <a:lnTo>
                    <a:pt x="2037" y="1787"/>
                  </a:lnTo>
                  <a:cubicBezTo>
                    <a:pt x="1989" y="1787"/>
                    <a:pt x="1965" y="1775"/>
                    <a:pt x="1917" y="1775"/>
                  </a:cubicBezTo>
                  <a:cubicBezTo>
                    <a:pt x="1739" y="1739"/>
                    <a:pt x="1572" y="1715"/>
                    <a:pt x="1417" y="1668"/>
                  </a:cubicBezTo>
                  <a:cubicBezTo>
                    <a:pt x="679" y="1489"/>
                    <a:pt x="358" y="1263"/>
                    <a:pt x="358" y="1132"/>
                  </a:cubicBezTo>
                  <a:cubicBezTo>
                    <a:pt x="358" y="1072"/>
                    <a:pt x="441" y="977"/>
                    <a:pt x="596" y="894"/>
                  </a:cubicBezTo>
                  <a:cubicBezTo>
                    <a:pt x="786" y="787"/>
                    <a:pt x="1072" y="680"/>
                    <a:pt x="1417" y="596"/>
                  </a:cubicBezTo>
                  <a:cubicBezTo>
                    <a:pt x="2156" y="418"/>
                    <a:pt x="3156" y="310"/>
                    <a:pt x="4227" y="310"/>
                  </a:cubicBezTo>
                  <a:close/>
                  <a:moveTo>
                    <a:pt x="6347" y="2108"/>
                  </a:moveTo>
                  <a:lnTo>
                    <a:pt x="6347" y="2180"/>
                  </a:lnTo>
                  <a:cubicBezTo>
                    <a:pt x="6347" y="2239"/>
                    <a:pt x="6370" y="2287"/>
                    <a:pt x="6370" y="2346"/>
                  </a:cubicBezTo>
                  <a:lnTo>
                    <a:pt x="6370" y="2442"/>
                  </a:lnTo>
                  <a:cubicBezTo>
                    <a:pt x="6370" y="2513"/>
                    <a:pt x="6382" y="2608"/>
                    <a:pt x="6382" y="2680"/>
                  </a:cubicBezTo>
                  <a:lnTo>
                    <a:pt x="6382" y="2692"/>
                  </a:lnTo>
                  <a:cubicBezTo>
                    <a:pt x="6382" y="2739"/>
                    <a:pt x="6394" y="2799"/>
                    <a:pt x="6394" y="2846"/>
                  </a:cubicBezTo>
                  <a:cubicBezTo>
                    <a:pt x="5739" y="2930"/>
                    <a:pt x="4965" y="2977"/>
                    <a:pt x="4180" y="2977"/>
                  </a:cubicBezTo>
                  <a:cubicBezTo>
                    <a:pt x="3394" y="2977"/>
                    <a:pt x="2620" y="2930"/>
                    <a:pt x="1929" y="2823"/>
                  </a:cubicBezTo>
                  <a:cubicBezTo>
                    <a:pt x="1929" y="2787"/>
                    <a:pt x="1953" y="2727"/>
                    <a:pt x="1953" y="2680"/>
                  </a:cubicBezTo>
                  <a:lnTo>
                    <a:pt x="1953" y="2668"/>
                  </a:lnTo>
                  <a:cubicBezTo>
                    <a:pt x="1965" y="2585"/>
                    <a:pt x="1965" y="2501"/>
                    <a:pt x="1965" y="2418"/>
                  </a:cubicBezTo>
                  <a:cubicBezTo>
                    <a:pt x="1965" y="2394"/>
                    <a:pt x="1965" y="2370"/>
                    <a:pt x="1977" y="2334"/>
                  </a:cubicBezTo>
                  <a:cubicBezTo>
                    <a:pt x="1977" y="2287"/>
                    <a:pt x="1989" y="2227"/>
                    <a:pt x="1989" y="2180"/>
                  </a:cubicBezTo>
                  <a:lnTo>
                    <a:pt x="1989" y="2108"/>
                  </a:lnTo>
                  <a:cubicBezTo>
                    <a:pt x="2322" y="2156"/>
                    <a:pt x="2656" y="2204"/>
                    <a:pt x="3037" y="2227"/>
                  </a:cubicBezTo>
                  <a:lnTo>
                    <a:pt x="3120" y="2227"/>
                  </a:lnTo>
                  <a:cubicBezTo>
                    <a:pt x="3180" y="2227"/>
                    <a:pt x="3239" y="2227"/>
                    <a:pt x="3299" y="2251"/>
                  </a:cubicBezTo>
                  <a:lnTo>
                    <a:pt x="5037" y="2251"/>
                  </a:lnTo>
                  <a:cubicBezTo>
                    <a:pt x="5096" y="2251"/>
                    <a:pt x="5156" y="2251"/>
                    <a:pt x="5239" y="2227"/>
                  </a:cubicBezTo>
                  <a:lnTo>
                    <a:pt x="5311" y="2227"/>
                  </a:lnTo>
                  <a:cubicBezTo>
                    <a:pt x="5680" y="2204"/>
                    <a:pt x="6025" y="2168"/>
                    <a:pt x="6347" y="2108"/>
                  </a:cubicBezTo>
                  <a:close/>
                  <a:moveTo>
                    <a:pt x="4180" y="1"/>
                  </a:moveTo>
                  <a:cubicBezTo>
                    <a:pt x="3096" y="1"/>
                    <a:pt x="2060" y="108"/>
                    <a:pt x="1286" y="287"/>
                  </a:cubicBezTo>
                  <a:cubicBezTo>
                    <a:pt x="429" y="489"/>
                    <a:pt x="1" y="775"/>
                    <a:pt x="1" y="1132"/>
                  </a:cubicBezTo>
                  <a:cubicBezTo>
                    <a:pt x="1" y="1489"/>
                    <a:pt x="429" y="1775"/>
                    <a:pt x="1286" y="1977"/>
                  </a:cubicBezTo>
                  <a:cubicBezTo>
                    <a:pt x="1405" y="2001"/>
                    <a:pt x="1548" y="2037"/>
                    <a:pt x="1679" y="2073"/>
                  </a:cubicBezTo>
                  <a:cubicBezTo>
                    <a:pt x="1667" y="2287"/>
                    <a:pt x="1644" y="2501"/>
                    <a:pt x="1620" y="2715"/>
                  </a:cubicBezTo>
                  <a:lnTo>
                    <a:pt x="1620" y="2763"/>
                  </a:lnTo>
                  <a:cubicBezTo>
                    <a:pt x="1620" y="2811"/>
                    <a:pt x="1608" y="2858"/>
                    <a:pt x="1608" y="2894"/>
                  </a:cubicBezTo>
                  <a:cubicBezTo>
                    <a:pt x="1548" y="3370"/>
                    <a:pt x="1465" y="3870"/>
                    <a:pt x="1382" y="4370"/>
                  </a:cubicBezTo>
                  <a:cubicBezTo>
                    <a:pt x="1370" y="4466"/>
                    <a:pt x="1429" y="4549"/>
                    <a:pt x="1513" y="4561"/>
                  </a:cubicBezTo>
                  <a:lnTo>
                    <a:pt x="1548" y="4561"/>
                  </a:lnTo>
                  <a:cubicBezTo>
                    <a:pt x="1620" y="4561"/>
                    <a:pt x="1691" y="4501"/>
                    <a:pt x="1703" y="4430"/>
                  </a:cubicBezTo>
                  <a:cubicBezTo>
                    <a:pt x="1786" y="4001"/>
                    <a:pt x="1858" y="3585"/>
                    <a:pt x="1906" y="3156"/>
                  </a:cubicBezTo>
                  <a:cubicBezTo>
                    <a:pt x="2596" y="3239"/>
                    <a:pt x="3370" y="3299"/>
                    <a:pt x="4180" y="3299"/>
                  </a:cubicBezTo>
                  <a:cubicBezTo>
                    <a:pt x="4977" y="3299"/>
                    <a:pt x="5775" y="3251"/>
                    <a:pt x="6454" y="3156"/>
                  </a:cubicBezTo>
                  <a:cubicBezTo>
                    <a:pt x="6501" y="3573"/>
                    <a:pt x="6573" y="4001"/>
                    <a:pt x="6644" y="4418"/>
                  </a:cubicBezTo>
                  <a:cubicBezTo>
                    <a:pt x="6666" y="4494"/>
                    <a:pt x="6738" y="4551"/>
                    <a:pt x="6822" y="4551"/>
                  </a:cubicBezTo>
                  <a:cubicBezTo>
                    <a:pt x="6830" y="4551"/>
                    <a:pt x="6838" y="4550"/>
                    <a:pt x="6847" y="4549"/>
                  </a:cubicBezTo>
                  <a:cubicBezTo>
                    <a:pt x="6930" y="4537"/>
                    <a:pt x="6990" y="4442"/>
                    <a:pt x="6978" y="4359"/>
                  </a:cubicBezTo>
                  <a:cubicBezTo>
                    <a:pt x="6882" y="3870"/>
                    <a:pt x="6811" y="3370"/>
                    <a:pt x="6751" y="2882"/>
                  </a:cubicBezTo>
                  <a:cubicBezTo>
                    <a:pt x="6751" y="2835"/>
                    <a:pt x="6739" y="2799"/>
                    <a:pt x="6739" y="2751"/>
                  </a:cubicBezTo>
                  <a:lnTo>
                    <a:pt x="6739" y="2704"/>
                  </a:lnTo>
                  <a:cubicBezTo>
                    <a:pt x="6728" y="2477"/>
                    <a:pt x="6692" y="2275"/>
                    <a:pt x="6680" y="2049"/>
                  </a:cubicBezTo>
                  <a:cubicBezTo>
                    <a:pt x="6811" y="2025"/>
                    <a:pt x="6942" y="1989"/>
                    <a:pt x="7061" y="1965"/>
                  </a:cubicBezTo>
                  <a:cubicBezTo>
                    <a:pt x="7930" y="1751"/>
                    <a:pt x="8359" y="1465"/>
                    <a:pt x="8359" y="1108"/>
                  </a:cubicBezTo>
                  <a:cubicBezTo>
                    <a:pt x="8383" y="775"/>
                    <a:pt x="7930" y="489"/>
                    <a:pt x="7073" y="287"/>
                  </a:cubicBezTo>
                  <a:cubicBezTo>
                    <a:pt x="6299" y="84"/>
                    <a:pt x="5263" y="1"/>
                    <a:pt x="4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7" name="Google Shape;8047;p81"/>
            <p:cNvSpPr/>
            <p:nvPr/>
          </p:nvSpPr>
          <p:spPr>
            <a:xfrm>
              <a:off x="7144184" y="2098609"/>
              <a:ext cx="190480" cy="33332"/>
            </a:xfrm>
            <a:custGeom>
              <a:avLst/>
              <a:gdLst/>
              <a:ahLst/>
              <a:cxnLst/>
              <a:rect l="l" t="t" r="r" b="b"/>
              <a:pathLst>
                <a:path w="5989" h="1048" extrusionOk="0">
                  <a:moveTo>
                    <a:pt x="2977" y="322"/>
                  </a:moveTo>
                  <a:cubicBezTo>
                    <a:pt x="3822" y="322"/>
                    <a:pt x="4655" y="405"/>
                    <a:pt x="5310" y="524"/>
                  </a:cubicBezTo>
                  <a:cubicBezTo>
                    <a:pt x="4655" y="643"/>
                    <a:pt x="3846" y="714"/>
                    <a:pt x="2977" y="714"/>
                  </a:cubicBezTo>
                  <a:cubicBezTo>
                    <a:pt x="2131" y="714"/>
                    <a:pt x="1298" y="643"/>
                    <a:pt x="643" y="524"/>
                  </a:cubicBezTo>
                  <a:cubicBezTo>
                    <a:pt x="1298" y="405"/>
                    <a:pt x="2131" y="322"/>
                    <a:pt x="2977" y="322"/>
                  </a:cubicBezTo>
                  <a:close/>
                  <a:moveTo>
                    <a:pt x="2989" y="0"/>
                  </a:moveTo>
                  <a:cubicBezTo>
                    <a:pt x="2119" y="0"/>
                    <a:pt x="1250" y="72"/>
                    <a:pt x="583" y="214"/>
                  </a:cubicBezTo>
                  <a:cubicBezTo>
                    <a:pt x="429" y="238"/>
                    <a:pt x="298" y="274"/>
                    <a:pt x="179" y="298"/>
                  </a:cubicBezTo>
                  <a:cubicBezTo>
                    <a:pt x="72" y="333"/>
                    <a:pt x="0" y="417"/>
                    <a:pt x="0" y="524"/>
                  </a:cubicBezTo>
                  <a:cubicBezTo>
                    <a:pt x="0" y="631"/>
                    <a:pt x="72" y="714"/>
                    <a:pt x="179" y="750"/>
                  </a:cubicBezTo>
                  <a:cubicBezTo>
                    <a:pt x="298" y="774"/>
                    <a:pt x="453" y="810"/>
                    <a:pt x="583" y="834"/>
                  </a:cubicBezTo>
                  <a:cubicBezTo>
                    <a:pt x="1262" y="964"/>
                    <a:pt x="2119" y="1048"/>
                    <a:pt x="2989" y="1048"/>
                  </a:cubicBezTo>
                  <a:cubicBezTo>
                    <a:pt x="3870" y="1048"/>
                    <a:pt x="4739" y="964"/>
                    <a:pt x="5406" y="834"/>
                  </a:cubicBezTo>
                  <a:cubicBezTo>
                    <a:pt x="5548" y="810"/>
                    <a:pt x="5691" y="774"/>
                    <a:pt x="5810" y="750"/>
                  </a:cubicBezTo>
                  <a:cubicBezTo>
                    <a:pt x="5906" y="714"/>
                    <a:pt x="5989" y="631"/>
                    <a:pt x="5989" y="524"/>
                  </a:cubicBezTo>
                  <a:cubicBezTo>
                    <a:pt x="5989" y="417"/>
                    <a:pt x="5906" y="333"/>
                    <a:pt x="5810" y="298"/>
                  </a:cubicBezTo>
                  <a:cubicBezTo>
                    <a:pt x="5691" y="274"/>
                    <a:pt x="5536" y="238"/>
                    <a:pt x="5406" y="214"/>
                  </a:cubicBezTo>
                  <a:cubicBezTo>
                    <a:pt x="4715" y="72"/>
                    <a:pt x="3870" y="0"/>
                    <a:pt x="2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8" name="Google Shape;8048;p81"/>
            <p:cNvSpPr/>
            <p:nvPr/>
          </p:nvSpPr>
          <p:spPr>
            <a:xfrm>
              <a:off x="7196440" y="1978927"/>
              <a:ext cx="242768" cy="96210"/>
            </a:xfrm>
            <a:custGeom>
              <a:avLst/>
              <a:gdLst/>
              <a:ahLst/>
              <a:cxnLst/>
              <a:rect l="l" t="t" r="r" b="b"/>
              <a:pathLst>
                <a:path w="7633" h="3025" extrusionOk="0">
                  <a:moveTo>
                    <a:pt x="7144" y="346"/>
                  </a:moveTo>
                  <a:cubicBezTo>
                    <a:pt x="7156" y="358"/>
                    <a:pt x="7168" y="370"/>
                    <a:pt x="7180" y="394"/>
                  </a:cubicBezTo>
                  <a:lnTo>
                    <a:pt x="7287" y="775"/>
                  </a:lnTo>
                  <a:cubicBezTo>
                    <a:pt x="7299" y="798"/>
                    <a:pt x="7299" y="834"/>
                    <a:pt x="7287" y="846"/>
                  </a:cubicBezTo>
                  <a:lnTo>
                    <a:pt x="1822" y="2322"/>
                  </a:lnTo>
                  <a:lnTo>
                    <a:pt x="1750" y="2084"/>
                  </a:lnTo>
                  <a:lnTo>
                    <a:pt x="7120" y="346"/>
                  </a:lnTo>
                  <a:close/>
                  <a:moveTo>
                    <a:pt x="1441" y="2168"/>
                  </a:moveTo>
                  <a:lnTo>
                    <a:pt x="1512" y="2394"/>
                  </a:lnTo>
                  <a:lnTo>
                    <a:pt x="429" y="2692"/>
                  </a:lnTo>
                  <a:cubicBezTo>
                    <a:pt x="417" y="2692"/>
                    <a:pt x="381" y="2680"/>
                    <a:pt x="369" y="2620"/>
                  </a:cubicBezTo>
                  <a:lnTo>
                    <a:pt x="369" y="2596"/>
                  </a:lnTo>
                  <a:cubicBezTo>
                    <a:pt x="357" y="2561"/>
                    <a:pt x="369" y="2513"/>
                    <a:pt x="381" y="2513"/>
                  </a:cubicBezTo>
                  <a:lnTo>
                    <a:pt x="1441" y="2168"/>
                  </a:lnTo>
                  <a:close/>
                  <a:moveTo>
                    <a:pt x="7111" y="1"/>
                  </a:moveTo>
                  <a:cubicBezTo>
                    <a:pt x="7082" y="1"/>
                    <a:pt x="7053" y="5"/>
                    <a:pt x="7025" y="13"/>
                  </a:cubicBezTo>
                  <a:lnTo>
                    <a:pt x="1500" y="1810"/>
                  </a:lnTo>
                  <a:lnTo>
                    <a:pt x="274" y="2215"/>
                  </a:lnTo>
                  <a:cubicBezTo>
                    <a:pt x="83" y="2275"/>
                    <a:pt x="0" y="2489"/>
                    <a:pt x="60" y="2703"/>
                  </a:cubicBezTo>
                  <a:lnTo>
                    <a:pt x="60" y="2727"/>
                  </a:lnTo>
                  <a:cubicBezTo>
                    <a:pt x="119" y="2906"/>
                    <a:pt x="262" y="3025"/>
                    <a:pt x="429" y="3025"/>
                  </a:cubicBezTo>
                  <a:cubicBezTo>
                    <a:pt x="453" y="3025"/>
                    <a:pt x="488" y="3025"/>
                    <a:pt x="512" y="3001"/>
                  </a:cubicBezTo>
                  <a:lnTo>
                    <a:pt x="7358" y="1156"/>
                  </a:lnTo>
                  <a:cubicBezTo>
                    <a:pt x="7453" y="1132"/>
                    <a:pt x="7525" y="1072"/>
                    <a:pt x="7573" y="1001"/>
                  </a:cubicBezTo>
                  <a:cubicBezTo>
                    <a:pt x="7620" y="906"/>
                    <a:pt x="7632" y="787"/>
                    <a:pt x="7596" y="667"/>
                  </a:cubicBezTo>
                  <a:lnTo>
                    <a:pt x="7501" y="298"/>
                  </a:lnTo>
                  <a:cubicBezTo>
                    <a:pt x="7465" y="179"/>
                    <a:pt x="7394" y="84"/>
                    <a:pt x="7287" y="48"/>
                  </a:cubicBezTo>
                  <a:cubicBezTo>
                    <a:pt x="7231" y="17"/>
                    <a:pt x="7170" y="1"/>
                    <a:pt x="71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9" name="Google Shape;8049;p81"/>
            <p:cNvSpPr/>
            <p:nvPr/>
          </p:nvSpPr>
          <p:spPr>
            <a:xfrm>
              <a:off x="7145297" y="2025139"/>
              <a:ext cx="32982" cy="33363"/>
            </a:xfrm>
            <a:custGeom>
              <a:avLst/>
              <a:gdLst/>
              <a:ahLst/>
              <a:cxnLst/>
              <a:rect l="l" t="t" r="r" b="b"/>
              <a:pathLst>
                <a:path w="1037" h="1049" extrusionOk="0">
                  <a:moveTo>
                    <a:pt x="513" y="0"/>
                  </a:moveTo>
                  <a:cubicBezTo>
                    <a:pt x="429" y="0"/>
                    <a:pt x="358" y="84"/>
                    <a:pt x="358" y="167"/>
                  </a:cubicBezTo>
                  <a:lnTo>
                    <a:pt x="358" y="357"/>
                  </a:lnTo>
                  <a:lnTo>
                    <a:pt x="156" y="357"/>
                  </a:lnTo>
                  <a:cubicBezTo>
                    <a:pt x="72" y="357"/>
                    <a:pt x="1" y="441"/>
                    <a:pt x="1" y="524"/>
                  </a:cubicBezTo>
                  <a:cubicBezTo>
                    <a:pt x="1" y="619"/>
                    <a:pt x="72" y="691"/>
                    <a:pt x="156" y="691"/>
                  </a:cubicBezTo>
                  <a:lnTo>
                    <a:pt x="358" y="691"/>
                  </a:lnTo>
                  <a:lnTo>
                    <a:pt x="358" y="881"/>
                  </a:lnTo>
                  <a:cubicBezTo>
                    <a:pt x="358" y="977"/>
                    <a:pt x="429" y="1048"/>
                    <a:pt x="513" y="1048"/>
                  </a:cubicBezTo>
                  <a:cubicBezTo>
                    <a:pt x="608" y="1048"/>
                    <a:pt x="679" y="977"/>
                    <a:pt x="679" y="881"/>
                  </a:cubicBezTo>
                  <a:lnTo>
                    <a:pt x="679" y="691"/>
                  </a:lnTo>
                  <a:lnTo>
                    <a:pt x="870" y="691"/>
                  </a:lnTo>
                  <a:cubicBezTo>
                    <a:pt x="965" y="691"/>
                    <a:pt x="1037" y="619"/>
                    <a:pt x="1037" y="524"/>
                  </a:cubicBezTo>
                  <a:cubicBezTo>
                    <a:pt x="1037" y="441"/>
                    <a:pt x="965" y="357"/>
                    <a:pt x="870" y="357"/>
                  </a:cubicBezTo>
                  <a:lnTo>
                    <a:pt x="679" y="357"/>
                  </a:lnTo>
                  <a:lnTo>
                    <a:pt x="679" y="167"/>
                  </a:lnTo>
                  <a:cubicBezTo>
                    <a:pt x="679" y="84"/>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0" name="Google Shape;8050;p81"/>
            <p:cNvSpPr/>
            <p:nvPr/>
          </p:nvSpPr>
          <p:spPr>
            <a:xfrm>
              <a:off x="7338417" y="2045590"/>
              <a:ext cx="32982" cy="33332"/>
            </a:xfrm>
            <a:custGeom>
              <a:avLst/>
              <a:gdLst/>
              <a:ahLst/>
              <a:cxnLst/>
              <a:rect l="l" t="t" r="r" b="b"/>
              <a:pathLst>
                <a:path w="1037" h="1048" extrusionOk="0">
                  <a:moveTo>
                    <a:pt x="513" y="0"/>
                  </a:moveTo>
                  <a:cubicBezTo>
                    <a:pt x="430" y="0"/>
                    <a:pt x="358" y="72"/>
                    <a:pt x="358" y="167"/>
                  </a:cubicBezTo>
                  <a:lnTo>
                    <a:pt x="358" y="357"/>
                  </a:lnTo>
                  <a:lnTo>
                    <a:pt x="156" y="357"/>
                  </a:lnTo>
                  <a:cubicBezTo>
                    <a:pt x="72" y="357"/>
                    <a:pt x="1" y="429"/>
                    <a:pt x="1" y="524"/>
                  </a:cubicBezTo>
                  <a:cubicBezTo>
                    <a:pt x="1" y="607"/>
                    <a:pt x="72" y="691"/>
                    <a:pt x="156" y="691"/>
                  </a:cubicBezTo>
                  <a:lnTo>
                    <a:pt x="358" y="691"/>
                  </a:lnTo>
                  <a:lnTo>
                    <a:pt x="358" y="881"/>
                  </a:lnTo>
                  <a:cubicBezTo>
                    <a:pt x="358" y="965"/>
                    <a:pt x="430" y="1048"/>
                    <a:pt x="513" y="1048"/>
                  </a:cubicBezTo>
                  <a:cubicBezTo>
                    <a:pt x="608" y="1048"/>
                    <a:pt x="680" y="965"/>
                    <a:pt x="680" y="881"/>
                  </a:cubicBezTo>
                  <a:lnTo>
                    <a:pt x="680" y="691"/>
                  </a:lnTo>
                  <a:lnTo>
                    <a:pt x="870" y="691"/>
                  </a:lnTo>
                  <a:cubicBezTo>
                    <a:pt x="965" y="691"/>
                    <a:pt x="1037" y="607"/>
                    <a:pt x="1037" y="524"/>
                  </a:cubicBezTo>
                  <a:cubicBezTo>
                    <a:pt x="1037" y="429"/>
                    <a:pt x="965" y="357"/>
                    <a:pt x="870" y="357"/>
                  </a:cubicBezTo>
                  <a:lnTo>
                    <a:pt x="680" y="357"/>
                  </a:lnTo>
                  <a:lnTo>
                    <a:pt x="680" y="167"/>
                  </a:lnTo>
                  <a:cubicBezTo>
                    <a:pt x="680" y="72"/>
                    <a:pt x="608"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1" name="Google Shape;8051;p81"/>
            <p:cNvSpPr/>
            <p:nvPr/>
          </p:nvSpPr>
          <p:spPr>
            <a:xfrm>
              <a:off x="7263453" y="1978545"/>
              <a:ext cx="33363" cy="32982"/>
            </a:xfrm>
            <a:custGeom>
              <a:avLst/>
              <a:gdLst/>
              <a:ahLst/>
              <a:cxnLst/>
              <a:rect l="l" t="t" r="r" b="b"/>
              <a:pathLst>
                <a:path w="1049" h="1037" extrusionOk="0">
                  <a:moveTo>
                    <a:pt x="524" y="1"/>
                  </a:moveTo>
                  <a:cubicBezTo>
                    <a:pt x="429" y="1"/>
                    <a:pt x="358" y="72"/>
                    <a:pt x="358" y="156"/>
                  </a:cubicBezTo>
                  <a:lnTo>
                    <a:pt x="358" y="358"/>
                  </a:lnTo>
                  <a:lnTo>
                    <a:pt x="167" y="358"/>
                  </a:lnTo>
                  <a:cubicBezTo>
                    <a:pt x="72" y="358"/>
                    <a:pt x="1" y="429"/>
                    <a:pt x="1" y="513"/>
                  </a:cubicBezTo>
                  <a:cubicBezTo>
                    <a:pt x="1" y="608"/>
                    <a:pt x="72" y="679"/>
                    <a:pt x="167" y="679"/>
                  </a:cubicBezTo>
                  <a:lnTo>
                    <a:pt x="358" y="679"/>
                  </a:lnTo>
                  <a:lnTo>
                    <a:pt x="358" y="870"/>
                  </a:lnTo>
                  <a:cubicBezTo>
                    <a:pt x="358" y="965"/>
                    <a:pt x="429" y="1037"/>
                    <a:pt x="524" y="1037"/>
                  </a:cubicBezTo>
                  <a:cubicBezTo>
                    <a:pt x="608" y="1037"/>
                    <a:pt x="691" y="965"/>
                    <a:pt x="691" y="870"/>
                  </a:cubicBezTo>
                  <a:lnTo>
                    <a:pt x="691" y="679"/>
                  </a:lnTo>
                  <a:lnTo>
                    <a:pt x="882" y="679"/>
                  </a:lnTo>
                  <a:cubicBezTo>
                    <a:pt x="965" y="679"/>
                    <a:pt x="1048" y="608"/>
                    <a:pt x="1048" y="513"/>
                  </a:cubicBezTo>
                  <a:cubicBezTo>
                    <a:pt x="1048" y="429"/>
                    <a:pt x="965" y="358"/>
                    <a:pt x="882" y="358"/>
                  </a:cubicBezTo>
                  <a:lnTo>
                    <a:pt x="691" y="358"/>
                  </a:lnTo>
                  <a:lnTo>
                    <a:pt x="691" y="156"/>
                  </a:lnTo>
                  <a:cubicBezTo>
                    <a:pt x="691" y="72"/>
                    <a:pt x="608"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052" name="Google Shape;8052;p81"/>
          <p:cNvSpPr/>
          <p:nvPr/>
        </p:nvSpPr>
        <p:spPr>
          <a:xfrm>
            <a:off x="6658713" y="1978545"/>
            <a:ext cx="342349" cy="350332"/>
          </a:xfrm>
          <a:custGeom>
            <a:avLst/>
            <a:gdLst/>
            <a:ahLst/>
            <a:cxnLst/>
            <a:rect l="l" t="t" r="r" b="b"/>
            <a:pathLst>
              <a:path w="10764" h="11015" extrusionOk="0">
                <a:moveTo>
                  <a:pt x="2179" y="8764"/>
                </a:moveTo>
                <a:lnTo>
                  <a:pt x="2179" y="9300"/>
                </a:lnTo>
                <a:lnTo>
                  <a:pt x="2167" y="9300"/>
                </a:lnTo>
                <a:cubicBezTo>
                  <a:pt x="2167" y="9347"/>
                  <a:pt x="2120" y="9383"/>
                  <a:pt x="2084" y="9383"/>
                </a:cubicBezTo>
                <a:lnTo>
                  <a:pt x="1989" y="9383"/>
                </a:lnTo>
                <a:cubicBezTo>
                  <a:pt x="1941" y="9383"/>
                  <a:pt x="1905" y="9347"/>
                  <a:pt x="1905" y="9300"/>
                </a:cubicBezTo>
                <a:lnTo>
                  <a:pt x="1905" y="8764"/>
                </a:lnTo>
                <a:close/>
                <a:moveTo>
                  <a:pt x="3870" y="8764"/>
                </a:moveTo>
                <a:lnTo>
                  <a:pt x="3870" y="9300"/>
                </a:lnTo>
                <a:lnTo>
                  <a:pt x="3846" y="9300"/>
                </a:lnTo>
                <a:cubicBezTo>
                  <a:pt x="3846" y="9347"/>
                  <a:pt x="3810" y="9383"/>
                  <a:pt x="3763" y="9383"/>
                </a:cubicBezTo>
                <a:lnTo>
                  <a:pt x="3667" y="9383"/>
                </a:lnTo>
                <a:cubicBezTo>
                  <a:pt x="3632" y="9383"/>
                  <a:pt x="3584" y="9347"/>
                  <a:pt x="3584" y="9300"/>
                </a:cubicBezTo>
                <a:lnTo>
                  <a:pt x="3584" y="8764"/>
                </a:lnTo>
                <a:close/>
                <a:moveTo>
                  <a:pt x="5537" y="8764"/>
                </a:moveTo>
                <a:lnTo>
                  <a:pt x="5537" y="9300"/>
                </a:lnTo>
                <a:lnTo>
                  <a:pt x="5513" y="9300"/>
                </a:lnTo>
                <a:cubicBezTo>
                  <a:pt x="5513" y="9347"/>
                  <a:pt x="5477" y="9383"/>
                  <a:pt x="5430" y="9383"/>
                </a:cubicBezTo>
                <a:lnTo>
                  <a:pt x="5334" y="9383"/>
                </a:lnTo>
                <a:cubicBezTo>
                  <a:pt x="5299" y="9383"/>
                  <a:pt x="5251" y="9347"/>
                  <a:pt x="5251" y="9300"/>
                </a:cubicBezTo>
                <a:lnTo>
                  <a:pt x="5251" y="8764"/>
                </a:lnTo>
                <a:close/>
                <a:moveTo>
                  <a:pt x="7215" y="8764"/>
                </a:moveTo>
                <a:lnTo>
                  <a:pt x="7215" y="9300"/>
                </a:lnTo>
                <a:lnTo>
                  <a:pt x="7204" y="9300"/>
                </a:lnTo>
                <a:cubicBezTo>
                  <a:pt x="7204" y="9347"/>
                  <a:pt x="7156" y="9383"/>
                  <a:pt x="7108" y="9383"/>
                </a:cubicBezTo>
                <a:lnTo>
                  <a:pt x="7025" y="9383"/>
                </a:lnTo>
                <a:cubicBezTo>
                  <a:pt x="6977" y="9383"/>
                  <a:pt x="6930" y="9347"/>
                  <a:pt x="6930" y="9300"/>
                </a:cubicBezTo>
                <a:lnTo>
                  <a:pt x="6930" y="8764"/>
                </a:lnTo>
                <a:close/>
                <a:moveTo>
                  <a:pt x="8894" y="8764"/>
                </a:moveTo>
                <a:lnTo>
                  <a:pt x="8894" y="9300"/>
                </a:lnTo>
                <a:lnTo>
                  <a:pt x="8882" y="9300"/>
                </a:lnTo>
                <a:cubicBezTo>
                  <a:pt x="8882" y="9347"/>
                  <a:pt x="8835" y="9383"/>
                  <a:pt x="8787" y="9383"/>
                </a:cubicBezTo>
                <a:lnTo>
                  <a:pt x="8704" y="9383"/>
                </a:lnTo>
                <a:cubicBezTo>
                  <a:pt x="8656" y="9383"/>
                  <a:pt x="8608" y="9347"/>
                  <a:pt x="8608" y="9300"/>
                </a:cubicBezTo>
                <a:lnTo>
                  <a:pt x="8608" y="8764"/>
                </a:lnTo>
                <a:close/>
                <a:moveTo>
                  <a:pt x="2703" y="8752"/>
                </a:moveTo>
                <a:lnTo>
                  <a:pt x="2703" y="10419"/>
                </a:lnTo>
                <a:lnTo>
                  <a:pt x="2179" y="10419"/>
                </a:lnTo>
                <a:lnTo>
                  <a:pt x="2179" y="9681"/>
                </a:lnTo>
                <a:cubicBezTo>
                  <a:pt x="2358" y="9645"/>
                  <a:pt x="2501" y="9478"/>
                  <a:pt x="2501" y="9288"/>
                </a:cubicBezTo>
                <a:lnTo>
                  <a:pt x="2501" y="8752"/>
                </a:lnTo>
                <a:close/>
                <a:moveTo>
                  <a:pt x="3227" y="8764"/>
                </a:moveTo>
                <a:lnTo>
                  <a:pt x="3227" y="9300"/>
                </a:lnTo>
                <a:cubicBezTo>
                  <a:pt x="3227" y="9490"/>
                  <a:pt x="3358" y="9657"/>
                  <a:pt x="3536" y="9704"/>
                </a:cubicBezTo>
                <a:lnTo>
                  <a:pt x="3536" y="10419"/>
                </a:lnTo>
                <a:lnTo>
                  <a:pt x="3013" y="10419"/>
                </a:lnTo>
                <a:lnTo>
                  <a:pt x="3013" y="8764"/>
                </a:lnTo>
                <a:close/>
                <a:moveTo>
                  <a:pt x="4370" y="8752"/>
                </a:moveTo>
                <a:lnTo>
                  <a:pt x="4370" y="10419"/>
                </a:lnTo>
                <a:lnTo>
                  <a:pt x="3846" y="10419"/>
                </a:lnTo>
                <a:lnTo>
                  <a:pt x="3846" y="9681"/>
                </a:lnTo>
                <a:cubicBezTo>
                  <a:pt x="4025" y="9645"/>
                  <a:pt x="4167" y="9478"/>
                  <a:pt x="4167" y="9288"/>
                </a:cubicBezTo>
                <a:lnTo>
                  <a:pt x="4167" y="8752"/>
                </a:lnTo>
                <a:close/>
                <a:moveTo>
                  <a:pt x="4906" y="8764"/>
                </a:moveTo>
                <a:lnTo>
                  <a:pt x="4906" y="9300"/>
                </a:lnTo>
                <a:cubicBezTo>
                  <a:pt x="4906" y="9490"/>
                  <a:pt x="5037" y="9657"/>
                  <a:pt x="5215" y="9704"/>
                </a:cubicBezTo>
                <a:lnTo>
                  <a:pt x="5215" y="10419"/>
                </a:lnTo>
                <a:lnTo>
                  <a:pt x="4703" y="10419"/>
                </a:lnTo>
                <a:lnTo>
                  <a:pt x="4703" y="8764"/>
                </a:lnTo>
                <a:close/>
                <a:moveTo>
                  <a:pt x="6049" y="8752"/>
                </a:moveTo>
                <a:lnTo>
                  <a:pt x="6049" y="10419"/>
                </a:lnTo>
                <a:lnTo>
                  <a:pt x="5537" y="10419"/>
                </a:lnTo>
                <a:lnTo>
                  <a:pt x="5537" y="9681"/>
                </a:lnTo>
                <a:cubicBezTo>
                  <a:pt x="5715" y="9645"/>
                  <a:pt x="5846" y="9478"/>
                  <a:pt x="5846" y="9288"/>
                </a:cubicBezTo>
                <a:lnTo>
                  <a:pt x="5846" y="8752"/>
                </a:lnTo>
                <a:close/>
                <a:moveTo>
                  <a:pt x="6573" y="8764"/>
                </a:moveTo>
                <a:lnTo>
                  <a:pt x="6573" y="9300"/>
                </a:lnTo>
                <a:cubicBezTo>
                  <a:pt x="6573" y="9490"/>
                  <a:pt x="6703" y="9657"/>
                  <a:pt x="6882" y="9704"/>
                </a:cubicBezTo>
                <a:lnTo>
                  <a:pt x="6882" y="10419"/>
                </a:lnTo>
                <a:lnTo>
                  <a:pt x="6370" y="10419"/>
                </a:lnTo>
                <a:lnTo>
                  <a:pt x="6370" y="8764"/>
                </a:lnTo>
                <a:close/>
                <a:moveTo>
                  <a:pt x="7739" y="8752"/>
                </a:moveTo>
                <a:lnTo>
                  <a:pt x="7739" y="10419"/>
                </a:lnTo>
                <a:lnTo>
                  <a:pt x="7215" y="10419"/>
                </a:lnTo>
                <a:lnTo>
                  <a:pt x="7215" y="9681"/>
                </a:lnTo>
                <a:cubicBezTo>
                  <a:pt x="7394" y="9645"/>
                  <a:pt x="7525" y="9478"/>
                  <a:pt x="7525" y="9288"/>
                </a:cubicBezTo>
                <a:lnTo>
                  <a:pt x="7525" y="8752"/>
                </a:lnTo>
                <a:close/>
                <a:moveTo>
                  <a:pt x="8251" y="8764"/>
                </a:moveTo>
                <a:lnTo>
                  <a:pt x="8251" y="9300"/>
                </a:lnTo>
                <a:cubicBezTo>
                  <a:pt x="8251" y="9490"/>
                  <a:pt x="8394" y="9657"/>
                  <a:pt x="8573" y="9704"/>
                </a:cubicBezTo>
                <a:lnTo>
                  <a:pt x="8573" y="10419"/>
                </a:lnTo>
                <a:lnTo>
                  <a:pt x="8049" y="10419"/>
                </a:lnTo>
                <a:lnTo>
                  <a:pt x="8049" y="8764"/>
                </a:lnTo>
                <a:close/>
                <a:moveTo>
                  <a:pt x="9406" y="8752"/>
                </a:moveTo>
                <a:lnTo>
                  <a:pt x="9406" y="10419"/>
                </a:lnTo>
                <a:lnTo>
                  <a:pt x="8882" y="10419"/>
                </a:lnTo>
                <a:lnTo>
                  <a:pt x="8882" y="9681"/>
                </a:lnTo>
                <a:cubicBezTo>
                  <a:pt x="9061" y="9645"/>
                  <a:pt x="9192" y="9478"/>
                  <a:pt x="9192" y="9288"/>
                </a:cubicBezTo>
                <a:lnTo>
                  <a:pt x="9192" y="8752"/>
                </a:lnTo>
                <a:close/>
                <a:moveTo>
                  <a:pt x="1560" y="8764"/>
                </a:moveTo>
                <a:lnTo>
                  <a:pt x="1560" y="9300"/>
                </a:lnTo>
                <a:cubicBezTo>
                  <a:pt x="1560" y="9490"/>
                  <a:pt x="1691" y="9657"/>
                  <a:pt x="1870" y="9704"/>
                </a:cubicBezTo>
                <a:lnTo>
                  <a:pt x="1870" y="10431"/>
                </a:lnTo>
                <a:lnTo>
                  <a:pt x="1346" y="10431"/>
                </a:lnTo>
                <a:lnTo>
                  <a:pt x="1346" y="10419"/>
                </a:lnTo>
                <a:lnTo>
                  <a:pt x="1346" y="8764"/>
                </a:lnTo>
                <a:close/>
                <a:moveTo>
                  <a:pt x="1024" y="8764"/>
                </a:moveTo>
                <a:lnTo>
                  <a:pt x="1024" y="10574"/>
                </a:lnTo>
                <a:lnTo>
                  <a:pt x="1024" y="10681"/>
                </a:lnTo>
                <a:lnTo>
                  <a:pt x="334" y="10681"/>
                </a:lnTo>
                <a:cubicBezTo>
                  <a:pt x="322" y="10681"/>
                  <a:pt x="322" y="10669"/>
                  <a:pt x="322" y="10669"/>
                </a:cubicBezTo>
                <a:lnTo>
                  <a:pt x="322" y="8764"/>
                </a:lnTo>
                <a:close/>
                <a:moveTo>
                  <a:pt x="10430" y="8764"/>
                </a:moveTo>
                <a:lnTo>
                  <a:pt x="10430" y="10669"/>
                </a:lnTo>
                <a:cubicBezTo>
                  <a:pt x="10430" y="10681"/>
                  <a:pt x="10418" y="10681"/>
                  <a:pt x="10418" y="10681"/>
                </a:cubicBezTo>
                <a:lnTo>
                  <a:pt x="9728" y="10681"/>
                </a:lnTo>
                <a:lnTo>
                  <a:pt x="9728" y="10574"/>
                </a:lnTo>
                <a:lnTo>
                  <a:pt x="9728" y="8764"/>
                </a:lnTo>
                <a:close/>
                <a:moveTo>
                  <a:pt x="4203" y="1"/>
                </a:moveTo>
                <a:cubicBezTo>
                  <a:pt x="1881" y="1"/>
                  <a:pt x="0" y="1882"/>
                  <a:pt x="0" y="4204"/>
                </a:cubicBezTo>
                <a:lnTo>
                  <a:pt x="0" y="10669"/>
                </a:lnTo>
                <a:cubicBezTo>
                  <a:pt x="0" y="10859"/>
                  <a:pt x="143" y="11014"/>
                  <a:pt x="334" y="11014"/>
                </a:cubicBezTo>
                <a:lnTo>
                  <a:pt x="1191" y="11014"/>
                </a:lnTo>
                <a:cubicBezTo>
                  <a:pt x="1274" y="11014"/>
                  <a:pt x="1346" y="10931"/>
                  <a:pt x="1346" y="10847"/>
                </a:cubicBezTo>
                <a:lnTo>
                  <a:pt x="1346" y="10740"/>
                </a:lnTo>
                <a:lnTo>
                  <a:pt x="9418" y="10740"/>
                </a:lnTo>
                <a:lnTo>
                  <a:pt x="9418" y="10847"/>
                </a:lnTo>
                <a:cubicBezTo>
                  <a:pt x="9418" y="10931"/>
                  <a:pt x="9490" y="11014"/>
                  <a:pt x="9573" y="11014"/>
                </a:cubicBezTo>
                <a:lnTo>
                  <a:pt x="10430" y="11014"/>
                </a:lnTo>
                <a:cubicBezTo>
                  <a:pt x="10621" y="11014"/>
                  <a:pt x="10764" y="10859"/>
                  <a:pt x="10764" y="10669"/>
                </a:cubicBezTo>
                <a:lnTo>
                  <a:pt x="10764" y="7264"/>
                </a:lnTo>
                <a:cubicBezTo>
                  <a:pt x="10752" y="6573"/>
                  <a:pt x="10204" y="6025"/>
                  <a:pt x="9525" y="6025"/>
                </a:cubicBezTo>
                <a:lnTo>
                  <a:pt x="9323" y="6025"/>
                </a:lnTo>
                <a:cubicBezTo>
                  <a:pt x="8823" y="6025"/>
                  <a:pt x="8418" y="5609"/>
                  <a:pt x="8418" y="5120"/>
                </a:cubicBezTo>
                <a:lnTo>
                  <a:pt x="8418" y="4228"/>
                </a:lnTo>
                <a:cubicBezTo>
                  <a:pt x="8418" y="3977"/>
                  <a:pt x="8406" y="3751"/>
                  <a:pt x="8358" y="3525"/>
                </a:cubicBezTo>
                <a:cubicBezTo>
                  <a:pt x="8348" y="3444"/>
                  <a:pt x="8278" y="3389"/>
                  <a:pt x="8213" y="3389"/>
                </a:cubicBezTo>
                <a:cubicBezTo>
                  <a:pt x="8202" y="3389"/>
                  <a:pt x="8191" y="3391"/>
                  <a:pt x="8180" y="3394"/>
                </a:cubicBezTo>
                <a:cubicBezTo>
                  <a:pt x="8097" y="3406"/>
                  <a:pt x="8037" y="3489"/>
                  <a:pt x="8049" y="3573"/>
                </a:cubicBezTo>
                <a:cubicBezTo>
                  <a:pt x="8073" y="3775"/>
                  <a:pt x="8108" y="4001"/>
                  <a:pt x="8108" y="4228"/>
                </a:cubicBezTo>
                <a:lnTo>
                  <a:pt x="8108" y="5120"/>
                </a:lnTo>
                <a:cubicBezTo>
                  <a:pt x="8108" y="5799"/>
                  <a:pt x="8656" y="6347"/>
                  <a:pt x="9347" y="6347"/>
                </a:cubicBezTo>
                <a:lnTo>
                  <a:pt x="9537" y="6347"/>
                </a:lnTo>
                <a:cubicBezTo>
                  <a:pt x="10037" y="6347"/>
                  <a:pt x="10442" y="6764"/>
                  <a:pt x="10442" y="7264"/>
                </a:cubicBezTo>
                <a:lnTo>
                  <a:pt x="10442" y="7657"/>
                </a:lnTo>
                <a:lnTo>
                  <a:pt x="1893" y="7657"/>
                </a:lnTo>
                <a:cubicBezTo>
                  <a:pt x="1810" y="7657"/>
                  <a:pt x="1739" y="7740"/>
                  <a:pt x="1739" y="7823"/>
                </a:cubicBezTo>
                <a:cubicBezTo>
                  <a:pt x="1739" y="7918"/>
                  <a:pt x="1810" y="7990"/>
                  <a:pt x="1893" y="7990"/>
                </a:cubicBezTo>
                <a:lnTo>
                  <a:pt x="10442" y="7990"/>
                </a:lnTo>
                <a:lnTo>
                  <a:pt x="10442" y="8454"/>
                </a:lnTo>
                <a:lnTo>
                  <a:pt x="334" y="8454"/>
                </a:lnTo>
                <a:lnTo>
                  <a:pt x="334" y="7990"/>
                </a:lnTo>
                <a:lnTo>
                  <a:pt x="1143" y="7990"/>
                </a:lnTo>
                <a:cubicBezTo>
                  <a:pt x="1227" y="7990"/>
                  <a:pt x="1310" y="7918"/>
                  <a:pt x="1310" y="7823"/>
                </a:cubicBezTo>
                <a:cubicBezTo>
                  <a:pt x="1310" y="7740"/>
                  <a:pt x="1227" y="7657"/>
                  <a:pt x="1143" y="7657"/>
                </a:cubicBezTo>
                <a:lnTo>
                  <a:pt x="334" y="7657"/>
                </a:lnTo>
                <a:lnTo>
                  <a:pt x="334" y="4204"/>
                </a:lnTo>
                <a:cubicBezTo>
                  <a:pt x="334" y="2061"/>
                  <a:pt x="2084" y="322"/>
                  <a:pt x="4215" y="322"/>
                </a:cubicBezTo>
                <a:cubicBezTo>
                  <a:pt x="5025" y="322"/>
                  <a:pt x="5799" y="560"/>
                  <a:pt x="6453" y="1037"/>
                </a:cubicBezTo>
                <a:cubicBezTo>
                  <a:pt x="7096" y="1489"/>
                  <a:pt x="7585" y="2120"/>
                  <a:pt x="7858" y="2858"/>
                </a:cubicBezTo>
                <a:cubicBezTo>
                  <a:pt x="7876" y="2920"/>
                  <a:pt x="7933" y="2955"/>
                  <a:pt x="7994" y="2955"/>
                </a:cubicBezTo>
                <a:cubicBezTo>
                  <a:pt x="8016" y="2955"/>
                  <a:pt x="8039" y="2951"/>
                  <a:pt x="8061" y="2942"/>
                </a:cubicBezTo>
                <a:cubicBezTo>
                  <a:pt x="8156" y="2918"/>
                  <a:pt x="8180" y="2823"/>
                  <a:pt x="8156" y="2739"/>
                </a:cubicBezTo>
                <a:cubicBezTo>
                  <a:pt x="7858" y="1942"/>
                  <a:pt x="7335" y="1263"/>
                  <a:pt x="6632" y="775"/>
                </a:cubicBezTo>
                <a:cubicBezTo>
                  <a:pt x="5918" y="263"/>
                  <a:pt x="5084" y="1"/>
                  <a:pt x="4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3" name="Google Shape;8053;p81"/>
          <p:cNvSpPr/>
          <p:nvPr/>
        </p:nvSpPr>
        <p:spPr>
          <a:xfrm>
            <a:off x="4104898" y="2422257"/>
            <a:ext cx="91662" cy="351541"/>
          </a:xfrm>
          <a:custGeom>
            <a:avLst/>
            <a:gdLst/>
            <a:ahLst/>
            <a:cxnLst/>
            <a:rect l="l" t="t" r="r" b="b"/>
            <a:pathLst>
              <a:path w="2882" h="11053" extrusionOk="0">
                <a:moveTo>
                  <a:pt x="2560" y="2778"/>
                </a:moveTo>
                <a:lnTo>
                  <a:pt x="2560" y="3707"/>
                </a:lnTo>
                <a:lnTo>
                  <a:pt x="1810" y="3707"/>
                </a:lnTo>
                <a:cubicBezTo>
                  <a:pt x="1727" y="3707"/>
                  <a:pt x="1655" y="3790"/>
                  <a:pt x="1655" y="3873"/>
                </a:cubicBezTo>
                <a:cubicBezTo>
                  <a:pt x="1655" y="3969"/>
                  <a:pt x="1727" y="4040"/>
                  <a:pt x="1810" y="4040"/>
                </a:cubicBezTo>
                <a:lnTo>
                  <a:pt x="2572" y="4040"/>
                </a:lnTo>
                <a:lnTo>
                  <a:pt x="2572" y="9422"/>
                </a:lnTo>
                <a:lnTo>
                  <a:pt x="346" y="9422"/>
                </a:lnTo>
                <a:lnTo>
                  <a:pt x="346" y="4040"/>
                </a:lnTo>
                <a:lnTo>
                  <a:pt x="1144" y="4040"/>
                </a:lnTo>
                <a:cubicBezTo>
                  <a:pt x="1239" y="4040"/>
                  <a:pt x="1310" y="3969"/>
                  <a:pt x="1310" y="3873"/>
                </a:cubicBezTo>
                <a:cubicBezTo>
                  <a:pt x="1310" y="3790"/>
                  <a:pt x="1239" y="3707"/>
                  <a:pt x="1144" y="3707"/>
                </a:cubicBezTo>
                <a:lnTo>
                  <a:pt x="346" y="3707"/>
                </a:lnTo>
                <a:lnTo>
                  <a:pt x="346" y="2778"/>
                </a:lnTo>
                <a:close/>
                <a:moveTo>
                  <a:pt x="1434" y="1"/>
                </a:moveTo>
                <a:cubicBezTo>
                  <a:pt x="1203" y="1"/>
                  <a:pt x="971" y="117"/>
                  <a:pt x="846" y="349"/>
                </a:cubicBezTo>
                <a:lnTo>
                  <a:pt x="548" y="1075"/>
                </a:lnTo>
                <a:cubicBezTo>
                  <a:pt x="524" y="1171"/>
                  <a:pt x="560" y="1254"/>
                  <a:pt x="655" y="1290"/>
                </a:cubicBezTo>
                <a:cubicBezTo>
                  <a:pt x="670" y="1294"/>
                  <a:pt x="685" y="1296"/>
                  <a:pt x="700" y="1296"/>
                </a:cubicBezTo>
                <a:cubicBezTo>
                  <a:pt x="770" y="1296"/>
                  <a:pt x="838" y="1251"/>
                  <a:pt x="858" y="1183"/>
                </a:cubicBezTo>
                <a:lnTo>
                  <a:pt x="1144" y="492"/>
                </a:lnTo>
                <a:cubicBezTo>
                  <a:pt x="1204" y="377"/>
                  <a:pt x="1319" y="318"/>
                  <a:pt x="1435" y="318"/>
                </a:cubicBezTo>
                <a:cubicBezTo>
                  <a:pt x="1548" y="318"/>
                  <a:pt x="1662" y="375"/>
                  <a:pt x="1727" y="492"/>
                </a:cubicBezTo>
                <a:lnTo>
                  <a:pt x="2453" y="2433"/>
                </a:lnTo>
                <a:lnTo>
                  <a:pt x="429" y="2433"/>
                </a:lnTo>
                <a:cubicBezTo>
                  <a:pt x="465" y="2349"/>
                  <a:pt x="429" y="2433"/>
                  <a:pt x="655" y="1790"/>
                </a:cubicBezTo>
                <a:cubicBezTo>
                  <a:pt x="679" y="1695"/>
                  <a:pt x="643" y="1611"/>
                  <a:pt x="548" y="1587"/>
                </a:cubicBezTo>
                <a:cubicBezTo>
                  <a:pt x="529" y="1579"/>
                  <a:pt x="509" y="1575"/>
                  <a:pt x="490" y="1575"/>
                </a:cubicBezTo>
                <a:cubicBezTo>
                  <a:pt x="425" y="1575"/>
                  <a:pt x="364" y="1618"/>
                  <a:pt x="346" y="1683"/>
                </a:cubicBezTo>
                <a:lnTo>
                  <a:pt x="120" y="2326"/>
                </a:lnTo>
                <a:cubicBezTo>
                  <a:pt x="48" y="2492"/>
                  <a:pt x="1" y="2671"/>
                  <a:pt x="1" y="2849"/>
                </a:cubicBezTo>
                <a:lnTo>
                  <a:pt x="1" y="3873"/>
                </a:lnTo>
                <a:lnTo>
                  <a:pt x="1" y="9588"/>
                </a:lnTo>
                <a:lnTo>
                  <a:pt x="1" y="10124"/>
                </a:lnTo>
                <a:cubicBezTo>
                  <a:pt x="1" y="10446"/>
                  <a:pt x="179" y="10767"/>
                  <a:pt x="465" y="10934"/>
                </a:cubicBezTo>
                <a:cubicBezTo>
                  <a:pt x="487" y="10945"/>
                  <a:pt x="513" y="10950"/>
                  <a:pt x="538" y="10950"/>
                </a:cubicBezTo>
                <a:cubicBezTo>
                  <a:pt x="596" y="10950"/>
                  <a:pt x="655" y="10924"/>
                  <a:pt x="679" y="10874"/>
                </a:cubicBezTo>
                <a:cubicBezTo>
                  <a:pt x="727" y="10791"/>
                  <a:pt x="703" y="10684"/>
                  <a:pt x="620" y="10648"/>
                </a:cubicBezTo>
                <a:cubicBezTo>
                  <a:pt x="441" y="10541"/>
                  <a:pt x="322" y="10350"/>
                  <a:pt x="322" y="10124"/>
                </a:cubicBezTo>
                <a:lnTo>
                  <a:pt x="322" y="9755"/>
                </a:lnTo>
                <a:lnTo>
                  <a:pt x="2548" y="9755"/>
                </a:lnTo>
                <a:lnTo>
                  <a:pt x="2548" y="10124"/>
                </a:lnTo>
                <a:cubicBezTo>
                  <a:pt x="2548" y="10458"/>
                  <a:pt x="2275" y="10719"/>
                  <a:pt x="1953" y="10719"/>
                </a:cubicBezTo>
                <a:lnTo>
                  <a:pt x="1191" y="10719"/>
                </a:lnTo>
                <a:cubicBezTo>
                  <a:pt x="1096" y="10719"/>
                  <a:pt x="1024" y="10791"/>
                  <a:pt x="1024" y="10886"/>
                </a:cubicBezTo>
                <a:cubicBezTo>
                  <a:pt x="1024" y="10970"/>
                  <a:pt x="1096" y="11053"/>
                  <a:pt x="1191" y="11053"/>
                </a:cubicBezTo>
                <a:lnTo>
                  <a:pt x="1953" y="11053"/>
                </a:lnTo>
                <a:cubicBezTo>
                  <a:pt x="2453" y="11053"/>
                  <a:pt x="2870" y="10636"/>
                  <a:pt x="2870" y="10124"/>
                </a:cubicBezTo>
                <a:lnTo>
                  <a:pt x="2870" y="2849"/>
                </a:lnTo>
                <a:cubicBezTo>
                  <a:pt x="2882" y="2719"/>
                  <a:pt x="2739" y="2278"/>
                  <a:pt x="2739" y="2278"/>
                </a:cubicBezTo>
                <a:lnTo>
                  <a:pt x="2013" y="349"/>
                </a:lnTo>
                <a:cubicBezTo>
                  <a:pt x="1894" y="117"/>
                  <a:pt x="1664" y="1"/>
                  <a:pt x="14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054" name="Google Shape;8054;p81"/>
          <p:cNvGrpSpPr/>
          <p:nvPr/>
        </p:nvGrpSpPr>
        <p:grpSpPr>
          <a:xfrm>
            <a:off x="3616406" y="2422352"/>
            <a:ext cx="203393" cy="351827"/>
            <a:chOff x="3616406" y="2422352"/>
            <a:chExt cx="203393" cy="351827"/>
          </a:xfrm>
        </p:grpSpPr>
        <p:sp>
          <p:nvSpPr>
            <p:cNvPr id="8055" name="Google Shape;8055;p81"/>
            <p:cNvSpPr/>
            <p:nvPr/>
          </p:nvSpPr>
          <p:spPr>
            <a:xfrm>
              <a:off x="3640641" y="2422352"/>
              <a:ext cx="154159" cy="92075"/>
            </a:xfrm>
            <a:custGeom>
              <a:avLst/>
              <a:gdLst/>
              <a:ahLst/>
              <a:cxnLst/>
              <a:rect l="l" t="t" r="r" b="b"/>
              <a:pathLst>
                <a:path w="4847" h="2895" extrusionOk="0">
                  <a:moveTo>
                    <a:pt x="1632" y="1"/>
                  </a:moveTo>
                  <a:cubicBezTo>
                    <a:pt x="727" y="1"/>
                    <a:pt x="0" y="727"/>
                    <a:pt x="0" y="1644"/>
                  </a:cubicBezTo>
                  <a:lnTo>
                    <a:pt x="0" y="2727"/>
                  </a:lnTo>
                  <a:cubicBezTo>
                    <a:pt x="0" y="2811"/>
                    <a:pt x="72" y="2894"/>
                    <a:pt x="155" y="2894"/>
                  </a:cubicBezTo>
                  <a:cubicBezTo>
                    <a:pt x="250" y="2894"/>
                    <a:pt x="322" y="2811"/>
                    <a:pt x="322" y="2727"/>
                  </a:cubicBezTo>
                  <a:lnTo>
                    <a:pt x="322" y="1644"/>
                  </a:lnTo>
                  <a:cubicBezTo>
                    <a:pt x="322" y="906"/>
                    <a:pt x="905" y="334"/>
                    <a:pt x="1632" y="334"/>
                  </a:cubicBezTo>
                  <a:lnTo>
                    <a:pt x="3239" y="334"/>
                  </a:lnTo>
                  <a:cubicBezTo>
                    <a:pt x="3846" y="334"/>
                    <a:pt x="4370" y="751"/>
                    <a:pt x="4525" y="1346"/>
                  </a:cubicBezTo>
                  <a:cubicBezTo>
                    <a:pt x="4535" y="1417"/>
                    <a:pt x="4597" y="1471"/>
                    <a:pt x="4673" y="1471"/>
                  </a:cubicBezTo>
                  <a:cubicBezTo>
                    <a:pt x="4687" y="1471"/>
                    <a:pt x="4701" y="1469"/>
                    <a:pt x="4715" y="1465"/>
                  </a:cubicBezTo>
                  <a:cubicBezTo>
                    <a:pt x="4799" y="1442"/>
                    <a:pt x="4846" y="1358"/>
                    <a:pt x="4834" y="1263"/>
                  </a:cubicBezTo>
                  <a:cubicBezTo>
                    <a:pt x="4739" y="906"/>
                    <a:pt x="4549" y="596"/>
                    <a:pt x="4263" y="358"/>
                  </a:cubicBezTo>
                  <a:cubicBezTo>
                    <a:pt x="3989" y="120"/>
                    <a:pt x="3608" y="1"/>
                    <a:pt x="3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6" name="Google Shape;8056;p81"/>
            <p:cNvSpPr/>
            <p:nvPr/>
          </p:nvSpPr>
          <p:spPr>
            <a:xfrm>
              <a:off x="3616406" y="2479156"/>
              <a:ext cx="203393" cy="295023"/>
            </a:xfrm>
            <a:custGeom>
              <a:avLst/>
              <a:gdLst/>
              <a:ahLst/>
              <a:cxnLst/>
              <a:rect l="l" t="t" r="r" b="b"/>
              <a:pathLst>
                <a:path w="6395" h="9276" extrusionOk="0">
                  <a:moveTo>
                    <a:pt x="5918" y="2346"/>
                  </a:moveTo>
                  <a:cubicBezTo>
                    <a:pt x="6001" y="2346"/>
                    <a:pt x="6073" y="2406"/>
                    <a:pt x="6073" y="2501"/>
                  </a:cubicBezTo>
                  <a:lnTo>
                    <a:pt x="6073" y="3989"/>
                  </a:lnTo>
                  <a:lnTo>
                    <a:pt x="4811" y="3989"/>
                  </a:lnTo>
                  <a:cubicBezTo>
                    <a:pt x="4715" y="3989"/>
                    <a:pt x="4644" y="4061"/>
                    <a:pt x="4644" y="4156"/>
                  </a:cubicBezTo>
                  <a:cubicBezTo>
                    <a:pt x="4644" y="4239"/>
                    <a:pt x="4715" y="4323"/>
                    <a:pt x="4811" y="4323"/>
                  </a:cubicBezTo>
                  <a:lnTo>
                    <a:pt x="6073" y="4323"/>
                  </a:lnTo>
                  <a:lnTo>
                    <a:pt x="6073" y="6966"/>
                  </a:lnTo>
                  <a:lnTo>
                    <a:pt x="2394" y="6966"/>
                  </a:lnTo>
                  <a:cubicBezTo>
                    <a:pt x="2298" y="6966"/>
                    <a:pt x="2227" y="7037"/>
                    <a:pt x="2227" y="7133"/>
                  </a:cubicBezTo>
                  <a:cubicBezTo>
                    <a:pt x="2227" y="7216"/>
                    <a:pt x="2298" y="7299"/>
                    <a:pt x="2394" y="7299"/>
                  </a:cubicBezTo>
                  <a:lnTo>
                    <a:pt x="6073" y="7299"/>
                  </a:lnTo>
                  <a:lnTo>
                    <a:pt x="6073" y="8788"/>
                  </a:lnTo>
                  <a:cubicBezTo>
                    <a:pt x="6073" y="8859"/>
                    <a:pt x="6013" y="8930"/>
                    <a:pt x="5918" y="8930"/>
                  </a:cubicBezTo>
                  <a:lnTo>
                    <a:pt x="477" y="8930"/>
                  </a:lnTo>
                  <a:cubicBezTo>
                    <a:pt x="405" y="8930"/>
                    <a:pt x="322" y="8871"/>
                    <a:pt x="322" y="8788"/>
                  </a:cubicBezTo>
                  <a:lnTo>
                    <a:pt x="322" y="7299"/>
                  </a:lnTo>
                  <a:lnTo>
                    <a:pt x="1739" y="7299"/>
                  </a:lnTo>
                  <a:cubicBezTo>
                    <a:pt x="1834" y="7299"/>
                    <a:pt x="1905" y="7216"/>
                    <a:pt x="1905" y="7133"/>
                  </a:cubicBezTo>
                  <a:cubicBezTo>
                    <a:pt x="1905" y="7037"/>
                    <a:pt x="1834" y="6966"/>
                    <a:pt x="1739" y="6966"/>
                  </a:cubicBezTo>
                  <a:lnTo>
                    <a:pt x="322" y="6966"/>
                  </a:lnTo>
                  <a:lnTo>
                    <a:pt x="322" y="4323"/>
                  </a:lnTo>
                  <a:lnTo>
                    <a:pt x="4156" y="4323"/>
                  </a:lnTo>
                  <a:cubicBezTo>
                    <a:pt x="4239" y="4323"/>
                    <a:pt x="4311" y="4239"/>
                    <a:pt x="4311" y="4156"/>
                  </a:cubicBezTo>
                  <a:cubicBezTo>
                    <a:pt x="4311" y="4061"/>
                    <a:pt x="4239" y="3989"/>
                    <a:pt x="4156" y="3989"/>
                  </a:cubicBezTo>
                  <a:lnTo>
                    <a:pt x="322" y="3989"/>
                  </a:lnTo>
                  <a:lnTo>
                    <a:pt x="322" y="2501"/>
                  </a:lnTo>
                  <a:cubicBezTo>
                    <a:pt x="322" y="2430"/>
                    <a:pt x="381" y="2346"/>
                    <a:pt x="477" y="2346"/>
                  </a:cubicBezTo>
                  <a:close/>
                  <a:moveTo>
                    <a:pt x="5477" y="1"/>
                  </a:moveTo>
                  <a:cubicBezTo>
                    <a:pt x="5382" y="1"/>
                    <a:pt x="5311" y="72"/>
                    <a:pt x="5311" y="168"/>
                  </a:cubicBezTo>
                  <a:lnTo>
                    <a:pt x="5311" y="2025"/>
                  </a:lnTo>
                  <a:lnTo>
                    <a:pt x="1084" y="2025"/>
                  </a:lnTo>
                  <a:lnTo>
                    <a:pt x="1084" y="1596"/>
                  </a:lnTo>
                  <a:cubicBezTo>
                    <a:pt x="1084" y="1501"/>
                    <a:pt x="1012" y="1430"/>
                    <a:pt x="917" y="1430"/>
                  </a:cubicBezTo>
                  <a:cubicBezTo>
                    <a:pt x="834" y="1430"/>
                    <a:pt x="762" y="1501"/>
                    <a:pt x="762" y="1596"/>
                  </a:cubicBezTo>
                  <a:lnTo>
                    <a:pt x="762" y="2025"/>
                  </a:lnTo>
                  <a:lnTo>
                    <a:pt x="477" y="2025"/>
                  </a:lnTo>
                  <a:cubicBezTo>
                    <a:pt x="215" y="2025"/>
                    <a:pt x="0" y="2239"/>
                    <a:pt x="0" y="2501"/>
                  </a:cubicBezTo>
                  <a:lnTo>
                    <a:pt x="0" y="8800"/>
                  </a:lnTo>
                  <a:cubicBezTo>
                    <a:pt x="0" y="9050"/>
                    <a:pt x="203" y="9276"/>
                    <a:pt x="477" y="9276"/>
                  </a:cubicBezTo>
                  <a:lnTo>
                    <a:pt x="5918" y="9276"/>
                  </a:lnTo>
                  <a:cubicBezTo>
                    <a:pt x="6180" y="9276"/>
                    <a:pt x="6394" y="9061"/>
                    <a:pt x="6394" y="8800"/>
                  </a:cubicBezTo>
                  <a:lnTo>
                    <a:pt x="6394" y="2501"/>
                  </a:lnTo>
                  <a:cubicBezTo>
                    <a:pt x="6394" y="2239"/>
                    <a:pt x="6192" y="2025"/>
                    <a:pt x="5918" y="2025"/>
                  </a:cubicBezTo>
                  <a:lnTo>
                    <a:pt x="5644" y="2025"/>
                  </a:lnTo>
                  <a:lnTo>
                    <a:pt x="5644" y="168"/>
                  </a:lnTo>
                  <a:cubicBezTo>
                    <a:pt x="5644" y="72"/>
                    <a:pt x="5561" y="1"/>
                    <a:pt x="5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57" name="Google Shape;8057;p81"/>
          <p:cNvGrpSpPr/>
          <p:nvPr/>
        </p:nvGrpSpPr>
        <p:grpSpPr>
          <a:xfrm>
            <a:off x="878187" y="2421970"/>
            <a:ext cx="272696" cy="351827"/>
            <a:chOff x="913012" y="2421970"/>
            <a:chExt cx="272696" cy="351827"/>
          </a:xfrm>
        </p:grpSpPr>
        <p:sp>
          <p:nvSpPr>
            <p:cNvPr id="8058" name="Google Shape;8058;p81"/>
            <p:cNvSpPr/>
            <p:nvPr/>
          </p:nvSpPr>
          <p:spPr>
            <a:xfrm>
              <a:off x="913012" y="2421970"/>
              <a:ext cx="272696" cy="351827"/>
            </a:xfrm>
            <a:custGeom>
              <a:avLst/>
              <a:gdLst/>
              <a:ahLst/>
              <a:cxnLst/>
              <a:rect l="l" t="t" r="r" b="b"/>
              <a:pathLst>
                <a:path w="8574" h="11062" extrusionOk="0">
                  <a:moveTo>
                    <a:pt x="3394" y="3656"/>
                  </a:moveTo>
                  <a:cubicBezTo>
                    <a:pt x="3454" y="3716"/>
                    <a:pt x="3525" y="3775"/>
                    <a:pt x="3608" y="3823"/>
                  </a:cubicBezTo>
                  <a:lnTo>
                    <a:pt x="1882" y="7966"/>
                  </a:lnTo>
                  <a:cubicBezTo>
                    <a:pt x="1799" y="7919"/>
                    <a:pt x="1715" y="7883"/>
                    <a:pt x="1644" y="7871"/>
                  </a:cubicBezTo>
                  <a:lnTo>
                    <a:pt x="3394" y="3656"/>
                  </a:lnTo>
                  <a:close/>
                  <a:moveTo>
                    <a:pt x="5192" y="3644"/>
                  </a:moveTo>
                  <a:lnTo>
                    <a:pt x="6954" y="7859"/>
                  </a:lnTo>
                  <a:cubicBezTo>
                    <a:pt x="6883" y="7883"/>
                    <a:pt x="6787" y="7919"/>
                    <a:pt x="6716" y="7966"/>
                  </a:cubicBezTo>
                  <a:lnTo>
                    <a:pt x="4989" y="3811"/>
                  </a:lnTo>
                  <a:cubicBezTo>
                    <a:pt x="5061" y="3763"/>
                    <a:pt x="5132" y="3704"/>
                    <a:pt x="5192" y="3644"/>
                  </a:cubicBezTo>
                  <a:close/>
                  <a:moveTo>
                    <a:pt x="1072" y="9216"/>
                  </a:moveTo>
                  <a:cubicBezTo>
                    <a:pt x="1144" y="9252"/>
                    <a:pt x="1227" y="9300"/>
                    <a:pt x="1310" y="9312"/>
                  </a:cubicBezTo>
                  <a:cubicBezTo>
                    <a:pt x="1299" y="9347"/>
                    <a:pt x="1203" y="9657"/>
                    <a:pt x="870" y="9847"/>
                  </a:cubicBezTo>
                  <a:lnTo>
                    <a:pt x="787" y="9895"/>
                  </a:lnTo>
                  <a:lnTo>
                    <a:pt x="1072" y="9216"/>
                  </a:lnTo>
                  <a:close/>
                  <a:moveTo>
                    <a:pt x="7502" y="9216"/>
                  </a:moveTo>
                  <a:lnTo>
                    <a:pt x="7787" y="9895"/>
                  </a:lnTo>
                  <a:lnTo>
                    <a:pt x="7716" y="9847"/>
                  </a:lnTo>
                  <a:cubicBezTo>
                    <a:pt x="7371" y="9657"/>
                    <a:pt x="7275" y="9335"/>
                    <a:pt x="7264" y="9312"/>
                  </a:cubicBezTo>
                  <a:cubicBezTo>
                    <a:pt x="7359" y="9300"/>
                    <a:pt x="7430" y="9252"/>
                    <a:pt x="7502" y="9216"/>
                  </a:cubicBezTo>
                  <a:close/>
                  <a:moveTo>
                    <a:pt x="4287" y="1"/>
                  </a:moveTo>
                  <a:cubicBezTo>
                    <a:pt x="3882" y="1"/>
                    <a:pt x="3549" y="322"/>
                    <a:pt x="3549" y="739"/>
                  </a:cubicBezTo>
                  <a:lnTo>
                    <a:pt x="3549" y="1620"/>
                  </a:lnTo>
                  <a:cubicBezTo>
                    <a:pt x="3442" y="1692"/>
                    <a:pt x="3346" y="1763"/>
                    <a:pt x="3275" y="1858"/>
                  </a:cubicBezTo>
                  <a:cubicBezTo>
                    <a:pt x="3215" y="1930"/>
                    <a:pt x="3227" y="2037"/>
                    <a:pt x="3287" y="2096"/>
                  </a:cubicBezTo>
                  <a:cubicBezTo>
                    <a:pt x="3324" y="2123"/>
                    <a:pt x="3364" y="2136"/>
                    <a:pt x="3402" y="2136"/>
                  </a:cubicBezTo>
                  <a:cubicBezTo>
                    <a:pt x="3449" y="2136"/>
                    <a:pt x="3492" y="2117"/>
                    <a:pt x="3525" y="2085"/>
                  </a:cubicBezTo>
                  <a:cubicBezTo>
                    <a:pt x="3730" y="1838"/>
                    <a:pt x="3998" y="1731"/>
                    <a:pt x="4262" y="1731"/>
                  </a:cubicBezTo>
                  <a:cubicBezTo>
                    <a:pt x="4842" y="1731"/>
                    <a:pt x="5403" y="2247"/>
                    <a:pt x="5239" y="2942"/>
                  </a:cubicBezTo>
                  <a:cubicBezTo>
                    <a:pt x="5130" y="3422"/>
                    <a:pt x="4708" y="3692"/>
                    <a:pt x="4281" y="3692"/>
                  </a:cubicBezTo>
                  <a:cubicBezTo>
                    <a:pt x="3967" y="3692"/>
                    <a:pt x="3650" y="3546"/>
                    <a:pt x="3454" y="3228"/>
                  </a:cubicBezTo>
                  <a:cubicBezTo>
                    <a:pt x="3334" y="3037"/>
                    <a:pt x="3287" y="2811"/>
                    <a:pt x="3323" y="2585"/>
                  </a:cubicBezTo>
                  <a:cubicBezTo>
                    <a:pt x="3334" y="2501"/>
                    <a:pt x="3263" y="2406"/>
                    <a:pt x="3168" y="2406"/>
                  </a:cubicBezTo>
                  <a:cubicBezTo>
                    <a:pt x="3162" y="2405"/>
                    <a:pt x="3155" y="2405"/>
                    <a:pt x="3149" y="2405"/>
                  </a:cubicBezTo>
                  <a:cubicBezTo>
                    <a:pt x="3071" y="2405"/>
                    <a:pt x="2989" y="2473"/>
                    <a:pt x="2989" y="2561"/>
                  </a:cubicBezTo>
                  <a:cubicBezTo>
                    <a:pt x="2965" y="2858"/>
                    <a:pt x="3025" y="3132"/>
                    <a:pt x="3156" y="3382"/>
                  </a:cubicBezTo>
                  <a:lnTo>
                    <a:pt x="1239" y="7966"/>
                  </a:lnTo>
                  <a:cubicBezTo>
                    <a:pt x="1227" y="7990"/>
                    <a:pt x="1203" y="8038"/>
                    <a:pt x="1227" y="8085"/>
                  </a:cubicBezTo>
                  <a:cubicBezTo>
                    <a:pt x="1238" y="8162"/>
                    <a:pt x="1309" y="8218"/>
                    <a:pt x="1393" y="8218"/>
                  </a:cubicBezTo>
                  <a:cubicBezTo>
                    <a:pt x="1401" y="8218"/>
                    <a:pt x="1409" y="8217"/>
                    <a:pt x="1418" y="8216"/>
                  </a:cubicBezTo>
                  <a:cubicBezTo>
                    <a:pt x="1447" y="8206"/>
                    <a:pt x="1481" y="8201"/>
                    <a:pt x="1515" y="8201"/>
                  </a:cubicBezTo>
                  <a:cubicBezTo>
                    <a:pt x="1564" y="8201"/>
                    <a:pt x="1614" y="8212"/>
                    <a:pt x="1656" y="8240"/>
                  </a:cubicBezTo>
                  <a:cubicBezTo>
                    <a:pt x="2072" y="8419"/>
                    <a:pt x="1941" y="9038"/>
                    <a:pt x="1489" y="9038"/>
                  </a:cubicBezTo>
                  <a:cubicBezTo>
                    <a:pt x="1227" y="9038"/>
                    <a:pt x="1025" y="8776"/>
                    <a:pt x="1084" y="8526"/>
                  </a:cubicBezTo>
                  <a:cubicBezTo>
                    <a:pt x="1108" y="8443"/>
                    <a:pt x="1060" y="8347"/>
                    <a:pt x="965" y="8335"/>
                  </a:cubicBezTo>
                  <a:cubicBezTo>
                    <a:pt x="951" y="8331"/>
                    <a:pt x="936" y="8329"/>
                    <a:pt x="922" y="8329"/>
                  </a:cubicBezTo>
                  <a:cubicBezTo>
                    <a:pt x="852" y="8329"/>
                    <a:pt x="784" y="8376"/>
                    <a:pt x="775" y="8454"/>
                  </a:cubicBezTo>
                  <a:cubicBezTo>
                    <a:pt x="751" y="8621"/>
                    <a:pt x="763" y="8776"/>
                    <a:pt x="834" y="8943"/>
                  </a:cubicBezTo>
                  <a:lnTo>
                    <a:pt x="298" y="10228"/>
                  </a:lnTo>
                  <a:lnTo>
                    <a:pt x="36" y="10836"/>
                  </a:lnTo>
                  <a:cubicBezTo>
                    <a:pt x="1" y="10919"/>
                    <a:pt x="36" y="11014"/>
                    <a:pt x="120" y="11038"/>
                  </a:cubicBezTo>
                  <a:cubicBezTo>
                    <a:pt x="132" y="11062"/>
                    <a:pt x="167" y="11062"/>
                    <a:pt x="179" y="11062"/>
                  </a:cubicBezTo>
                  <a:cubicBezTo>
                    <a:pt x="239" y="11062"/>
                    <a:pt x="298" y="11014"/>
                    <a:pt x="334" y="10955"/>
                  </a:cubicBezTo>
                  <a:lnTo>
                    <a:pt x="572" y="10383"/>
                  </a:lnTo>
                  <a:lnTo>
                    <a:pt x="1013" y="10133"/>
                  </a:lnTo>
                  <a:cubicBezTo>
                    <a:pt x="1501" y="9847"/>
                    <a:pt x="1608" y="9407"/>
                    <a:pt x="1656" y="9312"/>
                  </a:cubicBezTo>
                  <a:cubicBezTo>
                    <a:pt x="2144" y="9193"/>
                    <a:pt x="2382" y="8633"/>
                    <a:pt x="2120" y="8204"/>
                  </a:cubicBezTo>
                  <a:lnTo>
                    <a:pt x="3882" y="3942"/>
                  </a:lnTo>
                  <a:cubicBezTo>
                    <a:pt x="4013" y="3978"/>
                    <a:pt x="4144" y="3996"/>
                    <a:pt x="4277" y="3996"/>
                  </a:cubicBezTo>
                  <a:cubicBezTo>
                    <a:pt x="4409" y="3996"/>
                    <a:pt x="4543" y="3978"/>
                    <a:pt x="4680" y="3942"/>
                  </a:cubicBezTo>
                  <a:lnTo>
                    <a:pt x="6442" y="8204"/>
                  </a:lnTo>
                  <a:cubicBezTo>
                    <a:pt x="6382" y="8300"/>
                    <a:pt x="6347" y="8419"/>
                    <a:pt x="6347" y="8538"/>
                  </a:cubicBezTo>
                  <a:cubicBezTo>
                    <a:pt x="6347" y="8597"/>
                    <a:pt x="6371" y="8681"/>
                    <a:pt x="6430" y="8693"/>
                  </a:cubicBezTo>
                  <a:cubicBezTo>
                    <a:pt x="6457" y="8707"/>
                    <a:pt x="6484" y="8714"/>
                    <a:pt x="6511" y="8714"/>
                  </a:cubicBezTo>
                  <a:cubicBezTo>
                    <a:pt x="6594" y="8714"/>
                    <a:pt x="6668" y="8651"/>
                    <a:pt x="6668" y="8562"/>
                  </a:cubicBezTo>
                  <a:cubicBezTo>
                    <a:pt x="6680" y="8443"/>
                    <a:pt x="6740" y="8323"/>
                    <a:pt x="6835" y="8264"/>
                  </a:cubicBezTo>
                  <a:cubicBezTo>
                    <a:pt x="6915" y="8202"/>
                    <a:pt x="7000" y="8176"/>
                    <a:pt x="7081" y="8176"/>
                  </a:cubicBezTo>
                  <a:cubicBezTo>
                    <a:pt x="7359" y="8176"/>
                    <a:pt x="7590" y="8490"/>
                    <a:pt x="7442" y="8776"/>
                  </a:cubicBezTo>
                  <a:cubicBezTo>
                    <a:pt x="7365" y="8905"/>
                    <a:pt x="7232" y="9002"/>
                    <a:pt x="7079" y="9002"/>
                  </a:cubicBezTo>
                  <a:cubicBezTo>
                    <a:pt x="7020" y="9002"/>
                    <a:pt x="6958" y="8988"/>
                    <a:pt x="6894" y="8954"/>
                  </a:cubicBezTo>
                  <a:cubicBezTo>
                    <a:pt x="6894" y="8954"/>
                    <a:pt x="6856" y="8939"/>
                    <a:pt x="6811" y="8939"/>
                  </a:cubicBezTo>
                  <a:cubicBezTo>
                    <a:pt x="6799" y="8939"/>
                    <a:pt x="6787" y="8940"/>
                    <a:pt x="6775" y="8943"/>
                  </a:cubicBezTo>
                  <a:cubicBezTo>
                    <a:pt x="6644" y="8990"/>
                    <a:pt x="6597" y="9181"/>
                    <a:pt x="6763" y="9252"/>
                  </a:cubicBezTo>
                  <a:cubicBezTo>
                    <a:pt x="6823" y="9288"/>
                    <a:pt x="6883" y="9300"/>
                    <a:pt x="6942" y="9312"/>
                  </a:cubicBezTo>
                  <a:cubicBezTo>
                    <a:pt x="6978" y="9395"/>
                    <a:pt x="7085" y="9847"/>
                    <a:pt x="7573" y="10133"/>
                  </a:cubicBezTo>
                  <a:lnTo>
                    <a:pt x="8026" y="10383"/>
                  </a:lnTo>
                  <a:lnTo>
                    <a:pt x="8264" y="10955"/>
                  </a:lnTo>
                  <a:cubicBezTo>
                    <a:pt x="8281" y="11016"/>
                    <a:pt x="8344" y="11052"/>
                    <a:pt x="8405" y="11052"/>
                  </a:cubicBezTo>
                  <a:cubicBezTo>
                    <a:pt x="8426" y="11052"/>
                    <a:pt x="8447" y="11047"/>
                    <a:pt x="8466" y="11038"/>
                  </a:cubicBezTo>
                  <a:cubicBezTo>
                    <a:pt x="8549" y="11014"/>
                    <a:pt x="8573" y="10907"/>
                    <a:pt x="8549" y="10836"/>
                  </a:cubicBezTo>
                  <a:lnTo>
                    <a:pt x="8276" y="10228"/>
                  </a:lnTo>
                  <a:lnTo>
                    <a:pt x="7740" y="8943"/>
                  </a:lnTo>
                  <a:cubicBezTo>
                    <a:pt x="7930" y="8538"/>
                    <a:pt x="7740" y="8050"/>
                    <a:pt x="7311" y="7919"/>
                  </a:cubicBezTo>
                  <a:lnTo>
                    <a:pt x="5418" y="3382"/>
                  </a:lnTo>
                  <a:cubicBezTo>
                    <a:pt x="5763" y="2799"/>
                    <a:pt x="5597" y="2025"/>
                    <a:pt x="5037" y="1632"/>
                  </a:cubicBezTo>
                  <a:lnTo>
                    <a:pt x="5037" y="1323"/>
                  </a:lnTo>
                  <a:cubicBezTo>
                    <a:pt x="5037" y="1239"/>
                    <a:pt x="4954" y="1156"/>
                    <a:pt x="4870" y="1156"/>
                  </a:cubicBezTo>
                  <a:cubicBezTo>
                    <a:pt x="4775" y="1156"/>
                    <a:pt x="4704" y="1239"/>
                    <a:pt x="4704" y="1323"/>
                  </a:cubicBezTo>
                  <a:lnTo>
                    <a:pt x="4704" y="1477"/>
                  </a:lnTo>
                  <a:cubicBezTo>
                    <a:pt x="4579" y="1430"/>
                    <a:pt x="4442" y="1406"/>
                    <a:pt x="4300" y="1406"/>
                  </a:cubicBezTo>
                  <a:cubicBezTo>
                    <a:pt x="4159" y="1406"/>
                    <a:pt x="4013" y="1430"/>
                    <a:pt x="3870" y="1477"/>
                  </a:cubicBezTo>
                  <a:lnTo>
                    <a:pt x="3870" y="763"/>
                  </a:lnTo>
                  <a:cubicBezTo>
                    <a:pt x="3870" y="537"/>
                    <a:pt x="4049" y="346"/>
                    <a:pt x="4287" y="346"/>
                  </a:cubicBezTo>
                  <a:cubicBezTo>
                    <a:pt x="4477" y="346"/>
                    <a:pt x="4656" y="489"/>
                    <a:pt x="4692" y="680"/>
                  </a:cubicBezTo>
                  <a:cubicBezTo>
                    <a:pt x="4703" y="767"/>
                    <a:pt x="4783" y="824"/>
                    <a:pt x="4861" y="824"/>
                  </a:cubicBezTo>
                  <a:cubicBezTo>
                    <a:pt x="4868" y="824"/>
                    <a:pt x="4875" y="824"/>
                    <a:pt x="4882" y="823"/>
                  </a:cubicBezTo>
                  <a:cubicBezTo>
                    <a:pt x="4978" y="799"/>
                    <a:pt x="5037" y="715"/>
                    <a:pt x="5013" y="620"/>
                  </a:cubicBezTo>
                  <a:cubicBezTo>
                    <a:pt x="4954" y="263"/>
                    <a:pt x="4644" y="1"/>
                    <a:pt x="4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9" name="Google Shape;8059;p81"/>
            <p:cNvSpPr/>
            <p:nvPr/>
          </p:nvSpPr>
          <p:spPr>
            <a:xfrm>
              <a:off x="1028146" y="2491719"/>
              <a:ext cx="37880" cy="32918"/>
            </a:xfrm>
            <a:custGeom>
              <a:avLst/>
              <a:gdLst/>
              <a:ahLst/>
              <a:cxnLst/>
              <a:rect l="l" t="t" r="r" b="b"/>
              <a:pathLst>
                <a:path w="1191" h="1035" extrusionOk="0">
                  <a:moveTo>
                    <a:pt x="731" y="0"/>
                  </a:moveTo>
                  <a:cubicBezTo>
                    <a:pt x="646" y="0"/>
                    <a:pt x="578" y="41"/>
                    <a:pt x="560" y="130"/>
                  </a:cubicBezTo>
                  <a:cubicBezTo>
                    <a:pt x="548" y="213"/>
                    <a:pt x="607" y="308"/>
                    <a:pt x="703" y="320"/>
                  </a:cubicBezTo>
                  <a:cubicBezTo>
                    <a:pt x="786" y="332"/>
                    <a:pt x="857" y="415"/>
                    <a:pt x="857" y="511"/>
                  </a:cubicBezTo>
                  <a:cubicBezTo>
                    <a:pt x="857" y="618"/>
                    <a:pt x="774" y="713"/>
                    <a:pt x="667" y="713"/>
                  </a:cubicBezTo>
                  <a:cubicBezTo>
                    <a:pt x="560" y="713"/>
                    <a:pt x="488" y="630"/>
                    <a:pt x="476" y="535"/>
                  </a:cubicBezTo>
                  <a:cubicBezTo>
                    <a:pt x="454" y="446"/>
                    <a:pt x="391" y="378"/>
                    <a:pt x="316" y="378"/>
                  </a:cubicBezTo>
                  <a:cubicBezTo>
                    <a:pt x="310" y="378"/>
                    <a:pt x="304" y="379"/>
                    <a:pt x="298" y="380"/>
                  </a:cubicBezTo>
                  <a:cubicBezTo>
                    <a:pt x="0" y="415"/>
                    <a:pt x="179" y="1035"/>
                    <a:pt x="667" y="1035"/>
                  </a:cubicBezTo>
                  <a:cubicBezTo>
                    <a:pt x="953" y="1035"/>
                    <a:pt x="1191" y="796"/>
                    <a:pt x="1191" y="511"/>
                  </a:cubicBezTo>
                  <a:cubicBezTo>
                    <a:pt x="1191" y="199"/>
                    <a:pt x="920" y="0"/>
                    <a:pt x="7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0" name="Google Shape;8060;p81"/>
            <p:cNvSpPr/>
            <p:nvPr/>
          </p:nvSpPr>
          <p:spPr>
            <a:xfrm>
              <a:off x="952769" y="2687447"/>
              <a:ext cx="16316" cy="16316"/>
            </a:xfrm>
            <a:custGeom>
              <a:avLst/>
              <a:gdLst/>
              <a:ahLst/>
              <a:cxnLst/>
              <a:rect l="l" t="t" r="r" b="b"/>
              <a:pathLst>
                <a:path w="513" h="513" extrusionOk="0">
                  <a:moveTo>
                    <a:pt x="251" y="0"/>
                  </a:moveTo>
                  <a:cubicBezTo>
                    <a:pt x="120" y="0"/>
                    <a:pt x="1" y="119"/>
                    <a:pt x="1" y="250"/>
                  </a:cubicBezTo>
                  <a:cubicBezTo>
                    <a:pt x="1" y="393"/>
                    <a:pt x="120" y="512"/>
                    <a:pt x="251" y="512"/>
                  </a:cubicBezTo>
                  <a:cubicBezTo>
                    <a:pt x="394" y="512"/>
                    <a:pt x="513" y="393"/>
                    <a:pt x="513" y="250"/>
                  </a:cubicBezTo>
                  <a:cubicBezTo>
                    <a:pt x="513" y="119"/>
                    <a:pt x="394"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1" name="Google Shape;8061;p81"/>
            <p:cNvSpPr/>
            <p:nvPr/>
          </p:nvSpPr>
          <p:spPr>
            <a:xfrm>
              <a:off x="1130368" y="2687447"/>
              <a:ext cx="15934" cy="16316"/>
            </a:xfrm>
            <a:custGeom>
              <a:avLst/>
              <a:gdLst/>
              <a:ahLst/>
              <a:cxnLst/>
              <a:rect l="l" t="t" r="r" b="b"/>
              <a:pathLst>
                <a:path w="501" h="513" extrusionOk="0">
                  <a:moveTo>
                    <a:pt x="251" y="0"/>
                  </a:moveTo>
                  <a:cubicBezTo>
                    <a:pt x="108" y="0"/>
                    <a:pt x="1" y="119"/>
                    <a:pt x="1" y="250"/>
                  </a:cubicBezTo>
                  <a:cubicBezTo>
                    <a:pt x="1" y="393"/>
                    <a:pt x="108" y="512"/>
                    <a:pt x="251" y="512"/>
                  </a:cubicBezTo>
                  <a:cubicBezTo>
                    <a:pt x="394" y="512"/>
                    <a:pt x="501" y="393"/>
                    <a:pt x="501" y="250"/>
                  </a:cubicBezTo>
                  <a:cubicBezTo>
                    <a:pt x="501" y="119"/>
                    <a:pt x="394" y="0"/>
                    <a:pt x="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62" name="Google Shape;8062;p81"/>
          <p:cNvGrpSpPr/>
          <p:nvPr/>
        </p:nvGrpSpPr>
        <p:grpSpPr>
          <a:xfrm>
            <a:off x="2274743" y="2422352"/>
            <a:ext cx="255649" cy="351445"/>
            <a:chOff x="2274743" y="2422352"/>
            <a:chExt cx="255649" cy="351445"/>
          </a:xfrm>
        </p:grpSpPr>
        <p:sp>
          <p:nvSpPr>
            <p:cNvPr id="8063" name="Google Shape;8063;p81"/>
            <p:cNvSpPr/>
            <p:nvPr/>
          </p:nvSpPr>
          <p:spPr>
            <a:xfrm>
              <a:off x="2274743" y="2422352"/>
              <a:ext cx="255649" cy="351445"/>
            </a:xfrm>
            <a:custGeom>
              <a:avLst/>
              <a:gdLst/>
              <a:ahLst/>
              <a:cxnLst/>
              <a:rect l="l" t="t" r="r" b="b"/>
              <a:pathLst>
                <a:path w="8038" h="11050" extrusionOk="0">
                  <a:moveTo>
                    <a:pt x="5608" y="941"/>
                  </a:moveTo>
                  <a:cubicBezTo>
                    <a:pt x="6799" y="1049"/>
                    <a:pt x="7728" y="1954"/>
                    <a:pt x="7728" y="3049"/>
                  </a:cubicBezTo>
                  <a:lnTo>
                    <a:pt x="7728" y="4263"/>
                  </a:lnTo>
                  <a:cubicBezTo>
                    <a:pt x="7716" y="4454"/>
                    <a:pt x="7537" y="4621"/>
                    <a:pt x="7299" y="4621"/>
                  </a:cubicBezTo>
                  <a:lnTo>
                    <a:pt x="7073" y="4621"/>
                  </a:lnTo>
                  <a:cubicBezTo>
                    <a:pt x="7073" y="3347"/>
                    <a:pt x="7121" y="3204"/>
                    <a:pt x="6894" y="2954"/>
                  </a:cubicBezTo>
                  <a:cubicBezTo>
                    <a:pt x="6811" y="2846"/>
                    <a:pt x="6656" y="2775"/>
                    <a:pt x="6490" y="2751"/>
                  </a:cubicBezTo>
                  <a:lnTo>
                    <a:pt x="1632" y="2751"/>
                  </a:lnTo>
                  <a:cubicBezTo>
                    <a:pt x="1275" y="2751"/>
                    <a:pt x="989" y="3037"/>
                    <a:pt x="989" y="3394"/>
                  </a:cubicBezTo>
                  <a:lnTo>
                    <a:pt x="989" y="4621"/>
                  </a:lnTo>
                  <a:lnTo>
                    <a:pt x="763" y="4621"/>
                  </a:lnTo>
                  <a:cubicBezTo>
                    <a:pt x="536" y="4621"/>
                    <a:pt x="346" y="4454"/>
                    <a:pt x="346" y="4263"/>
                  </a:cubicBezTo>
                  <a:lnTo>
                    <a:pt x="346" y="3049"/>
                  </a:lnTo>
                  <a:cubicBezTo>
                    <a:pt x="346" y="1954"/>
                    <a:pt x="1263" y="1049"/>
                    <a:pt x="2453" y="941"/>
                  </a:cubicBezTo>
                  <a:lnTo>
                    <a:pt x="2453" y="1084"/>
                  </a:lnTo>
                  <a:cubicBezTo>
                    <a:pt x="2453" y="1322"/>
                    <a:pt x="2656" y="1525"/>
                    <a:pt x="2894" y="1525"/>
                  </a:cubicBezTo>
                  <a:lnTo>
                    <a:pt x="5180" y="1525"/>
                  </a:lnTo>
                  <a:cubicBezTo>
                    <a:pt x="5418" y="1525"/>
                    <a:pt x="5608" y="1322"/>
                    <a:pt x="5608" y="1084"/>
                  </a:cubicBezTo>
                  <a:lnTo>
                    <a:pt x="5608" y="941"/>
                  </a:lnTo>
                  <a:close/>
                  <a:moveTo>
                    <a:pt x="6442" y="3085"/>
                  </a:moveTo>
                  <a:cubicBezTo>
                    <a:pt x="6525" y="3085"/>
                    <a:pt x="6597" y="3108"/>
                    <a:pt x="6656" y="3180"/>
                  </a:cubicBezTo>
                  <a:cubicBezTo>
                    <a:pt x="6787" y="3335"/>
                    <a:pt x="6728" y="3454"/>
                    <a:pt x="6751" y="3942"/>
                  </a:cubicBezTo>
                  <a:cubicBezTo>
                    <a:pt x="6490" y="4025"/>
                    <a:pt x="6299" y="4263"/>
                    <a:pt x="6299" y="4525"/>
                  </a:cubicBezTo>
                  <a:lnTo>
                    <a:pt x="6299" y="5764"/>
                  </a:lnTo>
                  <a:cubicBezTo>
                    <a:pt x="6299" y="5959"/>
                    <a:pt x="6132" y="6121"/>
                    <a:pt x="5938" y="6121"/>
                  </a:cubicBezTo>
                  <a:cubicBezTo>
                    <a:pt x="5932" y="6121"/>
                    <a:pt x="5925" y="6121"/>
                    <a:pt x="5918" y="6121"/>
                  </a:cubicBezTo>
                  <a:cubicBezTo>
                    <a:pt x="5739" y="6097"/>
                    <a:pt x="5585" y="5942"/>
                    <a:pt x="5585" y="5752"/>
                  </a:cubicBezTo>
                  <a:lnTo>
                    <a:pt x="5585" y="5728"/>
                  </a:lnTo>
                  <a:cubicBezTo>
                    <a:pt x="5585" y="5644"/>
                    <a:pt x="5513" y="5561"/>
                    <a:pt x="5418" y="5561"/>
                  </a:cubicBezTo>
                  <a:cubicBezTo>
                    <a:pt x="5335" y="5561"/>
                    <a:pt x="5251" y="5644"/>
                    <a:pt x="5251" y="5728"/>
                  </a:cubicBezTo>
                  <a:lnTo>
                    <a:pt x="5251" y="5752"/>
                  </a:lnTo>
                  <a:cubicBezTo>
                    <a:pt x="5251" y="6097"/>
                    <a:pt x="5537" y="6418"/>
                    <a:pt x="5894" y="6442"/>
                  </a:cubicBezTo>
                  <a:cubicBezTo>
                    <a:pt x="5916" y="6444"/>
                    <a:pt x="5937" y="6445"/>
                    <a:pt x="5957" y="6445"/>
                  </a:cubicBezTo>
                  <a:cubicBezTo>
                    <a:pt x="6332" y="6445"/>
                    <a:pt x="6620" y="6147"/>
                    <a:pt x="6620" y="5764"/>
                  </a:cubicBezTo>
                  <a:lnTo>
                    <a:pt x="6620" y="4525"/>
                  </a:lnTo>
                  <a:cubicBezTo>
                    <a:pt x="6620" y="4430"/>
                    <a:pt x="6668" y="4347"/>
                    <a:pt x="6740" y="4299"/>
                  </a:cubicBezTo>
                  <a:lnTo>
                    <a:pt x="6740" y="9871"/>
                  </a:lnTo>
                  <a:cubicBezTo>
                    <a:pt x="6740" y="10324"/>
                    <a:pt x="6359" y="10716"/>
                    <a:pt x="5894" y="10716"/>
                  </a:cubicBezTo>
                  <a:lnTo>
                    <a:pt x="2179" y="10716"/>
                  </a:lnTo>
                  <a:cubicBezTo>
                    <a:pt x="1715" y="10716"/>
                    <a:pt x="1322" y="10324"/>
                    <a:pt x="1322" y="9871"/>
                  </a:cubicBezTo>
                  <a:lnTo>
                    <a:pt x="1322" y="4240"/>
                  </a:lnTo>
                  <a:lnTo>
                    <a:pt x="1858" y="4240"/>
                  </a:lnTo>
                  <a:cubicBezTo>
                    <a:pt x="2013" y="4240"/>
                    <a:pt x="2144" y="4359"/>
                    <a:pt x="2144" y="4525"/>
                  </a:cubicBezTo>
                  <a:lnTo>
                    <a:pt x="2144" y="5549"/>
                  </a:lnTo>
                  <a:cubicBezTo>
                    <a:pt x="2144" y="5644"/>
                    <a:pt x="2215" y="5716"/>
                    <a:pt x="2310" y="5716"/>
                  </a:cubicBezTo>
                  <a:cubicBezTo>
                    <a:pt x="2394" y="5716"/>
                    <a:pt x="2477" y="5644"/>
                    <a:pt x="2477" y="5549"/>
                  </a:cubicBezTo>
                  <a:lnTo>
                    <a:pt x="2477" y="4525"/>
                  </a:lnTo>
                  <a:cubicBezTo>
                    <a:pt x="2477" y="4180"/>
                    <a:pt x="2203" y="3918"/>
                    <a:pt x="1858" y="3918"/>
                  </a:cubicBezTo>
                  <a:lnTo>
                    <a:pt x="1322" y="3918"/>
                  </a:lnTo>
                  <a:lnTo>
                    <a:pt x="1322" y="3394"/>
                  </a:lnTo>
                  <a:cubicBezTo>
                    <a:pt x="1322" y="3216"/>
                    <a:pt x="1465" y="3085"/>
                    <a:pt x="1644" y="3085"/>
                  </a:cubicBezTo>
                  <a:close/>
                  <a:moveTo>
                    <a:pt x="2882" y="1"/>
                  </a:moveTo>
                  <a:cubicBezTo>
                    <a:pt x="2644" y="1"/>
                    <a:pt x="2441" y="191"/>
                    <a:pt x="2441" y="430"/>
                  </a:cubicBezTo>
                  <a:lnTo>
                    <a:pt x="2441" y="608"/>
                  </a:lnTo>
                  <a:cubicBezTo>
                    <a:pt x="1072" y="715"/>
                    <a:pt x="1" y="1775"/>
                    <a:pt x="1" y="3049"/>
                  </a:cubicBezTo>
                  <a:lnTo>
                    <a:pt x="1" y="4263"/>
                  </a:lnTo>
                  <a:cubicBezTo>
                    <a:pt x="1" y="4644"/>
                    <a:pt x="334" y="4942"/>
                    <a:pt x="751" y="4942"/>
                  </a:cubicBezTo>
                  <a:lnTo>
                    <a:pt x="977" y="4942"/>
                  </a:lnTo>
                  <a:lnTo>
                    <a:pt x="977" y="9871"/>
                  </a:lnTo>
                  <a:cubicBezTo>
                    <a:pt x="977" y="10526"/>
                    <a:pt x="1513" y="11050"/>
                    <a:pt x="2144" y="11050"/>
                  </a:cubicBezTo>
                  <a:lnTo>
                    <a:pt x="5870" y="11050"/>
                  </a:lnTo>
                  <a:cubicBezTo>
                    <a:pt x="6525" y="11050"/>
                    <a:pt x="7049" y="10526"/>
                    <a:pt x="7049" y="9871"/>
                  </a:cubicBezTo>
                  <a:lnTo>
                    <a:pt x="7049" y="4942"/>
                  </a:lnTo>
                  <a:lnTo>
                    <a:pt x="7263" y="4942"/>
                  </a:lnTo>
                  <a:cubicBezTo>
                    <a:pt x="7680" y="4942"/>
                    <a:pt x="8014" y="4632"/>
                    <a:pt x="8014" y="4263"/>
                  </a:cubicBezTo>
                  <a:lnTo>
                    <a:pt x="8014" y="3049"/>
                  </a:lnTo>
                  <a:cubicBezTo>
                    <a:pt x="8037" y="1775"/>
                    <a:pt x="6966" y="715"/>
                    <a:pt x="5597" y="608"/>
                  </a:cubicBezTo>
                  <a:lnTo>
                    <a:pt x="5597" y="430"/>
                  </a:lnTo>
                  <a:cubicBezTo>
                    <a:pt x="5597" y="191"/>
                    <a:pt x="5406" y="1"/>
                    <a:pt x="5168" y="1"/>
                  </a:cubicBezTo>
                  <a:lnTo>
                    <a:pt x="4037" y="1"/>
                  </a:lnTo>
                  <a:cubicBezTo>
                    <a:pt x="3953" y="1"/>
                    <a:pt x="3870" y="72"/>
                    <a:pt x="3870" y="168"/>
                  </a:cubicBezTo>
                  <a:cubicBezTo>
                    <a:pt x="3870" y="251"/>
                    <a:pt x="3953" y="334"/>
                    <a:pt x="4037" y="334"/>
                  </a:cubicBezTo>
                  <a:lnTo>
                    <a:pt x="5168" y="334"/>
                  </a:lnTo>
                  <a:cubicBezTo>
                    <a:pt x="5227" y="334"/>
                    <a:pt x="5275" y="370"/>
                    <a:pt x="5275" y="430"/>
                  </a:cubicBezTo>
                  <a:lnTo>
                    <a:pt x="5275" y="1084"/>
                  </a:lnTo>
                  <a:cubicBezTo>
                    <a:pt x="5275" y="1144"/>
                    <a:pt x="5227" y="1192"/>
                    <a:pt x="5168" y="1192"/>
                  </a:cubicBezTo>
                  <a:lnTo>
                    <a:pt x="2882" y="1192"/>
                  </a:lnTo>
                  <a:cubicBezTo>
                    <a:pt x="2822" y="1192"/>
                    <a:pt x="2775" y="1144"/>
                    <a:pt x="2775" y="1084"/>
                  </a:cubicBezTo>
                  <a:lnTo>
                    <a:pt x="2775" y="430"/>
                  </a:lnTo>
                  <a:cubicBezTo>
                    <a:pt x="2775" y="370"/>
                    <a:pt x="2822" y="334"/>
                    <a:pt x="2882" y="334"/>
                  </a:cubicBezTo>
                  <a:lnTo>
                    <a:pt x="3382" y="334"/>
                  </a:lnTo>
                  <a:cubicBezTo>
                    <a:pt x="3477" y="334"/>
                    <a:pt x="3549" y="251"/>
                    <a:pt x="3549" y="168"/>
                  </a:cubicBezTo>
                  <a:cubicBezTo>
                    <a:pt x="3549" y="72"/>
                    <a:pt x="3477" y="1"/>
                    <a:pt x="3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4" name="Google Shape;8064;p81"/>
            <p:cNvSpPr/>
            <p:nvPr/>
          </p:nvSpPr>
          <p:spPr>
            <a:xfrm>
              <a:off x="2347831" y="2600714"/>
              <a:ext cx="71975" cy="75378"/>
            </a:xfrm>
            <a:custGeom>
              <a:avLst/>
              <a:gdLst/>
              <a:ahLst/>
              <a:cxnLst/>
              <a:rect l="l" t="t" r="r" b="b"/>
              <a:pathLst>
                <a:path w="2263" h="2370" extrusionOk="0">
                  <a:moveTo>
                    <a:pt x="1036" y="1"/>
                  </a:moveTo>
                  <a:cubicBezTo>
                    <a:pt x="953" y="1"/>
                    <a:pt x="882" y="84"/>
                    <a:pt x="882" y="167"/>
                  </a:cubicBezTo>
                  <a:cubicBezTo>
                    <a:pt x="882" y="378"/>
                    <a:pt x="704" y="522"/>
                    <a:pt x="519" y="522"/>
                  </a:cubicBezTo>
                  <a:cubicBezTo>
                    <a:pt x="443" y="522"/>
                    <a:pt x="365" y="497"/>
                    <a:pt x="298" y="441"/>
                  </a:cubicBezTo>
                  <a:cubicBezTo>
                    <a:pt x="266" y="414"/>
                    <a:pt x="227" y="402"/>
                    <a:pt x="187" y="402"/>
                  </a:cubicBezTo>
                  <a:cubicBezTo>
                    <a:pt x="140" y="402"/>
                    <a:pt x="93" y="420"/>
                    <a:pt x="60" y="453"/>
                  </a:cubicBezTo>
                  <a:cubicBezTo>
                    <a:pt x="1" y="525"/>
                    <a:pt x="12" y="632"/>
                    <a:pt x="72" y="691"/>
                  </a:cubicBezTo>
                  <a:cubicBezTo>
                    <a:pt x="204" y="797"/>
                    <a:pt x="358" y="848"/>
                    <a:pt x="513" y="848"/>
                  </a:cubicBezTo>
                  <a:cubicBezTo>
                    <a:pt x="638" y="848"/>
                    <a:pt x="765" y="815"/>
                    <a:pt x="882" y="751"/>
                  </a:cubicBezTo>
                  <a:lnTo>
                    <a:pt x="882" y="1691"/>
                  </a:lnTo>
                  <a:cubicBezTo>
                    <a:pt x="882" y="2101"/>
                    <a:pt x="1212" y="2370"/>
                    <a:pt x="1559" y="2370"/>
                  </a:cubicBezTo>
                  <a:cubicBezTo>
                    <a:pt x="1726" y="2370"/>
                    <a:pt x="1897" y="2307"/>
                    <a:pt x="2036" y="2168"/>
                  </a:cubicBezTo>
                  <a:cubicBezTo>
                    <a:pt x="2144" y="2061"/>
                    <a:pt x="2215" y="1906"/>
                    <a:pt x="2227" y="1763"/>
                  </a:cubicBezTo>
                  <a:cubicBezTo>
                    <a:pt x="2263" y="1668"/>
                    <a:pt x="2191" y="1584"/>
                    <a:pt x="2096" y="1584"/>
                  </a:cubicBezTo>
                  <a:cubicBezTo>
                    <a:pt x="2089" y="1583"/>
                    <a:pt x="2082" y="1583"/>
                    <a:pt x="2075" y="1583"/>
                  </a:cubicBezTo>
                  <a:cubicBezTo>
                    <a:pt x="1997" y="1583"/>
                    <a:pt x="1917" y="1640"/>
                    <a:pt x="1917" y="1727"/>
                  </a:cubicBezTo>
                  <a:cubicBezTo>
                    <a:pt x="1906" y="1906"/>
                    <a:pt x="1739" y="2049"/>
                    <a:pt x="1560" y="2049"/>
                  </a:cubicBezTo>
                  <a:cubicBezTo>
                    <a:pt x="1370" y="2049"/>
                    <a:pt x="1203" y="1882"/>
                    <a:pt x="1203" y="1691"/>
                  </a:cubicBezTo>
                  <a:lnTo>
                    <a:pt x="1203" y="167"/>
                  </a:lnTo>
                  <a:cubicBezTo>
                    <a:pt x="1203" y="84"/>
                    <a:pt x="1132" y="1"/>
                    <a:pt x="1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5" name="Google Shape;8065;p81"/>
            <p:cNvSpPr/>
            <p:nvPr/>
          </p:nvSpPr>
          <p:spPr>
            <a:xfrm>
              <a:off x="2408801" y="2546964"/>
              <a:ext cx="43573" cy="93539"/>
            </a:xfrm>
            <a:custGeom>
              <a:avLst/>
              <a:gdLst/>
              <a:ahLst/>
              <a:cxnLst/>
              <a:rect l="l" t="t" r="r" b="b"/>
              <a:pathLst>
                <a:path w="1370" h="2941" extrusionOk="0">
                  <a:moveTo>
                    <a:pt x="608" y="0"/>
                  </a:moveTo>
                  <a:cubicBezTo>
                    <a:pt x="274" y="0"/>
                    <a:pt x="0" y="262"/>
                    <a:pt x="0" y="607"/>
                  </a:cubicBezTo>
                  <a:lnTo>
                    <a:pt x="0" y="2786"/>
                  </a:lnTo>
                  <a:cubicBezTo>
                    <a:pt x="0" y="2869"/>
                    <a:pt x="72" y="2941"/>
                    <a:pt x="167" y="2941"/>
                  </a:cubicBezTo>
                  <a:cubicBezTo>
                    <a:pt x="250" y="2941"/>
                    <a:pt x="334" y="2869"/>
                    <a:pt x="334" y="2786"/>
                  </a:cubicBezTo>
                  <a:lnTo>
                    <a:pt x="334" y="619"/>
                  </a:lnTo>
                  <a:cubicBezTo>
                    <a:pt x="334" y="476"/>
                    <a:pt x="453" y="345"/>
                    <a:pt x="608" y="345"/>
                  </a:cubicBezTo>
                  <a:lnTo>
                    <a:pt x="762" y="345"/>
                  </a:lnTo>
                  <a:cubicBezTo>
                    <a:pt x="905" y="345"/>
                    <a:pt x="1048" y="464"/>
                    <a:pt x="1048" y="619"/>
                  </a:cubicBezTo>
                  <a:lnTo>
                    <a:pt x="1048" y="1179"/>
                  </a:lnTo>
                  <a:cubicBezTo>
                    <a:pt x="1048" y="1262"/>
                    <a:pt x="1120" y="1334"/>
                    <a:pt x="1203" y="1334"/>
                  </a:cubicBezTo>
                  <a:cubicBezTo>
                    <a:pt x="1298" y="1334"/>
                    <a:pt x="1370" y="1262"/>
                    <a:pt x="1370" y="1179"/>
                  </a:cubicBezTo>
                  <a:lnTo>
                    <a:pt x="1370" y="619"/>
                  </a:lnTo>
                  <a:cubicBezTo>
                    <a:pt x="1370" y="286"/>
                    <a:pt x="1108"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66" name="Google Shape;8066;p81"/>
          <p:cNvGrpSpPr/>
          <p:nvPr/>
        </p:nvGrpSpPr>
        <p:grpSpPr>
          <a:xfrm>
            <a:off x="2708723" y="2421239"/>
            <a:ext cx="246552" cy="352558"/>
            <a:chOff x="2708723" y="2421239"/>
            <a:chExt cx="246552" cy="352558"/>
          </a:xfrm>
        </p:grpSpPr>
        <p:sp>
          <p:nvSpPr>
            <p:cNvPr id="8067" name="Google Shape;8067;p81"/>
            <p:cNvSpPr/>
            <p:nvPr/>
          </p:nvSpPr>
          <p:spPr>
            <a:xfrm>
              <a:off x="2708723" y="2421239"/>
              <a:ext cx="246552" cy="282905"/>
            </a:xfrm>
            <a:custGeom>
              <a:avLst/>
              <a:gdLst/>
              <a:ahLst/>
              <a:cxnLst/>
              <a:rect l="l" t="t" r="r" b="b"/>
              <a:pathLst>
                <a:path w="7752" h="8895" extrusionOk="0">
                  <a:moveTo>
                    <a:pt x="6973" y="1134"/>
                  </a:moveTo>
                  <a:cubicBezTo>
                    <a:pt x="7031" y="1134"/>
                    <a:pt x="7090" y="1161"/>
                    <a:pt x="7132" y="1215"/>
                  </a:cubicBezTo>
                  <a:lnTo>
                    <a:pt x="7406" y="1560"/>
                  </a:lnTo>
                  <a:cubicBezTo>
                    <a:pt x="7370" y="1643"/>
                    <a:pt x="7370" y="1655"/>
                    <a:pt x="7370" y="1691"/>
                  </a:cubicBezTo>
                  <a:cubicBezTo>
                    <a:pt x="7358" y="2179"/>
                    <a:pt x="6953" y="2572"/>
                    <a:pt x="6453" y="2572"/>
                  </a:cubicBezTo>
                  <a:lnTo>
                    <a:pt x="1953" y="2572"/>
                  </a:lnTo>
                  <a:cubicBezTo>
                    <a:pt x="1488" y="2572"/>
                    <a:pt x="1119" y="2239"/>
                    <a:pt x="1048" y="1798"/>
                  </a:cubicBezTo>
                  <a:lnTo>
                    <a:pt x="1512" y="1215"/>
                  </a:lnTo>
                  <a:cubicBezTo>
                    <a:pt x="1548" y="1161"/>
                    <a:pt x="1602" y="1134"/>
                    <a:pt x="1658" y="1134"/>
                  </a:cubicBezTo>
                  <a:cubicBezTo>
                    <a:pt x="1715" y="1134"/>
                    <a:pt x="1774" y="1161"/>
                    <a:pt x="1822" y="1215"/>
                  </a:cubicBezTo>
                  <a:lnTo>
                    <a:pt x="2191" y="1679"/>
                  </a:lnTo>
                  <a:cubicBezTo>
                    <a:pt x="2280" y="1786"/>
                    <a:pt x="2414" y="1840"/>
                    <a:pt x="2548" y="1840"/>
                  </a:cubicBezTo>
                  <a:cubicBezTo>
                    <a:pt x="2682" y="1840"/>
                    <a:pt x="2816" y="1786"/>
                    <a:pt x="2905" y="1679"/>
                  </a:cubicBezTo>
                  <a:lnTo>
                    <a:pt x="3274" y="1215"/>
                  </a:lnTo>
                  <a:cubicBezTo>
                    <a:pt x="3316" y="1161"/>
                    <a:pt x="3373" y="1134"/>
                    <a:pt x="3431" y="1134"/>
                  </a:cubicBezTo>
                  <a:cubicBezTo>
                    <a:pt x="3489" y="1134"/>
                    <a:pt x="3548" y="1161"/>
                    <a:pt x="3596" y="1215"/>
                  </a:cubicBezTo>
                  <a:lnTo>
                    <a:pt x="3965" y="1679"/>
                  </a:lnTo>
                  <a:cubicBezTo>
                    <a:pt x="4054" y="1786"/>
                    <a:pt x="4188" y="1840"/>
                    <a:pt x="4322" y="1840"/>
                  </a:cubicBezTo>
                  <a:cubicBezTo>
                    <a:pt x="4456" y="1840"/>
                    <a:pt x="4590" y="1786"/>
                    <a:pt x="4679" y="1679"/>
                  </a:cubicBezTo>
                  <a:lnTo>
                    <a:pt x="5048" y="1215"/>
                  </a:lnTo>
                  <a:cubicBezTo>
                    <a:pt x="5084" y="1161"/>
                    <a:pt x="5141" y="1134"/>
                    <a:pt x="5199" y="1134"/>
                  </a:cubicBezTo>
                  <a:cubicBezTo>
                    <a:pt x="5257" y="1134"/>
                    <a:pt x="5316" y="1161"/>
                    <a:pt x="5358" y="1215"/>
                  </a:cubicBezTo>
                  <a:lnTo>
                    <a:pt x="5739" y="1679"/>
                  </a:lnTo>
                  <a:cubicBezTo>
                    <a:pt x="5828" y="1786"/>
                    <a:pt x="5956" y="1840"/>
                    <a:pt x="6087" y="1840"/>
                  </a:cubicBezTo>
                  <a:cubicBezTo>
                    <a:pt x="6218" y="1840"/>
                    <a:pt x="6352" y="1786"/>
                    <a:pt x="6453" y="1679"/>
                  </a:cubicBezTo>
                  <a:lnTo>
                    <a:pt x="6822" y="1215"/>
                  </a:lnTo>
                  <a:cubicBezTo>
                    <a:pt x="6858" y="1161"/>
                    <a:pt x="6915" y="1134"/>
                    <a:pt x="6973" y="1134"/>
                  </a:cubicBezTo>
                  <a:close/>
                  <a:moveTo>
                    <a:pt x="1905" y="0"/>
                  </a:moveTo>
                  <a:cubicBezTo>
                    <a:pt x="1227" y="0"/>
                    <a:pt x="655" y="572"/>
                    <a:pt x="655" y="1250"/>
                  </a:cubicBezTo>
                  <a:lnTo>
                    <a:pt x="655" y="1334"/>
                  </a:lnTo>
                  <a:cubicBezTo>
                    <a:pt x="286" y="1369"/>
                    <a:pt x="0" y="1691"/>
                    <a:pt x="0" y="2060"/>
                  </a:cubicBezTo>
                  <a:lnTo>
                    <a:pt x="0" y="3262"/>
                  </a:lnTo>
                  <a:cubicBezTo>
                    <a:pt x="0" y="3560"/>
                    <a:pt x="179" y="3846"/>
                    <a:pt x="465" y="3953"/>
                  </a:cubicBezTo>
                  <a:lnTo>
                    <a:pt x="476" y="3953"/>
                  </a:lnTo>
                  <a:lnTo>
                    <a:pt x="3608" y="4858"/>
                  </a:lnTo>
                  <a:cubicBezTo>
                    <a:pt x="3834" y="4953"/>
                    <a:pt x="3965" y="5156"/>
                    <a:pt x="3965" y="5394"/>
                  </a:cubicBezTo>
                  <a:lnTo>
                    <a:pt x="3965" y="6001"/>
                  </a:lnTo>
                  <a:lnTo>
                    <a:pt x="3774" y="6001"/>
                  </a:lnTo>
                  <a:cubicBezTo>
                    <a:pt x="3477" y="6001"/>
                    <a:pt x="3215" y="6239"/>
                    <a:pt x="3215" y="6561"/>
                  </a:cubicBezTo>
                  <a:lnTo>
                    <a:pt x="3215" y="6811"/>
                  </a:lnTo>
                  <a:cubicBezTo>
                    <a:pt x="3215" y="6894"/>
                    <a:pt x="3298" y="6977"/>
                    <a:pt x="3382" y="6977"/>
                  </a:cubicBezTo>
                  <a:cubicBezTo>
                    <a:pt x="3477" y="6977"/>
                    <a:pt x="3548" y="6894"/>
                    <a:pt x="3548" y="6811"/>
                  </a:cubicBezTo>
                  <a:lnTo>
                    <a:pt x="3548" y="6561"/>
                  </a:lnTo>
                  <a:cubicBezTo>
                    <a:pt x="3548" y="6441"/>
                    <a:pt x="3655" y="6334"/>
                    <a:pt x="3774" y="6334"/>
                  </a:cubicBezTo>
                  <a:lnTo>
                    <a:pt x="4513" y="6334"/>
                  </a:lnTo>
                  <a:cubicBezTo>
                    <a:pt x="4632" y="6334"/>
                    <a:pt x="4739" y="6441"/>
                    <a:pt x="4739" y="6561"/>
                  </a:cubicBezTo>
                  <a:lnTo>
                    <a:pt x="4739" y="8727"/>
                  </a:lnTo>
                  <a:cubicBezTo>
                    <a:pt x="4739" y="8823"/>
                    <a:pt x="4810" y="8894"/>
                    <a:pt x="4906" y="8894"/>
                  </a:cubicBezTo>
                  <a:cubicBezTo>
                    <a:pt x="4989" y="8894"/>
                    <a:pt x="5072" y="8823"/>
                    <a:pt x="5072" y="8727"/>
                  </a:cubicBezTo>
                  <a:lnTo>
                    <a:pt x="5072" y="6561"/>
                  </a:lnTo>
                  <a:cubicBezTo>
                    <a:pt x="5072" y="6263"/>
                    <a:pt x="4822" y="6001"/>
                    <a:pt x="4513" y="6001"/>
                  </a:cubicBezTo>
                  <a:lnTo>
                    <a:pt x="4286" y="6001"/>
                  </a:lnTo>
                  <a:lnTo>
                    <a:pt x="4286" y="5394"/>
                  </a:lnTo>
                  <a:cubicBezTo>
                    <a:pt x="4286" y="4977"/>
                    <a:pt x="3989" y="4632"/>
                    <a:pt x="3691" y="4548"/>
                  </a:cubicBezTo>
                  <a:lnTo>
                    <a:pt x="572" y="3643"/>
                  </a:lnTo>
                  <a:cubicBezTo>
                    <a:pt x="417" y="3584"/>
                    <a:pt x="322" y="3429"/>
                    <a:pt x="322" y="3262"/>
                  </a:cubicBezTo>
                  <a:lnTo>
                    <a:pt x="322" y="2060"/>
                  </a:lnTo>
                  <a:cubicBezTo>
                    <a:pt x="322" y="1869"/>
                    <a:pt x="465" y="1691"/>
                    <a:pt x="643" y="1655"/>
                  </a:cubicBezTo>
                  <a:cubicBezTo>
                    <a:pt x="643" y="1774"/>
                    <a:pt x="679" y="1881"/>
                    <a:pt x="703" y="1989"/>
                  </a:cubicBezTo>
                  <a:cubicBezTo>
                    <a:pt x="869" y="2489"/>
                    <a:pt x="1334" y="2858"/>
                    <a:pt x="1893" y="2858"/>
                  </a:cubicBezTo>
                  <a:lnTo>
                    <a:pt x="6394" y="2858"/>
                  </a:lnTo>
                  <a:cubicBezTo>
                    <a:pt x="7061" y="2858"/>
                    <a:pt x="7608" y="2322"/>
                    <a:pt x="7644" y="1655"/>
                  </a:cubicBezTo>
                  <a:cubicBezTo>
                    <a:pt x="7704" y="1274"/>
                    <a:pt x="7751" y="941"/>
                    <a:pt x="7465" y="560"/>
                  </a:cubicBezTo>
                  <a:cubicBezTo>
                    <a:pt x="7427" y="514"/>
                    <a:pt x="7374" y="487"/>
                    <a:pt x="7321" y="487"/>
                  </a:cubicBezTo>
                  <a:cubicBezTo>
                    <a:pt x="7293" y="487"/>
                    <a:pt x="7264" y="495"/>
                    <a:pt x="7239" y="512"/>
                  </a:cubicBezTo>
                  <a:cubicBezTo>
                    <a:pt x="7168" y="572"/>
                    <a:pt x="7156" y="667"/>
                    <a:pt x="7192" y="738"/>
                  </a:cubicBezTo>
                  <a:cubicBezTo>
                    <a:pt x="7239" y="798"/>
                    <a:pt x="7287" y="869"/>
                    <a:pt x="7311" y="941"/>
                  </a:cubicBezTo>
                  <a:cubicBezTo>
                    <a:pt x="7212" y="842"/>
                    <a:pt x="7083" y="794"/>
                    <a:pt x="6953" y="794"/>
                  </a:cubicBezTo>
                  <a:cubicBezTo>
                    <a:pt x="6800" y="794"/>
                    <a:pt x="6646" y="860"/>
                    <a:pt x="6537" y="988"/>
                  </a:cubicBezTo>
                  <a:cubicBezTo>
                    <a:pt x="6156" y="1453"/>
                    <a:pt x="6168" y="1488"/>
                    <a:pt x="6060" y="1488"/>
                  </a:cubicBezTo>
                  <a:cubicBezTo>
                    <a:pt x="6037" y="1488"/>
                    <a:pt x="6001" y="1488"/>
                    <a:pt x="5953" y="1453"/>
                  </a:cubicBezTo>
                  <a:lnTo>
                    <a:pt x="5584" y="988"/>
                  </a:lnTo>
                  <a:cubicBezTo>
                    <a:pt x="5483" y="851"/>
                    <a:pt x="5331" y="783"/>
                    <a:pt x="5178" y="783"/>
                  </a:cubicBezTo>
                  <a:cubicBezTo>
                    <a:pt x="5025" y="783"/>
                    <a:pt x="4870" y="851"/>
                    <a:pt x="4763" y="988"/>
                  </a:cubicBezTo>
                  <a:lnTo>
                    <a:pt x="4394" y="1453"/>
                  </a:lnTo>
                  <a:cubicBezTo>
                    <a:pt x="4364" y="1483"/>
                    <a:pt x="4328" y="1497"/>
                    <a:pt x="4292" y="1497"/>
                  </a:cubicBezTo>
                  <a:cubicBezTo>
                    <a:pt x="4257" y="1497"/>
                    <a:pt x="4221" y="1483"/>
                    <a:pt x="4191" y="1453"/>
                  </a:cubicBezTo>
                  <a:lnTo>
                    <a:pt x="3810" y="988"/>
                  </a:lnTo>
                  <a:cubicBezTo>
                    <a:pt x="3709" y="851"/>
                    <a:pt x="3557" y="783"/>
                    <a:pt x="3405" y="783"/>
                  </a:cubicBezTo>
                  <a:cubicBezTo>
                    <a:pt x="3254" y="783"/>
                    <a:pt x="3102" y="851"/>
                    <a:pt x="3001" y="988"/>
                  </a:cubicBezTo>
                  <a:lnTo>
                    <a:pt x="2620" y="1453"/>
                  </a:lnTo>
                  <a:cubicBezTo>
                    <a:pt x="2590" y="1483"/>
                    <a:pt x="2554" y="1497"/>
                    <a:pt x="2518" y="1497"/>
                  </a:cubicBezTo>
                  <a:cubicBezTo>
                    <a:pt x="2483" y="1497"/>
                    <a:pt x="2447" y="1483"/>
                    <a:pt x="2417" y="1453"/>
                  </a:cubicBezTo>
                  <a:lnTo>
                    <a:pt x="2048" y="988"/>
                  </a:lnTo>
                  <a:cubicBezTo>
                    <a:pt x="1941" y="851"/>
                    <a:pt x="1786" y="783"/>
                    <a:pt x="1633" y="783"/>
                  </a:cubicBezTo>
                  <a:cubicBezTo>
                    <a:pt x="1480" y="783"/>
                    <a:pt x="1328" y="851"/>
                    <a:pt x="1227" y="988"/>
                  </a:cubicBezTo>
                  <a:lnTo>
                    <a:pt x="1000" y="1250"/>
                  </a:lnTo>
                  <a:cubicBezTo>
                    <a:pt x="1000" y="750"/>
                    <a:pt x="1417" y="334"/>
                    <a:pt x="1929" y="334"/>
                  </a:cubicBezTo>
                  <a:cubicBezTo>
                    <a:pt x="2408" y="335"/>
                    <a:pt x="2836" y="335"/>
                    <a:pt x="3219" y="335"/>
                  </a:cubicBezTo>
                  <a:cubicBezTo>
                    <a:pt x="4753" y="335"/>
                    <a:pt x="5570" y="328"/>
                    <a:pt x="6025" y="328"/>
                  </a:cubicBezTo>
                  <a:cubicBezTo>
                    <a:pt x="6593" y="328"/>
                    <a:pt x="6596" y="340"/>
                    <a:pt x="6727" y="393"/>
                  </a:cubicBezTo>
                  <a:cubicBezTo>
                    <a:pt x="6746" y="398"/>
                    <a:pt x="6765" y="400"/>
                    <a:pt x="6783" y="400"/>
                  </a:cubicBezTo>
                  <a:cubicBezTo>
                    <a:pt x="6854" y="400"/>
                    <a:pt x="6913" y="362"/>
                    <a:pt x="6942" y="286"/>
                  </a:cubicBezTo>
                  <a:cubicBezTo>
                    <a:pt x="6965" y="203"/>
                    <a:pt x="6930" y="107"/>
                    <a:pt x="6834" y="84"/>
                  </a:cubicBezTo>
                  <a:cubicBezTo>
                    <a:pt x="6656" y="18"/>
                    <a:pt x="6605" y="6"/>
                    <a:pt x="6008" y="6"/>
                  </a:cubicBezTo>
                  <a:cubicBezTo>
                    <a:pt x="5667" y="6"/>
                    <a:pt x="5148" y="10"/>
                    <a:pt x="4324" y="10"/>
                  </a:cubicBezTo>
                  <a:cubicBezTo>
                    <a:pt x="3707" y="10"/>
                    <a:pt x="2918" y="8"/>
                    <a:pt x="19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8" name="Google Shape;8068;p81"/>
            <p:cNvSpPr/>
            <p:nvPr/>
          </p:nvSpPr>
          <p:spPr>
            <a:xfrm>
              <a:off x="2813234" y="2654497"/>
              <a:ext cx="58712" cy="119301"/>
            </a:xfrm>
            <a:custGeom>
              <a:avLst/>
              <a:gdLst/>
              <a:ahLst/>
              <a:cxnLst/>
              <a:rect l="l" t="t" r="r" b="b"/>
              <a:pathLst>
                <a:path w="1846" h="3751" extrusionOk="0">
                  <a:moveTo>
                    <a:pt x="155" y="0"/>
                  </a:moveTo>
                  <a:cubicBezTo>
                    <a:pt x="72" y="0"/>
                    <a:pt x="0" y="72"/>
                    <a:pt x="0" y="155"/>
                  </a:cubicBezTo>
                  <a:lnTo>
                    <a:pt x="0" y="3191"/>
                  </a:lnTo>
                  <a:cubicBezTo>
                    <a:pt x="0" y="3489"/>
                    <a:pt x="238" y="3751"/>
                    <a:pt x="548" y="3751"/>
                  </a:cubicBezTo>
                  <a:lnTo>
                    <a:pt x="1286" y="3751"/>
                  </a:lnTo>
                  <a:cubicBezTo>
                    <a:pt x="1584" y="3751"/>
                    <a:pt x="1846" y="3513"/>
                    <a:pt x="1846" y="3191"/>
                  </a:cubicBezTo>
                  <a:lnTo>
                    <a:pt x="1846" y="2096"/>
                  </a:lnTo>
                  <a:cubicBezTo>
                    <a:pt x="1834" y="2001"/>
                    <a:pt x="1762" y="1929"/>
                    <a:pt x="1679" y="1929"/>
                  </a:cubicBezTo>
                  <a:cubicBezTo>
                    <a:pt x="1584" y="1929"/>
                    <a:pt x="1512" y="2001"/>
                    <a:pt x="1512" y="2096"/>
                  </a:cubicBezTo>
                  <a:lnTo>
                    <a:pt x="1512" y="3191"/>
                  </a:lnTo>
                  <a:cubicBezTo>
                    <a:pt x="1512" y="3310"/>
                    <a:pt x="1405" y="3417"/>
                    <a:pt x="1286" y="3417"/>
                  </a:cubicBezTo>
                  <a:lnTo>
                    <a:pt x="548" y="3417"/>
                  </a:lnTo>
                  <a:cubicBezTo>
                    <a:pt x="429" y="3417"/>
                    <a:pt x="322" y="3310"/>
                    <a:pt x="322" y="3191"/>
                  </a:cubicBezTo>
                  <a:lnTo>
                    <a:pt x="322" y="155"/>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69" name="Google Shape;8069;p81"/>
          <p:cNvGrpSpPr/>
          <p:nvPr/>
        </p:nvGrpSpPr>
        <p:grpSpPr>
          <a:xfrm>
            <a:off x="1835485" y="2422352"/>
            <a:ext cx="259433" cy="350714"/>
            <a:chOff x="1835485" y="2422352"/>
            <a:chExt cx="259433" cy="350714"/>
          </a:xfrm>
        </p:grpSpPr>
        <p:sp>
          <p:nvSpPr>
            <p:cNvPr id="8070" name="Google Shape;8070;p81"/>
            <p:cNvSpPr/>
            <p:nvPr/>
          </p:nvSpPr>
          <p:spPr>
            <a:xfrm>
              <a:off x="2027460" y="2437141"/>
              <a:ext cx="36767" cy="33713"/>
            </a:xfrm>
            <a:custGeom>
              <a:avLst/>
              <a:gdLst/>
              <a:ahLst/>
              <a:cxnLst/>
              <a:rect l="l" t="t" r="r" b="b"/>
              <a:pathLst>
                <a:path w="1156" h="1060" extrusionOk="0">
                  <a:moveTo>
                    <a:pt x="834" y="322"/>
                  </a:moveTo>
                  <a:lnTo>
                    <a:pt x="834" y="715"/>
                  </a:lnTo>
                  <a:lnTo>
                    <a:pt x="334" y="715"/>
                  </a:lnTo>
                  <a:lnTo>
                    <a:pt x="334" y="322"/>
                  </a:lnTo>
                  <a:close/>
                  <a:moveTo>
                    <a:pt x="263" y="0"/>
                  </a:moveTo>
                  <a:cubicBezTo>
                    <a:pt x="120" y="0"/>
                    <a:pt x="1" y="119"/>
                    <a:pt x="1" y="262"/>
                  </a:cubicBezTo>
                  <a:lnTo>
                    <a:pt x="1" y="786"/>
                  </a:lnTo>
                  <a:cubicBezTo>
                    <a:pt x="1" y="941"/>
                    <a:pt x="120" y="1060"/>
                    <a:pt x="263" y="1060"/>
                  </a:cubicBezTo>
                  <a:lnTo>
                    <a:pt x="894" y="1060"/>
                  </a:lnTo>
                  <a:cubicBezTo>
                    <a:pt x="1037" y="1060"/>
                    <a:pt x="1156" y="941"/>
                    <a:pt x="1156" y="786"/>
                  </a:cubicBezTo>
                  <a:lnTo>
                    <a:pt x="1156" y="262"/>
                  </a:lnTo>
                  <a:cubicBezTo>
                    <a:pt x="1156" y="119"/>
                    <a:pt x="1037"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1" name="Google Shape;8071;p81"/>
            <p:cNvSpPr/>
            <p:nvPr/>
          </p:nvSpPr>
          <p:spPr>
            <a:xfrm>
              <a:off x="1870693" y="2531125"/>
              <a:ext cx="33968" cy="32059"/>
            </a:xfrm>
            <a:custGeom>
              <a:avLst/>
              <a:gdLst/>
              <a:ahLst/>
              <a:cxnLst/>
              <a:rect l="l" t="t" r="r" b="b"/>
              <a:pathLst>
                <a:path w="1068" h="1008" extrusionOk="0">
                  <a:moveTo>
                    <a:pt x="453" y="1"/>
                  </a:moveTo>
                  <a:cubicBezTo>
                    <a:pt x="269" y="1"/>
                    <a:pt x="120" y="99"/>
                    <a:pt x="179" y="248"/>
                  </a:cubicBezTo>
                  <a:cubicBezTo>
                    <a:pt x="197" y="310"/>
                    <a:pt x="260" y="345"/>
                    <a:pt x="320" y="345"/>
                  </a:cubicBezTo>
                  <a:cubicBezTo>
                    <a:pt x="342" y="345"/>
                    <a:pt x="363" y="341"/>
                    <a:pt x="382" y="331"/>
                  </a:cubicBezTo>
                  <a:cubicBezTo>
                    <a:pt x="403" y="323"/>
                    <a:pt x="425" y="319"/>
                    <a:pt x="445" y="319"/>
                  </a:cubicBezTo>
                  <a:cubicBezTo>
                    <a:pt x="540" y="319"/>
                    <a:pt x="620" y="400"/>
                    <a:pt x="620" y="498"/>
                  </a:cubicBezTo>
                  <a:cubicBezTo>
                    <a:pt x="620" y="608"/>
                    <a:pt x="532" y="676"/>
                    <a:pt x="442" y="676"/>
                  </a:cubicBezTo>
                  <a:cubicBezTo>
                    <a:pt x="395" y="676"/>
                    <a:pt x="347" y="658"/>
                    <a:pt x="310" y="617"/>
                  </a:cubicBezTo>
                  <a:cubicBezTo>
                    <a:pt x="279" y="580"/>
                    <a:pt x="235" y="562"/>
                    <a:pt x="190" y="562"/>
                  </a:cubicBezTo>
                  <a:cubicBezTo>
                    <a:pt x="148" y="562"/>
                    <a:pt x="106" y="577"/>
                    <a:pt x="72" y="605"/>
                  </a:cubicBezTo>
                  <a:cubicBezTo>
                    <a:pt x="1" y="665"/>
                    <a:pt x="1" y="760"/>
                    <a:pt x="60" y="843"/>
                  </a:cubicBezTo>
                  <a:cubicBezTo>
                    <a:pt x="171" y="958"/>
                    <a:pt x="308" y="1008"/>
                    <a:pt x="441" y="1008"/>
                  </a:cubicBezTo>
                  <a:cubicBezTo>
                    <a:pt x="764" y="1008"/>
                    <a:pt x="1068" y="714"/>
                    <a:pt x="941" y="343"/>
                  </a:cubicBezTo>
                  <a:cubicBezTo>
                    <a:pt x="858" y="99"/>
                    <a:pt x="638"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2" name="Google Shape;8072;p81"/>
            <p:cNvSpPr/>
            <p:nvPr/>
          </p:nvSpPr>
          <p:spPr>
            <a:xfrm>
              <a:off x="2028223" y="2531030"/>
              <a:ext cx="32218" cy="31042"/>
            </a:xfrm>
            <a:custGeom>
              <a:avLst/>
              <a:gdLst/>
              <a:ahLst/>
              <a:cxnLst/>
              <a:rect l="l" t="t" r="r" b="b"/>
              <a:pathLst>
                <a:path w="1013" h="976" extrusionOk="0">
                  <a:moveTo>
                    <a:pt x="511" y="1"/>
                  </a:moveTo>
                  <a:cubicBezTo>
                    <a:pt x="245" y="1"/>
                    <a:pt x="1" y="210"/>
                    <a:pt x="1" y="501"/>
                  </a:cubicBezTo>
                  <a:cubicBezTo>
                    <a:pt x="1" y="770"/>
                    <a:pt x="222" y="975"/>
                    <a:pt x="383" y="975"/>
                  </a:cubicBezTo>
                  <a:cubicBezTo>
                    <a:pt x="443" y="975"/>
                    <a:pt x="495" y="947"/>
                    <a:pt x="525" y="882"/>
                  </a:cubicBezTo>
                  <a:cubicBezTo>
                    <a:pt x="548" y="799"/>
                    <a:pt x="525" y="703"/>
                    <a:pt x="429" y="668"/>
                  </a:cubicBezTo>
                  <a:cubicBezTo>
                    <a:pt x="334" y="620"/>
                    <a:pt x="298" y="513"/>
                    <a:pt x="346" y="430"/>
                  </a:cubicBezTo>
                  <a:cubicBezTo>
                    <a:pt x="379" y="358"/>
                    <a:pt x="441" y="327"/>
                    <a:pt x="503" y="327"/>
                  </a:cubicBezTo>
                  <a:cubicBezTo>
                    <a:pt x="597" y="327"/>
                    <a:pt x="691" y="398"/>
                    <a:pt x="691" y="513"/>
                  </a:cubicBezTo>
                  <a:cubicBezTo>
                    <a:pt x="679" y="627"/>
                    <a:pt x="762" y="690"/>
                    <a:pt x="846" y="690"/>
                  </a:cubicBezTo>
                  <a:cubicBezTo>
                    <a:pt x="928" y="690"/>
                    <a:pt x="1013" y="630"/>
                    <a:pt x="1013" y="501"/>
                  </a:cubicBezTo>
                  <a:cubicBezTo>
                    <a:pt x="1013" y="311"/>
                    <a:pt x="894" y="144"/>
                    <a:pt x="727" y="49"/>
                  </a:cubicBezTo>
                  <a:cubicBezTo>
                    <a:pt x="656" y="16"/>
                    <a:pt x="583" y="1"/>
                    <a:pt x="5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3" name="Google Shape;8073;p81"/>
            <p:cNvSpPr/>
            <p:nvPr/>
          </p:nvSpPr>
          <p:spPr>
            <a:xfrm>
              <a:off x="1952495" y="2480714"/>
              <a:ext cx="35208" cy="29165"/>
            </a:xfrm>
            <a:custGeom>
              <a:avLst/>
              <a:gdLst/>
              <a:ahLst/>
              <a:cxnLst/>
              <a:rect l="l" t="t" r="r" b="b"/>
              <a:pathLst>
                <a:path w="1107" h="917" extrusionOk="0">
                  <a:moveTo>
                    <a:pt x="561" y="0"/>
                  </a:moveTo>
                  <a:cubicBezTo>
                    <a:pt x="450" y="0"/>
                    <a:pt x="336" y="40"/>
                    <a:pt x="239" y="130"/>
                  </a:cubicBezTo>
                  <a:cubicBezTo>
                    <a:pt x="0" y="357"/>
                    <a:pt x="48" y="738"/>
                    <a:pt x="334" y="904"/>
                  </a:cubicBezTo>
                  <a:cubicBezTo>
                    <a:pt x="358" y="916"/>
                    <a:pt x="393" y="916"/>
                    <a:pt x="405" y="916"/>
                  </a:cubicBezTo>
                  <a:cubicBezTo>
                    <a:pt x="572" y="916"/>
                    <a:pt x="631" y="702"/>
                    <a:pt x="477" y="607"/>
                  </a:cubicBezTo>
                  <a:cubicBezTo>
                    <a:pt x="346" y="535"/>
                    <a:pt x="405" y="309"/>
                    <a:pt x="548" y="309"/>
                  </a:cubicBezTo>
                  <a:cubicBezTo>
                    <a:pt x="655" y="309"/>
                    <a:pt x="727" y="404"/>
                    <a:pt x="703" y="500"/>
                  </a:cubicBezTo>
                  <a:cubicBezTo>
                    <a:pt x="691" y="595"/>
                    <a:pt x="727" y="678"/>
                    <a:pt x="822" y="702"/>
                  </a:cubicBezTo>
                  <a:cubicBezTo>
                    <a:pt x="830" y="703"/>
                    <a:pt x="839" y="704"/>
                    <a:pt x="848" y="704"/>
                  </a:cubicBezTo>
                  <a:cubicBezTo>
                    <a:pt x="924" y="704"/>
                    <a:pt x="1002" y="658"/>
                    <a:pt x="1012" y="583"/>
                  </a:cubicBezTo>
                  <a:cubicBezTo>
                    <a:pt x="1107" y="258"/>
                    <a:pt x="844" y="0"/>
                    <a:pt x="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4" name="Google Shape;8074;p81"/>
            <p:cNvSpPr/>
            <p:nvPr/>
          </p:nvSpPr>
          <p:spPr>
            <a:xfrm>
              <a:off x="1835485" y="2422352"/>
              <a:ext cx="259433" cy="350714"/>
            </a:xfrm>
            <a:custGeom>
              <a:avLst/>
              <a:gdLst/>
              <a:ahLst/>
              <a:cxnLst/>
              <a:rect l="l" t="t" r="r" b="b"/>
              <a:pathLst>
                <a:path w="8157" h="11027" extrusionOk="0">
                  <a:moveTo>
                    <a:pt x="7180" y="334"/>
                  </a:moveTo>
                  <a:cubicBezTo>
                    <a:pt x="7358" y="334"/>
                    <a:pt x="7501" y="477"/>
                    <a:pt x="7501" y="656"/>
                  </a:cubicBezTo>
                  <a:lnTo>
                    <a:pt x="7501" y="1620"/>
                  </a:lnTo>
                  <a:lnTo>
                    <a:pt x="5692" y="1620"/>
                  </a:lnTo>
                  <a:cubicBezTo>
                    <a:pt x="5382" y="1013"/>
                    <a:pt x="4751" y="632"/>
                    <a:pt x="4048" y="632"/>
                  </a:cubicBezTo>
                  <a:cubicBezTo>
                    <a:pt x="3334" y="632"/>
                    <a:pt x="2727" y="1025"/>
                    <a:pt x="2417" y="1620"/>
                  </a:cubicBezTo>
                  <a:lnTo>
                    <a:pt x="703" y="1620"/>
                  </a:lnTo>
                  <a:lnTo>
                    <a:pt x="703" y="656"/>
                  </a:lnTo>
                  <a:cubicBezTo>
                    <a:pt x="703" y="477"/>
                    <a:pt x="858" y="334"/>
                    <a:pt x="1036" y="334"/>
                  </a:cubicBezTo>
                  <a:close/>
                  <a:moveTo>
                    <a:pt x="2286" y="1965"/>
                  </a:moveTo>
                  <a:cubicBezTo>
                    <a:pt x="2191" y="2275"/>
                    <a:pt x="2179" y="2620"/>
                    <a:pt x="2263" y="2930"/>
                  </a:cubicBezTo>
                  <a:lnTo>
                    <a:pt x="703" y="2930"/>
                  </a:lnTo>
                  <a:lnTo>
                    <a:pt x="703" y="1965"/>
                  </a:lnTo>
                  <a:close/>
                  <a:moveTo>
                    <a:pt x="4072" y="965"/>
                  </a:moveTo>
                  <a:cubicBezTo>
                    <a:pt x="4584" y="965"/>
                    <a:pt x="5049" y="1227"/>
                    <a:pt x="5334" y="1644"/>
                  </a:cubicBezTo>
                  <a:cubicBezTo>
                    <a:pt x="5406" y="1739"/>
                    <a:pt x="5453" y="1858"/>
                    <a:pt x="5453" y="1858"/>
                  </a:cubicBezTo>
                  <a:cubicBezTo>
                    <a:pt x="5465" y="1894"/>
                    <a:pt x="5477" y="1942"/>
                    <a:pt x="5501" y="1954"/>
                  </a:cubicBezTo>
                  <a:cubicBezTo>
                    <a:pt x="5537" y="1995"/>
                    <a:pt x="5584" y="2013"/>
                    <a:pt x="5631" y="2013"/>
                  </a:cubicBezTo>
                  <a:cubicBezTo>
                    <a:pt x="5677" y="2013"/>
                    <a:pt x="5721" y="1995"/>
                    <a:pt x="5751" y="1965"/>
                  </a:cubicBezTo>
                  <a:lnTo>
                    <a:pt x="7525" y="1965"/>
                  </a:lnTo>
                  <a:lnTo>
                    <a:pt x="7525" y="2930"/>
                  </a:lnTo>
                  <a:lnTo>
                    <a:pt x="5870" y="2930"/>
                  </a:lnTo>
                  <a:cubicBezTo>
                    <a:pt x="5894" y="2787"/>
                    <a:pt x="5930" y="2632"/>
                    <a:pt x="5930" y="2489"/>
                  </a:cubicBezTo>
                  <a:cubicBezTo>
                    <a:pt x="5918" y="2394"/>
                    <a:pt x="5834" y="2323"/>
                    <a:pt x="5751" y="2323"/>
                  </a:cubicBezTo>
                  <a:cubicBezTo>
                    <a:pt x="5656" y="2323"/>
                    <a:pt x="5584" y="2394"/>
                    <a:pt x="5584" y="2489"/>
                  </a:cubicBezTo>
                  <a:cubicBezTo>
                    <a:pt x="5584" y="3323"/>
                    <a:pt x="4894" y="4001"/>
                    <a:pt x="4072" y="4001"/>
                  </a:cubicBezTo>
                  <a:cubicBezTo>
                    <a:pt x="2858" y="4001"/>
                    <a:pt x="2132" y="2656"/>
                    <a:pt x="2822" y="1644"/>
                  </a:cubicBezTo>
                  <a:cubicBezTo>
                    <a:pt x="3084" y="1239"/>
                    <a:pt x="3548" y="965"/>
                    <a:pt x="4072" y="965"/>
                  </a:cubicBezTo>
                  <a:close/>
                  <a:moveTo>
                    <a:pt x="7525" y="3263"/>
                  </a:moveTo>
                  <a:lnTo>
                    <a:pt x="7525" y="4680"/>
                  </a:lnTo>
                  <a:lnTo>
                    <a:pt x="715" y="4680"/>
                  </a:lnTo>
                  <a:lnTo>
                    <a:pt x="715" y="3263"/>
                  </a:lnTo>
                  <a:lnTo>
                    <a:pt x="2382" y="3263"/>
                  </a:lnTo>
                  <a:cubicBezTo>
                    <a:pt x="2679" y="3882"/>
                    <a:pt x="3322" y="4335"/>
                    <a:pt x="4072" y="4335"/>
                  </a:cubicBezTo>
                  <a:cubicBezTo>
                    <a:pt x="4810" y="4335"/>
                    <a:pt x="5453" y="3882"/>
                    <a:pt x="5751" y="3263"/>
                  </a:cubicBezTo>
                  <a:close/>
                  <a:moveTo>
                    <a:pt x="7549" y="4990"/>
                  </a:moveTo>
                  <a:lnTo>
                    <a:pt x="7775" y="6025"/>
                  </a:lnTo>
                  <a:lnTo>
                    <a:pt x="381" y="6025"/>
                  </a:lnTo>
                  <a:lnTo>
                    <a:pt x="679" y="4990"/>
                  </a:lnTo>
                  <a:close/>
                  <a:moveTo>
                    <a:pt x="7823" y="6359"/>
                  </a:moveTo>
                  <a:lnTo>
                    <a:pt x="7823" y="7776"/>
                  </a:lnTo>
                  <a:lnTo>
                    <a:pt x="6489" y="7776"/>
                  </a:lnTo>
                  <a:lnTo>
                    <a:pt x="6489" y="7216"/>
                  </a:lnTo>
                  <a:lnTo>
                    <a:pt x="7168" y="7216"/>
                  </a:lnTo>
                  <a:cubicBezTo>
                    <a:pt x="7251" y="7216"/>
                    <a:pt x="7323" y="7145"/>
                    <a:pt x="7323" y="7061"/>
                  </a:cubicBezTo>
                  <a:cubicBezTo>
                    <a:pt x="7323" y="6966"/>
                    <a:pt x="7251" y="6895"/>
                    <a:pt x="7168" y="6895"/>
                  </a:cubicBezTo>
                  <a:lnTo>
                    <a:pt x="953" y="6895"/>
                  </a:lnTo>
                  <a:cubicBezTo>
                    <a:pt x="870" y="6895"/>
                    <a:pt x="798" y="6966"/>
                    <a:pt x="798" y="7061"/>
                  </a:cubicBezTo>
                  <a:cubicBezTo>
                    <a:pt x="798" y="7145"/>
                    <a:pt x="870" y="7216"/>
                    <a:pt x="953" y="7216"/>
                  </a:cubicBezTo>
                  <a:lnTo>
                    <a:pt x="1632" y="7216"/>
                  </a:lnTo>
                  <a:lnTo>
                    <a:pt x="1632" y="7776"/>
                  </a:lnTo>
                  <a:lnTo>
                    <a:pt x="322" y="7776"/>
                  </a:lnTo>
                  <a:lnTo>
                    <a:pt x="322" y="6359"/>
                  </a:lnTo>
                  <a:close/>
                  <a:moveTo>
                    <a:pt x="6168" y="7216"/>
                  </a:moveTo>
                  <a:lnTo>
                    <a:pt x="6168" y="10716"/>
                  </a:lnTo>
                  <a:lnTo>
                    <a:pt x="1965" y="10716"/>
                  </a:lnTo>
                  <a:lnTo>
                    <a:pt x="1965" y="7216"/>
                  </a:lnTo>
                  <a:close/>
                  <a:moveTo>
                    <a:pt x="1048" y="1"/>
                  </a:moveTo>
                  <a:cubicBezTo>
                    <a:pt x="691" y="1"/>
                    <a:pt x="393" y="299"/>
                    <a:pt x="393" y="656"/>
                  </a:cubicBezTo>
                  <a:lnTo>
                    <a:pt x="393" y="4799"/>
                  </a:lnTo>
                  <a:lnTo>
                    <a:pt x="0" y="6133"/>
                  </a:lnTo>
                  <a:lnTo>
                    <a:pt x="0" y="6145"/>
                  </a:lnTo>
                  <a:lnTo>
                    <a:pt x="0" y="6168"/>
                  </a:lnTo>
                  <a:lnTo>
                    <a:pt x="0" y="6180"/>
                  </a:lnTo>
                  <a:lnTo>
                    <a:pt x="0" y="7919"/>
                  </a:lnTo>
                  <a:cubicBezTo>
                    <a:pt x="0" y="8014"/>
                    <a:pt x="84" y="8085"/>
                    <a:pt x="167" y="8085"/>
                  </a:cubicBezTo>
                  <a:lnTo>
                    <a:pt x="1655" y="8085"/>
                  </a:lnTo>
                  <a:lnTo>
                    <a:pt x="1655" y="10871"/>
                  </a:lnTo>
                  <a:cubicBezTo>
                    <a:pt x="1655" y="10955"/>
                    <a:pt x="1727" y="11026"/>
                    <a:pt x="1822" y="11026"/>
                  </a:cubicBezTo>
                  <a:lnTo>
                    <a:pt x="6346" y="11026"/>
                  </a:lnTo>
                  <a:cubicBezTo>
                    <a:pt x="6430" y="11026"/>
                    <a:pt x="6513" y="10955"/>
                    <a:pt x="6513" y="10871"/>
                  </a:cubicBezTo>
                  <a:lnTo>
                    <a:pt x="6513" y="8085"/>
                  </a:lnTo>
                  <a:lnTo>
                    <a:pt x="8001" y="8085"/>
                  </a:lnTo>
                  <a:cubicBezTo>
                    <a:pt x="8085" y="8085"/>
                    <a:pt x="8156" y="8014"/>
                    <a:pt x="8156" y="7919"/>
                  </a:cubicBezTo>
                  <a:lnTo>
                    <a:pt x="8156" y="6180"/>
                  </a:lnTo>
                  <a:cubicBezTo>
                    <a:pt x="8144" y="6180"/>
                    <a:pt x="8144" y="6180"/>
                    <a:pt x="8132" y="6168"/>
                  </a:cubicBezTo>
                  <a:lnTo>
                    <a:pt x="8132" y="6133"/>
                  </a:lnTo>
                  <a:lnTo>
                    <a:pt x="7847" y="4823"/>
                  </a:lnTo>
                  <a:lnTo>
                    <a:pt x="7847" y="656"/>
                  </a:lnTo>
                  <a:cubicBezTo>
                    <a:pt x="7847" y="299"/>
                    <a:pt x="7549" y="1"/>
                    <a:pt x="71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5" name="Google Shape;8075;p81"/>
            <p:cNvSpPr/>
            <p:nvPr/>
          </p:nvSpPr>
          <p:spPr>
            <a:xfrm>
              <a:off x="1916142" y="2464366"/>
              <a:ext cx="86001" cy="74646"/>
            </a:xfrm>
            <a:custGeom>
              <a:avLst/>
              <a:gdLst/>
              <a:ahLst/>
              <a:cxnLst/>
              <a:rect l="l" t="t" r="r" b="b"/>
              <a:pathLst>
                <a:path w="2704" h="2347" extrusionOk="0">
                  <a:moveTo>
                    <a:pt x="1345" y="0"/>
                  </a:moveTo>
                  <a:cubicBezTo>
                    <a:pt x="1338" y="0"/>
                    <a:pt x="1330" y="1"/>
                    <a:pt x="1322" y="1"/>
                  </a:cubicBezTo>
                  <a:cubicBezTo>
                    <a:pt x="358" y="180"/>
                    <a:pt x="0" y="1418"/>
                    <a:pt x="774" y="2061"/>
                  </a:cubicBezTo>
                  <a:cubicBezTo>
                    <a:pt x="1003" y="2258"/>
                    <a:pt x="1269" y="2346"/>
                    <a:pt x="1528" y="2346"/>
                  </a:cubicBezTo>
                  <a:cubicBezTo>
                    <a:pt x="2132" y="2346"/>
                    <a:pt x="2703" y="1868"/>
                    <a:pt x="2703" y="1168"/>
                  </a:cubicBezTo>
                  <a:cubicBezTo>
                    <a:pt x="2703" y="716"/>
                    <a:pt x="2453" y="323"/>
                    <a:pt x="2072" y="109"/>
                  </a:cubicBezTo>
                  <a:cubicBezTo>
                    <a:pt x="2045" y="95"/>
                    <a:pt x="2017" y="89"/>
                    <a:pt x="1991" y="89"/>
                  </a:cubicBezTo>
                  <a:cubicBezTo>
                    <a:pt x="1882" y="89"/>
                    <a:pt x="1798" y="198"/>
                    <a:pt x="1846" y="323"/>
                  </a:cubicBezTo>
                  <a:cubicBezTo>
                    <a:pt x="1846" y="323"/>
                    <a:pt x="1846" y="335"/>
                    <a:pt x="1858" y="347"/>
                  </a:cubicBezTo>
                  <a:cubicBezTo>
                    <a:pt x="1870" y="382"/>
                    <a:pt x="1905" y="394"/>
                    <a:pt x="1917" y="406"/>
                  </a:cubicBezTo>
                  <a:cubicBezTo>
                    <a:pt x="2405" y="656"/>
                    <a:pt x="2525" y="1299"/>
                    <a:pt x="2191" y="1716"/>
                  </a:cubicBezTo>
                  <a:cubicBezTo>
                    <a:pt x="2017" y="1922"/>
                    <a:pt x="1779" y="2022"/>
                    <a:pt x="1543" y="2022"/>
                  </a:cubicBezTo>
                  <a:cubicBezTo>
                    <a:pt x="1262" y="2022"/>
                    <a:pt x="984" y="1881"/>
                    <a:pt x="822" y="1609"/>
                  </a:cubicBezTo>
                  <a:cubicBezTo>
                    <a:pt x="500" y="1109"/>
                    <a:pt x="798" y="442"/>
                    <a:pt x="1382" y="335"/>
                  </a:cubicBezTo>
                  <a:cubicBezTo>
                    <a:pt x="1599" y="289"/>
                    <a:pt x="1541" y="0"/>
                    <a:pt x="134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6" name="Google Shape;8076;p81"/>
            <p:cNvSpPr/>
            <p:nvPr/>
          </p:nvSpPr>
          <p:spPr>
            <a:xfrm>
              <a:off x="1910449" y="2663211"/>
              <a:ext cx="108328" cy="89022"/>
            </a:xfrm>
            <a:custGeom>
              <a:avLst/>
              <a:gdLst/>
              <a:ahLst/>
              <a:cxnLst/>
              <a:rect l="l" t="t" r="r" b="b"/>
              <a:pathLst>
                <a:path w="3406" h="2799" extrusionOk="0">
                  <a:moveTo>
                    <a:pt x="3085" y="322"/>
                  </a:moveTo>
                  <a:lnTo>
                    <a:pt x="3085" y="2465"/>
                  </a:lnTo>
                  <a:lnTo>
                    <a:pt x="322" y="2465"/>
                  </a:lnTo>
                  <a:lnTo>
                    <a:pt x="322" y="322"/>
                  </a:lnTo>
                  <a:close/>
                  <a:moveTo>
                    <a:pt x="167" y="0"/>
                  </a:moveTo>
                  <a:cubicBezTo>
                    <a:pt x="72" y="0"/>
                    <a:pt x="1" y="84"/>
                    <a:pt x="1" y="167"/>
                  </a:cubicBezTo>
                  <a:lnTo>
                    <a:pt x="1" y="2643"/>
                  </a:lnTo>
                  <a:cubicBezTo>
                    <a:pt x="1" y="2727"/>
                    <a:pt x="72" y="2798"/>
                    <a:pt x="167" y="2798"/>
                  </a:cubicBezTo>
                  <a:lnTo>
                    <a:pt x="3239" y="2798"/>
                  </a:lnTo>
                  <a:cubicBezTo>
                    <a:pt x="3335" y="2798"/>
                    <a:pt x="3406" y="2727"/>
                    <a:pt x="3406" y="2643"/>
                  </a:cubicBezTo>
                  <a:lnTo>
                    <a:pt x="3406" y="167"/>
                  </a:lnTo>
                  <a:cubicBezTo>
                    <a:pt x="3406" y="60"/>
                    <a:pt x="3335" y="0"/>
                    <a:pt x="3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77" name="Google Shape;8077;p81"/>
          <p:cNvGrpSpPr/>
          <p:nvPr/>
        </p:nvGrpSpPr>
        <p:grpSpPr>
          <a:xfrm>
            <a:off x="3150240" y="2422352"/>
            <a:ext cx="212489" cy="351445"/>
            <a:chOff x="3150240" y="2422352"/>
            <a:chExt cx="212489" cy="351445"/>
          </a:xfrm>
        </p:grpSpPr>
        <p:sp>
          <p:nvSpPr>
            <p:cNvPr id="8078" name="Google Shape;8078;p81"/>
            <p:cNvSpPr/>
            <p:nvPr/>
          </p:nvSpPr>
          <p:spPr>
            <a:xfrm>
              <a:off x="3150240" y="2422352"/>
              <a:ext cx="212489" cy="351445"/>
            </a:xfrm>
            <a:custGeom>
              <a:avLst/>
              <a:gdLst/>
              <a:ahLst/>
              <a:cxnLst/>
              <a:rect l="l" t="t" r="r" b="b"/>
              <a:pathLst>
                <a:path w="6681" h="11050" extrusionOk="0">
                  <a:moveTo>
                    <a:pt x="4918" y="334"/>
                  </a:moveTo>
                  <a:lnTo>
                    <a:pt x="4918" y="1465"/>
                  </a:lnTo>
                  <a:lnTo>
                    <a:pt x="4954" y="1465"/>
                  </a:lnTo>
                  <a:cubicBezTo>
                    <a:pt x="4954" y="1596"/>
                    <a:pt x="4847" y="1703"/>
                    <a:pt x="4716" y="1703"/>
                  </a:cubicBezTo>
                  <a:cubicBezTo>
                    <a:pt x="4597" y="1703"/>
                    <a:pt x="4490" y="1608"/>
                    <a:pt x="4478" y="1489"/>
                  </a:cubicBezTo>
                  <a:lnTo>
                    <a:pt x="4478" y="822"/>
                  </a:lnTo>
                  <a:cubicBezTo>
                    <a:pt x="4478" y="727"/>
                    <a:pt x="4406" y="656"/>
                    <a:pt x="4311" y="656"/>
                  </a:cubicBezTo>
                  <a:cubicBezTo>
                    <a:pt x="4216" y="656"/>
                    <a:pt x="4144" y="727"/>
                    <a:pt x="4144" y="822"/>
                  </a:cubicBezTo>
                  <a:lnTo>
                    <a:pt x="4144" y="1620"/>
                  </a:lnTo>
                  <a:lnTo>
                    <a:pt x="4144" y="2263"/>
                  </a:lnTo>
                  <a:cubicBezTo>
                    <a:pt x="4144" y="2394"/>
                    <a:pt x="4037" y="2501"/>
                    <a:pt x="3906" y="2501"/>
                  </a:cubicBezTo>
                  <a:cubicBezTo>
                    <a:pt x="3775" y="2501"/>
                    <a:pt x="3668" y="2394"/>
                    <a:pt x="3668" y="2263"/>
                  </a:cubicBezTo>
                  <a:lnTo>
                    <a:pt x="3668" y="632"/>
                  </a:lnTo>
                  <a:cubicBezTo>
                    <a:pt x="3668" y="537"/>
                    <a:pt x="3597" y="465"/>
                    <a:pt x="3501" y="465"/>
                  </a:cubicBezTo>
                  <a:lnTo>
                    <a:pt x="3489" y="465"/>
                  </a:lnTo>
                  <a:cubicBezTo>
                    <a:pt x="3406" y="465"/>
                    <a:pt x="3347" y="525"/>
                    <a:pt x="3323" y="608"/>
                  </a:cubicBezTo>
                  <a:cubicBezTo>
                    <a:pt x="3311" y="727"/>
                    <a:pt x="3204" y="822"/>
                    <a:pt x="3085" y="822"/>
                  </a:cubicBezTo>
                  <a:cubicBezTo>
                    <a:pt x="2966" y="822"/>
                    <a:pt x="2870" y="727"/>
                    <a:pt x="2846" y="608"/>
                  </a:cubicBezTo>
                  <a:cubicBezTo>
                    <a:pt x="2835" y="525"/>
                    <a:pt x="2763" y="465"/>
                    <a:pt x="2668" y="465"/>
                  </a:cubicBezTo>
                  <a:cubicBezTo>
                    <a:pt x="2585" y="465"/>
                    <a:pt x="2513" y="537"/>
                    <a:pt x="2513" y="632"/>
                  </a:cubicBezTo>
                  <a:lnTo>
                    <a:pt x="2513" y="1382"/>
                  </a:lnTo>
                  <a:cubicBezTo>
                    <a:pt x="2513" y="1525"/>
                    <a:pt x="2406" y="1620"/>
                    <a:pt x="2275" y="1620"/>
                  </a:cubicBezTo>
                  <a:cubicBezTo>
                    <a:pt x="2132" y="1620"/>
                    <a:pt x="2037" y="1525"/>
                    <a:pt x="2037" y="1382"/>
                  </a:cubicBezTo>
                  <a:lnTo>
                    <a:pt x="2037" y="334"/>
                  </a:lnTo>
                  <a:close/>
                  <a:moveTo>
                    <a:pt x="5263" y="4537"/>
                  </a:moveTo>
                  <a:lnTo>
                    <a:pt x="5263" y="5406"/>
                  </a:lnTo>
                  <a:cubicBezTo>
                    <a:pt x="5263" y="5823"/>
                    <a:pt x="4918" y="6168"/>
                    <a:pt x="4501" y="6168"/>
                  </a:cubicBezTo>
                  <a:lnTo>
                    <a:pt x="2168" y="6168"/>
                  </a:lnTo>
                  <a:cubicBezTo>
                    <a:pt x="1751" y="6168"/>
                    <a:pt x="1406" y="5823"/>
                    <a:pt x="1406" y="5406"/>
                  </a:cubicBezTo>
                  <a:lnTo>
                    <a:pt x="1406" y="4537"/>
                  </a:lnTo>
                  <a:close/>
                  <a:moveTo>
                    <a:pt x="1215" y="1"/>
                  </a:moveTo>
                  <a:cubicBezTo>
                    <a:pt x="906" y="1"/>
                    <a:pt x="656" y="251"/>
                    <a:pt x="656" y="572"/>
                  </a:cubicBezTo>
                  <a:lnTo>
                    <a:pt x="656" y="1168"/>
                  </a:lnTo>
                  <a:cubicBezTo>
                    <a:pt x="656" y="1251"/>
                    <a:pt x="727" y="1322"/>
                    <a:pt x="810" y="1322"/>
                  </a:cubicBezTo>
                  <a:cubicBezTo>
                    <a:pt x="906" y="1322"/>
                    <a:pt x="977" y="1251"/>
                    <a:pt x="977" y="1168"/>
                  </a:cubicBezTo>
                  <a:lnTo>
                    <a:pt x="977" y="572"/>
                  </a:lnTo>
                  <a:cubicBezTo>
                    <a:pt x="977" y="430"/>
                    <a:pt x="1084" y="334"/>
                    <a:pt x="1215" y="334"/>
                  </a:cubicBezTo>
                  <a:lnTo>
                    <a:pt x="1739" y="334"/>
                  </a:lnTo>
                  <a:lnTo>
                    <a:pt x="1739" y="1382"/>
                  </a:lnTo>
                  <a:cubicBezTo>
                    <a:pt x="1739" y="1703"/>
                    <a:pt x="1989" y="1954"/>
                    <a:pt x="2299" y="1954"/>
                  </a:cubicBezTo>
                  <a:cubicBezTo>
                    <a:pt x="2620" y="1954"/>
                    <a:pt x="2870" y="1703"/>
                    <a:pt x="2870" y="1382"/>
                  </a:cubicBezTo>
                  <a:lnTo>
                    <a:pt x="2870" y="1108"/>
                  </a:lnTo>
                  <a:cubicBezTo>
                    <a:pt x="2942" y="1132"/>
                    <a:pt x="3013" y="1144"/>
                    <a:pt x="3108" y="1144"/>
                  </a:cubicBezTo>
                  <a:cubicBezTo>
                    <a:pt x="3192" y="1144"/>
                    <a:pt x="3275" y="1132"/>
                    <a:pt x="3347" y="1108"/>
                  </a:cubicBezTo>
                  <a:lnTo>
                    <a:pt x="3347" y="2263"/>
                  </a:lnTo>
                  <a:cubicBezTo>
                    <a:pt x="3347" y="2573"/>
                    <a:pt x="3597" y="2835"/>
                    <a:pt x="3906" y="2835"/>
                  </a:cubicBezTo>
                  <a:cubicBezTo>
                    <a:pt x="4228" y="2835"/>
                    <a:pt x="4478" y="2573"/>
                    <a:pt x="4478" y="2263"/>
                  </a:cubicBezTo>
                  <a:lnTo>
                    <a:pt x="4478" y="1977"/>
                  </a:lnTo>
                  <a:cubicBezTo>
                    <a:pt x="4549" y="2013"/>
                    <a:pt x="4620" y="2025"/>
                    <a:pt x="4716" y="2025"/>
                  </a:cubicBezTo>
                  <a:cubicBezTo>
                    <a:pt x="5025" y="2025"/>
                    <a:pt x="5275" y="1775"/>
                    <a:pt x="5275" y="1465"/>
                  </a:cubicBezTo>
                  <a:lnTo>
                    <a:pt x="5275" y="334"/>
                  </a:lnTo>
                  <a:lnTo>
                    <a:pt x="5442" y="334"/>
                  </a:lnTo>
                  <a:cubicBezTo>
                    <a:pt x="5573" y="334"/>
                    <a:pt x="5680" y="430"/>
                    <a:pt x="5680" y="572"/>
                  </a:cubicBezTo>
                  <a:lnTo>
                    <a:pt x="5680" y="2989"/>
                  </a:lnTo>
                  <a:lnTo>
                    <a:pt x="4311" y="2989"/>
                  </a:lnTo>
                  <a:cubicBezTo>
                    <a:pt x="4228" y="2989"/>
                    <a:pt x="4144" y="3073"/>
                    <a:pt x="4144" y="3156"/>
                  </a:cubicBezTo>
                  <a:cubicBezTo>
                    <a:pt x="4144" y="3251"/>
                    <a:pt x="4228" y="3323"/>
                    <a:pt x="4311" y="3323"/>
                  </a:cubicBezTo>
                  <a:lnTo>
                    <a:pt x="5906" y="3323"/>
                  </a:lnTo>
                  <a:cubicBezTo>
                    <a:pt x="5954" y="3323"/>
                    <a:pt x="5978" y="3323"/>
                    <a:pt x="6025" y="3335"/>
                  </a:cubicBezTo>
                  <a:cubicBezTo>
                    <a:pt x="6216" y="3382"/>
                    <a:pt x="6347" y="3561"/>
                    <a:pt x="6347" y="3763"/>
                  </a:cubicBezTo>
                  <a:cubicBezTo>
                    <a:pt x="6347" y="4001"/>
                    <a:pt x="6156" y="4216"/>
                    <a:pt x="5906" y="4216"/>
                  </a:cubicBezTo>
                  <a:lnTo>
                    <a:pt x="751" y="4216"/>
                  </a:lnTo>
                  <a:cubicBezTo>
                    <a:pt x="513" y="4216"/>
                    <a:pt x="310" y="4025"/>
                    <a:pt x="310" y="3763"/>
                  </a:cubicBezTo>
                  <a:cubicBezTo>
                    <a:pt x="310" y="3561"/>
                    <a:pt x="441" y="3394"/>
                    <a:pt x="632" y="3335"/>
                  </a:cubicBezTo>
                  <a:cubicBezTo>
                    <a:pt x="668" y="3323"/>
                    <a:pt x="715" y="3323"/>
                    <a:pt x="751" y="3323"/>
                  </a:cubicBezTo>
                  <a:lnTo>
                    <a:pt x="3656" y="3323"/>
                  </a:lnTo>
                  <a:cubicBezTo>
                    <a:pt x="3751" y="3323"/>
                    <a:pt x="3823" y="3251"/>
                    <a:pt x="3823" y="3156"/>
                  </a:cubicBezTo>
                  <a:cubicBezTo>
                    <a:pt x="3823" y="3073"/>
                    <a:pt x="3751" y="2989"/>
                    <a:pt x="3656" y="2989"/>
                  </a:cubicBezTo>
                  <a:lnTo>
                    <a:pt x="977" y="2989"/>
                  </a:lnTo>
                  <a:lnTo>
                    <a:pt x="977" y="1834"/>
                  </a:lnTo>
                  <a:cubicBezTo>
                    <a:pt x="977" y="1739"/>
                    <a:pt x="906" y="1668"/>
                    <a:pt x="810" y="1668"/>
                  </a:cubicBezTo>
                  <a:cubicBezTo>
                    <a:pt x="727" y="1668"/>
                    <a:pt x="656" y="1739"/>
                    <a:pt x="656" y="1834"/>
                  </a:cubicBezTo>
                  <a:lnTo>
                    <a:pt x="656" y="3013"/>
                  </a:lnTo>
                  <a:cubicBezTo>
                    <a:pt x="275" y="3073"/>
                    <a:pt x="1" y="3382"/>
                    <a:pt x="1" y="3763"/>
                  </a:cubicBezTo>
                  <a:cubicBezTo>
                    <a:pt x="1" y="4204"/>
                    <a:pt x="334" y="4537"/>
                    <a:pt x="775" y="4537"/>
                  </a:cubicBezTo>
                  <a:lnTo>
                    <a:pt x="1084" y="4537"/>
                  </a:lnTo>
                  <a:lnTo>
                    <a:pt x="1084" y="5406"/>
                  </a:lnTo>
                  <a:cubicBezTo>
                    <a:pt x="1084" y="6002"/>
                    <a:pt x="1572" y="6490"/>
                    <a:pt x="2168" y="6490"/>
                  </a:cubicBezTo>
                  <a:lnTo>
                    <a:pt x="2323" y="6490"/>
                  </a:lnTo>
                  <a:lnTo>
                    <a:pt x="2323" y="10014"/>
                  </a:lnTo>
                  <a:cubicBezTo>
                    <a:pt x="2323" y="10586"/>
                    <a:pt x="2775" y="11050"/>
                    <a:pt x="3347" y="11050"/>
                  </a:cubicBezTo>
                  <a:cubicBezTo>
                    <a:pt x="3906" y="11050"/>
                    <a:pt x="4370" y="10586"/>
                    <a:pt x="4370" y="10014"/>
                  </a:cubicBezTo>
                  <a:lnTo>
                    <a:pt x="4370" y="8633"/>
                  </a:lnTo>
                  <a:cubicBezTo>
                    <a:pt x="4370" y="8550"/>
                    <a:pt x="4299" y="8466"/>
                    <a:pt x="4204" y="8466"/>
                  </a:cubicBezTo>
                  <a:cubicBezTo>
                    <a:pt x="4120" y="8466"/>
                    <a:pt x="4049" y="8550"/>
                    <a:pt x="4049" y="8633"/>
                  </a:cubicBezTo>
                  <a:lnTo>
                    <a:pt x="4049" y="10014"/>
                  </a:lnTo>
                  <a:cubicBezTo>
                    <a:pt x="4049" y="10407"/>
                    <a:pt x="3728" y="10716"/>
                    <a:pt x="3347" y="10716"/>
                  </a:cubicBezTo>
                  <a:cubicBezTo>
                    <a:pt x="2954" y="10716"/>
                    <a:pt x="2644" y="10407"/>
                    <a:pt x="2644" y="10014"/>
                  </a:cubicBezTo>
                  <a:lnTo>
                    <a:pt x="2644" y="6490"/>
                  </a:lnTo>
                  <a:lnTo>
                    <a:pt x="4025" y="6490"/>
                  </a:lnTo>
                  <a:lnTo>
                    <a:pt x="4025" y="7978"/>
                  </a:lnTo>
                  <a:cubicBezTo>
                    <a:pt x="4025" y="8073"/>
                    <a:pt x="4097" y="8145"/>
                    <a:pt x="4192" y="8145"/>
                  </a:cubicBezTo>
                  <a:cubicBezTo>
                    <a:pt x="4275" y="8145"/>
                    <a:pt x="4359" y="8073"/>
                    <a:pt x="4359" y="7978"/>
                  </a:cubicBezTo>
                  <a:lnTo>
                    <a:pt x="4359" y="6490"/>
                  </a:lnTo>
                  <a:lnTo>
                    <a:pt x="4501" y="6490"/>
                  </a:lnTo>
                  <a:cubicBezTo>
                    <a:pt x="5097" y="6490"/>
                    <a:pt x="5585" y="6002"/>
                    <a:pt x="5585" y="5406"/>
                  </a:cubicBezTo>
                  <a:lnTo>
                    <a:pt x="5585" y="4537"/>
                  </a:lnTo>
                  <a:lnTo>
                    <a:pt x="5906" y="4537"/>
                  </a:lnTo>
                  <a:cubicBezTo>
                    <a:pt x="6335" y="4537"/>
                    <a:pt x="6680" y="4204"/>
                    <a:pt x="6680" y="3763"/>
                  </a:cubicBezTo>
                  <a:cubicBezTo>
                    <a:pt x="6680" y="3394"/>
                    <a:pt x="6395" y="3073"/>
                    <a:pt x="6014" y="3013"/>
                  </a:cubicBezTo>
                  <a:lnTo>
                    <a:pt x="6014" y="572"/>
                  </a:lnTo>
                  <a:cubicBezTo>
                    <a:pt x="6014" y="251"/>
                    <a:pt x="5752" y="1"/>
                    <a:pt x="5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9" name="Google Shape;8079;p81"/>
            <p:cNvSpPr/>
            <p:nvPr/>
          </p:nvSpPr>
          <p:spPr>
            <a:xfrm>
              <a:off x="3239230" y="2721860"/>
              <a:ext cx="32982" cy="32250"/>
            </a:xfrm>
            <a:custGeom>
              <a:avLst/>
              <a:gdLst/>
              <a:ahLst/>
              <a:cxnLst/>
              <a:rect l="l" t="t" r="r" b="b"/>
              <a:pathLst>
                <a:path w="1037" h="1014" extrusionOk="0">
                  <a:moveTo>
                    <a:pt x="598" y="0"/>
                  </a:moveTo>
                  <a:cubicBezTo>
                    <a:pt x="521" y="0"/>
                    <a:pt x="440" y="57"/>
                    <a:pt x="429" y="145"/>
                  </a:cubicBezTo>
                  <a:cubicBezTo>
                    <a:pt x="418" y="228"/>
                    <a:pt x="477" y="323"/>
                    <a:pt x="560" y="335"/>
                  </a:cubicBezTo>
                  <a:cubicBezTo>
                    <a:pt x="656" y="347"/>
                    <a:pt x="691" y="418"/>
                    <a:pt x="691" y="514"/>
                  </a:cubicBezTo>
                  <a:cubicBezTo>
                    <a:pt x="691" y="597"/>
                    <a:pt x="620" y="692"/>
                    <a:pt x="513" y="692"/>
                  </a:cubicBezTo>
                  <a:cubicBezTo>
                    <a:pt x="429" y="692"/>
                    <a:pt x="358" y="633"/>
                    <a:pt x="334" y="537"/>
                  </a:cubicBezTo>
                  <a:cubicBezTo>
                    <a:pt x="323" y="461"/>
                    <a:pt x="243" y="405"/>
                    <a:pt x="165" y="405"/>
                  </a:cubicBezTo>
                  <a:cubicBezTo>
                    <a:pt x="158" y="405"/>
                    <a:pt x="151" y="406"/>
                    <a:pt x="144" y="407"/>
                  </a:cubicBezTo>
                  <a:cubicBezTo>
                    <a:pt x="60" y="418"/>
                    <a:pt x="1" y="514"/>
                    <a:pt x="13" y="597"/>
                  </a:cubicBezTo>
                  <a:cubicBezTo>
                    <a:pt x="60" y="835"/>
                    <a:pt x="263" y="1014"/>
                    <a:pt x="501" y="1014"/>
                  </a:cubicBezTo>
                  <a:cubicBezTo>
                    <a:pt x="787" y="1014"/>
                    <a:pt x="1013" y="799"/>
                    <a:pt x="1013" y="514"/>
                  </a:cubicBezTo>
                  <a:cubicBezTo>
                    <a:pt x="1037" y="264"/>
                    <a:pt x="858" y="49"/>
                    <a:pt x="620" y="2"/>
                  </a:cubicBezTo>
                  <a:cubicBezTo>
                    <a:pt x="613" y="1"/>
                    <a:pt x="606" y="0"/>
                    <a:pt x="5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80" name="Google Shape;8080;p81"/>
          <p:cNvGrpSpPr/>
          <p:nvPr/>
        </p:nvGrpSpPr>
        <p:grpSpPr>
          <a:xfrm>
            <a:off x="1367060" y="2422129"/>
            <a:ext cx="269261" cy="352050"/>
            <a:chOff x="1367060" y="2422129"/>
            <a:chExt cx="269261" cy="352050"/>
          </a:xfrm>
        </p:grpSpPr>
        <p:sp>
          <p:nvSpPr>
            <p:cNvPr id="8081" name="Google Shape;8081;p81"/>
            <p:cNvSpPr/>
            <p:nvPr/>
          </p:nvSpPr>
          <p:spPr>
            <a:xfrm>
              <a:off x="1392059" y="2651857"/>
              <a:ext cx="129160" cy="122322"/>
            </a:xfrm>
            <a:custGeom>
              <a:avLst/>
              <a:gdLst/>
              <a:ahLst/>
              <a:cxnLst/>
              <a:rect l="l" t="t" r="r" b="b"/>
              <a:pathLst>
                <a:path w="4061" h="3846" extrusionOk="0">
                  <a:moveTo>
                    <a:pt x="167" y="0"/>
                  </a:moveTo>
                  <a:cubicBezTo>
                    <a:pt x="72" y="0"/>
                    <a:pt x="0" y="83"/>
                    <a:pt x="0" y="167"/>
                  </a:cubicBezTo>
                  <a:cubicBezTo>
                    <a:pt x="0" y="262"/>
                    <a:pt x="72" y="333"/>
                    <a:pt x="167" y="333"/>
                  </a:cubicBezTo>
                  <a:lnTo>
                    <a:pt x="357" y="333"/>
                  </a:lnTo>
                  <a:lnTo>
                    <a:pt x="357" y="1691"/>
                  </a:lnTo>
                  <a:cubicBezTo>
                    <a:pt x="357" y="2179"/>
                    <a:pt x="762" y="2584"/>
                    <a:pt x="1250" y="2584"/>
                  </a:cubicBezTo>
                  <a:cubicBezTo>
                    <a:pt x="1286" y="2584"/>
                    <a:pt x="1226" y="2584"/>
                    <a:pt x="2310" y="2405"/>
                  </a:cubicBezTo>
                  <a:lnTo>
                    <a:pt x="2310" y="3453"/>
                  </a:lnTo>
                  <a:cubicBezTo>
                    <a:pt x="2310" y="3667"/>
                    <a:pt x="2489" y="3846"/>
                    <a:pt x="2691" y="3846"/>
                  </a:cubicBezTo>
                  <a:lnTo>
                    <a:pt x="3905" y="3846"/>
                  </a:lnTo>
                  <a:cubicBezTo>
                    <a:pt x="3989" y="3846"/>
                    <a:pt x="4060" y="3774"/>
                    <a:pt x="4060" y="3679"/>
                  </a:cubicBezTo>
                  <a:cubicBezTo>
                    <a:pt x="4060" y="3596"/>
                    <a:pt x="3989" y="3500"/>
                    <a:pt x="3893" y="3500"/>
                  </a:cubicBezTo>
                  <a:lnTo>
                    <a:pt x="2691" y="3500"/>
                  </a:lnTo>
                  <a:cubicBezTo>
                    <a:pt x="2667" y="3500"/>
                    <a:pt x="2631" y="3465"/>
                    <a:pt x="2631" y="3441"/>
                  </a:cubicBezTo>
                  <a:lnTo>
                    <a:pt x="2631" y="2191"/>
                  </a:lnTo>
                  <a:cubicBezTo>
                    <a:pt x="2631" y="2143"/>
                    <a:pt x="2620" y="2107"/>
                    <a:pt x="2572" y="2072"/>
                  </a:cubicBezTo>
                  <a:cubicBezTo>
                    <a:pt x="2555" y="2055"/>
                    <a:pt x="2520" y="2038"/>
                    <a:pt x="2485" y="2038"/>
                  </a:cubicBezTo>
                  <a:cubicBezTo>
                    <a:pt x="2470" y="2038"/>
                    <a:pt x="2455" y="2041"/>
                    <a:pt x="2441" y="2048"/>
                  </a:cubicBezTo>
                  <a:lnTo>
                    <a:pt x="1238" y="2250"/>
                  </a:lnTo>
                  <a:cubicBezTo>
                    <a:pt x="917" y="2250"/>
                    <a:pt x="691" y="2000"/>
                    <a:pt x="691" y="1691"/>
                  </a:cubicBezTo>
                  <a:lnTo>
                    <a:pt x="691" y="167"/>
                  </a:lnTo>
                  <a:cubicBezTo>
                    <a:pt x="691" y="83"/>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2" name="Google Shape;8082;p81"/>
            <p:cNvSpPr/>
            <p:nvPr/>
          </p:nvSpPr>
          <p:spPr>
            <a:xfrm>
              <a:off x="1367060" y="2441912"/>
              <a:ext cx="82184" cy="212139"/>
            </a:xfrm>
            <a:custGeom>
              <a:avLst/>
              <a:gdLst/>
              <a:ahLst/>
              <a:cxnLst/>
              <a:rect l="l" t="t" r="r" b="b"/>
              <a:pathLst>
                <a:path w="2584" h="6670" extrusionOk="0">
                  <a:moveTo>
                    <a:pt x="2415" y="1"/>
                  </a:moveTo>
                  <a:cubicBezTo>
                    <a:pt x="2382" y="1"/>
                    <a:pt x="2350" y="10"/>
                    <a:pt x="2322" y="29"/>
                  </a:cubicBezTo>
                  <a:cubicBezTo>
                    <a:pt x="1274" y="731"/>
                    <a:pt x="655" y="1898"/>
                    <a:pt x="655" y="3148"/>
                  </a:cubicBezTo>
                  <a:cubicBezTo>
                    <a:pt x="655" y="3351"/>
                    <a:pt x="667" y="3541"/>
                    <a:pt x="703" y="3732"/>
                  </a:cubicBezTo>
                  <a:cubicBezTo>
                    <a:pt x="48" y="5708"/>
                    <a:pt x="0" y="5696"/>
                    <a:pt x="0" y="5970"/>
                  </a:cubicBezTo>
                  <a:cubicBezTo>
                    <a:pt x="0" y="6208"/>
                    <a:pt x="84" y="6446"/>
                    <a:pt x="262" y="6625"/>
                  </a:cubicBezTo>
                  <a:cubicBezTo>
                    <a:pt x="295" y="6651"/>
                    <a:pt x="342" y="6670"/>
                    <a:pt x="389" y="6670"/>
                  </a:cubicBezTo>
                  <a:cubicBezTo>
                    <a:pt x="429" y="6670"/>
                    <a:pt x="468" y="6657"/>
                    <a:pt x="500" y="6625"/>
                  </a:cubicBezTo>
                  <a:cubicBezTo>
                    <a:pt x="560" y="6565"/>
                    <a:pt x="584" y="6458"/>
                    <a:pt x="500" y="6375"/>
                  </a:cubicBezTo>
                  <a:cubicBezTo>
                    <a:pt x="358" y="6220"/>
                    <a:pt x="298" y="5982"/>
                    <a:pt x="369" y="5756"/>
                  </a:cubicBezTo>
                  <a:lnTo>
                    <a:pt x="1036" y="3791"/>
                  </a:lnTo>
                  <a:cubicBezTo>
                    <a:pt x="1060" y="3767"/>
                    <a:pt x="1060" y="3732"/>
                    <a:pt x="1036" y="3720"/>
                  </a:cubicBezTo>
                  <a:cubicBezTo>
                    <a:pt x="1012" y="3517"/>
                    <a:pt x="1000" y="3327"/>
                    <a:pt x="1000" y="3148"/>
                  </a:cubicBezTo>
                  <a:cubicBezTo>
                    <a:pt x="1000" y="2005"/>
                    <a:pt x="1560" y="934"/>
                    <a:pt x="2513" y="291"/>
                  </a:cubicBezTo>
                  <a:cubicBezTo>
                    <a:pt x="2572" y="255"/>
                    <a:pt x="2584" y="148"/>
                    <a:pt x="2548" y="76"/>
                  </a:cubicBezTo>
                  <a:cubicBezTo>
                    <a:pt x="2519" y="25"/>
                    <a:pt x="2467" y="1"/>
                    <a:pt x="24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3" name="Google Shape;8083;p81"/>
            <p:cNvSpPr/>
            <p:nvPr/>
          </p:nvSpPr>
          <p:spPr>
            <a:xfrm>
              <a:off x="1456051" y="2422129"/>
              <a:ext cx="180271" cy="162937"/>
            </a:xfrm>
            <a:custGeom>
              <a:avLst/>
              <a:gdLst/>
              <a:ahLst/>
              <a:cxnLst/>
              <a:rect l="l" t="t" r="r" b="b"/>
              <a:pathLst>
                <a:path w="5668" h="5123" extrusionOk="0">
                  <a:moveTo>
                    <a:pt x="1621" y="1"/>
                  </a:moveTo>
                  <a:cubicBezTo>
                    <a:pt x="1104" y="1"/>
                    <a:pt x="591" y="107"/>
                    <a:pt x="119" y="317"/>
                  </a:cubicBezTo>
                  <a:cubicBezTo>
                    <a:pt x="24" y="353"/>
                    <a:pt x="0" y="448"/>
                    <a:pt x="24" y="544"/>
                  </a:cubicBezTo>
                  <a:cubicBezTo>
                    <a:pt x="51" y="616"/>
                    <a:pt x="113" y="648"/>
                    <a:pt x="184" y="648"/>
                  </a:cubicBezTo>
                  <a:cubicBezTo>
                    <a:pt x="205" y="648"/>
                    <a:pt x="228" y="645"/>
                    <a:pt x="250" y="639"/>
                  </a:cubicBezTo>
                  <a:cubicBezTo>
                    <a:pt x="965" y="317"/>
                    <a:pt x="1536" y="365"/>
                    <a:pt x="1643" y="353"/>
                  </a:cubicBezTo>
                  <a:cubicBezTo>
                    <a:pt x="3941" y="365"/>
                    <a:pt x="5644" y="2556"/>
                    <a:pt x="4894" y="4901"/>
                  </a:cubicBezTo>
                  <a:cubicBezTo>
                    <a:pt x="4870" y="4997"/>
                    <a:pt x="4906" y="5080"/>
                    <a:pt x="5001" y="5116"/>
                  </a:cubicBezTo>
                  <a:cubicBezTo>
                    <a:pt x="5018" y="5120"/>
                    <a:pt x="5035" y="5123"/>
                    <a:pt x="5052" y="5123"/>
                  </a:cubicBezTo>
                  <a:cubicBezTo>
                    <a:pt x="5119" y="5123"/>
                    <a:pt x="5184" y="5085"/>
                    <a:pt x="5203" y="5009"/>
                  </a:cubicBezTo>
                  <a:cubicBezTo>
                    <a:pt x="5668" y="3508"/>
                    <a:pt x="5239" y="2044"/>
                    <a:pt x="4263" y="1079"/>
                  </a:cubicBezTo>
                  <a:cubicBezTo>
                    <a:pt x="3524" y="356"/>
                    <a:pt x="2566" y="1"/>
                    <a:pt x="16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4" name="Google Shape;8084;p81"/>
            <p:cNvSpPr/>
            <p:nvPr/>
          </p:nvSpPr>
          <p:spPr>
            <a:xfrm>
              <a:off x="1532160" y="2593590"/>
              <a:ext cx="81834" cy="180207"/>
            </a:xfrm>
            <a:custGeom>
              <a:avLst/>
              <a:gdLst/>
              <a:ahLst/>
              <a:cxnLst/>
              <a:rect l="l" t="t" r="r" b="b"/>
              <a:pathLst>
                <a:path w="2573" h="5666" extrusionOk="0">
                  <a:moveTo>
                    <a:pt x="2399" y="1"/>
                  </a:moveTo>
                  <a:cubicBezTo>
                    <a:pt x="2340" y="1"/>
                    <a:pt x="2284" y="36"/>
                    <a:pt x="2251" y="94"/>
                  </a:cubicBezTo>
                  <a:cubicBezTo>
                    <a:pt x="2096" y="380"/>
                    <a:pt x="1715" y="856"/>
                    <a:pt x="1715" y="1737"/>
                  </a:cubicBezTo>
                  <a:lnTo>
                    <a:pt x="1715" y="5273"/>
                  </a:lnTo>
                  <a:cubicBezTo>
                    <a:pt x="1715" y="5309"/>
                    <a:pt x="1679" y="5332"/>
                    <a:pt x="1655" y="5332"/>
                  </a:cubicBezTo>
                  <a:lnTo>
                    <a:pt x="167" y="5332"/>
                  </a:lnTo>
                  <a:cubicBezTo>
                    <a:pt x="72" y="5332"/>
                    <a:pt x="0" y="5404"/>
                    <a:pt x="0" y="5499"/>
                  </a:cubicBezTo>
                  <a:cubicBezTo>
                    <a:pt x="0" y="5583"/>
                    <a:pt x="72" y="5666"/>
                    <a:pt x="167" y="5666"/>
                  </a:cubicBezTo>
                  <a:lnTo>
                    <a:pt x="1655" y="5666"/>
                  </a:lnTo>
                  <a:cubicBezTo>
                    <a:pt x="1858" y="5666"/>
                    <a:pt x="2036" y="5487"/>
                    <a:pt x="2036" y="5273"/>
                  </a:cubicBezTo>
                  <a:lnTo>
                    <a:pt x="2036" y="1737"/>
                  </a:lnTo>
                  <a:cubicBezTo>
                    <a:pt x="2036" y="963"/>
                    <a:pt x="2382" y="558"/>
                    <a:pt x="2548" y="249"/>
                  </a:cubicBezTo>
                  <a:cubicBezTo>
                    <a:pt x="2572" y="153"/>
                    <a:pt x="2548" y="70"/>
                    <a:pt x="2477" y="22"/>
                  </a:cubicBezTo>
                  <a:cubicBezTo>
                    <a:pt x="2451" y="8"/>
                    <a:pt x="2425" y="1"/>
                    <a:pt x="23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5" name="Google Shape;8085;p81"/>
            <p:cNvSpPr/>
            <p:nvPr/>
          </p:nvSpPr>
          <p:spPr>
            <a:xfrm>
              <a:off x="1425359" y="2572313"/>
              <a:ext cx="24267" cy="17843"/>
            </a:xfrm>
            <a:custGeom>
              <a:avLst/>
              <a:gdLst/>
              <a:ahLst/>
              <a:cxnLst/>
              <a:rect l="l" t="t" r="r" b="b"/>
              <a:pathLst>
                <a:path w="763" h="561" extrusionOk="0">
                  <a:moveTo>
                    <a:pt x="583" y="0"/>
                  </a:moveTo>
                  <a:cubicBezTo>
                    <a:pt x="554" y="0"/>
                    <a:pt x="525" y="8"/>
                    <a:pt x="501" y="25"/>
                  </a:cubicBezTo>
                  <a:lnTo>
                    <a:pt x="96" y="239"/>
                  </a:lnTo>
                  <a:cubicBezTo>
                    <a:pt x="25" y="287"/>
                    <a:pt x="1" y="394"/>
                    <a:pt x="37" y="465"/>
                  </a:cubicBezTo>
                  <a:cubicBezTo>
                    <a:pt x="72" y="525"/>
                    <a:pt x="132" y="560"/>
                    <a:pt x="191" y="560"/>
                  </a:cubicBezTo>
                  <a:cubicBezTo>
                    <a:pt x="215" y="560"/>
                    <a:pt x="251" y="560"/>
                    <a:pt x="275" y="537"/>
                  </a:cubicBezTo>
                  <a:lnTo>
                    <a:pt x="680" y="322"/>
                  </a:lnTo>
                  <a:cubicBezTo>
                    <a:pt x="739" y="263"/>
                    <a:pt x="763" y="156"/>
                    <a:pt x="727" y="84"/>
                  </a:cubicBezTo>
                  <a:cubicBezTo>
                    <a:pt x="696" y="29"/>
                    <a:pt x="639" y="0"/>
                    <a:pt x="5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6" name="Google Shape;8086;p81"/>
            <p:cNvSpPr/>
            <p:nvPr/>
          </p:nvSpPr>
          <p:spPr>
            <a:xfrm>
              <a:off x="1562820" y="2573680"/>
              <a:ext cx="26176" cy="17620"/>
            </a:xfrm>
            <a:custGeom>
              <a:avLst/>
              <a:gdLst/>
              <a:ahLst/>
              <a:cxnLst/>
              <a:rect l="l" t="t" r="r" b="b"/>
              <a:pathLst>
                <a:path w="823" h="554" extrusionOk="0">
                  <a:moveTo>
                    <a:pt x="201" y="1"/>
                  </a:moveTo>
                  <a:cubicBezTo>
                    <a:pt x="143" y="1"/>
                    <a:pt x="81" y="28"/>
                    <a:pt x="48" y="77"/>
                  </a:cubicBezTo>
                  <a:cubicBezTo>
                    <a:pt x="1" y="160"/>
                    <a:pt x="37" y="255"/>
                    <a:pt x="108" y="303"/>
                  </a:cubicBezTo>
                  <a:cubicBezTo>
                    <a:pt x="513" y="529"/>
                    <a:pt x="513" y="553"/>
                    <a:pt x="584" y="553"/>
                  </a:cubicBezTo>
                  <a:cubicBezTo>
                    <a:pt x="763" y="541"/>
                    <a:pt x="822" y="315"/>
                    <a:pt x="680" y="244"/>
                  </a:cubicBezTo>
                  <a:lnTo>
                    <a:pt x="275" y="17"/>
                  </a:lnTo>
                  <a:cubicBezTo>
                    <a:pt x="253" y="6"/>
                    <a:pt x="227" y="1"/>
                    <a:pt x="2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7" name="Google Shape;8087;p81"/>
            <p:cNvSpPr/>
            <p:nvPr/>
          </p:nvSpPr>
          <p:spPr>
            <a:xfrm>
              <a:off x="1448100" y="2481414"/>
              <a:ext cx="125375" cy="191275"/>
            </a:xfrm>
            <a:custGeom>
              <a:avLst/>
              <a:gdLst/>
              <a:ahLst/>
              <a:cxnLst/>
              <a:rect l="l" t="t" r="r" b="b"/>
              <a:pathLst>
                <a:path w="3942" h="6014" extrusionOk="0">
                  <a:moveTo>
                    <a:pt x="1280" y="1498"/>
                  </a:moveTo>
                  <a:cubicBezTo>
                    <a:pt x="1355" y="1498"/>
                    <a:pt x="1429" y="1543"/>
                    <a:pt x="1429" y="1632"/>
                  </a:cubicBezTo>
                  <a:lnTo>
                    <a:pt x="1429" y="1763"/>
                  </a:lnTo>
                  <a:lnTo>
                    <a:pt x="1262" y="1763"/>
                  </a:lnTo>
                  <a:cubicBezTo>
                    <a:pt x="1191" y="1763"/>
                    <a:pt x="1131" y="1704"/>
                    <a:pt x="1131" y="1632"/>
                  </a:cubicBezTo>
                  <a:cubicBezTo>
                    <a:pt x="1131" y="1543"/>
                    <a:pt x="1206" y="1498"/>
                    <a:pt x="1280" y="1498"/>
                  </a:cubicBezTo>
                  <a:close/>
                  <a:moveTo>
                    <a:pt x="2483" y="1498"/>
                  </a:moveTo>
                  <a:cubicBezTo>
                    <a:pt x="2557" y="1498"/>
                    <a:pt x="2632" y="1543"/>
                    <a:pt x="2632" y="1632"/>
                  </a:cubicBezTo>
                  <a:cubicBezTo>
                    <a:pt x="2632" y="1704"/>
                    <a:pt x="2572" y="1763"/>
                    <a:pt x="2501" y="1763"/>
                  </a:cubicBezTo>
                  <a:lnTo>
                    <a:pt x="2334" y="1763"/>
                  </a:lnTo>
                  <a:lnTo>
                    <a:pt x="2334" y="1632"/>
                  </a:lnTo>
                  <a:cubicBezTo>
                    <a:pt x="2334" y="1543"/>
                    <a:pt x="2408" y="1498"/>
                    <a:pt x="2483" y="1498"/>
                  </a:cubicBezTo>
                  <a:close/>
                  <a:moveTo>
                    <a:pt x="1989" y="2085"/>
                  </a:moveTo>
                  <a:lnTo>
                    <a:pt x="1989" y="3776"/>
                  </a:lnTo>
                  <a:lnTo>
                    <a:pt x="1739" y="3776"/>
                  </a:lnTo>
                  <a:lnTo>
                    <a:pt x="1739" y="2085"/>
                  </a:lnTo>
                  <a:close/>
                  <a:moveTo>
                    <a:pt x="2524" y="4097"/>
                  </a:moveTo>
                  <a:lnTo>
                    <a:pt x="2524" y="4430"/>
                  </a:lnTo>
                  <a:lnTo>
                    <a:pt x="1215" y="4430"/>
                  </a:lnTo>
                  <a:lnTo>
                    <a:pt x="1215" y="4097"/>
                  </a:lnTo>
                  <a:close/>
                  <a:moveTo>
                    <a:pt x="2512" y="4752"/>
                  </a:moveTo>
                  <a:lnTo>
                    <a:pt x="2512" y="4942"/>
                  </a:lnTo>
                  <a:lnTo>
                    <a:pt x="2524" y="4942"/>
                  </a:lnTo>
                  <a:cubicBezTo>
                    <a:pt x="2524" y="5026"/>
                    <a:pt x="2465" y="5085"/>
                    <a:pt x="2393" y="5085"/>
                  </a:cubicBezTo>
                  <a:lnTo>
                    <a:pt x="1334" y="5085"/>
                  </a:lnTo>
                  <a:cubicBezTo>
                    <a:pt x="1262" y="5085"/>
                    <a:pt x="1203" y="5026"/>
                    <a:pt x="1203" y="4942"/>
                  </a:cubicBezTo>
                  <a:lnTo>
                    <a:pt x="1203" y="4752"/>
                  </a:lnTo>
                  <a:close/>
                  <a:moveTo>
                    <a:pt x="2227" y="5395"/>
                  </a:moveTo>
                  <a:cubicBezTo>
                    <a:pt x="2203" y="5561"/>
                    <a:pt x="2048" y="5681"/>
                    <a:pt x="1870" y="5681"/>
                  </a:cubicBezTo>
                  <a:cubicBezTo>
                    <a:pt x="1691" y="5681"/>
                    <a:pt x="1548" y="5561"/>
                    <a:pt x="1500" y="5395"/>
                  </a:cubicBezTo>
                  <a:close/>
                  <a:moveTo>
                    <a:pt x="1874" y="1"/>
                  </a:moveTo>
                  <a:cubicBezTo>
                    <a:pt x="834" y="1"/>
                    <a:pt x="0" y="837"/>
                    <a:pt x="0" y="1882"/>
                  </a:cubicBezTo>
                  <a:cubicBezTo>
                    <a:pt x="0" y="2406"/>
                    <a:pt x="215" y="2906"/>
                    <a:pt x="607" y="3264"/>
                  </a:cubicBezTo>
                  <a:cubicBezTo>
                    <a:pt x="786" y="3418"/>
                    <a:pt x="869" y="3656"/>
                    <a:pt x="869" y="3895"/>
                  </a:cubicBezTo>
                  <a:lnTo>
                    <a:pt x="869" y="4942"/>
                  </a:lnTo>
                  <a:cubicBezTo>
                    <a:pt x="869" y="5145"/>
                    <a:pt x="988" y="5300"/>
                    <a:pt x="1155" y="5359"/>
                  </a:cubicBezTo>
                  <a:cubicBezTo>
                    <a:pt x="1191" y="5716"/>
                    <a:pt x="1489" y="6014"/>
                    <a:pt x="1858" y="6014"/>
                  </a:cubicBezTo>
                  <a:cubicBezTo>
                    <a:pt x="2227" y="6014"/>
                    <a:pt x="2524" y="5740"/>
                    <a:pt x="2560" y="5359"/>
                  </a:cubicBezTo>
                  <a:cubicBezTo>
                    <a:pt x="2715" y="5288"/>
                    <a:pt x="2834" y="5121"/>
                    <a:pt x="2834" y="4942"/>
                  </a:cubicBezTo>
                  <a:lnTo>
                    <a:pt x="2834" y="3871"/>
                  </a:lnTo>
                  <a:cubicBezTo>
                    <a:pt x="2834" y="3811"/>
                    <a:pt x="2834" y="3752"/>
                    <a:pt x="2858" y="3692"/>
                  </a:cubicBezTo>
                  <a:cubicBezTo>
                    <a:pt x="2870" y="3609"/>
                    <a:pt x="2822" y="3514"/>
                    <a:pt x="2727" y="3502"/>
                  </a:cubicBezTo>
                  <a:cubicBezTo>
                    <a:pt x="2718" y="3500"/>
                    <a:pt x="2710" y="3500"/>
                    <a:pt x="2701" y="3500"/>
                  </a:cubicBezTo>
                  <a:cubicBezTo>
                    <a:pt x="2627" y="3500"/>
                    <a:pt x="2558" y="3546"/>
                    <a:pt x="2536" y="3621"/>
                  </a:cubicBezTo>
                  <a:cubicBezTo>
                    <a:pt x="2524" y="3668"/>
                    <a:pt x="2524" y="3728"/>
                    <a:pt x="2512" y="3776"/>
                  </a:cubicBezTo>
                  <a:lnTo>
                    <a:pt x="2298" y="3776"/>
                  </a:lnTo>
                  <a:lnTo>
                    <a:pt x="2298" y="2085"/>
                  </a:lnTo>
                  <a:lnTo>
                    <a:pt x="2465" y="2085"/>
                  </a:lnTo>
                  <a:cubicBezTo>
                    <a:pt x="2715" y="2085"/>
                    <a:pt x="2929" y="1882"/>
                    <a:pt x="2929" y="1632"/>
                  </a:cubicBezTo>
                  <a:cubicBezTo>
                    <a:pt x="2929" y="1370"/>
                    <a:pt x="2715" y="1168"/>
                    <a:pt x="2465" y="1168"/>
                  </a:cubicBezTo>
                  <a:lnTo>
                    <a:pt x="2441" y="1168"/>
                  </a:lnTo>
                  <a:cubicBezTo>
                    <a:pt x="2179" y="1168"/>
                    <a:pt x="1977" y="1370"/>
                    <a:pt x="1977" y="1632"/>
                  </a:cubicBezTo>
                  <a:lnTo>
                    <a:pt x="1977" y="1763"/>
                  </a:lnTo>
                  <a:lnTo>
                    <a:pt x="1727" y="1763"/>
                  </a:lnTo>
                  <a:lnTo>
                    <a:pt x="1727" y="1632"/>
                  </a:lnTo>
                  <a:cubicBezTo>
                    <a:pt x="1727" y="1370"/>
                    <a:pt x="1512" y="1168"/>
                    <a:pt x="1262" y="1168"/>
                  </a:cubicBezTo>
                  <a:lnTo>
                    <a:pt x="1227" y="1168"/>
                  </a:lnTo>
                  <a:cubicBezTo>
                    <a:pt x="977" y="1168"/>
                    <a:pt x="774" y="1370"/>
                    <a:pt x="774" y="1632"/>
                  </a:cubicBezTo>
                  <a:cubicBezTo>
                    <a:pt x="774" y="1882"/>
                    <a:pt x="977" y="2085"/>
                    <a:pt x="1227" y="2085"/>
                  </a:cubicBezTo>
                  <a:lnTo>
                    <a:pt x="1393" y="2085"/>
                  </a:lnTo>
                  <a:lnTo>
                    <a:pt x="1393" y="3776"/>
                  </a:lnTo>
                  <a:lnTo>
                    <a:pt x="1191" y="3776"/>
                  </a:lnTo>
                  <a:cubicBezTo>
                    <a:pt x="1155" y="3478"/>
                    <a:pt x="1024" y="3204"/>
                    <a:pt x="810" y="3014"/>
                  </a:cubicBezTo>
                  <a:cubicBezTo>
                    <a:pt x="488" y="2716"/>
                    <a:pt x="310" y="2299"/>
                    <a:pt x="310" y="1871"/>
                  </a:cubicBezTo>
                  <a:cubicBezTo>
                    <a:pt x="310" y="1013"/>
                    <a:pt x="988" y="323"/>
                    <a:pt x="1858" y="323"/>
                  </a:cubicBezTo>
                  <a:lnTo>
                    <a:pt x="1905" y="323"/>
                  </a:lnTo>
                  <a:cubicBezTo>
                    <a:pt x="2715" y="335"/>
                    <a:pt x="3394" y="1013"/>
                    <a:pt x="3405" y="1835"/>
                  </a:cubicBezTo>
                  <a:lnTo>
                    <a:pt x="3405" y="1847"/>
                  </a:lnTo>
                  <a:cubicBezTo>
                    <a:pt x="3405" y="2287"/>
                    <a:pt x="3239" y="2668"/>
                    <a:pt x="2929" y="2966"/>
                  </a:cubicBezTo>
                  <a:cubicBezTo>
                    <a:pt x="2870" y="3025"/>
                    <a:pt x="2858" y="3133"/>
                    <a:pt x="2929" y="3204"/>
                  </a:cubicBezTo>
                  <a:cubicBezTo>
                    <a:pt x="2965" y="3240"/>
                    <a:pt x="3007" y="3258"/>
                    <a:pt x="3048" y="3258"/>
                  </a:cubicBezTo>
                  <a:cubicBezTo>
                    <a:pt x="3090" y="3258"/>
                    <a:pt x="3132" y="3240"/>
                    <a:pt x="3167" y="3204"/>
                  </a:cubicBezTo>
                  <a:cubicBezTo>
                    <a:pt x="3906" y="2502"/>
                    <a:pt x="3941" y="1299"/>
                    <a:pt x="3191" y="561"/>
                  </a:cubicBezTo>
                  <a:cubicBezTo>
                    <a:pt x="2858" y="216"/>
                    <a:pt x="2393" y="1"/>
                    <a:pt x="1917" y="1"/>
                  </a:cubicBezTo>
                  <a:cubicBezTo>
                    <a:pt x="1903" y="1"/>
                    <a:pt x="1888" y="1"/>
                    <a:pt x="18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8" name="Google Shape;8088;p81"/>
            <p:cNvSpPr/>
            <p:nvPr/>
          </p:nvSpPr>
          <p:spPr>
            <a:xfrm>
              <a:off x="1502232" y="2449259"/>
              <a:ext cx="10655" cy="25380"/>
            </a:xfrm>
            <a:custGeom>
              <a:avLst/>
              <a:gdLst/>
              <a:ahLst/>
              <a:cxnLst/>
              <a:rect l="l" t="t" r="r" b="b"/>
              <a:pathLst>
                <a:path w="335" h="798" extrusionOk="0">
                  <a:moveTo>
                    <a:pt x="168" y="0"/>
                  </a:moveTo>
                  <a:cubicBezTo>
                    <a:pt x="84" y="0"/>
                    <a:pt x="1" y="84"/>
                    <a:pt x="1" y="167"/>
                  </a:cubicBezTo>
                  <a:lnTo>
                    <a:pt x="1" y="631"/>
                  </a:lnTo>
                  <a:cubicBezTo>
                    <a:pt x="1" y="715"/>
                    <a:pt x="84" y="798"/>
                    <a:pt x="168" y="798"/>
                  </a:cubicBezTo>
                  <a:cubicBezTo>
                    <a:pt x="263" y="798"/>
                    <a:pt x="334" y="715"/>
                    <a:pt x="334" y="631"/>
                  </a:cubicBezTo>
                  <a:lnTo>
                    <a:pt x="334" y="167"/>
                  </a:lnTo>
                  <a:cubicBezTo>
                    <a:pt x="334" y="84"/>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9" name="Google Shape;8089;p81"/>
            <p:cNvSpPr/>
            <p:nvPr/>
          </p:nvSpPr>
          <p:spPr>
            <a:xfrm>
              <a:off x="1458309" y="2460582"/>
              <a:ext cx="18988" cy="23090"/>
            </a:xfrm>
            <a:custGeom>
              <a:avLst/>
              <a:gdLst/>
              <a:ahLst/>
              <a:cxnLst/>
              <a:rect l="l" t="t" r="r" b="b"/>
              <a:pathLst>
                <a:path w="597" h="726" extrusionOk="0">
                  <a:moveTo>
                    <a:pt x="190" y="1"/>
                  </a:moveTo>
                  <a:cubicBezTo>
                    <a:pt x="161" y="1"/>
                    <a:pt x="132" y="9"/>
                    <a:pt x="108" y="25"/>
                  </a:cubicBezTo>
                  <a:cubicBezTo>
                    <a:pt x="25" y="61"/>
                    <a:pt x="1" y="168"/>
                    <a:pt x="48" y="240"/>
                  </a:cubicBezTo>
                  <a:lnTo>
                    <a:pt x="275" y="644"/>
                  </a:lnTo>
                  <a:cubicBezTo>
                    <a:pt x="299" y="693"/>
                    <a:pt x="357" y="726"/>
                    <a:pt x="414" y="726"/>
                  </a:cubicBezTo>
                  <a:cubicBezTo>
                    <a:pt x="441" y="726"/>
                    <a:pt x="466" y="719"/>
                    <a:pt x="489" y="704"/>
                  </a:cubicBezTo>
                  <a:cubicBezTo>
                    <a:pt x="572" y="656"/>
                    <a:pt x="596" y="573"/>
                    <a:pt x="548" y="478"/>
                  </a:cubicBezTo>
                  <a:lnTo>
                    <a:pt x="322" y="85"/>
                  </a:lnTo>
                  <a:cubicBezTo>
                    <a:pt x="299" y="30"/>
                    <a:pt x="244"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0" name="Google Shape;8090;p81"/>
            <p:cNvSpPr/>
            <p:nvPr/>
          </p:nvSpPr>
          <p:spPr>
            <a:xfrm>
              <a:off x="1425741" y="2492768"/>
              <a:ext cx="25031" cy="17874"/>
            </a:xfrm>
            <a:custGeom>
              <a:avLst/>
              <a:gdLst/>
              <a:ahLst/>
              <a:cxnLst/>
              <a:rect l="l" t="t" r="r" b="b"/>
              <a:pathLst>
                <a:path w="787" h="562" extrusionOk="0">
                  <a:moveTo>
                    <a:pt x="181" y="1"/>
                  </a:moveTo>
                  <a:cubicBezTo>
                    <a:pt x="126" y="1"/>
                    <a:pt x="72" y="30"/>
                    <a:pt x="48" y="85"/>
                  </a:cubicBezTo>
                  <a:cubicBezTo>
                    <a:pt x="1" y="156"/>
                    <a:pt x="25" y="263"/>
                    <a:pt x="108" y="299"/>
                  </a:cubicBezTo>
                  <a:cubicBezTo>
                    <a:pt x="501" y="525"/>
                    <a:pt x="501" y="561"/>
                    <a:pt x="584" y="561"/>
                  </a:cubicBezTo>
                  <a:cubicBezTo>
                    <a:pt x="632" y="561"/>
                    <a:pt x="703" y="525"/>
                    <a:pt x="727" y="466"/>
                  </a:cubicBezTo>
                  <a:cubicBezTo>
                    <a:pt x="787" y="394"/>
                    <a:pt x="751" y="287"/>
                    <a:pt x="668" y="240"/>
                  </a:cubicBezTo>
                  <a:lnTo>
                    <a:pt x="263" y="25"/>
                  </a:lnTo>
                  <a:cubicBezTo>
                    <a:pt x="238" y="9"/>
                    <a:pt x="209"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1" name="Google Shape;8091;p81"/>
            <p:cNvSpPr/>
            <p:nvPr/>
          </p:nvSpPr>
          <p:spPr>
            <a:xfrm>
              <a:off x="1414768" y="2535959"/>
              <a:ext cx="25031" cy="10655"/>
            </a:xfrm>
            <a:custGeom>
              <a:avLst/>
              <a:gdLst/>
              <a:ahLst/>
              <a:cxnLst/>
              <a:rect l="l" t="t" r="r" b="b"/>
              <a:pathLst>
                <a:path w="787" h="335" extrusionOk="0">
                  <a:moveTo>
                    <a:pt x="167" y="1"/>
                  </a:moveTo>
                  <a:cubicBezTo>
                    <a:pt x="72" y="1"/>
                    <a:pt x="1" y="72"/>
                    <a:pt x="1" y="167"/>
                  </a:cubicBezTo>
                  <a:cubicBezTo>
                    <a:pt x="1" y="251"/>
                    <a:pt x="72" y="334"/>
                    <a:pt x="167" y="334"/>
                  </a:cubicBezTo>
                  <a:lnTo>
                    <a:pt x="632" y="334"/>
                  </a:lnTo>
                  <a:cubicBezTo>
                    <a:pt x="715" y="334"/>
                    <a:pt x="786" y="251"/>
                    <a:pt x="786" y="167"/>
                  </a:cubicBezTo>
                  <a:cubicBezTo>
                    <a:pt x="786" y="72"/>
                    <a:pt x="715" y="1"/>
                    <a:pt x="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2" name="Google Shape;8092;p81"/>
            <p:cNvSpPr/>
            <p:nvPr/>
          </p:nvSpPr>
          <p:spPr>
            <a:xfrm>
              <a:off x="1573825" y="2537104"/>
              <a:ext cx="24999" cy="10241"/>
            </a:xfrm>
            <a:custGeom>
              <a:avLst/>
              <a:gdLst/>
              <a:ahLst/>
              <a:cxnLst/>
              <a:rect l="l" t="t" r="r" b="b"/>
              <a:pathLst>
                <a:path w="786" h="322" extrusionOk="0">
                  <a:moveTo>
                    <a:pt x="167" y="0"/>
                  </a:moveTo>
                  <a:cubicBezTo>
                    <a:pt x="72" y="0"/>
                    <a:pt x="0" y="72"/>
                    <a:pt x="0" y="155"/>
                  </a:cubicBezTo>
                  <a:cubicBezTo>
                    <a:pt x="0" y="251"/>
                    <a:pt x="72" y="322"/>
                    <a:pt x="167" y="322"/>
                  </a:cubicBezTo>
                  <a:lnTo>
                    <a:pt x="631" y="322"/>
                  </a:lnTo>
                  <a:cubicBezTo>
                    <a:pt x="715" y="322"/>
                    <a:pt x="786" y="251"/>
                    <a:pt x="786" y="155"/>
                  </a:cubicBezTo>
                  <a:cubicBezTo>
                    <a:pt x="786" y="72"/>
                    <a:pt x="715" y="0"/>
                    <a:pt x="6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3" name="Google Shape;8093;p81"/>
            <p:cNvSpPr/>
            <p:nvPr/>
          </p:nvSpPr>
          <p:spPr>
            <a:xfrm>
              <a:off x="1563965" y="2493627"/>
              <a:ext cx="24649" cy="17525"/>
            </a:xfrm>
            <a:custGeom>
              <a:avLst/>
              <a:gdLst/>
              <a:ahLst/>
              <a:cxnLst/>
              <a:rect l="l" t="t" r="r" b="b"/>
              <a:pathLst>
                <a:path w="775" h="551" extrusionOk="0">
                  <a:moveTo>
                    <a:pt x="576" y="0"/>
                  </a:moveTo>
                  <a:cubicBezTo>
                    <a:pt x="549" y="0"/>
                    <a:pt x="523" y="7"/>
                    <a:pt x="501" y="22"/>
                  </a:cubicBezTo>
                  <a:lnTo>
                    <a:pt x="108" y="248"/>
                  </a:lnTo>
                  <a:cubicBezTo>
                    <a:pt x="24" y="296"/>
                    <a:pt x="1" y="391"/>
                    <a:pt x="48" y="475"/>
                  </a:cubicBezTo>
                  <a:cubicBezTo>
                    <a:pt x="73" y="524"/>
                    <a:pt x="132" y="550"/>
                    <a:pt x="189" y="550"/>
                  </a:cubicBezTo>
                  <a:cubicBezTo>
                    <a:pt x="215" y="550"/>
                    <a:pt x="240" y="545"/>
                    <a:pt x="263" y="534"/>
                  </a:cubicBezTo>
                  <a:lnTo>
                    <a:pt x="667" y="308"/>
                  </a:lnTo>
                  <a:cubicBezTo>
                    <a:pt x="739" y="260"/>
                    <a:pt x="774" y="153"/>
                    <a:pt x="727" y="82"/>
                  </a:cubicBezTo>
                  <a:cubicBezTo>
                    <a:pt x="694" y="33"/>
                    <a:pt x="633" y="0"/>
                    <a:pt x="5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4" name="Google Shape;8094;p81"/>
            <p:cNvSpPr/>
            <p:nvPr/>
          </p:nvSpPr>
          <p:spPr>
            <a:xfrm>
              <a:off x="1537853" y="2461440"/>
              <a:ext cx="18956" cy="23090"/>
            </a:xfrm>
            <a:custGeom>
              <a:avLst/>
              <a:gdLst/>
              <a:ahLst/>
              <a:cxnLst/>
              <a:rect l="l" t="t" r="r" b="b"/>
              <a:pathLst>
                <a:path w="596" h="726" extrusionOk="0">
                  <a:moveTo>
                    <a:pt x="414" y="0"/>
                  </a:moveTo>
                  <a:cubicBezTo>
                    <a:pt x="357" y="0"/>
                    <a:pt x="298" y="33"/>
                    <a:pt x="274" y="82"/>
                  </a:cubicBezTo>
                  <a:lnTo>
                    <a:pt x="48" y="486"/>
                  </a:lnTo>
                  <a:cubicBezTo>
                    <a:pt x="0" y="558"/>
                    <a:pt x="36" y="665"/>
                    <a:pt x="107" y="701"/>
                  </a:cubicBezTo>
                  <a:cubicBezTo>
                    <a:pt x="132" y="718"/>
                    <a:pt x="162" y="725"/>
                    <a:pt x="192" y="725"/>
                  </a:cubicBezTo>
                  <a:cubicBezTo>
                    <a:pt x="247" y="725"/>
                    <a:pt x="303" y="699"/>
                    <a:pt x="333" y="653"/>
                  </a:cubicBezTo>
                  <a:lnTo>
                    <a:pt x="548" y="248"/>
                  </a:lnTo>
                  <a:cubicBezTo>
                    <a:pt x="595" y="177"/>
                    <a:pt x="572" y="70"/>
                    <a:pt x="488" y="22"/>
                  </a:cubicBezTo>
                  <a:cubicBezTo>
                    <a:pt x="466" y="7"/>
                    <a:pt x="440" y="0"/>
                    <a:pt x="41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095" name="Google Shape;8095;p81"/>
          <p:cNvSpPr/>
          <p:nvPr/>
        </p:nvSpPr>
        <p:spPr>
          <a:xfrm>
            <a:off x="7075994" y="2425914"/>
            <a:ext cx="353354" cy="351318"/>
          </a:xfrm>
          <a:custGeom>
            <a:avLst/>
            <a:gdLst/>
            <a:ahLst/>
            <a:cxnLst/>
            <a:rect l="l" t="t" r="r" b="b"/>
            <a:pathLst>
              <a:path w="11110" h="11046" extrusionOk="0">
                <a:moveTo>
                  <a:pt x="3750" y="304"/>
                </a:moveTo>
                <a:cubicBezTo>
                  <a:pt x="3766" y="304"/>
                  <a:pt x="3783" y="304"/>
                  <a:pt x="3799" y="306"/>
                </a:cubicBezTo>
                <a:cubicBezTo>
                  <a:pt x="4037" y="341"/>
                  <a:pt x="4275" y="365"/>
                  <a:pt x="4490" y="413"/>
                </a:cubicBezTo>
                <a:cubicBezTo>
                  <a:pt x="4716" y="460"/>
                  <a:pt x="4954" y="520"/>
                  <a:pt x="5180" y="579"/>
                </a:cubicBezTo>
                <a:cubicBezTo>
                  <a:pt x="5347" y="615"/>
                  <a:pt x="5478" y="734"/>
                  <a:pt x="5549" y="889"/>
                </a:cubicBezTo>
                <a:cubicBezTo>
                  <a:pt x="5561" y="913"/>
                  <a:pt x="5585" y="949"/>
                  <a:pt x="5585" y="972"/>
                </a:cubicBezTo>
                <a:cubicBezTo>
                  <a:pt x="5621" y="1115"/>
                  <a:pt x="5609" y="1246"/>
                  <a:pt x="5573" y="1377"/>
                </a:cubicBezTo>
                <a:lnTo>
                  <a:pt x="4156" y="4770"/>
                </a:lnTo>
                <a:cubicBezTo>
                  <a:pt x="3990" y="4711"/>
                  <a:pt x="3823" y="4663"/>
                  <a:pt x="3644" y="4639"/>
                </a:cubicBezTo>
                <a:cubicBezTo>
                  <a:pt x="3489" y="4604"/>
                  <a:pt x="3323" y="4592"/>
                  <a:pt x="3168" y="4580"/>
                </a:cubicBezTo>
                <a:cubicBezTo>
                  <a:pt x="3162" y="4586"/>
                  <a:pt x="3156" y="4589"/>
                  <a:pt x="3152" y="4589"/>
                </a:cubicBezTo>
                <a:cubicBezTo>
                  <a:pt x="3147" y="4589"/>
                  <a:pt x="3144" y="4586"/>
                  <a:pt x="3144" y="4580"/>
                </a:cubicBezTo>
                <a:lnTo>
                  <a:pt x="3144" y="901"/>
                </a:lnTo>
                <a:cubicBezTo>
                  <a:pt x="3144" y="722"/>
                  <a:pt x="3216" y="579"/>
                  <a:pt x="3335" y="460"/>
                </a:cubicBezTo>
                <a:cubicBezTo>
                  <a:pt x="3453" y="353"/>
                  <a:pt x="3600" y="304"/>
                  <a:pt x="3750" y="304"/>
                </a:cubicBezTo>
                <a:close/>
                <a:moveTo>
                  <a:pt x="6451" y="1138"/>
                </a:moveTo>
                <a:cubicBezTo>
                  <a:pt x="6549" y="1138"/>
                  <a:pt x="6645" y="1162"/>
                  <a:pt x="6728" y="1210"/>
                </a:cubicBezTo>
                <a:cubicBezTo>
                  <a:pt x="6918" y="1318"/>
                  <a:pt x="7121" y="1437"/>
                  <a:pt x="7311" y="1556"/>
                </a:cubicBezTo>
                <a:cubicBezTo>
                  <a:pt x="7514" y="1687"/>
                  <a:pt x="7716" y="1842"/>
                  <a:pt x="7907" y="1984"/>
                </a:cubicBezTo>
                <a:cubicBezTo>
                  <a:pt x="7954" y="2020"/>
                  <a:pt x="7978" y="2068"/>
                  <a:pt x="8014" y="2103"/>
                </a:cubicBezTo>
                <a:cubicBezTo>
                  <a:pt x="8085" y="2199"/>
                  <a:pt x="8109" y="2318"/>
                  <a:pt x="8133" y="2437"/>
                </a:cubicBezTo>
                <a:lnTo>
                  <a:pt x="8133" y="2461"/>
                </a:lnTo>
                <a:cubicBezTo>
                  <a:pt x="8133" y="2568"/>
                  <a:pt x="8097" y="2663"/>
                  <a:pt x="8050" y="2746"/>
                </a:cubicBezTo>
                <a:cubicBezTo>
                  <a:pt x="8026" y="2806"/>
                  <a:pt x="7990" y="2854"/>
                  <a:pt x="7954" y="2889"/>
                </a:cubicBezTo>
                <a:lnTo>
                  <a:pt x="5347" y="5497"/>
                </a:lnTo>
                <a:lnTo>
                  <a:pt x="5311" y="5497"/>
                </a:lnTo>
                <a:cubicBezTo>
                  <a:pt x="5192" y="5378"/>
                  <a:pt x="5049" y="5271"/>
                  <a:pt x="4918" y="5187"/>
                </a:cubicBezTo>
                <a:cubicBezTo>
                  <a:pt x="4775" y="5092"/>
                  <a:pt x="4632" y="5009"/>
                  <a:pt x="4478" y="4949"/>
                </a:cubicBezTo>
                <a:cubicBezTo>
                  <a:pt x="4466" y="4949"/>
                  <a:pt x="4466" y="4937"/>
                  <a:pt x="4466" y="4913"/>
                </a:cubicBezTo>
                <a:lnTo>
                  <a:pt x="5883" y="1508"/>
                </a:lnTo>
                <a:cubicBezTo>
                  <a:pt x="5942" y="1341"/>
                  <a:pt x="6073" y="1234"/>
                  <a:pt x="6240" y="1175"/>
                </a:cubicBezTo>
                <a:cubicBezTo>
                  <a:pt x="6309" y="1150"/>
                  <a:pt x="6381" y="1138"/>
                  <a:pt x="6451" y="1138"/>
                </a:cubicBezTo>
                <a:close/>
                <a:moveTo>
                  <a:pt x="8633" y="2937"/>
                </a:moveTo>
                <a:cubicBezTo>
                  <a:pt x="8800" y="2961"/>
                  <a:pt x="8966" y="3032"/>
                  <a:pt x="9062" y="3163"/>
                </a:cubicBezTo>
                <a:cubicBezTo>
                  <a:pt x="9228" y="3354"/>
                  <a:pt x="9383" y="3568"/>
                  <a:pt x="9514" y="3770"/>
                </a:cubicBezTo>
                <a:cubicBezTo>
                  <a:pt x="9633" y="3949"/>
                  <a:pt x="9752" y="4151"/>
                  <a:pt x="9859" y="4342"/>
                </a:cubicBezTo>
                <a:cubicBezTo>
                  <a:pt x="9883" y="4389"/>
                  <a:pt x="9895" y="4425"/>
                  <a:pt x="9919" y="4485"/>
                </a:cubicBezTo>
                <a:cubicBezTo>
                  <a:pt x="9931" y="4532"/>
                  <a:pt x="9931" y="4592"/>
                  <a:pt x="9931" y="4639"/>
                </a:cubicBezTo>
                <a:cubicBezTo>
                  <a:pt x="9931" y="4699"/>
                  <a:pt x="9919" y="4759"/>
                  <a:pt x="9895" y="4818"/>
                </a:cubicBezTo>
                <a:cubicBezTo>
                  <a:pt x="9895" y="4830"/>
                  <a:pt x="9883" y="4866"/>
                  <a:pt x="9871" y="4878"/>
                </a:cubicBezTo>
                <a:lnTo>
                  <a:pt x="9871" y="4890"/>
                </a:lnTo>
                <a:cubicBezTo>
                  <a:pt x="9859" y="4937"/>
                  <a:pt x="9824" y="4961"/>
                  <a:pt x="9800" y="4997"/>
                </a:cubicBezTo>
                <a:cubicBezTo>
                  <a:pt x="9740" y="5068"/>
                  <a:pt x="9645" y="5128"/>
                  <a:pt x="9562" y="5175"/>
                </a:cubicBezTo>
                <a:lnTo>
                  <a:pt x="6145" y="6592"/>
                </a:lnTo>
                <a:lnTo>
                  <a:pt x="6133" y="6592"/>
                </a:lnTo>
                <a:cubicBezTo>
                  <a:pt x="6133" y="6592"/>
                  <a:pt x="6121" y="6592"/>
                  <a:pt x="6121" y="6568"/>
                </a:cubicBezTo>
                <a:cubicBezTo>
                  <a:pt x="6049" y="6402"/>
                  <a:pt x="5954" y="6259"/>
                  <a:pt x="5847" y="6104"/>
                </a:cubicBezTo>
                <a:cubicBezTo>
                  <a:pt x="5764" y="5973"/>
                  <a:pt x="5668" y="5854"/>
                  <a:pt x="5573" y="5759"/>
                </a:cubicBezTo>
                <a:lnTo>
                  <a:pt x="5573" y="5723"/>
                </a:lnTo>
                <a:lnTo>
                  <a:pt x="8169" y="3115"/>
                </a:lnTo>
                <a:cubicBezTo>
                  <a:pt x="8288" y="2996"/>
                  <a:pt x="8454" y="2937"/>
                  <a:pt x="8633" y="2937"/>
                </a:cubicBezTo>
                <a:close/>
                <a:moveTo>
                  <a:pt x="2966" y="4878"/>
                </a:moveTo>
                <a:cubicBezTo>
                  <a:pt x="3013" y="4901"/>
                  <a:pt x="3073" y="4913"/>
                  <a:pt x="3132" y="4913"/>
                </a:cubicBezTo>
                <a:cubicBezTo>
                  <a:pt x="3216" y="4913"/>
                  <a:pt x="3311" y="4937"/>
                  <a:pt x="3394" y="4949"/>
                </a:cubicBezTo>
                <a:lnTo>
                  <a:pt x="2966" y="7140"/>
                </a:lnTo>
                <a:lnTo>
                  <a:pt x="2918" y="7140"/>
                </a:lnTo>
                <a:lnTo>
                  <a:pt x="2537" y="4949"/>
                </a:lnTo>
                <a:cubicBezTo>
                  <a:pt x="2620" y="4937"/>
                  <a:pt x="2727" y="4925"/>
                  <a:pt x="2811" y="4925"/>
                </a:cubicBezTo>
                <a:lnTo>
                  <a:pt x="2870" y="4925"/>
                </a:lnTo>
                <a:cubicBezTo>
                  <a:pt x="2894" y="4925"/>
                  <a:pt x="2894" y="4925"/>
                  <a:pt x="2906" y="4901"/>
                </a:cubicBezTo>
                <a:cubicBezTo>
                  <a:pt x="2918" y="4901"/>
                  <a:pt x="2918" y="4901"/>
                  <a:pt x="2930" y="4890"/>
                </a:cubicBezTo>
                <a:cubicBezTo>
                  <a:pt x="2954" y="4890"/>
                  <a:pt x="2954" y="4878"/>
                  <a:pt x="2966" y="4878"/>
                </a:cubicBezTo>
                <a:close/>
                <a:moveTo>
                  <a:pt x="3728" y="4997"/>
                </a:moveTo>
                <a:lnTo>
                  <a:pt x="4037" y="5080"/>
                </a:lnTo>
                <a:cubicBezTo>
                  <a:pt x="4049" y="5080"/>
                  <a:pt x="4049" y="5080"/>
                  <a:pt x="4061" y="5104"/>
                </a:cubicBezTo>
                <a:lnTo>
                  <a:pt x="4228" y="5104"/>
                </a:lnTo>
                <a:cubicBezTo>
                  <a:pt x="4251" y="5140"/>
                  <a:pt x="4299" y="5187"/>
                  <a:pt x="4359" y="5199"/>
                </a:cubicBezTo>
                <a:cubicBezTo>
                  <a:pt x="4418" y="5259"/>
                  <a:pt x="4502" y="5306"/>
                  <a:pt x="4585" y="5354"/>
                </a:cubicBezTo>
                <a:lnTo>
                  <a:pt x="3335" y="7199"/>
                </a:lnTo>
                <a:cubicBezTo>
                  <a:pt x="3323" y="7199"/>
                  <a:pt x="3299" y="7176"/>
                  <a:pt x="3287" y="7176"/>
                </a:cubicBezTo>
                <a:lnTo>
                  <a:pt x="3728" y="4997"/>
                </a:lnTo>
                <a:close/>
                <a:moveTo>
                  <a:pt x="4859" y="5532"/>
                </a:moveTo>
                <a:cubicBezTo>
                  <a:pt x="4942" y="5592"/>
                  <a:pt x="5013" y="5663"/>
                  <a:pt x="5097" y="5723"/>
                </a:cubicBezTo>
                <a:cubicBezTo>
                  <a:pt x="5097" y="5723"/>
                  <a:pt x="5109" y="5735"/>
                  <a:pt x="5121" y="5735"/>
                </a:cubicBezTo>
                <a:lnTo>
                  <a:pt x="5133" y="5759"/>
                </a:lnTo>
                <a:cubicBezTo>
                  <a:pt x="5156" y="5759"/>
                  <a:pt x="5156" y="5771"/>
                  <a:pt x="5168" y="5771"/>
                </a:cubicBezTo>
                <a:cubicBezTo>
                  <a:pt x="5168" y="5771"/>
                  <a:pt x="5180" y="5771"/>
                  <a:pt x="5180" y="5782"/>
                </a:cubicBezTo>
                <a:cubicBezTo>
                  <a:pt x="5192" y="5782"/>
                  <a:pt x="5192" y="5782"/>
                  <a:pt x="5216" y="5794"/>
                </a:cubicBezTo>
                <a:lnTo>
                  <a:pt x="5228" y="5794"/>
                </a:lnTo>
                <a:cubicBezTo>
                  <a:pt x="5240" y="5854"/>
                  <a:pt x="5275" y="5902"/>
                  <a:pt x="5299" y="5949"/>
                </a:cubicBezTo>
                <a:cubicBezTo>
                  <a:pt x="5359" y="6009"/>
                  <a:pt x="5418" y="6080"/>
                  <a:pt x="5466" y="6152"/>
                </a:cubicBezTo>
                <a:lnTo>
                  <a:pt x="3629" y="7396"/>
                </a:lnTo>
                <a:lnTo>
                  <a:pt x="3629" y="7396"/>
                </a:lnTo>
                <a:cubicBezTo>
                  <a:pt x="3623" y="7389"/>
                  <a:pt x="3617" y="7382"/>
                  <a:pt x="3609" y="7378"/>
                </a:cubicBezTo>
                <a:lnTo>
                  <a:pt x="4859" y="5532"/>
                </a:lnTo>
                <a:close/>
                <a:moveTo>
                  <a:pt x="5692" y="6425"/>
                </a:moveTo>
                <a:cubicBezTo>
                  <a:pt x="5752" y="6509"/>
                  <a:pt x="5787" y="6616"/>
                  <a:pt x="5835" y="6711"/>
                </a:cubicBezTo>
                <a:cubicBezTo>
                  <a:pt x="5835" y="6723"/>
                  <a:pt x="5847" y="6735"/>
                  <a:pt x="5847" y="6735"/>
                </a:cubicBezTo>
                <a:cubicBezTo>
                  <a:pt x="5847" y="6747"/>
                  <a:pt x="5871" y="6747"/>
                  <a:pt x="5883" y="6771"/>
                </a:cubicBezTo>
                <a:lnTo>
                  <a:pt x="5906" y="6795"/>
                </a:lnTo>
                <a:lnTo>
                  <a:pt x="5942" y="6830"/>
                </a:lnTo>
                <a:cubicBezTo>
                  <a:pt x="5930" y="6878"/>
                  <a:pt x="5942" y="6949"/>
                  <a:pt x="5954" y="6985"/>
                </a:cubicBezTo>
                <a:cubicBezTo>
                  <a:pt x="5990" y="7080"/>
                  <a:pt x="6014" y="7164"/>
                  <a:pt x="6026" y="7259"/>
                </a:cubicBezTo>
                <a:lnTo>
                  <a:pt x="3859" y="7723"/>
                </a:lnTo>
                <a:cubicBezTo>
                  <a:pt x="3859" y="7699"/>
                  <a:pt x="3847" y="7687"/>
                  <a:pt x="3847" y="7676"/>
                </a:cubicBezTo>
                <a:lnTo>
                  <a:pt x="5692" y="6425"/>
                </a:lnTo>
                <a:close/>
                <a:moveTo>
                  <a:pt x="9900" y="5418"/>
                </a:moveTo>
                <a:cubicBezTo>
                  <a:pt x="9989" y="5418"/>
                  <a:pt x="10076" y="5436"/>
                  <a:pt x="10157" y="5473"/>
                </a:cubicBezTo>
                <a:cubicBezTo>
                  <a:pt x="10300" y="5544"/>
                  <a:pt x="10419" y="5675"/>
                  <a:pt x="10467" y="5842"/>
                </a:cubicBezTo>
                <a:cubicBezTo>
                  <a:pt x="10598" y="6294"/>
                  <a:pt x="10693" y="6771"/>
                  <a:pt x="10728" y="7223"/>
                </a:cubicBezTo>
                <a:lnTo>
                  <a:pt x="10728" y="7283"/>
                </a:lnTo>
                <a:cubicBezTo>
                  <a:pt x="10752" y="7437"/>
                  <a:pt x="10705" y="7568"/>
                  <a:pt x="10609" y="7676"/>
                </a:cubicBezTo>
                <a:cubicBezTo>
                  <a:pt x="10598" y="7687"/>
                  <a:pt x="10598" y="7687"/>
                  <a:pt x="10598" y="7699"/>
                </a:cubicBezTo>
                <a:cubicBezTo>
                  <a:pt x="10598" y="7723"/>
                  <a:pt x="10586" y="7723"/>
                  <a:pt x="10586" y="7735"/>
                </a:cubicBezTo>
                <a:lnTo>
                  <a:pt x="10574" y="7747"/>
                </a:lnTo>
                <a:lnTo>
                  <a:pt x="10550" y="7759"/>
                </a:lnTo>
                <a:lnTo>
                  <a:pt x="10538" y="7783"/>
                </a:lnTo>
                <a:lnTo>
                  <a:pt x="10526" y="7795"/>
                </a:lnTo>
                <a:cubicBezTo>
                  <a:pt x="10526" y="7795"/>
                  <a:pt x="10514" y="7795"/>
                  <a:pt x="10514" y="7807"/>
                </a:cubicBezTo>
                <a:cubicBezTo>
                  <a:pt x="10514" y="7807"/>
                  <a:pt x="10490" y="7807"/>
                  <a:pt x="10490" y="7818"/>
                </a:cubicBezTo>
                <a:cubicBezTo>
                  <a:pt x="10490" y="7818"/>
                  <a:pt x="10478" y="7818"/>
                  <a:pt x="10478" y="7842"/>
                </a:cubicBezTo>
                <a:cubicBezTo>
                  <a:pt x="10478" y="7842"/>
                  <a:pt x="10467" y="7842"/>
                  <a:pt x="10467" y="7854"/>
                </a:cubicBezTo>
                <a:lnTo>
                  <a:pt x="10455" y="7854"/>
                </a:lnTo>
                <a:cubicBezTo>
                  <a:pt x="10455" y="7854"/>
                  <a:pt x="10431" y="7854"/>
                  <a:pt x="10431" y="7866"/>
                </a:cubicBezTo>
                <a:lnTo>
                  <a:pt x="10419" y="7866"/>
                </a:lnTo>
                <a:cubicBezTo>
                  <a:pt x="10419" y="7866"/>
                  <a:pt x="10407" y="7866"/>
                  <a:pt x="10407" y="7878"/>
                </a:cubicBezTo>
                <a:lnTo>
                  <a:pt x="10395" y="7878"/>
                </a:lnTo>
                <a:cubicBezTo>
                  <a:pt x="10395" y="7878"/>
                  <a:pt x="10371" y="7878"/>
                  <a:pt x="10371" y="7902"/>
                </a:cubicBezTo>
                <a:lnTo>
                  <a:pt x="6466" y="7902"/>
                </a:lnTo>
                <a:cubicBezTo>
                  <a:pt x="6442" y="7902"/>
                  <a:pt x="6442" y="7878"/>
                  <a:pt x="6442" y="7878"/>
                </a:cubicBezTo>
                <a:cubicBezTo>
                  <a:pt x="6430" y="7545"/>
                  <a:pt x="6359" y="7211"/>
                  <a:pt x="6252" y="6902"/>
                </a:cubicBezTo>
                <a:cubicBezTo>
                  <a:pt x="6252" y="6890"/>
                  <a:pt x="6252" y="6890"/>
                  <a:pt x="6264" y="6866"/>
                </a:cubicBezTo>
                <a:lnTo>
                  <a:pt x="9657" y="5461"/>
                </a:lnTo>
                <a:cubicBezTo>
                  <a:pt x="9736" y="5433"/>
                  <a:pt x="9819" y="5418"/>
                  <a:pt x="9900" y="5418"/>
                </a:cubicBezTo>
                <a:close/>
                <a:moveTo>
                  <a:pt x="6109" y="7604"/>
                </a:moveTo>
                <a:cubicBezTo>
                  <a:pt x="6121" y="7699"/>
                  <a:pt x="6133" y="7807"/>
                  <a:pt x="6133" y="7914"/>
                </a:cubicBezTo>
                <a:lnTo>
                  <a:pt x="6133" y="7938"/>
                </a:lnTo>
                <a:lnTo>
                  <a:pt x="6133" y="7973"/>
                </a:lnTo>
                <a:cubicBezTo>
                  <a:pt x="6133" y="7985"/>
                  <a:pt x="6133" y="7985"/>
                  <a:pt x="6145" y="7997"/>
                </a:cubicBezTo>
                <a:cubicBezTo>
                  <a:pt x="6145" y="8021"/>
                  <a:pt x="6145" y="8021"/>
                  <a:pt x="6168" y="8033"/>
                </a:cubicBezTo>
                <a:cubicBezTo>
                  <a:pt x="6168" y="8045"/>
                  <a:pt x="6180" y="8045"/>
                  <a:pt x="6180" y="8057"/>
                </a:cubicBezTo>
                <a:cubicBezTo>
                  <a:pt x="6145" y="8104"/>
                  <a:pt x="6133" y="8164"/>
                  <a:pt x="6133" y="8223"/>
                </a:cubicBezTo>
                <a:cubicBezTo>
                  <a:pt x="6133" y="8319"/>
                  <a:pt x="6121" y="8390"/>
                  <a:pt x="6109" y="8473"/>
                </a:cubicBezTo>
                <a:lnTo>
                  <a:pt x="3930" y="8092"/>
                </a:lnTo>
                <a:lnTo>
                  <a:pt x="3930" y="8033"/>
                </a:lnTo>
                <a:lnTo>
                  <a:pt x="6109" y="7604"/>
                </a:lnTo>
                <a:close/>
                <a:moveTo>
                  <a:pt x="2978" y="7437"/>
                </a:moveTo>
                <a:cubicBezTo>
                  <a:pt x="3335" y="7437"/>
                  <a:pt x="3620" y="7723"/>
                  <a:pt x="3620" y="8080"/>
                </a:cubicBezTo>
                <a:cubicBezTo>
                  <a:pt x="3609" y="8438"/>
                  <a:pt x="3323" y="8711"/>
                  <a:pt x="2978" y="8711"/>
                </a:cubicBezTo>
                <a:cubicBezTo>
                  <a:pt x="2620" y="8711"/>
                  <a:pt x="2335" y="8438"/>
                  <a:pt x="2335" y="8080"/>
                </a:cubicBezTo>
                <a:cubicBezTo>
                  <a:pt x="2335" y="7723"/>
                  <a:pt x="2620" y="7437"/>
                  <a:pt x="2978" y="7437"/>
                </a:cubicBezTo>
                <a:close/>
                <a:moveTo>
                  <a:pt x="3749" y="1"/>
                </a:moveTo>
                <a:cubicBezTo>
                  <a:pt x="3525" y="1"/>
                  <a:pt x="3308" y="92"/>
                  <a:pt x="3144" y="246"/>
                </a:cubicBezTo>
                <a:cubicBezTo>
                  <a:pt x="3085" y="294"/>
                  <a:pt x="3037" y="353"/>
                  <a:pt x="2989" y="413"/>
                </a:cubicBezTo>
                <a:cubicBezTo>
                  <a:pt x="2942" y="353"/>
                  <a:pt x="2906" y="294"/>
                  <a:pt x="2847" y="246"/>
                </a:cubicBezTo>
                <a:cubicBezTo>
                  <a:pt x="2658" y="80"/>
                  <a:pt x="2419" y="7"/>
                  <a:pt x="2185" y="7"/>
                </a:cubicBezTo>
                <a:cubicBezTo>
                  <a:pt x="2168" y="7"/>
                  <a:pt x="2150" y="7"/>
                  <a:pt x="2132" y="8"/>
                </a:cubicBezTo>
                <a:cubicBezTo>
                  <a:pt x="1632" y="56"/>
                  <a:pt x="1156" y="151"/>
                  <a:pt x="680" y="294"/>
                </a:cubicBezTo>
                <a:cubicBezTo>
                  <a:pt x="430" y="365"/>
                  <a:pt x="227" y="544"/>
                  <a:pt x="120" y="782"/>
                </a:cubicBezTo>
                <a:cubicBezTo>
                  <a:pt x="1" y="1020"/>
                  <a:pt x="1" y="1282"/>
                  <a:pt x="108" y="1520"/>
                </a:cubicBezTo>
                <a:lnTo>
                  <a:pt x="370" y="2175"/>
                </a:lnTo>
                <a:cubicBezTo>
                  <a:pt x="397" y="2248"/>
                  <a:pt x="466" y="2279"/>
                  <a:pt x="529" y="2279"/>
                </a:cubicBezTo>
                <a:cubicBezTo>
                  <a:pt x="549" y="2279"/>
                  <a:pt x="567" y="2276"/>
                  <a:pt x="584" y="2270"/>
                </a:cubicBezTo>
                <a:cubicBezTo>
                  <a:pt x="668" y="2234"/>
                  <a:pt x="703" y="2139"/>
                  <a:pt x="668" y="2056"/>
                </a:cubicBezTo>
                <a:lnTo>
                  <a:pt x="406" y="1401"/>
                </a:lnTo>
                <a:cubicBezTo>
                  <a:pt x="346" y="1246"/>
                  <a:pt x="346" y="1068"/>
                  <a:pt x="418" y="913"/>
                </a:cubicBezTo>
                <a:cubicBezTo>
                  <a:pt x="489" y="770"/>
                  <a:pt x="620" y="651"/>
                  <a:pt x="787" y="603"/>
                </a:cubicBezTo>
                <a:cubicBezTo>
                  <a:pt x="1239" y="472"/>
                  <a:pt x="1715" y="377"/>
                  <a:pt x="2168" y="329"/>
                </a:cubicBezTo>
                <a:cubicBezTo>
                  <a:pt x="2182" y="328"/>
                  <a:pt x="2196" y="328"/>
                  <a:pt x="2210" y="328"/>
                </a:cubicBezTo>
                <a:cubicBezTo>
                  <a:pt x="2364" y="328"/>
                  <a:pt x="2523" y="386"/>
                  <a:pt x="2632" y="484"/>
                </a:cubicBezTo>
                <a:cubicBezTo>
                  <a:pt x="2763" y="603"/>
                  <a:pt x="2823" y="746"/>
                  <a:pt x="2823" y="925"/>
                </a:cubicBezTo>
                <a:lnTo>
                  <a:pt x="2823" y="4604"/>
                </a:lnTo>
                <a:lnTo>
                  <a:pt x="2823" y="4616"/>
                </a:lnTo>
                <a:lnTo>
                  <a:pt x="2811" y="4639"/>
                </a:lnTo>
                <a:cubicBezTo>
                  <a:pt x="2466" y="4651"/>
                  <a:pt x="2144" y="4723"/>
                  <a:pt x="1835" y="4830"/>
                </a:cubicBezTo>
                <a:cubicBezTo>
                  <a:pt x="1811" y="4830"/>
                  <a:pt x="1811" y="4830"/>
                  <a:pt x="1799" y="4818"/>
                </a:cubicBezTo>
                <a:lnTo>
                  <a:pt x="953" y="2758"/>
                </a:lnTo>
                <a:cubicBezTo>
                  <a:pt x="927" y="2697"/>
                  <a:pt x="868" y="2661"/>
                  <a:pt x="806" y="2661"/>
                </a:cubicBezTo>
                <a:cubicBezTo>
                  <a:pt x="784" y="2661"/>
                  <a:pt x="761" y="2666"/>
                  <a:pt x="739" y="2675"/>
                </a:cubicBezTo>
                <a:cubicBezTo>
                  <a:pt x="656" y="2699"/>
                  <a:pt x="620" y="2806"/>
                  <a:pt x="656" y="2877"/>
                </a:cubicBezTo>
                <a:lnTo>
                  <a:pt x="1501" y="4937"/>
                </a:lnTo>
                <a:cubicBezTo>
                  <a:pt x="1558" y="5060"/>
                  <a:pt x="1682" y="5146"/>
                  <a:pt x="1821" y="5146"/>
                </a:cubicBezTo>
                <a:cubicBezTo>
                  <a:pt x="1856" y="5146"/>
                  <a:pt x="1893" y="5140"/>
                  <a:pt x="1930" y="5128"/>
                </a:cubicBezTo>
                <a:cubicBezTo>
                  <a:pt x="2025" y="5092"/>
                  <a:pt x="2132" y="5068"/>
                  <a:pt x="2216" y="5032"/>
                </a:cubicBezTo>
                <a:lnTo>
                  <a:pt x="2608" y="7223"/>
                </a:lnTo>
                <a:cubicBezTo>
                  <a:pt x="2251" y="7354"/>
                  <a:pt x="2013" y="7711"/>
                  <a:pt x="2013" y="8116"/>
                </a:cubicBezTo>
                <a:cubicBezTo>
                  <a:pt x="2013" y="8640"/>
                  <a:pt x="2442" y="9069"/>
                  <a:pt x="2966" y="9069"/>
                </a:cubicBezTo>
                <a:cubicBezTo>
                  <a:pt x="3382" y="9069"/>
                  <a:pt x="3740" y="8807"/>
                  <a:pt x="3870" y="8426"/>
                </a:cubicBezTo>
                <a:lnTo>
                  <a:pt x="6037" y="8819"/>
                </a:lnTo>
                <a:cubicBezTo>
                  <a:pt x="6014" y="8926"/>
                  <a:pt x="5978" y="9045"/>
                  <a:pt x="5954" y="9140"/>
                </a:cubicBezTo>
                <a:cubicBezTo>
                  <a:pt x="5895" y="9307"/>
                  <a:pt x="5978" y="9497"/>
                  <a:pt x="6145" y="9581"/>
                </a:cubicBezTo>
                <a:lnTo>
                  <a:pt x="8109" y="10390"/>
                </a:lnTo>
                <a:cubicBezTo>
                  <a:pt x="8121" y="10414"/>
                  <a:pt x="8157" y="10414"/>
                  <a:pt x="8169" y="10414"/>
                </a:cubicBezTo>
                <a:cubicBezTo>
                  <a:pt x="8228" y="10414"/>
                  <a:pt x="8288" y="10366"/>
                  <a:pt x="8323" y="10307"/>
                </a:cubicBezTo>
                <a:cubicBezTo>
                  <a:pt x="8347" y="10212"/>
                  <a:pt x="8323" y="10128"/>
                  <a:pt x="8228" y="10093"/>
                </a:cubicBezTo>
                <a:lnTo>
                  <a:pt x="6264" y="9283"/>
                </a:lnTo>
                <a:cubicBezTo>
                  <a:pt x="6252" y="9283"/>
                  <a:pt x="6252" y="9259"/>
                  <a:pt x="6252" y="9247"/>
                </a:cubicBezTo>
                <a:cubicBezTo>
                  <a:pt x="6371" y="8938"/>
                  <a:pt x="6430" y="8604"/>
                  <a:pt x="6442" y="8271"/>
                </a:cubicBezTo>
                <a:cubicBezTo>
                  <a:pt x="6442" y="8247"/>
                  <a:pt x="6466" y="8247"/>
                  <a:pt x="6466" y="8247"/>
                </a:cubicBezTo>
                <a:lnTo>
                  <a:pt x="10133" y="8247"/>
                </a:lnTo>
                <a:cubicBezTo>
                  <a:pt x="10312" y="8247"/>
                  <a:pt x="10467" y="8330"/>
                  <a:pt x="10586" y="8449"/>
                </a:cubicBezTo>
                <a:cubicBezTo>
                  <a:pt x="10705" y="8580"/>
                  <a:pt x="10740" y="8747"/>
                  <a:pt x="10728" y="8902"/>
                </a:cubicBezTo>
                <a:cubicBezTo>
                  <a:pt x="10693" y="9366"/>
                  <a:pt x="10586" y="9842"/>
                  <a:pt x="10467" y="10295"/>
                </a:cubicBezTo>
                <a:cubicBezTo>
                  <a:pt x="10419" y="10450"/>
                  <a:pt x="10300" y="10593"/>
                  <a:pt x="10157" y="10664"/>
                </a:cubicBezTo>
                <a:cubicBezTo>
                  <a:pt x="10076" y="10701"/>
                  <a:pt x="9989" y="10719"/>
                  <a:pt x="9900" y="10719"/>
                </a:cubicBezTo>
                <a:cubicBezTo>
                  <a:pt x="9819" y="10719"/>
                  <a:pt x="9736" y="10704"/>
                  <a:pt x="9657" y="10676"/>
                </a:cubicBezTo>
                <a:lnTo>
                  <a:pt x="8919" y="10366"/>
                </a:lnTo>
                <a:cubicBezTo>
                  <a:pt x="8900" y="10357"/>
                  <a:pt x="8879" y="10353"/>
                  <a:pt x="8857" y="10353"/>
                </a:cubicBezTo>
                <a:cubicBezTo>
                  <a:pt x="8796" y="10353"/>
                  <a:pt x="8731" y="10388"/>
                  <a:pt x="8704" y="10450"/>
                </a:cubicBezTo>
                <a:cubicBezTo>
                  <a:pt x="8681" y="10545"/>
                  <a:pt x="8704" y="10628"/>
                  <a:pt x="8800" y="10664"/>
                </a:cubicBezTo>
                <a:lnTo>
                  <a:pt x="9538" y="10974"/>
                </a:lnTo>
                <a:cubicBezTo>
                  <a:pt x="9657" y="11021"/>
                  <a:pt x="9776" y="11045"/>
                  <a:pt x="9895" y="11045"/>
                </a:cubicBezTo>
                <a:cubicBezTo>
                  <a:pt x="10038" y="11045"/>
                  <a:pt x="10169" y="11021"/>
                  <a:pt x="10300" y="10962"/>
                </a:cubicBezTo>
                <a:cubicBezTo>
                  <a:pt x="10538" y="10843"/>
                  <a:pt x="10717" y="10652"/>
                  <a:pt x="10788" y="10390"/>
                </a:cubicBezTo>
                <a:cubicBezTo>
                  <a:pt x="10931" y="9938"/>
                  <a:pt x="11026" y="9438"/>
                  <a:pt x="11074" y="8950"/>
                </a:cubicBezTo>
                <a:cubicBezTo>
                  <a:pt x="11109" y="8700"/>
                  <a:pt x="11014" y="8426"/>
                  <a:pt x="10836" y="8235"/>
                </a:cubicBezTo>
                <a:cubicBezTo>
                  <a:pt x="10776" y="8152"/>
                  <a:pt x="10728" y="8104"/>
                  <a:pt x="10669" y="8057"/>
                </a:cubicBezTo>
                <a:cubicBezTo>
                  <a:pt x="10693" y="8045"/>
                  <a:pt x="10705" y="8045"/>
                  <a:pt x="10705" y="8033"/>
                </a:cubicBezTo>
                <a:lnTo>
                  <a:pt x="10717" y="8021"/>
                </a:lnTo>
                <a:cubicBezTo>
                  <a:pt x="10728" y="8021"/>
                  <a:pt x="10728" y="7997"/>
                  <a:pt x="10752" y="7997"/>
                </a:cubicBezTo>
                <a:lnTo>
                  <a:pt x="10764" y="7985"/>
                </a:lnTo>
                <a:lnTo>
                  <a:pt x="10788" y="7949"/>
                </a:lnTo>
                <a:lnTo>
                  <a:pt x="10812" y="7938"/>
                </a:lnTo>
                <a:cubicBezTo>
                  <a:pt x="10824" y="7926"/>
                  <a:pt x="10836" y="7914"/>
                  <a:pt x="10836" y="7890"/>
                </a:cubicBezTo>
                <a:cubicBezTo>
                  <a:pt x="11014" y="7699"/>
                  <a:pt x="11086" y="7437"/>
                  <a:pt x="11074" y="7176"/>
                </a:cubicBezTo>
                <a:cubicBezTo>
                  <a:pt x="11026" y="6687"/>
                  <a:pt x="10931" y="6211"/>
                  <a:pt x="10788" y="5735"/>
                </a:cubicBezTo>
                <a:cubicBezTo>
                  <a:pt x="10717" y="5485"/>
                  <a:pt x="10538" y="5271"/>
                  <a:pt x="10300" y="5175"/>
                </a:cubicBezTo>
                <a:cubicBezTo>
                  <a:pt x="10228" y="5140"/>
                  <a:pt x="10169" y="5116"/>
                  <a:pt x="10086" y="5092"/>
                </a:cubicBezTo>
                <a:lnTo>
                  <a:pt x="10086" y="5080"/>
                </a:lnTo>
                <a:cubicBezTo>
                  <a:pt x="10086" y="5068"/>
                  <a:pt x="10109" y="5068"/>
                  <a:pt x="10109" y="5056"/>
                </a:cubicBezTo>
                <a:cubicBezTo>
                  <a:pt x="10109" y="5056"/>
                  <a:pt x="10109" y="5032"/>
                  <a:pt x="10121" y="5032"/>
                </a:cubicBezTo>
                <a:cubicBezTo>
                  <a:pt x="10121" y="5020"/>
                  <a:pt x="10133" y="5020"/>
                  <a:pt x="10133" y="5009"/>
                </a:cubicBezTo>
                <a:cubicBezTo>
                  <a:pt x="10133" y="5009"/>
                  <a:pt x="10133" y="4997"/>
                  <a:pt x="10145" y="4997"/>
                </a:cubicBezTo>
                <a:cubicBezTo>
                  <a:pt x="10145" y="4973"/>
                  <a:pt x="10169" y="4973"/>
                  <a:pt x="10169" y="4961"/>
                </a:cubicBezTo>
                <a:lnTo>
                  <a:pt x="10169" y="4949"/>
                </a:lnTo>
                <a:cubicBezTo>
                  <a:pt x="10169" y="4937"/>
                  <a:pt x="10181" y="4913"/>
                  <a:pt x="10181" y="4901"/>
                </a:cubicBezTo>
                <a:cubicBezTo>
                  <a:pt x="10205" y="4818"/>
                  <a:pt x="10228" y="4711"/>
                  <a:pt x="10240" y="4616"/>
                </a:cubicBezTo>
                <a:cubicBezTo>
                  <a:pt x="10240" y="4473"/>
                  <a:pt x="10205" y="4342"/>
                  <a:pt x="10145" y="4199"/>
                </a:cubicBezTo>
                <a:cubicBezTo>
                  <a:pt x="10145" y="4187"/>
                  <a:pt x="10133" y="4175"/>
                  <a:pt x="10133" y="4163"/>
                </a:cubicBezTo>
                <a:cubicBezTo>
                  <a:pt x="10026" y="3961"/>
                  <a:pt x="9907" y="3770"/>
                  <a:pt x="9776" y="3580"/>
                </a:cubicBezTo>
                <a:cubicBezTo>
                  <a:pt x="9633" y="3354"/>
                  <a:pt x="9478" y="3151"/>
                  <a:pt x="9312" y="2937"/>
                </a:cubicBezTo>
                <a:cubicBezTo>
                  <a:pt x="9157" y="2734"/>
                  <a:pt x="8919" y="2615"/>
                  <a:pt x="8645" y="2592"/>
                </a:cubicBezTo>
                <a:cubicBezTo>
                  <a:pt x="8573" y="2592"/>
                  <a:pt x="8502" y="2592"/>
                  <a:pt x="8419" y="2615"/>
                </a:cubicBezTo>
                <a:lnTo>
                  <a:pt x="8419" y="2592"/>
                </a:lnTo>
                <a:lnTo>
                  <a:pt x="8419" y="2568"/>
                </a:lnTo>
                <a:lnTo>
                  <a:pt x="8419" y="2556"/>
                </a:lnTo>
                <a:lnTo>
                  <a:pt x="8419" y="2520"/>
                </a:lnTo>
                <a:lnTo>
                  <a:pt x="8419" y="2508"/>
                </a:lnTo>
                <a:lnTo>
                  <a:pt x="8419" y="2473"/>
                </a:lnTo>
                <a:lnTo>
                  <a:pt x="8419" y="2461"/>
                </a:lnTo>
                <a:lnTo>
                  <a:pt x="8419" y="2401"/>
                </a:lnTo>
                <a:cubicBezTo>
                  <a:pt x="8419" y="2318"/>
                  <a:pt x="8395" y="2223"/>
                  <a:pt x="8359" y="2139"/>
                </a:cubicBezTo>
                <a:cubicBezTo>
                  <a:pt x="8300" y="1972"/>
                  <a:pt x="8216" y="1842"/>
                  <a:pt x="8085" y="1734"/>
                </a:cubicBezTo>
                <a:cubicBezTo>
                  <a:pt x="7883" y="1568"/>
                  <a:pt x="7680" y="1425"/>
                  <a:pt x="7454" y="1270"/>
                </a:cubicBezTo>
                <a:cubicBezTo>
                  <a:pt x="7264" y="1139"/>
                  <a:pt x="7049" y="1020"/>
                  <a:pt x="6859" y="913"/>
                </a:cubicBezTo>
                <a:cubicBezTo>
                  <a:pt x="6723" y="841"/>
                  <a:pt x="6569" y="804"/>
                  <a:pt x="6417" y="804"/>
                </a:cubicBezTo>
                <a:cubicBezTo>
                  <a:pt x="6316" y="804"/>
                  <a:pt x="6215" y="820"/>
                  <a:pt x="6121" y="853"/>
                </a:cubicBezTo>
                <a:cubicBezTo>
                  <a:pt x="6037" y="889"/>
                  <a:pt x="5978" y="913"/>
                  <a:pt x="5918" y="960"/>
                </a:cubicBezTo>
                <a:lnTo>
                  <a:pt x="5918" y="949"/>
                </a:lnTo>
                <a:cubicBezTo>
                  <a:pt x="5918" y="925"/>
                  <a:pt x="5918" y="925"/>
                  <a:pt x="5906" y="913"/>
                </a:cubicBezTo>
                <a:lnTo>
                  <a:pt x="5906" y="901"/>
                </a:lnTo>
                <a:cubicBezTo>
                  <a:pt x="5906" y="889"/>
                  <a:pt x="5906" y="889"/>
                  <a:pt x="5895" y="865"/>
                </a:cubicBezTo>
                <a:lnTo>
                  <a:pt x="5895" y="853"/>
                </a:lnTo>
                <a:cubicBezTo>
                  <a:pt x="5895" y="841"/>
                  <a:pt x="5883" y="829"/>
                  <a:pt x="5883" y="829"/>
                </a:cubicBezTo>
                <a:lnTo>
                  <a:pt x="5883" y="806"/>
                </a:lnTo>
                <a:cubicBezTo>
                  <a:pt x="5883" y="794"/>
                  <a:pt x="5859" y="782"/>
                  <a:pt x="5859" y="770"/>
                </a:cubicBezTo>
                <a:cubicBezTo>
                  <a:pt x="5799" y="627"/>
                  <a:pt x="5704" y="508"/>
                  <a:pt x="5597" y="437"/>
                </a:cubicBezTo>
                <a:cubicBezTo>
                  <a:pt x="5502" y="377"/>
                  <a:pt x="5418" y="318"/>
                  <a:pt x="5299" y="294"/>
                </a:cubicBezTo>
                <a:cubicBezTo>
                  <a:pt x="5061" y="210"/>
                  <a:pt x="4823" y="151"/>
                  <a:pt x="4585" y="115"/>
                </a:cubicBezTo>
                <a:cubicBezTo>
                  <a:pt x="4347" y="67"/>
                  <a:pt x="4097" y="20"/>
                  <a:pt x="3859" y="8"/>
                </a:cubicBezTo>
                <a:cubicBezTo>
                  <a:pt x="3822" y="3"/>
                  <a:pt x="3785" y="1"/>
                  <a:pt x="37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096" name="Google Shape;8096;p81"/>
          <p:cNvGrpSpPr/>
          <p:nvPr/>
        </p:nvGrpSpPr>
        <p:grpSpPr>
          <a:xfrm>
            <a:off x="4882690" y="2425405"/>
            <a:ext cx="274573" cy="350682"/>
            <a:chOff x="4882690" y="2425405"/>
            <a:chExt cx="274573" cy="350682"/>
          </a:xfrm>
        </p:grpSpPr>
        <p:sp>
          <p:nvSpPr>
            <p:cNvPr id="8097" name="Google Shape;8097;p81"/>
            <p:cNvSpPr/>
            <p:nvPr/>
          </p:nvSpPr>
          <p:spPr>
            <a:xfrm>
              <a:off x="4882690" y="2425405"/>
              <a:ext cx="92075" cy="350682"/>
            </a:xfrm>
            <a:custGeom>
              <a:avLst/>
              <a:gdLst/>
              <a:ahLst/>
              <a:cxnLst/>
              <a:rect l="l" t="t" r="r" b="b"/>
              <a:pathLst>
                <a:path w="2895" h="11026" extrusionOk="0">
                  <a:moveTo>
                    <a:pt x="2573" y="322"/>
                  </a:moveTo>
                  <a:cubicBezTo>
                    <a:pt x="2370" y="1441"/>
                    <a:pt x="2061" y="3167"/>
                    <a:pt x="1965" y="3751"/>
                  </a:cubicBezTo>
                  <a:cubicBezTo>
                    <a:pt x="1942" y="3846"/>
                    <a:pt x="1930" y="3905"/>
                    <a:pt x="1930" y="3929"/>
                  </a:cubicBezTo>
                  <a:cubicBezTo>
                    <a:pt x="1882" y="4179"/>
                    <a:pt x="1894" y="4525"/>
                    <a:pt x="1930" y="4906"/>
                  </a:cubicBezTo>
                  <a:cubicBezTo>
                    <a:pt x="1709" y="4950"/>
                    <a:pt x="1486" y="4966"/>
                    <a:pt x="1277" y="4966"/>
                  </a:cubicBezTo>
                  <a:cubicBezTo>
                    <a:pt x="980" y="4966"/>
                    <a:pt x="714" y="4933"/>
                    <a:pt x="525" y="4906"/>
                  </a:cubicBezTo>
                  <a:cubicBezTo>
                    <a:pt x="846" y="3036"/>
                    <a:pt x="692" y="1750"/>
                    <a:pt x="572" y="798"/>
                  </a:cubicBezTo>
                  <a:cubicBezTo>
                    <a:pt x="561" y="631"/>
                    <a:pt x="525" y="476"/>
                    <a:pt x="513" y="322"/>
                  </a:cubicBezTo>
                  <a:close/>
                  <a:moveTo>
                    <a:pt x="477" y="5215"/>
                  </a:moveTo>
                  <a:cubicBezTo>
                    <a:pt x="680" y="5251"/>
                    <a:pt x="965" y="5298"/>
                    <a:pt x="1287" y="5298"/>
                  </a:cubicBezTo>
                  <a:cubicBezTo>
                    <a:pt x="1501" y="5298"/>
                    <a:pt x="1739" y="5275"/>
                    <a:pt x="1965" y="5239"/>
                  </a:cubicBezTo>
                  <a:cubicBezTo>
                    <a:pt x="1965" y="5275"/>
                    <a:pt x="1977" y="5322"/>
                    <a:pt x="1977" y="5370"/>
                  </a:cubicBezTo>
                  <a:lnTo>
                    <a:pt x="1977" y="5429"/>
                  </a:lnTo>
                  <a:cubicBezTo>
                    <a:pt x="1823" y="5656"/>
                    <a:pt x="1573" y="6001"/>
                    <a:pt x="1215" y="6334"/>
                  </a:cubicBezTo>
                  <a:cubicBezTo>
                    <a:pt x="1084" y="6215"/>
                    <a:pt x="965" y="6084"/>
                    <a:pt x="858" y="5965"/>
                  </a:cubicBezTo>
                  <a:cubicBezTo>
                    <a:pt x="680" y="5739"/>
                    <a:pt x="549" y="5537"/>
                    <a:pt x="453" y="5370"/>
                  </a:cubicBezTo>
                  <a:cubicBezTo>
                    <a:pt x="453" y="5322"/>
                    <a:pt x="453" y="5263"/>
                    <a:pt x="477" y="5215"/>
                  </a:cubicBezTo>
                  <a:close/>
                  <a:moveTo>
                    <a:pt x="2001" y="5929"/>
                  </a:moveTo>
                  <a:cubicBezTo>
                    <a:pt x="2037" y="6263"/>
                    <a:pt x="2061" y="6572"/>
                    <a:pt x="2061" y="6858"/>
                  </a:cubicBezTo>
                  <a:lnTo>
                    <a:pt x="2061" y="6870"/>
                  </a:lnTo>
                  <a:cubicBezTo>
                    <a:pt x="1846" y="6787"/>
                    <a:pt x="1644" y="6680"/>
                    <a:pt x="1465" y="6549"/>
                  </a:cubicBezTo>
                  <a:cubicBezTo>
                    <a:pt x="1573" y="6441"/>
                    <a:pt x="1680" y="6334"/>
                    <a:pt x="1763" y="6227"/>
                  </a:cubicBezTo>
                  <a:cubicBezTo>
                    <a:pt x="1858" y="6132"/>
                    <a:pt x="1942" y="6025"/>
                    <a:pt x="2001" y="5929"/>
                  </a:cubicBezTo>
                  <a:close/>
                  <a:moveTo>
                    <a:pt x="430" y="5965"/>
                  </a:moveTo>
                  <a:cubicBezTo>
                    <a:pt x="561" y="6156"/>
                    <a:pt x="739" y="6370"/>
                    <a:pt x="965" y="6572"/>
                  </a:cubicBezTo>
                  <a:cubicBezTo>
                    <a:pt x="799" y="6703"/>
                    <a:pt x="620" y="6811"/>
                    <a:pt x="430" y="6918"/>
                  </a:cubicBezTo>
                  <a:lnTo>
                    <a:pt x="430" y="6870"/>
                  </a:lnTo>
                  <a:lnTo>
                    <a:pt x="430" y="6668"/>
                  </a:lnTo>
                  <a:lnTo>
                    <a:pt x="430" y="6334"/>
                  </a:lnTo>
                  <a:lnTo>
                    <a:pt x="430" y="5965"/>
                  </a:lnTo>
                  <a:close/>
                  <a:moveTo>
                    <a:pt x="1215" y="6763"/>
                  </a:moveTo>
                  <a:cubicBezTo>
                    <a:pt x="1454" y="6965"/>
                    <a:pt x="1739" y="7108"/>
                    <a:pt x="2061" y="7215"/>
                  </a:cubicBezTo>
                  <a:cubicBezTo>
                    <a:pt x="2061" y="7656"/>
                    <a:pt x="2037" y="8061"/>
                    <a:pt x="1942" y="8346"/>
                  </a:cubicBezTo>
                  <a:cubicBezTo>
                    <a:pt x="1823" y="8716"/>
                    <a:pt x="1620" y="8870"/>
                    <a:pt x="1251" y="8870"/>
                  </a:cubicBezTo>
                  <a:cubicBezTo>
                    <a:pt x="870" y="8870"/>
                    <a:pt x="656" y="8704"/>
                    <a:pt x="549" y="8346"/>
                  </a:cubicBezTo>
                  <a:cubicBezTo>
                    <a:pt x="453" y="8061"/>
                    <a:pt x="441" y="7680"/>
                    <a:pt x="430" y="7239"/>
                  </a:cubicBezTo>
                  <a:cubicBezTo>
                    <a:pt x="692" y="7120"/>
                    <a:pt x="965" y="6977"/>
                    <a:pt x="1215" y="6763"/>
                  </a:cubicBezTo>
                  <a:close/>
                  <a:moveTo>
                    <a:pt x="2346" y="7525"/>
                  </a:moveTo>
                  <a:cubicBezTo>
                    <a:pt x="2346" y="7727"/>
                    <a:pt x="2358" y="7954"/>
                    <a:pt x="2358" y="8192"/>
                  </a:cubicBezTo>
                  <a:cubicBezTo>
                    <a:pt x="2358" y="8954"/>
                    <a:pt x="2251" y="10704"/>
                    <a:pt x="1323" y="10704"/>
                  </a:cubicBezTo>
                  <a:cubicBezTo>
                    <a:pt x="668" y="10704"/>
                    <a:pt x="370" y="9739"/>
                    <a:pt x="287" y="8680"/>
                  </a:cubicBezTo>
                  <a:lnTo>
                    <a:pt x="287" y="8680"/>
                  </a:lnTo>
                  <a:cubicBezTo>
                    <a:pt x="311" y="8704"/>
                    <a:pt x="311" y="8716"/>
                    <a:pt x="322" y="8739"/>
                  </a:cubicBezTo>
                  <a:lnTo>
                    <a:pt x="322" y="8763"/>
                  </a:lnTo>
                  <a:cubicBezTo>
                    <a:pt x="334" y="8775"/>
                    <a:pt x="334" y="8787"/>
                    <a:pt x="346" y="8799"/>
                  </a:cubicBezTo>
                  <a:cubicBezTo>
                    <a:pt x="370" y="8823"/>
                    <a:pt x="382" y="8835"/>
                    <a:pt x="382" y="8846"/>
                  </a:cubicBezTo>
                  <a:lnTo>
                    <a:pt x="394" y="8858"/>
                  </a:lnTo>
                  <a:lnTo>
                    <a:pt x="441" y="8906"/>
                  </a:lnTo>
                  <a:lnTo>
                    <a:pt x="489" y="8954"/>
                  </a:lnTo>
                  <a:cubicBezTo>
                    <a:pt x="501" y="8966"/>
                    <a:pt x="513" y="8977"/>
                    <a:pt x="525" y="8977"/>
                  </a:cubicBezTo>
                  <a:lnTo>
                    <a:pt x="549" y="8977"/>
                  </a:lnTo>
                  <a:cubicBezTo>
                    <a:pt x="561" y="9001"/>
                    <a:pt x="572" y="9013"/>
                    <a:pt x="584" y="9013"/>
                  </a:cubicBezTo>
                  <a:cubicBezTo>
                    <a:pt x="608" y="9025"/>
                    <a:pt x="620" y="9025"/>
                    <a:pt x="632" y="9037"/>
                  </a:cubicBezTo>
                  <a:cubicBezTo>
                    <a:pt x="644" y="9061"/>
                    <a:pt x="668" y="9061"/>
                    <a:pt x="680" y="9073"/>
                  </a:cubicBezTo>
                  <a:lnTo>
                    <a:pt x="692" y="9073"/>
                  </a:lnTo>
                  <a:cubicBezTo>
                    <a:pt x="703" y="9085"/>
                    <a:pt x="727" y="9085"/>
                    <a:pt x="751" y="9096"/>
                  </a:cubicBezTo>
                  <a:cubicBezTo>
                    <a:pt x="763" y="9096"/>
                    <a:pt x="787" y="9120"/>
                    <a:pt x="811" y="9120"/>
                  </a:cubicBezTo>
                  <a:lnTo>
                    <a:pt x="822" y="9120"/>
                  </a:lnTo>
                  <a:cubicBezTo>
                    <a:pt x="846" y="9120"/>
                    <a:pt x="870" y="9132"/>
                    <a:pt x="882" y="9132"/>
                  </a:cubicBezTo>
                  <a:lnTo>
                    <a:pt x="906" y="9132"/>
                  </a:lnTo>
                  <a:cubicBezTo>
                    <a:pt x="918" y="9132"/>
                    <a:pt x="942" y="9144"/>
                    <a:pt x="965" y="9144"/>
                  </a:cubicBezTo>
                  <a:cubicBezTo>
                    <a:pt x="977" y="9144"/>
                    <a:pt x="1001" y="9144"/>
                    <a:pt x="1025" y="9156"/>
                  </a:cubicBezTo>
                  <a:lnTo>
                    <a:pt x="1334" y="9156"/>
                  </a:lnTo>
                  <a:cubicBezTo>
                    <a:pt x="1345" y="9156"/>
                    <a:pt x="1356" y="9156"/>
                    <a:pt x="1366" y="9156"/>
                  </a:cubicBezTo>
                  <a:cubicBezTo>
                    <a:pt x="1836" y="9156"/>
                    <a:pt x="2123" y="8896"/>
                    <a:pt x="2263" y="8454"/>
                  </a:cubicBezTo>
                  <a:cubicBezTo>
                    <a:pt x="2275" y="8418"/>
                    <a:pt x="2275" y="8406"/>
                    <a:pt x="2275" y="8370"/>
                  </a:cubicBezTo>
                  <a:lnTo>
                    <a:pt x="2275" y="8358"/>
                  </a:lnTo>
                  <a:cubicBezTo>
                    <a:pt x="2275" y="8335"/>
                    <a:pt x="2287" y="8311"/>
                    <a:pt x="2287" y="8287"/>
                  </a:cubicBezTo>
                  <a:lnTo>
                    <a:pt x="2287" y="8263"/>
                  </a:lnTo>
                  <a:cubicBezTo>
                    <a:pt x="2287" y="8239"/>
                    <a:pt x="2299" y="8227"/>
                    <a:pt x="2299" y="8192"/>
                  </a:cubicBezTo>
                  <a:lnTo>
                    <a:pt x="2299" y="8180"/>
                  </a:lnTo>
                  <a:cubicBezTo>
                    <a:pt x="2299" y="8144"/>
                    <a:pt x="2311" y="8132"/>
                    <a:pt x="2311" y="8108"/>
                  </a:cubicBezTo>
                  <a:lnTo>
                    <a:pt x="2311" y="8084"/>
                  </a:lnTo>
                  <a:cubicBezTo>
                    <a:pt x="2311" y="8061"/>
                    <a:pt x="2311" y="8049"/>
                    <a:pt x="2335" y="8013"/>
                  </a:cubicBezTo>
                  <a:lnTo>
                    <a:pt x="2335" y="8001"/>
                  </a:lnTo>
                  <a:cubicBezTo>
                    <a:pt x="2335" y="7965"/>
                    <a:pt x="2335" y="7954"/>
                    <a:pt x="2346" y="7930"/>
                  </a:cubicBezTo>
                  <a:lnTo>
                    <a:pt x="2346" y="7906"/>
                  </a:lnTo>
                  <a:lnTo>
                    <a:pt x="2346" y="7834"/>
                  </a:lnTo>
                  <a:lnTo>
                    <a:pt x="2346" y="7811"/>
                  </a:lnTo>
                  <a:lnTo>
                    <a:pt x="2346" y="7715"/>
                  </a:lnTo>
                  <a:lnTo>
                    <a:pt x="2346" y="7703"/>
                  </a:lnTo>
                  <a:lnTo>
                    <a:pt x="2346" y="7632"/>
                  </a:lnTo>
                  <a:lnTo>
                    <a:pt x="2346" y="7596"/>
                  </a:lnTo>
                  <a:lnTo>
                    <a:pt x="2346" y="7525"/>
                  </a:lnTo>
                  <a:close/>
                  <a:moveTo>
                    <a:pt x="334" y="0"/>
                  </a:moveTo>
                  <a:cubicBezTo>
                    <a:pt x="299" y="0"/>
                    <a:pt x="251" y="12"/>
                    <a:pt x="215" y="36"/>
                  </a:cubicBezTo>
                  <a:cubicBezTo>
                    <a:pt x="191" y="72"/>
                    <a:pt x="180" y="119"/>
                    <a:pt x="180" y="155"/>
                  </a:cubicBezTo>
                  <a:cubicBezTo>
                    <a:pt x="191" y="369"/>
                    <a:pt x="215" y="595"/>
                    <a:pt x="251" y="834"/>
                  </a:cubicBezTo>
                  <a:cubicBezTo>
                    <a:pt x="370" y="1798"/>
                    <a:pt x="513" y="3120"/>
                    <a:pt x="156" y="5084"/>
                  </a:cubicBezTo>
                  <a:cubicBezTo>
                    <a:pt x="120" y="5358"/>
                    <a:pt x="96" y="5834"/>
                    <a:pt x="96" y="6310"/>
                  </a:cubicBezTo>
                  <a:cubicBezTo>
                    <a:pt x="25" y="6787"/>
                    <a:pt x="1" y="7394"/>
                    <a:pt x="1" y="8180"/>
                  </a:cubicBezTo>
                  <a:cubicBezTo>
                    <a:pt x="1" y="8966"/>
                    <a:pt x="96" y="9656"/>
                    <a:pt x="299" y="10132"/>
                  </a:cubicBezTo>
                  <a:cubicBezTo>
                    <a:pt x="596" y="10859"/>
                    <a:pt x="1037" y="11025"/>
                    <a:pt x="1346" y="11025"/>
                  </a:cubicBezTo>
                  <a:cubicBezTo>
                    <a:pt x="2227" y="11025"/>
                    <a:pt x="2716" y="10013"/>
                    <a:pt x="2716" y="8180"/>
                  </a:cubicBezTo>
                  <a:cubicBezTo>
                    <a:pt x="2716" y="6632"/>
                    <a:pt x="2585" y="5727"/>
                    <a:pt x="2275" y="5275"/>
                  </a:cubicBezTo>
                  <a:cubicBezTo>
                    <a:pt x="2227" y="4775"/>
                    <a:pt x="2180" y="4263"/>
                    <a:pt x="2239" y="3965"/>
                  </a:cubicBezTo>
                  <a:cubicBezTo>
                    <a:pt x="2239" y="3965"/>
                    <a:pt x="2263" y="3905"/>
                    <a:pt x="2275" y="3810"/>
                  </a:cubicBezTo>
                  <a:cubicBezTo>
                    <a:pt x="2394" y="3179"/>
                    <a:pt x="2739" y="1286"/>
                    <a:pt x="2894" y="191"/>
                  </a:cubicBezTo>
                  <a:cubicBezTo>
                    <a:pt x="2894" y="143"/>
                    <a:pt x="2894" y="95"/>
                    <a:pt x="2870" y="60"/>
                  </a:cubicBezTo>
                  <a:cubicBezTo>
                    <a:pt x="2835" y="24"/>
                    <a:pt x="2799" y="0"/>
                    <a:pt x="2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8" name="Google Shape;8098;p81"/>
            <p:cNvSpPr/>
            <p:nvPr/>
          </p:nvSpPr>
          <p:spPr>
            <a:xfrm>
              <a:off x="4966782" y="2429254"/>
              <a:ext cx="190480" cy="250655"/>
            </a:xfrm>
            <a:custGeom>
              <a:avLst/>
              <a:gdLst/>
              <a:ahLst/>
              <a:cxnLst/>
              <a:rect l="l" t="t" r="r" b="b"/>
              <a:pathLst>
                <a:path w="5989" h="7881" extrusionOk="0">
                  <a:moveTo>
                    <a:pt x="2000" y="2880"/>
                  </a:moveTo>
                  <a:cubicBezTo>
                    <a:pt x="2143" y="3022"/>
                    <a:pt x="2298" y="3106"/>
                    <a:pt x="2429" y="3153"/>
                  </a:cubicBezTo>
                  <a:lnTo>
                    <a:pt x="2429" y="3165"/>
                  </a:lnTo>
                  <a:lnTo>
                    <a:pt x="2429" y="3249"/>
                  </a:lnTo>
                  <a:lnTo>
                    <a:pt x="2429" y="3344"/>
                  </a:lnTo>
                  <a:lnTo>
                    <a:pt x="2429" y="3356"/>
                  </a:lnTo>
                  <a:lnTo>
                    <a:pt x="2429" y="3534"/>
                  </a:lnTo>
                  <a:lnTo>
                    <a:pt x="2429" y="3546"/>
                  </a:lnTo>
                  <a:lnTo>
                    <a:pt x="2429" y="3725"/>
                  </a:lnTo>
                  <a:lnTo>
                    <a:pt x="2429" y="3749"/>
                  </a:lnTo>
                  <a:cubicBezTo>
                    <a:pt x="2429" y="3808"/>
                    <a:pt x="2429" y="3868"/>
                    <a:pt x="2441" y="3927"/>
                  </a:cubicBezTo>
                  <a:lnTo>
                    <a:pt x="2441" y="3939"/>
                  </a:lnTo>
                  <a:cubicBezTo>
                    <a:pt x="2441" y="3999"/>
                    <a:pt x="2453" y="4058"/>
                    <a:pt x="2453" y="4118"/>
                  </a:cubicBezTo>
                  <a:lnTo>
                    <a:pt x="2453" y="4130"/>
                  </a:lnTo>
                  <a:cubicBezTo>
                    <a:pt x="2453" y="4177"/>
                    <a:pt x="2453" y="4201"/>
                    <a:pt x="2465" y="4237"/>
                  </a:cubicBezTo>
                  <a:cubicBezTo>
                    <a:pt x="2310" y="4463"/>
                    <a:pt x="2036" y="4761"/>
                    <a:pt x="1631" y="4915"/>
                  </a:cubicBezTo>
                  <a:cubicBezTo>
                    <a:pt x="1584" y="4856"/>
                    <a:pt x="1441" y="4677"/>
                    <a:pt x="1215" y="4380"/>
                  </a:cubicBezTo>
                  <a:cubicBezTo>
                    <a:pt x="1548" y="3963"/>
                    <a:pt x="1834" y="3296"/>
                    <a:pt x="2000" y="2880"/>
                  </a:cubicBezTo>
                  <a:close/>
                  <a:moveTo>
                    <a:pt x="2524" y="4713"/>
                  </a:moveTo>
                  <a:cubicBezTo>
                    <a:pt x="2524" y="4761"/>
                    <a:pt x="2548" y="4796"/>
                    <a:pt x="2548" y="4832"/>
                  </a:cubicBezTo>
                  <a:cubicBezTo>
                    <a:pt x="2560" y="4892"/>
                    <a:pt x="2560" y="4939"/>
                    <a:pt x="2572" y="4975"/>
                  </a:cubicBezTo>
                  <a:cubicBezTo>
                    <a:pt x="2584" y="5023"/>
                    <a:pt x="2584" y="5082"/>
                    <a:pt x="2608" y="5130"/>
                  </a:cubicBezTo>
                  <a:cubicBezTo>
                    <a:pt x="2608" y="5154"/>
                    <a:pt x="2620" y="5177"/>
                    <a:pt x="2620" y="5201"/>
                  </a:cubicBezTo>
                  <a:cubicBezTo>
                    <a:pt x="2620" y="5237"/>
                    <a:pt x="2631" y="5249"/>
                    <a:pt x="2631" y="5273"/>
                  </a:cubicBezTo>
                  <a:cubicBezTo>
                    <a:pt x="2631" y="5308"/>
                    <a:pt x="2643" y="5320"/>
                    <a:pt x="2643" y="5356"/>
                  </a:cubicBezTo>
                  <a:cubicBezTo>
                    <a:pt x="2643" y="5368"/>
                    <a:pt x="2667" y="5392"/>
                    <a:pt x="2667" y="5416"/>
                  </a:cubicBezTo>
                  <a:cubicBezTo>
                    <a:pt x="2667" y="5427"/>
                    <a:pt x="2679" y="5451"/>
                    <a:pt x="2679" y="5475"/>
                  </a:cubicBezTo>
                  <a:cubicBezTo>
                    <a:pt x="2679" y="5487"/>
                    <a:pt x="2691" y="5511"/>
                    <a:pt x="2691" y="5535"/>
                  </a:cubicBezTo>
                  <a:cubicBezTo>
                    <a:pt x="2691" y="5547"/>
                    <a:pt x="2703" y="5570"/>
                    <a:pt x="2703" y="5582"/>
                  </a:cubicBezTo>
                  <a:cubicBezTo>
                    <a:pt x="2703" y="5606"/>
                    <a:pt x="2727" y="5618"/>
                    <a:pt x="2727" y="5630"/>
                  </a:cubicBezTo>
                  <a:cubicBezTo>
                    <a:pt x="2727" y="5654"/>
                    <a:pt x="2739" y="5666"/>
                    <a:pt x="2739" y="5677"/>
                  </a:cubicBezTo>
                  <a:lnTo>
                    <a:pt x="2739" y="5689"/>
                  </a:lnTo>
                  <a:cubicBezTo>
                    <a:pt x="2739" y="5713"/>
                    <a:pt x="2739" y="5725"/>
                    <a:pt x="2750" y="5737"/>
                  </a:cubicBezTo>
                  <a:cubicBezTo>
                    <a:pt x="2381" y="5558"/>
                    <a:pt x="2096" y="5356"/>
                    <a:pt x="1893" y="5189"/>
                  </a:cubicBezTo>
                  <a:cubicBezTo>
                    <a:pt x="2155" y="5070"/>
                    <a:pt x="2369" y="4892"/>
                    <a:pt x="2524" y="4713"/>
                  </a:cubicBezTo>
                  <a:close/>
                  <a:moveTo>
                    <a:pt x="3763" y="2927"/>
                  </a:moveTo>
                  <a:cubicBezTo>
                    <a:pt x="3798" y="2927"/>
                    <a:pt x="3822" y="2939"/>
                    <a:pt x="3846" y="2951"/>
                  </a:cubicBezTo>
                  <a:cubicBezTo>
                    <a:pt x="3858" y="2963"/>
                    <a:pt x="3870" y="2987"/>
                    <a:pt x="3870" y="3022"/>
                  </a:cubicBezTo>
                  <a:cubicBezTo>
                    <a:pt x="3810" y="3582"/>
                    <a:pt x="3905" y="4392"/>
                    <a:pt x="4334" y="5035"/>
                  </a:cubicBezTo>
                  <a:cubicBezTo>
                    <a:pt x="4655" y="5547"/>
                    <a:pt x="5060" y="5999"/>
                    <a:pt x="5370" y="6380"/>
                  </a:cubicBezTo>
                  <a:cubicBezTo>
                    <a:pt x="5513" y="6523"/>
                    <a:pt x="5632" y="6654"/>
                    <a:pt x="5715" y="6773"/>
                  </a:cubicBezTo>
                  <a:cubicBezTo>
                    <a:pt x="5632" y="7035"/>
                    <a:pt x="5644" y="7142"/>
                    <a:pt x="5632" y="7237"/>
                  </a:cubicBezTo>
                  <a:cubicBezTo>
                    <a:pt x="5608" y="7344"/>
                    <a:pt x="5548" y="7440"/>
                    <a:pt x="5465" y="7499"/>
                  </a:cubicBezTo>
                  <a:cubicBezTo>
                    <a:pt x="5410" y="7532"/>
                    <a:pt x="5342" y="7550"/>
                    <a:pt x="5273" y="7550"/>
                  </a:cubicBezTo>
                  <a:cubicBezTo>
                    <a:pt x="5193" y="7550"/>
                    <a:pt x="5112" y="7526"/>
                    <a:pt x="5048" y="7475"/>
                  </a:cubicBezTo>
                  <a:lnTo>
                    <a:pt x="3191" y="6130"/>
                  </a:lnTo>
                  <a:lnTo>
                    <a:pt x="3143" y="6082"/>
                  </a:lnTo>
                  <a:lnTo>
                    <a:pt x="3143" y="6058"/>
                  </a:lnTo>
                  <a:lnTo>
                    <a:pt x="3143" y="6047"/>
                  </a:lnTo>
                  <a:cubicBezTo>
                    <a:pt x="3108" y="5928"/>
                    <a:pt x="3048" y="5737"/>
                    <a:pt x="2989" y="5451"/>
                  </a:cubicBezTo>
                  <a:cubicBezTo>
                    <a:pt x="2989" y="5439"/>
                    <a:pt x="2989" y="5427"/>
                    <a:pt x="2977" y="5404"/>
                  </a:cubicBezTo>
                  <a:cubicBezTo>
                    <a:pt x="2977" y="5392"/>
                    <a:pt x="2977" y="5380"/>
                    <a:pt x="2965" y="5368"/>
                  </a:cubicBezTo>
                  <a:cubicBezTo>
                    <a:pt x="2965" y="5344"/>
                    <a:pt x="2965" y="5332"/>
                    <a:pt x="2953" y="5320"/>
                  </a:cubicBezTo>
                  <a:cubicBezTo>
                    <a:pt x="2953" y="5308"/>
                    <a:pt x="2953" y="5285"/>
                    <a:pt x="2929" y="5273"/>
                  </a:cubicBezTo>
                  <a:cubicBezTo>
                    <a:pt x="2929" y="5261"/>
                    <a:pt x="2929" y="5249"/>
                    <a:pt x="2917" y="5225"/>
                  </a:cubicBezTo>
                  <a:cubicBezTo>
                    <a:pt x="2917" y="5213"/>
                    <a:pt x="2917" y="5201"/>
                    <a:pt x="2905" y="5189"/>
                  </a:cubicBezTo>
                  <a:lnTo>
                    <a:pt x="2905" y="5142"/>
                  </a:lnTo>
                  <a:lnTo>
                    <a:pt x="2905" y="5130"/>
                  </a:lnTo>
                  <a:lnTo>
                    <a:pt x="2905" y="5082"/>
                  </a:lnTo>
                  <a:lnTo>
                    <a:pt x="2905" y="5035"/>
                  </a:lnTo>
                  <a:lnTo>
                    <a:pt x="2905" y="4987"/>
                  </a:lnTo>
                  <a:lnTo>
                    <a:pt x="2905" y="4975"/>
                  </a:lnTo>
                  <a:lnTo>
                    <a:pt x="2905" y="4927"/>
                  </a:lnTo>
                  <a:lnTo>
                    <a:pt x="2905" y="4915"/>
                  </a:lnTo>
                  <a:lnTo>
                    <a:pt x="2905" y="4868"/>
                  </a:lnTo>
                  <a:lnTo>
                    <a:pt x="2905" y="4856"/>
                  </a:lnTo>
                  <a:lnTo>
                    <a:pt x="2905" y="4808"/>
                  </a:lnTo>
                  <a:lnTo>
                    <a:pt x="2905" y="4796"/>
                  </a:lnTo>
                  <a:lnTo>
                    <a:pt x="2905" y="4749"/>
                  </a:lnTo>
                  <a:lnTo>
                    <a:pt x="2905" y="4737"/>
                  </a:lnTo>
                  <a:lnTo>
                    <a:pt x="2905" y="4689"/>
                  </a:lnTo>
                  <a:lnTo>
                    <a:pt x="2905" y="4677"/>
                  </a:lnTo>
                  <a:lnTo>
                    <a:pt x="2905" y="4630"/>
                  </a:lnTo>
                  <a:lnTo>
                    <a:pt x="2905" y="4618"/>
                  </a:lnTo>
                  <a:lnTo>
                    <a:pt x="2905" y="4570"/>
                  </a:lnTo>
                  <a:lnTo>
                    <a:pt x="2905" y="4558"/>
                  </a:lnTo>
                  <a:lnTo>
                    <a:pt x="2905" y="4511"/>
                  </a:lnTo>
                  <a:lnTo>
                    <a:pt x="2905" y="4499"/>
                  </a:lnTo>
                  <a:lnTo>
                    <a:pt x="2905" y="4451"/>
                  </a:lnTo>
                  <a:lnTo>
                    <a:pt x="2905" y="4439"/>
                  </a:lnTo>
                  <a:lnTo>
                    <a:pt x="2905" y="4392"/>
                  </a:lnTo>
                  <a:lnTo>
                    <a:pt x="2905" y="4380"/>
                  </a:lnTo>
                  <a:lnTo>
                    <a:pt x="2905" y="4332"/>
                  </a:lnTo>
                  <a:lnTo>
                    <a:pt x="2905" y="4320"/>
                  </a:lnTo>
                  <a:lnTo>
                    <a:pt x="2905" y="4273"/>
                  </a:lnTo>
                  <a:lnTo>
                    <a:pt x="2905" y="4261"/>
                  </a:lnTo>
                  <a:lnTo>
                    <a:pt x="2905" y="4213"/>
                  </a:lnTo>
                  <a:lnTo>
                    <a:pt x="2905" y="4201"/>
                  </a:lnTo>
                  <a:lnTo>
                    <a:pt x="2905" y="4153"/>
                  </a:lnTo>
                  <a:lnTo>
                    <a:pt x="2905" y="4142"/>
                  </a:lnTo>
                  <a:lnTo>
                    <a:pt x="2905" y="4094"/>
                  </a:lnTo>
                  <a:lnTo>
                    <a:pt x="2905" y="4082"/>
                  </a:lnTo>
                  <a:lnTo>
                    <a:pt x="2905" y="4034"/>
                  </a:lnTo>
                  <a:lnTo>
                    <a:pt x="2905" y="4023"/>
                  </a:lnTo>
                  <a:lnTo>
                    <a:pt x="2905" y="3975"/>
                  </a:lnTo>
                  <a:lnTo>
                    <a:pt x="2905" y="3963"/>
                  </a:lnTo>
                  <a:lnTo>
                    <a:pt x="2905" y="3915"/>
                  </a:lnTo>
                  <a:lnTo>
                    <a:pt x="2905" y="3903"/>
                  </a:lnTo>
                  <a:lnTo>
                    <a:pt x="2905" y="3856"/>
                  </a:lnTo>
                  <a:lnTo>
                    <a:pt x="2905" y="3844"/>
                  </a:lnTo>
                  <a:lnTo>
                    <a:pt x="2905" y="3796"/>
                  </a:lnTo>
                  <a:lnTo>
                    <a:pt x="2905" y="3784"/>
                  </a:lnTo>
                  <a:lnTo>
                    <a:pt x="2905" y="3737"/>
                  </a:lnTo>
                  <a:lnTo>
                    <a:pt x="2905" y="3725"/>
                  </a:lnTo>
                  <a:lnTo>
                    <a:pt x="2905" y="3677"/>
                  </a:lnTo>
                  <a:lnTo>
                    <a:pt x="2905" y="3665"/>
                  </a:lnTo>
                  <a:lnTo>
                    <a:pt x="2905" y="3618"/>
                  </a:lnTo>
                  <a:lnTo>
                    <a:pt x="2905" y="3606"/>
                  </a:lnTo>
                  <a:lnTo>
                    <a:pt x="2905" y="3558"/>
                  </a:lnTo>
                  <a:lnTo>
                    <a:pt x="2905" y="3546"/>
                  </a:lnTo>
                  <a:lnTo>
                    <a:pt x="2905" y="3499"/>
                  </a:lnTo>
                  <a:lnTo>
                    <a:pt x="2905" y="3475"/>
                  </a:lnTo>
                  <a:lnTo>
                    <a:pt x="2905" y="3427"/>
                  </a:lnTo>
                  <a:lnTo>
                    <a:pt x="2905" y="3403"/>
                  </a:lnTo>
                  <a:lnTo>
                    <a:pt x="2905" y="3356"/>
                  </a:lnTo>
                  <a:lnTo>
                    <a:pt x="2905" y="3320"/>
                  </a:lnTo>
                  <a:lnTo>
                    <a:pt x="2905" y="3284"/>
                  </a:lnTo>
                  <a:lnTo>
                    <a:pt x="2905" y="3249"/>
                  </a:lnTo>
                  <a:lnTo>
                    <a:pt x="2905" y="3201"/>
                  </a:lnTo>
                  <a:lnTo>
                    <a:pt x="2905" y="3177"/>
                  </a:lnTo>
                  <a:lnTo>
                    <a:pt x="2905" y="3130"/>
                  </a:lnTo>
                  <a:lnTo>
                    <a:pt x="2905" y="3106"/>
                  </a:lnTo>
                  <a:lnTo>
                    <a:pt x="2905" y="3070"/>
                  </a:lnTo>
                  <a:lnTo>
                    <a:pt x="2905" y="3046"/>
                  </a:lnTo>
                  <a:lnTo>
                    <a:pt x="2905" y="3010"/>
                  </a:lnTo>
                  <a:lnTo>
                    <a:pt x="2905" y="2987"/>
                  </a:lnTo>
                  <a:lnTo>
                    <a:pt x="2905" y="2951"/>
                  </a:lnTo>
                  <a:lnTo>
                    <a:pt x="2905" y="2939"/>
                  </a:lnTo>
                  <a:lnTo>
                    <a:pt x="3763" y="2927"/>
                  </a:lnTo>
                  <a:close/>
                  <a:moveTo>
                    <a:pt x="740" y="0"/>
                  </a:moveTo>
                  <a:cubicBezTo>
                    <a:pt x="714" y="0"/>
                    <a:pt x="685" y="7"/>
                    <a:pt x="655" y="22"/>
                  </a:cubicBezTo>
                  <a:cubicBezTo>
                    <a:pt x="584" y="70"/>
                    <a:pt x="548" y="153"/>
                    <a:pt x="595" y="248"/>
                  </a:cubicBezTo>
                  <a:lnTo>
                    <a:pt x="643" y="320"/>
                  </a:lnTo>
                  <a:cubicBezTo>
                    <a:pt x="1167" y="1284"/>
                    <a:pt x="1488" y="1963"/>
                    <a:pt x="1596" y="2225"/>
                  </a:cubicBezTo>
                  <a:cubicBezTo>
                    <a:pt x="1655" y="2356"/>
                    <a:pt x="1703" y="2475"/>
                    <a:pt x="1774" y="2582"/>
                  </a:cubicBezTo>
                  <a:cubicBezTo>
                    <a:pt x="1715" y="2737"/>
                    <a:pt x="1619" y="2951"/>
                    <a:pt x="1524" y="3213"/>
                  </a:cubicBezTo>
                  <a:cubicBezTo>
                    <a:pt x="1357" y="3594"/>
                    <a:pt x="1179" y="3903"/>
                    <a:pt x="1024" y="4118"/>
                  </a:cubicBezTo>
                  <a:cubicBezTo>
                    <a:pt x="834" y="3868"/>
                    <a:pt x="595" y="3546"/>
                    <a:pt x="310" y="3165"/>
                  </a:cubicBezTo>
                  <a:cubicBezTo>
                    <a:pt x="273" y="3122"/>
                    <a:pt x="228" y="3096"/>
                    <a:pt x="182" y="3096"/>
                  </a:cubicBezTo>
                  <a:cubicBezTo>
                    <a:pt x="153" y="3096"/>
                    <a:pt x="123" y="3106"/>
                    <a:pt x="95" y="3130"/>
                  </a:cubicBezTo>
                  <a:cubicBezTo>
                    <a:pt x="12" y="3189"/>
                    <a:pt x="0" y="3284"/>
                    <a:pt x="60" y="3356"/>
                  </a:cubicBezTo>
                  <a:cubicBezTo>
                    <a:pt x="869" y="4427"/>
                    <a:pt x="1286" y="4975"/>
                    <a:pt x="1405" y="5142"/>
                  </a:cubicBezTo>
                  <a:cubicBezTo>
                    <a:pt x="1584" y="5392"/>
                    <a:pt x="2084" y="5773"/>
                    <a:pt x="2917" y="6273"/>
                  </a:cubicBezTo>
                  <a:cubicBezTo>
                    <a:pt x="2953" y="6320"/>
                    <a:pt x="2989" y="6368"/>
                    <a:pt x="3036" y="6392"/>
                  </a:cubicBezTo>
                  <a:lnTo>
                    <a:pt x="4894" y="7749"/>
                  </a:lnTo>
                  <a:cubicBezTo>
                    <a:pt x="5013" y="7833"/>
                    <a:pt x="5167" y="7880"/>
                    <a:pt x="5298" y="7880"/>
                  </a:cubicBezTo>
                  <a:cubicBezTo>
                    <a:pt x="5429" y="7880"/>
                    <a:pt x="5548" y="7856"/>
                    <a:pt x="5668" y="7773"/>
                  </a:cubicBezTo>
                  <a:cubicBezTo>
                    <a:pt x="5834" y="7678"/>
                    <a:pt x="5941" y="7499"/>
                    <a:pt x="5989" y="7321"/>
                  </a:cubicBezTo>
                  <a:cubicBezTo>
                    <a:pt x="5977" y="7106"/>
                    <a:pt x="5929" y="6904"/>
                    <a:pt x="5810" y="6749"/>
                  </a:cubicBezTo>
                  <a:cubicBezTo>
                    <a:pt x="5703" y="6630"/>
                    <a:pt x="5584" y="6487"/>
                    <a:pt x="5453" y="6332"/>
                  </a:cubicBezTo>
                  <a:cubicBezTo>
                    <a:pt x="5132" y="5975"/>
                    <a:pt x="4751" y="5511"/>
                    <a:pt x="4441" y="5035"/>
                  </a:cubicBezTo>
                  <a:cubicBezTo>
                    <a:pt x="4048" y="4463"/>
                    <a:pt x="3977" y="3701"/>
                    <a:pt x="4036" y="3237"/>
                  </a:cubicBezTo>
                  <a:cubicBezTo>
                    <a:pt x="4048" y="3118"/>
                    <a:pt x="4001" y="2999"/>
                    <a:pt x="3929" y="2915"/>
                  </a:cubicBezTo>
                  <a:cubicBezTo>
                    <a:pt x="3858" y="2820"/>
                    <a:pt x="3739" y="2772"/>
                    <a:pt x="3620" y="2772"/>
                  </a:cubicBezTo>
                  <a:lnTo>
                    <a:pt x="2715" y="2796"/>
                  </a:lnTo>
                  <a:cubicBezTo>
                    <a:pt x="2655" y="2796"/>
                    <a:pt x="2572" y="2820"/>
                    <a:pt x="2536" y="2856"/>
                  </a:cubicBezTo>
                  <a:cubicBezTo>
                    <a:pt x="2358" y="2796"/>
                    <a:pt x="2084" y="2629"/>
                    <a:pt x="1893" y="2106"/>
                  </a:cubicBezTo>
                  <a:cubicBezTo>
                    <a:pt x="1786" y="1820"/>
                    <a:pt x="1441" y="1165"/>
                    <a:pt x="929" y="153"/>
                  </a:cubicBezTo>
                  <a:lnTo>
                    <a:pt x="881" y="82"/>
                  </a:lnTo>
                  <a:cubicBezTo>
                    <a:pt x="849" y="33"/>
                    <a:pt x="799" y="0"/>
                    <a:pt x="7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099" name="Google Shape;8099;p81"/>
          <p:cNvGrpSpPr/>
          <p:nvPr/>
        </p:nvGrpSpPr>
        <p:grpSpPr>
          <a:xfrm>
            <a:off x="6627639" y="2443884"/>
            <a:ext cx="355993" cy="313247"/>
            <a:chOff x="6627639" y="2443884"/>
            <a:chExt cx="355993" cy="313247"/>
          </a:xfrm>
        </p:grpSpPr>
        <p:sp>
          <p:nvSpPr>
            <p:cNvPr id="8100" name="Google Shape;8100;p81"/>
            <p:cNvSpPr/>
            <p:nvPr/>
          </p:nvSpPr>
          <p:spPr>
            <a:xfrm>
              <a:off x="6627639" y="2444266"/>
              <a:ext cx="92807" cy="87941"/>
            </a:xfrm>
            <a:custGeom>
              <a:avLst/>
              <a:gdLst/>
              <a:ahLst/>
              <a:cxnLst/>
              <a:rect l="l" t="t" r="r" b="b"/>
              <a:pathLst>
                <a:path w="2918" h="2765" extrusionOk="0">
                  <a:moveTo>
                    <a:pt x="977" y="324"/>
                  </a:moveTo>
                  <a:cubicBezTo>
                    <a:pt x="1037" y="336"/>
                    <a:pt x="1073" y="372"/>
                    <a:pt x="1108" y="419"/>
                  </a:cubicBezTo>
                  <a:lnTo>
                    <a:pt x="1608" y="1193"/>
                  </a:lnTo>
                  <a:lnTo>
                    <a:pt x="953" y="1622"/>
                  </a:lnTo>
                  <a:lnTo>
                    <a:pt x="441" y="848"/>
                  </a:lnTo>
                  <a:cubicBezTo>
                    <a:pt x="382" y="753"/>
                    <a:pt x="406" y="622"/>
                    <a:pt x="501" y="562"/>
                  </a:cubicBezTo>
                  <a:lnTo>
                    <a:pt x="811" y="360"/>
                  </a:lnTo>
                  <a:cubicBezTo>
                    <a:pt x="834" y="324"/>
                    <a:pt x="882" y="324"/>
                    <a:pt x="930" y="324"/>
                  </a:cubicBezTo>
                  <a:close/>
                  <a:moveTo>
                    <a:pt x="1965" y="1336"/>
                  </a:moveTo>
                  <a:lnTo>
                    <a:pt x="2227" y="1526"/>
                  </a:lnTo>
                  <a:lnTo>
                    <a:pt x="1013" y="2336"/>
                  </a:lnTo>
                  <a:lnTo>
                    <a:pt x="942" y="2027"/>
                  </a:lnTo>
                  <a:lnTo>
                    <a:pt x="1965" y="1336"/>
                  </a:lnTo>
                  <a:close/>
                  <a:moveTo>
                    <a:pt x="922" y="0"/>
                  </a:moveTo>
                  <a:cubicBezTo>
                    <a:pt x="819" y="0"/>
                    <a:pt x="719" y="34"/>
                    <a:pt x="632" y="86"/>
                  </a:cubicBezTo>
                  <a:lnTo>
                    <a:pt x="322" y="300"/>
                  </a:lnTo>
                  <a:cubicBezTo>
                    <a:pt x="84" y="455"/>
                    <a:pt x="1" y="788"/>
                    <a:pt x="168" y="1026"/>
                  </a:cubicBezTo>
                  <a:lnTo>
                    <a:pt x="692" y="1812"/>
                  </a:lnTo>
                  <a:lnTo>
                    <a:pt x="680" y="1812"/>
                  </a:lnTo>
                  <a:lnTo>
                    <a:pt x="632" y="1860"/>
                  </a:lnTo>
                  <a:lnTo>
                    <a:pt x="215" y="2515"/>
                  </a:lnTo>
                  <a:cubicBezTo>
                    <a:pt x="168" y="2586"/>
                    <a:pt x="180" y="2693"/>
                    <a:pt x="263" y="2741"/>
                  </a:cubicBezTo>
                  <a:cubicBezTo>
                    <a:pt x="287" y="2753"/>
                    <a:pt x="322" y="2765"/>
                    <a:pt x="346" y="2765"/>
                  </a:cubicBezTo>
                  <a:cubicBezTo>
                    <a:pt x="406" y="2765"/>
                    <a:pt x="453" y="2741"/>
                    <a:pt x="477" y="2693"/>
                  </a:cubicBezTo>
                  <a:lnTo>
                    <a:pt x="692" y="2360"/>
                  </a:lnTo>
                  <a:lnTo>
                    <a:pt x="739" y="2538"/>
                  </a:lnTo>
                  <a:cubicBezTo>
                    <a:pt x="751" y="2622"/>
                    <a:pt x="811" y="2681"/>
                    <a:pt x="870" y="2705"/>
                  </a:cubicBezTo>
                  <a:cubicBezTo>
                    <a:pt x="894" y="2717"/>
                    <a:pt x="930" y="2717"/>
                    <a:pt x="953" y="2717"/>
                  </a:cubicBezTo>
                  <a:cubicBezTo>
                    <a:pt x="1001" y="2717"/>
                    <a:pt x="1049" y="2705"/>
                    <a:pt x="1073" y="2693"/>
                  </a:cubicBezTo>
                  <a:lnTo>
                    <a:pt x="2525" y="1741"/>
                  </a:lnTo>
                  <a:cubicBezTo>
                    <a:pt x="2585" y="1693"/>
                    <a:pt x="2620" y="1634"/>
                    <a:pt x="2620" y="1562"/>
                  </a:cubicBezTo>
                  <a:cubicBezTo>
                    <a:pt x="2620" y="1491"/>
                    <a:pt x="2597" y="1407"/>
                    <a:pt x="2537" y="1372"/>
                  </a:cubicBezTo>
                  <a:lnTo>
                    <a:pt x="2382" y="1253"/>
                  </a:lnTo>
                  <a:lnTo>
                    <a:pt x="2775" y="1193"/>
                  </a:lnTo>
                  <a:cubicBezTo>
                    <a:pt x="2847" y="1169"/>
                    <a:pt x="2918" y="1086"/>
                    <a:pt x="2906" y="991"/>
                  </a:cubicBezTo>
                  <a:cubicBezTo>
                    <a:pt x="2895" y="914"/>
                    <a:pt x="2835" y="858"/>
                    <a:pt x="2751" y="858"/>
                  </a:cubicBezTo>
                  <a:cubicBezTo>
                    <a:pt x="2744" y="858"/>
                    <a:pt x="2736" y="859"/>
                    <a:pt x="2727" y="860"/>
                  </a:cubicBezTo>
                  <a:lnTo>
                    <a:pt x="1965" y="979"/>
                  </a:lnTo>
                  <a:cubicBezTo>
                    <a:pt x="1942" y="979"/>
                    <a:pt x="1930" y="991"/>
                    <a:pt x="1906" y="1014"/>
                  </a:cubicBezTo>
                  <a:lnTo>
                    <a:pt x="1894" y="1026"/>
                  </a:lnTo>
                  <a:lnTo>
                    <a:pt x="1370" y="241"/>
                  </a:lnTo>
                  <a:cubicBezTo>
                    <a:pt x="1299" y="122"/>
                    <a:pt x="1180" y="38"/>
                    <a:pt x="1037" y="14"/>
                  </a:cubicBezTo>
                  <a:cubicBezTo>
                    <a:pt x="999" y="5"/>
                    <a:pt x="960" y="0"/>
                    <a:pt x="9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1" name="Google Shape;8101;p81"/>
            <p:cNvSpPr/>
            <p:nvPr/>
          </p:nvSpPr>
          <p:spPr>
            <a:xfrm>
              <a:off x="6891589" y="2443884"/>
              <a:ext cx="92044" cy="86446"/>
            </a:xfrm>
            <a:custGeom>
              <a:avLst/>
              <a:gdLst/>
              <a:ahLst/>
              <a:cxnLst/>
              <a:rect l="l" t="t" r="r" b="b"/>
              <a:pathLst>
                <a:path w="2894" h="2718" extrusionOk="0">
                  <a:moveTo>
                    <a:pt x="1984" y="331"/>
                  </a:moveTo>
                  <a:cubicBezTo>
                    <a:pt x="2025" y="331"/>
                    <a:pt x="2060" y="345"/>
                    <a:pt x="2096" y="372"/>
                  </a:cubicBezTo>
                  <a:lnTo>
                    <a:pt x="2406" y="574"/>
                  </a:lnTo>
                  <a:cubicBezTo>
                    <a:pt x="2513" y="634"/>
                    <a:pt x="2525" y="753"/>
                    <a:pt x="2465" y="860"/>
                  </a:cubicBezTo>
                  <a:lnTo>
                    <a:pt x="1953" y="1634"/>
                  </a:lnTo>
                  <a:lnTo>
                    <a:pt x="1298" y="1205"/>
                  </a:lnTo>
                  <a:lnTo>
                    <a:pt x="1810" y="431"/>
                  </a:lnTo>
                  <a:cubicBezTo>
                    <a:pt x="1846" y="384"/>
                    <a:pt x="1882" y="348"/>
                    <a:pt x="1941" y="336"/>
                  </a:cubicBezTo>
                  <a:cubicBezTo>
                    <a:pt x="1956" y="333"/>
                    <a:pt x="1970" y="331"/>
                    <a:pt x="1984" y="331"/>
                  </a:cubicBezTo>
                  <a:close/>
                  <a:moveTo>
                    <a:pt x="917" y="1348"/>
                  </a:moveTo>
                  <a:lnTo>
                    <a:pt x="977" y="1384"/>
                  </a:lnTo>
                  <a:lnTo>
                    <a:pt x="1941" y="2015"/>
                  </a:lnTo>
                  <a:lnTo>
                    <a:pt x="1882" y="2348"/>
                  </a:lnTo>
                  <a:lnTo>
                    <a:pt x="667" y="1538"/>
                  </a:lnTo>
                  <a:lnTo>
                    <a:pt x="917" y="1348"/>
                  </a:lnTo>
                  <a:close/>
                  <a:moveTo>
                    <a:pt x="1989" y="0"/>
                  </a:moveTo>
                  <a:cubicBezTo>
                    <a:pt x="1951" y="0"/>
                    <a:pt x="1911" y="5"/>
                    <a:pt x="1870" y="14"/>
                  </a:cubicBezTo>
                  <a:cubicBezTo>
                    <a:pt x="1739" y="38"/>
                    <a:pt x="1620" y="110"/>
                    <a:pt x="1525" y="229"/>
                  </a:cubicBezTo>
                  <a:lnTo>
                    <a:pt x="1025" y="1003"/>
                  </a:lnTo>
                  <a:lnTo>
                    <a:pt x="1013" y="991"/>
                  </a:lnTo>
                  <a:cubicBezTo>
                    <a:pt x="989" y="979"/>
                    <a:pt x="965" y="979"/>
                    <a:pt x="953" y="967"/>
                  </a:cubicBezTo>
                  <a:lnTo>
                    <a:pt x="191" y="848"/>
                  </a:lnTo>
                  <a:cubicBezTo>
                    <a:pt x="177" y="844"/>
                    <a:pt x="163" y="843"/>
                    <a:pt x="150" y="843"/>
                  </a:cubicBezTo>
                  <a:cubicBezTo>
                    <a:pt x="76" y="843"/>
                    <a:pt x="23" y="898"/>
                    <a:pt x="13" y="979"/>
                  </a:cubicBezTo>
                  <a:cubicBezTo>
                    <a:pt x="1" y="1062"/>
                    <a:pt x="60" y="1146"/>
                    <a:pt x="143" y="1157"/>
                  </a:cubicBezTo>
                  <a:lnTo>
                    <a:pt x="536" y="1217"/>
                  </a:lnTo>
                  <a:lnTo>
                    <a:pt x="382" y="1336"/>
                  </a:lnTo>
                  <a:cubicBezTo>
                    <a:pt x="322" y="1372"/>
                    <a:pt x="298" y="1455"/>
                    <a:pt x="298" y="1527"/>
                  </a:cubicBezTo>
                  <a:cubicBezTo>
                    <a:pt x="298" y="1598"/>
                    <a:pt x="334" y="1658"/>
                    <a:pt x="394" y="1705"/>
                  </a:cubicBezTo>
                  <a:lnTo>
                    <a:pt x="1846" y="2658"/>
                  </a:lnTo>
                  <a:cubicBezTo>
                    <a:pt x="1870" y="2681"/>
                    <a:pt x="1918" y="2681"/>
                    <a:pt x="1965" y="2681"/>
                  </a:cubicBezTo>
                  <a:cubicBezTo>
                    <a:pt x="1989" y="2681"/>
                    <a:pt x="2025" y="2681"/>
                    <a:pt x="2048" y="2670"/>
                  </a:cubicBezTo>
                  <a:cubicBezTo>
                    <a:pt x="2120" y="2646"/>
                    <a:pt x="2168" y="2586"/>
                    <a:pt x="2179" y="2503"/>
                  </a:cubicBezTo>
                  <a:lnTo>
                    <a:pt x="2227" y="2312"/>
                  </a:lnTo>
                  <a:lnTo>
                    <a:pt x="2441" y="2646"/>
                  </a:lnTo>
                  <a:cubicBezTo>
                    <a:pt x="2465" y="2681"/>
                    <a:pt x="2525" y="2717"/>
                    <a:pt x="2572" y="2717"/>
                  </a:cubicBezTo>
                  <a:cubicBezTo>
                    <a:pt x="2596" y="2717"/>
                    <a:pt x="2632" y="2705"/>
                    <a:pt x="2656" y="2681"/>
                  </a:cubicBezTo>
                  <a:cubicBezTo>
                    <a:pt x="2739" y="2646"/>
                    <a:pt x="2763" y="2539"/>
                    <a:pt x="2703" y="2467"/>
                  </a:cubicBezTo>
                  <a:lnTo>
                    <a:pt x="2287" y="1812"/>
                  </a:lnTo>
                  <a:lnTo>
                    <a:pt x="2239" y="1765"/>
                  </a:lnTo>
                  <a:lnTo>
                    <a:pt x="2227" y="1753"/>
                  </a:lnTo>
                  <a:lnTo>
                    <a:pt x="2739" y="979"/>
                  </a:lnTo>
                  <a:cubicBezTo>
                    <a:pt x="2894" y="788"/>
                    <a:pt x="2834" y="455"/>
                    <a:pt x="2584" y="288"/>
                  </a:cubicBezTo>
                  <a:lnTo>
                    <a:pt x="2275" y="86"/>
                  </a:lnTo>
                  <a:cubicBezTo>
                    <a:pt x="2188" y="34"/>
                    <a:pt x="2094" y="0"/>
                    <a:pt x="1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2" name="Google Shape;8102;p81"/>
            <p:cNvSpPr/>
            <p:nvPr/>
          </p:nvSpPr>
          <p:spPr>
            <a:xfrm>
              <a:off x="6662498" y="2512201"/>
              <a:ext cx="288185" cy="244930"/>
            </a:xfrm>
            <a:custGeom>
              <a:avLst/>
              <a:gdLst/>
              <a:ahLst/>
              <a:cxnLst/>
              <a:rect l="l" t="t" r="r" b="b"/>
              <a:pathLst>
                <a:path w="9061" h="7701" extrusionOk="0">
                  <a:moveTo>
                    <a:pt x="4501" y="3379"/>
                  </a:moveTo>
                  <a:lnTo>
                    <a:pt x="7025" y="5975"/>
                  </a:lnTo>
                  <a:lnTo>
                    <a:pt x="6989" y="5975"/>
                  </a:lnTo>
                  <a:cubicBezTo>
                    <a:pt x="6977" y="5975"/>
                    <a:pt x="6965" y="5951"/>
                    <a:pt x="6942" y="5951"/>
                  </a:cubicBezTo>
                  <a:lnTo>
                    <a:pt x="6930" y="5951"/>
                  </a:lnTo>
                  <a:cubicBezTo>
                    <a:pt x="6918" y="5951"/>
                    <a:pt x="6906" y="5939"/>
                    <a:pt x="6870" y="5939"/>
                  </a:cubicBezTo>
                  <a:lnTo>
                    <a:pt x="6858" y="5939"/>
                  </a:lnTo>
                  <a:cubicBezTo>
                    <a:pt x="6846" y="5939"/>
                    <a:pt x="6823" y="5927"/>
                    <a:pt x="6799" y="5927"/>
                  </a:cubicBezTo>
                  <a:lnTo>
                    <a:pt x="6787" y="5927"/>
                  </a:lnTo>
                  <a:cubicBezTo>
                    <a:pt x="6763" y="5927"/>
                    <a:pt x="6751" y="5927"/>
                    <a:pt x="6739" y="5915"/>
                  </a:cubicBezTo>
                  <a:lnTo>
                    <a:pt x="6727" y="5915"/>
                  </a:lnTo>
                  <a:cubicBezTo>
                    <a:pt x="6704" y="5915"/>
                    <a:pt x="6692" y="5915"/>
                    <a:pt x="6680" y="5891"/>
                  </a:cubicBezTo>
                  <a:lnTo>
                    <a:pt x="6549" y="5891"/>
                  </a:lnTo>
                  <a:cubicBezTo>
                    <a:pt x="6525" y="5891"/>
                    <a:pt x="6513" y="5891"/>
                    <a:pt x="6501" y="5879"/>
                  </a:cubicBezTo>
                  <a:lnTo>
                    <a:pt x="6489" y="5879"/>
                  </a:lnTo>
                  <a:cubicBezTo>
                    <a:pt x="6465" y="5879"/>
                    <a:pt x="6442" y="5879"/>
                    <a:pt x="6430" y="5867"/>
                  </a:cubicBezTo>
                  <a:lnTo>
                    <a:pt x="6406" y="5867"/>
                  </a:lnTo>
                  <a:cubicBezTo>
                    <a:pt x="6025" y="5808"/>
                    <a:pt x="5572" y="5760"/>
                    <a:pt x="5120" y="5748"/>
                  </a:cubicBezTo>
                  <a:cubicBezTo>
                    <a:pt x="5037" y="5748"/>
                    <a:pt x="4953" y="5748"/>
                    <a:pt x="4882" y="5736"/>
                  </a:cubicBezTo>
                  <a:lnTo>
                    <a:pt x="4168" y="5736"/>
                  </a:lnTo>
                  <a:cubicBezTo>
                    <a:pt x="4025" y="5736"/>
                    <a:pt x="3882" y="5748"/>
                    <a:pt x="3751" y="5748"/>
                  </a:cubicBezTo>
                  <a:cubicBezTo>
                    <a:pt x="3346" y="5760"/>
                    <a:pt x="2953" y="5808"/>
                    <a:pt x="2620" y="5867"/>
                  </a:cubicBezTo>
                  <a:lnTo>
                    <a:pt x="2596" y="5867"/>
                  </a:lnTo>
                  <a:cubicBezTo>
                    <a:pt x="2584" y="5867"/>
                    <a:pt x="2560" y="5867"/>
                    <a:pt x="2536" y="5879"/>
                  </a:cubicBezTo>
                  <a:lnTo>
                    <a:pt x="2524" y="5879"/>
                  </a:lnTo>
                  <a:cubicBezTo>
                    <a:pt x="2513" y="5879"/>
                    <a:pt x="2501" y="5879"/>
                    <a:pt x="2477" y="5891"/>
                  </a:cubicBezTo>
                  <a:lnTo>
                    <a:pt x="2346" y="5891"/>
                  </a:lnTo>
                  <a:cubicBezTo>
                    <a:pt x="2334" y="5891"/>
                    <a:pt x="2322" y="5891"/>
                    <a:pt x="2298" y="5915"/>
                  </a:cubicBezTo>
                  <a:lnTo>
                    <a:pt x="2286" y="5915"/>
                  </a:lnTo>
                  <a:cubicBezTo>
                    <a:pt x="2274" y="5915"/>
                    <a:pt x="2263" y="5915"/>
                    <a:pt x="2239" y="5927"/>
                  </a:cubicBezTo>
                  <a:lnTo>
                    <a:pt x="2227" y="5927"/>
                  </a:lnTo>
                  <a:cubicBezTo>
                    <a:pt x="2215" y="5927"/>
                    <a:pt x="2203" y="5939"/>
                    <a:pt x="2167" y="5939"/>
                  </a:cubicBezTo>
                  <a:lnTo>
                    <a:pt x="2155" y="5939"/>
                  </a:lnTo>
                  <a:cubicBezTo>
                    <a:pt x="2143" y="5939"/>
                    <a:pt x="2120" y="5951"/>
                    <a:pt x="2096" y="5951"/>
                  </a:cubicBezTo>
                  <a:lnTo>
                    <a:pt x="2084" y="5951"/>
                  </a:lnTo>
                  <a:cubicBezTo>
                    <a:pt x="2060" y="5951"/>
                    <a:pt x="2048" y="5975"/>
                    <a:pt x="2036" y="5975"/>
                  </a:cubicBezTo>
                  <a:lnTo>
                    <a:pt x="2001" y="5975"/>
                  </a:lnTo>
                  <a:lnTo>
                    <a:pt x="4501" y="3379"/>
                  </a:lnTo>
                  <a:close/>
                  <a:moveTo>
                    <a:pt x="4620" y="6046"/>
                  </a:moveTo>
                  <a:cubicBezTo>
                    <a:pt x="5525" y="6058"/>
                    <a:pt x="6382" y="6153"/>
                    <a:pt x="6989" y="6320"/>
                  </a:cubicBezTo>
                  <a:lnTo>
                    <a:pt x="7001" y="6320"/>
                  </a:lnTo>
                  <a:cubicBezTo>
                    <a:pt x="7013" y="6320"/>
                    <a:pt x="7049" y="6332"/>
                    <a:pt x="7061" y="6332"/>
                  </a:cubicBezTo>
                  <a:lnTo>
                    <a:pt x="7073" y="6332"/>
                  </a:lnTo>
                  <a:lnTo>
                    <a:pt x="7216" y="6379"/>
                  </a:lnTo>
                  <a:cubicBezTo>
                    <a:pt x="7335" y="6415"/>
                    <a:pt x="7442" y="6451"/>
                    <a:pt x="7525" y="6498"/>
                  </a:cubicBezTo>
                  <a:cubicBezTo>
                    <a:pt x="7739" y="6594"/>
                    <a:pt x="7787" y="6689"/>
                    <a:pt x="7787" y="6713"/>
                  </a:cubicBezTo>
                  <a:cubicBezTo>
                    <a:pt x="7799" y="6772"/>
                    <a:pt x="7632" y="6975"/>
                    <a:pt x="6918" y="7153"/>
                  </a:cubicBezTo>
                  <a:cubicBezTo>
                    <a:pt x="6275" y="7296"/>
                    <a:pt x="5430" y="7391"/>
                    <a:pt x="4525" y="7391"/>
                  </a:cubicBezTo>
                  <a:cubicBezTo>
                    <a:pt x="3608" y="7391"/>
                    <a:pt x="2763" y="7296"/>
                    <a:pt x="2120" y="7153"/>
                  </a:cubicBezTo>
                  <a:cubicBezTo>
                    <a:pt x="1393" y="6975"/>
                    <a:pt x="1227" y="6772"/>
                    <a:pt x="1227" y="6713"/>
                  </a:cubicBezTo>
                  <a:cubicBezTo>
                    <a:pt x="1227" y="6689"/>
                    <a:pt x="1286" y="6594"/>
                    <a:pt x="1501" y="6498"/>
                  </a:cubicBezTo>
                  <a:cubicBezTo>
                    <a:pt x="1584" y="6451"/>
                    <a:pt x="1691" y="6403"/>
                    <a:pt x="1810" y="6379"/>
                  </a:cubicBezTo>
                  <a:lnTo>
                    <a:pt x="1941" y="6332"/>
                  </a:lnTo>
                  <a:lnTo>
                    <a:pt x="1965" y="6332"/>
                  </a:lnTo>
                  <a:cubicBezTo>
                    <a:pt x="1977" y="6332"/>
                    <a:pt x="2001" y="6320"/>
                    <a:pt x="2024" y="6320"/>
                  </a:cubicBezTo>
                  <a:lnTo>
                    <a:pt x="2036" y="6320"/>
                  </a:lnTo>
                  <a:cubicBezTo>
                    <a:pt x="2632" y="6165"/>
                    <a:pt x="3489" y="6058"/>
                    <a:pt x="4382" y="6046"/>
                  </a:cubicBezTo>
                  <a:close/>
                  <a:moveTo>
                    <a:pt x="1637" y="1"/>
                  </a:moveTo>
                  <a:cubicBezTo>
                    <a:pt x="1596" y="1"/>
                    <a:pt x="1554" y="16"/>
                    <a:pt x="1524" y="45"/>
                  </a:cubicBezTo>
                  <a:cubicBezTo>
                    <a:pt x="1465" y="105"/>
                    <a:pt x="1465" y="212"/>
                    <a:pt x="1524" y="272"/>
                  </a:cubicBezTo>
                  <a:lnTo>
                    <a:pt x="4298" y="3129"/>
                  </a:lnTo>
                  <a:lnTo>
                    <a:pt x="1334" y="6189"/>
                  </a:lnTo>
                  <a:lnTo>
                    <a:pt x="1322" y="6189"/>
                  </a:lnTo>
                  <a:cubicBezTo>
                    <a:pt x="1310" y="6189"/>
                    <a:pt x="1310" y="6213"/>
                    <a:pt x="1286" y="6213"/>
                  </a:cubicBezTo>
                  <a:cubicBezTo>
                    <a:pt x="1286" y="6213"/>
                    <a:pt x="1274" y="6213"/>
                    <a:pt x="1274" y="6225"/>
                  </a:cubicBezTo>
                  <a:cubicBezTo>
                    <a:pt x="1262" y="6225"/>
                    <a:pt x="1262" y="6237"/>
                    <a:pt x="1250" y="6237"/>
                  </a:cubicBezTo>
                  <a:cubicBezTo>
                    <a:pt x="1250" y="6237"/>
                    <a:pt x="1227" y="6237"/>
                    <a:pt x="1227" y="6248"/>
                  </a:cubicBezTo>
                  <a:lnTo>
                    <a:pt x="1215" y="6272"/>
                  </a:lnTo>
                  <a:cubicBezTo>
                    <a:pt x="1215" y="6272"/>
                    <a:pt x="1203" y="6272"/>
                    <a:pt x="1203" y="6284"/>
                  </a:cubicBezTo>
                  <a:lnTo>
                    <a:pt x="1191" y="6296"/>
                  </a:lnTo>
                  <a:lnTo>
                    <a:pt x="1167" y="6296"/>
                  </a:lnTo>
                  <a:lnTo>
                    <a:pt x="322" y="1105"/>
                  </a:lnTo>
                  <a:cubicBezTo>
                    <a:pt x="311" y="1019"/>
                    <a:pt x="233" y="972"/>
                    <a:pt x="165" y="972"/>
                  </a:cubicBezTo>
                  <a:cubicBezTo>
                    <a:pt x="158" y="972"/>
                    <a:pt x="150" y="973"/>
                    <a:pt x="143" y="974"/>
                  </a:cubicBezTo>
                  <a:cubicBezTo>
                    <a:pt x="60" y="986"/>
                    <a:pt x="0" y="1081"/>
                    <a:pt x="12" y="1153"/>
                  </a:cubicBezTo>
                  <a:lnTo>
                    <a:pt x="917" y="6713"/>
                  </a:lnTo>
                  <a:cubicBezTo>
                    <a:pt x="929" y="7034"/>
                    <a:pt x="1322" y="7260"/>
                    <a:pt x="2048" y="7439"/>
                  </a:cubicBezTo>
                  <a:cubicBezTo>
                    <a:pt x="2715" y="7606"/>
                    <a:pt x="3596" y="7701"/>
                    <a:pt x="4537" y="7701"/>
                  </a:cubicBezTo>
                  <a:cubicBezTo>
                    <a:pt x="5477" y="7701"/>
                    <a:pt x="6346" y="7606"/>
                    <a:pt x="7025" y="7439"/>
                  </a:cubicBezTo>
                  <a:cubicBezTo>
                    <a:pt x="7763" y="7260"/>
                    <a:pt x="8132" y="7022"/>
                    <a:pt x="8156" y="6713"/>
                  </a:cubicBezTo>
                  <a:lnTo>
                    <a:pt x="9061" y="1153"/>
                  </a:lnTo>
                  <a:cubicBezTo>
                    <a:pt x="9049" y="1081"/>
                    <a:pt x="8990" y="998"/>
                    <a:pt x="8894" y="986"/>
                  </a:cubicBezTo>
                  <a:cubicBezTo>
                    <a:pt x="8887" y="985"/>
                    <a:pt x="8880" y="984"/>
                    <a:pt x="8873" y="984"/>
                  </a:cubicBezTo>
                  <a:cubicBezTo>
                    <a:pt x="8795" y="984"/>
                    <a:pt x="8716" y="1041"/>
                    <a:pt x="8716" y="1117"/>
                  </a:cubicBezTo>
                  <a:lnTo>
                    <a:pt x="7870" y="6320"/>
                  </a:lnTo>
                  <a:lnTo>
                    <a:pt x="7858" y="6320"/>
                  </a:lnTo>
                  <a:lnTo>
                    <a:pt x="7835" y="6296"/>
                  </a:lnTo>
                  <a:cubicBezTo>
                    <a:pt x="7835" y="6296"/>
                    <a:pt x="7823" y="6296"/>
                    <a:pt x="7823" y="6284"/>
                  </a:cubicBezTo>
                  <a:lnTo>
                    <a:pt x="7811" y="6272"/>
                  </a:lnTo>
                  <a:cubicBezTo>
                    <a:pt x="7811" y="6272"/>
                    <a:pt x="7799" y="6272"/>
                    <a:pt x="7799" y="6248"/>
                  </a:cubicBezTo>
                  <a:cubicBezTo>
                    <a:pt x="7799" y="6248"/>
                    <a:pt x="7775" y="6237"/>
                    <a:pt x="7763" y="6237"/>
                  </a:cubicBezTo>
                  <a:cubicBezTo>
                    <a:pt x="7763" y="6237"/>
                    <a:pt x="7751" y="6237"/>
                    <a:pt x="7751" y="6225"/>
                  </a:cubicBezTo>
                  <a:cubicBezTo>
                    <a:pt x="7739" y="6225"/>
                    <a:pt x="7739" y="6213"/>
                    <a:pt x="7716" y="6213"/>
                  </a:cubicBezTo>
                  <a:lnTo>
                    <a:pt x="7704" y="6213"/>
                  </a:lnTo>
                  <a:lnTo>
                    <a:pt x="4739" y="3141"/>
                  </a:lnTo>
                  <a:lnTo>
                    <a:pt x="7513" y="272"/>
                  </a:lnTo>
                  <a:cubicBezTo>
                    <a:pt x="7573" y="212"/>
                    <a:pt x="7573" y="105"/>
                    <a:pt x="7513" y="45"/>
                  </a:cubicBezTo>
                  <a:cubicBezTo>
                    <a:pt x="7483" y="16"/>
                    <a:pt x="7442" y="1"/>
                    <a:pt x="7400" y="1"/>
                  </a:cubicBezTo>
                  <a:cubicBezTo>
                    <a:pt x="7358" y="1"/>
                    <a:pt x="7317" y="16"/>
                    <a:pt x="7287" y="45"/>
                  </a:cubicBezTo>
                  <a:lnTo>
                    <a:pt x="4525" y="2903"/>
                  </a:lnTo>
                  <a:lnTo>
                    <a:pt x="1751" y="45"/>
                  </a:lnTo>
                  <a:cubicBezTo>
                    <a:pt x="1721" y="16"/>
                    <a:pt x="1679" y="1"/>
                    <a:pt x="16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03" name="Google Shape;8103;p81"/>
          <p:cNvGrpSpPr/>
          <p:nvPr/>
        </p:nvGrpSpPr>
        <p:grpSpPr>
          <a:xfrm>
            <a:off x="6183451" y="2462140"/>
            <a:ext cx="351445" cy="277976"/>
            <a:chOff x="6183451" y="2462140"/>
            <a:chExt cx="351445" cy="277976"/>
          </a:xfrm>
        </p:grpSpPr>
        <p:sp>
          <p:nvSpPr>
            <p:cNvPr id="8104" name="Google Shape;8104;p81"/>
            <p:cNvSpPr/>
            <p:nvPr/>
          </p:nvSpPr>
          <p:spPr>
            <a:xfrm>
              <a:off x="6315251" y="2514777"/>
              <a:ext cx="120446" cy="10241"/>
            </a:xfrm>
            <a:custGeom>
              <a:avLst/>
              <a:gdLst/>
              <a:ahLst/>
              <a:cxnLst/>
              <a:rect l="l" t="t" r="r" b="b"/>
              <a:pathLst>
                <a:path w="3787" h="322" extrusionOk="0">
                  <a:moveTo>
                    <a:pt x="167" y="0"/>
                  </a:moveTo>
                  <a:cubicBezTo>
                    <a:pt x="84" y="0"/>
                    <a:pt x="0" y="71"/>
                    <a:pt x="0" y="167"/>
                  </a:cubicBezTo>
                  <a:cubicBezTo>
                    <a:pt x="0" y="250"/>
                    <a:pt x="84" y="321"/>
                    <a:pt x="167" y="321"/>
                  </a:cubicBezTo>
                  <a:lnTo>
                    <a:pt x="3620" y="321"/>
                  </a:lnTo>
                  <a:cubicBezTo>
                    <a:pt x="3703" y="321"/>
                    <a:pt x="3786" y="250"/>
                    <a:pt x="3786" y="167"/>
                  </a:cubicBezTo>
                  <a:cubicBezTo>
                    <a:pt x="3786" y="71"/>
                    <a:pt x="3715" y="0"/>
                    <a:pt x="3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5" name="Google Shape;8105;p81"/>
            <p:cNvSpPr/>
            <p:nvPr/>
          </p:nvSpPr>
          <p:spPr>
            <a:xfrm>
              <a:off x="6274349" y="2514777"/>
              <a:ext cx="27670" cy="10241"/>
            </a:xfrm>
            <a:custGeom>
              <a:avLst/>
              <a:gdLst/>
              <a:ahLst/>
              <a:cxnLst/>
              <a:rect l="l" t="t" r="r" b="b"/>
              <a:pathLst>
                <a:path w="870" h="322" extrusionOk="0">
                  <a:moveTo>
                    <a:pt x="155" y="0"/>
                  </a:moveTo>
                  <a:cubicBezTo>
                    <a:pt x="72" y="0"/>
                    <a:pt x="0" y="71"/>
                    <a:pt x="0" y="167"/>
                  </a:cubicBezTo>
                  <a:cubicBezTo>
                    <a:pt x="0" y="250"/>
                    <a:pt x="72" y="321"/>
                    <a:pt x="155" y="321"/>
                  </a:cubicBezTo>
                  <a:lnTo>
                    <a:pt x="715" y="321"/>
                  </a:lnTo>
                  <a:cubicBezTo>
                    <a:pt x="798" y="321"/>
                    <a:pt x="870" y="250"/>
                    <a:pt x="870" y="167"/>
                  </a:cubicBezTo>
                  <a:cubicBezTo>
                    <a:pt x="870" y="71"/>
                    <a:pt x="798"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6" name="Google Shape;8106;p81"/>
            <p:cNvSpPr/>
            <p:nvPr/>
          </p:nvSpPr>
          <p:spPr>
            <a:xfrm>
              <a:off x="6274349" y="2672307"/>
              <a:ext cx="64405" cy="10623"/>
            </a:xfrm>
            <a:custGeom>
              <a:avLst/>
              <a:gdLst/>
              <a:ahLst/>
              <a:cxnLst/>
              <a:rect l="l" t="t" r="r" b="b"/>
              <a:pathLst>
                <a:path w="2025" h="334" extrusionOk="0">
                  <a:moveTo>
                    <a:pt x="155" y="0"/>
                  </a:moveTo>
                  <a:cubicBezTo>
                    <a:pt x="72" y="0"/>
                    <a:pt x="0" y="71"/>
                    <a:pt x="0" y="167"/>
                  </a:cubicBezTo>
                  <a:cubicBezTo>
                    <a:pt x="0" y="250"/>
                    <a:pt x="72" y="333"/>
                    <a:pt x="155" y="333"/>
                  </a:cubicBezTo>
                  <a:lnTo>
                    <a:pt x="1858" y="333"/>
                  </a:lnTo>
                  <a:cubicBezTo>
                    <a:pt x="1941" y="333"/>
                    <a:pt x="2013" y="250"/>
                    <a:pt x="2013" y="167"/>
                  </a:cubicBezTo>
                  <a:cubicBezTo>
                    <a:pt x="2024" y="71"/>
                    <a:pt x="1941" y="0"/>
                    <a:pt x="18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7" name="Google Shape;8107;p81"/>
            <p:cNvSpPr/>
            <p:nvPr/>
          </p:nvSpPr>
          <p:spPr>
            <a:xfrm>
              <a:off x="6274731" y="2619670"/>
              <a:ext cx="85619" cy="10623"/>
            </a:xfrm>
            <a:custGeom>
              <a:avLst/>
              <a:gdLst/>
              <a:ahLst/>
              <a:cxnLst/>
              <a:rect l="l" t="t" r="r" b="b"/>
              <a:pathLst>
                <a:path w="2692" h="334" extrusionOk="0">
                  <a:moveTo>
                    <a:pt x="167" y="0"/>
                  </a:moveTo>
                  <a:cubicBezTo>
                    <a:pt x="72" y="0"/>
                    <a:pt x="0" y="83"/>
                    <a:pt x="0" y="167"/>
                  </a:cubicBezTo>
                  <a:cubicBezTo>
                    <a:pt x="0" y="262"/>
                    <a:pt x="72" y="333"/>
                    <a:pt x="167" y="333"/>
                  </a:cubicBezTo>
                  <a:lnTo>
                    <a:pt x="2524" y="333"/>
                  </a:lnTo>
                  <a:cubicBezTo>
                    <a:pt x="2620" y="333"/>
                    <a:pt x="2691" y="262"/>
                    <a:pt x="2691" y="167"/>
                  </a:cubicBezTo>
                  <a:cubicBezTo>
                    <a:pt x="2691" y="83"/>
                    <a:pt x="2620" y="0"/>
                    <a:pt x="2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8" name="Google Shape;8108;p81"/>
            <p:cNvSpPr/>
            <p:nvPr/>
          </p:nvSpPr>
          <p:spPr>
            <a:xfrm>
              <a:off x="6274731" y="2567383"/>
              <a:ext cx="122704" cy="10273"/>
            </a:xfrm>
            <a:custGeom>
              <a:avLst/>
              <a:gdLst/>
              <a:ahLst/>
              <a:cxnLst/>
              <a:rect l="l" t="t" r="r" b="b"/>
              <a:pathLst>
                <a:path w="3858" h="323" extrusionOk="0">
                  <a:moveTo>
                    <a:pt x="167" y="1"/>
                  </a:moveTo>
                  <a:cubicBezTo>
                    <a:pt x="72" y="1"/>
                    <a:pt x="0" y="72"/>
                    <a:pt x="0" y="156"/>
                  </a:cubicBezTo>
                  <a:cubicBezTo>
                    <a:pt x="0" y="251"/>
                    <a:pt x="72" y="322"/>
                    <a:pt x="167" y="322"/>
                  </a:cubicBezTo>
                  <a:lnTo>
                    <a:pt x="3691" y="322"/>
                  </a:lnTo>
                  <a:cubicBezTo>
                    <a:pt x="3775" y="322"/>
                    <a:pt x="3858" y="251"/>
                    <a:pt x="3858" y="156"/>
                  </a:cubicBezTo>
                  <a:cubicBezTo>
                    <a:pt x="3858" y="72"/>
                    <a:pt x="3775" y="1"/>
                    <a:pt x="3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9" name="Google Shape;8109;p81"/>
            <p:cNvSpPr/>
            <p:nvPr/>
          </p:nvSpPr>
          <p:spPr>
            <a:xfrm>
              <a:off x="6183451" y="2462140"/>
              <a:ext cx="339709" cy="277976"/>
            </a:xfrm>
            <a:custGeom>
              <a:avLst/>
              <a:gdLst/>
              <a:ahLst/>
              <a:cxnLst/>
              <a:rect l="l" t="t" r="r" b="b"/>
              <a:pathLst>
                <a:path w="10681" h="8740" extrusionOk="0">
                  <a:moveTo>
                    <a:pt x="9514" y="405"/>
                  </a:moveTo>
                  <a:cubicBezTo>
                    <a:pt x="9895" y="405"/>
                    <a:pt x="10193" y="667"/>
                    <a:pt x="10252" y="1036"/>
                  </a:cubicBezTo>
                  <a:lnTo>
                    <a:pt x="8883" y="1036"/>
                  </a:lnTo>
                  <a:lnTo>
                    <a:pt x="8883" y="964"/>
                  </a:lnTo>
                  <a:lnTo>
                    <a:pt x="8883" y="953"/>
                  </a:lnTo>
                  <a:lnTo>
                    <a:pt x="8883" y="941"/>
                  </a:lnTo>
                  <a:lnTo>
                    <a:pt x="8883" y="917"/>
                  </a:lnTo>
                  <a:lnTo>
                    <a:pt x="8883" y="905"/>
                  </a:lnTo>
                  <a:lnTo>
                    <a:pt x="8883" y="893"/>
                  </a:lnTo>
                  <a:lnTo>
                    <a:pt x="8883" y="881"/>
                  </a:lnTo>
                  <a:lnTo>
                    <a:pt x="8883" y="857"/>
                  </a:lnTo>
                  <a:lnTo>
                    <a:pt x="8883" y="845"/>
                  </a:lnTo>
                  <a:lnTo>
                    <a:pt x="8883" y="833"/>
                  </a:lnTo>
                  <a:lnTo>
                    <a:pt x="8883" y="822"/>
                  </a:lnTo>
                  <a:lnTo>
                    <a:pt x="8883" y="798"/>
                  </a:lnTo>
                  <a:lnTo>
                    <a:pt x="8883" y="786"/>
                  </a:lnTo>
                  <a:cubicBezTo>
                    <a:pt x="8883" y="786"/>
                    <a:pt x="8883" y="774"/>
                    <a:pt x="8895" y="774"/>
                  </a:cubicBezTo>
                  <a:lnTo>
                    <a:pt x="8895" y="762"/>
                  </a:lnTo>
                  <a:cubicBezTo>
                    <a:pt x="8895" y="762"/>
                    <a:pt x="8895" y="738"/>
                    <a:pt x="8907" y="738"/>
                  </a:cubicBezTo>
                  <a:cubicBezTo>
                    <a:pt x="8919" y="714"/>
                    <a:pt x="8943" y="703"/>
                    <a:pt x="8954" y="667"/>
                  </a:cubicBezTo>
                  <a:cubicBezTo>
                    <a:pt x="8954" y="655"/>
                    <a:pt x="8966" y="655"/>
                    <a:pt x="8966" y="643"/>
                  </a:cubicBezTo>
                  <a:lnTo>
                    <a:pt x="8978" y="619"/>
                  </a:lnTo>
                  <a:lnTo>
                    <a:pt x="9002" y="607"/>
                  </a:lnTo>
                  <a:lnTo>
                    <a:pt x="9014" y="595"/>
                  </a:lnTo>
                  <a:cubicBezTo>
                    <a:pt x="9026" y="595"/>
                    <a:pt x="9026" y="583"/>
                    <a:pt x="9038" y="583"/>
                  </a:cubicBezTo>
                  <a:cubicBezTo>
                    <a:pt x="9145" y="488"/>
                    <a:pt x="9264" y="429"/>
                    <a:pt x="9395" y="405"/>
                  </a:cubicBezTo>
                  <a:close/>
                  <a:moveTo>
                    <a:pt x="6704" y="7775"/>
                  </a:moveTo>
                  <a:cubicBezTo>
                    <a:pt x="6704" y="7787"/>
                    <a:pt x="6704" y="7799"/>
                    <a:pt x="6728" y="7811"/>
                  </a:cubicBezTo>
                  <a:lnTo>
                    <a:pt x="6728" y="7834"/>
                  </a:lnTo>
                  <a:lnTo>
                    <a:pt x="6728" y="7858"/>
                  </a:lnTo>
                  <a:lnTo>
                    <a:pt x="6728" y="7870"/>
                  </a:lnTo>
                  <a:lnTo>
                    <a:pt x="6728" y="7906"/>
                  </a:lnTo>
                  <a:lnTo>
                    <a:pt x="6728" y="7918"/>
                  </a:lnTo>
                  <a:cubicBezTo>
                    <a:pt x="6728" y="7930"/>
                    <a:pt x="6728" y="7930"/>
                    <a:pt x="6740" y="7953"/>
                  </a:cubicBezTo>
                  <a:lnTo>
                    <a:pt x="6740" y="7965"/>
                  </a:lnTo>
                  <a:cubicBezTo>
                    <a:pt x="6740" y="7977"/>
                    <a:pt x="6740" y="7977"/>
                    <a:pt x="6752" y="7989"/>
                  </a:cubicBezTo>
                  <a:lnTo>
                    <a:pt x="6752" y="8013"/>
                  </a:lnTo>
                  <a:cubicBezTo>
                    <a:pt x="6752" y="8025"/>
                    <a:pt x="6752" y="8025"/>
                    <a:pt x="6764" y="8037"/>
                  </a:cubicBezTo>
                  <a:cubicBezTo>
                    <a:pt x="6764" y="8037"/>
                    <a:pt x="6764" y="8049"/>
                    <a:pt x="6776" y="8049"/>
                  </a:cubicBezTo>
                  <a:cubicBezTo>
                    <a:pt x="6776" y="8072"/>
                    <a:pt x="6776" y="8072"/>
                    <a:pt x="6799" y="8084"/>
                  </a:cubicBezTo>
                  <a:cubicBezTo>
                    <a:pt x="6799" y="8084"/>
                    <a:pt x="6799" y="8096"/>
                    <a:pt x="6811" y="8096"/>
                  </a:cubicBezTo>
                  <a:cubicBezTo>
                    <a:pt x="6811" y="8108"/>
                    <a:pt x="6823" y="8108"/>
                    <a:pt x="6823" y="8132"/>
                  </a:cubicBezTo>
                  <a:cubicBezTo>
                    <a:pt x="6823" y="8132"/>
                    <a:pt x="6823" y="8144"/>
                    <a:pt x="6835" y="8144"/>
                  </a:cubicBezTo>
                  <a:cubicBezTo>
                    <a:pt x="6835" y="8156"/>
                    <a:pt x="6859" y="8156"/>
                    <a:pt x="6859" y="8168"/>
                  </a:cubicBezTo>
                  <a:lnTo>
                    <a:pt x="6859" y="8192"/>
                  </a:lnTo>
                  <a:cubicBezTo>
                    <a:pt x="6871" y="8203"/>
                    <a:pt x="6871" y="8215"/>
                    <a:pt x="6883" y="8227"/>
                  </a:cubicBezTo>
                  <a:lnTo>
                    <a:pt x="6883" y="8251"/>
                  </a:lnTo>
                  <a:cubicBezTo>
                    <a:pt x="6883" y="8263"/>
                    <a:pt x="6895" y="8263"/>
                    <a:pt x="6895" y="8275"/>
                  </a:cubicBezTo>
                  <a:cubicBezTo>
                    <a:pt x="6895" y="8275"/>
                    <a:pt x="6895" y="8287"/>
                    <a:pt x="6918" y="8287"/>
                  </a:cubicBezTo>
                  <a:cubicBezTo>
                    <a:pt x="6918" y="8311"/>
                    <a:pt x="6930" y="8311"/>
                    <a:pt x="6930" y="8322"/>
                  </a:cubicBezTo>
                  <a:cubicBezTo>
                    <a:pt x="6930" y="8322"/>
                    <a:pt x="6930" y="8334"/>
                    <a:pt x="6942" y="8334"/>
                  </a:cubicBezTo>
                  <a:lnTo>
                    <a:pt x="6954" y="8346"/>
                  </a:lnTo>
                  <a:lnTo>
                    <a:pt x="6978" y="8370"/>
                  </a:lnTo>
                  <a:lnTo>
                    <a:pt x="6990" y="8382"/>
                  </a:lnTo>
                  <a:lnTo>
                    <a:pt x="7002" y="8394"/>
                  </a:lnTo>
                  <a:lnTo>
                    <a:pt x="7014" y="8406"/>
                  </a:lnTo>
                  <a:lnTo>
                    <a:pt x="1096" y="8406"/>
                  </a:lnTo>
                  <a:cubicBezTo>
                    <a:pt x="727" y="8406"/>
                    <a:pt x="430" y="8144"/>
                    <a:pt x="370" y="7775"/>
                  </a:cubicBezTo>
                  <a:close/>
                  <a:moveTo>
                    <a:pt x="2918" y="0"/>
                  </a:moveTo>
                  <a:cubicBezTo>
                    <a:pt x="2323" y="0"/>
                    <a:pt x="1846" y="476"/>
                    <a:pt x="1846" y="1072"/>
                  </a:cubicBezTo>
                  <a:lnTo>
                    <a:pt x="1846" y="7441"/>
                  </a:lnTo>
                  <a:lnTo>
                    <a:pt x="156" y="7441"/>
                  </a:lnTo>
                  <a:cubicBezTo>
                    <a:pt x="120" y="7441"/>
                    <a:pt x="72" y="7453"/>
                    <a:pt x="37" y="7489"/>
                  </a:cubicBezTo>
                  <a:cubicBezTo>
                    <a:pt x="13" y="7513"/>
                    <a:pt x="1" y="7561"/>
                    <a:pt x="1" y="7608"/>
                  </a:cubicBezTo>
                  <a:cubicBezTo>
                    <a:pt x="1" y="8251"/>
                    <a:pt x="453" y="8739"/>
                    <a:pt x="1072" y="8739"/>
                  </a:cubicBezTo>
                  <a:lnTo>
                    <a:pt x="7776" y="8739"/>
                  </a:lnTo>
                  <a:cubicBezTo>
                    <a:pt x="8371" y="8739"/>
                    <a:pt x="8847" y="8263"/>
                    <a:pt x="8847" y="7668"/>
                  </a:cubicBezTo>
                  <a:lnTo>
                    <a:pt x="8847" y="5703"/>
                  </a:lnTo>
                  <a:cubicBezTo>
                    <a:pt x="8847" y="5608"/>
                    <a:pt x="8776" y="5536"/>
                    <a:pt x="8692" y="5536"/>
                  </a:cubicBezTo>
                  <a:cubicBezTo>
                    <a:pt x="8597" y="5536"/>
                    <a:pt x="8526" y="5608"/>
                    <a:pt x="8526" y="5703"/>
                  </a:cubicBezTo>
                  <a:lnTo>
                    <a:pt x="8526" y="7668"/>
                  </a:lnTo>
                  <a:cubicBezTo>
                    <a:pt x="8526" y="8084"/>
                    <a:pt x="8181" y="8406"/>
                    <a:pt x="7776" y="8406"/>
                  </a:cubicBezTo>
                  <a:lnTo>
                    <a:pt x="7764" y="8406"/>
                  </a:lnTo>
                  <a:cubicBezTo>
                    <a:pt x="7347" y="8406"/>
                    <a:pt x="7026" y="8072"/>
                    <a:pt x="7026" y="7608"/>
                  </a:cubicBezTo>
                  <a:cubicBezTo>
                    <a:pt x="7026" y="7513"/>
                    <a:pt x="6942" y="7441"/>
                    <a:pt x="6859" y="7441"/>
                  </a:cubicBezTo>
                  <a:lnTo>
                    <a:pt x="2168" y="7441"/>
                  </a:lnTo>
                  <a:lnTo>
                    <a:pt x="2168" y="1072"/>
                  </a:lnTo>
                  <a:cubicBezTo>
                    <a:pt x="2168" y="655"/>
                    <a:pt x="2513" y="333"/>
                    <a:pt x="2918" y="333"/>
                  </a:cubicBezTo>
                  <a:lnTo>
                    <a:pt x="8835" y="333"/>
                  </a:lnTo>
                  <a:lnTo>
                    <a:pt x="8823" y="345"/>
                  </a:lnTo>
                  <a:lnTo>
                    <a:pt x="8812" y="357"/>
                  </a:lnTo>
                  <a:lnTo>
                    <a:pt x="8788" y="369"/>
                  </a:lnTo>
                  <a:lnTo>
                    <a:pt x="8776" y="393"/>
                  </a:lnTo>
                  <a:lnTo>
                    <a:pt x="8764" y="405"/>
                  </a:lnTo>
                  <a:lnTo>
                    <a:pt x="8752" y="417"/>
                  </a:lnTo>
                  <a:lnTo>
                    <a:pt x="8728" y="429"/>
                  </a:lnTo>
                  <a:lnTo>
                    <a:pt x="8716" y="452"/>
                  </a:lnTo>
                  <a:lnTo>
                    <a:pt x="8704" y="464"/>
                  </a:lnTo>
                  <a:lnTo>
                    <a:pt x="8692" y="476"/>
                  </a:lnTo>
                  <a:cubicBezTo>
                    <a:pt x="8692" y="476"/>
                    <a:pt x="8669" y="488"/>
                    <a:pt x="8669" y="512"/>
                  </a:cubicBezTo>
                  <a:cubicBezTo>
                    <a:pt x="8669" y="524"/>
                    <a:pt x="8657" y="524"/>
                    <a:pt x="8657" y="536"/>
                  </a:cubicBezTo>
                  <a:cubicBezTo>
                    <a:pt x="8657" y="548"/>
                    <a:pt x="8645" y="548"/>
                    <a:pt x="8645" y="572"/>
                  </a:cubicBezTo>
                  <a:cubicBezTo>
                    <a:pt x="8645" y="583"/>
                    <a:pt x="8633" y="583"/>
                    <a:pt x="8633" y="595"/>
                  </a:cubicBezTo>
                  <a:cubicBezTo>
                    <a:pt x="8633" y="607"/>
                    <a:pt x="8633" y="607"/>
                    <a:pt x="8609" y="631"/>
                  </a:cubicBezTo>
                  <a:cubicBezTo>
                    <a:pt x="8609" y="643"/>
                    <a:pt x="8609" y="643"/>
                    <a:pt x="8597" y="655"/>
                  </a:cubicBezTo>
                  <a:cubicBezTo>
                    <a:pt x="8597" y="667"/>
                    <a:pt x="8597" y="667"/>
                    <a:pt x="8585" y="691"/>
                  </a:cubicBezTo>
                  <a:cubicBezTo>
                    <a:pt x="8585" y="703"/>
                    <a:pt x="8585" y="703"/>
                    <a:pt x="8573" y="714"/>
                  </a:cubicBezTo>
                  <a:cubicBezTo>
                    <a:pt x="8573" y="726"/>
                    <a:pt x="8573" y="726"/>
                    <a:pt x="8550" y="750"/>
                  </a:cubicBezTo>
                  <a:cubicBezTo>
                    <a:pt x="8550" y="762"/>
                    <a:pt x="8550" y="762"/>
                    <a:pt x="8538" y="774"/>
                  </a:cubicBezTo>
                  <a:cubicBezTo>
                    <a:pt x="8538" y="786"/>
                    <a:pt x="8538" y="786"/>
                    <a:pt x="8526" y="810"/>
                  </a:cubicBezTo>
                  <a:lnTo>
                    <a:pt x="8526" y="833"/>
                  </a:lnTo>
                  <a:lnTo>
                    <a:pt x="8526" y="869"/>
                  </a:lnTo>
                  <a:lnTo>
                    <a:pt x="8526" y="893"/>
                  </a:lnTo>
                  <a:lnTo>
                    <a:pt x="8526" y="929"/>
                  </a:lnTo>
                  <a:lnTo>
                    <a:pt x="8526" y="953"/>
                  </a:lnTo>
                  <a:lnTo>
                    <a:pt x="8526" y="988"/>
                  </a:lnTo>
                  <a:lnTo>
                    <a:pt x="8526" y="1012"/>
                  </a:lnTo>
                  <a:lnTo>
                    <a:pt x="8526" y="1048"/>
                  </a:lnTo>
                  <a:lnTo>
                    <a:pt x="8526" y="1060"/>
                  </a:lnTo>
                  <a:lnTo>
                    <a:pt x="8526" y="1119"/>
                  </a:lnTo>
                  <a:lnTo>
                    <a:pt x="8526" y="1179"/>
                  </a:lnTo>
                  <a:lnTo>
                    <a:pt x="8526" y="2560"/>
                  </a:lnTo>
                  <a:cubicBezTo>
                    <a:pt x="8526" y="2655"/>
                    <a:pt x="8597" y="2727"/>
                    <a:pt x="8692" y="2727"/>
                  </a:cubicBezTo>
                  <a:cubicBezTo>
                    <a:pt x="8776" y="2727"/>
                    <a:pt x="8847" y="2655"/>
                    <a:pt x="8847" y="2560"/>
                  </a:cubicBezTo>
                  <a:lnTo>
                    <a:pt x="8847" y="1286"/>
                  </a:lnTo>
                  <a:lnTo>
                    <a:pt x="10514" y="1286"/>
                  </a:lnTo>
                  <a:cubicBezTo>
                    <a:pt x="10562" y="1286"/>
                    <a:pt x="10609" y="1262"/>
                    <a:pt x="10633" y="1238"/>
                  </a:cubicBezTo>
                  <a:cubicBezTo>
                    <a:pt x="10669" y="1203"/>
                    <a:pt x="10681" y="1167"/>
                    <a:pt x="10681" y="1119"/>
                  </a:cubicBezTo>
                  <a:cubicBezTo>
                    <a:pt x="10681" y="476"/>
                    <a:pt x="10216" y="0"/>
                    <a:pt x="96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0" name="Google Shape;8110;p81"/>
            <p:cNvSpPr/>
            <p:nvPr/>
          </p:nvSpPr>
          <p:spPr>
            <a:xfrm>
              <a:off x="6367888" y="2552562"/>
              <a:ext cx="167008" cy="132627"/>
            </a:xfrm>
            <a:custGeom>
              <a:avLst/>
              <a:gdLst/>
              <a:ahLst/>
              <a:cxnLst/>
              <a:rect l="l" t="t" r="r" b="b"/>
              <a:pathLst>
                <a:path w="5251" h="4170" extrusionOk="0">
                  <a:moveTo>
                    <a:pt x="3679" y="407"/>
                  </a:moveTo>
                  <a:cubicBezTo>
                    <a:pt x="3108" y="669"/>
                    <a:pt x="2560" y="1027"/>
                    <a:pt x="2262" y="1217"/>
                  </a:cubicBezTo>
                  <a:cubicBezTo>
                    <a:pt x="1774" y="1550"/>
                    <a:pt x="1250" y="1955"/>
                    <a:pt x="858" y="2289"/>
                  </a:cubicBezTo>
                  <a:cubicBezTo>
                    <a:pt x="988" y="1991"/>
                    <a:pt x="1119" y="1729"/>
                    <a:pt x="1322" y="1503"/>
                  </a:cubicBezTo>
                  <a:cubicBezTo>
                    <a:pt x="1703" y="1074"/>
                    <a:pt x="2274" y="741"/>
                    <a:pt x="3036" y="538"/>
                  </a:cubicBezTo>
                  <a:cubicBezTo>
                    <a:pt x="3251" y="479"/>
                    <a:pt x="3453" y="431"/>
                    <a:pt x="3679" y="407"/>
                  </a:cubicBezTo>
                  <a:close/>
                  <a:moveTo>
                    <a:pt x="4548" y="372"/>
                  </a:moveTo>
                  <a:lnTo>
                    <a:pt x="4548" y="372"/>
                  </a:lnTo>
                  <a:cubicBezTo>
                    <a:pt x="4322" y="610"/>
                    <a:pt x="4084" y="836"/>
                    <a:pt x="3822" y="1122"/>
                  </a:cubicBezTo>
                  <a:cubicBezTo>
                    <a:pt x="3382" y="1598"/>
                    <a:pt x="2417" y="2217"/>
                    <a:pt x="2001" y="2348"/>
                  </a:cubicBezTo>
                  <a:cubicBezTo>
                    <a:pt x="1762" y="2432"/>
                    <a:pt x="1560" y="2467"/>
                    <a:pt x="1381" y="2527"/>
                  </a:cubicBezTo>
                  <a:cubicBezTo>
                    <a:pt x="1239" y="2574"/>
                    <a:pt x="1084" y="2610"/>
                    <a:pt x="953" y="2646"/>
                  </a:cubicBezTo>
                  <a:cubicBezTo>
                    <a:pt x="1012" y="2586"/>
                    <a:pt x="1084" y="2515"/>
                    <a:pt x="1179" y="2443"/>
                  </a:cubicBezTo>
                  <a:cubicBezTo>
                    <a:pt x="1524" y="2146"/>
                    <a:pt x="1977" y="1800"/>
                    <a:pt x="2453" y="1479"/>
                  </a:cubicBezTo>
                  <a:cubicBezTo>
                    <a:pt x="3274" y="919"/>
                    <a:pt x="4025" y="550"/>
                    <a:pt x="4548" y="372"/>
                  </a:cubicBezTo>
                  <a:close/>
                  <a:moveTo>
                    <a:pt x="4912" y="0"/>
                  </a:moveTo>
                  <a:cubicBezTo>
                    <a:pt x="3584" y="0"/>
                    <a:pt x="1934" y="348"/>
                    <a:pt x="1084" y="1312"/>
                  </a:cubicBezTo>
                  <a:cubicBezTo>
                    <a:pt x="703" y="1753"/>
                    <a:pt x="524" y="2324"/>
                    <a:pt x="346" y="2872"/>
                  </a:cubicBezTo>
                  <a:lnTo>
                    <a:pt x="298" y="3003"/>
                  </a:lnTo>
                  <a:lnTo>
                    <a:pt x="36" y="3967"/>
                  </a:lnTo>
                  <a:cubicBezTo>
                    <a:pt x="0" y="4063"/>
                    <a:pt x="60" y="4146"/>
                    <a:pt x="155" y="4170"/>
                  </a:cubicBezTo>
                  <a:lnTo>
                    <a:pt x="191" y="4170"/>
                  </a:lnTo>
                  <a:cubicBezTo>
                    <a:pt x="274" y="4170"/>
                    <a:pt x="334" y="4122"/>
                    <a:pt x="346" y="4051"/>
                  </a:cubicBezTo>
                  <a:lnTo>
                    <a:pt x="596" y="3134"/>
                  </a:lnTo>
                  <a:cubicBezTo>
                    <a:pt x="905" y="2991"/>
                    <a:pt x="1167" y="2932"/>
                    <a:pt x="1489" y="2824"/>
                  </a:cubicBezTo>
                  <a:cubicBezTo>
                    <a:pt x="1667" y="2777"/>
                    <a:pt x="1858" y="2717"/>
                    <a:pt x="2096" y="2646"/>
                  </a:cubicBezTo>
                  <a:cubicBezTo>
                    <a:pt x="2620" y="2479"/>
                    <a:pt x="3620" y="1812"/>
                    <a:pt x="4084" y="1324"/>
                  </a:cubicBezTo>
                  <a:cubicBezTo>
                    <a:pt x="4477" y="896"/>
                    <a:pt x="4822" y="562"/>
                    <a:pt x="5215" y="253"/>
                  </a:cubicBezTo>
                  <a:lnTo>
                    <a:pt x="5227" y="241"/>
                  </a:lnTo>
                  <a:lnTo>
                    <a:pt x="5239" y="217"/>
                  </a:lnTo>
                  <a:cubicBezTo>
                    <a:pt x="5251" y="205"/>
                    <a:pt x="5251" y="193"/>
                    <a:pt x="5251" y="181"/>
                  </a:cubicBezTo>
                  <a:lnTo>
                    <a:pt x="5251" y="157"/>
                  </a:lnTo>
                  <a:lnTo>
                    <a:pt x="5251" y="134"/>
                  </a:lnTo>
                  <a:cubicBezTo>
                    <a:pt x="5251" y="122"/>
                    <a:pt x="5251" y="110"/>
                    <a:pt x="5239" y="86"/>
                  </a:cubicBezTo>
                  <a:cubicBezTo>
                    <a:pt x="5239" y="86"/>
                    <a:pt x="5239" y="74"/>
                    <a:pt x="5227" y="74"/>
                  </a:cubicBezTo>
                  <a:cubicBezTo>
                    <a:pt x="5227" y="74"/>
                    <a:pt x="5227" y="62"/>
                    <a:pt x="5215" y="62"/>
                  </a:cubicBezTo>
                  <a:lnTo>
                    <a:pt x="5191" y="38"/>
                  </a:lnTo>
                  <a:lnTo>
                    <a:pt x="5179" y="26"/>
                  </a:lnTo>
                  <a:lnTo>
                    <a:pt x="5168" y="15"/>
                  </a:lnTo>
                  <a:cubicBezTo>
                    <a:pt x="5168" y="15"/>
                    <a:pt x="5156" y="15"/>
                    <a:pt x="5156" y="3"/>
                  </a:cubicBezTo>
                  <a:lnTo>
                    <a:pt x="5108" y="3"/>
                  </a:lnTo>
                  <a:cubicBezTo>
                    <a:pt x="5044" y="1"/>
                    <a:pt x="4978" y="0"/>
                    <a:pt x="49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11" name="Google Shape;8111;p81"/>
          <p:cNvGrpSpPr/>
          <p:nvPr/>
        </p:nvGrpSpPr>
        <p:grpSpPr>
          <a:xfrm>
            <a:off x="5735477" y="2429858"/>
            <a:ext cx="353354" cy="341299"/>
            <a:chOff x="5735477" y="2429858"/>
            <a:chExt cx="353354" cy="341299"/>
          </a:xfrm>
        </p:grpSpPr>
        <p:sp>
          <p:nvSpPr>
            <p:cNvPr id="8112" name="Google Shape;8112;p81"/>
            <p:cNvSpPr/>
            <p:nvPr/>
          </p:nvSpPr>
          <p:spPr>
            <a:xfrm>
              <a:off x="5824468" y="2594703"/>
              <a:ext cx="176359" cy="76968"/>
            </a:xfrm>
            <a:custGeom>
              <a:avLst/>
              <a:gdLst/>
              <a:ahLst/>
              <a:cxnLst/>
              <a:rect l="l" t="t" r="r" b="b"/>
              <a:pathLst>
                <a:path w="5545" h="2420" extrusionOk="0">
                  <a:moveTo>
                    <a:pt x="3427" y="340"/>
                  </a:moveTo>
                  <a:cubicBezTo>
                    <a:pt x="3652" y="340"/>
                    <a:pt x="3900" y="416"/>
                    <a:pt x="4108" y="630"/>
                  </a:cubicBezTo>
                  <a:cubicBezTo>
                    <a:pt x="4335" y="845"/>
                    <a:pt x="4537" y="999"/>
                    <a:pt x="4739" y="1107"/>
                  </a:cubicBezTo>
                  <a:cubicBezTo>
                    <a:pt x="4510" y="1133"/>
                    <a:pt x="4229" y="1154"/>
                    <a:pt x="3943" y="1154"/>
                  </a:cubicBezTo>
                  <a:cubicBezTo>
                    <a:pt x="3575" y="1154"/>
                    <a:pt x="3199" y="1118"/>
                    <a:pt x="2918" y="1011"/>
                  </a:cubicBezTo>
                  <a:lnTo>
                    <a:pt x="2834" y="987"/>
                  </a:lnTo>
                  <a:cubicBezTo>
                    <a:pt x="2811" y="976"/>
                    <a:pt x="2787" y="970"/>
                    <a:pt x="2766" y="970"/>
                  </a:cubicBezTo>
                  <a:cubicBezTo>
                    <a:pt x="2745" y="970"/>
                    <a:pt x="2727" y="976"/>
                    <a:pt x="2715" y="987"/>
                  </a:cubicBezTo>
                  <a:lnTo>
                    <a:pt x="2620" y="1011"/>
                  </a:lnTo>
                  <a:cubicBezTo>
                    <a:pt x="2325" y="1118"/>
                    <a:pt x="1951" y="1154"/>
                    <a:pt x="1583" y="1154"/>
                  </a:cubicBezTo>
                  <a:cubicBezTo>
                    <a:pt x="1297" y="1154"/>
                    <a:pt x="1014" y="1133"/>
                    <a:pt x="775" y="1107"/>
                  </a:cubicBezTo>
                  <a:cubicBezTo>
                    <a:pt x="965" y="999"/>
                    <a:pt x="1180" y="845"/>
                    <a:pt x="1406" y="630"/>
                  </a:cubicBezTo>
                  <a:cubicBezTo>
                    <a:pt x="1614" y="416"/>
                    <a:pt x="1862" y="340"/>
                    <a:pt x="2087" y="340"/>
                  </a:cubicBezTo>
                  <a:cubicBezTo>
                    <a:pt x="2326" y="340"/>
                    <a:pt x="2540" y="425"/>
                    <a:pt x="2656" y="523"/>
                  </a:cubicBezTo>
                  <a:cubicBezTo>
                    <a:pt x="2686" y="553"/>
                    <a:pt x="2721" y="568"/>
                    <a:pt x="2757" y="568"/>
                  </a:cubicBezTo>
                  <a:cubicBezTo>
                    <a:pt x="2793" y="568"/>
                    <a:pt x="2829" y="553"/>
                    <a:pt x="2858" y="523"/>
                  </a:cubicBezTo>
                  <a:cubicBezTo>
                    <a:pt x="2975" y="425"/>
                    <a:pt x="3188" y="340"/>
                    <a:pt x="3427" y="340"/>
                  </a:cubicBezTo>
                  <a:close/>
                  <a:moveTo>
                    <a:pt x="2727" y="1309"/>
                  </a:moveTo>
                  <a:lnTo>
                    <a:pt x="2751" y="1321"/>
                  </a:lnTo>
                  <a:cubicBezTo>
                    <a:pt x="3111" y="1433"/>
                    <a:pt x="3533" y="1470"/>
                    <a:pt x="3932" y="1470"/>
                  </a:cubicBezTo>
                  <a:cubicBezTo>
                    <a:pt x="4167" y="1470"/>
                    <a:pt x="4394" y="1458"/>
                    <a:pt x="4597" y="1440"/>
                  </a:cubicBezTo>
                  <a:lnTo>
                    <a:pt x="4597" y="1440"/>
                  </a:lnTo>
                  <a:cubicBezTo>
                    <a:pt x="4585" y="1464"/>
                    <a:pt x="4561" y="1476"/>
                    <a:pt x="4537" y="1488"/>
                  </a:cubicBezTo>
                  <a:cubicBezTo>
                    <a:pt x="4525" y="1499"/>
                    <a:pt x="4501" y="1523"/>
                    <a:pt x="4478" y="1535"/>
                  </a:cubicBezTo>
                  <a:lnTo>
                    <a:pt x="4466" y="1547"/>
                  </a:lnTo>
                  <a:cubicBezTo>
                    <a:pt x="4454" y="1559"/>
                    <a:pt x="4430" y="1583"/>
                    <a:pt x="4418" y="1583"/>
                  </a:cubicBezTo>
                  <a:cubicBezTo>
                    <a:pt x="4406" y="1583"/>
                    <a:pt x="4406" y="1595"/>
                    <a:pt x="4394" y="1595"/>
                  </a:cubicBezTo>
                  <a:cubicBezTo>
                    <a:pt x="4382" y="1607"/>
                    <a:pt x="4358" y="1607"/>
                    <a:pt x="4347" y="1618"/>
                  </a:cubicBezTo>
                  <a:cubicBezTo>
                    <a:pt x="4335" y="1618"/>
                    <a:pt x="4335" y="1642"/>
                    <a:pt x="4311" y="1642"/>
                  </a:cubicBezTo>
                  <a:cubicBezTo>
                    <a:pt x="4299" y="1654"/>
                    <a:pt x="4287" y="1654"/>
                    <a:pt x="4275" y="1666"/>
                  </a:cubicBezTo>
                  <a:cubicBezTo>
                    <a:pt x="4263" y="1666"/>
                    <a:pt x="4263" y="1678"/>
                    <a:pt x="4239" y="1678"/>
                  </a:cubicBezTo>
                  <a:cubicBezTo>
                    <a:pt x="4228" y="1702"/>
                    <a:pt x="4216" y="1714"/>
                    <a:pt x="4204" y="1714"/>
                  </a:cubicBezTo>
                  <a:cubicBezTo>
                    <a:pt x="4180" y="1714"/>
                    <a:pt x="4180" y="1726"/>
                    <a:pt x="4168" y="1726"/>
                  </a:cubicBezTo>
                  <a:lnTo>
                    <a:pt x="4120" y="1773"/>
                  </a:lnTo>
                  <a:lnTo>
                    <a:pt x="4108" y="1785"/>
                  </a:lnTo>
                  <a:lnTo>
                    <a:pt x="4049" y="1845"/>
                  </a:lnTo>
                  <a:cubicBezTo>
                    <a:pt x="3930" y="1964"/>
                    <a:pt x="3668" y="2059"/>
                    <a:pt x="3311" y="2095"/>
                  </a:cubicBezTo>
                  <a:cubicBezTo>
                    <a:pt x="3013" y="2130"/>
                    <a:pt x="2751" y="2130"/>
                    <a:pt x="2751" y="2130"/>
                  </a:cubicBezTo>
                  <a:lnTo>
                    <a:pt x="2727" y="2130"/>
                  </a:lnTo>
                  <a:cubicBezTo>
                    <a:pt x="2644" y="2130"/>
                    <a:pt x="2430" y="2130"/>
                    <a:pt x="2203" y="2095"/>
                  </a:cubicBezTo>
                  <a:cubicBezTo>
                    <a:pt x="1846" y="2059"/>
                    <a:pt x="1572" y="1964"/>
                    <a:pt x="1453" y="1845"/>
                  </a:cubicBezTo>
                  <a:lnTo>
                    <a:pt x="1394" y="1785"/>
                  </a:lnTo>
                  <a:lnTo>
                    <a:pt x="1382" y="1773"/>
                  </a:lnTo>
                  <a:lnTo>
                    <a:pt x="1334" y="1726"/>
                  </a:lnTo>
                  <a:cubicBezTo>
                    <a:pt x="1322" y="1726"/>
                    <a:pt x="1322" y="1714"/>
                    <a:pt x="1310" y="1714"/>
                  </a:cubicBezTo>
                  <a:cubicBezTo>
                    <a:pt x="1299" y="1702"/>
                    <a:pt x="1275" y="1678"/>
                    <a:pt x="1263" y="1678"/>
                  </a:cubicBezTo>
                  <a:cubicBezTo>
                    <a:pt x="1251" y="1678"/>
                    <a:pt x="1251" y="1666"/>
                    <a:pt x="1239" y="1666"/>
                  </a:cubicBezTo>
                  <a:cubicBezTo>
                    <a:pt x="1227" y="1654"/>
                    <a:pt x="1203" y="1654"/>
                    <a:pt x="1191" y="1642"/>
                  </a:cubicBezTo>
                  <a:cubicBezTo>
                    <a:pt x="1180" y="1642"/>
                    <a:pt x="1180" y="1618"/>
                    <a:pt x="1156" y="1618"/>
                  </a:cubicBezTo>
                  <a:cubicBezTo>
                    <a:pt x="1144" y="1607"/>
                    <a:pt x="1132" y="1607"/>
                    <a:pt x="1120" y="1595"/>
                  </a:cubicBezTo>
                  <a:cubicBezTo>
                    <a:pt x="1108" y="1595"/>
                    <a:pt x="1108" y="1583"/>
                    <a:pt x="1084" y="1583"/>
                  </a:cubicBezTo>
                  <a:cubicBezTo>
                    <a:pt x="1072" y="1559"/>
                    <a:pt x="1060" y="1559"/>
                    <a:pt x="1037" y="1547"/>
                  </a:cubicBezTo>
                  <a:lnTo>
                    <a:pt x="1025" y="1535"/>
                  </a:lnTo>
                  <a:cubicBezTo>
                    <a:pt x="1013" y="1523"/>
                    <a:pt x="989" y="1499"/>
                    <a:pt x="965" y="1488"/>
                  </a:cubicBezTo>
                  <a:lnTo>
                    <a:pt x="953" y="1488"/>
                  </a:lnTo>
                  <a:cubicBezTo>
                    <a:pt x="941" y="1476"/>
                    <a:pt x="929" y="1464"/>
                    <a:pt x="894" y="1440"/>
                  </a:cubicBezTo>
                  <a:lnTo>
                    <a:pt x="894" y="1440"/>
                  </a:lnTo>
                  <a:cubicBezTo>
                    <a:pt x="1114" y="1464"/>
                    <a:pt x="1367" y="1482"/>
                    <a:pt x="1623" y="1482"/>
                  </a:cubicBezTo>
                  <a:cubicBezTo>
                    <a:pt x="2004" y="1482"/>
                    <a:pt x="2393" y="1442"/>
                    <a:pt x="2692" y="1321"/>
                  </a:cubicBezTo>
                  <a:lnTo>
                    <a:pt x="2727" y="1309"/>
                  </a:lnTo>
                  <a:close/>
                  <a:moveTo>
                    <a:pt x="2093" y="1"/>
                  </a:moveTo>
                  <a:cubicBezTo>
                    <a:pt x="1780" y="1"/>
                    <a:pt x="1439" y="109"/>
                    <a:pt x="1156" y="392"/>
                  </a:cubicBezTo>
                  <a:cubicBezTo>
                    <a:pt x="632" y="928"/>
                    <a:pt x="132" y="999"/>
                    <a:pt x="120" y="999"/>
                  </a:cubicBezTo>
                  <a:lnTo>
                    <a:pt x="84" y="999"/>
                  </a:lnTo>
                  <a:cubicBezTo>
                    <a:pt x="84" y="999"/>
                    <a:pt x="72" y="999"/>
                    <a:pt x="72" y="1011"/>
                  </a:cubicBezTo>
                  <a:cubicBezTo>
                    <a:pt x="72" y="1011"/>
                    <a:pt x="60" y="1011"/>
                    <a:pt x="60" y="1023"/>
                  </a:cubicBezTo>
                  <a:lnTo>
                    <a:pt x="48" y="1047"/>
                  </a:lnTo>
                  <a:lnTo>
                    <a:pt x="37" y="1059"/>
                  </a:lnTo>
                  <a:lnTo>
                    <a:pt x="13" y="1071"/>
                  </a:lnTo>
                  <a:cubicBezTo>
                    <a:pt x="13" y="1071"/>
                    <a:pt x="13" y="1083"/>
                    <a:pt x="1" y="1083"/>
                  </a:cubicBezTo>
                  <a:lnTo>
                    <a:pt x="1" y="1107"/>
                  </a:lnTo>
                  <a:lnTo>
                    <a:pt x="1" y="1130"/>
                  </a:lnTo>
                  <a:lnTo>
                    <a:pt x="1" y="1142"/>
                  </a:lnTo>
                  <a:lnTo>
                    <a:pt x="1" y="1166"/>
                  </a:lnTo>
                  <a:cubicBezTo>
                    <a:pt x="1" y="1166"/>
                    <a:pt x="1" y="1178"/>
                    <a:pt x="13" y="1178"/>
                  </a:cubicBezTo>
                  <a:lnTo>
                    <a:pt x="37" y="1190"/>
                  </a:lnTo>
                  <a:lnTo>
                    <a:pt x="48" y="1202"/>
                  </a:lnTo>
                  <a:lnTo>
                    <a:pt x="60" y="1226"/>
                  </a:lnTo>
                  <a:lnTo>
                    <a:pt x="72" y="1237"/>
                  </a:lnTo>
                  <a:cubicBezTo>
                    <a:pt x="72" y="1237"/>
                    <a:pt x="727" y="1559"/>
                    <a:pt x="1203" y="2035"/>
                  </a:cubicBezTo>
                  <a:cubicBezTo>
                    <a:pt x="1538" y="2370"/>
                    <a:pt x="2322" y="2419"/>
                    <a:pt x="2628" y="2419"/>
                  </a:cubicBezTo>
                  <a:cubicBezTo>
                    <a:pt x="2681" y="2419"/>
                    <a:pt x="2720" y="2418"/>
                    <a:pt x="2739" y="2416"/>
                  </a:cubicBezTo>
                  <a:lnTo>
                    <a:pt x="2799" y="2416"/>
                  </a:lnTo>
                  <a:cubicBezTo>
                    <a:pt x="3061" y="2416"/>
                    <a:pt x="3918" y="2380"/>
                    <a:pt x="4275" y="2035"/>
                  </a:cubicBezTo>
                  <a:cubicBezTo>
                    <a:pt x="4751" y="1559"/>
                    <a:pt x="5406" y="1237"/>
                    <a:pt x="5406" y="1237"/>
                  </a:cubicBezTo>
                  <a:lnTo>
                    <a:pt x="5418" y="1226"/>
                  </a:lnTo>
                  <a:lnTo>
                    <a:pt x="5430" y="1202"/>
                  </a:lnTo>
                  <a:cubicBezTo>
                    <a:pt x="5450" y="1208"/>
                    <a:pt x="5467" y="1211"/>
                    <a:pt x="5480" y="1211"/>
                  </a:cubicBezTo>
                  <a:cubicBezTo>
                    <a:pt x="5540" y="1211"/>
                    <a:pt x="5545" y="1155"/>
                    <a:pt x="5525" y="1107"/>
                  </a:cubicBezTo>
                  <a:cubicBezTo>
                    <a:pt x="5513" y="1059"/>
                    <a:pt x="5466" y="1011"/>
                    <a:pt x="5418" y="999"/>
                  </a:cubicBezTo>
                  <a:lnTo>
                    <a:pt x="5394" y="999"/>
                  </a:lnTo>
                  <a:cubicBezTo>
                    <a:pt x="5394" y="999"/>
                    <a:pt x="4882" y="904"/>
                    <a:pt x="4347" y="392"/>
                  </a:cubicBezTo>
                  <a:cubicBezTo>
                    <a:pt x="4063" y="109"/>
                    <a:pt x="3726" y="1"/>
                    <a:pt x="3414" y="1"/>
                  </a:cubicBezTo>
                  <a:cubicBezTo>
                    <a:pt x="3162" y="1"/>
                    <a:pt x="2927" y="71"/>
                    <a:pt x="2751" y="178"/>
                  </a:cubicBezTo>
                  <a:cubicBezTo>
                    <a:pt x="2581" y="71"/>
                    <a:pt x="2346" y="1"/>
                    <a:pt x="20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3" name="Google Shape;8113;p81"/>
            <p:cNvSpPr/>
            <p:nvPr/>
          </p:nvSpPr>
          <p:spPr>
            <a:xfrm>
              <a:off x="5735477" y="2429858"/>
              <a:ext cx="353354" cy="126202"/>
            </a:xfrm>
            <a:custGeom>
              <a:avLst/>
              <a:gdLst/>
              <a:ahLst/>
              <a:cxnLst/>
              <a:rect l="l" t="t" r="r" b="b"/>
              <a:pathLst>
                <a:path w="11110" h="3968" extrusionOk="0">
                  <a:moveTo>
                    <a:pt x="10764" y="324"/>
                  </a:moveTo>
                  <a:cubicBezTo>
                    <a:pt x="10776" y="324"/>
                    <a:pt x="10776" y="324"/>
                    <a:pt x="10776" y="348"/>
                  </a:cubicBezTo>
                  <a:cubicBezTo>
                    <a:pt x="10764" y="348"/>
                    <a:pt x="10764" y="360"/>
                    <a:pt x="10764" y="360"/>
                  </a:cubicBezTo>
                  <a:cubicBezTo>
                    <a:pt x="10669" y="1015"/>
                    <a:pt x="10312" y="2599"/>
                    <a:pt x="9014" y="3325"/>
                  </a:cubicBezTo>
                  <a:cubicBezTo>
                    <a:pt x="8645" y="3527"/>
                    <a:pt x="8240" y="3634"/>
                    <a:pt x="7847" y="3634"/>
                  </a:cubicBezTo>
                  <a:lnTo>
                    <a:pt x="7680" y="3634"/>
                  </a:lnTo>
                  <a:cubicBezTo>
                    <a:pt x="6835" y="3575"/>
                    <a:pt x="6121" y="3087"/>
                    <a:pt x="5763" y="2801"/>
                  </a:cubicBezTo>
                  <a:cubicBezTo>
                    <a:pt x="5704" y="2753"/>
                    <a:pt x="5644" y="2730"/>
                    <a:pt x="5561" y="2730"/>
                  </a:cubicBezTo>
                  <a:cubicBezTo>
                    <a:pt x="5490" y="2730"/>
                    <a:pt x="5418" y="2753"/>
                    <a:pt x="5371" y="2801"/>
                  </a:cubicBezTo>
                  <a:cubicBezTo>
                    <a:pt x="5025" y="3087"/>
                    <a:pt x="4323" y="3575"/>
                    <a:pt x="3454" y="3634"/>
                  </a:cubicBezTo>
                  <a:lnTo>
                    <a:pt x="3287" y="3634"/>
                  </a:lnTo>
                  <a:cubicBezTo>
                    <a:pt x="2870" y="3634"/>
                    <a:pt x="2489" y="3527"/>
                    <a:pt x="2108" y="3325"/>
                  </a:cubicBezTo>
                  <a:cubicBezTo>
                    <a:pt x="822" y="2599"/>
                    <a:pt x="465" y="1015"/>
                    <a:pt x="370" y="360"/>
                  </a:cubicBezTo>
                  <a:lnTo>
                    <a:pt x="370" y="348"/>
                  </a:lnTo>
                  <a:cubicBezTo>
                    <a:pt x="370" y="348"/>
                    <a:pt x="382" y="324"/>
                    <a:pt x="406" y="324"/>
                  </a:cubicBezTo>
                  <a:cubicBezTo>
                    <a:pt x="418" y="324"/>
                    <a:pt x="418" y="324"/>
                    <a:pt x="418" y="348"/>
                  </a:cubicBezTo>
                  <a:cubicBezTo>
                    <a:pt x="1025" y="920"/>
                    <a:pt x="2084" y="1063"/>
                    <a:pt x="2668" y="1086"/>
                  </a:cubicBezTo>
                  <a:cubicBezTo>
                    <a:pt x="3644" y="1134"/>
                    <a:pt x="4406" y="1563"/>
                    <a:pt x="4870" y="1908"/>
                  </a:cubicBezTo>
                  <a:cubicBezTo>
                    <a:pt x="4894" y="1944"/>
                    <a:pt x="4930" y="1956"/>
                    <a:pt x="4954" y="1979"/>
                  </a:cubicBezTo>
                  <a:cubicBezTo>
                    <a:pt x="5132" y="2110"/>
                    <a:pt x="5359" y="2194"/>
                    <a:pt x="5585" y="2194"/>
                  </a:cubicBezTo>
                  <a:cubicBezTo>
                    <a:pt x="5799" y="2194"/>
                    <a:pt x="6025" y="2110"/>
                    <a:pt x="6204" y="1979"/>
                  </a:cubicBezTo>
                  <a:cubicBezTo>
                    <a:pt x="6240" y="1956"/>
                    <a:pt x="6264" y="1944"/>
                    <a:pt x="6299" y="1908"/>
                  </a:cubicBezTo>
                  <a:cubicBezTo>
                    <a:pt x="6752" y="1563"/>
                    <a:pt x="7514" y="1134"/>
                    <a:pt x="8502" y="1086"/>
                  </a:cubicBezTo>
                  <a:cubicBezTo>
                    <a:pt x="9061" y="1063"/>
                    <a:pt x="10121" y="920"/>
                    <a:pt x="10740" y="348"/>
                  </a:cubicBezTo>
                  <a:lnTo>
                    <a:pt x="10764" y="324"/>
                  </a:lnTo>
                  <a:close/>
                  <a:moveTo>
                    <a:pt x="395" y="0"/>
                  </a:moveTo>
                  <a:cubicBezTo>
                    <a:pt x="379" y="0"/>
                    <a:pt x="363" y="1"/>
                    <a:pt x="346" y="3"/>
                  </a:cubicBezTo>
                  <a:cubicBezTo>
                    <a:pt x="239" y="3"/>
                    <a:pt x="156" y="63"/>
                    <a:pt x="84" y="134"/>
                  </a:cubicBezTo>
                  <a:cubicBezTo>
                    <a:pt x="25" y="217"/>
                    <a:pt x="1" y="313"/>
                    <a:pt x="13" y="408"/>
                  </a:cubicBezTo>
                  <a:cubicBezTo>
                    <a:pt x="120" y="1110"/>
                    <a:pt x="489" y="2801"/>
                    <a:pt x="1918" y="3611"/>
                  </a:cubicBezTo>
                  <a:cubicBezTo>
                    <a:pt x="2334" y="3849"/>
                    <a:pt x="2799" y="3968"/>
                    <a:pt x="3263" y="3968"/>
                  </a:cubicBezTo>
                  <a:lnTo>
                    <a:pt x="3454" y="3968"/>
                  </a:lnTo>
                  <a:cubicBezTo>
                    <a:pt x="4394" y="3908"/>
                    <a:pt x="5168" y="3372"/>
                    <a:pt x="5537" y="3075"/>
                  </a:cubicBezTo>
                  <a:cubicBezTo>
                    <a:pt x="5918" y="3384"/>
                    <a:pt x="6692" y="3908"/>
                    <a:pt x="7633" y="3968"/>
                  </a:cubicBezTo>
                  <a:lnTo>
                    <a:pt x="7823" y="3968"/>
                  </a:lnTo>
                  <a:cubicBezTo>
                    <a:pt x="8288" y="3968"/>
                    <a:pt x="8752" y="3849"/>
                    <a:pt x="9169" y="3611"/>
                  </a:cubicBezTo>
                  <a:cubicBezTo>
                    <a:pt x="10585" y="2801"/>
                    <a:pt x="10966" y="1110"/>
                    <a:pt x="11074" y="408"/>
                  </a:cubicBezTo>
                  <a:cubicBezTo>
                    <a:pt x="11109" y="313"/>
                    <a:pt x="11074" y="217"/>
                    <a:pt x="11014" y="134"/>
                  </a:cubicBezTo>
                  <a:cubicBezTo>
                    <a:pt x="10955" y="63"/>
                    <a:pt x="10871" y="15"/>
                    <a:pt x="10764" y="3"/>
                  </a:cubicBezTo>
                  <a:cubicBezTo>
                    <a:pt x="10657" y="3"/>
                    <a:pt x="10574" y="39"/>
                    <a:pt x="10490" y="98"/>
                  </a:cubicBezTo>
                  <a:cubicBezTo>
                    <a:pt x="10252" y="313"/>
                    <a:pt x="9693" y="694"/>
                    <a:pt x="8454" y="753"/>
                  </a:cubicBezTo>
                  <a:cubicBezTo>
                    <a:pt x="7395" y="813"/>
                    <a:pt x="6585" y="1253"/>
                    <a:pt x="6073" y="1622"/>
                  </a:cubicBezTo>
                  <a:cubicBezTo>
                    <a:pt x="6037" y="1658"/>
                    <a:pt x="6002" y="1670"/>
                    <a:pt x="5966" y="1706"/>
                  </a:cubicBezTo>
                  <a:cubicBezTo>
                    <a:pt x="5847" y="1789"/>
                    <a:pt x="5704" y="1848"/>
                    <a:pt x="5549" y="1848"/>
                  </a:cubicBezTo>
                  <a:cubicBezTo>
                    <a:pt x="5406" y="1848"/>
                    <a:pt x="5251" y="1801"/>
                    <a:pt x="5132" y="1706"/>
                  </a:cubicBezTo>
                  <a:cubicBezTo>
                    <a:pt x="5109" y="1670"/>
                    <a:pt x="5073" y="1658"/>
                    <a:pt x="5025" y="1622"/>
                  </a:cubicBezTo>
                  <a:cubicBezTo>
                    <a:pt x="4537" y="1253"/>
                    <a:pt x="3727" y="789"/>
                    <a:pt x="2644" y="753"/>
                  </a:cubicBezTo>
                  <a:cubicBezTo>
                    <a:pt x="1418" y="694"/>
                    <a:pt x="846" y="313"/>
                    <a:pt x="608" y="98"/>
                  </a:cubicBezTo>
                  <a:cubicBezTo>
                    <a:pt x="548" y="28"/>
                    <a:pt x="479" y="0"/>
                    <a:pt x="3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4" name="Google Shape;8114;p81"/>
            <p:cNvSpPr/>
            <p:nvPr/>
          </p:nvSpPr>
          <p:spPr>
            <a:xfrm>
              <a:off x="5762384" y="2464271"/>
              <a:ext cx="134440" cy="72102"/>
            </a:xfrm>
            <a:custGeom>
              <a:avLst/>
              <a:gdLst/>
              <a:ahLst/>
              <a:cxnLst/>
              <a:rect l="l" t="t" r="r" b="b"/>
              <a:pathLst>
                <a:path w="4227" h="2267" extrusionOk="0">
                  <a:moveTo>
                    <a:pt x="476" y="397"/>
                  </a:moveTo>
                  <a:lnTo>
                    <a:pt x="560" y="409"/>
                  </a:lnTo>
                  <a:cubicBezTo>
                    <a:pt x="929" y="505"/>
                    <a:pt x="1334" y="564"/>
                    <a:pt x="1774" y="588"/>
                  </a:cubicBezTo>
                  <a:cubicBezTo>
                    <a:pt x="2667" y="636"/>
                    <a:pt x="3358" y="1052"/>
                    <a:pt x="3774" y="1386"/>
                  </a:cubicBezTo>
                  <a:lnTo>
                    <a:pt x="3810" y="1421"/>
                  </a:lnTo>
                  <a:lnTo>
                    <a:pt x="3751" y="1469"/>
                  </a:lnTo>
                  <a:cubicBezTo>
                    <a:pt x="3477" y="1648"/>
                    <a:pt x="3024" y="1874"/>
                    <a:pt x="2548" y="1909"/>
                  </a:cubicBezTo>
                  <a:cubicBezTo>
                    <a:pt x="2490" y="1915"/>
                    <a:pt x="2432" y="1918"/>
                    <a:pt x="2376" y="1918"/>
                  </a:cubicBezTo>
                  <a:cubicBezTo>
                    <a:pt x="2089" y="1918"/>
                    <a:pt x="1827" y="1841"/>
                    <a:pt x="1548" y="1671"/>
                  </a:cubicBezTo>
                  <a:cubicBezTo>
                    <a:pt x="1119" y="1421"/>
                    <a:pt x="762" y="1017"/>
                    <a:pt x="512" y="469"/>
                  </a:cubicBezTo>
                  <a:lnTo>
                    <a:pt x="476" y="397"/>
                  </a:lnTo>
                  <a:close/>
                  <a:moveTo>
                    <a:pt x="174" y="0"/>
                  </a:moveTo>
                  <a:cubicBezTo>
                    <a:pt x="129" y="0"/>
                    <a:pt x="85" y="18"/>
                    <a:pt x="48" y="64"/>
                  </a:cubicBezTo>
                  <a:cubicBezTo>
                    <a:pt x="0" y="112"/>
                    <a:pt x="0" y="183"/>
                    <a:pt x="36" y="243"/>
                  </a:cubicBezTo>
                  <a:lnTo>
                    <a:pt x="214" y="636"/>
                  </a:lnTo>
                  <a:cubicBezTo>
                    <a:pt x="500" y="1243"/>
                    <a:pt x="893" y="1707"/>
                    <a:pt x="1393" y="1993"/>
                  </a:cubicBezTo>
                  <a:cubicBezTo>
                    <a:pt x="1715" y="2183"/>
                    <a:pt x="2060" y="2267"/>
                    <a:pt x="2417" y="2267"/>
                  </a:cubicBezTo>
                  <a:lnTo>
                    <a:pt x="2560" y="2267"/>
                  </a:lnTo>
                  <a:cubicBezTo>
                    <a:pt x="3120" y="2231"/>
                    <a:pt x="3608" y="1993"/>
                    <a:pt x="3917" y="1779"/>
                  </a:cubicBezTo>
                  <a:lnTo>
                    <a:pt x="4155" y="1636"/>
                  </a:lnTo>
                  <a:cubicBezTo>
                    <a:pt x="4203" y="1600"/>
                    <a:pt x="4227" y="1552"/>
                    <a:pt x="4227" y="1493"/>
                  </a:cubicBezTo>
                  <a:cubicBezTo>
                    <a:pt x="4227" y="1421"/>
                    <a:pt x="4215" y="1362"/>
                    <a:pt x="4167" y="1338"/>
                  </a:cubicBezTo>
                  <a:lnTo>
                    <a:pt x="3965" y="1159"/>
                  </a:lnTo>
                  <a:cubicBezTo>
                    <a:pt x="3501" y="778"/>
                    <a:pt x="2762" y="326"/>
                    <a:pt x="1774" y="278"/>
                  </a:cubicBezTo>
                  <a:cubicBezTo>
                    <a:pt x="1357" y="266"/>
                    <a:pt x="965" y="207"/>
                    <a:pt x="631" y="112"/>
                  </a:cubicBezTo>
                  <a:lnTo>
                    <a:pt x="214" y="4"/>
                  </a:lnTo>
                  <a:cubicBezTo>
                    <a:pt x="201" y="2"/>
                    <a:pt x="188" y="0"/>
                    <a:pt x="1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5" name="Google Shape;8115;p81"/>
            <p:cNvSpPr/>
            <p:nvPr/>
          </p:nvSpPr>
          <p:spPr>
            <a:xfrm>
              <a:off x="5928247" y="2463921"/>
              <a:ext cx="134821" cy="70957"/>
            </a:xfrm>
            <a:custGeom>
              <a:avLst/>
              <a:gdLst/>
              <a:ahLst/>
              <a:cxnLst/>
              <a:rect l="l" t="t" r="r" b="b"/>
              <a:pathLst>
                <a:path w="4239" h="2231" extrusionOk="0">
                  <a:moveTo>
                    <a:pt x="3774" y="420"/>
                  </a:moveTo>
                  <a:lnTo>
                    <a:pt x="3727" y="480"/>
                  </a:lnTo>
                  <a:cubicBezTo>
                    <a:pt x="3477" y="1028"/>
                    <a:pt x="3120" y="1432"/>
                    <a:pt x="2691" y="1682"/>
                  </a:cubicBezTo>
                  <a:cubicBezTo>
                    <a:pt x="2416" y="1841"/>
                    <a:pt x="2122" y="1924"/>
                    <a:pt x="1810" y="1924"/>
                  </a:cubicBezTo>
                  <a:cubicBezTo>
                    <a:pt x="1770" y="1924"/>
                    <a:pt x="1731" y="1923"/>
                    <a:pt x="1691" y="1920"/>
                  </a:cubicBezTo>
                  <a:cubicBezTo>
                    <a:pt x="1215" y="1897"/>
                    <a:pt x="774" y="1670"/>
                    <a:pt x="488" y="1480"/>
                  </a:cubicBezTo>
                  <a:lnTo>
                    <a:pt x="441" y="1444"/>
                  </a:lnTo>
                  <a:lnTo>
                    <a:pt x="488" y="1420"/>
                  </a:lnTo>
                  <a:cubicBezTo>
                    <a:pt x="905" y="1075"/>
                    <a:pt x="1596" y="658"/>
                    <a:pt x="2489" y="611"/>
                  </a:cubicBezTo>
                  <a:cubicBezTo>
                    <a:pt x="2929" y="587"/>
                    <a:pt x="3334" y="527"/>
                    <a:pt x="3703" y="432"/>
                  </a:cubicBezTo>
                  <a:lnTo>
                    <a:pt x="3774" y="420"/>
                  </a:lnTo>
                  <a:close/>
                  <a:moveTo>
                    <a:pt x="4043" y="1"/>
                  </a:moveTo>
                  <a:cubicBezTo>
                    <a:pt x="4033" y="1"/>
                    <a:pt x="4023" y="2"/>
                    <a:pt x="4013" y="4"/>
                  </a:cubicBezTo>
                  <a:lnTo>
                    <a:pt x="3596" y="111"/>
                  </a:lnTo>
                  <a:cubicBezTo>
                    <a:pt x="3262" y="194"/>
                    <a:pt x="2870" y="254"/>
                    <a:pt x="2453" y="277"/>
                  </a:cubicBezTo>
                  <a:cubicBezTo>
                    <a:pt x="1476" y="313"/>
                    <a:pt x="726" y="777"/>
                    <a:pt x="262" y="1147"/>
                  </a:cubicBezTo>
                  <a:lnTo>
                    <a:pt x="60" y="1325"/>
                  </a:lnTo>
                  <a:cubicBezTo>
                    <a:pt x="12" y="1361"/>
                    <a:pt x="0" y="1420"/>
                    <a:pt x="0" y="1468"/>
                  </a:cubicBezTo>
                  <a:cubicBezTo>
                    <a:pt x="0" y="1504"/>
                    <a:pt x="24" y="1563"/>
                    <a:pt x="72" y="1599"/>
                  </a:cubicBezTo>
                  <a:lnTo>
                    <a:pt x="310" y="1742"/>
                  </a:lnTo>
                  <a:cubicBezTo>
                    <a:pt x="619" y="1956"/>
                    <a:pt x="1107" y="2194"/>
                    <a:pt x="1667" y="2230"/>
                  </a:cubicBezTo>
                  <a:lnTo>
                    <a:pt x="1810" y="2230"/>
                  </a:lnTo>
                  <a:cubicBezTo>
                    <a:pt x="2167" y="2230"/>
                    <a:pt x="2512" y="2147"/>
                    <a:pt x="2834" y="1956"/>
                  </a:cubicBezTo>
                  <a:cubicBezTo>
                    <a:pt x="3334" y="1670"/>
                    <a:pt x="3727" y="1230"/>
                    <a:pt x="4013" y="599"/>
                  </a:cubicBezTo>
                  <a:lnTo>
                    <a:pt x="4191" y="206"/>
                  </a:lnTo>
                  <a:cubicBezTo>
                    <a:pt x="4239" y="182"/>
                    <a:pt x="4227" y="111"/>
                    <a:pt x="4179" y="63"/>
                  </a:cubicBezTo>
                  <a:cubicBezTo>
                    <a:pt x="4140" y="24"/>
                    <a:pt x="4092" y="1"/>
                    <a:pt x="40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6" name="Google Shape;8116;p81"/>
            <p:cNvSpPr/>
            <p:nvPr/>
          </p:nvSpPr>
          <p:spPr>
            <a:xfrm>
              <a:off x="5966859" y="2655642"/>
              <a:ext cx="28434" cy="113258"/>
            </a:xfrm>
            <a:custGeom>
              <a:avLst/>
              <a:gdLst/>
              <a:ahLst/>
              <a:cxnLst/>
              <a:rect l="l" t="t" r="r" b="b"/>
              <a:pathLst>
                <a:path w="894" h="3561" extrusionOk="0">
                  <a:moveTo>
                    <a:pt x="560" y="1893"/>
                  </a:moveTo>
                  <a:lnTo>
                    <a:pt x="560" y="3120"/>
                  </a:lnTo>
                  <a:lnTo>
                    <a:pt x="572" y="3120"/>
                  </a:lnTo>
                  <a:cubicBezTo>
                    <a:pt x="572" y="3179"/>
                    <a:pt x="524" y="3239"/>
                    <a:pt x="453" y="3239"/>
                  </a:cubicBezTo>
                  <a:cubicBezTo>
                    <a:pt x="382" y="3239"/>
                    <a:pt x="334" y="3191"/>
                    <a:pt x="334" y="3120"/>
                  </a:cubicBezTo>
                  <a:lnTo>
                    <a:pt x="334" y="1893"/>
                  </a:lnTo>
                  <a:close/>
                  <a:moveTo>
                    <a:pt x="715" y="0"/>
                  </a:moveTo>
                  <a:cubicBezTo>
                    <a:pt x="632" y="0"/>
                    <a:pt x="560" y="83"/>
                    <a:pt x="560" y="167"/>
                  </a:cubicBezTo>
                  <a:lnTo>
                    <a:pt x="560" y="1572"/>
                  </a:lnTo>
                  <a:lnTo>
                    <a:pt x="334" y="1572"/>
                  </a:lnTo>
                  <a:lnTo>
                    <a:pt x="334" y="381"/>
                  </a:lnTo>
                  <a:cubicBezTo>
                    <a:pt x="334" y="286"/>
                    <a:pt x="262" y="214"/>
                    <a:pt x="167" y="214"/>
                  </a:cubicBezTo>
                  <a:cubicBezTo>
                    <a:pt x="84" y="214"/>
                    <a:pt x="1" y="286"/>
                    <a:pt x="1" y="381"/>
                  </a:cubicBezTo>
                  <a:lnTo>
                    <a:pt x="1" y="3120"/>
                  </a:lnTo>
                  <a:cubicBezTo>
                    <a:pt x="1" y="3358"/>
                    <a:pt x="203" y="3560"/>
                    <a:pt x="453" y="3560"/>
                  </a:cubicBezTo>
                  <a:cubicBezTo>
                    <a:pt x="703" y="3560"/>
                    <a:pt x="894" y="3370"/>
                    <a:pt x="894" y="3120"/>
                  </a:cubicBezTo>
                  <a:lnTo>
                    <a:pt x="894" y="167"/>
                  </a:lnTo>
                  <a:cubicBezTo>
                    <a:pt x="882" y="83"/>
                    <a:pt x="810"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7" name="Google Shape;8117;p81"/>
            <p:cNvSpPr/>
            <p:nvPr/>
          </p:nvSpPr>
          <p:spPr>
            <a:xfrm>
              <a:off x="6054704" y="2499988"/>
              <a:ext cx="27670" cy="271169"/>
            </a:xfrm>
            <a:custGeom>
              <a:avLst/>
              <a:gdLst/>
              <a:ahLst/>
              <a:cxnLst/>
              <a:rect l="l" t="t" r="r" b="b"/>
              <a:pathLst>
                <a:path w="870" h="8526" extrusionOk="0">
                  <a:moveTo>
                    <a:pt x="548" y="6775"/>
                  </a:moveTo>
                  <a:lnTo>
                    <a:pt x="548" y="8097"/>
                  </a:lnTo>
                  <a:lnTo>
                    <a:pt x="560" y="8097"/>
                  </a:lnTo>
                  <a:cubicBezTo>
                    <a:pt x="560" y="8156"/>
                    <a:pt x="513" y="8216"/>
                    <a:pt x="441" y="8216"/>
                  </a:cubicBezTo>
                  <a:cubicBezTo>
                    <a:pt x="370" y="8216"/>
                    <a:pt x="322" y="8168"/>
                    <a:pt x="322" y="8097"/>
                  </a:cubicBezTo>
                  <a:lnTo>
                    <a:pt x="322" y="6775"/>
                  </a:lnTo>
                  <a:close/>
                  <a:moveTo>
                    <a:pt x="715" y="1"/>
                  </a:moveTo>
                  <a:cubicBezTo>
                    <a:pt x="620" y="1"/>
                    <a:pt x="548" y="72"/>
                    <a:pt x="548" y="167"/>
                  </a:cubicBezTo>
                  <a:lnTo>
                    <a:pt x="548" y="6442"/>
                  </a:lnTo>
                  <a:lnTo>
                    <a:pt x="322" y="6442"/>
                  </a:lnTo>
                  <a:lnTo>
                    <a:pt x="322" y="1167"/>
                  </a:lnTo>
                  <a:cubicBezTo>
                    <a:pt x="322" y="1072"/>
                    <a:pt x="251" y="1001"/>
                    <a:pt x="156" y="1001"/>
                  </a:cubicBezTo>
                  <a:cubicBezTo>
                    <a:pt x="72" y="1001"/>
                    <a:pt x="1" y="1072"/>
                    <a:pt x="1" y="1167"/>
                  </a:cubicBezTo>
                  <a:lnTo>
                    <a:pt x="1" y="8097"/>
                  </a:lnTo>
                  <a:cubicBezTo>
                    <a:pt x="1" y="8335"/>
                    <a:pt x="191" y="8526"/>
                    <a:pt x="441" y="8526"/>
                  </a:cubicBezTo>
                  <a:cubicBezTo>
                    <a:pt x="679" y="8526"/>
                    <a:pt x="870" y="8335"/>
                    <a:pt x="870" y="8097"/>
                  </a:cubicBezTo>
                  <a:lnTo>
                    <a:pt x="870" y="167"/>
                  </a:lnTo>
                  <a:cubicBezTo>
                    <a:pt x="870" y="72"/>
                    <a:pt x="810" y="1"/>
                    <a:pt x="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18" name="Google Shape;8118;p81"/>
          <p:cNvGrpSpPr/>
          <p:nvPr/>
        </p:nvGrpSpPr>
        <p:grpSpPr>
          <a:xfrm>
            <a:off x="5243735" y="2446973"/>
            <a:ext cx="405255" cy="275499"/>
            <a:chOff x="5283337" y="2478774"/>
            <a:chExt cx="358633" cy="243913"/>
          </a:xfrm>
        </p:grpSpPr>
        <p:sp>
          <p:nvSpPr>
            <p:cNvPr id="8119" name="Google Shape;8119;p81"/>
            <p:cNvSpPr/>
            <p:nvPr/>
          </p:nvSpPr>
          <p:spPr>
            <a:xfrm>
              <a:off x="5386735" y="2511056"/>
              <a:ext cx="21596" cy="20387"/>
            </a:xfrm>
            <a:custGeom>
              <a:avLst/>
              <a:gdLst/>
              <a:ahLst/>
              <a:cxnLst/>
              <a:rect l="l" t="t" r="r" b="b"/>
              <a:pathLst>
                <a:path w="679" h="641" extrusionOk="0">
                  <a:moveTo>
                    <a:pt x="494" y="1"/>
                  </a:moveTo>
                  <a:cubicBezTo>
                    <a:pt x="453" y="1"/>
                    <a:pt x="411" y="16"/>
                    <a:pt x="381" y="46"/>
                  </a:cubicBezTo>
                  <a:lnTo>
                    <a:pt x="60" y="367"/>
                  </a:lnTo>
                  <a:cubicBezTo>
                    <a:pt x="0" y="427"/>
                    <a:pt x="0" y="534"/>
                    <a:pt x="60" y="593"/>
                  </a:cubicBezTo>
                  <a:cubicBezTo>
                    <a:pt x="84" y="617"/>
                    <a:pt x="131" y="641"/>
                    <a:pt x="179" y="641"/>
                  </a:cubicBezTo>
                  <a:cubicBezTo>
                    <a:pt x="214" y="641"/>
                    <a:pt x="262" y="617"/>
                    <a:pt x="298" y="593"/>
                  </a:cubicBezTo>
                  <a:lnTo>
                    <a:pt x="619" y="260"/>
                  </a:lnTo>
                  <a:cubicBezTo>
                    <a:pt x="679" y="200"/>
                    <a:pt x="679" y="105"/>
                    <a:pt x="607" y="46"/>
                  </a:cubicBezTo>
                  <a:cubicBezTo>
                    <a:pt x="578" y="16"/>
                    <a:pt x="536" y="1"/>
                    <a:pt x="4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0" name="Google Shape;8120;p81"/>
            <p:cNvSpPr/>
            <p:nvPr/>
          </p:nvSpPr>
          <p:spPr>
            <a:xfrm>
              <a:off x="5321599" y="2575811"/>
              <a:ext cx="21977" cy="20387"/>
            </a:xfrm>
            <a:custGeom>
              <a:avLst/>
              <a:gdLst/>
              <a:ahLst/>
              <a:cxnLst/>
              <a:rect l="l" t="t" r="r" b="b"/>
              <a:pathLst>
                <a:path w="691" h="641" extrusionOk="0">
                  <a:moveTo>
                    <a:pt x="506" y="1"/>
                  </a:moveTo>
                  <a:cubicBezTo>
                    <a:pt x="465" y="1"/>
                    <a:pt x="423" y="16"/>
                    <a:pt x="393" y="46"/>
                  </a:cubicBezTo>
                  <a:lnTo>
                    <a:pt x="72" y="367"/>
                  </a:lnTo>
                  <a:cubicBezTo>
                    <a:pt x="0" y="427"/>
                    <a:pt x="0" y="534"/>
                    <a:pt x="72" y="593"/>
                  </a:cubicBezTo>
                  <a:cubicBezTo>
                    <a:pt x="96" y="629"/>
                    <a:pt x="143" y="641"/>
                    <a:pt x="179" y="641"/>
                  </a:cubicBezTo>
                  <a:cubicBezTo>
                    <a:pt x="227" y="641"/>
                    <a:pt x="274" y="629"/>
                    <a:pt x="298" y="593"/>
                  </a:cubicBezTo>
                  <a:lnTo>
                    <a:pt x="631" y="272"/>
                  </a:lnTo>
                  <a:cubicBezTo>
                    <a:pt x="691" y="212"/>
                    <a:pt x="691" y="105"/>
                    <a:pt x="619" y="46"/>
                  </a:cubicBezTo>
                  <a:cubicBezTo>
                    <a:pt x="590" y="16"/>
                    <a:pt x="548" y="1"/>
                    <a:pt x="5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1" name="Google Shape;8121;p81"/>
            <p:cNvSpPr/>
            <p:nvPr/>
          </p:nvSpPr>
          <p:spPr>
            <a:xfrm>
              <a:off x="5386735" y="2575811"/>
              <a:ext cx="21596" cy="20387"/>
            </a:xfrm>
            <a:custGeom>
              <a:avLst/>
              <a:gdLst/>
              <a:ahLst/>
              <a:cxnLst/>
              <a:rect l="l" t="t" r="r" b="b"/>
              <a:pathLst>
                <a:path w="679" h="641" extrusionOk="0">
                  <a:moveTo>
                    <a:pt x="168" y="1"/>
                  </a:moveTo>
                  <a:cubicBezTo>
                    <a:pt x="128" y="1"/>
                    <a:pt x="89" y="16"/>
                    <a:pt x="60" y="46"/>
                  </a:cubicBezTo>
                  <a:cubicBezTo>
                    <a:pt x="0" y="105"/>
                    <a:pt x="0" y="212"/>
                    <a:pt x="60" y="272"/>
                  </a:cubicBezTo>
                  <a:lnTo>
                    <a:pt x="381" y="593"/>
                  </a:lnTo>
                  <a:cubicBezTo>
                    <a:pt x="417" y="629"/>
                    <a:pt x="465" y="641"/>
                    <a:pt x="500" y="641"/>
                  </a:cubicBezTo>
                  <a:cubicBezTo>
                    <a:pt x="548" y="641"/>
                    <a:pt x="595" y="629"/>
                    <a:pt x="619" y="593"/>
                  </a:cubicBezTo>
                  <a:cubicBezTo>
                    <a:pt x="679" y="534"/>
                    <a:pt x="679" y="427"/>
                    <a:pt x="607" y="367"/>
                  </a:cubicBezTo>
                  <a:lnTo>
                    <a:pt x="286" y="46"/>
                  </a:lnTo>
                  <a:cubicBezTo>
                    <a:pt x="250" y="16"/>
                    <a:pt x="209"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2" name="Google Shape;8122;p81"/>
            <p:cNvSpPr/>
            <p:nvPr/>
          </p:nvSpPr>
          <p:spPr>
            <a:xfrm>
              <a:off x="5321599" y="2511056"/>
              <a:ext cx="21977" cy="20387"/>
            </a:xfrm>
            <a:custGeom>
              <a:avLst/>
              <a:gdLst/>
              <a:ahLst/>
              <a:cxnLst/>
              <a:rect l="l" t="t" r="r" b="b"/>
              <a:pathLst>
                <a:path w="691" h="641" extrusionOk="0">
                  <a:moveTo>
                    <a:pt x="179" y="1"/>
                  </a:moveTo>
                  <a:cubicBezTo>
                    <a:pt x="140" y="1"/>
                    <a:pt x="101" y="16"/>
                    <a:pt x="72" y="46"/>
                  </a:cubicBezTo>
                  <a:cubicBezTo>
                    <a:pt x="0" y="105"/>
                    <a:pt x="0" y="200"/>
                    <a:pt x="72" y="260"/>
                  </a:cubicBezTo>
                  <a:lnTo>
                    <a:pt x="393" y="593"/>
                  </a:lnTo>
                  <a:cubicBezTo>
                    <a:pt x="429" y="617"/>
                    <a:pt x="465" y="641"/>
                    <a:pt x="512" y="641"/>
                  </a:cubicBezTo>
                  <a:cubicBezTo>
                    <a:pt x="560" y="641"/>
                    <a:pt x="596" y="617"/>
                    <a:pt x="631" y="593"/>
                  </a:cubicBezTo>
                  <a:cubicBezTo>
                    <a:pt x="691" y="534"/>
                    <a:pt x="691" y="427"/>
                    <a:pt x="619" y="367"/>
                  </a:cubicBezTo>
                  <a:lnTo>
                    <a:pt x="286" y="46"/>
                  </a:lnTo>
                  <a:cubicBezTo>
                    <a:pt x="256" y="16"/>
                    <a:pt x="218"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3" name="Google Shape;8123;p81"/>
            <p:cNvSpPr/>
            <p:nvPr/>
          </p:nvSpPr>
          <p:spPr>
            <a:xfrm>
              <a:off x="5522670" y="2520916"/>
              <a:ext cx="17079" cy="15457"/>
            </a:xfrm>
            <a:custGeom>
              <a:avLst/>
              <a:gdLst/>
              <a:ahLst/>
              <a:cxnLst/>
              <a:rect l="l" t="t" r="r" b="b"/>
              <a:pathLst>
                <a:path w="537" h="486" extrusionOk="0">
                  <a:moveTo>
                    <a:pt x="346" y="0"/>
                  </a:moveTo>
                  <a:cubicBezTo>
                    <a:pt x="307" y="0"/>
                    <a:pt x="268" y="15"/>
                    <a:pt x="239" y="45"/>
                  </a:cubicBezTo>
                  <a:lnTo>
                    <a:pt x="60" y="224"/>
                  </a:lnTo>
                  <a:cubicBezTo>
                    <a:pt x="1" y="283"/>
                    <a:pt x="1" y="390"/>
                    <a:pt x="60" y="450"/>
                  </a:cubicBezTo>
                  <a:cubicBezTo>
                    <a:pt x="84" y="474"/>
                    <a:pt x="131" y="486"/>
                    <a:pt x="179" y="486"/>
                  </a:cubicBezTo>
                  <a:cubicBezTo>
                    <a:pt x="215" y="486"/>
                    <a:pt x="262" y="474"/>
                    <a:pt x="298" y="450"/>
                  </a:cubicBezTo>
                  <a:lnTo>
                    <a:pt x="477" y="271"/>
                  </a:lnTo>
                  <a:cubicBezTo>
                    <a:pt x="536" y="212"/>
                    <a:pt x="536" y="105"/>
                    <a:pt x="453" y="45"/>
                  </a:cubicBezTo>
                  <a:cubicBezTo>
                    <a:pt x="423" y="15"/>
                    <a:pt x="384"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4" name="Google Shape;8124;p81"/>
            <p:cNvSpPr/>
            <p:nvPr/>
          </p:nvSpPr>
          <p:spPr>
            <a:xfrm>
              <a:off x="5473054" y="2570531"/>
              <a:ext cx="16698" cy="15839"/>
            </a:xfrm>
            <a:custGeom>
              <a:avLst/>
              <a:gdLst/>
              <a:ahLst/>
              <a:cxnLst/>
              <a:rect l="l" t="t" r="r" b="b"/>
              <a:pathLst>
                <a:path w="525" h="498" extrusionOk="0">
                  <a:moveTo>
                    <a:pt x="358" y="0"/>
                  </a:moveTo>
                  <a:cubicBezTo>
                    <a:pt x="319" y="0"/>
                    <a:pt x="281" y="15"/>
                    <a:pt x="251" y="45"/>
                  </a:cubicBezTo>
                  <a:lnTo>
                    <a:pt x="72" y="223"/>
                  </a:lnTo>
                  <a:cubicBezTo>
                    <a:pt x="1" y="283"/>
                    <a:pt x="1" y="390"/>
                    <a:pt x="72" y="450"/>
                  </a:cubicBezTo>
                  <a:cubicBezTo>
                    <a:pt x="96" y="473"/>
                    <a:pt x="144" y="497"/>
                    <a:pt x="179" y="497"/>
                  </a:cubicBezTo>
                  <a:cubicBezTo>
                    <a:pt x="227" y="497"/>
                    <a:pt x="275" y="473"/>
                    <a:pt x="298" y="450"/>
                  </a:cubicBezTo>
                  <a:lnTo>
                    <a:pt x="477" y="271"/>
                  </a:lnTo>
                  <a:cubicBezTo>
                    <a:pt x="525" y="212"/>
                    <a:pt x="525" y="104"/>
                    <a:pt x="465" y="45"/>
                  </a:cubicBezTo>
                  <a:cubicBezTo>
                    <a:pt x="435" y="15"/>
                    <a:pt x="397" y="0"/>
                    <a:pt x="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5" name="Google Shape;8125;p81"/>
            <p:cNvSpPr/>
            <p:nvPr/>
          </p:nvSpPr>
          <p:spPr>
            <a:xfrm>
              <a:off x="5522670" y="2570531"/>
              <a:ext cx="17079" cy="15839"/>
            </a:xfrm>
            <a:custGeom>
              <a:avLst/>
              <a:gdLst/>
              <a:ahLst/>
              <a:cxnLst/>
              <a:rect l="l" t="t" r="r" b="b"/>
              <a:pathLst>
                <a:path w="537" h="498" extrusionOk="0">
                  <a:moveTo>
                    <a:pt x="167" y="0"/>
                  </a:moveTo>
                  <a:cubicBezTo>
                    <a:pt x="129" y="0"/>
                    <a:pt x="90" y="15"/>
                    <a:pt x="60" y="45"/>
                  </a:cubicBezTo>
                  <a:cubicBezTo>
                    <a:pt x="1" y="104"/>
                    <a:pt x="1" y="212"/>
                    <a:pt x="60" y="271"/>
                  </a:cubicBezTo>
                  <a:lnTo>
                    <a:pt x="239" y="450"/>
                  </a:lnTo>
                  <a:cubicBezTo>
                    <a:pt x="262" y="473"/>
                    <a:pt x="310" y="497"/>
                    <a:pt x="358" y="497"/>
                  </a:cubicBezTo>
                  <a:cubicBezTo>
                    <a:pt x="393" y="497"/>
                    <a:pt x="441" y="473"/>
                    <a:pt x="477" y="450"/>
                  </a:cubicBezTo>
                  <a:cubicBezTo>
                    <a:pt x="536" y="390"/>
                    <a:pt x="536" y="283"/>
                    <a:pt x="453" y="223"/>
                  </a:cubicBezTo>
                  <a:lnTo>
                    <a:pt x="274" y="45"/>
                  </a:lnTo>
                  <a:cubicBezTo>
                    <a:pt x="245" y="15"/>
                    <a:pt x="206"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6" name="Google Shape;8126;p81"/>
            <p:cNvSpPr/>
            <p:nvPr/>
          </p:nvSpPr>
          <p:spPr>
            <a:xfrm>
              <a:off x="5473054" y="2520916"/>
              <a:ext cx="16698" cy="15457"/>
            </a:xfrm>
            <a:custGeom>
              <a:avLst/>
              <a:gdLst/>
              <a:ahLst/>
              <a:cxnLst/>
              <a:rect l="l" t="t" r="r" b="b"/>
              <a:pathLst>
                <a:path w="525" h="486" extrusionOk="0">
                  <a:moveTo>
                    <a:pt x="179" y="0"/>
                  </a:moveTo>
                  <a:cubicBezTo>
                    <a:pt x="141" y="0"/>
                    <a:pt x="102" y="15"/>
                    <a:pt x="72" y="45"/>
                  </a:cubicBezTo>
                  <a:cubicBezTo>
                    <a:pt x="1" y="105"/>
                    <a:pt x="1" y="212"/>
                    <a:pt x="72" y="271"/>
                  </a:cubicBezTo>
                  <a:lnTo>
                    <a:pt x="251" y="450"/>
                  </a:lnTo>
                  <a:cubicBezTo>
                    <a:pt x="275" y="474"/>
                    <a:pt x="322" y="486"/>
                    <a:pt x="370" y="486"/>
                  </a:cubicBezTo>
                  <a:cubicBezTo>
                    <a:pt x="406" y="486"/>
                    <a:pt x="453" y="474"/>
                    <a:pt x="477" y="450"/>
                  </a:cubicBezTo>
                  <a:cubicBezTo>
                    <a:pt x="525" y="390"/>
                    <a:pt x="525" y="283"/>
                    <a:pt x="465" y="224"/>
                  </a:cubicBezTo>
                  <a:lnTo>
                    <a:pt x="287" y="45"/>
                  </a:lnTo>
                  <a:cubicBezTo>
                    <a:pt x="257" y="15"/>
                    <a:pt x="218"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7" name="Google Shape;8127;p81"/>
            <p:cNvSpPr/>
            <p:nvPr/>
          </p:nvSpPr>
          <p:spPr>
            <a:xfrm>
              <a:off x="5343926" y="2638594"/>
              <a:ext cx="95860" cy="10623"/>
            </a:xfrm>
            <a:custGeom>
              <a:avLst/>
              <a:gdLst/>
              <a:ahLst/>
              <a:cxnLst/>
              <a:rect l="l" t="t" r="r" b="b"/>
              <a:pathLst>
                <a:path w="3014" h="334" extrusionOk="0">
                  <a:moveTo>
                    <a:pt x="167" y="0"/>
                  </a:moveTo>
                  <a:cubicBezTo>
                    <a:pt x="84" y="0"/>
                    <a:pt x="1" y="84"/>
                    <a:pt x="1" y="167"/>
                  </a:cubicBezTo>
                  <a:cubicBezTo>
                    <a:pt x="1" y="262"/>
                    <a:pt x="84" y="334"/>
                    <a:pt x="167" y="334"/>
                  </a:cubicBezTo>
                  <a:lnTo>
                    <a:pt x="2846" y="334"/>
                  </a:lnTo>
                  <a:cubicBezTo>
                    <a:pt x="2942" y="334"/>
                    <a:pt x="3013" y="262"/>
                    <a:pt x="3013" y="167"/>
                  </a:cubicBezTo>
                  <a:cubicBezTo>
                    <a:pt x="3013" y="84"/>
                    <a:pt x="2942"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8" name="Google Shape;8128;p81"/>
            <p:cNvSpPr/>
            <p:nvPr/>
          </p:nvSpPr>
          <p:spPr>
            <a:xfrm>
              <a:off x="5343926" y="2689323"/>
              <a:ext cx="20482" cy="10655"/>
            </a:xfrm>
            <a:custGeom>
              <a:avLst/>
              <a:gdLst/>
              <a:ahLst/>
              <a:cxnLst/>
              <a:rect l="l" t="t" r="r" b="b"/>
              <a:pathLst>
                <a:path w="644" h="335" extrusionOk="0">
                  <a:moveTo>
                    <a:pt x="167" y="1"/>
                  </a:moveTo>
                  <a:cubicBezTo>
                    <a:pt x="84" y="1"/>
                    <a:pt x="1" y="72"/>
                    <a:pt x="1" y="167"/>
                  </a:cubicBezTo>
                  <a:cubicBezTo>
                    <a:pt x="1" y="251"/>
                    <a:pt x="84" y="334"/>
                    <a:pt x="167" y="334"/>
                  </a:cubicBezTo>
                  <a:lnTo>
                    <a:pt x="477" y="334"/>
                  </a:lnTo>
                  <a:cubicBezTo>
                    <a:pt x="572" y="334"/>
                    <a:pt x="644" y="251"/>
                    <a:pt x="644" y="167"/>
                  </a:cubicBezTo>
                  <a:cubicBezTo>
                    <a:pt x="644" y="72"/>
                    <a:pt x="572"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9" name="Google Shape;8129;p81"/>
            <p:cNvSpPr/>
            <p:nvPr/>
          </p:nvSpPr>
          <p:spPr>
            <a:xfrm>
              <a:off x="5378021" y="2689323"/>
              <a:ext cx="61765" cy="10655"/>
            </a:xfrm>
            <a:custGeom>
              <a:avLst/>
              <a:gdLst/>
              <a:ahLst/>
              <a:cxnLst/>
              <a:rect l="l" t="t" r="r" b="b"/>
              <a:pathLst>
                <a:path w="1942" h="335" extrusionOk="0">
                  <a:moveTo>
                    <a:pt x="167" y="1"/>
                  </a:moveTo>
                  <a:cubicBezTo>
                    <a:pt x="84" y="1"/>
                    <a:pt x="0" y="72"/>
                    <a:pt x="0" y="167"/>
                  </a:cubicBezTo>
                  <a:cubicBezTo>
                    <a:pt x="0" y="251"/>
                    <a:pt x="84" y="334"/>
                    <a:pt x="167" y="334"/>
                  </a:cubicBezTo>
                  <a:lnTo>
                    <a:pt x="1774" y="334"/>
                  </a:lnTo>
                  <a:cubicBezTo>
                    <a:pt x="1870" y="334"/>
                    <a:pt x="1941" y="251"/>
                    <a:pt x="1941" y="167"/>
                  </a:cubicBezTo>
                  <a:cubicBezTo>
                    <a:pt x="1941" y="72"/>
                    <a:pt x="1870" y="1"/>
                    <a:pt x="1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0" name="Google Shape;8130;p81"/>
            <p:cNvSpPr/>
            <p:nvPr/>
          </p:nvSpPr>
          <p:spPr>
            <a:xfrm>
              <a:off x="5343926" y="2663975"/>
              <a:ext cx="95860" cy="10241"/>
            </a:xfrm>
            <a:custGeom>
              <a:avLst/>
              <a:gdLst/>
              <a:ahLst/>
              <a:cxnLst/>
              <a:rect l="l" t="t" r="r" b="b"/>
              <a:pathLst>
                <a:path w="3014" h="322" extrusionOk="0">
                  <a:moveTo>
                    <a:pt x="167" y="0"/>
                  </a:moveTo>
                  <a:cubicBezTo>
                    <a:pt x="84" y="0"/>
                    <a:pt x="1" y="72"/>
                    <a:pt x="1" y="155"/>
                  </a:cubicBezTo>
                  <a:cubicBezTo>
                    <a:pt x="1" y="250"/>
                    <a:pt x="84" y="322"/>
                    <a:pt x="167" y="322"/>
                  </a:cubicBezTo>
                  <a:lnTo>
                    <a:pt x="2846" y="322"/>
                  </a:lnTo>
                  <a:cubicBezTo>
                    <a:pt x="2942" y="322"/>
                    <a:pt x="3013" y="250"/>
                    <a:pt x="3013" y="155"/>
                  </a:cubicBezTo>
                  <a:cubicBezTo>
                    <a:pt x="3013" y="72"/>
                    <a:pt x="2942" y="0"/>
                    <a:pt x="2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1" name="Google Shape;8131;p81"/>
            <p:cNvSpPr/>
            <p:nvPr/>
          </p:nvSpPr>
          <p:spPr>
            <a:xfrm>
              <a:off x="5283337" y="2478774"/>
              <a:ext cx="287072" cy="149229"/>
            </a:xfrm>
            <a:custGeom>
              <a:avLst/>
              <a:gdLst/>
              <a:ahLst/>
              <a:cxnLst/>
              <a:rect l="l" t="t" r="r" b="b"/>
              <a:pathLst>
                <a:path w="9026" h="4692" extrusionOk="0">
                  <a:moveTo>
                    <a:pt x="7002" y="834"/>
                  </a:moveTo>
                  <a:cubicBezTo>
                    <a:pt x="7383" y="834"/>
                    <a:pt x="7776" y="977"/>
                    <a:pt x="8073" y="1275"/>
                  </a:cubicBezTo>
                  <a:cubicBezTo>
                    <a:pt x="8669" y="1870"/>
                    <a:pt x="8669" y="2823"/>
                    <a:pt x="8073" y="3418"/>
                  </a:cubicBezTo>
                  <a:cubicBezTo>
                    <a:pt x="7776" y="3716"/>
                    <a:pt x="7389" y="3864"/>
                    <a:pt x="7002" y="3864"/>
                  </a:cubicBezTo>
                  <a:cubicBezTo>
                    <a:pt x="6615" y="3864"/>
                    <a:pt x="6228" y="3716"/>
                    <a:pt x="5930" y="3418"/>
                  </a:cubicBezTo>
                  <a:cubicBezTo>
                    <a:pt x="5335" y="2823"/>
                    <a:pt x="5335" y="1870"/>
                    <a:pt x="5930" y="1275"/>
                  </a:cubicBezTo>
                  <a:cubicBezTo>
                    <a:pt x="6228" y="977"/>
                    <a:pt x="6609" y="834"/>
                    <a:pt x="7002" y="834"/>
                  </a:cubicBezTo>
                  <a:close/>
                  <a:moveTo>
                    <a:pt x="2561" y="322"/>
                  </a:moveTo>
                  <a:cubicBezTo>
                    <a:pt x="3084" y="322"/>
                    <a:pt x="3608" y="525"/>
                    <a:pt x="3989" y="918"/>
                  </a:cubicBezTo>
                  <a:cubicBezTo>
                    <a:pt x="4787" y="1715"/>
                    <a:pt x="4787" y="2989"/>
                    <a:pt x="3989" y="3775"/>
                  </a:cubicBezTo>
                  <a:cubicBezTo>
                    <a:pt x="3596" y="4174"/>
                    <a:pt x="3079" y="4373"/>
                    <a:pt x="2561" y="4373"/>
                  </a:cubicBezTo>
                  <a:cubicBezTo>
                    <a:pt x="2043" y="4373"/>
                    <a:pt x="1525" y="4174"/>
                    <a:pt x="1132" y="3775"/>
                  </a:cubicBezTo>
                  <a:cubicBezTo>
                    <a:pt x="346" y="2989"/>
                    <a:pt x="346" y="1715"/>
                    <a:pt x="1132" y="918"/>
                  </a:cubicBezTo>
                  <a:cubicBezTo>
                    <a:pt x="1525" y="537"/>
                    <a:pt x="2037" y="322"/>
                    <a:pt x="2561" y="322"/>
                  </a:cubicBezTo>
                  <a:close/>
                  <a:moveTo>
                    <a:pt x="2575" y="1"/>
                  </a:moveTo>
                  <a:cubicBezTo>
                    <a:pt x="1974" y="1"/>
                    <a:pt x="1370" y="227"/>
                    <a:pt x="906" y="680"/>
                  </a:cubicBezTo>
                  <a:cubicBezTo>
                    <a:pt x="1" y="1596"/>
                    <a:pt x="1" y="3085"/>
                    <a:pt x="906" y="4001"/>
                  </a:cubicBezTo>
                  <a:cubicBezTo>
                    <a:pt x="1370" y="4466"/>
                    <a:pt x="1965" y="4692"/>
                    <a:pt x="2561" y="4692"/>
                  </a:cubicBezTo>
                  <a:cubicBezTo>
                    <a:pt x="3156" y="4692"/>
                    <a:pt x="3763" y="4466"/>
                    <a:pt x="4216" y="4001"/>
                  </a:cubicBezTo>
                  <a:cubicBezTo>
                    <a:pt x="4525" y="3692"/>
                    <a:pt x="4739" y="3299"/>
                    <a:pt x="4835" y="2882"/>
                  </a:cubicBezTo>
                  <a:lnTo>
                    <a:pt x="5240" y="2882"/>
                  </a:lnTo>
                  <a:cubicBezTo>
                    <a:pt x="5335" y="3156"/>
                    <a:pt x="5478" y="3418"/>
                    <a:pt x="5704" y="3632"/>
                  </a:cubicBezTo>
                  <a:cubicBezTo>
                    <a:pt x="6061" y="3990"/>
                    <a:pt x="6537" y="4168"/>
                    <a:pt x="7002" y="4168"/>
                  </a:cubicBezTo>
                  <a:cubicBezTo>
                    <a:pt x="7454" y="4168"/>
                    <a:pt x="7930" y="3990"/>
                    <a:pt x="8288" y="3632"/>
                  </a:cubicBezTo>
                  <a:cubicBezTo>
                    <a:pt x="9026" y="2930"/>
                    <a:pt x="9026" y="1775"/>
                    <a:pt x="8311" y="1061"/>
                  </a:cubicBezTo>
                  <a:cubicBezTo>
                    <a:pt x="7954" y="703"/>
                    <a:pt x="7481" y="525"/>
                    <a:pt x="7008" y="525"/>
                  </a:cubicBezTo>
                  <a:cubicBezTo>
                    <a:pt x="6534" y="525"/>
                    <a:pt x="6061" y="703"/>
                    <a:pt x="5704" y="1061"/>
                  </a:cubicBezTo>
                  <a:cubicBezTo>
                    <a:pt x="5287" y="1477"/>
                    <a:pt x="5109" y="2037"/>
                    <a:pt x="5180" y="2573"/>
                  </a:cubicBezTo>
                  <a:lnTo>
                    <a:pt x="4894" y="2573"/>
                  </a:lnTo>
                  <a:cubicBezTo>
                    <a:pt x="4954" y="1906"/>
                    <a:pt x="4739" y="1203"/>
                    <a:pt x="4227" y="680"/>
                  </a:cubicBezTo>
                  <a:cubicBezTo>
                    <a:pt x="3775" y="227"/>
                    <a:pt x="3177" y="1"/>
                    <a:pt x="25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2" name="Google Shape;8132;p81"/>
            <p:cNvSpPr/>
            <p:nvPr/>
          </p:nvSpPr>
          <p:spPr>
            <a:xfrm>
              <a:off x="5336356" y="2524987"/>
              <a:ext cx="56836" cy="56836"/>
            </a:xfrm>
            <a:custGeom>
              <a:avLst/>
              <a:gdLst/>
              <a:ahLst/>
              <a:cxnLst/>
              <a:rect l="l" t="t" r="r" b="b"/>
              <a:pathLst>
                <a:path w="1787" h="1787" extrusionOk="0">
                  <a:moveTo>
                    <a:pt x="894" y="334"/>
                  </a:moveTo>
                  <a:cubicBezTo>
                    <a:pt x="1203" y="334"/>
                    <a:pt x="1465" y="584"/>
                    <a:pt x="1465" y="893"/>
                  </a:cubicBezTo>
                  <a:cubicBezTo>
                    <a:pt x="1465" y="1215"/>
                    <a:pt x="1203" y="1465"/>
                    <a:pt x="894" y="1465"/>
                  </a:cubicBezTo>
                  <a:cubicBezTo>
                    <a:pt x="584" y="1465"/>
                    <a:pt x="334" y="1215"/>
                    <a:pt x="334" y="893"/>
                  </a:cubicBezTo>
                  <a:cubicBezTo>
                    <a:pt x="334" y="584"/>
                    <a:pt x="584" y="334"/>
                    <a:pt x="894" y="334"/>
                  </a:cubicBezTo>
                  <a:close/>
                  <a:moveTo>
                    <a:pt x="894" y="0"/>
                  </a:moveTo>
                  <a:cubicBezTo>
                    <a:pt x="405" y="0"/>
                    <a:pt x="1" y="405"/>
                    <a:pt x="1" y="893"/>
                  </a:cubicBezTo>
                  <a:cubicBezTo>
                    <a:pt x="1" y="1394"/>
                    <a:pt x="405" y="1786"/>
                    <a:pt x="894" y="1786"/>
                  </a:cubicBezTo>
                  <a:cubicBezTo>
                    <a:pt x="1394" y="1786"/>
                    <a:pt x="1787" y="1394"/>
                    <a:pt x="1787" y="893"/>
                  </a:cubicBezTo>
                  <a:cubicBezTo>
                    <a:pt x="1787" y="405"/>
                    <a:pt x="1394"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3" name="Google Shape;8133;p81"/>
            <p:cNvSpPr/>
            <p:nvPr/>
          </p:nvSpPr>
          <p:spPr>
            <a:xfrm>
              <a:off x="5486699" y="2534083"/>
              <a:ext cx="38643" cy="39025"/>
            </a:xfrm>
            <a:custGeom>
              <a:avLst/>
              <a:gdLst/>
              <a:ahLst/>
              <a:cxnLst/>
              <a:rect l="l" t="t" r="r" b="b"/>
              <a:pathLst>
                <a:path w="1215" h="1227" extrusionOk="0">
                  <a:moveTo>
                    <a:pt x="608" y="334"/>
                  </a:moveTo>
                  <a:cubicBezTo>
                    <a:pt x="762" y="334"/>
                    <a:pt x="893" y="465"/>
                    <a:pt x="893" y="607"/>
                  </a:cubicBezTo>
                  <a:cubicBezTo>
                    <a:pt x="905" y="774"/>
                    <a:pt x="774" y="893"/>
                    <a:pt x="608" y="893"/>
                  </a:cubicBezTo>
                  <a:cubicBezTo>
                    <a:pt x="441" y="893"/>
                    <a:pt x="322" y="762"/>
                    <a:pt x="322" y="607"/>
                  </a:cubicBezTo>
                  <a:cubicBezTo>
                    <a:pt x="322" y="465"/>
                    <a:pt x="453" y="334"/>
                    <a:pt x="608" y="334"/>
                  </a:cubicBezTo>
                  <a:close/>
                  <a:moveTo>
                    <a:pt x="608" y="0"/>
                  </a:moveTo>
                  <a:cubicBezTo>
                    <a:pt x="262" y="0"/>
                    <a:pt x="0" y="274"/>
                    <a:pt x="0" y="607"/>
                  </a:cubicBezTo>
                  <a:cubicBezTo>
                    <a:pt x="0" y="953"/>
                    <a:pt x="262" y="1227"/>
                    <a:pt x="608" y="1227"/>
                  </a:cubicBezTo>
                  <a:cubicBezTo>
                    <a:pt x="941" y="1227"/>
                    <a:pt x="1215" y="953"/>
                    <a:pt x="1215" y="607"/>
                  </a:cubicBezTo>
                  <a:cubicBezTo>
                    <a:pt x="1215" y="274"/>
                    <a:pt x="941" y="0"/>
                    <a:pt x="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4" name="Google Shape;8134;p81"/>
            <p:cNvSpPr/>
            <p:nvPr/>
          </p:nvSpPr>
          <p:spPr>
            <a:xfrm>
              <a:off x="5466248" y="2638594"/>
              <a:ext cx="61384" cy="61765"/>
            </a:xfrm>
            <a:custGeom>
              <a:avLst/>
              <a:gdLst/>
              <a:ahLst/>
              <a:cxnLst/>
              <a:rect l="l" t="t" r="r" b="b"/>
              <a:pathLst>
                <a:path w="1930" h="1942" extrusionOk="0">
                  <a:moveTo>
                    <a:pt x="1608" y="310"/>
                  </a:moveTo>
                  <a:lnTo>
                    <a:pt x="1608" y="1596"/>
                  </a:lnTo>
                  <a:lnTo>
                    <a:pt x="322" y="1596"/>
                  </a:lnTo>
                  <a:lnTo>
                    <a:pt x="322" y="310"/>
                  </a:lnTo>
                  <a:close/>
                  <a:moveTo>
                    <a:pt x="239" y="0"/>
                  </a:moveTo>
                  <a:cubicBezTo>
                    <a:pt x="96" y="0"/>
                    <a:pt x="0" y="108"/>
                    <a:pt x="0" y="238"/>
                  </a:cubicBezTo>
                  <a:lnTo>
                    <a:pt x="0" y="1703"/>
                  </a:lnTo>
                  <a:cubicBezTo>
                    <a:pt x="0" y="1834"/>
                    <a:pt x="108" y="1941"/>
                    <a:pt x="239" y="1941"/>
                  </a:cubicBezTo>
                  <a:lnTo>
                    <a:pt x="1691" y="1941"/>
                  </a:lnTo>
                  <a:cubicBezTo>
                    <a:pt x="1834" y="1941"/>
                    <a:pt x="1929" y="1834"/>
                    <a:pt x="1929" y="1703"/>
                  </a:cubicBezTo>
                  <a:lnTo>
                    <a:pt x="1929" y="238"/>
                  </a:lnTo>
                  <a:cubicBezTo>
                    <a:pt x="1929" y="108"/>
                    <a:pt x="1834" y="0"/>
                    <a:pt x="1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5" name="Google Shape;8135;p81"/>
            <p:cNvSpPr/>
            <p:nvPr/>
          </p:nvSpPr>
          <p:spPr>
            <a:xfrm>
              <a:off x="5316287" y="2582458"/>
              <a:ext cx="325683" cy="140228"/>
            </a:xfrm>
            <a:custGeom>
              <a:avLst/>
              <a:gdLst/>
              <a:ahLst/>
              <a:cxnLst/>
              <a:rect l="l" t="t" r="r" b="b"/>
              <a:pathLst>
                <a:path w="10240" h="4409" extrusionOk="0">
                  <a:moveTo>
                    <a:pt x="8311" y="1289"/>
                  </a:moveTo>
                  <a:lnTo>
                    <a:pt x="8311" y="2420"/>
                  </a:lnTo>
                  <a:lnTo>
                    <a:pt x="7633" y="2420"/>
                  </a:lnTo>
                  <a:lnTo>
                    <a:pt x="7633" y="1289"/>
                  </a:lnTo>
                  <a:close/>
                  <a:moveTo>
                    <a:pt x="9907" y="325"/>
                  </a:moveTo>
                  <a:lnTo>
                    <a:pt x="9907" y="337"/>
                  </a:lnTo>
                  <a:lnTo>
                    <a:pt x="9907" y="3397"/>
                  </a:lnTo>
                  <a:lnTo>
                    <a:pt x="9895" y="3408"/>
                  </a:lnTo>
                  <a:lnTo>
                    <a:pt x="8656" y="3063"/>
                  </a:lnTo>
                  <a:cubicBezTo>
                    <a:pt x="8656" y="3063"/>
                    <a:pt x="8645" y="3063"/>
                    <a:pt x="8645" y="3051"/>
                  </a:cubicBezTo>
                  <a:lnTo>
                    <a:pt x="8645" y="2587"/>
                  </a:lnTo>
                  <a:lnTo>
                    <a:pt x="8645" y="1146"/>
                  </a:lnTo>
                  <a:lnTo>
                    <a:pt x="8645" y="682"/>
                  </a:lnTo>
                  <a:cubicBezTo>
                    <a:pt x="8645" y="682"/>
                    <a:pt x="8645" y="670"/>
                    <a:pt x="8656" y="670"/>
                  </a:cubicBezTo>
                  <a:lnTo>
                    <a:pt x="9895" y="325"/>
                  </a:lnTo>
                  <a:close/>
                  <a:moveTo>
                    <a:pt x="9887" y="1"/>
                  </a:moveTo>
                  <a:cubicBezTo>
                    <a:pt x="9858" y="1"/>
                    <a:pt x="9829" y="5"/>
                    <a:pt x="9799" y="15"/>
                  </a:cubicBezTo>
                  <a:lnTo>
                    <a:pt x="8573" y="360"/>
                  </a:lnTo>
                  <a:cubicBezTo>
                    <a:pt x="8418" y="396"/>
                    <a:pt x="8311" y="539"/>
                    <a:pt x="8311" y="682"/>
                  </a:cubicBezTo>
                  <a:lnTo>
                    <a:pt x="8311" y="980"/>
                  </a:lnTo>
                  <a:lnTo>
                    <a:pt x="7633" y="980"/>
                  </a:lnTo>
                  <a:lnTo>
                    <a:pt x="7633" y="741"/>
                  </a:lnTo>
                  <a:cubicBezTo>
                    <a:pt x="7633" y="658"/>
                    <a:pt x="7561" y="575"/>
                    <a:pt x="7466" y="575"/>
                  </a:cubicBezTo>
                  <a:cubicBezTo>
                    <a:pt x="7382" y="575"/>
                    <a:pt x="7299" y="658"/>
                    <a:pt x="7299" y="741"/>
                  </a:cubicBezTo>
                  <a:lnTo>
                    <a:pt x="7299" y="1146"/>
                  </a:lnTo>
                  <a:lnTo>
                    <a:pt x="7299" y="2587"/>
                  </a:lnTo>
                  <a:lnTo>
                    <a:pt x="7299" y="4004"/>
                  </a:lnTo>
                  <a:cubicBezTo>
                    <a:pt x="7299" y="4051"/>
                    <a:pt x="7263" y="4087"/>
                    <a:pt x="7216" y="4087"/>
                  </a:cubicBezTo>
                  <a:lnTo>
                    <a:pt x="417" y="4087"/>
                  </a:lnTo>
                  <a:cubicBezTo>
                    <a:pt x="370" y="4087"/>
                    <a:pt x="322" y="4051"/>
                    <a:pt x="322" y="4004"/>
                  </a:cubicBezTo>
                  <a:lnTo>
                    <a:pt x="322" y="1503"/>
                  </a:lnTo>
                  <a:cubicBezTo>
                    <a:pt x="322" y="1408"/>
                    <a:pt x="251" y="1337"/>
                    <a:pt x="155" y="1337"/>
                  </a:cubicBezTo>
                  <a:cubicBezTo>
                    <a:pt x="72" y="1337"/>
                    <a:pt x="1" y="1408"/>
                    <a:pt x="1" y="1503"/>
                  </a:cubicBezTo>
                  <a:lnTo>
                    <a:pt x="1" y="4004"/>
                  </a:lnTo>
                  <a:cubicBezTo>
                    <a:pt x="1" y="4230"/>
                    <a:pt x="179" y="4409"/>
                    <a:pt x="394" y="4409"/>
                  </a:cubicBezTo>
                  <a:lnTo>
                    <a:pt x="7216" y="4409"/>
                  </a:lnTo>
                  <a:cubicBezTo>
                    <a:pt x="7442" y="4409"/>
                    <a:pt x="7621" y="4230"/>
                    <a:pt x="7621" y="4004"/>
                  </a:cubicBezTo>
                  <a:lnTo>
                    <a:pt x="7621" y="2754"/>
                  </a:lnTo>
                  <a:lnTo>
                    <a:pt x="8299" y="2754"/>
                  </a:lnTo>
                  <a:lnTo>
                    <a:pt x="8299" y="3051"/>
                  </a:lnTo>
                  <a:cubicBezTo>
                    <a:pt x="8299" y="3194"/>
                    <a:pt x="8406" y="3337"/>
                    <a:pt x="8549" y="3373"/>
                  </a:cubicBezTo>
                  <a:lnTo>
                    <a:pt x="9788" y="3718"/>
                  </a:lnTo>
                  <a:cubicBezTo>
                    <a:pt x="9823" y="3730"/>
                    <a:pt x="9847" y="3730"/>
                    <a:pt x="9883" y="3730"/>
                  </a:cubicBezTo>
                  <a:cubicBezTo>
                    <a:pt x="9954" y="3730"/>
                    <a:pt x="10026" y="3706"/>
                    <a:pt x="10085" y="3658"/>
                  </a:cubicBezTo>
                  <a:cubicBezTo>
                    <a:pt x="10180" y="3599"/>
                    <a:pt x="10216" y="3492"/>
                    <a:pt x="10216" y="3397"/>
                  </a:cubicBezTo>
                  <a:lnTo>
                    <a:pt x="10216" y="337"/>
                  </a:lnTo>
                  <a:cubicBezTo>
                    <a:pt x="10240" y="241"/>
                    <a:pt x="10169" y="134"/>
                    <a:pt x="10097" y="75"/>
                  </a:cubicBezTo>
                  <a:cubicBezTo>
                    <a:pt x="10037" y="32"/>
                    <a:pt x="9964" y="1"/>
                    <a:pt x="98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36" name="Google Shape;8136;p81"/>
          <p:cNvGrpSpPr/>
          <p:nvPr/>
        </p:nvGrpSpPr>
        <p:grpSpPr>
          <a:xfrm>
            <a:off x="7964753" y="2470823"/>
            <a:ext cx="362068" cy="258670"/>
            <a:chOff x="7964753" y="2470823"/>
            <a:chExt cx="362068" cy="258670"/>
          </a:xfrm>
        </p:grpSpPr>
        <p:sp>
          <p:nvSpPr>
            <p:cNvPr id="8137" name="Google Shape;8137;p81"/>
            <p:cNvSpPr/>
            <p:nvPr/>
          </p:nvSpPr>
          <p:spPr>
            <a:xfrm>
              <a:off x="8196898" y="2562358"/>
              <a:ext cx="33363" cy="49012"/>
            </a:xfrm>
            <a:custGeom>
              <a:avLst/>
              <a:gdLst/>
              <a:ahLst/>
              <a:cxnLst/>
              <a:rect l="l" t="t" r="r" b="b"/>
              <a:pathLst>
                <a:path w="1049" h="1541" extrusionOk="0">
                  <a:moveTo>
                    <a:pt x="864" y="1"/>
                  </a:moveTo>
                  <a:cubicBezTo>
                    <a:pt x="823" y="1"/>
                    <a:pt x="783" y="19"/>
                    <a:pt x="751" y="52"/>
                  </a:cubicBezTo>
                  <a:lnTo>
                    <a:pt x="108" y="814"/>
                  </a:lnTo>
                  <a:cubicBezTo>
                    <a:pt x="36" y="897"/>
                    <a:pt x="0" y="1016"/>
                    <a:pt x="36" y="1135"/>
                  </a:cubicBezTo>
                  <a:cubicBezTo>
                    <a:pt x="60" y="1254"/>
                    <a:pt x="155" y="1350"/>
                    <a:pt x="274" y="1373"/>
                  </a:cubicBezTo>
                  <a:lnTo>
                    <a:pt x="691" y="1528"/>
                  </a:lnTo>
                  <a:cubicBezTo>
                    <a:pt x="703" y="1528"/>
                    <a:pt x="715" y="1540"/>
                    <a:pt x="751" y="1540"/>
                  </a:cubicBezTo>
                  <a:cubicBezTo>
                    <a:pt x="822" y="1540"/>
                    <a:pt x="882" y="1492"/>
                    <a:pt x="893" y="1433"/>
                  </a:cubicBezTo>
                  <a:cubicBezTo>
                    <a:pt x="929" y="1350"/>
                    <a:pt x="882" y="1254"/>
                    <a:pt x="786" y="1231"/>
                  </a:cubicBezTo>
                  <a:lnTo>
                    <a:pt x="370" y="1076"/>
                  </a:lnTo>
                  <a:cubicBezTo>
                    <a:pt x="358" y="1076"/>
                    <a:pt x="358" y="1064"/>
                    <a:pt x="346" y="1052"/>
                  </a:cubicBezTo>
                  <a:lnTo>
                    <a:pt x="346" y="1016"/>
                  </a:lnTo>
                  <a:lnTo>
                    <a:pt x="989" y="254"/>
                  </a:lnTo>
                  <a:cubicBezTo>
                    <a:pt x="1048" y="183"/>
                    <a:pt x="1024" y="99"/>
                    <a:pt x="965" y="40"/>
                  </a:cubicBezTo>
                  <a:cubicBezTo>
                    <a:pt x="933" y="13"/>
                    <a:pt x="898" y="1"/>
                    <a:pt x="8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8" name="Google Shape;8138;p81"/>
            <p:cNvSpPr/>
            <p:nvPr/>
          </p:nvSpPr>
          <p:spPr>
            <a:xfrm>
              <a:off x="8162421" y="2529471"/>
              <a:ext cx="51174" cy="21309"/>
            </a:xfrm>
            <a:custGeom>
              <a:avLst/>
              <a:gdLst/>
              <a:ahLst/>
              <a:cxnLst/>
              <a:rect l="l" t="t" r="r" b="b"/>
              <a:pathLst>
                <a:path w="1609" h="670" extrusionOk="0">
                  <a:moveTo>
                    <a:pt x="786" y="1"/>
                  </a:moveTo>
                  <a:cubicBezTo>
                    <a:pt x="759" y="1"/>
                    <a:pt x="732" y="1"/>
                    <a:pt x="703" y="2"/>
                  </a:cubicBezTo>
                  <a:cubicBezTo>
                    <a:pt x="406" y="14"/>
                    <a:pt x="144" y="86"/>
                    <a:pt x="132" y="86"/>
                  </a:cubicBezTo>
                  <a:cubicBezTo>
                    <a:pt x="49" y="121"/>
                    <a:pt x="1" y="205"/>
                    <a:pt x="25" y="300"/>
                  </a:cubicBezTo>
                  <a:cubicBezTo>
                    <a:pt x="52" y="364"/>
                    <a:pt x="108" y="407"/>
                    <a:pt x="176" y="407"/>
                  </a:cubicBezTo>
                  <a:cubicBezTo>
                    <a:pt x="196" y="407"/>
                    <a:pt x="217" y="403"/>
                    <a:pt x="239" y="395"/>
                  </a:cubicBezTo>
                  <a:cubicBezTo>
                    <a:pt x="239" y="395"/>
                    <a:pt x="477" y="324"/>
                    <a:pt x="727" y="324"/>
                  </a:cubicBezTo>
                  <a:cubicBezTo>
                    <a:pt x="754" y="322"/>
                    <a:pt x="782" y="321"/>
                    <a:pt x="811" y="321"/>
                  </a:cubicBezTo>
                  <a:cubicBezTo>
                    <a:pt x="980" y="321"/>
                    <a:pt x="1159" y="356"/>
                    <a:pt x="1251" y="479"/>
                  </a:cubicBezTo>
                  <a:cubicBezTo>
                    <a:pt x="1251" y="502"/>
                    <a:pt x="1251" y="550"/>
                    <a:pt x="1263" y="574"/>
                  </a:cubicBezTo>
                  <a:cubicBezTo>
                    <a:pt x="1299" y="633"/>
                    <a:pt x="1358" y="669"/>
                    <a:pt x="1418" y="669"/>
                  </a:cubicBezTo>
                  <a:cubicBezTo>
                    <a:pt x="1442" y="669"/>
                    <a:pt x="1454" y="669"/>
                    <a:pt x="1489" y="657"/>
                  </a:cubicBezTo>
                  <a:cubicBezTo>
                    <a:pt x="1573" y="574"/>
                    <a:pt x="1608" y="455"/>
                    <a:pt x="1561" y="371"/>
                  </a:cubicBezTo>
                  <a:cubicBezTo>
                    <a:pt x="1482" y="202"/>
                    <a:pt x="1274" y="1"/>
                    <a:pt x="7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9" name="Google Shape;8139;p81"/>
            <p:cNvSpPr/>
            <p:nvPr/>
          </p:nvSpPr>
          <p:spPr>
            <a:xfrm>
              <a:off x="8241966" y="2551258"/>
              <a:ext cx="47739" cy="30565"/>
            </a:xfrm>
            <a:custGeom>
              <a:avLst/>
              <a:gdLst/>
              <a:ahLst/>
              <a:cxnLst/>
              <a:rect l="l" t="t" r="r" b="b"/>
              <a:pathLst>
                <a:path w="1501" h="961" extrusionOk="0">
                  <a:moveTo>
                    <a:pt x="410" y="0"/>
                  </a:moveTo>
                  <a:cubicBezTo>
                    <a:pt x="307" y="0"/>
                    <a:pt x="219" y="25"/>
                    <a:pt x="143" y="56"/>
                  </a:cubicBezTo>
                  <a:cubicBezTo>
                    <a:pt x="48" y="103"/>
                    <a:pt x="0" y="222"/>
                    <a:pt x="48" y="329"/>
                  </a:cubicBezTo>
                  <a:cubicBezTo>
                    <a:pt x="74" y="381"/>
                    <a:pt x="130" y="420"/>
                    <a:pt x="187" y="420"/>
                  </a:cubicBezTo>
                  <a:cubicBezTo>
                    <a:pt x="209" y="420"/>
                    <a:pt x="230" y="414"/>
                    <a:pt x="250" y="401"/>
                  </a:cubicBezTo>
                  <a:cubicBezTo>
                    <a:pt x="286" y="377"/>
                    <a:pt x="310" y="353"/>
                    <a:pt x="322" y="329"/>
                  </a:cubicBezTo>
                  <a:cubicBezTo>
                    <a:pt x="346" y="323"/>
                    <a:pt x="371" y="319"/>
                    <a:pt x="396" y="319"/>
                  </a:cubicBezTo>
                  <a:cubicBezTo>
                    <a:pt x="685" y="319"/>
                    <a:pt x="1046" y="725"/>
                    <a:pt x="1155" y="889"/>
                  </a:cubicBezTo>
                  <a:cubicBezTo>
                    <a:pt x="1191" y="937"/>
                    <a:pt x="1239" y="960"/>
                    <a:pt x="1298" y="960"/>
                  </a:cubicBezTo>
                  <a:cubicBezTo>
                    <a:pt x="1322" y="960"/>
                    <a:pt x="1358" y="949"/>
                    <a:pt x="1381" y="937"/>
                  </a:cubicBezTo>
                  <a:cubicBezTo>
                    <a:pt x="1489" y="877"/>
                    <a:pt x="1500" y="770"/>
                    <a:pt x="1441" y="710"/>
                  </a:cubicBezTo>
                  <a:cubicBezTo>
                    <a:pt x="1441" y="698"/>
                    <a:pt x="1274" y="484"/>
                    <a:pt x="1060" y="294"/>
                  </a:cubicBezTo>
                  <a:cubicBezTo>
                    <a:pt x="798" y="69"/>
                    <a:pt x="584" y="0"/>
                    <a:pt x="4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0" name="Google Shape;8140;p81"/>
            <p:cNvSpPr/>
            <p:nvPr/>
          </p:nvSpPr>
          <p:spPr>
            <a:xfrm>
              <a:off x="8060582" y="2586720"/>
              <a:ext cx="33713" cy="48884"/>
            </a:xfrm>
            <a:custGeom>
              <a:avLst/>
              <a:gdLst/>
              <a:ahLst/>
              <a:cxnLst/>
              <a:rect l="l" t="t" r="r" b="b"/>
              <a:pathLst>
                <a:path w="1060" h="1537" extrusionOk="0">
                  <a:moveTo>
                    <a:pt x="274" y="0"/>
                  </a:moveTo>
                  <a:cubicBezTo>
                    <a:pt x="179" y="0"/>
                    <a:pt x="107" y="60"/>
                    <a:pt x="95" y="143"/>
                  </a:cubicBezTo>
                  <a:lnTo>
                    <a:pt x="12" y="1143"/>
                  </a:lnTo>
                  <a:cubicBezTo>
                    <a:pt x="0" y="1262"/>
                    <a:pt x="60" y="1381"/>
                    <a:pt x="155" y="1453"/>
                  </a:cubicBezTo>
                  <a:cubicBezTo>
                    <a:pt x="215" y="1500"/>
                    <a:pt x="298" y="1536"/>
                    <a:pt x="369" y="1536"/>
                  </a:cubicBezTo>
                  <a:cubicBezTo>
                    <a:pt x="405" y="1536"/>
                    <a:pt x="453" y="1536"/>
                    <a:pt x="476" y="1512"/>
                  </a:cubicBezTo>
                  <a:lnTo>
                    <a:pt x="905" y="1381"/>
                  </a:lnTo>
                  <a:cubicBezTo>
                    <a:pt x="1012" y="1358"/>
                    <a:pt x="1060" y="1262"/>
                    <a:pt x="1024" y="1179"/>
                  </a:cubicBezTo>
                  <a:cubicBezTo>
                    <a:pt x="1006" y="1105"/>
                    <a:pt x="944" y="1060"/>
                    <a:pt x="879" y="1060"/>
                  </a:cubicBezTo>
                  <a:cubicBezTo>
                    <a:pt x="860" y="1060"/>
                    <a:pt x="840" y="1064"/>
                    <a:pt x="822" y="1072"/>
                  </a:cubicBezTo>
                  <a:lnTo>
                    <a:pt x="393" y="1203"/>
                  </a:lnTo>
                  <a:lnTo>
                    <a:pt x="357" y="1203"/>
                  </a:lnTo>
                  <a:cubicBezTo>
                    <a:pt x="357" y="1203"/>
                    <a:pt x="345" y="1191"/>
                    <a:pt x="345" y="1179"/>
                  </a:cubicBezTo>
                  <a:lnTo>
                    <a:pt x="417" y="179"/>
                  </a:lnTo>
                  <a:cubicBezTo>
                    <a:pt x="417" y="84"/>
                    <a:pt x="357" y="12"/>
                    <a:pt x="2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1" name="Google Shape;8141;p81"/>
            <p:cNvSpPr/>
            <p:nvPr/>
          </p:nvSpPr>
          <p:spPr>
            <a:xfrm>
              <a:off x="7999612" y="2581568"/>
              <a:ext cx="49266" cy="22582"/>
            </a:xfrm>
            <a:custGeom>
              <a:avLst/>
              <a:gdLst/>
              <a:ahLst/>
              <a:cxnLst/>
              <a:rect l="l" t="t" r="r" b="b"/>
              <a:pathLst>
                <a:path w="1549" h="710" extrusionOk="0">
                  <a:moveTo>
                    <a:pt x="1126" y="1"/>
                  </a:moveTo>
                  <a:cubicBezTo>
                    <a:pt x="602" y="1"/>
                    <a:pt x="114" y="370"/>
                    <a:pt x="84" y="400"/>
                  </a:cubicBezTo>
                  <a:cubicBezTo>
                    <a:pt x="12" y="460"/>
                    <a:pt x="0" y="567"/>
                    <a:pt x="60" y="615"/>
                  </a:cubicBezTo>
                  <a:cubicBezTo>
                    <a:pt x="95" y="663"/>
                    <a:pt x="145" y="688"/>
                    <a:pt x="194" y="688"/>
                  </a:cubicBezTo>
                  <a:cubicBezTo>
                    <a:pt x="228" y="688"/>
                    <a:pt x="261" y="675"/>
                    <a:pt x="286" y="650"/>
                  </a:cubicBezTo>
                  <a:cubicBezTo>
                    <a:pt x="286" y="650"/>
                    <a:pt x="429" y="531"/>
                    <a:pt x="643" y="448"/>
                  </a:cubicBezTo>
                  <a:cubicBezTo>
                    <a:pt x="766" y="392"/>
                    <a:pt x="940" y="316"/>
                    <a:pt x="1118" y="316"/>
                  </a:cubicBezTo>
                  <a:cubicBezTo>
                    <a:pt x="1130" y="316"/>
                    <a:pt x="1143" y="316"/>
                    <a:pt x="1155" y="317"/>
                  </a:cubicBezTo>
                  <a:lnTo>
                    <a:pt x="1084" y="472"/>
                  </a:lnTo>
                  <a:cubicBezTo>
                    <a:pt x="1036" y="543"/>
                    <a:pt x="1072" y="650"/>
                    <a:pt x="1155" y="698"/>
                  </a:cubicBezTo>
                  <a:cubicBezTo>
                    <a:pt x="1191" y="710"/>
                    <a:pt x="1203" y="710"/>
                    <a:pt x="1239" y="710"/>
                  </a:cubicBezTo>
                  <a:cubicBezTo>
                    <a:pt x="1298" y="710"/>
                    <a:pt x="1358" y="686"/>
                    <a:pt x="1381" y="615"/>
                  </a:cubicBezTo>
                  <a:lnTo>
                    <a:pt x="1536" y="317"/>
                  </a:lnTo>
                  <a:cubicBezTo>
                    <a:pt x="1548" y="281"/>
                    <a:pt x="1548" y="222"/>
                    <a:pt x="1536" y="162"/>
                  </a:cubicBezTo>
                  <a:cubicBezTo>
                    <a:pt x="1500" y="103"/>
                    <a:pt x="1453" y="67"/>
                    <a:pt x="1417" y="43"/>
                  </a:cubicBezTo>
                  <a:cubicBezTo>
                    <a:pt x="1321" y="13"/>
                    <a:pt x="1222" y="1"/>
                    <a:pt x="11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2" name="Google Shape;8142;p81"/>
            <p:cNvSpPr/>
            <p:nvPr/>
          </p:nvSpPr>
          <p:spPr>
            <a:xfrm>
              <a:off x="8080651" y="2557873"/>
              <a:ext cx="48121" cy="28879"/>
            </a:xfrm>
            <a:custGeom>
              <a:avLst/>
              <a:gdLst/>
              <a:ahLst/>
              <a:cxnLst/>
              <a:rect l="l" t="t" r="r" b="b"/>
              <a:pathLst>
                <a:path w="1513" h="908" extrusionOk="0">
                  <a:moveTo>
                    <a:pt x="1263" y="0"/>
                  </a:moveTo>
                  <a:cubicBezTo>
                    <a:pt x="1014" y="0"/>
                    <a:pt x="395" y="39"/>
                    <a:pt x="60" y="431"/>
                  </a:cubicBezTo>
                  <a:cubicBezTo>
                    <a:pt x="24" y="479"/>
                    <a:pt x="0" y="538"/>
                    <a:pt x="12" y="598"/>
                  </a:cubicBezTo>
                  <a:cubicBezTo>
                    <a:pt x="24" y="657"/>
                    <a:pt x="60" y="693"/>
                    <a:pt x="119" y="729"/>
                  </a:cubicBezTo>
                  <a:lnTo>
                    <a:pt x="417" y="895"/>
                  </a:lnTo>
                  <a:cubicBezTo>
                    <a:pt x="441" y="907"/>
                    <a:pt x="476" y="907"/>
                    <a:pt x="488" y="907"/>
                  </a:cubicBezTo>
                  <a:cubicBezTo>
                    <a:pt x="548" y="907"/>
                    <a:pt x="596" y="871"/>
                    <a:pt x="619" y="812"/>
                  </a:cubicBezTo>
                  <a:cubicBezTo>
                    <a:pt x="667" y="741"/>
                    <a:pt x="631" y="633"/>
                    <a:pt x="560" y="598"/>
                  </a:cubicBezTo>
                  <a:lnTo>
                    <a:pt x="417" y="514"/>
                  </a:lnTo>
                  <a:cubicBezTo>
                    <a:pt x="658" y="333"/>
                    <a:pt x="1025" y="308"/>
                    <a:pt x="1213" y="308"/>
                  </a:cubicBezTo>
                  <a:cubicBezTo>
                    <a:pt x="1285" y="308"/>
                    <a:pt x="1330" y="312"/>
                    <a:pt x="1334" y="312"/>
                  </a:cubicBezTo>
                  <a:cubicBezTo>
                    <a:pt x="1429" y="312"/>
                    <a:pt x="1500" y="252"/>
                    <a:pt x="1512" y="157"/>
                  </a:cubicBezTo>
                  <a:cubicBezTo>
                    <a:pt x="1512" y="86"/>
                    <a:pt x="1453" y="2"/>
                    <a:pt x="1369" y="2"/>
                  </a:cubicBezTo>
                  <a:cubicBezTo>
                    <a:pt x="1362" y="2"/>
                    <a:pt x="1324" y="0"/>
                    <a:pt x="1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3" name="Google Shape;8143;p81"/>
            <p:cNvSpPr/>
            <p:nvPr/>
          </p:nvSpPr>
          <p:spPr>
            <a:xfrm>
              <a:off x="7964753" y="2497698"/>
              <a:ext cx="269675" cy="231795"/>
            </a:xfrm>
            <a:custGeom>
              <a:avLst/>
              <a:gdLst/>
              <a:ahLst/>
              <a:cxnLst/>
              <a:rect l="l" t="t" r="r" b="b"/>
              <a:pathLst>
                <a:path w="8479" h="7288" extrusionOk="0">
                  <a:moveTo>
                    <a:pt x="7176" y="3986"/>
                  </a:moveTo>
                  <a:cubicBezTo>
                    <a:pt x="7277" y="3986"/>
                    <a:pt x="7379" y="4003"/>
                    <a:pt x="7478" y="4037"/>
                  </a:cubicBezTo>
                  <a:cubicBezTo>
                    <a:pt x="7716" y="4109"/>
                    <a:pt x="7907" y="4287"/>
                    <a:pt x="8014" y="4514"/>
                  </a:cubicBezTo>
                  <a:cubicBezTo>
                    <a:pt x="8073" y="4645"/>
                    <a:pt x="8121" y="4788"/>
                    <a:pt x="8097" y="4930"/>
                  </a:cubicBezTo>
                  <a:cubicBezTo>
                    <a:pt x="7704" y="4538"/>
                    <a:pt x="7168" y="4335"/>
                    <a:pt x="6621" y="4335"/>
                  </a:cubicBezTo>
                  <a:cubicBezTo>
                    <a:pt x="6561" y="4335"/>
                    <a:pt x="6502" y="4335"/>
                    <a:pt x="6442" y="4347"/>
                  </a:cubicBezTo>
                  <a:cubicBezTo>
                    <a:pt x="6526" y="4228"/>
                    <a:pt x="6633" y="4133"/>
                    <a:pt x="6764" y="4073"/>
                  </a:cubicBezTo>
                  <a:cubicBezTo>
                    <a:pt x="6895" y="4018"/>
                    <a:pt x="7035" y="3986"/>
                    <a:pt x="7176" y="3986"/>
                  </a:cubicBezTo>
                  <a:close/>
                  <a:moveTo>
                    <a:pt x="4156" y="311"/>
                  </a:moveTo>
                  <a:cubicBezTo>
                    <a:pt x="4728" y="311"/>
                    <a:pt x="5204" y="716"/>
                    <a:pt x="5311" y="1275"/>
                  </a:cubicBezTo>
                  <a:lnTo>
                    <a:pt x="5383" y="1716"/>
                  </a:lnTo>
                  <a:cubicBezTo>
                    <a:pt x="5418" y="1990"/>
                    <a:pt x="5525" y="2252"/>
                    <a:pt x="5692" y="2490"/>
                  </a:cubicBezTo>
                  <a:cubicBezTo>
                    <a:pt x="5978" y="2918"/>
                    <a:pt x="6049" y="3454"/>
                    <a:pt x="5930" y="3942"/>
                  </a:cubicBezTo>
                  <a:lnTo>
                    <a:pt x="5525" y="5823"/>
                  </a:lnTo>
                  <a:cubicBezTo>
                    <a:pt x="5442" y="6252"/>
                    <a:pt x="5109" y="6609"/>
                    <a:pt x="4680" y="6740"/>
                  </a:cubicBezTo>
                  <a:lnTo>
                    <a:pt x="4120" y="6907"/>
                  </a:lnTo>
                  <a:cubicBezTo>
                    <a:pt x="4001" y="6942"/>
                    <a:pt x="3881" y="6959"/>
                    <a:pt x="3763" y="6959"/>
                  </a:cubicBezTo>
                  <a:cubicBezTo>
                    <a:pt x="3444" y="6959"/>
                    <a:pt x="3137" y="6835"/>
                    <a:pt x="2894" y="6609"/>
                  </a:cubicBezTo>
                  <a:lnTo>
                    <a:pt x="1525" y="5264"/>
                  </a:lnTo>
                  <a:cubicBezTo>
                    <a:pt x="1156" y="4930"/>
                    <a:pt x="930" y="4430"/>
                    <a:pt x="930" y="3930"/>
                  </a:cubicBezTo>
                  <a:cubicBezTo>
                    <a:pt x="930" y="3645"/>
                    <a:pt x="870" y="3359"/>
                    <a:pt x="751" y="3109"/>
                  </a:cubicBezTo>
                  <a:lnTo>
                    <a:pt x="572" y="2692"/>
                  </a:lnTo>
                  <a:cubicBezTo>
                    <a:pt x="346" y="2168"/>
                    <a:pt x="525" y="1573"/>
                    <a:pt x="1001" y="1263"/>
                  </a:cubicBezTo>
                  <a:cubicBezTo>
                    <a:pt x="1930" y="644"/>
                    <a:pt x="3001" y="311"/>
                    <a:pt x="4120" y="311"/>
                  </a:cubicBezTo>
                  <a:close/>
                  <a:moveTo>
                    <a:pt x="4099" y="1"/>
                  </a:moveTo>
                  <a:cubicBezTo>
                    <a:pt x="2929" y="1"/>
                    <a:pt x="1806" y="357"/>
                    <a:pt x="822" y="1001"/>
                  </a:cubicBezTo>
                  <a:cubicBezTo>
                    <a:pt x="227" y="1394"/>
                    <a:pt x="1" y="2168"/>
                    <a:pt x="275" y="2823"/>
                  </a:cubicBezTo>
                  <a:lnTo>
                    <a:pt x="453" y="3240"/>
                  </a:lnTo>
                  <a:cubicBezTo>
                    <a:pt x="537" y="3466"/>
                    <a:pt x="596" y="3704"/>
                    <a:pt x="596" y="3942"/>
                  </a:cubicBezTo>
                  <a:cubicBezTo>
                    <a:pt x="596" y="4538"/>
                    <a:pt x="870" y="5109"/>
                    <a:pt x="1299" y="5502"/>
                  </a:cubicBezTo>
                  <a:lnTo>
                    <a:pt x="2668" y="6847"/>
                  </a:lnTo>
                  <a:cubicBezTo>
                    <a:pt x="2966" y="7133"/>
                    <a:pt x="3358" y="7288"/>
                    <a:pt x="3751" y="7288"/>
                  </a:cubicBezTo>
                  <a:cubicBezTo>
                    <a:pt x="3906" y="7288"/>
                    <a:pt x="4049" y="7276"/>
                    <a:pt x="4204" y="7228"/>
                  </a:cubicBezTo>
                  <a:lnTo>
                    <a:pt x="4763" y="7074"/>
                  </a:lnTo>
                  <a:cubicBezTo>
                    <a:pt x="5299" y="6907"/>
                    <a:pt x="5716" y="6454"/>
                    <a:pt x="5835" y="5907"/>
                  </a:cubicBezTo>
                  <a:lnTo>
                    <a:pt x="6097" y="4752"/>
                  </a:lnTo>
                  <a:lnTo>
                    <a:pt x="6168" y="4752"/>
                  </a:lnTo>
                  <a:cubicBezTo>
                    <a:pt x="6317" y="4715"/>
                    <a:pt x="6466" y="4698"/>
                    <a:pt x="6614" y="4698"/>
                  </a:cubicBezTo>
                  <a:cubicBezTo>
                    <a:pt x="7143" y="4698"/>
                    <a:pt x="7651" y="4923"/>
                    <a:pt x="8014" y="5323"/>
                  </a:cubicBezTo>
                  <a:lnTo>
                    <a:pt x="8073" y="5407"/>
                  </a:lnTo>
                  <a:cubicBezTo>
                    <a:pt x="8109" y="5430"/>
                    <a:pt x="8145" y="5466"/>
                    <a:pt x="8192" y="5466"/>
                  </a:cubicBezTo>
                  <a:lnTo>
                    <a:pt x="8228" y="5466"/>
                  </a:lnTo>
                  <a:cubicBezTo>
                    <a:pt x="8288" y="5442"/>
                    <a:pt x="8323" y="5419"/>
                    <a:pt x="8347" y="5359"/>
                  </a:cubicBezTo>
                  <a:cubicBezTo>
                    <a:pt x="8478" y="5002"/>
                    <a:pt x="8442" y="4657"/>
                    <a:pt x="8311" y="4359"/>
                  </a:cubicBezTo>
                  <a:cubicBezTo>
                    <a:pt x="8169" y="4061"/>
                    <a:pt x="7907" y="3835"/>
                    <a:pt x="7585" y="3716"/>
                  </a:cubicBezTo>
                  <a:cubicBezTo>
                    <a:pt x="7454" y="3676"/>
                    <a:pt x="7316" y="3654"/>
                    <a:pt x="7176" y="3654"/>
                  </a:cubicBezTo>
                  <a:cubicBezTo>
                    <a:pt x="6987" y="3654"/>
                    <a:pt x="6794" y="3693"/>
                    <a:pt x="6609" y="3776"/>
                  </a:cubicBezTo>
                  <a:cubicBezTo>
                    <a:pt x="6466" y="3847"/>
                    <a:pt x="6335" y="3954"/>
                    <a:pt x="6228" y="4073"/>
                  </a:cubicBezTo>
                  <a:lnTo>
                    <a:pt x="6240" y="4014"/>
                  </a:lnTo>
                  <a:cubicBezTo>
                    <a:pt x="6395" y="3442"/>
                    <a:pt x="6287" y="2823"/>
                    <a:pt x="5954" y="2323"/>
                  </a:cubicBezTo>
                  <a:cubicBezTo>
                    <a:pt x="5823" y="2109"/>
                    <a:pt x="5740" y="1894"/>
                    <a:pt x="5692" y="1656"/>
                  </a:cubicBezTo>
                  <a:lnTo>
                    <a:pt x="5621" y="1216"/>
                  </a:lnTo>
                  <a:cubicBezTo>
                    <a:pt x="5478" y="525"/>
                    <a:pt x="4871" y="1"/>
                    <a:pt x="4156" y="1"/>
                  </a:cubicBezTo>
                  <a:cubicBezTo>
                    <a:pt x="4137" y="1"/>
                    <a:pt x="4118" y="1"/>
                    <a:pt x="40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4" name="Google Shape;8144;p81"/>
            <p:cNvSpPr/>
            <p:nvPr/>
          </p:nvSpPr>
          <p:spPr>
            <a:xfrm>
              <a:off x="8045792" y="2634650"/>
              <a:ext cx="84124" cy="55850"/>
            </a:xfrm>
            <a:custGeom>
              <a:avLst/>
              <a:gdLst/>
              <a:ahLst/>
              <a:cxnLst/>
              <a:rect l="l" t="t" r="r" b="b"/>
              <a:pathLst>
                <a:path w="2645" h="1756" extrusionOk="0">
                  <a:moveTo>
                    <a:pt x="2168" y="517"/>
                  </a:moveTo>
                  <a:cubicBezTo>
                    <a:pt x="2168" y="898"/>
                    <a:pt x="1906" y="1255"/>
                    <a:pt x="1513" y="1375"/>
                  </a:cubicBezTo>
                  <a:cubicBezTo>
                    <a:pt x="1425" y="1405"/>
                    <a:pt x="1333" y="1420"/>
                    <a:pt x="1242" y="1420"/>
                  </a:cubicBezTo>
                  <a:cubicBezTo>
                    <a:pt x="1087" y="1420"/>
                    <a:pt x="933" y="1378"/>
                    <a:pt x="799" y="1303"/>
                  </a:cubicBezTo>
                  <a:cubicBezTo>
                    <a:pt x="656" y="1232"/>
                    <a:pt x="560" y="1136"/>
                    <a:pt x="465" y="1017"/>
                  </a:cubicBezTo>
                  <a:lnTo>
                    <a:pt x="465" y="1017"/>
                  </a:lnTo>
                  <a:cubicBezTo>
                    <a:pt x="563" y="1031"/>
                    <a:pt x="661" y="1037"/>
                    <a:pt x="759" y="1037"/>
                  </a:cubicBezTo>
                  <a:cubicBezTo>
                    <a:pt x="1271" y="1037"/>
                    <a:pt x="1778" y="857"/>
                    <a:pt x="2168" y="517"/>
                  </a:cubicBezTo>
                  <a:close/>
                  <a:moveTo>
                    <a:pt x="2281" y="1"/>
                  </a:moveTo>
                  <a:cubicBezTo>
                    <a:pt x="2237" y="1"/>
                    <a:pt x="2198" y="17"/>
                    <a:pt x="2180" y="53"/>
                  </a:cubicBezTo>
                  <a:lnTo>
                    <a:pt x="2108" y="124"/>
                  </a:lnTo>
                  <a:cubicBezTo>
                    <a:pt x="1749" y="510"/>
                    <a:pt x="1241" y="714"/>
                    <a:pt x="727" y="714"/>
                  </a:cubicBezTo>
                  <a:cubicBezTo>
                    <a:pt x="559" y="714"/>
                    <a:pt x="391" y="692"/>
                    <a:pt x="227" y="648"/>
                  </a:cubicBezTo>
                  <a:cubicBezTo>
                    <a:pt x="213" y="645"/>
                    <a:pt x="199" y="644"/>
                    <a:pt x="185" y="644"/>
                  </a:cubicBezTo>
                  <a:cubicBezTo>
                    <a:pt x="140" y="644"/>
                    <a:pt x="97" y="659"/>
                    <a:pt x="60" y="696"/>
                  </a:cubicBezTo>
                  <a:cubicBezTo>
                    <a:pt x="25" y="743"/>
                    <a:pt x="1" y="803"/>
                    <a:pt x="25" y="863"/>
                  </a:cubicBezTo>
                  <a:cubicBezTo>
                    <a:pt x="179" y="1410"/>
                    <a:pt x="691" y="1756"/>
                    <a:pt x="1227" y="1756"/>
                  </a:cubicBezTo>
                  <a:cubicBezTo>
                    <a:pt x="1346" y="1756"/>
                    <a:pt x="1465" y="1732"/>
                    <a:pt x="1584" y="1696"/>
                  </a:cubicBezTo>
                  <a:cubicBezTo>
                    <a:pt x="2263" y="1482"/>
                    <a:pt x="2644" y="779"/>
                    <a:pt x="2442" y="112"/>
                  </a:cubicBezTo>
                  <a:cubicBezTo>
                    <a:pt x="2430" y="53"/>
                    <a:pt x="2382" y="5"/>
                    <a:pt x="2323" y="5"/>
                  </a:cubicBezTo>
                  <a:cubicBezTo>
                    <a:pt x="2309" y="2"/>
                    <a:pt x="2294" y="1"/>
                    <a:pt x="22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5" name="Google Shape;8145;p81"/>
            <p:cNvSpPr/>
            <p:nvPr/>
          </p:nvSpPr>
          <p:spPr>
            <a:xfrm>
              <a:off x="8145787" y="2470823"/>
              <a:ext cx="181034" cy="231795"/>
            </a:xfrm>
            <a:custGeom>
              <a:avLst/>
              <a:gdLst/>
              <a:ahLst/>
              <a:cxnLst/>
              <a:rect l="l" t="t" r="r" b="b"/>
              <a:pathLst>
                <a:path w="5692" h="7288" extrusionOk="0">
                  <a:moveTo>
                    <a:pt x="1559" y="0"/>
                  </a:moveTo>
                  <a:cubicBezTo>
                    <a:pt x="864" y="0"/>
                    <a:pt x="247" y="493"/>
                    <a:pt x="107" y="1168"/>
                  </a:cubicBezTo>
                  <a:lnTo>
                    <a:pt x="12" y="1573"/>
                  </a:lnTo>
                  <a:cubicBezTo>
                    <a:pt x="0" y="1668"/>
                    <a:pt x="48" y="1751"/>
                    <a:pt x="131" y="1763"/>
                  </a:cubicBezTo>
                  <a:cubicBezTo>
                    <a:pt x="147" y="1767"/>
                    <a:pt x="163" y="1769"/>
                    <a:pt x="179" y="1769"/>
                  </a:cubicBezTo>
                  <a:cubicBezTo>
                    <a:pt x="253" y="1769"/>
                    <a:pt x="314" y="1723"/>
                    <a:pt x="333" y="1644"/>
                  </a:cubicBezTo>
                  <a:lnTo>
                    <a:pt x="417" y="1251"/>
                  </a:lnTo>
                  <a:cubicBezTo>
                    <a:pt x="534" y="700"/>
                    <a:pt x="1032" y="322"/>
                    <a:pt x="1571" y="322"/>
                  </a:cubicBezTo>
                  <a:cubicBezTo>
                    <a:pt x="1579" y="322"/>
                    <a:pt x="1587" y="322"/>
                    <a:pt x="1596" y="322"/>
                  </a:cubicBezTo>
                  <a:cubicBezTo>
                    <a:pt x="2727" y="358"/>
                    <a:pt x="3798" y="727"/>
                    <a:pt x="4703" y="1382"/>
                  </a:cubicBezTo>
                  <a:cubicBezTo>
                    <a:pt x="5167" y="1703"/>
                    <a:pt x="5310" y="2323"/>
                    <a:pt x="5072" y="2823"/>
                  </a:cubicBezTo>
                  <a:lnTo>
                    <a:pt x="4882" y="3227"/>
                  </a:lnTo>
                  <a:cubicBezTo>
                    <a:pt x="4763" y="3478"/>
                    <a:pt x="4691" y="3763"/>
                    <a:pt x="4679" y="4049"/>
                  </a:cubicBezTo>
                  <a:cubicBezTo>
                    <a:pt x="4644" y="4549"/>
                    <a:pt x="4417" y="5025"/>
                    <a:pt x="4036" y="5359"/>
                  </a:cubicBezTo>
                  <a:lnTo>
                    <a:pt x="2619" y="6633"/>
                  </a:lnTo>
                  <a:cubicBezTo>
                    <a:pt x="2397" y="6839"/>
                    <a:pt x="2101" y="6953"/>
                    <a:pt x="1801" y="6953"/>
                  </a:cubicBezTo>
                  <a:cubicBezTo>
                    <a:pt x="1668" y="6953"/>
                    <a:pt x="1534" y="6930"/>
                    <a:pt x="1405" y="6883"/>
                  </a:cubicBezTo>
                  <a:lnTo>
                    <a:pt x="845" y="6692"/>
                  </a:lnTo>
                  <a:cubicBezTo>
                    <a:pt x="834" y="6692"/>
                    <a:pt x="822" y="6680"/>
                    <a:pt x="786" y="6680"/>
                  </a:cubicBezTo>
                  <a:cubicBezTo>
                    <a:pt x="766" y="6672"/>
                    <a:pt x="746" y="6668"/>
                    <a:pt x="727" y="6668"/>
                  </a:cubicBezTo>
                  <a:cubicBezTo>
                    <a:pt x="662" y="6668"/>
                    <a:pt x="602" y="6709"/>
                    <a:pt x="584" y="6764"/>
                  </a:cubicBezTo>
                  <a:cubicBezTo>
                    <a:pt x="548" y="6859"/>
                    <a:pt x="595" y="6942"/>
                    <a:pt x="667" y="6978"/>
                  </a:cubicBezTo>
                  <a:cubicBezTo>
                    <a:pt x="691" y="6990"/>
                    <a:pt x="714" y="6990"/>
                    <a:pt x="726" y="7002"/>
                  </a:cubicBezTo>
                  <a:lnTo>
                    <a:pt x="1286" y="7204"/>
                  </a:lnTo>
                  <a:cubicBezTo>
                    <a:pt x="1441" y="7252"/>
                    <a:pt x="1607" y="7288"/>
                    <a:pt x="1786" y="7288"/>
                  </a:cubicBezTo>
                  <a:cubicBezTo>
                    <a:pt x="2179" y="7288"/>
                    <a:pt x="2548" y="7157"/>
                    <a:pt x="2834" y="6883"/>
                  </a:cubicBezTo>
                  <a:lnTo>
                    <a:pt x="4239" y="5609"/>
                  </a:lnTo>
                  <a:cubicBezTo>
                    <a:pt x="4691" y="5216"/>
                    <a:pt x="4977" y="4656"/>
                    <a:pt x="5001" y="4061"/>
                  </a:cubicBezTo>
                  <a:cubicBezTo>
                    <a:pt x="5013" y="3823"/>
                    <a:pt x="5072" y="3585"/>
                    <a:pt x="5179" y="3358"/>
                  </a:cubicBezTo>
                  <a:lnTo>
                    <a:pt x="5370" y="2954"/>
                  </a:lnTo>
                  <a:cubicBezTo>
                    <a:pt x="5691" y="2335"/>
                    <a:pt x="5477" y="1549"/>
                    <a:pt x="4894" y="1132"/>
                  </a:cubicBezTo>
                  <a:cubicBezTo>
                    <a:pt x="3929" y="430"/>
                    <a:pt x="2798" y="37"/>
                    <a:pt x="1607" y="1"/>
                  </a:cubicBezTo>
                  <a:cubicBezTo>
                    <a:pt x="1591" y="0"/>
                    <a:pt x="1575" y="0"/>
                    <a:pt x="155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46" name="Google Shape;8146;p81"/>
          <p:cNvGrpSpPr/>
          <p:nvPr/>
        </p:nvGrpSpPr>
        <p:grpSpPr>
          <a:xfrm>
            <a:off x="7524349" y="2456447"/>
            <a:ext cx="350332" cy="288948"/>
            <a:chOff x="7524349" y="2456447"/>
            <a:chExt cx="350332" cy="288948"/>
          </a:xfrm>
        </p:grpSpPr>
        <p:sp>
          <p:nvSpPr>
            <p:cNvPr id="8147" name="Google Shape;8147;p81"/>
            <p:cNvSpPr/>
            <p:nvPr/>
          </p:nvSpPr>
          <p:spPr>
            <a:xfrm>
              <a:off x="7693647" y="2566651"/>
              <a:ext cx="10623" cy="67045"/>
            </a:xfrm>
            <a:custGeom>
              <a:avLst/>
              <a:gdLst/>
              <a:ahLst/>
              <a:cxnLst/>
              <a:rect l="l" t="t" r="r" b="b"/>
              <a:pathLst>
                <a:path w="334" h="2108" extrusionOk="0">
                  <a:moveTo>
                    <a:pt x="167" y="0"/>
                  </a:moveTo>
                  <a:cubicBezTo>
                    <a:pt x="83" y="0"/>
                    <a:pt x="0" y="84"/>
                    <a:pt x="0" y="167"/>
                  </a:cubicBezTo>
                  <a:lnTo>
                    <a:pt x="0" y="1941"/>
                  </a:lnTo>
                  <a:cubicBezTo>
                    <a:pt x="0" y="2024"/>
                    <a:pt x="83" y="2108"/>
                    <a:pt x="167" y="2108"/>
                  </a:cubicBezTo>
                  <a:cubicBezTo>
                    <a:pt x="250" y="2108"/>
                    <a:pt x="333" y="2024"/>
                    <a:pt x="333" y="1941"/>
                  </a:cubicBezTo>
                  <a:lnTo>
                    <a:pt x="333" y="167"/>
                  </a:lnTo>
                  <a:cubicBezTo>
                    <a:pt x="333" y="60"/>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8" name="Google Shape;8148;p81"/>
            <p:cNvSpPr/>
            <p:nvPr/>
          </p:nvSpPr>
          <p:spPr>
            <a:xfrm>
              <a:off x="7524349" y="2545151"/>
              <a:ext cx="350332" cy="200244"/>
            </a:xfrm>
            <a:custGeom>
              <a:avLst/>
              <a:gdLst/>
              <a:ahLst/>
              <a:cxnLst/>
              <a:rect l="l" t="t" r="r" b="b"/>
              <a:pathLst>
                <a:path w="11015" h="6296" extrusionOk="0">
                  <a:moveTo>
                    <a:pt x="322" y="1736"/>
                  </a:moveTo>
                  <a:lnTo>
                    <a:pt x="620" y="2033"/>
                  </a:lnTo>
                  <a:cubicBezTo>
                    <a:pt x="930" y="2343"/>
                    <a:pt x="1299" y="2534"/>
                    <a:pt x="1680" y="2605"/>
                  </a:cubicBezTo>
                  <a:lnTo>
                    <a:pt x="2858" y="2784"/>
                  </a:lnTo>
                  <a:cubicBezTo>
                    <a:pt x="3835" y="2986"/>
                    <a:pt x="4490" y="3760"/>
                    <a:pt x="4871" y="4415"/>
                  </a:cubicBezTo>
                  <a:lnTo>
                    <a:pt x="4847" y="4415"/>
                  </a:lnTo>
                  <a:lnTo>
                    <a:pt x="4835" y="4427"/>
                  </a:lnTo>
                  <a:lnTo>
                    <a:pt x="4823" y="4450"/>
                  </a:lnTo>
                  <a:lnTo>
                    <a:pt x="4811" y="4462"/>
                  </a:lnTo>
                  <a:lnTo>
                    <a:pt x="4787" y="4474"/>
                  </a:lnTo>
                  <a:lnTo>
                    <a:pt x="4775" y="4486"/>
                  </a:lnTo>
                  <a:cubicBezTo>
                    <a:pt x="4775" y="4486"/>
                    <a:pt x="4775" y="4510"/>
                    <a:pt x="4763" y="4510"/>
                  </a:cubicBezTo>
                  <a:lnTo>
                    <a:pt x="4752" y="4522"/>
                  </a:lnTo>
                  <a:cubicBezTo>
                    <a:pt x="4752" y="4522"/>
                    <a:pt x="4752" y="4534"/>
                    <a:pt x="4728" y="4534"/>
                  </a:cubicBezTo>
                  <a:cubicBezTo>
                    <a:pt x="4728" y="4534"/>
                    <a:pt x="4728" y="4546"/>
                    <a:pt x="4716" y="4546"/>
                  </a:cubicBezTo>
                  <a:lnTo>
                    <a:pt x="4716" y="4570"/>
                  </a:lnTo>
                  <a:cubicBezTo>
                    <a:pt x="4716" y="4570"/>
                    <a:pt x="4716" y="4581"/>
                    <a:pt x="4704" y="4581"/>
                  </a:cubicBezTo>
                  <a:lnTo>
                    <a:pt x="4704" y="4593"/>
                  </a:lnTo>
                  <a:lnTo>
                    <a:pt x="4704" y="4605"/>
                  </a:lnTo>
                  <a:lnTo>
                    <a:pt x="4704" y="4629"/>
                  </a:lnTo>
                  <a:lnTo>
                    <a:pt x="4704" y="4641"/>
                  </a:lnTo>
                  <a:lnTo>
                    <a:pt x="4704" y="4653"/>
                  </a:lnTo>
                  <a:lnTo>
                    <a:pt x="4704" y="4665"/>
                  </a:lnTo>
                  <a:lnTo>
                    <a:pt x="4704" y="4689"/>
                  </a:lnTo>
                  <a:lnTo>
                    <a:pt x="4704" y="4700"/>
                  </a:lnTo>
                  <a:lnTo>
                    <a:pt x="4704" y="4712"/>
                  </a:lnTo>
                  <a:lnTo>
                    <a:pt x="4704" y="4724"/>
                  </a:lnTo>
                  <a:lnTo>
                    <a:pt x="4704" y="4748"/>
                  </a:lnTo>
                  <a:lnTo>
                    <a:pt x="4704" y="4760"/>
                  </a:lnTo>
                  <a:lnTo>
                    <a:pt x="4704" y="4772"/>
                  </a:lnTo>
                  <a:lnTo>
                    <a:pt x="4704" y="4784"/>
                  </a:lnTo>
                  <a:lnTo>
                    <a:pt x="4704" y="4808"/>
                  </a:lnTo>
                  <a:lnTo>
                    <a:pt x="4704" y="4820"/>
                  </a:lnTo>
                  <a:lnTo>
                    <a:pt x="4704" y="4831"/>
                  </a:lnTo>
                  <a:cubicBezTo>
                    <a:pt x="4704" y="4843"/>
                    <a:pt x="4704" y="4843"/>
                    <a:pt x="4716" y="4867"/>
                  </a:cubicBezTo>
                  <a:lnTo>
                    <a:pt x="4871" y="5224"/>
                  </a:lnTo>
                  <a:cubicBezTo>
                    <a:pt x="4394" y="5224"/>
                    <a:pt x="4061" y="5236"/>
                    <a:pt x="3894" y="5296"/>
                  </a:cubicBezTo>
                  <a:cubicBezTo>
                    <a:pt x="3435" y="5449"/>
                    <a:pt x="3020" y="5525"/>
                    <a:pt x="2647" y="5525"/>
                  </a:cubicBezTo>
                  <a:cubicBezTo>
                    <a:pt x="2150" y="5525"/>
                    <a:pt x="1729" y="5389"/>
                    <a:pt x="1382" y="5117"/>
                  </a:cubicBezTo>
                  <a:cubicBezTo>
                    <a:pt x="1180" y="4951"/>
                    <a:pt x="1001" y="4748"/>
                    <a:pt x="846" y="4474"/>
                  </a:cubicBezTo>
                  <a:cubicBezTo>
                    <a:pt x="894" y="4450"/>
                    <a:pt x="1001" y="4403"/>
                    <a:pt x="1084" y="4391"/>
                  </a:cubicBezTo>
                  <a:cubicBezTo>
                    <a:pt x="1132" y="4367"/>
                    <a:pt x="1180" y="4343"/>
                    <a:pt x="1192" y="4308"/>
                  </a:cubicBezTo>
                  <a:cubicBezTo>
                    <a:pt x="1215" y="4272"/>
                    <a:pt x="1215" y="4224"/>
                    <a:pt x="1203" y="4177"/>
                  </a:cubicBezTo>
                  <a:cubicBezTo>
                    <a:pt x="1156" y="4046"/>
                    <a:pt x="1013" y="3891"/>
                    <a:pt x="775" y="3653"/>
                  </a:cubicBezTo>
                  <a:cubicBezTo>
                    <a:pt x="656" y="3534"/>
                    <a:pt x="441" y="3331"/>
                    <a:pt x="406" y="3236"/>
                  </a:cubicBezTo>
                  <a:cubicBezTo>
                    <a:pt x="441" y="3212"/>
                    <a:pt x="584" y="3200"/>
                    <a:pt x="668" y="3200"/>
                  </a:cubicBezTo>
                  <a:cubicBezTo>
                    <a:pt x="727" y="3200"/>
                    <a:pt x="787" y="3165"/>
                    <a:pt x="811" y="3105"/>
                  </a:cubicBezTo>
                  <a:cubicBezTo>
                    <a:pt x="846" y="3046"/>
                    <a:pt x="834" y="2974"/>
                    <a:pt x="787" y="2926"/>
                  </a:cubicBezTo>
                  <a:cubicBezTo>
                    <a:pt x="537" y="2641"/>
                    <a:pt x="406" y="2129"/>
                    <a:pt x="322" y="1736"/>
                  </a:cubicBezTo>
                  <a:close/>
                  <a:moveTo>
                    <a:pt x="10621" y="1736"/>
                  </a:moveTo>
                  <a:lnTo>
                    <a:pt x="10621" y="1736"/>
                  </a:lnTo>
                  <a:cubicBezTo>
                    <a:pt x="10550" y="2117"/>
                    <a:pt x="10419" y="2641"/>
                    <a:pt x="10169" y="2926"/>
                  </a:cubicBezTo>
                  <a:cubicBezTo>
                    <a:pt x="10121" y="2974"/>
                    <a:pt x="10109" y="3046"/>
                    <a:pt x="10133" y="3105"/>
                  </a:cubicBezTo>
                  <a:cubicBezTo>
                    <a:pt x="10169" y="3165"/>
                    <a:pt x="10228" y="3188"/>
                    <a:pt x="10288" y="3188"/>
                  </a:cubicBezTo>
                  <a:cubicBezTo>
                    <a:pt x="10383" y="3188"/>
                    <a:pt x="10502" y="3212"/>
                    <a:pt x="10550" y="3236"/>
                  </a:cubicBezTo>
                  <a:cubicBezTo>
                    <a:pt x="10526" y="3331"/>
                    <a:pt x="10324" y="3522"/>
                    <a:pt x="10205" y="3653"/>
                  </a:cubicBezTo>
                  <a:cubicBezTo>
                    <a:pt x="9966" y="3891"/>
                    <a:pt x="9824" y="4058"/>
                    <a:pt x="9776" y="4177"/>
                  </a:cubicBezTo>
                  <a:cubicBezTo>
                    <a:pt x="9764" y="4224"/>
                    <a:pt x="9764" y="4272"/>
                    <a:pt x="9788" y="4308"/>
                  </a:cubicBezTo>
                  <a:cubicBezTo>
                    <a:pt x="9824" y="4355"/>
                    <a:pt x="9847" y="4391"/>
                    <a:pt x="9895" y="4391"/>
                  </a:cubicBezTo>
                  <a:cubicBezTo>
                    <a:pt x="9978" y="4403"/>
                    <a:pt x="10086" y="4439"/>
                    <a:pt x="10133" y="4474"/>
                  </a:cubicBezTo>
                  <a:cubicBezTo>
                    <a:pt x="9978" y="4724"/>
                    <a:pt x="9800" y="4951"/>
                    <a:pt x="9597" y="5117"/>
                  </a:cubicBezTo>
                  <a:cubicBezTo>
                    <a:pt x="9257" y="5389"/>
                    <a:pt x="8835" y="5525"/>
                    <a:pt x="8336" y="5525"/>
                  </a:cubicBezTo>
                  <a:cubicBezTo>
                    <a:pt x="7962" y="5525"/>
                    <a:pt x="7544" y="5449"/>
                    <a:pt x="7085" y="5296"/>
                  </a:cubicBezTo>
                  <a:cubicBezTo>
                    <a:pt x="6930" y="5248"/>
                    <a:pt x="6633" y="5224"/>
                    <a:pt x="6204" y="5224"/>
                  </a:cubicBezTo>
                  <a:lnTo>
                    <a:pt x="6085" y="5224"/>
                  </a:lnTo>
                  <a:lnTo>
                    <a:pt x="6228" y="4867"/>
                  </a:lnTo>
                  <a:cubicBezTo>
                    <a:pt x="6228" y="4843"/>
                    <a:pt x="6228" y="4843"/>
                    <a:pt x="6252" y="4831"/>
                  </a:cubicBezTo>
                  <a:lnTo>
                    <a:pt x="6252" y="4820"/>
                  </a:lnTo>
                  <a:lnTo>
                    <a:pt x="6252" y="4808"/>
                  </a:lnTo>
                  <a:lnTo>
                    <a:pt x="6252" y="4784"/>
                  </a:lnTo>
                  <a:lnTo>
                    <a:pt x="6252" y="4772"/>
                  </a:lnTo>
                  <a:lnTo>
                    <a:pt x="6252" y="4760"/>
                  </a:lnTo>
                  <a:lnTo>
                    <a:pt x="6252" y="4736"/>
                  </a:lnTo>
                  <a:lnTo>
                    <a:pt x="6252" y="4724"/>
                  </a:lnTo>
                  <a:lnTo>
                    <a:pt x="6252" y="4712"/>
                  </a:lnTo>
                  <a:lnTo>
                    <a:pt x="6252" y="4700"/>
                  </a:lnTo>
                  <a:lnTo>
                    <a:pt x="6252" y="4677"/>
                  </a:lnTo>
                  <a:lnTo>
                    <a:pt x="6252" y="4665"/>
                  </a:lnTo>
                  <a:lnTo>
                    <a:pt x="6252" y="4653"/>
                  </a:lnTo>
                  <a:lnTo>
                    <a:pt x="6252" y="4641"/>
                  </a:lnTo>
                  <a:lnTo>
                    <a:pt x="6252" y="4617"/>
                  </a:lnTo>
                  <a:lnTo>
                    <a:pt x="6252" y="4605"/>
                  </a:lnTo>
                  <a:lnTo>
                    <a:pt x="6252" y="4593"/>
                  </a:lnTo>
                  <a:lnTo>
                    <a:pt x="6252" y="4581"/>
                  </a:lnTo>
                  <a:cubicBezTo>
                    <a:pt x="6252" y="4581"/>
                    <a:pt x="6252" y="4558"/>
                    <a:pt x="6228" y="4558"/>
                  </a:cubicBezTo>
                  <a:lnTo>
                    <a:pt x="6228" y="4546"/>
                  </a:lnTo>
                  <a:cubicBezTo>
                    <a:pt x="6228" y="4546"/>
                    <a:pt x="6228" y="4534"/>
                    <a:pt x="6216" y="4534"/>
                  </a:cubicBezTo>
                  <a:cubicBezTo>
                    <a:pt x="6216" y="4534"/>
                    <a:pt x="6216" y="4522"/>
                    <a:pt x="6204" y="4522"/>
                  </a:cubicBezTo>
                  <a:lnTo>
                    <a:pt x="6192" y="4498"/>
                  </a:lnTo>
                  <a:lnTo>
                    <a:pt x="6180" y="4486"/>
                  </a:lnTo>
                  <a:lnTo>
                    <a:pt x="6156" y="4474"/>
                  </a:lnTo>
                  <a:lnTo>
                    <a:pt x="6145" y="4462"/>
                  </a:lnTo>
                  <a:lnTo>
                    <a:pt x="6133" y="4439"/>
                  </a:lnTo>
                  <a:lnTo>
                    <a:pt x="6121" y="4427"/>
                  </a:lnTo>
                  <a:lnTo>
                    <a:pt x="6097" y="4415"/>
                  </a:lnTo>
                  <a:lnTo>
                    <a:pt x="6085" y="4415"/>
                  </a:lnTo>
                  <a:cubicBezTo>
                    <a:pt x="6478" y="3760"/>
                    <a:pt x="7109" y="2986"/>
                    <a:pt x="8097" y="2772"/>
                  </a:cubicBezTo>
                  <a:lnTo>
                    <a:pt x="9276" y="2593"/>
                  </a:lnTo>
                  <a:cubicBezTo>
                    <a:pt x="9657" y="2534"/>
                    <a:pt x="10014" y="2343"/>
                    <a:pt x="10324" y="2033"/>
                  </a:cubicBezTo>
                  <a:lnTo>
                    <a:pt x="10621" y="1736"/>
                  </a:lnTo>
                  <a:close/>
                  <a:moveTo>
                    <a:pt x="5525" y="4474"/>
                  </a:moveTo>
                  <a:lnTo>
                    <a:pt x="5918" y="4689"/>
                  </a:lnTo>
                  <a:cubicBezTo>
                    <a:pt x="5954" y="4712"/>
                    <a:pt x="5954" y="4724"/>
                    <a:pt x="5942" y="4748"/>
                  </a:cubicBezTo>
                  <a:lnTo>
                    <a:pt x="5490" y="5832"/>
                  </a:lnTo>
                  <a:lnTo>
                    <a:pt x="5049" y="4748"/>
                  </a:lnTo>
                  <a:lnTo>
                    <a:pt x="5049" y="4700"/>
                  </a:lnTo>
                  <a:lnTo>
                    <a:pt x="5061" y="4689"/>
                  </a:lnTo>
                  <a:lnTo>
                    <a:pt x="5466" y="4474"/>
                  </a:lnTo>
                  <a:close/>
                  <a:moveTo>
                    <a:pt x="1758" y="1"/>
                  </a:moveTo>
                  <a:cubicBezTo>
                    <a:pt x="1565" y="1"/>
                    <a:pt x="1375" y="19"/>
                    <a:pt x="1192" y="57"/>
                  </a:cubicBezTo>
                  <a:cubicBezTo>
                    <a:pt x="1132" y="69"/>
                    <a:pt x="1084" y="117"/>
                    <a:pt x="1073" y="176"/>
                  </a:cubicBezTo>
                  <a:cubicBezTo>
                    <a:pt x="1061" y="236"/>
                    <a:pt x="1073" y="295"/>
                    <a:pt x="1120" y="331"/>
                  </a:cubicBezTo>
                  <a:cubicBezTo>
                    <a:pt x="1382" y="605"/>
                    <a:pt x="1537" y="890"/>
                    <a:pt x="1680" y="1164"/>
                  </a:cubicBezTo>
                  <a:cubicBezTo>
                    <a:pt x="1894" y="1569"/>
                    <a:pt x="2108" y="1974"/>
                    <a:pt x="2608" y="2260"/>
                  </a:cubicBezTo>
                  <a:cubicBezTo>
                    <a:pt x="2631" y="2271"/>
                    <a:pt x="2656" y="2276"/>
                    <a:pt x="2682" y="2276"/>
                  </a:cubicBezTo>
                  <a:cubicBezTo>
                    <a:pt x="2739" y="2276"/>
                    <a:pt x="2798" y="2249"/>
                    <a:pt x="2823" y="2200"/>
                  </a:cubicBezTo>
                  <a:cubicBezTo>
                    <a:pt x="2870" y="2117"/>
                    <a:pt x="2847" y="2022"/>
                    <a:pt x="2763" y="1974"/>
                  </a:cubicBezTo>
                  <a:cubicBezTo>
                    <a:pt x="2346" y="1736"/>
                    <a:pt x="2168" y="1391"/>
                    <a:pt x="1965" y="1010"/>
                  </a:cubicBezTo>
                  <a:cubicBezTo>
                    <a:pt x="1846" y="783"/>
                    <a:pt x="1727" y="545"/>
                    <a:pt x="1549" y="319"/>
                  </a:cubicBezTo>
                  <a:cubicBezTo>
                    <a:pt x="1611" y="315"/>
                    <a:pt x="1675" y="312"/>
                    <a:pt x="1738" y="312"/>
                  </a:cubicBezTo>
                  <a:cubicBezTo>
                    <a:pt x="2531" y="312"/>
                    <a:pt x="3376" y="653"/>
                    <a:pt x="4037" y="1260"/>
                  </a:cubicBezTo>
                  <a:cubicBezTo>
                    <a:pt x="4573" y="1748"/>
                    <a:pt x="5002" y="2629"/>
                    <a:pt x="5228" y="3629"/>
                  </a:cubicBezTo>
                  <a:cubicBezTo>
                    <a:pt x="5002" y="3165"/>
                    <a:pt x="4704" y="2700"/>
                    <a:pt x="4359" y="2260"/>
                  </a:cubicBezTo>
                  <a:cubicBezTo>
                    <a:pt x="4324" y="2211"/>
                    <a:pt x="4281" y="2187"/>
                    <a:pt x="4235" y="2187"/>
                  </a:cubicBezTo>
                  <a:cubicBezTo>
                    <a:pt x="4202" y="2187"/>
                    <a:pt x="4167" y="2199"/>
                    <a:pt x="4132" y="2224"/>
                  </a:cubicBezTo>
                  <a:cubicBezTo>
                    <a:pt x="4061" y="2284"/>
                    <a:pt x="4049" y="2379"/>
                    <a:pt x="4109" y="2450"/>
                  </a:cubicBezTo>
                  <a:cubicBezTo>
                    <a:pt x="4490" y="2950"/>
                    <a:pt x="4835" y="3522"/>
                    <a:pt x="5061" y="4022"/>
                  </a:cubicBezTo>
                  <a:cubicBezTo>
                    <a:pt x="4632" y="3355"/>
                    <a:pt x="3954" y="2653"/>
                    <a:pt x="2966" y="2450"/>
                  </a:cubicBezTo>
                  <a:lnTo>
                    <a:pt x="2942" y="2450"/>
                  </a:lnTo>
                  <a:lnTo>
                    <a:pt x="1775" y="2272"/>
                  </a:lnTo>
                  <a:cubicBezTo>
                    <a:pt x="1454" y="2224"/>
                    <a:pt x="1156" y="2057"/>
                    <a:pt x="906" y="1795"/>
                  </a:cubicBezTo>
                  <a:lnTo>
                    <a:pt x="287" y="1141"/>
                  </a:lnTo>
                  <a:cubicBezTo>
                    <a:pt x="255" y="1109"/>
                    <a:pt x="213" y="1093"/>
                    <a:pt x="170" y="1093"/>
                  </a:cubicBezTo>
                  <a:cubicBezTo>
                    <a:pt x="149" y="1093"/>
                    <a:pt x="128" y="1097"/>
                    <a:pt x="108" y="1105"/>
                  </a:cubicBezTo>
                  <a:cubicBezTo>
                    <a:pt x="49" y="1141"/>
                    <a:pt x="1" y="1200"/>
                    <a:pt x="13" y="1271"/>
                  </a:cubicBezTo>
                  <a:cubicBezTo>
                    <a:pt x="13" y="1319"/>
                    <a:pt x="84" y="2272"/>
                    <a:pt x="441" y="2891"/>
                  </a:cubicBezTo>
                  <a:cubicBezTo>
                    <a:pt x="358" y="2926"/>
                    <a:pt x="251" y="2950"/>
                    <a:pt x="191" y="3034"/>
                  </a:cubicBezTo>
                  <a:cubicBezTo>
                    <a:pt x="132" y="3093"/>
                    <a:pt x="120" y="3176"/>
                    <a:pt x="132" y="3272"/>
                  </a:cubicBezTo>
                  <a:cubicBezTo>
                    <a:pt x="168" y="3415"/>
                    <a:pt x="322" y="3593"/>
                    <a:pt x="596" y="3879"/>
                  </a:cubicBezTo>
                  <a:cubicBezTo>
                    <a:pt x="668" y="3950"/>
                    <a:pt x="775" y="4058"/>
                    <a:pt x="846" y="4141"/>
                  </a:cubicBezTo>
                  <a:cubicBezTo>
                    <a:pt x="739" y="4189"/>
                    <a:pt x="620" y="4272"/>
                    <a:pt x="584" y="4367"/>
                  </a:cubicBezTo>
                  <a:cubicBezTo>
                    <a:pt x="537" y="4462"/>
                    <a:pt x="549" y="4546"/>
                    <a:pt x="596" y="4617"/>
                  </a:cubicBezTo>
                  <a:cubicBezTo>
                    <a:pt x="775" y="4939"/>
                    <a:pt x="977" y="5189"/>
                    <a:pt x="1215" y="5379"/>
                  </a:cubicBezTo>
                  <a:cubicBezTo>
                    <a:pt x="1620" y="5712"/>
                    <a:pt x="2108" y="5855"/>
                    <a:pt x="2680" y="5855"/>
                  </a:cubicBezTo>
                  <a:cubicBezTo>
                    <a:pt x="3097" y="5855"/>
                    <a:pt x="3537" y="5772"/>
                    <a:pt x="4037" y="5605"/>
                  </a:cubicBezTo>
                  <a:cubicBezTo>
                    <a:pt x="4146" y="5566"/>
                    <a:pt x="4418" y="5543"/>
                    <a:pt x="4806" y="5543"/>
                  </a:cubicBezTo>
                  <a:cubicBezTo>
                    <a:pt x="4886" y="5543"/>
                    <a:pt x="4971" y="5544"/>
                    <a:pt x="5061" y="5546"/>
                  </a:cubicBezTo>
                  <a:lnTo>
                    <a:pt x="5311" y="6141"/>
                  </a:lnTo>
                  <a:cubicBezTo>
                    <a:pt x="5347" y="6236"/>
                    <a:pt x="5430" y="6296"/>
                    <a:pt x="5537" y="6296"/>
                  </a:cubicBezTo>
                  <a:cubicBezTo>
                    <a:pt x="5621" y="6296"/>
                    <a:pt x="5716" y="6236"/>
                    <a:pt x="5764" y="6141"/>
                  </a:cubicBezTo>
                  <a:lnTo>
                    <a:pt x="6014" y="5546"/>
                  </a:lnTo>
                  <a:cubicBezTo>
                    <a:pt x="6103" y="5544"/>
                    <a:pt x="6189" y="5543"/>
                    <a:pt x="6269" y="5543"/>
                  </a:cubicBezTo>
                  <a:cubicBezTo>
                    <a:pt x="6657" y="5543"/>
                    <a:pt x="6929" y="5566"/>
                    <a:pt x="7038" y="5605"/>
                  </a:cubicBezTo>
                  <a:cubicBezTo>
                    <a:pt x="7526" y="5772"/>
                    <a:pt x="7990" y="5855"/>
                    <a:pt x="8395" y="5855"/>
                  </a:cubicBezTo>
                  <a:cubicBezTo>
                    <a:pt x="8954" y="5855"/>
                    <a:pt x="9455" y="5689"/>
                    <a:pt x="9847" y="5379"/>
                  </a:cubicBezTo>
                  <a:cubicBezTo>
                    <a:pt x="10086" y="5189"/>
                    <a:pt x="10300" y="4939"/>
                    <a:pt x="10478" y="4617"/>
                  </a:cubicBezTo>
                  <a:cubicBezTo>
                    <a:pt x="10526" y="4534"/>
                    <a:pt x="10538" y="4439"/>
                    <a:pt x="10490" y="4367"/>
                  </a:cubicBezTo>
                  <a:cubicBezTo>
                    <a:pt x="10443" y="4272"/>
                    <a:pt x="10324" y="4189"/>
                    <a:pt x="10228" y="4141"/>
                  </a:cubicBezTo>
                  <a:cubicBezTo>
                    <a:pt x="10300" y="4058"/>
                    <a:pt x="10407" y="3974"/>
                    <a:pt x="10478" y="3879"/>
                  </a:cubicBezTo>
                  <a:cubicBezTo>
                    <a:pt x="10740" y="3593"/>
                    <a:pt x="10907" y="3415"/>
                    <a:pt x="10943" y="3272"/>
                  </a:cubicBezTo>
                  <a:cubicBezTo>
                    <a:pt x="10955" y="3176"/>
                    <a:pt x="10943" y="3093"/>
                    <a:pt x="10883" y="3034"/>
                  </a:cubicBezTo>
                  <a:cubicBezTo>
                    <a:pt x="10776" y="2962"/>
                    <a:pt x="10681" y="2926"/>
                    <a:pt x="10586" y="2903"/>
                  </a:cubicBezTo>
                  <a:cubicBezTo>
                    <a:pt x="10943" y="2272"/>
                    <a:pt x="11014" y="1319"/>
                    <a:pt x="11014" y="1271"/>
                  </a:cubicBezTo>
                  <a:cubicBezTo>
                    <a:pt x="11014" y="1200"/>
                    <a:pt x="10979" y="1141"/>
                    <a:pt x="10919" y="1117"/>
                  </a:cubicBezTo>
                  <a:cubicBezTo>
                    <a:pt x="10895" y="1103"/>
                    <a:pt x="10870" y="1096"/>
                    <a:pt x="10845" y="1096"/>
                  </a:cubicBezTo>
                  <a:cubicBezTo>
                    <a:pt x="10807" y="1096"/>
                    <a:pt x="10769" y="1112"/>
                    <a:pt x="10740" y="1141"/>
                  </a:cubicBezTo>
                  <a:lnTo>
                    <a:pt x="10121" y="1795"/>
                  </a:lnTo>
                  <a:cubicBezTo>
                    <a:pt x="9871" y="2057"/>
                    <a:pt x="9574" y="2224"/>
                    <a:pt x="9252" y="2272"/>
                  </a:cubicBezTo>
                  <a:lnTo>
                    <a:pt x="8085" y="2450"/>
                  </a:lnTo>
                  <a:lnTo>
                    <a:pt x="8061" y="2450"/>
                  </a:lnTo>
                  <a:cubicBezTo>
                    <a:pt x="7038" y="2653"/>
                    <a:pt x="6359" y="3403"/>
                    <a:pt x="5918" y="4081"/>
                  </a:cubicBezTo>
                  <a:cubicBezTo>
                    <a:pt x="6145" y="3546"/>
                    <a:pt x="6502" y="2986"/>
                    <a:pt x="6918" y="2450"/>
                  </a:cubicBezTo>
                  <a:cubicBezTo>
                    <a:pt x="6978" y="2379"/>
                    <a:pt x="6966" y="2272"/>
                    <a:pt x="6895" y="2224"/>
                  </a:cubicBezTo>
                  <a:cubicBezTo>
                    <a:pt x="6859" y="2203"/>
                    <a:pt x="6821" y="2192"/>
                    <a:pt x="6785" y="2192"/>
                  </a:cubicBezTo>
                  <a:cubicBezTo>
                    <a:pt x="6738" y="2192"/>
                    <a:pt x="6696" y="2212"/>
                    <a:pt x="6668" y="2260"/>
                  </a:cubicBezTo>
                  <a:cubicBezTo>
                    <a:pt x="6323" y="2688"/>
                    <a:pt x="6026" y="3129"/>
                    <a:pt x="5799" y="3581"/>
                  </a:cubicBezTo>
                  <a:cubicBezTo>
                    <a:pt x="6026" y="2593"/>
                    <a:pt x="6454" y="1736"/>
                    <a:pt x="6978" y="1260"/>
                  </a:cubicBezTo>
                  <a:cubicBezTo>
                    <a:pt x="7639" y="653"/>
                    <a:pt x="8495" y="312"/>
                    <a:pt x="9279" y="312"/>
                  </a:cubicBezTo>
                  <a:cubicBezTo>
                    <a:pt x="9342" y="312"/>
                    <a:pt x="9405" y="315"/>
                    <a:pt x="9466" y="319"/>
                  </a:cubicBezTo>
                  <a:cubicBezTo>
                    <a:pt x="9288" y="545"/>
                    <a:pt x="9169" y="783"/>
                    <a:pt x="9050" y="1010"/>
                  </a:cubicBezTo>
                  <a:cubicBezTo>
                    <a:pt x="8835" y="1391"/>
                    <a:pt x="8657" y="1736"/>
                    <a:pt x="8240" y="1974"/>
                  </a:cubicBezTo>
                  <a:cubicBezTo>
                    <a:pt x="8169" y="2022"/>
                    <a:pt x="8145" y="2117"/>
                    <a:pt x="8181" y="2200"/>
                  </a:cubicBezTo>
                  <a:cubicBezTo>
                    <a:pt x="8213" y="2249"/>
                    <a:pt x="8275" y="2276"/>
                    <a:pt x="8333" y="2276"/>
                  </a:cubicBezTo>
                  <a:cubicBezTo>
                    <a:pt x="8359" y="2276"/>
                    <a:pt x="8385" y="2271"/>
                    <a:pt x="8407" y="2260"/>
                  </a:cubicBezTo>
                  <a:cubicBezTo>
                    <a:pt x="8895" y="1974"/>
                    <a:pt x="9121" y="1557"/>
                    <a:pt x="9335" y="1164"/>
                  </a:cubicBezTo>
                  <a:cubicBezTo>
                    <a:pt x="9478" y="890"/>
                    <a:pt x="9645" y="593"/>
                    <a:pt x="9895" y="331"/>
                  </a:cubicBezTo>
                  <a:cubicBezTo>
                    <a:pt x="9943" y="295"/>
                    <a:pt x="9955" y="236"/>
                    <a:pt x="9943" y="176"/>
                  </a:cubicBezTo>
                  <a:cubicBezTo>
                    <a:pt x="9931" y="117"/>
                    <a:pt x="9883" y="69"/>
                    <a:pt x="9824" y="57"/>
                  </a:cubicBezTo>
                  <a:cubicBezTo>
                    <a:pt x="9647" y="21"/>
                    <a:pt x="9463" y="4"/>
                    <a:pt x="9276" y="4"/>
                  </a:cubicBezTo>
                  <a:cubicBezTo>
                    <a:pt x="8910" y="4"/>
                    <a:pt x="8531" y="70"/>
                    <a:pt x="8169" y="188"/>
                  </a:cubicBezTo>
                  <a:cubicBezTo>
                    <a:pt x="7669" y="367"/>
                    <a:pt x="7169" y="652"/>
                    <a:pt x="6776" y="1021"/>
                  </a:cubicBezTo>
                  <a:cubicBezTo>
                    <a:pt x="6395" y="1367"/>
                    <a:pt x="6073" y="1867"/>
                    <a:pt x="5823" y="2474"/>
                  </a:cubicBezTo>
                  <a:cubicBezTo>
                    <a:pt x="5680" y="2795"/>
                    <a:pt x="5585" y="3117"/>
                    <a:pt x="5502" y="3462"/>
                  </a:cubicBezTo>
                  <a:cubicBezTo>
                    <a:pt x="5430" y="3117"/>
                    <a:pt x="5323" y="2795"/>
                    <a:pt x="5192" y="2474"/>
                  </a:cubicBezTo>
                  <a:cubicBezTo>
                    <a:pt x="4942" y="1867"/>
                    <a:pt x="4609" y="1367"/>
                    <a:pt x="4240" y="1021"/>
                  </a:cubicBezTo>
                  <a:cubicBezTo>
                    <a:pt x="3835" y="652"/>
                    <a:pt x="3347" y="367"/>
                    <a:pt x="2847" y="188"/>
                  </a:cubicBezTo>
                  <a:cubicBezTo>
                    <a:pt x="2483" y="64"/>
                    <a:pt x="2115" y="1"/>
                    <a:pt x="17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9" name="Google Shape;8149;p81"/>
            <p:cNvSpPr/>
            <p:nvPr/>
          </p:nvSpPr>
          <p:spPr>
            <a:xfrm>
              <a:off x="7582298" y="2650998"/>
              <a:ext cx="86764" cy="50093"/>
            </a:xfrm>
            <a:custGeom>
              <a:avLst/>
              <a:gdLst/>
              <a:ahLst/>
              <a:cxnLst/>
              <a:rect l="l" t="t" r="r" b="b"/>
              <a:pathLst>
                <a:path w="2728" h="1575" extrusionOk="0">
                  <a:moveTo>
                    <a:pt x="1043" y="321"/>
                  </a:moveTo>
                  <a:cubicBezTo>
                    <a:pt x="1160" y="321"/>
                    <a:pt x="1280" y="339"/>
                    <a:pt x="1394" y="384"/>
                  </a:cubicBezTo>
                  <a:cubicBezTo>
                    <a:pt x="1763" y="539"/>
                    <a:pt x="2025" y="896"/>
                    <a:pt x="2168" y="1087"/>
                  </a:cubicBezTo>
                  <a:cubicBezTo>
                    <a:pt x="2017" y="1150"/>
                    <a:pt x="1771" y="1224"/>
                    <a:pt x="1518" y="1224"/>
                  </a:cubicBezTo>
                  <a:cubicBezTo>
                    <a:pt x="1391" y="1224"/>
                    <a:pt x="1263" y="1206"/>
                    <a:pt x="1144" y="1158"/>
                  </a:cubicBezTo>
                  <a:cubicBezTo>
                    <a:pt x="763" y="1015"/>
                    <a:pt x="524" y="658"/>
                    <a:pt x="405" y="468"/>
                  </a:cubicBezTo>
                  <a:cubicBezTo>
                    <a:pt x="552" y="403"/>
                    <a:pt x="792" y="321"/>
                    <a:pt x="1043" y="321"/>
                  </a:cubicBezTo>
                  <a:close/>
                  <a:moveTo>
                    <a:pt x="1055" y="0"/>
                  </a:moveTo>
                  <a:cubicBezTo>
                    <a:pt x="563" y="0"/>
                    <a:pt x="135" y="244"/>
                    <a:pt x="108" y="253"/>
                  </a:cubicBezTo>
                  <a:cubicBezTo>
                    <a:pt x="36" y="301"/>
                    <a:pt x="1" y="384"/>
                    <a:pt x="36" y="468"/>
                  </a:cubicBezTo>
                  <a:cubicBezTo>
                    <a:pt x="48" y="491"/>
                    <a:pt x="382" y="1206"/>
                    <a:pt x="1013" y="1480"/>
                  </a:cubicBezTo>
                  <a:cubicBezTo>
                    <a:pt x="1179" y="1539"/>
                    <a:pt x="1346" y="1563"/>
                    <a:pt x="1513" y="1563"/>
                  </a:cubicBezTo>
                  <a:cubicBezTo>
                    <a:pt x="1846" y="1563"/>
                    <a:pt x="2168" y="1456"/>
                    <a:pt x="2322" y="1384"/>
                  </a:cubicBezTo>
                  <a:lnTo>
                    <a:pt x="2406" y="1503"/>
                  </a:lnTo>
                  <a:cubicBezTo>
                    <a:pt x="2429" y="1551"/>
                    <a:pt x="2489" y="1575"/>
                    <a:pt x="2537" y="1575"/>
                  </a:cubicBezTo>
                  <a:cubicBezTo>
                    <a:pt x="2560" y="1575"/>
                    <a:pt x="2596" y="1575"/>
                    <a:pt x="2620" y="1551"/>
                  </a:cubicBezTo>
                  <a:cubicBezTo>
                    <a:pt x="2703" y="1492"/>
                    <a:pt x="2727" y="1396"/>
                    <a:pt x="2691" y="1325"/>
                  </a:cubicBezTo>
                  <a:lnTo>
                    <a:pt x="2549" y="1087"/>
                  </a:lnTo>
                  <a:cubicBezTo>
                    <a:pt x="2525" y="1015"/>
                    <a:pt x="2156" y="349"/>
                    <a:pt x="1525" y="87"/>
                  </a:cubicBezTo>
                  <a:cubicBezTo>
                    <a:pt x="1369" y="24"/>
                    <a:pt x="1208" y="0"/>
                    <a:pt x="10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0" name="Google Shape;8150;p81"/>
            <p:cNvSpPr/>
            <p:nvPr/>
          </p:nvSpPr>
          <p:spPr>
            <a:xfrm>
              <a:off x="7729237" y="2650553"/>
              <a:ext cx="86732" cy="50156"/>
            </a:xfrm>
            <a:custGeom>
              <a:avLst/>
              <a:gdLst/>
              <a:ahLst/>
              <a:cxnLst/>
              <a:rect l="l" t="t" r="r" b="b"/>
              <a:pathLst>
                <a:path w="2727" h="1577" extrusionOk="0">
                  <a:moveTo>
                    <a:pt x="1672" y="335"/>
                  </a:moveTo>
                  <a:cubicBezTo>
                    <a:pt x="1924" y="335"/>
                    <a:pt x="2164" y="417"/>
                    <a:pt x="2310" y="482"/>
                  </a:cubicBezTo>
                  <a:cubicBezTo>
                    <a:pt x="2203" y="672"/>
                    <a:pt x="1953" y="1029"/>
                    <a:pt x="1584" y="1172"/>
                  </a:cubicBezTo>
                  <a:cubicBezTo>
                    <a:pt x="1461" y="1224"/>
                    <a:pt x="1330" y="1244"/>
                    <a:pt x="1201" y="1244"/>
                  </a:cubicBezTo>
                  <a:cubicBezTo>
                    <a:pt x="945" y="1244"/>
                    <a:pt x="699" y="1164"/>
                    <a:pt x="548" y="1101"/>
                  </a:cubicBezTo>
                  <a:cubicBezTo>
                    <a:pt x="691" y="898"/>
                    <a:pt x="953" y="553"/>
                    <a:pt x="1322" y="398"/>
                  </a:cubicBezTo>
                  <a:cubicBezTo>
                    <a:pt x="1435" y="353"/>
                    <a:pt x="1555" y="335"/>
                    <a:pt x="1672" y="335"/>
                  </a:cubicBezTo>
                  <a:close/>
                  <a:moveTo>
                    <a:pt x="1683" y="1"/>
                  </a:moveTo>
                  <a:cubicBezTo>
                    <a:pt x="1526" y="1"/>
                    <a:pt x="1362" y="25"/>
                    <a:pt x="1203" y="89"/>
                  </a:cubicBezTo>
                  <a:cubicBezTo>
                    <a:pt x="584" y="339"/>
                    <a:pt x="215" y="1029"/>
                    <a:pt x="179" y="1089"/>
                  </a:cubicBezTo>
                  <a:lnTo>
                    <a:pt x="48" y="1327"/>
                  </a:lnTo>
                  <a:cubicBezTo>
                    <a:pt x="0" y="1398"/>
                    <a:pt x="24" y="1506"/>
                    <a:pt x="107" y="1553"/>
                  </a:cubicBezTo>
                  <a:cubicBezTo>
                    <a:pt x="131" y="1565"/>
                    <a:pt x="167" y="1577"/>
                    <a:pt x="191" y="1577"/>
                  </a:cubicBezTo>
                  <a:cubicBezTo>
                    <a:pt x="250" y="1577"/>
                    <a:pt x="298" y="1553"/>
                    <a:pt x="322" y="1506"/>
                  </a:cubicBezTo>
                  <a:lnTo>
                    <a:pt x="405" y="1386"/>
                  </a:lnTo>
                  <a:cubicBezTo>
                    <a:pt x="584" y="1458"/>
                    <a:pt x="893" y="1565"/>
                    <a:pt x="1215" y="1565"/>
                  </a:cubicBezTo>
                  <a:cubicBezTo>
                    <a:pt x="1381" y="1565"/>
                    <a:pt x="1548" y="1529"/>
                    <a:pt x="1715" y="1470"/>
                  </a:cubicBezTo>
                  <a:cubicBezTo>
                    <a:pt x="2346" y="1220"/>
                    <a:pt x="2679" y="494"/>
                    <a:pt x="2691" y="458"/>
                  </a:cubicBezTo>
                  <a:cubicBezTo>
                    <a:pt x="2727" y="386"/>
                    <a:pt x="2691" y="303"/>
                    <a:pt x="2620" y="255"/>
                  </a:cubicBezTo>
                  <a:cubicBezTo>
                    <a:pt x="2602" y="237"/>
                    <a:pt x="2174" y="1"/>
                    <a:pt x="16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1" name="Google Shape;8151;p81"/>
            <p:cNvSpPr/>
            <p:nvPr/>
          </p:nvSpPr>
          <p:spPr>
            <a:xfrm>
              <a:off x="7667885" y="2456447"/>
              <a:ext cx="62147" cy="121209"/>
            </a:xfrm>
            <a:custGeom>
              <a:avLst/>
              <a:gdLst/>
              <a:ahLst/>
              <a:cxnLst/>
              <a:rect l="l" t="t" r="r" b="b"/>
              <a:pathLst>
                <a:path w="1954" h="3811" extrusionOk="0">
                  <a:moveTo>
                    <a:pt x="977" y="0"/>
                  </a:moveTo>
                  <a:cubicBezTo>
                    <a:pt x="917" y="0"/>
                    <a:pt x="858" y="48"/>
                    <a:pt x="834" y="108"/>
                  </a:cubicBezTo>
                  <a:cubicBezTo>
                    <a:pt x="798" y="179"/>
                    <a:pt x="36" y="1941"/>
                    <a:pt x="0" y="3632"/>
                  </a:cubicBezTo>
                  <a:cubicBezTo>
                    <a:pt x="0" y="3727"/>
                    <a:pt x="72" y="3799"/>
                    <a:pt x="155" y="3799"/>
                  </a:cubicBezTo>
                  <a:cubicBezTo>
                    <a:pt x="250" y="3799"/>
                    <a:pt x="322" y="3727"/>
                    <a:pt x="322" y="3632"/>
                  </a:cubicBezTo>
                  <a:cubicBezTo>
                    <a:pt x="358" y="2453"/>
                    <a:pt x="751" y="1203"/>
                    <a:pt x="977" y="596"/>
                  </a:cubicBezTo>
                  <a:cubicBezTo>
                    <a:pt x="1203" y="1203"/>
                    <a:pt x="1620" y="2453"/>
                    <a:pt x="1632" y="3644"/>
                  </a:cubicBezTo>
                  <a:cubicBezTo>
                    <a:pt x="1632" y="3739"/>
                    <a:pt x="1703" y="3810"/>
                    <a:pt x="1798" y="3810"/>
                  </a:cubicBezTo>
                  <a:cubicBezTo>
                    <a:pt x="1882" y="3810"/>
                    <a:pt x="1953" y="3739"/>
                    <a:pt x="1953" y="3644"/>
                  </a:cubicBezTo>
                  <a:cubicBezTo>
                    <a:pt x="1929" y="1953"/>
                    <a:pt x="1155" y="179"/>
                    <a:pt x="1132" y="108"/>
                  </a:cubicBezTo>
                  <a:cubicBezTo>
                    <a:pt x="1096" y="48"/>
                    <a:pt x="1036" y="0"/>
                    <a:pt x="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52" name="Google Shape;8152;p81"/>
          <p:cNvGrpSpPr/>
          <p:nvPr/>
        </p:nvGrpSpPr>
        <p:grpSpPr>
          <a:xfrm>
            <a:off x="3972749" y="2894211"/>
            <a:ext cx="355230" cy="356725"/>
            <a:chOff x="3972749" y="2894211"/>
            <a:chExt cx="355230" cy="356725"/>
          </a:xfrm>
        </p:grpSpPr>
        <p:sp>
          <p:nvSpPr>
            <p:cNvPr id="8153" name="Google Shape;8153;p81"/>
            <p:cNvSpPr/>
            <p:nvPr/>
          </p:nvSpPr>
          <p:spPr>
            <a:xfrm>
              <a:off x="3973512" y="3208508"/>
              <a:ext cx="351795" cy="10623"/>
            </a:xfrm>
            <a:custGeom>
              <a:avLst/>
              <a:gdLst/>
              <a:ahLst/>
              <a:cxnLst/>
              <a:rect l="l" t="t" r="r" b="b"/>
              <a:pathLst>
                <a:path w="11061" h="334" extrusionOk="0">
                  <a:moveTo>
                    <a:pt x="167" y="0"/>
                  </a:moveTo>
                  <a:cubicBezTo>
                    <a:pt x="83" y="0"/>
                    <a:pt x="0" y="84"/>
                    <a:pt x="0" y="167"/>
                  </a:cubicBezTo>
                  <a:cubicBezTo>
                    <a:pt x="0" y="262"/>
                    <a:pt x="83" y="334"/>
                    <a:pt x="167" y="334"/>
                  </a:cubicBezTo>
                  <a:lnTo>
                    <a:pt x="10906" y="334"/>
                  </a:lnTo>
                  <a:cubicBezTo>
                    <a:pt x="10990" y="334"/>
                    <a:pt x="11061" y="262"/>
                    <a:pt x="11061" y="167"/>
                  </a:cubicBezTo>
                  <a:cubicBezTo>
                    <a:pt x="11061" y="84"/>
                    <a:pt x="10990" y="0"/>
                    <a:pt x="10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4" name="Google Shape;8154;p81"/>
            <p:cNvSpPr/>
            <p:nvPr/>
          </p:nvSpPr>
          <p:spPr>
            <a:xfrm>
              <a:off x="4116253" y="3052091"/>
              <a:ext cx="142804" cy="140546"/>
            </a:xfrm>
            <a:custGeom>
              <a:avLst/>
              <a:gdLst/>
              <a:ahLst/>
              <a:cxnLst/>
              <a:rect l="l" t="t" r="r" b="b"/>
              <a:pathLst>
                <a:path w="4490" h="4419" extrusionOk="0">
                  <a:moveTo>
                    <a:pt x="3799" y="322"/>
                  </a:moveTo>
                  <a:cubicBezTo>
                    <a:pt x="3882" y="322"/>
                    <a:pt x="3977" y="358"/>
                    <a:pt x="4049" y="430"/>
                  </a:cubicBezTo>
                  <a:cubicBezTo>
                    <a:pt x="4120" y="501"/>
                    <a:pt x="4156" y="596"/>
                    <a:pt x="4156" y="692"/>
                  </a:cubicBezTo>
                  <a:cubicBezTo>
                    <a:pt x="4156" y="727"/>
                    <a:pt x="4156" y="751"/>
                    <a:pt x="4132" y="799"/>
                  </a:cubicBezTo>
                  <a:lnTo>
                    <a:pt x="3680" y="334"/>
                  </a:lnTo>
                  <a:cubicBezTo>
                    <a:pt x="3704" y="322"/>
                    <a:pt x="3751" y="322"/>
                    <a:pt x="3799" y="322"/>
                  </a:cubicBezTo>
                  <a:close/>
                  <a:moveTo>
                    <a:pt x="3406" y="549"/>
                  </a:moveTo>
                  <a:lnTo>
                    <a:pt x="3930" y="1061"/>
                  </a:lnTo>
                  <a:lnTo>
                    <a:pt x="3823" y="1168"/>
                  </a:lnTo>
                  <a:lnTo>
                    <a:pt x="3299" y="656"/>
                  </a:lnTo>
                  <a:lnTo>
                    <a:pt x="3406" y="549"/>
                  </a:lnTo>
                  <a:close/>
                  <a:moveTo>
                    <a:pt x="584" y="3489"/>
                  </a:moveTo>
                  <a:lnTo>
                    <a:pt x="953" y="3870"/>
                  </a:lnTo>
                  <a:lnTo>
                    <a:pt x="417" y="4025"/>
                  </a:lnTo>
                  <a:lnTo>
                    <a:pt x="417" y="4025"/>
                  </a:lnTo>
                  <a:lnTo>
                    <a:pt x="584" y="3489"/>
                  </a:lnTo>
                  <a:close/>
                  <a:moveTo>
                    <a:pt x="3799" y="1"/>
                  </a:moveTo>
                  <a:cubicBezTo>
                    <a:pt x="3608" y="1"/>
                    <a:pt x="3442" y="72"/>
                    <a:pt x="3299" y="191"/>
                  </a:cubicBezTo>
                  <a:lnTo>
                    <a:pt x="477" y="2989"/>
                  </a:lnTo>
                  <a:cubicBezTo>
                    <a:pt x="441" y="3013"/>
                    <a:pt x="417" y="3049"/>
                    <a:pt x="406" y="3073"/>
                  </a:cubicBezTo>
                  <a:cubicBezTo>
                    <a:pt x="382" y="3085"/>
                    <a:pt x="382" y="3108"/>
                    <a:pt x="370" y="3108"/>
                  </a:cubicBezTo>
                  <a:cubicBezTo>
                    <a:pt x="334" y="3144"/>
                    <a:pt x="322" y="3192"/>
                    <a:pt x="310" y="3228"/>
                  </a:cubicBezTo>
                  <a:lnTo>
                    <a:pt x="13" y="4204"/>
                  </a:lnTo>
                  <a:cubicBezTo>
                    <a:pt x="1" y="4263"/>
                    <a:pt x="13" y="4323"/>
                    <a:pt x="60" y="4371"/>
                  </a:cubicBezTo>
                  <a:cubicBezTo>
                    <a:pt x="84" y="4406"/>
                    <a:pt x="132" y="4418"/>
                    <a:pt x="179" y="4418"/>
                  </a:cubicBezTo>
                  <a:lnTo>
                    <a:pt x="215" y="4418"/>
                  </a:lnTo>
                  <a:lnTo>
                    <a:pt x="1203" y="4120"/>
                  </a:lnTo>
                  <a:cubicBezTo>
                    <a:pt x="1287" y="4085"/>
                    <a:pt x="1382" y="4025"/>
                    <a:pt x="1453" y="3966"/>
                  </a:cubicBezTo>
                  <a:lnTo>
                    <a:pt x="2953" y="2477"/>
                  </a:lnTo>
                  <a:cubicBezTo>
                    <a:pt x="3013" y="2418"/>
                    <a:pt x="3013" y="2311"/>
                    <a:pt x="2953" y="2239"/>
                  </a:cubicBezTo>
                  <a:cubicBezTo>
                    <a:pt x="2930" y="2210"/>
                    <a:pt x="2891" y="2195"/>
                    <a:pt x="2848" y="2195"/>
                  </a:cubicBezTo>
                  <a:cubicBezTo>
                    <a:pt x="2805" y="2195"/>
                    <a:pt x="2757" y="2210"/>
                    <a:pt x="2715" y="2239"/>
                  </a:cubicBezTo>
                  <a:lnTo>
                    <a:pt x="1263" y="3680"/>
                  </a:lnTo>
                  <a:lnTo>
                    <a:pt x="739" y="3168"/>
                  </a:lnTo>
                  <a:lnTo>
                    <a:pt x="3061" y="870"/>
                  </a:lnTo>
                  <a:lnTo>
                    <a:pt x="3584" y="1394"/>
                  </a:lnTo>
                  <a:lnTo>
                    <a:pt x="3180" y="1787"/>
                  </a:lnTo>
                  <a:cubicBezTo>
                    <a:pt x="3120" y="1846"/>
                    <a:pt x="3120" y="1942"/>
                    <a:pt x="3180" y="2025"/>
                  </a:cubicBezTo>
                  <a:cubicBezTo>
                    <a:pt x="3209" y="2055"/>
                    <a:pt x="3251" y="2070"/>
                    <a:pt x="3294" y="2070"/>
                  </a:cubicBezTo>
                  <a:cubicBezTo>
                    <a:pt x="3337" y="2070"/>
                    <a:pt x="3382" y="2055"/>
                    <a:pt x="3418" y="2025"/>
                  </a:cubicBezTo>
                  <a:lnTo>
                    <a:pt x="3906" y="1525"/>
                  </a:lnTo>
                  <a:cubicBezTo>
                    <a:pt x="3930" y="1525"/>
                    <a:pt x="3930" y="1513"/>
                    <a:pt x="3942" y="1513"/>
                  </a:cubicBezTo>
                  <a:cubicBezTo>
                    <a:pt x="3954" y="1501"/>
                    <a:pt x="3954" y="1501"/>
                    <a:pt x="3954" y="1489"/>
                  </a:cubicBezTo>
                  <a:lnTo>
                    <a:pt x="4287" y="1168"/>
                  </a:lnTo>
                  <a:cubicBezTo>
                    <a:pt x="4418" y="1037"/>
                    <a:pt x="4489" y="858"/>
                    <a:pt x="4489" y="680"/>
                  </a:cubicBezTo>
                  <a:cubicBezTo>
                    <a:pt x="4477" y="489"/>
                    <a:pt x="4406" y="322"/>
                    <a:pt x="4275" y="191"/>
                  </a:cubicBezTo>
                  <a:cubicBezTo>
                    <a:pt x="4132" y="72"/>
                    <a:pt x="3977" y="1"/>
                    <a:pt x="3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5" name="Google Shape;8155;p81"/>
            <p:cNvSpPr/>
            <p:nvPr/>
          </p:nvSpPr>
          <p:spPr>
            <a:xfrm>
              <a:off x="3995839" y="2992647"/>
              <a:ext cx="54927" cy="37148"/>
            </a:xfrm>
            <a:custGeom>
              <a:avLst/>
              <a:gdLst/>
              <a:ahLst/>
              <a:cxnLst/>
              <a:rect l="l" t="t" r="r" b="b"/>
              <a:pathLst>
                <a:path w="1727" h="1168" extrusionOk="0">
                  <a:moveTo>
                    <a:pt x="1394" y="346"/>
                  </a:moveTo>
                  <a:lnTo>
                    <a:pt x="1394" y="834"/>
                  </a:lnTo>
                  <a:lnTo>
                    <a:pt x="334" y="834"/>
                  </a:lnTo>
                  <a:lnTo>
                    <a:pt x="334" y="346"/>
                  </a:lnTo>
                  <a:close/>
                  <a:moveTo>
                    <a:pt x="286" y="1"/>
                  </a:moveTo>
                  <a:cubicBezTo>
                    <a:pt x="143" y="1"/>
                    <a:pt x="1" y="144"/>
                    <a:pt x="1" y="286"/>
                  </a:cubicBezTo>
                  <a:lnTo>
                    <a:pt x="1" y="882"/>
                  </a:lnTo>
                  <a:cubicBezTo>
                    <a:pt x="1" y="1037"/>
                    <a:pt x="143" y="1167"/>
                    <a:pt x="286" y="1167"/>
                  </a:cubicBezTo>
                  <a:lnTo>
                    <a:pt x="1453" y="1167"/>
                  </a:lnTo>
                  <a:cubicBezTo>
                    <a:pt x="1596" y="1167"/>
                    <a:pt x="1727" y="1037"/>
                    <a:pt x="1727" y="882"/>
                  </a:cubicBezTo>
                  <a:lnTo>
                    <a:pt x="1727" y="286"/>
                  </a:lnTo>
                  <a:cubicBezTo>
                    <a:pt x="1727" y="144"/>
                    <a:pt x="1596" y="1"/>
                    <a:pt x="1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6" name="Google Shape;8156;p81"/>
            <p:cNvSpPr/>
            <p:nvPr/>
          </p:nvSpPr>
          <p:spPr>
            <a:xfrm>
              <a:off x="4249548" y="2992647"/>
              <a:ext cx="54959" cy="37148"/>
            </a:xfrm>
            <a:custGeom>
              <a:avLst/>
              <a:gdLst/>
              <a:ahLst/>
              <a:cxnLst/>
              <a:rect l="l" t="t" r="r" b="b"/>
              <a:pathLst>
                <a:path w="1728" h="1168" extrusionOk="0">
                  <a:moveTo>
                    <a:pt x="1394" y="346"/>
                  </a:moveTo>
                  <a:lnTo>
                    <a:pt x="1394" y="834"/>
                  </a:lnTo>
                  <a:lnTo>
                    <a:pt x="334" y="834"/>
                  </a:lnTo>
                  <a:lnTo>
                    <a:pt x="334" y="346"/>
                  </a:lnTo>
                  <a:close/>
                  <a:moveTo>
                    <a:pt x="286" y="1"/>
                  </a:moveTo>
                  <a:cubicBezTo>
                    <a:pt x="144" y="1"/>
                    <a:pt x="1" y="144"/>
                    <a:pt x="1" y="286"/>
                  </a:cubicBezTo>
                  <a:lnTo>
                    <a:pt x="1" y="882"/>
                  </a:lnTo>
                  <a:cubicBezTo>
                    <a:pt x="1" y="1037"/>
                    <a:pt x="144" y="1167"/>
                    <a:pt x="286" y="1167"/>
                  </a:cubicBezTo>
                  <a:lnTo>
                    <a:pt x="1453" y="1167"/>
                  </a:lnTo>
                  <a:cubicBezTo>
                    <a:pt x="1596" y="1167"/>
                    <a:pt x="1727" y="1037"/>
                    <a:pt x="1727" y="882"/>
                  </a:cubicBezTo>
                  <a:lnTo>
                    <a:pt x="1727" y="286"/>
                  </a:lnTo>
                  <a:cubicBezTo>
                    <a:pt x="1727" y="144"/>
                    <a:pt x="1596" y="1"/>
                    <a:pt x="1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7" name="Google Shape;8157;p81"/>
            <p:cNvSpPr/>
            <p:nvPr/>
          </p:nvSpPr>
          <p:spPr>
            <a:xfrm>
              <a:off x="3972749" y="2894211"/>
              <a:ext cx="355230" cy="356725"/>
            </a:xfrm>
            <a:custGeom>
              <a:avLst/>
              <a:gdLst/>
              <a:ahLst/>
              <a:cxnLst/>
              <a:rect l="l" t="t" r="r" b="b"/>
              <a:pathLst>
                <a:path w="11169" h="11216" extrusionOk="0">
                  <a:moveTo>
                    <a:pt x="9775" y="0"/>
                  </a:moveTo>
                  <a:cubicBezTo>
                    <a:pt x="9692" y="0"/>
                    <a:pt x="9620" y="83"/>
                    <a:pt x="9620" y="167"/>
                  </a:cubicBezTo>
                  <a:lnTo>
                    <a:pt x="9620" y="560"/>
                  </a:lnTo>
                  <a:cubicBezTo>
                    <a:pt x="9620" y="881"/>
                    <a:pt x="9347" y="1155"/>
                    <a:pt x="9025" y="1155"/>
                  </a:cubicBezTo>
                  <a:lnTo>
                    <a:pt x="6382" y="1155"/>
                  </a:lnTo>
                  <a:cubicBezTo>
                    <a:pt x="5882" y="1155"/>
                    <a:pt x="5453" y="1572"/>
                    <a:pt x="5453" y="2084"/>
                  </a:cubicBezTo>
                  <a:lnTo>
                    <a:pt x="5453" y="2369"/>
                  </a:lnTo>
                  <a:lnTo>
                    <a:pt x="750" y="2369"/>
                  </a:lnTo>
                  <a:cubicBezTo>
                    <a:pt x="346" y="2369"/>
                    <a:pt x="12" y="2703"/>
                    <a:pt x="12" y="3096"/>
                  </a:cubicBezTo>
                  <a:lnTo>
                    <a:pt x="12" y="7596"/>
                  </a:lnTo>
                  <a:cubicBezTo>
                    <a:pt x="12" y="7680"/>
                    <a:pt x="95" y="7763"/>
                    <a:pt x="179" y="7763"/>
                  </a:cubicBezTo>
                  <a:cubicBezTo>
                    <a:pt x="274" y="7763"/>
                    <a:pt x="346" y="7680"/>
                    <a:pt x="346" y="7596"/>
                  </a:cubicBezTo>
                  <a:lnTo>
                    <a:pt x="346" y="4822"/>
                  </a:lnTo>
                  <a:lnTo>
                    <a:pt x="10835" y="4822"/>
                  </a:lnTo>
                  <a:lnTo>
                    <a:pt x="10835" y="10478"/>
                  </a:lnTo>
                  <a:cubicBezTo>
                    <a:pt x="10835" y="10704"/>
                    <a:pt x="10656" y="10882"/>
                    <a:pt x="10430" y="10882"/>
                  </a:cubicBezTo>
                  <a:lnTo>
                    <a:pt x="727" y="10882"/>
                  </a:lnTo>
                  <a:cubicBezTo>
                    <a:pt x="512" y="10882"/>
                    <a:pt x="322" y="10704"/>
                    <a:pt x="322" y="10478"/>
                  </a:cubicBezTo>
                  <a:lnTo>
                    <a:pt x="322" y="8263"/>
                  </a:lnTo>
                  <a:cubicBezTo>
                    <a:pt x="322" y="8180"/>
                    <a:pt x="250" y="8096"/>
                    <a:pt x="167" y="8096"/>
                  </a:cubicBezTo>
                  <a:cubicBezTo>
                    <a:pt x="72" y="8096"/>
                    <a:pt x="0" y="8180"/>
                    <a:pt x="0" y="8263"/>
                  </a:cubicBezTo>
                  <a:lnTo>
                    <a:pt x="0" y="10478"/>
                  </a:lnTo>
                  <a:cubicBezTo>
                    <a:pt x="0" y="10882"/>
                    <a:pt x="322" y="11216"/>
                    <a:pt x="727" y="11216"/>
                  </a:cubicBezTo>
                  <a:lnTo>
                    <a:pt x="10418" y="11216"/>
                  </a:lnTo>
                  <a:cubicBezTo>
                    <a:pt x="10823" y="11216"/>
                    <a:pt x="11144" y="10882"/>
                    <a:pt x="11144" y="10478"/>
                  </a:cubicBezTo>
                  <a:lnTo>
                    <a:pt x="11144" y="3096"/>
                  </a:lnTo>
                  <a:cubicBezTo>
                    <a:pt x="11168" y="2691"/>
                    <a:pt x="10835" y="2369"/>
                    <a:pt x="10430" y="2369"/>
                  </a:cubicBezTo>
                  <a:lnTo>
                    <a:pt x="8823" y="2369"/>
                  </a:lnTo>
                  <a:cubicBezTo>
                    <a:pt x="8739" y="2369"/>
                    <a:pt x="8668" y="2441"/>
                    <a:pt x="8668" y="2536"/>
                  </a:cubicBezTo>
                  <a:cubicBezTo>
                    <a:pt x="8668" y="2619"/>
                    <a:pt x="8739" y="2703"/>
                    <a:pt x="8823" y="2703"/>
                  </a:cubicBezTo>
                  <a:lnTo>
                    <a:pt x="10430" y="2703"/>
                  </a:lnTo>
                  <a:cubicBezTo>
                    <a:pt x="10656" y="2703"/>
                    <a:pt x="10835" y="2881"/>
                    <a:pt x="10835" y="3096"/>
                  </a:cubicBezTo>
                  <a:lnTo>
                    <a:pt x="10835" y="4501"/>
                  </a:lnTo>
                  <a:lnTo>
                    <a:pt x="346" y="4501"/>
                  </a:lnTo>
                  <a:lnTo>
                    <a:pt x="346" y="3096"/>
                  </a:lnTo>
                  <a:cubicBezTo>
                    <a:pt x="346" y="2881"/>
                    <a:pt x="524" y="2703"/>
                    <a:pt x="750" y="2703"/>
                  </a:cubicBezTo>
                  <a:lnTo>
                    <a:pt x="8168" y="2703"/>
                  </a:lnTo>
                  <a:cubicBezTo>
                    <a:pt x="8263" y="2703"/>
                    <a:pt x="8335" y="2619"/>
                    <a:pt x="8335" y="2536"/>
                  </a:cubicBezTo>
                  <a:cubicBezTo>
                    <a:pt x="8335" y="2441"/>
                    <a:pt x="8263" y="2369"/>
                    <a:pt x="8168" y="2369"/>
                  </a:cubicBezTo>
                  <a:lnTo>
                    <a:pt x="5775" y="2369"/>
                  </a:lnTo>
                  <a:lnTo>
                    <a:pt x="5775" y="2084"/>
                  </a:lnTo>
                  <a:cubicBezTo>
                    <a:pt x="5775" y="1762"/>
                    <a:pt x="6049" y="1488"/>
                    <a:pt x="6370" y="1488"/>
                  </a:cubicBezTo>
                  <a:lnTo>
                    <a:pt x="9001" y="1488"/>
                  </a:lnTo>
                  <a:cubicBezTo>
                    <a:pt x="9513" y="1488"/>
                    <a:pt x="9942" y="1072"/>
                    <a:pt x="9942" y="560"/>
                  </a:cubicBezTo>
                  <a:lnTo>
                    <a:pt x="9942" y="167"/>
                  </a:lnTo>
                  <a:cubicBezTo>
                    <a:pt x="9942" y="83"/>
                    <a:pt x="9871" y="0"/>
                    <a:pt x="9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58" name="Google Shape;8158;p81"/>
          <p:cNvGrpSpPr/>
          <p:nvPr/>
        </p:nvGrpSpPr>
        <p:grpSpPr>
          <a:xfrm>
            <a:off x="3527797" y="2918796"/>
            <a:ext cx="355993" cy="307904"/>
            <a:chOff x="3527797" y="2918796"/>
            <a:chExt cx="355993" cy="307904"/>
          </a:xfrm>
        </p:grpSpPr>
        <p:sp>
          <p:nvSpPr>
            <p:cNvPr id="8159" name="Google Shape;8159;p81"/>
            <p:cNvSpPr/>
            <p:nvPr/>
          </p:nvSpPr>
          <p:spPr>
            <a:xfrm>
              <a:off x="3527797" y="2918796"/>
              <a:ext cx="355993" cy="307904"/>
            </a:xfrm>
            <a:custGeom>
              <a:avLst/>
              <a:gdLst/>
              <a:ahLst/>
              <a:cxnLst/>
              <a:rect l="l" t="t" r="r" b="b"/>
              <a:pathLst>
                <a:path w="11193" h="9681" extrusionOk="0">
                  <a:moveTo>
                    <a:pt x="6966" y="3597"/>
                  </a:moveTo>
                  <a:lnTo>
                    <a:pt x="7692" y="4216"/>
                  </a:lnTo>
                  <a:cubicBezTo>
                    <a:pt x="7620" y="4311"/>
                    <a:pt x="7525" y="4382"/>
                    <a:pt x="7454" y="4466"/>
                  </a:cubicBezTo>
                  <a:cubicBezTo>
                    <a:pt x="7335" y="4371"/>
                    <a:pt x="6799" y="3906"/>
                    <a:pt x="6763" y="3870"/>
                  </a:cubicBezTo>
                  <a:cubicBezTo>
                    <a:pt x="6858" y="3740"/>
                    <a:pt x="6966" y="3609"/>
                    <a:pt x="6966" y="3597"/>
                  </a:cubicBezTo>
                  <a:close/>
                  <a:moveTo>
                    <a:pt x="10549" y="322"/>
                  </a:moveTo>
                  <a:cubicBezTo>
                    <a:pt x="10716" y="322"/>
                    <a:pt x="10871" y="453"/>
                    <a:pt x="10871" y="632"/>
                  </a:cubicBezTo>
                  <a:lnTo>
                    <a:pt x="10871" y="4347"/>
                  </a:lnTo>
                  <a:cubicBezTo>
                    <a:pt x="10871" y="4513"/>
                    <a:pt x="10728" y="4668"/>
                    <a:pt x="10549" y="4668"/>
                  </a:cubicBezTo>
                  <a:lnTo>
                    <a:pt x="7716" y="4668"/>
                  </a:lnTo>
                  <a:cubicBezTo>
                    <a:pt x="7716" y="4668"/>
                    <a:pt x="7811" y="4561"/>
                    <a:pt x="7870" y="4490"/>
                  </a:cubicBezTo>
                  <a:cubicBezTo>
                    <a:pt x="7894" y="4454"/>
                    <a:pt x="9383" y="3073"/>
                    <a:pt x="9835" y="1227"/>
                  </a:cubicBezTo>
                  <a:cubicBezTo>
                    <a:pt x="9874" y="1091"/>
                    <a:pt x="9769" y="970"/>
                    <a:pt x="9645" y="970"/>
                  </a:cubicBezTo>
                  <a:cubicBezTo>
                    <a:pt x="9618" y="970"/>
                    <a:pt x="9589" y="976"/>
                    <a:pt x="9561" y="989"/>
                  </a:cubicBezTo>
                  <a:cubicBezTo>
                    <a:pt x="8930" y="1251"/>
                    <a:pt x="8311" y="1668"/>
                    <a:pt x="7716" y="2239"/>
                  </a:cubicBezTo>
                  <a:cubicBezTo>
                    <a:pt x="7656" y="2299"/>
                    <a:pt x="7632" y="2406"/>
                    <a:pt x="7716" y="2477"/>
                  </a:cubicBezTo>
                  <a:cubicBezTo>
                    <a:pt x="7747" y="2509"/>
                    <a:pt x="7788" y="2527"/>
                    <a:pt x="7831" y="2527"/>
                  </a:cubicBezTo>
                  <a:cubicBezTo>
                    <a:pt x="7871" y="2527"/>
                    <a:pt x="7914" y="2512"/>
                    <a:pt x="7954" y="2477"/>
                  </a:cubicBezTo>
                  <a:cubicBezTo>
                    <a:pt x="8442" y="2013"/>
                    <a:pt x="8930" y="1656"/>
                    <a:pt x="9454" y="1406"/>
                  </a:cubicBezTo>
                  <a:lnTo>
                    <a:pt x="9454" y="1406"/>
                  </a:lnTo>
                  <a:cubicBezTo>
                    <a:pt x="9180" y="2251"/>
                    <a:pt x="8668" y="3097"/>
                    <a:pt x="7918" y="3954"/>
                  </a:cubicBezTo>
                  <a:lnTo>
                    <a:pt x="7180" y="3311"/>
                  </a:lnTo>
                  <a:cubicBezTo>
                    <a:pt x="7275" y="3180"/>
                    <a:pt x="7382" y="3061"/>
                    <a:pt x="7501" y="2942"/>
                  </a:cubicBezTo>
                  <a:cubicBezTo>
                    <a:pt x="7561" y="2858"/>
                    <a:pt x="7561" y="2763"/>
                    <a:pt x="7489" y="2704"/>
                  </a:cubicBezTo>
                  <a:cubicBezTo>
                    <a:pt x="7455" y="2675"/>
                    <a:pt x="7413" y="2660"/>
                    <a:pt x="7372" y="2660"/>
                  </a:cubicBezTo>
                  <a:cubicBezTo>
                    <a:pt x="7327" y="2660"/>
                    <a:pt x="7282" y="2678"/>
                    <a:pt x="7251" y="2716"/>
                  </a:cubicBezTo>
                  <a:cubicBezTo>
                    <a:pt x="7013" y="2966"/>
                    <a:pt x="6775" y="3263"/>
                    <a:pt x="6549" y="3561"/>
                  </a:cubicBezTo>
                  <a:cubicBezTo>
                    <a:pt x="6549" y="3573"/>
                    <a:pt x="6346" y="3835"/>
                    <a:pt x="6025" y="4335"/>
                  </a:cubicBezTo>
                  <a:cubicBezTo>
                    <a:pt x="5998" y="4333"/>
                    <a:pt x="5970" y="4332"/>
                    <a:pt x="5943" y="4332"/>
                  </a:cubicBezTo>
                  <a:cubicBezTo>
                    <a:pt x="5648" y="4332"/>
                    <a:pt x="5352" y="4447"/>
                    <a:pt x="5156" y="4632"/>
                  </a:cubicBezTo>
                  <a:lnTo>
                    <a:pt x="643" y="4632"/>
                  </a:lnTo>
                  <a:cubicBezTo>
                    <a:pt x="477" y="4632"/>
                    <a:pt x="334" y="4502"/>
                    <a:pt x="334" y="4323"/>
                  </a:cubicBezTo>
                  <a:lnTo>
                    <a:pt x="334" y="632"/>
                  </a:lnTo>
                  <a:cubicBezTo>
                    <a:pt x="334" y="465"/>
                    <a:pt x="465" y="322"/>
                    <a:pt x="643" y="322"/>
                  </a:cubicBezTo>
                  <a:close/>
                  <a:moveTo>
                    <a:pt x="6585" y="4132"/>
                  </a:moveTo>
                  <a:lnTo>
                    <a:pt x="7216" y="4692"/>
                  </a:lnTo>
                  <a:cubicBezTo>
                    <a:pt x="7192" y="4728"/>
                    <a:pt x="7085" y="4811"/>
                    <a:pt x="6954" y="4930"/>
                  </a:cubicBezTo>
                  <a:cubicBezTo>
                    <a:pt x="6894" y="4823"/>
                    <a:pt x="6823" y="4740"/>
                    <a:pt x="6727" y="4668"/>
                  </a:cubicBezTo>
                  <a:cubicBezTo>
                    <a:pt x="6620" y="4573"/>
                    <a:pt x="6537" y="4502"/>
                    <a:pt x="6382" y="4442"/>
                  </a:cubicBezTo>
                  <a:cubicBezTo>
                    <a:pt x="6489" y="4275"/>
                    <a:pt x="6561" y="4156"/>
                    <a:pt x="6585" y="4132"/>
                  </a:cubicBezTo>
                  <a:close/>
                  <a:moveTo>
                    <a:pt x="3598" y="5673"/>
                  </a:moveTo>
                  <a:cubicBezTo>
                    <a:pt x="3791" y="5673"/>
                    <a:pt x="3971" y="5794"/>
                    <a:pt x="4049" y="5978"/>
                  </a:cubicBezTo>
                  <a:cubicBezTo>
                    <a:pt x="3941" y="6002"/>
                    <a:pt x="3703" y="6061"/>
                    <a:pt x="3584" y="6085"/>
                  </a:cubicBezTo>
                  <a:cubicBezTo>
                    <a:pt x="3382" y="6121"/>
                    <a:pt x="3310" y="6407"/>
                    <a:pt x="3453" y="6549"/>
                  </a:cubicBezTo>
                  <a:cubicBezTo>
                    <a:pt x="3501" y="6597"/>
                    <a:pt x="3548" y="6633"/>
                    <a:pt x="3584" y="6657"/>
                  </a:cubicBezTo>
                  <a:cubicBezTo>
                    <a:pt x="3382" y="6657"/>
                    <a:pt x="3191" y="6514"/>
                    <a:pt x="3132" y="6299"/>
                  </a:cubicBezTo>
                  <a:cubicBezTo>
                    <a:pt x="3048" y="6037"/>
                    <a:pt x="3203" y="5764"/>
                    <a:pt x="3465" y="5692"/>
                  </a:cubicBezTo>
                  <a:cubicBezTo>
                    <a:pt x="3509" y="5679"/>
                    <a:pt x="3554" y="5673"/>
                    <a:pt x="3598" y="5673"/>
                  </a:cubicBezTo>
                  <a:close/>
                  <a:moveTo>
                    <a:pt x="5952" y="4675"/>
                  </a:moveTo>
                  <a:cubicBezTo>
                    <a:pt x="6182" y="4675"/>
                    <a:pt x="6411" y="4777"/>
                    <a:pt x="6596" y="4990"/>
                  </a:cubicBezTo>
                  <a:cubicBezTo>
                    <a:pt x="6954" y="5406"/>
                    <a:pt x="6799" y="6061"/>
                    <a:pt x="6275" y="6383"/>
                  </a:cubicBezTo>
                  <a:cubicBezTo>
                    <a:pt x="6275" y="6383"/>
                    <a:pt x="5930" y="6609"/>
                    <a:pt x="5430" y="6716"/>
                  </a:cubicBezTo>
                  <a:cubicBezTo>
                    <a:pt x="5346" y="6728"/>
                    <a:pt x="5287" y="6823"/>
                    <a:pt x="5299" y="6907"/>
                  </a:cubicBezTo>
                  <a:cubicBezTo>
                    <a:pt x="5309" y="6988"/>
                    <a:pt x="5379" y="7043"/>
                    <a:pt x="5451" y="7043"/>
                  </a:cubicBezTo>
                  <a:cubicBezTo>
                    <a:pt x="5464" y="7043"/>
                    <a:pt x="5477" y="7041"/>
                    <a:pt x="5489" y="7038"/>
                  </a:cubicBezTo>
                  <a:cubicBezTo>
                    <a:pt x="6037" y="6918"/>
                    <a:pt x="6430" y="6668"/>
                    <a:pt x="6442" y="6668"/>
                  </a:cubicBezTo>
                  <a:cubicBezTo>
                    <a:pt x="6573" y="6585"/>
                    <a:pt x="6692" y="6478"/>
                    <a:pt x="6799" y="6359"/>
                  </a:cubicBezTo>
                  <a:cubicBezTo>
                    <a:pt x="6894" y="6716"/>
                    <a:pt x="7216" y="6966"/>
                    <a:pt x="7585" y="6966"/>
                  </a:cubicBezTo>
                  <a:cubicBezTo>
                    <a:pt x="7644" y="6966"/>
                    <a:pt x="7728" y="6954"/>
                    <a:pt x="7787" y="6942"/>
                  </a:cubicBezTo>
                  <a:cubicBezTo>
                    <a:pt x="7870" y="6918"/>
                    <a:pt x="7930" y="6835"/>
                    <a:pt x="7906" y="6740"/>
                  </a:cubicBezTo>
                  <a:cubicBezTo>
                    <a:pt x="7886" y="6669"/>
                    <a:pt x="7823" y="6616"/>
                    <a:pt x="7746" y="6616"/>
                  </a:cubicBezTo>
                  <a:cubicBezTo>
                    <a:pt x="7732" y="6616"/>
                    <a:pt x="7718" y="6617"/>
                    <a:pt x="7704" y="6621"/>
                  </a:cubicBezTo>
                  <a:cubicBezTo>
                    <a:pt x="7661" y="6632"/>
                    <a:pt x="7619" y="6638"/>
                    <a:pt x="7578" y="6638"/>
                  </a:cubicBezTo>
                  <a:cubicBezTo>
                    <a:pt x="7318" y="6638"/>
                    <a:pt x="7097" y="6422"/>
                    <a:pt x="7097" y="6145"/>
                  </a:cubicBezTo>
                  <a:cubicBezTo>
                    <a:pt x="7097" y="5883"/>
                    <a:pt x="7323" y="5656"/>
                    <a:pt x="7585" y="5656"/>
                  </a:cubicBezTo>
                  <a:cubicBezTo>
                    <a:pt x="7930" y="5656"/>
                    <a:pt x="8168" y="5990"/>
                    <a:pt x="8049" y="6311"/>
                  </a:cubicBezTo>
                  <a:cubicBezTo>
                    <a:pt x="8025" y="6407"/>
                    <a:pt x="8061" y="6490"/>
                    <a:pt x="8156" y="6526"/>
                  </a:cubicBezTo>
                  <a:cubicBezTo>
                    <a:pt x="8171" y="6530"/>
                    <a:pt x="8186" y="6532"/>
                    <a:pt x="8200" y="6532"/>
                  </a:cubicBezTo>
                  <a:cubicBezTo>
                    <a:pt x="8271" y="6532"/>
                    <a:pt x="8339" y="6487"/>
                    <a:pt x="8359" y="6418"/>
                  </a:cubicBezTo>
                  <a:cubicBezTo>
                    <a:pt x="8569" y="5825"/>
                    <a:pt x="8085" y="5329"/>
                    <a:pt x="7564" y="5329"/>
                  </a:cubicBezTo>
                  <a:cubicBezTo>
                    <a:pt x="7406" y="5329"/>
                    <a:pt x="7244" y="5375"/>
                    <a:pt x="7097" y="5478"/>
                  </a:cubicBezTo>
                  <a:cubicBezTo>
                    <a:pt x="7097" y="5406"/>
                    <a:pt x="7085" y="5311"/>
                    <a:pt x="7073" y="5240"/>
                  </a:cubicBezTo>
                  <a:cubicBezTo>
                    <a:pt x="7156" y="5168"/>
                    <a:pt x="7263" y="5073"/>
                    <a:pt x="7347" y="4990"/>
                  </a:cubicBezTo>
                  <a:lnTo>
                    <a:pt x="10537" y="4990"/>
                  </a:lnTo>
                  <a:cubicBezTo>
                    <a:pt x="10704" y="4990"/>
                    <a:pt x="10847" y="5121"/>
                    <a:pt x="10847" y="5299"/>
                  </a:cubicBezTo>
                  <a:lnTo>
                    <a:pt x="10847" y="9038"/>
                  </a:lnTo>
                  <a:lnTo>
                    <a:pt x="10871" y="9038"/>
                  </a:lnTo>
                  <a:cubicBezTo>
                    <a:pt x="10871" y="9204"/>
                    <a:pt x="10728" y="9347"/>
                    <a:pt x="10549" y="9347"/>
                  </a:cubicBezTo>
                  <a:lnTo>
                    <a:pt x="643" y="9347"/>
                  </a:lnTo>
                  <a:cubicBezTo>
                    <a:pt x="477" y="9347"/>
                    <a:pt x="322" y="9216"/>
                    <a:pt x="322" y="9038"/>
                  </a:cubicBezTo>
                  <a:lnTo>
                    <a:pt x="322" y="5323"/>
                  </a:lnTo>
                  <a:cubicBezTo>
                    <a:pt x="322" y="5156"/>
                    <a:pt x="465" y="5002"/>
                    <a:pt x="643" y="5002"/>
                  </a:cubicBezTo>
                  <a:lnTo>
                    <a:pt x="4882" y="5002"/>
                  </a:lnTo>
                  <a:cubicBezTo>
                    <a:pt x="4703" y="5335"/>
                    <a:pt x="4822" y="5525"/>
                    <a:pt x="4358" y="5835"/>
                  </a:cubicBezTo>
                  <a:cubicBezTo>
                    <a:pt x="4224" y="5538"/>
                    <a:pt x="3935" y="5348"/>
                    <a:pt x="3616" y="5348"/>
                  </a:cubicBezTo>
                  <a:cubicBezTo>
                    <a:pt x="3539" y="5348"/>
                    <a:pt x="3460" y="5359"/>
                    <a:pt x="3382" y="5383"/>
                  </a:cubicBezTo>
                  <a:cubicBezTo>
                    <a:pt x="2953" y="5490"/>
                    <a:pt x="2691" y="5954"/>
                    <a:pt x="2810" y="6383"/>
                  </a:cubicBezTo>
                  <a:cubicBezTo>
                    <a:pt x="2916" y="6753"/>
                    <a:pt x="3250" y="6986"/>
                    <a:pt x="3604" y="6986"/>
                  </a:cubicBezTo>
                  <a:cubicBezTo>
                    <a:pt x="3729" y="6986"/>
                    <a:pt x="3856" y="6957"/>
                    <a:pt x="3977" y="6895"/>
                  </a:cubicBezTo>
                  <a:cubicBezTo>
                    <a:pt x="4227" y="7014"/>
                    <a:pt x="4489" y="7085"/>
                    <a:pt x="4775" y="7097"/>
                  </a:cubicBezTo>
                  <a:lnTo>
                    <a:pt x="4787" y="7097"/>
                  </a:lnTo>
                  <a:cubicBezTo>
                    <a:pt x="4882" y="7097"/>
                    <a:pt x="4953" y="7026"/>
                    <a:pt x="4953" y="6954"/>
                  </a:cubicBezTo>
                  <a:cubicBezTo>
                    <a:pt x="4953" y="6859"/>
                    <a:pt x="4894" y="6788"/>
                    <a:pt x="4811" y="6776"/>
                  </a:cubicBezTo>
                  <a:cubicBezTo>
                    <a:pt x="4441" y="6740"/>
                    <a:pt x="4096" y="6609"/>
                    <a:pt x="3798" y="6371"/>
                  </a:cubicBezTo>
                  <a:cubicBezTo>
                    <a:pt x="4287" y="6252"/>
                    <a:pt x="4715" y="6121"/>
                    <a:pt x="4989" y="5668"/>
                  </a:cubicBezTo>
                  <a:cubicBezTo>
                    <a:pt x="5049" y="5573"/>
                    <a:pt x="5072" y="5466"/>
                    <a:pt x="5108" y="5359"/>
                  </a:cubicBezTo>
                  <a:cubicBezTo>
                    <a:pt x="5168" y="5156"/>
                    <a:pt x="5192" y="5121"/>
                    <a:pt x="5299" y="4990"/>
                  </a:cubicBezTo>
                  <a:cubicBezTo>
                    <a:pt x="5346" y="4930"/>
                    <a:pt x="5406" y="4883"/>
                    <a:pt x="5465" y="4835"/>
                  </a:cubicBezTo>
                  <a:cubicBezTo>
                    <a:pt x="5616" y="4729"/>
                    <a:pt x="5784" y="4675"/>
                    <a:pt x="5952" y="4675"/>
                  </a:cubicBezTo>
                  <a:close/>
                  <a:moveTo>
                    <a:pt x="643" y="1"/>
                  </a:moveTo>
                  <a:cubicBezTo>
                    <a:pt x="286" y="1"/>
                    <a:pt x="0" y="287"/>
                    <a:pt x="0" y="644"/>
                  </a:cubicBezTo>
                  <a:lnTo>
                    <a:pt x="0" y="4359"/>
                  </a:lnTo>
                  <a:cubicBezTo>
                    <a:pt x="0" y="4561"/>
                    <a:pt x="72" y="4716"/>
                    <a:pt x="215" y="4847"/>
                  </a:cubicBezTo>
                  <a:cubicBezTo>
                    <a:pt x="72" y="4954"/>
                    <a:pt x="0" y="5121"/>
                    <a:pt x="0" y="5323"/>
                  </a:cubicBezTo>
                  <a:lnTo>
                    <a:pt x="0" y="9038"/>
                  </a:lnTo>
                  <a:cubicBezTo>
                    <a:pt x="0" y="9395"/>
                    <a:pt x="286" y="9681"/>
                    <a:pt x="643" y="9681"/>
                  </a:cubicBezTo>
                  <a:lnTo>
                    <a:pt x="10549" y="9681"/>
                  </a:lnTo>
                  <a:cubicBezTo>
                    <a:pt x="10907" y="9681"/>
                    <a:pt x="11192" y="9395"/>
                    <a:pt x="11192" y="9038"/>
                  </a:cubicBezTo>
                  <a:lnTo>
                    <a:pt x="11192" y="5323"/>
                  </a:lnTo>
                  <a:cubicBezTo>
                    <a:pt x="11192" y="5121"/>
                    <a:pt x="11121" y="4966"/>
                    <a:pt x="10990" y="4847"/>
                  </a:cubicBezTo>
                  <a:cubicBezTo>
                    <a:pt x="11121" y="4728"/>
                    <a:pt x="11192" y="4561"/>
                    <a:pt x="11192" y="4359"/>
                  </a:cubicBezTo>
                  <a:lnTo>
                    <a:pt x="11192" y="644"/>
                  </a:lnTo>
                  <a:cubicBezTo>
                    <a:pt x="11192" y="287"/>
                    <a:pt x="10907" y="1"/>
                    <a:pt x="10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0" name="Google Shape;8160;p81"/>
            <p:cNvSpPr/>
            <p:nvPr/>
          </p:nvSpPr>
          <p:spPr>
            <a:xfrm>
              <a:off x="3552414" y="3088826"/>
              <a:ext cx="52669" cy="52224"/>
            </a:xfrm>
            <a:custGeom>
              <a:avLst/>
              <a:gdLst/>
              <a:ahLst/>
              <a:cxnLst/>
              <a:rect l="l" t="t" r="r" b="b"/>
              <a:pathLst>
                <a:path w="1656" h="1642" extrusionOk="0">
                  <a:moveTo>
                    <a:pt x="834" y="1"/>
                  </a:moveTo>
                  <a:cubicBezTo>
                    <a:pt x="369" y="1"/>
                    <a:pt x="0" y="370"/>
                    <a:pt x="0" y="822"/>
                  </a:cubicBezTo>
                  <a:cubicBezTo>
                    <a:pt x="0" y="1292"/>
                    <a:pt x="375" y="1642"/>
                    <a:pt x="827" y="1642"/>
                  </a:cubicBezTo>
                  <a:cubicBezTo>
                    <a:pt x="892" y="1642"/>
                    <a:pt x="958" y="1635"/>
                    <a:pt x="1024" y="1620"/>
                  </a:cubicBezTo>
                  <a:cubicBezTo>
                    <a:pt x="1119" y="1608"/>
                    <a:pt x="1179" y="1513"/>
                    <a:pt x="1143" y="1430"/>
                  </a:cubicBezTo>
                  <a:cubicBezTo>
                    <a:pt x="1133" y="1351"/>
                    <a:pt x="1066" y="1304"/>
                    <a:pt x="996" y="1304"/>
                  </a:cubicBezTo>
                  <a:cubicBezTo>
                    <a:pt x="982" y="1304"/>
                    <a:pt x="967" y="1306"/>
                    <a:pt x="953" y="1311"/>
                  </a:cubicBezTo>
                  <a:cubicBezTo>
                    <a:pt x="915" y="1319"/>
                    <a:pt x="878" y="1323"/>
                    <a:pt x="841" y="1323"/>
                  </a:cubicBezTo>
                  <a:cubicBezTo>
                    <a:pt x="576" y="1323"/>
                    <a:pt x="346" y="1106"/>
                    <a:pt x="346" y="834"/>
                  </a:cubicBezTo>
                  <a:cubicBezTo>
                    <a:pt x="346" y="572"/>
                    <a:pt x="572" y="346"/>
                    <a:pt x="834" y="346"/>
                  </a:cubicBezTo>
                  <a:cubicBezTo>
                    <a:pt x="1179" y="346"/>
                    <a:pt x="1417" y="668"/>
                    <a:pt x="1298" y="1001"/>
                  </a:cubicBezTo>
                  <a:cubicBezTo>
                    <a:pt x="1262" y="1084"/>
                    <a:pt x="1310" y="1180"/>
                    <a:pt x="1405" y="1203"/>
                  </a:cubicBezTo>
                  <a:cubicBezTo>
                    <a:pt x="1424" y="1211"/>
                    <a:pt x="1443" y="1215"/>
                    <a:pt x="1462" y="1215"/>
                  </a:cubicBezTo>
                  <a:cubicBezTo>
                    <a:pt x="1528" y="1215"/>
                    <a:pt x="1589" y="1170"/>
                    <a:pt x="1608" y="1096"/>
                  </a:cubicBezTo>
                  <a:cubicBezTo>
                    <a:pt x="1643" y="1013"/>
                    <a:pt x="1655" y="918"/>
                    <a:pt x="1655" y="834"/>
                  </a:cubicBezTo>
                  <a:cubicBezTo>
                    <a:pt x="1655" y="358"/>
                    <a:pt x="128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1" name="Google Shape;8161;p81"/>
            <p:cNvSpPr/>
            <p:nvPr/>
          </p:nvSpPr>
          <p:spPr>
            <a:xfrm>
              <a:off x="3552414" y="3153199"/>
              <a:ext cx="52669" cy="52256"/>
            </a:xfrm>
            <a:custGeom>
              <a:avLst/>
              <a:gdLst/>
              <a:ahLst/>
              <a:cxnLst/>
              <a:rect l="l" t="t" r="r" b="b"/>
              <a:pathLst>
                <a:path w="1656" h="1643" extrusionOk="0">
                  <a:moveTo>
                    <a:pt x="834" y="1"/>
                  </a:moveTo>
                  <a:cubicBezTo>
                    <a:pt x="369" y="1"/>
                    <a:pt x="0" y="370"/>
                    <a:pt x="0" y="822"/>
                  </a:cubicBezTo>
                  <a:cubicBezTo>
                    <a:pt x="0" y="1292"/>
                    <a:pt x="375" y="1642"/>
                    <a:pt x="827" y="1642"/>
                  </a:cubicBezTo>
                  <a:cubicBezTo>
                    <a:pt x="892" y="1642"/>
                    <a:pt x="958" y="1635"/>
                    <a:pt x="1024" y="1620"/>
                  </a:cubicBezTo>
                  <a:cubicBezTo>
                    <a:pt x="1119" y="1608"/>
                    <a:pt x="1179" y="1513"/>
                    <a:pt x="1143" y="1430"/>
                  </a:cubicBezTo>
                  <a:cubicBezTo>
                    <a:pt x="1133" y="1359"/>
                    <a:pt x="1063" y="1305"/>
                    <a:pt x="991" y="1305"/>
                  </a:cubicBezTo>
                  <a:cubicBezTo>
                    <a:pt x="978" y="1305"/>
                    <a:pt x="965" y="1307"/>
                    <a:pt x="953" y="1311"/>
                  </a:cubicBezTo>
                  <a:cubicBezTo>
                    <a:pt x="915" y="1319"/>
                    <a:pt x="878" y="1323"/>
                    <a:pt x="841" y="1323"/>
                  </a:cubicBezTo>
                  <a:cubicBezTo>
                    <a:pt x="576" y="1323"/>
                    <a:pt x="346" y="1106"/>
                    <a:pt x="346" y="834"/>
                  </a:cubicBezTo>
                  <a:cubicBezTo>
                    <a:pt x="346" y="572"/>
                    <a:pt x="572" y="346"/>
                    <a:pt x="834" y="346"/>
                  </a:cubicBezTo>
                  <a:cubicBezTo>
                    <a:pt x="1179" y="346"/>
                    <a:pt x="1417" y="668"/>
                    <a:pt x="1298" y="1001"/>
                  </a:cubicBezTo>
                  <a:cubicBezTo>
                    <a:pt x="1262" y="1084"/>
                    <a:pt x="1310" y="1180"/>
                    <a:pt x="1405" y="1203"/>
                  </a:cubicBezTo>
                  <a:cubicBezTo>
                    <a:pt x="1424" y="1211"/>
                    <a:pt x="1443" y="1215"/>
                    <a:pt x="1462" y="1215"/>
                  </a:cubicBezTo>
                  <a:cubicBezTo>
                    <a:pt x="1528" y="1215"/>
                    <a:pt x="1589" y="1170"/>
                    <a:pt x="1608" y="1096"/>
                  </a:cubicBezTo>
                  <a:cubicBezTo>
                    <a:pt x="1643" y="1013"/>
                    <a:pt x="1655" y="918"/>
                    <a:pt x="1655" y="834"/>
                  </a:cubicBezTo>
                  <a:cubicBezTo>
                    <a:pt x="1655" y="358"/>
                    <a:pt x="128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2" name="Google Shape;8162;p81"/>
            <p:cNvSpPr/>
            <p:nvPr/>
          </p:nvSpPr>
          <p:spPr>
            <a:xfrm>
              <a:off x="3616024" y="3153199"/>
              <a:ext cx="52287" cy="52256"/>
            </a:xfrm>
            <a:custGeom>
              <a:avLst/>
              <a:gdLst/>
              <a:ahLst/>
              <a:cxnLst/>
              <a:rect l="l" t="t" r="r" b="b"/>
              <a:pathLst>
                <a:path w="1644" h="1643" extrusionOk="0">
                  <a:moveTo>
                    <a:pt x="834" y="1"/>
                  </a:moveTo>
                  <a:cubicBezTo>
                    <a:pt x="370" y="1"/>
                    <a:pt x="1" y="370"/>
                    <a:pt x="1" y="822"/>
                  </a:cubicBezTo>
                  <a:cubicBezTo>
                    <a:pt x="1" y="1292"/>
                    <a:pt x="375" y="1642"/>
                    <a:pt x="828" y="1642"/>
                  </a:cubicBezTo>
                  <a:cubicBezTo>
                    <a:pt x="892" y="1642"/>
                    <a:pt x="958" y="1635"/>
                    <a:pt x="1024" y="1620"/>
                  </a:cubicBezTo>
                  <a:cubicBezTo>
                    <a:pt x="1108" y="1608"/>
                    <a:pt x="1167" y="1513"/>
                    <a:pt x="1144" y="1430"/>
                  </a:cubicBezTo>
                  <a:cubicBezTo>
                    <a:pt x="1123" y="1359"/>
                    <a:pt x="1060" y="1305"/>
                    <a:pt x="991" y="1305"/>
                  </a:cubicBezTo>
                  <a:cubicBezTo>
                    <a:pt x="978" y="1305"/>
                    <a:pt x="966" y="1307"/>
                    <a:pt x="953" y="1311"/>
                  </a:cubicBezTo>
                  <a:cubicBezTo>
                    <a:pt x="914" y="1319"/>
                    <a:pt x="876" y="1323"/>
                    <a:pt x="838" y="1323"/>
                  </a:cubicBezTo>
                  <a:cubicBezTo>
                    <a:pt x="564" y="1323"/>
                    <a:pt x="334" y="1106"/>
                    <a:pt x="334" y="834"/>
                  </a:cubicBezTo>
                  <a:cubicBezTo>
                    <a:pt x="334" y="572"/>
                    <a:pt x="560" y="346"/>
                    <a:pt x="822" y="346"/>
                  </a:cubicBezTo>
                  <a:cubicBezTo>
                    <a:pt x="1167" y="346"/>
                    <a:pt x="1405" y="668"/>
                    <a:pt x="1286" y="1001"/>
                  </a:cubicBezTo>
                  <a:cubicBezTo>
                    <a:pt x="1263" y="1084"/>
                    <a:pt x="1310" y="1180"/>
                    <a:pt x="1394" y="1203"/>
                  </a:cubicBezTo>
                  <a:cubicBezTo>
                    <a:pt x="1415" y="1211"/>
                    <a:pt x="1436" y="1215"/>
                    <a:pt x="1456" y="1215"/>
                  </a:cubicBezTo>
                  <a:cubicBezTo>
                    <a:pt x="1524" y="1215"/>
                    <a:pt x="1580" y="1170"/>
                    <a:pt x="1608" y="1096"/>
                  </a:cubicBezTo>
                  <a:cubicBezTo>
                    <a:pt x="1632" y="1013"/>
                    <a:pt x="1644" y="918"/>
                    <a:pt x="1644" y="834"/>
                  </a:cubicBezTo>
                  <a:cubicBezTo>
                    <a:pt x="1644" y="358"/>
                    <a:pt x="1275"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3" name="Google Shape;8163;p81"/>
            <p:cNvSpPr/>
            <p:nvPr/>
          </p:nvSpPr>
          <p:spPr>
            <a:xfrm>
              <a:off x="3679252" y="3153199"/>
              <a:ext cx="57217" cy="52256"/>
            </a:xfrm>
            <a:custGeom>
              <a:avLst/>
              <a:gdLst/>
              <a:ahLst/>
              <a:cxnLst/>
              <a:rect l="l" t="t" r="r" b="b"/>
              <a:pathLst>
                <a:path w="1799" h="1643" extrusionOk="0">
                  <a:moveTo>
                    <a:pt x="834" y="1"/>
                  </a:moveTo>
                  <a:cubicBezTo>
                    <a:pt x="370" y="1"/>
                    <a:pt x="1" y="370"/>
                    <a:pt x="1" y="822"/>
                  </a:cubicBezTo>
                  <a:cubicBezTo>
                    <a:pt x="1" y="1292"/>
                    <a:pt x="375" y="1642"/>
                    <a:pt x="828" y="1642"/>
                  </a:cubicBezTo>
                  <a:cubicBezTo>
                    <a:pt x="892" y="1642"/>
                    <a:pt x="958" y="1635"/>
                    <a:pt x="1025" y="1620"/>
                  </a:cubicBezTo>
                  <a:cubicBezTo>
                    <a:pt x="1120" y="1608"/>
                    <a:pt x="1180" y="1513"/>
                    <a:pt x="1144" y="1430"/>
                  </a:cubicBezTo>
                  <a:cubicBezTo>
                    <a:pt x="1134" y="1359"/>
                    <a:pt x="1064" y="1305"/>
                    <a:pt x="992" y="1305"/>
                  </a:cubicBezTo>
                  <a:cubicBezTo>
                    <a:pt x="979" y="1305"/>
                    <a:pt x="966" y="1307"/>
                    <a:pt x="953" y="1311"/>
                  </a:cubicBezTo>
                  <a:cubicBezTo>
                    <a:pt x="916" y="1319"/>
                    <a:pt x="879" y="1323"/>
                    <a:pt x="842" y="1323"/>
                  </a:cubicBezTo>
                  <a:cubicBezTo>
                    <a:pt x="576" y="1323"/>
                    <a:pt x="346" y="1106"/>
                    <a:pt x="346" y="834"/>
                  </a:cubicBezTo>
                  <a:cubicBezTo>
                    <a:pt x="346" y="572"/>
                    <a:pt x="572" y="346"/>
                    <a:pt x="834" y="346"/>
                  </a:cubicBezTo>
                  <a:cubicBezTo>
                    <a:pt x="1180" y="346"/>
                    <a:pt x="1418" y="668"/>
                    <a:pt x="1299" y="1001"/>
                  </a:cubicBezTo>
                  <a:cubicBezTo>
                    <a:pt x="1263" y="1084"/>
                    <a:pt x="1311" y="1180"/>
                    <a:pt x="1406" y="1203"/>
                  </a:cubicBezTo>
                  <a:cubicBezTo>
                    <a:pt x="1425" y="1211"/>
                    <a:pt x="1444" y="1215"/>
                    <a:pt x="1463" y="1215"/>
                  </a:cubicBezTo>
                  <a:cubicBezTo>
                    <a:pt x="1528" y="1215"/>
                    <a:pt x="1590" y="1170"/>
                    <a:pt x="1608" y="1096"/>
                  </a:cubicBezTo>
                  <a:cubicBezTo>
                    <a:pt x="1799" y="549"/>
                    <a:pt x="1406"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4" name="Google Shape;8164;p81"/>
            <p:cNvSpPr/>
            <p:nvPr/>
          </p:nvSpPr>
          <p:spPr>
            <a:xfrm>
              <a:off x="3742894" y="3153199"/>
              <a:ext cx="57185" cy="52256"/>
            </a:xfrm>
            <a:custGeom>
              <a:avLst/>
              <a:gdLst/>
              <a:ahLst/>
              <a:cxnLst/>
              <a:rect l="l" t="t" r="r" b="b"/>
              <a:pathLst>
                <a:path w="1798" h="1643" extrusionOk="0">
                  <a:moveTo>
                    <a:pt x="834" y="1"/>
                  </a:moveTo>
                  <a:cubicBezTo>
                    <a:pt x="369" y="1"/>
                    <a:pt x="0" y="370"/>
                    <a:pt x="0" y="822"/>
                  </a:cubicBezTo>
                  <a:cubicBezTo>
                    <a:pt x="0" y="1292"/>
                    <a:pt x="374" y="1642"/>
                    <a:pt x="827" y="1642"/>
                  </a:cubicBezTo>
                  <a:cubicBezTo>
                    <a:pt x="892" y="1642"/>
                    <a:pt x="957" y="1635"/>
                    <a:pt x="1024" y="1620"/>
                  </a:cubicBezTo>
                  <a:cubicBezTo>
                    <a:pt x="1107" y="1608"/>
                    <a:pt x="1167" y="1513"/>
                    <a:pt x="1143" y="1430"/>
                  </a:cubicBezTo>
                  <a:cubicBezTo>
                    <a:pt x="1123" y="1359"/>
                    <a:pt x="1060" y="1305"/>
                    <a:pt x="990" y="1305"/>
                  </a:cubicBezTo>
                  <a:cubicBezTo>
                    <a:pt x="978" y="1305"/>
                    <a:pt x="965" y="1307"/>
                    <a:pt x="953" y="1311"/>
                  </a:cubicBezTo>
                  <a:cubicBezTo>
                    <a:pt x="914" y="1319"/>
                    <a:pt x="875" y="1323"/>
                    <a:pt x="837" y="1323"/>
                  </a:cubicBezTo>
                  <a:cubicBezTo>
                    <a:pt x="563" y="1323"/>
                    <a:pt x="334" y="1106"/>
                    <a:pt x="334" y="834"/>
                  </a:cubicBezTo>
                  <a:cubicBezTo>
                    <a:pt x="334" y="572"/>
                    <a:pt x="560" y="346"/>
                    <a:pt x="822" y="346"/>
                  </a:cubicBezTo>
                  <a:cubicBezTo>
                    <a:pt x="1167" y="346"/>
                    <a:pt x="1405" y="668"/>
                    <a:pt x="1286" y="1001"/>
                  </a:cubicBezTo>
                  <a:cubicBezTo>
                    <a:pt x="1262" y="1084"/>
                    <a:pt x="1298" y="1180"/>
                    <a:pt x="1393" y="1203"/>
                  </a:cubicBezTo>
                  <a:cubicBezTo>
                    <a:pt x="1415" y="1211"/>
                    <a:pt x="1435" y="1215"/>
                    <a:pt x="1455" y="1215"/>
                  </a:cubicBezTo>
                  <a:cubicBezTo>
                    <a:pt x="1523" y="1215"/>
                    <a:pt x="1577" y="1170"/>
                    <a:pt x="1596" y="1096"/>
                  </a:cubicBezTo>
                  <a:cubicBezTo>
                    <a:pt x="1798" y="549"/>
                    <a:pt x="1393"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5" name="Google Shape;8165;p81"/>
            <p:cNvSpPr/>
            <p:nvPr/>
          </p:nvSpPr>
          <p:spPr>
            <a:xfrm>
              <a:off x="3806122" y="3088826"/>
              <a:ext cx="57217" cy="52224"/>
            </a:xfrm>
            <a:custGeom>
              <a:avLst/>
              <a:gdLst/>
              <a:ahLst/>
              <a:cxnLst/>
              <a:rect l="l" t="t" r="r" b="b"/>
              <a:pathLst>
                <a:path w="1799" h="1642" extrusionOk="0">
                  <a:moveTo>
                    <a:pt x="834" y="1"/>
                  </a:moveTo>
                  <a:cubicBezTo>
                    <a:pt x="370" y="1"/>
                    <a:pt x="0" y="370"/>
                    <a:pt x="0" y="822"/>
                  </a:cubicBezTo>
                  <a:cubicBezTo>
                    <a:pt x="0" y="1292"/>
                    <a:pt x="375" y="1642"/>
                    <a:pt x="828" y="1642"/>
                  </a:cubicBezTo>
                  <a:cubicBezTo>
                    <a:pt x="892" y="1642"/>
                    <a:pt x="958" y="1635"/>
                    <a:pt x="1024" y="1620"/>
                  </a:cubicBezTo>
                  <a:cubicBezTo>
                    <a:pt x="1120" y="1608"/>
                    <a:pt x="1179" y="1513"/>
                    <a:pt x="1143" y="1430"/>
                  </a:cubicBezTo>
                  <a:cubicBezTo>
                    <a:pt x="1134" y="1351"/>
                    <a:pt x="1067" y="1304"/>
                    <a:pt x="996" y="1304"/>
                  </a:cubicBezTo>
                  <a:cubicBezTo>
                    <a:pt x="982" y="1304"/>
                    <a:pt x="967" y="1306"/>
                    <a:pt x="953" y="1311"/>
                  </a:cubicBezTo>
                  <a:cubicBezTo>
                    <a:pt x="916" y="1319"/>
                    <a:pt x="878" y="1323"/>
                    <a:pt x="842" y="1323"/>
                  </a:cubicBezTo>
                  <a:cubicBezTo>
                    <a:pt x="576" y="1323"/>
                    <a:pt x="346" y="1106"/>
                    <a:pt x="346" y="834"/>
                  </a:cubicBezTo>
                  <a:cubicBezTo>
                    <a:pt x="346" y="572"/>
                    <a:pt x="560" y="346"/>
                    <a:pt x="834" y="346"/>
                  </a:cubicBezTo>
                  <a:cubicBezTo>
                    <a:pt x="1179" y="346"/>
                    <a:pt x="1417" y="668"/>
                    <a:pt x="1298" y="1001"/>
                  </a:cubicBezTo>
                  <a:cubicBezTo>
                    <a:pt x="1263" y="1084"/>
                    <a:pt x="1310" y="1180"/>
                    <a:pt x="1394" y="1203"/>
                  </a:cubicBezTo>
                  <a:cubicBezTo>
                    <a:pt x="1415" y="1211"/>
                    <a:pt x="1436" y="1215"/>
                    <a:pt x="1457" y="1215"/>
                  </a:cubicBezTo>
                  <a:cubicBezTo>
                    <a:pt x="1528" y="1215"/>
                    <a:pt x="1589" y="1170"/>
                    <a:pt x="1608" y="1096"/>
                  </a:cubicBezTo>
                  <a:cubicBezTo>
                    <a:pt x="1798" y="549"/>
                    <a:pt x="1405"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6" name="Google Shape;8166;p81"/>
            <p:cNvSpPr/>
            <p:nvPr/>
          </p:nvSpPr>
          <p:spPr>
            <a:xfrm>
              <a:off x="3806122" y="3153199"/>
              <a:ext cx="57217" cy="52256"/>
            </a:xfrm>
            <a:custGeom>
              <a:avLst/>
              <a:gdLst/>
              <a:ahLst/>
              <a:cxnLst/>
              <a:rect l="l" t="t" r="r" b="b"/>
              <a:pathLst>
                <a:path w="1799" h="1643" extrusionOk="0">
                  <a:moveTo>
                    <a:pt x="834" y="1"/>
                  </a:moveTo>
                  <a:cubicBezTo>
                    <a:pt x="370" y="1"/>
                    <a:pt x="0" y="370"/>
                    <a:pt x="0" y="822"/>
                  </a:cubicBezTo>
                  <a:cubicBezTo>
                    <a:pt x="0" y="1292"/>
                    <a:pt x="375" y="1642"/>
                    <a:pt x="828" y="1642"/>
                  </a:cubicBezTo>
                  <a:cubicBezTo>
                    <a:pt x="892" y="1642"/>
                    <a:pt x="958" y="1635"/>
                    <a:pt x="1024" y="1620"/>
                  </a:cubicBezTo>
                  <a:cubicBezTo>
                    <a:pt x="1120" y="1608"/>
                    <a:pt x="1179" y="1513"/>
                    <a:pt x="1143" y="1430"/>
                  </a:cubicBezTo>
                  <a:cubicBezTo>
                    <a:pt x="1133" y="1359"/>
                    <a:pt x="1063" y="1305"/>
                    <a:pt x="991" y="1305"/>
                  </a:cubicBezTo>
                  <a:cubicBezTo>
                    <a:pt x="978" y="1305"/>
                    <a:pt x="966" y="1307"/>
                    <a:pt x="953" y="1311"/>
                  </a:cubicBezTo>
                  <a:cubicBezTo>
                    <a:pt x="916" y="1319"/>
                    <a:pt x="878" y="1323"/>
                    <a:pt x="842" y="1323"/>
                  </a:cubicBezTo>
                  <a:cubicBezTo>
                    <a:pt x="576" y="1323"/>
                    <a:pt x="346" y="1106"/>
                    <a:pt x="346" y="834"/>
                  </a:cubicBezTo>
                  <a:cubicBezTo>
                    <a:pt x="346" y="572"/>
                    <a:pt x="560" y="346"/>
                    <a:pt x="834" y="346"/>
                  </a:cubicBezTo>
                  <a:cubicBezTo>
                    <a:pt x="1179" y="346"/>
                    <a:pt x="1417" y="668"/>
                    <a:pt x="1298" y="1001"/>
                  </a:cubicBezTo>
                  <a:cubicBezTo>
                    <a:pt x="1263" y="1084"/>
                    <a:pt x="1310" y="1180"/>
                    <a:pt x="1394" y="1203"/>
                  </a:cubicBezTo>
                  <a:cubicBezTo>
                    <a:pt x="1415" y="1211"/>
                    <a:pt x="1436" y="1215"/>
                    <a:pt x="1457" y="1215"/>
                  </a:cubicBezTo>
                  <a:cubicBezTo>
                    <a:pt x="1528" y="1215"/>
                    <a:pt x="1589" y="1170"/>
                    <a:pt x="1608" y="1096"/>
                  </a:cubicBezTo>
                  <a:cubicBezTo>
                    <a:pt x="1798" y="549"/>
                    <a:pt x="1405"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7" name="Google Shape;8167;p81"/>
            <p:cNvSpPr/>
            <p:nvPr/>
          </p:nvSpPr>
          <p:spPr>
            <a:xfrm>
              <a:off x="3549742" y="2940392"/>
              <a:ext cx="107215" cy="72420"/>
            </a:xfrm>
            <a:custGeom>
              <a:avLst/>
              <a:gdLst/>
              <a:ahLst/>
              <a:cxnLst/>
              <a:rect l="l" t="t" r="r" b="b"/>
              <a:pathLst>
                <a:path w="3371" h="2277" extrusionOk="0">
                  <a:moveTo>
                    <a:pt x="1573" y="1"/>
                  </a:moveTo>
                  <a:cubicBezTo>
                    <a:pt x="1311" y="1"/>
                    <a:pt x="1084" y="215"/>
                    <a:pt x="1084" y="489"/>
                  </a:cubicBezTo>
                  <a:lnTo>
                    <a:pt x="1084" y="548"/>
                  </a:lnTo>
                  <a:cubicBezTo>
                    <a:pt x="1084" y="608"/>
                    <a:pt x="1037" y="644"/>
                    <a:pt x="977" y="644"/>
                  </a:cubicBezTo>
                  <a:cubicBezTo>
                    <a:pt x="715" y="644"/>
                    <a:pt x="489" y="870"/>
                    <a:pt x="489" y="1144"/>
                  </a:cubicBezTo>
                  <a:cubicBezTo>
                    <a:pt x="489" y="1167"/>
                    <a:pt x="489" y="1203"/>
                    <a:pt x="501" y="1227"/>
                  </a:cubicBezTo>
                  <a:cubicBezTo>
                    <a:pt x="501" y="1227"/>
                    <a:pt x="501" y="1239"/>
                    <a:pt x="489" y="1239"/>
                  </a:cubicBezTo>
                  <a:cubicBezTo>
                    <a:pt x="215" y="1239"/>
                    <a:pt x="1" y="1465"/>
                    <a:pt x="1" y="1739"/>
                  </a:cubicBezTo>
                  <a:lnTo>
                    <a:pt x="1" y="1775"/>
                  </a:lnTo>
                  <a:cubicBezTo>
                    <a:pt x="1" y="2013"/>
                    <a:pt x="180" y="2227"/>
                    <a:pt x="418" y="2275"/>
                  </a:cubicBezTo>
                  <a:cubicBezTo>
                    <a:pt x="425" y="2276"/>
                    <a:pt x="432" y="2276"/>
                    <a:pt x="439" y="2276"/>
                  </a:cubicBezTo>
                  <a:cubicBezTo>
                    <a:pt x="517" y="2276"/>
                    <a:pt x="597" y="2219"/>
                    <a:pt x="608" y="2132"/>
                  </a:cubicBezTo>
                  <a:cubicBezTo>
                    <a:pt x="620" y="2048"/>
                    <a:pt x="561" y="1953"/>
                    <a:pt x="477" y="1941"/>
                  </a:cubicBezTo>
                  <a:cubicBezTo>
                    <a:pt x="394" y="1929"/>
                    <a:pt x="334" y="1870"/>
                    <a:pt x="334" y="1775"/>
                  </a:cubicBezTo>
                  <a:lnTo>
                    <a:pt x="334" y="1727"/>
                  </a:lnTo>
                  <a:cubicBezTo>
                    <a:pt x="334" y="1632"/>
                    <a:pt x="418" y="1560"/>
                    <a:pt x="501" y="1560"/>
                  </a:cubicBezTo>
                  <a:cubicBezTo>
                    <a:pt x="715" y="1560"/>
                    <a:pt x="894" y="1370"/>
                    <a:pt x="846" y="1144"/>
                  </a:cubicBezTo>
                  <a:cubicBezTo>
                    <a:pt x="822" y="1036"/>
                    <a:pt x="906" y="953"/>
                    <a:pt x="1013" y="953"/>
                  </a:cubicBezTo>
                  <a:cubicBezTo>
                    <a:pt x="1263" y="953"/>
                    <a:pt x="1465" y="739"/>
                    <a:pt x="1454" y="489"/>
                  </a:cubicBezTo>
                  <a:cubicBezTo>
                    <a:pt x="1442" y="370"/>
                    <a:pt x="1525" y="298"/>
                    <a:pt x="1620" y="298"/>
                  </a:cubicBezTo>
                  <a:lnTo>
                    <a:pt x="2382" y="298"/>
                  </a:lnTo>
                  <a:cubicBezTo>
                    <a:pt x="2466" y="298"/>
                    <a:pt x="2537" y="370"/>
                    <a:pt x="2537" y="453"/>
                  </a:cubicBezTo>
                  <a:lnTo>
                    <a:pt x="2537" y="489"/>
                  </a:lnTo>
                  <a:cubicBezTo>
                    <a:pt x="2537" y="513"/>
                    <a:pt x="2525" y="548"/>
                    <a:pt x="2525" y="608"/>
                  </a:cubicBezTo>
                  <a:cubicBezTo>
                    <a:pt x="2525" y="798"/>
                    <a:pt x="2692" y="965"/>
                    <a:pt x="2882" y="965"/>
                  </a:cubicBezTo>
                  <a:cubicBezTo>
                    <a:pt x="2978" y="965"/>
                    <a:pt x="3049" y="1036"/>
                    <a:pt x="3049" y="1132"/>
                  </a:cubicBezTo>
                  <a:cubicBezTo>
                    <a:pt x="3049" y="1215"/>
                    <a:pt x="2978" y="1286"/>
                    <a:pt x="2882" y="1286"/>
                  </a:cubicBezTo>
                  <a:lnTo>
                    <a:pt x="2275" y="1286"/>
                  </a:lnTo>
                  <a:cubicBezTo>
                    <a:pt x="2037" y="1286"/>
                    <a:pt x="1846" y="1489"/>
                    <a:pt x="1846" y="1727"/>
                  </a:cubicBezTo>
                  <a:lnTo>
                    <a:pt x="1846" y="1787"/>
                  </a:lnTo>
                  <a:cubicBezTo>
                    <a:pt x="1846" y="1870"/>
                    <a:pt x="1763" y="1941"/>
                    <a:pt x="1680" y="1941"/>
                  </a:cubicBezTo>
                  <a:lnTo>
                    <a:pt x="1120" y="1941"/>
                  </a:lnTo>
                  <a:cubicBezTo>
                    <a:pt x="1037" y="1941"/>
                    <a:pt x="965" y="2025"/>
                    <a:pt x="965" y="2108"/>
                  </a:cubicBezTo>
                  <a:cubicBezTo>
                    <a:pt x="965" y="2203"/>
                    <a:pt x="1037" y="2275"/>
                    <a:pt x="1120" y="2275"/>
                  </a:cubicBezTo>
                  <a:lnTo>
                    <a:pt x="1680" y="2275"/>
                  </a:lnTo>
                  <a:cubicBezTo>
                    <a:pt x="1942" y="2275"/>
                    <a:pt x="2168" y="2048"/>
                    <a:pt x="2168" y="1787"/>
                  </a:cubicBezTo>
                  <a:lnTo>
                    <a:pt x="2168" y="1727"/>
                  </a:lnTo>
                  <a:cubicBezTo>
                    <a:pt x="2168" y="1667"/>
                    <a:pt x="2216" y="1620"/>
                    <a:pt x="2275" y="1620"/>
                  </a:cubicBezTo>
                  <a:lnTo>
                    <a:pt x="2882" y="1620"/>
                  </a:lnTo>
                  <a:cubicBezTo>
                    <a:pt x="3156" y="1620"/>
                    <a:pt x="3370" y="1394"/>
                    <a:pt x="3370" y="1132"/>
                  </a:cubicBezTo>
                  <a:cubicBezTo>
                    <a:pt x="3311" y="858"/>
                    <a:pt x="3097" y="632"/>
                    <a:pt x="2823" y="632"/>
                  </a:cubicBezTo>
                  <a:cubicBezTo>
                    <a:pt x="2811" y="632"/>
                    <a:pt x="2799" y="620"/>
                    <a:pt x="2811" y="620"/>
                  </a:cubicBezTo>
                  <a:cubicBezTo>
                    <a:pt x="2882" y="298"/>
                    <a:pt x="2644" y="1"/>
                    <a:pt x="2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8" name="Google Shape;8168;p81"/>
            <p:cNvSpPr/>
            <p:nvPr/>
          </p:nvSpPr>
          <p:spPr>
            <a:xfrm>
              <a:off x="3630050" y="2983551"/>
              <a:ext cx="93539" cy="73120"/>
            </a:xfrm>
            <a:custGeom>
              <a:avLst/>
              <a:gdLst/>
              <a:ahLst/>
              <a:cxnLst/>
              <a:rect l="l" t="t" r="r" b="b"/>
              <a:pathLst>
                <a:path w="2941" h="2299" extrusionOk="0">
                  <a:moveTo>
                    <a:pt x="1703" y="1"/>
                  </a:moveTo>
                  <a:cubicBezTo>
                    <a:pt x="1429" y="1"/>
                    <a:pt x="1203" y="227"/>
                    <a:pt x="1203" y="501"/>
                  </a:cubicBezTo>
                  <a:lnTo>
                    <a:pt x="1203" y="561"/>
                  </a:lnTo>
                  <a:cubicBezTo>
                    <a:pt x="1203" y="620"/>
                    <a:pt x="1167" y="656"/>
                    <a:pt x="1107" y="656"/>
                  </a:cubicBezTo>
                  <a:lnTo>
                    <a:pt x="488" y="656"/>
                  </a:lnTo>
                  <a:cubicBezTo>
                    <a:pt x="226" y="656"/>
                    <a:pt x="0" y="882"/>
                    <a:pt x="0" y="1156"/>
                  </a:cubicBezTo>
                  <a:cubicBezTo>
                    <a:pt x="0" y="1418"/>
                    <a:pt x="226" y="1644"/>
                    <a:pt x="488" y="1644"/>
                  </a:cubicBezTo>
                  <a:cubicBezTo>
                    <a:pt x="512" y="1644"/>
                    <a:pt x="512" y="1656"/>
                    <a:pt x="512" y="1656"/>
                  </a:cubicBezTo>
                  <a:cubicBezTo>
                    <a:pt x="512" y="1656"/>
                    <a:pt x="488" y="1704"/>
                    <a:pt x="488" y="1775"/>
                  </a:cubicBezTo>
                  <a:lnTo>
                    <a:pt x="488" y="1811"/>
                  </a:lnTo>
                  <a:cubicBezTo>
                    <a:pt x="488" y="2073"/>
                    <a:pt x="714" y="2299"/>
                    <a:pt x="988" y="2299"/>
                  </a:cubicBezTo>
                  <a:lnTo>
                    <a:pt x="1322" y="2299"/>
                  </a:lnTo>
                  <a:cubicBezTo>
                    <a:pt x="1596" y="2299"/>
                    <a:pt x="1834" y="2085"/>
                    <a:pt x="1822" y="1751"/>
                  </a:cubicBezTo>
                  <a:cubicBezTo>
                    <a:pt x="1822" y="1692"/>
                    <a:pt x="1857" y="1644"/>
                    <a:pt x="1917" y="1644"/>
                  </a:cubicBezTo>
                  <a:cubicBezTo>
                    <a:pt x="2238" y="1644"/>
                    <a:pt x="2453" y="1358"/>
                    <a:pt x="2417" y="1061"/>
                  </a:cubicBezTo>
                  <a:cubicBezTo>
                    <a:pt x="2417" y="1049"/>
                    <a:pt x="2417" y="1037"/>
                    <a:pt x="2429" y="1037"/>
                  </a:cubicBezTo>
                  <a:cubicBezTo>
                    <a:pt x="2691" y="1037"/>
                    <a:pt x="2917" y="811"/>
                    <a:pt x="2917" y="537"/>
                  </a:cubicBezTo>
                  <a:lnTo>
                    <a:pt x="2917" y="501"/>
                  </a:lnTo>
                  <a:cubicBezTo>
                    <a:pt x="2941" y="201"/>
                    <a:pt x="2687" y="16"/>
                    <a:pt x="2503" y="16"/>
                  </a:cubicBezTo>
                  <a:cubicBezTo>
                    <a:pt x="2409" y="16"/>
                    <a:pt x="2334" y="63"/>
                    <a:pt x="2322" y="168"/>
                  </a:cubicBezTo>
                  <a:cubicBezTo>
                    <a:pt x="2310" y="263"/>
                    <a:pt x="2381" y="346"/>
                    <a:pt x="2477" y="346"/>
                  </a:cubicBezTo>
                  <a:cubicBezTo>
                    <a:pt x="2548" y="346"/>
                    <a:pt x="2619" y="430"/>
                    <a:pt x="2619" y="513"/>
                  </a:cubicBezTo>
                  <a:lnTo>
                    <a:pt x="2619" y="561"/>
                  </a:lnTo>
                  <a:cubicBezTo>
                    <a:pt x="2619" y="644"/>
                    <a:pt x="2548" y="727"/>
                    <a:pt x="2453" y="727"/>
                  </a:cubicBezTo>
                  <a:cubicBezTo>
                    <a:pt x="2250" y="727"/>
                    <a:pt x="2072" y="918"/>
                    <a:pt x="2119" y="1144"/>
                  </a:cubicBezTo>
                  <a:cubicBezTo>
                    <a:pt x="2131" y="1239"/>
                    <a:pt x="2060" y="1334"/>
                    <a:pt x="1953" y="1334"/>
                  </a:cubicBezTo>
                  <a:cubicBezTo>
                    <a:pt x="1703" y="1334"/>
                    <a:pt x="1488" y="1537"/>
                    <a:pt x="1500" y="1799"/>
                  </a:cubicBezTo>
                  <a:cubicBezTo>
                    <a:pt x="1524" y="1918"/>
                    <a:pt x="1429" y="1989"/>
                    <a:pt x="1345" y="1989"/>
                  </a:cubicBezTo>
                  <a:lnTo>
                    <a:pt x="1000" y="1989"/>
                  </a:lnTo>
                  <a:cubicBezTo>
                    <a:pt x="905" y="1989"/>
                    <a:pt x="834" y="1918"/>
                    <a:pt x="834" y="1823"/>
                  </a:cubicBezTo>
                  <a:lnTo>
                    <a:pt x="834" y="1787"/>
                  </a:lnTo>
                  <a:cubicBezTo>
                    <a:pt x="834" y="1751"/>
                    <a:pt x="845" y="1727"/>
                    <a:pt x="845" y="1668"/>
                  </a:cubicBezTo>
                  <a:cubicBezTo>
                    <a:pt x="845" y="1477"/>
                    <a:pt x="691" y="1323"/>
                    <a:pt x="488" y="1323"/>
                  </a:cubicBezTo>
                  <a:cubicBezTo>
                    <a:pt x="405" y="1323"/>
                    <a:pt x="333" y="1239"/>
                    <a:pt x="333" y="1156"/>
                  </a:cubicBezTo>
                  <a:cubicBezTo>
                    <a:pt x="333" y="1061"/>
                    <a:pt x="405" y="989"/>
                    <a:pt x="488" y="989"/>
                  </a:cubicBezTo>
                  <a:lnTo>
                    <a:pt x="1107" y="989"/>
                  </a:lnTo>
                  <a:cubicBezTo>
                    <a:pt x="1345" y="989"/>
                    <a:pt x="1536" y="799"/>
                    <a:pt x="1536" y="561"/>
                  </a:cubicBezTo>
                  <a:lnTo>
                    <a:pt x="1536" y="501"/>
                  </a:lnTo>
                  <a:cubicBezTo>
                    <a:pt x="1536" y="406"/>
                    <a:pt x="1607" y="334"/>
                    <a:pt x="1703" y="334"/>
                  </a:cubicBezTo>
                  <a:lnTo>
                    <a:pt x="1798" y="334"/>
                  </a:lnTo>
                  <a:cubicBezTo>
                    <a:pt x="1893" y="334"/>
                    <a:pt x="1965" y="263"/>
                    <a:pt x="1965" y="168"/>
                  </a:cubicBezTo>
                  <a:cubicBezTo>
                    <a:pt x="1965" y="84"/>
                    <a:pt x="1893" y="1"/>
                    <a:pt x="1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69" name="Google Shape;8169;p81"/>
          <p:cNvGrpSpPr/>
          <p:nvPr/>
        </p:nvGrpSpPr>
        <p:grpSpPr>
          <a:xfrm>
            <a:off x="3082845" y="2920959"/>
            <a:ext cx="356375" cy="302338"/>
            <a:chOff x="3082845" y="2920959"/>
            <a:chExt cx="356375" cy="302338"/>
          </a:xfrm>
        </p:grpSpPr>
        <p:sp>
          <p:nvSpPr>
            <p:cNvPr id="8170" name="Google Shape;8170;p81"/>
            <p:cNvSpPr/>
            <p:nvPr/>
          </p:nvSpPr>
          <p:spPr>
            <a:xfrm>
              <a:off x="3082845" y="2920959"/>
              <a:ext cx="217769" cy="130432"/>
            </a:xfrm>
            <a:custGeom>
              <a:avLst/>
              <a:gdLst/>
              <a:ahLst/>
              <a:cxnLst/>
              <a:rect l="l" t="t" r="r" b="b"/>
              <a:pathLst>
                <a:path w="6847" h="4101" extrusionOk="0">
                  <a:moveTo>
                    <a:pt x="2394" y="2767"/>
                  </a:moveTo>
                  <a:lnTo>
                    <a:pt x="2394" y="3779"/>
                  </a:lnTo>
                  <a:cubicBezTo>
                    <a:pt x="2156" y="3743"/>
                    <a:pt x="2060" y="3683"/>
                    <a:pt x="1477" y="3469"/>
                  </a:cubicBezTo>
                  <a:cubicBezTo>
                    <a:pt x="1358" y="3374"/>
                    <a:pt x="1370" y="3231"/>
                    <a:pt x="1453" y="3136"/>
                  </a:cubicBezTo>
                  <a:cubicBezTo>
                    <a:pt x="2025" y="2874"/>
                    <a:pt x="2132" y="2790"/>
                    <a:pt x="2394" y="2767"/>
                  </a:cubicBezTo>
                  <a:close/>
                  <a:moveTo>
                    <a:pt x="3696" y="1"/>
                  </a:moveTo>
                  <a:cubicBezTo>
                    <a:pt x="3572" y="1"/>
                    <a:pt x="3447" y="74"/>
                    <a:pt x="3394" y="207"/>
                  </a:cubicBezTo>
                  <a:lnTo>
                    <a:pt x="2799" y="1600"/>
                  </a:lnTo>
                  <a:cubicBezTo>
                    <a:pt x="2727" y="1767"/>
                    <a:pt x="2691" y="1933"/>
                    <a:pt x="2691" y="2100"/>
                  </a:cubicBezTo>
                  <a:cubicBezTo>
                    <a:pt x="2691" y="2195"/>
                    <a:pt x="2715" y="2290"/>
                    <a:pt x="2727" y="2398"/>
                  </a:cubicBezTo>
                  <a:lnTo>
                    <a:pt x="2572" y="2398"/>
                  </a:lnTo>
                  <a:cubicBezTo>
                    <a:pt x="2060" y="2398"/>
                    <a:pt x="1798" y="2588"/>
                    <a:pt x="1286" y="2826"/>
                  </a:cubicBezTo>
                  <a:cubicBezTo>
                    <a:pt x="1227" y="2850"/>
                    <a:pt x="1120" y="2957"/>
                    <a:pt x="1072" y="3088"/>
                  </a:cubicBezTo>
                  <a:lnTo>
                    <a:pt x="167" y="3088"/>
                  </a:lnTo>
                  <a:cubicBezTo>
                    <a:pt x="72" y="3088"/>
                    <a:pt x="1" y="3160"/>
                    <a:pt x="1" y="3255"/>
                  </a:cubicBezTo>
                  <a:cubicBezTo>
                    <a:pt x="1" y="3338"/>
                    <a:pt x="72" y="3421"/>
                    <a:pt x="167" y="3421"/>
                  </a:cubicBezTo>
                  <a:lnTo>
                    <a:pt x="1060" y="3421"/>
                  </a:lnTo>
                  <a:cubicBezTo>
                    <a:pt x="1096" y="3588"/>
                    <a:pt x="1227" y="3719"/>
                    <a:pt x="1310" y="3743"/>
                  </a:cubicBezTo>
                  <a:cubicBezTo>
                    <a:pt x="1906" y="3981"/>
                    <a:pt x="2120" y="4100"/>
                    <a:pt x="2537" y="4100"/>
                  </a:cubicBezTo>
                  <a:lnTo>
                    <a:pt x="5061" y="4100"/>
                  </a:lnTo>
                  <a:cubicBezTo>
                    <a:pt x="5156" y="4100"/>
                    <a:pt x="5227" y="4029"/>
                    <a:pt x="5227" y="3933"/>
                  </a:cubicBezTo>
                  <a:cubicBezTo>
                    <a:pt x="5227" y="3850"/>
                    <a:pt x="5156" y="3779"/>
                    <a:pt x="5061" y="3779"/>
                  </a:cubicBezTo>
                  <a:lnTo>
                    <a:pt x="2715" y="3779"/>
                  </a:lnTo>
                  <a:lnTo>
                    <a:pt x="2715" y="2731"/>
                  </a:lnTo>
                  <a:lnTo>
                    <a:pt x="6668" y="2731"/>
                  </a:lnTo>
                  <a:cubicBezTo>
                    <a:pt x="6763" y="2731"/>
                    <a:pt x="6835" y="2659"/>
                    <a:pt x="6835" y="2564"/>
                  </a:cubicBezTo>
                  <a:cubicBezTo>
                    <a:pt x="6847" y="2481"/>
                    <a:pt x="6775" y="2409"/>
                    <a:pt x="6680" y="2409"/>
                  </a:cubicBezTo>
                  <a:lnTo>
                    <a:pt x="5239" y="2409"/>
                  </a:lnTo>
                  <a:cubicBezTo>
                    <a:pt x="5763" y="1159"/>
                    <a:pt x="5775" y="1207"/>
                    <a:pt x="5775" y="1088"/>
                  </a:cubicBezTo>
                  <a:cubicBezTo>
                    <a:pt x="5775" y="945"/>
                    <a:pt x="5704" y="826"/>
                    <a:pt x="5573" y="766"/>
                  </a:cubicBezTo>
                  <a:lnTo>
                    <a:pt x="5358" y="683"/>
                  </a:lnTo>
                  <a:cubicBezTo>
                    <a:pt x="5337" y="674"/>
                    <a:pt x="5314" y="669"/>
                    <a:pt x="5292" y="669"/>
                  </a:cubicBezTo>
                  <a:cubicBezTo>
                    <a:pt x="5228" y="669"/>
                    <a:pt x="5167" y="705"/>
                    <a:pt x="5132" y="766"/>
                  </a:cubicBezTo>
                  <a:cubicBezTo>
                    <a:pt x="5108" y="862"/>
                    <a:pt x="5132" y="945"/>
                    <a:pt x="5227" y="993"/>
                  </a:cubicBezTo>
                  <a:lnTo>
                    <a:pt x="5430" y="1088"/>
                  </a:lnTo>
                  <a:lnTo>
                    <a:pt x="4870" y="2409"/>
                  </a:lnTo>
                  <a:lnTo>
                    <a:pt x="3072" y="2409"/>
                  </a:lnTo>
                  <a:cubicBezTo>
                    <a:pt x="3037" y="2314"/>
                    <a:pt x="3025" y="2219"/>
                    <a:pt x="3025" y="2112"/>
                  </a:cubicBezTo>
                  <a:cubicBezTo>
                    <a:pt x="3025" y="1993"/>
                    <a:pt x="3049" y="1850"/>
                    <a:pt x="3096" y="1743"/>
                  </a:cubicBezTo>
                  <a:lnTo>
                    <a:pt x="3691" y="338"/>
                  </a:lnTo>
                  <a:lnTo>
                    <a:pt x="4596" y="731"/>
                  </a:lnTo>
                  <a:cubicBezTo>
                    <a:pt x="4619" y="736"/>
                    <a:pt x="4641" y="739"/>
                    <a:pt x="4662" y="739"/>
                  </a:cubicBezTo>
                  <a:cubicBezTo>
                    <a:pt x="4729" y="739"/>
                    <a:pt x="4786" y="708"/>
                    <a:pt x="4823" y="635"/>
                  </a:cubicBezTo>
                  <a:cubicBezTo>
                    <a:pt x="4858" y="552"/>
                    <a:pt x="4823" y="457"/>
                    <a:pt x="4739" y="409"/>
                  </a:cubicBezTo>
                  <a:lnTo>
                    <a:pt x="3822" y="28"/>
                  </a:lnTo>
                  <a:cubicBezTo>
                    <a:pt x="3782" y="10"/>
                    <a:pt x="3739" y="1"/>
                    <a:pt x="36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1" name="Google Shape;8171;p81"/>
            <p:cNvSpPr/>
            <p:nvPr/>
          </p:nvSpPr>
          <p:spPr>
            <a:xfrm>
              <a:off x="3260444" y="2997577"/>
              <a:ext cx="178776" cy="225720"/>
            </a:xfrm>
            <a:custGeom>
              <a:avLst/>
              <a:gdLst/>
              <a:ahLst/>
              <a:cxnLst/>
              <a:rect l="l" t="t" r="r" b="b"/>
              <a:pathLst>
                <a:path w="5621" h="7097" extrusionOk="0">
                  <a:moveTo>
                    <a:pt x="4775" y="334"/>
                  </a:moveTo>
                  <a:cubicBezTo>
                    <a:pt x="5061" y="334"/>
                    <a:pt x="5299" y="584"/>
                    <a:pt x="5299" y="858"/>
                  </a:cubicBezTo>
                  <a:cubicBezTo>
                    <a:pt x="5299" y="1143"/>
                    <a:pt x="5061" y="1382"/>
                    <a:pt x="4775" y="1382"/>
                  </a:cubicBezTo>
                  <a:lnTo>
                    <a:pt x="4358" y="1382"/>
                  </a:lnTo>
                  <a:lnTo>
                    <a:pt x="4358" y="334"/>
                  </a:lnTo>
                  <a:close/>
                  <a:moveTo>
                    <a:pt x="1751" y="0"/>
                  </a:moveTo>
                  <a:cubicBezTo>
                    <a:pt x="1667" y="0"/>
                    <a:pt x="1584" y="72"/>
                    <a:pt x="1584" y="167"/>
                  </a:cubicBezTo>
                  <a:cubicBezTo>
                    <a:pt x="1584" y="250"/>
                    <a:pt x="1667" y="322"/>
                    <a:pt x="1751" y="322"/>
                  </a:cubicBezTo>
                  <a:lnTo>
                    <a:pt x="4037" y="322"/>
                  </a:lnTo>
                  <a:lnTo>
                    <a:pt x="4037" y="1370"/>
                  </a:lnTo>
                  <a:lnTo>
                    <a:pt x="167" y="1370"/>
                  </a:lnTo>
                  <a:cubicBezTo>
                    <a:pt x="72" y="1370"/>
                    <a:pt x="1" y="1441"/>
                    <a:pt x="1" y="1536"/>
                  </a:cubicBezTo>
                  <a:cubicBezTo>
                    <a:pt x="1" y="1620"/>
                    <a:pt x="72" y="1691"/>
                    <a:pt x="167" y="1691"/>
                  </a:cubicBezTo>
                  <a:lnTo>
                    <a:pt x="774" y="1691"/>
                  </a:lnTo>
                  <a:lnTo>
                    <a:pt x="774" y="2025"/>
                  </a:lnTo>
                  <a:cubicBezTo>
                    <a:pt x="774" y="2465"/>
                    <a:pt x="1144" y="2846"/>
                    <a:pt x="1596" y="2846"/>
                  </a:cubicBezTo>
                  <a:lnTo>
                    <a:pt x="1834" y="2846"/>
                  </a:lnTo>
                  <a:lnTo>
                    <a:pt x="1834" y="3477"/>
                  </a:lnTo>
                  <a:cubicBezTo>
                    <a:pt x="1834" y="4072"/>
                    <a:pt x="2310" y="4549"/>
                    <a:pt x="2906" y="4549"/>
                  </a:cubicBezTo>
                  <a:lnTo>
                    <a:pt x="3060" y="4549"/>
                  </a:lnTo>
                  <a:cubicBezTo>
                    <a:pt x="3561" y="4549"/>
                    <a:pt x="3953" y="4953"/>
                    <a:pt x="3953" y="5442"/>
                  </a:cubicBezTo>
                  <a:lnTo>
                    <a:pt x="3953" y="6930"/>
                  </a:lnTo>
                  <a:cubicBezTo>
                    <a:pt x="3953" y="7025"/>
                    <a:pt x="4037" y="7097"/>
                    <a:pt x="4120" y="7097"/>
                  </a:cubicBezTo>
                  <a:cubicBezTo>
                    <a:pt x="4215" y="7097"/>
                    <a:pt x="4287" y="7025"/>
                    <a:pt x="4287" y="6930"/>
                  </a:cubicBezTo>
                  <a:lnTo>
                    <a:pt x="4287" y="5442"/>
                  </a:lnTo>
                  <a:cubicBezTo>
                    <a:pt x="4287" y="4775"/>
                    <a:pt x="3739" y="4227"/>
                    <a:pt x="3060" y="4227"/>
                  </a:cubicBezTo>
                  <a:lnTo>
                    <a:pt x="2906" y="4227"/>
                  </a:lnTo>
                  <a:cubicBezTo>
                    <a:pt x="2501" y="4227"/>
                    <a:pt x="2156" y="3894"/>
                    <a:pt x="2156" y="3477"/>
                  </a:cubicBezTo>
                  <a:lnTo>
                    <a:pt x="2156" y="2846"/>
                  </a:lnTo>
                  <a:cubicBezTo>
                    <a:pt x="2176" y="2846"/>
                    <a:pt x="2207" y="2848"/>
                    <a:pt x="2246" y="2848"/>
                  </a:cubicBezTo>
                  <a:cubicBezTo>
                    <a:pt x="2344" y="2848"/>
                    <a:pt x="2491" y="2836"/>
                    <a:pt x="2644" y="2751"/>
                  </a:cubicBezTo>
                  <a:cubicBezTo>
                    <a:pt x="2739" y="2703"/>
                    <a:pt x="2763" y="2620"/>
                    <a:pt x="2727" y="2525"/>
                  </a:cubicBezTo>
                  <a:cubicBezTo>
                    <a:pt x="2694" y="2467"/>
                    <a:pt x="2638" y="2432"/>
                    <a:pt x="2579" y="2432"/>
                  </a:cubicBezTo>
                  <a:cubicBezTo>
                    <a:pt x="2553" y="2432"/>
                    <a:pt x="2526" y="2439"/>
                    <a:pt x="2501" y="2453"/>
                  </a:cubicBezTo>
                  <a:cubicBezTo>
                    <a:pt x="2422" y="2496"/>
                    <a:pt x="2374" y="2505"/>
                    <a:pt x="2191" y="2505"/>
                  </a:cubicBezTo>
                  <a:cubicBezTo>
                    <a:pt x="2068" y="2505"/>
                    <a:pt x="1887" y="2501"/>
                    <a:pt x="1596" y="2501"/>
                  </a:cubicBezTo>
                  <a:cubicBezTo>
                    <a:pt x="1322" y="2501"/>
                    <a:pt x="1096" y="2275"/>
                    <a:pt x="1096" y="2013"/>
                  </a:cubicBezTo>
                  <a:lnTo>
                    <a:pt x="1096" y="1715"/>
                  </a:lnTo>
                  <a:lnTo>
                    <a:pt x="2763" y="1715"/>
                  </a:lnTo>
                  <a:lnTo>
                    <a:pt x="2763" y="2084"/>
                  </a:lnTo>
                  <a:cubicBezTo>
                    <a:pt x="2751" y="2191"/>
                    <a:pt x="2846" y="2263"/>
                    <a:pt x="2930" y="2263"/>
                  </a:cubicBezTo>
                  <a:cubicBezTo>
                    <a:pt x="3025" y="2263"/>
                    <a:pt x="3096" y="2203"/>
                    <a:pt x="3096" y="2108"/>
                  </a:cubicBezTo>
                  <a:lnTo>
                    <a:pt x="3096" y="2036"/>
                  </a:lnTo>
                  <a:lnTo>
                    <a:pt x="3096" y="1715"/>
                  </a:lnTo>
                  <a:lnTo>
                    <a:pt x="4775" y="1715"/>
                  </a:lnTo>
                  <a:cubicBezTo>
                    <a:pt x="5251" y="1715"/>
                    <a:pt x="5620" y="1322"/>
                    <a:pt x="5620" y="858"/>
                  </a:cubicBezTo>
                  <a:cubicBezTo>
                    <a:pt x="5620" y="620"/>
                    <a:pt x="5537" y="417"/>
                    <a:pt x="5370" y="250"/>
                  </a:cubicBezTo>
                  <a:cubicBezTo>
                    <a:pt x="5204" y="84"/>
                    <a:pt x="5001" y="0"/>
                    <a:pt x="4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72" name="Google Shape;8172;p81"/>
          <p:cNvGrpSpPr/>
          <p:nvPr/>
        </p:nvGrpSpPr>
        <p:grpSpPr>
          <a:xfrm>
            <a:off x="2639038" y="2894942"/>
            <a:ext cx="355612" cy="355612"/>
            <a:chOff x="2639038" y="2894942"/>
            <a:chExt cx="355612" cy="355612"/>
          </a:xfrm>
        </p:grpSpPr>
        <p:sp>
          <p:nvSpPr>
            <p:cNvPr id="8173" name="Google Shape;8173;p81"/>
            <p:cNvSpPr/>
            <p:nvPr/>
          </p:nvSpPr>
          <p:spPr>
            <a:xfrm>
              <a:off x="2748479" y="2894942"/>
              <a:ext cx="246171" cy="304119"/>
            </a:xfrm>
            <a:custGeom>
              <a:avLst/>
              <a:gdLst/>
              <a:ahLst/>
              <a:cxnLst/>
              <a:rect l="l" t="t" r="r" b="b"/>
              <a:pathLst>
                <a:path w="7740" h="9562" extrusionOk="0">
                  <a:moveTo>
                    <a:pt x="7168" y="1930"/>
                  </a:moveTo>
                  <a:cubicBezTo>
                    <a:pt x="7299" y="1930"/>
                    <a:pt x="7406" y="2037"/>
                    <a:pt x="7406" y="2168"/>
                  </a:cubicBezTo>
                  <a:lnTo>
                    <a:pt x="7418" y="3156"/>
                  </a:lnTo>
                  <a:cubicBezTo>
                    <a:pt x="7418" y="3287"/>
                    <a:pt x="7311" y="3394"/>
                    <a:pt x="7180" y="3394"/>
                  </a:cubicBezTo>
                  <a:lnTo>
                    <a:pt x="6882" y="3394"/>
                  </a:lnTo>
                  <a:lnTo>
                    <a:pt x="6882" y="2715"/>
                  </a:lnTo>
                  <a:cubicBezTo>
                    <a:pt x="6882" y="2632"/>
                    <a:pt x="6811" y="2561"/>
                    <a:pt x="6715" y="2561"/>
                  </a:cubicBezTo>
                  <a:cubicBezTo>
                    <a:pt x="6632" y="2561"/>
                    <a:pt x="6549" y="2632"/>
                    <a:pt x="6549" y="2715"/>
                  </a:cubicBezTo>
                  <a:lnTo>
                    <a:pt x="6549" y="3394"/>
                  </a:lnTo>
                  <a:lnTo>
                    <a:pt x="6096" y="3394"/>
                  </a:lnTo>
                  <a:lnTo>
                    <a:pt x="6096" y="1930"/>
                  </a:lnTo>
                  <a:close/>
                  <a:moveTo>
                    <a:pt x="4549" y="1"/>
                  </a:moveTo>
                  <a:cubicBezTo>
                    <a:pt x="4227" y="1"/>
                    <a:pt x="3965" y="251"/>
                    <a:pt x="3965" y="572"/>
                  </a:cubicBezTo>
                  <a:lnTo>
                    <a:pt x="3965" y="1608"/>
                  </a:lnTo>
                  <a:lnTo>
                    <a:pt x="3239" y="1608"/>
                  </a:lnTo>
                  <a:cubicBezTo>
                    <a:pt x="3144" y="1608"/>
                    <a:pt x="3072" y="1680"/>
                    <a:pt x="3072" y="1763"/>
                  </a:cubicBezTo>
                  <a:cubicBezTo>
                    <a:pt x="3072" y="1858"/>
                    <a:pt x="3144" y="1930"/>
                    <a:pt x="3239" y="1930"/>
                  </a:cubicBezTo>
                  <a:lnTo>
                    <a:pt x="3965" y="1930"/>
                  </a:lnTo>
                  <a:lnTo>
                    <a:pt x="3965" y="3394"/>
                  </a:lnTo>
                  <a:lnTo>
                    <a:pt x="3417" y="3394"/>
                  </a:lnTo>
                  <a:lnTo>
                    <a:pt x="3417" y="3013"/>
                  </a:lnTo>
                  <a:cubicBezTo>
                    <a:pt x="3417" y="2930"/>
                    <a:pt x="3334" y="2858"/>
                    <a:pt x="3251" y="2858"/>
                  </a:cubicBezTo>
                  <a:cubicBezTo>
                    <a:pt x="3155" y="2858"/>
                    <a:pt x="3084" y="2930"/>
                    <a:pt x="3084" y="3013"/>
                  </a:cubicBezTo>
                  <a:lnTo>
                    <a:pt x="3084" y="3394"/>
                  </a:lnTo>
                  <a:lnTo>
                    <a:pt x="2382" y="3394"/>
                  </a:lnTo>
                  <a:lnTo>
                    <a:pt x="2382" y="2715"/>
                  </a:lnTo>
                  <a:cubicBezTo>
                    <a:pt x="2382" y="2632"/>
                    <a:pt x="2310" y="2561"/>
                    <a:pt x="2227" y="2561"/>
                  </a:cubicBezTo>
                  <a:cubicBezTo>
                    <a:pt x="2132" y="2561"/>
                    <a:pt x="2060" y="2632"/>
                    <a:pt x="2060" y="2715"/>
                  </a:cubicBezTo>
                  <a:lnTo>
                    <a:pt x="2060" y="3394"/>
                  </a:lnTo>
                  <a:lnTo>
                    <a:pt x="1358" y="3394"/>
                  </a:lnTo>
                  <a:lnTo>
                    <a:pt x="1358" y="3013"/>
                  </a:lnTo>
                  <a:cubicBezTo>
                    <a:pt x="1358" y="2930"/>
                    <a:pt x="1286" y="2858"/>
                    <a:pt x="1191" y="2858"/>
                  </a:cubicBezTo>
                  <a:cubicBezTo>
                    <a:pt x="1108" y="2858"/>
                    <a:pt x="1036" y="2930"/>
                    <a:pt x="1036" y="3013"/>
                  </a:cubicBezTo>
                  <a:lnTo>
                    <a:pt x="1036" y="3394"/>
                  </a:lnTo>
                  <a:lnTo>
                    <a:pt x="334" y="3394"/>
                  </a:lnTo>
                  <a:lnTo>
                    <a:pt x="334" y="2715"/>
                  </a:lnTo>
                  <a:cubicBezTo>
                    <a:pt x="334" y="2632"/>
                    <a:pt x="262" y="2561"/>
                    <a:pt x="167" y="2561"/>
                  </a:cubicBezTo>
                  <a:cubicBezTo>
                    <a:pt x="84" y="2561"/>
                    <a:pt x="0" y="2632"/>
                    <a:pt x="0" y="2715"/>
                  </a:cubicBezTo>
                  <a:lnTo>
                    <a:pt x="0" y="3549"/>
                  </a:lnTo>
                  <a:lnTo>
                    <a:pt x="0" y="4799"/>
                  </a:lnTo>
                  <a:cubicBezTo>
                    <a:pt x="0" y="4894"/>
                    <a:pt x="84" y="4966"/>
                    <a:pt x="167" y="4966"/>
                  </a:cubicBezTo>
                  <a:cubicBezTo>
                    <a:pt x="262" y="4966"/>
                    <a:pt x="334" y="4894"/>
                    <a:pt x="334" y="4799"/>
                  </a:cubicBezTo>
                  <a:lnTo>
                    <a:pt x="334" y="3716"/>
                  </a:lnTo>
                  <a:lnTo>
                    <a:pt x="3977" y="3716"/>
                  </a:lnTo>
                  <a:lnTo>
                    <a:pt x="3977" y="5692"/>
                  </a:lnTo>
                  <a:cubicBezTo>
                    <a:pt x="3977" y="5787"/>
                    <a:pt x="4048" y="5859"/>
                    <a:pt x="4144" y="5859"/>
                  </a:cubicBezTo>
                  <a:cubicBezTo>
                    <a:pt x="4227" y="5859"/>
                    <a:pt x="4310" y="5787"/>
                    <a:pt x="4310" y="5692"/>
                  </a:cubicBezTo>
                  <a:lnTo>
                    <a:pt x="4310" y="560"/>
                  </a:lnTo>
                  <a:cubicBezTo>
                    <a:pt x="4310" y="429"/>
                    <a:pt x="4406" y="322"/>
                    <a:pt x="4549" y="322"/>
                  </a:cubicBezTo>
                  <a:lnTo>
                    <a:pt x="5525" y="322"/>
                  </a:lnTo>
                  <a:cubicBezTo>
                    <a:pt x="5656" y="322"/>
                    <a:pt x="5763" y="429"/>
                    <a:pt x="5763" y="560"/>
                  </a:cubicBezTo>
                  <a:lnTo>
                    <a:pt x="5763" y="8871"/>
                  </a:lnTo>
                  <a:cubicBezTo>
                    <a:pt x="5763" y="9073"/>
                    <a:pt x="5596" y="9240"/>
                    <a:pt x="5394" y="9240"/>
                  </a:cubicBezTo>
                  <a:lnTo>
                    <a:pt x="1727" y="9240"/>
                  </a:lnTo>
                  <a:cubicBezTo>
                    <a:pt x="1643" y="9240"/>
                    <a:pt x="1572" y="9312"/>
                    <a:pt x="1572" y="9407"/>
                  </a:cubicBezTo>
                  <a:cubicBezTo>
                    <a:pt x="1572" y="9490"/>
                    <a:pt x="1643" y="9562"/>
                    <a:pt x="1727" y="9562"/>
                  </a:cubicBezTo>
                  <a:lnTo>
                    <a:pt x="5394" y="9562"/>
                  </a:lnTo>
                  <a:cubicBezTo>
                    <a:pt x="5787" y="9562"/>
                    <a:pt x="6108" y="9252"/>
                    <a:pt x="6108" y="8847"/>
                  </a:cubicBezTo>
                  <a:lnTo>
                    <a:pt x="6108" y="3704"/>
                  </a:lnTo>
                  <a:lnTo>
                    <a:pt x="7180" y="3704"/>
                  </a:lnTo>
                  <a:cubicBezTo>
                    <a:pt x="7489" y="3704"/>
                    <a:pt x="7739" y="3454"/>
                    <a:pt x="7739" y="3120"/>
                  </a:cubicBezTo>
                  <a:lnTo>
                    <a:pt x="7739" y="2144"/>
                  </a:lnTo>
                  <a:cubicBezTo>
                    <a:pt x="7739" y="1858"/>
                    <a:pt x="7489" y="1608"/>
                    <a:pt x="7180" y="1608"/>
                  </a:cubicBezTo>
                  <a:lnTo>
                    <a:pt x="6108" y="1608"/>
                  </a:lnTo>
                  <a:lnTo>
                    <a:pt x="6108" y="572"/>
                  </a:lnTo>
                  <a:cubicBezTo>
                    <a:pt x="6108" y="263"/>
                    <a:pt x="5858" y="1"/>
                    <a:pt x="5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4" name="Google Shape;8174;p81"/>
            <p:cNvSpPr/>
            <p:nvPr/>
          </p:nvSpPr>
          <p:spPr>
            <a:xfrm>
              <a:off x="2639038" y="2945703"/>
              <a:ext cx="246552" cy="304851"/>
            </a:xfrm>
            <a:custGeom>
              <a:avLst/>
              <a:gdLst/>
              <a:ahLst/>
              <a:cxnLst/>
              <a:rect l="l" t="t" r="r" b="b"/>
              <a:pathLst>
                <a:path w="7752" h="9585" extrusionOk="0">
                  <a:moveTo>
                    <a:pt x="3429" y="7989"/>
                  </a:moveTo>
                  <a:lnTo>
                    <a:pt x="3429" y="9013"/>
                  </a:lnTo>
                  <a:cubicBezTo>
                    <a:pt x="3429" y="9144"/>
                    <a:pt x="3322" y="9251"/>
                    <a:pt x="3191" y="9251"/>
                  </a:cubicBezTo>
                  <a:lnTo>
                    <a:pt x="2215" y="9251"/>
                  </a:lnTo>
                  <a:cubicBezTo>
                    <a:pt x="2072" y="9251"/>
                    <a:pt x="1977" y="9144"/>
                    <a:pt x="1977" y="9013"/>
                  </a:cubicBezTo>
                  <a:lnTo>
                    <a:pt x="1977" y="7989"/>
                  </a:lnTo>
                  <a:close/>
                  <a:moveTo>
                    <a:pt x="2358" y="0"/>
                  </a:moveTo>
                  <a:cubicBezTo>
                    <a:pt x="1977" y="0"/>
                    <a:pt x="1643" y="322"/>
                    <a:pt x="1643" y="715"/>
                  </a:cubicBezTo>
                  <a:lnTo>
                    <a:pt x="1643" y="5870"/>
                  </a:lnTo>
                  <a:lnTo>
                    <a:pt x="572" y="5870"/>
                  </a:lnTo>
                  <a:cubicBezTo>
                    <a:pt x="262" y="5870"/>
                    <a:pt x="0" y="6120"/>
                    <a:pt x="0" y="6430"/>
                  </a:cubicBezTo>
                  <a:lnTo>
                    <a:pt x="0" y="7418"/>
                  </a:lnTo>
                  <a:cubicBezTo>
                    <a:pt x="0" y="7727"/>
                    <a:pt x="250" y="7977"/>
                    <a:pt x="572" y="7977"/>
                  </a:cubicBezTo>
                  <a:lnTo>
                    <a:pt x="1643" y="7977"/>
                  </a:lnTo>
                  <a:lnTo>
                    <a:pt x="1643" y="9013"/>
                  </a:lnTo>
                  <a:cubicBezTo>
                    <a:pt x="1643" y="9323"/>
                    <a:pt x="1905" y="9585"/>
                    <a:pt x="2215" y="9585"/>
                  </a:cubicBezTo>
                  <a:lnTo>
                    <a:pt x="3191" y="9585"/>
                  </a:lnTo>
                  <a:cubicBezTo>
                    <a:pt x="3513" y="9585"/>
                    <a:pt x="3763" y="9335"/>
                    <a:pt x="3763" y="9013"/>
                  </a:cubicBezTo>
                  <a:lnTo>
                    <a:pt x="3763" y="7977"/>
                  </a:lnTo>
                  <a:lnTo>
                    <a:pt x="4489" y="7977"/>
                  </a:lnTo>
                  <a:cubicBezTo>
                    <a:pt x="4584" y="7977"/>
                    <a:pt x="4656" y="7906"/>
                    <a:pt x="4656" y="7823"/>
                  </a:cubicBezTo>
                  <a:cubicBezTo>
                    <a:pt x="4656" y="7727"/>
                    <a:pt x="4584" y="7656"/>
                    <a:pt x="4489" y="7656"/>
                  </a:cubicBezTo>
                  <a:lnTo>
                    <a:pt x="560" y="7656"/>
                  </a:lnTo>
                  <a:cubicBezTo>
                    <a:pt x="429" y="7656"/>
                    <a:pt x="322" y="7549"/>
                    <a:pt x="322" y="7418"/>
                  </a:cubicBezTo>
                  <a:lnTo>
                    <a:pt x="322" y="6430"/>
                  </a:lnTo>
                  <a:cubicBezTo>
                    <a:pt x="322" y="6299"/>
                    <a:pt x="429" y="6192"/>
                    <a:pt x="560" y="6192"/>
                  </a:cubicBezTo>
                  <a:lnTo>
                    <a:pt x="1120" y="6192"/>
                  </a:lnTo>
                  <a:lnTo>
                    <a:pt x="1120" y="6870"/>
                  </a:lnTo>
                  <a:cubicBezTo>
                    <a:pt x="1120" y="6954"/>
                    <a:pt x="1203" y="7025"/>
                    <a:pt x="1286" y="7025"/>
                  </a:cubicBezTo>
                  <a:cubicBezTo>
                    <a:pt x="1382" y="7025"/>
                    <a:pt x="1453" y="6954"/>
                    <a:pt x="1453" y="6870"/>
                  </a:cubicBezTo>
                  <a:lnTo>
                    <a:pt x="1453" y="6192"/>
                  </a:lnTo>
                  <a:lnTo>
                    <a:pt x="2155" y="6192"/>
                  </a:lnTo>
                  <a:lnTo>
                    <a:pt x="2155" y="6608"/>
                  </a:lnTo>
                  <a:cubicBezTo>
                    <a:pt x="2155" y="6704"/>
                    <a:pt x="2227" y="6775"/>
                    <a:pt x="2322" y="6775"/>
                  </a:cubicBezTo>
                  <a:cubicBezTo>
                    <a:pt x="2405" y="6775"/>
                    <a:pt x="2477" y="6704"/>
                    <a:pt x="2477" y="6608"/>
                  </a:cubicBezTo>
                  <a:lnTo>
                    <a:pt x="2477" y="6192"/>
                  </a:lnTo>
                  <a:lnTo>
                    <a:pt x="3179" y="6192"/>
                  </a:lnTo>
                  <a:lnTo>
                    <a:pt x="3179" y="6870"/>
                  </a:lnTo>
                  <a:cubicBezTo>
                    <a:pt x="3179" y="6954"/>
                    <a:pt x="3239" y="7013"/>
                    <a:pt x="3334" y="7025"/>
                  </a:cubicBezTo>
                  <a:lnTo>
                    <a:pt x="3358" y="7025"/>
                  </a:lnTo>
                  <a:cubicBezTo>
                    <a:pt x="3453" y="7025"/>
                    <a:pt x="3525" y="6954"/>
                    <a:pt x="3525" y="6870"/>
                  </a:cubicBezTo>
                  <a:lnTo>
                    <a:pt x="3525" y="6192"/>
                  </a:lnTo>
                  <a:lnTo>
                    <a:pt x="4227" y="6192"/>
                  </a:lnTo>
                  <a:lnTo>
                    <a:pt x="4227" y="6608"/>
                  </a:lnTo>
                  <a:cubicBezTo>
                    <a:pt x="4227" y="6704"/>
                    <a:pt x="4299" y="6775"/>
                    <a:pt x="4382" y="6775"/>
                  </a:cubicBezTo>
                  <a:cubicBezTo>
                    <a:pt x="4477" y="6775"/>
                    <a:pt x="4549" y="6704"/>
                    <a:pt x="4549" y="6608"/>
                  </a:cubicBezTo>
                  <a:lnTo>
                    <a:pt x="4549" y="6192"/>
                  </a:lnTo>
                  <a:lnTo>
                    <a:pt x="5251" y="6192"/>
                  </a:lnTo>
                  <a:lnTo>
                    <a:pt x="5251" y="6870"/>
                  </a:lnTo>
                  <a:cubicBezTo>
                    <a:pt x="5251" y="6954"/>
                    <a:pt x="5323" y="7025"/>
                    <a:pt x="5418" y="7025"/>
                  </a:cubicBezTo>
                  <a:cubicBezTo>
                    <a:pt x="5501" y="7025"/>
                    <a:pt x="5573" y="6954"/>
                    <a:pt x="5573" y="6870"/>
                  </a:cubicBezTo>
                  <a:lnTo>
                    <a:pt x="5573" y="6192"/>
                  </a:lnTo>
                  <a:lnTo>
                    <a:pt x="6275" y="6192"/>
                  </a:lnTo>
                  <a:lnTo>
                    <a:pt x="6275" y="6608"/>
                  </a:lnTo>
                  <a:cubicBezTo>
                    <a:pt x="6275" y="6704"/>
                    <a:pt x="6346" y="6775"/>
                    <a:pt x="6442" y="6775"/>
                  </a:cubicBezTo>
                  <a:cubicBezTo>
                    <a:pt x="6525" y="6775"/>
                    <a:pt x="6608" y="6704"/>
                    <a:pt x="6608" y="6608"/>
                  </a:cubicBezTo>
                  <a:lnTo>
                    <a:pt x="6608" y="6192"/>
                  </a:lnTo>
                  <a:lnTo>
                    <a:pt x="7418" y="6192"/>
                  </a:lnTo>
                  <a:lnTo>
                    <a:pt x="7418" y="6870"/>
                  </a:lnTo>
                  <a:cubicBezTo>
                    <a:pt x="7418" y="6954"/>
                    <a:pt x="7501" y="7025"/>
                    <a:pt x="7585" y="7025"/>
                  </a:cubicBezTo>
                  <a:cubicBezTo>
                    <a:pt x="7680" y="7025"/>
                    <a:pt x="7751" y="6954"/>
                    <a:pt x="7751" y="6870"/>
                  </a:cubicBezTo>
                  <a:lnTo>
                    <a:pt x="7751" y="5965"/>
                  </a:lnTo>
                  <a:lnTo>
                    <a:pt x="7751" y="4775"/>
                  </a:lnTo>
                  <a:cubicBezTo>
                    <a:pt x="7751" y="4679"/>
                    <a:pt x="7680" y="4608"/>
                    <a:pt x="7585" y="4608"/>
                  </a:cubicBezTo>
                  <a:cubicBezTo>
                    <a:pt x="7501" y="4608"/>
                    <a:pt x="7418" y="4679"/>
                    <a:pt x="7418" y="4775"/>
                  </a:cubicBezTo>
                  <a:lnTo>
                    <a:pt x="7418" y="5858"/>
                  </a:lnTo>
                  <a:lnTo>
                    <a:pt x="3775" y="5858"/>
                  </a:lnTo>
                  <a:lnTo>
                    <a:pt x="3775" y="3882"/>
                  </a:lnTo>
                  <a:cubicBezTo>
                    <a:pt x="3775" y="3786"/>
                    <a:pt x="3703" y="3715"/>
                    <a:pt x="3608" y="3715"/>
                  </a:cubicBezTo>
                  <a:cubicBezTo>
                    <a:pt x="3525" y="3715"/>
                    <a:pt x="3441" y="3786"/>
                    <a:pt x="3441" y="3882"/>
                  </a:cubicBezTo>
                  <a:lnTo>
                    <a:pt x="3441" y="5858"/>
                  </a:lnTo>
                  <a:lnTo>
                    <a:pt x="1989" y="5858"/>
                  </a:lnTo>
                  <a:lnTo>
                    <a:pt x="1989" y="703"/>
                  </a:lnTo>
                  <a:cubicBezTo>
                    <a:pt x="1989" y="500"/>
                    <a:pt x="2155" y="334"/>
                    <a:pt x="2358" y="334"/>
                  </a:cubicBezTo>
                  <a:lnTo>
                    <a:pt x="6025" y="334"/>
                  </a:lnTo>
                  <a:cubicBezTo>
                    <a:pt x="6108" y="334"/>
                    <a:pt x="6192" y="262"/>
                    <a:pt x="6192" y="167"/>
                  </a:cubicBezTo>
                  <a:cubicBezTo>
                    <a:pt x="6192" y="84"/>
                    <a:pt x="6108" y="0"/>
                    <a:pt x="6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75" name="Google Shape;8175;p81"/>
          <p:cNvGrpSpPr/>
          <p:nvPr/>
        </p:nvGrpSpPr>
        <p:grpSpPr>
          <a:xfrm>
            <a:off x="2194468" y="2938865"/>
            <a:ext cx="355993" cy="267766"/>
            <a:chOff x="2194468" y="2938865"/>
            <a:chExt cx="355993" cy="267766"/>
          </a:xfrm>
        </p:grpSpPr>
        <p:sp>
          <p:nvSpPr>
            <p:cNvPr id="8176" name="Google Shape;8176;p81"/>
            <p:cNvSpPr/>
            <p:nvPr/>
          </p:nvSpPr>
          <p:spPr>
            <a:xfrm>
              <a:off x="2194468" y="2938865"/>
              <a:ext cx="355993" cy="267766"/>
            </a:xfrm>
            <a:custGeom>
              <a:avLst/>
              <a:gdLst/>
              <a:ahLst/>
              <a:cxnLst/>
              <a:rect l="l" t="t" r="r" b="b"/>
              <a:pathLst>
                <a:path w="11193" h="8419" extrusionOk="0">
                  <a:moveTo>
                    <a:pt x="10859" y="1727"/>
                  </a:moveTo>
                  <a:lnTo>
                    <a:pt x="10859" y="7692"/>
                  </a:lnTo>
                  <a:cubicBezTo>
                    <a:pt x="10859" y="7919"/>
                    <a:pt x="10680" y="8097"/>
                    <a:pt x="10466" y="8097"/>
                  </a:cubicBezTo>
                  <a:lnTo>
                    <a:pt x="727" y="8097"/>
                  </a:lnTo>
                  <a:cubicBezTo>
                    <a:pt x="501" y="8097"/>
                    <a:pt x="322" y="7919"/>
                    <a:pt x="322" y="7692"/>
                  </a:cubicBezTo>
                  <a:lnTo>
                    <a:pt x="322" y="1727"/>
                  </a:lnTo>
                  <a:close/>
                  <a:moveTo>
                    <a:pt x="727" y="1"/>
                  </a:moveTo>
                  <a:cubicBezTo>
                    <a:pt x="322" y="1"/>
                    <a:pt x="0" y="322"/>
                    <a:pt x="0" y="727"/>
                  </a:cubicBezTo>
                  <a:lnTo>
                    <a:pt x="0" y="7692"/>
                  </a:lnTo>
                  <a:cubicBezTo>
                    <a:pt x="0" y="8097"/>
                    <a:pt x="322" y="8419"/>
                    <a:pt x="727" y="8419"/>
                  </a:cubicBezTo>
                  <a:lnTo>
                    <a:pt x="10466" y="8419"/>
                  </a:lnTo>
                  <a:cubicBezTo>
                    <a:pt x="10859" y="8419"/>
                    <a:pt x="11192" y="8097"/>
                    <a:pt x="11192" y="7692"/>
                  </a:cubicBezTo>
                  <a:lnTo>
                    <a:pt x="11192" y="727"/>
                  </a:lnTo>
                  <a:cubicBezTo>
                    <a:pt x="11192" y="322"/>
                    <a:pt x="10859" y="1"/>
                    <a:pt x="10466" y="1"/>
                  </a:cubicBezTo>
                  <a:lnTo>
                    <a:pt x="3644" y="1"/>
                  </a:lnTo>
                  <a:cubicBezTo>
                    <a:pt x="3560" y="1"/>
                    <a:pt x="3477" y="72"/>
                    <a:pt x="3477" y="168"/>
                  </a:cubicBezTo>
                  <a:cubicBezTo>
                    <a:pt x="3477" y="251"/>
                    <a:pt x="3560" y="322"/>
                    <a:pt x="3644" y="322"/>
                  </a:cubicBezTo>
                  <a:lnTo>
                    <a:pt x="10466" y="322"/>
                  </a:lnTo>
                  <a:cubicBezTo>
                    <a:pt x="10680" y="322"/>
                    <a:pt x="10859" y="501"/>
                    <a:pt x="10859" y="727"/>
                  </a:cubicBezTo>
                  <a:lnTo>
                    <a:pt x="10859" y="1394"/>
                  </a:lnTo>
                  <a:lnTo>
                    <a:pt x="322" y="1394"/>
                  </a:lnTo>
                  <a:lnTo>
                    <a:pt x="322" y="727"/>
                  </a:lnTo>
                  <a:cubicBezTo>
                    <a:pt x="322" y="501"/>
                    <a:pt x="501" y="322"/>
                    <a:pt x="727" y="322"/>
                  </a:cubicBezTo>
                  <a:lnTo>
                    <a:pt x="2989" y="322"/>
                  </a:lnTo>
                  <a:cubicBezTo>
                    <a:pt x="3084" y="322"/>
                    <a:pt x="3156" y="251"/>
                    <a:pt x="3156" y="156"/>
                  </a:cubicBezTo>
                  <a:cubicBezTo>
                    <a:pt x="3156" y="72"/>
                    <a:pt x="3084" y="1"/>
                    <a:pt x="2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7" name="Google Shape;8177;p81"/>
            <p:cNvSpPr/>
            <p:nvPr/>
          </p:nvSpPr>
          <p:spPr>
            <a:xfrm>
              <a:off x="2217940" y="3005528"/>
              <a:ext cx="39025" cy="10623"/>
            </a:xfrm>
            <a:custGeom>
              <a:avLst/>
              <a:gdLst/>
              <a:ahLst/>
              <a:cxnLst/>
              <a:rect l="l" t="t" r="r" b="b"/>
              <a:pathLst>
                <a:path w="1227" h="334" extrusionOk="0">
                  <a:moveTo>
                    <a:pt x="167" y="0"/>
                  </a:moveTo>
                  <a:cubicBezTo>
                    <a:pt x="84" y="0"/>
                    <a:pt x="1" y="72"/>
                    <a:pt x="1" y="167"/>
                  </a:cubicBezTo>
                  <a:cubicBezTo>
                    <a:pt x="1" y="251"/>
                    <a:pt x="84" y="334"/>
                    <a:pt x="167" y="334"/>
                  </a:cubicBezTo>
                  <a:lnTo>
                    <a:pt x="1060" y="334"/>
                  </a:lnTo>
                  <a:cubicBezTo>
                    <a:pt x="1156" y="334"/>
                    <a:pt x="1227" y="251"/>
                    <a:pt x="1227" y="167"/>
                  </a:cubicBezTo>
                  <a:cubicBezTo>
                    <a:pt x="1227" y="72"/>
                    <a:pt x="1156"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8" name="Google Shape;8178;p81"/>
            <p:cNvSpPr/>
            <p:nvPr/>
          </p:nvSpPr>
          <p:spPr>
            <a:xfrm>
              <a:off x="2270959" y="3005528"/>
              <a:ext cx="39025" cy="10623"/>
            </a:xfrm>
            <a:custGeom>
              <a:avLst/>
              <a:gdLst/>
              <a:ahLst/>
              <a:cxnLst/>
              <a:rect l="l" t="t" r="r" b="b"/>
              <a:pathLst>
                <a:path w="1227" h="334" extrusionOk="0">
                  <a:moveTo>
                    <a:pt x="167" y="0"/>
                  </a:moveTo>
                  <a:cubicBezTo>
                    <a:pt x="84" y="0"/>
                    <a:pt x="1" y="72"/>
                    <a:pt x="1" y="167"/>
                  </a:cubicBezTo>
                  <a:cubicBezTo>
                    <a:pt x="1" y="251"/>
                    <a:pt x="84"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9" name="Google Shape;8179;p81"/>
            <p:cNvSpPr/>
            <p:nvPr/>
          </p:nvSpPr>
          <p:spPr>
            <a:xfrm>
              <a:off x="2323978" y="3005528"/>
              <a:ext cx="39025" cy="10623"/>
            </a:xfrm>
            <a:custGeom>
              <a:avLst/>
              <a:gdLst/>
              <a:ahLst/>
              <a:cxnLst/>
              <a:rect l="l" t="t" r="r" b="b"/>
              <a:pathLst>
                <a:path w="1227" h="334" extrusionOk="0">
                  <a:moveTo>
                    <a:pt x="167" y="0"/>
                  </a:moveTo>
                  <a:cubicBezTo>
                    <a:pt x="84" y="0"/>
                    <a:pt x="0" y="72"/>
                    <a:pt x="0" y="167"/>
                  </a:cubicBezTo>
                  <a:cubicBezTo>
                    <a:pt x="0" y="251"/>
                    <a:pt x="84"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0" name="Google Shape;8180;p81"/>
            <p:cNvSpPr/>
            <p:nvPr/>
          </p:nvSpPr>
          <p:spPr>
            <a:xfrm>
              <a:off x="2376996" y="3005528"/>
              <a:ext cx="39025" cy="10623"/>
            </a:xfrm>
            <a:custGeom>
              <a:avLst/>
              <a:gdLst/>
              <a:ahLst/>
              <a:cxnLst/>
              <a:rect l="l" t="t" r="r" b="b"/>
              <a:pathLst>
                <a:path w="1227" h="334" extrusionOk="0">
                  <a:moveTo>
                    <a:pt x="167" y="0"/>
                  </a:moveTo>
                  <a:cubicBezTo>
                    <a:pt x="72" y="0"/>
                    <a:pt x="0" y="72"/>
                    <a:pt x="0" y="167"/>
                  </a:cubicBezTo>
                  <a:cubicBezTo>
                    <a:pt x="0" y="251"/>
                    <a:pt x="72" y="334"/>
                    <a:pt x="167" y="334"/>
                  </a:cubicBezTo>
                  <a:lnTo>
                    <a:pt x="1060" y="334"/>
                  </a:lnTo>
                  <a:cubicBezTo>
                    <a:pt x="1155" y="334"/>
                    <a:pt x="1227" y="251"/>
                    <a:pt x="1227" y="167"/>
                  </a:cubicBezTo>
                  <a:cubicBezTo>
                    <a:pt x="1227" y="72"/>
                    <a:pt x="1155"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1" name="Google Shape;8181;p81"/>
            <p:cNvSpPr/>
            <p:nvPr/>
          </p:nvSpPr>
          <p:spPr>
            <a:xfrm>
              <a:off x="2429634" y="3005528"/>
              <a:ext cx="39025" cy="10623"/>
            </a:xfrm>
            <a:custGeom>
              <a:avLst/>
              <a:gdLst/>
              <a:ahLst/>
              <a:cxnLst/>
              <a:rect l="l" t="t" r="r" b="b"/>
              <a:pathLst>
                <a:path w="1227" h="334" extrusionOk="0">
                  <a:moveTo>
                    <a:pt x="167" y="0"/>
                  </a:moveTo>
                  <a:cubicBezTo>
                    <a:pt x="72" y="0"/>
                    <a:pt x="0" y="72"/>
                    <a:pt x="0" y="167"/>
                  </a:cubicBezTo>
                  <a:cubicBezTo>
                    <a:pt x="0" y="251"/>
                    <a:pt x="72" y="334"/>
                    <a:pt x="167" y="334"/>
                  </a:cubicBezTo>
                  <a:lnTo>
                    <a:pt x="1060" y="334"/>
                  </a:lnTo>
                  <a:cubicBezTo>
                    <a:pt x="1143" y="334"/>
                    <a:pt x="1227" y="251"/>
                    <a:pt x="1227" y="167"/>
                  </a:cubicBezTo>
                  <a:cubicBezTo>
                    <a:pt x="1227" y="72"/>
                    <a:pt x="1143"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2" name="Google Shape;8182;p81"/>
            <p:cNvSpPr/>
            <p:nvPr/>
          </p:nvSpPr>
          <p:spPr>
            <a:xfrm>
              <a:off x="2482653" y="3005528"/>
              <a:ext cx="39025" cy="10623"/>
            </a:xfrm>
            <a:custGeom>
              <a:avLst/>
              <a:gdLst/>
              <a:ahLst/>
              <a:cxnLst/>
              <a:rect l="l" t="t" r="r" b="b"/>
              <a:pathLst>
                <a:path w="1227" h="334" extrusionOk="0">
                  <a:moveTo>
                    <a:pt x="167" y="0"/>
                  </a:moveTo>
                  <a:cubicBezTo>
                    <a:pt x="72" y="0"/>
                    <a:pt x="0" y="72"/>
                    <a:pt x="0" y="167"/>
                  </a:cubicBezTo>
                  <a:cubicBezTo>
                    <a:pt x="0" y="251"/>
                    <a:pt x="72" y="334"/>
                    <a:pt x="167" y="334"/>
                  </a:cubicBezTo>
                  <a:lnTo>
                    <a:pt x="1060" y="334"/>
                  </a:lnTo>
                  <a:cubicBezTo>
                    <a:pt x="1143" y="334"/>
                    <a:pt x="1226" y="251"/>
                    <a:pt x="1226" y="167"/>
                  </a:cubicBezTo>
                  <a:cubicBezTo>
                    <a:pt x="1215" y="72"/>
                    <a:pt x="1143"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3" name="Google Shape;8183;p81"/>
            <p:cNvSpPr/>
            <p:nvPr/>
          </p:nvSpPr>
          <p:spPr>
            <a:xfrm>
              <a:off x="2223251" y="2962369"/>
              <a:ext cx="259433" cy="10623"/>
            </a:xfrm>
            <a:custGeom>
              <a:avLst/>
              <a:gdLst/>
              <a:ahLst/>
              <a:cxnLst/>
              <a:rect l="l" t="t" r="r" b="b"/>
              <a:pathLst>
                <a:path w="8157" h="334" extrusionOk="0">
                  <a:moveTo>
                    <a:pt x="167" y="0"/>
                  </a:moveTo>
                  <a:cubicBezTo>
                    <a:pt x="72" y="0"/>
                    <a:pt x="0" y="84"/>
                    <a:pt x="0" y="167"/>
                  </a:cubicBezTo>
                  <a:cubicBezTo>
                    <a:pt x="0" y="262"/>
                    <a:pt x="72" y="334"/>
                    <a:pt x="167" y="334"/>
                  </a:cubicBezTo>
                  <a:lnTo>
                    <a:pt x="7989" y="334"/>
                  </a:lnTo>
                  <a:cubicBezTo>
                    <a:pt x="8085" y="334"/>
                    <a:pt x="8156" y="262"/>
                    <a:pt x="8156" y="167"/>
                  </a:cubicBezTo>
                  <a:cubicBezTo>
                    <a:pt x="8156" y="84"/>
                    <a:pt x="8085" y="0"/>
                    <a:pt x="7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4" name="Google Shape;8184;p81"/>
            <p:cNvSpPr/>
            <p:nvPr/>
          </p:nvSpPr>
          <p:spPr>
            <a:xfrm>
              <a:off x="2502340" y="2954927"/>
              <a:ext cx="30692" cy="25635"/>
            </a:xfrm>
            <a:custGeom>
              <a:avLst/>
              <a:gdLst/>
              <a:ahLst/>
              <a:cxnLst/>
              <a:rect l="l" t="t" r="r" b="b"/>
              <a:pathLst>
                <a:path w="965" h="806" extrusionOk="0">
                  <a:moveTo>
                    <a:pt x="228" y="0"/>
                  </a:moveTo>
                  <a:cubicBezTo>
                    <a:pt x="183" y="0"/>
                    <a:pt x="139" y="18"/>
                    <a:pt x="107" y="56"/>
                  </a:cubicBezTo>
                  <a:cubicBezTo>
                    <a:pt x="48" y="139"/>
                    <a:pt x="48" y="234"/>
                    <a:pt x="119" y="294"/>
                  </a:cubicBezTo>
                  <a:lnTo>
                    <a:pt x="238" y="401"/>
                  </a:lnTo>
                  <a:lnTo>
                    <a:pt x="119" y="508"/>
                  </a:lnTo>
                  <a:cubicBezTo>
                    <a:pt x="0" y="615"/>
                    <a:pt x="84" y="806"/>
                    <a:pt x="226" y="806"/>
                  </a:cubicBezTo>
                  <a:cubicBezTo>
                    <a:pt x="334" y="806"/>
                    <a:pt x="357" y="734"/>
                    <a:pt x="488" y="627"/>
                  </a:cubicBezTo>
                  <a:cubicBezTo>
                    <a:pt x="596" y="734"/>
                    <a:pt x="643" y="806"/>
                    <a:pt x="738" y="806"/>
                  </a:cubicBezTo>
                  <a:cubicBezTo>
                    <a:pt x="881" y="806"/>
                    <a:pt x="965" y="615"/>
                    <a:pt x="846" y="508"/>
                  </a:cubicBezTo>
                  <a:lnTo>
                    <a:pt x="750" y="401"/>
                  </a:lnTo>
                  <a:lnTo>
                    <a:pt x="869" y="294"/>
                  </a:lnTo>
                  <a:cubicBezTo>
                    <a:pt x="941" y="234"/>
                    <a:pt x="941" y="139"/>
                    <a:pt x="881" y="56"/>
                  </a:cubicBezTo>
                  <a:cubicBezTo>
                    <a:pt x="850" y="18"/>
                    <a:pt x="806" y="0"/>
                    <a:pt x="761" y="0"/>
                  </a:cubicBezTo>
                  <a:cubicBezTo>
                    <a:pt x="720" y="0"/>
                    <a:pt x="677" y="15"/>
                    <a:pt x="643" y="44"/>
                  </a:cubicBezTo>
                  <a:lnTo>
                    <a:pt x="500" y="175"/>
                  </a:lnTo>
                  <a:lnTo>
                    <a:pt x="346" y="44"/>
                  </a:lnTo>
                  <a:cubicBezTo>
                    <a:pt x="311" y="15"/>
                    <a:pt x="269" y="0"/>
                    <a:pt x="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5" name="Google Shape;8185;p81"/>
            <p:cNvSpPr/>
            <p:nvPr/>
          </p:nvSpPr>
          <p:spPr>
            <a:xfrm>
              <a:off x="2217940" y="3032404"/>
              <a:ext cx="101140" cy="83361"/>
            </a:xfrm>
            <a:custGeom>
              <a:avLst/>
              <a:gdLst/>
              <a:ahLst/>
              <a:cxnLst/>
              <a:rect l="l" t="t" r="r" b="b"/>
              <a:pathLst>
                <a:path w="3180" h="2621" extrusionOk="0">
                  <a:moveTo>
                    <a:pt x="525" y="1"/>
                  </a:moveTo>
                  <a:cubicBezTo>
                    <a:pt x="227" y="1"/>
                    <a:pt x="1" y="239"/>
                    <a:pt x="1" y="525"/>
                  </a:cubicBezTo>
                  <a:lnTo>
                    <a:pt x="1" y="2465"/>
                  </a:lnTo>
                  <a:cubicBezTo>
                    <a:pt x="1" y="2549"/>
                    <a:pt x="84" y="2620"/>
                    <a:pt x="167" y="2620"/>
                  </a:cubicBezTo>
                  <a:cubicBezTo>
                    <a:pt x="263" y="2620"/>
                    <a:pt x="334" y="2549"/>
                    <a:pt x="334" y="2465"/>
                  </a:cubicBezTo>
                  <a:lnTo>
                    <a:pt x="334" y="525"/>
                  </a:lnTo>
                  <a:cubicBezTo>
                    <a:pt x="334" y="418"/>
                    <a:pt x="417" y="334"/>
                    <a:pt x="525" y="334"/>
                  </a:cubicBezTo>
                  <a:lnTo>
                    <a:pt x="3013" y="334"/>
                  </a:lnTo>
                  <a:cubicBezTo>
                    <a:pt x="3096" y="334"/>
                    <a:pt x="3180" y="263"/>
                    <a:pt x="3180" y="168"/>
                  </a:cubicBezTo>
                  <a:cubicBezTo>
                    <a:pt x="3180" y="84"/>
                    <a:pt x="3096" y="1"/>
                    <a:pt x="3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6" name="Google Shape;8186;p81"/>
            <p:cNvSpPr/>
            <p:nvPr/>
          </p:nvSpPr>
          <p:spPr>
            <a:xfrm>
              <a:off x="2217558" y="3082401"/>
              <a:ext cx="133708" cy="96592"/>
            </a:xfrm>
            <a:custGeom>
              <a:avLst/>
              <a:gdLst/>
              <a:ahLst/>
              <a:cxnLst/>
              <a:rect l="l" t="t" r="r" b="b"/>
              <a:pathLst>
                <a:path w="4204" h="3037" extrusionOk="0">
                  <a:moveTo>
                    <a:pt x="1918" y="322"/>
                  </a:moveTo>
                  <a:cubicBezTo>
                    <a:pt x="2061" y="322"/>
                    <a:pt x="2180" y="393"/>
                    <a:pt x="2239" y="512"/>
                  </a:cubicBezTo>
                  <a:lnTo>
                    <a:pt x="2549" y="1143"/>
                  </a:lnTo>
                  <a:cubicBezTo>
                    <a:pt x="2382" y="1322"/>
                    <a:pt x="2156" y="1405"/>
                    <a:pt x="1918" y="1405"/>
                  </a:cubicBezTo>
                  <a:cubicBezTo>
                    <a:pt x="1680" y="1405"/>
                    <a:pt x="1465" y="1298"/>
                    <a:pt x="1299" y="1143"/>
                  </a:cubicBezTo>
                  <a:lnTo>
                    <a:pt x="1608" y="512"/>
                  </a:lnTo>
                  <a:cubicBezTo>
                    <a:pt x="1668" y="393"/>
                    <a:pt x="1787" y="322"/>
                    <a:pt x="1918" y="322"/>
                  </a:cubicBezTo>
                  <a:close/>
                  <a:moveTo>
                    <a:pt x="2727" y="1453"/>
                  </a:moveTo>
                  <a:lnTo>
                    <a:pt x="3346" y="2691"/>
                  </a:lnTo>
                  <a:lnTo>
                    <a:pt x="525" y="2691"/>
                  </a:lnTo>
                  <a:lnTo>
                    <a:pt x="1144" y="1453"/>
                  </a:lnTo>
                  <a:cubicBezTo>
                    <a:pt x="1370" y="1644"/>
                    <a:pt x="1644" y="1751"/>
                    <a:pt x="1941" y="1751"/>
                  </a:cubicBezTo>
                  <a:cubicBezTo>
                    <a:pt x="2239" y="1751"/>
                    <a:pt x="2501" y="1644"/>
                    <a:pt x="2727" y="1453"/>
                  </a:cubicBezTo>
                  <a:close/>
                  <a:moveTo>
                    <a:pt x="1918" y="0"/>
                  </a:moveTo>
                  <a:cubicBezTo>
                    <a:pt x="1668" y="0"/>
                    <a:pt x="1430" y="143"/>
                    <a:pt x="1310" y="370"/>
                  </a:cubicBezTo>
                  <a:lnTo>
                    <a:pt x="941" y="1084"/>
                  </a:lnTo>
                  <a:lnTo>
                    <a:pt x="322" y="2275"/>
                  </a:lnTo>
                  <a:lnTo>
                    <a:pt x="322" y="1572"/>
                  </a:lnTo>
                  <a:cubicBezTo>
                    <a:pt x="322" y="1489"/>
                    <a:pt x="251" y="1405"/>
                    <a:pt x="167" y="1405"/>
                  </a:cubicBezTo>
                  <a:cubicBezTo>
                    <a:pt x="72" y="1405"/>
                    <a:pt x="1" y="1489"/>
                    <a:pt x="1" y="1572"/>
                  </a:cubicBezTo>
                  <a:lnTo>
                    <a:pt x="1" y="2501"/>
                  </a:lnTo>
                  <a:cubicBezTo>
                    <a:pt x="1" y="2644"/>
                    <a:pt x="60" y="2775"/>
                    <a:pt x="167" y="2882"/>
                  </a:cubicBezTo>
                  <a:cubicBezTo>
                    <a:pt x="263" y="2977"/>
                    <a:pt x="382" y="3037"/>
                    <a:pt x="525" y="3037"/>
                  </a:cubicBezTo>
                  <a:lnTo>
                    <a:pt x="4001" y="3037"/>
                  </a:lnTo>
                  <a:cubicBezTo>
                    <a:pt x="4097" y="3037"/>
                    <a:pt x="4168" y="2953"/>
                    <a:pt x="4168" y="2870"/>
                  </a:cubicBezTo>
                  <a:cubicBezTo>
                    <a:pt x="4204" y="2763"/>
                    <a:pt x="4120" y="2691"/>
                    <a:pt x="4037" y="2691"/>
                  </a:cubicBezTo>
                  <a:lnTo>
                    <a:pt x="3704" y="2691"/>
                  </a:lnTo>
                  <a:lnTo>
                    <a:pt x="2537" y="370"/>
                  </a:lnTo>
                  <a:cubicBezTo>
                    <a:pt x="2418" y="131"/>
                    <a:pt x="2180" y="0"/>
                    <a:pt x="1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7" name="Google Shape;8187;p81"/>
            <p:cNvSpPr/>
            <p:nvPr/>
          </p:nvSpPr>
          <p:spPr>
            <a:xfrm>
              <a:off x="2329671" y="3032404"/>
              <a:ext cx="82566" cy="145444"/>
            </a:xfrm>
            <a:custGeom>
              <a:avLst/>
              <a:gdLst/>
              <a:ahLst/>
              <a:cxnLst/>
              <a:rect l="l" t="t" r="r" b="b"/>
              <a:pathLst>
                <a:path w="2596" h="4573" extrusionOk="0">
                  <a:moveTo>
                    <a:pt x="167" y="1"/>
                  </a:moveTo>
                  <a:cubicBezTo>
                    <a:pt x="71" y="1"/>
                    <a:pt x="0" y="84"/>
                    <a:pt x="0" y="168"/>
                  </a:cubicBezTo>
                  <a:cubicBezTo>
                    <a:pt x="0" y="263"/>
                    <a:pt x="71" y="334"/>
                    <a:pt x="167" y="334"/>
                  </a:cubicBezTo>
                  <a:lnTo>
                    <a:pt x="2072" y="334"/>
                  </a:lnTo>
                  <a:cubicBezTo>
                    <a:pt x="2179" y="334"/>
                    <a:pt x="2262" y="418"/>
                    <a:pt x="2262" y="525"/>
                  </a:cubicBezTo>
                  <a:lnTo>
                    <a:pt x="2262" y="4049"/>
                  </a:lnTo>
                  <a:cubicBezTo>
                    <a:pt x="2262" y="4156"/>
                    <a:pt x="2179" y="4251"/>
                    <a:pt x="2072" y="4251"/>
                  </a:cubicBezTo>
                  <a:lnTo>
                    <a:pt x="1179" y="4251"/>
                  </a:lnTo>
                  <a:cubicBezTo>
                    <a:pt x="1095" y="4251"/>
                    <a:pt x="1012" y="4323"/>
                    <a:pt x="1012" y="4406"/>
                  </a:cubicBezTo>
                  <a:cubicBezTo>
                    <a:pt x="1012" y="4501"/>
                    <a:pt x="1095" y="4573"/>
                    <a:pt x="1179" y="4573"/>
                  </a:cubicBezTo>
                  <a:lnTo>
                    <a:pt x="2072" y="4573"/>
                  </a:lnTo>
                  <a:cubicBezTo>
                    <a:pt x="2369" y="4573"/>
                    <a:pt x="2596" y="4335"/>
                    <a:pt x="2596" y="4049"/>
                  </a:cubicBezTo>
                  <a:lnTo>
                    <a:pt x="2596" y="525"/>
                  </a:lnTo>
                  <a:cubicBezTo>
                    <a:pt x="2596" y="239"/>
                    <a:pt x="2357" y="1"/>
                    <a:pt x="2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8" name="Google Shape;8188;p81"/>
            <p:cNvSpPr/>
            <p:nvPr/>
          </p:nvSpPr>
          <p:spPr>
            <a:xfrm>
              <a:off x="2437585" y="3032404"/>
              <a:ext cx="84092" cy="10655"/>
            </a:xfrm>
            <a:custGeom>
              <a:avLst/>
              <a:gdLst/>
              <a:ahLst/>
              <a:cxnLst/>
              <a:rect l="l" t="t" r="r" b="b"/>
              <a:pathLst>
                <a:path w="2644" h="335" extrusionOk="0">
                  <a:moveTo>
                    <a:pt x="167" y="1"/>
                  </a:moveTo>
                  <a:cubicBezTo>
                    <a:pt x="84" y="1"/>
                    <a:pt x="0" y="84"/>
                    <a:pt x="0" y="168"/>
                  </a:cubicBezTo>
                  <a:cubicBezTo>
                    <a:pt x="0" y="263"/>
                    <a:pt x="84" y="334"/>
                    <a:pt x="167" y="334"/>
                  </a:cubicBezTo>
                  <a:lnTo>
                    <a:pt x="2477" y="334"/>
                  </a:lnTo>
                  <a:cubicBezTo>
                    <a:pt x="2560" y="334"/>
                    <a:pt x="2643" y="263"/>
                    <a:pt x="2643" y="168"/>
                  </a:cubicBezTo>
                  <a:cubicBezTo>
                    <a:pt x="2632" y="84"/>
                    <a:pt x="2560"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9" name="Google Shape;8189;p81"/>
            <p:cNvSpPr/>
            <p:nvPr/>
          </p:nvSpPr>
          <p:spPr>
            <a:xfrm>
              <a:off x="2427344" y="3055144"/>
              <a:ext cx="94334" cy="10623"/>
            </a:xfrm>
            <a:custGeom>
              <a:avLst/>
              <a:gdLst/>
              <a:ahLst/>
              <a:cxnLst/>
              <a:rect l="l" t="t" r="r" b="b"/>
              <a:pathLst>
                <a:path w="2966" h="334" extrusionOk="0">
                  <a:moveTo>
                    <a:pt x="168" y="0"/>
                  </a:moveTo>
                  <a:cubicBezTo>
                    <a:pt x="72" y="0"/>
                    <a:pt x="1" y="84"/>
                    <a:pt x="1" y="167"/>
                  </a:cubicBezTo>
                  <a:cubicBezTo>
                    <a:pt x="1" y="262"/>
                    <a:pt x="72" y="334"/>
                    <a:pt x="168" y="334"/>
                  </a:cubicBezTo>
                  <a:lnTo>
                    <a:pt x="2799" y="334"/>
                  </a:lnTo>
                  <a:cubicBezTo>
                    <a:pt x="2882" y="334"/>
                    <a:pt x="2965" y="262"/>
                    <a:pt x="2965" y="167"/>
                  </a:cubicBezTo>
                  <a:cubicBezTo>
                    <a:pt x="2954" y="84"/>
                    <a:pt x="288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0" name="Google Shape;8190;p81"/>
            <p:cNvSpPr/>
            <p:nvPr/>
          </p:nvSpPr>
          <p:spPr>
            <a:xfrm>
              <a:off x="2427344" y="3077853"/>
              <a:ext cx="94334" cy="10623"/>
            </a:xfrm>
            <a:custGeom>
              <a:avLst/>
              <a:gdLst/>
              <a:ahLst/>
              <a:cxnLst/>
              <a:rect l="l" t="t" r="r" b="b"/>
              <a:pathLst>
                <a:path w="2966" h="334" extrusionOk="0">
                  <a:moveTo>
                    <a:pt x="168" y="1"/>
                  </a:moveTo>
                  <a:cubicBezTo>
                    <a:pt x="72" y="1"/>
                    <a:pt x="1" y="84"/>
                    <a:pt x="1" y="167"/>
                  </a:cubicBezTo>
                  <a:cubicBezTo>
                    <a:pt x="1" y="263"/>
                    <a:pt x="72" y="334"/>
                    <a:pt x="168" y="334"/>
                  </a:cubicBezTo>
                  <a:lnTo>
                    <a:pt x="2799" y="334"/>
                  </a:lnTo>
                  <a:cubicBezTo>
                    <a:pt x="2882" y="334"/>
                    <a:pt x="2965" y="263"/>
                    <a:pt x="2965" y="167"/>
                  </a:cubicBezTo>
                  <a:cubicBezTo>
                    <a:pt x="2954" y="84"/>
                    <a:pt x="2882" y="1"/>
                    <a:pt x="2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1" name="Google Shape;8191;p81"/>
            <p:cNvSpPr/>
            <p:nvPr/>
          </p:nvSpPr>
          <p:spPr>
            <a:xfrm>
              <a:off x="2427344" y="3100212"/>
              <a:ext cx="94334" cy="10623"/>
            </a:xfrm>
            <a:custGeom>
              <a:avLst/>
              <a:gdLst/>
              <a:ahLst/>
              <a:cxnLst/>
              <a:rect l="l" t="t" r="r" b="b"/>
              <a:pathLst>
                <a:path w="2966" h="334" extrusionOk="0">
                  <a:moveTo>
                    <a:pt x="168" y="0"/>
                  </a:moveTo>
                  <a:cubicBezTo>
                    <a:pt x="72" y="0"/>
                    <a:pt x="1" y="71"/>
                    <a:pt x="1" y="167"/>
                  </a:cubicBezTo>
                  <a:cubicBezTo>
                    <a:pt x="1" y="250"/>
                    <a:pt x="72" y="333"/>
                    <a:pt x="168" y="333"/>
                  </a:cubicBezTo>
                  <a:lnTo>
                    <a:pt x="2799" y="333"/>
                  </a:lnTo>
                  <a:cubicBezTo>
                    <a:pt x="2882" y="333"/>
                    <a:pt x="2965" y="250"/>
                    <a:pt x="2965" y="167"/>
                  </a:cubicBezTo>
                  <a:cubicBezTo>
                    <a:pt x="2965" y="71"/>
                    <a:pt x="288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2" name="Google Shape;8192;p81"/>
            <p:cNvSpPr/>
            <p:nvPr/>
          </p:nvSpPr>
          <p:spPr>
            <a:xfrm>
              <a:off x="2427344" y="3122921"/>
              <a:ext cx="94334" cy="10623"/>
            </a:xfrm>
            <a:custGeom>
              <a:avLst/>
              <a:gdLst/>
              <a:ahLst/>
              <a:cxnLst/>
              <a:rect l="l" t="t" r="r" b="b"/>
              <a:pathLst>
                <a:path w="2966" h="334" extrusionOk="0">
                  <a:moveTo>
                    <a:pt x="168" y="0"/>
                  </a:moveTo>
                  <a:cubicBezTo>
                    <a:pt x="72" y="0"/>
                    <a:pt x="1" y="72"/>
                    <a:pt x="1" y="167"/>
                  </a:cubicBezTo>
                  <a:cubicBezTo>
                    <a:pt x="1" y="250"/>
                    <a:pt x="72" y="334"/>
                    <a:pt x="168" y="334"/>
                  </a:cubicBezTo>
                  <a:lnTo>
                    <a:pt x="2799" y="334"/>
                  </a:lnTo>
                  <a:cubicBezTo>
                    <a:pt x="2882" y="334"/>
                    <a:pt x="2965" y="250"/>
                    <a:pt x="2965" y="167"/>
                  </a:cubicBezTo>
                  <a:cubicBezTo>
                    <a:pt x="2954" y="72"/>
                    <a:pt x="288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3" name="Google Shape;8193;p81"/>
            <p:cNvSpPr/>
            <p:nvPr/>
          </p:nvSpPr>
          <p:spPr>
            <a:xfrm>
              <a:off x="2427344" y="3145629"/>
              <a:ext cx="94334" cy="10655"/>
            </a:xfrm>
            <a:custGeom>
              <a:avLst/>
              <a:gdLst/>
              <a:ahLst/>
              <a:cxnLst/>
              <a:rect l="l" t="t" r="r" b="b"/>
              <a:pathLst>
                <a:path w="2966" h="335" extrusionOk="0">
                  <a:moveTo>
                    <a:pt x="168" y="1"/>
                  </a:moveTo>
                  <a:cubicBezTo>
                    <a:pt x="72" y="1"/>
                    <a:pt x="1" y="72"/>
                    <a:pt x="1" y="167"/>
                  </a:cubicBezTo>
                  <a:cubicBezTo>
                    <a:pt x="1" y="251"/>
                    <a:pt x="72" y="334"/>
                    <a:pt x="168" y="334"/>
                  </a:cubicBezTo>
                  <a:lnTo>
                    <a:pt x="2799" y="334"/>
                  </a:lnTo>
                  <a:cubicBezTo>
                    <a:pt x="2882" y="334"/>
                    <a:pt x="2965" y="251"/>
                    <a:pt x="2965" y="167"/>
                  </a:cubicBezTo>
                  <a:cubicBezTo>
                    <a:pt x="2954" y="72"/>
                    <a:pt x="2882" y="1"/>
                    <a:pt x="2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4" name="Google Shape;8194;p81"/>
            <p:cNvSpPr/>
            <p:nvPr/>
          </p:nvSpPr>
          <p:spPr>
            <a:xfrm>
              <a:off x="2427344" y="3167988"/>
              <a:ext cx="68953" cy="10241"/>
            </a:xfrm>
            <a:custGeom>
              <a:avLst/>
              <a:gdLst/>
              <a:ahLst/>
              <a:cxnLst/>
              <a:rect l="l" t="t" r="r" b="b"/>
              <a:pathLst>
                <a:path w="2168" h="322" extrusionOk="0">
                  <a:moveTo>
                    <a:pt x="168" y="0"/>
                  </a:moveTo>
                  <a:cubicBezTo>
                    <a:pt x="72" y="0"/>
                    <a:pt x="1" y="72"/>
                    <a:pt x="1" y="167"/>
                  </a:cubicBezTo>
                  <a:cubicBezTo>
                    <a:pt x="1" y="250"/>
                    <a:pt x="72" y="322"/>
                    <a:pt x="168" y="322"/>
                  </a:cubicBezTo>
                  <a:lnTo>
                    <a:pt x="1989" y="322"/>
                  </a:lnTo>
                  <a:cubicBezTo>
                    <a:pt x="2084" y="322"/>
                    <a:pt x="2156" y="250"/>
                    <a:pt x="2156" y="167"/>
                  </a:cubicBezTo>
                  <a:cubicBezTo>
                    <a:pt x="2168" y="72"/>
                    <a:pt x="2096" y="0"/>
                    <a:pt x="19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5" name="Google Shape;8195;p81"/>
            <p:cNvSpPr/>
            <p:nvPr/>
          </p:nvSpPr>
          <p:spPr>
            <a:xfrm>
              <a:off x="2323214" y="3050882"/>
              <a:ext cx="66695" cy="69780"/>
            </a:xfrm>
            <a:custGeom>
              <a:avLst/>
              <a:gdLst/>
              <a:ahLst/>
              <a:cxnLst/>
              <a:rect l="l" t="t" r="r" b="b"/>
              <a:pathLst>
                <a:path w="2097" h="2194" extrusionOk="0">
                  <a:moveTo>
                    <a:pt x="715" y="408"/>
                  </a:moveTo>
                  <a:lnTo>
                    <a:pt x="715" y="527"/>
                  </a:lnTo>
                  <a:cubicBezTo>
                    <a:pt x="715" y="1075"/>
                    <a:pt x="1120" y="1527"/>
                    <a:pt x="1632" y="1611"/>
                  </a:cubicBezTo>
                  <a:cubicBezTo>
                    <a:pt x="1477" y="1742"/>
                    <a:pt x="1275" y="1837"/>
                    <a:pt x="1072" y="1837"/>
                  </a:cubicBezTo>
                  <a:cubicBezTo>
                    <a:pt x="655" y="1837"/>
                    <a:pt x="310" y="1492"/>
                    <a:pt x="310" y="1075"/>
                  </a:cubicBezTo>
                  <a:cubicBezTo>
                    <a:pt x="310" y="789"/>
                    <a:pt x="477" y="539"/>
                    <a:pt x="715" y="408"/>
                  </a:cubicBezTo>
                  <a:close/>
                  <a:moveTo>
                    <a:pt x="960" y="0"/>
                  </a:moveTo>
                  <a:cubicBezTo>
                    <a:pt x="950" y="0"/>
                    <a:pt x="939" y="1"/>
                    <a:pt x="929" y="3"/>
                  </a:cubicBezTo>
                  <a:cubicBezTo>
                    <a:pt x="394" y="75"/>
                    <a:pt x="1" y="539"/>
                    <a:pt x="1" y="1087"/>
                  </a:cubicBezTo>
                  <a:cubicBezTo>
                    <a:pt x="1" y="1694"/>
                    <a:pt x="489" y="2194"/>
                    <a:pt x="1096" y="2194"/>
                  </a:cubicBezTo>
                  <a:cubicBezTo>
                    <a:pt x="1525" y="2194"/>
                    <a:pt x="1929" y="1932"/>
                    <a:pt x="2096" y="1539"/>
                  </a:cubicBezTo>
                  <a:cubicBezTo>
                    <a:pt x="2096" y="1444"/>
                    <a:pt x="2084" y="1384"/>
                    <a:pt x="2048" y="1337"/>
                  </a:cubicBezTo>
                  <a:cubicBezTo>
                    <a:pt x="2030" y="1309"/>
                    <a:pt x="1990" y="1281"/>
                    <a:pt x="1945" y="1281"/>
                  </a:cubicBezTo>
                  <a:cubicBezTo>
                    <a:pt x="1932" y="1281"/>
                    <a:pt x="1919" y="1284"/>
                    <a:pt x="1906" y="1289"/>
                  </a:cubicBezTo>
                  <a:lnTo>
                    <a:pt x="1798" y="1289"/>
                  </a:lnTo>
                  <a:cubicBezTo>
                    <a:pt x="1382" y="1289"/>
                    <a:pt x="1036" y="944"/>
                    <a:pt x="1036" y="527"/>
                  </a:cubicBezTo>
                  <a:cubicBezTo>
                    <a:pt x="1036" y="420"/>
                    <a:pt x="1060" y="313"/>
                    <a:pt x="1096" y="229"/>
                  </a:cubicBezTo>
                  <a:cubicBezTo>
                    <a:pt x="1132" y="170"/>
                    <a:pt x="1120" y="110"/>
                    <a:pt x="1084" y="63"/>
                  </a:cubicBezTo>
                  <a:cubicBezTo>
                    <a:pt x="1054" y="23"/>
                    <a:pt x="1009" y="0"/>
                    <a:pt x="9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96" name="Google Shape;8196;p81"/>
          <p:cNvGrpSpPr/>
          <p:nvPr/>
        </p:nvGrpSpPr>
        <p:grpSpPr>
          <a:xfrm>
            <a:off x="1749897" y="2894561"/>
            <a:ext cx="355993" cy="355612"/>
            <a:chOff x="1749897" y="2894561"/>
            <a:chExt cx="355993" cy="355612"/>
          </a:xfrm>
        </p:grpSpPr>
        <p:sp>
          <p:nvSpPr>
            <p:cNvPr id="8197" name="Google Shape;8197;p81"/>
            <p:cNvSpPr/>
            <p:nvPr/>
          </p:nvSpPr>
          <p:spPr>
            <a:xfrm>
              <a:off x="1899858" y="2895324"/>
              <a:ext cx="206033" cy="161728"/>
            </a:xfrm>
            <a:custGeom>
              <a:avLst/>
              <a:gdLst/>
              <a:ahLst/>
              <a:cxnLst/>
              <a:rect l="l" t="t" r="r" b="b"/>
              <a:pathLst>
                <a:path w="6478" h="5085" extrusionOk="0">
                  <a:moveTo>
                    <a:pt x="6156" y="322"/>
                  </a:moveTo>
                  <a:lnTo>
                    <a:pt x="6156" y="4763"/>
                  </a:lnTo>
                  <a:lnTo>
                    <a:pt x="334" y="4763"/>
                  </a:lnTo>
                  <a:lnTo>
                    <a:pt x="334" y="322"/>
                  </a:lnTo>
                  <a:close/>
                  <a:moveTo>
                    <a:pt x="167" y="1"/>
                  </a:moveTo>
                  <a:cubicBezTo>
                    <a:pt x="72" y="1"/>
                    <a:pt x="0" y="72"/>
                    <a:pt x="0" y="167"/>
                  </a:cubicBezTo>
                  <a:lnTo>
                    <a:pt x="0" y="4930"/>
                  </a:lnTo>
                  <a:cubicBezTo>
                    <a:pt x="0" y="5013"/>
                    <a:pt x="72" y="5085"/>
                    <a:pt x="167" y="5085"/>
                  </a:cubicBezTo>
                  <a:lnTo>
                    <a:pt x="6311" y="5085"/>
                  </a:lnTo>
                  <a:cubicBezTo>
                    <a:pt x="6406" y="5085"/>
                    <a:pt x="6477" y="5013"/>
                    <a:pt x="6477" y="4930"/>
                  </a:cubicBezTo>
                  <a:lnTo>
                    <a:pt x="6477" y="167"/>
                  </a:lnTo>
                  <a:cubicBezTo>
                    <a:pt x="6477" y="72"/>
                    <a:pt x="6406" y="1"/>
                    <a:pt x="6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8" name="Google Shape;8198;p81"/>
            <p:cNvSpPr/>
            <p:nvPr/>
          </p:nvSpPr>
          <p:spPr>
            <a:xfrm>
              <a:off x="1751424" y="2894561"/>
              <a:ext cx="135585" cy="161379"/>
            </a:xfrm>
            <a:custGeom>
              <a:avLst/>
              <a:gdLst/>
              <a:ahLst/>
              <a:cxnLst/>
              <a:rect l="l" t="t" r="r" b="b"/>
              <a:pathLst>
                <a:path w="4263" h="5074" extrusionOk="0">
                  <a:moveTo>
                    <a:pt x="3643" y="334"/>
                  </a:moveTo>
                  <a:lnTo>
                    <a:pt x="2048" y="2227"/>
                  </a:lnTo>
                  <a:lnTo>
                    <a:pt x="476" y="334"/>
                  </a:lnTo>
                  <a:close/>
                  <a:moveTo>
                    <a:pt x="286" y="632"/>
                  </a:moveTo>
                  <a:lnTo>
                    <a:pt x="1846" y="2489"/>
                  </a:lnTo>
                  <a:lnTo>
                    <a:pt x="286" y="4359"/>
                  </a:lnTo>
                  <a:lnTo>
                    <a:pt x="286" y="632"/>
                  </a:lnTo>
                  <a:close/>
                  <a:moveTo>
                    <a:pt x="3894" y="561"/>
                  </a:moveTo>
                  <a:lnTo>
                    <a:pt x="3894" y="4430"/>
                  </a:lnTo>
                  <a:lnTo>
                    <a:pt x="2274" y="2489"/>
                  </a:lnTo>
                  <a:lnTo>
                    <a:pt x="3894" y="561"/>
                  </a:lnTo>
                  <a:close/>
                  <a:moveTo>
                    <a:pt x="2072" y="2739"/>
                  </a:moveTo>
                  <a:lnTo>
                    <a:pt x="3763" y="4763"/>
                  </a:lnTo>
                  <a:lnTo>
                    <a:pt x="369" y="4763"/>
                  </a:lnTo>
                  <a:lnTo>
                    <a:pt x="2072" y="2739"/>
                  </a:lnTo>
                  <a:close/>
                  <a:moveTo>
                    <a:pt x="36" y="1"/>
                  </a:moveTo>
                  <a:cubicBezTo>
                    <a:pt x="36" y="1"/>
                    <a:pt x="24" y="1"/>
                    <a:pt x="24" y="25"/>
                  </a:cubicBezTo>
                  <a:cubicBezTo>
                    <a:pt x="24" y="25"/>
                    <a:pt x="12" y="25"/>
                    <a:pt x="12" y="37"/>
                  </a:cubicBezTo>
                  <a:lnTo>
                    <a:pt x="0" y="49"/>
                  </a:lnTo>
                  <a:lnTo>
                    <a:pt x="0" y="72"/>
                  </a:lnTo>
                  <a:lnTo>
                    <a:pt x="0" y="84"/>
                  </a:lnTo>
                  <a:lnTo>
                    <a:pt x="0" y="96"/>
                  </a:lnTo>
                  <a:lnTo>
                    <a:pt x="0" y="108"/>
                  </a:lnTo>
                  <a:lnTo>
                    <a:pt x="0" y="132"/>
                  </a:lnTo>
                  <a:lnTo>
                    <a:pt x="0" y="144"/>
                  </a:lnTo>
                  <a:lnTo>
                    <a:pt x="0" y="4906"/>
                  </a:lnTo>
                  <a:cubicBezTo>
                    <a:pt x="0" y="4990"/>
                    <a:pt x="72" y="5073"/>
                    <a:pt x="155" y="5073"/>
                  </a:cubicBezTo>
                  <a:lnTo>
                    <a:pt x="4108" y="5073"/>
                  </a:lnTo>
                  <a:cubicBezTo>
                    <a:pt x="4191" y="5073"/>
                    <a:pt x="4263" y="4990"/>
                    <a:pt x="4263" y="4906"/>
                  </a:cubicBezTo>
                  <a:lnTo>
                    <a:pt x="4263" y="144"/>
                  </a:lnTo>
                  <a:cubicBezTo>
                    <a:pt x="4239" y="84"/>
                    <a:pt x="4167" y="1"/>
                    <a:pt x="4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9" name="Google Shape;8199;p81"/>
            <p:cNvSpPr/>
            <p:nvPr/>
          </p:nvSpPr>
          <p:spPr>
            <a:xfrm>
              <a:off x="1931663" y="2921468"/>
              <a:ext cx="64787" cy="10241"/>
            </a:xfrm>
            <a:custGeom>
              <a:avLst/>
              <a:gdLst/>
              <a:ahLst/>
              <a:cxnLst/>
              <a:rect l="l" t="t" r="r" b="b"/>
              <a:pathLst>
                <a:path w="2037" h="322" extrusionOk="0">
                  <a:moveTo>
                    <a:pt x="167" y="0"/>
                  </a:moveTo>
                  <a:cubicBezTo>
                    <a:pt x="72" y="0"/>
                    <a:pt x="1" y="72"/>
                    <a:pt x="1" y="155"/>
                  </a:cubicBezTo>
                  <a:cubicBezTo>
                    <a:pt x="1" y="250"/>
                    <a:pt x="72" y="322"/>
                    <a:pt x="167" y="322"/>
                  </a:cubicBezTo>
                  <a:lnTo>
                    <a:pt x="1882" y="322"/>
                  </a:lnTo>
                  <a:cubicBezTo>
                    <a:pt x="1965" y="322"/>
                    <a:pt x="2037" y="250"/>
                    <a:pt x="2037" y="155"/>
                  </a:cubicBezTo>
                  <a:cubicBezTo>
                    <a:pt x="2037" y="72"/>
                    <a:pt x="1965" y="0"/>
                    <a:pt x="1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0" name="Google Shape;8200;p81"/>
            <p:cNvSpPr/>
            <p:nvPr/>
          </p:nvSpPr>
          <p:spPr>
            <a:xfrm>
              <a:off x="2009681" y="2921468"/>
              <a:ext cx="65168" cy="10241"/>
            </a:xfrm>
            <a:custGeom>
              <a:avLst/>
              <a:gdLst/>
              <a:ahLst/>
              <a:cxnLst/>
              <a:rect l="l" t="t" r="r" b="b"/>
              <a:pathLst>
                <a:path w="2049" h="322" extrusionOk="0">
                  <a:moveTo>
                    <a:pt x="167" y="0"/>
                  </a:moveTo>
                  <a:cubicBezTo>
                    <a:pt x="84" y="0"/>
                    <a:pt x="0" y="72"/>
                    <a:pt x="0" y="155"/>
                  </a:cubicBezTo>
                  <a:cubicBezTo>
                    <a:pt x="0" y="250"/>
                    <a:pt x="84" y="322"/>
                    <a:pt x="167" y="322"/>
                  </a:cubicBezTo>
                  <a:lnTo>
                    <a:pt x="1881" y="322"/>
                  </a:lnTo>
                  <a:cubicBezTo>
                    <a:pt x="1965" y="322"/>
                    <a:pt x="2048" y="250"/>
                    <a:pt x="2048" y="155"/>
                  </a:cubicBezTo>
                  <a:cubicBezTo>
                    <a:pt x="2048" y="72"/>
                    <a:pt x="1965" y="0"/>
                    <a:pt x="1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1" name="Google Shape;8201;p81"/>
            <p:cNvSpPr/>
            <p:nvPr/>
          </p:nvSpPr>
          <p:spPr>
            <a:xfrm>
              <a:off x="1931663" y="2954418"/>
              <a:ext cx="64787" cy="10623"/>
            </a:xfrm>
            <a:custGeom>
              <a:avLst/>
              <a:gdLst/>
              <a:ahLst/>
              <a:cxnLst/>
              <a:rect l="l" t="t" r="r" b="b"/>
              <a:pathLst>
                <a:path w="2037" h="334" extrusionOk="0">
                  <a:moveTo>
                    <a:pt x="167" y="0"/>
                  </a:moveTo>
                  <a:cubicBezTo>
                    <a:pt x="72" y="0"/>
                    <a:pt x="1" y="72"/>
                    <a:pt x="1" y="167"/>
                  </a:cubicBezTo>
                  <a:cubicBezTo>
                    <a:pt x="1" y="250"/>
                    <a:pt x="72" y="334"/>
                    <a:pt x="167" y="334"/>
                  </a:cubicBezTo>
                  <a:lnTo>
                    <a:pt x="1882" y="334"/>
                  </a:lnTo>
                  <a:cubicBezTo>
                    <a:pt x="1965" y="334"/>
                    <a:pt x="2037" y="250"/>
                    <a:pt x="2037" y="167"/>
                  </a:cubicBezTo>
                  <a:cubicBezTo>
                    <a:pt x="2037" y="72"/>
                    <a:pt x="1965" y="0"/>
                    <a:pt x="1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2" name="Google Shape;8202;p81"/>
            <p:cNvSpPr/>
            <p:nvPr/>
          </p:nvSpPr>
          <p:spPr>
            <a:xfrm>
              <a:off x="2009681" y="2954418"/>
              <a:ext cx="65168" cy="10623"/>
            </a:xfrm>
            <a:custGeom>
              <a:avLst/>
              <a:gdLst/>
              <a:ahLst/>
              <a:cxnLst/>
              <a:rect l="l" t="t" r="r" b="b"/>
              <a:pathLst>
                <a:path w="2049" h="334" extrusionOk="0">
                  <a:moveTo>
                    <a:pt x="167" y="0"/>
                  </a:moveTo>
                  <a:cubicBezTo>
                    <a:pt x="84" y="0"/>
                    <a:pt x="0" y="72"/>
                    <a:pt x="0" y="167"/>
                  </a:cubicBezTo>
                  <a:cubicBezTo>
                    <a:pt x="0" y="250"/>
                    <a:pt x="84" y="334"/>
                    <a:pt x="167" y="334"/>
                  </a:cubicBezTo>
                  <a:lnTo>
                    <a:pt x="1881" y="334"/>
                  </a:lnTo>
                  <a:cubicBezTo>
                    <a:pt x="1965" y="334"/>
                    <a:pt x="2048" y="250"/>
                    <a:pt x="2048" y="167"/>
                  </a:cubicBezTo>
                  <a:cubicBezTo>
                    <a:pt x="2048" y="72"/>
                    <a:pt x="1965" y="0"/>
                    <a:pt x="1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3" name="Google Shape;8203;p81"/>
            <p:cNvSpPr/>
            <p:nvPr/>
          </p:nvSpPr>
          <p:spPr>
            <a:xfrm>
              <a:off x="1931663" y="2987718"/>
              <a:ext cx="64787" cy="10273"/>
            </a:xfrm>
            <a:custGeom>
              <a:avLst/>
              <a:gdLst/>
              <a:ahLst/>
              <a:cxnLst/>
              <a:rect l="l" t="t" r="r" b="b"/>
              <a:pathLst>
                <a:path w="2037" h="323" extrusionOk="0">
                  <a:moveTo>
                    <a:pt x="167" y="1"/>
                  </a:moveTo>
                  <a:cubicBezTo>
                    <a:pt x="72" y="1"/>
                    <a:pt x="1" y="72"/>
                    <a:pt x="1" y="156"/>
                  </a:cubicBezTo>
                  <a:cubicBezTo>
                    <a:pt x="1" y="251"/>
                    <a:pt x="72" y="322"/>
                    <a:pt x="167" y="322"/>
                  </a:cubicBezTo>
                  <a:lnTo>
                    <a:pt x="1882" y="322"/>
                  </a:lnTo>
                  <a:cubicBezTo>
                    <a:pt x="1965" y="322"/>
                    <a:pt x="2037" y="251"/>
                    <a:pt x="2037" y="156"/>
                  </a:cubicBezTo>
                  <a:cubicBezTo>
                    <a:pt x="2037" y="72"/>
                    <a:pt x="1965" y="1"/>
                    <a:pt x="1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4" name="Google Shape;8204;p81"/>
            <p:cNvSpPr/>
            <p:nvPr/>
          </p:nvSpPr>
          <p:spPr>
            <a:xfrm>
              <a:off x="2009681" y="2987718"/>
              <a:ext cx="65168" cy="10273"/>
            </a:xfrm>
            <a:custGeom>
              <a:avLst/>
              <a:gdLst/>
              <a:ahLst/>
              <a:cxnLst/>
              <a:rect l="l" t="t" r="r" b="b"/>
              <a:pathLst>
                <a:path w="2049" h="323" extrusionOk="0">
                  <a:moveTo>
                    <a:pt x="167" y="1"/>
                  </a:moveTo>
                  <a:cubicBezTo>
                    <a:pt x="84" y="1"/>
                    <a:pt x="0" y="72"/>
                    <a:pt x="0" y="156"/>
                  </a:cubicBezTo>
                  <a:cubicBezTo>
                    <a:pt x="0" y="251"/>
                    <a:pt x="84" y="322"/>
                    <a:pt x="167" y="322"/>
                  </a:cubicBezTo>
                  <a:lnTo>
                    <a:pt x="1881" y="322"/>
                  </a:lnTo>
                  <a:cubicBezTo>
                    <a:pt x="1965" y="322"/>
                    <a:pt x="2048" y="251"/>
                    <a:pt x="2048" y="156"/>
                  </a:cubicBezTo>
                  <a:cubicBezTo>
                    <a:pt x="2048" y="72"/>
                    <a:pt x="1965" y="1"/>
                    <a:pt x="1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5" name="Google Shape;8205;p81"/>
            <p:cNvSpPr/>
            <p:nvPr/>
          </p:nvSpPr>
          <p:spPr>
            <a:xfrm>
              <a:off x="1931663" y="3020668"/>
              <a:ext cx="64787" cy="10655"/>
            </a:xfrm>
            <a:custGeom>
              <a:avLst/>
              <a:gdLst/>
              <a:ahLst/>
              <a:cxnLst/>
              <a:rect l="l" t="t" r="r" b="b"/>
              <a:pathLst>
                <a:path w="2037" h="335" extrusionOk="0">
                  <a:moveTo>
                    <a:pt x="167" y="1"/>
                  </a:moveTo>
                  <a:cubicBezTo>
                    <a:pt x="72" y="1"/>
                    <a:pt x="1" y="72"/>
                    <a:pt x="1" y="167"/>
                  </a:cubicBezTo>
                  <a:cubicBezTo>
                    <a:pt x="1" y="251"/>
                    <a:pt x="72" y="334"/>
                    <a:pt x="167" y="334"/>
                  </a:cubicBezTo>
                  <a:lnTo>
                    <a:pt x="1882" y="334"/>
                  </a:lnTo>
                  <a:cubicBezTo>
                    <a:pt x="1965" y="334"/>
                    <a:pt x="2037" y="251"/>
                    <a:pt x="2037" y="167"/>
                  </a:cubicBezTo>
                  <a:cubicBezTo>
                    <a:pt x="2037" y="72"/>
                    <a:pt x="1965" y="1"/>
                    <a:pt x="1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6" name="Google Shape;8206;p81"/>
            <p:cNvSpPr/>
            <p:nvPr/>
          </p:nvSpPr>
          <p:spPr>
            <a:xfrm>
              <a:off x="2009681" y="3020668"/>
              <a:ext cx="65168" cy="10655"/>
            </a:xfrm>
            <a:custGeom>
              <a:avLst/>
              <a:gdLst/>
              <a:ahLst/>
              <a:cxnLst/>
              <a:rect l="l" t="t" r="r" b="b"/>
              <a:pathLst>
                <a:path w="2049" h="335" extrusionOk="0">
                  <a:moveTo>
                    <a:pt x="167" y="1"/>
                  </a:moveTo>
                  <a:cubicBezTo>
                    <a:pt x="84" y="1"/>
                    <a:pt x="0" y="72"/>
                    <a:pt x="0" y="167"/>
                  </a:cubicBezTo>
                  <a:cubicBezTo>
                    <a:pt x="0" y="251"/>
                    <a:pt x="84" y="334"/>
                    <a:pt x="167" y="334"/>
                  </a:cubicBezTo>
                  <a:lnTo>
                    <a:pt x="1881" y="334"/>
                  </a:lnTo>
                  <a:cubicBezTo>
                    <a:pt x="1965" y="334"/>
                    <a:pt x="2048" y="251"/>
                    <a:pt x="2048" y="167"/>
                  </a:cubicBezTo>
                  <a:cubicBezTo>
                    <a:pt x="2048" y="72"/>
                    <a:pt x="1965" y="1"/>
                    <a:pt x="1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7" name="Google Shape;8207;p81"/>
            <p:cNvSpPr/>
            <p:nvPr/>
          </p:nvSpPr>
          <p:spPr>
            <a:xfrm>
              <a:off x="1749897" y="3069138"/>
              <a:ext cx="355993" cy="181034"/>
            </a:xfrm>
            <a:custGeom>
              <a:avLst/>
              <a:gdLst/>
              <a:ahLst/>
              <a:cxnLst/>
              <a:rect l="l" t="t" r="r" b="b"/>
              <a:pathLst>
                <a:path w="11193" h="5692" extrusionOk="0">
                  <a:moveTo>
                    <a:pt x="9859" y="322"/>
                  </a:moveTo>
                  <a:lnTo>
                    <a:pt x="5596" y="1477"/>
                  </a:lnTo>
                  <a:lnTo>
                    <a:pt x="1334" y="322"/>
                  </a:lnTo>
                  <a:close/>
                  <a:moveTo>
                    <a:pt x="334" y="394"/>
                  </a:moveTo>
                  <a:lnTo>
                    <a:pt x="4954" y="1644"/>
                  </a:lnTo>
                  <a:lnTo>
                    <a:pt x="334" y="2894"/>
                  </a:lnTo>
                  <a:lnTo>
                    <a:pt x="334" y="394"/>
                  </a:lnTo>
                  <a:close/>
                  <a:moveTo>
                    <a:pt x="10871" y="417"/>
                  </a:moveTo>
                  <a:lnTo>
                    <a:pt x="10871" y="2918"/>
                  </a:lnTo>
                  <a:lnTo>
                    <a:pt x="6239" y="1668"/>
                  </a:lnTo>
                  <a:lnTo>
                    <a:pt x="10871" y="417"/>
                  </a:lnTo>
                  <a:close/>
                  <a:moveTo>
                    <a:pt x="5596" y="1822"/>
                  </a:moveTo>
                  <a:lnTo>
                    <a:pt x="10252" y="3096"/>
                  </a:lnTo>
                  <a:lnTo>
                    <a:pt x="941" y="3096"/>
                  </a:lnTo>
                  <a:lnTo>
                    <a:pt x="5596" y="1822"/>
                  </a:lnTo>
                  <a:close/>
                  <a:moveTo>
                    <a:pt x="9132" y="3425"/>
                  </a:moveTo>
                  <a:cubicBezTo>
                    <a:pt x="9140" y="3425"/>
                    <a:pt x="9148" y="3427"/>
                    <a:pt x="9156" y="3430"/>
                  </a:cubicBezTo>
                  <a:lnTo>
                    <a:pt x="10669" y="4477"/>
                  </a:lnTo>
                  <a:cubicBezTo>
                    <a:pt x="10692" y="4489"/>
                    <a:pt x="10704" y="4501"/>
                    <a:pt x="10692" y="4537"/>
                  </a:cubicBezTo>
                  <a:cubicBezTo>
                    <a:pt x="10692" y="4549"/>
                    <a:pt x="10669" y="4561"/>
                    <a:pt x="10645" y="4561"/>
                  </a:cubicBezTo>
                  <a:lnTo>
                    <a:pt x="9871" y="4525"/>
                  </a:lnTo>
                  <a:cubicBezTo>
                    <a:pt x="9856" y="4522"/>
                    <a:pt x="9840" y="4521"/>
                    <a:pt x="9825" y="4521"/>
                  </a:cubicBezTo>
                  <a:cubicBezTo>
                    <a:pt x="9708" y="4521"/>
                    <a:pt x="9589" y="4598"/>
                    <a:pt x="9526" y="4704"/>
                  </a:cubicBezTo>
                  <a:cubicBezTo>
                    <a:pt x="9097" y="5382"/>
                    <a:pt x="9121" y="5382"/>
                    <a:pt x="9085" y="5382"/>
                  </a:cubicBezTo>
                  <a:cubicBezTo>
                    <a:pt x="9049" y="5382"/>
                    <a:pt x="9037" y="5370"/>
                    <a:pt x="9037" y="5335"/>
                  </a:cubicBezTo>
                  <a:lnTo>
                    <a:pt x="9085" y="3477"/>
                  </a:lnTo>
                  <a:cubicBezTo>
                    <a:pt x="9085" y="3441"/>
                    <a:pt x="9106" y="3425"/>
                    <a:pt x="9132" y="3425"/>
                  </a:cubicBezTo>
                  <a:close/>
                  <a:moveTo>
                    <a:pt x="334" y="1"/>
                  </a:moveTo>
                  <a:cubicBezTo>
                    <a:pt x="286" y="1"/>
                    <a:pt x="239" y="13"/>
                    <a:pt x="215" y="25"/>
                  </a:cubicBezTo>
                  <a:cubicBezTo>
                    <a:pt x="96" y="72"/>
                    <a:pt x="12" y="191"/>
                    <a:pt x="1" y="310"/>
                  </a:cubicBezTo>
                  <a:lnTo>
                    <a:pt x="1" y="322"/>
                  </a:lnTo>
                  <a:lnTo>
                    <a:pt x="1" y="3096"/>
                  </a:lnTo>
                  <a:cubicBezTo>
                    <a:pt x="1" y="3275"/>
                    <a:pt x="155" y="3418"/>
                    <a:pt x="334" y="3418"/>
                  </a:cubicBezTo>
                  <a:lnTo>
                    <a:pt x="8728" y="3418"/>
                  </a:lnTo>
                  <a:cubicBezTo>
                    <a:pt x="8728" y="3465"/>
                    <a:pt x="8728" y="3346"/>
                    <a:pt x="8680" y="5311"/>
                  </a:cubicBezTo>
                  <a:cubicBezTo>
                    <a:pt x="8680" y="5418"/>
                    <a:pt x="8704" y="5513"/>
                    <a:pt x="8775" y="5573"/>
                  </a:cubicBezTo>
                  <a:cubicBezTo>
                    <a:pt x="8859" y="5656"/>
                    <a:pt x="8954" y="5692"/>
                    <a:pt x="9061" y="5692"/>
                  </a:cubicBezTo>
                  <a:cubicBezTo>
                    <a:pt x="9192" y="5692"/>
                    <a:pt x="9311" y="5620"/>
                    <a:pt x="9395" y="5513"/>
                  </a:cubicBezTo>
                  <a:cubicBezTo>
                    <a:pt x="9823" y="4847"/>
                    <a:pt x="9787" y="4835"/>
                    <a:pt x="9835" y="4835"/>
                  </a:cubicBezTo>
                  <a:cubicBezTo>
                    <a:pt x="10764" y="4882"/>
                    <a:pt x="10621" y="4882"/>
                    <a:pt x="10645" y="4882"/>
                  </a:cubicBezTo>
                  <a:cubicBezTo>
                    <a:pt x="10800" y="4882"/>
                    <a:pt x="10954" y="4775"/>
                    <a:pt x="11002" y="4608"/>
                  </a:cubicBezTo>
                  <a:cubicBezTo>
                    <a:pt x="11038" y="4442"/>
                    <a:pt x="10978" y="4287"/>
                    <a:pt x="10847" y="4180"/>
                  </a:cubicBezTo>
                  <a:lnTo>
                    <a:pt x="9704" y="3406"/>
                  </a:lnTo>
                  <a:lnTo>
                    <a:pt x="10847" y="3406"/>
                  </a:lnTo>
                  <a:cubicBezTo>
                    <a:pt x="11026" y="3406"/>
                    <a:pt x="11181" y="3251"/>
                    <a:pt x="11181" y="3073"/>
                  </a:cubicBezTo>
                  <a:cubicBezTo>
                    <a:pt x="11192" y="2739"/>
                    <a:pt x="11192" y="620"/>
                    <a:pt x="11192" y="310"/>
                  </a:cubicBezTo>
                  <a:cubicBezTo>
                    <a:pt x="11192" y="179"/>
                    <a:pt x="11109" y="72"/>
                    <a:pt x="10990" y="25"/>
                  </a:cubicBezTo>
                  <a:cubicBezTo>
                    <a:pt x="10942" y="13"/>
                    <a:pt x="10907" y="1"/>
                    <a:pt x="108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08" name="Google Shape;8208;p81"/>
          <p:cNvGrpSpPr/>
          <p:nvPr/>
        </p:nvGrpSpPr>
        <p:grpSpPr>
          <a:xfrm>
            <a:off x="1305327" y="2894211"/>
            <a:ext cx="357520" cy="357488"/>
            <a:chOff x="1305327" y="2894211"/>
            <a:chExt cx="357520" cy="357488"/>
          </a:xfrm>
        </p:grpSpPr>
        <p:sp>
          <p:nvSpPr>
            <p:cNvPr id="8209" name="Google Shape;8209;p81"/>
            <p:cNvSpPr/>
            <p:nvPr/>
          </p:nvSpPr>
          <p:spPr>
            <a:xfrm>
              <a:off x="1305709" y="2975600"/>
              <a:ext cx="281379" cy="275336"/>
            </a:xfrm>
            <a:custGeom>
              <a:avLst/>
              <a:gdLst/>
              <a:ahLst/>
              <a:cxnLst/>
              <a:rect l="l" t="t" r="r" b="b"/>
              <a:pathLst>
                <a:path w="8847" h="8657" extrusionOk="0">
                  <a:moveTo>
                    <a:pt x="167" y="1"/>
                  </a:moveTo>
                  <a:cubicBezTo>
                    <a:pt x="84" y="1"/>
                    <a:pt x="1" y="84"/>
                    <a:pt x="1" y="168"/>
                  </a:cubicBezTo>
                  <a:lnTo>
                    <a:pt x="1" y="8085"/>
                  </a:lnTo>
                  <a:cubicBezTo>
                    <a:pt x="1" y="8395"/>
                    <a:pt x="262" y="8657"/>
                    <a:pt x="572" y="8657"/>
                  </a:cubicBezTo>
                  <a:lnTo>
                    <a:pt x="8680" y="8657"/>
                  </a:lnTo>
                  <a:cubicBezTo>
                    <a:pt x="8775" y="8657"/>
                    <a:pt x="8847" y="8573"/>
                    <a:pt x="8847" y="8490"/>
                  </a:cubicBezTo>
                  <a:cubicBezTo>
                    <a:pt x="8835" y="8395"/>
                    <a:pt x="8764" y="8323"/>
                    <a:pt x="8668" y="8323"/>
                  </a:cubicBezTo>
                  <a:lnTo>
                    <a:pt x="560" y="8323"/>
                  </a:lnTo>
                  <a:cubicBezTo>
                    <a:pt x="429" y="8323"/>
                    <a:pt x="334" y="8216"/>
                    <a:pt x="334" y="8097"/>
                  </a:cubicBezTo>
                  <a:lnTo>
                    <a:pt x="334" y="168"/>
                  </a:lnTo>
                  <a:cubicBezTo>
                    <a:pt x="334"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0" name="Google Shape;8210;p81"/>
            <p:cNvSpPr/>
            <p:nvPr/>
          </p:nvSpPr>
          <p:spPr>
            <a:xfrm>
              <a:off x="1305327" y="2894211"/>
              <a:ext cx="357520" cy="357488"/>
            </a:xfrm>
            <a:custGeom>
              <a:avLst/>
              <a:gdLst/>
              <a:ahLst/>
              <a:cxnLst/>
              <a:rect l="l" t="t" r="r" b="b"/>
              <a:pathLst>
                <a:path w="11241" h="11240" extrusionOk="0">
                  <a:moveTo>
                    <a:pt x="572" y="0"/>
                  </a:moveTo>
                  <a:cubicBezTo>
                    <a:pt x="251" y="0"/>
                    <a:pt x="1" y="262"/>
                    <a:pt x="1" y="572"/>
                  </a:cubicBezTo>
                  <a:lnTo>
                    <a:pt x="1" y="2060"/>
                  </a:lnTo>
                  <a:cubicBezTo>
                    <a:pt x="1" y="2143"/>
                    <a:pt x="72" y="2215"/>
                    <a:pt x="167" y="2215"/>
                  </a:cubicBezTo>
                  <a:cubicBezTo>
                    <a:pt x="263" y="2215"/>
                    <a:pt x="334" y="2143"/>
                    <a:pt x="334" y="2060"/>
                  </a:cubicBezTo>
                  <a:lnTo>
                    <a:pt x="334" y="572"/>
                  </a:lnTo>
                  <a:cubicBezTo>
                    <a:pt x="334" y="417"/>
                    <a:pt x="453" y="333"/>
                    <a:pt x="572" y="333"/>
                  </a:cubicBezTo>
                  <a:cubicBezTo>
                    <a:pt x="620" y="333"/>
                    <a:pt x="679" y="345"/>
                    <a:pt x="739" y="405"/>
                  </a:cubicBezTo>
                  <a:lnTo>
                    <a:pt x="1048" y="714"/>
                  </a:lnTo>
                  <a:lnTo>
                    <a:pt x="596" y="1167"/>
                  </a:lnTo>
                  <a:cubicBezTo>
                    <a:pt x="501" y="1262"/>
                    <a:pt x="572" y="1441"/>
                    <a:pt x="715" y="1441"/>
                  </a:cubicBezTo>
                  <a:cubicBezTo>
                    <a:pt x="834" y="1441"/>
                    <a:pt x="858" y="1357"/>
                    <a:pt x="1286" y="953"/>
                  </a:cubicBezTo>
                  <a:lnTo>
                    <a:pt x="1822" y="1488"/>
                  </a:lnTo>
                  <a:lnTo>
                    <a:pt x="1644" y="1667"/>
                  </a:lnTo>
                  <a:cubicBezTo>
                    <a:pt x="1584" y="1726"/>
                    <a:pt x="1584" y="1834"/>
                    <a:pt x="1644" y="1905"/>
                  </a:cubicBezTo>
                  <a:cubicBezTo>
                    <a:pt x="1673" y="1935"/>
                    <a:pt x="1715" y="1950"/>
                    <a:pt x="1758" y="1950"/>
                  </a:cubicBezTo>
                  <a:cubicBezTo>
                    <a:pt x="1801" y="1950"/>
                    <a:pt x="1846" y="1935"/>
                    <a:pt x="1882" y="1905"/>
                  </a:cubicBezTo>
                  <a:lnTo>
                    <a:pt x="2060" y="1726"/>
                  </a:lnTo>
                  <a:lnTo>
                    <a:pt x="2596" y="2262"/>
                  </a:lnTo>
                  <a:lnTo>
                    <a:pt x="2144" y="2715"/>
                  </a:lnTo>
                  <a:cubicBezTo>
                    <a:pt x="2084" y="2774"/>
                    <a:pt x="2084" y="2881"/>
                    <a:pt x="2144" y="2953"/>
                  </a:cubicBezTo>
                  <a:cubicBezTo>
                    <a:pt x="2173" y="2983"/>
                    <a:pt x="2215" y="2997"/>
                    <a:pt x="2258" y="2997"/>
                  </a:cubicBezTo>
                  <a:cubicBezTo>
                    <a:pt x="2301" y="2997"/>
                    <a:pt x="2346" y="2983"/>
                    <a:pt x="2382" y="2953"/>
                  </a:cubicBezTo>
                  <a:lnTo>
                    <a:pt x="2834" y="2500"/>
                  </a:lnTo>
                  <a:lnTo>
                    <a:pt x="3370" y="3036"/>
                  </a:lnTo>
                  <a:lnTo>
                    <a:pt x="3191" y="3215"/>
                  </a:lnTo>
                  <a:cubicBezTo>
                    <a:pt x="3132" y="3274"/>
                    <a:pt x="3132" y="3381"/>
                    <a:pt x="3191" y="3453"/>
                  </a:cubicBezTo>
                  <a:cubicBezTo>
                    <a:pt x="3221" y="3483"/>
                    <a:pt x="3263" y="3498"/>
                    <a:pt x="3306" y="3498"/>
                  </a:cubicBezTo>
                  <a:cubicBezTo>
                    <a:pt x="3349" y="3498"/>
                    <a:pt x="3394" y="3483"/>
                    <a:pt x="3430" y="3453"/>
                  </a:cubicBezTo>
                  <a:lnTo>
                    <a:pt x="3608" y="3274"/>
                  </a:lnTo>
                  <a:lnTo>
                    <a:pt x="4144" y="3810"/>
                  </a:lnTo>
                  <a:lnTo>
                    <a:pt x="3692" y="4262"/>
                  </a:lnTo>
                  <a:cubicBezTo>
                    <a:pt x="3632" y="4322"/>
                    <a:pt x="3632" y="4429"/>
                    <a:pt x="3692" y="4501"/>
                  </a:cubicBezTo>
                  <a:cubicBezTo>
                    <a:pt x="3721" y="4530"/>
                    <a:pt x="3763" y="4545"/>
                    <a:pt x="3806" y="4545"/>
                  </a:cubicBezTo>
                  <a:cubicBezTo>
                    <a:pt x="3849" y="4545"/>
                    <a:pt x="3894" y="4530"/>
                    <a:pt x="3930" y="4501"/>
                  </a:cubicBezTo>
                  <a:lnTo>
                    <a:pt x="4382" y="4048"/>
                  </a:lnTo>
                  <a:lnTo>
                    <a:pt x="4918" y="4584"/>
                  </a:lnTo>
                  <a:lnTo>
                    <a:pt x="4739" y="4763"/>
                  </a:lnTo>
                  <a:cubicBezTo>
                    <a:pt x="4680" y="4822"/>
                    <a:pt x="4680" y="4929"/>
                    <a:pt x="4739" y="5001"/>
                  </a:cubicBezTo>
                  <a:cubicBezTo>
                    <a:pt x="4769" y="5030"/>
                    <a:pt x="4811" y="5045"/>
                    <a:pt x="4854" y="5045"/>
                  </a:cubicBezTo>
                  <a:cubicBezTo>
                    <a:pt x="4897" y="5045"/>
                    <a:pt x="4942" y="5030"/>
                    <a:pt x="4977" y="5001"/>
                  </a:cubicBezTo>
                  <a:lnTo>
                    <a:pt x="5156" y="4822"/>
                  </a:lnTo>
                  <a:lnTo>
                    <a:pt x="5692" y="5358"/>
                  </a:lnTo>
                  <a:lnTo>
                    <a:pt x="5239" y="5810"/>
                  </a:lnTo>
                  <a:cubicBezTo>
                    <a:pt x="5180" y="5870"/>
                    <a:pt x="5180" y="5977"/>
                    <a:pt x="5239" y="6048"/>
                  </a:cubicBezTo>
                  <a:cubicBezTo>
                    <a:pt x="5269" y="6078"/>
                    <a:pt x="5311" y="6093"/>
                    <a:pt x="5354" y="6093"/>
                  </a:cubicBezTo>
                  <a:cubicBezTo>
                    <a:pt x="5397" y="6093"/>
                    <a:pt x="5442" y="6078"/>
                    <a:pt x="5477" y="6048"/>
                  </a:cubicBezTo>
                  <a:lnTo>
                    <a:pt x="5930" y="5596"/>
                  </a:lnTo>
                  <a:lnTo>
                    <a:pt x="6466" y="6132"/>
                  </a:lnTo>
                  <a:lnTo>
                    <a:pt x="6287" y="6310"/>
                  </a:lnTo>
                  <a:cubicBezTo>
                    <a:pt x="6228" y="6370"/>
                    <a:pt x="6228" y="6477"/>
                    <a:pt x="6287" y="6548"/>
                  </a:cubicBezTo>
                  <a:cubicBezTo>
                    <a:pt x="6317" y="6578"/>
                    <a:pt x="6359" y="6593"/>
                    <a:pt x="6402" y="6593"/>
                  </a:cubicBezTo>
                  <a:cubicBezTo>
                    <a:pt x="6445" y="6593"/>
                    <a:pt x="6490" y="6578"/>
                    <a:pt x="6525" y="6548"/>
                  </a:cubicBezTo>
                  <a:lnTo>
                    <a:pt x="6704" y="6370"/>
                  </a:lnTo>
                  <a:lnTo>
                    <a:pt x="7240" y="6906"/>
                  </a:lnTo>
                  <a:lnTo>
                    <a:pt x="6787" y="7358"/>
                  </a:lnTo>
                  <a:cubicBezTo>
                    <a:pt x="6728" y="7418"/>
                    <a:pt x="6728" y="7525"/>
                    <a:pt x="6787" y="7596"/>
                  </a:cubicBezTo>
                  <a:cubicBezTo>
                    <a:pt x="6817" y="7626"/>
                    <a:pt x="6859" y="7641"/>
                    <a:pt x="6902" y="7641"/>
                  </a:cubicBezTo>
                  <a:cubicBezTo>
                    <a:pt x="6945" y="7641"/>
                    <a:pt x="6990" y="7626"/>
                    <a:pt x="7025" y="7596"/>
                  </a:cubicBezTo>
                  <a:lnTo>
                    <a:pt x="7478" y="7144"/>
                  </a:lnTo>
                  <a:lnTo>
                    <a:pt x="8014" y="7680"/>
                  </a:lnTo>
                  <a:lnTo>
                    <a:pt x="7763" y="7787"/>
                  </a:lnTo>
                  <a:cubicBezTo>
                    <a:pt x="7704" y="7846"/>
                    <a:pt x="7704" y="7953"/>
                    <a:pt x="7763" y="8025"/>
                  </a:cubicBezTo>
                  <a:cubicBezTo>
                    <a:pt x="7787" y="8055"/>
                    <a:pt x="7826" y="8069"/>
                    <a:pt x="7869" y="8069"/>
                  </a:cubicBezTo>
                  <a:cubicBezTo>
                    <a:pt x="7912" y="8069"/>
                    <a:pt x="7960" y="8055"/>
                    <a:pt x="8002" y="8025"/>
                  </a:cubicBezTo>
                  <a:lnTo>
                    <a:pt x="8180" y="7846"/>
                  </a:lnTo>
                  <a:lnTo>
                    <a:pt x="8716" y="8382"/>
                  </a:lnTo>
                  <a:lnTo>
                    <a:pt x="8264" y="8834"/>
                  </a:lnTo>
                  <a:cubicBezTo>
                    <a:pt x="8204" y="8894"/>
                    <a:pt x="8204" y="8989"/>
                    <a:pt x="8264" y="9073"/>
                  </a:cubicBezTo>
                  <a:cubicBezTo>
                    <a:pt x="8293" y="9102"/>
                    <a:pt x="8335" y="9117"/>
                    <a:pt x="8378" y="9117"/>
                  </a:cubicBezTo>
                  <a:cubicBezTo>
                    <a:pt x="8421" y="9117"/>
                    <a:pt x="8466" y="9102"/>
                    <a:pt x="8502" y="9073"/>
                  </a:cubicBezTo>
                  <a:lnTo>
                    <a:pt x="8954" y="8620"/>
                  </a:lnTo>
                  <a:lnTo>
                    <a:pt x="9490" y="9156"/>
                  </a:lnTo>
                  <a:lnTo>
                    <a:pt x="9311" y="9335"/>
                  </a:lnTo>
                  <a:cubicBezTo>
                    <a:pt x="9252" y="9394"/>
                    <a:pt x="9252" y="9501"/>
                    <a:pt x="9311" y="9573"/>
                  </a:cubicBezTo>
                  <a:cubicBezTo>
                    <a:pt x="9335" y="9608"/>
                    <a:pt x="9383" y="9620"/>
                    <a:pt x="9430" y="9620"/>
                  </a:cubicBezTo>
                  <a:cubicBezTo>
                    <a:pt x="9466" y="9620"/>
                    <a:pt x="9514" y="9608"/>
                    <a:pt x="9549" y="9573"/>
                  </a:cubicBezTo>
                  <a:lnTo>
                    <a:pt x="9728" y="9394"/>
                  </a:lnTo>
                  <a:lnTo>
                    <a:pt x="10264" y="9930"/>
                  </a:lnTo>
                  <a:lnTo>
                    <a:pt x="9811" y="10382"/>
                  </a:lnTo>
                  <a:cubicBezTo>
                    <a:pt x="9752" y="10442"/>
                    <a:pt x="9752" y="10537"/>
                    <a:pt x="9811" y="10620"/>
                  </a:cubicBezTo>
                  <a:cubicBezTo>
                    <a:pt x="9847" y="10644"/>
                    <a:pt x="9883" y="10656"/>
                    <a:pt x="9930" y="10656"/>
                  </a:cubicBezTo>
                  <a:cubicBezTo>
                    <a:pt x="9978" y="10656"/>
                    <a:pt x="10026" y="10644"/>
                    <a:pt x="10049" y="10620"/>
                  </a:cubicBezTo>
                  <a:lnTo>
                    <a:pt x="10502" y="10168"/>
                  </a:lnTo>
                  <a:lnTo>
                    <a:pt x="10835" y="10513"/>
                  </a:lnTo>
                  <a:cubicBezTo>
                    <a:pt x="10895" y="10573"/>
                    <a:pt x="10919" y="10632"/>
                    <a:pt x="10919" y="10680"/>
                  </a:cubicBezTo>
                  <a:cubicBezTo>
                    <a:pt x="10919" y="10799"/>
                    <a:pt x="10823" y="10918"/>
                    <a:pt x="10681" y="10918"/>
                  </a:cubicBezTo>
                  <a:lnTo>
                    <a:pt x="9395" y="10918"/>
                  </a:lnTo>
                  <a:cubicBezTo>
                    <a:pt x="9311" y="10918"/>
                    <a:pt x="9228" y="10989"/>
                    <a:pt x="9228" y="11073"/>
                  </a:cubicBezTo>
                  <a:cubicBezTo>
                    <a:pt x="9228" y="11168"/>
                    <a:pt x="9311" y="11240"/>
                    <a:pt x="9395" y="11240"/>
                  </a:cubicBezTo>
                  <a:lnTo>
                    <a:pt x="10681" y="11240"/>
                  </a:lnTo>
                  <a:cubicBezTo>
                    <a:pt x="10990" y="11240"/>
                    <a:pt x="11240" y="10989"/>
                    <a:pt x="11240" y="10680"/>
                  </a:cubicBezTo>
                  <a:cubicBezTo>
                    <a:pt x="11192" y="10501"/>
                    <a:pt x="11133" y="10358"/>
                    <a:pt x="11038" y="10239"/>
                  </a:cubicBezTo>
                  <a:lnTo>
                    <a:pt x="965" y="167"/>
                  </a:lnTo>
                  <a:cubicBezTo>
                    <a:pt x="870" y="60"/>
                    <a:pt x="715" y="0"/>
                    <a:pt x="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1" name="Google Shape;8211;p81"/>
            <p:cNvSpPr/>
            <p:nvPr/>
          </p:nvSpPr>
          <p:spPr>
            <a:xfrm>
              <a:off x="1366679" y="3029191"/>
              <a:ext cx="57981" cy="70289"/>
            </a:xfrm>
            <a:custGeom>
              <a:avLst/>
              <a:gdLst/>
              <a:ahLst/>
              <a:cxnLst/>
              <a:rect l="l" t="t" r="r" b="b"/>
              <a:pathLst>
                <a:path w="1823" h="2210" extrusionOk="0">
                  <a:moveTo>
                    <a:pt x="164" y="1"/>
                  </a:moveTo>
                  <a:cubicBezTo>
                    <a:pt x="140" y="1"/>
                    <a:pt x="116" y="6"/>
                    <a:pt x="96" y="18"/>
                  </a:cubicBezTo>
                  <a:cubicBezTo>
                    <a:pt x="36" y="42"/>
                    <a:pt x="0" y="102"/>
                    <a:pt x="0" y="161"/>
                  </a:cubicBezTo>
                  <a:lnTo>
                    <a:pt x="0" y="2043"/>
                  </a:lnTo>
                  <a:cubicBezTo>
                    <a:pt x="0" y="2126"/>
                    <a:pt x="72" y="2209"/>
                    <a:pt x="155" y="2209"/>
                  </a:cubicBezTo>
                  <a:cubicBezTo>
                    <a:pt x="250" y="2209"/>
                    <a:pt x="322" y="2126"/>
                    <a:pt x="322" y="2043"/>
                  </a:cubicBezTo>
                  <a:lnTo>
                    <a:pt x="322" y="566"/>
                  </a:lnTo>
                  <a:lnTo>
                    <a:pt x="1513" y="1757"/>
                  </a:lnTo>
                  <a:cubicBezTo>
                    <a:pt x="1542" y="1787"/>
                    <a:pt x="1584" y="1801"/>
                    <a:pt x="1627" y="1801"/>
                  </a:cubicBezTo>
                  <a:cubicBezTo>
                    <a:pt x="1670" y="1801"/>
                    <a:pt x="1715" y="1787"/>
                    <a:pt x="1751" y="1757"/>
                  </a:cubicBezTo>
                  <a:cubicBezTo>
                    <a:pt x="1822" y="1697"/>
                    <a:pt x="1810" y="1590"/>
                    <a:pt x="1751" y="1519"/>
                  </a:cubicBezTo>
                  <a:lnTo>
                    <a:pt x="274" y="42"/>
                  </a:lnTo>
                  <a:cubicBezTo>
                    <a:pt x="251" y="19"/>
                    <a:pt x="208" y="1"/>
                    <a:pt x="1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2" name="Google Shape;8212;p81"/>
            <p:cNvSpPr/>
            <p:nvPr/>
          </p:nvSpPr>
          <p:spPr>
            <a:xfrm>
              <a:off x="1428031" y="3091211"/>
              <a:ext cx="100377" cy="99518"/>
            </a:xfrm>
            <a:custGeom>
              <a:avLst/>
              <a:gdLst/>
              <a:ahLst/>
              <a:cxnLst/>
              <a:rect l="l" t="t" r="r" b="b"/>
              <a:pathLst>
                <a:path w="3156" h="3129" extrusionOk="0">
                  <a:moveTo>
                    <a:pt x="183" y="0"/>
                  </a:moveTo>
                  <a:cubicBezTo>
                    <a:pt x="140" y="0"/>
                    <a:pt x="95" y="15"/>
                    <a:pt x="60" y="45"/>
                  </a:cubicBezTo>
                  <a:cubicBezTo>
                    <a:pt x="0" y="104"/>
                    <a:pt x="0" y="212"/>
                    <a:pt x="60" y="283"/>
                  </a:cubicBezTo>
                  <a:lnTo>
                    <a:pt x="2572" y="2795"/>
                  </a:lnTo>
                  <a:lnTo>
                    <a:pt x="655" y="2795"/>
                  </a:lnTo>
                  <a:cubicBezTo>
                    <a:pt x="560" y="2795"/>
                    <a:pt x="488" y="2879"/>
                    <a:pt x="488" y="2962"/>
                  </a:cubicBezTo>
                  <a:cubicBezTo>
                    <a:pt x="488" y="3057"/>
                    <a:pt x="560" y="3129"/>
                    <a:pt x="655" y="3129"/>
                  </a:cubicBezTo>
                  <a:lnTo>
                    <a:pt x="2977" y="3129"/>
                  </a:lnTo>
                  <a:cubicBezTo>
                    <a:pt x="3048" y="3129"/>
                    <a:pt x="3108" y="3081"/>
                    <a:pt x="3132" y="3021"/>
                  </a:cubicBezTo>
                  <a:cubicBezTo>
                    <a:pt x="3155" y="2962"/>
                    <a:pt x="3143" y="2902"/>
                    <a:pt x="3096" y="2843"/>
                  </a:cubicBezTo>
                  <a:lnTo>
                    <a:pt x="298" y="45"/>
                  </a:lnTo>
                  <a:cubicBezTo>
                    <a:pt x="268" y="15"/>
                    <a:pt x="226"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3" name="Google Shape;8213;p81"/>
            <p:cNvSpPr/>
            <p:nvPr/>
          </p:nvSpPr>
          <p:spPr>
            <a:xfrm>
              <a:off x="1366297" y="3110040"/>
              <a:ext cx="66663" cy="80689"/>
            </a:xfrm>
            <a:custGeom>
              <a:avLst/>
              <a:gdLst/>
              <a:ahLst/>
              <a:cxnLst/>
              <a:rect l="l" t="t" r="r" b="b"/>
              <a:pathLst>
                <a:path w="2096" h="2537" extrusionOk="0">
                  <a:moveTo>
                    <a:pt x="167" y="1"/>
                  </a:moveTo>
                  <a:cubicBezTo>
                    <a:pt x="84" y="1"/>
                    <a:pt x="1" y="72"/>
                    <a:pt x="1" y="167"/>
                  </a:cubicBezTo>
                  <a:lnTo>
                    <a:pt x="1" y="2370"/>
                  </a:lnTo>
                  <a:cubicBezTo>
                    <a:pt x="1" y="2418"/>
                    <a:pt x="24" y="2453"/>
                    <a:pt x="48" y="2489"/>
                  </a:cubicBezTo>
                  <a:cubicBezTo>
                    <a:pt x="84" y="2513"/>
                    <a:pt x="120" y="2537"/>
                    <a:pt x="167" y="2537"/>
                  </a:cubicBezTo>
                  <a:lnTo>
                    <a:pt x="1929" y="2537"/>
                  </a:lnTo>
                  <a:cubicBezTo>
                    <a:pt x="2013" y="2537"/>
                    <a:pt x="2096" y="2453"/>
                    <a:pt x="2096" y="2370"/>
                  </a:cubicBezTo>
                  <a:cubicBezTo>
                    <a:pt x="2096" y="2287"/>
                    <a:pt x="2013" y="2203"/>
                    <a:pt x="1929" y="2203"/>
                  </a:cubicBezTo>
                  <a:lnTo>
                    <a:pt x="334" y="2203"/>
                  </a:ln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14" name="Google Shape;8214;p81"/>
          <p:cNvGrpSpPr/>
          <p:nvPr/>
        </p:nvGrpSpPr>
        <p:grpSpPr>
          <a:xfrm>
            <a:off x="853950" y="2894720"/>
            <a:ext cx="364104" cy="353290"/>
            <a:chOff x="853950" y="2894720"/>
            <a:chExt cx="364104" cy="353290"/>
          </a:xfrm>
        </p:grpSpPr>
        <p:sp>
          <p:nvSpPr>
            <p:cNvPr id="8215" name="Google Shape;8215;p81"/>
            <p:cNvSpPr/>
            <p:nvPr/>
          </p:nvSpPr>
          <p:spPr>
            <a:xfrm>
              <a:off x="1056167" y="3155298"/>
              <a:ext cx="57472" cy="57662"/>
            </a:xfrm>
            <a:custGeom>
              <a:avLst/>
              <a:gdLst/>
              <a:ahLst/>
              <a:cxnLst/>
              <a:rect l="l" t="t" r="r" b="b"/>
              <a:pathLst>
                <a:path w="1807" h="1813" extrusionOk="0">
                  <a:moveTo>
                    <a:pt x="907" y="0"/>
                  </a:moveTo>
                  <a:cubicBezTo>
                    <a:pt x="686" y="0"/>
                    <a:pt x="459" y="83"/>
                    <a:pt x="274" y="268"/>
                  </a:cubicBezTo>
                  <a:cubicBezTo>
                    <a:pt x="215" y="328"/>
                    <a:pt x="215" y="423"/>
                    <a:pt x="274" y="506"/>
                  </a:cubicBezTo>
                  <a:cubicBezTo>
                    <a:pt x="304" y="536"/>
                    <a:pt x="346" y="551"/>
                    <a:pt x="389" y="551"/>
                  </a:cubicBezTo>
                  <a:cubicBezTo>
                    <a:pt x="432" y="551"/>
                    <a:pt x="477" y="536"/>
                    <a:pt x="512" y="506"/>
                  </a:cubicBezTo>
                  <a:cubicBezTo>
                    <a:pt x="625" y="394"/>
                    <a:pt x="767" y="336"/>
                    <a:pt x="908" y="336"/>
                  </a:cubicBezTo>
                  <a:cubicBezTo>
                    <a:pt x="1020" y="336"/>
                    <a:pt x="1132" y="373"/>
                    <a:pt x="1227" y="447"/>
                  </a:cubicBezTo>
                  <a:cubicBezTo>
                    <a:pt x="1489" y="625"/>
                    <a:pt x="1560" y="983"/>
                    <a:pt x="1381" y="1233"/>
                  </a:cubicBezTo>
                  <a:cubicBezTo>
                    <a:pt x="1265" y="1401"/>
                    <a:pt x="1087" y="1477"/>
                    <a:pt x="911" y="1477"/>
                  </a:cubicBezTo>
                  <a:cubicBezTo>
                    <a:pt x="639" y="1477"/>
                    <a:pt x="370" y="1294"/>
                    <a:pt x="334" y="983"/>
                  </a:cubicBezTo>
                  <a:cubicBezTo>
                    <a:pt x="323" y="894"/>
                    <a:pt x="260" y="827"/>
                    <a:pt x="176" y="827"/>
                  </a:cubicBezTo>
                  <a:cubicBezTo>
                    <a:pt x="169" y="827"/>
                    <a:pt x="162" y="827"/>
                    <a:pt x="155" y="828"/>
                  </a:cubicBezTo>
                  <a:cubicBezTo>
                    <a:pt x="72" y="840"/>
                    <a:pt x="0" y="923"/>
                    <a:pt x="12" y="1006"/>
                  </a:cubicBezTo>
                  <a:cubicBezTo>
                    <a:pt x="63" y="1513"/>
                    <a:pt x="487" y="1812"/>
                    <a:pt x="913" y="1812"/>
                  </a:cubicBezTo>
                  <a:cubicBezTo>
                    <a:pt x="1189" y="1812"/>
                    <a:pt x="1466" y="1687"/>
                    <a:pt x="1643" y="1411"/>
                  </a:cubicBezTo>
                  <a:cubicBezTo>
                    <a:pt x="1751" y="1256"/>
                    <a:pt x="1798" y="1078"/>
                    <a:pt x="1798" y="899"/>
                  </a:cubicBezTo>
                  <a:cubicBezTo>
                    <a:pt x="1806" y="360"/>
                    <a:pt x="1368" y="0"/>
                    <a:pt x="90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6" name="Google Shape;8216;p81"/>
            <p:cNvSpPr/>
            <p:nvPr/>
          </p:nvSpPr>
          <p:spPr>
            <a:xfrm>
              <a:off x="868326" y="2975027"/>
              <a:ext cx="192802" cy="82025"/>
            </a:xfrm>
            <a:custGeom>
              <a:avLst/>
              <a:gdLst/>
              <a:ahLst/>
              <a:cxnLst/>
              <a:rect l="l" t="t" r="r" b="b"/>
              <a:pathLst>
                <a:path w="6062" h="2579" extrusionOk="0">
                  <a:moveTo>
                    <a:pt x="3619" y="1"/>
                  </a:moveTo>
                  <a:cubicBezTo>
                    <a:pt x="2165" y="1"/>
                    <a:pt x="686" y="811"/>
                    <a:pt x="48" y="2364"/>
                  </a:cubicBezTo>
                  <a:cubicBezTo>
                    <a:pt x="1" y="2460"/>
                    <a:pt x="84" y="2579"/>
                    <a:pt x="203" y="2579"/>
                  </a:cubicBezTo>
                  <a:cubicBezTo>
                    <a:pt x="263" y="2579"/>
                    <a:pt x="334" y="2543"/>
                    <a:pt x="346" y="2483"/>
                  </a:cubicBezTo>
                  <a:cubicBezTo>
                    <a:pt x="909" y="1104"/>
                    <a:pt x="2222" y="332"/>
                    <a:pt x="3567" y="332"/>
                  </a:cubicBezTo>
                  <a:cubicBezTo>
                    <a:pt x="4242" y="332"/>
                    <a:pt x="4925" y="526"/>
                    <a:pt x="5525" y="936"/>
                  </a:cubicBezTo>
                  <a:cubicBezTo>
                    <a:pt x="5609" y="995"/>
                    <a:pt x="5680" y="1031"/>
                    <a:pt x="5752" y="1114"/>
                  </a:cubicBezTo>
                  <a:cubicBezTo>
                    <a:pt x="5784" y="1142"/>
                    <a:pt x="5824" y="1156"/>
                    <a:pt x="5864" y="1156"/>
                  </a:cubicBezTo>
                  <a:cubicBezTo>
                    <a:pt x="5911" y="1156"/>
                    <a:pt x="5957" y="1136"/>
                    <a:pt x="5990" y="1090"/>
                  </a:cubicBezTo>
                  <a:cubicBezTo>
                    <a:pt x="6061" y="1019"/>
                    <a:pt x="6049" y="912"/>
                    <a:pt x="5978" y="852"/>
                  </a:cubicBezTo>
                  <a:cubicBezTo>
                    <a:pt x="5317" y="280"/>
                    <a:pt x="4473" y="1"/>
                    <a:pt x="361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7" name="Google Shape;8217;p81"/>
            <p:cNvSpPr/>
            <p:nvPr/>
          </p:nvSpPr>
          <p:spPr>
            <a:xfrm>
              <a:off x="853950" y="3067580"/>
              <a:ext cx="137875" cy="168598"/>
            </a:xfrm>
            <a:custGeom>
              <a:avLst/>
              <a:gdLst/>
              <a:ahLst/>
              <a:cxnLst/>
              <a:rect l="l" t="t" r="r" b="b"/>
              <a:pathLst>
                <a:path w="4335" h="5301" extrusionOk="0">
                  <a:moveTo>
                    <a:pt x="479" y="1"/>
                  </a:moveTo>
                  <a:cubicBezTo>
                    <a:pt x="401" y="1"/>
                    <a:pt x="321" y="57"/>
                    <a:pt x="310" y="133"/>
                  </a:cubicBezTo>
                  <a:cubicBezTo>
                    <a:pt x="0" y="1633"/>
                    <a:pt x="608" y="3217"/>
                    <a:pt x="1893" y="4074"/>
                  </a:cubicBezTo>
                  <a:cubicBezTo>
                    <a:pt x="1965" y="4134"/>
                    <a:pt x="2858" y="4788"/>
                    <a:pt x="4072" y="5288"/>
                  </a:cubicBezTo>
                  <a:cubicBezTo>
                    <a:pt x="4084" y="5300"/>
                    <a:pt x="4120" y="5300"/>
                    <a:pt x="4132" y="5300"/>
                  </a:cubicBezTo>
                  <a:cubicBezTo>
                    <a:pt x="4191" y="5300"/>
                    <a:pt x="4275" y="5253"/>
                    <a:pt x="4287" y="5193"/>
                  </a:cubicBezTo>
                  <a:cubicBezTo>
                    <a:pt x="4334" y="5074"/>
                    <a:pt x="4287" y="4979"/>
                    <a:pt x="4191" y="4955"/>
                  </a:cubicBezTo>
                  <a:cubicBezTo>
                    <a:pt x="2989" y="4479"/>
                    <a:pt x="2084" y="3800"/>
                    <a:pt x="2084" y="3800"/>
                  </a:cubicBezTo>
                  <a:cubicBezTo>
                    <a:pt x="905" y="3002"/>
                    <a:pt x="346" y="1562"/>
                    <a:pt x="643" y="193"/>
                  </a:cubicBezTo>
                  <a:cubicBezTo>
                    <a:pt x="655" y="109"/>
                    <a:pt x="596" y="14"/>
                    <a:pt x="500" y="2"/>
                  </a:cubicBezTo>
                  <a:cubicBezTo>
                    <a:pt x="493" y="1"/>
                    <a:pt x="486" y="1"/>
                    <a:pt x="4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8" name="Google Shape;8218;p81"/>
            <p:cNvSpPr/>
            <p:nvPr/>
          </p:nvSpPr>
          <p:spPr>
            <a:xfrm>
              <a:off x="937248" y="3014975"/>
              <a:ext cx="87877" cy="57217"/>
            </a:xfrm>
            <a:custGeom>
              <a:avLst/>
              <a:gdLst/>
              <a:ahLst/>
              <a:cxnLst/>
              <a:rect l="l" t="t" r="r" b="b"/>
              <a:pathLst>
                <a:path w="2763" h="1799" extrusionOk="0">
                  <a:moveTo>
                    <a:pt x="2225" y="1"/>
                  </a:moveTo>
                  <a:cubicBezTo>
                    <a:pt x="2218" y="1"/>
                    <a:pt x="2211" y="1"/>
                    <a:pt x="2203" y="1"/>
                  </a:cubicBezTo>
                  <a:lnTo>
                    <a:pt x="941" y="61"/>
                  </a:lnTo>
                  <a:cubicBezTo>
                    <a:pt x="584" y="73"/>
                    <a:pt x="346" y="430"/>
                    <a:pt x="477" y="763"/>
                  </a:cubicBezTo>
                  <a:cubicBezTo>
                    <a:pt x="203" y="787"/>
                    <a:pt x="1" y="1025"/>
                    <a:pt x="13" y="1311"/>
                  </a:cubicBezTo>
                  <a:cubicBezTo>
                    <a:pt x="25" y="1597"/>
                    <a:pt x="263" y="1799"/>
                    <a:pt x="537" y="1799"/>
                  </a:cubicBezTo>
                  <a:cubicBezTo>
                    <a:pt x="560" y="1799"/>
                    <a:pt x="548" y="1799"/>
                    <a:pt x="953" y="1787"/>
                  </a:cubicBezTo>
                  <a:cubicBezTo>
                    <a:pt x="1037" y="1787"/>
                    <a:pt x="1120" y="1704"/>
                    <a:pt x="1120" y="1608"/>
                  </a:cubicBezTo>
                  <a:cubicBezTo>
                    <a:pt x="1120" y="1525"/>
                    <a:pt x="1025" y="1442"/>
                    <a:pt x="941" y="1442"/>
                  </a:cubicBezTo>
                  <a:lnTo>
                    <a:pt x="548" y="1466"/>
                  </a:lnTo>
                  <a:cubicBezTo>
                    <a:pt x="441" y="1466"/>
                    <a:pt x="346" y="1370"/>
                    <a:pt x="346" y="1263"/>
                  </a:cubicBezTo>
                  <a:cubicBezTo>
                    <a:pt x="346" y="1168"/>
                    <a:pt x="429" y="1073"/>
                    <a:pt x="537" y="1073"/>
                  </a:cubicBezTo>
                  <a:lnTo>
                    <a:pt x="667" y="1073"/>
                  </a:lnTo>
                  <a:cubicBezTo>
                    <a:pt x="858" y="1061"/>
                    <a:pt x="953" y="835"/>
                    <a:pt x="834" y="704"/>
                  </a:cubicBezTo>
                  <a:cubicBezTo>
                    <a:pt x="727" y="585"/>
                    <a:pt x="798" y="394"/>
                    <a:pt x="965" y="370"/>
                  </a:cubicBezTo>
                  <a:lnTo>
                    <a:pt x="2227" y="311"/>
                  </a:lnTo>
                  <a:cubicBezTo>
                    <a:pt x="2334" y="311"/>
                    <a:pt x="2442" y="406"/>
                    <a:pt x="2442" y="513"/>
                  </a:cubicBezTo>
                  <a:cubicBezTo>
                    <a:pt x="2442" y="608"/>
                    <a:pt x="2346" y="704"/>
                    <a:pt x="2263" y="704"/>
                  </a:cubicBezTo>
                  <a:lnTo>
                    <a:pt x="2144" y="704"/>
                  </a:lnTo>
                  <a:cubicBezTo>
                    <a:pt x="1953" y="716"/>
                    <a:pt x="1858" y="942"/>
                    <a:pt x="1977" y="1085"/>
                  </a:cubicBezTo>
                  <a:cubicBezTo>
                    <a:pt x="2084" y="1204"/>
                    <a:pt x="1989" y="1406"/>
                    <a:pt x="1834" y="1406"/>
                  </a:cubicBezTo>
                  <a:lnTo>
                    <a:pt x="1620" y="1418"/>
                  </a:lnTo>
                  <a:cubicBezTo>
                    <a:pt x="1537" y="1418"/>
                    <a:pt x="1453" y="1501"/>
                    <a:pt x="1453" y="1597"/>
                  </a:cubicBezTo>
                  <a:cubicBezTo>
                    <a:pt x="1453" y="1680"/>
                    <a:pt x="1549" y="1763"/>
                    <a:pt x="1632" y="1763"/>
                  </a:cubicBezTo>
                  <a:lnTo>
                    <a:pt x="1846" y="1739"/>
                  </a:lnTo>
                  <a:cubicBezTo>
                    <a:pt x="2203" y="1728"/>
                    <a:pt x="2442" y="1370"/>
                    <a:pt x="2322" y="1049"/>
                  </a:cubicBezTo>
                  <a:cubicBezTo>
                    <a:pt x="2561" y="1013"/>
                    <a:pt x="2763" y="775"/>
                    <a:pt x="2751" y="489"/>
                  </a:cubicBezTo>
                  <a:cubicBezTo>
                    <a:pt x="2739" y="222"/>
                    <a:pt x="2502" y="1"/>
                    <a:pt x="22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9" name="Google Shape;8219;p81"/>
            <p:cNvSpPr/>
            <p:nvPr/>
          </p:nvSpPr>
          <p:spPr>
            <a:xfrm>
              <a:off x="978912" y="3095664"/>
              <a:ext cx="78399" cy="79290"/>
            </a:xfrm>
            <a:custGeom>
              <a:avLst/>
              <a:gdLst/>
              <a:ahLst/>
              <a:cxnLst/>
              <a:rect l="l" t="t" r="r" b="b"/>
              <a:pathLst>
                <a:path w="2465" h="2493" extrusionOk="0">
                  <a:moveTo>
                    <a:pt x="1751" y="0"/>
                  </a:moveTo>
                  <a:cubicBezTo>
                    <a:pt x="1513" y="0"/>
                    <a:pt x="1477" y="95"/>
                    <a:pt x="381" y="691"/>
                  </a:cubicBezTo>
                  <a:cubicBezTo>
                    <a:pt x="72" y="869"/>
                    <a:pt x="24" y="1286"/>
                    <a:pt x="286" y="1524"/>
                  </a:cubicBezTo>
                  <a:cubicBezTo>
                    <a:pt x="84" y="1667"/>
                    <a:pt x="0" y="1929"/>
                    <a:pt x="72" y="2155"/>
                  </a:cubicBezTo>
                  <a:cubicBezTo>
                    <a:pt x="154" y="2370"/>
                    <a:pt x="351" y="2493"/>
                    <a:pt x="555" y="2493"/>
                  </a:cubicBezTo>
                  <a:cubicBezTo>
                    <a:pt x="646" y="2493"/>
                    <a:pt x="738" y="2468"/>
                    <a:pt x="822" y="2417"/>
                  </a:cubicBezTo>
                  <a:lnTo>
                    <a:pt x="1096" y="2262"/>
                  </a:lnTo>
                  <a:cubicBezTo>
                    <a:pt x="1179" y="2215"/>
                    <a:pt x="1203" y="2108"/>
                    <a:pt x="1155" y="2036"/>
                  </a:cubicBezTo>
                  <a:cubicBezTo>
                    <a:pt x="1131" y="1987"/>
                    <a:pt x="1073" y="1955"/>
                    <a:pt x="1016" y="1955"/>
                  </a:cubicBezTo>
                  <a:cubicBezTo>
                    <a:pt x="989" y="1955"/>
                    <a:pt x="963" y="1962"/>
                    <a:pt x="941" y="1977"/>
                  </a:cubicBezTo>
                  <a:lnTo>
                    <a:pt x="655" y="2143"/>
                  </a:lnTo>
                  <a:cubicBezTo>
                    <a:pt x="624" y="2161"/>
                    <a:pt x="591" y="2169"/>
                    <a:pt x="558" y="2169"/>
                  </a:cubicBezTo>
                  <a:cubicBezTo>
                    <a:pt x="479" y="2169"/>
                    <a:pt x="403" y="2120"/>
                    <a:pt x="370" y="2036"/>
                  </a:cubicBezTo>
                  <a:cubicBezTo>
                    <a:pt x="346" y="1965"/>
                    <a:pt x="381" y="1846"/>
                    <a:pt x="465" y="1798"/>
                  </a:cubicBezTo>
                  <a:cubicBezTo>
                    <a:pt x="643" y="1691"/>
                    <a:pt x="667" y="1441"/>
                    <a:pt x="489" y="1310"/>
                  </a:cubicBezTo>
                  <a:cubicBezTo>
                    <a:pt x="381" y="1215"/>
                    <a:pt x="405" y="1048"/>
                    <a:pt x="512" y="976"/>
                  </a:cubicBezTo>
                  <a:cubicBezTo>
                    <a:pt x="1691" y="322"/>
                    <a:pt x="1632" y="322"/>
                    <a:pt x="1727" y="322"/>
                  </a:cubicBezTo>
                  <a:cubicBezTo>
                    <a:pt x="1822" y="322"/>
                    <a:pt x="1917" y="417"/>
                    <a:pt x="1917" y="512"/>
                  </a:cubicBezTo>
                  <a:cubicBezTo>
                    <a:pt x="1917" y="679"/>
                    <a:pt x="1751" y="715"/>
                    <a:pt x="1691" y="750"/>
                  </a:cubicBezTo>
                  <a:cubicBezTo>
                    <a:pt x="1536" y="846"/>
                    <a:pt x="1548" y="1084"/>
                    <a:pt x="1727" y="1155"/>
                  </a:cubicBezTo>
                  <a:cubicBezTo>
                    <a:pt x="1882" y="1215"/>
                    <a:pt x="1882" y="1429"/>
                    <a:pt x="1739" y="1512"/>
                  </a:cubicBezTo>
                  <a:lnTo>
                    <a:pt x="1501" y="1643"/>
                  </a:lnTo>
                  <a:cubicBezTo>
                    <a:pt x="1429" y="1691"/>
                    <a:pt x="1393" y="1798"/>
                    <a:pt x="1441" y="1869"/>
                  </a:cubicBezTo>
                  <a:cubicBezTo>
                    <a:pt x="1474" y="1918"/>
                    <a:pt x="1529" y="1951"/>
                    <a:pt x="1587" y="1951"/>
                  </a:cubicBezTo>
                  <a:cubicBezTo>
                    <a:pt x="1614" y="1951"/>
                    <a:pt x="1641" y="1944"/>
                    <a:pt x="1667" y="1929"/>
                  </a:cubicBezTo>
                  <a:lnTo>
                    <a:pt x="1905" y="1798"/>
                  </a:lnTo>
                  <a:cubicBezTo>
                    <a:pt x="2215" y="1619"/>
                    <a:pt x="2275" y="1203"/>
                    <a:pt x="2001" y="953"/>
                  </a:cubicBezTo>
                  <a:cubicBezTo>
                    <a:pt x="2465" y="679"/>
                    <a:pt x="2275" y="0"/>
                    <a:pt x="1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0" name="Google Shape;8220;p81"/>
            <p:cNvSpPr/>
            <p:nvPr/>
          </p:nvSpPr>
          <p:spPr>
            <a:xfrm>
              <a:off x="891067" y="3070697"/>
              <a:ext cx="74615" cy="77477"/>
            </a:xfrm>
            <a:custGeom>
              <a:avLst/>
              <a:gdLst/>
              <a:ahLst/>
              <a:cxnLst/>
              <a:rect l="l" t="t" r="r" b="b"/>
              <a:pathLst>
                <a:path w="2346" h="2436" extrusionOk="0">
                  <a:moveTo>
                    <a:pt x="534" y="1"/>
                  </a:moveTo>
                  <a:cubicBezTo>
                    <a:pt x="499" y="1"/>
                    <a:pt x="464" y="4"/>
                    <a:pt x="429" y="11"/>
                  </a:cubicBezTo>
                  <a:cubicBezTo>
                    <a:pt x="191" y="71"/>
                    <a:pt x="0" y="273"/>
                    <a:pt x="0" y="523"/>
                  </a:cubicBezTo>
                  <a:cubicBezTo>
                    <a:pt x="0" y="690"/>
                    <a:pt x="72" y="749"/>
                    <a:pt x="203" y="1107"/>
                  </a:cubicBezTo>
                  <a:cubicBezTo>
                    <a:pt x="220" y="1178"/>
                    <a:pt x="284" y="1215"/>
                    <a:pt x="345" y="1215"/>
                  </a:cubicBezTo>
                  <a:cubicBezTo>
                    <a:pt x="366" y="1215"/>
                    <a:pt x="387" y="1211"/>
                    <a:pt x="405" y="1202"/>
                  </a:cubicBezTo>
                  <a:cubicBezTo>
                    <a:pt x="500" y="1166"/>
                    <a:pt x="548" y="1059"/>
                    <a:pt x="500" y="988"/>
                  </a:cubicBezTo>
                  <a:cubicBezTo>
                    <a:pt x="345" y="583"/>
                    <a:pt x="334" y="583"/>
                    <a:pt x="334" y="523"/>
                  </a:cubicBezTo>
                  <a:cubicBezTo>
                    <a:pt x="334" y="416"/>
                    <a:pt x="429" y="333"/>
                    <a:pt x="512" y="333"/>
                  </a:cubicBezTo>
                  <a:cubicBezTo>
                    <a:pt x="584" y="333"/>
                    <a:pt x="679" y="392"/>
                    <a:pt x="703" y="464"/>
                  </a:cubicBezTo>
                  <a:cubicBezTo>
                    <a:pt x="738" y="511"/>
                    <a:pt x="750" y="738"/>
                    <a:pt x="965" y="738"/>
                  </a:cubicBezTo>
                  <a:cubicBezTo>
                    <a:pt x="1036" y="738"/>
                    <a:pt x="1107" y="690"/>
                    <a:pt x="1155" y="618"/>
                  </a:cubicBezTo>
                  <a:cubicBezTo>
                    <a:pt x="1188" y="557"/>
                    <a:pt x="1253" y="527"/>
                    <a:pt x="1318" y="527"/>
                  </a:cubicBezTo>
                  <a:cubicBezTo>
                    <a:pt x="1393" y="527"/>
                    <a:pt x="1469" y="566"/>
                    <a:pt x="1500" y="642"/>
                  </a:cubicBezTo>
                  <a:cubicBezTo>
                    <a:pt x="1977" y="1881"/>
                    <a:pt x="1977" y="1833"/>
                    <a:pt x="1977" y="1892"/>
                  </a:cubicBezTo>
                  <a:cubicBezTo>
                    <a:pt x="1977" y="2018"/>
                    <a:pt x="1874" y="2091"/>
                    <a:pt x="1773" y="2091"/>
                  </a:cubicBezTo>
                  <a:cubicBezTo>
                    <a:pt x="1701" y="2091"/>
                    <a:pt x="1630" y="2055"/>
                    <a:pt x="1596" y="1976"/>
                  </a:cubicBezTo>
                  <a:lnTo>
                    <a:pt x="1536" y="1833"/>
                  </a:lnTo>
                  <a:cubicBezTo>
                    <a:pt x="1498" y="1739"/>
                    <a:pt x="1415" y="1691"/>
                    <a:pt x="1332" y="1691"/>
                  </a:cubicBezTo>
                  <a:cubicBezTo>
                    <a:pt x="1257" y="1691"/>
                    <a:pt x="1183" y="1730"/>
                    <a:pt x="1143" y="1809"/>
                  </a:cubicBezTo>
                  <a:cubicBezTo>
                    <a:pt x="1105" y="1875"/>
                    <a:pt x="1041" y="1908"/>
                    <a:pt x="976" y="1908"/>
                  </a:cubicBezTo>
                  <a:cubicBezTo>
                    <a:pt x="901" y="1908"/>
                    <a:pt x="824" y="1863"/>
                    <a:pt x="786" y="1773"/>
                  </a:cubicBezTo>
                  <a:lnTo>
                    <a:pt x="726" y="1607"/>
                  </a:lnTo>
                  <a:cubicBezTo>
                    <a:pt x="700" y="1546"/>
                    <a:pt x="637" y="1504"/>
                    <a:pt x="577" y="1504"/>
                  </a:cubicBezTo>
                  <a:cubicBezTo>
                    <a:pt x="554" y="1504"/>
                    <a:pt x="532" y="1510"/>
                    <a:pt x="512" y="1523"/>
                  </a:cubicBezTo>
                  <a:cubicBezTo>
                    <a:pt x="429" y="1559"/>
                    <a:pt x="381" y="1654"/>
                    <a:pt x="429" y="1726"/>
                  </a:cubicBezTo>
                  <a:lnTo>
                    <a:pt x="488" y="1892"/>
                  </a:lnTo>
                  <a:cubicBezTo>
                    <a:pt x="574" y="2112"/>
                    <a:pt x="779" y="2244"/>
                    <a:pt x="987" y="2244"/>
                  </a:cubicBezTo>
                  <a:cubicBezTo>
                    <a:pt x="1095" y="2244"/>
                    <a:pt x="1204" y="2208"/>
                    <a:pt x="1298" y="2131"/>
                  </a:cubicBezTo>
                  <a:cubicBezTo>
                    <a:pt x="1390" y="2315"/>
                    <a:pt x="1583" y="2436"/>
                    <a:pt x="1793" y="2436"/>
                  </a:cubicBezTo>
                  <a:cubicBezTo>
                    <a:pt x="1853" y="2436"/>
                    <a:pt x="1915" y="2426"/>
                    <a:pt x="1977" y="2404"/>
                  </a:cubicBezTo>
                  <a:cubicBezTo>
                    <a:pt x="2179" y="2321"/>
                    <a:pt x="2310" y="2119"/>
                    <a:pt x="2310" y="1904"/>
                  </a:cubicBezTo>
                  <a:cubicBezTo>
                    <a:pt x="2346" y="1738"/>
                    <a:pt x="2298" y="1738"/>
                    <a:pt x="1834" y="523"/>
                  </a:cubicBezTo>
                  <a:cubicBezTo>
                    <a:pt x="1757" y="315"/>
                    <a:pt x="1555" y="192"/>
                    <a:pt x="1349" y="192"/>
                  </a:cubicBezTo>
                  <a:cubicBezTo>
                    <a:pt x="1236" y="192"/>
                    <a:pt x="1121" y="229"/>
                    <a:pt x="1024" y="309"/>
                  </a:cubicBezTo>
                  <a:cubicBezTo>
                    <a:pt x="933" y="116"/>
                    <a:pt x="737" y="1"/>
                    <a:pt x="5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1" name="Google Shape;8221;p81"/>
            <p:cNvSpPr/>
            <p:nvPr/>
          </p:nvSpPr>
          <p:spPr>
            <a:xfrm>
              <a:off x="999745" y="2894720"/>
              <a:ext cx="218310" cy="353290"/>
            </a:xfrm>
            <a:custGeom>
              <a:avLst/>
              <a:gdLst/>
              <a:ahLst/>
              <a:cxnLst/>
              <a:rect l="l" t="t" r="r" b="b"/>
              <a:pathLst>
                <a:path w="6864" h="11108" extrusionOk="0">
                  <a:moveTo>
                    <a:pt x="6633" y="1"/>
                  </a:moveTo>
                  <a:cubicBezTo>
                    <a:pt x="6605" y="1"/>
                    <a:pt x="6577" y="7"/>
                    <a:pt x="6549" y="20"/>
                  </a:cubicBezTo>
                  <a:cubicBezTo>
                    <a:pt x="5918" y="282"/>
                    <a:pt x="5299" y="698"/>
                    <a:pt x="4703" y="1246"/>
                  </a:cubicBezTo>
                  <a:cubicBezTo>
                    <a:pt x="4644" y="1306"/>
                    <a:pt x="4620" y="1413"/>
                    <a:pt x="4703" y="1484"/>
                  </a:cubicBezTo>
                  <a:cubicBezTo>
                    <a:pt x="4735" y="1516"/>
                    <a:pt x="4778" y="1538"/>
                    <a:pt x="4824" y="1538"/>
                  </a:cubicBezTo>
                  <a:cubicBezTo>
                    <a:pt x="4862" y="1538"/>
                    <a:pt x="4903" y="1523"/>
                    <a:pt x="4941" y="1484"/>
                  </a:cubicBezTo>
                  <a:cubicBezTo>
                    <a:pt x="5430" y="1032"/>
                    <a:pt x="5918" y="675"/>
                    <a:pt x="6442" y="413"/>
                  </a:cubicBezTo>
                  <a:lnTo>
                    <a:pt x="6442" y="413"/>
                  </a:lnTo>
                  <a:cubicBezTo>
                    <a:pt x="6084" y="1579"/>
                    <a:pt x="5299" y="2603"/>
                    <a:pt x="4429" y="3449"/>
                  </a:cubicBezTo>
                  <a:cubicBezTo>
                    <a:pt x="4413" y="3444"/>
                    <a:pt x="4397" y="3442"/>
                    <a:pt x="4382" y="3442"/>
                  </a:cubicBezTo>
                  <a:cubicBezTo>
                    <a:pt x="4269" y="3442"/>
                    <a:pt x="4172" y="3548"/>
                    <a:pt x="4203" y="3663"/>
                  </a:cubicBezTo>
                  <a:cubicBezTo>
                    <a:pt x="4108" y="3746"/>
                    <a:pt x="4013" y="3842"/>
                    <a:pt x="3929" y="3913"/>
                  </a:cubicBezTo>
                  <a:cubicBezTo>
                    <a:pt x="3786" y="3711"/>
                    <a:pt x="3572" y="3508"/>
                    <a:pt x="3358" y="3425"/>
                  </a:cubicBezTo>
                  <a:cubicBezTo>
                    <a:pt x="3417" y="3330"/>
                    <a:pt x="3489" y="3234"/>
                    <a:pt x="3548" y="3115"/>
                  </a:cubicBezTo>
                  <a:cubicBezTo>
                    <a:pt x="3727" y="3258"/>
                    <a:pt x="3763" y="3318"/>
                    <a:pt x="3870" y="3318"/>
                  </a:cubicBezTo>
                  <a:cubicBezTo>
                    <a:pt x="4013" y="3318"/>
                    <a:pt x="4084" y="3127"/>
                    <a:pt x="3965" y="3020"/>
                  </a:cubicBezTo>
                  <a:lnTo>
                    <a:pt x="3751" y="2830"/>
                  </a:lnTo>
                  <a:cubicBezTo>
                    <a:pt x="3786" y="2758"/>
                    <a:pt x="3775" y="2782"/>
                    <a:pt x="3810" y="2734"/>
                  </a:cubicBezTo>
                  <a:cubicBezTo>
                    <a:pt x="3810" y="2734"/>
                    <a:pt x="3941" y="2544"/>
                    <a:pt x="3953" y="2544"/>
                  </a:cubicBezTo>
                  <a:lnTo>
                    <a:pt x="4358" y="2889"/>
                  </a:lnTo>
                  <a:cubicBezTo>
                    <a:pt x="4390" y="2916"/>
                    <a:pt x="4430" y="2928"/>
                    <a:pt x="4469" y="2928"/>
                  </a:cubicBezTo>
                  <a:cubicBezTo>
                    <a:pt x="4516" y="2928"/>
                    <a:pt x="4563" y="2910"/>
                    <a:pt x="4596" y="2877"/>
                  </a:cubicBezTo>
                  <a:cubicBezTo>
                    <a:pt x="4656" y="2794"/>
                    <a:pt x="4644" y="2699"/>
                    <a:pt x="4584" y="2639"/>
                  </a:cubicBezTo>
                  <a:lnTo>
                    <a:pt x="4167" y="2282"/>
                  </a:lnTo>
                  <a:cubicBezTo>
                    <a:pt x="4263" y="2139"/>
                    <a:pt x="4370" y="2020"/>
                    <a:pt x="4489" y="1901"/>
                  </a:cubicBezTo>
                  <a:cubicBezTo>
                    <a:pt x="4548" y="1830"/>
                    <a:pt x="4548" y="1722"/>
                    <a:pt x="4477" y="1663"/>
                  </a:cubicBezTo>
                  <a:cubicBezTo>
                    <a:pt x="4444" y="1636"/>
                    <a:pt x="4404" y="1621"/>
                    <a:pt x="4364" y="1621"/>
                  </a:cubicBezTo>
                  <a:cubicBezTo>
                    <a:pt x="4317" y="1621"/>
                    <a:pt x="4271" y="1641"/>
                    <a:pt x="4239" y="1687"/>
                  </a:cubicBezTo>
                  <a:cubicBezTo>
                    <a:pt x="4001" y="1937"/>
                    <a:pt x="3775" y="2222"/>
                    <a:pt x="3536" y="2532"/>
                  </a:cubicBezTo>
                  <a:cubicBezTo>
                    <a:pt x="3536" y="2532"/>
                    <a:pt x="3310" y="2830"/>
                    <a:pt x="3013" y="3306"/>
                  </a:cubicBezTo>
                  <a:cubicBezTo>
                    <a:pt x="2985" y="3304"/>
                    <a:pt x="2957" y="3303"/>
                    <a:pt x="2929" y="3303"/>
                  </a:cubicBezTo>
                  <a:cubicBezTo>
                    <a:pt x="2484" y="3303"/>
                    <a:pt x="2071" y="3569"/>
                    <a:pt x="1858" y="3973"/>
                  </a:cubicBezTo>
                  <a:cubicBezTo>
                    <a:pt x="1762" y="4151"/>
                    <a:pt x="1750" y="4330"/>
                    <a:pt x="1679" y="4449"/>
                  </a:cubicBezTo>
                  <a:cubicBezTo>
                    <a:pt x="1608" y="4568"/>
                    <a:pt x="1500" y="4687"/>
                    <a:pt x="1346" y="4770"/>
                  </a:cubicBezTo>
                  <a:cubicBezTo>
                    <a:pt x="1191" y="4866"/>
                    <a:pt x="1024" y="4913"/>
                    <a:pt x="846" y="4961"/>
                  </a:cubicBezTo>
                  <a:cubicBezTo>
                    <a:pt x="786" y="4973"/>
                    <a:pt x="679" y="5008"/>
                    <a:pt x="572" y="5020"/>
                  </a:cubicBezTo>
                  <a:cubicBezTo>
                    <a:pt x="369" y="5056"/>
                    <a:pt x="274" y="5330"/>
                    <a:pt x="441" y="5485"/>
                  </a:cubicBezTo>
                  <a:cubicBezTo>
                    <a:pt x="560" y="5580"/>
                    <a:pt x="679" y="5687"/>
                    <a:pt x="810" y="5759"/>
                  </a:cubicBezTo>
                  <a:cubicBezTo>
                    <a:pt x="838" y="5775"/>
                    <a:pt x="868" y="5783"/>
                    <a:pt x="897" y="5783"/>
                  </a:cubicBezTo>
                  <a:cubicBezTo>
                    <a:pt x="953" y="5783"/>
                    <a:pt x="1005" y="5754"/>
                    <a:pt x="1036" y="5699"/>
                  </a:cubicBezTo>
                  <a:cubicBezTo>
                    <a:pt x="1084" y="5628"/>
                    <a:pt x="1048" y="5520"/>
                    <a:pt x="977" y="5485"/>
                  </a:cubicBezTo>
                  <a:cubicBezTo>
                    <a:pt x="905" y="5437"/>
                    <a:pt x="834" y="5378"/>
                    <a:pt x="750" y="5318"/>
                  </a:cubicBezTo>
                  <a:cubicBezTo>
                    <a:pt x="1250" y="5199"/>
                    <a:pt x="1679" y="5044"/>
                    <a:pt x="1941" y="4616"/>
                  </a:cubicBezTo>
                  <a:cubicBezTo>
                    <a:pt x="2048" y="4437"/>
                    <a:pt x="2084" y="4246"/>
                    <a:pt x="2143" y="4116"/>
                  </a:cubicBezTo>
                  <a:cubicBezTo>
                    <a:pt x="2278" y="3831"/>
                    <a:pt x="2583" y="3626"/>
                    <a:pt x="2911" y="3626"/>
                  </a:cubicBezTo>
                  <a:cubicBezTo>
                    <a:pt x="3105" y="3626"/>
                    <a:pt x="3308" y="3698"/>
                    <a:pt x="3489" y="3865"/>
                  </a:cubicBezTo>
                  <a:cubicBezTo>
                    <a:pt x="3929" y="4270"/>
                    <a:pt x="3786" y="4985"/>
                    <a:pt x="3239" y="5330"/>
                  </a:cubicBezTo>
                  <a:cubicBezTo>
                    <a:pt x="2867" y="5559"/>
                    <a:pt x="2374" y="5719"/>
                    <a:pt x="1899" y="5719"/>
                  </a:cubicBezTo>
                  <a:cubicBezTo>
                    <a:pt x="1780" y="5719"/>
                    <a:pt x="1662" y="5709"/>
                    <a:pt x="1548" y="5687"/>
                  </a:cubicBezTo>
                  <a:cubicBezTo>
                    <a:pt x="1540" y="5686"/>
                    <a:pt x="1532" y="5686"/>
                    <a:pt x="1524" y="5686"/>
                  </a:cubicBezTo>
                  <a:cubicBezTo>
                    <a:pt x="1439" y="5686"/>
                    <a:pt x="1367" y="5742"/>
                    <a:pt x="1346" y="5818"/>
                  </a:cubicBezTo>
                  <a:cubicBezTo>
                    <a:pt x="1334" y="5913"/>
                    <a:pt x="1393" y="5997"/>
                    <a:pt x="1489" y="6009"/>
                  </a:cubicBezTo>
                  <a:cubicBezTo>
                    <a:pt x="1628" y="6035"/>
                    <a:pt x="1767" y="6048"/>
                    <a:pt x="1907" y="6048"/>
                  </a:cubicBezTo>
                  <a:cubicBezTo>
                    <a:pt x="2077" y="6048"/>
                    <a:pt x="2247" y="6029"/>
                    <a:pt x="2417" y="5997"/>
                  </a:cubicBezTo>
                  <a:cubicBezTo>
                    <a:pt x="2465" y="6937"/>
                    <a:pt x="3096" y="7675"/>
                    <a:pt x="3906" y="8033"/>
                  </a:cubicBezTo>
                  <a:cubicBezTo>
                    <a:pt x="4298" y="8199"/>
                    <a:pt x="4548" y="8592"/>
                    <a:pt x="4548" y="9009"/>
                  </a:cubicBezTo>
                  <a:cubicBezTo>
                    <a:pt x="4548" y="9342"/>
                    <a:pt x="4370" y="9580"/>
                    <a:pt x="4370" y="9580"/>
                  </a:cubicBezTo>
                  <a:cubicBezTo>
                    <a:pt x="3673" y="10434"/>
                    <a:pt x="2786" y="10777"/>
                    <a:pt x="1813" y="10777"/>
                  </a:cubicBezTo>
                  <a:cubicBezTo>
                    <a:pt x="1307" y="10777"/>
                    <a:pt x="777" y="10684"/>
                    <a:pt x="238" y="10521"/>
                  </a:cubicBezTo>
                  <a:cubicBezTo>
                    <a:pt x="224" y="10517"/>
                    <a:pt x="210" y="10516"/>
                    <a:pt x="196" y="10516"/>
                  </a:cubicBezTo>
                  <a:cubicBezTo>
                    <a:pt x="119" y="10516"/>
                    <a:pt x="54" y="10568"/>
                    <a:pt x="24" y="10628"/>
                  </a:cubicBezTo>
                  <a:cubicBezTo>
                    <a:pt x="0" y="10712"/>
                    <a:pt x="60" y="10807"/>
                    <a:pt x="131" y="10831"/>
                  </a:cubicBezTo>
                  <a:cubicBezTo>
                    <a:pt x="707" y="11009"/>
                    <a:pt x="1272" y="11107"/>
                    <a:pt x="1811" y="11107"/>
                  </a:cubicBezTo>
                  <a:cubicBezTo>
                    <a:pt x="2890" y="11107"/>
                    <a:pt x="3866" y="10716"/>
                    <a:pt x="4620" y="9795"/>
                  </a:cubicBezTo>
                  <a:cubicBezTo>
                    <a:pt x="4620" y="9783"/>
                    <a:pt x="4644" y="9783"/>
                    <a:pt x="4644" y="9759"/>
                  </a:cubicBezTo>
                  <a:cubicBezTo>
                    <a:pt x="5120" y="9045"/>
                    <a:pt x="4834" y="8068"/>
                    <a:pt x="4048" y="7723"/>
                  </a:cubicBezTo>
                  <a:cubicBezTo>
                    <a:pt x="3310" y="7414"/>
                    <a:pt x="2763" y="6747"/>
                    <a:pt x="2751" y="5913"/>
                  </a:cubicBezTo>
                  <a:cubicBezTo>
                    <a:pt x="3132" y="5794"/>
                    <a:pt x="3405" y="5628"/>
                    <a:pt x="3417" y="5616"/>
                  </a:cubicBezTo>
                  <a:cubicBezTo>
                    <a:pt x="3953" y="5282"/>
                    <a:pt x="4179" y="4687"/>
                    <a:pt x="4060" y="4187"/>
                  </a:cubicBezTo>
                  <a:cubicBezTo>
                    <a:pt x="5251" y="3234"/>
                    <a:pt x="6430" y="1818"/>
                    <a:pt x="6834" y="258"/>
                  </a:cubicBezTo>
                  <a:cubicBezTo>
                    <a:pt x="6864" y="121"/>
                    <a:pt x="6757" y="1"/>
                    <a:pt x="663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22" name="Google Shape;8222;p81"/>
          <p:cNvGrpSpPr/>
          <p:nvPr/>
        </p:nvGrpSpPr>
        <p:grpSpPr>
          <a:xfrm>
            <a:off x="7066548" y="2912594"/>
            <a:ext cx="352209" cy="334938"/>
            <a:chOff x="7066548" y="2912594"/>
            <a:chExt cx="352209" cy="334938"/>
          </a:xfrm>
        </p:grpSpPr>
        <p:sp>
          <p:nvSpPr>
            <p:cNvPr id="8223" name="Google Shape;8223;p81"/>
            <p:cNvSpPr/>
            <p:nvPr/>
          </p:nvSpPr>
          <p:spPr>
            <a:xfrm>
              <a:off x="7066548" y="2912594"/>
              <a:ext cx="219264" cy="266399"/>
            </a:xfrm>
            <a:custGeom>
              <a:avLst/>
              <a:gdLst/>
              <a:ahLst/>
              <a:cxnLst/>
              <a:rect l="l" t="t" r="r" b="b"/>
              <a:pathLst>
                <a:path w="6894" h="8376" extrusionOk="0">
                  <a:moveTo>
                    <a:pt x="6584" y="363"/>
                  </a:moveTo>
                  <a:lnTo>
                    <a:pt x="6584" y="1839"/>
                  </a:lnTo>
                  <a:lnTo>
                    <a:pt x="1774" y="2911"/>
                  </a:lnTo>
                  <a:lnTo>
                    <a:pt x="1774" y="1434"/>
                  </a:lnTo>
                  <a:lnTo>
                    <a:pt x="6584" y="363"/>
                  </a:lnTo>
                  <a:close/>
                  <a:moveTo>
                    <a:pt x="6584" y="2137"/>
                  </a:moveTo>
                  <a:lnTo>
                    <a:pt x="6584" y="6078"/>
                  </a:lnTo>
                  <a:cubicBezTo>
                    <a:pt x="6584" y="6209"/>
                    <a:pt x="6525" y="6423"/>
                    <a:pt x="6346" y="6578"/>
                  </a:cubicBezTo>
                  <a:cubicBezTo>
                    <a:pt x="6203" y="6721"/>
                    <a:pt x="5989" y="6863"/>
                    <a:pt x="5596" y="6863"/>
                  </a:cubicBezTo>
                  <a:cubicBezTo>
                    <a:pt x="5191" y="6863"/>
                    <a:pt x="4882" y="6625"/>
                    <a:pt x="4882" y="6328"/>
                  </a:cubicBezTo>
                  <a:cubicBezTo>
                    <a:pt x="4882" y="6030"/>
                    <a:pt x="5215" y="5792"/>
                    <a:pt x="5596" y="5792"/>
                  </a:cubicBezTo>
                  <a:cubicBezTo>
                    <a:pt x="5751" y="5792"/>
                    <a:pt x="5906" y="5840"/>
                    <a:pt x="6084" y="5899"/>
                  </a:cubicBezTo>
                  <a:cubicBezTo>
                    <a:pt x="6104" y="5904"/>
                    <a:pt x="6126" y="5907"/>
                    <a:pt x="6148" y="5907"/>
                  </a:cubicBezTo>
                  <a:cubicBezTo>
                    <a:pt x="6179" y="5907"/>
                    <a:pt x="6211" y="5901"/>
                    <a:pt x="6239" y="5887"/>
                  </a:cubicBezTo>
                  <a:cubicBezTo>
                    <a:pt x="6287" y="5851"/>
                    <a:pt x="6311" y="5804"/>
                    <a:pt x="6311" y="5744"/>
                  </a:cubicBezTo>
                  <a:lnTo>
                    <a:pt x="6311" y="2196"/>
                  </a:lnTo>
                  <a:lnTo>
                    <a:pt x="6584" y="2137"/>
                  </a:lnTo>
                  <a:close/>
                  <a:moveTo>
                    <a:pt x="6735" y="1"/>
                  </a:moveTo>
                  <a:cubicBezTo>
                    <a:pt x="6724" y="1"/>
                    <a:pt x="6713" y="2"/>
                    <a:pt x="6704" y="5"/>
                  </a:cubicBezTo>
                  <a:lnTo>
                    <a:pt x="1560" y="1137"/>
                  </a:lnTo>
                  <a:cubicBezTo>
                    <a:pt x="1489" y="1148"/>
                    <a:pt x="1429" y="1220"/>
                    <a:pt x="1429" y="1303"/>
                  </a:cubicBezTo>
                  <a:lnTo>
                    <a:pt x="1429" y="3101"/>
                  </a:lnTo>
                  <a:lnTo>
                    <a:pt x="1429" y="4030"/>
                  </a:lnTo>
                  <a:cubicBezTo>
                    <a:pt x="1429" y="4113"/>
                    <a:pt x="1500" y="4185"/>
                    <a:pt x="1596" y="4185"/>
                  </a:cubicBezTo>
                  <a:cubicBezTo>
                    <a:pt x="1679" y="4185"/>
                    <a:pt x="1751" y="4113"/>
                    <a:pt x="1751" y="4030"/>
                  </a:cubicBezTo>
                  <a:lnTo>
                    <a:pt x="1751" y="3232"/>
                  </a:lnTo>
                  <a:lnTo>
                    <a:pt x="2024" y="3173"/>
                  </a:lnTo>
                  <a:lnTo>
                    <a:pt x="2024" y="7304"/>
                  </a:lnTo>
                  <a:cubicBezTo>
                    <a:pt x="2024" y="7459"/>
                    <a:pt x="1858" y="8078"/>
                    <a:pt x="1036" y="8078"/>
                  </a:cubicBezTo>
                  <a:cubicBezTo>
                    <a:pt x="643" y="8078"/>
                    <a:pt x="322" y="7840"/>
                    <a:pt x="322" y="7542"/>
                  </a:cubicBezTo>
                  <a:cubicBezTo>
                    <a:pt x="322" y="7244"/>
                    <a:pt x="655" y="7006"/>
                    <a:pt x="1036" y="7006"/>
                  </a:cubicBezTo>
                  <a:cubicBezTo>
                    <a:pt x="1191" y="7006"/>
                    <a:pt x="1358" y="7042"/>
                    <a:pt x="1536" y="7102"/>
                  </a:cubicBezTo>
                  <a:cubicBezTo>
                    <a:pt x="1552" y="7112"/>
                    <a:pt x="1573" y="7118"/>
                    <a:pt x="1596" y="7118"/>
                  </a:cubicBezTo>
                  <a:cubicBezTo>
                    <a:pt x="1623" y="7118"/>
                    <a:pt x="1653" y="7109"/>
                    <a:pt x="1679" y="7090"/>
                  </a:cubicBezTo>
                  <a:cubicBezTo>
                    <a:pt x="1727" y="7066"/>
                    <a:pt x="1751" y="7018"/>
                    <a:pt x="1751" y="6959"/>
                  </a:cubicBezTo>
                  <a:lnTo>
                    <a:pt x="1751" y="4744"/>
                  </a:lnTo>
                  <a:cubicBezTo>
                    <a:pt x="1751" y="4649"/>
                    <a:pt x="1679" y="4577"/>
                    <a:pt x="1596" y="4577"/>
                  </a:cubicBezTo>
                  <a:cubicBezTo>
                    <a:pt x="1500" y="4577"/>
                    <a:pt x="1429" y="4649"/>
                    <a:pt x="1429" y="4744"/>
                  </a:cubicBezTo>
                  <a:lnTo>
                    <a:pt x="1429" y="6732"/>
                  </a:lnTo>
                  <a:cubicBezTo>
                    <a:pt x="1298" y="6709"/>
                    <a:pt x="1167" y="6673"/>
                    <a:pt x="1048" y="6673"/>
                  </a:cubicBezTo>
                  <a:cubicBezTo>
                    <a:pt x="465" y="6673"/>
                    <a:pt x="0" y="7066"/>
                    <a:pt x="0" y="7518"/>
                  </a:cubicBezTo>
                  <a:cubicBezTo>
                    <a:pt x="0" y="7995"/>
                    <a:pt x="465" y="8376"/>
                    <a:pt x="1048" y="8376"/>
                  </a:cubicBezTo>
                  <a:cubicBezTo>
                    <a:pt x="1596" y="8376"/>
                    <a:pt x="1905" y="8137"/>
                    <a:pt x="2072" y="7935"/>
                  </a:cubicBezTo>
                  <a:cubicBezTo>
                    <a:pt x="2274" y="7697"/>
                    <a:pt x="2358" y="7435"/>
                    <a:pt x="2358" y="7268"/>
                  </a:cubicBezTo>
                  <a:lnTo>
                    <a:pt x="2358" y="3089"/>
                  </a:lnTo>
                  <a:lnTo>
                    <a:pt x="5965" y="2280"/>
                  </a:lnTo>
                  <a:lnTo>
                    <a:pt x="5965" y="5542"/>
                  </a:lnTo>
                  <a:cubicBezTo>
                    <a:pt x="5834" y="5518"/>
                    <a:pt x="5703" y="5482"/>
                    <a:pt x="5584" y="5482"/>
                  </a:cubicBezTo>
                  <a:cubicBezTo>
                    <a:pt x="5001" y="5482"/>
                    <a:pt x="4537" y="5875"/>
                    <a:pt x="4537" y="6328"/>
                  </a:cubicBezTo>
                  <a:cubicBezTo>
                    <a:pt x="4537" y="6804"/>
                    <a:pt x="5001" y="7185"/>
                    <a:pt x="5584" y="7185"/>
                  </a:cubicBezTo>
                  <a:cubicBezTo>
                    <a:pt x="6477" y="7185"/>
                    <a:pt x="6894" y="6506"/>
                    <a:pt x="6894" y="6054"/>
                  </a:cubicBezTo>
                  <a:lnTo>
                    <a:pt x="6894" y="1922"/>
                  </a:lnTo>
                  <a:lnTo>
                    <a:pt x="6894" y="125"/>
                  </a:lnTo>
                  <a:cubicBezTo>
                    <a:pt x="6894" y="113"/>
                    <a:pt x="6882" y="65"/>
                    <a:pt x="6834" y="29"/>
                  </a:cubicBezTo>
                  <a:cubicBezTo>
                    <a:pt x="6800" y="12"/>
                    <a:pt x="6765" y="1"/>
                    <a:pt x="67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4" name="Google Shape;8224;p81"/>
            <p:cNvSpPr/>
            <p:nvPr/>
          </p:nvSpPr>
          <p:spPr>
            <a:xfrm>
              <a:off x="7262690" y="2968571"/>
              <a:ext cx="156067" cy="278962"/>
            </a:xfrm>
            <a:custGeom>
              <a:avLst/>
              <a:gdLst/>
              <a:ahLst/>
              <a:cxnLst/>
              <a:rect l="l" t="t" r="r" b="b"/>
              <a:pathLst>
                <a:path w="4907" h="8771" extrusionOk="0">
                  <a:moveTo>
                    <a:pt x="1928" y="0"/>
                  </a:moveTo>
                  <a:cubicBezTo>
                    <a:pt x="1909" y="0"/>
                    <a:pt x="1889" y="3"/>
                    <a:pt x="1870" y="8"/>
                  </a:cubicBezTo>
                  <a:cubicBezTo>
                    <a:pt x="1787" y="31"/>
                    <a:pt x="1727" y="103"/>
                    <a:pt x="1727" y="210"/>
                  </a:cubicBezTo>
                  <a:lnTo>
                    <a:pt x="1727" y="3746"/>
                  </a:lnTo>
                  <a:cubicBezTo>
                    <a:pt x="1727" y="3841"/>
                    <a:pt x="1799" y="3913"/>
                    <a:pt x="1882" y="3913"/>
                  </a:cubicBezTo>
                  <a:cubicBezTo>
                    <a:pt x="1977" y="3913"/>
                    <a:pt x="2049" y="3841"/>
                    <a:pt x="2049" y="3746"/>
                  </a:cubicBezTo>
                  <a:lnTo>
                    <a:pt x="2049" y="627"/>
                  </a:lnTo>
                  <a:cubicBezTo>
                    <a:pt x="2108" y="734"/>
                    <a:pt x="2180" y="853"/>
                    <a:pt x="2275" y="972"/>
                  </a:cubicBezTo>
                  <a:lnTo>
                    <a:pt x="2287" y="984"/>
                  </a:lnTo>
                  <a:lnTo>
                    <a:pt x="2322" y="1008"/>
                  </a:lnTo>
                  <a:lnTo>
                    <a:pt x="2334" y="1032"/>
                  </a:lnTo>
                  <a:cubicBezTo>
                    <a:pt x="2858" y="1770"/>
                    <a:pt x="3346" y="2246"/>
                    <a:pt x="3787" y="2425"/>
                  </a:cubicBezTo>
                  <a:cubicBezTo>
                    <a:pt x="4180" y="2591"/>
                    <a:pt x="4370" y="3091"/>
                    <a:pt x="4466" y="3508"/>
                  </a:cubicBezTo>
                  <a:cubicBezTo>
                    <a:pt x="4525" y="3782"/>
                    <a:pt x="4549" y="4068"/>
                    <a:pt x="4573" y="4306"/>
                  </a:cubicBezTo>
                  <a:cubicBezTo>
                    <a:pt x="4216" y="3853"/>
                    <a:pt x="3573" y="3175"/>
                    <a:pt x="2561" y="2794"/>
                  </a:cubicBezTo>
                  <a:cubicBezTo>
                    <a:pt x="2543" y="2789"/>
                    <a:pt x="2524" y="2787"/>
                    <a:pt x="2505" y="2787"/>
                  </a:cubicBezTo>
                  <a:cubicBezTo>
                    <a:pt x="2471" y="2787"/>
                    <a:pt x="2436" y="2795"/>
                    <a:pt x="2406" y="2817"/>
                  </a:cubicBezTo>
                  <a:cubicBezTo>
                    <a:pt x="2358" y="2841"/>
                    <a:pt x="2334" y="2889"/>
                    <a:pt x="2334" y="2948"/>
                  </a:cubicBezTo>
                  <a:lnTo>
                    <a:pt x="2334" y="7366"/>
                  </a:lnTo>
                  <a:cubicBezTo>
                    <a:pt x="2334" y="7735"/>
                    <a:pt x="1894" y="8437"/>
                    <a:pt x="1191" y="8437"/>
                  </a:cubicBezTo>
                  <a:cubicBezTo>
                    <a:pt x="727" y="8437"/>
                    <a:pt x="334" y="8151"/>
                    <a:pt x="334" y="7818"/>
                  </a:cubicBezTo>
                  <a:cubicBezTo>
                    <a:pt x="334" y="7473"/>
                    <a:pt x="727" y="7187"/>
                    <a:pt x="1191" y="7187"/>
                  </a:cubicBezTo>
                  <a:cubicBezTo>
                    <a:pt x="1382" y="7187"/>
                    <a:pt x="1620" y="7247"/>
                    <a:pt x="1822" y="7354"/>
                  </a:cubicBezTo>
                  <a:cubicBezTo>
                    <a:pt x="1841" y="7363"/>
                    <a:pt x="1861" y="7367"/>
                    <a:pt x="1881" y="7367"/>
                  </a:cubicBezTo>
                  <a:cubicBezTo>
                    <a:pt x="1914" y="7367"/>
                    <a:pt x="1948" y="7357"/>
                    <a:pt x="1977" y="7342"/>
                  </a:cubicBezTo>
                  <a:cubicBezTo>
                    <a:pt x="2013" y="7306"/>
                    <a:pt x="2049" y="7258"/>
                    <a:pt x="2049" y="7199"/>
                  </a:cubicBezTo>
                  <a:lnTo>
                    <a:pt x="2049" y="4520"/>
                  </a:lnTo>
                  <a:cubicBezTo>
                    <a:pt x="2049" y="4437"/>
                    <a:pt x="1977" y="4365"/>
                    <a:pt x="1882" y="4365"/>
                  </a:cubicBezTo>
                  <a:cubicBezTo>
                    <a:pt x="1799" y="4365"/>
                    <a:pt x="1727" y="4437"/>
                    <a:pt x="1727" y="4520"/>
                  </a:cubicBezTo>
                  <a:lnTo>
                    <a:pt x="1727" y="6961"/>
                  </a:lnTo>
                  <a:cubicBezTo>
                    <a:pt x="1525" y="6901"/>
                    <a:pt x="1334" y="6866"/>
                    <a:pt x="1168" y="6866"/>
                  </a:cubicBezTo>
                  <a:cubicBezTo>
                    <a:pt x="537" y="6866"/>
                    <a:pt x="1" y="7294"/>
                    <a:pt x="1" y="7818"/>
                  </a:cubicBezTo>
                  <a:cubicBezTo>
                    <a:pt x="1" y="8330"/>
                    <a:pt x="513" y="8771"/>
                    <a:pt x="1168" y="8771"/>
                  </a:cubicBezTo>
                  <a:cubicBezTo>
                    <a:pt x="1584" y="8771"/>
                    <a:pt x="1977" y="8592"/>
                    <a:pt x="2263" y="8259"/>
                  </a:cubicBezTo>
                  <a:cubicBezTo>
                    <a:pt x="2489" y="7997"/>
                    <a:pt x="2644" y="7651"/>
                    <a:pt x="2644" y="7366"/>
                  </a:cubicBezTo>
                  <a:lnTo>
                    <a:pt x="2644" y="3187"/>
                  </a:lnTo>
                  <a:cubicBezTo>
                    <a:pt x="3775" y="3675"/>
                    <a:pt x="4382" y="4568"/>
                    <a:pt x="4549" y="4842"/>
                  </a:cubicBezTo>
                  <a:cubicBezTo>
                    <a:pt x="4589" y="4901"/>
                    <a:pt x="4654" y="4928"/>
                    <a:pt x="4723" y="4928"/>
                  </a:cubicBezTo>
                  <a:cubicBezTo>
                    <a:pt x="4736" y="4928"/>
                    <a:pt x="4750" y="4927"/>
                    <a:pt x="4763" y="4925"/>
                  </a:cubicBezTo>
                  <a:cubicBezTo>
                    <a:pt x="4847" y="4901"/>
                    <a:pt x="4894" y="4818"/>
                    <a:pt x="4894" y="4746"/>
                  </a:cubicBezTo>
                  <a:cubicBezTo>
                    <a:pt x="4906" y="4544"/>
                    <a:pt x="4894" y="3996"/>
                    <a:pt x="4763" y="3460"/>
                  </a:cubicBezTo>
                  <a:cubicBezTo>
                    <a:pt x="4597" y="2758"/>
                    <a:pt x="4311" y="2329"/>
                    <a:pt x="3894" y="2151"/>
                  </a:cubicBezTo>
                  <a:cubicBezTo>
                    <a:pt x="3513" y="1984"/>
                    <a:pt x="3061" y="1555"/>
                    <a:pt x="2584" y="865"/>
                  </a:cubicBezTo>
                  <a:cubicBezTo>
                    <a:pt x="2572" y="841"/>
                    <a:pt x="2561" y="805"/>
                    <a:pt x="2525" y="781"/>
                  </a:cubicBezTo>
                  <a:cubicBezTo>
                    <a:pt x="2346" y="508"/>
                    <a:pt x="2203" y="270"/>
                    <a:pt x="2108" y="103"/>
                  </a:cubicBezTo>
                  <a:cubicBezTo>
                    <a:pt x="2070" y="36"/>
                    <a:pt x="2002" y="0"/>
                    <a:pt x="19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5" name="Google Shape;8225;p81"/>
            <p:cNvSpPr/>
            <p:nvPr/>
          </p:nvSpPr>
          <p:spPr>
            <a:xfrm>
              <a:off x="7356610" y="3200843"/>
              <a:ext cx="58362" cy="24363"/>
            </a:xfrm>
            <a:custGeom>
              <a:avLst/>
              <a:gdLst/>
              <a:ahLst/>
              <a:cxnLst/>
              <a:rect l="l" t="t" r="r" b="b"/>
              <a:pathLst>
                <a:path w="1835" h="766" extrusionOk="0">
                  <a:moveTo>
                    <a:pt x="1669" y="1"/>
                  </a:moveTo>
                  <a:cubicBezTo>
                    <a:pt x="1636" y="1"/>
                    <a:pt x="1603" y="13"/>
                    <a:pt x="1572" y="39"/>
                  </a:cubicBezTo>
                  <a:cubicBezTo>
                    <a:pt x="1572" y="39"/>
                    <a:pt x="1120" y="348"/>
                    <a:pt x="155" y="444"/>
                  </a:cubicBezTo>
                  <a:cubicBezTo>
                    <a:pt x="60" y="456"/>
                    <a:pt x="0" y="527"/>
                    <a:pt x="0" y="622"/>
                  </a:cubicBezTo>
                  <a:cubicBezTo>
                    <a:pt x="24" y="706"/>
                    <a:pt x="84" y="765"/>
                    <a:pt x="167" y="765"/>
                  </a:cubicBezTo>
                  <a:lnTo>
                    <a:pt x="179" y="765"/>
                  </a:lnTo>
                  <a:cubicBezTo>
                    <a:pt x="1263" y="658"/>
                    <a:pt x="1739" y="325"/>
                    <a:pt x="1763" y="301"/>
                  </a:cubicBezTo>
                  <a:cubicBezTo>
                    <a:pt x="1822" y="229"/>
                    <a:pt x="1834" y="146"/>
                    <a:pt x="1786" y="63"/>
                  </a:cubicBezTo>
                  <a:cubicBezTo>
                    <a:pt x="1753" y="22"/>
                    <a:pt x="1711" y="1"/>
                    <a:pt x="16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6" name="Google Shape;8226;p81"/>
            <p:cNvSpPr/>
            <p:nvPr/>
          </p:nvSpPr>
          <p:spPr>
            <a:xfrm>
              <a:off x="7068806" y="3188821"/>
              <a:ext cx="179539" cy="24617"/>
            </a:xfrm>
            <a:custGeom>
              <a:avLst/>
              <a:gdLst/>
              <a:ahLst/>
              <a:cxnLst/>
              <a:rect l="l" t="t" r="r" b="b"/>
              <a:pathLst>
                <a:path w="5645" h="774" extrusionOk="0">
                  <a:moveTo>
                    <a:pt x="1675" y="1"/>
                  </a:moveTo>
                  <a:cubicBezTo>
                    <a:pt x="1452" y="1"/>
                    <a:pt x="1243" y="9"/>
                    <a:pt x="1048" y="24"/>
                  </a:cubicBezTo>
                  <a:cubicBezTo>
                    <a:pt x="632" y="60"/>
                    <a:pt x="322" y="131"/>
                    <a:pt x="144" y="202"/>
                  </a:cubicBezTo>
                  <a:cubicBezTo>
                    <a:pt x="36" y="250"/>
                    <a:pt x="1" y="369"/>
                    <a:pt x="84" y="464"/>
                  </a:cubicBezTo>
                  <a:cubicBezTo>
                    <a:pt x="106" y="502"/>
                    <a:pt x="147" y="520"/>
                    <a:pt x="189" y="520"/>
                  </a:cubicBezTo>
                  <a:cubicBezTo>
                    <a:pt x="215" y="520"/>
                    <a:pt x="240" y="514"/>
                    <a:pt x="263" y="500"/>
                  </a:cubicBezTo>
                  <a:cubicBezTo>
                    <a:pt x="394" y="441"/>
                    <a:pt x="656" y="369"/>
                    <a:pt x="1168" y="345"/>
                  </a:cubicBezTo>
                  <a:cubicBezTo>
                    <a:pt x="1340" y="332"/>
                    <a:pt x="1521" y="327"/>
                    <a:pt x="1709" y="327"/>
                  </a:cubicBezTo>
                  <a:cubicBezTo>
                    <a:pt x="2909" y="327"/>
                    <a:pt x="4373" y="568"/>
                    <a:pt x="5454" y="774"/>
                  </a:cubicBezTo>
                  <a:lnTo>
                    <a:pt x="5478" y="774"/>
                  </a:lnTo>
                  <a:cubicBezTo>
                    <a:pt x="5561" y="774"/>
                    <a:pt x="5632" y="714"/>
                    <a:pt x="5644" y="643"/>
                  </a:cubicBezTo>
                  <a:cubicBezTo>
                    <a:pt x="5644" y="560"/>
                    <a:pt x="5585" y="488"/>
                    <a:pt x="5513" y="464"/>
                  </a:cubicBezTo>
                  <a:cubicBezTo>
                    <a:pt x="3958" y="153"/>
                    <a:pt x="2672" y="1"/>
                    <a:pt x="16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7" name="Google Shape;8227;p81"/>
            <p:cNvSpPr/>
            <p:nvPr/>
          </p:nvSpPr>
          <p:spPr>
            <a:xfrm>
              <a:off x="7361158" y="3154726"/>
              <a:ext cx="49997" cy="20482"/>
            </a:xfrm>
            <a:custGeom>
              <a:avLst/>
              <a:gdLst/>
              <a:ahLst/>
              <a:cxnLst/>
              <a:rect l="l" t="t" r="r" b="b"/>
              <a:pathLst>
                <a:path w="1572" h="644" extrusionOk="0">
                  <a:moveTo>
                    <a:pt x="1375" y="1"/>
                  </a:moveTo>
                  <a:cubicBezTo>
                    <a:pt x="1352" y="1"/>
                    <a:pt x="1330" y="5"/>
                    <a:pt x="1310" y="12"/>
                  </a:cubicBezTo>
                  <a:cubicBezTo>
                    <a:pt x="1131" y="120"/>
                    <a:pt x="750" y="251"/>
                    <a:pt x="143" y="310"/>
                  </a:cubicBezTo>
                  <a:cubicBezTo>
                    <a:pt x="60" y="322"/>
                    <a:pt x="0" y="382"/>
                    <a:pt x="0" y="477"/>
                  </a:cubicBezTo>
                  <a:cubicBezTo>
                    <a:pt x="0" y="560"/>
                    <a:pt x="72" y="643"/>
                    <a:pt x="155" y="643"/>
                  </a:cubicBezTo>
                  <a:lnTo>
                    <a:pt x="179" y="643"/>
                  </a:lnTo>
                  <a:cubicBezTo>
                    <a:pt x="881" y="584"/>
                    <a:pt x="1274" y="417"/>
                    <a:pt x="1465" y="310"/>
                  </a:cubicBezTo>
                  <a:cubicBezTo>
                    <a:pt x="1560" y="251"/>
                    <a:pt x="1572" y="120"/>
                    <a:pt x="1501" y="48"/>
                  </a:cubicBezTo>
                  <a:cubicBezTo>
                    <a:pt x="1469" y="16"/>
                    <a:pt x="1421" y="1"/>
                    <a:pt x="13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8" name="Google Shape;8228;p81"/>
            <p:cNvSpPr/>
            <p:nvPr/>
          </p:nvSpPr>
          <p:spPr>
            <a:xfrm>
              <a:off x="7155920" y="3139523"/>
              <a:ext cx="148084" cy="33045"/>
            </a:xfrm>
            <a:custGeom>
              <a:avLst/>
              <a:gdLst/>
              <a:ahLst/>
              <a:cxnLst/>
              <a:rect l="l" t="t" r="r" b="b"/>
              <a:pathLst>
                <a:path w="4656" h="1039" extrusionOk="0">
                  <a:moveTo>
                    <a:pt x="172" y="1"/>
                  </a:moveTo>
                  <a:cubicBezTo>
                    <a:pt x="97" y="1"/>
                    <a:pt x="34" y="68"/>
                    <a:pt x="12" y="145"/>
                  </a:cubicBezTo>
                  <a:cubicBezTo>
                    <a:pt x="0" y="240"/>
                    <a:pt x="84" y="312"/>
                    <a:pt x="167" y="324"/>
                  </a:cubicBezTo>
                  <a:cubicBezTo>
                    <a:pt x="726" y="383"/>
                    <a:pt x="1536" y="526"/>
                    <a:pt x="2489" y="705"/>
                  </a:cubicBezTo>
                  <a:cubicBezTo>
                    <a:pt x="3382" y="883"/>
                    <a:pt x="4001" y="979"/>
                    <a:pt x="4477" y="1038"/>
                  </a:cubicBezTo>
                  <a:lnTo>
                    <a:pt x="4501" y="1038"/>
                  </a:lnTo>
                  <a:cubicBezTo>
                    <a:pt x="4572" y="1038"/>
                    <a:pt x="4644" y="979"/>
                    <a:pt x="4656" y="895"/>
                  </a:cubicBezTo>
                  <a:cubicBezTo>
                    <a:pt x="4644" y="824"/>
                    <a:pt x="4584" y="740"/>
                    <a:pt x="4501" y="729"/>
                  </a:cubicBezTo>
                  <a:cubicBezTo>
                    <a:pt x="4036" y="669"/>
                    <a:pt x="3417" y="562"/>
                    <a:pt x="2536" y="383"/>
                  </a:cubicBezTo>
                  <a:cubicBezTo>
                    <a:pt x="1584" y="193"/>
                    <a:pt x="762" y="62"/>
                    <a:pt x="191" y="2"/>
                  </a:cubicBezTo>
                  <a:cubicBezTo>
                    <a:pt x="185" y="1"/>
                    <a:pt x="178" y="1"/>
                    <a:pt x="1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229" name="Google Shape;8229;p81"/>
          <p:cNvSpPr/>
          <p:nvPr/>
        </p:nvSpPr>
        <p:spPr>
          <a:xfrm>
            <a:off x="6591286" y="2883970"/>
            <a:ext cx="390088" cy="357520"/>
          </a:xfrm>
          <a:custGeom>
            <a:avLst/>
            <a:gdLst/>
            <a:ahLst/>
            <a:cxnLst/>
            <a:rect l="l" t="t" r="r" b="b"/>
            <a:pathLst>
              <a:path w="12265" h="11241" extrusionOk="0">
                <a:moveTo>
                  <a:pt x="11645" y="358"/>
                </a:moveTo>
                <a:cubicBezTo>
                  <a:pt x="11562" y="465"/>
                  <a:pt x="11431" y="584"/>
                  <a:pt x="11229" y="715"/>
                </a:cubicBezTo>
                <a:lnTo>
                  <a:pt x="11205" y="715"/>
                </a:lnTo>
                <a:cubicBezTo>
                  <a:pt x="11193" y="727"/>
                  <a:pt x="11181" y="727"/>
                  <a:pt x="11169" y="739"/>
                </a:cubicBezTo>
                <a:cubicBezTo>
                  <a:pt x="11169" y="739"/>
                  <a:pt x="11145" y="739"/>
                  <a:pt x="11145" y="763"/>
                </a:cubicBezTo>
                <a:cubicBezTo>
                  <a:pt x="11133" y="763"/>
                  <a:pt x="11133" y="774"/>
                  <a:pt x="11121" y="774"/>
                </a:cubicBezTo>
                <a:cubicBezTo>
                  <a:pt x="11109" y="774"/>
                  <a:pt x="11109" y="786"/>
                  <a:pt x="11086" y="786"/>
                </a:cubicBezTo>
                <a:cubicBezTo>
                  <a:pt x="11074" y="786"/>
                  <a:pt x="11074" y="798"/>
                  <a:pt x="11062" y="798"/>
                </a:cubicBezTo>
                <a:cubicBezTo>
                  <a:pt x="11050" y="798"/>
                  <a:pt x="11050" y="822"/>
                  <a:pt x="11026" y="822"/>
                </a:cubicBezTo>
                <a:cubicBezTo>
                  <a:pt x="11002" y="834"/>
                  <a:pt x="10967" y="846"/>
                  <a:pt x="10955" y="858"/>
                </a:cubicBezTo>
                <a:cubicBezTo>
                  <a:pt x="10955" y="858"/>
                  <a:pt x="10943" y="882"/>
                  <a:pt x="10931" y="882"/>
                </a:cubicBezTo>
                <a:cubicBezTo>
                  <a:pt x="10907" y="882"/>
                  <a:pt x="10907" y="894"/>
                  <a:pt x="10895" y="894"/>
                </a:cubicBezTo>
                <a:cubicBezTo>
                  <a:pt x="10883" y="894"/>
                  <a:pt x="10883" y="905"/>
                  <a:pt x="10871" y="905"/>
                </a:cubicBezTo>
                <a:cubicBezTo>
                  <a:pt x="10848" y="905"/>
                  <a:pt x="10848" y="917"/>
                  <a:pt x="10836" y="917"/>
                </a:cubicBezTo>
                <a:cubicBezTo>
                  <a:pt x="10824" y="917"/>
                  <a:pt x="10800" y="941"/>
                  <a:pt x="10788" y="941"/>
                </a:cubicBezTo>
                <a:cubicBezTo>
                  <a:pt x="10776" y="941"/>
                  <a:pt x="10776" y="941"/>
                  <a:pt x="10764" y="953"/>
                </a:cubicBezTo>
                <a:cubicBezTo>
                  <a:pt x="10752" y="965"/>
                  <a:pt x="10728" y="965"/>
                  <a:pt x="10705" y="977"/>
                </a:cubicBezTo>
                <a:lnTo>
                  <a:pt x="10693" y="977"/>
                </a:lnTo>
                <a:cubicBezTo>
                  <a:pt x="10609" y="1013"/>
                  <a:pt x="10538" y="1036"/>
                  <a:pt x="10455" y="1084"/>
                </a:cubicBezTo>
                <a:cubicBezTo>
                  <a:pt x="10347" y="1132"/>
                  <a:pt x="10228" y="1179"/>
                  <a:pt x="10109" y="1203"/>
                </a:cubicBezTo>
                <a:cubicBezTo>
                  <a:pt x="9776" y="1310"/>
                  <a:pt x="9419" y="1417"/>
                  <a:pt x="9038" y="1489"/>
                </a:cubicBezTo>
                <a:lnTo>
                  <a:pt x="9026" y="1489"/>
                </a:lnTo>
                <a:cubicBezTo>
                  <a:pt x="8669" y="1560"/>
                  <a:pt x="8288" y="1620"/>
                  <a:pt x="7907" y="1667"/>
                </a:cubicBezTo>
                <a:lnTo>
                  <a:pt x="7895" y="1667"/>
                </a:lnTo>
                <a:cubicBezTo>
                  <a:pt x="7311" y="1739"/>
                  <a:pt x="6704" y="1775"/>
                  <a:pt x="6085" y="1775"/>
                </a:cubicBezTo>
                <a:cubicBezTo>
                  <a:pt x="5478" y="1775"/>
                  <a:pt x="4871" y="1739"/>
                  <a:pt x="4287" y="1667"/>
                </a:cubicBezTo>
                <a:lnTo>
                  <a:pt x="4275" y="1667"/>
                </a:lnTo>
                <a:cubicBezTo>
                  <a:pt x="3882" y="1620"/>
                  <a:pt x="3513" y="1560"/>
                  <a:pt x="3156" y="1489"/>
                </a:cubicBezTo>
                <a:lnTo>
                  <a:pt x="3144" y="1489"/>
                </a:lnTo>
                <a:cubicBezTo>
                  <a:pt x="2775" y="1417"/>
                  <a:pt x="2418" y="1310"/>
                  <a:pt x="2073" y="1203"/>
                </a:cubicBezTo>
                <a:cubicBezTo>
                  <a:pt x="1954" y="1155"/>
                  <a:pt x="1835" y="1120"/>
                  <a:pt x="1727" y="1084"/>
                </a:cubicBezTo>
                <a:cubicBezTo>
                  <a:pt x="1644" y="1060"/>
                  <a:pt x="1561" y="1025"/>
                  <a:pt x="1489" y="977"/>
                </a:cubicBezTo>
                <a:lnTo>
                  <a:pt x="1477" y="977"/>
                </a:lnTo>
                <a:cubicBezTo>
                  <a:pt x="1465" y="965"/>
                  <a:pt x="1442" y="965"/>
                  <a:pt x="1418" y="953"/>
                </a:cubicBezTo>
                <a:cubicBezTo>
                  <a:pt x="1406" y="953"/>
                  <a:pt x="1406" y="953"/>
                  <a:pt x="1382" y="941"/>
                </a:cubicBezTo>
                <a:cubicBezTo>
                  <a:pt x="1370" y="941"/>
                  <a:pt x="1358" y="917"/>
                  <a:pt x="1346" y="917"/>
                </a:cubicBezTo>
                <a:cubicBezTo>
                  <a:pt x="1323" y="917"/>
                  <a:pt x="1323" y="905"/>
                  <a:pt x="1311" y="905"/>
                </a:cubicBezTo>
                <a:cubicBezTo>
                  <a:pt x="1299" y="905"/>
                  <a:pt x="1299" y="894"/>
                  <a:pt x="1287" y="894"/>
                </a:cubicBezTo>
                <a:cubicBezTo>
                  <a:pt x="1263" y="894"/>
                  <a:pt x="1263" y="882"/>
                  <a:pt x="1251" y="882"/>
                </a:cubicBezTo>
                <a:cubicBezTo>
                  <a:pt x="1239" y="882"/>
                  <a:pt x="1239" y="858"/>
                  <a:pt x="1227" y="858"/>
                </a:cubicBezTo>
                <a:cubicBezTo>
                  <a:pt x="1192" y="846"/>
                  <a:pt x="1168" y="834"/>
                  <a:pt x="1144" y="822"/>
                </a:cubicBezTo>
                <a:cubicBezTo>
                  <a:pt x="1132" y="822"/>
                  <a:pt x="1132" y="798"/>
                  <a:pt x="1120" y="798"/>
                </a:cubicBezTo>
                <a:cubicBezTo>
                  <a:pt x="1108" y="798"/>
                  <a:pt x="1108" y="786"/>
                  <a:pt x="1084" y="786"/>
                </a:cubicBezTo>
                <a:cubicBezTo>
                  <a:pt x="1073" y="786"/>
                  <a:pt x="1073" y="774"/>
                  <a:pt x="1061" y="774"/>
                </a:cubicBezTo>
                <a:cubicBezTo>
                  <a:pt x="1049" y="774"/>
                  <a:pt x="1049" y="763"/>
                  <a:pt x="1025" y="763"/>
                </a:cubicBezTo>
                <a:cubicBezTo>
                  <a:pt x="1025" y="763"/>
                  <a:pt x="1013" y="763"/>
                  <a:pt x="1013" y="739"/>
                </a:cubicBezTo>
                <a:cubicBezTo>
                  <a:pt x="1001" y="727"/>
                  <a:pt x="989" y="727"/>
                  <a:pt x="965" y="715"/>
                </a:cubicBezTo>
                <a:lnTo>
                  <a:pt x="953" y="715"/>
                </a:lnTo>
                <a:cubicBezTo>
                  <a:pt x="751" y="584"/>
                  <a:pt x="608" y="453"/>
                  <a:pt x="537" y="358"/>
                </a:cubicBezTo>
                <a:close/>
                <a:moveTo>
                  <a:pt x="1537" y="5680"/>
                </a:moveTo>
                <a:lnTo>
                  <a:pt x="1537" y="6037"/>
                </a:lnTo>
                <a:lnTo>
                  <a:pt x="358" y="6037"/>
                </a:lnTo>
                <a:lnTo>
                  <a:pt x="358" y="5680"/>
                </a:lnTo>
                <a:close/>
                <a:moveTo>
                  <a:pt x="11895" y="5680"/>
                </a:moveTo>
                <a:lnTo>
                  <a:pt x="11895" y="6037"/>
                </a:lnTo>
                <a:lnTo>
                  <a:pt x="10717" y="6037"/>
                </a:lnTo>
                <a:lnTo>
                  <a:pt x="10717" y="5680"/>
                </a:lnTo>
                <a:close/>
                <a:moveTo>
                  <a:pt x="11717" y="798"/>
                </a:moveTo>
                <a:lnTo>
                  <a:pt x="11717" y="5323"/>
                </a:lnTo>
                <a:lnTo>
                  <a:pt x="10717" y="5323"/>
                </a:lnTo>
                <a:cubicBezTo>
                  <a:pt x="10526" y="5323"/>
                  <a:pt x="10359" y="5489"/>
                  <a:pt x="10359" y="5680"/>
                </a:cubicBezTo>
                <a:lnTo>
                  <a:pt x="10359" y="6049"/>
                </a:lnTo>
                <a:cubicBezTo>
                  <a:pt x="10359" y="6144"/>
                  <a:pt x="10407" y="6239"/>
                  <a:pt x="10467" y="6311"/>
                </a:cubicBezTo>
                <a:cubicBezTo>
                  <a:pt x="10359" y="6632"/>
                  <a:pt x="10228" y="7049"/>
                  <a:pt x="10109" y="7502"/>
                </a:cubicBezTo>
                <a:lnTo>
                  <a:pt x="2168" y="7502"/>
                </a:lnTo>
                <a:cubicBezTo>
                  <a:pt x="2049" y="7049"/>
                  <a:pt x="1918" y="6632"/>
                  <a:pt x="1811" y="6311"/>
                </a:cubicBezTo>
                <a:cubicBezTo>
                  <a:pt x="1870" y="6251"/>
                  <a:pt x="1918" y="6156"/>
                  <a:pt x="1918" y="6049"/>
                </a:cubicBezTo>
                <a:lnTo>
                  <a:pt x="1918" y="5680"/>
                </a:lnTo>
                <a:cubicBezTo>
                  <a:pt x="1918" y="5489"/>
                  <a:pt x="1751" y="5323"/>
                  <a:pt x="1561" y="5323"/>
                </a:cubicBezTo>
                <a:lnTo>
                  <a:pt x="561" y="5323"/>
                </a:lnTo>
                <a:lnTo>
                  <a:pt x="561" y="808"/>
                </a:lnTo>
                <a:lnTo>
                  <a:pt x="561" y="808"/>
                </a:lnTo>
                <a:cubicBezTo>
                  <a:pt x="616" y="854"/>
                  <a:pt x="673" y="909"/>
                  <a:pt x="751" y="953"/>
                </a:cubicBezTo>
                <a:cubicBezTo>
                  <a:pt x="942" y="1084"/>
                  <a:pt x="1192" y="1215"/>
                  <a:pt x="1537" y="1358"/>
                </a:cubicBezTo>
                <a:cubicBezTo>
                  <a:pt x="1537" y="2489"/>
                  <a:pt x="1203" y="3739"/>
                  <a:pt x="930" y="4608"/>
                </a:cubicBezTo>
                <a:cubicBezTo>
                  <a:pt x="894" y="4704"/>
                  <a:pt x="942" y="4799"/>
                  <a:pt x="1049" y="4835"/>
                </a:cubicBezTo>
                <a:cubicBezTo>
                  <a:pt x="1067" y="4842"/>
                  <a:pt x="1087" y="4846"/>
                  <a:pt x="1106" y="4846"/>
                </a:cubicBezTo>
                <a:cubicBezTo>
                  <a:pt x="1175" y="4846"/>
                  <a:pt x="1244" y="4799"/>
                  <a:pt x="1263" y="4715"/>
                </a:cubicBezTo>
                <a:cubicBezTo>
                  <a:pt x="1549" y="3858"/>
                  <a:pt x="1870" y="2620"/>
                  <a:pt x="1894" y="1489"/>
                </a:cubicBezTo>
                <a:cubicBezTo>
                  <a:pt x="1942" y="1501"/>
                  <a:pt x="1965" y="1513"/>
                  <a:pt x="2013" y="1525"/>
                </a:cubicBezTo>
                <a:cubicBezTo>
                  <a:pt x="2311" y="1632"/>
                  <a:pt x="2620" y="1715"/>
                  <a:pt x="2954" y="1787"/>
                </a:cubicBezTo>
                <a:cubicBezTo>
                  <a:pt x="2561" y="2965"/>
                  <a:pt x="1954" y="3930"/>
                  <a:pt x="1489" y="4549"/>
                </a:cubicBezTo>
                <a:cubicBezTo>
                  <a:pt x="1430" y="4632"/>
                  <a:pt x="1442" y="4751"/>
                  <a:pt x="1525" y="4811"/>
                </a:cubicBezTo>
                <a:cubicBezTo>
                  <a:pt x="1549" y="4835"/>
                  <a:pt x="1596" y="4835"/>
                  <a:pt x="1620" y="4835"/>
                </a:cubicBezTo>
                <a:cubicBezTo>
                  <a:pt x="1680" y="4835"/>
                  <a:pt x="1727" y="4811"/>
                  <a:pt x="1775" y="4763"/>
                </a:cubicBezTo>
                <a:cubicBezTo>
                  <a:pt x="2263" y="4108"/>
                  <a:pt x="2906" y="3096"/>
                  <a:pt x="3311" y="1846"/>
                </a:cubicBezTo>
                <a:cubicBezTo>
                  <a:pt x="3561" y="1894"/>
                  <a:pt x="3811" y="1929"/>
                  <a:pt x="4061" y="1965"/>
                </a:cubicBezTo>
                <a:cubicBezTo>
                  <a:pt x="3680" y="2906"/>
                  <a:pt x="2918" y="3858"/>
                  <a:pt x="2323" y="4525"/>
                </a:cubicBezTo>
                <a:cubicBezTo>
                  <a:pt x="2263" y="4596"/>
                  <a:pt x="2263" y="4715"/>
                  <a:pt x="2335" y="4775"/>
                </a:cubicBezTo>
                <a:cubicBezTo>
                  <a:pt x="2369" y="4803"/>
                  <a:pt x="2414" y="4818"/>
                  <a:pt x="2458" y="4818"/>
                </a:cubicBezTo>
                <a:cubicBezTo>
                  <a:pt x="2506" y="4818"/>
                  <a:pt x="2553" y="4800"/>
                  <a:pt x="2585" y="4763"/>
                </a:cubicBezTo>
                <a:cubicBezTo>
                  <a:pt x="3692" y="3525"/>
                  <a:pt x="4192" y="2608"/>
                  <a:pt x="4418" y="2013"/>
                </a:cubicBezTo>
                <a:cubicBezTo>
                  <a:pt x="4966" y="2072"/>
                  <a:pt x="5549" y="2096"/>
                  <a:pt x="6133" y="2096"/>
                </a:cubicBezTo>
                <a:cubicBezTo>
                  <a:pt x="6716" y="2096"/>
                  <a:pt x="7288" y="2072"/>
                  <a:pt x="7847" y="2013"/>
                </a:cubicBezTo>
                <a:cubicBezTo>
                  <a:pt x="8228" y="3025"/>
                  <a:pt x="9050" y="4061"/>
                  <a:pt x="9669" y="4763"/>
                </a:cubicBezTo>
                <a:cubicBezTo>
                  <a:pt x="9700" y="4800"/>
                  <a:pt x="9747" y="4818"/>
                  <a:pt x="9797" y="4818"/>
                </a:cubicBezTo>
                <a:cubicBezTo>
                  <a:pt x="9843" y="4818"/>
                  <a:pt x="9891" y="4803"/>
                  <a:pt x="9931" y="4775"/>
                </a:cubicBezTo>
                <a:cubicBezTo>
                  <a:pt x="10002" y="4715"/>
                  <a:pt x="10002" y="4596"/>
                  <a:pt x="9943" y="4525"/>
                </a:cubicBezTo>
                <a:cubicBezTo>
                  <a:pt x="9347" y="3870"/>
                  <a:pt x="8585" y="2906"/>
                  <a:pt x="8204" y="1965"/>
                </a:cubicBezTo>
                <a:cubicBezTo>
                  <a:pt x="8454" y="1929"/>
                  <a:pt x="8716" y="1894"/>
                  <a:pt x="8954" y="1846"/>
                </a:cubicBezTo>
                <a:cubicBezTo>
                  <a:pt x="9359" y="3096"/>
                  <a:pt x="10002" y="4108"/>
                  <a:pt x="10490" y="4763"/>
                </a:cubicBezTo>
                <a:cubicBezTo>
                  <a:pt x="10526" y="4811"/>
                  <a:pt x="10586" y="4835"/>
                  <a:pt x="10645" y="4835"/>
                </a:cubicBezTo>
                <a:cubicBezTo>
                  <a:pt x="10681" y="4835"/>
                  <a:pt x="10717" y="4823"/>
                  <a:pt x="10740" y="4811"/>
                </a:cubicBezTo>
                <a:cubicBezTo>
                  <a:pt x="10824" y="4751"/>
                  <a:pt x="10836" y="4632"/>
                  <a:pt x="10776" y="4549"/>
                </a:cubicBezTo>
                <a:cubicBezTo>
                  <a:pt x="10312" y="3930"/>
                  <a:pt x="9693" y="2965"/>
                  <a:pt x="9312" y="1787"/>
                </a:cubicBezTo>
                <a:cubicBezTo>
                  <a:pt x="9645" y="1715"/>
                  <a:pt x="9955" y="1620"/>
                  <a:pt x="10252" y="1525"/>
                </a:cubicBezTo>
                <a:cubicBezTo>
                  <a:pt x="10300" y="1513"/>
                  <a:pt x="10324" y="1501"/>
                  <a:pt x="10371" y="1489"/>
                </a:cubicBezTo>
                <a:cubicBezTo>
                  <a:pt x="10407" y="2632"/>
                  <a:pt x="10717" y="3858"/>
                  <a:pt x="11002" y="4715"/>
                </a:cubicBezTo>
                <a:cubicBezTo>
                  <a:pt x="11021" y="4792"/>
                  <a:pt x="11094" y="4845"/>
                  <a:pt x="11165" y="4845"/>
                </a:cubicBezTo>
                <a:cubicBezTo>
                  <a:pt x="11182" y="4845"/>
                  <a:pt x="11200" y="4842"/>
                  <a:pt x="11217" y="4835"/>
                </a:cubicBezTo>
                <a:cubicBezTo>
                  <a:pt x="11312" y="4799"/>
                  <a:pt x="11371" y="4704"/>
                  <a:pt x="11336" y="4608"/>
                </a:cubicBezTo>
                <a:cubicBezTo>
                  <a:pt x="11062" y="3751"/>
                  <a:pt x="10728" y="2489"/>
                  <a:pt x="10728" y="1358"/>
                </a:cubicBezTo>
                <a:cubicBezTo>
                  <a:pt x="11074" y="1215"/>
                  <a:pt x="11324" y="1084"/>
                  <a:pt x="11514" y="953"/>
                </a:cubicBezTo>
                <a:cubicBezTo>
                  <a:pt x="11598" y="905"/>
                  <a:pt x="11657" y="846"/>
                  <a:pt x="11717" y="798"/>
                </a:cubicBezTo>
                <a:close/>
                <a:moveTo>
                  <a:pt x="715" y="6394"/>
                </a:moveTo>
                <a:cubicBezTo>
                  <a:pt x="1382" y="8621"/>
                  <a:pt x="1596" y="10252"/>
                  <a:pt x="1287" y="10800"/>
                </a:cubicBezTo>
                <a:cubicBezTo>
                  <a:pt x="1263" y="10835"/>
                  <a:pt x="1227" y="10859"/>
                  <a:pt x="1180" y="10859"/>
                </a:cubicBezTo>
                <a:lnTo>
                  <a:pt x="537" y="10859"/>
                </a:lnTo>
                <a:lnTo>
                  <a:pt x="537" y="6394"/>
                </a:lnTo>
                <a:close/>
                <a:moveTo>
                  <a:pt x="3501" y="9478"/>
                </a:moveTo>
                <a:cubicBezTo>
                  <a:pt x="3704" y="9478"/>
                  <a:pt x="3882" y="9657"/>
                  <a:pt x="3882" y="9859"/>
                </a:cubicBezTo>
                <a:lnTo>
                  <a:pt x="3882" y="10859"/>
                </a:lnTo>
                <a:lnTo>
                  <a:pt x="2180" y="10859"/>
                </a:lnTo>
                <a:lnTo>
                  <a:pt x="2180" y="9859"/>
                </a:lnTo>
                <a:cubicBezTo>
                  <a:pt x="2180" y="9657"/>
                  <a:pt x="2358" y="9478"/>
                  <a:pt x="2561" y="9478"/>
                </a:cubicBezTo>
                <a:close/>
                <a:moveTo>
                  <a:pt x="5561" y="9478"/>
                </a:moveTo>
                <a:cubicBezTo>
                  <a:pt x="5775" y="9478"/>
                  <a:pt x="5954" y="9657"/>
                  <a:pt x="5954" y="9859"/>
                </a:cubicBezTo>
                <a:lnTo>
                  <a:pt x="5954" y="10859"/>
                </a:lnTo>
                <a:lnTo>
                  <a:pt x="4240" y="10859"/>
                </a:lnTo>
                <a:lnTo>
                  <a:pt x="4240" y="9859"/>
                </a:lnTo>
                <a:cubicBezTo>
                  <a:pt x="4240" y="9657"/>
                  <a:pt x="4418" y="9478"/>
                  <a:pt x="4632" y="9478"/>
                </a:cubicBezTo>
                <a:close/>
                <a:moveTo>
                  <a:pt x="7633" y="9478"/>
                </a:moveTo>
                <a:cubicBezTo>
                  <a:pt x="7847" y="9478"/>
                  <a:pt x="8026" y="9657"/>
                  <a:pt x="8026" y="9859"/>
                </a:cubicBezTo>
                <a:lnTo>
                  <a:pt x="8026" y="10859"/>
                </a:lnTo>
                <a:lnTo>
                  <a:pt x="6311" y="10859"/>
                </a:lnTo>
                <a:lnTo>
                  <a:pt x="6311" y="9859"/>
                </a:lnTo>
                <a:cubicBezTo>
                  <a:pt x="6311" y="9657"/>
                  <a:pt x="6490" y="9478"/>
                  <a:pt x="6704" y="9478"/>
                </a:cubicBezTo>
                <a:close/>
                <a:moveTo>
                  <a:pt x="9693" y="9478"/>
                </a:moveTo>
                <a:cubicBezTo>
                  <a:pt x="9895" y="9478"/>
                  <a:pt x="10074" y="9657"/>
                  <a:pt x="10074" y="9859"/>
                </a:cubicBezTo>
                <a:lnTo>
                  <a:pt x="10074" y="10859"/>
                </a:lnTo>
                <a:lnTo>
                  <a:pt x="8371" y="10859"/>
                </a:lnTo>
                <a:lnTo>
                  <a:pt x="8371" y="9859"/>
                </a:lnTo>
                <a:cubicBezTo>
                  <a:pt x="8371" y="9657"/>
                  <a:pt x="8550" y="9478"/>
                  <a:pt x="8752" y="9478"/>
                </a:cubicBezTo>
                <a:close/>
                <a:moveTo>
                  <a:pt x="11169" y="6394"/>
                </a:moveTo>
                <a:cubicBezTo>
                  <a:pt x="10764" y="7775"/>
                  <a:pt x="10240" y="9942"/>
                  <a:pt x="10598" y="10859"/>
                </a:cubicBezTo>
                <a:lnTo>
                  <a:pt x="10431" y="10859"/>
                </a:lnTo>
                <a:lnTo>
                  <a:pt x="10431" y="9859"/>
                </a:lnTo>
                <a:cubicBezTo>
                  <a:pt x="10431" y="9454"/>
                  <a:pt x="10097" y="9121"/>
                  <a:pt x="9693" y="9121"/>
                </a:cubicBezTo>
                <a:lnTo>
                  <a:pt x="8752" y="9121"/>
                </a:lnTo>
                <a:cubicBezTo>
                  <a:pt x="8526" y="9121"/>
                  <a:pt x="8323" y="9228"/>
                  <a:pt x="8192" y="9383"/>
                </a:cubicBezTo>
                <a:cubicBezTo>
                  <a:pt x="8050" y="9228"/>
                  <a:pt x="7847" y="9121"/>
                  <a:pt x="7621" y="9121"/>
                </a:cubicBezTo>
                <a:lnTo>
                  <a:pt x="6680" y="9121"/>
                </a:lnTo>
                <a:cubicBezTo>
                  <a:pt x="6466" y="9121"/>
                  <a:pt x="6252" y="9228"/>
                  <a:pt x="6121" y="9383"/>
                </a:cubicBezTo>
                <a:cubicBezTo>
                  <a:pt x="5990" y="9228"/>
                  <a:pt x="5775" y="9121"/>
                  <a:pt x="5549" y="9121"/>
                </a:cubicBezTo>
                <a:lnTo>
                  <a:pt x="4621" y="9121"/>
                </a:lnTo>
                <a:cubicBezTo>
                  <a:pt x="4394" y="9121"/>
                  <a:pt x="4180" y="9228"/>
                  <a:pt x="4049" y="9383"/>
                </a:cubicBezTo>
                <a:cubicBezTo>
                  <a:pt x="3918" y="9228"/>
                  <a:pt x="3704" y="9121"/>
                  <a:pt x="3489" y="9121"/>
                </a:cubicBezTo>
                <a:lnTo>
                  <a:pt x="2549" y="9121"/>
                </a:lnTo>
                <a:cubicBezTo>
                  <a:pt x="2132" y="9121"/>
                  <a:pt x="1799" y="9466"/>
                  <a:pt x="1799" y="9859"/>
                </a:cubicBezTo>
                <a:lnTo>
                  <a:pt x="1799" y="10859"/>
                </a:lnTo>
                <a:lnTo>
                  <a:pt x="1656" y="10859"/>
                </a:lnTo>
                <a:cubicBezTo>
                  <a:pt x="2013" y="9942"/>
                  <a:pt x="1489" y="7775"/>
                  <a:pt x="1084" y="6394"/>
                </a:cubicBezTo>
                <a:lnTo>
                  <a:pt x="1442" y="6394"/>
                </a:lnTo>
                <a:cubicBezTo>
                  <a:pt x="1608" y="6918"/>
                  <a:pt x="1835" y="7632"/>
                  <a:pt x="2013" y="8371"/>
                </a:cubicBezTo>
                <a:cubicBezTo>
                  <a:pt x="2034" y="8453"/>
                  <a:pt x="2108" y="8518"/>
                  <a:pt x="2182" y="8518"/>
                </a:cubicBezTo>
                <a:cubicBezTo>
                  <a:pt x="2193" y="8518"/>
                  <a:pt x="2205" y="8517"/>
                  <a:pt x="2216" y="8514"/>
                </a:cubicBezTo>
                <a:cubicBezTo>
                  <a:pt x="2311" y="8478"/>
                  <a:pt x="2382" y="8394"/>
                  <a:pt x="2358" y="8299"/>
                </a:cubicBezTo>
                <a:cubicBezTo>
                  <a:pt x="2323" y="8156"/>
                  <a:pt x="2275" y="8002"/>
                  <a:pt x="2251" y="7859"/>
                </a:cubicBezTo>
                <a:lnTo>
                  <a:pt x="9990" y="7859"/>
                </a:lnTo>
                <a:cubicBezTo>
                  <a:pt x="9943" y="8002"/>
                  <a:pt x="9919" y="8156"/>
                  <a:pt x="9883" y="8299"/>
                </a:cubicBezTo>
                <a:cubicBezTo>
                  <a:pt x="9871" y="8394"/>
                  <a:pt x="9931" y="8490"/>
                  <a:pt x="10014" y="8514"/>
                </a:cubicBezTo>
                <a:lnTo>
                  <a:pt x="10062" y="8514"/>
                </a:lnTo>
                <a:cubicBezTo>
                  <a:pt x="10133" y="8514"/>
                  <a:pt x="10217" y="8454"/>
                  <a:pt x="10240" y="8371"/>
                </a:cubicBezTo>
                <a:cubicBezTo>
                  <a:pt x="10407" y="7632"/>
                  <a:pt x="10633" y="6906"/>
                  <a:pt x="10812" y="6394"/>
                </a:cubicBezTo>
                <a:close/>
                <a:moveTo>
                  <a:pt x="11717" y="6394"/>
                </a:moveTo>
                <a:lnTo>
                  <a:pt x="11717" y="10859"/>
                </a:lnTo>
                <a:lnTo>
                  <a:pt x="11074" y="10859"/>
                </a:lnTo>
                <a:cubicBezTo>
                  <a:pt x="11026" y="10859"/>
                  <a:pt x="11002" y="10835"/>
                  <a:pt x="10967" y="10800"/>
                </a:cubicBezTo>
                <a:cubicBezTo>
                  <a:pt x="10669" y="10252"/>
                  <a:pt x="10883" y="8621"/>
                  <a:pt x="11538" y="6394"/>
                </a:cubicBezTo>
                <a:close/>
                <a:moveTo>
                  <a:pt x="370" y="1"/>
                </a:moveTo>
                <a:cubicBezTo>
                  <a:pt x="275" y="1"/>
                  <a:pt x="191" y="72"/>
                  <a:pt x="191" y="179"/>
                </a:cubicBezTo>
                <a:lnTo>
                  <a:pt x="191" y="5370"/>
                </a:lnTo>
                <a:cubicBezTo>
                  <a:pt x="84" y="5430"/>
                  <a:pt x="1" y="5549"/>
                  <a:pt x="1" y="5680"/>
                </a:cubicBezTo>
                <a:lnTo>
                  <a:pt x="1" y="6061"/>
                </a:lnTo>
                <a:cubicBezTo>
                  <a:pt x="1" y="6192"/>
                  <a:pt x="72" y="6311"/>
                  <a:pt x="191" y="6370"/>
                </a:cubicBezTo>
                <a:lnTo>
                  <a:pt x="191" y="11061"/>
                </a:lnTo>
                <a:cubicBezTo>
                  <a:pt x="191" y="11157"/>
                  <a:pt x="275" y="11240"/>
                  <a:pt x="370" y="11240"/>
                </a:cubicBezTo>
                <a:lnTo>
                  <a:pt x="11895" y="11240"/>
                </a:lnTo>
                <a:cubicBezTo>
                  <a:pt x="12002" y="11240"/>
                  <a:pt x="12074" y="11157"/>
                  <a:pt x="12074" y="11061"/>
                </a:cubicBezTo>
                <a:lnTo>
                  <a:pt x="12074" y="6370"/>
                </a:lnTo>
                <a:cubicBezTo>
                  <a:pt x="12181" y="6311"/>
                  <a:pt x="12264" y="6192"/>
                  <a:pt x="12264" y="6061"/>
                </a:cubicBezTo>
                <a:lnTo>
                  <a:pt x="12264" y="5680"/>
                </a:lnTo>
                <a:cubicBezTo>
                  <a:pt x="12252" y="5549"/>
                  <a:pt x="12181" y="5430"/>
                  <a:pt x="12074" y="5370"/>
                </a:cubicBezTo>
                <a:lnTo>
                  <a:pt x="12074" y="179"/>
                </a:lnTo>
                <a:cubicBezTo>
                  <a:pt x="12074" y="72"/>
                  <a:pt x="12002" y="1"/>
                  <a:pt x="118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0" name="Google Shape;8230;p81"/>
          <p:cNvSpPr/>
          <p:nvPr/>
        </p:nvSpPr>
        <p:spPr>
          <a:xfrm>
            <a:off x="6134980" y="2901781"/>
            <a:ext cx="390470" cy="332108"/>
          </a:xfrm>
          <a:custGeom>
            <a:avLst/>
            <a:gdLst/>
            <a:ahLst/>
            <a:cxnLst/>
            <a:rect l="l" t="t" r="r" b="b"/>
            <a:pathLst>
              <a:path w="12277" h="10442" extrusionOk="0">
                <a:moveTo>
                  <a:pt x="6121" y="298"/>
                </a:moveTo>
                <a:cubicBezTo>
                  <a:pt x="7240" y="298"/>
                  <a:pt x="8288" y="393"/>
                  <a:pt x="9085" y="536"/>
                </a:cubicBezTo>
                <a:cubicBezTo>
                  <a:pt x="10002" y="715"/>
                  <a:pt x="10228" y="929"/>
                  <a:pt x="10228" y="965"/>
                </a:cubicBezTo>
                <a:lnTo>
                  <a:pt x="10228" y="988"/>
                </a:lnTo>
                <a:lnTo>
                  <a:pt x="10216" y="1000"/>
                </a:lnTo>
                <a:cubicBezTo>
                  <a:pt x="10193" y="1024"/>
                  <a:pt x="10157" y="1060"/>
                  <a:pt x="10109" y="1084"/>
                </a:cubicBezTo>
                <a:cubicBezTo>
                  <a:pt x="10062" y="1119"/>
                  <a:pt x="9990" y="1143"/>
                  <a:pt x="9895" y="1191"/>
                </a:cubicBezTo>
                <a:lnTo>
                  <a:pt x="9871" y="1191"/>
                </a:lnTo>
                <a:cubicBezTo>
                  <a:pt x="9859" y="1191"/>
                  <a:pt x="9835" y="1215"/>
                  <a:pt x="9835" y="1215"/>
                </a:cubicBezTo>
                <a:cubicBezTo>
                  <a:pt x="9645" y="1286"/>
                  <a:pt x="9395" y="1346"/>
                  <a:pt x="9050" y="1417"/>
                </a:cubicBezTo>
                <a:cubicBezTo>
                  <a:pt x="9038" y="1417"/>
                  <a:pt x="9002" y="1429"/>
                  <a:pt x="8978" y="1429"/>
                </a:cubicBezTo>
                <a:lnTo>
                  <a:pt x="8966" y="1429"/>
                </a:lnTo>
                <a:cubicBezTo>
                  <a:pt x="8931" y="1429"/>
                  <a:pt x="8919" y="1453"/>
                  <a:pt x="8883" y="1453"/>
                </a:cubicBezTo>
                <a:cubicBezTo>
                  <a:pt x="8169" y="1560"/>
                  <a:pt x="7264" y="1643"/>
                  <a:pt x="6311" y="1655"/>
                </a:cubicBezTo>
                <a:lnTo>
                  <a:pt x="5930" y="1655"/>
                </a:lnTo>
                <a:cubicBezTo>
                  <a:pt x="4978" y="1643"/>
                  <a:pt x="4061" y="1584"/>
                  <a:pt x="3347" y="1453"/>
                </a:cubicBezTo>
                <a:cubicBezTo>
                  <a:pt x="3323" y="1453"/>
                  <a:pt x="3311" y="1429"/>
                  <a:pt x="3275" y="1429"/>
                </a:cubicBezTo>
                <a:cubicBezTo>
                  <a:pt x="3251" y="1429"/>
                  <a:pt x="3228" y="1417"/>
                  <a:pt x="3204" y="1417"/>
                </a:cubicBezTo>
                <a:cubicBezTo>
                  <a:pt x="2847" y="1346"/>
                  <a:pt x="2561" y="1262"/>
                  <a:pt x="2370" y="1191"/>
                </a:cubicBezTo>
                <a:cubicBezTo>
                  <a:pt x="2358" y="1191"/>
                  <a:pt x="2335" y="1179"/>
                  <a:pt x="2335" y="1179"/>
                </a:cubicBezTo>
                <a:cubicBezTo>
                  <a:pt x="2263" y="1179"/>
                  <a:pt x="2215" y="1155"/>
                  <a:pt x="2180" y="1119"/>
                </a:cubicBezTo>
                <a:cubicBezTo>
                  <a:pt x="2180" y="1119"/>
                  <a:pt x="2156" y="1119"/>
                  <a:pt x="2156" y="1107"/>
                </a:cubicBezTo>
                <a:cubicBezTo>
                  <a:pt x="2096" y="1072"/>
                  <a:pt x="2061" y="1024"/>
                  <a:pt x="2025" y="1000"/>
                </a:cubicBezTo>
                <a:cubicBezTo>
                  <a:pt x="2025" y="1000"/>
                  <a:pt x="2025" y="988"/>
                  <a:pt x="2013" y="988"/>
                </a:cubicBezTo>
                <a:lnTo>
                  <a:pt x="2013" y="965"/>
                </a:lnTo>
                <a:cubicBezTo>
                  <a:pt x="2025" y="929"/>
                  <a:pt x="2239" y="715"/>
                  <a:pt x="3156" y="536"/>
                </a:cubicBezTo>
                <a:cubicBezTo>
                  <a:pt x="3942" y="393"/>
                  <a:pt x="5002" y="298"/>
                  <a:pt x="6121" y="298"/>
                </a:cubicBezTo>
                <a:close/>
                <a:moveTo>
                  <a:pt x="9514" y="7775"/>
                </a:moveTo>
                <a:cubicBezTo>
                  <a:pt x="9728" y="7787"/>
                  <a:pt x="9931" y="7787"/>
                  <a:pt x="10133" y="7799"/>
                </a:cubicBezTo>
                <a:cubicBezTo>
                  <a:pt x="10181" y="7799"/>
                  <a:pt x="10228" y="7799"/>
                  <a:pt x="10288" y="7811"/>
                </a:cubicBezTo>
                <a:cubicBezTo>
                  <a:pt x="10538" y="7834"/>
                  <a:pt x="10919" y="7846"/>
                  <a:pt x="11252" y="7930"/>
                </a:cubicBezTo>
                <a:cubicBezTo>
                  <a:pt x="11490" y="7989"/>
                  <a:pt x="11776" y="8085"/>
                  <a:pt x="11812" y="8263"/>
                </a:cubicBezTo>
                <a:cubicBezTo>
                  <a:pt x="11836" y="8489"/>
                  <a:pt x="11490" y="8739"/>
                  <a:pt x="11288" y="8858"/>
                </a:cubicBezTo>
                <a:cubicBezTo>
                  <a:pt x="10943" y="9061"/>
                  <a:pt x="10514" y="9251"/>
                  <a:pt x="10336" y="9323"/>
                </a:cubicBezTo>
                <a:cubicBezTo>
                  <a:pt x="9109" y="9799"/>
                  <a:pt x="7692" y="10037"/>
                  <a:pt x="6121" y="10037"/>
                </a:cubicBezTo>
                <a:cubicBezTo>
                  <a:pt x="4537" y="10037"/>
                  <a:pt x="3108" y="9799"/>
                  <a:pt x="1906" y="9323"/>
                </a:cubicBezTo>
                <a:cubicBezTo>
                  <a:pt x="1727" y="9251"/>
                  <a:pt x="1299" y="9085"/>
                  <a:pt x="953" y="8858"/>
                </a:cubicBezTo>
                <a:cubicBezTo>
                  <a:pt x="739" y="8727"/>
                  <a:pt x="418" y="8489"/>
                  <a:pt x="477" y="8263"/>
                </a:cubicBezTo>
                <a:cubicBezTo>
                  <a:pt x="561" y="7894"/>
                  <a:pt x="1608" y="7846"/>
                  <a:pt x="2013" y="7811"/>
                </a:cubicBezTo>
                <a:cubicBezTo>
                  <a:pt x="2073" y="7811"/>
                  <a:pt x="2132" y="7811"/>
                  <a:pt x="2156" y="7799"/>
                </a:cubicBezTo>
                <a:cubicBezTo>
                  <a:pt x="2346" y="7787"/>
                  <a:pt x="2561" y="7775"/>
                  <a:pt x="2787" y="7775"/>
                </a:cubicBezTo>
                <a:lnTo>
                  <a:pt x="2787" y="8073"/>
                </a:lnTo>
                <a:lnTo>
                  <a:pt x="2787" y="8085"/>
                </a:lnTo>
                <a:lnTo>
                  <a:pt x="2787" y="8394"/>
                </a:lnTo>
                <a:lnTo>
                  <a:pt x="2787" y="8442"/>
                </a:lnTo>
                <a:cubicBezTo>
                  <a:pt x="2787" y="8466"/>
                  <a:pt x="2787" y="8489"/>
                  <a:pt x="2799" y="8513"/>
                </a:cubicBezTo>
                <a:cubicBezTo>
                  <a:pt x="2799" y="8525"/>
                  <a:pt x="2811" y="8549"/>
                  <a:pt x="2811" y="8561"/>
                </a:cubicBezTo>
                <a:cubicBezTo>
                  <a:pt x="2811" y="8573"/>
                  <a:pt x="2823" y="8585"/>
                  <a:pt x="2847" y="8608"/>
                </a:cubicBezTo>
                <a:cubicBezTo>
                  <a:pt x="2966" y="8787"/>
                  <a:pt x="3287" y="8918"/>
                  <a:pt x="3870" y="9025"/>
                </a:cubicBezTo>
                <a:cubicBezTo>
                  <a:pt x="4478" y="9120"/>
                  <a:pt x="5287" y="9204"/>
                  <a:pt x="6145" y="9204"/>
                </a:cubicBezTo>
                <a:cubicBezTo>
                  <a:pt x="6359" y="9204"/>
                  <a:pt x="6585" y="9204"/>
                  <a:pt x="6776" y="9180"/>
                </a:cubicBezTo>
                <a:cubicBezTo>
                  <a:pt x="7395" y="9168"/>
                  <a:pt x="7966" y="9108"/>
                  <a:pt x="8419" y="9025"/>
                </a:cubicBezTo>
                <a:cubicBezTo>
                  <a:pt x="9097" y="8906"/>
                  <a:pt x="9431" y="8739"/>
                  <a:pt x="9490" y="8513"/>
                </a:cubicBezTo>
                <a:cubicBezTo>
                  <a:pt x="9490" y="8489"/>
                  <a:pt x="9514" y="8466"/>
                  <a:pt x="9514" y="8442"/>
                </a:cubicBezTo>
                <a:lnTo>
                  <a:pt x="9514" y="8430"/>
                </a:lnTo>
                <a:lnTo>
                  <a:pt x="9514" y="8108"/>
                </a:lnTo>
                <a:lnTo>
                  <a:pt x="9514" y="8073"/>
                </a:lnTo>
                <a:lnTo>
                  <a:pt x="9514" y="7787"/>
                </a:lnTo>
                <a:lnTo>
                  <a:pt x="9514" y="7775"/>
                </a:lnTo>
                <a:close/>
                <a:moveTo>
                  <a:pt x="6133" y="0"/>
                </a:moveTo>
                <a:cubicBezTo>
                  <a:pt x="4978" y="0"/>
                  <a:pt x="3882" y="95"/>
                  <a:pt x="3073" y="250"/>
                </a:cubicBezTo>
                <a:cubicBezTo>
                  <a:pt x="2668" y="334"/>
                  <a:pt x="2335" y="429"/>
                  <a:pt x="2096" y="536"/>
                </a:cubicBezTo>
                <a:cubicBezTo>
                  <a:pt x="2001" y="584"/>
                  <a:pt x="1704" y="726"/>
                  <a:pt x="1668" y="988"/>
                </a:cubicBezTo>
                <a:lnTo>
                  <a:pt x="1668" y="1012"/>
                </a:lnTo>
                <a:lnTo>
                  <a:pt x="1668" y="1024"/>
                </a:lnTo>
                <a:cubicBezTo>
                  <a:pt x="1668" y="1119"/>
                  <a:pt x="1704" y="1191"/>
                  <a:pt x="1739" y="1250"/>
                </a:cubicBezTo>
                <a:cubicBezTo>
                  <a:pt x="1977" y="1953"/>
                  <a:pt x="2668" y="4155"/>
                  <a:pt x="2787" y="7144"/>
                </a:cubicBezTo>
                <a:lnTo>
                  <a:pt x="2787" y="7168"/>
                </a:lnTo>
                <a:cubicBezTo>
                  <a:pt x="2787" y="7263"/>
                  <a:pt x="2787" y="7370"/>
                  <a:pt x="2799" y="7477"/>
                </a:cubicBezTo>
                <a:cubicBezTo>
                  <a:pt x="2573" y="7489"/>
                  <a:pt x="2370" y="7489"/>
                  <a:pt x="2156" y="7501"/>
                </a:cubicBezTo>
                <a:cubicBezTo>
                  <a:pt x="2120" y="7501"/>
                  <a:pt x="2073" y="7501"/>
                  <a:pt x="2013" y="7525"/>
                </a:cubicBezTo>
                <a:cubicBezTo>
                  <a:pt x="1418" y="7549"/>
                  <a:pt x="310" y="7608"/>
                  <a:pt x="168" y="8239"/>
                </a:cubicBezTo>
                <a:cubicBezTo>
                  <a:pt x="1" y="8906"/>
                  <a:pt x="1025" y="9382"/>
                  <a:pt x="1823" y="9692"/>
                </a:cubicBezTo>
                <a:cubicBezTo>
                  <a:pt x="3073" y="10180"/>
                  <a:pt x="4537" y="10442"/>
                  <a:pt x="6168" y="10442"/>
                </a:cubicBezTo>
                <a:cubicBezTo>
                  <a:pt x="7788" y="10442"/>
                  <a:pt x="9264" y="10180"/>
                  <a:pt x="10514" y="9692"/>
                </a:cubicBezTo>
                <a:cubicBezTo>
                  <a:pt x="11252" y="9335"/>
                  <a:pt x="12276" y="8846"/>
                  <a:pt x="12121" y="8192"/>
                </a:cubicBezTo>
                <a:cubicBezTo>
                  <a:pt x="11967" y="7561"/>
                  <a:pt x="10848" y="7501"/>
                  <a:pt x="10252" y="7477"/>
                </a:cubicBezTo>
                <a:cubicBezTo>
                  <a:pt x="10193" y="7477"/>
                  <a:pt x="10157" y="7477"/>
                  <a:pt x="10109" y="7465"/>
                </a:cubicBezTo>
                <a:cubicBezTo>
                  <a:pt x="9895" y="7442"/>
                  <a:pt x="9693" y="7430"/>
                  <a:pt x="9466" y="7430"/>
                </a:cubicBezTo>
                <a:cubicBezTo>
                  <a:pt x="9466" y="7323"/>
                  <a:pt x="9466" y="7215"/>
                  <a:pt x="9478" y="7120"/>
                </a:cubicBezTo>
                <a:cubicBezTo>
                  <a:pt x="9526" y="5906"/>
                  <a:pt x="9657" y="4715"/>
                  <a:pt x="9895" y="3548"/>
                </a:cubicBezTo>
                <a:cubicBezTo>
                  <a:pt x="9907" y="3453"/>
                  <a:pt x="9859" y="3346"/>
                  <a:pt x="9764" y="3334"/>
                </a:cubicBezTo>
                <a:cubicBezTo>
                  <a:pt x="9756" y="3333"/>
                  <a:pt x="9748" y="3332"/>
                  <a:pt x="9740" y="3332"/>
                </a:cubicBezTo>
                <a:cubicBezTo>
                  <a:pt x="9653" y="3332"/>
                  <a:pt x="9571" y="3389"/>
                  <a:pt x="9550" y="3465"/>
                </a:cubicBezTo>
                <a:cubicBezTo>
                  <a:pt x="9312" y="4620"/>
                  <a:pt x="9181" y="5787"/>
                  <a:pt x="9133" y="6965"/>
                </a:cubicBezTo>
                <a:cubicBezTo>
                  <a:pt x="8288" y="7120"/>
                  <a:pt x="7228" y="7203"/>
                  <a:pt x="6121" y="7203"/>
                </a:cubicBezTo>
                <a:cubicBezTo>
                  <a:pt x="5597" y="7203"/>
                  <a:pt x="5085" y="7192"/>
                  <a:pt x="4609" y="7144"/>
                </a:cubicBezTo>
                <a:cubicBezTo>
                  <a:pt x="4513" y="7144"/>
                  <a:pt x="4430" y="7203"/>
                  <a:pt x="4418" y="7311"/>
                </a:cubicBezTo>
                <a:cubicBezTo>
                  <a:pt x="4418" y="7418"/>
                  <a:pt x="4478" y="7489"/>
                  <a:pt x="4585" y="7501"/>
                </a:cubicBezTo>
                <a:cubicBezTo>
                  <a:pt x="5073" y="7537"/>
                  <a:pt x="5597" y="7561"/>
                  <a:pt x="6121" y="7561"/>
                </a:cubicBezTo>
                <a:cubicBezTo>
                  <a:pt x="7216" y="7561"/>
                  <a:pt x="8276" y="7489"/>
                  <a:pt x="9121" y="7334"/>
                </a:cubicBezTo>
                <a:lnTo>
                  <a:pt x="9121" y="7370"/>
                </a:lnTo>
                <a:lnTo>
                  <a:pt x="9121" y="7608"/>
                </a:lnTo>
                <a:lnTo>
                  <a:pt x="9121" y="7668"/>
                </a:lnTo>
                <a:lnTo>
                  <a:pt x="9121" y="7704"/>
                </a:lnTo>
                <a:lnTo>
                  <a:pt x="9121" y="7894"/>
                </a:lnTo>
                <a:lnTo>
                  <a:pt x="9121" y="7965"/>
                </a:lnTo>
                <a:lnTo>
                  <a:pt x="9121" y="8096"/>
                </a:lnTo>
                <a:lnTo>
                  <a:pt x="9121" y="8168"/>
                </a:lnTo>
                <a:lnTo>
                  <a:pt x="9121" y="8215"/>
                </a:lnTo>
                <a:lnTo>
                  <a:pt x="9121" y="8466"/>
                </a:lnTo>
                <a:cubicBezTo>
                  <a:pt x="9097" y="8501"/>
                  <a:pt x="8919" y="8632"/>
                  <a:pt x="8216" y="8751"/>
                </a:cubicBezTo>
                <a:cubicBezTo>
                  <a:pt x="7633" y="8846"/>
                  <a:pt x="6907" y="8906"/>
                  <a:pt x="6133" y="8906"/>
                </a:cubicBezTo>
                <a:cubicBezTo>
                  <a:pt x="5359" y="8906"/>
                  <a:pt x="4609" y="8858"/>
                  <a:pt x="4049" y="8751"/>
                </a:cubicBezTo>
                <a:cubicBezTo>
                  <a:pt x="3990" y="8739"/>
                  <a:pt x="3930" y="8739"/>
                  <a:pt x="3870" y="8727"/>
                </a:cubicBezTo>
                <a:cubicBezTo>
                  <a:pt x="3716" y="8692"/>
                  <a:pt x="3597" y="8668"/>
                  <a:pt x="3501" y="8632"/>
                </a:cubicBezTo>
                <a:cubicBezTo>
                  <a:pt x="3478" y="8632"/>
                  <a:pt x="3466" y="8632"/>
                  <a:pt x="3466" y="8620"/>
                </a:cubicBezTo>
                <a:cubicBezTo>
                  <a:pt x="3239" y="8549"/>
                  <a:pt x="3168" y="8501"/>
                  <a:pt x="3144" y="8466"/>
                </a:cubicBezTo>
                <a:lnTo>
                  <a:pt x="3144" y="8275"/>
                </a:lnTo>
                <a:lnTo>
                  <a:pt x="3144" y="8251"/>
                </a:lnTo>
                <a:lnTo>
                  <a:pt x="3144" y="8204"/>
                </a:lnTo>
                <a:lnTo>
                  <a:pt x="3144" y="7370"/>
                </a:lnTo>
                <a:cubicBezTo>
                  <a:pt x="3347" y="7394"/>
                  <a:pt x="3561" y="7430"/>
                  <a:pt x="3775" y="7453"/>
                </a:cubicBezTo>
                <a:cubicBezTo>
                  <a:pt x="3786" y="7456"/>
                  <a:pt x="3798" y="7458"/>
                  <a:pt x="3808" y="7458"/>
                </a:cubicBezTo>
                <a:cubicBezTo>
                  <a:pt x="3889" y="7458"/>
                  <a:pt x="3957" y="7384"/>
                  <a:pt x="3978" y="7311"/>
                </a:cubicBezTo>
                <a:cubicBezTo>
                  <a:pt x="3990" y="7215"/>
                  <a:pt x="3918" y="7132"/>
                  <a:pt x="3823" y="7120"/>
                </a:cubicBezTo>
                <a:cubicBezTo>
                  <a:pt x="3573" y="7084"/>
                  <a:pt x="3347" y="7061"/>
                  <a:pt x="3120" y="7013"/>
                </a:cubicBezTo>
                <a:cubicBezTo>
                  <a:pt x="3025" y="4501"/>
                  <a:pt x="2513" y="2548"/>
                  <a:pt x="2215" y="1584"/>
                </a:cubicBezTo>
                <a:lnTo>
                  <a:pt x="2215" y="1584"/>
                </a:lnTo>
                <a:cubicBezTo>
                  <a:pt x="2442" y="1667"/>
                  <a:pt x="2727" y="1738"/>
                  <a:pt x="3061" y="1822"/>
                </a:cubicBezTo>
                <a:cubicBezTo>
                  <a:pt x="3859" y="1977"/>
                  <a:pt x="4894" y="2072"/>
                  <a:pt x="6002" y="2072"/>
                </a:cubicBezTo>
                <a:lnTo>
                  <a:pt x="6264" y="2072"/>
                </a:lnTo>
                <a:cubicBezTo>
                  <a:pt x="7371" y="2072"/>
                  <a:pt x="8407" y="1977"/>
                  <a:pt x="9204" y="1822"/>
                </a:cubicBezTo>
                <a:cubicBezTo>
                  <a:pt x="9538" y="1738"/>
                  <a:pt x="9824" y="1667"/>
                  <a:pt x="10050" y="1584"/>
                </a:cubicBezTo>
                <a:lnTo>
                  <a:pt x="10050" y="1584"/>
                </a:lnTo>
                <a:cubicBezTo>
                  <a:pt x="9955" y="1858"/>
                  <a:pt x="9859" y="2250"/>
                  <a:pt x="9740" y="2715"/>
                </a:cubicBezTo>
                <a:cubicBezTo>
                  <a:pt x="9705" y="2798"/>
                  <a:pt x="9764" y="2905"/>
                  <a:pt x="9871" y="2917"/>
                </a:cubicBezTo>
                <a:cubicBezTo>
                  <a:pt x="9888" y="2924"/>
                  <a:pt x="9905" y="2928"/>
                  <a:pt x="9922" y="2928"/>
                </a:cubicBezTo>
                <a:cubicBezTo>
                  <a:pt x="9993" y="2928"/>
                  <a:pt x="10064" y="2872"/>
                  <a:pt x="10074" y="2786"/>
                </a:cubicBezTo>
                <a:cubicBezTo>
                  <a:pt x="10252" y="2036"/>
                  <a:pt x="10419" y="1524"/>
                  <a:pt x="10526" y="1250"/>
                </a:cubicBezTo>
                <a:cubicBezTo>
                  <a:pt x="10574" y="1191"/>
                  <a:pt x="10597" y="1119"/>
                  <a:pt x="10597" y="1024"/>
                </a:cubicBezTo>
                <a:lnTo>
                  <a:pt x="10597" y="1012"/>
                </a:lnTo>
                <a:lnTo>
                  <a:pt x="10597" y="1000"/>
                </a:lnTo>
                <a:lnTo>
                  <a:pt x="10597" y="988"/>
                </a:lnTo>
                <a:cubicBezTo>
                  <a:pt x="10574" y="715"/>
                  <a:pt x="10276" y="584"/>
                  <a:pt x="10169" y="536"/>
                </a:cubicBezTo>
                <a:cubicBezTo>
                  <a:pt x="9943" y="429"/>
                  <a:pt x="9621" y="334"/>
                  <a:pt x="9204" y="250"/>
                </a:cubicBezTo>
                <a:cubicBezTo>
                  <a:pt x="8383" y="95"/>
                  <a:pt x="7276" y="0"/>
                  <a:pt x="6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31" name="Google Shape;8231;p81"/>
          <p:cNvGrpSpPr/>
          <p:nvPr/>
        </p:nvGrpSpPr>
        <p:grpSpPr>
          <a:xfrm>
            <a:off x="7541397" y="2904802"/>
            <a:ext cx="318495" cy="352209"/>
            <a:chOff x="7541397" y="2904802"/>
            <a:chExt cx="318495" cy="352209"/>
          </a:xfrm>
        </p:grpSpPr>
        <p:sp>
          <p:nvSpPr>
            <p:cNvPr id="8232" name="Google Shape;8232;p81"/>
            <p:cNvSpPr/>
            <p:nvPr/>
          </p:nvSpPr>
          <p:spPr>
            <a:xfrm>
              <a:off x="7541397" y="2904802"/>
              <a:ext cx="318495" cy="352209"/>
            </a:xfrm>
            <a:custGeom>
              <a:avLst/>
              <a:gdLst/>
              <a:ahLst/>
              <a:cxnLst/>
              <a:rect l="l" t="t" r="r" b="b"/>
              <a:pathLst>
                <a:path w="10014" h="11074" extrusionOk="0">
                  <a:moveTo>
                    <a:pt x="2287" y="1763"/>
                  </a:moveTo>
                  <a:lnTo>
                    <a:pt x="2453" y="3941"/>
                  </a:lnTo>
                  <a:cubicBezTo>
                    <a:pt x="2501" y="4501"/>
                    <a:pt x="2668" y="5037"/>
                    <a:pt x="2918" y="5537"/>
                  </a:cubicBezTo>
                  <a:lnTo>
                    <a:pt x="2096" y="5120"/>
                  </a:lnTo>
                  <a:cubicBezTo>
                    <a:pt x="1560" y="4846"/>
                    <a:pt x="1120" y="4430"/>
                    <a:pt x="787" y="3929"/>
                  </a:cubicBezTo>
                  <a:cubicBezTo>
                    <a:pt x="477" y="3418"/>
                    <a:pt x="310" y="2822"/>
                    <a:pt x="310" y="2227"/>
                  </a:cubicBezTo>
                  <a:lnTo>
                    <a:pt x="310" y="1977"/>
                  </a:lnTo>
                  <a:cubicBezTo>
                    <a:pt x="310" y="1858"/>
                    <a:pt x="406" y="1763"/>
                    <a:pt x="525" y="1763"/>
                  </a:cubicBezTo>
                  <a:close/>
                  <a:moveTo>
                    <a:pt x="7383" y="1036"/>
                  </a:moveTo>
                  <a:lnTo>
                    <a:pt x="7168" y="3799"/>
                  </a:lnTo>
                  <a:cubicBezTo>
                    <a:pt x="7168" y="3882"/>
                    <a:pt x="7228" y="3953"/>
                    <a:pt x="7323" y="3977"/>
                  </a:cubicBezTo>
                  <a:cubicBezTo>
                    <a:pt x="7406" y="3977"/>
                    <a:pt x="7490" y="3918"/>
                    <a:pt x="7502" y="3822"/>
                  </a:cubicBezTo>
                  <a:lnTo>
                    <a:pt x="7645" y="1751"/>
                  </a:lnTo>
                  <a:lnTo>
                    <a:pt x="9419" y="1751"/>
                  </a:lnTo>
                  <a:cubicBezTo>
                    <a:pt x="9538" y="1751"/>
                    <a:pt x="9633" y="1846"/>
                    <a:pt x="9633" y="1965"/>
                  </a:cubicBezTo>
                  <a:lnTo>
                    <a:pt x="9633" y="2227"/>
                  </a:lnTo>
                  <a:lnTo>
                    <a:pt x="9645" y="2227"/>
                  </a:lnTo>
                  <a:cubicBezTo>
                    <a:pt x="9645" y="2822"/>
                    <a:pt x="9478" y="3418"/>
                    <a:pt x="9169" y="3929"/>
                  </a:cubicBezTo>
                  <a:cubicBezTo>
                    <a:pt x="8859" y="4430"/>
                    <a:pt x="8395" y="4846"/>
                    <a:pt x="7859" y="5120"/>
                  </a:cubicBezTo>
                  <a:lnTo>
                    <a:pt x="7037" y="5525"/>
                  </a:lnTo>
                  <a:cubicBezTo>
                    <a:pt x="7204" y="5239"/>
                    <a:pt x="7323" y="4930"/>
                    <a:pt x="7395" y="4596"/>
                  </a:cubicBezTo>
                  <a:cubicBezTo>
                    <a:pt x="7406" y="4501"/>
                    <a:pt x="7371" y="4418"/>
                    <a:pt x="7275" y="4406"/>
                  </a:cubicBezTo>
                  <a:cubicBezTo>
                    <a:pt x="7265" y="4404"/>
                    <a:pt x="7255" y="4404"/>
                    <a:pt x="7244" y="4404"/>
                  </a:cubicBezTo>
                  <a:cubicBezTo>
                    <a:pt x="7170" y="4404"/>
                    <a:pt x="7095" y="4441"/>
                    <a:pt x="7085" y="4525"/>
                  </a:cubicBezTo>
                  <a:cubicBezTo>
                    <a:pt x="6966" y="5013"/>
                    <a:pt x="6740" y="5477"/>
                    <a:pt x="6430" y="5858"/>
                  </a:cubicBezTo>
                  <a:lnTo>
                    <a:pt x="6418" y="5882"/>
                  </a:lnTo>
                  <a:cubicBezTo>
                    <a:pt x="6240" y="6096"/>
                    <a:pt x="6025" y="6311"/>
                    <a:pt x="5787" y="6489"/>
                  </a:cubicBezTo>
                  <a:lnTo>
                    <a:pt x="4156" y="6489"/>
                  </a:lnTo>
                  <a:cubicBezTo>
                    <a:pt x="3930" y="6311"/>
                    <a:pt x="3715" y="6120"/>
                    <a:pt x="3537" y="5894"/>
                  </a:cubicBezTo>
                  <a:cubicBezTo>
                    <a:pt x="3525" y="5882"/>
                    <a:pt x="3525" y="5858"/>
                    <a:pt x="3513" y="5846"/>
                  </a:cubicBezTo>
                  <a:cubicBezTo>
                    <a:pt x="3084" y="5299"/>
                    <a:pt x="2811" y="4608"/>
                    <a:pt x="2751" y="3894"/>
                  </a:cubicBezTo>
                  <a:lnTo>
                    <a:pt x="2549" y="1036"/>
                  </a:lnTo>
                  <a:close/>
                  <a:moveTo>
                    <a:pt x="5668" y="6811"/>
                  </a:moveTo>
                  <a:cubicBezTo>
                    <a:pt x="5680" y="6811"/>
                    <a:pt x="5692" y="6835"/>
                    <a:pt x="5692" y="6835"/>
                  </a:cubicBezTo>
                  <a:cubicBezTo>
                    <a:pt x="5740" y="6858"/>
                    <a:pt x="5751" y="6906"/>
                    <a:pt x="5751" y="6954"/>
                  </a:cubicBezTo>
                  <a:lnTo>
                    <a:pt x="5751" y="7049"/>
                  </a:lnTo>
                  <a:cubicBezTo>
                    <a:pt x="5787" y="7120"/>
                    <a:pt x="5716" y="7192"/>
                    <a:pt x="5644" y="7192"/>
                  </a:cubicBezTo>
                  <a:lnTo>
                    <a:pt x="4311" y="7192"/>
                  </a:lnTo>
                  <a:cubicBezTo>
                    <a:pt x="4239" y="7192"/>
                    <a:pt x="4180" y="7132"/>
                    <a:pt x="4180" y="7049"/>
                  </a:cubicBezTo>
                  <a:lnTo>
                    <a:pt x="4180" y="6954"/>
                  </a:lnTo>
                  <a:cubicBezTo>
                    <a:pt x="4180" y="6906"/>
                    <a:pt x="4216" y="6858"/>
                    <a:pt x="4239" y="6835"/>
                  </a:cubicBezTo>
                  <a:cubicBezTo>
                    <a:pt x="4251" y="6835"/>
                    <a:pt x="4275" y="6811"/>
                    <a:pt x="4275" y="6811"/>
                  </a:cubicBezTo>
                  <a:close/>
                  <a:moveTo>
                    <a:pt x="5382" y="7513"/>
                  </a:moveTo>
                  <a:cubicBezTo>
                    <a:pt x="5466" y="7787"/>
                    <a:pt x="5656" y="8013"/>
                    <a:pt x="5906" y="8156"/>
                  </a:cubicBezTo>
                  <a:lnTo>
                    <a:pt x="6013" y="8216"/>
                  </a:lnTo>
                  <a:cubicBezTo>
                    <a:pt x="6180" y="8287"/>
                    <a:pt x="6263" y="8454"/>
                    <a:pt x="6263" y="8632"/>
                  </a:cubicBezTo>
                  <a:lnTo>
                    <a:pt x="6263" y="8668"/>
                  </a:lnTo>
                  <a:lnTo>
                    <a:pt x="3680" y="8668"/>
                  </a:lnTo>
                  <a:lnTo>
                    <a:pt x="3680" y="8632"/>
                  </a:lnTo>
                  <a:cubicBezTo>
                    <a:pt x="3680" y="8454"/>
                    <a:pt x="3775" y="8299"/>
                    <a:pt x="3930" y="8216"/>
                  </a:cubicBezTo>
                  <a:lnTo>
                    <a:pt x="4037" y="8156"/>
                  </a:lnTo>
                  <a:cubicBezTo>
                    <a:pt x="4287" y="8025"/>
                    <a:pt x="4477" y="7799"/>
                    <a:pt x="4537" y="7513"/>
                  </a:cubicBezTo>
                  <a:close/>
                  <a:moveTo>
                    <a:pt x="6966" y="8978"/>
                  </a:moveTo>
                  <a:cubicBezTo>
                    <a:pt x="7168" y="8978"/>
                    <a:pt x="7347" y="9156"/>
                    <a:pt x="7347" y="9359"/>
                  </a:cubicBezTo>
                  <a:lnTo>
                    <a:pt x="7347" y="10002"/>
                  </a:lnTo>
                  <a:lnTo>
                    <a:pt x="2572" y="10002"/>
                  </a:lnTo>
                  <a:lnTo>
                    <a:pt x="2572" y="9359"/>
                  </a:lnTo>
                  <a:cubicBezTo>
                    <a:pt x="2572" y="9156"/>
                    <a:pt x="2751" y="8978"/>
                    <a:pt x="2953" y="8978"/>
                  </a:cubicBezTo>
                  <a:close/>
                  <a:moveTo>
                    <a:pt x="7859" y="10347"/>
                  </a:moveTo>
                  <a:lnTo>
                    <a:pt x="7859" y="10716"/>
                  </a:lnTo>
                  <a:lnTo>
                    <a:pt x="2084" y="10716"/>
                  </a:lnTo>
                  <a:lnTo>
                    <a:pt x="2084" y="10347"/>
                  </a:lnTo>
                  <a:close/>
                  <a:moveTo>
                    <a:pt x="2132" y="0"/>
                  </a:moveTo>
                  <a:cubicBezTo>
                    <a:pt x="1930" y="0"/>
                    <a:pt x="1763" y="167"/>
                    <a:pt x="1763" y="358"/>
                  </a:cubicBezTo>
                  <a:lnTo>
                    <a:pt x="1763" y="703"/>
                  </a:lnTo>
                  <a:cubicBezTo>
                    <a:pt x="1763" y="893"/>
                    <a:pt x="1930" y="1060"/>
                    <a:pt x="2132" y="1060"/>
                  </a:cubicBezTo>
                  <a:lnTo>
                    <a:pt x="2251" y="1060"/>
                  </a:lnTo>
                  <a:lnTo>
                    <a:pt x="2275" y="1441"/>
                  </a:lnTo>
                  <a:lnTo>
                    <a:pt x="537" y="1441"/>
                  </a:lnTo>
                  <a:cubicBezTo>
                    <a:pt x="239" y="1441"/>
                    <a:pt x="1" y="1679"/>
                    <a:pt x="1" y="1977"/>
                  </a:cubicBezTo>
                  <a:lnTo>
                    <a:pt x="1" y="2227"/>
                  </a:lnTo>
                  <a:cubicBezTo>
                    <a:pt x="1" y="2882"/>
                    <a:pt x="179" y="3537"/>
                    <a:pt x="537" y="4108"/>
                  </a:cubicBezTo>
                  <a:cubicBezTo>
                    <a:pt x="870" y="4668"/>
                    <a:pt x="1382" y="5120"/>
                    <a:pt x="1965" y="5418"/>
                  </a:cubicBezTo>
                  <a:lnTo>
                    <a:pt x="3239" y="6061"/>
                  </a:lnTo>
                  <a:cubicBezTo>
                    <a:pt x="3251" y="6061"/>
                    <a:pt x="3275" y="6073"/>
                    <a:pt x="3287" y="6085"/>
                  </a:cubicBezTo>
                  <a:cubicBezTo>
                    <a:pt x="3287" y="6085"/>
                    <a:pt x="3287" y="6096"/>
                    <a:pt x="3299" y="6096"/>
                  </a:cubicBezTo>
                  <a:cubicBezTo>
                    <a:pt x="3311" y="6120"/>
                    <a:pt x="3334" y="6144"/>
                    <a:pt x="3334" y="6180"/>
                  </a:cubicBezTo>
                  <a:cubicBezTo>
                    <a:pt x="3334" y="6251"/>
                    <a:pt x="3275" y="6311"/>
                    <a:pt x="3192" y="6311"/>
                  </a:cubicBezTo>
                  <a:lnTo>
                    <a:pt x="3013" y="6311"/>
                  </a:lnTo>
                  <a:cubicBezTo>
                    <a:pt x="2930" y="6311"/>
                    <a:pt x="2858" y="6382"/>
                    <a:pt x="2858" y="6477"/>
                  </a:cubicBezTo>
                  <a:cubicBezTo>
                    <a:pt x="2858" y="6561"/>
                    <a:pt x="2930" y="6632"/>
                    <a:pt x="3013" y="6632"/>
                  </a:cubicBezTo>
                  <a:lnTo>
                    <a:pt x="3192" y="6632"/>
                  </a:lnTo>
                  <a:cubicBezTo>
                    <a:pt x="3358" y="6632"/>
                    <a:pt x="3489" y="6549"/>
                    <a:pt x="3585" y="6430"/>
                  </a:cubicBezTo>
                  <a:cubicBezTo>
                    <a:pt x="3692" y="6537"/>
                    <a:pt x="3811" y="6632"/>
                    <a:pt x="3930" y="6739"/>
                  </a:cubicBezTo>
                  <a:cubicBezTo>
                    <a:pt x="3882" y="6811"/>
                    <a:pt x="3870" y="6894"/>
                    <a:pt x="3870" y="6977"/>
                  </a:cubicBezTo>
                  <a:lnTo>
                    <a:pt x="3870" y="7085"/>
                  </a:lnTo>
                  <a:cubicBezTo>
                    <a:pt x="3870" y="7311"/>
                    <a:pt x="4025" y="7501"/>
                    <a:pt x="4239" y="7549"/>
                  </a:cubicBezTo>
                  <a:cubicBezTo>
                    <a:pt x="4180" y="7692"/>
                    <a:pt x="4073" y="7823"/>
                    <a:pt x="3906" y="7906"/>
                  </a:cubicBezTo>
                  <a:lnTo>
                    <a:pt x="3811" y="7966"/>
                  </a:lnTo>
                  <a:cubicBezTo>
                    <a:pt x="3537" y="8097"/>
                    <a:pt x="3370" y="8359"/>
                    <a:pt x="3370" y="8656"/>
                  </a:cubicBezTo>
                  <a:lnTo>
                    <a:pt x="3370" y="8704"/>
                  </a:lnTo>
                  <a:lnTo>
                    <a:pt x="3001" y="8704"/>
                  </a:lnTo>
                  <a:cubicBezTo>
                    <a:pt x="2620" y="8704"/>
                    <a:pt x="2287" y="9037"/>
                    <a:pt x="2287" y="9418"/>
                  </a:cubicBezTo>
                  <a:lnTo>
                    <a:pt x="2287" y="10061"/>
                  </a:lnTo>
                  <a:lnTo>
                    <a:pt x="2025" y="10061"/>
                  </a:lnTo>
                  <a:cubicBezTo>
                    <a:pt x="1906" y="10061"/>
                    <a:pt x="1799" y="10168"/>
                    <a:pt x="1799" y="10287"/>
                  </a:cubicBezTo>
                  <a:lnTo>
                    <a:pt x="1799" y="10847"/>
                  </a:lnTo>
                  <a:cubicBezTo>
                    <a:pt x="1799" y="10966"/>
                    <a:pt x="1906" y="11073"/>
                    <a:pt x="2025" y="11073"/>
                  </a:cubicBezTo>
                  <a:lnTo>
                    <a:pt x="8002" y="11073"/>
                  </a:lnTo>
                  <a:cubicBezTo>
                    <a:pt x="8121" y="11073"/>
                    <a:pt x="8228" y="10966"/>
                    <a:pt x="8228" y="10847"/>
                  </a:cubicBezTo>
                  <a:lnTo>
                    <a:pt x="8228" y="10287"/>
                  </a:lnTo>
                  <a:cubicBezTo>
                    <a:pt x="8228" y="10168"/>
                    <a:pt x="8121" y="10061"/>
                    <a:pt x="8002" y="10061"/>
                  </a:cubicBezTo>
                  <a:lnTo>
                    <a:pt x="7740" y="10061"/>
                  </a:lnTo>
                  <a:lnTo>
                    <a:pt x="7740" y="9418"/>
                  </a:lnTo>
                  <a:cubicBezTo>
                    <a:pt x="7740" y="9037"/>
                    <a:pt x="7406" y="8704"/>
                    <a:pt x="7025" y="8704"/>
                  </a:cubicBezTo>
                  <a:lnTo>
                    <a:pt x="6644" y="8704"/>
                  </a:lnTo>
                  <a:lnTo>
                    <a:pt x="6644" y="8656"/>
                  </a:lnTo>
                  <a:cubicBezTo>
                    <a:pt x="6644" y="8359"/>
                    <a:pt x="6490" y="8097"/>
                    <a:pt x="6216" y="7966"/>
                  </a:cubicBezTo>
                  <a:lnTo>
                    <a:pt x="6109" y="7906"/>
                  </a:lnTo>
                  <a:cubicBezTo>
                    <a:pt x="5966" y="7823"/>
                    <a:pt x="5847" y="7692"/>
                    <a:pt x="5787" y="7549"/>
                  </a:cubicBezTo>
                  <a:cubicBezTo>
                    <a:pt x="5990" y="7501"/>
                    <a:pt x="6156" y="7323"/>
                    <a:pt x="6156" y="7085"/>
                  </a:cubicBezTo>
                  <a:lnTo>
                    <a:pt x="6156" y="6977"/>
                  </a:lnTo>
                  <a:cubicBezTo>
                    <a:pt x="6156" y="6894"/>
                    <a:pt x="6132" y="6811"/>
                    <a:pt x="6097" y="6739"/>
                  </a:cubicBezTo>
                  <a:cubicBezTo>
                    <a:pt x="6216" y="6656"/>
                    <a:pt x="6335" y="6549"/>
                    <a:pt x="6442" y="6430"/>
                  </a:cubicBezTo>
                  <a:cubicBezTo>
                    <a:pt x="6513" y="6561"/>
                    <a:pt x="6668" y="6632"/>
                    <a:pt x="6823" y="6632"/>
                  </a:cubicBezTo>
                  <a:lnTo>
                    <a:pt x="7002" y="6632"/>
                  </a:lnTo>
                  <a:cubicBezTo>
                    <a:pt x="7097" y="6632"/>
                    <a:pt x="7168" y="6561"/>
                    <a:pt x="7168" y="6477"/>
                  </a:cubicBezTo>
                  <a:cubicBezTo>
                    <a:pt x="7168" y="6382"/>
                    <a:pt x="7097" y="6311"/>
                    <a:pt x="7002" y="6311"/>
                  </a:cubicBezTo>
                  <a:lnTo>
                    <a:pt x="6823" y="6311"/>
                  </a:lnTo>
                  <a:cubicBezTo>
                    <a:pt x="6752" y="6311"/>
                    <a:pt x="6692" y="6251"/>
                    <a:pt x="6692" y="6180"/>
                  </a:cubicBezTo>
                  <a:cubicBezTo>
                    <a:pt x="6692" y="6144"/>
                    <a:pt x="6704" y="6120"/>
                    <a:pt x="6728" y="6085"/>
                  </a:cubicBezTo>
                  <a:cubicBezTo>
                    <a:pt x="6740" y="6073"/>
                    <a:pt x="6752" y="6061"/>
                    <a:pt x="6763" y="6061"/>
                  </a:cubicBezTo>
                  <a:lnTo>
                    <a:pt x="8049" y="5418"/>
                  </a:lnTo>
                  <a:cubicBezTo>
                    <a:pt x="8645" y="5120"/>
                    <a:pt x="9133" y="4668"/>
                    <a:pt x="9478" y="4108"/>
                  </a:cubicBezTo>
                  <a:cubicBezTo>
                    <a:pt x="9823" y="3537"/>
                    <a:pt x="10014" y="2906"/>
                    <a:pt x="10014" y="2227"/>
                  </a:cubicBezTo>
                  <a:lnTo>
                    <a:pt x="10014" y="1977"/>
                  </a:lnTo>
                  <a:cubicBezTo>
                    <a:pt x="9954" y="1679"/>
                    <a:pt x="9716" y="1441"/>
                    <a:pt x="9430" y="1441"/>
                  </a:cubicBezTo>
                  <a:lnTo>
                    <a:pt x="7692" y="1441"/>
                  </a:lnTo>
                  <a:lnTo>
                    <a:pt x="7728" y="1060"/>
                  </a:lnTo>
                  <a:lnTo>
                    <a:pt x="7847" y="1060"/>
                  </a:lnTo>
                  <a:cubicBezTo>
                    <a:pt x="8037" y="1060"/>
                    <a:pt x="8204" y="893"/>
                    <a:pt x="8204" y="703"/>
                  </a:cubicBezTo>
                  <a:lnTo>
                    <a:pt x="8204" y="358"/>
                  </a:lnTo>
                  <a:cubicBezTo>
                    <a:pt x="8204" y="167"/>
                    <a:pt x="8037" y="0"/>
                    <a:pt x="7847" y="0"/>
                  </a:cubicBezTo>
                  <a:lnTo>
                    <a:pt x="3501" y="0"/>
                  </a:lnTo>
                  <a:cubicBezTo>
                    <a:pt x="3406" y="0"/>
                    <a:pt x="3334" y="72"/>
                    <a:pt x="3334" y="167"/>
                  </a:cubicBezTo>
                  <a:cubicBezTo>
                    <a:pt x="3334" y="250"/>
                    <a:pt x="3406" y="322"/>
                    <a:pt x="3501" y="322"/>
                  </a:cubicBezTo>
                  <a:lnTo>
                    <a:pt x="7847" y="322"/>
                  </a:lnTo>
                  <a:cubicBezTo>
                    <a:pt x="7859" y="322"/>
                    <a:pt x="7883" y="346"/>
                    <a:pt x="7883" y="370"/>
                  </a:cubicBezTo>
                  <a:lnTo>
                    <a:pt x="7883" y="715"/>
                  </a:lnTo>
                  <a:cubicBezTo>
                    <a:pt x="7883" y="727"/>
                    <a:pt x="7871" y="762"/>
                    <a:pt x="7847" y="762"/>
                  </a:cubicBezTo>
                  <a:lnTo>
                    <a:pt x="2132" y="762"/>
                  </a:lnTo>
                  <a:cubicBezTo>
                    <a:pt x="2108" y="762"/>
                    <a:pt x="2084" y="739"/>
                    <a:pt x="2084" y="715"/>
                  </a:cubicBezTo>
                  <a:lnTo>
                    <a:pt x="2084" y="370"/>
                  </a:lnTo>
                  <a:cubicBezTo>
                    <a:pt x="2084" y="358"/>
                    <a:pt x="2096" y="322"/>
                    <a:pt x="2132" y="322"/>
                  </a:cubicBezTo>
                  <a:lnTo>
                    <a:pt x="2739" y="322"/>
                  </a:lnTo>
                  <a:cubicBezTo>
                    <a:pt x="2823" y="322"/>
                    <a:pt x="2894" y="250"/>
                    <a:pt x="2894" y="167"/>
                  </a:cubicBezTo>
                  <a:cubicBezTo>
                    <a:pt x="2894" y="72"/>
                    <a:pt x="2823" y="0"/>
                    <a:pt x="2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3" name="Google Shape;8233;p81"/>
            <p:cNvSpPr/>
            <p:nvPr/>
          </p:nvSpPr>
          <p:spPr>
            <a:xfrm>
              <a:off x="7642505" y="2952128"/>
              <a:ext cx="112876" cy="106451"/>
            </a:xfrm>
            <a:custGeom>
              <a:avLst/>
              <a:gdLst/>
              <a:ahLst/>
              <a:cxnLst/>
              <a:rect l="l" t="t" r="r" b="b"/>
              <a:pathLst>
                <a:path w="3549" h="3347" extrusionOk="0">
                  <a:moveTo>
                    <a:pt x="1822" y="548"/>
                  </a:moveTo>
                  <a:lnTo>
                    <a:pt x="2084" y="1287"/>
                  </a:lnTo>
                  <a:cubicBezTo>
                    <a:pt x="2120" y="1346"/>
                    <a:pt x="2156" y="1394"/>
                    <a:pt x="2239" y="1394"/>
                  </a:cubicBezTo>
                  <a:lnTo>
                    <a:pt x="3037" y="1429"/>
                  </a:lnTo>
                  <a:lnTo>
                    <a:pt x="2382" y="1918"/>
                  </a:lnTo>
                  <a:cubicBezTo>
                    <a:pt x="2322" y="1965"/>
                    <a:pt x="2311" y="2025"/>
                    <a:pt x="2322" y="2096"/>
                  </a:cubicBezTo>
                  <a:lnTo>
                    <a:pt x="2549" y="2870"/>
                  </a:lnTo>
                  <a:lnTo>
                    <a:pt x="1894" y="2430"/>
                  </a:lnTo>
                  <a:cubicBezTo>
                    <a:pt x="1864" y="2412"/>
                    <a:pt x="1831" y="2403"/>
                    <a:pt x="1800" y="2403"/>
                  </a:cubicBezTo>
                  <a:cubicBezTo>
                    <a:pt x="1769" y="2403"/>
                    <a:pt x="1739" y="2412"/>
                    <a:pt x="1715" y="2430"/>
                  </a:cubicBezTo>
                  <a:lnTo>
                    <a:pt x="1060" y="2870"/>
                  </a:lnTo>
                  <a:lnTo>
                    <a:pt x="1287" y="2096"/>
                  </a:lnTo>
                  <a:cubicBezTo>
                    <a:pt x="1298" y="2037"/>
                    <a:pt x="1287" y="1965"/>
                    <a:pt x="1227" y="1918"/>
                  </a:cubicBezTo>
                  <a:lnTo>
                    <a:pt x="596" y="1429"/>
                  </a:lnTo>
                  <a:lnTo>
                    <a:pt x="1406" y="1394"/>
                  </a:lnTo>
                  <a:cubicBezTo>
                    <a:pt x="1465" y="1394"/>
                    <a:pt x="1525" y="1358"/>
                    <a:pt x="1549" y="1287"/>
                  </a:cubicBezTo>
                  <a:lnTo>
                    <a:pt x="1822" y="548"/>
                  </a:lnTo>
                  <a:close/>
                  <a:moveTo>
                    <a:pt x="1775" y="1"/>
                  </a:moveTo>
                  <a:cubicBezTo>
                    <a:pt x="1691" y="1"/>
                    <a:pt x="1608" y="60"/>
                    <a:pt x="1560" y="144"/>
                  </a:cubicBezTo>
                  <a:lnTo>
                    <a:pt x="1227" y="1084"/>
                  </a:lnTo>
                  <a:lnTo>
                    <a:pt x="227" y="1120"/>
                  </a:lnTo>
                  <a:cubicBezTo>
                    <a:pt x="144" y="1120"/>
                    <a:pt x="60" y="1168"/>
                    <a:pt x="36" y="1263"/>
                  </a:cubicBezTo>
                  <a:cubicBezTo>
                    <a:pt x="1" y="1358"/>
                    <a:pt x="36" y="1441"/>
                    <a:pt x="108" y="1501"/>
                  </a:cubicBezTo>
                  <a:lnTo>
                    <a:pt x="894" y="2108"/>
                  </a:lnTo>
                  <a:lnTo>
                    <a:pt x="632" y="3061"/>
                  </a:lnTo>
                  <a:cubicBezTo>
                    <a:pt x="596" y="3156"/>
                    <a:pt x="632" y="3239"/>
                    <a:pt x="703" y="3299"/>
                  </a:cubicBezTo>
                  <a:cubicBezTo>
                    <a:pt x="739" y="3328"/>
                    <a:pt x="781" y="3343"/>
                    <a:pt x="824" y="3343"/>
                  </a:cubicBezTo>
                  <a:cubicBezTo>
                    <a:pt x="867" y="3343"/>
                    <a:pt x="912" y="3328"/>
                    <a:pt x="953" y="3299"/>
                  </a:cubicBezTo>
                  <a:lnTo>
                    <a:pt x="1775" y="2751"/>
                  </a:lnTo>
                  <a:lnTo>
                    <a:pt x="2596" y="3299"/>
                  </a:lnTo>
                  <a:cubicBezTo>
                    <a:pt x="2620" y="3334"/>
                    <a:pt x="2668" y="3346"/>
                    <a:pt x="2715" y="3346"/>
                  </a:cubicBezTo>
                  <a:cubicBezTo>
                    <a:pt x="2751" y="3346"/>
                    <a:pt x="2799" y="3334"/>
                    <a:pt x="2834" y="3299"/>
                  </a:cubicBezTo>
                  <a:cubicBezTo>
                    <a:pt x="2906" y="3239"/>
                    <a:pt x="2942" y="3156"/>
                    <a:pt x="2906" y="3061"/>
                  </a:cubicBezTo>
                  <a:lnTo>
                    <a:pt x="2644" y="2108"/>
                  </a:lnTo>
                  <a:lnTo>
                    <a:pt x="3430" y="1501"/>
                  </a:lnTo>
                  <a:cubicBezTo>
                    <a:pt x="3513" y="1441"/>
                    <a:pt x="3549" y="1358"/>
                    <a:pt x="3513" y="1263"/>
                  </a:cubicBezTo>
                  <a:cubicBezTo>
                    <a:pt x="3489" y="1168"/>
                    <a:pt x="3418" y="1120"/>
                    <a:pt x="3323" y="1120"/>
                  </a:cubicBezTo>
                  <a:lnTo>
                    <a:pt x="2322" y="1084"/>
                  </a:lnTo>
                  <a:lnTo>
                    <a:pt x="1989" y="144"/>
                  </a:lnTo>
                  <a:cubicBezTo>
                    <a:pt x="1953" y="60"/>
                    <a:pt x="1882" y="1"/>
                    <a:pt x="1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34" name="Google Shape;8234;p81"/>
          <p:cNvGrpSpPr/>
          <p:nvPr/>
        </p:nvGrpSpPr>
        <p:grpSpPr>
          <a:xfrm>
            <a:off x="8003015" y="2904039"/>
            <a:ext cx="306759" cy="351445"/>
            <a:chOff x="8003015" y="2904039"/>
            <a:chExt cx="306759" cy="351445"/>
          </a:xfrm>
        </p:grpSpPr>
        <p:sp>
          <p:nvSpPr>
            <p:cNvPr id="8235" name="Google Shape;8235;p81"/>
            <p:cNvSpPr/>
            <p:nvPr/>
          </p:nvSpPr>
          <p:spPr>
            <a:xfrm>
              <a:off x="8094263" y="2957439"/>
              <a:ext cx="30342" cy="30310"/>
            </a:xfrm>
            <a:custGeom>
              <a:avLst/>
              <a:gdLst/>
              <a:ahLst/>
              <a:cxnLst/>
              <a:rect l="l" t="t" r="r" b="b"/>
              <a:pathLst>
                <a:path w="954" h="953" extrusionOk="0">
                  <a:moveTo>
                    <a:pt x="477" y="0"/>
                  </a:moveTo>
                  <a:cubicBezTo>
                    <a:pt x="382" y="0"/>
                    <a:pt x="310" y="72"/>
                    <a:pt x="310" y="155"/>
                  </a:cubicBezTo>
                  <a:lnTo>
                    <a:pt x="310" y="310"/>
                  </a:lnTo>
                  <a:lnTo>
                    <a:pt x="168" y="310"/>
                  </a:lnTo>
                  <a:cubicBezTo>
                    <a:pt x="72" y="310"/>
                    <a:pt x="1" y="381"/>
                    <a:pt x="1" y="477"/>
                  </a:cubicBezTo>
                  <a:cubicBezTo>
                    <a:pt x="1" y="560"/>
                    <a:pt x="72" y="631"/>
                    <a:pt x="168" y="631"/>
                  </a:cubicBezTo>
                  <a:lnTo>
                    <a:pt x="310" y="631"/>
                  </a:lnTo>
                  <a:lnTo>
                    <a:pt x="310" y="786"/>
                  </a:lnTo>
                  <a:cubicBezTo>
                    <a:pt x="310" y="870"/>
                    <a:pt x="382" y="953"/>
                    <a:pt x="477" y="953"/>
                  </a:cubicBezTo>
                  <a:cubicBezTo>
                    <a:pt x="560" y="953"/>
                    <a:pt x="644" y="870"/>
                    <a:pt x="644" y="786"/>
                  </a:cubicBezTo>
                  <a:lnTo>
                    <a:pt x="644" y="631"/>
                  </a:lnTo>
                  <a:lnTo>
                    <a:pt x="787" y="631"/>
                  </a:lnTo>
                  <a:cubicBezTo>
                    <a:pt x="882" y="631"/>
                    <a:pt x="953" y="560"/>
                    <a:pt x="953" y="477"/>
                  </a:cubicBezTo>
                  <a:cubicBezTo>
                    <a:pt x="953" y="381"/>
                    <a:pt x="882" y="310"/>
                    <a:pt x="787" y="310"/>
                  </a:cubicBezTo>
                  <a:lnTo>
                    <a:pt x="644" y="310"/>
                  </a:lnTo>
                  <a:lnTo>
                    <a:pt x="644" y="155"/>
                  </a:lnTo>
                  <a:cubicBezTo>
                    <a:pt x="644" y="72"/>
                    <a:pt x="560"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6" name="Google Shape;8236;p81"/>
            <p:cNvSpPr/>
            <p:nvPr/>
          </p:nvSpPr>
          <p:spPr>
            <a:xfrm>
              <a:off x="8187420" y="2957439"/>
              <a:ext cx="30342" cy="30310"/>
            </a:xfrm>
            <a:custGeom>
              <a:avLst/>
              <a:gdLst/>
              <a:ahLst/>
              <a:cxnLst/>
              <a:rect l="l" t="t" r="r" b="b"/>
              <a:pathLst>
                <a:path w="954" h="953" extrusionOk="0">
                  <a:moveTo>
                    <a:pt x="477" y="0"/>
                  </a:moveTo>
                  <a:cubicBezTo>
                    <a:pt x="394" y="0"/>
                    <a:pt x="310" y="72"/>
                    <a:pt x="310" y="155"/>
                  </a:cubicBezTo>
                  <a:lnTo>
                    <a:pt x="310" y="310"/>
                  </a:lnTo>
                  <a:lnTo>
                    <a:pt x="167" y="310"/>
                  </a:lnTo>
                  <a:cubicBezTo>
                    <a:pt x="72" y="310"/>
                    <a:pt x="1" y="381"/>
                    <a:pt x="1" y="477"/>
                  </a:cubicBezTo>
                  <a:cubicBezTo>
                    <a:pt x="1" y="560"/>
                    <a:pt x="72" y="631"/>
                    <a:pt x="167" y="631"/>
                  </a:cubicBezTo>
                  <a:lnTo>
                    <a:pt x="310" y="631"/>
                  </a:lnTo>
                  <a:lnTo>
                    <a:pt x="310" y="786"/>
                  </a:lnTo>
                  <a:cubicBezTo>
                    <a:pt x="310" y="870"/>
                    <a:pt x="394" y="953"/>
                    <a:pt x="477" y="953"/>
                  </a:cubicBezTo>
                  <a:cubicBezTo>
                    <a:pt x="572" y="953"/>
                    <a:pt x="644" y="870"/>
                    <a:pt x="644" y="786"/>
                  </a:cubicBezTo>
                  <a:lnTo>
                    <a:pt x="644" y="631"/>
                  </a:lnTo>
                  <a:lnTo>
                    <a:pt x="787" y="631"/>
                  </a:lnTo>
                  <a:cubicBezTo>
                    <a:pt x="882" y="631"/>
                    <a:pt x="953" y="560"/>
                    <a:pt x="953" y="477"/>
                  </a:cubicBezTo>
                  <a:cubicBezTo>
                    <a:pt x="953" y="381"/>
                    <a:pt x="882" y="310"/>
                    <a:pt x="787" y="310"/>
                  </a:cubicBezTo>
                  <a:lnTo>
                    <a:pt x="644" y="310"/>
                  </a:lnTo>
                  <a:lnTo>
                    <a:pt x="644" y="155"/>
                  </a:lnTo>
                  <a:cubicBezTo>
                    <a:pt x="644" y="72"/>
                    <a:pt x="572"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7" name="Google Shape;8237;p81"/>
            <p:cNvSpPr/>
            <p:nvPr/>
          </p:nvSpPr>
          <p:spPr>
            <a:xfrm>
              <a:off x="8094263" y="3027856"/>
              <a:ext cx="30342" cy="30342"/>
            </a:xfrm>
            <a:custGeom>
              <a:avLst/>
              <a:gdLst/>
              <a:ahLst/>
              <a:cxnLst/>
              <a:rect l="l" t="t" r="r" b="b"/>
              <a:pathLst>
                <a:path w="954" h="954" extrusionOk="0">
                  <a:moveTo>
                    <a:pt x="477" y="1"/>
                  </a:moveTo>
                  <a:cubicBezTo>
                    <a:pt x="382" y="1"/>
                    <a:pt x="310" y="72"/>
                    <a:pt x="310" y="168"/>
                  </a:cubicBezTo>
                  <a:lnTo>
                    <a:pt x="310" y="311"/>
                  </a:lnTo>
                  <a:lnTo>
                    <a:pt x="168" y="311"/>
                  </a:lnTo>
                  <a:cubicBezTo>
                    <a:pt x="72" y="311"/>
                    <a:pt x="1" y="382"/>
                    <a:pt x="1" y="477"/>
                  </a:cubicBezTo>
                  <a:cubicBezTo>
                    <a:pt x="1" y="561"/>
                    <a:pt x="72" y="644"/>
                    <a:pt x="168" y="644"/>
                  </a:cubicBezTo>
                  <a:lnTo>
                    <a:pt x="310" y="644"/>
                  </a:lnTo>
                  <a:lnTo>
                    <a:pt x="310" y="787"/>
                  </a:lnTo>
                  <a:cubicBezTo>
                    <a:pt x="310" y="882"/>
                    <a:pt x="382" y="953"/>
                    <a:pt x="477" y="953"/>
                  </a:cubicBezTo>
                  <a:cubicBezTo>
                    <a:pt x="560" y="953"/>
                    <a:pt x="644" y="882"/>
                    <a:pt x="644" y="787"/>
                  </a:cubicBezTo>
                  <a:lnTo>
                    <a:pt x="644" y="644"/>
                  </a:lnTo>
                  <a:lnTo>
                    <a:pt x="787" y="644"/>
                  </a:lnTo>
                  <a:cubicBezTo>
                    <a:pt x="882" y="644"/>
                    <a:pt x="953" y="561"/>
                    <a:pt x="953" y="477"/>
                  </a:cubicBezTo>
                  <a:cubicBezTo>
                    <a:pt x="953" y="382"/>
                    <a:pt x="882" y="311"/>
                    <a:pt x="787" y="311"/>
                  </a:cubicBezTo>
                  <a:lnTo>
                    <a:pt x="644" y="311"/>
                  </a:lnTo>
                  <a:lnTo>
                    <a:pt x="644" y="168"/>
                  </a:lnTo>
                  <a:cubicBezTo>
                    <a:pt x="644" y="72"/>
                    <a:pt x="560"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8" name="Google Shape;8238;p81"/>
            <p:cNvSpPr/>
            <p:nvPr/>
          </p:nvSpPr>
          <p:spPr>
            <a:xfrm>
              <a:off x="8187420" y="3027856"/>
              <a:ext cx="30342" cy="30342"/>
            </a:xfrm>
            <a:custGeom>
              <a:avLst/>
              <a:gdLst/>
              <a:ahLst/>
              <a:cxnLst/>
              <a:rect l="l" t="t" r="r" b="b"/>
              <a:pathLst>
                <a:path w="954" h="954" extrusionOk="0">
                  <a:moveTo>
                    <a:pt x="477" y="1"/>
                  </a:moveTo>
                  <a:cubicBezTo>
                    <a:pt x="394" y="1"/>
                    <a:pt x="310" y="72"/>
                    <a:pt x="310" y="168"/>
                  </a:cubicBezTo>
                  <a:lnTo>
                    <a:pt x="310" y="311"/>
                  </a:lnTo>
                  <a:lnTo>
                    <a:pt x="167" y="311"/>
                  </a:lnTo>
                  <a:cubicBezTo>
                    <a:pt x="72" y="311"/>
                    <a:pt x="1" y="382"/>
                    <a:pt x="1" y="477"/>
                  </a:cubicBezTo>
                  <a:cubicBezTo>
                    <a:pt x="1" y="561"/>
                    <a:pt x="72" y="644"/>
                    <a:pt x="167" y="644"/>
                  </a:cubicBezTo>
                  <a:lnTo>
                    <a:pt x="310" y="644"/>
                  </a:lnTo>
                  <a:lnTo>
                    <a:pt x="310" y="787"/>
                  </a:lnTo>
                  <a:cubicBezTo>
                    <a:pt x="310" y="882"/>
                    <a:pt x="394" y="953"/>
                    <a:pt x="477" y="953"/>
                  </a:cubicBezTo>
                  <a:cubicBezTo>
                    <a:pt x="572" y="953"/>
                    <a:pt x="644" y="882"/>
                    <a:pt x="644" y="787"/>
                  </a:cubicBezTo>
                  <a:lnTo>
                    <a:pt x="644" y="644"/>
                  </a:lnTo>
                  <a:lnTo>
                    <a:pt x="787" y="644"/>
                  </a:lnTo>
                  <a:cubicBezTo>
                    <a:pt x="882" y="644"/>
                    <a:pt x="953" y="561"/>
                    <a:pt x="953" y="477"/>
                  </a:cubicBezTo>
                  <a:cubicBezTo>
                    <a:pt x="953" y="382"/>
                    <a:pt x="882" y="311"/>
                    <a:pt x="787" y="311"/>
                  </a:cubicBezTo>
                  <a:lnTo>
                    <a:pt x="644" y="311"/>
                  </a:lnTo>
                  <a:lnTo>
                    <a:pt x="644" y="168"/>
                  </a:lnTo>
                  <a:cubicBezTo>
                    <a:pt x="644" y="72"/>
                    <a:pt x="572"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9" name="Google Shape;8239;p81"/>
            <p:cNvSpPr/>
            <p:nvPr/>
          </p:nvSpPr>
          <p:spPr>
            <a:xfrm>
              <a:off x="8003015" y="3050214"/>
              <a:ext cx="306759" cy="205269"/>
            </a:xfrm>
            <a:custGeom>
              <a:avLst/>
              <a:gdLst/>
              <a:ahLst/>
              <a:cxnLst/>
              <a:rect l="l" t="t" r="r" b="b"/>
              <a:pathLst>
                <a:path w="9645" h="6454" extrusionOk="0">
                  <a:moveTo>
                    <a:pt x="2465" y="310"/>
                  </a:moveTo>
                  <a:cubicBezTo>
                    <a:pt x="2465" y="310"/>
                    <a:pt x="2477" y="310"/>
                    <a:pt x="2477" y="322"/>
                  </a:cubicBezTo>
                  <a:lnTo>
                    <a:pt x="2477" y="751"/>
                  </a:lnTo>
                  <a:cubicBezTo>
                    <a:pt x="2477" y="751"/>
                    <a:pt x="2477" y="762"/>
                    <a:pt x="2465" y="762"/>
                  </a:cubicBezTo>
                  <a:lnTo>
                    <a:pt x="322" y="762"/>
                  </a:lnTo>
                  <a:lnTo>
                    <a:pt x="310" y="322"/>
                  </a:lnTo>
                  <a:cubicBezTo>
                    <a:pt x="310" y="322"/>
                    <a:pt x="310" y="310"/>
                    <a:pt x="322" y="310"/>
                  </a:cubicBezTo>
                  <a:close/>
                  <a:moveTo>
                    <a:pt x="9311" y="322"/>
                  </a:moveTo>
                  <a:cubicBezTo>
                    <a:pt x="9311" y="322"/>
                    <a:pt x="9323" y="322"/>
                    <a:pt x="9323" y="334"/>
                  </a:cubicBezTo>
                  <a:lnTo>
                    <a:pt x="9323" y="762"/>
                  </a:lnTo>
                  <a:lnTo>
                    <a:pt x="9311" y="762"/>
                  </a:lnTo>
                  <a:lnTo>
                    <a:pt x="7168" y="786"/>
                  </a:lnTo>
                  <a:cubicBezTo>
                    <a:pt x="7168" y="786"/>
                    <a:pt x="7156" y="786"/>
                    <a:pt x="7156" y="762"/>
                  </a:cubicBezTo>
                  <a:lnTo>
                    <a:pt x="7156" y="334"/>
                  </a:lnTo>
                  <a:cubicBezTo>
                    <a:pt x="7156" y="334"/>
                    <a:pt x="7156" y="322"/>
                    <a:pt x="7168" y="322"/>
                  </a:cubicBezTo>
                  <a:close/>
                  <a:moveTo>
                    <a:pt x="2084" y="1096"/>
                  </a:moveTo>
                  <a:lnTo>
                    <a:pt x="2084" y="3477"/>
                  </a:lnTo>
                  <a:lnTo>
                    <a:pt x="1036" y="3477"/>
                  </a:lnTo>
                  <a:cubicBezTo>
                    <a:pt x="870" y="3477"/>
                    <a:pt x="727" y="3346"/>
                    <a:pt x="727" y="3167"/>
                  </a:cubicBezTo>
                  <a:lnTo>
                    <a:pt x="727" y="1096"/>
                  </a:lnTo>
                  <a:close/>
                  <a:moveTo>
                    <a:pt x="6668" y="1977"/>
                  </a:moveTo>
                  <a:cubicBezTo>
                    <a:pt x="6942" y="1977"/>
                    <a:pt x="7180" y="2215"/>
                    <a:pt x="7180" y="2501"/>
                  </a:cubicBezTo>
                  <a:lnTo>
                    <a:pt x="7180" y="3477"/>
                  </a:lnTo>
                  <a:lnTo>
                    <a:pt x="2382" y="3477"/>
                  </a:lnTo>
                  <a:lnTo>
                    <a:pt x="2382" y="2501"/>
                  </a:lnTo>
                  <a:cubicBezTo>
                    <a:pt x="2394" y="2215"/>
                    <a:pt x="2632" y="1977"/>
                    <a:pt x="2917" y="1977"/>
                  </a:cubicBezTo>
                  <a:close/>
                  <a:moveTo>
                    <a:pt x="8871" y="1096"/>
                  </a:moveTo>
                  <a:lnTo>
                    <a:pt x="8871" y="3167"/>
                  </a:lnTo>
                  <a:cubicBezTo>
                    <a:pt x="8871" y="3334"/>
                    <a:pt x="8728" y="3477"/>
                    <a:pt x="8549" y="3477"/>
                  </a:cubicBezTo>
                  <a:lnTo>
                    <a:pt x="7513" y="3477"/>
                  </a:lnTo>
                  <a:lnTo>
                    <a:pt x="7513" y="1096"/>
                  </a:lnTo>
                  <a:close/>
                  <a:moveTo>
                    <a:pt x="8299" y="3787"/>
                  </a:moveTo>
                  <a:lnTo>
                    <a:pt x="8299" y="4120"/>
                  </a:lnTo>
                  <a:lnTo>
                    <a:pt x="8287" y="4120"/>
                  </a:lnTo>
                  <a:cubicBezTo>
                    <a:pt x="8287" y="4191"/>
                    <a:pt x="8228" y="4251"/>
                    <a:pt x="8156" y="4251"/>
                  </a:cubicBezTo>
                  <a:lnTo>
                    <a:pt x="1453" y="4251"/>
                  </a:lnTo>
                  <a:cubicBezTo>
                    <a:pt x="1382" y="4251"/>
                    <a:pt x="1322" y="4191"/>
                    <a:pt x="1322" y="4120"/>
                  </a:cubicBezTo>
                  <a:lnTo>
                    <a:pt x="1322" y="3787"/>
                  </a:lnTo>
                  <a:close/>
                  <a:moveTo>
                    <a:pt x="2644" y="4584"/>
                  </a:moveTo>
                  <a:lnTo>
                    <a:pt x="2644" y="6120"/>
                  </a:lnTo>
                  <a:lnTo>
                    <a:pt x="2132" y="6120"/>
                  </a:lnTo>
                  <a:lnTo>
                    <a:pt x="2132" y="4584"/>
                  </a:lnTo>
                  <a:close/>
                  <a:moveTo>
                    <a:pt x="7454" y="4584"/>
                  </a:moveTo>
                  <a:lnTo>
                    <a:pt x="7454" y="6120"/>
                  </a:lnTo>
                  <a:lnTo>
                    <a:pt x="6942" y="6120"/>
                  </a:lnTo>
                  <a:lnTo>
                    <a:pt x="6942" y="4584"/>
                  </a:lnTo>
                  <a:close/>
                  <a:moveTo>
                    <a:pt x="7168" y="0"/>
                  </a:moveTo>
                  <a:cubicBezTo>
                    <a:pt x="6989" y="0"/>
                    <a:pt x="6847" y="143"/>
                    <a:pt x="6847" y="322"/>
                  </a:cubicBezTo>
                  <a:lnTo>
                    <a:pt x="6847" y="751"/>
                  </a:lnTo>
                  <a:cubicBezTo>
                    <a:pt x="6847" y="929"/>
                    <a:pt x="6989" y="1084"/>
                    <a:pt x="7168" y="1084"/>
                  </a:cubicBezTo>
                  <a:lnTo>
                    <a:pt x="7204" y="1084"/>
                  </a:lnTo>
                  <a:lnTo>
                    <a:pt x="7204" y="1810"/>
                  </a:lnTo>
                  <a:cubicBezTo>
                    <a:pt x="7049" y="1691"/>
                    <a:pt x="6870" y="1632"/>
                    <a:pt x="6680" y="1632"/>
                  </a:cubicBezTo>
                  <a:lnTo>
                    <a:pt x="2929" y="1632"/>
                  </a:lnTo>
                  <a:cubicBezTo>
                    <a:pt x="2739" y="1632"/>
                    <a:pt x="2560" y="1703"/>
                    <a:pt x="2406" y="1810"/>
                  </a:cubicBezTo>
                  <a:lnTo>
                    <a:pt x="2406" y="1096"/>
                  </a:lnTo>
                  <a:lnTo>
                    <a:pt x="2477" y="1096"/>
                  </a:lnTo>
                  <a:cubicBezTo>
                    <a:pt x="2656" y="1096"/>
                    <a:pt x="2810" y="953"/>
                    <a:pt x="2810" y="762"/>
                  </a:cubicBezTo>
                  <a:lnTo>
                    <a:pt x="2810" y="334"/>
                  </a:lnTo>
                  <a:cubicBezTo>
                    <a:pt x="2810" y="155"/>
                    <a:pt x="2656" y="12"/>
                    <a:pt x="2477" y="12"/>
                  </a:cubicBezTo>
                  <a:lnTo>
                    <a:pt x="322" y="12"/>
                  </a:lnTo>
                  <a:cubicBezTo>
                    <a:pt x="143" y="12"/>
                    <a:pt x="0" y="155"/>
                    <a:pt x="0" y="334"/>
                  </a:cubicBezTo>
                  <a:lnTo>
                    <a:pt x="0" y="762"/>
                  </a:lnTo>
                  <a:cubicBezTo>
                    <a:pt x="0" y="953"/>
                    <a:pt x="143" y="1096"/>
                    <a:pt x="322" y="1096"/>
                  </a:cubicBezTo>
                  <a:lnTo>
                    <a:pt x="393" y="1096"/>
                  </a:lnTo>
                  <a:lnTo>
                    <a:pt x="393" y="3167"/>
                  </a:lnTo>
                  <a:cubicBezTo>
                    <a:pt x="393" y="3489"/>
                    <a:pt x="655" y="3763"/>
                    <a:pt x="977" y="3787"/>
                  </a:cubicBezTo>
                  <a:lnTo>
                    <a:pt x="977" y="4120"/>
                  </a:lnTo>
                  <a:cubicBezTo>
                    <a:pt x="977" y="4370"/>
                    <a:pt x="1191" y="4584"/>
                    <a:pt x="1441" y="4584"/>
                  </a:cubicBezTo>
                  <a:lnTo>
                    <a:pt x="1810" y="4584"/>
                  </a:lnTo>
                  <a:lnTo>
                    <a:pt x="1810" y="6132"/>
                  </a:lnTo>
                  <a:lnTo>
                    <a:pt x="1572" y="6132"/>
                  </a:lnTo>
                  <a:cubicBezTo>
                    <a:pt x="1489" y="6132"/>
                    <a:pt x="1405" y="6204"/>
                    <a:pt x="1405" y="6287"/>
                  </a:cubicBezTo>
                  <a:cubicBezTo>
                    <a:pt x="1405" y="6382"/>
                    <a:pt x="1489" y="6454"/>
                    <a:pt x="1572" y="6454"/>
                  </a:cubicBezTo>
                  <a:lnTo>
                    <a:pt x="3191" y="6454"/>
                  </a:lnTo>
                  <a:cubicBezTo>
                    <a:pt x="3287" y="6454"/>
                    <a:pt x="3358" y="6382"/>
                    <a:pt x="3358" y="6287"/>
                  </a:cubicBezTo>
                  <a:cubicBezTo>
                    <a:pt x="3358" y="6204"/>
                    <a:pt x="3287" y="6132"/>
                    <a:pt x="3191" y="6132"/>
                  </a:cubicBezTo>
                  <a:lnTo>
                    <a:pt x="2953" y="6132"/>
                  </a:lnTo>
                  <a:lnTo>
                    <a:pt x="2953" y="4584"/>
                  </a:lnTo>
                  <a:lnTo>
                    <a:pt x="6620" y="4584"/>
                  </a:lnTo>
                  <a:lnTo>
                    <a:pt x="6620" y="6132"/>
                  </a:lnTo>
                  <a:lnTo>
                    <a:pt x="6382" y="6132"/>
                  </a:lnTo>
                  <a:cubicBezTo>
                    <a:pt x="6287" y="6132"/>
                    <a:pt x="6216" y="6204"/>
                    <a:pt x="6216" y="6287"/>
                  </a:cubicBezTo>
                  <a:cubicBezTo>
                    <a:pt x="6216" y="6382"/>
                    <a:pt x="6287" y="6454"/>
                    <a:pt x="6382" y="6454"/>
                  </a:cubicBezTo>
                  <a:lnTo>
                    <a:pt x="8001" y="6454"/>
                  </a:lnTo>
                  <a:cubicBezTo>
                    <a:pt x="8097" y="6454"/>
                    <a:pt x="8168" y="6382"/>
                    <a:pt x="8168" y="6287"/>
                  </a:cubicBezTo>
                  <a:cubicBezTo>
                    <a:pt x="8168" y="6204"/>
                    <a:pt x="8097" y="6132"/>
                    <a:pt x="8001" y="6132"/>
                  </a:cubicBezTo>
                  <a:lnTo>
                    <a:pt x="7763" y="6132"/>
                  </a:lnTo>
                  <a:lnTo>
                    <a:pt x="7763" y="4584"/>
                  </a:lnTo>
                  <a:lnTo>
                    <a:pt x="8132" y="4584"/>
                  </a:lnTo>
                  <a:cubicBezTo>
                    <a:pt x="8394" y="4584"/>
                    <a:pt x="8597" y="4370"/>
                    <a:pt x="8597" y="4120"/>
                  </a:cubicBezTo>
                  <a:lnTo>
                    <a:pt x="8597" y="3787"/>
                  </a:lnTo>
                  <a:cubicBezTo>
                    <a:pt x="8930" y="3763"/>
                    <a:pt x="9180" y="3489"/>
                    <a:pt x="9180" y="3167"/>
                  </a:cubicBezTo>
                  <a:lnTo>
                    <a:pt x="9180" y="1096"/>
                  </a:lnTo>
                  <a:lnTo>
                    <a:pt x="9299" y="1096"/>
                  </a:lnTo>
                  <a:cubicBezTo>
                    <a:pt x="9478" y="1096"/>
                    <a:pt x="9621" y="953"/>
                    <a:pt x="9621" y="762"/>
                  </a:cubicBezTo>
                  <a:lnTo>
                    <a:pt x="9621" y="334"/>
                  </a:lnTo>
                  <a:cubicBezTo>
                    <a:pt x="9645" y="143"/>
                    <a:pt x="9490" y="0"/>
                    <a:pt x="93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0" name="Google Shape;8240;p81"/>
            <p:cNvSpPr/>
            <p:nvPr/>
          </p:nvSpPr>
          <p:spPr>
            <a:xfrm>
              <a:off x="8040131" y="2904039"/>
              <a:ext cx="230268" cy="132182"/>
            </a:xfrm>
            <a:custGeom>
              <a:avLst/>
              <a:gdLst/>
              <a:ahLst/>
              <a:cxnLst/>
              <a:rect l="l" t="t" r="r" b="b"/>
              <a:pathLst>
                <a:path w="7240" h="4156" extrusionOk="0">
                  <a:moveTo>
                    <a:pt x="1346" y="1"/>
                  </a:moveTo>
                  <a:cubicBezTo>
                    <a:pt x="619" y="1"/>
                    <a:pt x="0" y="596"/>
                    <a:pt x="0" y="1346"/>
                  </a:cubicBezTo>
                  <a:lnTo>
                    <a:pt x="0" y="3989"/>
                  </a:lnTo>
                  <a:cubicBezTo>
                    <a:pt x="0" y="4084"/>
                    <a:pt x="84" y="4156"/>
                    <a:pt x="167" y="4156"/>
                  </a:cubicBezTo>
                  <a:cubicBezTo>
                    <a:pt x="262" y="4156"/>
                    <a:pt x="334" y="4084"/>
                    <a:pt x="334" y="3989"/>
                  </a:cubicBezTo>
                  <a:lnTo>
                    <a:pt x="334" y="1346"/>
                  </a:lnTo>
                  <a:cubicBezTo>
                    <a:pt x="334" y="798"/>
                    <a:pt x="774" y="334"/>
                    <a:pt x="1346" y="334"/>
                  </a:cubicBezTo>
                  <a:lnTo>
                    <a:pt x="5882" y="334"/>
                  </a:lnTo>
                  <a:cubicBezTo>
                    <a:pt x="6430" y="334"/>
                    <a:pt x="6894" y="786"/>
                    <a:pt x="6894" y="1346"/>
                  </a:cubicBezTo>
                  <a:lnTo>
                    <a:pt x="6906" y="3989"/>
                  </a:lnTo>
                  <a:cubicBezTo>
                    <a:pt x="6906" y="4084"/>
                    <a:pt x="6977" y="4156"/>
                    <a:pt x="7073" y="4156"/>
                  </a:cubicBezTo>
                  <a:cubicBezTo>
                    <a:pt x="7156" y="4156"/>
                    <a:pt x="7239" y="4084"/>
                    <a:pt x="7239" y="3989"/>
                  </a:cubicBezTo>
                  <a:lnTo>
                    <a:pt x="7227" y="1346"/>
                  </a:lnTo>
                  <a:cubicBezTo>
                    <a:pt x="7227" y="620"/>
                    <a:pt x="6632" y="1"/>
                    <a:pt x="5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41" name="Google Shape;8241;p81"/>
          <p:cNvGrpSpPr/>
          <p:nvPr/>
        </p:nvGrpSpPr>
        <p:grpSpPr>
          <a:xfrm>
            <a:off x="5687770" y="2885496"/>
            <a:ext cx="369638" cy="369606"/>
            <a:chOff x="5687770" y="2885496"/>
            <a:chExt cx="369638" cy="369606"/>
          </a:xfrm>
        </p:grpSpPr>
        <p:sp>
          <p:nvSpPr>
            <p:cNvPr id="8242" name="Google Shape;8242;p81"/>
            <p:cNvSpPr/>
            <p:nvPr/>
          </p:nvSpPr>
          <p:spPr>
            <a:xfrm>
              <a:off x="5772594" y="3003366"/>
              <a:ext cx="112113" cy="110872"/>
            </a:xfrm>
            <a:custGeom>
              <a:avLst/>
              <a:gdLst/>
              <a:ahLst/>
              <a:cxnLst/>
              <a:rect l="l" t="t" r="r" b="b"/>
              <a:pathLst>
                <a:path w="3525" h="3486" extrusionOk="0">
                  <a:moveTo>
                    <a:pt x="3346" y="0"/>
                  </a:moveTo>
                  <a:cubicBezTo>
                    <a:pt x="3302" y="0"/>
                    <a:pt x="3257" y="15"/>
                    <a:pt x="3227" y="45"/>
                  </a:cubicBezTo>
                  <a:lnTo>
                    <a:pt x="60" y="3212"/>
                  </a:lnTo>
                  <a:cubicBezTo>
                    <a:pt x="1" y="3271"/>
                    <a:pt x="1" y="3390"/>
                    <a:pt x="60" y="3450"/>
                  </a:cubicBezTo>
                  <a:cubicBezTo>
                    <a:pt x="84" y="3474"/>
                    <a:pt x="132" y="3486"/>
                    <a:pt x="179" y="3486"/>
                  </a:cubicBezTo>
                  <a:cubicBezTo>
                    <a:pt x="215" y="3486"/>
                    <a:pt x="263" y="3474"/>
                    <a:pt x="298" y="3450"/>
                  </a:cubicBezTo>
                  <a:lnTo>
                    <a:pt x="3465" y="283"/>
                  </a:lnTo>
                  <a:cubicBezTo>
                    <a:pt x="3525" y="223"/>
                    <a:pt x="3525" y="116"/>
                    <a:pt x="3465" y="45"/>
                  </a:cubicBezTo>
                  <a:cubicBezTo>
                    <a:pt x="3436" y="15"/>
                    <a:pt x="3391" y="0"/>
                    <a:pt x="3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3" name="Google Shape;8243;p81"/>
            <p:cNvSpPr/>
            <p:nvPr/>
          </p:nvSpPr>
          <p:spPr>
            <a:xfrm>
              <a:off x="5800996" y="3031736"/>
              <a:ext cx="112113" cy="110904"/>
            </a:xfrm>
            <a:custGeom>
              <a:avLst/>
              <a:gdLst/>
              <a:ahLst/>
              <a:cxnLst/>
              <a:rect l="l" t="t" r="r" b="b"/>
              <a:pathLst>
                <a:path w="3525" h="3487" extrusionOk="0">
                  <a:moveTo>
                    <a:pt x="3346" y="1"/>
                  </a:moveTo>
                  <a:cubicBezTo>
                    <a:pt x="3302" y="1"/>
                    <a:pt x="3257" y="16"/>
                    <a:pt x="3227" y="46"/>
                  </a:cubicBezTo>
                  <a:lnTo>
                    <a:pt x="60" y="3213"/>
                  </a:lnTo>
                  <a:cubicBezTo>
                    <a:pt x="1" y="3272"/>
                    <a:pt x="1" y="3391"/>
                    <a:pt x="60" y="3451"/>
                  </a:cubicBezTo>
                  <a:cubicBezTo>
                    <a:pt x="84" y="3475"/>
                    <a:pt x="132" y="3487"/>
                    <a:pt x="179" y="3487"/>
                  </a:cubicBezTo>
                  <a:cubicBezTo>
                    <a:pt x="215" y="3487"/>
                    <a:pt x="263" y="3475"/>
                    <a:pt x="298" y="3451"/>
                  </a:cubicBezTo>
                  <a:lnTo>
                    <a:pt x="3465" y="284"/>
                  </a:lnTo>
                  <a:cubicBezTo>
                    <a:pt x="3525" y="224"/>
                    <a:pt x="3525" y="117"/>
                    <a:pt x="3465" y="46"/>
                  </a:cubicBezTo>
                  <a:cubicBezTo>
                    <a:pt x="3436" y="16"/>
                    <a:pt x="3391" y="1"/>
                    <a:pt x="3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4" name="Google Shape;8244;p81"/>
            <p:cNvSpPr/>
            <p:nvPr/>
          </p:nvSpPr>
          <p:spPr>
            <a:xfrm>
              <a:off x="5829016" y="3141558"/>
              <a:ext cx="31455" cy="30247"/>
            </a:xfrm>
            <a:custGeom>
              <a:avLst/>
              <a:gdLst/>
              <a:ahLst/>
              <a:cxnLst/>
              <a:rect l="l" t="t" r="r" b="b"/>
              <a:pathLst>
                <a:path w="989" h="951" extrusionOk="0">
                  <a:moveTo>
                    <a:pt x="810" y="1"/>
                  </a:moveTo>
                  <a:cubicBezTo>
                    <a:pt x="766" y="1"/>
                    <a:pt x="721" y="16"/>
                    <a:pt x="691" y="45"/>
                  </a:cubicBezTo>
                  <a:lnTo>
                    <a:pt x="72" y="665"/>
                  </a:lnTo>
                  <a:cubicBezTo>
                    <a:pt x="1" y="724"/>
                    <a:pt x="1" y="843"/>
                    <a:pt x="72" y="903"/>
                  </a:cubicBezTo>
                  <a:cubicBezTo>
                    <a:pt x="96" y="938"/>
                    <a:pt x="144" y="950"/>
                    <a:pt x="191" y="950"/>
                  </a:cubicBezTo>
                  <a:cubicBezTo>
                    <a:pt x="227" y="950"/>
                    <a:pt x="275" y="938"/>
                    <a:pt x="298" y="903"/>
                  </a:cubicBezTo>
                  <a:lnTo>
                    <a:pt x="929" y="284"/>
                  </a:lnTo>
                  <a:cubicBezTo>
                    <a:pt x="989" y="224"/>
                    <a:pt x="989" y="105"/>
                    <a:pt x="929" y="45"/>
                  </a:cubicBezTo>
                  <a:cubicBezTo>
                    <a:pt x="900" y="16"/>
                    <a:pt x="855"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5" name="Google Shape;8245;p81"/>
            <p:cNvSpPr/>
            <p:nvPr/>
          </p:nvSpPr>
          <p:spPr>
            <a:xfrm>
              <a:off x="5866514" y="3060519"/>
              <a:ext cx="75378" cy="73788"/>
            </a:xfrm>
            <a:custGeom>
              <a:avLst/>
              <a:gdLst/>
              <a:ahLst/>
              <a:cxnLst/>
              <a:rect l="l" t="t" r="r" b="b"/>
              <a:pathLst>
                <a:path w="2370" h="2320" extrusionOk="0">
                  <a:moveTo>
                    <a:pt x="2179" y="1"/>
                  </a:moveTo>
                  <a:cubicBezTo>
                    <a:pt x="2135" y="1"/>
                    <a:pt x="2090" y="16"/>
                    <a:pt x="2060" y="46"/>
                  </a:cubicBezTo>
                  <a:lnTo>
                    <a:pt x="60" y="2034"/>
                  </a:lnTo>
                  <a:cubicBezTo>
                    <a:pt x="0" y="2093"/>
                    <a:pt x="0" y="2212"/>
                    <a:pt x="60" y="2272"/>
                  </a:cubicBezTo>
                  <a:cubicBezTo>
                    <a:pt x="96" y="2308"/>
                    <a:pt x="143" y="2320"/>
                    <a:pt x="179" y="2320"/>
                  </a:cubicBezTo>
                  <a:cubicBezTo>
                    <a:pt x="227" y="2320"/>
                    <a:pt x="274" y="2308"/>
                    <a:pt x="298" y="2272"/>
                  </a:cubicBezTo>
                  <a:lnTo>
                    <a:pt x="2298" y="284"/>
                  </a:lnTo>
                  <a:cubicBezTo>
                    <a:pt x="2370" y="212"/>
                    <a:pt x="2370" y="105"/>
                    <a:pt x="2298" y="46"/>
                  </a:cubicBezTo>
                  <a:cubicBezTo>
                    <a:pt x="2269" y="16"/>
                    <a:pt x="2224" y="1"/>
                    <a:pt x="2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6" name="Google Shape;8246;p81"/>
            <p:cNvSpPr/>
            <p:nvPr/>
          </p:nvSpPr>
          <p:spPr>
            <a:xfrm>
              <a:off x="5687770" y="2885496"/>
              <a:ext cx="369638" cy="369606"/>
            </a:xfrm>
            <a:custGeom>
              <a:avLst/>
              <a:gdLst/>
              <a:ahLst/>
              <a:cxnLst/>
              <a:rect l="l" t="t" r="r" b="b"/>
              <a:pathLst>
                <a:path w="11622" h="11621" extrusionOk="0">
                  <a:moveTo>
                    <a:pt x="7275" y="357"/>
                  </a:moveTo>
                  <a:lnTo>
                    <a:pt x="7466" y="548"/>
                  </a:lnTo>
                  <a:lnTo>
                    <a:pt x="7466" y="560"/>
                  </a:lnTo>
                  <a:cubicBezTo>
                    <a:pt x="7335" y="810"/>
                    <a:pt x="7383" y="1131"/>
                    <a:pt x="7573" y="1334"/>
                  </a:cubicBezTo>
                  <a:cubicBezTo>
                    <a:pt x="7702" y="1462"/>
                    <a:pt x="7864" y="1527"/>
                    <a:pt x="8028" y="1527"/>
                  </a:cubicBezTo>
                  <a:cubicBezTo>
                    <a:pt x="8137" y="1527"/>
                    <a:pt x="8247" y="1498"/>
                    <a:pt x="8347" y="1441"/>
                  </a:cubicBezTo>
                  <a:lnTo>
                    <a:pt x="8359" y="1441"/>
                  </a:lnTo>
                  <a:lnTo>
                    <a:pt x="8811" y="1881"/>
                  </a:lnTo>
                  <a:lnTo>
                    <a:pt x="8811" y="1905"/>
                  </a:lnTo>
                  <a:cubicBezTo>
                    <a:pt x="8680" y="2155"/>
                    <a:pt x="8716" y="2465"/>
                    <a:pt x="8918" y="2679"/>
                  </a:cubicBezTo>
                  <a:cubicBezTo>
                    <a:pt x="9040" y="2800"/>
                    <a:pt x="9199" y="2866"/>
                    <a:pt x="9364" y="2866"/>
                  </a:cubicBezTo>
                  <a:cubicBezTo>
                    <a:pt x="9474" y="2866"/>
                    <a:pt x="9587" y="2836"/>
                    <a:pt x="9692" y="2774"/>
                  </a:cubicBezTo>
                  <a:lnTo>
                    <a:pt x="9704" y="2774"/>
                  </a:lnTo>
                  <a:lnTo>
                    <a:pt x="10145" y="3227"/>
                  </a:lnTo>
                  <a:lnTo>
                    <a:pt x="10145" y="3239"/>
                  </a:lnTo>
                  <a:cubicBezTo>
                    <a:pt x="10014" y="3489"/>
                    <a:pt x="10061" y="3810"/>
                    <a:pt x="10252" y="4013"/>
                  </a:cubicBezTo>
                  <a:cubicBezTo>
                    <a:pt x="10381" y="4141"/>
                    <a:pt x="10543" y="4205"/>
                    <a:pt x="10707" y="4205"/>
                  </a:cubicBezTo>
                  <a:cubicBezTo>
                    <a:pt x="10816" y="4205"/>
                    <a:pt x="10926" y="4177"/>
                    <a:pt x="11026" y="4120"/>
                  </a:cubicBezTo>
                  <a:lnTo>
                    <a:pt x="11038" y="4120"/>
                  </a:lnTo>
                  <a:lnTo>
                    <a:pt x="11240" y="4310"/>
                  </a:lnTo>
                  <a:cubicBezTo>
                    <a:pt x="11276" y="4358"/>
                    <a:pt x="11288" y="4358"/>
                    <a:pt x="11276" y="4370"/>
                  </a:cubicBezTo>
                  <a:lnTo>
                    <a:pt x="10252" y="5394"/>
                  </a:lnTo>
                  <a:lnTo>
                    <a:pt x="9907" y="5060"/>
                  </a:lnTo>
                  <a:cubicBezTo>
                    <a:pt x="9877" y="5031"/>
                    <a:pt x="9832" y="5016"/>
                    <a:pt x="9788" y="5016"/>
                  </a:cubicBezTo>
                  <a:cubicBezTo>
                    <a:pt x="9743" y="5016"/>
                    <a:pt x="9698" y="5031"/>
                    <a:pt x="9669" y="5060"/>
                  </a:cubicBezTo>
                  <a:cubicBezTo>
                    <a:pt x="9609" y="5120"/>
                    <a:pt x="9609" y="5239"/>
                    <a:pt x="9669" y="5298"/>
                  </a:cubicBezTo>
                  <a:lnTo>
                    <a:pt x="10014" y="5632"/>
                  </a:lnTo>
                  <a:lnTo>
                    <a:pt x="4358" y="11287"/>
                  </a:lnTo>
                  <a:lnTo>
                    <a:pt x="4335" y="11287"/>
                  </a:lnTo>
                  <a:lnTo>
                    <a:pt x="4132" y="11097"/>
                  </a:lnTo>
                  <a:lnTo>
                    <a:pt x="4132" y="11085"/>
                  </a:lnTo>
                  <a:cubicBezTo>
                    <a:pt x="4275" y="10835"/>
                    <a:pt x="4227" y="10513"/>
                    <a:pt x="4013" y="10323"/>
                  </a:cubicBezTo>
                  <a:cubicBezTo>
                    <a:pt x="3894" y="10204"/>
                    <a:pt x="3715" y="10132"/>
                    <a:pt x="3561" y="10132"/>
                  </a:cubicBezTo>
                  <a:cubicBezTo>
                    <a:pt x="3453" y="10132"/>
                    <a:pt x="3346" y="10156"/>
                    <a:pt x="3239" y="10204"/>
                  </a:cubicBezTo>
                  <a:lnTo>
                    <a:pt x="3227" y="10204"/>
                  </a:lnTo>
                  <a:lnTo>
                    <a:pt x="2763" y="9739"/>
                  </a:lnTo>
                  <a:lnTo>
                    <a:pt x="2763" y="9728"/>
                  </a:lnTo>
                  <a:cubicBezTo>
                    <a:pt x="2906" y="9478"/>
                    <a:pt x="2858" y="9168"/>
                    <a:pt x="2644" y="8966"/>
                  </a:cubicBezTo>
                  <a:cubicBezTo>
                    <a:pt x="2518" y="8839"/>
                    <a:pt x="2354" y="8773"/>
                    <a:pt x="2188" y="8773"/>
                  </a:cubicBezTo>
                  <a:cubicBezTo>
                    <a:pt x="2089" y="8773"/>
                    <a:pt x="1988" y="8797"/>
                    <a:pt x="1894" y="8847"/>
                  </a:cubicBezTo>
                  <a:lnTo>
                    <a:pt x="1870" y="8847"/>
                  </a:lnTo>
                  <a:lnTo>
                    <a:pt x="1417" y="8394"/>
                  </a:lnTo>
                  <a:lnTo>
                    <a:pt x="1417" y="8370"/>
                  </a:lnTo>
                  <a:cubicBezTo>
                    <a:pt x="1548" y="8120"/>
                    <a:pt x="1501" y="7811"/>
                    <a:pt x="1298" y="7620"/>
                  </a:cubicBezTo>
                  <a:cubicBezTo>
                    <a:pt x="1166" y="7488"/>
                    <a:pt x="1003" y="7419"/>
                    <a:pt x="838" y="7419"/>
                  </a:cubicBezTo>
                  <a:cubicBezTo>
                    <a:pt x="736" y="7419"/>
                    <a:pt x="632" y="7446"/>
                    <a:pt x="536" y="7501"/>
                  </a:cubicBezTo>
                  <a:lnTo>
                    <a:pt x="525" y="7501"/>
                  </a:lnTo>
                  <a:lnTo>
                    <a:pt x="322" y="7299"/>
                  </a:lnTo>
                  <a:lnTo>
                    <a:pt x="322" y="7287"/>
                  </a:lnTo>
                  <a:lnTo>
                    <a:pt x="322" y="7275"/>
                  </a:lnTo>
                  <a:lnTo>
                    <a:pt x="5978" y="1619"/>
                  </a:lnTo>
                  <a:lnTo>
                    <a:pt x="6335" y="1977"/>
                  </a:lnTo>
                  <a:cubicBezTo>
                    <a:pt x="6370" y="2000"/>
                    <a:pt x="6418" y="2024"/>
                    <a:pt x="6454" y="2024"/>
                  </a:cubicBezTo>
                  <a:cubicBezTo>
                    <a:pt x="6501" y="2024"/>
                    <a:pt x="6549" y="2000"/>
                    <a:pt x="6573" y="1977"/>
                  </a:cubicBezTo>
                  <a:cubicBezTo>
                    <a:pt x="6632" y="1917"/>
                    <a:pt x="6632" y="1798"/>
                    <a:pt x="6573" y="1739"/>
                  </a:cubicBezTo>
                  <a:lnTo>
                    <a:pt x="6216" y="1381"/>
                  </a:lnTo>
                  <a:lnTo>
                    <a:pt x="7252" y="357"/>
                  </a:lnTo>
                  <a:close/>
                  <a:moveTo>
                    <a:pt x="7275" y="0"/>
                  </a:moveTo>
                  <a:cubicBezTo>
                    <a:pt x="7180" y="0"/>
                    <a:pt x="7097" y="24"/>
                    <a:pt x="7025" y="95"/>
                  </a:cubicBezTo>
                  <a:lnTo>
                    <a:pt x="96" y="7025"/>
                  </a:lnTo>
                  <a:cubicBezTo>
                    <a:pt x="36" y="7084"/>
                    <a:pt x="1" y="7168"/>
                    <a:pt x="1" y="7275"/>
                  </a:cubicBezTo>
                  <a:cubicBezTo>
                    <a:pt x="1" y="7358"/>
                    <a:pt x="24" y="7454"/>
                    <a:pt x="96" y="7525"/>
                  </a:cubicBezTo>
                  <a:lnTo>
                    <a:pt x="298" y="7715"/>
                  </a:lnTo>
                  <a:cubicBezTo>
                    <a:pt x="357" y="7782"/>
                    <a:pt x="449" y="7821"/>
                    <a:pt x="544" y="7821"/>
                  </a:cubicBezTo>
                  <a:cubicBezTo>
                    <a:pt x="602" y="7821"/>
                    <a:pt x="661" y="7807"/>
                    <a:pt x="715" y="7775"/>
                  </a:cubicBezTo>
                  <a:cubicBezTo>
                    <a:pt x="759" y="7753"/>
                    <a:pt x="806" y="7743"/>
                    <a:pt x="852" y="7743"/>
                  </a:cubicBezTo>
                  <a:cubicBezTo>
                    <a:pt x="932" y="7743"/>
                    <a:pt x="1012" y="7774"/>
                    <a:pt x="1072" y="7835"/>
                  </a:cubicBezTo>
                  <a:cubicBezTo>
                    <a:pt x="1156" y="7930"/>
                    <a:pt x="1191" y="8073"/>
                    <a:pt x="1132" y="8192"/>
                  </a:cubicBezTo>
                  <a:cubicBezTo>
                    <a:pt x="1048" y="8335"/>
                    <a:pt x="1084" y="8513"/>
                    <a:pt x="1191" y="8608"/>
                  </a:cubicBezTo>
                  <a:lnTo>
                    <a:pt x="1644" y="9073"/>
                  </a:lnTo>
                  <a:cubicBezTo>
                    <a:pt x="1710" y="9139"/>
                    <a:pt x="1803" y="9173"/>
                    <a:pt x="1895" y="9173"/>
                  </a:cubicBezTo>
                  <a:cubicBezTo>
                    <a:pt x="1953" y="9173"/>
                    <a:pt x="2010" y="9160"/>
                    <a:pt x="2060" y="9132"/>
                  </a:cubicBezTo>
                  <a:cubicBezTo>
                    <a:pt x="2107" y="9109"/>
                    <a:pt x="2159" y="9097"/>
                    <a:pt x="2210" y="9097"/>
                  </a:cubicBezTo>
                  <a:cubicBezTo>
                    <a:pt x="2290" y="9097"/>
                    <a:pt x="2367" y="9127"/>
                    <a:pt x="2418" y="9192"/>
                  </a:cubicBezTo>
                  <a:cubicBezTo>
                    <a:pt x="2513" y="9287"/>
                    <a:pt x="2537" y="9430"/>
                    <a:pt x="2477" y="9549"/>
                  </a:cubicBezTo>
                  <a:cubicBezTo>
                    <a:pt x="2406" y="9680"/>
                    <a:pt x="2441" y="9859"/>
                    <a:pt x="2549" y="9966"/>
                  </a:cubicBezTo>
                  <a:lnTo>
                    <a:pt x="3001" y="10430"/>
                  </a:lnTo>
                  <a:cubicBezTo>
                    <a:pt x="3067" y="10496"/>
                    <a:pt x="3160" y="10530"/>
                    <a:pt x="3252" y="10530"/>
                  </a:cubicBezTo>
                  <a:cubicBezTo>
                    <a:pt x="3310" y="10530"/>
                    <a:pt x="3367" y="10517"/>
                    <a:pt x="3418" y="10490"/>
                  </a:cubicBezTo>
                  <a:cubicBezTo>
                    <a:pt x="3464" y="10466"/>
                    <a:pt x="3516" y="10454"/>
                    <a:pt x="3567" y="10454"/>
                  </a:cubicBezTo>
                  <a:cubicBezTo>
                    <a:pt x="3647" y="10454"/>
                    <a:pt x="3724" y="10484"/>
                    <a:pt x="3775" y="10549"/>
                  </a:cubicBezTo>
                  <a:cubicBezTo>
                    <a:pt x="3870" y="10632"/>
                    <a:pt x="3894" y="10787"/>
                    <a:pt x="3834" y="10906"/>
                  </a:cubicBezTo>
                  <a:cubicBezTo>
                    <a:pt x="3763" y="11037"/>
                    <a:pt x="3799" y="11216"/>
                    <a:pt x="3894" y="11323"/>
                  </a:cubicBezTo>
                  <a:lnTo>
                    <a:pt x="4096" y="11514"/>
                  </a:lnTo>
                  <a:cubicBezTo>
                    <a:pt x="4156" y="11573"/>
                    <a:pt x="4239" y="11621"/>
                    <a:pt x="4346" y="11621"/>
                  </a:cubicBezTo>
                  <a:cubicBezTo>
                    <a:pt x="4430" y="11621"/>
                    <a:pt x="4525" y="11585"/>
                    <a:pt x="4596" y="11514"/>
                  </a:cubicBezTo>
                  <a:lnTo>
                    <a:pt x="11514" y="4596"/>
                  </a:lnTo>
                  <a:cubicBezTo>
                    <a:pt x="11574" y="4536"/>
                    <a:pt x="11621" y="4441"/>
                    <a:pt x="11621" y="4346"/>
                  </a:cubicBezTo>
                  <a:cubicBezTo>
                    <a:pt x="11621" y="4239"/>
                    <a:pt x="11585" y="4179"/>
                    <a:pt x="11538" y="4108"/>
                  </a:cubicBezTo>
                  <a:lnTo>
                    <a:pt x="11335" y="3905"/>
                  </a:lnTo>
                  <a:cubicBezTo>
                    <a:pt x="11275" y="3845"/>
                    <a:pt x="11180" y="3808"/>
                    <a:pt x="11082" y="3808"/>
                  </a:cubicBezTo>
                  <a:cubicBezTo>
                    <a:pt x="11027" y="3808"/>
                    <a:pt x="10970" y="3820"/>
                    <a:pt x="10919" y="3846"/>
                  </a:cubicBezTo>
                  <a:cubicBezTo>
                    <a:pt x="10872" y="3869"/>
                    <a:pt x="10822" y="3882"/>
                    <a:pt x="10772" y="3882"/>
                  </a:cubicBezTo>
                  <a:cubicBezTo>
                    <a:pt x="10693" y="3882"/>
                    <a:pt x="10615" y="3852"/>
                    <a:pt x="10550" y="3786"/>
                  </a:cubicBezTo>
                  <a:cubicBezTo>
                    <a:pt x="10466" y="3703"/>
                    <a:pt x="10431" y="3536"/>
                    <a:pt x="10490" y="3417"/>
                  </a:cubicBezTo>
                  <a:cubicBezTo>
                    <a:pt x="10561" y="3286"/>
                    <a:pt x="10550" y="3108"/>
                    <a:pt x="10431" y="3001"/>
                  </a:cubicBezTo>
                  <a:lnTo>
                    <a:pt x="9990" y="2560"/>
                  </a:lnTo>
                  <a:cubicBezTo>
                    <a:pt x="9923" y="2493"/>
                    <a:pt x="9829" y="2454"/>
                    <a:pt x="9736" y="2454"/>
                  </a:cubicBezTo>
                  <a:cubicBezTo>
                    <a:pt x="9679" y="2454"/>
                    <a:pt x="9623" y="2469"/>
                    <a:pt x="9573" y="2501"/>
                  </a:cubicBezTo>
                  <a:cubicBezTo>
                    <a:pt x="9530" y="2522"/>
                    <a:pt x="9481" y="2533"/>
                    <a:pt x="9432" y="2533"/>
                  </a:cubicBezTo>
                  <a:cubicBezTo>
                    <a:pt x="9347" y="2533"/>
                    <a:pt x="9260" y="2501"/>
                    <a:pt x="9192" y="2441"/>
                  </a:cubicBezTo>
                  <a:cubicBezTo>
                    <a:pt x="9109" y="2346"/>
                    <a:pt x="9073" y="2179"/>
                    <a:pt x="9133" y="2060"/>
                  </a:cubicBezTo>
                  <a:cubicBezTo>
                    <a:pt x="9204" y="1929"/>
                    <a:pt x="9192" y="1750"/>
                    <a:pt x="9073" y="1643"/>
                  </a:cubicBezTo>
                  <a:lnTo>
                    <a:pt x="8633" y="1203"/>
                  </a:lnTo>
                  <a:cubicBezTo>
                    <a:pt x="8567" y="1137"/>
                    <a:pt x="8474" y="1102"/>
                    <a:pt x="8381" y="1102"/>
                  </a:cubicBezTo>
                  <a:cubicBezTo>
                    <a:pt x="8324" y="1102"/>
                    <a:pt x="8266" y="1116"/>
                    <a:pt x="8216" y="1143"/>
                  </a:cubicBezTo>
                  <a:cubicBezTo>
                    <a:pt x="8169" y="1166"/>
                    <a:pt x="8117" y="1179"/>
                    <a:pt x="8065" y="1179"/>
                  </a:cubicBezTo>
                  <a:cubicBezTo>
                    <a:pt x="7983" y="1179"/>
                    <a:pt x="7900" y="1149"/>
                    <a:pt x="7835" y="1084"/>
                  </a:cubicBezTo>
                  <a:cubicBezTo>
                    <a:pt x="7752" y="988"/>
                    <a:pt x="7716" y="834"/>
                    <a:pt x="7775" y="715"/>
                  </a:cubicBezTo>
                  <a:cubicBezTo>
                    <a:pt x="7859" y="572"/>
                    <a:pt x="7835" y="393"/>
                    <a:pt x="7716" y="298"/>
                  </a:cubicBezTo>
                  <a:lnTo>
                    <a:pt x="7525" y="95"/>
                  </a:lnTo>
                  <a:cubicBezTo>
                    <a:pt x="7466" y="36"/>
                    <a:pt x="7383" y="0"/>
                    <a:pt x="7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7" name="Google Shape;8247;p81"/>
            <p:cNvSpPr/>
            <p:nvPr/>
          </p:nvSpPr>
          <p:spPr>
            <a:xfrm>
              <a:off x="5737386" y="2968794"/>
              <a:ext cx="182942" cy="181416"/>
            </a:xfrm>
            <a:custGeom>
              <a:avLst/>
              <a:gdLst/>
              <a:ahLst/>
              <a:cxnLst/>
              <a:rect l="l" t="t" r="r" b="b"/>
              <a:pathLst>
                <a:path w="5752" h="5704" extrusionOk="0">
                  <a:moveTo>
                    <a:pt x="4322" y="1"/>
                  </a:moveTo>
                  <a:cubicBezTo>
                    <a:pt x="4263" y="1"/>
                    <a:pt x="4203" y="24"/>
                    <a:pt x="4156" y="48"/>
                  </a:cubicBezTo>
                  <a:lnTo>
                    <a:pt x="60" y="4144"/>
                  </a:lnTo>
                  <a:cubicBezTo>
                    <a:pt x="12" y="4192"/>
                    <a:pt x="0" y="4251"/>
                    <a:pt x="0" y="4311"/>
                  </a:cubicBezTo>
                  <a:cubicBezTo>
                    <a:pt x="0" y="4370"/>
                    <a:pt x="36" y="4430"/>
                    <a:pt x="60" y="4477"/>
                  </a:cubicBezTo>
                  <a:lnTo>
                    <a:pt x="1251" y="5668"/>
                  </a:lnTo>
                  <a:cubicBezTo>
                    <a:pt x="1286" y="5692"/>
                    <a:pt x="1322" y="5704"/>
                    <a:pt x="1370" y="5704"/>
                  </a:cubicBezTo>
                  <a:cubicBezTo>
                    <a:pt x="1417" y="5704"/>
                    <a:pt x="1465" y="5692"/>
                    <a:pt x="1489" y="5668"/>
                  </a:cubicBezTo>
                  <a:cubicBezTo>
                    <a:pt x="1548" y="5608"/>
                    <a:pt x="1548" y="5489"/>
                    <a:pt x="1489" y="5430"/>
                  </a:cubicBezTo>
                  <a:lnTo>
                    <a:pt x="393" y="4323"/>
                  </a:lnTo>
                  <a:lnTo>
                    <a:pt x="4322" y="393"/>
                  </a:lnTo>
                  <a:lnTo>
                    <a:pt x="5418" y="1501"/>
                  </a:lnTo>
                  <a:cubicBezTo>
                    <a:pt x="5447" y="1531"/>
                    <a:pt x="5492" y="1545"/>
                    <a:pt x="5537" y="1545"/>
                  </a:cubicBezTo>
                  <a:cubicBezTo>
                    <a:pt x="5581" y="1545"/>
                    <a:pt x="5626" y="1531"/>
                    <a:pt x="5656" y="1501"/>
                  </a:cubicBezTo>
                  <a:cubicBezTo>
                    <a:pt x="5751" y="1406"/>
                    <a:pt x="5751" y="1310"/>
                    <a:pt x="5668" y="1239"/>
                  </a:cubicBezTo>
                  <a:lnTo>
                    <a:pt x="4477" y="48"/>
                  </a:lnTo>
                  <a:cubicBezTo>
                    <a:pt x="4441" y="12"/>
                    <a:pt x="4370" y="1"/>
                    <a:pt x="4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8" name="Google Shape;8248;p81"/>
            <p:cNvSpPr/>
            <p:nvPr/>
          </p:nvSpPr>
          <p:spPr>
            <a:xfrm>
              <a:off x="5793808" y="3024548"/>
              <a:ext cx="181797" cy="181320"/>
            </a:xfrm>
            <a:custGeom>
              <a:avLst/>
              <a:gdLst/>
              <a:ahLst/>
              <a:cxnLst/>
              <a:rect l="l" t="t" r="r" b="b"/>
              <a:pathLst>
                <a:path w="5716" h="5701" extrusionOk="0">
                  <a:moveTo>
                    <a:pt x="4346" y="1"/>
                  </a:moveTo>
                  <a:cubicBezTo>
                    <a:pt x="4302" y="1"/>
                    <a:pt x="4257" y="16"/>
                    <a:pt x="4227" y="45"/>
                  </a:cubicBezTo>
                  <a:cubicBezTo>
                    <a:pt x="4168" y="105"/>
                    <a:pt x="4168" y="224"/>
                    <a:pt x="4227" y="284"/>
                  </a:cubicBezTo>
                  <a:lnTo>
                    <a:pt x="5322" y="1379"/>
                  </a:lnTo>
                  <a:lnTo>
                    <a:pt x="1393" y="5308"/>
                  </a:lnTo>
                  <a:lnTo>
                    <a:pt x="298" y="4213"/>
                  </a:lnTo>
                  <a:cubicBezTo>
                    <a:pt x="268" y="4183"/>
                    <a:pt x="224" y="4168"/>
                    <a:pt x="179" y="4168"/>
                  </a:cubicBezTo>
                  <a:cubicBezTo>
                    <a:pt x="134" y="4168"/>
                    <a:pt x="90" y="4183"/>
                    <a:pt x="60" y="4213"/>
                  </a:cubicBezTo>
                  <a:cubicBezTo>
                    <a:pt x="0" y="4272"/>
                    <a:pt x="0" y="4391"/>
                    <a:pt x="60" y="4451"/>
                  </a:cubicBezTo>
                  <a:lnTo>
                    <a:pt x="1251" y="5641"/>
                  </a:lnTo>
                  <a:cubicBezTo>
                    <a:pt x="1298" y="5689"/>
                    <a:pt x="1358" y="5701"/>
                    <a:pt x="1393" y="5701"/>
                  </a:cubicBezTo>
                  <a:cubicBezTo>
                    <a:pt x="1453" y="5701"/>
                    <a:pt x="1512" y="5689"/>
                    <a:pt x="1560" y="5641"/>
                  </a:cubicBezTo>
                  <a:lnTo>
                    <a:pt x="5656" y="1546"/>
                  </a:lnTo>
                  <a:cubicBezTo>
                    <a:pt x="5692" y="1498"/>
                    <a:pt x="5715" y="1438"/>
                    <a:pt x="5715" y="1379"/>
                  </a:cubicBezTo>
                  <a:cubicBezTo>
                    <a:pt x="5715" y="1343"/>
                    <a:pt x="5703" y="1272"/>
                    <a:pt x="5656" y="1236"/>
                  </a:cubicBezTo>
                  <a:lnTo>
                    <a:pt x="4465" y="45"/>
                  </a:lnTo>
                  <a:cubicBezTo>
                    <a:pt x="4435" y="16"/>
                    <a:pt x="4391" y="1"/>
                    <a:pt x="4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9" name="Google Shape;8249;p81"/>
            <p:cNvSpPr/>
            <p:nvPr/>
          </p:nvSpPr>
          <p:spPr>
            <a:xfrm>
              <a:off x="5964600" y="3015483"/>
              <a:ext cx="23122" cy="21882"/>
            </a:xfrm>
            <a:custGeom>
              <a:avLst/>
              <a:gdLst/>
              <a:ahLst/>
              <a:cxnLst/>
              <a:rect l="l" t="t" r="r" b="b"/>
              <a:pathLst>
                <a:path w="727" h="688" extrusionOk="0">
                  <a:moveTo>
                    <a:pt x="179" y="0"/>
                  </a:moveTo>
                  <a:cubicBezTo>
                    <a:pt x="134" y="0"/>
                    <a:pt x="89" y="15"/>
                    <a:pt x="60" y="45"/>
                  </a:cubicBezTo>
                  <a:cubicBezTo>
                    <a:pt x="0" y="104"/>
                    <a:pt x="0" y="223"/>
                    <a:pt x="60" y="283"/>
                  </a:cubicBezTo>
                  <a:lnTo>
                    <a:pt x="417" y="640"/>
                  </a:lnTo>
                  <a:cubicBezTo>
                    <a:pt x="453" y="676"/>
                    <a:pt x="488" y="688"/>
                    <a:pt x="536" y="688"/>
                  </a:cubicBezTo>
                  <a:cubicBezTo>
                    <a:pt x="584" y="688"/>
                    <a:pt x="619" y="664"/>
                    <a:pt x="655" y="640"/>
                  </a:cubicBezTo>
                  <a:cubicBezTo>
                    <a:pt x="726" y="580"/>
                    <a:pt x="726" y="473"/>
                    <a:pt x="655" y="402"/>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0" name="Google Shape;8250;p81"/>
            <p:cNvSpPr/>
            <p:nvPr/>
          </p:nvSpPr>
          <p:spPr>
            <a:xfrm>
              <a:off x="5935817" y="2986700"/>
              <a:ext cx="22741" cy="21119"/>
            </a:xfrm>
            <a:custGeom>
              <a:avLst/>
              <a:gdLst/>
              <a:ahLst/>
              <a:cxnLst/>
              <a:rect l="l" t="t" r="r" b="b"/>
              <a:pathLst>
                <a:path w="715" h="664" extrusionOk="0">
                  <a:moveTo>
                    <a:pt x="179" y="0"/>
                  </a:moveTo>
                  <a:cubicBezTo>
                    <a:pt x="134" y="0"/>
                    <a:pt x="90" y="15"/>
                    <a:pt x="60" y="45"/>
                  </a:cubicBezTo>
                  <a:cubicBezTo>
                    <a:pt x="0" y="104"/>
                    <a:pt x="0" y="223"/>
                    <a:pt x="60" y="283"/>
                  </a:cubicBezTo>
                  <a:lnTo>
                    <a:pt x="405" y="628"/>
                  </a:lnTo>
                  <a:cubicBezTo>
                    <a:pt x="429" y="652"/>
                    <a:pt x="476" y="664"/>
                    <a:pt x="524" y="664"/>
                  </a:cubicBezTo>
                  <a:cubicBezTo>
                    <a:pt x="560" y="664"/>
                    <a:pt x="607" y="652"/>
                    <a:pt x="643" y="628"/>
                  </a:cubicBezTo>
                  <a:cubicBezTo>
                    <a:pt x="715" y="569"/>
                    <a:pt x="715" y="462"/>
                    <a:pt x="643" y="378"/>
                  </a:cubicBezTo>
                  <a:lnTo>
                    <a:pt x="298" y="45"/>
                  </a:lnTo>
                  <a:cubicBezTo>
                    <a:pt x="268" y="15"/>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1" name="Google Shape;8251;p81"/>
            <p:cNvSpPr/>
            <p:nvPr/>
          </p:nvSpPr>
          <p:spPr>
            <a:xfrm>
              <a:off x="5906270" y="2957153"/>
              <a:ext cx="23504" cy="21914"/>
            </a:xfrm>
            <a:custGeom>
              <a:avLst/>
              <a:gdLst/>
              <a:ahLst/>
              <a:cxnLst/>
              <a:rect l="l" t="t" r="r" b="b"/>
              <a:pathLst>
                <a:path w="739" h="689" extrusionOk="0">
                  <a:moveTo>
                    <a:pt x="179" y="0"/>
                  </a:moveTo>
                  <a:cubicBezTo>
                    <a:pt x="134" y="0"/>
                    <a:pt x="90" y="15"/>
                    <a:pt x="60" y="45"/>
                  </a:cubicBezTo>
                  <a:cubicBezTo>
                    <a:pt x="1" y="105"/>
                    <a:pt x="1" y="224"/>
                    <a:pt x="60" y="283"/>
                  </a:cubicBezTo>
                  <a:lnTo>
                    <a:pt x="417" y="640"/>
                  </a:lnTo>
                  <a:cubicBezTo>
                    <a:pt x="453" y="676"/>
                    <a:pt x="501" y="688"/>
                    <a:pt x="536" y="688"/>
                  </a:cubicBezTo>
                  <a:cubicBezTo>
                    <a:pt x="584" y="688"/>
                    <a:pt x="632" y="676"/>
                    <a:pt x="655" y="640"/>
                  </a:cubicBezTo>
                  <a:cubicBezTo>
                    <a:pt x="739" y="581"/>
                    <a:pt x="739" y="486"/>
                    <a:pt x="655" y="402"/>
                  </a:cubicBezTo>
                  <a:lnTo>
                    <a:pt x="298" y="45"/>
                  </a:lnTo>
                  <a:cubicBezTo>
                    <a:pt x="268"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52" name="Google Shape;8252;p81"/>
          <p:cNvGrpSpPr/>
          <p:nvPr/>
        </p:nvGrpSpPr>
        <p:grpSpPr>
          <a:xfrm>
            <a:off x="4881958" y="2904802"/>
            <a:ext cx="156417" cy="349537"/>
            <a:chOff x="4881958" y="2904802"/>
            <a:chExt cx="156417" cy="349537"/>
          </a:xfrm>
        </p:grpSpPr>
        <p:sp>
          <p:nvSpPr>
            <p:cNvPr id="8253" name="Google Shape;8253;p81"/>
            <p:cNvSpPr/>
            <p:nvPr/>
          </p:nvSpPr>
          <p:spPr>
            <a:xfrm>
              <a:off x="4994802" y="3168370"/>
              <a:ext cx="10241" cy="10623"/>
            </a:xfrm>
            <a:custGeom>
              <a:avLst/>
              <a:gdLst/>
              <a:ahLst/>
              <a:cxnLst/>
              <a:rect l="l" t="t" r="r" b="b"/>
              <a:pathLst>
                <a:path w="322" h="334" extrusionOk="0">
                  <a:moveTo>
                    <a:pt x="167" y="0"/>
                  </a:moveTo>
                  <a:cubicBezTo>
                    <a:pt x="72" y="0"/>
                    <a:pt x="0" y="72"/>
                    <a:pt x="0" y="167"/>
                  </a:cubicBezTo>
                  <a:cubicBezTo>
                    <a:pt x="0" y="250"/>
                    <a:pt x="72" y="334"/>
                    <a:pt x="167" y="334"/>
                  </a:cubicBezTo>
                  <a:cubicBezTo>
                    <a:pt x="250" y="334"/>
                    <a:pt x="322" y="250"/>
                    <a:pt x="322" y="167"/>
                  </a:cubicBez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4" name="Google Shape;8254;p81"/>
            <p:cNvSpPr/>
            <p:nvPr/>
          </p:nvSpPr>
          <p:spPr>
            <a:xfrm>
              <a:off x="4994802" y="3194864"/>
              <a:ext cx="10241" cy="10273"/>
            </a:xfrm>
            <a:custGeom>
              <a:avLst/>
              <a:gdLst/>
              <a:ahLst/>
              <a:cxnLst/>
              <a:rect l="l" t="t" r="r" b="b"/>
              <a:pathLst>
                <a:path w="322" h="323" extrusionOk="0">
                  <a:moveTo>
                    <a:pt x="167" y="1"/>
                  </a:moveTo>
                  <a:cubicBezTo>
                    <a:pt x="72" y="1"/>
                    <a:pt x="0" y="72"/>
                    <a:pt x="0" y="167"/>
                  </a:cubicBezTo>
                  <a:cubicBezTo>
                    <a:pt x="0" y="251"/>
                    <a:pt x="72" y="322"/>
                    <a:pt x="167" y="322"/>
                  </a:cubicBezTo>
                  <a:cubicBezTo>
                    <a:pt x="250" y="322"/>
                    <a:pt x="322" y="251"/>
                    <a:pt x="322" y="167"/>
                  </a:cubicBez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5" name="Google Shape;8255;p81"/>
            <p:cNvSpPr/>
            <p:nvPr/>
          </p:nvSpPr>
          <p:spPr>
            <a:xfrm>
              <a:off x="4937999" y="2904802"/>
              <a:ext cx="45831" cy="221935"/>
            </a:xfrm>
            <a:custGeom>
              <a:avLst/>
              <a:gdLst/>
              <a:ahLst/>
              <a:cxnLst/>
              <a:rect l="l" t="t" r="r" b="b"/>
              <a:pathLst>
                <a:path w="1441" h="6978" extrusionOk="0">
                  <a:moveTo>
                    <a:pt x="1060" y="310"/>
                  </a:moveTo>
                  <a:cubicBezTo>
                    <a:pt x="1072" y="310"/>
                    <a:pt x="1084" y="322"/>
                    <a:pt x="1084" y="322"/>
                  </a:cubicBezTo>
                  <a:cubicBezTo>
                    <a:pt x="1084" y="346"/>
                    <a:pt x="1096" y="346"/>
                    <a:pt x="1096" y="358"/>
                  </a:cubicBezTo>
                  <a:lnTo>
                    <a:pt x="1084" y="417"/>
                  </a:lnTo>
                  <a:cubicBezTo>
                    <a:pt x="1024" y="643"/>
                    <a:pt x="1024" y="881"/>
                    <a:pt x="1060" y="1096"/>
                  </a:cubicBezTo>
                  <a:lnTo>
                    <a:pt x="1143" y="1632"/>
                  </a:lnTo>
                  <a:cubicBezTo>
                    <a:pt x="1119" y="1691"/>
                    <a:pt x="1096" y="1727"/>
                    <a:pt x="1072" y="1751"/>
                  </a:cubicBezTo>
                  <a:cubicBezTo>
                    <a:pt x="1000" y="1834"/>
                    <a:pt x="881" y="1953"/>
                    <a:pt x="834" y="2096"/>
                  </a:cubicBezTo>
                  <a:lnTo>
                    <a:pt x="834" y="2108"/>
                  </a:lnTo>
                  <a:lnTo>
                    <a:pt x="488" y="2108"/>
                  </a:lnTo>
                  <a:lnTo>
                    <a:pt x="488" y="2096"/>
                  </a:lnTo>
                  <a:lnTo>
                    <a:pt x="1012" y="310"/>
                  </a:lnTo>
                  <a:close/>
                  <a:moveTo>
                    <a:pt x="774" y="2429"/>
                  </a:moveTo>
                  <a:lnTo>
                    <a:pt x="917" y="6668"/>
                  </a:lnTo>
                  <a:lnTo>
                    <a:pt x="465" y="6668"/>
                  </a:lnTo>
                  <a:lnTo>
                    <a:pt x="607" y="2429"/>
                  </a:lnTo>
                  <a:close/>
                  <a:moveTo>
                    <a:pt x="1000" y="0"/>
                  </a:moveTo>
                  <a:cubicBezTo>
                    <a:pt x="846" y="0"/>
                    <a:pt x="727" y="84"/>
                    <a:pt x="679" y="239"/>
                  </a:cubicBezTo>
                  <a:lnTo>
                    <a:pt x="655" y="310"/>
                  </a:lnTo>
                  <a:lnTo>
                    <a:pt x="548" y="286"/>
                  </a:lnTo>
                  <a:cubicBezTo>
                    <a:pt x="531" y="279"/>
                    <a:pt x="513" y="275"/>
                    <a:pt x="496" y="275"/>
                  </a:cubicBezTo>
                  <a:cubicBezTo>
                    <a:pt x="429" y="275"/>
                    <a:pt x="367" y="325"/>
                    <a:pt x="357" y="381"/>
                  </a:cubicBezTo>
                  <a:cubicBezTo>
                    <a:pt x="322" y="477"/>
                    <a:pt x="381" y="560"/>
                    <a:pt x="465" y="584"/>
                  </a:cubicBezTo>
                  <a:lnTo>
                    <a:pt x="560" y="608"/>
                  </a:lnTo>
                  <a:lnTo>
                    <a:pt x="488" y="846"/>
                  </a:lnTo>
                  <a:lnTo>
                    <a:pt x="381" y="822"/>
                  </a:lnTo>
                  <a:cubicBezTo>
                    <a:pt x="364" y="815"/>
                    <a:pt x="346" y="811"/>
                    <a:pt x="329" y="811"/>
                  </a:cubicBezTo>
                  <a:cubicBezTo>
                    <a:pt x="262" y="811"/>
                    <a:pt x="200" y="860"/>
                    <a:pt x="191" y="917"/>
                  </a:cubicBezTo>
                  <a:cubicBezTo>
                    <a:pt x="167" y="1012"/>
                    <a:pt x="226" y="1096"/>
                    <a:pt x="298" y="1120"/>
                  </a:cubicBezTo>
                  <a:lnTo>
                    <a:pt x="405" y="1143"/>
                  </a:lnTo>
                  <a:lnTo>
                    <a:pt x="322" y="1382"/>
                  </a:lnTo>
                  <a:lnTo>
                    <a:pt x="226" y="1358"/>
                  </a:lnTo>
                  <a:cubicBezTo>
                    <a:pt x="207" y="1350"/>
                    <a:pt x="188" y="1347"/>
                    <a:pt x="170" y="1347"/>
                  </a:cubicBezTo>
                  <a:cubicBezTo>
                    <a:pt x="99" y="1347"/>
                    <a:pt x="43" y="1396"/>
                    <a:pt x="24" y="1453"/>
                  </a:cubicBezTo>
                  <a:cubicBezTo>
                    <a:pt x="0" y="1548"/>
                    <a:pt x="60" y="1632"/>
                    <a:pt x="131" y="1655"/>
                  </a:cubicBezTo>
                  <a:lnTo>
                    <a:pt x="238" y="1679"/>
                  </a:lnTo>
                  <a:lnTo>
                    <a:pt x="143" y="1977"/>
                  </a:lnTo>
                  <a:cubicBezTo>
                    <a:pt x="119" y="2084"/>
                    <a:pt x="131" y="2191"/>
                    <a:pt x="203" y="2275"/>
                  </a:cubicBezTo>
                  <a:cubicBezTo>
                    <a:pt x="226" y="2310"/>
                    <a:pt x="250" y="2334"/>
                    <a:pt x="286" y="2346"/>
                  </a:cubicBezTo>
                  <a:lnTo>
                    <a:pt x="131" y="6668"/>
                  </a:lnTo>
                  <a:cubicBezTo>
                    <a:pt x="131" y="6751"/>
                    <a:pt x="167" y="6835"/>
                    <a:pt x="226" y="6894"/>
                  </a:cubicBezTo>
                  <a:cubicBezTo>
                    <a:pt x="286" y="6954"/>
                    <a:pt x="357" y="6977"/>
                    <a:pt x="429" y="6977"/>
                  </a:cubicBezTo>
                  <a:lnTo>
                    <a:pt x="905" y="6977"/>
                  </a:lnTo>
                  <a:cubicBezTo>
                    <a:pt x="1000" y="6977"/>
                    <a:pt x="1072" y="6954"/>
                    <a:pt x="1119" y="6894"/>
                  </a:cubicBezTo>
                  <a:cubicBezTo>
                    <a:pt x="1179" y="6835"/>
                    <a:pt x="1203" y="6751"/>
                    <a:pt x="1203" y="6668"/>
                  </a:cubicBezTo>
                  <a:lnTo>
                    <a:pt x="1060" y="2286"/>
                  </a:lnTo>
                  <a:cubicBezTo>
                    <a:pt x="1084" y="2263"/>
                    <a:pt x="1096" y="2215"/>
                    <a:pt x="1119" y="2167"/>
                  </a:cubicBezTo>
                  <a:cubicBezTo>
                    <a:pt x="1143" y="2084"/>
                    <a:pt x="1203" y="2013"/>
                    <a:pt x="1262" y="1965"/>
                  </a:cubicBezTo>
                  <a:cubicBezTo>
                    <a:pt x="1393" y="1894"/>
                    <a:pt x="1441" y="1751"/>
                    <a:pt x="1429" y="1608"/>
                  </a:cubicBezTo>
                  <a:lnTo>
                    <a:pt x="1334" y="1072"/>
                  </a:lnTo>
                  <a:cubicBezTo>
                    <a:pt x="1310" y="881"/>
                    <a:pt x="1310" y="703"/>
                    <a:pt x="1369" y="500"/>
                  </a:cubicBezTo>
                  <a:lnTo>
                    <a:pt x="1381" y="441"/>
                  </a:lnTo>
                  <a:cubicBezTo>
                    <a:pt x="1417" y="346"/>
                    <a:pt x="1381" y="227"/>
                    <a:pt x="1310" y="131"/>
                  </a:cubicBezTo>
                  <a:cubicBezTo>
                    <a:pt x="1239" y="48"/>
                    <a:pt x="1131" y="0"/>
                    <a:pt x="1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6" name="Google Shape;8256;p81"/>
            <p:cNvSpPr/>
            <p:nvPr/>
          </p:nvSpPr>
          <p:spPr>
            <a:xfrm>
              <a:off x="4937617" y="3141463"/>
              <a:ext cx="44718" cy="10273"/>
            </a:xfrm>
            <a:custGeom>
              <a:avLst/>
              <a:gdLst/>
              <a:ahLst/>
              <a:cxnLst/>
              <a:rect l="l" t="t" r="r" b="b"/>
              <a:pathLst>
                <a:path w="1406" h="323" extrusionOk="0">
                  <a:moveTo>
                    <a:pt x="155" y="1"/>
                  </a:moveTo>
                  <a:cubicBezTo>
                    <a:pt x="72" y="1"/>
                    <a:pt x="0" y="72"/>
                    <a:pt x="0" y="168"/>
                  </a:cubicBezTo>
                  <a:cubicBezTo>
                    <a:pt x="0" y="251"/>
                    <a:pt x="72" y="322"/>
                    <a:pt x="155" y="322"/>
                  </a:cubicBezTo>
                  <a:lnTo>
                    <a:pt x="1239" y="322"/>
                  </a:lnTo>
                  <a:cubicBezTo>
                    <a:pt x="1334" y="322"/>
                    <a:pt x="1405" y="251"/>
                    <a:pt x="1405" y="168"/>
                  </a:cubicBezTo>
                  <a:cubicBezTo>
                    <a:pt x="1405" y="72"/>
                    <a:pt x="1334" y="1"/>
                    <a:pt x="1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7" name="Google Shape;8257;p81"/>
            <p:cNvSpPr/>
            <p:nvPr/>
          </p:nvSpPr>
          <p:spPr>
            <a:xfrm>
              <a:off x="4937617" y="3168370"/>
              <a:ext cx="44718" cy="10623"/>
            </a:xfrm>
            <a:custGeom>
              <a:avLst/>
              <a:gdLst/>
              <a:ahLst/>
              <a:cxnLst/>
              <a:rect l="l" t="t" r="r" b="b"/>
              <a:pathLst>
                <a:path w="1406" h="334" extrusionOk="0">
                  <a:moveTo>
                    <a:pt x="155" y="0"/>
                  </a:moveTo>
                  <a:cubicBezTo>
                    <a:pt x="72" y="0"/>
                    <a:pt x="0" y="72"/>
                    <a:pt x="0" y="167"/>
                  </a:cubicBezTo>
                  <a:cubicBezTo>
                    <a:pt x="0" y="250"/>
                    <a:pt x="72" y="334"/>
                    <a:pt x="155" y="334"/>
                  </a:cubicBezTo>
                  <a:lnTo>
                    <a:pt x="1239" y="334"/>
                  </a:lnTo>
                  <a:cubicBezTo>
                    <a:pt x="1334" y="334"/>
                    <a:pt x="1405" y="250"/>
                    <a:pt x="1405" y="167"/>
                  </a:cubicBezTo>
                  <a:cubicBezTo>
                    <a:pt x="1405" y="72"/>
                    <a:pt x="1334" y="0"/>
                    <a:pt x="1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8" name="Google Shape;8258;p81"/>
            <p:cNvSpPr/>
            <p:nvPr/>
          </p:nvSpPr>
          <p:spPr>
            <a:xfrm>
              <a:off x="4937617" y="3195245"/>
              <a:ext cx="44718" cy="10623"/>
            </a:xfrm>
            <a:custGeom>
              <a:avLst/>
              <a:gdLst/>
              <a:ahLst/>
              <a:cxnLst/>
              <a:rect l="l" t="t" r="r" b="b"/>
              <a:pathLst>
                <a:path w="1406" h="334" extrusionOk="0">
                  <a:moveTo>
                    <a:pt x="155" y="0"/>
                  </a:moveTo>
                  <a:cubicBezTo>
                    <a:pt x="72" y="0"/>
                    <a:pt x="0" y="72"/>
                    <a:pt x="0" y="167"/>
                  </a:cubicBezTo>
                  <a:cubicBezTo>
                    <a:pt x="0" y="262"/>
                    <a:pt x="72" y="334"/>
                    <a:pt x="155" y="334"/>
                  </a:cubicBezTo>
                  <a:lnTo>
                    <a:pt x="1239" y="334"/>
                  </a:lnTo>
                  <a:cubicBezTo>
                    <a:pt x="1334" y="334"/>
                    <a:pt x="1405" y="262"/>
                    <a:pt x="1405" y="167"/>
                  </a:cubicBezTo>
                  <a:cubicBezTo>
                    <a:pt x="1405" y="72"/>
                    <a:pt x="1334" y="0"/>
                    <a:pt x="1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9" name="Google Shape;8259;p81"/>
            <p:cNvSpPr/>
            <p:nvPr/>
          </p:nvSpPr>
          <p:spPr>
            <a:xfrm>
              <a:off x="4881958" y="3054953"/>
              <a:ext cx="156417" cy="199386"/>
            </a:xfrm>
            <a:custGeom>
              <a:avLst/>
              <a:gdLst/>
              <a:ahLst/>
              <a:cxnLst/>
              <a:rect l="l" t="t" r="r" b="b"/>
              <a:pathLst>
                <a:path w="4918" h="6269" extrusionOk="0">
                  <a:moveTo>
                    <a:pt x="777" y="1"/>
                  </a:moveTo>
                  <a:cubicBezTo>
                    <a:pt x="669" y="1"/>
                    <a:pt x="573" y="58"/>
                    <a:pt x="512" y="149"/>
                  </a:cubicBezTo>
                  <a:cubicBezTo>
                    <a:pt x="262" y="471"/>
                    <a:pt x="393" y="1316"/>
                    <a:pt x="869" y="2268"/>
                  </a:cubicBezTo>
                  <a:cubicBezTo>
                    <a:pt x="1012" y="2566"/>
                    <a:pt x="988" y="2602"/>
                    <a:pt x="750" y="2888"/>
                  </a:cubicBezTo>
                  <a:cubicBezTo>
                    <a:pt x="643" y="2995"/>
                    <a:pt x="512" y="3149"/>
                    <a:pt x="357" y="3376"/>
                  </a:cubicBezTo>
                  <a:cubicBezTo>
                    <a:pt x="36" y="3840"/>
                    <a:pt x="0" y="4566"/>
                    <a:pt x="298" y="5138"/>
                  </a:cubicBezTo>
                  <a:cubicBezTo>
                    <a:pt x="500" y="5543"/>
                    <a:pt x="1000" y="6221"/>
                    <a:pt x="2227" y="6269"/>
                  </a:cubicBezTo>
                  <a:lnTo>
                    <a:pt x="2703" y="6269"/>
                  </a:lnTo>
                  <a:cubicBezTo>
                    <a:pt x="3632" y="6233"/>
                    <a:pt x="4346" y="5781"/>
                    <a:pt x="4679" y="5043"/>
                  </a:cubicBezTo>
                  <a:cubicBezTo>
                    <a:pt x="4917" y="4471"/>
                    <a:pt x="4870" y="3792"/>
                    <a:pt x="4525" y="3388"/>
                  </a:cubicBezTo>
                  <a:cubicBezTo>
                    <a:pt x="4405" y="3257"/>
                    <a:pt x="4310" y="3149"/>
                    <a:pt x="4227" y="3042"/>
                  </a:cubicBezTo>
                  <a:cubicBezTo>
                    <a:pt x="4013" y="2804"/>
                    <a:pt x="3929" y="2721"/>
                    <a:pt x="3917" y="2602"/>
                  </a:cubicBezTo>
                  <a:cubicBezTo>
                    <a:pt x="3929" y="2554"/>
                    <a:pt x="3989" y="2471"/>
                    <a:pt x="4036" y="2376"/>
                  </a:cubicBezTo>
                  <a:cubicBezTo>
                    <a:pt x="4263" y="1995"/>
                    <a:pt x="4644" y="1340"/>
                    <a:pt x="4394" y="875"/>
                  </a:cubicBezTo>
                  <a:cubicBezTo>
                    <a:pt x="4334" y="768"/>
                    <a:pt x="4251" y="744"/>
                    <a:pt x="4203" y="721"/>
                  </a:cubicBezTo>
                  <a:cubicBezTo>
                    <a:pt x="4192" y="719"/>
                    <a:pt x="4180" y="718"/>
                    <a:pt x="4169" y="718"/>
                  </a:cubicBezTo>
                  <a:cubicBezTo>
                    <a:pt x="4003" y="718"/>
                    <a:pt x="3845" y="876"/>
                    <a:pt x="3655" y="1066"/>
                  </a:cubicBezTo>
                  <a:cubicBezTo>
                    <a:pt x="3596" y="1125"/>
                    <a:pt x="3536" y="1185"/>
                    <a:pt x="3477" y="1233"/>
                  </a:cubicBezTo>
                  <a:cubicBezTo>
                    <a:pt x="3417" y="1292"/>
                    <a:pt x="3393" y="1399"/>
                    <a:pt x="3453" y="1459"/>
                  </a:cubicBezTo>
                  <a:cubicBezTo>
                    <a:pt x="3487" y="1486"/>
                    <a:pt x="3538" y="1506"/>
                    <a:pt x="3586" y="1506"/>
                  </a:cubicBezTo>
                  <a:cubicBezTo>
                    <a:pt x="3621" y="1506"/>
                    <a:pt x="3654" y="1496"/>
                    <a:pt x="3679" y="1471"/>
                  </a:cubicBezTo>
                  <a:lnTo>
                    <a:pt x="3858" y="1292"/>
                  </a:lnTo>
                  <a:cubicBezTo>
                    <a:pt x="3929" y="1209"/>
                    <a:pt x="4048" y="1102"/>
                    <a:pt x="4108" y="1054"/>
                  </a:cubicBezTo>
                  <a:lnTo>
                    <a:pt x="4108" y="1054"/>
                  </a:lnTo>
                  <a:cubicBezTo>
                    <a:pt x="4227" y="1352"/>
                    <a:pt x="3917" y="1899"/>
                    <a:pt x="3739" y="2197"/>
                  </a:cubicBezTo>
                  <a:cubicBezTo>
                    <a:pt x="3620" y="2399"/>
                    <a:pt x="3572" y="2495"/>
                    <a:pt x="3572" y="2566"/>
                  </a:cubicBezTo>
                  <a:cubicBezTo>
                    <a:pt x="3572" y="2804"/>
                    <a:pt x="3727" y="2971"/>
                    <a:pt x="3977" y="3245"/>
                  </a:cubicBezTo>
                  <a:cubicBezTo>
                    <a:pt x="4072" y="3328"/>
                    <a:pt x="4155" y="3435"/>
                    <a:pt x="4274" y="3566"/>
                  </a:cubicBezTo>
                  <a:cubicBezTo>
                    <a:pt x="4525" y="3876"/>
                    <a:pt x="4560" y="4435"/>
                    <a:pt x="4346" y="4912"/>
                  </a:cubicBezTo>
                  <a:cubicBezTo>
                    <a:pt x="4191" y="5269"/>
                    <a:pt x="3751" y="5888"/>
                    <a:pt x="2655" y="5947"/>
                  </a:cubicBezTo>
                  <a:lnTo>
                    <a:pt x="2203" y="5947"/>
                  </a:lnTo>
                  <a:cubicBezTo>
                    <a:pt x="1429" y="5900"/>
                    <a:pt x="834" y="5578"/>
                    <a:pt x="572" y="4995"/>
                  </a:cubicBezTo>
                  <a:cubicBezTo>
                    <a:pt x="334" y="4519"/>
                    <a:pt x="357" y="3911"/>
                    <a:pt x="619" y="3554"/>
                  </a:cubicBezTo>
                  <a:cubicBezTo>
                    <a:pt x="762" y="3340"/>
                    <a:pt x="881" y="3209"/>
                    <a:pt x="988" y="3090"/>
                  </a:cubicBezTo>
                  <a:cubicBezTo>
                    <a:pt x="1274" y="2757"/>
                    <a:pt x="1369" y="2602"/>
                    <a:pt x="1155" y="2126"/>
                  </a:cubicBezTo>
                  <a:cubicBezTo>
                    <a:pt x="584" y="947"/>
                    <a:pt x="691" y="351"/>
                    <a:pt x="774" y="316"/>
                  </a:cubicBezTo>
                  <a:lnTo>
                    <a:pt x="774" y="316"/>
                  </a:lnTo>
                  <a:cubicBezTo>
                    <a:pt x="881" y="340"/>
                    <a:pt x="941" y="435"/>
                    <a:pt x="1048" y="602"/>
                  </a:cubicBezTo>
                  <a:cubicBezTo>
                    <a:pt x="1107" y="709"/>
                    <a:pt x="1179" y="828"/>
                    <a:pt x="1286" y="935"/>
                  </a:cubicBezTo>
                  <a:cubicBezTo>
                    <a:pt x="1317" y="966"/>
                    <a:pt x="1361" y="984"/>
                    <a:pt x="1405" y="984"/>
                  </a:cubicBezTo>
                  <a:cubicBezTo>
                    <a:pt x="1445" y="984"/>
                    <a:pt x="1484" y="969"/>
                    <a:pt x="1512" y="935"/>
                  </a:cubicBezTo>
                  <a:cubicBezTo>
                    <a:pt x="1572" y="875"/>
                    <a:pt x="1584" y="768"/>
                    <a:pt x="1512" y="709"/>
                  </a:cubicBezTo>
                  <a:cubicBezTo>
                    <a:pt x="1429" y="613"/>
                    <a:pt x="1369" y="530"/>
                    <a:pt x="1310" y="447"/>
                  </a:cubicBezTo>
                  <a:cubicBezTo>
                    <a:pt x="1191" y="244"/>
                    <a:pt x="1072" y="54"/>
                    <a:pt x="834" y="6"/>
                  </a:cubicBezTo>
                  <a:cubicBezTo>
                    <a:pt x="814" y="3"/>
                    <a:pt x="795" y="1"/>
                    <a:pt x="7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60" name="Google Shape;8260;p81"/>
          <p:cNvGrpSpPr/>
          <p:nvPr/>
        </p:nvGrpSpPr>
        <p:grpSpPr>
          <a:xfrm>
            <a:off x="5230318" y="2886514"/>
            <a:ext cx="371133" cy="367443"/>
            <a:chOff x="5230318" y="2886514"/>
            <a:chExt cx="371133" cy="367443"/>
          </a:xfrm>
        </p:grpSpPr>
        <p:sp>
          <p:nvSpPr>
            <p:cNvPr id="8261" name="Google Shape;8261;p81"/>
            <p:cNvSpPr/>
            <p:nvPr/>
          </p:nvSpPr>
          <p:spPr>
            <a:xfrm>
              <a:off x="5328023" y="3080397"/>
              <a:ext cx="72356" cy="70257"/>
            </a:xfrm>
            <a:custGeom>
              <a:avLst/>
              <a:gdLst/>
              <a:ahLst/>
              <a:cxnLst/>
              <a:rect l="l" t="t" r="r" b="b"/>
              <a:pathLst>
                <a:path w="2275" h="2209" extrusionOk="0">
                  <a:moveTo>
                    <a:pt x="1161" y="0"/>
                  </a:moveTo>
                  <a:cubicBezTo>
                    <a:pt x="1103" y="0"/>
                    <a:pt x="1041" y="35"/>
                    <a:pt x="1001" y="75"/>
                  </a:cubicBezTo>
                  <a:cubicBezTo>
                    <a:pt x="953" y="111"/>
                    <a:pt x="941" y="147"/>
                    <a:pt x="965" y="206"/>
                  </a:cubicBezTo>
                  <a:lnTo>
                    <a:pt x="1858" y="1826"/>
                  </a:lnTo>
                  <a:lnTo>
                    <a:pt x="239" y="933"/>
                  </a:lnTo>
                  <a:cubicBezTo>
                    <a:pt x="226" y="926"/>
                    <a:pt x="212" y="923"/>
                    <a:pt x="199" y="923"/>
                  </a:cubicBezTo>
                  <a:cubicBezTo>
                    <a:pt x="165" y="923"/>
                    <a:pt x="130" y="943"/>
                    <a:pt x="96" y="968"/>
                  </a:cubicBezTo>
                  <a:cubicBezTo>
                    <a:pt x="36" y="1028"/>
                    <a:pt x="1" y="1147"/>
                    <a:pt x="60" y="1206"/>
                  </a:cubicBezTo>
                  <a:lnTo>
                    <a:pt x="72" y="1218"/>
                  </a:lnTo>
                  <a:lnTo>
                    <a:pt x="1941" y="2195"/>
                  </a:lnTo>
                  <a:cubicBezTo>
                    <a:pt x="1964" y="2204"/>
                    <a:pt x="1986" y="2209"/>
                    <a:pt x="2008" y="2209"/>
                  </a:cubicBezTo>
                  <a:cubicBezTo>
                    <a:pt x="2068" y="2209"/>
                    <a:pt x="2124" y="2176"/>
                    <a:pt x="2168" y="2123"/>
                  </a:cubicBezTo>
                  <a:cubicBezTo>
                    <a:pt x="2251" y="2088"/>
                    <a:pt x="2275" y="1992"/>
                    <a:pt x="2251" y="1921"/>
                  </a:cubicBezTo>
                  <a:lnTo>
                    <a:pt x="1251" y="63"/>
                  </a:lnTo>
                  <a:cubicBezTo>
                    <a:pt x="1251" y="40"/>
                    <a:pt x="1239" y="40"/>
                    <a:pt x="1239" y="28"/>
                  </a:cubicBezTo>
                  <a:cubicBezTo>
                    <a:pt x="1216" y="8"/>
                    <a:pt x="1189" y="0"/>
                    <a:pt x="11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2" name="Google Shape;8262;p81"/>
            <p:cNvSpPr/>
            <p:nvPr/>
          </p:nvSpPr>
          <p:spPr>
            <a:xfrm>
              <a:off x="5372328" y="3064877"/>
              <a:ext cx="56836" cy="55468"/>
            </a:xfrm>
            <a:custGeom>
              <a:avLst/>
              <a:gdLst/>
              <a:ahLst/>
              <a:cxnLst/>
              <a:rect l="l" t="t" r="r" b="b"/>
              <a:pathLst>
                <a:path w="1787" h="1744" extrusionOk="0">
                  <a:moveTo>
                    <a:pt x="226" y="0"/>
                  </a:moveTo>
                  <a:cubicBezTo>
                    <a:pt x="182" y="0"/>
                    <a:pt x="136" y="35"/>
                    <a:pt x="96" y="75"/>
                  </a:cubicBezTo>
                  <a:cubicBezTo>
                    <a:pt x="36" y="135"/>
                    <a:pt x="1" y="206"/>
                    <a:pt x="48" y="266"/>
                  </a:cubicBezTo>
                  <a:lnTo>
                    <a:pt x="1513" y="1718"/>
                  </a:lnTo>
                  <a:cubicBezTo>
                    <a:pt x="1526" y="1736"/>
                    <a:pt x="1547" y="1744"/>
                    <a:pt x="1571" y="1744"/>
                  </a:cubicBezTo>
                  <a:cubicBezTo>
                    <a:pt x="1614" y="1744"/>
                    <a:pt x="1666" y="1720"/>
                    <a:pt x="1703" y="1683"/>
                  </a:cubicBezTo>
                  <a:cubicBezTo>
                    <a:pt x="1763" y="1623"/>
                    <a:pt x="1787" y="1540"/>
                    <a:pt x="1751" y="1480"/>
                  </a:cubicBezTo>
                  <a:lnTo>
                    <a:pt x="286" y="28"/>
                  </a:lnTo>
                  <a:cubicBezTo>
                    <a:pt x="267" y="8"/>
                    <a:pt x="247" y="0"/>
                    <a:pt x="22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3" name="Google Shape;8263;p81"/>
            <p:cNvSpPr/>
            <p:nvPr/>
          </p:nvSpPr>
          <p:spPr>
            <a:xfrm>
              <a:off x="5390902" y="3028269"/>
              <a:ext cx="57949" cy="73533"/>
            </a:xfrm>
            <a:custGeom>
              <a:avLst/>
              <a:gdLst/>
              <a:ahLst/>
              <a:cxnLst/>
              <a:rect l="l" t="t" r="r" b="b"/>
              <a:pathLst>
                <a:path w="1822" h="2312" extrusionOk="0">
                  <a:moveTo>
                    <a:pt x="933" y="336"/>
                  </a:moveTo>
                  <a:cubicBezTo>
                    <a:pt x="1027" y="336"/>
                    <a:pt x="1125" y="381"/>
                    <a:pt x="1226" y="476"/>
                  </a:cubicBezTo>
                  <a:lnTo>
                    <a:pt x="1250" y="512"/>
                  </a:lnTo>
                  <a:cubicBezTo>
                    <a:pt x="1441" y="702"/>
                    <a:pt x="1441" y="893"/>
                    <a:pt x="1286" y="1060"/>
                  </a:cubicBezTo>
                  <a:lnTo>
                    <a:pt x="1012" y="1321"/>
                  </a:lnTo>
                  <a:lnTo>
                    <a:pt x="405" y="726"/>
                  </a:lnTo>
                  <a:lnTo>
                    <a:pt x="667" y="464"/>
                  </a:lnTo>
                  <a:cubicBezTo>
                    <a:pt x="750" y="381"/>
                    <a:pt x="840" y="336"/>
                    <a:pt x="933" y="336"/>
                  </a:cubicBezTo>
                  <a:close/>
                  <a:moveTo>
                    <a:pt x="973" y="0"/>
                  </a:moveTo>
                  <a:cubicBezTo>
                    <a:pt x="797" y="0"/>
                    <a:pt x="634" y="92"/>
                    <a:pt x="488" y="238"/>
                  </a:cubicBezTo>
                  <a:lnTo>
                    <a:pt x="60" y="667"/>
                  </a:lnTo>
                  <a:cubicBezTo>
                    <a:pt x="0" y="726"/>
                    <a:pt x="0" y="786"/>
                    <a:pt x="48" y="833"/>
                  </a:cubicBezTo>
                  <a:lnTo>
                    <a:pt x="1500" y="2286"/>
                  </a:lnTo>
                  <a:cubicBezTo>
                    <a:pt x="1518" y="2303"/>
                    <a:pt x="1542" y="2311"/>
                    <a:pt x="1567" y="2311"/>
                  </a:cubicBezTo>
                  <a:cubicBezTo>
                    <a:pt x="1611" y="2311"/>
                    <a:pt x="1661" y="2288"/>
                    <a:pt x="1691" y="2250"/>
                  </a:cubicBezTo>
                  <a:cubicBezTo>
                    <a:pt x="1762" y="2191"/>
                    <a:pt x="1786" y="2119"/>
                    <a:pt x="1738" y="2048"/>
                  </a:cubicBezTo>
                  <a:lnTo>
                    <a:pt x="1191" y="1500"/>
                  </a:lnTo>
                  <a:lnTo>
                    <a:pt x="1465" y="1238"/>
                  </a:lnTo>
                  <a:cubicBezTo>
                    <a:pt x="1738" y="952"/>
                    <a:pt x="1822" y="607"/>
                    <a:pt x="1477" y="250"/>
                  </a:cubicBezTo>
                  <a:lnTo>
                    <a:pt x="1465" y="238"/>
                  </a:lnTo>
                  <a:cubicBezTo>
                    <a:pt x="1292" y="71"/>
                    <a:pt x="1127" y="0"/>
                    <a:pt x="9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4" name="Google Shape;8264;p81"/>
            <p:cNvSpPr/>
            <p:nvPr/>
          </p:nvSpPr>
          <p:spPr>
            <a:xfrm>
              <a:off x="5230318" y="2886514"/>
              <a:ext cx="371133" cy="367443"/>
            </a:xfrm>
            <a:custGeom>
              <a:avLst/>
              <a:gdLst/>
              <a:ahLst/>
              <a:cxnLst/>
              <a:rect l="l" t="t" r="r" b="b"/>
              <a:pathLst>
                <a:path w="11669" h="11553" extrusionOk="0">
                  <a:moveTo>
                    <a:pt x="7323" y="385"/>
                  </a:moveTo>
                  <a:lnTo>
                    <a:pt x="7526" y="575"/>
                  </a:lnTo>
                  <a:lnTo>
                    <a:pt x="7526" y="587"/>
                  </a:lnTo>
                  <a:cubicBezTo>
                    <a:pt x="7383" y="837"/>
                    <a:pt x="7430" y="1147"/>
                    <a:pt x="7621" y="1349"/>
                  </a:cubicBezTo>
                  <a:cubicBezTo>
                    <a:pt x="7752" y="1473"/>
                    <a:pt x="7918" y="1539"/>
                    <a:pt x="8082" y="1539"/>
                  </a:cubicBezTo>
                  <a:cubicBezTo>
                    <a:pt x="8187" y="1539"/>
                    <a:pt x="8290" y="1512"/>
                    <a:pt x="8383" y="1456"/>
                  </a:cubicBezTo>
                  <a:lnTo>
                    <a:pt x="8395" y="1456"/>
                  </a:lnTo>
                  <a:lnTo>
                    <a:pt x="8847" y="1897"/>
                  </a:lnTo>
                  <a:lnTo>
                    <a:pt x="8847" y="1909"/>
                  </a:lnTo>
                  <a:cubicBezTo>
                    <a:pt x="8716" y="2171"/>
                    <a:pt x="8752" y="2480"/>
                    <a:pt x="8954" y="2671"/>
                  </a:cubicBezTo>
                  <a:cubicBezTo>
                    <a:pt x="9076" y="2800"/>
                    <a:pt x="9236" y="2864"/>
                    <a:pt x="9396" y="2864"/>
                  </a:cubicBezTo>
                  <a:cubicBezTo>
                    <a:pt x="9503" y="2864"/>
                    <a:pt x="9609" y="2835"/>
                    <a:pt x="9704" y="2778"/>
                  </a:cubicBezTo>
                  <a:lnTo>
                    <a:pt x="9728" y="2778"/>
                  </a:lnTo>
                  <a:lnTo>
                    <a:pt x="10169" y="3219"/>
                  </a:lnTo>
                  <a:lnTo>
                    <a:pt x="10169" y="3242"/>
                  </a:lnTo>
                  <a:cubicBezTo>
                    <a:pt x="10038" y="3492"/>
                    <a:pt x="10085" y="3802"/>
                    <a:pt x="10276" y="3993"/>
                  </a:cubicBezTo>
                  <a:cubicBezTo>
                    <a:pt x="10398" y="4122"/>
                    <a:pt x="10564" y="4191"/>
                    <a:pt x="10728" y="4191"/>
                  </a:cubicBezTo>
                  <a:cubicBezTo>
                    <a:pt x="10836" y="4191"/>
                    <a:pt x="10944" y="4161"/>
                    <a:pt x="11038" y="4100"/>
                  </a:cubicBezTo>
                  <a:lnTo>
                    <a:pt x="11050" y="4100"/>
                  </a:lnTo>
                  <a:lnTo>
                    <a:pt x="11240" y="4290"/>
                  </a:lnTo>
                  <a:cubicBezTo>
                    <a:pt x="11300" y="4350"/>
                    <a:pt x="11300" y="4350"/>
                    <a:pt x="11288" y="4350"/>
                  </a:cubicBezTo>
                  <a:lnTo>
                    <a:pt x="10276" y="5362"/>
                  </a:lnTo>
                  <a:lnTo>
                    <a:pt x="9966" y="5052"/>
                  </a:lnTo>
                  <a:cubicBezTo>
                    <a:pt x="9937" y="5022"/>
                    <a:pt x="9892" y="5008"/>
                    <a:pt x="9847" y="5008"/>
                  </a:cubicBezTo>
                  <a:cubicBezTo>
                    <a:pt x="9803" y="5008"/>
                    <a:pt x="9758" y="5022"/>
                    <a:pt x="9728" y="5052"/>
                  </a:cubicBezTo>
                  <a:cubicBezTo>
                    <a:pt x="9669" y="5112"/>
                    <a:pt x="9669" y="5231"/>
                    <a:pt x="9728" y="5290"/>
                  </a:cubicBezTo>
                  <a:lnTo>
                    <a:pt x="10038" y="5600"/>
                  </a:lnTo>
                  <a:lnTo>
                    <a:pt x="4394" y="11243"/>
                  </a:lnTo>
                  <a:lnTo>
                    <a:pt x="4382" y="11243"/>
                  </a:lnTo>
                  <a:lnTo>
                    <a:pt x="4192" y="11053"/>
                  </a:lnTo>
                  <a:lnTo>
                    <a:pt x="4192" y="11029"/>
                  </a:lnTo>
                  <a:cubicBezTo>
                    <a:pt x="4323" y="10779"/>
                    <a:pt x="4275" y="10469"/>
                    <a:pt x="4073" y="10279"/>
                  </a:cubicBezTo>
                  <a:cubicBezTo>
                    <a:pt x="3954" y="10160"/>
                    <a:pt x="3775" y="10077"/>
                    <a:pt x="3608" y="10077"/>
                  </a:cubicBezTo>
                  <a:cubicBezTo>
                    <a:pt x="3501" y="10077"/>
                    <a:pt x="3394" y="10112"/>
                    <a:pt x="3311" y="10160"/>
                  </a:cubicBezTo>
                  <a:lnTo>
                    <a:pt x="3299" y="10160"/>
                  </a:lnTo>
                  <a:lnTo>
                    <a:pt x="2846" y="9707"/>
                  </a:lnTo>
                  <a:lnTo>
                    <a:pt x="2846" y="9696"/>
                  </a:lnTo>
                  <a:cubicBezTo>
                    <a:pt x="2977" y="9446"/>
                    <a:pt x="2942" y="9136"/>
                    <a:pt x="2727" y="8934"/>
                  </a:cubicBezTo>
                  <a:cubicBezTo>
                    <a:pt x="2601" y="8807"/>
                    <a:pt x="2438" y="8741"/>
                    <a:pt x="2269" y="8741"/>
                  </a:cubicBezTo>
                  <a:cubicBezTo>
                    <a:pt x="2167" y="8741"/>
                    <a:pt x="2064" y="8765"/>
                    <a:pt x="1965" y="8815"/>
                  </a:cubicBezTo>
                  <a:lnTo>
                    <a:pt x="1954" y="8815"/>
                  </a:lnTo>
                  <a:lnTo>
                    <a:pt x="1513" y="8374"/>
                  </a:lnTo>
                  <a:lnTo>
                    <a:pt x="1513" y="8350"/>
                  </a:lnTo>
                  <a:cubicBezTo>
                    <a:pt x="1644" y="8100"/>
                    <a:pt x="1596" y="7791"/>
                    <a:pt x="1394" y="7600"/>
                  </a:cubicBezTo>
                  <a:cubicBezTo>
                    <a:pt x="1260" y="7473"/>
                    <a:pt x="1093" y="7403"/>
                    <a:pt x="925" y="7403"/>
                  </a:cubicBezTo>
                  <a:cubicBezTo>
                    <a:pt x="825" y="7403"/>
                    <a:pt x="725" y="7428"/>
                    <a:pt x="632" y="7481"/>
                  </a:cubicBezTo>
                  <a:lnTo>
                    <a:pt x="620" y="7481"/>
                  </a:lnTo>
                  <a:lnTo>
                    <a:pt x="418" y="7291"/>
                  </a:lnTo>
                  <a:lnTo>
                    <a:pt x="418" y="7267"/>
                  </a:lnTo>
                  <a:lnTo>
                    <a:pt x="6061" y="1635"/>
                  </a:lnTo>
                  <a:lnTo>
                    <a:pt x="6395" y="1957"/>
                  </a:lnTo>
                  <a:cubicBezTo>
                    <a:pt x="6418" y="1992"/>
                    <a:pt x="6466" y="2004"/>
                    <a:pt x="6514" y="2004"/>
                  </a:cubicBezTo>
                  <a:cubicBezTo>
                    <a:pt x="6549" y="2004"/>
                    <a:pt x="6597" y="1992"/>
                    <a:pt x="6633" y="1957"/>
                  </a:cubicBezTo>
                  <a:cubicBezTo>
                    <a:pt x="6692" y="1897"/>
                    <a:pt x="6692" y="1778"/>
                    <a:pt x="6633" y="1718"/>
                  </a:cubicBezTo>
                  <a:lnTo>
                    <a:pt x="6299" y="1397"/>
                  </a:lnTo>
                  <a:lnTo>
                    <a:pt x="7311" y="385"/>
                  </a:lnTo>
                  <a:close/>
                  <a:moveTo>
                    <a:pt x="7288" y="1"/>
                  </a:moveTo>
                  <a:cubicBezTo>
                    <a:pt x="7198" y="1"/>
                    <a:pt x="7109" y="34"/>
                    <a:pt x="7037" y="99"/>
                  </a:cubicBezTo>
                  <a:lnTo>
                    <a:pt x="132" y="7005"/>
                  </a:lnTo>
                  <a:cubicBezTo>
                    <a:pt x="1" y="7136"/>
                    <a:pt x="1" y="7362"/>
                    <a:pt x="132" y="7493"/>
                  </a:cubicBezTo>
                  <a:lnTo>
                    <a:pt x="334" y="7683"/>
                  </a:lnTo>
                  <a:cubicBezTo>
                    <a:pt x="393" y="7750"/>
                    <a:pt x="485" y="7789"/>
                    <a:pt x="580" y="7789"/>
                  </a:cubicBezTo>
                  <a:cubicBezTo>
                    <a:pt x="638" y="7789"/>
                    <a:pt x="697" y="7775"/>
                    <a:pt x="751" y="7743"/>
                  </a:cubicBezTo>
                  <a:cubicBezTo>
                    <a:pt x="795" y="7721"/>
                    <a:pt x="842" y="7711"/>
                    <a:pt x="888" y="7711"/>
                  </a:cubicBezTo>
                  <a:cubicBezTo>
                    <a:pt x="968" y="7711"/>
                    <a:pt x="1048" y="7742"/>
                    <a:pt x="1108" y="7803"/>
                  </a:cubicBezTo>
                  <a:cubicBezTo>
                    <a:pt x="1192" y="7898"/>
                    <a:pt x="1227" y="8041"/>
                    <a:pt x="1168" y="8160"/>
                  </a:cubicBezTo>
                  <a:cubicBezTo>
                    <a:pt x="1084" y="8303"/>
                    <a:pt x="1120" y="8481"/>
                    <a:pt x="1227" y="8576"/>
                  </a:cubicBezTo>
                  <a:lnTo>
                    <a:pt x="1668" y="9029"/>
                  </a:lnTo>
                  <a:cubicBezTo>
                    <a:pt x="1734" y="9095"/>
                    <a:pt x="1827" y="9129"/>
                    <a:pt x="1919" y="9129"/>
                  </a:cubicBezTo>
                  <a:cubicBezTo>
                    <a:pt x="1977" y="9129"/>
                    <a:pt x="2034" y="9116"/>
                    <a:pt x="2084" y="9088"/>
                  </a:cubicBezTo>
                  <a:cubicBezTo>
                    <a:pt x="2131" y="9065"/>
                    <a:pt x="2183" y="9053"/>
                    <a:pt x="2234" y="9053"/>
                  </a:cubicBezTo>
                  <a:cubicBezTo>
                    <a:pt x="2314" y="9053"/>
                    <a:pt x="2391" y="9083"/>
                    <a:pt x="2442" y="9148"/>
                  </a:cubicBezTo>
                  <a:cubicBezTo>
                    <a:pt x="2537" y="9231"/>
                    <a:pt x="2561" y="9386"/>
                    <a:pt x="2501" y="9505"/>
                  </a:cubicBezTo>
                  <a:cubicBezTo>
                    <a:pt x="2430" y="9636"/>
                    <a:pt x="2454" y="9815"/>
                    <a:pt x="2561" y="9922"/>
                  </a:cubicBezTo>
                  <a:lnTo>
                    <a:pt x="3013" y="10362"/>
                  </a:lnTo>
                  <a:cubicBezTo>
                    <a:pt x="3080" y="10429"/>
                    <a:pt x="3174" y="10468"/>
                    <a:pt x="3267" y="10468"/>
                  </a:cubicBezTo>
                  <a:cubicBezTo>
                    <a:pt x="3324" y="10468"/>
                    <a:pt x="3380" y="10453"/>
                    <a:pt x="3430" y="10422"/>
                  </a:cubicBezTo>
                  <a:cubicBezTo>
                    <a:pt x="3474" y="10400"/>
                    <a:pt x="3520" y="10389"/>
                    <a:pt x="3567" y="10389"/>
                  </a:cubicBezTo>
                  <a:cubicBezTo>
                    <a:pt x="3647" y="10389"/>
                    <a:pt x="3727" y="10421"/>
                    <a:pt x="3787" y="10481"/>
                  </a:cubicBezTo>
                  <a:cubicBezTo>
                    <a:pt x="3870" y="10577"/>
                    <a:pt x="3906" y="10720"/>
                    <a:pt x="3847" y="10839"/>
                  </a:cubicBezTo>
                  <a:cubicBezTo>
                    <a:pt x="3775" y="10970"/>
                    <a:pt x="3799" y="11160"/>
                    <a:pt x="3906" y="11255"/>
                  </a:cubicBezTo>
                  <a:lnTo>
                    <a:pt x="4097" y="11446"/>
                  </a:lnTo>
                  <a:cubicBezTo>
                    <a:pt x="4168" y="11529"/>
                    <a:pt x="4263" y="11553"/>
                    <a:pt x="4347" y="11553"/>
                  </a:cubicBezTo>
                  <a:cubicBezTo>
                    <a:pt x="4442" y="11553"/>
                    <a:pt x="4525" y="11529"/>
                    <a:pt x="4609" y="11446"/>
                  </a:cubicBezTo>
                  <a:lnTo>
                    <a:pt x="11514" y="4540"/>
                  </a:lnTo>
                  <a:cubicBezTo>
                    <a:pt x="11669" y="4457"/>
                    <a:pt x="11669" y="4231"/>
                    <a:pt x="11538" y="4100"/>
                  </a:cubicBezTo>
                  <a:lnTo>
                    <a:pt x="11348" y="3909"/>
                  </a:lnTo>
                  <a:cubicBezTo>
                    <a:pt x="11282" y="3843"/>
                    <a:pt x="11188" y="3809"/>
                    <a:pt x="11096" y="3809"/>
                  </a:cubicBezTo>
                  <a:cubicBezTo>
                    <a:pt x="11038" y="3809"/>
                    <a:pt x="10981" y="3822"/>
                    <a:pt x="10931" y="3850"/>
                  </a:cubicBezTo>
                  <a:cubicBezTo>
                    <a:pt x="10884" y="3873"/>
                    <a:pt x="10832" y="3885"/>
                    <a:pt x="10780" y="3885"/>
                  </a:cubicBezTo>
                  <a:cubicBezTo>
                    <a:pt x="10700" y="3885"/>
                    <a:pt x="10620" y="3855"/>
                    <a:pt x="10562" y="3790"/>
                  </a:cubicBezTo>
                  <a:cubicBezTo>
                    <a:pt x="10466" y="3695"/>
                    <a:pt x="10443" y="3540"/>
                    <a:pt x="10490" y="3421"/>
                  </a:cubicBezTo>
                  <a:cubicBezTo>
                    <a:pt x="10574" y="3278"/>
                    <a:pt x="10562" y="3100"/>
                    <a:pt x="10431" y="3004"/>
                  </a:cubicBezTo>
                  <a:lnTo>
                    <a:pt x="9990" y="2552"/>
                  </a:lnTo>
                  <a:cubicBezTo>
                    <a:pt x="9924" y="2486"/>
                    <a:pt x="9831" y="2451"/>
                    <a:pt x="9739" y="2451"/>
                  </a:cubicBezTo>
                  <a:cubicBezTo>
                    <a:pt x="9681" y="2451"/>
                    <a:pt x="9624" y="2465"/>
                    <a:pt x="9574" y="2492"/>
                  </a:cubicBezTo>
                  <a:cubicBezTo>
                    <a:pt x="9527" y="2516"/>
                    <a:pt x="9475" y="2528"/>
                    <a:pt x="9423" y="2528"/>
                  </a:cubicBezTo>
                  <a:cubicBezTo>
                    <a:pt x="9342" y="2528"/>
                    <a:pt x="9262" y="2498"/>
                    <a:pt x="9204" y="2433"/>
                  </a:cubicBezTo>
                  <a:cubicBezTo>
                    <a:pt x="9109" y="2349"/>
                    <a:pt x="9085" y="2183"/>
                    <a:pt x="9145" y="2064"/>
                  </a:cubicBezTo>
                  <a:cubicBezTo>
                    <a:pt x="9216" y="1933"/>
                    <a:pt x="9204" y="1754"/>
                    <a:pt x="9085" y="1647"/>
                  </a:cubicBezTo>
                  <a:lnTo>
                    <a:pt x="8633" y="1195"/>
                  </a:lnTo>
                  <a:cubicBezTo>
                    <a:pt x="8565" y="1134"/>
                    <a:pt x="8467" y="1097"/>
                    <a:pt x="8372" y="1097"/>
                  </a:cubicBezTo>
                  <a:cubicBezTo>
                    <a:pt x="8317" y="1097"/>
                    <a:pt x="8264" y="1109"/>
                    <a:pt x="8216" y="1135"/>
                  </a:cubicBezTo>
                  <a:cubicBezTo>
                    <a:pt x="8170" y="1158"/>
                    <a:pt x="8119" y="1171"/>
                    <a:pt x="8069" y="1171"/>
                  </a:cubicBezTo>
                  <a:cubicBezTo>
                    <a:pt x="7991" y="1171"/>
                    <a:pt x="7912" y="1141"/>
                    <a:pt x="7847" y="1075"/>
                  </a:cubicBezTo>
                  <a:cubicBezTo>
                    <a:pt x="7740" y="980"/>
                    <a:pt x="7728" y="825"/>
                    <a:pt x="7788" y="706"/>
                  </a:cubicBezTo>
                  <a:cubicBezTo>
                    <a:pt x="7859" y="575"/>
                    <a:pt x="7847" y="397"/>
                    <a:pt x="7728" y="290"/>
                  </a:cubicBezTo>
                  <a:lnTo>
                    <a:pt x="7538" y="99"/>
                  </a:lnTo>
                  <a:cubicBezTo>
                    <a:pt x="7466" y="34"/>
                    <a:pt x="7377" y="1"/>
                    <a:pt x="72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5" name="Google Shape;8265;p81"/>
            <p:cNvSpPr/>
            <p:nvPr/>
          </p:nvSpPr>
          <p:spPr>
            <a:xfrm>
              <a:off x="5337501" y="3026074"/>
              <a:ext cx="181797" cy="180175"/>
            </a:xfrm>
            <a:custGeom>
              <a:avLst/>
              <a:gdLst/>
              <a:ahLst/>
              <a:cxnLst/>
              <a:rect l="l" t="t" r="r" b="b"/>
              <a:pathLst>
                <a:path w="5716" h="5665" extrusionOk="0">
                  <a:moveTo>
                    <a:pt x="4324" y="0"/>
                  </a:moveTo>
                  <a:cubicBezTo>
                    <a:pt x="4281" y="0"/>
                    <a:pt x="4239" y="15"/>
                    <a:pt x="4215" y="45"/>
                  </a:cubicBezTo>
                  <a:cubicBezTo>
                    <a:pt x="4144" y="105"/>
                    <a:pt x="4144" y="224"/>
                    <a:pt x="4215" y="283"/>
                  </a:cubicBezTo>
                  <a:lnTo>
                    <a:pt x="5311" y="1379"/>
                  </a:lnTo>
                  <a:lnTo>
                    <a:pt x="1393" y="5296"/>
                  </a:lnTo>
                  <a:lnTo>
                    <a:pt x="298" y="4188"/>
                  </a:lnTo>
                  <a:cubicBezTo>
                    <a:pt x="268" y="4159"/>
                    <a:pt x="224" y="4144"/>
                    <a:pt x="179" y="4144"/>
                  </a:cubicBezTo>
                  <a:cubicBezTo>
                    <a:pt x="134" y="4144"/>
                    <a:pt x="90" y="4159"/>
                    <a:pt x="60" y="4188"/>
                  </a:cubicBezTo>
                  <a:cubicBezTo>
                    <a:pt x="0" y="4248"/>
                    <a:pt x="0" y="4367"/>
                    <a:pt x="60" y="4427"/>
                  </a:cubicBezTo>
                  <a:lnTo>
                    <a:pt x="1239" y="5605"/>
                  </a:lnTo>
                  <a:cubicBezTo>
                    <a:pt x="1274" y="5653"/>
                    <a:pt x="1322" y="5665"/>
                    <a:pt x="1381" y="5665"/>
                  </a:cubicBezTo>
                  <a:cubicBezTo>
                    <a:pt x="1441" y="5665"/>
                    <a:pt x="1501" y="5641"/>
                    <a:pt x="1536" y="5605"/>
                  </a:cubicBezTo>
                  <a:lnTo>
                    <a:pt x="5608" y="1533"/>
                  </a:lnTo>
                  <a:cubicBezTo>
                    <a:pt x="5715" y="1438"/>
                    <a:pt x="5715" y="1307"/>
                    <a:pt x="5620" y="1212"/>
                  </a:cubicBezTo>
                  <a:lnTo>
                    <a:pt x="4441" y="45"/>
                  </a:lnTo>
                  <a:cubicBezTo>
                    <a:pt x="4412" y="15"/>
                    <a:pt x="4367" y="0"/>
                    <a:pt x="43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6" name="Google Shape;8266;p81"/>
            <p:cNvSpPr/>
            <p:nvPr/>
          </p:nvSpPr>
          <p:spPr>
            <a:xfrm>
              <a:off x="5281461" y="2969462"/>
              <a:ext cx="181416" cy="180366"/>
            </a:xfrm>
            <a:custGeom>
              <a:avLst/>
              <a:gdLst/>
              <a:ahLst/>
              <a:cxnLst/>
              <a:rect l="l" t="t" r="r" b="b"/>
              <a:pathLst>
                <a:path w="5704" h="5671" extrusionOk="0">
                  <a:moveTo>
                    <a:pt x="4298" y="0"/>
                  </a:moveTo>
                  <a:cubicBezTo>
                    <a:pt x="4242" y="0"/>
                    <a:pt x="4185" y="21"/>
                    <a:pt x="4144" y="63"/>
                  </a:cubicBezTo>
                  <a:lnTo>
                    <a:pt x="60" y="4147"/>
                  </a:lnTo>
                  <a:cubicBezTo>
                    <a:pt x="24" y="4182"/>
                    <a:pt x="0" y="4230"/>
                    <a:pt x="0" y="4290"/>
                  </a:cubicBezTo>
                  <a:cubicBezTo>
                    <a:pt x="0" y="4349"/>
                    <a:pt x="36" y="4409"/>
                    <a:pt x="60" y="4444"/>
                  </a:cubicBezTo>
                  <a:lnTo>
                    <a:pt x="1250" y="5635"/>
                  </a:lnTo>
                  <a:cubicBezTo>
                    <a:pt x="1286" y="5659"/>
                    <a:pt x="1334" y="5671"/>
                    <a:pt x="1369" y="5671"/>
                  </a:cubicBezTo>
                  <a:cubicBezTo>
                    <a:pt x="1417" y="5671"/>
                    <a:pt x="1465" y="5659"/>
                    <a:pt x="1489" y="5635"/>
                  </a:cubicBezTo>
                  <a:cubicBezTo>
                    <a:pt x="1548" y="5576"/>
                    <a:pt x="1548" y="5445"/>
                    <a:pt x="1489" y="5385"/>
                  </a:cubicBezTo>
                  <a:lnTo>
                    <a:pt x="393" y="4290"/>
                  </a:lnTo>
                  <a:lnTo>
                    <a:pt x="4298" y="372"/>
                  </a:lnTo>
                  <a:lnTo>
                    <a:pt x="5406" y="1480"/>
                  </a:lnTo>
                  <a:cubicBezTo>
                    <a:pt x="5435" y="1510"/>
                    <a:pt x="5480" y="1524"/>
                    <a:pt x="5525" y="1524"/>
                  </a:cubicBezTo>
                  <a:cubicBezTo>
                    <a:pt x="5569" y="1524"/>
                    <a:pt x="5614" y="1510"/>
                    <a:pt x="5644" y="1480"/>
                  </a:cubicBezTo>
                  <a:cubicBezTo>
                    <a:pt x="5703" y="1432"/>
                    <a:pt x="5703" y="1313"/>
                    <a:pt x="5644" y="1254"/>
                  </a:cubicBezTo>
                  <a:lnTo>
                    <a:pt x="4453" y="63"/>
                  </a:lnTo>
                  <a:cubicBezTo>
                    <a:pt x="4411" y="21"/>
                    <a:pt x="4355" y="0"/>
                    <a:pt x="4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7" name="Google Shape;8267;p81"/>
            <p:cNvSpPr/>
            <p:nvPr/>
          </p:nvSpPr>
          <p:spPr>
            <a:xfrm>
              <a:off x="5508294" y="3016978"/>
              <a:ext cx="23122" cy="21532"/>
            </a:xfrm>
            <a:custGeom>
              <a:avLst/>
              <a:gdLst/>
              <a:ahLst/>
              <a:cxnLst/>
              <a:rect l="l" t="t" r="r" b="b"/>
              <a:pathLst>
                <a:path w="727" h="677" extrusionOk="0">
                  <a:moveTo>
                    <a:pt x="179" y="1"/>
                  </a:moveTo>
                  <a:cubicBezTo>
                    <a:pt x="134" y="1"/>
                    <a:pt x="89" y="16"/>
                    <a:pt x="60" y="45"/>
                  </a:cubicBezTo>
                  <a:cubicBezTo>
                    <a:pt x="0" y="105"/>
                    <a:pt x="0" y="224"/>
                    <a:pt x="60" y="283"/>
                  </a:cubicBezTo>
                  <a:lnTo>
                    <a:pt x="417" y="641"/>
                  </a:lnTo>
                  <a:cubicBezTo>
                    <a:pt x="453" y="664"/>
                    <a:pt x="488" y="676"/>
                    <a:pt x="536" y="676"/>
                  </a:cubicBezTo>
                  <a:cubicBezTo>
                    <a:pt x="583" y="676"/>
                    <a:pt x="631" y="664"/>
                    <a:pt x="655" y="641"/>
                  </a:cubicBezTo>
                  <a:cubicBezTo>
                    <a:pt x="726" y="581"/>
                    <a:pt x="726" y="474"/>
                    <a:pt x="655" y="402"/>
                  </a:cubicBezTo>
                  <a:lnTo>
                    <a:pt x="298" y="45"/>
                  </a:lnTo>
                  <a:cubicBezTo>
                    <a:pt x="268" y="16"/>
                    <a:pt x="223"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8" name="Google Shape;8268;p81"/>
            <p:cNvSpPr/>
            <p:nvPr/>
          </p:nvSpPr>
          <p:spPr>
            <a:xfrm>
              <a:off x="5478366" y="2987082"/>
              <a:ext cx="23504" cy="21882"/>
            </a:xfrm>
            <a:custGeom>
              <a:avLst/>
              <a:gdLst/>
              <a:ahLst/>
              <a:cxnLst/>
              <a:rect l="l" t="t" r="r" b="b"/>
              <a:pathLst>
                <a:path w="739" h="688" extrusionOk="0">
                  <a:moveTo>
                    <a:pt x="179" y="0"/>
                  </a:moveTo>
                  <a:cubicBezTo>
                    <a:pt x="134" y="0"/>
                    <a:pt x="90" y="15"/>
                    <a:pt x="60" y="45"/>
                  </a:cubicBezTo>
                  <a:cubicBezTo>
                    <a:pt x="0" y="104"/>
                    <a:pt x="0" y="223"/>
                    <a:pt x="60" y="283"/>
                  </a:cubicBezTo>
                  <a:lnTo>
                    <a:pt x="417" y="640"/>
                  </a:lnTo>
                  <a:cubicBezTo>
                    <a:pt x="453" y="676"/>
                    <a:pt x="501" y="688"/>
                    <a:pt x="536" y="688"/>
                  </a:cubicBezTo>
                  <a:cubicBezTo>
                    <a:pt x="584" y="688"/>
                    <a:pt x="632" y="664"/>
                    <a:pt x="655" y="640"/>
                  </a:cubicBezTo>
                  <a:cubicBezTo>
                    <a:pt x="739" y="580"/>
                    <a:pt x="739" y="473"/>
                    <a:pt x="655" y="402"/>
                  </a:cubicBezTo>
                  <a:lnTo>
                    <a:pt x="298" y="45"/>
                  </a:lnTo>
                  <a:cubicBezTo>
                    <a:pt x="268"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9" name="Google Shape;8269;p81"/>
            <p:cNvSpPr/>
            <p:nvPr/>
          </p:nvSpPr>
          <p:spPr>
            <a:xfrm>
              <a:off x="5449200" y="2957916"/>
              <a:ext cx="23122" cy="21500"/>
            </a:xfrm>
            <a:custGeom>
              <a:avLst/>
              <a:gdLst/>
              <a:ahLst/>
              <a:cxnLst/>
              <a:rect l="l" t="t" r="r" b="b"/>
              <a:pathLst>
                <a:path w="727" h="676" extrusionOk="0">
                  <a:moveTo>
                    <a:pt x="179" y="0"/>
                  </a:moveTo>
                  <a:cubicBezTo>
                    <a:pt x="135" y="0"/>
                    <a:pt x="90" y="15"/>
                    <a:pt x="60" y="45"/>
                  </a:cubicBezTo>
                  <a:cubicBezTo>
                    <a:pt x="1" y="93"/>
                    <a:pt x="1" y="224"/>
                    <a:pt x="60" y="283"/>
                  </a:cubicBezTo>
                  <a:lnTo>
                    <a:pt x="417" y="640"/>
                  </a:lnTo>
                  <a:cubicBezTo>
                    <a:pt x="441" y="664"/>
                    <a:pt x="489" y="676"/>
                    <a:pt x="536" y="676"/>
                  </a:cubicBezTo>
                  <a:cubicBezTo>
                    <a:pt x="584" y="676"/>
                    <a:pt x="620" y="664"/>
                    <a:pt x="656" y="640"/>
                  </a:cubicBezTo>
                  <a:cubicBezTo>
                    <a:pt x="727" y="581"/>
                    <a:pt x="727" y="474"/>
                    <a:pt x="656" y="390"/>
                  </a:cubicBezTo>
                  <a:lnTo>
                    <a:pt x="298" y="45"/>
                  </a:lnTo>
                  <a:cubicBezTo>
                    <a:pt x="269" y="15"/>
                    <a:pt x="22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70" name="Google Shape;8270;p81"/>
          <p:cNvGrpSpPr/>
          <p:nvPr/>
        </p:nvGrpSpPr>
        <p:grpSpPr>
          <a:xfrm>
            <a:off x="5748358" y="3434578"/>
            <a:ext cx="352590" cy="182561"/>
            <a:chOff x="5748358" y="3434578"/>
            <a:chExt cx="352590" cy="182561"/>
          </a:xfrm>
        </p:grpSpPr>
        <p:sp>
          <p:nvSpPr>
            <p:cNvPr id="8271" name="Google Shape;8271;p81"/>
            <p:cNvSpPr/>
            <p:nvPr/>
          </p:nvSpPr>
          <p:spPr>
            <a:xfrm>
              <a:off x="5857799" y="3457668"/>
              <a:ext cx="26525" cy="50761"/>
            </a:xfrm>
            <a:custGeom>
              <a:avLst/>
              <a:gdLst/>
              <a:ahLst/>
              <a:cxnLst/>
              <a:rect l="l" t="t" r="r" b="b"/>
              <a:pathLst>
                <a:path w="834" h="1596" extrusionOk="0">
                  <a:moveTo>
                    <a:pt x="417" y="1"/>
                  </a:moveTo>
                  <a:cubicBezTo>
                    <a:pt x="322" y="1"/>
                    <a:pt x="251" y="72"/>
                    <a:pt x="251" y="167"/>
                  </a:cubicBezTo>
                  <a:lnTo>
                    <a:pt x="251" y="239"/>
                  </a:lnTo>
                  <a:lnTo>
                    <a:pt x="155" y="239"/>
                  </a:lnTo>
                  <a:cubicBezTo>
                    <a:pt x="72" y="239"/>
                    <a:pt x="1" y="310"/>
                    <a:pt x="1" y="405"/>
                  </a:cubicBezTo>
                  <a:cubicBezTo>
                    <a:pt x="1" y="489"/>
                    <a:pt x="72" y="560"/>
                    <a:pt x="155" y="560"/>
                  </a:cubicBezTo>
                  <a:lnTo>
                    <a:pt x="251" y="560"/>
                  </a:lnTo>
                  <a:lnTo>
                    <a:pt x="251" y="1429"/>
                  </a:lnTo>
                  <a:cubicBezTo>
                    <a:pt x="251" y="1513"/>
                    <a:pt x="322" y="1596"/>
                    <a:pt x="417" y="1596"/>
                  </a:cubicBezTo>
                  <a:cubicBezTo>
                    <a:pt x="501" y="1596"/>
                    <a:pt x="572" y="1513"/>
                    <a:pt x="572" y="1429"/>
                  </a:cubicBezTo>
                  <a:lnTo>
                    <a:pt x="572" y="560"/>
                  </a:lnTo>
                  <a:lnTo>
                    <a:pt x="667" y="560"/>
                  </a:lnTo>
                  <a:cubicBezTo>
                    <a:pt x="751" y="560"/>
                    <a:pt x="822" y="489"/>
                    <a:pt x="822" y="405"/>
                  </a:cubicBezTo>
                  <a:cubicBezTo>
                    <a:pt x="834" y="310"/>
                    <a:pt x="751" y="239"/>
                    <a:pt x="667" y="239"/>
                  </a:cubicBezTo>
                  <a:lnTo>
                    <a:pt x="572" y="239"/>
                  </a:lnTo>
                  <a:lnTo>
                    <a:pt x="572" y="167"/>
                  </a:lnTo>
                  <a:cubicBezTo>
                    <a:pt x="572" y="72"/>
                    <a:pt x="501" y="1"/>
                    <a:pt x="4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2" name="Google Shape;8272;p81"/>
            <p:cNvSpPr/>
            <p:nvPr/>
          </p:nvSpPr>
          <p:spPr>
            <a:xfrm>
              <a:off x="5823704" y="3457668"/>
              <a:ext cx="26557" cy="51142"/>
            </a:xfrm>
            <a:custGeom>
              <a:avLst/>
              <a:gdLst/>
              <a:ahLst/>
              <a:cxnLst/>
              <a:rect l="l" t="t" r="r" b="b"/>
              <a:pathLst>
                <a:path w="835" h="1608" extrusionOk="0">
                  <a:moveTo>
                    <a:pt x="418" y="1"/>
                  </a:moveTo>
                  <a:cubicBezTo>
                    <a:pt x="322" y="1"/>
                    <a:pt x="251" y="72"/>
                    <a:pt x="251" y="167"/>
                  </a:cubicBezTo>
                  <a:lnTo>
                    <a:pt x="251" y="846"/>
                  </a:lnTo>
                  <a:lnTo>
                    <a:pt x="156" y="846"/>
                  </a:lnTo>
                  <a:cubicBezTo>
                    <a:pt x="72" y="846"/>
                    <a:pt x="1" y="917"/>
                    <a:pt x="1" y="1013"/>
                  </a:cubicBezTo>
                  <a:cubicBezTo>
                    <a:pt x="1" y="1096"/>
                    <a:pt x="72" y="1179"/>
                    <a:pt x="156" y="1179"/>
                  </a:cubicBezTo>
                  <a:lnTo>
                    <a:pt x="251" y="1179"/>
                  </a:lnTo>
                  <a:lnTo>
                    <a:pt x="251" y="1441"/>
                  </a:lnTo>
                  <a:cubicBezTo>
                    <a:pt x="251" y="1536"/>
                    <a:pt x="322" y="1608"/>
                    <a:pt x="418" y="1608"/>
                  </a:cubicBezTo>
                  <a:cubicBezTo>
                    <a:pt x="501" y="1608"/>
                    <a:pt x="572" y="1536"/>
                    <a:pt x="572" y="1441"/>
                  </a:cubicBezTo>
                  <a:lnTo>
                    <a:pt x="572" y="1179"/>
                  </a:lnTo>
                  <a:lnTo>
                    <a:pt x="668" y="1179"/>
                  </a:lnTo>
                  <a:cubicBezTo>
                    <a:pt x="751" y="1179"/>
                    <a:pt x="834" y="1096"/>
                    <a:pt x="834" y="1013"/>
                  </a:cubicBezTo>
                  <a:cubicBezTo>
                    <a:pt x="834" y="917"/>
                    <a:pt x="751" y="846"/>
                    <a:pt x="668" y="846"/>
                  </a:cubicBezTo>
                  <a:lnTo>
                    <a:pt x="572" y="846"/>
                  </a:lnTo>
                  <a:lnTo>
                    <a:pt x="572" y="167"/>
                  </a:lnTo>
                  <a:cubicBezTo>
                    <a:pt x="572" y="72"/>
                    <a:pt x="501"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3" name="Google Shape;8273;p81"/>
            <p:cNvSpPr/>
            <p:nvPr/>
          </p:nvSpPr>
          <p:spPr>
            <a:xfrm>
              <a:off x="5788115" y="3457668"/>
              <a:ext cx="26557" cy="50761"/>
            </a:xfrm>
            <a:custGeom>
              <a:avLst/>
              <a:gdLst/>
              <a:ahLst/>
              <a:cxnLst/>
              <a:rect l="l" t="t" r="r" b="b"/>
              <a:pathLst>
                <a:path w="835" h="1596" extrusionOk="0">
                  <a:moveTo>
                    <a:pt x="418" y="1"/>
                  </a:moveTo>
                  <a:cubicBezTo>
                    <a:pt x="322" y="1"/>
                    <a:pt x="251" y="72"/>
                    <a:pt x="251" y="167"/>
                  </a:cubicBezTo>
                  <a:lnTo>
                    <a:pt x="251" y="239"/>
                  </a:lnTo>
                  <a:lnTo>
                    <a:pt x="167" y="239"/>
                  </a:lnTo>
                  <a:cubicBezTo>
                    <a:pt x="72" y="239"/>
                    <a:pt x="1" y="310"/>
                    <a:pt x="1" y="405"/>
                  </a:cubicBezTo>
                  <a:cubicBezTo>
                    <a:pt x="1" y="489"/>
                    <a:pt x="72" y="560"/>
                    <a:pt x="167" y="560"/>
                  </a:cubicBezTo>
                  <a:lnTo>
                    <a:pt x="251" y="560"/>
                  </a:lnTo>
                  <a:lnTo>
                    <a:pt x="251" y="1429"/>
                  </a:lnTo>
                  <a:cubicBezTo>
                    <a:pt x="251" y="1513"/>
                    <a:pt x="322" y="1596"/>
                    <a:pt x="418" y="1596"/>
                  </a:cubicBezTo>
                  <a:cubicBezTo>
                    <a:pt x="501" y="1596"/>
                    <a:pt x="584" y="1513"/>
                    <a:pt x="584" y="1429"/>
                  </a:cubicBezTo>
                  <a:lnTo>
                    <a:pt x="584" y="560"/>
                  </a:lnTo>
                  <a:lnTo>
                    <a:pt x="668" y="560"/>
                  </a:lnTo>
                  <a:cubicBezTo>
                    <a:pt x="763" y="560"/>
                    <a:pt x="834" y="489"/>
                    <a:pt x="834" y="405"/>
                  </a:cubicBezTo>
                  <a:cubicBezTo>
                    <a:pt x="834" y="310"/>
                    <a:pt x="763" y="239"/>
                    <a:pt x="668" y="239"/>
                  </a:cubicBezTo>
                  <a:lnTo>
                    <a:pt x="584" y="239"/>
                  </a:lnTo>
                  <a:lnTo>
                    <a:pt x="584" y="167"/>
                  </a:lnTo>
                  <a:cubicBezTo>
                    <a:pt x="584" y="72"/>
                    <a:pt x="501" y="1"/>
                    <a:pt x="4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4" name="Google Shape;8274;p81"/>
            <p:cNvSpPr/>
            <p:nvPr/>
          </p:nvSpPr>
          <p:spPr>
            <a:xfrm>
              <a:off x="5913458" y="3457668"/>
              <a:ext cx="142423" cy="50761"/>
            </a:xfrm>
            <a:custGeom>
              <a:avLst/>
              <a:gdLst/>
              <a:ahLst/>
              <a:cxnLst/>
              <a:rect l="l" t="t" r="r" b="b"/>
              <a:pathLst>
                <a:path w="4478" h="1596" extrusionOk="0">
                  <a:moveTo>
                    <a:pt x="4156" y="322"/>
                  </a:moveTo>
                  <a:lnTo>
                    <a:pt x="4156" y="1263"/>
                  </a:lnTo>
                  <a:lnTo>
                    <a:pt x="310" y="1263"/>
                  </a:lnTo>
                  <a:lnTo>
                    <a:pt x="310" y="322"/>
                  </a:lnTo>
                  <a:close/>
                  <a:moveTo>
                    <a:pt x="298" y="1"/>
                  </a:moveTo>
                  <a:cubicBezTo>
                    <a:pt x="132" y="1"/>
                    <a:pt x="1" y="131"/>
                    <a:pt x="1" y="298"/>
                  </a:cubicBezTo>
                  <a:lnTo>
                    <a:pt x="1" y="1298"/>
                  </a:lnTo>
                  <a:cubicBezTo>
                    <a:pt x="1" y="1453"/>
                    <a:pt x="132" y="1596"/>
                    <a:pt x="298" y="1596"/>
                  </a:cubicBezTo>
                  <a:lnTo>
                    <a:pt x="4180" y="1596"/>
                  </a:lnTo>
                  <a:cubicBezTo>
                    <a:pt x="4347" y="1596"/>
                    <a:pt x="4478" y="1453"/>
                    <a:pt x="4478" y="1298"/>
                  </a:cubicBezTo>
                  <a:lnTo>
                    <a:pt x="4478" y="298"/>
                  </a:lnTo>
                  <a:cubicBezTo>
                    <a:pt x="4478" y="131"/>
                    <a:pt x="4347" y="1"/>
                    <a:pt x="4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5" name="Google Shape;8275;p81"/>
            <p:cNvSpPr/>
            <p:nvPr/>
          </p:nvSpPr>
          <p:spPr>
            <a:xfrm>
              <a:off x="5748358" y="3434578"/>
              <a:ext cx="352590" cy="39788"/>
            </a:xfrm>
            <a:custGeom>
              <a:avLst/>
              <a:gdLst/>
              <a:ahLst/>
              <a:cxnLst/>
              <a:rect l="l" t="t" r="r" b="b"/>
              <a:pathLst>
                <a:path w="11086" h="1251" extrusionOk="0">
                  <a:moveTo>
                    <a:pt x="370" y="0"/>
                  </a:moveTo>
                  <a:cubicBezTo>
                    <a:pt x="155" y="0"/>
                    <a:pt x="1" y="155"/>
                    <a:pt x="1" y="369"/>
                  </a:cubicBezTo>
                  <a:lnTo>
                    <a:pt x="1" y="1084"/>
                  </a:lnTo>
                  <a:cubicBezTo>
                    <a:pt x="1" y="1167"/>
                    <a:pt x="72" y="1250"/>
                    <a:pt x="155" y="1250"/>
                  </a:cubicBezTo>
                  <a:cubicBezTo>
                    <a:pt x="251" y="1250"/>
                    <a:pt x="322" y="1167"/>
                    <a:pt x="322" y="1084"/>
                  </a:cubicBezTo>
                  <a:lnTo>
                    <a:pt x="322" y="369"/>
                  </a:lnTo>
                  <a:cubicBezTo>
                    <a:pt x="322" y="334"/>
                    <a:pt x="334" y="322"/>
                    <a:pt x="370" y="322"/>
                  </a:cubicBezTo>
                  <a:lnTo>
                    <a:pt x="10692" y="322"/>
                  </a:lnTo>
                  <a:cubicBezTo>
                    <a:pt x="10728" y="322"/>
                    <a:pt x="10740" y="334"/>
                    <a:pt x="10740" y="369"/>
                  </a:cubicBezTo>
                  <a:lnTo>
                    <a:pt x="10740" y="1084"/>
                  </a:lnTo>
                  <a:cubicBezTo>
                    <a:pt x="10740" y="1167"/>
                    <a:pt x="10812" y="1250"/>
                    <a:pt x="10907" y="1250"/>
                  </a:cubicBezTo>
                  <a:cubicBezTo>
                    <a:pt x="10990" y="1250"/>
                    <a:pt x="11073" y="1167"/>
                    <a:pt x="11073" y="1084"/>
                  </a:cubicBezTo>
                  <a:lnTo>
                    <a:pt x="11073" y="369"/>
                  </a:lnTo>
                  <a:cubicBezTo>
                    <a:pt x="11085" y="179"/>
                    <a:pt x="10919" y="0"/>
                    <a:pt x="107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6" name="Google Shape;8276;p81"/>
            <p:cNvSpPr/>
            <p:nvPr/>
          </p:nvSpPr>
          <p:spPr>
            <a:xfrm>
              <a:off x="5748358" y="3488328"/>
              <a:ext cx="352590" cy="128810"/>
            </a:xfrm>
            <a:custGeom>
              <a:avLst/>
              <a:gdLst/>
              <a:ahLst/>
              <a:cxnLst/>
              <a:rect l="l" t="t" r="r" b="b"/>
              <a:pathLst>
                <a:path w="11086" h="4050" extrusionOk="0">
                  <a:moveTo>
                    <a:pt x="2227" y="1525"/>
                  </a:moveTo>
                  <a:lnTo>
                    <a:pt x="2227" y="2620"/>
                  </a:lnTo>
                  <a:lnTo>
                    <a:pt x="1918" y="2620"/>
                  </a:lnTo>
                  <a:lnTo>
                    <a:pt x="1918" y="1525"/>
                  </a:lnTo>
                  <a:close/>
                  <a:moveTo>
                    <a:pt x="3954" y="1525"/>
                  </a:moveTo>
                  <a:lnTo>
                    <a:pt x="3954" y="2620"/>
                  </a:lnTo>
                  <a:lnTo>
                    <a:pt x="3644" y="2620"/>
                  </a:lnTo>
                  <a:lnTo>
                    <a:pt x="3644" y="1525"/>
                  </a:lnTo>
                  <a:close/>
                  <a:moveTo>
                    <a:pt x="5680" y="1525"/>
                  </a:moveTo>
                  <a:lnTo>
                    <a:pt x="5680" y="2620"/>
                  </a:lnTo>
                  <a:lnTo>
                    <a:pt x="5370" y="2620"/>
                  </a:lnTo>
                  <a:lnTo>
                    <a:pt x="5370" y="1525"/>
                  </a:lnTo>
                  <a:close/>
                  <a:moveTo>
                    <a:pt x="7406" y="1525"/>
                  </a:moveTo>
                  <a:lnTo>
                    <a:pt x="7406" y="2620"/>
                  </a:lnTo>
                  <a:lnTo>
                    <a:pt x="7097" y="2620"/>
                  </a:lnTo>
                  <a:lnTo>
                    <a:pt x="7097" y="1525"/>
                  </a:lnTo>
                  <a:close/>
                  <a:moveTo>
                    <a:pt x="9157" y="1525"/>
                  </a:moveTo>
                  <a:lnTo>
                    <a:pt x="9157" y="2620"/>
                  </a:lnTo>
                  <a:lnTo>
                    <a:pt x="8835" y="2620"/>
                  </a:lnTo>
                  <a:lnTo>
                    <a:pt x="8835" y="1525"/>
                  </a:lnTo>
                  <a:close/>
                  <a:moveTo>
                    <a:pt x="10764" y="1501"/>
                  </a:moveTo>
                  <a:lnTo>
                    <a:pt x="10764" y="3668"/>
                  </a:lnTo>
                  <a:cubicBezTo>
                    <a:pt x="10764" y="3692"/>
                    <a:pt x="10740" y="3704"/>
                    <a:pt x="10716" y="3704"/>
                  </a:cubicBezTo>
                  <a:lnTo>
                    <a:pt x="10026" y="3704"/>
                  </a:lnTo>
                  <a:lnTo>
                    <a:pt x="10026" y="1501"/>
                  </a:lnTo>
                  <a:close/>
                  <a:moveTo>
                    <a:pt x="1060" y="1525"/>
                  </a:moveTo>
                  <a:lnTo>
                    <a:pt x="1060" y="3728"/>
                  </a:lnTo>
                  <a:lnTo>
                    <a:pt x="370" y="3728"/>
                  </a:lnTo>
                  <a:cubicBezTo>
                    <a:pt x="346" y="3728"/>
                    <a:pt x="322" y="3704"/>
                    <a:pt x="322" y="3680"/>
                  </a:cubicBezTo>
                  <a:lnTo>
                    <a:pt x="322" y="1525"/>
                  </a:lnTo>
                  <a:close/>
                  <a:moveTo>
                    <a:pt x="1608" y="1525"/>
                  </a:moveTo>
                  <a:lnTo>
                    <a:pt x="1608" y="2620"/>
                  </a:lnTo>
                  <a:cubicBezTo>
                    <a:pt x="1608" y="2799"/>
                    <a:pt x="1751" y="2954"/>
                    <a:pt x="1929" y="2954"/>
                  </a:cubicBezTo>
                  <a:lnTo>
                    <a:pt x="1929" y="3728"/>
                  </a:lnTo>
                  <a:lnTo>
                    <a:pt x="1382" y="3728"/>
                  </a:lnTo>
                  <a:lnTo>
                    <a:pt x="1382" y="1525"/>
                  </a:lnTo>
                  <a:close/>
                  <a:moveTo>
                    <a:pt x="2799" y="1525"/>
                  </a:moveTo>
                  <a:lnTo>
                    <a:pt x="2799" y="3728"/>
                  </a:lnTo>
                  <a:lnTo>
                    <a:pt x="2251" y="3728"/>
                  </a:lnTo>
                  <a:lnTo>
                    <a:pt x="2251" y="2954"/>
                  </a:lnTo>
                  <a:cubicBezTo>
                    <a:pt x="2430" y="2954"/>
                    <a:pt x="2572" y="2799"/>
                    <a:pt x="2572" y="2620"/>
                  </a:cubicBezTo>
                  <a:lnTo>
                    <a:pt x="2572" y="1525"/>
                  </a:lnTo>
                  <a:close/>
                  <a:moveTo>
                    <a:pt x="3334" y="1525"/>
                  </a:moveTo>
                  <a:lnTo>
                    <a:pt x="3334" y="2620"/>
                  </a:lnTo>
                  <a:cubicBezTo>
                    <a:pt x="3334" y="2799"/>
                    <a:pt x="3477" y="2954"/>
                    <a:pt x="3656" y="2954"/>
                  </a:cubicBezTo>
                  <a:lnTo>
                    <a:pt x="3656" y="3728"/>
                  </a:lnTo>
                  <a:lnTo>
                    <a:pt x="3108" y="3728"/>
                  </a:lnTo>
                  <a:lnTo>
                    <a:pt x="3108" y="1525"/>
                  </a:lnTo>
                  <a:close/>
                  <a:moveTo>
                    <a:pt x="4537" y="1525"/>
                  </a:moveTo>
                  <a:lnTo>
                    <a:pt x="4537" y="3728"/>
                  </a:lnTo>
                  <a:lnTo>
                    <a:pt x="3989" y="3728"/>
                  </a:lnTo>
                  <a:lnTo>
                    <a:pt x="3989" y="2954"/>
                  </a:lnTo>
                  <a:cubicBezTo>
                    <a:pt x="4168" y="2954"/>
                    <a:pt x="4311" y="2799"/>
                    <a:pt x="4311" y="2620"/>
                  </a:cubicBezTo>
                  <a:lnTo>
                    <a:pt x="4311" y="1525"/>
                  </a:lnTo>
                  <a:close/>
                  <a:moveTo>
                    <a:pt x="5073" y="1525"/>
                  </a:moveTo>
                  <a:lnTo>
                    <a:pt x="5073" y="2620"/>
                  </a:lnTo>
                  <a:cubicBezTo>
                    <a:pt x="5073" y="2799"/>
                    <a:pt x="5227" y="2954"/>
                    <a:pt x="5406" y="2954"/>
                  </a:cubicBezTo>
                  <a:lnTo>
                    <a:pt x="5406" y="3728"/>
                  </a:lnTo>
                  <a:lnTo>
                    <a:pt x="4846" y="3728"/>
                  </a:lnTo>
                  <a:lnTo>
                    <a:pt x="4846" y="1525"/>
                  </a:lnTo>
                  <a:close/>
                  <a:moveTo>
                    <a:pt x="6263" y="1525"/>
                  </a:moveTo>
                  <a:lnTo>
                    <a:pt x="6263" y="3728"/>
                  </a:lnTo>
                  <a:lnTo>
                    <a:pt x="5716" y="3728"/>
                  </a:lnTo>
                  <a:lnTo>
                    <a:pt x="5716" y="2954"/>
                  </a:lnTo>
                  <a:cubicBezTo>
                    <a:pt x="5894" y="2954"/>
                    <a:pt x="6037" y="2799"/>
                    <a:pt x="6037" y="2620"/>
                  </a:cubicBezTo>
                  <a:lnTo>
                    <a:pt x="6037" y="1525"/>
                  </a:lnTo>
                  <a:close/>
                  <a:moveTo>
                    <a:pt x="6799" y="1525"/>
                  </a:moveTo>
                  <a:lnTo>
                    <a:pt x="6799" y="2620"/>
                  </a:lnTo>
                  <a:cubicBezTo>
                    <a:pt x="6799" y="2799"/>
                    <a:pt x="6954" y="2954"/>
                    <a:pt x="7132" y="2954"/>
                  </a:cubicBezTo>
                  <a:lnTo>
                    <a:pt x="7132" y="3728"/>
                  </a:lnTo>
                  <a:lnTo>
                    <a:pt x="6573" y="3728"/>
                  </a:lnTo>
                  <a:lnTo>
                    <a:pt x="6573" y="1525"/>
                  </a:lnTo>
                  <a:close/>
                  <a:moveTo>
                    <a:pt x="7990" y="1525"/>
                  </a:moveTo>
                  <a:lnTo>
                    <a:pt x="7990" y="3728"/>
                  </a:lnTo>
                  <a:lnTo>
                    <a:pt x="7442" y="3728"/>
                  </a:lnTo>
                  <a:lnTo>
                    <a:pt x="7442" y="2954"/>
                  </a:lnTo>
                  <a:cubicBezTo>
                    <a:pt x="7621" y="2954"/>
                    <a:pt x="7764" y="2799"/>
                    <a:pt x="7764" y="2620"/>
                  </a:cubicBezTo>
                  <a:lnTo>
                    <a:pt x="7764" y="1525"/>
                  </a:lnTo>
                  <a:close/>
                  <a:moveTo>
                    <a:pt x="8526" y="1525"/>
                  </a:moveTo>
                  <a:lnTo>
                    <a:pt x="8526" y="2620"/>
                  </a:lnTo>
                  <a:cubicBezTo>
                    <a:pt x="8526" y="2799"/>
                    <a:pt x="8680" y="2954"/>
                    <a:pt x="8859" y="2954"/>
                  </a:cubicBezTo>
                  <a:lnTo>
                    <a:pt x="8859" y="3728"/>
                  </a:lnTo>
                  <a:lnTo>
                    <a:pt x="8299" y="3728"/>
                  </a:lnTo>
                  <a:lnTo>
                    <a:pt x="8299" y="1525"/>
                  </a:lnTo>
                  <a:close/>
                  <a:moveTo>
                    <a:pt x="9716" y="1525"/>
                  </a:moveTo>
                  <a:lnTo>
                    <a:pt x="9716" y="3728"/>
                  </a:lnTo>
                  <a:lnTo>
                    <a:pt x="9168" y="3728"/>
                  </a:lnTo>
                  <a:lnTo>
                    <a:pt x="9168" y="2954"/>
                  </a:lnTo>
                  <a:cubicBezTo>
                    <a:pt x="9347" y="2954"/>
                    <a:pt x="9490" y="2799"/>
                    <a:pt x="9490" y="2620"/>
                  </a:cubicBezTo>
                  <a:lnTo>
                    <a:pt x="9490" y="1525"/>
                  </a:lnTo>
                  <a:close/>
                  <a:moveTo>
                    <a:pt x="167" y="1"/>
                  </a:moveTo>
                  <a:cubicBezTo>
                    <a:pt x="72" y="1"/>
                    <a:pt x="1" y="72"/>
                    <a:pt x="1" y="168"/>
                  </a:cubicBezTo>
                  <a:lnTo>
                    <a:pt x="1" y="1358"/>
                  </a:lnTo>
                  <a:lnTo>
                    <a:pt x="1" y="3680"/>
                  </a:lnTo>
                  <a:cubicBezTo>
                    <a:pt x="1" y="3882"/>
                    <a:pt x="167" y="4049"/>
                    <a:pt x="370" y="4049"/>
                  </a:cubicBezTo>
                  <a:lnTo>
                    <a:pt x="10704" y="4049"/>
                  </a:lnTo>
                  <a:cubicBezTo>
                    <a:pt x="10907" y="4049"/>
                    <a:pt x="11073" y="3882"/>
                    <a:pt x="11073" y="3680"/>
                  </a:cubicBezTo>
                  <a:lnTo>
                    <a:pt x="11073" y="1358"/>
                  </a:lnTo>
                  <a:lnTo>
                    <a:pt x="11073" y="168"/>
                  </a:lnTo>
                  <a:cubicBezTo>
                    <a:pt x="11085" y="60"/>
                    <a:pt x="11014" y="1"/>
                    <a:pt x="10919" y="1"/>
                  </a:cubicBezTo>
                  <a:cubicBezTo>
                    <a:pt x="10835" y="1"/>
                    <a:pt x="10764" y="72"/>
                    <a:pt x="10764" y="168"/>
                  </a:cubicBezTo>
                  <a:lnTo>
                    <a:pt x="10764" y="1192"/>
                  </a:lnTo>
                  <a:lnTo>
                    <a:pt x="322" y="1192"/>
                  </a:lnTo>
                  <a:lnTo>
                    <a:pt x="322" y="168"/>
                  </a:lnTo>
                  <a:cubicBezTo>
                    <a:pt x="322"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77" name="Google Shape;8277;p81"/>
          <p:cNvGrpSpPr/>
          <p:nvPr/>
        </p:nvGrpSpPr>
        <p:grpSpPr>
          <a:xfrm>
            <a:off x="862283" y="4274771"/>
            <a:ext cx="341204" cy="359301"/>
            <a:chOff x="862283" y="4274771"/>
            <a:chExt cx="341204" cy="359301"/>
          </a:xfrm>
        </p:grpSpPr>
        <p:sp>
          <p:nvSpPr>
            <p:cNvPr id="8278" name="Google Shape;8278;p81"/>
            <p:cNvSpPr/>
            <p:nvPr/>
          </p:nvSpPr>
          <p:spPr>
            <a:xfrm>
              <a:off x="1100089" y="4490790"/>
              <a:ext cx="24267" cy="17366"/>
            </a:xfrm>
            <a:custGeom>
              <a:avLst/>
              <a:gdLst/>
              <a:ahLst/>
              <a:cxnLst/>
              <a:rect l="l" t="t" r="r" b="b"/>
              <a:pathLst>
                <a:path w="763" h="546" extrusionOk="0">
                  <a:moveTo>
                    <a:pt x="561" y="0"/>
                  </a:moveTo>
                  <a:cubicBezTo>
                    <a:pt x="536" y="0"/>
                    <a:pt x="510" y="7"/>
                    <a:pt x="489" y="22"/>
                  </a:cubicBezTo>
                  <a:lnTo>
                    <a:pt x="108" y="224"/>
                  </a:lnTo>
                  <a:cubicBezTo>
                    <a:pt x="24" y="272"/>
                    <a:pt x="0" y="379"/>
                    <a:pt x="48" y="450"/>
                  </a:cubicBezTo>
                  <a:cubicBezTo>
                    <a:pt x="72" y="510"/>
                    <a:pt x="131" y="545"/>
                    <a:pt x="191" y="545"/>
                  </a:cubicBezTo>
                  <a:cubicBezTo>
                    <a:pt x="227" y="545"/>
                    <a:pt x="250" y="545"/>
                    <a:pt x="262" y="522"/>
                  </a:cubicBezTo>
                  <a:lnTo>
                    <a:pt x="655" y="319"/>
                  </a:lnTo>
                  <a:cubicBezTo>
                    <a:pt x="727" y="272"/>
                    <a:pt x="762" y="164"/>
                    <a:pt x="715" y="93"/>
                  </a:cubicBezTo>
                  <a:cubicBezTo>
                    <a:pt x="682" y="35"/>
                    <a:pt x="620" y="0"/>
                    <a:pt x="5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9" name="Google Shape;8279;p81"/>
            <p:cNvSpPr/>
            <p:nvPr/>
          </p:nvSpPr>
          <p:spPr>
            <a:xfrm>
              <a:off x="1100089" y="4476001"/>
              <a:ext cx="24267" cy="17397"/>
            </a:xfrm>
            <a:custGeom>
              <a:avLst/>
              <a:gdLst/>
              <a:ahLst/>
              <a:cxnLst/>
              <a:rect l="l" t="t" r="r" b="b"/>
              <a:pathLst>
                <a:path w="763" h="547" extrusionOk="0">
                  <a:moveTo>
                    <a:pt x="561" y="1"/>
                  </a:moveTo>
                  <a:cubicBezTo>
                    <a:pt x="536" y="1"/>
                    <a:pt x="510" y="8"/>
                    <a:pt x="489" y="22"/>
                  </a:cubicBezTo>
                  <a:lnTo>
                    <a:pt x="108" y="236"/>
                  </a:lnTo>
                  <a:cubicBezTo>
                    <a:pt x="24" y="272"/>
                    <a:pt x="0" y="379"/>
                    <a:pt x="48" y="451"/>
                  </a:cubicBezTo>
                  <a:cubicBezTo>
                    <a:pt x="72" y="510"/>
                    <a:pt x="131" y="546"/>
                    <a:pt x="191" y="546"/>
                  </a:cubicBezTo>
                  <a:cubicBezTo>
                    <a:pt x="227" y="546"/>
                    <a:pt x="250" y="546"/>
                    <a:pt x="262" y="534"/>
                  </a:cubicBezTo>
                  <a:lnTo>
                    <a:pt x="655" y="320"/>
                  </a:lnTo>
                  <a:cubicBezTo>
                    <a:pt x="727" y="272"/>
                    <a:pt x="762" y="177"/>
                    <a:pt x="715" y="94"/>
                  </a:cubicBezTo>
                  <a:cubicBezTo>
                    <a:pt x="682" y="36"/>
                    <a:pt x="620" y="1"/>
                    <a:pt x="5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0" name="Google Shape;8280;p81"/>
            <p:cNvSpPr/>
            <p:nvPr/>
          </p:nvSpPr>
          <p:spPr>
            <a:xfrm>
              <a:off x="862283" y="4274771"/>
              <a:ext cx="341204" cy="359301"/>
            </a:xfrm>
            <a:custGeom>
              <a:avLst/>
              <a:gdLst/>
              <a:ahLst/>
              <a:cxnLst/>
              <a:rect l="l" t="t" r="r" b="b"/>
              <a:pathLst>
                <a:path w="10728" h="11297" extrusionOk="0">
                  <a:moveTo>
                    <a:pt x="5203" y="444"/>
                  </a:moveTo>
                  <a:lnTo>
                    <a:pt x="5203" y="2194"/>
                  </a:lnTo>
                  <a:lnTo>
                    <a:pt x="2084" y="3920"/>
                  </a:lnTo>
                  <a:lnTo>
                    <a:pt x="512" y="3051"/>
                  </a:lnTo>
                  <a:lnTo>
                    <a:pt x="5203" y="444"/>
                  </a:lnTo>
                  <a:close/>
                  <a:moveTo>
                    <a:pt x="5537" y="444"/>
                  </a:moveTo>
                  <a:lnTo>
                    <a:pt x="10228" y="3051"/>
                  </a:lnTo>
                  <a:lnTo>
                    <a:pt x="8656" y="3920"/>
                  </a:lnTo>
                  <a:lnTo>
                    <a:pt x="5537" y="2194"/>
                  </a:lnTo>
                  <a:lnTo>
                    <a:pt x="5537" y="444"/>
                  </a:lnTo>
                  <a:close/>
                  <a:moveTo>
                    <a:pt x="5382" y="2480"/>
                  </a:moveTo>
                  <a:lnTo>
                    <a:pt x="8311" y="4099"/>
                  </a:lnTo>
                  <a:lnTo>
                    <a:pt x="5382" y="5730"/>
                  </a:lnTo>
                  <a:lnTo>
                    <a:pt x="2441" y="4099"/>
                  </a:lnTo>
                  <a:lnTo>
                    <a:pt x="5382" y="2480"/>
                  </a:lnTo>
                  <a:close/>
                  <a:moveTo>
                    <a:pt x="346" y="3325"/>
                  </a:moveTo>
                  <a:lnTo>
                    <a:pt x="1941" y="4206"/>
                  </a:lnTo>
                  <a:lnTo>
                    <a:pt x="1941" y="7278"/>
                  </a:lnTo>
                  <a:lnTo>
                    <a:pt x="346" y="7992"/>
                  </a:lnTo>
                  <a:lnTo>
                    <a:pt x="346" y="3325"/>
                  </a:lnTo>
                  <a:close/>
                  <a:moveTo>
                    <a:pt x="2262" y="4385"/>
                  </a:moveTo>
                  <a:lnTo>
                    <a:pt x="3477" y="5051"/>
                  </a:lnTo>
                  <a:lnTo>
                    <a:pt x="5215" y="6028"/>
                  </a:lnTo>
                  <a:lnTo>
                    <a:pt x="5215" y="8921"/>
                  </a:lnTo>
                  <a:lnTo>
                    <a:pt x="2262" y="7290"/>
                  </a:lnTo>
                  <a:lnTo>
                    <a:pt x="2262" y="4385"/>
                  </a:lnTo>
                  <a:close/>
                  <a:moveTo>
                    <a:pt x="8489" y="4385"/>
                  </a:moveTo>
                  <a:lnTo>
                    <a:pt x="8489" y="7290"/>
                  </a:lnTo>
                  <a:lnTo>
                    <a:pt x="5537" y="8921"/>
                  </a:lnTo>
                  <a:lnTo>
                    <a:pt x="5537" y="6028"/>
                  </a:lnTo>
                  <a:lnTo>
                    <a:pt x="8489" y="4385"/>
                  </a:lnTo>
                  <a:close/>
                  <a:moveTo>
                    <a:pt x="5374" y="0"/>
                  </a:moveTo>
                  <a:cubicBezTo>
                    <a:pt x="5346" y="0"/>
                    <a:pt x="5316" y="9"/>
                    <a:pt x="5287" y="27"/>
                  </a:cubicBezTo>
                  <a:lnTo>
                    <a:pt x="96" y="2896"/>
                  </a:lnTo>
                  <a:cubicBezTo>
                    <a:pt x="36" y="2932"/>
                    <a:pt x="0" y="2992"/>
                    <a:pt x="0" y="3051"/>
                  </a:cubicBezTo>
                  <a:lnTo>
                    <a:pt x="0" y="8242"/>
                  </a:lnTo>
                  <a:cubicBezTo>
                    <a:pt x="0" y="8302"/>
                    <a:pt x="36" y="8361"/>
                    <a:pt x="96" y="8385"/>
                  </a:cubicBezTo>
                  <a:lnTo>
                    <a:pt x="2382" y="9659"/>
                  </a:lnTo>
                  <a:cubicBezTo>
                    <a:pt x="2407" y="9670"/>
                    <a:pt x="2434" y="9676"/>
                    <a:pt x="2461" y="9676"/>
                  </a:cubicBezTo>
                  <a:cubicBezTo>
                    <a:pt x="2519" y="9676"/>
                    <a:pt x="2575" y="9649"/>
                    <a:pt x="2608" y="9600"/>
                  </a:cubicBezTo>
                  <a:cubicBezTo>
                    <a:pt x="2655" y="9516"/>
                    <a:pt x="2620" y="9421"/>
                    <a:pt x="2548" y="9373"/>
                  </a:cubicBezTo>
                  <a:lnTo>
                    <a:pt x="548" y="8266"/>
                  </a:lnTo>
                  <a:lnTo>
                    <a:pt x="2096" y="7587"/>
                  </a:lnTo>
                  <a:lnTo>
                    <a:pt x="5227" y="9314"/>
                  </a:lnTo>
                  <a:lnTo>
                    <a:pt x="5227" y="10862"/>
                  </a:lnTo>
                  <a:lnTo>
                    <a:pt x="3215" y="9742"/>
                  </a:lnTo>
                  <a:cubicBezTo>
                    <a:pt x="3193" y="9727"/>
                    <a:pt x="3167" y="9721"/>
                    <a:pt x="3140" y="9721"/>
                  </a:cubicBezTo>
                  <a:cubicBezTo>
                    <a:pt x="3082" y="9721"/>
                    <a:pt x="3021" y="9753"/>
                    <a:pt x="2989" y="9802"/>
                  </a:cubicBezTo>
                  <a:cubicBezTo>
                    <a:pt x="2953" y="9873"/>
                    <a:pt x="2977" y="9981"/>
                    <a:pt x="3060" y="10028"/>
                  </a:cubicBezTo>
                  <a:lnTo>
                    <a:pt x="5299" y="11278"/>
                  </a:lnTo>
                  <a:cubicBezTo>
                    <a:pt x="5322" y="11290"/>
                    <a:pt x="5349" y="11296"/>
                    <a:pt x="5377" y="11296"/>
                  </a:cubicBezTo>
                  <a:cubicBezTo>
                    <a:pt x="5406" y="11296"/>
                    <a:pt x="5435" y="11290"/>
                    <a:pt x="5465" y="11278"/>
                  </a:cubicBezTo>
                  <a:lnTo>
                    <a:pt x="7835" y="9969"/>
                  </a:lnTo>
                  <a:cubicBezTo>
                    <a:pt x="7906" y="9921"/>
                    <a:pt x="7930" y="9814"/>
                    <a:pt x="7894" y="9742"/>
                  </a:cubicBezTo>
                  <a:cubicBezTo>
                    <a:pt x="7861" y="9693"/>
                    <a:pt x="7801" y="9661"/>
                    <a:pt x="7743" y="9661"/>
                  </a:cubicBezTo>
                  <a:cubicBezTo>
                    <a:pt x="7716" y="9661"/>
                    <a:pt x="7690" y="9668"/>
                    <a:pt x="7668" y="9683"/>
                  </a:cubicBezTo>
                  <a:lnTo>
                    <a:pt x="5561" y="10862"/>
                  </a:lnTo>
                  <a:lnTo>
                    <a:pt x="5561" y="9314"/>
                  </a:lnTo>
                  <a:lnTo>
                    <a:pt x="8680" y="7587"/>
                  </a:lnTo>
                  <a:lnTo>
                    <a:pt x="10228" y="8266"/>
                  </a:lnTo>
                  <a:lnTo>
                    <a:pt x="8335" y="9314"/>
                  </a:lnTo>
                  <a:cubicBezTo>
                    <a:pt x="8263" y="9361"/>
                    <a:pt x="8239" y="9457"/>
                    <a:pt x="8275" y="9540"/>
                  </a:cubicBezTo>
                  <a:cubicBezTo>
                    <a:pt x="8311" y="9600"/>
                    <a:pt x="8370" y="9623"/>
                    <a:pt x="8430" y="9623"/>
                  </a:cubicBezTo>
                  <a:cubicBezTo>
                    <a:pt x="8454" y="9623"/>
                    <a:pt x="8489" y="9623"/>
                    <a:pt x="8501" y="9611"/>
                  </a:cubicBezTo>
                  <a:lnTo>
                    <a:pt x="10680" y="8409"/>
                  </a:lnTo>
                  <a:cubicBezTo>
                    <a:pt x="10680" y="8373"/>
                    <a:pt x="10692" y="8349"/>
                    <a:pt x="10704" y="8326"/>
                  </a:cubicBezTo>
                  <a:cubicBezTo>
                    <a:pt x="10716" y="8302"/>
                    <a:pt x="10728" y="8266"/>
                    <a:pt x="10728" y="8242"/>
                  </a:cubicBezTo>
                  <a:lnTo>
                    <a:pt x="10728" y="6778"/>
                  </a:lnTo>
                  <a:cubicBezTo>
                    <a:pt x="10728" y="6694"/>
                    <a:pt x="10656" y="6623"/>
                    <a:pt x="10573" y="6623"/>
                  </a:cubicBezTo>
                  <a:cubicBezTo>
                    <a:pt x="10478" y="6623"/>
                    <a:pt x="10406" y="6694"/>
                    <a:pt x="10406" y="6778"/>
                  </a:cubicBezTo>
                  <a:lnTo>
                    <a:pt x="10406" y="7992"/>
                  </a:lnTo>
                  <a:lnTo>
                    <a:pt x="8811" y="7278"/>
                  </a:lnTo>
                  <a:lnTo>
                    <a:pt x="8811" y="4206"/>
                  </a:lnTo>
                  <a:lnTo>
                    <a:pt x="10406" y="3325"/>
                  </a:lnTo>
                  <a:lnTo>
                    <a:pt x="10406" y="6063"/>
                  </a:lnTo>
                  <a:cubicBezTo>
                    <a:pt x="10406" y="6159"/>
                    <a:pt x="10478" y="6230"/>
                    <a:pt x="10573" y="6230"/>
                  </a:cubicBezTo>
                  <a:cubicBezTo>
                    <a:pt x="10656" y="6230"/>
                    <a:pt x="10728" y="6159"/>
                    <a:pt x="10728" y="6063"/>
                  </a:cubicBezTo>
                  <a:lnTo>
                    <a:pt x="10728" y="3051"/>
                  </a:lnTo>
                  <a:cubicBezTo>
                    <a:pt x="10728" y="2992"/>
                    <a:pt x="10704" y="2932"/>
                    <a:pt x="10644" y="2896"/>
                  </a:cubicBezTo>
                  <a:lnTo>
                    <a:pt x="5453" y="27"/>
                  </a:lnTo>
                  <a:cubicBezTo>
                    <a:pt x="5430" y="9"/>
                    <a:pt x="5403" y="0"/>
                    <a:pt x="53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81" name="Google Shape;8281;p81"/>
          <p:cNvGrpSpPr/>
          <p:nvPr/>
        </p:nvGrpSpPr>
        <p:grpSpPr>
          <a:xfrm>
            <a:off x="1396957" y="4287365"/>
            <a:ext cx="301861" cy="332871"/>
            <a:chOff x="1396957" y="4287365"/>
            <a:chExt cx="301861" cy="332871"/>
          </a:xfrm>
        </p:grpSpPr>
        <p:sp>
          <p:nvSpPr>
            <p:cNvPr id="8282" name="Google Shape;8282;p81"/>
            <p:cNvSpPr/>
            <p:nvPr/>
          </p:nvSpPr>
          <p:spPr>
            <a:xfrm>
              <a:off x="1396957" y="4287365"/>
              <a:ext cx="301861" cy="332871"/>
            </a:xfrm>
            <a:custGeom>
              <a:avLst/>
              <a:gdLst/>
              <a:ahLst/>
              <a:cxnLst/>
              <a:rect l="l" t="t" r="r" b="b"/>
              <a:pathLst>
                <a:path w="9491" h="10466" extrusionOk="0">
                  <a:moveTo>
                    <a:pt x="751" y="2417"/>
                  </a:moveTo>
                  <a:lnTo>
                    <a:pt x="930" y="2619"/>
                  </a:lnTo>
                  <a:lnTo>
                    <a:pt x="513" y="2989"/>
                  </a:lnTo>
                  <a:lnTo>
                    <a:pt x="334" y="2786"/>
                  </a:lnTo>
                  <a:lnTo>
                    <a:pt x="751" y="2417"/>
                  </a:lnTo>
                  <a:close/>
                  <a:moveTo>
                    <a:pt x="1132" y="2834"/>
                  </a:moveTo>
                  <a:lnTo>
                    <a:pt x="3394" y="5346"/>
                  </a:lnTo>
                  <a:lnTo>
                    <a:pt x="3299" y="5429"/>
                  </a:lnTo>
                  <a:lnTo>
                    <a:pt x="1037" y="2917"/>
                  </a:lnTo>
                  <a:lnTo>
                    <a:pt x="1132" y="2834"/>
                  </a:lnTo>
                  <a:close/>
                  <a:moveTo>
                    <a:pt x="811" y="3131"/>
                  </a:moveTo>
                  <a:lnTo>
                    <a:pt x="3073" y="5644"/>
                  </a:lnTo>
                  <a:lnTo>
                    <a:pt x="2989" y="5727"/>
                  </a:lnTo>
                  <a:lnTo>
                    <a:pt x="727" y="3215"/>
                  </a:lnTo>
                  <a:lnTo>
                    <a:pt x="811" y="3131"/>
                  </a:lnTo>
                  <a:close/>
                  <a:moveTo>
                    <a:pt x="3478" y="5691"/>
                  </a:moveTo>
                  <a:lnTo>
                    <a:pt x="3597" y="5989"/>
                  </a:lnTo>
                  <a:lnTo>
                    <a:pt x="3299" y="5846"/>
                  </a:lnTo>
                  <a:lnTo>
                    <a:pt x="3478" y="5691"/>
                  </a:lnTo>
                  <a:close/>
                  <a:moveTo>
                    <a:pt x="3216" y="0"/>
                  </a:moveTo>
                  <a:cubicBezTo>
                    <a:pt x="3013" y="0"/>
                    <a:pt x="2858" y="167"/>
                    <a:pt x="2858" y="357"/>
                  </a:cubicBezTo>
                  <a:lnTo>
                    <a:pt x="2858" y="4286"/>
                  </a:lnTo>
                  <a:lnTo>
                    <a:pt x="977" y="2203"/>
                  </a:lnTo>
                  <a:cubicBezTo>
                    <a:pt x="918" y="2143"/>
                    <a:pt x="846" y="2119"/>
                    <a:pt x="775" y="2096"/>
                  </a:cubicBezTo>
                  <a:cubicBezTo>
                    <a:pt x="691" y="2096"/>
                    <a:pt x="608" y="2131"/>
                    <a:pt x="549" y="2167"/>
                  </a:cubicBezTo>
                  <a:lnTo>
                    <a:pt x="132" y="2548"/>
                  </a:lnTo>
                  <a:cubicBezTo>
                    <a:pt x="13" y="2667"/>
                    <a:pt x="1" y="2858"/>
                    <a:pt x="96" y="2977"/>
                  </a:cubicBezTo>
                  <a:lnTo>
                    <a:pt x="2751" y="5917"/>
                  </a:lnTo>
                  <a:cubicBezTo>
                    <a:pt x="2775" y="5953"/>
                    <a:pt x="2811" y="5977"/>
                    <a:pt x="2858" y="6001"/>
                  </a:cubicBezTo>
                  <a:lnTo>
                    <a:pt x="2858" y="8358"/>
                  </a:lnTo>
                  <a:lnTo>
                    <a:pt x="2263" y="8358"/>
                  </a:lnTo>
                  <a:cubicBezTo>
                    <a:pt x="2168" y="8358"/>
                    <a:pt x="2108" y="8442"/>
                    <a:pt x="2108" y="8513"/>
                  </a:cubicBezTo>
                  <a:cubicBezTo>
                    <a:pt x="2108" y="8596"/>
                    <a:pt x="2180" y="8656"/>
                    <a:pt x="2263" y="8656"/>
                  </a:cubicBezTo>
                  <a:lnTo>
                    <a:pt x="6502" y="8656"/>
                  </a:lnTo>
                  <a:cubicBezTo>
                    <a:pt x="6526" y="8656"/>
                    <a:pt x="6549" y="8692"/>
                    <a:pt x="6549" y="8704"/>
                  </a:cubicBezTo>
                  <a:lnTo>
                    <a:pt x="6549" y="9013"/>
                  </a:lnTo>
                  <a:cubicBezTo>
                    <a:pt x="6549" y="9477"/>
                    <a:pt x="6752" y="9882"/>
                    <a:pt x="7097" y="10144"/>
                  </a:cubicBezTo>
                  <a:lnTo>
                    <a:pt x="1644" y="10144"/>
                  </a:lnTo>
                  <a:cubicBezTo>
                    <a:pt x="1025" y="10144"/>
                    <a:pt x="513" y="9644"/>
                    <a:pt x="513" y="9013"/>
                  </a:cubicBezTo>
                  <a:lnTo>
                    <a:pt x="513" y="8704"/>
                  </a:lnTo>
                  <a:cubicBezTo>
                    <a:pt x="513" y="8680"/>
                    <a:pt x="549" y="8656"/>
                    <a:pt x="561" y="8656"/>
                  </a:cubicBezTo>
                  <a:lnTo>
                    <a:pt x="1573" y="8656"/>
                  </a:lnTo>
                  <a:cubicBezTo>
                    <a:pt x="1668" y="8656"/>
                    <a:pt x="1727" y="8584"/>
                    <a:pt x="1727" y="8513"/>
                  </a:cubicBezTo>
                  <a:cubicBezTo>
                    <a:pt x="1727" y="8418"/>
                    <a:pt x="1644" y="8358"/>
                    <a:pt x="1573" y="8358"/>
                  </a:cubicBezTo>
                  <a:lnTo>
                    <a:pt x="561" y="8358"/>
                  </a:lnTo>
                  <a:cubicBezTo>
                    <a:pt x="370" y="8358"/>
                    <a:pt x="203" y="8525"/>
                    <a:pt x="203" y="8715"/>
                  </a:cubicBezTo>
                  <a:lnTo>
                    <a:pt x="203" y="9037"/>
                  </a:lnTo>
                  <a:cubicBezTo>
                    <a:pt x="203" y="9823"/>
                    <a:pt x="846" y="10466"/>
                    <a:pt x="1632" y="10466"/>
                  </a:cubicBezTo>
                  <a:lnTo>
                    <a:pt x="8050" y="10466"/>
                  </a:lnTo>
                  <a:cubicBezTo>
                    <a:pt x="8835" y="10466"/>
                    <a:pt x="9478" y="9823"/>
                    <a:pt x="9478" y="9037"/>
                  </a:cubicBezTo>
                  <a:lnTo>
                    <a:pt x="9478" y="4846"/>
                  </a:lnTo>
                  <a:cubicBezTo>
                    <a:pt x="9478" y="4763"/>
                    <a:pt x="9407" y="4703"/>
                    <a:pt x="9324" y="4703"/>
                  </a:cubicBezTo>
                  <a:cubicBezTo>
                    <a:pt x="9240" y="4703"/>
                    <a:pt x="9181" y="4774"/>
                    <a:pt x="9181" y="4846"/>
                  </a:cubicBezTo>
                  <a:lnTo>
                    <a:pt x="9181" y="9037"/>
                  </a:lnTo>
                  <a:cubicBezTo>
                    <a:pt x="9181" y="9656"/>
                    <a:pt x="8669" y="10168"/>
                    <a:pt x="8050" y="10168"/>
                  </a:cubicBezTo>
                  <a:lnTo>
                    <a:pt x="7978" y="10168"/>
                  </a:lnTo>
                  <a:cubicBezTo>
                    <a:pt x="7347" y="10168"/>
                    <a:pt x="6847" y="9656"/>
                    <a:pt x="6847" y="9037"/>
                  </a:cubicBezTo>
                  <a:lnTo>
                    <a:pt x="6847" y="8715"/>
                  </a:lnTo>
                  <a:cubicBezTo>
                    <a:pt x="6847" y="8525"/>
                    <a:pt x="6680" y="8358"/>
                    <a:pt x="6490" y="8358"/>
                  </a:cubicBezTo>
                  <a:lnTo>
                    <a:pt x="3156" y="8358"/>
                  </a:lnTo>
                  <a:lnTo>
                    <a:pt x="3156" y="6096"/>
                  </a:lnTo>
                  <a:lnTo>
                    <a:pt x="3585" y="6322"/>
                  </a:lnTo>
                  <a:cubicBezTo>
                    <a:pt x="3609" y="6334"/>
                    <a:pt x="3656" y="6358"/>
                    <a:pt x="3692" y="6358"/>
                  </a:cubicBezTo>
                  <a:cubicBezTo>
                    <a:pt x="3751" y="6358"/>
                    <a:pt x="3811" y="6334"/>
                    <a:pt x="3847" y="6298"/>
                  </a:cubicBezTo>
                  <a:cubicBezTo>
                    <a:pt x="3930" y="6215"/>
                    <a:pt x="3954" y="6120"/>
                    <a:pt x="3906" y="6025"/>
                  </a:cubicBezTo>
                  <a:lnTo>
                    <a:pt x="3668" y="5394"/>
                  </a:lnTo>
                  <a:lnTo>
                    <a:pt x="3668" y="5358"/>
                  </a:lnTo>
                  <a:cubicBezTo>
                    <a:pt x="3668" y="5286"/>
                    <a:pt x="3644" y="5191"/>
                    <a:pt x="3597" y="5132"/>
                  </a:cubicBezTo>
                  <a:lnTo>
                    <a:pt x="3132" y="4608"/>
                  </a:lnTo>
                  <a:lnTo>
                    <a:pt x="3132" y="345"/>
                  </a:lnTo>
                  <a:cubicBezTo>
                    <a:pt x="3132" y="310"/>
                    <a:pt x="3168" y="298"/>
                    <a:pt x="3180" y="298"/>
                  </a:cubicBezTo>
                  <a:lnTo>
                    <a:pt x="9109" y="298"/>
                  </a:lnTo>
                  <a:cubicBezTo>
                    <a:pt x="9133" y="298"/>
                    <a:pt x="9145" y="333"/>
                    <a:pt x="9145" y="345"/>
                  </a:cubicBezTo>
                  <a:lnTo>
                    <a:pt x="9145" y="2346"/>
                  </a:lnTo>
                  <a:cubicBezTo>
                    <a:pt x="9145" y="2441"/>
                    <a:pt x="9228" y="2500"/>
                    <a:pt x="9300" y="2500"/>
                  </a:cubicBezTo>
                  <a:cubicBezTo>
                    <a:pt x="9383" y="2500"/>
                    <a:pt x="9443" y="2429"/>
                    <a:pt x="9443" y="2346"/>
                  </a:cubicBezTo>
                  <a:lnTo>
                    <a:pt x="9443" y="345"/>
                  </a:lnTo>
                  <a:cubicBezTo>
                    <a:pt x="9490" y="167"/>
                    <a:pt x="9324" y="0"/>
                    <a:pt x="9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3" name="Google Shape;8283;p81"/>
            <p:cNvSpPr/>
            <p:nvPr/>
          </p:nvSpPr>
          <p:spPr>
            <a:xfrm>
              <a:off x="1689309" y="4378614"/>
              <a:ext cx="9510" cy="46976"/>
            </a:xfrm>
            <a:custGeom>
              <a:avLst/>
              <a:gdLst/>
              <a:ahLst/>
              <a:cxnLst/>
              <a:rect l="l" t="t" r="r" b="b"/>
              <a:pathLst>
                <a:path w="299" h="1477" extrusionOk="0">
                  <a:moveTo>
                    <a:pt x="155" y="0"/>
                  </a:moveTo>
                  <a:cubicBezTo>
                    <a:pt x="60" y="0"/>
                    <a:pt x="1" y="84"/>
                    <a:pt x="1" y="155"/>
                  </a:cubicBezTo>
                  <a:lnTo>
                    <a:pt x="1" y="1334"/>
                  </a:lnTo>
                  <a:cubicBezTo>
                    <a:pt x="1" y="1417"/>
                    <a:pt x="72" y="1477"/>
                    <a:pt x="155" y="1477"/>
                  </a:cubicBezTo>
                  <a:cubicBezTo>
                    <a:pt x="239" y="1477"/>
                    <a:pt x="298" y="1405"/>
                    <a:pt x="298" y="1334"/>
                  </a:cubicBezTo>
                  <a:lnTo>
                    <a:pt x="298" y="155"/>
                  </a:lnTo>
                  <a:cubicBezTo>
                    <a:pt x="298" y="84"/>
                    <a:pt x="239"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4" name="Google Shape;8284;p81"/>
            <p:cNvSpPr/>
            <p:nvPr/>
          </p:nvSpPr>
          <p:spPr>
            <a:xfrm>
              <a:off x="1520424" y="4385420"/>
              <a:ext cx="33363" cy="32982"/>
            </a:xfrm>
            <a:custGeom>
              <a:avLst/>
              <a:gdLst/>
              <a:ahLst/>
              <a:cxnLst/>
              <a:rect l="l" t="t" r="r" b="b"/>
              <a:pathLst>
                <a:path w="1049" h="1037" extrusionOk="0">
                  <a:moveTo>
                    <a:pt x="524" y="298"/>
                  </a:moveTo>
                  <a:cubicBezTo>
                    <a:pt x="643" y="298"/>
                    <a:pt x="739" y="406"/>
                    <a:pt x="739" y="525"/>
                  </a:cubicBezTo>
                  <a:cubicBezTo>
                    <a:pt x="739" y="644"/>
                    <a:pt x="643" y="739"/>
                    <a:pt x="524" y="739"/>
                  </a:cubicBezTo>
                  <a:cubicBezTo>
                    <a:pt x="405" y="739"/>
                    <a:pt x="298" y="644"/>
                    <a:pt x="298" y="525"/>
                  </a:cubicBezTo>
                  <a:cubicBezTo>
                    <a:pt x="298" y="406"/>
                    <a:pt x="405" y="298"/>
                    <a:pt x="524" y="298"/>
                  </a:cubicBezTo>
                  <a:close/>
                  <a:moveTo>
                    <a:pt x="524" y="1"/>
                  </a:moveTo>
                  <a:cubicBezTo>
                    <a:pt x="238" y="1"/>
                    <a:pt x="0" y="239"/>
                    <a:pt x="0" y="525"/>
                  </a:cubicBezTo>
                  <a:cubicBezTo>
                    <a:pt x="0" y="798"/>
                    <a:pt x="238" y="1037"/>
                    <a:pt x="524" y="1037"/>
                  </a:cubicBezTo>
                  <a:cubicBezTo>
                    <a:pt x="798" y="1037"/>
                    <a:pt x="1036" y="798"/>
                    <a:pt x="1036" y="525"/>
                  </a:cubicBezTo>
                  <a:cubicBezTo>
                    <a:pt x="1048" y="239"/>
                    <a:pt x="822" y="1"/>
                    <a:pt x="5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5" name="Google Shape;8285;p81"/>
            <p:cNvSpPr/>
            <p:nvPr/>
          </p:nvSpPr>
          <p:spPr>
            <a:xfrm>
              <a:off x="1563202" y="4398683"/>
              <a:ext cx="34508" cy="9510"/>
            </a:xfrm>
            <a:custGeom>
              <a:avLst/>
              <a:gdLst/>
              <a:ahLst/>
              <a:cxnLst/>
              <a:rect l="l" t="t" r="r" b="b"/>
              <a:pathLst>
                <a:path w="1085" h="299" extrusionOk="0">
                  <a:moveTo>
                    <a:pt x="167" y="0"/>
                  </a:moveTo>
                  <a:cubicBezTo>
                    <a:pt x="84" y="0"/>
                    <a:pt x="25" y="72"/>
                    <a:pt x="25" y="143"/>
                  </a:cubicBezTo>
                  <a:cubicBezTo>
                    <a:pt x="1" y="227"/>
                    <a:pt x="84" y="298"/>
                    <a:pt x="167" y="298"/>
                  </a:cubicBezTo>
                  <a:lnTo>
                    <a:pt x="929" y="298"/>
                  </a:lnTo>
                  <a:cubicBezTo>
                    <a:pt x="1025" y="298"/>
                    <a:pt x="1084" y="227"/>
                    <a:pt x="1084" y="143"/>
                  </a:cubicBezTo>
                  <a:cubicBezTo>
                    <a:pt x="1084" y="60"/>
                    <a:pt x="1001" y="0"/>
                    <a:pt x="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6" name="Google Shape;8286;p81"/>
            <p:cNvSpPr/>
            <p:nvPr/>
          </p:nvSpPr>
          <p:spPr>
            <a:xfrm>
              <a:off x="1563965" y="4410037"/>
              <a:ext cx="92807" cy="9510"/>
            </a:xfrm>
            <a:custGeom>
              <a:avLst/>
              <a:gdLst/>
              <a:ahLst/>
              <a:cxnLst/>
              <a:rect l="l" t="t" r="r" b="b"/>
              <a:pathLst>
                <a:path w="2918" h="299" extrusionOk="0">
                  <a:moveTo>
                    <a:pt x="143" y="1"/>
                  </a:moveTo>
                  <a:cubicBezTo>
                    <a:pt x="60" y="1"/>
                    <a:pt x="1" y="72"/>
                    <a:pt x="1" y="144"/>
                  </a:cubicBezTo>
                  <a:cubicBezTo>
                    <a:pt x="1" y="239"/>
                    <a:pt x="72" y="298"/>
                    <a:pt x="143" y="298"/>
                  </a:cubicBezTo>
                  <a:lnTo>
                    <a:pt x="2763" y="298"/>
                  </a:lnTo>
                  <a:cubicBezTo>
                    <a:pt x="2858" y="298"/>
                    <a:pt x="2918" y="227"/>
                    <a:pt x="2918" y="144"/>
                  </a:cubicBezTo>
                  <a:cubicBezTo>
                    <a:pt x="2918" y="72"/>
                    <a:pt x="2858" y="1"/>
                    <a:pt x="2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7" name="Google Shape;8287;p81"/>
            <p:cNvSpPr/>
            <p:nvPr/>
          </p:nvSpPr>
          <p:spPr>
            <a:xfrm>
              <a:off x="1563202" y="4385039"/>
              <a:ext cx="10273" cy="9510"/>
            </a:xfrm>
            <a:custGeom>
              <a:avLst/>
              <a:gdLst/>
              <a:ahLst/>
              <a:cxnLst/>
              <a:rect l="l" t="t" r="r" b="b"/>
              <a:pathLst>
                <a:path w="323" h="299" extrusionOk="0">
                  <a:moveTo>
                    <a:pt x="167" y="1"/>
                  </a:moveTo>
                  <a:cubicBezTo>
                    <a:pt x="84" y="1"/>
                    <a:pt x="25" y="72"/>
                    <a:pt x="25" y="144"/>
                  </a:cubicBezTo>
                  <a:cubicBezTo>
                    <a:pt x="1" y="215"/>
                    <a:pt x="84" y="299"/>
                    <a:pt x="167" y="299"/>
                  </a:cubicBezTo>
                  <a:cubicBezTo>
                    <a:pt x="263" y="299"/>
                    <a:pt x="322" y="215"/>
                    <a:pt x="322" y="144"/>
                  </a:cubicBezTo>
                  <a:cubicBezTo>
                    <a:pt x="322" y="60"/>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8" name="Google Shape;8288;p81"/>
            <p:cNvSpPr/>
            <p:nvPr/>
          </p:nvSpPr>
          <p:spPr>
            <a:xfrm>
              <a:off x="1520424" y="4436944"/>
              <a:ext cx="33363" cy="33332"/>
            </a:xfrm>
            <a:custGeom>
              <a:avLst/>
              <a:gdLst/>
              <a:ahLst/>
              <a:cxnLst/>
              <a:rect l="l" t="t" r="r" b="b"/>
              <a:pathLst>
                <a:path w="1049" h="1048" extrusionOk="0">
                  <a:moveTo>
                    <a:pt x="524" y="298"/>
                  </a:moveTo>
                  <a:cubicBezTo>
                    <a:pt x="643" y="298"/>
                    <a:pt x="739" y="405"/>
                    <a:pt x="739" y="524"/>
                  </a:cubicBezTo>
                  <a:cubicBezTo>
                    <a:pt x="739" y="655"/>
                    <a:pt x="643" y="750"/>
                    <a:pt x="524" y="750"/>
                  </a:cubicBezTo>
                  <a:cubicBezTo>
                    <a:pt x="405" y="750"/>
                    <a:pt x="298" y="643"/>
                    <a:pt x="298" y="524"/>
                  </a:cubicBezTo>
                  <a:cubicBezTo>
                    <a:pt x="298" y="405"/>
                    <a:pt x="405" y="298"/>
                    <a:pt x="524" y="298"/>
                  </a:cubicBezTo>
                  <a:close/>
                  <a:moveTo>
                    <a:pt x="524" y="0"/>
                  </a:moveTo>
                  <a:cubicBezTo>
                    <a:pt x="238" y="0"/>
                    <a:pt x="0" y="238"/>
                    <a:pt x="0" y="524"/>
                  </a:cubicBezTo>
                  <a:cubicBezTo>
                    <a:pt x="0" y="810"/>
                    <a:pt x="238" y="1048"/>
                    <a:pt x="524" y="1048"/>
                  </a:cubicBezTo>
                  <a:cubicBezTo>
                    <a:pt x="798" y="1048"/>
                    <a:pt x="1036" y="810"/>
                    <a:pt x="1036" y="524"/>
                  </a:cubicBezTo>
                  <a:cubicBezTo>
                    <a:pt x="1048" y="238"/>
                    <a:pt x="822"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9" name="Google Shape;8289;p81"/>
            <p:cNvSpPr/>
            <p:nvPr/>
          </p:nvSpPr>
          <p:spPr>
            <a:xfrm>
              <a:off x="1563202" y="4450175"/>
              <a:ext cx="34508" cy="9510"/>
            </a:xfrm>
            <a:custGeom>
              <a:avLst/>
              <a:gdLst/>
              <a:ahLst/>
              <a:cxnLst/>
              <a:rect l="l" t="t" r="r" b="b"/>
              <a:pathLst>
                <a:path w="1085" h="299" extrusionOk="0">
                  <a:moveTo>
                    <a:pt x="167" y="1"/>
                  </a:moveTo>
                  <a:cubicBezTo>
                    <a:pt x="84" y="1"/>
                    <a:pt x="25" y="72"/>
                    <a:pt x="25" y="156"/>
                  </a:cubicBezTo>
                  <a:cubicBezTo>
                    <a:pt x="1" y="239"/>
                    <a:pt x="84" y="298"/>
                    <a:pt x="167" y="298"/>
                  </a:cubicBezTo>
                  <a:lnTo>
                    <a:pt x="929" y="298"/>
                  </a:lnTo>
                  <a:cubicBezTo>
                    <a:pt x="1025" y="298"/>
                    <a:pt x="1084" y="227"/>
                    <a:pt x="1084" y="156"/>
                  </a:cubicBezTo>
                  <a:cubicBezTo>
                    <a:pt x="1084" y="60"/>
                    <a:pt x="1001" y="1"/>
                    <a:pt x="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0" name="Google Shape;8290;p81"/>
            <p:cNvSpPr/>
            <p:nvPr/>
          </p:nvSpPr>
          <p:spPr>
            <a:xfrm>
              <a:off x="1563965" y="4461530"/>
              <a:ext cx="92807" cy="9510"/>
            </a:xfrm>
            <a:custGeom>
              <a:avLst/>
              <a:gdLst/>
              <a:ahLst/>
              <a:cxnLst/>
              <a:rect l="l" t="t" r="r" b="b"/>
              <a:pathLst>
                <a:path w="2918" h="299" extrusionOk="0">
                  <a:moveTo>
                    <a:pt x="143" y="1"/>
                  </a:moveTo>
                  <a:cubicBezTo>
                    <a:pt x="60" y="1"/>
                    <a:pt x="1" y="72"/>
                    <a:pt x="1" y="156"/>
                  </a:cubicBezTo>
                  <a:cubicBezTo>
                    <a:pt x="1" y="239"/>
                    <a:pt x="72" y="299"/>
                    <a:pt x="143" y="299"/>
                  </a:cubicBezTo>
                  <a:lnTo>
                    <a:pt x="2763" y="299"/>
                  </a:lnTo>
                  <a:cubicBezTo>
                    <a:pt x="2858" y="299"/>
                    <a:pt x="2918" y="227"/>
                    <a:pt x="2918" y="156"/>
                  </a:cubicBezTo>
                  <a:cubicBezTo>
                    <a:pt x="2918" y="72"/>
                    <a:pt x="2858" y="1"/>
                    <a:pt x="2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1" name="Google Shape;8291;p81"/>
            <p:cNvSpPr/>
            <p:nvPr/>
          </p:nvSpPr>
          <p:spPr>
            <a:xfrm>
              <a:off x="1563202" y="4436563"/>
              <a:ext cx="10273" cy="9478"/>
            </a:xfrm>
            <a:custGeom>
              <a:avLst/>
              <a:gdLst/>
              <a:ahLst/>
              <a:cxnLst/>
              <a:rect l="l" t="t" r="r" b="b"/>
              <a:pathLst>
                <a:path w="323" h="298" extrusionOk="0">
                  <a:moveTo>
                    <a:pt x="167" y="0"/>
                  </a:moveTo>
                  <a:cubicBezTo>
                    <a:pt x="84" y="0"/>
                    <a:pt x="25" y="72"/>
                    <a:pt x="25" y="143"/>
                  </a:cubicBezTo>
                  <a:cubicBezTo>
                    <a:pt x="1" y="226"/>
                    <a:pt x="84" y="298"/>
                    <a:pt x="167" y="298"/>
                  </a:cubicBezTo>
                  <a:cubicBezTo>
                    <a:pt x="263" y="298"/>
                    <a:pt x="322" y="226"/>
                    <a:pt x="322" y="143"/>
                  </a:cubicBezTo>
                  <a:cubicBezTo>
                    <a:pt x="322" y="60"/>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2" name="Google Shape;8292;p81"/>
            <p:cNvSpPr/>
            <p:nvPr/>
          </p:nvSpPr>
          <p:spPr>
            <a:xfrm>
              <a:off x="1520424" y="4488437"/>
              <a:ext cx="33363" cy="33332"/>
            </a:xfrm>
            <a:custGeom>
              <a:avLst/>
              <a:gdLst/>
              <a:ahLst/>
              <a:cxnLst/>
              <a:rect l="l" t="t" r="r" b="b"/>
              <a:pathLst>
                <a:path w="1049" h="1048" extrusionOk="0">
                  <a:moveTo>
                    <a:pt x="524" y="298"/>
                  </a:moveTo>
                  <a:cubicBezTo>
                    <a:pt x="643" y="298"/>
                    <a:pt x="739" y="405"/>
                    <a:pt x="739" y="524"/>
                  </a:cubicBezTo>
                  <a:cubicBezTo>
                    <a:pt x="739" y="643"/>
                    <a:pt x="643" y="750"/>
                    <a:pt x="524" y="750"/>
                  </a:cubicBezTo>
                  <a:cubicBezTo>
                    <a:pt x="405" y="750"/>
                    <a:pt x="298" y="643"/>
                    <a:pt x="298" y="524"/>
                  </a:cubicBezTo>
                  <a:cubicBezTo>
                    <a:pt x="298" y="405"/>
                    <a:pt x="405" y="298"/>
                    <a:pt x="524" y="298"/>
                  </a:cubicBezTo>
                  <a:close/>
                  <a:moveTo>
                    <a:pt x="524" y="0"/>
                  </a:moveTo>
                  <a:cubicBezTo>
                    <a:pt x="238" y="0"/>
                    <a:pt x="0" y="238"/>
                    <a:pt x="0" y="524"/>
                  </a:cubicBezTo>
                  <a:cubicBezTo>
                    <a:pt x="0" y="810"/>
                    <a:pt x="238" y="1048"/>
                    <a:pt x="524" y="1048"/>
                  </a:cubicBezTo>
                  <a:cubicBezTo>
                    <a:pt x="798" y="1048"/>
                    <a:pt x="1036" y="810"/>
                    <a:pt x="1036" y="524"/>
                  </a:cubicBezTo>
                  <a:cubicBezTo>
                    <a:pt x="1048" y="238"/>
                    <a:pt x="822"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3" name="Google Shape;8293;p81"/>
            <p:cNvSpPr/>
            <p:nvPr/>
          </p:nvSpPr>
          <p:spPr>
            <a:xfrm>
              <a:off x="1563202" y="4501667"/>
              <a:ext cx="34508" cy="9510"/>
            </a:xfrm>
            <a:custGeom>
              <a:avLst/>
              <a:gdLst/>
              <a:ahLst/>
              <a:cxnLst/>
              <a:rect l="l" t="t" r="r" b="b"/>
              <a:pathLst>
                <a:path w="1085" h="299" extrusionOk="0">
                  <a:moveTo>
                    <a:pt x="167" y="1"/>
                  </a:moveTo>
                  <a:cubicBezTo>
                    <a:pt x="84" y="1"/>
                    <a:pt x="25" y="84"/>
                    <a:pt x="25" y="156"/>
                  </a:cubicBezTo>
                  <a:cubicBezTo>
                    <a:pt x="1" y="239"/>
                    <a:pt x="84" y="299"/>
                    <a:pt x="167" y="299"/>
                  </a:cubicBezTo>
                  <a:lnTo>
                    <a:pt x="929" y="299"/>
                  </a:lnTo>
                  <a:cubicBezTo>
                    <a:pt x="1025" y="299"/>
                    <a:pt x="1084" y="227"/>
                    <a:pt x="1084" y="156"/>
                  </a:cubicBezTo>
                  <a:cubicBezTo>
                    <a:pt x="1084" y="61"/>
                    <a:pt x="1001" y="1"/>
                    <a:pt x="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4" name="Google Shape;8294;p81"/>
            <p:cNvSpPr/>
            <p:nvPr/>
          </p:nvSpPr>
          <p:spPr>
            <a:xfrm>
              <a:off x="1563202" y="4513785"/>
              <a:ext cx="93570" cy="9510"/>
            </a:xfrm>
            <a:custGeom>
              <a:avLst/>
              <a:gdLst/>
              <a:ahLst/>
              <a:cxnLst/>
              <a:rect l="l" t="t" r="r" b="b"/>
              <a:pathLst>
                <a:path w="2942" h="299" extrusionOk="0">
                  <a:moveTo>
                    <a:pt x="167" y="1"/>
                  </a:moveTo>
                  <a:cubicBezTo>
                    <a:pt x="84" y="1"/>
                    <a:pt x="25" y="72"/>
                    <a:pt x="25" y="144"/>
                  </a:cubicBezTo>
                  <a:cubicBezTo>
                    <a:pt x="1" y="215"/>
                    <a:pt x="84" y="299"/>
                    <a:pt x="167" y="299"/>
                  </a:cubicBezTo>
                  <a:lnTo>
                    <a:pt x="2787" y="299"/>
                  </a:lnTo>
                  <a:cubicBezTo>
                    <a:pt x="2882" y="299"/>
                    <a:pt x="2942" y="215"/>
                    <a:pt x="2942" y="144"/>
                  </a:cubicBezTo>
                  <a:cubicBezTo>
                    <a:pt x="2942" y="61"/>
                    <a:pt x="2870" y="1"/>
                    <a:pt x="2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5" name="Google Shape;8295;p81"/>
            <p:cNvSpPr/>
            <p:nvPr/>
          </p:nvSpPr>
          <p:spPr>
            <a:xfrm>
              <a:off x="1563202" y="4488055"/>
              <a:ext cx="10273" cy="9478"/>
            </a:xfrm>
            <a:custGeom>
              <a:avLst/>
              <a:gdLst/>
              <a:ahLst/>
              <a:cxnLst/>
              <a:rect l="l" t="t" r="r" b="b"/>
              <a:pathLst>
                <a:path w="323" h="298" extrusionOk="0">
                  <a:moveTo>
                    <a:pt x="167" y="0"/>
                  </a:moveTo>
                  <a:cubicBezTo>
                    <a:pt x="84" y="0"/>
                    <a:pt x="25" y="72"/>
                    <a:pt x="25" y="155"/>
                  </a:cubicBezTo>
                  <a:cubicBezTo>
                    <a:pt x="1" y="227"/>
                    <a:pt x="84" y="298"/>
                    <a:pt x="167" y="298"/>
                  </a:cubicBezTo>
                  <a:cubicBezTo>
                    <a:pt x="263" y="298"/>
                    <a:pt x="322" y="227"/>
                    <a:pt x="322" y="155"/>
                  </a:cubicBezTo>
                  <a:cubicBezTo>
                    <a:pt x="322" y="60"/>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6" name="Google Shape;8296;p81"/>
            <p:cNvSpPr/>
            <p:nvPr/>
          </p:nvSpPr>
          <p:spPr>
            <a:xfrm>
              <a:off x="1522682" y="4318025"/>
              <a:ext cx="141659" cy="37912"/>
            </a:xfrm>
            <a:custGeom>
              <a:avLst/>
              <a:gdLst/>
              <a:ahLst/>
              <a:cxnLst/>
              <a:rect l="l" t="t" r="r" b="b"/>
              <a:pathLst>
                <a:path w="4454" h="1192" extrusionOk="0">
                  <a:moveTo>
                    <a:pt x="4144" y="322"/>
                  </a:moveTo>
                  <a:lnTo>
                    <a:pt x="4144" y="893"/>
                  </a:lnTo>
                  <a:lnTo>
                    <a:pt x="298" y="893"/>
                  </a:lnTo>
                  <a:lnTo>
                    <a:pt x="298" y="322"/>
                  </a:lnTo>
                  <a:close/>
                  <a:moveTo>
                    <a:pt x="156" y="0"/>
                  </a:moveTo>
                  <a:cubicBezTo>
                    <a:pt x="60" y="0"/>
                    <a:pt x="1" y="84"/>
                    <a:pt x="1" y="155"/>
                  </a:cubicBezTo>
                  <a:lnTo>
                    <a:pt x="1" y="1048"/>
                  </a:lnTo>
                  <a:cubicBezTo>
                    <a:pt x="1" y="1132"/>
                    <a:pt x="72" y="1191"/>
                    <a:pt x="156" y="1191"/>
                  </a:cubicBezTo>
                  <a:lnTo>
                    <a:pt x="4299" y="1191"/>
                  </a:lnTo>
                  <a:cubicBezTo>
                    <a:pt x="4382" y="1191"/>
                    <a:pt x="4454" y="1132"/>
                    <a:pt x="4454" y="1048"/>
                  </a:cubicBezTo>
                  <a:lnTo>
                    <a:pt x="4454" y="155"/>
                  </a:lnTo>
                  <a:cubicBezTo>
                    <a:pt x="4454" y="60"/>
                    <a:pt x="4382" y="0"/>
                    <a:pt x="4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97" name="Google Shape;8297;p81"/>
          <p:cNvGrpSpPr/>
          <p:nvPr/>
        </p:nvGrpSpPr>
        <p:grpSpPr>
          <a:xfrm>
            <a:off x="1865381" y="4277506"/>
            <a:ext cx="396131" cy="355612"/>
            <a:chOff x="1865381" y="4277506"/>
            <a:chExt cx="396131" cy="355612"/>
          </a:xfrm>
        </p:grpSpPr>
        <p:sp>
          <p:nvSpPr>
            <p:cNvPr id="8298" name="Google Shape;8298;p81"/>
            <p:cNvSpPr/>
            <p:nvPr/>
          </p:nvSpPr>
          <p:spPr>
            <a:xfrm>
              <a:off x="1865381" y="4277506"/>
              <a:ext cx="396131" cy="355612"/>
            </a:xfrm>
            <a:custGeom>
              <a:avLst/>
              <a:gdLst/>
              <a:ahLst/>
              <a:cxnLst/>
              <a:rect l="l" t="t" r="r" b="b"/>
              <a:pathLst>
                <a:path w="12455" h="11181" extrusionOk="0">
                  <a:moveTo>
                    <a:pt x="6240" y="322"/>
                  </a:moveTo>
                  <a:cubicBezTo>
                    <a:pt x="6883" y="322"/>
                    <a:pt x="7395" y="846"/>
                    <a:pt x="7395" y="1489"/>
                  </a:cubicBezTo>
                  <a:cubicBezTo>
                    <a:pt x="7395" y="2132"/>
                    <a:pt x="6883" y="2644"/>
                    <a:pt x="6240" y="2644"/>
                  </a:cubicBezTo>
                  <a:cubicBezTo>
                    <a:pt x="5597" y="2644"/>
                    <a:pt x="5073" y="2132"/>
                    <a:pt x="5073" y="1489"/>
                  </a:cubicBezTo>
                  <a:cubicBezTo>
                    <a:pt x="5073" y="834"/>
                    <a:pt x="5597" y="322"/>
                    <a:pt x="6240" y="322"/>
                  </a:cubicBezTo>
                  <a:close/>
                  <a:moveTo>
                    <a:pt x="8621" y="3703"/>
                  </a:moveTo>
                  <a:cubicBezTo>
                    <a:pt x="8943" y="3703"/>
                    <a:pt x="9276" y="3751"/>
                    <a:pt x="9585" y="3834"/>
                  </a:cubicBezTo>
                  <a:cubicBezTo>
                    <a:pt x="9657" y="4156"/>
                    <a:pt x="9705" y="4477"/>
                    <a:pt x="9705" y="4811"/>
                  </a:cubicBezTo>
                  <a:cubicBezTo>
                    <a:pt x="9705" y="6239"/>
                    <a:pt x="8847" y="7466"/>
                    <a:pt x="7609" y="7990"/>
                  </a:cubicBezTo>
                  <a:cubicBezTo>
                    <a:pt x="7669" y="7728"/>
                    <a:pt x="7692" y="7454"/>
                    <a:pt x="7692" y="7192"/>
                  </a:cubicBezTo>
                  <a:cubicBezTo>
                    <a:pt x="7692" y="6382"/>
                    <a:pt x="7454" y="5620"/>
                    <a:pt x="7002" y="4965"/>
                  </a:cubicBezTo>
                  <a:cubicBezTo>
                    <a:pt x="6859" y="4775"/>
                    <a:pt x="6704" y="4584"/>
                    <a:pt x="6526" y="4418"/>
                  </a:cubicBezTo>
                  <a:cubicBezTo>
                    <a:pt x="7097" y="3977"/>
                    <a:pt x="7835" y="3703"/>
                    <a:pt x="8621" y="3703"/>
                  </a:cubicBezTo>
                  <a:close/>
                  <a:moveTo>
                    <a:pt x="10478" y="7918"/>
                  </a:moveTo>
                  <a:lnTo>
                    <a:pt x="10598" y="8168"/>
                  </a:lnTo>
                  <a:lnTo>
                    <a:pt x="10359" y="8168"/>
                  </a:lnTo>
                  <a:lnTo>
                    <a:pt x="10478" y="7918"/>
                  </a:lnTo>
                  <a:close/>
                  <a:moveTo>
                    <a:pt x="6240" y="4656"/>
                  </a:moveTo>
                  <a:cubicBezTo>
                    <a:pt x="6407" y="4823"/>
                    <a:pt x="6561" y="4989"/>
                    <a:pt x="6704" y="5180"/>
                  </a:cubicBezTo>
                  <a:cubicBezTo>
                    <a:pt x="7121" y="5775"/>
                    <a:pt x="7335" y="6454"/>
                    <a:pt x="7335" y="7192"/>
                  </a:cubicBezTo>
                  <a:cubicBezTo>
                    <a:pt x="7335" y="7513"/>
                    <a:pt x="7299" y="7847"/>
                    <a:pt x="7204" y="8144"/>
                  </a:cubicBezTo>
                  <a:cubicBezTo>
                    <a:pt x="6907" y="8228"/>
                    <a:pt x="6585" y="8275"/>
                    <a:pt x="6252" y="8275"/>
                  </a:cubicBezTo>
                  <a:cubicBezTo>
                    <a:pt x="5930" y="8275"/>
                    <a:pt x="5597" y="8228"/>
                    <a:pt x="5299" y="8144"/>
                  </a:cubicBezTo>
                  <a:cubicBezTo>
                    <a:pt x="5180" y="7847"/>
                    <a:pt x="5133" y="7513"/>
                    <a:pt x="5133" y="7192"/>
                  </a:cubicBezTo>
                  <a:cubicBezTo>
                    <a:pt x="5133" y="6192"/>
                    <a:pt x="5549" y="5299"/>
                    <a:pt x="6240" y="4656"/>
                  </a:cubicBezTo>
                  <a:close/>
                  <a:moveTo>
                    <a:pt x="5430" y="8561"/>
                  </a:moveTo>
                  <a:lnTo>
                    <a:pt x="5430" y="8561"/>
                  </a:lnTo>
                  <a:cubicBezTo>
                    <a:pt x="5704" y="8621"/>
                    <a:pt x="5966" y="8644"/>
                    <a:pt x="6252" y="8644"/>
                  </a:cubicBezTo>
                  <a:cubicBezTo>
                    <a:pt x="6537" y="8644"/>
                    <a:pt x="6799" y="8621"/>
                    <a:pt x="7061" y="8561"/>
                  </a:cubicBezTo>
                  <a:lnTo>
                    <a:pt x="7061" y="8561"/>
                  </a:lnTo>
                  <a:cubicBezTo>
                    <a:pt x="6847" y="8990"/>
                    <a:pt x="6585" y="9395"/>
                    <a:pt x="6240" y="9716"/>
                  </a:cubicBezTo>
                  <a:cubicBezTo>
                    <a:pt x="5895" y="9395"/>
                    <a:pt x="5609" y="9002"/>
                    <a:pt x="5430" y="8561"/>
                  </a:cubicBezTo>
                  <a:close/>
                  <a:moveTo>
                    <a:pt x="2470" y="7643"/>
                  </a:moveTo>
                  <a:cubicBezTo>
                    <a:pt x="2693" y="7643"/>
                    <a:pt x="2903" y="7736"/>
                    <a:pt x="3049" y="7882"/>
                  </a:cubicBezTo>
                  <a:cubicBezTo>
                    <a:pt x="3216" y="8049"/>
                    <a:pt x="3323" y="8263"/>
                    <a:pt x="3323" y="8502"/>
                  </a:cubicBezTo>
                  <a:cubicBezTo>
                    <a:pt x="3323" y="8692"/>
                    <a:pt x="3263" y="8859"/>
                    <a:pt x="3144" y="9002"/>
                  </a:cubicBezTo>
                  <a:cubicBezTo>
                    <a:pt x="2954" y="9275"/>
                    <a:pt x="2799" y="9549"/>
                    <a:pt x="2739" y="9847"/>
                  </a:cubicBezTo>
                  <a:lnTo>
                    <a:pt x="2192" y="9847"/>
                  </a:lnTo>
                  <a:cubicBezTo>
                    <a:pt x="2132" y="9537"/>
                    <a:pt x="2001" y="9252"/>
                    <a:pt x="1799" y="9002"/>
                  </a:cubicBezTo>
                  <a:cubicBezTo>
                    <a:pt x="1680" y="8835"/>
                    <a:pt x="1620" y="8656"/>
                    <a:pt x="1620" y="8454"/>
                  </a:cubicBezTo>
                  <a:cubicBezTo>
                    <a:pt x="1644" y="8025"/>
                    <a:pt x="2001" y="7668"/>
                    <a:pt x="2430" y="7644"/>
                  </a:cubicBezTo>
                  <a:cubicBezTo>
                    <a:pt x="2443" y="7644"/>
                    <a:pt x="2457" y="7643"/>
                    <a:pt x="2470" y="7643"/>
                  </a:cubicBezTo>
                  <a:close/>
                  <a:moveTo>
                    <a:pt x="10300" y="8525"/>
                  </a:moveTo>
                  <a:lnTo>
                    <a:pt x="10300" y="10145"/>
                  </a:lnTo>
                  <a:lnTo>
                    <a:pt x="10109" y="10145"/>
                  </a:lnTo>
                  <a:lnTo>
                    <a:pt x="10109" y="8585"/>
                  </a:lnTo>
                  <a:cubicBezTo>
                    <a:pt x="10109" y="8561"/>
                    <a:pt x="10133" y="8525"/>
                    <a:pt x="10169" y="8525"/>
                  </a:cubicBezTo>
                  <a:close/>
                  <a:moveTo>
                    <a:pt x="10788" y="8525"/>
                  </a:moveTo>
                  <a:cubicBezTo>
                    <a:pt x="10824" y="8525"/>
                    <a:pt x="10848" y="8561"/>
                    <a:pt x="10848" y="8585"/>
                  </a:cubicBezTo>
                  <a:lnTo>
                    <a:pt x="10848" y="10145"/>
                  </a:lnTo>
                  <a:lnTo>
                    <a:pt x="10657" y="10145"/>
                  </a:lnTo>
                  <a:lnTo>
                    <a:pt x="10657" y="8525"/>
                  </a:lnTo>
                  <a:close/>
                  <a:moveTo>
                    <a:pt x="2847" y="10252"/>
                  </a:moveTo>
                  <a:lnTo>
                    <a:pt x="2847" y="10323"/>
                  </a:lnTo>
                  <a:lnTo>
                    <a:pt x="2073" y="10323"/>
                  </a:lnTo>
                  <a:lnTo>
                    <a:pt x="2073" y="10252"/>
                  </a:lnTo>
                  <a:close/>
                  <a:moveTo>
                    <a:pt x="2489" y="4013"/>
                  </a:moveTo>
                  <a:lnTo>
                    <a:pt x="2489" y="4013"/>
                  </a:lnTo>
                  <a:cubicBezTo>
                    <a:pt x="2430" y="4287"/>
                    <a:pt x="2394" y="4549"/>
                    <a:pt x="2394" y="4823"/>
                  </a:cubicBezTo>
                  <a:cubicBezTo>
                    <a:pt x="2394" y="6501"/>
                    <a:pt x="3489" y="7930"/>
                    <a:pt x="4990" y="8454"/>
                  </a:cubicBezTo>
                  <a:cubicBezTo>
                    <a:pt x="5180" y="9025"/>
                    <a:pt x="5525" y="9549"/>
                    <a:pt x="5954" y="9966"/>
                  </a:cubicBezTo>
                  <a:cubicBezTo>
                    <a:pt x="5371" y="10383"/>
                    <a:pt x="4644" y="10657"/>
                    <a:pt x="3859" y="10657"/>
                  </a:cubicBezTo>
                  <a:cubicBezTo>
                    <a:pt x="3644" y="10657"/>
                    <a:pt x="3430" y="10645"/>
                    <a:pt x="3216" y="10597"/>
                  </a:cubicBezTo>
                  <a:lnTo>
                    <a:pt x="3216" y="10192"/>
                  </a:lnTo>
                  <a:cubicBezTo>
                    <a:pt x="3216" y="10085"/>
                    <a:pt x="3168" y="10002"/>
                    <a:pt x="3097" y="9942"/>
                  </a:cubicBezTo>
                  <a:cubicBezTo>
                    <a:pt x="3156" y="9680"/>
                    <a:pt x="3263" y="9454"/>
                    <a:pt x="3430" y="9240"/>
                  </a:cubicBezTo>
                  <a:cubicBezTo>
                    <a:pt x="3585" y="9025"/>
                    <a:pt x="3680" y="8775"/>
                    <a:pt x="3680" y="8513"/>
                  </a:cubicBezTo>
                  <a:cubicBezTo>
                    <a:pt x="3680" y="8180"/>
                    <a:pt x="3549" y="7871"/>
                    <a:pt x="3311" y="7632"/>
                  </a:cubicBezTo>
                  <a:cubicBezTo>
                    <a:pt x="3072" y="7416"/>
                    <a:pt x="2769" y="7298"/>
                    <a:pt x="2462" y="7298"/>
                  </a:cubicBezTo>
                  <a:cubicBezTo>
                    <a:pt x="2447" y="7298"/>
                    <a:pt x="2433" y="7298"/>
                    <a:pt x="2418" y="7299"/>
                  </a:cubicBezTo>
                  <a:cubicBezTo>
                    <a:pt x="1787" y="7335"/>
                    <a:pt x="1275" y="7835"/>
                    <a:pt x="1263" y="8466"/>
                  </a:cubicBezTo>
                  <a:cubicBezTo>
                    <a:pt x="1251" y="8752"/>
                    <a:pt x="1346" y="9025"/>
                    <a:pt x="1525" y="9252"/>
                  </a:cubicBezTo>
                  <a:cubicBezTo>
                    <a:pt x="1680" y="9466"/>
                    <a:pt x="1787" y="9704"/>
                    <a:pt x="1846" y="9954"/>
                  </a:cubicBezTo>
                  <a:lnTo>
                    <a:pt x="1799" y="10002"/>
                  </a:lnTo>
                  <a:cubicBezTo>
                    <a:pt x="906" y="9347"/>
                    <a:pt x="382" y="8311"/>
                    <a:pt x="382" y="7204"/>
                  </a:cubicBezTo>
                  <a:cubicBezTo>
                    <a:pt x="382" y="5775"/>
                    <a:pt x="1251" y="4537"/>
                    <a:pt x="2489" y="4013"/>
                  </a:cubicBezTo>
                  <a:close/>
                  <a:moveTo>
                    <a:pt x="2847" y="10680"/>
                  </a:moveTo>
                  <a:lnTo>
                    <a:pt x="2847" y="10788"/>
                  </a:lnTo>
                  <a:lnTo>
                    <a:pt x="2073" y="10788"/>
                  </a:lnTo>
                  <a:lnTo>
                    <a:pt x="2073" y="10680"/>
                  </a:lnTo>
                  <a:close/>
                  <a:moveTo>
                    <a:pt x="10848" y="10526"/>
                  </a:moveTo>
                  <a:lnTo>
                    <a:pt x="10848" y="10728"/>
                  </a:lnTo>
                  <a:cubicBezTo>
                    <a:pt x="10848" y="10764"/>
                    <a:pt x="10824" y="10788"/>
                    <a:pt x="10788" y="10788"/>
                  </a:cubicBezTo>
                  <a:lnTo>
                    <a:pt x="10169" y="10788"/>
                  </a:lnTo>
                  <a:cubicBezTo>
                    <a:pt x="10133" y="10788"/>
                    <a:pt x="10109" y="10764"/>
                    <a:pt x="10109" y="10728"/>
                  </a:cubicBezTo>
                  <a:lnTo>
                    <a:pt x="10109" y="10526"/>
                  </a:lnTo>
                  <a:close/>
                  <a:moveTo>
                    <a:pt x="6228" y="0"/>
                  </a:moveTo>
                  <a:cubicBezTo>
                    <a:pt x="5454" y="0"/>
                    <a:pt x="4823" y="584"/>
                    <a:pt x="4716" y="1310"/>
                  </a:cubicBezTo>
                  <a:cubicBezTo>
                    <a:pt x="4049" y="1596"/>
                    <a:pt x="3466" y="2072"/>
                    <a:pt x="3049" y="2667"/>
                  </a:cubicBezTo>
                  <a:cubicBezTo>
                    <a:pt x="2858" y="2941"/>
                    <a:pt x="2692" y="3263"/>
                    <a:pt x="2597" y="3584"/>
                  </a:cubicBezTo>
                  <a:cubicBezTo>
                    <a:pt x="1084" y="4108"/>
                    <a:pt x="1" y="5537"/>
                    <a:pt x="1" y="7216"/>
                  </a:cubicBezTo>
                  <a:cubicBezTo>
                    <a:pt x="1" y="8502"/>
                    <a:pt x="632" y="9692"/>
                    <a:pt x="1704" y="10407"/>
                  </a:cubicBezTo>
                  <a:lnTo>
                    <a:pt x="1704" y="10847"/>
                  </a:lnTo>
                  <a:cubicBezTo>
                    <a:pt x="1704" y="11026"/>
                    <a:pt x="1846" y="11180"/>
                    <a:pt x="2025" y="11180"/>
                  </a:cubicBezTo>
                  <a:lnTo>
                    <a:pt x="2858" y="11180"/>
                  </a:lnTo>
                  <a:cubicBezTo>
                    <a:pt x="2989" y="11180"/>
                    <a:pt x="3108" y="11097"/>
                    <a:pt x="3156" y="10978"/>
                  </a:cubicBezTo>
                  <a:cubicBezTo>
                    <a:pt x="3382" y="11026"/>
                    <a:pt x="3609" y="11038"/>
                    <a:pt x="3823" y="11038"/>
                  </a:cubicBezTo>
                  <a:cubicBezTo>
                    <a:pt x="4716" y="11038"/>
                    <a:pt x="5549" y="10728"/>
                    <a:pt x="6204" y="10204"/>
                  </a:cubicBezTo>
                  <a:cubicBezTo>
                    <a:pt x="6764" y="10645"/>
                    <a:pt x="7419" y="10919"/>
                    <a:pt x="8157" y="11014"/>
                  </a:cubicBezTo>
                  <a:lnTo>
                    <a:pt x="8169" y="11014"/>
                  </a:lnTo>
                  <a:cubicBezTo>
                    <a:pt x="8264" y="11014"/>
                    <a:pt x="8335" y="10942"/>
                    <a:pt x="8347" y="10847"/>
                  </a:cubicBezTo>
                  <a:cubicBezTo>
                    <a:pt x="8371" y="10740"/>
                    <a:pt x="8288" y="10657"/>
                    <a:pt x="8192" y="10645"/>
                  </a:cubicBezTo>
                  <a:cubicBezTo>
                    <a:pt x="7550" y="10561"/>
                    <a:pt x="6966" y="10323"/>
                    <a:pt x="6490" y="9954"/>
                  </a:cubicBezTo>
                  <a:cubicBezTo>
                    <a:pt x="6918" y="9537"/>
                    <a:pt x="7264" y="9014"/>
                    <a:pt x="7454" y="8442"/>
                  </a:cubicBezTo>
                  <a:cubicBezTo>
                    <a:pt x="8966" y="7918"/>
                    <a:pt x="10050" y="6489"/>
                    <a:pt x="10050" y="4811"/>
                  </a:cubicBezTo>
                  <a:cubicBezTo>
                    <a:pt x="10050" y="4525"/>
                    <a:pt x="10014" y="4251"/>
                    <a:pt x="9955" y="4001"/>
                  </a:cubicBezTo>
                  <a:lnTo>
                    <a:pt x="9955" y="4001"/>
                  </a:lnTo>
                  <a:cubicBezTo>
                    <a:pt x="11193" y="4537"/>
                    <a:pt x="12062" y="5763"/>
                    <a:pt x="12062" y="7192"/>
                  </a:cubicBezTo>
                  <a:cubicBezTo>
                    <a:pt x="12062" y="8037"/>
                    <a:pt x="11741" y="8859"/>
                    <a:pt x="11181" y="9490"/>
                  </a:cubicBezTo>
                  <a:lnTo>
                    <a:pt x="11181" y="8597"/>
                  </a:lnTo>
                  <a:cubicBezTo>
                    <a:pt x="11181" y="8466"/>
                    <a:pt x="11109" y="8335"/>
                    <a:pt x="11002" y="8263"/>
                  </a:cubicBezTo>
                  <a:lnTo>
                    <a:pt x="10717" y="7644"/>
                  </a:lnTo>
                  <a:cubicBezTo>
                    <a:pt x="10669" y="7549"/>
                    <a:pt x="10574" y="7466"/>
                    <a:pt x="10455" y="7466"/>
                  </a:cubicBezTo>
                  <a:cubicBezTo>
                    <a:pt x="10336" y="7466"/>
                    <a:pt x="10228" y="7525"/>
                    <a:pt x="10181" y="7644"/>
                  </a:cubicBezTo>
                  <a:lnTo>
                    <a:pt x="9895" y="8263"/>
                  </a:lnTo>
                  <a:cubicBezTo>
                    <a:pt x="9800" y="8335"/>
                    <a:pt x="9716" y="8466"/>
                    <a:pt x="9716" y="8597"/>
                  </a:cubicBezTo>
                  <a:lnTo>
                    <a:pt x="9716" y="10478"/>
                  </a:lnTo>
                  <a:cubicBezTo>
                    <a:pt x="9466" y="10561"/>
                    <a:pt x="9216" y="10621"/>
                    <a:pt x="8943" y="10645"/>
                  </a:cubicBezTo>
                  <a:cubicBezTo>
                    <a:pt x="8847" y="10657"/>
                    <a:pt x="8764" y="10740"/>
                    <a:pt x="8788" y="10835"/>
                  </a:cubicBezTo>
                  <a:cubicBezTo>
                    <a:pt x="8800" y="10919"/>
                    <a:pt x="8871" y="11002"/>
                    <a:pt x="8966" y="11002"/>
                  </a:cubicBezTo>
                  <a:lnTo>
                    <a:pt x="8978" y="11002"/>
                  </a:lnTo>
                  <a:cubicBezTo>
                    <a:pt x="9228" y="10966"/>
                    <a:pt x="9478" y="10919"/>
                    <a:pt x="9740" y="10847"/>
                  </a:cubicBezTo>
                  <a:cubicBezTo>
                    <a:pt x="9776" y="11026"/>
                    <a:pt x="9943" y="11157"/>
                    <a:pt x="10133" y="11157"/>
                  </a:cubicBezTo>
                  <a:lnTo>
                    <a:pt x="10764" y="11157"/>
                  </a:lnTo>
                  <a:cubicBezTo>
                    <a:pt x="11002" y="11157"/>
                    <a:pt x="11193" y="10966"/>
                    <a:pt x="11193" y="10728"/>
                  </a:cubicBezTo>
                  <a:lnTo>
                    <a:pt x="11193" y="10014"/>
                  </a:lnTo>
                  <a:cubicBezTo>
                    <a:pt x="12002" y="9287"/>
                    <a:pt x="12455" y="8263"/>
                    <a:pt x="12455" y="7192"/>
                  </a:cubicBezTo>
                  <a:cubicBezTo>
                    <a:pt x="12455" y="5501"/>
                    <a:pt x="11371" y="4072"/>
                    <a:pt x="9871" y="3560"/>
                  </a:cubicBezTo>
                  <a:cubicBezTo>
                    <a:pt x="9740" y="3168"/>
                    <a:pt x="9538" y="2798"/>
                    <a:pt x="9276" y="2465"/>
                  </a:cubicBezTo>
                  <a:cubicBezTo>
                    <a:pt x="9242" y="2425"/>
                    <a:pt x="9189" y="2403"/>
                    <a:pt x="9137" y="2403"/>
                  </a:cubicBezTo>
                  <a:cubicBezTo>
                    <a:pt x="9097" y="2403"/>
                    <a:pt x="9057" y="2416"/>
                    <a:pt x="9026" y="2441"/>
                  </a:cubicBezTo>
                  <a:cubicBezTo>
                    <a:pt x="8943" y="2501"/>
                    <a:pt x="8931" y="2620"/>
                    <a:pt x="8990" y="2691"/>
                  </a:cubicBezTo>
                  <a:cubicBezTo>
                    <a:pt x="9169" y="2929"/>
                    <a:pt x="9324" y="3168"/>
                    <a:pt x="9443" y="3441"/>
                  </a:cubicBezTo>
                  <a:cubicBezTo>
                    <a:pt x="9169" y="3382"/>
                    <a:pt x="8907" y="3346"/>
                    <a:pt x="8621" y="3346"/>
                  </a:cubicBezTo>
                  <a:cubicBezTo>
                    <a:pt x="7728" y="3346"/>
                    <a:pt x="6895" y="3656"/>
                    <a:pt x="6240" y="4180"/>
                  </a:cubicBezTo>
                  <a:cubicBezTo>
                    <a:pt x="5930" y="3930"/>
                    <a:pt x="5573" y="3739"/>
                    <a:pt x="5192" y="3584"/>
                  </a:cubicBezTo>
                  <a:cubicBezTo>
                    <a:pt x="5175" y="3580"/>
                    <a:pt x="5158" y="3577"/>
                    <a:pt x="5140" y="3577"/>
                  </a:cubicBezTo>
                  <a:cubicBezTo>
                    <a:pt x="5068" y="3577"/>
                    <a:pt x="4992" y="3615"/>
                    <a:pt x="4954" y="3691"/>
                  </a:cubicBezTo>
                  <a:cubicBezTo>
                    <a:pt x="4930" y="3775"/>
                    <a:pt x="4978" y="3882"/>
                    <a:pt x="5061" y="3930"/>
                  </a:cubicBezTo>
                  <a:cubicBezTo>
                    <a:pt x="5394" y="4049"/>
                    <a:pt x="5692" y="4215"/>
                    <a:pt x="5954" y="4418"/>
                  </a:cubicBezTo>
                  <a:cubicBezTo>
                    <a:pt x="5228" y="5120"/>
                    <a:pt x="4775" y="6096"/>
                    <a:pt x="4775" y="7192"/>
                  </a:cubicBezTo>
                  <a:cubicBezTo>
                    <a:pt x="4775" y="7466"/>
                    <a:pt x="4811" y="7740"/>
                    <a:pt x="4871" y="7990"/>
                  </a:cubicBezTo>
                  <a:cubicBezTo>
                    <a:pt x="3632" y="7454"/>
                    <a:pt x="2775" y="6239"/>
                    <a:pt x="2775" y="4811"/>
                  </a:cubicBezTo>
                  <a:cubicBezTo>
                    <a:pt x="2775" y="4477"/>
                    <a:pt x="2811" y="4156"/>
                    <a:pt x="2906" y="3858"/>
                  </a:cubicBezTo>
                  <a:cubicBezTo>
                    <a:pt x="3204" y="3763"/>
                    <a:pt x="3525" y="3715"/>
                    <a:pt x="3859" y="3715"/>
                  </a:cubicBezTo>
                  <a:cubicBezTo>
                    <a:pt x="4025" y="3715"/>
                    <a:pt x="4168" y="3739"/>
                    <a:pt x="4335" y="3751"/>
                  </a:cubicBezTo>
                  <a:cubicBezTo>
                    <a:pt x="4342" y="3752"/>
                    <a:pt x="4349" y="3752"/>
                    <a:pt x="4356" y="3752"/>
                  </a:cubicBezTo>
                  <a:cubicBezTo>
                    <a:pt x="4444" y="3752"/>
                    <a:pt x="4526" y="3684"/>
                    <a:pt x="4537" y="3596"/>
                  </a:cubicBezTo>
                  <a:cubicBezTo>
                    <a:pt x="4549" y="3501"/>
                    <a:pt x="4478" y="3406"/>
                    <a:pt x="4394" y="3394"/>
                  </a:cubicBezTo>
                  <a:cubicBezTo>
                    <a:pt x="4216" y="3358"/>
                    <a:pt x="4049" y="3358"/>
                    <a:pt x="3870" y="3358"/>
                  </a:cubicBezTo>
                  <a:cubicBezTo>
                    <a:pt x="3585" y="3358"/>
                    <a:pt x="3323" y="3394"/>
                    <a:pt x="3049" y="3453"/>
                  </a:cubicBezTo>
                  <a:cubicBezTo>
                    <a:pt x="3144" y="3239"/>
                    <a:pt x="3239" y="3048"/>
                    <a:pt x="3382" y="2858"/>
                  </a:cubicBezTo>
                  <a:cubicBezTo>
                    <a:pt x="3716" y="2346"/>
                    <a:pt x="4192" y="1953"/>
                    <a:pt x="4728" y="1691"/>
                  </a:cubicBezTo>
                  <a:cubicBezTo>
                    <a:pt x="4835" y="2441"/>
                    <a:pt x="5466" y="3025"/>
                    <a:pt x="6240" y="3025"/>
                  </a:cubicBezTo>
                  <a:cubicBezTo>
                    <a:pt x="7014" y="3025"/>
                    <a:pt x="7657" y="2441"/>
                    <a:pt x="7740" y="1691"/>
                  </a:cubicBezTo>
                  <a:cubicBezTo>
                    <a:pt x="7990" y="1810"/>
                    <a:pt x="8228" y="1977"/>
                    <a:pt x="8454" y="2156"/>
                  </a:cubicBezTo>
                  <a:cubicBezTo>
                    <a:pt x="8490" y="2191"/>
                    <a:pt x="8526" y="2203"/>
                    <a:pt x="8573" y="2203"/>
                  </a:cubicBezTo>
                  <a:cubicBezTo>
                    <a:pt x="8633" y="2203"/>
                    <a:pt x="8681" y="2191"/>
                    <a:pt x="8704" y="2144"/>
                  </a:cubicBezTo>
                  <a:cubicBezTo>
                    <a:pt x="8764" y="2072"/>
                    <a:pt x="8764" y="1953"/>
                    <a:pt x="8681" y="1894"/>
                  </a:cubicBezTo>
                  <a:cubicBezTo>
                    <a:pt x="8395" y="1655"/>
                    <a:pt x="8073" y="1453"/>
                    <a:pt x="7728" y="1310"/>
                  </a:cubicBezTo>
                  <a:cubicBezTo>
                    <a:pt x="7621" y="560"/>
                    <a:pt x="7002" y="0"/>
                    <a:pt x="62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9" name="Google Shape;8299;p81"/>
            <p:cNvSpPr/>
            <p:nvPr/>
          </p:nvSpPr>
          <p:spPr>
            <a:xfrm>
              <a:off x="2057770" y="4294553"/>
              <a:ext cx="22741" cy="35622"/>
            </a:xfrm>
            <a:custGeom>
              <a:avLst/>
              <a:gdLst/>
              <a:ahLst/>
              <a:cxnLst/>
              <a:rect l="l" t="t" r="r" b="b"/>
              <a:pathLst>
                <a:path w="715" h="1120" extrusionOk="0">
                  <a:moveTo>
                    <a:pt x="191" y="0"/>
                  </a:moveTo>
                  <a:cubicBezTo>
                    <a:pt x="84" y="0"/>
                    <a:pt x="12" y="72"/>
                    <a:pt x="12" y="179"/>
                  </a:cubicBezTo>
                  <a:lnTo>
                    <a:pt x="12" y="941"/>
                  </a:lnTo>
                  <a:cubicBezTo>
                    <a:pt x="0" y="1036"/>
                    <a:pt x="84" y="1119"/>
                    <a:pt x="191" y="1119"/>
                  </a:cubicBezTo>
                  <a:lnTo>
                    <a:pt x="536" y="1119"/>
                  </a:lnTo>
                  <a:cubicBezTo>
                    <a:pt x="631" y="1119"/>
                    <a:pt x="715" y="1036"/>
                    <a:pt x="715" y="941"/>
                  </a:cubicBezTo>
                  <a:cubicBezTo>
                    <a:pt x="715" y="834"/>
                    <a:pt x="631" y="750"/>
                    <a:pt x="536" y="750"/>
                  </a:cubicBezTo>
                  <a:lnTo>
                    <a:pt x="369" y="750"/>
                  </a:lnTo>
                  <a:lnTo>
                    <a:pt x="369" y="179"/>
                  </a:lnTo>
                  <a:cubicBezTo>
                    <a:pt x="369" y="72"/>
                    <a:pt x="298"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0" name="Google Shape;8300;p81"/>
            <p:cNvSpPr/>
            <p:nvPr/>
          </p:nvSpPr>
          <p:spPr>
            <a:xfrm>
              <a:off x="2048292" y="4456250"/>
              <a:ext cx="30724" cy="64055"/>
            </a:xfrm>
            <a:custGeom>
              <a:avLst/>
              <a:gdLst/>
              <a:ahLst/>
              <a:cxnLst/>
              <a:rect l="l" t="t" r="r" b="b"/>
              <a:pathLst>
                <a:path w="966" h="2014" extrusionOk="0">
                  <a:moveTo>
                    <a:pt x="477" y="0"/>
                  </a:moveTo>
                  <a:cubicBezTo>
                    <a:pt x="370" y="0"/>
                    <a:pt x="298" y="84"/>
                    <a:pt x="298" y="179"/>
                  </a:cubicBezTo>
                  <a:lnTo>
                    <a:pt x="298" y="262"/>
                  </a:lnTo>
                  <a:cubicBezTo>
                    <a:pt x="120" y="334"/>
                    <a:pt x="1" y="512"/>
                    <a:pt x="1" y="703"/>
                  </a:cubicBezTo>
                  <a:cubicBezTo>
                    <a:pt x="1" y="977"/>
                    <a:pt x="215" y="1191"/>
                    <a:pt x="489" y="1191"/>
                  </a:cubicBezTo>
                  <a:cubicBezTo>
                    <a:pt x="560" y="1191"/>
                    <a:pt x="608" y="1250"/>
                    <a:pt x="608" y="1310"/>
                  </a:cubicBezTo>
                  <a:cubicBezTo>
                    <a:pt x="608" y="1381"/>
                    <a:pt x="548" y="1429"/>
                    <a:pt x="489" y="1429"/>
                  </a:cubicBezTo>
                  <a:cubicBezTo>
                    <a:pt x="441" y="1429"/>
                    <a:pt x="394" y="1405"/>
                    <a:pt x="382" y="1358"/>
                  </a:cubicBezTo>
                  <a:cubicBezTo>
                    <a:pt x="346" y="1287"/>
                    <a:pt x="284" y="1249"/>
                    <a:pt x="216" y="1249"/>
                  </a:cubicBezTo>
                  <a:cubicBezTo>
                    <a:pt x="192" y="1249"/>
                    <a:pt x="168" y="1253"/>
                    <a:pt x="144" y="1262"/>
                  </a:cubicBezTo>
                  <a:cubicBezTo>
                    <a:pt x="60" y="1310"/>
                    <a:pt x="13" y="1417"/>
                    <a:pt x="60" y="1500"/>
                  </a:cubicBezTo>
                  <a:cubicBezTo>
                    <a:pt x="120" y="1608"/>
                    <a:pt x="203" y="1703"/>
                    <a:pt x="310" y="1739"/>
                  </a:cubicBezTo>
                  <a:lnTo>
                    <a:pt x="310" y="1834"/>
                  </a:lnTo>
                  <a:cubicBezTo>
                    <a:pt x="310" y="1941"/>
                    <a:pt x="382" y="2012"/>
                    <a:pt x="489" y="2012"/>
                  </a:cubicBezTo>
                  <a:cubicBezTo>
                    <a:pt x="495" y="2013"/>
                    <a:pt x="501" y="2014"/>
                    <a:pt x="507" y="2014"/>
                  </a:cubicBezTo>
                  <a:cubicBezTo>
                    <a:pt x="586" y="2014"/>
                    <a:pt x="667" y="1945"/>
                    <a:pt x="667" y="1846"/>
                  </a:cubicBezTo>
                  <a:lnTo>
                    <a:pt x="667" y="1762"/>
                  </a:lnTo>
                  <a:cubicBezTo>
                    <a:pt x="846" y="1691"/>
                    <a:pt x="965" y="1512"/>
                    <a:pt x="965" y="1310"/>
                  </a:cubicBezTo>
                  <a:cubicBezTo>
                    <a:pt x="965" y="1048"/>
                    <a:pt x="739" y="822"/>
                    <a:pt x="477" y="822"/>
                  </a:cubicBezTo>
                  <a:cubicBezTo>
                    <a:pt x="394" y="822"/>
                    <a:pt x="358" y="762"/>
                    <a:pt x="358" y="703"/>
                  </a:cubicBezTo>
                  <a:cubicBezTo>
                    <a:pt x="358" y="631"/>
                    <a:pt x="417" y="584"/>
                    <a:pt x="477" y="584"/>
                  </a:cubicBezTo>
                  <a:cubicBezTo>
                    <a:pt x="513" y="584"/>
                    <a:pt x="548" y="596"/>
                    <a:pt x="572" y="643"/>
                  </a:cubicBezTo>
                  <a:cubicBezTo>
                    <a:pt x="608" y="700"/>
                    <a:pt x="660" y="727"/>
                    <a:pt x="717" y="727"/>
                  </a:cubicBezTo>
                  <a:cubicBezTo>
                    <a:pt x="755" y="727"/>
                    <a:pt x="796" y="715"/>
                    <a:pt x="834" y="691"/>
                  </a:cubicBezTo>
                  <a:cubicBezTo>
                    <a:pt x="917" y="631"/>
                    <a:pt x="929" y="524"/>
                    <a:pt x="870" y="441"/>
                  </a:cubicBezTo>
                  <a:cubicBezTo>
                    <a:pt x="810" y="357"/>
                    <a:pt x="739" y="286"/>
                    <a:pt x="656" y="262"/>
                  </a:cubicBezTo>
                  <a:lnTo>
                    <a:pt x="656" y="179"/>
                  </a:lnTo>
                  <a:cubicBezTo>
                    <a:pt x="656" y="84"/>
                    <a:pt x="572"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1" name="Google Shape;8301;p81"/>
            <p:cNvSpPr/>
            <p:nvPr/>
          </p:nvSpPr>
          <p:spPr>
            <a:xfrm>
              <a:off x="1898713" y="4487196"/>
              <a:ext cx="17461" cy="16030"/>
            </a:xfrm>
            <a:custGeom>
              <a:avLst/>
              <a:gdLst/>
              <a:ahLst/>
              <a:cxnLst/>
              <a:rect l="l" t="t" r="r" b="b"/>
              <a:pathLst>
                <a:path w="549" h="504" extrusionOk="0">
                  <a:moveTo>
                    <a:pt x="193" y="1"/>
                  </a:moveTo>
                  <a:cubicBezTo>
                    <a:pt x="147" y="1"/>
                    <a:pt x="102" y="21"/>
                    <a:pt x="72" y="63"/>
                  </a:cubicBezTo>
                  <a:cubicBezTo>
                    <a:pt x="1" y="135"/>
                    <a:pt x="1" y="254"/>
                    <a:pt x="72" y="313"/>
                  </a:cubicBezTo>
                  <a:lnTo>
                    <a:pt x="203" y="444"/>
                  </a:lnTo>
                  <a:cubicBezTo>
                    <a:pt x="227" y="480"/>
                    <a:pt x="298" y="504"/>
                    <a:pt x="334" y="504"/>
                  </a:cubicBezTo>
                  <a:cubicBezTo>
                    <a:pt x="382" y="504"/>
                    <a:pt x="429" y="492"/>
                    <a:pt x="465" y="444"/>
                  </a:cubicBezTo>
                  <a:cubicBezTo>
                    <a:pt x="548" y="373"/>
                    <a:pt x="548" y="254"/>
                    <a:pt x="465" y="194"/>
                  </a:cubicBezTo>
                  <a:lnTo>
                    <a:pt x="322" y="63"/>
                  </a:lnTo>
                  <a:cubicBezTo>
                    <a:pt x="286" y="21"/>
                    <a:pt x="239"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2" name="Google Shape;8302;p81"/>
            <p:cNvSpPr/>
            <p:nvPr/>
          </p:nvSpPr>
          <p:spPr>
            <a:xfrm>
              <a:off x="1887740" y="4502494"/>
              <a:ext cx="19337" cy="13231"/>
            </a:xfrm>
            <a:custGeom>
              <a:avLst/>
              <a:gdLst/>
              <a:ahLst/>
              <a:cxnLst/>
              <a:rect l="l" t="t" r="r" b="b"/>
              <a:pathLst>
                <a:path w="608" h="416" extrusionOk="0">
                  <a:moveTo>
                    <a:pt x="190" y="0"/>
                  </a:moveTo>
                  <a:cubicBezTo>
                    <a:pt x="112" y="0"/>
                    <a:pt x="53" y="56"/>
                    <a:pt x="24" y="142"/>
                  </a:cubicBezTo>
                  <a:cubicBezTo>
                    <a:pt x="0" y="249"/>
                    <a:pt x="60" y="332"/>
                    <a:pt x="155" y="368"/>
                  </a:cubicBezTo>
                  <a:lnTo>
                    <a:pt x="358" y="416"/>
                  </a:lnTo>
                  <a:lnTo>
                    <a:pt x="405" y="416"/>
                  </a:lnTo>
                  <a:cubicBezTo>
                    <a:pt x="477" y="416"/>
                    <a:pt x="548" y="356"/>
                    <a:pt x="572" y="273"/>
                  </a:cubicBezTo>
                  <a:cubicBezTo>
                    <a:pt x="608" y="189"/>
                    <a:pt x="548" y="82"/>
                    <a:pt x="441" y="58"/>
                  </a:cubicBezTo>
                  <a:lnTo>
                    <a:pt x="250" y="11"/>
                  </a:lnTo>
                  <a:cubicBezTo>
                    <a:pt x="229" y="4"/>
                    <a:pt x="209"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3" name="Google Shape;8303;p81"/>
            <p:cNvSpPr/>
            <p:nvPr/>
          </p:nvSpPr>
          <p:spPr>
            <a:xfrm>
              <a:off x="1913852" y="4477019"/>
              <a:ext cx="13676" cy="17874"/>
            </a:xfrm>
            <a:custGeom>
              <a:avLst/>
              <a:gdLst/>
              <a:ahLst/>
              <a:cxnLst/>
              <a:rect l="l" t="t" r="r" b="b"/>
              <a:pathLst>
                <a:path w="430" h="562" extrusionOk="0">
                  <a:moveTo>
                    <a:pt x="175" y="0"/>
                  </a:moveTo>
                  <a:cubicBezTo>
                    <a:pt x="165" y="0"/>
                    <a:pt x="155" y="1"/>
                    <a:pt x="144" y="2"/>
                  </a:cubicBezTo>
                  <a:cubicBezTo>
                    <a:pt x="37" y="38"/>
                    <a:pt x="1" y="121"/>
                    <a:pt x="13" y="228"/>
                  </a:cubicBezTo>
                  <a:lnTo>
                    <a:pt x="60" y="419"/>
                  </a:lnTo>
                  <a:cubicBezTo>
                    <a:pt x="72" y="502"/>
                    <a:pt x="144" y="562"/>
                    <a:pt x="239" y="562"/>
                  </a:cubicBezTo>
                  <a:lnTo>
                    <a:pt x="275" y="562"/>
                  </a:lnTo>
                  <a:cubicBezTo>
                    <a:pt x="382" y="526"/>
                    <a:pt x="430" y="443"/>
                    <a:pt x="418" y="335"/>
                  </a:cubicBezTo>
                  <a:lnTo>
                    <a:pt x="370" y="145"/>
                  </a:lnTo>
                  <a:cubicBezTo>
                    <a:pt x="338" y="49"/>
                    <a:pt x="267" y="0"/>
                    <a:pt x="1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04" name="Google Shape;8304;p81"/>
          <p:cNvGrpSpPr/>
          <p:nvPr/>
        </p:nvGrpSpPr>
        <p:grpSpPr>
          <a:xfrm>
            <a:off x="2411823" y="4303999"/>
            <a:ext cx="334398" cy="299953"/>
            <a:chOff x="2411823" y="4303999"/>
            <a:chExt cx="334398" cy="299953"/>
          </a:xfrm>
        </p:grpSpPr>
        <p:sp>
          <p:nvSpPr>
            <p:cNvPr id="8305" name="Google Shape;8305;p81"/>
            <p:cNvSpPr/>
            <p:nvPr/>
          </p:nvSpPr>
          <p:spPr>
            <a:xfrm>
              <a:off x="2411823" y="4303999"/>
              <a:ext cx="237838" cy="84124"/>
            </a:xfrm>
            <a:custGeom>
              <a:avLst/>
              <a:gdLst/>
              <a:ahLst/>
              <a:cxnLst/>
              <a:rect l="l" t="t" r="r" b="b"/>
              <a:pathLst>
                <a:path w="7478" h="2645" extrusionOk="0">
                  <a:moveTo>
                    <a:pt x="3573" y="299"/>
                  </a:moveTo>
                  <a:cubicBezTo>
                    <a:pt x="3584" y="299"/>
                    <a:pt x="3596" y="310"/>
                    <a:pt x="3608" y="322"/>
                  </a:cubicBezTo>
                  <a:lnTo>
                    <a:pt x="3954" y="846"/>
                  </a:lnTo>
                  <a:lnTo>
                    <a:pt x="703" y="846"/>
                  </a:lnTo>
                  <a:lnTo>
                    <a:pt x="703" y="346"/>
                  </a:lnTo>
                  <a:lnTo>
                    <a:pt x="715" y="346"/>
                  </a:lnTo>
                  <a:cubicBezTo>
                    <a:pt x="715" y="310"/>
                    <a:pt x="739" y="299"/>
                    <a:pt x="751" y="299"/>
                  </a:cubicBezTo>
                  <a:close/>
                  <a:moveTo>
                    <a:pt x="5978" y="501"/>
                  </a:moveTo>
                  <a:cubicBezTo>
                    <a:pt x="5990" y="501"/>
                    <a:pt x="6013" y="525"/>
                    <a:pt x="6025" y="537"/>
                  </a:cubicBezTo>
                  <a:lnTo>
                    <a:pt x="6216" y="846"/>
                  </a:lnTo>
                  <a:lnTo>
                    <a:pt x="4323" y="846"/>
                  </a:lnTo>
                  <a:lnTo>
                    <a:pt x="4120" y="525"/>
                  </a:lnTo>
                  <a:lnTo>
                    <a:pt x="5978" y="525"/>
                  </a:lnTo>
                  <a:lnTo>
                    <a:pt x="5978" y="501"/>
                  </a:lnTo>
                  <a:close/>
                  <a:moveTo>
                    <a:pt x="786" y="1"/>
                  </a:moveTo>
                  <a:cubicBezTo>
                    <a:pt x="596" y="1"/>
                    <a:pt x="429" y="156"/>
                    <a:pt x="429" y="358"/>
                  </a:cubicBezTo>
                  <a:lnTo>
                    <a:pt x="429" y="858"/>
                  </a:lnTo>
                  <a:lnTo>
                    <a:pt x="358" y="858"/>
                  </a:lnTo>
                  <a:cubicBezTo>
                    <a:pt x="155" y="858"/>
                    <a:pt x="1" y="1025"/>
                    <a:pt x="1" y="1215"/>
                  </a:cubicBezTo>
                  <a:lnTo>
                    <a:pt x="1" y="2513"/>
                  </a:lnTo>
                  <a:cubicBezTo>
                    <a:pt x="1" y="2585"/>
                    <a:pt x="72" y="2644"/>
                    <a:pt x="144" y="2644"/>
                  </a:cubicBezTo>
                  <a:cubicBezTo>
                    <a:pt x="239" y="2644"/>
                    <a:pt x="298" y="2573"/>
                    <a:pt x="298" y="2501"/>
                  </a:cubicBezTo>
                  <a:lnTo>
                    <a:pt x="298" y="1203"/>
                  </a:lnTo>
                  <a:cubicBezTo>
                    <a:pt x="298" y="1168"/>
                    <a:pt x="322" y="1156"/>
                    <a:pt x="334" y="1156"/>
                  </a:cubicBezTo>
                  <a:lnTo>
                    <a:pt x="7335" y="1156"/>
                  </a:lnTo>
                  <a:cubicBezTo>
                    <a:pt x="7418" y="1156"/>
                    <a:pt x="7478" y="1084"/>
                    <a:pt x="7478" y="1013"/>
                  </a:cubicBezTo>
                  <a:cubicBezTo>
                    <a:pt x="7478" y="918"/>
                    <a:pt x="7406" y="858"/>
                    <a:pt x="7335" y="858"/>
                  </a:cubicBezTo>
                  <a:lnTo>
                    <a:pt x="6573" y="858"/>
                  </a:lnTo>
                  <a:lnTo>
                    <a:pt x="6263" y="382"/>
                  </a:lnTo>
                  <a:cubicBezTo>
                    <a:pt x="6204" y="275"/>
                    <a:pt x="6085" y="215"/>
                    <a:pt x="5966" y="215"/>
                  </a:cubicBezTo>
                  <a:lnTo>
                    <a:pt x="3930" y="215"/>
                  </a:lnTo>
                  <a:lnTo>
                    <a:pt x="3894" y="156"/>
                  </a:lnTo>
                  <a:cubicBezTo>
                    <a:pt x="3834" y="60"/>
                    <a:pt x="3715" y="1"/>
                    <a:pt x="3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6" name="Google Shape;8306;p81"/>
            <p:cNvSpPr/>
            <p:nvPr/>
          </p:nvSpPr>
          <p:spPr>
            <a:xfrm>
              <a:off x="2412205" y="4330525"/>
              <a:ext cx="334016" cy="273428"/>
            </a:xfrm>
            <a:custGeom>
              <a:avLst/>
              <a:gdLst/>
              <a:ahLst/>
              <a:cxnLst/>
              <a:rect l="l" t="t" r="r" b="b"/>
              <a:pathLst>
                <a:path w="10502" h="8597" extrusionOk="0">
                  <a:moveTo>
                    <a:pt x="6847" y="6835"/>
                  </a:moveTo>
                  <a:cubicBezTo>
                    <a:pt x="6870" y="6835"/>
                    <a:pt x="6894" y="6858"/>
                    <a:pt x="6894" y="6870"/>
                  </a:cubicBezTo>
                  <a:lnTo>
                    <a:pt x="6894" y="7192"/>
                  </a:lnTo>
                  <a:cubicBezTo>
                    <a:pt x="6894" y="7644"/>
                    <a:pt x="7097" y="8049"/>
                    <a:pt x="7442" y="8323"/>
                  </a:cubicBezTo>
                  <a:lnTo>
                    <a:pt x="1989" y="8323"/>
                  </a:lnTo>
                  <a:cubicBezTo>
                    <a:pt x="1370" y="8323"/>
                    <a:pt x="858" y="7811"/>
                    <a:pt x="858" y="7192"/>
                  </a:cubicBezTo>
                  <a:lnTo>
                    <a:pt x="858" y="6870"/>
                  </a:lnTo>
                  <a:cubicBezTo>
                    <a:pt x="858" y="6846"/>
                    <a:pt x="894" y="6835"/>
                    <a:pt x="905" y="6835"/>
                  </a:cubicBezTo>
                  <a:close/>
                  <a:moveTo>
                    <a:pt x="8002" y="0"/>
                  </a:moveTo>
                  <a:cubicBezTo>
                    <a:pt x="7918" y="0"/>
                    <a:pt x="7859" y="72"/>
                    <a:pt x="7859" y="143"/>
                  </a:cubicBezTo>
                  <a:cubicBezTo>
                    <a:pt x="7859" y="238"/>
                    <a:pt x="7930" y="298"/>
                    <a:pt x="8002" y="298"/>
                  </a:cubicBezTo>
                  <a:lnTo>
                    <a:pt x="10133" y="298"/>
                  </a:lnTo>
                  <a:cubicBezTo>
                    <a:pt x="10169" y="298"/>
                    <a:pt x="10180" y="322"/>
                    <a:pt x="10180" y="346"/>
                  </a:cubicBezTo>
                  <a:lnTo>
                    <a:pt x="10180" y="6918"/>
                  </a:lnTo>
                  <a:cubicBezTo>
                    <a:pt x="10180" y="6954"/>
                    <a:pt x="10145" y="6966"/>
                    <a:pt x="10133" y="6966"/>
                  </a:cubicBezTo>
                  <a:lnTo>
                    <a:pt x="9847" y="6966"/>
                  </a:lnTo>
                  <a:lnTo>
                    <a:pt x="9847" y="2465"/>
                  </a:lnTo>
                  <a:cubicBezTo>
                    <a:pt x="9847" y="2274"/>
                    <a:pt x="9680" y="2108"/>
                    <a:pt x="9490" y="2108"/>
                  </a:cubicBezTo>
                  <a:lnTo>
                    <a:pt x="5358" y="2108"/>
                  </a:lnTo>
                  <a:cubicBezTo>
                    <a:pt x="5263" y="2108"/>
                    <a:pt x="5204" y="2191"/>
                    <a:pt x="5204" y="2263"/>
                  </a:cubicBezTo>
                  <a:cubicBezTo>
                    <a:pt x="5204" y="2346"/>
                    <a:pt x="5287" y="2405"/>
                    <a:pt x="5358" y="2405"/>
                  </a:cubicBezTo>
                  <a:lnTo>
                    <a:pt x="9490" y="2405"/>
                  </a:lnTo>
                  <a:cubicBezTo>
                    <a:pt x="9526" y="2405"/>
                    <a:pt x="9537" y="2441"/>
                    <a:pt x="9537" y="2453"/>
                  </a:cubicBezTo>
                  <a:lnTo>
                    <a:pt x="9537" y="7144"/>
                  </a:lnTo>
                  <a:cubicBezTo>
                    <a:pt x="9537" y="7763"/>
                    <a:pt x="9037" y="8275"/>
                    <a:pt x="8406" y="8275"/>
                  </a:cubicBezTo>
                  <a:lnTo>
                    <a:pt x="8335" y="8275"/>
                  </a:lnTo>
                  <a:cubicBezTo>
                    <a:pt x="7704" y="8275"/>
                    <a:pt x="7204" y="7763"/>
                    <a:pt x="7204" y="7144"/>
                  </a:cubicBezTo>
                  <a:lnTo>
                    <a:pt x="7204" y="6823"/>
                  </a:lnTo>
                  <a:cubicBezTo>
                    <a:pt x="7204" y="6632"/>
                    <a:pt x="7037" y="6465"/>
                    <a:pt x="6847" y="6465"/>
                  </a:cubicBezTo>
                  <a:lnTo>
                    <a:pt x="3513" y="6465"/>
                  </a:lnTo>
                  <a:lnTo>
                    <a:pt x="3513" y="2453"/>
                  </a:lnTo>
                  <a:cubicBezTo>
                    <a:pt x="3513" y="2417"/>
                    <a:pt x="3537" y="2405"/>
                    <a:pt x="3549" y="2405"/>
                  </a:cubicBezTo>
                  <a:lnTo>
                    <a:pt x="4680" y="2405"/>
                  </a:lnTo>
                  <a:cubicBezTo>
                    <a:pt x="4775" y="2405"/>
                    <a:pt x="4835" y="2334"/>
                    <a:pt x="4835" y="2263"/>
                  </a:cubicBezTo>
                  <a:cubicBezTo>
                    <a:pt x="4835" y="2167"/>
                    <a:pt x="4763" y="2108"/>
                    <a:pt x="4680" y="2108"/>
                  </a:cubicBezTo>
                  <a:lnTo>
                    <a:pt x="3549" y="2108"/>
                  </a:lnTo>
                  <a:cubicBezTo>
                    <a:pt x="3358" y="2108"/>
                    <a:pt x="3191" y="2274"/>
                    <a:pt x="3191" y="2465"/>
                  </a:cubicBezTo>
                  <a:lnTo>
                    <a:pt x="3191" y="6489"/>
                  </a:lnTo>
                  <a:lnTo>
                    <a:pt x="905" y="6489"/>
                  </a:lnTo>
                  <a:cubicBezTo>
                    <a:pt x="715" y="6489"/>
                    <a:pt x="548" y="6656"/>
                    <a:pt x="548" y="6846"/>
                  </a:cubicBezTo>
                  <a:lnTo>
                    <a:pt x="548" y="6966"/>
                  </a:lnTo>
                  <a:lnTo>
                    <a:pt x="346" y="6966"/>
                  </a:lnTo>
                  <a:cubicBezTo>
                    <a:pt x="310" y="6966"/>
                    <a:pt x="298" y="6930"/>
                    <a:pt x="298" y="6918"/>
                  </a:cubicBezTo>
                  <a:lnTo>
                    <a:pt x="298" y="2298"/>
                  </a:lnTo>
                  <a:cubicBezTo>
                    <a:pt x="298" y="2215"/>
                    <a:pt x="227" y="2155"/>
                    <a:pt x="143" y="2155"/>
                  </a:cubicBezTo>
                  <a:cubicBezTo>
                    <a:pt x="60" y="2155"/>
                    <a:pt x="1" y="2227"/>
                    <a:pt x="1" y="2298"/>
                  </a:cubicBezTo>
                  <a:lnTo>
                    <a:pt x="1" y="6918"/>
                  </a:lnTo>
                  <a:cubicBezTo>
                    <a:pt x="1" y="7108"/>
                    <a:pt x="167" y="7275"/>
                    <a:pt x="358" y="7275"/>
                  </a:cubicBezTo>
                  <a:lnTo>
                    <a:pt x="584" y="7275"/>
                  </a:lnTo>
                  <a:cubicBezTo>
                    <a:pt x="632" y="8013"/>
                    <a:pt x="1251" y="8597"/>
                    <a:pt x="2001" y="8597"/>
                  </a:cubicBezTo>
                  <a:lnTo>
                    <a:pt x="8442" y="8597"/>
                  </a:lnTo>
                  <a:cubicBezTo>
                    <a:pt x="9192" y="8597"/>
                    <a:pt x="9823" y="8013"/>
                    <a:pt x="9871" y="7275"/>
                  </a:cubicBezTo>
                  <a:lnTo>
                    <a:pt x="10145" y="7275"/>
                  </a:lnTo>
                  <a:cubicBezTo>
                    <a:pt x="10335" y="7275"/>
                    <a:pt x="10502" y="7108"/>
                    <a:pt x="10502" y="6918"/>
                  </a:cubicBezTo>
                  <a:lnTo>
                    <a:pt x="10502" y="334"/>
                  </a:lnTo>
                  <a:cubicBezTo>
                    <a:pt x="10490" y="167"/>
                    <a:pt x="10347" y="0"/>
                    <a:pt x="101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7" name="Google Shape;8307;p81"/>
            <p:cNvSpPr/>
            <p:nvPr/>
          </p:nvSpPr>
          <p:spPr>
            <a:xfrm>
              <a:off x="2543241" y="4476319"/>
              <a:ext cx="20101" cy="9478"/>
            </a:xfrm>
            <a:custGeom>
              <a:avLst/>
              <a:gdLst/>
              <a:ahLst/>
              <a:cxnLst/>
              <a:rect l="l" t="t" r="r" b="b"/>
              <a:pathLst>
                <a:path w="632" h="298" extrusionOk="0">
                  <a:moveTo>
                    <a:pt x="167" y="0"/>
                  </a:moveTo>
                  <a:cubicBezTo>
                    <a:pt x="72" y="0"/>
                    <a:pt x="12" y="72"/>
                    <a:pt x="12" y="143"/>
                  </a:cubicBezTo>
                  <a:cubicBezTo>
                    <a:pt x="0" y="226"/>
                    <a:pt x="72" y="298"/>
                    <a:pt x="167" y="298"/>
                  </a:cubicBezTo>
                  <a:lnTo>
                    <a:pt x="476" y="298"/>
                  </a:lnTo>
                  <a:cubicBezTo>
                    <a:pt x="572" y="298"/>
                    <a:pt x="631" y="226"/>
                    <a:pt x="631" y="143"/>
                  </a:cubicBezTo>
                  <a:cubicBezTo>
                    <a:pt x="631" y="60"/>
                    <a:pt x="548" y="0"/>
                    <a:pt x="47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8" name="Google Shape;8308;p81"/>
            <p:cNvSpPr/>
            <p:nvPr/>
          </p:nvSpPr>
          <p:spPr>
            <a:xfrm>
              <a:off x="2568590" y="4475937"/>
              <a:ext cx="129160" cy="9478"/>
            </a:xfrm>
            <a:custGeom>
              <a:avLst/>
              <a:gdLst/>
              <a:ahLst/>
              <a:cxnLst/>
              <a:rect l="l" t="t" r="r" b="b"/>
              <a:pathLst>
                <a:path w="4061" h="298" extrusionOk="0">
                  <a:moveTo>
                    <a:pt x="156" y="0"/>
                  </a:moveTo>
                  <a:cubicBezTo>
                    <a:pt x="84" y="0"/>
                    <a:pt x="1" y="72"/>
                    <a:pt x="1" y="143"/>
                  </a:cubicBezTo>
                  <a:cubicBezTo>
                    <a:pt x="1" y="238"/>
                    <a:pt x="84" y="298"/>
                    <a:pt x="156" y="298"/>
                  </a:cubicBezTo>
                  <a:lnTo>
                    <a:pt x="3906" y="298"/>
                  </a:lnTo>
                  <a:cubicBezTo>
                    <a:pt x="4001" y="298"/>
                    <a:pt x="4061" y="215"/>
                    <a:pt x="4061" y="143"/>
                  </a:cubicBezTo>
                  <a:cubicBezTo>
                    <a:pt x="4061" y="60"/>
                    <a:pt x="3978" y="0"/>
                    <a:pt x="3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9" name="Google Shape;8309;p81"/>
            <p:cNvSpPr/>
            <p:nvPr/>
          </p:nvSpPr>
          <p:spPr>
            <a:xfrm>
              <a:off x="2543241" y="4491840"/>
              <a:ext cx="154890" cy="9510"/>
            </a:xfrm>
            <a:custGeom>
              <a:avLst/>
              <a:gdLst/>
              <a:ahLst/>
              <a:cxnLst/>
              <a:rect l="l" t="t" r="r" b="b"/>
              <a:pathLst>
                <a:path w="4870" h="299" extrusionOk="0">
                  <a:moveTo>
                    <a:pt x="155" y="0"/>
                  </a:moveTo>
                  <a:cubicBezTo>
                    <a:pt x="60" y="0"/>
                    <a:pt x="0" y="72"/>
                    <a:pt x="0" y="155"/>
                  </a:cubicBezTo>
                  <a:cubicBezTo>
                    <a:pt x="0" y="239"/>
                    <a:pt x="72" y="298"/>
                    <a:pt x="155" y="298"/>
                  </a:cubicBezTo>
                  <a:lnTo>
                    <a:pt x="4715" y="298"/>
                  </a:lnTo>
                  <a:cubicBezTo>
                    <a:pt x="4810" y="298"/>
                    <a:pt x="4870" y="227"/>
                    <a:pt x="4870" y="155"/>
                  </a:cubicBezTo>
                  <a:cubicBezTo>
                    <a:pt x="4870" y="72"/>
                    <a:pt x="4810" y="0"/>
                    <a:pt x="4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0" name="Google Shape;8310;p81"/>
            <p:cNvSpPr/>
            <p:nvPr/>
          </p:nvSpPr>
          <p:spPr>
            <a:xfrm>
              <a:off x="2543241" y="4508506"/>
              <a:ext cx="154890" cy="9478"/>
            </a:xfrm>
            <a:custGeom>
              <a:avLst/>
              <a:gdLst/>
              <a:ahLst/>
              <a:cxnLst/>
              <a:rect l="l" t="t" r="r" b="b"/>
              <a:pathLst>
                <a:path w="4870" h="298" extrusionOk="0">
                  <a:moveTo>
                    <a:pt x="155" y="0"/>
                  </a:moveTo>
                  <a:cubicBezTo>
                    <a:pt x="60" y="0"/>
                    <a:pt x="0" y="72"/>
                    <a:pt x="0" y="143"/>
                  </a:cubicBezTo>
                  <a:cubicBezTo>
                    <a:pt x="0" y="238"/>
                    <a:pt x="72" y="298"/>
                    <a:pt x="155" y="298"/>
                  </a:cubicBezTo>
                  <a:lnTo>
                    <a:pt x="4715" y="298"/>
                  </a:lnTo>
                  <a:cubicBezTo>
                    <a:pt x="4810" y="298"/>
                    <a:pt x="4870" y="227"/>
                    <a:pt x="4870" y="143"/>
                  </a:cubicBezTo>
                  <a:cubicBezTo>
                    <a:pt x="4870" y="72"/>
                    <a:pt x="4810" y="0"/>
                    <a:pt x="4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1" name="Google Shape;8311;p81"/>
            <p:cNvSpPr/>
            <p:nvPr/>
          </p:nvSpPr>
          <p:spPr>
            <a:xfrm>
              <a:off x="2635635" y="4436563"/>
              <a:ext cx="62497" cy="27289"/>
            </a:xfrm>
            <a:custGeom>
              <a:avLst/>
              <a:gdLst/>
              <a:ahLst/>
              <a:cxnLst/>
              <a:rect l="l" t="t" r="r" b="b"/>
              <a:pathLst>
                <a:path w="1965" h="858" extrusionOk="0">
                  <a:moveTo>
                    <a:pt x="1655" y="310"/>
                  </a:moveTo>
                  <a:lnTo>
                    <a:pt x="1655" y="560"/>
                  </a:lnTo>
                  <a:lnTo>
                    <a:pt x="298" y="560"/>
                  </a:lnTo>
                  <a:lnTo>
                    <a:pt x="298" y="310"/>
                  </a:lnTo>
                  <a:close/>
                  <a:moveTo>
                    <a:pt x="143" y="0"/>
                  </a:moveTo>
                  <a:cubicBezTo>
                    <a:pt x="60" y="0"/>
                    <a:pt x="0" y="72"/>
                    <a:pt x="0" y="143"/>
                  </a:cubicBezTo>
                  <a:lnTo>
                    <a:pt x="0" y="714"/>
                  </a:lnTo>
                  <a:cubicBezTo>
                    <a:pt x="0" y="798"/>
                    <a:pt x="72" y="857"/>
                    <a:pt x="143" y="857"/>
                  </a:cubicBezTo>
                  <a:lnTo>
                    <a:pt x="1810" y="857"/>
                  </a:lnTo>
                  <a:cubicBezTo>
                    <a:pt x="1905" y="857"/>
                    <a:pt x="1965" y="786"/>
                    <a:pt x="1965" y="714"/>
                  </a:cubicBezTo>
                  <a:lnTo>
                    <a:pt x="1965" y="143"/>
                  </a:lnTo>
                  <a:cubicBezTo>
                    <a:pt x="1965" y="60"/>
                    <a:pt x="1893" y="0"/>
                    <a:pt x="1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12" name="Google Shape;8312;p81"/>
          <p:cNvGrpSpPr/>
          <p:nvPr/>
        </p:nvGrpSpPr>
        <p:grpSpPr>
          <a:xfrm>
            <a:off x="2903337" y="4279032"/>
            <a:ext cx="382519" cy="350682"/>
            <a:chOff x="2903337" y="4279032"/>
            <a:chExt cx="382519" cy="350682"/>
          </a:xfrm>
        </p:grpSpPr>
        <p:sp>
          <p:nvSpPr>
            <p:cNvPr id="8313" name="Google Shape;8313;p81"/>
            <p:cNvSpPr/>
            <p:nvPr/>
          </p:nvSpPr>
          <p:spPr>
            <a:xfrm>
              <a:off x="2966979" y="4320570"/>
              <a:ext cx="202248" cy="184183"/>
            </a:xfrm>
            <a:custGeom>
              <a:avLst/>
              <a:gdLst/>
              <a:ahLst/>
              <a:cxnLst/>
              <a:rect l="l" t="t" r="r" b="b"/>
              <a:pathLst>
                <a:path w="6359" h="5791" extrusionOk="0">
                  <a:moveTo>
                    <a:pt x="3179" y="361"/>
                  </a:moveTo>
                  <a:cubicBezTo>
                    <a:pt x="3834" y="361"/>
                    <a:pt x="4477" y="611"/>
                    <a:pt x="4989" y="1099"/>
                  </a:cubicBezTo>
                  <a:cubicBezTo>
                    <a:pt x="5965" y="2087"/>
                    <a:pt x="5965" y="3707"/>
                    <a:pt x="4965" y="4683"/>
                  </a:cubicBezTo>
                  <a:cubicBezTo>
                    <a:pt x="4465" y="5183"/>
                    <a:pt x="3813" y="5433"/>
                    <a:pt x="3164" y="5433"/>
                  </a:cubicBezTo>
                  <a:cubicBezTo>
                    <a:pt x="2515" y="5433"/>
                    <a:pt x="1870" y="5183"/>
                    <a:pt x="1381" y="4683"/>
                  </a:cubicBezTo>
                  <a:cubicBezTo>
                    <a:pt x="393" y="3695"/>
                    <a:pt x="381" y="2087"/>
                    <a:pt x="1381" y="1099"/>
                  </a:cubicBezTo>
                  <a:cubicBezTo>
                    <a:pt x="1870" y="611"/>
                    <a:pt x="2524" y="361"/>
                    <a:pt x="3179" y="361"/>
                  </a:cubicBezTo>
                  <a:close/>
                  <a:moveTo>
                    <a:pt x="3179" y="1"/>
                  </a:moveTo>
                  <a:cubicBezTo>
                    <a:pt x="2438" y="1"/>
                    <a:pt x="1697" y="284"/>
                    <a:pt x="1131" y="849"/>
                  </a:cubicBezTo>
                  <a:cubicBezTo>
                    <a:pt x="0" y="1980"/>
                    <a:pt x="0" y="3814"/>
                    <a:pt x="1131" y="4945"/>
                  </a:cubicBezTo>
                  <a:cubicBezTo>
                    <a:pt x="1691" y="5504"/>
                    <a:pt x="2441" y="5790"/>
                    <a:pt x="3167" y="5790"/>
                  </a:cubicBezTo>
                  <a:cubicBezTo>
                    <a:pt x="3917" y="5790"/>
                    <a:pt x="4644" y="5504"/>
                    <a:pt x="5203" y="4945"/>
                  </a:cubicBezTo>
                  <a:cubicBezTo>
                    <a:pt x="6358" y="3814"/>
                    <a:pt x="6358" y="1980"/>
                    <a:pt x="5227" y="849"/>
                  </a:cubicBezTo>
                  <a:cubicBezTo>
                    <a:pt x="4662" y="284"/>
                    <a:pt x="3920" y="1"/>
                    <a:pt x="3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4" name="Google Shape;8314;p81"/>
            <p:cNvSpPr/>
            <p:nvPr/>
          </p:nvSpPr>
          <p:spPr>
            <a:xfrm>
              <a:off x="2903337" y="4279032"/>
              <a:ext cx="382519" cy="350682"/>
            </a:xfrm>
            <a:custGeom>
              <a:avLst/>
              <a:gdLst/>
              <a:ahLst/>
              <a:cxnLst/>
              <a:rect l="l" t="t" r="r" b="b"/>
              <a:pathLst>
                <a:path w="12027" h="11026" extrusionOk="0">
                  <a:moveTo>
                    <a:pt x="5168" y="1072"/>
                  </a:moveTo>
                  <a:cubicBezTo>
                    <a:pt x="5966" y="1072"/>
                    <a:pt x="6776" y="1381"/>
                    <a:pt x="7383" y="1988"/>
                  </a:cubicBezTo>
                  <a:cubicBezTo>
                    <a:pt x="8609" y="3215"/>
                    <a:pt x="8609" y="5203"/>
                    <a:pt x="7383" y="6429"/>
                  </a:cubicBezTo>
                  <a:cubicBezTo>
                    <a:pt x="6776" y="7037"/>
                    <a:pt x="5966" y="7346"/>
                    <a:pt x="5168" y="7346"/>
                  </a:cubicBezTo>
                  <a:cubicBezTo>
                    <a:pt x="4359" y="7334"/>
                    <a:pt x="3561" y="7037"/>
                    <a:pt x="2954" y="6429"/>
                  </a:cubicBezTo>
                  <a:cubicBezTo>
                    <a:pt x="1727" y="5203"/>
                    <a:pt x="1727" y="3215"/>
                    <a:pt x="2954" y="1988"/>
                  </a:cubicBezTo>
                  <a:cubicBezTo>
                    <a:pt x="3561" y="1381"/>
                    <a:pt x="4359" y="1072"/>
                    <a:pt x="5168" y="1072"/>
                  </a:cubicBezTo>
                  <a:close/>
                  <a:moveTo>
                    <a:pt x="7788" y="6513"/>
                  </a:moveTo>
                  <a:lnTo>
                    <a:pt x="8538" y="7263"/>
                  </a:lnTo>
                  <a:lnTo>
                    <a:pt x="8240" y="7561"/>
                  </a:lnTo>
                  <a:lnTo>
                    <a:pt x="7490" y="6810"/>
                  </a:lnTo>
                  <a:cubicBezTo>
                    <a:pt x="7550" y="6763"/>
                    <a:pt x="7597" y="6727"/>
                    <a:pt x="7633" y="6668"/>
                  </a:cubicBezTo>
                  <a:lnTo>
                    <a:pt x="7788" y="6513"/>
                  </a:lnTo>
                  <a:close/>
                  <a:moveTo>
                    <a:pt x="9038" y="7251"/>
                  </a:moveTo>
                  <a:cubicBezTo>
                    <a:pt x="9050" y="7251"/>
                    <a:pt x="9050" y="7251"/>
                    <a:pt x="9074" y="7275"/>
                  </a:cubicBezTo>
                  <a:lnTo>
                    <a:pt x="11276" y="9477"/>
                  </a:lnTo>
                  <a:lnTo>
                    <a:pt x="10455" y="10287"/>
                  </a:lnTo>
                  <a:lnTo>
                    <a:pt x="8252" y="8084"/>
                  </a:lnTo>
                  <a:cubicBezTo>
                    <a:pt x="8240" y="8073"/>
                    <a:pt x="8240" y="8061"/>
                    <a:pt x="8240" y="8061"/>
                  </a:cubicBezTo>
                  <a:cubicBezTo>
                    <a:pt x="8240" y="8049"/>
                    <a:pt x="8240" y="8049"/>
                    <a:pt x="8252" y="8037"/>
                  </a:cubicBezTo>
                  <a:lnTo>
                    <a:pt x="9014" y="7275"/>
                  </a:lnTo>
                  <a:cubicBezTo>
                    <a:pt x="9026" y="7251"/>
                    <a:pt x="9026" y="7251"/>
                    <a:pt x="9038" y="7251"/>
                  </a:cubicBezTo>
                  <a:close/>
                  <a:moveTo>
                    <a:pt x="11514" y="9716"/>
                  </a:moveTo>
                  <a:lnTo>
                    <a:pt x="11621" y="9835"/>
                  </a:lnTo>
                  <a:cubicBezTo>
                    <a:pt x="11645" y="9847"/>
                    <a:pt x="11645" y="9882"/>
                    <a:pt x="11633" y="9894"/>
                  </a:cubicBezTo>
                  <a:lnTo>
                    <a:pt x="10871" y="10656"/>
                  </a:lnTo>
                  <a:cubicBezTo>
                    <a:pt x="10859" y="10668"/>
                    <a:pt x="10859" y="10668"/>
                    <a:pt x="10836" y="10668"/>
                  </a:cubicBezTo>
                  <a:cubicBezTo>
                    <a:pt x="10824" y="10668"/>
                    <a:pt x="10824" y="10668"/>
                    <a:pt x="10812" y="10656"/>
                  </a:cubicBezTo>
                  <a:lnTo>
                    <a:pt x="10693" y="10537"/>
                  </a:lnTo>
                  <a:lnTo>
                    <a:pt x="11514" y="9716"/>
                  </a:lnTo>
                  <a:close/>
                  <a:moveTo>
                    <a:pt x="656" y="0"/>
                  </a:moveTo>
                  <a:cubicBezTo>
                    <a:pt x="299" y="0"/>
                    <a:pt x="1" y="298"/>
                    <a:pt x="1" y="655"/>
                  </a:cubicBezTo>
                  <a:lnTo>
                    <a:pt x="1" y="8715"/>
                  </a:lnTo>
                  <a:cubicBezTo>
                    <a:pt x="1" y="8942"/>
                    <a:pt x="180" y="9132"/>
                    <a:pt x="418" y="9132"/>
                  </a:cubicBezTo>
                  <a:lnTo>
                    <a:pt x="5859" y="9132"/>
                  </a:lnTo>
                  <a:cubicBezTo>
                    <a:pt x="5954" y="9132"/>
                    <a:pt x="6037" y="9061"/>
                    <a:pt x="6037" y="8954"/>
                  </a:cubicBezTo>
                  <a:cubicBezTo>
                    <a:pt x="6037" y="8846"/>
                    <a:pt x="5954" y="8775"/>
                    <a:pt x="5859" y="8775"/>
                  </a:cubicBezTo>
                  <a:lnTo>
                    <a:pt x="418" y="8775"/>
                  </a:lnTo>
                  <a:cubicBezTo>
                    <a:pt x="394" y="8775"/>
                    <a:pt x="358" y="8739"/>
                    <a:pt x="358" y="8715"/>
                  </a:cubicBezTo>
                  <a:lnTo>
                    <a:pt x="358" y="1631"/>
                  </a:lnTo>
                  <a:lnTo>
                    <a:pt x="2787" y="1631"/>
                  </a:lnTo>
                  <a:lnTo>
                    <a:pt x="2704" y="1727"/>
                  </a:lnTo>
                  <a:cubicBezTo>
                    <a:pt x="1346" y="3072"/>
                    <a:pt x="1346" y="5298"/>
                    <a:pt x="2704" y="6668"/>
                  </a:cubicBezTo>
                  <a:cubicBezTo>
                    <a:pt x="3382" y="7346"/>
                    <a:pt x="4275" y="7692"/>
                    <a:pt x="5168" y="7692"/>
                  </a:cubicBezTo>
                  <a:cubicBezTo>
                    <a:pt x="5883" y="7692"/>
                    <a:pt x="6597" y="7465"/>
                    <a:pt x="7204" y="7037"/>
                  </a:cubicBezTo>
                  <a:lnTo>
                    <a:pt x="7978" y="7811"/>
                  </a:lnTo>
                  <a:cubicBezTo>
                    <a:pt x="7919" y="7882"/>
                    <a:pt x="7883" y="7977"/>
                    <a:pt x="7883" y="8061"/>
                  </a:cubicBezTo>
                  <a:cubicBezTo>
                    <a:pt x="7883" y="8168"/>
                    <a:pt x="7919" y="8275"/>
                    <a:pt x="8002" y="8346"/>
                  </a:cubicBezTo>
                  <a:lnTo>
                    <a:pt x="8443" y="8787"/>
                  </a:lnTo>
                  <a:lnTo>
                    <a:pt x="6609" y="8787"/>
                  </a:lnTo>
                  <a:cubicBezTo>
                    <a:pt x="6514" y="8787"/>
                    <a:pt x="6430" y="8870"/>
                    <a:pt x="6430" y="8966"/>
                  </a:cubicBezTo>
                  <a:cubicBezTo>
                    <a:pt x="6430" y="9073"/>
                    <a:pt x="6514" y="9144"/>
                    <a:pt x="6609" y="9144"/>
                  </a:cubicBezTo>
                  <a:lnTo>
                    <a:pt x="8800" y="9144"/>
                  </a:lnTo>
                  <a:lnTo>
                    <a:pt x="10562" y="10906"/>
                  </a:lnTo>
                  <a:cubicBezTo>
                    <a:pt x="10633" y="10978"/>
                    <a:pt x="10740" y="11025"/>
                    <a:pt x="10836" y="11025"/>
                  </a:cubicBezTo>
                  <a:cubicBezTo>
                    <a:pt x="10943" y="11025"/>
                    <a:pt x="11050" y="10978"/>
                    <a:pt x="11121" y="10906"/>
                  </a:cubicBezTo>
                  <a:lnTo>
                    <a:pt x="11883" y="10144"/>
                  </a:lnTo>
                  <a:cubicBezTo>
                    <a:pt x="12026" y="9978"/>
                    <a:pt x="12026" y="9728"/>
                    <a:pt x="11872" y="9585"/>
                  </a:cubicBezTo>
                  <a:lnTo>
                    <a:pt x="11062" y="8775"/>
                  </a:lnTo>
                  <a:lnTo>
                    <a:pt x="11062" y="8727"/>
                  </a:lnTo>
                  <a:lnTo>
                    <a:pt x="11062" y="7025"/>
                  </a:lnTo>
                  <a:cubicBezTo>
                    <a:pt x="11062" y="6918"/>
                    <a:pt x="10990" y="6846"/>
                    <a:pt x="10883" y="6846"/>
                  </a:cubicBezTo>
                  <a:cubicBezTo>
                    <a:pt x="10776" y="6846"/>
                    <a:pt x="10705" y="6918"/>
                    <a:pt x="10705" y="7025"/>
                  </a:cubicBezTo>
                  <a:lnTo>
                    <a:pt x="10705" y="8430"/>
                  </a:lnTo>
                  <a:lnTo>
                    <a:pt x="9312" y="7037"/>
                  </a:lnTo>
                  <a:cubicBezTo>
                    <a:pt x="9233" y="6958"/>
                    <a:pt x="9132" y="6919"/>
                    <a:pt x="9034" y="6919"/>
                  </a:cubicBezTo>
                  <a:cubicBezTo>
                    <a:pt x="8939" y="6919"/>
                    <a:pt x="8846" y="6955"/>
                    <a:pt x="8776" y="7025"/>
                  </a:cubicBezTo>
                  <a:lnTo>
                    <a:pt x="8002" y="6251"/>
                  </a:lnTo>
                  <a:cubicBezTo>
                    <a:pt x="8978" y="4882"/>
                    <a:pt x="8859" y="2953"/>
                    <a:pt x="7633" y="1738"/>
                  </a:cubicBezTo>
                  <a:lnTo>
                    <a:pt x="7550" y="1643"/>
                  </a:lnTo>
                  <a:lnTo>
                    <a:pt x="10705" y="1643"/>
                  </a:lnTo>
                  <a:lnTo>
                    <a:pt x="10705" y="6251"/>
                  </a:lnTo>
                  <a:cubicBezTo>
                    <a:pt x="10705" y="6346"/>
                    <a:pt x="10776" y="6429"/>
                    <a:pt x="10883" y="6429"/>
                  </a:cubicBezTo>
                  <a:cubicBezTo>
                    <a:pt x="10990" y="6429"/>
                    <a:pt x="11062" y="6346"/>
                    <a:pt x="11062" y="6251"/>
                  </a:cubicBezTo>
                  <a:lnTo>
                    <a:pt x="11062" y="655"/>
                  </a:lnTo>
                  <a:cubicBezTo>
                    <a:pt x="11062" y="298"/>
                    <a:pt x="10764" y="0"/>
                    <a:pt x="10407" y="0"/>
                  </a:cubicBezTo>
                  <a:lnTo>
                    <a:pt x="8812" y="0"/>
                  </a:lnTo>
                  <a:cubicBezTo>
                    <a:pt x="8716" y="0"/>
                    <a:pt x="8633" y="72"/>
                    <a:pt x="8633" y="179"/>
                  </a:cubicBezTo>
                  <a:cubicBezTo>
                    <a:pt x="8633" y="274"/>
                    <a:pt x="8716" y="357"/>
                    <a:pt x="8812" y="357"/>
                  </a:cubicBezTo>
                  <a:lnTo>
                    <a:pt x="10407" y="357"/>
                  </a:lnTo>
                  <a:cubicBezTo>
                    <a:pt x="10574" y="357"/>
                    <a:pt x="10705" y="488"/>
                    <a:pt x="10705" y="655"/>
                  </a:cubicBezTo>
                  <a:lnTo>
                    <a:pt x="10705" y="1286"/>
                  </a:lnTo>
                  <a:lnTo>
                    <a:pt x="7109" y="1286"/>
                  </a:lnTo>
                  <a:cubicBezTo>
                    <a:pt x="6520" y="899"/>
                    <a:pt x="5841" y="706"/>
                    <a:pt x="5165" y="706"/>
                  </a:cubicBezTo>
                  <a:cubicBezTo>
                    <a:pt x="4490" y="706"/>
                    <a:pt x="3817" y="899"/>
                    <a:pt x="3239" y="1286"/>
                  </a:cubicBezTo>
                  <a:lnTo>
                    <a:pt x="358" y="1286"/>
                  </a:lnTo>
                  <a:lnTo>
                    <a:pt x="358" y="655"/>
                  </a:lnTo>
                  <a:cubicBezTo>
                    <a:pt x="358" y="488"/>
                    <a:pt x="501" y="357"/>
                    <a:pt x="656" y="357"/>
                  </a:cubicBezTo>
                  <a:lnTo>
                    <a:pt x="8062" y="357"/>
                  </a:lnTo>
                  <a:cubicBezTo>
                    <a:pt x="8157" y="357"/>
                    <a:pt x="8240" y="274"/>
                    <a:pt x="8240" y="179"/>
                  </a:cubicBezTo>
                  <a:cubicBezTo>
                    <a:pt x="8240" y="72"/>
                    <a:pt x="8157" y="0"/>
                    <a:pt x="80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5" name="Google Shape;8315;p81"/>
            <p:cNvSpPr/>
            <p:nvPr/>
          </p:nvSpPr>
          <p:spPr>
            <a:xfrm>
              <a:off x="2937814" y="4300215"/>
              <a:ext cx="11768" cy="11418"/>
            </a:xfrm>
            <a:custGeom>
              <a:avLst/>
              <a:gdLst/>
              <a:ahLst/>
              <a:cxnLst/>
              <a:rect l="l" t="t" r="r" b="b"/>
              <a:pathLst>
                <a:path w="370" h="359" extrusionOk="0">
                  <a:moveTo>
                    <a:pt x="191" y="1"/>
                  </a:moveTo>
                  <a:cubicBezTo>
                    <a:pt x="84" y="1"/>
                    <a:pt x="0" y="72"/>
                    <a:pt x="0" y="179"/>
                  </a:cubicBezTo>
                  <a:cubicBezTo>
                    <a:pt x="0" y="263"/>
                    <a:pt x="84" y="358"/>
                    <a:pt x="191" y="358"/>
                  </a:cubicBezTo>
                  <a:cubicBezTo>
                    <a:pt x="286" y="358"/>
                    <a:pt x="370" y="287"/>
                    <a:pt x="370" y="179"/>
                  </a:cubicBezTo>
                  <a:cubicBezTo>
                    <a:pt x="370" y="72"/>
                    <a:pt x="286"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6" name="Google Shape;8316;p81"/>
            <p:cNvSpPr/>
            <p:nvPr/>
          </p:nvSpPr>
          <p:spPr>
            <a:xfrm>
              <a:off x="2952572" y="4300215"/>
              <a:ext cx="11386" cy="11418"/>
            </a:xfrm>
            <a:custGeom>
              <a:avLst/>
              <a:gdLst/>
              <a:ahLst/>
              <a:cxnLst/>
              <a:rect l="l" t="t" r="r" b="b"/>
              <a:pathLst>
                <a:path w="358" h="359" extrusionOk="0">
                  <a:moveTo>
                    <a:pt x="179" y="1"/>
                  </a:moveTo>
                  <a:cubicBezTo>
                    <a:pt x="84" y="1"/>
                    <a:pt x="1" y="72"/>
                    <a:pt x="1" y="179"/>
                  </a:cubicBezTo>
                  <a:cubicBezTo>
                    <a:pt x="1" y="263"/>
                    <a:pt x="84" y="358"/>
                    <a:pt x="179" y="358"/>
                  </a:cubicBezTo>
                  <a:cubicBezTo>
                    <a:pt x="287" y="358"/>
                    <a:pt x="358" y="287"/>
                    <a:pt x="358" y="179"/>
                  </a:cubicBezTo>
                  <a:cubicBezTo>
                    <a:pt x="358" y="72"/>
                    <a:pt x="27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7" name="Google Shape;8317;p81"/>
            <p:cNvSpPr/>
            <p:nvPr/>
          </p:nvSpPr>
          <p:spPr>
            <a:xfrm>
              <a:off x="2967361" y="4300215"/>
              <a:ext cx="11386" cy="11418"/>
            </a:xfrm>
            <a:custGeom>
              <a:avLst/>
              <a:gdLst/>
              <a:ahLst/>
              <a:cxnLst/>
              <a:rect l="l" t="t" r="r" b="b"/>
              <a:pathLst>
                <a:path w="358" h="359" extrusionOk="0">
                  <a:moveTo>
                    <a:pt x="179" y="1"/>
                  </a:moveTo>
                  <a:cubicBezTo>
                    <a:pt x="72" y="1"/>
                    <a:pt x="0" y="72"/>
                    <a:pt x="0" y="179"/>
                  </a:cubicBezTo>
                  <a:cubicBezTo>
                    <a:pt x="0" y="263"/>
                    <a:pt x="72" y="358"/>
                    <a:pt x="179" y="358"/>
                  </a:cubicBezTo>
                  <a:cubicBezTo>
                    <a:pt x="286" y="358"/>
                    <a:pt x="357" y="287"/>
                    <a:pt x="357" y="179"/>
                  </a:cubicBezTo>
                  <a:cubicBezTo>
                    <a:pt x="345" y="72"/>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8" name="Google Shape;8318;p81"/>
            <p:cNvSpPr/>
            <p:nvPr/>
          </p:nvSpPr>
          <p:spPr>
            <a:xfrm>
              <a:off x="3016563" y="4424063"/>
              <a:ext cx="11418" cy="11386"/>
            </a:xfrm>
            <a:custGeom>
              <a:avLst/>
              <a:gdLst/>
              <a:ahLst/>
              <a:cxnLst/>
              <a:rect l="l" t="t" r="r" b="b"/>
              <a:pathLst>
                <a:path w="359" h="358" extrusionOk="0">
                  <a:moveTo>
                    <a:pt x="180" y="0"/>
                  </a:moveTo>
                  <a:cubicBezTo>
                    <a:pt x="72" y="0"/>
                    <a:pt x="1" y="84"/>
                    <a:pt x="1" y="179"/>
                  </a:cubicBezTo>
                  <a:cubicBezTo>
                    <a:pt x="1" y="286"/>
                    <a:pt x="72" y="357"/>
                    <a:pt x="180" y="357"/>
                  </a:cubicBezTo>
                  <a:cubicBezTo>
                    <a:pt x="287" y="357"/>
                    <a:pt x="358" y="286"/>
                    <a:pt x="358" y="179"/>
                  </a:cubicBezTo>
                  <a:cubicBezTo>
                    <a:pt x="358" y="84"/>
                    <a:pt x="287"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9" name="Google Shape;8319;p81"/>
            <p:cNvSpPr/>
            <p:nvPr/>
          </p:nvSpPr>
          <p:spPr>
            <a:xfrm>
              <a:off x="3016563" y="4442606"/>
              <a:ext cx="11418" cy="11386"/>
            </a:xfrm>
            <a:custGeom>
              <a:avLst/>
              <a:gdLst/>
              <a:ahLst/>
              <a:cxnLst/>
              <a:rect l="l" t="t" r="r" b="b"/>
              <a:pathLst>
                <a:path w="359" h="358" extrusionOk="0">
                  <a:moveTo>
                    <a:pt x="180" y="1"/>
                  </a:moveTo>
                  <a:cubicBezTo>
                    <a:pt x="72" y="1"/>
                    <a:pt x="1" y="72"/>
                    <a:pt x="1" y="179"/>
                  </a:cubicBezTo>
                  <a:cubicBezTo>
                    <a:pt x="1" y="286"/>
                    <a:pt x="72" y="358"/>
                    <a:pt x="180" y="358"/>
                  </a:cubicBezTo>
                  <a:cubicBezTo>
                    <a:pt x="287" y="358"/>
                    <a:pt x="358" y="286"/>
                    <a:pt x="358" y="179"/>
                  </a:cubicBezTo>
                  <a:cubicBezTo>
                    <a:pt x="358" y="72"/>
                    <a:pt x="287"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0" name="Google Shape;8320;p81"/>
            <p:cNvSpPr/>
            <p:nvPr/>
          </p:nvSpPr>
          <p:spPr>
            <a:xfrm>
              <a:off x="3032498" y="4424063"/>
              <a:ext cx="11768" cy="11386"/>
            </a:xfrm>
            <a:custGeom>
              <a:avLst/>
              <a:gdLst/>
              <a:ahLst/>
              <a:cxnLst/>
              <a:rect l="l" t="t" r="r" b="b"/>
              <a:pathLst>
                <a:path w="370" h="358" extrusionOk="0">
                  <a:moveTo>
                    <a:pt x="191" y="0"/>
                  </a:moveTo>
                  <a:cubicBezTo>
                    <a:pt x="83" y="0"/>
                    <a:pt x="0" y="84"/>
                    <a:pt x="0" y="179"/>
                  </a:cubicBezTo>
                  <a:cubicBezTo>
                    <a:pt x="0" y="286"/>
                    <a:pt x="83" y="357"/>
                    <a:pt x="191" y="357"/>
                  </a:cubicBezTo>
                  <a:cubicBezTo>
                    <a:pt x="286" y="357"/>
                    <a:pt x="369" y="286"/>
                    <a:pt x="369" y="179"/>
                  </a:cubicBezTo>
                  <a:cubicBezTo>
                    <a:pt x="369" y="84"/>
                    <a:pt x="274"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1" name="Google Shape;8321;p81"/>
            <p:cNvSpPr/>
            <p:nvPr/>
          </p:nvSpPr>
          <p:spPr>
            <a:xfrm>
              <a:off x="3032498" y="4442606"/>
              <a:ext cx="11768" cy="11386"/>
            </a:xfrm>
            <a:custGeom>
              <a:avLst/>
              <a:gdLst/>
              <a:ahLst/>
              <a:cxnLst/>
              <a:rect l="l" t="t" r="r" b="b"/>
              <a:pathLst>
                <a:path w="370" h="358" extrusionOk="0">
                  <a:moveTo>
                    <a:pt x="191" y="1"/>
                  </a:moveTo>
                  <a:cubicBezTo>
                    <a:pt x="83" y="1"/>
                    <a:pt x="0" y="72"/>
                    <a:pt x="0" y="179"/>
                  </a:cubicBezTo>
                  <a:cubicBezTo>
                    <a:pt x="0" y="286"/>
                    <a:pt x="83" y="358"/>
                    <a:pt x="191" y="358"/>
                  </a:cubicBezTo>
                  <a:cubicBezTo>
                    <a:pt x="286" y="358"/>
                    <a:pt x="369" y="286"/>
                    <a:pt x="369" y="179"/>
                  </a:cubicBezTo>
                  <a:cubicBezTo>
                    <a:pt x="369" y="72"/>
                    <a:pt x="274" y="1"/>
                    <a:pt x="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2" name="Google Shape;8322;p81"/>
            <p:cNvSpPr/>
            <p:nvPr/>
          </p:nvSpPr>
          <p:spPr>
            <a:xfrm>
              <a:off x="3016213" y="4357527"/>
              <a:ext cx="112494" cy="111636"/>
            </a:xfrm>
            <a:custGeom>
              <a:avLst/>
              <a:gdLst/>
              <a:ahLst/>
              <a:cxnLst/>
              <a:rect l="l" t="t" r="r" b="b"/>
              <a:pathLst>
                <a:path w="3537" h="3510" extrusionOk="0">
                  <a:moveTo>
                    <a:pt x="2250" y="354"/>
                  </a:moveTo>
                  <a:lnTo>
                    <a:pt x="2096" y="1080"/>
                  </a:lnTo>
                  <a:lnTo>
                    <a:pt x="1357" y="913"/>
                  </a:lnTo>
                  <a:cubicBezTo>
                    <a:pt x="1336" y="909"/>
                    <a:pt x="1315" y="907"/>
                    <a:pt x="1293" y="907"/>
                  </a:cubicBezTo>
                  <a:cubicBezTo>
                    <a:pt x="1193" y="907"/>
                    <a:pt x="1093" y="950"/>
                    <a:pt x="1024" y="1009"/>
                  </a:cubicBezTo>
                  <a:cubicBezTo>
                    <a:pt x="929" y="1104"/>
                    <a:pt x="905" y="1211"/>
                    <a:pt x="929" y="1342"/>
                  </a:cubicBezTo>
                  <a:lnTo>
                    <a:pt x="953" y="1366"/>
                  </a:lnTo>
                  <a:lnTo>
                    <a:pt x="369" y="818"/>
                  </a:lnTo>
                  <a:lnTo>
                    <a:pt x="2250" y="354"/>
                  </a:lnTo>
                  <a:close/>
                  <a:moveTo>
                    <a:pt x="1274" y="1259"/>
                  </a:moveTo>
                  <a:lnTo>
                    <a:pt x="2036" y="1425"/>
                  </a:lnTo>
                  <a:lnTo>
                    <a:pt x="1869" y="2259"/>
                  </a:lnTo>
                  <a:lnTo>
                    <a:pt x="1429" y="1830"/>
                  </a:lnTo>
                  <a:lnTo>
                    <a:pt x="1274" y="1259"/>
                  </a:lnTo>
                  <a:close/>
                  <a:moveTo>
                    <a:pt x="2369" y="1521"/>
                  </a:moveTo>
                  <a:lnTo>
                    <a:pt x="3167" y="1699"/>
                  </a:lnTo>
                  <a:lnTo>
                    <a:pt x="1715" y="3152"/>
                  </a:lnTo>
                  <a:lnTo>
                    <a:pt x="1548" y="2449"/>
                  </a:lnTo>
                  <a:lnTo>
                    <a:pt x="1607" y="2509"/>
                  </a:lnTo>
                  <a:cubicBezTo>
                    <a:pt x="1679" y="2568"/>
                    <a:pt x="1774" y="2616"/>
                    <a:pt x="1857" y="2616"/>
                  </a:cubicBezTo>
                  <a:cubicBezTo>
                    <a:pt x="1893" y="2616"/>
                    <a:pt x="1929" y="2616"/>
                    <a:pt x="1965" y="2604"/>
                  </a:cubicBezTo>
                  <a:cubicBezTo>
                    <a:pt x="2084" y="2557"/>
                    <a:pt x="2191" y="2473"/>
                    <a:pt x="2203" y="2330"/>
                  </a:cubicBezTo>
                  <a:lnTo>
                    <a:pt x="2369" y="1521"/>
                  </a:lnTo>
                  <a:close/>
                  <a:moveTo>
                    <a:pt x="2239" y="0"/>
                  </a:moveTo>
                  <a:cubicBezTo>
                    <a:pt x="2211" y="0"/>
                    <a:pt x="2183" y="3"/>
                    <a:pt x="2155" y="9"/>
                  </a:cubicBezTo>
                  <a:lnTo>
                    <a:pt x="274" y="473"/>
                  </a:lnTo>
                  <a:cubicBezTo>
                    <a:pt x="167" y="509"/>
                    <a:pt x="60" y="604"/>
                    <a:pt x="24" y="723"/>
                  </a:cubicBezTo>
                  <a:cubicBezTo>
                    <a:pt x="0" y="842"/>
                    <a:pt x="24" y="985"/>
                    <a:pt x="119" y="1068"/>
                  </a:cubicBezTo>
                  <a:lnTo>
                    <a:pt x="1084" y="2009"/>
                  </a:lnTo>
                  <a:lnTo>
                    <a:pt x="1369" y="3223"/>
                  </a:lnTo>
                  <a:cubicBezTo>
                    <a:pt x="1393" y="3342"/>
                    <a:pt x="1488" y="3450"/>
                    <a:pt x="1619" y="3497"/>
                  </a:cubicBezTo>
                  <a:cubicBezTo>
                    <a:pt x="1655" y="3509"/>
                    <a:pt x="1679" y="3509"/>
                    <a:pt x="1726" y="3509"/>
                  </a:cubicBezTo>
                  <a:cubicBezTo>
                    <a:pt x="1810" y="3509"/>
                    <a:pt x="1905" y="3473"/>
                    <a:pt x="1976" y="3402"/>
                  </a:cubicBezTo>
                  <a:lnTo>
                    <a:pt x="3441" y="1949"/>
                  </a:lnTo>
                  <a:cubicBezTo>
                    <a:pt x="3512" y="1842"/>
                    <a:pt x="3536" y="1711"/>
                    <a:pt x="3512" y="1592"/>
                  </a:cubicBezTo>
                  <a:cubicBezTo>
                    <a:pt x="3477" y="1473"/>
                    <a:pt x="3381" y="1366"/>
                    <a:pt x="3239" y="1342"/>
                  </a:cubicBezTo>
                  <a:lnTo>
                    <a:pt x="2441" y="1152"/>
                  </a:lnTo>
                  <a:lnTo>
                    <a:pt x="2584" y="425"/>
                  </a:lnTo>
                  <a:cubicBezTo>
                    <a:pt x="2619" y="306"/>
                    <a:pt x="2572" y="187"/>
                    <a:pt x="2488" y="104"/>
                  </a:cubicBezTo>
                  <a:cubicBezTo>
                    <a:pt x="2416" y="31"/>
                    <a:pt x="2329" y="0"/>
                    <a:pt x="22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3" name="Google Shape;8323;p81"/>
            <p:cNvSpPr/>
            <p:nvPr/>
          </p:nvSpPr>
          <p:spPr>
            <a:xfrm>
              <a:off x="2937051" y="4499791"/>
              <a:ext cx="14439" cy="11386"/>
            </a:xfrm>
            <a:custGeom>
              <a:avLst/>
              <a:gdLst/>
              <a:ahLst/>
              <a:cxnLst/>
              <a:rect l="l" t="t" r="r" b="b"/>
              <a:pathLst>
                <a:path w="454" h="358" extrusionOk="0">
                  <a:moveTo>
                    <a:pt x="179" y="0"/>
                  </a:moveTo>
                  <a:cubicBezTo>
                    <a:pt x="72" y="0"/>
                    <a:pt x="1" y="72"/>
                    <a:pt x="1" y="179"/>
                  </a:cubicBezTo>
                  <a:cubicBezTo>
                    <a:pt x="1" y="286"/>
                    <a:pt x="96" y="358"/>
                    <a:pt x="179" y="358"/>
                  </a:cubicBezTo>
                  <a:lnTo>
                    <a:pt x="274" y="358"/>
                  </a:lnTo>
                  <a:cubicBezTo>
                    <a:pt x="370" y="358"/>
                    <a:pt x="453" y="286"/>
                    <a:pt x="453" y="179"/>
                  </a:cubicBezTo>
                  <a:cubicBezTo>
                    <a:pt x="453" y="72"/>
                    <a:pt x="370" y="0"/>
                    <a:pt x="2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4" name="Google Shape;8324;p81"/>
            <p:cNvSpPr/>
            <p:nvPr/>
          </p:nvSpPr>
          <p:spPr>
            <a:xfrm>
              <a:off x="2953717" y="4499791"/>
              <a:ext cx="30310" cy="11386"/>
            </a:xfrm>
            <a:custGeom>
              <a:avLst/>
              <a:gdLst/>
              <a:ahLst/>
              <a:cxnLst/>
              <a:rect l="l" t="t" r="r" b="b"/>
              <a:pathLst>
                <a:path w="953" h="358" extrusionOk="0">
                  <a:moveTo>
                    <a:pt x="179" y="0"/>
                  </a:moveTo>
                  <a:cubicBezTo>
                    <a:pt x="72" y="0"/>
                    <a:pt x="1" y="84"/>
                    <a:pt x="1" y="179"/>
                  </a:cubicBezTo>
                  <a:cubicBezTo>
                    <a:pt x="1" y="286"/>
                    <a:pt x="72" y="358"/>
                    <a:pt x="179" y="358"/>
                  </a:cubicBezTo>
                  <a:lnTo>
                    <a:pt x="774" y="358"/>
                  </a:lnTo>
                  <a:cubicBezTo>
                    <a:pt x="882" y="358"/>
                    <a:pt x="953" y="286"/>
                    <a:pt x="953" y="179"/>
                  </a:cubicBezTo>
                  <a:cubicBezTo>
                    <a:pt x="953" y="96"/>
                    <a:pt x="858" y="0"/>
                    <a:pt x="7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5" name="Google Shape;8325;p81"/>
            <p:cNvSpPr/>
            <p:nvPr/>
          </p:nvSpPr>
          <p:spPr>
            <a:xfrm>
              <a:off x="2937051" y="4514930"/>
              <a:ext cx="46976" cy="11386"/>
            </a:xfrm>
            <a:custGeom>
              <a:avLst/>
              <a:gdLst/>
              <a:ahLst/>
              <a:cxnLst/>
              <a:rect l="l" t="t" r="r" b="b"/>
              <a:pathLst>
                <a:path w="1477" h="358" extrusionOk="0">
                  <a:moveTo>
                    <a:pt x="179" y="1"/>
                  </a:moveTo>
                  <a:cubicBezTo>
                    <a:pt x="72" y="1"/>
                    <a:pt x="1" y="84"/>
                    <a:pt x="1" y="179"/>
                  </a:cubicBezTo>
                  <a:cubicBezTo>
                    <a:pt x="1" y="286"/>
                    <a:pt x="72" y="358"/>
                    <a:pt x="179" y="358"/>
                  </a:cubicBezTo>
                  <a:lnTo>
                    <a:pt x="1298" y="358"/>
                  </a:lnTo>
                  <a:cubicBezTo>
                    <a:pt x="1406" y="358"/>
                    <a:pt x="1477" y="286"/>
                    <a:pt x="1477" y="179"/>
                  </a:cubicBezTo>
                  <a:cubicBezTo>
                    <a:pt x="1477" y="84"/>
                    <a:pt x="1382" y="1"/>
                    <a:pt x="12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6" name="Google Shape;8326;p81"/>
            <p:cNvSpPr/>
            <p:nvPr/>
          </p:nvSpPr>
          <p:spPr>
            <a:xfrm>
              <a:off x="2937051" y="4529719"/>
              <a:ext cx="46976" cy="11386"/>
            </a:xfrm>
            <a:custGeom>
              <a:avLst/>
              <a:gdLst/>
              <a:ahLst/>
              <a:cxnLst/>
              <a:rect l="l" t="t" r="r" b="b"/>
              <a:pathLst>
                <a:path w="1477" h="358" extrusionOk="0">
                  <a:moveTo>
                    <a:pt x="179" y="0"/>
                  </a:moveTo>
                  <a:cubicBezTo>
                    <a:pt x="72" y="0"/>
                    <a:pt x="1" y="71"/>
                    <a:pt x="1" y="179"/>
                  </a:cubicBezTo>
                  <a:cubicBezTo>
                    <a:pt x="1" y="286"/>
                    <a:pt x="72" y="357"/>
                    <a:pt x="179" y="357"/>
                  </a:cubicBezTo>
                  <a:lnTo>
                    <a:pt x="1298" y="357"/>
                  </a:lnTo>
                  <a:cubicBezTo>
                    <a:pt x="1406" y="357"/>
                    <a:pt x="1477" y="286"/>
                    <a:pt x="1477" y="179"/>
                  </a:cubicBezTo>
                  <a:cubicBezTo>
                    <a:pt x="1477" y="71"/>
                    <a:pt x="1382" y="0"/>
                    <a:pt x="12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7" name="Google Shape;8327;p81"/>
            <p:cNvSpPr/>
            <p:nvPr/>
          </p:nvSpPr>
          <p:spPr>
            <a:xfrm>
              <a:off x="3213881" y="4343787"/>
              <a:ext cx="11386" cy="126488"/>
            </a:xfrm>
            <a:custGeom>
              <a:avLst/>
              <a:gdLst/>
              <a:ahLst/>
              <a:cxnLst/>
              <a:rect l="l" t="t" r="r" b="b"/>
              <a:pathLst>
                <a:path w="358" h="3977" extrusionOk="0">
                  <a:moveTo>
                    <a:pt x="179" y="0"/>
                  </a:moveTo>
                  <a:cubicBezTo>
                    <a:pt x="83" y="0"/>
                    <a:pt x="0" y="83"/>
                    <a:pt x="0" y="179"/>
                  </a:cubicBezTo>
                  <a:lnTo>
                    <a:pt x="0" y="3798"/>
                  </a:lnTo>
                  <a:cubicBezTo>
                    <a:pt x="0" y="3893"/>
                    <a:pt x="83" y="3977"/>
                    <a:pt x="179" y="3977"/>
                  </a:cubicBezTo>
                  <a:cubicBezTo>
                    <a:pt x="286" y="3977"/>
                    <a:pt x="357" y="3893"/>
                    <a:pt x="357" y="3798"/>
                  </a:cubicBezTo>
                  <a:lnTo>
                    <a:pt x="357" y="179"/>
                  </a:lnTo>
                  <a:cubicBezTo>
                    <a:pt x="357" y="72"/>
                    <a:pt x="286"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28" name="Google Shape;8328;p81"/>
          <p:cNvGrpSpPr/>
          <p:nvPr/>
        </p:nvGrpSpPr>
        <p:grpSpPr>
          <a:xfrm>
            <a:off x="3933342" y="4315767"/>
            <a:ext cx="383632" cy="276449"/>
            <a:chOff x="3933342" y="4315767"/>
            <a:chExt cx="383632" cy="276449"/>
          </a:xfrm>
        </p:grpSpPr>
        <p:sp>
          <p:nvSpPr>
            <p:cNvPr id="8329" name="Google Shape;8329;p81"/>
            <p:cNvSpPr/>
            <p:nvPr/>
          </p:nvSpPr>
          <p:spPr>
            <a:xfrm>
              <a:off x="3933342" y="4315767"/>
              <a:ext cx="383632" cy="276449"/>
            </a:xfrm>
            <a:custGeom>
              <a:avLst/>
              <a:gdLst/>
              <a:ahLst/>
              <a:cxnLst/>
              <a:rect l="l" t="t" r="r" b="b"/>
              <a:pathLst>
                <a:path w="12062" h="8692" extrusionOk="0">
                  <a:moveTo>
                    <a:pt x="2061" y="369"/>
                  </a:moveTo>
                  <a:cubicBezTo>
                    <a:pt x="2120" y="369"/>
                    <a:pt x="2168" y="417"/>
                    <a:pt x="2168" y="476"/>
                  </a:cubicBezTo>
                  <a:lnTo>
                    <a:pt x="2168" y="845"/>
                  </a:lnTo>
                  <a:lnTo>
                    <a:pt x="1406" y="845"/>
                  </a:lnTo>
                  <a:lnTo>
                    <a:pt x="1406" y="476"/>
                  </a:lnTo>
                  <a:cubicBezTo>
                    <a:pt x="1406" y="417"/>
                    <a:pt x="1454" y="369"/>
                    <a:pt x="1513" y="369"/>
                  </a:cubicBezTo>
                  <a:close/>
                  <a:moveTo>
                    <a:pt x="10824" y="1262"/>
                  </a:moveTo>
                  <a:cubicBezTo>
                    <a:pt x="10883" y="1262"/>
                    <a:pt x="10931" y="1310"/>
                    <a:pt x="10931" y="1369"/>
                  </a:cubicBezTo>
                  <a:lnTo>
                    <a:pt x="10943" y="1715"/>
                  </a:lnTo>
                  <a:lnTo>
                    <a:pt x="9490" y="1715"/>
                  </a:lnTo>
                  <a:lnTo>
                    <a:pt x="9490" y="1369"/>
                  </a:lnTo>
                  <a:cubicBezTo>
                    <a:pt x="9490" y="1310"/>
                    <a:pt x="9526" y="1262"/>
                    <a:pt x="9586" y="1262"/>
                  </a:cubicBezTo>
                  <a:close/>
                  <a:moveTo>
                    <a:pt x="1513" y="0"/>
                  </a:moveTo>
                  <a:cubicBezTo>
                    <a:pt x="1251" y="0"/>
                    <a:pt x="1049" y="214"/>
                    <a:pt x="1049" y="464"/>
                  </a:cubicBezTo>
                  <a:lnTo>
                    <a:pt x="1049" y="833"/>
                  </a:lnTo>
                  <a:lnTo>
                    <a:pt x="894" y="833"/>
                  </a:lnTo>
                  <a:cubicBezTo>
                    <a:pt x="692" y="833"/>
                    <a:pt x="489" y="905"/>
                    <a:pt x="334" y="1048"/>
                  </a:cubicBezTo>
                  <a:cubicBezTo>
                    <a:pt x="263" y="1107"/>
                    <a:pt x="239" y="1226"/>
                    <a:pt x="299" y="1298"/>
                  </a:cubicBezTo>
                  <a:cubicBezTo>
                    <a:pt x="332" y="1338"/>
                    <a:pt x="385" y="1360"/>
                    <a:pt x="440" y="1360"/>
                  </a:cubicBezTo>
                  <a:cubicBezTo>
                    <a:pt x="482" y="1360"/>
                    <a:pt x="525" y="1347"/>
                    <a:pt x="561" y="1322"/>
                  </a:cubicBezTo>
                  <a:cubicBezTo>
                    <a:pt x="676" y="1220"/>
                    <a:pt x="791" y="1203"/>
                    <a:pt x="908" y="1203"/>
                  </a:cubicBezTo>
                  <a:cubicBezTo>
                    <a:pt x="966" y="1203"/>
                    <a:pt x="1025" y="1207"/>
                    <a:pt x="1084" y="1207"/>
                  </a:cubicBezTo>
                  <a:cubicBezTo>
                    <a:pt x="1116" y="1207"/>
                    <a:pt x="1148" y="1206"/>
                    <a:pt x="1180" y="1203"/>
                  </a:cubicBezTo>
                  <a:lnTo>
                    <a:pt x="2680" y="1203"/>
                  </a:lnTo>
                  <a:cubicBezTo>
                    <a:pt x="2978" y="1203"/>
                    <a:pt x="3216" y="1441"/>
                    <a:pt x="3216" y="1738"/>
                  </a:cubicBezTo>
                  <a:lnTo>
                    <a:pt x="3216" y="2429"/>
                  </a:lnTo>
                  <a:cubicBezTo>
                    <a:pt x="3216" y="2536"/>
                    <a:pt x="3299" y="2607"/>
                    <a:pt x="3394" y="2607"/>
                  </a:cubicBezTo>
                  <a:cubicBezTo>
                    <a:pt x="3501" y="2607"/>
                    <a:pt x="3573" y="2536"/>
                    <a:pt x="3573" y="2429"/>
                  </a:cubicBezTo>
                  <a:lnTo>
                    <a:pt x="3573" y="2072"/>
                  </a:lnTo>
                  <a:lnTo>
                    <a:pt x="11217" y="2072"/>
                  </a:lnTo>
                  <a:cubicBezTo>
                    <a:pt x="11491" y="2084"/>
                    <a:pt x="11705" y="2322"/>
                    <a:pt x="11705" y="2607"/>
                  </a:cubicBezTo>
                  <a:lnTo>
                    <a:pt x="11705" y="2834"/>
                  </a:lnTo>
                  <a:lnTo>
                    <a:pt x="11395" y="2834"/>
                  </a:lnTo>
                  <a:cubicBezTo>
                    <a:pt x="11288" y="2834"/>
                    <a:pt x="11217" y="2905"/>
                    <a:pt x="11217" y="3012"/>
                  </a:cubicBezTo>
                  <a:cubicBezTo>
                    <a:pt x="11217" y="3108"/>
                    <a:pt x="11288" y="3191"/>
                    <a:pt x="11395" y="3191"/>
                  </a:cubicBezTo>
                  <a:lnTo>
                    <a:pt x="11705" y="3191"/>
                  </a:lnTo>
                  <a:lnTo>
                    <a:pt x="11705" y="7441"/>
                  </a:lnTo>
                  <a:lnTo>
                    <a:pt x="10883" y="7441"/>
                  </a:lnTo>
                  <a:cubicBezTo>
                    <a:pt x="10621" y="7441"/>
                    <a:pt x="10395" y="7215"/>
                    <a:pt x="10395" y="6953"/>
                  </a:cubicBezTo>
                  <a:lnTo>
                    <a:pt x="10395" y="3667"/>
                  </a:lnTo>
                  <a:cubicBezTo>
                    <a:pt x="10395" y="3453"/>
                    <a:pt x="10538" y="3262"/>
                    <a:pt x="10740" y="3203"/>
                  </a:cubicBezTo>
                  <a:cubicBezTo>
                    <a:pt x="10824" y="3167"/>
                    <a:pt x="10883" y="3072"/>
                    <a:pt x="10859" y="2977"/>
                  </a:cubicBezTo>
                  <a:cubicBezTo>
                    <a:pt x="10829" y="2906"/>
                    <a:pt x="10747" y="2852"/>
                    <a:pt x="10672" y="2852"/>
                  </a:cubicBezTo>
                  <a:cubicBezTo>
                    <a:pt x="10659" y="2852"/>
                    <a:pt x="10646" y="2854"/>
                    <a:pt x="10633" y="2858"/>
                  </a:cubicBezTo>
                  <a:cubicBezTo>
                    <a:pt x="10276" y="2965"/>
                    <a:pt x="10038" y="3310"/>
                    <a:pt x="10038" y="3667"/>
                  </a:cubicBezTo>
                  <a:lnTo>
                    <a:pt x="10038" y="6953"/>
                  </a:lnTo>
                  <a:cubicBezTo>
                    <a:pt x="10038" y="7418"/>
                    <a:pt x="10419" y="7799"/>
                    <a:pt x="10883" y="7799"/>
                  </a:cubicBezTo>
                  <a:lnTo>
                    <a:pt x="11705" y="7799"/>
                  </a:lnTo>
                  <a:cubicBezTo>
                    <a:pt x="11705" y="8096"/>
                    <a:pt x="11467" y="8334"/>
                    <a:pt x="11169" y="8334"/>
                  </a:cubicBezTo>
                  <a:lnTo>
                    <a:pt x="3394" y="8334"/>
                  </a:lnTo>
                  <a:cubicBezTo>
                    <a:pt x="3478" y="8227"/>
                    <a:pt x="3537" y="8108"/>
                    <a:pt x="3561" y="7977"/>
                  </a:cubicBezTo>
                  <a:cubicBezTo>
                    <a:pt x="3573" y="7870"/>
                    <a:pt x="3513" y="7787"/>
                    <a:pt x="3430" y="7775"/>
                  </a:cubicBezTo>
                  <a:cubicBezTo>
                    <a:pt x="3414" y="7771"/>
                    <a:pt x="3399" y="7770"/>
                    <a:pt x="3384" y="7770"/>
                  </a:cubicBezTo>
                  <a:cubicBezTo>
                    <a:pt x="3299" y="7770"/>
                    <a:pt x="3236" y="7825"/>
                    <a:pt x="3216" y="7906"/>
                  </a:cubicBezTo>
                  <a:cubicBezTo>
                    <a:pt x="3180" y="8156"/>
                    <a:pt x="2954" y="8334"/>
                    <a:pt x="2704" y="8334"/>
                  </a:cubicBezTo>
                  <a:lnTo>
                    <a:pt x="823" y="8334"/>
                  </a:lnTo>
                  <a:cubicBezTo>
                    <a:pt x="572" y="8287"/>
                    <a:pt x="358" y="8072"/>
                    <a:pt x="358" y="7799"/>
                  </a:cubicBezTo>
                  <a:lnTo>
                    <a:pt x="358" y="2774"/>
                  </a:lnTo>
                  <a:lnTo>
                    <a:pt x="358" y="1834"/>
                  </a:lnTo>
                  <a:cubicBezTo>
                    <a:pt x="358" y="1726"/>
                    <a:pt x="287" y="1655"/>
                    <a:pt x="180" y="1655"/>
                  </a:cubicBezTo>
                  <a:cubicBezTo>
                    <a:pt x="72" y="1655"/>
                    <a:pt x="1" y="1726"/>
                    <a:pt x="1" y="1834"/>
                  </a:cubicBezTo>
                  <a:lnTo>
                    <a:pt x="1" y="7799"/>
                  </a:lnTo>
                  <a:cubicBezTo>
                    <a:pt x="1" y="8251"/>
                    <a:pt x="334" y="8608"/>
                    <a:pt x="751" y="8680"/>
                  </a:cubicBezTo>
                  <a:cubicBezTo>
                    <a:pt x="763" y="8680"/>
                    <a:pt x="787" y="8680"/>
                    <a:pt x="811" y="8692"/>
                  </a:cubicBezTo>
                  <a:lnTo>
                    <a:pt x="11169" y="8692"/>
                  </a:lnTo>
                  <a:cubicBezTo>
                    <a:pt x="11657" y="8692"/>
                    <a:pt x="12062" y="8287"/>
                    <a:pt x="12062" y="7799"/>
                  </a:cubicBezTo>
                  <a:lnTo>
                    <a:pt x="12062" y="2607"/>
                  </a:lnTo>
                  <a:cubicBezTo>
                    <a:pt x="12050" y="2155"/>
                    <a:pt x="11717" y="1786"/>
                    <a:pt x="11300" y="1715"/>
                  </a:cubicBezTo>
                  <a:lnTo>
                    <a:pt x="11300" y="1357"/>
                  </a:lnTo>
                  <a:cubicBezTo>
                    <a:pt x="11300" y="1107"/>
                    <a:pt x="11098" y="893"/>
                    <a:pt x="10836" y="893"/>
                  </a:cubicBezTo>
                  <a:lnTo>
                    <a:pt x="9609" y="893"/>
                  </a:lnTo>
                  <a:cubicBezTo>
                    <a:pt x="9347" y="893"/>
                    <a:pt x="9145" y="1107"/>
                    <a:pt x="9145" y="1357"/>
                  </a:cubicBezTo>
                  <a:lnTo>
                    <a:pt x="9145" y="1703"/>
                  </a:lnTo>
                  <a:lnTo>
                    <a:pt x="8621" y="1703"/>
                  </a:lnTo>
                  <a:lnTo>
                    <a:pt x="8252" y="881"/>
                  </a:lnTo>
                  <a:cubicBezTo>
                    <a:pt x="8121" y="595"/>
                    <a:pt x="7823" y="405"/>
                    <a:pt x="7502" y="405"/>
                  </a:cubicBezTo>
                  <a:lnTo>
                    <a:pt x="6049" y="405"/>
                  </a:lnTo>
                  <a:cubicBezTo>
                    <a:pt x="5776" y="405"/>
                    <a:pt x="5525" y="536"/>
                    <a:pt x="5383" y="738"/>
                  </a:cubicBezTo>
                  <a:cubicBezTo>
                    <a:pt x="5323" y="822"/>
                    <a:pt x="5335" y="941"/>
                    <a:pt x="5418" y="1000"/>
                  </a:cubicBezTo>
                  <a:cubicBezTo>
                    <a:pt x="5450" y="1023"/>
                    <a:pt x="5486" y="1033"/>
                    <a:pt x="5523" y="1033"/>
                  </a:cubicBezTo>
                  <a:cubicBezTo>
                    <a:pt x="5583" y="1033"/>
                    <a:pt x="5643" y="1004"/>
                    <a:pt x="5680" y="953"/>
                  </a:cubicBezTo>
                  <a:cubicBezTo>
                    <a:pt x="5764" y="833"/>
                    <a:pt x="5895" y="762"/>
                    <a:pt x="6049" y="762"/>
                  </a:cubicBezTo>
                  <a:lnTo>
                    <a:pt x="7502" y="762"/>
                  </a:lnTo>
                  <a:cubicBezTo>
                    <a:pt x="7681" y="762"/>
                    <a:pt x="7847" y="869"/>
                    <a:pt x="7919" y="1024"/>
                  </a:cubicBezTo>
                  <a:lnTo>
                    <a:pt x="8240" y="1703"/>
                  </a:lnTo>
                  <a:lnTo>
                    <a:pt x="5335" y="1703"/>
                  </a:lnTo>
                  <a:lnTo>
                    <a:pt x="5395" y="1584"/>
                  </a:lnTo>
                  <a:cubicBezTo>
                    <a:pt x="5430" y="1488"/>
                    <a:pt x="5395" y="1381"/>
                    <a:pt x="5299" y="1345"/>
                  </a:cubicBezTo>
                  <a:cubicBezTo>
                    <a:pt x="5276" y="1332"/>
                    <a:pt x="5252" y="1327"/>
                    <a:pt x="5227" y="1327"/>
                  </a:cubicBezTo>
                  <a:cubicBezTo>
                    <a:pt x="5162" y="1327"/>
                    <a:pt x="5096" y="1368"/>
                    <a:pt x="5061" y="1429"/>
                  </a:cubicBezTo>
                  <a:lnTo>
                    <a:pt x="4942" y="1703"/>
                  </a:lnTo>
                  <a:lnTo>
                    <a:pt x="3561" y="1703"/>
                  </a:lnTo>
                  <a:cubicBezTo>
                    <a:pt x="3549" y="1226"/>
                    <a:pt x="3144" y="833"/>
                    <a:pt x="2668" y="833"/>
                  </a:cubicBezTo>
                  <a:lnTo>
                    <a:pt x="2525" y="833"/>
                  </a:lnTo>
                  <a:lnTo>
                    <a:pt x="2525" y="464"/>
                  </a:lnTo>
                  <a:cubicBezTo>
                    <a:pt x="2525" y="214"/>
                    <a:pt x="2311" y="0"/>
                    <a:pt x="20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0" name="Google Shape;8330;p81"/>
            <p:cNvSpPr/>
            <p:nvPr/>
          </p:nvSpPr>
          <p:spPr>
            <a:xfrm>
              <a:off x="4035214" y="4410037"/>
              <a:ext cx="11386" cy="140896"/>
            </a:xfrm>
            <a:custGeom>
              <a:avLst/>
              <a:gdLst/>
              <a:ahLst/>
              <a:cxnLst/>
              <a:rect l="l" t="t" r="r" b="b"/>
              <a:pathLst>
                <a:path w="358" h="4430" extrusionOk="0">
                  <a:moveTo>
                    <a:pt x="179" y="1"/>
                  </a:moveTo>
                  <a:cubicBezTo>
                    <a:pt x="72" y="1"/>
                    <a:pt x="1" y="72"/>
                    <a:pt x="1" y="179"/>
                  </a:cubicBezTo>
                  <a:lnTo>
                    <a:pt x="1" y="4251"/>
                  </a:lnTo>
                  <a:cubicBezTo>
                    <a:pt x="1" y="4358"/>
                    <a:pt x="72" y="4430"/>
                    <a:pt x="179" y="4430"/>
                  </a:cubicBezTo>
                  <a:cubicBezTo>
                    <a:pt x="287" y="4430"/>
                    <a:pt x="358" y="4358"/>
                    <a:pt x="358" y="4251"/>
                  </a:cubicBezTo>
                  <a:lnTo>
                    <a:pt x="358" y="179"/>
                  </a:lnTo>
                  <a:cubicBezTo>
                    <a:pt x="358" y="84"/>
                    <a:pt x="287"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1" name="Google Shape;8331;p81"/>
            <p:cNvSpPr/>
            <p:nvPr/>
          </p:nvSpPr>
          <p:spPr>
            <a:xfrm>
              <a:off x="4221146" y="4390827"/>
              <a:ext cx="42460" cy="32886"/>
            </a:xfrm>
            <a:custGeom>
              <a:avLst/>
              <a:gdLst/>
              <a:ahLst/>
              <a:cxnLst/>
              <a:rect l="l" t="t" r="r" b="b"/>
              <a:pathLst>
                <a:path w="1335" h="1034" extrusionOk="0">
                  <a:moveTo>
                    <a:pt x="813" y="0"/>
                  </a:moveTo>
                  <a:cubicBezTo>
                    <a:pt x="753" y="0"/>
                    <a:pt x="693" y="29"/>
                    <a:pt x="656" y="81"/>
                  </a:cubicBezTo>
                  <a:cubicBezTo>
                    <a:pt x="596" y="152"/>
                    <a:pt x="620" y="271"/>
                    <a:pt x="703" y="331"/>
                  </a:cubicBezTo>
                  <a:cubicBezTo>
                    <a:pt x="846" y="438"/>
                    <a:pt x="775" y="664"/>
                    <a:pt x="596" y="664"/>
                  </a:cubicBezTo>
                  <a:cubicBezTo>
                    <a:pt x="489" y="664"/>
                    <a:pt x="406" y="557"/>
                    <a:pt x="417" y="450"/>
                  </a:cubicBezTo>
                  <a:cubicBezTo>
                    <a:pt x="429" y="355"/>
                    <a:pt x="370" y="259"/>
                    <a:pt x="275" y="247"/>
                  </a:cubicBezTo>
                  <a:cubicBezTo>
                    <a:pt x="265" y="246"/>
                    <a:pt x="256" y="246"/>
                    <a:pt x="248" y="246"/>
                  </a:cubicBezTo>
                  <a:cubicBezTo>
                    <a:pt x="152" y="246"/>
                    <a:pt x="71" y="303"/>
                    <a:pt x="60" y="390"/>
                  </a:cubicBezTo>
                  <a:cubicBezTo>
                    <a:pt x="1" y="736"/>
                    <a:pt x="251" y="1033"/>
                    <a:pt x="584" y="1033"/>
                  </a:cubicBezTo>
                  <a:cubicBezTo>
                    <a:pt x="1120" y="1009"/>
                    <a:pt x="1334" y="331"/>
                    <a:pt x="918" y="33"/>
                  </a:cubicBezTo>
                  <a:cubicBezTo>
                    <a:pt x="886" y="11"/>
                    <a:pt x="849" y="0"/>
                    <a:pt x="8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2" name="Google Shape;8332;p81"/>
            <p:cNvSpPr/>
            <p:nvPr/>
          </p:nvSpPr>
          <p:spPr>
            <a:xfrm>
              <a:off x="4054519" y="4384561"/>
              <a:ext cx="192961" cy="192516"/>
            </a:xfrm>
            <a:custGeom>
              <a:avLst/>
              <a:gdLst/>
              <a:ahLst/>
              <a:cxnLst/>
              <a:rect l="l" t="t" r="r" b="b"/>
              <a:pathLst>
                <a:path w="6067" h="6053" extrusionOk="0">
                  <a:moveTo>
                    <a:pt x="3013" y="1"/>
                  </a:moveTo>
                  <a:cubicBezTo>
                    <a:pt x="2380" y="1"/>
                    <a:pt x="1733" y="201"/>
                    <a:pt x="1168" y="647"/>
                  </a:cubicBezTo>
                  <a:cubicBezTo>
                    <a:pt x="1096" y="706"/>
                    <a:pt x="1073" y="825"/>
                    <a:pt x="1132" y="909"/>
                  </a:cubicBezTo>
                  <a:cubicBezTo>
                    <a:pt x="1166" y="949"/>
                    <a:pt x="1219" y="971"/>
                    <a:pt x="1274" y="971"/>
                  </a:cubicBezTo>
                  <a:cubicBezTo>
                    <a:pt x="1315" y="971"/>
                    <a:pt x="1358" y="958"/>
                    <a:pt x="1394" y="933"/>
                  </a:cubicBezTo>
                  <a:cubicBezTo>
                    <a:pt x="1895" y="538"/>
                    <a:pt x="2466" y="360"/>
                    <a:pt x="3024" y="360"/>
                  </a:cubicBezTo>
                  <a:cubicBezTo>
                    <a:pt x="4402" y="360"/>
                    <a:pt x="5704" y="1444"/>
                    <a:pt x="5704" y="3028"/>
                  </a:cubicBezTo>
                  <a:cubicBezTo>
                    <a:pt x="5704" y="3659"/>
                    <a:pt x="5478" y="4266"/>
                    <a:pt x="5085" y="4743"/>
                  </a:cubicBezTo>
                  <a:cubicBezTo>
                    <a:pt x="4573" y="5350"/>
                    <a:pt x="3835" y="5707"/>
                    <a:pt x="3025" y="5707"/>
                  </a:cubicBezTo>
                  <a:cubicBezTo>
                    <a:pt x="1549" y="5707"/>
                    <a:pt x="358" y="4516"/>
                    <a:pt x="358" y="3052"/>
                  </a:cubicBezTo>
                  <a:cubicBezTo>
                    <a:pt x="358" y="2457"/>
                    <a:pt x="561" y="1897"/>
                    <a:pt x="918" y="1421"/>
                  </a:cubicBezTo>
                  <a:cubicBezTo>
                    <a:pt x="977" y="1349"/>
                    <a:pt x="953" y="1230"/>
                    <a:pt x="882" y="1171"/>
                  </a:cubicBezTo>
                  <a:cubicBezTo>
                    <a:pt x="852" y="1146"/>
                    <a:pt x="814" y="1134"/>
                    <a:pt x="776" y="1134"/>
                  </a:cubicBezTo>
                  <a:cubicBezTo>
                    <a:pt x="722" y="1134"/>
                    <a:pt x="667" y="1158"/>
                    <a:pt x="632" y="1206"/>
                  </a:cubicBezTo>
                  <a:cubicBezTo>
                    <a:pt x="227" y="1742"/>
                    <a:pt x="1" y="2361"/>
                    <a:pt x="1" y="3028"/>
                  </a:cubicBezTo>
                  <a:cubicBezTo>
                    <a:pt x="1" y="4695"/>
                    <a:pt x="1358" y="6052"/>
                    <a:pt x="3025" y="6052"/>
                  </a:cubicBezTo>
                  <a:cubicBezTo>
                    <a:pt x="3930" y="6052"/>
                    <a:pt x="4775" y="5648"/>
                    <a:pt x="5347" y="4969"/>
                  </a:cubicBezTo>
                  <a:cubicBezTo>
                    <a:pt x="5787" y="4433"/>
                    <a:pt x="6049" y="3731"/>
                    <a:pt x="6049" y="3028"/>
                  </a:cubicBezTo>
                  <a:cubicBezTo>
                    <a:pt x="6066" y="1230"/>
                    <a:pt x="4580" y="1"/>
                    <a:pt x="3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3" name="Google Shape;8333;p81"/>
            <p:cNvSpPr/>
            <p:nvPr/>
          </p:nvSpPr>
          <p:spPr>
            <a:xfrm>
              <a:off x="4085593" y="4420278"/>
              <a:ext cx="145826" cy="120923"/>
            </a:xfrm>
            <a:custGeom>
              <a:avLst/>
              <a:gdLst/>
              <a:ahLst/>
              <a:cxnLst/>
              <a:rect l="l" t="t" r="r" b="b"/>
              <a:pathLst>
                <a:path w="4585" h="3802" extrusionOk="0">
                  <a:moveTo>
                    <a:pt x="2060" y="0"/>
                  </a:moveTo>
                  <a:cubicBezTo>
                    <a:pt x="893" y="0"/>
                    <a:pt x="0" y="1060"/>
                    <a:pt x="191" y="2203"/>
                  </a:cubicBezTo>
                  <a:cubicBezTo>
                    <a:pt x="202" y="2301"/>
                    <a:pt x="282" y="2359"/>
                    <a:pt x="369" y="2359"/>
                  </a:cubicBezTo>
                  <a:cubicBezTo>
                    <a:pt x="377" y="2359"/>
                    <a:pt x="385" y="2359"/>
                    <a:pt x="393" y="2358"/>
                  </a:cubicBezTo>
                  <a:cubicBezTo>
                    <a:pt x="500" y="2346"/>
                    <a:pt x="560" y="2250"/>
                    <a:pt x="548" y="2143"/>
                  </a:cubicBezTo>
                  <a:cubicBezTo>
                    <a:pt x="377" y="1146"/>
                    <a:pt x="1184" y="350"/>
                    <a:pt x="2075" y="350"/>
                  </a:cubicBezTo>
                  <a:cubicBezTo>
                    <a:pt x="2428" y="350"/>
                    <a:pt x="2795" y="475"/>
                    <a:pt x="3120" y="762"/>
                  </a:cubicBezTo>
                  <a:cubicBezTo>
                    <a:pt x="3727" y="1334"/>
                    <a:pt x="3786" y="2310"/>
                    <a:pt x="3191" y="2941"/>
                  </a:cubicBezTo>
                  <a:cubicBezTo>
                    <a:pt x="2884" y="3270"/>
                    <a:pt x="2472" y="3430"/>
                    <a:pt x="2064" y="3430"/>
                  </a:cubicBezTo>
                  <a:cubicBezTo>
                    <a:pt x="1569" y="3430"/>
                    <a:pt x="1079" y="3195"/>
                    <a:pt x="786" y="2739"/>
                  </a:cubicBezTo>
                  <a:cubicBezTo>
                    <a:pt x="751" y="2690"/>
                    <a:pt x="700" y="2666"/>
                    <a:pt x="645" y="2666"/>
                  </a:cubicBezTo>
                  <a:cubicBezTo>
                    <a:pt x="606" y="2666"/>
                    <a:pt x="564" y="2678"/>
                    <a:pt x="524" y="2703"/>
                  </a:cubicBezTo>
                  <a:cubicBezTo>
                    <a:pt x="441" y="2762"/>
                    <a:pt x="429" y="2858"/>
                    <a:pt x="488" y="2953"/>
                  </a:cubicBezTo>
                  <a:cubicBezTo>
                    <a:pt x="859" y="3512"/>
                    <a:pt x="1464" y="3801"/>
                    <a:pt x="2073" y="3801"/>
                  </a:cubicBezTo>
                  <a:cubicBezTo>
                    <a:pt x="2579" y="3801"/>
                    <a:pt x="3087" y="3602"/>
                    <a:pt x="3465" y="3191"/>
                  </a:cubicBezTo>
                  <a:cubicBezTo>
                    <a:pt x="4584" y="1988"/>
                    <a:pt x="3715" y="0"/>
                    <a:pt x="2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4" name="Google Shape;8334;p81"/>
            <p:cNvSpPr/>
            <p:nvPr/>
          </p:nvSpPr>
          <p:spPr>
            <a:xfrm>
              <a:off x="4131392" y="4449507"/>
              <a:ext cx="54577" cy="45767"/>
            </a:xfrm>
            <a:custGeom>
              <a:avLst/>
              <a:gdLst/>
              <a:ahLst/>
              <a:cxnLst/>
              <a:rect l="l" t="t" r="r" b="b"/>
              <a:pathLst>
                <a:path w="1716" h="1439" extrusionOk="0">
                  <a:moveTo>
                    <a:pt x="820" y="0"/>
                  </a:moveTo>
                  <a:cubicBezTo>
                    <a:pt x="805" y="0"/>
                    <a:pt x="790" y="3"/>
                    <a:pt x="775" y="10"/>
                  </a:cubicBezTo>
                  <a:cubicBezTo>
                    <a:pt x="203" y="129"/>
                    <a:pt x="1" y="831"/>
                    <a:pt x="394" y="1224"/>
                  </a:cubicBezTo>
                  <a:cubicBezTo>
                    <a:pt x="537" y="1367"/>
                    <a:pt x="724" y="1439"/>
                    <a:pt x="912" y="1439"/>
                  </a:cubicBezTo>
                  <a:cubicBezTo>
                    <a:pt x="1099" y="1439"/>
                    <a:pt x="1287" y="1367"/>
                    <a:pt x="1430" y="1224"/>
                  </a:cubicBezTo>
                  <a:cubicBezTo>
                    <a:pt x="1668" y="986"/>
                    <a:pt x="1715" y="665"/>
                    <a:pt x="1573" y="391"/>
                  </a:cubicBezTo>
                  <a:cubicBezTo>
                    <a:pt x="1546" y="329"/>
                    <a:pt x="1481" y="294"/>
                    <a:pt x="1410" y="294"/>
                  </a:cubicBezTo>
                  <a:cubicBezTo>
                    <a:pt x="1385" y="294"/>
                    <a:pt x="1359" y="298"/>
                    <a:pt x="1334" y="307"/>
                  </a:cubicBezTo>
                  <a:cubicBezTo>
                    <a:pt x="1251" y="343"/>
                    <a:pt x="1215" y="450"/>
                    <a:pt x="1251" y="546"/>
                  </a:cubicBezTo>
                  <a:cubicBezTo>
                    <a:pt x="1311" y="677"/>
                    <a:pt x="1287" y="843"/>
                    <a:pt x="1180" y="962"/>
                  </a:cubicBezTo>
                  <a:cubicBezTo>
                    <a:pt x="1102" y="1034"/>
                    <a:pt x="1007" y="1069"/>
                    <a:pt x="913" y="1069"/>
                  </a:cubicBezTo>
                  <a:cubicBezTo>
                    <a:pt x="820" y="1069"/>
                    <a:pt x="727" y="1034"/>
                    <a:pt x="656" y="962"/>
                  </a:cubicBezTo>
                  <a:cubicBezTo>
                    <a:pt x="441" y="748"/>
                    <a:pt x="561" y="391"/>
                    <a:pt x="846" y="343"/>
                  </a:cubicBezTo>
                  <a:cubicBezTo>
                    <a:pt x="953" y="331"/>
                    <a:pt x="1013" y="236"/>
                    <a:pt x="977" y="141"/>
                  </a:cubicBezTo>
                  <a:cubicBezTo>
                    <a:pt x="958" y="63"/>
                    <a:pt x="890" y="0"/>
                    <a:pt x="8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35" name="Google Shape;8335;p81"/>
          <p:cNvGrpSpPr/>
          <p:nvPr/>
        </p:nvGrpSpPr>
        <p:grpSpPr>
          <a:xfrm>
            <a:off x="3441065" y="4302505"/>
            <a:ext cx="337069" cy="302593"/>
            <a:chOff x="3441065" y="4302505"/>
            <a:chExt cx="337069" cy="302593"/>
          </a:xfrm>
        </p:grpSpPr>
        <p:sp>
          <p:nvSpPr>
            <p:cNvPr id="8336" name="Google Shape;8336;p81"/>
            <p:cNvSpPr/>
            <p:nvPr/>
          </p:nvSpPr>
          <p:spPr>
            <a:xfrm>
              <a:off x="3441065" y="4366941"/>
              <a:ext cx="337069" cy="173655"/>
            </a:xfrm>
            <a:custGeom>
              <a:avLst/>
              <a:gdLst/>
              <a:ahLst/>
              <a:cxnLst/>
              <a:rect l="l" t="t" r="r" b="b"/>
              <a:pathLst>
                <a:path w="10598" h="5460" extrusionOk="0">
                  <a:moveTo>
                    <a:pt x="5062" y="1"/>
                  </a:moveTo>
                  <a:cubicBezTo>
                    <a:pt x="3977" y="1"/>
                    <a:pt x="2891" y="303"/>
                    <a:pt x="1834" y="951"/>
                  </a:cubicBezTo>
                  <a:cubicBezTo>
                    <a:pt x="1001" y="1463"/>
                    <a:pt x="418" y="2058"/>
                    <a:pt x="156" y="2368"/>
                  </a:cubicBezTo>
                  <a:cubicBezTo>
                    <a:pt x="1" y="2546"/>
                    <a:pt x="1" y="2808"/>
                    <a:pt x="168" y="2987"/>
                  </a:cubicBezTo>
                  <a:cubicBezTo>
                    <a:pt x="1001" y="3844"/>
                    <a:pt x="1870" y="4475"/>
                    <a:pt x="2739" y="4892"/>
                  </a:cubicBezTo>
                  <a:cubicBezTo>
                    <a:pt x="2763" y="4916"/>
                    <a:pt x="2787" y="4916"/>
                    <a:pt x="2823" y="4916"/>
                  </a:cubicBezTo>
                  <a:cubicBezTo>
                    <a:pt x="2977" y="4916"/>
                    <a:pt x="3037" y="4689"/>
                    <a:pt x="2894" y="4618"/>
                  </a:cubicBezTo>
                  <a:cubicBezTo>
                    <a:pt x="2049" y="4213"/>
                    <a:pt x="1215" y="3582"/>
                    <a:pt x="406" y="2773"/>
                  </a:cubicBezTo>
                  <a:cubicBezTo>
                    <a:pt x="346" y="2713"/>
                    <a:pt x="346" y="2630"/>
                    <a:pt x="406" y="2570"/>
                  </a:cubicBezTo>
                  <a:cubicBezTo>
                    <a:pt x="799" y="2130"/>
                    <a:pt x="2061" y="868"/>
                    <a:pt x="3918" y="451"/>
                  </a:cubicBezTo>
                  <a:lnTo>
                    <a:pt x="3918" y="451"/>
                  </a:lnTo>
                  <a:cubicBezTo>
                    <a:pt x="3561" y="665"/>
                    <a:pt x="3263" y="963"/>
                    <a:pt x="3025" y="1320"/>
                  </a:cubicBezTo>
                  <a:cubicBezTo>
                    <a:pt x="2977" y="1403"/>
                    <a:pt x="3001" y="1487"/>
                    <a:pt x="3073" y="1534"/>
                  </a:cubicBezTo>
                  <a:cubicBezTo>
                    <a:pt x="3098" y="1551"/>
                    <a:pt x="3126" y="1559"/>
                    <a:pt x="3154" y="1559"/>
                  </a:cubicBezTo>
                  <a:cubicBezTo>
                    <a:pt x="3204" y="1559"/>
                    <a:pt x="3252" y="1533"/>
                    <a:pt x="3275" y="1487"/>
                  </a:cubicBezTo>
                  <a:cubicBezTo>
                    <a:pt x="3728" y="772"/>
                    <a:pt x="4490" y="367"/>
                    <a:pt x="5299" y="367"/>
                  </a:cubicBezTo>
                  <a:cubicBezTo>
                    <a:pt x="6609" y="367"/>
                    <a:pt x="7680" y="1439"/>
                    <a:pt x="7680" y="2749"/>
                  </a:cubicBezTo>
                  <a:cubicBezTo>
                    <a:pt x="7680" y="3820"/>
                    <a:pt x="6954" y="4773"/>
                    <a:pt x="5930" y="5047"/>
                  </a:cubicBezTo>
                  <a:cubicBezTo>
                    <a:pt x="5720" y="5103"/>
                    <a:pt x="5510" y="5130"/>
                    <a:pt x="5305" y="5130"/>
                  </a:cubicBezTo>
                  <a:cubicBezTo>
                    <a:pt x="4250" y="5130"/>
                    <a:pt x="3302" y="4424"/>
                    <a:pt x="3013" y="3368"/>
                  </a:cubicBezTo>
                  <a:cubicBezTo>
                    <a:pt x="2954" y="3154"/>
                    <a:pt x="2918" y="2951"/>
                    <a:pt x="2918" y="2737"/>
                  </a:cubicBezTo>
                  <a:cubicBezTo>
                    <a:pt x="2918" y="2487"/>
                    <a:pt x="2966" y="2249"/>
                    <a:pt x="3037" y="2011"/>
                  </a:cubicBezTo>
                  <a:cubicBezTo>
                    <a:pt x="3073" y="1915"/>
                    <a:pt x="3025" y="1844"/>
                    <a:pt x="2942" y="1820"/>
                  </a:cubicBezTo>
                  <a:cubicBezTo>
                    <a:pt x="2920" y="1812"/>
                    <a:pt x="2899" y="1808"/>
                    <a:pt x="2880" y="1808"/>
                  </a:cubicBezTo>
                  <a:cubicBezTo>
                    <a:pt x="2816" y="1808"/>
                    <a:pt x="2767" y="1851"/>
                    <a:pt x="2739" y="1915"/>
                  </a:cubicBezTo>
                  <a:cubicBezTo>
                    <a:pt x="2656" y="2189"/>
                    <a:pt x="2608" y="2475"/>
                    <a:pt x="2608" y="2737"/>
                  </a:cubicBezTo>
                  <a:cubicBezTo>
                    <a:pt x="2608" y="2975"/>
                    <a:pt x="2644" y="3213"/>
                    <a:pt x="2704" y="3439"/>
                  </a:cubicBezTo>
                  <a:cubicBezTo>
                    <a:pt x="2858" y="4058"/>
                    <a:pt x="3251" y="4582"/>
                    <a:pt x="3739" y="4928"/>
                  </a:cubicBezTo>
                  <a:cubicBezTo>
                    <a:pt x="3632" y="4892"/>
                    <a:pt x="3549" y="4868"/>
                    <a:pt x="3442" y="4820"/>
                  </a:cubicBezTo>
                  <a:cubicBezTo>
                    <a:pt x="3427" y="4816"/>
                    <a:pt x="3412" y="4813"/>
                    <a:pt x="3396" y="4813"/>
                  </a:cubicBezTo>
                  <a:cubicBezTo>
                    <a:pt x="3334" y="4813"/>
                    <a:pt x="3270" y="4849"/>
                    <a:pt x="3251" y="4916"/>
                  </a:cubicBezTo>
                  <a:cubicBezTo>
                    <a:pt x="3216" y="4987"/>
                    <a:pt x="3263" y="5070"/>
                    <a:pt x="3335" y="5106"/>
                  </a:cubicBezTo>
                  <a:cubicBezTo>
                    <a:pt x="3996" y="5346"/>
                    <a:pt x="4652" y="5460"/>
                    <a:pt x="5299" y="5460"/>
                  </a:cubicBezTo>
                  <a:cubicBezTo>
                    <a:pt x="6446" y="5460"/>
                    <a:pt x="7563" y="5103"/>
                    <a:pt x="8621" y="4463"/>
                  </a:cubicBezTo>
                  <a:cubicBezTo>
                    <a:pt x="9502" y="3927"/>
                    <a:pt x="10145" y="3308"/>
                    <a:pt x="10443" y="2975"/>
                  </a:cubicBezTo>
                  <a:cubicBezTo>
                    <a:pt x="10597" y="2808"/>
                    <a:pt x="10586" y="2511"/>
                    <a:pt x="10395" y="2356"/>
                  </a:cubicBezTo>
                  <a:cubicBezTo>
                    <a:pt x="10062" y="2058"/>
                    <a:pt x="9728" y="1784"/>
                    <a:pt x="9383" y="1546"/>
                  </a:cubicBezTo>
                  <a:cubicBezTo>
                    <a:pt x="9357" y="1529"/>
                    <a:pt x="9327" y="1521"/>
                    <a:pt x="9298" y="1521"/>
                  </a:cubicBezTo>
                  <a:cubicBezTo>
                    <a:pt x="9246" y="1521"/>
                    <a:pt x="9194" y="1544"/>
                    <a:pt x="9157" y="1582"/>
                  </a:cubicBezTo>
                  <a:cubicBezTo>
                    <a:pt x="9109" y="1653"/>
                    <a:pt x="9133" y="1737"/>
                    <a:pt x="9192" y="1796"/>
                  </a:cubicBezTo>
                  <a:cubicBezTo>
                    <a:pt x="9514" y="2034"/>
                    <a:pt x="9847" y="2296"/>
                    <a:pt x="10169" y="2594"/>
                  </a:cubicBezTo>
                  <a:cubicBezTo>
                    <a:pt x="10228" y="2653"/>
                    <a:pt x="10228" y="2737"/>
                    <a:pt x="10181" y="2796"/>
                  </a:cubicBezTo>
                  <a:cubicBezTo>
                    <a:pt x="9788" y="3225"/>
                    <a:pt x="8550" y="4439"/>
                    <a:pt x="6835" y="4939"/>
                  </a:cubicBezTo>
                  <a:cubicBezTo>
                    <a:pt x="8311" y="3904"/>
                    <a:pt x="8359" y="1737"/>
                    <a:pt x="6954" y="629"/>
                  </a:cubicBezTo>
                  <a:lnTo>
                    <a:pt x="6954" y="629"/>
                  </a:lnTo>
                  <a:cubicBezTo>
                    <a:pt x="7538" y="820"/>
                    <a:pt x="8121" y="1106"/>
                    <a:pt x="8692" y="1463"/>
                  </a:cubicBezTo>
                  <a:cubicBezTo>
                    <a:pt x="8722" y="1476"/>
                    <a:pt x="8752" y="1482"/>
                    <a:pt x="8780" y="1482"/>
                  </a:cubicBezTo>
                  <a:cubicBezTo>
                    <a:pt x="8831" y="1482"/>
                    <a:pt x="8876" y="1461"/>
                    <a:pt x="8907" y="1415"/>
                  </a:cubicBezTo>
                  <a:cubicBezTo>
                    <a:pt x="8954" y="1344"/>
                    <a:pt x="8931" y="1249"/>
                    <a:pt x="8859" y="1201"/>
                  </a:cubicBezTo>
                  <a:cubicBezTo>
                    <a:pt x="7632" y="426"/>
                    <a:pt x="6348" y="1"/>
                    <a:pt x="50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7" name="Google Shape;8337;p81"/>
            <p:cNvSpPr/>
            <p:nvPr/>
          </p:nvSpPr>
          <p:spPr>
            <a:xfrm>
              <a:off x="3572864" y="4423300"/>
              <a:ext cx="76141" cy="61479"/>
            </a:xfrm>
            <a:custGeom>
              <a:avLst/>
              <a:gdLst/>
              <a:ahLst/>
              <a:cxnLst/>
              <a:rect l="l" t="t" r="r" b="b"/>
              <a:pathLst>
                <a:path w="2394" h="1933" extrusionOk="0">
                  <a:moveTo>
                    <a:pt x="1143" y="0"/>
                  </a:moveTo>
                  <a:cubicBezTo>
                    <a:pt x="465" y="0"/>
                    <a:pt x="0" y="679"/>
                    <a:pt x="238" y="1322"/>
                  </a:cubicBezTo>
                  <a:cubicBezTo>
                    <a:pt x="258" y="1381"/>
                    <a:pt x="326" y="1423"/>
                    <a:pt x="396" y="1423"/>
                  </a:cubicBezTo>
                  <a:cubicBezTo>
                    <a:pt x="411" y="1423"/>
                    <a:pt x="426" y="1421"/>
                    <a:pt x="441" y="1417"/>
                  </a:cubicBezTo>
                  <a:cubicBezTo>
                    <a:pt x="524" y="1382"/>
                    <a:pt x="560" y="1298"/>
                    <a:pt x="536" y="1203"/>
                  </a:cubicBezTo>
                  <a:cubicBezTo>
                    <a:pt x="354" y="738"/>
                    <a:pt x="729" y="308"/>
                    <a:pt x="1156" y="308"/>
                  </a:cubicBezTo>
                  <a:cubicBezTo>
                    <a:pt x="1287" y="308"/>
                    <a:pt x="1422" y="349"/>
                    <a:pt x="1548" y="441"/>
                  </a:cubicBezTo>
                  <a:cubicBezTo>
                    <a:pt x="2036" y="822"/>
                    <a:pt x="1774" y="1620"/>
                    <a:pt x="1143" y="1620"/>
                  </a:cubicBezTo>
                  <a:cubicBezTo>
                    <a:pt x="1048" y="1620"/>
                    <a:pt x="953" y="1608"/>
                    <a:pt x="881" y="1560"/>
                  </a:cubicBezTo>
                  <a:cubicBezTo>
                    <a:pt x="860" y="1554"/>
                    <a:pt x="840" y="1551"/>
                    <a:pt x="819" y="1551"/>
                  </a:cubicBezTo>
                  <a:cubicBezTo>
                    <a:pt x="759" y="1551"/>
                    <a:pt x="703" y="1578"/>
                    <a:pt x="667" y="1632"/>
                  </a:cubicBezTo>
                  <a:cubicBezTo>
                    <a:pt x="643" y="1715"/>
                    <a:pt x="667" y="1798"/>
                    <a:pt x="738" y="1846"/>
                  </a:cubicBezTo>
                  <a:cubicBezTo>
                    <a:pt x="869" y="1904"/>
                    <a:pt x="1009" y="1933"/>
                    <a:pt x="1148" y="1933"/>
                  </a:cubicBezTo>
                  <a:cubicBezTo>
                    <a:pt x="1438" y="1933"/>
                    <a:pt x="1724" y="1806"/>
                    <a:pt x="1917" y="1548"/>
                  </a:cubicBezTo>
                  <a:cubicBezTo>
                    <a:pt x="2393" y="917"/>
                    <a:pt x="1965" y="0"/>
                    <a:pt x="1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8" name="Google Shape;8338;p81"/>
            <p:cNvSpPr/>
            <p:nvPr/>
          </p:nvSpPr>
          <p:spPr>
            <a:xfrm>
              <a:off x="3619045" y="4394485"/>
              <a:ext cx="46626" cy="39088"/>
            </a:xfrm>
            <a:custGeom>
              <a:avLst/>
              <a:gdLst/>
              <a:ahLst/>
              <a:cxnLst/>
              <a:rect l="l" t="t" r="r" b="b"/>
              <a:pathLst>
                <a:path w="1466" h="1229" extrusionOk="0">
                  <a:moveTo>
                    <a:pt x="782" y="310"/>
                  </a:moveTo>
                  <a:cubicBezTo>
                    <a:pt x="917" y="310"/>
                    <a:pt x="1054" y="400"/>
                    <a:pt x="1096" y="549"/>
                  </a:cubicBezTo>
                  <a:cubicBezTo>
                    <a:pt x="1120" y="716"/>
                    <a:pt x="1013" y="871"/>
                    <a:pt x="858" y="906"/>
                  </a:cubicBezTo>
                  <a:cubicBezTo>
                    <a:pt x="834" y="912"/>
                    <a:pt x="810" y="914"/>
                    <a:pt x="788" y="914"/>
                  </a:cubicBezTo>
                  <a:cubicBezTo>
                    <a:pt x="553" y="914"/>
                    <a:pt x="406" y="648"/>
                    <a:pt x="537" y="442"/>
                  </a:cubicBezTo>
                  <a:cubicBezTo>
                    <a:pt x="599" y="351"/>
                    <a:pt x="690" y="310"/>
                    <a:pt x="782" y="310"/>
                  </a:cubicBezTo>
                  <a:close/>
                  <a:moveTo>
                    <a:pt x="791" y="1"/>
                  </a:moveTo>
                  <a:cubicBezTo>
                    <a:pt x="598" y="1"/>
                    <a:pt x="403" y="88"/>
                    <a:pt x="275" y="275"/>
                  </a:cubicBezTo>
                  <a:cubicBezTo>
                    <a:pt x="1" y="692"/>
                    <a:pt x="321" y="1229"/>
                    <a:pt x="792" y="1229"/>
                  </a:cubicBezTo>
                  <a:cubicBezTo>
                    <a:pt x="833" y="1229"/>
                    <a:pt x="875" y="1225"/>
                    <a:pt x="918" y="1216"/>
                  </a:cubicBezTo>
                  <a:cubicBezTo>
                    <a:pt x="1251" y="1145"/>
                    <a:pt x="1465" y="811"/>
                    <a:pt x="1394" y="490"/>
                  </a:cubicBezTo>
                  <a:cubicBezTo>
                    <a:pt x="1331" y="176"/>
                    <a:pt x="1064" y="1"/>
                    <a:pt x="7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9" name="Google Shape;8339;p81"/>
            <p:cNvSpPr/>
            <p:nvPr/>
          </p:nvSpPr>
          <p:spPr>
            <a:xfrm>
              <a:off x="3604669" y="4302505"/>
              <a:ext cx="9860" cy="42046"/>
            </a:xfrm>
            <a:custGeom>
              <a:avLst/>
              <a:gdLst/>
              <a:ahLst/>
              <a:cxnLst/>
              <a:rect l="l" t="t" r="r" b="b"/>
              <a:pathLst>
                <a:path w="310" h="1322" extrusionOk="0">
                  <a:moveTo>
                    <a:pt x="143" y="0"/>
                  </a:moveTo>
                  <a:cubicBezTo>
                    <a:pt x="60" y="0"/>
                    <a:pt x="0" y="72"/>
                    <a:pt x="0" y="155"/>
                  </a:cubicBezTo>
                  <a:lnTo>
                    <a:pt x="0" y="1179"/>
                  </a:lnTo>
                  <a:cubicBezTo>
                    <a:pt x="0" y="1262"/>
                    <a:pt x="72" y="1322"/>
                    <a:pt x="143" y="1322"/>
                  </a:cubicBezTo>
                  <a:cubicBezTo>
                    <a:pt x="238" y="1322"/>
                    <a:pt x="298" y="1250"/>
                    <a:pt x="298" y="1179"/>
                  </a:cubicBezTo>
                  <a:lnTo>
                    <a:pt x="298" y="155"/>
                  </a:lnTo>
                  <a:cubicBezTo>
                    <a:pt x="310" y="72"/>
                    <a:pt x="238" y="0"/>
                    <a:pt x="1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0" name="Google Shape;8340;p81"/>
            <p:cNvSpPr/>
            <p:nvPr/>
          </p:nvSpPr>
          <p:spPr>
            <a:xfrm>
              <a:off x="3528178" y="4315926"/>
              <a:ext cx="22359" cy="40742"/>
            </a:xfrm>
            <a:custGeom>
              <a:avLst/>
              <a:gdLst/>
              <a:ahLst/>
              <a:cxnLst/>
              <a:rect l="l" t="t" r="r" b="b"/>
              <a:pathLst>
                <a:path w="703" h="1281" extrusionOk="0">
                  <a:moveTo>
                    <a:pt x="163" y="1"/>
                  </a:moveTo>
                  <a:cubicBezTo>
                    <a:pt x="149" y="1"/>
                    <a:pt x="134" y="3"/>
                    <a:pt x="119" y="7"/>
                  </a:cubicBezTo>
                  <a:cubicBezTo>
                    <a:pt x="48" y="43"/>
                    <a:pt x="0" y="126"/>
                    <a:pt x="36" y="209"/>
                  </a:cubicBezTo>
                  <a:lnTo>
                    <a:pt x="393" y="1174"/>
                  </a:lnTo>
                  <a:cubicBezTo>
                    <a:pt x="417" y="1233"/>
                    <a:pt x="477" y="1281"/>
                    <a:pt x="536" y="1281"/>
                  </a:cubicBezTo>
                  <a:cubicBezTo>
                    <a:pt x="631" y="1281"/>
                    <a:pt x="703" y="1174"/>
                    <a:pt x="679" y="1067"/>
                  </a:cubicBezTo>
                  <a:lnTo>
                    <a:pt x="322" y="102"/>
                  </a:lnTo>
                  <a:cubicBezTo>
                    <a:pt x="292" y="43"/>
                    <a:pt x="231" y="1"/>
                    <a:pt x="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1" name="Google Shape;8341;p81"/>
            <p:cNvSpPr/>
            <p:nvPr/>
          </p:nvSpPr>
          <p:spPr>
            <a:xfrm>
              <a:off x="3457730" y="4348590"/>
              <a:ext cx="32600" cy="35367"/>
            </a:xfrm>
            <a:custGeom>
              <a:avLst/>
              <a:gdLst/>
              <a:ahLst/>
              <a:cxnLst/>
              <a:rect l="l" t="t" r="r" b="b"/>
              <a:pathLst>
                <a:path w="1025" h="1112" extrusionOk="0">
                  <a:moveTo>
                    <a:pt x="183" y="0"/>
                  </a:moveTo>
                  <a:cubicBezTo>
                    <a:pt x="147" y="0"/>
                    <a:pt x="110" y="13"/>
                    <a:pt x="72" y="40"/>
                  </a:cubicBezTo>
                  <a:cubicBezTo>
                    <a:pt x="13" y="99"/>
                    <a:pt x="1" y="194"/>
                    <a:pt x="60" y="266"/>
                  </a:cubicBezTo>
                  <a:lnTo>
                    <a:pt x="715" y="1052"/>
                  </a:lnTo>
                  <a:cubicBezTo>
                    <a:pt x="751" y="1087"/>
                    <a:pt x="787" y="1111"/>
                    <a:pt x="834" y="1111"/>
                  </a:cubicBezTo>
                  <a:cubicBezTo>
                    <a:pt x="953" y="1099"/>
                    <a:pt x="1025" y="944"/>
                    <a:pt x="953" y="849"/>
                  </a:cubicBezTo>
                  <a:lnTo>
                    <a:pt x="298" y="51"/>
                  </a:lnTo>
                  <a:cubicBezTo>
                    <a:pt x="266" y="19"/>
                    <a:pt x="226" y="0"/>
                    <a:pt x="1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2" name="Google Shape;8342;p81"/>
            <p:cNvSpPr/>
            <p:nvPr/>
          </p:nvSpPr>
          <p:spPr>
            <a:xfrm>
              <a:off x="3727723" y="4351611"/>
              <a:ext cx="32218" cy="34954"/>
            </a:xfrm>
            <a:custGeom>
              <a:avLst/>
              <a:gdLst/>
              <a:ahLst/>
              <a:cxnLst/>
              <a:rect l="l" t="t" r="r" b="b"/>
              <a:pathLst>
                <a:path w="1013" h="1099" extrusionOk="0">
                  <a:moveTo>
                    <a:pt x="834" y="1"/>
                  </a:moveTo>
                  <a:cubicBezTo>
                    <a:pt x="791" y="1"/>
                    <a:pt x="748" y="19"/>
                    <a:pt x="715" y="52"/>
                  </a:cubicBezTo>
                  <a:lnTo>
                    <a:pt x="60" y="838"/>
                  </a:lnTo>
                  <a:cubicBezTo>
                    <a:pt x="1" y="897"/>
                    <a:pt x="13" y="1004"/>
                    <a:pt x="72" y="1064"/>
                  </a:cubicBezTo>
                  <a:cubicBezTo>
                    <a:pt x="96" y="1088"/>
                    <a:pt x="128" y="1098"/>
                    <a:pt x="161" y="1098"/>
                  </a:cubicBezTo>
                  <a:cubicBezTo>
                    <a:pt x="211" y="1098"/>
                    <a:pt x="263" y="1075"/>
                    <a:pt x="299" y="1040"/>
                  </a:cubicBezTo>
                  <a:lnTo>
                    <a:pt x="953" y="254"/>
                  </a:lnTo>
                  <a:cubicBezTo>
                    <a:pt x="1013" y="183"/>
                    <a:pt x="1013" y="76"/>
                    <a:pt x="930" y="40"/>
                  </a:cubicBezTo>
                  <a:cubicBezTo>
                    <a:pt x="903" y="13"/>
                    <a:pt x="869" y="1"/>
                    <a:pt x="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3" name="Google Shape;8343;p81"/>
            <p:cNvSpPr/>
            <p:nvPr/>
          </p:nvSpPr>
          <p:spPr>
            <a:xfrm>
              <a:off x="3668279" y="4315926"/>
              <a:ext cx="22391" cy="40742"/>
            </a:xfrm>
            <a:custGeom>
              <a:avLst/>
              <a:gdLst/>
              <a:ahLst/>
              <a:cxnLst/>
              <a:rect l="l" t="t" r="r" b="b"/>
              <a:pathLst>
                <a:path w="704" h="1281" extrusionOk="0">
                  <a:moveTo>
                    <a:pt x="544" y="1"/>
                  </a:moveTo>
                  <a:cubicBezTo>
                    <a:pt x="481" y="1"/>
                    <a:pt x="413" y="43"/>
                    <a:pt x="394" y="102"/>
                  </a:cubicBezTo>
                  <a:lnTo>
                    <a:pt x="36" y="1067"/>
                  </a:lnTo>
                  <a:cubicBezTo>
                    <a:pt x="1" y="1174"/>
                    <a:pt x="84" y="1281"/>
                    <a:pt x="179" y="1281"/>
                  </a:cubicBezTo>
                  <a:cubicBezTo>
                    <a:pt x="239" y="1281"/>
                    <a:pt x="298" y="1233"/>
                    <a:pt x="334" y="1174"/>
                  </a:cubicBezTo>
                  <a:lnTo>
                    <a:pt x="691" y="209"/>
                  </a:lnTo>
                  <a:cubicBezTo>
                    <a:pt x="703" y="126"/>
                    <a:pt x="655" y="43"/>
                    <a:pt x="584" y="7"/>
                  </a:cubicBezTo>
                  <a:cubicBezTo>
                    <a:pt x="571" y="3"/>
                    <a:pt x="558" y="1"/>
                    <a:pt x="5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4" name="Google Shape;8344;p81"/>
            <p:cNvSpPr/>
            <p:nvPr/>
          </p:nvSpPr>
          <p:spPr>
            <a:xfrm>
              <a:off x="3603143" y="4563019"/>
              <a:ext cx="9891" cy="42078"/>
            </a:xfrm>
            <a:custGeom>
              <a:avLst/>
              <a:gdLst/>
              <a:ahLst/>
              <a:cxnLst/>
              <a:rect l="l" t="t" r="r" b="b"/>
              <a:pathLst>
                <a:path w="311" h="1323" extrusionOk="0">
                  <a:moveTo>
                    <a:pt x="144" y="1"/>
                  </a:moveTo>
                  <a:cubicBezTo>
                    <a:pt x="60" y="1"/>
                    <a:pt x="1" y="72"/>
                    <a:pt x="1" y="144"/>
                  </a:cubicBezTo>
                  <a:lnTo>
                    <a:pt x="1" y="1168"/>
                  </a:lnTo>
                  <a:cubicBezTo>
                    <a:pt x="1" y="1263"/>
                    <a:pt x="72" y="1322"/>
                    <a:pt x="144" y="1322"/>
                  </a:cubicBezTo>
                  <a:cubicBezTo>
                    <a:pt x="239" y="1322"/>
                    <a:pt x="298" y="1251"/>
                    <a:pt x="298" y="1168"/>
                  </a:cubicBezTo>
                  <a:lnTo>
                    <a:pt x="298" y="144"/>
                  </a:lnTo>
                  <a:cubicBezTo>
                    <a:pt x="310" y="72"/>
                    <a:pt x="239" y="1"/>
                    <a:pt x="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5" name="Google Shape;8345;p81"/>
            <p:cNvSpPr/>
            <p:nvPr/>
          </p:nvSpPr>
          <p:spPr>
            <a:xfrm>
              <a:off x="3667134" y="4552206"/>
              <a:ext cx="22009" cy="40233"/>
            </a:xfrm>
            <a:custGeom>
              <a:avLst/>
              <a:gdLst/>
              <a:ahLst/>
              <a:cxnLst/>
              <a:rect l="l" t="t" r="r" b="b"/>
              <a:pathLst>
                <a:path w="692" h="1265" extrusionOk="0">
                  <a:moveTo>
                    <a:pt x="165" y="0"/>
                  </a:moveTo>
                  <a:cubicBezTo>
                    <a:pt x="150" y="0"/>
                    <a:pt x="135" y="3"/>
                    <a:pt x="120" y="7"/>
                  </a:cubicBezTo>
                  <a:cubicBezTo>
                    <a:pt x="37" y="43"/>
                    <a:pt x="1" y="126"/>
                    <a:pt x="25" y="198"/>
                  </a:cubicBezTo>
                  <a:lnTo>
                    <a:pt x="382" y="1174"/>
                  </a:lnTo>
                  <a:cubicBezTo>
                    <a:pt x="410" y="1231"/>
                    <a:pt x="468" y="1265"/>
                    <a:pt x="527" y="1265"/>
                  </a:cubicBezTo>
                  <a:cubicBezTo>
                    <a:pt x="542" y="1265"/>
                    <a:pt x="557" y="1263"/>
                    <a:pt x="572" y="1258"/>
                  </a:cubicBezTo>
                  <a:cubicBezTo>
                    <a:pt x="656" y="1234"/>
                    <a:pt x="691" y="1139"/>
                    <a:pt x="668" y="1067"/>
                  </a:cubicBezTo>
                  <a:lnTo>
                    <a:pt x="310" y="103"/>
                  </a:lnTo>
                  <a:cubicBezTo>
                    <a:pt x="282" y="36"/>
                    <a:pt x="223"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6" name="Google Shape;8346;p81"/>
            <p:cNvSpPr/>
            <p:nvPr/>
          </p:nvSpPr>
          <p:spPr>
            <a:xfrm>
              <a:off x="3727723" y="4524662"/>
              <a:ext cx="32982" cy="35367"/>
            </a:xfrm>
            <a:custGeom>
              <a:avLst/>
              <a:gdLst/>
              <a:ahLst/>
              <a:cxnLst/>
              <a:rect l="l" t="t" r="r" b="b"/>
              <a:pathLst>
                <a:path w="1037" h="1112" extrusionOk="0">
                  <a:moveTo>
                    <a:pt x="178" y="1"/>
                  </a:moveTo>
                  <a:cubicBezTo>
                    <a:pt x="142" y="1"/>
                    <a:pt x="104" y="13"/>
                    <a:pt x="72" y="40"/>
                  </a:cubicBezTo>
                  <a:cubicBezTo>
                    <a:pt x="13" y="100"/>
                    <a:pt x="1" y="195"/>
                    <a:pt x="60" y="266"/>
                  </a:cubicBezTo>
                  <a:lnTo>
                    <a:pt x="715" y="1052"/>
                  </a:lnTo>
                  <a:cubicBezTo>
                    <a:pt x="739" y="1088"/>
                    <a:pt x="787" y="1112"/>
                    <a:pt x="834" y="1112"/>
                  </a:cubicBezTo>
                  <a:cubicBezTo>
                    <a:pt x="965" y="1100"/>
                    <a:pt x="1037" y="945"/>
                    <a:pt x="953" y="850"/>
                  </a:cubicBezTo>
                  <a:lnTo>
                    <a:pt x="299" y="52"/>
                  </a:lnTo>
                  <a:cubicBezTo>
                    <a:pt x="266" y="19"/>
                    <a:pt x="222" y="1"/>
                    <a:pt x="1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7" name="Google Shape;8347;p81"/>
            <p:cNvSpPr/>
            <p:nvPr/>
          </p:nvSpPr>
          <p:spPr>
            <a:xfrm>
              <a:off x="3457349" y="4522023"/>
              <a:ext cx="32218" cy="34954"/>
            </a:xfrm>
            <a:custGeom>
              <a:avLst/>
              <a:gdLst/>
              <a:ahLst/>
              <a:cxnLst/>
              <a:rect l="l" t="t" r="r" b="b"/>
              <a:pathLst>
                <a:path w="1013" h="1099" extrusionOk="0">
                  <a:moveTo>
                    <a:pt x="841" y="0"/>
                  </a:moveTo>
                  <a:cubicBezTo>
                    <a:pt x="795" y="0"/>
                    <a:pt x="748" y="19"/>
                    <a:pt x="715" y="52"/>
                  </a:cubicBezTo>
                  <a:lnTo>
                    <a:pt x="60" y="837"/>
                  </a:lnTo>
                  <a:cubicBezTo>
                    <a:pt x="1" y="897"/>
                    <a:pt x="13" y="1004"/>
                    <a:pt x="72" y="1064"/>
                  </a:cubicBezTo>
                  <a:cubicBezTo>
                    <a:pt x="96" y="1088"/>
                    <a:pt x="128" y="1098"/>
                    <a:pt x="161" y="1098"/>
                  </a:cubicBezTo>
                  <a:cubicBezTo>
                    <a:pt x="211" y="1098"/>
                    <a:pt x="263" y="1075"/>
                    <a:pt x="298" y="1040"/>
                  </a:cubicBezTo>
                  <a:lnTo>
                    <a:pt x="953" y="254"/>
                  </a:lnTo>
                  <a:cubicBezTo>
                    <a:pt x="1013" y="183"/>
                    <a:pt x="1013" y="99"/>
                    <a:pt x="941" y="40"/>
                  </a:cubicBezTo>
                  <a:cubicBezTo>
                    <a:pt x="915" y="13"/>
                    <a:pt x="878" y="0"/>
                    <a:pt x="8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8" name="Google Shape;8348;p81"/>
            <p:cNvSpPr/>
            <p:nvPr/>
          </p:nvSpPr>
          <p:spPr>
            <a:xfrm>
              <a:off x="3526270" y="4551665"/>
              <a:ext cx="22772" cy="40392"/>
            </a:xfrm>
            <a:custGeom>
              <a:avLst/>
              <a:gdLst/>
              <a:ahLst/>
              <a:cxnLst/>
              <a:rect l="l" t="t" r="r" b="b"/>
              <a:pathLst>
                <a:path w="716" h="1270" extrusionOk="0">
                  <a:moveTo>
                    <a:pt x="531" y="0"/>
                  </a:moveTo>
                  <a:cubicBezTo>
                    <a:pt x="472" y="0"/>
                    <a:pt x="412" y="41"/>
                    <a:pt x="394" y="96"/>
                  </a:cubicBezTo>
                  <a:lnTo>
                    <a:pt x="36" y="1072"/>
                  </a:lnTo>
                  <a:cubicBezTo>
                    <a:pt x="1" y="1144"/>
                    <a:pt x="48" y="1227"/>
                    <a:pt x="120" y="1263"/>
                  </a:cubicBezTo>
                  <a:cubicBezTo>
                    <a:pt x="137" y="1268"/>
                    <a:pt x="154" y="1270"/>
                    <a:pt x="170" y="1270"/>
                  </a:cubicBezTo>
                  <a:cubicBezTo>
                    <a:pt x="235" y="1270"/>
                    <a:pt x="294" y="1234"/>
                    <a:pt x="322" y="1167"/>
                  </a:cubicBezTo>
                  <a:lnTo>
                    <a:pt x="679" y="203"/>
                  </a:lnTo>
                  <a:cubicBezTo>
                    <a:pt x="715" y="132"/>
                    <a:pt x="679" y="36"/>
                    <a:pt x="584" y="13"/>
                  </a:cubicBezTo>
                  <a:cubicBezTo>
                    <a:pt x="567" y="4"/>
                    <a:pt x="549" y="0"/>
                    <a:pt x="5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49" name="Google Shape;8349;p81"/>
          <p:cNvGrpSpPr/>
          <p:nvPr/>
        </p:nvGrpSpPr>
        <p:grpSpPr>
          <a:xfrm>
            <a:off x="3532345" y="3362635"/>
            <a:ext cx="339328" cy="336274"/>
            <a:chOff x="3532345" y="3362635"/>
            <a:chExt cx="339328" cy="336274"/>
          </a:xfrm>
        </p:grpSpPr>
        <p:sp>
          <p:nvSpPr>
            <p:cNvPr id="8350" name="Google Shape;8350;p81"/>
            <p:cNvSpPr/>
            <p:nvPr/>
          </p:nvSpPr>
          <p:spPr>
            <a:xfrm>
              <a:off x="3819385" y="3493258"/>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1" name="Google Shape;8351;p81"/>
            <p:cNvSpPr/>
            <p:nvPr/>
          </p:nvSpPr>
          <p:spPr>
            <a:xfrm>
              <a:off x="3819385" y="3493258"/>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2" name="Google Shape;8352;p81"/>
            <p:cNvSpPr/>
            <p:nvPr/>
          </p:nvSpPr>
          <p:spPr>
            <a:xfrm>
              <a:off x="3532345" y="3362635"/>
              <a:ext cx="339328" cy="282142"/>
            </a:xfrm>
            <a:custGeom>
              <a:avLst/>
              <a:gdLst/>
              <a:ahLst/>
              <a:cxnLst/>
              <a:rect l="l" t="t" r="r" b="b"/>
              <a:pathLst>
                <a:path w="10669" h="8871" extrusionOk="0">
                  <a:moveTo>
                    <a:pt x="6299" y="262"/>
                  </a:moveTo>
                  <a:cubicBezTo>
                    <a:pt x="6465" y="262"/>
                    <a:pt x="6596" y="393"/>
                    <a:pt x="6596" y="560"/>
                  </a:cubicBezTo>
                  <a:lnTo>
                    <a:pt x="6596" y="2084"/>
                  </a:lnTo>
                  <a:cubicBezTo>
                    <a:pt x="6382" y="2119"/>
                    <a:pt x="6322" y="2155"/>
                    <a:pt x="6322" y="2155"/>
                  </a:cubicBezTo>
                  <a:cubicBezTo>
                    <a:pt x="6203" y="2179"/>
                    <a:pt x="6108" y="2227"/>
                    <a:pt x="6049" y="2238"/>
                  </a:cubicBezTo>
                  <a:cubicBezTo>
                    <a:pt x="5941" y="2119"/>
                    <a:pt x="6001" y="1988"/>
                    <a:pt x="5989" y="1846"/>
                  </a:cubicBezTo>
                  <a:lnTo>
                    <a:pt x="5989" y="560"/>
                  </a:lnTo>
                  <a:cubicBezTo>
                    <a:pt x="5989" y="393"/>
                    <a:pt x="6120" y="262"/>
                    <a:pt x="6287" y="262"/>
                  </a:cubicBezTo>
                  <a:close/>
                  <a:moveTo>
                    <a:pt x="3489" y="262"/>
                  </a:moveTo>
                  <a:cubicBezTo>
                    <a:pt x="3655" y="262"/>
                    <a:pt x="3786" y="393"/>
                    <a:pt x="3786" y="560"/>
                  </a:cubicBezTo>
                  <a:lnTo>
                    <a:pt x="3786" y="1846"/>
                  </a:lnTo>
                  <a:cubicBezTo>
                    <a:pt x="3786" y="2084"/>
                    <a:pt x="3786" y="2096"/>
                    <a:pt x="3775" y="2155"/>
                  </a:cubicBezTo>
                  <a:cubicBezTo>
                    <a:pt x="3727" y="2274"/>
                    <a:pt x="3620" y="2357"/>
                    <a:pt x="3477" y="2357"/>
                  </a:cubicBezTo>
                  <a:cubicBezTo>
                    <a:pt x="3477" y="2357"/>
                    <a:pt x="3470" y="2358"/>
                    <a:pt x="3457" y="2358"/>
                  </a:cubicBezTo>
                  <a:cubicBezTo>
                    <a:pt x="3399" y="2358"/>
                    <a:pt x="3228" y="2342"/>
                    <a:pt x="3179" y="2155"/>
                  </a:cubicBezTo>
                  <a:cubicBezTo>
                    <a:pt x="3167" y="2084"/>
                    <a:pt x="3191" y="2024"/>
                    <a:pt x="3179" y="1846"/>
                  </a:cubicBezTo>
                  <a:lnTo>
                    <a:pt x="3179" y="560"/>
                  </a:lnTo>
                  <a:cubicBezTo>
                    <a:pt x="3179" y="393"/>
                    <a:pt x="3310" y="262"/>
                    <a:pt x="3477" y="262"/>
                  </a:cubicBezTo>
                  <a:close/>
                  <a:moveTo>
                    <a:pt x="5370" y="262"/>
                  </a:moveTo>
                  <a:cubicBezTo>
                    <a:pt x="5525" y="262"/>
                    <a:pt x="5668" y="393"/>
                    <a:pt x="5668" y="560"/>
                  </a:cubicBezTo>
                  <a:lnTo>
                    <a:pt x="5668" y="1846"/>
                  </a:lnTo>
                  <a:cubicBezTo>
                    <a:pt x="5668" y="2060"/>
                    <a:pt x="5668" y="2096"/>
                    <a:pt x="5644" y="2155"/>
                  </a:cubicBezTo>
                  <a:cubicBezTo>
                    <a:pt x="5608" y="2274"/>
                    <a:pt x="5501" y="2357"/>
                    <a:pt x="5346" y="2357"/>
                  </a:cubicBezTo>
                  <a:cubicBezTo>
                    <a:pt x="5346" y="2357"/>
                    <a:pt x="5339" y="2358"/>
                    <a:pt x="5327" y="2358"/>
                  </a:cubicBezTo>
                  <a:cubicBezTo>
                    <a:pt x="5269" y="2358"/>
                    <a:pt x="5098" y="2342"/>
                    <a:pt x="5049" y="2155"/>
                  </a:cubicBezTo>
                  <a:lnTo>
                    <a:pt x="5049" y="1846"/>
                  </a:lnTo>
                  <a:lnTo>
                    <a:pt x="5049" y="560"/>
                  </a:lnTo>
                  <a:cubicBezTo>
                    <a:pt x="5049" y="393"/>
                    <a:pt x="5191" y="262"/>
                    <a:pt x="5346" y="262"/>
                  </a:cubicBezTo>
                  <a:close/>
                  <a:moveTo>
                    <a:pt x="4429" y="262"/>
                  </a:moveTo>
                  <a:cubicBezTo>
                    <a:pt x="4596" y="262"/>
                    <a:pt x="4727" y="393"/>
                    <a:pt x="4727" y="560"/>
                  </a:cubicBezTo>
                  <a:lnTo>
                    <a:pt x="4727" y="2060"/>
                  </a:lnTo>
                  <a:cubicBezTo>
                    <a:pt x="4727" y="2264"/>
                    <a:pt x="4567" y="2368"/>
                    <a:pt x="4408" y="2368"/>
                  </a:cubicBezTo>
                  <a:cubicBezTo>
                    <a:pt x="4251" y="2368"/>
                    <a:pt x="4096" y="2267"/>
                    <a:pt x="4096" y="2060"/>
                  </a:cubicBezTo>
                  <a:cubicBezTo>
                    <a:pt x="4120" y="1726"/>
                    <a:pt x="4120" y="869"/>
                    <a:pt x="4120" y="560"/>
                  </a:cubicBezTo>
                  <a:cubicBezTo>
                    <a:pt x="4120" y="393"/>
                    <a:pt x="4251" y="262"/>
                    <a:pt x="4417" y="262"/>
                  </a:cubicBezTo>
                  <a:close/>
                  <a:moveTo>
                    <a:pt x="2882" y="2155"/>
                  </a:moveTo>
                  <a:cubicBezTo>
                    <a:pt x="2927" y="2488"/>
                    <a:pt x="3212" y="2686"/>
                    <a:pt x="3503" y="2686"/>
                  </a:cubicBezTo>
                  <a:cubicBezTo>
                    <a:pt x="3670" y="2686"/>
                    <a:pt x="3839" y="2620"/>
                    <a:pt x="3965" y="2477"/>
                  </a:cubicBezTo>
                  <a:cubicBezTo>
                    <a:pt x="4090" y="2619"/>
                    <a:pt x="4260" y="2691"/>
                    <a:pt x="4431" y="2691"/>
                  </a:cubicBezTo>
                  <a:cubicBezTo>
                    <a:pt x="4602" y="2691"/>
                    <a:pt x="4775" y="2619"/>
                    <a:pt x="4906" y="2477"/>
                  </a:cubicBezTo>
                  <a:cubicBezTo>
                    <a:pt x="5001" y="2596"/>
                    <a:pt x="5168" y="2691"/>
                    <a:pt x="5346" y="2691"/>
                  </a:cubicBezTo>
                  <a:cubicBezTo>
                    <a:pt x="5275" y="2750"/>
                    <a:pt x="5203" y="2822"/>
                    <a:pt x="5120" y="2893"/>
                  </a:cubicBezTo>
                  <a:lnTo>
                    <a:pt x="2227" y="2893"/>
                  </a:lnTo>
                  <a:lnTo>
                    <a:pt x="2227" y="2155"/>
                  </a:lnTo>
                  <a:close/>
                  <a:moveTo>
                    <a:pt x="8370" y="2155"/>
                  </a:moveTo>
                  <a:lnTo>
                    <a:pt x="8370" y="2893"/>
                  </a:lnTo>
                  <a:lnTo>
                    <a:pt x="7870" y="2893"/>
                  </a:lnTo>
                  <a:lnTo>
                    <a:pt x="7870" y="2155"/>
                  </a:lnTo>
                  <a:close/>
                  <a:moveTo>
                    <a:pt x="9906" y="2798"/>
                  </a:moveTo>
                  <a:lnTo>
                    <a:pt x="10228" y="2977"/>
                  </a:lnTo>
                  <a:cubicBezTo>
                    <a:pt x="10287" y="2989"/>
                    <a:pt x="10287" y="3072"/>
                    <a:pt x="10228" y="3108"/>
                  </a:cubicBezTo>
                  <a:lnTo>
                    <a:pt x="9906" y="3286"/>
                  </a:lnTo>
                  <a:cubicBezTo>
                    <a:pt x="9835" y="3131"/>
                    <a:pt x="9835" y="2941"/>
                    <a:pt x="9906" y="2798"/>
                  </a:cubicBezTo>
                  <a:close/>
                  <a:moveTo>
                    <a:pt x="1917" y="2167"/>
                  </a:moveTo>
                  <a:lnTo>
                    <a:pt x="1917" y="3905"/>
                  </a:lnTo>
                  <a:lnTo>
                    <a:pt x="1298" y="3905"/>
                  </a:lnTo>
                  <a:lnTo>
                    <a:pt x="1298" y="2167"/>
                  </a:lnTo>
                  <a:close/>
                  <a:moveTo>
                    <a:pt x="4870" y="3227"/>
                  </a:moveTo>
                  <a:cubicBezTo>
                    <a:pt x="4834" y="3274"/>
                    <a:pt x="4751" y="3393"/>
                    <a:pt x="4715" y="3512"/>
                  </a:cubicBezTo>
                  <a:cubicBezTo>
                    <a:pt x="4656" y="3631"/>
                    <a:pt x="4596" y="3774"/>
                    <a:pt x="4596" y="3774"/>
                  </a:cubicBezTo>
                  <a:lnTo>
                    <a:pt x="4548" y="3905"/>
                  </a:lnTo>
                  <a:lnTo>
                    <a:pt x="2227" y="3905"/>
                  </a:lnTo>
                  <a:lnTo>
                    <a:pt x="2227" y="3227"/>
                  </a:lnTo>
                  <a:close/>
                  <a:moveTo>
                    <a:pt x="8370" y="3227"/>
                  </a:moveTo>
                  <a:lnTo>
                    <a:pt x="8370" y="3905"/>
                  </a:lnTo>
                  <a:lnTo>
                    <a:pt x="7775" y="3905"/>
                  </a:lnTo>
                  <a:cubicBezTo>
                    <a:pt x="7882" y="3548"/>
                    <a:pt x="7870" y="3286"/>
                    <a:pt x="7870" y="3227"/>
                  </a:cubicBezTo>
                  <a:close/>
                  <a:moveTo>
                    <a:pt x="7109" y="843"/>
                  </a:moveTo>
                  <a:cubicBezTo>
                    <a:pt x="7144" y="843"/>
                    <a:pt x="7181" y="849"/>
                    <a:pt x="7215" y="857"/>
                  </a:cubicBezTo>
                  <a:cubicBezTo>
                    <a:pt x="7358" y="905"/>
                    <a:pt x="7477" y="1024"/>
                    <a:pt x="7525" y="1167"/>
                  </a:cubicBezTo>
                  <a:cubicBezTo>
                    <a:pt x="7549" y="1286"/>
                    <a:pt x="7537" y="1393"/>
                    <a:pt x="7537" y="1524"/>
                  </a:cubicBezTo>
                  <a:cubicBezTo>
                    <a:pt x="7537" y="3370"/>
                    <a:pt x="7585" y="3489"/>
                    <a:pt x="7454" y="3870"/>
                  </a:cubicBezTo>
                  <a:cubicBezTo>
                    <a:pt x="7394" y="4024"/>
                    <a:pt x="7311" y="4179"/>
                    <a:pt x="7215" y="4322"/>
                  </a:cubicBezTo>
                  <a:lnTo>
                    <a:pt x="4751" y="4322"/>
                  </a:lnTo>
                  <a:cubicBezTo>
                    <a:pt x="4846" y="3786"/>
                    <a:pt x="5156" y="3250"/>
                    <a:pt x="5537" y="2941"/>
                  </a:cubicBezTo>
                  <a:cubicBezTo>
                    <a:pt x="5763" y="2750"/>
                    <a:pt x="6108" y="2560"/>
                    <a:pt x="6465" y="2453"/>
                  </a:cubicBezTo>
                  <a:cubicBezTo>
                    <a:pt x="6763" y="2381"/>
                    <a:pt x="6799" y="2405"/>
                    <a:pt x="6870" y="2346"/>
                  </a:cubicBezTo>
                  <a:cubicBezTo>
                    <a:pt x="6894" y="2322"/>
                    <a:pt x="6894" y="2298"/>
                    <a:pt x="6918" y="2286"/>
                  </a:cubicBezTo>
                  <a:cubicBezTo>
                    <a:pt x="6930" y="2238"/>
                    <a:pt x="6930" y="2203"/>
                    <a:pt x="6930" y="2167"/>
                  </a:cubicBezTo>
                  <a:lnTo>
                    <a:pt x="6930" y="988"/>
                  </a:lnTo>
                  <a:cubicBezTo>
                    <a:pt x="6930" y="964"/>
                    <a:pt x="6942" y="929"/>
                    <a:pt x="6954" y="905"/>
                  </a:cubicBezTo>
                  <a:cubicBezTo>
                    <a:pt x="6991" y="860"/>
                    <a:pt x="7048" y="843"/>
                    <a:pt x="7109" y="843"/>
                  </a:cubicBezTo>
                  <a:close/>
                  <a:moveTo>
                    <a:pt x="4453" y="4227"/>
                  </a:moveTo>
                  <a:cubicBezTo>
                    <a:pt x="4453" y="4251"/>
                    <a:pt x="4441" y="4286"/>
                    <a:pt x="4441" y="4322"/>
                  </a:cubicBezTo>
                  <a:lnTo>
                    <a:pt x="3548" y="4322"/>
                  </a:lnTo>
                  <a:cubicBezTo>
                    <a:pt x="3489" y="4322"/>
                    <a:pt x="3441" y="4322"/>
                    <a:pt x="3405" y="4346"/>
                  </a:cubicBezTo>
                  <a:cubicBezTo>
                    <a:pt x="3370" y="4298"/>
                    <a:pt x="3358" y="4262"/>
                    <a:pt x="3322" y="4227"/>
                  </a:cubicBezTo>
                  <a:close/>
                  <a:moveTo>
                    <a:pt x="3489" y="0"/>
                  </a:moveTo>
                  <a:cubicBezTo>
                    <a:pt x="3144" y="0"/>
                    <a:pt x="2858" y="274"/>
                    <a:pt x="2858" y="619"/>
                  </a:cubicBezTo>
                  <a:lnTo>
                    <a:pt x="2858" y="1905"/>
                  </a:lnTo>
                  <a:lnTo>
                    <a:pt x="1167" y="1905"/>
                  </a:lnTo>
                  <a:cubicBezTo>
                    <a:pt x="750" y="1905"/>
                    <a:pt x="357" y="2107"/>
                    <a:pt x="155" y="2465"/>
                  </a:cubicBezTo>
                  <a:cubicBezTo>
                    <a:pt x="107" y="2536"/>
                    <a:pt x="143" y="2643"/>
                    <a:pt x="215" y="2691"/>
                  </a:cubicBezTo>
                  <a:cubicBezTo>
                    <a:pt x="237" y="2706"/>
                    <a:pt x="263" y="2713"/>
                    <a:pt x="289" y="2713"/>
                  </a:cubicBezTo>
                  <a:cubicBezTo>
                    <a:pt x="347" y="2713"/>
                    <a:pt x="408" y="2680"/>
                    <a:pt x="441" y="2631"/>
                  </a:cubicBezTo>
                  <a:cubicBezTo>
                    <a:pt x="572" y="2417"/>
                    <a:pt x="762" y="2274"/>
                    <a:pt x="1000" y="2227"/>
                  </a:cubicBezTo>
                  <a:lnTo>
                    <a:pt x="1000" y="3941"/>
                  </a:lnTo>
                  <a:cubicBezTo>
                    <a:pt x="631" y="3846"/>
                    <a:pt x="334" y="3536"/>
                    <a:pt x="322" y="3155"/>
                  </a:cubicBezTo>
                  <a:cubicBezTo>
                    <a:pt x="322" y="3060"/>
                    <a:pt x="238" y="3000"/>
                    <a:pt x="155" y="3000"/>
                  </a:cubicBezTo>
                  <a:cubicBezTo>
                    <a:pt x="60" y="3000"/>
                    <a:pt x="0" y="3072"/>
                    <a:pt x="0" y="3167"/>
                  </a:cubicBezTo>
                  <a:cubicBezTo>
                    <a:pt x="48" y="3762"/>
                    <a:pt x="536" y="4239"/>
                    <a:pt x="1131" y="4286"/>
                  </a:cubicBezTo>
                  <a:lnTo>
                    <a:pt x="3001" y="4286"/>
                  </a:lnTo>
                  <a:cubicBezTo>
                    <a:pt x="3024" y="4370"/>
                    <a:pt x="3072" y="4465"/>
                    <a:pt x="3120" y="4536"/>
                  </a:cubicBezTo>
                  <a:cubicBezTo>
                    <a:pt x="2941" y="4667"/>
                    <a:pt x="2834" y="4882"/>
                    <a:pt x="2834" y="5120"/>
                  </a:cubicBezTo>
                  <a:lnTo>
                    <a:pt x="2834" y="5632"/>
                  </a:lnTo>
                  <a:cubicBezTo>
                    <a:pt x="2834" y="6025"/>
                    <a:pt x="3144" y="6346"/>
                    <a:pt x="3536" y="6370"/>
                  </a:cubicBezTo>
                  <a:lnTo>
                    <a:pt x="3536" y="8704"/>
                  </a:lnTo>
                  <a:cubicBezTo>
                    <a:pt x="3536" y="8787"/>
                    <a:pt x="3608" y="8870"/>
                    <a:pt x="3691" y="8870"/>
                  </a:cubicBezTo>
                  <a:cubicBezTo>
                    <a:pt x="3786" y="8870"/>
                    <a:pt x="3858" y="8787"/>
                    <a:pt x="3858" y="8704"/>
                  </a:cubicBezTo>
                  <a:lnTo>
                    <a:pt x="3858" y="6310"/>
                  </a:lnTo>
                  <a:lnTo>
                    <a:pt x="5001" y="6310"/>
                  </a:lnTo>
                  <a:cubicBezTo>
                    <a:pt x="5096" y="6310"/>
                    <a:pt x="5168" y="6227"/>
                    <a:pt x="5168" y="6144"/>
                  </a:cubicBezTo>
                  <a:cubicBezTo>
                    <a:pt x="5168" y="6048"/>
                    <a:pt x="5096" y="5977"/>
                    <a:pt x="5001" y="5977"/>
                  </a:cubicBezTo>
                  <a:lnTo>
                    <a:pt x="3548" y="5977"/>
                  </a:lnTo>
                  <a:cubicBezTo>
                    <a:pt x="3334" y="5965"/>
                    <a:pt x="3155" y="5786"/>
                    <a:pt x="3155" y="5572"/>
                  </a:cubicBezTo>
                  <a:lnTo>
                    <a:pt x="3155" y="5048"/>
                  </a:lnTo>
                  <a:cubicBezTo>
                    <a:pt x="3155" y="4917"/>
                    <a:pt x="3215" y="4798"/>
                    <a:pt x="3322" y="4727"/>
                  </a:cubicBezTo>
                  <a:cubicBezTo>
                    <a:pt x="3394" y="4667"/>
                    <a:pt x="3489" y="4632"/>
                    <a:pt x="3572" y="4632"/>
                  </a:cubicBezTo>
                  <a:lnTo>
                    <a:pt x="7215" y="4632"/>
                  </a:lnTo>
                  <a:cubicBezTo>
                    <a:pt x="7275" y="4632"/>
                    <a:pt x="7311" y="4655"/>
                    <a:pt x="7358" y="4667"/>
                  </a:cubicBezTo>
                  <a:lnTo>
                    <a:pt x="7370" y="4667"/>
                  </a:lnTo>
                  <a:cubicBezTo>
                    <a:pt x="7525" y="4727"/>
                    <a:pt x="7608" y="4870"/>
                    <a:pt x="7608" y="5036"/>
                  </a:cubicBezTo>
                  <a:lnTo>
                    <a:pt x="7608" y="5560"/>
                  </a:lnTo>
                  <a:cubicBezTo>
                    <a:pt x="7608" y="5786"/>
                    <a:pt x="7430" y="5977"/>
                    <a:pt x="7192" y="5977"/>
                  </a:cubicBezTo>
                  <a:lnTo>
                    <a:pt x="5620" y="5977"/>
                  </a:lnTo>
                  <a:cubicBezTo>
                    <a:pt x="5525" y="5977"/>
                    <a:pt x="5453" y="6048"/>
                    <a:pt x="5453" y="6144"/>
                  </a:cubicBezTo>
                  <a:cubicBezTo>
                    <a:pt x="5453" y="6227"/>
                    <a:pt x="5525" y="6298"/>
                    <a:pt x="5620" y="6298"/>
                  </a:cubicBezTo>
                  <a:lnTo>
                    <a:pt x="6751" y="6298"/>
                  </a:lnTo>
                  <a:lnTo>
                    <a:pt x="6751" y="6751"/>
                  </a:lnTo>
                  <a:cubicBezTo>
                    <a:pt x="6751" y="6834"/>
                    <a:pt x="6823" y="6918"/>
                    <a:pt x="6918" y="6918"/>
                  </a:cubicBezTo>
                  <a:cubicBezTo>
                    <a:pt x="7001" y="6918"/>
                    <a:pt x="7073" y="6834"/>
                    <a:pt x="7073" y="6751"/>
                  </a:cubicBezTo>
                  <a:lnTo>
                    <a:pt x="7073" y="6298"/>
                  </a:lnTo>
                  <a:lnTo>
                    <a:pt x="7215" y="6298"/>
                  </a:lnTo>
                  <a:cubicBezTo>
                    <a:pt x="7608" y="6298"/>
                    <a:pt x="7942" y="5977"/>
                    <a:pt x="7942" y="5572"/>
                  </a:cubicBezTo>
                  <a:lnTo>
                    <a:pt x="7942" y="5048"/>
                  </a:lnTo>
                  <a:cubicBezTo>
                    <a:pt x="7942" y="4786"/>
                    <a:pt x="7787" y="4560"/>
                    <a:pt x="7585" y="4429"/>
                  </a:cubicBezTo>
                  <a:lnTo>
                    <a:pt x="7585" y="4393"/>
                  </a:lnTo>
                  <a:cubicBezTo>
                    <a:pt x="7608" y="4334"/>
                    <a:pt x="7644" y="4298"/>
                    <a:pt x="7668" y="4239"/>
                  </a:cubicBezTo>
                  <a:lnTo>
                    <a:pt x="8561" y="4239"/>
                  </a:lnTo>
                  <a:cubicBezTo>
                    <a:pt x="8728" y="4239"/>
                    <a:pt x="8894" y="4191"/>
                    <a:pt x="9037" y="4120"/>
                  </a:cubicBezTo>
                  <a:cubicBezTo>
                    <a:pt x="9073" y="4096"/>
                    <a:pt x="9263" y="4001"/>
                    <a:pt x="10394" y="3405"/>
                  </a:cubicBezTo>
                  <a:cubicBezTo>
                    <a:pt x="10621" y="3250"/>
                    <a:pt x="10668" y="2929"/>
                    <a:pt x="10466" y="2750"/>
                  </a:cubicBezTo>
                  <a:cubicBezTo>
                    <a:pt x="10394" y="2691"/>
                    <a:pt x="10383" y="2691"/>
                    <a:pt x="9918" y="2453"/>
                  </a:cubicBezTo>
                  <a:lnTo>
                    <a:pt x="9632" y="2298"/>
                  </a:lnTo>
                  <a:cubicBezTo>
                    <a:pt x="9610" y="2287"/>
                    <a:pt x="9585" y="2282"/>
                    <a:pt x="9559" y="2282"/>
                  </a:cubicBezTo>
                  <a:cubicBezTo>
                    <a:pt x="9503" y="2282"/>
                    <a:pt x="9446" y="2308"/>
                    <a:pt x="9430" y="2357"/>
                  </a:cubicBezTo>
                  <a:cubicBezTo>
                    <a:pt x="9382" y="2441"/>
                    <a:pt x="9418" y="2536"/>
                    <a:pt x="9490" y="2572"/>
                  </a:cubicBezTo>
                  <a:lnTo>
                    <a:pt x="9621" y="2643"/>
                  </a:lnTo>
                  <a:cubicBezTo>
                    <a:pt x="9490" y="2881"/>
                    <a:pt x="9490" y="3179"/>
                    <a:pt x="9621" y="3429"/>
                  </a:cubicBezTo>
                  <a:lnTo>
                    <a:pt x="8882" y="3834"/>
                  </a:lnTo>
                  <a:cubicBezTo>
                    <a:pt x="8823" y="3870"/>
                    <a:pt x="8763" y="3893"/>
                    <a:pt x="8680" y="3905"/>
                  </a:cubicBezTo>
                  <a:lnTo>
                    <a:pt x="8680" y="2203"/>
                  </a:lnTo>
                  <a:cubicBezTo>
                    <a:pt x="8823" y="2227"/>
                    <a:pt x="8894" y="2274"/>
                    <a:pt x="8942" y="2298"/>
                  </a:cubicBezTo>
                  <a:cubicBezTo>
                    <a:pt x="8966" y="2314"/>
                    <a:pt x="8995" y="2322"/>
                    <a:pt x="9023" y="2322"/>
                  </a:cubicBezTo>
                  <a:cubicBezTo>
                    <a:pt x="9077" y="2322"/>
                    <a:pt x="9129" y="2293"/>
                    <a:pt x="9144" y="2238"/>
                  </a:cubicBezTo>
                  <a:cubicBezTo>
                    <a:pt x="9192" y="2167"/>
                    <a:pt x="9156" y="2060"/>
                    <a:pt x="9085" y="2036"/>
                  </a:cubicBezTo>
                  <a:lnTo>
                    <a:pt x="9025" y="2000"/>
                  </a:lnTo>
                  <a:cubicBezTo>
                    <a:pt x="8882" y="1929"/>
                    <a:pt x="8716" y="1881"/>
                    <a:pt x="8549" y="1881"/>
                  </a:cubicBezTo>
                  <a:lnTo>
                    <a:pt x="7882" y="1881"/>
                  </a:lnTo>
                  <a:lnTo>
                    <a:pt x="7882" y="1345"/>
                  </a:lnTo>
                  <a:cubicBezTo>
                    <a:pt x="7882" y="1048"/>
                    <a:pt x="7704" y="750"/>
                    <a:pt x="7370" y="619"/>
                  </a:cubicBezTo>
                  <a:cubicBezTo>
                    <a:pt x="7297" y="590"/>
                    <a:pt x="7200" y="569"/>
                    <a:pt x="7107" y="569"/>
                  </a:cubicBezTo>
                  <a:cubicBezTo>
                    <a:pt x="7049" y="569"/>
                    <a:pt x="6992" y="577"/>
                    <a:pt x="6942" y="595"/>
                  </a:cubicBezTo>
                  <a:cubicBezTo>
                    <a:pt x="6930" y="262"/>
                    <a:pt x="6656" y="0"/>
                    <a:pt x="6322" y="0"/>
                  </a:cubicBezTo>
                  <a:lnTo>
                    <a:pt x="6299" y="0"/>
                  </a:lnTo>
                  <a:cubicBezTo>
                    <a:pt x="6120" y="0"/>
                    <a:pt x="5965" y="71"/>
                    <a:pt x="5846" y="202"/>
                  </a:cubicBezTo>
                  <a:cubicBezTo>
                    <a:pt x="5727" y="71"/>
                    <a:pt x="5560" y="0"/>
                    <a:pt x="5382" y="0"/>
                  </a:cubicBezTo>
                  <a:lnTo>
                    <a:pt x="5370" y="0"/>
                  </a:lnTo>
                  <a:cubicBezTo>
                    <a:pt x="5191" y="0"/>
                    <a:pt x="5025" y="71"/>
                    <a:pt x="4906" y="202"/>
                  </a:cubicBezTo>
                  <a:cubicBezTo>
                    <a:pt x="4787" y="71"/>
                    <a:pt x="4620" y="0"/>
                    <a:pt x="4441" y="0"/>
                  </a:cubicBezTo>
                  <a:lnTo>
                    <a:pt x="4429" y="0"/>
                  </a:lnTo>
                  <a:cubicBezTo>
                    <a:pt x="4251" y="0"/>
                    <a:pt x="4084" y="71"/>
                    <a:pt x="3965" y="202"/>
                  </a:cubicBezTo>
                  <a:cubicBezTo>
                    <a:pt x="3846" y="71"/>
                    <a:pt x="3679" y="0"/>
                    <a:pt x="3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3" name="Google Shape;8353;p81"/>
            <p:cNvSpPr/>
            <p:nvPr/>
          </p:nvSpPr>
          <p:spPr>
            <a:xfrm>
              <a:off x="3819385" y="3493258"/>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4" name="Google Shape;8354;p81"/>
            <p:cNvSpPr/>
            <p:nvPr/>
          </p:nvSpPr>
          <p:spPr>
            <a:xfrm>
              <a:off x="3644044" y="3592490"/>
              <a:ext cx="112494" cy="106420"/>
            </a:xfrm>
            <a:custGeom>
              <a:avLst/>
              <a:gdLst/>
              <a:ahLst/>
              <a:cxnLst/>
              <a:rect l="l" t="t" r="r" b="b"/>
              <a:pathLst>
                <a:path w="3537" h="3346" extrusionOk="0">
                  <a:moveTo>
                    <a:pt x="3382" y="0"/>
                  </a:moveTo>
                  <a:cubicBezTo>
                    <a:pt x="3299" y="0"/>
                    <a:pt x="3227" y="72"/>
                    <a:pt x="3227" y="167"/>
                  </a:cubicBezTo>
                  <a:lnTo>
                    <a:pt x="3227" y="2798"/>
                  </a:lnTo>
                  <a:cubicBezTo>
                    <a:pt x="3227" y="2929"/>
                    <a:pt x="3120" y="3036"/>
                    <a:pt x="2989" y="3036"/>
                  </a:cubicBezTo>
                  <a:lnTo>
                    <a:pt x="572" y="3036"/>
                  </a:lnTo>
                  <a:cubicBezTo>
                    <a:pt x="441" y="3036"/>
                    <a:pt x="334" y="2929"/>
                    <a:pt x="334" y="2798"/>
                  </a:cubicBezTo>
                  <a:lnTo>
                    <a:pt x="334" y="2060"/>
                  </a:lnTo>
                  <a:cubicBezTo>
                    <a:pt x="334" y="1965"/>
                    <a:pt x="263" y="1893"/>
                    <a:pt x="167" y="1893"/>
                  </a:cubicBezTo>
                  <a:cubicBezTo>
                    <a:pt x="84" y="1893"/>
                    <a:pt x="1" y="1965"/>
                    <a:pt x="1" y="2060"/>
                  </a:cubicBezTo>
                  <a:lnTo>
                    <a:pt x="1" y="2798"/>
                  </a:lnTo>
                  <a:cubicBezTo>
                    <a:pt x="1" y="3108"/>
                    <a:pt x="263" y="3346"/>
                    <a:pt x="560" y="3346"/>
                  </a:cubicBezTo>
                  <a:lnTo>
                    <a:pt x="2989" y="3346"/>
                  </a:lnTo>
                  <a:cubicBezTo>
                    <a:pt x="3299" y="3346"/>
                    <a:pt x="3537" y="3096"/>
                    <a:pt x="3537" y="2798"/>
                  </a:cubicBezTo>
                  <a:lnTo>
                    <a:pt x="3537" y="167"/>
                  </a:lnTo>
                  <a:cubicBezTo>
                    <a:pt x="3537" y="60"/>
                    <a:pt x="3465" y="0"/>
                    <a:pt x="3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355" name="Google Shape;8355;p81"/>
          <p:cNvSpPr/>
          <p:nvPr/>
        </p:nvSpPr>
        <p:spPr>
          <a:xfrm>
            <a:off x="3968964" y="3349945"/>
            <a:ext cx="359015" cy="358442"/>
          </a:xfrm>
          <a:custGeom>
            <a:avLst/>
            <a:gdLst/>
            <a:ahLst/>
            <a:cxnLst/>
            <a:rect l="l" t="t" r="r" b="b"/>
            <a:pathLst>
              <a:path w="11288" h="11270" extrusionOk="0">
                <a:moveTo>
                  <a:pt x="6049" y="351"/>
                </a:moveTo>
                <a:lnTo>
                  <a:pt x="6049" y="1149"/>
                </a:lnTo>
                <a:lnTo>
                  <a:pt x="5239" y="1149"/>
                </a:lnTo>
                <a:lnTo>
                  <a:pt x="5239" y="351"/>
                </a:lnTo>
                <a:close/>
                <a:moveTo>
                  <a:pt x="1167" y="5828"/>
                </a:moveTo>
                <a:lnTo>
                  <a:pt x="1167" y="6650"/>
                </a:lnTo>
                <a:lnTo>
                  <a:pt x="345" y="6650"/>
                </a:lnTo>
                <a:lnTo>
                  <a:pt x="345" y="5828"/>
                </a:lnTo>
                <a:close/>
                <a:moveTo>
                  <a:pt x="10954" y="5828"/>
                </a:moveTo>
                <a:lnTo>
                  <a:pt x="10954" y="6650"/>
                </a:lnTo>
                <a:lnTo>
                  <a:pt x="10132" y="6650"/>
                </a:lnTo>
                <a:lnTo>
                  <a:pt x="10132" y="5828"/>
                </a:lnTo>
                <a:close/>
                <a:moveTo>
                  <a:pt x="1442" y="0"/>
                </a:moveTo>
                <a:cubicBezTo>
                  <a:pt x="1273" y="0"/>
                  <a:pt x="1100" y="58"/>
                  <a:pt x="953" y="185"/>
                </a:cubicBezTo>
                <a:cubicBezTo>
                  <a:pt x="726" y="375"/>
                  <a:pt x="643" y="709"/>
                  <a:pt x="726" y="971"/>
                </a:cubicBezTo>
                <a:cubicBezTo>
                  <a:pt x="755" y="1047"/>
                  <a:pt x="814" y="1085"/>
                  <a:pt x="885" y="1085"/>
                </a:cubicBezTo>
                <a:cubicBezTo>
                  <a:pt x="903" y="1085"/>
                  <a:pt x="922" y="1082"/>
                  <a:pt x="941" y="1078"/>
                </a:cubicBezTo>
                <a:cubicBezTo>
                  <a:pt x="1024" y="1042"/>
                  <a:pt x="1072" y="959"/>
                  <a:pt x="1036" y="863"/>
                </a:cubicBezTo>
                <a:cubicBezTo>
                  <a:pt x="953" y="601"/>
                  <a:pt x="1143" y="328"/>
                  <a:pt x="1429" y="328"/>
                </a:cubicBezTo>
                <a:cubicBezTo>
                  <a:pt x="1798" y="328"/>
                  <a:pt x="1977" y="792"/>
                  <a:pt x="1691" y="1042"/>
                </a:cubicBezTo>
                <a:cubicBezTo>
                  <a:pt x="1631" y="1112"/>
                  <a:pt x="1545" y="1140"/>
                  <a:pt x="1463" y="1140"/>
                </a:cubicBezTo>
                <a:cubicBezTo>
                  <a:pt x="1447" y="1140"/>
                  <a:pt x="1432" y="1139"/>
                  <a:pt x="1417" y="1137"/>
                </a:cubicBezTo>
                <a:cubicBezTo>
                  <a:pt x="1322" y="1137"/>
                  <a:pt x="1238" y="1197"/>
                  <a:pt x="1238" y="1280"/>
                </a:cubicBezTo>
                <a:cubicBezTo>
                  <a:pt x="1238" y="1375"/>
                  <a:pt x="1298" y="1459"/>
                  <a:pt x="1381" y="1459"/>
                </a:cubicBezTo>
                <a:cubicBezTo>
                  <a:pt x="1409" y="1462"/>
                  <a:pt x="1436" y="1464"/>
                  <a:pt x="1463" y="1464"/>
                </a:cubicBezTo>
                <a:cubicBezTo>
                  <a:pt x="1628" y="1464"/>
                  <a:pt x="1795" y="1403"/>
                  <a:pt x="1917" y="1280"/>
                </a:cubicBezTo>
                <a:cubicBezTo>
                  <a:pt x="2036" y="1185"/>
                  <a:pt x="2131" y="1042"/>
                  <a:pt x="2155" y="899"/>
                </a:cubicBezTo>
                <a:lnTo>
                  <a:pt x="3822" y="899"/>
                </a:lnTo>
                <a:cubicBezTo>
                  <a:pt x="3167" y="1149"/>
                  <a:pt x="2572" y="1542"/>
                  <a:pt x="2072" y="2042"/>
                </a:cubicBezTo>
                <a:cubicBezTo>
                  <a:pt x="1143" y="2971"/>
                  <a:pt x="619" y="4173"/>
                  <a:pt x="595" y="5471"/>
                </a:cubicBezTo>
                <a:lnTo>
                  <a:pt x="167" y="5471"/>
                </a:lnTo>
                <a:cubicBezTo>
                  <a:pt x="72" y="5471"/>
                  <a:pt x="0" y="5543"/>
                  <a:pt x="0" y="5626"/>
                </a:cubicBezTo>
                <a:lnTo>
                  <a:pt x="0" y="6793"/>
                </a:lnTo>
                <a:cubicBezTo>
                  <a:pt x="0" y="6876"/>
                  <a:pt x="72" y="6959"/>
                  <a:pt x="167" y="6959"/>
                </a:cubicBezTo>
                <a:lnTo>
                  <a:pt x="1322" y="6959"/>
                </a:lnTo>
                <a:cubicBezTo>
                  <a:pt x="1417" y="6959"/>
                  <a:pt x="1488" y="6876"/>
                  <a:pt x="1488" y="6793"/>
                </a:cubicBezTo>
                <a:lnTo>
                  <a:pt x="1488" y="5626"/>
                </a:lnTo>
                <a:cubicBezTo>
                  <a:pt x="1488" y="5543"/>
                  <a:pt x="1417" y="5471"/>
                  <a:pt x="1322" y="5471"/>
                </a:cubicBezTo>
                <a:lnTo>
                  <a:pt x="941" y="5471"/>
                </a:lnTo>
                <a:cubicBezTo>
                  <a:pt x="1012" y="3185"/>
                  <a:pt x="2703" y="1304"/>
                  <a:pt x="4906" y="959"/>
                </a:cubicBezTo>
                <a:lnTo>
                  <a:pt x="4906" y="1304"/>
                </a:lnTo>
                <a:cubicBezTo>
                  <a:pt x="4906" y="1387"/>
                  <a:pt x="4989" y="1459"/>
                  <a:pt x="5072" y="1459"/>
                </a:cubicBezTo>
                <a:lnTo>
                  <a:pt x="5406" y="1459"/>
                </a:lnTo>
                <a:cubicBezTo>
                  <a:pt x="5227" y="1518"/>
                  <a:pt x="5072" y="1661"/>
                  <a:pt x="5001" y="1852"/>
                </a:cubicBezTo>
                <a:lnTo>
                  <a:pt x="3513" y="5269"/>
                </a:lnTo>
                <a:cubicBezTo>
                  <a:pt x="3382" y="5566"/>
                  <a:pt x="3322" y="5888"/>
                  <a:pt x="3322" y="6197"/>
                </a:cubicBezTo>
                <a:cubicBezTo>
                  <a:pt x="3322" y="6793"/>
                  <a:pt x="3548" y="7340"/>
                  <a:pt x="3941" y="7793"/>
                </a:cubicBezTo>
                <a:cubicBezTo>
                  <a:pt x="3977" y="7817"/>
                  <a:pt x="4001" y="7852"/>
                  <a:pt x="4036" y="7900"/>
                </a:cubicBezTo>
                <a:lnTo>
                  <a:pt x="3643" y="7900"/>
                </a:lnTo>
                <a:cubicBezTo>
                  <a:pt x="3429" y="7900"/>
                  <a:pt x="3215" y="8031"/>
                  <a:pt x="3132" y="8233"/>
                </a:cubicBezTo>
                <a:cubicBezTo>
                  <a:pt x="3096" y="8329"/>
                  <a:pt x="3132" y="8412"/>
                  <a:pt x="3215" y="8460"/>
                </a:cubicBezTo>
                <a:cubicBezTo>
                  <a:pt x="3240" y="8469"/>
                  <a:pt x="3264" y="8473"/>
                  <a:pt x="3287" y="8473"/>
                </a:cubicBezTo>
                <a:cubicBezTo>
                  <a:pt x="3351" y="8473"/>
                  <a:pt x="3406" y="8438"/>
                  <a:pt x="3441" y="8376"/>
                </a:cubicBezTo>
                <a:cubicBezTo>
                  <a:pt x="3465" y="8281"/>
                  <a:pt x="3560" y="8221"/>
                  <a:pt x="3667" y="8221"/>
                </a:cubicBezTo>
                <a:lnTo>
                  <a:pt x="7632" y="8221"/>
                </a:lnTo>
                <a:cubicBezTo>
                  <a:pt x="7775" y="8221"/>
                  <a:pt x="7870" y="8329"/>
                  <a:pt x="7870" y="8460"/>
                </a:cubicBezTo>
                <a:lnTo>
                  <a:pt x="7870" y="9043"/>
                </a:lnTo>
                <a:cubicBezTo>
                  <a:pt x="7870" y="9174"/>
                  <a:pt x="7775" y="9281"/>
                  <a:pt x="7632" y="9281"/>
                </a:cubicBezTo>
                <a:lnTo>
                  <a:pt x="3632" y="9281"/>
                </a:lnTo>
                <a:cubicBezTo>
                  <a:pt x="3501" y="9281"/>
                  <a:pt x="3393" y="9174"/>
                  <a:pt x="3393" y="9043"/>
                </a:cubicBezTo>
                <a:lnTo>
                  <a:pt x="3393" y="8972"/>
                </a:lnTo>
                <a:cubicBezTo>
                  <a:pt x="3393" y="8876"/>
                  <a:pt x="3322" y="8805"/>
                  <a:pt x="3227" y="8805"/>
                </a:cubicBezTo>
                <a:cubicBezTo>
                  <a:pt x="3143" y="8805"/>
                  <a:pt x="3072" y="8876"/>
                  <a:pt x="3072" y="8972"/>
                </a:cubicBezTo>
                <a:lnTo>
                  <a:pt x="3072" y="9043"/>
                </a:lnTo>
                <a:cubicBezTo>
                  <a:pt x="3072" y="9353"/>
                  <a:pt x="3322" y="9603"/>
                  <a:pt x="3632" y="9603"/>
                </a:cubicBezTo>
                <a:lnTo>
                  <a:pt x="3691" y="9603"/>
                </a:lnTo>
                <a:lnTo>
                  <a:pt x="3691" y="11103"/>
                </a:lnTo>
                <a:cubicBezTo>
                  <a:pt x="3691" y="11198"/>
                  <a:pt x="3763" y="11269"/>
                  <a:pt x="3858" y="11269"/>
                </a:cubicBezTo>
                <a:lnTo>
                  <a:pt x="7382" y="11269"/>
                </a:lnTo>
                <a:cubicBezTo>
                  <a:pt x="7477" y="11269"/>
                  <a:pt x="7549" y="11198"/>
                  <a:pt x="7549" y="11103"/>
                </a:cubicBezTo>
                <a:lnTo>
                  <a:pt x="7549" y="10710"/>
                </a:lnTo>
                <a:cubicBezTo>
                  <a:pt x="7549" y="10615"/>
                  <a:pt x="7477" y="10543"/>
                  <a:pt x="7382" y="10543"/>
                </a:cubicBezTo>
                <a:cubicBezTo>
                  <a:pt x="7299" y="10543"/>
                  <a:pt x="7215" y="10615"/>
                  <a:pt x="7215" y="10710"/>
                </a:cubicBezTo>
                <a:lnTo>
                  <a:pt x="7215" y="10948"/>
                </a:lnTo>
                <a:lnTo>
                  <a:pt x="4024" y="10948"/>
                </a:lnTo>
                <a:lnTo>
                  <a:pt x="4024" y="9603"/>
                </a:lnTo>
                <a:lnTo>
                  <a:pt x="7215" y="9603"/>
                </a:lnTo>
                <a:lnTo>
                  <a:pt x="7215" y="10031"/>
                </a:lnTo>
                <a:cubicBezTo>
                  <a:pt x="7215" y="10126"/>
                  <a:pt x="7299" y="10198"/>
                  <a:pt x="7382" y="10198"/>
                </a:cubicBezTo>
                <a:cubicBezTo>
                  <a:pt x="7477" y="10198"/>
                  <a:pt x="7549" y="10126"/>
                  <a:pt x="7549" y="10031"/>
                </a:cubicBezTo>
                <a:lnTo>
                  <a:pt x="7549" y="9603"/>
                </a:lnTo>
                <a:lnTo>
                  <a:pt x="7608" y="9603"/>
                </a:lnTo>
                <a:cubicBezTo>
                  <a:pt x="7918" y="9603"/>
                  <a:pt x="8168" y="9353"/>
                  <a:pt x="8168" y="9043"/>
                </a:cubicBezTo>
                <a:lnTo>
                  <a:pt x="8168" y="8460"/>
                </a:lnTo>
                <a:cubicBezTo>
                  <a:pt x="8168" y="8150"/>
                  <a:pt x="7918" y="7900"/>
                  <a:pt x="7608" y="7900"/>
                </a:cubicBezTo>
                <a:lnTo>
                  <a:pt x="7239" y="7900"/>
                </a:lnTo>
                <a:cubicBezTo>
                  <a:pt x="7453" y="7686"/>
                  <a:pt x="7632" y="7436"/>
                  <a:pt x="7751" y="7150"/>
                </a:cubicBezTo>
                <a:cubicBezTo>
                  <a:pt x="7799" y="7067"/>
                  <a:pt x="7751" y="6971"/>
                  <a:pt x="7668" y="6924"/>
                </a:cubicBezTo>
                <a:cubicBezTo>
                  <a:pt x="7643" y="6915"/>
                  <a:pt x="7620" y="6910"/>
                  <a:pt x="7598" y="6910"/>
                </a:cubicBezTo>
                <a:cubicBezTo>
                  <a:pt x="7532" y="6910"/>
                  <a:pt x="7477" y="6948"/>
                  <a:pt x="7442" y="7019"/>
                </a:cubicBezTo>
                <a:cubicBezTo>
                  <a:pt x="7275" y="7388"/>
                  <a:pt x="7013" y="7686"/>
                  <a:pt x="6680" y="7900"/>
                </a:cubicBezTo>
                <a:lnTo>
                  <a:pt x="4572" y="7900"/>
                </a:lnTo>
                <a:cubicBezTo>
                  <a:pt x="4001" y="7555"/>
                  <a:pt x="3632" y="6912"/>
                  <a:pt x="3632" y="6209"/>
                </a:cubicBezTo>
                <a:cubicBezTo>
                  <a:pt x="3632" y="5947"/>
                  <a:pt x="3691" y="5674"/>
                  <a:pt x="3798" y="5423"/>
                </a:cubicBezTo>
                <a:lnTo>
                  <a:pt x="5287" y="2006"/>
                </a:lnTo>
                <a:cubicBezTo>
                  <a:pt x="5310" y="1911"/>
                  <a:pt x="5370" y="1852"/>
                  <a:pt x="5453" y="1828"/>
                </a:cubicBezTo>
                <a:lnTo>
                  <a:pt x="5453" y="5114"/>
                </a:lnTo>
                <a:cubicBezTo>
                  <a:pt x="5072" y="5173"/>
                  <a:pt x="4775" y="5423"/>
                  <a:pt x="4656" y="5781"/>
                </a:cubicBezTo>
                <a:cubicBezTo>
                  <a:pt x="4632" y="5876"/>
                  <a:pt x="4679" y="5959"/>
                  <a:pt x="4763" y="5995"/>
                </a:cubicBezTo>
                <a:cubicBezTo>
                  <a:pt x="4779" y="5999"/>
                  <a:pt x="4795" y="6001"/>
                  <a:pt x="4811" y="6001"/>
                </a:cubicBezTo>
                <a:cubicBezTo>
                  <a:pt x="4886" y="6001"/>
                  <a:pt x="4947" y="5957"/>
                  <a:pt x="4977" y="5888"/>
                </a:cubicBezTo>
                <a:cubicBezTo>
                  <a:pt x="5085" y="5573"/>
                  <a:pt x="5349" y="5427"/>
                  <a:pt x="5614" y="5427"/>
                </a:cubicBezTo>
                <a:cubicBezTo>
                  <a:pt x="5930" y="5427"/>
                  <a:pt x="6247" y="5636"/>
                  <a:pt x="6299" y="6019"/>
                </a:cubicBezTo>
                <a:lnTo>
                  <a:pt x="6299" y="6114"/>
                </a:lnTo>
                <a:cubicBezTo>
                  <a:pt x="6299" y="6537"/>
                  <a:pt x="5951" y="6795"/>
                  <a:pt x="5605" y="6795"/>
                </a:cubicBezTo>
                <a:cubicBezTo>
                  <a:pt x="5356" y="6795"/>
                  <a:pt x="5108" y="6662"/>
                  <a:pt x="4989" y="6364"/>
                </a:cubicBezTo>
                <a:cubicBezTo>
                  <a:pt x="4962" y="6293"/>
                  <a:pt x="4903" y="6255"/>
                  <a:pt x="4835" y="6255"/>
                </a:cubicBezTo>
                <a:cubicBezTo>
                  <a:pt x="4811" y="6255"/>
                  <a:pt x="4787" y="6260"/>
                  <a:pt x="4763" y="6269"/>
                </a:cubicBezTo>
                <a:cubicBezTo>
                  <a:pt x="4679" y="6305"/>
                  <a:pt x="4632" y="6412"/>
                  <a:pt x="4679" y="6495"/>
                </a:cubicBezTo>
                <a:cubicBezTo>
                  <a:pt x="4810" y="6805"/>
                  <a:pt x="5072" y="7043"/>
                  <a:pt x="5418" y="7126"/>
                </a:cubicBezTo>
                <a:cubicBezTo>
                  <a:pt x="5483" y="7138"/>
                  <a:pt x="5548" y="7144"/>
                  <a:pt x="5612" y="7144"/>
                </a:cubicBezTo>
                <a:cubicBezTo>
                  <a:pt x="6166" y="7144"/>
                  <a:pt x="6644" y="6702"/>
                  <a:pt x="6644" y="6126"/>
                </a:cubicBezTo>
                <a:cubicBezTo>
                  <a:pt x="6644" y="5590"/>
                  <a:pt x="6239" y="5197"/>
                  <a:pt x="5787" y="5126"/>
                </a:cubicBezTo>
                <a:lnTo>
                  <a:pt x="5787" y="1840"/>
                </a:lnTo>
                <a:cubicBezTo>
                  <a:pt x="5870" y="1864"/>
                  <a:pt x="5929" y="1947"/>
                  <a:pt x="5953" y="2018"/>
                </a:cubicBezTo>
                <a:lnTo>
                  <a:pt x="7442" y="5459"/>
                </a:lnTo>
                <a:cubicBezTo>
                  <a:pt x="7573" y="5769"/>
                  <a:pt x="7632" y="6114"/>
                  <a:pt x="7596" y="6447"/>
                </a:cubicBezTo>
                <a:cubicBezTo>
                  <a:pt x="7573" y="6543"/>
                  <a:pt x="7656" y="6626"/>
                  <a:pt x="7739" y="6626"/>
                </a:cubicBezTo>
                <a:cubicBezTo>
                  <a:pt x="7750" y="6629"/>
                  <a:pt x="7762" y="6630"/>
                  <a:pt x="7772" y="6630"/>
                </a:cubicBezTo>
                <a:cubicBezTo>
                  <a:pt x="7853" y="6630"/>
                  <a:pt x="7918" y="6557"/>
                  <a:pt x="7918" y="6483"/>
                </a:cubicBezTo>
                <a:cubicBezTo>
                  <a:pt x="7965" y="6090"/>
                  <a:pt x="7906" y="5697"/>
                  <a:pt x="7739" y="5316"/>
                </a:cubicBezTo>
                <a:lnTo>
                  <a:pt x="6251" y="1887"/>
                </a:lnTo>
                <a:cubicBezTo>
                  <a:pt x="6180" y="1709"/>
                  <a:pt x="6025" y="1566"/>
                  <a:pt x="5846" y="1494"/>
                </a:cubicBezTo>
                <a:lnTo>
                  <a:pt x="6180" y="1494"/>
                </a:lnTo>
                <a:cubicBezTo>
                  <a:pt x="6263" y="1494"/>
                  <a:pt x="6346" y="1423"/>
                  <a:pt x="6346" y="1328"/>
                </a:cubicBezTo>
                <a:lnTo>
                  <a:pt x="6346" y="994"/>
                </a:lnTo>
                <a:cubicBezTo>
                  <a:pt x="8549" y="1328"/>
                  <a:pt x="10240" y="3221"/>
                  <a:pt x="10311" y="5495"/>
                </a:cubicBezTo>
                <a:lnTo>
                  <a:pt x="9930" y="5495"/>
                </a:lnTo>
                <a:cubicBezTo>
                  <a:pt x="9835" y="5495"/>
                  <a:pt x="9763" y="5578"/>
                  <a:pt x="9763" y="5662"/>
                </a:cubicBezTo>
                <a:lnTo>
                  <a:pt x="9763" y="6828"/>
                </a:lnTo>
                <a:cubicBezTo>
                  <a:pt x="9763" y="6912"/>
                  <a:pt x="9835" y="6983"/>
                  <a:pt x="9930" y="6983"/>
                </a:cubicBezTo>
                <a:lnTo>
                  <a:pt x="11085" y="6983"/>
                </a:lnTo>
                <a:cubicBezTo>
                  <a:pt x="11180" y="6983"/>
                  <a:pt x="11252" y="6912"/>
                  <a:pt x="11252" y="6828"/>
                </a:cubicBezTo>
                <a:lnTo>
                  <a:pt x="11252" y="5662"/>
                </a:lnTo>
                <a:cubicBezTo>
                  <a:pt x="11287" y="5554"/>
                  <a:pt x="11204" y="5483"/>
                  <a:pt x="11121" y="5483"/>
                </a:cubicBezTo>
                <a:lnTo>
                  <a:pt x="10692" y="5483"/>
                </a:lnTo>
                <a:cubicBezTo>
                  <a:pt x="10656" y="4185"/>
                  <a:pt x="10132" y="2983"/>
                  <a:pt x="9216" y="2054"/>
                </a:cubicBezTo>
                <a:cubicBezTo>
                  <a:pt x="8704" y="1554"/>
                  <a:pt x="8108" y="1161"/>
                  <a:pt x="7453" y="911"/>
                </a:cubicBezTo>
                <a:lnTo>
                  <a:pt x="9120" y="911"/>
                </a:lnTo>
                <a:cubicBezTo>
                  <a:pt x="9204" y="1244"/>
                  <a:pt x="9501" y="1483"/>
                  <a:pt x="9835" y="1483"/>
                </a:cubicBezTo>
                <a:cubicBezTo>
                  <a:pt x="10240" y="1483"/>
                  <a:pt x="10585" y="1149"/>
                  <a:pt x="10585" y="732"/>
                </a:cubicBezTo>
                <a:cubicBezTo>
                  <a:pt x="10585" y="447"/>
                  <a:pt x="10418" y="197"/>
                  <a:pt x="10180" y="78"/>
                </a:cubicBezTo>
                <a:cubicBezTo>
                  <a:pt x="10155" y="63"/>
                  <a:pt x="10128" y="56"/>
                  <a:pt x="10102" y="56"/>
                </a:cubicBezTo>
                <a:cubicBezTo>
                  <a:pt x="10043" y="56"/>
                  <a:pt x="9987" y="91"/>
                  <a:pt x="9954" y="149"/>
                </a:cubicBezTo>
                <a:cubicBezTo>
                  <a:pt x="9918" y="244"/>
                  <a:pt x="9942" y="328"/>
                  <a:pt x="10037" y="375"/>
                </a:cubicBezTo>
                <a:cubicBezTo>
                  <a:pt x="10168" y="447"/>
                  <a:pt x="10251" y="590"/>
                  <a:pt x="10251" y="732"/>
                </a:cubicBezTo>
                <a:cubicBezTo>
                  <a:pt x="10251" y="959"/>
                  <a:pt x="10073" y="1137"/>
                  <a:pt x="9859" y="1137"/>
                </a:cubicBezTo>
                <a:cubicBezTo>
                  <a:pt x="9632" y="1137"/>
                  <a:pt x="9454" y="959"/>
                  <a:pt x="9454" y="732"/>
                </a:cubicBezTo>
                <a:cubicBezTo>
                  <a:pt x="9454" y="613"/>
                  <a:pt x="9489" y="506"/>
                  <a:pt x="9585" y="435"/>
                </a:cubicBezTo>
                <a:cubicBezTo>
                  <a:pt x="9656" y="375"/>
                  <a:pt x="9656" y="268"/>
                  <a:pt x="9597" y="197"/>
                </a:cubicBezTo>
                <a:cubicBezTo>
                  <a:pt x="9565" y="159"/>
                  <a:pt x="9521" y="141"/>
                  <a:pt x="9476" y="141"/>
                </a:cubicBezTo>
                <a:cubicBezTo>
                  <a:pt x="9435" y="141"/>
                  <a:pt x="9393" y="156"/>
                  <a:pt x="9358" y="185"/>
                </a:cubicBezTo>
                <a:cubicBezTo>
                  <a:pt x="9239" y="292"/>
                  <a:pt x="9168" y="423"/>
                  <a:pt x="9120" y="566"/>
                </a:cubicBezTo>
                <a:lnTo>
                  <a:pt x="6370" y="566"/>
                </a:lnTo>
                <a:lnTo>
                  <a:pt x="6370" y="173"/>
                </a:lnTo>
                <a:cubicBezTo>
                  <a:pt x="6370" y="78"/>
                  <a:pt x="6299" y="6"/>
                  <a:pt x="6203" y="6"/>
                </a:cubicBezTo>
                <a:lnTo>
                  <a:pt x="5072" y="6"/>
                </a:lnTo>
                <a:cubicBezTo>
                  <a:pt x="4989" y="6"/>
                  <a:pt x="4906" y="78"/>
                  <a:pt x="4906" y="173"/>
                </a:cubicBezTo>
                <a:lnTo>
                  <a:pt x="4906" y="566"/>
                </a:lnTo>
                <a:lnTo>
                  <a:pt x="2155" y="566"/>
                </a:lnTo>
                <a:cubicBezTo>
                  <a:pt x="2077" y="214"/>
                  <a:pt x="1767" y="0"/>
                  <a:pt x="1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356" name="Google Shape;8356;p81"/>
          <p:cNvGrpSpPr/>
          <p:nvPr/>
        </p:nvGrpSpPr>
        <p:grpSpPr>
          <a:xfrm>
            <a:off x="1883955" y="3808700"/>
            <a:ext cx="162873" cy="351445"/>
            <a:chOff x="1883955" y="3808700"/>
            <a:chExt cx="162873" cy="351445"/>
          </a:xfrm>
        </p:grpSpPr>
        <p:sp>
          <p:nvSpPr>
            <p:cNvPr id="8357" name="Google Shape;8357;p81"/>
            <p:cNvSpPr/>
            <p:nvPr/>
          </p:nvSpPr>
          <p:spPr>
            <a:xfrm>
              <a:off x="1901734" y="3808700"/>
              <a:ext cx="131832" cy="209054"/>
            </a:xfrm>
            <a:custGeom>
              <a:avLst/>
              <a:gdLst/>
              <a:ahLst/>
              <a:cxnLst/>
              <a:rect l="l" t="t" r="r" b="b"/>
              <a:pathLst>
                <a:path w="4145" h="6573" extrusionOk="0">
                  <a:moveTo>
                    <a:pt x="2704" y="1941"/>
                  </a:moveTo>
                  <a:lnTo>
                    <a:pt x="2704" y="2346"/>
                  </a:lnTo>
                  <a:lnTo>
                    <a:pt x="1275" y="2346"/>
                  </a:lnTo>
                  <a:lnTo>
                    <a:pt x="1275" y="1941"/>
                  </a:lnTo>
                  <a:close/>
                  <a:moveTo>
                    <a:pt x="953" y="1"/>
                  </a:moveTo>
                  <a:cubicBezTo>
                    <a:pt x="715" y="1"/>
                    <a:pt x="525" y="191"/>
                    <a:pt x="525" y="429"/>
                  </a:cubicBezTo>
                  <a:lnTo>
                    <a:pt x="525" y="1489"/>
                  </a:lnTo>
                  <a:cubicBezTo>
                    <a:pt x="525" y="1727"/>
                    <a:pt x="715" y="1906"/>
                    <a:pt x="942" y="1917"/>
                  </a:cubicBezTo>
                  <a:lnTo>
                    <a:pt x="942" y="2322"/>
                  </a:lnTo>
                  <a:lnTo>
                    <a:pt x="739" y="2322"/>
                  </a:lnTo>
                  <a:cubicBezTo>
                    <a:pt x="513" y="2322"/>
                    <a:pt x="322" y="2489"/>
                    <a:pt x="287" y="2715"/>
                  </a:cubicBezTo>
                  <a:lnTo>
                    <a:pt x="25" y="4835"/>
                  </a:lnTo>
                  <a:cubicBezTo>
                    <a:pt x="1" y="4930"/>
                    <a:pt x="84" y="5013"/>
                    <a:pt x="168" y="5013"/>
                  </a:cubicBezTo>
                  <a:cubicBezTo>
                    <a:pt x="180" y="5016"/>
                    <a:pt x="192" y="5018"/>
                    <a:pt x="204" y="5018"/>
                  </a:cubicBezTo>
                  <a:cubicBezTo>
                    <a:pt x="283" y="5018"/>
                    <a:pt x="346" y="4953"/>
                    <a:pt x="346" y="4870"/>
                  </a:cubicBezTo>
                  <a:lnTo>
                    <a:pt x="620" y="2739"/>
                  </a:lnTo>
                  <a:cubicBezTo>
                    <a:pt x="620" y="2679"/>
                    <a:pt x="680" y="2632"/>
                    <a:pt x="739" y="2632"/>
                  </a:cubicBezTo>
                  <a:lnTo>
                    <a:pt x="3239" y="2632"/>
                  </a:lnTo>
                  <a:cubicBezTo>
                    <a:pt x="3299" y="2632"/>
                    <a:pt x="3335" y="2679"/>
                    <a:pt x="3359" y="2739"/>
                  </a:cubicBezTo>
                  <a:lnTo>
                    <a:pt x="3799" y="6418"/>
                  </a:lnTo>
                  <a:cubicBezTo>
                    <a:pt x="3811" y="6513"/>
                    <a:pt x="3870" y="6573"/>
                    <a:pt x="3966" y="6573"/>
                  </a:cubicBezTo>
                  <a:lnTo>
                    <a:pt x="3978" y="6573"/>
                  </a:lnTo>
                  <a:cubicBezTo>
                    <a:pt x="4073" y="6573"/>
                    <a:pt x="4144" y="6478"/>
                    <a:pt x="4132" y="6394"/>
                  </a:cubicBezTo>
                  <a:lnTo>
                    <a:pt x="3680" y="2715"/>
                  </a:lnTo>
                  <a:cubicBezTo>
                    <a:pt x="3656" y="2489"/>
                    <a:pt x="3454" y="2322"/>
                    <a:pt x="3239" y="2322"/>
                  </a:cubicBezTo>
                  <a:lnTo>
                    <a:pt x="3025" y="2322"/>
                  </a:lnTo>
                  <a:lnTo>
                    <a:pt x="3025" y="1917"/>
                  </a:lnTo>
                  <a:cubicBezTo>
                    <a:pt x="3263" y="1917"/>
                    <a:pt x="3442" y="1727"/>
                    <a:pt x="3442" y="1489"/>
                  </a:cubicBezTo>
                  <a:lnTo>
                    <a:pt x="3442" y="429"/>
                  </a:lnTo>
                  <a:cubicBezTo>
                    <a:pt x="3442" y="191"/>
                    <a:pt x="3251" y="1"/>
                    <a:pt x="3013" y="1"/>
                  </a:cubicBezTo>
                  <a:lnTo>
                    <a:pt x="2013" y="1"/>
                  </a:lnTo>
                  <a:cubicBezTo>
                    <a:pt x="1930" y="1"/>
                    <a:pt x="1846" y="72"/>
                    <a:pt x="1846" y="167"/>
                  </a:cubicBezTo>
                  <a:cubicBezTo>
                    <a:pt x="1846" y="251"/>
                    <a:pt x="1930" y="334"/>
                    <a:pt x="2013" y="334"/>
                  </a:cubicBezTo>
                  <a:lnTo>
                    <a:pt x="3013" y="334"/>
                  </a:lnTo>
                  <a:cubicBezTo>
                    <a:pt x="3073" y="334"/>
                    <a:pt x="3120" y="370"/>
                    <a:pt x="3120" y="441"/>
                  </a:cubicBezTo>
                  <a:lnTo>
                    <a:pt x="3120" y="1489"/>
                  </a:lnTo>
                  <a:cubicBezTo>
                    <a:pt x="3120" y="1536"/>
                    <a:pt x="3073" y="1584"/>
                    <a:pt x="3025" y="1596"/>
                  </a:cubicBezTo>
                  <a:lnTo>
                    <a:pt x="942" y="1596"/>
                  </a:lnTo>
                  <a:cubicBezTo>
                    <a:pt x="894" y="1596"/>
                    <a:pt x="858" y="1548"/>
                    <a:pt x="858" y="1489"/>
                  </a:cubicBezTo>
                  <a:lnTo>
                    <a:pt x="858" y="441"/>
                  </a:lnTo>
                  <a:cubicBezTo>
                    <a:pt x="858" y="382"/>
                    <a:pt x="894" y="334"/>
                    <a:pt x="953" y="334"/>
                  </a:cubicBezTo>
                  <a:lnTo>
                    <a:pt x="1370" y="334"/>
                  </a:lnTo>
                  <a:cubicBezTo>
                    <a:pt x="1465" y="334"/>
                    <a:pt x="1537" y="251"/>
                    <a:pt x="1537" y="167"/>
                  </a:cubicBezTo>
                  <a:cubicBezTo>
                    <a:pt x="1537" y="72"/>
                    <a:pt x="1465" y="1"/>
                    <a:pt x="13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8" name="Google Shape;8358;p81"/>
            <p:cNvSpPr/>
            <p:nvPr/>
          </p:nvSpPr>
          <p:spPr>
            <a:xfrm>
              <a:off x="1883955" y="3978730"/>
              <a:ext cx="162873" cy="181416"/>
            </a:xfrm>
            <a:custGeom>
              <a:avLst/>
              <a:gdLst/>
              <a:ahLst/>
              <a:cxnLst/>
              <a:rect l="l" t="t" r="r" b="b"/>
              <a:pathLst>
                <a:path w="5121" h="5704" extrusionOk="0">
                  <a:moveTo>
                    <a:pt x="715" y="0"/>
                  </a:moveTo>
                  <a:cubicBezTo>
                    <a:pt x="619" y="0"/>
                    <a:pt x="536" y="60"/>
                    <a:pt x="536" y="155"/>
                  </a:cubicBezTo>
                  <a:cubicBezTo>
                    <a:pt x="0" y="4501"/>
                    <a:pt x="24" y="4299"/>
                    <a:pt x="24" y="4322"/>
                  </a:cubicBezTo>
                  <a:lnTo>
                    <a:pt x="24" y="5537"/>
                  </a:lnTo>
                  <a:cubicBezTo>
                    <a:pt x="24" y="5632"/>
                    <a:pt x="96" y="5704"/>
                    <a:pt x="191" y="5704"/>
                  </a:cubicBezTo>
                  <a:lnTo>
                    <a:pt x="4953" y="5704"/>
                  </a:lnTo>
                  <a:cubicBezTo>
                    <a:pt x="5037" y="5704"/>
                    <a:pt x="5120" y="5632"/>
                    <a:pt x="5120" y="5537"/>
                  </a:cubicBezTo>
                  <a:cubicBezTo>
                    <a:pt x="5084" y="4227"/>
                    <a:pt x="5084" y="4322"/>
                    <a:pt x="5084" y="4287"/>
                  </a:cubicBezTo>
                  <a:lnTo>
                    <a:pt x="4763" y="1703"/>
                  </a:lnTo>
                  <a:cubicBezTo>
                    <a:pt x="4751" y="1608"/>
                    <a:pt x="4668" y="1548"/>
                    <a:pt x="4584" y="1548"/>
                  </a:cubicBezTo>
                  <a:cubicBezTo>
                    <a:pt x="4489" y="1560"/>
                    <a:pt x="4429" y="1644"/>
                    <a:pt x="4429" y="1727"/>
                  </a:cubicBezTo>
                  <a:lnTo>
                    <a:pt x="4727" y="4144"/>
                  </a:lnTo>
                  <a:lnTo>
                    <a:pt x="2084" y="4144"/>
                  </a:lnTo>
                  <a:cubicBezTo>
                    <a:pt x="1989" y="4144"/>
                    <a:pt x="1917" y="4215"/>
                    <a:pt x="1917" y="4299"/>
                  </a:cubicBezTo>
                  <a:cubicBezTo>
                    <a:pt x="1917" y="4394"/>
                    <a:pt x="1989" y="4465"/>
                    <a:pt x="2084" y="4465"/>
                  </a:cubicBezTo>
                  <a:lnTo>
                    <a:pt x="4763" y="4465"/>
                  </a:lnTo>
                  <a:lnTo>
                    <a:pt x="4763" y="5358"/>
                  </a:lnTo>
                  <a:lnTo>
                    <a:pt x="4549" y="5358"/>
                  </a:lnTo>
                  <a:lnTo>
                    <a:pt x="4549" y="4834"/>
                  </a:lnTo>
                  <a:cubicBezTo>
                    <a:pt x="4549" y="4751"/>
                    <a:pt x="4477" y="4680"/>
                    <a:pt x="4394" y="4680"/>
                  </a:cubicBezTo>
                  <a:cubicBezTo>
                    <a:pt x="4299" y="4680"/>
                    <a:pt x="4227" y="4751"/>
                    <a:pt x="4227" y="4834"/>
                  </a:cubicBezTo>
                  <a:lnTo>
                    <a:pt x="4227" y="5358"/>
                  </a:lnTo>
                  <a:lnTo>
                    <a:pt x="3822" y="5358"/>
                  </a:lnTo>
                  <a:lnTo>
                    <a:pt x="3822" y="4834"/>
                  </a:lnTo>
                  <a:cubicBezTo>
                    <a:pt x="3822" y="4751"/>
                    <a:pt x="3751" y="4680"/>
                    <a:pt x="3656" y="4680"/>
                  </a:cubicBezTo>
                  <a:cubicBezTo>
                    <a:pt x="3572" y="4680"/>
                    <a:pt x="3501" y="4751"/>
                    <a:pt x="3501" y="4834"/>
                  </a:cubicBezTo>
                  <a:lnTo>
                    <a:pt x="3501" y="5358"/>
                  </a:lnTo>
                  <a:lnTo>
                    <a:pt x="3096" y="5358"/>
                  </a:lnTo>
                  <a:lnTo>
                    <a:pt x="3096" y="4834"/>
                  </a:lnTo>
                  <a:cubicBezTo>
                    <a:pt x="3096" y="4751"/>
                    <a:pt x="3025" y="4680"/>
                    <a:pt x="2929" y="4680"/>
                  </a:cubicBezTo>
                  <a:cubicBezTo>
                    <a:pt x="2834" y="4680"/>
                    <a:pt x="2763" y="4751"/>
                    <a:pt x="2763" y="4834"/>
                  </a:cubicBezTo>
                  <a:lnTo>
                    <a:pt x="2763" y="5358"/>
                  </a:lnTo>
                  <a:lnTo>
                    <a:pt x="2358" y="5358"/>
                  </a:lnTo>
                  <a:lnTo>
                    <a:pt x="2358" y="4834"/>
                  </a:lnTo>
                  <a:cubicBezTo>
                    <a:pt x="2358" y="4751"/>
                    <a:pt x="2286" y="4680"/>
                    <a:pt x="2203" y="4680"/>
                  </a:cubicBezTo>
                  <a:cubicBezTo>
                    <a:pt x="2108" y="4680"/>
                    <a:pt x="2036" y="4751"/>
                    <a:pt x="2036" y="4834"/>
                  </a:cubicBezTo>
                  <a:lnTo>
                    <a:pt x="2036" y="5358"/>
                  </a:lnTo>
                  <a:lnTo>
                    <a:pt x="1632" y="5358"/>
                  </a:lnTo>
                  <a:lnTo>
                    <a:pt x="1632" y="4834"/>
                  </a:lnTo>
                  <a:cubicBezTo>
                    <a:pt x="1632" y="4751"/>
                    <a:pt x="1560" y="4680"/>
                    <a:pt x="1465" y="4680"/>
                  </a:cubicBezTo>
                  <a:cubicBezTo>
                    <a:pt x="1381" y="4680"/>
                    <a:pt x="1310" y="4751"/>
                    <a:pt x="1310" y="4834"/>
                  </a:cubicBezTo>
                  <a:lnTo>
                    <a:pt x="1310" y="5358"/>
                  </a:lnTo>
                  <a:lnTo>
                    <a:pt x="905" y="5358"/>
                  </a:lnTo>
                  <a:lnTo>
                    <a:pt x="905" y="4834"/>
                  </a:lnTo>
                  <a:cubicBezTo>
                    <a:pt x="905" y="4751"/>
                    <a:pt x="834" y="4680"/>
                    <a:pt x="739" y="4680"/>
                  </a:cubicBezTo>
                  <a:cubicBezTo>
                    <a:pt x="655" y="4680"/>
                    <a:pt x="572" y="4751"/>
                    <a:pt x="572" y="4834"/>
                  </a:cubicBezTo>
                  <a:lnTo>
                    <a:pt x="572" y="5358"/>
                  </a:lnTo>
                  <a:lnTo>
                    <a:pt x="334" y="5358"/>
                  </a:lnTo>
                  <a:lnTo>
                    <a:pt x="334" y="4465"/>
                  </a:lnTo>
                  <a:lnTo>
                    <a:pt x="1453" y="4465"/>
                  </a:lnTo>
                  <a:cubicBezTo>
                    <a:pt x="1548" y="4465"/>
                    <a:pt x="1620" y="4394"/>
                    <a:pt x="1620" y="4299"/>
                  </a:cubicBezTo>
                  <a:cubicBezTo>
                    <a:pt x="1620" y="4215"/>
                    <a:pt x="1548" y="4144"/>
                    <a:pt x="1453" y="4144"/>
                  </a:cubicBezTo>
                  <a:lnTo>
                    <a:pt x="369" y="4144"/>
                  </a:lnTo>
                  <a:lnTo>
                    <a:pt x="858" y="179"/>
                  </a:lnTo>
                  <a:cubicBezTo>
                    <a:pt x="870" y="96"/>
                    <a:pt x="798"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59" name="Google Shape;8359;p81"/>
          <p:cNvGrpSpPr/>
          <p:nvPr/>
        </p:nvGrpSpPr>
        <p:grpSpPr>
          <a:xfrm>
            <a:off x="939156" y="3809209"/>
            <a:ext cx="192007" cy="351318"/>
            <a:chOff x="939156" y="3809209"/>
            <a:chExt cx="192007" cy="351318"/>
          </a:xfrm>
        </p:grpSpPr>
        <p:sp>
          <p:nvSpPr>
            <p:cNvPr id="8360" name="Google Shape;8360;p81"/>
            <p:cNvSpPr/>
            <p:nvPr/>
          </p:nvSpPr>
          <p:spPr>
            <a:xfrm>
              <a:off x="939538" y="3809209"/>
              <a:ext cx="191625" cy="106706"/>
            </a:xfrm>
            <a:custGeom>
              <a:avLst/>
              <a:gdLst/>
              <a:ahLst/>
              <a:cxnLst/>
              <a:rect l="l" t="t" r="r" b="b"/>
              <a:pathLst>
                <a:path w="6025" h="3355" extrusionOk="0">
                  <a:moveTo>
                    <a:pt x="3016" y="0"/>
                  </a:moveTo>
                  <a:cubicBezTo>
                    <a:pt x="2872" y="0"/>
                    <a:pt x="2764" y="67"/>
                    <a:pt x="2786" y="199"/>
                  </a:cubicBezTo>
                  <a:cubicBezTo>
                    <a:pt x="2797" y="275"/>
                    <a:pt x="2878" y="331"/>
                    <a:pt x="2955" y="331"/>
                  </a:cubicBezTo>
                  <a:cubicBezTo>
                    <a:pt x="2962" y="331"/>
                    <a:pt x="2970" y="331"/>
                    <a:pt x="2977" y="330"/>
                  </a:cubicBezTo>
                  <a:cubicBezTo>
                    <a:pt x="2994" y="326"/>
                    <a:pt x="3012" y="324"/>
                    <a:pt x="3028" y="324"/>
                  </a:cubicBezTo>
                  <a:cubicBezTo>
                    <a:pt x="3172" y="324"/>
                    <a:pt x="3286" y="453"/>
                    <a:pt x="3286" y="592"/>
                  </a:cubicBezTo>
                  <a:lnTo>
                    <a:pt x="3286" y="687"/>
                  </a:lnTo>
                  <a:lnTo>
                    <a:pt x="2739" y="687"/>
                  </a:lnTo>
                  <a:lnTo>
                    <a:pt x="2739" y="628"/>
                  </a:lnTo>
                  <a:cubicBezTo>
                    <a:pt x="2739" y="532"/>
                    <a:pt x="2667" y="461"/>
                    <a:pt x="2572" y="461"/>
                  </a:cubicBezTo>
                  <a:cubicBezTo>
                    <a:pt x="2489" y="461"/>
                    <a:pt x="2417" y="532"/>
                    <a:pt x="2417" y="628"/>
                  </a:cubicBezTo>
                  <a:lnTo>
                    <a:pt x="2417" y="687"/>
                  </a:lnTo>
                  <a:lnTo>
                    <a:pt x="1405" y="687"/>
                  </a:lnTo>
                  <a:cubicBezTo>
                    <a:pt x="1310" y="687"/>
                    <a:pt x="1238" y="758"/>
                    <a:pt x="1238" y="854"/>
                  </a:cubicBezTo>
                  <a:cubicBezTo>
                    <a:pt x="1238" y="937"/>
                    <a:pt x="1310" y="1020"/>
                    <a:pt x="1405" y="1020"/>
                  </a:cubicBezTo>
                  <a:lnTo>
                    <a:pt x="5584" y="1020"/>
                  </a:lnTo>
                  <a:cubicBezTo>
                    <a:pt x="5644" y="1020"/>
                    <a:pt x="5691" y="1056"/>
                    <a:pt x="5691" y="1116"/>
                  </a:cubicBezTo>
                  <a:lnTo>
                    <a:pt x="5691" y="1473"/>
                  </a:lnTo>
                  <a:cubicBezTo>
                    <a:pt x="5691" y="1532"/>
                    <a:pt x="5644" y="1580"/>
                    <a:pt x="5584" y="1580"/>
                  </a:cubicBezTo>
                  <a:lnTo>
                    <a:pt x="429" y="1580"/>
                  </a:lnTo>
                  <a:cubicBezTo>
                    <a:pt x="369" y="1580"/>
                    <a:pt x="334" y="1532"/>
                    <a:pt x="334" y="1473"/>
                  </a:cubicBezTo>
                  <a:lnTo>
                    <a:pt x="334" y="1116"/>
                  </a:lnTo>
                  <a:cubicBezTo>
                    <a:pt x="334" y="1056"/>
                    <a:pt x="369" y="1020"/>
                    <a:pt x="429" y="1020"/>
                  </a:cubicBezTo>
                  <a:lnTo>
                    <a:pt x="750" y="1020"/>
                  </a:lnTo>
                  <a:cubicBezTo>
                    <a:pt x="834" y="1020"/>
                    <a:pt x="905" y="937"/>
                    <a:pt x="905" y="854"/>
                  </a:cubicBezTo>
                  <a:cubicBezTo>
                    <a:pt x="905" y="758"/>
                    <a:pt x="834" y="687"/>
                    <a:pt x="750" y="687"/>
                  </a:cubicBezTo>
                  <a:lnTo>
                    <a:pt x="429" y="687"/>
                  </a:lnTo>
                  <a:cubicBezTo>
                    <a:pt x="191" y="687"/>
                    <a:pt x="0" y="878"/>
                    <a:pt x="0" y="1116"/>
                  </a:cubicBezTo>
                  <a:lnTo>
                    <a:pt x="0" y="1473"/>
                  </a:lnTo>
                  <a:cubicBezTo>
                    <a:pt x="0" y="1711"/>
                    <a:pt x="191" y="1901"/>
                    <a:pt x="429" y="1901"/>
                  </a:cubicBezTo>
                  <a:lnTo>
                    <a:pt x="572" y="1901"/>
                  </a:lnTo>
                  <a:lnTo>
                    <a:pt x="572" y="3187"/>
                  </a:lnTo>
                  <a:cubicBezTo>
                    <a:pt x="572" y="3271"/>
                    <a:pt x="643" y="3354"/>
                    <a:pt x="726" y="3354"/>
                  </a:cubicBezTo>
                  <a:cubicBezTo>
                    <a:pt x="822" y="3354"/>
                    <a:pt x="893" y="3271"/>
                    <a:pt x="893" y="3187"/>
                  </a:cubicBezTo>
                  <a:lnTo>
                    <a:pt x="893" y="1901"/>
                  </a:lnTo>
                  <a:lnTo>
                    <a:pt x="5132" y="1901"/>
                  </a:lnTo>
                  <a:lnTo>
                    <a:pt x="5132" y="2306"/>
                  </a:lnTo>
                  <a:cubicBezTo>
                    <a:pt x="5132" y="2402"/>
                    <a:pt x="5215" y="2473"/>
                    <a:pt x="5298" y="2473"/>
                  </a:cubicBezTo>
                  <a:cubicBezTo>
                    <a:pt x="5394" y="2473"/>
                    <a:pt x="5465" y="2402"/>
                    <a:pt x="5465" y="2306"/>
                  </a:cubicBezTo>
                  <a:lnTo>
                    <a:pt x="5465" y="1901"/>
                  </a:lnTo>
                  <a:lnTo>
                    <a:pt x="5596" y="1901"/>
                  </a:lnTo>
                  <a:cubicBezTo>
                    <a:pt x="5834" y="1901"/>
                    <a:pt x="6025" y="1711"/>
                    <a:pt x="6025" y="1473"/>
                  </a:cubicBezTo>
                  <a:lnTo>
                    <a:pt x="6025" y="1116"/>
                  </a:lnTo>
                  <a:cubicBezTo>
                    <a:pt x="6025" y="878"/>
                    <a:pt x="5822" y="687"/>
                    <a:pt x="5584" y="687"/>
                  </a:cubicBezTo>
                  <a:lnTo>
                    <a:pt x="3620" y="687"/>
                  </a:lnTo>
                  <a:lnTo>
                    <a:pt x="3620" y="604"/>
                  </a:lnTo>
                  <a:cubicBezTo>
                    <a:pt x="3620" y="198"/>
                    <a:pt x="3263" y="0"/>
                    <a:pt x="30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1" name="Google Shape;8361;p81"/>
            <p:cNvSpPr/>
            <p:nvPr/>
          </p:nvSpPr>
          <p:spPr>
            <a:xfrm>
              <a:off x="939156" y="3898835"/>
              <a:ext cx="192007" cy="261692"/>
            </a:xfrm>
            <a:custGeom>
              <a:avLst/>
              <a:gdLst/>
              <a:ahLst/>
              <a:cxnLst/>
              <a:rect l="l" t="t" r="r" b="b"/>
              <a:pathLst>
                <a:path w="6037" h="8228" extrusionOk="0">
                  <a:moveTo>
                    <a:pt x="2977" y="4691"/>
                  </a:moveTo>
                  <a:cubicBezTo>
                    <a:pt x="2739" y="5179"/>
                    <a:pt x="1953" y="6846"/>
                    <a:pt x="1536" y="7739"/>
                  </a:cubicBezTo>
                  <a:cubicBezTo>
                    <a:pt x="1489" y="7811"/>
                    <a:pt x="1417" y="7870"/>
                    <a:pt x="1322" y="7870"/>
                  </a:cubicBezTo>
                  <a:cubicBezTo>
                    <a:pt x="1298" y="7870"/>
                    <a:pt x="1250" y="7858"/>
                    <a:pt x="1215" y="7835"/>
                  </a:cubicBezTo>
                  <a:cubicBezTo>
                    <a:pt x="1096" y="7787"/>
                    <a:pt x="1060" y="7644"/>
                    <a:pt x="1119" y="7525"/>
                  </a:cubicBezTo>
                  <a:lnTo>
                    <a:pt x="2465" y="4691"/>
                  </a:lnTo>
                  <a:close/>
                  <a:moveTo>
                    <a:pt x="3572" y="4703"/>
                  </a:moveTo>
                  <a:lnTo>
                    <a:pt x="4929" y="7549"/>
                  </a:lnTo>
                  <a:cubicBezTo>
                    <a:pt x="4989" y="7668"/>
                    <a:pt x="4929" y="7799"/>
                    <a:pt x="4822" y="7858"/>
                  </a:cubicBezTo>
                  <a:cubicBezTo>
                    <a:pt x="4787" y="7870"/>
                    <a:pt x="4763" y="7882"/>
                    <a:pt x="4715" y="7882"/>
                  </a:cubicBezTo>
                  <a:cubicBezTo>
                    <a:pt x="4632" y="7882"/>
                    <a:pt x="4548" y="7846"/>
                    <a:pt x="4513" y="7751"/>
                  </a:cubicBezTo>
                  <a:lnTo>
                    <a:pt x="3572" y="5775"/>
                  </a:lnTo>
                  <a:cubicBezTo>
                    <a:pt x="3572" y="5775"/>
                    <a:pt x="3215" y="5025"/>
                    <a:pt x="3203" y="4989"/>
                  </a:cubicBezTo>
                  <a:cubicBezTo>
                    <a:pt x="3298" y="4775"/>
                    <a:pt x="3334" y="4715"/>
                    <a:pt x="3334" y="4703"/>
                  </a:cubicBezTo>
                  <a:close/>
                  <a:moveTo>
                    <a:pt x="3036" y="5358"/>
                  </a:moveTo>
                  <a:lnTo>
                    <a:pt x="3263" y="5834"/>
                  </a:lnTo>
                  <a:lnTo>
                    <a:pt x="3263" y="7680"/>
                  </a:lnTo>
                  <a:cubicBezTo>
                    <a:pt x="3263" y="7799"/>
                    <a:pt x="3155" y="7906"/>
                    <a:pt x="3036" y="7906"/>
                  </a:cubicBezTo>
                  <a:cubicBezTo>
                    <a:pt x="2917" y="7906"/>
                    <a:pt x="2810" y="7799"/>
                    <a:pt x="2810" y="7680"/>
                  </a:cubicBezTo>
                  <a:lnTo>
                    <a:pt x="2810" y="5834"/>
                  </a:lnTo>
                  <a:lnTo>
                    <a:pt x="3036" y="5358"/>
                  </a:lnTo>
                  <a:close/>
                  <a:moveTo>
                    <a:pt x="5299" y="0"/>
                  </a:moveTo>
                  <a:cubicBezTo>
                    <a:pt x="5203" y="0"/>
                    <a:pt x="5132" y="72"/>
                    <a:pt x="5132" y="167"/>
                  </a:cubicBezTo>
                  <a:lnTo>
                    <a:pt x="5132" y="3453"/>
                  </a:lnTo>
                  <a:lnTo>
                    <a:pt x="893" y="3453"/>
                  </a:lnTo>
                  <a:lnTo>
                    <a:pt x="893" y="1024"/>
                  </a:lnTo>
                  <a:cubicBezTo>
                    <a:pt x="893" y="941"/>
                    <a:pt x="822" y="858"/>
                    <a:pt x="727" y="858"/>
                  </a:cubicBezTo>
                  <a:cubicBezTo>
                    <a:pt x="643" y="858"/>
                    <a:pt x="560" y="941"/>
                    <a:pt x="560" y="1024"/>
                  </a:cubicBezTo>
                  <a:lnTo>
                    <a:pt x="560" y="3453"/>
                  </a:lnTo>
                  <a:lnTo>
                    <a:pt x="429" y="3453"/>
                  </a:lnTo>
                  <a:cubicBezTo>
                    <a:pt x="191" y="3453"/>
                    <a:pt x="0" y="3644"/>
                    <a:pt x="0" y="3882"/>
                  </a:cubicBezTo>
                  <a:lnTo>
                    <a:pt x="0" y="4239"/>
                  </a:lnTo>
                  <a:cubicBezTo>
                    <a:pt x="0" y="4477"/>
                    <a:pt x="191" y="4668"/>
                    <a:pt x="429" y="4668"/>
                  </a:cubicBezTo>
                  <a:lnTo>
                    <a:pt x="2084" y="4668"/>
                  </a:lnTo>
                  <a:lnTo>
                    <a:pt x="798" y="7382"/>
                  </a:lnTo>
                  <a:cubicBezTo>
                    <a:pt x="667" y="7668"/>
                    <a:pt x="786" y="7989"/>
                    <a:pt x="1060" y="8120"/>
                  </a:cubicBezTo>
                  <a:cubicBezTo>
                    <a:pt x="1131" y="8156"/>
                    <a:pt x="1215" y="8180"/>
                    <a:pt x="1298" y="8180"/>
                  </a:cubicBezTo>
                  <a:cubicBezTo>
                    <a:pt x="1500" y="8180"/>
                    <a:pt x="1715" y="8061"/>
                    <a:pt x="1798" y="7870"/>
                  </a:cubicBezTo>
                  <a:lnTo>
                    <a:pt x="2441" y="6513"/>
                  </a:lnTo>
                  <a:lnTo>
                    <a:pt x="2441" y="7680"/>
                  </a:lnTo>
                  <a:cubicBezTo>
                    <a:pt x="2441" y="7989"/>
                    <a:pt x="2691" y="8227"/>
                    <a:pt x="2989" y="8227"/>
                  </a:cubicBezTo>
                  <a:cubicBezTo>
                    <a:pt x="3298" y="8227"/>
                    <a:pt x="3536" y="7977"/>
                    <a:pt x="3536" y="7680"/>
                  </a:cubicBezTo>
                  <a:lnTo>
                    <a:pt x="3536" y="6513"/>
                  </a:lnTo>
                  <a:lnTo>
                    <a:pt x="4179" y="7870"/>
                  </a:lnTo>
                  <a:cubicBezTo>
                    <a:pt x="4275" y="8061"/>
                    <a:pt x="4465" y="8180"/>
                    <a:pt x="4691" y="8180"/>
                  </a:cubicBezTo>
                  <a:cubicBezTo>
                    <a:pt x="4775" y="8180"/>
                    <a:pt x="4846" y="8168"/>
                    <a:pt x="4929" y="8120"/>
                  </a:cubicBezTo>
                  <a:cubicBezTo>
                    <a:pt x="5203" y="7989"/>
                    <a:pt x="5310" y="7668"/>
                    <a:pt x="5179" y="7382"/>
                  </a:cubicBezTo>
                  <a:lnTo>
                    <a:pt x="3894" y="4668"/>
                  </a:lnTo>
                  <a:lnTo>
                    <a:pt x="4596" y="4668"/>
                  </a:lnTo>
                  <a:cubicBezTo>
                    <a:pt x="4679" y="4668"/>
                    <a:pt x="4763" y="4596"/>
                    <a:pt x="4763" y="4513"/>
                  </a:cubicBezTo>
                  <a:cubicBezTo>
                    <a:pt x="4763" y="4417"/>
                    <a:pt x="4679" y="4346"/>
                    <a:pt x="4596" y="4346"/>
                  </a:cubicBezTo>
                  <a:lnTo>
                    <a:pt x="417" y="4346"/>
                  </a:lnTo>
                  <a:cubicBezTo>
                    <a:pt x="357" y="4346"/>
                    <a:pt x="310" y="4298"/>
                    <a:pt x="310" y="4239"/>
                  </a:cubicBezTo>
                  <a:lnTo>
                    <a:pt x="310" y="3882"/>
                  </a:lnTo>
                  <a:cubicBezTo>
                    <a:pt x="310" y="3822"/>
                    <a:pt x="357" y="3775"/>
                    <a:pt x="417" y="3775"/>
                  </a:cubicBezTo>
                  <a:lnTo>
                    <a:pt x="5560" y="3775"/>
                  </a:lnTo>
                  <a:cubicBezTo>
                    <a:pt x="5620" y="3775"/>
                    <a:pt x="5668" y="3822"/>
                    <a:pt x="5668" y="3882"/>
                  </a:cubicBezTo>
                  <a:lnTo>
                    <a:pt x="5668" y="4239"/>
                  </a:lnTo>
                  <a:cubicBezTo>
                    <a:pt x="5668" y="4298"/>
                    <a:pt x="5620" y="4346"/>
                    <a:pt x="5560" y="4346"/>
                  </a:cubicBezTo>
                  <a:lnTo>
                    <a:pt x="5251" y="4346"/>
                  </a:lnTo>
                  <a:cubicBezTo>
                    <a:pt x="5168" y="4346"/>
                    <a:pt x="5084" y="4417"/>
                    <a:pt x="5084" y="4513"/>
                  </a:cubicBezTo>
                  <a:cubicBezTo>
                    <a:pt x="5084" y="4596"/>
                    <a:pt x="5168" y="4668"/>
                    <a:pt x="5251" y="4668"/>
                  </a:cubicBezTo>
                  <a:lnTo>
                    <a:pt x="5560" y="4668"/>
                  </a:lnTo>
                  <a:cubicBezTo>
                    <a:pt x="5799" y="4668"/>
                    <a:pt x="6001" y="4477"/>
                    <a:pt x="6001" y="4239"/>
                  </a:cubicBezTo>
                  <a:lnTo>
                    <a:pt x="6001" y="3882"/>
                  </a:lnTo>
                  <a:cubicBezTo>
                    <a:pt x="6037" y="3655"/>
                    <a:pt x="5834" y="3453"/>
                    <a:pt x="5596" y="3453"/>
                  </a:cubicBezTo>
                  <a:lnTo>
                    <a:pt x="5465" y="3453"/>
                  </a:lnTo>
                  <a:lnTo>
                    <a:pt x="5465" y="167"/>
                  </a:lnTo>
                  <a:cubicBezTo>
                    <a:pt x="5465" y="72"/>
                    <a:pt x="5382" y="0"/>
                    <a:pt x="5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62" name="Google Shape;8362;p81"/>
          <p:cNvGrpSpPr/>
          <p:nvPr/>
        </p:nvGrpSpPr>
        <p:grpSpPr>
          <a:xfrm>
            <a:off x="2306167" y="3809845"/>
            <a:ext cx="193915" cy="349155"/>
            <a:chOff x="2306167" y="3809845"/>
            <a:chExt cx="193915" cy="349155"/>
          </a:xfrm>
        </p:grpSpPr>
        <p:sp>
          <p:nvSpPr>
            <p:cNvPr id="8363" name="Google Shape;8363;p81"/>
            <p:cNvSpPr/>
            <p:nvPr/>
          </p:nvSpPr>
          <p:spPr>
            <a:xfrm>
              <a:off x="2306167" y="3809845"/>
              <a:ext cx="137875" cy="349155"/>
            </a:xfrm>
            <a:custGeom>
              <a:avLst/>
              <a:gdLst/>
              <a:ahLst/>
              <a:cxnLst/>
              <a:rect l="l" t="t" r="r" b="b"/>
              <a:pathLst>
                <a:path w="4335" h="10978" extrusionOk="0">
                  <a:moveTo>
                    <a:pt x="4001" y="5656"/>
                  </a:moveTo>
                  <a:lnTo>
                    <a:pt x="4001" y="8918"/>
                  </a:lnTo>
                  <a:lnTo>
                    <a:pt x="2989" y="8918"/>
                  </a:lnTo>
                  <a:cubicBezTo>
                    <a:pt x="2763" y="8918"/>
                    <a:pt x="2596" y="8739"/>
                    <a:pt x="2596" y="8525"/>
                  </a:cubicBezTo>
                  <a:lnTo>
                    <a:pt x="2596" y="6037"/>
                  </a:lnTo>
                  <a:cubicBezTo>
                    <a:pt x="2596" y="5822"/>
                    <a:pt x="2775" y="5656"/>
                    <a:pt x="2989" y="5656"/>
                  </a:cubicBezTo>
                  <a:close/>
                  <a:moveTo>
                    <a:pt x="2168" y="0"/>
                  </a:moveTo>
                  <a:cubicBezTo>
                    <a:pt x="2084" y="0"/>
                    <a:pt x="2001" y="72"/>
                    <a:pt x="2001" y="167"/>
                  </a:cubicBezTo>
                  <a:cubicBezTo>
                    <a:pt x="2001" y="250"/>
                    <a:pt x="2084" y="322"/>
                    <a:pt x="2168" y="322"/>
                  </a:cubicBezTo>
                  <a:cubicBezTo>
                    <a:pt x="2382" y="322"/>
                    <a:pt x="2549" y="477"/>
                    <a:pt x="2573" y="667"/>
                  </a:cubicBezTo>
                  <a:cubicBezTo>
                    <a:pt x="2561" y="667"/>
                    <a:pt x="2525" y="655"/>
                    <a:pt x="2513" y="655"/>
                  </a:cubicBezTo>
                  <a:cubicBezTo>
                    <a:pt x="2406" y="655"/>
                    <a:pt x="2334" y="738"/>
                    <a:pt x="2334" y="834"/>
                  </a:cubicBezTo>
                  <a:cubicBezTo>
                    <a:pt x="2334" y="941"/>
                    <a:pt x="2430" y="1012"/>
                    <a:pt x="2513" y="1012"/>
                  </a:cubicBezTo>
                  <a:cubicBezTo>
                    <a:pt x="2549" y="1012"/>
                    <a:pt x="2561" y="1012"/>
                    <a:pt x="2584" y="1000"/>
                  </a:cubicBezTo>
                  <a:lnTo>
                    <a:pt x="2584" y="1262"/>
                  </a:lnTo>
                  <a:lnTo>
                    <a:pt x="1751" y="1262"/>
                  </a:lnTo>
                  <a:lnTo>
                    <a:pt x="1751" y="727"/>
                  </a:lnTo>
                  <a:cubicBezTo>
                    <a:pt x="1751" y="667"/>
                    <a:pt x="1775" y="596"/>
                    <a:pt x="1799" y="536"/>
                  </a:cubicBezTo>
                  <a:cubicBezTo>
                    <a:pt x="1846" y="465"/>
                    <a:pt x="1811" y="357"/>
                    <a:pt x="1727" y="310"/>
                  </a:cubicBezTo>
                  <a:cubicBezTo>
                    <a:pt x="1707" y="297"/>
                    <a:pt x="1685" y="291"/>
                    <a:pt x="1661" y="291"/>
                  </a:cubicBezTo>
                  <a:cubicBezTo>
                    <a:pt x="1601" y="291"/>
                    <a:pt x="1535" y="330"/>
                    <a:pt x="1501" y="381"/>
                  </a:cubicBezTo>
                  <a:cubicBezTo>
                    <a:pt x="1453" y="488"/>
                    <a:pt x="1430" y="608"/>
                    <a:pt x="1430" y="715"/>
                  </a:cubicBezTo>
                  <a:lnTo>
                    <a:pt x="1430" y="1298"/>
                  </a:lnTo>
                  <a:cubicBezTo>
                    <a:pt x="1263" y="1334"/>
                    <a:pt x="1096" y="1393"/>
                    <a:pt x="953" y="1489"/>
                  </a:cubicBezTo>
                  <a:cubicBezTo>
                    <a:pt x="882" y="1536"/>
                    <a:pt x="846" y="1631"/>
                    <a:pt x="894" y="1715"/>
                  </a:cubicBezTo>
                  <a:cubicBezTo>
                    <a:pt x="927" y="1764"/>
                    <a:pt x="982" y="1791"/>
                    <a:pt x="1041" y="1791"/>
                  </a:cubicBezTo>
                  <a:cubicBezTo>
                    <a:pt x="1067" y="1791"/>
                    <a:pt x="1094" y="1785"/>
                    <a:pt x="1120" y="1774"/>
                  </a:cubicBezTo>
                  <a:cubicBezTo>
                    <a:pt x="1215" y="1715"/>
                    <a:pt x="1322" y="1667"/>
                    <a:pt x="1430" y="1631"/>
                  </a:cubicBezTo>
                  <a:cubicBezTo>
                    <a:pt x="1537" y="1608"/>
                    <a:pt x="1632" y="1572"/>
                    <a:pt x="1751" y="1572"/>
                  </a:cubicBezTo>
                  <a:lnTo>
                    <a:pt x="2584" y="1572"/>
                  </a:lnTo>
                  <a:cubicBezTo>
                    <a:pt x="2692" y="1596"/>
                    <a:pt x="2811" y="1608"/>
                    <a:pt x="2918" y="1631"/>
                  </a:cubicBezTo>
                  <a:cubicBezTo>
                    <a:pt x="3537" y="1834"/>
                    <a:pt x="4001" y="2429"/>
                    <a:pt x="4001" y="3108"/>
                  </a:cubicBezTo>
                  <a:lnTo>
                    <a:pt x="4001" y="3572"/>
                  </a:lnTo>
                  <a:cubicBezTo>
                    <a:pt x="4001" y="3632"/>
                    <a:pt x="3954" y="3679"/>
                    <a:pt x="3894" y="3679"/>
                  </a:cubicBezTo>
                  <a:lnTo>
                    <a:pt x="429" y="3679"/>
                  </a:lnTo>
                  <a:cubicBezTo>
                    <a:pt x="370" y="3679"/>
                    <a:pt x="322" y="3632"/>
                    <a:pt x="322" y="3572"/>
                  </a:cubicBezTo>
                  <a:lnTo>
                    <a:pt x="322" y="3108"/>
                  </a:lnTo>
                  <a:cubicBezTo>
                    <a:pt x="322" y="2763"/>
                    <a:pt x="441" y="2429"/>
                    <a:pt x="656" y="2155"/>
                  </a:cubicBezTo>
                  <a:cubicBezTo>
                    <a:pt x="715" y="2084"/>
                    <a:pt x="703" y="1977"/>
                    <a:pt x="620" y="1929"/>
                  </a:cubicBezTo>
                  <a:cubicBezTo>
                    <a:pt x="592" y="1906"/>
                    <a:pt x="559" y="1895"/>
                    <a:pt x="526" y="1895"/>
                  </a:cubicBezTo>
                  <a:cubicBezTo>
                    <a:pt x="476" y="1895"/>
                    <a:pt x="427" y="1921"/>
                    <a:pt x="406" y="1965"/>
                  </a:cubicBezTo>
                  <a:cubicBezTo>
                    <a:pt x="132" y="2286"/>
                    <a:pt x="1" y="2691"/>
                    <a:pt x="1" y="3120"/>
                  </a:cubicBezTo>
                  <a:lnTo>
                    <a:pt x="1" y="10013"/>
                  </a:lnTo>
                  <a:cubicBezTo>
                    <a:pt x="1" y="10549"/>
                    <a:pt x="429" y="10978"/>
                    <a:pt x="953" y="10978"/>
                  </a:cubicBezTo>
                  <a:lnTo>
                    <a:pt x="1418" y="10978"/>
                  </a:lnTo>
                  <a:cubicBezTo>
                    <a:pt x="1501" y="10978"/>
                    <a:pt x="1572" y="10906"/>
                    <a:pt x="1572" y="10823"/>
                  </a:cubicBezTo>
                  <a:cubicBezTo>
                    <a:pt x="1572" y="10728"/>
                    <a:pt x="1501" y="10656"/>
                    <a:pt x="1418" y="10656"/>
                  </a:cubicBezTo>
                  <a:lnTo>
                    <a:pt x="953" y="10656"/>
                  </a:lnTo>
                  <a:cubicBezTo>
                    <a:pt x="608" y="10656"/>
                    <a:pt x="322" y="10371"/>
                    <a:pt x="322" y="10013"/>
                  </a:cubicBezTo>
                  <a:lnTo>
                    <a:pt x="322" y="4001"/>
                  </a:lnTo>
                  <a:cubicBezTo>
                    <a:pt x="358" y="4013"/>
                    <a:pt x="382" y="4013"/>
                    <a:pt x="429" y="4013"/>
                  </a:cubicBezTo>
                  <a:lnTo>
                    <a:pt x="3894" y="4013"/>
                  </a:lnTo>
                  <a:cubicBezTo>
                    <a:pt x="3930" y="4013"/>
                    <a:pt x="3954" y="4013"/>
                    <a:pt x="4001" y="4001"/>
                  </a:cubicBezTo>
                  <a:lnTo>
                    <a:pt x="4001" y="5299"/>
                  </a:lnTo>
                  <a:lnTo>
                    <a:pt x="2989" y="5299"/>
                  </a:lnTo>
                  <a:cubicBezTo>
                    <a:pt x="2584" y="5299"/>
                    <a:pt x="2275" y="5620"/>
                    <a:pt x="2275" y="6013"/>
                  </a:cubicBezTo>
                  <a:lnTo>
                    <a:pt x="2275" y="8501"/>
                  </a:lnTo>
                  <a:cubicBezTo>
                    <a:pt x="2275" y="8894"/>
                    <a:pt x="2608" y="9216"/>
                    <a:pt x="2989" y="9216"/>
                  </a:cubicBezTo>
                  <a:lnTo>
                    <a:pt x="4001" y="9216"/>
                  </a:lnTo>
                  <a:lnTo>
                    <a:pt x="4001" y="10013"/>
                  </a:lnTo>
                  <a:cubicBezTo>
                    <a:pt x="4001" y="10371"/>
                    <a:pt x="3716" y="10656"/>
                    <a:pt x="3382" y="10656"/>
                  </a:cubicBezTo>
                  <a:lnTo>
                    <a:pt x="2084" y="10656"/>
                  </a:lnTo>
                  <a:cubicBezTo>
                    <a:pt x="1989" y="10656"/>
                    <a:pt x="1918" y="10728"/>
                    <a:pt x="1918" y="10823"/>
                  </a:cubicBezTo>
                  <a:cubicBezTo>
                    <a:pt x="1918" y="10906"/>
                    <a:pt x="1989" y="10978"/>
                    <a:pt x="2084" y="10978"/>
                  </a:cubicBezTo>
                  <a:lnTo>
                    <a:pt x="3382" y="10978"/>
                  </a:lnTo>
                  <a:cubicBezTo>
                    <a:pt x="3894" y="10978"/>
                    <a:pt x="4335" y="10549"/>
                    <a:pt x="4335" y="10013"/>
                  </a:cubicBezTo>
                  <a:lnTo>
                    <a:pt x="4335" y="9049"/>
                  </a:lnTo>
                  <a:lnTo>
                    <a:pt x="4335" y="5441"/>
                  </a:lnTo>
                  <a:lnTo>
                    <a:pt x="4335" y="3108"/>
                  </a:lnTo>
                  <a:cubicBezTo>
                    <a:pt x="4335" y="2262"/>
                    <a:pt x="3739" y="1536"/>
                    <a:pt x="2918" y="1322"/>
                  </a:cubicBezTo>
                  <a:lnTo>
                    <a:pt x="2918" y="738"/>
                  </a:lnTo>
                  <a:cubicBezTo>
                    <a:pt x="2918" y="346"/>
                    <a:pt x="2584" y="0"/>
                    <a:pt x="2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4" name="Google Shape;8364;p81"/>
            <p:cNvSpPr/>
            <p:nvPr/>
          </p:nvSpPr>
          <p:spPr>
            <a:xfrm>
              <a:off x="2474701" y="3860256"/>
              <a:ext cx="22741" cy="17779"/>
            </a:xfrm>
            <a:custGeom>
              <a:avLst/>
              <a:gdLst/>
              <a:ahLst/>
              <a:cxnLst/>
              <a:rect l="l" t="t" r="r" b="b"/>
              <a:pathLst>
                <a:path w="715" h="559" extrusionOk="0">
                  <a:moveTo>
                    <a:pt x="188" y="1"/>
                  </a:moveTo>
                  <a:cubicBezTo>
                    <a:pt x="130" y="1"/>
                    <a:pt x="72" y="33"/>
                    <a:pt x="48" y="82"/>
                  </a:cubicBezTo>
                  <a:cubicBezTo>
                    <a:pt x="0" y="154"/>
                    <a:pt x="24" y="261"/>
                    <a:pt x="107" y="308"/>
                  </a:cubicBezTo>
                  <a:cubicBezTo>
                    <a:pt x="238" y="380"/>
                    <a:pt x="345" y="439"/>
                    <a:pt x="417" y="511"/>
                  </a:cubicBezTo>
                  <a:cubicBezTo>
                    <a:pt x="441" y="547"/>
                    <a:pt x="488" y="558"/>
                    <a:pt x="524" y="558"/>
                  </a:cubicBezTo>
                  <a:cubicBezTo>
                    <a:pt x="560" y="558"/>
                    <a:pt x="607" y="535"/>
                    <a:pt x="643" y="499"/>
                  </a:cubicBezTo>
                  <a:cubicBezTo>
                    <a:pt x="714" y="427"/>
                    <a:pt x="703" y="332"/>
                    <a:pt x="643" y="273"/>
                  </a:cubicBezTo>
                  <a:cubicBezTo>
                    <a:pt x="536" y="189"/>
                    <a:pt x="417" y="106"/>
                    <a:pt x="262" y="23"/>
                  </a:cubicBezTo>
                  <a:cubicBezTo>
                    <a:pt x="240" y="8"/>
                    <a:pt x="214"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5" name="Google Shape;8365;p81"/>
            <p:cNvSpPr/>
            <p:nvPr/>
          </p:nvSpPr>
          <p:spPr>
            <a:xfrm>
              <a:off x="2409565" y="3840092"/>
              <a:ext cx="25031" cy="12945"/>
            </a:xfrm>
            <a:custGeom>
              <a:avLst/>
              <a:gdLst/>
              <a:ahLst/>
              <a:cxnLst/>
              <a:rect l="l" t="t" r="r" b="b"/>
              <a:pathLst>
                <a:path w="787" h="407" extrusionOk="0">
                  <a:moveTo>
                    <a:pt x="190" y="0"/>
                  </a:moveTo>
                  <a:cubicBezTo>
                    <a:pt x="106" y="0"/>
                    <a:pt x="35" y="57"/>
                    <a:pt x="24" y="133"/>
                  </a:cubicBezTo>
                  <a:cubicBezTo>
                    <a:pt x="0" y="228"/>
                    <a:pt x="72" y="311"/>
                    <a:pt x="155" y="323"/>
                  </a:cubicBezTo>
                  <a:cubicBezTo>
                    <a:pt x="155" y="323"/>
                    <a:pt x="322" y="359"/>
                    <a:pt x="560" y="407"/>
                  </a:cubicBezTo>
                  <a:lnTo>
                    <a:pt x="584" y="407"/>
                  </a:lnTo>
                  <a:cubicBezTo>
                    <a:pt x="655" y="407"/>
                    <a:pt x="738" y="359"/>
                    <a:pt x="750" y="264"/>
                  </a:cubicBezTo>
                  <a:cubicBezTo>
                    <a:pt x="786" y="192"/>
                    <a:pt x="727" y="109"/>
                    <a:pt x="631" y="85"/>
                  </a:cubicBezTo>
                  <a:cubicBezTo>
                    <a:pt x="381" y="26"/>
                    <a:pt x="215" y="2"/>
                    <a:pt x="215" y="2"/>
                  </a:cubicBezTo>
                  <a:cubicBezTo>
                    <a:pt x="206" y="1"/>
                    <a:pt x="198"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6" name="Google Shape;8366;p81"/>
            <p:cNvSpPr/>
            <p:nvPr/>
          </p:nvSpPr>
          <p:spPr>
            <a:xfrm>
              <a:off x="2442865" y="3847916"/>
              <a:ext cx="24267" cy="14598"/>
            </a:xfrm>
            <a:custGeom>
              <a:avLst/>
              <a:gdLst/>
              <a:ahLst/>
              <a:cxnLst/>
              <a:rect l="l" t="t" r="r" b="b"/>
              <a:pathLst>
                <a:path w="763" h="459" extrusionOk="0">
                  <a:moveTo>
                    <a:pt x="200" y="1"/>
                  </a:moveTo>
                  <a:cubicBezTo>
                    <a:pt x="128" y="1"/>
                    <a:pt x="57" y="52"/>
                    <a:pt x="37" y="113"/>
                  </a:cubicBezTo>
                  <a:cubicBezTo>
                    <a:pt x="1" y="196"/>
                    <a:pt x="61" y="292"/>
                    <a:pt x="132" y="315"/>
                  </a:cubicBezTo>
                  <a:cubicBezTo>
                    <a:pt x="275" y="363"/>
                    <a:pt x="406" y="411"/>
                    <a:pt x="525" y="434"/>
                  </a:cubicBezTo>
                  <a:cubicBezTo>
                    <a:pt x="537" y="434"/>
                    <a:pt x="549" y="458"/>
                    <a:pt x="584" y="458"/>
                  </a:cubicBezTo>
                  <a:cubicBezTo>
                    <a:pt x="656" y="458"/>
                    <a:pt x="715" y="411"/>
                    <a:pt x="727" y="351"/>
                  </a:cubicBezTo>
                  <a:cubicBezTo>
                    <a:pt x="763" y="256"/>
                    <a:pt x="715" y="173"/>
                    <a:pt x="644" y="137"/>
                  </a:cubicBezTo>
                  <a:cubicBezTo>
                    <a:pt x="525" y="101"/>
                    <a:pt x="370" y="53"/>
                    <a:pt x="239" y="6"/>
                  </a:cubicBezTo>
                  <a:cubicBezTo>
                    <a:pt x="226" y="2"/>
                    <a:pt x="213" y="1"/>
                    <a:pt x="2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7" name="Google Shape;8367;p81"/>
            <p:cNvSpPr/>
            <p:nvPr/>
          </p:nvSpPr>
          <p:spPr>
            <a:xfrm>
              <a:off x="2409183" y="3824952"/>
              <a:ext cx="24267" cy="11800"/>
            </a:xfrm>
            <a:custGeom>
              <a:avLst/>
              <a:gdLst/>
              <a:ahLst/>
              <a:cxnLst/>
              <a:rect l="l" t="t" r="r" b="b"/>
              <a:pathLst>
                <a:path w="763" h="371" extrusionOk="0">
                  <a:moveTo>
                    <a:pt x="593" y="0"/>
                  </a:moveTo>
                  <a:cubicBezTo>
                    <a:pt x="586" y="0"/>
                    <a:pt x="579" y="1"/>
                    <a:pt x="572" y="2"/>
                  </a:cubicBezTo>
                  <a:lnTo>
                    <a:pt x="155" y="61"/>
                  </a:lnTo>
                  <a:cubicBezTo>
                    <a:pt x="60" y="73"/>
                    <a:pt x="0" y="144"/>
                    <a:pt x="24" y="240"/>
                  </a:cubicBezTo>
                  <a:cubicBezTo>
                    <a:pt x="36" y="311"/>
                    <a:pt x="96" y="371"/>
                    <a:pt x="179" y="371"/>
                  </a:cubicBezTo>
                  <a:lnTo>
                    <a:pt x="215" y="371"/>
                  </a:lnTo>
                  <a:lnTo>
                    <a:pt x="631" y="311"/>
                  </a:lnTo>
                  <a:cubicBezTo>
                    <a:pt x="703" y="311"/>
                    <a:pt x="762" y="228"/>
                    <a:pt x="750" y="133"/>
                  </a:cubicBezTo>
                  <a:cubicBezTo>
                    <a:pt x="740" y="56"/>
                    <a:pt x="669" y="0"/>
                    <a:pt x="5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8" name="Google Shape;8368;p81"/>
            <p:cNvSpPr/>
            <p:nvPr/>
          </p:nvSpPr>
          <p:spPr>
            <a:xfrm>
              <a:off x="2442865" y="3820023"/>
              <a:ext cx="24267" cy="12181"/>
            </a:xfrm>
            <a:custGeom>
              <a:avLst/>
              <a:gdLst/>
              <a:ahLst/>
              <a:cxnLst/>
              <a:rect l="l" t="t" r="r" b="b"/>
              <a:pathLst>
                <a:path w="763" h="383" extrusionOk="0">
                  <a:moveTo>
                    <a:pt x="593" y="0"/>
                  </a:moveTo>
                  <a:cubicBezTo>
                    <a:pt x="587" y="0"/>
                    <a:pt x="580" y="1"/>
                    <a:pt x="572" y="2"/>
                  </a:cubicBezTo>
                  <a:lnTo>
                    <a:pt x="156" y="61"/>
                  </a:lnTo>
                  <a:cubicBezTo>
                    <a:pt x="61" y="85"/>
                    <a:pt x="1" y="157"/>
                    <a:pt x="13" y="240"/>
                  </a:cubicBezTo>
                  <a:cubicBezTo>
                    <a:pt x="37" y="323"/>
                    <a:pt x="96" y="383"/>
                    <a:pt x="180" y="383"/>
                  </a:cubicBezTo>
                  <a:lnTo>
                    <a:pt x="215" y="383"/>
                  </a:lnTo>
                  <a:lnTo>
                    <a:pt x="632" y="323"/>
                  </a:lnTo>
                  <a:cubicBezTo>
                    <a:pt x="703" y="299"/>
                    <a:pt x="763" y="228"/>
                    <a:pt x="751" y="145"/>
                  </a:cubicBezTo>
                  <a:cubicBezTo>
                    <a:pt x="729" y="58"/>
                    <a:pt x="668" y="0"/>
                    <a:pt x="59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9" name="Google Shape;8369;p81"/>
            <p:cNvSpPr/>
            <p:nvPr/>
          </p:nvSpPr>
          <p:spPr>
            <a:xfrm>
              <a:off x="2476196" y="3811054"/>
              <a:ext cx="23886" cy="15871"/>
            </a:xfrm>
            <a:custGeom>
              <a:avLst/>
              <a:gdLst/>
              <a:ahLst/>
              <a:cxnLst/>
              <a:rect l="l" t="t" r="r" b="b"/>
              <a:pathLst>
                <a:path w="751" h="499" extrusionOk="0">
                  <a:moveTo>
                    <a:pt x="564" y="0"/>
                  </a:moveTo>
                  <a:cubicBezTo>
                    <a:pt x="537" y="0"/>
                    <a:pt x="511" y="7"/>
                    <a:pt x="489" y="22"/>
                  </a:cubicBezTo>
                  <a:cubicBezTo>
                    <a:pt x="382" y="81"/>
                    <a:pt x="263" y="129"/>
                    <a:pt x="132" y="165"/>
                  </a:cubicBezTo>
                  <a:cubicBezTo>
                    <a:pt x="36" y="200"/>
                    <a:pt x="1" y="284"/>
                    <a:pt x="25" y="379"/>
                  </a:cubicBezTo>
                  <a:cubicBezTo>
                    <a:pt x="36" y="450"/>
                    <a:pt x="120" y="498"/>
                    <a:pt x="179" y="498"/>
                  </a:cubicBezTo>
                  <a:lnTo>
                    <a:pt x="215" y="498"/>
                  </a:lnTo>
                  <a:cubicBezTo>
                    <a:pt x="370" y="450"/>
                    <a:pt x="513" y="391"/>
                    <a:pt x="632" y="331"/>
                  </a:cubicBezTo>
                  <a:cubicBezTo>
                    <a:pt x="727" y="272"/>
                    <a:pt x="751" y="165"/>
                    <a:pt x="715" y="81"/>
                  </a:cubicBezTo>
                  <a:cubicBezTo>
                    <a:pt x="682" y="32"/>
                    <a:pt x="622" y="0"/>
                    <a:pt x="56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70" name="Google Shape;8370;p81"/>
          <p:cNvGrpSpPr/>
          <p:nvPr/>
        </p:nvGrpSpPr>
        <p:grpSpPr>
          <a:xfrm>
            <a:off x="1323901" y="3807173"/>
            <a:ext cx="356343" cy="356757"/>
            <a:chOff x="1323901" y="3807173"/>
            <a:chExt cx="356343" cy="356757"/>
          </a:xfrm>
        </p:grpSpPr>
        <p:sp>
          <p:nvSpPr>
            <p:cNvPr id="8371" name="Google Shape;8371;p81"/>
            <p:cNvSpPr/>
            <p:nvPr/>
          </p:nvSpPr>
          <p:spPr>
            <a:xfrm>
              <a:off x="1478760" y="4058242"/>
              <a:ext cx="413" cy="32"/>
            </a:xfrm>
            <a:custGeom>
              <a:avLst/>
              <a:gdLst/>
              <a:ahLst/>
              <a:cxnLst/>
              <a:rect l="l" t="t" r="r" b="b"/>
              <a:pathLst>
                <a:path w="13" h="1" extrusionOk="0">
                  <a:moveTo>
                    <a:pt x="13" y="1"/>
                  </a:moveTo>
                  <a:cubicBezTo>
                    <a:pt x="1" y="1"/>
                    <a:pt x="1" y="1"/>
                    <a:pt x="13" y="1"/>
                  </a:cubicBezTo>
                  <a:cubicBezTo>
                    <a:pt x="1" y="1"/>
                    <a:pt x="1" y="1"/>
                    <a:pt x="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2" name="Google Shape;8372;p81"/>
            <p:cNvSpPr/>
            <p:nvPr/>
          </p:nvSpPr>
          <p:spPr>
            <a:xfrm>
              <a:off x="1323901" y="3807173"/>
              <a:ext cx="356343" cy="356757"/>
            </a:xfrm>
            <a:custGeom>
              <a:avLst/>
              <a:gdLst/>
              <a:ahLst/>
              <a:cxnLst/>
              <a:rect l="l" t="t" r="r" b="b"/>
              <a:pathLst>
                <a:path w="11204" h="11217" extrusionOk="0">
                  <a:moveTo>
                    <a:pt x="786" y="1"/>
                  </a:moveTo>
                  <a:cubicBezTo>
                    <a:pt x="357" y="1"/>
                    <a:pt x="0" y="358"/>
                    <a:pt x="0" y="799"/>
                  </a:cubicBezTo>
                  <a:lnTo>
                    <a:pt x="0" y="9050"/>
                  </a:lnTo>
                  <a:lnTo>
                    <a:pt x="0" y="9550"/>
                  </a:lnTo>
                  <a:cubicBezTo>
                    <a:pt x="0" y="10467"/>
                    <a:pt x="738" y="11217"/>
                    <a:pt x="1667" y="11217"/>
                  </a:cubicBezTo>
                  <a:lnTo>
                    <a:pt x="10418" y="11217"/>
                  </a:lnTo>
                  <a:cubicBezTo>
                    <a:pt x="10847" y="11217"/>
                    <a:pt x="11204" y="10859"/>
                    <a:pt x="11204" y="10419"/>
                  </a:cubicBezTo>
                  <a:lnTo>
                    <a:pt x="11204" y="10014"/>
                  </a:lnTo>
                  <a:cubicBezTo>
                    <a:pt x="11204" y="9919"/>
                    <a:pt x="11132" y="9847"/>
                    <a:pt x="11037" y="9847"/>
                  </a:cubicBezTo>
                  <a:cubicBezTo>
                    <a:pt x="10954" y="9847"/>
                    <a:pt x="10882" y="9919"/>
                    <a:pt x="10882" y="10014"/>
                  </a:cubicBezTo>
                  <a:lnTo>
                    <a:pt x="10882" y="10419"/>
                  </a:lnTo>
                  <a:cubicBezTo>
                    <a:pt x="10882" y="10681"/>
                    <a:pt x="10668" y="10883"/>
                    <a:pt x="10418" y="10883"/>
                  </a:cubicBezTo>
                  <a:lnTo>
                    <a:pt x="3155" y="10883"/>
                  </a:lnTo>
                  <a:cubicBezTo>
                    <a:pt x="3274" y="10800"/>
                    <a:pt x="3381" y="10693"/>
                    <a:pt x="3465" y="10574"/>
                  </a:cubicBezTo>
                  <a:lnTo>
                    <a:pt x="3762" y="10407"/>
                  </a:lnTo>
                  <a:cubicBezTo>
                    <a:pt x="3834" y="10478"/>
                    <a:pt x="3941" y="10514"/>
                    <a:pt x="4048" y="10514"/>
                  </a:cubicBezTo>
                  <a:lnTo>
                    <a:pt x="4584" y="10514"/>
                  </a:lnTo>
                  <a:cubicBezTo>
                    <a:pt x="4667" y="10514"/>
                    <a:pt x="4751" y="10443"/>
                    <a:pt x="4751" y="10347"/>
                  </a:cubicBezTo>
                  <a:cubicBezTo>
                    <a:pt x="4751" y="10264"/>
                    <a:pt x="4667" y="10181"/>
                    <a:pt x="4584" y="10181"/>
                  </a:cubicBezTo>
                  <a:lnTo>
                    <a:pt x="4155" y="10181"/>
                  </a:lnTo>
                  <a:lnTo>
                    <a:pt x="4774" y="9824"/>
                  </a:lnTo>
                  <a:lnTo>
                    <a:pt x="4774" y="9943"/>
                  </a:lnTo>
                  <a:cubicBezTo>
                    <a:pt x="4774" y="10038"/>
                    <a:pt x="4846" y="10109"/>
                    <a:pt x="4941" y="10109"/>
                  </a:cubicBezTo>
                  <a:cubicBezTo>
                    <a:pt x="5024" y="10109"/>
                    <a:pt x="5108" y="10038"/>
                    <a:pt x="5108" y="9943"/>
                  </a:cubicBezTo>
                  <a:lnTo>
                    <a:pt x="5108" y="9597"/>
                  </a:lnTo>
                  <a:lnTo>
                    <a:pt x="5536" y="9335"/>
                  </a:lnTo>
                  <a:lnTo>
                    <a:pt x="5536" y="9383"/>
                  </a:lnTo>
                  <a:cubicBezTo>
                    <a:pt x="5536" y="9478"/>
                    <a:pt x="5608" y="9550"/>
                    <a:pt x="5703" y="9550"/>
                  </a:cubicBezTo>
                  <a:cubicBezTo>
                    <a:pt x="5786" y="9550"/>
                    <a:pt x="5858" y="9478"/>
                    <a:pt x="5858" y="9383"/>
                  </a:cubicBezTo>
                  <a:lnTo>
                    <a:pt x="5858" y="9157"/>
                  </a:lnTo>
                  <a:lnTo>
                    <a:pt x="6251" y="8931"/>
                  </a:lnTo>
                  <a:lnTo>
                    <a:pt x="6251" y="10074"/>
                  </a:lnTo>
                  <a:cubicBezTo>
                    <a:pt x="6251" y="10312"/>
                    <a:pt x="6441" y="10478"/>
                    <a:pt x="6668" y="10478"/>
                  </a:cubicBezTo>
                  <a:lnTo>
                    <a:pt x="7203" y="10478"/>
                  </a:lnTo>
                  <a:cubicBezTo>
                    <a:pt x="7299" y="10478"/>
                    <a:pt x="7370" y="10407"/>
                    <a:pt x="7370" y="10324"/>
                  </a:cubicBezTo>
                  <a:cubicBezTo>
                    <a:pt x="7370" y="10228"/>
                    <a:pt x="7299" y="10157"/>
                    <a:pt x="7203" y="10157"/>
                  </a:cubicBezTo>
                  <a:lnTo>
                    <a:pt x="6668" y="10157"/>
                  </a:lnTo>
                  <a:cubicBezTo>
                    <a:pt x="6620" y="10157"/>
                    <a:pt x="6572" y="10109"/>
                    <a:pt x="6572" y="10062"/>
                  </a:cubicBezTo>
                  <a:lnTo>
                    <a:pt x="6572" y="8740"/>
                  </a:lnTo>
                  <a:lnTo>
                    <a:pt x="7156" y="8395"/>
                  </a:lnTo>
                  <a:lnTo>
                    <a:pt x="7310" y="8395"/>
                  </a:lnTo>
                  <a:cubicBezTo>
                    <a:pt x="7346" y="8395"/>
                    <a:pt x="7394" y="8442"/>
                    <a:pt x="7394" y="8490"/>
                  </a:cubicBezTo>
                  <a:lnTo>
                    <a:pt x="7394" y="9907"/>
                  </a:lnTo>
                  <a:cubicBezTo>
                    <a:pt x="7394" y="9990"/>
                    <a:pt x="7465" y="10074"/>
                    <a:pt x="7560" y="10074"/>
                  </a:cubicBezTo>
                  <a:cubicBezTo>
                    <a:pt x="7656" y="10074"/>
                    <a:pt x="7727" y="9990"/>
                    <a:pt x="7727" y="9907"/>
                  </a:cubicBezTo>
                  <a:lnTo>
                    <a:pt x="7727" y="8490"/>
                  </a:lnTo>
                  <a:cubicBezTo>
                    <a:pt x="7727" y="8359"/>
                    <a:pt x="7668" y="8240"/>
                    <a:pt x="7572" y="8157"/>
                  </a:cubicBezTo>
                  <a:lnTo>
                    <a:pt x="8382" y="7704"/>
                  </a:lnTo>
                  <a:lnTo>
                    <a:pt x="10406" y="7704"/>
                  </a:lnTo>
                  <a:cubicBezTo>
                    <a:pt x="10656" y="7704"/>
                    <a:pt x="10870" y="7907"/>
                    <a:pt x="10870" y="8157"/>
                  </a:cubicBezTo>
                  <a:lnTo>
                    <a:pt x="10870" y="9324"/>
                  </a:lnTo>
                  <a:cubicBezTo>
                    <a:pt x="10787" y="9419"/>
                    <a:pt x="10870" y="9490"/>
                    <a:pt x="10966" y="9490"/>
                  </a:cubicBezTo>
                  <a:cubicBezTo>
                    <a:pt x="11061" y="9490"/>
                    <a:pt x="11132" y="9419"/>
                    <a:pt x="11132" y="9324"/>
                  </a:cubicBezTo>
                  <a:lnTo>
                    <a:pt x="11132" y="8169"/>
                  </a:lnTo>
                  <a:cubicBezTo>
                    <a:pt x="11132" y="7728"/>
                    <a:pt x="10775" y="7371"/>
                    <a:pt x="10347" y="7371"/>
                  </a:cubicBezTo>
                  <a:lnTo>
                    <a:pt x="8906" y="7371"/>
                  </a:lnTo>
                  <a:lnTo>
                    <a:pt x="10251" y="6597"/>
                  </a:lnTo>
                  <a:cubicBezTo>
                    <a:pt x="10632" y="6383"/>
                    <a:pt x="10763" y="5906"/>
                    <a:pt x="10537" y="5525"/>
                  </a:cubicBezTo>
                  <a:lnTo>
                    <a:pt x="10335" y="5168"/>
                  </a:lnTo>
                  <a:cubicBezTo>
                    <a:pt x="10302" y="5119"/>
                    <a:pt x="10241" y="5087"/>
                    <a:pt x="10183" y="5087"/>
                  </a:cubicBezTo>
                  <a:cubicBezTo>
                    <a:pt x="10157" y="5087"/>
                    <a:pt x="10131" y="5094"/>
                    <a:pt x="10108" y="5109"/>
                  </a:cubicBezTo>
                  <a:cubicBezTo>
                    <a:pt x="10037" y="5156"/>
                    <a:pt x="10001" y="5264"/>
                    <a:pt x="10049" y="5335"/>
                  </a:cubicBezTo>
                  <a:lnTo>
                    <a:pt x="10251" y="5692"/>
                  </a:lnTo>
                  <a:cubicBezTo>
                    <a:pt x="10370" y="5918"/>
                    <a:pt x="10299" y="6180"/>
                    <a:pt x="10097" y="6323"/>
                  </a:cubicBezTo>
                  <a:cubicBezTo>
                    <a:pt x="6620" y="8312"/>
                    <a:pt x="7501" y="7811"/>
                    <a:pt x="7025" y="8085"/>
                  </a:cubicBezTo>
                  <a:cubicBezTo>
                    <a:pt x="5120" y="9193"/>
                    <a:pt x="7060" y="8073"/>
                    <a:pt x="3691" y="10014"/>
                  </a:cubicBezTo>
                  <a:cubicBezTo>
                    <a:pt x="3691" y="9990"/>
                    <a:pt x="3703" y="9978"/>
                    <a:pt x="3703" y="9966"/>
                  </a:cubicBezTo>
                  <a:lnTo>
                    <a:pt x="4120" y="9240"/>
                  </a:lnTo>
                  <a:cubicBezTo>
                    <a:pt x="4138" y="9242"/>
                    <a:pt x="4155" y="9243"/>
                    <a:pt x="4172" y="9243"/>
                  </a:cubicBezTo>
                  <a:cubicBezTo>
                    <a:pt x="4364" y="9243"/>
                    <a:pt x="4474" y="9123"/>
                    <a:pt x="4715" y="9002"/>
                  </a:cubicBezTo>
                  <a:lnTo>
                    <a:pt x="4870" y="8907"/>
                  </a:lnTo>
                  <a:cubicBezTo>
                    <a:pt x="4941" y="8859"/>
                    <a:pt x="4977" y="8764"/>
                    <a:pt x="4929" y="8681"/>
                  </a:cubicBezTo>
                  <a:cubicBezTo>
                    <a:pt x="4893" y="8627"/>
                    <a:pt x="4838" y="8600"/>
                    <a:pt x="4777" y="8600"/>
                  </a:cubicBezTo>
                  <a:cubicBezTo>
                    <a:pt x="4757" y="8600"/>
                    <a:pt x="4736" y="8603"/>
                    <a:pt x="4715" y="8609"/>
                  </a:cubicBezTo>
                  <a:cubicBezTo>
                    <a:pt x="4703" y="8609"/>
                    <a:pt x="4715" y="8609"/>
                    <a:pt x="4382" y="8800"/>
                  </a:cubicBezTo>
                  <a:lnTo>
                    <a:pt x="4703" y="8240"/>
                  </a:lnTo>
                  <a:lnTo>
                    <a:pt x="4751" y="8300"/>
                  </a:lnTo>
                  <a:cubicBezTo>
                    <a:pt x="4782" y="8356"/>
                    <a:pt x="4837" y="8386"/>
                    <a:pt x="4893" y="8386"/>
                  </a:cubicBezTo>
                  <a:cubicBezTo>
                    <a:pt x="4944" y="8386"/>
                    <a:pt x="4997" y="8362"/>
                    <a:pt x="5036" y="8312"/>
                  </a:cubicBezTo>
                  <a:cubicBezTo>
                    <a:pt x="5072" y="8264"/>
                    <a:pt x="5072" y="8192"/>
                    <a:pt x="5048" y="8133"/>
                  </a:cubicBezTo>
                  <a:lnTo>
                    <a:pt x="4917" y="7895"/>
                  </a:lnTo>
                  <a:cubicBezTo>
                    <a:pt x="4929" y="7859"/>
                    <a:pt x="4977" y="7776"/>
                    <a:pt x="5155" y="7478"/>
                  </a:cubicBezTo>
                  <a:cubicBezTo>
                    <a:pt x="5180" y="7527"/>
                    <a:pt x="5238" y="7559"/>
                    <a:pt x="5295" y="7559"/>
                  </a:cubicBezTo>
                  <a:cubicBezTo>
                    <a:pt x="5321" y="7559"/>
                    <a:pt x="5347" y="7553"/>
                    <a:pt x="5370" y="7538"/>
                  </a:cubicBezTo>
                  <a:cubicBezTo>
                    <a:pt x="5453" y="7490"/>
                    <a:pt x="5477" y="7395"/>
                    <a:pt x="5429" y="7311"/>
                  </a:cubicBezTo>
                  <a:lnTo>
                    <a:pt x="5346" y="7145"/>
                  </a:lnTo>
                  <a:lnTo>
                    <a:pt x="5572" y="6764"/>
                  </a:lnTo>
                  <a:cubicBezTo>
                    <a:pt x="6094" y="7677"/>
                    <a:pt x="6119" y="7717"/>
                    <a:pt x="6120" y="7717"/>
                  </a:cubicBezTo>
                  <a:cubicBezTo>
                    <a:pt x="6120" y="7717"/>
                    <a:pt x="6120" y="7716"/>
                    <a:pt x="6120" y="7716"/>
                  </a:cubicBezTo>
                  <a:lnTo>
                    <a:pt x="6120" y="7716"/>
                  </a:lnTo>
                  <a:cubicBezTo>
                    <a:pt x="6199" y="7843"/>
                    <a:pt x="6337" y="7917"/>
                    <a:pt x="6476" y="7917"/>
                  </a:cubicBezTo>
                  <a:cubicBezTo>
                    <a:pt x="6546" y="7917"/>
                    <a:pt x="6616" y="7899"/>
                    <a:pt x="6679" y="7859"/>
                  </a:cubicBezTo>
                  <a:cubicBezTo>
                    <a:pt x="6715" y="7847"/>
                    <a:pt x="6798" y="7788"/>
                    <a:pt x="7144" y="7597"/>
                  </a:cubicBezTo>
                  <a:cubicBezTo>
                    <a:pt x="7215" y="7550"/>
                    <a:pt x="7251" y="7466"/>
                    <a:pt x="7215" y="7395"/>
                  </a:cubicBezTo>
                  <a:cubicBezTo>
                    <a:pt x="7198" y="7327"/>
                    <a:pt x="7134" y="7296"/>
                    <a:pt x="7063" y="7296"/>
                  </a:cubicBezTo>
                  <a:cubicBezTo>
                    <a:pt x="7035" y="7296"/>
                    <a:pt x="7005" y="7301"/>
                    <a:pt x="6977" y="7311"/>
                  </a:cubicBezTo>
                  <a:lnTo>
                    <a:pt x="6846" y="7395"/>
                  </a:lnTo>
                  <a:cubicBezTo>
                    <a:pt x="6489" y="7585"/>
                    <a:pt x="6501" y="7597"/>
                    <a:pt x="6465" y="7597"/>
                  </a:cubicBezTo>
                  <a:cubicBezTo>
                    <a:pt x="6370" y="7597"/>
                    <a:pt x="6429" y="7597"/>
                    <a:pt x="5751" y="6442"/>
                  </a:cubicBezTo>
                  <a:lnTo>
                    <a:pt x="6120" y="5787"/>
                  </a:lnTo>
                  <a:cubicBezTo>
                    <a:pt x="6179" y="5752"/>
                    <a:pt x="6191" y="5728"/>
                    <a:pt x="6239" y="5728"/>
                  </a:cubicBezTo>
                  <a:cubicBezTo>
                    <a:pt x="6263" y="5728"/>
                    <a:pt x="6298" y="5740"/>
                    <a:pt x="6310" y="5764"/>
                  </a:cubicBezTo>
                  <a:lnTo>
                    <a:pt x="7025" y="6990"/>
                  </a:lnTo>
                  <a:cubicBezTo>
                    <a:pt x="7057" y="7039"/>
                    <a:pt x="7118" y="7071"/>
                    <a:pt x="7176" y="7071"/>
                  </a:cubicBezTo>
                  <a:cubicBezTo>
                    <a:pt x="7203" y="7071"/>
                    <a:pt x="7228" y="7064"/>
                    <a:pt x="7251" y="7049"/>
                  </a:cubicBezTo>
                  <a:cubicBezTo>
                    <a:pt x="7322" y="7002"/>
                    <a:pt x="7358" y="6895"/>
                    <a:pt x="7310" y="6823"/>
                  </a:cubicBezTo>
                  <a:lnTo>
                    <a:pt x="6596" y="5609"/>
                  </a:lnTo>
                  <a:cubicBezTo>
                    <a:pt x="6537" y="5502"/>
                    <a:pt x="6441" y="5442"/>
                    <a:pt x="6322" y="5406"/>
                  </a:cubicBezTo>
                  <a:lnTo>
                    <a:pt x="6822" y="4573"/>
                  </a:lnTo>
                  <a:cubicBezTo>
                    <a:pt x="8573" y="3573"/>
                    <a:pt x="8525" y="3537"/>
                    <a:pt x="8739" y="3537"/>
                  </a:cubicBezTo>
                  <a:cubicBezTo>
                    <a:pt x="8906" y="3537"/>
                    <a:pt x="9049" y="3620"/>
                    <a:pt x="9144" y="3763"/>
                  </a:cubicBezTo>
                  <a:lnTo>
                    <a:pt x="9716" y="4763"/>
                  </a:lnTo>
                  <a:cubicBezTo>
                    <a:pt x="9747" y="4818"/>
                    <a:pt x="9804" y="4847"/>
                    <a:pt x="9859" y="4847"/>
                  </a:cubicBezTo>
                  <a:cubicBezTo>
                    <a:pt x="9888" y="4847"/>
                    <a:pt x="9917" y="4839"/>
                    <a:pt x="9942" y="4823"/>
                  </a:cubicBezTo>
                  <a:cubicBezTo>
                    <a:pt x="10013" y="4787"/>
                    <a:pt x="10049" y="4680"/>
                    <a:pt x="10001" y="4609"/>
                  </a:cubicBezTo>
                  <a:lnTo>
                    <a:pt x="9418" y="3597"/>
                  </a:lnTo>
                  <a:cubicBezTo>
                    <a:pt x="9282" y="3348"/>
                    <a:pt x="9011" y="3202"/>
                    <a:pt x="8736" y="3202"/>
                  </a:cubicBezTo>
                  <a:cubicBezTo>
                    <a:pt x="8602" y="3202"/>
                    <a:pt x="8467" y="3237"/>
                    <a:pt x="8346" y="3311"/>
                  </a:cubicBezTo>
                  <a:lnTo>
                    <a:pt x="7144" y="4013"/>
                  </a:lnTo>
                  <a:lnTo>
                    <a:pt x="7846" y="2811"/>
                  </a:lnTo>
                  <a:cubicBezTo>
                    <a:pt x="7918" y="2692"/>
                    <a:pt x="7941" y="2549"/>
                    <a:pt x="7941" y="2418"/>
                  </a:cubicBezTo>
                  <a:cubicBezTo>
                    <a:pt x="7941" y="2132"/>
                    <a:pt x="7799" y="1870"/>
                    <a:pt x="7560" y="1739"/>
                  </a:cubicBezTo>
                  <a:lnTo>
                    <a:pt x="7203" y="1525"/>
                  </a:lnTo>
                  <a:cubicBezTo>
                    <a:pt x="7181" y="1510"/>
                    <a:pt x="7155" y="1503"/>
                    <a:pt x="7128" y="1503"/>
                  </a:cubicBezTo>
                  <a:cubicBezTo>
                    <a:pt x="7070" y="1503"/>
                    <a:pt x="7010" y="1535"/>
                    <a:pt x="6977" y="1584"/>
                  </a:cubicBezTo>
                  <a:cubicBezTo>
                    <a:pt x="6929" y="1656"/>
                    <a:pt x="6965" y="1763"/>
                    <a:pt x="7037" y="1811"/>
                  </a:cubicBezTo>
                  <a:lnTo>
                    <a:pt x="7394" y="2013"/>
                  </a:lnTo>
                  <a:cubicBezTo>
                    <a:pt x="7608" y="2132"/>
                    <a:pt x="7691" y="2418"/>
                    <a:pt x="7560" y="2644"/>
                  </a:cubicBezTo>
                  <a:lnTo>
                    <a:pt x="6572" y="4335"/>
                  </a:lnTo>
                  <a:lnTo>
                    <a:pt x="6251" y="4918"/>
                  </a:lnTo>
                  <a:lnTo>
                    <a:pt x="5882" y="5561"/>
                  </a:lnTo>
                  <a:lnTo>
                    <a:pt x="5358" y="6454"/>
                  </a:lnTo>
                  <a:cubicBezTo>
                    <a:pt x="5024" y="7002"/>
                    <a:pt x="4751" y="7490"/>
                    <a:pt x="4036" y="8752"/>
                  </a:cubicBezTo>
                  <a:cubicBezTo>
                    <a:pt x="3953" y="8871"/>
                    <a:pt x="3917" y="8966"/>
                    <a:pt x="3881" y="9014"/>
                  </a:cubicBezTo>
                  <a:cubicBezTo>
                    <a:pt x="3884" y="9010"/>
                    <a:pt x="3885" y="9007"/>
                    <a:pt x="3884" y="9007"/>
                  </a:cubicBezTo>
                  <a:lnTo>
                    <a:pt x="3884" y="9007"/>
                  </a:lnTo>
                  <a:cubicBezTo>
                    <a:pt x="3882" y="9007"/>
                    <a:pt x="3851" y="9059"/>
                    <a:pt x="3762" y="9216"/>
                  </a:cubicBezTo>
                  <a:lnTo>
                    <a:pt x="3762" y="8192"/>
                  </a:lnTo>
                  <a:cubicBezTo>
                    <a:pt x="4048" y="8145"/>
                    <a:pt x="4096" y="7895"/>
                    <a:pt x="4191" y="7740"/>
                  </a:cubicBezTo>
                  <a:cubicBezTo>
                    <a:pt x="4191" y="7728"/>
                    <a:pt x="4227" y="7692"/>
                    <a:pt x="4310" y="7538"/>
                  </a:cubicBezTo>
                  <a:cubicBezTo>
                    <a:pt x="4370" y="7430"/>
                    <a:pt x="4310" y="7311"/>
                    <a:pt x="4191" y="7288"/>
                  </a:cubicBezTo>
                  <a:cubicBezTo>
                    <a:pt x="4178" y="7282"/>
                    <a:pt x="4165" y="7280"/>
                    <a:pt x="4152" y="7280"/>
                  </a:cubicBezTo>
                  <a:cubicBezTo>
                    <a:pt x="4103" y="7280"/>
                    <a:pt x="4055" y="7312"/>
                    <a:pt x="4036" y="7359"/>
                  </a:cubicBezTo>
                  <a:cubicBezTo>
                    <a:pt x="4037" y="7358"/>
                    <a:pt x="4037" y="7357"/>
                    <a:pt x="4036" y="7357"/>
                  </a:cubicBezTo>
                  <a:cubicBezTo>
                    <a:pt x="4029" y="7357"/>
                    <a:pt x="3762" y="7824"/>
                    <a:pt x="3762" y="7835"/>
                  </a:cubicBezTo>
                  <a:lnTo>
                    <a:pt x="3762" y="6990"/>
                  </a:lnTo>
                  <a:lnTo>
                    <a:pt x="3917" y="7073"/>
                  </a:lnTo>
                  <a:cubicBezTo>
                    <a:pt x="3942" y="7090"/>
                    <a:pt x="3970" y="7098"/>
                    <a:pt x="3999" y="7098"/>
                  </a:cubicBezTo>
                  <a:cubicBezTo>
                    <a:pt x="4054" y="7098"/>
                    <a:pt x="4108" y="7068"/>
                    <a:pt x="4131" y="7014"/>
                  </a:cubicBezTo>
                  <a:cubicBezTo>
                    <a:pt x="4179" y="6942"/>
                    <a:pt x="4155" y="6835"/>
                    <a:pt x="4072" y="6799"/>
                  </a:cubicBezTo>
                  <a:lnTo>
                    <a:pt x="3762" y="6609"/>
                  </a:lnTo>
                  <a:lnTo>
                    <a:pt x="3762" y="6121"/>
                  </a:lnTo>
                  <a:cubicBezTo>
                    <a:pt x="3834" y="6156"/>
                    <a:pt x="3870" y="6204"/>
                    <a:pt x="3941" y="6204"/>
                  </a:cubicBezTo>
                  <a:cubicBezTo>
                    <a:pt x="4108" y="6204"/>
                    <a:pt x="4167" y="5978"/>
                    <a:pt x="4036" y="5883"/>
                  </a:cubicBezTo>
                  <a:cubicBezTo>
                    <a:pt x="3858" y="5775"/>
                    <a:pt x="3798" y="5752"/>
                    <a:pt x="3774" y="5740"/>
                  </a:cubicBezTo>
                  <a:lnTo>
                    <a:pt x="3774" y="5287"/>
                  </a:lnTo>
                  <a:cubicBezTo>
                    <a:pt x="4905" y="5942"/>
                    <a:pt x="4882" y="5942"/>
                    <a:pt x="5024" y="5942"/>
                  </a:cubicBezTo>
                  <a:cubicBezTo>
                    <a:pt x="5179" y="5942"/>
                    <a:pt x="5310" y="5871"/>
                    <a:pt x="5382" y="5740"/>
                  </a:cubicBezTo>
                  <a:cubicBezTo>
                    <a:pt x="5405" y="5704"/>
                    <a:pt x="5465" y="5621"/>
                    <a:pt x="5655" y="5275"/>
                  </a:cubicBezTo>
                  <a:cubicBezTo>
                    <a:pt x="5724" y="5161"/>
                    <a:pt x="5617" y="5025"/>
                    <a:pt x="5492" y="5025"/>
                  </a:cubicBezTo>
                  <a:cubicBezTo>
                    <a:pt x="5487" y="5025"/>
                    <a:pt x="5482" y="5025"/>
                    <a:pt x="5477" y="5025"/>
                  </a:cubicBezTo>
                  <a:cubicBezTo>
                    <a:pt x="5477" y="5025"/>
                    <a:pt x="5405" y="5037"/>
                    <a:pt x="5358" y="5097"/>
                  </a:cubicBezTo>
                  <a:lnTo>
                    <a:pt x="5084" y="5561"/>
                  </a:lnTo>
                  <a:cubicBezTo>
                    <a:pt x="5068" y="5584"/>
                    <a:pt x="5043" y="5603"/>
                    <a:pt x="5014" y="5603"/>
                  </a:cubicBezTo>
                  <a:cubicBezTo>
                    <a:pt x="4998" y="5603"/>
                    <a:pt x="4982" y="5597"/>
                    <a:pt x="4965" y="5585"/>
                  </a:cubicBezTo>
                  <a:cubicBezTo>
                    <a:pt x="3977" y="5013"/>
                    <a:pt x="3798" y="4906"/>
                    <a:pt x="3762" y="4883"/>
                  </a:cubicBezTo>
                  <a:lnTo>
                    <a:pt x="3762" y="4335"/>
                  </a:lnTo>
                  <a:cubicBezTo>
                    <a:pt x="3881" y="4156"/>
                    <a:pt x="3881" y="4073"/>
                    <a:pt x="3977" y="4073"/>
                  </a:cubicBezTo>
                  <a:cubicBezTo>
                    <a:pt x="3979" y="4073"/>
                    <a:pt x="3981" y="4073"/>
                    <a:pt x="3982" y="4073"/>
                  </a:cubicBezTo>
                  <a:cubicBezTo>
                    <a:pt x="4010" y="4073"/>
                    <a:pt x="4031" y="4094"/>
                    <a:pt x="5239" y="4787"/>
                  </a:cubicBezTo>
                  <a:cubicBezTo>
                    <a:pt x="5261" y="4798"/>
                    <a:pt x="5286" y="4804"/>
                    <a:pt x="5313" y="4804"/>
                  </a:cubicBezTo>
                  <a:cubicBezTo>
                    <a:pt x="5371" y="4804"/>
                    <a:pt x="5432" y="4777"/>
                    <a:pt x="5465" y="4728"/>
                  </a:cubicBezTo>
                  <a:cubicBezTo>
                    <a:pt x="5501" y="4644"/>
                    <a:pt x="5477" y="4549"/>
                    <a:pt x="5405" y="4502"/>
                  </a:cubicBezTo>
                  <a:lnTo>
                    <a:pt x="4179" y="3787"/>
                  </a:lnTo>
                  <a:cubicBezTo>
                    <a:pt x="4120" y="3751"/>
                    <a:pt x="4048" y="3728"/>
                    <a:pt x="3977" y="3728"/>
                  </a:cubicBezTo>
                  <a:cubicBezTo>
                    <a:pt x="3893" y="3728"/>
                    <a:pt x="3822" y="3740"/>
                    <a:pt x="3762" y="3787"/>
                  </a:cubicBezTo>
                  <a:lnTo>
                    <a:pt x="3762" y="2894"/>
                  </a:lnTo>
                  <a:lnTo>
                    <a:pt x="4834" y="1049"/>
                  </a:lnTo>
                  <a:cubicBezTo>
                    <a:pt x="4915" y="910"/>
                    <a:pt x="5075" y="822"/>
                    <a:pt x="5240" y="822"/>
                  </a:cubicBezTo>
                  <a:cubicBezTo>
                    <a:pt x="5316" y="822"/>
                    <a:pt x="5394" y="841"/>
                    <a:pt x="5465" y="882"/>
                  </a:cubicBezTo>
                  <a:lnTo>
                    <a:pt x="6477" y="1465"/>
                  </a:lnTo>
                  <a:cubicBezTo>
                    <a:pt x="6499" y="1480"/>
                    <a:pt x="6525" y="1487"/>
                    <a:pt x="6552" y="1487"/>
                  </a:cubicBezTo>
                  <a:cubicBezTo>
                    <a:pt x="6609" y="1487"/>
                    <a:pt x="6667" y="1455"/>
                    <a:pt x="6691" y="1406"/>
                  </a:cubicBezTo>
                  <a:cubicBezTo>
                    <a:pt x="6739" y="1334"/>
                    <a:pt x="6715" y="1227"/>
                    <a:pt x="6632" y="1180"/>
                  </a:cubicBezTo>
                  <a:lnTo>
                    <a:pt x="5620" y="608"/>
                  </a:lnTo>
                  <a:cubicBezTo>
                    <a:pt x="5496" y="536"/>
                    <a:pt x="5359" y="502"/>
                    <a:pt x="5223" y="502"/>
                  </a:cubicBezTo>
                  <a:cubicBezTo>
                    <a:pt x="4954" y="502"/>
                    <a:pt x="4691" y="637"/>
                    <a:pt x="4548" y="882"/>
                  </a:cubicBezTo>
                  <a:lnTo>
                    <a:pt x="3774" y="2239"/>
                  </a:lnTo>
                  <a:lnTo>
                    <a:pt x="3774" y="799"/>
                  </a:lnTo>
                  <a:cubicBezTo>
                    <a:pt x="3774" y="370"/>
                    <a:pt x="3417" y="13"/>
                    <a:pt x="2988" y="13"/>
                  </a:cubicBezTo>
                  <a:lnTo>
                    <a:pt x="2572" y="13"/>
                  </a:lnTo>
                  <a:cubicBezTo>
                    <a:pt x="2488" y="13"/>
                    <a:pt x="2405" y="84"/>
                    <a:pt x="2405" y="168"/>
                  </a:cubicBezTo>
                  <a:cubicBezTo>
                    <a:pt x="2405" y="263"/>
                    <a:pt x="2488" y="334"/>
                    <a:pt x="2572" y="334"/>
                  </a:cubicBezTo>
                  <a:lnTo>
                    <a:pt x="2988" y="334"/>
                  </a:lnTo>
                  <a:cubicBezTo>
                    <a:pt x="3239" y="334"/>
                    <a:pt x="3453" y="549"/>
                    <a:pt x="3453" y="799"/>
                  </a:cubicBezTo>
                  <a:lnTo>
                    <a:pt x="3453" y="2823"/>
                  </a:lnTo>
                  <a:lnTo>
                    <a:pt x="3453" y="3489"/>
                  </a:lnTo>
                  <a:lnTo>
                    <a:pt x="3453" y="4216"/>
                  </a:lnTo>
                  <a:cubicBezTo>
                    <a:pt x="3453" y="8966"/>
                    <a:pt x="3477" y="9574"/>
                    <a:pt x="3417" y="9847"/>
                  </a:cubicBezTo>
                  <a:cubicBezTo>
                    <a:pt x="3381" y="10026"/>
                    <a:pt x="3298" y="10205"/>
                    <a:pt x="3203" y="10336"/>
                  </a:cubicBezTo>
                  <a:cubicBezTo>
                    <a:pt x="3167" y="10371"/>
                    <a:pt x="3143" y="10407"/>
                    <a:pt x="3108" y="10455"/>
                  </a:cubicBezTo>
                  <a:cubicBezTo>
                    <a:pt x="2858" y="10717"/>
                    <a:pt x="2512" y="10871"/>
                    <a:pt x="2143" y="10871"/>
                  </a:cubicBezTo>
                  <a:lnTo>
                    <a:pt x="1655" y="10871"/>
                  </a:lnTo>
                  <a:cubicBezTo>
                    <a:pt x="917" y="10871"/>
                    <a:pt x="321" y="10276"/>
                    <a:pt x="321" y="9550"/>
                  </a:cubicBezTo>
                  <a:lnTo>
                    <a:pt x="321" y="799"/>
                  </a:lnTo>
                  <a:cubicBezTo>
                    <a:pt x="321" y="549"/>
                    <a:pt x="536" y="334"/>
                    <a:pt x="786" y="334"/>
                  </a:cubicBezTo>
                  <a:lnTo>
                    <a:pt x="1953" y="334"/>
                  </a:lnTo>
                  <a:cubicBezTo>
                    <a:pt x="2036" y="334"/>
                    <a:pt x="2107" y="263"/>
                    <a:pt x="2107" y="168"/>
                  </a:cubicBezTo>
                  <a:cubicBezTo>
                    <a:pt x="2107" y="84"/>
                    <a:pt x="2036" y="1"/>
                    <a:pt x="19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3" name="Google Shape;8373;p81"/>
            <p:cNvSpPr/>
            <p:nvPr/>
          </p:nvSpPr>
          <p:spPr>
            <a:xfrm>
              <a:off x="1605630" y="4063935"/>
              <a:ext cx="46976" cy="76523"/>
            </a:xfrm>
            <a:custGeom>
              <a:avLst/>
              <a:gdLst/>
              <a:ahLst/>
              <a:cxnLst/>
              <a:rect l="l" t="t" r="r" b="b"/>
              <a:pathLst>
                <a:path w="1477" h="2406" extrusionOk="0">
                  <a:moveTo>
                    <a:pt x="417" y="0"/>
                  </a:moveTo>
                  <a:cubicBezTo>
                    <a:pt x="179" y="0"/>
                    <a:pt x="0" y="191"/>
                    <a:pt x="0" y="417"/>
                  </a:cubicBezTo>
                  <a:lnTo>
                    <a:pt x="0" y="2001"/>
                  </a:lnTo>
                  <a:cubicBezTo>
                    <a:pt x="0" y="2239"/>
                    <a:pt x="191" y="2405"/>
                    <a:pt x="417" y="2405"/>
                  </a:cubicBezTo>
                  <a:lnTo>
                    <a:pt x="953" y="2405"/>
                  </a:lnTo>
                  <a:cubicBezTo>
                    <a:pt x="1036" y="2405"/>
                    <a:pt x="1119" y="2334"/>
                    <a:pt x="1119" y="2251"/>
                  </a:cubicBezTo>
                  <a:cubicBezTo>
                    <a:pt x="1119" y="2155"/>
                    <a:pt x="1036" y="2084"/>
                    <a:pt x="953" y="2084"/>
                  </a:cubicBezTo>
                  <a:lnTo>
                    <a:pt x="417" y="2084"/>
                  </a:lnTo>
                  <a:cubicBezTo>
                    <a:pt x="369" y="2084"/>
                    <a:pt x="322" y="2036"/>
                    <a:pt x="322" y="1989"/>
                  </a:cubicBezTo>
                  <a:lnTo>
                    <a:pt x="322" y="417"/>
                  </a:lnTo>
                  <a:cubicBezTo>
                    <a:pt x="322" y="369"/>
                    <a:pt x="369" y="322"/>
                    <a:pt x="417" y="322"/>
                  </a:cubicBezTo>
                  <a:lnTo>
                    <a:pt x="1060" y="322"/>
                  </a:lnTo>
                  <a:cubicBezTo>
                    <a:pt x="1096" y="322"/>
                    <a:pt x="1143" y="369"/>
                    <a:pt x="1143" y="417"/>
                  </a:cubicBezTo>
                  <a:lnTo>
                    <a:pt x="1143" y="1834"/>
                  </a:lnTo>
                  <a:cubicBezTo>
                    <a:pt x="1143" y="1917"/>
                    <a:pt x="1215" y="1989"/>
                    <a:pt x="1310" y="1989"/>
                  </a:cubicBezTo>
                  <a:cubicBezTo>
                    <a:pt x="1393" y="1989"/>
                    <a:pt x="1477" y="1917"/>
                    <a:pt x="1477" y="1834"/>
                  </a:cubicBezTo>
                  <a:lnTo>
                    <a:pt x="1477" y="417"/>
                  </a:lnTo>
                  <a:cubicBezTo>
                    <a:pt x="1477" y="179"/>
                    <a:pt x="1274" y="0"/>
                    <a:pt x="10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4" name="Google Shape;8374;p81"/>
            <p:cNvSpPr/>
            <p:nvPr/>
          </p:nvSpPr>
          <p:spPr>
            <a:xfrm>
              <a:off x="1582158" y="4065462"/>
              <a:ext cx="10623" cy="45449"/>
            </a:xfrm>
            <a:custGeom>
              <a:avLst/>
              <a:gdLst/>
              <a:ahLst/>
              <a:cxnLst/>
              <a:rect l="l" t="t" r="r" b="b"/>
              <a:pathLst>
                <a:path w="334" h="1429" extrusionOk="0">
                  <a:moveTo>
                    <a:pt x="167" y="0"/>
                  </a:moveTo>
                  <a:cubicBezTo>
                    <a:pt x="83" y="0"/>
                    <a:pt x="0" y="71"/>
                    <a:pt x="0" y="167"/>
                  </a:cubicBezTo>
                  <a:lnTo>
                    <a:pt x="0" y="1262"/>
                  </a:lnTo>
                  <a:cubicBezTo>
                    <a:pt x="0" y="1357"/>
                    <a:pt x="83" y="1429"/>
                    <a:pt x="167" y="1429"/>
                  </a:cubicBezTo>
                  <a:cubicBezTo>
                    <a:pt x="262" y="1429"/>
                    <a:pt x="333" y="1357"/>
                    <a:pt x="333" y="1262"/>
                  </a:cubicBezTo>
                  <a:lnTo>
                    <a:pt x="333" y="167"/>
                  </a:lnTo>
                  <a:cubicBezTo>
                    <a:pt x="333"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5" name="Google Shape;8375;p81"/>
            <p:cNvSpPr/>
            <p:nvPr/>
          </p:nvSpPr>
          <p:spPr>
            <a:xfrm>
              <a:off x="1582158" y="4121884"/>
              <a:ext cx="10623" cy="17429"/>
            </a:xfrm>
            <a:custGeom>
              <a:avLst/>
              <a:gdLst/>
              <a:ahLst/>
              <a:cxnLst/>
              <a:rect l="l" t="t" r="r" b="b"/>
              <a:pathLst>
                <a:path w="334" h="548" extrusionOk="0">
                  <a:moveTo>
                    <a:pt x="167" y="0"/>
                  </a:moveTo>
                  <a:cubicBezTo>
                    <a:pt x="83" y="0"/>
                    <a:pt x="0" y="71"/>
                    <a:pt x="0" y="155"/>
                  </a:cubicBezTo>
                  <a:lnTo>
                    <a:pt x="0" y="381"/>
                  </a:lnTo>
                  <a:cubicBezTo>
                    <a:pt x="0" y="476"/>
                    <a:pt x="83" y="548"/>
                    <a:pt x="167" y="548"/>
                  </a:cubicBezTo>
                  <a:cubicBezTo>
                    <a:pt x="262" y="548"/>
                    <a:pt x="333" y="476"/>
                    <a:pt x="333" y="381"/>
                  </a:cubicBezTo>
                  <a:lnTo>
                    <a:pt x="333" y="155"/>
                  </a:lnTo>
                  <a:cubicBezTo>
                    <a:pt x="333" y="71"/>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6" name="Google Shape;8376;p81"/>
            <p:cNvSpPr/>
            <p:nvPr/>
          </p:nvSpPr>
          <p:spPr>
            <a:xfrm>
              <a:off x="1497684" y="4121884"/>
              <a:ext cx="10273" cy="17429"/>
            </a:xfrm>
            <a:custGeom>
              <a:avLst/>
              <a:gdLst/>
              <a:ahLst/>
              <a:cxnLst/>
              <a:rect l="l" t="t" r="r" b="b"/>
              <a:pathLst>
                <a:path w="323" h="548" extrusionOk="0">
                  <a:moveTo>
                    <a:pt x="168" y="0"/>
                  </a:moveTo>
                  <a:cubicBezTo>
                    <a:pt x="72" y="0"/>
                    <a:pt x="1" y="71"/>
                    <a:pt x="1" y="155"/>
                  </a:cubicBezTo>
                  <a:lnTo>
                    <a:pt x="1" y="381"/>
                  </a:lnTo>
                  <a:cubicBezTo>
                    <a:pt x="1" y="476"/>
                    <a:pt x="72" y="548"/>
                    <a:pt x="168" y="548"/>
                  </a:cubicBezTo>
                  <a:cubicBezTo>
                    <a:pt x="251" y="548"/>
                    <a:pt x="322" y="476"/>
                    <a:pt x="322" y="381"/>
                  </a:cubicBezTo>
                  <a:lnTo>
                    <a:pt x="322" y="155"/>
                  </a:lnTo>
                  <a:cubicBezTo>
                    <a:pt x="322" y="71"/>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7" name="Google Shape;8377;p81"/>
            <p:cNvSpPr/>
            <p:nvPr/>
          </p:nvSpPr>
          <p:spPr>
            <a:xfrm>
              <a:off x="1360604" y="4091574"/>
              <a:ext cx="43986" cy="43573"/>
            </a:xfrm>
            <a:custGeom>
              <a:avLst/>
              <a:gdLst/>
              <a:ahLst/>
              <a:cxnLst/>
              <a:rect l="l" t="t" r="r" b="b"/>
              <a:pathLst>
                <a:path w="1383" h="1370" extrusionOk="0">
                  <a:moveTo>
                    <a:pt x="691" y="322"/>
                  </a:moveTo>
                  <a:cubicBezTo>
                    <a:pt x="882" y="322"/>
                    <a:pt x="1049" y="489"/>
                    <a:pt x="1049" y="679"/>
                  </a:cubicBezTo>
                  <a:cubicBezTo>
                    <a:pt x="1049" y="870"/>
                    <a:pt x="882" y="1036"/>
                    <a:pt x="691" y="1036"/>
                  </a:cubicBezTo>
                  <a:cubicBezTo>
                    <a:pt x="501" y="1036"/>
                    <a:pt x="334" y="870"/>
                    <a:pt x="334" y="679"/>
                  </a:cubicBezTo>
                  <a:cubicBezTo>
                    <a:pt x="334" y="489"/>
                    <a:pt x="501" y="322"/>
                    <a:pt x="691" y="322"/>
                  </a:cubicBezTo>
                  <a:close/>
                  <a:moveTo>
                    <a:pt x="691" y="1"/>
                  </a:moveTo>
                  <a:cubicBezTo>
                    <a:pt x="322" y="1"/>
                    <a:pt x="1" y="310"/>
                    <a:pt x="1" y="679"/>
                  </a:cubicBezTo>
                  <a:cubicBezTo>
                    <a:pt x="1" y="1048"/>
                    <a:pt x="322" y="1370"/>
                    <a:pt x="691" y="1370"/>
                  </a:cubicBezTo>
                  <a:cubicBezTo>
                    <a:pt x="1061" y="1370"/>
                    <a:pt x="1382" y="1048"/>
                    <a:pt x="1382" y="679"/>
                  </a:cubicBezTo>
                  <a:cubicBezTo>
                    <a:pt x="1382" y="310"/>
                    <a:pt x="1061"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8" name="Google Shape;8378;p81"/>
            <p:cNvSpPr/>
            <p:nvPr/>
          </p:nvSpPr>
          <p:spPr>
            <a:xfrm>
              <a:off x="1344320" y="3832172"/>
              <a:ext cx="76523" cy="46626"/>
            </a:xfrm>
            <a:custGeom>
              <a:avLst/>
              <a:gdLst/>
              <a:ahLst/>
              <a:cxnLst/>
              <a:rect l="l" t="t" r="r" b="b"/>
              <a:pathLst>
                <a:path w="2406" h="1466" extrusionOk="0">
                  <a:moveTo>
                    <a:pt x="418" y="1"/>
                  </a:moveTo>
                  <a:cubicBezTo>
                    <a:pt x="180" y="1"/>
                    <a:pt x="1" y="191"/>
                    <a:pt x="1" y="417"/>
                  </a:cubicBezTo>
                  <a:lnTo>
                    <a:pt x="1" y="1049"/>
                  </a:lnTo>
                  <a:cubicBezTo>
                    <a:pt x="1" y="1287"/>
                    <a:pt x="191" y="1465"/>
                    <a:pt x="418" y="1465"/>
                  </a:cubicBezTo>
                  <a:lnTo>
                    <a:pt x="1989" y="1465"/>
                  </a:lnTo>
                  <a:cubicBezTo>
                    <a:pt x="2227" y="1465"/>
                    <a:pt x="2406" y="1275"/>
                    <a:pt x="2406" y="1049"/>
                  </a:cubicBezTo>
                  <a:lnTo>
                    <a:pt x="2406" y="513"/>
                  </a:lnTo>
                  <a:cubicBezTo>
                    <a:pt x="2406" y="429"/>
                    <a:pt x="2335" y="358"/>
                    <a:pt x="2251" y="358"/>
                  </a:cubicBezTo>
                  <a:cubicBezTo>
                    <a:pt x="2156" y="358"/>
                    <a:pt x="2085" y="429"/>
                    <a:pt x="2085" y="513"/>
                  </a:cubicBezTo>
                  <a:lnTo>
                    <a:pt x="2085" y="1049"/>
                  </a:lnTo>
                  <a:cubicBezTo>
                    <a:pt x="2085" y="1096"/>
                    <a:pt x="2037" y="1144"/>
                    <a:pt x="1989" y="1144"/>
                  </a:cubicBezTo>
                  <a:lnTo>
                    <a:pt x="418" y="1144"/>
                  </a:lnTo>
                  <a:cubicBezTo>
                    <a:pt x="370" y="1144"/>
                    <a:pt x="322" y="1096"/>
                    <a:pt x="322" y="1049"/>
                  </a:cubicBezTo>
                  <a:lnTo>
                    <a:pt x="322" y="417"/>
                  </a:lnTo>
                  <a:cubicBezTo>
                    <a:pt x="322" y="370"/>
                    <a:pt x="370" y="322"/>
                    <a:pt x="418" y="322"/>
                  </a:cubicBezTo>
                  <a:lnTo>
                    <a:pt x="1823" y="322"/>
                  </a:lnTo>
                  <a:cubicBezTo>
                    <a:pt x="1918" y="322"/>
                    <a:pt x="1989" y="251"/>
                    <a:pt x="1989" y="156"/>
                  </a:cubicBezTo>
                  <a:cubicBezTo>
                    <a:pt x="1989" y="72"/>
                    <a:pt x="1918" y="1"/>
                    <a:pt x="18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9" name="Google Shape;8379;p81"/>
            <p:cNvSpPr/>
            <p:nvPr/>
          </p:nvSpPr>
          <p:spPr>
            <a:xfrm>
              <a:off x="1401887" y="3891648"/>
              <a:ext cx="17843" cy="10623"/>
            </a:xfrm>
            <a:custGeom>
              <a:avLst/>
              <a:gdLst/>
              <a:ahLst/>
              <a:cxnLst/>
              <a:rect l="l" t="t" r="r" b="b"/>
              <a:pathLst>
                <a:path w="561" h="334" extrusionOk="0">
                  <a:moveTo>
                    <a:pt x="167" y="0"/>
                  </a:moveTo>
                  <a:cubicBezTo>
                    <a:pt x="72" y="0"/>
                    <a:pt x="1" y="71"/>
                    <a:pt x="1" y="167"/>
                  </a:cubicBezTo>
                  <a:cubicBezTo>
                    <a:pt x="1" y="250"/>
                    <a:pt x="72" y="333"/>
                    <a:pt x="167" y="333"/>
                  </a:cubicBezTo>
                  <a:lnTo>
                    <a:pt x="394" y="333"/>
                  </a:lnTo>
                  <a:cubicBezTo>
                    <a:pt x="477" y="333"/>
                    <a:pt x="560" y="250"/>
                    <a:pt x="560" y="167"/>
                  </a:cubicBezTo>
                  <a:cubicBezTo>
                    <a:pt x="560" y="71"/>
                    <a:pt x="477" y="0"/>
                    <a:pt x="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0" name="Google Shape;8380;p81"/>
            <p:cNvSpPr/>
            <p:nvPr/>
          </p:nvSpPr>
          <p:spPr>
            <a:xfrm>
              <a:off x="1345465" y="3891648"/>
              <a:ext cx="45863" cy="10623"/>
            </a:xfrm>
            <a:custGeom>
              <a:avLst/>
              <a:gdLst/>
              <a:ahLst/>
              <a:cxnLst/>
              <a:rect l="l" t="t" r="r" b="b"/>
              <a:pathLst>
                <a:path w="1442" h="334" extrusionOk="0">
                  <a:moveTo>
                    <a:pt x="167" y="0"/>
                  </a:moveTo>
                  <a:cubicBezTo>
                    <a:pt x="84" y="0"/>
                    <a:pt x="1" y="71"/>
                    <a:pt x="1" y="167"/>
                  </a:cubicBezTo>
                  <a:cubicBezTo>
                    <a:pt x="1" y="250"/>
                    <a:pt x="84" y="333"/>
                    <a:pt x="167" y="333"/>
                  </a:cubicBezTo>
                  <a:lnTo>
                    <a:pt x="1275" y="333"/>
                  </a:lnTo>
                  <a:cubicBezTo>
                    <a:pt x="1358" y="333"/>
                    <a:pt x="1441" y="250"/>
                    <a:pt x="1441" y="167"/>
                  </a:cubicBezTo>
                  <a:cubicBezTo>
                    <a:pt x="1441" y="71"/>
                    <a:pt x="1358" y="0"/>
                    <a:pt x="1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1" name="Google Shape;8381;p81"/>
            <p:cNvSpPr/>
            <p:nvPr/>
          </p:nvSpPr>
          <p:spPr>
            <a:xfrm>
              <a:off x="1343588" y="3917378"/>
              <a:ext cx="77254" cy="46626"/>
            </a:xfrm>
            <a:custGeom>
              <a:avLst/>
              <a:gdLst/>
              <a:ahLst/>
              <a:cxnLst/>
              <a:rect l="l" t="t" r="r" b="b"/>
              <a:pathLst>
                <a:path w="2429" h="1466" extrusionOk="0">
                  <a:moveTo>
                    <a:pt x="417" y="1"/>
                  </a:moveTo>
                  <a:cubicBezTo>
                    <a:pt x="179" y="1"/>
                    <a:pt x="0" y="191"/>
                    <a:pt x="0" y="417"/>
                  </a:cubicBezTo>
                  <a:lnTo>
                    <a:pt x="0" y="1048"/>
                  </a:lnTo>
                  <a:cubicBezTo>
                    <a:pt x="0" y="1287"/>
                    <a:pt x="203" y="1465"/>
                    <a:pt x="417" y="1465"/>
                  </a:cubicBezTo>
                  <a:lnTo>
                    <a:pt x="2000" y="1465"/>
                  </a:lnTo>
                  <a:cubicBezTo>
                    <a:pt x="2239" y="1465"/>
                    <a:pt x="2417" y="1275"/>
                    <a:pt x="2417" y="1048"/>
                  </a:cubicBezTo>
                  <a:lnTo>
                    <a:pt x="2417" y="513"/>
                  </a:lnTo>
                  <a:cubicBezTo>
                    <a:pt x="2429" y="417"/>
                    <a:pt x="2358" y="334"/>
                    <a:pt x="2274" y="334"/>
                  </a:cubicBezTo>
                  <a:cubicBezTo>
                    <a:pt x="2250" y="334"/>
                    <a:pt x="2239" y="334"/>
                    <a:pt x="2215" y="358"/>
                  </a:cubicBezTo>
                  <a:cubicBezTo>
                    <a:pt x="2155" y="370"/>
                    <a:pt x="2096" y="441"/>
                    <a:pt x="2096" y="513"/>
                  </a:cubicBezTo>
                  <a:lnTo>
                    <a:pt x="2096" y="1048"/>
                  </a:lnTo>
                  <a:cubicBezTo>
                    <a:pt x="2096" y="1096"/>
                    <a:pt x="2048" y="1144"/>
                    <a:pt x="2000" y="1144"/>
                  </a:cubicBezTo>
                  <a:lnTo>
                    <a:pt x="417" y="1144"/>
                  </a:lnTo>
                  <a:cubicBezTo>
                    <a:pt x="381" y="1144"/>
                    <a:pt x="334" y="1096"/>
                    <a:pt x="334" y="1048"/>
                  </a:cubicBezTo>
                  <a:lnTo>
                    <a:pt x="334" y="417"/>
                  </a:lnTo>
                  <a:cubicBezTo>
                    <a:pt x="334" y="370"/>
                    <a:pt x="381" y="322"/>
                    <a:pt x="417" y="322"/>
                  </a:cubicBezTo>
                  <a:lnTo>
                    <a:pt x="1834" y="322"/>
                  </a:lnTo>
                  <a:cubicBezTo>
                    <a:pt x="1929" y="322"/>
                    <a:pt x="2000" y="251"/>
                    <a:pt x="2000" y="155"/>
                  </a:cubicBezTo>
                  <a:cubicBezTo>
                    <a:pt x="2000" y="72"/>
                    <a:pt x="1929" y="1"/>
                    <a:pt x="1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2" name="Google Shape;8382;p81"/>
            <p:cNvSpPr/>
            <p:nvPr/>
          </p:nvSpPr>
          <p:spPr>
            <a:xfrm>
              <a:off x="1401887" y="3976471"/>
              <a:ext cx="17843" cy="10241"/>
            </a:xfrm>
            <a:custGeom>
              <a:avLst/>
              <a:gdLst/>
              <a:ahLst/>
              <a:cxnLst/>
              <a:rect l="l" t="t" r="r" b="b"/>
              <a:pathLst>
                <a:path w="561" h="322" extrusionOk="0">
                  <a:moveTo>
                    <a:pt x="167" y="0"/>
                  </a:moveTo>
                  <a:cubicBezTo>
                    <a:pt x="72" y="0"/>
                    <a:pt x="1" y="71"/>
                    <a:pt x="1" y="167"/>
                  </a:cubicBezTo>
                  <a:cubicBezTo>
                    <a:pt x="1" y="250"/>
                    <a:pt x="72" y="322"/>
                    <a:pt x="167" y="322"/>
                  </a:cubicBezTo>
                  <a:lnTo>
                    <a:pt x="394" y="322"/>
                  </a:lnTo>
                  <a:cubicBezTo>
                    <a:pt x="477" y="322"/>
                    <a:pt x="560" y="250"/>
                    <a:pt x="560" y="167"/>
                  </a:cubicBezTo>
                  <a:cubicBezTo>
                    <a:pt x="560" y="71"/>
                    <a:pt x="477" y="0"/>
                    <a:pt x="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3" name="Google Shape;8383;p81"/>
            <p:cNvSpPr/>
            <p:nvPr/>
          </p:nvSpPr>
          <p:spPr>
            <a:xfrm>
              <a:off x="1345465" y="3976471"/>
              <a:ext cx="45863" cy="10241"/>
            </a:xfrm>
            <a:custGeom>
              <a:avLst/>
              <a:gdLst/>
              <a:ahLst/>
              <a:cxnLst/>
              <a:rect l="l" t="t" r="r" b="b"/>
              <a:pathLst>
                <a:path w="1442" h="322" extrusionOk="0">
                  <a:moveTo>
                    <a:pt x="167" y="0"/>
                  </a:moveTo>
                  <a:cubicBezTo>
                    <a:pt x="84" y="0"/>
                    <a:pt x="1" y="71"/>
                    <a:pt x="1" y="167"/>
                  </a:cubicBezTo>
                  <a:cubicBezTo>
                    <a:pt x="1" y="250"/>
                    <a:pt x="84" y="322"/>
                    <a:pt x="167" y="322"/>
                  </a:cubicBezTo>
                  <a:lnTo>
                    <a:pt x="1275" y="322"/>
                  </a:lnTo>
                  <a:cubicBezTo>
                    <a:pt x="1358" y="322"/>
                    <a:pt x="1441" y="250"/>
                    <a:pt x="1441" y="167"/>
                  </a:cubicBezTo>
                  <a:cubicBezTo>
                    <a:pt x="1441" y="71"/>
                    <a:pt x="1382" y="0"/>
                    <a:pt x="1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4" name="Google Shape;8384;p81"/>
            <p:cNvSpPr/>
            <p:nvPr/>
          </p:nvSpPr>
          <p:spPr>
            <a:xfrm>
              <a:off x="1343588" y="4001057"/>
              <a:ext cx="77636" cy="46626"/>
            </a:xfrm>
            <a:custGeom>
              <a:avLst/>
              <a:gdLst/>
              <a:ahLst/>
              <a:cxnLst/>
              <a:rect l="l" t="t" r="r" b="b"/>
              <a:pathLst>
                <a:path w="2441" h="1466" extrusionOk="0">
                  <a:moveTo>
                    <a:pt x="417" y="1"/>
                  </a:moveTo>
                  <a:cubicBezTo>
                    <a:pt x="179" y="1"/>
                    <a:pt x="0" y="191"/>
                    <a:pt x="0" y="418"/>
                  </a:cubicBezTo>
                  <a:lnTo>
                    <a:pt x="0" y="1049"/>
                  </a:lnTo>
                  <a:cubicBezTo>
                    <a:pt x="0" y="1156"/>
                    <a:pt x="48" y="1263"/>
                    <a:pt x="107" y="1334"/>
                  </a:cubicBezTo>
                  <a:cubicBezTo>
                    <a:pt x="179" y="1430"/>
                    <a:pt x="298" y="1465"/>
                    <a:pt x="417" y="1465"/>
                  </a:cubicBezTo>
                  <a:lnTo>
                    <a:pt x="2000" y="1465"/>
                  </a:lnTo>
                  <a:cubicBezTo>
                    <a:pt x="2131" y="1465"/>
                    <a:pt x="2239" y="1406"/>
                    <a:pt x="2310" y="1323"/>
                  </a:cubicBezTo>
                  <a:cubicBezTo>
                    <a:pt x="2310" y="1323"/>
                    <a:pt x="2417" y="1203"/>
                    <a:pt x="2417" y="1049"/>
                  </a:cubicBezTo>
                  <a:cubicBezTo>
                    <a:pt x="2417" y="525"/>
                    <a:pt x="2441" y="489"/>
                    <a:pt x="2405" y="430"/>
                  </a:cubicBezTo>
                  <a:cubicBezTo>
                    <a:pt x="2370" y="381"/>
                    <a:pt x="2317" y="358"/>
                    <a:pt x="2266" y="358"/>
                  </a:cubicBezTo>
                  <a:cubicBezTo>
                    <a:pt x="2179" y="358"/>
                    <a:pt x="2096" y="421"/>
                    <a:pt x="2096" y="525"/>
                  </a:cubicBezTo>
                  <a:lnTo>
                    <a:pt x="2096" y="1061"/>
                  </a:lnTo>
                  <a:cubicBezTo>
                    <a:pt x="2096" y="1096"/>
                    <a:pt x="2048" y="1144"/>
                    <a:pt x="2000" y="1144"/>
                  </a:cubicBezTo>
                  <a:lnTo>
                    <a:pt x="417" y="1144"/>
                  </a:lnTo>
                  <a:cubicBezTo>
                    <a:pt x="381" y="1144"/>
                    <a:pt x="334" y="1096"/>
                    <a:pt x="334" y="1061"/>
                  </a:cubicBezTo>
                  <a:lnTo>
                    <a:pt x="334" y="418"/>
                  </a:lnTo>
                  <a:cubicBezTo>
                    <a:pt x="334" y="370"/>
                    <a:pt x="381" y="322"/>
                    <a:pt x="417" y="322"/>
                  </a:cubicBezTo>
                  <a:lnTo>
                    <a:pt x="1834" y="322"/>
                  </a:lnTo>
                  <a:cubicBezTo>
                    <a:pt x="1893" y="322"/>
                    <a:pt x="1965" y="287"/>
                    <a:pt x="1988" y="227"/>
                  </a:cubicBezTo>
                  <a:cubicBezTo>
                    <a:pt x="2024" y="120"/>
                    <a:pt x="1941" y="1"/>
                    <a:pt x="1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5" name="Google Shape;8385;p81"/>
            <p:cNvSpPr/>
            <p:nvPr/>
          </p:nvSpPr>
          <p:spPr>
            <a:xfrm>
              <a:off x="1344702" y="4060150"/>
              <a:ext cx="46626" cy="10623"/>
            </a:xfrm>
            <a:custGeom>
              <a:avLst/>
              <a:gdLst/>
              <a:ahLst/>
              <a:cxnLst/>
              <a:rect l="l" t="t" r="r" b="b"/>
              <a:pathLst>
                <a:path w="1466" h="334" extrusionOk="0">
                  <a:moveTo>
                    <a:pt x="168" y="0"/>
                  </a:moveTo>
                  <a:cubicBezTo>
                    <a:pt x="108" y="12"/>
                    <a:pt x="60" y="48"/>
                    <a:pt x="48" y="96"/>
                  </a:cubicBezTo>
                  <a:cubicBezTo>
                    <a:pt x="1" y="191"/>
                    <a:pt x="72" y="334"/>
                    <a:pt x="191" y="334"/>
                  </a:cubicBezTo>
                  <a:lnTo>
                    <a:pt x="1299" y="334"/>
                  </a:lnTo>
                  <a:cubicBezTo>
                    <a:pt x="1382" y="334"/>
                    <a:pt x="1453" y="250"/>
                    <a:pt x="1453" y="167"/>
                  </a:cubicBezTo>
                  <a:cubicBezTo>
                    <a:pt x="1465" y="72"/>
                    <a:pt x="1382" y="0"/>
                    <a:pt x="1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6" name="Google Shape;8386;p81"/>
            <p:cNvSpPr/>
            <p:nvPr/>
          </p:nvSpPr>
          <p:spPr>
            <a:xfrm>
              <a:off x="1401887" y="4060150"/>
              <a:ext cx="17843" cy="10623"/>
            </a:xfrm>
            <a:custGeom>
              <a:avLst/>
              <a:gdLst/>
              <a:ahLst/>
              <a:cxnLst/>
              <a:rect l="l" t="t" r="r" b="b"/>
              <a:pathLst>
                <a:path w="561" h="334" extrusionOk="0">
                  <a:moveTo>
                    <a:pt x="167" y="0"/>
                  </a:moveTo>
                  <a:cubicBezTo>
                    <a:pt x="72" y="0"/>
                    <a:pt x="1" y="72"/>
                    <a:pt x="1" y="167"/>
                  </a:cubicBezTo>
                  <a:cubicBezTo>
                    <a:pt x="1" y="250"/>
                    <a:pt x="72" y="334"/>
                    <a:pt x="167" y="334"/>
                  </a:cubicBezTo>
                  <a:lnTo>
                    <a:pt x="394" y="334"/>
                  </a:lnTo>
                  <a:cubicBezTo>
                    <a:pt x="477" y="334"/>
                    <a:pt x="560" y="250"/>
                    <a:pt x="560" y="167"/>
                  </a:cubicBezTo>
                  <a:cubicBezTo>
                    <a:pt x="560" y="72"/>
                    <a:pt x="477" y="0"/>
                    <a:pt x="3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7" name="Google Shape;8387;p81"/>
            <p:cNvSpPr/>
            <p:nvPr/>
          </p:nvSpPr>
          <p:spPr>
            <a:xfrm>
              <a:off x="1563584" y="3936365"/>
              <a:ext cx="67077" cy="80276"/>
            </a:xfrm>
            <a:custGeom>
              <a:avLst/>
              <a:gdLst/>
              <a:ahLst/>
              <a:cxnLst/>
              <a:rect l="l" t="t" r="r" b="b"/>
              <a:pathLst>
                <a:path w="2109" h="2524" extrusionOk="0">
                  <a:moveTo>
                    <a:pt x="986" y="0"/>
                  </a:moveTo>
                  <a:cubicBezTo>
                    <a:pt x="915" y="0"/>
                    <a:pt x="842" y="19"/>
                    <a:pt x="775" y="59"/>
                  </a:cubicBezTo>
                  <a:lnTo>
                    <a:pt x="203" y="380"/>
                  </a:lnTo>
                  <a:cubicBezTo>
                    <a:pt x="72" y="451"/>
                    <a:pt x="1" y="594"/>
                    <a:pt x="1" y="737"/>
                  </a:cubicBezTo>
                  <a:cubicBezTo>
                    <a:pt x="1" y="928"/>
                    <a:pt x="60" y="916"/>
                    <a:pt x="846" y="2321"/>
                  </a:cubicBezTo>
                  <a:cubicBezTo>
                    <a:pt x="917" y="2452"/>
                    <a:pt x="1048" y="2523"/>
                    <a:pt x="1203" y="2523"/>
                  </a:cubicBezTo>
                  <a:cubicBezTo>
                    <a:pt x="1382" y="2523"/>
                    <a:pt x="1453" y="2416"/>
                    <a:pt x="1882" y="2190"/>
                  </a:cubicBezTo>
                  <a:cubicBezTo>
                    <a:pt x="1965" y="2154"/>
                    <a:pt x="1989" y="2047"/>
                    <a:pt x="1941" y="1975"/>
                  </a:cubicBezTo>
                  <a:cubicBezTo>
                    <a:pt x="1918" y="1921"/>
                    <a:pt x="1864" y="1892"/>
                    <a:pt x="1809" y="1892"/>
                  </a:cubicBezTo>
                  <a:cubicBezTo>
                    <a:pt x="1780" y="1892"/>
                    <a:pt x="1752" y="1900"/>
                    <a:pt x="1727" y="1916"/>
                  </a:cubicBezTo>
                  <a:cubicBezTo>
                    <a:pt x="1227" y="2190"/>
                    <a:pt x="1251" y="2190"/>
                    <a:pt x="1215" y="2190"/>
                  </a:cubicBezTo>
                  <a:cubicBezTo>
                    <a:pt x="1132" y="2190"/>
                    <a:pt x="1167" y="2178"/>
                    <a:pt x="358" y="785"/>
                  </a:cubicBezTo>
                  <a:cubicBezTo>
                    <a:pt x="322" y="737"/>
                    <a:pt x="334" y="690"/>
                    <a:pt x="382" y="666"/>
                  </a:cubicBezTo>
                  <a:lnTo>
                    <a:pt x="953" y="332"/>
                  </a:lnTo>
                  <a:cubicBezTo>
                    <a:pt x="965" y="324"/>
                    <a:pt x="978" y="320"/>
                    <a:pt x="992" y="320"/>
                  </a:cubicBezTo>
                  <a:cubicBezTo>
                    <a:pt x="1019" y="320"/>
                    <a:pt x="1048" y="336"/>
                    <a:pt x="1072" y="368"/>
                  </a:cubicBezTo>
                  <a:lnTo>
                    <a:pt x="1787" y="1583"/>
                  </a:lnTo>
                  <a:cubicBezTo>
                    <a:pt x="1810" y="1637"/>
                    <a:pt x="1864" y="1666"/>
                    <a:pt x="1919" y="1666"/>
                  </a:cubicBezTo>
                  <a:cubicBezTo>
                    <a:pt x="1948" y="1666"/>
                    <a:pt x="1976" y="1658"/>
                    <a:pt x="2001" y="1642"/>
                  </a:cubicBezTo>
                  <a:cubicBezTo>
                    <a:pt x="2084" y="1606"/>
                    <a:pt x="2108" y="1499"/>
                    <a:pt x="2060" y="1428"/>
                  </a:cubicBezTo>
                  <a:lnTo>
                    <a:pt x="1346" y="201"/>
                  </a:lnTo>
                  <a:cubicBezTo>
                    <a:pt x="1267" y="74"/>
                    <a:pt x="1129" y="0"/>
                    <a:pt x="98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8" name="Google Shape;8388;p81"/>
            <p:cNvSpPr/>
            <p:nvPr/>
          </p:nvSpPr>
          <p:spPr>
            <a:xfrm>
              <a:off x="1569658" y="4013174"/>
              <a:ext cx="15553" cy="16698"/>
            </a:xfrm>
            <a:custGeom>
              <a:avLst/>
              <a:gdLst/>
              <a:ahLst/>
              <a:cxnLst/>
              <a:rect l="l" t="t" r="r" b="b"/>
              <a:pathLst>
                <a:path w="489" h="525" extrusionOk="0">
                  <a:moveTo>
                    <a:pt x="189" y="0"/>
                  </a:moveTo>
                  <a:cubicBezTo>
                    <a:pt x="161" y="0"/>
                    <a:pt x="132" y="8"/>
                    <a:pt x="107" y="25"/>
                  </a:cubicBezTo>
                  <a:cubicBezTo>
                    <a:pt x="24" y="60"/>
                    <a:pt x="0" y="168"/>
                    <a:pt x="48" y="239"/>
                  </a:cubicBezTo>
                  <a:lnTo>
                    <a:pt x="143" y="441"/>
                  </a:lnTo>
                  <a:cubicBezTo>
                    <a:pt x="179" y="501"/>
                    <a:pt x="238" y="525"/>
                    <a:pt x="298" y="525"/>
                  </a:cubicBezTo>
                  <a:cubicBezTo>
                    <a:pt x="417" y="513"/>
                    <a:pt x="488" y="382"/>
                    <a:pt x="429" y="275"/>
                  </a:cubicBezTo>
                  <a:lnTo>
                    <a:pt x="322" y="84"/>
                  </a:lnTo>
                  <a:cubicBezTo>
                    <a:pt x="298" y="30"/>
                    <a:pt x="244"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9" name="Google Shape;8389;p81"/>
            <p:cNvSpPr/>
            <p:nvPr/>
          </p:nvSpPr>
          <p:spPr>
            <a:xfrm>
              <a:off x="1541256" y="3964417"/>
              <a:ext cx="29165" cy="40615"/>
            </a:xfrm>
            <a:custGeom>
              <a:avLst/>
              <a:gdLst/>
              <a:ahLst/>
              <a:cxnLst/>
              <a:rect l="l" t="t" r="r" b="b"/>
              <a:pathLst>
                <a:path w="917" h="1277" extrusionOk="0">
                  <a:moveTo>
                    <a:pt x="182" y="0"/>
                  </a:moveTo>
                  <a:cubicBezTo>
                    <a:pt x="156" y="0"/>
                    <a:pt x="130" y="7"/>
                    <a:pt x="107" y="22"/>
                  </a:cubicBezTo>
                  <a:cubicBezTo>
                    <a:pt x="24" y="69"/>
                    <a:pt x="0" y="165"/>
                    <a:pt x="48" y="248"/>
                  </a:cubicBezTo>
                  <a:lnTo>
                    <a:pt x="596" y="1201"/>
                  </a:lnTo>
                  <a:cubicBezTo>
                    <a:pt x="628" y="1250"/>
                    <a:pt x="684" y="1277"/>
                    <a:pt x="743" y="1277"/>
                  </a:cubicBezTo>
                  <a:cubicBezTo>
                    <a:pt x="769" y="1277"/>
                    <a:pt x="796" y="1271"/>
                    <a:pt x="822" y="1260"/>
                  </a:cubicBezTo>
                  <a:cubicBezTo>
                    <a:pt x="893" y="1212"/>
                    <a:pt x="917" y="1105"/>
                    <a:pt x="881" y="1034"/>
                  </a:cubicBezTo>
                  <a:lnTo>
                    <a:pt x="322" y="81"/>
                  </a:lnTo>
                  <a:cubicBezTo>
                    <a:pt x="297" y="32"/>
                    <a:pt x="239" y="0"/>
                    <a:pt x="1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0" name="Google Shape;8390;p81"/>
            <p:cNvSpPr/>
            <p:nvPr/>
          </p:nvSpPr>
          <p:spPr>
            <a:xfrm>
              <a:off x="1496189" y="4055284"/>
              <a:ext cx="15171" cy="16634"/>
            </a:xfrm>
            <a:custGeom>
              <a:avLst/>
              <a:gdLst/>
              <a:ahLst/>
              <a:cxnLst/>
              <a:rect l="l" t="t" r="r" b="b"/>
              <a:pathLst>
                <a:path w="477" h="523" extrusionOk="0">
                  <a:moveTo>
                    <a:pt x="182" y="1"/>
                  </a:moveTo>
                  <a:cubicBezTo>
                    <a:pt x="156" y="1"/>
                    <a:pt x="130" y="7"/>
                    <a:pt x="108" y="22"/>
                  </a:cubicBezTo>
                  <a:cubicBezTo>
                    <a:pt x="36" y="70"/>
                    <a:pt x="0" y="165"/>
                    <a:pt x="48" y="249"/>
                  </a:cubicBezTo>
                  <a:cubicBezTo>
                    <a:pt x="48" y="249"/>
                    <a:pt x="155" y="427"/>
                    <a:pt x="155" y="439"/>
                  </a:cubicBezTo>
                  <a:cubicBezTo>
                    <a:pt x="194" y="494"/>
                    <a:pt x="259" y="523"/>
                    <a:pt x="309" y="523"/>
                  </a:cubicBezTo>
                  <a:cubicBezTo>
                    <a:pt x="335" y="523"/>
                    <a:pt x="357" y="515"/>
                    <a:pt x="369" y="499"/>
                  </a:cubicBezTo>
                  <a:cubicBezTo>
                    <a:pt x="453" y="451"/>
                    <a:pt x="477" y="344"/>
                    <a:pt x="429" y="272"/>
                  </a:cubicBezTo>
                  <a:lnTo>
                    <a:pt x="334" y="82"/>
                  </a:lnTo>
                  <a:cubicBezTo>
                    <a:pt x="301" y="33"/>
                    <a:pt x="240"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1" name="Google Shape;8391;p81"/>
            <p:cNvSpPr/>
            <p:nvPr/>
          </p:nvSpPr>
          <p:spPr>
            <a:xfrm>
              <a:off x="1468169" y="3851859"/>
              <a:ext cx="78781" cy="69717"/>
            </a:xfrm>
            <a:custGeom>
              <a:avLst/>
              <a:gdLst/>
              <a:ahLst/>
              <a:cxnLst/>
              <a:rect l="l" t="t" r="r" b="b"/>
              <a:pathLst>
                <a:path w="2477" h="2192" extrusionOk="0">
                  <a:moveTo>
                    <a:pt x="738" y="1"/>
                  </a:moveTo>
                  <a:cubicBezTo>
                    <a:pt x="584" y="1"/>
                    <a:pt x="453" y="72"/>
                    <a:pt x="381" y="215"/>
                  </a:cubicBezTo>
                  <a:cubicBezTo>
                    <a:pt x="96" y="727"/>
                    <a:pt x="0" y="787"/>
                    <a:pt x="0" y="989"/>
                  </a:cubicBezTo>
                  <a:cubicBezTo>
                    <a:pt x="0" y="1132"/>
                    <a:pt x="84" y="1263"/>
                    <a:pt x="215" y="1346"/>
                  </a:cubicBezTo>
                  <a:cubicBezTo>
                    <a:pt x="1608" y="2132"/>
                    <a:pt x="1596" y="2192"/>
                    <a:pt x="1786" y="2192"/>
                  </a:cubicBezTo>
                  <a:cubicBezTo>
                    <a:pt x="1941" y="2192"/>
                    <a:pt x="2072" y="2120"/>
                    <a:pt x="2143" y="1977"/>
                  </a:cubicBezTo>
                  <a:lnTo>
                    <a:pt x="2417" y="1525"/>
                  </a:lnTo>
                  <a:cubicBezTo>
                    <a:pt x="2477" y="1418"/>
                    <a:pt x="2441" y="1311"/>
                    <a:pt x="2358" y="1263"/>
                  </a:cubicBezTo>
                  <a:cubicBezTo>
                    <a:pt x="2336" y="1252"/>
                    <a:pt x="2310" y="1247"/>
                    <a:pt x="2284" y="1247"/>
                  </a:cubicBezTo>
                  <a:cubicBezTo>
                    <a:pt x="2226" y="1247"/>
                    <a:pt x="2164" y="1273"/>
                    <a:pt x="2132" y="1322"/>
                  </a:cubicBezTo>
                  <a:lnTo>
                    <a:pt x="1870" y="1787"/>
                  </a:lnTo>
                  <a:cubicBezTo>
                    <a:pt x="1846" y="1819"/>
                    <a:pt x="1817" y="1834"/>
                    <a:pt x="1789" y="1834"/>
                  </a:cubicBezTo>
                  <a:cubicBezTo>
                    <a:pt x="1776" y="1834"/>
                    <a:pt x="1762" y="1830"/>
                    <a:pt x="1751" y="1823"/>
                  </a:cubicBezTo>
                  <a:cubicBezTo>
                    <a:pt x="334" y="989"/>
                    <a:pt x="334" y="1049"/>
                    <a:pt x="334" y="953"/>
                  </a:cubicBezTo>
                  <a:cubicBezTo>
                    <a:pt x="334" y="906"/>
                    <a:pt x="334" y="941"/>
                    <a:pt x="655" y="358"/>
                  </a:cubicBezTo>
                  <a:cubicBezTo>
                    <a:pt x="677" y="329"/>
                    <a:pt x="703" y="314"/>
                    <a:pt x="728" y="314"/>
                  </a:cubicBezTo>
                  <a:cubicBezTo>
                    <a:pt x="744" y="314"/>
                    <a:pt x="760" y="320"/>
                    <a:pt x="774" y="334"/>
                  </a:cubicBezTo>
                  <a:lnTo>
                    <a:pt x="2001" y="1049"/>
                  </a:lnTo>
                  <a:cubicBezTo>
                    <a:pt x="2023" y="1060"/>
                    <a:pt x="2048" y="1065"/>
                    <a:pt x="2074" y="1065"/>
                  </a:cubicBezTo>
                  <a:cubicBezTo>
                    <a:pt x="2133" y="1065"/>
                    <a:pt x="2194" y="1038"/>
                    <a:pt x="2227" y="989"/>
                  </a:cubicBezTo>
                  <a:cubicBezTo>
                    <a:pt x="2262" y="906"/>
                    <a:pt x="2239" y="811"/>
                    <a:pt x="2167" y="763"/>
                  </a:cubicBezTo>
                  <a:cubicBezTo>
                    <a:pt x="929" y="60"/>
                    <a:pt x="929" y="1"/>
                    <a:pt x="7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2" name="Google Shape;8392;p81"/>
            <p:cNvSpPr/>
            <p:nvPr/>
          </p:nvSpPr>
          <p:spPr>
            <a:xfrm>
              <a:off x="1503377" y="3929368"/>
              <a:ext cx="17843" cy="13740"/>
            </a:xfrm>
            <a:custGeom>
              <a:avLst/>
              <a:gdLst/>
              <a:ahLst/>
              <a:cxnLst/>
              <a:rect l="l" t="t" r="r" b="b"/>
              <a:pathLst>
                <a:path w="561" h="432" extrusionOk="0">
                  <a:moveTo>
                    <a:pt x="189" y="0"/>
                  </a:moveTo>
                  <a:cubicBezTo>
                    <a:pt x="132" y="0"/>
                    <a:pt x="73" y="27"/>
                    <a:pt x="48" y="76"/>
                  </a:cubicBezTo>
                  <a:cubicBezTo>
                    <a:pt x="1" y="159"/>
                    <a:pt x="24" y="255"/>
                    <a:pt x="96" y="302"/>
                  </a:cubicBezTo>
                  <a:lnTo>
                    <a:pt x="298" y="409"/>
                  </a:lnTo>
                  <a:cubicBezTo>
                    <a:pt x="321" y="424"/>
                    <a:pt x="347" y="431"/>
                    <a:pt x="373" y="431"/>
                  </a:cubicBezTo>
                  <a:cubicBezTo>
                    <a:pt x="431" y="431"/>
                    <a:pt x="492" y="399"/>
                    <a:pt x="524" y="350"/>
                  </a:cubicBezTo>
                  <a:cubicBezTo>
                    <a:pt x="560" y="255"/>
                    <a:pt x="536" y="171"/>
                    <a:pt x="465" y="124"/>
                  </a:cubicBezTo>
                  <a:lnTo>
                    <a:pt x="263" y="17"/>
                  </a:lnTo>
                  <a:cubicBezTo>
                    <a:pt x="240" y="6"/>
                    <a:pt x="215" y="0"/>
                    <a:pt x="1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3" name="Google Shape;8393;p81"/>
            <p:cNvSpPr/>
            <p:nvPr/>
          </p:nvSpPr>
          <p:spPr>
            <a:xfrm>
              <a:off x="1454524" y="3900966"/>
              <a:ext cx="42078" cy="27798"/>
            </a:xfrm>
            <a:custGeom>
              <a:avLst/>
              <a:gdLst/>
              <a:ahLst/>
              <a:cxnLst/>
              <a:rect l="l" t="t" r="r" b="b"/>
              <a:pathLst>
                <a:path w="1323" h="874" extrusionOk="0">
                  <a:moveTo>
                    <a:pt x="195" y="0"/>
                  </a:moveTo>
                  <a:cubicBezTo>
                    <a:pt x="137" y="0"/>
                    <a:pt x="81" y="27"/>
                    <a:pt x="48" y="76"/>
                  </a:cubicBezTo>
                  <a:cubicBezTo>
                    <a:pt x="1" y="159"/>
                    <a:pt x="36" y="255"/>
                    <a:pt x="108" y="302"/>
                  </a:cubicBezTo>
                  <a:lnTo>
                    <a:pt x="1060" y="850"/>
                  </a:lnTo>
                  <a:cubicBezTo>
                    <a:pt x="1084" y="874"/>
                    <a:pt x="1120" y="874"/>
                    <a:pt x="1144" y="874"/>
                  </a:cubicBezTo>
                  <a:cubicBezTo>
                    <a:pt x="1203" y="874"/>
                    <a:pt x="1263" y="838"/>
                    <a:pt x="1298" y="779"/>
                  </a:cubicBezTo>
                  <a:cubicBezTo>
                    <a:pt x="1322" y="719"/>
                    <a:pt x="1310" y="612"/>
                    <a:pt x="1227" y="576"/>
                  </a:cubicBezTo>
                  <a:lnTo>
                    <a:pt x="275" y="17"/>
                  </a:lnTo>
                  <a:cubicBezTo>
                    <a:pt x="249" y="6"/>
                    <a:pt x="222"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4" name="Google Shape;8394;p81"/>
            <p:cNvSpPr/>
            <p:nvPr/>
          </p:nvSpPr>
          <p:spPr>
            <a:xfrm>
              <a:off x="1460981" y="4002265"/>
              <a:ext cx="19083" cy="13740"/>
            </a:xfrm>
            <a:custGeom>
              <a:avLst/>
              <a:gdLst/>
              <a:ahLst/>
              <a:cxnLst/>
              <a:rect l="l" t="t" r="r" b="b"/>
              <a:pathLst>
                <a:path w="600" h="432" extrusionOk="0">
                  <a:moveTo>
                    <a:pt x="199" y="1"/>
                  </a:moveTo>
                  <a:cubicBezTo>
                    <a:pt x="141" y="1"/>
                    <a:pt x="80" y="33"/>
                    <a:pt x="48" y="82"/>
                  </a:cubicBezTo>
                  <a:cubicBezTo>
                    <a:pt x="0" y="153"/>
                    <a:pt x="36" y="261"/>
                    <a:pt x="107" y="308"/>
                  </a:cubicBezTo>
                  <a:cubicBezTo>
                    <a:pt x="107" y="308"/>
                    <a:pt x="286" y="403"/>
                    <a:pt x="298" y="403"/>
                  </a:cubicBezTo>
                  <a:cubicBezTo>
                    <a:pt x="328" y="423"/>
                    <a:pt x="358" y="432"/>
                    <a:pt x="386" y="432"/>
                  </a:cubicBezTo>
                  <a:cubicBezTo>
                    <a:pt x="512" y="432"/>
                    <a:pt x="600" y="263"/>
                    <a:pt x="512" y="165"/>
                  </a:cubicBezTo>
                  <a:cubicBezTo>
                    <a:pt x="488" y="130"/>
                    <a:pt x="453" y="130"/>
                    <a:pt x="274" y="22"/>
                  </a:cubicBezTo>
                  <a:cubicBezTo>
                    <a:pt x="251" y="8"/>
                    <a:pt x="226" y="1"/>
                    <a:pt x="1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395" name="Google Shape;8395;p81"/>
          <p:cNvSpPr/>
          <p:nvPr/>
        </p:nvSpPr>
        <p:spPr>
          <a:xfrm>
            <a:off x="2787472" y="3804915"/>
            <a:ext cx="89022" cy="360064"/>
          </a:xfrm>
          <a:custGeom>
            <a:avLst/>
            <a:gdLst/>
            <a:ahLst/>
            <a:cxnLst/>
            <a:rect l="l" t="t" r="r" b="b"/>
            <a:pathLst>
              <a:path w="2799" h="11321" extrusionOk="0">
                <a:moveTo>
                  <a:pt x="906" y="1763"/>
                </a:moveTo>
                <a:lnTo>
                  <a:pt x="1858" y="2358"/>
                </a:lnTo>
                <a:lnTo>
                  <a:pt x="1858" y="3310"/>
                </a:lnTo>
                <a:lnTo>
                  <a:pt x="906" y="2715"/>
                </a:lnTo>
                <a:lnTo>
                  <a:pt x="906" y="1763"/>
                </a:lnTo>
                <a:close/>
                <a:moveTo>
                  <a:pt x="906" y="3096"/>
                </a:moveTo>
                <a:lnTo>
                  <a:pt x="1858" y="3691"/>
                </a:lnTo>
                <a:lnTo>
                  <a:pt x="1858" y="4644"/>
                </a:lnTo>
                <a:cubicBezTo>
                  <a:pt x="1144" y="4203"/>
                  <a:pt x="965" y="4084"/>
                  <a:pt x="929" y="4072"/>
                </a:cubicBezTo>
                <a:cubicBezTo>
                  <a:pt x="906" y="3965"/>
                  <a:pt x="906" y="3453"/>
                  <a:pt x="906" y="3096"/>
                </a:cubicBezTo>
                <a:close/>
                <a:moveTo>
                  <a:pt x="906" y="4453"/>
                </a:moveTo>
                <a:lnTo>
                  <a:pt x="1858" y="5049"/>
                </a:lnTo>
                <a:lnTo>
                  <a:pt x="1858" y="6001"/>
                </a:lnTo>
                <a:lnTo>
                  <a:pt x="906" y="5394"/>
                </a:lnTo>
                <a:lnTo>
                  <a:pt x="906" y="4453"/>
                </a:lnTo>
                <a:close/>
                <a:moveTo>
                  <a:pt x="906" y="5799"/>
                </a:moveTo>
                <a:lnTo>
                  <a:pt x="1858" y="6394"/>
                </a:lnTo>
                <a:lnTo>
                  <a:pt x="1858" y="6716"/>
                </a:lnTo>
                <a:lnTo>
                  <a:pt x="906" y="6716"/>
                </a:lnTo>
                <a:lnTo>
                  <a:pt x="906" y="5799"/>
                </a:lnTo>
                <a:close/>
                <a:moveTo>
                  <a:pt x="2441" y="4370"/>
                </a:moveTo>
                <a:lnTo>
                  <a:pt x="2441" y="6811"/>
                </a:lnTo>
                <a:cubicBezTo>
                  <a:pt x="2370" y="6763"/>
                  <a:pt x="2299" y="6728"/>
                  <a:pt x="2203" y="6716"/>
                </a:cubicBezTo>
                <a:lnTo>
                  <a:pt x="2203" y="4370"/>
                </a:lnTo>
                <a:close/>
                <a:moveTo>
                  <a:pt x="679" y="7073"/>
                </a:moveTo>
                <a:cubicBezTo>
                  <a:pt x="2227" y="7073"/>
                  <a:pt x="2144" y="7073"/>
                  <a:pt x="2203" y="7085"/>
                </a:cubicBezTo>
                <a:cubicBezTo>
                  <a:pt x="2561" y="7192"/>
                  <a:pt x="2489" y="7740"/>
                  <a:pt x="2096" y="7740"/>
                </a:cubicBezTo>
                <a:cubicBezTo>
                  <a:pt x="548" y="7740"/>
                  <a:pt x="644" y="7740"/>
                  <a:pt x="584" y="7728"/>
                </a:cubicBezTo>
                <a:cubicBezTo>
                  <a:pt x="465" y="7680"/>
                  <a:pt x="358" y="7585"/>
                  <a:pt x="346" y="7442"/>
                </a:cubicBezTo>
                <a:lnTo>
                  <a:pt x="346" y="7370"/>
                </a:lnTo>
                <a:cubicBezTo>
                  <a:pt x="358" y="7204"/>
                  <a:pt x="513" y="7073"/>
                  <a:pt x="679" y="7073"/>
                </a:cubicBezTo>
                <a:close/>
                <a:moveTo>
                  <a:pt x="334" y="8002"/>
                </a:moveTo>
                <a:cubicBezTo>
                  <a:pt x="405" y="8037"/>
                  <a:pt x="477" y="8073"/>
                  <a:pt x="572" y="8085"/>
                </a:cubicBezTo>
                <a:lnTo>
                  <a:pt x="572" y="8752"/>
                </a:lnTo>
                <a:cubicBezTo>
                  <a:pt x="572" y="8847"/>
                  <a:pt x="644" y="8918"/>
                  <a:pt x="727" y="8918"/>
                </a:cubicBezTo>
                <a:lnTo>
                  <a:pt x="2013" y="8918"/>
                </a:lnTo>
                <a:cubicBezTo>
                  <a:pt x="2096" y="8918"/>
                  <a:pt x="2180" y="8847"/>
                  <a:pt x="2180" y="8752"/>
                </a:cubicBezTo>
                <a:lnTo>
                  <a:pt x="2180" y="8513"/>
                </a:lnTo>
                <a:cubicBezTo>
                  <a:pt x="2180" y="8430"/>
                  <a:pt x="2096" y="8359"/>
                  <a:pt x="2013" y="8359"/>
                </a:cubicBezTo>
                <a:cubicBezTo>
                  <a:pt x="1918" y="8359"/>
                  <a:pt x="1846" y="8430"/>
                  <a:pt x="1846" y="8513"/>
                </a:cubicBezTo>
                <a:lnTo>
                  <a:pt x="1846" y="8597"/>
                </a:lnTo>
                <a:lnTo>
                  <a:pt x="894" y="8597"/>
                </a:lnTo>
                <a:lnTo>
                  <a:pt x="894" y="8097"/>
                </a:lnTo>
                <a:lnTo>
                  <a:pt x="2084" y="8097"/>
                </a:lnTo>
                <a:cubicBezTo>
                  <a:pt x="2203" y="8097"/>
                  <a:pt x="2322" y="8073"/>
                  <a:pt x="2430" y="8013"/>
                </a:cubicBezTo>
                <a:lnTo>
                  <a:pt x="2430" y="9204"/>
                </a:lnTo>
                <a:lnTo>
                  <a:pt x="2251" y="9204"/>
                </a:lnTo>
                <a:cubicBezTo>
                  <a:pt x="2156" y="9204"/>
                  <a:pt x="2084" y="9275"/>
                  <a:pt x="2084" y="9371"/>
                </a:cubicBezTo>
                <a:cubicBezTo>
                  <a:pt x="2084" y="9454"/>
                  <a:pt x="2156" y="9526"/>
                  <a:pt x="2251" y="9526"/>
                </a:cubicBezTo>
                <a:lnTo>
                  <a:pt x="2430" y="9526"/>
                </a:lnTo>
                <a:cubicBezTo>
                  <a:pt x="2430" y="9811"/>
                  <a:pt x="2477" y="10037"/>
                  <a:pt x="2346" y="10323"/>
                </a:cubicBezTo>
                <a:cubicBezTo>
                  <a:pt x="2239" y="10597"/>
                  <a:pt x="2037" y="10740"/>
                  <a:pt x="2013" y="10764"/>
                </a:cubicBezTo>
                <a:cubicBezTo>
                  <a:pt x="1974" y="10793"/>
                  <a:pt x="1728" y="10973"/>
                  <a:pt x="1380" y="10973"/>
                </a:cubicBezTo>
                <a:cubicBezTo>
                  <a:pt x="1302" y="10973"/>
                  <a:pt x="1219" y="10964"/>
                  <a:pt x="1132" y="10942"/>
                </a:cubicBezTo>
                <a:cubicBezTo>
                  <a:pt x="810" y="10871"/>
                  <a:pt x="536" y="10645"/>
                  <a:pt x="417" y="10335"/>
                </a:cubicBezTo>
                <a:cubicBezTo>
                  <a:pt x="298" y="10049"/>
                  <a:pt x="346" y="9871"/>
                  <a:pt x="334" y="9514"/>
                </a:cubicBezTo>
                <a:lnTo>
                  <a:pt x="1560" y="9514"/>
                </a:lnTo>
                <a:cubicBezTo>
                  <a:pt x="1656" y="9514"/>
                  <a:pt x="1727" y="9442"/>
                  <a:pt x="1727" y="9347"/>
                </a:cubicBezTo>
                <a:cubicBezTo>
                  <a:pt x="1727" y="9264"/>
                  <a:pt x="1656" y="9192"/>
                  <a:pt x="1560" y="9192"/>
                </a:cubicBezTo>
                <a:lnTo>
                  <a:pt x="334" y="9192"/>
                </a:lnTo>
                <a:lnTo>
                  <a:pt x="334" y="8002"/>
                </a:lnTo>
                <a:close/>
                <a:moveTo>
                  <a:pt x="882" y="1"/>
                </a:moveTo>
                <a:cubicBezTo>
                  <a:pt x="715" y="1"/>
                  <a:pt x="596" y="143"/>
                  <a:pt x="596" y="286"/>
                </a:cubicBezTo>
                <a:lnTo>
                  <a:pt x="596" y="572"/>
                </a:lnTo>
                <a:cubicBezTo>
                  <a:pt x="596" y="655"/>
                  <a:pt x="667" y="739"/>
                  <a:pt x="763" y="739"/>
                </a:cubicBezTo>
                <a:cubicBezTo>
                  <a:pt x="846" y="739"/>
                  <a:pt x="929" y="655"/>
                  <a:pt x="929" y="572"/>
                </a:cubicBezTo>
                <a:lnTo>
                  <a:pt x="929" y="382"/>
                </a:lnTo>
                <a:lnTo>
                  <a:pt x="1882" y="977"/>
                </a:lnTo>
                <a:lnTo>
                  <a:pt x="1882" y="1953"/>
                </a:lnTo>
                <a:lnTo>
                  <a:pt x="929" y="1358"/>
                </a:lnTo>
                <a:lnTo>
                  <a:pt x="929" y="1239"/>
                </a:lnTo>
                <a:cubicBezTo>
                  <a:pt x="929" y="1155"/>
                  <a:pt x="846" y="1072"/>
                  <a:pt x="763" y="1072"/>
                </a:cubicBezTo>
                <a:cubicBezTo>
                  <a:pt x="667" y="1072"/>
                  <a:pt x="596" y="1155"/>
                  <a:pt x="596" y="1239"/>
                </a:cubicBezTo>
                <a:lnTo>
                  <a:pt x="596" y="4025"/>
                </a:lnTo>
                <a:lnTo>
                  <a:pt x="191" y="4025"/>
                </a:lnTo>
                <a:cubicBezTo>
                  <a:pt x="108" y="4025"/>
                  <a:pt x="24" y="4096"/>
                  <a:pt x="24" y="4192"/>
                </a:cubicBezTo>
                <a:lnTo>
                  <a:pt x="24" y="5716"/>
                </a:lnTo>
                <a:cubicBezTo>
                  <a:pt x="24" y="5811"/>
                  <a:pt x="108" y="5882"/>
                  <a:pt x="191" y="5882"/>
                </a:cubicBezTo>
                <a:cubicBezTo>
                  <a:pt x="286" y="5882"/>
                  <a:pt x="358" y="5811"/>
                  <a:pt x="358" y="5716"/>
                </a:cubicBezTo>
                <a:lnTo>
                  <a:pt x="358" y="4370"/>
                </a:lnTo>
                <a:lnTo>
                  <a:pt x="596" y="4370"/>
                </a:lnTo>
                <a:lnTo>
                  <a:pt x="596" y="6728"/>
                </a:lnTo>
                <a:cubicBezTo>
                  <a:pt x="513" y="6751"/>
                  <a:pt x="429" y="6775"/>
                  <a:pt x="358" y="6823"/>
                </a:cubicBezTo>
                <a:lnTo>
                  <a:pt x="358" y="6418"/>
                </a:lnTo>
                <a:cubicBezTo>
                  <a:pt x="358" y="6335"/>
                  <a:pt x="286" y="6251"/>
                  <a:pt x="191" y="6251"/>
                </a:cubicBezTo>
                <a:cubicBezTo>
                  <a:pt x="108" y="6251"/>
                  <a:pt x="24" y="6335"/>
                  <a:pt x="24" y="6418"/>
                </a:cubicBezTo>
                <a:lnTo>
                  <a:pt x="24" y="9371"/>
                </a:lnTo>
                <a:lnTo>
                  <a:pt x="24" y="9633"/>
                </a:lnTo>
                <a:cubicBezTo>
                  <a:pt x="48" y="9859"/>
                  <a:pt x="1" y="10061"/>
                  <a:pt x="84" y="10347"/>
                </a:cubicBezTo>
                <a:cubicBezTo>
                  <a:pt x="276" y="10971"/>
                  <a:pt x="839" y="11321"/>
                  <a:pt x="1415" y="11321"/>
                </a:cubicBezTo>
                <a:cubicBezTo>
                  <a:pt x="1696" y="11321"/>
                  <a:pt x="1981" y="11237"/>
                  <a:pt x="2227" y="11061"/>
                </a:cubicBezTo>
                <a:lnTo>
                  <a:pt x="2275" y="11026"/>
                </a:lnTo>
                <a:cubicBezTo>
                  <a:pt x="2465" y="10883"/>
                  <a:pt x="2620" y="10692"/>
                  <a:pt x="2703" y="10466"/>
                </a:cubicBezTo>
                <a:cubicBezTo>
                  <a:pt x="2799" y="10145"/>
                  <a:pt x="2775" y="9966"/>
                  <a:pt x="2775" y="9347"/>
                </a:cubicBezTo>
                <a:lnTo>
                  <a:pt x="2775" y="4203"/>
                </a:lnTo>
                <a:cubicBezTo>
                  <a:pt x="2775" y="4108"/>
                  <a:pt x="2691" y="4037"/>
                  <a:pt x="2608" y="4037"/>
                </a:cubicBezTo>
                <a:lnTo>
                  <a:pt x="2203" y="4037"/>
                </a:lnTo>
                <a:lnTo>
                  <a:pt x="2203" y="882"/>
                </a:lnTo>
                <a:cubicBezTo>
                  <a:pt x="2203" y="822"/>
                  <a:pt x="2168" y="763"/>
                  <a:pt x="2132" y="739"/>
                </a:cubicBezTo>
                <a:lnTo>
                  <a:pt x="1025" y="48"/>
                </a:lnTo>
                <a:cubicBezTo>
                  <a:pt x="989" y="24"/>
                  <a:pt x="917" y="1"/>
                  <a:pt x="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396" name="Google Shape;8396;p81"/>
          <p:cNvGrpSpPr/>
          <p:nvPr/>
        </p:nvGrpSpPr>
        <p:grpSpPr>
          <a:xfrm>
            <a:off x="859262" y="3353920"/>
            <a:ext cx="306759" cy="351445"/>
            <a:chOff x="859262" y="3353920"/>
            <a:chExt cx="306759" cy="351445"/>
          </a:xfrm>
        </p:grpSpPr>
        <p:sp>
          <p:nvSpPr>
            <p:cNvPr id="8397" name="Google Shape;8397;p81"/>
            <p:cNvSpPr/>
            <p:nvPr/>
          </p:nvSpPr>
          <p:spPr>
            <a:xfrm>
              <a:off x="859262" y="3415718"/>
              <a:ext cx="132563" cy="205937"/>
            </a:xfrm>
            <a:custGeom>
              <a:avLst/>
              <a:gdLst/>
              <a:ahLst/>
              <a:cxnLst/>
              <a:rect l="l" t="t" r="r" b="b"/>
              <a:pathLst>
                <a:path w="4168" h="6475" extrusionOk="0">
                  <a:moveTo>
                    <a:pt x="1444" y="0"/>
                  </a:moveTo>
                  <a:cubicBezTo>
                    <a:pt x="1418" y="0"/>
                    <a:pt x="1392" y="7"/>
                    <a:pt x="1369" y="22"/>
                  </a:cubicBezTo>
                  <a:lnTo>
                    <a:pt x="262" y="665"/>
                  </a:lnTo>
                  <a:cubicBezTo>
                    <a:pt x="0" y="808"/>
                    <a:pt x="0" y="1200"/>
                    <a:pt x="262" y="1367"/>
                  </a:cubicBezTo>
                  <a:lnTo>
                    <a:pt x="1143" y="1867"/>
                  </a:lnTo>
                  <a:lnTo>
                    <a:pt x="429" y="2284"/>
                  </a:lnTo>
                  <a:cubicBezTo>
                    <a:pt x="83" y="2474"/>
                    <a:pt x="83" y="2974"/>
                    <a:pt x="429" y="3165"/>
                  </a:cubicBezTo>
                  <a:lnTo>
                    <a:pt x="1167" y="3594"/>
                  </a:lnTo>
                  <a:lnTo>
                    <a:pt x="417" y="4022"/>
                  </a:lnTo>
                  <a:cubicBezTo>
                    <a:pt x="71" y="4225"/>
                    <a:pt x="71" y="4713"/>
                    <a:pt x="417" y="4903"/>
                  </a:cubicBezTo>
                  <a:lnTo>
                    <a:pt x="1155" y="5332"/>
                  </a:lnTo>
                  <a:lnTo>
                    <a:pt x="917" y="5463"/>
                  </a:lnTo>
                  <a:cubicBezTo>
                    <a:pt x="774" y="5558"/>
                    <a:pt x="833" y="5784"/>
                    <a:pt x="1012" y="5784"/>
                  </a:cubicBezTo>
                  <a:cubicBezTo>
                    <a:pt x="1084" y="5784"/>
                    <a:pt x="1095" y="5749"/>
                    <a:pt x="1488" y="5522"/>
                  </a:cubicBezTo>
                  <a:lnTo>
                    <a:pt x="3119" y="6463"/>
                  </a:lnTo>
                  <a:cubicBezTo>
                    <a:pt x="3155" y="6475"/>
                    <a:pt x="3179" y="6475"/>
                    <a:pt x="3191" y="6475"/>
                  </a:cubicBezTo>
                  <a:cubicBezTo>
                    <a:pt x="3250" y="6475"/>
                    <a:pt x="3310" y="6451"/>
                    <a:pt x="3346" y="6392"/>
                  </a:cubicBezTo>
                  <a:cubicBezTo>
                    <a:pt x="3393" y="6320"/>
                    <a:pt x="3358" y="6213"/>
                    <a:pt x="3286" y="6165"/>
                  </a:cubicBezTo>
                  <a:cubicBezTo>
                    <a:pt x="2643" y="5796"/>
                    <a:pt x="1226" y="4987"/>
                    <a:pt x="560" y="4618"/>
                  </a:cubicBezTo>
                  <a:cubicBezTo>
                    <a:pt x="441" y="4546"/>
                    <a:pt x="441" y="4368"/>
                    <a:pt x="560" y="4308"/>
                  </a:cubicBezTo>
                  <a:lnTo>
                    <a:pt x="1476" y="3772"/>
                  </a:lnTo>
                  <a:cubicBezTo>
                    <a:pt x="1498" y="3782"/>
                    <a:pt x="1520" y="3786"/>
                    <a:pt x="1541" y="3786"/>
                  </a:cubicBezTo>
                  <a:cubicBezTo>
                    <a:pt x="1627" y="3786"/>
                    <a:pt x="1705" y="3717"/>
                    <a:pt x="1715" y="3641"/>
                  </a:cubicBezTo>
                  <a:cubicBezTo>
                    <a:pt x="1715" y="3582"/>
                    <a:pt x="1691" y="3522"/>
                    <a:pt x="1631" y="3486"/>
                  </a:cubicBezTo>
                  <a:lnTo>
                    <a:pt x="1476" y="3403"/>
                  </a:lnTo>
                  <a:lnTo>
                    <a:pt x="560" y="2879"/>
                  </a:lnTo>
                  <a:cubicBezTo>
                    <a:pt x="441" y="2808"/>
                    <a:pt x="441" y="2629"/>
                    <a:pt x="560" y="2570"/>
                  </a:cubicBezTo>
                  <a:lnTo>
                    <a:pt x="1441" y="2058"/>
                  </a:lnTo>
                  <a:lnTo>
                    <a:pt x="3870" y="3439"/>
                  </a:lnTo>
                  <a:cubicBezTo>
                    <a:pt x="3893" y="3463"/>
                    <a:pt x="3929" y="3463"/>
                    <a:pt x="3941" y="3463"/>
                  </a:cubicBezTo>
                  <a:cubicBezTo>
                    <a:pt x="4001" y="3463"/>
                    <a:pt x="4060" y="3427"/>
                    <a:pt x="4084" y="3367"/>
                  </a:cubicBezTo>
                  <a:cubicBezTo>
                    <a:pt x="4167" y="3296"/>
                    <a:pt x="4132" y="3189"/>
                    <a:pt x="4060" y="3153"/>
                  </a:cubicBezTo>
                  <a:cubicBezTo>
                    <a:pt x="1262" y="1558"/>
                    <a:pt x="3215" y="2653"/>
                    <a:pt x="429" y="1069"/>
                  </a:cubicBezTo>
                  <a:cubicBezTo>
                    <a:pt x="381" y="1034"/>
                    <a:pt x="381" y="962"/>
                    <a:pt x="429" y="950"/>
                  </a:cubicBezTo>
                  <a:lnTo>
                    <a:pt x="1524" y="307"/>
                  </a:lnTo>
                  <a:cubicBezTo>
                    <a:pt x="1607" y="260"/>
                    <a:pt x="1631" y="153"/>
                    <a:pt x="1584" y="81"/>
                  </a:cubicBezTo>
                  <a:cubicBezTo>
                    <a:pt x="1559" y="32"/>
                    <a:pt x="1501" y="0"/>
                    <a:pt x="14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8" name="Google Shape;8398;p81"/>
            <p:cNvSpPr/>
            <p:nvPr/>
          </p:nvSpPr>
          <p:spPr>
            <a:xfrm>
              <a:off x="916415" y="3353920"/>
              <a:ext cx="178013" cy="62147"/>
            </a:xfrm>
            <a:custGeom>
              <a:avLst/>
              <a:gdLst/>
              <a:ahLst/>
              <a:cxnLst/>
              <a:rect l="l" t="t" r="r" b="b"/>
              <a:pathLst>
                <a:path w="5597" h="1954" extrusionOk="0">
                  <a:moveTo>
                    <a:pt x="3061" y="0"/>
                  </a:moveTo>
                  <a:cubicBezTo>
                    <a:pt x="2891" y="0"/>
                    <a:pt x="2929" y="33"/>
                    <a:pt x="144" y="1631"/>
                  </a:cubicBezTo>
                  <a:cubicBezTo>
                    <a:pt x="1" y="1727"/>
                    <a:pt x="60" y="1953"/>
                    <a:pt x="239" y="1953"/>
                  </a:cubicBezTo>
                  <a:cubicBezTo>
                    <a:pt x="245" y="1953"/>
                    <a:pt x="249" y="1953"/>
                    <a:pt x="254" y="1953"/>
                  </a:cubicBezTo>
                  <a:cubicBezTo>
                    <a:pt x="317" y="1953"/>
                    <a:pt x="372" y="1901"/>
                    <a:pt x="3049" y="357"/>
                  </a:cubicBezTo>
                  <a:cubicBezTo>
                    <a:pt x="3060" y="350"/>
                    <a:pt x="3067" y="344"/>
                    <a:pt x="3080" y="344"/>
                  </a:cubicBezTo>
                  <a:cubicBezTo>
                    <a:pt x="3151" y="344"/>
                    <a:pt x="3392" y="523"/>
                    <a:pt x="5347" y="1631"/>
                  </a:cubicBezTo>
                  <a:cubicBezTo>
                    <a:pt x="5372" y="1648"/>
                    <a:pt x="5402" y="1656"/>
                    <a:pt x="5431" y="1656"/>
                  </a:cubicBezTo>
                  <a:cubicBezTo>
                    <a:pt x="5485" y="1656"/>
                    <a:pt x="5538" y="1630"/>
                    <a:pt x="5561" y="1584"/>
                  </a:cubicBezTo>
                  <a:cubicBezTo>
                    <a:pt x="5597" y="1488"/>
                    <a:pt x="5561" y="1381"/>
                    <a:pt x="5490" y="1334"/>
                  </a:cubicBezTo>
                  <a:cubicBezTo>
                    <a:pt x="3216" y="48"/>
                    <a:pt x="3263" y="0"/>
                    <a:pt x="3085" y="0"/>
                  </a:cubicBezTo>
                  <a:cubicBezTo>
                    <a:pt x="3076" y="0"/>
                    <a:pt x="3069" y="0"/>
                    <a:pt x="30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9" name="Google Shape;8399;p81"/>
            <p:cNvSpPr/>
            <p:nvPr/>
          </p:nvSpPr>
          <p:spPr>
            <a:xfrm>
              <a:off x="920582" y="3405858"/>
              <a:ext cx="245439" cy="243817"/>
            </a:xfrm>
            <a:custGeom>
              <a:avLst/>
              <a:gdLst/>
              <a:ahLst/>
              <a:cxnLst/>
              <a:rect l="l" t="t" r="r" b="b"/>
              <a:pathLst>
                <a:path w="7717" h="7666" extrusionOk="0">
                  <a:moveTo>
                    <a:pt x="6359" y="844"/>
                  </a:moveTo>
                  <a:lnTo>
                    <a:pt x="6359" y="1808"/>
                  </a:lnTo>
                  <a:lnTo>
                    <a:pt x="5359" y="1332"/>
                  </a:lnTo>
                  <a:lnTo>
                    <a:pt x="6359" y="844"/>
                  </a:lnTo>
                  <a:close/>
                  <a:moveTo>
                    <a:pt x="5820" y="0"/>
                  </a:moveTo>
                  <a:cubicBezTo>
                    <a:pt x="5762" y="0"/>
                    <a:pt x="5701" y="33"/>
                    <a:pt x="5668" y="82"/>
                  </a:cubicBezTo>
                  <a:cubicBezTo>
                    <a:pt x="5621" y="153"/>
                    <a:pt x="5656" y="260"/>
                    <a:pt x="5728" y="308"/>
                  </a:cubicBezTo>
                  <a:lnTo>
                    <a:pt x="6144" y="546"/>
                  </a:lnTo>
                  <a:lnTo>
                    <a:pt x="4882" y="1153"/>
                  </a:lnTo>
                  <a:cubicBezTo>
                    <a:pt x="4823" y="1177"/>
                    <a:pt x="4799" y="1237"/>
                    <a:pt x="4799" y="1296"/>
                  </a:cubicBezTo>
                  <a:cubicBezTo>
                    <a:pt x="4799" y="1356"/>
                    <a:pt x="4823" y="1415"/>
                    <a:pt x="4882" y="1451"/>
                  </a:cubicBezTo>
                  <a:lnTo>
                    <a:pt x="6144" y="2058"/>
                  </a:lnTo>
                  <a:cubicBezTo>
                    <a:pt x="5656" y="2344"/>
                    <a:pt x="3204" y="3737"/>
                    <a:pt x="2954" y="3892"/>
                  </a:cubicBezTo>
                  <a:cubicBezTo>
                    <a:pt x="2942" y="3898"/>
                    <a:pt x="2930" y="3901"/>
                    <a:pt x="2916" y="3901"/>
                  </a:cubicBezTo>
                  <a:cubicBezTo>
                    <a:pt x="2903" y="3901"/>
                    <a:pt x="2888" y="3898"/>
                    <a:pt x="2870" y="3892"/>
                  </a:cubicBezTo>
                  <a:lnTo>
                    <a:pt x="2668" y="3773"/>
                  </a:lnTo>
                  <a:cubicBezTo>
                    <a:pt x="2645" y="3758"/>
                    <a:pt x="2619" y="3751"/>
                    <a:pt x="2593" y="3751"/>
                  </a:cubicBezTo>
                  <a:cubicBezTo>
                    <a:pt x="2535" y="3751"/>
                    <a:pt x="2474" y="3783"/>
                    <a:pt x="2442" y="3832"/>
                  </a:cubicBezTo>
                  <a:cubicBezTo>
                    <a:pt x="2394" y="3904"/>
                    <a:pt x="2430" y="4011"/>
                    <a:pt x="2501" y="4058"/>
                  </a:cubicBezTo>
                  <a:lnTo>
                    <a:pt x="2715" y="4177"/>
                  </a:lnTo>
                  <a:cubicBezTo>
                    <a:pt x="2775" y="4201"/>
                    <a:pt x="2846" y="4237"/>
                    <a:pt x="2906" y="4237"/>
                  </a:cubicBezTo>
                  <a:cubicBezTo>
                    <a:pt x="2977" y="4237"/>
                    <a:pt x="3037" y="4213"/>
                    <a:pt x="3096" y="4177"/>
                  </a:cubicBezTo>
                  <a:lnTo>
                    <a:pt x="6299" y="2344"/>
                  </a:lnTo>
                  <a:lnTo>
                    <a:pt x="7180" y="2844"/>
                  </a:lnTo>
                  <a:cubicBezTo>
                    <a:pt x="7299" y="2927"/>
                    <a:pt x="7299" y="3106"/>
                    <a:pt x="7180" y="3165"/>
                  </a:cubicBezTo>
                  <a:cubicBezTo>
                    <a:pt x="4823" y="4499"/>
                    <a:pt x="5823" y="3939"/>
                    <a:pt x="2989" y="5559"/>
                  </a:cubicBezTo>
                  <a:cubicBezTo>
                    <a:pt x="2960" y="5570"/>
                    <a:pt x="2930" y="5576"/>
                    <a:pt x="2900" y="5576"/>
                  </a:cubicBezTo>
                  <a:cubicBezTo>
                    <a:pt x="2870" y="5576"/>
                    <a:pt x="2840" y="5570"/>
                    <a:pt x="2811" y="5559"/>
                  </a:cubicBezTo>
                  <a:lnTo>
                    <a:pt x="275" y="4094"/>
                  </a:lnTo>
                  <a:cubicBezTo>
                    <a:pt x="249" y="4083"/>
                    <a:pt x="222" y="4078"/>
                    <a:pt x="196" y="4078"/>
                  </a:cubicBezTo>
                  <a:cubicBezTo>
                    <a:pt x="137" y="4078"/>
                    <a:pt x="81" y="4104"/>
                    <a:pt x="48" y="4154"/>
                  </a:cubicBezTo>
                  <a:cubicBezTo>
                    <a:pt x="1" y="4237"/>
                    <a:pt x="37" y="4332"/>
                    <a:pt x="108" y="4380"/>
                  </a:cubicBezTo>
                  <a:lnTo>
                    <a:pt x="2656" y="5844"/>
                  </a:lnTo>
                  <a:cubicBezTo>
                    <a:pt x="2727" y="5880"/>
                    <a:pt x="2811" y="5916"/>
                    <a:pt x="2906" y="5916"/>
                  </a:cubicBezTo>
                  <a:cubicBezTo>
                    <a:pt x="2989" y="5916"/>
                    <a:pt x="3085" y="5880"/>
                    <a:pt x="3156" y="5844"/>
                  </a:cubicBezTo>
                  <a:lnTo>
                    <a:pt x="6264" y="4070"/>
                  </a:lnTo>
                  <a:lnTo>
                    <a:pt x="7192" y="4606"/>
                  </a:lnTo>
                  <a:cubicBezTo>
                    <a:pt x="7311" y="4678"/>
                    <a:pt x="7311" y="4856"/>
                    <a:pt x="7192" y="4916"/>
                  </a:cubicBezTo>
                  <a:cubicBezTo>
                    <a:pt x="7097" y="4963"/>
                    <a:pt x="7121" y="4963"/>
                    <a:pt x="3013" y="7309"/>
                  </a:cubicBezTo>
                  <a:cubicBezTo>
                    <a:pt x="2983" y="7327"/>
                    <a:pt x="2954" y="7336"/>
                    <a:pt x="2924" y="7336"/>
                  </a:cubicBezTo>
                  <a:cubicBezTo>
                    <a:pt x="2894" y="7336"/>
                    <a:pt x="2864" y="7327"/>
                    <a:pt x="2835" y="7309"/>
                  </a:cubicBezTo>
                  <a:lnTo>
                    <a:pt x="1942" y="6797"/>
                  </a:lnTo>
                  <a:cubicBezTo>
                    <a:pt x="1913" y="6780"/>
                    <a:pt x="1883" y="6773"/>
                    <a:pt x="1854" y="6773"/>
                  </a:cubicBezTo>
                  <a:cubicBezTo>
                    <a:pt x="1798" y="6773"/>
                    <a:pt x="1747" y="6802"/>
                    <a:pt x="1715" y="6856"/>
                  </a:cubicBezTo>
                  <a:cubicBezTo>
                    <a:pt x="1668" y="6928"/>
                    <a:pt x="1703" y="7035"/>
                    <a:pt x="1775" y="7071"/>
                  </a:cubicBezTo>
                  <a:lnTo>
                    <a:pt x="2668" y="7595"/>
                  </a:lnTo>
                  <a:cubicBezTo>
                    <a:pt x="2739" y="7642"/>
                    <a:pt x="2835" y="7666"/>
                    <a:pt x="2918" y="7666"/>
                  </a:cubicBezTo>
                  <a:cubicBezTo>
                    <a:pt x="3013" y="7666"/>
                    <a:pt x="3096" y="7642"/>
                    <a:pt x="3168" y="7595"/>
                  </a:cubicBezTo>
                  <a:lnTo>
                    <a:pt x="6287" y="5821"/>
                  </a:lnTo>
                  <a:lnTo>
                    <a:pt x="7204" y="6356"/>
                  </a:lnTo>
                  <a:cubicBezTo>
                    <a:pt x="7323" y="6440"/>
                    <a:pt x="7323" y="6618"/>
                    <a:pt x="7204" y="6678"/>
                  </a:cubicBezTo>
                  <a:lnTo>
                    <a:pt x="6430" y="7118"/>
                  </a:lnTo>
                  <a:cubicBezTo>
                    <a:pt x="6287" y="7214"/>
                    <a:pt x="6347" y="7428"/>
                    <a:pt x="6502" y="7428"/>
                  </a:cubicBezTo>
                  <a:cubicBezTo>
                    <a:pt x="6585" y="7428"/>
                    <a:pt x="6549" y="7416"/>
                    <a:pt x="7359" y="6975"/>
                  </a:cubicBezTo>
                  <a:cubicBezTo>
                    <a:pt x="7716" y="6761"/>
                    <a:pt x="7716" y="6273"/>
                    <a:pt x="7383" y="6082"/>
                  </a:cubicBezTo>
                  <a:lnTo>
                    <a:pt x="6621" y="5642"/>
                  </a:lnTo>
                  <a:lnTo>
                    <a:pt x="7371" y="5213"/>
                  </a:lnTo>
                  <a:cubicBezTo>
                    <a:pt x="7538" y="5130"/>
                    <a:pt x="7621" y="4963"/>
                    <a:pt x="7621" y="4773"/>
                  </a:cubicBezTo>
                  <a:cubicBezTo>
                    <a:pt x="7621" y="4594"/>
                    <a:pt x="7538" y="4427"/>
                    <a:pt x="7371" y="4320"/>
                  </a:cubicBezTo>
                  <a:lnTo>
                    <a:pt x="6609" y="3892"/>
                  </a:lnTo>
                  <a:lnTo>
                    <a:pt x="7359" y="3463"/>
                  </a:lnTo>
                  <a:cubicBezTo>
                    <a:pt x="7514" y="3368"/>
                    <a:pt x="7609" y="3201"/>
                    <a:pt x="7609" y="3011"/>
                  </a:cubicBezTo>
                  <a:cubicBezTo>
                    <a:pt x="7609" y="2832"/>
                    <a:pt x="7514" y="2665"/>
                    <a:pt x="7359" y="2570"/>
                  </a:cubicBezTo>
                  <a:lnTo>
                    <a:pt x="6668" y="2165"/>
                  </a:lnTo>
                  <a:cubicBezTo>
                    <a:pt x="6668" y="427"/>
                    <a:pt x="6680" y="510"/>
                    <a:pt x="6621" y="451"/>
                  </a:cubicBezTo>
                  <a:cubicBezTo>
                    <a:pt x="6597" y="403"/>
                    <a:pt x="6609" y="439"/>
                    <a:pt x="5894" y="22"/>
                  </a:cubicBezTo>
                  <a:cubicBezTo>
                    <a:pt x="5872" y="7"/>
                    <a:pt x="5846" y="0"/>
                    <a:pt x="58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0" name="Google Shape;8400;p81"/>
            <p:cNvSpPr/>
            <p:nvPr/>
          </p:nvSpPr>
          <p:spPr>
            <a:xfrm>
              <a:off x="986100" y="3642074"/>
              <a:ext cx="129923" cy="63292"/>
            </a:xfrm>
            <a:custGeom>
              <a:avLst/>
              <a:gdLst/>
              <a:ahLst/>
              <a:cxnLst/>
              <a:rect l="l" t="t" r="r" b="b"/>
              <a:pathLst>
                <a:path w="4085" h="1990" extrusionOk="0">
                  <a:moveTo>
                    <a:pt x="3892" y="0"/>
                  </a:moveTo>
                  <a:cubicBezTo>
                    <a:pt x="3864" y="0"/>
                    <a:pt x="3835" y="8"/>
                    <a:pt x="3811" y="25"/>
                  </a:cubicBezTo>
                  <a:lnTo>
                    <a:pt x="965" y="1644"/>
                  </a:lnTo>
                  <a:cubicBezTo>
                    <a:pt x="935" y="1656"/>
                    <a:pt x="906" y="1662"/>
                    <a:pt x="876" y="1662"/>
                  </a:cubicBezTo>
                  <a:cubicBezTo>
                    <a:pt x="846" y="1662"/>
                    <a:pt x="816" y="1656"/>
                    <a:pt x="786" y="1644"/>
                  </a:cubicBezTo>
                  <a:lnTo>
                    <a:pt x="263" y="1346"/>
                  </a:lnTo>
                  <a:cubicBezTo>
                    <a:pt x="240" y="1331"/>
                    <a:pt x="214" y="1325"/>
                    <a:pt x="188" y="1325"/>
                  </a:cubicBezTo>
                  <a:cubicBezTo>
                    <a:pt x="130" y="1325"/>
                    <a:pt x="69" y="1357"/>
                    <a:pt x="36" y="1406"/>
                  </a:cubicBezTo>
                  <a:cubicBezTo>
                    <a:pt x="1" y="1477"/>
                    <a:pt x="24" y="1584"/>
                    <a:pt x="96" y="1632"/>
                  </a:cubicBezTo>
                  <a:cubicBezTo>
                    <a:pt x="572" y="1882"/>
                    <a:pt x="655" y="1989"/>
                    <a:pt x="870" y="1989"/>
                  </a:cubicBezTo>
                  <a:cubicBezTo>
                    <a:pt x="1108" y="1989"/>
                    <a:pt x="965" y="1989"/>
                    <a:pt x="3965" y="287"/>
                  </a:cubicBezTo>
                  <a:cubicBezTo>
                    <a:pt x="4061" y="263"/>
                    <a:pt x="4084" y="156"/>
                    <a:pt x="4025" y="84"/>
                  </a:cubicBezTo>
                  <a:cubicBezTo>
                    <a:pt x="4001" y="29"/>
                    <a:pt x="3947" y="0"/>
                    <a:pt x="389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1" name="Google Shape;8401;p81"/>
            <p:cNvSpPr/>
            <p:nvPr/>
          </p:nvSpPr>
          <p:spPr>
            <a:xfrm>
              <a:off x="862283" y="3599678"/>
              <a:ext cx="118696" cy="84156"/>
            </a:xfrm>
            <a:custGeom>
              <a:avLst/>
              <a:gdLst/>
              <a:ahLst/>
              <a:cxnLst/>
              <a:rect l="l" t="t" r="r" b="b"/>
              <a:pathLst>
                <a:path w="3732" h="2646" extrusionOk="0">
                  <a:moveTo>
                    <a:pt x="366" y="1"/>
                  </a:moveTo>
                  <a:cubicBezTo>
                    <a:pt x="332" y="1"/>
                    <a:pt x="299" y="9"/>
                    <a:pt x="274" y="24"/>
                  </a:cubicBezTo>
                  <a:cubicBezTo>
                    <a:pt x="0" y="250"/>
                    <a:pt x="36" y="679"/>
                    <a:pt x="346" y="858"/>
                  </a:cubicBezTo>
                  <a:cubicBezTo>
                    <a:pt x="3352" y="2574"/>
                    <a:pt x="3447" y="2644"/>
                    <a:pt x="3517" y="2644"/>
                  </a:cubicBezTo>
                  <a:cubicBezTo>
                    <a:pt x="3523" y="2644"/>
                    <a:pt x="3529" y="2644"/>
                    <a:pt x="3536" y="2644"/>
                  </a:cubicBezTo>
                  <a:cubicBezTo>
                    <a:pt x="3544" y="2645"/>
                    <a:pt x="3550" y="2645"/>
                    <a:pt x="3557" y="2645"/>
                  </a:cubicBezTo>
                  <a:cubicBezTo>
                    <a:pt x="3685" y="2645"/>
                    <a:pt x="3732" y="2436"/>
                    <a:pt x="3596" y="2346"/>
                  </a:cubicBezTo>
                  <a:lnTo>
                    <a:pt x="500" y="584"/>
                  </a:lnTo>
                  <a:cubicBezTo>
                    <a:pt x="381" y="524"/>
                    <a:pt x="381" y="358"/>
                    <a:pt x="465" y="286"/>
                  </a:cubicBezTo>
                  <a:cubicBezTo>
                    <a:pt x="536" y="227"/>
                    <a:pt x="536" y="119"/>
                    <a:pt x="500" y="60"/>
                  </a:cubicBezTo>
                  <a:cubicBezTo>
                    <a:pt x="465" y="18"/>
                    <a:pt x="414" y="1"/>
                    <a:pt x="3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402" name="Google Shape;8402;p81"/>
          <p:cNvSpPr/>
          <p:nvPr/>
        </p:nvSpPr>
        <p:spPr>
          <a:xfrm>
            <a:off x="1315918" y="3360631"/>
            <a:ext cx="288599" cy="337515"/>
          </a:xfrm>
          <a:custGeom>
            <a:avLst/>
            <a:gdLst/>
            <a:ahLst/>
            <a:cxnLst/>
            <a:rect l="l" t="t" r="r" b="b"/>
            <a:pathLst>
              <a:path w="9074" h="10612" extrusionOk="0">
                <a:moveTo>
                  <a:pt x="1215" y="396"/>
                </a:moveTo>
                <a:lnTo>
                  <a:pt x="1370" y="682"/>
                </a:lnTo>
                <a:cubicBezTo>
                  <a:pt x="1323" y="706"/>
                  <a:pt x="1269" y="718"/>
                  <a:pt x="1217" y="718"/>
                </a:cubicBezTo>
                <a:cubicBezTo>
                  <a:pt x="1165" y="718"/>
                  <a:pt x="1114" y="706"/>
                  <a:pt x="1073" y="682"/>
                </a:cubicBezTo>
                <a:lnTo>
                  <a:pt x="1215" y="396"/>
                </a:lnTo>
                <a:close/>
                <a:moveTo>
                  <a:pt x="2870" y="396"/>
                </a:moveTo>
                <a:lnTo>
                  <a:pt x="3013" y="682"/>
                </a:lnTo>
                <a:cubicBezTo>
                  <a:pt x="2972" y="706"/>
                  <a:pt x="2921" y="718"/>
                  <a:pt x="2869" y="718"/>
                </a:cubicBezTo>
                <a:cubicBezTo>
                  <a:pt x="2817" y="718"/>
                  <a:pt x="2763" y="706"/>
                  <a:pt x="2716" y="682"/>
                </a:cubicBezTo>
                <a:lnTo>
                  <a:pt x="2870" y="396"/>
                </a:lnTo>
                <a:close/>
                <a:moveTo>
                  <a:pt x="4525" y="420"/>
                </a:moveTo>
                <a:lnTo>
                  <a:pt x="4668" y="694"/>
                </a:lnTo>
                <a:cubicBezTo>
                  <a:pt x="4627" y="718"/>
                  <a:pt x="4576" y="730"/>
                  <a:pt x="4524" y="730"/>
                </a:cubicBezTo>
                <a:cubicBezTo>
                  <a:pt x="4472" y="730"/>
                  <a:pt x="4418" y="718"/>
                  <a:pt x="4371" y="694"/>
                </a:cubicBezTo>
                <a:lnTo>
                  <a:pt x="4525" y="420"/>
                </a:lnTo>
                <a:close/>
                <a:moveTo>
                  <a:pt x="6180" y="420"/>
                </a:moveTo>
                <a:lnTo>
                  <a:pt x="6323" y="694"/>
                </a:lnTo>
                <a:cubicBezTo>
                  <a:pt x="6282" y="718"/>
                  <a:pt x="6231" y="730"/>
                  <a:pt x="6179" y="730"/>
                </a:cubicBezTo>
                <a:cubicBezTo>
                  <a:pt x="6127" y="730"/>
                  <a:pt x="6073" y="718"/>
                  <a:pt x="6026" y="694"/>
                </a:cubicBezTo>
                <a:lnTo>
                  <a:pt x="6180" y="420"/>
                </a:lnTo>
                <a:close/>
                <a:moveTo>
                  <a:pt x="7823" y="420"/>
                </a:moveTo>
                <a:lnTo>
                  <a:pt x="7978" y="694"/>
                </a:lnTo>
                <a:cubicBezTo>
                  <a:pt x="7931" y="718"/>
                  <a:pt x="7877" y="730"/>
                  <a:pt x="7825" y="730"/>
                </a:cubicBezTo>
                <a:cubicBezTo>
                  <a:pt x="7773" y="730"/>
                  <a:pt x="7722" y="718"/>
                  <a:pt x="7681" y="694"/>
                </a:cubicBezTo>
                <a:lnTo>
                  <a:pt x="7823" y="420"/>
                </a:lnTo>
                <a:close/>
                <a:moveTo>
                  <a:pt x="1501" y="980"/>
                </a:moveTo>
                <a:lnTo>
                  <a:pt x="1775" y="1480"/>
                </a:lnTo>
                <a:lnTo>
                  <a:pt x="620" y="1480"/>
                </a:lnTo>
                <a:lnTo>
                  <a:pt x="906" y="980"/>
                </a:lnTo>
                <a:cubicBezTo>
                  <a:pt x="1001" y="1027"/>
                  <a:pt x="1096" y="1051"/>
                  <a:pt x="1204" y="1051"/>
                </a:cubicBezTo>
                <a:cubicBezTo>
                  <a:pt x="1311" y="1051"/>
                  <a:pt x="1406" y="1027"/>
                  <a:pt x="1501" y="980"/>
                </a:cubicBezTo>
                <a:close/>
                <a:moveTo>
                  <a:pt x="3168" y="980"/>
                </a:moveTo>
                <a:lnTo>
                  <a:pt x="3442" y="1480"/>
                </a:lnTo>
                <a:lnTo>
                  <a:pt x="2287" y="1480"/>
                </a:lnTo>
                <a:lnTo>
                  <a:pt x="2573" y="980"/>
                </a:lnTo>
                <a:cubicBezTo>
                  <a:pt x="2668" y="1027"/>
                  <a:pt x="2763" y="1051"/>
                  <a:pt x="2870" y="1051"/>
                </a:cubicBezTo>
                <a:cubicBezTo>
                  <a:pt x="2978" y="1051"/>
                  <a:pt x="3073" y="1027"/>
                  <a:pt x="3168" y="980"/>
                </a:cubicBezTo>
                <a:close/>
                <a:moveTo>
                  <a:pt x="4823" y="992"/>
                </a:moveTo>
                <a:lnTo>
                  <a:pt x="5085" y="1504"/>
                </a:lnTo>
                <a:lnTo>
                  <a:pt x="3942" y="1504"/>
                </a:lnTo>
                <a:lnTo>
                  <a:pt x="4228" y="992"/>
                </a:lnTo>
                <a:cubicBezTo>
                  <a:pt x="4311" y="1039"/>
                  <a:pt x="4418" y="1075"/>
                  <a:pt x="4525" y="1075"/>
                </a:cubicBezTo>
                <a:cubicBezTo>
                  <a:pt x="4633" y="1075"/>
                  <a:pt x="4728" y="1039"/>
                  <a:pt x="4823" y="992"/>
                </a:cubicBezTo>
                <a:close/>
                <a:moveTo>
                  <a:pt x="6478" y="992"/>
                </a:moveTo>
                <a:lnTo>
                  <a:pt x="6740" y="1504"/>
                </a:lnTo>
                <a:lnTo>
                  <a:pt x="5597" y="1504"/>
                </a:lnTo>
                <a:lnTo>
                  <a:pt x="5883" y="992"/>
                </a:lnTo>
                <a:cubicBezTo>
                  <a:pt x="5966" y="1039"/>
                  <a:pt x="6073" y="1075"/>
                  <a:pt x="6180" y="1075"/>
                </a:cubicBezTo>
                <a:cubicBezTo>
                  <a:pt x="6276" y="1075"/>
                  <a:pt x="6383" y="1039"/>
                  <a:pt x="6478" y="992"/>
                </a:cubicBezTo>
                <a:close/>
                <a:moveTo>
                  <a:pt x="8121" y="992"/>
                </a:moveTo>
                <a:lnTo>
                  <a:pt x="8395" y="1504"/>
                </a:lnTo>
                <a:lnTo>
                  <a:pt x="7252" y="1504"/>
                </a:lnTo>
                <a:lnTo>
                  <a:pt x="7526" y="992"/>
                </a:lnTo>
                <a:cubicBezTo>
                  <a:pt x="7621" y="1039"/>
                  <a:pt x="7728" y="1075"/>
                  <a:pt x="7823" y="1075"/>
                </a:cubicBezTo>
                <a:cubicBezTo>
                  <a:pt x="7931" y="1075"/>
                  <a:pt x="8038" y="1039"/>
                  <a:pt x="8121" y="992"/>
                </a:cubicBezTo>
                <a:close/>
                <a:moveTo>
                  <a:pt x="1061" y="1801"/>
                </a:moveTo>
                <a:lnTo>
                  <a:pt x="1061" y="3575"/>
                </a:lnTo>
                <a:lnTo>
                  <a:pt x="549" y="3575"/>
                </a:lnTo>
                <a:lnTo>
                  <a:pt x="549" y="1801"/>
                </a:lnTo>
                <a:close/>
                <a:moveTo>
                  <a:pt x="1894" y="1801"/>
                </a:moveTo>
                <a:lnTo>
                  <a:pt x="1894" y="3575"/>
                </a:lnTo>
                <a:lnTo>
                  <a:pt x="1382" y="3575"/>
                </a:lnTo>
                <a:lnTo>
                  <a:pt x="1382" y="1801"/>
                </a:lnTo>
                <a:close/>
                <a:moveTo>
                  <a:pt x="2704" y="1801"/>
                </a:moveTo>
                <a:lnTo>
                  <a:pt x="2704" y="3575"/>
                </a:lnTo>
                <a:lnTo>
                  <a:pt x="2204" y="3575"/>
                </a:lnTo>
                <a:lnTo>
                  <a:pt x="2204" y="1801"/>
                </a:lnTo>
                <a:close/>
                <a:moveTo>
                  <a:pt x="3037" y="1801"/>
                </a:moveTo>
                <a:lnTo>
                  <a:pt x="3537" y="1813"/>
                </a:lnTo>
                <a:lnTo>
                  <a:pt x="3537" y="3575"/>
                </a:lnTo>
                <a:lnTo>
                  <a:pt x="3037" y="3575"/>
                </a:lnTo>
                <a:lnTo>
                  <a:pt x="3037" y="1801"/>
                </a:lnTo>
                <a:close/>
                <a:moveTo>
                  <a:pt x="4359" y="1813"/>
                </a:moveTo>
                <a:lnTo>
                  <a:pt x="4359" y="3575"/>
                </a:lnTo>
                <a:lnTo>
                  <a:pt x="3859" y="3575"/>
                </a:lnTo>
                <a:lnTo>
                  <a:pt x="3859" y="1813"/>
                </a:lnTo>
                <a:close/>
                <a:moveTo>
                  <a:pt x="5192" y="1813"/>
                </a:moveTo>
                <a:lnTo>
                  <a:pt x="5192" y="3575"/>
                </a:lnTo>
                <a:lnTo>
                  <a:pt x="4692" y="3575"/>
                </a:lnTo>
                <a:lnTo>
                  <a:pt x="4692" y="1813"/>
                </a:lnTo>
                <a:close/>
                <a:moveTo>
                  <a:pt x="6026" y="1813"/>
                </a:moveTo>
                <a:lnTo>
                  <a:pt x="6026" y="3575"/>
                </a:lnTo>
                <a:lnTo>
                  <a:pt x="5525" y="3575"/>
                </a:lnTo>
                <a:lnTo>
                  <a:pt x="5525" y="1813"/>
                </a:lnTo>
                <a:close/>
                <a:moveTo>
                  <a:pt x="6847" y="1813"/>
                </a:moveTo>
                <a:lnTo>
                  <a:pt x="6847" y="3575"/>
                </a:lnTo>
                <a:lnTo>
                  <a:pt x="6335" y="3575"/>
                </a:lnTo>
                <a:lnTo>
                  <a:pt x="6335" y="1813"/>
                </a:lnTo>
                <a:close/>
                <a:moveTo>
                  <a:pt x="7681" y="1813"/>
                </a:moveTo>
                <a:lnTo>
                  <a:pt x="7681" y="3575"/>
                </a:lnTo>
                <a:lnTo>
                  <a:pt x="7169" y="3575"/>
                </a:lnTo>
                <a:lnTo>
                  <a:pt x="7169" y="1813"/>
                </a:lnTo>
                <a:close/>
                <a:moveTo>
                  <a:pt x="8502" y="1813"/>
                </a:moveTo>
                <a:lnTo>
                  <a:pt x="8502" y="3575"/>
                </a:lnTo>
                <a:lnTo>
                  <a:pt x="7990" y="3575"/>
                </a:lnTo>
                <a:lnTo>
                  <a:pt x="7990" y="1813"/>
                </a:lnTo>
                <a:close/>
                <a:moveTo>
                  <a:pt x="1221" y="1"/>
                </a:moveTo>
                <a:cubicBezTo>
                  <a:pt x="1132" y="1"/>
                  <a:pt x="1043" y="45"/>
                  <a:pt x="1001" y="134"/>
                </a:cubicBezTo>
                <a:lnTo>
                  <a:pt x="322" y="1385"/>
                </a:lnTo>
                <a:cubicBezTo>
                  <a:pt x="263" y="1504"/>
                  <a:pt x="227" y="1647"/>
                  <a:pt x="227" y="1789"/>
                </a:cubicBezTo>
                <a:lnTo>
                  <a:pt x="227" y="3599"/>
                </a:lnTo>
                <a:cubicBezTo>
                  <a:pt x="84" y="3659"/>
                  <a:pt x="1" y="3814"/>
                  <a:pt x="1" y="3956"/>
                </a:cubicBezTo>
                <a:lnTo>
                  <a:pt x="1" y="4921"/>
                </a:lnTo>
                <a:cubicBezTo>
                  <a:pt x="1" y="5016"/>
                  <a:pt x="72" y="5087"/>
                  <a:pt x="168" y="5087"/>
                </a:cubicBezTo>
                <a:cubicBezTo>
                  <a:pt x="251" y="5087"/>
                  <a:pt x="322" y="5016"/>
                  <a:pt x="322" y="4921"/>
                </a:cubicBezTo>
                <a:lnTo>
                  <a:pt x="322" y="3956"/>
                </a:lnTo>
                <a:cubicBezTo>
                  <a:pt x="322" y="3909"/>
                  <a:pt x="370" y="3873"/>
                  <a:pt x="418" y="3873"/>
                </a:cubicBezTo>
                <a:lnTo>
                  <a:pt x="8657" y="3873"/>
                </a:lnTo>
                <a:cubicBezTo>
                  <a:pt x="8704" y="3873"/>
                  <a:pt x="8740" y="3897"/>
                  <a:pt x="8752" y="3944"/>
                </a:cubicBezTo>
                <a:lnTo>
                  <a:pt x="8752" y="6552"/>
                </a:lnTo>
                <a:lnTo>
                  <a:pt x="6180" y="6552"/>
                </a:lnTo>
                <a:cubicBezTo>
                  <a:pt x="6085" y="6552"/>
                  <a:pt x="6014" y="6623"/>
                  <a:pt x="6014" y="6707"/>
                </a:cubicBezTo>
                <a:cubicBezTo>
                  <a:pt x="6014" y="6802"/>
                  <a:pt x="6085" y="6873"/>
                  <a:pt x="6180" y="6873"/>
                </a:cubicBezTo>
                <a:lnTo>
                  <a:pt x="8752" y="6873"/>
                </a:lnTo>
                <a:lnTo>
                  <a:pt x="8752" y="7707"/>
                </a:lnTo>
                <a:lnTo>
                  <a:pt x="3918" y="7707"/>
                </a:lnTo>
                <a:cubicBezTo>
                  <a:pt x="3823" y="7707"/>
                  <a:pt x="3751" y="7778"/>
                  <a:pt x="3751" y="7874"/>
                </a:cubicBezTo>
                <a:cubicBezTo>
                  <a:pt x="3751" y="7957"/>
                  <a:pt x="3823" y="8040"/>
                  <a:pt x="3918" y="8040"/>
                </a:cubicBezTo>
                <a:lnTo>
                  <a:pt x="8752" y="8040"/>
                </a:lnTo>
                <a:lnTo>
                  <a:pt x="8752" y="8671"/>
                </a:lnTo>
                <a:lnTo>
                  <a:pt x="8752" y="9767"/>
                </a:lnTo>
                <a:cubicBezTo>
                  <a:pt x="8752" y="10064"/>
                  <a:pt x="8478" y="10302"/>
                  <a:pt x="8169" y="10302"/>
                </a:cubicBezTo>
                <a:lnTo>
                  <a:pt x="918" y="10302"/>
                </a:lnTo>
                <a:cubicBezTo>
                  <a:pt x="596" y="10302"/>
                  <a:pt x="346" y="10064"/>
                  <a:pt x="346" y="9767"/>
                </a:cubicBezTo>
                <a:lnTo>
                  <a:pt x="346" y="8040"/>
                </a:lnTo>
                <a:lnTo>
                  <a:pt x="3287" y="8040"/>
                </a:lnTo>
                <a:cubicBezTo>
                  <a:pt x="3382" y="8040"/>
                  <a:pt x="3454" y="7957"/>
                  <a:pt x="3454" y="7874"/>
                </a:cubicBezTo>
                <a:cubicBezTo>
                  <a:pt x="3454" y="7778"/>
                  <a:pt x="3382" y="7707"/>
                  <a:pt x="3287" y="7707"/>
                </a:cubicBezTo>
                <a:lnTo>
                  <a:pt x="346" y="7707"/>
                </a:lnTo>
                <a:lnTo>
                  <a:pt x="346" y="6873"/>
                </a:lnTo>
                <a:lnTo>
                  <a:pt x="5549" y="6873"/>
                </a:lnTo>
                <a:cubicBezTo>
                  <a:pt x="5645" y="6873"/>
                  <a:pt x="5716" y="6802"/>
                  <a:pt x="5716" y="6707"/>
                </a:cubicBezTo>
                <a:cubicBezTo>
                  <a:pt x="5716" y="6623"/>
                  <a:pt x="5645" y="6552"/>
                  <a:pt x="5549" y="6552"/>
                </a:cubicBezTo>
                <a:lnTo>
                  <a:pt x="346" y="6552"/>
                </a:lnTo>
                <a:lnTo>
                  <a:pt x="346" y="5552"/>
                </a:lnTo>
                <a:cubicBezTo>
                  <a:pt x="346" y="5457"/>
                  <a:pt x="263" y="5385"/>
                  <a:pt x="180" y="5385"/>
                </a:cubicBezTo>
                <a:cubicBezTo>
                  <a:pt x="84" y="5385"/>
                  <a:pt x="13" y="5457"/>
                  <a:pt x="13" y="5552"/>
                </a:cubicBezTo>
                <a:lnTo>
                  <a:pt x="13" y="9743"/>
                </a:lnTo>
                <a:cubicBezTo>
                  <a:pt x="13" y="10219"/>
                  <a:pt x="418" y="10612"/>
                  <a:pt x="918" y="10612"/>
                </a:cubicBezTo>
                <a:lnTo>
                  <a:pt x="8169" y="10612"/>
                </a:lnTo>
                <a:cubicBezTo>
                  <a:pt x="8681" y="10612"/>
                  <a:pt x="9074" y="10219"/>
                  <a:pt x="9074" y="9743"/>
                </a:cubicBezTo>
                <a:cubicBezTo>
                  <a:pt x="9062" y="9707"/>
                  <a:pt x="9062" y="4075"/>
                  <a:pt x="9062" y="3956"/>
                </a:cubicBezTo>
                <a:cubicBezTo>
                  <a:pt x="9050" y="3790"/>
                  <a:pt x="8954" y="3659"/>
                  <a:pt x="8824" y="3599"/>
                </a:cubicBezTo>
                <a:lnTo>
                  <a:pt x="8824" y="1813"/>
                </a:lnTo>
                <a:cubicBezTo>
                  <a:pt x="8824" y="1682"/>
                  <a:pt x="8800" y="1528"/>
                  <a:pt x="8716" y="1408"/>
                </a:cubicBezTo>
                <a:lnTo>
                  <a:pt x="8050" y="146"/>
                </a:lnTo>
                <a:cubicBezTo>
                  <a:pt x="7997" y="64"/>
                  <a:pt x="7913" y="23"/>
                  <a:pt x="7831" y="23"/>
                </a:cubicBezTo>
                <a:cubicBezTo>
                  <a:pt x="7746" y="23"/>
                  <a:pt x="7663" y="67"/>
                  <a:pt x="7621" y="158"/>
                </a:cubicBezTo>
                <a:lnTo>
                  <a:pt x="7335" y="694"/>
                </a:lnTo>
                <a:lnTo>
                  <a:pt x="7014" y="1313"/>
                </a:lnTo>
                <a:lnTo>
                  <a:pt x="6395" y="146"/>
                </a:lnTo>
                <a:cubicBezTo>
                  <a:pt x="6350" y="68"/>
                  <a:pt x="6273" y="31"/>
                  <a:pt x="6194" y="31"/>
                </a:cubicBezTo>
                <a:cubicBezTo>
                  <a:pt x="6106" y="31"/>
                  <a:pt x="6016" y="77"/>
                  <a:pt x="5966" y="158"/>
                </a:cubicBezTo>
                <a:lnTo>
                  <a:pt x="5680" y="694"/>
                </a:lnTo>
                <a:lnTo>
                  <a:pt x="5359" y="1313"/>
                </a:lnTo>
                <a:cubicBezTo>
                  <a:pt x="5287" y="1158"/>
                  <a:pt x="4752" y="146"/>
                  <a:pt x="4752" y="146"/>
                </a:cubicBezTo>
                <a:cubicBezTo>
                  <a:pt x="4696" y="70"/>
                  <a:pt x="4609" y="26"/>
                  <a:pt x="4524" y="26"/>
                </a:cubicBezTo>
                <a:cubicBezTo>
                  <a:pt x="4463" y="26"/>
                  <a:pt x="4403" y="49"/>
                  <a:pt x="4359" y="99"/>
                </a:cubicBezTo>
                <a:cubicBezTo>
                  <a:pt x="4335" y="134"/>
                  <a:pt x="4347" y="99"/>
                  <a:pt x="4037" y="682"/>
                </a:cubicBezTo>
                <a:lnTo>
                  <a:pt x="3716" y="1289"/>
                </a:lnTo>
                <a:lnTo>
                  <a:pt x="3394" y="682"/>
                </a:lnTo>
                <a:cubicBezTo>
                  <a:pt x="3097" y="134"/>
                  <a:pt x="3109" y="146"/>
                  <a:pt x="3085" y="99"/>
                </a:cubicBezTo>
                <a:cubicBezTo>
                  <a:pt x="3030" y="39"/>
                  <a:pt x="2956" y="9"/>
                  <a:pt x="2883" y="9"/>
                </a:cubicBezTo>
                <a:cubicBezTo>
                  <a:pt x="2797" y="9"/>
                  <a:pt x="2713" y="51"/>
                  <a:pt x="2668" y="134"/>
                </a:cubicBezTo>
                <a:cubicBezTo>
                  <a:pt x="2668" y="134"/>
                  <a:pt x="2668" y="134"/>
                  <a:pt x="2668" y="134"/>
                </a:cubicBezTo>
                <a:lnTo>
                  <a:pt x="2668" y="134"/>
                </a:lnTo>
                <a:cubicBezTo>
                  <a:pt x="2668" y="134"/>
                  <a:pt x="2635" y="191"/>
                  <a:pt x="2049" y="1277"/>
                </a:cubicBezTo>
                <a:lnTo>
                  <a:pt x="1727" y="670"/>
                </a:lnTo>
                <a:lnTo>
                  <a:pt x="1442" y="134"/>
                </a:lnTo>
                <a:cubicBezTo>
                  <a:pt x="1400" y="45"/>
                  <a:pt x="1311" y="1"/>
                  <a:pt x="12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403" name="Google Shape;8403;p81"/>
          <p:cNvGrpSpPr/>
          <p:nvPr/>
        </p:nvGrpSpPr>
        <p:grpSpPr>
          <a:xfrm>
            <a:off x="3967437" y="3837102"/>
            <a:ext cx="364708" cy="295405"/>
            <a:chOff x="3967437" y="3837102"/>
            <a:chExt cx="364708" cy="295405"/>
          </a:xfrm>
        </p:grpSpPr>
        <p:sp>
          <p:nvSpPr>
            <p:cNvPr id="8404" name="Google Shape;8404;p81"/>
            <p:cNvSpPr/>
            <p:nvPr/>
          </p:nvSpPr>
          <p:spPr>
            <a:xfrm>
              <a:off x="4178750" y="3868334"/>
              <a:ext cx="153396" cy="264172"/>
            </a:xfrm>
            <a:custGeom>
              <a:avLst/>
              <a:gdLst/>
              <a:ahLst/>
              <a:cxnLst/>
              <a:rect l="l" t="t" r="r" b="b"/>
              <a:pathLst>
                <a:path w="4823" h="8306" extrusionOk="0">
                  <a:moveTo>
                    <a:pt x="4273" y="1"/>
                  </a:moveTo>
                  <a:cubicBezTo>
                    <a:pt x="4217" y="1"/>
                    <a:pt x="4158" y="32"/>
                    <a:pt x="4120" y="78"/>
                  </a:cubicBezTo>
                  <a:cubicBezTo>
                    <a:pt x="4060" y="150"/>
                    <a:pt x="4096" y="257"/>
                    <a:pt x="4167" y="316"/>
                  </a:cubicBezTo>
                  <a:cubicBezTo>
                    <a:pt x="4370" y="471"/>
                    <a:pt x="4489" y="685"/>
                    <a:pt x="4489" y="947"/>
                  </a:cubicBezTo>
                  <a:lnTo>
                    <a:pt x="4489" y="7210"/>
                  </a:lnTo>
                  <a:cubicBezTo>
                    <a:pt x="4489" y="7627"/>
                    <a:pt x="4156" y="7984"/>
                    <a:pt x="3715" y="7984"/>
                  </a:cubicBezTo>
                  <a:lnTo>
                    <a:pt x="167" y="7984"/>
                  </a:lnTo>
                  <a:cubicBezTo>
                    <a:pt x="72" y="7984"/>
                    <a:pt x="0" y="8055"/>
                    <a:pt x="0" y="8151"/>
                  </a:cubicBezTo>
                  <a:cubicBezTo>
                    <a:pt x="0" y="8234"/>
                    <a:pt x="72" y="8305"/>
                    <a:pt x="167" y="8305"/>
                  </a:cubicBezTo>
                  <a:lnTo>
                    <a:pt x="3715" y="8305"/>
                  </a:lnTo>
                  <a:cubicBezTo>
                    <a:pt x="4334" y="8305"/>
                    <a:pt x="4822" y="7817"/>
                    <a:pt x="4822" y="7210"/>
                  </a:cubicBezTo>
                  <a:lnTo>
                    <a:pt x="4822" y="947"/>
                  </a:lnTo>
                  <a:cubicBezTo>
                    <a:pt x="4822" y="590"/>
                    <a:pt x="4644" y="245"/>
                    <a:pt x="4358" y="31"/>
                  </a:cubicBezTo>
                  <a:cubicBezTo>
                    <a:pt x="4333" y="10"/>
                    <a:pt x="4303" y="1"/>
                    <a:pt x="42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5" name="Google Shape;8405;p81"/>
            <p:cNvSpPr/>
            <p:nvPr/>
          </p:nvSpPr>
          <p:spPr>
            <a:xfrm>
              <a:off x="3969346" y="3937447"/>
              <a:ext cx="198431" cy="194678"/>
            </a:xfrm>
            <a:custGeom>
              <a:avLst/>
              <a:gdLst/>
              <a:ahLst/>
              <a:cxnLst/>
              <a:rect l="l" t="t" r="r" b="b"/>
              <a:pathLst>
                <a:path w="6239" h="6121" extrusionOk="0">
                  <a:moveTo>
                    <a:pt x="167" y="1"/>
                  </a:moveTo>
                  <a:cubicBezTo>
                    <a:pt x="83" y="1"/>
                    <a:pt x="0" y="72"/>
                    <a:pt x="0" y="167"/>
                  </a:cubicBezTo>
                  <a:lnTo>
                    <a:pt x="0" y="5025"/>
                  </a:lnTo>
                  <a:cubicBezTo>
                    <a:pt x="0" y="5632"/>
                    <a:pt x="488" y="6121"/>
                    <a:pt x="1107" y="6121"/>
                  </a:cubicBezTo>
                  <a:lnTo>
                    <a:pt x="6060" y="6121"/>
                  </a:lnTo>
                  <a:cubicBezTo>
                    <a:pt x="6144" y="6121"/>
                    <a:pt x="6227" y="6049"/>
                    <a:pt x="6227" y="5954"/>
                  </a:cubicBezTo>
                  <a:cubicBezTo>
                    <a:pt x="6239" y="5870"/>
                    <a:pt x="6168" y="5799"/>
                    <a:pt x="6060" y="5799"/>
                  </a:cubicBezTo>
                  <a:lnTo>
                    <a:pt x="1107" y="5799"/>
                  </a:lnTo>
                  <a:cubicBezTo>
                    <a:pt x="691" y="5799"/>
                    <a:pt x="333" y="5454"/>
                    <a:pt x="333" y="5025"/>
                  </a:cubicBezTo>
                  <a:lnTo>
                    <a:pt x="333" y="167"/>
                  </a:lnTo>
                  <a:cubicBezTo>
                    <a:pt x="333"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6" name="Google Shape;8406;p81"/>
            <p:cNvSpPr/>
            <p:nvPr/>
          </p:nvSpPr>
          <p:spPr>
            <a:xfrm>
              <a:off x="3967437" y="3837102"/>
              <a:ext cx="331376" cy="89786"/>
            </a:xfrm>
            <a:custGeom>
              <a:avLst/>
              <a:gdLst/>
              <a:ahLst/>
              <a:cxnLst/>
              <a:rect l="l" t="t" r="r" b="b"/>
              <a:pathLst>
                <a:path w="10419" h="2823" extrusionOk="0">
                  <a:moveTo>
                    <a:pt x="2739" y="334"/>
                  </a:moveTo>
                  <a:cubicBezTo>
                    <a:pt x="2822" y="334"/>
                    <a:pt x="2894" y="393"/>
                    <a:pt x="2894" y="477"/>
                  </a:cubicBezTo>
                  <a:lnTo>
                    <a:pt x="2894" y="1453"/>
                  </a:lnTo>
                  <a:cubicBezTo>
                    <a:pt x="2894" y="1525"/>
                    <a:pt x="2834" y="1596"/>
                    <a:pt x="2739" y="1596"/>
                  </a:cubicBezTo>
                  <a:cubicBezTo>
                    <a:pt x="2668" y="1596"/>
                    <a:pt x="2596" y="1536"/>
                    <a:pt x="2596" y="1453"/>
                  </a:cubicBezTo>
                  <a:lnTo>
                    <a:pt x="2596" y="477"/>
                  </a:lnTo>
                  <a:cubicBezTo>
                    <a:pt x="2596" y="405"/>
                    <a:pt x="2656" y="334"/>
                    <a:pt x="2739" y="334"/>
                  </a:cubicBezTo>
                  <a:close/>
                  <a:moveTo>
                    <a:pt x="4751" y="334"/>
                  </a:moveTo>
                  <a:cubicBezTo>
                    <a:pt x="4823" y="334"/>
                    <a:pt x="4906" y="393"/>
                    <a:pt x="4906" y="477"/>
                  </a:cubicBezTo>
                  <a:lnTo>
                    <a:pt x="4906" y="1453"/>
                  </a:lnTo>
                  <a:cubicBezTo>
                    <a:pt x="4906" y="1525"/>
                    <a:pt x="4846" y="1596"/>
                    <a:pt x="4751" y="1596"/>
                  </a:cubicBezTo>
                  <a:cubicBezTo>
                    <a:pt x="4680" y="1596"/>
                    <a:pt x="4608" y="1536"/>
                    <a:pt x="4608" y="1453"/>
                  </a:cubicBezTo>
                  <a:lnTo>
                    <a:pt x="4608" y="477"/>
                  </a:lnTo>
                  <a:cubicBezTo>
                    <a:pt x="4608" y="405"/>
                    <a:pt x="4668" y="334"/>
                    <a:pt x="4751" y="334"/>
                  </a:cubicBezTo>
                  <a:close/>
                  <a:moveTo>
                    <a:pt x="6763" y="334"/>
                  </a:moveTo>
                  <a:cubicBezTo>
                    <a:pt x="6835" y="334"/>
                    <a:pt x="6906" y="393"/>
                    <a:pt x="6906" y="477"/>
                  </a:cubicBezTo>
                  <a:lnTo>
                    <a:pt x="6906" y="1453"/>
                  </a:lnTo>
                  <a:cubicBezTo>
                    <a:pt x="6906" y="1525"/>
                    <a:pt x="6847" y="1596"/>
                    <a:pt x="6763" y="1596"/>
                  </a:cubicBezTo>
                  <a:cubicBezTo>
                    <a:pt x="6692" y="1596"/>
                    <a:pt x="6609" y="1536"/>
                    <a:pt x="6609" y="1453"/>
                  </a:cubicBezTo>
                  <a:lnTo>
                    <a:pt x="6609" y="477"/>
                  </a:lnTo>
                  <a:cubicBezTo>
                    <a:pt x="6609" y="405"/>
                    <a:pt x="6668" y="334"/>
                    <a:pt x="6763" y="334"/>
                  </a:cubicBezTo>
                  <a:close/>
                  <a:moveTo>
                    <a:pt x="8775" y="334"/>
                  </a:moveTo>
                  <a:cubicBezTo>
                    <a:pt x="8847" y="334"/>
                    <a:pt x="8918" y="393"/>
                    <a:pt x="8918" y="477"/>
                  </a:cubicBezTo>
                  <a:lnTo>
                    <a:pt x="8918" y="1453"/>
                  </a:lnTo>
                  <a:cubicBezTo>
                    <a:pt x="8918" y="1525"/>
                    <a:pt x="8859" y="1596"/>
                    <a:pt x="8775" y="1596"/>
                  </a:cubicBezTo>
                  <a:cubicBezTo>
                    <a:pt x="8692" y="1596"/>
                    <a:pt x="8621" y="1536"/>
                    <a:pt x="8621" y="1453"/>
                  </a:cubicBezTo>
                  <a:lnTo>
                    <a:pt x="8621" y="1155"/>
                  </a:lnTo>
                  <a:lnTo>
                    <a:pt x="8621" y="810"/>
                  </a:lnTo>
                  <a:lnTo>
                    <a:pt x="8621" y="477"/>
                  </a:lnTo>
                  <a:cubicBezTo>
                    <a:pt x="8621" y="405"/>
                    <a:pt x="8680" y="334"/>
                    <a:pt x="8775" y="334"/>
                  </a:cubicBezTo>
                  <a:close/>
                  <a:moveTo>
                    <a:pt x="2703" y="1"/>
                  </a:moveTo>
                  <a:cubicBezTo>
                    <a:pt x="2429" y="1"/>
                    <a:pt x="2203" y="227"/>
                    <a:pt x="2203" y="501"/>
                  </a:cubicBezTo>
                  <a:lnTo>
                    <a:pt x="2203" y="822"/>
                  </a:lnTo>
                  <a:lnTo>
                    <a:pt x="1108" y="822"/>
                  </a:lnTo>
                  <a:cubicBezTo>
                    <a:pt x="501" y="822"/>
                    <a:pt x="1" y="1310"/>
                    <a:pt x="1" y="1929"/>
                  </a:cubicBezTo>
                  <a:lnTo>
                    <a:pt x="1" y="2656"/>
                  </a:lnTo>
                  <a:cubicBezTo>
                    <a:pt x="1" y="2739"/>
                    <a:pt x="84" y="2822"/>
                    <a:pt x="167" y="2822"/>
                  </a:cubicBezTo>
                  <a:cubicBezTo>
                    <a:pt x="262" y="2822"/>
                    <a:pt x="334" y="2739"/>
                    <a:pt x="334" y="2656"/>
                  </a:cubicBezTo>
                  <a:lnTo>
                    <a:pt x="334" y="1929"/>
                  </a:lnTo>
                  <a:cubicBezTo>
                    <a:pt x="334" y="1513"/>
                    <a:pt x="679" y="1144"/>
                    <a:pt x="1108" y="1144"/>
                  </a:cubicBezTo>
                  <a:lnTo>
                    <a:pt x="2203" y="1144"/>
                  </a:lnTo>
                  <a:lnTo>
                    <a:pt x="2203" y="1441"/>
                  </a:lnTo>
                  <a:cubicBezTo>
                    <a:pt x="2203" y="1715"/>
                    <a:pt x="2429" y="1941"/>
                    <a:pt x="2703" y="1941"/>
                  </a:cubicBezTo>
                  <a:cubicBezTo>
                    <a:pt x="2965" y="1941"/>
                    <a:pt x="3191" y="1715"/>
                    <a:pt x="3191" y="1441"/>
                  </a:cubicBezTo>
                  <a:lnTo>
                    <a:pt x="3191" y="1144"/>
                  </a:lnTo>
                  <a:lnTo>
                    <a:pt x="4227" y="1144"/>
                  </a:lnTo>
                  <a:lnTo>
                    <a:pt x="4227" y="1441"/>
                  </a:lnTo>
                  <a:cubicBezTo>
                    <a:pt x="4227" y="1715"/>
                    <a:pt x="4453" y="1941"/>
                    <a:pt x="4727" y="1941"/>
                  </a:cubicBezTo>
                  <a:cubicBezTo>
                    <a:pt x="4989" y="1941"/>
                    <a:pt x="5215" y="1715"/>
                    <a:pt x="5215" y="1441"/>
                  </a:cubicBezTo>
                  <a:lnTo>
                    <a:pt x="5215" y="1144"/>
                  </a:lnTo>
                  <a:lnTo>
                    <a:pt x="6251" y="1144"/>
                  </a:lnTo>
                  <a:lnTo>
                    <a:pt x="6251" y="1441"/>
                  </a:lnTo>
                  <a:cubicBezTo>
                    <a:pt x="6251" y="1715"/>
                    <a:pt x="6478" y="1941"/>
                    <a:pt x="6751" y="1941"/>
                  </a:cubicBezTo>
                  <a:cubicBezTo>
                    <a:pt x="7013" y="1941"/>
                    <a:pt x="7240" y="1715"/>
                    <a:pt x="7240" y="1441"/>
                  </a:cubicBezTo>
                  <a:lnTo>
                    <a:pt x="7240" y="1144"/>
                  </a:lnTo>
                  <a:lnTo>
                    <a:pt x="8275" y="1144"/>
                  </a:lnTo>
                  <a:lnTo>
                    <a:pt x="8275" y="1441"/>
                  </a:lnTo>
                  <a:cubicBezTo>
                    <a:pt x="8275" y="1715"/>
                    <a:pt x="8502" y="1941"/>
                    <a:pt x="8775" y="1941"/>
                  </a:cubicBezTo>
                  <a:cubicBezTo>
                    <a:pt x="9037" y="1941"/>
                    <a:pt x="9264" y="1715"/>
                    <a:pt x="9264" y="1441"/>
                  </a:cubicBezTo>
                  <a:lnTo>
                    <a:pt x="9264" y="1144"/>
                  </a:lnTo>
                  <a:lnTo>
                    <a:pt x="10264" y="1144"/>
                  </a:lnTo>
                  <a:cubicBezTo>
                    <a:pt x="10347" y="1144"/>
                    <a:pt x="10419" y="1072"/>
                    <a:pt x="10419" y="989"/>
                  </a:cubicBezTo>
                  <a:cubicBezTo>
                    <a:pt x="10419" y="894"/>
                    <a:pt x="10347" y="822"/>
                    <a:pt x="10264" y="822"/>
                  </a:cubicBezTo>
                  <a:lnTo>
                    <a:pt x="9264" y="822"/>
                  </a:lnTo>
                  <a:lnTo>
                    <a:pt x="9264" y="501"/>
                  </a:lnTo>
                  <a:cubicBezTo>
                    <a:pt x="9264" y="227"/>
                    <a:pt x="9037" y="1"/>
                    <a:pt x="8775" y="1"/>
                  </a:cubicBezTo>
                  <a:cubicBezTo>
                    <a:pt x="8502" y="1"/>
                    <a:pt x="8275" y="227"/>
                    <a:pt x="8275" y="501"/>
                  </a:cubicBezTo>
                  <a:lnTo>
                    <a:pt x="8275" y="822"/>
                  </a:lnTo>
                  <a:lnTo>
                    <a:pt x="7240" y="822"/>
                  </a:lnTo>
                  <a:lnTo>
                    <a:pt x="7240" y="501"/>
                  </a:lnTo>
                  <a:cubicBezTo>
                    <a:pt x="7240" y="227"/>
                    <a:pt x="7013" y="1"/>
                    <a:pt x="6751" y="1"/>
                  </a:cubicBezTo>
                  <a:cubicBezTo>
                    <a:pt x="6478" y="1"/>
                    <a:pt x="6251" y="227"/>
                    <a:pt x="6251" y="501"/>
                  </a:cubicBezTo>
                  <a:lnTo>
                    <a:pt x="6251" y="822"/>
                  </a:lnTo>
                  <a:lnTo>
                    <a:pt x="5215" y="822"/>
                  </a:lnTo>
                  <a:lnTo>
                    <a:pt x="5215" y="501"/>
                  </a:lnTo>
                  <a:cubicBezTo>
                    <a:pt x="5215" y="227"/>
                    <a:pt x="4989" y="1"/>
                    <a:pt x="4727" y="1"/>
                  </a:cubicBezTo>
                  <a:cubicBezTo>
                    <a:pt x="4453" y="1"/>
                    <a:pt x="4227" y="227"/>
                    <a:pt x="4227" y="501"/>
                  </a:cubicBezTo>
                  <a:lnTo>
                    <a:pt x="4227" y="822"/>
                  </a:lnTo>
                  <a:lnTo>
                    <a:pt x="3191" y="822"/>
                  </a:lnTo>
                  <a:lnTo>
                    <a:pt x="3191" y="501"/>
                  </a:lnTo>
                  <a:cubicBezTo>
                    <a:pt x="3191" y="227"/>
                    <a:pt x="2965" y="1"/>
                    <a:pt x="2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7" name="Google Shape;8407;p81"/>
            <p:cNvSpPr/>
            <p:nvPr/>
          </p:nvSpPr>
          <p:spPr>
            <a:xfrm>
              <a:off x="3994694" y="3917378"/>
              <a:ext cx="158325" cy="156067"/>
            </a:xfrm>
            <a:custGeom>
              <a:avLst/>
              <a:gdLst/>
              <a:ahLst/>
              <a:cxnLst/>
              <a:rect l="l" t="t" r="r" b="b"/>
              <a:pathLst>
                <a:path w="4978" h="4907" extrusionOk="0">
                  <a:moveTo>
                    <a:pt x="156" y="1"/>
                  </a:moveTo>
                  <a:cubicBezTo>
                    <a:pt x="72" y="1"/>
                    <a:pt x="1" y="72"/>
                    <a:pt x="1" y="155"/>
                  </a:cubicBezTo>
                  <a:lnTo>
                    <a:pt x="1" y="1251"/>
                  </a:lnTo>
                  <a:cubicBezTo>
                    <a:pt x="1" y="2049"/>
                    <a:pt x="656" y="2703"/>
                    <a:pt x="1453" y="2703"/>
                  </a:cubicBezTo>
                  <a:lnTo>
                    <a:pt x="2049" y="2703"/>
                  </a:lnTo>
                  <a:cubicBezTo>
                    <a:pt x="2573" y="2703"/>
                    <a:pt x="2989" y="3120"/>
                    <a:pt x="2989" y="3644"/>
                  </a:cubicBezTo>
                  <a:cubicBezTo>
                    <a:pt x="2989" y="4346"/>
                    <a:pt x="3549" y="4906"/>
                    <a:pt x="4251" y="4906"/>
                  </a:cubicBezTo>
                  <a:lnTo>
                    <a:pt x="4811" y="4906"/>
                  </a:lnTo>
                  <a:cubicBezTo>
                    <a:pt x="4906" y="4906"/>
                    <a:pt x="4978" y="4835"/>
                    <a:pt x="4978" y="4739"/>
                  </a:cubicBezTo>
                  <a:cubicBezTo>
                    <a:pt x="4978" y="4644"/>
                    <a:pt x="4906" y="4561"/>
                    <a:pt x="4799" y="4561"/>
                  </a:cubicBezTo>
                  <a:lnTo>
                    <a:pt x="4239" y="4561"/>
                  </a:lnTo>
                  <a:cubicBezTo>
                    <a:pt x="3716" y="4561"/>
                    <a:pt x="3299" y="4144"/>
                    <a:pt x="3299" y="3632"/>
                  </a:cubicBezTo>
                  <a:cubicBezTo>
                    <a:pt x="3299" y="2930"/>
                    <a:pt x="2739" y="2358"/>
                    <a:pt x="2037" y="2358"/>
                  </a:cubicBezTo>
                  <a:lnTo>
                    <a:pt x="1441" y="2358"/>
                  </a:lnTo>
                  <a:cubicBezTo>
                    <a:pt x="834" y="2358"/>
                    <a:pt x="322" y="1858"/>
                    <a:pt x="322" y="1251"/>
                  </a:cubicBezTo>
                  <a:lnTo>
                    <a:pt x="322" y="155"/>
                  </a:ln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8" name="Google Shape;8408;p81"/>
            <p:cNvSpPr/>
            <p:nvPr/>
          </p:nvSpPr>
          <p:spPr>
            <a:xfrm>
              <a:off x="4160812" y="3927174"/>
              <a:ext cx="155813" cy="149992"/>
            </a:xfrm>
            <a:custGeom>
              <a:avLst/>
              <a:gdLst/>
              <a:ahLst/>
              <a:cxnLst/>
              <a:rect l="l" t="t" r="r" b="b"/>
              <a:pathLst>
                <a:path w="4899" h="4716" extrusionOk="0">
                  <a:moveTo>
                    <a:pt x="3231" y="645"/>
                  </a:moveTo>
                  <a:lnTo>
                    <a:pt x="4124" y="1538"/>
                  </a:lnTo>
                  <a:lnTo>
                    <a:pt x="3838" y="1812"/>
                  </a:lnTo>
                  <a:lnTo>
                    <a:pt x="2945" y="919"/>
                  </a:lnTo>
                  <a:lnTo>
                    <a:pt x="3231" y="645"/>
                  </a:lnTo>
                  <a:close/>
                  <a:moveTo>
                    <a:pt x="2707" y="1157"/>
                  </a:moveTo>
                  <a:lnTo>
                    <a:pt x="3029" y="1491"/>
                  </a:lnTo>
                  <a:lnTo>
                    <a:pt x="1302" y="3217"/>
                  </a:lnTo>
                  <a:lnTo>
                    <a:pt x="981" y="2884"/>
                  </a:lnTo>
                  <a:lnTo>
                    <a:pt x="2707" y="1157"/>
                  </a:lnTo>
                  <a:close/>
                  <a:moveTo>
                    <a:pt x="814" y="3205"/>
                  </a:moveTo>
                  <a:lnTo>
                    <a:pt x="1564" y="3943"/>
                  </a:lnTo>
                  <a:lnTo>
                    <a:pt x="1064" y="4098"/>
                  </a:lnTo>
                  <a:cubicBezTo>
                    <a:pt x="993" y="3919"/>
                    <a:pt x="862" y="3765"/>
                    <a:pt x="671" y="3693"/>
                  </a:cubicBezTo>
                  <a:lnTo>
                    <a:pt x="814" y="3205"/>
                  </a:lnTo>
                  <a:close/>
                  <a:moveTo>
                    <a:pt x="552" y="4015"/>
                  </a:moveTo>
                  <a:cubicBezTo>
                    <a:pt x="624" y="4050"/>
                    <a:pt x="695" y="4122"/>
                    <a:pt x="731" y="4193"/>
                  </a:cubicBezTo>
                  <a:lnTo>
                    <a:pt x="469" y="4288"/>
                  </a:lnTo>
                  <a:lnTo>
                    <a:pt x="469" y="4288"/>
                  </a:lnTo>
                  <a:lnTo>
                    <a:pt x="552" y="4015"/>
                  </a:lnTo>
                  <a:close/>
                  <a:moveTo>
                    <a:pt x="3648" y="1"/>
                  </a:moveTo>
                  <a:cubicBezTo>
                    <a:pt x="3640" y="1"/>
                    <a:pt x="3632" y="1"/>
                    <a:pt x="3624" y="2"/>
                  </a:cubicBezTo>
                  <a:cubicBezTo>
                    <a:pt x="3148" y="86"/>
                    <a:pt x="3005" y="419"/>
                    <a:pt x="2588" y="788"/>
                  </a:cubicBezTo>
                  <a:cubicBezTo>
                    <a:pt x="2588" y="788"/>
                    <a:pt x="707" y="2669"/>
                    <a:pt x="683" y="2705"/>
                  </a:cubicBezTo>
                  <a:cubicBezTo>
                    <a:pt x="517" y="2812"/>
                    <a:pt x="445" y="3276"/>
                    <a:pt x="40" y="4491"/>
                  </a:cubicBezTo>
                  <a:cubicBezTo>
                    <a:pt x="0" y="4612"/>
                    <a:pt x="79" y="4716"/>
                    <a:pt x="191" y="4716"/>
                  </a:cubicBezTo>
                  <a:cubicBezTo>
                    <a:pt x="212" y="4716"/>
                    <a:pt x="233" y="4712"/>
                    <a:pt x="255" y="4705"/>
                  </a:cubicBezTo>
                  <a:lnTo>
                    <a:pt x="1743" y="4241"/>
                  </a:lnTo>
                  <a:cubicBezTo>
                    <a:pt x="2017" y="4158"/>
                    <a:pt x="2124" y="3979"/>
                    <a:pt x="2231" y="3896"/>
                  </a:cubicBezTo>
                  <a:cubicBezTo>
                    <a:pt x="2291" y="3836"/>
                    <a:pt x="2291" y="3717"/>
                    <a:pt x="2231" y="3657"/>
                  </a:cubicBezTo>
                  <a:cubicBezTo>
                    <a:pt x="2201" y="3628"/>
                    <a:pt x="2157" y="3613"/>
                    <a:pt x="2112" y="3613"/>
                  </a:cubicBezTo>
                  <a:cubicBezTo>
                    <a:pt x="2067" y="3613"/>
                    <a:pt x="2023" y="3628"/>
                    <a:pt x="1993" y="3657"/>
                  </a:cubicBezTo>
                  <a:lnTo>
                    <a:pt x="1874" y="3777"/>
                  </a:lnTo>
                  <a:lnTo>
                    <a:pt x="1541" y="3455"/>
                  </a:lnTo>
                  <a:lnTo>
                    <a:pt x="3267" y="1729"/>
                  </a:lnTo>
                  <a:lnTo>
                    <a:pt x="3600" y="2050"/>
                  </a:lnTo>
                  <a:lnTo>
                    <a:pt x="2469" y="3181"/>
                  </a:lnTo>
                  <a:cubicBezTo>
                    <a:pt x="2362" y="3288"/>
                    <a:pt x="2434" y="3467"/>
                    <a:pt x="2588" y="3467"/>
                  </a:cubicBezTo>
                  <a:cubicBezTo>
                    <a:pt x="2719" y="3467"/>
                    <a:pt x="2672" y="3419"/>
                    <a:pt x="3946" y="2169"/>
                  </a:cubicBezTo>
                  <a:lnTo>
                    <a:pt x="4458" y="1657"/>
                  </a:lnTo>
                  <a:cubicBezTo>
                    <a:pt x="4898" y="1240"/>
                    <a:pt x="4862" y="562"/>
                    <a:pt x="4398" y="193"/>
                  </a:cubicBezTo>
                  <a:cubicBezTo>
                    <a:pt x="4368" y="168"/>
                    <a:pt x="4332" y="156"/>
                    <a:pt x="4296" y="156"/>
                  </a:cubicBezTo>
                  <a:cubicBezTo>
                    <a:pt x="4246" y="156"/>
                    <a:pt x="4195" y="180"/>
                    <a:pt x="4160" y="228"/>
                  </a:cubicBezTo>
                  <a:cubicBezTo>
                    <a:pt x="4100" y="300"/>
                    <a:pt x="4124" y="407"/>
                    <a:pt x="4196" y="467"/>
                  </a:cubicBezTo>
                  <a:cubicBezTo>
                    <a:pt x="4339" y="586"/>
                    <a:pt x="4434" y="764"/>
                    <a:pt x="4434" y="955"/>
                  </a:cubicBezTo>
                  <a:cubicBezTo>
                    <a:pt x="4434" y="1074"/>
                    <a:pt x="4398" y="1181"/>
                    <a:pt x="4339" y="1264"/>
                  </a:cubicBezTo>
                  <a:lnTo>
                    <a:pt x="3481" y="407"/>
                  </a:lnTo>
                  <a:cubicBezTo>
                    <a:pt x="3541" y="371"/>
                    <a:pt x="3612" y="348"/>
                    <a:pt x="3684" y="324"/>
                  </a:cubicBezTo>
                  <a:cubicBezTo>
                    <a:pt x="3779" y="312"/>
                    <a:pt x="3838" y="228"/>
                    <a:pt x="3827" y="133"/>
                  </a:cubicBezTo>
                  <a:cubicBezTo>
                    <a:pt x="3805" y="57"/>
                    <a:pt x="3733" y="1"/>
                    <a:pt x="36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409" name="Google Shape;8409;p81"/>
          <p:cNvSpPr/>
          <p:nvPr/>
        </p:nvSpPr>
        <p:spPr>
          <a:xfrm>
            <a:off x="3216521" y="3807937"/>
            <a:ext cx="78049" cy="353417"/>
          </a:xfrm>
          <a:custGeom>
            <a:avLst/>
            <a:gdLst/>
            <a:ahLst/>
            <a:cxnLst/>
            <a:rect l="l" t="t" r="r" b="b"/>
            <a:pathLst>
              <a:path w="2454" h="11112" extrusionOk="0">
                <a:moveTo>
                  <a:pt x="1215" y="501"/>
                </a:moveTo>
                <a:cubicBezTo>
                  <a:pt x="1429" y="894"/>
                  <a:pt x="1453" y="953"/>
                  <a:pt x="1453" y="965"/>
                </a:cubicBezTo>
                <a:cubicBezTo>
                  <a:pt x="1382" y="1013"/>
                  <a:pt x="1286" y="1025"/>
                  <a:pt x="1203" y="1025"/>
                </a:cubicBezTo>
                <a:cubicBezTo>
                  <a:pt x="1108" y="1025"/>
                  <a:pt x="1024" y="1013"/>
                  <a:pt x="941" y="965"/>
                </a:cubicBezTo>
                <a:lnTo>
                  <a:pt x="1215" y="501"/>
                </a:lnTo>
                <a:close/>
                <a:moveTo>
                  <a:pt x="1620" y="1275"/>
                </a:moveTo>
                <a:lnTo>
                  <a:pt x="2001" y="2013"/>
                </a:lnTo>
                <a:lnTo>
                  <a:pt x="429" y="2013"/>
                </a:lnTo>
                <a:lnTo>
                  <a:pt x="810" y="1275"/>
                </a:lnTo>
                <a:cubicBezTo>
                  <a:pt x="929" y="1334"/>
                  <a:pt x="1084" y="1382"/>
                  <a:pt x="1215" y="1382"/>
                </a:cubicBezTo>
                <a:cubicBezTo>
                  <a:pt x="1346" y="1382"/>
                  <a:pt x="1501" y="1358"/>
                  <a:pt x="1620" y="1275"/>
                </a:cubicBezTo>
                <a:close/>
                <a:moveTo>
                  <a:pt x="2108" y="9109"/>
                </a:moveTo>
                <a:lnTo>
                  <a:pt x="2108" y="9752"/>
                </a:lnTo>
                <a:lnTo>
                  <a:pt x="322" y="9752"/>
                </a:lnTo>
                <a:lnTo>
                  <a:pt x="322" y="9109"/>
                </a:lnTo>
                <a:close/>
                <a:moveTo>
                  <a:pt x="1215" y="1"/>
                </a:moveTo>
                <a:cubicBezTo>
                  <a:pt x="1155" y="1"/>
                  <a:pt x="1096" y="25"/>
                  <a:pt x="1072" y="84"/>
                </a:cubicBezTo>
                <a:lnTo>
                  <a:pt x="608" y="965"/>
                </a:lnTo>
                <a:lnTo>
                  <a:pt x="120" y="1894"/>
                </a:lnTo>
                <a:cubicBezTo>
                  <a:pt x="36" y="2037"/>
                  <a:pt x="0" y="2215"/>
                  <a:pt x="0" y="2382"/>
                </a:cubicBezTo>
                <a:lnTo>
                  <a:pt x="0" y="5359"/>
                </a:lnTo>
                <a:cubicBezTo>
                  <a:pt x="0" y="5442"/>
                  <a:pt x="72" y="5525"/>
                  <a:pt x="155" y="5525"/>
                </a:cubicBezTo>
                <a:cubicBezTo>
                  <a:pt x="250" y="5525"/>
                  <a:pt x="322" y="5442"/>
                  <a:pt x="322" y="5359"/>
                </a:cubicBezTo>
                <a:lnTo>
                  <a:pt x="322" y="2346"/>
                </a:lnTo>
                <a:lnTo>
                  <a:pt x="1048" y="2346"/>
                </a:lnTo>
                <a:lnTo>
                  <a:pt x="1048" y="8776"/>
                </a:lnTo>
                <a:lnTo>
                  <a:pt x="322" y="8776"/>
                </a:lnTo>
                <a:lnTo>
                  <a:pt x="322" y="6002"/>
                </a:lnTo>
                <a:cubicBezTo>
                  <a:pt x="322" y="5906"/>
                  <a:pt x="250" y="5835"/>
                  <a:pt x="155" y="5835"/>
                </a:cubicBezTo>
                <a:cubicBezTo>
                  <a:pt x="72" y="5835"/>
                  <a:pt x="0" y="5906"/>
                  <a:pt x="0" y="6002"/>
                </a:cubicBezTo>
                <a:lnTo>
                  <a:pt x="0" y="9895"/>
                </a:lnTo>
                <a:cubicBezTo>
                  <a:pt x="0" y="10121"/>
                  <a:pt x="60" y="10323"/>
                  <a:pt x="179" y="10526"/>
                </a:cubicBezTo>
                <a:cubicBezTo>
                  <a:pt x="203" y="10562"/>
                  <a:pt x="262" y="10597"/>
                  <a:pt x="322" y="10597"/>
                </a:cubicBezTo>
                <a:cubicBezTo>
                  <a:pt x="453" y="10597"/>
                  <a:pt x="536" y="10466"/>
                  <a:pt x="477" y="10347"/>
                </a:cubicBezTo>
                <a:cubicBezTo>
                  <a:pt x="417" y="10252"/>
                  <a:pt x="381" y="10145"/>
                  <a:pt x="370" y="10050"/>
                </a:cubicBezTo>
                <a:lnTo>
                  <a:pt x="2108" y="10050"/>
                </a:lnTo>
                <a:cubicBezTo>
                  <a:pt x="2025" y="10443"/>
                  <a:pt x="1679" y="10764"/>
                  <a:pt x="1251" y="10776"/>
                </a:cubicBezTo>
                <a:cubicBezTo>
                  <a:pt x="1108" y="10776"/>
                  <a:pt x="989" y="10764"/>
                  <a:pt x="893" y="10704"/>
                </a:cubicBezTo>
                <a:cubicBezTo>
                  <a:pt x="869" y="10695"/>
                  <a:pt x="844" y="10691"/>
                  <a:pt x="822" y="10691"/>
                </a:cubicBezTo>
                <a:cubicBezTo>
                  <a:pt x="757" y="10691"/>
                  <a:pt x="702" y="10726"/>
                  <a:pt x="667" y="10788"/>
                </a:cubicBezTo>
                <a:cubicBezTo>
                  <a:pt x="631" y="10883"/>
                  <a:pt x="667" y="10966"/>
                  <a:pt x="751" y="11014"/>
                </a:cubicBezTo>
                <a:cubicBezTo>
                  <a:pt x="907" y="11081"/>
                  <a:pt x="1067" y="11111"/>
                  <a:pt x="1222" y="11111"/>
                </a:cubicBezTo>
                <a:cubicBezTo>
                  <a:pt x="1872" y="11111"/>
                  <a:pt x="2453" y="10577"/>
                  <a:pt x="2453" y="9895"/>
                </a:cubicBezTo>
                <a:lnTo>
                  <a:pt x="2453" y="9895"/>
                </a:lnTo>
                <a:cubicBezTo>
                  <a:pt x="2453" y="9895"/>
                  <a:pt x="2453" y="9895"/>
                  <a:pt x="2453" y="9895"/>
                </a:cubicBezTo>
                <a:cubicBezTo>
                  <a:pt x="2441" y="9895"/>
                  <a:pt x="2441" y="8954"/>
                  <a:pt x="2441" y="8942"/>
                </a:cubicBezTo>
                <a:lnTo>
                  <a:pt x="2441" y="7514"/>
                </a:lnTo>
                <a:cubicBezTo>
                  <a:pt x="2441" y="7418"/>
                  <a:pt x="2358" y="7347"/>
                  <a:pt x="2275" y="7347"/>
                </a:cubicBezTo>
                <a:cubicBezTo>
                  <a:pt x="2179" y="7347"/>
                  <a:pt x="2108" y="7418"/>
                  <a:pt x="2108" y="7514"/>
                </a:cubicBezTo>
                <a:lnTo>
                  <a:pt x="2108" y="8776"/>
                </a:lnTo>
                <a:lnTo>
                  <a:pt x="1382" y="8776"/>
                </a:lnTo>
                <a:lnTo>
                  <a:pt x="1382" y="2346"/>
                </a:lnTo>
                <a:lnTo>
                  <a:pt x="2108" y="2346"/>
                </a:lnTo>
                <a:lnTo>
                  <a:pt x="2108" y="2382"/>
                </a:lnTo>
                <a:lnTo>
                  <a:pt x="2108" y="6859"/>
                </a:lnTo>
                <a:cubicBezTo>
                  <a:pt x="2108" y="6954"/>
                  <a:pt x="2179" y="7025"/>
                  <a:pt x="2275" y="7025"/>
                </a:cubicBezTo>
                <a:cubicBezTo>
                  <a:pt x="2358" y="7025"/>
                  <a:pt x="2441" y="6954"/>
                  <a:pt x="2441" y="6859"/>
                </a:cubicBezTo>
                <a:lnTo>
                  <a:pt x="2441" y="2382"/>
                </a:lnTo>
                <a:cubicBezTo>
                  <a:pt x="2441" y="2215"/>
                  <a:pt x="2394" y="2037"/>
                  <a:pt x="2322" y="1894"/>
                </a:cubicBezTo>
                <a:lnTo>
                  <a:pt x="1370" y="84"/>
                </a:lnTo>
                <a:cubicBezTo>
                  <a:pt x="1334" y="25"/>
                  <a:pt x="1274" y="1"/>
                  <a:pt x="1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0" name="Google Shape;8410;p81"/>
          <p:cNvSpPr/>
          <p:nvPr/>
        </p:nvSpPr>
        <p:spPr>
          <a:xfrm>
            <a:off x="3469466" y="3828197"/>
            <a:ext cx="363563" cy="311657"/>
          </a:xfrm>
          <a:custGeom>
            <a:avLst/>
            <a:gdLst/>
            <a:ahLst/>
            <a:cxnLst/>
            <a:rect l="l" t="t" r="r" b="b"/>
            <a:pathLst>
              <a:path w="11431" h="9799" extrusionOk="0">
                <a:moveTo>
                  <a:pt x="4347" y="1"/>
                </a:moveTo>
                <a:cubicBezTo>
                  <a:pt x="3957" y="1"/>
                  <a:pt x="3588" y="148"/>
                  <a:pt x="3311" y="435"/>
                </a:cubicBezTo>
                <a:lnTo>
                  <a:pt x="3287" y="447"/>
                </a:lnTo>
                <a:lnTo>
                  <a:pt x="3275" y="447"/>
                </a:lnTo>
                <a:cubicBezTo>
                  <a:pt x="3189" y="435"/>
                  <a:pt x="3104" y="429"/>
                  <a:pt x="3019" y="429"/>
                </a:cubicBezTo>
                <a:cubicBezTo>
                  <a:pt x="2531" y="429"/>
                  <a:pt x="2074" y="633"/>
                  <a:pt x="1739" y="1019"/>
                </a:cubicBezTo>
                <a:cubicBezTo>
                  <a:pt x="1358" y="1459"/>
                  <a:pt x="1239" y="2055"/>
                  <a:pt x="1418" y="2602"/>
                </a:cubicBezTo>
                <a:lnTo>
                  <a:pt x="1418" y="2626"/>
                </a:lnTo>
                <a:lnTo>
                  <a:pt x="1406" y="2638"/>
                </a:lnTo>
                <a:cubicBezTo>
                  <a:pt x="549" y="3007"/>
                  <a:pt x="1" y="3841"/>
                  <a:pt x="1" y="4769"/>
                </a:cubicBezTo>
                <a:cubicBezTo>
                  <a:pt x="1" y="5507"/>
                  <a:pt x="346" y="6198"/>
                  <a:pt x="941" y="6627"/>
                </a:cubicBezTo>
                <a:lnTo>
                  <a:pt x="953" y="6638"/>
                </a:lnTo>
                <a:lnTo>
                  <a:pt x="941" y="6650"/>
                </a:lnTo>
                <a:cubicBezTo>
                  <a:pt x="608" y="7281"/>
                  <a:pt x="703" y="7996"/>
                  <a:pt x="1168" y="8532"/>
                </a:cubicBezTo>
                <a:cubicBezTo>
                  <a:pt x="1492" y="8915"/>
                  <a:pt x="1937" y="9116"/>
                  <a:pt x="2409" y="9116"/>
                </a:cubicBezTo>
                <a:cubicBezTo>
                  <a:pt x="2597" y="9116"/>
                  <a:pt x="2788" y="9084"/>
                  <a:pt x="2977" y="9020"/>
                </a:cubicBezTo>
                <a:lnTo>
                  <a:pt x="2989" y="9020"/>
                </a:lnTo>
                <a:lnTo>
                  <a:pt x="3013" y="9032"/>
                </a:lnTo>
                <a:cubicBezTo>
                  <a:pt x="3108" y="9210"/>
                  <a:pt x="3251" y="9377"/>
                  <a:pt x="3406" y="9496"/>
                </a:cubicBezTo>
                <a:cubicBezTo>
                  <a:pt x="3433" y="9523"/>
                  <a:pt x="3473" y="9536"/>
                  <a:pt x="3511" y="9536"/>
                </a:cubicBezTo>
                <a:cubicBezTo>
                  <a:pt x="3524" y="9536"/>
                  <a:pt x="3537" y="9535"/>
                  <a:pt x="3549" y="9532"/>
                </a:cubicBezTo>
                <a:cubicBezTo>
                  <a:pt x="3585" y="9532"/>
                  <a:pt x="3632" y="9496"/>
                  <a:pt x="3668" y="9472"/>
                </a:cubicBezTo>
                <a:cubicBezTo>
                  <a:pt x="3692" y="9436"/>
                  <a:pt x="3704" y="9377"/>
                  <a:pt x="3692" y="9329"/>
                </a:cubicBezTo>
                <a:cubicBezTo>
                  <a:pt x="3692" y="9294"/>
                  <a:pt x="3668" y="9246"/>
                  <a:pt x="3632" y="9210"/>
                </a:cubicBezTo>
                <a:cubicBezTo>
                  <a:pt x="3466" y="9079"/>
                  <a:pt x="3335" y="8913"/>
                  <a:pt x="3263" y="8710"/>
                </a:cubicBezTo>
                <a:cubicBezTo>
                  <a:pt x="3251" y="8663"/>
                  <a:pt x="3204" y="8639"/>
                  <a:pt x="3156" y="8603"/>
                </a:cubicBezTo>
                <a:cubicBezTo>
                  <a:pt x="3132" y="8597"/>
                  <a:pt x="3111" y="8594"/>
                  <a:pt x="3090" y="8594"/>
                </a:cubicBezTo>
                <a:cubicBezTo>
                  <a:pt x="3070" y="8594"/>
                  <a:pt x="3049" y="8597"/>
                  <a:pt x="3025" y="8603"/>
                </a:cubicBezTo>
                <a:cubicBezTo>
                  <a:pt x="2841" y="8695"/>
                  <a:pt x="2642" y="8741"/>
                  <a:pt x="2443" y="8741"/>
                </a:cubicBezTo>
                <a:cubicBezTo>
                  <a:pt x="2177" y="8741"/>
                  <a:pt x="1911" y="8659"/>
                  <a:pt x="1680" y="8496"/>
                </a:cubicBezTo>
                <a:cubicBezTo>
                  <a:pt x="1287" y="8222"/>
                  <a:pt x="1072" y="7758"/>
                  <a:pt x="1120" y="7281"/>
                </a:cubicBezTo>
                <a:cubicBezTo>
                  <a:pt x="1191" y="6615"/>
                  <a:pt x="1763" y="6091"/>
                  <a:pt x="2442" y="6091"/>
                </a:cubicBezTo>
                <a:cubicBezTo>
                  <a:pt x="2537" y="6091"/>
                  <a:pt x="2620" y="6019"/>
                  <a:pt x="2620" y="5912"/>
                </a:cubicBezTo>
                <a:cubicBezTo>
                  <a:pt x="2620" y="5817"/>
                  <a:pt x="2549" y="5734"/>
                  <a:pt x="2442" y="5734"/>
                </a:cubicBezTo>
                <a:cubicBezTo>
                  <a:pt x="1965" y="5734"/>
                  <a:pt x="1501" y="5936"/>
                  <a:pt x="1180" y="6317"/>
                </a:cubicBezTo>
                <a:lnTo>
                  <a:pt x="1168" y="6329"/>
                </a:lnTo>
                <a:lnTo>
                  <a:pt x="1144" y="6317"/>
                </a:lnTo>
                <a:cubicBezTo>
                  <a:pt x="644" y="5936"/>
                  <a:pt x="358" y="5365"/>
                  <a:pt x="358" y="4733"/>
                </a:cubicBezTo>
                <a:cubicBezTo>
                  <a:pt x="358" y="3948"/>
                  <a:pt x="822" y="3233"/>
                  <a:pt x="1549" y="2936"/>
                </a:cubicBezTo>
                <a:lnTo>
                  <a:pt x="1561" y="2912"/>
                </a:lnTo>
                <a:lnTo>
                  <a:pt x="1584" y="2936"/>
                </a:lnTo>
                <a:cubicBezTo>
                  <a:pt x="1882" y="3436"/>
                  <a:pt x="2430" y="3757"/>
                  <a:pt x="3025" y="3757"/>
                </a:cubicBezTo>
                <a:cubicBezTo>
                  <a:pt x="3108" y="3757"/>
                  <a:pt x="3204" y="3674"/>
                  <a:pt x="3204" y="3567"/>
                </a:cubicBezTo>
                <a:cubicBezTo>
                  <a:pt x="3204" y="3471"/>
                  <a:pt x="3132" y="3388"/>
                  <a:pt x="3025" y="3388"/>
                </a:cubicBezTo>
                <a:cubicBezTo>
                  <a:pt x="2501" y="3388"/>
                  <a:pt x="2025" y="3079"/>
                  <a:pt x="1822" y="2614"/>
                </a:cubicBezTo>
                <a:cubicBezTo>
                  <a:pt x="1620" y="2186"/>
                  <a:pt x="1668" y="1709"/>
                  <a:pt x="1942" y="1328"/>
                </a:cubicBezTo>
                <a:cubicBezTo>
                  <a:pt x="2196" y="946"/>
                  <a:pt x="2608" y="744"/>
                  <a:pt x="3058" y="744"/>
                </a:cubicBezTo>
                <a:cubicBezTo>
                  <a:pt x="3071" y="744"/>
                  <a:pt x="3084" y="745"/>
                  <a:pt x="3096" y="745"/>
                </a:cubicBezTo>
                <a:cubicBezTo>
                  <a:pt x="3549" y="769"/>
                  <a:pt x="3930" y="995"/>
                  <a:pt x="4156" y="1388"/>
                </a:cubicBezTo>
                <a:cubicBezTo>
                  <a:pt x="4189" y="1437"/>
                  <a:pt x="4245" y="1464"/>
                  <a:pt x="4307" y="1464"/>
                </a:cubicBezTo>
                <a:cubicBezTo>
                  <a:pt x="4335" y="1464"/>
                  <a:pt x="4365" y="1458"/>
                  <a:pt x="4394" y="1447"/>
                </a:cubicBezTo>
                <a:cubicBezTo>
                  <a:pt x="4466" y="1400"/>
                  <a:pt x="4501" y="1293"/>
                  <a:pt x="4454" y="1209"/>
                </a:cubicBezTo>
                <a:cubicBezTo>
                  <a:pt x="4275" y="923"/>
                  <a:pt x="4037" y="697"/>
                  <a:pt x="3727" y="554"/>
                </a:cubicBezTo>
                <a:lnTo>
                  <a:pt x="3692" y="531"/>
                </a:lnTo>
                <a:lnTo>
                  <a:pt x="3727" y="519"/>
                </a:lnTo>
                <a:cubicBezTo>
                  <a:pt x="3925" y="392"/>
                  <a:pt x="4142" y="329"/>
                  <a:pt x="4362" y="329"/>
                </a:cubicBezTo>
                <a:cubicBezTo>
                  <a:pt x="4553" y="329"/>
                  <a:pt x="4747" y="377"/>
                  <a:pt x="4930" y="471"/>
                </a:cubicBezTo>
                <a:cubicBezTo>
                  <a:pt x="5311" y="685"/>
                  <a:pt x="5537" y="1066"/>
                  <a:pt x="5537" y="1519"/>
                </a:cubicBezTo>
                <a:lnTo>
                  <a:pt x="5537" y="4031"/>
                </a:lnTo>
                <a:lnTo>
                  <a:pt x="5513" y="4031"/>
                </a:lnTo>
                <a:cubicBezTo>
                  <a:pt x="5156" y="4019"/>
                  <a:pt x="4918" y="3888"/>
                  <a:pt x="4751" y="3626"/>
                </a:cubicBezTo>
                <a:cubicBezTo>
                  <a:pt x="4719" y="3577"/>
                  <a:pt x="4652" y="3550"/>
                  <a:pt x="4590" y="3550"/>
                </a:cubicBezTo>
                <a:cubicBezTo>
                  <a:pt x="4562" y="3550"/>
                  <a:pt x="4535" y="3556"/>
                  <a:pt x="4513" y="3567"/>
                </a:cubicBezTo>
                <a:cubicBezTo>
                  <a:pt x="4442" y="3614"/>
                  <a:pt x="4406" y="3733"/>
                  <a:pt x="4454" y="3805"/>
                </a:cubicBezTo>
                <a:cubicBezTo>
                  <a:pt x="4680" y="4162"/>
                  <a:pt x="5037" y="4364"/>
                  <a:pt x="5490" y="4376"/>
                </a:cubicBezTo>
                <a:lnTo>
                  <a:pt x="5513" y="4376"/>
                </a:lnTo>
                <a:lnTo>
                  <a:pt x="5513" y="7008"/>
                </a:lnTo>
                <a:lnTo>
                  <a:pt x="5466" y="6984"/>
                </a:lnTo>
                <a:cubicBezTo>
                  <a:pt x="5240" y="6758"/>
                  <a:pt x="4930" y="6638"/>
                  <a:pt x="4620" y="6638"/>
                </a:cubicBezTo>
                <a:lnTo>
                  <a:pt x="3549" y="6638"/>
                </a:lnTo>
                <a:cubicBezTo>
                  <a:pt x="3454" y="6638"/>
                  <a:pt x="3370" y="6710"/>
                  <a:pt x="3370" y="6817"/>
                </a:cubicBezTo>
                <a:cubicBezTo>
                  <a:pt x="3370" y="6900"/>
                  <a:pt x="3442" y="6996"/>
                  <a:pt x="3549" y="6996"/>
                </a:cubicBezTo>
                <a:lnTo>
                  <a:pt x="4620" y="6996"/>
                </a:lnTo>
                <a:cubicBezTo>
                  <a:pt x="5109" y="6996"/>
                  <a:pt x="5490" y="7400"/>
                  <a:pt x="5490" y="7877"/>
                </a:cubicBezTo>
                <a:lnTo>
                  <a:pt x="5490" y="8258"/>
                </a:lnTo>
                <a:cubicBezTo>
                  <a:pt x="5490" y="8603"/>
                  <a:pt x="5347" y="8924"/>
                  <a:pt x="5073" y="9163"/>
                </a:cubicBezTo>
                <a:cubicBezTo>
                  <a:pt x="4859" y="9347"/>
                  <a:pt x="4589" y="9453"/>
                  <a:pt x="4310" y="9453"/>
                </a:cubicBezTo>
                <a:cubicBezTo>
                  <a:pt x="4247" y="9453"/>
                  <a:pt x="4184" y="9447"/>
                  <a:pt x="4120" y="9436"/>
                </a:cubicBezTo>
                <a:lnTo>
                  <a:pt x="4097" y="9436"/>
                </a:lnTo>
                <a:cubicBezTo>
                  <a:pt x="4061" y="9436"/>
                  <a:pt x="4025" y="9448"/>
                  <a:pt x="3989" y="9460"/>
                </a:cubicBezTo>
                <a:cubicBezTo>
                  <a:pt x="3942" y="9496"/>
                  <a:pt x="3930" y="9544"/>
                  <a:pt x="3918" y="9579"/>
                </a:cubicBezTo>
                <a:cubicBezTo>
                  <a:pt x="3906" y="9675"/>
                  <a:pt x="3966" y="9758"/>
                  <a:pt x="4061" y="9782"/>
                </a:cubicBezTo>
                <a:cubicBezTo>
                  <a:pt x="4137" y="9793"/>
                  <a:pt x="4213" y="9799"/>
                  <a:pt x="4289" y="9799"/>
                </a:cubicBezTo>
                <a:cubicBezTo>
                  <a:pt x="4842" y="9799"/>
                  <a:pt x="5372" y="9500"/>
                  <a:pt x="5644" y="9008"/>
                </a:cubicBezTo>
                <a:lnTo>
                  <a:pt x="5656" y="8972"/>
                </a:lnTo>
                <a:lnTo>
                  <a:pt x="5668" y="9008"/>
                </a:lnTo>
                <a:cubicBezTo>
                  <a:pt x="5951" y="9500"/>
                  <a:pt x="6473" y="9799"/>
                  <a:pt x="7024" y="9799"/>
                </a:cubicBezTo>
                <a:cubicBezTo>
                  <a:pt x="7100" y="9799"/>
                  <a:pt x="7176" y="9793"/>
                  <a:pt x="7252" y="9782"/>
                </a:cubicBezTo>
                <a:cubicBezTo>
                  <a:pt x="7335" y="9758"/>
                  <a:pt x="7418" y="9675"/>
                  <a:pt x="7395" y="9579"/>
                </a:cubicBezTo>
                <a:cubicBezTo>
                  <a:pt x="7395" y="9544"/>
                  <a:pt x="7371" y="9496"/>
                  <a:pt x="7323" y="9460"/>
                </a:cubicBezTo>
                <a:cubicBezTo>
                  <a:pt x="7288" y="9443"/>
                  <a:pt x="7260" y="9432"/>
                  <a:pt x="7228" y="9432"/>
                </a:cubicBezTo>
                <a:cubicBezTo>
                  <a:pt x="7217" y="9432"/>
                  <a:pt x="7205" y="9433"/>
                  <a:pt x="7192" y="9436"/>
                </a:cubicBezTo>
                <a:cubicBezTo>
                  <a:pt x="7129" y="9447"/>
                  <a:pt x="7066" y="9453"/>
                  <a:pt x="7003" y="9453"/>
                </a:cubicBezTo>
                <a:cubicBezTo>
                  <a:pt x="6723" y="9453"/>
                  <a:pt x="6454" y="9347"/>
                  <a:pt x="6240" y="9163"/>
                </a:cubicBezTo>
                <a:cubicBezTo>
                  <a:pt x="5978" y="8948"/>
                  <a:pt x="5823" y="8615"/>
                  <a:pt x="5823" y="8258"/>
                </a:cubicBezTo>
                <a:lnTo>
                  <a:pt x="5823" y="6746"/>
                </a:lnTo>
                <a:cubicBezTo>
                  <a:pt x="5823" y="6246"/>
                  <a:pt x="6228" y="5865"/>
                  <a:pt x="6704" y="5865"/>
                </a:cubicBezTo>
                <a:lnTo>
                  <a:pt x="8252" y="5865"/>
                </a:lnTo>
                <a:cubicBezTo>
                  <a:pt x="8335" y="5865"/>
                  <a:pt x="8430" y="5793"/>
                  <a:pt x="8430" y="5686"/>
                </a:cubicBezTo>
                <a:cubicBezTo>
                  <a:pt x="8430" y="5579"/>
                  <a:pt x="8359" y="5507"/>
                  <a:pt x="8252" y="5507"/>
                </a:cubicBezTo>
                <a:lnTo>
                  <a:pt x="6704" y="5507"/>
                </a:lnTo>
                <a:cubicBezTo>
                  <a:pt x="6383" y="5507"/>
                  <a:pt x="6085" y="5626"/>
                  <a:pt x="5847" y="5853"/>
                </a:cubicBezTo>
                <a:lnTo>
                  <a:pt x="5811" y="5876"/>
                </a:lnTo>
                <a:lnTo>
                  <a:pt x="5811" y="5210"/>
                </a:lnTo>
                <a:lnTo>
                  <a:pt x="5823" y="5210"/>
                </a:lnTo>
                <a:cubicBezTo>
                  <a:pt x="6549" y="5186"/>
                  <a:pt x="7133" y="4591"/>
                  <a:pt x="7133" y="3841"/>
                </a:cubicBezTo>
                <a:cubicBezTo>
                  <a:pt x="7133" y="3757"/>
                  <a:pt x="7061" y="3662"/>
                  <a:pt x="6954" y="3662"/>
                </a:cubicBezTo>
                <a:cubicBezTo>
                  <a:pt x="6859" y="3662"/>
                  <a:pt x="6775" y="3733"/>
                  <a:pt x="6775" y="3841"/>
                </a:cubicBezTo>
                <a:cubicBezTo>
                  <a:pt x="6775" y="4376"/>
                  <a:pt x="6359" y="4829"/>
                  <a:pt x="5823" y="4853"/>
                </a:cubicBezTo>
                <a:lnTo>
                  <a:pt x="5787" y="4853"/>
                </a:lnTo>
                <a:lnTo>
                  <a:pt x="5787" y="1543"/>
                </a:lnTo>
                <a:cubicBezTo>
                  <a:pt x="5787" y="1114"/>
                  <a:pt x="6013" y="709"/>
                  <a:pt x="6406" y="507"/>
                </a:cubicBezTo>
                <a:cubicBezTo>
                  <a:pt x="6582" y="408"/>
                  <a:pt x="6773" y="360"/>
                  <a:pt x="6963" y="360"/>
                </a:cubicBezTo>
                <a:cubicBezTo>
                  <a:pt x="7186" y="360"/>
                  <a:pt x="7410" y="426"/>
                  <a:pt x="7609" y="554"/>
                </a:cubicBezTo>
                <a:lnTo>
                  <a:pt x="7633" y="566"/>
                </a:lnTo>
                <a:lnTo>
                  <a:pt x="7728" y="602"/>
                </a:lnTo>
                <a:cubicBezTo>
                  <a:pt x="7430" y="733"/>
                  <a:pt x="7180" y="971"/>
                  <a:pt x="7002" y="1257"/>
                </a:cubicBezTo>
                <a:cubicBezTo>
                  <a:pt x="6954" y="1328"/>
                  <a:pt x="6966" y="1447"/>
                  <a:pt x="7061" y="1495"/>
                </a:cubicBezTo>
                <a:cubicBezTo>
                  <a:pt x="7086" y="1507"/>
                  <a:pt x="7116" y="1514"/>
                  <a:pt x="7147" y="1514"/>
                </a:cubicBezTo>
                <a:cubicBezTo>
                  <a:pt x="7206" y="1514"/>
                  <a:pt x="7268" y="1490"/>
                  <a:pt x="7299" y="1435"/>
                </a:cubicBezTo>
                <a:cubicBezTo>
                  <a:pt x="7526" y="1054"/>
                  <a:pt x="7918" y="816"/>
                  <a:pt x="8371" y="793"/>
                </a:cubicBezTo>
                <a:cubicBezTo>
                  <a:pt x="8405" y="790"/>
                  <a:pt x="8438" y="789"/>
                  <a:pt x="8471" y="789"/>
                </a:cubicBezTo>
                <a:cubicBezTo>
                  <a:pt x="8895" y="789"/>
                  <a:pt x="9271" y="998"/>
                  <a:pt x="9514" y="1340"/>
                </a:cubicBezTo>
                <a:cubicBezTo>
                  <a:pt x="9788" y="1709"/>
                  <a:pt x="9847" y="2186"/>
                  <a:pt x="9669" y="2602"/>
                </a:cubicBezTo>
                <a:cubicBezTo>
                  <a:pt x="9454" y="3114"/>
                  <a:pt x="8978" y="3436"/>
                  <a:pt x="8430" y="3436"/>
                </a:cubicBezTo>
                <a:cubicBezTo>
                  <a:pt x="8335" y="3436"/>
                  <a:pt x="8252" y="3519"/>
                  <a:pt x="8252" y="3614"/>
                </a:cubicBezTo>
                <a:cubicBezTo>
                  <a:pt x="8252" y="3721"/>
                  <a:pt x="8323" y="3793"/>
                  <a:pt x="8430" y="3793"/>
                </a:cubicBezTo>
                <a:cubicBezTo>
                  <a:pt x="9014" y="3793"/>
                  <a:pt x="9573" y="3483"/>
                  <a:pt x="9871" y="2983"/>
                </a:cubicBezTo>
                <a:lnTo>
                  <a:pt x="9883" y="2959"/>
                </a:lnTo>
                <a:lnTo>
                  <a:pt x="9907" y="2983"/>
                </a:lnTo>
                <a:cubicBezTo>
                  <a:pt x="10562" y="3257"/>
                  <a:pt x="10990" y="3841"/>
                  <a:pt x="11074" y="4555"/>
                </a:cubicBezTo>
                <a:cubicBezTo>
                  <a:pt x="11169" y="5269"/>
                  <a:pt x="10871" y="5936"/>
                  <a:pt x="10300" y="6353"/>
                </a:cubicBezTo>
                <a:lnTo>
                  <a:pt x="10288" y="6377"/>
                </a:lnTo>
                <a:lnTo>
                  <a:pt x="10276" y="6353"/>
                </a:lnTo>
                <a:cubicBezTo>
                  <a:pt x="9966" y="5984"/>
                  <a:pt x="9502" y="5781"/>
                  <a:pt x="9014" y="5781"/>
                </a:cubicBezTo>
                <a:cubicBezTo>
                  <a:pt x="8919" y="5781"/>
                  <a:pt x="8835" y="5853"/>
                  <a:pt x="8835" y="5960"/>
                </a:cubicBezTo>
                <a:cubicBezTo>
                  <a:pt x="8835" y="6055"/>
                  <a:pt x="8907" y="6138"/>
                  <a:pt x="9014" y="6138"/>
                </a:cubicBezTo>
                <a:cubicBezTo>
                  <a:pt x="9633" y="6138"/>
                  <a:pt x="10181" y="6579"/>
                  <a:pt x="10300" y="7186"/>
                </a:cubicBezTo>
                <a:cubicBezTo>
                  <a:pt x="10407" y="7698"/>
                  <a:pt x="10228" y="8186"/>
                  <a:pt x="9812" y="8496"/>
                </a:cubicBezTo>
                <a:cubicBezTo>
                  <a:pt x="9570" y="8688"/>
                  <a:pt x="9281" y="8786"/>
                  <a:pt x="8992" y="8786"/>
                </a:cubicBezTo>
                <a:cubicBezTo>
                  <a:pt x="8796" y="8786"/>
                  <a:pt x="8601" y="8742"/>
                  <a:pt x="8419" y="8651"/>
                </a:cubicBezTo>
                <a:cubicBezTo>
                  <a:pt x="8390" y="8643"/>
                  <a:pt x="8361" y="8632"/>
                  <a:pt x="8332" y="8632"/>
                </a:cubicBezTo>
                <a:cubicBezTo>
                  <a:pt x="8313" y="8632"/>
                  <a:pt x="8294" y="8637"/>
                  <a:pt x="8276" y="8651"/>
                </a:cubicBezTo>
                <a:cubicBezTo>
                  <a:pt x="8240" y="8663"/>
                  <a:pt x="8204" y="8698"/>
                  <a:pt x="8180" y="8758"/>
                </a:cubicBezTo>
                <a:cubicBezTo>
                  <a:pt x="8097" y="8948"/>
                  <a:pt x="7966" y="9127"/>
                  <a:pt x="7799" y="9258"/>
                </a:cubicBezTo>
                <a:cubicBezTo>
                  <a:pt x="7776" y="9294"/>
                  <a:pt x="7740" y="9329"/>
                  <a:pt x="7740" y="9377"/>
                </a:cubicBezTo>
                <a:cubicBezTo>
                  <a:pt x="7740" y="9425"/>
                  <a:pt x="7740" y="9472"/>
                  <a:pt x="7776" y="9508"/>
                </a:cubicBezTo>
                <a:cubicBezTo>
                  <a:pt x="7810" y="9556"/>
                  <a:pt x="7861" y="9581"/>
                  <a:pt x="7912" y="9581"/>
                </a:cubicBezTo>
                <a:cubicBezTo>
                  <a:pt x="7948" y="9581"/>
                  <a:pt x="7984" y="9568"/>
                  <a:pt x="8014" y="9544"/>
                </a:cubicBezTo>
                <a:cubicBezTo>
                  <a:pt x="8180" y="9413"/>
                  <a:pt x="8311" y="9258"/>
                  <a:pt x="8419" y="9079"/>
                </a:cubicBezTo>
                <a:lnTo>
                  <a:pt x="8430" y="9067"/>
                </a:lnTo>
                <a:lnTo>
                  <a:pt x="8442" y="9067"/>
                </a:lnTo>
                <a:cubicBezTo>
                  <a:pt x="8618" y="9127"/>
                  <a:pt x="8801" y="9156"/>
                  <a:pt x="8983" y="9156"/>
                </a:cubicBezTo>
                <a:cubicBezTo>
                  <a:pt x="9343" y="9156"/>
                  <a:pt x="9702" y="9043"/>
                  <a:pt x="10002" y="8829"/>
                </a:cubicBezTo>
                <a:cubicBezTo>
                  <a:pt x="10466" y="8484"/>
                  <a:pt x="10705" y="7960"/>
                  <a:pt x="10681" y="7400"/>
                </a:cubicBezTo>
                <a:cubicBezTo>
                  <a:pt x="10657" y="7162"/>
                  <a:pt x="10597" y="6924"/>
                  <a:pt x="10478" y="6710"/>
                </a:cubicBezTo>
                <a:lnTo>
                  <a:pt x="10466" y="6698"/>
                </a:lnTo>
                <a:lnTo>
                  <a:pt x="10478" y="6686"/>
                </a:lnTo>
                <a:cubicBezTo>
                  <a:pt x="11097" y="6198"/>
                  <a:pt x="11431" y="5507"/>
                  <a:pt x="11431" y="4769"/>
                </a:cubicBezTo>
                <a:cubicBezTo>
                  <a:pt x="11431" y="3841"/>
                  <a:pt x="10883" y="3007"/>
                  <a:pt x="10038" y="2638"/>
                </a:cubicBezTo>
                <a:lnTo>
                  <a:pt x="10026" y="2626"/>
                </a:lnTo>
                <a:lnTo>
                  <a:pt x="10026" y="2602"/>
                </a:lnTo>
                <a:cubicBezTo>
                  <a:pt x="10204" y="2055"/>
                  <a:pt x="10062" y="1459"/>
                  <a:pt x="9693" y="1019"/>
                </a:cubicBezTo>
                <a:cubicBezTo>
                  <a:pt x="9378" y="633"/>
                  <a:pt x="8907" y="429"/>
                  <a:pt x="8421" y="429"/>
                </a:cubicBezTo>
                <a:cubicBezTo>
                  <a:pt x="8337" y="429"/>
                  <a:pt x="8253" y="435"/>
                  <a:pt x="8169" y="447"/>
                </a:cubicBezTo>
                <a:lnTo>
                  <a:pt x="8157" y="447"/>
                </a:lnTo>
                <a:lnTo>
                  <a:pt x="8145" y="435"/>
                </a:lnTo>
                <a:cubicBezTo>
                  <a:pt x="7855" y="156"/>
                  <a:pt x="7473" y="2"/>
                  <a:pt x="7076" y="2"/>
                </a:cubicBezTo>
                <a:cubicBezTo>
                  <a:pt x="7000" y="2"/>
                  <a:pt x="6923" y="7"/>
                  <a:pt x="6847" y="19"/>
                </a:cubicBezTo>
                <a:cubicBezTo>
                  <a:pt x="6371" y="90"/>
                  <a:pt x="5966" y="376"/>
                  <a:pt x="5728" y="793"/>
                </a:cubicBezTo>
                <a:lnTo>
                  <a:pt x="5716" y="816"/>
                </a:lnTo>
                <a:lnTo>
                  <a:pt x="5704" y="793"/>
                </a:lnTo>
                <a:cubicBezTo>
                  <a:pt x="5466" y="376"/>
                  <a:pt x="5061" y="90"/>
                  <a:pt x="4585" y="19"/>
                </a:cubicBezTo>
                <a:cubicBezTo>
                  <a:pt x="4505" y="7"/>
                  <a:pt x="4426" y="1"/>
                  <a:pt x="43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1" name="Google Shape;8411;p81"/>
          <p:cNvSpPr/>
          <p:nvPr/>
        </p:nvSpPr>
        <p:spPr>
          <a:xfrm>
            <a:off x="5314611" y="3818560"/>
            <a:ext cx="324188" cy="324538"/>
          </a:xfrm>
          <a:custGeom>
            <a:avLst/>
            <a:gdLst/>
            <a:ahLst/>
            <a:cxnLst/>
            <a:rect l="l" t="t" r="r" b="b"/>
            <a:pathLst>
              <a:path w="10193" h="10204" extrusionOk="0">
                <a:moveTo>
                  <a:pt x="5096" y="286"/>
                </a:moveTo>
                <a:lnTo>
                  <a:pt x="8668" y="2369"/>
                </a:lnTo>
                <a:lnTo>
                  <a:pt x="8061" y="2369"/>
                </a:lnTo>
                <a:lnTo>
                  <a:pt x="5215" y="726"/>
                </a:lnTo>
                <a:cubicBezTo>
                  <a:pt x="5180" y="703"/>
                  <a:pt x="5138" y="691"/>
                  <a:pt x="5096" y="691"/>
                </a:cubicBezTo>
                <a:cubicBezTo>
                  <a:pt x="5054" y="691"/>
                  <a:pt x="5013" y="703"/>
                  <a:pt x="4977" y="726"/>
                </a:cubicBezTo>
                <a:lnTo>
                  <a:pt x="4215" y="1155"/>
                </a:lnTo>
                <a:cubicBezTo>
                  <a:pt x="4144" y="1191"/>
                  <a:pt x="4132" y="1286"/>
                  <a:pt x="4156" y="1357"/>
                </a:cubicBezTo>
                <a:cubicBezTo>
                  <a:pt x="4188" y="1407"/>
                  <a:pt x="4238" y="1433"/>
                  <a:pt x="4294" y="1433"/>
                </a:cubicBezTo>
                <a:cubicBezTo>
                  <a:pt x="4318" y="1433"/>
                  <a:pt x="4344" y="1428"/>
                  <a:pt x="4370" y="1417"/>
                </a:cubicBezTo>
                <a:lnTo>
                  <a:pt x="5096" y="1000"/>
                </a:lnTo>
                <a:lnTo>
                  <a:pt x="7466" y="2381"/>
                </a:lnTo>
                <a:lnTo>
                  <a:pt x="2715" y="2381"/>
                </a:lnTo>
                <a:lnTo>
                  <a:pt x="3775" y="1774"/>
                </a:lnTo>
                <a:cubicBezTo>
                  <a:pt x="3846" y="1727"/>
                  <a:pt x="3858" y="1643"/>
                  <a:pt x="3834" y="1572"/>
                </a:cubicBezTo>
                <a:cubicBezTo>
                  <a:pt x="3803" y="1517"/>
                  <a:pt x="3751" y="1493"/>
                  <a:pt x="3699" y="1493"/>
                </a:cubicBezTo>
                <a:cubicBezTo>
                  <a:pt x="3672" y="1493"/>
                  <a:pt x="3644" y="1500"/>
                  <a:pt x="3620" y="1512"/>
                </a:cubicBezTo>
                <a:lnTo>
                  <a:pt x="2132" y="2369"/>
                </a:lnTo>
                <a:lnTo>
                  <a:pt x="1524" y="2369"/>
                </a:lnTo>
                <a:lnTo>
                  <a:pt x="5096" y="286"/>
                </a:lnTo>
                <a:close/>
                <a:moveTo>
                  <a:pt x="9156" y="2667"/>
                </a:moveTo>
                <a:lnTo>
                  <a:pt x="9156" y="3382"/>
                </a:lnTo>
                <a:lnTo>
                  <a:pt x="1000" y="3382"/>
                </a:lnTo>
                <a:lnTo>
                  <a:pt x="1000" y="2667"/>
                </a:lnTo>
                <a:close/>
                <a:moveTo>
                  <a:pt x="5894" y="3679"/>
                </a:moveTo>
                <a:cubicBezTo>
                  <a:pt x="5918" y="3679"/>
                  <a:pt x="5953" y="3703"/>
                  <a:pt x="5989" y="3727"/>
                </a:cubicBezTo>
                <a:cubicBezTo>
                  <a:pt x="6013" y="3763"/>
                  <a:pt x="6025" y="3798"/>
                  <a:pt x="6025" y="3834"/>
                </a:cubicBezTo>
                <a:cubicBezTo>
                  <a:pt x="6025" y="3905"/>
                  <a:pt x="5953" y="3965"/>
                  <a:pt x="5882" y="3965"/>
                </a:cubicBezTo>
                <a:cubicBezTo>
                  <a:pt x="5834" y="3965"/>
                  <a:pt x="5811" y="3953"/>
                  <a:pt x="5775" y="3917"/>
                </a:cubicBezTo>
                <a:cubicBezTo>
                  <a:pt x="5738" y="3880"/>
                  <a:pt x="5696" y="3861"/>
                  <a:pt x="5652" y="3861"/>
                </a:cubicBezTo>
                <a:cubicBezTo>
                  <a:pt x="5626" y="3861"/>
                  <a:pt x="5599" y="3868"/>
                  <a:pt x="5572" y="3882"/>
                </a:cubicBezTo>
                <a:cubicBezTo>
                  <a:pt x="5489" y="3905"/>
                  <a:pt x="5453" y="3977"/>
                  <a:pt x="5453" y="4060"/>
                </a:cubicBezTo>
                <a:lnTo>
                  <a:pt x="5453" y="8192"/>
                </a:lnTo>
                <a:lnTo>
                  <a:pt x="4870" y="8192"/>
                </a:lnTo>
                <a:lnTo>
                  <a:pt x="4870" y="4060"/>
                </a:lnTo>
                <a:cubicBezTo>
                  <a:pt x="4870" y="3977"/>
                  <a:pt x="4822" y="3905"/>
                  <a:pt x="4751" y="3882"/>
                </a:cubicBezTo>
                <a:cubicBezTo>
                  <a:pt x="4724" y="3868"/>
                  <a:pt x="4694" y="3861"/>
                  <a:pt x="4664" y="3861"/>
                </a:cubicBezTo>
                <a:cubicBezTo>
                  <a:pt x="4615" y="3861"/>
                  <a:pt x="4566" y="3880"/>
                  <a:pt x="4537" y="3917"/>
                </a:cubicBezTo>
                <a:cubicBezTo>
                  <a:pt x="4513" y="3953"/>
                  <a:pt x="4477" y="3965"/>
                  <a:pt x="4441" y="3965"/>
                </a:cubicBezTo>
                <a:cubicBezTo>
                  <a:pt x="4394" y="3965"/>
                  <a:pt x="4358" y="3953"/>
                  <a:pt x="4334" y="3917"/>
                </a:cubicBezTo>
                <a:cubicBezTo>
                  <a:pt x="4298" y="3893"/>
                  <a:pt x="4287" y="3846"/>
                  <a:pt x="4287" y="3822"/>
                </a:cubicBezTo>
                <a:cubicBezTo>
                  <a:pt x="4287" y="3739"/>
                  <a:pt x="4358" y="3679"/>
                  <a:pt x="4441" y="3679"/>
                </a:cubicBezTo>
                <a:close/>
                <a:moveTo>
                  <a:pt x="2798" y="3703"/>
                </a:moveTo>
                <a:cubicBezTo>
                  <a:pt x="2846" y="3703"/>
                  <a:pt x="2870" y="3715"/>
                  <a:pt x="2905" y="3739"/>
                </a:cubicBezTo>
                <a:cubicBezTo>
                  <a:pt x="2941" y="3774"/>
                  <a:pt x="2953" y="3810"/>
                  <a:pt x="2953" y="3846"/>
                </a:cubicBezTo>
                <a:cubicBezTo>
                  <a:pt x="2953" y="3917"/>
                  <a:pt x="2870" y="3977"/>
                  <a:pt x="2798" y="3977"/>
                </a:cubicBezTo>
                <a:cubicBezTo>
                  <a:pt x="2751" y="3977"/>
                  <a:pt x="2727" y="3965"/>
                  <a:pt x="2691" y="3941"/>
                </a:cubicBezTo>
                <a:cubicBezTo>
                  <a:pt x="2651" y="3901"/>
                  <a:pt x="2605" y="3877"/>
                  <a:pt x="2557" y="3877"/>
                </a:cubicBezTo>
                <a:cubicBezTo>
                  <a:pt x="2534" y="3877"/>
                  <a:pt x="2512" y="3882"/>
                  <a:pt x="2489" y="3893"/>
                </a:cubicBezTo>
                <a:cubicBezTo>
                  <a:pt x="2417" y="3917"/>
                  <a:pt x="2370" y="4001"/>
                  <a:pt x="2370" y="4072"/>
                </a:cubicBezTo>
                <a:lnTo>
                  <a:pt x="2370" y="8204"/>
                </a:lnTo>
                <a:lnTo>
                  <a:pt x="1786" y="8204"/>
                </a:lnTo>
                <a:lnTo>
                  <a:pt x="1786" y="4072"/>
                </a:lnTo>
                <a:cubicBezTo>
                  <a:pt x="1786" y="4001"/>
                  <a:pt x="1739" y="3917"/>
                  <a:pt x="1667" y="3893"/>
                </a:cubicBezTo>
                <a:cubicBezTo>
                  <a:pt x="1644" y="3882"/>
                  <a:pt x="1620" y="3877"/>
                  <a:pt x="1596" y="3877"/>
                </a:cubicBezTo>
                <a:cubicBezTo>
                  <a:pt x="1545" y="3877"/>
                  <a:pt x="1493" y="3901"/>
                  <a:pt x="1453" y="3941"/>
                </a:cubicBezTo>
                <a:cubicBezTo>
                  <a:pt x="1417" y="3965"/>
                  <a:pt x="1381" y="3977"/>
                  <a:pt x="1346" y="3977"/>
                </a:cubicBezTo>
                <a:cubicBezTo>
                  <a:pt x="1298" y="3977"/>
                  <a:pt x="1262" y="3965"/>
                  <a:pt x="1239" y="3941"/>
                </a:cubicBezTo>
                <a:cubicBezTo>
                  <a:pt x="1203" y="3905"/>
                  <a:pt x="1191" y="3858"/>
                  <a:pt x="1191" y="3834"/>
                </a:cubicBezTo>
                <a:cubicBezTo>
                  <a:pt x="1191" y="3763"/>
                  <a:pt x="1262" y="3703"/>
                  <a:pt x="1346" y="3703"/>
                </a:cubicBezTo>
                <a:close/>
                <a:moveTo>
                  <a:pt x="2501" y="8501"/>
                </a:moveTo>
                <a:lnTo>
                  <a:pt x="2501" y="8668"/>
                </a:lnTo>
                <a:lnTo>
                  <a:pt x="1655" y="8668"/>
                </a:lnTo>
                <a:lnTo>
                  <a:pt x="1655" y="8501"/>
                </a:lnTo>
                <a:close/>
                <a:moveTo>
                  <a:pt x="3965" y="3703"/>
                </a:moveTo>
                <a:cubicBezTo>
                  <a:pt x="3953" y="3739"/>
                  <a:pt x="3953" y="3774"/>
                  <a:pt x="3929" y="3822"/>
                </a:cubicBezTo>
                <a:cubicBezTo>
                  <a:pt x="3929" y="3941"/>
                  <a:pt x="3977" y="4060"/>
                  <a:pt x="4048" y="4144"/>
                </a:cubicBezTo>
                <a:cubicBezTo>
                  <a:pt x="4144" y="4239"/>
                  <a:pt x="4239" y="4274"/>
                  <a:pt x="4382" y="4274"/>
                </a:cubicBezTo>
                <a:cubicBezTo>
                  <a:pt x="4429" y="4274"/>
                  <a:pt x="4489" y="4263"/>
                  <a:pt x="4525" y="4251"/>
                </a:cubicBezTo>
                <a:lnTo>
                  <a:pt x="4525" y="8239"/>
                </a:lnTo>
                <a:cubicBezTo>
                  <a:pt x="4453" y="8275"/>
                  <a:pt x="4394" y="8370"/>
                  <a:pt x="4394" y="8465"/>
                </a:cubicBezTo>
                <a:lnTo>
                  <a:pt x="4394" y="8668"/>
                </a:lnTo>
                <a:lnTo>
                  <a:pt x="2786" y="8668"/>
                </a:lnTo>
                <a:lnTo>
                  <a:pt x="2786" y="8465"/>
                </a:lnTo>
                <a:cubicBezTo>
                  <a:pt x="2798" y="8370"/>
                  <a:pt x="2751" y="8287"/>
                  <a:pt x="2667" y="8239"/>
                </a:cubicBezTo>
                <a:lnTo>
                  <a:pt x="2667" y="4251"/>
                </a:lnTo>
                <a:cubicBezTo>
                  <a:pt x="2715" y="4263"/>
                  <a:pt x="2774" y="4274"/>
                  <a:pt x="2822" y="4274"/>
                </a:cubicBezTo>
                <a:cubicBezTo>
                  <a:pt x="3048" y="4274"/>
                  <a:pt x="3251" y="4084"/>
                  <a:pt x="3251" y="3858"/>
                </a:cubicBezTo>
                <a:cubicBezTo>
                  <a:pt x="3251" y="3798"/>
                  <a:pt x="3251" y="3739"/>
                  <a:pt x="3215" y="3703"/>
                </a:cubicBezTo>
                <a:close/>
                <a:moveTo>
                  <a:pt x="5572" y="8501"/>
                </a:moveTo>
                <a:lnTo>
                  <a:pt x="5572" y="8668"/>
                </a:lnTo>
                <a:lnTo>
                  <a:pt x="4727" y="8668"/>
                </a:lnTo>
                <a:lnTo>
                  <a:pt x="4727" y="8501"/>
                </a:lnTo>
                <a:close/>
                <a:moveTo>
                  <a:pt x="8620" y="8501"/>
                </a:moveTo>
                <a:lnTo>
                  <a:pt x="8620" y="8668"/>
                </a:lnTo>
                <a:lnTo>
                  <a:pt x="7775" y="8668"/>
                </a:lnTo>
                <a:lnTo>
                  <a:pt x="7775" y="8501"/>
                </a:lnTo>
                <a:close/>
                <a:moveTo>
                  <a:pt x="8930" y="3703"/>
                </a:moveTo>
                <a:cubicBezTo>
                  <a:pt x="8978" y="3703"/>
                  <a:pt x="9001" y="3715"/>
                  <a:pt x="9037" y="3739"/>
                </a:cubicBezTo>
                <a:cubicBezTo>
                  <a:pt x="9061" y="3774"/>
                  <a:pt x="9085" y="3822"/>
                  <a:pt x="9085" y="3846"/>
                </a:cubicBezTo>
                <a:cubicBezTo>
                  <a:pt x="9073" y="3917"/>
                  <a:pt x="9001" y="3977"/>
                  <a:pt x="8930" y="3977"/>
                </a:cubicBezTo>
                <a:cubicBezTo>
                  <a:pt x="8894" y="3977"/>
                  <a:pt x="8859" y="3965"/>
                  <a:pt x="8823" y="3941"/>
                </a:cubicBezTo>
                <a:cubicBezTo>
                  <a:pt x="8782" y="3901"/>
                  <a:pt x="8736" y="3877"/>
                  <a:pt x="8689" y="3877"/>
                </a:cubicBezTo>
                <a:cubicBezTo>
                  <a:pt x="8666" y="3877"/>
                  <a:pt x="8643" y="3882"/>
                  <a:pt x="8620" y="3893"/>
                </a:cubicBezTo>
                <a:cubicBezTo>
                  <a:pt x="8549" y="3917"/>
                  <a:pt x="8501" y="4001"/>
                  <a:pt x="8501" y="4072"/>
                </a:cubicBezTo>
                <a:lnTo>
                  <a:pt x="8501" y="8204"/>
                </a:lnTo>
                <a:lnTo>
                  <a:pt x="7918" y="8204"/>
                </a:lnTo>
                <a:lnTo>
                  <a:pt x="7918" y="6715"/>
                </a:lnTo>
                <a:cubicBezTo>
                  <a:pt x="7918" y="6632"/>
                  <a:pt x="7858" y="6572"/>
                  <a:pt x="7775" y="6572"/>
                </a:cubicBezTo>
                <a:cubicBezTo>
                  <a:pt x="7680" y="6572"/>
                  <a:pt x="7620" y="6632"/>
                  <a:pt x="7620" y="6715"/>
                </a:cubicBezTo>
                <a:lnTo>
                  <a:pt x="7620" y="8251"/>
                </a:lnTo>
                <a:cubicBezTo>
                  <a:pt x="7549" y="8299"/>
                  <a:pt x="7489" y="8382"/>
                  <a:pt x="7489" y="8477"/>
                </a:cubicBezTo>
                <a:lnTo>
                  <a:pt x="7489" y="8680"/>
                </a:lnTo>
                <a:lnTo>
                  <a:pt x="5882" y="8680"/>
                </a:lnTo>
                <a:lnTo>
                  <a:pt x="5882" y="8477"/>
                </a:lnTo>
                <a:cubicBezTo>
                  <a:pt x="5882" y="8370"/>
                  <a:pt x="5822" y="8299"/>
                  <a:pt x="5751" y="8251"/>
                </a:cubicBezTo>
                <a:lnTo>
                  <a:pt x="5751" y="4263"/>
                </a:lnTo>
                <a:cubicBezTo>
                  <a:pt x="5787" y="4274"/>
                  <a:pt x="5846" y="4298"/>
                  <a:pt x="5894" y="4298"/>
                </a:cubicBezTo>
                <a:cubicBezTo>
                  <a:pt x="6132" y="4298"/>
                  <a:pt x="6323" y="4096"/>
                  <a:pt x="6323" y="3882"/>
                </a:cubicBezTo>
                <a:cubicBezTo>
                  <a:pt x="6323" y="3822"/>
                  <a:pt x="6323" y="3763"/>
                  <a:pt x="6299" y="3715"/>
                </a:cubicBezTo>
                <a:lnTo>
                  <a:pt x="7037" y="3715"/>
                </a:lnTo>
                <a:cubicBezTo>
                  <a:pt x="7025" y="3763"/>
                  <a:pt x="7025" y="3786"/>
                  <a:pt x="7013" y="3834"/>
                </a:cubicBezTo>
                <a:cubicBezTo>
                  <a:pt x="7013" y="3953"/>
                  <a:pt x="7061" y="4072"/>
                  <a:pt x="7132" y="4155"/>
                </a:cubicBezTo>
                <a:cubicBezTo>
                  <a:pt x="7215" y="4251"/>
                  <a:pt x="7323" y="4298"/>
                  <a:pt x="7454" y="4298"/>
                </a:cubicBezTo>
                <a:cubicBezTo>
                  <a:pt x="7501" y="4298"/>
                  <a:pt x="7561" y="4274"/>
                  <a:pt x="7608" y="4263"/>
                </a:cubicBezTo>
                <a:lnTo>
                  <a:pt x="7608" y="5989"/>
                </a:lnTo>
                <a:cubicBezTo>
                  <a:pt x="7608" y="6084"/>
                  <a:pt x="7668" y="6144"/>
                  <a:pt x="7751" y="6144"/>
                </a:cubicBezTo>
                <a:cubicBezTo>
                  <a:pt x="7847" y="6144"/>
                  <a:pt x="7906" y="6084"/>
                  <a:pt x="7906" y="5989"/>
                </a:cubicBezTo>
                <a:lnTo>
                  <a:pt x="7906" y="4072"/>
                </a:lnTo>
                <a:cubicBezTo>
                  <a:pt x="7906" y="4001"/>
                  <a:pt x="7858" y="3917"/>
                  <a:pt x="7787" y="3893"/>
                </a:cubicBezTo>
                <a:cubicBezTo>
                  <a:pt x="7764" y="3882"/>
                  <a:pt x="7739" y="3877"/>
                  <a:pt x="7713" y="3877"/>
                </a:cubicBezTo>
                <a:cubicBezTo>
                  <a:pt x="7659" y="3877"/>
                  <a:pt x="7605" y="3901"/>
                  <a:pt x="7573" y="3941"/>
                </a:cubicBezTo>
                <a:cubicBezTo>
                  <a:pt x="7549" y="3965"/>
                  <a:pt x="7513" y="3977"/>
                  <a:pt x="7477" y="3977"/>
                </a:cubicBezTo>
                <a:cubicBezTo>
                  <a:pt x="7430" y="3977"/>
                  <a:pt x="7394" y="3965"/>
                  <a:pt x="7370" y="3941"/>
                </a:cubicBezTo>
                <a:cubicBezTo>
                  <a:pt x="7335" y="3905"/>
                  <a:pt x="7323" y="3858"/>
                  <a:pt x="7323" y="3834"/>
                </a:cubicBezTo>
                <a:cubicBezTo>
                  <a:pt x="7323" y="3763"/>
                  <a:pt x="7394" y="3703"/>
                  <a:pt x="7477" y="3703"/>
                </a:cubicBezTo>
                <a:close/>
                <a:moveTo>
                  <a:pt x="8990" y="8954"/>
                </a:moveTo>
                <a:cubicBezTo>
                  <a:pt x="9073" y="8954"/>
                  <a:pt x="9132" y="9013"/>
                  <a:pt x="9132" y="9085"/>
                </a:cubicBezTo>
                <a:lnTo>
                  <a:pt x="9132" y="9263"/>
                </a:lnTo>
                <a:lnTo>
                  <a:pt x="4263" y="9263"/>
                </a:lnTo>
                <a:cubicBezTo>
                  <a:pt x="4167" y="9263"/>
                  <a:pt x="4108" y="9323"/>
                  <a:pt x="4108" y="9418"/>
                </a:cubicBezTo>
                <a:cubicBezTo>
                  <a:pt x="4108" y="9501"/>
                  <a:pt x="4167" y="9561"/>
                  <a:pt x="4263" y="9561"/>
                </a:cubicBezTo>
                <a:lnTo>
                  <a:pt x="9311" y="9561"/>
                </a:lnTo>
                <a:cubicBezTo>
                  <a:pt x="9382" y="9561"/>
                  <a:pt x="9454" y="9620"/>
                  <a:pt x="9454" y="9716"/>
                </a:cubicBezTo>
                <a:lnTo>
                  <a:pt x="9454" y="9870"/>
                </a:lnTo>
                <a:lnTo>
                  <a:pt x="738" y="9870"/>
                </a:lnTo>
                <a:lnTo>
                  <a:pt x="738" y="9716"/>
                </a:lnTo>
                <a:cubicBezTo>
                  <a:pt x="738" y="9632"/>
                  <a:pt x="798" y="9561"/>
                  <a:pt x="881" y="9561"/>
                </a:cubicBezTo>
                <a:lnTo>
                  <a:pt x="3513" y="9561"/>
                </a:lnTo>
                <a:cubicBezTo>
                  <a:pt x="3608" y="9561"/>
                  <a:pt x="3667" y="9501"/>
                  <a:pt x="3667" y="9418"/>
                </a:cubicBezTo>
                <a:cubicBezTo>
                  <a:pt x="3667" y="9323"/>
                  <a:pt x="3608" y="9263"/>
                  <a:pt x="3513" y="9263"/>
                </a:cubicBezTo>
                <a:lnTo>
                  <a:pt x="1048" y="9263"/>
                </a:lnTo>
                <a:lnTo>
                  <a:pt x="1048" y="9085"/>
                </a:lnTo>
                <a:cubicBezTo>
                  <a:pt x="1048" y="9013"/>
                  <a:pt x="1108" y="8954"/>
                  <a:pt x="1179" y="8954"/>
                </a:cubicBezTo>
                <a:close/>
                <a:moveTo>
                  <a:pt x="5096" y="0"/>
                </a:moveTo>
                <a:cubicBezTo>
                  <a:pt x="5052" y="0"/>
                  <a:pt x="5007" y="12"/>
                  <a:pt x="4965" y="36"/>
                </a:cubicBezTo>
                <a:lnTo>
                  <a:pt x="858" y="2429"/>
                </a:lnTo>
                <a:cubicBezTo>
                  <a:pt x="834" y="2453"/>
                  <a:pt x="822" y="2453"/>
                  <a:pt x="822" y="2465"/>
                </a:cubicBezTo>
                <a:cubicBezTo>
                  <a:pt x="762" y="2524"/>
                  <a:pt x="715" y="2596"/>
                  <a:pt x="715" y="2691"/>
                </a:cubicBezTo>
                <a:lnTo>
                  <a:pt x="715" y="3429"/>
                </a:lnTo>
                <a:cubicBezTo>
                  <a:pt x="715" y="3560"/>
                  <a:pt x="822" y="3679"/>
                  <a:pt x="941" y="3715"/>
                </a:cubicBezTo>
                <a:cubicBezTo>
                  <a:pt x="929" y="3763"/>
                  <a:pt x="917" y="3798"/>
                  <a:pt x="917" y="3846"/>
                </a:cubicBezTo>
                <a:cubicBezTo>
                  <a:pt x="917" y="3965"/>
                  <a:pt x="953" y="4084"/>
                  <a:pt x="1036" y="4179"/>
                </a:cubicBezTo>
                <a:cubicBezTo>
                  <a:pt x="1119" y="4263"/>
                  <a:pt x="1227" y="4310"/>
                  <a:pt x="1358" y="4310"/>
                </a:cubicBezTo>
                <a:cubicBezTo>
                  <a:pt x="1405" y="4310"/>
                  <a:pt x="1465" y="4298"/>
                  <a:pt x="1512" y="4274"/>
                </a:cubicBezTo>
                <a:lnTo>
                  <a:pt x="1512" y="8263"/>
                </a:lnTo>
                <a:cubicBezTo>
                  <a:pt x="1429" y="8311"/>
                  <a:pt x="1370" y="8406"/>
                  <a:pt x="1370" y="8489"/>
                </a:cubicBezTo>
                <a:lnTo>
                  <a:pt x="1370" y="8704"/>
                </a:lnTo>
                <a:lnTo>
                  <a:pt x="1191" y="8704"/>
                </a:lnTo>
                <a:cubicBezTo>
                  <a:pt x="953" y="8704"/>
                  <a:pt x="762" y="8894"/>
                  <a:pt x="762" y="9132"/>
                </a:cubicBezTo>
                <a:lnTo>
                  <a:pt x="762" y="9323"/>
                </a:lnTo>
                <a:cubicBezTo>
                  <a:pt x="584" y="9382"/>
                  <a:pt x="453" y="9549"/>
                  <a:pt x="453" y="9739"/>
                </a:cubicBezTo>
                <a:lnTo>
                  <a:pt x="453" y="9906"/>
                </a:lnTo>
                <a:lnTo>
                  <a:pt x="155" y="9906"/>
                </a:lnTo>
                <a:cubicBezTo>
                  <a:pt x="60" y="9906"/>
                  <a:pt x="0" y="9966"/>
                  <a:pt x="0" y="10049"/>
                </a:cubicBezTo>
                <a:cubicBezTo>
                  <a:pt x="0" y="10144"/>
                  <a:pt x="60" y="10204"/>
                  <a:pt x="155" y="10204"/>
                </a:cubicBezTo>
                <a:lnTo>
                  <a:pt x="10049" y="10204"/>
                </a:lnTo>
                <a:cubicBezTo>
                  <a:pt x="10133" y="10204"/>
                  <a:pt x="10192" y="10144"/>
                  <a:pt x="10192" y="10049"/>
                </a:cubicBezTo>
                <a:cubicBezTo>
                  <a:pt x="10180" y="9954"/>
                  <a:pt x="10109" y="9870"/>
                  <a:pt x="10037" y="9870"/>
                </a:cubicBezTo>
                <a:lnTo>
                  <a:pt x="9740" y="9870"/>
                </a:lnTo>
                <a:lnTo>
                  <a:pt x="9740" y="9716"/>
                </a:lnTo>
                <a:cubicBezTo>
                  <a:pt x="9740" y="9513"/>
                  <a:pt x="9597" y="9335"/>
                  <a:pt x="9430" y="9299"/>
                </a:cubicBezTo>
                <a:lnTo>
                  <a:pt x="9430" y="9097"/>
                </a:lnTo>
                <a:cubicBezTo>
                  <a:pt x="9430" y="8858"/>
                  <a:pt x="9228" y="8668"/>
                  <a:pt x="8990" y="8668"/>
                </a:cubicBezTo>
                <a:lnTo>
                  <a:pt x="8918" y="8668"/>
                </a:lnTo>
                <a:lnTo>
                  <a:pt x="8918" y="8465"/>
                </a:lnTo>
                <a:cubicBezTo>
                  <a:pt x="8918" y="8358"/>
                  <a:pt x="8859" y="8287"/>
                  <a:pt x="8787" y="8239"/>
                </a:cubicBezTo>
                <a:lnTo>
                  <a:pt x="8787" y="4251"/>
                </a:lnTo>
                <a:cubicBezTo>
                  <a:pt x="8823" y="4263"/>
                  <a:pt x="8894" y="4274"/>
                  <a:pt x="8930" y="4274"/>
                </a:cubicBezTo>
                <a:cubicBezTo>
                  <a:pt x="9168" y="4274"/>
                  <a:pt x="9371" y="4084"/>
                  <a:pt x="9371" y="3858"/>
                </a:cubicBezTo>
                <a:cubicBezTo>
                  <a:pt x="9371" y="3786"/>
                  <a:pt x="9347" y="3715"/>
                  <a:pt x="9323" y="3655"/>
                </a:cubicBezTo>
                <a:cubicBezTo>
                  <a:pt x="9394" y="3608"/>
                  <a:pt x="9454" y="3524"/>
                  <a:pt x="9454" y="3417"/>
                </a:cubicBezTo>
                <a:lnTo>
                  <a:pt x="9454" y="2667"/>
                </a:lnTo>
                <a:cubicBezTo>
                  <a:pt x="9454" y="2572"/>
                  <a:pt x="9394" y="2465"/>
                  <a:pt x="9311" y="2417"/>
                </a:cubicBezTo>
                <a:lnTo>
                  <a:pt x="5227" y="36"/>
                </a:lnTo>
                <a:cubicBezTo>
                  <a:pt x="5185" y="12"/>
                  <a:pt x="5141" y="0"/>
                  <a:pt x="50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412" name="Google Shape;8412;p81"/>
          <p:cNvGrpSpPr/>
          <p:nvPr/>
        </p:nvGrpSpPr>
        <p:grpSpPr>
          <a:xfrm>
            <a:off x="5811827" y="3806451"/>
            <a:ext cx="283743" cy="308444"/>
            <a:chOff x="5964227" y="3858701"/>
            <a:chExt cx="283743" cy="308444"/>
          </a:xfrm>
        </p:grpSpPr>
        <p:sp>
          <p:nvSpPr>
            <p:cNvPr id="8413" name="Google Shape;8413;p81"/>
            <p:cNvSpPr/>
            <p:nvPr/>
          </p:nvSpPr>
          <p:spPr>
            <a:xfrm>
              <a:off x="5964227" y="3858701"/>
              <a:ext cx="283743" cy="308444"/>
            </a:xfrm>
            <a:custGeom>
              <a:avLst/>
              <a:gdLst/>
              <a:ahLst/>
              <a:cxnLst/>
              <a:rect l="l" t="t" r="r" b="b"/>
              <a:pathLst>
                <a:path w="6978" h="7585" extrusionOk="0">
                  <a:moveTo>
                    <a:pt x="6084" y="3060"/>
                  </a:moveTo>
                  <a:cubicBezTo>
                    <a:pt x="6453" y="3120"/>
                    <a:pt x="6739" y="3429"/>
                    <a:pt x="6739" y="3822"/>
                  </a:cubicBezTo>
                  <a:cubicBezTo>
                    <a:pt x="6739" y="4203"/>
                    <a:pt x="6453" y="4525"/>
                    <a:pt x="6084" y="4584"/>
                  </a:cubicBezTo>
                  <a:lnTo>
                    <a:pt x="6084" y="3060"/>
                  </a:lnTo>
                  <a:close/>
                  <a:moveTo>
                    <a:pt x="881" y="2929"/>
                  </a:moveTo>
                  <a:lnTo>
                    <a:pt x="881" y="4715"/>
                  </a:lnTo>
                  <a:lnTo>
                    <a:pt x="607" y="4715"/>
                  </a:lnTo>
                  <a:cubicBezTo>
                    <a:pt x="405" y="4715"/>
                    <a:pt x="226" y="4536"/>
                    <a:pt x="226" y="4322"/>
                  </a:cubicBezTo>
                  <a:lnTo>
                    <a:pt x="226" y="3310"/>
                  </a:lnTo>
                  <a:cubicBezTo>
                    <a:pt x="226" y="3108"/>
                    <a:pt x="405" y="2929"/>
                    <a:pt x="607" y="2929"/>
                  </a:cubicBezTo>
                  <a:close/>
                  <a:moveTo>
                    <a:pt x="1893" y="2917"/>
                  </a:moveTo>
                  <a:lnTo>
                    <a:pt x="1893" y="4715"/>
                  </a:lnTo>
                  <a:lnTo>
                    <a:pt x="1107" y="4715"/>
                  </a:lnTo>
                  <a:lnTo>
                    <a:pt x="1107" y="2917"/>
                  </a:lnTo>
                  <a:close/>
                  <a:moveTo>
                    <a:pt x="2024" y="5596"/>
                  </a:moveTo>
                  <a:lnTo>
                    <a:pt x="2024" y="6108"/>
                  </a:lnTo>
                  <a:lnTo>
                    <a:pt x="1798" y="6108"/>
                  </a:lnTo>
                  <a:lnTo>
                    <a:pt x="1929" y="5596"/>
                  </a:lnTo>
                  <a:close/>
                  <a:moveTo>
                    <a:pt x="1858" y="4953"/>
                  </a:moveTo>
                  <a:lnTo>
                    <a:pt x="1405" y="6620"/>
                  </a:lnTo>
                  <a:lnTo>
                    <a:pt x="1107" y="6620"/>
                  </a:lnTo>
                  <a:lnTo>
                    <a:pt x="1107" y="4953"/>
                  </a:lnTo>
                  <a:close/>
                  <a:moveTo>
                    <a:pt x="5846" y="250"/>
                  </a:moveTo>
                  <a:lnTo>
                    <a:pt x="5846" y="7394"/>
                  </a:lnTo>
                  <a:lnTo>
                    <a:pt x="5322" y="7394"/>
                  </a:lnTo>
                  <a:lnTo>
                    <a:pt x="5322" y="2358"/>
                  </a:lnTo>
                  <a:cubicBezTo>
                    <a:pt x="5322" y="2298"/>
                    <a:pt x="5263" y="2239"/>
                    <a:pt x="5203" y="2239"/>
                  </a:cubicBezTo>
                  <a:cubicBezTo>
                    <a:pt x="5144" y="2239"/>
                    <a:pt x="5084" y="2298"/>
                    <a:pt x="5084" y="2358"/>
                  </a:cubicBezTo>
                  <a:lnTo>
                    <a:pt x="5084" y="6608"/>
                  </a:lnTo>
                  <a:cubicBezTo>
                    <a:pt x="4941" y="6394"/>
                    <a:pt x="4715" y="6108"/>
                    <a:pt x="4417" y="5834"/>
                  </a:cubicBezTo>
                  <a:cubicBezTo>
                    <a:pt x="4096" y="5501"/>
                    <a:pt x="3739" y="5251"/>
                    <a:pt x="3393" y="5072"/>
                  </a:cubicBezTo>
                  <a:cubicBezTo>
                    <a:pt x="2989" y="4858"/>
                    <a:pt x="2572" y="4739"/>
                    <a:pt x="2155" y="4727"/>
                  </a:cubicBezTo>
                  <a:lnTo>
                    <a:pt x="2155" y="2917"/>
                  </a:lnTo>
                  <a:cubicBezTo>
                    <a:pt x="2572" y="2893"/>
                    <a:pt x="2989" y="2774"/>
                    <a:pt x="3393" y="2572"/>
                  </a:cubicBezTo>
                  <a:cubicBezTo>
                    <a:pt x="3751" y="2393"/>
                    <a:pt x="4096" y="2120"/>
                    <a:pt x="4417" y="1810"/>
                  </a:cubicBezTo>
                  <a:cubicBezTo>
                    <a:pt x="4715" y="1524"/>
                    <a:pt x="4941" y="1250"/>
                    <a:pt x="5084" y="1036"/>
                  </a:cubicBezTo>
                  <a:lnTo>
                    <a:pt x="5084" y="1798"/>
                  </a:lnTo>
                  <a:cubicBezTo>
                    <a:pt x="5084" y="1858"/>
                    <a:pt x="5144" y="1917"/>
                    <a:pt x="5203" y="1917"/>
                  </a:cubicBezTo>
                  <a:cubicBezTo>
                    <a:pt x="5263" y="1917"/>
                    <a:pt x="5322" y="1858"/>
                    <a:pt x="5322" y="1798"/>
                  </a:cubicBezTo>
                  <a:lnTo>
                    <a:pt x="5322" y="250"/>
                  </a:lnTo>
                  <a:close/>
                  <a:moveTo>
                    <a:pt x="5203" y="0"/>
                  </a:moveTo>
                  <a:cubicBezTo>
                    <a:pt x="5144" y="0"/>
                    <a:pt x="5084" y="60"/>
                    <a:pt x="5084" y="119"/>
                  </a:cubicBezTo>
                  <a:lnTo>
                    <a:pt x="5084" y="596"/>
                  </a:lnTo>
                  <a:cubicBezTo>
                    <a:pt x="5013" y="715"/>
                    <a:pt x="4715" y="1167"/>
                    <a:pt x="4239" y="1619"/>
                  </a:cubicBezTo>
                  <a:cubicBezTo>
                    <a:pt x="3751" y="2096"/>
                    <a:pt x="2965" y="2655"/>
                    <a:pt x="2024" y="2655"/>
                  </a:cubicBezTo>
                  <a:lnTo>
                    <a:pt x="619" y="2655"/>
                  </a:lnTo>
                  <a:cubicBezTo>
                    <a:pt x="286" y="2655"/>
                    <a:pt x="0" y="2941"/>
                    <a:pt x="0" y="3286"/>
                  </a:cubicBezTo>
                  <a:lnTo>
                    <a:pt x="0" y="4298"/>
                  </a:lnTo>
                  <a:cubicBezTo>
                    <a:pt x="0" y="4632"/>
                    <a:pt x="286" y="4917"/>
                    <a:pt x="619" y="4917"/>
                  </a:cubicBezTo>
                  <a:lnTo>
                    <a:pt x="893" y="4917"/>
                  </a:lnTo>
                  <a:lnTo>
                    <a:pt x="893" y="6703"/>
                  </a:lnTo>
                  <a:cubicBezTo>
                    <a:pt x="893" y="6763"/>
                    <a:pt x="953" y="6822"/>
                    <a:pt x="1012" y="6822"/>
                  </a:cubicBezTo>
                  <a:lnTo>
                    <a:pt x="1512" y="6822"/>
                  </a:lnTo>
                  <a:cubicBezTo>
                    <a:pt x="1572" y="6822"/>
                    <a:pt x="1619" y="6799"/>
                    <a:pt x="1631" y="6739"/>
                  </a:cubicBezTo>
                  <a:lnTo>
                    <a:pt x="1750" y="6322"/>
                  </a:lnTo>
                  <a:lnTo>
                    <a:pt x="2155" y="6322"/>
                  </a:lnTo>
                  <a:cubicBezTo>
                    <a:pt x="2215" y="6322"/>
                    <a:pt x="2274" y="6263"/>
                    <a:pt x="2274" y="6203"/>
                  </a:cubicBezTo>
                  <a:lnTo>
                    <a:pt x="2274" y="5441"/>
                  </a:lnTo>
                  <a:cubicBezTo>
                    <a:pt x="2274" y="5382"/>
                    <a:pt x="2215" y="5322"/>
                    <a:pt x="2155" y="5322"/>
                  </a:cubicBezTo>
                  <a:lnTo>
                    <a:pt x="2012" y="5322"/>
                  </a:lnTo>
                  <a:lnTo>
                    <a:pt x="2108" y="4917"/>
                  </a:lnTo>
                  <a:cubicBezTo>
                    <a:pt x="3024" y="4953"/>
                    <a:pt x="3763" y="5501"/>
                    <a:pt x="4239" y="5965"/>
                  </a:cubicBezTo>
                  <a:cubicBezTo>
                    <a:pt x="4715" y="6430"/>
                    <a:pt x="5013" y="6882"/>
                    <a:pt x="5084" y="6989"/>
                  </a:cubicBezTo>
                  <a:lnTo>
                    <a:pt x="5084" y="7465"/>
                  </a:lnTo>
                  <a:cubicBezTo>
                    <a:pt x="5084" y="7525"/>
                    <a:pt x="5144" y="7584"/>
                    <a:pt x="5203" y="7584"/>
                  </a:cubicBezTo>
                  <a:lnTo>
                    <a:pt x="5965" y="7584"/>
                  </a:lnTo>
                  <a:cubicBezTo>
                    <a:pt x="6025" y="7584"/>
                    <a:pt x="6084" y="7525"/>
                    <a:pt x="6084" y="7465"/>
                  </a:cubicBezTo>
                  <a:lnTo>
                    <a:pt x="6084" y="4775"/>
                  </a:lnTo>
                  <a:cubicBezTo>
                    <a:pt x="6596" y="4715"/>
                    <a:pt x="6977" y="4286"/>
                    <a:pt x="6977" y="3774"/>
                  </a:cubicBezTo>
                  <a:cubicBezTo>
                    <a:pt x="6977" y="3298"/>
                    <a:pt x="6596" y="2870"/>
                    <a:pt x="6084" y="2810"/>
                  </a:cubicBezTo>
                  <a:lnTo>
                    <a:pt x="6084" y="119"/>
                  </a:lnTo>
                  <a:cubicBezTo>
                    <a:pt x="6084" y="60"/>
                    <a:pt x="6025" y="0"/>
                    <a:pt x="5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4" name="Google Shape;8414;p81"/>
            <p:cNvSpPr/>
            <p:nvPr/>
          </p:nvSpPr>
          <p:spPr>
            <a:xfrm>
              <a:off x="6202788" y="3976471"/>
              <a:ext cx="19719" cy="7601"/>
            </a:xfrm>
            <a:custGeom>
              <a:avLst/>
              <a:gdLst/>
              <a:ahLst/>
              <a:cxnLst/>
              <a:rect l="l" t="t" r="r" b="b"/>
              <a:pathLst>
                <a:path w="620" h="239" extrusionOk="0">
                  <a:moveTo>
                    <a:pt x="119" y="0"/>
                  </a:moveTo>
                  <a:cubicBezTo>
                    <a:pt x="60" y="0"/>
                    <a:pt x="0" y="60"/>
                    <a:pt x="0" y="119"/>
                  </a:cubicBezTo>
                  <a:cubicBezTo>
                    <a:pt x="0" y="179"/>
                    <a:pt x="60" y="238"/>
                    <a:pt x="119" y="238"/>
                  </a:cubicBezTo>
                  <a:lnTo>
                    <a:pt x="500" y="238"/>
                  </a:lnTo>
                  <a:cubicBezTo>
                    <a:pt x="560" y="238"/>
                    <a:pt x="619" y="179"/>
                    <a:pt x="619" y="119"/>
                  </a:cubicBezTo>
                  <a:cubicBezTo>
                    <a:pt x="619" y="60"/>
                    <a:pt x="560"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5" name="Google Shape;8415;p81"/>
            <p:cNvSpPr/>
            <p:nvPr/>
          </p:nvSpPr>
          <p:spPr>
            <a:xfrm>
              <a:off x="6186122" y="3930259"/>
              <a:ext cx="17429" cy="16316"/>
            </a:xfrm>
            <a:custGeom>
              <a:avLst/>
              <a:gdLst/>
              <a:ahLst/>
              <a:cxnLst/>
              <a:rect l="l" t="t" r="r" b="b"/>
              <a:pathLst>
                <a:path w="548" h="513" extrusionOk="0">
                  <a:moveTo>
                    <a:pt x="429" y="0"/>
                  </a:moveTo>
                  <a:cubicBezTo>
                    <a:pt x="399" y="0"/>
                    <a:pt x="369" y="12"/>
                    <a:pt x="346" y="36"/>
                  </a:cubicBezTo>
                  <a:lnTo>
                    <a:pt x="72" y="298"/>
                  </a:lnTo>
                  <a:cubicBezTo>
                    <a:pt x="0" y="381"/>
                    <a:pt x="60" y="512"/>
                    <a:pt x="167" y="512"/>
                  </a:cubicBezTo>
                  <a:cubicBezTo>
                    <a:pt x="191" y="512"/>
                    <a:pt x="226" y="501"/>
                    <a:pt x="250" y="477"/>
                  </a:cubicBezTo>
                  <a:lnTo>
                    <a:pt x="524" y="215"/>
                  </a:lnTo>
                  <a:cubicBezTo>
                    <a:pt x="548" y="167"/>
                    <a:pt x="548" y="84"/>
                    <a:pt x="512" y="36"/>
                  </a:cubicBezTo>
                  <a:cubicBezTo>
                    <a:pt x="488" y="12"/>
                    <a:pt x="459" y="0"/>
                    <a:pt x="4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6" name="Google Shape;8416;p81"/>
            <p:cNvSpPr/>
            <p:nvPr/>
          </p:nvSpPr>
          <p:spPr>
            <a:xfrm>
              <a:off x="6187235" y="4013556"/>
              <a:ext cx="16316" cy="15934"/>
            </a:xfrm>
            <a:custGeom>
              <a:avLst/>
              <a:gdLst/>
              <a:ahLst/>
              <a:cxnLst/>
              <a:rect l="l" t="t" r="r" b="b"/>
              <a:pathLst>
                <a:path w="513" h="501" extrusionOk="0">
                  <a:moveTo>
                    <a:pt x="120" y="1"/>
                  </a:moveTo>
                  <a:cubicBezTo>
                    <a:pt x="90" y="1"/>
                    <a:pt x="61" y="13"/>
                    <a:pt x="37" y="37"/>
                  </a:cubicBezTo>
                  <a:cubicBezTo>
                    <a:pt x="1" y="84"/>
                    <a:pt x="1" y="156"/>
                    <a:pt x="37" y="203"/>
                  </a:cubicBezTo>
                  <a:lnTo>
                    <a:pt x="311" y="465"/>
                  </a:lnTo>
                  <a:cubicBezTo>
                    <a:pt x="334" y="489"/>
                    <a:pt x="367" y="501"/>
                    <a:pt x="400" y="501"/>
                  </a:cubicBezTo>
                  <a:cubicBezTo>
                    <a:pt x="433" y="501"/>
                    <a:pt x="465" y="489"/>
                    <a:pt x="489" y="465"/>
                  </a:cubicBezTo>
                  <a:cubicBezTo>
                    <a:pt x="513" y="429"/>
                    <a:pt x="513" y="346"/>
                    <a:pt x="477" y="310"/>
                  </a:cubicBezTo>
                  <a:lnTo>
                    <a:pt x="203" y="37"/>
                  </a:lnTo>
                  <a:cubicBezTo>
                    <a:pt x="180" y="13"/>
                    <a:pt x="150" y="1"/>
                    <a:pt x="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17" name="Google Shape;8417;p81"/>
          <p:cNvGrpSpPr/>
          <p:nvPr/>
        </p:nvGrpSpPr>
        <p:grpSpPr>
          <a:xfrm>
            <a:off x="6243508" y="3873073"/>
            <a:ext cx="320372" cy="213602"/>
            <a:chOff x="6395908" y="3873073"/>
            <a:chExt cx="320372" cy="213602"/>
          </a:xfrm>
        </p:grpSpPr>
        <p:sp>
          <p:nvSpPr>
            <p:cNvPr id="8418" name="Google Shape;8418;p81"/>
            <p:cNvSpPr/>
            <p:nvPr/>
          </p:nvSpPr>
          <p:spPr>
            <a:xfrm>
              <a:off x="6395908" y="3873073"/>
              <a:ext cx="320372" cy="213602"/>
            </a:xfrm>
            <a:custGeom>
              <a:avLst/>
              <a:gdLst/>
              <a:ahLst/>
              <a:cxnLst/>
              <a:rect l="l" t="t" r="r" b="b"/>
              <a:pathLst>
                <a:path w="10073" h="6716" extrusionOk="0">
                  <a:moveTo>
                    <a:pt x="9585" y="310"/>
                  </a:moveTo>
                  <a:cubicBezTo>
                    <a:pt x="9692" y="310"/>
                    <a:pt x="9763" y="394"/>
                    <a:pt x="9763" y="501"/>
                  </a:cubicBezTo>
                  <a:lnTo>
                    <a:pt x="9763" y="6228"/>
                  </a:lnTo>
                  <a:cubicBezTo>
                    <a:pt x="9763" y="6335"/>
                    <a:pt x="9692" y="6406"/>
                    <a:pt x="9585" y="6406"/>
                  </a:cubicBezTo>
                  <a:lnTo>
                    <a:pt x="488" y="6406"/>
                  </a:lnTo>
                  <a:cubicBezTo>
                    <a:pt x="381" y="6406"/>
                    <a:pt x="310" y="6335"/>
                    <a:pt x="310" y="6228"/>
                  </a:cubicBezTo>
                  <a:lnTo>
                    <a:pt x="310" y="501"/>
                  </a:lnTo>
                  <a:cubicBezTo>
                    <a:pt x="310" y="394"/>
                    <a:pt x="381" y="310"/>
                    <a:pt x="488" y="310"/>
                  </a:cubicBezTo>
                  <a:close/>
                  <a:moveTo>
                    <a:pt x="488" y="1"/>
                  </a:moveTo>
                  <a:cubicBezTo>
                    <a:pt x="227" y="1"/>
                    <a:pt x="0" y="227"/>
                    <a:pt x="0" y="501"/>
                  </a:cubicBezTo>
                  <a:lnTo>
                    <a:pt x="0" y="6228"/>
                  </a:lnTo>
                  <a:cubicBezTo>
                    <a:pt x="0" y="6490"/>
                    <a:pt x="227" y="6716"/>
                    <a:pt x="488" y="6716"/>
                  </a:cubicBezTo>
                  <a:lnTo>
                    <a:pt x="9585" y="6716"/>
                  </a:lnTo>
                  <a:cubicBezTo>
                    <a:pt x="9847" y="6716"/>
                    <a:pt x="10073" y="6490"/>
                    <a:pt x="10073" y="6228"/>
                  </a:cubicBezTo>
                  <a:lnTo>
                    <a:pt x="10073" y="501"/>
                  </a:lnTo>
                  <a:cubicBezTo>
                    <a:pt x="10073" y="227"/>
                    <a:pt x="9871" y="1"/>
                    <a:pt x="95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9" name="Google Shape;8419;p81"/>
            <p:cNvSpPr/>
            <p:nvPr/>
          </p:nvSpPr>
          <p:spPr>
            <a:xfrm>
              <a:off x="6427713" y="3894669"/>
              <a:ext cx="256762" cy="171175"/>
            </a:xfrm>
            <a:custGeom>
              <a:avLst/>
              <a:gdLst/>
              <a:ahLst/>
              <a:cxnLst/>
              <a:rect l="l" t="t" r="r" b="b"/>
              <a:pathLst>
                <a:path w="8073" h="5382" extrusionOk="0">
                  <a:moveTo>
                    <a:pt x="7751" y="322"/>
                  </a:moveTo>
                  <a:lnTo>
                    <a:pt x="7751" y="5060"/>
                  </a:lnTo>
                  <a:lnTo>
                    <a:pt x="310" y="5060"/>
                  </a:lnTo>
                  <a:lnTo>
                    <a:pt x="310" y="322"/>
                  </a:lnTo>
                  <a:close/>
                  <a:moveTo>
                    <a:pt x="155" y="0"/>
                  </a:moveTo>
                  <a:cubicBezTo>
                    <a:pt x="72" y="0"/>
                    <a:pt x="0" y="72"/>
                    <a:pt x="0" y="155"/>
                  </a:cubicBezTo>
                  <a:lnTo>
                    <a:pt x="0" y="5215"/>
                  </a:lnTo>
                  <a:cubicBezTo>
                    <a:pt x="0" y="5310"/>
                    <a:pt x="72" y="5382"/>
                    <a:pt x="155" y="5382"/>
                  </a:cubicBezTo>
                  <a:lnTo>
                    <a:pt x="7918" y="5382"/>
                  </a:lnTo>
                  <a:cubicBezTo>
                    <a:pt x="8001" y="5382"/>
                    <a:pt x="8073" y="5310"/>
                    <a:pt x="8073" y="5215"/>
                  </a:cubicBezTo>
                  <a:lnTo>
                    <a:pt x="8073" y="155"/>
                  </a:lnTo>
                  <a:cubicBezTo>
                    <a:pt x="8073" y="72"/>
                    <a:pt x="8001" y="0"/>
                    <a:pt x="7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0" name="Google Shape;8420;p81"/>
            <p:cNvSpPr/>
            <p:nvPr/>
          </p:nvSpPr>
          <p:spPr>
            <a:xfrm>
              <a:off x="6411429" y="3969633"/>
              <a:ext cx="10623" cy="21627"/>
            </a:xfrm>
            <a:custGeom>
              <a:avLst/>
              <a:gdLst/>
              <a:ahLst/>
              <a:cxnLst/>
              <a:rect l="l" t="t" r="r" b="b"/>
              <a:pathLst>
                <a:path w="334" h="680" extrusionOk="0">
                  <a:moveTo>
                    <a:pt x="167" y="1"/>
                  </a:moveTo>
                  <a:cubicBezTo>
                    <a:pt x="72" y="1"/>
                    <a:pt x="0" y="84"/>
                    <a:pt x="0" y="167"/>
                  </a:cubicBezTo>
                  <a:lnTo>
                    <a:pt x="0" y="513"/>
                  </a:lnTo>
                  <a:cubicBezTo>
                    <a:pt x="0" y="596"/>
                    <a:pt x="72" y="679"/>
                    <a:pt x="167" y="679"/>
                  </a:cubicBezTo>
                  <a:cubicBezTo>
                    <a:pt x="251" y="679"/>
                    <a:pt x="334" y="596"/>
                    <a:pt x="334" y="513"/>
                  </a:cubicBezTo>
                  <a:lnTo>
                    <a:pt x="334" y="167"/>
                  </a:ln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1" name="Google Shape;8421;p81"/>
            <p:cNvSpPr/>
            <p:nvPr/>
          </p:nvSpPr>
          <p:spPr>
            <a:xfrm>
              <a:off x="6690136" y="3964704"/>
              <a:ext cx="10623" cy="31487"/>
            </a:xfrm>
            <a:custGeom>
              <a:avLst/>
              <a:gdLst/>
              <a:ahLst/>
              <a:cxnLst/>
              <a:rect l="l" t="t" r="r" b="b"/>
              <a:pathLst>
                <a:path w="334" h="990" extrusionOk="0">
                  <a:moveTo>
                    <a:pt x="167" y="1"/>
                  </a:moveTo>
                  <a:cubicBezTo>
                    <a:pt x="84" y="1"/>
                    <a:pt x="0" y="72"/>
                    <a:pt x="0" y="156"/>
                  </a:cubicBezTo>
                  <a:lnTo>
                    <a:pt x="0" y="834"/>
                  </a:lnTo>
                  <a:cubicBezTo>
                    <a:pt x="0" y="918"/>
                    <a:pt x="84" y="989"/>
                    <a:pt x="167" y="989"/>
                  </a:cubicBezTo>
                  <a:cubicBezTo>
                    <a:pt x="251" y="989"/>
                    <a:pt x="334" y="918"/>
                    <a:pt x="334" y="834"/>
                  </a:cubicBezTo>
                  <a:lnTo>
                    <a:pt x="334" y="156"/>
                  </a:lnTo>
                  <a:cubicBezTo>
                    <a:pt x="334" y="60"/>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2" name="Google Shape;8422;p81"/>
            <p:cNvSpPr/>
            <p:nvPr/>
          </p:nvSpPr>
          <p:spPr>
            <a:xfrm>
              <a:off x="6690136" y="3894669"/>
              <a:ext cx="10623" cy="10241"/>
            </a:xfrm>
            <a:custGeom>
              <a:avLst/>
              <a:gdLst/>
              <a:ahLst/>
              <a:cxnLst/>
              <a:rect l="l" t="t" r="r" b="b"/>
              <a:pathLst>
                <a:path w="334" h="322" extrusionOk="0">
                  <a:moveTo>
                    <a:pt x="167" y="0"/>
                  </a:moveTo>
                  <a:cubicBezTo>
                    <a:pt x="84" y="0"/>
                    <a:pt x="0" y="72"/>
                    <a:pt x="0" y="155"/>
                  </a:cubicBezTo>
                  <a:cubicBezTo>
                    <a:pt x="0" y="250"/>
                    <a:pt x="84" y="322"/>
                    <a:pt x="167" y="322"/>
                  </a:cubicBezTo>
                  <a:cubicBezTo>
                    <a:pt x="251" y="322"/>
                    <a:pt x="334" y="250"/>
                    <a:pt x="334" y="155"/>
                  </a:cubicBez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3" name="Google Shape;8423;p81"/>
            <p:cNvSpPr/>
            <p:nvPr/>
          </p:nvSpPr>
          <p:spPr>
            <a:xfrm>
              <a:off x="6411429" y="3942758"/>
              <a:ext cx="10623" cy="15553"/>
            </a:xfrm>
            <a:custGeom>
              <a:avLst/>
              <a:gdLst/>
              <a:ahLst/>
              <a:cxnLst/>
              <a:rect l="l" t="t" r="r" b="b"/>
              <a:pathLst>
                <a:path w="334" h="489" extrusionOk="0">
                  <a:moveTo>
                    <a:pt x="167" y="0"/>
                  </a:moveTo>
                  <a:cubicBezTo>
                    <a:pt x="72" y="0"/>
                    <a:pt x="0" y="72"/>
                    <a:pt x="0" y="167"/>
                  </a:cubicBezTo>
                  <a:lnTo>
                    <a:pt x="0" y="334"/>
                  </a:lnTo>
                  <a:cubicBezTo>
                    <a:pt x="0" y="417"/>
                    <a:pt x="72" y="489"/>
                    <a:pt x="167" y="489"/>
                  </a:cubicBezTo>
                  <a:cubicBezTo>
                    <a:pt x="251" y="489"/>
                    <a:pt x="334" y="417"/>
                    <a:pt x="334" y="334"/>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4" name="Google Shape;8424;p81"/>
            <p:cNvSpPr/>
            <p:nvPr/>
          </p:nvSpPr>
          <p:spPr>
            <a:xfrm>
              <a:off x="6411429" y="4001820"/>
              <a:ext cx="10623" cy="15934"/>
            </a:xfrm>
            <a:custGeom>
              <a:avLst/>
              <a:gdLst/>
              <a:ahLst/>
              <a:cxnLst/>
              <a:rect l="l" t="t" r="r" b="b"/>
              <a:pathLst>
                <a:path w="334" h="501" extrusionOk="0">
                  <a:moveTo>
                    <a:pt x="167" y="1"/>
                  </a:moveTo>
                  <a:cubicBezTo>
                    <a:pt x="72" y="1"/>
                    <a:pt x="0" y="84"/>
                    <a:pt x="0" y="167"/>
                  </a:cubicBezTo>
                  <a:lnTo>
                    <a:pt x="0" y="334"/>
                  </a:lnTo>
                  <a:cubicBezTo>
                    <a:pt x="0" y="417"/>
                    <a:pt x="72" y="501"/>
                    <a:pt x="167" y="501"/>
                  </a:cubicBezTo>
                  <a:cubicBezTo>
                    <a:pt x="251" y="501"/>
                    <a:pt x="334" y="417"/>
                    <a:pt x="334" y="334"/>
                  </a:cubicBezTo>
                  <a:lnTo>
                    <a:pt x="334" y="167"/>
                  </a:lnTo>
                  <a:cubicBezTo>
                    <a:pt x="334" y="84"/>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5" name="Google Shape;8425;p81"/>
            <p:cNvSpPr/>
            <p:nvPr/>
          </p:nvSpPr>
          <p:spPr>
            <a:xfrm>
              <a:off x="6448927" y="4017723"/>
              <a:ext cx="214366" cy="32218"/>
            </a:xfrm>
            <a:custGeom>
              <a:avLst/>
              <a:gdLst/>
              <a:ahLst/>
              <a:cxnLst/>
              <a:rect l="l" t="t" r="r" b="b"/>
              <a:pathLst>
                <a:path w="6740" h="1013" extrusionOk="0">
                  <a:moveTo>
                    <a:pt x="1512" y="322"/>
                  </a:moveTo>
                  <a:cubicBezTo>
                    <a:pt x="1619" y="322"/>
                    <a:pt x="1691" y="394"/>
                    <a:pt x="1691" y="501"/>
                  </a:cubicBezTo>
                  <a:cubicBezTo>
                    <a:pt x="1691" y="608"/>
                    <a:pt x="1619" y="679"/>
                    <a:pt x="1512" y="679"/>
                  </a:cubicBezTo>
                  <a:cubicBezTo>
                    <a:pt x="1417" y="679"/>
                    <a:pt x="1334" y="608"/>
                    <a:pt x="1334" y="501"/>
                  </a:cubicBezTo>
                  <a:cubicBezTo>
                    <a:pt x="1334" y="394"/>
                    <a:pt x="1417" y="322"/>
                    <a:pt x="1512" y="322"/>
                  </a:cubicBezTo>
                  <a:close/>
                  <a:moveTo>
                    <a:pt x="1512" y="1"/>
                  </a:moveTo>
                  <a:cubicBezTo>
                    <a:pt x="1298" y="1"/>
                    <a:pt x="1119" y="132"/>
                    <a:pt x="1036" y="334"/>
                  </a:cubicBezTo>
                  <a:lnTo>
                    <a:pt x="167" y="334"/>
                  </a:lnTo>
                  <a:cubicBezTo>
                    <a:pt x="72" y="334"/>
                    <a:pt x="0" y="418"/>
                    <a:pt x="0" y="501"/>
                  </a:cubicBezTo>
                  <a:cubicBezTo>
                    <a:pt x="0" y="596"/>
                    <a:pt x="72" y="668"/>
                    <a:pt x="167" y="668"/>
                  </a:cubicBezTo>
                  <a:lnTo>
                    <a:pt x="1036" y="668"/>
                  </a:lnTo>
                  <a:cubicBezTo>
                    <a:pt x="1096" y="858"/>
                    <a:pt x="1298" y="1013"/>
                    <a:pt x="1512" y="1013"/>
                  </a:cubicBezTo>
                  <a:cubicBezTo>
                    <a:pt x="1739" y="1013"/>
                    <a:pt x="1917" y="870"/>
                    <a:pt x="1989" y="668"/>
                  </a:cubicBezTo>
                  <a:lnTo>
                    <a:pt x="6572" y="668"/>
                  </a:lnTo>
                  <a:cubicBezTo>
                    <a:pt x="6668" y="668"/>
                    <a:pt x="6739" y="596"/>
                    <a:pt x="6739" y="501"/>
                  </a:cubicBezTo>
                  <a:cubicBezTo>
                    <a:pt x="6727" y="418"/>
                    <a:pt x="6668" y="334"/>
                    <a:pt x="6572" y="334"/>
                  </a:cubicBezTo>
                  <a:lnTo>
                    <a:pt x="1989" y="334"/>
                  </a:lnTo>
                  <a:cubicBezTo>
                    <a:pt x="1929" y="144"/>
                    <a:pt x="1739" y="1"/>
                    <a:pt x="1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6" name="Google Shape;8426;p81"/>
            <p:cNvSpPr/>
            <p:nvPr/>
          </p:nvSpPr>
          <p:spPr>
            <a:xfrm>
              <a:off x="6535627" y="3940913"/>
              <a:ext cx="46244" cy="46181"/>
            </a:xfrm>
            <a:custGeom>
              <a:avLst/>
              <a:gdLst/>
              <a:ahLst/>
              <a:cxnLst/>
              <a:rect l="l" t="t" r="r" b="b"/>
              <a:pathLst>
                <a:path w="1454" h="1452" extrusionOk="0">
                  <a:moveTo>
                    <a:pt x="298" y="308"/>
                  </a:moveTo>
                  <a:lnTo>
                    <a:pt x="1096" y="713"/>
                  </a:lnTo>
                  <a:cubicBezTo>
                    <a:pt x="1108" y="713"/>
                    <a:pt x="1132" y="713"/>
                    <a:pt x="1108" y="725"/>
                  </a:cubicBezTo>
                  <a:lnTo>
                    <a:pt x="310" y="1130"/>
                  </a:lnTo>
                  <a:lnTo>
                    <a:pt x="298" y="1130"/>
                  </a:lnTo>
                  <a:lnTo>
                    <a:pt x="298" y="1118"/>
                  </a:lnTo>
                  <a:lnTo>
                    <a:pt x="298" y="332"/>
                  </a:lnTo>
                  <a:lnTo>
                    <a:pt x="298" y="308"/>
                  </a:lnTo>
                  <a:close/>
                  <a:moveTo>
                    <a:pt x="303" y="0"/>
                  </a:moveTo>
                  <a:cubicBezTo>
                    <a:pt x="247" y="0"/>
                    <a:pt x="194" y="15"/>
                    <a:pt x="144" y="46"/>
                  </a:cubicBezTo>
                  <a:cubicBezTo>
                    <a:pt x="36" y="106"/>
                    <a:pt x="1" y="213"/>
                    <a:pt x="1" y="332"/>
                  </a:cubicBezTo>
                  <a:lnTo>
                    <a:pt x="1" y="1130"/>
                  </a:lnTo>
                  <a:cubicBezTo>
                    <a:pt x="1" y="1249"/>
                    <a:pt x="60" y="1356"/>
                    <a:pt x="144" y="1416"/>
                  </a:cubicBezTo>
                  <a:cubicBezTo>
                    <a:pt x="203" y="1440"/>
                    <a:pt x="263" y="1451"/>
                    <a:pt x="322" y="1451"/>
                  </a:cubicBezTo>
                  <a:cubicBezTo>
                    <a:pt x="370" y="1451"/>
                    <a:pt x="429" y="1440"/>
                    <a:pt x="477" y="1428"/>
                  </a:cubicBezTo>
                  <a:lnTo>
                    <a:pt x="1275" y="1023"/>
                  </a:lnTo>
                  <a:cubicBezTo>
                    <a:pt x="1382" y="963"/>
                    <a:pt x="1453" y="856"/>
                    <a:pt x="1453" y="725"/>
                  </a:cubicBezTo>
                  <a:cubicBezTo>
                    <a:pt x="1453" y="594"/>
                    <a:pt x="1370" y="487"/>
                    <a:pt x="1263" y="427"/>
                  </a:cubicBezTo>
                  <a:lnTo>
                    <a:pt x="453" y="35"/>
                  </a:lnTo>
                  <a:cubicBezTo>
                    <a:pt x="403" y="12"/>
                    <a:pt x="352" y="0"/>
                    <a:pt x="3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7" name="Google Shape;8427;p81"/>
            <p:cNvSpPr/>
            <p:nvPr/>
          </p:nvSpPr>
          <p:spPr>
            <a:xfrm>
              <a:off x="6497016" y="3916233"/>
              <a:ext cx="117424" cy="96242"/>
            </a:xfrm>
            <a:custGeom>
              <a:avLst/>
              <a:gdLst/>
              <a:ahLst/>
              <a:cxnLst/>
              <a:rect l="l" t="t" r="r" b="b"/>
              <a:pathLst>
                <a:path w="3692" h="3026" extrusionOk="0">
                  <a:moveTo>
                    <a:pt x="2858" y="299"/>
                  </a:moveTo>
                  <a:cubicBezTo>
                    <a:pt x="3144" y="299"/>
                    <a:pt x="3382" y="537"/>
                    <a:pt x="3382" y="822"/>
                  </a:cubicBezTo>
                  <a:lnTo>
                    <a:pt x="3382" y="2180"/>
                  </a:lnTo>
                  <a:cubicBezTo>
                    <a:pt x="3382" y="2454"/>
                    <a:pt x="3144" y="2692"/>
                    <a:pt x="2858" y="2692"/>
                  </a:cubicBezTo>
                  <a:lnTo>
                    <a:pt x="834" y="2692"/>
                  </a:lnTo>
                  <a:cubicBezTo>
                    <a:pt x="560" y="2692"/>
                    <a:pt x="322" y="2454"/>
                    <a:pt x="322" y="2180"/>
                  </a:cubicBezTo>
                  <a:lnTo>
                    <a:pt x="322" y="822"/>
                  </a:lnTo>
                  <a:cubicBezTo>
                    <a:pt x="322" y="537"/>
                    <a:pt x="560" y="299"/>
                    <a:pt x="834" y="299"/>
                  </a:cubicBezTo>
                  <a:close/>
                  <a:moveTo>
                    <a:pt x="834" y="1"/>
                  </a:moveTo>
                  <a:cubicBezTo>
                    <a:pt x="381" y="1"/>
                    <a:pt x="0" y="370"/>
                    <a:pt x="0" y="834"/>
                  </a:cubicBezTo>
                  <a:lnTo>
                    <a:pt x="0" y="2192"/>
                  </a:lnTo>
                  <a:cubicBezTo>
                    <a:pt x="0" y="2656"/>
                    <a:pt x="381" y="3025"/>
                    <a:pt x="834" y="3025"/>
                  </a:cubicBezTo>
                  <a:lnTo>
                    <a:pt x="2858" y="3025"/>
                  </a:lnTo>
                  <a:cubicBezTo>
                    <a:pt x="3322" y="3025"/>
                    <a:pt x="3691" y="2656"/>
                    <a:pt x="3691" y="2192"/>
                  </a:cubicBezTo>
                  <a:lnTo>
                    <a:pt x="3691" y="834"/>
                  </a:lnTo>
                  <a:cubicBezTo>
                    <a:pt x="3691" y="370"/>
                    <a:pt x="3322" y="1"/>
                    <a:pt x="2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28" name="Google Shape;8428;p81"/>
          <p:cNvGrpSpPr/>
          <p:nvPr/>
        </p:nvGrpSpPr>
        <p:grpSpPr>
          <a:xfrm>
            <a:off x="7262890" y="3802816"/>
            <a:ext cx="357138" cy="352018"/>
            <a:chOff x="7415290" y="3802816"/>
            <a:chExt cx="357138" cy="352018"/>
          </a:xfrm>
        </p:grpSpPr>
        <p:sp>
          <p:nvSpPr>
            <p:cNvPr id="8429" name="Google Shape;8429;p81"/>
            <p:cNvSpPr/>
            <p:nvPr/>
          </p:nvSpPr>
          <p:spPr>
            <a:xfrm>
              <a:off x="7680385" y="3835289"/>
              <a:ext cx="59475" cy="58267"/>
            </a:xfrm>
            <a:custGeom>
              <a:avLst/>
              <a:gdLst/>
              <a:ahLst/>
              <a:cxnLst/>
              <a:rect l="l" t="t" r="r" b="b"/>
              <a:pathLst>
                <a:path w="1870" h="1832" extrusionOk="0">
                  <a:moveTo>
                    <a:pt x="1695" y="1"/>
                  </a:moveTo>
                  <a:cubicBezTo>
                    <a:pt x="1652" y="1"/>
                    <a:pt x="1608" y="16"/>
                    <a:pt x="1572" y="46"/>
                  </a:cubicBezTo>
                  <a:lnTo>
                    <a:pt x="60" y="1546"/>
                  </a:lnTo>
                  <a:cubicBezTo>
                    <a:pt x="0" y="1605"/>
                    <a:pt x="0" y="1713"/>
                    <a:pt x="60" y="1784"/>
                  </a:cubicBezTo>
                  <a:cubicBezTo>
                    <a:pt x="96" y="1820"/>
                    <a:pt x="143" y="1832"/>
                    <a:pt x="179" y="1832"/>
                  </a:cubicBezTo>
                  <a:cubicBezTo>
                    <a:pt x="227" y="1832"/>
                    <a:pt x="274" y="1820"/>
                    <a:pt x="298" y="1784"/>
                  </a:cubicBezTo>
                  <a:lnTo>
                    <a:pt x="1810" y="284"/>
                  </a:lnTo>
                  <a:cubicBezTo>
                    <a:pt x="1870" y="224"/>
                    <a:pt x="1870" y="117"/>
                    <a:pt x="1810" y="46"/>
                  </a:cubicBezTo>
                  <a:cubicBezTo>
                    <a:pt x="1780" y="16"/>
                    <a:pt x="1739" y="1"/>
                    <a:pt x="16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0" name="Google Shape;8430;p81"/>
            <p:cNvSpPr/>
            <p:nvPr/>
          </p:nvSpPr>
          <p:spPr>
            <a:xfrm>
              <a:off x="7659553" y="3805329"/>
              <a:ext cx="30310" cy="76109"/>
            </a:xfrm>
            <a:custGeom>
              <a:avLst/>
              <a:gdLst/>
              <a:ahLst/>
              <a:cxnLst/>
              <a:rect l="l" t="t" r="r" b="b"/>
              <a:pathLst>
                <a:path w="953" h="2393" extrusionOk="0">
                  <a:moveTo>
                    <a:pt x="771" y="1"/>
                  </a:moveTo>
                  <a:cubicBezTo>
                    <a:pt x="703" y="1"/>
                    <a:pt x="639" y="54"/>
                    <a:pt x="620" y="130"/>
                  </a:cubicBezTo>
                  <a:lnTo>
                    <a:pt x="36" y="2178"/>
                  </a:lnTo>
                  <a:cubicBezTo>
                    <a:pt x="0" y="2274"/>
                    <a:pt x="60" y="2357"/>
                    <a:pt x="155" y="2393"/>
                  </a:cubicBezTo>
                  <a:lnTo>
                    <a:pt x="191" y="2393"/>
                  </a:lnTo>
                  <a:cubicBezTo>
                    <a:pt x="274" y="2393"/>
                    <a:pt x="334" y="2345"/>
                    <a:pt x="358" y="2274"/>
                  </a:cubicBezTo>
                  <a:lnTo>
                    <a:pt x="941" y="214"/>
                  </a:lnTo>
                  <a:cubicBezTo>
                    <a:pt x="953" y="107"/>
                    <a:pt x="893" y="23"/>
                    <a:pt x="822" y="11"/>
                  </a:cubicBezTo>
                  <a:cubicBezTo>
                    <a:pt x="805" y="4"/>
                    <a:pt x="788" y="1"/>
                    <a:pt x="7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1" name="Google Shape;8431;p81"/>
            <p:cNvSpPr/>
            <p:nvPr/>
          </p:nvSpPr>
          <p:spPr>
            <a:xfrm>
              <a:off x="7619033" y="3802816"/>
              <a:ext cx="31837" cy="75600"/>
            </a:xfrm>
            <a:custGeom>
              <a:avLst/>
              <a:gdLst/>
              <a:ahLst/>
              <a:cxnLst/>
              <a:rect l="l" t="t" r="r" b="b"/>
              <a:pathLst>
                <a:path w="1001" h="2377" extrusionOk="0">
                  <a:moveTo>
                    <a:pt x="180" y="1"/>
                  </a:moveTo>
                  <a:cubicBezTo>
                    <a:pt x="164" y="1"/>
                    <a:pt x="148" y="3"/>
                    <a:pt x="131" y="7"/>
                  </a:cubicBezTo>
                  <a:cubicBezTo>
                    <a:pt x="48" y="43"/>
                    <a:pt x="1" y="126"/>
                    <a:pt x="24" y="221"/>
                  </a:cubicBezTo>
                  <a:lnTo>
                    <a:pt x="655" y="2257"/>
                  </a:lnTo>
                  <a:cubicBezTo>
                    <a:pt x="667" y="2329"/>
                    <a:pt x="739" y="2376"/>
                    <a:pt x="798" y="2376"/>
                  </a:cubicBezTo>
                  <a:lnTo>
                    <a:pt x="846" y="2376"/>
                  </a:lnTo>
                  <a:cubicBezTo>
                    <a:pt x="953" y="2329"/>
                    <a:pt x="1001" y="2245"/>
                    <a:pt x="965" y="2150"/>
                  </a:cubicBezTo>
                  <a:lnTo>
                    <a:pt x="346" y="114"/>
                  </a:lnTo>
                  <a:cubicBezTo>
                    <a:pt x="316" y="45"/>
                    <a:pt x="254"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2" name="Google Shape;8432;p81"/>
            <p:cNvSpPr/>
            <p:nvPr/>
          </p:nvSpPr>
          <p:spPr>
            <a:xfrm>
              <a:off x="7693266" y="3885509"/>
              <a:ext cx="76904" cy="28879"/>
            </a:xfrm>
            <a:custGeom>
              <a:avLst/>
              <a:gdLst/>
              <a:ahLst/>
              <a:cxnLst/>
              <a:rect l="l" t="t" r="r" b="b"/>
              <a:pathLst>
                <a:path w="2418" h="908" extrusionOk="0">
                  <a:moveTo>
                    <a:pt x="2222" y="0"/>
                  </a:moveTo>
                  <a:cubicBezTo>
                    <a:pt x="2212" y="0"/>
                    <a:pt x="2201" y="1"/>
                    <a:pt x="2191" y="3"/>
                  </a:cubicBezTo>
                  <a:lnTo>
                    <a:pt x="131" y="586"/>
                  </a:lnTo>
                  <a:cubicBezTo>
                    <a:pt x="48" y="610"/>
                    <a:pt x="0" y="705"/>
                    <a:pt x="12" y="788"/>
                  </a:cubicBezTo>
                  <a:cubicBezTo>
                    <a:pt x="36" y="860"/>
                    <a:pt x="107" y="907"/>
                    <a:pt x="179" y="907"/>
                  </a:cubicBezTo>
                  <a:lnTo>
                    <a:pt x="226" y="907"/>
                  </a:lnTo>
                  <a:lnTo>
                    <a:pt x="2274" y="324"/>
                  </a:lnTo>
                  <a:cubicBezTo>
                    <a:pt x="2369" y="300"/>
                    <a:pt x="2417" y="193"/>
                    <a:pt x="2393" y="122"/>
                  </a:cubicBezTo>
                  <a:cubicBezTo>
                    <a:pt x="2372" y="38"/>
                    <a:pt x="2297" y="0"/>
                    <a:pt x="22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3" name="Google Shape;8433;p81"/>
            <p:cNvSpPr/>
            <p:nvPr/>
          </p:nvSpPr>
          <p:spPr>
            <a:xfrm>
              <a:off x="7695524" y="3924566"/>
              <a:ext cx="76904" cy="29960"/>
            </a:xfrm>
            <a:custGeom>
              <a:avLst/>
              <a:gdLst/>
              <a:ahLst/>
              <a:cxnLst/>
              <a:rect l="l" t="t" r="r" b="b"/>
              <a:pathLst>
                <a:path w="2418" h="942" extrusionOk="0">
                  <a:moveTo>
                    <a:pt x="180" y="1"/>
                  </a:moveTo>
                  <a:cubicBezTo>
                    <a:pt x="115" y="1"/>
                    <a:pt x="55" y="44"/>
                    <a:pt x="36" y="108"/>
                  </a:cubicBezTo>
                  <a:cubicBezTo>
                    <a:pt x="1" y="203"/>
                    <a:pt x="48" y="287"/>
                    <a:pt x="143" y="322"/>
                  </a:cubicBezTo>
                  <a:lnTo>
                    <a:pt x="2179" y="941"/>
                  </a:lnTo>
                  <a:lnTo>
                    <a:pt x="2227" y="941"/>
                  </a:lnTo>
                  <a:cubicBezTo>
                    <a:pt x="2298" y="941"/>
                    <a:pt x="2358" y="906"/>
                    <a:pt x="2370" y="822"/>
                  </a:cubicBezTo>
                  <a:cubicBezTo>
                    <a:pt x="2418" y="751"/>
                    <a:pt x="2370" y="668"/>
                    <a:pt x="2287" y="632"/>
                  </a:cubicBezTo>
                  <a:lnTo>
                    <a:pt x="239" y="13"/>
                  </a:lnTo>
                  <a:cubicBezTo>
                    <a:pt x="220" y="5"/>
                    <a:pt x="200"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4" name="Google Shape;8434;p81"/>
            <p:cNvSpPr/>
            <p:nvPr/>
          </p:nvSpPr>
          <p:spPr>
            <a:xfrm>
              <a:off x="7473620" y="3916519"/>
              <a:ext cx="75378" cy="85333"/>
            </a:xfrm>
            <a:custGeom>
              <a:avLst/>
              <a:gdLst/>
              <a:ahLst/>
              <a:cxnLst/>
              <a:rect l="l" t="t" r="r" b="b"/>
              <a:pathLst>
                <a:path w="2370" h="2683" extrusionOk="0">
                  <a:moveTo>
                    <a:pt x="2184" y="0"/>
                  </a:moveTo>
                  <a:cubicBezTo>
                    <a:pt x="2139" y="0"/>
                    <a:pt x="2098" y="19"/>
                    <a:pt x="2072" y="51"/>
                  </a:cubicBezTo>
                  <a:lnTo>
                    <a:pt x="60" y="2421"/>
                  </a:lnTo>
                  <a:cubicBezTo>
                    <a:pt x="1" y="2492"/>
                    <a:pt x="12" y="2599"/>
                    <a:pt x="72" y="2647"/>
                  </a:cubicBezTo>
                  <a:cubicBezTo>
                    <a:pt x="108" y="2671"/>
                    <a:pt x="155" y="2683"/>
                    <a:pt x="179" y="2683"/>
                  </a:cubicBezTo>
                  <a:cubicBezTo>
                    <a:pt x="227" y="2683"/>
                    <a:pt x="274" y="2671"/>
                    <a:pt x="298" y="2623"/>
                  </a:cubicBezTo>
                  <a:lnTo>
                    <a:pt x="2310" y="266"/>
                  </a:lnTo>
                  <a:cubicBezTo>
                    <a:pt x="2370" y="182"/>
                    <a:pt x="2370" y="99"/>
                    <a:pt x="2298" y="40"/>
                  </a:cubicBezTo>
                  <a:cubicBezTo>
                    <a:pt x="2261" y="13"/>
                    <a:pt x="2221" y="0"/>
                    <a:pt x="2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5" name="Google Shape;8435;p81"/>
            <p:cNvSpPr/>
            <p:nvPr/>
          </p:nvSpPr>
          <p:spPr>
            <a:xfrm>
              <a:off x="7415290" y="3850078"/>
              <a:ext cx="310576" cy="304756"/>
            </a:xfrm>
            <a:custGeom>
              <a:avLst/>
              <a:gdLst/>
              <a:ahLst/>
              <a:cxnLst/>
              <a:rect l="l" t="t" r="r" b="b"/>
              <a:pathLst>
                <a:path w="9765" h="9582" extrusionOk="0">
                  <a:moveTo>
                    <a:pt x="5716" y="386"/>
                  </a:moveTo>
                  <a:cubicBezTo>
                    <a:pt x="5941" y="386"/>
                    <a:pt x="6202" y="495"/>
                    <a:pt x="6407" y="700"/>
                  </a:cubicBezTo>
                  <a:cubicBezTo>
                    <a:pt x="6645" y="938"/>
                    <a:pt x="6764" y="1259"/>
                    <a:pt x="6704" y="1533"/>
                  </a:cubicBezTo>
                  <a:lnTo>
                    <a:pt x="5573" y="402"/>
                  </a:lnTo>
                  <a:cubicBezTo>
                    <a:pt x="5618" y="391"/>
                    <a:pt x="5666" y="386"/>
                    <a:pt x="5716" y="386"/>
                  </a:cubicBezTo>
                  <a:close/>
                  <a:moveTo>
                    <a:pt x="5144" y="426"/>
                  </a:moveTo>
                  <a:lnTo>
                    <a:pt x="6657" y="1950"/>
                  </a:lnTo>
                  <a:lnTo>
                    <a:pt x="6347" y="2260"/>
                  </a:lnTo>
                  <a:lnTo>
                    <a:pt x="4823" y="747"/>
                  </a:lnTo>
                  <a:lnTo>
                    <a:pt x="5144" y="426"/>
                  </a:lnTo>
                  <a:close/>
                  <a:moveTo>
                    <a:pt x="8341" y="3017"/>
                  </a:moveTo>
                  <a:cubicBezTo>
                    <a:pt x="8572" y="3017"/>
                    <a:pt x="8831" y="3126"/>
                    <a:pt x="9026" y="3331"/>
                  </a:cubicBezTo>
                  <a:cubicBezTo>
                    <a:pt x="9276" y="3569"/>
                    <a:pt x="9383" y="3903"/>
                    <a:pt x="9324" y="4165"/>
                  </a:cubicBezTo>
                  <a:lnTo>
                    <a:pt x="8192" y="3033"/>
                  </a:lnTo>
                  <a:cubicBezTo>
                    <a:pt x="8240" y="3023"/>
                    <a:pt x="8290" y="3017"/>
                    <a:pt x="8341" y="3017"/>
                  </a:cubicBezTo>
                  <a:close/>
                  <a:moveTo>
                    <a:pt x="7776" y="3081"/>
                  </a:moveTo>
                  <a:lnTo>
                    <a:pt x="7800" y="3105"/>
                  </a:lnTo>
                  <a:lnTo>
                    <a:pt x="9288" y="4593"/>
                  </a:lnTo>
                  <a:lnTo>
                    <a:pt x="8978" y="4915"/>
                  </a:lnTo>
                  <a:lnTo>
                    <a:pt x="7466" y="3391"/>
                  </a:lnTo>
                  <a:lnTo>
                    <a:pt x="7776" y="3081"/>
                  </a:lnTo>
                  <a:close/>
                  <a:moveTo>
                    <a:pt x="3966" y="4796"/>
                  </a:moveTo>
                  <a:lnTo>
                    <a:pt x="4942" y="5772"/>
                  </a:lnTo>
                  <a:lnTo>
                    <a:pt x="4335" y="6498"/>
                  </a:lnTo>
                  <a:lnTo>
                    <a:pt x="3239" y="5403"/>
                  </a:lnTo>
                  <a:lnTo>
                    <a:pt x="3966" y="4796"/>
                  </a:lnTo>
                  <a:close/>
                  <a:moveTo>
                    <a:pt x="3573" y="7427"/>
                  </a:moveTo>
                  <a:lnTo>
                    <a:pt x="3680" y="7534"/>
                  </a:lnTo>
                  <a:lnTo>
                    <a:pt x="4930" y="8784"/>
                  </a:lnTo>
                  <a:lnTo>
                    <a:pt x="4442" y="9272"/>
                  </a:lnTo>
                  <a:lnTo>
                    <a:pt x="3085" y="7915"/>
                  </a:lnTo>
                  <a:lnTo>
                    <a:pt x="3573" y="7427"/>
                  </a:lnTo>
                  <a:close/>
                  <a:moveTo>
                    <a:pt x="5101" y="0"/>
                  </a:moveTo>
                  <a:cubicBezTo>
                    <a:pt x="5058" y="0"/>
                    <a:pt x="5013" y="15"/>
                    <a:pt x="4978" y="45"/>
                  </a:cubicBezTo>
                  <a:lnTo>
                    <a:pt x="4525" y="486"/>
                  </a:lnTo>
                  <a:cubicBezTo>
                    <a:pt x="4513" y="486"/>
                    <a:pt x="4490" y="474"/>
                    <a:pt x="4466" y="474"/>
                  </a:cubicBezTo>
                  <a:cubicBezTo>
                    <a:pt x="4430" y="474"/>
                    <a:pt x="4382" y="509"/>
                    <a:pt x="4347" y="533"/>
                  </a:cubicBezTo>
                  <a:lnTo>
                    <a:pt x="1096" y="4474"/>
                  </a:lnTo>
                  <a:lnTo>
                    <a:pt x="1001" y="4391"/>
                  </a:lnTo>
                  <a:cubicBezTo>
                    <a:pt x="971" y="4361"/>
                    <a:pt x="930" y="4346"/>
                    <a:pt x="886" y="4346"/>
                  </a:cubicBezTo>
                  <a:cubicBezTo>
                    <a:pt x="843" y="4346"/>
                    <a:pt x="799" y="4361"/>
                    <a:pt x="763" y="4391"/>
                  </a:cubicBezTo>
                  <a:lnTo>
                    <a:pt x="49" y="5105"/>
                  </a:lnTo>
                  <a:cubicBezTo>
                    <a:pt x="25" y="5129"/>
                    <a:pt x="1" y="5177"/>
                    <a:pt x="1" y="5224"/>
                  </a:cubicBezTo>
                  <a:cubicBezTo>
                    <a:pt x="1" y="5272"/>
                    <a:pt x="25" y="5308"/>
                    <a:pt x="49" y="5343"/>
                  </a:cubicBezTo>
                  <a:lnTo>
                    <a:pt x="703" y="5998"/>
                  </a:lnTo>
                  <a:cubicBezTo>
                    <a:pt x="733" y="6028"/>
                    <a:pt x="775" y="6043"/>
                    <a:pt x="818" y="6043"/>
                  </a:cubicBezTo>
                  <a:cubicBezTo>
                    <a:pt x="861" y="6043"/>
                    <a:pt x="906" y="6028"/>
                    <a:pt x="942" y="5998"/>
                  </a:cubicBezTo>
                  <a:cubicBezTo>
                    <a:pt x="1001" y="5939"/>
                    <a:pt x="1001" y="5831"/>
                    <a:pt x="942" y="5760"/>
                  </a:cubicBezTo>
                  <a:lnTo>
                    <a:pt x="406" y="5224"/>
                  </a:lnTo>
                  <a:lnTo>
                    <a:pt x="894" y="4736"/>
                  </a:lnTo>
                  <a:lnTo>
                    <a:pt x="989" y="4819"/>
                  </a:lnTo>
                  <a:lnTo>
                    <a:pt x="2144" y="5986"/>
                  </a:lnTo>
                  <a:lnTo>
                    <a:pt x="2239" y="6070"/>
                  </a:lnTo>
                  <a:lnTo>
                    <a:pt x="1751" y="6558"/>
                  </a:lnTo>
                  <a:lnTo>
                    <a:pt x="1394" y="6201"/>
                  </a:lnTo>
                  <a:cubicBezTo>
                    <a:pt x="1364" y="6171"/>
                    <a:pt x="1323" y="6156"/>
                    <a:pt x="1279" y="6156"/>
                  </a:cubicBezTo>
                  <a:cubicBezTo>
                    <a:pt x="1236" y="6156"/>
                    <a:pt x="1192" y="6171"/>
                    <a:pt x="1156" y="6201"/>
                  </a:cubicBezTo>
                  <a:cubicBezTo>
                    <a:pt x="1096" y="6260"/>
                    <a:pt x="1096" y="6367"/>
                    <a:pt x="1156" y="6439"/>
                  </a:cubicBezTo>
                  <a:lnTo>
                    <a:pt x="1632" y="6915"/>
                  </a:lnTo>
                  <a:cubicBezTo>
                    <a:pt x="1656" y="6951"/>
                    <a:pt x="1704" y="6963"/>
                    <a:pt x="1751" y="6963"/>
                  </a:cubicBezTo>
                  <a:cubicBezTo>
                    <a:pt x="1787" y="6963"/>
                    <a:pt x="1835" y="6951"/>
                    <a:pt x="1870" y="6915"/>
                  </a:cubicBezTo>
                  <a:lnTo>
                    <a:pt x="2585" y="6201"/>
                  </a:lnTo>
                  <a:cubicBezTo>
                    <a:pt x="2608" y="6177"/>
                    <a:pt x="2620" y="6129"/>
                    <a:pt x="2620" y="6081"/>
                  </a:cubicBezTo>
                  <a:cubicBezTo>
                    <a:pt x="2620" y="6046"/>
                    <a:pt x="2608" y="5998"/>
                    <a:pt x="2585" y="5962"/>
                  </a:cubicBezTo>
                  <a:lnTo>
                    <a:pt x="2489" y="5879"/>
                  </a:lnTo>
                  <a:lnTo>
                    <a:pt x="2906" y="5534"/>
                  </a:lnTo>
                  <a:lnTo>
                    <a:pt x="4049" y="6677"/>
                  </a:lnTo>
                  <a:lnTo>
                    <a:pt x="3716" y="7093"/>
                  </a:lnTo>
                  <a:lnTo>
                    <a:pt x="3620" y="7010"/>
                  </a:lnTo>
                  <a:cubicBezTo>
                    <a:pt x="3597" y="6974"/>
                    <a:pt x="3549" y="6963"/>
                    <a:pt x="3501" y="6963"/>
                  </a:cubicBezTo>
                  <a:cubicBezTo>
                    <a:pt x="3454" y="6963"/>
                    <a:pt x="3418" y="6974"/>
                    <a:pt x="3382" y="7010"/>
                  </a:cubicBezTo>
                  <a:lnTo>
                    <a:pt x="2668" y="7725"/>
                  </a:lnTo>
                  <a:cubicBezTo>
                    <a:pt x="2608" y="7784"/>
                    <a:pt x="2608" y="7891"/>
                    <a:pt x="2668" y="7963"/>
                  </a:cubicBezTo>
                  <a:lnTo>
                    <a:pt x="4251" y="9534"/>
                  </a:lnTo>
                  <a:cubicBezTo>
                    <a:pt x="4275" y="9570"/>
                    <a:pt x="4323" y="9582"/>
                    <a:pt x="4371" y="9582"/>
                  </a:cubicBezTo>
                  <a:cubicBezTo>
                    <a:pt x="4406" y="9582"/>
                    <a:pt x="4454" y="9570"/>
                    <a:pt x="4490" y="9534"/>
                  </a:cubicBezTo>
                  <a:lnTo>
                    <a:pt x="5204" y="8820"/>
                  </a:lnTo>
                  <a:cubicBezTo>
                    <a:pt x="5264" y="8760"/>
                    <a:pt x="5264" y="8665"/>
                    <a:pt x="5204" y="8582"/>
                  </a:cubicBezTo>
                  <a:lnTo>
                    <a:pt x="5109" y="8498"/>
                  </a:lnTo>
                  <a:lnTo>
                    <a:pt x="6966" y="6963"/>
                  </a:lnTo>
                  <a:cubicBezTo>
                    <a:pt x="7049" y="6903"/>
                    <a:pt x="7049" y="6796"/>
                    <a:pt x="6990" y="6736"/>
                  </a:cubicBezTo>
                  <a:cubicBezTo>
                    <a:pt x="6959" y="6699"/>
                    <a:pt x="6915" y="6681"/>
                    <a:pt x="6871" y="6681"/>
                  </a:cubicBezTo>
                  <a:cubicBezTo>
                    <a:pt x="6831" y="6681"/>
                    <a:pt x="6792" y="6696"/>
                    <a:pt x="6764" y="6724"/>
                  </a:cubicBezTo>
                  <a:lnTo>
                    <a:pt x="4871" y="8284"/>
                  </a:lnTo>
                  <a:lnTo>
                    <a:pt x="3918" y="7332"/>
                  </a:lnTo>
                  <a:lnTo>
                    <a:pt x="7073" y="3498"/>
                  </a:lnTo>
                  <a:lnTo>
                    <a:pt x="8693" y="5117"/>
                  </a:lnTo>
                  <a:lnTo>
                    <a:pt x="7252" y="6308"/>
                  </a:lnTo>
                  <a:cubicBezTo>
                    <a:pt x="7180" y="6367"/>
                    <a:pt x="7180" y="6474"/>
                    <a:pt x="7240" y="6534"/>
                  </a:cubicBezTo>
                  <a:cubicBezTo>
                    <a:pt x="7271" y="6571"/>
                    <a:pt x="7315" y="6589"/>
                    <a:pt x="7359" y="6589"/>
                  </a:cubicBezTo>
                  <a:cubicBezTo>
                    <a:pt x="7398" y="6589"/>
                    <a:pt x="7438" y="6574"/>
                    <a:pt x="7466" y="6546"/>
                  </a:cubicBezTo>
                  <a:lnTo>
                    <a:pt x="9050" y="5236"/>
                  </a:lnTo>
                  <a:cubicBezTo>
                    <a:pt x="9085" y="5212"/>
                    <a:pt x="9109" y="5165"/>
                    <a:pt x="9109" y="5117"/>
                  </a:cubicBezTo>
                  <a:cubicBezTo>
                    <a:pt x="9109" y="5105"/>
                    <a:pt x="9109" y="5069"/>
                    <a:pt x="9097" y="5058"/>
                  </a:cubicBezTo>
                  <a:lnTo>
                    <a:pt x="9550" y="4617"/>
                  </a:lnTo>
                  <a:cubicBezTo>
                    <a:pt x="9565" y="4619"/>
                    <a:pt x="9578" y="4620"/>
                    <a:pt x="9591" y="4620"/>
                  </a:cubicBezTo>
                  <a:cubicBezTo>
                    <a:pt x="9704" y="4620"/>
                    <a:pt x="9698" y="4528"/>
                    <a:pt x="9633" y="4474"/>
                  </a:cubicBezTo>
                  <a:lnTo>
                    <a:pt x="9574" y="4415"/>
                  </a:lnTo>
                  <a:cubicBezTo>
                    <a:pt x="9764" y="4022"/>
                    <a:pt x="9645" y="3486"/>
                    <a:pt x="9264" y="3093"/>
                  </a:cubicBezTo>
                  <a:cubicBezTo>
                    <a:pt x="8995" y="2832"/>
                    <a:pt x="8659" y="2694"/>
                    <a:pt x="8348" y="2694"/>
                  </a:cubicBezTo>
                  <a:cubicBezTo>
                    <a:pt x="8204" y="2694"/>
                    <a:pt x="8066" y="2723"/>
                    <a:pt x="7942" y="2783"/>
                  </a:cubicBezTo>
                  <a:lnTo>
                    <a:pt x="7883" y="2724"/>
                  </a:lnTo>
                  <a:cubicBezTo>
                    <a:pt x="7847" y="2688"/>
                    <a:pt x="7800" y="2676"/>
                    <a:pt x="7764" y="2676"/>
                  </a:cubicBezTo>
                  <a:cubicBezTo>
                    <a:pt x="7716" y="2676"/>
                    <a:pt x="7669" y="2688"/>
                    <a:pt x="7645" y="2724"/>
                  </a:cubicBezTo>
                  <a:lnTo>
                    <a:pt x="7192" y="3164"/>
                  </a:lnTo>
                  <a:cubicBezTo>
                    <a:pt x="7180" y="3164"/>
                    <a:pt x="7145" y="3153"/>
                    <a:pt x="7133" y="3153"/>
                  </a:cubicBezTo>
                  <a:cubicBezTo>
                    <a:pt x="7085" y="3153"/>
                    <a:pt x="7049" y="3188"/>
                    <a:pt x="7014" y="3212"/>
                  </a:cubicBezTo>
                  <a:lnTo>
                    <a:pt x="5121" y="5510"/>
                  </a:lnTo>
                  <a:lnTo>
                    <a:pt x="4192" y="4569"/>
                  </a:lnTo>
                  <a:lnTo>
                    <a:pt x="4621" y="4212"/>
                  </a:lnTo>
                  <a:cubicBezTo>
                    <a:pt x="4692" y="4153"/>
                    <a:pt x="4692" y="4045"/>
                    <a:pt x="4632" y="3986"/>
                  </a:cubicBezTo>
                  <a:cubicBezTo>
                    <a:pt x="4601" y="3949"/>
                    <a:pt x="4557" y="3931"/>
                    <a:pt x="4514" y="3931"/>
                  </a:cubicBezTo>
                  <a:cubicBezTo>
                    <a:pt x="4474" y="3931"/>
                    <a:pt x="4435" y="3946"/>
                    <a:pt x="4406" y="3974"/>
                  </a:cubicBezTo>
                  <a:lnTo>
                    <a:pt x="3847" y="4438"/>
                  </a:lnTo>
                  <a:lnTo>
                    <a:pt x="2299" y="5712"/>
                  </a:lnTo>
                  <a:lnTo>
                    <a:pt x="1346" y="4760"/>
                  </a:lnTo>
                  <a:lnTo>
                    <a:pt x="4502" y="926"/>
                  </a:lnTo>
                  <a:lnTo>
                    <a:pt x="6121" y="2545"/>
                  </a:lnTo>
                  <a:lnTo>
                    <a:pt x="4906" y="3557"/>
                  </a:lnTo>
                  <a:cubicBezTo>
                    <a:pt x="4823" y="3617"/>
                    <a:pt x="4823" y="3724"/>
                    <a:pt x="4883" y="3784"/>
                  </a:cubicBezTo>
                  <a:cubicBezTo>
                    <a:pt x="4914" y="3821"/>
                    <a:pt x="4958" y="3839"/>
                    <a:pt x="5001" y="3839"/>
                  </a:cubicBezTo>
                  <a:cubicBezTo>
                    <a:pt x="5041" y="3839"/>
                    <a:pt x="5080" y="3824"/>
                    <a:pt x="5109" y="3795"/>
                  </a:cubicBezTo>
                  <a:lnTo>
                    <a:pt x="6478" y="2664"/>
                  </a:lnTo>
                  <a:cubicBezTo>
                    <a:pt x="6514" y="2629"/>
                    <a:pt x="6537" y="2593"/>
                    <a:pt x="6537" y="2545"/>
                  </a:cubicBezTo>
                  <a:cubicBezTo>
                    <a:pt x="6537" y="2533"/>
                    <a:pt x="6537" y="2498"/>
                    <a:pt x="6526" y="2486"/>
                  </a:cubicBezTo>
                  <a:lnTo>
                    <a:pt x="6966" y="2033"/>
                  </a:lnTo>
                  <a:cubicBezTo>
                    <a:pt x="7002" y="2010"/>
                    <a:pt x="7014" y="1962"/>
                    <a:pt x="7014" y="1914"/>
                  </a:cubicBezTo>
                  <a:cubicBezTo>
                    <a:pt x="7014" y="1879"/>
                    <a:pt x="7002" y="1831"/>
                    <a:pt x="6966" y="1795"/>
                  </a:cubicBezTo>
                  <a:lnTo>
                    <a:pt x="6907" y="1736"/>
                  </a:lnTo>
                  <a:cubicBezTo>
                    <a:pt x="7109" y="1343"/>
                    <a:pt x="6990" y="807"/>
                    <a:pt x="6597" y="414"/>
                  </a:cubicBezTo>
                  <a:cubicBezTo>
                    <a:pt x="6336" y="153"/>
                    <a:pt x="6003" y="15"/>
                    <a:pt x="5688" y="15"/>
                  </a:cubicBezTo>
                  <a:cubicBezTo>
                    <a:pt x="5544" y="15"/>
                    <a:pt x="5403" y="44"/>
                    <a:pt x="5275" y="105"/>
                  </a:cubicBezTo>
                  <a:lnTo>
                    <a:pt x="5216" y="45"/>
                  </a:lnTo>
                  <a:cubicBezTo>
                    <a:pt x="5186" y="15"/>
                    <a:pt x="5144" y="0"/>
                    <a:pt x="51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6" name="Google Shape;8436;p81"/>
            <p:cNvSpPr/>
            <p:nvPr/>
          </p:nvSpPr>
          <p:spPr>
            <a:xfrm>
              <a:off x="7557299" y="4000198"/>
              <a:ext cx="75410" cy="85714"/>
            </a:xfrm>
            <a:custGeom>
              <a:avLst/>
              <a:gdLst/>
              <a:ahLst/>
              <a:cxnLst/>
              <a:rect l="l" t="t" r="r" b="b"/>
              <a:pathLst>
                <a:path w="2371" h="2695" extrusionOk="0">
                  <a:moveTo>
                    <a:pt x="2189" y="1"/>
                  </a:moveTo>
                  <a:cubicBezTo>
                    <a:pt x="2143" y="1"/>
                    <a:pt x="2099" y="19"/>
                    <a:pt x="2072" y="52"/>
                  </a:cubicBezTo>
                  <a:lnTo>
                    <a:pt x="60" y="2421"/>
                  </a:lnTo>
                  <a:cubicBezTo>
                    <a:pt x="1" y="2493"/>
                    <a:pt x="25" y="2600"/>
                    <a:pt x="72" y="2647"/>
                  </a:cubicBezTo>
                  <a:cubicBezTo>
                    <a:pt x="108" y="2671"/>
                    <a:pt x="156" y="2695"/>
                    <a:pt x="179" y="2695"/>
                  </a:cubicBezTo>
                  <a:cubicBezTo>
                    <a:pt x="227" y="2695"/>
                    <a:pt x="275" y="2671"/>
                    <a:pt x="298" y="2635"/>
                  </a:cubicBezTo>
                  <a:lnTo>
                    <a:pt x="2311" y="266"/>
                  </a:lnTo>
                  <a:cubicBezTo>
                    <a:pt x="2370" y="195"/>
                    <a:pt x="2370" y="99"/>
                    <a:pt x="2299" y="40"/>
                  </a:cubicBezTo>
                  <a:cubicBezTo>
                    <a:pt x="2267" y="13"/>
                    <a:pt x="2227" y="1"/>
                    <a:pt x="2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37" name="Google Shape;8437;p81"/>
          <p:cNvGrpSpPr/>
          <p:nvPr/>
        </p:nvGrpSpPr>
        <p:grpSpPr>
          <a:xfrm>
            <a:off x="6737312" y="3833413"/>
            <a:ext cx="355230" cy="293401"/>
            <a:chOff x="6889712" y="3833413"/>
            <a:chExt cx="355230" cy="293401"/>
          </a:xfrm>
        </p:grpSpPr>
        <p:sp>
          <p:nvSpPr>
            <p:cNvPr id="8438" name="Google Shape;8438;p81"/>
            <p:cNvSpPr/>
            <p:nvPr/>
          </p:nvSpPr>
          <p:spPr>
            <a:xfrm>
              <a:off x="6926797" y="3833413"/>
              <a:ext cx="279121" cy="293401"/>
            </a:xfrm>
            <a:custGeom>
              <a:avLst/>
              <a:gdLst/>
              <a:ahLst/>
              <a:cxnLst/>
              <a:rect l="l" t="t" r="r" b="b"/>
              <a:pathLst>
                <a:path w="8776" h="9225" extrusionOk="0">
                  <a:moveTo>
                    <a:pt x="5097" y="3534"/>
                  </a:moveTo>
                  <a:cubicBezTo>
                    <a:pt x="5121" y="3534"/>
                    <a:pt x="5156" y="3546"/>
                    <a:pt x="5180" y="3557"/>
                  </a:cubicBezTo>
                  <a:cubicBezTo>
                    <a:pt x="5228" y="3617"/>
                    <a:pt x="5228" y="3688"/>
                    <a:pt x="5180" y="3736"/>
                  </a:cubicBezTo>
                  <a:cubicBezTo>
                    <a:pt x="5162" y="3760"/>
                    <a:pt x="5130" y="3772"/>
                    <a:pt x="5095" y="3772"/>
                  </a:cubicBezTo>
                  <a:cubicBezTo>
                    <a:pt x="5061" y="3772"/>
                    <a:pt x="5025" y="3760"/>
                    <a:pt x="5002" y="3736"/>
                  </a:cubicBezTo>
                  <a:cubicBezTo>
                    <a:pt x="4978" y="3712"/>
                    <a:pt x="4978" y="3677"/>
                    <a:pt x="4978" y="3653"/>
                  </a:cubicBezTo>
                  <a:cubicBezTo>
                    <a:pt x="4978" y="3617"/>
                    <a:pt x="4990" y="3593"/>
                    <a:pt x="5002" y="3557"/>
                  </a:cubicBezTo>
                  <a:cubicBezTo>
                    <a:pt x="5037" y="3534"/>
                    <a:pt x="5061" y="3534"/>
                    <a:pt x="5097" y="3534"/>
                  </a:cubicBezTo>
                  <a:close/>
                  <a:moveTo>
                    <a:pt x="3710" y="3543"/>
                  </a:moveTo>
                  <a:cubicBezTo>
                    <a:pt x="3742" y="3543"/>
                    <a:pt x="3775" y="3551"/>
                    <a:pt x="3799" y="3569"/>
                  </a:cubicBezTo>
                  <a:cubicBezTo>
                    <a:pt x="3835" y="3605"/>
                    <a:pt x="3835" y="3629"/>
                    <a:pt x="3835" y="3665"/>
                  </a:cubicBezTo>
                  <a:cubicBezTo>
                    <a:pt x="3835" y="3688"/>
                    <a:pt x="3811" y="3724"/>
                    <a:pt x="3799" y="3748"/>
                  </a:cubicBezTo>
                  <a:cubicBezTo>
                    <a:pt x="3775" y="3772"/>
                    <a:pt x="3742" y="3784"/>
                    <a:pt x="3710" y="3784"/>
                  </a:cubicBezTo>
                  <a:cubicBezTo>
                    <a:pt x="3677" y="3784"/>
                    <a:pt x="3644" y="3772"/>
                    <a:pt x="3620" y="3748"/>
                  </a:cubicBezTo>
                  <a:cubicBezTo>
                    <a:pt x="3573" y="3688"/>
                    <a:pt x="3573" y="3617"/>
                    <a:pt x="3620" y="3569"/>
                  </a:cubicBezTo>
                  <a:cubicBezTo>
                    <a:pt x="3644" y="3551"/>
                    <a:pt x="3677" y="3543"/>
                    <a:pt x="3710" y="3543"/>
                  </a:cubicBezTo>
                  <a:close/>
                  <a:moveTo>
                    <a:pt x="8109" y="4498"/>
                  </a:moveTo>
                  <a:lnTo>
                    <a:pt x="8109" y="4665"/>
                  </a:lnTo>
                  <a:lnTo>
                    <a:pt x="8085" y="4665"/>
                  </a:lnTo>
                  <a:cubicBezTo>
                    <a:pt x="8073" y="4843"/>
                    <a:pt x="7764" y="5141"/>
                    <a:pt x="6895" y="5355"/>
                  </a:cubicBezTo>
                  <a:cubicBezTo>
                    <a:pt x="6216" y="5534"/>
                    <a:pt x="5335" y="5629"/>
                    <a:pt x="4406" y="5629"/>
                  </a:cubicBezTo>
                  <a:cubicBezTo>
                    <a:pt x="3501" y="5629"/>
                    <a:pt x="2608" y="5522"/>
                    <a:pt x="1930" y="5355"/>
                  </a:cubicBezTo>
                  <a:cubicBezTo>
                    <a:pt x="1049" y="5141"/>
                    <a:pt x="739" y="4843"/>
                    <a:pt x="739" y="4665"/>
                  </a:cubicBezTo>
                  <a:lnTo>
                    <a:pt x="739" y="4498"/>
                  </a:lnTo>
                  <a:cubicBezTo>
                    <a:pt x="941" y="4665"/>
                    <a:pt x="1251" y="4796"/>
                    <a:pt x="1656" y="4915"/>
                  </a:cubicBezTo>
                  <a:cubicBezTo>
                    <a:pt x="2406" y="5129"/>
                    <a:pt x="3382" y="5248"/>
                    <a:pt x="4418" y="5248"/>
                  </a:cubicBezTo>
                  <a:cubicBezTo>
                    <a:pt x="5466" y="5248"/>
                    <a:pt x="6442" y="5129"/>
                    <a:pt x="7192" y="4915"/>
                  </a:cubicBezTo>
                  <a:cubicBezTo>
                    <a:pt x="7597" y="4796"/>
                    <a:pt x="7907" y="4653"/>
                    <a:pt x="8109" y="4498"/>
                  </a:cubicBezTo>
                  <a:close/>
                  <a:moveTo>
                    <a:pt x="8085" y="5189"/>
                  </a:moveTo>
                  <a:lnTo>
                    <a:pt x="8085" y="7915"/>
                  </a:lnTo>
                  <a:cubicBezTo>
                    <a:pt x="8085" y="8106"/>
                    <a:pt x="7776" y="8356"/>
                    <a:pt x="7085" y="8558"/>
                  </a:cubicBezTo>
                  <a:lnTo>
                    <a:pt x="7085" y="5629"/>
                  </a:lnTo>
                  <a:cubicBezTo>
                    <a:pt x="7442" y="5522"/>
                    <a:pt x="7823" y="5391"/>
                    <a:pt x="8085" y="5189"/>
                  </a:cubicBezTo>
                  <a:close/>
                  <a:moveTo>
                    <a:pt x="739" y="5201"/>
                  </a:moveTo>
                  <a:cubicBezTo>
                    <a:pt x="953" y="5355"/>
                    <a:pt x="1287" y="5510"/>
                    <a:pt x="1727" y="5629"/>
                  </a:cubicBezTo>
                  <a:lnTo>
                    <a:pt x="1727" y="6713"/>
                  </a:lnTo>
                  <a:cubicBezTo>
                    <a:pt x="1727" y="6808"/>
                    <a:pt x="1811" y="6879"/>
                    <a:pt x="1894" y="6879"/>
                  </a:cubicBezTo>
                  <a:cubicBezTo>
                    <a:pt x="1989" y="6879"/>
                    <a:pt x="2061" y="6808"/>
                    <a:pt x="2061" y="6713"/>
                  </a:cubicBezTo>
                  <a:lnTo>
                    <a:pt x="2061" y="5712"/>
                  </a:lnTo>
                  <a:cubicBezTo>
                    <a:pt x="2704" y="5867"/>
                    <a:pt x="3454" y="5939"/>
                    <a:pt x="4263" y="5951"/>
                  </a:cubicBezTo>
                  <a:lnTo>
                    <a:pt x="4263" y="8891"/>
                  </a:lnTo>
                  <a:lnTo>
                    <a:pt x="4251" y="8891"/>
                  </a:lnTo>
                  <a:cubicBezTo>
                    <a:pt x="4097" y="8891"/>
                    <a:pt x="3954" y="8891"/>
                    <a:pt x="3811" y="8868"/>
                  </a:cubicBezTo>
                  <a:cubicBezTo>
                    <a:pt x="3275" y="8844"/>
                    <a:pt x="2775" y="8784"/>
                    <a:pt x="2323" y="8701"/>
                  </a:cubicBezTo>
                  <a:cubicBezTo>
                    <a:pt x="2239" y="8689"/>
                    <a:pt x="2144" y="8665"/>
                    <a:pt x="2061" y="8653"/>
                  </a:cubicBezTo>
                  <a:lnTo>
                    <a:pt x="2061" y="7403"/>
                  </a:lnTo>
                  <a:cubicBezTo>
                    <a:pt x="2061" y="7308"/>
                    <a:pt x="1989" y="7236"/>
                    <a:pt x="1894" y="7236"/>
                  </a:cubicBezTo>
                  <a:cubicBezTo>
                    <a:pt x="1811" y="7236"/>
                    <a:pt x="1727" y="7308"/>
                    <a:pt x="1727" y="7403"/>
                  </a:cubicBezTo>
                  <a:lnTo>
                    <a:pt x="1727" y="8558"/>
                  </a:lnTo>
                  <a:lnTo>
                    <a:pt x="1465" y="8463"/>
                  </a:lnTo>
                  <a:cubicBezTo>
                    <a:pt x="1001" y="8308"/>
                    <a:pt x="739" y="8094"/>
                    <a:pt x="739" y="7915"/>
                  </a:cubicBezTo>
                  <a:lnTo>
                    <a:pt x="739" y="5201"/>
                  </a:lnTo>
                  <a:close/>
                  <a:moveTo>
                    <a:pt x="8582" y="0"/>
                  </a:moveTo>
                  <a:cubicBezTo>
                    <a:pt x="8541" y="0"/>
                    <a:pt x="8496" y="15"/>
                    <a:pt x="8454" y="45"/>
                  </a:cubicBezTo>
                  <a:lnTo>
                    <a:pt x="5775" y="2724"/>
                  </a:lnTo>
                  <a:cubicBezTo>
                    <a:pt x="5502" y="2700"/>
                    <a:pt x="5204" y="2664"/>
                    <a:pt x="4882" y="2664"/>
                  </a:cubicBezTo>
                  <a:cubicBezTo>
                    <a:pt x="4799" y="2664"/>
                    <a:pt x="4728" y="2724"/>
                    <a:pt x="4728" y="2831"/>
                  </a:cubicBezTo>
                  <a:cubicBezTo>
                    <a:pt x="4728" y="2915"/>
                    <a:pt x="4787" y="2998"/>
                    <a:pt x="4882" y="2998"/>
                  </a:cubicBezTo>
                  <a:cubicBezTo>
                    <a:pt x="5097" y="3010"/>
                    <a:pt x="5299" y="3010"/>
                    <a:pt x="5502" y="3034"/>
                  </a:cubicBezTo>
                  <a:lnTo>
                    <a:pt x="5275" y="3260"/>
                  </a:lnTo>
                  <a:cubicBezTo>
                    <a:pt x="5216" y="3234"/>
                    <a:pt x="5151" y="3221"/>
                    <a:pt x="5086" y="3221"/>
                  </a:cubicBezTo>
                  <a:cubicBezTo>
                    <a:pt x="4971" y="3221"/>
                    <a:pt x="4855" y="3263"/>
                    <a:pt x="4763" y="3355"/>
                  </a:cubicBezTo>
                  <a:cubicBezTo>
                    <a:pt x="4680" y="3438"/>
                    <a:pt x="4632" y="3546"/>
                    <a:pt x="4632" y="3665"/>
                  </a:cubicBezTo>
                  <a:cubicBezTo>
                    <a:pt x="4632" y="3784"/>
                    <a:pt x="4680" y="3903"/>
                    <a:pt x="4763" y="3974"/>
                  </a:cubicBezTo>
                  <a:cubicBezTo>
                    <a:pt x="4859" y="4069"/>
                    <a:pt x="4978" y="4105"/>
                    <a:pt x="5085" y="4105"/>
                  </a:cubicBezTo>
                  <a:cubicBezTo>
                    <a:pt x="5204" y="4105"/>
                    <a:pt x="5311" y="4069"/>
                    <a:pt x="5394" y="3974"/>
                  </a:cubicBezTo>
                  <a:cubicBezTo>
                    <a:pt x="5525" y="3843"/>
                    <a:pt x="5549" y="3629"/>
                    <a:pt x="5478" y="3474"/>
                  </a:cubicBezTo>
                  <a:lnTo>
                    <a:pt x="5883" y="3069"/>
                  </a:lnTo>
                  <a:cubicBezTo>
                    <a:pt x="7299" y="3248"/>
                    <a:pt x="8050" y="3653"/>
                    <a:pt x="8050" y="3950"/>
                  </a:cubicBezTo>
                  <a:cubicBezTo>
                    <a:pt x="8050" y="4343"/>
                    <a:pt x="6656" y="4915"/>
                    <a:pt x="4382" y="4915"/>
                  </a:cubicBezTo>
                  <a:cubicBezTo>
                    <a:pt x="2096" y="4915"/>
                    <a:pt x="703" y="4343"/>
                    <a:pt x="703" y="3950"/>
                  </a:cubicBezTo>
                  <a:cubicBezTo>
                    <a:pt x="703" y="3653"/>
                    <a:pt x="1465" y="3248"/>
                    <a:pt x="2870" y="3069"/>
                  </a:cubicBezTo>
                  <a:lnTo>
                    <a:pt x="3275" y="3474"/>
                  </a:lnTo>
                  <a:cubicBezTo>
                    <a:pt x="3204" y="3629"/>
                    <a:pt x="3227" y="3843"/>
                    <a:pt x="3370" y="3974"/>
                  </a:cubicBezTo>
                  <a:cubicBezTo>
                    <a:pt x="3454" y="4069"/>
                    <a:pt x="3573" y="4105"/>
                    <a:pt x="3680" y="4105"/>
                  </a:cubicBezTo>
                  <a:cubicBezTo>
                    <a:pt x="3799" y="4105"/>
                    <a:pt x="3918" y="4069"/>
                    <a:pt x="3989" y="3974"/>
                  </a:cubicBezTo>
                  <a:cubicBezTo>
                    <a:pt x="4085" y="3891"/>
                    <a:pt x="4120" y="3784"/>
                    <a:pt x="4120" y="3665"/>
                  </a:cubicBezTo>
                  <a:cubicBezTo>
                    <a:pt x="4120" y="3546"/>
                    <a:pt x="4085" y="3426"/>
                    <a:pt x="3989" y="3355"/>
                  </a:cubicBezTo>
                  <a:cubicBezTo>
                    <a:pt x="3906" y="3263"/>
                    <a:pt x="3787" y="3221"/>
                    <a:pt x="3672" y="3221"/>
                  </a:cubicBezTo>
                  <a:cubicBezTo>
                    <a:pt x="3608" y="3221"/>
                    <a:pt x="3545" y="3234"/>
                    <a:pt x="3489" y="3260"/>
                  </a:cubicBezTo>
                  <a:lnTo>
                    <a:pt x="3263" y="3034"/>
                  </a:lnTo>
                  <a:cubicBezTo>
                    <a:pt x="3561" y="3010"/>
                    <a:pt x="3870" y="2998"/>
                    <a:pt x="4216" y="2998"/>
                  </a:cubicBezTo>
                  <a:cubicBezTo>
                    <a:pt x="4299" y="2998"/>
                    <a:pt x="4382" y="2915"/>
                    <a:pt x="4382" y="2831"/>
                  </a:cubicBezTo>
                  <a:cubicBezTo>
                    <a:pt x="4382" y="2736"/>
                    <a:pt x="4299" y="2664"/>
                    <a:pt x="4216" y="2664"/>
                  </a:cubicBezTo>
                  <a:cubicBezTo>
                    <a:pt x="3799" y="2664"/>
                    <a:pt x="3382" y="2700"/>
                    <a:pt x="2977" y="2736"/>
                  </a:cubicBezTo>
                  <a:lnTo>
                    <a:pt x="299" y="57"/>
                  </a:lnTo>
                  <a:cubicBezTo>
                    <a:pt x="269" y="27"/>
                    <a:pt x="227" y="12"/>
                    <a:pt x="184" y="12"/>
                  </a:cubicBezTo>
                  <a:cubicBezTo>
                    <a:pt x="141" y="12"/>
                    <a:pt x="96" y="27"/>
                    <a:pt x="60" y="57"/>
                  </a:cubicBezTo>
                  <a:cubicBezTo>
                    <a:pt x="1" y="117"/>
                    <a:pt x="1" y="224"/>
                    <a:pt x="60" y="295"/>
                  </a:cubicBezTo>
                  <a:lnTo>
                    <a:pt x="2561" y="2795"/>
                  </a:lnTo>
                  <a:cubicBezTo>
                    <a:pt x="1322" y="2998"/>
                    <a:pt x="358" y="3379"/>
                    <a:pt x="358" y="3962"/>
                  </a:cubicBezTo>
                  <a:lnTo>
                    <a:pt x="358" y="4236"/>
                  </a:lnTo>
                  <a:lnTo>
                    <a:pt x="358" y="4653"/>
                  </a:lnTo>
                  <a:lnTo>
                    <a:pt x="358" y="7927"/>
                  </a:lnTo>
                  <a:cubicBezTo>
                    <a:pt x="358" y="8165"/>
                    <a:pt x="525" y="8499"/>
                    <a:pt x="1299" y="8796"/>
                  </a:cubicBezTo>
                  <a:cubicBezTo>
                    <a:pt x="1549" y="8880"/>
                    <a:pt x="1858" y="8975"/>
                    <a:pt x="2204" y="9034"/>
                  </a:cubicBezTo>
                  <a:cubicBezTo>
                    <a:pt x="2668" y="9118"/>
                    <a:pt x="3192" y="9177"/>
                    <a:pt x="3739" y="9213"/>
                  </a:cubicBezTo>
                  <a:cubicBezTo>
                    <a:pt x="3942" y="9225"/>
                    <a:pt x="4144" y="9225"/>
                    <a:pt x="4347" y="9225"/>
                  </a:cubicBezTo>
                  <a:cubicBezTo>
                    <a:pt x="4751" y="9225"/>
                    <a:pt x="5156" y="9213"/>
                    <a:pt x="5537" y="9165"/>
                  </a:cubicBezTo>
                  <a:cubicBezTo>
                    <a:pt x="5633" y="9153"/>
                    <a:pt x="5692" y="9082"/>
                    <a:pt x="5692" y="8987"/>
                  </a:cubicBezTo>
                  <a:cubicBezTo>
                    <a:pt x="5668" y="8903"/>
                    <a:pt x="5597" y="8844"/>
                    <a:pt x="5513" y="8844"/>
                  </a:cubicBezTo>
                  <a:cubicBezTo>
                    <a:pt x="5180" y="8868"/>
                    <a:pt x="4859" y="8880"/>
                    <a:pt x="4513" y="8880"/>
                  </a:cubicBezTo>
                  <a:lnTo>
                    <a:pt x="4513" y="5939"/>
                  </a:lnTo>
                  <a:cubicBezTo>
                    <a:pt x="5299" y="5927"/>
                    <a:pt x="6073" y="5855"/>
                    <a:pt x="6716" y="5701"/>
                  </a:cubicBezTo>
                  <a:lnTo>
                    <a:pt x="6716" y="8630"/>
                  </a:lnTo>
                  <a:cubicBezTo>
                    <a:pt x="6537" y="8677"/>
                    <a:pt x="6359" y="8713"/>
                    <a:pt x="6145" y="8737"/>
                  </a:cubicBezTo>
                  <a:cubicBezTo>
                    <a:pt x="6061" y="8749"/>
                    <a:pt x="6002" y="8844"/>
                    <a:pt x="6014" y="8927"/>
                  </a:cubicBezTo>
                  <a:cubicBezTo>
                    <a:pt x="6025" y="9011"/>
                    <a:pt x="6109" y="9070"/>
                    <a:pt x="6180" y="9070"/>
                  </a:cubicBezTo>
                  <a:lnTo>
                    <a:pt x="6204" y="9070"/>
                  </a:lnTo>
                  <a:cubicBezTo>
                    <a:pt x="6383" y="9034"/>
                    <a:pt x="6645" y="8987"/>
                    <a:pt x="6907" y="8915"/>
                  </a:cubicBezTo>
                  <a:cubicBezTo>
                    <a:pt x="6918" y="8915"/>
                    <a:pt x="6918" y="8915"/>
                    <a:pt x="6942" y="8903"/>
                  </a:cubicBezTo>
                  <a:cubicBezTo>
                    <a:pt x="7609" y="8725"/>
                    <a:pt x="8371" y="8415"/>
                    <a:pt x="8371" y="7891"/>
                  </a:cubicBezTo>
                  <a:lnTo>
                    <a:pt x="8371" y="4629"/>
                  </a:lnTo>
                  <a:lnTo>
                    <a:pt x="8371" y="4617"/>
                  </a:lnTo>
                  <a:lnTo>
                    <a:pt x="8371" y="3903"/>
                  </a:lnTo>
                  <a:cubicBezTo>
                    <a:pt x="8371" y="3546"/>
                    <a:pt x="7990" y="3236"/>
                    <a:pt x="7299" y="2998"/>
                  </a:cubicBezTo>
                  <a:cubicBezTo>
                    <a:pt x="6966" y="2891"/>
                    <a:pt x="6585" y="2795"/>
                    <a:pt x="6168" y="2736"/>
                  </a:cubicBezTo>
                  <a:lnTo>
                    <a:pt x="8669" y="236"/>
                  </a:lnTo>
                  <a:cubicBezTo>
                    <a:pt x="8776" y="224"/>
                    <a:pt x="8776" y="117"/>
                    <a:pt x="8692" y="45"/>
                  </a:cubicBezTo>
                  <a:cubicBezTo>
                    <a:pt x="8663" y="15"/>
                    <a:pt x="8624" y="0"/>
                    <a:pt x="85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9" name="Google Shape;8439;p81"/>
            <p:cNvSpPr/>
            <p:nvPr/>
          </p:nvSpPr>
          <p:spPr>
            <a:xfrm>
              <a:off x="6922281" y="3873646"/>
              <a:ext cx="40170" cy="54387"/>
            </a:xfrm>
            <a:custGeom>
              <a:avLst/>
              <a:gdLst/>
              <a:ahLst/>
              <a:cxnLst/>
              <a:rect l="l" t="t" r="r" b="b"/>
              <a:pathLst>
                <a:path w="1263" h="1710" extrusionOk="0">
                  <a:moveTo>
                    <a:pt x="191" y="0"/>
                  </a:moveTo>
                  <a:cubicBezTo>
                    <a:pt x="162" y="0"/>
                    <a:pt x="132" y="9"/>
                    <a:pt x="107" y="30"/>
                  </a:cubicBezTo>
                  <a:cubicBezTo>
                    <a:pt x="24" y="78"/>
                    <a:pt x="0" y="185"/>
                    <a:pt x="60" y="256"/>
                  </a:cubicBezTo>
                  <a:lnTo>
                    <a:pt x="953" y="1638"/>
                  </a:lnTo>
                  <a:cubicBezTo>
                    <a:pt x="976" y="1685"/>
                    <a:pt x="1036" y="1709"/>
                    <a:pt x="1083" y="1709"/>
                  </a:cubicBezTo>
                  <a:cubicBezTo>
                    <a:pt x="1119" y="1709"/>
                    <a:pt x="1143" y="1697"/>
                    <a:pt x="1179" y="1685"/>
                  </a:cubicBezTo>
                  <a:cubicBezTo>
                    <a:pt x="1250" y="1638"/>
                    <a:pt x="1262" y="1530"/>
                    <a:pt x="1214" y="1459"/>
                  </a:cubicBezTo>
                  <a:lnTo>
                    <a:pt x="321" y="78"/>
                  </a:lnTo>
                  <a:cubicBezTo>
                    <a:pt x="298" y="32"/>
                    <a:pt x="245" y="0"/>
                    <a:pt x="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0" name="Google Shape;8440;p81"/>
            <p:cNvSpPr/>
            <p:nvPr/>
          </p:nvSpPr>
          <p:spPr>
            <a:xfrm>
              <a:off x="6889712" y="3913529"/>
              <a:ext cx="56804" cy="29261"/>
            </a:xfrm>
            <a:custGeom>
              <a:avLst/>
              <a:gdLst/>
              <a:ahLst/>
              <a:cxnLst/>
              <a:rect l="l" t="t" r="r" b="b"/>
              <a:pathLst>
                <a:path w="1786" h="920" extrusionOk="0">
                  <a:moveTo>
                    <a:pt x="167" y="1"/>
                  </a:moveTo>
                  <a:cubicBezTo>
                    <a:pt x="103" y="1"/>
                    <a:pt x="50" y="36"/>
                    <a:pt x="24" y="98"/>
                  </a:cubicBezTo>
                  <a:cubicBezTo>
                    <a:pt x="0" y="193"/>
                    <a:pt x="24" y="276"/>
                    <a:pt x="119" y="312"/>
                  </a:cubicBezTo>
                  <a:lnTo>
                    <a:pt x="1536" y="907"/>
                  </a:lnTo>
                  <a:cubicBezTo>
                    <a:pt x="1560" y="919"/>
                    <a:pt x="1584" y="919"/>
                    <a:pt x="1607" y="919"/>
                  </a:cubicBezTo>
                  <a:cubicBezTo>
                    <a:pt x="1667" y="919"/>
                    <a:pt x="1715" y="872"/>
                    <a:pt x="1750" y="812"/>
                  </a:cubicBezTo>
                  <a:cubicBezTo>
                    <a:pt x="1786" y="729"/>
                    <a:pt x="1738" y="634"/>
                    <a:pt x="1667" y="610"/>
                  </a:cubicBezTo>
                  <a:lnTo>
                    <a:pt x="238" y="15"/>
                  </a:lnTo>
                  <a:cubicBezTo>
                    <a:pt x="213" y="5"/>
                    <a:pt x="189"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1" name="Google Shape;8441;p81"/>
            <p:cNvSpPr/>
            <p:nvPr/>
          </p:nvSpPr>
          <p:spPr>
            <a:xfrm>
              <a:off x="7171823" y="3873710"/>
              <a:ext cx="39788" cy="54323"/>
            </a:xfrm>
            <a:custGeom>
              <a:avLst/>
              <a:gdLst/>
              <a:ahLst/>
              <a:cxnLst/>
              <a:rect l="l" t="t" r="r" b="b"/>
              <a:pathLst>
                <a:path w="1251" h="1708" extrusionOk="0">
                  <a:moveTo>
                    <a:pt x="1062" y="0"/>
                  </a:moveTo>
                  <a:cubicBezTo>
                    <a:pt x="1010" y="0"/>
                    <a:pt x="958" y="25"/>
                    <a:pt x="929" y="76"/>
                  </a:cubicBezTo>
                  <a:lnTo>
                    <a:pt x="36" y="1457"/>
                  </a:lnTo>
                  <a:cubicBezTo>
                    <a:pt x="0" y="1528"/>
                    <a:pt x="12" y="1636"/>
                    <a:pt x="84" y="1683"/>
                  </a:cubicBezTo>
                  <a:cubicBezTo>
                    <a:pt x="119" y="1695"/>
                    <a:pt x="143" y="1707"/>
                    <a:pt x="179" y="1707"/>
                  </a:cubicBezTo>
                  <a:cubicBezTo>
                    <a:pt x="238" y="1707"/>
                    <a:pt x="274" y="1683"/>
                    <a:pt x="310" y="1636"/>
                  </a:cubicBezTo>
                  <a:lnTo>
                    <a:pt x="1203" y="254"/>
                  </a:lnTo>
                  <a:cubicBezTo>
                    <a:pt x="1250" y="183"/>
                    <a:pt x="1227" y="76"/>
                    <a:pt x="1155" y="28"/>
                  </a:cubicBezTo>
                  <a:cubicBezTo>
                    <a:pt x="1128" y="10"/>
                    <a:pt x="1095" y="0"/>
                    <a:pt x="10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2" name="Google Shape;8442;p81"/>
            <p:cNvSpPr/>
            <p:nvPr/>
          </p:nvSpPr>
          <p:spPr>
            <a:xfrm>
              <a:off x="7187725" y="3913529"/>
              <a:ext cx="57217" cy="29261"/>
            </a:xfrm>
            <a:custGeom>
              <a:avLst/>
              <a:gdLst/>
              <a:ahLst/>
              <a:cxnLst/>
              <a:rect l="l" t="t" r="r" b="b"/>
              <a:pathLst>
                <a:path w="1799" h="920" extrusionOk="0">
                  <a:moveTo>
                    <a:pt x="1610" y="1"/>
                  </a:moveTo>
                  <a:cubicBezTo>
                    <a:pt x="1588" y="1"/>
                    <a:pt x="1567" y="5"/>
                    <a:pt x="1548" y="15"/>
                  </a:cubicBezTo>
                  <a:lnTo>
                    <a:pt x="119" y="610"/>
                  </a:lnTo>
                  <a:cubicBezTo>
                    <a:pt x="36" y="634"/>
                    <a:pt x="0" y="741"/>
                    <a:pt x="36" y="812"/>
                  </a:cubicBezTo>
                  <a:cubicBezTo>
                    <a:pt x="60" y="872"/>
                    <a:pt x="119" y="919"/>
                    <a:pt x="179" y="919"/>
                  </a:cubicBezTo>
                  <a:cubicBezTo>
                    <a:pt x="191" y="919"/>
                    <a:pt x="227" y="919"/>
                    <a:pt x="238" y="907"/>
                  </a:cubicBezTo>
                  <a:lnTo>
                    <a:pt x="1667" y="312"/>
                  </a:lnTo>
                  <a:cubicBezTo>
                    <a:pt x="1762" y="276"/>
                    <a:pt x="1798" y="181"/>
                    <a:pt x="1762" y="98"/>
                  </a:cubicBezTo>
                  <a:cubicBezTo>
                    <a:pt x="1736" y="36"/>
                    <a:pt x="1671" y="1"/>
                    <a:pt x="16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43" name="Google Shape;8443;p81"/>
          <p:cNvGrpSpPr/>
          <p:nvPr/>
        </p:nvGrpSpPr>
        <p:grpSpPr>
          <a:xfrm>
            <a:off x="7707152" y="3835870"/>
            <a:ext cx="282318" cy="337168"/>
            <a:chOff x="1635875" y="237775"/>
            <a:chExt cx="4370250" cy="5219325"/>
          </a:xfrm>
        </p:grpSpPr>
        <p:sp>
          <p:nvSpPr>
            <p:cNvPr id="8444" name="Google Shape;8444;p81"/>
            <p:cNvSpPr/>
            <p:nvPr/>
          </p:nvSpPr>
          <p:spPr>
            <a:xfrm>
              <a:off x="3572675" y="2020200"/>
              <a:ext cx="583925" cy="556900"/>
            </a:xfrm>
            <a:custGeom>
              <a:avLst/>
              <a:gdLst/>
              <a:ahLst/>
              <a:cxnLst/>
              <a:rect l="l" t="t" r="r" b="b"/>
              <a:pathLst>
                <a:path w="23357" h="22276" extrusionOk="0">
                  <a:moveTo>
                    <a:pt x="11172" y="6159"/>
                  </a:moveTo>
                  <a:cubicBezTo>
                    <a:pt x="12402" y="6159"/>
                    <a:pt x="13657" y="6612"/>
                    <a:pt x="14680" y="7624"/>
                  </a:cubicBezTo>
                  <a:cubicBezTo>
                    <a:pt x="16604" y="9582"/>
                    <a:pt x="16604" y="12746"/>
                    <a:pt x="14680" y="14670"/>
                  </a:cubicBezTo>
                  <a:lnTo>
                    <a:pt x="14680" y="14703"/>
                  </a:lnTo>
                  <a:cubicBezTo>
                    <a:pt x="13658" y="15714"/>
                    <a:pt x="12405" y="16167"/>
                    <a:pt x="11177" y="16167"/>
                  </a:cubicBezTo>
                  <a:cubicBezTo>
                    <a:pt x="8601" y="16167"/>
                    <a:pt x="6133" y="14173"/>
                    <a:pt x="6133" y="11147"/>
                  </a:cubicBezTo>
                  <a:cubicBezTo>
                    <a:pt x="6133" y="8145"/>
                    <a:pt x="8598" y="6159"/>
                    <a:pt x="11172" y="6159"/>
                  </a:cubicBezTo>
                  <a:close/>
                  <a:moveTo>
                    <a:pt x="11218" y="1"/>
                  </a:moveTo>
                  <a:cubicBezTo>
                    <a:pt x="5493" y="1"/>
                    <a:pt x="1" y="4440"/>
                    <a:pt x="1" y="11147"/>
                  </a:cubicBezTo>
                  <a:cubicBezTo>
                    <a:pt x="1" y="15649"/>
                    <a:pt x="2708" y="19694"/>
                    <a:pt x="6883" y="21423"/>
                  </a:cubicBezTo>
                  <a:cubicBezTo>
                    <a:pt x="8258" y="21996"/>
                    <a:pt x="9705" y="22276"/>
                    <a:pt x="11142" y="22276"/>
                  </a:cubicBezTo>
                  <a:cubicBezTo>
                    <a:pt x="14033" y="22276"/>
                    <a:pt x="16882" y="21145"/>
                    <a:pt x="19018" y="19009"/>
                  </a:cubicBezTo>
                  <a:cubicBezTo>
                    <a:pt x="23356" y="14670"/>
                    <a:pt x="23356" y="7624"/>
                    <a:pt x="19018" y="3286"/>
                  </a:cubicBezTo>
                  <a:cubicBezTo>
                    <a:pt x="16749" y="1017"/>
                    <a:pt x="13957" y="1"/>
                    <a:pt x="112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5" name="Google Shape;8445;p81"/>
            <p:cNvSpPr/>
            <p:nvPr/>
          </p:nvSpPr>
          <p:spPr>
            <a:xfrm>
              <a:off x="1635875" y="237775"/>
              <a:ext cx="4370250" cy="5219325"/>
            </a:xfrm>
            <a:custGeom>
              <a:avLst/>
              <a:gdLst/>
              <a:ahLst/>
              <a:cxnLst/>
              <a:rect l="l" t="t" r="r" b="b"/>
              <a:pathLst>
                <a:path w="174810" h="208773" extrusionOk="0">
                  <a:moveTo>
                    <a:pt x="18855" y="146249"/>
                  </a:moveTo>
                  <a:lnTo>
                    <a:pt x="24792" y="152218"/>
                  </a:lnTo>
                  <a:lnTo>
                    <a:pt x="14875" y="160863"/>
                  </a:lnTo>
                  <a:lnTo>
                    <a:pt x="10178" y="156198"/>
                  </a:lnTo>
                  <a:lnTo>
                    <a:pt x="18855" y="146249"/>
                  </a:lnTo>
                  <a:close/>
                  <a:moveTo>
                    <a:pt x="90749" y="190905"/>
                  </a:moveTo>
                  <a:lnTo>
                    <a:pt x="95479" y="195603"/>
                  </a:lnTo>
                  <a:lnTo>
                    <a:pt x="88531" y="200855"/>
                  </a:lnTo>
                  <a:lnTo>
                    <a:pt x="85530" y="197853"/>
                  </a:lnTo>
                  <a:lnTo>
                    <a:pt x="90749" y="190905"/>
                  </a:lnTo>
                  <a:close/>
                  <a:moveTo>
                    <a:pt x="132129" y="0"/>
                  </a:moveTo>
                  <a:cubicBezTo>
                    <a:pt x="124550" y="0"/>
                    <a:pt x="116929" y="2213"/>
                    <a:pt x="110288" y="6734"/>
                  </a:cubicBezTo>
                  <a:cubicBezTo>
                    <a:pt x="108853" y="7712"/>
                    <a:pt x="108494" y="9637"/>
                    <a:pt x="109473" y="11040"/>
                  </a:cubicBezTo>
                  <a:cubicBezTo>
                    <a:pt x="110062" y="11914"/>
                    <a:pt x="111032" y="12383"/>
                    <a:pt x="112019" y="12383"/>
                  </a:cubicBezTo>
                  <a:cubicBezTo>
                    <a:pt x="112615" y="12383"/>
                    <a:pt x="113217" y="12211"/>
                    <a:pt x="113746" y="11855"/>
                  </a:cubicBezTo>
                  <a:cubicBezTo>
                    <a:pt x="119348" y="8059"/>
                    <a:pt x="125738" y="6222"/>
                    <a:pt x="132075" y="6222"/>
                  </a:cubicBezTo>
                  <a:cubicBezTo>
                    <a:pt x="141530" y="6222"/>
                    <a:pt x="150867" y="10312"/>
                    <a:pt x="157293" y="18085"/>
                  </a:cubicBezTo>
                  <a:cubicBezTo>
                    <a:pt x="168058" y="31068"/>
                    <a:pt x="167177" y="50085"/>
                    <a:pt x="155303" y="62057"/>
                  </a:cubicBezTo>
                  <a:cubicBezTo>
                    <a:pt x="144310" y="73050"/>
                    <a:pt x="135373" y="78432"/>
                    <a:pt x="128001" y="78432"/>
                  </a:cubicBezTo>
                  <a:cubicBezTo>
                    <a:pt x="125293" y="78400"/>
                    <a:pt x="122651" y="77715"/>
                    <a:pt x="120302" y="76377"/>
                  </a:cubicBezTo>
                  <a:lnTo>
                    <a:pt x="120204" y="76344"/>
                  </a:lnTo>
                  <a:cubicBezTo>
                    <a:pt x="116029" y="74028"/>
                    <a:pt x="112180" y="70147"/>
                    <a:pt x="108135" y="66069"/>
                  </a:cubicBezTo>
                  <a:lnTo>
                    <a:pt x="106569" y="64503"/>
                  </a:lnTo>
                  <a:lnTo>
                    <a:pt x="105036" y="62970"/>
                  </a:lnTo>
                  <a:cubicBezTo>
                    <a:pt x="100959" y="58925"/>
                    <a:pt x="97110" y="55109"/>
                    <a:pt x="94826" y="50803"/>
                  </a:cubicBezTo>
                  <a:cubicBezTo>
                    <a:pt x="94794" y="50705"/>
                    <a:pt x="94728" y="50640"/>
                    <a:pt x="94696" y="50575"/>
                  </a:cubicBezTo>
                  <a:cubicBezTo>
                    <a:pt x="91010" y="43333"/>
                    <a:pt x="91956" y="34819"/>
                    <a:pt x="103797" y="21315"/>
                  </a:cubicBezTo>
                  <a:cubicBezTo>
                    <a:pt x="104906" y="20010"/>
                    <a:pt x="104775" y="18085"/>
                    <a:pt x="103503" y="16976"/>
                  </a:cubicBezTo>
                  <a:cubicBezTo>
                    <a:pt x="102924" y="16471"/>
                    <a:pt x="102202" y="16223"/>
                    <a:pt x="101483" y="16223"/>
                  </a:cubicBezTo>
                  <a:cubicBezTo>
                    <a:pt x="100624" y="16223"/>
                    <a:pt x="99769" y="16577"/>
                    <a:pt x="99165" y="17270"/>
                  </a:cubicBezTo>
                  <a:cubicBezTo>
                    <a:pt x="88987" y="28915"/>
                    <a:pt x="85171" y="38538"/>
                    <a:pt x="87161" y="47639"/>
                  </a:cubicBezTo>
                  <a:cubicBezTo>
                    <a:pt x="87454" y="49042"/>
                    <a:pt x="87911" y="50412"/>
                    <a:pt x="88466" y="51749"/>
                  </a:cubicBezTo>
                  <a:lnTo>
                    <a:pt x="16898" y="134799"/>
                  </a:lnTo>
                  <a:cubicBezTo>
                    <a:pt x="15430" y="136496"/>
                    <a:pt x="14843" y="138779"/>
                    <a:pt x="15300" y="140964"/>
                  </a:cubicBezTo>
                  <a:lnTo>
                    <a:pt x="5350" y="152381"/>
                  </a:lnTo>
                  <a:cubicBezTo>
                    <a:pt x="3361" y="154665"/>
                    <a:pt x="3459" y="158122"/>
                    <a:pt x="5611" y="160275"/>
                  </a:cubicBezTo>
                  <a:lnTo>
                    <a:pt x="6166" y="160830"/>
                  </a:lnTo>
                  <a:cubicBezTo>
                    <a:pt x="1" y="169963"/>
                    <a:pt x="1143" y="182163"/>
                    <a:pt x="8939" y="189992"/>
                  </a:cubicBezTo>
                  <a:lnTo>
                    <a:pt x="10831" y="191884"/>
                  </a:lnTo>
                  <a:cubicBezTo>
                    <a:pt x="15332" y="196369"/>
                    <a:pt x="21220" y="198612"/>
                    <a:pt x="27104" y="198612"/>
                  </a:cubicBezTo>
                  <a:cubicBezTo>
                    <a:pt x="32988" y="198612"/>
                    <a:pt x="38867" y="196369"/>
                    <a:pt x="43352" y="191884"/>
                  </a:cubicBezTo>
                  <a:lnTo>
                    <a:pt x="76135" y="159101"/>
                  </a:lnTo>
                  <a:cubicBezTo>
                    <a:pt x="79368" y="155770"/>
                    <a:pt x="83668" y="154097"/>
                    <a:pt x="87964" y="154097"/>
                  </a:cubicBezTo>
                  <a:cubicBezTo>
                    <a:pt x="92165" y="154097"/>
                    <a:pt x="96363" y="155696"/>
                    <a:pt x="99556" y="158905"/>
                  </a:cubicBezTo>
                  <a:cubicBezTo>
                    <a:pt x="106048" y="165397"/>
                    <a:pt x="105982" y="175933"/>
                    <a:pt x="99393" y="182326"/>
                  </a:cubicBezTo>
                  <a:lnTo>
                    <a:pt x="95153" y="186600"/>
                  </a:lnTo>
                  <a:lnTo>
                    <a:pt x="94859" y="186306"/>
                  </a:lnTo>
                  <a:cubicBezTo>
                    <a:pt x="93710" y="185157"/>
                    <a:pt x="92220" y="184595"/>
                    <a:pt x="90735" y="184595"/>
                  </a:cubicBezTo>
                  <a:cubicBezTo>
                    <a:pt x="88974" y="184595"/>
                    <a:pt x="87220" y="185386"/>
                    <a:pt x="86052" y="186926"/>
                  </a:cubicBezTo>
                  <a:lnTo>
                    <a:pt x="80474" y="194363"/>
                  </a:lnTo>
                  <a:cubicBezTo>
                    <a:pt x="78908" y="196483"/>
                    <a:pt x="78908" y="199387"/>
                    <a:pt x="80539" y="201474"/>
                  </a:cubicBezTo>
                  <a:lnTo>
                    <a:pt x="78484" y="203529"/>
                  </a:lnTo>
                  <a:cubicBezTo>
                    <a:pt x="77277" y="204736"/>
                    <a:pt x="77277" y="206693"/>
                    <a:pt x="78484" y="207868"/>
                  </a:cubicBezTo>
                  <a:cubicBezTo>
                    <a:pt x="79087" y="208471"/>
                    <a:pt x="79878" y="208773"/>
                    <a:pt x="80665" y="208773"/>
                  </a:cubicBezTo>
                  <a:cubicBezTo>
                    <a:pt x="81452" y="208773"/>
                    <a:pt x="82235" y="208471"/>
                    <a:pt x="82822" y="207868"/>
                  </a:cubicBezTo>
                  <a:lnTo>
                    <a:pt x="84910" y="205813"/>
                  </a:lnTo>
                  <a:cubicBezTo>
                    <a:pt x="85958" y="206645"/>
                    <a:pt x="87236" y="207061"/>
                    <a:pt x="88518" y="207061"/>
                  </a:cubicBezTo>
                  <a:cubicBezTo>
                    <a:pt x="89748" y="207061"/>
                    <a:pt x="90983" y="206677"/>
                    <a:pt x="92021" y="205911"/>
                  </a:cubicBezTo>
                  <a:lnTo>
                    <a:pt x="99458" y="200300"/>
                  </a:lnTo>
                  <a:cubicBezTo>
                    <a:pt x="102264" y="198180"/>
                    <a:pt x="102557" y="194004"/>
                    <a:pt x="100046" y="191493"/>
                  </a:cubicBezTo>
                  <a:lnTo>
                    <a:pt x="99491" y="190938"/>
                  </a:lnTo>
                  <a:lnTo>
                    <a:pt x="103764" y="186697"/>
                  </a:lnTo>
                  <a:cubicBezTo>
                    <a:pt x="112408" y="177825"/>
                    <a:pt x="112311" y="163700"/>
                    <a:pt x="103568" y="154926"/>
                  </a:cubicBezTo>
                  <a:cubicBezTo>
                    <a:pt x="99169" y="150526"/>
                    <a:pt x="93397" y="148324"/>
                    <a:pt x="87623" y="148324"/>
                  </a:cubicBezTo>
                  <a:cubicBezTo>
                    <a:pt x="81923" y="148324"/>
                    <a:pt x="76220" y="150469"/>
                    <a:pt x="71829" y="154763"/>
                  </a:cubicBezTo>
                  <a:lnTo>
                    <a:pt x="39014" y="187546"/>
                  </a:lnTo>
                  <a:cubicBezTo>
                    <a:pt x="35719" y="190824"/>
                    <a:pt x="31414" y="192463"/>
                    <a:pt x="27108" y="192463"/>
                  </a:cubicBezTo>
                  <a:cubicBezTo>
                    <a:pt x="22802" y="192463"/>
                    <a:pt x="18496" y="190824"/>
                    <a:pt x="15202" y="187546"/>
                  </a:cubicBezTo>
                  <a:lnTo>
                    <a:pt x="13277" y="185654"/>
                  </a:lnTo>
                  <a:cubicBezTo>
                    <a:pt x="7895" y="180239"/>
                    <a:pt x="6818" y="171888"/>
                    <a:pt x="10635" y="165299"/>
                  </a:cubicBezTo>
                  <a:lnTo>
                    <a:pt x="10635" y="165299"/>
                  </a:lnTo>
                  <a:lnTo>
                    <a:pt x="10765" y="165429"/>
                  </a:lnTo>
                  <a:cubicBezTo>
                    <a:pt x="11888" y="166552"/>
                    <a:pt x="13367" y="167116"/>
                    <a:pt x="14848" y="167116"/>
                  </a:cubicBezTo>
                  <a:cubicBezTo>
                    <a:pt x="16206" y="167116"/>
                    <a:pt x="17567" y="166642"/>
                    <a:pt x="18659" y="165690"/>
                  </a:cubicBezTo>
                  <a:lnTo>
                    <a:pt x="30076" y="155741"/>
                  </a:lnTo>
                  <a:cubicBezTo>
                    <a:pt x="30533" y="155839"/>
                    <a:pt x="31022" y="155872"/>
                    <a:pt x="31512" y="155904"/>
                  </a:cubicBezTo>
                  <a:cubicBezTo>
                    <a:pt x="33240" y="155904"/>
                    <a:pt x="34937" y="155285"/>
                    <a:pt x="36241" y="154143"/>
                  </a:cubicBezTo>
                  <a:lnTo>
                    <a:pt x="51018" y="141421"/>
                  </a:lnTo>
                  <a:cubicBezTo>
                    <a:pt x="52290" y="140312"/>
                    <a:pt x="52453" y="138387"/>
                    <a:pt x="51344" y="137083"/>
                  </a:cubicBezTo>
                  <a:cubicBezTo>
                    <a:pt x="50733" y="136381"/>
                    <a:pt x="49864" y="136017"/>
                    <a:pt x="48994" y="136017"/>
                  </a:cubicBezTo>
                  <a:cubicBezTo>
                    <a:pt x="48286" y="136017"/>
                    <a:pt x="47577" y="136259"/>
                    <a:pt x="47006" y="136756"/>
                  </a:cubicBezTo>
                  <a:lnTo>
                    <a:pt x="32229" y="149478"/>
                  </a:lnTo>
                  <a:cubicBezTo>
                    <a:pt x="32023" y="149665"/>
                    <a:pt x="31764" y="149756"/>
                    <a:pt x="31500" y="149756"/>
                  </a:cubicBezTo>
                  <a:cubicBezTo>
                    <a:pt x="31304" y="149756"/>
                    <a:pt x="31105" y="149706"/>
                    <a:pt x="30924" y="149609"/>
                  </a:cubicBezTo>
                  <a:lnTo>
                    <a:pt x="30859" y="149543"/>
                  </a:lnTo>
                  <a:cubicBezTo>
                    <a:pt x="30794" y="149511"/>
                    <a:pt x="30761" y="149478"/>
                    <a:pt x="30729" y="149446"/>
                  </a:cubicBezTo>
                  <a:lnTo>
                    <a:pt x="21628" y="140345"/>
                  </a:lnTo>
                  <a:cubicBezTo>
                    <a:pt x="21562" y="140279"/>
                    <a:pt x="21497" y="140182"/>
                    <a:pt x="21465" y="140116"/>
                  </a:cubicBezTo>
                  <a:cubicBezTo>
                    <a:pt x="21204" y="139692"/>
                    <a:pt x="21236" y="139170"/>
                    <a:pt x="21562" y="138812"/>
                  </a:cubicBezTo>
                  <a:lnTo>
                    <a:pt x="91727" y="57392"/>
                  </a:lnTo>
                  <a:cubicBezTo>
                    <a:pt x="94304" y="60948"/>
                    <a:pt x="97534" y="64177"/>
                    <a:pt x="100698" y="67341"/>
                  </a:cubicBezTo>
                  <a:lnTo>
                    <a:pt x="102198" y="68842"/>
                  </a:lnTo>
                  <a:lnTo>
                    <a:pt x="103764" y="70408"/>
                  </a:lnTo>
                  <a:lnTo>
                    <a:pt x="104906" y="71549"/>
                  </a:lnTo>
                  <a:lnTo>
                    <a:pt x="105004" y="71647"/>
                  </a:lnTo>
                  <a:lnTo>
                    <a:pt x="105950" y="72593"/>
                  </a:lnTo>
                  <a:lnTo>
                    <a:pt x="106374" y="72985"/>
                  </a:lnTo>
                  <a:lnTo>
                    <a:pt x="107091" y="73702"/>
                  </a:lnTo>
                  <a:cubicBezTo>
                    <a:pt x="109146" y="75725"/>
                    <a:pt x="111299" y="77617"/>
                    <a:pt x="113615" y="79378"/>
                  </a:cubicBezTo>
                  <a:lnTo>
                    <a:pt x="57901" y="127362"/>
                  </a:lnTo>
                  <a:cubicBezTo>
                    <a:pt x="56629" y="128471"/>
                    <a:pt x="56466" y="130428"/>
                    <a:pt x="57575" y="131700"/>
                  </a:cubicBezTo>
                  <a:cubicBezTo>
                    <a:pt x="58182" y="132414"/>
                    <a:pt x="59033" y="132777"/>
                    <a:pt x="59893" y="132777"/>
                  </a:cubicBezTo>
                  <a:cubicBezTo>
                    <a:pt x="60604" y="132777"/>
                    <a:pt x="61322" y="132529"/>
                    <a:pt x="61913" y="132027"/>
                  </a:cubicBezTo>
                  <a:lnTo>
                    <a:pt x="119193" y="82640"/>
                  </a:lnTo>
                  <a:cubicBezTo>
                    <a:pt x="121966" y="83912"/>
                    <a:pt x="124934" y="84565"/>
                    <a:pt x="127968" y="84565"/>
                  </a:cubicBezTo>
                  <a:lnTo>
                    <a:pt x="128001" y="84565"/>
                  </a:lnTo>
                  <a:cubicBezTo>
                    <a:pt x="137199" y="84565"/>
                    <a:pt x="147246" y="78791"/>
                    <a:pt x="159642" y="66395"/>
                  </a:cubicBezTo>
                  <a:cubicBezTo>
                    <a:pt x="174810" y="51195"/>
                    <a:pt x="174810" y="26599"/>
                    <a:pt x="159642" y="11398"/>
                  </a:cubicBezTo>
                  <a:cubicBezTo>
                    <a:pt x="152117" y="3874"/>
                    <a:pt x="142159" y="0"/>
                    <a:pt x="1321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46" name="Google Shape;8446;p81"/>
          <p:cNvGrpSpPr/>
          <p:nvPr/>
        </p:nvGrpSpPr>
        <p:grpSpPr>
          <a:xfrm>
            <a:off x="3103963" y="3361140"/>
            <a:ext cx="297886" cy="337578"/>
            <a:chOff x="3103963" y="3361140"/>
            <a:chExt cx="297886" cy="337578"/>
          </a:xfrm>
        </p:grpSpPr>
        <p:sp>
          <p:nvSpPr>
            <p:cNvPr id="8447" name="Google Shape;8447;p81"/>
            <p:cNvSpPr/>
            <p:nvPr/>
          </p:nvSpPr>
          <p:spPr>
            <a:xfrm>
              <a:off x="3245305" y="3519402"/>
              <a:ext cx="14026" cy="14408"/>
            </a:xfrm>
            <a:custGeom>
              <a:avLst/>
              <a:gdLst/>
              <a:ahLst/>
              <a:cxnLst/>
              <a:rect l="l" t="t" r="r" b="b"/>
              <a:pathLst>
                <a:path w="441" h="453" extrusionOk="0">
                  <a:moveTo>
                    <a:pt x="227" y="0"/>
                  </a:moveTo>
                  <a:cubicBezTo>
                    <a:pt x="96" y="0"/>
                    <a:pt x="0" y="107"/>
                    <a:pt x="0" y="226"/>
                  </a:cubicBezTo>
                  <a:cubicBezTo>
                    <a:pt x="0" y="357"/>
                    <a:pt x="96" y="453"/>
                    <a:pt x="227" y="453"/>
                  </a:cubicBezTo>
                  <a:cubicBezTo>
                    <a:pt x="346" y="453"/>
                    <a:pt x="441" y="357"/>
                    <a:pt x="441" y="226"/>
                  </a:cubicBezTo>
                  <a:cubicBezTo>
                    <a:pt x="441" y="107"/>
                    <a:pt x="346" y="0"/>
                    <a:pt x="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8" name="Google Shape;8448;p81"/>
            <p:cNvSpPr/>
            <p:nvPr/>
          </p:nvSpPr>
          <p:spPr>
            <a:xfrm>
              <a:off x="3284679" y="3597388"/>
              <a:ext cx="74646" cy="74646"/>
            </a:xfrm>
            <a:custGeom>
              <a:avLst/>
              <a:gdLst/>
              <a:ahLst/>
              <a:cxnLst/>
              <a:rect l="l" t="t" r="r" b="b"/>
              <a:pathLst>
                <a:path w="2347" h="2347" extrusionOk="0">
                  <a:moveTo>
                    <a:pt x="1167" y="1"/>
                  </a:moveTo>
                  <a:cubicBezTo>
                    <a:pt x="513" y="1"/>
                    <a:pt x="1" y="513"/>
                    <a:pt x="1" y="1168"/>
                  </a:cubicBezTo>
                  <a:cubicBezTo>
                    <a:pt x="1" y="1823"/>
                    <a:pt x="513" y="2346"/>
                    <a:pt x="1167" y="2346"/>
                  </a:cubicBezTo>
                  <a:cubicBezTo>
                    <a:pt x="1787" y="2346"/>
                    <a:pt x="2287" y="1870"/>
                    <a:pt x="2346" y="1263"/>
                  </a:cubicBezTo>
                  <a:cubicBezTo>
                    <a:pt x="2334" y="1203"/>
                    <a:pt x="2275" y="1132"/>
                    <a:pt x="2179" y="1108"/>
                  </a:cubicBezTo>
                  <a:cubicBezTo>
                    <a:pt x="2096" y="1108"/>
                    <a:pt x="2025" y="1168"/>
                    <a:pt x="2025" y="1263"/>
                  </a:cubicBezTo>
                  <a:cubicBezTo>
                    <a:pt x="1979" y="1706"/>
                    <a:pt x="1609" y="2051"/>
                    <a:pt x="1172" y="2051"/>
                  </a:cubicBezTo>
                  <a:cubicBezTo>
                    <a:pt x="1151" y="2051"/>
                    <a:pt x="1129" y="2050"/>
                    <a:pt x="1108" y="2049"/>
                  </a:cubicBezTo>
                  <a:cubicBezTo>
                    <a:pt x="655" y="2025"/>
                    <a:pt x="298" y="1644"/>
                    <a:pt x="298" y="1192"/>
                  </a:cubicBezTo>
                  <a:cubicBezTo>
                    <a:pt x="298" y="651"/>
                    <a:pt x="733" y="325"/>
                    <a:pt x="1174" y="325"/>
                  </a:cubicBezTo>
                  <a:cubicBezTo>
                    <a:pt x="1451" y="325"/>
                    <a:pt x="1731" y="454"/>
                    <a:pt x="1906" y="739"/>
                  </a:cubicBezTo>
                  <a:cubicBezTo>
                    <a:pt x="1930" y="788"/>
                    <a:pt x="1988" y="820"/>
                    <a:pt x="2045" y="820"/>
                  </a:cubicBezTo>
                  <a:cubicBezTo>
                    <a:pt x="2072" y="820"/>
                    <a:pt x="2097" y="814"/>
                    <a:pt x="2120" y="799"/>
                  </a:cubicBezTo>
                  <a:cubicBezTo>
                    <a:pt x="2203" y="751"/>
                    <a:pt x="2227" y="656"/>
                    <a:pt x="2179" y="572"/>
                  </a:cubicBezTo>
                  <a:cubicBezTo>
                    <a:pt x="1977" y="215"/>
                    <a:pt x="1584" y="1"/>
                    <a:pt x="1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9" name="Google Shape;8449;p81"/>
            <p:cNvSpPr/>
            <p:nvPr/>
          </p:nvSpPr>
          <p:spPr>
            <a:xfrm>
              <a:off x="3145692" y="3597483"/>
              <a:ext cx="75028" cy="74933"/>
            </a:xfrm>
            <a:custGeom>
              <a:avLst/>
              <a:gdLst/>
              <a:ahLst/>
              <a:cxnLst/>
              <a:rect l="l" t="t" r="r" b="b"/>
              <a:pathLst>
                <a:path w="2359" h="2356" extrusionOk="0">
                  <a:moveTo>
                    <a:pt x="1176" y="1"/>
                  </a:moveTo>
                  <a:cubicBezTo>
                    <a:pt x="539" y="1"/>
                    <a:pt x="1" y="522"/>
                    <a:pt x="1" y="1189"/>
                  </a:cubicBezTo>
                  <a:cubicBezTo>
                    <a:pt x="1" y="1820"/>
                    <a:pt x="525" y="2355"/>
                    <a:pt x="1180" y="2355"/>
                  </a:cubicBezTo>
                  <a:cubicBezTo>
                    <a:pt x="1715" y="2355"/>
                    <a:pt x="2180" y="1998"/>
                    <a:pt x="2311" y="1486"/>
                  </a:cubicBezTo>
                  <a:cubicBezTo>
                    <a:pt x="2347" y="1379"/>
                    <a:pt x="2358" y="1272"/>
                    <a:pt x="2358" y="1165"/>
                  </a:cubicBezTo>
                  <a:cubicBezTo>
                    <a:pt x="2358" y="903"/>
                    <a:pt x="2251" y="617"/>
                    <a:pt x="2073" y="415"/>
                  </a:cubicBezTo>
                  <a:cubicBezTo>
                    <a:pt x="2037" y="379"/>
                    <a:pt x="1985" y="356"/>
                    <a:pt x="1936" y="356"/>
                  </a:cubicBezTo>
                  <a:cubicBezTo>
                    <a:pt x="1902" y="356"/>
                    <a:pt x="1870" y="367"/>
                    <a:pt x="1846" y="391"/>
                  </a:cubicBezTo>
                  <a:cubicBezTo>
                    <a:pt x="1787" y="450"/>
                    <a:pt x="1775" y="558"/>
                    <a:pt x="1835" y="617"/>
                  </a:cubicBezTo>
                  <a:cubicBezTo>
                    <a:pt x="1966" y="784"/>
                    <a:pt x="2049" y="974"/>
                    <a:pt x="2049" y="1189"/>
                  </a:cubicBezTo>
                  <a:cubicBezTo>
                    <a:pt x="2049" y="1260"/>
                    <a:pt x="2025" y="1331"/>
                    <a:pt x="2013" y="1403"/>
                  </a:cubicBezTo>
                  <a:cubicBezTo>
                    <a:pt x="1906" y="1784"/>
                    <a:pt x="1573" y="2046"/>
                    <a:pt x="1180" y="2046"/>
                  </a:cubicBezTo>
                  <a:cubicBezTo>
                    <a:pt x="703" y="2046"/>
                    <a:pt x="322" y="1653"/>
                    <a:pt x="322" y="1189"/>
                  </a:cubicBezTo>
                  <a:cubicBezTo>
                    <a:pt x="322" y="699"/>
                    <a:pt x="714" y="319"/>
                    <a:pt x="1171" y="319"/>
                  </a:cubicBezTo>
                  <a:cubicBezTo>
                    <a:pt x="1236" y="319"/>
                    <a:pt x="1303" y="327"/>
                    <a:pt x="1370" y="343"/>
                  </a:cubicBezTo>
                  <a:cubicBezTo>
                    <a:pt x="1387" y="347"/>
                    <a:pt x="1403" y="349"/>
                    <a:pt x="1418" y="349"/>
                  </a:cubicBezTo>
                  <a:cubicBezTo>
                    <a:pt x="1489" y="349"/>
                    <a:pt x="1543" y="305"/>
                    <a:pt x="1573" y="236"/>
                  </a:cubicBezTo>
                  <a:cubicBezTo>
                    <a:pt x="1585" y="141"/>
                    <a:pt x="1537" y="69"/>
                    <a:pt x="1454" y="34"/>
                  </a:cubicBezTo>
                  <a:cubicBezTo>
                    <a:pt x="1360" y="11"/>
                    <a:pt x="1267" y="1"/>
                    <a:pt x="117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0" name="Google Shape;8450;p81"/>
            <p:cNvSpPr/>
            <p:nvPr/>
          </p:nvSpPr>
          <p:spPr>
            <a:xfrm>
              <a:off x="3277873" y="3491382"/>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1" name="Google Shape;8451;p81"/>
            <p:cNvSpPr/>
            <p:nvPr/>
          </p:nvSpPr>
          <p:spPr>
            <a:xfrm>
              <a:off x="3277873" y="3490618"/>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2" name="Google Shape;8452;p81"/>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3" name="Google Shape;8453;p81"/>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4" name="Google Shape;8454;p81"/>
            <p:cNvSpPr/>
            <p:nvPr/>
          </p:nvSpPr>
          <p:spPr>
            <a:xfrm>
              <a:off x="3103963" y="3361140"/>
              <a:ext cx="297886" cy="337578"/>
            </a:xfrm>
            <a:custGeom>
              <a:avLst/>
              <a:gdLst/>
              <a:ahLst/>
              <a:cxnLst/>
              <a:rect l="l" t="t" r="r" b="b"/>
              <a:pathLst>
                <a:path w="9366" h="10614" extrusionOk="0">
                  <a:moveTo>
                    <a:pt x="3824" y="312"/>
                  </a:moveTo>
                  <a:cubicBezTo>
                    <a:pt x="3859" y="312"/>
                    <a:pt x="3900" y="334"/>
                    <a:pt x="3909" y="369"/>
                  </a:cubicBezTo>
                  <a:cubicBezTo>
                    <a:pt x="4444" y="2345"/>
                    <a:pt x="4516" y="2607"/>
                    <a:pt x="4516" y="2631"/>
                  </a:cubicBezTo>
                  <a:lnTo>
                    <a:pt x="4016" y="4536"/>
                  </a:lnTo>
                  <a:lnTo>
                    <a:pt x="3206" y="1631"/>
                  </a:lnTo>
                  <a:cubicBezTo>
                    <a:pt x="3075" y="1107"/>
                    <a:pt x="3313" y="559"/>
                    <a:pt x="3789" y="321"/>
                  </a:cubicBezTo>
                  <a:cubicBezTo>
                    <a:pt x="3799" y="315"/>
                    <a:pt x="3811" y="312"/>
                    <a:pt x="3824" y="312"/>
                  </a:cubicBezTo>
                  <a:close/>
                  <a:moveTo>
                    <a:pt x="4682" y="4655"/>
                  </a:moveTo>
                  <a:cubicBezTo>
                    <a:pt x="5004" y="4667"/>
                    <a:pt x="5218" y="4988"/>
                    <a:pt x="5147" y="5286"/>
                  </a:cubicBezTo>
                  <a:lnTo>
                    <a:pt x="4790" y="6595"/>
                  </a:lnTo>
                  <a:cubicBezTo>
                    <a:pt x="4766" y="6655"/>
                    <a:pt x="4147" y="8989"/>
                    <a:pt x="4111" y="9072"/>
                  </a:cubicBezTo>
                  <a:cubicBezTo>
                    <a:pt x="3902" y="9809"/>
                    <a:pt x="3226" y="10296"/>
                    <a:pt x="2495" y="10296"/>
                  </a:cubicBezTo>
                  <a:cubicBezTo>
                    <a:pt x="2352" y="10296"/>
                    <a:pt x="2207" y="10278"/>
                    <a:pt x="2063" y="10239"/>
                  </a:cubicBezTo>
                  <a:cubicBezTo>
                    <a:pt x="1158" y="10001"/>
                    <a:pt x="634" y="9072"/>
                    <a:pt x="872" y="8167"/>
                  </a:cubicBezTo>
                  <a:cubicBezTo>
                    <a:pt x="1083" y="7391"/>
                    <a:pt x="1785" y="6913"/>
                    <a:pt x="2515" y="6913"/>
                  </a:cubicBezTo>
                  <a:cubicBezTo>
                    <a:pt x="2815" y="6913"/>
                    <a:pt x="3119" y="6994"/>
                    <a:pt x="3397" y="7167"/>
                  </a:cubicBezTo>
                  <a:cubicBezTo>
                    <a:pt x="3428" y="7186"/>
                    <a:pt x="3461" y="7196"/>
                    <a:pt x="3493" y="7196"/>
                  </a:cubicBezTo>
                  <a:cubicBezTo>
                    <a:pt x="3559" y="7196"/>
                    <a:pt x="3619" y="7156"/>
                    <a:pt x="3635" y="7084"/>
                  </a:cubicBezTo>
                  <a:cubicBezTo>
                    <a:pt x="3659" y="7048"/>
                    <a:pt x="3682" y="6905"/>
                    <a:pt x="3813" y="6393"/>
                  </a:cubicBezTo>
                  <a:lnTo>
                    <a:pt x="3992" y="5762"/>
                  </a:lnTo>
                  <a:lnTo>
                    <a:pt x="4194" y="5024"/>
                  </a:lnTo>
                  <a:cubicBezTo>
                    <a:pt x="4254" y="4821"/>
                    <a:pt x="4444" y="4655"/>
                    <a:pt x="4682" y="4655"/>
                  </a:cubicBezTo>
                  <a:close/>
                  <a:moveTo>
                    <a:pt x="5337" y="5774"/>
                  </a:moveTo>
                  <a:cubicBezTo>
                    <a:pt x="5614" y="6801"/>
                    <a:pt x="5643" y="6918"/>
                    <a:pt x="5642" y="6918"/>
                  </a:cubicBezTo>
                  <a:cubicBezTo>
                    <a:pt x="5641" y="6918"/>
                    <a:pt x="5638" y="6908"/>
                    <a:pt x="5638" y="6908"/>
                  </a:cubicBezTo>
                  <a:lnTo>
                    <a:pt x="5638" y="6908"/>
                  </a:lnTo>
                  <a:cubicBezTo>
                    <a:pt x="5638" y="6908"/>
                    <a:pt x="5647" y="6939"/>
                    <a:pt x="5694" y="7107"/>
                  </a:cubicBezTo>
                  <a:cubicBezTo>
                    <a:pt x="5706" y="7155"/>
                    <a:pt x="5730" y="7203"/>
                    <a:pt x="5778" y="7215"/>
                  </a:cubicBezTo>
                  <a:cubicBezTo>
                    <a:pt x="5800" y="7223"/>
                    <a:pt x="5820" y="7227"/>
                    <a:pt x="5839" y="7227"/>
                  </a:cubicBezTo>
                  <a:cubicBezTo>
                    <a:pt x="5948" y="7227"/>
                    <a:pt x="6017" y="7094"/>
                    <a:pt x="6373" y="7012"/>
                  </a:cubicBezTo>
                  <a:cubicBezTo>
                    <a:pt x="6538" y="6965"/>
                    <a:pt x="6699" y="6943"/>
                    <a:pt x="6855" y="6943"/>
                  </a:cubicBezTo>
                  <a:cubicBezTo>
                    <a:pt x="8084" y="6943"/>
                    <a:pt x="8957" y="8303"/>
                    <a:pt x="8302" y="9465"/>
                  </a:cubicBezTo>
                  <a:cubicBezTo>
                    <a:pt x="7970" y="10039"/>
                    <a:pt x="7408" y="10308"/>
                    <a:pt x="6849" y="10308"/>
                  </a:cubicBezTo>
                  <a:cubicBezTo>
                    <a:pt x="6144" y="10308"/>
                    <a:pt x="5444" y="9880"/>
                    <a:pt x="5218" y="9096"/>
                  </a:cubicBezTo>
                  <a:cubicBezTo>
                    <a:pt x="5183" y="9001"/>
                    <a:pt x="4921" y="8000"/>
                    <a:pt x="4825" y="7667"/>
                  </a:cubicBezTo>
                  <a:cubicBezTo>
                    <a:pt x="4849" y="7619"/>
                    <a:pt x="4885" y="7453"/>
                    <a:pt x="5040" y="6869"/>
                  </a:cubicBezTo>
                  <a:cubicBezTo>
                    <a:pt x="5218" y="6191"/>
                    <a:pt x="5159" y="6453"/>
                    <a:pt x="5337" y="5774"/>
                  </a:cubicBezTo>
                  <a:close/>
                  <a:moveTo>
                    <a:pt x="3839" y="0"/>
                  </a:moveTo>
                  <a:cubicBezTo>
                    <a:pt x="3778" y="0"/>
                    <a:pt x="3716" y="15"/>
                    <a:pt x="3659" y="47"/>
                  </a:cubicBezTo>
                  <a:cubicBezTo>
                    <a:pt x="3063" y="357"/>
                    <a:pt x="2742" y="1035"/>
                    <a:pt x="2920" y="1714"/>
                  </a:cubicBezTo>
                  <a:lnTo>
                    <a:pt x="3849" y="5143"/>
                  </a:lnTo>
                  <a:cubicBezTo>
                    <a:pt x="3670" y="5833"/>
                    <a:pt x="3718" y="5655"/>
                    <a:pt x="3397" y="6810"/>
                  </a:cubicBezTo>
                  <a:cubicBezTo>
                    <a:pt x="3278" y="6750"/>
                    <a:pt x="3158" y="6715"/>
                    <a:pt x="3039" y="6679"/>
                  </a:cubicBezTo>
                  <a:cubicBezTo>
                    <a:pt x="2859" y="6630"/>
                    <a:pt x="2682" y="6607"/>
                    <a:pt x="2510" y="6607"/>
                  </a:cubicBezTo>
                  <a:cubicBezTo>
                    <a:pt x="1060" y="6607"/>
                    <a:pt x="0" y="8245"/>
                    <a:pt x="777" y="9608"/>
                  </a:cubicBezTo>
                  <a:cubicBezTo>
                    <a:pt x="1168" y="10290"/>
                    <a:pt x="1839" y="10613"/>
                    <a:pt x="2507" y="10613"/>
                  </a:cubicBezTo>
                  <a:cubicBezTo>
                    <a:pt x="3342" y="10613"/>
                    <a:pt x="4173" y="10107"/>
                    <a:pt x="4444" y="9167"/>
                  </a:cubicBezTo>
                  <a:lnTo>
                    <a:pt x="4682" y="8262"/>
                  </a:lnTo>
                  <a:cubicBezTo>
                    <a:pt x="4932" y="9215"/>
                    <a:pt x="4921" y="9167"/>
                    <a:pt x="4932" y="9179"/>
                  </a:cubicBezTo>
                  <a:cubicBezTo>
                    <a:pt x="5087" y="9691"/>
                    <a:pt x="5409" y="10084"/>
                    <a:pt x="5873" y="10358"/>
                  </a:cubicBezTo>
                  <a:cubicBezTo>
                    <a:pt x="6181" y="10531"/>
                    <a:pt x="6516" y="10613"/>
                    <a:pt x="6848" y="10613"/>
                  </a:cubicBezTo>
                  <a:cubicBezTo>
                    <a:pt x="7542" y="10613"/>
                    <a:pt x="8221" y="10252"/>
                    <a:pt x="8600" y="9608"/>
                  </a:cubicBezTo>
                  <a:cubicBezTo>
                    <a:pt x="9365" y="8226"/>
                    <a:pt x="8308" y="6606"/>
                    <a:pt x="6852" y="6606"/>
                  </a:cubicBezTo>
                  <a:cubicBezTo>
                    <a:pt x="6677" y="6606"/>
                    <a:pt x="6497" y="6629"/>
                    <a:pt x="6314" y="6679"/>
                  </a:cubicBezTo>
                  <a:cubicBezTo>
                    <a:pt x="6195" y="6715"/>
                    <a:pt x="6064" y="6750"/>
                    <a:pt x="5956" y="6810"/>
                  </a:cubicBezTo>
                  <a:cubicBezTo>
                    <a:pt x="5587" y="5405"/>
                    <a:pt x="5516" y="5179"/>
                    <a:pt x="5516" y="5143"/>
                  </a:cubicBezTo>
                  <a:lnTo>
                    <a:pt x="5778" y="4167"/>
                  </a:lnTo>
                  <a:cubicBezTo>
                    <a:pt x="5814" y="4071"/>
                    <a:pt x="5754" y="4000"/>
                    <a:pt x="5671" y="3976"/>
                  </a:cubicBezTo>
                  <a:cubicBezTo>
                    <a:pt x="5653" y="3969"/>
                    <a:pt x="5637" y="3965"/>
                    <a:pt x="5621" y="3965"/>
                  </a:cubicBezTo>
                  <a:cubicBezTo>
                    <a:pt x="5559" y="3965"/>
                    <a:pt x="5509" y="4015"/>
                    <a:pt x="5480" y="4071"/>
                  </a:cubicBezTo>
                  <a:cubicBezTo>
                    <a:pt x="5468" y="4107"/>
                    <a:pt x="5444" y="4226"/>
                    <a:pt x="5337" y="4655"/>
                  </a:cubicBezTo>
                  <a:cubicBezTo>
                    <a:pt x="5179" y="4455"/>
                    <a:pt x="4939" y="4336"/>
                    <a:pt x="4695" y="4336"/>
                  </a:cubicBezTo>
                  <a:cubicBezTo>
                    <a:pt x="4590" y="4336"/>
                    <a:pt x="4485" y="4358"/>
                    <a:pt x="4385" y="4405"/>
                  </a:cubicBezTo>
                  <a:cubicBezTo>
                    <a:pt x="4444" y="4167"/>
                    <a:pt x="4980" y="2190"/>
                    <a:pt x="5087" y="1797"/>
                  </a:cubicBezTo>
                  <a:cubicBezTo>
                    <a:pt x="5111" y="1702"/>
                    <a:pt x="5052" y="1631"/>
                    <a:pt x="4980" y="1607"/>
                  </a:cubicBezTo>
                  <a:cubicBezTo>
                    <a:pt x="4961" y="1600"/>
                    <a:pt x="4942" y="1596"/>
                    <a:pt x="4925" y="1596"/>
                  </a:cubicBezTo>
                  <a:cubicBezTo>
                    <a:pt x="4858" y="1596"/>
                    <a:pt x="4809" y="1647"/>
                    <a:pt x="4790" y="1714"/>
                  </a:cubicBezTo>
                  <a:lnTo>
                    <a:pt x="4694" y="2023"/>
                  </a:lnTo>
                  <a:cubicBezTo>
                    <a:pt x="4218" y="249"/>
                    <a:pt x="4266" y="416"/>
                    <a:pt x="4218" y="285"/>
                  </a:cubicBezTo>
                  <a:cubicBezTo>
                    <a:pt x="4166" y="111"/>
                    <a:pt x="4005" y="0"/>
                    <a:pt x="38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5" name="Google Shape;8455;p81"/>
            <p:cNvSpPr/>
            <p:nvPr/>
          </p:nvSpPr>
          <p:spPr>
            <a:xfrm>
              <a:off x="3277873" y="3491382"/>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6" name="Google Shape;8456;p81"/>
            <p:cNvSpPr/>
            <p:nvPr/>
          </p:nvSpPr>
          <p:spPr>
            <a:xfrm>
              <a:off x="3278986" y="3524681"/>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7" name="Google Shape;8457;p81"/>
            <p:cNvSpPr/>
            <p:nvPr/>
          </p:nvSpPr>
          <p:spPr>
            <a:xfrm>
              <a:off x="3219543" y="3586415"/>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8" name="Google Shape;8458;p81"/>
            <p:cNvSpPr/>
            <p:nvPr/>
          </p:nvSpPr>
          <p:spPr>
            <a:xfrm>
              <a:off x="3219543" y="3586415"/>
              <a:ext cx="32" cy="32"/>
            </a:xfrm>
            <a:custGeom>
              <a:avLst/>
              <a:gdLst/>
              <a:ahLst/>
              <a:cxnLst/>
              <a:rect l="l" t="t" r="r" b="b"/>
              <a:pathLst>
                <a:path w="1" h="1" extrusionOk="0">
                  <a:moveTo>
                    <a:pt x="1" y="1"/>
                  </a:moveTo>
                  <a:lnTo>
                    <a:pt x="1" y="1"/>
                  </a:ln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9" name="Google Shape;8459;p81"/>
            <p:cNvSpPr/>
            <p:nvPr/>
          </p:nvSpPr>
          <p:spPr>
            <a:xfrm>
              <a:off x="3219543" y="3586415"/>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0" name="Google Shape;8460;p81"/>
            <p:cNvSpPr/>
            <p:nvPr/>
          </p:nvSpPr>
          <p:spPr>
            <a:xfrm>
              <a:off x="3247181" y="3444787"/>
              <a:ext cx="32" cy="32"/>
            </a:xfrm>
            <a:custGeom>
              <a:avLst/>
              <a:gdLst/>
              <a:ahLst/>
              <a:cxnLst/>
              <a:rect l="l" t="t" r="r" b="b"/>
              <a:pathLst>
                <a:path w="1" h="1" extrusionOk="0">
                  <a:moveTo>
                    <a:pt x="1"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1" name="Google Shape;8461;p81"/>
            <p:cNvSpPr/>
            <p:nvPr/>
          </p:nvSpPr>
          <p:spPr>
            <a:xfrm>
              <a:off x="3257422" y="360422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2" name="Google Shape;8462;p81"/>
            <p:cNvSpPr/>
            <p:nvPr/>
          </p:nvSpPr>
          <p:spPr>
            <a:xfrm>
              <a:off x="3257422" y="3604226"/>
              <a:ext cx="32" cy="32"/>
            </a:xfrm>
            <a:custGeom>
              <a:avLst/>
              <a:gdLst/>
              <a:ahLst/>
              <a:cxnLst/>
              <a:rect l="l" t="t" r="r" b="b"/>
              <a:pathLst>
                <a:path w="1" h="1" extrusionOk="0">
                  <a:moveTo>
                    <a:pt x="0" y="0"/>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3" name="Google Shape;8463;p81"/>
            <p:cNvSpPr/>
            <p:nvPr/>
          </p:nvSpPr>
          <p:spPr>
            <a:xfrm>
              <a:off x="3247181" y="3444787"/>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4" name="Google Shape;8464;p81"/>
            <p:cNvSpPr/>
            <p:nvPr/>
          </p:nvSpPr>
          <p:spPr>
            <a:xfrm>
              <a:off x="3257422" y="360422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5" name="Google Shape;8465;p81"/>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6" name="Google Shape;8466;p81"/>
            <p:cNvSpPr/>
            <p:nvPr/>
          </p:nvSpPr>
          <p:spPr>
            <a:xfrm>
              <a:off x="3257422" y="360422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7" name="Google Shape;8467;p81"/>
            <p:cNvSpPr/>
            <p:nvPr/>
          </p:nvSpPr>
          <p:spPr>
            <a:xfrm>
              <a:off x="3269922" y="339860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8" name="Google Shape;8468;p81"/>
            <p:cNvSpPr/>
            <p:nvPr/>
          </p:nvSpPr>
          <p:spPr>
            <a:xfrm>
              <a:off x="3259299" y="3361140"/>
              <a:ext cx="51174" cy="118060"/>
            </a:xfrm>
            <a:custGeom>
              <a:avLst/>
              <a:gdLst/>
              <a:ahLst/>
              <a:cxnLst/>
              <a:rect l="l" t="t" r="r" b="b"/>
              <a:pathLst>
                <a:path w="1609" h="3712" extrusionOk="0">
                  <a:moveTo>
                    <a:pt x="637" y="0"/>
                  </a:moveTo>
                  <a:cubicBezTo>
                    <a:pt x="469" y="0"/>
                    <a:pt x="315" y="111"/>
                    <a:pt x="263" y="285"/>
                  </a:cubicBezTo>
                  <a:cubicBezTo>
                    <a:pt x="215" y="428"/>
                    <a:pt x="263" y="285"/>
                    <a:pt x="37" y="1119"/>
                  </a:cubicBezTo>
                  <a:cubicBezTo>
                    <a:pt x="1" y="1202"/>
                    <a:pt x="60" y="1273"/>
                    <a:pt x="144" y="1309"/>
                  </a:cubicBezTo>
                  <a:cubicBezTo>
                    <a:pt x="156" y="1313"/>
                    <a:pt x="169" y="1314"/>
                    <a:pt x="181" y="1314"/>
                  </a:cubicBezTo>
                  <a:cubicBezTo>
                    <a:pt x="248" y="1314"/>
                    <a:pt x="304" y="1262"/>
                    <a:pt x="334" y="1202"/>
                  </a:cubicBezTo>
                  <a:cubicBezTo>
                    <a:pt x="346" y="1154"/>
                    <a:pt x="394" y="976"/>
                    <a:pt x="560" y="404"/>
                  </a:cubicBezTo>
                  <a:cubicBezTo>
                    <a:pt x="569" y="370"/>
                    <a:pt x="602" y="342"/>
                    <a:pt x="637" y="342"/>
                  </a:cubicBezTo>
                  <a:cubicBezTo>
                    <a:pt x="652" y="342"/>
                    <a:pt x="666" y="346"/>
                    <a:pt x="680" y="357"/>
                  </a:cubicBezTo>
                  <a:cubicBezTo>
                    <a:pt x="1156" y="607"/>
                    <a:pt x="1394" y="1142"/>
                    <a:pt x="1251" y="1666"/>
                  </a:cubicBezTo>
                  <a:lnTo>
                    <a:pt x="763" y="3512"/>
                  </a:lnTo>
                  <a:cubicBezTo>
                    <a:pt x="739" y="3595"/>
                    <a:pt x="799" y="3678"/>
                    <a:pt x="870" y="3702"/>
                  </a:cubicBezTo>
                  <a:cubicBezTo>
                    <a:pt x="885" y="3709"/>
                    <a:pt x="901" y="3712"/>
                    <a:pt x="916" y="3712"/>
                  </a:cubicBezTo>
                  <a:cubicBezTo>
                    <a:pt x="982" y="3712"/>
                    <a:pt x="1041" y="3653"/>
                    <a:pt x="1061" y="3595"/>
                  </a:cubicBezTo>
                  <a:cubicBezTo>
                    <a:pt x="1537" y="1750"/>
                    <a:pt x="1608" y="1702"/>
                    <a:pt x="1608" y="1381"/>
                  </a:cubicBezTo>
                  <a:cubicBezTo>
                    <a:pt x="1596" y="785"/>
                    <a:pt x="1299" y="297"/>
                    <a:pt x="822" y="47"/>
                  </a:cubicBezTo>
                  <a:cubicBezTo>
                    <a:pt x="762" y="15"/>
                    <a:pt x="699" y="0"/>
                    <a:pt x="6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9" name="Google Shape;8469;p81"/>
            <p:cNvSpPr/>
            <p:nvPr/>
          </p:nvSpPr>
          <p:spPr>
            <a:xfrm>
              <a:off x="3269922" y="3398606"/>
              <a:ext cx="32" cy="32"/>
            </a:xfrm>
            <a:custGeom>
              <a:avLst/>
              <a:gdLst/>
              <a:ahLst/>
              <a:cxnLst/>
              <a:rect l="l" t="t" r="r" b="b"/>
              <a:pathLst>
                <a:path w="1" h="1" extrusionOk="0">
                  <a:moveTo>
                    <a:pt x="0" y="0"/>
                  </a:move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0" name="Google Shape;8470;p81"/>
            <p:cNvSpPr/>
            <p:nvPr/>
          </p:nvSpPr>
          <p:spPr>
            <a:xfrm>
              <a:off x="3269922" y="3398606"/>
              <a:ext cx="32" cy="32"/>
            </a:xfrm>
            <a:custGeom>
              <a:avLst/>
              <a:gdLst/>
              <a:ahLst/>
              <a:cxnLst/>
              <a:rect l="l" t="t" r="r" b="b"/>
              <a:pathLst>
                <a:path w="1" h="1" extrusionOk="0">
                  <a:moveTo>
                    <a:pt x="0" y="0"/>
                  </a:moveTo>
                  <a:lnTo>
                    <a:pt x="0" y="0"/>
                  </a:lnTo>
                  <a:lnTo>
                    <a:pt x="0" y="0"/>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71" name="Google Shape;8471;p81"/>
          <p:cNvGrpSpPr/>
          <p:nvPr/>
        </p:nvGrpSpPr>
        <p:grpSpPr>
          <a:xfrm>
            <a:off x="2667821" y="3361108"/>
            <a:ext cx="273046" cy="337801"/>
            <a:chOff x="2667821" y="3361108"/>
            <a:chExt cx="273046" cy="337801"/>
          </a:xfrm>
        </p:grpSpPr>
        <p:sp>
          <p:nvSpPr>
            <p:cNvPr id="8472" name="Google Shape;8472;p81"/>
            <p:cNvSpPr/>
            <p:nvPr/>
          </p:nvSpPr>
          <p:spPr>
            <a:xfrm>
              <a:off x="2799971" y="3361108"/>
              <a:ext cx="10273" cy="36385"/>
            </a:xfrm>
            <a:custGeom>
              <a:avLst/>
              <a:gdLst/>
              <a:ahLst/>
              <a:cxnLst/>
              <a:rect l="l" t="t" r="r" b="b"/>
              <a:pathLst>
                <a:path w="323" h="1144" extrusionOk="0">
                  <a:moveTo>
                    <a:pt x="155" y="0"/>
                  </a:moveTo>
                  <a:cubicBezTo>
                    <a:pt x="72" y="0"/>
                    <a:pt x="1" y="72"/>
                    <a:pt x="1" y="167"/>
                  </a:cubicBezTo>
                  <a:lnTo>
                    <a:pt x="1" y="977"/>
                  </a:lnTo>
                  <a:cubicBezTo>
                    <a:pt x="1" y="1072"/>
                    <a:pt x="72" y="1143"/>
                    <a:pt x="155" y="1143"/>
                  </a:cubicBezTo>
                  <a:cubicBezTo>
                    <a:pt x="251" y="1143"/>
                    <a:pt x="322" y="1072"/>
                    <a:pt x="322" y="977"/>
                  </a:cubicBezTo>
                  <a:lnTo>
                    <a:pt x="322" y="167"/>
                  </a:lnTo>
                  <a:cubicBezTo>
                    <a:pt x="310" y="60"/>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3" name="Google Shape;8473;p81"/>
            <p:cNvSpPr/>
            <p:nvPr/>
          </p:nvSpPr>
          <p:spPr>
            <a:xfrm>
              <a:off x="2838964" y="3371063"/>
              <a:ext cx="22009" cy="34381"/>
            </a:xfrm>
            <a:custGeom>
              <a:avLst/>
              <a:gdLst/>
              <a:ahLst/>
              <a:cxnLst/>
              <a:rect l="l" t="t" r="r" b="b"/>
              <a:pathLst>
                <a:path w="692" h="1081" extrusionOk="0">
                  <a:moveTo>
                    <a:pt x="517" y="0"/>
                  </a:moveTo>
                  <a:cubicBezTo>
                    <a:pt x="454" y="0"/>
                    <a:pt x="385" y="31"/>
                    <a:pt x="358" y="104"/>
                  </a:cubicBezTo>
                  <a:lnTo>
                    <a:pt x="49" y="866"/>
                  </a:lnTo>
                  <a:cubicBezTo>
                    <a:pt x="1" y="961"/>
                    <a:pt x="84" y="1080"/>
                    <a:pt x="203" y="1080"/>
                  </a:cubicBezTo>
                  <a:cubicBezTo>
                    <a:pt x="263" y="1080"/>
                    <a:pt x="322" y="1057"/>
                    <a:pt x="346" y="985"/>
                  </a:cubicBezTo>
                  <a:lnTo>
                    <a:pt x="656" y="223"/>
                  </a:lnTo>
                  <a:cubicBezTo>
                    <a:pt x="691" y="152"/>
                    <a:pt x="644" y="45"/>
                    <a:pt x="572" y="9"/>
                  </a:cubicBezTo>
                  <a:cubicBezTo>
                    <a:pt x="556" y="3"/>
                    <a:pt x="537" y="0"/>
                    <a:pt x="5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4" name="Google Shape;8474;p81"/>
            <p:cNvSpPr/>
            <p:nvPr/>
          </p:nvSpPr>
          <p:spPr>
            <a:xfrm>
              <a:off x="2873822" y="3399815"/>
              <a:ext cx="29197" cy="28338"/>
            </a:xfrm>
            <a:custGeom>
              <a:avLst/>
              <a:gdLst/>
              <a:ahLst/>
              <a:cxnLst/>
              <a:rect l="l" t="t" r="r" b="b"/>
              <a:pathLst>
                <a:path w="918" h="891" extrusionOk="0">
                  <a:moveTo>
                    <a:pt x="744" y="1"/>
                  </a:moveTo>
                  <a:cubicBezTo>
                    <a:pt x="703" y="1"/>
                    <a:pt x="661" y="16"/>
                    <a:pt x="631" y="45"/>
                  </a:cubicBezTo>
                  <a:lnTo>
                    <a:pt x="60" y="629"/>
                  </a:lnTo>
                  <a:cubicBezTo>
                    <a:pt x="0" y="688"/>
                    <a:pt x="0" y="784"/>
                    <a:pt x="60" y="843"/>
                  </a:cubicBezTo>
                  <a:cubicBezTo>
                    <a:pt x="84" y="879"/>
                    <a:pt x="131" y="891"/>
                    <a:pt x="179" y="891"/>
                  </a:cubicBezTo>
                  <a:cubicBezTo>
                    <a:pt x="286" y="891"/>
                    <a:pt x="274" y="831"/>
                    <a:pt x="858" y="272"/>
                  </a:cubicBezTo>
                  <a:cubicBezTo>
                    <a:pt x="917" y="212"/>
                    <a:pt x="917" y="105"/>
                    <a:pt x="858" y="45"/>
                  </a:cubicBezTo>
                  <a:cubicBezTo>
                    <a:pt x="828" y="16"/>
                    <a:pt x="786" y="1"/>
                    <a:pt x="7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5" name="Google Shape;8475;p81"/>
            <p:cNvSpPr/>
            <p:nvPr/>
          </p:nvSpPr>
          <p:spPr>
            <a:xfrm>
              <a:off x="2894655" y="3442656"/>
              <a:ext cx="37116" cy="19592"/>
            </a:xfrm>
            <a:custGeom>
              <a:avLst/>
              <a:gdLst/>
              <a:ahLst/>
              <a:cxnLst/>
              <a:rect l="l" t="t" r="r" b="b"/>
              <a:pathLst>
                <a:path w="1167" h="616" extrusionOk="0">
                  <a:moveTo>
                    <a:pt x="973" y="1"/>
                  </a:moveTo>
                  <a:cubicBezTo>
                    <a:pt x="955" y="1"/>
                    <a:pt x="936" y="3"/>
                    <a:pt x="917" y="8"/>
                  </a:cubicBezTo>
                  <a:lnTo>
                    <a:pt x="155" y="318"/>
                  </a:lnTo>
                  <a:cubicBezTo>
                    <a:pt x="0" y="377"/>
                    <a:pt x="36" y="615"/>
                    <a:pt x="214" y="615"/>
                  </a:cubicBezTo>
                  <a:cubicBezTo>
                    <a:pt x="274" y="615"/>
                    <a:pt x="238" y="615"/>
                    <a:pt x="1036" y="294"/>
                  </a:cubicBezTo>
                  <a:cubicBezTo>
                    <a:pt x="1131" y="282"/>
                    <a:pt x="1167" y="175"/>
                    <a:pt x="1131" y="103"/>
                  </a:cubicBezTo>
                  <a:cubicBezTo>
                    <a:pt x="1103" y="37"/>
                    <a:pt x="1044" y="1"/>
                    <a:pt x="9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6" name="Google Shape;8476;p81"/>
            <p:cNvSpPr/>
            <p:nvPr/>
          </p:nvSpPr>
          <p:spPr>
            <a:xfrm>
              <a:off x="2904482" y="3493258"/>
              <a:ext cx="36385" cy="10273"/>
            </a:xfrm>
            <a:custGeom>
              <a:avLst/>
              <a:gdLst/>
              <a:ahLst/>
              <a:cxnLst/>
              <a:rect l="l" t="t" r="r" b="b"/>
              <a:pathLst>
                <a:path w="1144" h="323" extrusionOk="0">
                  <a:moveTo>
                    <a:pt x="155" y="1"/>
                  </a:moveTo>
                  <a:cubicBezTo>
                    <a:pt x="72" y="1"/>
                    <a:pt x="1" y="72"/>
                    <a:pt x="1" y="155"/>
                  </a:cubicBezTo>
                  <a:cubicBezTo>
                    <a:pt x="1" y="251"/>
                    <a:pt x="72" y="322"/>
                    <a:pt x="155" y="322"/>
                  </a:cubicBezTo>
                  <a:lnTo>
                    <a:pt x="977" y="322"/>
                  </a:lnTo>
                  <a:cubicBezTo>
                    <a:pt x="1072" y="322"/>
                    <a:pt x="1144" y="251"/>
                    <a:pt x="1144" y="155"/>
                  </a:cubicBezTo>
                  <a:cubicBezTo>
                    <a:pt x="1144" y="72"/>
                    <a:pt x="1072" y="1"/>
                    <a:pt x="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7" name="Google Shape;8477;p81"/>
            <p:cNvSpPr/>
            <p:nvPr/>
          </p:nvSpPr>
          <p:spPr>
            <a:xfrm>
              <a:off x="2895386" y="3533364"/>
              <a:ext cx="35653" cy="20196"/>
            </a:xfrm>
            <a:custGeom>
              <a:avLst/>
              <a:gdLst/>
              <a:ahLst/>
              <a:cxnLst/>
              <a:rect l="l" t="t" r="r" b="b"/>
              <a:pathLst>
                <a:path w="1121" h="635" extrusionOk="0">
                  <a:moveTo>
                    <a:pt x="179" y="0"/>
                  </a:moveTo>
                  <a:cubicBezTo>
                    <a:pt x="118" y="0"/>
                    <a:pt x="54" y="38"/>
                    <a:pt x="37" y="109"/>
                  </a:cubicBezTo>
                  <a:cubicBezTo>
                    <a:pt x="1" y="180"/>
                    <a:pt x="37" y="288"/>
                    <a:pt x="120" y="311"/>
                  </a:cubicBezTo>
                  <a:lnTo>
                    <a:pt x="882" y="621"/>
                  </a:lnTo>
                  <a:cubicBezTo>
                    <a:pt x="901" y="630"/>
                    <a:pt x="922" y="635"/>
                    <a:pt x="943" y="635"/>
                  </a:cubicBezTo>
                  <a:cubicBezTo>
                    <a:pt x="1004" y="635"/>
                    <a:pt x="1067" y="599"/>
                    <a:pt x="1084" y="538"/>
                  </a:cubicBezTo>
                  <a:cubicBezTo>
                    <a:pt x="1120" y="442"/>
                    <a:pt x="1084" y="359"/>
                    <a:pt x="1001" y="323"/>
                  </a:cubicBezTo>
                  <a:lnTo>
                    <a:pt x="239" y="14"/>
                  </a:lnTo>
                  <a:cubicBezTo>
                    <a:pt x="221" y="5"/>
                    <a:pt x="200"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8" name="Google Shape;8478;p81"/>
            <p:cNvSpPr/>
            <p:nvPr/>
          </p:nvSpPr>
          <p:spPr>
            <a:xfrm>
              <a:off x="2872677" y="3567586"/>
              <a:ext cx="30692" cy="28338"/>
            </a:xfrm>
            <a:custGeom>
              <a:avLst/>
              <a:gdLst/>
              <a:ahLst/>
              <a:cxnLst/>
              <a:rect l="l" t="t" r="r" b="b"/>
              <a:pathLst>
                <a:path w="965" h="891" extrusionOk="0">
                  <a:moveTo>
                    <a:pt x="173" y="0"/>
                  </a:moveTo>
                  <a:cubicBezTo>
                    <a:pt x="132" y="0"/>
                    <a:pt x="90" y="15"/>
                    <a:pt x="60" y="45"/>
                  </a:cubicBezTo>
                  <a:cubicBezTo>
                    <a:pt x="1" y="104"/>
                    <a:pt x="1" y="200"/>
                    <a:pt x="60" y="259"/>
                  </a:cubicBezTo>
                  <a:cubicBezTo>
                    <a:pt x="644" y="819"/>
                    <a:pt x="620" y="890"/>
                    <a:pt x="751" y="890"/>
                  </a:cubicBezTo>
                  <a:cubicBezTo>
                    <a:pt x="894" y="890"/>
                    <a:pt x="965" y="712"/>
                    <a:pt x="858" y="616"/>
                  </a:cubicBezTo>
                  <a:lnTo>
                    <a:pt x="286" y="45"/>
                  </a:ln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9" name="Google Shape;8479;p81"/>
            <p:cNvSpPr/>
            <p:nvPr/>
          </p:nvSpPr>
          <p:spPr>
            <a:xfrm>
              <a:off x="2838233" y="3589818"/>
              <a:ext cx="21214" cy="34318"/>
            </a:xfrm>
            <a:custGeom>
              <a:avLst/>
              <a:gdLst/>
              <a:ahLst/>
              <a:cxnLst/>
              <a:rect l="l" t="t" r="r" b="b"/>
              <a:pathLst>
                <a:path w="667" h="1079" extrusionOk="0">
                  <a:moveTo>
                    <a:pt x="179" y="1"/>
                  </a:moveTo>
                  <a:cubicBezTo>
                    <a:pt x="159" y="1"/>
                    <a:pt x="139" y="4"/>
                    <a:pt x="119" y="13"/>
                  </a:cubicBezTo>
                  <a:cubicBezTo>
                    <a:pt x="48" y="37"/>
                    <a:pt x="0" y="132"/>
                    <a:pt x="24" y="215"/>
                  </a:cubicBezTo>
                  <a:lnTo>
                    <a:pt x="345" y="977"/>
                  </a:lnTo>
                  <a:cubicBezTo>
                    <a:pt x="365" y="1036"/>
                    <a:pt x="425" y="1079"/>
                    <a:pt x="499" y="1079"/>
                  </a:cubicBezTo>
                  <a:cubicBezTo>
                    <a:pt x="514" y="1079"/>
                    <a:pt x="531" y="1077"/>
                    <a:pt x="548" y="1072"/>
                  </a:cubicBezTo>
                  <a:cubicBezTo>
                    <a:pt x="643" y="1037"/>
                    <a:pt x="667" y="929"/>
                    <a:pt x="643" y="858"/>
                  </a:cubicBezTo>
                  <a:lnTo>
                    <a:pt x="322" y="96"/>
                  </a:lnTo>
                  <a:cubicBezTo>
                    <a:pt x="303" y="41"/>
                    <a:pt x="243"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0" name="Google Shape;8480;p81"/>
            <p:cNvSpPr/>
            <p:nvPr/>
          </p:nvSpPr>
          <p:spPr>
            <a:xfrm>
              <a:off x="2747334" y="3589754"/>
              <a:ext cx="21627" cy="34572"/>
            </a:xfrm>
            <a:custGeom>
              <a:avLst/>
              <a:gdLst/>
              <a:ahLst/>
              <a:cxnLst/>
              <a:rect l="l" t="t" r="r" b="b"/>
              <a:pathLst>
                <a:path w="680" h="1087" extrusionOk="0">
                  <a:moveTo>
                    <a:pt x="499" y="1"/>
                  </a:moveTo>
                  <a:cubicBezTo>
                    <a:pt x="438" y="1"/>
                    <a:pt x="375" y="36"/>
                    <a:pt x="358" y="98"/>
                  </a:cubicBezTo>
                  <a:lnTo>
                    <a:pt x="36" y="860"/>
                  </a:lnTo>
                  <a:cubicBezTo>
                    <a:pt x="1" y="967"/>
                    <a:pt x="72" y="1086"/>
                    <a:pt x="191" y="1086"/>
                  </a:cubicBezTo>
                  <a:cubicBezTo>
                    <a:pt x="251" y="1086"/>
                    <a:pt x="310" y="1051"/>
                    <a:pt x="334" y="979"/>
                  </a:cubicBezTo>
                  <a:lnTo>
                    <a:pt x="655" y="217"/>
                  </a:lnTo>
                  <a:cubicBezTo>
                    <a:pt x="679" y="134"/>
                    <a:pt x="632" y="39"/>
                    <a:pt x="560" y="15"/>
                  </a:cubicBezTo>
                  <a:cubicBezTo>
                    <a:pt x="542" y="5"/>
                    <a:pt x="520" y="1"/>
                    <a:pt x="4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1" name="Google Shape;8481;p81"/>
            <p:cNvSpPr/>
            <p:nvPr/>
          </p:nvSpPr>
          <p:spPr>
            <a:xfrm>
              <a:off x="2705319" y="3566441"/>
              <a:ext cx="29547" cy="28625"/>
            </a:xfrm>
            <a:custGeom>
              <a:avLst/>
              <a:gdLst/>
              <a:ahLst/>
              <a:cxnLst/>
              <a:rect l="l" t="t" r="r" b="b"/>
              <a:pathLst>
                <a:path w="929" h="900" extrusionOk="0">
                  <a:moveTo>
                    <a:pt x="744" y="1"/>
                  </a:moveTo>
                  <a:cubicBezTo>
                    <a:pt x="702" y="1"/>
                    <a:pt x="661" y="15"/>
                    <a:pt x="631" y="45"/>
                  </a:cubicBezTo>
                  <a:lnTo>
                    <a:pt x="60" y="629"/>
                  </a:lnTo>
                  <a:cubicBezTo>
                    <a:pt x="0" y="688"/>
                    <a:pt x="0" y="795"/>
                    <a:pt x="60" y="855"/>
                  </a:cubicBezTo>
                  <a:cubicBezTo>
                    <a:pt x="89" y="885"/>
                    <a:pt x="128" y="899"/>
                    <a:pt x="167" y="899"/>
                  </a:cubicBezTo>
                  <a:cubicBezTo>
                    <a:pt x="205" y="899"/>
                    <a:pt x="244" y="885"/>
                    <a:pt x="274" y="855"/>
                  </a:cubicBezTo>
                  <a:lnTo>
                    <a:pt x="857" y="271"/>
                  </a:lnTo>
                  <a:cubicBezTo>
                    <a:pt x="929" y="212"/>
                    <a:pt x="929" y="105"/>
                    <a:pt x="857" y="45"/>
                  </a:cubicBezTo>
                  <a:cubicBezTo>
                    <a:pt x="827" y="15"/>
                    <a:pt x="786" y="1"/>
                    <a:pt x="7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2" name="Google Shape;8482;p81"/>
            <p:cNvSpPr/>
            <p:nvPr/>
          </p:nvSpPr>
          <p:spPr>
            <a:xfrm>
              <a:off x="2676918" y="3532060"/>
              <a:ext cx="35240" cy="20133"/>
            </a:xfrm>
            <a:custGeom>
              <a:avLst/>
              <a:gdLst/>
              <a:ahLst/>
              <a:cxnLst/>
              <a:rect l="l" t="t" r="r" b="b"/>
              <a:pathLst>
                <a:path w="1108" h="633" extrusionOk="0">
                  <a:moveTo>
                    <a:pt x="918" y="1"/>
                  </a:moveTo>
                  <a:cubicBezTo>
                    <a:pt x="903" y="1"/>
                    <a:pt x="886" y="3"/>
                    <a:pt x="869" y="7"/>
                  </a:cubicBezTo>
                  <a:lnTo>
                    <a:pt x="119" y="329"/>
                  </a:lnTo>
                  <a:cubicBezTo>
                    <a:pt x="36" y="352"/>
                    <a:pt x="0" y="448"/>
                    <a:pt x="24" y="531"/>
                  </a:cubicBezTo>
                  <a:cubicBezTo>
                    <a:pt x="53" y="590"/>
                    <a:pt x="115" y="632"/>
                    <a:pt x="182" y="632"/>
                  </a:cubicBezTo>
                  <a:cubicBezTo>
                    <a:pt x="197" y="632"/>
                    <a:pt x="211" y="630"/>
                    <a:pt x="226" y="626"/>
                  </a:cubicBezTo>
                  <a:lnTo>
                    <a:pt x="988" y="305"/>
                  </a:lnTo>
                  <a:cubicBezTo>
                    <a:pt x="1060" y="281"/>
                    <a:pt x="1107" y="174"/>
                    <a:pt x="1084" y="102"/>
                  </a:cubicBezTo>
                  <a:cubicBezTo>
                    <a:pt x="1054" y="44"/>
                    <a:pt x="992" y="1"/>
                    <a:pt x="9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3" name="Google Shape;8483;p81"/>
            <p:cNvSpPr/>
            <p:nvPr/>
          </p:nvSpPr>
          <p:spPr>
            <a:xfrm>
              <a:off x="2667821" y="3491763"/>
              <a:ext cx="36385" cy="10241"/>
            </a:xfrm>
            <a:custGeom>
              <a:avLst/>
              <a:gdLst/>
              <a:ahLst/>
              <a:cxnLst/>
              <a:rect l="l" t="t" r="r" b="b"/>
              <a:pathLst>
                <a:path w="1144" h="322" extrusionOk="0">
                  <a:moveTo>
                    <a:pt x="155" y="0"/>
                  </a:moveTo>
                  <a:cubicBezTo>
                    <a:pt x="72" y="0"/>
                    <a:pt x="0" y="72"/>
                    <a:pt x="0" y="167"/>
                  </a:cubicBezTo>
                  <a:cubicBezTo>
                    <a:pt x="0" y="250"/>
                    <a:pt x="72" y="322"/>
                    <a:pt x="155" y="322"/>
                  </a:cubicBezTo>
                  <a:lnTo>
                    <a:pt x="977" y="322"/>
                  </a:lnTo>
                  <a:cubicBezTo>
                    <a:pt x="1072" y="322"/>
                    <a:pt x="1143" y="250"/>
                    <a:pt x="1143" y="167"/>
                  </a:cubicBezTo>
                  <a:cubicBezTo>
                    <a:pt x="1131" y="72"/>
                    <a:pt x="1048" y="0"/>
                    <a:pt x="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4" name="Google Shape;8484;p81"/>
            <p:cNvSpPr/>
            <p:nvPr/>
          </p:nvSpPr>
          <p:spPr>
            <a:xfrm>
              <a:off x="2677267" y="3441702"/>
              <a:ext cx="35653" cy="20069"/>
            </a:xfrm>
            <a:custGeom>
              <a:avLst/>
              <a:gdLst/>
              <a:ahLst/>
              <a:cxnLst/>
              <a:rect l="l" t="t" r="r" b="b"/>
              <a:pathLst>
                <a:path w="1121" h="631" extrusionOk="0">
                  <a:moveTo>
                    <a:pt x="173" y="1"/>
                  </a:moveTo>
                  <a:cubicBezTo>
                    <a:pt x="110" y="1"/>
                    <a:pt x="51" y="36"/>
                    <a:pt x="25" y="98"/>
                  </a:cubicBezTo>
                  <a:cubicBezTo>
                    <a:pt x="1" y="193"/>
                    <a:pt x="25" y="276"/>
                    <a:pt x="120" y="312"/>
                  </a:cubicBezTo>
                  <a:lnTo>
                    <a:pt x="882" y="622"/>
                  </a:lnTo>
                  <a:cubicBezTo>
                    <a:pt x="899" y="627"/>
                    <a:pt x="918" y="630"/>
                    <a:pt x="937" y="630"/>
                  </a:cubicBezTo>
                  <a:cubicBezTo>
                    <a:pt x="999" y="630"/>
                    <a:pt x="1066" y="599"/>
                    <a:pt x="1084" y="526"/>
                  </a:cubicBezTo>
                  <a:cubicBezTo>
                    <a:pt x="1120" y="443"/>
                    <a:pt x="1084" y="348"/>
                    <a:pt x="1001" y="324"/>
                  </a:cubicBezTo>
                  <a:lnTo>
                    <a:pt x="239" y="14"/>
                  </a:lnTo>
                  <a:cubicBezTo>
                    <a:pt x="217" y="5"/>
                    <a:pt x="19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5" name="Google Shape;8485;p81"/>
            <p:cNvSpPr/>
            <p:nvPr/>
          </p:nvSpPr>
          <p:spPr>
            <a:xfrm>
              <a:off x="2706051" y="3399084"/>
              <a:ext cx="30724" cy="28338"/>
            </a:xfrm>
            <a:custGeom>
              <a:avLst/>
              <a:gdLst/>
              <a:ahLst/>
              <a:cxnLst/>
              <a:rect l="l" t="t" r="r" b="b"/>
              <a:pathLst>
                <a:path w="966" h="891" extrusionOk="0">
                  <a:moveTo>
                    <a:pt x="173" y="0"/>
                  </a:moveTo>
                  <a:cubicBezTo>
                    <a:pt x="132" y="0"/>
                    <a:pt x="90" y="15"/>
                    <a:pt x="60" y="45"/>
                  </a:cubicBezTo>
                  <a:cubicBezTo>
                    <a:pt x="1" y="104"/>
                    <a:pt x="1" y="199"/>
                    <a:pt x="60" y="259"/>
                  </a:cubicBezTo>
                  <a:cubicBezTo>
                    <a:pt x="644" y="819"/>
                    <a:pt x="632" y="890"/>
                    <a:pt x="751" y="890"/>
                  </a:cubicBezTo>
                  <a:cubicBezTo>
                    <a:pt x="894" y="890"/>
                    <a:pt x="965" y="723"/>
                    <a:pt x="870" y="616"/>
                  </a:cubicBezTo>
                  <a:lnTo>
                    <a:pt x="287" y="45"/>
                  </a:lnTo>
                  <a:cubicBezTo>
                    <a:pt x="257" y="15"/>
                    <a:pt x="215"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6" name="Google Shape;8486;p81"/>
            <p:cNvSpPr/>
            <p:nvPr/>
          </p:nvSpPr>
          <p:spPr>
            <a:xfrm>
              <a:off x="2748861" y="3370713"/>
              <a:ext cx="21596" cy="34190"/>
            </a:xfrm>
            <a:custGeom>
              <a:avLst/>
              <a:gdLst/>
              <a:ahLst/>
              <a:cxnLst/>
              <a:rect l="l" t="t" r="r" b="b"/>
              <a:pathLst>
                <a:path w="679" h="1075" extrusionOk="0">
                  <a:moveTo>
                    <a:pt x="170" y="1"/>
                  </a:moveTo>
                  <a:cubicBezTo>
                    <a:pt x="153" y="1"/>
                    <a:pt x="136" y="3"/>
                    <a:pt x="119" y="8"/>
                  </a:cubicBezTo>
                  <a:cubicBezTo>
                    <a:pt x="36" y="44"/>
                    <a:pt x="0" y="127"/>
                    <a:pt x="24" y="210"/>
                  </a:cubicBezTo>
                  <a:lnTo>
                    <a:pt x="334" y="972"/>
                  </a:lnTo>
                  <a:cubicBezTo>
                    <a:pt x="362" y="1039"/>
                    <a:pt x="421" y="1075"/>
                    <a:pt x="491" y="1075"/>
                  </a:cubicBezTo>
                  <a:cubicBezTo>
                    <a:pt x="510" y="1075"/>
                    <a:pt x="528" y="1073"/>
                    <a:pt x="548" y="1068"/>
                  </a:cubicBezTo>
                  <a:cubicBezTo>
                    <a:pt x="631" y="1020"/>
                    <a:pt x="679" y="937"/>
                    <a:pt x="631" y="841"/>
                  </a:cubicBezTo>
                  <a:lnTo>
                    <a:pt x="322" y="103"/>
                  </a:lnTo>
                  <a:cubicBezTo>
                    <a:pt x="293" y="37"/>
                    <a:pt x="235" y="1"/>
                    <a:pt x="1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7" name="Google Shape;8487;p81"/>
            <p:cNvSpPr/>
            <p:nvPr/>
          </p:nvSpPr>
          <p:spPr>
            <a:xfrm>
              <a:off x="2749242" y="3533364"/>
              <a:ext cx="111731" cy="115198"/>
            </a:xfrm>
            <a:custGeom>
              <a:avLst/>
              <a:gdLst/>
              <a:ahLst/>
              <a:cxnLst/>
              <a:rect l="l" t="t" r="r" b="b"/>
              <a:pathLst>
                <a:path w="3513" h="3622" extrusionOk="0">
                  <a:moveTo>
                    <a:pt x="3224" y="0"/>
                  </a:moveTo>
                  <a:cubicBezTo>
                    <a:pt x="3217" y="0"/>
                    <a:pt x="3210" y="1"/>
                    <a:pt x="3203" y="2"/>
                  </a:cubicBezTo>
                  <a:cubicBezTo>
                    <a:pt x="3108" y="14"/>
                    <a:pt x="3048" y="85"/>
                    <a:pt x="3060" y="180"/>
                  </a:cubicBezTo>
                  <a:lnTo>
                    <a:pt x="3155" y="740"/>
                  </a:lnTo>
                  <a:lnTo>
                    <a:pt x="3155" y="776"/>
                  </a:lnTo>
                  <a:cubicBezTo>
                    <a:pt x="3155" y="842"/>
                    <a:pt x="3087" y="909"/>
                    <a:pt x="3017" y="909"/>
                  </a:cubicBezTo>
                  <a:cubicBezTo>
                    <a:pt x="2999" y="909"/>
                    <a:pt x="2982" y="904"/>
                    <a:pt x="2965" y="895"/>
                  </a:cubicBezTo>
                  <a:cubicBezTo>
                    <a:pt x="2965" y="895"/>
                    <a:pt x="1929" y="359"/>
                    <a:pt x="1917" y="347"/>
                  </a:cubicBezTo>
                  <a:cubicBezTo>
                    <a:pt x="1858" y="320"/>
                    <a:pt x="1794" y="308"/>
                    <a:pt x="1731" y="308"/>
                  </a:cubicBezTo>
                  <a:cubicBezTo>
                    <a:pt x="1654" y="308"/>
                    <a:pt x="1578" y="326"/>
                    <a:pt x="1512" y="359"/>
                  </a:cubicBezTo>
                  <a:cubicBezTo>
                    <a:pt x="1453" y="383"/>
                    <a:pt x="548" y="859"/>
                    <a:pt x="500" y="895"/>
                  </a:cubicBezTo>
                  <a:cubicBezTo>
                    <a:pt x="480" y="906"/>
                    <a:pt x="459" y="911"/>
                    <a:pt x="438" y="911"/>
                  </a:cubicBezTo>
                  <a:cubicBezTo>
                    <a:pt x="372" y="911"/>
                    <a:pt x="310" y="857"/>
                    <a:pt x="310" y="776"/>
                  </a:cubicBezTo>
                  <a:cubicBezTo>
                    <a:pt x="310" y="764"/>
                    <a:pt x="310" y="740"/>
                    <a:pt x="345" y="585"/>
                  </a:cubicBezTo>
                  <a:cubicBezTo>
                    <a:pt x="357" y="490"/>
                    <a:pt x="298" y="418"/>
                    <a:pt x="203" y="407"/>
                  </a:cubicBezTo>
                  <a:cubicBezTo>
                    <a:pt x="190" y="403"/>
                    <a:pt x="178" y="401"/>
                    <a:pt x="166" y="401"/>
                  </a:cubicBezTo>
                  <a:cubicBezTo>
                    <a:pt x="99" y="401"/>
                    <a:pt x="44" y="457"/>
                    <a:pt x="24" y="538"/>
                  </a:cubicBezTo>
                  <a:cubicBezTo>
                    <a:pt x="0" y="680"/>
                    <a:pt x="0" y="716"/>
                    <a:pt x="0" y="776"/>
                  </a:cubicBezTo>
                  <a:cubicBezTo>
                    <a:pt x="0" y="1030"/>
                    <a:pt x="223" y="1224"/>
                    <a:pt x="464" y="1224"/>
                  </a:cubicBezTo>
                  <a:cubicBezTo>
                    <a:pt x="527" y="1224"/>
                    <a:pt x="592" y="1210"/>
                    <a:pt x="655" y="1180"/>
                  </a:cubicBezTo>
                  <a:lnTo>
                    <a:pt x="1238" y="883"/>
                  </a:lnTo>
                  <a:lnTo>
                    <a:pt x="1238" y="1454"/>
                  </a:lnTo>
                  <a:cubicBezTo>
                    <a:pt x="1238" y="1550"/>
                    <a:pt x="1310" y="1621"/>
                    <a:pt x="1393" y="1621"/>
                  </a:cubicBezTo>
                  <a:cubicBezTo>
                    <a:pt x="1488" y="1621"/>
                    <a:pt x="1560" y="1550"/>
                    <a:pt x="1560" y="1454"/>
                  </a:cubicBezTo>
                  <a:lnTo>
                    <a:pt x="1560" y="716"/>
                  </a:lnTo>
                  <a:cubicBezTo>
                    <a:pt x="1631" y="689"/>
                    <a:pt x="1683" y="636"/>
                    <a:pt x="1744" y="636"/>
                  </a:cubicBezTo>
                  <a:cubicBezTo>
                    <a:pt x="1764" y="636"/>
                    <a:pt x="1786" y="642"/>
                    <a:pt x="1810" y="657"/>
                  </a:cubicBezTo>
                  <a:lnTo>
                    <a:pt x="1929" y="716"/>
                  </a:lnTo>
                  <a:lnTo>
                    <a:pt x="1929" y="3455"/>
                  </a:lnTo>
                  <a:cubicBezTo>
                    <a:pt x="1929" y="3538"/>
                    <a:pt x="2012" y="3621"/>
                    <a:pt x="2096" y="3621"/>
                  </a:cubicBezTo>
                  <a:cubicBezTo>
                    <a:pt x="2191" y="3621"/>
                    <a:pt x="2262" y="3538"/>
                    <a:pt x="2262" y="3455"/>
                  </a:cubicBezTo>
                  <a:lnTo>
                    <a:pt x="2262" y="883"/>
                  </a:lnTo>
                  <a:cubicBezTo>
                    <a:pt x="2798" y="1145"/>
                    <a:pt x="2870" y="1240"/>
                    <a:pt x="3048" y="1240"/>
                  </a:cubicBezTo>
                  <a:cubicBezTo>
                    <a:pt x="3298" y="1216"/>
                    <a:pt x="3512" y="966"/>
                    <a:pt x="3465" y="704"/>
                  </a:cubicBezTo>
                  <a:lnTo>
                    <a:pt x="3382" y="133"/>
                  </a:lnTo>
                  <a:cubicBezTo>
                    <a:pt x="3360" y="57"/>
                    <a:pt x="3298" y="0"/>
                    <a:pt x="32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8" name="Google Shape;8488;p81"/>
            <p:cNvSpPr/>
            <p:nvPr/>
          </p:nvSpPr>
          <p:spPr>
            <a:xfrm>
              <a:off x="2795010" y="3417371"/>
              <a:ext cx="94365" cy="106960"/>
            </a:xfrm>
            <a:custGeom>
              <a:avLst/>
              <a:gdLst/>
              <a:ahLst/>
              <a:cxnLst/>
              <a:rect l="l" t="t" r="r" b="b"/>
              <a:pathLst>
                <a:path w="2967" h="3363" extrusionOk="0">
                  <a:moveTo>
                    <a:pt x="275" y="1"/>
                  </a:moveTo>
                  <a:cubicBezTo>
                    <a:pt x="121" y="1"/>
                    <a:pt x="0" y="85"/>
                    <a:pt x="49" y="220"/>
                  </a:cubicBezTo>
                  <a:cubicBezTo>
                    <a:pt x="68" y="296"/>
                    <a:pt x="133" y="334"/>
                    <a:pt x="195" y="334"/>
                  </a:cubicBezTo>
                  <a:cubicBezTo>
                    <a:pt x="210" y="334"/>
                    <a:pt x="226" y="332"/>
                    <a:pt x="240" y="327"/>
                  </a:cubicBezTo>
                  <a:cubicBezTo>
                    <a:pt x="253" y="324"/>
                    <a:pt x="266" y="323"/>
                    <a:pt x="280" y="323"/>
                  </a:cubicBezTo>
                  <a:cubicBezTo>
                    <a:pt x="329" y="323"/>
                    <a:pt x="379" y="342"/>
                    <a:pt x="407" y="398"/>
                  </a:cubicBezTo>
                  <a:lnTo>
                    <a:pt x="907" y="1434"/>
                  </a:lnTo>
                  <a:cubicBezTo>
                    <a:pt x="966" y="1565"/>
                    <a:pt x="1097" y="1649"/>
                    <a:pt x="1252" y="1684"/>
                  </a:cubicBezTo>
                  <a:lnTo>
                    <a:pt x="2395" y="1851"/>
                  </a:lnTo>
                  <a:cubicBezTo>
                    <a:pt x="2502" y="1863"/>
                    <a:pt x="2550" y="1994"/>
                    <a:pt x="2466" y="2065"/>
                  </a:cubicBezTo>
                  <a:lnTo>
                    <a:pt x="1657" y="2875"/>
                  </a:lnTo>
                  <a:cubicBezTo>
                    <a:pt x="1562" y="2958"/>
                    <a:pt x="1514" y="3077"/>
                    <a:pt x="1514" y="3196"/>
                  </a:cubicBezTo>
                  <a:cubicBezTo>
                    <a:pt x="1514" y="3292"/>
                    <a:pt x="1597" y="3363"/>
                    <a:pt x="1681" y="3363"/>
                  </a:cubicBezTo>
                  <a:cubicBezTo>
                    <a:pt x="1776" y="3363"/>
                    <a:pt x="1847" y="3292"/>
                    <a:pt x="1847" y="3196"/>
                  </a:cubicBezTo>
                  <a:cubicBezTo>
                    <a:pt x="1847" y="3101"/>
                    <a:pt x="1883" y="3137"/>
                    <a:pt x="2705" y="2303"/>
                  </a:cubicBezTo>
                  <a:cubicBezTo>
                    <a:pt x="2966" y="2030"/>
                    <a:pt x="2812" y="1577"/>
                    <a:pt x="2443" y="1518"/>
                  </a:cubicBezTo>
                  <a:lnTo>
                    <a:pt x="1300" y="1351"/>
                  </a:lnTo>
                  <a:cubicBezTo>
                    <a:pt x="1252" y="1351"/>
                    <a:pt x="1216" y="1327"/>
                    <a:pt x="1192" y="1279"/>
                  </a:cubicBezTo>
                  <a:lnTo>
                    <a:pt x="680" y="255"/>
                  </a:lnTo>
                  <a:cubicBezTo>
                    <a:pt x="594" y="76"/>
                    <a:pt x="420" y="1"/>
                    <a:pt x="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9" name="Google Shape;8489;p81"/>
            <p:cNvSpPr/>
            <p:nvPr/>
          </p:nvSpPr>
          <p:spPr>
            <a:xfrm>
              <a:off x="2719695" y="3433974"/>
              <a:ext cx="76141" cy="101744"/>
            </a:xfrm>
            <a:custGeom>
              <a:avLst/>
              <a:gdLst/>
              <a:ahLst/>
              <a:cxnLst/>
              <a:rect l="l" t="t" r="r" b="b"/>
              <a:pathLst>
                <a:path w="2394" h="3199" extrusionOk="0">
                  <a:moveTo>
                    <a:pt x="2232" y="0"/>
                  </a:moveTo>
                  <a:cubicBezTo>
                    <a:pt x="2173" y="0"/>
                    <a:pt x="2110" y="39"/>
                    <a:pt x="2084" y="91"/>
                  </a:cubicBezTo>
                  <a:lnTo>
                    <a:pt x="1763" y="757"/>
                  </a:lnTo>
                  <a:cubicBezTo>
                    <a:pt x="1751" y="805"/>
                    <a:pt x="1703" y="817"/>
                    <a:pt x="1655" y="829"/>
                  </a:cubicBezTo>
                  <a:lnTo>
                    <a:pt x="512" y="996"/>
                  </a:lnTo>
                  <a:cubicBezTo>
                    <a:pt x="131" y="1055"/>
                    <a:pt x="0" y="1508"/>
                    <a:pt x="250" y="1758"/>
                  </a:cubicBezTo>
                  <a:cubicBezTo>
                    <a:pt x="1108" y="2603"/>
                    <a:pt x="1132" y="2555"/>
                    <a:pt x="1120" y="2674"/>
                  </a:cubicBezTo>
                  <a:lnTo>
                    <a:pt x="1060" y="3020"/>
                  </a:lnTo>
                  <a:cubicBezTo>
                    <a:pt x="1048" y="3115"/>
                    <a:pt x="1120" y="3198"/>
                    <a:pt x="1203" y="3198"/>
                  </a:cubicBezTo>
                  <a:cubicBezTo>
                    <a:pt x="1286" y="3198"/>
                    <a:pt x="1358" y="3139"/>
                    <a:pt x="1358" y="3067"/>
                  </a:cubicBezTo>
                  <a:lnTo>
                    <a:pt x="1417" y="2722"/>
                  </a:lnTo>
                  <a:cubicBezTo>
                    <a:pt x="1441" y="2579"/>
                    <a:pt x="1382" y="2424"/>
                    <a:pt x="1286" y="2317"/>
                  </a:cubicBezTo>
                  <a:lnTo>
                    <a:pt x="465" y="1519"/>
                  </a:lnTo>
                  <a:cubicBezTo>
                    <a:pt x="393" y="1448"/>
                    <a:pt x="429" y="1305"/>
                    <a:pt x="536" y="1293"/>
                  </a:cubicBezTo>
                  <a:lnTo>
                    <a:pt x="1679" y="1127"/>
                  </a:lnTo>
                  <a:cubicBezTo>
                    <a:pt x="1834" y="1115"/>
                    <a:pt x="1953" y="1007"/>
                    <a:pt x="2025" y="876"/>
                  </a:cubicBezTo>
                  <a:lnTo>
                    <a:pt x="2358" y="210"/>
                  </a:lnTo>
                  <a:cubicBezTo>
                    <a:pt x="2394" y="150"/>
                    <a:pt x="2370" y="55"/>
                    <a:pt x="2298" y="19"/>
                  </a:cubicBezTo>
                  <a:cubicBezTo>
                    <a:pt x="2278" y="6"/>
                    <a:pt x="2256" y="0"/>
                    <a:pt x="22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0" name="Google Shape;8490;p81"/>
            <p:cNvSpPr/>
            <p:nvPr/>
          </p:nvSpPr>
          <p:spPr>
            <a:xfrm>
              <a:off x="2787472" y="3594366"/>
              <a:ext cx="32600" cy="104543"/>
            </a:xfrm>
            <a:custGeom>
              <a:avLst/>
              <a:gdLst/>
              <a:ahLst/>
              <a:cxnLst/>
              <a:rect l="l" t="t" r="r" b="b"/>
              <a:pathLst>
                <a:path w="1025" h="3287" extrusionOk="0">
                  <a:moveTo>
                    <a:pt x="167" y="1"/>
                  </a:moveTo>
                  <a:cubicBezTo>
                    <a:pt x="72" y="1"/>
                    <a:pt x="1" y="72"/>
                    <a:pt x="1" y="167"/>
                  </a:cubicBezTo>
                  <a:lnTo>
                    <a:pt x="1" y="2787"/>
                  </a:lnTo>
                  <a:cubicBezTo>
                    <a:pt x="1" y="3072"/>
                    <a:pt x="227" y="3287"/>
                    <a:pt x="513" y="3287"/>
                  </a:cubicBezTo>
                  <a:cubicBezTo>
                    <a:pt x="786" y="3287"/>
                    <a:pt x="1013" y="3072"/>
                    <a:pt x="1013" y="2787"/>
                  </a:cubicBezTo>
                  <a:lnTo>
                    <a:pt x="1013" y="2156"/>
                  </a:lnTo>
                  <a:cubicBezTo>
                    <a:pt x="1025" y="2072"/>
                    <a:pt x="953" y="2001"/>
                    <a:pt x="882" y="2001"/>
                  </a:cubicBezTo>
                  <a:cubicBezTo>
                    <a:pt x="786" y="2001"/>
                    <a:pt x="715" y="2072"/>
                    <a:pt x="715" y="2156"/>
                  </a:cubicBezTo>
                  <a:lnTo>
                    <a:pt x="715" y="2787"/>
                  </a:lnTo>
                  <a:cubicBezTo>
                    <a:pt x="715" y="2894"/>
                    <a:pt x="620" y="2977"/>
                    <a:pt x="525" y="2977"/>
                  </a:cubicBezTo>
                  <a:cubicBezTo>
                    <a:pt x="417" y="2977"/>
                    <a:pt x="334" y="2894"/>
                    <a:pt x="334" y="2787"/>
                  </a:cubicBezTo>
                  <a:lnTo>
                    <a:pt x="334" y="167"/>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91" name="Google Shape;8491;p81"/>
          <p:cNvGrpSpPr/>
          <p:nvPr/>
        </p:nvGrpSpPr>
        <p:grpSpPr>
          <a:xfrm>
            <a:off x="2212469" y="3360313"/>
            <a:ext cx="282715" cy="338660"/>
            <a:chOff x="2212469" y="3360313"/>
            <a:chExt cx="282715" cy="338660"/>
          </a:xfrm>
        </p:grpSpPr>
        <p:sp>
          <p:nvSpPr>
            <p:cNvPr id="8492" name="Google Shape;8492;p81"/>
            <p:cNvSpPr/>
            <p:nvPr/>
          </p:nvSpPr>
          <p:spPr>
            <a:xfrm>
              <a:off x="2282313" y="3360313"/>
              <a:ext cx="212871" cy="200403"/>
            </a:xfrm>
            <a:custGeom>
              <a:avLst/>
              <a:gdLst/>
              <a:ahLst/>
              <a:cxnLst/>
              <a:rect l="l" t="t" r="r" b="b"/>
              <a:pathLst>
                <a:path w="6693" h="6301" extrusionOk="0">
                  <a:moveTo>
                    <a:pt x="2751" y="2573"/>
                  </a:moveTo>
                  <a:lnTo>
                    <a:pt x="4108" y="3919"/>
                  </a:lnTo>
                  <a:lnTo>
                    <a:pt x="2882" y="5157"/>
                  </a:lnTo>
                  <a:lnTo>
                    <a:pt x="1525" y="3800"/>
                  </a:lnTo>
                  <a:lnTo>
                    <a:pt x="2751" y="2573"/>
                  </a:lnTo>
                  <a:close/>
                  <a:moveTo>
                    <a:pt x="5397" y="0"/>
                  </a:moveTo>
                  <a:cubicBezTo>
                    <a:pt x="5323" y="0"/>
                    <a:pt x="5261" y="55"/>
                    <a:pt x="5239" y="121"/>
                  </a:cubicBezTo>
                  <a:cubicBezTo>
                    <a:pt x="5228" y="216"/>
                    <a:pt x="5287" y="287"/>
                    <a:pt x="5359" y="299"/>
                  </a:cubicBezTo>
                  <a:cubicBezTo>
                    <a:pt x="5775" y="383"/>
                    <a:pt x="5990" y="656"/>
                    <a:pt x="6037" y="692"/>
                  </a:cubicBezTo>
                  <a:cubicBezTo>
                    <a:pt x="6478" y="1133"/>
                    <a:pt x="6478" y="1871"/>
                    <a:pt x="6037" y="2335"/>
                  </a:cubicBezTo>
                  <a:lnTo>
                    <a:pt x="5406" y="2954"/>
                  </a:lnTo>
                  <a:lnTo>
                    <a:pt x="3715" y="1264"/>
                  </a:lnTo>
                  <a:lnTo>
                    <a:pt x="4335" y="633"/>
                  </a:lnTo>
                  <a:cubicBezTo>
                    <a:pt x="4466" y="502"/>
                    <a:pt x="4632" y="395"/>
                    <a:pt x="4823" y="347"/>
                  </a:cubicBezTo>
                  <a:cubicBezTo>
                    <a:pt x="4918" y="323"/>
                    <a:pt x="4966" y="228"/>
                    <a:pt x="4930" y="156"/>
                  </a:cubicBezTo>
                  <a:cubicBezTo>
                    <a:pt x="4910" y="88"/>
                    <a:pt x="4842" y="43"/>
                    <a:pt x="4778" y="43"/>
                  </a:cubicBezTo>
                  <a:cubicBezTo>
                    <a:pt x="4765" y="43"/>
                    <a:pt x="4752" y="45"/>
                    <a:pt x="4739" y="49"/>
                  </a:cubicBezTo>
                  <a:cubicBezTo>
                    <a:pt x="4501" y="133"/>
                    <a:pt x="4287" y="240"/>
                    <a:pt x="4108" y="430"/>
                  </a:cubicBezTo>
                  <a:lnTo>
                    <a:pt x="3489" y="1049"/>
                  </a:lnTo>
                  <a:lnTo>
                    <a:pt x="3180" y="752"/>
                  </a:lnTo>
                  <a:cubicBezTo>
                    <a:pt x="3073" y="651"/>
                    <a:pt x="2933" y="600"/>
                    <a:pt x="2794" y="600"/>
                  </a:cubicBezTo>
                  <a:cubicBezTo>
                    <a:pt x="2656" y="600"/>
                    <a:pt x="2519" y="651"/>
                    <a:pt x="2418" y="752"/>
                  </a:cubicBezTo>
                  <a:lnTo>
                    <a:pt x="2049" y="1121"/>
                  </a:lnTo>
                  <a:cubicBezTo>
                    <a:pt x="1834" y="1335"/>
                    <a:pt x="1834" y="1680"/>
                    <a:pt x="2049" y="1883"/>
                  </a:cubicBezTo>
                  <a:lnTo>
                    <a:pt x="2525" y="2359"/>
                  </a:lnTo>
                  <a:lnTo>
                    <a:pt x="60" y="4812"/>
                  </a:lnTo>
                  <a:cubicBezTo>
                    <a:pt x="1" y="4871"/>
                    <a:pt x="1" y="4978"/>
                    <a:pt x="60" y="5038"/>
                  </a:cubicBezTo>
                  <a:cubicBezTo>
                    <a:pt x="90" y="5068"/>
                    <a:pt x="132" y="5083"/>
                    <a:pt x="173" y="5083"/>
                  </a:cubicBezTo>
                  <a:cubicBezTo>
                    <a:pt x="215" y="5083"/>
                    <a:pt x="257" y="5068"/>
                    <a:pt x="286" y="5038"/>
                  </a:cubicBezTo>
                  <a:lnTo>
                    <a:pt x="1287" y="4038"/>
                  </a:lnTo>
                  <a:lnTo>
                    <a:pt x="2644" y="5395"/>
                  </a:lnTo>
                  <a:lnTo>
                    <a:pt x="2001" y="6038"/>
                  </a:lnTo>
                  <a:cubicBezTo>
                    <a:pt x="1894" y="6145"/>
                    <a:pt x="1965" y="6300"/>
                    <a:pt x="2120" y="6300"/>
                  </a:cubicBezTo>
                  <a:cubicBezTo>
                    <a:pt x="2123" y="6300"/>
                    <a:pt x="2125" y="6300"/>
                    <a:pt x="2127" y="6300"/>
                  </a:cubicBezTo>
                  <a:cubicBezTo>
                    <a:pt x="2236" y="6300"/>
                    <a:pt x="2191" y="6277"/>
                    <a:pt x="4370" y="4133"/>
                  </a:cubicBezTo>
                  <a:cubicBezTo>
                    <a:pt x="4454" y="4133"/>
                    <a:pt x="4525" y="4062"/>
                    <a:pt x="4525" y="3966"/>
                  </a:cubicBezTo>
                  <a:cubicBezTo>
                    <a:pt x="4525" y="3859"/>
                    <a:pt x="4442" y="3835"/>
                    <a:pt x="4335" y="3716"/>
                  </a:cubicBezTo>
                  <a:lnTo>
                    <a:pt x="2977" y="2359"/>
                  </a:lnTo>
                  <a:lnTo>
                    <a:pt x="2287" y="1657"/>
                  </a:lnTo>
                  <a:cubicBezTo>
                    <a:pt x="2191" y="1573"/>
                    <a:pt x="2191" y="1430"/>
                    <a:pt x="2287" y="1347"/>
                  </a:cubicBezTo>
                  <a:lnTo>
                    <a:pt x="2656" y="978"/>
                  </a:lnTo>
                  <a:cubicBezTo>
                    <a:pt x="2697" y="930"/>
                    <a:pt x="2754" y="906"/>
                    <a:pt x="2811" y="906"/>
                  </a:cubicBezTo>
                  <a:cubicBezTo>
                    <a:pt x="2867" y="906"/>
                    <a:pt x="2924" y="930"/>
                    <a:pt x="2965" y="978"/>
                  </a:cubicBezTo>
                  <a:lnTo>
                    <a:pt x="5716" y="3728"/>
                  </a:lnTo>
                  <a:cubicBezTo>
                    <a:pt x="5811" y="3812"/>
                    <a:pt x="5811" y="3954"/>
                    <a:pt x="5716" y="4038"/>
                  </a:cubicBezTo>
                  <a:lnTo>
                    <a:pt x="5347" y="4407"/>
                  </a:lnTo>
                  <a:cubicBezTo>
                    <a:pt x="5305" y="4455"/>
                    <a:pt x="5248" y="4478"/>
                    <a:pt x="5192" y="4478"/>
                  </a:cubicBezTo>
                  <a:cubicBezTo>
                    <a:pt x="5135" y="4478"/>
                    <a:pt x="5079" y="4455"/>
                    <a:pt x="5037" y="4407"/>
                  </a:cubicBezTo>
                  <a:lnTo>
                    <a:pt x="4918" y="4288"/>
                  </a:lnTo>
                  <a:cubicBezTo>
                    <a:pt x="4888" y="4258"/>
                    <a:pt x="4847" y="4243"/>
                    <a:pt x="4805" y="4243"/>
                  </a:cubicBezTo>
                  <a:cubicBezTo>
                    <a:pt x="4763" y="4243"/>
                    <a:pt x="4722" y="4258"/>
                    <a:pt x="4692" y="4288"/>
                  </a:cubicBezTo>
                  <a:cubicBezTo>
                    <a:pt x="4632" y="4347"/>
                    <a:pt x="4632" y="4455"/>
                    <a:pt x="4692" y="4514"/>
                  </a:cubicBezTo>
                  <a:lnTo>
                    <a:pt x="4811" y="4633"/>
                  </a:lnTo>
                  <a:cubicBezTo>
                    <a:pt x="4918" y="4740"/>
                    <a:pt x="5055" y="4794"/>
                    <a:pt x="5192" y="4794"/>
                  </a:cubicBezTo>
                  <a:cubicBezTo>
                    <a:pt x="5329" y="4794"/>
                    <a:pt x="5466" y="4740"/>
                    <a:pt x="5573" y="4633"/>
                  </a:cubicBezTo>
                  <a:lnTo>
                    <a:pt x="5942" y="4264"/>
                  </a:lnTo>
                  <a:cubicBezTo>
                    <a:pt x="6156" y="4050"/>
                    <a:pt x="6156" y="3716"/>
                    <a:pt x="5942" y="3502"/>
                  </a:cubicBezTo>
                  <a:lnTo>
                    <a:pt x="5644" y="3204"/>
                  </a:lnTo>
                  <a:lnTo>
                    <a:pt x="6275" y="2585"/>
                  </a:lnTo>
                  <a:cubicBezTo>
                    <a:pt x="6537" y="2300"/>
                    <a:pt x="6692" y="1930"/>
                    <a:pt x="6692" y="1526"/>
                  </a:cubicBezTo>
                  <a:cubicBezTo>
                    <a:pt x="6692" y="823"/>
                    <a:pt x="6216" y="454"/>
                    <a:pt x="6180" y="406"/>
                  </a:cubicBezTo>
                  <a:cubicBezTo>
                    <a:pt x="5978" y="204"/>
                    <a:pt x="5704" y="73"/>
                    <a:pt x="5418" y="2"/>
                  </a:cubicBezTo>
                  <a:cubicBezTo>
                    <a:pt x="5411" y="1"/>
                    <a:pt x="5404" y="0"/>
                    <a:pt x="53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3" name="Google Shape;8493;p81"/>
            <p:cNvSpPr/>
            <p:nvPr/>
          </p:nvSpPr>
          <p:spPr>
            <a:xfrm>
              <a:off x="2234987" y="3526304"/>
              <a:ext cx="106070" cy="94143"/>
            </a:xfrm>
            <a:custGeom>
              <a:avLst/>
              <a:gdLst/>
              <a:ahLst/>
              <a:cxnLst/>
              <a:rect l="l" t="t" r="r" b="b"/>
              <a:pathLst>
                <a:path w="3335" h="2960" extrusionOk="0">
                  <a:moveTo>
                    <a:pt x="1245" y="1"/>
                  </a:moveTo>
                  <a:cubicBezTo>
                    <a:pt x="1203" y="1"/>
                    <a:pt x="1161" y="15"/>
                    <a:pt x="1132" y="45"/>
                  </a:cubicBezTo>
                  <a:cubicBezTo>
                    <a:pt x="1120" y="57"/>
                    <a:pt x="620" y="462"/>
                    <a:pt x="739" y="1152"/>
                  </a:cubicBezTo>
                  <a:lnTo>
                    <a:pt x="227" y="1664"/>
                  </a:lnTo>
                  <a:cubicBezTo>
                    <a:pt x="84" y="1807"/>
                    <a:pt x="0" y="2010"/>
                    <a:pt x="0" y="2200"/>
                  </a:cubicBezTo>
                  <a:cubicBezTo>
                    <a:pt x="0" y="2659"/>
                    <a:pt x="376" y="2960"/>
                    <a:pt x="766" y="2960"/>
                  </a:cubicBezTo>
                  <a:cubicBezTo>
                    <a:pt x="953" y="2960"/>
                    <a:pt x="1144" y="2890"/>
                    <a:pt x="1298" y="2736"/>
                  </a:cubicBezTo>
                  <a:lnTo>
                    <a:pt x="1810" y="2236"/>
                  </a:lnTo>
                  <a:cubicBezTo>
                    <a:pt x="1868" y="2243"/>
                    <a:pt x="1926" y="2247"/>
                    <a:pt x="1984" y="2247"/>
                  </a:cubicBezTo>
                  <a:cubicBezTo>
                    <a:pt x="2308" y="2247"/>
                    <a:pt x="2626" y="2133"/>
                    <a:pt x="2858" y="1891"/>
                  </a:cubicBezTo>
                  <a:lnTo>
                    <a:pt x="3275" y="1474"/>
                  </a:lnTo>
                  <a:cubicBezTo>
                    <a:pt x="3334" y="1414"/>
                    <a:pt x="3334" y="1307"/>
                    <a:pt x="3275" y="1248"/>
                  </a:cubicBezTo>
                  <a:cubicBezTo>
                    <a:pt x="3245" y="1218"/>
                    <a:pt x="3206" y="1203"/>
                    <a:pt x="3168" y="1203"/>
                  </a:cubicBezTo>
                  <a:cubicBezTo>
                    <a:pt x="3129" y="1203"/>
                    <a:pt x="3090" y="1218"/>
                    <a:pt x="3060" y="1248"/>
                  </a:cubicBezTo>
                  <a:lnTo>
                    <a:pt x="2644" y="1664"/>
                  </a:lnTo>
                  <a:cubicBezTo>
                    <a:pt x="2464" y="1844"/>
                    <a:pt x="2237" y="1929"/>
                    <a:pt x="2008" y="1929"/>
                  </a:cubicBezTo>
                  <a:cubicBezTo>
                    <a:pt x="1934" y="1929"/>
                    <a:pt x="1859" y="1920"/>
                    <a:pt x="1786" y="1903"/>
                  </a:cubicBezTo>
                  <a:cubicBezTo>
                    <a:pt x="1772" y="1900"/>
                    <a:pt x="1760" y="1898"/>
                    <a:pt x="1748" y="1898"/>
                  </a:cubicBezTo>
                  <a:cubicBezTo>
                    <a:pt x="1709" y="1898"/>
                    <a:pt x="1680" y="1914"/>
                    <a:pt x="1644" y="1950"/>
                  </a:cubicBezTo>
                  <a:lnTo>
                    <a:pt x="1072" y="2510"/>
                  </a:lnTo>
                  <a:cubicBezTo>
                    <a:pt x="989" y="2605"/>
                    <a:pt x="882" y="2641"/>
                    <a:pt x="762" y="2641"/>
                  </a:cubicBezTo>
                  <a:cubicBezTo>
                    <a:pt x="358" y="2641"/>
                    <a:pt x="167" y="2164"/>
                    <a:pt x="453" y="1891"/>
                  </a:cubicBezTo>
                  <a:lnTo>
                    <a:pt x="1012" y="1319"/>
                  </a:lnTo>
                  <a:cubicBezTo>
                    <a:pt x="1060" y="1283"/>
                    <a:pt x="1072" y="1236"/>
                    <a:pt x="1060" y="1176"/>
                  </a:cubicBezTo>
                  <a:cubicBezTo>
                    <a:pt x="929" y="605"/>
                    <a:pt x="1358" y="283"/>
                    <a:pt x="1358" y="259"/>
                  </a:cubicBezTo>
                  <a:cubicBezTo>
                    <a:pt x="1417" y="200"/>
                    <a:pt x="1417" y="105"/>
                    <a:pt x="1358" y="45"/>
                  </a:cubicBezTo>
                  <a:cubicBezTo>
                    <a:pt x="1328" y="15"/>
                    <a:pt x="1286" y="1"/>
                    <a:pt x="124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4" name="Google Shape;8494;p81"/>
            <p:cNvSpPr/>
            <p:nvPr/>
          </p:nvSpPr>
          <p:spPr>
            <a:xfrm>
              <a:off x="2212469" y="3622386"/>
              <a:ext cx="61924" cy="76586"/>
            </a:xfrm>
            <a:custGeom>
              <a:avLst/>
              <a:gdLst/>
              <a:ahLst/>
              <a:cxnLst/>
              <a:rect l="l" t="t" r="r" b="b"/>
              <a:pathLst>
                <a:path w="1947" h="2408" extrusionOk="0">
                  <a:moveTo>
                    <a:pt x="982" y="322"/>
                  </a:moveTo>
                  <a:lnTo>
                    <a:pt x="1447" y="1382"/>
                  </a:lnTo>
                  <a:cubicBezTo>
                    <a:pt x="1566" y="1680"/>
                    <a:pt x="1387" y="2084"/>
                    <a:pt x="970" y="2084"/>
                  </a:cubicBezTo>
                  <a:cubicBezTo>
                    <a:pt x="589" y="2084"/>
                    <a:pt x="387" y="1691"/>
                    <a:pt x="518" y="1382"/>
                  </a:cubicBezTo>
                  <a:lnTo>
                    <a:pt x="982" y="322"/>
                  </a:lnTo>
                  <a:close/>
                  <a:moveTo>
                    <a:pt x="975" y="1"/>
                  </a:moveTo>
                  <a:cubicBezTo>
                    <a:pt x="863" y="1"/>
                    <a:pt x="750" y="60"/>
                    <a:pt x="697" y="179"/>
                  </a:cubicBezTo>
                  <a:lnTo>
                    <a:pt x="220" y="1263"/>
                  </a:lnTo>
                  <a:cubicBezTo>
                    <a:pt x="0" y="1773"/>
                    <a:pt x="333" y="2407"/>
                    <a:pt x="977" y="2407"/>
                  </a:cubicBezTo>
                  <a:cubicBezTo>
                    <a:pt x="994" y="2407"/>
                    <a:pt x="1012" y="2407"/>
                    <a:pt x="1030" y="2406"/>
                  </a:cubicBezTo>
                  <a:cubicBezTo>
                    <a:pt x="1601" y="2382"/>
                    <a:pt x="1947" y="1775"/>
                    <a:pt x="1720" y="1263"/>
                  </a:cubicBezTo>
                  <a:lnTo>
                    <a:pt x="1244" y="179"/>
                  </a:lnTo>
                  <a:cubicBezTo>
                    <a:pt x="1197" y="60"/>
                    <a:pt x="1086" y="1"/>
                    <a:pt x="9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95" name="Google Shape;8495;p81"/>
          <p:cNvGrpSpPr/>
          <p:nvPr/>
        </p:nvGrpSpPr>
        <p:grpSpPr>
          <a:xfrm>
            <a:off x="1768821" y="3361108"/>
            <a:ext cx="278739" cy="339073"/>
            <a:chOff x="1768821" y="3361108"/>
            <a:chExt cx="278739" cy="339073"/>
          </a:xfrm>
        </p:grpSpPr>
        <p:sp>
          <p:nvSpPr>
            <p:cNvPr id="8496" name="Google Shape;8496;p81"/>
            <p:cNvSpPr/>
            <p:nvPr/>
          </p:nvSpPr>
          <p:spPr>
            <a:xfrm>
              <a:off x="1784374" y="3549744"/>
              <a:ext cx="32218" cy="21564"/>
            </a:xfrm>
            <a:custGeom>
              <a:avLst/>
              <a:gdLst/>
              <a:ahLst/>
              <a:cxnLst/>
              <a:rect l="l" t="t" r="r" b="b"/>
              <a:pathLst>
                <a:path w="1013" h="678" extrusionOk="0">
                  <a:moveTo>
                    <a:pt x="830" y="1"/>
                  </a:moveTo>
                  <a:cubicBezTo>
                    <a:pt x="804" y="1"/>
                    <a:pt x="776" y="8"/>
                    <a:pt x="750" y="23"/>
                  </a:cubicBezTo>
                  <a:lnTo>
                    <a:pt x="143" y="380"/>
                  </a:lnTo>
                  <a:cubicBezTo>
                    <a:pt x="0" y="451"/>
                    <a:pt x="48" y="677"/>
                    <a:pt x="214" y="677"/>
                  </a:cubicBezTo>
                  <a:cubicBezTo>
                    <a:pt x="238" y="677"/>
                    <a:pt x="274" y="677"/>
                    <a:pt x="286" y="665"/>
                  </a:cubicBezTo>
                  <a:lnTo>
                    <a:pt x="893" y="308"/>
                  </a:lnTo>
                  <a:cubicBezTo>
                    <a:pt x="1000" y="261"/>
                    <a:pt x="1012" y="154"/>
                    <a:pt x="976" y="82"/>
                  </a:cubicBezTo>
                  <a:cubicBezTo>
                    <a:pt x="944" y="33"/>
                    <a:pt x="889" y="1"/>
                    <a:pt x="8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7" name="Google Shape;8497;p81"/>
            <p:cNvSpPr/>
            <p:nvPr/>
          </p:nvSpPr>
          <p:spPr>
            <a:xfrm>
              <a:off x="1998326" y="3551652"/>
              <a:ext cx="32218" cy="21532"/>
            </a:xfrm>
            <a:custGeom>
              <a:avLst/>
              <a:gdLst/>
              <a:ahLst/>
              <a:cxnLst/>
              <a:rect l="l" t="t" r="r" b="b"/>
              <a:pathLst>
                <a:path w="1013" h="677" extrusionOk="0">
                  <a:moveTo>
                    <a:pt x="199" y="0"/>
                  </a:moveTo>
                  <a:cubicBezTo>
                    <a:pt x="141" y="0"/>
                    <a:pt x="80" y="33"/>
                    <a:pt x="48" y="82"/>
                  </a:cubicBezTo>
                  <a:cubicBezTo>
                    <a:pt x="0" y="153"/>
                    <a:pt x="36" y="260"/>
                    <a:pt x="107" y="308"/>
                  </a:cubicBezTo>
                  <a:cubicBezTo>
                    <a:pt x="726" y="665"/>
                    <a:pt x="714" y="677"/>
                    <a:pt x="810" y="677"/>
                  </a:cubicBezTo>
                  <a:cubicBezTo>
                    <a:pt x="953" y="677"/>
                    <a:pt x="1012" y="451"/>
                    <a:pt x="881" y="379"/>
                  </a:cubicBezTo>
                  <a:lnTo>
                    <a:pt x="274" y="22"/>
                  </a:lnTo>
                  <a:cubicBezTo>
                    <a:pt x="251" y="7"/>
                    <a:pt x="226" y="0"/>
                    <a:pt x="1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8" name="Google Shape;8498;p81"/>
            <p:cNvSpPr/>
            <p:nvPr/>
          </p:nvSpPr>
          <p:spPr>
            <a:xfrm>
              <a:off x="1826007" y="3466383"/>
              <a:ext cx="142041" cy="233799"/>
            </a:xfrm>
            <a:custGeom>
              <a:avLst/>
              <a:gdLst/>
              <a:ahLst/>
              <a:cxnLst/>
              <a:rect l="l" t="t" r="r" b="b"/>
              <a:pathLst>
                <a:path w="4466" h="7351" extrusionOk="0">
                  <a:moveTo>
                    <a:pt x="1715" y="346"/>
                  </a:moveTo>
                  <a:cubicBezTo>
                    <a:pt x="1882" y="346"/>
                    <a:pt x="2013" y="489"/>
                    <a:pt x="2013" y="643"/>
                  </a:cubicBezTo>
                  <a:lnTo>
                    <a:pt x="2013" y="941"/>
                  </a:lnTo>
                  <a:lnTo>
                    <a:pt x="1668" y="941"/>
                  </a:lnTo>
                  <a:cubicBezTo>
                    <a:pt x="1501" y="941"/>
                    <a:pt x="1370" y="810"/>
                    <a:pt x="1370" y="643"/>
                  </a:cubicBezTo>
                  <a:cubicBezTo>
                    <a:pt x="1370" y="489"/>
                    <a:pt x="1501" y="346"/>
                    <a:pt x="1668" y="346"/>
                  </a:cubicBezTo>
                  <a:close/>
                  <a:moveTo>
                    <a:pt x="3573" y="346"/>
                  </a:moveTo>
                  <a:cubicBezTo>
                    <a:pt x="3739" y="346"/>
                    <a:pt x="3870" y="489"/>
                    <a:pt x="3870" y="643"/>
                  </a:cubicBezTo>
                  <a:cubicBezTo>
                    <a:pt x="3870" y="810"/>
                    <a:pt x="3739" y="941"/>
                    <a:pt x="3573" y="941"/>
                  </a:cubicBezTo>
                  <a:lnTo>
                    <a:pt x="3239" y="941"/>
                  </a:lnTo>
                  <a:lnTo>
                    <a:pt x="3239" y="643"/>
                  </a:lnTo>
                  <a:cubicBezTo>
                    <a:pt x="3239" y="489"/>
                    <a:pt x="3370" y="346"/>
                    <a:pt x="3537" y="346"/>
                  </a:cubicBezTo>
                  <a:close/>
                  <a:moveTo>
                    <a:pt x="3727" y="4370"/>
                  </a:moveTo>
                  <a:lnTo>
                    <a:pt x="3727" y="5049"/>
                  </a:lnTo>
                  <a:lnTo>
                    <a:pt x="1513" y="5049"/>
                  </a:lnTo>
                  <a:lnTo>
                    <a:pt x="1513" y="4370"/>
                  </a:lnTo>
                  <a:close/>
                  <a:moveTo>
                    <a:pt x="3739" y="5370"/>
                  </a:moveTo>
                  <a:lnTo>
                    <a:pt x="3739" y="5799"/>
                  </a:lnTo>
                  <a:lnTo>
                    <a:pt x="3727" y="5799"/>
                  </a:lnTo>
                  <a:cubicBezTo>
                    <a:pt x="3727" y="5930"/>
                    <a:pt x="3620" y="6037"/>
                    <a:pt x="3489" y="6037"/>
                  </a:cubicBezTo>
                  <a:lnTo>
                    <a:pt x="1763" y="6037"/>
                  </a:lnTo>
                  <a:cubicBezTo>
                    <a:pt x="1620" y="6037"/>
                    <a:pt x="1525" y="5930"/>
                    <a:pt x="1525" y="5799"/>
                  </a:cubicBezTo>
                  <a:lnTo>
                    <a:pt x="1525" y="5370"/>
                  </a:lnTo>
                  <a:close/>
                  <a:moveTo>
                    <a:pt x="1656" y="0"/>
                  </a:moveTo>
                  <a:cubicBezTo>
                    <a:pt x="1310" y="0"/>
                    <a:pt x="1037" y="286"/>
                    <a:pt x="1037" y="631"/>
                  </a:cubicBezTo>
                  <a:cubicBezTo>
                    <a:pt x="1037" y="977"/>
                    <a:pt x="1310" y="1262"/>
                    <a:pt x="1656" y="1262"/>
                  </a:cubicBezTo>
                  <a:lnTo>
                    <a:pt x="2001" y="1262"/>
                  </a:lnTo>
                  <a:lnTo>
                    <a:pt x="2001" y="2548"/>
                  </a:lnTo>
                  <a:cubicBezTo>
                    <a:pt x="2001" y="2644"/>
                    <a:pt x="2072" y="2715"/>
                    <a:pt x="2168" y="2715"/>
                  </a:cubicBezTo>
                  <a:cubicBezTo>
                    <a:pt x="2251" y="2715"/>
                    <a:pt x="2322" y="2644"/>
                    <a:pt x="2322" y="2548"/>
                  </a:cubicBezTo>
                  <a:lnTo>
                    <a:pt x="2322" y="1262"/>
                  </a:lnTo>
                  <a:lnTo>
                    <a:pt x="2906" y="1262"/>
                  </a:lnTo>
                  <a:lnTo>
                    <a:pt x="2906" y="4037"/>
                  </a:lnTo>
                  <a:lnTo>
                    <a:pt x="2322" y="4037"/>
                  </a:lnTo>
                  <a:lnTo>
                    <a:pt x="2322" y="3191"/>
                  </a:lnTo>
                  <a:cubicBezTo>
                    <a:pt x="2322" y="3108"/>
                    <a:pt x="2251" y="3025"/>
                    <a:pt x="2168" y="3025"/>
                  </a:cubicBezTo>
                  <a:cubicBezTo>
                    <a:pt x="2072" y="3025"/>
                    <a:pt x="2001" y="3108"/>
                    <a:pt x="2001" y="3191"/>
                  </a:cubicBezTo>
                  <a:lnTo>
                    <a:pt x="2001" y="4060"/>
                  </a:lnTo>
                  <a:lnTo>
                    <a:pt x="1513" y="4060"/>
                  </a:lnTo>
                  <a:cubicBezTo>
                    <a:pt x="1489" y="3596"/>
                    <a:pt x="1298" y="3167"/>
                    <a:pt x="941" y="2846"/>
                  </a:cubicBezTo>
                  <a:cubicBezTo>
                    <a:pt x="679" y="2608"/>
                    <a:pt x="465" y="2310"/>
                    <a:pt x="334" y="1989"/>
                  </a:cubicBezTo>
                  <a:cubicBezTo>
                    <a:pt x="305" y="1930"/>
                    <a:pt x="235" y="1887"/>
                    <a:pt x="165" y="1887"/>
                  </a:cubicBezTo>
                  <a:cubicBezTo>
                    <a:pt x="150" y="1887"/>
                    <a:pt x="135" y="1889"/>
                    <a:pt x="120" y="1893"/>
                  </a:cubicBezTo>
                  <a:cubicBezTo>
                    <a:pt x="48" y="1929"/>
                    <a:pt x="1" y="2036"/>
                    <a:pt x="36" y="2108"/>
                  </a:cubicBezTo>
                  <a:cubicBezTo>
                    <a:pt x="179" y="2477"/>
                    <a:pt x="417" y="2810"/>
                    <a:pt x="715" y="3084"/>
                  </a:cubicBezTo>
                  <a:cubicBezTo>
                    <a:pt x="1001" y="3358"/>
                    <a:pt x="1179" y="3727"/>
                    <a:pt x="1179" y="4120"/>
                  </a:cubicBezTo>
                  <a:lnTo>
                    <a:pt x="1179" y="5823"/>
                  </a:lnTo>
                  <a:cubicBezTo>
                    <a:pt x="1179" y="6096"/>
                    <a:pt x="1358" y="6311"/>
                    <a:pt x="1608" y="6382"/>
                  </a:cubicBezTo>
                  <a:cubicBezTo>
                    <a:pt x="1608" y="6513"/>
                    <a:pt x="1644" y="6644"/>
                    <a:pt x="1703" y="6775"/>
                  </a:cubicBezTo>
                  <a:cubicBezTo>
                    <a:pt x="1738" y="6837"/>
                    <a:pt x="1793" y="6872"/>
                    <a:pt x="1848" y="6872"/>
                  </a:cubicBezTo>
                  <a:cubicBezTo>
                    <a:pt x="1868" y="6872"/>
                    <a:pt x="1887" y="6868"/>
                    <a:pt x="1906" y="6858"/>
                  </a:cubicBezTo>
                  <a:cubicBezTo>
                    <a:pt x="1989" y="6811"/>
                    <a:pt x="2025" y="6715"/>
                    <a:pt x="1989" y="6644"/>
                  </a:cubicBezTo>
                  <a:cubicBezTo>
                    <a:pt x="1953" y="6573"/>
                    <a:pt x="1930" y="6477"/>
                    <a:pt x="1930" y="6394"/>
                  </a:cubicBezTo>
                  <a:lnTo>
                    <a:pt x="3263" y="6394"/>
                  </a:lnTo>
                  <a:cubicBezTo>
                    <a:pt x="3243" y="6759"/>
                    <a:pt x="2922" y="7025"/>
                    <a:pt x="2575" y="7025"/>
                  </a:cubicBezTo>
                  <a:cubicBezTo>
                    <a:pt x="2503" y="7025"/>
                    <a:pt x="2430" y="7014"/>
                    <a:pt x="2358" y="6989"/>
                  </a:cubicBezTo>
                  <a:cubicBezTo>
                    <a:pt x="2336" y="6981"/>
                    <a:pt x="2314" y="6977"/>
                    <a:pt x="2294" y="6977"/>
                  </a:cubicBezTo>
                  <a:cubicBezTo>
                    <a:pt x="2227" y="6977"/>
                    <a:pt x="2171" y="7018"/>
                    <a:pt x="2144" y="7073"/>
                  </a:cubicBezTo>
                  <a:cubicBezTo>
                    <a:pt x="2120" y="7168"/>
                    <a:pt x="2168" y="7251"/>
                    <a:pt x="2239" y="7287"/>
                  </a:cubicBezTo>
                  <a:cubicBezTo>
                    <a:pt x="2356" y="7330"/>
                    <a:pt x="2473" y="7350"/>
                    <a:pt x="2588" y="7350"/>
                  </a:cubicBezTo>
                  <a:cubicBezTo>
                    <a:pt x="3106" y="7350"/>
                    <a:pt x="3563" y="6940"/>
                    <a:pt x="3573" y="6394"/>
                  </a:cubicBezTo>
                  <a:cubicBezTo>
                    <a:pt x="3835" y="6334"/>
                    <a:pt x="4013" y="6108"/>
                    <a:pt x="4013" y="5846"/>
                  </a:cubicBezTo>
                  <a:lnTo>
                    <a:pt x="4013" y="4156"/>
                  </a:lnTo>
                  <a:cubicBezTo>
                    <a:pt x="4013" y="3798"/>
                    <a:pt x="4144" y="3465"/>
                    <a:pt x="4370" y="3203"/>
                  </a:cubicBezTo>
                  <a:cubicBezTo>
                    <a:pt x="4466" y="3108"/>
                    <a:pt x="4454" y="3001"/>
                    <a:pt x="4394" y="2941"/>
                  </a:cubicBezTo>
                  <a:cubicBezTo>
                    <a:pt x="4366" y="2913"/>
                    <a:pt x="4326" y="2898"/>
                    <a:pt x="4287" y="2898"/>
                  </a:cubicBezTo>
                  <a:cubicBezTo>
                    <a:pt x="4243" y="2898"/>
                    <a:pt x="4199" y="2916"/>
                    <a:pt x="4168" y="2953"/>
                  </a:cubicBezTo>
                  <a:cubicBezTo>
                    <a:pt x="3906" y="3251"/>
                    <a:pt x="3739" y="3644"/>
                    <a:pt x="3727" y="4060"/>
                  </a:cubicBezTo>
                  <a:lnTo>
                    <a:pt x="3239" y="4060"/>
                  </a:lnTo>
                  <a:lnTo>
                    <a:pt x="3239" y="1262"/>
                  </a:lnTo>
                  <a:lnTo>
                    <a:pt x="3573" y="1262"/>
                  </a:lnTo>
                  <a:cubicBezTo>
                    <a:pt x="3918" y="1262"/>
                    <a:pt x="4204" y="977"/>
                    <a:pt x="4204" y="631"/>
                  </a:cubicBezTo>
                  <a:cubicBezTo>
                    <a:pt x="4204" y="286"/>
                    <a:pt x="3918" y="0"/>
                    <a:pt x="3573" y="0"/>
                  </a:cubicBezTo>
                  <a:lnTo>
                    <a:pt x="3537" y="0"/>
                  </a:lnTo>
                  <a:cubicBezTo>
                    <a:pt x="3192" y="0"/>
                    <a:pt x="2906" y="286"/>
                    <a:pt x="2906" y="631"/>
                  </a:cubicBezTo>
                  <a:lnTo>
                    <a:pt x="2906" y="929"/>
                  </a:lnTo>
                  <a:lnTo>
                    <a:pt x="2322" y="929"/>
                  </a:lnTo>
                  <a:lnTo>
                    <a:pt x="2322" y="631"/>
                  </a:lnTo>
                  <a:cubicBezTo>
                    <a:pt x="2322" y="286"/>
                    <a:pt x="2049"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9" name="Google Shape;8499;p81"/>
            <p:cNvSpPr/>
            <p:nvPr/>
          </p:nvSpPr>
          <p:spPr>
            <a:xfrm>
              <a:off x="1820345" y="3409706"/>
              <a:ext cx="177631" cy="144236"/>
            </a:xfrm>
            <a:custGeom>
              <a:avLst/>
              <a:gdLst/>
              <a:ahLst/>
              <a:cxnLst/>
              <a:rect l="l" t="t" r="r" b="b"/>
              <a:pathLst>
                <a:path w="5585" h="4535" extrusionOk="0">
                  <a:moveTo>
                    <a:pt x="2818" y="1"/>
                  </a:moveTo>
                  <a:cubicBezTo>
                    <a:pt x="1382" y="1"/>
                    <a:pt x="0" y="1113"/>
                    <a:pt x="0" y="2782"/>
                  </a:cubicBezTo>
                  <a:cubicBezTo>
                    <a:pt x="0" y="2937"/>
                    <a:pt x="24" y="3080"/>
                    <a:pt x="36" y="3223"/>
                  </a:cubicBezTo>
                  <a:cubicBezTo>
                    <a:pt x="47" y="3299"/>
                    <a:pt x="107" y="3355"/>
                    <a:pt x="190" y="3355"/>
                  </a:cubicBezTo>
                  <a:cubicBezTo>
                    <a:pt x="198" y="3355"/>
                    <a:pt x="206" y="3355"/>
                    <a:pt x="214" y="3354"/>
                  </a:cubicBezTo>
                  <a:cubicBezTo>
                    <a:pt x="298" y="3342"/>
                    <a:pt x="357" y="3259"/>
                    <a:pt x="345" y="3175"/>
                  </a:cubicBezTo>
                  <a:cubicBezTo>
                    <a:pt x="333" y="3044"/>
                    <a:pt x="310" y="2925"/>
                    <a:pt x="310" y="2782"/>
                  </a:cubicBezTo>
                  <a:cubicBezTo>
                    <a:pt x="310" y="1416"/>
                    <a:pt x="1429" y="318"/>
                    <a:pt x="2779" y="318"/>
                  </a:cubicBezTo>
                  <a:cubicBezTo>
                    <a:pt x="2793" y="318"/>
                    <a:pt x="2807" y="318"/>
                    <a:pt x="2822" y="318"/>
                  </a:cubicBezTo>
                  <a:cubicBezTo>
                    <a:pt x="4143" y="330"/>
                    <a:pt x="5227" y="1437"/>
                    <a:pt x="5239" y="2759"/>
                  </a:cubicBezTo>
                  <a:lnTo>
                    <a:pt x="5239" y="2782"/>
                  </a:lnTo>
                  <a:cubicBezTo>
                    <a:pt x="5239" y="3318"/>
                    <a:pt x="5060" y="3842"/>
                    <a:pt x="4751" y="4271"/>
                  </a:cubicBezTo>
                  <a:cubicBezTo>
                    <a:pt x="4691" y="4354"/>
                    <a:pt x="4703" y="4437"/>
                    <a:pt x="4775" y="4497"/>
                  </a:cubicBezTo>
                  <a:cubicBezTo>
                    <a:pt x="4809" y="4522"/>
                    <a:pt x="4844" y="4534"/>
                    <a:pt x="4877" y="4534"/>
                  </a:cubicBezTo>
                  <a:cubicBezTo>
                    <a:pt x="4923" y="4534"/>
                    <a:pt x="4966" y="4510"/>
                    <a:pt x="5001" y="4461"/>
                  </a:cubicBezTo>
                  <a:cubicBezTo>
                    <a:pt x="5370" y="3973"/>
                    <a:pt x="5572" y="3390"/>
                    <a:pt x="5572" y="2782"/>
                  </a:cubicBezTo>
                  <a:cubicBezTo>
                    <a:pt x="5584" y="2782"/>
                    <a:pt x="5584" y="2771"/>
                    <a:pt x="5584" y="2759"/>
                  </a:cubicBezTo>
                  <a:cubicBezTo>
                    <a:pt x="5572" y="2032"/>
                    <a:pt x="5286" y="1342"/>
                    <a:pt x="4763" y="818"/>
                  </a:cubicBezTo>
                  <a:cubicBezTo>
                    <a:pt x="4198" y="253"/>
                    <a:pt x="3502" y="1"/>
                    <a:pt x="28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0" name="Google Shape;8500;p81"/>
            <p:cNvSpPr/>
            <p:nvPr/>
          </p:nvSpPr>
          <p:spPr>
            <a:xfrm>
              <a:off x="1904406" y="3361108"/>
              <a:ext cx="10241" cy="32982"/>
            </a:xfrm>
            <a:custGeom>
              <a:avLst/>
              <a:gdLst/>
              <a:ahLst/>
              <a:cxnLst/>
              <a:rect l="l" t="t" r="r" b="b"/>
              <a:pathLst>
                <a:path w="322" h="1037" extrusionOk="0">
                  <a:moveTo>
                    <a:pt x="155" y="0"/>
                  </a:moveTo>
                  <a:cubicBezTo>
                    <a:pt x="72" y="0"/>
                    <a:pt x="0" y="72"/>
                    <a:pt x="0" y="167"/>
                  </a:cubicBezTo>
                  <a:lnTo>
                    <a:pt x="0" y="870"/>
                  </a:lnTo>
                  <a:cubicBezTo>
                    <a:pt x="0" y="965"/>
                    <a:pt x="72" y="1036"/>
                    <a:pt x="155" y="1036"/>
                  </a:cubicBezTo>
                  <a:cubicBezTo>
                    <a:pt x="250" y="1036"/>
                    <a:pt x="322" y="965"/>
                    <a:pt x="322" y="870"/>
                  </a:cubicBezTo>
                  <a:lnTo>
                    <a:pt x="322" y="167"/>
                  </a:lnTo>
                  <a:cubicBezTo>
                    <a:pt x="310" y="60"/>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1" name="Google Shape;8501;p81"/>
            <p:cNvSpPr/>
            <p:nvPr/>
          </p:nvSpPr>
          <p:spPr>
            <a:xfrm>
              <a:off x="1836248" y="3378219"/>
              <a:ext cx="23504" cy="29865"/>
            </a:xfrm>
            <a:custGeom>
              <a:avLst/>
              <a:gdLst/>
              <a:ahLst/>
              <a:cxnLst/>
              <a:rect l="l" t="t" r="r" b="b"/>
              <a:pathLst>
                <a:path w="739" h="939" extrusionOk="0">
                  <a:moveTo>
                    <a:pt x="181" y="0"/>
                  </a:moveTo>
                  <a:cubicBezTo>
                    <a:pt x="154" y="0"/>
                    <a:pt x="125" y="7"/>
                    <a:pt x="95" y="22"/>
                  </a:cubicBezTo>
                  <a:cubicBezTo>
                    <a:pt x="24" y="70"/>
                    <a:pt x="0" y="165"/>
                    <a:pt x="36" y="248"/>
                  </a:cubicBezTo>
                  <a:lnTo>
                    <a:pt x="393" y="855"/>
                  </a:lnTo>
                  <a:cubicBezTo>
                    <a:pt x="429" y="903"/>
                    <a:pt x="488" y="939"/>
                    <a:pt x="536" y="939"/>
                  </a:cubicBezTo>
                  <a:cubicBezTo>
                    <a:pt x="667" y="939"/>
                    <a:pt x="738" y="796"/>
                    <a:pt x="679" y="701"/>
                  </a:cubicBezTo>
                  <a:lnTo>
                    <a:pt x="322" y="82"/>
                  </a:lnTo>
                  <a:cubicBezTo>
                    <a:pt x="289" y="33"/>
                    <a:pt x="239"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2" name="Google Shape;8502;p81"/>
            <p:cNvSpPr/>
            <p:nvPr/>
          </p:nvSpPr>
          <p:spPr>
            <a:xfrm>
              <a:off x="1787014" y="3427072"/>
              <a:ext cx="31073" cy="21691"/>
            </a:xfrm>
            <a:custGeom>
              <a:avLst/>
              <a:gdLst/>
              <a:ahLst/>
              <a:cxnLst/>
              <a:rect l="l" t="t" r="r" b="b"/>
              <a:pathLst>
                <a:path w="977" h="682" extrusionOk="0">
                  <a:moveTo>
                    <a:pt x="187" y="0"/>
                  </a:moveTo>
                  <a:cubicBezTo>
                    <a:pt x="129" y="0"/>
                    <a:pt x="69" y="32"/>
                    <a:pt x="36" y="81"/>
                  </a:cubicBezTo>
                  <a:cubicBezTo>
                    <a:pt x="0" y="153"/>
                    <a:pt x="24" y="260"/>
                    <a:pt x="96" y="308"/>
                  </a:cubicBezTo>
                  <a:lnTo>
                    <a:pt x="715" y="665"/>
                  </a:lnTo>
                  <a:cubicBezTo>
                    <a:pt x="737" y="676"/>
                    <a:pt x="762" y="681"/>
                    <a:pt x="788" y="681"/>
                  </a:cubicBezTo>
                  <a:cubicBezTo>
                    <a:pt x="846" y="681"/>
                    <a:pt x="904" y="655"/>
                    <a:pt x="929" y="605"/>
                  </a:cubicBezTo>
                  <a:cubicBezTo>
                    <a:pt x="977" y="510"/>
                    <a:pt x="953" y="427"/>
                    <a:pt x="870" y="379"/>
                  </a:cubicBezTo>
                  <a:lnTo>
                    <a:pt x="262" y="22"/>
                  </a:lnTo>
                  <a:cubicBezTo>
                    <a:pt x="240" y="7"/>
                    <a:pt x="214" y="0"/>
                    <a:pt x="1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3" name="Google Shape;8503;p81"/>
            <p:cNvSpPr/>
            <p:nvPr/>
          </p:nvSpPr>
          <p:spPr>
            <a:xfrm>
              <a:off x="1768821" y="3494021"/>
              <a:ext cx="33363" cy="10623"/>
            </a:xfrm>
            <a:custGeom>
              <a:avLst/>
              <a:gdLst/>
              <a:ahLst/>
              <a:cxnLst/>
              <a:rect l="l" t="t" r="r" b="b"/>
              <a:pathLst>
                <a:path w="1049" h="334" extrusionOk="0">
                  <a:moveTo>
                    <a:pt x="168" y="1"/>
                  </a:moveTo>
                  <a:cubicBezTo>
                    <a:pt x="72" y="1"/>
                    <a:pt x="1" y="72"/>
                    <a:pt x="1" y="167"/>
                  </a:cubicBezTo>
                  <a:cubicBezTo>
                    <a:pt x="1" y="251"/>
                    <a:pt x="72" y="334"/>
                    <a:pt x="168" y="334"/>
                  </a:cubicBezTo>
                  <a:lnTo>
                    <a:pt x="882" y="334"/>
                  </a:lnTo>
                  <a:cubicBezTo>
                    <a:pt x="965" y="334"/>
                    <a:pt x="1049" y="251"/>
                    <a:pt x="1049" y="167"/>
                  </a:cubicBezTo>
                  <a:cubicBezTo>
                    <a:pt x="1049" y="72"/>
                    <a:pt x="965" y="1"/>
                    <a:pt x="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4" name="Google Shape;8504;p81"/>
            <p:cNvSpPr/>
            <p:nvPr/>
          </p:nvSpPr>
          <p:spPr>
            <a:xfrm>
              <a:off x="2014610" y="3495930"/>
              <a:ext cx="32950" cy="10623"/>
            </a:xfrm>
            <a:custGeom>
              <a:avLst/>
              <a:gdLst/>
              <a:ahLst/>
              <a:cxnLst/>
              <a:rect l="l" t="t" r="r" b="b"/>
              <a:pathLst>
                <a:path w="1036" h="334" extrusionOk="0">
                  <a:moveTo>
                    <a:pt x="167" y="0"/>
                  </a:moveTo>
                  <a:cubicBezTo>
                    <a:pt x="71" y="0"/>
                    <a:pt x="0" y="71"/>
                    <a:pt x="0" y="167"/>
                  </a:cubicBezTo>
                  <a:cubicBezTo>
                    <a:pt x="0" y="250"/>
                    <a:pt x="71" y="333"/>
                    <a:pt x="167" y="333"/>
                  </a:cubicBezTo>
                  <a:lnTo>
                    <a:pt x="881" y="333"/>
                  </a:lnTo>
                  <a:cubicBezTo>
                    <a:pt x="964" y="333"/>
                    <a:pt x="1036" y="250"/>
                    <a:pt x="1036" y="167"/>
                  </a:cubicBezTo>
                  <a:cubicBezTo>
                    <a:pt x="1024" y="71"/>
                    <a:pt x="953" y="0"/>
                    <a:pt x="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5" name="Google Shape;8505;p81"/>
            <p:cNvSpPr/>
            <p:nvPr/>
          </p:nvSpPr>
          <p:spPr>
            <a:xfrm>
              <a:off x="1999439" y="3428948"/>
              <a:ext cx="31105" cy="21882"/>
            </a:xfrm>
            <a:custGeom>
              <a:avLst/>
              <a:gdLst/>
              <a:ahLst/>
              <a:cxnLst/>
              <a:rect l="l" t="t" r="r" b="b"/>
              <a:pathLst>
                <a:path w="978" h="688" extrusionOk="0">
                  <a:moveTo>
                    <a:pt x="795" y="1"/>
                  </a:moveTo>
                  <a:cubicBezTo>
                    <a:pt x="769" y="1"/>
                    <a:pt x="741" y="8"/>
                    <a:pt x="715" y="22"/>
                  </a:cubicBezTo>
                  <a:lnTo>
                    <a:pt x="108" y="380"/>
                  </a:lnTo>
                  <a:cubicBezTo>
                    <a:pt x="25" y="427"/>
                    <a:pt x="1" y="511"/>
                    <a:pt x="48" y="606"/>
                  </a:cubicBezTo>
                  <a:cubicBezTo>
                    <a:pt x="73" y="655"/>
                    <a:pt x="125" y="687"/>
                    <a:pt x="183" y="687"/>
                  </a:cubicBezTo>
                  <a:cubicBezTo>
                    <a:pt x="209" y="687"/>
                    <a:pt x="237" y="680"/>
                    <a:pt x="263" y="665"/>
                  </a:cubicBezTo>
                  <a:lnTo>
                    <a:pt x="882" y="308"/>
                  </a:lnTo>
                  <a:cubicBezTo>
                    <a:pt x="953" y="249"/>
                    <a:pt x="977" y="153"/>
                    <a:pt x="941" y="82"/>
                  </a:cubicBezTo>
                  <a:cubicBezTo>
                    <a:pt x="909" y="33"/>
                    <a:pt x="854" y="1"/>
                    <a:pt x="7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6" name="Google Shape;8506;p81"/>
            <p:cNvSpPr/>
            <p:nvPr/>
          </p:nvSpPr>
          <p:spPr>
            <a:xfrm>
              <a:off x="1958156" y="3379269"/>
              <a:ext cx="23917" cy="29579"/>
            </a:xfrm>
            <a:custGeom>
              <a:avLst/>
              <a:gdLst/>
              <a:ahLst/>
              <a:cxnLst/>
              <a:rect l="l" t="t" r="r" b="b"/>
              <a:pathLst>
                <a:path w="752" h="930" extrusionOk="0">
                  <a:moveTo>
                    <a:pt x="562" y="0"/>
                  </a:moveTo>
                  <a:cubicBezTo>
                    <a:pt x="506" y="0"/>
                    <a:pt x="449" y="30"/>
                    <a:pt x="418" y="84"/>
                  </a:cubicBezTo>
                  <a:lnTo>
                    <a:pt x="61" y="691"/>
                  </a:lnTo>
                  <a:cubicBezTo>
                    <a:pt x="1" y="799"/>
                    <a:pt x="72" y="930"/>
                    <a:pt x="191" y="930"/>
                  </a:cubicBezTo>
                  <a:cubicBezTo>
                    <a:pt x="251" y="930"/>
                    <a:pt x="299" y="894"/>
                    <a:pt x="334" y="858"/>
                  </a:cubicBezTo>
                  <a:lnTo>
                    <a:pt x="692" y="239"/>
                  </a:lnTo>
                  <a:cubicBezTo>
                    <a:pt x="751" y="168"/>
                    <a:pt x="715" y="72"/>
                    <a:pt x="644" y="25"/>
                  </a:cubicBezTo>
                  <a:cubicBezTo>
                    <a:pt x="619" y="8"/>
                    <a:pt x="591" y="0"/>
                    <a:pt x="5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07" name="Google Shape;8507;p81"/>
          <p:cNvGrpSpPr/>
          <p:nvPr/>
        </p:nvGrpSpPr>
        <p:grpSpPr>
          <a:xfrm>
            <a:off x="5337883" y="3336873"/>
            <a:ext cx="307141" cy="376826"/>
            <a:chOff x="5337883" y="3336873"/>
            <a:chExt cx="307141" cy="376826"/>
          </a:xfrm>
        </p:grpSpPr>
        <p:sp>
          <p:nvSpPr>
            <p:cNvPr id="8508" name="Google Shape;8508;p81"/>
            <p:cNvSpPr/>
            <p:nvPr/>
          </p:nvSpPr>
          <p:spPr>
            <a:xfrm>
              <a:off x="5405659" y="3336873"/>
              <a:ext cx="223844" cy="125375"/>
            </a:xfrm>
            <a:custGeom>
              <a:avLst/>
              <a:gdLst/>
              <a:ahLst/>
              <a:cxnLst/>
              <a:rect l="l" t="t" r="r" b="b"/>
              <a:pathLst>
                <a:path w="7038" h="3942" extrusionOk="0">
                  <a:moveTo>
                    <a:pt x="2882" y="346"/>
                  </a:moveTo>
                  <a:lnTo>
                    <a:pt x="2882" y="679"/>
                  </a:lnTo>
                  <a:lnTo>
                    <a:pt x="2429" y="679"/>
                  </a:lnTo>
                  <a:lnTo>
                    <a:pt x="2429" y="346"/>
                  </a:lnTo>
                  <a:close/>
                  <a:moveTo>
                    <a:pt x="3501" y="1036"/>
                  </a:moveTo>
                  <a:lnTo>
                    <a:pt x="3501" y="1227"/>
                  </a:lnTo>
                  <a:lnTo>
                    <a:pt x="3513" y="1227"/>
                  </a:lnTo>
                  <a:lnTo>
                    <a:pt x="3513" y="1405"/>
                  </a:lnTo>
                  <a:lnTo>
                    <a:pt x="1798" y="1405"/>
                  </a:lnTo>
                  <a:lnTo>
                    <a:pt x="1798" y="1227"/>
                  </a:lnTo>
                  <a:lnTo>
                    <a:pt x="1798" y="1036"/>
                  </a:lnTo>
                  <a:close/>
                  <a:moveTo>
                    <a:pt x="2334" y="0"/>
                  </a:moveTo>
                  <a:cubicBezTo>
                    <a:pt x="2191" y="0"/>
                    <a:pt x="2072" y="119"/>
                    <a:pt x="2072" y="274"/>
                  </a:cubicBezTo>
                  <a:lnTo>
                    <a:pt x="2072" y="703"/>
                  </a:lnTo>
                  <a:lnTo>
                    <a:pt x="1691" y="703"/>
                  </a:lnTo>
                  <a:cubicBezTo>
                    <a:pt x="1560" y="703"/>
                    <a:pt x="1441" y="810"/>
                    <a:pt x="1441" y="953"/>
                  </a:cubicBezTo>
                  <a:lnTo>
                    <a:pt x="1441" y="1060"/>
                  </a:lnTo>
                  <a:lnTo>
                    <a:pt x="179" y="1060"/>
                  </a:lnTo>
                  <a:cubicBezTo>
                    <a:pt x="84" y="1060"/>
                    <a:pt x="0" y="1132"/>
                    <a:pt x="0" y="1239"/>
                  </a:cubicBezTo>
                  <a:cubicBezTo>
                    <a:pt x="0" y="1346"/>
                    <a:pt x="72" y="1417"/>
                    <a:pt x="179" y="1417"/>
                  </a:cubicBezTo>
                  <a:lnTo>
                    <a:pt x="1441" y="1417"/>
                  </a:lnTo>
                  <a:lnTo>
                    <a:pt x="1441" y="1524"/>
                  </a:lnTo>
                  <a:cubicBezTo>
                    <a:pt x="1441" y="1655"/>
                    <a:pt x="1548" y="1774"/>
                    <a:pt x="1691" y="1774"/>
                  </a:cubicBezTo>
                  <a:lnTo>
                    <a:pt x="3596" y="1774"/>
                  </a:lnTo>
                  <a:cubicBezTo>
                    <a:pt x="3739" y="1774"/>
                    <a:pt x="3858" y="1667"/>
                    <a:pt x="3858" y="1524"/>
                  </a:cubicBezTo>
                  <a:lnTo>
                    <a:pt x="3858" y="1417"/>
                  </a:lnTo>
                  <a:lnTo>
                    <a:pt x="6680" y="1417"/>
                  </a:lnTo>
                  <a:lnTo>
                    <a:pt x="6680" y="3763"/>
                  </a:lnTo>
                  <a:cubicBezTo>
                    <a:pt x="6680" y="3858"/>
                    <a:pt x="6751" y="3941"/>
                    <a:pt x="6858" y="3941"/>
                  </a:cubicBezTo>
                  <a:cubicBezTo>
                    <a:pt x="6954" y="3941"/>
                    <a:pt x="7037" y="3870"/>
                    <a:pt x="7037" y="3763"/>
                  </a:cubicBezTo>
                  <a:lnTo>
                    <a:pt x="7037" y="1417"/>
                  </a:lnTo>
                  <a:cubicBezTo>
                    <a:pt x="7025" y="1191"/>
                    <a:pt x="6870" y="1048"/>
                    <a:pt x="6680" y="1048"/>
                  </a:cubicBezTo>
                  <a:lnTo>
                    <a:pt x="3858" y="1048"/>
                  </a:lnTo>
                  <a:lnTo>
                    <a:pt x="3858" y="941"/>
                  </a:lnTo>
                  <a:cubicBezTo>
                    <a:pt x="3858" y="810"/>
                    <a:pt x="3751" y="679"/>
                    <a:pt x="3596" y="679"/>
                  </a:cubicBezTo>
                  <a:lnTo>
                    <a:pt x="3227" y="679"/>
                  </a:lnTo>
                  <a:lnTo>
                    <a:pt x="3227" y="274"/>
                  </a:lnTo>
                  <a:cubicBezTo>
                    <a:pt x="3227" y="119"/>
                    <a:pt x="3108" y="0"/>
                    <a:pt x="2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9" name="Google Shape;8509;p81"/>
            <p:cNvSpPr/>
            <p:nvPr/>
          </p:nvSpPr>
          <p:spPr>
            <a:xfrm>
              <a:off x="5337883" y="3369060"/>
              <a:ext cx="307141" cy="344639"/>
            </a:xfrm>
            <a:custGeom>
              <a:avLst/>
              <a:gdLst/>
              <a:ahLst/>
              <a:cxnLst/>
              <a:rect l="l" t="t" r="r" b="b"/>
              <a:pathLst>
                <a:path w="9657" h="10836" extrusionOk="0">
                  <a:moveTo>
                    <a:pt x="5811" y="1774"/>
                  </a:moveTo>
                  <a:lnTo>
                    <a:pt x="6370" y="2572"/>
                  </a:lnTo>
                  <a:lnTo>
                    <a:pt x="6144" y="2453"/>
                  </a:lnTo>
                  <a:cubicBezTo>
                    <a:pt x="6119" y="2445"/>
                    <a:pt x="6087" y="2436"/>
                    <a:pt x="6054" y="2436"/>
                  </a:cubicBezTo>
                  <a:cubicBezTo>
                    <a:pt x="6041" y="2436"/>
                    <a:pt x="6027" y="2438"/>
                    <a:pt x="6013" y="2441"/>
                  </a:cubicBezTo>
                  <a:cubicBezTo>
                    <a:pt x="5965" y="2453"/>
                    <a:pt x="5941" y="2489"/>
                    <a:pt x="5906" y="2536"/>
                  </a:cubicBezTo>
                  <a:lnTo>
                    <a:pt x="5775" y="2798"/>
                  </a:lnTo>
                  <a:lnTo>
                    <a:pt x="5596" y="2548"/>
                  </a:lnTo>
                  <a:cubicBezTo>
                    <a:pt x="5560" y="2501"/>
                    <a:pt x="5501" y="2465"/>
                    <a:pt x="5465" y="2465"/>
                  </a:cubicBezTo>
                  <a:cubicBezTo>
                    <a:pt x="5441" y="2465"/>
                    <a:pt x="5430" y="2465"/>
                    <a:pt x="5406" y="2489"/>
                  </a:cubicBezTo>
                  <a:lnTo>
                    <a:pt x="5203" y="2548"/>
                  </a:lnTo>
                  <a:lnTo>
                    <a:pt x="5811" y="1774"/>
                  </a:lnTo>
                  <a:close/>
                  <a:moveTo>
                    <a:pt x="2870" y="3346"/>
                  </a:moveTo>
                  <a:lnTo>
                    <a:pt x="3179" y="3787"/>
                  </a:lnTo>
                  <a:lnTo>
                    <a:pt x="2905" y="4049"/>
                  </a:lnTo>
                  <a:lnTo>
                    <a:pt x="2798" y="3906"/>
                  </a:lnTo>
                  <a:cubicBezTo>
                    <a:pt x="2763" y="3858"/>
                    <a:pt x="2703" y="3822"/>
                    <a:pt x="2643" y="3822"/>
                  </a:cubicBezTo>
                  <a:lnTo>
                    <a:pt x="2620" y="3822"/>
                  </a:lnTo>
                  <a:lnTo>
                    <a:pt x="2453" y="3858"/>
                  </a:lnTo>
                  <a:lnTo>
                    <a:pt x="2501" y="3822"/>
                  </a:lnTo>
                  <a:lnTo>
                    <a:pt x="2870" y="3346"/>
                  </a:lnTo>
                  <a:close/>
                  <a:moveTo>
                    <a:pt x="6084" y="2870"/>
                  </a:moveTo>
                  <a:lnTo>
                    <a:pt x="6763" y="3227"/>
                  </a:lnTo>
                  <a:lnTo>
                    <a:pt x="7870" y="4811"/>
                  </a:lnTo>
                  <a:lnTo>
                    <a:pt x="1679" y="4811"/>
                  </a:lnTo>
                  <a:lnTo>
                    <a:pt x="2143" y="4275"/>
                  </a:lnTo>
                  <a:lnTo>
                    <a:pt x="2572" y="4203"/>
                  </a:lnTo>
                  <a:lnTo>
                    <a:pt x="2727" y="4418"/>
                  </a:lnTo>
                  <a:cubicBezTo>
                    <a:pt x="2751" y="4465"/>
                    <a:pt x="2798" y="4501"/>
                    <a:pt x="2846" y="4501"/>
                  </a:cubicBezTo>
                  <a:lnTo>
                    <a:pt x="2858" y="4501"/>
                  </a:lnTo>
                  <a:cubicBezTo>
                    <a:pt x="2905" y="4501"/>
                    <a:pt x="2941" y="4477"/>
                    <a:pt x="2977" y="4453"/>
                  </a:cubicBezTo>
                  <a:lnTo>
                    <a:pt x="3358" y="4084"/>
                  </a:lnTo>
                  <a:lnTo>
                    <a:pt x="3525" y="4322"/>
                  </a:lnTo>
                  <a:cubicBezTo>
                    <a:pt x="3560" y="4358"/>
                    <a:pt x="3620" y="4394"/>
                    <a:pt x="3655" y="4394"/>
                  </a:cubicBezTo>
                  <a:cubicBezTo>
                    <a:pt x="3727" y="4394"/>
                    <a:pt x="3763" y="4358"/>
                    <a:pt x="3798" y="4334"/>
                  </a:cubicBezTo>
                  <a:lnTo>
                    <a:pt x="4798" y="3048"/>
                  </a:lnTo>
                  <a:lnTo>
                    <a:pt x="5346" y="2870"/>
                  </a:lnTo>
                  <a:lnTo>
                    <a:pt x="5632" y="3263"/>
                  </a:lnTo>
                  <a:cubicBezTo>
                    <a:pt x="5656" y="3310"/>
                    <a:pt x="5715" y="3334"/>
                    <a:pt x="5763" y="3334"/>
                  </a:cubicBezTo>
                  <a:lnTo>
                    <a:pt x="5775" y="3334"/>
                  </a:lnTo>
                  <a:cubicBezTo>
                    <a:pt x="5834" y="3334"/>
                    <a:pt x="5894" y="3287"/>
                    <a:pt x="5906" y="3227"/>
                  </a:cubicBezTo>
                  <a:lnTo>
                    <a:pt x="6084" y="2870"/>
                  </a:lnTo>
                  <a:close/>
                  <a:moveTo>
                    <a:pt x="8811" y="5132"/>
                  </a:moveTo>
                  <a:lnTo>
                    <a:pt x="8811" y="5537"/>
                  </a:lnTo>
                  <a:lnTo>
                    <a:pt x="750" y="5537"/>
                  </a:lnTo>
                  <a:lnTo>
                    <a:pt x="750" y="5132"/>
                  </a:lnTo>
                  <a:close/>
                  <a:moveTo>
                    <a:pt x="9263" y="5882"/>
                  </a:moveTo>
                  <a:lnTo>
                    <a:pt x="9263" y="6239"/>
                  </a:lnTo>
                  <a:lnTo>
                    <a:pt x="298" y="6239"/>
                  </a:lnTo>
                  <a:lnTo>
                    <a:pt x="298" y="5882"/>
                  </a:lnTo>
                  <a:close/>
                  <a:moveTo>
                    <a:pt x="4239" y="6597"/>
                  </a:moveTo>
                  <a:lnTo>
                    <a:pt x="4239" y="7620"/>
                  </a:lnTo>
                  <a:lnTo>
                    <a:pt x="3167" y="7620"/>
                  </a:lnTo>
                  <a:lnTo>
                    <a:pt x="3465" y="6597"/>
                  </a:lnTo>
                  <a:close/>
                  <a:moveTo>
                    <a:pt x="6084" y="6597"/>
                  </a:moveTo>
                  <a:lnTo>
                    <a:pt x="6382" y="7620"/>
                  </a:lnTo>
                  <a:lnTo>
                    <a:pt x="5310" y="7620"/>
                  </a:lnTo>
                  <a:lnTo>
                    <a:pt x="5310" y="6597"/>
                  </a:lnTo>
                  <a:close/>
                  <a:moveTo>
                    <a:pt x="4941" y="6597"/>
                  </a:moveTo>
                  <a:lnTo>
                    <a:pt x="4941" y="9466"/>
                  </a:lnTo>
                  <a:lnTo>
                    <a:pt x="4953" y="9466"/>
                  </a:lnTo>
                  <a:lnTo>
                    <a:pt x="4596" y="9478"/>
                  </a:lnTo>
                  <a:cubicBezTo>
                    <a:pt x="4596" y="9478"/>
                    <a:pt x="4584" y="9478"/>
                    <a:pt x="4584" y="9466"/>
                  </a:cubicBezTo>
                  <a:lnTo>
                    <a:pt x="4584" y="6597"/>
                  </a:lnTo>
                  <a:close/>
                  <a:moveTo>
                    <a:pt x="3132" y="6585"/>
                  </a:moveTo>
                  <a:lnTo>
                    <a:pt x="1965" y="10514"/>
                  </a:lnTo>
                  <a:lnTo>
                    <a:pt x="1584" y="10514"/>
                  </a:lnTo>
                  <a:lnTo>
                    <a:pt x="1584" y="10490"/>
                  </a:lnTo>
                  <a:lnTo>
                    <a:pt x="2727" y="6585"/>
                  </a:lnTo>
                  <a:close/>
                  <a:moveTo>
                    <a:pt x="6846" y="6597"/>
                  </a:moveTo>
                  <a:lnTo>
                    <a:pt x="7989" y="10514"/>
                  </a:lnTo>
                  <a:lnTo>
                    <a:pt x="7608" y="10526"/>
                  </a:lnTo>
                  <a:lnTo>
                    <a:pt x="7596" y="10526"/>
                  </a:lnTo>
                  <a:lnTo>
                    <a:pt x="6442" y="6597"/>
                  </a:lnTo>
                  <a:close/>
                  <a:moveTo>
                    <a:pt x="786" y="0"/>
                  </a:moveTo>
                  <a:cubicBezTo>
                    <a:pt x="596" y="0"/>
                    <a:pt x="453" y="143"/>
                    <a:pt x="453" y="346"/>
                  </a:cubicBezTo>
                  <a:lnTo>
                    <a:pt x="453" y="5501"/>
                  </a:lnTo>
                  <a:lnTo>
                    <a:pt x="298" y="5501"/>
                  </a:lnTo>
                  <a:cubicBezTo>
                    <a:pt x="131" y="5501"/>
                    <a:pt x="0" y="5644"/>
                    <a:pt x="0" y="5799"/>
                  </a:cubicBezTo>
                  <a:lnTo>
                    <a:pt x="0" y="6251"/>
                  </a:lnTo>
                  <a:cubicBezTo>
                    <a:pt x="0" y="6418"/>
                    <a:pt x="131" y="6549"/>
                    <a:pt x="298" y="6549"/>
                  </a:cubicBezTo>
                  <a:lnTo>
                    <a:pt x="2393" y="6549"/>
                  </a:lnTo>
                  <a:lnTo>
                    <a:pt x="1286" y="10371"/>
                  </a:lnTo>
                  <a:cubicBezTo>
                    <a:pt x="1250" y="10478"/>
                    <a:pt x="1262" y="10597"/>
                    <a:pt x="1346" y="10680"/>
                  </a:cubicBezTo>
                  <a:cubicBezTo>
                    <a:pt x="1417" y="10776"/>
                    <a:pt x="1524" y="10835"/>
                    <a:pt x="1620" y="10835"/>
                  </a:cubicBezTo>
                  <a:lnTo>
                    <a:pt x="2012" y="10835"/>
                  </a:lnTo>
                  <a:cubicBezTo>
                    <a:pt x="2179" y="10835"/>
                    <a:pt x="2310" y="10728"/>
                    <a:pt x="2358" y="10585"/>
                  </a:cubicBezTo>
                  <a:lnTo>
                    <a:pt x="3132" y="7930"/>
                  </a:lnTo>
                  <a:lnTo>
                    <a:pt x="4298" y="7930"/>
                  </a:lnTo>
                  <a:lnTo>
                    <a:pt x="4298" y="9430"/>
                  </a:lnTo>
                  <a:cubicBezTo>
                    <a:pt x="4298" y="9633"/>
                    <a:pt x="4465" y="9787"/>
                    <a:pt x="4656" y="9787"/>
                  </a:cubicBezTo>
                  <a:lnTo>
                    <a:pt x="5001" y="9787"/>
                  </a:lnTo>
                  <a:cubicBezTo>
                    <a:pt x="5191" y="9787"/>
                    <a:pt x="5358" y="9633"/>
                    <a:pt x="5358" y="9430"/>
                  </a:cubicBezTo>
                  <a:lnTo>
                    <a:pt x="5358" y="7930"/>
                  </a:lnTo>
                  <a:lnTo>
                    <a:pt x="6537" y="7930"/>
                  </a:lnTo>
                  <a:lnTo>
                    <a:pt x="7311" y="10585"/>
                  </a:lnTo>
                  <a:cubicBezTo>
                    <a:pt x="7358" y="10728"/>
                    <a:pt x="7489" y="10835"/>
                    <a:pt x="7656" y="10835"/>
                  </a:cubicBezTo>
                  <a:lnTo>
                    <a:pt x="8037" y="10835"/>
                  </a:lnTo>
                  <a:cubicBezTo>
                    <a:pt x="8156" y="10835"/>
                    <a:pt x="8263" y="10787"/>
                    <a:pt x="8323" y="10680"/>
                  </a:cubicBezTo>
                  <a:cubicBezTo>
                    <a:pt x="8394" y="10597"/>
                    <a:pt x="8406" y="10478"/>
                    <a:pt x="8382" y="10371"/>
                  </a:cubicBezTo>
                  <a:lnTo>
                    <a:pt x="7263" y="6549"/>
                  </a:lnTo>
                  <a:lnTo>
                    <a:pt x="9359" y="6549"/>
                  </a:lnTo>
                  <a:cubicBezTo>
                    <a:pt x="9525" y="6549"/>
                    <a:pt x="9656" y="6418"/>
                    <a:pt x="9656" y="6251"/>
                  </a:cubicBezTo>
                  <a:lnTo>
                    <a:pt x="9656" y="5799"/>
                  </a:lnTo>
                  <a:cubicBezTo>
                    <a:pt x="9621" y="5668"/>
                    <a:pt x="9478" y="5537"/>
                    <a:pt x="9323" y="5537"/>
                  </a:cubicBezTo>
                  <a:lnTo>
                    <a:pt x="9168" y="5537"/>
                  </a:lnTo>
                  <a:lnTo>
                    <a:pt x="9168" y="3525"/>
                  </a:lnTo>
                  <a:cubicBezTo>
                    <a:pt x="9168" y="3441"/>
                    <a:pt x="9097" y="3346"/>
                    <a:pt x="8989" y="3346"/>
                  </a:cubicBezTo>
                  <a:cubicBezTo>
                    <a:pt x="8882" y="3346"/>
                    <a:pt x="8811" y="3429"/>
                    <a:pt x="8811" y="3525"/>
                  </a:cubicBezTo>
                  <a:lnTo>
                    <a:pt x="8811" y="4775"/>
                  </a:lnTo>
                  <a:lnTo>
                    <a:pt x="8370" y="4775"/>
                  </a:lnTo>
                  <a:lnTo>
                    <a:pt x="7084" y="2965"/>
                  </a:lnTo>
                  <a:lnTo>
                    <a:pt x="5965" y="1370"/>
                  </a:lnTo>
                  <a:cubicBezTo>
                    <a:pt x="5941" y="1322"/>
                    <a:pt x="5882" y="1298"/>
                    <a:pt x="5834" y="1298"/>
                  </a:cubicBezTo>
                  <a:cubicBezTo>
                    <a:pt x="5775" y="1298"/>
                    <a:pt x="5727" y="1322"/>
                    <a:pt x="5703" y="1358"/>
                  </a:cubicBezTo>
                  <a:lnTo>
                    <a:pt x="3727" y="3906"/>
                  </a:lnTo>
                  <a:lnTo>
                    <a:pt x="3036" y="2929"/>
                  </a:lnTo>
                  <a:cubicBezTo>
                    <a:pt x="3013" y="2894"/>
                    <a:pt x="2965" y="2870"/>
                    <a:pt x="2917" y="2858"/>
                  </a:cubicBezTo>
                  <a:lnTo>
                    <a:pt x="2905" y="2858"/>
                  </a:lnTo>
                  <a:cubicBezTo>
                    <a:pt x="2846" y="2858"/>
                    <a:pt x="2798" y="2894"/>
                    <a:pt x="2774" y="2917"/>
                  </a:cubicBezTo>
                  <a:lnTo>
                    <a:pt x="1346" y="4763"/>
                  </a:lnTo>
                  <a:lnTo>
                    <a:pt x="786" y="4763"/>
                  </a:lnTo>
                  <a:lnTo>
                    <a:pt x="786" y="358"/>
                  </a:lnTo>
                  <a:lnTo>
                    <a:pt x="1548" y="358"/>
                  </a:lnTo>
                  <a:cubicBezTo>
                    <a:pt x="1643" y="358"/>
                    <a:pt x="1727" y="286"/>
                    <a:pt x="1727" y="179"/>
                  </a:cubicBezTo>
                  <a:cubicBezTo>
                    <a:pt x="1727" y="84"/>
                    <a:pt x="1655" y="0"/>
                    <a:pt x="15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10" name="Google Shape;8510;p81"/>
          <p:cNvGrpSpPr/>
          <p:nvPr/>
        </p:nvGrpSpPr>
        <p:grpSpPr>
          <a:xfrm>
            <a:off x="4883835" y="3337255"/>
            <a:ext cx="323425" cy="377557"/>
            <a:chOff x="4883835" y="3337255"/>
            <a:chExt cx="323425" cy="377557"/>
          </a:xfrm>
        </p:grpSpPr>
        <p:sp>
          <p:nvSpPr>
            <p:cNvPr id="8511" name="Google Shape;8511;p81"/>
            <p:cNvSpPr/>
            <p:nvPr/>
          </p:nvSpPr>
          <p:spPr>
            <a:xfrm>
              <a:off x="4883835" y="3447682"/>
              <a:ext cx="323425" cy="142932"/>
            </a:xfrm>
            <a:custGeom>
              <a:avLst/>
              <a:gdLst/>
              <a:ahLst/>
              <a:cxnLst/>
              <a:rect l="l" t="t" r="r" b="b"/>
              <a:pathLst>
                <a:path w="10169" h="4494" extrusionOk="0">
                  <a:moveTo>
                    <a:pt x="7537" y="1993"/>
                  </a:moveTo>
                  <a:lnTo>
                    <a:pt x="7537" y="2005"/>
                  </a:lnTo>
                  <a:lnTo>
                    <a:pt x="7537" y="2279"/>
                  </a:lnTo>
                  <a:lnTo>
                    <a:pt x="7537" y="2291"/>
                  </a:lnTo>
                  <a:lnTo>
                    <a:pt x="7537" y="2577"/>
                  </a:lnTo>
                  <a:cubicBezTo>
                    <a:pt x="7502" y="2589"/>
                    <a:pt x="7442" y="2636"/>
                    <a:pt x="7299" y="2672"/>
                  </a:cubicBezTo>
                  <a:cubicBezTo>
                    <a:pt x="7109" y="2731"/>
                    <a:pt x="6787" y="2791"/>
                    <a:pt x="6371" y="2839"/>
                  </a:cubicBezTo>
                  <a:cubicBezTo>
                    <a:pt x="6347" y="2839"/>
                    <a:pt x="6335" y="2839"/>
                    <a:pt x="6299" y="2851"/>
                  </a:cubicBezTo>
                  <a:cubicBezTo>
                    <a:pt x="5990" y="2886"/>
                    <a:pt x="5656" y="2898"/>
                    <a:pt x="5299" y="2910"/>
                  </a:cubicBezTo>
                  <a:lnTo>
                    <a:pt x="4847" y="2910"/>
                  </a:lnTo>
                  <a:cubicBezTo>
                    <a:pt x="4501" y="2910"/>
                    <a:pt x="4156" y="2886"/>
                    <a:pt x="3846" y="2851"/>
                  </a:cubicBezTo>
                  <a:cubicBezTo>
                    <a:pt x="3811" y="2851"/>
                    <a:pt x="3799" y="2851"/>
                    <a:pt x="3775" y="2839"/>
                  </a:cubicBezTo>
                  <a:cubicBezTo>
                    <a:pt x="3358" y="2791"/>
                    <a:pt x="3037" y="2731"/>
                    <a:pt x="2846" y="2672"/>
                  </a:cubicBezTo>
                  <a:cubicBezTo>
                    <a:pt x="2715" y="2636"/>
                    <a:pt x="2632" y="2601"/>
                    <a:pt x="2620" y="2577"/>
                  </a:cubicBezTo>
                  <a:lnTo>
                    <a:pt x="2620" y="2410"/>
                  </a:lnTo>
                  <a:lnTo>
                    <a:pt x="2620" y="2398"/>
                  </a:lnTo>
                  <a:lnTo>
                    <a:pt x="2620" y="2291"/>
                  </a:lnTo>
                  <a:lnTo>
                    <a:pt x="2620" y="2279"/>
                  </a:lnTo>
                  <a:lnTo>
                    <a:pt x="2620" y="2243"/>
                  </a:lnTo>
                  <a:lnTo>
                    <a:pt x="2620" y="2077"/>
                  </a:lnTo>
                  <a:lnTo>
                    <a:pt x="2620" y="2065"/>
                  </a:lnTo>
                  <a:lnTo>
                    <a:pt x="2620" y="2005"/>
                  </a:lnTo>
                  <a:lnTo>
                    <a:pt x="2620" y="1993"/>
                  </a:lnTo>
                  <a:cubicBezTo>
                    <a:pt x="3263" y="2112"/>
                    <a:pt x="4144" y="2184"/>
                    <a:pt x="5085" y="2184"/>
                  </a:cubicBezTo>
                  <a:cubicBezTo>
                    <a:pt x="6013" y="2184"/>
                    <a:pt x="6906" y="2112"/>
                    <a:pt x="7537" y="1993"/>
                  </a:cubicBezTo>
                  <a:close/>
                  <a:moveTo>
                    <a:pt x="2239" y="2112"/>
                  </a:moveTo>
                  <a:lnTo>
                    <a:pt x="2239" y="2136"/>
                  </a:lnTo>
                  <a:lnTo>
                    <a:pt x="2239" y="2303"/>
                  </a:lnTo>
                  <a:lnTo>
                    <a:pt x="2239" y="2362"/>
                  </a:lnTo>
                  <a:lnTo>
                    <a:pt x="2239" y="2374"/>
                  </a:lnTo>
                  <a:lnTo>
                    <a:pt x="2239" y="2601"/>
                  </a:lnTo>
                  <a:lnTo>
                    <a:pt x="2239" y="2636"/>
                  </a:lnTo>
                  <a:cubicBezTo>
                    <a:pt x="2239" y="2874"/>
                    <a:pt x="2501" y="3017"/>
                    <a:pt x="3156" y="3136"/>
                  </a:cubicBezTo>
                  <a:cubicBezTo>
                    <a:pt x="3668" y="3232"/>
                    <a:pt x="4346" y="3267"/>
                    <a:pt x="5061" y="3267"/>
                  </a:cubicBezTo>
                  <a:cubicBezTo>
                    <a:pt x="5775" y="3267"/>
                    <a:pt x="6454" y="3232"/>
                    <a:pt x="6966" y="3136"/>
                  </a:cubicBezTo>
                  <a:cubicBezTo>
                    <a:pt x="7609" y="3017"/>
                    <a:pt x="7895" y="2874"/>
                    <a:pt x="7895" y="2636"/>
                  </a:cubicBezTo>
                  <a:lnTo>
                    <a:pt x="7895" y="2398"/>
                  </a:lnTo>
                  <a:lnTo>
                    <a:pt x="7895" y="2339"/>
                  </a:lnTo>
                  <a:lnTo>
                    <a:pt x="7895" y="2172"/>
                  </a:lnTo>
                  <a:lnTo>
                    <a:pt x="7895" y="2136"/>
                  </a:lnTo>
                  <a:cubicBezTo>
                    <a:pt x="8073" y="2160"/>
                    <a:pt x="8240" y="2160"/>
                    <a:pt x="8395" y="2172"/>
                  </a:cubicBezTo>
                  <a:lnTo>
                    <a:pt x="8514" y="2172"/>
                  </a:lnTo>
                  <a:cubicBezTo>
                    <a:pt x="8728" y="2184"/>
                    <a:pt x="9049" y="2208"/>
                    <a:pt x="9323" y="2267"/>
                  </a:cubicBezTo>
                  <a:cubicBezTo>
                    <a:pt x="9585" y="2327"/>
                    <a:pt x="9752" y="2410"/>
                    <a:pt x="9764" y="2517"/>
                  </a:cubicBezTo>
                  <a:cubicBezTo>
                    <a:pt x="9766" y="2516"/>
                    <a:pt x="9769" y="2516"/>
                    <a:pt x="9771" y="2516"/>
                  </a:cubicBezTo>
                  <a:cubicBezTo>
                    <a:pt x="9796" y="2516"/>
                    <a:pt x="9769" y="2587"/>
                    <a:pt x="9680" y="2720"/>
                  </a:cubicBezTo>
                  <a:cubicBezTo>
                    <a:pt x="9430" y="3053"/>
                    <a:pt x="8871" y="3398"/>
                    <a:pt x="8204" y="3648"/>
                  </a:cubicBezTo>
                  <a:cubicBezTo>
                    <a:pt x="7323" y="3994"/>
                    <a:pt x="6240" y="4172"/>
                    <a:pt x="5085" y="4172"/>
                  </a:cubicBezTo>
                  <a:cubicBezTo>
                    <a:pt x="3918" y="4172"/>
                    <a:pt x="2846" y="3994"/>
                    <a:pt x="1953" y="3648"/>
                  </a:cubicBezTo>
                  <a:cubicBezTo>
                    <a:pt x="1287" y="3398"/>
                    <a:pt x="739" y="3053"/>
                    <a:pt x="477" y="2720"/>
                  </a:cubicBezTo>
                  <a:cubicBezTo>
                    <a:pt x="370" y="2589"/>
                    <a:pt x="358" y="2505"/>
                    <a:pt x="358" y="2481"/>
                  </a:cubicBezTo>
                  <a:cubicBezTo>
                    <a:pt x="394" y="2374"/>
                    <a:pt x="548" y="2291"/>
                    <a:pt x="810" y="2231"/>
                  </a:cubicBezTo>
                  <a:cubicBezTo>
                    <a:pt x="1072" y="2172"/>
                    <a:pt x="1406" y="2160"/>
                    <a:pt x="1608" y="2136"/>
                  </a:cubicBezTo>
                  <a:lnTo>
                    <a:pt x="1727" y="2136"/>
                  </a:lnTo>
                  <a:cubicBezTo>
                    <a:pt x="1894" y="2124"/>
                    <a:pt x="2060" y="2124"/>
                    <a:pt x="2239" y="2112"/>
                  </a:cubicBezTo>
                  <a:close/>
                  <a:moveTo>
                    <a:pt x="2344" y="1"/>
                  </a:moveTo>
                  <a:cubicBezTo>
                    <a:pt x="2333" y="1"/>
                    <a:pt x="2322" y="2"/>
                    <a:pt x="2310" y="5"/>
                  </a:cubicBezTo>
                  <a:cubicBezTo>
                    <a:pt x="2227" y="17"/>
                    <a:pt x="2144" y="100"/>
                    <a:pt x="2168" y="195"/>
                  </a:cubicBezTo>
                  <a:cubicBezTo>
                    <a:pt x="2239" y="684"/>
                    <a:pt x="2263" y="1207"/>
                    <a:pt x="2287" y="1743"/>
                  </a:cubicBezTo>
                  <a:cubicBezTo>
                    <a:pt x="2084" y="1755"/>
                    <a:pt x="1929" y="1755"/>
                    <a:pt x="1751" y="1767"/>
                  </a:cubicBezTo>
                  <a:lnTo>
                    <a:pt x="1632" y="1767"/>
                  </a:lnTo>
                  <a:cubicBezTo>
                    <a:pt x="1072" y="1803"/>
                    <a:pt x="167" y="1850"/>
                    <a:pt x="48" y="2386"/>
                  </a:cubicBezTo>
                  <a:cubicBezTo>
                    <a:pt x="1" y="2529"/>
                    <a:pt x="84" y="2720"/>
                    <a:pt x="227" y="2922"/>
                  </a:cubicBezTo>
                  <a:cubicBezTo>
                    <a:pt x="525" y="3303"/>
                    <a:pt x="1120" y="3672"/>
                    <a:pt x="1846" y="3958"/>
                  </a:cubicBezTo>
                  <a:cubicBezTo>
                    <a:pt x="2775" y="4315"/>
                    <a:pt x="3906" y="4494"/>
                    <a:pt x="5097" y="4494"/>
                  </a:cubicBezTo>
                  <a:cubicBezTo>
                    <a:pt x="6299" y="4494"/>
                    <a:pt x="7418" y="4315"/>
                    <a:pt x="8335" y="3958"/>
                  </a:cubicBezTo>
                  <a:cubicBezTo>
                    <a:pt x="9073" y="3672"/>
                    <a:pt x="9669" y="3303"/>
                    <a:pt x="9966" y="2922"/>
                  </a:cubicBezTo>
                  <a:cubicBezTo>
                    <a:pt x="10109" y="2743"/>
                    <a:pt x="10169" y="2565"/>
                    <a:pt x="10145" y="2398"/>
                  </a:cubicBezTo>
                  <a:cubicBezTo>
                    <a:pt x="10002" y="1862"/>
                    <a:pt x="9097" y="1815"/>
                    <a:pt x="8561" y="1791"/>
                  </a:cubicBezTo>
                  <a:lnTo>
                    <a:pt x="8442" y="1791"/>
                  </a:lnTo>
                  <a:cubicBezTo>
                    <a:pt x="8276" y="1767"/>
                    <a:pt x="8097" y="1767"/>
                    <a:pt x="7906" y="1755"/>
                  </a:cubicBezTo>
                  <a:cubicBezTo>
                    <a:pt x="7918" y="1219"/>
                    <a:pt x="7966" y="696"/>
                    <a:pt x="8025" y="207"/>
                  </a:cubicBezTo>
                  <a:cubicBezTo>
                    <a:pt x="8037" y="124"/>
                    <a:pt x="7966" y="29"/>
                    <a:pt x="7883" y="17"/>
                  </a:cubicBezTo>
                  <a:cubicBezTo>
                    <a:pt x="7876" y="16"/>
                    <a:pt x="7869" y="16"/>
                    <a:pt x="7862" y="16"/>
                  </a:cubicBezTo>
                  <a:cubicBezTo>
                    <a:pt x="7775" y="16"/>
                    <a:pt x="7702" y="83"/>
                    <a:pt x="7680" y="160"/>
                  </a:cubicBezTo>
                  <a:cubicBezTo>
                    <a:pt x="7621" y="636"/>
                    <a:pt x="7585" y="1136"/>
                    <a:pt x="7561" y="1636"/>
                  </a:cubicBezTo>
                  <a:cubicBezTo>
                    <a:pt x="6954" y="1755"/>
                    <a:pt x="6049" y="1827"/>
                    <a:pt x="5097" y="1827"/>
                  </a:cubicBezTo>
                  <a:cubicBezTo>
                    <a:pt x="4132" y="1827"/>
                    <a:pt x="3251" y="1755"/>
                    <a:pt x="2620" y="1636"/>
                  </a:cubicBezTo>
                  <a:cubicBezTo>
                    <a:pt x="2608" y="1136"/>
                    <a:pt x="2561" y="624"/>
                    <a:pt x="2501" y="148"/>
                  </a:cubicBezTo>
                  <a:cubicBezTo>
                    <a:pt x="2490" y="74"/>
                    <a:pt x="2424" y="1"/>
                    <a:pt x="23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2" name="Google Shape;8512;p81"/>
            <p:cNvSpPr/>
            <p:nvPr/>
          </p:nvSpPr>
          <p:spPr>
            <a:xfrm>
              <a:off x="4931161" y="3600377"/>
              <a:ext cx="228392" cy="114434"/>
            </a:xfrm>
            <a:custGeom>
              <a:avLst/>
              <a:gdLst/>
              <a:ahLst/>
              <a:cxnLst/>
              <a:rect l="l" t="t" r="r" b="b"/>
              <a:pathLst>
                <a:path w="7181" h="3598" extrusionOk="0">
                  <a:moveTo>
                    <a:pt x="3823" y="967"/>
                  </a:moveTo>
                  <a:cubicBezTo>
                    <a:pt x="3906" y="967"/>
                    <a:pt x="3942" y="1014"/>
                    <a:pt x="3978" y="1074"/>
                  </a:cubicBezTo>
                  <a:lnTo>
                    <a:pt x="3978" y="1109"/>
                  </a:lnTo>
                  <a:lnTo>
                    <a:pt x="3978" y="1133"/>
                  </a:lnTo>
                  <a:lnTo>
                    <a:pt x="3978" y="2443"/>
                  </a:lnTo>
                  <a:lnTo>
                    <a:pt x="3978" y="2479"/>
                  </a:lnTo>
                  <a:lnTo>
                    <a:pt x="3978" y="2502"/>
                  </a:lnTo>
                  <a:cubicBezTo>
                    <a:pt x="3966" y="2562"/>
                    <a:pt x="3906" y="2610"/>
                    <a:pt x="3823" y="2610"/>
                  </a:cubicBezTo>
                  <a:lnTo>
                    <a:pt x="3382" y="2610"/>
                  </a:lnTo>
                  <a:cubicBezTo>
                    <a:pt x="3311" y="2610"/>
                    <a:pt x="3263" y="2562"/>
                    <a:pt x="3228" y="2502"/>
                  </a:cubicBezTo>
                  <a:lnTo>
                    <a:pt x="3228" y="2479"/>
                  </a:lnTo>
                  <a:lnTo>
                    <a:pt x="3228" y="2443"/>
                  </a:lnTo>
                  <a:lnTo>
                    <a:pt x="3228" y="1133"/>
                  </a:lnTo>
                  <a:lnTo>
                    <a:pt x="3228" y="1109"/>
                  </a:lnTo>
                  <a:lnTo>
                    <a:pt x="3228" y="1074"/>
                  </a:lnTo>
                  <a:cubicBezTo>
                    <a:pt x="3251" y="1014"/>
                    <a:pt x="3311" y="967"/>
                    <a:pt x="3382" y="967"/>
                  </a:cubicBezTo>
                  <a:close/>
                  <a:moveTo>
                    <a:pt x="6018" y="345"/>
                  </a:moveTo>
                  <a:cubicBezTo>
                    <a:pt x="6123" y="345"/>
                    <a:pt x="6218" y="361"/>
                    <a:pt x="6299" y="395"/>
                  </a:cubicBezTo>
                  <a:cubicBezTo>
                    <a:pt x="6478" y="467"/>
                    <a:pt x="6597" y="586"/>
                    <a:pt x="6668" y="752"/>
                  </a:cubicBezTo>
                  <a:cubicBezTo>
                    <a:pt x="6835" y="1169"/>
                    <a:pt x="6561" y="1717"/>
                    <a:pt x="6561" y="1717"/>
                  </a:cubicBezTo>
                  <a:cubicBezTo>
                    <a:pt x="6537" y="1764"/>
                    <a:pt x="6537" y="1824"/>
                    <a:pt x="6561" y="1871"/>
                  </a:cubicBezTo>
                  <a:cubicBezTo>
                    <a:pt x="6585" y="1883"/>
                    <a:pt x="6835" y="2431"/>
                    <a:pt x="6692" y="2836"/>
                  </a:cubicBezTo>
                  <a:cubicBezTo>
                    <a:pt x="6621" y="3003"/>
                    <a:pt x="6502" y="3122"/>
                    <a:pt x="6311" y="3193"/>
                  </a:cubicBezTo>
                  <a:cubicBezTo>
                    <a:pt x="6237" y="3225"/>
                    <a:pt x="6151" y="3241"/>
                    <a:pt x="6052" y="3241"/>
                  </a:cubicBezTo>
                  <a:cubicBezTo>
                    <a:pt x="5643" y="3241"/>
                    <a:pt x="5033" y="2968"/>
                    <a:pt x="4323" y="2479"/>
                  </a:cubicBezTo>
                  <a:lnTo>
                    <a:pt x="4323" y="2443"/>
                  </a:lnTo>
                  <a:lnTo>
                    <a:pt x="4323" y="2300"/>
                  </a:lnTo>
                  <a:lnTo>
                    <a:pt x="5037" y="2491"/>
                  </a:lnTo>
                  <a:lnTo>
                    <a:pt x="5073" y="2491"/>
                  </a:lnTo>
                  <a:cubicBezTo>
                    <a:pt x="5156" y="2491"/>
                    <a:pt x="5228" y="2443"/>
                    <a:pt x="5240" y="2360"/>
                  </a:cubicBezTo>
                  <a:cubicBezTo>
                    <a:pt x="5275" y="2264"/>
                    <a:pt x="5216" y="2169"/>
                    <a:pt x="5121" y="2133"/>
                  </a:cubicBezTo>
                  <a:lnTo>
                    <a:pt x="4323" y="1907"/>
                  </a:lnTo>
                  <a:lnTo>
                    <a:pt x="4323" y="1657"/>
                  </a:lnTo>
                  <a:lnTo>
                    <a:pt x="5121" y="1431"/>
                  </a:lnTo>
                  <a:cubicBezTo>
                    <a:pt x="5216" y="1407"/>
                    <a:pt x="5275" y="1312"/>
                    <a:pt x="5240" y="1217"/>
                  </a:cubicBezTo>
                  <a:cubicBezTo>
                    <a:pt x="5221" y="1140"/>
                    <a:pt x="5156" y="1087"/>
                    <a:pt x="5076" y="1087"/>
                  </a:cubicBezTo>
                  <a:cubicBezTo>
                    <a:pt x="5056" y="1087"/>
                    <a:pt x="5035" y="1090"/>
                    <a:pt x="5013" y="1098"/>
                  </a:cubicBezTo>
                  <a:lnTo>
                    <a:pt x="4299" y="1288"/>
                  </a:lnTo>
                  <a:lnTo>
                    <a:pt x="4299" y="1133"/>
                  </a:lnTo>
                  <a:lnTo>
                    <a:pt x="4299" y="1109"/>
                  </a:lnTo>
                  <a:cubicBezTo>
                    <a:pt x="5002" y="606"/>
                    <a:pt x="5600" y="345"/>
                    <a:pt x="6018" y="345"/>
                  </a:cubicBezTo>
                  <a:close/>
                  <a:moveTo>
                    <a:pt x="1132" y="359"/>
                  </a:moveTo>
                  <a:cubicBezTo>
                    <a:pt x="1549" y="359"/>
                    <a:pt x="2144" y="633"/>
                    <a:pt x="2858" y="1133"/>
                  </a:cubicBezTo>
                  <a:lnTo>
                    <a:pt x="2858" y="1169"/>
                  </a:lnTo>
                  <a:lnTo>
                    <a:pt x="2858" y="1312"/>
                  </a:lnTo>
                  <a:lnTo>
                    <a:pt x="2144" y="1121"/>
                  </a:lnTo>
                  <a:cubicBezTo>
                    <a:pt x="2131" y="1118"/>
                    <a:pt x="2118" y="1116"/>
                    <a:pt x="2105" y="1116"/>
                  </a:cubicBezTo>
                  <a:cubicBezTo>
                    <a:pt x="2030" y="1116"/>
                    <a:pt x="1948" y="1170"/>
                    <a:pt x="1918" y="1240"/>
                  </a:cubicBezTo>
                  <a:cubicBezTo>
                    <a:pt x="1906" y="1312"/>
                    <a:pt x="1965" y="1419"/>
                    <a:pt x="2061" y="1431"/>
                  </a:cubicBezTo>
                  <a:lnTo>
                    <a:pt x="2858" y="1657"/>
                  </a:lnTo>
                  <a:lnTo>
                    <a:pt x="2858" y="1931"/>
                  </a:lnTo>
                  <a:lnTo>
                    <a:pt x="2061" y="2145"/>
                  </a:lnTo>
                  <a:cubicBezTo>
                    <a:pt x="1965" y="2181"/>
                    <a:pt x="1906" y="2264"/>
                    <a:pt x="1942" y="2372"/>
                  </a:cubicBezTo>
                  <a:cubicBezTo>
                    <a:pt x="1954" y="2443"/>
                    <a:pt x="2025" y="2502"/>
                    <a:pt x="2108" y="2502"/>
                  </a:cubicBezTo>
                  <a:lnTo>
                    <a:pt x="2144" y="2502"/>
                  </a:lnTo>
                  <a:lnTo>
                    <a:pt x="2858" y="2312"/>
                  </a:lnTo>
                  <a:lnTo>
                    <a:pt x="2858" y="2467"/>
                  </a:lnTo>
                  <a:lnTo>
                    <a:pt x="2858" y="2491"/>
                  </a:lnTo>
                  <a:cubicBezTo>
                    <a:pt x="2155" y="2994"/>
                    <a:pt x="1558" y="3255"/>
                    <a:pt x="1146" y="3255"/>
                  </a:cubicBezTo>
                  <a:cubicBezTo>
                    <a:pt x="1042" y="3255"/>
                    <a:pt x="949" y="3239"/>
                    <a:pt x="870" y="3205"/>
                  </a:cubicBezTo>
                  <a:cubicBezTo>
                    <a:pt x="692" y="3134"/>
                    <a:pt x="572" y="3014"/>
                    <a:pt x="489" y="2848"/>
                  </a:cubicBezTo>
                  <a:cubicBezTo>
                    <a:pt x="334" y="2431"/>
                    <a:pt x="596" y="1883"/>
                    <a:pt x="596" y="1883"/>
                  </a:cubicBezTo>
                  <a:cubicBezTo>
                    <a:pt x="632" y="1836"/>
                    <a:pt x="632" y="1776"/>
                    <a:pt x="596" y="1729"/>
                  </a:cubicBezTo>
                  <a:cubicBezTo>
                    <a:pt x="596" y="1729"/>
                    <a:pt x="346" y="1181"/>
                    <a:pt x="489" y="764"/>
                  </a:cubicBezTo>
                  <a:cubicBezTo>
                    <a:pt x="549" y="597"/>
                    <a:pt x="668" y="478"/>
                    <a:pt x="870" y="407"/>
                  </a:cubicBezTo>
                  <a:cubicBezTo>
                    <a:pt x="942" y="383"/>
                    <a:pt x="1025" y="359"/>
                    <a:pt x="1132" y="359"/>
                  </a:cubicBezTo>
                  <a:close/>
                  <a:moveTo>
                    <a:pt x="1141" y="0"/>
                  </a:moveTo>
                  <a:cubicBezTo>
                    <a:pt x="1002" y="0"/>
                    <a:pt x="871" y="23"/>
                    <a:pt x="751" y="74"/>
                  </a:cubicBezTo>
                  <a:cubicBezTo>
                    <a:pt x="477" y="193"/>
                    <a:pt x="287" y="371"/>
                    <a:pt x="180" y="633"/>
                  </a:cubicBezTo>
                  <a:cubicBezTo>
                    <a:pt x="1" y="1074"/>
                    <a:pt x="180" y="1598"/>
                    <a:pt x="251" y="1800"/>
                  </a:cubicBezTo>
                  <a:cubicBezTo>
                    <a:pt x="227" y="1895"/>
                    <a:pt x="168" y="2026"/>
                    <a:pt x="144" y="2193"/>
                  </a:cubicBezTo>
                  <a:cubicBezTo>
                    <a:pt x="72" y="2491"/>
                    <a:pt x="96" y="2741"/>
                    <a:pt x="180" y="2967"/>
                  </a:cubicBezTo>
                  <a:cubicBezTo>
                    <a:pt x="287" y="3217"/>
                    <a:pt x="465" y="3419"/>
                    <a:pt x="751" y="3514"/>
                  </a:cubicBezTo>
                  <a:cubicBezTo>
                    <a:pt x="870" y="3562"/>
                    <a:pt x="1001" y="3598"/>
                    <a:pt x="1144" y="3598"/>
                  </a:cubicBezTo>
                  <a:cubicBezTo>
                    <a:pt x="1727" y="3598"/>
                    <a:pt x="2442" y="3205"/>
                    <a:pt x="3013" y="2800"/>
                  </a:cubicBezTo>
                  <a:cubicBezTo>
                    <a:pt x="3097" y="2895"/>
                    <a:pt x="3228" y="2955"/>
                    <a:pt x="3370" y="2955"/>
                  </a:cubicBezTo>
                  <a:lnTo>
                    <a:pt x="3811" y="2955"/>
                  </a:lnTo>
                  <a:cubicBezTo>
                    <a:pt x="3966" y="2955"/>
                    <a:pt x="4085" y="2895"/>
                    <a:pt x="4168" y="2800"/>
                  </a:cubicBezTo>
                  <a:cubicBezTo>
                    <a:pt x="4752" y="3205"/>
                    <a:pt x="5454" y="3598"/>
                    <a:pt x="6037" y="3598"/>
                  </a:cubicBezTo>
                  <a:cubicBezTo>
                    <a:pt x="6180" y="3598"/>
                    <a:pt x="6311" y="3562"/>
                    <a:pt x="6430" y="3514"/>
                  </a:cubicBezTo>
                  <a:cubicBezTo>
                    <a:pt x="6704" y="3395"/>
                    <a:pt x="6895" y="3217"/>
                    <a:pt x="7002" y="2967"/>
                  </a:cubicBezTo>
                  <a:cubicBezTo>
                    <a:pt x="7180" y="2502"/>
                    <a:pt x="7014" y="1991"/>
                    <a:pt x="6930" y="1788"/>
                  </a:cubicBezTo>
                  <a:cubicBezTo>
                    <a:pt x="6954" y="1705"/>
                    <a:pt x="7014" y="1574"/>
                    <a:pt x="7049" y="1407"/>
                  </a:cubicBezTo>
                  <a:cubicBezTo>
                    <a:pt x="7109" y="1109"/>
                    <a:pt x="7085" y="848"/>
                    <a:pt x="7002" y="633"/>
                  </a:cubicBezTo>
                  <a:cubicBezTo>
                    <a:pt x="6895" y="371"/>
                    <a:pt x="6716" y="181"/>
                    <a:pt x="6430" y="74"/>
                  </a:cubicBezTo>
                  <a:cubicBezTo>
                    <a:pt x="6308" y="23"/>
                    <a:pt x="6175" y="0"/>
                    <a:pt x="6035" y="0"/>
                  </a:cubicBezTo>
                  <a:cubicBezTo>
                    <a:pt x="5449" y="0"/>
                    <a:pt x="4735" y="394"/>
                    <a:pt x="4168" y="788"/>
                  </a:cubicBezTo>
                  <a:cubicBezTo>
                    <a:pt x="4085" y="705"/>
                    <a:pt x="3954" y="645"/>
                    <a:pt x="3811" y="645"/>
                  </a:cubicBezTo>
                  <a:lnTo>
                    <a:pt x="3370" y="645"/>
                  </a:lnTo>
                  <a:cubicBezTo>
                    <a:pt x="3216" y="645"/>
                    <a:pt x="3097" y="705"/>
                    <a:pt x="3013" y="788"/>
                  </a:cubicBezTo>
                  <a:cubicBezTo>
                    <a:pt x="2437" y="394"/>
                    <a:pt x="1721" y="0"/>
                    <a:pt x="11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3" name="Google Shape;8513;p81"/>
            <p:cNvSpPr/>
            <p:nvPr/>
          </p:nvSpPr>
          <p:spPr>
            <a:xfrm>
              <a:off x="4926263" y="3337255"/>
              <a:ext cx="238601" cy="97355"/>
            </a:xfrm>
            <a:custGeom>
              <a:avLst/>
              <a:gdLst/>
              <a:ahLst/>
              <a:cxnLst/>
              <a:rect l="l" t="t" r="r" b="b"/>
              <a:pathLst>
                <a:path w="7502" h="3061" extrusionOk="0">
                  <a:moveTo>
                    <a:pt x="3774" y="346"/>
                  </a:moveTo>
                  <a:cubicBezTo>
                    <a:pt x="4667" y="346"/>
                    <a:pt x="5513" y="405"/>
                    <a:pt x="6168" y="524"/>
                  </a:cubicBezTo>
                  <a:cubicBezTo>
                    <a:pt x="6858" y="643"/>
                    <a:pt x="7096" y="798"/>
                    <a:pt x="7144" y="869"/>
                  </a:cubicBezTo>
                  <a:cubicBezTo>
                    <a:pt x="7096" y="917"/>
                    <a:pt x="6953" y="1000"/>
                    <a:pt x="6572" y="1108"/>
                  </a:cubicBezTo>
                  <a:cubicBezTo>
                    <a:pt x="6561" y="1108"/>
                    <a:pt x="6549" y="1108"/>
                    <a:pt x="6525" y="1120"/>
                  </a:cubicBezTo>
                  <a:lnTo>
                    <a:pt x="6513" y="1120"/>
                  </a:lnTo>
                  <a:cubicBezTo>
                    <a:pt x="6501" y="1120"/>
                    <a:pt x="6489" y="1120"/>
                    <a:pt x="6465" y="1131"/>
                  </a:cubicBezTo>
                  <a:lnTo>
                    <a:pt x="6453" y="1131"/>
                  </a:lnTo>
                  <a:cubicBezTo>
                    <a:pt x="6441" y="1131"/>
                    <a:pt x="6430" y="1131"/>
                    <a:pt x="6430" y="1155"/>
                  </a:cubicBezTo>
                  <a:lnTo>
                    <a:pt x="6406" y="1155"/>
                  </a:lnTo>
                  <a:cubicBezTo>
                    <a:pt x="6394" y="1155"/>
                    <a:pt x="6382" y="1155"/>
                    <a:pt x="6370" y="1167"/>
                  </a:cubicBezTo>
                  <a:lnTo>
                    <a:pt x="6346" y="1167"/>
                  </a:lnTo>
                  <a:cubicBezTo>
                    <a:pt x="6334" y="1167"/>
                    <a:pt x="6310" y="1179"/>
                    <a:pt x="6287" y="1179"/>
                  </a:cubicBezTo>
                  <a:cubicBezTo>
                    <a:pt x="6275" y="1179"/>
                    <a:pt x="6251" y="1191"/>
                    <a:pt x="6215" y="1191"/>
                  </a:cubicBezTo>
                  <a:cubicBezTo>
                    <a:pt x="6203" y="1191"/>
                    <a:pt x="6168" y="1215"/>
                    <a:pt x="6156" y="1215"/>
                  </a:cubicBezTo>
                  <a:cubicBezTo>
                    <a:pt x="6132" y="1215"/>
                    <a:pt x="6084" y="1227"/>
                    <a:pt x="6049" y="1227"/>
                  </a:cubicBezTo>
                  <a:lnTo>
                    <a:pt x="6025" y="1227"/>
                  </a:lnTo>
                  <a:cubicBezTo>
                    <a:pt x="6013" y="1227"/>
                    <a:pt x="5977" y="1227"/>
                    <a:pt x="5965" y="1239"/>
                  </a:cubicBezTo>
                  <a:cubicBezTo>
                    <a:pt x="5929" y="1239"/>
                    <a:pt x="5918" y="1239"/>
                    <a:pt x="5894" y="1250"/>
                  </a:cubicBezTo>
                  <a:lnTo>
                    <a:pt x="5846" y="1250"/>
                  </a:lnTo>
                  <a:cubicBezTo>
                    <a:pt x="5810" y="1250"/>
                    <a:pt x="5787" y="1274"/>
                    <a:pt x="5751" y="1274"/>
                  </a:cubicBezTo>
                  <a:cubicBezTo>
                    <a:pt x="5382" y="1310"/>
                    <a:pt x="4965" y="1358"/>
                    <a:pt x="4525" y="1370"/>
                  </a:cubicBezTo>
                  <a:lnTo>
                    <a:pt x="3048" y="1370"/>
                  </a:lnTo>
                  <a:cubicBezTo>
                    <a:pt x="2620" y="1358"/>
                    <a:pt x="2203" y="1310"/>
                    <a:pt x="1822" y="1274"/>
                  </a:cubicBezTo>
                  <a:lnTo>
                    <a:pt x="1810" y="1274"/>
                  </a:lnTo>
                  <a:cubicBezTo>
                    <a:pt x="1786" y="1274"/>
                    <a:pt x="1750" y="1250"/>
                    <a:pt x="1727" y="1250"/>
                  </a:cubicBezTo>
                  <a:lnTo>
                    <a:pt x="1679" y="1250"/>
                  </a:lnTo>
                  <a:cubicBezTo>
                    <a:pt x="1643" y="1250"/>
                    <a:pt x="1631" y="1250"/>
                    <a:pt x="1608" y="1239"/>
                  </a:cubicBezTo>
                  <a:cubicBezTo>
                    <a:pt x="1584" y="1239"/>
                    <a:pt x="1560" y="1239"/>
                    <a:pt x="1548" y="1227"/>
                  </a:cubicBezTo>
                  <a:lnTo>
                    <a:pt x="1512" y="1227"/>
                  </a:lnTo>
                  <a:cubicBezTo>
                    <a:pt x="1488" y="1227"/>
                    <a:pt x="1441" y="1215"/>
                    <a:pt x="1405" y="1215"/>
                  </a:cubicBezTo>
                  <a:cubicBezTo>
                    <a:pt x="1393" y="1215"/>
                    <a:pt x="1369" y="1191"/>
                    <a:pt x="1346" y="1191"/>
                  </a:cubicBezTo>
                  <a:cubicBezTo>
                    <a:pt x="1310" y="1179"/>
                    <a:pt x="1262" y="1179"/>
                    <a:pt x="1215" y="1167"/>
                  </a:cubicBezTo>
                  <a:lnTo>
                    <a:pt x="1203" y="1167"/>
                  </a:lnTo>
                  <a:cubicBezTo>
                    <a:pt x="1191" y="1167"/>
                    <a:pt x="1167" y="1167"/>
                    <a:pt x="1155" y="1155"/>
                  </a:cubicBezTo>
                  <a:lnTo>
                    <a:pt x="1143" y="1155"/>
                  </a:lnTo>
                  <a:cubicBezTo>
                    <a:pt x="1131" y="1155"/>
                    <a:pt x="1107" y="1155"/>
                    <a:pt x="1096" y="1131"/>
                  </a:cubicBezTo>
                  <a:lnTo>
                    <a:pt x="1084" y="1131"/>
                  </a:lnTo>
                  <a:cubicBezTo>
                    <a:pt x="1072" y="1131"/>
                    <a:pt x="1048" y="1131"/>
                    <a:pt x="1036" y="1120"/>
                  </a:cubicBezTo>
                  <a:lnTo>
                    <a:pt x="1024" y="1120"/>
                  </a:lnTo>
                  <a:cubicBezTo>
                    <a:pt x="1012" y="1120"/>
                    <a:pt x="988" y="1120"/>
                    <a:pt x="976" y="1108"/>
                  </a:cubicBezTo>
                  <a:cubicBezTo>
                    <a:pt x="595" y="1000"/>
                    <a:pt x="453" y="917"/>
                    <a:pt x="417" y="881"/>
                  </a:cubicBezTo>
                  <a:lnTo>
                    <a:pt x="393" y="881"/>
                  </a:lnTo>
                  <a:lnTo>
                    <a:pt x="381" y="869"/>
                  </a:lnTo>
                  <a:cubicBezTo>
                    <a:pt x="429" y="810"/>
                    <a:pt x="679" y="655"/>
                    <a:pt x="1381" y="524"/>
                  </a:cubicBezTo>
                  <a:cubicBezTo>
                    <a:pt x="2036" y="405"/>
                    <a:pt x="2881" y="346"/>
                    <a:pt x="3774" y="346"/>
                  </a:cubicBezTo>
                  <a:close/>
                  <a:moveTo>
                    <a:pt x="3751" y="0"/>
                  </a:moveTo>
                  <a:cubicBezTo>
                    <a:pt x="2774" y="0"/>
                    <a:pt x="1869" y="72"/>
                    <a:pt x="1191" y="215"/>
                  </a:cubicBezTo>
                  <a:cubicBezTo>
                    <a:pt x="405" y="358"/>
                    <a:pt x="24" y="548"/>
                    <a:pt x="0" y="834"/>
                  </a:cubicBezTo>
                  <a:lnTo>
                    <a:pt x="0" y="869"/>
                  </a:lnTo>
                  <a:cubicBezTo>
                    <a:pt x="0" y="953"/>
                    <a:pt x="36" y="1048"/>
                    <a:pt x="107" y="1120"/>
                  </a:cubicBezTo>
                  <a:cubicBezTo>
                    <a:pt x="250" y="1405"/>
                    <a:pt x="488" y="1989"/>
                    <a:pt x="667" y="2894"/>
                  </a:cubicBezTo>
                  <a:cubicBezTo>
                    <a:pt x="677" y="2963"/>
                    <a:pt x="754" y="3033"/>
                    <a:pt x="827" y="3033"/>
                  </a:cubicBezTo>
                  <a:cubicBezTo>
                    <a:pt x="841" y="3033"/>
                    <a:pt x="856" y="3030"/>
                    <a:pt x="869" y="3025"/>
                  </a:cubicBezTo>
                  <a:cubicBezTo>
                    <a:pt x="965" y="3013"/>
                    <a:pt x="1036" y="2905"/>
                    <a:pt x="1012" y="2822"/>
                  </a:cubicBezTo>
                  <a:cubicBezTo>
                    <a:pt x="869" y="2191"/>
                    <a:pt x="726" y="1715"/>
                    <a:pt x="595" y="1370"/>
                  </a:cubicBezTo>
                  <a:lnTo>
                    <a:pt x="595" y="1370"/>
                  </a:lnTo>
                  <a:lnTo>
                    <a:pt x="726" y="1417"/>
                  </a:lnTo>
                  <a:lnTo>
                    <a:pt x="738" y="1417"/>
                  </a:lnTo>
                  <a:cubicBezTo>
                    <a:pt x="750" y="1417"/>
                    <a:pt x="750" y="1417"/>
                    <a:pt x="774" y="1429"/>
                  </a:cubicBezTo>
                  <a:cubicBezTo>
                    <a:pt x="1036" y="1512"/>
                    <a:pt x="1346" y="1560"/>
                    <a:pt x="1703" y="1608"/>
                  </a:cubicBezTo>
                  <a:cubicBezTo>
                    <a:pt x="1738" y="1608"/>
                    <a:pt x="1750" y="1608"/>
                    <a:pt x="1786" y="1631"/>
                  </a:cubicBezTo>
                  <a:lnTo>
                    <a:pt x="1810" y="1631"/>
                  </a:lnTo>
                  <a:cubicBezTo>
                    <a:pt x="2298" y="1691"/>
                    <a:pt x="2858" y="1715"/>
                    <a:pt x="3453" y="1727"/>
                  </a:cubicBezTo>
                  <a:lnTo>
                    <a:pt x="4227" y="1727"/>
                  </a:lnTo>
                  <a:cubicBezTo>
                    <a:pt x="4894" y="1715"/>
                    <a:pt x="5537" y="1655"/>
                    <a:pt x="6072" y="1584"/>
                  </a:cubicBezTo>
                  <a:cubicBezTo>
                    <a:pt x="6108" y="1584"/>
                    <a:pt x="6144" y="1572"/>
                    <a:pt x="6168" y="1572"/>
                  </a:cubicBezTo>
                  <a:lnTo>
                    <a:pt x="6191" y="1572"/>
                  </a:lnTo>
                  <a:cubicBezTo>
                    <a:pt x="6334" y="1536"/>
                    <a:pt x="6465" y="1512"/>
                    <a:pt x="6584" y="1477"/>
                  </a:cubicBezTo>
                  <a:cubicBezTo>
                    <a:pt x="6608" y="1477"/>
                    <a:pt x="6620" y="1465"/>
                    <a:pt x="6644" y="1465"/>
                  </a:cubicBezTo>
                  <a:lnTo>
                    <a:pt x="6680" y="1465"/>
                  </a:lnTo>
                  <a:cubicBezTo>
                    <a:pt x="6751" y="1453"/>
                    <a:pt x="6822" y="1417"/>
                    <a:pt x="6882" y="1405"/>
                  </a:cubicBezTo>
                  <a:lnTo>
                    <a:pt x="6882" y="1405"/>
                  </a:lnTo>
                  <a:cubicBezTo>
                    <a:pt x="6751" y="1751"/>
                    <a:pt x="6608" y="2227"/>
                    <a:pt x="6465" y="2846"/>
                  </a:cubicBezTo>
                  <a:cubicBezTo>
                    <a:pt x="6453" y="2941"/>
                    <a:pt x="6513" y="3036"/>
                    <a:pt x="6608" y="3060"/>
                  </a:cubicBezTo>
                  <a:lnTo>
                    <a:pt x="6632" y="3060"/>
                  </a:lnTo>
                  <a:cubicBezTo>
                    <a:pt x="6703" y="3060"/>
                    <a:pt x="6787" y="3001"/>
                    <a:pt x="6811" y="2917"/>
                  </a:cubicBezTo>
                  <a:cubicBezTo>
                    <a:pt x="7001" y="2012"/>
                    <a:pt x="7239" y="1429"/>
                    <a:pt x="7358" y="1155"/>
                  </a:cubicBezTo>
                  <a:cubicBezTo>
                    <a:pt x="7465" y="1036"/>
                    <a:pt x="7501" y="953"/>
                    <a:pt x="7501" y="858"/>
                  </a:cubicBezTo>
                  <a:lnTo>
                    <a:pt x="7501" y="834"/>
                  </a:lnTo>
                  <a:cubicBezTo>
                    <a:pt x="7465" y="560"/>
                    <a:pt x="7096" y="358"/>
                    <a:pt x="6310" y="215"/>
                  </a:cubicBezTo>
                  <a:cubicBezTo>
                    <a:pt x="5620" y="72"/>
                    <a:pt x="4715" y="0"/>
                    <a:pt x="3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14" name="Google Shape;8514;p81"/>
          <p:cNvGrpSpPr/>
          <p:nvPr/>
        </p:nvGrpSpPr>
        <p:grpSpPr>
          <a:xfrm>
            <a:off x="6193310" y="3407289"/>
            <a:ext cx="352590" cy="237488"/>
            <a:chOff x="6193310" y="3407289"/>
            <a:chExt cx="352590" cy="237488"/>
          </a:xfrm>
        </p:grpSpPr>
        <p:sp>
          <p:nvSpPr>
            <p:cNvPr id="8515" name="Google Shape;8515;p81"/>
            <p:cNvSpPr/>
            <p:nvPr/>
          </p:nvSpPr>
          <p:spPr>
            <a:xfrm>
              <a:off x="6193310" y="3522042"/>
              <a:ext cx="352590" cy="122735"/>
            </a:xfrm>
            <a:custGeom>
              <a:avLst/>
              <a:gdLst/>
              <a:ahLst/>
              <a:cxnLst/>
              <a:rect l="l" t="t" r="r" b="b"/>
              <a:pathLst>
                <a:path w="11086" h="3859" extrusionOk="0">
                  <a:moveTo>
                    <a:pt x="10549" y="310"/>
                  </a:moveTo>
                  <a:cubicBezTo>
                    <a:pt x="10668" y="310"/>
                    <a:pt x="10776" y="417"/>
                    <a:pt x="10776" y="536"/>
                  </a:cubicBezTo>
                  <a:lnTo>
                    <a:pt x="10776" y="3287"/>
                  </a:lnTo>
                  <a:lnTo>
                    <a:pt x="10764" y="3287"/>
                  </a:lnTo>
                  <a:cubicBezTo>
                    <a:pt x="10764" y="3406"/>
                    <a:pt x="10657" y="3513"/>
                    <a:pt x="10538" y="3513"/>
                  </a:cubicBezTo>
                  <a:lnTo>
                    <a:pt x="6811" y="3513"/>
                  </a:lnTo>
                  <a:cubicBezTo>
                    <a:pt x="6692" y="3513"/>
                    <a:pt x="6597" y="3465"/>
                    <a:pt x="6513" y="3394"/>
                  </a:cubicBezTo>
                  <a:lnTo>
                    <a:pt x="5668" y="2620"/>
                  </a:lnTo>
                  <a:cubicBezTo>
                    <a:pt x="5644" y="2584"/>
                    <a:pt x="5608" y="2572"/>
                    <a:pt x="5561" y="2572"/>
                  </a:cubicBezTo>
                  <a:cubicBezTo>
                    <a:pt x="5525" y="2572"/>
                    <a:pt x="5454" y="2584"/>
                    <a:pt x="5430" y="2620"/>
                  </a:cubicBezTo>
                  <a:lnTo>
                    <a:pt x="4584" y="3394"/>
                  </a:lnTo>
                  <a:cubicBezTo>
                    <a:pt x="4489" y="3465"/>
                    <a:pt x="4382" y="3513"/>
                    <a:pt x="4287" y="3513"/>
                  </a:cubicBezTo>
                  <a:lnTo>
                    <a:pt x="560" y="3513"/>
                  </a:lnTo>
                  <a:cubicBezTo>
                    <a:pt x="441" y="3513"/>
                    <a:pt x="334" y="3406"/>
                    <a:pt x="334" y="3287"/>
                  </a:cubicBezTo>
                  <a:lnTo>
                    <a:pt x="334" y="536"/>
                  </a:lnTo>
                  <a:cubicBezTo>
                    <a:pt x="334" y="417"/>
                    <a:pt x="441" y="310"/>
                    <a:pt x="560" y="310"/>
                  </a:cubicBezTo>
                  <a:close/>
                  <a:moveTo>
                    <a:pt x="548" y="1"/>
                  </a:moveTo>
                  <a:cubicBezTo>
                    <a:pt x="251" y="1"/>
                    <a:pt x="0" y="251"/>
                    <a:pt x="0" y="548"/>
                  </a:cubicBezTo>
                  <a:lnTo>
                    <a:pt x="0" y="3299"/>
                  </a:lnTo>
                  <a:cubicBezTo>
                    <a:pt x="0" y="3596"/>
                    <a:pt x="251" y="3858"/>
                    <a:pt x="548" y="3858"/>
                  </a:cubicBezTo>
                  <a:lnTo>
                    <a:pt x="4275" y="3858"/>
                  </a:lnTo>
                  <a:cubicBezTo>
                    <a:pt x="4465" y="3858"/>
                    <a:pt x="4644" y="3775"/>
                    <a:pt x="4787" y="3644"/>
                  </a:cubicBezTo>
                  <a:lnTo>
                    <a:pt x="5537" y="2965"/>
                  </a:lnTo>
                  <a:lnTo>
                    <a:pt x="6275" y="3644"/>
                  </a:lnTo>
                  <a:cubicBezTo>
                    <a:pt x="6430" y="3775"/>
                    <a:pt x="6608" y="3858"/>
                    <a:pt x="6799" y="3858"/>
                  </a:cubicBezTo>
                  <a:lnTo>
                    <a:pt x="10526" y="3858"/>
                  </a:lnTo>
                  <a:cubicBezTo>
                    <a:pt x="10823" y="3858"/>
                    <a:pt x="11073" y="3596"/>
                    <a:pt x="11073" y="3299"/>
                  </a:cubicBezTo>
                  <a:lnTo>
                    <a:pt x="11073" y="548"/>
                  </a:lnTo>
                  <a:cubicBezTo>
                    <a:pt x="11085" y="239"/>
                    <a:pt x="10835" y="1"/>
                    <a:pt x="105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6" name="Google Shape;8516;p81"/>
            <p:cNvSpPr/>
            <p:nvPr/>
          </p:nvSpPr>
          <p:spPr>
            <a:xfrm>
              <a:off x="6217927" y="3546277"/>
              <a:ext cx="132563" cy="73120"/>
            </a:xfrm>
            <a:custGeom>
              <a:avLst/>
              <a:gdLst/>
              <a:ahLst/>
              <a:cxnLst/>
              <a:rect l="l" t="t" r="r" b="b"/>
              <a:pathLst>
                <a:path w="4168" h="2299" extrusionOk="0">
                  <a:moveTo>
                    <a:pt x="3834" y="322"/>
                  </a:moveTo>
                  <a:lnTo>
                    <a:pt x="3834" y="1560"/>
                  </a:lnTo>
                  <a:lnTo>
                    <a:pt x="3382" y="1977"/>
                  </a:lnTo>
                  <a:lnTo>
                    <a:pt x="322" y="1977"/>
                  </a:lnTo>
                  <a:lnTo>
                    <a:pt x="322" y="322"/>
                  </a:lnTo>
                  <a:close/>
                  <a:moveTo>
                    <a:pt x="250" y="1"/>
                  </a:moveTo>
                  <a:cubicBezTo>
                    <a:pt x="119" y="1"/>
                    <a:pt x="0" y="120"/>
                    <a:pt x="0" y="251"/>
                  </a:cubicBezTo>
                  <a:lnTo>
                    <a:pt x="0" y="2048"/>
                  </a:lnTo>
                  <a:cubicBezTo>
                    <a:pt x="0" y="2179"/>
                    <a:pt x="119" y="2298"/>
                    <a:pt x="250" y="2298"/>
                  </a:cubicBezTo>
                  <a:lnTo>
                    <a:pt x="3406" y="2298"/>
                  </a:lnTo>
                  <a:cubicBezTo>
                    <a:pt x="3465" y="2298"/>
                    <a:pt x="3525" y="2275"/>
                    <a:pt x="3572" y="2239"/>
                  </a:cubicBezTo>
                  <a:lnTo>
                    <a:pt x="4072" y="1787"/>
                  </a:lnTo>
                  <a:cubicBezTo>
                    <a:pt x="4120" y="1739"/>
                    <a:pt x="4156" y="1667"/>
                    <a:pt x="4156" y="1608"/>
                  </a:cubicBezTo>
                  <a:lnTo>
                    <a:pt x="4156" y="263"/>
                  </a:lnTo>
                  <a:cubicBezTo>
                    <a:pt x="4168" y="120"/>
                    <a:pt x="4049" y="1"/>
                    <a:pt x="39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7" name="Google Shape;8517;p81"/>
            <p:cNvSpPr/>
            <p:nvPr/>
          </p:nvSpPr>
          <p:spPr>
            <a:xfrm>
              <a:off x="6388720" y="3546277"/>
              <a:ext cx="132563" cy="72738"/>
            </a:xfrm>
            <a:custGeom>
              <a:avLst/>
              <a:gdLst/>
              <a:ahLst/>
              <a:cxnLst/>
              <a:rect l="l" t="t" r="r" b="b"/>
              <a:pathLst>
                <a:path w="4168" h="2287" extrusionOk="0">
                  <a:moveTo>
                    <a:pt x="3846" y="322"/>
                  </a:moveTo>
                  <a:lnTo>
                    <a:pt x="3846" y="1977"/>
                  </a:lnTo>
                  <a:lnTo>
                    <a:pt x="786" y="1977"/>
                  </a:lnTo>
                  <a:lnTo>
                    <a:pt x="333" y="1560"/>
                  </a:lnTo>
                  <a:lnTo>
                    <a:pt x="333" y="322"/>
                  </a:lnTo>
                  <a:close/>
                  <a:moveTo>
                    <a:pt x="250" y="1"/>
                  </a:moveTo>
                  <a:cubicBezTo>
                    <a:pt x="119" y="1"/>
                    <a:pt x="0" y="120"/>
                    <a:pt x="0" y="251"/>
                  </a:cubicBezTo>
                  <a:lnTo>
                    <a:pt x="0" y="1584"/>
                  </a:lnTo>
                  <a:cubicBezTo>
                    <a:pt x="0" y="1667"/>
                    <a:pt x="36" y="1727"/>
                    <a:pt x="72" y="1763"/>
                  </a:cubicBezTo>
                  <a:lnTo>
                    <a:pt x="584" y="2227"/>
                  </a:lnTo>
                  <a:cubicBezTo>
                    <a:pt x="631" y="2275"/>
                    <a:pt x="691" y="2287"/>
                    <a:pt x="750" y="2287"/>
                  </a:cubicBezTo>
                  <a:lnTo>
                    <a:pt x="3905" y="2287"/>
                  </a:lnTo>
                  <a:cubicBezTo>
                    <a:pt x="4036" y="2287"/>
                    <a:pt x="4155" y="2168"/>
                    <a:pt x="4155" y="2037"/>
                  </a:cubicBezTo>
                  <a:lnTo>
                    <a:pt x="4155" y="239"/>
                  </a:lnTo>
                  <a:cubicBezTo>
                    <a:pt x="4167" y="120"/>
                    <a:pt x="4048" y="1"/>
                    <a:pt x="3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8" name="Google Shape;8518;p81"/>
            <p:cNvSpPr/>
            <p:nvPr/>
          </p:nvSpPr>
          <p:spPr>
            <a:xfrm>
              <a:off x="6405736" y="3407289"/>
              <a:ext cx="121591" cy="105306"/>
            </a:xfrm>
            <a:custGeom>
              <a:avLst/>
              <a:gdLst/>
              <a:ahLst/>
              <a:cxnLst/>
              <a:rect l="l" t="t" r="r" b="b"/>
              <a:pathLst>
                <a:path w="3823" h="3311" extrusionOk="0">
                  <a:moveTo>
                    <a:pt x="668" y="1"/>
                  </a:moveTo>
                  <a:cubicBezTo>
                    <a:pt x="299" y="1"/>
                    <a:pt x="1" y="299"/>
                    <a:pt x="1" y="680"/>
                  </a:cubicBezTo>
                  <a:lnTo>
                    <a:pt x="1" y="1775"/>
                  </a:lnTo>
                  <a:cubicBezTo>
                    <a:pt x="1" y="2073"/>
                    <a:pt x="239" y="2311"/>
                    <a:pt x="537" y="2311"/>
                  </a:cubicBezTo>
                  <a:cubicBezTo>
                    <a:pt x="822" y="2311"/>
                    <a:pt x="1049" y="2085"/>
                    <a:pt x="1072" y="1823"/>
                  </a:cubicBezTo>
                  <a:lnTo>
                    <a:pt x="2132" y="3251"/>
                  </a:lnTo>
                  <a:cubicBezTo>
                    <a:pt x="2156" y="3299"/>
                    <a:pt x="2204" y="3311"/>
                    <a:pt x="2263" y="3311"/>
                  </a:cubicBezTo>
                  <a:cubicBezTo>
                    <a:pt x="2287" y="3311"/>
                    <a:pt x="2335" y="3299"/>
                    <a:pt x="2346" y="3275"/>
                  </a:cubicBezTo>
                  <a:cubicBezTo>
                    <a:pt x="2430" y="3216"/>
                    <a:pt x="2442" y="3132"/>
                    <a:pt x="2382" y="3061"/>
                  </a:cubicBezTo>
                  <a:lnTo>
                    <a:pt x="1037" y="1227"/>
                  </a:lnTo>
                  <a:cubicBezTo>
                    <a:pt x="1009" y="1181"/>
                    <a:pt x="953" y="1164"/>
                    <a:pt x="901" y="1164"/>
                  </a:cubicBezTo>
                  <a:cubicBezTo>
                    <a:pt x="886" y="1164"/>
                    <a:pt x="872" y="1165"/>
                    <a:pt x="858" y="1168"/>
                  </a:cubicBezTo>
                  <a:cubicBezTo>
                    <a:pt x="799" y="1180"/>
                    <a:pt x="739" y="1251"/>
                    <a:pt x="739" y="1311"/>
                  </a:cubicBezTo>
                  <a:lnTo>
                    <a:pt x="739" y="1775"/>
                  </a:lnTo>
                  <a:cubicBezTo>
                    <a:pt x="739" y="1894"/>
                    <a:pt x="656" y="1989"/>
                    <a:pt x="537" y="1989"/>
                  </a:cubicBezTo>
                  <a:cubicBezTo>
                    <a:pt x="418" y="1989"/>
                    <a:pt x="322" y="1894"/>
                    <a:pt x="322" y="1775"/>
                  </a:cubicBezTo>
                  <a:lnTo>
                    <a:pt x="322" y="680"/>
                  </a:lnTo>
                  <a:cubicBezTo>
                    <a:pt x="322" y="477"/>
                    <a:pt x="489" y="322"/>
                    <a:pt x="680" y="322"/>
                  </a:cubicBezTo>
                  <a:cubicBezTo>
                    <a:pt x="787" y="322"/>
                    <a:pt x="882" y="358"/>
                    <a:pt x="941" y="418"/>
                  </a:cubicBezTo>
                  <a:lnTo>
                    <a:pt x="3525" y="3204"/>
                  </a:lnTo>
                  <a:cubicBezTo>
                    <a:pt x="3558" y="3236"/>
                    <a:pt x="3605" y="3255"/>
                    <a:pt x="3651" y="3255"/>
                  </a:cubicBezTo>
                  <a:cubicBezTo>
                    <a:pt x="3688" y="3255"/>
                    <a:pt x="3725" y="3242"/>
                    <a:pt x="3751" y="3216"/>
                  </a:cubicBezTo>
                  <a:cubicBezTo>
                    <a:pt x="3811" y="3180"/>
                    <a:pt x="3823" y="3073"/>
                    <a:pt x="3751" y="3001"/>
                  </a:cubicBezTo>
                  <a:lnTo>
                    <a:pt x="1156" y="215"/>
                  </a:lnTo>
                  <a:cubicBezTo>
                    <a:pt x="1025" y="84"/>
                    <a:pt x="846" y="1"/>
                    <a:pt x="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9" name="Google Shape;8519;p81"/>
            <p:cNvSpPr/>
            <p:nvPr/>
          </p:nvSpPr>
          <p:spPr>
            <a:xfrm>
              <a:off x="6212616" y="3407289"/>
              <a:ext cx="120827" cy="105306"/>
            </a:xfrm>
            <a:custGeom>
              <a:avLst/>
              <a:gdLst/>
              <a:ahLst/>
              <a:cxnLst/>
              <a:rect l="l" t="t" r="r" b="b"/>
              <a:pathLst>
                <a:path w="3799" h="3311" extrusionOk="0">
                  <a:moveTo>
                    <a:pt x="3132" y="1"/>
                  </a:moveTo>
                  <a:cubicBezTo>
                    <a:pt x="2930" y="1"/>
                    <a:pt x="2751" y="84"/>
                    <a:pt x="2632" y="215"/>
                  </a:cubicBezTo>
                  <a:lnTo>
                    <a:pt x="60" y="2978"/>
                  </a:lnTo>
                  <a:cubicBezTo>
                    <a:pt x="1" y="3037"/>
                    <a:pt x="1" y="3144"/>
                    <a:pt x="72" y="3204"/>
                  </a:cubicBezTo>
                  <a:cubicBezTo>
                    <a:pt x="101" y="3232"/>
                    <a:pt x="140" y="3247"/>
                    <a:pt x="180" y="3247"/>
                  </a:cubicBezTo>
                  <a:cubicBezTo>
                    <a:pt x="223" y="3247"/>
                    <a:pt x="267" y="3229"/>
                    <a:pt x="298" y="3192"/>
                  </a:cubicBezTo>
                  <a:lnTo>
                    <a:pt x="2870" y="418"/>
                  </a:lnTo>
                  <a:cubicBezTo>
                    <a:pt x="2930" y="346"/>
                    <a:pt x="3037" y="311"/>
                    <a:pt x="3132" y="311"/>
                  </a:cubicBezTo>
                  <a:cubicBezTo>
                    <a:pt x="3323" y="311"/>
                    <a:pt x="3489" y="477"/>
                    <a:pt x="3489" y="668"/>
                  </a:cubicBezTo>
                  <a:lnTo>
                    <a:pt x="3489" y="1775"/>
                  </a:lnTo>
                  <a:cubicBezTo>
                    <a:pt x="3489" y="1894"/>
                    <a:pt x="3394" y="1977"/>
                    <a:pt x="3275" y="1977"/>
                  </a:cubicBezTo>
                  <a:cubicBezTo>
                    <a:pt x="3156" y="1977"/>
                    <a:pt x="3061" y="1894"/>
                    <a:pt x="3061" y="1775"/>
                  </a:cubicBezTo>
                  <a:lnTo>
                    <a:pt x="3061" y="1334"/>
                  </a:lnTo>
                  <a:cubicBezTo>
                    <a:pt x="3061" y="1251"/>
                    <a:pt x="3025" y="1192"/>
                    <a:pt x="2953" y="1180"/>
                  </a:cubicBezTo>
                  <a:cubicBezTo>
                    <a:pt x="2937" y="1177"/>
                    <a:pt x="2921" y="1176"/>
                    <a:pt x="2906" y="1176"/>
                  </a:cubicBezTo>
                  <a:cubicBezTo>
                    <a:pt x="2851" y="1176"/>
                    <a:pt x="2800" y="1193"/>
                    <a:pt x="2763" y="1239"/>
                  </a:cubicBezTo>
                  <a:lnTo>
                    <a:pt x="1429" y="3061"/>
                  </a:lnTo>
                  <a:cubicBezTo>
                    <a:pt x="1370" y="3132"/>
                    <a:pt x="1382" y="3239"/>
                    <a:pt x="1465" y="3275"/>
                  </a:cubicBezTo>
                  <a:cubicBezTo>
                    <a:pt x="1489" y="3299"/>
                    <a:pt x="1525" y="3311"/>
                    <a:pt x="1549" y="3311"/>
                  </a:cubicBezTo>
                  <a:cubicBezTo>
                    <a:pt x="1596" y="3311"/>
                    <a:pt x="1656" y="3275"/>
                    <a:pt x="1679" y="3251"/>
                  </a:cubicBezTo>
                  <a:lnTo>
                    <a:pt x="2727" y="1835"/>
                  </a:lnTo>
                  <a:cubicBezTo>
                    <a:pt x="2739" y="2120"/>
                    <a:pt x="2977" y="2323"/>
                    <a:pt x="3263" y="2323"/>
                  </a:cubicBezTo>
                  <a:cubicBezTo>
                    <a:pt x="3561" y="2323"/>
                    <a:pt x="3799" y="2085"/>
                    <a:pt x="3799" y="1787"/>
                  </a:cubicBezTo>
                  <a:lnTo>
                    <a:pt x="3799" y="692"/>
                  </a:lnTo>
                  <a:cubicBezTo>
                    <a:pt x="3799" y="299"/>
                    <a:pt x="3501" y="1"/>
                    <a:pt x="3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20" name="Google Shape;8520;p81"/>
          <p:cNvGrpSpPr/>
          <p:nvPr/>
        </p:nvGrpSpPr>
        <p:grpSpPr>
          <a:xfrm>
            <a:off x="6637117" y="3397843"/>
            <a:ext cx="353735" cy="254504"/>
            <a:chOff x="6637117" y="3397843"/>
            <a:chExt cx="353735" cy="254504"/>
          </a:xfrm>
        </p:grpSpPr>
        <p:sp>
          <p:nvSpPr>
            <p:cNvPr id="8521" name="Google Shape;8521;p81"/>
            <p:cNvSpPr/>
            <p:nvPr/>
          </p:nvSpPr>
          <p:spPr>
            <a:xfrm>
              <a:off x="6637117" y="3397843"/>
              <a:ext cx="353735" cy="254504"/>
            </a:xfrm>
            <a:custGeom>
              <a:avLst/>
              <a:gdLst/>
              <a:ahLst/>
              <a:cxnLst/>
              <a:rect l="l" t="t" r="r" b="b"/>
              <a:pathLst>
                <a:path w="11122" h="8002" extrusionOk="0">
                  <a:moveTo>
                    <a:pt x="1941" y="358"/>
                  </a:moveTo>
                  <a:cubicBezTo>
                    <a:pt x="2001" y="358"/>
                    <a:pt x="2048" y="405"/>
                    <a:pt x="2048" y="465"/>
                  </a:cubicBezTo>
                  <a:lnTo>
                    <a:pt x="2025" y="810"/>
                  </a:lnTo>
                  <a:lnTo>
                    <a:pt x="1334" y="810"/>
                  </a:lnTo>
                  <a:lnTo>
                    <a:pt x="1334" y="465"/>
                  </a:lnTo>
                  <a:cubicBezTo>
                    <a:pt x="1334" y="405"/>
                    <a:pt x="1370" y="358"/>
                    <a:pt x="1429" y="358"/>
                  </a:cubicBezTo>
                  <a:close/>
                  <a:moveTo>
                    <a:pt x="10002" y="1179"/>
                  </a:moveTo>
                  <a:cubicBezTo>
                    <a:pt x="10061" y="1179"/>
                    <a:pt x="10109" y="1227"/>
                    <a:pt x="10109" y="1286"/>
                  </a:cubicBezTo>
                  <a:lnTo>
                    <a:pt x="10097" y="1596"/>
                  </a:lnTo>
                  <a:lnTo>
                    <a:pt x="8752" y="1596"/>
                  </a:lnTo>
                  <a:lnTo>
                    <a:pt x="8752" y="1286"/>
                  </a:lnTo>
                  <a:cubicBezTo>
                    <a:pt x="8752" y="1227"/>
                    <a:pt x="8799" y="1179"/>
                    <a:pt x="8859" y="1179"/>
                  </a:cubicBezTo>
                  <a:close/>
                  <a:moveTo>
                    <a:pt x="1417" y="0"/>
                  </a:moveTo>
                  <a:cubicBezTo>
                    <a:pt x="1179" y="0"/>
                    <a:pt x="989" y="203"/>
                    <a:pt x="989" y="441"/>
                  </a:cubicBezTo>
                  <a:lnTo>
                    <a:pt x="989" y="774"/>
                  </a:lnTo>
                  <a:lnTo>
                    <a:pt x="846" y="774"/>
                  </a:lnTo>
                  <a:cubicBezTo>
                    <a:pt x="655" y="774"/>
                    <a:pt x="477" y="834"/>
                    <a:pt x="334" y="953"/>
                  </a:cubicBezTo>
                  <a:cubicBezTo>
                    <a:pt x="251" y="1012"/>
                    <a:pt x="251" y="1120"/>
                    <a:pt x="298" y="1191"/>
                  </a:cubicBezTo>
                  <a:cubicBezTo>
                    <a:pt x="332" y="1238"/>
                    <a:pt x="382" y="1259"/>
                    <a:pt x="431" y="1259"/>
                  </a:cubicBezTo>
                  <a:cubicBezTo>
                    <a:pt x="468" y="1259"/>
                    <a:pt x="506" y="1247"/>
                    <a:pt x="536" y="1227"/>
                  </a:cubicBezTo>
                  <a:cubicBezTo>
                    <a:pt x="644" y="1132"/>
                    <a:pt x="756" y="1114"/>
                    <a:pt x="865" y="1114"/>
                  </a:cubicBezTo>
                  <a:cubicBezTo>
                    <a:pt x="932" y="1114"/>
                    <a:pt x="998" y="1121"/>
                    <a:pt x="1062" y="1121"/>
                  </a:cubicBezTo>
                  <a:cubicBezTo>
                    <a:pt x="1077" y="1121"/>
                    <a:pt x="1093" y="1121"/>
                    <a:pt x="1108" y="1120"/>
                  </a:cubicBezTo>
                  <a:lnTo>
                    <a:pt x="2489" y="1120"/>
                  </a:lnTo>
                  <a:cubicBezTo>
                    <a:pt x="2751" y="1120"/>
                    <a:pt x="2977" y="1346"/>
                    <a:pt x="2977" y="1608"/>
                  </a:cubicBezTo>
                  <a:lnTo>
                    <a:pt x="2977" y="2239"/>
                  </a:lnTo>
                  <a:cubicBezTo>
                    <a:pt x="2977" y="2322"/>
                    <a:pt x="3049" y="2405"/>
                    <a:pt x="3144" y="2405"/>
                  </a:cubicBezTo>
                  <a:cubicBezTo>
                    <a:pt x="3227" y="2405"/>
                    <a:pt x="3311" y="2322"/>
                    <a:pt x="3311" y="2239"/>
                  </a:cubicBezTo>
                  <a:lnTo>
                    <a:pt x="3311" y="1929"/>
                  </a:lnTo>
                  <a:lnTo>
                    <a:pt x="10311" y="1929"/>
                  </a:lnTo>
                  <a:cubicBezTo>
                    <a:pt x="10573" y="1941"/>
                    <a:pt x="10776" y="2167"/>
                    <a:pt x="10776" y="2417"/>
                  </a:cubicBezTo>
                  <a:lnTo>
                    <a:pt x="10776" y="2608"/>
                  </a:lnTo>
                  <a:lnTo>
                    <a:pt x="10490" y="2608"/>
                  </a:lnTo>
                  <a:cubicBezTo>
                    <a:pt x="10407" y="2608"/>
                    <a:pt x="10335" y="2679"/>
                    <a:pt x="10335" y="2774"/>
                  </a:cubicBezTo>
                  <a:cubicBezTo>
                    <a:pt x="10335" y="2858"/>
                    <a:pt x="10407" y="2941"/>
                    <a:pt x="10490" y="2941"/>
                  </a:cubicBezTo>
                  <a:lnTo>
                    <a:pt x="10776" y="2941"/>
                  </a:lnTo>
                  <a:lnTo>
                    <a:pt x="10776" y="6846"/>
                  </a:lnTo>
                  <a:lnTo>
                    <a:pt x="10014" y="6846"/>
                  </a:lnTo>
                  <a:cubicBezTo>
                    <a:pt x="9764" y="6846"/>
                    <a:pt x="9573" y="6644"/>
                    <a:pt x="9573" y="6406"/>
                  </a:cubicBezTo>
                  <a:lnTo>
                    <a:pt x="9573" y="3382"/>
                  </a:lnTo>
                  <a:cubicBezTo>
                    <a:pt x="9573" y="3191"/>
                    <a:pt x="9704" y="3013"/>
                    <a:pt x="9883" y="2953"/>
                  </a:cubicBezTo>
                  <a:cubicBezTo>
                    <a:pt x="9978" y="2917"/>
                    <a:pt x="10014" y="2834"/>
                    <a:pt x="9990" y="2739"/>
                  </a:cubicBezTo>
                  <a:cubicBezTo>
                    <a:pt x="9962" y="2675"/>
                    <a:pt x="9907" y="2632"/>
                    <a:pt x="9839" y="2632"/>
                  </a:cubicBezTo>
                  <a:cubicBezTo>
                    <a:pt x="9819" y="2632"/>
                    <a:pt x="9797" y="2635"/>
                    <a:pt x="9776" y="2644"/>
                  </a:cubicBezTo>
                  <a:cubicBezTo>
                    <a:pt x="9454" y="2739"/>
                    <a:pt x="9228" y="3036"/>
                    <a:pt x="9228" y="3382"/>
                  </a:cubicBezTo>
                  <a:lnTo>
                    <a:pt x="9228" y="6406"/>
                  </a:lnTo>
                  <a:cubicBezTo>
                    <a:pt x="9228" y="6835"/>
                    <a:pt x="9573" y="7180"/>
                    <a:pt x="10002" y="7180"/>
                  </a:cubicBezTo>
                  <a:lnTo>
                    <a:pt x="10764" y="7180"/>
                  </a:lnTo>
                  <a:cubicBezTo>
                    <a:pt x="10764" y="7442"/>
                    <a:pt x="10538" y="7668"/>
                    <a:pt x="10276" y="7668"/>
                  </a:cubicBezTo>
                  <a:lnTo>
                    <a:pt x="3132" y="7668"/>
                  </a:lnTo>
                  <a:cubicBezTo>
                    <a:pt x="3203" y="7573"/>
                    <a:pt x="3251" y="7466"/>
                    <a:pt x="3275" y="7335"/>
                  </a:cubicBezTo>
                  <a:cubicBezTo>
                    <a:pt x="3287" y="7251"/>
                    <a:pt x="3227" y="7156"/>
                    <a:pt x="3144" y="7144"/>
                  </a:cubicBezTo>
                  <a:cubicBezTo>
                    <a:pt x="3136" y="7143"/>
                    <a:pt x="3128" y="7143"/>
                    <a:pt x="3120" y="7143"/>
                  </a:cubicBezTo>
                  <a:cubicBezTo>
                    <a:pt x="3035" y="7143"/>
                    <a:pt x="2964" y="7199"/>
                    <a:pt x="2953" y="7275"/>
                  </a:cubicBezTo>
                  <a:cubicBezTo>
                    <a:pt x="2906" y="7501"/>
                    <a:pt x="2691" y="7668"/>
                    <a:pt x="2477" y="7668"/>
                  </a:cubicBezTo>
                  <a:lnTo>
                    <a:pt x="751" y="7668"/>
                  </a:lnTo>
                  <a:cubicBezTo>
                    <a:pt x="513" y="7632"/>
                    <a:pt x="334" y="7430"/>
                    <a:pt x="334" y="7180"/>
                  </a:cubicBezTo>
                  <a:lnTo>
                    <a:pt x="334" y="2548"/>
                  </a:lnTo>
                  <a:lnTo>
                    <a:pt x="334" y="1691"/>
                  </a:lnTo>
                  <a:cubicBezTo>
                    <a:pt x="334" y="1596"/>
                    <a:pt x="251" y="1524"/>
                    <a:pt x="167" y="1524"/>
                  </a:cubicBezTo>
                  <a:cubicBezTo>
                    <a:pt x="72" y="1524"/>
                    <a:pt x="1" y="1596"/>
                    <a:pt x="1" y="1691"/>
                  </a:cubicBezTo>
                  <a:lnTo>
                    <a:pt x="1" y="7180"/>
                  </a:lnTo>
                  <a:cubicBezTo>
                    <a:pt x="1" y="7585"/>
                    <a:pt x="298" y="7918"/>
                    <a:pt x="691" y="7978"/>
                  </a:cubicBezTo>
                  <a:cubicBezTo>
                    <a:pt x="703" y="7978"/>
                    <a:pt x="727" y="7978"/>
                    <a:pt x="751" y="8001"/>
                  </a:cubicBezTo>
                  <a:lnTo>
                    <a:pt x="10276" y="8001"/>
                  </a:lnTo>
                  <a:cubicBezTo>
                    <a:pt x="10716" y="8001"/>
                    <a:pt x="11085" y="7620"/>
                    <a:pt x="11085" y="7180"/>
                  </a:cubicBezTo>
                  <a:lnTo>
                    <a:pt x="11085" y="2405"/>
                  </a:lnTo>
                  <a:cubicBezTo>
                    <a:pt x="11121" y="2001"/>
                    <a:pt x="10823" y="1655"/>
                    <a:pt x="10442" y="1596"/>
                  </a:cubicBezTo>
                  <a:lnTo>
                    <a:pt x="10442" y="1262"/>
                  </a:lnTo>
                  <a:cubicBezTo>
                    <a:pt x="10442" y="1024"/>
                    <a:pt x="10240" y="834"/>
                    <a:pt x="10002" y="834"/>
                  </a:cubicBezTo>
                  <a:lnTo>
                    <a:pt x="8859" y="834"/>
                  </a:lnTo>
                  <a:cubicBezTo>
                    <a:pt x="8621" y="834"/>
                    <a:pt x="8430" y="1024"/>
                    <a:pt x="8430" y="1262"/>
                  </a:cubicBezTo>
                  <a:lnTo>
                    <a:pt x="8430" y="1584"/>
                  </a:lnTo>
                  <a:lnTo>
                    <a:pt x="7966" y="1584"/>
                  </a:lnTo>
                  <a:lnTo>
                    <a:pt x="7621" y="834"/>
                  </a:lnTo>
                  <a:cubicBezTo>
                    <a:pt x="7502" y="572"/>
                    <a:pt x="7240" y="405"/>
                    <a:pt x="6942" y="405"/>
                  </a:cubicBezTo>
                  <a:lnTo>
                    <a:pt x="5597" y="405"/>
                  </a:lnTo>
                  <a:cubicBezTo>
                    <a:pt x="5358" y="405"/>
                    <a:pt x="5120" y="524"/>
                    <a:pt x="4989" y="715"/>
                  </a:cubicBezTo>
                  <a:cubicBezTo>
                    <a:pt x="4930" y="798"/>
                    <a:pt x="4966" y="893"/>
                    <a:pt x="5037" y="941"/>
                  </a:cubicBezTo>
                  <a:cubicBezTo>
                    <a:pt x="5064" y="963"/>
                    <a:pt x="5096" y="974"/>
                    <a:pt x="5128" y="974"/>
                  </a:cubicBezTo>
                  <a:cubicBezTo>
                    <a:pt x="5181" y="974"/>
                    <a:pt x="5234" y="945"/>
                    <a:pt x="5263" y="893"/>
                  </a:cubicBezTo>
                  <a:cubicBezTo>
                    <a:pt x="5335" y="798"/>
                    <a:pt x="5466" y="715"/>
                    <a:pt x="5597" y="715"/>
                  </a:cubicBezTo>
                  <a:lnTo>
                    <a:pt x="6942" y="715"/>
                  </a:lnTo>
                  <a:cubicBezTo>
                    <a:pt x="7109" y="715"/>
                    <a:pt x="7252" y="810"/>
                    <a:pt x="7323" y="953"/>
                  </a:cubicBezTo>
                  <a:lnTo>
                    <a:pt x="7609" y="1572"/>
                  </a:lnTo>
                  <a:lnTo>
                    <a:pt x="4942" y="1572"/>
                  </a:lnTo>
                  <a:lnTo>
                    <a:pt x="4989" y="1465"/>
                  </a:lnTo>
                  <a:cubicBezTo>
                    <a:pt x="5037" y="1370"/>
                    <a:pt x="4989" y="1286"/>
                    <a:pt x="4918" y="1239"/>
                  </a:cubicBezTo>
                  <a:cubicBezTo>
                    <a:pt x="4891" y="1225"/>
                    <a:pt x="4866" y="1219"/>
                    <a:pt x="4841" y="1219"/>
                  </a:cubicBezTo>
                  <a:cubicBezTo>
                    <a:pt x="4779" y="1219"/>
                    <a:pt x="4726" y="1259"/>
                    <a:pt x="4692" y="1310"/>
                  </a:cubicBezTo>
                  <a:lnTo>
                    <a:pt x="4573" y="1572"/>
                  </a:lnTo>
                  <a:lnTo>
                    <a:pt x="3311" y="1572"/>
                  </a:lnTo>
                  <a:cubicBezTo>
                    <a:pt x="3299" y="1131"/>
                    <a:pt x="2918" y="774"/>
                    <a:pt x="2489" y="774"/>
                  </a:cubicBezTo>
                  <a:lnTo>
                    <a:pt x="2358" y="774"/>
                  </a:lnTo>
                  <a:lnTo>
                    <a:pt x="2358" y="441"/>
                  </a:lnTo>
                  <a:cubicBezTo>
                    <a:pt x="2358" y="203"/>
                    <a:pt x="2168" y="0"/>
                    <a:pt x="19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2" name="Google Shape;8522;p81"/>
            <p:cNvSpPr/>
            <p:nvPr/>
          </p:nvSpPr>
          <p:spPr>
            <a:xfrm>
              <a:off x="6732532" y="3484925"/>
              <a:ext cx="10273" cy="129923"/>
            </a:xfrm>
            <a:custGeom>
              <a:avLst/>
              <a:gdLst/>
              <a:ahLst/>
              <a:cxnLst/>
              <a:rect l="l" t="t" r="r" b="b"/>
              <a:pathLst>
                <a:path w="323" h="4085" extrusionOk="0">
                  <a:moveTo>
                    <a:pt x="156" y="1"/>
                  </a:moveTo>
                  <a:cubicBezTo>
                    <a:pt x="72" y="1"/>
                    <a:pt x="1" y="84"/>
                    <a:pt x="1" y="167"/>
                  </a:cubicBezTo>
                  <a:lnTo>
                    <a:pt x="1" y="3918"/>
                  </a:lnTo>
                  <a:cubicBezTo>
                    <a:pt x="1" y="4013"/>
                    <a:pt x="72" y="4085"/>
                    <a:pt x="156" y="4085"/>
                  </a:cubicBezTo>
                  <a:cubicBezTo>
                    <a:pt x="251" y="4085"/>
                    <a:pt x="322" y="4013"/>
                    <a:pt x="322" y="3918"/>
                  </a:cubicBezTo>
                  <a:lnTo>
                    <a:pt x="322" y="167"/>
                  </a:lnTo>
                  <a:cubicBezTo>
                    <a:pt x="322" y="84"/>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3" name="Google Shape;8523;p81"/>
            <p:cNvSpPr/>
            <p:nvPr/>
          </p:nvSpPr>
          <p:spPr>
            <a:xfrm>
              <a:off x="6903707" y="3467591"/>
              <a:ext cx="38293" cy="29483"/>
            </a:xfrm>
            <a:custGeom>
              <a:avLst/>
              <a:gdLst/>
              <a:ahLst/>
              <a:cxnLst/>
              <a:rect l="l" t="t" r="r" b="b"/>
              <a:pathLst>
                <a:path w="1204" h="927" extrusionOk="0">
                  <a:moveTo>
                    <a:pt x="728" y="0"/>
                  </a:moveTo>
                  <a:cubicBezTo>
                    <a:pt x="676" y="0"/>
                    <a:pt x="625" y="26"/>
                    <a:pt x="596" y="70"/>
                  </a:cubicBezTo>
                  <a:cubicBezTo>
                    <a:pt x="536" y="153"/>
                    <a:pt x="572" y="248"/>
                    <a:pt x="644" y="296"/>
                  </a:cubicBezTo>
                  <a:cubicBezTo>
                    <a:pt x="775" y="391"/>
                    <a:pt x="703" y="593"/>
                    <a:pt x="548" y="593"/>
                  </a:cubicBezTo>
                  <a:cubicBezTo>
                    <a:pt x="453" y="593"/>
                    <a:pt x="370" y="510"/>
                    <a:pt x="394" y="403"/>
                  </a:cubicBezTo>
                  <a:cubicBezTo>
                    <a:pt x="405" y="308"/>
                    <a:pt x="346" y="224"/>
                    <a:pt x="251" y="212"/>
                  </a:cubicBezTo>
                  <a:cubicBezTo>
                    <a:pt x="238" y="209"/>
                    <a:pt x="225" y="207"/>
                    <a:pt x="213" y="207"/>
                  </a:cubicBezTo>
                  <a:cubicBezTo>
                    <a:pt x="141" y="207"/>
                    <a:pt x="70" y="262"/>
                    <a:pt x="60" y="343"/>
                  </a:cubicBezTo>
                  <a:cubicBezTo>
                    <a:pt x="1" y="653"/>
                    <a:pt x="239" y="927"/>
                    <a:pt x="548" y="927"/>
                  </a:cubicBezTo>
                  <a:cubicBezTo>
                    <a:pt x="1013" y="927"/>
                    <a:pt x="1203" y="308"/>
                    <a:pt x="822" y="34"/>
                  </a:cubicBezTo>
                  <a:cubicBezTo>
                    <a:pt x="794" y="11"/>
                    <a:pt x="761" y="0"/>
                    <a:pt x="72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4" name="Google Shape;8524;p81"/>
            <p:cNvSpPr/>
            <p:nvPr/>
          </p:nvSpPr>
          <p:spPr>
            <a:xfrm>
              <a:off x="6750725" y="3461739"/>
              <a:ext cx="177249" cy="177345"/>
            </a:xfrm>
            <a:custGeom>
              <a:avLst/>
              <a:gdLst/>
              <a:ahLst/>
              <a:cxnLst/>
              <a:rect l="l" t="t" r="r" b="b"/>
              <a:pathLst>
                <a:path w="5573" h="5576" extrusionOk="0">
                  <a:moveTo>
                    <a:pt x="2753" y="0"/>
                  </a:moveTo>
                  <a:cubicBezTo>
                    <a:pt x="2168" y="0"/>
                    <a:pt x="1571" y="186"/>
                    <a:pt x="1048" y="599"/>
                  </a:cubicBezTo>
                  <a:cubicBezTo>
                    <a:pt x="977" y="658"/>
                    <a:pt x="953" y="765"/>
                    <a:pt x="1013" y="837"/>
                  </a:cubicBezTo>
                  <a:cubicBezTo>
                    <a:pt x="1049" y="881"/>
                    <a:pt x="1103" y="906"/>
                    <a:pt x="1156" y="906"/>
                  </a:cubicBezTo>
                  <a:cubicBezTo>
                    <a:pt x="1190" y="906"/>
                    <a:pt x="1223" y="896"/>
                    <a:pt x="1251" y="873"/>
                  </a:cubicBezTo>
                  <a:cubicBezTo>
                    <a:pt x="1711" y="505"/>
                    <a:pt x="2238" y="339"/>
                    <a:pt x="2753" y="339"/>
                  </a:cubicBezTo>
                  <a:cubicBezTo>
                    <a:pt x="4023" y="339"/>
                    <a:pt x="5227" y="1342"/>
                    <a:pt x="5227" y="2790"/>
                  </a:cubicBezTo>
                  <a:cubicBezTo>
                    <a:pt x="5227" y="3373"/>
                    <a:pt x="5013" y="3921"/>
                    <a:pt x="4668" y="4361"/>
                  </a:cubicBezTo>
                  <a:cubicBezTo>
                    <a:pt x="4203" y="4933"/>
                    <a:pt x="3501" y="5242"/>
                    <a:pt x="2775" y="5242"/>
                  </a:cubicBezTo>
                  <a:cubicBezTo>
                    <a:pt x="1417" y="5242"/>
                    <a:pt x="322" y="4147"/>
                    <a:pt x="322" y="2790"/>
                  </a:cubicBezTo>
                  <a:cubicBezTo>
                    <a:pt x="322" y="2242"/>
                    <a:pt x="501" y="1730"/>
                    <a:pt x="822" y="1301"/>
                  </a:cubicBezTo>
                  <a:cubicBezTo>
                    <a:pt x="882" y="1230"/>
                    <a:pt x="870" y="1123"/>
                    <a:pt x="798" y="1075"/>
                  </a:cubicBezTo>
                  <a:cubicBezTo>
                    <a:pt x="763" y="1050"/>
                    <a:pt x="727" y="1038"/>
                    <a:pt x="692" y="1038"/>
                  </a:cubicBezTo>
                  <a:cubicBezTo>
                    <a:pt x="644" y="1038"/>
                    <a:pt x="600" y="1062"/>
                    <a:pt x="572" y="1111"/>
                  </a:cubicBezTo>
                  <a:cubicBezTo>
                    <a:pt x="203" y="1599"/>
                    <a:pt x="0" y="2182"/>
                    <a:pt x="0" y="2790"/>
                  </a:cubicBezTo>
                  <a:cubicBezTo>
                    <a:pt x="0" y="4325"/>
                    <a:pt x="1251" y="5576"/>
                    <a:pt x="2787" y="5576"/>
                  </a:cubicBezTo>
                  <a:cubicBezTo>
                    <a:pt x="3620" y="5576"/>
                    <a:pt x="4394" y="5195"/>
                    <a:pt x="4930" y="4575"/>
                  </a:cubicBezTo>
                  <a:cubicBezTo>
                    <a:pt x="5346" y="4087"/>
                    <a:pt x="5573" y="3444"/>
                    <a:pt x="5573" y="2790"/>
                  </a:cubicBezTo>
                  <a:cubicBezTo>
                    <a:pt x="5564" y="1130"/>
                    <a:pt x="4194" y="0"/>
                    <a:pt x="27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5" name="Google Shape;8525;p81"/>
            <p:cNvSpPr/>
            <p:nvPr/>
          </p:nvSpPr>
          <p:spPr>
            <a:xfrm>
              <a:off x="6778363" y="3495166"/>
              <a:ext cx="134090" cy="110681"/>
            </a:xfrm>
            <a:custGeom>
              <a:avLst/>
              <a:gdLst/>
              <a:ahLst/>
              <a:cxnLst/>
              <a:rect l="l" t="t" r="r" b="b"/>
              <a:pathLst>
                <a:path w="4216" h="3480" extrusionOk="0">
                  <a:moveTo>
                    <a:pt x="1906" y="0"/>
                  </a:moveTo>
                  <a:cubicBezTo>
                    <a:pt x="834" y="0"/>
                    <a:pt x="1" y="965"/>
                    <a:pt x="179" y="2024"/>
                  </a:cubicBezTo>
                  <a:cubicBezTo>
                    <a:pt x="190" y="2100"/>
                    <a:pt x="271" y="2157"/>
                    <a:pt x="348" y="2157"/>
                  </a:cubicBezTo>
                  <a:cubicBezTo>
                    <a:pt x="355" y="2157"/>
                    <a:pt x="363" y="2156"/>
                    <a:pt x="370" y="2155"/>
                  </a:cubicBezTo>
                  <a:cubicBezTo>
                    <a:pt x="465" y="2143"/>
                    <a:pt x="525" y="2048"/>
                    <a:pt x="501" y="1965"/>
                  </a:cubicBezTo>
                  <a:cubicBezTo>
                    <a:pt x="348" y="1037"/>
                    <a:pt x="1082" y="310"/>
                    <a:pt x="1901" y="310"/>
                  </a:cubicBezTo>
                  <a:cubicBezTo>
                    <a:pt x="2228" y="310"/>
                    <a:pt x="2568" y="426"/>
                    <a:pt x="2870" y="691"/>
                  </a:cubicBezTo>
                  <a:cubicBezTo>
                    <a:pt x="3442" y="1215"/>
                    <a:pt x="3477" y="2108"/>
                    <a:pt x="2941" y="2691"/>
                  </a:cubicBezTo>
                  <a:cubicBezTo>
                    <a:pt x="2660" y="2994"/>
                    <a:pt x="2278" y="3142"/>
                    <a:pt x="1899" y="3142"/>
                  </a:cubicBezTo>
                  <a:cubicBezTo>
                    <a:pt x="1444" y="3142"/>
                    <a:pt x="993" y="2928"/>
                    <a:pt x="727" y="2512"/>
                  </a:cubicBezTo>
                  <a:cubicBezTo>
                    <a:pt x="696" y="2466"/>
                    <a:pt x="645" y="2435"/>
                    <a:pt x="590" y="2435"/>
                  </a:cubicBezTo>
                  <a:cubicBezTo>
                    <a:pt x="561" y="2435"/>
                    <a:pt x="530" y="2444"/>
                    <a:pt x="501" y="2465"/>
                  </a:cubicBezTo>
                  <a:cubicBezTo>
                    <a:pt x="429" y="2512"/>
                    <a:pt x="405" y="2620"/>
                    <a:pt x="465" y="2691"/>
                  </a:cubicBezTo>
                  <a:cubicBezTo>
                    <a:pt x="803" y="3212"/>
                    <a:pt x="1362" y="3480"/>
                    <a:pt x="1924" y="3480"/>
                  </a:cubicBezTo>
                  <a:cubicBezTo>
                    <a:pt x="2390" y="3480"/>
                    <a:pt x="2858" y="3295"/>
                    <a:pt x="3203" y="2917"/>
                  </a:cubicBezTo>
                  <a:cubicBezTo>
                    <a:pt x="4215" y="1810"/>
                    <a:pt x="3418" y="0"/>
                    <a:pt x="1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6" name="Google Shape;8526;p81"/>
            <p:cNvSpPr/>
            <p:nvPr/>
          </p:nvSpPr>
          <p:spPr>
            <a:xfrm>
              <a:off x="6820791" y="3521501"/>
              <a:ext cx="49997" cy="41665"/>
            </a:xfrm>
            <a:custGeom>
              <a:avLst/>
              <a:gdLst/>
              <a:ahLst/>
              <a:cxnLst/>
              <a:rect l="l" t="t" r="r" b="b"/>
              <a:pathLst>
                <a:path w="1572" h="1310" extrusionOk="0">
                  <a:moveTo>
                    <a:pt x="756" y="0"/>
                  </a:moveTo>
                  <a:cubicBezTo>
                    <a:pt x="743" y="0"/>
                    <a:pt x="729" y="2"/>
                    <a:pt x="715" y="6"/>
                  </a:cubicBezTo>
                  <a:cubicBezTo>
                    <a:pt x="203" y="101"/>
                    <a:pt x="0" y="744"/>
                    <a:pt x="381" y="1113"/>
                  </a:cubicBezTo>
                  <a:cubicBezTo>
                    <a:pt x="506" y="1244"/>
                    <a:pt x="676" y="1309"/>
                    <a:pt x="845" y="1309"/>
                  </a:cubicBezTo>
                  <a:cubicBezTo>
                    <a:pt x="1015" y="1309"/>
                    <a:pt x="1185" y="1244"/>
                    <a:pt x="1310" y="1113"/>
                  </a:cubicBezTo>
                  <a:cubicBezTo>
                    <a:pt x="1524" y="911"/>
                    <a:pt x="1572" y="613"/>
                    <a:pt x="1453" y="363"/>
                  </a:cubicBezTo>
                  <a:cubicBezTo>
                    <a:pt x="1418" y="301"/>
                    <a:pt x="1356" y="266"/>
                    <a:pt x="1293" y="266"/>
                  </a:cubicBezTo>
                  <a:cubicBezTo>
                    <a:pt x="1271" y="266"/>
                    <a:pt x="1248" y="270"/>
                    <a:pt x="1226" y="280"/>
                  </a:cubicBezTo>
                  <a:cubicBezTo>
                    <a:pt x="1155" y="327"/>
                    <a:pt x="1107" y="422"/>
                    <a:pt x="1155" y="506"/>
                  </a:cubicBezTo>
                  <a:cubicBezTo>
                    <a:pt x="1215" y="625"/>
                    <a:pt x="1191" y="791"/>
                    <a:pt x="1096" y="899"/>
                  </a:cubicBezTo>
                  <a:cubicBezTo>
                    <a:pt x="1024" y="964"/>
                    <a:pt x="938" y="997"/>
                    <a:pt x="851" y="997"/>
                  </a:cubicBezTo>
                  <a:cubicBezTo>
                    <a:pt x="765" y="997"/>
                    <a:pt x="679" y="964"/>
                    <a:pt x="607" y="899"/>
                  </a:cubicBezTo>
                  <a:cubicBezTo>
                    <a:pt x="417" y="696"/>
                    <a:pt x="524" y="375"/>
                    <a:pt x="774" y="327"/>
                  </a:cubicBezTo>
                  <a:cubicBezTo>
                    <a:pt x="869" y="315"/>
                    <a:pt x="929" y="220"/>
                    <a:pt x="905" y="137"/>
                  </a:cubicBezTo>
                  <a:cubicBezTo>
                    <a:pt x="895" y="56"/>
                    <a:pt x="833" y="0"/>
                    <a:pt x="7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27" name="Google Shape;8527;p81"/>
          <p:cNvGrpSpPr/>
          <p:nvPr/>
        </p:nvGrpSpPr>
        <p:grpSpPr>
          <a:xfrm>
            <a:off x="7075994" y="3349531"/>
            <a:ext cx="360637" cy="352336"/>
            <a:chOff x="7075994" y="3349531"/>
            <a:chExt cx="360637" cy="352336"/>
          </a:xfrm>
        </p:grpSpPr>
        <p:sp>
          <p:nvSpPr>
            <p:cNvPr id="8528" name="Google Shape;8528;p81"/>
            <p:cNvSpPr/>
            <p:nvPr/>
          </p:nvSpPr>
          <p:spPr>
            <a:xfrm>
              <a:off x="7277097" y="3607502"/>
              <a:ext cx="56454" cy="57154"/>
            </a:xfrm>
            <a:custGeom>
              <a:avLst/>
              <a:gdLst/>
              <a:ahLst/>
              <a:cxnLst/>
              <a:rect l="l" t="t" r="r" b="b"/>
              <a:pathLst>
                <a:path w="1775" h="1797" extrusionOk="0">
                  <a:moveTo>
                    <a:pt x="871" y="0"/>
                  </a:moveTo>
                  <a:cubicBezTo>
                    <a:pt x="656" y="0"/>
                    <a:pt x="438" y="79"/>
                    <a:pt x="262" y="254"/>
                  </a:cubicBezTo>
                  <a:cubicBezTo>
                    <a:pt x="203" y="314"/>
                    <a:pt x="203" y="421"/>
                    <a:pt x="262" y="493"/>
                  </a:cubicBezTo>
                  <a:cubicBezTo>
                    <a:pt x="292" y="522"/>
                    <a:pt x="331" y="537"/>
                    <a:pt x="372" y="537"/>
                  </a:cubicBezTo>
                  <a:cubicBezTo>
                    <a:pt x="414" y="537"/>
                    <a:pt x="459" y="522"/>
                    <a:pt x="500" y="493"/>
                  </a:cubicBezTo>
                  <a:cubicBezTo>
                    <a:pt x="609" y="391"/>
                    <a:pt x="753" y="335"/>
                    <a:pt x="898" y="335"/>
                  </a:cubicBezTo>
                  <a:cubicBezTo>
                    <a:pt x="1007" y="335"/>
                    <a:pt x="1117" y="367"/>
                    <a:pt x="1215" y="433"/>
                  </a:cubicBezTo>
                  <a:cubicBezTo>
                    <a:pt x="1465" y="612"/>
                    <a:pt x="1536" y="957"/>
                    <a:pt x="1357" y="1231"/>
                  </a:cubicBezTo>
                  <a:cubicBezTo>
                    <a:pt x="1241" y="1398"/>
                    <a:pt x="1069" y="1475"/>
                    <a:pt x="898" y="1475"/>
                  </a:cubicBezTo>
                  <a:cubicBezTo>
                    <a:pt x="632" y="1475"/>
                    <a:pt x="370" y="1288"/>
                    <a:pt x="334" y="969"/>
                  </a:cubicBezTo>
                  <a:cubicBezTo>
                    <a:pt x="322" y="885"/>
                    <a:pt x="238" y="826"/>
                    <a:pt x="155" y="826"/>
                  </a:cubicBezTo>
                  <a:cubicBezTo>
                    <a:pt x="60" y="838"/>
                    <a:pt x="0" y="909"/>
                    <a:pt x="0" y="1005"/>
                  </a:cubicBezTo>
                  <a:cubicBezTo>
                    <a:pt x="58" y="1504"/>
                    <a:pt x="477" y="1797"/>
                    <a:pt x="901" y="1797"/>
                  </a:cubicBezTo>
                  <a:cubicBezTo>
                    <a:pt x="1174" y="1797"/>
                    <a:pt x="1449" y="1675"/>
                    <a:pt x="1631" y="1409"/>
                  </a:cubicBezTo>
                  <a:cubicBezTo>
                    <a:pt x="1727" y="1255"/>
                    <a:pt x="1774" y="1076"/>
                    <a:pt x="1774" y="897"/>
                  </a:cubicBezTo>
                  <a:cubicBezTo>
                    <a:pt x="1774" y="355"/>
                    <a:pt x="1329" y="0"/>
                    <a:pt x="8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9" name="Google Shape;8529;p81"/>
            <p:cNvSpPr/>
            <p:nvPr/>
          </p:nvSpPr>
          <p:spPr>
            <a:xfrm>
              <a:off x="7090784" y="3428917"/>
              <a:ext cx="190894" cy="81421"/>
            </a:xfrm>
            <a:custGeom>
              <a:avLst/>
              <a:gdLst/>
              <a:ahLst/>
              <a:cxnLst/>
              <a:rect l="l" t="t" r="r" b="b"/>
              <a:pathLst>
                <a:path w="6002" h="2560" extrusionOk="0">
                  <a:moveTo>
                    <a:pt x="3568" y="0"/>
                  </a:moveTo>
                  <a:cubicBezTo>
                    <a:pt x="2130" y="0"/>
                    <a:pt x="671" y="803"/>
                    <a:pt x="48" y="2333"/>
                  </a:cubicBezTo>
                  <a:cubicBezTo>
                    <a:pt x="0" y="2440"/>
                    <a:pt x="72" y="2559"/>
                    <a:pt x="191" y="2559"/>
                  </a:cubicBezTo>
                  <a:cubicBezTo>
                    <a:pt x="250" y="2559"/>
                    <a:pt x="310" y="2512"/>
                    <a:pt x="346" y="2452"/>
                  </a:cubicBezTo>
                  <a:cubicBezTo>
                    <a:pt x="909" y="1087"/>
                    <a:pt x="2208" y="325"/>
                    <a:pt x="3537" y="325"/>
                  </a:cubicBezTo>
                  <a:cubicBezTo>
                    <a:pt x="4202" y="325"/>
                    <a:pt x="4874" y="516"/>
                    <a:pt x="5465" y="916"/>
                  </a:cubicBezTo>
                  <a:cubicBezTo>
                    <a:pt x="5537" y="976"/>
                    <a:pt x="5608" y="1024"/>
                    <a:pt x="5680" y="1095"/>
                  </a:cubicBezTo>
                  <a:cubicBezTo>
                    <a:pt x="5719" y="1123"/>
                    <a:pt x="5762" y="1138"/>
                    <a:pt x="5802" y="1138"/>
                  </a:cubicBezTo>
                  <a:cubicBezTo>
                    <a:pt x="5846" y="1138"/>
                    <a:pt x="5887" y="1120"/>
                    <a:pt x="5918" y="1083"/>
                  </a:cubicBezTo>
                  <a:cubicBezTo>
                    <a:pt x="6001" y="1012"/>
                    <a:pt x="5977" y="905"/>
                    <a:pt x="5906" y="845"/>
                  </a:cubicBezTo>
                  <a:cubicBezTo>
                    <a:pt x="5250" y="277"/>
                    <a:pt x="4413" y="0"/>
                    <a:pt x="35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0" name="Google Shape;8530;p81"/>
            <p:cNvSpPr/>
            <p:nvPr/>
          </p:nvSpPr>
          <p:spPr>
            <a:xfrm>
              <a:off x="7075994" y="3520102"/>
              <a:ext cx="136762" cy="167072"/>
            </a:xfrm>
            <a:custGeom>
              <a:avLst/>
              <a:gdLst/>
              <a:ahLst/>
              <a:cxnLst/>
              <a:rect l="l" t="t" r="r" b="b"/>
              <a:pathLst>
                <a:path w="4300" h="5253" extrusionOk="0">
                  <a:moveTo>
                    <a:pt x="489" y="1"/>
                  </a:moveTo>
                  <a:cubicBezTo>
                    <a:pt x="404" y="1"/>
                    <a:pt x="332" y="57"/>
                    <a:pt x="311" y="133"/>
                  </a:cubicBezTo>
                  <a:cubicBezTo>
                    <a:pt x="1" y="1621"/>
                    <a:pt x="608" y="3181"/>
                    <a:pt x="1882" y="4050"/>
                  </a:cubicBezTo>
                  <a:cubicBezTo>
                    <a:pt x="1954" y="4110"/>
                    <a:pt x="2847" y="4765"/>
                    <a:pt x="4049" y="5241"/>
                  </a:cubicBezTo>
                  <a:cubicBezTo>
                    <a:pt x="4061" y="5253"/>
                    <a:pt x="4097" y="5253"/>
                    <a:pt x="4109" y="5253"/>
                  </a:cubicBezTo>
                  <a:cubicBezTo>
                    <a:pt x="4168" y="5253"/>
                    <a:pt x="4240" y="5205"/>
                    <a:pt x="4263" y="5146"/>
                  </a:cubicBezTo>
                  <a:cubicBezTo>
                    <a:pt x="4299" y="5050"/>
                    <a:pt x="4263" y="4955"/>
                    <a:pt x="4168" y="4907"/>
                  </a:cubicBezTo>
                  <a:cubicBezTo>
                    <a:pt x="2978" y="4431"/>
                    <a:pt x="2085" y="3764"/>
                    <a:pt x="2073" y="3764"/>
                  </a:cubicBezTo>
                  <a:cubicBezTo>
                    <a:pt x="906" y="2979"/>
                    <a:pt x="346" y="1562"/>
                    <a:pt x="644" y="193"/>
                  </a:cubicBezTo>
                  <a:cubicBezTo>
                    <a:pt x="656" y="97"/>
                    <a:pt x="596" y="14"/>
                    <a:pt x="513" y="2"/>
                  </a:cubicBezTo>
                  <a:cubicBezTo>
                    <a:pt x="505" y="1"/>
                    <a:pt x="497" y="1"/>
                    <a:pt x="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1" name="Google Shape;8531;p81"/>
            <p:cNvSpPr/>
            <p:nvPr/>
          </p:nvSpPr>
          <p:spPr>
            <a:xfrm>
              <a:off x="7158560" y="3468609"/>
              <a:ext cx="87496" cy="57249"/>
            </a:xfrm>
            <a:custGeom>
              <a:avLst/>
              <a:gdLst/>
              <a:ahLst/>
              <a:cxnLst/>
              <a:rect l="l" t="t" r="r" b="b"/>
              <a:pathLst>
                <a:path w="2751" h="1800" extrusionOk="0">
                  <a:moveTo>
                    <a:pt x="2222" y="0"/>
                  </a:moveTo>
                  <a:cubicBezTo>
                    <a:pt x="2208" y="0"/>
                    <a:pt x="2194" y="1"/>
                    <a:pt x="2179" y="2"/>
                  </a:cubicBezTo>
                  <a:lnTo>
                    <a:pt x="929" y="61"/>
                  </a:lnTo>
                  <a:cubicBezTo>
                    <a:pt x="572" y="73"/>
                    <a:pt x="346" y="430"/>
                    <a:pt x="477" y="752"/>
                  </a:cubicBezTo>
                  <a:cubicBezTo>
                    <a:pt x="203" y="788"/>
                    <a:pt x="1" y="1026"/>
                    <a:pt x="12" y="1311"/>
                  </a:cubicBezTo>
                  <a:cubicBezTo>
                    <a:pt x="24" y="1573"/>
                    <a:pt x="262" y="1800"/>
                    <a:pt x="536" y="1800"/>
                  </a:cubicBezTo>
                  <a:cubicBezTo>
                    <a:pt x="560" y="1800"/>
                    <a:pt x="548" y="1800"/>
                    <a:pt x="953" y="1788"/>
                  </a:cubicBezTo>
                  <a:cubicBezTo>
                    <a:pt x="1036" y="1788"/>
                    <a:pt x="1108" y="1692"/>
                    <a:pt x="1096" y="1609"/>
                  </a:cubicBezTo>
                  <a:cubicBezTo>
                    <a:pt x="1096" y="1521"/>
                    <a:pt x="1024" y="1453"/>
                    <a:pt x="938" y="1453"/>
                  </a:cubicBezTo>
                  <a:cubicBezTo>
                    <a:pt x="931" y="1453"/>
                    <a:pt x="924" y="1453"/>
                    <a:pt x="917" y="1454"/>
                  </a:cubicBezTo>
                  <a:lnTo>
                    <a:pt x="536" y="1466"/>
                  </a:lnTo>
                  <a:cubicBezTo>
                    <a:pt x="429" y="1466"/>
                    <a:pt x="322" y="1383"/>
                    <a:pt x="322" y="1276"/>
                  </a:cubicBezTo>
                  <a:cubicBezTo>
                    <a:pt x="322" y="1169"/>
                    <a:pt x="405" y="1085"/>
                    <a:pt x="512" y="1085"/>
                  </a:cubicBezTo>
                  <a:lnTo>
                    <a:pt x="655" y="1085"/>
                  </a:lnTo>
                  <a:cubicBezTo>
                    <a:pt x="846" y="1073"/>
                    <a:pt x="929" y="847"/>
                    <a:pt x="798" y="716"/>
                  </a:cubicBezTo>
                  <a:cubicBezTo>
                    <a:pt x="691" y="597"/>
                    <a:pt x="774" y="395"/>
                    <a:pt x="929" y="395"/>
                  </a:cubicBezTo>
                  <a:lnTo>
                    <a:pt x="2179" y="335"/>
                  </a:lnTo>
                  <a:cubicBezTo>
                    <a:pt x="2287" y="335"/>
                    <a:pt x="2394" y="430"/>
                    <a:pt x="2394" y="538"/>
                  </a:cubicBezTo>
                  <a:cubicBezTo>
                    <a:pt x="2394" y="633"/>
                    <a:pt x="2322" y="728"/>
                    <a:pt x="2215" y="728"/>
                  </a:cubicBezTo>
                  <a:lnTo>
                    <a:pt x="2096" y="728"/>
                  </a:lnTo>
                  <a:cubicBezTo>
                    <a:pt x="1906" y="740"/>
                    <a:pt x="1810" y="966"/>
                    <a:pt x="1929" y="1097"/>
                  </a:cubicBezTo>
                  <a:cubicBezTo>
                    <a:pt x="2036" y="1216"/>
                    <a:pt x="1941" y="1395"/>
                    <a:pt x="1786" y="1407"/>
                  </a:cubicBezTo>
                  <a:lnTo>
                    <a:pt x="1572" y="1431"/>
                  </a:lnTo>
                  <a:cubicBezTo>
                    <a:pt x="1489" y="1431"/>
                    <a:pt x="1405" y="1514"/>
                    <a:pt x="1429" y="1609"/>
                  </a:cubicBezTo>
                  <a:cubicBezTo>
                    <a:pt x="1429" y="1686"/>
                    <a:pt x="1501" y="1753"/>
                    <a:pt x="1587" y="1753"/>
                  </a:cubicBezTo>
                  <a:cubicBezTo>
                    <a:pt x="1594" y="1753"/>
                    <a:pt x="1601" y="1753"/>
                    <a:pt x="1608" y="1752"/>
                  </a:cubicBezTo>
                  <a:lnTo>
                    <a:pt x="1810" y="1740"/>
                  </a:lnTo>
                  <a:cubicBezTo>
                    <a:pt x="2156" y="1728"/>
                    <a:pt x="2406" y="1383"/>
                    <a:pt x="2287" y="1038"/>
                  </a:cubicBezTo>
                  <a:cubicBezTo>
                    <a:pt x="2537" y="1014"/>
                    <a:pt x="2751" y="776"/>
                    <a:pt x="2739" y="490"/>
                  </a:cubicBezTo>
                  <a:cubicBezTo>
                    <a:pt x="2716" y="218"/>
                    <a:pt x="2500" y="0"/>
                    <a:pt x="22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2" name="Google Shape;8532;p81"/>
            <p:cNvSpPr/>
            <p:nvPr/>
          </p:nvSpPr>
          <p:spPr>
            <a:xfrm>
              <a:off x="7199461" y="3548567"/>
              <a:ext cx="78399" cy="78749"/>
            </a:xfrm>
            <a:custGeom>
              <a:avLst/>
              <a:gdLst/>
              <a:ahLst/>
              <a:cxnLst/>
              <a:rect l="l" t="t" r="r" b="b"/>
              <a:pathLst>
                <a:path w="2465" h="2476" extrusionOk="0">
                  <a:moveTo>
                    <a:pt x="1751" y="0"/>
                  </a:moveTo>
                  <a:cubicBezTo>
                    <a:pt x="1512" y="0"/>
                    <a:pt x="1465" y="107"/>
                    <a:pt x="393" y="679"/>
                  </a:cubicBezTo>
                  <a:cubicBezTo>
                    <a:pt x="96" y="857"/>
                    <a:pt x="36" y="1274"/>
                    <a:pt x="286" y="1512"/>
                  </a:cubicBezTo>
                  <a:cubicBezTo>
                    <a:pt x="96" y="1655"/>
                    <a:pt x="0" y="1917"/>
                    <a:pt x="96" y="2143"/>
                  </a:cubicBezTo>
                  <a:cubicBezTo>
                    <a:pt x="178" y="2358"/>
                    <a:pt x="376" y="2475"/>
                    <a:pt x="576" y="2475"/>
                  </a:cubicBezTo>
                  <a:cubicBezTo>
                    <a:pt x="665" y="2475"/>
                    <a:pt x="754" y="2452"/>
                    <a:pt x="834" y="2405"/>
                  </a:cubicBezTo>
                  <a:lnTo>
                    <a:pt x="1120" y="2250"/>
                  </a:lnTo>
                  <a:cubicBezTo>
                    <a:pt x="1191" y="2203"/>
                    <a:pt x="1227" y="2096"/>
                    <a:pt x="1179" y="2024"/>
                  </a:cubicBezTo>
                  <a:cubicBezTo>
                    <a:pt x="1146" y="1975"/>
                    <a:pt x="1091" y="1943"/>
                    <a:pt x="1033" y="1943"/>
                  </a:cubicBezTo>
                  <a:cubicBezTo>
                    <a:pt x="1006" y="1943"/>
                    <a:pt x="979" y="1950"/>
                    <a:pt x="953" y="1965"/>
                  </a:cubicBezTo>
                  <a:lnTo>
                    <a:pt x="679" y="2131"/>
                  </a:lnTo>
                  <a:cubicBezTo>
                    <a:pt x="648" y="2149"/>
                    <a:pt x="614" y="2157"/>
                    <a:pt x="582" y="2157"/>
                  </a:cubicBezTo>
                  <a:cubicBezTo>
                    <a:pt x="504" y="2157"/>
                    <a:pt x="430" y="2108"/>
                    <a:pt x="405" y="2024"/>
                  </a:cubicBezTo>
                  <a:cubicBezTo>
                    <a:pt x="381" y="1953"/>
                    <a:pt x="417" y="1834"/>
                    <a:pt x="500" y="1786"/>
                  </a:cubicBezTo>
                  <a:cubicBezTo>
                    <a:pt x="679" y="1679"/>
                    <a:pt x="703" y="1429"/>
                    <a:pt x="524" y="1298"/>
                  </a:cubicBezTo>
                  <a:cubicBezTo>
                    <a:pt x="417" y="1203"/>
                    <a:pt x="441" y="1036"/>
                    <a:pt x="560" y="976"/>
                  </a:cubicBezTo>
                  <a:cubicBezTo>
                    <a:pt x="1715" y="345"/>
                    <a:pt x="1655" y="345"/>
                    <a:pt x="1751" y="345"/>
                  </a:cubicBezTo>
                  <a:cubicBezTo>
                    <a:pt x="1846" y="345"/>
                    <a:pt x="1941" y="429"/>
                    <a:pt x="1941" y="536"/>
                  </a:cubicBezTo>
                  <a:cubicBezTo>
                    <a:pt x="1941" y="702"/>
                    <a:pt x="1774" y="726"/>
                    <a:pt x="1715" y="774"/>
                  </a:cubicBezTo>
                  <a:cubicBezTo>
                    <a:pt x="1548" y="857"/>
                    <a:pt x="1572" y="1095"/>
                    <a:pt x="1751" y="1155"/>
                  </a:cubicBezTo>
                  <a:cubicBezTo>
                    <a:pt x="1893" y="1214"/>
                    <a:pt x="1905" y="1429"/>
                    <a:pt x="1763" y="1512"/>
                  </a:cubicBezTo>
                  <a:lnTo>
                    <a:pt x="1524" y="1655"/>
                  </a:lnTo>
                  <a:cubicBezTo>
                    <a:pt x="1453" y="1691"/>
                    <a:pt x="1417" y="1798"/>
                    <a:pt x="1465" y="1869"/>
                  </a:cubicBezTo>
                  <a:cubicBezTo>
                    <a:pt x="1496" y="1924"/>
                    <a:pt x="1548" y="1953"/>
                    <a:pt x="1603" y="1953"/>
                  </a:cubicBezTo>
                  <a:cubicBezTo>
                    <a:pt x="1632" y="1953"/>
                    <a:pt x="1662" y="1945"/>
                    <a:pt x="1691" y="1929"/>
                  </a:cubicBezTo>
                  <a:lnTo>
                    <a:pt x="1929" y="1798"/>
                  </a:lnTo>
                  <a:cubicBezTo>
                    <a:pt x="2239" y="1619"/>
                    <a:pt x="2298" y="1203"/>
                    <a:pt x="2024" y="964"/>
                  </a:cubicBezTo>
                  <a:cubicBezTo>
                    <a:pt x="2465" y="667"/>
                    <a:pt x="2263" y="0"/>
                    <a:pt x="1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3" name="Google Shape;8533;p81"/>
            <p:cNvSpPr/>
            <p:nvPr/>
          </p:nvSpPr>
          <p:spPr>
            <a:xfrm>
              <a:off x="7114256" y="3523855"/>
              <a:ext cx="72738" cy="76141"/>
            </a:xfrm>
            <a:custGeom>
              <a:avLst/>
              <a:gdLst/>
              <a:ahLst/>
              <a:cxnLst/>
              <a:rect l="l" t="t" r="r" b="b"/>
              <a:pathLst>
                <a:path w="2287" h="2394" extrusionOk="0">
                  <a:moveTo>
                    <a:pt x="518" y="1"/>
                  </a:moveTo>
                  <a:cubicBezTo>
                    <a:pt x="480" y="1"/>
                    <a:pt x="442" y="5"/>
                    <a:pt x="405" y="15"/>
                  </a:cubicBezTo>
                  <a:cubicBezTo>
                    <a:pt x="167" y="75"/>
                    <a:pt x="0" y="289"/>
                    <a:pt x="0" y="527"/>
                  </a:cubicBezTo>
                  <a:cubicBezTo>
                    <a:pt x="0" y="670"/>
                    <a:pt x="60" y="741"/>
                    <a:pt x="191" y="1098"/>
                  </a:cubicBezTo>
                  <a:cubicBezTo>
                    <a:pt x="217" y="1168"/>
                    <a:pt x="282" y="1212"/>
                    <a:pt x="342" y="1212"/>
                  </a:cubicBezTo>
                  <a:cubicBezTo>
                    <a:pt x="364" y="1212"/>
                    <a:pt x="386" y="1206"/>
                    <a:pt x="405" y="1194"/>
                  </a:cubicBezTo>
                  <a:cubicBezTo>
                    <a:pt x="489" y="1158"/>
                    <a:pt x="536" y="1063"/>
                    <a:pt x="489" y="979"/>
                  </a:cubicBezTo>
                  <a:cubicBezTo>
                    <a:pt x="346" y="587"/>
                    <a:pt x="334" y="587"/>
                    <a:pt x="334" y="527"/>
                  </a:cubicBezTo>
                  <a:cubicBezTo>
                    <a:pt x="334" y="420"/>
                    <a:pt x="417" y="325"/>
                    <a:pt x="512" y="325"/>
                  </a:cubicBezTo>
                  <a:cubicBezTo>
                    <a:pt x="584" y="325"/>
                    <a:pt x="667" y="384"/>
                    <a:pt x="703" y="467"/>
                  </a:cubicBezTo>
                  <a:cubicBezTo>
                    <a:pt x="727" y="503"/>
                    <a:pt x="751" y="729"/>
                    <a:pt x="953" y="729"/>
                  </a:cubicBezTo>
                  <a:cubicBezTo>
                    <a:pt x="1024" y="729"/>
                    <a:pt x="1108" y="682"/>
                    <a:pt x="1143" y="610"/>
                  </a:cubicBezTo>
                  <a:cubicBezTo>
                    <a:pt x="1182" y="550"/>
                    <a:pt x="1245" y="520"/>
                    <a:pt x="1308" y="520"/>
                  </a:cubicBezTo>
                  <a:cubicBezTo>
                    <a:pt x="1382" y="520"/>
                    <a:pt x="1457" y="562"/>
                    <a:pt x="1489" y="646"/>
                  </a:cubicBezTo>
                  <a:cubicBezTo>
                    <a:pt x="1965" y="1860"/>
                    <a:pt x="1953" y="1813"/>
                    <a:pt x="1953" y="1872"/>
                  </a:cubicBezTo>
                  <a:cubicBezTo>
                    <a:pt x="1953" y="1998"/>
                    <a:pt x="1851" y="2071"/>
                    <a:pt x="1752" y="2071"/>
                  </a:cubicBezTo>
                  <a:cubicBezTo>
                    <a:pt x="1682" y="2071"/>
                    <a:pt x="1614" y="2035"/>
                    <a:pt x="1584" y="1956"/>
                  </a:cubicBezTo>
                  <a:lnTo>
                    <a:pt x="1524" y="1813"/>
                  </a:lnTo>
                  <a:cubicBezTo>
                    <a:pt x="1481" y="1719"/>
                    <a:pt x="1394" y="1671"/>
                    <a:pt x="1311" y="1671"/>
                  </a:cubicBezTo>
                  <a:cubicBezTo>
                    <a:pt x="1237" y="1671"/>
                    <a:pt x="1165" y="1710"/>
                    <a:pt x="1132" y="1789"/>
                  </a:cubicBezTo>
                  <a:cubicBezTo>
                    <a:pt x="1099" y="1855"/>
                    <a:pt x="1035" y="1888"/>
                    <a:pt x="971" y="1888"/>
                  </a:cubicBezTo>
                  <a:cubicBezTo>
                    <a:pt x="895" y="1888"/>
                    <a:pt x="818" y="1843"/>
                    <a:pt x="786" y="1753"/>
                  </a:cubicBezTo>
                  <a:lnTo>
                    <a:pt x="727" y="1599"/>
                  </a:lnTo>
                  <a:cubicBezTo>
                    <a:pt x="709" y="1529"/>
                    <a:pt x="647" y="1485"/>
                    <a:pt x="587" y="1485"/>
                  </a:cubicBezTo>
                  <a:cubicBezTo>
                    <a:pt x="565" y="1485"/>
                    <a:pt x="543" y="1491"/>
                    <a:pt x="524" y="1503"/>
                  </a:cubicBezTo>
                  <a:cubicBezTo>
                    <a:pt x="429" y="1539"/>
                    <a:pt x="393" y="1634"/>
                    <a:pt x="429" y="1718"/>
                  </a:cubicBezTo>
                  <a:lnTo>
                    <a:pt x="489" y="1872"/>
                  </a:lnTo>
                  <a:cubicBezTo>
                    <a:pt x="566" y="2089"/>
                    <a:pt x="769" y="2215"/>
                    <a:pt x="976" y="2215"/>
                  </a:cubicBezTo>
                  <a:cubicBezTo>
                    <a:pt x="1088" y="2215"/>
                    <a:pt x="1202" y="2178"/>
                    <a:pt x="1298" y="2099"/>
                  </a:cubicBezTo>
                  <a:cubicBezTo>
                    <a:pt x="1389" y="2281"/>
                    <a:pt x="1578" y="2393"/>
                    <a:pt x="1774" y="2393"/>
                  </a:cubicBezTo>
                  <a:cubicBezTo>
                    <a:pt x="1834" y="2393"/>
                    <a:pt x="1894" y="2383"/>
                    <a:pt x="1953" y="2361"/>
                  </a:cubicBezTo>
                  <a:cubicBezTo>
                    <a:pt x="2144" y="2289"/>
                    <a:pt x="2286" y="2099"/>
                    <a:pt x="2286" y="1872"/>
                  </a:cubicBezTo>
                  <a:cubicBezTo>
                    <a:pt x="2286" y="1718"/>
                    <a:pt x="2239" y="1718"/>
                    <a:pt x="1786" y="527"/>
                  </a:cubicBezTo>
                  <a:cubicBezTo>
                    <a:pt x="1708" y="316"/>
                    <a:pt x="1502" y="187"/>
                    <a:pt x="1296" y="187"/>
                  </a:cubicBezTo>
                  <a:cubicBezTo>
                    <a:pt x="1187" y="187"/>
                    <a:pt x="1079" y="223"/>
                    <a:pt x="989" y="301"/>
                  </a:cubicBezTo>
                  <a:cubicBezTo>
                    <a:pt x="899" y="122"/>
                    <a:pt x="710" y="1"/>
                    <a:pt x="51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4" name="Google Shape;8534;p81"/>
            <p:cNvSpPr/>
            <p:nvPr/>
          </p:nvSpPr>
          <p:spPr>
            <a:xfrm>
              <a:off x="7221057" y="3349531"/>
              <a:ext cx="215574" cy="352336"/>
            </a:xfrm>
            <a:custGeom>
              <a:avLst/>
              <a:gdLst/>
              <a:ahLst/>
              <a:cxnLst/>
              <a:rect l="l" t="t" r="r" b="b"/>
              <a:pathLst>
                <a:path w="6778" h="11078" extrusionOk="0">
                  <a:moveTo>
                    <a:pt x="6543" y="0"/>
                  </a:moveTo>
                  <a:cubicBezTo>
                    <a:pt x="6514" y="0"/>
                    <a:pt x="6483" y="6"/>
                    <a:pt x="6453" y="19"/>
                  </a:cubicBezTo>
                  <a:cubicBezTo>
                    <a:pt x="5834" y="281"/>
                    <a:pt x="5215" y="710"/>
                    <a:pt x="4643" y="1257"/>
                  </a:cubicBezTo>
                  <a:cubicBezTo>
                    <a:pt x="4584" y="1317"/>
                    <a:pt x="4560" y="1424"/>
                    <a:pt x="4643" y="1496"/>
                  </a:cubicBezTo>
                  <a:cubicBezTo>
                    <a:pt x="4675" y="1527"/>
                    <a:pt x="4715" y="1545"/>
                    <a:pt x="4759" y="1545"/>
                  </a:cubicBezTo>
                  <a:cubicBezTo>
                    <a:pt x="4799" y="1545"/>
                    <a:pt x="4842" y="1530"/>
                    <a:pt x="4882" y="1496"/>
                  </a:cubicBezTo>
                  <a:cubicBezTo>
                    <a:pt x="5358" y="1043"/>
                    <a:pt x="5858" y="686"/>
                    <a:pt x="6370" y="436"/>
                  </a:cubicBezTo>
                  <a:lnTo>
                    <a:pt x="6370" y="436"/>
                  </a:lnTo>
                  <a:cubicBezTo>
                    <a:pt x="6001" y="1579"/>
                    <a:pt x="5239" y="2615"/>
                    <a:pt x="4382" y="3448"/>
                  </a:cubicBezTo>
                  <a:cubicBezTo>
                    <a:pt x="4361" y="3441"/>
                    <a:pt x="4342" y="3437"/>
                    <a:pt x="4323" y="3437"/>
                  </a:cubicBezTo>
                  <a:cubicBezTo>
                    <a:pt x="4218" y="3437"/>
                    <a:pt x="4139" y="3540"/>
                    <a:pt x="4179" y="3651"/>
                  </a:cubicBezTo>
                  <a:cubicBezTo>
                    <a:pt x="4072" y="3746"/>
                    <a:pt x="3989" y="3829"/>
                    <a:pt x="3893" y="3901"/>
                  </a:cubicBezTo>
                  <a:cubicBezTo>
                    <a:pt x="3762" y="3698"/>
                    <a:pt x="3548" y="3520"/>
                    <a:pt x="3322" y="3424"/>
                  </a:cubicBezTo>
                  <a:cubicBezTo>
                    <a:pt x="3393" y="3341"/>
                    <a:pt x="3441" y="3234"/>
                    <a:pt x="3524" y="3127"/>
                  </a:cubicBezTo>
                  <a:cubicBezTo>
                    <a:pt x="3703" y="3281"/>
                    <a:pt x="3727" y="3341"/>
                    <a:pt x="3834" y="3341"/>
                  </a:cubicBezTo>
                  <a:cubicBezTo>
                    <a:pt x="3977" y="3341"/>
                    <a:pt x="4060" y="3150"/>
                    <a:pt x="3941" y="3055"/>
                  </a:cubicBezTo>
                  <a:lnTo>
                    <a:pt x="3715" y="2865"/>
                  </a:lnTo>
                  <a:cubicBezTo>
                    <a:pt x="3762" y="2793"/>
                    <a:pt x="3739" y="2817"/>
                    <a:pt x="3774" y="2793"/>
                  </a:cubicBezTo>
                  <a:cubicBezTo>
                    <a:pt x="3774" y="2793"/>
                    <a:pt x="3905" y="2615"/>
                    <a:pt x="3917" y="2591"/>
                  </a:cubicBezTo>
                  <a:lnTo>
                    <a:pt x="4322" y="2936"/>
                  </a:lnTo>
                  <a:cubicBezTo>
                    <a:pt x="4354" y="2963"/>
                    <a:pt x="4394" y="2975"/>
                    <a:pt x="4433" y="2975"/>
                  </a:cubicBezTo>
                  <a:cubicBezTo>
                    <a:pt x="4480" y="2975"/>
                    <a:pt x="4527" y="2957"/>
                    <a:pt x="4560" y="2924"/>
                  </a:cubicBezTo>
                  <a:cubicBezTo>
                    <a:pt x="4620" y="2853"/>
                    <a:pt x="4608" y="2746"/>
                    <a:pt x="4548" y="2686"/>
                  </a:cubicBezTo>
                  <a:lnTo>
                    <a:pt x="4132" y="2329"/>
                  </a:lnTo>
                  <a:cubicBezTo>
                    <a:pt x="4239" y="2198"/>
                    <a:pt x="4346" y="2067"/>
                    <a:pt x="4441" y="1960"/>
                  </a:cubicBezTo>
                  <a:cubicBezTo>
                    <a:pt x="4501" y="1877"/>
                    <a:pt x="4501" y="1769"/>
                    <a:pt x="4429" y="1722"/>
                  </a:cubicBezTo>
                  <a:cubicBezTo>
                    <a:pt x="4395" y="1693"/>
                    <a:pt x="4356" y="1678"/>
                    <a:pt x="4316" y="1678"/>
                  </a:cubicBezTo>
                  <a:cubicBezTo>
                    <a:pt x="4272" y="1678"/>
                    <a:pt x="4228" y="1696"/>
                    <a:pt x="4191" y="1734"/>
                  </a:cubicBezTo>
                  <a:cubicBezTo>
                    <a:pt x="3953" y="1984"/>
                    <a:pt x="3727" y="2269"/>
                    <a:pt x="3512" y="2579"/>
                  </a:cubicBezTo>
                  <a:cubicBezTo>
                    <a:pt x="3512" y="2579"/>
                    <a:pt x="3286" y="2877"/>
                    <a:pt x="2989" y="3353"/>
                  </a:cubicBezTo>
                  <a:cubicBezTo>
                    <a:pt x="2968" y="3352"/>
                    <a:pt x="2948" y="3351"/>
                    <a:pt x="2928" y="3351"/>
                  </a:cubicBezTo>
                  <a:cubicBezTo>
                    <a:pt x="2474" y="3351"/>
                    <a:pt x="2039" y="3609"/>
                    <a:pt x="1846" y="4008"/>
                  </a:cubicBezTo>
                  <a:cubicBezTo>
                    <a:pt x="1750" y="4174"/>
                    <a:pt x="1738" y="4353"/>
                    <a:pt x="1667" y="4484"/>
                  </a:cubicBezTo>
                  <a:cubicBezTo>
                    <a:pt x="1584" y="4603"/>
                    <a:pt x="1488" y="4710"/>
                    <a:pt x="1334" y="4794"/>
                  </a:cubicBezTo>
                  <a:cubicBezTo>
                    <a:pt x="1167" y="4901"/>
                    <a:pt x="1012" y="4948"/>
                    <a:pt x="845" y="4996"/>
                  </a:cubicBezTo>
                  <a:cubicBezTo>
                    <a:pt x="786" y="5008"/>
                    <a:pt x="679" y="5032"/>
                    <a:pt x="572" y="5055"/>
                  </a:cubicBezTo>
                  <a:cubicBezTo>
                    <a:pt x="369" y="5091"/>
                    <a:pt x="274" y="5365"/>
                    <a:pt x="441" y="5508"/>
                  </a:cubicBezTo>
                  <a:cubicBezTo>
                    <a:pt x="560" y="5615"/>
                    <a:pt x="679" y="5722"/>
                    <a:pt x="810" y="5794"/>
                  </a:cubicBezTo>
                  <a:cubicBezTo>
                    <a:pt x="836" y="5809"/>
                    <a:pt x="863" y="5815"/>
                    <a:pt x="890" y="5815"/>
                  </a:cubicBezTo>
                  <a:cubicBezTo>
                    <a:pt x="948" y="5815"/>
                    <a:pt x="1003" y="5783"/>
                    <a:pt x="1036" y="5734"/>
                  </a:cubicBezTo>
                  <a:cubicBezTo>
                    <a:pt x="1084" y="5663"/>
                    <a:pt x="1048" y="5556"/>
                    <a:pt x="976" y="5508"/>
                  </a:cubicBezTo>
                  <a:cubicBezTo>
                    <a:pt x="905" y="5472"/>
                    <a:pt x="822" y="5413"/>
                    <a:pt x="750" y="5353"/>
                  </a:cubicBezTo>
                  <a:cubicBezTo>
                    <a:pt x="1238" y="5234"/>
                    <a:pt x="1679" y="5079"/>
                    <a:pt x="1929" y="4663"/>
                  </a:cubicBezTo>
                  <a:cubicBezTo>
                    <a:pt x="2036" y="4484"/>
                    <a:pt x="2048" y="4293"/>
                    <a:pt x="2119" y="4163"/>
                  </a:cubicBezTo>
                  <a:cubicBezTo>
                    <a:pt x="2261" y="3880"/>
                    <a:pt x="2560" y="3676"/>
                    <a:pt x="2883" y="3676"/>
                  </a:cubicBezTo>
                  <a:cubicBezTo>
                    <a:pt x="3078" y="3676"/>
                    <a:pt x="3281" y="3750"/>
                    <a:pt x="3465" y="3924"/>
                  </a:cubicBezTo>
                  <a:cubicBezTo>
                    <a:pt x="3881" y="4317"/>
                    <a:pt x="3762" y="5020"/>
                    <a:pt x="3203" y="5365"/>
                  </a:cubicBezTo>
                  <a:cubicBezTo>
                    <a:pt x="2842" y="5574"/>
                    <a:pt x="2359" y="5745"/>
                    <a:pt x="1888" y="5745"/>
                  </a:cubicBezTo>
                  <a:cubicBezTo>
                    <a:pt x="1769" y="5745"/>
                    <a:pt x="1651" y="5734"/>
                    <a:pt x="1536" y="5710"/>
                  </a:cubicBezTo>
                  <a:cubicBezTo>
                    <a:pt x="1524" y="5707"/>
                    <a:pt x="1511" y="5705"/>
                    <a:pt x="1498" y="5705"/>
                  </a:cubicBezTo>
                  <a:cubicBezTo>
                    <a:pt x="1426" y="5705"/>
                    <a:pt x="1356" y="5760"/>
                    <a:pt x="1345" y="5841"/>
                  </a:cubicBezTo>
                  <a:cubicBezTo>
                    <a:pt x="1334" y="5925"/>
                    <a:pt x="1393" y="6020"/>
                    <a:pt x="1488" y="6032"/>
                  </a:cubicBezTo>
                  <a:cubicBezTo>
                    <a:pt x="1628" y="6059"/>
                    <a:pt x="1767" y="6071"/>
                    <a:pt x="1906" y="6071"/>
                  </a:cubicBezTo>
                  <a:cubicBezTo>
                    <a:pt x="2074" y="6071"/>
                    <a:pt x="2242" y="6053"/>
                    <a:pt x="2405" y="6020"/>
                  </a:cubicBezTo>
                  <a:cubicBezTo>
                    <a:pt x="2453" y="6937"/>
                    <a:pt x="3060" y="7675"/>
                    <a:pt x="3881" y="8044"/>
                  </a:cubicBezTo>
                  <a:cubicBezTo>
                    <a:pt x="4262" y="8211"/>
                    <a:pt x="4501" y="8592"/>
                    <a:pt x="4501" y="8996"/>
                  </a:cubicBezTo>
                  <a:cubicBezTo>
                    <a:pt x="4501" y="9330"/>
                    <a:pt x="4322" y="9580"/>
                    <a:pt x="4322" y="9580"/>
                  </a:cubicBezTo>
                  <a:cubicBezTo>
                    <a:pt x="3643" y="10415"/>
                    <a:pt x="2769" y="10754"/>
                    <a:pt x="1808" y="10754"/>
                  </a:cubicBezTo>
                  <a:cubicBezTo>
                    <a:pt x="1304" y="10754"/>
                    <a:pt x="775" y="10661"/>
                    <a:pt x="238" y="10497"/>
                  </a:cubicBezTo>
                  <a:cubicBezTo>
                    <a:pt x="219" y="10492"/>
                    <a:pt x="201" y="10489"/>
                    <a:pt x="183" y="10489"/>
                  </a:cubicBezTo>
                  <a:cubicBezTo>
                    <a:pt x="111" y="10489"/>
                    <a:pt x="52" y="10528"/>
                    <a:pt x="24" y="10604"/>
                  </a:cubicBezTo>
                  <a:cubicBezTo>
                    <a:pt x="0" y="10687"/>
                    <a:pt x="36" y="10782"/>
                    <a:pt x="131" y="10806"/>
                  </a:cubicBezTo>
                  <a:cubicBezTo>
                    <a:pt x="703" y="10981"/>
                    <a:pt x="1263" y="11077"/>
                    <a:pt x="1799" y="11077"/>
                  </a:cubicBezTo>
                  <a:cubicBezTo>
                    <a:pt x="2869" y="11077"/>
                    <a:pt x="3838" y="10691"/>
                    <a:pt x="4584" y="9770"/>
                  </a:cubicBezTo>
                  <a:cubicBezTo>
                    <a:pt x="4584" y="9758"/>
                    <a:pt x="4596" y="9758"/>
                    <a:pt x="4596" y="9735"/>
                  </a:cubicBezTo>
                  <a:cubicBezTo>
                    <a:pt x="5072" y="9032"/>
                    <a:pt x="4786" y="8068"/>
                    <a:pt x="4001" y="7711"/>
                  </a:cubicBezTo>
                  <a:cubicBezTo>
                    <a:pt x="3286" y="7401"/>
                    <a:pt x="2738" y="6746"/>
                    <a:pt x="2715" y="5913"/>
                  </a:cubicBezTo>
                  <a:cubicBezTo>
                    <a:pt x="3108" y="5794"/>
                    <a:pt x="3358" y="5627"/>
                    <a:pt x="3370" y="5615"/>
                  </a:cubicBezTo>
                  <a:cubicBezTo>
                    <a:pt x="3893" y="5282"/>
                    <a:pt x="4120" y="4710"/>
                    <a:pt x="4001" y="4198"/>
                  </a:cubicBezTo>
                  <a:cubicBezTo>
                    <a:pt x="5191" y="3210"/>
                    <a:pt x="6346" y="1805"/>
                    <a:pt x="6739" y="257"/>
                  </a:cubicBezTo>
                  <a:cubicBezTo>
                    <a:pt x="6778" y="121"/>
                    <a:pt x="6673" y="0"/>
                    <a:pt x="65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35" name="Google Shape;8535;p81"/>
          <p:cNvGrpSpPr/>
          <p:nvPr/>
        </p:nvGrpSpPr>
        <p:grpSpPr>
          <a:xfrm>
            <a:off x="7651983" y="3349181"/>
            <a:ext cx="107183" cy="352399"/>
            <a:chOff x="7651983" y="3349181"/>
            <a:chExt cx="107183" cy="352399"/>
          </a:xfrm>
        </p:grpSpPr>
        <p:sp>
          <p:nvSpPr>
            <p:cNvPr id="8536" name="Google Shape;8536;p81"/>
            <p:cNvSpPr/>
            <p:nvPr/>
          </p:nvSpPr>
          <p:spPr>
            <a:xfrm>
              <a:off x="7651983" y="3349181"/>
              <a:ext cx="84092" cy="247507"/>
            </a:xfrm>
            <a:custGeom>
              <a:avLst/>
              <a:gdLst/>
              <a:ahLst/>
              <a:cxnLst/>
              <a:rect l="l" t="t" r="r" b="b"/>
              <a:pathLst>
                <a:path w="2644" h="7782" extrusionOk="0">
                  <a:moveTo>
                    <a:pt x="1699" y="0"/>
                  </a:moveTo>
                  <a:cubicBezTo>
                    <a:pt x="1523" y="0"/>
                    <a:pt x="1349" y="75"/>
                    <a:pt x="1227" y="221"/>
                  </a:cubicBezTo>
                  <a:lnTo>
                    <a:pt x="750" y="756"/>
                  </a:lnTo>
                  <a:cubicBezTo>
                    <a:pt x="274" y="1292"/>
                    <a:pt x="0" y="1995"/>
                    <a:pt x="0" y="2721"/>
                  </a:cubicBezTo>
                  <a:lnTo>
                    <a:pt x="0" y="4602"/>
                  </a:lnTo>
                  <a:cubicBezTo>
                    <a:pt x="0" y="4793"/>
                    <a:pt x="381" y="4840"/>
                    <a:pt x="381" y="5138"/>
                  </a:cubicBezTo>
                  <a:cubicBezTo>
                    <a:pt x="381" y="5328"/>
                    <a:pt x="227" y="5388"/>
                    <a:pt x="48" y="5602"/>
                  </a:cubicBezTo>
                  <a:cubicBezTo>
                    <a:pt x="24" y="5626"/>
                    <a:pt x="0" y="5674"/>
                    <a:pt x="0" y="5721"/>
                  </a:cubicBezTo>
                  <a:lnTo>
                    <a:pt x="0" y="6876"/>
                  </a:lnTo>
                  <a:cubicBezTo>
                    <a:pt x="0" y="7162"/>
                    <a:pt x="60" y="7424"/>
                    <a:pt x="167" y="7686"/>
                  </a:cubicBezTo>
                  <a:cubicBezTo>
                    <a:pt x="203" y="7745"/>
                    <a:pt x="262" y="7781"/>
                    <a:pt x="322" y="7781"/>
                  </a:cubicBezTo>
                  <a:cubicBezTo>
                    <a:pt x="441" y="7781"/>
                    <a:pt x="512" y="7662"/>
                    <a:pt x="465" y="7543"/>
                  </a:cubicBezTo>
                  <a:cubicBezTo>
                    <a:pt x="381" y="7341"/>
                    <a:pt x="346" y="6710"/>
                    <a:pt x="334" y="5793"/>
                  </a:cubicBezTo>
                  <a:cubicBezTo>
                    <a:pt x="441" y="5638"/>
                    <a:pt x="703" y="5507"/>
                    <a:pt x="703" y="5150"/>
                  </a:cubicBezTo>
                  <a:cubicBezTo>
                    <a:pt x="703" y="4769"/>
                    <a:pt x="393" y="4614"/>
                    <a:pt x="334" y="4543"/>
                  </a:cubicBezTo>
                  <a:lnTo>
                    <a:pt x="334" y="2757"/>
                  </a:lnTo>
                  <a:cubicBezTo>
                    <a:pt x="334" y="2114"/>
                    <a:pt x="572" y="1495"/>
                    <a:pt x="989" y="1018"/>
                  </a:cubicBezTo>
                  <a:lnTo>
                    <a:pt x="1465" y="483"/>
                  </a:lnTo>
                  <a:cubicBezTo>
                    <a:pt x="1522" y="408"/>
                    <a:pt x="1604" y="372"/>
                    <a:pt x="1687" y="372"/>
                  </a:cubicBezTo>
                  <a:cubicBezTo>
                    <a:pt x="1777" y="372"/>
                    <a:pt x="1867" y="414"/>
                    <a:pt x="1929" y="494"/>
                  </a:cubicBezTo>
                  <a:lnTo>
                    <a:pt x="2310" y="971"/>
                  </a:lnTo>
                  <a:cubicBezTo>
                    <a:pt x="2343" y="1010"/>
                    <a:pt x="2390" y="1028"/>
                    <a:pt x="2438" y="1028"/>
                  </a:cubicBezTo>
                  <a:cubicBezTo>
                    <a:pt x="2477" y="1028"/>
                    <a:pt x="2516" y="1016"/>
                    <a:pt x="2548" y="995"/>
                  </a:cubicBezTo>
                  <a:cubicBezTo>
                    <a:pt x="2620" y="887"/>
                    <a:pt x="2644" y="792"/>
                    <a:pt x="2584" y="721"/>
                  </a:cubicBezTo>
                  <a:lnTo>
                    <a:pt x="2191" y="244"/>
                  </a:lnTo>
                  <a:cubicBezTo>
                    <a:pt x="2064" y="81"/>
                    <a:pt x="1881" y="0"/>
                    <a:pt x="16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7" name="Google Shape;8537;p81"/>
            <p:cNvSpPr/>
            <p:nvPr/>
          </p:nvSpPr>
          <p:spPr>
            <a:xfrm>
              <a:off x="7667885" y="3387379"/>
              <a:ext cx="91280" cy="314202"/>
            </a:xfrm>
            <a:custGeom>
              <a:avLst/>
              <a:gdLst/>
              <a:ahLst/>
              <a:cxnLst/>
              <a:rect l="l" t="t" r="r" b="b"/>
              <a:pathLst>
                <a:path w="2870" h="9879" extrusionOk="0">
                  <a:moveTo>
                    <a:pt x="2334" y="1"/>
                  </a:moveTo>
                  <a:cubicBezTo>
                    <a:pt x="2310" y="1"/>
                    <a:pt x="2286" y="6"/>
                    <a:pt x="2263" y="20"/>
                  </a:cubicBezTo>
                  <a:cubicBezTo>
                    <a:pt x="2179" y="67"/>
                    <a:pt x="2144" y="151"/>
                    <a:pt x="2179" y="246"/>
                  </a:cubicBezTo>
                  <a:cubicBezTo>
                    <a:pt x="2536" y="948"/>
                    <a:pt x="2453" y="1544"/>
                    <a:pt x="2465" y="1639"/>
                  </a:cubicBezTo>
                  <a:lnTo>
                    <a:pt x="2084" y="2044"/>
                  </a:lnTo>
                  <a:cubicBezTo>
                    <a:pt x="1822" y="2318"/>
                    <a:pt x="1858" y="2746"/>
                    <a:pt x="2144" y="2973"/>
                  </a:cubicBezTo>
                  <a:lnTo>
                    <a:pt x="2465" y="3234"/>
                  </a:lnTo>
                  <a:lnTo>
                    <a:pt x="2465" y="5616"/>
                  </a:lnTo>
                  <a:cubicBezTo>
                    <a:pt x="2465" y="5973"/>
                    <a:pt x="2358" y="6306"/>
                    <a:pt x="2155" y="6580"/>
                  </a:cubicBezTo>
                  <a:lnTo>
                    <a:pt x="1334" y="7711"/>
                  </a:lnTo>
                  <a:lnTo>
                    <a:pt x="1334" y="3937"/>
                  </a:lnTo>
                  <a:lnTo>
                    <a:pt x="2084" y="3389"/>
                  </a:lnTo>
                  <a:cubicBezTo>
                    <a:pt x="2155" y="3330"/>
                    <a:pt x="2167" y="3223"/>
                    <a:pt x="2108" y="3151"/>
                  </a:cubicBezTo>
                  <a:cubicBezTo>
                    <a:pt x="2073" y="3102"/>
                    <a:pt x="2022" y="3078"/>
                    <a:pt x="1972" y="3078"/>
                  </a:cubicBezTo>
                  <a:cubicBezTo>
                    <a:pt x="1935" y="3078"/>
                    <a:pt x="1899" y="3091"/>
                    <a:pt x="1870" y="3115"/>
                  </a:cubicBezTo>
                  <a:lnTo>
                    <a:pt x="1322" y="3520"/>
                  </a:lnTo>
                  <a:lnTo>
                    <a:pt x="1322" y="210"/>
                  </a:lnTo>
                  <a:cubicBezTo>
                    <a:pt x="1322" y="127"/>
                    <a:pt x="1251" y="44"/>
                    <a:pt x="1155" y="44"/>
                  </a:cubicBezTo>
                  <a:cubicBezTo>
                    <a:pt x="1072" y="44"/>
                    <a:pt x="989" y="127"/>
                    <a:pt x="989" y="210"/>
                  </a:cubicBezTo>
                  <a:lnTo>
                    <a:pt x="989" y="1270"/>
                  </a:lnTo>
                  <a:lnTo>
                    <a:pt x="608" y="925"/>
                  </a:lnTo>
                  <a:cubicBezTo>
                    <a:pt x="575" y="897"/>
                    <a:pt x="535" y="883"/>
                    <a:pt x="495" y="883"/>
                  </a:cubicBezTo>
                  <a:cubicBezTo>
                    <a:pt x="448" y="883"/>
                    <a:pt x="402" y="903"/>
                    <a:pt x="370" y="948"/>
                  </a:cubicBezTo>
                  <a:cubicBezTo>
                    <a:pt x="310" y="1020"/>
                    <a:pt x="310" y="1127"/>
                    <a:pt x="381" y="1187"/>
                  </a:cubicBezTo>
                  <a:cubicBezTo>
                    <a:pt x="846" y="1579"/>
                    <a:pt x="977" y="1722"/>
                    <a:pt x="989" y="1722"/>
                  </a:cubicBezTo>
                  <a:lnTo>
                    <a:pt x="989" y="4842"/>
                  </a:lnTo>
                  <a:lnTo>
                    <a:pt x="655" y="4532"/>
                  </a:lnTo>
                  <a:cubicBezTo>
                    <a:pt x="615" y="4504"/>
                    <a:pt x="573" y="4489"/>
                    <a:pt x="533" y="4489"/>
                  </a:cubicBezTo>
                  <a:cubicBezTo>
                    <a:pt x="489" y="4489"/>
                    <a:pt x="448" y="4507"/>
                    <a:pt x="417" y="4544"/>
                  </a:cubicBezTo>
                  <a:cubicBezTo>
                    <a:pt x="358" y="4616"/>
                    <a:pt x="358" y="4723"/>
                    <a:pt x="429" y="4782"/>
                  </a:cubicBezTo>
                  <a:lnTo>
                    <a:pt x="989" y="5306"/>
                  </a:lnTo>
                  <a:lnTo>
                    <a:pt x="989" y="7795"/>
                  </a:lnTo>
                  <a:lnTo>
                    <a:pt x="322" y="6854"/>
                  </a:lnTo>
                  <a:cubicBezTo>
                    <a:pt x="283" y="6808"/>
                    <a:pt x="235" y="6782"/>
                    <a:pt x="183" y="6782"/>
                  </a:cubicBezTo>
                  <a:cubicBezTo>
                    <a:pt x="155" y="6782"/>
                    <a:pt x="125" y="6789"/>
                    <a:pt x="96" y="6806"/>
                  </a:cubicBezTo>
                  <a:cubicBezTo>
                    <a:pt x="24" y="6866"/>
                    <a:pt x="12" y="6961"/>
                    <a:pt x="60" y="7033"/>
                  </a:cubicBezTo>
                  <a:lnTo>
                    <a:pt x="989" y="8342"/>
                  </a:lnTo>
                  <a:lnTo>
                    <a:pt x="989" y="8699"/>
                  </a:lnTo>
                  <a:lnTo>
                    <a:pt x="298" y="8033"/>
                  </a:lnTo>
                  <a:cubicBezTo>
                    <a:pt x="268" y="8003"/>
                    <a:pt x="227" y="7988"/>
                    <a:pt x="183" y="7988"/>
                  </a:cubicBezTo>
                  <a:cubicBezTo>
                    <a:pt x="140" y="7988"/>
                    <a:pt x="96" y="8003"/>
                    <a:pt x="60" y="8033"/>
                  </a:cubicBezTo>
                  <a:cubicBezTo>
                    <a:pt x="0" y="8092"/>
                    <a:pt x="0" y="8187"/>
                    <a:pt x="60" y="8271"/>
                  </a:cubicBezTo>
                  <a:lnTo>
                    <a:pt x="977" y="9164"/>
                  </a:lnTo>
                  <a:lnTo>
                    <a:pt x="977" y="9711"/>
                  </a:lnTo>
                  <a:cubicBezTo>
                    <a:pt x="977" y="9795"/>
                    <a:pt x="1048" y="9878"/>
                    <a:pt x="1143" y="9878"/>
                  </a:cubicBezTo>
                  <a:cubicBezTo>
                    <a:pt x="1227" y="9878"/>
                    <a:pt x="1310" y="9795"/>
                    <a:pt x="1310" y="9711"/>
                  </a:cubicBezTo>
                  <a:lnTo>
                    <a:pt x="1310" y="9164"/>
                  </a:lnTo>
                  <a:lnTo>
                    <a:pt x="2263" y="8187"/>
                  </a:lnTo>
                  <a:cubicBezTo>
                    <a:pt x="2322" y="8128"/>
                    <a:pt x="2322" y="8033"/>
                    <a:pt x="2263" y="7949"/>
                  </a:cubicBezTo>
                  <a:cubicBezTo>
                    <a:pt x="2234" y="7915"/>
                    <a:pt x="2195" y="7900"/>
                    <a:pt x="2154" y="7900"/>
                  </a:cubicBezTo>
                  <a:cubicBezTo>
                    <a:pt x="2109" y="7900"/>
                    <a:pt x="2062" y="7918"/>
                    <a:pt x="2024" y="7949"/>
                  </a:cubicBezTo>
                  <a:lnTo>
                    <a:pt x="1286" y="8688"/>
                  </a:lnTo>
                  <a:lnTo>
                    <a:pt x="1286" y="8247"/>
                  </a:lnTo>
                  <a:lnTo>
                    <a:pt x="2382" y="6759"/>
                  </a:lnTo>
                  <a:cubicBezTo>
                    <a:pt x="2632" y="6425"/>
                    <a:pt x="2763" y="6021"/>
                    <a:pt x="2763" y="5604"/>
                  </a:cubicBezTo>
                  <a:lnTo>
                    <a:pt x="2763" y="3151"/>
                  </a:lnTo>
                  <a:cubicBezTo>
                    <a:pt x="2798" y="3115"/>
                    <a:pt x="2763" y="3068"/>
                    <a:pt x="2739" y="3044"/>
                  </a:cubicBezTo>
                  <a:lnTo>
                    <a:pt x="2346" y="2734"/>
                  </a:lnTo>
                  <a:cubicBezTo>
                    <a:pt x="2215" y="2627"/>
                    <a:pt x="2203" y="2413"/>
                    <a:pt x="2322" y="2282"/>
                  </a:cubicBezTo>
                  <a:cubicBezTo>
                    <a:pt x="2715" y="1853"/>
                    <a:pt x="2798" y="1841"/>
                    <a:pt x="2798" y="1722"/>
                  </a:cubicBezTo>
                  <a:cubicBezTo>
                    <a:pt x="2775" y="1568"/>
                    <a:pt x="2870" y="877"/>
                    <a:pt x="2477" y="91"/>
                  </a:cubicBezTo>
                  <a:cubicBezTo>
                    <a:pt x="2451" y="40"/>
                    <a:pt x="2394" y="1"/>
                    <a:pt x="2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38" name="Google Shape;8538;p81"/>
          <p:cNvGrpSpPr/>
          <p:nvPr/>
        </p:nvGrpSpPr>
        <p:grpSpPr>
          <a:xfrm>
            <a:off x="7973468" y="3382322"/>
            <a:ext cx="352590" cy="287072"/>
            <a:chOff x="7973468" y="3382322"/>
            <a:chExt cx="352590" cy="287072"/>
          </a:xfrm>
        </p:grpSpPr>
        <p:sp>
          <p:nvSpPr>
            <p:cNvPr id="8539" name="Google Shape;8539;p81"/>
            <p:cNvSpPr/>
            <p:nvPr/>
          </p:nvSpPr>
          <p:spPr>
            <a:xfrm>
              <a:off x="7973468" y="3382322"/>
              <a:ext cx="352590" cy="287072"/>
            </a:xfrm>
            <a:custGeom>
              <a:avLst/>
              <a:gdLst/>
              <a:ahLst/>
              <a:cxnLst/>
              <a:rect l="l" t="t" r="r" b="b"/>
              <a:pathLst>
                <a:path w="11086" h="9026" extrusionOk="0">
                  <a:moveTo>
                    <a:pt x="5370" y="334"/>
                  </a:moveTo>
                  <a:lnTo>
                    <a:pt x="5370" y="7001"/>
                  </a:lnTo>
                  <a:lnTo>
                    <a:pt x="941" y="7001"/>
                  </a:lnTo>
                  <a:lnTo>
                    <a:pt x="941" y="334"/>
                  </a:lnTo>
                  <a:close/>
                  <a:moveTo>
                    <a:pt x="5370" y="7323"/>
                  </a:moveTo>
                  <a:lnTo>
                    <a:pt x="5370" y="7656"/>
                  </a:lnTo>
                  <a:lnTo>
                    <a:pt x="941" y="7656"/>
                  </a:lnTo>
                  <a:lnTo>
                    <a:pt x="941" y="7323"/>
                  </a:lnTo>
                  <a:close/>
                  <a:moveTo>
                    <a:pt x="10133" y="7323"/>
                  </a:moveTo>
                  <a:lnTo>
                    <a:pt x="10133" y="7656"/>
                  </a:lnTo>
                  <a:lnTo>
                    <a:pt x="5704" y="7656"/>
                  </a:lnTo>
                  <a:lnTo>
                    <a:pt x="5704" y="7323"/>
                  </a:lnTo>
                  <a:close/>
                  <a:moveTo>
                    <a:pt x="5835" y="7977"/>
                  </a:moveTo>
                  <a:lnTo>
                    <a:pt x="5835" y="8680"/>
                  </a:lnTo>
                  <a:lnTo>
                    <a:pt x="5240" y="8692"/>
                  </a:lnTo>
                  <a:cubicBezTo>
                    <a:pt x="5240" y="8692"/>
                    <a:pt x="5228" y="8692"/>
                    <a:pt x="5228" y="8680"/>
                  </a:cubicBezTo>
                  <a:lnTo>
                    <a:pt x="5228" y="7977"/>
                  </a:lnTo>
                  <a:close/>
                  <a:moveTo>
                    <a:pt x="775" y="0"/>
                  </a:moveTo>
                  <a:cubicBezTo>
                    <a:pt x="691" y="0"/>
                    <a:pt x="608" y="72"/>
                    <a:pt x="608" y="167"/>
                  </a:cubicBezTo>
                  <a:lnTo>
                    <a:pt x="608" y="536"/>
                  </a:lnTo>
                  <a:lnTo>
                    <a:pt x="465" y="536"/>
                  </a:lnTo>
                  <a:cubicBezTo>
                    <a:pt x="215" y="536"/>
                    <a:pt x="1" y="738"/>
                    <a:pt x="1" y="1000"/>
                  </a:cubicBezTo>
                  <a:lnTo>
                    <a:pt x="1" y="1715"/>
                  </a:lnTo>
                  <a:cubicBezTo>
                    <a:pt x="1" y="1798"/>
                    <a:pt x="72" y="1881"/>
                    <a:pt x="167" y="1881"/>
                  </a:cubicBezTo>
                  <a:cubicBezTo>
                    <a:pt x="251" y="1881"/>
                    <a:pt x="334" y="1798"/>
                    <a:pt x="334" y="1715"/>
                  </a:cubicBezTo>
                  <a:lnTo>
                    <a:pt x="334" y="1000"/>
                  </a:lnTo>
                  <a:cubicBezTo>
                    <a:pt x="334" y="929"/>
                    <a:pt x="394" y="869"/>
                    <a:pt x="465" y="869"/>
                  </a:cubicBezTo>
                  <a:lnTo>
                    <a:pt x="608" y="869"/>
                  </a:lnTo>
                  <a:lnTo>
                    <a:pt x="608" y="7799"/>
                  </a:lnTo>
                  <a:cubicBezTo>
                    <a:pt x="608" y="7894"/>
                    <a:pt x="691" y="7965"/>
                    <a:pt x="775" y="7965"/>
                  </a:cubicBezTo>
                  <a:lnTo>
                    <a:pt x="4918" y="7965"/>
                  </a:lnTo>
                  <a:lnTo>
                    <a:pt x="4918" y="8335"/>
                  </a:lnTo>
                  <a:lnTo>
                    <a:pt x="465" y="8335"/>
                  </a:lnTo>
                  <a:cubicBezTo>
                    <a:pt x="394" y="8335"/>
                    <a:pt x="334" y="8275"/>
                    <a:pt x="334" y="8204"/>
                  </a:cubicBezTo>
                  <a:lnTo>
                    <a:pt x="334" y="2429"/>
                  </a:lnTo>
                  <a:cubicBezTo>
                    <a:pt x="334" y="2334"/>
                    <a:pt x="251" y="2262"/>
                    <a:pt x="167" y="2262"/>
                  </a:cubicBezTo>
                  <a:cubicBezTo>
                    <a:pt x="72" y="2262"/>
                    <a:pt x="1" y="2334"/>
                    <a:pt x="1" y="2429"/>
                  </a:cubicBezTo>
                  <a:lnTo>
                    <a:pt x="1" y="8204"/>
                  </a:lnTo>
                  <a:cubicBezTo>
                    <a:pt x="1" y="8454"/>
                    <a:pt x="215" y="8668"/>
                    <a:pt x="465" y="8668"/>
                  </a:cubicBezTo>
                  <a:lnTo>
                    <a:pt x="4918" y="8668"/>
                  </a:lnTo>
                  <a:lnTo>
                    <a:pt x="4918" y="8680"/>
                  </a:lnTo>
                  <a:cubicBezTo>
                    <a:pt x="4918" y="8858"/>
                    <a:pt x="5061" y="9025"/>
                    <a:pt x="5251" y="9025"/>
                  </a:cubicBezTo>
                  <a:lnTo>
                    <a:pt x="5835" y="9025"/>
                  </a:lnTo>
                  <a:cubicBezTo>
                    <a:pt x="6013" y="9025"/>
                    <a:pt x="6180" y="8870"/>
                    <a:pt x="6180" y="8680"/>
                  </a:cubicBezTo>
                  <a:lnTo>
                    <a:pt x="6180" y="8668"/>
                  </a:lnTo>
                  <a:lnTo>
                    <a:pt x="10633" y="8668"/>
                  </a:lnTo>
                  <a:cubicBezTo>
                    <a:pt x="10883" y="8668"/>
                    <a:pt x="11085" y="8454"/>
                    <a:pt x="11085" y="8204"/>
                  </a:cubicBezTo>
                  <a:lnTo>
                    <a:pt x="11085" y="1012"/>
                  </a:lnTo>
                  <a:cubicBezTo>
                    <a:pt x="11074" y="762"/>
                    <a:pt x="10871" y="548"/>
                    <a:pt x="10609" y="548"/>
                  </a:cubicBezTo>
                  <a:lnTo>
                    <a:pt x="10466" y="548"/>
                  </a:lnTo>
                  <a:lnTo>
                    <a:pt x="10466" y="179"/>
                  </a:lnTo>
                  <a:cubicBezTo>
                    <a:pt x="10466" y="95"/>
                    <a:pt x="10395" y="12"/>
                    <a:pt x="10300" y="12"/>
                  </a:cubicBezTo>
                  <a:lnTo>
                    <a:pt x="9692" y="12"/>
                  </a:lnTo>
                  <a:cubicBezTo>
                    <a:pt x="9597" y="12"/>
                    <a:pt x="9526" y="95"/>
                    <a:pt x="9526" y="179"/>
                  </a:cubicBezTo>
                  <a:cubicBezTo>
                    <a:pt x="9526" y="274"/>
                    <a:pt x="9597" y="345"/>
                    <a:pt x="9692" y="345"/>
                  </a:cubicBezTo>
                  <a:lnTo>
                    <a:pt x="10133" y="345"/>
                  </a:lnTo>
                  <a:lnTo>
                    <a:pt x="10133" y="5894"/>
                  </a:lnTo>
                  <a:cubicBezTo>
                    <a:pt x="10133" y="5989"/>
                    <a:pt x="10216" y="6060"/>
                    <a:pt x="10300" y="6060"/>
                  </a:cubicBezTo>
                  <a:cubicBezTo>
                    <a:pt x="10395" y="6060"/>
                    <a:pt x="10466" y="5989"/>
                    <a:pt x="10466" y="5894"/>
                  </a:cubicBezTo>
                  <a:lnTo>
                    <a:pt x="10466" y="881"/>
                  </a:lnTo>
                  <a:lnTo>
                    <a:pt x="10609" y="881"/>
                  </a:lnTo>
                  <a:cubicBezTo>
                    <a:pt x="10693" y="881"/>
                    <a:pt x="10752" y="941"/>
                    <a:pt x="10752" y="1012"/>
                  </a:cubicBezTo>
                  <a:lnTo>
                    <a:pt x="10752" y="8204"/>
                  </a:lnTo>
                  <a:cubicBezTo>
                    <a:pt x="10752" y="8275"/>
                    <a:pt x="10693" y="8335"/>
                    <a:pt x="10609" y="8335"/>
                  </a:cubicBezTo>
                  <a:lnTo>
                    <a:pt x="6168" y="8335"/>
                  </a:lnTo>
                  <a:lnTo>
                    <a:pt x="6168" y="7965"/>
                  </a:lnTo>
                  <a:lnTo>
                    <a:pt x="10300" y="7965"/>
                  </a:lnTo>
                  <a:cubicBezTo>
                    <a:pt x="10395" y="7965"/>
                    <a:pt x="10466" y="7882"/>
                    <a:pt x="10466" y="7799"/>
                  </a:cubicBezTo>
                  <a:lnTo>
                    <a:pt x="10466" y="6584"/>
                  </a:lnTo>
                  <a:cubicBezTo>
                    <a:pt x="10466" y="6489"/>
                    <a:pt x="10395" y="6418"/>
                    <a:pt x="10300" y="6418"/>
                  </a:cubicBezTo>
                  <a:cubicBezTo>
                    <a:pt x="10216" y="6418"/>
                    <a:pt x="10133" y="6489"/>
                    <a:pt x="10133" y="6584"/>
                  </a:cubicBezTo>
                  <a:lnTo>
                    <a:pt x="10133" y="7001"/>
                  </a:lnTo>
                  <a:lnTo>
                    <a:pt x="5704" y="7001"/>
                  </a:lnTo>
                  <a:lnTo>
                    <a:pt x="5704" y="334"/>
                  </a:lnTo>
                  <a:lnTo>
                    <a:pt x="9002" y="334"/>
                  </a:lnTo>
                  <a:cubicBezTo>
                    <a:pt x="9097" y="334"/>
                    <a:pt x="9169" y="250"/>
                    <a:pt x="9169" y="167"/>
                  </a:cubicBezTo>
                  <a:cubicBezTo>
                    <a:pt x="9169" y="72"/>
                    <a:pt x="9097" y="0"/>
                    <a:pt x="90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0" name="Google Shape;8540;p81"/>
            <p:cNvSpPr/>
            <p:nvPr/>
          </p:nvSpPr>
          <p:spPr>
            <a:xfrm>
              <a:off x="8051486" y="3417149"/>
              <a:ext cx="73883" cy="10623"/>
            </a:xfrm>
            <a:custGeom>
              <a:avLst/>
              <a:gdLst/>
              <a:ahLst/>
              <a:cxnLst/>
              <a:rect l="l" t="t" r="r" b="b"/>
              <a:pathLst>
                <a:path w="2323" h="334" extrusionOk="0">
                  <a:moveTo>
                    <a:pt x="167" y="1"/>
                  </a:moveTo>
                  <a:cubicBezTo>
                    <a:pt x="84" y="1"/>
                    <a:pt x="0" y="84"/>
                    <a:pt x="0" y="167"/>
                  </a:cubicBezTo>
                  <a:cubicBezTo>
                    <a:pt x="0" y="262"/>
                    <a:pt x="84" y="334"/>
                    <a:pt x="167" y="334"/>
                  </a:cubicBezTo>
                  <a:lnTo>
                    <a:pt x="2167" y="334"/>
                  </a:lnTo>
                  <a:cubicBezTo>
                    <a:pt x="2251" y="334"/>
                    <a:pt x="2322" y="262"/>
                    <a:pt x="2322" y="167"/>
                  </a:cubicBezTo>
                  <a:cubicBezTo>
                    <a:pt x="2322" y="84"/>
                    <a:pt x="2251" y="1"/>
                    <a:pt x="2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1" name="Google Shape;8541;p81"/>
            <p:cNvSpPr/>
            <p:nvPr/>
          </p:nvSpPr>
          <p:spPr>
            <a:xfrm>
              <a:off x="8022702" y="3437981"/>
              <a:ext cx="102667" cy="10623"/>
            </a:xfrm>
            <a:custGeom>
              <a:avLst/>
              <a:gdLst/>
              <a:ahLst/>
              <a:cxnLst/>
              <a:rect l="l" t="t" r="r" b="b"/>
              <a:pathLst>
                <a:path w="3228" h="334" extrusionOk="0">
                  <a:moveTo>
                    <a:pt x="167" y="0"/>
                  </a:moveTo>
                  <a:cubicBezTo>
                    <a:pt x="72" y="0"/>
                    <a:pt x="1" y="84"/>
                    <a:pt x="1" y="167"/>
                  </a:cubicBezTo>
                  <a:cubicBezTo>
                    <a:pt x="12" y="262"/>
                    <a:pt x="72" y="334"/>
                    <a:pt x="167" y="334"/>
                  </a:cubicBezTo>
                  <a:lnTo>
                    <a:pt x="3072" y="334"/>
                  </a:lnTo>
                  <a:cubicBezTo>
                    <a:pt x="3156" y="334"/>
                    <a:pt x="3227" y="262"/>
                    <a:pt x="3227" y="167"/>
                  </a:cubicBezTo>
                  <a:cubicBezTo>
                    <a:pt x="3227" y="84"/>
                    <a:pt x="3156" y="0"/>
                    <a:pt x="3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2" name="Google Shape;8542;p81"/>
            <p:cNvSpPr/>
            <p:nvPr/>
          </p:nvSpPr>
          <p:spPr>
            <a:xfrm>
              <a:off x="8022702" y="3458432"/>
              <a:ext cx="102667" cy="10623"/>
            </a:xfrm>
            <a:custGeom>
              <a:avLst/>
              <a:gdLst/>
              <a:ahLst/>
              <a:cxnLst/>
              <a:rect l="l" t="t" r="r" b="b"/>
              <a:pathLst>
                <a:path w="3228" h="334" extrusionOk="0">
                  <a:moveTo>
                    <a:pt x="167" y="0"/>
                  </a:moveTo>
                  <a:cubicBezTo>
                    <a:pt x="72" y="0"/>
                    <a:pt x="1" y="84"/>
                    <a:pt x="1" y="167"/>
                  </a:cubicBezTo>
                  <a:cubicBezTo>
                    <a:pt x="12" y="274"/>
                    <a:pt x="72" y="334"/>
                    <a:pt x="167" y="334"/>
                  </a:cubicBezTo>
                  <a:lnTo>
                    <a:pt x="3072" y="334"/>
                  </a:lnTo>
                  <a:cubicBezTo>
                    <a:pt x="3156" y="334"/>
                    <a:pt x="3227" y="262"/>
                    <a:pt x="3227" y="167"/>
                  </a:cubicBezTo>
                  <a:cubicBezTo>
                    <a:pt x="3227" y="84"/>
                    <a:pt x="3156" y="0"/>
                    <a:pt x="3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3" name="Google Shape;8543;p81"/>
            <p:cNvSpPr/>
            <p:nvPr/>
          </p:nvSpPr>
          <p:spPr>
            <a:xfrm>
              <a:off x="8022702" y="3479264"/>
              <a:ext cx="81071" cy="10623"/>
            </a:xfrm>
            <a:custGeom>
              <a:avLst/>
              <a:gdLst/>
              <a:ahLst/>
              <a:cxnLst/>
              <a:rect l="l" t="t" r="r" b="b"/>
              <a:pathLst>
                <a:path w="2549" h="334" extrusionOk="0">
                  <a:moveTo>
                    <a:pt x="167" y="0"/>
                  </a:moveTo>
                  <a:cubicBezTo>
                    <a:pt x="72" y="0"/>
                    <a:pt x="1" y="84"/>
                    <a:pt x="1" y="167"/>
                  </a:cubicBezTo>
                  <a:cubicBezTo>
                    <a:pt x="12" y="262"/>
                    <a:pt x="72" y="334"/>
                    <a:pt x="167" y="334"/>
                  </a:cubicBezTo>
                  <a:lnTo>
                    <a:pt x="2382" y="334"/>
                  </a:lnTo>
                  <a:cubicBezTo>
                    <a:pt x="2477" y="334"/>
                    <a:pt x="2549" y="262"/>
                    <a:pt x="2549" y="167"/>
                  </a:cubicBezTo>
                  <a:cubicBezTo>
                    <a:pt x="2549" y="84"/>
                    <a:pt x="2477" y="0"/>
                    <a:pt x="2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4" name="Google Shape;8544;p81"/>
            <p:cNvSpPr/>
            <p:nvPr/>
          </p:nvSpPr>
          <p:spPr>
            <a:xfrm>
              <a:off x="8051486" y="3520515"/>
              <a:ext cx="73883" cy="10655"/>
            </a:xfrm>
            <a:custGeom>
              <a:avLst/>
              <a:gdLst/>
              <a:ahLst/>
              <a:cxnLst/>
              <a:rect l="l" t="t" r="r" b="b"/>
              <a:pathLst>
                <a:path w="2323" h="335" extrusionOk="0">
                  <a:moveTo>
                    <a:pt x="167" y="1"/>
                  </a:moveTo>
                  <a:cubicBezTo>
                    <a:pt x="84" y="1"/>
                    <a:pt x="0" y="72"/>
                    <a:pt x="0" y="168"/>
                  </a:cubicBezTo>
                  <a:cubicBezTo>
                    <a:pt x="0" y="251"/>
                    <a:pt x="84" y="334"/>
                    <a:pt x="167" y="334"/>
                  </a:cubicBezTo>
                  <a:lnTo>
                    <a:pt x="2167" y="334"/>
                  </a:lnTo>
                  <a:cubicBezTo>
                    <a:pt x="2251" y="334"/>
                    <a:pt x="2322" y="251"/>
                    <a:pt x="2322" y="168"/>
                  </a:cubicBezTo>
                  <a:cubicBezTo>
                    <a:pt x="2322" y="72"/>
                    <a:pt x="2251" y="1"/>
                    <a:pt x="2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5" name="Google Shape;8545;p81"/>
            <p:cNvSpPr/>
            <p:nvPr/>
          </p:nvSpPr>
          <p:spPr>
            <a:xfrm>
              <a:off x="8022702" y="3540966"/>
              <a:ext cx="102667" cy="10273"/>
            </a:xfrm>
            <a:custGeom>
              <a:avLst/>
              <a:gdLst/>
              <a:ahLst/>
              <a:cxnLst/>
              <a:rect l="l" t="t" r="r" b="b"/>
              <a:pathLst>
                <a:path w="3228" h="323" extrusionOk="0">
                  <a:moveTo>
                    <a:pt x="167" y="1"/>
                  </a:moveTo>
                  <a:cubicBezTo>
                    <a:pt x="72" y="1"/>
                    <a:pt x="1" y="72"/>
                    <a:pt x="1" y="168"/>
                  </a:cubicBezTo>
                  <a:cubicBezTo>
                    <a:pt x="12" y="263"/>
                    <a:pt x="72" y="322"/>
                    <a:pt x="167" y="322"/>
                  </a:cubicBezTo>
                  <a:lnTo>
                    <a:pt x="3072" y="322"/>
                  </a:lnTo>
                  <a:cubicBezTo>
                    <a:pt x="3156" y="322"/>
                    <a:pt x="3227" y="251"/>
                    <a:pt x="3227" y="168"/>
                  </a:cubicBezTo>
                  <a:cubicBezTo>
                    <a:pt x="3227" y="72"/>
                    <a:pt x="3156"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6" name="Google Shape;8546;p81"/>
            <p:cNvSpPr/>
            <p:nvPr/>
          </p:nvSpPr>
          <p:spPr>
            <a:xfrm>
              <a:off x="8022702" y="3561798"/>
              <a:ext cx="49266" cy="10273"/>
            </a:xfrm>
            <a:custGeom>
              <a:avLst/>
              <a:gdLst/>
              <a:ahLst/>
              <a:cxnLst/>
              <a:rect l="l" t="t" r="r" b="b"/>
              <a:pathLst>
                <a:path w="1549" h="323" extrusionOk="0">
                  <a:moveTo>
                    <a:pt x="167" y="1"/>
                  </a:moveTo>
                  <a:cubicBezTo>
                    <a:pt x="72" y="1"/>
                    <a:pt x="1" y="72"/>
                    <a:pt x="1" y="167"/>
                  </a:cubicBezTo>
                  <a:cubicBezTo>
                    <a:pt x="12" y="251"/>
                    <a:pt x="72" y="322"/>
                    <a:pt x="167" y="322"/>
                  </a:cubicBezTo>
                  <a:lnTo>
                    <a:pt x="1382" y="322"/>
                  </a:lnTo>
                  <a:cubicBezTo>
                    <a:pt x="1477" y="322"/>
                    <a:pt x="1548" y="251"/>
                    <a:pt x="1548" y="167"/>
                  </a:cubicBezTo>
                  <a:cubicBezTo>
                    <a:pt x="1548" y="72"/>
                    <a:pt x="1477" y="1"/>
                    <a:pt x="13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7" name="Google Shape;8547;p81"/>
            <p:cNvSpPr/>
            <p:nvPr/>
          </p:nvSpPr>
          <p:spPr>
            <a:xfrm>
              <a:off x="8200683" y="3486452"/>
              <a:ext cx="73883" cy="10623"/>
            </a:xfrm>
            <a:custGeom>
              <a:avLst/>
              <a:gdLst/>
              <a:ahLst/>
              <a:cxnLst/>
              <a:rect l="l" t="t" r="r" b="b"/>
              <a:pathLst>
                <a:path w="2323" h="334" extrusionOk="0">
                  <a:moveTo>
                    <a:pt x="167" y="0"/>
                  </a:moveTo>
                  <a:cubicBezTo>
                    <a:pt x="72" y="0"/>
                    <a:pt x="1" y="72"/>
                    <a:pt x="1" y="167"/>
                  </a:cubicBezTo>
                  <a:cubicBezTo>
                    <a:pt x="1" y="250"/>
                    <a:pt x="72" y="334"/>
                    <a:pt x="167" y="334"/>
                  </a:cubicBezTo>
                  <a:lnTo>
                    <a:pt x="2156" y="334"/>
                  </a:lnTo>
                  <a:cubicBezTo>
                    <a:pt x="2251" y="334"/>
                    <a:pt x="2322" y="250"/>
                    <a:pt x="2322" y="167"/>
                  </a:cubicBezTo>
                  <a:cubicBezTo>
                    <a:pt x="2322" y="72"/>
                    <a:pt x="2251" y="0"/>
                    <a:pt x="2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8" name="Google Shape;8548;p81"/>
            <p:cNvSpPr/>
            <p:nvPr/>
          </p:nvSpPr>
          <p:spPr>
            <a:xfrm>
              <a:off x="8171899" y="3506902"/>
              <a:ext cx="102667" cy="10241"/>
            </a:xfrm>
            <a:custGeom>
              <a:avLst/>
              <a:gdLst/>
              <a:ahLst/>
              <a:cxnLst/>
              <a:rect l="l" t="t" r="r" b="b"/>
              <a:pathLst>
                <a:path w="3228" h="322" extrusionOk="0">
                  <a:moveTo>
                    <a:pt x="167" y="0"/>
                  </a:moveTo>
                  <a:cubicBezTo>
                    <a:pt x="72" y="0"/>
                    <a:pt x="1" y="72"/>
                    <a:pt x="1" y="167"/>
                  </a:cubicBezTo>
                  <a:cubicBezTo>
                    <a:pt x="1" y="250"/>
                    <a:pt x="72" y="322"/>
                    <a:pt x="167" y="322"/>
                  </a:cubicBezTo>
                  <a:lnTo>
                    <a:pt x="3061" y="322"/>
                  </a:lnTo>
                  <a:cubicBezTo>
                    <a:pt x="3156" y="322"/>
                    <a:pt x="3227" y="250"/>
                    <a:pt x="3227" y="167"/>
                  </a:cubicBezTo>
                  <a:cubicBezTo>
                    <a:pt x="3227" y="72"/>
                    <a:pt x="3156" y="0"/>
                    <a:pt x="30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9" name="Google Shape;8549;p81"/>
            <p:cNvSpPr/>
            <p:nvPr/>
          </p:nvSpPr>
          <p:spPr>
            <a:xfrm>
              <a:off x="8171899" y="3527735"/>
              <a:ext cx="49266" cy="10241"/>
            </a:xfrm>
            <a:custGeom>
              <a:avLst/>
              <a:gdLst/>
              <a:ahLst/>
              <a:cxnLst/>
              <a:rect l="l" t="t" r="r" b="b"/>
              <a:pathLst>
                <a:path w="1549" h="322" extrusionOk="0">
                  <a:moveTo>
                    <a:pt x="167" y="0"/>
                  </a:moveTo>
                  <a:cubicBezTo>
                    <a:pt x="72" y="0"/>
                    <a:pt x="1" y="72"/>
                    <a:pt x="1" y="167"/>
                  </a:cubicBezTo>
                  <a:cubicBezTo>
                    <a:pt x="1" y="250"/>
                    <a:pt x="72" y="322"/>
                    <a:pt x="167" y="322"/>
                  </a:cubicBezTo>
                  <a:lnTo>
                    <a:pt x="1382" y="322"/>
                  </a:lnTo>
                  <a:cubicBezTo>
                    <a:pt x="1477" y="322"/>
                    <a:pt x="1548" y="250"/>
                    <a:pt x="1548" y="167"/>
                  </a:cubicBezTo>
                  <a:cubicBezTo>
                    <a:pt x="1548" y="72"/>
                    <a:pt x="1477" y="0"/>
                    <a:pt x="13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0" name="Google Shape;8550;p81"/>
            <p:cNvSpPr/>
            <p:nvPr/>
          </p:nvSpPr>
          <p:spPr>
            <a:xfrm>
              <a:off x="8174189" y="3417149"/>
              <a:ext cx="102635" cy="45099"/>
            </a:xfrm>
            <a:custGeom>
              <a:avLst/>
              <a:gdLst/>
              <a:ahLst/>
              <a:cxnLst/>
              <a:rect l="l" t="t" r="r" b="b"/>
              <a:pathLst>
                <a:path w="3227" h="1418" extrusionOk="0">
                  <a:moveTo>
                    <a:pt x="2905" y="334"/>
                  </a:moveTo>
                  <a:lnTo>
                    <a:pt x="2905" y="1096"/>
                  </a:lnTo>
                  <a:lnTo>
                    <a:pt x="333" y="1096"/>
                  </a:lnTo>
                  <a:lnTo>
                    <a:pt x="333" y="334"/>
                  </a:lnTo>
                  <a:close/>
                  <a:moveTo>
                    <a:pt x="167" y="1"/>
                  </a:moveTo>
                  <a:cubicBezTo>
                    <a:pt x="72" y="12"/>
                    <a:pt x="0" y="84"/>
                    <a:pt x="0" y="167"/>
                  </a:cubicBezTo>
                  <a:lnTo>
                    <a:pt x="0" y="1251"/>
                  </a:lnTo>
                  <a:cubicBezTo>
                    <a:pt x="0" y="1346"/>
                    <a:pt x="72" y="1417"/>
                    <a:pt x="167" y="1417"/>
                  </a:cubicBezTo>
                  <a:lnTo>
                    <a:pt x="3072" y="1417"/>
                  </a:lnTo>
                  <a:cubicBezTo>
                    <a:pt x="3155" y="1417"/>
                    <a:pt x="3227" y="1346"/>
                    <a:pt x="3227" y="1251"/>
                  </a:cubicBezTo>
                  <a:lnTo>
                    <a:pt x="3227" y="167"/>
                  </a:lnTo>
                  <a:cubicBezTo>
                    <a:pt x="3227" y="84"/>
                    <a:pt x="3155" y="1"/>
                    <a:pt x="3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8554"/>
        <p:cNvGrpSpPr/>
        <p:nvPr/>
      </p:nvGrpSpPr>
      <p:grpSpPr>
        <a:xfrm>
          <a:off x="0" y="0"/>
          <a:ext cx="0" cy="0"/>
          <a:chOff x="0" y="0"/>
          <a:chExt cx="0" cy="0"/>
        </a:xfrm>
      </p:grpSpPr>
      <p:sp>
        <p:nvSpPr>
          <p:cNvPr id="8555" name="Google Shape;8555;p82"/>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Nature Icons</a:t>
            </a:r>
            <a:endParaRPr>
              <a:solidFill>
                <a:srgbClr val="FFFFFF"/>
              </a:solidFill>
              <a:latin typeface="Arial"/>
              <a:ea typeface="Arial"/>
              <a:cs typeface="Arial"/>
              <a:sym typeface="Arial"/>
            </a:endParaRPr>
          </a:p>
        </p:txBody>
      </p:sp>
      <p:grpSp>
        <p:nvGrpSpPr>
          <p:cNvPr id="8556" name="Google Shape;8556;p82"/>
          <p:cNvGrpSpPr/>
          <p:nvPr/>
        </p:nvGrpSpPr>
        <p:grpSpPr>
          <a:xfrm>
            <a:off x="849677" y="1500658"/>
            <a:ext cx="347872" cy="347488"/>
            <a:chOff x="849677" y="1500658"/>
            <a:chExt cx="347872" cy="347488"/>
          </a:xfrm>
        </p:grpSpPr>
        <p:sp>
          <p:nvSpPr>
            <p:cNvPr id="8557" name="Google Shape;8557;p82"/>
            <p:cNvSpPr/>
            <p:nvPr/>
          </p:nvSpPr>
          <p:spPr>
            <a:xfrm>
              <a:off x="849677" y="1500658"/>
              <a:ext cx="347872" cy="347488"/>
            </a:xfrm>
            <a:custGeom>
              <a:avLst/>
              <a:gdLst/>
              <a:ahLst/>
              <a:cxnLst/>
              <a:rect l="l" t="t" r="r" b="b"/>
              <a:pathLst>
                <a:path w="10871" h="10859" extrusionOk="0">
                  <a:moveTo>
                    <a:pt x="2024" y="989"/>
                  </a:moveTo>
                  <a:cubicBezTo>
                    <a:pt x="2441" y="989"/>
                    <a:pt x="2810" y="1251"/>
                    <a:pt x="2977" y="1620"/>
                  </a:cubicBezTo>
                  <a:cubicBezTo>
                    <a:pt x="2560" y="1834"/>
                    <a:pt x="2179" y="2120"/>
                    <a:pt x="1834" y="2453"/>
                  </a:cubicBezTo>
                  <a:cubicBezTo>
                    <a:pt x="1703" y="2584"/>
                    <a:pt x="1560" y="2715"/>
                    <a:pt x="1441" y="2870"/>
                  </a:cubicBezTo>
                  <a:cubicBezTo>
                    <a:pt x="1167" y="2679"/>
                    <a:pt x="1001" y="2358"/>
                    <a:pt x="1001" y="2024"/>
                  </a:cubicBezTo>
                  <a:cubicBezTo>
                    <a:pt x="1001" y="1453"/>
                    <a:pt x="1465" y="989"/>
                    <a:pt x="2024" y="989"/>
                  </a:cubicBezTo>
                  <a:close/>
                  <a:moveTo>
                    <a:pt x="2024" y="310"/>
                  </a:moveTo>
                  <a:cubicBezTo>
                    <a:pt x="2715" y="310"/>
                    <a:pt x="3322" y="715"/>
                    <a:pt x="3608" y="1334"/>
                  </a:cubicBezTo>
                  <a:cubicBezTo>
                    <a:pt x="3489" y="1382"/>
                    <a:pt x="3382" y="1429"/>
                    <a:pt x="3275" y="1465"/>
                  </a:cubicBezTo>
                  <a:cubicBezTo>
                    <a:pt x="3072" y="977"/>
                    <a:pt x="2572" y="667"/>
                    <a:pt x="2036" y="667"/>
                  </a:cubicBezTo>
                  <a:cubicBezTo>
                    <a:pt x="1298" y="667"/>
                    <a:pt x="691" y="1274"/>
                    <a:pt x="691" y="2013"/>
                  </a:cubicBezTo>
                  <a:cubicBezTo>
                    <a:pt x="691" y="2465"/>
                    <a:pt x="893" y="2870"/>
                    <a:pt x="1251" y="3120"/>
                  </a:cubicBezTo>
                  <a:cubicBezTo>
                    <a:pt x="1179" y="3227"/>
                    <a:pt x="1120" y="3310"/>
                    <a:pt x="1048" y="3418"/>
                  </a:cubicBezTo>
                  <a:cubicBezTo>
                    <a:pt x="596" y="3108"/>
                    <a:pt x="310" y="2584"/>
                    <a:pt x="310" y="2024"/>
                  </a:cubicBezTo>
                  <a:cubicBezTo>
                    <a:pt x="310" y="1084"/>
                    <a:pt x="1084" y="310"/>
                    <a:pt x="2024" y="310"/>
                  </a:cubicBezTo>
                  <a:close/>
                  <a:moveTo>
                    <a:pt x="8847" y="310"/>
                  </a:moveTo>
                  <a:cubicBezTo>
                    <a:pt x="9775" y="310"/>
                    <a:pt x="10549" y="1084"/>
                    <a:pt x="10549" y="2024"/>
                  </a:cubicBezTo>
                  <a:cubicBezTo>
                    <a:pt x="10549" y="2584"/>
                    <a:pt x="10275" y="3108"/>
                    <a:pt x="9823" y="3418"/>
                  </a:cubicBezTo>
                  <a:cubicBezTo>
                    <a:pt x="9764" y="3310"/>
                    <a:pt x="9692" y="3215"/>
                    <a:pt x="9621" y="3120"/>
                  </a:cubicBezTo>
                  <a:cubicBezTo>
                    <a:pt x="9978" y="2870"/>
                    <a:pt x="10180" y="2465"/>
                    <a:pt x="10180" y="2024"/>
                  </a:cubicBezTo>
                  <a:cubicBezTo>
                    <a:pt x="10180" y="1846"/>
                    <a:pt x="10156" y="1667"/>
                    <a:pt x="10073" y="1501"/>
                  </a:cubicBezTo>
                  <a:cubicBezTo>
                    <a:pt x="10053" y="1442"/>
                    <a:pt x="9977" y="1399"/>
                    <a:pt x="9911" y="1399"/>
                  </a:cubicBezTo>
                  <a:cubicBezTo>
                    <a:pt x="9897" y="1399"/>
                    <a:pt x="9883" y="1401"/>
                    <a:pt x="9871" y="1405"/>
                  </a:cubicBezTo>
                  <a:cubicBezTo>
                    <a:pt x="9799" y="1441"/>
                    <a:pt x="9752" y="1536"/>
                    <a:pt x="9775" y="1620"/>
                  </a:cubicBezTo>
                  <a:cubicBezTo>
                    <a:pt x="9835" y="1751"/>
                    <a:pt x="9859" y="1882"/>
                    <a:pt x="9859" y="2013"/>
                  </a:cubicBezTo>
                  <a:cubicBezTo>
                    <a:pt x="9859" y="2358"/>
                    <a:pt x="9692" y="2667"/>
                    <a:pt x="9406" y="2870"/>
                  </a:cubicBezTo>
                  <a:cubicBezTo>
                    <a:pt x="9287" y="2715"/>
                    <a:pt x="9156" y="2584"/>
                    <a:pt x="9025" y="2453"/>
                  </a:cubicBezTo>
                  <a:cubicBezTo>
                    <a:pt x="8680" y="2120"/>
                    <a:pt x="8287" y="1834"/>
                    <a:pt x="7870" y="1620"/>
                  </a:cubicBezTo>
                  <a:cubicBezTo>
                    <a:pt x="8037" y="1239"/>
                    <a:pt x="8406" y="989"/>
                    <a:pt x="8823" y="989"/>
                  </a:cubicBezTo>
                  <a:cubicBezTo>
                    <a:pt x="9002" y="989"/>
                    <a:pt x="9204" y="1036"/>
                    <a:pt x="9347" y="1143"/>
                  </a:cubicBezTo>
                  <a:cubicBezTo>
                    <a:pt x="9369" y="1154"/>
                    <a:pt x="9394" y="1160"/>
                    <a:pt x="9421" y="1160"/>
                  </a:cubicBezTo>
                  <a:cubicBezTo>
                    <a:pt x="9479" y="1160"/>
                    <a:pt x="9540" y="1133"/>
                    <a:pt x="9573" y="1084"/>
                  </a:cubicBezTo>
                  <a:cubicBezTo>
                    <a:pt x="9621" y="1001"/>
                    <a:pt x="9585" y="905"/>
                    <a:pt x="9513" y="858"/>
                  </a:cubicBezTo>
                  <a:cubicBezTo>
                    <a:pt x="9299" y="739"/>
                    <a:pt x="9061" y="667"/>
                    <a:pt x="8823" y="667"/>
                  </a:cubicBezTo>
                  <a:cubicBezTo>
                    <a:pt x="8287" y="667"/>
                    <a:pt x="7799" y="977"/>
                    <a:pt x="7597" y="1465"/>
                  </a:cubicBezTo>
                  <a:cubicBezTo>
                    <a:pt x="7489" y="1417"/>
                    <a:pt x="7370" y="1382"/>
                    <a:pt x="7263" y="1334"/>
                  </a:cubicBezTo>
                  <a:cubicBezTo>
                    <a:pt x="7537" y="727"/>
                    <a:pt x="8156" y="310"/>
                    <a:pt x="8847" y="310"/>
                  </a:cubicBezTo>
                  <a:close/>
                  <a:moveTo>
                    <a:pt x="5430" y="1322"/>
                  </a:moveTo>
                  <a:cubicBezTo>
                    <a:pt x="6716" y="1322"/>
                    <a:pt x="7906" y="1798"/>
                    <a:pt x="8811" y="2679"/>
                  </a:cubicBezTo>
                  <a:cubicBezTo>
                    <a:pt x="9704" y="3548"/>
                    <a:pt x="10216" y="4715"/>
                    <a:pt x="10216" y="5930"/>
                  </a:cubicBezTo>
                  <a:cubicBezTo>
                    <a:pt x="10216" y="7168"/>
                    <a:pt x="9716" y="8311"/>
                    <a:pt x="8811" y="9192"/>
                  </a:cubicBezTo>
                  <a:cubicBezTo>
                    <a:pt x="7906" y="10073"/>
                    <a:pt x="6716" y="10549"/>
                    <a:pt x="5430" y="10549"/>
                  </a:cubicBezTo>
                  <a:cubicBezTo>
                    <a:pt x="4156" y="10549"/>
                    <a:pt x="2965" y="10073"/>
                    <a:pt x="2060" y="9192"/>
                  </a:cubicBezTo>
                  <a:cubicBezTo>
                    <a:pt x="1167" y="8323"/>
                    <a:pt x="655" y="7168"/>
                    <a:pt x="655" y="5930"/>
                  </a:cubicBezTo>
                  <a:cubicBezTo>
                    <a:pt x="655" y="4703"/>
                    <a:pt x="1143" y="3548"/>
                    <a:pt x="2060" y="2679"/>
                  </a:cubicBezTo>
                  <a:cubicBezTo>
                    <a:pt x="2965" y="1798"/>
                    <a:pt x="4156" y="1322"/>
                    <a:pt x="5430" y="1322"/>
                  </a:cubicBezTo>
                  <a:close/>
                  <a:moveTo>
                    <a:pt x="2024" y="0"/>
                  </a:moveTo>
                  <a:cubicBezTo>
                    <a:pt x="905" y="0"/>
                    <a:pt x="0" y="905"/>
                    <a:pt x="0" y="2024"/>
                  </a:cubicBezTo>
                  <a:cubicBezTo>
                    <a:pt x="0" y="2691"/>
                    <a:pt x="346" y="3334"/>
                    <a:pt x="893" y="3703"/>
                  </a:cubicBezTo>
                  <a:cubicBezTo>
                    <a:pt x="536" y="4382"/>
                    <a:pt x="346" y="5144"/>
                    <a:pt x="346" y="5930"/>
                  </a:cubicBezTo>
                  <a:cubicBezTo>
                    <a:pt x="346" y="7239"/>
                    <a:pt x="881" y="8490"/>
                    <a:pt x="1834" y="9418"/>
                  </a:cubicBezTo>
                  <a:cubicBezTo>
                    <a:pt x="2798" y="10335"/>
                    <a:pt x="4060" y="10859"/>
                    <a:pt x="5430" y="10859"/>
                  </a:cubicBezTo>
                  <a:cubicBezTo>
                    <a:pt x="6799" y="10859"/>
                    <a:pt x="8061" y="10359"/>
                    <a:pt x="9037" y="9418"/>
                  </a:cubicBezTo>
                  <a:cubicBezTo>
                    <a:pt x="10002" y="8490"/>
                    <a:pt x="10526" y="7239"/>
                    <a:pt x="10526" y="5930"/>
                  </a:cubicBezTo>
                  <a:cubicBezTo>
                    <a:pt x="10526" y="5144"/>
                    <a:pt x="10323" y="4382"/>
                    <a:pt x="9978" y="3703"/>
                  </a:cubicBezTo>
                  <a:cubicBezTo>
                    <a:pt x="10526" y="3322"/>
                    <a:pt x="10871" y="2703"/>
                    <a:pt x="10871" y="2024"/>
                  </a:cubicBezTo>
                  <a:cubicBezTo>
                    <a:pt x="10871" y="905"/>
                    <a:pt x="9954" y="0"/>
                    <a:pt x="8847" y="0"/>
                  </a:cubicBezTo>
                  <a:cubicBezTo>
                    <a:pt x="8025" y="0"/>
                    <a:pt x="7275" y="489"/>
                    <a:pt x="6966" y="1251"/>
                  </a:cubicBezTo>
                  <a:cubicBezTo>
                    <a:pt x="6477" y="1096"/>
                    <a:pt x="5965" y="1024"/>
                    <a:pt x="5430" y="1024"/>
                  </a:cubicBezTo>
                  <a:cubicBezTo>
                    <a:pt x="4894" y="1024"/>
                    <a:pt x="4394" y="1096"/>
                    <a:pt x="3894" y="1251"/>
                  </a:cubicBezTo>
                  <a:cubicBezTo>
                    <a:pt x="3584" y="500"/>
                    <a:pt x="2846" y="0"/>
                    <a:pt x="2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8" name="Google Shape;8558;p82"/>
            <p:cNvSpPr/>
            <p:nvPr/>
          </p:nvSpPr>
          <p:spPr>
            <a:xfrm>
              <a:off x="936557" y="1663346"/>
              <a:ext cx="43072" cy="48032"/>
            </a:xfrm>
            <a:custGeom>
              <a:avLst/>
              <a:gdLst/>
              <a:ahLst/>
              <a:cxnLst/>
              <a:rect l="l" t="t" r="r" b="b"/>
              <a:pathLst>
                <a:path w="1346" h="1501" extrusionOk="0">
                  <a:moveTo>
                    <a:pt x="667" y="0"/>
                  </a:moveTo>
                  <a:cubicBezTo>
                    <a:pt x="298" y="0"/>
                    <a:pt x="0" y="298"/>
                    <a:pt x="0" y="667"/>
                  </a:cubicBezTo>
                  <a:lnTo>
                    <a:pt x="0" y="834"/>
                  </a:lnTo>
                  <a:cubicBezTo>
                    <a:pt x="0" y="1203"/>
                    <a:pt x="298" y="1501"/>
                    <a:pt x="667" y="1501"/>
                  </a:cubicBezTo>
                  <a:cubicBezTo>
                    <a:pt x="1036" y="1501"/>
                    <a:pt x="1334" y="1203"/>
                    <a:pt x="1334" y="834"/>
                  </a:cubicBezTo>
                  <a:lnTo>
                    <a:pt x="1334" y="667"/>
                  </a:lnTo>
                  <a:cubicBezTo>
                    <a:pt x="1345" y="596"/>
                    <a:pt x="1274" y="524"/>
                    <a:pt x="1191" y="524"/>
                  </a:cubicBezTo>
                  <a:cubicBezTo>
                    <a:pt x="1095" y="524"/>
                    <a:pt x="1024" y="596"/>
                    <a:pt x="1024" y="691"/>
                  </a:cubicBezTo>
                  <a:lnTo>
                    <a:pt x="1024" y="846"/>
                  </a:lnTo>
                  <a:cubicBezTo>
                    <a:pt x="1024" y="1048"/>
                    <a:pt x="857" y="1203"/>
                    <a:pt x="667" y="1203"/>
                  </a:cubicBezTo>
                  <a:cubicBezTo>
                    <a:pt x="476" y="1203"/>
                    <a:pt x="310" y="1048"/>
                    <a:pt x="310" y="846"/>
                  </a:cubicBezTo>
                  <a:lnTo>
                    <a:pt x="310" y="691"/>
                  </a:lnTo>
                  <a:cubicBezTo>
                    <a:pt x="310" y="489"/>
                    <a:pt x="476" y="334"/>
                    <a:pt x="667" y="334"/>
                  </a:cubicBezTo>
                  <a:cubicBezTo>
                    <a:pt x="750" y="334"/>
                    <a:pt x="833" y="250"/>
                    <a:pt x="833" y="167"/>
                  </a:cubicBezTo>
                  <a:cubicBezTo>
                    <a:pt x="833" y="72"/>
                    <a:pt x="750"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9" name="Google Shape;8559;p82"/>
            <p:cNvSpPr/>
            <p:nvPr/>
          </p:nvSpPr>
          <p:spPr>
            <a:xfrm>
              <a:off x="1066829" y="1663346"/>
              <a:ext cx="43488" cy="48032"/>
            </a:xfrm>
            <a:custGeom>
              <a:avLst/>
              <a:gdLst/>
              <a:ahLst/>
              <a:cxnLst/>
              <a:rect l="l" t="t" r="r" b="b"/>
              <a:pathLst>
                <a:path w="1359" h="1501" extrusionOk="0">
                  <a:moveTo>
                    <a:pt x="668" y="0"/>
                  </a:moveTo>
                  <a:cubicBezTo>
                    <a:pt x="299" y="0"/>
                    <a:pt x="1" y="298"/>
                    <a:pt x="1" y="667"/>
                  </a:cubicBezTo>
                  <a:lnTo>
                    <a:pt x="1" y="834"/>
                  </a:lnTo>
                  <a:cubicBezTo>
                    <a:pt x="1" y="1203"/>
                    <a:pt x="299" y="1501"/>
                    <a:pt x="668" y="1501"/>
                  </a:cubicBezTo>
                  <a:cubicBezTo>
                    <a:pt x="1049" y="1501"/>
                    <a:pt x="1346" y="1203"/>
                    <a:pt x="1346" y="834"/>
                  </a:cubicBezTo>
                  <a:lnTo>
                    <a:pt x="1346" y="667"/>
                  </a:lnTo>
                  <a:cubicBezTo>
                    <a:pt x="1358" y="596"/>
                    <a:pt x="1287" y="524"/>
                    <a:pt x="1192" y="524"/>
                  </a:cubicBezTo>
                  <a:cubicBezTo>
                    <a:pt x="1108" y="524"/>
                    <a:pt x="1025" y="596"/>
                    <a:pt x="1025" y="691"/>
                  </a:cubicBezTo>
                  <a:lnTo>
                    <a:pt x="1025" y="846"/>
                  </a:lnTo>
                  <a:cubicBezTo>
                    <a:pt x="1025" y="1048"/>
                    <a:pt x="870" y="1203"/>
                    <a:pt x="668" y="1203"/>
                  </a:cubicBezTo>
                  <a:cubicBezTo>
                    <a:pt x="477" y="1203"/>
                    <a:pt x="311" y="1048"/>
                    <a:pt x="311" y="846"/>
                  </a:cubicBezTo>
                  <a:lnTo>
                    <a:pt x="311" y="691"/>
                  </a:lnTo>
                  <a:cubicBezTo>
                    <a:pt x="311" y="489"/>
                    <a:pt x="477" y="334"/>
                    <a:pt x="668" y="334"/>
                  </a:cubicBezTo>
                  <a:cubicBezTo>
                    <a:pt x="763" y="334"/>
                    <a:pt x="834" y="250"/>
                    <a:pt x="834" y="167"/>
                  </a:cubicBezTo>
                  <a:cubicBezTo>
                    <a:pt x="834" y="72"/>
                    <a:pt x="763" y="0"/>
                    <a:pt x="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0" name="Google Shape;8560;p82"/>
            <p:cNvSpPr/>
            <p:nvPr/>
          </p:nvSpPr>
          <p:spPr>
            <a:xfrm>
              <a:off x="893101" y="1636178"/>
              <a:ext cx="110144" cy="116352"/>
            </a:xfrm>
            <a:custGeom>
              <a:avLst/>
              <a:gdLst/>
              <a:ahLst/>
              <a:cxnLst/>
              <a:rect l="l" t="t" r="r" b="b"/>
              <a:pathLst>
                <a:path w="3442" h="3636" extrusionOk="0">
                  <a:moveTo>
                    <a:pt x="1926" y="1"/>
                  </a:moveTo>
                  <a:cubicBezTo>
                    <a:pt x="1743" y="1"/>
                    <a:pt x="1556" y="34"/>
                    <a:pt x="1370" y="99"/>
                  </a:cubicBezTo>
                  <a:cubicBezTo>
                    <a:pt x="941" y="254"/>
                    <a:pt x="560" y="576"/>
                    <a:pt x="310" y="992"/>
                  </a:cubicBezTo>
                  <a:cubicBezTo>
                    <a:pt x="84" y="1373"/>
                    <a:pt x="1" y="1802"/>
                    <a:pt x="48" y="2219"/>
                  </a:cubicBezTo>
                  <a:cubicBezTo>
                    <a:pt x="60" y="2302"/>
                    <a:pt x="132" y="2361"/>
                    <a:pt x="227" y="2361"/>
                  </a:cubicBezTo>
                  <a:cubicBezTo>
                    <a:pt x="310" y="2350"/>
                    <a:pt x="370" y="2278"/>
                    <a:pt x="370" y="2183"/>
                  </a:cubicBezTo>
                  <a:cubicBezTo>
                    <a:pt x="346" y="1850"/>
                    <a:pt x="417" y="1469"/>
                    <a:pt x="608" y="1159"/>
                  </a:cubicBezTo>
                  <a:cubicBezTo>
                    <a:pt x="822" y="802"/>
                    <a:pt x="1132" y="540"/>
                    <a:pt x="1489" y="397"/>
                  </a:cubicBezTo>
                  <a:cubicBezTo>
                    <a:pt x="1635" y="348"/>
                    <a:pt x="1782" y="323"/>
                    <a:pt x="1922" y="323"/>
                  </a:cubicBezTo>
                  <a:cubicBezTo>
                    <a:pt x="2125" y="323"/>
                    <a:pt x="2316" y="375"/>
                    <a:pt x="2477" y="480"/>
                  </a:cubicBezTo>
                  <a:cubicBezTo>
                    <a:pt x="2775" y="635"/>
                    <a:pt x="2977" y="933"/>
                    <a:pt x="3049" y="1314"/>
                  </a:cubicBezTo>
                  <a:cubicBezTo>
                    <a:pt x="3120" y="1683"/>
                    <a:pt x="3037" y="2100"/>
                    <a:pt x="2822" y="2457"/>
                  </a:cubicBezTo>
                  <a:cubicBezTo>
                    <a:pt x="2511" y="2985"/>
                    <a:pt x="1984" y="3293"/>
                    <a:pt x="1482" y="3293"/>
                  </a:cubicBezTo>
                  <a:cubicBezTo>
                    <a:pt x="1294" y="3293"/>
                    <a:pt x="1110" y="3250"/>
                    <a:pt x="941" y="3159"/>
                  </a:cubicBezTo>
                  <a:cubicBezTo>
                    <a:pt x="787" y="3064"/>
                    <a:pt x="667" y="2957"/>
                    <a:pt x="584" y="2814"/>
                  </a:cubicBezTo>
                  <a:cubicBezTo>
                    <a:pt x="553" y="2768"/>
                    <a:pt x="498" y="2742"/>
                    <a:pt x="443" y="2742"/>
                  </a:cubicBezTo>
                  <a:cubicBezTo>
                    <a:pt x="413" y="2742"/>
                    <a:pt x="383" y="2749"/>
                    <a:pt x="358" y="2766"/>
                  </a:cubicBezTo>
                  <a:cubicBezTo>
                    <a:pt x="286" y="2814"/>
                    <a:pt x="263" y="2921"/>
                    <a:pt x="310" y="2993"/>
                  </a:cubicBezTo>
                  <a:cubicBezTo>
                    <a:pt x="429" y="3171"/>
                    <a:pt x="596" y="3314"/>
                    <a:pt x="787" y="3433"/>
                  </a:cubicBezTo>
                  <a:cubicBezTo>
                    <a:pt x="1013" y="3576"/>
                    <a:pt x="1251" y="3635"/>
                    <a:pt x="1501" y="3635"/>
                  </a:cubicBezTo>
                  <a:cubicBezTo>
                    <a:pt x="2108" y="3635"/>
                    <a:pt x="2739" y="3254"/>
                    <a:pt x="3108" y="2635"/>
                  </a:cubicBezTo>
                  <a:cubicBezTo>
                    <a:pt x="3346" y="2195"/>
                    <a:pt x="3442" y="1695"/>
                    <a:pt x="3346" y="1254"/>
                  </a:cubicBezTo>
                  <a:cubicBezTo>
                    <a:pt x="3263" y="790"/>
                    <a:pt x="3001" y="421"/>
                    <a:pt x="2632" y="195"/>
                  </a:cubicBezTo>
                  <a:cubicBezTo>
                    <a:pt x="2418" y="64"/>
                    <a:pt x="2177" y="1"/>
                    <a:pt x="19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1" name="Google Shape;8561;p82"/>
            <p:cNvSpPr/>
            <p:nvPr/>
          </p:nvSpPr>
          <p:spPr>
            <a:xfrm>
              <a:off x="1043597" y="1636882"/>
              <a:ext cx="116608" cy="115264"/>
            </a:xfrm>
            <a:custGeom>
              <a:avLst/>
              <a:gdLst/>
              <a:ahLst/>
              <a:cxnLst/>
              <a:rect l="l" t="t" r="r" b="b"/>
              <a:pathLst>
                <a:path w="3644" h="3602" extrusionOk="0">
                  <a:moveTo>
                    <a:pt x="1513" y="292"/>
                  </a:moveTo>
                  <a:cubicBezTo>
                    <a:pt x="1668" y="292"/>
                    <a:pt x="1810" y="327"/>
                    <a:pt x="1965" y="363"/>
                  </a:cubicBezTo>
                  <a:cubicBezTo>
                    <a:pt x="2322" y="506"/>
                    <a:pt x="2632" y="768"/>
                    <a:pt x="2846" y="1125"/>
                  </a:cubicBezTo>
                  <a:cubicBezTo>
                    <a:pt x="3275" y="1887"/>
                    <a:pt x="3120" y="2780"/>
                    <a:pt x="2513" y="3125"/>
                  </a:cubicBezTo>
                  <a:cubicBezTo>
                    <a:pt x="2344" y="3225"/>
                    <a:pt x="2157" y="3271"/>
                    <a:pt x="1965" y="3271"/>
                  </a:cubicBezTo>
                  <a:cubicBezTo>
                    <a:pt x="1467" y="3271"/>
                    <a:pt x="938" y="2956"/>
                    <a:pt x="620" y="2423"/>
                  </a:cubicBezTo>
                  <a:cubicBezTo>
                    <a:pt x="417" y="2066"/>
                    <a:pt x="346" y="1649"/>
                    <a:pt x="405" y="1280"/>
                  </a:cubicBezTo>
                  <a:cubicBezTo>
                    <a:pt x="477" y="899"/>
                    <a:pt x="667" y="601"/>
                    <a:pt x="965" y="446"/>
                  </a:cubicBezTo>
                  <a:cubicBezTo>
                    <a:pt x="1132" y="339"/>
                    <a:pt x="1322" y="292"/>
                    <a:pt x="1513" y="292"/>
                  </a:cubicBezTo>
                  <a:close/>
                  <a:moveTo>
                    <a:pt x="1522" y="0"/>
                  </a:moveTo>
                  <a:cubicBezTo>
                    <a:pt x="1267" y="0"/>
                    <a:pt x="1022" y="66"/>
                    <a:pt x="798" y="184"/>
                  </a:cubicBezTo>
                  <a:cubicBezTo>
                    <a:pt x="429" y="411"/>
                    <a:pt x="179" y="780"/>
                    <a:pt x="84" y="1244"/>
                  </a:cubicBezTo>
                  <a:cubicBezTo>
                    <a:pt x="1" y="1697"/>
                    <a:pt x="108" y="2185"/>
                    <a:pt x="346" y="2601"/>
                  </a:cubicBezTo>
                  <a:cubicBezTo>
                    <a:pt x="703" y="3221"/>
                    <a:pt x="1334" y="3602"/>
                    <a:pt x="1953" y="3602"/>
                  </a:cubicBezTo>
                  <a:cubicBezTo>
                    <a:pt x="2203" y="3602"/>
                    <a:pt x="2441" y="3542"/>
                    <a:pt x="2668" y="3399"/>
                  </a:cubicBezTo>
                  <a:cubicBezTo>
                    <a:pt x="3442" y="2959"/>
                    <a:pt x="3644" y="1875"/>
                    <a:pt x="3120" y="994"/>
                  </a:cubicBezTo>
                  <a:cubicBezTo>
                    <a:pt x="2870" y="565"/>
                    <a:pt x="2501" y="244"/>
                    <a:pt x="2072" y="101"/>
                  </a:cubicBezTo>
                  <a:cubicBezTo>
                    <a:pt x="1886" y="32"/>
                    <a:pt x="1701" y="0"/>
                    <a:pt x="15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2" name="Google Shape;8562;p82"/>
            <p:cNvSpPr/>
            <p:nvPr/>
          </p:nvSpPr>
          <p:spPr>
            <a:xfrm>
              <a:off x="968173" y="1730002"/>
              <a:ext cx="110144" cy="96064"/>
            </a:xfrm>
            <a:custGeom>
              <a:avLst/>
              <a:gdLst/>
              <a:ahLst/>
              <a:cxnLst/>
              <a:rect l="l" t="t" r="r" b="b"/>
              <a:pathLst>
                <a:path w="3442" h="3002" extrusionOk="0">
                  <a:moveTo>
                    <a:pt x="1715" y="287"/>
                  </a:moveTo>
                  <a:cubicBezTo>
                    <a:pt x="2024" y="287"/>
                    <a:pt x="2405" y="430"/>
                    <a:pt x="2405" y="644"/>
                  </a:cubicBezTo>
                  <a:cubicBezTo>
                    <a:pt x="2405" y="823"/>
                    <a:pt x="2108" y="1168"/>
                    <a:pt x="1715" y="1168"/>
                  </a:cubicBezTo>
                  <a:cubicBezTo>
                    <a:pt x="1334" y="1168"/>
                    <a:pt x="1036" y="823"/>
                    <a:pt x="1036" y="644"/>
                  </a:cubicBezTo>
                  <a:cubicBezTo>
                    <a:pt x="1036" y="430"/>
                    <a:pt x="1405" y="287"/>
                    <a:pt x="1715" y="287"/>
                  </a:cubicBezTo>
                  <a:close/>
                  <a:moveTo>
                    <a:pt x="1727" y="2025"/>
                  </a:moveTo>
                  <a:cubicBezTo>
                    <a:pt x="1834" y="2025"/>
                    <a:pt x="1929" y="2025"/>
                    <a:pt x="2024" y="2037"/>
                  </a:cubicBezTo>
                  <a:cubicBezTo>
                    <a:pt x="2185" y="2061"/>
                    <a:pt x="2328" y="2073"/>
                    <a:pt x="2456" y="2073"/>
                  </a:cubicBezTo>
                  <a:cubicBezTo>
                    <a:pt x="2584" y="2073"/>
                    <a:pt x="2697" y="2061"/>
                    <a:pt x="2798" y="2037"/>
                  </a:cubicBezTo>
                  <a:lnTo>
                    <a:pt x="2798" y="2037"/>
                  </a:lnTo>
                  <a:cubicBezTo>
                    <a:pt x="2679" y="2406"/>
                    <a:pt x="2251" y="2692"/>
                    <a:pt x="1727" y="2692"/>
                  </a:cubicBezTo>
                  <a:cubicBezTo>
                    <a:pt x="1215" y="2692"/>
                    <a:pt x="774" y="2418"/>
                    <a:pt x="655" y="2037"/>
                  </a:cubicBezTo>
                  <a:lnTo>
                    <a:pt x="655" y="2037"/>
                  </a:lnTo>
                  <a:cubicBezTo>
                    <a:pt x="762" y="2061"/>
                    <a:pt x="878" y="2073"/>
                    <a:pt x="1006" y="2073"/>
                  </a:cubicBezTo>
                  <a:cubicBezTo>
                    <a:pt x="1134" y="2073"/>
                    <a:pt x="1274" y="2061"/>
                    <a:pt x="1429" y="2037"/>
                  </a:cubicBezTo>
                  <a:cubicBezTo>
                    <a:pt x="1536" y="2025"/>
                    <a:pt x="1631" y="2025"/>
                    <a:pt x="1727" y="2025"/>
                  </a:cubicBezTo>
                  <a:close/>
                  <a:moveTo>
                    <a:pt x="1715" y="1"/>
                  </a:moveTo>
                  <a:cubicBezTo>
                    <a:pt x="1143" y="1"/>
                    <a:pt x="703" y="299"/>
                    <a:pt x="703" y="668"/>
                  </a:cubicBezTo>
                  <a:cubicBezTo>
                    <a:pt x="703" y="858"/>
                    <a:pt x="822" y="1073"/>
                    <a:pt x="1000" y="1239"/>
                  </a:cubicBezTo>
                  <a:cubicBezTo>
                    <a:pt x="1167" y="1370"/>
                    <a:pt x="1346" y="1454"/>
                    <a:pt x="1548" y="1501"/>
                  </a:cubicBezTo>
                  <a:lnTo>
                    <a:pt x="1548" y="1739"/>
                  </a:lnTo>
                  <a:cubicBezTo>
                    <a:pt x="1489" y="1739"/>
                    <a:pt x="1429" y="1763"/>
                    <a:pt x="1369" y="1763"/>
                  </a:cubicBezTo>
                  <a:cubicBezTo>
                    <a:pt x="1243" y="1776"/>
                    <a:pt x="1126" y="1783"/>
                    <a:pt x="1019" y="1783"/>
                  </a:cubicBezTo>
                  <a:cubicBezTo>
                    <a:pt x="724" y="1783"/>
                    <a:pt x="510" y="1731"/>
                    <a:pt x="405" y="1608"/>
                  </a:cubicBezTo>
                  <a:cubicBezTo>
                    <a:pt x="298" y="1501"/>
                    <a:pt x="334" y="1382"/>
                    <a:pt x="334" y="1370"/>
                  </a:cubicBezTo>
                  <a:cubicBezTo>
                    <a:pt x="346" y="1275"/>
                    <a:pt x="286" y="1204"/>
                    <a:pt x="215" y="1180"/>
                  </a:cubicBezTo>
                  <a:cubicBezTo>
                    <a:pt x="200" y="1176"/>
                    <a:pt x="186" y="1174"/>
                    <a:pt x="173" y="1174"/>
                  </a:cubicBezTo>
                  <a:cubicBezTo>
                    <a:pt x="99" y="1174"/>
                    <a:pt x="42" y="1228"/>
                    <a:pt x="12" y="1299"/>
                  </a:cubicBezTo>
                  <a:cubicBezTo>
                    <a:pt x="0" y="1394"/>
                    <a:pt x="0" y="1620"/>
                    <a:pt x="167" y="1799"/>
                  </a:cubicBezTo>
                  <a:cubicBezTo>
                    <a:pt x="191" y="1835"/>
                    <a:pt x="238" y="1858"/>
                    <a:pt x="274" y="1894"/>
                  </a:cubicBezTo>
                  <a:cubicBezTo>
                    <a:pt x="310" y="2513"/>
                    <a:pt x="941" y="3001"/>
                    <a:pt x="1703" y="3001"/>
                  </a:cubicBezTo>
                  <a:cubicBezTo>
                    <a:pt x="2453" y="3001"/>
                    <a:pt x="3084" y="2513"/>
                    <a:pt x="3132" y="1894"/>
                  </a:cubicBezTo>
                  <a:cubicBezTo>
                    <a:pt x="3167" y="1858"/>
                    <a:pt x="3203" y="1835"/>
                    <a:pt x="3227" y="1799"/>
                  </a:cubicBezTo>
                  <a:cubicBezTo>
                    <a:pt x="3429" y="1620"/>
                    <a:pt x="3441" y="1406"/>
                    <a:pt x="3417" y="1299"/>
                  </a:cubicBezTo>
                  <a:cubicBezTo>
                    <a:pt x="3398" y="1223"/>
                    <a:pt x="3341" y="1169"/>
                    <a:pt x="3270" y="1169"/>
                  </a:cubicBezTo>
                  <a:cubicBezTo>
                    <a:pt x="3253" y="1169"/>
                    <a:pt x="3234" y="1173"/>
                    <a:pt x="3215" y="1180"/>
                  </a:cubicBezTo>
                  <a:cubicBezTo>
                    <a:pt x="3132" y="1192"/>
                    <a:pt x="3072" y="1275"/>
                    <a:pt x="3096" y="1370"/>
                  </a:cubicBezTo>
                  <a:cubicBezTo>
                    <a:pt x="3096" y="1370"/>
                    <a:pt x="3108" y="1501"/>
                    <a:pt x="3024" y="1608"/>
                  </a:cubicBezTo>
                  <a:cubicBezTo>
                    <a:pt x="2908" y="1725"/>
                    <a:pt x="2690" y="1781"/>
                    <a:pt x="2385" y="1781"/>
                  </a:cubicBezTo>
                  <a:cubicBezTo>
                    <a:pt x="2286" y="1781"/>
                    <a:pt x="2177" y="1775"/>
                    <a:pt x="2060" y="1763"/>
                  </a:cubicBezTo>
                  <a:cubicBezTo>
                    <a:pt x="2000" y="1739"/>
                    <a:pt x="1941" y="1739"/>
                    <a:pt x="1881" y="1739"/>
                  </a:cubicBezTo>
                  <a:lnTo>
                    <a:pt x="1881" y="1501"/>
                  </a:lnTo>
                  <a:cubicBezTo>
                    <a:pt x="2072" y="1477"/>
                    <a:pt x="2262" y="1382"/>
                    <a:pt x="2429" y="1239"/>
                  </a:cubicBezTo>
                  <a:cubicBezTo>
                    <a:pt x="2620" y="1073"/>
                    <a:pt x="2727" y="858"/>
                    <a:pt x="2727" y="668"/>
                  </a:cubicBezTo>
                  <a:cubicBezTo>
                    <a:pt x="2727" y="299"/>
                    <a:pt x="2274" y="1"/>
                    <a:pt x="1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63" name="Google Shape;8563;p82"/>
          <p:cNvGrpSpPr/>
          <p:nvPr/>
        </p:nvGrpSpPr>
        <p:grpSpPr>
          <a:xfrm>
            <a:off x="1415853" y="1500658"/>
            <a:ext cx="315872" cy="347488"/>
            <a:chOff x="1415853" y="1500658"/>
            <a:chExt cx="315872" cy="347488"/>
          </a:xfrm>
        </p:grpSpPr>
        <p:sp>
          <p:nvSpPr>
            <p:cNvPr id="8564" name="Google Shape;8564;p82"/>
            <p:cNvSpPr/>
            <p:nvPr/>
          </p:nvSpPr>
          <p:spPr>
            <a:xfrm>
              <a:off x="1415853" y="1500658"/>
              <a:ext cx="315872" cy="347488"/>
            </a:xfrm>
            <a:custGeom>
              <a:avLst/>
              <a:gdLst/>
              <a:ahLst/>
              <a:cxnLst/>
              <a:rect l="l" t="t" r="r" b="b"/>
              <a:pathLst>
                <a:path w="9871" h="10859" extrusionOk="0">
                  <a:moveTo>
                    <a:pt x="4894" y="322"/>
                  </a:moveTo>
                  <a:cubicBezTo>
                    <a:pt x="5739" y="322"/>
                    <a:pt x="6465" y="786"/>
                    <a:pt x="6834" y="1465"/>
                  </a:cubicBezTo>
                  <a:cubicBezTo>
                    <a:pt x="6775" y="1429"/>
                    <a:pt x="6727" y="1393"/>
                    <a:pt x="6668" y="1370"/>
                  </a:cubicBezTo>
                  <a:cubicBezTo>
                    <a:pt x="6643" y="1353"/>
                    <a:pt x="6614" y="1345"/>
                    <a:pt x="6586" y="1345"/>
                  </a:cubicBezTo>
                  <a:cubicBezTo>
                    <a:pt x="6532" y="1345"/>
                    <a:pt x="6481" y="1374"/>
                    <a:pt x="6465" y="1429"/>
                  </a:cubicBezTo>
                  <a:cubicBezTo>
                    <a:pt x="6418" y="1501"/>
                    <a:pt x="6441" y="1608"/>
                    <a:pt x="6525" y="1632"/>
                  </a:cubicBezTo>
                  <a:cubicBezTo>
                    <a:pt x="6882" y="1822"/>
                    <a:pt x="7096" y="2179"/>
                    <a:pt x="7120" y="2584"/>
                  </a:cubicBezTo>
                  <a:cubicBezTo>
                    <a:pt x="7084" y="3787"/>
                    <a:pt x="6108" y="4763"/>
                    <a:pt x="4894" y="4763"/>
                  </a:cubicBezTo>
                  <a:cubicBezTo>
                    <a:pt x="3727" y="4763"/>
                    <a:pt x="2739" y="3822"/>
                    <a:pt x="2703" y="2632"/>
                  </a:cubicBezTo>
                  <a:cubicBezTo>
                    <a:pt x="2727" y="2048"/>
                    <a:pt x="3215" y="1584"/>
                    <a:pt x="3810" y="1584"/>
                  </a:cubicBezTo>
                  <a:cubicBezTo>
                    <a:pt x="4132" y="1584"/>
                    <a:pt x="4441" y="1715"/>
                    <a:pt x="4644" y="1965"/>
                  </a:cubicBezTo>
                  <a:cubicBezTo>
                    <a:pt x="4703" y="2036"/>
                    <a:pt x="4798" y="2060"/>
                    <a:pt x="4882" y="2060"/>
                  </a:cubicBezTo>
                  <a:cubicBezTo>
                    <a:pt x="4989" y="2060"/>
                    <a:pt x="5084" y="2013"/>
                    <a:pt x="5144" y="1929"/>
                  </a:cubicBezTo>
                  <a:cubicBezTo>
                    <a:pt x="5334" y="1679"/>
                    <a:pt x="5632" y="1524"/>
                    <a:pt x="5941" y="1501"/>
                  </a:cubicBezTo>
                  <a:cubicBezTo>
                    <a:pt x="6037" y="1501"/>
                    <a:pt x="6096" y="1429"/>
                    <a:pt x="6096" y="1334"/>
                  </a:cubicBezTo>
                  <a:cubicBezTo>
                    <a:pt x="6096" y="1251"/>
                    <a:pt x="6013" y="1191"/>
                    <a:pt x="5929" y="1191"/>
                  </a:cubicBezTo>
                  <a:cubicBezTo>
                    <a:pt x="5525" y="1215"/>
                    <a:pt x="5132" y="1405"/>
                    <a:pt x="4882" y="1739"/>
                  </a:cubicBezTo>
                  <a:cubicBezTo>
                    <a:pt x="4882" y="1739"/>
                    <a:pt x="4870" y="1739"/>
                    <a:pt x="4870" y="1751"/>
                  </a:cubicBezTo>
                  <a:cubicBezTo>
                    <a:pt x="4596" y="1453"/>
                    <a:pt x="4215" y="1274"/>
                    <a:pt x="3798" y="1274"/>
                  </a:cubicBezTo>
                  <a:cubicBezTo>
                    <a:pt x="3453" y="1274"/>
                    <a:pt x="3143" y="1393"/>
                    <a:pt x="2893" y="1608"/>
                  </a:cubicBezTo>
                  <a:cubicBezTo>
                    <a:pt x="3250" y="846"/>
                    <a:pt x="4024" y="322"/>
                    <a:pt x="4894" y="322"/>
                  </a:cubicBezTo>
                  <a:close/>
                  <a:moveTo>
                    <a:pt x="2310" y="4430"/>
                  </a:moveTo>
                  <a:lnTo>
                    <a:pt x="2310" y="4430"/>
                  </a:lnTo>
                  <a:cubicBezTo>
                    <a:pt x="1726" y="5334"/>
                    <a:pt x="1369" y="6489"/>
                    <a:pt x="1357" y="7537"/>
                  </a:cubicBezTo>
                  <a:cubicBezTo>
                    <a:pt x="1146" y="7654"/>
                    <a:pt x="878" y="7684"/>
                    <a:pt x="652" y="7684"/>
                  </a:cubicBezTo>
                  <a:cubicBezTo>
                    <a:pt x="534" y="7684"/>
                    <a:pt x="427" y="7676"/>
                    <a:pt x="345" y="7668"/>
                  </a:cubicBezTo>
                  <a:cubicBezTo>
                    <a:pt x="703" y="6227"/>
                    <a:pt x="1357" y="5334"/>
                    <a:pt x="1857" y="4834"/>
                  </a:cubicBezTo>
                  <a:cubicBezTo>
                    <a:pt x="2024" y="4668"/>
                    <a:pt x="2179" y="4537"/>
                    <a:pt x="2310" y="4430"/>
                  </a:cubicBezTo>
                  <a:close/>
                  <a:moveTo>
                    <a:pt x="7501" y="4430"/>
                  </a:moveTo>
                  <a:cubicBezTo>
                    <a:pt x="7644" y="4537"/>
                    <a:pt x="7799" y="4668"/>
                    <a:pt x="7953" y="4834"/>
                  </a:cubicBezTo>
                  <a:cubicBezTo>
                    <a:pt x="8454" y="5334"/>
                    <a:pt x="9132" y="6251"/>
                    <a:pt x="9466" y="7680"/>
                  </a:cubicBezTo>
                  <a:cubicBezTo>
                    <a:pt x="9400" y="7687"/>
                    <a:pt x="9313" y="7693"/>
                    <a:pt x="9214" y="7693"/>
                  </a:cubicBezTo>
                  <a:cubicBezTo>
                    <a:pt x="8988" y="7693"/>
                    <a:pt x="8701" y="7661"/>
                    <a:pt x="8477" y="7537"/>
                  </a:cubicBezTo>
                  <a:cubicBezTo>
                    <a:pt x="8454" y="6466"/>
                    <a:pt x="8084" y="5323"/>
                    <a:pt x="7501" y="4430"/>
                  </a:cubicBezTo>
                  <a:close/>
                  <a:moveTo>
                    <a:pt x="3727" y="10192"/>
                  </a:moveTo>
                  <a:cubicBezTo>
                    <a:pt x="3965" y="10192"/>
                    <a:pt x="4155" y="10335"/>
                    <a:pt x="4215" y="10549"/>
                  </a:cubicBezTo>
                  <a:lnTo>
                    <a:pt x="2548" y="10549"/>
                  </a:lnTo>
                  <a:cubicBezTo>
                    <a:pt x="2619" y="10335"/>
                    <a:pt x="2822" y="10192"/>
                    <a:pt x="3036" y="10192"/>
                  </a:cubicBezTo>
                  <a:close/>
                  <a:moveTo>
                    <a:pt x="6930" y="4132"/>
                  </a:moveTo>
                  <a:cubicBezTo>
                    <a:pt x="7692" y="5049"/>
                    <a:pt x="8192" y="6406"/>
                    <a:pt x="8192" y="7644"/>
                  </a:cubicBezTo>
                  <a:cubicBezTo>
                    <a:pt x="8156" y="8513"/>
                    <a:pt x="7799" y="9359"/>
                    <a:pt x="7180" y="9966"/>
                  </a:cubicBezTo>
                  <a:cubicBezTo>
                    <a:pt x="7060" y="9906"/>
                    <a:pt x="6930" y="9859"/>
                    <a:pt x="6787" y="9859"/>
                  </a:cubicBezTo>
                  <a:lnTo>
                    <a:pt x="6108" y="9859"/>
                  </a:lnTo>
                  <a:cubicBezTo>
                    <a:pt x="5703" y="9859"/>
                    <a:pt x="5358" y="10156"/>
                    <a:pt x="5286" y="10549"/>
                  </a:cubicBezTo>
                  <a:lnTo>
                    <a:pt x="4560" y="10549"/>
                  </a:lnTo>
                  <a:cubicBezTo>
                    <a:pt x="4489" y="10156"/>
                    <a:pt x="4143" y="9859"/>
                    <a:pt x="3739" y="9859"/>
                  </a:cubicBezTo>
                  <a:lnTo>
                    <a:pt x="3048" y="9859"/>
                  </a:lnTo>
                  <a:cubicBezTo>
                    <a:pt x="2905" y="9859"/>
                    <a:pt x="2774" y="9894"/>
                    <a:pt x="2667" y="9966"/>
                  </a:cubicBezTo>
                  <a:cubicBezTo>
                    <a:pt x="2036" y="9359"/>
                    <a:pt x="1679" y="8525"/>
                    <a:pt x="1679" y="7644"/>
                  </a:cubicBezTo>
                  <a:cubicBezTo>
                    <a:pt x="1679" y="6406"/>
                    <a:pt x="2179" y="5061"/>
                    <a:pt x="2953" y="4132"/>
                  </a:cubicBezTo>
                  <a:cubicBezTo>
                    <a:pt x="2989" y="4180"/>
                    <a:pt x="3036" y="4239"/>
                    <a:pt x="3084" y="4275"/>
                  </a:cubicBezTo>
                  <a:cubicBezTo>
                    <a:pt x="2655" y="5049"/>
                    <a:pt x="2393" y="6049"/>
                    <a:pt x="2393" y="6954"/>
                  </a:cubicBezTo>
                  <a:cubicBezTo>
                    <a:pt x="2393" y="8442"/>
                    <a:pt x="3548" y="9668"/>
                    <a:pt x="4941" y="9668"/>
                  </a:cubicBezTo>
                  <a:cubicBezTo>
                    <a:pt x="6346" y="9668"/>
                    <a:pt x="7489" y="8442"/>
                    <a:pt x="7489" y="6954"/>
                  </a:cubicBezTo>
                  <a:cubicBezTo>
                    <a:pt x="7489" y="6525"/>
                    <a:pt x="7430" y="6096"/>
                    <a:pt x="7322" y="5644"/>
                  </a:cubicBezTo>
                  <a:cubicBezTo>
                    <a:pt x="7312" y="5569"/>
                    <a:pt x="7234" y="5523"/>
                    <a:pt x="7158" y="5523"/>
                  </a:cubicBezTo>
                  <a:cubicBezTo>
                    <a:pt x="7149" y="5523"/>
                    <a:pt x="7140" y="5524"/>
                    <a:pt x="7132" y="5525"/>
                  </a:cubicBezTo>
                  <a:cubicBezTo>
                    <a:pt x="7037" y="5549"/>
                    <a:pt x="7001" y="5632"/>
                    <a:pt x="7013" y="5727"/>
                  </a:cubicBezTo>
                  <a:cubicBezTo>
                    <a:pt x="7120" y="6144"/>
                    <a:pt x="7156" y="6561"/>
                    <a:pt x="7156" y="6954"/>
                  </a:cubicBezTo>
                  <a:cubicBezTo>
                    <a:pt x="7156" y="8287"/>
                    <a:pt x="6168" y="9359"/>
                    <a:pt x="4941" y="9359"/>
                  </a:cubicBezTo>
                  <a:cubicBezTo>
                    <a:pt x="3727" y="9359"/>
                    <a:pt x="2727" y="8287"/>
                    <a:pt x="2727" y="6954"/>
                  </a:cubicBezTo>
                  <a:cubicBezTo>
                    <a:pt x="2727" y="6120"/>
                    <a:pt x="2953" y="5215"/>
                    <a:pt x="3334" y="4501"/>
                  </a:cubicBezTo>
                  <a:cubicBezTo>
                    <a:pt x="3762" y="4858"/>
                    <a:pt x="4334" y="5084"/>
                    <a:pt x="4941" y="5084"/>
                  </a:cubicBezTo>
                  <a:cubicBezTo>
                    <a:pt x="5548" y="5084"/>
                    <a:pt x="6120" y="4858"/>
                    <a:pt x="6549" y="4501"/>
                  </a:cubicBezTo>
                  <a:cubicBezTo>
                    <a:pt x="6644" y="4668"/>
                    <a:pt x="6727" y="4846"/>
                    <a:pt x="6787" y="5037"/>
                  </a:cubicBezTo>
                  <a:cubicBezTo>
                    <a:pt x="6822" y="5096"/>
                    <a:pt x="6882" y="5144"/>
                    <a:pt x="6941" y="5144"/>
                  </a:cubicBezTo>
                  <a:cubicBezTo>
                    <a:pt x="6953" y="5144"/>
                    <a:pt x="6989" y="5144"/>
                    <a:pt x="7001" y="5132"/>
                  </a:cubicBezTo>
                  <a:cubicBezTo>
                    <a:pt x="7084" y="5096"/>
                    <a:pt x="7120" y="5013"/>
                    <a:pt x="7084" y="4918"/>
                  </a:cubicBezTo>
                  <a:cubicBezTo>
                    <a:pt x="7001" y="4691"/>
                    <a:pt x="6894" y="4477"/>
                    <a:pt x="6787" y="4275"/>
                  </a:cubicBezTo>
                  <a:cubicBezTo>
                    <a:pt x="6834" y="4239"/>
                    <a:pt x="6882" y="4180"/>
                    <a:pt x="6930" y="4132"/>
                  </a:cubicBezTo>
                  <a:close/>
                  <a:moveTo>
                    <a:pt x="6787" y="10192"/>
                  </a:moveTo>
                  <a:cubicBezTo>
                    <a:pt x="7025" y="10192"/>
                    <a:pt x="7227" y="10335"/>
                    <a:pt x="7287" y="10549"/>
                  </a:cubicBezTo>
                  <a:lnTo>
                    <a:pt x="5620" y="10549"/>
                  </a:lnTo>
                  <a:cubicBezTo>
                    <a:pt x="5691" y="10335"/>
                    <a:pt x="5882" y="10192"/>
                    <a:pt x="6108" y="10192"/>
                  </a:cubicBezTo>
                  <a:close/>
                  <a:moveTo>
                    <a:pt x="4929" y="0"/>
                  </a:moveTo>
                  <a:cubicBezTo>
                    <a:pt x="3524" y="0"/>
                    <a:pt x="2381" y="1143"/>
                    <a:pt x="2381" y="2536"/>
                  </a:cubicBezTo>
                  <a:cubicBezTo>
                    <a:pt x="2381" y="3001"/>
                    <a:pt x="2500" y="3429"/>
                    <a:pt x="2727" y="3810"/>
                  </a:cubicBezTo>
                  <a:cubicBezTo>
                    <a:pt x="2548" y="3894"/>
                    <a:pt x="2131" y="4132"/>
                    <a:pt x="1667" y="4596"/>
                  </a:cubicBezTo>
                  <a:cubicBezTo>
                    <a:pt x="1107" y="5156"/>
                    <a:pt x="369" y="6156"/>
                    <a:pt x="12" y="7775"/>
                  </a:cubicBezTo>
                  <a:cubicBezTo>
                    <a:pt x="0" y="7823"/>
                    <a:pt x="12" y="7870"/>
                    <a:pt x="36" y="7894"/>
                  </a:cubicBezTo>
                  <a:cubicBezTo>
                    <a:pt x="60" y="7930"/>
                    <a:pt x="95" y="7954"/>
                    <a:pt x="131" y="7978"/>
                  </a:cubicBezTo>
                  <a:cubicBezTo>
                    <a:pt x="155" y="7978"/>
                    <a:pt x="369" y="8013"/>
                    <a:pt x="655" y="8013"/>
                  </a:cubicBezTo>
                  <a:cubicBezTo>
                    <a:pt x="881" y="8013"/>
                    <a:pt x="1143" y="7990"/>
                    <a:pt x="1381" y="7894"/>
                  </a:cubicBezTo>
                  <a:cubicBezTo>
                    <a:pt x="1441" y="8752"/>
                    <a:pt x="1822" y="9561"/>
                    <a:pt x="2429" y="10156"/>
                  </a:cubicBezTo>
                  <a:cubicBezTo>
                    <a:pt x="2310" y="10311"/>
                    <a:pt x="2238" y="10490"/>
                    <a:pt x="2238" y="10692"/>
                  </a:cubicBezTo>
                  <a:cubicBezTo>
                    <a:pt x="2238" y="10787"/>
                    <a:pt x="2310" y="10859"/>
                    <a:pt x="2393" y="10859"/>
                  </a:cubicBezTo>
                  <a:lnTo>
                    <a:pt x="7501" y="10859"/>
                  </a:lnTo>
                  <a:cubicBezTo>
                    <a:pt x="7596" y="10859"/>
                    <a:pt x="7668" y="10787"/>
                    <a:pt x="7668" y="10692"/>
                  </a:cubicBezTo>
                  <a:cubicBezTo>
                    <a:pt x="7668" y="10490"/>
                    <a:pt x="7596" y="10311"/>
                    <a:pt x="7477" y="10156"/>
                  </a:cubicBezTo>
                  <a:cubicBezTo>
                    <a:pt x="8084" y="9549"/>
                    <a:pt x="8454" y="8752"/>
                    <a:pt x="8513" y="7894"/>
                  </a:cubicBezTo>
                  <a:cubicBezTo>
                    <a:pt x="8751" y="7990"/>
                    <a:pt x="9025" y="8013"/>
                    <a:pt x="9239" y="8013"/>
                  </a:cubicBezTo>
                  <a:cubicBezTo>
                    <a:pt x="9525" y="8013"/>
                    <a:pt x="9751" y="7978"/>
                    <a:pt x="9763" y="7978"/>
                  </a:cubicBezTo>
                  <a:cubicBezTo>
                    <a:pt x="9811" y="7954"/>
                    <a:pt x="9835" y="7942"/>
                    <a:pt x="9870" y="7894"/>
                  </a:cubicBezTo>
                  <a:cubicBezTo>
                    <a:pt x="9847" y="7859"/>
                    <a:pt x="9847" y="7811"/>
                    <a:pt x="9847" y="7775"/>
                  </a:cubicBezTo>
                  <a:cubicBezTo>
                    <a:pt x="9489" y="6156"/>
                    <a:pt x="8739" y="5156"/>
                    <a:pt x="8192" y="4596"/>
                  </a:cubicBezTo>
                  <a:cubicBezTo>
                    <a:pt x="7727" y="4132"/>
                    <a:pt x="7311" y="3894"/>
                    <a:pt x="7132" y="3810"/>
                  </a:cubicBezTo>
                  <a:cubicBezTo>
                    <a:pt x="7334" y="3429"/>
                    <a:pt x="7477" y="3001"/>
                    <a:pt x="7477" y="2536"/>
                  </a:cubicBezTo>
                  <a:cubicBezTo>
                    <a:pt x="7477" y="1143"/>
                    <a:pt x="6334" y="0"/>
                    <a:pt x="4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5" name="Google Shape;8565;p82"/>
            <p:cNvSpPr/>
            <p:nvPr/>
          </p:nvSpPr>
          <p:spPr>
            <a:xfrm>
              <a:off x="1524045" y="1565810"/>
              <a:ext cx="32416" cy="37376"/>
            </a:xfrm>
            <a:custGeom>
              <a:avLst/>
              <a:gdLst/>
              <a:ahLst/>
              <a:cxnLst/>
              <a:rect l="l" t="t" r="r" b="b"/>
              <a:pathLst>
                <a:path w="1013" h="1168" extrusionOk="0">
                  <a:moveTo>
                    <a:pt x="524" y="322"/>
                  </a:moveTo>
                  <a:cubicBezTo>
                    <a:pt x="631" y="322"/>
                    <a:pt x="703" y="393"/>
                    <a:pt x="703" y="500"/>
                  </a:cubicBezTo>
                  <a:lnTo>
                    <a:pt x="703" y="667"/>
                  </a:lnTo>
                  <a:cubicBezTo>
                    <a:pt x="703" y="774"/>
                    <a:pt x="631" y="846"/>
                    <a:pt x="524" y="846"/>
                  </a:cubicBezTo>
                  <a:cubicBezTo>
                    <a:pt x="417" y="846"/>
                    <a:pt x="346" y="774"/>
                    <a:pt x="346" y="667"/>
                  </a:cubicBezTo>
                  <a:lnTo>
                    <a:pt x="346" y="500"/>
                  </a:lnTo>
                  <a:cubicBezTo>
                    <a:pt x="346" y="393"/>
                    <a:pt x="417" y="322"/>
                    <a:pt x="524" y="322"/>
                  </a:cubicBezTo>
                  <a:close/>
                  <a:moveTo>
                    <a:pt x="512" y="0"/>
                  </a:moveTo>
                  <a:cubicBezTo>
                    <a:pt x="227" y="0"/>
                    <a:pt x="0" y="227"/>
                    <a:pt x="0" y="500"/>
                  </a:cubicBezTo>
                  <a:lnTo>
                    <a:pt x="0" y="667"/>
                  </a:lnTo>
                  <a:cubicBezTo>
                    <a:pt x="0" y="953"/>
                    <a:pt x="227" y="1167"/>
                    <a:pt x="512" y="1167"/>
                  </a:cubicBezTo>
                  <a:cubicBezTo>
                    <a:pt x="786" y="1167"/>
                    <a:pt x="1012" y="953"/>
                    <a:pt x="1012" y="667"/>
                  </a:cubicBezTo>
                  <a:lnTo>
                    <a:pt x="1012" y="500"/>
                  </a:lnTo>
                  <a:cubicBezTo>
                    <a:pt x="1012" y="227"/>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6" name="Google Shape;8566;p82"/>
            <p:cNvSpPr/>
            <p:nvPr/>
          </p:nvSpPr>
          <p:spPr>
            <a:xfrm>
              <a:off x="1589965" y="1565810"/>
              <a:ext cx="32416" cy="37376"/>
            </a:xfrm>
            <a:custGeom>
              <a:avLst/>
              <a:gdLst/>
              <a:ahLst/>
              <a:cxnLst/>
              <a:rect l="l" t="t" r="r" b="b"/>
              <a:pathLst>
                <a:path w="1013" h="1168" extrusionOk="0">
                  <a:moveTo>
                    <a:pt x="500" y="322"/>
                  </a:moveTo>
                  <a:cubicBezTo>
                    <a:pt x="607" y="322"/>
                    <a:pt x="679" y="393"/>
                    <a:pt x="679" y="500"/>
                  </a:cubicBezTo>
                  <a:lnTo>
                    <a:pt x="679" y="667"/>
                  </a:lnTo>
                  <a:cubicBezTo>
                    <a:pt x="679" y="774"/>
                    <a:pt x="607" y="846"/>
                    <a:pt x="500" y="846"/>
                  </a:cubicBezTo>
                  <a:cubicBezTo>
                    <a:pt x="393" y="846"/>
                    <a:pt x="322" y="774"/>
                    <a:pt x="322" y="667"/>
                  </a:cubicBezTo>
                  <a:lnTo>
                    <a:pt x="322" y="500"/>
                  </a:lnTo>
                  <a:cubicBezTo>
                    <a:pt x="322" y="393"/>
                    <a:pt x="393" y="322"/>
                    <a:pt x="500" y="322"/>
                  </a:cubicBezTo>
                  <a:close/>
                  <a:moveTo>
                    <a:pt x="500" y="0"/>
                  </a:moveTo>
                  <a:cubicBezTo>
                    <a:pt x="215" y="0"/>
                    <a:pt x="0" y="227"/>
                    <a:pt x="0" y="500"/>
                  </a:cubicBezTo>
                  <a:lnTo>
                    <a:pt x="0" y="667"/>
                  </a:lnTo>
                  <a:cubicBezTo>
                    <a:pt x="0" y="953"/>
                    <a:pt x="215" y="1167"/>
                    <a:pt x="500" y="1167"/>
                  </a:cubicBezTo>
                  <a:cubicBezTo>
                    <a:pt x="786" y="1167"/>
                    <a:pt x="1012" y="953"/>
                    <a:pt x="1012" y="667"/>
                  </a:cubicBezTo>
                  <a:lnTo>
                    <a:pt x="1012" y="500"/>
                  </a:lnTo>
                  <a:cubicBezTo>
                    <a:pt x="988" y="227"/>
                    <a:pt x="774"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7" name="Google Shape;8567;p82"/>
            <p:cNvSpPr/>
            <p:nvPr/>
          </p:nvSpPr>
          <p:spPr>
            <a:xfrm>
              <a:off x="1551085" y="1598386"/>
              <a:ext cx="43488" cy="42496"/>
            </a:xfrm>
            <a:custGeom>
              <a:avLst/>
              <a:gdLst/>
              <a:ahLst/>
              <a:cxnLst/>
              <a:rect l="l" t="t" r="r" b="b"/>
              <a:pathLst>
                <a:path w="1359" h="1328" extrusionOk="0">
                  <a:moveTo>
                    <a:pt x="691" y="352"/>
                  </a:moveTo>
                  <a:lnTo>
                    <a:pt x="977" y="542"/>
                  </a:lnTo>
                  <a:lnTo>
                    <a:pt x="691" y="911"/>
                  </a:lnTo>
                  <a:lnTo>
                    <a:pt x="406" y="542"/>
                  </a:lnTo>
                  <a:lnTo>
                    <a:pt x="691" y="352"/>
                  </a:lnTo>
                  <a:close/>
                  <a:moveTo>
                    <a:pt x="685" y="0"/>
                  </a:moveTo>
                  <a:cubicBezTo>
                    <a:pt x="656" y="0"/>
                    <a:pt x="626" y="6"/>
                    <a:pt x="596" y="18"/>
                  </a:cubicBezTo>
                  <a:lnTo>
                    <a:pt x="96" y="364"/>
                  </a:lnTo>
                  <a:cubicBezTo>
                    <a:pt x="60" y="399"/>
                    <a:pt x="37" y="423"/>
                    <a:pt x="25" y="471"/>
                  </a:cubicBezTo>
                  <a:cubicBezTo>
                    <a:pt x="1" y="518"/>
                    <a:pt x="25" y="554"/>
                    <a:pt x="48" y="590"/>
                  </a:cubicBezTo>
                  <a:lnTo>
                    <a:pt x="560" y="1268"/>
                  </a:lnTo>
                  <a:cubicBezTo>
                    <a:pt x="584" y="1316"/>
                    <a:pt x="632" y="1328"/>
                    <a:pt x="691" y="1328"/>
                  </a:cubicBezTo>
                  <a:cubicBezTo>
                    <a:pt x="739" y="1328"/>
                    <a:pt x="799" y="1304"/>
                    <a:pt x="822" y="1268"/>
                  </a:cubicBezTo>
                  <a:lnTo>
                    <a:pt x="1322" y="590"/>
                  </a:lnTo>
                  <a:cubicBezTo>
                    <a:pt x="1358" y="554"/>
                    <a:pt x="1358" y="518"/>
                    <a:pt x="1358" y="471"/>
                  </a:cubicBezTo>
                  <a:cubicBezTo>
                    <a:pt x="1358" y="423"/>
                    <a:pt x="1334" y="399"/>
                    <a:pt x="1287" y="364"/>
                  </a:cubicBezTo>
                  <a:lnTo>
                    <a:pt x="775" y="18"/>
                  </a:lnTo>
                  <a:cubicBezTo>
                    <a:pt x="745" y="6"/>
                    <a:pt x="715" y="0"/>
                    <a:pt x="6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68" name="Google Shape;8568;p82"/>
          <p:cNvGrpSpPr/>
          <p:nvPr/>
        </p:nvGrpSpPr>
        <p:grpSpPr>
          <a:xfrm>
            <a:off x="4697389" y="1500658"/>
            <a:ext cx="347520" cy="347104"/>
            <a:chOff x="4697389" y="1500658"/>
            <a:chExt cx="347520" cy="347104"/>
          </a:xfrm>
        </p:grpSpPr>
        <p:sp>
          <p:nvSpPr>
            <p:cNvPr id="8569" name="Google Shape;8569;p82"/>
            <p:cNvSpPr/>
            <p:nvPr/>
          </p:nvSpPr>
          <p:spPr>
            <a:xfrm>
              <a:off x="4697389" y="1500658"/>
              <a:ext cx="347520" cy="347104"/>
            </a:xfrm>
            <a:custGeom>
              <a:avLst/>
              <a:gdLst/>
              <a:ahLst/>
              <a:cxnLst/>
              <a:rect l="l" t="t" r="r" b="b"/>
              <a:pathLst>
                <a:path w="10860" h="10847" extrusionOk="0">
                  <a:moveTo>
                    <a:pt x="2082" y="1011"/>
                  </a:moveTo>
                  <a:cubicBezTo>
                    <a:pt x="2474" y="1011"/>
                    <a:pt x="2807" y="1244"/>
                    <a:pt x="2977" y="1608"/>
                  </a:cubicBezTo>
                  <a:cubicBezTo>
                    <a:pt x="2560" y="1810"/>
                    <a:pt x="2191" y="2084"/>
                    <a:pt x="1846" y="2405"/>
                  </a:cubicBezTo>
                  <a:cubicBezTo>
                    <a:pt x="1691" y="2560"/>
                    <a:pt x="1548" y="2703"/>
                    <a:pt x="1417" y="2858"/>
                  </a:cubicBezTo>
                  <a:cubicBezTo>
                    <a:pt x="1156" y="2656"/>
                    <a:pt x="1001" y="2358"/>
                    <a:pt x="1001" y="2036"/>
                  </a:cubicBezTo>
                  <a:cubicBezTo>
                    <a:pt x="1001" y="1465"/>
                    <a:pt x="1453" y="1012"/>
                    <a:pt x="2025" y="1012"/>
                  </a:cubicBezTo>
                  <a:cubicBezTo>
                    <a:pt x="2044" y="1011"/>
                    <a:pt x="2063" y="1011"/>
                    <a:pt x="2082" y="1011"/>
                  </a:cubicBezTo>
                  <a:close/>
                  <a:moveTo>
                    <a:pt x="2025" y="310"/>
                  </a:moveTo>
                  <a:cubicBezTo>
                    <a:pt x="2703" y="310"/>
                    <a:pt x="3322" y="715"/>
                    <a:pt x="3584" y="1322"/>
                  </a:cubicBezTo>
                  <a:cubicBezTo>
                    <a:pt x="3465" y="1370"/>
                    <a:pt x="3358" y="1405"/>
                    <a:pt x="3239" y="1453"/>
                  </a:cubicBezTo>
                  <a:cubicBezTo>
                    <a:pt x="3025" y="977"/>
                    <a:pt x="2549" y="667"/>
                    <a:pt x="2013" y="667"/>
                  </a:cubicBezTo>
                  <a:cubicBezTo>
                    <a:pt x="1263" y="667"/>
                    <a:pt x="655" y="1274"/>
                    <a:pt x="655" y="2024"/>
                  </a:cubicBezTo>
                  <a:cubicBezTo>
                    <a:pt x="655" y="2453"/>
                    <a:pt x="858" y="2834"/>
                    <a:pt x="1191" y="3096"/>
                  </a:cubicBezTo>
                  <a:cubicBezTo>
                    <a:pt x="1120" y="3191"/>
                    <a:pt x="1060" y="3287"/>
                    <a:pt x="977" y="3394"/>
                  </a:cubicBezTo>
                  <a:cubicBezTo>
                    <a:pt x="584" y="3072"/>
                    <a:pt x="310" y="2572"/>
                    <a:pt x="310" y="2024"/>
                  </a:cubicBezTo>
                  <a:cubicBezTo>
                    <a:pt x="310" y="1084"/>
                    <a:pt x="1084" y="310"/>
                    <a:pt x="2025" y="310"/>
                  </a:cubicBezTo>
                  <a:close/>
                  <a:moveTo>
                    <a:pt x="8823" y="310"/>
                  </a:moveTo>
                  <a:cubicBezTo>
                    <a:pt x="9764" y="310"/>
                    <a:pt x="10538" y="1084"/>
                    <a:pt x="10538" y="2024"/>
                  </a:cubicBezTo>
                  <a:cubicBezTo>
                    <a:pt x="10538" y="2572"/>
                    <a:pt x="10264" y="3072"/>
                    <a:pt x="9835" y="3406"/>
                  </a:cubicBezTo>
                  <a:cubicBezTo>
                    <a:pt x="9776" y="3298"/>
                    <a:pt x="9704" y="3191"/>
                    <a:pt x="9633" y="3108"/>
                  </a:cubicBezTo>
                  <a:cubicBezTo>
                    <a:pt x="9954" y="2858"/>
                    <a:pt x="10157" y="2453"/>
                    <a:pt x="10157" y="2036"/>
                  </a:cubicBezTo>
                  <a:cubicBezTo>
                    <a:pt x="10157" y="1858"/>
                    <a:pt x="10133" y="1679"/>
                    <a:pt x="10061" y="1513"/>
                  </a:cubicBezTo>
                  <a:cubicBezTo>
                    <a:pt x="10034" y="1458"/>
                    <a:pt x="9965" y="1417"/>
                    <a:pt x="9902" y="1417"/>
                  </a:cubicBezTo>
                  <a:cubicBezTo>
                    <a:pt x="9882" y="1417"/>
                    <a:pt x="9864" y="1421"/>
                    <a:pt x="9847" y="1429"/>
                  </a:cubicBezTo>
                  <a:cubicBezTo>
                    <a:pt x="9776" y="1453"/>
                    <a:pt x="9728" y="1560"/>
                    <a:pt x="9764" y="1632"/>
                  </a:cubicBezTo>
                  <a:cubicBezTo>
                    <a:pt x="9823" y="1763"/>
                    <a:pt x="9835" y="1905"/>
                    <a:pt x="9835" y="2036"/>
                  </a:cubicBezTo>
                  <a:cubicBezTo>
                    <a:pt x="9835" y="2358"/>
                    <a:pt x="9680" y="2656"/>
                    <a:pt x="9418" y="2858"/>
                  </a:cubicBezTo>
                  <a:cubicBezTo>
                    <a:pt x="9287" y="2703"/>
                    <a:pt x="9145" y="2536"/>
                    <a:pt x="8990" y="2405"/>
                  </a:cubicBezTo>
                  <a:cubicBezTo>
                    <a:pt x="8645" y="2096"/>
                    <a:pt x="8252" y="1822"/>
                    <a:pt x="7859" y="1608"/>
                  </a:cubicBezTo>
                  <a:cubicBezTo>
                    <a:pt x="8014" y="1227"/>
                    <a:pt x="8395" y="989"/>
                    <a:pt x="8787" y="989"/>
                  </a:cubicBezTo>
                  <a:cubicBezTo>
                    <a:pt x="8966" y="989"/>
                    <a:pt x="9168" y="1036"/>
                    <a:pt x="9311" y="1143"/>
                  </a:cubicBezTo>
                  <a:cubicBezTo>
                    <a:pt x="9334" y="1158"/>
                    <a:pt x="9360" y="1165"/>
                    <a:pt x="9386" y="1165"/>
                  </a:cubicBezTo>
                  <a:cubicBezTo>
                    <a:pt x="9444" y="1165"/>
                    <a:pt x="9505" y="1133"/>
                    <a:pt x="9538" y="1084"/>
                  </a:cubicBezTo>
                  <a:cubicBezTo>
                    <a:pt x="9585" y="1012"/>
                    <a:pt x="9549" y="905"/>
                    <a:pt x="9478" y="858"/>
                  </a:cubicBezTo>
                  <a:cubicBezTo>
                    <a:pt x="9264" y="739"/>
                    <a:pt x="9026" y="667"/>
                    <a:pt x="8787" y="667"/>
                  </a:cubicBezTo>
                  <a:cubicBezTo>
                    <a:pt x="8252" y="667"/>
                    <a:pt x="7775" y="977"/>
                    <a:pt x="7561" y="1453"/>
                  </a:cubicBezTo>
                  <a:cubicBezTo>
                    <a:pt x="7454" y="1405"/>
                    <a:pt x="7335" y="1370"/>
                    <a:pt x="7216" y="1322"/>
                  </a:cubicBezTo>
                  <a:cubicBezTo>
                    <a:pt x="7525" y="727"/>
                    <a:pt x="8156" y="310"/>
                    <a:pt x="8823" y="310"/>
                  </a:cubicBezTo>
                  <a:close/>
                  <a:moveTo>
                    <a:pt x="5430" y="6775"/>
                  </a:moveTo>
                  <a:cubicBezTo>
                    <a:pt x="5692" y="6775"/>
                    <a:pt x="5954" y="6882"/>
                    <a:pt x="6144" y="7073"/>
                  </a:cubicBezTo>
                  <a:cubicBezTo>
                    <a:pt x="6323" y="7275"/>
                    <a:pt x="6430" y="7525"/>
                    <a:pt x="6418" y="7787"/>
                  </a:cubicBezTo>
                  <a:lnTo>
                    <a:pt x="6359" y="9204"/>
                  </a:lnTo>
                  <a:cubicBezTo>
                    <a:pt x="6097" y="9299"/>
                    <a:pt x="5775" y="9335"/>
                    <a:pt x="5430" y="9335"/>
                  </a:cubicBezTo>
                  <a:cubicBezTo>
                    <a:pt x="5085" y="9335"/>
                    <a:pt x="4763" y="9299"/>
                    <a:pt x="4513" y="9204"/>
                  </a:cubicBezTo>
                  <a:lnTo>
                    <a:pt x="4454" y="7787"/>
                  </a:lnTo>
                  <a:cubicBezTo>
                    <a:pt x="4430" y="7525"/>
                    <a:pt x="4537" y="7275"/>
                    <a:pt x="4715" y="7073"/>
                  </a:cubicBezTo>
                  <a:cubicBezTo>
                    <a:pt x="4906" y="6882"/>
                    <a:pt x="5168" y="6775"/>
                    <a:pt x="5430" y="6775"/>
                  </a:cubicBezTo>
                  <a:close/>
                  <a:moveTo>
                    <a:pt x="5430" y="1334"/>
                  </a:moveTo>
                  <a:cubicBezTo>
                    <a:pt x="8061" y="1334"/>
                    <a:pt x="10204" y="3322"/>
                    <a:pt x="10204" y="5775"/>
                  </a:cubicBezTo>
                  <a:cubicBezTo>
                    <a:pt x="10204" y="6823"/>
                    <a:pt x="9811" y="7835"/>
                    <a:pt x="9073" y="8644"/>
                  </a:cubicBezTo>
                  <a:cubicBezTo>
                    <a:pt x="8418" y="9359"/>
                    <a:pt x="7549" y="9859"/>
                    <a:pt x="6573" y="10085"/>
                  </a:cubicBezTo>
                  <a:cubicBezTo>
                    <a:pt x="6620" y="9966"/>
                    <a:pt x="6656" y="9835"/>
                    <a:pt x="6656" y="9704"/>
                  </a:cubicBezTo>
                  <a:lnTo>
                    <a:pt x="6668" y="9442"/>
                  </a:lnTo>
                  <a:cubicBezTo>
                    <a:pt x="6740" y="9406"/>
                    <a:pt x="6811" y="9371"/>
                    <a:pt x="6894" y="9311"/>
                  </a:cubicBezTo>
                  <a:cubicBezTo>
                    <a:pt x="6966" y="9263"/>
                    <a:pt x="6978" y="9168"/>
                    <a:pt x="6918" y="9085"/>
                  </a:cubicBezTo>
                  <a:cubicBezTo>
                    <a:pt x="6884" y="9044"/>
                    <a:pt x="6843" y="9023"/>
                    <a:pt x="6798" y="9023"/>
                  </a:cubicBezTo>
                  <a:cubicBezTo>
                    <a:pt x="6764" y="9023"/>
                    <a:pt x="6728" y="9035"/>
                    <a:pt x="6692" y="9061"/>
                  </a:cubicBezTo>
                  <a:lnTo>
                    <a:pt x="6680" y="9073"/>
                  </a:lnTo>
                  <a:lnTo>
                    <a:pt x="6728" y="7835"/>
                  </a:lnTo>
                  <a:cubicBezTo>
                    <a:pt x="6740" y="7478"/>
                    <a:pt x="6609" y="7144"/>
                    <a:pt x="6370" y="6882"/>
                  </a:cubicBezTo>
                  <a:cubicBezTo>
                    <a:pt x="6120" y="6632"/>
                    <a:pt x="5787" y="6489"/>
                    <a:pt x="5430" y="6489"/>
                  </a:cubicBezTo>
                  <a:cubicBezTo>
                    <a:pt x="5073" y="6489"/>
                    <a:pt x="4751" y="6632"/>
                    <a:pt x="4489" y="6882"/>
                  </a:cubicBezTo>
                  <a:cubicBezTo>
                    <a:pt x="4239" y="7144"/>
                    <a:pt x="4120" y="7478"/>
                    <a:pt x="4132" y="7835"/>
                  </a:cubicBezTo>
                  <a:lnTo>
                    <a:pt x="4180" y="9073"/>
                  </a:lnTo>
                  <a:lnTo>
                    <a:pt x="4168" y="9061"/>
                  </a:lnTo>
                  <a:cubicBezTo>
                    <a:pt x="4138" y="9041"/>
                    <a:pt x="4104" y="9032"/>
                    <a:pt x="4070" y="9032"/>
                  </a:cubicBezTo>
                  <a:cubicBezTo>
                    <a:pt x="4023" y="9032"/>
                    <a:pt x="3976" y="9050"/>
                    <a:pt x="3942" y="9085"/>
                  </a:cubicBezTo>
                  <a:cubicBezTo>
                    <a:pt x="3894" y="9168"/>
                    <a:pt x="3918" y="9252"/>
                    <a:pt x="3977" y="9311"/>
                  </a:cubicBezTo>
                  <a:cubicBezTo>
                    <a:pt x="4037" y="9359"/>
                    <a:pt x="4108" y="9406"/>
                    <a:pt x="4192" y="9442"/>
                  </a:cubicBezTo>
                  <a:lnTo>
                    <a:pt x="4215" y="9704"/>
                  </a:lnTo>
                  <a:cubicBezTo>
                    <a:pt x="4215" y="9835"/>
                    <a:pt x="4239" y="9966"/>
                    <a:pt x="4287" y="10085"/>
                  </a:cubicBezTo>
                  <a:cubicBezTo>
                    <a:pt x="3322" y="9859"/>
                    <a:pt x="2441" y="9359"/>
                    <a:pt x="1787" y="8644"/>
                  </a:cubicBezTo>
                  <a:cubicBezTo>
                    <a:pt x="1060" y="7835"/>
                    <a:pt x="655" y="6823"/>
                    <a:pt x="655" y="5775"/>
                  </a:cubicBezTo>
                  <a:cubicBezTo>
                    <a:pt x="655" y="3334"/>
                    <a:pt x="2799" y="1334"/>
                    <a:pt x="5430" y="1334"/>
                  </a:cubicBezTo>
                  <a:close/>
                  <a:moveTo>
                    <a:pt x="6335" y="9549"/>
                  </a:moveTo>
                  <a:lnTo>
                    <a:pt x="6335" y="9668"/>
                  </a:lnTo>
                  <a:cubicBezTo>
                    <a:pt x="6323" y="10156"/>
                    <a:pt x="5918" y="10537"/>
                    <a:pt x="5430" y="10537"/>
                  </a:cubicBezTo>
                  <a:cubicBezTo>
                    <a:pt x="4942" y="10537"/>
                    <a:pt x="4549" y="10145"/>
                    <a:pt x="4525" y="9668"/>
                  </a:cubicBezTo>
                  <a:lnTo>
                    <a:pt x="4525" y="9549"/>
                  </a:lnTo>
                  <a:cubicBezTo>
                    <a:pt x="4787" y="9621"/>
                    <a:pt x="5108" y="9668"/>
                    <a:pt x="5430" y="9668"/>
                  </a:cubicBezTo>
                  <a:cubicBezTo>
                    <a:pt x="5763" y="9668"/>
                    <a:pt x="6073" y="9621"/>
                    <a:pt x="6335" y="9549"/>
                  </a:cubicBezTo>
                  <a:close/>
                  <a:moveTo>
                    <a:pt x="2025" y="0"/>
                  </a:moveTo>
                  <a:cubicBezTo>
                    <a:pt x="905" y="0"/>
                    <a:pt x="1" y="905"/>
                    <a:pt x="1" y="2024"/>
                  </a:cubicBezTo>
                  <a:cubicBezTo>
                    <a:pt x="1" y="2679"/>
                    <a:pt x="322" y="3298"/>
                    <a:pt x="846" y="3668"/>
                  </a:cubicBezTo>
                  <a:cubicBezTo>
                    <a:pt x="501" y="4310"/>
                    <a:pt x="322" y="5025"/>
                    <a:pt x="322" y="5751"/>
                  </a:cubicBezTo>
                  <a:cubicBezTo>
                    <a:pt x="322" y="6882"/>
                    <a:pt x="763" y="7978"/>
                    <a:pt x="1548" y="8835"/>
                  </a:cubicBezTo>
                  <a:cubicBezTo>
                    <a:pt x="2310" y="9668"/>
                    <a:pt x="3358" y="10240"/>
                    <a:pt x="4513" y="10430"/>
                  </a:cubicBezTo>
                  <a:cubicBezTo>
                    <a:pt x="4727" y="10680"/>
                    <a:pt x="5061" y="10847"/>
                    <a:pt x="5430" y="10847"/>
                  </a:cubicBezTo>
                  <a:cubicBezTo>
                    <a:pt x="5799" y="10847"/>
                    <a:pt x="6132" y="10680"/>
                    <a:pt x="6359" y="10430"/>
                  </a:cubicBezTo>
                  <a:cubicBezTo>
                    <a:pt x="7502" y="10240"/>
                    <a:pt x="8537" y="9668"/>
                    <a:pt x="9299" y="8835"/>
                  </a:cubicBezTo>
                  <a:cubicBezTo>
                    <a:pt x="10085" y="7978"/>
                    <a:pt x="10526" y="6882"/>
                    <a:pt x="10526" y="5751"/>
                  </a:cubicBezTo>
                  <a:cubicBezTo>
                    <a:pt x="10526" y="5025"/>
                    <a:pt x="10347" y="4310"/>
                    <a:pt x="10002" y="3668"/>
                  </a:cubicBezTo>
                  <a:cubicBezTo>
                    <a:pt x="10538" y="3298"/>
                    <a:pt x="10859" y="2691"/>
                    <a:pt x="10859" y="2024"/>
                  </a:cubicBezTo>
                  <a:cubicBezTo>
                    <a:pt x="10859" y="905"/>
                    <a:pt x="9954" y="0"/>
                    <a:pt x="8835" y="0"/>
                  </a:cubicBezTo>
                  <a:cubicBezTo>
                    <a:pt x="8025" y="0"/>
                    <a:pt x="7287" y="489"/>
                    <a:pt x="6966" y="1227"/>
                  </a:cubicBezTo>
                  <a:cubicBezTo>
                    <a:pt x="6478" y="1084"/>
                    <a:pt x="5954" y="1012"/>
                    <a:pt x="5430" y="1012"/>
                  </a:cubicBezTo>
                  <a:cubicBezTo>
                    <a:pt x="4906" y="1012"/>
                    <a:pt x="4394" y="1084"/>
                    <a:pt x="3894" y="1227"/>
                  </a:cubicBezTo>
                  <a:cubicBezTo>
                    <a:pt x="3584" y="489"/>
                    <a:pt x="2846" y="0"/>
                    <a:pt x="2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0" name="Google Shape;8570;p82"/>
            <p:cNvSpPr/>
            <p:nvPr/>
          </p:nvSpPr>
          <p:spPr>
            <a:xfrm>
              <a:off x="4773581" y="1658002"/>
              <a:ext cx="48416" cy="59840"/>
            </a:xfrm>
            <a:custGeom>
              <a:avLst/>
              <a:gdLst/>
              <a:ahLst/>
              <a:cxnLst/>
              <a:rect l="l" t="t" r="r" b="b"/>
              <a:pathLst>
                <a:path w="1513" h="1870" extrusionOk="0">
                  <a:moveTo>
                    <a:pt x="763" y="1"/>
                  </a:moveTo>
                  <a:cubicBezTo>
                    <a:pt x="346" y="1"/>
                    <a:pt x="1" y="346"/>
                    <a:pt x="1" y="763"/>
                  </a:cubicBezTo>
                  <a:lnTo>
                    <a:pt x="1" y="1108"/>
                  </a:lnTo>
                  <a:cubicBezTo>
                    <a:pt x="1" y="1525"/>
                    <a:pt x="346" y="1870"/>
                    <a:pt x="763" y="1870"/>
                  </a:cubicBezTo>
                  <a:cubicBezTo>
                    <a:pt x="1180" y="1870"/>
                    <a:pt x="1513" y="1525"/>
                    <a:pt x="1513" y="1108"/>
                  </a:cubicBezTo>
                  <a:lnTo>
                    <a:pt x="1513" y="763"/>
                  </a:lnTo>
                  <a:cubicBezTo>
                    <a:pt x="1501" y="656"/>
                    <a:pt x="1489" y="536"/>
                    <a:pt x="1430" y="441"/>
                  </a:cubicBezTo>
                  <a:cubicBezTo>
                    <a:pt x="1394" y="380"/>
                    <a:pt x="1340" y="344"/>
                    <a:pt x="1280" y="344"/>
                  </a:cubicBezTo>
                  <a:cubicBezTo>
                    <a:pt x="1259" y="344"/>
                    <a:pt x="1237" y="349"/>
                    <a:pt x="1215" y="358"/>
                  </a:cubicBezTo>
                  <a:cubicBezTo>
                    <a:pt x="1144" y="406"/>
                    <a:pt x="1096" y="489"/>
                    <a:pt x="1144" y="572"/>
                  </a:cubicBezTo>
                  <a:cubicBezTo>
                    <a:pt x="1180" y="632"/>
                    <a:pt x="1191" y="691"/>
                    <a:pt x="1191" y="763"/>
                  </a:cubicBezTo>
                  <a:lnTo>
                    <a:pt x="1191" y="1108"/>
                  </a:lnTo>
                  <a:cubicBezTo>
                    <a:pt x="1191" y="1346"/>
                    <a:pt x="1001" y="1537"/>
                    <a:pt x="763" y="1537"/>
                  </a:cubicBezTo>
                  <a:cubicBezTo>
                    <a:pt x="525" y="1537"/>
                    <a:pt x="322" y="1346"/>
                    <a:pt x="322" y="1108"/>
                  </a:cubicBezTo>
                  <a:lnTo>
                    <a:pt x="322" y="763"/>
                  </a:lnTo>
                  <a:cubicBezTo>
                    <a:pt x="322" y="525"/>
                    <a:pt x="525" y="334"/>
                    <a:pt x="763" y="334"/>
                  </a:cubicBezTo>
                  <a:cubicBezTo>
                    <a:pt x="846" y="334"/>
                    <a:pt x="918" y="263"/>
                    <a:pt x="918" y="167"/>
                  </a:cubicBezTo>
                  <a:cubicBezTo>
                    <a:pt x="918" y="72"/>
                    <a:pt x="846"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1" name="Google Shape;8571;p82"/>
            <p:cNvSpPr/>
            <p:nvPr/>
          </p:nvSpPr>
          <p:spPr>
            <a:xfrm>
              <a:off x="4920653" y="1658002"/>
              <a:ext cx="48416" cy="59840"/>
            </a:xfrm>
            <a:custGeom>
              <a:avLst/>
              <a:gdLst/>
              <a:ahLst/>
              <a:cxnLst/>
              <a:rect l="l" t="t" r="r" b="b"/>
              <a:pathLst>
                <a:path w="1513" h="1870" extrusionOk="0">
                  <a:moveTo>
                    <a:pt x="763" y="1"/>
                  </a:moveTo>
                  <a:cubicBezTo>
                    <a:pt x="346" y="1"/>
                    <a:pt x="1" y="346"/>
                    <a:pt x="1" y="763"/>
                  </a:cubicBezTo>
                  <a:lnTo>
                    <a:pt x="1" y="1108"/>
                  </a:lnTo>
                  <a:cubicBezTo>
                    <a:pt x="1" y="1525"/>
                    <a:pt x="346" y="1870"/>
                    <a:pt x="763" y="1870"/>
                  </a:cubicBezTo>
                  <a:cubicBezTo>
                    <a:pt x="1179" y="1870"/>
                    <a:pt x="1513" y="1525"/>
                    <a:pt x="1513" y="1108"/>
                  </a:cubicBezTo>
                  <a:lnTo>
                    <a:pt x="1513" y="763"/>
                  </a:lnTo>
                  <a:cubicBezTo>
                    <a:pt x="1501" y="656"/>
                    <a:pt x="1477" y="536"/>
                    <a:pt x="1429" y="441"/>
                  </a:cubicBezTo>
                  <a:cubicBezTo>
                    <a:pt x="1394" y="380"/>
                    <a:pt x="1340" y="344"/>
                    <a:pt x="1280" y="344"/>
                  </a:cubicBezTo>
                  <a:cubicBezTo>
                    <a:pt x="1259" y="344"/>
                    <a:pt x="1237" y="349"/>
                    <a:pt x="1215" y="358"/>
                  </a:cubicBezTo>
                  <a:cubicBezTo>
                    <a:pt x="1144" y="406"/>
                    <a:pt x="1096" y="489"/>
                    <a:pt x="1144" y="572"/>
                  </a:cubicBezTo>
                  <a:cubicBezTo>
                    <a:pt x="1179" y="632"/>
                    <a:pt x="1191" y="691"/>
                    <a:pt x="1191" y="763"/>
                  </a:cubicBezTo>
                  <a:lnTo>
                    <a:pt x="1191" y="1108"/>
                  </a:lnTo>
                  <a:cubicBezTo>
                    <a:pt x="1191" y="1346"/>
                    <a:pt x="1001" y="1537"/>
                    <a:pt x="763" y="1537"/>
                  </a:cubicBezTo>
                  <a:cubicBezTo>
                    <a:pt x="525" y="1537"/>
                    <a:pt x="322" y="1346"/>
                    <a:pt x="322" y="1108"/>
                  </a:cubicBezTo>
                  <a:lnTo>
                    <a:pt x="322" y="763"/>
                  </a:lnTo>
                  <a:cubicBezTo>
                    <a:pt x="322" y="525"/>
                    <a:pt x="525" y="334"/>
                    <a:pt x="763" y="334"/>
                  </a:cubicBezTo>
                  <a:cubicBezTo>
                    <a:pt x="846" y="334"/>
                    <a:pt x="917" y="263"/>
                    <a:pt x="917" y="167"/>
                  </a:cubicBezTo>
                  <a:cubicBezTo>
                    <a:pt x="917" y="72"/>
                    <a:pt x="846"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72" name="Google Shape;8572;p82"/>
          <p:cNvGrpSpPr/>
          <p:nvPr/>
        </p:nvGrpSpPr>
        <p:grpSpPr>
          <a:xfrm>
            <a:off x="3603533" y="1964946"/>
            <a:ext cx="347520" cy="353760"/>
            <a:chOff x="3603533" y="1964946"/>
            <a:chExt cx="347520" cy="353760"/>
          </a:xfrm>
        </p:grpSpPr>
        <p:sp>
          <p:nvSpPr>
            <p:cNvPr id="8573" name="Google Shape;8573;p82"/>
            <p:cNvSpPr/>
            <p:nvPr/>
          </p:nvSpPr>
          <p:spPr>
            <a:xfrm>
              <a:off x="3603533" y="1964946"/>
              <a:ext cx="347520" cy="353760"/>
            </a:xfrm>
            <a:custGeom>
              <a:avLst/>
              <a:gdLst/>
              <a:ahLst/>
              <a:cxnLst/>
              <a:rect l="l" t="t" r="r" b="b"/>
              <a:pathLst>
                <a:path w="10860" h="11055" extrusionOk="0">
                  <a:moveTo>
                    <a:pt x="596" y="5672"/>
                  </a:moveTo>
                  <a:cubicBezTo>
                    <a:pt x="608" y="5672"/>
                    <a:pt x="632" y="5672"/>
                    <a:pt x="656" y="5684"/>
                  </a:cubicBezTo>
                  <a:cubicBezTo>
                    <a:pt x="537" y="5863"/>
                    <a:pt x="513" y="6065"/>
                    <a:pt x="548" y="6184"/>
                  </a:cubicBezTo>
                  <a:cubicBezTo>
                    <a:pt x="560" y="6292"/>
                    <a:pt x="668" y="6339"/>
                    <a:pt x="715" y="6351"/>
                  </a:cubicBezTo>
                  <a:cubicBezTo>
                    <a:pt x="679" y="6363"/>
                    <a:pt x="632" y="6387"/>
                    <a:pt x="596" y="6387"/>
                  </a:cubicBezTo>
                  <a:cubicBezTo>
                    <a:pt x="441" y="6387"/>
                    <a:pt x="322" y="6268"/>
                    <a:pt x="322" y="6113"/>
                  </a:cubicBezTo>
                  <a:lnTo>
                    <a:pt x="322" y="5934"/>
                  </a:lnTo>
                  <a:cubicBezTo>
                    <a:pt x="322" y="5792"/>
                    <a:pt x="441" y="5672"/>
                    <a:pt x="596" y="5672"/>
                  </a:cubicBezTo>
                  <a:close/>
                  <a:moveTo>
                    <a:pt x="4918" y="6857"/>
                  </a:moveTo>
                  <a:cubicBezTo>
                    <a:pt x="5037" y="6857"/>
                    <a:pt x="5130" y="6890"/>
                    <a:pt x="5180" y="6946"/>
                  </a:cubicBezTo>
                  <a:cubicBezTo>
                    <a:pt x="5228" y="7018"/>
                    <a:pt x="5204" y="7161"/>
                    <a:pt x="5085" y="7339"/>
                  </a:cubicBezTo>
                  <a:cubicBezTo>
                    <a:pt x="4918" y="7577"/>
                    <a:pt x="4799" y="7828"/>
                    <a:pt x="4739" y="8066"/>
                  </a:cubicBezTo>
                  <a:cubicBezTo>
                    <a:pt x="4478" y="7673"/>
                    <a:pt x="4287" y="7280"/>
                    <a:pt x="4192" y="7066"/>
                  </a:cubicBezTo>
                  <a:cubicBezTo>
                    <a:pt x="4358" y="7018"/>
                    <a:pt x="4466" y="6982"/>
                    <a:pt x="4537" y="6946"/>
                  </a:cubicBezTo>
                  <a:cubicBezTo>
                    <a:pt x="4678" y="6884"/>
                    <a:pt x="4809" y="6857"/>
                    <a:pt x="4918" y="6857"/>
                  </a:cubicBezTo>
                  <a:close/>
                  <a:moveTo>
                    <a:pt x="8464" y="324"/>
                  </a:moveTo>
                  <a:cubicBezTo>
                    <a:pt x="8714" y="324"/>
                    <a:pt x="8950" y="378"/>
                    <a:pt x="9169" y="481"/>
                  </a:cubicBezTo>
                  <a:cubicBezTo>
                    <a:pt x="9645" y="743"/>
                    <a:pt x="9942" y="1220"/>
                    <a:pt x="10097" y="1541"/>
                  </a:cubicBezTo>
                  <a:cubicBezTo>
                    <a:pt x="9938" y="1498"/>
                    <a:pt x="9780" y="1477"/>
                    <a:pt x="9628" y="1477"/>
                  </a:cubicBezTo>
                  <a:cubicBezTo>
                    <a:pt x="9361" y="1477"/>
                    <a:pt x="9112" y="1543"/>
                    <a:pt x="8907" y="1672"/>
                  </a:cubicBezTo>
                  <a:cubicBezTo>
                    <a:pt x="8585" y="1922"/>
                    <a:pt x="8418" y="2315"/>
                    <a:pt x="8466" y="2827"/>
                  </a:cubicBezTo>
                  <a:cubicBezTo>
                    <a:pt x="8526" y="3458"/>
                    <a:pt x="8942" y="4089"/>
                    <a:pt x="9371" y="4756"/>
                  </a:cubicBezTo>
                  <a:cubicBezTo>
                    <a:pt x="9942" y="5625"/>
                    <a:pt x="10538" y="6494"/>
                    <a:pt x="10538" y="7589"/>
                  </a:cubicBezTo>
                  <a:cubicBezTo>
                    <a:pt x="10514" y="8470"/>
                    <a:pt x="10240" y="9268"/>
                    <a:pt x="9728" y="9816"/>
                  </a:cubicBezTo>
                  <a:cubicBezTo>
                    <a:pt x="9192" y="10399"/>
                    <a:pt x="8454" y="10697"/>
                    <a:pt x="7585" y="10697"/>
                  </a:cubicBezTo>
                  <a:lnTo>
                    <a:pt x="4668" y="10697"/>
                  </a:lnTo>
                  <a:cubicBezTo>
                    <a:pt x="4739" y="10494"/>
                    <a:pt x="4930" y="10328"/>
                    <a:pt x="5180" y="10328"/>
                  </a:cubicBezTo>
                  <a:lnTo>
                    <a:pt x="6383" y="10328"/>
                  </a:lnTo>
                  <a:cubicBezTo>
                    <a:pt x="6466" y="10328"/>
                    <a:pt x="6549" y="10256"/>
                    <a:pt x="6549" y="10161"/>
                  </a:cubicBezTo>
                  <a:cubicBezTo>
                    <a:pt x="6549" y="10066"/>
                    <a:pt x="6466" y="9994"/>
                    <a:pt x="6383" y="9994"/>
                  </a:cubicBezTo>
                  <a:lnTo>
                    <a:pt x="5978" y="9994"/>
                  </a:lnTo>
                  <a:cubicBezTo>
                    <a:pt x="5621" y="9768"/>
                    <a:pt x="5180" y="9328"/>
                    <a:pt x="5049" y="8756"/>
                  </a:cubicBezTo>
                  <a:cubicBezTo>
                    <a:pt x="4966" y="8339"/>
                    <a:pt x="5073" y="7911"/>
                    <a:pt x="5370" y="7494"/>
                  </a:cubicBezTo>
                  <a:cubicBezTo>
                    <a:pt x="5668" y="7077"/>
                    <a:pt x="5513" y="6815"/>
                    <a:pt x="5430" y="6720"/>
                  </a:cubicBezTo>
                  <a:cubicBezTo>
                    <a:pt x="5318" y="6588"/>
                    <a:pt x="5135" y="6522"/>
                    <a:pt x="4926" y="6522"/>
                  </a:cubicBezTo>
                  <a:cubicBezTo>
                    <a:pt x="4759" y="6522"/>
                    <a:pt x="4574" y="6564"/>
                    <a:pt x="4394" y="6649"/>
                  </a:cubicBezTo>
                  <a:cubicBezTo>
                    <a:pt x="4281" y="6705"/>
                    <a:pt x="4082" y="6798"/>
                    <a:pt x="3745" y="6798"/>
                  </a:cubicBezTo>
                  <a:cubicBezTo>
                    <a:pt x="3445" y="6798"/>
                    <a:pt x="3034" y="6724"/>
                    <a:pt x="2477" y="6482"/>
                  </a:cubicBezTo>
                  <a:cubicBezTo>
                    <a:pt x="1882" y="6232"/>
                    <a:pt x="1310" y="6125"/>
                    <a:pt x="989" y="6065"/>
                  </a:cubicBezTo>
                  <a:cubicBezTo>
                    <a:pt x="953" y="6053"/>
                    <a:pt x="882" y="6053"/>
                    <a:pt x="846" y="6042"/>
                  </a:cubicBezTo>
                  <a:cubicBezTo>
                    <a:pt x="846" y="5946"/>
                    <a:pt x="870" y="5803"/>
                    <a:pt x="1060" y="5708"/>
                  </a:cubicBezTo>
                  <a:cubicBezTo>
                    <a:pt x="1092" y="5699"/>
                    <a:pt x="1141" y="5695"/>
                    <a:pt x="1201" y="5695"/>
                  </a:cubicBezTo>
                  <a:cubicBezTo>
                    <a:pt x="1298" y="5695"/>
                    <a:pt x="1423" y="5705"/>
                    <a:pt x="1549" y="5720"/>
                  </a:cubicBezTo>
                  <a:cubicBezTo>
                    <a:pt x="1739" y="5737"/>
                    <a:pt x="1967" y="5757"/>
                    <a:pt x="2218" y="5757"/>
                  </a:cubicBezTo>
                  <a:cubicBezTo>
                    <a:pt x="2877" y="5757"/>
                    <a:pt x="3697" y="5613"/>
                    <a:pt x="4430" y="4863"/>
                  </a:cubicBezTo>
                  <a:cubicBezTo>
                    <a:pt x="4489" y="4803"/>
                    <a:pt x="4489" y="4696"/>
                    <a:pt x="4430" y="4637"/>
                  </a:cubicBezTo>
                  <a:cubicBezTo>
                    <a:pt x="4400" y="4607"/>
                    <a:pt x="4358" y="4592"/>
                    <a:pt x="4317" y="4592"/>
                  </a:cubicBezTo>
                  <a:cubicBezTo>
                    <a:pt x="4275" y="4592"/>
                    <a:pt x="4233" y="4607"/>
                    <a:pt x="4204" y="4637"/>
                  </a:cubicBezTo>
                  <a:cubicBezTo>
                    <a:pt x="3608" y="5232"/>
                    <a:pt x="2977" y="5411"/>
                    <a:pt x="2406" y="5446"/>
                  </a:cubicBezTo>
                  <a:cubicBezTo>
                    <a:pt x="2227" y="5387"/>
                    <a:pt x="2072" y="5280"/>
                    <a:pt x="1977" y="5172"/>
                  </a:cubicBezTo>
                  <a:cubicBezTo>
                    <a:pt x="2120" y="5172"/>
                    <a:pt x="2287" y="5161"/>
                    <a:pt x="2465" y="5113"/>
                  </a:cubicBezTo>
                  <a:cubicBezTo>
                    <a:pt x="2549" y="5101"/>
                    <a:pt x="2596" y="5006"/>
                    <a:pt x="2584" y="4922"/>
                  </a:cubicBezTo>
                  <a:cubicBezTo>
                    <a:pt x="2574" y="4839"/>
                    <a:pt x="2499" y="4801"/>
                    <a:pt x="2425" y="4801"/>
                  </a:cubicBezTo>
                  <a:cubicBezTo>
                    <a:pt x="2415" y="4801"/>
                    <a:pt x="2404" y="4802"/>
                    <a:pt x="2394" y="4803"/>
                  </a:cubicBezTo>
                  <a:cubicBezTo>
                    <a:pt x="2241" y="4843"/>
                    <a:pt x="2103" y="4859"/>
                    <a:pt x="1981" y="4859"/>
                  </a:cubicBezTo>
                  <a:cubicBezTo>
                    <a:pt x="1552" y="4859"/>
                    <a:pt x="1310" y="4660"/>
                    <a:pt x="1227" y="4577"/>
                  </a:cubicBezTo>
                  <a:cubicBezTo>
                    <a:pt x="1275" y="4268"/>
                    <a:pt x="1584" y="3148"/>
                    <a:pt x="2703" y="2767"/>
                  </a:cubicBezTo>
                  <a:lnTo>
                    <a:pt x="2703" y="2827"/>
                  </a:lnTo>
                  <a:cubicBezTo>
                    <a:pt x="2703" y="2910"/>
                    <a:pt x="2775" y="2982"/>
                    <a:pt x="2870" y="2982"/>
                  </a:cubicBezTo>
                  <a:cubicBezTo>
                    <a:pt x="2954" y="2982"/>
                    <a:pt x="3037" y="2910"/>
                    <a:pt x="3037" y="2827"/>
                  </a:cubicBezTo>
                  <a:cubicBezTo>
                    <a:pt x="3049" y="2291"/>
                    <a:pt x="3346" y="2065"/>
                    <a:pt x="3489" y="1993"/>
                  </a:cubicBezTo>
                  <a:cubicBezTo>
                    <a:pt x="3823" y="2386"/>
                    <a:pt x="3727" y="2863"/>
                    <a:pt x="3727" y="2898"/>
                  </a:cubicBezTo>
                  <a:cubicBezTo>
                    <a:pt x="3716" y="2982"/>
                    <a:pt x="3775" y="3077"/>
                    <a:pt x="3846" y="3089"/>
                  </a:cubicBezTo>
                  <a:lnTo>
                    <a:pt x="3882" y="3089"/>
                  </a:lnTo>
                  <a:cubicBezTo>
                    <a:pt x="3930" y="3089"/>
                    <a:pt x="3966" y="3077"/>
                    <a:pt x="4001" y="3029"/>
                  </a:cubicBezTo>
                  <a:cubicBezTo>
                    <a:pt x="4132" y="3160"/>
                    <a:pt x="4311" y="3398"/>
                    <a:pt x="4370" y="3696"/>
                  </a:cubicBezTo>
                  <a:cubicBezTo>
                    <a:pt x="4382" y="3779"/>
                    <a:pt x="4442" y="3815"/>
                    <a:pt x="4525" y="3815"/>
                  </a:cubicBezTo>
                  <a:cubicBezTo>
                    <a:pt x="6037" y="3863"/>
                    <a:pt x="7418" y="4684"/>
                    <a:pt x="8192" y="5982"/>
                  </a:cubicBezTo>
                  <a:cubicBezTo>
                    <a:pt x="8538" y="6554"/>
                    <a:pt x="8752" y="7208"/>
                    <a:pt x="8788" y="7863"/>
                  </a:cubicBezTo>
                  <a:cubicBezTo>
                    <a:pt x="8835" y="8566"/>
                    <a:pt x="8704" y="9256"/>
                    <a:pt x="8371" y="9911"/>
                  </a:cubicBezTo>
                  <a:cubicBezTo>
                    <a:pt x="8335" y="9983"/>
                    <a:pt x="8371" y="10090"/>
                    <a:pt x="8454" y="10125"/>
                  </a:cubicBezTo>
                  <a:cubicBezTo>
                    <a:pt x="8478" y="10149"/>
                    <a:pt x="8490" y="10149"/>
                    <a:pt x="8526" y="10149"/>
                  </a:cubicBezTo>
                  <a:cubicBezTo>
                    <a:pt x="8585" y="10149"/>
                    <a:pt x="8645" y="10113"/>
                    <a:pt x="8669" y="10054"/>
                  </a:cubicBezTo>
                  <a:cubicBezTo>
                    <a:pt x="9014" y="9351"/>
                    <a:pt x="9169" y="8613"/>
                    <a:pt x="9121" y="7851"/>
                  </a:cubicBezTo>
                  <a:cubicBezTo>
                    <a:pt x="9073" y="7137"/>
                    <a:pt x="8847" y="6434"/>
                    <a:pt x="8478" y="5815"/>
                  </a:cubicBezTo>
                  <a:cubicBezTo>
                    <a:pt x="8121" y="5208"/>
                    <a:pt x="7633" y="4696"/>
                    <a:pt x="7061" y="4327"/>
                  </a:cubicBezTo>
                  <a:cubicBezTo>
                    <a:pt x="6787" y="3553"/>
                    <a:pt x="6394" y="2172"/>
                    <a:pt x="6847" y="1243"/>
                  </a:cubicBezTo>
                  <a:cubicBezTo>
                    <a:pt x="7025" y="862"/>
                    <a:pt x="7347" y="589"/>
                    <a:pt x="7799" y="446"/>
                  </a:cubicBezTo>
                  <a:cubicBezTo>
                    <a:pt x="8029" y="364"/>
                    <a:pt x="8252" y="324"/>
                    <a:pt x="8464" y="324"/>
                  </a:cubicBezTo>
                  <a:close/>
                  <a:moveTo>
                    <a:pt x="8449" y="0"/>
                  </a:moveTo>
                  <a:cubicBezTo>
                    <a:pt x="8203" y="0"/>
                    <a:pt x="7947" y="46"/>
                    <a:pt x="7680" y="136"/>
                  </a:cubicBezTo>
                  <a:cubicBezTo>
                    <a:pt x="7145" y="315"/>
                    <a:pt x="6752" y="636"/>
                    <a:pt x="6525" y="1112"/>
                  </a:cubicBezTo>
                  <a:cubicBezTo>
                    <a:pt x="6311" y="1577"/>
                    <a:pt x="6252" y="2172"/>
                    <a:pt x="6335" y="2875"/>
                  </a:cubicBezTo>
                  <a:cubicBezTo>
                    <a:pt x="6383" y="3244"/>
                    <a:pt x="6490" y="3660"/>
                    <a:pt x="6621" y="4077"/>
                  </a:cubicBezTo>
                  <a:cubicBezTo>
                    <a:pt x="6025" y="3744"/>
                    <a:pt x="5335" y="3565"/>
                    <a:pt x="4644" y="3529"/>
                  </a:cubicBezTo>
                  <a:cubicBezTo>
                    <a:pt x="4489" y="3065"/>
                    <a:pt x="4180" y="2767"/>
                    <a:pt x="4025" y="2660"/>
                  </a:cubicBezTo>
                  <a:cubicBezTo>
                    <a:pt x="4013" y="2422"/>
                    <a:pt x="3942" y="2065"/>
                    <a:pt x="3668" y="1767"/>
                  </a:cubicBezTo>
                  <a:lnTo>
                    <a:pt x="3704" y="1589"/>
                  </a:lnTo>
                  <a:cubicBezTo>
                    <a:pt x="3716" y="1505"/>
                    <a:pt x="3656" y="1422"/>
                    <a:pt x="3573" y="1410"/>
                  </a:cubicBezTo>
                  <a:cubicBezTo>
                    <a:pt x="3564" y="1409"/>
                    <a:pt x="3556" y="1409"/>
                    <a:pt x="3549" y="1409"/>
                  </a:cubicBezTo>
                  <a:cubicBezTo>
                    <a:pt x="3466" y="1409"/>
                    <a:pt x="3405" y="1465"/>
                    <a:pt x="3394" y="1541"/>
                  </a:cubicBezTo>
                  <a:lnTo>
                    <a:pt x="3358" y="1720"/>
                  </a:lnTo>
                  <a:cubicBezTo>
                    <a:pt x="3192" y="1803"/>
                    <a:pt x="2882" y="1993"/>
                    <a:pt x="2751" y="2434"/>
                  </a:cubicBezTo>
                  <a:cubicBezTo>
                    <a:pt x="1227" y="2839"/>
                    <a:pt x="894" y="4399"/>
                    <a:pt x="894" y="4672"/>
                  </a:cubicBezTo>
                  <a:cubicBezTo>
                    <a:pt x="894" y="4696"/>
                    <a:pt x="906" y="4744"/>
                    <a:pt x="918" y="4756"/>
                  </a:cubicBezTo>
                  <a:cubicBezTo>
                    <a:pt x="929" y="4780"/>
                    <a:pt x="1108" y="5018"/>
                    <a:pt x="1501" y="5149"/>
                  </a:cubicBezTo>
                  <a:cubicBezTo>
                    <a:pt x="1549" y="5208"/>
                    <a:pt x="1620" y="5339"/>
                    <a:pt x="1763" y="5458"/>
                  </a:cubicBezTo>
                  <a:cubicBezTo>
                    <a:pt x="1703" y="5458"/>
                    <a:pt x="1644" y="5446"/>
                    <a:pt x="1584" y="5446"/>
                  </a:cubicBezTo>
                  <a:cubicBezTo>
                    <a:pt x="1447" y="5428"/>
                    <a:pt x="1325" y="5416"/>
                    <a:pt x="1220" y="5416"/>
                  </a:cubicBezTo>
                  <a:cubicBezTo>
                    <a:pt x="1114" y="5416"/>
                    <a:pt x="1025" y="5428"/>
                    <a:pt x="953" y="5458"/>
                  </a:cubicBezTo>
                  <a:cubicBezTo>
                    <a:pt x="929" y="5458"/>
                    <a:pt x="929" y="5470"/>
                    <a:pt x="918" y="5470"/>
                  </a:cubicBezTo>
                  <a:cubicBezTo>
                    <a:pt x="870" y="5446"/>
                    <a:pt x="810" y="5411"/>
                    <a:pt x="751" y="5399"/>
                  </a:cubicBezTo>
                  <a:lnTo>
                    <a:pt x="751" y="5339"/>
                  </a:lnTo>
                  <a:cubicBezTo>
                    <a:pt x="751" y="5256"/>
                    <a:pt x="679" y="5172"/>
                    <a:pt x="596" y="5172"/>
                  </a:cubicBezTo>
                  <a:cubicBezTo>
                    <a:pt x="501" y="5172"/>
                    <a:pt x="429" y="5256"/>
                    <a:pt x="429" y="5339"/>
                  </a:cubicBezTo>
                  <a:lnTo>
                    <a:pt x="429" y="5399"/>
                  </a:lnTo>
                  <a:cubicBezTo>
                    <a:pt x="167" y="5470"/>
                    <a:pt x="1" y="5696"/>
                    <a:pt x="1" y="5970"/>
                  </a:cubicBezTo>
                  <a:lnTo>
                    <a:pt x="1" y="6149"/>
                  </a:lnTo>
                  <a:cubicBezTo>
                    <a:pt x="1" y="6470"/>
                    <a:pt x="263" y="6744"/>
                    <a:pt x="596" y="6744"/>
                  </a:cubicBezTo>
                  <a:cubicBezTo>
                    <a:pt x="798" y="6744"/>
                    <a:pt x="989" y="6637"/>
                    <a:pt x="1096" y="6458"/>
                  </a:cubicBezTo>
                  <a:cubicBezTo>
                    <a:pt x="1430" y="6518"/>
                    <a:pt x="1870" y="6625"/>
                    <a:pt x="2358" y="6827"/>
                  </a:cubicBezTo>
                  <a:cubicBezTo>
                    <a:pt x="2958" y="7080"/>
                    <a:pt x="3399" y="7165"/>
                    <a:pt x="3740" y="7165"/>
                  </a:cubicBezTo>
                  <a:cubicBezTo>
                    <a:pt x="3785" y="7165"/>
                    <a:pt x="3829" y="7164"/>
                    <a:pt x="3870" y="7161"/>
                  </a:cubicBezTo>
                  <a:cubicBezTo>
                    <a:pt x="3954" y="7375"/>
                    <a:pt x="4239" y="8018"/>
                    <a:pt x="4704" y="8542"/>
                  </a:cubicBezTo>
                  <a:cubicBezTo>
                    <a:pt x="4704" y="8661"/>
                    <a:pt x="4716" y="8768"/>
                    <a:pt x="4739" y="8887"/>
                  </a:cubicBezTo>
                  <a:cubicBezTo>
                    <a:pt x="4847" y="9363"/>
                    <a:pt x="5132" y="9756"/>
                    <a:pt x="5454" y="10042"/>
                  </a:cubicBezTo>
                  <a:lnTo>
                    <a:pt x="5180" y="10042"/>
                  </a:lnTo>
                  <a:cubicBezTo>
                    <a:pt x="4692" y="10042"/>
                    <a:pt x="4323" y="10435"/>
                    <a:pt x="4323" y="10887"/>
                  </a:cubicBezTo>
                  <a:cubicBezTo>
                    <a:pt x="4323" y="10983"/>
                    <a:pt x="4394" y="11054"/>
                    <a:pt x="4489" y="11054"/>
                  </a:cubicBezTo>
                  <a:lnTo>
                    <a:pt x="7597" y="11054"/>
                  </a:lnTo>
                  <a:cubicBezTo>
                    <a:pt x="8561" y="11054"/>
                    <a:pt x="9383" y="10709"/>
                    <a:pt x="9978" y="10078"/>
                  </a:cubicBezTo>
                  <a:cubicBezTo>
                    <a:pt x="10550" y="9459"/>
                    <a:pt x="10859" y="8590"/>
                    <a:pt x="10859" y="7613"/>
                  </a:cubicBezTo>
                  <a:cubicBezTo>
                    <a:pt x="10847" y="6399"/>
                    <a:pt x="10204" y="5434"/>
                    <a:pt x="9645" y="4577"/>
                  </a:cubicBezTo>
                  <a:cubicBezTo>
                    <a:pt x="9228" y="3958"/>
                    <a:pt x="8835" y="3363"/>
                    <a:pt x="8776" y="2791"/>
                  </a:cubicBezTo>
                  <a:cubicBezTo>
                    <a:pt x="8752" y="2410"/>
                    <a:pt x="8847" y="2113"/>
                    <a:pt x="9073" y="1946"/>
                  </a:cubicBezTo>
                  <a:cubicBezTo>
                    <a:pt x="9208" y="1850"/>
                    <a:pt x="9386" y="1802"/>
                    <a:pt x="9584" y="1802"/>
                  </a:cubicBezTo>
                  <a:cubicBezTo>
                    <a:pt x="9806" y="1802"/>
                    <a:pt x="10055" y="1862"/>
                    <a:pt x="10300" y="1982"/>
                  </a:cubicBezTo>
                  <a:cubicBezTo>
                    <a:pt x="10320" y="1989"/>
                    <a:pt x="10339" y="1993"/>
                    <a:pt x="10359" y="1993"/>
                  </a:cubicBezTo>
                  <a:cubicBezTo>
                    <a:pt x="10399" y="1993"/>
                    <a:pt x="10439" y="1978"/>
                    <a:pt x="10478" y="1946"/>
                  </a:cubicBezTo>
                  <a:cubicBezTo>
                    <a:pt x="10514" y="1898"/>
                    <a:pt x="10550" y="1839"/>
                    <a:pt x="10514" y="1779"/>
                  </a:cubicBezTo>
                  <a:cubicBezTo>
                    <a:pt x="10502" y="1743"/>
                    <a:pt x="10181" y="672"/>
                    <a:pt x="9300" y="208"/>
                  </a:cubicBezTo>
                  <a:cubicBezTo>
                    <a:pt x="9036" y="69"/>
                    <a:pt x="8751" y="0"/>
                    <a:pt x="84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4" name="Google Shape;8574;p82"/>
            <p:cNvSpPr/>
            <p:nvPr/>
          </p:nvSpPr>
          <p:spPr>
            <a:xfrm>
              <a:off x="3823757" y="2285522"/>
              <a:ext cx="16416" cy="10304"/>
            </a:xfrm>
            <a:custGeom>
              <a:avLst/>
              <a:gdLst/>
              <a:ahLst/>
              <a:cxnLst/>
              <a:rect l="l" t="t" r="r" b="b"/>
              <a:pathLst>
                <a:path w="513" h="322" extrusionOk="0">
                  <a:moveTo>
                    <a:pt x="167" y="0"/>
                  </a:moveTo>
                  <a:cubicBezTo>
                    <a:pt x="84" y="0"/>
                    <a:pt x="1" y="72"/>
                    <a:pt x="1" y="155"/>
                  </a:cubicBezTo>
                  <a:cubicBezTo>
                    <a:pt x="1" y="250"/>
                    <a:pt x="84" y="322"/>
                    <a:pt x="167" y="322"/>
                  </a:cubicBezTo>
                  <a:lnTo>
                    <a:pt x="346" y="322"/>
                  </a:lnTo>
                  <a:cubicBezTo>
                    <a:pt x="441" y="322"/>
                    <a:pt x="513" y="250"/>
                    <a:pt x="513" y="155"/>
                  </a:cubicBezTo>
                  <a:cubicBezTo>
                    <a:pt x="513" y="72"/>
                    <a:pt x="441" y="0"/>
                    <a:pt x="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5" name="Google Shape;8575;p82"/>
            <p:cNvSpPr/>
            <p:nvPr/>
          </p:nvSpPr>
          <p:spPr>
            <a:xfrm>
              <a:off x="3664493" y="2075218"/>
              <a:ext cx="26720" cy="26688"/>
            </a:xfrm>
            <a:custGeom>
              <a:avLst/>
              <a:gdLst/>
              <a:ahLst/>
              <a:cxnLst/>
              <a:rect l="l" t="t" r="r" b="b"/>
              <a:pathLst>
                <a:path w="835" h="834" extrusionOk="0">
                  <a:moveTo>
                    <a:pt x="417" y="321"/>
                  </a:moveTo>
                  <a:cubicBezTo>
                    <a:pt x="477" y="321"/>
                    <a:pt x="513" y="357"/>
                    <a:pt x="513" y="417"/>
                  </a:cubicBezTo>
                  <a:cubicBezTo>
                    <a:pt x="513" y="476"/>
                    <a:pt x="453" y="524"/>
                    <a:pt x="417" y="524"/>
                  </a:cubicBezTo>
                  <a:cubicBezTo>
                    <a:pt x="358" y="524"/>
                    <a:pt x="310" y="476"/>
                    <a:pt x="310" y="417"/>
                  </a:cubicBezTo>
                  <a:cubicBezTo>
                    <a:pt x="310" y="357"/>
                    <a:pt x="346" y="321"/>
                    <a:pt x="417" y="321"/>
                  </a:cubicBezTo>
                  <a:close/>
                  <a:moveTo>
                    <a:pt x="417" y="0"/>
                  </a:moveTo>
                  <a:cubicBezTo>
                    <a:pt x="179" y="0"/>
                    <a:pt x="1" y="202"/>
                    <a:pt x="1" y="417"/>
                  </a:cubicBezTo>
                  <a:cubicBezTo>
                    <a:pt x="1" y="655"/>
                    <a:pt x="191" y="833"/>
                    <a:pt x="417" y="833"/>
                  </a:cubicBezTo>
                  <a:cubicBezTo>
                    <a:pt x="656" y="833"/>
                    <a:pt x="834" y="643"/>
                    <a:pt x="834" y="417"/>
                  </a:cubicBezTo>
                  <a:cubicBezTo>
                    <a:pt x="834" y="202"/>
                    <a:pt x="632"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76" name="Google Shape;8576;p82"/>
          <p:cNvGrpSpPr/>
          <p:nvPr/>
        </p:nvGrpSpPr>
        <p:grpSpPr>
          <a:xfrm>
            <a:off x="1950765" y="1964338"/>
            <a:ext cx="357792" cy="352448"/>
            <a:chOff x="1950765" y="1964338"/>
            <a:chExt cx="357792" cy="352448"/>
          </a:xfrm>
        </p:grpSpPr>
        <p:sp>
          <p:nvSpPr>
            <p:cNvPr id="8577" name="Google Shape;8577;p82"/>
            <p:cNvSpPr/>
            <p:nvPr/>
          </p:nvSpPr>
          <p:spPr>
            <a:xfrm>
              <a:off x="2048301" y="2152530"/>
              <a:ext cx="48800" cy="59488"/>
            </a:xfrm>
            <a:custGeom>
              <a:avLst/>
              <a:gdLst/>
              <a:ahLst/>
              <a:cxnLst/>
              <a:rect l="l" t="t" r="r" b="b"/>
              <a:pathLst>
                <a:path w="1525" h="1859" extrusionOk="0">
                  <a:moveTo>
                    <a:pt x="762" y="1"/>
                  </a:moveTo>
                  <a:cubicBezTo>
                    <a:pt x="346" y="1"/>
                    <a:pt x="0" y="334"/>
                    <a:pt x="0" y="751"/>
                  </a:cubicBezTo>
                  <a:lnTo>
                    <a:pt x="0" y="1096"/>
                  </a:lnTo>
                  <a:cubicBezTo>
                    <a:pt x="0" y="1513"/>
                    <a:pt x="346" y="1858"/>
                    <a:pt x="762" y="1858"/>
                  </a:cubicBezTo>
                  <a:cubicBezTo>
                    <a:pt x="1179" y="1858"/>
                    <a:pt x="1524" y="1513"/>
                    <a:pt x="1524" y="1096"/>
                  </a:cubicBezTo>
                  <a:lnTo>
                    <a:pt x="1524" y="751"/>
                  </a:lnTo>
                  <a:cubicBezTo>
                    <a:pt x="1524" y="656"/>
                    <a:pt x="1489" y="549"/>
                    <a:pt x="1453" y="442"/>
                  </a:cubicBezTo>
                  <a:cubicBezTo>
                    <a:pt x="1419" y="390"/>
                    <a:pt x="1360" y="351"/>
                    <a:pt x="1303" y="351"/>
                  </a:cubicBezTo>
                  <a:cubicBezTo>
                    <a:pt x="1280" y="351"/>
                    <a:pt x="1259" y="357"/>
                    <a:pt x="1239" y="370"/>
                  </a:cubicBezTo>
                  <a:cubicBezTo>
                    <a:pt x="1167" y="418"/>
                    <a:pt x="1120" y="501"/>
                    <a:pt x="1167" y="572"/>
                  </a:cubicBezTo>
                  <a:cubicBezTo>
                    <a:pt x="1191" y="632"/>
                    <a:pt x="1215" y="703"/>
                    <a:pt x="1215" y="775"/>
                  </a:cubicBezTo>
                  <a:lnTo>
                    <a:pt x="1215" y="1120"/>
                  </a:lnTo>
                  <a:cubicBezTo>
                    <a:pt x="1215" y="1358"/>
                    <a:pt x="1012" y="1561"/>
                    <a:pt x="762" y="1561"/>
                  </a:cubicBezTo>
                  <a:cubicBezTo>
                    <a:pt x="524" y="1561"/>
                    <a:pt x="322" y="1370"/>
                    <a:pt x="322" y="1120"/>
                  </a:cubicBezTo>
                  <a:lnTo>
                    <a:pt x="322" y="775"/>
                  </a:lnTo>
                  <a:cubicBezTo>
                    <a:pt x="322" y="537"/>
                    <a:pt x="512" y="322"/>
                    <a:pt x="762" y="322"/>
                  </a:cubicBezTo>
                  <a:cubicBezTo>
                    <a:pt x="858" y="322"/>
                    <a:pt x="929" y="251"/>
                    <a:pt x="929" y="156"/>
                  </a:cubicBezTo>
                  <a:cubicBezTo>
                    <a:pt x="929" y="72"/>
                    <a:pt x="858" y="1"/>
                    <a:pt x="7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8" name="Google Shape;8578;p82"/>
            <p:cNvSpPr/>
            <p:nvPr/>
          </p:nvSpPr>
          <p:spPr>
            <a:xfrm>
              <a:off x="2164109" y="2152530"/>
              <a:ext cx="48800" cy="59488"/>
            </a:xfrm>
            <a:custGeom>
              <a:avLst/>
              <a:gdLst/>
              <a:ahLst/>
              <a:cxnLst/>
              <a:rect l="l" t="t" r="r" b="b"/>
              <a:pathLst>
                <a:path w="1525" h="1859" extrusionOk="0">
                  <a:moveTo>
                    <a:pt x="763" y="1"/>
                  </a:moveTo>
                  <a:cubicBezTo>
                    <a:pt x="346" y="1"/>
                    <a:pt x="1" y="334"/>
                    <a:pt x="1" y="751"/>
                  </a:cubicBezTo>
                  <a:lnTo>
                    <a:pt x="1" y="1096"/>
                  </a:lnTo>
                  <a:cubicBezTo>
                    <a:pt x="1" y="1513"/>
                    <a:pt x="346" y="1858"/>
                    <a:pt x="763" y="1858"/>
                  </a:cubicBezTo>
                  <a:cubicBezTo>
                    <a:pt x="1180" y="1858"/>
                    <a:pt x="1525" y="1513"/>
                    <a:pt x="1525" y="1096"/>
                  </a:cubicBezTo>
                  <a:lnTo>
                    <a:pt x="1525" y="751"/>
                  </a:lnTo>
                  <a:cubicBezTo>
                    <a:pt x="1525" y="656"/>
                    <a:pt x="1489" y="549"/>
                    <a:pt x="1442" y="442"/>
                  </a:cubicBezTo>
                  <a:cubicBezTo>
                    <a:pt x="1416" y="390"/>
                    <a:pt x="1359" y="351"/>
                    <a:pt x="1303" y="351"/>
                  </a:cubicBezTo>
                  <a:cubicBezTo>
                    <a:pt x="1281" y="351"/>
                    <a:pt x="1259" y="357"/>
                    <a:pt x="1239" y="370"/>
                  </a:cubicBezTo>
                  <a:cubicBezTo>
                    <a:pt x="1168" y="418"/>
                    <a:pt x="1120" y="501"/>
                    <a:pt x="1168" y="572"/>
                  </a:cubicBezTo>
                  <a:cubicBezTo>
                    <a:pt x="1192" y="632"/>
                    <a:pt x="1203" y="703"/>
                    <a:pt x="1203" y="775"/>
                  </a:cubicBezTo>
                  <a:lnTo>
                    <a:pt x="1203" y="1120"/>
                  </a:lnTo>
                  <a:cubicBezTo>
                    <a:pt x="1203" y="1358"/>
                    <a:pt x="1013" y="1561"/>
                    <a:pt x="763" y="1561"/>
                  </a:cubicBezTo>
                  <a:cubicBezTo>
                    <a:pt x="525" y="1561"/>
                    <a:pt x="311" y="1370"/>
                    <a:pt x="311" y="1120"/>
                  </a:cubicBezTo>
                  <a:lnTo>
                    <a:pt x="311" y="775"/>
                  </a:lnTo>
                  <a:cubicBezTo>
                    <a:pt x="311" y="537"/>
                    <a:pt x="513" y="322"/>
                    <a:pt x="763" y="322"/>
                  </a:cubicBezTo>
                  <a:cubicBezTo>
                    <a:pt x="846" y="322"/>
                    <a:pt x="930" y="251"/>
                    <a:pt x="930" y="156"/>
                  </a:cubicBezTo>
                  <a:cubicBezTo>
                    <a:pt x="930" y="72"/>
                    <a:pt x="846"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9" name="Google Shape;8579;p82"/>
            <p:cNvSpPr/>
            <p:nvPr/>
          </p:nvSpPr>
          <p:spPr>
            <a:xfrm>
              <a:off x="2097453" y="2224562"/>
              <a:ext cx="65952" cy="56416"/>
            </a:xfrm>
            <a:custGeom>
              <a:avLst/>
              <a:gdLst/>
              <a:ahLst/>
              <a:cxnLst/>
              <a:rect l="l" t="t" r="r" b="b"/>
              <a:pathLst>
                <a:path w="2061" h="1763" extrusionOk="0">
                  <a:moveTo>
                    <a:pt x="1012" y="322"/>
                  </a:moveTo>
                  <a:cubicBezTo>
                    <a:pt x="1405" y="322"/>
                    <a:pt x="1715" y="560"/>
                    <a:pt x="1715" y="858"/>
                  </a:cubicBezTo>
                  <a:cubicBezTo>
                    <a:pt x="1727" y="1096"/>
                    <a:pt x="1489" y="1250"/>
                    <a:pt x="1191" y="1405"/>
                  </a:cubicBezTo>
                  <a:cubicBezTo>
                    <a:pt x="1131" y="1435"/>
                    <a:pt x="1075" y="1450"/>
                    <a:pt x="1021" y="1450"/>
                  </a:cubicBezTo>
                  <a:cubicBezTo>
                    <a:pt x="968" y="1450"/>
                    <a:pt x="917" y="1435"/>
                    <a:pt x="870" y="1405"/>
                  </a:cubicBezTo>
                  <a:lnTo>
                    <a:pt x="846" y="1405"/>
                  </a:lnTo>
                  <a:cubicBezTo>
                    <a:pt x="548" y="1250"/>
                    <a:pt x="310" y="1096"/>
                    <a:pt x="310" y="858"/>
                  </a:cubicBezTo>
                  <a:cubicBezTo>
                    <a:pt x="310" y="560"/>
                    <a:pt x="631" y="322"/>
                    <a:pt x="1012" y="322"/>
                  </a:cubicBezTo>
                  <a:close/>
                  <a:moveTo>
                    <a:pt x="1024" y="0"/>
                  </a:moveTo>
                  <a:cubicBezTo>
                    <a:pt x="465" y="0"/>
                    <a:pt x="0" y="381"/>
                    <a:pt x="0" y="846"/>
                  </a:cubicBezTo>
                  <a:cubicBezTo>
                    <a:pt x="0" y="1310"/>
                    <a:pt x="417" y="1524"/>
                    <a:pt x="703" y="1679"/>
                  </a:cubicBezTo>
                  <a:lnTo>
                    <a:pt x="715" y="1679"/>
                  </a:lnTo>
                  <a:cubicBezTo>
                    <a:pt x="822" y="1739"/>
                    <a:pt x="929" y="1762"/>
                    <a:pt x="1024" y="1762"/>
                  </a:cubicBezTo>
                  <a:cubicBezTo>
                    <a:pt x="1131" y="1762"/>
                    <a:pt x="1239" y="1739"/>
                    <a:pt x="1346" y="1679"/>
                  </a:cubicBezTo>
                  <a:lnTo>
                    <a:pt x="1358" y="1679"/>
                  </a:lnTo>
                  <a:cubicBezTo>
                    <a:pt x="1643" y="1524"/>
                    <a:pt x="2060" y="1286"/>
                    <a:pt x="2060" y="846"/>
                  </a:cubicBezTo>
                  <a:cubicBezTo>
                    <a:pt x="2060" y="381"/>
                    <a:pt x="1596" y="0"/>
                    <a:pt x="1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0" name="Google Shape;8580;p82"/>
            <p:cNvSpPr/>
            <p:nvPr/>
          </p:nvSpPr>
          <p:spPr>
            <a:xfrm>
              <a:off x="1950765" y="1964338"/>
              <a:ext cx="357792" cy="352448"/>
            </a:xfrm>
            <a:custGeom>
              <a:avLst/>
              <a:gdLst/>
              <a:ahLst/>
              <a:cxnLst/>
              <a:rect l="l" t="t" r="r" b="b"/>
              <a:pathLst>
                <a:path w="11181" h="11014" extrusionOk="0">
                  <a:moveTo>
                    <a:pt x="2155" y="346"/>
                  </a:moveTo>
                  <a:cubicBezTo>
                    <a:pt x="2429" y="357"/>
                    <a:pt x="2715" y="453"/>
                    <a:pt x="2977" y="608"/>
                  </a:cubicBezTo>
                  <a:cubicBezTo>
                    <a:pt x="3453" y="893"/>
                    <a:pt x="3822" y="1358"/>
                    <a:pt x="4025" y="1917"/>
                  </a:cubicBezTo>
                  <a:cubicBezTo>
                    <a:pt x="4049" y="2001"/>
                    <a:pt x="4060" y="2072"/>
                    <a:pt x="4072" y="2132"/>
                  </a:cubicBezTo>
                  <a:cubicBezTo>
                    <a:pt x="3930" y="2203"/>
                    <a:pt x="3763" y="2298"/>
                    <a:pt x="3620" y="2393"/>
                  </a:cubicBezTo>
                  <a:cubicBezTo>
                    <a:pt x="3584" y="2239"/>
                    <a:pt x="3537" y="2072"/>
                    <a:pt x="3477" y="1905"/>
                  </a:cubicBezTo>
                  <a:cubicBezTo>
                    <a:pt x="3275" y="1322"/>
                    <a:pt x="2929" y="846"/>
                    <a:pt x="2501" y="536"/>
                  </a:cubicBezTo>
                  <a:cubicBezTo>
                    <a:pt x="2382" y="453"/>
                    <a:pt x="2263" y="393"/>
                    <a:pt x="2155" y="346"/>
                  </a:cubicBezTo>
                  <a:close/>
                  <a:moveTo>
                    <a:pt x="1582" y="529"/>
                  </a:moveTo>
                  <a:cubicBezTo>
                    <a:pt x="2211" y="529"/>
                    <a:pt x="2889" y="1119"/>
                    <a:pt x="3203" y="2012"/>
                  </a:cubicBezTo>
                  <a:cubicBezTo>
                    <a:pt x="3275" y="2203"/>
                    <a:pt x="3322" y="2417"/>
                    <a:pt x="3346" y="2608"/>
                  </a:cubicBezTo>
                  <a:cubicBezTo>
                    <a:pt x="3048" y="2846"/>
                    <a:pt x="2775" y="3132"/>
                    <a:pt x="2501" y="3453"/>
                  </a:cubicBezTo>
                  <a:cubicBezTo>
                    <a:pt x="2239" y="3786"/>
                    <a:pt x="2001" y="4156"/>
                    <a:pt x="1798" y="4537"/>
                  </a:cubicBezTo>
                  <a:cubicBezTo>
                    <a:pt x="1251" y="4287"/>
                    <a:pt x="810" y="3786"/>
                    <a:pt x="584" y="3144"/>
                  </a:cubicBezTo>
                  <a:cubicBezTo>
                    <a:pt x="370" y="2572"/>
                    <a:pt x="370" y="1977"/>
                    <a:pt x="572" y="1465"/>
                  </a:cubicBezTo>
                  <a:cubicBezTo>
                    <a:pt x="703" y="1108"/>
                    <a:pt x="929" y="810"/>
                    <a:pt x="1203" y="608"/>
                  </a:cubicBezTo>
                  <a:cubicBezTo>
                    <a:pt x="1227" y="596"/>
                    <a:pt x="1251" y="596"/>
                    <a:pt x="1263" y="584"/>
                  </a:cubicBezTo>
                  <a:cubicBezTo>
                    <a:pt x="1366" y="547"/>
                    <a:pt x="1474" y="529"/>
                    <a:pt x="1582" y="529"/>
                  </a:cubicBezTo>
                  <a:close/>
                  <a:moveTo>
                    <a:pt x="9061" y="357"/>
                  </a:moveTo>
                  <a:lnTo>
                    <a:pt x="9061" y="357"/>
                  </a:lnTo>
                  <a:cubicBezTo>
                    <a:pt x="8930" y="417"/>
                    <a:pt x="8811" y="488"/>
                    <a:pt x="8680" y="584"/>
                  </a:cubicBezTo>
                  <a:cubicBezTo>
                    <a:pt x="8609" y="643"/>
                    <a:pt x="8585" y="727"/>
                    <a:pt x="8644" y="810"/>
                  </a:cubicBezTo>
                  <a:cubicBezTo>
                    <a:pt x="8680" y="846"/>
                    <a:pt x="8728" y="869"/>
                    <a:pt x="8787" y="869"/>
                  </a:cubicBezTo>
                  <a:cubicBezTo>
                    <a:pt x="8811" y="869"/>
                    <a:pt x="8859" y="846"/>
                    <a:pt x="8871" y="834"/>
                  </a:cubicBezTo>
                  <a:cubicBezTo>
                    <a:pt x="9134" y="647"/>
                    <a:pt x="9409" y="545"/>
                    <a:pt x="9662" y="545"/>
                  </a:cubicBezTo>
                  <a:cubicBezTo>
                    <a:pt x="9764" y="545"/>
                    <a:pt x="9862" y="561"/>
                    <a:pt x="9954" y="596"/>
                  </a:cubicBezTo>
                  <a:cubicBezTo>
                    <a:pt x="9978" y="596"/>
                    <a:pt x="10002" y="608"/>
                    <a:pt x="10037" y="631"/>
                  </a:cubicBezTo>
                  <a:cubicBezTo>
                    <a:pt x="10311" y="822"/>
                    <a:pt x="10526" y="1119"/>
                    <a:pt x="10657" y="1477"/>
                  </a:cubicBezTo>
                  <a:cubicBezTo>
                    <a:pt x="10847" y="1989"/>
                    <a:pt x="10835" y="2584"/>
                    <a:pt x="10645" y="3155"/>
                  </a:cubicBezTo>
                  <a:cubicBezTo>
                    <a:pt x="10418" y="3775"/>
                    <a:pt x="9978" y="4298"/>
                    <a:pt x="9418" y="4548"/>
                  </a:cubicBezTo>
                  <a:cubicBezTo>
                    <a:pt x="9228" y="4167"/>
                    <a:pt x="8990" y="3810"/>
                    <a:pt x="8728" y="3465"/>
                  </a:cubicBezTo>
                  <a:cubicBezTo>
                    <a:pt x="8454" y="3144"/>
                    <a:pt x="8168" y="2858"/>
                    <a:pt x="7870" y="2620"/>
                  </a:cubicBezTo>
                  <a:cubicBezTo>
                    <a:pt x="7906" y="2429"/>
                    <a:pt x="7954" y="2215"/>
                    <a:pt x="8025" y="2024"/>
                  </a:cubicBezTo>
                  <a:cubicBezTo>
                    <a:pt x="8109" y="1774"/>
                    <a:pt x="8251" y="1536"/>
                    <a:pt x="8394" y="1310"/>
                  </a:cubicBezTo>
                  <a:cubicBezTo>
                    <a:pt x="8454" y="1239"/>
                    <a:pt x="8430" y="1131"/>
                    <a:pt x="8371" y="1084"/>
                  </a:cubicBezTo>
                  <a:cubicBezTo>
                    <a:pt x="8340" y="1062"/>
                    <a:pt x="8309" y="1053"/>
                    <a:pt x="8278" y="1053"/>
                  </a:cubicBezTo>
                  <a:cubicBezTo>
                    <a:pt x="8225" y="1053"/>
                    <a:pt x="8175" y="1081"/>
                    <a:pt x="8144" y="1119"/>
                  </a:cubicBezTo>
                  <a:cubicBezTo>
                    <a:pt x="7966" y="1358"/>
                    <a:pt x="7835" y="1620"/>
                    <a:pt x="7728" y="1905"/>
                  </a:cubicBezTo>
                  <a:cubicBezTo>
                    <a:pt x="7668" y="2072"/>
                    <a:pt x="7620" y="2227"/>
                    <a:pt x="7597" y="2393"/>
                  </a:cubicBezTo>
                  <a:cubicBezTo>
                    <a:pt x="7442" y="2286"/>
                    <a:pt x="7299" y="2203"/>
                    <a:pt x="7132" y="2132"/>
                  </a:cubicBezTo>
                  <a:cubicBezTo>
                    <a:pt x="7156" y="2060"/>
                    <a:pt x="7180" y="1977"/>
                    <a:pt x="7204" y="1917"/>
                  </a:cubicBezTo>
                  <a:cubicBezTo>
                    <a:pt x="7418" y="1358"/>
                    <a:pt x="7787" y="893"/>
                    <a:pt x="8251" y="608"/>
                  </a:cubicBezTo>
                  <a:cubicBezTo>
                    <a:pt x="8513" y="465"/>
                    <a:pt x="8787" y="369"/>
                    <a:pt x="9061" y="357"/>
                  </a:cubicBezTo>
                  <a:close/>
                  <a:moveTo>
                    <a:pt x="5620" y="2072"/>
                  </a:moveTo>
                  <a:cubicBezTo>
                    <a:pt x="6632" y="2072"/>
                    <a:pt x="7680" y="2655"/>
                    <a:pt x="8502" y="3667"/>
                  </a:cubicBezTo>
                  <a:cubicBezTo>
                    <a:pt x="9311" y="4679"/>
                    <a:pt x="9775" y="5965"/>
                    <a:pt x="9775" y="7204"/>
                  </a:cubicBezTo>
                  <a:cubicBezTo>
                    <a:pt x="9764" y="7656"/>
                    <a:pt x="9645" y="8085"/>
                    <a:pt x="9418" y="8466"/>
                  </a:cubicBezTo>
                  <a:cubicBezTo>
                    <a:pt x="9121" y="8454"/>
                    <a:pt x="8834" y="8450"/>
                    <a:pt x="8581" y="8450"/>
                  </a:cubicBezTo>
                  <a:cubicBezTo>
                    <a:pt x="8076" y="8450"/>
                    <a:pt x="7708" y="8466"/>
                    <a:pt x="7668" y="8466"/>
                  </a:cubicBezTo>
                  <a:cubicBezTo>
                    <a:pt x="7573" y="8466"/>
                    <a:pt x="7501" y="8549"/>
                    <a:pt x="7513" y="8632"/>
                  </a:cubicBezTo>
                  <a:cubicBezTo>
                    <a:pt x="7513" y="8721"/>
                    <a:pt x="7585" y="8788"/>
                    <a:pt x="7662" y="8788"/>
                  </a:cubicBezTo>
                  <a:cubicBezTo>
                    <a:pt x="7668" y="8788"/>
                    <a:pt x="7674" y="8788"/>
                    <a:pt x="7680" y="8787"/>
                  </a:cubicBezTo>
                  <a:cubicBezTo>
                    <a:pt x="7688" y="8787"/>
                    <a:pt x="8003" y="8771"/>
                    <a:pt x="8455" y="8771"/>
                  </a:cubicBezTo>
                  <a:cubicBezTo>
                    <a:pt x="8681" y="8771"/>
                    <a:pt x="8942" y="8775"/>
                    <a:pt x="9216" y="8787"/>
                  </a:cubicBezTo>
                  <a:cubicBezTo>
                    <a:pt x="9144" y="8882"/>
                    <a:pt x="9061" y="8978"/>
                    <a:pt x="8978" y="9085"/>
                  </a:cubicBezTo>
                  <a:lnTo>
                    <a:pt x="8740" y="9323"/>
                  </a:lnTo>
                  <a:cubicBezTo>
                    <a:pt x="7990" y="9109"/>
                    <a:pt x="7394" y="9001"/>
                    <a:pt x="7370" y="8990"/>
                  </a:cubicBezTo>
                  <a:cubicBezTo>
                    <a:pt x="7362" y="8988"/>
                    <a:pt x="7354" y="8988"/>
                    <a:pt x="7346" y="8988"/>
                  </a:cubicBezTo>
                  <a:cubicBezTo>
                    <a:pt x="7261" y="8988"/>
                    <a:pt x="7191" y="9044"/>
                    <a:pt x="7180" y="9120"/>
                  </a:cubicBezTo>
                  <a:cubicBezTo>
                    <a:pt x="7156" y="9216"/>
                    <a:pt x="7216" y="9299"/>
                    <a:pt x="7311" y="9323"/>
                  </a:cubicBezTo>
                  <a:cubicBezTo>
                    <a:pt x="7323" y="9323"/>
                    <a:pt x="7799" y="9406"/>
                    <a:pt x="8418" y="9573"/>
                  </a:cubicBezTo>
                  <a:cubicBezTo>
                    <a:pt x="7990" y="9871"/>
                    <a:pt x="7478" y="10109"/>
                    <a:pt x="6894" y="10240"/>
                  </a:cubicBezTo>
                  <a:cubicBezTo>
                    <a:pt x="6918" y="10192"/>
                    <a:pt x="6966" y="10168"/>
                    <a:pt x="6989" y="10121"/>
                  </a:cubicBezTo>
                  <a:cubicBezTo>
                    <a:pt x="7037" y="10049"/>
                    <a:pt x="7025" y="9942"/>
                    <a:pt x="6954" y="9894"/>
                  </a:cubicBezTo>
                  <a:cubicBezTo>
                    <a:pt x="6924" y="9882"/>
                    <a:pt x="6892" y="9875"/>
                    <a:pt x="6862" y="9875"/>
                  </a:cubicBezTo>
                  <a:cubicBezTo>
                    <a:pt x="6808" y="9875"/>
                    <a:pt x="6758" y="9896"/>
                    <a:pt x="6727" y="9942"/>
                  </a:cubicBezTo>
                  <a:cubicBezTo>
                    <a:pt x="6608" y="10109"/>
                    <a:pt x="6430" y="10216"/>
                    <a:pt x="6216" y="10216"/>
                  </a:cubicBezTo>
                  <a:cubicBezTo>
                    <a:pt x="6096" y="10216"/>
                    <a:pt x="6001" y="10180"/>
                    <a:pt x="5894" y="10109"/>
                  </a:cubicBezTo>
                  <a:cubicBezTo>
                    <a:pt x="5811" y="10055"/>
                    <a:pt x="5712" y="10028"/>
                    <a:pt x="5616" y="10028"/>
                  </a:cubicBezTo>
                  <a:cubicBezTo>
                    <a:pt x="5519" y="10028"/>
                    <a:pt x="5424" y="10055"/>
                    <a:pt x="5346" y="10109"/>
                  </a:cubicBezTo>
                  <a:cubicBezTo>
                    <a:pt x="5239" y="10168"/>
                    <a:pt x="5132" y="10216"/>
                    <a:pt x="5013" y="10216"/>
                  </a:cubicBezTo>
                  <a:cubicBezTo>
                    <a:pt x="4811" y="10216"/>
                    <a:pt x="4632" y="10109"/>
                    <a:pt x="4513" y="9942"/>
                  </a:cubicBezTo>
                  <a:cubicBezTo>
                    <a:pt x="4482" y="9896"/>
                    <a:pt x="4427" y="9875"/>
                    <a:pt x="4373" y="9875"/>
                  </a:cubicBezTo>
                  <a:cubicBezTo>
                    <a:pt x="4343" y="9875"/>
                    <a:pt x="4312" y="9882"/>
                    <a:pt x="4287" y="9894"/>
                  </a:cubicBezTo>
                  <a:cubicBezTo>
                    <a:pt x="4215" y="9942"/>
                    <a:pt x="4203" y="10049"/>
                    <a:pt x="4239" y="10121"/>
                  </a:cubicBezTo>
                  <a:cubicBezTo>
                    <a:pt x="4275" y="10168"/>
                    <a:pt x="4299" y="10216"/>
                    <a:pt x="4346" y="10240"/>
                  </a:cubicBezTo>
                  <a:cubicBezTo>
                    <a:pt x="3763" y="10109"/>
                    <a:pt x="3263" y="9882"/>
                    <a:pt x="2810" y="9573"/>
                  </a:cubicBezTo>
                  <a:cubicBezTo>
                    <a:pt x="3441" y="9406"/>
                    <a:pt x="3918" y="9323"/>
                    <a:pt x="3930" y="9323"/>
                  </a:cubicBezTo>
                  <a:cubicBezTo>
                    <a:pt x="4025" y="9299"/>
                    <a:pt x="4072" y="9216"/>
                    <a:pt x="4060" y="9120"/>
                  </a:cubicBezTo>
                  <a:cubicBezTo>
                    <a:pt x="4050" y="9044"/>
                    <a:pt x="3969" y="8988"/>
                    <a:pt x="3892" y="8988"/>
                  </a:cubicBezTo>
                  <a:cubicBezTo>
                    <a:pt x="3884" y="8988"/>
                    <a:pt x="3877" y="8988"/>
                    <a:pt x="3870" y="8990"/>
                  </a:cubicBezTo>
                  <a:cubicBezTo>
                    <a:pt x="3822" y="8990"/>
                    <a:pt x="3227" y="9109"/>
                    <a:pt x="2501" y="9323"/>
                  </a:cubicBezTo>
                  <a:cubicBezTo>
                    <a:pt x="2406" y="9240"/>
                    <a:pt x="2334" y="9168"/>
                    <a:pt x="2263" y="9085"/>
                  </a:cubicBezTo>
                  <a:cubicBezTo>
                    <a:pt x="2167" y="8990"/>
                    <a:pt x="2096" y="8882"/>
                    <a:pt x="2025" y="8787"/>
                  </a:cubicBezTo>
                  <a:cubicBezTo>
                    <a:pt x="2298" y="8775"/>
                    <a:pt x="2558" y="8771"/>
                    <a:pt x="2783" y="8771"/>
                  </a:cubicBezTo>
                  <a:cubicBezTo>
                    <a:pt x="3232" y="8771"/>
                    <a:pt x="3545" y="8787"/>
                    <a:pt x="3560" y="8787"/>
                  </a:cubicBezTo>
                  <a:cubicBezTo>
                    <a:pt x="3644" y="8787"/>
                    <a:pt x="3715" y="8728"/>
                    <a:pt x="3715" y="8632"/>
                  </a:cubicBezTo>
                  <a:cubicBezTo>
                    <a:pt x="3715" y="8549"/>
                    <a:pt x="3656" y="8466"/>
                    <a:pt x="3572" y="8466"/>
                  </a:cubicBezTo>
                  <a:cubicBezTo>
                    <a:pt x="3533" y="8466"/>
                    <a:pt x="3160" y="8450"/>
                    <a:pt x="2651" y="8450"/>
                  </a:cubicBezTo>
                  <a:cubicBezTo>
                    <a:pt x="2396" y="8450"/>
                    <a:pt x="2108" y="8454"/>
                    <a:pt x="1810" y="8466"/>
                  </a:cubicBezTo>
                  <a:cubicBezTo>
                    <a:pt x="1596" y="8073"/>
                    <a:pt x="1477" y="7632"/>
                    <a:pt x="1477" y="7204"/>
                  </a:cubicBezTo>
                  <a:cubicBezTo>
                    <a:pt x="1477" y="5965"/>
                    <a:pt x="1929" y="4679"/>
                    <a:pt x="2751" y="3667"/>
                  </a:cubicBezTo>
                  <a:cubicBezTo>
                    <a:pt x="3572" y="2655"/>
                    <a:pt x="4608" y="2072"/>
                    <a:pt x="5620" y="2072"/>
                  </a:cubicBezTo>
                  <a:close/>
                  <a:moveTo>
                    <a:pt x="5605" y="10335"/>
                  </a:moveTo>
                  <a:cubicBezTo>
                    <a:pt x="5641" y="10335"/>
                    <a:pt x="5680" y="10347"/>
                    <a:pt x="5715" y="10371"/>
                  </a:cubicBezTo>
                  <a:cubicBezTo>
                    <a:pt x="5858" y="10478"/>
                    <a:pt x="6037" y="10525"/>
                    <a:pt x="6216" y="10525"/>
                  </a:cubicBezTo>
                  <a:cubicBezTo>
                    <a:pt x="6311" y="10525"/>
                    <a:pt x="6394" y="10502"/>
                    <a:pt x="6477" y="10478"/>
                  </a:cubicBezTo>
                  <a:lnTo>
                    <a:pt x="6477" y="10478"/>
                  </a:lnTo>
                  <a:cubicBezTo>
                    <a:pt x="6204" y="10644"/>
                    <a:pt x="5906" y="10716"/>
                    <a:pt x="5608" y="10716"/>
                  </a:cubicBezTo>
                  <a:cubicBezTo>
                    <a:pt x="5311" y="10716"/>
                    <a:pt x="5013" y="10644"/>
                    <a:pt x="4751" y="10478"/>
                  </a:cubicBezTo>
                  <a:lnTo>
                    <a:pt x="4751" y="10478"/>
                  </a:lnTo>
                  <a:cubicBezTo>
                    <a:pt x="4834" y="10502"/>
                    <a:pt x="4918" y="10525"/>
                    <a:pt x="5001" y="10525"/>
                  </a:cubicBezTo>
                  <a:cubicBezTo>
                    <a:pt x="5180" y="10525"/>
                    <a:pt x="5358" y="10478"/>
                    <a:pt x="5513" y="10371"/>
                  </a:cubicBezTo>
                  <a:cubicBezTo>
                    <a:pt x="5537" y="10347"/>
                    <a:pt x="5570" y="10335"/>
                    <a:pt x="5605" y="10335"/>
                  </a:cubicBezTo>
                  <a:close/>
                  <a:moveTo>
                    <a:pt x="2035" y="1"/>
                  </a:moveTo>
                  <a:cubicBezTo>
                    <a:pt x="1822" y="1"/>
                    <a:pt x="1610" y="39"/>
                    <a:pt x="1405" y="119"/>
                  </a:cubicBezTo>
                  <a:cubicBezTo>
                    <a:pt x="846" y="310"/>
                    <a:pt x="429" y="738"/>
                    <a:pt x="215" y="1358"/>
                  </a:cubicBezTo>
                  <a:cubicBezTo>
                    <a:pt x="0" y="1929"/>
                    <a:pt x="0" y="2620"/>
                    <a:pt x="227" y="3239"/>
                  </a:cubicBezTo>
                  <a:cubicBezTo>
                    <a:pt x="477" y="3953"/>
                    <a:pt x="989" y="4537"/>
                    <a:pt x="1608" y="4822"/>
                  </a:cubicBezTo>
                  <a:cubicBezTo>
                    <a:pt x="1263" y="5584"/>
                    <a:pt x="1084" y="6406"/>
                    <a:pt x="1084" y="7204"/>
                  </a:cubicBezTo>
                  <a:cubicBezTo>
                    <a:pt x="1084" y="7632"/>
                    <a:pt x="1191" y="8085"/>
                    <a:pt x="1382" y="8489"/>
                  </a:cubicBezTo>
                  <a:cubicBezTo>
                    <a:pt x="953" y="8513"/>
                    <a:pt x="524" y="8561"/>
                    <a:pt x="167" y="8644"/>
                  </a:cubicBezTo>
                  <a:cubicBezTo>
                    <a:pt x="72" y="8668"/>
                    <a:pt x="36" y="8751"/>
                    <a:pt x="48" y="8847"/>
                  </a:cubicBezTo>
                  <a:cubicBezTo>
                    <a:pt x="60" y="8918"/>
                    <a:pt x="131" y="8966"/>
                    <a:pt x="215" y="8966"/>
                  </a:cubicBezTo>
                  <a:lnTo>
                    <a:pt x="239" y="8966"/>
                  </a:lnTo>
                  <a:cubicBezTo>
                    <a:pt x="608" y="8870"/>
                    <a:pt x="1084" y="8823"/>
                    <a:pt x="1560" y="8799"/>
                  </a:cubicBezTo>
                  <a:cubicBezTo>
                    <a:pt x="1667" y="8978"/>
                    <a:pt x="1798" y="9144"/>
                    <a:pt x="1953" y="9287"/>
                  </a:cubicBezTo>
                  <a:lnTo>
                    <a:pt x="2072" y="9406"/>
                  </a:lnTo>
                  <a:cubicBezTo>
                    <a:pt x="1667" y="9525"/>
                    <a:pt x="1239" y="9680"/>
                    <a:pt x="834" y="9859"/>
                  </a:cubicBezTo>
                  <a:cubicBezTo>
                    <a:pt x="762" y="9882"/>
                    <a:pt x="715" y="9990"/>
                    <a:pt x="762" y="10061"/>
                  </a:cubicBezTo>
                  <a:cubicBezTo>
                    <a:pt x="786" y="10121"/>
                    <a:pt x="846" y="10156"/>
                    <a:pt x="905" y="10156"/>
                  </a:cubicBezTo>
                  <a:cubicBezTo>
                    <a:pt x="929" y="10156"/>
                    <a:pt x="953" y="10156"/>
                    <a:pt x="965" y="10132"/>
                  </a:cubicBezTo>
                  <a:cubicBezTo>
                    <a:pt x="1417" y="9942"/>
                    <a:pt x="1905" y="9775"/>
                    <a:pt x="2358" y="9644"/>
                  </a:cubicBezTo>
                  <a:cubicBezTo>
                    <a:pt x="2870" y="10061"/>
                    <a:pt x="3501" y="10359"/>
                    <a:pt x="4227" y="10525"/>
                  </a:cubicBezTo>
                  <a:cubicBezTo>
                    <a:pt x="4596" y="10835"/>
                    <a:pt x="5073" y="11014"/>
                    <a:pt x="5573" y="11014"/>
                  </a:cubicBezTo>
                  <a:cubicBezTo>
                    <a:pt x="6061" y="11014"/>
                    <a:pt x="6537" y="10835"/>
                    <a:pt x="6906" y="10525"/>
                  </a:cubicBezTo>
                  <a:cubicBezTo>
                    <a:pt x="7620" y="10359"/>
                    <a:pt x="8263" y="10061"/>
                    <a:pt x="8787" y="9644"/>
                  </a:cubicBezTo>
                  <a:cubicBezTo>
                    <a:pt x="9240" y="9775"/>
                    <a:pt x="9740" y="9942"/>
                    <a:pt x="10168" y="10132"/>
                  </a:cubicBezTo>
                  <a:cubicBezTo>
                    <a:pt x="10180" y="10156"/>
                    <a:pt x="10216" y="10156"/>
                    <a:pt x="10228" y="10156"/>
                  </a:cubicBezTo>
                  <a:cubicBezTo>
                    <a:pt x="10287" y="10156"/>
                    <a:pt x="10347" y="10121"/>
                    <a:pt x="10371" y="10061"/>
                  </a:cubicBezTo>
                  <a:cubicBezTo>
                    <a:pt x="10407" y="9990"/>
                    <a:pt x="10371" y="9882"/>
                    <a:pt x="10299" y="9859"/>
                  </a:cubicBezTo>
                  <a:cubicBezTo>
                    <a:pt x="9918" y="9680"/>
                    <a:pt x="9478" y="9525"/>
                    <a:pt x="9061" y="9406"/>
                  </a:cubicBezTo>
                  <a:lnTo>
                    <a:pt x="9180" y="9287"/>
                  </a:lnTo>
                  <a:cubicBezTo>
                    <a:pt x="9335" y="9144"/>
                    <a:pt x="9466" y="8966"/>
                    <a:pt x="9573" y="8799"/>
                  </a:cubicBezTo>
                  <a:cubicBezTo>
                    <a:pt x="10049" y="8823"/>
                    <a:pt x="10526" y="8870"/>
                    <a:pt x="10895" y="8966"/>
                  </a:cubicBezTo>
                  <a:lnTo>
                    <a:pt x="10930" y="8966"/>
                  </a:lnTo>
                  <a:cubicBezTo>
                    <a:pt x="11002" y="8966"/>
                    <a:pt x="11061" y="8918"/>
                    <a:pt x="11085" y="8847"/>
                  </a:cubicBezTo>
                  <a:cubicBezTo>
                    <a:pt x="11133" y="8751"/>
                    <a:pt x="11085" y="8680"/>
                    <a:pt x="11002" y="8644"/>
                  </a:cubicBezTo>
                  <a:cubicBezTo>
                    <a:pt x="10645" y="8573"/>
                    <a:pt x="10216" y="8513"/>
                    <a:pt x="9775" y="8489"/>
                  </a:cubicBezTo>
                  <a:cubicBezTo>
                    <a:pt x="9978" y="8085"/>
                    <a:pt x="10073" y="7644"/>
                    <a:pt x="10073" y="7204"/>
                  </a:cubicBezTo>
                  <a:cubicBezTo>
                    <a:pt x="10073" y="6406"/>
                    <a:pt x="9895" y="5584"/>
                    <a:pt x="9561" y="4822"/>
                  </a:cubicBezTo>
                  <a:cubicBezTo>
                    <a:pt x="10168" y="4525"/>
                    <a:pt x="10692" y="3941"/>
                    <a:pt x="10942" y="3239"/>
                  </a:cubicBezTo>
                  <a:cubicBezTo>
                    <a:pt x="11169" y="2608"/>
                    <a:pt x="11180" y="1929"/>
                    <a:pt x="10954" y="1358"/>
                  </a:cubicBezTo>
                  <a:cubicBezTo>
                    <a:pt x="10728" y="762"/>
                    <a:pt x="10311" y="334"/>
                    <a:pt x="9764" y="119"/>
                  </a:cubicBezTo>
                  <a:cubicBezTo>
                    <a:pt x="9561" y="49"/>
                    <a:pt x="9352" y="14"/>
                    <a:pt x="9141" y="14"/>
                  </a:cubicBezTo>
                  <a:cubicBezTo>
                    <a:pt x="8782" y="14"/>
                    <a:pt x="8418" y="115"/>
                    <a:pt x="8073" y="310"/>
                  </a:cubicBezTo>
                  <a:cubicBezTo>
                    <a:pt x="7537" y="631"/>
                    <a:pt x="7120" y="1155"/>
                    <a:pt x="6882" y="1786"/>
                  </a:cubicBezTo>
                  <a:cubicBezTo>
                    <a:pt x="6858" y="1846"/>
                    <a:pt x="6835" y="1905"/>
                    <a:pt x="6823" y="1977"/>
                  </a:cubicBezTo>
                  <a:cubicBezTo>
                    <a:pt x="6418" y="1810"/>
                    <a:pt x="6001" y="1727"/>
                    <a:pt x="5584" y="1727"/>
                  </a:cubicBezTo>
                  <a:cubicBezTo>
                    <a:pt x="5168" y="1727"/>
                    <a:pt x="4763" y="1822"/>
                    <a:pt x="4346" y="1977"/>
                  </a:cubicBezTo>
                  <a:cubicBezTo>
                    <a:pt x="4334" y="1917"/>
                    <a:pt x="4299" y="1858"/>
                    <a:pt x="4287" y="1786"/>
                  </a:cubicBezTo>
                  <a:cubicBezTo>
                    <a:pt x="4060" y="1143"/>
                    <a:pt x="3632" y="619"/>
                    <a:pt x="3096" y="310"/>
                  </a:cubicBezTo>
                  <a:cubicBezTo>
                    <a:pt x="2753" y="109"/>
                    <a:pt x="2392" y="1"/>
                    <a:pt x="20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81" name="Google Shape;8581;p82"/>
          <p:cNvGrpSpPr/>
          <p:nvPr/>
        </p:nvGrpSpPr>
        <p:grpSpPr>
          <a:xfrm>
            <a:off x="7435629" y="1964690"/>
            <a:ext cx="367712" cy="353248"/>
            <a:chOff x="7435629" y="1964690"/>
            <a:chExt cx="367712" cy="353248"/>
          </a:xfrm>
        </p:grpSpPr>
        <p:sp>
          <p:nvSpPr>
            <p:cNvPr id="8582" name="Google Shape;8582;p82"/>
            <p:cNvSpPr/>
            <p:nvPr/>
          </p:nvSpPr>
          <p:spPr>
            <a:xfrm>
              <a:off x="7586125" y="2054258"/>
              <a:ext cx="65952" cy="62880"/>
            </a:xfrm>
            <a:custGeom>
              <a:avLst/>
              <a:gdLst/>
              <a:ahLst/>
              <a:cxnLst/>
              <a:rect l="l" t="t" r="r" b="b"/>
              <a:pathLst>
                <a:path w="2061" h="1965" extrusionOk="0">
                  <a:moveTo>
                    <a:pt x="1037" y="334"/>
                  </a:moveTo>
                  <a:cubicBezTo>
                    <a:pt x="1120" y="334"/>
                    <a:pt x="1299" y="405"/>
                    <a:pt x="1465" y="560"/>
                  </a:cubicBezTo>
                  <a:cubicBezTo>
                    <a:pt x="1596" y="679"/>
                    <a:pt x="1691" y="798"/>
                    <a:pt x="1715" y="917"/>
                  </a:cubicBezTo>
                  <a:cubicBezTo>
                    <a:pt x="1489" y="774"/>
                    <a:pt x="1215" y="691"/>
                    <a:pt x="1037" y="691"/>
                  </a:cubicBezTo>
                  <a:cubicBezTo>
                    <a:pt x="858" y="691"/>
                    <a:pt x="572" y="774"/>
                    <a:pt x="346" y="917"/>
                  </a:cubicBezTo>
                  <a:cubicBezTo>
                    <a:pt x="382" y="810"/>
                    <a:pt x="465" y="667"/>
                    <a:pt x="596" y="560"/>
                  </a:cubicBezTo>
                  <a:cubicBezTo>
                    <a:pt x="763" y="405"/>
                    <a:pt x="941" y="334"/>
                    <a:pt x="1037" y="334"/>
                  </a:cubicBezTo>
                  <a:close/>
                  <a:moveTo>
                    <a:pt x="1025" y="1012"/>
                  </a:moveTo>
                  <a:cubicBezTo>
                    <a:pt x="1191" y="1012"/>
                    <a:pt x="1477" y="1119"/>
                    <a:pt x="1620" y="1238"/>
                  </a:cubicBezTo>
                  <a:cubicBezTo>
                    <a:pt x="1596" y="1298"/>
                    <a:pt x="1537" y="1369"/>
                    <a:pt x="1465" y="1429"/>
                  </a:cubicBezTo>
                  <a:cubicBezTo>
                    <a:pt x="1299" y="1584"/>
                    <a:pt x="1120" y="1655"/>
                    <a:pt x="1037" y="1655"/>
                  </a:cubicBezTo>
                  <a:cubicBezTo>
                    <a:pt x="941" y="1655"/>
                    <a:pt x="763" y="1584"/>
                    <a:pt x="596" y="1429"/>
                  </a:cubicBezTo>
                  <a:cubicBezTo>
                    <a:pt x="525" y="1369"/>
                    <a:pt x="465" y="1310"/>
                    <a:pt x="418" y="1238"/>
                  </a:cubicBezTo>
                  <a:cubicBezTo>
                    <a:pt x="584" y="1119"/>
                    <a:pt x="870" y="1012"/>
                    <a:pt x="1025" y="1012"/>
                  </a:cubicBezTo>
                  <a:close/>
                  <a:moveTo>
                    <a:pt x="1037" y="0"/>
                  </a:moveTo>
                  <a:cubicBezTo>
                    <a:pt x="668" y="0"/>
                    <a:pt x="1" y="512"/>
                    <a:pt x="1" y="988"/>
                  </a:cubicBezTo>
                  <a:cubicBezTo>
                    <a:pt x="1" y="1465"/>
                    <a:pt x="668" y="1965"/>
                    <a:pt x="1037" y="1965"/>
                  </a:cubicBezTo>
                  <a:cubicBezTo>
                    <a:pt x="1394" y="1965"/>
                    <a:pt x="2061" y="1465"/>
                    <a:pt x="2061" y="988"/>
                  </a:cubicBezTo>
                  <a:cubicBezTo>
                    <a:pt x="2061" y="512"/>
                    <a:pt x="1394" y="0"/>
                    <a:pt x="10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3" name="Google Shape;8583;p82"/>
            <p:cNvSpPr/>
            <p:nvPr/>
          </p:nvSpPr>
          <p:spPr>
            <a:xfrm>
              <a:off x="7553357" y="2030994"/>
              <a:ext cx="32416" cy="38144"/>
            </a:xfrm>
            <a:custGeom>
              <a:avLst/>
              <a:gdLst/>
              <a:ahLst/>
              <a:cxnLst/>
              <a:rect l="l" t="t" r="r" b="b"/>
              <a:pathLst>
                <a:path w="1013" h="1192" extrusionOk="0">
                  <a:moveTo>
                    <a:pt x="513" y="334"/>
                  </a:moveTo>
                  <a:cubicBezTo>
                    <a:pt x="608" y="334"/>
                    <a:pt x="691" y="418"/>
                    <a:pt x="691" y="513"/>
                  </a:cubicBezTo>
                  <a:lnTo>
                    <a:pt x="691" y="691"/>
                  </a:lnTo>
                  <a:cubicBezTo>
                    <a:pt x="691" y="787"/>
                    <a:pt x="596" y="870"/>
                    <a:pt x="513" y="870"/>
                  </a:cubicBezTo>
                  <a:cubicBezTo>
                    <a:pt x="406" y="870"/>
                    <a:pt x="334" y="775"/>
                    <a:pt x="334" y="691"/>
                  </a:cubicBezTo>
                  <a:lnTo>
                    <a:pt x="334" y="513"/>
                  </a:lnTo>
                  <a:cubicBezTo>
                    <a:pt x="334" y="406"/>
                    <a:pt x="418" y="334"/>
                    <a:pt x="513" y="334"/>
                  </a:cubicBezTo>
                  <a:close/>
                  <a:moveTo>
                    <a:pt x="513" y="1"/>
                  </a:moveTo>
                  <a:cubicBezTo>
                    <a:pt x="227" y="1"/>
                    <a:pt x="1" y="227"/>
                    <a:pt x="1" y="501"/>
                  </a:cubicBezTo>
                  <a:lnTo>
                    <a:pt x="1" y="680"/>
                  </a:lnTo>
                  <a:cubicBezTo>
                    <a:pt x="1" y="965"/>
                    <a:pt x="227" y="1192"/>
                    <a:pt x="513" y="1192"/>
                  </a:cubicBezTo>
                  <a:cubicBezTo>
                    <a:pt x="787" y="1192"/>
                    <a:pt x="1013" y="965"/>
                    <a:pt x="1013" y="680"/>
                  </a:cubicBezTo>
                  <a:lnTo>
                    <a:pt x="1013" y="501"/>
                  </a:lnTo>
                  <a:cubicBezTo>
                    <a:pt x="1013" y="239"/>
                    <a:pt x="775" y="1"/>
                    <a:pt x="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4" name="Google Shape;8584;p82"/>
            <p:cNvSpPr/>
            <p:nvPr/>
          </p:nvSpPr>
          <p:spPr>
            <a:xfrm>
              <a:off x="7652429" y="2030994"/>
              <a:ext cx="32416" cy="38144"/>
            </a:xfrm>
            <a:custGeom>
              <a:avLst/>
              <a:gdLst/>
              <a:ahLst/>
              <a:cxnLst/>
              <a:rect l="l" t="t" r="r" b="b"/>
              <a:pathLst>
                <a:path w="1013" h="1192" extrusionOk="0">
                  <a:moveTo>
                    <a:pt x="524" y="334"/>
                  </a:moveTo>
                  <a:cubicBezTo>
                    <a:pt x="632" y="334"/>
                    <a:pt x="703" y="418"/>
                    <a:pt x="703" y="513"/>
                  </a:cubicBezTo>
                  <a:lnTo>
                    <a:pt x="703" y="691"/>
                  </a:lnTo>
                  <a:cubicBezTo>
                    <a:pt x="703" y="787"/>
                    <a:pt x="608" y="870"/>
                    <a:pt x="524" y="870"/>
                  </a:cubicBezTo>
                  <a:cubicBezTo>
                    <a:pt x="417" y="870"/>
                    <a:pt x="346" y="775"/>
                    <a:pt x="346" y="691"/>
                  </a:cubicBezTo>
                  <a:lnTo>
                    <a:pt x="346" y="513"/>
                  </a:lnTo>
                  <a:cubicBezTo>
                    <a:pt x="346" y="406"/>
                    <a:pt x="429" y="334"/>
                    <a:pt x="524" y="334"/>
                  </a:cubicBezTo>
                  <a:close/>
                  <a:moveTo>
                    <a:pt x="512" y="1"/>
                  </a:moveTo>
                  <a:cubicBezTo>
                    <a:pt x="227" y="1"/>
                    <a:pt x="0" y="227"/>
                    <a:pt x="0" y="501"/>
                  </a:cubicBezTo>
                  <a:lnTo>
                    <a:pt x="0" y="680"/>
                  </a:lnTo>
                  <a:cubicBezTo>
                    <a:pt x="0" y="965"/>
                    <a:pt x="227" y="1192"/>
                    <a:pt x="512" y="1192"/>
                  </a:cubicBezTo>
                  <a:cubicBezTo>
                    <a:pt x="786" y="1192"/>
                    <a:pt x="1013" y="965"/>
                    <a:pt x="1013" y="680"/>
                  </a:cubicBezTo>
                  <a:lnTo>
                    <a:pt x="1013" y="501"/>
                  </a:lnTo>
                  <a:cubicBezTo>
                    <a:pt x="1013" y="239"/>
                    <a:pt x="786"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5" name="Google Shape;8585;p82"/>
            <p:cNvSpPr/>
            <p:nvPr/>
          </p:nvSpPr>
          <p:spPr>
            <a:xfrm>
              <a:off x="7435629" y="1964690"/>
              <a:ext cx="367712" cy="353248"/>
            </a:xfrm>
            <a:custGeom>
              <a:avLst/>
              <a:gdLst/>
              <a:ahLst/>
              <a:cxnLst/>
              <a:rect l="l" t="t" r="r" b="b"/>
              <a:pathLst>
                <a:path w="11491" h="11039" extrusionOk="0">
                  <a:moveTo>
                    <a:pt x="572" y="2549"/>
                  </a:moveTo>
                  <a:lnTo>
                    <a:pt x="572" y="2549"/>
                  </a:lnTo>
                  <a:cubicBezTo>
                    <a:pt x="1418" y="3275"/>
                    <a:pt x="2323" y="3692"/>
                    <a:pt x="2715" y="3847"/>
                  </a:cubicBezTo>
                  <a:cubicBezTo>
                    <a:pt x="2668" y="3990"/>
                    <a:pt x="2596" y="4121"/>
                    <a:pt x="2501" y="4240"/>
                  </a:cubicBezTo>
                  <a:cubicBezTo>
                    <a:pt x="2394" y="4395"/>
                    <a:pt x="2311" y="4537"/>
                    <a:pt x="2215" y="4704"/>
                  </a:cubicBezTo>
                  <a:cubicBezTo>
                    <a:pt x="2181" y="4706"/>
                    <a:pt x="2147" y="4706"/>
                    <a:pt x="2113" y="4706"/>
                  </a:cubicBezTo>
                  <a:cubicBezTo>
                    <a:pt x="1579" y="4706"/>
                    <a:pt x="1163" y="4529"/>
                    <a:pt x="894" y="4204"/>
                  </a:cubicBezTo>
                  <a:cubicBezTo>
                    <a:pt x="501" y="3692"/>
                    <a:pt x="525" y="2954"/>
                    <a:pt x="572" y="2549"/>
                  </a:cubicBezTo>
                  <a:close/>
                  <a:moveTo>
                    <a:pt x="5730" y="346"/>
                  </a:moveTo>
                  <a:cubicBezTo>
                    <a:pt x="5745" y="346"/>
                    <a:pt x="5760" y="346"/>
                    <a:pt x="5775" y="346"/>
                  </a:cubicBezTo>
                  <a:cubicBezTo>
                    <a:pt x="7037" y="382"/>
                    <a:pt x="8133" y="1347"/>
                    <a:pt x="8288" y="2597"/>
                  </a:cubicBezTo>
                  <a:cubicBezTo>
                    <a:pt x="8323" y="2787"/>
                    <a:pt x="8323" y="2978"/>
                    <a:pt x="8311" y="3180"/>
                  </a:cubicBezTo>
                  <a:cubicBezTo>
                    <a:pt x="8276" y="3514"/>
                    <a:pt x="8347" y="3859"/>
                    <a:pt x="8502" y="4192"/>
                  </a:cubicBezTo>
                  <a:cubicBezTo>
                    <a:pt x="8536" y="4244"/>
                    <a:pt x="8589" y="4283"/>
                    <a:pt x="8652" y="4283"/>
                  </a:cubicBezTo>
                  <a:cubicBezTo>
                    <a:pt x="8676" y="4283"/>
                    <a:pt x="8702" y="4277"/>
                    <a:pt x="8728" y="4264"/>
                  </a:cubicBezTo>
                  <a:cubicBezTo>
                    <a:pt x="8800" y="4216"/>
                    <a:pt x="8847" y="4133"/>
                    <a:pt x="8800" y="4037"/>
                  </a:cubicBezTo>
                  <a:cubicBezTo>
                    <a:pt x="8764" y="3978"/>
                    <a:pt x="8752" y="3930"/>
                    <a:pt x="8728" y="3871"/>
                  </a:cubicBezTo>
                  <a:cubicBezTo>
                    <a:pt x="9109" y="3716"/>
                    <a:pt x="10014" y="3299"/>
                    <a:pt x="10871" y="2585"/>
                  </a:cubicBezTo>
                  <a:lnTo>
                    <a:pt x="10871" y="2585"/>
                  </a:lnTo>
                  <a:cubicBezTo>
                    <a:pt x="10943" y="2954"/>
                    <a:pt x="10978" y="3692"/>
                    <a:pt x="10574" y="4204"/>
                  </a:cubicBezTo>
                  <a:cubicBezTo>
                    <a:pt x="10288" y="4549"/>
                    <a:pt x="9835" y="4728"/>
                    <a:pt x="9240" y="4728"/>
                  </a:cubicBezTo>
                  <a:cubicBezTo>
                    <a:pt x="9216" y="4680"/>
                    <a:pt x="9181" y="4621"/>
                    <a:pt x="9169" y="4573"/>
                  </a:cubicBezTo>
                  <a:cubicBezTo>
                    <a:pt x="9144" y="4524"/>
                    <a:pt x="9086" y="4492"/>
                    <a:pt x="9025" y="4492"/>
                  </a:cubicBezTo>
                  <a:cubicBezTo>
                    <a:pt x="8997" y="4492"/>
                    <a:pt x="8969" y="4499"/>
                    <a:pt x="8942" y="4514"/>
                  </a:cubicBezTo>
                  <a:cubicBezTo>
                    <a:pt x="8871" y="4561"/>
                    <a:pt x="8847" y="4668"/>
                    <a:pt x="8883" y="4740"/>
                  </a:cubicBezTo>
                  <a:cubicBezTo>
                    <a:pt x="9169" y="5228"/>
                    <a:pt x="9335" y="5800"/>
                    <a:pt x="9359" y="6371"/>
                  </a:cubicBezTo>
                  <a:lnTo>
                    <a:pt x="8680" y="6716"/>
                  </a:lnTo>
                  <a:lnTo>
                    <a:pt x="7728" y="6073"/>
                  </a:lnTo>
                  <a:cubicBezTo>
                    <a:pt x="7704" y="6059"/>
                    <a:pt x="7675" y="6053"/>
                    <a:pt x="7645" y="6053"/>
                  </a:cubicBezTo>
                  <a:cubicBezTo>
                    <a:pt x="7599" y="6053"/>
                    <a:pt x="7550" y="6068"/>
                    <a:pt x="7514" y="6097"/>
                  </a:cubicBezTo>
                  <a:lnTo>
                    <a:pt x="7335" y="6276"/>
                  </a:lnTo>
                  <a:cubicBezTo>
                    <a:pt x="7276" y="6335"/>
                    <a:pt x="7276" y="6431"/>
                    <a:pt x="7335" y="6490"/>
                  </a:cubicBezTo>
                  <a:cubicBezTo>
                    <a:pt x="7365" y="6520"/>
                    <a:pt x="7407" y="6535"/>
                    <a:pt x="7448" y="6535"/>
                  </a:cubicBezTo>
                  <a:cubicBezTo>
                    <a:pt x="7490" y="6535"/>
                    <a:pt x="7532" y="6520"/>
                    <a:pt x="7561" y="6490"/>
                  </a:cubicBezTo>
                  <a:lnTo>
                    <a:pt x="7633" y="6419"/>
                  </a:lnTo>
                  <a:lnTo>
                    <a:pt x="8561" y="7026"/>
                  </a:lnTo>
                  <a:cubicBezTo>
                    <a:pt x="8585" y="7050"/>
                    <a:pt x="8621" y="7062"/>
                    <a:pt x="8645" y="7062"/>
                  </a:cubicBezTo>
                  <a:cubicBezTo>
                    <a:pt x="8680" y="7062"/>
                    <a:pt x="8692" y="7062"/>
                    <a:pt x="8728" y="7050"/>
                  </a:cubicBezTo>
                  <a:lnTo>
                    <a:pt x="9871" y="6478"/>
                  </a:lnTo>
                  <a:lnTo>
                    <a:pt x="9871" y="6573"/>
                  </a:lnTo>
                  <a:cubicBezTo>
                    <a:pt x="9871" y="8859"/>
                    <a:pt x="8014" y="10717"/>
                    <a:pt x="5716" y="10717"/>
                  </a:cubicBezTo>
                  <a:cubicBezTo>
                    <a:pt x="3430" y="10717"/>
                    <a:pt x="1561" y="8859"/>
                    <a:pt x="1561" y="6573"/>
                  </a:cubicBezTo>
                  <a:cubicBezTo>
                    <a:pt x="1561" y="6454"/>
                    <a:pt x="1561" y="6335"/>
                    <a:pt x="1584" y="6216"/>
                  </a:cubicBezTo>
                  <a:lnTo>
                    <a:pt x="2180" y="6704"/>
                  </a:lnTo>
                  <a:cubicBezTo>
                    <a:pt x="2209" y="6728"/>
                    <a:pt x="2242" y="6740"/>
                    <a:pt x="2275" y="6740"/>
                  </a:cubicBezTo>
                  <a:cubicBezTo>
                    <a:pt x="2308" y="6740"/>
                    <a:pt x="2340" y="6728"/>
                    <a:pt x="2370" y="6704"/>
                  </a:cubicBezTo>
                  <a:lnTo>
                    <a:pt x="2954" y="6276"/>
                  </a:lnTo>
                  <a:lnTo>
                    <a:pt x="4263" y="7585"/>
                  </a:lnTo>
                  <a:cubicBezTo>
                    <a:pt x="4287" y="7609"/>
                    <a:pt x="4335" y="7621"/>
                    <a:pt x="4382" y="7621"/>
                  </a:cubicBezTo>
                  <a:cubicBezTo>
                    <a:pt x="4418" y="7621"/>
                    <a:pt x="4466" y="7609"/>
                    <a:pt x="4501" y="7585"/>
                  </a:cubicBezTo>
                  <a:lnTo>
                    <a:pt x="5394" y="6645"/>
                  </a:lnTo>
                  <a:lnTo>
                    <a:pt x="6311" y="7562"/>
                  </a:lnTo>
                  <a:cubicBezTo>
                    <a:pt x="6341" y="7591"/>
                    <a:pt x="6383" y="7606"/>
                    <a:pt x="6424" y="7606"/>
                  </a:cubicBezTo>
                  <a:cubicBezTo>
                    <a:pt x="6466" y="7606"/>
                    <a:pt x="6508" y="7591"/>
                    <a:pt x="6537" y="7562"/>
                  </a:cubicBezTo>
                  <a:lnTo>
                    <a:pt x="7061" y="7050"/>
                  </a:lnTo>
                  <a:cubicBezTo>
                    <a:pt x="7121" y="6990"/>
                    <a:pt x="7121" y="6883"/>
                    <a:pt x="7061" y="6823"/>
                  </a:cubicBezTo>
                  <a:cubicBezTo>
                    <a:pt x="7031" y="6794"/>
                    <a:pt x="6990" y="6779"/>
                    <a:pt x="6948" y="6779"/>
                  </a:cubicBezTo>
                  <a:cubicBezTo>
                    <a:pt x="6906" y="6779"/>
                    <a:pt x="6865" y="6794"/>
                    <a:pt x="6835" y="6823"/>
                  </a:cubicBezTo>
                  <a:lnTo>
                    <a:pt x="6430" y="7228"/>
                  </a:lnTo>
                  <a:lnTo>
                    <a:pt x="5513" y="6300"/>
                  </a:lnTo>
                  <a:cubicBezTo>
                    <a:pt x="5478" y="6276"/>
                    <a:pt x="5430" y="6252"/>
                    <a:pt x="5394" y="6252"/>
                  </a:cubicBezTo>
                  <a:cubicBezTo>
                    <a:pt x="5347" y="6252"/>
                    <a:pt x="5299" y="6276"/>
                    <a:pt x="5275" y="6300"/>
                  </a:cubicBezTo>
                  <a:lnTo>
                    <a:pt x="4382" y="7240"/>
                  </a:lnTo>
                  <a:lnTo>
                    <a:pt x="3085" y="5942"/>
                  </a:lnTo>
                  <a:cubicBezTo>
                    <a:pt x="3053" y="5911"/>
                    <a:pt x="3012" y="5896"/>
                    <a:pt x="2971" y="5896"/>
                  </a:cubicBezTo>
                  <a:cubicBezTo>
                    <a:pt x="2934" y="5896"/>
                    <a:pt x="2898" y="5908"/>
                    <a:pt x="2870" y="5931"/>
                  </a:cubicBezTo>
                  <a:lnTo>
                    <a:pt x="2275" y="6371"/>
                  </a:lnTo>
                  <a:lnTo>
                    <a:pt x="2096" y="6228"/>
                  </a:lnTo>
                  <a:cubicBezTo>
                    <a:pt x="2156" y="5585"/>
                    <a:pt x="2382" y="4990"/>
                    <a:pt x="2751" y="4466"/>
                  </a:cubicBezTo>
                  <a:cubicBezTo>
                    <a:pt x="3025" y="4085"/>
                    <a:pt x="3156" y="3621"/>
                    <a:pt x="3132" y="3133"/>
                  </a:cubicBezTo>
                  <a:lnTo>
                    <a:pt x="3132" y="2954"/>
                  </a:lnTo>
                  <a:cubicBezTo>
                    <a:pt x="3132" y="2251"/>
                    <a:pt x="3406" y="1585"/>
                    <a:pt x="3906" y="1097"/>
                  </a:cubicBezTo>
                  <a:cubicBezTo>
                    <a:pt x="4395" y="607"/>
                    <a:pt x="5044" y="346"/>
                    <a:pt x="5730" y="346"/>
                  </a:cubicBezTo>
                  <a:close/>
                  <a:moveTo>
                    <a:pt x="5778" y="1"/>
                  </a:moveTo>
                  <a:cubicBezTo>
                    <a:pt x="5008" y="1"/>
                    <a:pt x="4264" y="298"/>
                    <a:pt x="3716" y="835"/>
                  </a:cubicBezTo>
                  <a:cubicBezTo>
                    <a:pt x="3144" y="1394"/>
                    <a:pt x="2835" y="2132"/>
                    <a:pt x="2835" y="2918"/>
                  </a:cubicBezTo>
                  <a:lnTo>
                    <a:pt x="2835" y="3121"/>
                  </a:lnTo>
                  <a:cubicBezTo>
                    <a:pt x="2846" y="3252"/>
                    <a:pt x="2835" y="3394"/>
                    <a:pt x="2823" y="3537"/>
                  </a:cubicBezTo>
                  <a:cubicBezTo>
                    <a:pt x="2382" y="3359"/>
                    <a:pt x="1430" y="2906"/>
                    <a:pt x="584" y="2121"/>
                  </a:cubicBezTo>
                  <a:cubicBezTo>
                    <a:pt x="552" y="2089"/>
                    <a:pt x="515" y="2073"/>
                    <a:pt x="484" y="2073"/>
                  </a:cubicBezTo>
                  <a:cubicBezTo>
                    <a:pt x="468" y="2073"/>
                    <a:pt x="453" y="2077"/>
                    <a:pt x="441" y="2085"/>
                  </a:cubicBezTo>
                  <a:cubicBezTo>
                    <a:pt x="382" y="2109"/>
                    <a:pt x="334" y="2144"/>
                    <a:pt x="334" y="2204"/>
                  </a:cubicBezTo>
                  <a:cubicBezTo>
                    <a:pt x="322" y="2263"/>
                    <a:pt x="1" y="3573"/>
                    <a:pt x="679" y="4407"/>
                  </a:cubicBezTo>
                  <a:cubicBezTo>
                    <a:pt x="989" y="4811"/>
                    <a:pt x="1477" y="5026"/>
                    <a:pt x="2096" y="5049"/>
                  </a:cubicBezTo>
                  <a:cubicBezTo>
                    <a:pt x="1989" y="5347"/>
                    <a:pt x="1894" y="5657"/>
                    <a:pt x="1846" y="5978"/>
                  </a:cubicBezTo>
                  <a:lnTo>
                    <a:pt x="1584" y="5752"/>
                  </a:lnTo>
                  <a:cubicBezTo>
                    <a:pt x="1553" y="5720"/>
                    <a:pt x="1516" y="5710"/>
                    <a:pt x="1477" y="5710"/>
                  </a:cubicBezTo>
                  <a:cubicBezTo>
                    <a:pt x="1457" y="5710"/>
                    <a:pt x="1438" y="5712"/>
                    <a:pt x="1418" y="5716"/>
                  </a:cubicBezTo>
                  <a:cubicBezTo>
                    <a:pt x="1358" y="5752"/>
                    <a:pt x="1334" y="5800"/>
                    <a:pt x="1311" y="5859"/>
                  </a:cubicBezTo>
                  <a:cubicBezTo>
                    <a:pt x="1299" y="6097"/>
                    <a:pt x="1287" y="6335"/>
                    <a:pt x="1287" y="6550"/>
                  </a:cubicBezTo>
                  <a:cubicBezTo>
                    <a:pt x="1287" y="9026"/>
                    <a:pt x="3287" y="11038"/>
                    <a:pt x="5763" y="11038"/>
                  </a:cubicBezTo>
                  <a:cubicBezTo>
                    <a:pt x="8228" y="11038"/>
                    <a:pt x="10240" y="9026"/>
                    <a:pt x="10240" y="6550"/>
                  </a:cubicBezTo>
                  <a:lnTo>
                    <a:pt x="10240" y="6192"/>
                  </a:lnTo>
                  <a:cubicBezTo>
                    <a:pt x="10240" y="6115"/>
                    <a:pt x="10179" y="6048"/>
                    <a:pt x="10094" y="6048"/>
                  </a:cubicBezTo>
                  <a:cubicBezTo>
                    <a:pt x="10087" y="6048"/>
                    <a:pt x="10081" y="6049"/>
                    <a:pt x="10074" y="6050"/>
                  </a:cubicBezTo>
                  <a:cubicBezTo>
                    <a:pt x="10050" y="6050"/>
                    <a:pt x="10014" y="6061"/>
                    <a:pt x="9990" y="6073"/>
                  </a:cubicBezTo>
                  <a:lnTo>
                    <a:pt x="9728" y="6216"/>
                  </a:lnTo>
                  <a:cubicBezTo>
                    <a:pt x="9693" y="5811"/>
                    <a:pt x="9585" y="5407"/>
                    <a:pt x="9442" y="5038"/>
                  </a:cubicBezTo>
                  <a:cubicBezTo>
                    <a:pt x="10074" y="5002"/>
                    <a:pt x="10550" y="4799"/>
                    <a:pt x="10871" y="4395"/>
                  </a:cubicBezTo>
                  <a:cubicBezTo>
                    <a:pt x="11490" y="3573"/>
                    <a:pt x="11181" y="2251"/>
                    <a:pt x="11169" y="2204"/>
                  </a:cubicBezTo>
                  <a:cubicBezTo>
                    <a:pt x="11157" y="2144"/>
                    <a:pt x="11109" y="2109"/>
                    <a:pt x="11062" y="2085"/>
                  </a:cubicBezTo>
                  <a:cubicBezTo>
                    <a:pt x="11047" y="2082"/>
                    <a:pt x="11032" y="2080"/>
                    <a:pt x="11018" y="2080"/>
                  </a:cubicBezTo>
                  <a:cubicBezTo>
                    <a:pt x="10975" y="2080"/>
                    <a:pt x="10937" y="2094"/>
                    <a:pt x="10919" y="2121"/>
                  </a:cubicBezTo>
                  <a:cubicBezTo>
                    <a:pt x="10062" y="2906"/>
                    <a:pt x="9097" y="3359"/>
                    <a:pt x="8680" y="3537"/>
                  </a:cubicBezTo>
                  <a:cubicBezTo>
                    <a:pt x="8669" y="3418"/>
                    <a:pt x="8645" y="3299"/>
                    <a:pt x="8669" y="3180"/>
                  </a:cubicBezTo>
                  <a:cubicBezTo>
                    <a:pt x="8680" y="2966"/>
                    <a:pt x="8680" y="2740"/>
                    <a:pt x="8657" y="2537"/>
                  </a:cubicBezTo>
                  <a:cubicBezTo>
                    <a:pt x="8454" y="1120"/>
                    <a:pt x="7240" y="37"/>
                    <a:pt x="5823" y="1"/>
                  </a:cubicBezTo>
                  <a:cubicBezTo>
                    <a:pt x="5808" y="1"/>
                    <a:pt x="5793" y="1"/>
                    <a:pt x="57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86" name="Google Shape;8586;p82"/>
          <p:cNvGrpSpPr/>
          <p:nvPr/>
        </p:nvGrpSpPr>
        <p:grpSpPr>
          <a:xfrm>
            <a:off x="2512749" y="1965042"/>
            <a:ext cx="333024" cy="352896"/>
            <a:chOff x="2512749" y="1965042"/>
            <a:chExt cx="333024" cy="352896"/>
          </a:xfrm>
        </p:grpSpPr>
        <p:sp>
          <p:nvSpPr>
            <p:cNvPr id="8587" name="Google Shape;8587;p82"/>
            <p:cNvSpPr/>
            <p:nvPr/>
          </p:nvSpPr>
          <p:spPr>
            <a:xfrm>
              <a:off x="2590829" y="2129682"/>
              <a:ext cx="49568" cy="60224"/>
            </a:xfrm>
            <a:custGeom>
              <a:avLst/>
              <a:gdLst/>
              <a:ahLst/>
              <a:cxnLst/>
              <a:rect l="l" t="t" r="r" b="b"/>
              <a:pathLst>
                <a:path w="1549" h="1882" extrusionOk="0">
                  <a:moveTo>
                    <a:pt x="775" y="1"/>
                  </a:moveTo>
                  <a:cubicBezTo>
                    <a:pt x="358" y="1"/>
                    <a:pt x="1" y="346"/>
                    <a:pt x="1" y="775"/>
                  </a:cubicBezTo>
                  <a:lnTo>
                    <a:pt x="1" y="1120"/>
                  </a:lnTo>
                  <a:cubicBezTo>
                    <a:pt x="1" y="1537"/>
                    <a:pt x="346" y="1882"/>
                    <a:pt x="775" y="1882"/>
                  </a:cubicBezTo>
                  <a:cubicBezTo>
                    <a:pt x="1203" y="1882"/>
                    <a:pt x="1549" y="1548"/>
                    <a:pt x="1549" y="1120"/>
                  </a:cubicBezTo>
                  <a:lnTo>
                    <a:pt x="1549" y="775"/>
                  </a:lnTo>
                  <a:cubicBezTo>
                    <a:pt x="1537" y="667"/>
                    <a:pt x="1525" y="548"/>
                    <a:pt x="1465" y="441"/>
                  </a:cubicBezTo>
                  <a:cubicBezTo>
                    <a:pt x="1431" y="390"/>
                    <a:pt x="1372" y="351"/>
                    <a:pt x="1315" y="351"/>
                  </a:cubicBezTo>
                  <a:cubicBezTo>
                    <a:pt x="1293" y="351"/>
                    <a:pt x="1271" y="356"/>
                    <a:pt x="1251" y="370"/>
                  </a:cubicBezTo>
                  <a:cubicBezTo>
                    <a:pt x="1180" y="417"/>
                    <a:pt x="1132" y="501"/>
                    <a:pt x="1180" y="584"/>
                  </a:cubicBezTo>
                  <a:cubicBezTo>
                    <a:pt x="1203" y="644"/>
                    <a:pt x="1227" y="703"/>
                    <a:pt x="1227" y="775"/>
                  </a:cubicBezTo>
                  <a:lnTo>
                    <a:pt x="1227" y="1120"/>
                  </a:lnTo>
                  <a:cubicBezTo>
                    <a:pt x="1227" y="1358"/>
                    <a:pt x="1025" y="1560"/>
                    <a:pt x="775" y="1560"/>
                  </a:cubicBezTo>
                  <a:cubicBezTo>
                    <a:pt x="525" y="1560"/>
                    <a:pt x="334" y="1370"/>
                    <a:pt x="334" y="1120"/>
                  </a:cubicBezTo>
                  <a:lnTo>
                    <a:pt x="334" y="775"/>
                  </a:lnTo>
                  <a:cubicBezTo>
                    <a:pt x="334" y="536"/>
                    <a:pt x="525" y="322"/>
                    <a:pt x="775" y="322"/>
                  </a:cubicBezTo>
                  <a:cubicBezTo>
                    <a:pt x="870" y="322"/>
                    <a:pt x="942" y="251"/>
                    <a:pt x="942" y="167"/>
                  </a:cubicBezTo>
                  <a:cubicBezTo>
                    <a:pt x="942" y="72"/>
                    <a:pt x="870" y="1"/>
                    <a:pt x="7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8" name="Google Shape;8588;p82"/>
            <p:cNvSpPr/>
            <p:nvPr/>
          </p:nvSpPr>
          <p:spPr>
            <a:xfrm>
              <a:off x="2718477" y="2129682"/>
              <a:ext cx="49568" cy="60224"/>
            </a:xfrm>
            <a:custGeom>
              <a:avLst/>
              <a:gdLst/>
              <a:ahLst/>
              <a:cxnLst/>
              <a:rect l="l" t="t" r="r" b="b"/>
              <a:pathLst>
                <a:path w="1549" h="1882" extrusionOk="0">
                  <a:moveTo>
                    <a:pt x="774" y="1"/>
                  </a:moveTo>
                  <a:cubicBezTo>
                    <a:pt x="358" y="1"/>
                    <a:pt x="1" y="346"/>
                    <a:pt x="1" y="775"/>
                  </a:cubicBezTo>
                  <a:lnTo>
                    <a:pt x="1" y="1120"/>
                  </a:lnTo>
                  <a:cubicBezTo>
                    <a:pt x="1" y="1537"/>
                    <a:pt x="346" y="1882"/>
                    <a:pt x="774" y="1882"/>
                  </a:cubicBezTo>
                  <a:cubicBezTo>
                    <a:pt x="1191" y="1882"/>
                    <a:pt x="1548" y="1548"/>
                    <a:pt x="1548" y="1120"/>
                  </a:cubicBezTo>
                  <a:lnTo>
                    <a:pt x="1548" y="775"/>
                  </a:lnTo>
                  <a:cubicBezTo>
                    <a:pt x="1536" y="667"/>
                    <a:pt x="1501" y="548"/>
                    <a:pt x="1465" y="441"/>
                  </a:cubicBezTo>
                  <a:cubicBezTo>
                    <a:pt x="1431" y="390"/>
                    <a:pt x="1372" y="351"/>
                    <a:pt x="1315" y="351"/>
                  </a:cubicBezTo>
                  <a:cubicBezTo>
                    <a:pt x="1292" y="351"/>
                    <a:pt x="1271" y="356"/>
                    <a:pt x="1251" y="370"/>
                  </a:cubicBezTo>
                  <a:cubicBezTo>
                    <a:pt x="1179" y="417"/>
                    <a:pt x="1132" y="501"/>
                    <a:pt x="1179" y="584"/>
                  </a:cubicBezTo>
                  <a:cubicBezTo>
                    <a:pt x="1203" y="644"/>
                    <a:pt x="1215" y="703"/>
                    <a:pt x="1215" y="775"/>
                  </a:cubicBezTo>
                  <a:lnTo>
                    <a:pt x="1215" y="1120"/>
                  </a:lnTo>
                  <a:cubicBezTo>
                    <a:pt x="1215" y="1358"/>
                    <a:pt x="1024" y="1560"/>
                    <a:pt x="774" y="1560"/>
                  </a:cubicBezTo>
                  <a:cubicBezTo>
                    <a:pt x="536" y="1560"/>
                    <a:pt x="322" y="1370"/>
                    <a:pt x="322" y="1120"/>
                  </a:cubicBezTo>
                  <a:lnTo>
                    <a:pt x="322" y="775"/>
                  </a:lnTo>
                  <a:cubicBezTo>
                    <a:pt x="322" y="536"/>
                    <a:pt x="524" y="322"/>
                    <a:pt x="774" y="322"/>
                  </a:cubicBezTo>
                  <a:cubicBezTo>
                    <a:pt x="870" y="322"/>
                    <a:pt x="941" y="251"/>
                    <a:pt x="941" y="167"/>
                  </a:cubicBezTo>
                  <a:cubicBezTo>
                    <a:pt x="941" y="72"/>
                    <a:pt x="870" y="1"/>
                    <a:pt x="7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9" name="Google Shape;8589;p82"/>
            <p:cNvSpPr/>
            <p:nvPr/>
          </p:nvSpPr>
          <p:spPr>
            <a:xfrm>
              <a:off x="2624365" y="2242994"/>
              <a:ext cx="110528" cy="52064"/>
            </a:xfrm>
            <a:custGeom>
              <a:avLst/>
              <a:gdLst/>
              <a:ahLst/>
              <a:cxnLst/>
              <a:rect l="l" t="t" r="r" b="b"/>
              <a:pathLst>
                <a:path w="3454" h="1627" extrusionOk="0">
                  <a:moveTo>
                    <a:pt x="1870" y="365"/>
                  </a:moveTo>
                  <a:cubicBezTo>
                    <a:pt x="1882" y="365"/>
                    <a:pt x="1882" y="389"/>
                    <a:pt x="1906" y="389"/>
                  </a:cubicBezTo>
                  <a:cubicBezTo>
                    <a:pt x="2001" y="460"/>
                    <a:pt x="2120" y="508"/>
                    <a:pt x="2239" y="555"/>
                  </a:cubicBezTo>
                  <a:lnTo>
                    <a:pt x="2239" y="793"/>
                  </a:lnTo>
                  <a:cubicBezTo>
                    <a:pt x="2239" y="1091"/>
                    <a:pt x="2001" y="1329"/>
                    <a:pt x="1703" y="1329"/>
                  </a:cubicBezTo>
                  <a:cubicBezTo>
                    <a:pt x="1406" y="1329"/>
                    <a:pt x="1168" y="1091"/>
                    <a:pt x="1168" y="793"/>
                  </a:cubicBezTo>
                  <a:lnTo>
                    <a:pt x="1168" y="555"/>
                  </a:lnTo>
                  <a:cubicBezTo>
                    <a:pt x="1287" y="520"/>
                    <a:pt x="1406" y="460"/>
                    <a:pt x="1513" y="389"/>
                  </a:cubicBezTo>
                  <a:cubicBezTo>
                    <a:pt x="1525" y="389"/>
                    <a:pt x="1525" y="365"/>
                    <a:pt x="1537" y="365"/>
                  </a:cubicBezTo>
                  <a:lnTo>
                    <a:pt x="1537" y="603"/>
                  </a:lnTo>
                  <a:cubicBezTo>
                    <a:pt x="1537" y="698"/>
                    <a:pt x="1620" y="770"/>
                    <a:pt x="1703" y="770"/>
                  </a:cubicBezTo>
                  <a:cubicBezTo>
                    <a:pt x="1799" y="770"/>
                    <a:pt x="1870" y="698"/>
                    <a:pt x="1870" y="603"/>
                  </a:cubicBezTo>
                  <a:lnTo>
                    <a:pt x="1870" y="365"/>
                  </a:lnTo>
                  <a:close/>
                  <a:moveTo>
                    <a:pt x="173" y="0"/>
                  </a:moveTo>
                  <a:cubicBezTo>
                    <a:pt x="132" y="0"/>
                    <a:pt x="91" y="18"/>
                    <a:pt x="60" y="55"/>
                  </a:cubicBezTo>
                  <a:cubicBezTo>
                    <a:pt x="1" y="115"/>
                    <a:pt x="1" y="222"/>
                    <a:pt x="72" y="282"/>
                  </a:cubicBezTo>
                  <a:cubicBezTo>
                    <a:pt x="298" y="472"/>
                    <a:pt x="572" y="591"/>
                    <a:pt x="870" y="591"/>
                  </a:cubicBezTo>
                  <a:lnTo>
                    <a:pt x="894" y="591"/>
                  </a:lnTo>
                  <a:lnTo>
                    <a:pt x="894" y="770"/>
                  </a:lnTo>
                  <a:cubicBezTo>
                    <a:pt x="894" y="1246"/>
                    <a:pt x="1275" y="1627"/>
                    <a:pt x="1739" y="1627"/>
                  </a:cubicBezTo>
                  <a:cubicBezTo>
                    <a:pt x="2203" y="1627"/>
                    <a:pt x="2584" y="1234"/>
                    <a:pt x="2584" y="770"/>
                  </a:cubicBezTo>
                  <a:lnTo>
                    <a:pt x="2584" y="591"/>
                  </a:lnTo>
                  <a:lnTo>
                    <a:pt x="2596" y="591"/>
                  </a:lnTo>
                  <a:cubicBezTo>
                    <a:pt x="2894" y="591"/>
                    <a:pt x="3180" y="496"/>
                    <a:pt x="3406" y="282"/>
                  </a:cubicBezTo>
                  <a:cubicBezTo>
                    <a:pt x="3454" y="234"/>
                    <a:pt x="3454" y="139"/>
                    <a:pt x="3394" y="55"/>
                  </a:cubicBezTo>
                  <a:cubicBezTo>
                    <a:pt x="3361" y="23"/>
                    <a:pt x="3314" y="4"/>
                    <a:pt x="3268" y="4"/>
                  </a:cubicBezTo>
                  <a:cubicBezTo>
                    <a:pt x="3231" y="4"/>
                    <a:pt x="3195" y="17"/>
                    <a:pt x="3168" y="43"/>
                  </a:cubicBezTo>
                  <a:cubicBezTo>
                    <a:pt x="3001" y="198"/>
                    <a:pt x="2799" y="270"/>
                    <a:pt x="2584" y="270"/>
                  </a:cubicBezTo>
                  <a:cubicBezTo>
                    <a:pt x="2406" y="270"/>
                    <a:pt x="2239" y="210"/>
                    <a:pt x="2096" y="115"/>
                  </a:cubicBezTo>
                  <a:cubicBezTo>
                    <a:pt x="1983" y="43"/>
                    <a:pt x="1852" y="8"/>
                    <a:pt x="1721" y="8"/>
                  </a:cubicBezTo>
                  <a:cubicBezTo>
                    <a:pt x="1590" y="8"/>
                    <a:pt x="1459" y="43"/>
                    <a:pt x="1346" y="115"/>
                  </a:cubicBezTo>
                  <a:cubicBezTo>
                    <a:pt x="1203" y="222"/>
                    <a:pt x="1037" y="270"/>
                    <a:pt x="858" y="270"/>
                  </a:cubicBezTo>
                  <a:cubicBezTo>
                    <a:pt x="656" y="270"/>
                    <a:pt x="441" y="198"/>
                    <a:pt x="275" y="43"/>
                  </a:cubicBezTo>
                  <a:cubicBezTo>
                    <a:pt x="246" y="15"/>
                    <a:pt x="210"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0" name="Google Shape;8590;p82"/>
            <p:cNvSpPr/>
            <p:nvPr/>
          </p:nvSpPr>
          <p:spPr>
            <a:xfrm>
              <a:off x="2654477" y="2194834"/>
              <a:ext cx="49184" cy="38144"/>
            </a:xfrm>
            <a:custGeom>
              <a:avLst/>
              <a:gdLst/>
              <a:ahLst/>
              <a:cxnLst/>
              <a:rect l="l" t="t" r="r" b="b"/>
              <a:pathLst>
                <a:path w="1537" h="1192" extrusionOk="0">
                  <a:moveTo>
                    <a:pt x="1131" y="346"/>
                  </a:moveTo>
                  <a:cubicBezTo>
                    <a:pt x="1155" y="346"/>
                    <a:pt x="1167" y="346"/>
                    <a:pt x="1167" y="358"/>
                  </a:cubicBezTo>
                  <a:cubicBezTo>
                    <a:pt x="1203" y="358"/>
                    <a:pt x="1203" y="370"/>
                    <a:pt x="1179" y="393"/>
                  </a:cubicBezTo>
                  <a:lnTo>
                    <a:pt x="798" y="870"/>
                  </a:lnTo>
                  <a:cubicBezTo>
                    <a:pt x="786" y="882"/>
                    <a:pt x="786" y="882"/>
                    <a:pt x="762" y="882"/>
                  </a:cubicBezTo>
                  <a:cubicBezTo>
                    <a:pt x="750" y="882"/>
                    <a:pt x="750" y="882"/>
                    <a:pt x="738" y="870"/>
                  </a:cubicBezTo>
                  <a:lnTo>
                    <a:pt x="346" y="393"/>
                  </a:lnTo>
                  <a:cubicBezTo>
                    <a:pt x="334" y="370"/>
                    <a:pt x="334" y="358"/>
                    <a:pt x="346" y="358"/>
                  </a:cubicBezTo>
                  <a:cubicBezTo>
                    <a:pt x="357" y="358"/>
                    <a:pt x="357" y="346"/>
                    <a:pt x="381" y="346"/>
                  </a:cubicBezTo>
                  <a:close/>
                  <a:moveTo>
                    <a:pt x="393" y="1"/>
                  </a:moveTo>
                  <a:cubicBezTo>
                    <a:pt x="262" y="1"/>
                    <a:pt x="131" y="72"/>
                    <a:pt x="60" y="215"/>
                  </a:cubicBezTo>
                  <a:cubicBezTo>
                    <a:pt x="0" y="334"/>
                    <a:pt x="24" y="477"/>
                    <a:pt x="107" y="584"/>
                  </a:cubicBezTo>
                  <a:lnTo>
                    <a:pt x="500" y="1060"/>
                  </a:lnTo>
                  <a:cubicBezTo>
                    <a:pt x="572" y="1144"/>
                    <a:pt x="655" y="1191"/>
                    <a:pt x="774" y="1191"/>
                  </a:cubicBezTo>
                  <a:cubicBezTo>
                    <a:pt x="881" y="1191"/>
                    <a:pt x="989" y="1144"/>
                    <a:pt x="1060" y="1060"/>
                  </a:cubicBezTo>
                  <a:lnTo>
                    <a:pt x="1453" y="584"/>
                  </a:lnTo>
                  <a:cubicBezTo>
                    <a:pt x="1524" y="477"/>
                    <a:pt x="1536" y="334"/>
                    <a:pt x="1477" y="215"/>
                  </a:cubicBezTo>
                  <a:cubicBezTo>
                    <a:pt x="1417" y="96"/>
                    <a:pt x="1298" y="1"/>
                    <a:pt x="1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1" name="Google Shape;8591;p82"/>
            <p:cNvSpPr/>
            <p:nvPr/>
          </p:nvSpPr>
          <p:spPr>
            <a:xfrm>
              <a:off x="2512749" y="1965042"/>
              <a:ext cx="333024" cy="352896"/>
            </a:xfrm>
            <a:custGeom>
              <a:avLst/>
              <a:gdLst/>
              <a:ahLst/>
              <a:cxnLst/>
              <a:rect l="l" t="t" r="r" b="b"/>
              <a:pathLst>
                <a:path w="10407" h="11028" extrusionOk="0">
                  <a:moveTo>
                    <a:pt x="1038" y="321"/>
                  </a:moveTo>
                  <a:cubicBezTo>
                    <a:pt x="1078" y="321"/>
                    <a:pt x="1119" y="335"/>
                    <a:pt x="1155" y="371"/>
                  </a:cubicBezTo>
                  <a:lnTo>
                    <a:pt x="3108" y="1955"/>
                  </a:lnTo>
                  <a:cubicBezTo>
                    <a:pt x="2881" y="2062"/>
                    <a:pt x="2667" y="2181"/>
                    <a:pt x="2441" y="2300"/>
                  </a:cubicBezTo>
                  <a:lnTo>
                    <a:pt x="846" y="502"/>
                  </a:lnTo>
                  <a:cubicBezTo>
                    <a:pt x="869" y="431"/>
                    <a:pt x="905" y="371"/>
                    <a:pt x="965" y="335"/>
                  </a:cubicBezTo>
                  <a:cubicBezTo>
                    <a:pt x="988" y="326"/>
                    <a:pt x="1012" y="321"/>
                    <a:pt x="1038" y="321"/>
                  </a:cubicBezTo>
                  <a:close/>
                  <a:moveTo>
                    <a:pt x="869" y="990"/>
                  </a:moveTo>
                  <a:lnTo>
                    <a:pt x="2191" y="2479"/>
                  </a:lnTo>
                  <a:cubicBezTo>
                    <a:pt x="2012" y="2610"/>
                    <a:pt x="1834" y="2752"/>
                    <a:pt x="1667" y="2907"/>
                  </a:cubicBezTo>
                  <a:cubicBezTo>
                    <a:pt x="1357" y="3205"/>
                    <a:pt x="1084" y="3538"/>
                    <a:pt x="869" y="3895"/>
                  </a:cubicBezTo>
                  <a:lnTo>
                    <a:pt x="869" y="990"/>
                  </a:lnTo>
                  <a:close/>
                  <a:moveTo>
                    <a:pt x="9373" y="324"/>
                  </a:moveTo>
                  <a:cubicBezTo>
                    <a:pt x="9394" y="324"/>
                    <a:pt x="9414" y="328"/>
                    <a:pt x="9430" y="335"/>
                  </a:cubicBezTo>
                  <a:cubicBezTo>
                    <a:pt x="9489" y="371"/>
                    <a:pt x="9537" y="431"/>
                    <a:pt x="9537" y="502"/>
                  </a:cubicBezTo>
                  <a:lnTo>
                    <a:pt x="9228" y="859"/>
                  </a:lnTo>
                  <a:cubicBezTo>
                    <a:pt x="9168" y="919"/>
                    <a:pt x="9168" y="1026"/>
                    <a:pt x="9239" y="1086"/>
                  </a:cubicBezTo>
                  <a:cubicBezTo>
                    <a:pt x="9275" y="1109"/>
                    <a:pt x="9323" y="1121"/>
                    <a:pt x="9347" y="1121"/>
                  </a:cubicBezTo>
                  <a:cubicBezTo>
                    <a:pt x="9394" y="1121"/>
                    <a:pt x="9442" y="1109"/>
                    <a:pt x="9466" y="1062"/>
                  </a:cubicBezTo>
                  <a:lnTo>
                    <a:pt x="9537" y="990"/>
                  </a:lnTo>
                  <a:lnTo>
                    <a:pt x="9537" y="3895"/>
                  </a:lnTo>
                  <a:cubicBezTo>
                    <a:pt x="9323" y="3538"/>
                    <a:pt x="9049" y="3205"/>
                    <a:pt x="8739" y="2907"/>
                  </a:cubicBezTo>
                  <a:cubicBezTo>
                    <a:pt x="8573" y="2764"/>
                    <a:pt x="8394" y="2610"/>
                    <a:pt x="8215" y="2479"/>
                  </a:cubicBezTo>
                  <a:lnTo>
                    <a:pt x="9001" y="1586"/>
                  </a:lnTo>
                  <a:cubicBezTo>
                    <a:pt x="9061" y="1526"/>
                    <a:pt x="9061" y="1419"/>
                    <a:pt x="8989" y="1359"/>
                  </a:cubicBezTo>
                  <a:cubicBezTo>
                    <a:pt x="8962" y="1332"/>
                    <a:pt x="8925" y="1317"/>
                    <a:pt x="8887" y="1317"/>
                  </a:cubicBezTo>
                  <a:cubicBezTo>
                    <a:pt x="8842" y="1317"/>
                    <a:pt x="8795" y="1338"/>
                    <a:pt x="8763" y="1383"/>
                  </a:cubicBezTo>
                  <a:lnTo>
                    <a:pt x="7942" y="2300"/>
                  </a:lnTo>
                  <a:cubicBezTo>
                    <a:pt x="7739" y="2169"/>
                    <a:pt x="7513" y="2050"/>
                    <a:pt x="7275" y="1955"/>
                  </a:cubicBezTo>
                  <a:lnTo>
                    <a:pt x="9239" y="371"/>
                  </a:lnTo>
                  <a:cubicBezTo>
                    <a:pt x="9279" y="339"/>
                    <a:pt x="9329" y="324"/>
                    <a:pt x="9373" y="324"/>
                  </a:cubicBezTo>
                  <a:close/>
                  <a:moveTo>
                    <a:pt x="5191" y="1859"/>
                  </a:moveTo>
                  <a:cubicBezTo>
                    <a:pt x="7787" y="1859"/>
                    <a:pt x="9882" y="3836"/>
                    <a:pt x="9882" y="6277"/>
                  </a:cubicBezTo>
                  <a:cubicBezTo>
                    <a:pt x="9882" y="6753"/>
                    <a:pt x="9811" y="7217"/>
                    <a:pt x="9656" y="7646"/>
                  </a:cubicBezTo>
                  <a:cubicBezTo>
                    <a:pt x="8940" y="7550"/>
                    <a:pt x="8096" y="7537"/>
                    <a:pt x="7673" y="7537"/>
                  </a:cubicBezTo>
                  <a:cubicBezTo>
                    <a:pt x="7520" y="7537"/>
                    <a:pt x="7422" y="7539"/>
                    <a:pt x="7406" y="7539"/>
                  </a:cubicBezTo>
                  <a:cubicBezTo>
                    <a:pt x="7323" y="7539"/>
                    <a:pt x="7251" y="7610"/>
                    <a:pt x="7251" y="7705"/>
                  </a:cubicBezTo>
                  <a:cubicBezTo>
                    <a:pt x="7251" y="7789"/>
                    <a:pt x="7323" y="7872"/>
                    <a:pt x="7406" y="7872"/>
                  </a:cubicBezTo>
                  <a:cubicBezTo>
                    <a:pt x="7415" y="7872"/>
                    <a:pt x="7581" y="7867"/>
                    <a:pt x="7836" y="7867"/>
                  </a:cubicBezTo>
                  <a:cubicBezTo>
                    <a:pt x="8260" y="7867"/>
                    <a:pt x="8930" y="7881"/>
                    <a:pt x="9525" y="7955"/>
                  </a:cubicBezTo>
                  <a:cubicBezTo>
                    <a:pt x="9418" y="8194"/>
                    <a:pt x="9287" y="8432"/>
                    <a:pt x="9156" y="8646"/>
                  </a:cubicBezTo>
                  <a:cubicBezTo>
                    <a:pt x="8204" y="8289"/>
                    <a:pt x="7203" y="8086"/>
                    <a:pt x="7156" y="8075"/>
                  </a:cubicBezTo>
                  <a:cubicBezTo>
                    <a:pt x="7149" y="8074"/>
                    <a:pt x="7141" y="8073"/>
                    <a:pt x="7134" y="8073"/>
                  </a:cubicBezTo>
                  <a:cubicBezTo>
                    <a:pt x="7057" y="8073"/>
                    <a:pt x="6976" y="8129"/>
                    <a:pt x="6965" y="8206"/>
                  </a:cubicBezTo>
                  <a:cubicBezTo>
                    <a:pt x="6953" y="8301"/>
                    <a:pt x="7013" y="8384"/>
                    <a:pt x="7096" y="8408"/>
                  </a:cubicBezTo>
                  <a:cubicBezTo>
                    <a:pt x="7120" y="8408"/>
                    <a:pt x="8049" y="8598"/>
                    <a:pt x="8966" y="8920"/>
                  </a:cubicBezTo>
                  <a:cubicBezTo>
                    <a:pt x="8108" y="10015"/>
                    <a:pt x="6739" y="10706"/>
                    <a:pt x="5191" y="10706"/>
                  </a:cubicBezTo>
                  <a:cubicBezTo>
                    <a:pt x="3667" y="10706"/>
                    <a:pt x="2298" y="10015"/>
                    <a:pt x="1429" y="8920"/>
                  </a:cubicBezTo>
                  <a:cubicBezTo>
                    <a:pt x="2334" y="8598"/>
                    <a:pt x="3274" y="8420"/>
                    <a:pt x="3286" y="8408"/>
                  </a:cubicBezTo>
                  <a:cubicBezTo>
                    <a:pt x="3382" y="8384"/>
                    <a:pt x="3441" y="8301"/>
                    <a:pt x="3429" y="8206"/>
                  </a:cubicBezTo>
                  <a:cubicBezTo>
                    <a:pt x="3407" y="8129"/>
                    <a:pt x="3336" y="8073"/>
                    <a:pt x="3251" y="8073"/>
                  </a:cubicBezTo>
                  <a:cubicBezTo>
                    <a:pt x="3243" y="8073"/>
                    <a:pt x="3235" y="8074"/>
                    <a:pt x="3227" y="8075"/>
                  </a:cubicBezTo>
                  <a:cubicBezTo>
                    <a:pt x="3167" y="8086"/>
                    <a:pt x="2191" y="8289"/>
                    <a:pt x="1238" y="8646"/>
                  </a:cubicBezTo>
                  <a:cubicBezTo>
                    <a:pt x="1084" y="8420"/>
                    <a:pt x="965" y="8194"/>
                    <a:pt x="869" y="7955"/>
                  </a:cubicBezTo>
                  <a:cubicBezTo>
                    <a:pt x="1465" y="7881"/>
                    <a:pt x="2134" y="7867"/>
                    <a:pt x="2556" y="7867"/>
                  </a:cubicBezTo>
                  <a:cubicBezTo>
                    <a:pt x="2809" y="7867"/>
                    <a:pt x="2972" y="7872"/>
                    <a:pt x="2977" y="7872"/>
                  </a:cubicBezTo>
                  <a:cubicBezTo>
                    <a:pt x="3072" y="7872"/>
                    <a:pt x="3143" y="7789"/>
                    <a:pt x="3143" y="7705"/>
                  </a:cubicBezTo>
                  <a:cubicBezTo>
                    <a:pt x="3143" y="7610"/>
                    <a:pt x="3072" y="7539"/>
                    <a:pt x="2977" y="7539"/>
                  </a:cubicBezTo>
                  <a:cubicBezTo>
                    <a:pt x="2961" y="7539"/>
                    <a:pt x="2865" y="7537"/>
                    <a:pt x="2713" y="7537"/>
                  </a:cubicBezTo>
                  <a:cubicBezTo>
                    <a:pt x="2296" y="7537"/>
                    <a:pt x="1460" y="7550"/>
                    <a:pt x="726" y="7646"/>
                  </a:cubicBezTo>
                  <a:cubicBezTo>
                    <a:pt x="584" y="7217"/>
                    <a:pt x="512" y="6753"/>
                    <a:pt x="512" y="6277"/>
                  </a:cubicBezTo>
                  <a:cubicBezTo>
                    <a:pt x="512" y="3836"/>
                    <a:pt x="2608" y="1859"/>
                    <a:pt x="5191" y="1859"/>
                  </a:cubicBezTo>
                  <a:close/>
                  <a:moveTo>
                    <a:pt x="1042" y="0"/>
                  </a:moveTo>
                  <a:cubicBezTo>
                    <a:pt x="968" y="0"/>
                    <a:pt x="893" y="17"/>
                    <a:pt x="822" y="50"/>
                  </a:cubicBezTo>
                  <a:cubicBezTo>
                    <a:pt x="643" y="145"/>
                    <a:pt x="536" y="324"/>
                    <a:pt x="536" y="514"/>
                  </a:cubicBezTo>
                  <a:lnTo>
                    <a:pt x="536" y="4538"/>
                  </a:lnTo>
                  <a:cubicBezTo>
                    <a:pt x="310" y="5086"/>
                    <a:pt x="191" y="5669"/>
                    <a:pt x="191" y="6277"/>
                  </a:cubicBezTo>
                  <a:cubicBezTo>
                    <a:pt x="191" y="6765"/>
                    <a:pt x="262" y="7241"/>
                    <a:pt x="417" y="7705"/>
                  </a:cubicBezTo>
                  <a:cubicBezTo>
                    <a:pt x="310" y="7717"/>
                    <a:pt x="226" y="7753"/>
                    <a:pt x="131" y="7765"/>
                  </a:cubicBezTo>
                  <a:cubicBezTo>
                    <a:pt x="48" y="7789"/>
                    <a:pt x="0" y="7884"/>
                    <a:pt x="12" y="7955"/>
                  </a:cubicBezTo>
                  <a:cubicBezTo>
                    <a:pt x="36" y="8027"/>
                    <a:pt x="107" y="8075"/>
                    <a:pt x="167" y="8075"/>
                  </a:cubicBezTo>
                  <a:lnTo>
                    <a:pt x="203" y="8075"/>
                  </a:lnTo>
                  <a:cubicBezTo>
                    <a:pt x="310" y="8051"/>
                    <a:pt x="417" y="8027"/>
                    <a:pt x="524" y="8003"/>
                  </a:cubicBezTo>
                  <a:cubicBezTo>
                    <a:pt x="631" y="8265"/>
                    <a:pt x="762" y="8527"/>
                    <a:pt x="929" y="8765"/>
                  </a:cubicBezTo>
                  <a:cubicBezTo>
                    <a:pt x="762" y="8837"/>
                    <a:pt x="595" y="8908"/>
                    <a:pt x="453" y="8979"/>
                  </a:cubicBezTo>
                  <a:cubicBezTo>
                    <a:pt x="369" y="9027"/>
                    <a:pt x="345" y="9122"/>
                    <a:pt x="369" y="9206"/>
                  </a:cubicBezTo>
                  <a:cubicBezTo>
                    <a:pt x="405" y="9265"/>
                    <a:pt x="465" y="9301"/>
                    <a:pt x="524" y="9301"/>
                  </a:cubicBezTo>
                  <a:cubicBezTo>
                    <a:pt x="548" y="9301"/>
                    <a:pt x="560" y="9301"/>
                    <a:pt x="595" y="9277"/>
                  </a:cubicBezTo>
                  <a:cubicBezTo>
                    <a:pt x="762" y="9194"/>
                    <a:pt x="941" y="9122"/>
                    <a:pt x="1119" y="9039"/>
                  </a:cubicBezTo>
                  <a:cubicBezTo>
                    <a:pt x="1286" y="9253"/>
                    <a:pt x="1453" y="9456"/>
                    <a:pt x="1655" y="9634"/>
                  </a:cubicBezTo>
                  <a:cubicBezTo>
                    <a:pt x="2608" y="10527"/>
                    <a:pt x="3858" y="11027"/>
                    <a:pt x="5191" y="11027"/>
                  </a:cubicBezTo>
                  <a:cubicBezTo>
                    <a:pt x="6537" y="11027"/>
                    <a:pt x="7787" y="10527"/>
                    <a:pt x="8739" y="9634"/>
                  </a:cubicBezTo>
                  <a:cubicBezTo>
                    <a:pt x="8930" y="9444"/>
                    <a:pt x="9108" y="9253"/>
                    <a:pt x="9275" y="9039"/>
                  </a:cubicBezTo>
                  <a:cubicBezTo>
                    <a:pt x="9454" y="9122"/>
                    <a:pt x="9632" y="9194"/>
                    <a:pt x="9787" y="9277"/>
                  </a:cubicBezTo>
                  <a:cubicBezTo>
                    <a:pt x="9823" y="9301"/>
                    <a:pt x="9835" y="9301"/>
                    <a:pt x="9870" y="9301"/>
                  </a:cubicBezTo>
                  <a:cubicBezTo>
                    <a:pt x="9930" y="9301"/>
                    <a:pt x="9990" y="9265"/>
                    <a:pt x="10013" y="9206"/>
                  </a:cubicBezTo>
                  <a:cubicBezTo>
                    <a:pt x="10061" y="9134"/>
                    <a:pt x="10025" y="9027"/>
                    <a:pt x="9942" y="8979"/>
                  </a:cubicBezTo>
                  <a:cubicBezTo>
                    <a:pt x="9787" y="8908"/>
                    <a:pt x="9632" y="8837"/>
                    <a:pt x="9466" y="8765"/>
                  </a:cubicBezTo>
                  <a:cubicBezTo>
                    <a:pt x="9632" y="8527"/>
                    <a:pt x="9763" y="8265"/>
                    <a:pt x="9870" y="8003"/>
                  </a:cubicBezTo>
                  <a:cubicBezTo>
                    <a:pt x="9978" y="8015"/>
                    <a:pt x="10073" y="8051"/>
                    <a:pt x="10180" y="8075"/>
                  </a:cubicBezTo>
                  <a:lnTo>
                    <a:pt x="10228" y="8075"/>
                  </a:lnTo>
                  <a:cubicBezTo>
                    <a:pt x="10299" y="8075"/>
                    <a:pt x="10359" y="8027"/>
                    <a:pt x="10371" y="7955"/>
                  </a:cubicBezTo>
                  <a:cubicBezTo>
                    <a:pt x="10406" y="7872"/>
                    <a:pt x="10347" y="7777"/>
                    <a:pt x="10275" y="7765"/>
                  </a:cubicBezTo>
                  <a:cubicBezTo>
                    <a:pt x="10180" y="7729"/>
                    <a:pt x="10085" y="7717"/>
                    <a:pt x="9990" y="7705"/>
                  </a:cubicBezTo>
                  <a:cubicBezTo>
                    <a:pt x="10132" y="7241"/>
                    <a:pt x="10216" y="6765"/>
                    <a:pt x="10216" y="6277"/>
                  </a:cubicBezTo>
                  <a:cubicBezTo>
                    <a:pt x="10216" y="5669"/>
                    <a:pt x="10097" y="5086"/>
                    <a:pt x="9870" y="4538"/>
                  </a:cubicBezTo>
                  <a:lnTo>
                    <a:pt x="9870" y="514"/>
                  </a:lnTo>
                  <a:cubicBezTo>
                    <a:pt x="9870" y="324"/>
                    <a:pt x="9763" y="145"/>
                    <a:pt x="9585" y="50"/>
                  </a:cubicBezTo>
                  <a:cubicBezTo>
                    <a:pt x="9514" y="17"/>
                    <a:pt x="9439" y="0"/>
                    <a:pt x="9365" y="0"/>
                  </a:cubicBezTo>
                  <a:cubicBezTo>
                    <a:pt x="9253" y="0"/>
                    <a:pt x="9142" y="38"/>
                    <a:pt x="9049" y="109"/>
                  </a:cubicBezTo>
                  <a:lnTo>
                    <a:pt x="6942" y="1812"/>
                  </a:lnTo>
                  <a:cubicBezTo>
                    <a:pt x="6382" y="1621"/>
                    <a:pt x="5810" y="1514"/>
                    <a:pt x="5191" y="1514"/>
                  </a:cubicBezTo>
                  <a:cubicBezTo>
                    <a:pt x="4584" y="1514"/>
                    <a:pt x="4001" y="1621"/>
                    <a:pt x="3453" y="1812"/>
                  </a:cubicBezTo>
                  <a:lnTo>
                    <a:pt x="1357" y="109"/>
                  </a:lnTo>
                  <a:cubicBezTo>
                    <a:pt x="1264" y="38"/>
                    <a:pt x="1154" y="0"/>
                    <a:pt x="10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92" name="Google Shape;8592;p82"/>
          <p:cNvGrpSpPr/>
          <p:nvPr/>
        </p:nvGrpSpPr>
        <p:grpSpPr>
          <a:xfrm>
            <a:off x="1398317" y="1981778"/>
            <a:ext cx="365792" cy="335392"/>
            <a:chOff x="1398317" y="1981778"/>
            <a:chExt cx="365792" cy="335392"/>
          </a:xfrm>
        </p:grpSpPr>
        <p:sp>
          <p:nvSpPr>
            <p:cNvPr id="8593" name="Google Shape;8593;p82"/>
            <p:cNvSpPr/>
            <p:nvPr/>
          </p:nvSpPr>
          <p:spPr>
            <a:xfrm>
              <a:off x="1398317" y="1981778"/>
              <a:ext cx="365792" cy="335392"/>
            </a:xfrm>
            <a:custGeom>
              <a:avLst/>
              <a:gdLst/>
              <a:ahLst/>
              <a:cxnLst/>
              <a:rect l="l" t="t" r="r" b="b"/>
              <a:pathLst>
                <a:path w="11431" h="10481" extrusionOk="0">
                  <a:moveTo>
                    <a:pt x="1882" y="717"/>
                  </a:moveTo>
                  <a:cubicBezTo>
                    <a:pt x="1905" y="801"/>
                    <a:pt x="1929" y="848"/>
                    <a:pt x="1965" y="932"/>
                  </a:cubicBezTo>
                  <a:cubicBezTo>
                    <a:pt x="2132" y="1277"/>
                    <a:pt x="2441" y="1706"/>
                    <a:pt x="3084" y="1944"/>
                  </a:cubicBezTo>
                  <a:cubicBezTo>
                    <a:pt x="2917" y="2146"/>
                    <a:pt x="2775" y="2372"/>
                    <a:pt x="2655" y="2610"/>
                  </a:cubicBezTo>
                  <a:cubicBezTo>
                    <a:pt x="1739" y="2003"/>
                    <a:pt x="1739" y="1217"/>
                    <a:pt x="1882" y="717"/>
                  </a:cubicBezTo>
                  <a:close/>
                  <a:moveTo>
                    <a:pt x="9573" y="717"/>
                  </a:moveTo>
                  <a:cubicBezTo>
                    <a:pt x="9597" y="836"/>
                    <a:pt x="9633" y="955"/>
                    <a:pt x="9633" y="1110"/>
                  </a:cubicBezTo>
                  <a:cubicBezTo>
                    <a:pt x="9656" y="1717"/>
                    <a:pt x="9383" y="2229"/>
                    <a:pt x="8799" y="2610"/>
                  </a:cubicBezTo>
                  <a:cubicBezTo>
                    <a:pt x="8680" y="2372"/>
                    <a:pt x="8549" y="2146"/>
                    <a:pt x="8370" y="1944"/>
                  </a:cubicBezTo>
                  <a:cubicBezTo>
                    <a:pt x="9002" y="1694"/>
                    <a:pt x="9323" y="1277"/>
                    <a:pt x="9478" y="932"/>
                  </a:cubicBezTo>
                  <a:cubicBezTo>
                    <a:pt x="9513" y="860"/>
                    <a:pt x="9537" y="777"/>
                    <a:pt x="9573" y="717"/>
                  </a:cubicBezTo>
                  <a:close/>
                  <a:moveTo>
                    <a:pt x="548" y="2658"/>
                  </a:moveTo>
                  <a:lnTo>
                    <a:pt x="2358" y="3563"/>
                  </a:lnTo>
                  <a:cubicBezTo>
                    <a:pt x="2310" y="3837"/>
                    <a:pt x="2298" y="4134"/>
                    <a:pt x="2322" y="4432"/>
                  </a:cubicBezTo>
                  <a:cubicBezTo>
                    <a:pt x="2163" y="4457"/>
                    <a:pt x="2014" y="4470"/>
                    <a:pt x="1875" y="4470"/>
                  </a:cubicBezTo>
                  <a:cubicBezTo>
                    <a:pt x="1483" y="4470"/>
                    <a:pt x="1173" y="4369"/>
                    <a:pt x="953" y="4158"/>
                  </a:cubicBezTo>
                  <a:cubicBezTo>
                    <a:pt x="524" y="3742"/>
                    <a:pt x="524" y="3015"/>
                    <a:pt x="548" y="2658"/>
                  </a:cubicBezTo>
                  <a:close/>
                  <a:moveTo>
                    <a:pt x="10895" y="2646"/>
                  </a:moveTo>
                  <a:lnTo>
                    <a:pt x="10895" y="2646"/>
                  </a:lnTo>
                  <a:cubicBezTo>
                    <a:pt x="10930" y="3015"/>
                    <a:pt x="10930" y="3742"/>
                    <a:pt x="10490" y="4158"/>
                  </a:cubicBezTo>
                  <a:cubicBezTo>
                    <a:pt x="10270" y="4369"/>
                    <a:pt x="9960" y="4470"/>
                    <a:pt x="9568" y="4470"/>
                  </a:cubicBezTo>
                  <a:cubicBezTo>
                    <a:pt x="9429" y="4470"/>
                    <a:pt x="9280" y="4457"/>
                    <a:pt x="9121" y="4432"/>
                  </a:cubicBezTo>
                  <a:cubicBezTo>
                    <a:pt x="9156" y="4134"/>
                    <a:pt x="9144" y="3849"/>
                    <a:pt x="9097" y="3551"/>
                  </a:cubicBezTo>
                  <a:lnTo>
                    <a:pt x="10895" y="2646"/>
                  </a:lnTo>
                  <a:close/>
                  <a:moveTo>
                    <a:pt x="5727" y="1003"/>
                  </a:moveTo>
                  <a:cubicBezTo>
                    <a:pt x="6644" y="1003"/>
                    <a:pt x="7489" y="1396"/>
                    <a:pt x="8085" y="2087"/>
                  </a:cubicBezTo>
                  <a:cubicBezTo>
                    <a:pt x="8668" y="2777"/>
                    <a:pt x="8918" y="3682"/>
                    <a:pt x="8787" y="4575"/>
                  </a:cubicBezTo>
                  <a:lnTo>
                    <a:pt x="8347" y="7409"/>
                  </a:lnTo>
                  <a:cubicBezTo>
                    <a:pt x="8251" y="8064"/>
                    <a:pt x="7906" y="8635"/>
                    <a:pt x="7394" y="9052"/>
                  </a:cubicBezTo>
                  <a:cubicBezTo>
                    <a:pt x="7275" y="8504"/>
                    <a:pt x="6799" y="8099"/>
                    <a:pt x="6227" y="8099"/>
                  </a:cubicBezTo>
                  <a:lnTo>
                    <a:pt x="5215" y="8099"/>
                  </a:lnTo>
                  <a:cubicBezTo>
                    <a:pt x="4644" y="8099"/>
                    <a:pt x="4156" y="8504"/>
                    <a:pt x="4037" y="9052"/>
                  </a:cubicBezTo>
                  <a:cubicBezTo>
                    <a:pt x="3525" y="8635"/>
                    <a:pt x="3191" y="8064"/>
                    <a:pt x="3084" y="7409"/>
                  </a:cubicBezTo>
                  <a:lnTo>
                    <a:pt x="2655" y="4575"/>
                  </a:lnTo>
                  <a:cubicBezTo>
                    <a:pt x="2548" y="3932"/>
                    <a:pt x="2655" y="3301"/>
                    <a:pt x="2929" y="2730"/>
                  </a:cubicBezTo>
                  <a:cubicBezTo>
                    <a:pt x="2964" y="2730"/>
                    <a:pt x="3169" y="2755"/>
                    <a:pt x="3475" y="2755"/>
                  </a:cubicBezTo>
                  <a:cubicBezTo>
                    <a:pt x="3589" y="2755"/>
                    <a:pt x="3718" y="2751"/>
                    <a:pt x="3858" y="2741"/>
                  </a:cubicBezTo>
                  <a:cubicBezTo>
                    <a:pt x="4418" y="2718"/>
                    <a:pt x="4894" y="2646"/>
                    <a:pt x="5299" y="2491"/>
                  </a:cubicBezTo>
                  <a:lnTo>
                    <a:pt x="5299" y="2491"/>
                  </a:lnTo>
                  <a:lnTo>
                    <a:pt x="5215" y="2860"/>
                  </a:lnTo>
                  <a:cubicBezTo>
                    <a:pt x="5192" y="2920"/>
                    <a:pt x="5215" y="2968"/>
                    <a:pt x="5239" y="3015"/>
                  </a:cubicBezTo>
                  <a:cubicBezTo>
                    <a:pt x="5275" y="3039"/>
                    <a:pt x="5311" y="3075"/>
                    <a:pt x="5358" y="3075"/>
                  </a:cubicBezTo>
                  <a:lnTo>
                    <a:pt x="5394" y="3075"/>
                  </a:lnTo>
                  <a:cubicBezTo>
                    <a:pt x="5430" y="3075"/>
                    <a:pt x="6644" y="2896"/>
                    <a:pt x="7370" y="2360"/>
                  </a:cubicBezTo>
                  <a:cubicBezTo>
                    <a:pt x="7442" y="2301"/>
                    <a:pt x="7454" y="2206"/>
                    <a:pt x="7394" y="2134"/>
                  </a:cubicBezTo>
                  <a:cubicBezTo>
                    <a:pt x="7360" y="2094"/>
                    <a:pt x="7319" y="2072"/>
                    <a:pt x="7276" y="2072"/>
                  </a:cubicBezTo>
                  <a:cubicBezTo>
                    <a:pt x="7244" y="2072"/>
                    <a:pt x="7211" y="2085"/>
                    <a:pt x="7180" y="2110"/>
                  </a:cubicBezTo>
                  <a:cubicBezTo>
                    <a:pt x="6716" y="2468"/>
                    <a:pt x="5965" y="2646"/>
                    <a:pt x="5596" y="2718"/>
                  </a:cubicBezTo>
                  <a:lnTo>
                    <a:pt x="5715" y="2265"/>
                  </a:lnTo>
                  <a:cubicBezTo>
                    <a:pt x="5727" y="2206"/>
                    <a:pt x="5715" y="2146"/>
                    <a:pt x="5656" y="2110"/>
                  </a:cubicBezTo>
                  <a:cubicBezTo>
                    <a:pt x="5628" y="2082"/>
                    <a:pt x="5592" y="2071"/>
                    <a:pt x="5555" y="2071"/>
                  </a:cubicBezTo>
                  <a:cubicBezTo>
                    <a:pt x="5529" y="2071"/>
                    <a:pt x="5502" y="2077"/>
                    <a:pt x="5477" y="2087"/>
                  </a:cubicBezTo>
                  <a:cubicBezTo>
                    <a:pt x="4891" y="2384"/>
                    <a:pt x="4113" y="2450"/>
                    <a:pt x="3585" y="2450"/>
                  </a:cubicBezTo>
                  <a:cubicBezTo>
                    <a:pt x="3394" y="2450"/>
                    <a:pt x="3236" y="2441"/>
                    <a:pt x="3132" y="2432"/>
                  </a:cubicBezTo>
                  <a:cubicBezTo>
                    <a:pt x="3203" y="2313"/>
                    <a:pt x="3287" y="2206"/>
                    <a:pt x="3382" y="2087"/>
                  </a:cubicBezTo>
                  <a:cubicBezTo>
                    <a:pt x="3977" y="1408"/>
                    <a:pt x="4822" y="1003"/>
                    <a:pt x="5727" y="1003"/>
                  </a:cubicBezTo>
                  <a:close/>
                  <a:moveTo>
                    <a:pt x="6215" y="8421"/>
                  </a:moveTo>
                  <a:cubicBezTo>
                    <a:pt x="6656" y="8421"/>
                    <a:pt x="7013" y="8730"/>
                    <a:pt x="7085" y="9147"/>
                  </a:cubicBezTo>
                  <a:lnTo>
                    <a:pt x="7108" y="9349"/>
                  </a:lnTo>
                  <a:cubicBezTo>
                    <a:pt x="7156" y="9564"/>
                    <a:pt x="7097" y="9766"/>
                    <a:pt x="6966" y="9921"/>
                  </a:cubicBezTo>
                  <a:cubicBezTo>
                    <a:pt x="6835" y="10088"/>
                    <a:pt x="6644" y="10171"/>
                    <a:pt x="6430" y="10171"/>
                  </a:cubicBezTo>
                  <a:lnTo>
                    <a:pt x="5013" y="10171"/>
                  </a:lnTo>
                  <a:cubicBezTo>
                    <a:pt x="4811" y="10171"/>
                    <a:pt x="4608" y="10076"/>
                    <a:pt x="4477" y="9921"/>
                  </a:cubicBezTo>
                  <a:cubicBezTo>
                    <a:pt x="4346" y="9754"/>
                    <a:pt x="4287" y="9552"/>
                    <a:pt x="4310" y="9349"/>
                  </a:cubicBezTo>
                  <a:lnTo>
                    <a:pt x="4346" y="9147"/>
                  </a:lnTo>
                  <a:cubicBezTo>
                    <a:pt x="4418" y="8730"/>
                    <a:pt x="4775" y="8421"/>
                    <a:pt x="5203" y="8421"/>
                  </a:cubicBezTo>
                  <a:close/>
                  <a:moveTo>
                    <a:pt x="1937" y="1"/>
                  </a:moveTo>
                  <a:cubicBezTo>
                    <a:pt x="1876" y="1"/>
                    <a:pt x="1817" y="34"/>
                    <a:pt x="1786" y="86"/>
                  </a:cubicBezTo>
                  <a:cubicBezTo>
                    <a:pt x="1774" y="98"/>
                    <a:pt x="1524" y="527"/>
                    <a:pt x="1489" y="1098"/>
                  </a:cubicBezTo>
                  <a:cubicBezTo>
                    <a:pt x="1465" y="1610"/>
                    <a:pt x="1620" y="2337"/>
                    <a:pt x="2513" y="2908"/>
                  </a:cubicBezTo>
                  <a:cubicBezTo>
                    <a:pt x="2477" y="3015"/>
                    <a:pt x="2441" y="3111"/>
                    <a:pt x="2417" y="3218"/>
                  </a:cubicBezTo>
                  <a:lnTo>
                    <a:pt x="477" y="2253"/>
                  </a:lnTo>
                  <a:cubicBezTo>
                    <a:pt x="453" y="2241"/>
                    <a:pt x="426" y="2235"/>
                    <a:pt x="401" y="2235"/>
                  </a:cubicBezTo>
                  <a:cubicBezTo>
                    <a:pt x="375" y="2235"/>
                    <a:pt x="352" y="2241"/>
                    <a:pt x="334" y="2253"/>
                  </a:cubicBezTo>
                  <a:cubicBezTo>
                    <a:pt x="286" y="2289"/>
                    <a:pt x="250" y="2313"/>
                    <a:pt x="239" y="2372"/>
                  </a:cubicBezTo>
                  <a:cubicBezTo>
                    <a:pt x="227" y="2432"/>
                    <a:pt x="0" y="3694"/>
                    <a:pt x="715" y="4384"/>
                  </a:cubicBezTo>
                  <a:cubicBezTo>
                    <a:pt x="1001" y="4646"/>
                    <a:pt x="1370" y="4789"/>
                    <a:pt x="1846" y="4789"/>
                  </a:cubicBezTo>
                  <a:cubicBezTo>
                    <a:pt x="2013" y="4789"/>
                    <a:pt x="2179" y="4765"/>
                    <a:pt x="2370" y="4742"/>
                  </a:cubicBezTo>
                  <a:lnTo>
                    <a:pt x="2786" y="7444"/>
                  </a:lnTo>
                  <a:cubicBezTo>
                    <a:pt x="2906" y="8242"/>
                    <a:pt x="3346" y="8956"/>
                    <a:pt x="3989" y="9409"/>
                  </a:cubicBezTo>
                  <a:cubicBezTo>
                    <a:pt x="3977" y="9659"/>
                    <a:pt x="4060" y="9921"/>
                    <a:pt x="4227" y="10123"/>
                  </a:cubicBezTo>
                  <a:cubicBezTo>
                    <a:pt x="4418" y="10349"/>
                    <a:pt x="4703" y="10480"/>
                    <a:pt x="5013" y="10480"/>
                  </a:cubicBezTo>
                  <a:lnTo>
                    <a:pt x="6430" y="10480"/>
                  </a:lnTo>
                  <a:cubicBezTo>
                    <a:pt x="6727" y="10480"/>
                    <a:pt x="7013" y="10349"/>
                    <a:pt x="7216" y="10123"/>
                  </a:cubicBezTo>
                  <a:cubicBezTo>
                    <a:pt x="7382" y="9933"/>
                    <a:pt x="7478" y="9683"/>
                    <a:pt x="7454" y="9409"/>
                  </a:cubicBezTo>
                  <a:cubicBezTo>
                    <a:pt x="8109" y="8945"/>
                    <a:pt x="8549" y="8242"/>
                    <a:pt x="8668" y="7444"/>
                  </a:cubicBezTo>
                  <a:lnTo>
                    <a:pt x="9085" y="4742"/>
                  </a:lnTo>
                  <a:cubicBezTo>
                    <a:pt x="9263" y="4765"/>
                    <a:pt x="9442" y="4789"/>
                    <a:pt x="9597" y="4789"/>
                  </a:cubicBezTo>
                  <a:cubicBezTo>
                    <a:pt x="10073" y="4789"/>
                    <a:pt x="10454" y="4646"/>
                    <a:pt x="10728" y="4384"/>
                  </a:cubicBezTo>
                  <a:cubicBezTo>
                    <a:pt x="11430" y="3694"/>
                    <a:pt x="11204" y="2420"/>
                    <a:pt x="11192" y="2372"/>
                  </a:cubicBezTo>
                  <a:cubicBezTo>
                    <a:pt x="11180" y="2325"/>
                    <a:pt x="11145" y="2289"/>
                    <a:pt x="11109" y="2253"/>
                  </a:cubicBezTo>
                  <a:cubicBezTo>
                    <a:pt x="11085" y="2241"/>
                    <a:pt x="11058" y="2235"/>
                    <a:pt x="11032" y="2235"/>
                  </a:cubicBezTo>
                  <a:cubicBezTo>
                    <a:pt x="11005" y="2235"/>
                    <a:pt x="10978" y="2241"/>
                    <a:pt x="10954" y="2253"/>
                  </a:cubicBezTo>
                  <a:lnTo>
                    <a:pt x="9025" y="3218"/>
                  </a:lnTo>
                  <a:cubicBezTo>
                    <a:pt x="8990" y="3122"/>
                    <a:pt x="8966" y="3015"/>
                    <a:pt x="8918" y="2908"/>
                  </a:cubicBezTo>
                  <a:cubicBezTo>
                    <a:pt x="9811" y="2337"/>
                    <a:pt x="9978" y="1610"/>
                    <a:pt x="9942" y="1098"/>
                  </a:cubicBezTo>
                  <a:cubicBezTo>
                    <a:pt x="9918" y="527"/>
                    <a:pt x="9656" y="98"/>
                    <a:pt x="9644" y="86"/>
                  </a:cubicBezTo>
                  <a:cubicBezTo>
                    <a:pt x="9624" y="34"/>
                    <a:pt x="9558" y="1"/>
                    <a:pt x="9494" y="1"/>
                  </a:cubicBezTo>
                  <a:cubicBezTo>
                    <a:pt x="9484" y="1"/>
                    <a:pt x="9475" y="1"/>
                    <a:pt x="9466" y="3"/>
                  </a:cubicBezTo>
                  <a:cubicBezTo>
                    <a:pt x="9394" y="27"/>
                    <a:pt x="9347" y="86"/>
                    <a:pt x="9347" y="158"/>
                  </a:cubicBezTo>
                  <a:cubicBezTo>
                    <a:pt x="9347" y="158"/>
                    <a:pt x="9347" y="467"/>
                    <a:pt x="9168" y="813"/>
                  </a:cubicBezTo>
                  <a:cubicBezTo>
                    <a:pt x="8966" y="1241"/>
                    <a:pt x="8609" y="1527"/>
                    <a:pt x="8132" y="1682"/>
                  </a:cubicBezTo>
                  <a:cubicBezTo>
                    <a:pt x="7489" y="1051"/>
                    <a:pt x="6620" y="694"/>
                    <a:pt x="5715" y="694"/>
                  </a:cubicBezTo>
                  <a:cubicBezTo>
                    <a:pt x="4811" y="694"/>
                    <a:pt x="3941" y="1051"/>
                    <a:pt x="3310" y="1682"/>
                  </a:cubicBezTo>
                  <a:cubicBezTo>
                    <a:pt x="2810" y="1527"/>
                    <a:pt x="2453" y="1241"/>
                    <a:pt x="2263" y="813"/>
                  </a:cubicBezTo>
                  <a:cubicBezTo>
                    <a:pt x="2096" y="467"/>
                    <a:pt x="2084" y="170"/>
                    <a:pt x="2084" y="158"/>
                  </a:cubicBezTo>
                  <a:cubicBezTo>
                    <a:pt x="2084" y="86"/>
                    <a:pt x="2036" y="27"/>
                    <a:pt x="1965" y="3"/>
                  </a:cubicBezTo>
                  <a:cubicBezTo>
                    <a:pt x="1956" y="1"/>
                    <a:pt x="1946" y="1"/>
                    <a:pt x="19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4" name="Google Shape;8594;p82"/>
            <p:cNvSpPr/>
            <p:nvPr/>
          </p:nvSpPr>
          <p:spPr>
            <a:xfrm>
              <a:off x="1498893" y="2108338"/>
              <a:ext cx="43840" cy="49568"/>
            </a:xfrm>
            <a:custGeom>
              <a:avLst/>
              <a:gdLst/>
              <a:ahLst/>
              <a:cxnLst/>
              <a:rect l="l" t="t" r="r" b="b"/>
              <a:pathLst>
                <a:path w="1370" h="1549" extrusionOk="0">
                  <a:moveTo>
                    <a:pt x="679" y="1"/>
                  </a:moveTo>
                  <a:cubicBezTo>
                    <a:pt x="310" y="1"/>
                    <a:pt x="1" y="299"/>
                    <a:pt x="1" y="680"/>
                  </a:cubicBezTo>
                  <a:lnTo>
                    <a:pt x="1" y="858"/>
                  </a:lnTo>
                  <a:cubicBezTo>
                    <a:pt x="1" y="1227"/>
                    <a:pt x="298" y="1549"/>
                    <a:pt x="679" y="1549"/>
                  </a:cubicBezTo>
                  <a:cubicBezTo>
                    <a:pt x="1072" y="1549"/>
                    <a:pt x="1370" y="1251"/>
                    <a:pt x="1370" y="858"/>
                  </a:cubicBezTo>
                  <a:lnTo>
                    <a:pt x="1370" y="680"/>
                  </a:lnTo>
                  <a:cubicBezTo>
                    <a:pt x="1370" y="596"/>
                    <a:pt x="1298" y="513"/>
                    <a:pt x="1203" y="513"/>
                  </a:cubicBezTo>
                  <a:cubicBezTo>
                    <a:pt x="1120" y="513"/>
                    <a:pt x="1036" y="596"/>
                    <a:pt x="1036" y="680"/>
                  </a:cubicBezTo>
                  <a:lnTo>
                    <a:pt x="1036" y="858"/>
                  </a:lnTo>
                  <a:cubicBezTo>
                    <a:pt x="1036" y="1049"/>
                    <a:pt x="870" y="1215"/>
                    <a:pt x="679" y="1215"/>
                  </a:cubicBezTo>
                  <a:cubicBezTo>
                    <a:pt x="489" y="1215"/>
                    <a:pt x="322" y="1049"/>
                    <a:pt x="322" y="858"/>
                  </a:cubicBezTo>
                  <a:lnTo>
                    <a:pt x="322" y="680"/>
                  </a:lnTo>
                  <a:cubicBezTo>
                    <a:pt x="322" y="489"/>
                    <a:pt x="489" y="322"/>
                    <a:pt x="679" y="322"/>
                  </a:cubicBezTo>
                  <a:cubicBezTo>
                    <a:pt x="775" y="322"/>
                    <a:pt x="846" y="251"/>
                    <a:pt x="846" y="156"/>
                  </a:cubicBezTo>
                  <a:cubicBezTo>
                    <a:pt x="846" y="72"/>
                    <a:pt x="775"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5" name="Google Shape;8595;p82"/>
            <p:cNvSpPr/>
            <p:nvPr/>
          </p:nvSpPr>
          <p:spPr>
            <a:xfrm>
              <a:off x="1620429" y="2108338"/>
              <a:ext cx="43840" cy="49568"/>
            </a:xfrm>
            <a:custGeom>
              <a:avLst/>
              <a:gdLst/>
              <a:ahLst/>
              <a:cxnLst/>
              <a:rect l="l" t="t" r="r" b="b"/>
              <a:pathLst>
                <a:path w="1370" h="1549" extrusionOk="0">
                  <a:moveTo>
                    <a:pt x="679" y="1"/>
                  </a:moveTo>
                  <a:cubicBezTo>
                    <a:pt x="310" y="1"/>
                    <a:pt x="1" y="299"/>
                    <a:pt x="1" y="680"/>
                  </a:cubicBezTo>
                  <a:lnTo>
                    <a:pt x="1" y="858"/>
                  </a:lnTo>
                  <a:cubicBezTo>
                    <a:pt x="1" y="1227"/>
                    <a:pt x="298" y="1549"/>
                    <a:pt x="679" y="1549"/>
                  </a:cubicBezTo>
                  <a:cubicBezTo>
                    <a:pt x="1048" y="1549"/>
                    <a:pt x="1370" y="1251"/>
                    <a:pt x="1370" y="858"/>
                  </a:cubicBezTo>
                  <a:lnTo>
                    <a:pt x="1370" y="680"/>
                  </a:lnTo>
                  <a:cubicBezTo>
                    <a:pt x="1370" y="596"/>
                    <a:pt x="1287" y="513"/>
                    <a:pt x="1203" y="513"/>
                  </a:cubicBezTo>
                  <a:cubicBezTo>
                    <a:pt x="1108" y="513"/>
                    <a:pt x="1037" y="596"/>
                    <a:pt x="1037" y="680"/>
                  </a:cubicBezTo>
                  <a:lnTo>
                    <a:pt x="1037" y="858"/>
                  </a:lnTo>
                  <a:cubicBezTo>
                    <a:pt x="1037" y="1049"/>
                    <a:pt x="870" y="1215"/>
                    <a:pt x="679" y="1215"/>
                  </a:cubicBezTo>
                  <a:cubicBezTo>
                    <a:pt x="489" y="1215"/>
                    <a:pt x="322" y="1049"/>
                    <a:pt x="322" y="858"/>
                  </a:cubicBezTo>
                  <a:lnTo>
                    <a:pt x="322" y="680"/>
                  </a:lnTo>
                  <a:cubicBezTo>
                    <a:pt x="322" y="489"/>
                    <a:pt x="489" y="322"/>
                    <a:pt x="679" y="322"/>
                  </a:cubicBezTo>
                  <a:cubicBezTo>
                    <a:pt x="775" y="322"/>
                    <a:pt x="846" y="251"/>
                    <a:pt x="846" y="156"/>
                  </a:cubicBezTo>
                  <a:cubicBezTo>
                    <a:pt x="846" y="72"/>
                    <a:pt x="775"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6" name="Google Shape;8596;p82"/>
            <p:cNvSpPr/>
            <p:nvPr/>
          </p:nvSpPr>
          <p:spPr>
            <a:xfrm>
              <a:off x="1548813" y="2263314"/>
              <a:ext cx="15264" cy="21088"/>
            </a:xfrm>
            <a:custGeom>
              <a:avLst/>
              <a:gdLst/>
              <a:ahLst/>
              <a:cxnLst/>
              <a:rect l="l" t="t" r="r" b="b"/>
              <a:pathLst>
                <a:path w="477" h="659" extrusionOk="0">
                  <a:moveTo>
                    <a:pt x="283" y="0"/>
                  </a:moveTo>
                  <a:cubicBezTo>
                    <a:pt x="240" y="0"/>
                    <a:pt x="200" y="19"/>
                    <a:pt x="167" y="51"/>
                  </a:cubicBezTo>
                  <a:cubicBezTo>
                    <a:pt x="48" y="182"/>
                    <a:pt x="0" y="337"/>
                    <a:pt x="0" y="492"/>
                  </a:cubicBezTo>
                  <a:cubicBezTo>
                    <a:pt x="0" y="587"/>
                    <a:pt x="72" y="659"/>
                    <a:pt x="167" y="659"/>
                  </a:cubicBezTo>
                  <a:cubicBezTo>
                    <a:pt x="250" y="659"/>
                    <a:pt x="334" y="587"/>
                    <a:pt x="334" y="492"/>
                  </a:cubicBezTo>
                  <a:cubicBezTo>
                    <a:pt x="334" y="408"/>
                    <a:pt x="358" y="337"/>
                    <a:pt x="417" y="254"/>
                  </a:cubicBezTo>
                  <a:cubicBezTo>
                    <a:pt x="477" y="194"/>
                    <a:pt x="465" y="99"/>
                    <a:pt x="393" y="39"/>
                  </a:cubicBezTo>
                  <a:cubicBezTo>
                    <a:pt x="356" y="13"/>
                    <a:pt x="318" y="0"/>
                    <a:pt x="28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7" name="Google Shape;8597;p82"/>
            <p:cNvSpPr/>
            <p:nvPr/>
          </p:nvSpPr>
          <p:spPr>
            <a:xfrm>
              <a:off x="1599469" y="2263186"/>
              <a:ext cx="15296" cy="21216"/>
            </a:xfrm>
            <a:custGeom>
              <a:avLst/>
              <a:gdLst/>
              <a:ahLst/>
              <a:cxnLst/>
              <a:rect l="l" t="t" r="r" b="b"/>
              <a:pathLst>
                <a:path w="478" h="663" extrusionOk="0">
                  <a:moveTo>
                    <a:pt x="180" y="0"/>
                  </a:moveTo>
                  <a:cubicBezTo>
                    <a:pt x="140" y="0"/>
                    <a:pt x="101" y="15"/>
                    <a:pt x="72" y="43"/>
                  </a:cubicBezTo>
                  <a:cubicBezTo>
                    <a:pt x="1" y="91"/>
                    <a:pt x="1" y="198"/>
                    <a:pt x="60" y="258"/>
                  </a:cubicBezTo>
                  <a:cubicBezTo>
                    <a:pt x="120" y="341"/>
                    <a:pt x="144" y="412"/>
                    <a:pt x="144" y="496"/>
                  </a:cubicBezTo>
                  <a:cubicBezTo>
                    <a:pt x="144" y="591"/>
                    <a:pt x="215" y="663"/>
                    <a:pt x="310" y="663"/>
                  </a:cubicBezTo>
                  <a:cubicBezTo>
                    <a:pt x="394" y="663"/>
                    <a:pt x="477" y="591"/>
                    <a:pt x="477" y="496"/>
                  </a:cubicBezTo>
                  <a:cubicBezTo>
                    <a:pt x="453" y="353"/>
                    <a:pt x="394" y="186"/>
                    <a:pt x="299" y="55"/>
                  </a:cubicBezTo>
                  <a:cubicBezTo>
                    <a:pt x="267" y="18"/>
                    <a:pt x="223"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8" name="Google Shape;8598;p82"/>
            <p:cNvSpPr/>
            <p:nvPr/>
          </p:nvSpPr>
          <p:spPr>
            <a:xfrm>
              <a:off x="1631117" y="2062130"/>
              <a:ext cx="22496" cy="23392"/>
            </a:xfrm>
            <a:custGeom>
              <a:avLst/>
              <a:gdLst/>
              <a:ahLst/>
              <a:cxnLst/>
              <a:rect l="l" t="t" r="r" b="b"/>
              <a:pathLst>
                <a:path w="703" h="731" extrusionOk="0">
                  <a:moveTo>
                    <a:pt x="521" y="0"/>
                  </a:moveTo>
                  <a:cubicBezTo>
                    <a:pt x="470" y="0"/>
                    <a:pt x="422" y="24"/>
                    <a:pt x="393" y="76"/>
                  </a:cubicBezTo>
                  <a:cubicBezTo>
                    <a:pt x="286" y="207"/>
                    <a:pt x="179" y="338"/>
                    <a:pt x="60" y="457"/>
                  </a:cubicBezTo>
                  <a:cubicBezTo>
                    <a:pt x="0" y="516"/>
                    <a:pt x="0" y="623"/>
                    <a:pt x="60" y="683"/>
                  </a:cubicBezTo>
                  <a:cubicBezTo>
                    <a:pt x="95" y="707"/>
                    <a:pt x="143" y="730"/>
                    <a:pt x="179" y="730"/>
                  </a:cubicBezTo>
                  <a:cubicBezTo>
                    <a:pt x="226" y="730"/>
                    <a:pt x="274" y="707"/>
                    <a:pt x="298" y="683"/>
                  </a:cubicBezTo>
                  <a:cubicBezTo>
                    <a:pt x="441" y="552"/>
                    <a:pt x="560" y="397"/>
                    <a:pt x="655" y="254"/>
                  </a:cubicBezTo>
                  <a:cubicBezTo>
                    <a:pt x="703" y="195"/>
                    <a:pt x="691" y="88"/>
                    <a:pt x="619" y="28"/>
                  </a:cubicBezTo>
                  <a:cubicBezTo>
                    <a:pt x="587" y="10"/>
                    <a:pt x="553" y="0"/>
                    <a:pt x="5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599" name="Google Shape;8599;p82"/>
          <p:cNvGrpSpPr/>
          <p:nvPr/>
        </p:nvGrpSpPr>
        <p:grpSpPr>
          <a:xfrm>
            <a:off x="3052237" y="2003570"/>
            <a:ext cx="353600" cy="314752"/>
            <a:chOff x="3052237" y="2003570"/>
            <a:chExt cx="353600" cy="314752"/>
          </a:xfrm>
        </p:grpSpPr>
        <p:sp>
          <p:nvSpPr>
            <p:cNvPr id="8600" name="Google Shape;8600;p82"/>
            <p:cNvSpPr/>
            <p:nvPr/>
          </p:nvSpPr>
          <p:spPr>
            <a:xfrm>
              <a:off x="3261773" y="2108338"/>
              <a:ext cx="48800" cy="59488"/>
            </a:xfrm>
            <a:custGeom>
              <a:avLst/>
              <a:gdLst/>
              <a:ahLst/>
              <a:cxnLst/>
              <a:rect l="l" t="t" r="r" b="b"/>
              <a:pathLst>
                <a:path w="1525" h="1859" extrusionOk="0">
                  <a:moveTo>
                    <a:pt x="763" y="1"/>
                  </a:moveTo>
                  <a:cubicBezTo>
                    <a:pt x="346" y="1"/>
                    <a:pt x="1" y="334"/>
                    <a:pt x="1" y="751"/>
                  </a:cubicBezTo>
                  <a:lnTo>
                    <a:pt x="1" y="1096"/>
                  </a:lnTo>
                  <a:cubicBezTo>
                    <a:pt x="1" y="1513"/>
                    <a:pt x="346" y="1858"/>
                    <a:pt x="763" y="1858"/>
                  </a:cubicBezTo>
                  <a:cubicBezTo>
                    <a:pt x="1180" y="1858"/>
                    <a:pt x="1525" y="1513"/>
                    <a:pt x="1525" y="1096"/>
                  </a:cubicBezTo>
                  <a:lnTo>
                    <a:pt x="1525" y="751"/>
                  </a:lnTo>
                  <a:cubicBezTo>
                    <a:pt x="1525" y="668"/>
                    <a:pt x="1489" y="549"/>
                    <a:pt x="1453" y="441"/>
                  </a:cubicBezTo>
                  <a:cubicBezTo>
                    <a:pt x="1419" y="390"/>
                    <a:pt x="1360" y="351"/>
                    <a:pt x="1303" y="351"/>
                  </a:cubicBezTo>
                  <a:cubicBezTo>
                    <a:pt x="1281" y="351"/>
                    <a:pt x="1259" y="357"/>
                    <a:pt x="1239" y="370"/>
                  </a:cubicBezTo>
                  <a:cubicBezTo>
                    <a:pt x="1168" y="418"/>
                    <a:pt x="1120" y="501"/>
                    <a:pt x="1168" y="572"/>
                  </a:cubicBezTo>
                  <a:cubicBezTo>
                    <a:pt x="1191" y="632"/>
                    <a:pt x="1215" y="691"/>
                    <a:pt x="1215" y="775"/>
                  </a:cubicBezTo>
                  <a:lnTo>
                    <a:pt x="1215" y="1108"/>
                  </a:lnTo>
                  <a:cubicBezTo>
                    <a:pt x="1215" y="1346"/>
                    <a:pt x="1013" y="1561"/>
                    <a:pt x="763" y="1561"/>
                  </a:cubicBezTo>
                  <a:cubicBezTo>
                    <a:pt x="525" y="1561"/>
                    <a:pt x="322" y="1370"/>
                    <a:pt x="322" y="1108"/>
                  </a:cubicBezTo>
                  <a:lnTo>
                    <a:pt x="322" y="775"/>
                  </a:lnTo>
                  <a:cubicBezTo>
                    <a:pt x="322" y="537"/>
                    <a:pt x="513" y="322"/>
                    <a:pt x="763" y="322"/>
                  </a:cubicBezTo>
                  <a:cubicBezTo>
                    <a:pt x="858" y="322"/>
                    <a:pt x="930" y="251"/>
                    <a:pt x="930" y="156"/>
                  </a:cubicBezTo>
                  <a:cubicBezTo>
                    <a:pt x="930" y="72"/>
                    <a:pt x="858" y="1"/>
                    <a:pt x="7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1" name="Google Shape;8601;p82"/>
            <p:cNvSpPr/>
            <p:nvPr/>
          </p:nvSpPr>
          <p:spPr>
            <a:xfrm>
              <a:off x="3146349" y="2108338"/>
              <a:ext cx="48416" cy="59488"/>
            </a:xfrm>
            <a:custGeom>
              <a:avLst/>
              <a:gdLst/>
              <a:ahLst/>
              <a:cxnLst/>
              <a:rect l="l" t="t" r="r" b="b"/>
              <a:pathLst>
                <a:path w="1513" h="1859" extrusionOk="0">
                  <a:moveTo>
                    <a:pt x="750" y="1"/>
                  </a:moveTo>
                  <a:cubicBezTo>
                    <a:pt x="334" y="1"/>
                    <a:pt x="0" y="334"/>
                    <a:pt x="0" y="751"/>
                  </a:cubicBezTo>
                  <a:lnTo>
                    <a:pt x="0" y="1096"/>
                  </a:lnTo>
                  <a:cubicBezTo>
                    <a:pt x="0" y="1513"/>
                    <a:pt x="334" y="1858"/>
                    <a:pt x="750" y="1858"/>
                  </a:cubicBezTo>
                  <a:cubicBezTo>
                    <a:pt x="1167" y="1858"/>
                    <a:pt x="1512" y="1513"/>
                    <a:pt x="1512" y="1096"/>
                  </a:cubicBezTo>
                  <a:lnTo>
                    <a:pt x="1512" y="751"/>
                  </a:lnTo>
                  <a:cubicBezTo>
                    <a:pt x="1512" y="668"/>
                    <a:pt x="1489" y="549"/>
                    <a:pt x="1441" y="441"/>
                  </a:cubicBezTo>
                  <a:cubicBezTo>
                    <a:pt x="1407" y="390"/>
                    <a:pt x="1354" y="351"/>
                    <a:pt x="1296" y="351"/>
                  </a:cubicBezTo>
                  <a:cubicBezTo>
                    <a:pt x="1273" y="351"/>
                    <a:pt x="1250" y="357"/>
                    <a:pt x="1227" y="370"/>
                  </a:cubicBezTo>
                  <a:cubicBezTo>
                    <a:pt x="1155" y="418"/>
                    <a:pt x="1108" y="501"/>
                    <a:pt x="1155" y="572"/>
                  </a:cubicBezTo>
                  <a:cubicBezTo>
                    <a:pt x="1191" y="632"/>
                    <a:pt x="1203" y="691"/>
                    <a:pt x="1203" y="775"/>
                  </a:cubicBezTo>
                  <a:lnTo>
                    <a:pt x="1203" y="1108"/>
                  </a:lnTo>
                  <a:cubicBezTo>
                    <a:pt x="1203" y="1346"/>
                    <a:pt x="1012" y="1561"/>
                    <a:pt x="750" y="1561"/>
                  </a:cubicBezTo>
                  <a:cubicBezTo>
                    <a:pt x="512" y="1561"/>
                    <a:pt x="310" y="1370"/>
                    <a:pt x="310" y="1108"/>
                  </a:cubicBezTo>
                  <a:lnTo>
                    <a:pt x="310" y="775"/>
                  </a:lnTo>
                  <a:cubicBezTo>
                    <a:pt x="310" y="537"/>
                    <a:pt x="500" y="322"/>
                    <a:pt x="750" y="322"/>
                  </a:cubicBezTo>
                  <a:cubicBezTo>
                    <a:pt x="846" y="322"/>
                    <a:pt x="917" y="251"/>
                    <a:pt x="917" y="156"/>
                  </a:cubicBezTo>
                  <a:cubicBezTo>
                    <a:pt x="917" y="72"/>
                    <a:pt x="846" y="1"/>
                    <a:pt x="75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2" name="Google Shape;8602;p82"/>
            <p:cNvSpPr/>
            <p:nvPr/>
          </p:nvSpPr>
          <p:spPr>
            <a:xfrm>
              <a:off x="3052237" y="2003570"/>
              <a:ext cx="353600" cy="314752"/>
            </a:xfrm>
            <a:custGeom>
              <a:avLst/>
              <a:gdLst/>
              <a:ahLst/>
              <a:cxnLst/>
              <a:rect l="l" t="t" r="r" b="b"/>
              <a:pathLst>
                <a:path w="11050" h="9836" extrusionOk="0">
                  <a:moveTo>
                    <a:pt x="2227" y="334"/>
                  </a:moveTo>
                  <a:cubicBezTo>
                    <a:pt x="2477" y="334"/>
                    <a:pt x="2786" y="429"/>
                    <a:pt x="3013" y="513"/>
                  </a:cubicBezTo>
                  <a:cubicBezTo>
                    <a:pt x="2144" y="989"/>
                    <a:pt x="2013" y="2049"/>
                    <a:pt x="1882" y="3061"/>
                  </a:cubicBezTo>
                  <a:cubicBezTo>
                    <a:pt x="1786" y="3894"/>
                    <a:pt x="1667" y="4763"/>
                    <a:pt x="1179" y="5275"/>
                  </a:cubicBezTo>
                  <a:cubicBezTo>
                    <a:pt x="1138" y="5316"/>
                    <a:pt x="1091" y="5329"/>
                    <a:pt x="1054" y="5329"/>
                  </a:cubicBezTo>
                  <a:cubicBezTo>
                    <a:pt x="1038" y="5329"/>
                    <a:pt x="1023" y="5326"/>
                    <a:pt x="1012" y="5323"/>
                  </a:cubicBezTo>
                  <a:cubicBezTo>
                    <a:pt x="953" y="5311"/>
                    <a:pt x="893" y="5263"/>
                    <a:pt x="881" y="5204"/>
                  </a:cubicBezTo>
                  <a:cubicBezTo>
                    <a:pt x="798" y="4906"/>
                    <a:pt x="691" y="4418"/>
                    <a:pt x="703" y="3668"/>
                  </a:cubicBezTo>
                  <a:cubicBezTo>
                    <a:pt x="715" y="2918"/>
                    <a:pt x="512" y="2620"/>
                    <a:pt x="346" y="2513"/>
                  </a:cubicBezTo>
                  <a:cubicBezTo>
                    <a:pt x="465" y="2037"/>
                    <a:pt x="1012" y="334"/>
                    <a:pt x="2227" y="334"/>
                  </a:cubicBezTo>
                  <a:close/>
                  <a:moveTo>
                    <a:pt x="5513" y="5847"/>
                  </a:moveTo>
                  <a:cubicBezTo>
                    <a:pt x="5977" y="5847"/>
                    <a:pt x="6370" y="6085"/>
                    <a:pt x="6370" y="6382"/>
                  </a:cubicBezTo>
                  <a:cubicBezTo>
                    <a:pt x="6370" y="6632"/>
                    <a:pt x="6001" y="6811"/>
                    <a:pt x="5739" y="6930"/>
                  </a:cubicBezTo>
                  <a:lnTo>
                    <a:pt x="5715" y="6930"/>
                  </a:lnTo>
                  <a:cubicBezTo>
                    <a:pt x="5650" y="6960"/>
                    <a:pt x="5576" y="6975"/>
                    <a:pt x="5501" y="6975"/>
                  </a:cubicBezTo>
                  <a:cubicBezTo>
                    <a:pt x="5427" y="6975"/>
                    <a:pt x="5352" y="6960"/>
                    <a:pt x="5287" y="6930"/>
                  </a:cubicBezTo>
                  <a:lnTo>
                    <a:pt x="5275" y="6930"/>
                  </a:lnTo>
                  <a:cubicBezTo>
                    <a:pt x="5001" y="6811"/>
                    <a:pt x="4632" y="6632"/>
                    <a:pt x="4632" y="6382"/>
                  </a:cubicBezTo>
                  <a:cubicBezTo>
                    <a:pt x="4632" y="6097"/>
                    <a:pt x="5037" y="5847"/>
                    <a:pt x="5513" y="5847"/>
                  </a:cubicBezTo>
                  <a:close/>
                  <a:moveTo>
                    <a:pt x="8847" y="298"/>
                  </a:moveTo>
                  <a:cubicBezTo>
                    <a:pt x="10061" y="298"/>
                    <a:pt x="10597" y="1989"/>
                    <a:pt x="10716" y="2465"/>
                  </a:cubicBezTo>
                  <a:cubicBezTo>
                    <a:pt x="10502" y="2620"/>
                    <a:pt x="10276" y="2918"/>
                    <a:pt x="10287" y="3656"/>
                  </a:cubicBezTo>
                  <a:cubicBezTo>
                    <a:pt x="10299" y="4406"/>
                    <a:pt x="10204" y="4894"/>
                    <a:pt x="10109" y="5192"/>
                  </a:cubicBezTo>
                  <a:cubicBezTo>
                    <a:pt x="10097" y="5251"/>
                    <a:pt x="10037" y="5299"/>
                    <a:pt x="9978" y="5311"/>
                  </a:cubicBezTo>
                  <a:cubicBezTo>
                    <a:pt x="9968" y="5311"/>
                    <a:pt x="9955" y="5312"/>
                    <a:pt x="9940" y="5312"/>
                  </a:cubicBezTo>
                  <a:cubicBezTo>
                    <a:pt x="9902" y="5312"/>
                    <a:pt x="9854" y="5306"/>
                    <a:pt x="9811" y="5263"/>
                  </a:cubicBezTo>
                  <a:cubicBezTo>
                    <a:pt x="9311" y="4739"/>
                    <a:pt x="9204" y="3882"/>
                    <a:pt x="9097" y="3049"/>
                  </a:cubicBezTo>
                  <a:cubicBezTo>
                    <a:pt x="9025" y="2501"/>
                    <a:pt x="8966" y="1918"/>
                    <a:pt x="8763" y="1441"/>
                  </a:cubicBezTo>
                  <a:cubicBezTo>
                    <a:pt x="8745" y="1369"/>
                    <a:pt x="8678" y="1337"/>
                    <a:pt x="8616" y="1337"/>
                  </a:cubicBezTo>
                  <a:cubicBezTo>
                    <a:pt x="8597" y="1337"/>
                    <a:pt x="8578" y="1340"/>
                    <a:pt x="8561" y="1346"/>
                  </a:cubicBezTo>
                  <a:cubicBezTo>
                    <a:pt x="8466" y="1382"/>
                    <a:pt x="8442" y="1489"/>
                    <a:pt x="8466" y="1560"/>
                  </a:cubicBezTo>
                  <a:cubicBezTo>
                    <a:pt x="8656" y="1989"/>
                    <a:pt x="8716" y="2525"/>
                    <a:pt x="8787" y="3072"/>
                  </a:cubicBezTo>
                  <a:cubicBezTo>
                    <a:pt x="8871" y="3787"/>
                    <a:pt x="8966" y="4513"/>
                    <a:pt x="9311" y="5097"/>
                  </a:cubicBezTo>
                  <a:cubicBezTo>
                    <a:pt x="9228" y="5739"/>
                    <a:pt x="8966" y="6251"/>
                    <a:pt x="8752" y="6561"/>
                  </a:cubicBezTo>
                  <a:cubicBezTo>
                    <a:pt x="8561" y="6847"/>
                    <a:pt x="8323" y="7085"/>
                    <a:pt x="8085" y="7263"/>
                  </a:cubicBezTo>
                  <a:cubicBezTo>
                    <a:pt x="8073" y="6978"/>
                    <a:pt x="7906" y="6704"/>
                    <a:pt x="7632" y="6513"/>
                  </a:cubicBezTo>
                  <a:cubicBezTo>
                    <a:pt x="7382" y="6323"/>
                    <a:pt x="7037" y="6216"/>
                    <a:pt x="6680" y="6204"/>
                  </a:cubicBezTo>
                  <a:cubicBezTo>
                    <a:pt x="6585" y="5799"/>
                    <a:pt x="6108" y="5513"/>
                    <a:pt x="5513" y="5513"/>
                  </a:cubicBezTo>
                  <a:cubicBezTo>
                    <a:pt x="4918" y="5513"/>
                    <a:pt x="4441" y="5811"/>
                    <a:pt x="4334" y="6204"/>
                  </a:cubicBezTo>
                  <a:cubicBezTo>
                    <a:pt x="4263" y="6204"/>
                    <a:pt x="4191" y="6216"/>
                    <a:pt x="4108" y="6216"/>
                  </a:cubicBezTo>
                  <a:cubicBezTo>
                    <a:pt x="4025" y="6228"/>
                    <a:pt x="3965" y="6311"/>
                    <a:pt x="3977" y="6394"/>
                  </a:cubicBezTo>
                  <a:cubicBezTo>
                    <a:pt x="3989" y="6466"/>
                    <a:pt x="4049" y="6525"/>
                    <a:pt x="4144" y="6525"/>
                  </a:cubicBezTo>
                  <a:lnTo>
                    <a:pt x="4168" y="6525"/>
                  </a:lnTo>
                  <a:cubicBezTo>
                    <a:pt x="4227" y="6513"/>
                    <a:pt x="4287" y="6513"/>
                    <a:pt x="4346" y="6513"/>
                  </a:cubicBezTo>
                  <a:cubicBezTo>
                    <a:pt x="4453" y="6871"/>
                    <a:pt x="4870" y="7061"/>
                    <a:pt x="5156" y="7192"/>
                  </a:cubicBezTo>
                  <a:lnTo>
                    <a:pt x="5168" y="7192"/>
                  </a:lnTo>
                  <a:cubicBezTo>
                    <a:pt x="5287" y="7240"/>
                    <a:pt x="5406" y="7275"/>
                    <a:pt x="5525" y="7275"/>
                  </a:cubicBezTo>
                  <a:cubicBezTo>
                    <a:pt x="5644" y="7275"/>
                    <a:pt x="5763" y="7240"/>
                    <a:pt x="5882" y="7192"/>
                  </a:cubicBezTo>
                  <a:lnTo>
                    <a:pt x="5894" y="7192"/>
                  </a:lnTo>
                  <a:cubicBezTo>
                    <a:pt x="6192" y="7061"/>
                    <a:pt x="6608" y="6871"/>
                    <a:pt x="6704" y="6513"/>
                  </a:cubicBezTo>
                  <a:cubicBezTo>
                    <a:pt x="7299" y="6525"/>
                    <a:pt x="7787" y="6882"/>
                    <a:pt x="7787" y="7299"/>
                  </a:cubicBezTo>
                  <a:cubicBezTo>
                    <a:pt x="7787" y="7728"/>
                    <a:pt x="7287" y="8085"/>
                    <a:pt x="6656" y="8085"/>
                  </a:cubicBezTo>
                  <a:cubicBezTo>
                    <a:pt x="6346" y="8085"/>
                    <a:pt x="6049" y="8002"/>
                    <a:pt x="5834" y="7835"/>
                  </a:cubicBezTo>
                  <a:cubicBezTo>
                    <a:pt x="5745" y="7769"/>
                    <a:pt x="5641" y="7737"/>
                    <a:pt x="5537" y="7737"/>
                  </a:cubicBezTo>
                  <a:cubicBezTo>
                    <a:pt x="5433" y="7737"/>
                    <a:pt x="5328" y="7769"/>
                    <a:pt x="5239" y="7835"/>
                  </a:cubicBezTo>
                  <a:cubicBezTo>
                    <a:pt x="5025" y="8002"/>
                    <a:pt x="4739" y="8085"/>
                    <a:pt x="4430" y="8085"/>
                  </a:cubicBezTo>
                  <a:cubicBezTo>
                    <a:pt x="3799" y="8085"/>
                    <a:pt x="3298" y="7740"/>
                    <a:pt x="3298" y="7299"/>
                  </a:cubicBezTo>
                  <a:cubicBezTo>
                    <a:pt x="3298" y="7109"/>
                    <a:pt x="3394" y="6930"/>
                    <a:pt x="3572" y="6775"/>
                  </a:cubicBezTo>
                  <a:cubicBezTo>
                    <a:pt x="3656" y="6716"/>
                    <a:pt x="3656" y="6621"/>
                    <a:pt x="3608" y="6561"/>
                  </a:cubicBezTo>
                  <a:cubicBezTo>
                    <a:pt x="3578" y="6523"/>
                    <a:pt x="3519" y="6500"/>
                    <a:pt x="3465" y="6500"/>
                  </a:cubicBezTo>
                  <a:cubicBezTo>
                    <a:pt x="3434" y="6500"/>
                    <a:pt x="3404" y="6508"/>
                    <a:pt x="3382" y="6525"/>
                  </a:cubicBezTo>
                  <a:cubicBezTo>
                    <a:pt x="3132" y="6716"/>
                    <a:pt x="2989" y="6978"/>
                    <a:pt x="2977" y="7240"/>
                  </a:cubicBezTo>
                  <a:cubicBezTo>
                    <a:pt x="2739" y="7061"/>
                    <a:pt x="2501" y="6823"/>
                    <a:pt x="2310" y="6549"/>
                  </a:cubicBezTo>
                  <a:cubicBezTo>
                    <a:pt x="2096" y="6228"/>
                    <a:pt x="1834" y="5739"/>
                    <a:pt x="1763" y="5085"/>
                  </a:cubicBezTo>
                  <a:cubicBezTo>
                    <a:pt x="2096" y="4513"/>
                    <a:pt x="2191" y="3775"/>
                    <a:pt x="2275" y="3061"/>
                  </a:cubicBezTo>
                  <a:cubicBezTo>
                    <a:pt x="2358" y="2489"/>
                    <a:pt x="2417" y="1953"/>
                    <a:pt x="2596" y="1513"/>
                  </a:cubicBezTo>
                  <a:cubicBezTo>
                    <a:pt x="2786" y="1048"/>
                    <a:pt x="3072" y="786"/>
                    <a:pt x="3489" y="632"/>
                  </a:cubicBezTo>
                  <a:cubicBezTo>
                    <a:pt x="3627" y="681"/>
                    <a:pt x="3748" y="700"/>
                    <a:pt x="3863" y="700"/>
                  </a:cubicBezTo>
                  <a:cubicBezTo>
                    <a:pt x="4027" y="700"/>
                    <a:pt x="4178" y="662"/>
                    <a:pt x="4346" y="620"/>
                  </a:cubicBezTo>
                  <a:cubicBezTo>
                    <a:pt x="4620" y="548"/>
                    <a:pt x="4953" y="453"/>
                    <a:pt x="5573" y="453"/>
                  </a:cubicBezTo>
                  <a:cubicBezTo>
                    <a:pt x="6180" y="453"/>
                    <a:pt x="6501" y="548"/>
                    <a:pt x="6787" y="620"/>
                  </a:cubicBezTo>
                  <a:cubicBezTo>
                    <a:pt x="6954" y="667"/>
                    <a:pt x="7120" y="715"/>
                    <a:pt x="7275" y="715"/>
                  </a:cubicBezTo>
                  <a:cubicBezTo>
                    <a:pt x="7394" y="715"/>
                    <a:pt x="7525" y="691"/>
                    <a:pt x="7656" y="632"/>
                  </a:cubicBezTo>
                  <a:cubicBezTo>
                    <a:pt x="7870" y="715"/>
                    <a:pt x="8073" y="834"/>
                    <a:pt x="8216" y="989"/>
                  </a:cubicBezTo>
                  <a:cubicBezTo>
                    <a:pt x="8245" y="1019"/>
                    <a:pt x="8287" y="1034"/>
                    <a:pt x="8329" y="1034"/>
                  </a:cubicBezTo>
                  <a:cubicBezTo>
                    <a:pt x="8371" y="1034"/>
                    <a:pt x="8412" y="1019"/>
                    <a:pt x="8442" y="989"/>
                  </a:cubicBezTo>
                  <a:cubicBezTo>
                    <a:pt x="8501" y="929"/>
                    <a:pt x="8501" y="822"/>
                    <a:pt x="8442" y="763"/>
                  </a:cubicBezTo>
                  <a:cubicBezTo>
                    <a:pt x="8323" y="644"/>
                    <a:pt x="8192" y="548"/>
                    <a:pt x="8049" y="465"/>
                  </a:cubicBezTo>
                  <a:cubicBezTo>
                    <a:pt x="8287" y="382"/>
                    <a:pt x="8585" y="298"/>
                    <a:pt x="8847" y="298"/>
                  </a:cubicBezTo>
                  <a:close/>
                  <a:moveTo>
                    <a:pt x="3929" y="8395"/>
                  </a:moveTo>
                  <a:lnTo>
                    <a:pt x="3929" y="8395"/>
                  </a:lnTo>
                  <a:cubicBezTo>
                    <a:pt x="4072" y="8418"/>
                    <a:pt x="4215" y="8430"/>
                    <a:pt x="4382" y="8430"/>
                  </a:cubicBezTo>
                  <a:lnTo>
                    <a:pt x="4489" y="8430"/>
                  </a:lnTo>
                  <a:lnTo>
                    <a:pt x="4489" y="8787"/>
                  </a:lnTo>
                  <a:lnTo>
                    <a:pt x="4489" y="8906"/>
                  </a:lnTo>
                  <a:cubicBezTo>
                    <a:pt x="4227" y="8764"/>
                    <a:pt x="4049" y="8585"/>
                    <a:pt x="3929" y="8395"/>
                  </a:cubicBezTo>
                  <a:close/>
                  <a:moveTo>
                    <a:pt x="7061" y="8395"/>
                  </a:moveTo>
                  <a:lnTo>
                    <a:pt x="7061" y="8395"/>
                  </a:lnTo>
                  <a:cubicBezTo>
                    <a:pt x="6942" y="8585"/>
                    <a:pt x="6763" y="8764"/>
                    <a:pt x="6513" y="8906"/>
                  </a:cubicBezTo>
                  <a:lnTo>
                    <a:pt x="6513" y="8787"/>
                  </a:lnTo>
                  <a:lnTo>
                    <a:pt x="6513" y="8430"/>
                  </a:lnTo>
                  <a:lnTo>
                    <a:pt x="6608" y="8430"/>
                  </a:lnTo>
                  <a:cubicBezTo>
                    <a:pt x="6763" y="8430"/>
                    <a:pt x="6906" y="8418"/>
                    <a:pt x="7061" y="8395"/>
                  </a:cubicBezTo>
                  <a:close/>
                  <a:moveTo>
                    <a:pt x="5656" y="8168"/>
                  </a:moveTo>
                  <a:cubicBezTo>
                    <a:pt x="5823" y="8275"/>
                    <a:pt x="6001" y="8347"/>
                    <a:pt x="6192" y="8395"/>
                  </a:cubicBezTo>
                  <a:lnTo>
                    <a:pt x="6192" y="8787"/>
                  </a:lnTo>
                  <a:cubicBezTo>
                    <a:pt x="6192" y="9180"/>
                    <a:pt x="5882" y="9490"/>
                    <a:pt x="5489" y="9490"/>
                  </a:cubicBezTo>
                  <a:cubicBezTo>
                    <a:pt x="5108" y="9490"/>
                    <a:pt x="4799" y="9180"/>
                    <a:pt x="4799" y="8787"/>
                  </a:cubicBezTo>
                  <a:lnTo>
                    <a:pt x="4799" y="8395"/>
                  </a:lnTo>
                  <a:cubicBezTo>
                    <a:pt x="4989" y="8347"/>
                    <a:pt x="5180" y="8275"/>
                    <a:pt x="5334" y="8168"/>
                  </a:cubicBezTo>
                  <a:lnTo>
                    <a:pt x="5334" y="8633"/>
                  </a:lnTo>
                  <a:cubicBezTo>
                    <a:pt x="5334" y="8716"/>
                    <a:pt x="5406" y="8787"/>
                    <a:pt x="5489" y="8787"/>
                  </a:cubicBezTo>
                  <a:cubicBezTo>
                    <a:pt x="5584" y="8787"/>
                    <a:pt x="5656" y="8716"/>
                    <a:pt x="5656" y="8633"/>
                  </a:cubicBezTo>
                  <a:lnTo>
                    <a:pt x="5656" y="8168"/>
                  </a:lnTo>
                  <a:close/>
                  <a:moveTo>
                    <a:pt x="2239" y="1"/>
                  </a:moveTo>
                  <a:cubicBezTo>
                    <a:pt x="1536" y="1"/>
                    <a:pt x="929" y="441"/>
                    <a:pt x="477" y="1287"/>
                  </a:cubicBezTo>
                  <a:cubicBezTo>
                    <a:pt x="155" y="1906"/>
                    <a:pt x="24" y="2513"/>
                    <a:pt x="24" y="2537"/>
                  </a:cubicBezTo>
                  <a:cubicBezTo>
                    <a:pt x="0" y="2584"/>
                    <a:pt x="0" y="2632"/>
                    <a:pt x="36" y="2680"/>
                  </a:cubicBezTo>
                  <a:cubicBezTo>
                    <a:pt x="60" y="2703"/>
                    <a:pt x="96" y="2727"/>
                    <a:pt x="143" y="2727"/>
                  </a:cubicBezTo>
                  <a:cubicBezTo>
                    <a:pt x="167" y="2751"/>
                    <a:pt x="405" y="2882"/>
                    <a:pt x="393" y="3656"/>
                  </a:cubicBezTo>
                  <a:cubicBezTo>
                    <a:pt x="381" y="4430"/>
                    <a:pt x="477" y="4977"/>
                    <a:pt x="584" y="5287"/>
                  </a:cubicBezTo>
                  <a:cubicBezTo>
                    <a:pt x="643" y="5466"/>
                    <a:pt x="774" y="5585"/>
                    <a:pt x="953" y="5632"/>
                  </a:cubicBezTo>
                  <a:cubicBezTo>
                    <a:pt x="1001" y="5656"/>
                    <a:pt x="1036" y="5656"/>
                    <a:pt x="1072" y="5656"/>
                  </a:cubicBezTo>
                  <a:cubicBezTo>
                    <a:pt x="1215" y="5656"/>
                    <a:pt x="1334" y="5597"/>
                    <a:pt x="1429" y="5501"/>
                  </a:cubicBezTo>
                  <a:lnTo>
                    <a:pt x="1453" y="5489"/>
                  </a:lnTo>
                  <a:cubicBezTo>
                    <a:pt x="1667" y="6549"/>
                    <a:pt x="2370" y="7371"/>
                    <a:pt x="3037" y="7716"/>
                  </a:cubicBezTo>
                  <a:cubicBezTo>
                    <a:pt x="3120" y="7871"/>
                    <a:pt x="3239" y="8014"/>
                    <a:pt x="3394" y="8133"/>
                  </a:cubicBezTo>
                  <a:lnTo>
                    <a:pt x="3537" y="8228"/>
                  </a:lnTo>
                  <a:cubicBezTo>
                    <a:pt x="3668" y="8633"/>
                    <a:pt x="4037" y="9121"/>
                    <a:pt x="4668" y="9347"/>
                  </a:cubicBezTo>
                  <a:cubicBezTo>
                    <a:pt x="4846" y="9645"/>
                    <a:pt x="5168" y="9835"/>
                    <a:pt x="5537" y="9835"/>
                  </a:cubicBezTo>
                  <a:cubicBezTo>
                    <a:pt x="5918" y="9835"/>
                    <a:pt x="6239" y="9645"/>
                    <a:pt x="6418" y="9347"/>
                  </a:cubicBezTo>
                  <a:cubicBezTo>
                    <a:pt x="7049" y="9121"/>
                    <a:pt x="7406" y="8633"/>
                    <a:pt x="7549" y="8228"/>
                  </a:cubicBezTo>
                  <a:lnTo>
                    <a:pt x="7680" y="8133"/>
                  </a:lnTo>
                  <a:cubicBezTo>
                    <a:pt x="7847" y="8014"/>
                    <a:pt x="7966" y="7883"/>
                    <a:pt x="8037" y="7716"/>
                  </a:cubicBezTo>
                  <a:cubicBezTo>
                    <a:pt x="8692" y="7371"/>
                    <a:pt x="9406" y="6549"/>
                    <a:pt x="9633" y="5489"/>
                  </a:cubicBezTo>
                  <a:lnTo>
                    <a:pt x="9644" y="5501"/>
                  </a:lnTo>
                  <a:cubicBezTo>
                    <a:pt x="9740" y="5608"/>
                    <a:pt x="9871" y="5656"/>
                    <a:pt x="10002" y="5656"/>
                  </a:cubicBezTo>
                  <a:cubicBezTo>
                    <a:pt x="10049" y="5656"/>
                    <a:pt x="10085" y="5656"/>
                    <a:pt x="10121" y="5632"/>
                  </a:cubicBezTo>
                  <a:cubicBezTo>
                    <a:pt x="10299" y="5585"/>
                    <a:pt x="10442" y="5454"/>
                    <a:pt x="10502" y="5287"/>
                  </a:cubicBezTo>
                  <a:cubicBezTo>
                    <a:pt x="10585" y="4977"/>
                    <a:pt x="10704" y="4442"/>
                    <a:pt x="10692" y="3656"/>
                  </a:cubicBezTo>
                  <a:cubicBezTo>
                    <a:pt x="10680" y="2882"/>
                    <a:pt x="10918" y="2751"/>
                    <a:pt x="10942" y="2727"/>
                  </a:cubicBezTo>
                  <a:cubicBezTo>
                    <a:pt x="10990" y="2727"/>
                    <a:pt x="11014" y="2703"/>
                    <a:pt x="11049" y="2680"/>
                  </a:cubicBezTo>
                  <a:cubicBezTo>
                    <a:pt x="11002" y="2644"/>
                    <a:pt x="11014" y="2596"/>
                    <a:pt x="11002" y="2537"/>
                  </a:cubicBezTo>
                  <a:cubicBezTo>
                    <a:pt x="11002" y="2513"/>
                    <a:pt x="10871" y="1906"/>
                    <a:pt x="10537" y="1287"/>
                  </a:cubicBezTo>
                  <a:cubicBezTo>
                    <a:pt x="10097" y="441"/>
                    <a:pt x="9490" y="1"/>
                    <a:pt x="8787" y="1"/>
                  </a:cubicBezTo>
                  <a:cubicBezTo>
                    <a:pt x="8263" y="1"/>
                    <a:pt x="7597" y="310"/>
                    <a:pt x="7525" y="358"/>
                  </a:cubicBezTo>
                  <a:cubicBezTo>
                    <a:pt x="7410" y="398"/>
                    <a:pt x="7314" y="415"/>
                    <a:pt x="7221" y="415"/>
                  </a:cubicBezTo>
                  <a:cubicBezTo>
                    <a:pt x="7093" y="415"/>
                    <a:pt x="6970" y="382"/>
                    <a:pt x="6811" y="334"/>
                  </a:cubicBezTo>
                  <a:cubicBezTo>
                    <a:pt x="6537" y="263"/>
                    <a:pt x="6156" y="155"/>
                    <a:pt x="5513" y="155"/>
                  </a:cubicBezTo>
                  <a:cubicBezTo>
                    <a:pt x="4870" y="155"/>
                    <a:pt x="4489" y="263"/>
                    <a:pt x="4215" y="334"/>
                  </a:cubicBezTo>
                  <a:cubicBezTo>
                    <a:pt x="4049" y="382"/>
                    <a:pt x="3932" y="415"/>
                    <a:pt x="3806" y="415"/>
                  </a:cubicBezTo>
                  <a:cubicBezTo>
                    <a:pt x="3716" y="415"/>
                    <a:pt x="3621" y="398"/>
                    <a:pt x="3501" y="358"/>
                  </a:cubicBezTo>
                  <a:cubicBezTo>
                    <a:pt x="3429" y="310"/>
                    <a:pt x="2763" y="1"/>
                    <a:pt x="2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03" name="Google Shape;8603;p82"/>
          <p:cNvGrpSpPr/>
          <p:nvPr/>
        </p:nvGrpSpPr>
        <p:grpSpPr>
          <a:xfrm>
            <a:off x="1404013" y="2958066"/>
            <a:ext cx="368096" cy="223968"/>
            <a:chOff x="1404013" y="2958066"/>
            <a:chExt cx="368096" cy="223968"/>
          </a:xfrm>
        </p:grpSpPr>
        <p:sp>
          <p:nvSpPr>
            <p:cNvPr id="8604" name="Google Shape;8604;p82"/>
            <p:cNvSpPr/>
            <p:nvPr/>
          </p:nvSpPr>
          <p:spPr>
            <a:xfrm>
              <a:off x="1426893" y="3073426"/>
              <a:ext cx="40032" cy="45760"/>
            </a:xfrm>
            <a:custGeom>
              <a:avLst/>
              <a:gdLst/>
              <a:ahLst/>
              <a:cxnLst/>
              <a:rect l="l" t="t" r="r" b="b"/>
              <a:pathLst>
                <a:path w="1251" h="1430" extrusionOk="0">
                  <a:moveTo>
                    <a:pt x="631" y="0"/>
                  </a:moveTo>
                  <a:cubicBezTo>
                    <a:pt x="286" y="0"/>
                    <a:pt x="0" y="286"/>
                    <a:pt x="0" y="631"/>
                  </a:cubicBezTo>
                  <a:lnTo>
                    <a:pt x="0" y="810"/>
                  </a:lnTo>
                  <a:cubicBezTo>
                    <a:pt x="0" y="1155"/>
                    <a:pt x="286" y="1429"/>
                    <a:pt x="631" y="1429"/>
                  </a:cubicBezTo>
                  <a:cubicBezTo>
                    <a:pt x="965" y="1429"/>
                    <a:pt x="1251" y="1155"/>
                    <a:pt x="1251" y="810"/>
                  </a:cubicBezTo>
                  <a:lnTo>
                    <a:pt x="1251" y="703"/>
                  </a:lnTo>
                  <a:cubicBezTo>
                    <a:pt x="1239" y="619"/>
                    <a:pt x="1167" y="536"/>
                    <a:pt x="1072" y="536"/>
                  </a:cubicBezTo>
                  <a:cubicBezTo>
                    <a:pt x="989" y="536"/>
                    <a:pt x="905" y="619"/>
                    <a:pt x="905" y="703"/>
                  </a:cubicBezTo>
                  <a:lnTo>
                    <a:pt x="905" y="798"/>
                  </a:lnTo>
                  <a:cubicBezTo>
                    <a:pt x="905" y="941"/>
                    <a:pt x="786" y="1072"/>
                    <a:pt x="631" y="1072"/>
                  </a:cubicBezTo>
                  <a:cubicBezTo>
                    <a:pt x="477" y="1072"/>
                    <a:pt x="346" y="953"/>
                    <a:pt x="346" y="798"/>
                  </a:cubicBezTo>
                  <a:lnTo>
                    <a:pt x="346" y="619"/>
                  </a:lnTo>
                  <a:cubicBezTo>
                    <a:pt x="346" y="465"/>
                    <a:pt x="465" y="334"/>
                    <a:pt x="631" y="334"/>
                  </a:cubicBezTo>
                  <a:cubicBezTo>
                    <a:pt x="715" y="334"/>
                    <a:pt x="786" y="262"/>
                    <a:pt x="786" y="167"/>
                  </a:cubicBezTo>
                  <a:cubicBezTo>
                    <a:pt x="786" y="72"/>
                    <a:pt x="715" y="0"/>
                    <a:pt x="63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5" name="Google Shape;8605;p82"/>
            <p:cNvSpPr/>
            <p:nvPr/>
          </p:nvSpPr>
          <p:spPr>
            <a:xfrm>
              <a:off x="1404013" y="2958066"/>
              <a:ext cx="368096" cy="223968"/>
            </a:xfrm>
            <a:custGeom>
              <a:avLst/>
              <a:gdLst/>
              <a:ahLst/>
              <a:cxnLst/>
              <a:rect l="l" t="t" r="r" b="b"/>
              <a:pathLst>
                <a:path w="11503" h="6999" extrusionOk="0">
                  <a:moveTo>
                    <a:pt x="7800" y="2593"/>
                  </a:moveTo>
                  <a:lnTo>
                    <a:pt x="7895" y="2855"/>
                  </a:lnTo>
                  <a:cubicBezTo>
                    <a:pt x="7811" y="2831"/>
                    <a:pt x="7740" y="2820"/>
                    <a:pt x="7669" y="2796"/>
                  </a:cubicBezTo>
                  <a:cubicBezTo>
                    <a:pt x="7716" y="2712"/>
                    <a:pt x="7752" y="2653"/>
                    <a:pt x="7800" y="2593"/>
                  </a:cubicBezTo>
                  <a:close/>
                  <a:moveTo>
                    <a:pt x="4656" y="2820"/>
                  </a:moveTo>
                  <a:lnTo>
                    <a:pt x="4656" y="2820"/>
                  </a:lnTo>
                  <a:cubicBezTo>
                    <a:pt x="4347" y="3212"/>
                    <a:pt x="3263" y="3582"/>
                    <a:pt x="2430" y="3772"/>
                  </a:cubicBezTo>
                  <a:cubicBezTo>
                    <a:pt x="2370" y="3570"/>
                    <a:pt x="2263" y="3379"/>
                    <a:pt x="2132" y="3248"/>
                  </a:cubicBezTo>
                  <a:cubicBezTo>
                    <a:pt x="2096" y="3224"/>
                    <a:pt x="2049" y="3177"/>
                    <a:pt x="2013" y="3141"/>
                  </a:cubicBezTo>
                  <a:cubicBezTo>
                    <a:pt x="2537" y="3010"/>
                    <a:pt x="3466" y="2831"/>
                    <a:pt x="4656" y="2820"/>
                  </a:cubicBezTo>
                  <a:close/>
                  <a:moveTo>
                    <a:pt x="5049" y="2820"/>
                  </a:moveTo>
                  <a:cubicBezTo>
                    <a:pt x="5371" y="2820"/>
                    <a:pt x="5704" y="2855"/>
                    <a:pt x="6061" y="2879"/>
                  </a:cubicBezTo>
                  <a:lnTo>
                    <a:pt x="4883" y="4224"/>
                  </a:lnTo>
                  <a:cubicBezTo>
                    <a:pt x="4097" y="4129"/>
                    <a:pt x="3490" y="4022"/>
                    <a:pt x="3073" y="3951"/>
                  </a:cubicBezTo>
                  <a:cubicBezTo>
                    <a:pt x="3251" y="3903"/>
                    <a:pt x="3454" y="3832"/>
                    <a:pt x="3644" y="3760"/>
                  </a:cubicBezTo>
                  <a:cubicBezTo>
                    <a:pt x="4454" y="3462"/>
                    <a:pt x="4918" y="3165"/>
                    <a:pt x="5049" y="2820"/>
                  </a:cubicBezTo>
                  <a:close/>
                  <a:moveTo>
                    <a:pt x="8431" y="3355"/>
                  </a:moveTo>
                  <a:lnTo>
                    <a:pt x="8431" y="3355"/>
                  </a:lnTo>
                  <a:cubicBezTo>
                    <a:pt x="9240" y="3605"/>
                    <a:pt x="10014" y="3951"/>
                    <a:pt x="10764" y="4367"/>
                  </a:cubicBezTo>
                  <a:cubicBezTo>
                    <a:pt x="10109" y="4379"/>
                    <a:pt x="9455" y="4415"/>
                    <a:pt x="8812" y="4415"/>
                  </a:cubicBezTo>
                  <a:lnTo>
                    <a:pt x="8431" y="3355"/>
                  </a:lnTo>
                  <a:close/>
                  <a:moveTo>
                    <a:pt x="9586" y="4725"/>
                  </a:moveTo>
                  <a:lnTo>
                    <a:pt x="9990" y="5070"/>
                  </a:lnTo>
                  <a:cubicBezTo>
                    <a:pt x="9752" y="5201"/>
                    <a:pt x="9466" y="5320"/>
                    <a:pt x="9181" y="5427"/>
                  </a:cubicBezTo>
                  <a:lnTo>
                    <a:pt x="8931" y="4736"/>
                  </a:lnTo>
                  <a:cubicBezTo>
                    <a:pt x="9157" y="4736"/>
                    <a:pt x="9359" y="4736"/>
                    <a:pt x="9586" y="4725"/>
                  </a:cubicBezTo>
                  <a:close/>
                  <a:moveTo>
                    <a:pt x="2489" y="4177"/>
                  </a:moveTo>
                  <a:cubicBezTo>
                    <a:pt x="2668" y="4224"/>
                    <a:pt x="2954" y="4284"/>
                    <a:pt x="3347" y="4355"/>
                  </a:cubicBezTo>
                  <a:cubicBezTo>
                    <a:pt x="3239" y="4594"/>
                    <a:pt x="2978" y="5153"/>
                    <a:pt x="2489" y="5689"/>
                  </a:cubicBezTo>
                  <a:cubicBezTo>
                    <a:pt x="2335" y="5665"/>
                    <a:pt x="2216" y="5653"/>
                    <a:pt x="2132" y="5629"/>
                  </a:cubicBezTo>
                  <a:cubicBezTo>
                    <a:pt x="2358" y="5248"/>
                    <a:pt x="2489" y="4772"/>
                    <a:pt x="2489" y="4320"/>
                  </a:cubicBezTo>
                  <a:lnTo>
                    <a:pt x="2489" y="4177"/>
                  </a:lnTo>
                  <a:close/>
                  <a:moveTo>
                    <a:pt x="3704" y="4403"/>
                  </a:moveTo>
                  <a:cubicBezTo>
                    <a:pt x="3978" y="4439"/>
                    <a:pt x="4275" y="4486"/>
                    <a:pt x="4621" y="4522"/>
                  </a:cubicBezTo>
                  <a:cubicBezTo>
                    <a:pt x="4597" y="4522"/>
                    <a:pt x="3454" y="5832"/>
                    <a:pt x="3454" y="5832"/>
                  </a:cubicBezTo>
                  <a:cubicBezTo>
                    <a:pt x="3251" y="5796"/>
                    <a:pt x="3049" y="5784"/>
                    <a:pt x="2894" y="5748"/>
                  </a:cubicBezTo>
                  <a:cubicBezTo>
                    <a:pt x="3370" y="5177"/>
                    <a:pt x="3632" y="4594"/>
                    <a:pt x="3704" y="4403"/>
                  </a:cubicBezTo>
                  <a:close/>
                  <a:moveTo>
                    <a:pt x="1251" y="3224"/>
                  </a:moveTo>
                  <a:cubicBezTo>
                    <a:pt x="1835" y="3224"/>
                    <a:pt x="2156" y="3605"/>
                    <a:pt x="2156" y="4308"/>
                  </a:cubicBezTo>
                  <a:cubicBezTo>
                    <a:pt x="2156" y="4713"/>
                    <a:pt x="2037" y="5129"/>
                    <a:pt x="1846" y="5451"/>
                  </a:cubicBezTo>
                  <a:cubicBezTo>
                    <a:pt x="1668" y="5748"/>
                    <a:pt x="1442" y="5927"/>
                    <a:pt x="1251" y="5927"/>
                  </a:cubicBezTo>
                  <a:cubicBezTo>
                    <a:pt x="1061" y="5927"/>
                    <a:pt x="834" y="5748"/>
                    <a:pt x="656" y="5451"/>
                  </a:cubicBezTo>
                  <a:cubicBezTo>
                    <a:pt x="465" y="5129"/>
                    <a:pt x="346" y="4713"/>
                    <a:pt x="346" y="4308"/>
                  </a:cubicBezTo>
                  <a:cubicBezTo>
                    <a:pt x="346" y="3605"/>
                    <a:pt x="668" y="3224"/>
                    <a:pt x="1251" y="3224"/>
                  </a:cubicBezTo>
                  <a:close/>
                  <a:moveTo>
                    <a:pt x="7454" y="3081"/>
                  </a:moveTo>
                  <a:cubicBezTo>
                    <a:pt x="7657" y="3129"/>
                    <a:pt x="7835" y="3177"/>
                    <a:pt x="8026" y="3224"/>
                  </a:cubicBezTo>
                  <a:lnTo>
                    <a:pt x="8454" y="4391"/>
                  </a:lnTo>
                  <a:lnTo>
                    <a:pt x="8264" y="4391"/>
                  </a:lnTo>
                  <a:cubicBezTo>
                    <a:pt x="8169" y="4391"/>
                    <a:pt x="8097" y="4474"/>
                    <a:pt x="8097" y="4558"/>
                  </a:cubicBezTo>
                  <a:cubicBezTo>
                    <a:pt x="8097" y="4653"/>
                    <a:pt x="8169" y="4725"/>
                    <a:pt x="8264" y="4725"/>
                  </a:cubicBezTo>
                  <a:lnTo>
                    <a:pt x="8573" y="4725"/>
                  </a:lnTo>
                  <a:lnTo>
                    <a:pt x="8859" y="5510"/>
                  </a:lnTo>
                  <a:cubicBezTo>
                    <a:pt x="8526" y="5629"/>
                    <a:pt x="8157" y="5725"/>
                    <a:pt x="7776" y="5796"/>
                  </a:cubicBezTo>
                  <a:cubicBezTo>
                    <a:pt x="7085" y="5915"/>
                    <a:pt x="6347" y="5975"/>
                    <a:pt x="5537" y="5975"/>
                  </a:cubicBezTo>
                  <a:cubicBezTo>
                    <a:pt x="5752" y="5677"/>
                    <a:pt x="6073" y="5201"/>
                    <a:pt x="6418" y="4701"/>
                  </a:cubicBezTo>
                  <a:cubicBezTo>
                    <a:pt x="6788" y="4713"/>
                    <a:pt x="7157" y="4736"/>
                    <a:pt x="7538" y="4736"/>
                  </a:cubicBezTo>
                  <a:cubicBezTo>
                    <a:pt x="7621" y="4736"/>
                    <a:pt x="7692" y="4665"/>
                    <a:pt x="7692" y="4570"/>
                  </a:cubicBezTo>
                  <a:cubicBezTo>
                    <a:pt x="7692" y="4486"/>
                    <a:pt x="7621" y="4415"/>
                    <a:pt x="7538" y="4391"/>
                  </a:cubicBezTo>
                  <a:cubicBezTo>
                    <a:pt x="7216" y="4379"/>
                    <a:pt x="6919" y="4379"/>
                    <a:pt x="6621" y="4355"/>
                  </a:cubicBezTo>
                  <a:cubicBezTo>
                    <a:pt x="6919" y="3903"/>
                    <a:pt x="7216" y="3462"/>
                    <a:pt x="7454" y="3081"/>
                  </a:cubicBezTo>
                  <a:close/>
                  <a:moveTo>
                    <a:pt x="7406" y="1933"/>
                  </a:moveTo>
                  <a:cubicBezTo>
                    <a:pt x="7423" y="1933"/>
                    <a:pt x="7435" y="1935"/>
                    <a:pt x="7442" y="1938"/>
                  </a:cubicBezTo>
                  <a:cubicBezTo>
                    <a:pt x="7466" y="1938"/>
                    <a:pt x="7550" y="1974"/>
                    <a:pt x="7597" y="2058"/>
                  </a:cubicBezTo>
                  <a:lnTo>
                    <a:pt x="7645" y="2212"/>
                  </a:lnTo>
                  <a:cubicBezTo>
                    <a:pt x="6978" y="3224"/>
                    <a:pt x="5323" y="5737"/>
                    <a:pt x="5073" y="5987"/>
                  </a:cubicBezTo>
                  <a:cubicBezTo>
                    <a:pt x="4940" y="6127"/>
                    <a:pt x="4780" y="6199"/>
                    <a:pt x="4592" y="6199"/>
                  </a:cubicBezTo>
                  <a:cubicBezTo>
                    <a:pt x="4477" y="6199"/>
                    <a:pt x="4351" y="6172"/>
                    <a:pt x="4216" y="6118"/>
                  </a:cubicBezTo>
                  <a:cubicBezTo>
                    <a:pt x="4049" y="6058"/>
                    <a:pt x="3918" y="5975"/>
                    <a:pt x="3823" y="5915"/>
                  </a:cubicBezTo>
                  <a:lnTo>
                    <a:pt x="7264" y="1998"/>
                  </a:lnTo>
                  <a:cubicBezTo>
                    <a:pt x="7306" y="1947"/>
                    <a:pt x="7366" y="1933"/>
                    <a:pt x="7406" y="1933"/>
                  </a:cubicBezTo>
                  <a:close/>
                  <a:moveTo>
                    <a:pt x="525" y="1"/>
                  </a:moveTo>
                  <a:cubicBezTo>
                    <a:pt x="480" y="1"/>
                    <a:pt x="436" y="16"/>
                    <a:pt x="406" y="45"/>
                  </a:cubicBezTo>
                  <a:cubicBezTo>
                    <a:pt x="394" y="69"/>
                    <a:pt x="1" y="462"/>
                    <a:pt x="1" y="1438"/>
                  </a:cubicBezTo>
                  <a:cubicBezTo>
                    <a:pt x="1" y="2248"/>
                    <a:pt x="394" y="2784"/>
                    <a:pt x="632" y="3046"/>
                  </a:cubicBezTo>
                  <a:cubicBezTo>
                    <a:pt x="537" y="3105"/>
                    <a:pt x="453" y="3165"/>
                    <a:pt x="370" y="3236"/>
                  </a:cubicBezTo>
                  <a:cubicBezTo>
                    <a:pt x="132" y="3486"/>
                    <a:pt x="13" y="3843"/>
                    <a:pt x="13" y="4320"/>
                  </a:cubicBezTo>
                  <a:cubicBezTo>
                    <a:pt x="13" y="4784"/>
                    <a:pt x="156" y="5260"/>
                    <a:pt x="370" y="5641"/>
                  </a:cubicBezTo>
                  <a:cubicBezTo>
                    <a:pt x="632" y="6058"/>
                    <a:pt x="942" y="6284"/>
                    <a:pt x="1263" y="6284"/>
                  </a:cubicBezTo>
                  <a:cubicBezTo>
                    <a:pt x="1501" y="6284"/>
                    <a:pt x="1739" y="6153"/>
                    <a:pt x="1942" y="5927"/>
                  </a:cubicBezTo>
                  <a:cubicBezTo>
                    <a:pt x="1966" y="5939"/>
                    <a:pt x="2037" y="5939"/>
                    <a:pt x="2132" y="5975"/>
                  </a:cubicBezTo>
                  <a:lnTo>
                    <a:pt x="1715" y="6677"/>
                  </a:lnTo>
                  <a:lnTo>
                    <a:pt x="715" y="6677"/>
                  </a:lnTo>
                  <a:cubicBezTo>
                    <a:pt x="632" y="6677"/>
                    <a:pt x="549" y="6749"/>
                    <a:pt x="549" y="6832"/>
                  </a:cubicBezTo>
                  <a:cubicBezTo>
                    <a:pt x="549" y="6927"/>
                    <a:pt x="632" y="6999"/>
                    <a:pt x="715" y="6999"/>
                  </a:cubicBezTo>
                  <a:lnTo>
                    <a:pt x="1704" y="6999"/>
                  </a:lnTo>
                  <a:cubicBezTo>
                    <a:pt x="1823" y="6999"/>
                    <a:pt x="1942" y="6939"/>
                    <a:pt x="2001" y="6832"/>
                  </a:cubicBezTo>
                  <a:lnTo>
                    <a:pt x="2477" y="6034"/>
                  </a:lnTo>
                  <a:cubicBezTo>
                    <a:pt x="2597" y="6046"/>
                    <a:pt x="2728" y="6082"/>
                    <a:pt x="2894" y="6094"/>
                  </a:cubicBezTo>
                  <a:lnTo>
                    <a:pt x="2894" y="6653"/>
                  </a:lnTo>
                  <a:cubicBezTo>
                    <a:pt x="2894" y="6653"/>
                    <a:pt x="2894" y="6677"/>
                    <a:pt x="2870" y="6677"/>
                  </a:cubicBezTo>
                  <a:lnTo>
                    <a:pt x="2513" y="6677"/>
                  </a:lnTo>
                  <a:cubicBezTo>
                    <a:pt x="2430" y="6677"/>
                    <a:pt x="2358" y="6749"/>
                    <a:pt x="2358" y="6832"/>
                  </a:cubicBezTo>
                  <a:cubicBezTo>
                    <a:pt x="2358" y="6927"/>
                    <a:pt x="2430" y="6999"/>
                    <a:pt x="2513" y="6999"/>
                  </a:cubicBezTo>
                  <a:lnTo>
                    <a:pt x="2870" y="6999"/>
                  </a:lnTo>
                  <a:cubicBezTo>
                    <a:pt x="3073" y="6999"/>
                    <a:pt x="3216" y="6856"/>
                    <a:pt x="3216" y="6653"/>
                  </a:cubicBezTo>
                  <a:lnTo>
                    <a:pt x="3216" y="6153"/>
                  </a:lnTo>
                  <a:cubicBezTo>
                    <a:pt x="3347" y="6165"/>
                    <a:pt x="3501" y="6177"/>
                    <a:pt x="3644" y="6201"/>
                  </a:cubicBezTo>
                  <a:cubicBezTo>
                    <a:pt x="3751" y="6272"/>
                    <a:pt x="3918" y="6356"/>
                    <a:pt x="4097" y="6439"/>
                  </a:cubicBezTo>
                  <a:cubicBezTo>
                    <a:pt x="4275" y="6510"/>
                    <a:pt x="4454" y="6534"/>
                    <a:pt x="4621" y="6534"/>
                  </a:cubicBezTo>
                  <a:cubicBezTo>
                    <a:pt x="4859" y="6534"/>
                    <a:pt x="5073" y="6451"/>
                    <a:pt x="5275" y="6296"/>
                  </a:cubicBezTo>
                  <a:lnTo>
                    <a:pt x="5609" y="6296"/>
                  </a:lnTo>
                  <a:cubicBezTo>
                    <a:pt x="6895" y="6296"/>
                    <a:pt x="8026" y="6153"/>
                    <a:pt x="8990" y="5856"/>
                  </a:cubicBezTo>
                  <a:lnTo>
                    <a:pt x="9288" y="6653"/>
                  </a:lnTo>
                  <a:cubicBezTo>
                    <a:pt x="9359" y="6868"/>
                    <a:pt x="9562" y="6999"/>
                    <a:pt x="9776" y="6999"/>
                  </a:cubicBezTo>
                  <a:lnTo>
                    <a:pt x="10788" y="6999"/>
                  </a:lnTo>
                  <a:cubicBezTo>
                    <a:pt x="10883" y="6999"/>
                    <a:pt x="10955" y="6927"/>
                    <a:pt x="10955" y="6832"/>
                  </a:cubicBezTo>
                  <a:cubicBezTo>
                    <a:pt x="10955" y="6749"/>
                    <a:pt x="10883" y="6677"/>
                    <a:pt x="10788" y="6677"/>
                  </a:cubicBezTo>
                  <a:lnTo>
                    <a:pt x="9776" y="6677"/>
                  </a:lnTo>
                  <a:cubicBezTo>
                    <a:pt x="9705" y="6677"/>
                    <a:pt x="9633" y="6630"/>
                    <a:pt x="9597" y="6558"/>
                  </a:cubicBezTo>
                  <a:lnTo>
                    <a:pt x="9300" y="5760"/>
                  </a:lnTo>
                  <a:cubicBezTo>
                    <a:pt x="9693" y="5629"/>
                    <a:pt x="10050" y="5463"/>
                    <a:pt x="10371" y="5272"/>
                  </a:cubicBezTo>
                  <a:cubicBezTo>
                    <a:pt x="10419" y="5248"/>
                    <a:pt x="10455" y="5201"/>
                    <a:pt x="10467" y="5141"/>
                  </a:cubicBezTo>
                  <a:cubicBezTo>
                    <a:pt x="10478" y="5082"/>
                    <a:pt x="10455" y="5034"/>
                    <a:pt x="10407" y="4986"/>
                  </a:cubicBezTo>
                  <a:lnTo>
                    <a:pt x="10109" y="4736"/>
                  </a:lnTo>
                  <a:cubicBezTo>
                    <a:pt x="10514" y="4725"/>
                    <a:pt x="10931" y="4713"/>
                    <a:pt x="11348" y="4677"/>
                  </a:cubicBezTo>
                  <a:cubicBezTo>
                    <a:pt x="11419" y="4677"/>
                    <a:pt x="11479" y="4617"/>
                    <a:pt x="11491" y="4558"/>
                  </a:cubicBezTo>
                  <a:cubicBezTo>
                    <a:pt x="11502" y="4463"/>
                    <a:pt x="11479" y="4379"/>
                    <a:pt x="11419" y="4355"/>
                  </a:cubicBezTo>
                  <a:cubicBezTo>
                    <a:pt x="10431" y="3736"/>
                    <a:pt x="9395" y="3272"/>
                    <a:pt x="8288" y="2950"/>
                  </a:cubicBezTo>
                  <a:lnTo>
                    <a:pt x="7919" y="1938"/>
                  </a:lnTo>
                  <a:cubicBezTo>
                    <a:pt x="7859" y="1760"/>
                    <a:pt x="7716" y="1641"/>
                    <a:pt x="7514" y="1617"/>
                  </a:cubicBezTo>
                  <a:cubicBezTo>
                    <a:pt x="7480" y="1610"/>
                    <a:pt x="7446" y="1607"/>
                    <a:pt x="7411" y="1607"/>
                  </a:cubicBezTo>
                  <a:cubicBezTo>
                    <a:pt x="7265" y="1607"/>
                    <a:pt x="7122" y="1668"/>
                    <a:pt x="7026" y="1784"/>
                  </a:cubicBezTo>
                  <a:lnTo>
                    <a:pt x="6323" y="2569"/>
                  </a:lnTo>
                  <a:cubicBezTo>
                    <a:pt x="5785" y="2506"/>
                    <a:pt x="5273" y="2481"/>
                    <a:pt x="4799" y="2481"/>
                  </a:cubicBezTo>
                  <a:cubicBezTo>
                    <a:pt x="3040" y="2481"/>
                    <a:pt x="1788" y="2833"/>
                    <a:pt x="1525" y="2927"/>
                  </a:cubicBezTo>
                  <a:cubicBezTo>
                    <a:pt x="1430" y="2903"/>
                    <a:pt x="1346" y="2891"/>
                    <a:pt x="1239" y="2891"/>
                  </a:cubicBezTo>
                  <a:lnTo>
                    <a:pt x="1168" y="2891"/>
                  </a:lnTo>
                  <a:cubicBezTo>
                    <a:pt x="989" y="2462"/>
                    <a:pt x="823" y="1879"/>
                    <a:pt x="942" y="1343"/>
                  </a:cubicBezTo>
                  <a:cubicBezTo>
                    <a:pt x="1013" y="998"/>
                    <a:pt x="1168" y="843"/>
                    <a:pt x="1180" y="843"/>
                  </a:cubicBezTo>
                  <a:cubicBezTo>
                    <a:pt x="1239" y="784"/>
                    <a:pt x="1239" y="664"/>
                    <a:pt x="1180" y="605"/>
                  </a:cubicBezTo>
                  <a:cubicBezTo>
                    <a:pt x="1150" y="575"/>
                    <a:pt x="1105" y="560"/>
                    <a:pt x="1061" y="560"/>
                  </a:cubicBezTo>
                  <a:cubicBezTo>
                    <a:pt x="1016" y="560"/>
                    <a:pt x="971" y="575"/>
                    <a:pt x="942" y="605"/>
                  </a:cubicBezTo>
                  <a:cubicBezTo>
                    <a:pt x="906" y="629"/>
                    <a:pt x="287" y="1272"/>
                    <a:pt x="727" y="2653"/>
                  </a:cubicBezTo>
                  <a:cubicBezTo>
                    <a:pt x="549" y="2415"/>
                    <a:pt x="334" y="2010"/>
                    <a:pt x="334" y="1438"/>
                  </a:cubicBezTo>
                  <a:cubicBezTo>
                    <a:pt x="334" y="629"/>
                    <a:pt x="644" y="307"/>
                    <a:pt x="644" y="283"/>
                  </a:cubicBezTo>
                  <a:cubicBezTo>
                    <a:pt x="703" y="224"/>
                    <a:pt x="703" y="105"/>
                    <a:pt x="644" y="45"/>
                  </a:cubicBezTo>
                  <a:cubicBezTo>
                    <a:pt x="614" y="16"/>
                    <a:pt x="569" y="1"/>
                    <a:pt x="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06" name="Google Shape;8606;p82"/>
          <p:cNvSpPr/>
          <p:nvPr/>
        </p:nvSpPr>
        <p:spPr>
          <a:xfrm>
            <a:off x="4147597" y="2886354"/>
            <a:ext cx="367712" cy="367680"/>
          </a:xfrm>
          <a:custGeom>
            <a:avLst/>
            <a:gdLst/>
            <a:ahLst/>
            <a:cxnLst/>
            <a:rect l="l" t="t" r="r" b="b"/>
            <a:pathLst>
              <a:path w="11491" h="11490" extrusionOk="0">
                <a:moveTo>
                  <a:pt x="5585" y="1643"/>
                </a:moveTo>
                <a:lnTo>
                  <a:pt x="5585" y="3013"/>
                </a:lnTo>
                <a:cubicBezTo>
                  <a:pt x="5322" y="3482"/>
                  <a:pt x="4845" y="3751"/>
                  <a:pt x="4340" y="3751"/>
                </a:cubicBezTo>
                <a:cubicBezTo>
                  <a:pt x="4204" y="3751"/>
                  <a:pt x="4066" y="3732"/>
                  <a:pt x="3930" y="3691"/>
                </a:cubicBezTo>
                <a:lnTo>
                  <a:pt x="2966" y="2727"/>
                </a:lnTo>
                <a:lnTo>
                  <a:pt x="2966" y="2727"/>
                </a:lnTo>
                <a:cubicBezTo>
                  <a:pt x="3070" y="2737"/>
                  <a:pt x="3176" y="2742"/>
                  <a:pt x="3281" y="2742"/>
                </a:cubicBezTo>
                <a:cubicBezTo>
                  <a:pt x="3666" y="2742"/>
                  <a:pt x="4051" y="2672"/>
                  <a:pt x="4406" y="2513"/>
                </a:cubicBezTo>
                <a:cubicBezTo>
                  <a:pt x="4871" y="2322"/>
                  <a:pt x="5275" y="2024"/>
                  <a:pt x="5585" y="1643"/>
                </a:cubicBezTo>
                <a:close/>
                <a:moveTo>
                  <a:pt x="5573" y="3560"/>
                </a:moveTo>
                <a:lnTo>
                  <a:pt x="5573" y="5322"/>
                </a:lnTo>
                <a:lnTo>
                  <a:pt x="4323" y="4084"/>
                </a:lnTo>
                <a:cubicBezTo>
                  <a:pt x="4799" y="4084"/>
                  <a:pt x="5240" y="3882"/>
                  <a:pt x="5573" y="3560"/>
                </a:cubicBezTo>
                <a:close/>
                <a:moveTo>
                  <a:pt x="5918" y="3560"/>
                </a:moveTo>
                <a:cubicBezTo>
                  <a:pt x="6240" y="3882"/>
                  <a:pt x="6692" y="4084"/>
                  <a:pt x="7168" y="4084"/>
                </a:cubicBezTo>
                <a:lnTo>
                  <a:pt x="5918" y="5322"/>
                </a:lnTo>
                <a:lnTo>
                  <a:pt x="5918" y="3560"/>
                </a:lnTo>
                <a:close/>
                <a:moveTo>
                  <a:pt x="2727" y="2965"/>
                </a:moveTo>
                <a:lnTo>
                  <a:pt x="3692" y="3929"/>
                </a:lnTo>
                <a:cubicBezTo>
                  <a:pt x="3894" y="4572"/>
                  <a:pt x="3608" y="5251"/>
                  <a:pt x="3013" y="5584"/>
                </a:cubicBezTo>
                <a:lnTo>
                  <a:pt x="1644" y="5584"/>
                </a:lnTo>
                <a:cubicBezTo>
                  <a:pt x="2025" y="5275"/>
                  <a:pt x="2323" y="4870"/>
                  <a:pt x="2525" y="4406"/>
                </a:cubicBezTo>
                <a:cubicBezTo>
                  <a:pt x="2716" y="3941"/>
                  <a:pt x="2775" y="3453"/>
                  <a:pt x="2727" y="2965"/>
                </a:cubicBezTo>
                <a:close/>
                <a:moveTo>
                  <a:pt x="4085" y="4334"/>
                </a:moveTo>
                <a:lnTo>
                  <a:pt x="5335" y="5584"/>
                </a:lnTo>
                <a:lnTo>
                  <a:pt x="3561" y="5584"/>
                </a:lnTo>
                <a:cubicBezTo>
                  <a:pt x="3894" y="5251"/>
                  <a:pt x="4085" y="4799"/>
                  <a:pt x="4085" y="4334"/>
                </a:cubicBezTo>
                <a:close/>
                <a:moveTo>
                  <a:pt x="7407" y="4334"/>
                </a:moveTo>
                <a:cubicBezTo>
                  <a:pt x="7407" y="4810"/>
                  <a:pt x="7585" y="5251"/>
                  <a:pt x="7919" y="5584"/>
                </a:cubicBezTo>
                <a:lnTo>
                  <a:pt x="6156" y="5584"/>
                </a:lnTo>
                <a:lnTo>
                  <a:pt x="7407" y="4334"/>
                </a:lnTo>
                <a:close/>
                <a:moveTo>
                  <a:pt x="5918" y="1643"/>
                </a:moveTo>
                <a:cubicBezTo>
                  <a:pt x="6228" y="2024"/>
                  <a:pt x="6633" y="2322"/>
                  <a:pt x="7085" y="2513"/>
                </a:cubicBezTo>
                <a:cubicBezTo>
                  <a:pt x="7457" y="2665"/>
                  <a:pt x="7843" y="2741"/>
                  <a:pt x="8239" y="2741"/>
                </a:cubicBezTo>
                <a:cubicBezTo>
                  <a:pt x="8338" y="2741"/>
                  <a:pt x="8438" y="2736"/>
                  <a:pt x="8538" y="2727"/>
                </a:cubicBezTo>
                <a:lnTo>
                  <a:pt x="8538" y="2727"/>
                </a:lnTo>
                <a:lnTo>
                  <a:pt x="8502" y="2751"/>
                </a:lnTo>
                <a:cubicBezTo>
                  <a:pt x="8442" y="2810"/>
                  <a:pt x="8442" y="2929"/>
                  <a:pt x="8502" y="2989"/>
                </a:cubicBezTo>
                <a:cubicBezTo>
                  <a:pt x="8538" y="3025"/>
                  <a:pt x="8573" y="3036"/>
                  <a:pt x="8621" y="3036"/>
                </a:cubicBezTo>
                <a:cubicBezTo>
                  <a:pt x="8669" y="3036"/>
                  <a:pt x="8716" y="3025"/>
                  <a:pt x="8740" y="2989"/>
                </a:cubicBezTo>
                <a:lnTo>
                  <a:pt x="8764" y="2965"/>
                </a:lnTo>
                <a:lnTo>
                  <a:pt x="8764" y="2965"/>
                </a:lnTo>
                <a:cubicBezTo>
                  <a:pt x="8716" y="3453"/>
                  <a:pt x="8788" y="3941"/>
                  <a:pt x="8978" y="4406"/>
                </a:cubicBezTo>
                <a:cubicBezTo>
                  <a:pt x="9169" y="4870"/>
                  <a:pt x="9466" y="5275"/>
                  <a:pt x="9859" y="5584"/>
                </a:cubicBezTo>
                <a:lnTo>
                  <a:pt x="8490" y="5584"/>
                </a:lnTo>
                <a:cubicBezTo>
                  <a:pt x="7895" y="5251"/>
                  <a:pt x="7609" y="4572"/>
                  <a:pt x="7799" y="3929"/>
                </a:cubicBezTo>
                <a:lnTo>
                  <a:pt x="8204" y="3525"/>
                </a:lnTo>
                <a:cubicBezTo>
                  <a:pt x="8264" y="3465"/>
                  <a:pt x="8264" y="3346"/>
                  <a:pt x="8204" y="3286"/>
                </a:cubicBezTo>
                <a:cubicBezTo>
                  <a:pt x="8175" y="3257"/>
                  <a:pt x="8130" y="3242"/>
                  <a:pt x="8085" y="3242"/>
                </a:cubicBezTo>
                <a:cubicBezTo>
                  <a:pt x="8041" y="3242"/>
                  <a:pt x="7996" y="3257"/>
                  <a:pt x="7966" y="3286"/>
                </a:cubicBezTo>
                <a:lnTo>
                  <a:pt x="7561" y="3691"/>
                </a:lnTo>
                <a:cubicBezTo>
                  <a:pt x="7428" y="3731"/>
                  <a:pt x="7293" y="3750"/>
                  <a:pt x="7160" y="3750"/>
                </a:cubicBezTo>
                <a:cubicBezTo>
                  <a:pt x="6652" y="3750"/>
                  <a:pt x="6171" y="3472"/>
                  <a:pt x="5906" y="3001"/>
                </a:cubicBezTo>
                <a:lnTo>
                  <a:pt x="5906" y="1643"/>
                </a:lnTo>
                <a:close/>
                <a:moveTo>
                  <a:pt x="5347" y="5906"/>
                </a:moveTo>
                <a:lnTo>
                  <a:pt x="4097" y="7156"/>
                </a:lnTo>
                <a:cubicBezTo>
                  <a:pt x="4097" y="6680"/>
                  <a:pt x="3918" y="6239"/>
                  <a:pt x="3573" y="5906"/>
                </a:cubicBezTo>
                <a:close/>
                <a:moveTo>
                  <a:pt x="7942" y="5906"/>
                </a:moveTo>
                <a:cubicBezTo>
                  <a:pt x="7609" y="6239"/>
                  <a:pt x="7418" y="6704"/>
                  <a:pt x="7418" y="7156"/>
                </a:cubicBezTo>
                <a:lnTo>
                  <a:pt x="6168" y="5906"/>
                </a:lnTo>
                <a:close/>
                <a:moveTo>
                  <a:pt x="5585" y="6144"/>
                </a:moveTo>
                <a:lnTo>
                  <a:pt x="5585" y="7918"/>
                </a:lnTo>
                <a:cubicBezTo>
                  <a:pt x="5263" y="7585"/>
                  <a:pt x="4811" y="7394"/>
                  <a:pt x="4335" y="7394"/>
                </a:cubicBezTo>
                <a:lnTo>
                  <a:pt x="5585" y="6144"/>
                </a:lnTo>
                <a:close/>
                <a:moveTo>
                  <a:pt x="5918" y="6144"/>
                </a:moveTo>
                <a:lnTo>
                  <a:pt x="7168" y="7394"/>
                </a:lnTo>
                <a:cubicBezTo>
                  <a:pt x="6680" y="7394"/>
                  <a:pt x="6240" y="7573"/>
                  <a:pt x="5918" y="7918"/>
                </a:cubicBezTo>
                <a:lnTo>
                  <a:pt x="5918" y="6144"/>
                </a:lnTo>
                <a:close/>
                <a:moveTo>
                  <a:pt x="9859" y="5906"/>
                </a:moveTo>
                <a:cubicBezTo>
                  <a:pt x="9466" y="6215"/>
                  <a:pt x="9169" y="6620"/>
                  <a:pt x="8978" y="7085"/>
                </a:cubicBezTo>
                <a:cubicBezTo>
                  <a:pt x="8788" y="7549"/>
                  <a:pt x="8728" y="8037"/>
                  <a:pt x="8776" y="8525"/>
                </a:cubicBezTo>
                <a:lnTo>
                  <a:pt x="7799" y="7561"/>
                </a:lnTo>
                <a:cubicBezTo>
                  <a:pt x="7609" y="6918"/>
                  <a:pt x="7895" y="6239"/>
                  <a:pt x="8490" y="5906"/>
                </a:cubicBezTo>
                <a:close/>
                <a:moveTo>
                  <a:pt x="3001" y="5906"/>
                </a:moveTo>
                <a:cubicBezTo>
                  <a:pt x="3597" y="6239"/>
                  <a:pt x="3870" y="6918"/>
                  <a:pt x="3680" y="7561"/>
                </a:cubicBezTo>
                <a:lnTo>
                  <a:pt x="3275" y="7966"/>
                </a:lnTo>
                <a:cubicBezTo>
                  <a:pt x="3216" y="8025"/>
                  <a:pt x="3216" y="8144"/>
                  <a:pt x="3275" y="8204"/>
                </a:cubicBezTo>
                <a:cubicBezTo>
                  <a:pt x="3311" y="8228"/>
                  <a:pt x="3358" y="8251"/>
                  <a:pt x="3394" y="8251"/>
                </a:cubicBezTo>
                <a:cubicBezTo>
                  <a:pt x="3442" y="8251"/>
                  <a:pt x="3489" y="8228"/>
                  <a:pt x="3513" y="8204"/>
                </a:cubicBezTo>
                <a:lnTo>
                  <a:pt x="3918" y="7799"/>
                </a:lnTo>
                <a:cubicBezTo>
                  <a:pt x="4051" y="7759"/>
                  <a:pt x="4186" y="7740"/>
                  <a:pt x="4320" y="7740"/>
                </a:cubicBezTo>
                <a:cubicBezTo>
                  <a:pt x="4828" y="7740"/>
                  <a:pt x="5309" y="8018"/>
                  <a:pt x="5573" y="8490"/>
                </a:cubicBezTo>
                <a:lnTo>
                  <a:pt x="5573" y="9844"/>
                </a:lnTo>
                <a:lnTo>
                  <a:pt x="5573" y="9844"/>
                </a:lnTo>
                <a:cubicBezTo>
                  <a:pt x="5265" y="9458"/>
                  <a:pt x="4865" y="9166"/>
                  <a:pt x="4406" y="8978"/>
                </a:cubicBezTo>
                <a:cubicBezTo>
                  <a:pt x="4049" y="8823"/>
                  <a:pt x="3668" y="8751"/>
                  <a:pt x="3275" y="8751"/>
                </a:cubicBezTo>
                <a:cubicBezTo>
                  <a:pt x="3180" y="8751"/>
                  <a:pt x="3061" y="8751"/>
                  <a:pt x="2954" y="8763"/>
                </a:cubicBezTo>
                <a:lnTo>
                  <a:pt x="2977" y="8740"/>
                </a:lnTo>
                <a:cubicBezTo>
                  <a:pt x="3037" y="8680"/>
                  <a:pt x="3037" y="8561"/>
                  <a:pt x="2977" y="8501"/>
                </a:cubicBezTo>
                <a:cubicBezTo>
                  <a:pt x="2948" y="8472"/>
                  <a:pt x="2903" y="8457"/>
                  <a:pt x="2858" y="8457"/>
                </a:cubicBezTo>
                <a:cubicBezTo>
                  <a:pt x="2814" y="8457"/>
                  <a:pt x="2769" y="8472"/>
                  <a:pt x="2739" y="8501"/>
                </a:cubicBezTo>
                <a:lnTo>
                  <a:pt x="2716" y="8525"/>
                </a:lnTo>
                <a:cubicBezTo>
                  <a:pt x="2775" y="8037"/>
                  <a:pt x="2704" y="7549"/>
                  <a:pt x="2501" y="7085"/>
                </a:cubicBezTo>
                <a:cubicBezTo>
                  <a:pt x="2311" y="6620"/>
                  <a:pt x="2013" y="6227"/>
                  <a:pt x="1632" y="5906"/>
                </a:cubicBezTo>
                <a:close/>
                <a:moveTo>
                  <a:pt x="7165" y="7740"/>
                </a:moveTo>
                <a:cubicBezTo>
                  <a:pt x="7297" y="7740"/>
                  <a:pt x="7430" y="7759"/>
                  <a:pt x="7561" y="7799"/>
                </a:cubicBezTo>
                <a:lnTo>
                  <a:pt x="8538" y="8763"/>
                </a:lnTo>
                <a:cubicBezTo>
                  <a:pt x="8447" y="8757"/>
                  <a:pt x="8357" y="8754"/>
                  <a:pt x="8267" y="8754"/>
                </a:cubicBezTo>
                <a:cubicBezTo>
                  <a:pt x="7861" y="8754"/>
                  <a:pt x="7465" y="8822"/>
                  <a:pt x="7085" y="8978"/>
                </a:cubicBezTo>
                <a:cubicBezTo>
                  <a:pt x="6633" y="9168"/>
                  <a:pt x="6228" y="9466"/>
                  <a:pt x="5918" y="9847"/>
                </a:cubicBezTo>
                <a:lnTo>
                  <a:pt x="5918" y="8490"/>
                </a:lnTo>
                <a:cubicBezTo>
                  <a:pt x="6173" y="8018"/>
                  <a:pt x="6660" y="7740"/>
                  <a:pt x="7165" y="7740"/>
                </a:cubicBezTo>
                <a:close/>
                <a:moveTo>
                  <a:pt x="5752" y="0"/>
                </a:moveTo>
                <a:cubicBezTo>
                  <a:pt x="5656" y="0"/>
                  <a:pt x="5585" y="72"/>
                  <a:pt x="5585" y="167"/>
                </a:cubicBezTo>
                <a:lnTo>
                  <a:pt x="5585" y="1024"/>
                </a:lnTo>
                <a:cubicBezTo>
                  <a:pt x="5299" y="1560"/>
                  <a:pt x="4847" y="1977"/>
                  <a:pt x="4287" y="2203"/>
                </a:cubicBezTo>
                <a:cubicBezTo>
                  <a:pt x="3970" y="2334"/>
                  <a:pt x="3626" y="2397"/>
                  <a:pt x="3281" y="2397"/>
                </a:cubicBezTo>
                <a:cubicBezTo>
                  <a:pt x="3029" y="2397"/>
                  <a:pt x="2778" y="2364"/>
                  <a:pt x="2537" y="2298"/>
                </a:cubicBezTo>
                <a:lnTo>
                  <a:pt x="1918" y="1679"/>
                </a:lnTo>
                <a:cubicBezTo>
                  <a:pt x="1894" y="1649"/>
                  <a:pt x="1849" y="1634"/>
                  <a:pt x="1803" y="1634"/>
                </a:cubicBezTo>
                <a:cubicBezTo>
                  <a:pt x="1757" y="1634"/>
                  <a:pt x="1709" y="1649"/>
                  <a:pt x="1680" y="1679"/>
                </a:cubicBezTo>
                <a:cubicBezTo>
                  <a:pt x="1620" y="1739"/>
                  <a:pt x="1620" y="1858"/>
                  <a:pt x="1680" y="1917"/>
                </a:cubicBezTo>
                <a:lnTo>
                  <a:pt x="2299" y="2536"/>
                </a:lnTo>
                <a:cubicBezTo>
                  <a:pt x="2477" y="3108"/>
                  <a:pt x="2442" y="3727"/>
                  <a:pt x="2204" y="4287"/>
                </a:cubicBezTo>
                <a:cubicBezTo>
                  <a:pt x="1977" y="4834"/>
                  <a:pt x="1549" y="5299"/>
                  <a:pt x="1025" y="5584"/>
                </a:cubicBezTo>
                <a:lnTo>
                  <a:pt x="168" y="5584"/>
                </a:lnTo>
                <a:cubicBezTo>
                  <a:pt x="84" y="5584"/>
                  <a:pt x="1" y="5656"/>
                  <a:pt x="1" y="5751"/>
                </a:cubicBezTo>
                <a:cubicBezTo>
                  <a:pt x="1" y="5834"/>
                  <a:pt x="84" y="5906"/>
                  <a:pt x="168" y="5906"/>
                </a:cubicBezTo>
                <a:lnTo>
                  <a:pt x="1025" y="5906"/>
                </a:lnTo>
                <a:cubicBezTo>
                  <a:pt x="1573" y="6192"/>
                  <a:pt x="1977" y="6656"/>
                  <a:pt x="2204" y="7204"/>
                </a:cubicBezTo>
                <a:cubicBezTo>
                  <a:pt x="2430" y="7751"/>
                  <a:pt x="2465" y="8382"/>
                  <a:pt x="2299" y="8966"/>
                </a:cubicBezTo>
                <a:lnTo>
                  <a:pt x="1680" y="9573"/>
                </a:lnTo>
                <a:cubicBezTo>
                  <a:pt x="1620" y="9632"/>
                  <a:pt x="1620" y="9752"/>
                  <a:pt x="1680" y="9811"/>
                </a:cubicBezTo>
                <a:cubicBezTo>
                  <a:pt x="1715" y="9835"/>
                  <a:pt x="1763" y="9859"/>
                  <a:pt x="1799" y="9859"/>
                </a:cubicBezTo>
                <a:cubicBezTo>
                  <a:pt x="1846" y="9859"/>
                  <a:pt x="1894" y="9835"/>
                  <a:pt x="1918" y="9811"/>
                </a:cubicBezTo>
                <a:lnTo>
                  <a:pt x="2537" y="9204"/>
                </a:lnTo>
                <a:cubicBezTo>
                  <a:pt x="2786" y="9126"/>
                  <a:pt x="3044" y="9087"/>
                  <a:pt x="3302" y="9087"/>
                </a:cubicBezTo>
                <a:cubicBezTo>
                  <a:pt x="3636" y="9087"/>
                  <a:pt x="3971" y="9153"/>
                  <a:pt x="4287" y="9287"/>
                </a:cubicBezTo>
                <a:cubicBezTo>
                  <a:pt x="4835" y="9513"/>
                  <a:pt x="5299" y="9942"/>
                  <a:pt x="5585" y="10466"/>
                </a:cubicBezTo>
                <a:lnTo>
                  <a:pt x="5585" y="11323"/>
                </a:lnTo>
                <a:cubicBezTo>
                  <a:pt x="5585" y="11418"/>
                  <a:pt x="5656" y="11490"/>
                  <a:pt x="5752" y="11490"/>
                </a:cubicBezTo>
                <a:cubicBezTo>
                  <a:pt x="5835" y="11490"/>
                  <a:pt x="5906" y="11418"/>
                  <a:pt x="5906" y="11323"/>
                </a:cubicBezTo>
                <a:lnTo>
                  <a:pt x="5906" y="10466"/>
                </a:lnTo>
                <a:cubicBezTo>
                  <a:pt x="6192" y="9930"/>
                  <a:pt x="6656" y="9513"/>
                  <a:pt x="7204" y="9287"/>
                </a:cubicBezTo>
                <a:cubicBezTo>
                  <a:pt x="7522" y="9159"/>
                  <a:pt x="7859" y="9095"/>
                  <a:pt x="8198" y="9095"/>
                </a:cubicBezTo>
                <a:cubicBezTo>
                  <a:pt x="8456" y="9095"/>
                  <a:pt x="8714" y="9132"/>
                  <a:pt x="8966" y="9204"/>
                </a:cubicBezTo>
                <a:lnTo>
                  <a:pt x="9574" y="9811"/>
                </a:lnTo>
                <a:cubicBezTo>
                  <a:pt x="9609" y="9835"/>
                  <a:pt x="9645" y="9859"/>
                  <a:pt x="9693" y="9859"/>
                </a:cubicBezTo>
                <a:cubicBezTo>
                  <a:pt x="9740" y="9859"/>
                  <a:pt x="9776" y="9835"/>
                  <a:pt x="9812" y="9811"/>
                </a:cubicBezTo>
                <a:cubicBezTo>
                  <a:pt x="9871" y="9752"/>
                  <a:pt x="9871" y="9632"/>
                  <a:pt x="9812" y="9573"/>
                </a:cubicBezTo>
                <a:lnTo>
                  <a:pt x="9204" y="8966"/>
                </a:lnTo>
                <a:cubicBezTo>
                  <a:pt x="9026" y="8382"/>
                  <a:pt x="9050" y="7775"/>
                  <a:pt x="9288" y="7204"/>
                </a:cubicBezTo>
                <a:cubicBezTo>
                  <a:pt x="9514" y="6656"/>
                  <a:pt x="9943" y="6192"/>
                  <a:pt x="10466" y="5906"/>
                </a:cubicBezTo>
                <a:lnTo>
                  <a:pt x="11324" y="5906"/>
                </a:lnTo>
                <a:cubicBezTo>
                  <a:pt x="11419" y="5906"/>
                  <a:pt x="11490" y="5834"/>
                  <a:pt x="11490" y="5751"/>
                </a:cubicBezTo>
                <a:cubicBezTo>
                  <a:pt x="11490" y="5656"/>
                  <a:pt x="11419" y="5584"/>
                  <a:pt x="11336" y="5584"/>
                </a:cubicBezTo>
                <a:lnTo>
                  <a:pt x="10466" y="5584"/>
                </a:lnTo>
                <a:cubicBezTo>
                  <a:pt x="9931" y="5299"/>
                  <a:pt x="9514" y="4834"/>
                  <a:pt x="9288" y="4287"/>
                </a:cubicBezTo>
                <a:cubicBezTo>
                  <a:pt x="9073" y="3739"/>
                  <a:pt x="9038" y="3108"/>
                  <a:pt x="9204" y="2536"/>
                </a:cubicBezTo>
                <a:lnTo>
                  <a:pt x="9812" y="1917"/>
                </a:lnTo>
                <a:cubicBezTo>
                  <a:pt x="9871" y="1858"/>
                  <a:pt x="9871" y="1739"/>
                  <a:pt x="9812" y="1679"/>
                </a:cubicBezTo>
                <a:cubicBezTo>
                  <a:pt x="9782" y="1649"/>
                  <a:pt x="9737" y="1634"/>
                  <a:pt x="9693" y="1634"/>
                </a:cubicBezTo>
                <a:cubicBezTo>
                  <a:pt x="9648" y="1634"/>
                  <a:pt x="9603" y="1649"/>
                  <a:pt x="9574" y="1679"/>
                </a:cubicBezTo>
                <a:lnTo>
                  <a:pt x="8966" y="2298"/>
                </a:lnTo>
                <a:cubicBezTo>
                  <a:pt x="8720" y="2374"/>
                  <a:pt x="8470" y="2411"/>
                  <a:pt x="8220" y="2411"/>
                </a:cubicBezTo>
                <a:cubicBezTo>
                  <a:pt x="7877" y="2411"/>
                  <a:pt x="7535" y="2341"/>
                  <a:pt x="7204" y="2203"/>
                </a:cubicBezTo>
                <a:cubicBezTo>
                  <a:pt x="6656" y="1977"/>
                  <a:pt x="6192" y="1548"/>
                  <a:pt x="5918" y="1024"/>
                </a:cubicBezTo>
                <a:lnTo>
                  <a:pt x="5918" y="167"/>
                </a:lnTo>
                <a:cubicBezTo>
                  <a:pt x="5918" y="72"/>
                  <a:pt x="5835" y="0"/>
                  <a:pt x="57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7" name="Google Shape;8607;p82"/>
          <p:cNvSpPr/>
          <p:nvPr/>
        </p:nvSpPr>
        <p:spPr>
          <a:xfrm>
            <a:off x="880141" y="2886290"/>
            <a:ext cx="323520" cy="367360"/>
          </a:xfrm>
          <a:custGeom>
            <a:avLst/>
            <a:gdLst/>
            <a:ahLst/>
            <a:cxnLst/>
            <a:rect l="l" t="t" r="r" b="b"/>
            <a:pathLst>
              <a:path w="10110" h="11480" extrusionOk="0">
                <a:moveTo>
                  <a:pt x="4240" y="2681"/>
                </a:moveTo>
                <a:cubicBezTo>
                  <a:pt x="4347" y="2681"/>
                  <a:pt x="4442" y="2777"/>
                  <a:pt x="4442" y="2872"/>
                </a:cubicBezTo>
                <a:cubicBezTo>
                  <a:pt x="4442" y="2979"/>
                  <a:pt x="4347" y="3062"/>
                  <a:pt x="4240" y="3062"/>
                </a:cubicBezTo>
                <a:cubicBezTo>
                  <a:pt x="4144" y="3050"/>
                  <a:pt x="4049" y="2979"/>
                  <a:pt x="4049" y="2872"/>
                </a:cubicBezTo>
                <a:cubicBezTo>
                  <a:pt x="4049" y="2765"/>
                  <a:pt x="4144" y="2681"/>
                  <a:pt x="4240" y="2681"/>
                </a:cubicBezTo>
                <a:close/>
                <a:moveTo>
                  <a:pt x="5692" y="2681"/>
                </a:moveTo>
                <a:cubicBezTo>
                  <a:pt x="5787" y="2681"/>
                  <a:pt x="5883" y="2777"/>
                  <a:pt x="5883" y="2872"/>
                </a:cubicBezTo>
                <a:cubicBezTo>
                  <a:pt x="5883" y="2979"/>
                  <a:pt x="5787" y="3062"/>
                  <a:pt x="5692" y="3062"/>
                </a:cubicBezTo>
                <a:cubicBezTo>
                  <a:pt x="5585" y="3062"/>
                  <a:pt x="5490" y="2979"/>
                  <a:pt x="5490" y="2872"/>
                </a:cubicBezTo>
                <a:cubicBezTo>
                  <a:pt x="5490" y="2777"/>
                  <a:pt x="5585" y="2681"/>
                  <a:pt x="5692" y="2681"/>
                </a:cubicBezTo>
                <a:close/>
                <a:moveTo>
                  <a:pt x="4978" y="1788"/>
                </a:moveTo>
                <a:cubicBezTo>
                  <a:pt x="5299" y="1788"/>
                  <a:pt x="5585" y="2038"/>
                  <a:pt x="5752" y="2348"/>
                </a:cubicBezTo>
                <a:lnTo>
                  <a:pt x="5692" y="2348"/>
                </a:lnTo>
                <a:cubicBezTo>
                  <a:pt x="5394" y="2348"/>
                  <a:pt x="5168" y="2598"/>
                  <a:pt x="5168" y="2872"/>
                </a:cubicBezTo>
                <a:cubicBezTo>
                  <a:pt x="5168" y="3158"/>
                  <a:pt x="5371" y="3384"/>
                  <a:pt x="5656" y="3396"/>
                </a:cubicBezTo>
                <a:cubicBezTo>
                  <a:pt x="5478" y="3539"/>
                  <a:pt x="5228" y="3598"/>
                  <a:pt x="4990" y="3598"/>
                </a:cubicBezTo>
                <a:cubicBezTo>
                  <a:pt x="4751" y="3598"/>
                  <a:pt x="4466" y="3539"/>
                  <a:pt x="4287" y="3396"/>
                </a:cubicBezTo>
                <a:cubicBezTo>
                  <a:pt x="4561" y="3384"/>
                  <a:pt x="4775" y="3146"/>
                  <a:pt x="4775" y="2872"/>
                </a:cubicBezTo>
                <a:cubicBezTo>
                  <a:pt x="4775" y="2574"/>
                  <a:pt x="4537" y="2348"/>
                  <a:pt x="4263" y="2348"/>
                </a:cubicBezTo>
                <a:lnTo>
                  <a:pt x="4204" y="2348"/>
                </a:lnTo>
                <a:cubicBezTo>
                  <a:pt x="4359" y="2038"/>
                  <a:pt x="4644" y="1788"/>
                  <a:pt x="4978" y="1788"/>
                </a:cubicBezTo>
                <a:close/>
                <a:moveTo>
                  <a:pt x="4978" y="3943"/>
                </a:moveTo>
                <a:cubicBezTo>
                  <a:pt x="5275" y="3943"/>
                  <a:pt x="5525" y="4455"/>
                  <a:pt x="5525" y="5039"/>
                </a:cubicBezTo>
                <a:cubicBezTo>
                  <a:pt x="5525" y="5610"/>
                  <a:pt x="5252" y="6122"/>
                  <a:pt x="4978" y="6122"/>
                </a:cubicBezTo>
                <a:cubicBezTo>
                  <a:pt x="4680" y="6122"/>
                  <a:pt x="4418" y="5610"/>
                  <a:pt x="4418" y="5039"/>
                </a:cubicBezTo>
                <a:cubicBezTo>
                  <a:pt x="4418" y="4455"/>
                  <a:pt x="4680" y="3943"/>
                  <a:pt x="4978" y="3943"/>
                </a:cubicBezTo>
                <a:close/>
                <a:moveTo>
                  <a:pt x="5064" y="6488"/>
                </a:moveTo>
                <a:cubicBezTo>
                  <a:pt x="5446" y="6488"/>
                  <a:pt x="5749" y="6618"/>
                  <a:pt x="6002" y="6848"/>
                </a:cubicBezTo>
                <a:cubicBezTo>
                  <a:pt x="6204" y="7063"/>
                  <a:pt x="6347" y="7360"/>
                  <a:pt x="6406" y="7706"/>
                </a:cubicBezTo>
                <a:cubicBezTo>
                  <a:pt x="6311" y="7789"/>
                  <a:pt x="6192" y="7860"/>
                  <a:pt x="6049" y="7920"/>
                </a:cubicBezTo>
                <a:cubicBezTo>
                  <a:pt x="5954" y="7956"/>
                  <a:pt x="5906" y="8051"/>
                  <a:pt x="5954" y="8146"/>
                </a:cubicBezTo>
                <a:cubicBezTo>
                  <a:pt x="5990" y="8206"/>
                  <a:pt x="6049" y="8253"/>
                  <a:pt x="6109" y="8253"/>
                </a:cubicBezTo>
                <a:cubicBezTo>
                  <a:pt x="6121" y="8253"/>
                  <a:pt x="6145" y="8253"/>
                  <a:pt x="6168" y="8230"/>
                </a:cubicBezTo>
                <a:cubicBezTo>
                  <a:pt x="6252" y="8194"/>
                  <a:pt x="6347" y="8158"/>
                  <a:pt x="6418" y="8111"/>
                </a:cubicBezTo>
                <a:lnTo>
                  <a:pt x="6418" y="8111"/>
                </a:lnTo>
                <a:cubicBezTo>
                  <a:pt x="6418" y="8408"/>
                  <a:pt x="6347" y="8753"/>
                  <a:pt x="6216" y="9063"/>
                </a:cubicBezTo>
                <a:cubicBezTo>
                  <a:pt x="6073" y="9158"/>
                  <a:pt x="5894" y="9230"/>
                  <a:pt x="5692" y="9289"/>
                </a:cubicBezTo>
                <a:cubicBezTo>
                  <a:pt x="5597" y="9325"/>
                  <a:pt x="5537" y="9408"/>
                  <a:pt x="5561" y="9492"/>
                </a:cubicBezTo>
                <a:cubicBezTo>
                  <a:pt x="5585" y="9575"/>
                  <a:pt x="5656" y="9611"/>
                  <a:pt x="5728" y="9611"/>
                </a:cubicBezTo>
                <a:lnTo>
                  <a:pt x="5775" y="9611"/>
                </a:lnTo>
                <a:cubicBezTo>
                  <a:pt x="5847" y="9599"/>
                  <a:pt x="5918" y="9575"/>
                  <a:pt x="6002" y="9539"/>
                </a:cubicBezTo>
                <a:lnTo>
                  <a:pt x="6002" y="9539"/>
                </a:lnTo>
                <a:cubicBezTo>
                  <a:pt x="5966" y="9599"/>
                  <a:pt x="5942" y="9646"/>
                  <a:pt x="5906" y="9706"/>
                </a:cubicBezTo>
                <a:cubicBezTo>
                  <a:pt x="5609" y="10170"/>
                  <a:pt x="5252" y="10444"/>
                  <a:pt x="4966" y="10444"/>
                </a:cubicBezTo>
                <a:cubicBezTo>
                  <a:pt x="4692" y="10444"/>
                  <a:pt x="4335" y="10170"/>
                  <a:pt x="4037" y="9706"/>
                </a:cubicBezTo>
                <a:cubicBezTo>
                  <a:pt x="4001" y="9646"/>
                  <a:pt x="3978" y="9599"/>
                  <a:pt x="3942" y="9539"/>
                </a:cubicBezTo>
                <a:lnTo>
                  <a:pt x="3942" y="9539"/>
                </a:lnTo>
                <a:cubicBezTo>
                  <a:pt x="4251" y="9646"/>
                  <a:pt x="4609" y="9706"/>
                  <a:pt x="4966" y="9706"/>
                </a:cubicBezTo>
                <a:cubicBezTo>
                  <a:pt x="5061" y="9706"/>
                  <a:pt x="5132" y="9634"/>
                  <a:pt x="5132" y="9539"/>
                </a:cubicBezTo>
                <a:cubicBezTo>
                  <a:pt x="5132" y="9456"/>
                  <a:pt x="5061" y="9373"/>
                  <a:pt x="4966" y="9373"/>
                </a:cubicBezTo>
                <a:cubicBezTo>
                  <a:pt x="4478" y="9373"/>
                  <a:pt x="4037" y="9277"/>
                  <a:pt x="3716" y="9063"/>
                </a:cubicBezTo>
                <a:cubicBezTo>
                  <a:pt x="3597" y="8753"/>
                  <a:pt x="3525" y="8408"/>
                  <a:pt x="3525" y="8111"/>
                </a:cubicBezTo>
                <a:lnTo>
                  <a:pt x="3525" y="8111"/>
                </a:lnTo>
                <a:cubicBezTo>
                  <a:pt x="3882" y="8325"/>
                  <a:pt x="4418" y="8456"/>
                  <a:pt x="4966" y="8456"/>
                </a:cubicBezTo>
                <a:cubicBezTo>
                  <a:pt x="5085" y="8456"/>
                  <a:pt x="5228" y="8456"/>
                  <a:pt x="5347" y="8444"/>
                </a:cubicBezTo>
                <a:cubicBezTo>
                  <a:pt x="5430" y="8420"/>
                  <a:pt x="5502" y="8349"/>
                  <a:pt x="5490" y="8265"/>
                </a:cubicBezTo>
                <a:cubicBezTo>
                  <a:pt x="5479" y="8177"/>
                  <a:pt x="5416" y="8109"/>
                  <a:pt x="5332" y="8109"/>
                </a:cubicBezTo>
                <a:cubicBezTo>
                  <a:pt x="5325" y="8109"/>
                  <a:pt x="5318" y="8110"/>
                  <a:pt x="5311" y="8111"/>
                </a:cubicBezTo>
                <a:cubicBezTo>
                  <a:pt x="5192" y="8122"/>
                  <a:pt x="5085" y="8122"/>
                  <a:pt x="4966" y="8122"/>
                </a:cubicBezTo>
                <a:cubicBezTo>
                  <a:pt x="4394" y="8122"/>
                  <a:pt x="3835" y="7980"/>
                  <a:pt x="3537" y="7741"/>
                </a:cubicBezTo>
                <a:cubicBezTo>
                  <a:pt x="3597" y="7384"/>
                  <a:pt x="3739" y="7087"/>
                  <a:pt x="3942" y="6872"/>
                </a:cubicBezTo>
                <a:cubicBezTo>
                  <a:pt x="4192" y="6622"/>
                  <a:pt x="4549" y="6491"/>
                  <a:pt x="4966" y="6491"/>
                </a:cubicBezTo>
                <a:cubicBezTo>
                  <a:pt x="4999" y="6489"/>
                  <a:pt x="5032" y="6488"/>
                  <a:pt x="5064" y="6488"/>
                </a:cubicBezTo>
                <a:close/>
                <a:moveTo>
                  <a:pt x="2134" y="1"/>
                </a:moveTo>
                <a:cubicBezTo>
                  <a:pt x="2057" y="1"/>
                  <a:pt x="1976" y="57"/>
                  <a:pt x="1965" y="133"/>
                </a:cubicBezTo>
                <a:cubicBezTo>
                  <a:pt x="1954" y="229"/>
                  <a:pt x="2013" y="312"/>
                  <a:pt x="2096" y="324"/>
                </a:cubicBezTo>
                <a:cubicBezTo>
                  <a:pt x="2644" y="431"/>
                  <a:pt x="3216" y="1145"/>
                  <a:pt x="3561" y="1776"/>
                </a:cubicBezTo>
                <a:cubicBezTo>
                  <a:pt x="3620" y="1884"/>
                  <a:pt x="3739" y="1955"/>
                  <a:pt x="3859" y="1955"/>
                </a:cubicBezTo>
                <a:lnTo>
                  <a:pt x="4085" y="1955"/>
                </a:lnTo>
                <a:cubicBezTo>
                  <a:pt x="3870" y="2217"/>
                  <a:pt x="3763" y="2550"/>
                  <a:pt x="3763" y="2860"/>
                </a:cubicBezTo>
                <a:cubicBezTo>
                  <a:pt x="3763" y="3205"/>
                  <a:pt x="3906" y="3467"/>
                  <a:pt x="4156" y="3669"/>
                </a:cubicBezTo>
                <a:cubicBezTo>
                  <a:pt x="4263" y="3741"/>
                  <a:pt x="4382" y="3800"/>
                  <a:pt x="4513" y="3848"/>
                </a:cubicBezTo>
                <a:cubicBezTo>
                  <a:pt x="4406" y="3967"/>
                  <a:pt x="4323" y="4110"/>
                  <a:pt x="4263" y="4289"/>
                </a:cubicBezTo>
                <a:lnTo>
                  <a:pt x="2513" y="3812"/>
                </a:lnTo>
                <a:cubicBezTo>
                  <a:pt x="2454" y="3800"/>
                  <a:pt x="2394" y="3765"/>
                  <a:pt x="2358" y="3729"/>
                </a:cubicBezTo>
                <a:lnTo>
                  <a:pt x="834" y="2205"/>
                </a:lnTo>
                <a:cubicBezTo>
                  <a:pt x="805" y="2175"/>
                  <a:pt x="760" y="2160"/>
                  <a:pt x="715" y="2160"/>
                </a:cubicBezTo>
                <a:cubicBezTo>
                  <a:pt x="671" y="2160"/>
                  <a:pt x="626" y="2175"/>
                  <a:pt x="596" y="2205"/>
                </a:cubicBezTo>
                <a:cubicBezTo>
                  <a:pt x="537" y="2265"/>
                  <a:pt x="537" y="2384"/>
                  <a:pt x="596" y="2443"/>
                </a:cubicBezTo>
                <a:lnTo>
                  <a:pt x="2120" y="3967"/>
                </a:lnTo>
                <a:cubicBezTo>
                  <a:pt x="2204" y="4050"/>
                  <a:pt x="2311" y="4110"/>
                  <a:pt x="2430" y="4146"/>
                </a:cubicBezTo>
                <a:lnTo>
                  <a:pt x="4180" y="4622"/>
                </a:lnTo>
                <a:cubicBezTo>
                  <a:pt x="4156" y="4753"/>
                  <a:pt x="4156" y="4884"/>
                  <a:pt x="4156" y="5015"/>
                </a:cubicBezTo>
                <a:cubicBezTo>
                  <a:pt x="4156" y="5074"/>
                  <a:pt x="4156" y="5158"/>
                  <a:pt x="4168" y="5217"/>
                </a:cubicBezTo>
                <a:lnTo>
                  <a:pt x="2501" y="5217"/>
                </a:lnTo>
                <a:cubicBezTo>
                  <a:pt x="2382" y="5217"/>
                  <a:pt x="2251" y="5241"/>
                  <a:pt x="2144" y="5301"/>
                </a:cubicBezTo>
                <a:lnTo>
                  <a:pt x="108" y="6491"/>
                </a:lnTo>
                <a:cubicBezTo>
                  <a:pt x="37" y="6539"/>
                  <a:pt x="1" y="6646"/>
                  <a:pt x="49" y="6717"/>
                </a:cubicBezTo>
                <a:cubicBezTo>
                  <a:pt x="72" y="6777"/>
                  <a:pt x="132" y="6801"/>
                  <a:pt x="191" y="6801"/>
                </a:cubicBezTo>
                <a:cubicBezTo>
                  <a:pt x="227" y="6801"/>
                  <a:pt x="251" y="6801"/>
                  <a:pt x="287" y="6777"/>
                </a:cubicBezTo>
                <a:lnTo>
                  <a:pt x="2323" y="5586"/>
                </a:lnTo>
                <a:cubicBezTo>
                  <a:pt x="2382" y="5551"/>
                  <a:pt x="2442" y="5539"/>
                  <a:pt x="2513" y="5539"/>
                </a:cubicBezTo>
                <a:lnTo>
                  <a:pt x="4240" y="5539"/>
                </a:lnTo>
                <a:cubicBezTo>
                  <a:pt x="4299" y="5789"/>
                  <a:pt x="4406" y="6015"/>
                  <a:pt x="4537" y="6170"/>
                </a:cubicBezTo>
                <a:cubicBezTo>
                  <a:pt x="4263" y="6241"/>
                  <a:pt x="4001" y="6384"/>
                  <a:pt x="3799" y="6587"/>
                </a:cubicBezTo>
                <a:cubicBezTo>
                  <a:pt x="3668" y="6717"/>
                  <a:pt x="3549" y="6884"/>
                  <a:pt x="3466" y="7075"/>
                </a:cubicBezTo>
                <a:lnTo>
                  <a:pt x="2418" y="7837"/>
                </a:lnTo>
                <a:cubicBezTo>
                  <a:pt x="2299" y="7920"/>
                  <a:pt x="2204" y="8039"/>
                  <a:pt x="2156" y="8194"/>
                </a:cubicBezTo>
                <a:lnTo>
                  <a:pt x="1132" y="11254"/>
                </a:lnTo>
                <a:cubicBezTo>
                  <a:pt x="1108" y="11349"/>
                  <a:pt x="1144" y="11432"/>
                  <a:pt x="1239" y="11468"/>
                </a:cubicBezTo>
                <a:cubicBezTo>
                  <a:pt x="1251" y="11468"/>
                  <a:pt x="1263" y="11480"/>
                  <a:pt x="1299" y="11480"/>
                </a:cubicBezTo>
                <a:cubicBezTo>
                  <a:pt x="1370" y="11480"/>
                  <a:pt x="1430" y="11432"/>
                  <a:pt x="1465" y="11361"/>
                </a:cubicBezTo>
                <a:lnTo>
                  <a:pt x="2489" y="8289"/>
                </a:lnTo>
                <a:cubicBezTo>
                  <a:pt x="2513" y="8218"/>
                  <a:pt x="2561" y="8158"/>
                  <a:pt x="2620" y="8111"/>
                </a:cubicBezTo>
                <a:lnTo>
                  <a:pt x="3323" y="7610"/>
                </a:lnTo>
                <a:lnTo>
                  <a:pt x="3323" y="7610"/>
                </a:lnTo>
                <a:cubicBezTo>
                  <a:pt x="3287" y="7741"/>
                  <a:pt x="3287" y="7896"/>
                  <a:pt x="3287" y="8039"/>
                </a:cubicBezTo>
                <a:cubicBezTo>
                  <a:pt x="3287" y="9301"/>
                  <a:pt x="4240" y="10766"/>
                  <a:pt x="5073" y="10766"/>
                </a:cubicBezTo>
                <a:cubicBezTo>
                  <a:pt x="5906" y="10766"/>
                  <a:pt x="6859" y="9325"/>
                  <a:pt x="6859" y="8039"/>
                </a:cubicBezTo>
                <a:cubicBezTo>
                  <a:pt x="6859" y="7896"/>
                  <a:pt x="6847" y="7741"/>
                  <a:pt x="6835" y="7610"/>
                </a:cubicBezTo>
                <a:lnTo>
                  <a:pt x="6835" y="7610"/>
                </a:lnTo>
                <a:lnTo>
                  <a:pt x="7538" y="8111"/>
                </a:lnTo>
                <a:cubicBezTo>
                  <a:pt x="7597" y="8158"/>
                  <a:pt x="7633" y="8218"/>
                  <a:pt x="7669" y="8289"/>
                </a:cubicBezTo>
                <a:lnTo>
                  <a:pt x="8692" y="11361"/>
                </a:lnTo>
                <a:cubicBezTo>
                  <a:pt x="8728" y="11432"/>
                  <a:pt x="8788" y="11480"/>
                  <a:pt x="8859" y="11480"/>
                </a:cubicBezTo>
                <a:cubicBezTo>
                  <a:pt x="8871" y="11480"/>
                  <a:pt x="8883" y="11480"/>
                  <a:pt x="8919" y="11468"/>
                </a:cubicBezTo>
                <a:cubicBezTo>
                  <a:pt x="9002" y="11432"/>
                  <a:pt x="9050" y="11349"/>
                  <a:pt x="9026" y="11254"/>
                </a:cubicBezTo>
                <a:lnTo>
                  <a:pt x="7990" y="8194"/>
                </a:lnTo>
                <a:cubicBezTo>
                  <a:pt x="7954" y="8039"/>
                  <a:pt x="7859" y="7920"/>
                  <a:pt x="7740" y="7837"/>
                </a:cubicBezTo>
                <a:lnTo>
                  <a:pt x="6680" y="7075"/>
                </a:lnTo>
                <a:cubicBezTo>
                  <a:pt x="6597" y="6884"/>
                  <a:pt x="6490" y="6717"/>
                  <a:pt x="6359" y="6587"/>
                </a:cubicBezTo>
                <a:cubicBezTo>
                  <a:pt x="6145" y="6372"/>
                  <a:pt x="5906" y="6241"/>
                  <a:pt x="5609" y="6170"/>
                </a:cubicBezTo>
                <a:cubicBezTo>
                  <a:pt x="5752" y="6003"/>
                  <a:pt x="5847" y="5789"/>
                  <a:pt x="5906" y="5539"/>
                </a:cubicBezTo>
                <a:lnTo>
                  <a:pt x="7633" y="5539"/>
                </a:lnTo>
                <a:cubicBezTo>
                  <a:pt x="7692" y="5539"/>
                  <a:pt x="7776" y="5551"/>
                  <a:pt x="7835" y="5586"/>
                </a:cubicBezTo>
                <a:lnTo>
                  <a:pt x="9871" y="6777"/>
                </a:lnTo>
                <a:cubicBezTo>
                  <a:pt x="9895" y="6789"/>
                  <a:pt x="9931" y="6801"/>
                  <a:pt x="9955" y="6801"/>
                </a:cubicBezTo>
                <a:cubicBezTo>
                  <a:pt x="10014" y="6801"/>
                  <a:pt x="10074" y="6777"/>
                  <a:pt x="10109" y="6717"/>
                </a:cubicBezTo>
                <a:cubicBezTo>
                  <a:pt x="10014" y="6658"/>
                  <a:pt x="9990" y="6551"/>
                  <a:pt x="9919" y="6503"/>
                </a:cubicBezTo>
                <a:lnTo>
                  <a:pt x="7871" y="5313"/>
                </a:lnTo>
                <a:cubicBezTo>
                  <a:pt x="7776" y="5253"/>
                  <a:pt x="7633" y="5229"/>
                  <a:pt x="7514" y="5229"/>
                </a:cubicBezTo>
                <a:lnTo>
                  <a:pt x="5847" y="5229"/>
                </a:lnTo>
                <a:cubicBezTo>
                  <a:pt x="5847" y="5170"/>
                  <a:pt x="5871" y="5110"/>
                  <a:pt x="5871" y="5039"/>
                </a:cubicBezTo>
                <a:cubicBezTo>
                  <a:pt x="5871" y="4896"/>
                  <a:pt x="5847" y="4765"/>
                  <a:pt x="5835" y="4634"/>
                </a:cubicBezTo>
                <a:lnTo>
                  <a:pt x="7597" y="4158"/>
                </a:lnTo>
                <a:cubicBezTo>
                  <a:pt x="7716" y="4122"/>
                  <a:pt x="7811" y="4062"/>
                  <a:pt x="7907" y="3979"/>
                </a:cubicBezTo>
                <a:lnTo>
                  <a:pt x="9419" y="2455"/>
                </a:lnTo>
                <a:cubicBezTo>
                  <a:pt x="9478" y="2396"/>
                  <a:pt x="9478" y="2276"/>
                  <a:pt x="9419" y="2217"/>
                </a:cubicBezTo>
                <a:cubicBezTo>
                  <a:pt x="9389" y="2187"/>
                  <a:pt x="9344" y="2172"/>
                  <a:pt x="9300" y="2172"/>
                </a:cubicBezTo>
                <a:cubicBezTo>
                  <a:pt x="9255" y="2172"/>
                  <a:pt x="9210" y="2187"/>
                  <a:pt x="9181" y="2217"/>
                </a:cubicBezTo>
                <a:lnTo>
                  <a:pt x="7657" y="3729"/>
                </a:lnTo>
                <a:cubicBezTo>
                  <a:pt x="7609" y="3765"/>
                  <a:pt x="7549" y="3800"/>
                  <a:pt x="7490" y="3812"/>
                </a:cubicBezTo>
                <a:lnTo>
                  <a:pt x="5752" y="4289"/>
                </a:lnTo>
                <a:cubicBezTo>
                  <a:pt x="5692" y="4110"/>
                  <a:pt x="5597" y="3967"/>
                  <a:pt x="5490" y="3848"/>
                </a:cubicBezTo>
                <a:cubicBezTo>
                  <a:pt x="5633" y="3800"/>
                  <a:pt x="5752" y="3741"/>
                  <a:pt x="5847" y="3669"/>
                </a:cubicBezTo>
                <a:cubicBezTo>
                  <a:pt x="6109" y="3467"/>
                  <a:pt x="6240" y="3193"/>
                  <a:pt x="6240" y="2860"/>
                </a:cubicBezTo>
                <a:cubicBezTo>
                  <a:pt x="6240" y="2550"/>
                  <a:pt x="6121" y="2217"/>
                  <a:pt x="5930" y="1955"/>
                </a:cubicBezTo>
                <a:lnTo>
                  <a:pt x="6145" y="1955"/>
                </a:lnTo>
                <a:cubicBezTo>
                  <a:pt x="6287" y="1955"/>
                  <a:pt x="6383" y="1884"/>
                  <a:pt x="6442" y="1776"/>
                </a:cubicBezTo>
                <a:cubicBezTo>
                  <a:pt x="6787" y="1145"/>
                  <a:pt x="7359" y="431"/>
                  <a:pt x="7907" y="324"/>
                </a:cubicBezTo>
                <a:cubicBezTo>
                  <a:pt x="7990" y="312"/>
                  <a:pt x="8050" y="229"/>
                  <a:pt x="8038" y="133"/>
                </a:cubicBezTo>
                <a:cubicBezTo>
                  <a:pt x="8027" y="57"/>
                  <a:pt x="7946" y="1"/>
                  <a:pt x="7869" y="1"/>
                </a:cubicBezTo>
                <a:cubicBezTo>
                  <a:pt x="7861" y="1"/>
                  <a:pt x="7854" y="1"/>
                  <a:pt x="7847" y="2"/>
                </a:cubicBezTo>
                <a:cubicBezTo>
                  <a:pt x="7490" y="74"/>
                  <a:pt x="7121" y="336"/>
                  <a:pt x="6740" y="764"/>
                </a:cubicBezTo>
                <a:cubicBezTo>
                  <a:pt x="6466" y="1086"/>
                  <a:pt x="6252" y="1431"/>
                  <a:pt x="6168" y="1610"/>
                </a:cubicBezTo>
                <a:lnTo>
                  <a:pt x="5585" y="1610"/>
                </a:lnTo>
                <a:cubicBezTo>
                  <a:pt x="5406" y="1491"/>
                  <a:pt x="5216" y="1431"/>
                  <a:pt x="5002" y="1431"/>
                </a:cubicBezTo>
                <a:cubicBezTo>
                  <a:pt x="4799" y="1431"/>
                  <a:pt x="4597" y="1491"/>
                  <a:pt x="4418" y="1610"/>
                </a:cubicBezTo>
                <a:lnTo>
                  <a:pt x="3847" y="1610"/>
                </a:lnTo>
                <a:cubicBezTo>
                  <a:pt x="3739" y="1431"/>
                  <a:pt x="3549" y="1086"/>
                  <a:pt x="3263" y="764"/>
                </a:cubicBezTo>
                <a:cubicBezTo>
                  <a:pt x="2894" y="336"/>
                  <a:pt x="2537" y="74"/>
                  <a:pt x="2156" y="2"/>
                </a:cubicBezTo>
                <a:cubicBezTo>
                  <a:pt x="2149" y="1"/>
                  <a:pt x="2142" y="1"/>
                  <a:pt x="21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08" name="Google Shape;8608;p82"/>
          <p:cNvGrpSpPr/>
          <p:nvPr/>
        </p:nvGrpSpPr>
        <p:grpSpPr>
          <a:xfrm>
            <a:off x="1951149" y="2885202"/>
            <a:ext cx="370368" cy="367328"/>
            <a:chOff x="1951149" y="2885202"/>
            <a:chExt cx="370368" cy="367328"/>
          </a:xfrm>
        </p:grpSpPr>
        <p:sp>
          <p:nvSpPr>
            <p:cNvPr id="8609" name="Google Shape;8609;p82"/>
            <p:cNvSpPr/>
            <p:nvPr/>
          </p:nvSpPr>
          <p:spPr>
            <a:xfrm>
              <a:off x="1951149" y="2885202"/>
              <a:ext cx="370368" cy="367328"/>
            </a:xfrm>
            <a:custGeom>
              <a:avLst/>
              <a:gdLst/>
              <a:ahLst/>
              <a:cxnLst/>
              <a:rect l="l" t="t" r="r" b="b"/>
              <a:pathLst>
                <a:path w="11574" h="11479" extrusionOk="0">
                  <a:moveTo>
                    <a:pt x="4632" y="1287"/>
                  </a:moveTo>
                  <a:cubicBezTo>
                    <a:pt x="4691" y="1358"/>
                    <a:pt x="4727" y="1465"/>
                    <a:pt x="4727" y="1548"/>
                  </a:cubicBezTo>
                  <a:cubicBezTo>
                    <a:pt x="4727" y="1810"/>
                    <a:pt x="4513" y="2013"/>
                    <a:pt x="4263" y="2013"/>
                  </a:cubicBezTo>
                  <a:cubicBezTo>
                    <a:pt x="4072" y="2013"/>
                    <a:pt x="3906" y="1894"/>
                    <a:pt x="3834" y="1715"/>
                  </a:cubicBezTo>
                  <a:cubicBezTo>
                    <a:pt x="4048" y="1537"/>
                    <a:pt x="4334" y="1394"/>
                    <a:pt x="4632" y="1287"/>
                  </a:cubicBezTo>
                  <a:close/>
                  <a:moveTo>
                    <a:pt x="6954" y="1287"/>
                  </a:moveTo>
                  <a:cubicBezTo>
                    <a:pt x="7263" y="1394"/>
                    <a:pt x="7537" y="1537"/>
                    <a:pt x="7763" y="1739"/>
                  </a:cubicBezTo>
                  <a:cubicBezTo>
                    <a:pt x="7680" y="1918"/>
                    <a:pt x="7513" y="2037"/>
                    <a:pt x="7323" y="2037"/>
                  </a:cubicBezTo>
                  <a:cubicBezTo>
                    <a:pt x="7073" y="2037"/>
                    <a:pt x="6870" y="1822"/>
                    <a:pt x="6870" y="1572"/>
                  </a:cubicBezTo>
                  <a:cubicBezTo>
                    <a:pt x="6870" y="1453"/>
                    <a:pt x="6894" y="1358"/>
                    <a:pt x="6954" y="1287"/>
                  </a:cubicBezTo>
                  <a:close/>
                  <a:moveTo>
                    <a:pt x="2477" y="5049"/>
                  </a:moveTo>
                  <a:cubicBezTo>
                    <a:pt x="2620" y="5049"/>
                    <a:pt x="2751" y="5168"/>
                    <a:pt x="2751" y="5335"/>
                  </a:cubicBezTo>
                  <a:cubicBezTo>
                    <a:pt x="2751" y="5501"/>
                    <a:pt x="2632" y="5620"/>
                    <a:pt x="2477" y="5620"/>
                  </a:cubicBezTo>
                  <a:cubicBezTo>
                    <a:pt x="2310" y="5620"/>
                    <a:pt x="2191" y="5489"/>
                    <a:pt x="2191" y="5335"/>
                  </a:cubicBezTo>
                  <a:cubicBezTo>
                    <a:pt x="2191" y="5192"/>
                    <a:pt x="2310" y="5049"/>
                    <a:pt x="2477" y="5049"/>
                  </a:cubicBezTo>
                  <a:close/>
                  <a:moveTo>
                    <a:pt x="9132" y="5049"/>
                  </a:moveTo>
                  <a:cubicBezTo>
                    <a:pt x="9275" y="5049"/>
                    <a:pt x="9406" y="5168"/>
                    <a:pt x="9406" y="5335"/>
                  </a:cubicBezTo>
                  <a:cubicBezTo>
                    <a:pt x="9406" y="5489"/>
                    <a:pt x="9287" y="5620"/>
                    <a:pt x="9132" y="5620"/>
                  </a:cubicBezTo>
                  <a:cubicBezTo>
                    <a:pt x="8978" y="5620"/>
                    <a:pt x="8847" y="5501"/>
                    <a:pt x="8847" y="5335"/>
                  </a:cubicBezTo>
                  <a:cubicBezTo>
                    <a:pt x="8847" y="5192"/>
                    <a:pt x="8966" y="5049"/>
                    <a:pt x="9132" y="5049"/>
                  </a:cubicBezTo>
                  <a:close/>
                  <a:moveTo>
                    <a:pt x="3453" y="9549"/>
                  </a:moveTo>
                  <a:cubicBezTo>
                    <a:pt x="3667" y="9549"/>
                    <a:pt x="3834" y="9716"/>
                    <a:pt x="3834" y="9919"/>
                  </a:cubicBezTo>
                  <a:cubicBezTo>
                    <a:pt x="3834" y="10073"/>
                    <a:pt x="3739" y="10204"/>
                    <a:pt x="3596" y="10264"/>
                  </a:cubicBezTo>
                  <a:cubicBezTo>
                    <a:pt x="3429" y="10109"/>
                    <a:pt x="3263" y="9930"/>
                    <a:pt x="3132" y="9740"/>
                  </a:cubicBezTo>
                  <a:cubicBezTo>
                    <a:pt x="3191" y="9621"/>
                    <a:pt x="3322" y="9549"/>
                    <a:pt x="3453" y="9549"/>
                  </a:cubicBezTo>
                  <a:close/>
                  <a:moveTo>
                    <a:pt x="8132" y="9549"/>
                  </a:moveTo>
                  <a:cubicBezTo>
                    <a:pt x="8263" y="9549"/>
                    <a:pt x="8394" y="9621"/>
                    <a:pt x="8454" y="9740"/>
                  </a:cubicBezTo>
                  <a:cubicBezTo>
                    <a:pt x="8323" y="9930"/>
                    <a:pt x="8156" y="10109"/>
                    <a:pt x="8001" y="10264"/>
                  </a:cubicBezTo>
                  <a:cubicBezTo>
                    <a:pt x="7858" y="10204"/>
                    <a:pt x="7763" y="10073"/>
                    <a:pt x="7763" y="9919"/>
                  </a:cubicBezTo>
                  <a:cubicBezTo>
                    <a:pt x="7763" y="9716"/>
                    <a:pt x="7918" y="9549"/>
                    <a:pt x="8132" y="9549"/>
                  </a:cubicBezTo>
                  <a:close/>
                  <a:moveTo>
                    <a:pt x="5775" y="1072"/>
                  </a:moveTo>
                  <a:cubicBezTo>
                    <a:pt x="6061" y="1072"/>
                    <a:pt x="6346" y="1108"/>
                    <a:pt x="6596" y="1167"/>
                  </a:cubicBezTo>
                  <a:cubicBezTo>
                    <a:pt x="6537" y="1287"/>
                    <a:pt x="6501" y="1406"/>
                    <a:pt x="6501" y="1537"/>
                  </a:cubicBezTo>
                  <a:cubicBezTo>
                    <a:pt x="6501" y="1989"/>
                    <a:pt x="6858" y="2346"/>
                    <a:pt x="7311" y="2346"/>
                  </a:cubicBezTo>
                  <a:cubicBezTo>
                    <a:pt x="7597" y="2346"/>
                    <a:pt x="7847" y="2191"/>
                    <a:pt x="7989" y="1965"/>
                  </a:cubicBezTo>
                  <a:cubicBezTo>
                    <a:pt x="8204" y="2227"/>
                    <a:pt x="8323" y="2501"/>
                    <a:pt x="8323" y="2799"/>
                  </a:cubicBezTo>
                  <a:cubicBezTo>
                    <a:pt x="8323" y="3001"/>
                    <a:pt x="8228" y="3144"/>
                    <a:pt x="8037" y="3275"/>
                  </a:cubicBezTo>
                  <a:cubicBezTo>
                    <a:pt x="7966" y="3322"/>
                    <a:pt x="7930" y="3430"/>
                    <a:pt x="7989" y="3513"/>
                  </a:cubicBezTo>
                  <a:cubicBezTo>
                    <a:pt x="8019" y="3565"/>
                    <a:pt x="8072" y="3594"/>
                    <a:pt x="8127" y="3594"/>
                  </a:cubicBezTo>
                  <a:cubicBezTo>
                    <a:pt x="8161" y="3594"/>
                    <a:pt x="8196" y="3583"/>
                    <a:pt x="8228" y="3561"/>
                  </a:cubicBezTo>
                  <a:cubicBezTo>
                    <a:pt x="8370" y="3477"/>
                    <a:pt x="8466" y="3370"/>
                    <a:pt x="8549" y="3251"/>
                  </a:cubicBezTo>
                  <a:cubicBezTo>
                    <a:pt x="8740" y="3263"/>
                    <a:pt x="8906" y="3382"/>
                    <a:pt x="8990" y="3549"/>
                  </a:cubicBezTo>
                  <a:cubicBezTo>
                    <a:pt x="9180" y="3930"/>
                    <a:pt x="9335" y="4346"/>
                    <a:pt x="9442" y="4787"/>
                  </a:cubicBezTo>
                  <a:cubicBezTo>
                    <a:pt x="9347" y="4739"/>
                    <a:pt x="9240" y="4704"/>
                    <a:pt x="9144" y="4704"/>
                  </a:cubicBezTo>
                  <a:cubicBezTo>
                    <a:pt x="8799" y="4704"/>
                    <a:pt x="8513" y="4989"/>
                    <a:pt x="8513" y="5335"/>
                  </a:cubicBezTo>
                  <a:cubicBezTo>
                    <a:pt x="8513" y="5680"/>
                    <a:pt x="8799" y="5954"/>
                    <a:pt x="9144" y="5954"/>
                  </a:cubicBezTo>
                  <a:cubicBezTo>
                    <a:pt x="9323" y="5954"/>
                    <a:pt x="9466" y="5882"/>
                    <a:pt x="9585" y="5763"/>
                  </a:cubicBezTo>
                  <a:cubicBezTo>
                    <a:pt x="9597" y="5918"/>
                    <a:pt x="9597" y="6073"/>
                    <a:pt x="9597" y="6240"/>
                  </a:cubicBezTo>
                  <a:cubicBezTo>
                    <a:pt x="9585" y="7466"/>
                    <a:pt x="9228" y="8597"/>
                    <a:pt x="8668" y="9454"/>
                  </a:cubicBezTo>
                  <a:cubicBezTo>
                    <a:pt x="8537" y="9311"/>
                    <a:pt x="8335" y="9204"/>
                    <a:pt x="8132" y="9204"/>
                  </a:cubicBezTo>
                  <a:cubicBezTo>
                    <a:pt x="7739" y="9204"/>
                    <a:pt x="7418" y="9514"/>
                    <a:pt x="7418" y="9919"/>
                  </a:cubicBezTo>
                  <a:cubicBezTo>
                    <a:pt x="7418" y="10157"/>
                    <a:pt x="7537" y="10359"/>
                    <a:pt x="7716" y="10502"/>
                  </a:cubicBezTo>
                  <a:cubicBezTo>
                    <a:pt x="7144" y="10942"/>
                    <a:pt x="6489" y="11192"/>
                    <a:pt x="5775" y="11192"/>
                  </a:cubicBezTo>
                  <a:cubicBezTo>
                    <a:pt x="5084" y="11192"/>
                    <a:pt x="4406" y="10942"/>
                    <a:pt x="3846" y="10502"/>
                  </a:cubicBezTo>
                  <a:cubicBezTo>
                    <a:pt x="4025" y="10359"/>
                    <a:pt x="4144" y="10157"/>
                    <a:pt x="4144" y="9919"/>
                  </a:cubicBezTo>
                  <a:cubicBezTo>
                    <a:pt x="4144" y="9526"/>
                    <a:pt x="3822" y="9204"/>
                    <a:pt x="3429" y="9204"/>
                  </a:cubicBezTo>
                  <a:cubicBezTo>
                    <a:pt x="3215" y="9204"/>
                    <a:pt x="3025" y="9288"/>
                    <a:pt x="2894" y="9454"/>
                  </a:cubicBezTo>
                  <a:cubicBezTo>
                    <a:pt x="2322" y="8597"/>
                    <a:pt x="1977" y="7466"/>
                    <a:pt x="1977" y="6228"/>
                  </a:cubicBezTo>
                  <a:cubicBezTo>
                    <a:pt x="1977" y="6061"/>
                    <a:pt x="1977" y="5918"/>
                    <a:pt x="2001" y="5751"/>
                  </a:cubicBezTo>
                  <a:cubicBezTo>
                    <a:pt x="2120" y="5870"/>
                    <a:pt x="2263" y="5942"/>
                    <a:pt x="2441" y="5942"/>
                  </a:cubicBezTo>
                  <a:cubicBezTo>
                    <a:pt x="2786" y="5942"/>
                    <a:pt x="3072" y="5656"/>
                    <a:pt x="3072" y="5323"/>
                  </a:cubicBezTo>
                  <a:cubicBezTo>
                    <a:pt x="3072" y="4977"/>
                    <a:pt x="2786" y="4692"/>
                    <a:pt x="2441" y="4692"/>
                  </a:cubicBezTo>
                  <a:cubicBezTo>
                    <a:pt x="2334" y="4692"/>
                    <a:pt x="2239" y="4727"/>
                    <a:pt x="2143" y="4763"/>
                  </a:cubicBezTo>
                  <a:cubicBezTo>
                    <a:pt x="2251" y="4335"/>
                    <a:pt x="2394" y="3918"/>
                    <a:pt x="2596" y="3537"/>
                  </a:cubicBezTo>
                  <a:cubicBezTo>
                    <a:pt x="2679" y="3370"/>
                    <a:pt x="2846" y="3251"/>
                    <a:pt x="3025" y="3239"/>
                  </a:cubicBezTo>
                  <a:cubicBezTo>
                    <a:pt x="3156" y="3453"/>
                    <a:pt x="3429" y="3632"/>
                    <a:pt x="3810" y="3751"/>
                  </a:cubicBezTo>
                  <a:cubicBezTo>
                    <a:pt x="4227" y="3870"/>
                    <a:pt x="4810" y="3954"/>
                    <a:pt x="5596" y="3954"/>
                  </a:cubicBezTo>
                  <a:lnTo>
                    <a:pt x="5596" y="10621"/>
                  </a:lnTo>
                  <a:cubicBezTo>
                    <a:pt x="5596" y="10704"/>
                    <a:pt x="5668" y="10776"/>
                    <a:pt x="5763" y="10776"/>
                  </a:cubicBezTo>
                  <a:cubicBezTo>
                    <a:pt x="5846" y="10776"/>
                    <a:pt x="5930" y="10704"/>
                    <a:pt x="5930" y="10621"/>
                  </a:cubicBezTo>
                  <a:lnTo>
                    <a:pt x="5930" y="3954"/>
                  </a:lnTo>
                  <a:cubicBezTo>
                    <a:pt x="6537" y="3954"/>
                    <a:pt x="7025" y="3906"/>
                    <a:pt x="7418" y="3834"/>
                  </a:cubicBezTo>
                  <a:cubicBezTo>
                    <a:pt x="7501" y="3811"/>
                    <a:pt x="7561" y="3727"/>
                    <a:pt x="7549" y="3632"/>
                  </a:cubicBezTo>
                  <a:cubicBezTo>
                    <a:pt x="7538" y="3556"/>
                    <a:pt x="7457" y="3500"/>
                    <a:pt x="7380" y="3500"/>
                  </a:cubicBezTo>
                  <a:cubicBezTo>
                    <a:pt x="7373" y="3500"/>
                    <a:pt x="7366" y="3500"/>
                    <a:pt x="7358" y="3501"/>
                  </a:cubicBezTo>
                  <a:cubicBezTo>
                    <a:pt x="6966" y="3573"/>
                    <a:pt x="6442" y="3620"/>
                    <a:pt x="5763" y="3620"/>
                  </a:cubicBezTo>
                  <a:cubicBezTo>
                    <a:pt x="4037" y="3620"/>
                    <a:pt x="3227" y="3358"/>
                    <a:pt x="3227" y="2799"/>
                  </a:cubicBezTo>
                  <a:cubicBezTo>
                    <a:pt x="3227" y="2501"/>
                    <a:pt x="3346" y="2203"/>
                    <a:pt x="3560" y="1965"/>
                  </a:cubicBezTo>
                  <a:cubicBezTo>
                    <a:pt x="3703" y="2191"/>
                    <a:pt x="3965" y="2346"/>
                    <a:pt x="4239" y="2346"/>
                  </a:cubicBezTo>
                  <a:cubicBezTo>
                    <a:pt x="4691" y="2346"/>
                    <a:pt x="5049" y="1989"/>
                    <a:pt x="5049" y="1537"/>
                  </a:cubicBezTo>
                  <a:cubicBezTo>
                    <a:pt x="5049" y="1406"/>
                    <a:pt x="5013" y="1287"/>
                    <a:pt x="4953" y="1167"/>
                  </a:cubicBezTo>
                  <a:cubicBezTo>
                    <a:pt x="5215" y="1108"/>
                    <a:pt x="5489" y="1072"/>
                    <a:pt x="5775" y="1072"/>
                  </a:cubicBezTo>
                  <a:close/>
                  <a:moveTo>
                    <a:pt x="3632" y="1"/>
                  </a:moveTo>
                  <a:cubicBezTo>
                    <a:pt x="3548" y="1"/>
                    <a:pt x="3465" y="84"/>
                    <a:pt x="3465" y="167"/>
                  </a:cubicBezTo>
                  <a:cubicBezTo>
                    <a:pt x="3465" y="263"/>
                    <a:pt x="3548" y="334"/>
                    <a:pt x="3632" y="334"/>
                  </a:cubicBezTo>
                  <a:cubicBezTo>
                    <a:pt x="3834" y="334"/>
                    <a:pt x="3906" y="334"/>
                    <a:pt x="3977" y="370"/>
                  </a:cubicBezTo>
                  <a:cubicBezTo>
                    <a:pt x="4048" y="394"/>
                    <a:pt x="4132" y="465"/>
                    <a:pt x="4287" y="608"/>
                  </a:cubicBezTo>
                  <a:cubicBezTo>
                    <a:pt x="4382" y="679"/>
                    <a:pt x="4501" y="786"/>
                    <a:pt x="4632" y="906"/>
                  </a:cubicBezTo>
                  <a:cubicBezTo>
                    <a:pt x="4322" y="1001"/>
                    <a:pt x="4037" y="1144"/>
                    <a:pt x="3787" y="1322"/>
                  </a:cubicBezTo>
                  <a:cubicBezTo>
                    <a:pt x="3441" y="1560"/>
                    <a:pt x="3191" y="1858"/>
                    <a:pt x="3060" y="2168"/>
                  </a:cubicBezTo>
                  <a:lnTo>
                    <a:pt x="2382" y="2168"/>
                  </a:lnTo>
                  <a:cubicBezTo>
                    <a:pt x="2322" y="2168"/>
                    <a:pt x="2263" y="2132"/>
                    <a:pt x="2239" y="2096"/>
                  </a:cubicBezTo>
                  <a:lnTo>
                    <a:pt x="1453" y="989"/>
                  </a:lnTo>
                  <a:cubicBezTo>
                    <a:pt x="1415" y="943"/>
                    <a:pt x="1357" y="922"/>
                    <a:pt x="1302" y="922"/>
                  </a:cubicBezTo>
                  <a:cubicBezTo>
                    <a:pt x="1271" y="922"/>
                    <a:pt x="1240" y="928"/>
                    <a:pt x="1215" y="941"/>
                  </a:cubicBezTo>
                  <a:cubicBezTo>
                    <a:pt x="1131" y="1001"/>
                    <a:pt x="1120" y="1108"/>
                    <a:pt x="1167" y="1179"/>
                  </a:cubicBezTo>
                  <a:lnTo>
                    <a:pt x="1953" y="2287"/>
                  </a:lnTo>
                  <a:cubicBezTo>
                    <a:pt x="2060" y="2418"/>
                    <a:pt x="2203" y="2513"/>
                    <a:pt x="2382" y="2513"/>
                  </a:cubicBezTo>
                  <a:lnTo>
                    <a:pt x="2953" y="2513"/>
                  </a:lnTo>
                  <a:cubicBezTo>
                    <a:pt x="2941" y="2596"/>
                    <a:pt x="2917" y="2703"/>
                    <a:pt x="2917" y="2787"/>
                  </a:cubicBezTo>
                  <a:lnTo>
                    <a:pt x="2917" y="2906"/>
                  </a:lnTo>
                  <a:cubicBezTo>
                    <a:pt x="2655" y="2953"/>
                    <a:pt x="2417" y="3132"/>
                    <a:pt x="2298" y="3382"/>
                  </a:cubicBezTo>
                  <a:cubicBezTo>
                    <a:pt x="2072" y="3846"/>
                    <a:pt x="1893" y="4358"/>
                    <a:pt x="1786" y="4870"/>
                  </a:cubicBezTo>
                  <a:lnTo>
                    <a:pt x="1572" y="4870"/>
                  </a:lnTo>
                  <a:cubicBezTo>
                    <a:pt x="1310" y="4870"/>
                    <a:pt x="1108" y="5037"/>
                    <a:pt x="1048" y="5287"/>
                  </a:cubicBezTo>
                  <a:lnTo>
                    <a:pt x="798" y="6466"/>
                  </a:lnTo>
                  <a:cubicBezTo>
                    <a:pt x="774" y="6525"/>
                    <a:pt x="750" y="6573"/>
                    <a:pt x="691" y="6597"/>
                  </a:cubicBezTo>
                  <a:lnTo>
                    <a:pt x="119" y="6882"/>
                  </a:lnTo>
                  <a:cubicBezTo>
                    <a:pt x="36" y="6930"/>
                    <a:pt x="0" y="7037"/>
                    <a:pt x="48" y="7109"/>
                  </a:cubicBezTo>
                  <a:cubicBezTo>
                    <a:pt x="84" y="7168"/>
                    <a:pt x="143" y="7192"/>
                    <a:pt x="203" y="7192"/>
                  </a:cubicBezTo>
                  <a:cubicBezTo>
                    <a:pt x="227" y="7192"/>
                    <a:pt x="238" y="7192"/>
                    <a:pt x="274" y="7180"/>
                  </a:cubicBezTo>
                  <a:lnTo>
                    <a:pt x="834" y="6894"/>
                  </a:lnTo>
                  <a:cubicBezTo>
                    <a:pt x="989" y="6823"/>
                    <a:pt x="1072" y="6692"/>
                    <a:pt x="1120" y="6537"/>
                  </a:cubicBezTo>
                  <a:lnTo>
                    <a:pt x="1370" y="5370"/>
                  </a:lnTo>
                  <a:cubicBezTo>
                    <a:pt x="1393" y="5275"/>
                    <a:pt x="1465" y="5216"/>
                    <a:pt x="1572" y="5216"/>
                  </a:cubicBezTo>
                  <a:lnTo>
                    <a:pt x="1727" y="5216"/>
                  </a:lnTo>
                  <a:cubicBezTo>
                    <a:pt x="1691" y="5549"/>
                    <a:pt x="1655" y="5882"/>
                    <a:pt x="1655" y="6216"/>
                  </a:cubicBezTo>
                  <a:cubicBezTo>
                    <a:pt x="1655" y="6799"/>
                    <a:pt x="1727" y="7359"/>
                    <a:pt x="1870" y="7894"/>
                  </a:cubicBezTo>
                  <a:lnTo>
                    <a:pt x="1489" y="8204"/>
                  </a:lnTo>
                  <a:cubicBezTo>
                    <a:pt x="1358" y="8311"/>
                    <a:pt x="1298" y="8490"/>
                    <a:pt x="1310" y="8656"/>
                  </a:cubicBezTo>
                  <a:lnTo>
                    <a:pt x="1477" y="10442"/>
                  </a:lnTo>
                  <a:cubicBezTo>
                    <a:pt x="1489" y="10526"/>
                    <a:pt x="1548" y="10585"/>
                    <a:pt x="1643" y="10585"/>
                  </a:cubicBezTo>
                  <a:lnTo>
                    <a:pt x="1655" y="10585"/>
                  </a:lnTo>
                  <a:cubicBezTo>
                    <a:pt x="1751" y="10573"/>
                    <a:pt x="1822" y="10502"/>
                    <a:pt x="1810" y="10407"/>
                  </a:cubicBezTo>
                  <a:lnTo>
                    <a:pt x="1643" y="8621"/>
                  </a:lnTo>
                  <a:cubicBezTo>
                    <a:pt x="1643" y="8561"/>
                    <a:pt x="1655" y="8502"/>
                    <a:pt x="1715" y="8466"/>
                  </a:cubicBezTo>
                  <a:lnTo>
                    <a:pt x="1965" y="8240"/>
                  </a:lnTo>
                  <a:cubicBezTo>
                    <a:pt x="2179" y="8859"/>
                    <a:pt x="2465" y="9430"/>
                    <a:pt x="2846" y="9919"/>
                  </a:cubicBezTo>
                  <a:cubicBezTo>
                    <a:pt x="3620" y="10931"/>
                    <a:pt x="4668" y="11478"/>
                    <a:pt x="5775" y="11478"/>
                  </a:cubicBezTo>
                  <a:cubicBezTo>
                    <a:pt x="6894" y="11478"/>
                    <a:pt x="7942" y="10931"/>
                    <a:pt x="8716" y="9919"/>
                  </a:cubicBezTo>
                  <a:cubicBezTo>
                    <a:pt x="9097" y="9430"/>
                    <a:pt x="9382" y="8847"/>
                    <a:pt x="9585" y="8240"/>
                  </a:cubicBezTo>
                  <a:lnTo>
                    <a:pt x="9847" y="8466"/>
                  </a:lnTo>
                  <a:cubicBezTo>
                    <a:pt x="9883" y="8502"/>
                    <a:pt x="9918" y="8561"/>
                    <a:pt x="9918" y="8621"/>
                  </a:cubicBezTo>
                  <a:lnTo>
                    <a:pt x="9752" y="10407"/>
                  </a:lnTo>
                  <a:cubicBezTo>
                    <a:pt x="9740" y="10502"/>
                    <a:pt x="9811" y="10585"/>
                    <a:pt x="9906" y="10585"/>
                  </a:cubicBezTo>
                  <a:lnTo>
                    <a:pt x="9918" y="10585"/>
                  </a:lnTo>
                  <a:cubicBezTo>
                    <a:pt x="10002" y="10585"/>
                    <a:pt x="10085" y="10526"/>
                    <a:pt x="10085" y="10442"/>
                  </a:cubicBezTo>
                  <a:lnTo>
                    <a:pt x="10240" y="8656"/>
                  </a:lnTo>
                  <a:cubicBezTo>
                    <a:pt x="10264" y="8478"/>
                    <a:pt x="10180" y="8311"/>
                    <a:pt x="10061" y="8204"/>
                  </a:cubicBezTo>
                  <a:lnTo>
                    <a:pt x="9692" y="7894"/>
                  </a:lnTo>
                  <a:cubicBezTo>
                    <a:pt x="9823" y="7359"/>
                    <a:pt x="9906" y="6799"/>
                    <a:pt x="9906" y="6216"/>
                  </a:cubicBezTo>
                  <a:cubicBezTo>
                    <a:pt x="9906" y="5870"/>
                    <a:pt x="9871" y="5549"/>
                    <a:pt x="9823" y="5216"/>
                  </a:cubicBezTo>
                  <a:lnTo>
                    <a:pt x="9990" y="5216"/>
                  </a:lnTo>
                  <a:cubicBezTo>
                    <a:pt x="10085" y="5216"/>
                    <a:pt x="10156" y="5275"/>
                    <a:pt x="10180" y="5370"/>
                  </a:cubicBezTo>
                  <a:lnTo>
                    <a:pt x="10442" y="6537"/>
                  </a:lnTo>
                  <a:cubicBezTo>
                    <a:pt x="10466" y="6692"/>
                    <a:pt x="10573" y="6823"/>
                    <a:pt x="10716" y="6894"/>
                  </a:cubicBezTo>
                  <a:lnTo>
                    <a:pt x="11287" y="7180"/>
                  </a:lnTo>
                  <a:cubicBezTo>
                    <a:pt x="11311" y="7192"/>
                    <a:pt x="11335" y="7192"/>
                    <a:pt x="11359" y="7192"/>
                  </a:cubicBezTo>
                  <a:cubicBezTo>
                    <a:pt x="11418" y="7192"/>
                    <a:pt x="11478" y="7168"/>
                    <a:pt x="11514" y="7109"/>
                  </a:cubicBezTo>
                  <a:cubicBezTo>
                    <a:pt x="11573" y="7037"/>
                    <a:pt x="11526" y="6930"/>
                    <a:pt x="11454" y="6882"/>
                  </a:cubicBezTo>
                  <a:lnTo>
                    <a:pt x="10883" y="6597"/>
                  </a:lnTo>
                  <a:cubicBezTo>
                    <a:pt x="10835" y="6573"/>
                    <a:pt x="10787" y="6525"/>
                    <a:pt x="10776" y="6466"/>
                  </a:cubicBezTo>
                  <a:lnTo>
                    <a:pt x="10525" y="5287"/>
                  </a:lnTo>
                  <a:cubicBezTo>
                    <a:pt x="10466" y="5049"/>
                    <a:pt x="10264" y="4870"/>
                    <a:pt x="10002" y="4870"/>
                  </a:cubicBezTo>
                  <a:lnTo>
                    <a:pt x="9787" y="4870"/>
                  </a:lnTo>
                  <a:cubicBezTo>
                    <a:pt x="9680" y="4358"/>
                    <a:pt x="9502" y="3846"/>
                    <a:pt x="9275" y="3382"/>
                  </a:cubicBezTo>
                  <a:cubicBezTo>
                    <a:pt x="9156" y="3132"/>
                    <a:pt x="8918" y="2965"/>
                    <a:pt x="8656" y="2906"/>
                  </a:cubicBezTo>
                  <a:lnTo>
                    <a:pt x="8656" y="2787"/>
                  </a:lnTo>
                  <a:cubicBezTo>
                    <a:pt x="8656" y="2703"/>
                    <a:pt x="8632" y="2596"/>
                    <a:pt x="8620" y="2513"/>
                  </a:cubicBezTo>
                  <a:lnTo>
                    <a:pt x="9192" y="2513"/>
                  </a:lnTo>
                  <a:cubicBezTo>
                    <a:pt x="9347" y="2513"/>
                    <a:pt x="9513" y="2418"/>
                    <a:pt x="9621" y="2287"/>
                  </a:cubicBezTo>
                  <a:lnTo>
                    <a:pt x="10406" y="1179"/>
                  </a:lnTo>
                  <a:cubicBezTo>
                    <a:pt x="10466" y="1108"/>
                    <a:pt x="10442" y="1001"/>
                    <a:pt x="10359" y="941"/>
                  </a:cubicBezTo>
                  <a:cubicBezTo>
                    <a:pt x="10334" y="920"/>
                    <a:pt x="10304" y="911"/>
                    <a:pt x="10274" y="911"/>
                  </a:cubicBezTo>
                  <a:cubicBezTo>
                    <a:pt x="10218" y="911"/>
                    <a:pt x="10159" y="942"/>
                    <a:pt x="10121" y="989"/>
                  </a:cubicBezTo>
                  <a:lnTo>
                    <a:pt x="9335" y="2096"/>
                  </a:lnTo>
                  <a:cubicBezTo>
                    <a:pt x="9311" y="2132"/>
                    <a:pt x="9252" y="2168"/>
                    <a:pt x="9192" y="2168"/>
                  </a:cubicBezTo>
                  <a:lnTo>
                    <a:pt x="8513" y="2168"/>
                  </a:lnTo>
                  <a:cubicBezTo>
                    <a:pt x="8382" y="1834"/>
                    <a:pt x="8132" y="1560"/>
                    <a:pt x="7787" y="1322"/>
                  </a:cubicBezTo>
                  <a:cubicBezTo>
                    <a:pt x="7537" y="1144"/>
                    <a:pt x="7251" y="1001"/>
                    <a:pt x="6942" y="906"/>
                  </a:cubicBezTo>
                  <a:cubicBezTo>
                    <a:pt x="7085" y="786"/>
                    <a:pt x="7204" y="679"/>
                    <a:pt x="7287" y="608"/>
                  </a:cubicBezTo>
                  <a:cubicBezTo>
                    <a:pt x="7442" y="465"/>
                    <a:pt x="7525" y="394"/>
                    <a:pt x="7597" y="370"/>
                  </a:cubicBezTo>
                  <a:cubicBezTo>
                    <a:pt x="7656" y="334"/>
                    <a:pt x="7739" y="334"/>
                    <a:pt x="7942" y="334"/>
                  </a:cubicBezTo>
                  <a:cubicBezTo>
                    <a:pt x="8025" y="334"/>
                    <a:pt x="8097" y="263"/>
                    <a:pt x="8097" y="167"/>
                  </a:cubicBezTo>
                  <a:cubicBezTo>
                    <a:pt x="8097" y="84"/>
                    <a:pt x="8025" y="1"/>
                    <a:pt x="7942" y="1"/>
                  </a:cubicBezTo>
                  <a:cubicBezTo>
                    <a:pt x="7489" y="1"/>
                    <a:pt x="7442" y="24"/>
                    <a:pt x="7073" y="346"/>
                  </a:cubicBezTo>
                  <a:cubicBezTo>
                    <a:pt x="6966" y="441"/>
                    <a:pt x="6751" y="632"/>
                    <a:pt x="6537" y="798"/>
                  </a:cubicBezTo>
                  <a:cubicBezTo>
                    <a:pt x="6299" y="751"/>
                    <a:pt x="6049" y="715"/>
                    <a:pt x="5775" y="715"/>
                  </a:cubicBezTo>
                  <a:cubicBezTo>
                    <a:pt x="5525" y="715"/>
                    <a:pt x="5275" y="751"/>
                    <a:pt x="5037" y="798"/>
                  </a:cubicBezTo>
                  <a:cubicBezTo>
                    <a:pt x="4822" y="632"/>
                    <a:pt x="4608" y="441"/>
                    <a:pt x="4501" y="346"/>
                  </a:cubicBezTo>
                  <a:cubicBezTo>
                    <a:pt x="4108" y="24"/>
                    <a:pt x="4084" y="1"/>
                    <a:pt x="3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0" name="Google Shape;8610;p82"/>
            <p:cNvSpPr/>
            <p:nvPr/>
          </p:nvSpPr>
          <p:spPr>
            <a:xfrm>
              <a:off x="2061645" y="3093618"/>
              <a:ext cx="51456" cy="51456"/>
            </a:xfrm>
            <a:custGeom>
              <a:avLst/>
              <a:gdLst/>
              <a:ahLst/>
              <a:cxnLst/>
              <a:rect l="l" t="t" r="r" b="b"/>
              <a:pathLst>
                <a:path w="1608" h="1608" extrusionOk="0">
                  <a:moveTo>
                    <a:pt x="810" y="0"/>
                  </a:moveTo>
                  <a:cubicBezTo>
                    <a:pt x="357" y="0"/>
                    <a:pt x="0" y="358"/>
                    <a:pt x="0" y="798"/>
                  </a:cubicBezTo>
                  <a:cubicBezTo>
                    <a:pt x="0" y="1251"/>
                    <a:pt x="357" y="1608"/>
                    <a:pt x="810" y="1608"/>
                  </a:cubicBezTo>
                  <a:cubicBezTo>
                    <a:pt x="1250" y="1608"/>
                    <a:pt x="1608" y="1251"/>
                    <a:pt x="1608" y="798"/>
                  </a:cubicBezTo>
                  <a:cubicBezTo>
                    <a:pt x="1608" y="727"/>
                    <a:pt x="1596" y="655"/>
                    <a:pt x="1584" y="584"/>
                  </a:cubicBezTo>
                  <a:cubicBezTo>
                    <a:pt x="1555" y="508"/>
                    <a:pt x="1496" y="454"/>
                    <a:pt x="1425" y="454"/>
                  </a:cubicBezTo>
                  <a:cubicBezTo>
                    <a:pt x="1407" y="454"/>
                    <a:pt x="1388" y="458"/>
                    <a:pt x="1369" y="465"/>
                  </a:cubicBezTo>
                  <a:cubicBezTo>
                    <a:pt x="1286" y="489"/>
                    <a:pt x="1227" y="584"/>
                    <a:pt x="1250" y="667"/>
                  </a:cubicBezTo>
                  <a:cubicBezTo>
                    <a:pt x="1274" y="715"/>
                    <a:pt x="1274" y="739"/>
                    <a:pt x="1274" y="786"/>
                  </a:cubicBezTo>
                  <a:cubicBezTo>
                    <a:pt x="1274" y="1036"/>
                    <a:pt x="1060" y="1251"/>
                    <a:pt x="810" y="1251"/>
                  </a:cubicBezTo>
                  <a:cubicBezTo>
                    <a:pt x="560" y="1251"/>
                    <a:pt x="345" y="1036"/>
                    <a:pt x="345" y="786"/>
                  </a:cubicBezTo>
                  <a:cubicBezTo>
                    <a:pt x="345" y="536"/>
                    <a:pt x="560" y="322"/>
                    <a:pt x="810" y="322"/>
                  </a:cubicBezTo>
                  <a:cubicBezTo>
                    <a:pt x="893" y="322"/>
                    <a:pt x="976" y="250"/>
                    <a:pt x="976" y="155"/>
                  </a:cubicBezTo>
                  <a:cubicBezTo>
                    <a:pt x="976" y="72"/>
                    <a:pt x="893" y="0"/>
                    <a:pt x="8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1" name="Google Shape;8611;p82"/>
            <p:cNvSpPr/>
            <p:nvPr/>
          </p:nvSpPr>
          <p:spPr>
            <a:xfrm>
              <a:off x="2159565" y="3093618"/>
              <a:ext cx="51456" cy="51456"/>
            </a:xfrm>
            <a:custGeom>
              <a:avLst/>
              <a:gdLst/>
              <a:ahLst/>
              <a:cxnLst/>
              <a:rect l="l" t="t" r="r" b="b"/>
              <a:pathLst>
                <a:path w="1608" h="1608" extrusionOk="0">
                  <a:moveTo>
                    <a:pt x="798" y="0"/>
                  </a:moveTo>
                  <a:cubicBezTo>
                    <a:pt x="357" y="0"/>
                    <a:pt x="0" y="358"/>
                    <a:pt x="0" y="798"/>
                  </a:cubicBezTo>
                  <a:cubicBezTo>
                    <a:pt x="0" y="1251"/>
                    <a:pt x="357" y="1608"/>
                    <a:pt x="798" y="1608"/>
                  </a:cubicBezTo>
                  <a:cubicBezTo>
                    <a:pt x="1250" y="1608"/>
                    <a:pt x="1607" y="1251"/>
                    <a:pt x="1607" y="798"/>
                  </a:cubicBezTo>
                  <a:cubicBezTo>
                    <a:pt x="1607" y="727"/>
                    <a:pt x="1607" y="655"/>
                    <a:pt x="1572" y="584"/>
                  </a:cubicBezTo>
                  <a:cubicBezTo>
                    <a:pt x="1553" y="508"/>
                    <a:pt x="1488" y="454"/>
                    <a:pt x="1420" y="454"/>
                  </a:cubicBezTo>
                  <a:cubicBezTo>
                    <a:pt x="1403" y="454"/>
                    <a:pt x="1386" y="458"/>
                    <a:pt x="1369" y="465"/>
                  </a:cubicBezTo>
                  <a:cubicBezTo>
                    <a:pt x="1274" y="489"/>
                    <a:pt x="1215" y="584"/>
                    <a:pt x="1250" y="667"/>
                  </a:cubicBezTo>
                  <a:cubicBezTo>
                    <a:pt x="1262" y="715"/>
                    <a:pt x="1262" y="739"/>
                    <a:pt x="1262" y="786"/>
                  </a:cubicBezTo>
                  <a:cubicBezTo>
                    <a:pt x="1262" y="1036"/>
                    <a:pt x="1048" y="1251"/>
                    <a:pt x="798" y="1251"/>
                  </a:cubicBezTo>
                  <a:cubicBezTo>
                    <a:pt x="548" y="1251"/>
                    <a:pt x="333" y="1036"/>
                    <a:pt x="333" y="786"/>
                  </a:cubicBezTo>
                  <a:cubicBezTo>
                    <a:pt x="333" y="536"/>
                    <a:pt x="548" y="322"/>
                    <a:pt x="798" y="322"/>
                  </a:cubicBezTo>
                  <a:cubicBezTo>
                    <a:pt x="893" y="322"/>
                    <a:pt x="964" y="250"/>
                    <a:pt x="964" y="155"/>
                  </a:cubicBezTo>
                  <a:cubicBezTo>
                    <a:pt x="964" y="72"/>
                    <a:pt x="893" y="0"/>
                    <a:pt x="79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12" name="Google Shape;8612;p82"/>
          <p:cNvGrpSpPr/>
          <p:nvPr/>
        </p:nvGrpSpPr>
        <p:grpSpPr>
          <a:xfrm>
            <a:off x="2501677" y="2906162"/>
            <a:ext cx="367328" cy="327296"/>
            <a:chOff x="2501677" y="2906162"/>
            <a:chExt cx="367328" cy="327296"/>
          </a:xfrm>
        </p:grpSpPr>
        <p:sp>
          <p:nvSpPr>
            <p:cNvPr id="8613" name="Google Shape;8613;p82"/>
            <p:cNvSpPr/>
            <p:nvPr/>
          </p:nvSpPr>
          <p:spPr>
            <a:xfrm>
              <a:off x="2670093" y="3049810"/>
              <a:ext cx="131488" cy="107456"/>
            </a:xfrm>
            <a:custGeom>
              <a:avLst/>
              <a:gdLst/>
              <a:ahLst/>
              <a:cxnLst/>
              <a:rect l="l" t="t" r="r" b="b"/>
              <a:pathLst>
                <a:path w="4109" h="3358" extrusionOk="0">
                  <a:moveTo>
                    <a:pt x="2263" y="0"/>
                  </a:moveTo>
                  <a:cubicBezTo>
                    <a:pt x="1012" y="0"/>
                    <a:pt x="0" y="1012"/>
                    <a:pt x="0" y="2262"/>
                  </a:cubicBezTo>
                  <a:cubicBezTo>
                    <a:pt x="0" y="2346"/>
                    <a:pt x="72" y="2429"/>
                    <a:pt x="155" y="2429"/>
                  </a:cubicBezTo>
                  <a:cubicBezTo>
                    <a:pt x="250" y="2429"/>
                    <a:pt x="322" y="2346"/>
                    <a:pt x="322" y="2262"/>
                  </a:cubicBezTo>
                  <a:cubicBezTo>
                    <a:pt x="322" y="1203"/>
                    <a:pt x="1191" y="345"/>
                    <a:pt x="2239" y="345"/>
                  </a:cubicBezTo>
                  <a:cubicBezTo>
                    <a:pt x="3072" y="345"/>
                    <a:pt x="3751" y="1012"/>
                    <a:pt x="3751" y="1846"/>
                  </a:cubicBezTo>
                  <a:cubicBezTo>
                    <a:pt x="3751" y="2489"/>
                    <a:pt x="3227" y="3024"/>
                    <a:pt x="2572" y="3024"/>
                  </a:cubicBezTo>
                  <a:cubicBezTo>
                    <a:pt x="2084" y="3024"/>
                    <a:pt x="1667" y="2620"/>
                    <a:pt x="1667" y="2108"/>
                  </a:cubicBezTo>
                  <a:cubicBezTo>
                    <a:pt x="1667" y="1727"/>
                    <a:pt x="1977" y="1429"/>
                    <a:pt x="2346" y="1429"/>
                  </a:cubicBezTo>
                  <a:cubicBezTo>
                    <a:pt x="2441" y="1429"/>
                    <a:pt x="2513" y="1357"/>
                    <a:pt x="2513" y="1262"/>
                  </a:cubicBezTo>
                  <a:cubicBezTo>
                    <a:pt x="2513" y="1167"/>
                    <a:pt x="2441" y="1096"/>
                    <a:pt x="2346" y="1096"/>
                  </a:cubicBezTo>
                  <a:cubicBezTo>
                    <a:pt x="1786" y="1096"/>
                    <a:pt x="1322" y="1560"/>
                    <a:pt x="1322" y="2119"/>
                  </a:cubicBezTo>
                  <a:cubicBezTo>
                    <a:pt x="1322" y="2810"/>
                    <a:pt x="1870" y="3358"/>
                    <a:pt x="2560" y="3358"/>
                  </a:cubicBezTo>
                  <a:cubicBezTo>
                    <a:pt x="3394" y="3358"/>
                    <a:pt x="4060" y="2691"/>
                    <a:pt x="4060" y="1858"/>
                  </a:cubicBezTo>
                  <a:cubicBezTo>
                    <a:pt x="4108" y="810"/>
                    <a:pt x="3287" y="0"/>
                    <a:pt x="22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4" name="Google Shape;8614;p82"/>
            <p:cNvSpPr/>
            <p:nvPr/>
          </p:nvSpPr>
          <p:spPr>
            <a:xfrm>
              <a:off x="2760397" y="3097522"/>
              <a:ext cx="13344" cy="19360"/>
            </a:xfrm>
            <a:custGeom>
              <a:avLst/>
              <a:gdLst/>
              <a:ahLst/>
              <a:cxnLst/>
              <a:rect l="l" t="t" r="r" b="b"/>
              <a:pathLst>
                <a:path w="417" h="605" extrusionOk="0">
                  <a:moveTo>
                    <a:pt x="186" y="1"/>
                  </a:moveTo>
                  <a:cubicBezTo>
                    <a:pt x="164" y="1"/>
                    <a:pt x="142" y="4"/>
                    <a:pt x="119" y="9"/>
                  </a:cubicBezTo>
                  <a:cubicBezTo>
                    <a:pt x="36" y="45"/>
                    <a:pt x="0" y="140"/>
                    <a:pt x="36" y="236"/>
                  </a:cubicBezTo>
                  <a:cubicBezTo>
                    <a:pt x="60" y="295"/>
                    <a:pt x="72" y="367"/>
                    <a:pt x="72" y="438"/>
                  </a:cubicBezTo>
                  <a:cubicBezTo>
                    <a:pt x="72" y="533"/>
                    <a:pt x="155" y="605"/>
                    <a:pt x="238" y="605"/>
                  </a:cubicBezTo>
                  <a:cubicBezTo>
                    <a:pt x="334" y="605"/>
                    <a:pt x="405" y="533"/>
                    <a:pt x="405" y="438"/>
                  </a:cubicBezTo>
                  <a:cubicBezTo>
                    <a:pt x="417" y="319"/>
                    <a:pt x="393" y="200"/>
                    <a:pt x="346" y="105"/>
                  </a:cubicBezTo>
                  <a:cubicBezTo>
                    <a:pt x="318" y="32"/>
                    <a:pt x="256"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5" name="Google Shape;8615;p82"/>
            <p:cNvSpPr/>
            <p:nvPr/>
          </p:nvSpPr>
          <p:spPr>
            <a:xfrm>
              <a:off x="2501677" y="2906162"/>
              <a:ext cx="367328" cy="327296"/>
            </a:xfrm>
            <a:custGeom>
              <a:avLst/>
              <a:gdLst/>
              <a:ahLst/>
              <a:cxnLst/>
              <a:rect l="l" t="t" r="r" b="b"/>
              <a:pathLst>
                <a:path w="11479" h="10228" extrusionOk="0">
                  <a:moveTo>
                    <a:pt x="703" y="346"/>
                  </a:moveTo>
                  <a:cubicBezTo>
                    <a:pt x="811" y="346"/>
                    <a:pt x="894" y="441"/>
                    <a:pt x="894" y="548"/>
                  </a:cubicBezTo>
                  <a:cubicBezTo>
                    <a:pt x="894" y="643"/>
                    <a:pt x="811" y="739"/>
                    <a:pt x="703" y="739"/>
                  </a:cubicBezTo>
                  <a:cubicBezTo>
                    <a:pt x="596" y="739"/>
                    <a:pt x="513" y="643"/>
                    <a:pt x="513" y="548"/>
                  </a:cubicBezTo>
                  <a:cubicBezTo>
                    <a:pt x="513" y="441"/>
                    <a:pt x="596" y="346"/>
                    <a:pt x="703" y="346"/>
                  </a:cubicBezTo>
                  <a:close/>
                  <a:moveTo>
                    <a:pt x="2144" y="346"/>
                  </a:moveTo>
                  <a:cubicBezTo>
                    <a:pt x="2251" y="346"/>
                    <a:pt x="2335" y="441"/>
                    <a:pt x="2335" y="536"/>
                  </a:cubicBezTo>
                  <a:cubicBezTo>
                    <a:pt x="2335" y="643"/>
                    <a:pt x="2251" y="739"/>
                    <a:pt x="2144" y="739"/>
                  </a:cubicBezTo>
                  <a:cubicBezTo>
                    <a:pt x="2049" y="739"/>
                    <a:pt x="1954" y="643"/>
                    <a:pt x="1954" y="536"/>
                  </a:cubicBezTo>
                  <a:cubicBezTo>
                    <a:pt x="1954" y="441"/>
                    <a:pt x="2037" y="346"/>
                    <a:pt x="2144" y="346"/>
                  </a:cubicBezTo>
                  <a:close/>
                  <a:moveTo>
                    <a:pt x="7240" y="2167"/>
                  </a:moveTo>
                  <a:cubicBezTo>
                    <a:pt x="9395" y="2167"/>
                    <a:pt x="11145" y="3918"/>
                    <a:pt x="11145" y="6085"/>
                  </a:cubicBezTo>
                  <a:cubicBezTo>
                    <a:pt x="11145" y="7787"/>
                    <a:pt x="9764" y="9168"/>
                    <a:pt x="8050" y="9168"/>
                  </a:cubicBezTo>
                  <a:cubicBezTo>
                    <a:pt x="7514" y="9168"/>
                    <a:pt x="7014" y="9013"/>
                    <a:pt x="6597" y="8680"/>
                  </a:cubicBezTo>
                  <a:cubicBezTo>
                    <a:pt x="6180" y="8371"/>
                    <a:pt x="5883" y="7942"/>
                    <a:pt x="5716" y="7454"/>
                  </a:cubicBezTo>
                  <a:cubicBezTo>
                    <a:pt x="5692" y="7370"/>
                    <a:pt x="5633" y="7335"/>
                    <a:pt x="5561" y="7335"/>
                  </a:cubicBezTo>
                  <a:cubicBezTo>
                    <a:pt x="5537" y="7335"/>
                    <a:pt x="5525" y="7335"/>
                    <a:pt x="5513" y="7347"/>
                  </a:cubicBezTo>
                  <a:cubicBezTo>
                    <a:pt x="5418" y="7370"/>
                    <a:pt x="5383" y="7466"/>
                    <a:pt x="5406" y="7549"/>
                  </a:cubicBezTo>
                  <a:cubicBezTo>
                    <a:pt x="5454" y="7692"/>
                    <a:pt x="5502" y="7823"/>
                    <a:pt x="5561" y="7942"/>
                  </a:cubicBezTo>
                  <a:cubicBezTo>
                    <a:pt x="5190" y="8141"/>
                    <a:pt x="4851" y="8237"/>
                    <a:pt x="4541" y="8237"/>
                  </a:cubicBezTo>
                  <a:cubicBezTo>
                    <a:pt x="4314" y="8237"/>
                    <a:pt x="4103" y="8186"/>
                    <a:pt x="3906" y="8085"/>
                  </a:cubicBezTo>
                  <a:cubicBezTo>
                    <a:pt x="3347" y="7787"/>
                    <a:pt x="3097" y="7168"/>
                    <a:pt x="3073" y="6823"/>
                  </a:cubicBezTo>
                  <a:cubicBezTo>
                    <a:pt x="2930" y="5573"/>
                    <a:pt x="3323" y="4358"/>
                    <a:pt x="4120" y="3477"/>
                  </a:cubicBezTo>
                  <a:cubicBezTo>
                    <a:pt x="4906" y="2620"/>
                    <a:pt x="6002" y="2167"/>
                    <a:pt x="7240" y="2167"/>
                  </a:cubicBezTo>
                  <a:close/>
                  <a:moveTo>
                    <a:pt x="1430" y="2703"/>
                  </a:moveTo>
                  <a:cubicBezTo>
                    <a:pt x="1834" y="2703"/>
                    <a:pt x="2156" y="3025"/>
                    <a:pt x="2156" y="3429"/>
                  </a:cubicBezTo>
                  <a:lnTo>
                    <a:pt x="2156" y="5763"/>
                  </a:lnTo>
                  <a:cubicBezTo>
                    <a:pt x="2156" y="6180"/>
                    <a:pt x="2370" y="6573"/>
                    <a:pt x="2716" y="6811"/>
                  </a:cubicBezTo>
                  <a:lnTo>
                    <a:pt x="2716" y="6882"/>
                  </a:lnTo>
                  <a:cubicBezTo>
                    <a:pt x="2751" y="7299"/>
                    <a:pt x="3049" y="8061"/>
                    <a:pt x="3728" y="8418"/>
                  </a:cubicBezTo>
                  <a:cubicBezTo>
                    <a:pt x="3978" y="8549"/>
                    <a:pt x="4240" y="8609"/>
                    <a:pt x="4501" y="8609"/>
                  </a:cubicBezTo>
                  <a:cubicBezTo>
                    <a:pt x="4942" y="8609"/>
                    <a:pt x="5359" y="8442"/>
                    <a:pt x="5704" y="8263"/>
                  </a:cubicBezTo>
                  <a:cubicBezTo>
                    <a:pt x="5883" y="8549"/>
                    <a:pt x="6109" y="8787"/>
                    <a:pt x="6371" y="8990"/>
                  </a:cubicBezTo>
                  <a:cubicBezTo>
                    <a:pt x="6859" y="9347"/>
                    <a:pt x="7430" y="9549"/>
                    <a:pt x="8038" y="9549"/>
                  </a:cubicBezTo>
                  <a:cubicBezTo>
                    <a:pt x="8704" y="9549"/>
                    <a:pt x="9323" y="9359"/>
                    <a:pt x="9859" y="9025"/>
                  </a:cubicBezTo>
                  <a:lnTo>
                    <a:pt x="10705" y="9585"/>
                  </a:lnTo>
                  <a:cubicBezTo>
                    <a:pt x="10752" y="9621"/>
                    <a:pt x="10776" y="9680"/>
                    <a:pt x="10776" y="9740"/>
                  </a:cubicBezTo>
                  <a:cubicBezTo>
                    <a:pt x="10800" y="9811"/>
                    <a:pt x="10705" y="9906"/>
                    <a:pt x="10597" y="9906"/>
                  </a:cubicBezTo>
                  <a:lnTo>
                    <a:pt x="4478" y="9906"/>
                  </a:lnTo>
                  <a:cubicBezTo>
                    <a:pt x="2596" y="9906"/>
                    <a:pt x="1061" y="8371"/>
                    <a:pt x="1061" y="6477"/>
                  </a:cubicBezTo>
                  <a:lnTo>
                    <a:pt x="1061" y="4477"/>
                  </a:lnTo>
                  <a:cubicBezTo>
                    <a:pt x="1120" y="4489"/>
                    <a:pt x="1180" y="4489"/>
                    <a:pt x="1251" y="4489"/>
                  </a:cubicBezTo>
                  <a:cubicBezTo>
                    <a:pt x="1346" y="4489"/>
                    <a:pt x="1418" y="4418"/>
                    <a:pt x="1418" y="4322"/>
                  </a:cubicBezTo>
                  <a:cubicBezTo>
                    <a:pt x="1418" y="4239"/>
                    <a:pt x="1346" y="4156"/>
                    <a:pt x="1251" y="4156"/>
                  </a:cubicBezTo>
                  <a:cubicBezTo>
                    <a:pt x="751" y="4156"/>
                    <a:pt x="346" y="3763"/>
                    <a:pt x="346" y="3251"/>
                  </a:cubicBezTo>
                  <a:lnTo>
                    <a:pt x="346" y="3072"/>
                  </a:lnTo>
                  <a:cubicBezTo>
                    <a:pt x="346" y="2870"/>
                    <a:pt x="513" y="2703"/>
                    <a:pt x="715" y="2703"/>
                  </a:cubicBezTo>
                  <a:close/>
                  <a:moveTo>
                    <a:pt x="715" y="0"/>
                  </a:moveTo>
                  <a:cubicBezTo>
                    <a:pt x="418" y="0"/>
                    <a:pt x="203" y="239"/>
                    <a:pt x="203" y="524"/>
                  </a:cubicBezTo>
                  <a:cubicBezTo>
                    <a:pt x="203" y="810"/>
                    <a:pt x="418" y="1036"/>
                    <a:pt x="691" y="1048"/>
                  </a:cubicBezTo>
                  <a:lnTo>
                    <a:pt x="953" y="2322"/>
                  </a:lnTo>
                  <a:lnTo>
                    <a:pt x="715" y="2322"/>
                  </a:lnTo>
                  <a:cubicBezTo>
                    <a:pt x="334" y="2322"/>
                    <a:pt x="1" y="2644"/>
                    <a:pt x="1" y="3037"/>
                  </a:cubicBezTo>
                  <a:lnTo>
                    <a:pt x="1" y="3215"/>
                  </a:lnTo>
                  <a:cubicBezTo>
                    <a:pt x="1" y="3727"/>
                    <a:pt x="299" y="4156"/>
                    <a:pt x="715" y="4358"/>
                  </a:cubicBezTo>
                  <a:lnTo>
                    <a:pt x="715" y="6466"/>
                  </a:lnTo>
                  <a:cubicBezTo>
                    <a:pt x="715" y="8549"/>
                    <a:pt x="2418" y="10228"/>
                    <a:pt x="4478" y="10228"/>
                  </a:cubicBezTo>
                  <a:lnTo>
                    <a:pt x="10597" y="10228"/>
                  </a:lnTo>
                  <a:cubicBezTo>
                    <a:pt x="10883" y="10228"/>
                    <a:pt x="11121" y="9990"/>
                    <a:pt x="11121" y="9716"/>
                  </a:cubicBezTo>
                  <a:cubicBezTo>
                    <a:pt x="11121" y="9549"/>
                    <a:pt x="11038" y="9383"/>
                    <a:pt x="10895" y="9299"/>
                  </a:cubicBezTo>
                  <a:lnTo>
                    <a:pt x="10157" y="8799"/>
                  </a:lnTo>
                  <a:cubicBezTo>
                    <a:pt x="10955" y="8180"/>
                    <a:pt x="11479" y="7192"/>
                    <a:pt x="11479" y="6096"/>
                  </a:cubicBezTo>
                  <a:cubicBezTo>
                    <a:pt x="11479" y="3739"/>
                    <a:pt x="9574" y="1834"/>
                    <a:pt x="7216" y="1834"/>
                  </a:cubicBezTo>
                  <a:cubicBezTo>
                    <a:pt x="5894" y="1834"/>
                    <a:pt x="4704" y="2346"/>
                    <a:pt x="3859" y="3251"/>
                  </a:cubicBezTo>
                  <a:cubicBezTo>
                    <a:pt x="3108" y="4072"/>
                    <a:pt x="2692" y="5168"/>
                    <a:pt x="2680" y="6335"/>
                  </a:cubicBezTo>
                  <a:cubicBezTo>
                    <a:pt x="2549" y="6168"/>
                    <a:pt x="2477" y="5977"/>
                    <a:pt x="2477" y="5751"/>
                  </a:cubicBezTo>
                  <a:lnTo>
                    <a:pt x="2477" y="3418"/>
                  </a:lnTo>
                  <a:cubicBezTo>
                    <a:pt x="2477" y="3001"/>
                    <a:pt x="2215" y="2632"/>
                    <a:pt x="1882" y="2453"/>
                  </a:cubicBezTo>
                  <a:lnTo>
                    <a:pt x="2156" y="1060"/>
                  </a:lnTo>
                  <a:cubicBezTo>
                    <a:pt x="2442" y="1048"/>
                    <a:pt x="2656" y="810"/>
                    <a:pt x="2656" y="548"/>
                  </a:cubicBezTo>
                  <a:cubicBezTo>
                    <a:pt x="2656" y="251"/>
                    <a:pt x="2418" y="24"/>
                    <a:pt x="2132" y="24"/>
                  </a:cubicBezTo>
                  <a:cubicBezTo>
                    <a:pt x="1834" y="24"/>
                    <a:pt x="1608" y="262"/>
                    <a:pt x="1608" y="548"/>
                  </a:cubicBezTo>
                  <a:cubicBezTo>
                    <a:pt x="1608" y="727"/>
                    <a:pt x="1703" y="882"/>
                    <a:pt x="1846" y="977"/>
                  </a:cubicBezTo>
                  <a:lnTo>
                    <a:pt x="1561" y="2358"/>
                  </a:lnTo>
                  <a:cubicBezTo>
                    <a:pt x="1525" y="2358"/>
                    <a:pt x="1477" y="2346"/>
                    <a:pt x="1418" y="2346"/>
                  </a:cubicBezTo>
                  <a:lnTo>
                    <a:pt x="1287" y="2346"/>
                  </a:lnTo>
                  <a:lnTo>
                    <a:pt x="1001" y="977"/>
                  </a:lnTo>
                  <a:cubicBezTo>
                    <a:pt x="1144" y="882"/>
                    <a:pt x="1239" y="715"/>
                    <a:pt x="1239" y="524"/>
                  </a:cubicBezTo>
                  <a:cubicBezTo>
                    <a:pt x="1239" y="227"/>
                    <a:pt x="1001" y="0"/>
                    <a:pt x="7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16" name="Google Shape;8616;p82"/>
          <p:cNvSpPr/>
          <p:nvPr/>
        </p:nvSpPr>
        <p:spPr>
          <a:xfrm>
            <a:off x="3597837" y="2929394"/>
            <a:ext cx="368832" cy="281600"/>
          </a:xfrm>
          <a:custGeom>
            <a:avLst/>
            <a:gdLst/>
            <a:ahLst/>
            <a:cxnLst/>
            <a:rect l="l" t="t" r="r" b="b"/>
            <a:pathLst>
              <a:path w="11526" h="8800" extrusionOk="0">
                <a:moveTo>
                  <a:pt x="5787" y="3215"/>
                </a:moveTo>
                <a:cubicBezTo>
                  <a:pt x="5894" y="3215"/>
                  <a:pt x="5977" y="3299"/>
                  <a:pt x="5977" y="3406"/>
                </a:cubicBezTo>
                <a:cubicBezTo>
                  <a:pt x="5977" y="3501"/>
                  <a:pt x="5894" y="3596"/>
                  <a:pt x="5787" y="3596"/>
                </a:cubicBezTo>
                <a:cubicBezTo>
                  <a:pt x="5679" y="3596"/>
                  <a:pt x="5596" y="3501"/>
                  <a:pt x="5596" y="3406"/>
                </a:cubicBezTo>
                <a:cubicBezTo>
                  <a:pt x="5596" y="3299"/>
                  <a:pt x="5679" y="3215"/>
                  <a:pt x="5787" y="3215"/>
                </a:cubicBezTo>
                <a:close/>
                <a:moveTo>
                  <a:pt x="10632" y="346"/>
                </a:moveTo>
                <a:cubicBezTo>
                  <a:pt x="10894" y="346"/>
                  <a:pt x="11049" y="394"/>
                  <a:pt x="11133" y="489"/>
                </a:cubicBezTo>
                <a:cubicBezTo>
                  <a:pt x="11192" y="537"/>
                  <a:pt x="11192" y="620"/>
                  <a:pt x="11192" y="703"/>
                </a:cubicBezTo>
                <a:cubicBezTo>
                  <a:pt x="11192" y="858"/>
                  <a:pt x="11049" y="1084"/>
                  <a:pt x="10918" y="1334"/>
                </a:cubicBezTo>
                <a:lnTo>
                  <a:pt x="10787" y="1560"/>
                </a:lnTo>
                <a:cubicBezTo>
                  <a:pt x="10656" y="1346"/>
                  <a:pt x="10394" y="1096"/>
                  <a:pt x="9942" y="953"/>
                </a:cubicBezTo>
                <a:cubicBezTo>
                  <a:pt x="9922" y="945"/>
                  <a:pt x="9902" y="941"/>
                  <a:pt x="9882" y="941"/>
                </a:cubicBezTo>
                <a:cubicBezTo>
                  <a:pt x="9817" y="941"/>
                  <a:pt x="9755" y="982"/>
                  <a:pt x="9728" y="1037"/>
                </a:cubicBezTo>
                <a:cubicBezTo>
                  <a:pt x="9680" y="1132"/>
                  <a:pt x="9728" y="1227"/>
                  <a:pt x="9835" y="1275"/>
                </a:cubicBezTo>
                <a:cubicBezTo>
                  <a:pt x="10442" y="1489"/>
                  <a:pt x="10597" y="1882"/>
                  <a:pt x="10609" y="1941"/>
                </a:cubicBezTo>
                <a:cubicBezTo>
                  <a:pt x="10418" y="2394"/>
                  <a:pt x="10299" y="2894"/>
                  <a:pt x="10490" y="3477"/>
                </a:cubicBezTo>
                <a:cubicBezTo>
                  <a:pt x="10501" y="3537"/>
                  <a:pt x="10501" y="3585"/>
                  <a:pt x="10454" y="3632"/>
                </a:cubicBezTo>
                <a:cubicBezTo>
                  <a:pt x="10192" y="3977"/>
                  <a:pt x="8823" y="4108"/>
                  <a:pt x="8239" y="4132"/>
                </a:cubicBezTo>
                <a:cubicBezTo>
                  <a:pt x="7799" y="4156"/>
                  <a:pt x="7376" y="4165"/>
                  <a:pt x="7041" y="4165"/>
                </a:cubicBezTo>
                <a:cubicBezTo>
                  <a:pt x="6706" y="4165"/>
                  <a:pt x="6459" y="4156"/>
                  <a:pt x="6370" y="4144"/>
                </a:cubicBezTo>
                <a:cubicBezTo>
                  <a:pt x="6346" y="4108"/>
                  <a:pt x="6334" y="4073"/>
                  <a:pt x="6322" y="4037"/>
                </a:cubicBezTo>
                <a:cubicBezTo>
                  <a:pt x="6310" y="4025"/>
                  <a:pt x="6322" y="3966"/>
                  <a:pt x="6322" y="3966"/>
                </a:cubicBezTo>
                <a:cubicBezTo>
                  <a:pt x="6346" y="3835"/>
                  <a:pt x="6763" y="2906"/>
                  <a:pt x="7525" y="2037"/>
                </a:cubicBezTo>
                <a:cubicBezTo>
                  <a:pt x="7763" y="1751"/>
                  <a:pt x="8061" y="1465"/>
                  <a:pt x="8406" y="1203"/>
                </a:cubicBezTo>
                <a:cubicBezTo>
                  <a:pt x="8692" y="1156"/>
                  <a:pt x="8954" y="1156"/>
                  <a:pt x="9192" y="1156"/>
                </a:cubicBezTo>
                <a:cubicBezTo>
                  <a:pt x="9287" y="1156"/>
                  <a:pt x="9370" y="1096"/>
                  <a:pt x="9370" y="1001"/>
                </a:cubicBezTo>
                <a:cubicBezTo>
                  <a:pt x="9382" y="918"/>
                  <a:pt x="9311" y="822"/>
                  <a:pt x="9204" y="822"/>
                </a:cubicBezTo>
                <a:lnTo>
                  <a:pt x="8954" y="822"/>
                </a:lnTo>
                <a:cubicBezTo>
                  <a:pt x="9442" y="548"/>
                  <a:pt x="10013" y="346"/>
                  <a:pt x="10632" y="346"/>
                </a:cubicBezTo>
                <a:close/>
                <a:moveTo>
                  <a:pt x="917" y="334"/>
                </a:moveTo>
                <a:cubicBezTo>
                  <a:pt x="1548" y="334"/>
                  <a:pt x="2108" y="537"/>
                  <a:pt x="2596" y="810"/>
                </a:cubicBezTo>
                <a:lnTo>
                  <a:pt x="2358" y="810"/>
                </a:lnTo>
                <a:cubicBezTo>
                  <a:pt x="2274" y="810"/>
                  <a:pt x="2191" y="894"/>
                  <a:pt x="2191" y="989"/>
                </a:cubicBezTo>
                <a:cubicBezTo>
                  <a:pt x="2191" y="1084"/>
                  <a:pt x="2286" y="1156"/>
                  <a:pt x="2381" y="1156"/>
                </a:cubicBezTo>
                <a:cubicBezTo>
                  <a:pt x="2438" y="1153"/>
                  <a:pt x="2495" y="1151"/>
                  <a:pt x="2554" y="1151"/>
                </a:cubicBezTo>
                <a:cubicBezTo>
                  <a:pt x="2745" y="1151"/>
                  <a:pt x="2949" y="1167"/>
                  <a:pt x="3167" y="1203"/>
                </a:cubicBezTo>
                <a:cubicBezTo>
                  <a:pt x="3501" y="1465"/>
                  <a:pt x="3798" y="1763"/>
                  <a:pt x="4036" y="2037"/>
                </a:cubicBezTo>
                <a:cubicBezTo>
                  <a:pt x="4798" y="2918"/>
                  <a:pt x="5227" y="3823"/>
                  <a:pt x="5251" y="3966"/>
                </a:cubicBezTo>
                <a:lnTo>
                  <a:pt x="5251" y="4061"/>
                </a:lnTo>
                <a:cubicBezTo>
                  <a:pt x="5227" y="4085"/>
                  <a:pt x="5215" y="4120"/>
                  <a:pt x="5203" y="4168"/>
                </a:cubicBezTo>
                <a:cubicBezTo>
                  <a:pt x="5120" y="4168"/>
                  <a:pt x="4867" y="4174"/>
                  <a:pt x="4525" y="4174"/>
                </a:cubicBezTo>
                <a:cubicBezTo>
                  <a:pt x="4182" y="4174"/>
                  <a:pt x="3751" y="4168"/>
                  <a:pt x="3310" y="4144"/>
                </a:cubicBezTo>
                <a:cubicBezTo>
                  <a:pt x="2751" y="4085"/>
                  <a:pt x="1369" y="3966"/>
                  <a:pt x="1096" y="3608"/>
                </a:cubicBezTo>
                <a:cubicBezTo>
                  <a:pt x="1072" y="3573"/>
                  <a:pt x="1048" y="3525"/>
                  <a:pt x="1072" y="3465"/>
                </a:cubicBezTo>
                <a:cubicBezTo>
                  <a:pt x="1262" y="2894"/>
                  <a:pt x="1143" y="2382"/>
                  <a:pt x="953" y="1930"/>
                </a:cubicBezTo>
                <a:cubicBezTo>
                  <a:pt x="965" y="1870"/>
                  <a:pt x="1096" y="1465"/>
                  <a:pt x="1727" y="1263"/>
                </a:cubicBezTo>
                <a:cubicBezTo>
                  <a:pt x="1798" y="1227"/>
                  <a:pt x="1858" y="1156"/>
                  <a:pt x="1846" y="1072"/>
                </a:cubicBezTo>
                <a:cubicBezTo>
                  <a:pt x="1825" y="981"/>
                  <a:pt x="1753" y="924"/>
                  <a:pt x="1666" y="924"/>
                </a:cubicBezTo>
                <a:cubicBezTo>
                  <a:pt x="1651" y="924"/>
                  <a:pt x="1635" y="926"/>
                  <a:pt x="1619" y="929"/>
                </a:cubicBezTo>
                <a:cubicBezTo>
                  <a:pt x="1155" y="1084"/>
                  <a:pt x="905" y="1346"/>
                  <a:pt x="774" y="1549"/>
                </a:cubicBezTo>
                <a:lnTo>
                  <a:pt x="631" y="1322"/>
                </a:lnTo>
                <a:cubicBezTo>
                  <a:pt x="500" y="1072"/>
                  <a:pt x="369" y="846"/>
                  <a:pt x="369" y="691"/>
                </a:cubicBezTo>
                <a:cubicBezTo>
                  <a:pt x="369" y="620"/>
                  <a:pt x="369" y="537"/>
                  <a:pt x="429" y="477"/>
                </a:cubicBezTo>
                <a:cubicBezTo>
                  <a:pt x="500" y="382"/>
                  <a:pt x="667" y="334"/>
                  <a:pt x="917" y="334"/>
                </a:cubicBezTo>
                <a:close/>
                <a:moveTo>
                  <a:pt x="6680" y="4478"/>
                </a:moveTo>
                <a:lnTo>
                  <a:pt x="8751" y="5716"/>
                </a:lnTo>
                <a:lnTo>
                  <a:pt x="8751" y="5716"/>
                </a:lnTo>
                <a:lnTo>
                  <a:pt x="7108" y="5609"/>
                </a:lnTo>
                <a:lnTo>
                  <a:pt x="6501" y="4870"/>
                </a:lnTo>
                <a:lnTo>
                  <a:pt x="6453" y="4478"/>
                </a:lnTo>
                <a:close/>
                <a:moveTo>
                  <a:pt x="5120" y="4478"/>
                </a:moveTo>
                <a:cubicBezTo>
                  <a:pt x="5096" y="4597"/>
                  <a:pt x="5084" y="4728"/>
                  <a:pt x="5072" y="4882"/>
                </a:cubicBezTo>
                <a:lnTo>
                  <a:pt x="4441" y="5609"/>
                </a:lnTo>
                <a:lnTo>
                  <a:pt x="2810" y="5716"/>
                </a:lnTo>
                <a:lnTo>
                  <a:pt x="4882" y="4478"/>
                </a:lnTo>
                <a:close/>
                <a:moveTo>
                  <a:pt x="2322" y="4358"/>
                </a:moveTo>
                <a:cubicBezTo>
                  <a:pt x="2596" y="4394"/>
                  <a:pt x="2929" y="4430"/>
                  <a:pt x="3298" y="4442"/>
                </a:cubicBezTo>
                <a:cubicBezTo>
                  <a:pt x="3632" y="4466"/>
                  <a:pt x="3941" y="4478"/>
                  <a:pt x="4227" y="4478"/>
                </a:cubicBezTo>
                <a:lnTo>
                  <a:pt x="2060" y="5751"/>
                </a:lnTo>
                <a:lnTo>
                  <a:pt x="1381" y="5799"/>
                </a:lnTo>
                <a:cubicBezTo>
                  <a:pt x="1453" y="5275"/>
                  <a:pt x="1786" y="4775"/>
                  <a:pt x="2322" y="4358"/>
                </a:cubicBezTo>
                <a:close/>
                <a:moveTo>
                  <a:pt x="9239" y="4370"/>
                </a:moveTo>
                <a:cubicBezTo>
                  <a:pt x="9787" y="4775"/>
                  <a:pt x="10097" y="5275"/>
                  <a:pt x="10180" y="5811"/>
                </a:cubicBezTo>
                <a:lnTo>
                  <a:pt x="9489" y="5775"/>
                </a:lnTo>
                <a:lnTo>
                  <a:pt x="7334" y="4489"/>
                </a:lnTo>
                <a:cubicBezTo>
                  <a:pt x="7620" y="4489"/>
                  <a:pt x="7930" y="4478"/>
                  <a:pt x="8251" y="4466"/>
                </a:cubicBezTo>
                <a:cubicBezTo>
                  <a:pt x="8632" y="4442"/>
                  <a:pt x="8954" y="4418"/>
                  <a:pt x="9239" y="4370"/>
                </a:cubicBezTo>
                <a:close/>
                <a:moveTo>
                  <a:pt x="5787" y="3942"/>
                </a:moveTo>
                <a:cubicBezTo>
                  <a:pt x="5846" y="3942"/>
                  <a:pt x="5953" y="4025"/>
                  <a:pt x="6013" y="4180"/>
                </a:cubicBezTo>
                <a:cubicBezTo>
                  <a:pt x="6096" y="4370"/>
                  <a:pt x="6156" y="4656"/>
                  <a:pt x="6156" y="4930"/>
                </a:cubicBezTo>
                <a:cubicBezTo>
                  <a:pt x="6156" y="5216"/>
                  <a:pt x="6108" y="5501"/>
                  <a:pt x="6013" y="5692"/>
                </a:cubicBezTo>
                <a:cubicBezTo>
                  <a:pt x="5953" y="5847"/>
                  <a:pt x="5858" y="5930"/>
                  <a:pt x="5787" y="5930"/>
                </a:cubicBezTo>
                <a:cubicBezTo>
                  <a:pt x="5715" y="5930"/>
                  <a:pt x="5620" y="5847"/>
                  <a:pt x="5560" y="5692"/>
                </a:cubicBezTo>
                <a:cubicBezTo>
                  <a:pt x="5477" y="5501"/>
                  <a:pt x="5418" y="5216"/>
                  <a:pt x="5418" y="4930"/>
                </a:cubicBezTo>
                <a:cubicBezTo>
                  <a:pt x="5418" y="4656"/>
                  <a:pt x="5453" y="4370"/>
                  <a:pt x="5560" y="4180"/>
                </a:cubicBezTo>
                <a:cubicBezTo>
                  <a:pt x="5632" y="4025"/>
                  <a:pt x="5727" y="3942"/>
                  <a:pt x="5787" y="3942"/>
                </a:cubicBezTo>
                <a:close/>
                <a:moveTo>
                  <a:pt x="5096" y="5370"/>
                </a:moveTo>
                <a:cubicBezTo>
                  <a:pt x="5179" y="5787"/>
                  <a:pt x="5334" y="6097"/>
                  <a:pt x="5548" y="6216"/>
                </a:cubicBezTo>
                <a:cubicBezTo>
                  <a:pt x="5477" y="6442"/>
                  <a:pt x="5298" y="6859"/>
                  <a:pt x="5084" y="7275"/>
                </a:cubicBezTo>
                <a:cubicBezTo>
                  <a:pt x="4906" y="7633"/>
                  <a:pt x="4739" y="7895"/>
                  <a:pt x="4584" y="8109"/>
                </a:cubicBezTo>
                <a:cubicBezTo>
                  <a:pt x="4358" y="8407"/>
                  <a:pt x="4203" y="8442"/>
                  <a:pt x="4144" y="8466"/>
                </a:cubicBezTo>
                <a:cubicBezTo>
                  <a:pt x="4068" y="8471"/>
                  <a:pt x="3994" y="8474"/>
                  <a:pt x="3920" y="8474"/>
                </a:cubicBezTo>
                <a:cubicBezTo>
                  <a:pt x="3493" y="8474"/>
                  <a:pt x="3094" y="8384"/>
                  <a:pt x="2739" y="8180"/>
                </a:cubicBezTo>
                <a:lnTo>
                  <a:pt x="2977" y="7895"/>
                </a:lnTo>
                <a:cubicBezTo>
                  <a:pt x="3036" y="7823"/>
                  <a:pt x="3012" y="7716"/>
                  <a:pt x="2953" y="7656"/>
                </a:cubicBezTo>
                <a:cubicBezTo>
                  <a:pt x="2924" y="7632"/>
                  <a:pt x="2889" y="7622"/>
                  <a:pt x="2854" y="7622"/>
                </a:cubicBezTo>
                <a:cubicBezTo>
                  <a:pt x="2803" y="7622"/>
                  <a:pt x="2750" y="7645"/>
                  <a:pt x="2715" y="7680"/>
                </a:cubicBezTo>
                <a:lnTo>
                  <a:pt x="2453" y="7990"/>
                </a:lnTo>
                <a:cubicBezTo>
                  <a:pt x="2215" y="7811"/>
                  <a:pt x="1989" y="7573"/>
                  <a:pt x="1786" y="7275"/>
                </a:cubicBezTo>
                <a:cubicBezTo>
                  <a:pt x="1524" y="6918"/>
                  <a:pt x="1393" y="6525"/>
                  <a:pt x="1369" y="6156"/>
                </a:cubicBezTo>
                <a:lnTo>
                  <a:pt x="4144" y="5978"/>
                </a:lnTo>
                <a:lnTo>
                  <a:pt x="3179" y="7121"/>
                </a:lnTo>
                <a:cubicBezTo>
                  <a:pt x="3120" y="7204"/>
                  <a:pt x="3132" y="7299"/>
                  <a:pt x="3191" y="7359"/>
                </a:cubicBezTo>
                <a:cubicBezTo>
                  <a:pt x="3227" y="7395"/>
                  <a:pt x="3274" y="7406"/>
                  <a:pt x="3298" y="7406"/>
                </a:cubicBezTo>
                <a:cubicBezTo>
                  <a:pt x="3346" y="7406"/>
                  <a:pt x="3393" y="7395"/>
                  <a:pt x="3429" y="7347"/>
                </a:cubicBezTo>
                <a:lnTo>
                  <a:pt x="5096" y="5370"/>
                </a:lnTo>
                <a:close/>
                <a:moveTo>
                  <a:pt x="6465" y="5370"/>
                </a:moveTo>
                <a:lnTo>
                  <a:pt x="8132" y="7335"/>
                </a:lnTo>
                <a:cubicBezTo>
                  <a:pt x="8168" y="7371"/>
                  <a:pt x="8215" y="7395"/>
                  <a:pt x="8275" y="7395"/>
                </a:cubicBezTo>
                <a:cubicBezTo>
                  <a:pt x="8311" y="7395"/>
                  <a:pt x="8346" y="7371"/>
                  <a:pt x="8370" y="7347"/>
                </a:cubicBezTo>
                <a:cubicBezTo>
                  <a:pt x="8454" y="7287"/>
                  <a:pt x="8454" y="7180"/>
                  <a:pt x="8394" y="7109"/>
                </a:cubicBezTo>
                <a:lnTo>
                  <a:pt x="7418" y="5966"/>
                </a:lnTo>
                <a:lnTo>
                  <a:pt x="10204" y="6144"/>
                </a:lnTo>
                <a:cubicBezTo>
                  <a:pt x="10180" y="6513"/>
                  <a:pt x="10037" y="6906"/>
                  <a:pt x="9787" y="7275"/>
                </a:cubicBezTo>
                <a:cubicBezTo>
                  <a:pt x="9585" y="7573"/>
                  <a:pt x="9358" y="7811"/>
                  <a:pt x="9120" y="7990"/>
                </a:cubicBezTo>
                <a:lnTo>
                  <a:pt x="8847" y="7668"/>
                </a:lnTo>
                <a:cubicBezTo>
                  <a:pt x="8815" y="7631"/>
                  <a:pt x="8774" y="7613"/>
                  <a:pt x="8731" y="7613"/>
                </a:cubicBezTo>
                <a:cubicBezTo>
                  <a:pt x="8691" y="7613"/>
                  <a:pt x="8648" y="7628"/>
                  <a:pt x="8608" y="7656"/>
                </a:cubicBezTo>
                <a:cubicBezTo>
                  <a:pt x="8537" y="7716"/>
                  <a:pt x="8537" y="7823"/>
                  <a:pt x="8596" y="7895"/>
                </a:cubicBezTo>
                <a:lnTo>
                  <a:pt x="8835" y="8180"/>
                </a:lnTo>
                <a:cubicBezTo>
                  <a:pt x="8479" y="8384"/>
                  <a:pt x="8080" y="8474"/>
                  <a:pt x="7645" y="8474"/>
                </a:cubicBezTo>
                <a:cubicBezTo>
                  <a:pt x="7571" y="8474"/>
                  <a:pt x="7495" y="8471"/>
                  <a:pt x="7418" y="8466"/>
                </a:cubicBezTo>
                <a:cubicBezTo>
                  <a:pt x="7358" y="8466"/>
                  <a:pt x="7215" y="8407"/>
                  <a:pt x="6989" y="8109"/>
                </a:cubicBezTo>
                <a:cubicBezTo>
                  <a:pt x="6822" y="7895"/>
                  <a:pt x="6668" y="7609"/>
                  <a:pt x="6489" y="7275"/>
                </a:cubicBezTo>
                <a:cubicBezTo>
                  <a:pt x="6275" y="6859"/>
                  <a:pt x="6096" y="6442"/>
                  <a:pt x="6013" y="6216"/>
                </a:cubicBezTo>
                <a:cubicBezTo>
                  <a:pt x="6227" y="6097"/>
                  <a:pt x="6394" y="5763"/>
                  <a:pt x="6465" y="5370"/>
                </a:cubicBezTo>
                <a:close/>
                <a:moveTo>
                  <a:pt x="869" y="1"/>
                </a:moveTo>
                <a:cubicBezTo>
                  <a:pt x="500" y="1"/>
                  <a:pt x="262" y="84"/>
                  <a:pt x="119" y="263"/>
                </a:cubicBezTo>
                <a:cubicBezTo>
                  <a:pt x="0" y="429"/>
                  <a:pt x="0" y="608"/>
                  <a:pt x="0" y="703"/>
                </a:cubicBezTo>
                <a:cubicBezTo>
                  <a:pt x="0" y="953"/>
                  <a:pt x="143" y="1203"/>
                  <a:pt x="310" y="1501"/>
                </a:cubicBezTo>
                <a:cubicBezTo>
                  <a:pt x="595" y="2001"/>
                  <a:pt x="965" y="2644"/>
                  <a:pt x="715" y="3358"/>
                </a:cubicBezTo>
                <a:cubicBezTo>
                  <a:pt x="655" y="3525"/>
                  <a:pt x="679" y="3680"/>
                  <a:pt x="786" y="3823"/>
                </a:cubicBezTo>
                <a:cubicBezTo>
                  <a:pt x="929" y="4025"/>
                  <a:pt x="1286" y="4192"/>
                  <a:pt x="1822" y="4299"/>
                </a:cubicBezTo>
                <a:cubicBezTo>
                  <a:pt x="857" y="5156"/>
                  <a:pt x="715" y="6394"/>
                  <a:pt x="1453" y="7466"/>
                </a:cubicBezTo>
                <a:cubicBezTo>
                  <a:pt x="1858" y="8026"/>
                  <a:pt x="2322" y="8418"/>
                  <a:pt x="2834" y="8621"/>
                </a:cubicBezTo>
                <a:cubicBezTo>
                  <a:pt x="3155" y="8740"/>
                  <a:pt x="3477" y="8799"/>
                  <a:pt x="3834" y="8799"/>
                </a:cubicBezTo>
                <a:cubicBezTo>
                  <a:pt x="3929" y="8799"/>
                  <a:pt x="4024" y="8799"/>
                  <a:pt x="4120" y="8788"/>
                </a:cubicBezTo>
                <a:cubicBezTo>
                  <a:pt x="4322" y="8776"/>
                  <a:pt x="4548" y="8609"/>
                  <a:pt x="4786" y="8311"/>
                </a:cubicBezTo>
                <a:cubicBezTo>
                  <a:pt x="4953" y="8085"/>
                  <a:pt x="5144" y="7787"/>
                  <a:pt x="5322" y="7418"/>
                </a:cubicBezTo>
                <a:cubicBezTo>
                  <a:pt x="5418" y="7252"/>
                  <a:pt x="5489" y="7097"/>
                  <a:pt x="5548" y="6942"/>
                </a:cubicBezTo>
                <a:lnTo>
                  <a:pt x="5548" y="7537"/>
                </a:lnTo>
                <a:cubicBezTo>
                  <a:pt x="5548" y="7633"/>
                  <a:pt x="5620" y="7704"/>
                  <a:pt x="5715" y="7704"/>
                </a:cubicBezTo>
                <a:cubicBezTo>
                  <a:pt x="5799" y="7704"/>
                  <a:pt x="5870" y="7633"/>
                  <a:pt x="5870" y="7537"/>
                </a:cubicBezTo>
                <a:lnTo>
                  <a:pt x="5870" y="6954"/>
                </a:lnTo>
                <a:cubicBezTo>
                  <a:pt x="5929" y="7109"/>
                  <a:pt x="6013" y="7252"/>
                  <a:pt x="6096" y="7418"/>
                </a:cubicBezTo>
                <a:cubicBezTo>
                  <a:pt x="6287" y="7787"/>
                  <a:pt x="6465" y="8085"/>
                  <a:pt x="6632" y="8311"/>
                </a:cubicBezTo>
                <a:cubicBezTo>
                  <a:pt x="6870" y="8621"/>
                  <a:pt x="7096" y="8776"/>
                  <a:pt x="7299" y="8788"/>
                </a:cubicBezTo>
                <a:cubicBezTo>
                  <a:pt x="7406" y="8799"/>
                  <a:pt x="7501" y="8799"/>
                  <a:pt x="7584" y="8799"/>
                </a:cubicBezTo>
                <a:cubicBezTo>
                  <a:pt x="7942" y="8799"/>
                  <a:pt x="8275" y="8740"/>
                  <a:pt x="8585" y="8621"/>
                </a:cubicBezTo>
                <a:cubicBezTo>
                  <a:pt x="9108" y="8418"/>
                  <a:pt x="9585" y="8026"/>
                  <a:pt x="9966" y="7466"/>
                </a:cubicBezTo>
                <a:cubicBezTo>
                  <a:pt x="10728" y="6394"/>
                  <a:pt x="10561" y="5156"/>
                  <a:pt x="9597" y="4299"/>
                </a:cubicBezTo>
                <a:cubicBezTo>
                  <a:pt x="10144" y="4192"/>
                  <a:pt x="10490" y="4025"/>
                  <a:pt x="10632" y="3823"/>
                </a:cubicBezTo>
                <a:cubicBezTo>
                  <a:pt x="10740" y="3680"/>
                  <a:pt x="10775" y="3525"/>
                  <a:pt x="10716" y="3358"/>
                </a:cubicBezTo>
                <a:cubicBezTo>
                  <a:pt x="10478" y="2644"/>
                  <a:pt x="10835" y="2001"/>
                  <a:pt x="11109" y="1501"/>
                </a:cubicBezTo>
                <a:cubicBezTo>
                  <a:pt x="11275" y="1203"/>
                  <a:pt x="11430" y="941"/>
                  <a:pt x="11430" y="703"/>
                </a:cubicBezTo>
                <a:cubicBezTo>
                  <a:pt x="11525" y="608"/>
                  <a:pt x="11525" y="406"/>
                  <a:pt x="11394" y="263"/>
                </a:cubicBezTo>
                <a:cubicBezTo>
                  <a:pt x="11252" y="84"/>
                  <a:pt x="11013" y="1"/>
                  <a:pt x="10632" y="1"/>
                </a:cubicBezTo>
                <a:cubicBezTo>
                  <a:pt x="9120" y="1"/>
                  <a:pt x="7942" y="989"/>
                  <a:pt x="7215" y="1846"/>
                </a:cubicBezTo>
                <a:cubicBezTo>
                  <a:pt x="6787" y="2346"/>
                  <a:pt x="6465" y="2834"/>
                  <a:pt x="6287" y="3144"/>
                </a:cubicBezTo>
                <a:cubicBezTo>
                  <a:pt x="6275" y="3168"/>
                  <a:pt x="6275" y="3180"/>
                  <a:pt x="6263" y="3204"/>
                </a:cubicBezTo>
                <a:cubicBezTo>
                  <a:pt x="6227" y="3132"/>
                  <a:pt x="6180" y="3061"/>
                  <a:pt x="6120" y="3013"/>
                </a:cubicBezTo>
                <a:cubicBezTo>
                  <a:pt x="6168" y="2846"/>
                  <a:pt x="6287" y="2442"/>
                  <a:pt x="6441" y="2013"/>
                </a:cubicBezTo>
                <a:cubicBezTo>
                  <a:pt x="6775" y="1084"/>
                  <a:pt x="6977" y="1049"/>
                  <a:pt x="6977" y="1049"/>
                </a:cubicBezTo>
                <a:cubicBezTo>
                  <a:pt x="6977" y="1049"/>
                  <a:pt x="7001" y="1060"/>
                  <a:pt x="7049" y="1144"/>
                </a:cubicBezTo>
                <a:cubicBezTo>
                  <a:pt x="7081" y="1193"/>
                  <a:pt x="7136" y="1225"/>
                  <a:pt x="7195" y="1225"/>
                </a:cubicBezTo>
                <a:cubicBezTo>
                  <a:pt x="7221" y="1225"/>
                  <a:pt x="7249" y="1218"/>
                  <a:pt x="7275" y="1203"/>
                </a:cubicBezTo>
                <a:cubicBezTo>
                  <a:pt x="7346" y="1156"/>
                  <a:pt x="7382" y="1049"/>
                  <a:pt x="7334" y="977"/>
                </a:cubicBezTo>
                <a:cubicBezTo>
                  <a:pt x="7205" y="779"/>
                  <a:pt x="7068" y="721"/>
                  <a:pt x="6971" y="721"/>
                </a:cubicBezTo>
                <a:cubicBezTo>
                  <a:pt x="6951" y="721"/>
                  <a:pt x="6934" y="723"/>
                  <a:pt x="6918" y="727"/>
                </a:cubicBezTo>
                <a:cubicBezTo>
                  <a:pt x="6561" y="763"/>
                  <a:pt x="6287" y="1394"/>
                  <a:pt x="6096" y="1930"/>
                </a:cubicBezTo>
                <a:cubicBezTo>
                  <a:pt x="5965" y="2311"/>
                  <a:pt x="5858" y="2692"/>
                  <a:pt x="5799" y="2870"/>
                </a:cubicBezTo>
                <a:lnTo>
                  <a:pt x="5715" y="2870"/>
                </a:lnTo>
                <a:cubicBezTo>
                  <a:pt x="5668" y="2668"/>
                  <a:pt x="5548" y="2299"/>
                  <a:pt x="5418" y="1930"/>
                </a:cubicBezTo>
                <a:cubicBezTo>
                  <a:pt x="5215" y="1394"/>
                  <a:pt x="4953" y="763"/>
                  <a:pt x="4596" y="727"/>
                </a:cubicBezTo>
                <a:cubicBezTo>
                  <a:pt x="4576" y="723"/>
                  <a:pt x="4555" y="721"/>
                  <a:pt x="4533" y="721"/>
                </a:cubicBezTo>
                <a:cubicBezTo>
                  <a:pt x="4422" y="721"/>
                  <a:pt x="4288" y="779"/>
                  <a:pt x="4179" y="977"/>
                </a:cubicBezTo>
                <a:cubicBezTo>
                  <a:pt x="4132" y="1049"/>
                  <a:pt x="4167" y="1156"/>
                  <a:pt x="4239" y="1203"/>
                </a:cubicBezTo>
                <a:cubicBezTo>
                  <a:pt x="4261" y="1214"/>
                  <a:pt x="4286" y="1220"/>
                  <a:pt x="4313" y="1220"/>
                </a:cubicBezTo>
                <a:cubicBezTo>
                  <a:pt x="4371" y="1220"/>
                  <a:pt x="4432" y="1193"/>
                  <a:pt x="4465" y="1144"/>
                </a:cubicBezTo>
                <a:cubicBezTo>
                  <a:pt x="4501" y="1049"/>
                  <a:pt x="4536" y="1049"/>
                  <a:pt x="4536" y="1049"/>
                </a:cubicBezTo>
                <a:cubicBezTo>
                  <a:pt x="4536" y="1049"/>
                  <a:pt x="4727" y="1084"/>
                  <a:pt x="5072" y="2013"/>
                </a:cubicBezTo>
                <a:cubicBezTo>
                  <a:pt x="5215" y="2430"/>
                  <a:pt x="5334" y="2846"/>
                  <a:pt x="5382" y="3013"/>
                </a:cubicBezTo>
                <a:cubicBezTo>
                  <a:pt x="5322" y="3073"/>
                  <a:pt x="5275" y="3132"/>
                  <a:pt x="5251" y="3204"/>
                </a:cubicBezTo>
                <a:cubicBezTo>
                  <a:pt x="5239" y="3180"/>
                  <a:pt x="5215" y="3168"/>
                  <a:pt x="5215" y="3144"/>
                </a:cubicBezTo>
                <a:cubicBezTo>
                  <a:pt x="5037" y="2834"/>
                  <a:pt x="4727" y="2346"/>
                  <a:pt x="4298" y="1846"/>
                </a:cubicBezTo>
                <a:cubicBezTo>
                  <a:pt x="3584" y="989"/>
                  <a:pt x="2393" y="1"/>
                  <a:pt x="8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17" name="Google Shape;8617;p82"/>
          <p:cNvGrpSpPr/>
          <p:nvPr/>
        </p:nvGrpSpPr>
        <p:grpSpPr>
          <a:xfrm>
            <a:off x="3050317" y="2893714"/>
            <a:ext cx="367712" cy="354240"/>
            <a:chOff x="3050317" y="2893714"/>
            <a:chExt cx="367712" cy="354240"/>
          </a:xfrm>
        </p:grpSpPr>
        <p:sp>
          <p:nvSpPr>
            <p:cNvPr id="8618" name="Google Shape;8618;p82"/>
            <p:cNvSpPr/>
            <p:nvPr/>
          </p:nvSpPr>
          <p:spPr>
            <a:xfrm>
              <a:off x="3079661" y="2945010"/>
              <a:ext cx="33184" cy="33184"/>
            </a:xfrm>
            <a:custGeom>
              <a:avLst/>
              <a:gdLst/>
              <a:ahLst/>
              <a:cxnLst/>
              <a:rect l="l" t="t" r="r" b="b"/>
              <a:pathLst>
                <a:path w="1037" h="1037" extrusionOk="0">
                  <a:moveTo>
                    <a:pt x="513" y="346"/>
                  </a:moveTo>
                  <a:cubicBezTo>
                    <a:pt x="620" y="346"/>
                    <a:pt x="703" y="430"/>
                    <a:pt x="703" y="537"/>
                  </a:cubicBezTo>
                  <a:cubicBezTo>
                    <a:pt x="691" y="644"/>
                    <a:pt x="620" y="727"/>
                    <a:pt x="513" y="727"/>
                  </a:cubicBezTo>
                  <a:cubicBezTo>
                    <a:pt x="405" y="727"/>
                    <a:pt x="322" y="644"/>
                    <a:pt x="322" y="537"/>
                  </a:cubicBezTo>
                  <a:cubicBezTo>
                    <a:pt x="322" y="430"/>
                    <a:pt x="417" y="346"/>
                    <a:pt x="513" y="346"/>
                  </a:cubicBezTo>
                  <a:close/>
                  <a:moveTo>
                    <a:pt x="513" y="1"/>
                  </a:moveTo>
                  <a:cubicBezTo>
                    <a:pt x="215" y="1"/>
                    <a:pt x="1" y="239"/>
                    <a:pt x="1" y="513"/>
                  </a:cubicBezTo>
                  <a:cubicBezTo>
                    <a:pt x="1" y="811"/>
                    <a:pt x="239" y="1037"/>
                    <a:pt x="513" y="1037"/>
                  </a:cubicBezTo>
                  <a:cubicBezTo>
                    <a:pt x="810" y="1037"/>
                    <a:pt x="1037" y="799"/>
                    <a:pt x="1037" y="513"/>
                  </a:cubicBezTo>
                  <a:cubicBezTo>
                    <a:pt x="1037" y="239"/>
                    <a:pt x="798" y="1"/>
                    <a:pt x="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9" name="Google Shape;8619;p82"/>
            <p:cNvSpPr/>
            <p:nvPr/>
          </p:nvSpPr>
          <p:spPr>
            <a:xfrm>
              <a:off x="3050317" y="2893714"/>
              <a:ext cx="367712" cy="354240"/>
            </a:xfrm>
            <a:custGeom>
              <a:avLst/>
              <a:gdLst/>
              <a:ahLst/>
              <a:cxnLst/>
              <a:rect l="l" t="t" r="r" b="b"/>
              <a:pathLst>
                <a:path w="11491" h="11070" extrusionOk="0">
                  <a:moveTo>
                    <a:pt x="4156" y="5604"/>
                  </a:moveTo>
                  <a:lnTo>
                    <a:pt x="4156" y="5676"/>
                  </a:lnTo>
                  <a:cubicBezTo>
                    <a:pt x="4156" y="5795"/>
                    <a:pt x="4168" y="5902"/>
                    <a:pt x="4192" y="6021"/>
                  </a:cubicBezTo>
                  <a:lnTo>
                    <a:pt x="3847" y="5914"/>
                  </a:lnTo>
                  <a:cubicBezTo>
                    <a:pt x="3799" y="5902"/>
                    <a:pt x="3787" y="5854"/>
                    <a:pt x="3787" y="5843"/>
                  </a:cubicBezTo>
                  <a:cubicBezTo>
                    <a:pt x="3787" y="5831"/>
                    <a:pt x="3787" y="5783"/>
                    <a:pt x="3835" y="5771"/>
                  </a:cubicBezTo>
                  <a:lnTo>
                    <a:pt x="4156" y="5604"/>
                  </a:lnTo>
                  <a:close/>
                  <a:moveTo>
                    <a:pt x="4430" y="8748"/>
                  </a:moveTo>
                  <a:cubicBezTo>
                    <a:pt x="4501" y="8867"/>
                    <a:pt x="4585" y="8986"/>
                    <a:pt x="4692" y="9069"/>
                  </a:cubicBezTo>
                  <a:lnTo>
                    <a:pt x="4335" y="9188"/>
                  </a:lnTo>
                  <a:cubicBezTo>
                    <a:pt x="4323" y="9194"/>
                    <a:pt x="4313" y="9196"/>
                    <a:pt x="4304" y="9196"/>
                  </a:cubicBezTo>
                  <a:cubicBezTo>
                    <a:pt x="4276" y="9196"/>
                    <a:pt x="4260" y="9173"/>
                    <a:pt x="4251" y="9164"/>
                  </a:cubicBezTo>
                  <a:cubicBezTo>
                    <a:pt x="4228" y="9141"/>
                    <a:pt x="4216" y="9117"/>
                    <a:pt x="4251" y="9069"/>
                  </a:cubicBezTo>
                  <a:lnTo>
                    <a:pt x="4430" y="8748"/>
                  </a:lnTo>
                  <a:close/>
                  <a:moveTo>
                    <a:pt x="10657" y="9295"/>
                  </a:moveTo>
                  <a:lnTo>
                    <a:pt x="10681" y="9545"/>
                  </a:lnTo>
                  <a:cubicBezTo>
                    <a:pt x="10693" y="9593"/>
                    <a:pt x="10645" y="9605"/>
                    <a:pt x="10633" y="9629"/>
                  </a:cubicBezTo>
                  <a:cubicBezTo>
                    <a:pt x="10628" y="9629"/>
                    <a:pt x="10618" y="9631"/>
                    <a:pt x="10605" y="9631"/>
                  </a:cubicBezTo>
                  <a:cubicBezTo>
                    <a:pt x="10585" y="9631"/>
                    <a:pt x="10559" y="9626"/>
                    <a:pt x="10538" y="9605"/>
                  </a:cubicBezTo>
                  <a:lnTo>
                    <a:pt x="10347" y="9426"/>
                  </a:lnTo>
                  <a:cubicBezTo>
                    <a:pt x="10455" y="9402"/>
                    <a:pt x="10562" y="9355"/>
                    <a:pt x="10657" y="9295"/>
                  </a:cubicBezTo>
                  <a:close/>
                  <a:moveTo>
                    <a:pt x="3847" y="1128"/>
                  </a:moveTo>
                  <a:cubicBezTo>
                    <a:pt x="4454" y="1128"/>
                    <a:pt x="4978" y="1556"/>
                    <a:pt x="5097" y="2152"/>
                  </a:cubicBezTo>
                  <a:cubicBezTo>
                    <a:pt x="5097" y="2175"/>
                    <a:pt x="5097" y="2235"/>
                    <a:pt x="5073" y="2330"/>
                  </a:cubicBezTo>
                  <a:cubicBezTo>
                    <a:pt x="5061" y="2414"/>
                    <a:pt x="5121" y="2509"/>
                    <a:pt x="5216" y="2521"/>
                  </a:cubicBezTo>
                  <a:lnTo>
                    <a:pt x="5240" y="2521"/>
                  </a:lnTo>
                  <a:cubicBezTo>
                    <a:pt x="5311" y="2521"/>
                    <a:pt x="5394" y="2461"/>
                    <a:pt x="5406" y="2390"/>
                  </a:cubicBezTo>
                  <a:cubicBezTo>
                    <a:pt x="5418" y="2330"/>
                    <a:pt x="5418" y="2283"/>
                    <a:pt x="5418" y="2259"/>
                  </a:cubicBezTo>
                  <a:cubicBezTo>
                    <a:pt x="5549" y="2211"/>
                    <a:pt x="5692" y="2199"/>
                    <a:pt x="5823" y="2199"/>
                  </a:cubicBezTo>
                  <a:cubicBezTo>
                    <a:pt x="6526" y="2199"/>
                    <a:pt x="7085" y="2759"/>
                    <a:pt x="7085" y="3461"/>
                  </a:cubicBezTo>
                  <a:cubicBezTo>
                    <a:pt x="7085" y="3854"/>
                    <a:pt x="6907" y="4223"/>
                    <a:pt x="6597" y="4461"/>
                  </a:cubicBezTo>
                  <a:cubicBezTo>
                    <a:pt x="6537" y="4473"/>
                    <a:pt x="6490" y="4497"/>
                    <a:pt x="6430" y="4521"/>
                  </a:cubicBezTo>
                  <a:cubicBezTo>
                    <a:pt x="6347" y="4545"/>
                    <a:pt x="6299" y="4640"/>
                    <a:pt x="6311" y="4723"/>
                  </a:cubicBezTo>
                  <a:cubicBezTo>
                    <a:pt x="6335" y="4795"/>
                    <a:pt x="6406" y="4842"/>
                    <a:pt x="6478" y="4842"/>
                  </a:cubicBezTo>
                  <a:lnTo>
                    <a:pt x="6526" y="4842"/>
                  </a:lnTo>
                  <a:cubicBezTo>
                    <a:pt x="6573" y="4831"/>
                    <a:pt x="6597" y="4819"/>
                    <a:pt x="6645" y="4795"/>
                  </a:cubicBezTo>
                  <a:cubicBezTo>
                    <a:pt x="6895" y="5045"/>
                    <a:pt x="7049" y="5366"/>
                    <a:pt x="7049" y="5723"/>
                  </a:cubicBezTo>
                  <a:cubicBezTo>
                    <a:pt x="7049" y="6081"/>
                    <a:pt x="6895" y="6426"/>
                    <a:pt x="6609" y="6676"/>
                  </a:cubicBezTo>
                  <a:lnTo>
                    <a:pt x="6478" y="6724"/>
                  </a:lnTo>
                  <a:cubicBezTo>
                    <a:pt x="6395" y="6747"/>
                    <a:pt x="6347" y="6843"/>
                    <a:pt x="6371" y="6926"/>
                  </a:cubicBezTo>
                  <a:cubicBezTo>
                    <a:pt x="6406" y="6997"/>
                    <a:pt x="6466" y="7045"/>
                    <a:pt x="6537" y="7045"/>
                  </a:cubicBezTo>
                  <a:cubicBezTo>
                    <a:pt x="6549" y="7045"/>
                    <a:pt x="6573" y="7045"/>
                    <a:pt x="6597" y="7033"/>
                  </a:cubicBezTo>
                  <a:cubicBezTo>
                    <a:pt x="6633" y="7021"/>
                    <a:pt x="6656" y="7021"/>
                    <a:pt x="6692" y="6997"/>
                  </a:cubicBezTo>
                  <a:cubicBezTo>
                    <a:pt x="6847" y="7164"/>
                    <a:pt x="6966" y="7355"/>
                    <a:pt x="7026" y="7581"/>
                  </a:cubicBezTo>
                  <a:lnTo>
                    <a:pt x="7026" y="7759"/>
                  </a:lnTo>
                  <a:cubicBezTo>
                    <a:pt x="7026" y="7855"/>
                    <a:pt x="7109" y="7938"/>
                    <a:pt x="7192" y="7938"/>
                  </a:cubicBezTo>
                  <a:lnTo>
                    <a:pt x="7204" y="7938"/>
                  </a:lnTo>
                  <a:cubicBezTo>
                    <a:pt x="7299" y="7938"/>
                    <a:pt x="7371" y="7867"/>
                    <a:pt x="7371" y="7771"/>
                  </a:cubicBezTo>
                  <a:lnTo>
                    <a:pt x="7371" y="7652"/>
                  </a:lnTo>
                  <a:cubicBezTo>
                    <a:pt x="7538" y="7581"/>
                    <a:pt x="7704" y="7557"/>
                    <a:pt x="7883" y="7557"/>
                  </a:cubicBezTo>
                  <a:cubicBezTo>
                    <a:pt x="8073" y="7557"/>
                    <a:pt x="8264" y="7593"/>
                    <a:pt x="8442" y="7688"/>
                  </a:cubicBezTo>
                  <a:cubicBezTo>
                    <a:pt x="8442" y="7688"/>
                    <a:pt x="8550" y="7736"/>
                    <a:pt x="8681" y="7855"/>
                  </a:cubicBezTo>
                  <a:cubicBezTo>
                    <a:pt x="8716" y="7879"/>
                    <a:pt x="8752" y="7890"/>
                    <a:pt x="8800" y="7890"/>
                  </a:cubicBezTo>
                  <a:cubicBezTo>
                    <a:pt x="8847" y="7890"/>
                    <a:pt x="8895" y="7879"/>
                    <a:pt x="8919" y="7831"/>
                  </a:cubicBezTo>
                  <a:cubicBezTo>
                    <a:pt x="8978" y="7759"/>
                    <a:pt x="8978" y="7652"/>
                    <a:pt x="8907" y="7593"/>
                  </a:cubicBezTo>
                  <a:cubicBezTo>
                    <a:pt x="8823" y="7533"/>
                    <a:pt x="8776" y="7474"/>
                    <a:pt x="8716" y="7450"/>
                  </a:cubicBezTo>
                  <a:cubicBezTo>
                    <a:pt x="8907" y="6974"/>
                    <a:pt x="9371" y="6640"/>
                    <a:pt x="9883" y="6640"/>
                  </a:cubicBezTo>
                  <a:cubicBezTo>
                    <a:pt x="10586" y="6640"/>
                    <a:pt x="11157" y="7212"/>
                    <a:pt x="11157" y="7914"/>
                  </a:cubicBezTo>
                  <a:cubicBezTo>
                    <a:pt x="11157" y="8605"/>
                    <a:pt x="10586" y="9164"/>
                    <a:pt x="9883" y="9164"/>
                  </a:cubicBezTo>
                  <a:cubicBezTo>
                    <a:pt x="9728" y="9164"/>
                    <a:pt x="9574" y="9129"/>
                    <a:pt x="9431" y="9069"/>
                  </a:cubicBezTo>
                  <a:cubicBezTo>
                    <a:pt x="9454" y="8807"/>
                    <a:pt x="9431" y="8533"/>
                    <a:pt x="9371" y="8319"/>
                  </a:cubicBezTo>
                  <a:cubicBezTo>
                    <a:pt x="9342" y="8240"/>
                    <a:pt x="9279" y="8194"/>
                    <a:pt x="9205" y="8194"/>
                  </a:cubicBezTo>
                  <a:cubicBezTo>
                    <a:pt x="9189" y="8194"/>
                    <a:pt x="9173" y="8196"/>
                    <a:pt x="9157" y="8200"/>
                  </a:cubicBezTo>
                  <a:cubicBezTo>
                    <a:pt x="9073" y="8224"/>
                    <a:pt x="9026" y="8319"/>
                    <a:pt x="9038" y="8402"/>
                  </a:cubicBezTo>
                  <a:cubicBezTo>
                    <a:pt x="9097" y="8629"/>
                    <a:pt x="9109" y="8867"/>
                    <a:pt x="9085" y="9129"/>
                  </a:cubicBezTo>
                  <a:cubicBezTo>
                    <a:pt x="8931" y="9664"/>
                    <a:pt x="8431" y="10057"/>
                    <a:pt x="7859" y="10057"/>
                  </a:cubicBezTo>
                  <a:cubicBezTo>
                    <a:pt x="7323" y="10057"/>
                    <a:pt x="6847" y="9712"/>
                    <a:pt x="6668" y="9212"/>
                  </a:cubicBezTo>
                  <a:cubicBezTo>
                    <a:pt x="6811" y="9093"/>
                    <a:pt x="7026" y="8867"/>
                    <a:pt x="7180" y="8510"/>
                  </a:cubicBezTo>
                  <a:cubicBezTo>
                    <a:pt x="7204" y="8414"/>
                    <a:pt x="7180" y="8331"/>
                    <a:pt x="7085" y="8283"/>
                  </a:cubicBezTo>
                  <a:cubicBezTo>
                    <a:pt x="7063" y="8274"/>
                    <a:pt x="7041" y="8270"/>
                    <a:pt x="7019" y="8270"/>
                  </a:cubicBezTo>
                  <a:cubicBezTo>
                    <a:pt x="6956" y="8270"/>
                    <a:pt x="6897" y="8305"/>
                    <a:pt x="6871" y="8367"/>
                  </a:cubicBezTo>
                  <a:cubicBezTo>
                    <a:pt x="6704" y="8760"/>
                    <a:pt x="6430" y="8962"/>
                    <a:pt x="6395" y="9010"/>
                  </a:cubicBezTo>
                  <a:cubicBezTo>
                    <a:pt x="6204" y="9105"/>
                    <a:pt x="6002" y="9164"/>
                    <a:pt x="5799" y="9164"/>
                  </a:cubicBezTo>
                  <a:cubicBezTo>
                    <a:pt x="5097" y="9164"/>
                    <a:pt x="4525" y="8593"/>
                    <a:pt x="4525" y="7890"/>
                  </a:cubicBezTo>
                  <a:cubicBezTo>
                    <a:pt x="4525" y="7557"/>
                    <a:pt x="4656" y="7236"/>
                    <a:pt x="4906" y="6997"/>
                  </a:cubicBezTo>
                  <a:cubicBezTo>
                    <a:pt x="5049" y="7057"/>
                    <a:pt x="5347" y="7152"/>
                    <a:pt x="5740" y="7152"/>
                  </a:cubicBezTo>
                  <a:lnTo>
                    <a:pt x="5847" y="7152"/>
                  </a:lnTo>
                  <a:cubicBezTo>
                    <a:pt x="5942" y="7152"/>
                    <a:pt x="6014" y="7057"/>
                    <a:pt x="6014" y="6974"/>
                  </a:cubicBezTo>
                  <a:cubicBezTo>
                    <a:pt x="6014" y="6878"/>
                    <a:pt x="5930" y="6807"/>
                    <a:pt x="5835" y="6807"/>
                  </a:cubicBezTo>
                  <a:cubicBezTo>
                    <a:pt x="5814" y="6807"/>
                    <a:pt x="5794" y="6808"/>
                    <a:pt x="5774" y="6808"/>
                  </a:cubicBezTo>
                  <a:cubicBezTo>
                    <a:pt x="5331" y="6808"/>
                    <a:pt x="5034" y="6687"/>
                    <a:pt x="4954" y="6664"/>
                  </a:cubicBezTo>
                  <a:cubicBezTo>
                    <a:pt x="4680" y="6426"/>
                    <a:pt x="4513" y="6069"/>
                    <a:pt x="4513" y="5688"/>
                  </a:cubicBezTo>
                  <a:cubicBezTo>
                    <a:pt x="4513" y="5319"/>
                    <a:pt x="4680" y="4973"/>
                    <a:pt x="4942" y="4735"/>
                  </a:cubicBezTo>
                  <a:cubicBezTo>
                    <a:pt x="5097" y="4795"/>
                    <a:pt x="5371" y="4878"/>
                    <a:pt x="5752" y="4902"/>
                  </a:cubicBezTo>
                  <a:lnTo>
                    <a:pt x="5764" y="4902"/>
                  </a:lnTo>
                  <a:cubicBezTo>
                    <a:pt x="5847" y="4902"/>
                    <a:pt x="5930" y="4831"/>
                    <a:pt x="5930" y="4735"/>
                  </a:cubicBezTo>
                  <a:cubicBezTo>
                    <a:pt x="5930" y="4652"/>
                    <a:pt x="5847" y="4557"/>
                    <a:pt x="5764" y="4557"/>
                  </a:cubicBezTo>
                  <a:cubicBezTo>
                    <a:pt x="5371" y="4545"/>
                    <a:pt x="5073" y="4426"/>
                    <a:pt x="5002" y="4402"/>
                  </a:cubicBezTo>
                  <a:cubicBezTo>
                    <a:pt x="4799" y="4223"/>
                    <a:pt x="4656" y="3997"/>
                    <a:pt x="4585" y="3747"/>
                  </a:cubicBezTo>
                  <a:cubicBezTo>
                    <a:pt x="4811" y="3545"/>
                    <a:pt x="4990" y="3330"/>
                    <a:pt x="5121" y="3092"/>
                  </a:cubicBezTo>
                  <a:cubicBezTo>
                    <a:pt x="5168" y="3009"/>
                    <a:pt x="5144" y="2914"/>
                    <a:pt x="5061" y="2866"/>
                  </a:cubicBezTo>
                  <a:cubicBezTo>
                    <a:pt x="5039" y="2851"/>
                    <a:pt x="5013" y="2844"/>
                    <a:pt x="4987" y="2844"/>
                  </a:cubicBezTo>
                  <a:cubicBezTo>
                    <a:pt x="4929" y="2844"/>
                    <a:pt x="4871" y="2876"/>
                    <a:pt x="4847" y="2926"/>
                  </a:cubicBezTo>
                  <a:cubicBezTo>
                    <a:pt x="4704" y="3152"/>
                    <a:pt x="4549" y="3354"/>
                    <a:pt x="4323" y="3545"/>
                  </a:cubicBezTo>
                  <a:cubicBezTo>
                    <a:pt x="4168" y="3604"/>
                    <a:pt x="4013" y="3640"/>
                    <a:pt x="3847" y="3640"/>
                  </a:cubicBezTo>
                  <a:cubicBezTo>
                    <a:pt x="3513" y="3640"/>
                    <a:pt x="3204" y="3521"/>
                    <a:pt x="2966" y="3295"/>
                  </a:cubicBezTo>
                  <a:cubicBezTo>
                    <a:pt x="3013" y="3033"/>
                    <a:pt x="3025" y="2771"/>
                    <a:pt x="3025" y="2556"/>
                  </a:cubicBezTo>
                  <a:cubicBezTo>
                    <a:pt x="3025" y="2461"/>
                    <a:pt x="2954" y="2390"/>
                    <a:pt x="2858" y="2390"/>
                  </a:cubicBezTo>
                  <a:cubicBezTo>
                    <a:pt x="2775" y="2390"/>
                    <a:pt x="2692" y="2461"/>
                    <a:pt x="2692" y="2556"/>
                  </a:cubicBezTo>
                  <a:cubicBezTo>
                    <a:pt x="2692" y="2771"/>
                    <a:pt x="2668" y="3033"/>
                    <a:pt x="2632" y="3295"/>
                  </a:cubicBezTo>
                  <a:cubicBezTo>
                    <a:pt x="2394" y="3604"/>
                    <a:pt x="2025" y="3807"/>
                    <a:pt x="1620" y="3807"/>
                  </a:cubicBezTo>
                  <a:cubicBezTo>
                    <a:pt x="930" y="3807"/>
                    <a:pt x="358" y="3235"/>
                    <a:pt x="358" y="2533"/>
                  </a:cubicBezTo>
                  <a:cubicBezTo>
                    <a:pt x="358" y="1842"/>
                    <a:pt x="930" y="1271"/>
                    <a:pt x="1620" y="1271"/>
                  </a:cubicBezTo>
                  <a:cubicBezTo>
                    <a:pt x="1965" y="1271"/>
                    <a:pt x="2299" y="1402"/>
                    <a:pt x="2549" y="1663"/>
                  </a:cubicBezTo>
                  <a:cubicBezTo>
                    <a:pt x="2561" y="1675"/>
                    <a:pt x="2596" y="1747"/>
                    <a:pt x="2620" y="1854"/>
                  </a:cubicBezTo>
                  <a:cubicBezTo>
                    <a:pt x="2644" y="1925"/>
                    <a:pt x="2716" y="1973"/>
                    <a:pt x="2787" y="1973"/>
                  </a:cubicBezTo>
                  <a:lnTo>
                    <a:pt x="2835" y="1973"/>
                  </a:lnTo>
                  <a:cubicBezTo>
                    <a:pt x="2918" y="1937"/>
                    <a:pt x="2977" y="1854"/>
                    <a:pt x="2954" y="1759"/>
                  </a:cubicBezTo>
                  <a:cubicBezTo>
                    <a:pt x="2918" y="1675"/>
                    <a:pt x="2906" y="1616"/>
                    <a:pt x="2870" y="1568"/>
                  </a:cubicBezTo>
                  <a:cubicBezTo>
                    <a:pt x="3108" y="1282"/>
                    <a:pt x="3466" y="1128"/>
                    <a:pt x="3847" y="1128"/>
                  </a:cubicBezTo>
                  <a:close/>
                  <a:moveTo>
                    <a:pt x="7490" y="10367"/>
                  </a:moveTo>
                  <a:lnTo>
                    <a:pt x="7490" y="10367"/>
                  </a:lnTo>
                  <a:cubicBezTo>
                    <a:pt x="7609" y="10403"/>
                    <a:pt x="7728" y="10415"/>
                    <a:pt x="7859" y="10415"/>
                  </a:cubicBezTo>
                  <a:lnTo>
                    <a:pt x="7716" y="10665"/>
                  </a:lnTo>
                  <a:cubicBezTo>
                    <a:pt x="7680" y="10712"/>
                    <a:pt x="7657" y="10712"/>
                    <a:pt x="7645" y="10712"/>
                  </a:cubicBezTo>
                  <a:cubicBezTo>
                    <a:pt x="7621" y="10712"/>
                    <a:pt x="7585" y="10700"/>
                    <a:pt x="7561" y="10653"/>
                  </a:cubicBezTo>
                  <a:lnTo>
                    <a:pt x="7490" y="10367"/>
                  </a:lnTo>
                  <a:close/>
                  <a:moveTo>
                    <a:pt x="1449" y="1"/>
                  </a:moveTo>
                  <a:cubicBezTo>
                    <a:pt x="1407" y="1"/>
                    <a:pt x="1362" y="16"/>
                    <a:pt x="1322" y="44"/>
                  </a:cubicBezTo>
                  <a:cubicBezTo>
                    <a:pt x="1251" y="104"/>
                    <a:pt x="1251" y="199"/>
                    <a:pt x="1311" y="282"/>
                  </a:cubicBezTo>
                  <a:cubicBezTo>
                    <a:pt x="1489" y="485"/>
                    <a:pt x="1561" y="735"/>
                    <a:pt x="1608" y="901"/>
                  </a:cubicBezTo>
                  <a:cubicBezTo>
                    <a:pt x="1549" y="901"/>
                    <a:pt x="1477" y="901"/>
                    <a:pt x="1418" y="913"/>
                  </a:cubicBezTo>
                  <a:cubicBezTo>
                    <a:pt x="1156" y="532"/>
                    <a:pt x="787" y="378"/>
                    <a:pt x="775" y="378"/>
                  </a:cubicBezTo>
                  <a:cubicBezTo>
                    <a:pt x="760" y="373"/>
                    <a:pt x="745" y="371"/>
                    <a:pt x="730" y="371"/>
                  </a:cubicBezTo>
                  <a:cubicBezTo>
                    <a:pt x="660" y="371"/>
                    <a:pt x="590" y="414"/>
                    <a:pt x="560" y="473"/>
                  </a:cubicBezTo>
                  <a:cubicBezTo>
                    <a:pt x="525" y="556"/>
                    <a:pt x="572" y="651"/>
                    <a:pt x="644" y="699"/>
                  </a:cubicBezTo>
                  <a:cubicBezTo>
                    <a:pt x="644" y="699"/>
                    <a:pt x="858" y="782"/>
                    <a:pt x="1049" y="1009"/>
                  </a:cubicBezTo>
                  <a:cubicBezTo>
                    <a:pt x="441" y="1235"/>
                    <a:pt x="1" y="1830"/>
                    <a:pt x="1" y="2509"/>
                  </a:cubicBezTo>
                  <a:cubicBezTo>
                    <a:pt x="1" y="3402"/>
                    <a:pt x="715" y="4116"/>
                    <a:pt x="1608" y="4116"/>
                  </a:cubicBezTo>
                  <a:cubicBezTo>
                    <a:pt x="2061" y="4116"/>
                    <a:pt x="2489" y="3926"/>
                    <a:pt x="2799" y="3592"/>
                  </a:cubicBezTo>
                  <a:cubicBezTo>
                    <a:pt x="3085" y="3830"/>
                    <a:pt x="3454" y="3985"/>
                    <a:pt x="3847" y="3985"/>
                  </a:cubicBezTo>
                  <a:cubicBezTo>
                    <a:pt x="3989" y="3985"/>
                    <a:pt x="4144" y="3973"/>
                    <a:pt x="4287" y="3926"/>
                  </a:cubicBezTo>
                  <a:cubicBezTo>
                    <a:pt x="4370" y="4164"/>
                    <a:pt x="4501" y="4390"/>
                    <a:pt x="4668" y="4569"/>
                  </a:cubicBezTo>
                  <a:cubicBezTo>
                    <a:pt x="4466" y="4747"/>
                    <a:pt x="4335" y="4985"/>
                    <a:pt x="4251" y="5223"/>
                  </a:cubicBezTo>
                  <a:lnTo>
                    <a:pt x="3692" y="5485"/>
                  </a:lnTo>
                  <a:cubicBezTo>
                    <a:pt x="3549" y="5557"/>
                    <a:pt x="3442" y="5723"/>
                    <a:pt x="3454" y="5890"/>
                  </a:cubicBezTo>
                  <a:cubicBezTo>
                    <a:pt x="3478" y="6069"/>
                    <a:pt x="3573" y="6200"/>
                    <a:pt x="3751" y="6259"/>
                  </a:cubicBezTo>
                  <a:lnTo>
                    <a:pt x="4347" y="6450"/>
                  </a:lnTo>
                  <a:cubicBezTo>
                    <a:pt x="4430" y="6593"/>
                    <a:pt x="4513" y="6724"/>
                    <a:pt x="4621" y="6843"/>
                  </a:cubicBezTo>
                  <a:cubicBezTo>
                    <a:pt x="4347" y="7140"/>
                    <a:pt x="4192" y="7521"/>
                    <a:pt x="4192" y="7926"/>
                  </a:cubicBezTo>
                  <a:cubicBezTo>
                    <a:pt x="4192" y="8093"/>
                    <a:pt x="4216" y="8260"/>
                    <a:pt x="4263" y="8402"/>
                  </a:cubicBezTo>
                  <a:lnTo>
                    <a:pt x="3966" y="8938"/>
                  </a:lnTo>
                  <a:cubicBezTo>
                    <a:pt x="3870" y="9093"/>
                    <a:pt x="3894" y="9272"/>
                    <a:pt x="4013" y="9402"/>
                  </a:cubicBezTo>
                  <a:cubicBezTo>
                    <a:pt x="4085" y="9510"/>
                    <a:pt x="4204" y="9545"/>
                    <a:pt x="4335" y="9545"/>
                  </a:cubicBezTo>
                  <a:cubicBezTo>
                    <a:pt x="4382" y="9545"/>
                    <a:pt x="4430" y="9545"/>
                    <a:pt x="4454" y="9533"/>
                  </a:cubicBezTo>
                  <a:lnTo>
                    <a:pt x="5061" y="9343"/>
                  </a:lnTo>
                  <a:cubicBezTo>
                    <a:pt x="5287" y="9462"/>
                    <a:pt x="5537" y="9522"/>
                    <a:pt x="5811" y="9522"/>
                  </a:cubicBezTo>
                  <a:cubicBezTo>
                    <a:pt x="6002" y="9522"/>
                    <a:pt x="6216" y="9486"/>
                    <a:pt x="6395" y="9414"/>
                  </a:cubicBezTo>
                  <a:cubicBezTo>
                    <a:pt x="6537" y="9772"/>
                    <a:pt x="6787" y="10057"/>
                    <a:pt x="7121" y="10236"/>
                  </a:cubicBezTo>
                  <a:lnTo>
                    <a:pt x="7252" y="10760"/>
                  </a:lnTo>
                  <a:cubicBezTo>
                    <a:pt x="7299" y="10915"/>
                    <a:pt x="7430" y="11034"/>
                    <a:pt x="7609" y="11069"/>
                  </a:cubicBezTo>
                  <a:lnTo>
                    <a:pt x="7657" y="11069"/>
                  </a:lnTo>
                  <a:cubicBezTo>
                    <a:pt x="7799" y="11069"/>
                    <a:pt x="7954" y="10974"/>
                    <a:pt x="8026" y="10843"/>
                  </a:cubicBezTo>
                  <a:lnTo>
                    <a:pt x="8276" y="10367"/>
                  </a:lnTo>
                  <a:cubicBezTo>
                    <a:pt x="8752" y="10236"/>
                    <a:pt x="9157" y="9891"/>
                    <a:pt x="9347" y="9426"/>
                  </a:cubicBezTo>
                  <a:cubicBezTo>
                    <a:pt x="9526" y="9486"/>
                    <a:pt x="9704" y="9522"/>
                    <a:pt x="9883" y="9522"/>
                  </a:cubicBezTo>
                  <a:lnTo>
                    <a:pt x="9931" y="9522"/>
                  </a:lnTo>
                  <a:lnTo>
                    <a:pt x="10312" y="9879"/>
                  </a:lnTo>
                  <a:cubicBezTo>
                    <a:pt x="10395" y="9950"/>
                    <a:pt x="10502" y="9986"/>
                    <a:pt x="10597" y="9986"/>
                  </a:cubicBezTo>
                  <a:cubicBezTo>
                    <a:pt x="10657" y="9986"/>
                    <a:pt x="10717" y="9962"/>
                    <a:pt x="10776" y="9938"/>
                  </a:cubicBezTo>
                  <a:cubicBezTo>
                    <a:pt x="10931" y="9867"/>
                    <a:pt x="11038" y="9700"/>
                    <a:pt x="11014" y="9533"/>
                  </a:cubicBezTo>
                  <a:lnTo>
                    <a:pt x="10990" y="9069"/>
                  </a:lnTo>
                  <a:cubicBezTo>
                    <a:pt x="11300" y="8760"/>
                    <a:pt x="11490" y="8343"/>
                    <a:pt x="11490" y="7902"/>
                  </a:cubicBezTo>
                  <a:cubicBezTo>
                    <a:pt x="11490" y="7009"/>
                    <a:pt x="10776" y="6295"/>
                    <a:pt x="9883" y="6295"/>
                  </a:cubicBezTo>
                  <a:cubicBezTo>
                    <a:pt x="9228" y="6295"/>
                    <a:pt x="8657" y="6688"/>
                    <a:pt x="8395" y="7283"/>
                  </a:cubicBezTo>
                  <a:cubicBezTo>
                    <a:pt x="8216" y="7224"/>
                    <a:pt x="8038" y="7200"/>
                    <a:pt x="7859" y="7200"/>
                  </a:cubicBezTo>
                  <a:cubicBezTo>
                    <a:pt x="7669" y="7200"/>
                    <a:pt x="7466" y="7224"/>
                    <a:pt x="7288" y="7307"/>
                  </a:cubicBezTo>
                  <a:cubicBezTo>
                    <a:pt x="7204" y="7105"/>
                    <a:pt x="7085" y="6926"/>
                    <a:pt x="6954" y="6783"/>
                  </a:cubicBezTo>
                  <a:cubicBezTo>
                    <a:pt x="7228" y="6485"/>
                    <a:pt x="7383" y="6093"/>
                    <a:pt x="7383" y="5700"/>
                  </a:cubicBezTo>
                  <a:cubicBezTo>
                    <a:pt x="7383" y="5283"/>
                    <a:pt x="7228" y="4878"/>
                    <a:pt x="6942" y="4580"/>
                  </a:cubicBezTo>
                  <a:cubicBezTo>
                    <a:pt x="7252" y="4283"/>
                    <a:pt x="7430" y="3866"/>
                    <a:pt x="7430" y="3437"/>
                  </a:cubicBezTo>
                  <a:cubicBezTo>
                    <a:pt x="7430" y="2545"/>
                    <a:pt x="6716" y="1830"/>
                    <a:pt x="5823" y="1830"/>
                  </a:cubicBezTo>
                  <a:cubicBezTo>
                    <a:pt x="5680" y="1830"/>
                    <a:pt x="5525" y="1842"/>
                    <a:pt x="5383" y="1890"/>
                  </a:cubicBezTo>
                  <a:cubicBezTo>
                    <a:pt x="5168" y="1211"/>
                    <a:pt x="4561" y="759"/>
                    <a:pt x="3847" y="759"/>
                  </a:cubicBezTo>
                  <a:cubicBezTo>
                    <a:pt x="3394" y="759"/>
                    <a:pt x="2966" y="949"/>
                    <a:pt x="2656" y="1271"/>
                  </a:cubicBezTo>
                  <a:cubicBezTo>
                    <a:pt x="2442" y="1116"/>
                    <a:pt x="2204" y="997"/>
                    <a:pt x="1954" y="937"/>
                  </a:cubicBezTo>
                  <a:cubicBezTo>
                    <a:pt x="1918" y="735"/>
                    <a:pt x="1834" y="366"/>
                    <a:pt x="1561" y="56"/>
                  </a:cubicBezTo>
                  <a:cubicBezTo>
                    <a:pt x="1536" y="19"/>
                    <a:pt x="1495" y="1"/>
                    <a:pt x="14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20" name="Google Shape;8620;p82"/>
          <p:cNvSpPr/>
          <p:nvPr/>
        </p:nvSpPr>
        <p:spPr>
          <a:xfrm>
            <a:off x="4694733" y="2884434"/>
            <a:ext cx="370368" cy="368096"/>
          </a:xfrm>
          <a:custGeom>
            <a:avLst/>
            <a:gdLst/>
            <a:ahLst/>
            <a:cxnLst/>
            <a:rect l="l" t="t" r="r" b="b"/>
            <a:pathLst>
              <a:path w="11574" h="11503" extrusionOk="0">
                <a:moveTo>
                  <a:pt x="5799" y="4168"/>
                </a:moveTo>
                <a:cubicBezTo>
                  <a:pt x="6001" y="4168"/>
                  <a:pt x="6168" y="4335"/>
                  <a:pt x="6168" y="4537"/>
                </a:cubicBezTo>
                <a:cubicBezTo>
                  <a:pt x="6168" y="4632"/>
                  <a:pt x="6144" y="4704"/>
                  <a:pt x="6096" y="4775"/>
                </a:cubicBezTo>
                <a:cubicBezTo>
                  <a:pt x="6001" y="4751"/>
                  <a:pt x="5906" y="4740"/>
                  <a:pt x="5811" y="4740"/>
                </a:cubicBezTo>
                <a:cubicBezTo>
                  <a:pt x="5703" y="4740"/>
                  <a:pt x="5620" y="4751"/>
                  <a:pt x="5525" y="4775"/>
                </a:cubicBezTo>
                <a:cubicBezTo>
                  <a:pt x="5465" y="4716"/>
                  <a:pt x="5453" y="4632"/>
                  <a:pt x="5453" y="4537"/>
                </a:cubicBezTo>
                <a:cubicBezTo>
                  <a:pt x="5430" y="4347"/>
                  <a:pt x="5608" y="4168"/>
                  <a:pt x="5799" y="4168"/>
                </a:cubicBezTo>
                <a:close/>
                <a:moveTo>
                  <a:pt x="5822" y="5085"/>
                </a:moveTo>
                <a:cubicBezTo>
                  <a:pt x="6227" y="5085"/>
                  <a:pt x="6549" y="5418"/>
                  <a:pt x="6549" y="5823"/>
                </a:cubicBezTo>
                <a:cubicBezTo>
                  <a:pt x="6549" y="5942"/>
                  <a:pt x="6525" y="6037"/>
                  <a:pt x="6477" y="6144"/>
                </a:cubicBezTo>
                <a:cubicBezTo>
                  <a:pt x="6430" y="6168"/>
                  <a:pt x="6406" y="6192"/>
                  <a:pt x="6394" y="6240"/>
                </a:cubicBezTo>
                <a:cubicBezTo>
                  <a:pt x="6358" y="6323"/>
                  <a:pt x="6406" y="6418"/>
                  <a:pt x="6489" y="6466"/>
                </a:cubicBezTo>
                <a:cubicBezTo>
                  <a:pt x="6977" y="6645"/>
                  <a:pt x="7251" y="7026"/>
                  <a:pt x="7251" y="7549"/>
                </a:cubicBezTo>
                <a:cubicBezTo>
                  <a:pt x="7251" y="8323"/>
                  <a:pt x="6620" y="9228"/>
                  <a:pt x="5811" y="9228"/>
                </a:cubicBezTo>
                <a:cubicBezTo>
                  <a:pt x="5001" y="9228"/>
                  <a:pt x="4370" y="8323"/>
                  <a:pt x="4370" y="7549"/>
                </a:cubicBezTo>
                <a:cubicBezTo>
                  <a:pt x="4370" y="7168"/>
                  <a:pt x="4513" y="6859"/>
                  <a:pt x="4787" y="6656"/>
                </a:cubicBezTo>
                <a:cubicBezTo>
                  <a:pt x="5037" y="6442"/>
                  <a:pt x="5406" y="6323"/>
                  <a:pt x="5822" y="6323"/>
                </a:cubicBezTo>
                <a:cubicBezTo>
                  <a:pt x="5918" y="6323"/>
                  <a:pt x="5989" y="6252"/>
                  <a:pt x="5989" y="6156"/>
                </a:cubicBezTo>
                <a:cubicBezTo>
                  <a:pt x="5989" y="6073"/>
                  <a:pt x="5918" y="6002"/>
                  <a:pt x="5822" y="6002"/>
                </a:cubicBezTo>
                <a:cubicBezTo>
                  <a:pt x="5584" y="6002"/>
                  <a:pt x="5358" y="6025"/>
                  <a:pt x="5156" y="6097"/>
                </a:cubicBezTo>
                <a:cubicBezTo>
                  <a:pt x="5108" y="6013"/>
                  <a:pt x="5096" y="5906"/>
                  <a:pt x="5096" y="5823"/>
                </a:cubicBezTo>
                <a:cubicBezTo>
                  <a:pt x="5096" y="5418"/>
                  <a:pt x="5418" y="5085"/>
                  <a:pt x="5822" y="5085"/>
                </a:cubicBezTo>
                <a:close/>
                <a:moveTo>
                  <a:pt x="3798" y="1"/>
                </a:moveTo>
                <a:cubicBezTo>
                  <a:pt x="3715" y="1"/>
                  <a:pt x="3620" y="72"/>
                  <a:pt x="3620" y="168"/>
                </a:cubicBezTo>
                <a:lnTo>
                  <a:pt x="3620" y="2930"/>
                </a:lnTo>
                <a:cubicBezTo>
                  <a:pt x="3620" y="3037"/>
                  <a:pt x="3655" y="3120"/>
                  <a:pt x="3715" y="3216"/>
                </a:cubicBezTo>
                <a:lnTo>
                  <a:pt x="4918" y="5109"/>
                </a:lnTo>
                <a:cubicBezTo>
                  <a:pt x="4906" y="5121"/>
                  <a:pt x="4894" y="5132"/>
                  <a:pt x="4870" y="5168"/>
                </a:cubicBezTo>
                <a:lnTo>
                  <a:pt x="2536" y="3335"/>
                </a:lnTo>
                <a:cubicBezTo>
                  <a:pt x="2512" y="3323"/>
                  <a:pt x="2489" y="3287"/>
                  <a:pt x="2477" y="3263"/>
                </a:cubicBezTo>
                <a:lnTo>
                  <a:pt x="1620" y="1013"/>
                </a:lnTo>
                <a:cubicBezTo>
                  <a:pt x="1593" y="942"/>
                  <a:pt x="1527" y="904"/>
                  <a:pt x="1460" y="904"/>
                </a:cubicBezTo>
                <a:cubicBezTo>
                  <a:pt x="1437" y="904"/>
                  <a:pt x="1415" y="908"/>
                  <a:pt x="1393" y="918"/>
                </a:cubicBezTo>
                <a:cubicBezTo>
                  <a:pt x="1298" y="965"/>
                  <a:pt x="1262" y="1060"/>
                  <a:pt x="1298" y="1144"/>
                </a:cubicBezTo>
                <a:lnTo>
                  <a:pt x="2167" y="3394"/>
                </a:lnTo>
                <a:cubicBezTo>
                  <a:pt x="2191" y="3489"/>
                  <a:pt x="2251" y="3561"/>
                  <a:pt x="2334" y="3620"/>
                </a:cubicBezTo>
                <a:lnTo>
                  <a:pt x="4739" y="5513"/>
                </a:lnTo>
                <a:cubicBezTo>
                  <a:pt x="4739" y="5525"/>
                  <a:pt x="4727" y="5537"/>
                  <a:pt x="4727" y="5549"/>
                </a:cubicBezTo>
                <a:lnTo>
                  <a:pt x="3429" y="5275"/>
                </a:lnTo>
                <a:cubicBezTo>
                  <a:pt x="3384" y="5263"/>
                  <a:pt x="3339" y="5256"/>
                  <a:pt x="3294" y="5256"/>
                </a:cubicBezTo>
                <a:cubicBezTo>
                  <a:pt x="3209" y="5256"/>
                  <a:pt x="3126" y="5280"/>
                  <a:pt x="3048" y="5335"/>
                </a:cubicBezTo>
                <a:lnTo>
                  <a:pt x="1108" y="6466"/>
                </a:lnTo>
                <a:cubicBezTo>
                  <a:pt x="1000" y="6525"/>
                  <a:pt x="929" y="6609"/>
                  <a:pt x="881" y="6716"/>
                </a:cubicBezTo>
                <a:lnTo>
                  <a:pt x="36" y="8764"/>
                </a:lnTo>
                <a:cubicBezTo>
                  <a:pt x="0" y="8859"/>
                  <a:pt x="36" y="8942"/>
                  <a:pt x="131" y="8990"/>
                </a:cubicBezTo>
                <a:cubicBezTo>
                  <a:pt x="143" y="9002"/>
                  <a:pt x="167" y="9002"/>
                  <a:pt x="191" y="9002"/>
                </a:cubicBezTo>
                <a:cubicBezTo>
                  <a:pt x="250" y="9002"/>
                  <a:pt x="322" y="8966"/>
                  <a:pt x="334" y="8907"/>
                </a:cubicBezTo>
                <a:lnTo>
                  <a:pt x="1179" y="6847"/>
                </a:lnTo>
                <a:cubicBezTo>
                  <a:pt x="1203" y="6799"/>
                  <a:pt x="1227" y="6775"/>
                  <a:pt x="1262" y="6764"/>
                </a:cubicBezTo>
                <a:lnTo>
                  <a:pt x="3191" y="5632"/>
                </a:lnTo>
                <a:cubicBezTo>
                  <a:pt x="3221" y="5610"/>
                  <a:pt x="3252" y="5602"/>
                  <a:pt x="3279" y="5602"/>
                </a:cubicBezTo>
                <a:cubicBezTo>
                  <a:pt x="3294" y="5602"/>
                  <a:pt x="3309" y="5604"/>
                  <a:pt x="3322" y="5609"/>
                </a:cubicBezTo>
                <a:lnTo>
                  <a:pt x="4679" y="5906"/>
                </a:lnTo>
                <a:cubicBezTo>
                  <a:pt x="4679" y="5942"/>
                  <a:pt x="4691" y="5966"/>
                  <a:pt x="4691" y="6002"/>
                </a:cubicBezTo>
                <a:lnTo>
                  <a:pt x="3882" y="6264"/>
                </a:lnTo>
                <a:cubicBezTo>
                  <a:pt x="3727" y="6311"/>
                  <a:pt x="3596" y="6430"/>
                  <a:pt x="3548" y="6597"/>
                </a:cubicBezTo>
                <a:lnTo>
                  <a:pt x="2727" y="8871"/>
                </a:lnTo>
                <a:cubicBezTo>
                  <a:pt x="2703" y="8942"/>
                  <a:pt x="2703" y="9014"/>
                  <a:pt x="2703" y="9097"/>
                </a:cubicBezTo>
                <a:lnTo>
                  <a:pt x="2882" y="11359"/>
                </a:lnTo>
                <a:cubicBezTo>
                  <a:pt x="2882" y="11443"/>
                  <a:pt x="2953" y="11502"/>
                  <a:pt x="3048" y="11502"/>
                </a:cubicBezTo>
                <a:lnTo>
                  <a:pt x="3060" y="11502"/>
                </a:lnTo>
                <a:cubicBezTo>
                  <a:pt x="3144" y="11502"/>
                  <a:pt x="3227" y="11419"/>
                  <a:pt x="3203" y="11324"/>
                </a:cubicBezTo>
                <a:lnTo>
                  <a:pt x="3024" y="9061"/>
                </a:lnTo>
                <a:cubicBezTo>
                  <a:pt x="3024" y="9038"/>
                  <a:pt x="3024" y="9002"/>
                  <a:pt x="3048" y="8990"/>
                </a:cubicBezTo>
                <a:lnTo>
                  <a:pt x="3858" y="6716"/>
                </a:lnTo>
                <a:cubicBezTo>
                  <a:pt x="3882" y="6656"/>
                  <a:pt x="3917" y="6609"/>
                  <a:pt x="3977" y="6597"/>
                </a:cubicBezTo>
                <a:lnTo>
                  <a:pt x="4370" y="6466"/>
                </a:lnTo>
                <a:lnTo>
                  <a:pt x="4370" y="6466"/>
                </a:lnTo>
                <a:cubicBezTo>
                  <a:pt x="4096" y="6728"/>
                  <a:pt x="3953" y="7097"/>
                  <a:pt x="3953" y="7514"/>
                </a:cubicBezTo>
                <a:cubicBezTo>
                  <a:pt x="3953" y="7990"/>
                  <a:pt x="4144" y="8502"/>
                  <a:pt x="4453" y="8883"/>
                </a:cubicBezTo>
                <a:cubicBezTo>
                  <a:pt x="4810" y="9300"/>
                  <a:pt x="5263" y="9538"/>
                  <a:pt x="5739" y="9538"/>
                </a:cubicBezTo>
                <a:cubicBezTo>
                  <a:pt x="6215" y="9538"/>
                  <a:pt x="6656" y="9300"/>
                  <a:pt x="7013" y="8883"/>
                </a:cubicBezTo>
                <a:cubicBezTo>
                  <a:pt x="7346" y="8502"/>
                  <a:pt x="7525" y="7990"/>
                  <a:pt x="7525" y="7514"/>
                </a:cubicBezTo>
                <a:cubicBezTo>
                  <a:pt x="7525" y="7097"/>
                  <a:pt x="7370" y="6728"/>
                  <a:pt x="7108" y="6466"/>
                </a:cubicBezTo>
                <a:lnTo>
                  <a:pt x="7108" y="6466"/>
                </a:lnTo>
                <a:lnTo>
                  <a:pt x="7489" y="6597"/>
                </a:lnTo>
                <a:cubicBezTo>
                  <a:pt x="7549" y="6609"/>
                  <a:pt x="7596" y="6656"/>
                  <a:pt x="7608" y="6716"/>
                </a:cubicBezTo>
                <a:lnTo>
                  <a:pt x="8430" y="8990"/>
                </a:lnTo>
                <a:cubicBezTo>
                  <a:pt x="8442" y="9014"/>
                  <a:pt x="8442" y="9038"/>
                  <a:pt x="8442" y="9061"/>
                </a:cubicBezTo>
                <a:lnTo>
                  <a:pt x="8263" y="11324"/>
                </a:lnTo>
                <a:cubicBezTo>
                  <a:pt x="8263" y="11419"/>
                  <a:pt x="8323" y="11502"/>
                  <a:pt x="8418" y="11502"/>
                </a:cubicBezTo>
                <a:lnTo>
                  <a:pt x="8430" y="11502"/>
                </a:lnTo>
                <a:cubicBezTo>
                  <a:pt x="8513" y="11502"/>
                  <a:pt x="8597" y="11431"/>
                  <a:pt x="8597" y="11359"/>
                </a:cubicBezTo>
                <a:lnTo>
                  <a:pt x="8775" y="9097"/>
                </a:lnTo>
                <a:cubicBezTo>
                  <a:pt x="8775" y="9014"/>
                  <a:pt x="8775" y="8942"/>
                  <a:pt x="8739" y="8871"/>
                </a:cubicBezTo>
                <a:lnTo>
                  <a:pt x="7918" y="6597"/>
                </a:lnTo>
                <a:cubicBezTo>
                  <a:pt x="7858" y="6442"/>
                  <a:pt x="7739" y="6323"/>
                  <a:pt x="7596" y="6264"/>
                </a:cubicBezTo>
                <a:lnTo>
                  <a:pt x="6775" y="6002"/>
                </a:lnTo>
                <a:cubicBezTo>
                  <a:pt x="6775" y="5966"/>
                  <a:pt x="6787" y="5942"/>
                  <a:pt x="6787" y="5906"/>
                </a:cubicBezTo>
                <a:lnTo>
                  <a:pt x="8144" y="5609"/>
                </a:lnTo>
                <a:cubicBezTo>
                  <a:pt x="8157" y="5605"/>
                  <a:pt x="8170" y="5604"/>
                  <a:pt x="8182" y="5604"/>
                </a:cubicBezTo>
                <a:cubicBezTo>
                  <a:pt x="8216" y="5604"/>
                  <a:pt x="8249" y="5615"/>
                  <a:pt x="8275" y="5632"/>
                </a:cubicBezTo>
                <a:lnTo>
                  <a:pt x="10216" y="6764"/>
                </a:lnTo>
                <a:cubicBezTo>
                  <a:pt x="10240" y="6775"/>
                  <a:pt x="10275" y="6823"/>
                  <a:pt x="10287" y="6847"/>
                </a:cubicBezTo>
                <a:lnTo>
                  <a:pt x="11133" y="8907"/>
                </a:lnTo>
                <a:cubicBezTo>
                  <a:pt x="11168" y="8954"/>
                  <a:pt x="11228" y="9002"/>
                  <a:pt x="11287" y="9002"/>
                </a:cubicBezTo>
                <a:cubicBezTo>
                  <a:pt x="11299" y="9002"/>
                  <a:pt x="11335" y="9002"/>
                  <a:pt x="11347" y="8990"/>
                </a:cubicBezTo>
                <a:cubicBezTo>
                  <a:pt x="11526" y="8978"/>
                  <a:pt x="11573" y="8883"/>
                  <a:pt x="11526" y="8800"/>
                </a:cubicBezTo>
                <a:lnTo>
                  <a:pt x="10680" y="6740"/>
                </a:lnTo>
                <a:cubicBezTo>
                  <a:pt x="10633" y="6645"/>
                  <a:pt x="10561" y="6549"/>
                  <a:pt x="10454" y="6490"/>
                </a:cubicBezTo>
                <a:lnTo>
                  <a:pt x="8525" y="5359"/>
                </a:lnTo>
                <a:cubicBezTo>
                  <a:pt x="8442" y="5309"/>
                  <a:pt x="8348" y="5288"/>
                  <a:pt x="8253" y="5288"/>
                </a:cubicBezTo>
                <a:cubicBezTo>
                  <a:pt x="8213" y="5288"/>
                  <a:pt x="8172" y="5292"/>
                  <a:pt x="8132" y="5299"/>
                </a:cubicBezTo>
                <a:lnTo>
                  <a:pt x="6834" y="5585"/>
                </a:lnTo>
                <a:cubicBezTo>
                  <a:pt x="6834" y="5573"/>
                  <a:pt x="6834" y="5549"/>
                  <a:pt x="6823" y="5537"/>
                </a:cubicBezTo>
                <a:lnTo>
                  <a:pt x="9240" y="3644"/>
                </a:lnTo>
                <a:cubicBezTo>
                  <a:pt x="9311" y="3585"/>
                  <a:pt x="9370" y="3513"/>
                  <a:pt x="9394" y="3430"/>
                </a:cubicBezTo>
                <a:lnTo>
                  <a:pt x="10263" y="1180"/>
                </a:lnTo>
                <a:cubicBezTo>
                  <a:pt x="10287" y="1084"/>
                  <a:pt x="10252" y="1001"/>
                  <a:pt x="10168" y="953"/>
                </a:cubicBezTo>
                <a:cubicBezTo>
                  <a:pt x="10149" y="945"/>
                  <a:pt x="10129" y="941"/>
                  <a:pt x="10110" y="941"/>
                </a:cubicBezTo>
                <a:cubicBezTo>
                  <a:pt x="10044" y="941"/>
                  <a:pt x="9981" y="984"/>
                  <a:pt x="9954" y="1049"/>
                </a:cubicBezTo>
                <a:lnTo>
                  <a:pt x="9085" y="3287"/>
                </a:lnTo>
                <a:cubicBezTo>
                  <a:pt x="9073" y="3323"/>
                  <a:pt x="9061" y="3346"/>
                  <a:pt x="9025" y="3370"/>
                </a:cubicBezTo>
                <a:lnTo>
                  <a:pt x="6692" y="5192"/>
                </a:lnTo>
                <a:cubicBezTo>
                  <a:pt x="6680" y="5180"/>
                  <a:pt x="6656" y="5156"/>
                  <a:pt x="6644" y="5132"/>
                </a:cubicBezTo>
                <a:lnTo>
                  <a:pt x="7846" y="3251"/>
                </a:lnTo>
                <a:cubicBezTo>
                  <a:pt x="7906" y="3156"/>
                  <a:pt x="7942" y="3061"/>
                  <a:pt x="7942" y="2965"/>
                </a:cubicBezTo>
                <a:lnTo>
                  <a:pt x="7942" y="191"/>
                </a:lnTo>
                <a:cubicBezTo>
                  <a:pt x="7942" y="108"/>
                  <a:pt x="7858" y="13"/>
                  <a:pt x="7775" y="13"/>
                </a:cubicBezTo>
                <a:cubicBezTo>
                  <a:pt x="7692" y="13"/>
                  <a:pt x="7596" y="84"/>
                  <a:pt x="7596" y="179"/>
                </a:cubicBezTo>
                <a:lnTo>
                  <a:pt x="7596" y="2954"/>
                </a:lnTo>
                <a:cubicBezTo>
                  <a:pt x="7596" y="2977"/>
                  <a:pt x="7585" y="3025"/>
                  <a:pt x="7561" y="3049"/>
                </a:cubicBezTo>
                <a:lnTo>
                  <a:pt x="6406" y="4882"/>
                </a:lnTo>
                <a:lnTo>
                  <a:pt x="6394" y="4870"/>
                </a:lnTo>
                <a:cubicBezTo>
                  <a:pt x="6465" y="4751"/>
                  <a:pt x="6501" y="4632"/>
                  <a:pt x="6501" y="4489"/>
                </a:cubicBezTo>
                <a:lnTo>
                  <a:pt x="6501" y="3597"/>
                </a:lnTo>
                <a:cubicBezTo>
                  <a:pt x="6501" y="3466"/>
                  <a:pt x="6453" y="3346"/>
                  <a:pt x="6406" y="3275"/>
                </a:cubicBezTo>
                <a:cubicBezTo>
                  <a:pt x="6377" y="3223"/>
                  <a:pt x="6322" y="3196"/>
                  <a:pt x="6267" y="3196"/>
                </a:cubicBezTo>
                <a:cubicBezTo>
                  <a:pt x="6209" y="3196"/>
                  <a:pt x="6151" y="3226"/>
                  <a:pt x="6120" y="3287"/>
                </a:cubicBezTo>
                <a:cubicBezTo>
                  <a:pt x="6096" y="3335"/>
                  <a:pt x="6096" y="3406"/>
                  <a:pt x="6120" y="3454"/>
                </a:cubicBezTo>
                <a:cubicBezTo>
                  <a:pt x="6144" y="3489"/>
                  <a:pt x="6156" y="3525"/>
                  <a:pt x="6156" y="3597"/>
                </a:cubicBezTo>
                <a:lnTo>
                  <a:pt x="6156" y="3894"/>
                </a:lnTo>
                <a:cubicBezTo>
                  <a:pt x="6049" y="3847"/>
                  <a:pt x="5918" y="3799"/>
                  <a:pt x="5787" y="3799"/>
                </a:cubicBezTo>
                <a:cubicBezTo>
                  <a:pt x="5644" y="3799"/>
                  <a:pt x="5513" y="3835"/>
                  <a:pt x="5406" y="3894"/>
                </a:cubicBezTo>
                <a:lnTo>
                  <a:pt x="5406" y="3597"/>
                </a:lnTo>
                <a:cubicBezTo>
                  <a:pt x="5406" y="3525"/>
                  <a:pt x="5430" y="3489"/>
                  <a:pt x="5441" y="3454"/>
                </a:cubicBezTo>
                <a:cubicBezTo>
                  <a:pt x="5465" y="3406"/>
                  <a:pt x="5465" y="3346"/>
                  <a:pt x="5441" y="3287"/>
                </a:cubicBezTo>
                <a:cubicBezTo>
                  <a:pt x="5411" y="3226"/>
                  <a:pt x="5352" y="3196"/>
                  <a:pt x="5294" y="3196"/>
                </a:cubicBezTo>
                <a:cubicBezTo>
                  <a:pt x="5239" y="3196"/>
                  <a:pt x="5185" y="3223"/>
                  <a:pt x="5156" y="3275"/>
                </a:cubicBezTo>
                <a:cubicBezTo>
                  <a:pt x="5108" y="3358"/>
                  <a:pt x="5072" y="3466"/>
                  <a:pt x="5072" y="3597"/>
                </a:cubicBezTo>
                <a:lnTo>
                  <a:pt x="5072" y="4489"/>
                </a:lnTo>
                <a:cubicBezTo>
                  <a:pt x="5072" y="4632"/>
                  <a:pt x="5108" y="4763"/>
                  <a:pt x="5168" y="4870"/>
                </a:cubicBezTo>
                <a:lnTo>
                  <a:pt x="5156" y="4882"/>
                </a:lnTo>
                <a:lnTo>
                  <a:pt x="4001" y="3049"/>
                </a:lnTo>
                <a:cubicBezTo>
                  <a:pt x="3977" y="3025"/>
                  <a:pt x="3965" y="2989"/>
                  <a:pt x="3965" y="2954"/>
                </a:cubicBezTo>
                <a:lnTo>
                  <a:pt x="3965" y="179"/>
                </a:lnTo>
                <a:cubicBezTo>
                  <a:pt x="3965" y="84"/>
                  <a:pt x="3894" y="1"/>
                  <a:pt x="3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1" name="Google Shape;8621;p82"/>
          <p:cNvSpPr/>
          <p:nvPr/>
        </p:nvSpPr>
        <p:spPr>
          <a:xfrm>
            <a:off x="8046381" y="2886290"/>
            <a:ext cx="253408" cy="366240"/>
          </a:xfrm>
          <a:custGeom>
            <a:avLst/>
            <a:gdLst/>
            <a:ahLst/>
            <a:cxnLst/>
            <a:rect l="l" t="t" r="r" b="b"/>
            <a:pathLst>
              <a:path w="7919" h="11445" extrusionOk="0">
                <a:moveTo>
                  <a:pt x="3644" y="443"/>
                </a:moveTo>
                <a:lnTo>
                  <a:pt x="3644" y="443"/>
                </a:lnTo>
                <a:cubicBezTo>
                  <a:pt x="4001" y="586"/>
                  <a:pt x="4513" y="860"/>
                  <a:pt x="4787" y="1443"/>
                </a:cubicBezTo>
                <a:cubicBezTo>
                  <a:pt x="4823" y="1514"/>
                  <a:pt x="4846" y="1598"/>
                  <a:pt x="4870" y="1669"/>
                </a:cubicBezTo>
                <a:cubicBezTo>
                  <a:pt x="4727" y="1788"/>
                  <a:pt x="4608" y="1919"/>
                  <a:pt x="4513" y="2074"/>
                </a:cubicBezTo>
                <a:cubicBezTo>
                  <a:pt x="4346" y="2324"/>
                  <a:pt x="4227" y="2634"/>
                  <a:pt x="4168" y="2943"/>
                </a:cubicBezTo>
                <a:cubicBezTo>
                  <a:pt x="3180" y="1824"/>
                  <a:pt x="2025" y="1122"/>
                  <a:pt x="1417" y="812"/>
                </a:cubicBezTo>
                <a:cubicBezTo>
                  <a:pt x="1594" y="775"/>
                  <a:pt x="1818" y="743"/>
                  <a:pt x="2064" y="743"/>
                </a:cubicBezTo>
                <a:cubicBezTo>
                  <a:pt x="2446" y="743"/>
                  <a:pt x="2879" y="820"/>
                  <a:pt x="3263" y="1074"/>
                </a:cubicBezTo>
                <a:cubicBezTo>
                  <a:pt x="3525" y="1253"/>
                  <a:pt x="3799" y="1514"/>
                  <a:pt x="3953" y="1788"/>
                </a:cubicBezTo>
                <a:cubicBezTo>
                  <a:pt x="3986" y="1837"/>
                  <a:pt x="4047" y="1870"/>
                  <a:pt x="4109" y="1870"/>
                </a:cubicBezTo>
                <a:cubicBezTo>
                  <a:pt x="4137" y="1870"/>
                  <a:pt x="4165" y="1863"/>
                  <a:pt x="4192" y="1848"/>
                </a:cubicBezTo>
                <a:cubicBezTo>
                  <a:pt x="4275" y="1800"/>
                  <a:pt x="4299" y="1693"/>
                  <a:pt x="4251" y="1610"/>
                </a:cubicBezTo>
                <a:cubicBezTo>
                  <a:pt x="4192" y="1514"/>
                  <a:pt x="4120" y="1419"/>
                  <a:pt x="4049" y="1324"/>
                </a:cubicBezTo>
                <a:cubicBezTo>
                  <a:pt x="3918" y="955"/>
                  <a:pt x="3763" y="657"/>
                  <a:pt x="3644" y="443"/>
                </a:cubicBezTo>
                <a:close/>
                <a:moveTo>
                  <a:pt x="6120" y="1562"/>
                </a:moveTo>
                <a:cubicBezTo>
                  <a:pt x="6597" y="1562"/>
                  <a:pt x="7013" y="1741"/>
                  <a:pt x="7287" y="1895"/>
                </a:cubicBezTo>
                <a:cubicBezTo>
                  <a:pt x="6716" y="2015"/>
                  <a:pt x="5620" y="2336"/>
                  <a:pt x="4489" y="3038"/>
                </a:cubicBezTo>
                <a:cubicBezTo>
                  <a:pt x="4608" y="2241"/>
                  <a:pt x="5144" y="1753"/>
                  <a:pt x="5656" y="1622"/>
                </a:cubicBezTo>
                <a:cubicBezTo>
                  <a:pt x="5799" y="1586"/>
                  <a:pt x="5966" y="1562"/>
                  <a:pt x="6120" y="1562"/>
                </a:cubicBezTo>
                <a:close/>
                <a:moveTo>
                  <a:pt x="2565" y="2490"/>
                </a:moveTo>
                <a:cubicBezTo>
                  <a:pt x="2926" y="2490"/>
                  <a:pt x="3255" y="2578"/>
                  <a:pt x="3513" y="2753"/>
                </a:cubicBezTo>
                <a:cubicBezTo>
                  <a:pt x="3513" y="2753"/>
                  <a:pt x="3525" y="2753"/>
                  <a:pt x="3525" y="2777"/>
                </a:cubicBezTo>
                <a:cubicBezTo>
                  <a:pt x="3656" y="2907"/>
                  <a:pt x="3799" y="3050"/>
                  <a:pt x="3930" y="3205"/>
                </a:cubicBezTo>
                <a:cubicBezTo>
                  <a:pt x="3683" y="3183"/>
                  <a:pt x="3444" y="3173"/>
                  <a:pt x="3214" y="3173"/>
                </a:cubicBezTo>
                <a:cubicBezTo>
                  <a:pt x="2468" y="3173"/>
                  <a:pt x="1822" y="3277"/>
                  <a:pt x="1358" y="3396"/>
                </a:cubicBezTo>
                <a:cubicBezTo>
                  <a:pt x="1036" y="3467"/>
                  <a:pt x="774" y="3539"/>
                  <a:pt x="560" y="3622"/>
                </a:cubicBezTo>
                <a:cubicBezTo>
                  <a:pt x="834" y="3229"/>
                  <a:pt x="1334" y="2681"/>
                  <a:pt x="2084" y="2538"/>
                </a:cubicBezTo>
                <a:cubicBezTo>
                  <a:pt x="2248" y="2506"/>
                  <a:pt x="2410" y="2490"/>
                  <a:pt x="2565" y="2490"/>
                </a:cubicBezTo>
                <a:close/>
                <a:moveTo>
                  <a:pt x="3418" y="3515"/>
                </a:moveTo>
                <a:cubicBezTo>
                  <a:pt x="3691" y="3515"/>
                  <a:pt x="3989" y="3539"/>
                  <a:pt x="4275" y="3574"/>
                </a:cubicBezTo>
                <a:cubicBezTo>
                  <a:pt x="4477" y="3646"/>
                  <a:pt x="4668" y="3741"/>
                  <a:pt x="4846" y="3836"/>
                </a:cubicBezTo>
                <a:cubicBezTo>
                  <a:pt x="4704" y="4027"/>
                  <a:pt x="4465" y="4134"/>
                  <a:pt x="4227" y="4134"/>
                </a:cubicBezTo>
                <a:cubicBezTo>
                  <a:pt x="3834" y="4134"/>
                  <a:pt x="3513" y="3872"/>
                  <a:pt x="3418" y="3515"/>
                </a:cubicBezTo>
                <a:close/>
                <a:moveTo>
                  <a:pt x="5379" y="3205"/>
                </a:moveTo>
                <a:cubicBezTo>
                  <a:pt x="5749" y="3205"/>
                  <a:pt x="6090" y="3348"/>
                  <a:pt x="6394" y="3634"/>
                </a:cubicBezTo>
                <a:cubicBezTo>
                  <a:pt x="6859" y="4062"/>
                  <a:pt x="6966" y="4729"/>
                  <a:pt x="6978" y="5193"/>
                </a:cubicBezTo>
                <a:cubicBezTo>
                  <a:pt x="6597" y="4705"/>
                  <a:pt x="5835" y="3896"/>
                  <a:pt x="4692" y="3384"/>
                </a:cubicBezTo>
                <a:cubicBezTo>
                  <a:pt x="4787" y="3336"/>
                  <a:pt x="4906" y="3277"/>
                  <a:pt x="5049" y="3241"/>
                </a:cubicBezTo>
                <a:cubicBezTo>
                  <a:pt x="5161" y="3217"/>
                  <a:pt x="5271" y="3205"/>
                  <a:pt x="5379" y="3205"/>
                </a:cubicBezTo>
                <a:close/>
                <a:moveTo>
                  <a:pt x="3751" y="4360"/>
                </a:moveTo>
                <a:cubicBezTo>
                  <a:pt x="3834" y="4408"/>
                  <a:pt x="3942" y="4431"/>
                  <a:pt x="4049" y="4455"/>
                </a:cubicBezTo>
                <a:cubicBezTo>
                  <a:pt x="3691" y="5586"/>
                  <a:pt x="3537" y="7063"/>
                  <a:pt x="3584" y="8849"/>
                </a:cubicBezTo>
                <a:cubicBezTo>
                  <a:pt x="3620" y="9896"/>
                  <a:pt x="3703" y="10777"/>
                  <a:pt x="3763" y="11147"/>
                </a:cubicBezTo>
                <a:lnTo>
                  <a:pt x="3037" y="11147"/>
                </a:lnTo>
                <a:cubicBezTo>
                  <a:pt x="2989" y="10349"/>
                  <a:pt x="2858" y="6658"/>
                  <a:pt x="3751" y="4360"/>
                </a:cubicBezTo>
                <a:close/>
                <a:moveTo>
                  <a:pt x="3294" y="0"/>
                </a:moveTo>
                <a:cubicBezTo>
                  <a:pt x="3233" y="0"/>
                  <a:pt x="3176" y="32"/>
                  <a:pt x="3156" y="74"/>
                </a:cubicBezTo>
                <a:cubicBezTo>
                  <a:pt x="3120" y="133"/>
                  <a:pt x="3120" y="205"/>
                  <a:pt x="3156" y="252"/>
                </a:cubicBezTo>
                <a:cubicBezTo>
                  <a:pt x="3156" y="252"/>
                  <a:pt x="3287" y="443"/>
                  <a:pt x="3453" y="764"/>
                </a:cubicBezTo>
                <a:cubicBezTo>
                  <a:pt x="3001" y="466"/>
                  <a:pt x="2506" y="376"/>
                  <a:pt x="2072" y="376"/>
                </a:cubicBezTo>
                <a:cubicBezTo>
                  <a:pt x="1433" y="376"/>
                  <a:pt x="929" y="572"/>
                  <a:pt x="894" y="586"/>
                </a:cubicBezTo>
                <a:cubicBezTo>
                  <a:pt x="834" y="610"/>
                  <a:pt x="786" y="669"/>
                  <a:pt x="786" y="729"/>
                </a:cubicBezTo>
                <a:cubicBezTo>
                  <a:pt x="786" y="800"/>
                  <a:pt x="834" y="860"/>
                  <a:pt x="894" y="895"/>
                </a:cubicBezTo>
                <a:cubicBezTo>
                  <a:pt x="905" y="895"/>
                  <a:pt x="1858" y="1312"/>
                  <a:pt x="2882" y="2145"/>
                </a:cubicBezTo>
                <a:cubicBezTo>
                  <a:pt x="2768" y="2130"/>
                  <a:pt x="2646" y="2121"/>
                  <a:pt x="2521" y="2121"/>
                </a:cubicBezTo>
                <a:cubicBezTo>
                  <a:pt x="2360" y="2121"/>
                  <a:pt x="2192" y="2136"/>
                  <a:pt x="2025" y="2169"/>
                </a:cubicBezTo>
                <a:cubicBezTo>
                  <a:pt x="679" y="2443"/>
                  <a:pt x="60" y="3800"/>
                  <a:pt x="24" y="3860"/>
                </a:cubicBezTo>
                <a:cubicBezTo>
                  <a:pt x="1" y="3920"/>
                  <a:pt x="12" y="3991"/>
                  <a:pt x="60" y="4050"/>
                </a:cubicBezTo>
                <a:cubicBezTo>
                  <a:pt x="84" y="4074"/>
                  <a:pt x="132" y="4098"/>
                  <a:pt x="179" y="4098"/>
                </a:cubicBezTo>
                <a:cubicBezTo>
                  <a:pt x="203" y="4098"/>
                  <a:pt x="227" y="4098"/>
                  <a:pt x="251" y="4074"/>
                </a:cubicBezTo>
                <a:cubicBezTo>
                  <a:pt x="262" y="4074"/>
                  <a:pt x="1453" y="3527"/>
                  <a:pt x="3084" y="3479"/>
                </a:cubicBezTo>
                <a:cubicBezTo>
                  <a:pt x="3120" y="3753"/>
                  <a:pt x="3263" y="3991"/>
                  <a:pt x="3453" y="4158"/>
                </a:cubicBezTo>
                <a:cubicBezTo>
                  <a:pt x="3001" y="5253"/>
                  <a:pt x="2751" y="6777"/>
                  <a:pt x="2679" y="8682"/>
                </a:cubicBezTo>
                <a:cubicBezTo>
                  <a:pt x="2632" y="9789"/>
                  <a:pt x="2679" y="10742"/>
                  <a:pt x="2691" y="11123"/>
                </a:cubicBezTo>
                <a:lnTo>
                  <a:pt x="2513" y="11123"/>
                </a:lnTo>
                <a:cubicBezTo>
                  <a:pt x="2429" y="11123"/>
                  <a:pt x="2346" y="11194"/>
                  <a:pt x="2346" y="11278"/>
                </a:cubicBezTo>
                <a:cubicBezTo>
                  <a:pt x="2346" y="11373"/>
                  <a:pt x="2429" y="11444"/>
                  <a:pt x="2513" y="11444"/>
                </a:cubicBezTo>
                <a:lnTo>
                  <a:pt x="4311" y="11444"/>
                </a:lnTo>
                <a:cubicBezTo>
                  <a:pt x="4406" y="11444"/>
                  <a:pt x="4477" y="11373"/>
                  <a:pt x="4477" y="11278"/>
                </a:cubicBezTo>
                <a:cubicBezTo>
                  <a:pt x="4477" y="11194"/>
                  <a:pt x="4406" y="11123"/>
                  <a:pt x="4311" y="11123"/>
                </a:cubicBezTo>
                <a:lnTo>
                  <a:pt x="4108" y="11123"/>
                </a:lnTo>
                <a:cubicBezTo>
                  <a:pt x="4013" y="10361"/>
                  <a:pt x="3608" y="6801"/>
                  <a:pt x="4406" y="4420"/>
                </a:cubicBezTo>
                <a:cubicBezTo>
                  <a:pt x="4704" y="4372"/>
                  <a:pt x="4977" y="4217"/>
                  <a:pt x="5156" y="3979"/>
                </a:cubicBezTo>
                <a:cubicBezTo>
                  <a:pt x="6347" y="4717"/>
                  <a:pt x="6978" y="5717"/>
                  <a:pt x="6990" y="5729"/>
                </a:cubicBezTo>
                <a:cubicBezTo>
                  <a:pt x="7025" y="5777"/>
                  <a:pt x="7085" y="5801"/>
                  <a:pt x="7144" y="5801"/>
                </a:cubicBezTo>
                <a:lnTo>
                  <a:pt x="7168" y="5801"/>
                </a:lnTo>
                <a:cubicBezTo>
                  <a:pt x="7240" y="5789"/>
                  <a:pt x="7287" y="5729"/>
                  <a:pt x="7299" y="5670"/>
                </a:cubicBezTo>
                <a:cubicBezTo>
                  <a:pt x="7299" y="5658"/>
                  <a:pt x="7359" y="5289"/>
                  <a:pt x="7299" y="4824"/>
                </a:cubicBezTo>
                <a:cubicBezTo>
                  <a:pt x="7228" y="4193"/>
                  <a:pt x="7001" y="3693"/>
                  <a:pt x="6632" y="3348"/>
                </a:cubicBezTo>
                <a:cubicBezTo>
                  <a:pt x="6251" y="2991"/>
                  <a:pt x="5847" y="2860"/>
                  <a:pt x="5501" y="2848"/>
                </a:cubicBezTo>
                <a:cubicBezTo>
                  <a:pt x="6739" y="2253"/>
                  <a:pt x="7752" y="2098"/>
                  <a:pt x="7763" y="2098"/>
                </a:cubicBezTo>
                <a:cubicBezTo>
                  <a:pt x="7823" y="2086"/>
                  <a:pt x="7882" y="2038"/>
                  <a:pt x="7906" y="1979"/>
                </a:cubicBezTo>
                <a:cubicBezTo>
                  <a:pt x="7918" y="1955"/>
                  <a:pt x="7882" y="1884"/>
                  <a:pt x="7847" y="1836"/>
                </a:cubicBezTo>
                <a:cubicBezTo>
                  <a:pt x="7807" y="1806"/>
                  <a:pt x="7083" y="1226"/>
                  <a:pt x="6150" y="1226"/>
                </a:cubicBezTo>
                <a:cubicBezTo>
                  <a:pt x="5968" y="1226"/>
                  <a:pt x="5779" y="1248"/>
                  <a:pt x="5585" y="1300"/>
                </a:cubicBezTo>
                <a:cubicBezTo>
                  <a:pt x="5430" y="1336"/>
                  <a:pt x="5299" y="1383"/>
                  <a:pt x="5168" y="1455"/>
                </a:cubicBezTo>
                <a:cubicBezTo>
                  <a:pt x="5144" y="1407"/>
                  <a:pt x="5132" y="1360"/>
                  <a:pt x="5108" y="1300"/>
                </a:cubicBezTo>
                <a:cubicBezTo>
                  <a:pt x="4584" y="181"/>
                  <a:pt x="3382" y="2"/>
                  <a:pt x="3322" y="2"/>
                </a:cubicBezTo>
                <a:cubicBezTo>
                  <a:pt x="3313" y="1"/>
                  <a:pt x="3304" y="0"/>
                  <a:pt x="32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22" name="Google Shape;8622;p82"/>
          <p:cNvGrpSpPr/>
          <p:nvPr/>
        </p:nvGrpSpPr>
        <p:grpSpPr>
          <a:xfrm>
            <a:off x="7531277" y="2886354"/>
            <a:ext cx="185184" cy="367296"/>
            <a:chOff x="7531277" y="2886354"/>
            <a:chExt cx="185184" cy="367296"/>
          </a:xfrm>
        </p:grpSpPr>
        <p:sp>
          <p:nvSpPr>
            <p:cNvPr id="8623" name="Google Shape;8623;p82"/>
            <p:cNvSpPr/>
            <p:nvPr/>
          </p:nvSpPr>
          <p:spPr>
            <a:xfrm>
              <a:off x="7531277" y="2886354"/>
              <a:ext cx="185184" cy="367296"/>
            </a:xfrm>
            <a:custGeom>
              <a:avLst/>
              <a:gdLst/>
              <a:ahLst/>
              <a:cxnLst/>
              <a:rect l="l" t="t" r="r" b="b"/>
              <a:pathLst>
                <a:path w="5787" h="11478" extrusionOk="0">
                  <a:moveTo>
                    <a:pt x="2894" y="667"/>
                  </a:moveTo>
                  <a:lnTo>
                    <a:pt x="4810" y="5775"/>
                  </a:lnTo>
                  <a:lnTo>
                    <a:pt x="3977" y="5775"/>
                  </a:lnTo>
                  <a:cubicBezTo>
                    <a:pt x="3894" y="5775"/>
                    <a:pt x="3822" y="5846"/>
                    <a:pt x="3822" y="5942"/>
                  </a:cubicBezTo>
                  <a:cubicBezTo>
                    <a:pt x="3822" y="6025"/>
                    <a:pt x="3894" y="6096"/>
                    <a:pt x="3977" y="6096"/>
                  </a:cubicBezTo>
                  <a:lnTo>
                    <a:pt x="4179" y="6096"/>
                  </a:lnTo>
                  <a:lnTo>
                    <a:pt x="5156" y="8287"/>
                  </a:lnTo>
                  <a:lnTo>
                    <a:pt x="4513" y="8287"/>
                  </a:lnTo>
                  <a:cubicBezTo>
                    <a:pt x="4429" y="8287"/>
                    <a:pt x="4358" y="8359"/>
                    <a:pt x="4358" y="8454"/>
                  </a:cubicBezTo>
                  <a:cubicBezTo>
                    <a:pt x="4358" y="8549"/>
                    <a:pt x="4429" y="8620"/>
                    <a:pt x="4513" y="8620"/>
                  </a:cubicBezTo>
                  <a:lnTo>
                    <a:pt x="4632" y="8620"/>
                  </a:lnTo>
                  <a:lnTo>
                    <a:pt x="5310" y="9716"/>
                  </a:lnTo>
                  <a:lnTo>
                    <a:pt x="500" y="9716"/>
                  </a:lnTo>
                  <a:lnTo>
                    <a:pt x="1167" y="8620"/>
                  </a:lnTo>
                  <a:lnTo>
                    <a:pt x="2894" y="8620"/>
                  </a:lnTo>
                  <a:cubicBezTo>
                    <a:pt x="2977" y="8620"/>
                    <a:pt x="3060" y="8549"/>
                    <a:pt x="3060" y="8454"/>
                  </a:cubicBezTo>
                  <a:cubicBezTo>
                    <a:pt x="3060" y="8359"/>
                    <a:pt x="2977" y="8287"/>
                    <a:pt x="2894" y="8287"/>
                  </a:cubicBezTo>
                  <a:lnTo>
                    <a:pt x="631" y="8287"/>
                  </a:lnTo>
                  <a:lnTo>
                    <a:pt x="1608" y="6096"/>
                  </a:lnTo>
                  <a:lnTo>
                    <a:pt x="2346" y="6096"/>
                  </a:lnTo>
                  <a:cubicBezTo>
                    <a:pt x="2429" y="6096"/>
                    <a:pt x="2501" y="6025"/>
                    <a:pt x="2501" y="5942"/>
                  </a:cubicBezTo>
                  <a:cubicBezTo>
                    <a:pt x="2501" y="5846"/>
                    <a:pt x="2429" y="5775"/>
                    <a:pt x="2346" y="5775"/>
                  </a:cubicBezTo>
                  <a:lnTo>
                    <a:pt x="977" y="5775"/>
                  </a:lnTo>
                  <a:lnTo>
                    <a:pt x="2894" y="667"/>
                  </a:lnTo>
                  <a:close/>
                  <a:moveTo>
                    <a:pt x="3263" y="10049"/>
                  </a:moveTo>
                  <a:lnTo>
                    <a:pt x="3263" y="11145"/>
                  </a:lnTo>
                  <a:lnTo>
                    <a:pt x="2524" y="11145"/>
                  </a:lnTo>
                  <a:lnTo>
                    <a:pt x="2524" y="10049"/>
                  </a:lnTo>
                  <a:close/>
                  <a:moveTo>
                    <a:pt x="2882" y="0"/>
                  </a:moveTo>
                  <a:cubicBezTo>
                    <a:pt x="2810" y="0"/>
                    <a:pt x="2751" y="48"/>
                    <a:pt x="2715" y="108"/>
                  </a:cubicBezTo>
                  <a:lnTo>
                    <a:pt x="560" y="5870"/>
                  </a:lnTo>
                  <a:cubicBezTo>
                    <a:pt x="548" y="5906"/>
                    <a:pt x="548" y="5965"/>
                    <a:pt x="572" y="6013"/>
                  </a:cubicBezTo>
                  <a:cubicBezTo>
                    <a:pt x="596" y="6061"/>
                    <a:pt x="667" y="6084"/>
                    <a:pt x="703" y="6084"/>
                  </a:cubicBezTo>
                  <a:lnTo>
                    <a:pt x="1227" y="6084"/>
                  </a:lnTo>
                  <a:lnTo>
                    <a:pt x="203" y="8359"/>
                  </a:lnTo>
                  <a:cubicBezTo>
                    <a:pt x="167" y="8406"/>
                    <a:pt x="191" y="8478"/>
                    <a:pt x="215" y="8525"/>
                  </a:cubicBezTo>
                  <a:cubicBezTo>
                    <a:pt x="250" y="8573"/>
                    <a:pt x="298" y="8597"/>
                    <a:pt x="369" y="8597"/>
                  </a:cubicBezTo>
                  <a:lnTo>
                    <a:pt x="750" y="8597"/>
                  </a:lnTo>
                  <a:lnTo>
                    <a:pt x="36" y="9787"/>
                  </a:lnTo>
                  <a:cubicBezTo>
                    <a:pt x="0" y="9835"/>
                    <a:pt x="0" y="9906"/>
                    <a:pt x="36" y="9954"/>
                  </a:cubicBezTo>
                  <a:cubicBezTo>
                    <a:pt x="72" y="10013"/>
                    <a:pt x="119" y="10049"/>
                    <a:pt x="191" y="10049"/>
                  </a:cubicBezTo>
                  <a:lnTo>
                    <a:pt x="2179" y="10049"/>
                  </a:lnTo>
                  <a:lnTo>
                    <a:pt x="2179" y="11145"/>
                  </a:lnTo>
                  <a:lnTo>
                    <a:pt x="1989" y="11145"/>
                  </a:lnTo>
                  <a:cubicBezTo>
                    <a:pt x="1893" y="11145"/>
                    <a:pt x="1822" y="11228"/>
                    <a:pt x="1822" y="11311"/>
                  </a:cubicBezTo>
                  <a:cubicBezTo>
                    <a:pt x="1822" y="11407"/>
                    <a:pt x="1893" y="11478"/>
                    <a:pt x="1989" y="11478"/>
                  </a:cubicBezTo>
                  <a:lnTo>
                    <a:pt x="3786" y="11478"/>
                  </a:lnTo>
                  <a:cubicBezTo>
                    <a:pt x="3870" y="11478"/>
                    <a:pt x="3953" y="11407"/>
                    <a:pt x="3953" y="11311"/>
                  </a:cubicBezTo>
                  <a:cubicBezTo>
                    <a:pt x="3953" y="11228"/>
                    <a:pt x="3870" y="11145"/>
                    <a:pt x="3786" y="11145"/>
                  </a:cubicBezTo>
                  <a:lnTo>
                    <a:pt x="3596" y="11145"/>
                  </a:lnTo>
                  <a:lnTo>
                    <a:pt x="3596" y="10049"/>
                  </a:lnTo>
                  <a:lnTo>
                    <a:pt x="5584" y="10049"/>
                  </a:lnTo>
                  <a:cubicBezTo>
                    <a:pt x="5644" y="10049"/>
                    <a:pt x="5703" y="10013"/>
                    <a:pt x="5739" y="9954"/>
                  </a:cubicBezTo>
                  <a:cubicBezTo>
                    <a:pt x="5787" y="9918"/>
                    <a:pt x="5787" y="9859"/>
                    <a:pt x="5739" y="9787"/>
                  </a:cubicBezTo>
                  <a:lnTo>
                    <a:pt x="5025" y="8597"/>
                  </a:lnTo>
                  <a:lnTo>
                    <a:pt x="5406" y="8597"/>
                  </a:lnTo>
                  <a:cubicBezTo>
                    <a:pt x="5465" y="8597"/>
                    <a:pt x="5513" y="8573"/>
                    <a:pt x="5549" y="8525"/>
                  </a:cubicBezTo>
                  <a:cubicBezTo>
                    <a:pt x="5572" y="8490"/>
                    <a:pt x="5572" y="8418"/>
                    <a:pt x="5561" y="8359"/>
                  </a:cubicBezTo>
                  <a:lnTo>
                    <a:pt x="4537" y="6084"/>
                  </a:lnTo>
                  <a:lnTo>
                    <a:pt x="5049" y="6084"/>
                  </a:lnTo>
                  <a:cubicBezTo>
                    <a:pt x="5108" y="6084"/>
                    <a:pt x="5156" y="6061"/>
                    <a:pt x="5191" y="6013"/>
                  </a:cubicBezTo>
                  <a:cubicBezTo>
                    <a:pt x="5215" y="5965"/>
                    <a:pt x="5227" y="5906"/>
                    <a:pt x="5203" y="5870"/>
                  </a:cubicBezTo>
                  <a:lnTo>
                    <a:pt x="3048" y="108"/>
                  </a:lnTo>
                  <a:cubicBezTo>
                    <a:pt x="3013" y="48"/>
                    <a:pt x="2953" y="0"/>
                    <a:pt x="288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4" name="Google Shape;8624;p82"/>
            <p:cNvSpPr/>
            <p:nvPr/>
          </p:nvSpPr>
          <p:spPr>
            <a:xfrm>
              <a:off x="7642157" y="3151154"/>
              <a:ext cx="16032" cy="10688"/>
            </a:xfrm>
            <a:custGeom>
              <a:avLst/>
              <a:gdLst/>
              <a:ahLst/>
              <a:cxnLst/>
              <a:rect l="l" t="t" r="r" b="b"/>
              <a:pathLst>
                <a:path w="501" h="334" extrusionOk="0">
                  <a:moveTo>
                    <a:pt x="155" y="0"/>
                  </a:moveTo>
                  <a:cubicBezTo>
                    <a:pt x="71" y="0"/>
                    <a:pt x="0" y="72"/>
                    <a:pt x="0" y="167"/>
                  </a:cubicBezTo>
                  <a:cubicBezTo>
                    <a:pt x="0" y="250"/>
                    <a:pt x="71" y="334"/>
                    <a:pt x="155" y="334"/>
                  </a:cubicBezTo>
                  <a:lnTo>
                    <a:pt x="333" y="334"/>
                  </a:lnTo>
                  <a:cubicBezTo>
                    <a:pt x="429" y="334"/>
                    <a:pt x="500" y="250"/>
                    <a:pt x="500" y="167"/>
                  </a:cubicBezTo>
                  <a:cubicBezTo>
                    <a:pt x="500" y="72"/>
                    <a:pt x="429" y="0"/>
                    <a:pt x="3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5" name="Google Shape;8625;p82"/>
            <p:cNvSpPr/>
            <p:nvPr/>
          </p:nvSpPr>
          <p:spPr>
            <a:xfrm>
              <a:off x="7625005" y="3070738"/>
              <a:ext cx="16032" cy="10336"/>
            </a:xfrm>
            <a:custGeom>
              <a:avLst/>
              <a:gdLst/>
              <a:ahLst/>
              <a:cxnLst/>
              <a:rect l="l" t="t" r="r" b="b"/>
              <a:pathLst>
                <a:path w="501" h="323" extrusionOk="0">
                  <a:moveTo>
                    <a:pt x="155" y="1"/>
                  </a:moveTo>
                  <a:cubicBezTo>
                    <a:pt x="72" y="1"/>
                    <a:pt x="0" y="72"/>
                    <a:pt x="0" y="168"/>
                  </a:cubicBezTo>
                  <a:cubicBezTo>
                    <a:pt x="0" y="251"/>
                    <a:pt x="72" y="322"/>
                    <a:pt x="155" y="322"/>
                  </a:cubicBezTo>
                  <a:lnTo>
                    <a:pt x="334" y="322"/>
                  </a:lnTo>
                  <a:cubicBezTo>
                    <a:pt x="429" y="322"/>
                    <a:pt x="500" y="251"/>
                    <a:pt x="500" y="168"/>
                  </a:cubicBezTo>
                  <a:cubicBezTo>
                    <a:pt x="500" y="72"/>
                    <a:pt x="429" y="1"/>
                    <a:pt x="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26" name="Google Shape;8626;p82"/>
          <p:cNvGrpSpPr/>
          <p:nvPr/>
        </p:nvGrpSpPr>
        <p:grpSpPr>
          <a:xfrm>
            <a:off x="6926637" y="2886738"/>
            <a:ext cx="297184" cy="367296"/>
            <a:chOff x="6926637" y="2886738"/>
            <a:chExt cx="297184" cy="367296"/>
          </a:xfrm>
        </p:grpSpPr>
        <p:sp>
          <p:nvSpPr>
            <p:cNvPr id="8627" name="Google Shape;8627;p82"/>
            <p:cNvSpPr/>
            <p:nvPr/>
          </p:nvSpPr>
          <p:spPr>
            <a:xfrm>
              <a:off x="7006637" y="2961202"/>
              <a:ext cx="106720" cy="100064"/>
            </a:xfrm>
            <a:custGeom>
              <a:avLst/>
              <a:gdLst/>
              <a:ahLst/>
              <a:cxnLst/>
              <a:rect l="l" t="t" r="r" b="b"/>
              <a:pathLst>
                <a:path w="3335" h="3127" extrusionOk="0">
                  <a:moveTo>
                    <a:pt x="2155" y="1"/>
                  </a:moveTo>
                  <a:cubicBezTo>
                    <a:pt x="1646" y="1"/>
                    <a:pt x="1141" y="200"/>
                    <a:pt x="762" y="578"/>
                  </a:cubicBezTo>
                  <a:cubicBezTo>
                    <a:pt x="108" y="1233"/>
                    <a:pt x="0" y="2281"/>
                    <a:pt x="512" y="3055"/>
                  </a:cubicBezTo>
                  <a:cubicBezTo>
                    <a:pt x="536" y="3091"/>
                    <a:pt x="596" y="3126"/>
                    <a:pt x="643" y="3126"/>
                  </a:cubicBezTo>
                  <a:cubicBezTo>
                    <a:pt x="667" y="3126"/>
                    <a:pt x="703" y="3114"/>
                    <a:pt x="727" y="3091"/>
                  </a:cubicBezTo>
                  <a:cubicBezTo>
                    <a:pt x="810" y="3055"/>
                    <a:pt x="834" y="2948"/>
                    <a:pt x="774" y="2852"/>
                  </a:cubicBezTo>
                  <a:cubicBezTo>
                    <a:pt x="346" y="2221"/>
                    <a:pt x="429" y="1352"/>
                    <a:pt x="989" y="805"/>
                  </a:cubicBezTo>
                  <a:cubicBezTo>
                    <a:pt x="1306" y="488"/>
                    <a:pt x="1726" y="322"/>
                    <a:pt x="2149" y="322"/>
                  </a:cubicBezTo>
                  <a:cubicBezTo>
                    <a:pt x="2457" y="322"/>
                    <a:pt x="2766" y="410"/>
                    <a:pt x="3036" y="590"/>
                  </a:cubicBezTo>
                  <a:cubicBezTo>
                    <a:pt x="3065" y="609"/>
                    <a:pt x="3099" y="619"/>
                    <a:pt x="3134" y="619"/>
                  </a:cubicBezTo>
                  <a:cubicBezTo>
                    <a:pt x="3186" y="619"/>
                    <a:pt x="3239" y="597"/>
                    <a:pt x="3275" y="555"/>
                  </a:cubicBezTo>
                  <a:cubicBezTo>
                    <a:pt x="3334" y="471"/>
                    <a:pt x="3310" y="376"/>
                    <a:pt x="3227" y="328"/>
                  </a:cubicBezTo>
                  <a:cubicBezTo>
                    <a:pt x="2900" y="107"/>
                    <a:pt x="2527" y="1"/>
                    <a:pt x="2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8" name="Google Shape;8628;p82"/>
            <p:cNvSpPr/>
            <p:nvPr/>
          </p:nvSpPr>
          <p:spPr>
            <a:xfrm>
              <a:off x="7037485" y="2986738"/>
              <a:ext cx="106720" cy="100800"/>
            </a:xfrm>
            <a:custGeom>
              <a:avLst/>
              <a:gdLst/>
              <a:ahLst/>
              <a:cxnLst/>
              <a:rect l="l" t="t" r="r" b="b"/>
              <a:pathLst>
                <a:path w="3335" h="3150" extrusionOk="0">
                  <a:moveTo>
                    <a:pt x="2689" y="0"/>
                  </a:moveTo>
                  <a:cubicBezTo>
                    <a:pt x="2658" y="0"/>
                    <a:pt x="2626" y="10"/>
                    <a:pt x="2596" y="30"/>
                  </a:cubicBezTo>
                  <a:cubicBezTo>
                    <a:pt x="2525" y="78"/>
                    <a:pt x="2489" y="185"/>
                    <a:pt x="2549" y="269"/>
                  </a:cubicBezTo>
                  <a:cubicBezTo>
                    <a:pt x="2977" y="911"/>
                    <a:pt x="2894" y="1781"/>
                    <a:pt x="2346" y="2328"/>
                  </a:cubicBezTo>
                  <a:cubicBezTo>
                    <a:pt x="2025" y="2643"/>
                    <a:pt x="1605" y="2808"/>
                    <a:pt x="1183" y="2808"/>
                  </a:cubicBezTo>
                  <a:cubicBezTo>
                    <a:pt x="872" y="2808"/>
                    <a:pt x="560" y="2718"/>
                    <a:pt x="287" y="2531"/>
                  </a:cubicBezTo>
                  <a:cubicBezTo>
                    <a:pt x="261" y="2518"/>
                    <a:pt x="231" y="2511"/>
                    <a:pt x="200" y="2511"/>
                  </a:cubicBezTo>
                  <a:cubicBezTo>
                    <a:pt x="144" y="2511"/>
                    <a:pt x="87" y="2533"/>
                    <a:pt x="48" y="2578"/>
                  </a:cubicBezTo>
                  <a:cubicBezTo>
                    <a:pt x="1" y="2650"/>
                    <a:pt x="25" y="2757"/>
                    <a:pt x="96" y="2816"/>
                  </a:cubicBezTo>
                  <a:cubicBezTo>
                    <a:pt x="418" y="3043"/>
                    <a:pt x="799" y="3150"/>
                    <a:pt x="1180" y="3150"/>
                  </a:cubicBezTo>
                  <a:cubicBezTo>
                    <a:pt x="1691" y="3150"/>
                    <a:pt x="2192" y="2947"/>
                    <a:pt x="2584" y="2566"/>
                  </a:cubicBezTo>
                  <a:cubicBezTo>
                    <a:pt x="3239" y="1888"/>
                    <a:pt x="3335" y="852"/>
                    <a:pt x="2834" y="78"/>
                  </a:cubicBezTo>
                  <a:cubicBezTo>
                    <a:pt x="2804" y="32"/>
                    <a:pt x="2748" y="0"/>
                    <a:pt x="26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9" name="Google Shape;8629;p82"/>
            <p:cNvSpPr/>
            <p:nvPr/>
          </p:nvSpPr>
          <p:spPr>
            <a:xfrm>
              <a:off x="6926637" y="2886738"/>
              <a:ext cx="297184" cy="367296"/>
            </a:xfrm>
            <a:custGeom>
              <a:avLst/>
              <a:gdLst/>
              <a:ahLst/>
              <a:cxnLst/>
              <a:rect l="l" t="t" r="r" b="b"/>
              <a:pathLst>
                <a:path w="9287" h="11478" extrusionOk="0">
                  <a:moveTo>
                    <a:pt x="4644" y="441"/>
                  </a:moveTo>
                  <a:cubicBezTo>
                    <a:pt x="4822" y="691"/>
                    <a:pt x="5108" y="1191"/>
                    <a:pt x="4989" y="1631"/>
                  </a:cubicBezTo>
                  <a:cubicBezTo>
                    <a:pt x="4882" y="1608"/>
                    <a:pt x="4763" y="1608"/>
                    <a:pt x="4644" y="1608"/>
                  </a:cubicBezTo>
                  <a:cubicBezTo>
                    <a:pt x="4524" y="1608"/>
                    <a:pt x="4417" y="1608"/>
                    <a:pt x="4298" y="1631"/>
                  </a:cubicBezTo>
                  <a:cubicBezTo>
                    <a:pt x="4179" y="1191"/>
                    <a:pt x="4465" y="691"/>
                    <a:pt x="4644" y="441"/>
                  </a:cubicBezTo>
                  <a:close/>
                  <a:moveTo>
                    <a:pt x="3167" y="738"/>
                  </a:moveTo>
                  <a:lnTo>
                    <a:pt x="3167" y="738"/>
                  </a:lnTo>
                  <a:cubicBezTo>
                    <a:pt x="3441" y="893"/>
                    <a:pt x="3905" y="1250"/>
                    <a:pt x="3941" y="1703"/>
                  </a:cubicBezTo>
                  <a:cubicBezTo>
                    <a:pt x="3727" y="1762"/>
                    <a:pt x="3512" y="1846"/>
                    <a:pt x="3322" y="1965"/>
                  </a:cubicBezTo>
                  <a:cubicBezTo>
                    <a:pt x="3036" y="1608"/>
                    <a:pt x="3108" y="1036"/>
                    <a:pt x="3167" y="738"/>
                  </a:cubicBezTo>
                  <a:close/>
                  <a:moveTo>
                    <a:pt x="6120" y="738"/>
                  </a:moveTo>
                  <a:lnTo>
                    <a:pt x="6120" y="738"/>
                  </a:lnTo>
                  <a:cubicBezTo>
                    <a:pt x="6179" y="1048"/>
                    <a:pt x="6251" y="1608"/>
                    <a:pt x="5965" y="1965"/>
                  </a:cubicBezTo>
                  <a:cubicBezTo>
                    <a:pt x="5775" y="1846"/>
                    <a:pt x="5572" y="1774"/>
                    <a:pt x="5346" y="1703"/>
                  </a:cubicBezTo>
                  <a:cubicBezTo>
                    <a:pt x="5406" y="1250"/>
                    <a:pt x="5870" y="893"/>
                    <a:pt x="6120" y="738"/>
                  </a:cubicBezTo>
                  <a:close/>
                  <a:moveTo>
                    <a:pt x="1917" y="1572"/>
                  </a:moveTo>
                  <a:lnTo>
                    <a:pt x="1917" y="1572"/>
                  </a:lnTo>
                  <a:cubicBezTo>
                    <a:pt x="2024" y="1584"/>
                    <a:pt x="2155" y="1608"/>
                    <a:pt x="2310" y="1667"/>
                  </a:cubicBezTo>
                  <a:cubicBezTo>
                    <a:pt x="2548" y="1762"/>
                    <a:pt x="2858" y="1905"/>
                    <a:pt x="3012" y="2179"/>
                  </a:cubicBezTo>
                  <a:cubicBezTo>
                    <a:pt x="2834" y="2310"/>
                    <a:pt x="2667" y="2477"/>
                    <a:pt x="2536" y="2655"/>
                  </a:cubicBezTo>
                  <a:cubicBezTo>
                    <a:pt x="2143" y="2441"/>
                    <a:pt x="1977" y="1881"/>
                    <a:pt x="1917" y="1572"/>
                  </a:cubicBezTo>
                  <a:close/>
                  <a:moveTo>
                    <a:pt x="7382" y="1572"/>
                  </a:moveTo>
                  <a:cubicBezTo>
                    <a:pt x="7370" y="1667"/>
                    <a:pt x="7334" y="1810"/>
                    <a:pt x="7275" y="1953"/>
                  </a:cubicBezTo>
                  <a:cubicBezTo>
                    <a:pt x="7191" y="2191"/>
                    <a:pt x="7037" y="2501"/>
                    <a:pt x="6775" y="2655"/>
                  </a:cubicBezTo>
                  <a:cubicBezTo>
                    <a:pt x="6632" y="2477"/>
                    <a:pt x="6477" y="2310"/>
                    <a:pt x="6298" y="2179"/>
                  </a:cubicBezTo>
                  <a:cubicBezTo>
                    <a:pt x="6501" y="1774"/>
                    <a:pt x="7072" y="1631"/>
                    <a:pt x="7382" y="1572"/>
                  </a:cubicBezTo>
                  <a:close/>
                  <a:moveTo>
                    <a:pt x="1642" y="2755"/>
                  </a:moveTo>
                  <a:cubicBezTo>
                    <a:pt x="1872" y="2755"/>
                    <a:pt x="2131" y="2801"/>
                    <a:pt x="2322" y="2953"/>
                  </a:cubicBezTo>
                  <a:cubicBezTo>
                    <a:pt x="2203" y="3144"/>
                    <a:pt x="2131" y="3358"/>
                    <a:pt x="2060" y="3572"/>
                  </a:cubicBezTo>
                  <a:cubicBezTo>
                    <a:pt x="1607" y="3548"/>
                    <a:pt x="1250" y="3084"/>
                    <a:pt x="1084" y="2822"/>
                  </a:cubicBezTo>
                  <a:cubicBezTo>
                    <a:pt x="1191" y="2786"/>
                    <a:pt x="1322" y="2774"/>
                    <a:pt x="1476" y="2763"/>
                  </a:cubicBezTo>
                  <a:cubicBezTo>
                    <a:pt x="1529" y="2758"/>
                    <a:pt x="1585" y="2755"/>
                    <a:pt x="1642" y="2755"/>
                  </a:cubicBezTo>
                  <a:close/>
                  <a:moveTo>
                    <a:pt x="7670" y="2763"/>
                  </a:moveTo>
                  <a:cubicBezTo>
                    <a:pt x="7877" y="2763"/>
                    <a:pt x="8075" y="2795"/>
                    <a:pt x="8215" y="2822"/>
                  </a:cubicBezTo>
                  <a:cubicBezTo>
                    <a:pt x="8156" y="2905"/>
                    <a:pt x="8084" y="3013"/>
                    <a:pt x="7977" y="3132"/>
                  </a:cubicBezTo>
                  <a:cubicBezTo>
                    <a:pt x="7799" y="3322"/>
                    <a:pt x="7549" y="3560"/>
                    <a:pt x="7239" y="3596"/>
                  </a:cubicBezTo>
                  <a:cubicBezTo>
                    <a:pt x="7180" y="3370"/>
                    <a:pt x="7084" y="3155"/>
                    <a:pt x="6965" y="2965"/>
                  </a:cubicBezTo>
                  <a:cubicBezTo>
                    <a:pt x="7160" y="2809"/>
                    <a:pt x="7422" y="2763"/>
                    <a:pt x="7670" y="2763"/>
                  </a:cubicBezTo>
                  <a:close/>
                  <a:moveTo>
                    <a:pt x="7544" y="3920"/>
                  </a:moveTo>
                  <a:cubicBezTo>
                    <a:pt x="7912" y="3920"/>
                    <a:pt x="8297" y="4139"/>
                    <a:pt x="8513" y="4287"/>
                  </a:cubicBezTo>
                  <a:cubicBezTo>
                    <a:pt x="8430" y="4346"/>
                    <a:pt x="8311" y="4417"/>
                    <a:pt x="8168" y="4477"/>
                  </a:cubicBezTo>
                  <a:cubicBezTo>
                    <a:pt x="7983" y="4569"/>
                    <a:pt x="7748" y="4655"/>
                    <a:pt x="7512" y="4655"/>
                  </a:cubicBezTo>
                  <a:cubicBezTo>
                    <a:pt x="7445" y="4655"/>
                    <a:pt x="7377" y="4648"/>
                    <a:pt x="7311" y="4632"/>
                  </a:cubicBezTo>
                  <a:cubicBezTo>
                    <a:pt x="7322" y="4525"/>
                    <a:pt x="7322" y="4406"/>
                    <a:pt x="7322" y="4287"/>
                  </a:cubicBezTo>
                  <a:cubicBezTo>
                    <a:pt x="7322" y="4167"/>
                    <a:pt x="7322" y="4072"/>
                    <a:pt x="7311" y="3953"/>
                  </a:cubicBezTo>
                  <a:cubicBezTo>
                    <a:pt x="7386" y="3930"/>
                    <a:pt x="7465" y="3920"/>
                    <a:pt x="7544" y="3920"/>
                  </a:cubicBezTo>
                  <a:close/>
                  <a:moveTo>
                    <a:pt x="1744" y="3920"/>
                  </a:moveTo>
                  <a:cubicBezTo>
                    <a:pt x="1823" y="3920"/>
                    <a:pt x="1901" y="3930"/>
                    <a:pt x="1977" y="3953"/>
                  </a:cubicBezTo>
                  <a:cubicBezTo>
                    <a:pt x="1965" y="4048"/>
                    <a:pt x="1965" y="4167"/>
                    <a:pt x="1965" y="4287"/>
                  </a:cubicBezTo>
                  <a:cubicBezTo>
                    <a:pt x="1965" y="4406"/>
                    <a:pt x="1965" y="4513"/>
                    <a:pt x="1977" y="4632"/>
                  </a:cubicBezTo>
                  <a:cubicBezTo>
                    <a:pt x="1903" y="4654"/>
                    <a:pt x="1827" y="4664"/>
                    <a:pt x="1751" y="4664"/>
                  </a:cubicBezTo>
                  <a:cubicBezTo>
                    <a:pt x="1383" y="4664"/>
                    <a:pt x="1003" y="4434"/>
                    <a:pt x="786" y="4287"/>
                  </a:cubicBezTo>
                  <a:cubicBezTo>
                    <a:pt x="1002" y="4139"/>
                    <a:pt x="1379" y="3920"/>
                    <a:pt x="1744" y="3920"/>
                  </a:cubicBezTo>
                  <a:close/>
                  <a:moveTo>
                    <a:pt x="7251" y="5001"/>
                  </a:moveTo>
                  <a:cubicBezTo>
                    <a:pt x="7680" y="5049"/>
                    <a:pt x="8037" y="5513"/>
                    <a:pt x="8215" y="5763"/>
                  </a:cubicBezTo>
                  <a:cubicBezTo>
                    <a:pt x="8108" y="5799"/>
                    <a:pt x="7977" y="5811"/>
                    <a:pt x="7834" y="5822"/>
                  </a:cubicBezTo>
                  <a:cubicBezTo>
                    <a:pt x="7790" y="5824"/>
                    <a:pt x="7743" y="5826"/>
                    <a:pt x="7695" y="5826"/>
                  </a:cubicBezTo>
                  <a:cubicBezTo>
                    <a:pt x="7451" y="5826"/>
                    <a:pt x="7176" y="5791"/>
                    <a:pt x="6977" y="5632"/>
                  </a:cubicBezTo>
                  <a:cubicBezTo>
                    <a:pt x="7096" y="5441"/>
                    <a:pt x="7180" y="5227"/>
                    <a:pt x="7251" y="5001"/>
                  </a:cubicBezTo>
                  <a:close/>
                  <a:moveTo>
                    <a:pt x="2072" y="4989"/>
                  </a:moveTo>
                  <a:cubicBezTo>
                    <a:pt x="2131" y="5215"/>
                    <a:pt x="2215" y="5418"/>
                    <a:pt x="2334" y="5608"/>
                  </a:cubicBezTo>
                  <a:cubicBezTo>
                    <a:pt x="2127" y="5775"/>
                    <a:pt x="1853" y="5826"/>
                    <a:pt x="1600" y="5826"/>
                  </a:cubicBezTo>
                  <a:cubicBezTo>
                    <a:pt x="1401" y="5826"/>
                    <a:pt x="1214" y="5794"/>
                    <a:pt x="1084" y="5763"/>
                  </a:cubicBezTo>
                  <a:cubicBezTo>
                    <a:pt x="1143" y="5668"/>
                    <a:pt x="1226" y="5572"/>
                    <a:pt x="1322" y="5453"/>
                  </a:cubicBezTo>
                  <a:cubicBezTo>
                    <a:pt x="1500" y="5263"/>
                    <a:pt x="1762" y="5013"/>
                    <a:pt x="2072" y="4989"/>
                  </a:cubicBezTo>
                  <a:close/>
                  <a:moveTo>
                    <a:pt x="4644" y="1941"/>
                  </a:moveTo>
                  <a:cubicBezTo>
                    <a:pt x="5941" y="1941"/>
                    <a:pt x="6989" y="3001"/>
                    <a:pt x="6989" y="4287"/>
                  </a:cubicBezTo>
                  <a:cubicBezTo>
                    <a:pt x="6989" y="5584"/>
                    <a:pt x="5941" y="6644"/>
                    <a:pt x="4644" y="6644"/>
                  </a:cubicBezTo>
                  <a:cubicBezTo>
                    <a:pt x="3346" y="6644"/>
                    <a:pt x="2298" y="5584"/>
                    <a:pt x="2298" y="4287"/>
                  </a:cubicBezTo>
                  <a:cubicBezTo>
                    <a:pt x="2298" y="2989"/>
                    <a:pt x="3346" y="1941"/>
                    <a:pt x="4644" y="1941"/>
                  </a:cubicBezTo>
                  <a:close/>
                  <a:moveTo>
                    <a:pt x="2512" y="5941"/>
                  </a:moveTo>
                  <a:cubicBezTo>
                    <a:pt x="2655" y="6120"/>
                    <a:pt x="2810" y="6287"/>
                    <a:pt x="2989" y="6418"/>
                  </a:cubicBezTo>
                  <a:cubicBezTo>
                    <a:pt x="2798" y="6799"/>
                    <a:pt x="2238" y="6965"/>
                    <a:pt x="1917" y="7025"/>
                  </a:cubicBezTo>
                  <a:cubicBezTo>
                    <a:pt x="1929" y="6918"/>
                    <a:pt x="1965" y="6787"/>
                    <a:pt x="2012" y="6656"/>
                  </a:cubicBezTo>
                  <a:cubicBezTo>
                    <a:pt x="2096" y="6406"/>
                    <a:pt x="2250" y="6096"/>
                    <a:pt x="2512" y="5941"/>
                  </a:cubicBezTo>
                  <a:close/>
                  <a:moveTo>
                    <a:pt x="6763" y="5941"/>
                  </a:moveTo>
                  <a:cubicBezTo>
                    <a:pt x="7144" y="6156"/>
                    <a:pt x="7311" y="6715"/>
                    <a:pt x="7370" y="7025"/>
                  </a:cubicBezTo>
                  <a:cubicBezTo>
                    <a:pt x="7275" y="7001"/>
                    <a:pt x="7144" y="6965"/>
                    <a:pt x="7001" y="6930"/>
                  </a:cubicBezTo>
                  <a:cubicBezTo>
                    <a:pt x="6739" y="6834"/>
                    <a:pt x="6429" y="6692"/>
                    <a:pt x="6287" y="6418"/>
                  </a:cubicBezTo>
                  <a:cubicBezTo>
                    <a:pt x="6465" y="6287"/>
                    <a:pt x="6620" y="6120"/>
                    <a:pt x="6763" y="5941"/>
                  </a:cubicBezTo>
                  <a:close/>
                  <a:moveTo>
                    <a:pt x="3322" y="6632"/>
                  </a:moveTo>
                  <a:cubicBezTo>
                    <a:pt x="3512" y="6751"/>
                    <a:pt x="3727" y="6823"/>
                    <a:pt x="3941" y="6894"/>
                  </a:cubicBezTo>
                  <a:cubicBezTo>
                    <a:pt x="3905" y="7323"/>
                    <a:pt x="3441" y="7680"/>
                    <a:pt x="3167" y="7858"/>
                  </a:cubicBezTo>
                  <a:cubicBezTo>
                    <a:pt x="3108" y="7549"/>
                    <a:pt x="3036" y="6989"/>
                    <a:pt x="3322" y="6632"/>
                  </a:cubicBezTo>
                  <a:close/>
                  <a:moveTo>
                    <a:pt x="5965" y="6608"/>
                  </a:moveTo>
                  <a:cubicBezTo>
                    <a:pt x="6263" y="6965"/>
                    <a:pt x="6191" y="7549"/>
                    <a:pt x="6120" y="7858"/>
                  </a:cubicBezTo>
                  <a:cubicBezTo>
                    <a:pt x="6025" y="7799"/>
                    <a:pt x="5929" y="7727"/>
                    <a:pt x="5810" y="7620"/>
                  </a:cubicBezTo>
                  <a:cubicBezTo>
                    <a:pt x="5608" y="7442"/>
                    <a:pt x="5370" y="7192"/>
                    <a:pt x="5346" y="6882"/>
                  </a:cubicBezTo>
                  <a:cubicBezTo>
                    <a:pt x="5572" y="6823"/>
                    <a:pt x="5775" y="6727"/>
                    <a:pt x="5965" y="6608"/>
                  </a:cubicBezTo>
                  <a:close/>
                  <a:moveTo>
                    <a:pt x="4989" y="6954"/>
                  </a:moveTo>
                  <a:cubicBezTo>
                    <a:pt x="5120" y="7382"/>
                    <a:pt x="4822" y="7894"/>
                    <a:pt x="4644" y="8156"/>
                  </a:cubicBezTo>
                  <a:cubicBezTo>
                    <a:pt x="4584" y="8073"/>
                    <a:pt x="4513" y="7954"/>
                    <a:pt x="4453" y="7823"/>
                  </a:cubicBezTo>
                  <a:cubicBezTo>
                    <a:pt x="4334" y="7585"/>
                    <a:pt x="4227" y="7251"/>
                    <a:pt x="4298" y="6954"/>
                  </a:cubicBezTo>
                  <a:lnTo>
                    <a:pt x="4298" y="6954"/>
                  </a:lnTo>
                  <a:cubicBezTo>
                    <a:pt x="4405" y="6965"/>
                    <a:pt x="4524" y="6965"/>
                    <a:pt x="4644" y="6965"/>
                  </a:cubicBezTo>
                  <a:cubicBezTo>
                    <a:pt x="4763" y="6965"/>
                    <a:pt x="4870" y="6965"/>
                    <a:pt x="4989" y="6954"/>
                  </a:cubicBezTo>
                  <a:close/>
                  <a:moveTo>
                    <a:pt x="488" y="7787"/>
                  </a:moveTo>
                  <a:lnTo>
                    <a:pt x="488" y="7787"/>
                  </a:lnTo>
                  <a:cubicBezTo>
                    <a:pt x="1774" y="8132"/>
                    <a:pt x="2608" y="8728"/>
                    <a:pt x="3084" y="9204"/>
                  </a:cubicBezTo>
                  <a:cubicBezTo>
                    <a:pt x="3370" y="9490"/>
                    <a:pt x="3572" y="9751"/>
                    <a:pt x="3691" y="9930"/>
                  </a:cubicBezTo>
                  <a:cubicBezTo>
                    <a:pt x="2322" y="9668"/>
                    <a:pt x="1500" y="9049"/>
                    <a:pt x="1060" y="8573"/>
                  </a:cubicBezTo>
                  <a:cubicBezTo>
                    <a:pt x="774" y="8275"/>
                    <a:pt x="595" y="8001"/>
                    <a:pt x="488" y="7787"/>
                  </a:cubicBezTo>
                  <a:close/>
                  <a:moveTo>
                    <a:pt x="8811" y="7787"/>
                  </a:moveTo>
                  <a:lnTo>
                    <a:pt x="8811" y="7787"/>
                  </a:lnTo>
                  <a:cubicBezTo>
                    <a:pt x="8704" y="7989"/>
                    <a:pt x="8525" y="8275"/>
                    <a:pt x="8251" y="8573"/>
                  </a:cubicBezTo>
                  <a:cubicBezTo>
                    <a:pt x="7787" y="9049"/>
                    <a:pt x="6977" y="9668"/>
                    <a:pt x="5632" y="9930"/>
                  </a:cubicBezTo>
                  <a:cubicBezTo>
                    <a:pt x="5965" y="9394"/>
                    <a:pt x="6894" y="8299"/>
                    <a:pt x="8811" y="7787"/>
                  </a:cubicBezTo>
                  <a:close/>
                  <a:moveTo>
                    <a:pt x="4644" y="0"/>
                  </a:moveTo>
                  <a:cubicBezTo>
                    <a:pt x="4584" y="0"/>
                    <a:pt x="4548" y="24"/>
                    <a:pt x="4513" y="60"/>
                  </a:cubicBezTo>
                  <a:cubicBezTo>
                    <a:pt x="4477" y="96"/>
                    <a:pt x="4120" y="512"/>
                    <a:pt x="3989" y="1036"/>
                  </a:cubicBezTo>
                  <a:cubicBezTo>
                    <a:pt x="3655" y="596"/>
                    <a:pt x="3167" y="346"/>
                    <a:pt x="3143" y="334"/>
                  </a:cubicBezTo>
                  <a:cubicBezTo>
                    <a:pt x="3114" y="326"/>
                    <a:pt x="3085" y="315"/>
                    <a:pt x="3057" y="315"/>
                  </a:cubicBezTo>
                  <a:cubicBezTo>
                    <a:pt x="3038" y="315"/>
                    <a:pt x="3019" y="320"/>
                    <a:pt x="3000" y="334"/>
                  </a:cubicBezTo>
                  <a:cubicBezTo>
                    <a:pt x="2965" y="346"/>
                    <a:pt x="2929" y="393"/>
                    <a:pt x="2917" y="441"/>
                  </a:cubicBezTo>
                  <a:cubicBezTo>
                    <a:pt x="2905" y="465"/>
                    <a:pt x="2739" y="1000"/>
                    <a:pt x="2798" y="1536"/>
                  </a:cubicBezTo>
                  <a:cubicBezTo>
                    <a:pt x="2334" y="1274"/>
                    <a:pt x="1774" y="1227"/>
                    <a:pt x="1738" y="1227"/>
                  </a:cubicBezTo>
                  <a:cubicBezTo>
                    <a:pt x="1691" y="1227"/>
                    <a:pt x="1655" y="1239"/>
                    <a:pt x="1607" y="1274"/>
                  </a:cubicBezTo>
                  <a:cubicBezTo>
                    <a:pt x="1572" y="1298"/>
                    <a:pt x="1548" y="1358"/>
                    <a:pt x="1560" y="1405"/>
                  </a:cubicBezTo>
                  <a:cubicBezTo>
                    <a:pt x="1560" y="1429"/>
                    <a:pt x="1607" y="2001"/>
                    <a:pt x="1869" y="2465"/>
                  </a:cubicBezTo>
                  <a:cubicBezTo>
                    <a:pt x="1769" y="2449"/>
                    <a:pt x="1670" y="2443"/>
                    <a:pt x="1574" y="2443"/>
                  </a:cubicBezTo>
                  <a:cubicBezTo>
                    <a:pt x="1158" y="2443"/>
                    <a:pt x="813" y="2565"/>
                    <a:pt x="774" y="2584"/>
                  </a:cubicBezTo>
                  <a:cubicBezTo>
                    <a:pt x="726" y="2596"/>
                    <a:pt x="679" y="2620"/>
                    <a:pt x="667" y="2667"/>
                  </a:cubicBezTo>
                  <a:cubicBezTo>
                    <a:pt x="655" y="2715"/>
                    <a:pt x="655" y="2763"/>
                    <a:pt x="667" y="2798"/>
                  </a:cubicBezTo>
                  <a:cubicBezTo>
                    <a:pt x="679" y="2834"/>
                    <a:pt x="941" y="3322"/>
                    <a:pt x="1369" y="3655"/>
                  </a:cubicBezTo>
                  <a:cubicBezTo>
                    <a:pt x="845" y="3786"/>
                    <a:pt x="429" y="4156"/>
                    <a:pt x="405" y="4167"/>
                  </a:cubicBezTo>
                  <a:cubicBezTo>
                    <a:pt x="369" y="4203"/>
                    <a:pt x="345" y="4251"/>
                    <a:pt x="345" y="4310"/>
                  </a:cubicBezTo>
                  <a:cubicBezTo>
                    <a:pt x="345" y="4346"/>
                    <a:pt x="357" y="4394"/>
                    <a:pt x="405" y="4441"/>
                  </a:cubicBezTo>
                  <a:cubicBezTo>
                    <a:pt x="429" y="4465"/>
                    <a:pt x="845" y="4822"/>
                    <a:pt x="1369" y="4965"/>
                  </a:cubicBezTo>
                  <a:cubicBezTo>
                    <a:pt x="941" y="5287"/>
                    <a:pt x="679" y="5775"/>
                    <a:pt x="667" y="5811"/>
                  </a:cubicBezTo>
                  <a:cubicBezTo>
                    <a:pt x="655" y="5858"/>
                    <a:pt x="643" y="5894"/>
                    <a:pt x="667" y="5941"/>
                  </a:cubicBezTo>
                  <a:cubicBezTo>
                    <a:pt x="679" y="5989"/>
                    <a:pt x="726" y="6013"/>
                    <a:pt x="774" y="6037"/>
                  </a:cubicBezTo>
                  <a:cubicBezTo>
                    <a:pt x="798" y="6049"/>
                    <a:pt x="1179" y="6168"/>
                    <a:pt x="1607" y="6168"/>
                  </a:cubicBezTo>
                  <a:cubicBezTo>
                    <a:pt x="1691" y="6168"/>
                    <a:pt x="1786" y="6168"/>
                    <a:pt x="1869" y="6156"/>
                  </a:cubicBezTo>
                  <a:lnTo>
                    <a:pt x="1869" y="6156"/>
                  </a:lnTo>
                  <a:cubicBezTo>
                    <a:pt x="1607" y="6608"/>
                    <a:pt x="1560" y="7180"/>
                    <a:pt x="1560" y="7204"/>
                  </a:cubicBezTo>
                  <a:cubicBezTo>
                    <a:pt x="1560" y="7251"/>
                    <a:pt x="1572" y="7299"/>
                    <a:pt x="1607" y="7346"/>
                  </a:cubicBezTo>
                  <a:cubicBezTo>
                    <a:pt x="1631" y="7370"/>
                    <a:pt x="1679" y="7382"/>
                    <a:pt x="1726" y="7382"/>
                  </a:cubicBezTo>
                  <a:lnTo>
                    <a:pt x="1738" y="7382"/>
                  </a:lnTo>
                  <a:cubicBezTo>
                    <a:pt x="1774" y="7382"/>
                    <a:pt x="2334" y="7346"/>
                    <a:pt x="2798" y="7073"/>
                  </a:cubicBezTo>
                  <a:lnTo>
                    <a:pt x="2798" y="7073"/>
                  </a:lnTo>
                  <a:cubicBezTo>
                    <a:pt x="2727" y="7608"/>
                    <a:pt x="2905" y="8132"/>
                    <a:pt x="2917" y="8180"/>
                  </a:cubicBezTo>
                  <a:cubicBezTo>
                    <a:pt x="2929" y="8216"/>
                    <a:pt x="2965" y="8263"/>
                    <a:pt x="3000" y="8275"/>
                  </a:cubicBezTo>
                  <a:cubicBezTo>
                    <a:pt x="3024" y="8299"/>
                    <a:pt x="3048" y="8299"/>
                    <a:pt x="3060" y="8299"/>
                  </a:cubicBezTo>
                  <a:cubicBezTo>
                    <a:pt x="3096" y="8299"/>
                    <a:pt x="3108" y="8299"/>
                    <a:pt x="3143" y="8275"/>
                  </a:cubicBezTo>
                  <a:cubicBezTo>
                    <a:pt x="3167" y="8263"/>
                    <a:pt x="3655" y="8013"/>
                    <a:pt x="3989" y="7585"/>
                  </a:cubicBezTo>
                  <a:cubicBezTo>
                    <a:pt x="4108" y="8013"/>
                    <a:pt x="4370" y="8370"/>
                    <a:pt x="4477" y="8501"/>
                  </a:cubicBezTo>
                  <a:lnTo>
                    <a:pt x="4477" y="10466"/>
                  </a:lnTo>
                  <a:cubicBezTo>
                    <a:pt x="4334" y="10287"/>
                    <a:pt x="4179" y="10121"/>
                    <a:pt x="4132" y="10085"/>
                  </a:cubicBezTo>
                  <a:cubicBezTo>
                    <a:pt x="4072" y="9966"/>
                    <a:pt x="3834" y="9501"/>
                    <a:pt x="3322" y="8978"/>
                  </a:cubicBezTo>
                  <a:cubicBezTo>
                    <a:pt x="2762" y="8442"/>
                    <a:pt x="1786" y="7727"/>
                    <a:pt x="226" y="7382"/>
                  </a:cubicBezTo>
                  <a:cubicBezTo>
                    <a:pt x="212" y="7379"/>
                    <a:pt x="198" y="7378"/>
                    <a:pt x="184" y="7378"/>
                  </a:cubicBezTo>
                  <a:cubicBezTo>
                    <a:pt x="139" y="7378"/>
                    <a:pt x="96" y="7393"/>
                    <a:pt x="60" y="7430"/>
                  </a:cubicBezTo>
                  <a:cubicBezTo>
                    <a:pt x="12" y="7477"/>
                    <a:pt x="0" y="7537"/>
                    <a:pt x="24" y="7596"/>
                  </a:cubicBezTo>
                  <a:cubicBezTo>
                    <a:pt x="24" y="7620"/>
                    <a:pt x="202" y="8180"/>
                    <a:pt x="786" y="8799"/>
                  </a:cubicBezTo>
                  <a:cubicBezTo>
                    <a:pt x="1310" y="9347"/>
                    <a:pt x="2274" y="10061"/>
                    <a:pt x="3893" y="10323"/>
                  </a:cubicBezTo>
                  <a:cubicBezTo>
                    <a:pt x="4001" y="10442"/>
                    <a:pt x="4334" y="10799"/>
                    <a:pt x="4465" y="11014"/>
                  </a:cubicBezTo>
                  <a:lnTo>
                    <a:pt x="4465" y="11311"/>
                  </a:lnTo>
                  <a:cubicBezTo>
                    <a:pt x="4465" y="11406"/>
                    <a:pt x="4536" y="11478"/>
                    <a:pt x="4632" y="11478"/>
                  </a:cubicBezTo>
                  <a:cubicBezTo>
                    <a:pt x="4715" y="11478"/>
                    <a:pt x="4786" y="11406"/>
                    <a:pt x="4786" y="11311"/>
                  </a:cubicBezTo>
                  <a:lnTo>
                    <a:pt x="4786" y="11014"/>
                  </a:lnTo>
                  <a:cubicBezTo>
                    <a:pt x="4941" y="10799"/>
                    <a:pt x="5251" y="10442"/>
                    <a:pt x="5358" y="10323"/>
                  </a:cubicBezTo>
                  <a:cubicBezTo>
                    <a:pt x="6989" y="10061"/>
                    <a:pt x="7942" y="9347"/>
                    <a:pt x="8465" y="8799"/>
                  </a:cubicBezTo>
                  <a:cubicBezTo>
                    <a:pt x="9049" y="8192"/>
                    <a:pt x="9227" y="7620"/>
                    <a:pt x="9227" y="7596"/>
                  </a:cubicBezTo>
                  <a:cubicBezTo>
                    <a:pt x="9287" y="7537"/>
                    <a:pt x="9275" y="7477"/>
                    <a:pt x="9227" y="7430"/>
                  </a:cubicBezTo>
                  <a:cubicBezTo>
                    <a:pt x="9191" y="7393"/>
                    <a:pt x="9148" y="7378"/>
                    <a:pt x="9103" y="7378"/>
                  </a:cubicBezTo>
                  <a:cubicBezTo>
                    <a:pt x="9089" y="7378"/>
                    <a:pt x="9075" y="7379"/>
                    <a:pt x="9061" y="7382"/>
                  </a:cubicBezTo>
                  <a:cubicBezTo>
                    <a:pt x="7501" y="7716"/>
                    <a:pt x="6525" y="8430"/>
                    <a:pt x="5965" y="8978"/>
                  </a:cubicBezTo>
                  <a:cubicBezTo>
                    <a:pt x="5453" y="9501"/>
                    <a:pt x="5215" y="9966"/>
                    <a:pt x="5155" y="10085"/>
                  </a:cubicBezTo>
                  <a:cubicBezTo>
                    <a:pt x="5108" y="10144"/>
                    <a:pt x="4953" y="10287"/>
                    <a:pt x="4810" y="10466"/>
                  </a:cubicBezTo>
                  <a:lnTo>
                    <a:pt x="4810" y="8501"/>
                  </a:lnTo>
                  <a:cubicBezTo>
                    <a:pt x="4917" y="8370"/>
                    <a:pt x="5179" y="8013"/>
                    <a:pt x="5298" y="7585"/>
                  </a:cubicBezTo>
                  <a:cubicBezTo>
                    <a:pt x="5632" y="8013"/>
                    <a:pt x="6120" y="8263"/>
                    <a:pt x="6144" y="8275"/>
                  </a:cubicBezTo>
                  <a:cubicBezTo>
                    <a:pt x="6179" y="8299"/>
                    <a:pt x="6191" y="8299"/>
                    <a:pt x="6227" y="8299"/>
                  </a:cubicBezTo>
                  <a:cubicBezTo>
                    <a:pt x="6239" y="8299"/>
                    <a:pt x="6263" y="8299"/>
                    <a:pt x="6287" y="8275"/>
                  </a:cubicBezTo>
                  <a:cubicBezTo>
                    <a:pt x="6322" y="8263"/>
                    <a:pt x="6358" y="8216"/>
                    <a:pt x="6370" y="8180"/>
                  </a:cubicBezTo>
                  <a:cubicBezTo>
                    <a:pt x="6382" y="8144"/>
                    <a:pt x="6549" y="7608"/>
                    <a:pt x="6489" y="7073"/>
                  </a:cubicBezTo>
                  <a:lnTo>
                    <a:pt x="6489" y="7073"/>
                  </a:lnTo>
                  <a:cubicBezTo>
                    <a:pt x="6953" y="7346"/>
                    <a:pt x="7513" y="7382"/>
                    <a:pt x="7549" y="7382"/>
                  </a:cubicBezTo>
                  <a:lnTo>
                    <a:pt x="7561" y="7382"/>
                  </a:lnTo>
                  <a:cubicBezTo>
                    <a:pt x="7608" y="7382"/>
                    <a:pt x="7656" y="7370"/>
                    <a:pt x="7680" y="7346"/>
                  </a:cubicBezTo>
                  <a:cubicBezTo>
                    <a:pt x="7715" y="7311"/>
                    <a:pt x="7739" y="7251"/>
                    <a:pt x="7727" y="7204"/>
                  </a:cubicBezTo>
                  <a:cubicBezTo>
                    <a:pt x="7727" y="7180"/>
                    <a:pt x="7680" y="6608"/>
                    <a:pt x="7418" y="6156"/>
                  </a:cubicBezTo>
                  <a:lnTo>
                    <a:pt x="7418" y="6156"/>
                  </a:lnTo>
                  <a:cubicBezTo>
                    <a:pt x="7501" y="6168"/>
                    <a:pt x="7596" y="6168"/>
                    <a:pt x="7680" y="6168"/>
                  </a:cubicBezTo>
                  <a:cubicBezTo>
                    <a:pt x="8108" y="6168"/>
                    <a:pt x="8489" y="6049"/>
                    <a:pt x="8513" y="6037"/>
                  </a:cubicBezTo>
                  <a:cubicBezTo>
                    <a:pt x="8561" y="6013"/>
                    <a:pt x="8596" y="5989"/>
                    <a:pt x="8620" y="5941"/>
                  </a:cubicBezTo>
                  <a:cubicBezTo>
                    <a:pt x="8632" y="5894"/>
                    <a:pt x="8632" y="5858"/>
                    <a:pt x="8620" y="5811"/>
                  </a:cubicBezTo>
                  <a:cubicBezTo>
                    <a:pt x="8608" y="5775"/>
                    <a:pt x="8346" y="5287"/>
                    <a:pt x="7918" y="4965"/>
                  </a:cubicBezTo>
                  <a:cubicBezTo>
                    <a:pt x="8442" y="4822"/>
                    <a:pt x="8858" y="4453"/>
                    <a:pt x="8882" y="4441"/>
                  </a:cubicBezTo>
                  <a:cubicBezTo>
                    <a:pt x="8918" y="4406"/>
                    <a:pt x="8942" y="4370"/>
                    <a:pt x="8942" y="4310"/>
                  </a:cubicBezTo>
                  <a:cubicBezTo>
                    <a:pt x="8942" y="4263"/>
                    <a:pt x="8930" y="4215"/>
                    <a:pt x="8882" y="4167"/>
                  </a:cubicBezTo>
                  <a:cubicBezTo>
                    <a:pt x="8858" y="4144"/>
                    <a:pt x="8442" y="3786"/>
                    <a:pt x="7918" y="3655"/>
                  </a:cubicBezTo>
                  <a:cubicBezTo>
                    <a:pt x="8346" y="3322"/>
                    <a:pt x="8596" y="2834"/>
                    <a:pt x="8620" y="2798"/>
                  </a:cubicBezTo>
                  <a:cubicBezTo>
                    <a:pt x="8632" y="2763"/>
                    <a:pt x="8644" y="2715"/>
                    <a:pt x="8620" y="2667"/>
                  </a:cubicBezTo>
                  <a:cubicBezTo>
                    <a:pt x="8608" y="2620"/>
                    <a:pt x="8561" y="2596"/>
                    <a:pt x="8513" y="2584"/>
                  </a:cubicBezTo>
                  <a:cubicBezTo>
                    <a:pt x="8483" y="2564"/>
                    <a:pt x="8108" y="2451"/>
                    <a:pt x="7664" y="2451"/>
                  </a:cubicBezTo>
                  <a:cubicBezTo>
                    <a:pt x="7580" y="2451"/>
                    <a:pt x="7493" y="2455"/>
                    <a:pt x="7406" y="2465"/>
                  </a:cubicBezTo>
                  <a:cubicBezTo>
                    <a:pt x="7680" y="2001"/>
                    <a:pt x="7727" y="1429"/>
                    <a:pt x="7727" y="1405"/>
                  </a:cubicBezTo>
                  <a:cubicBezTo>
                    <a:pt x="7727" y="1358"/>
                    <a:pt x="7703" y="1310"/>
                    <a:pt x="7680" y="1274"/>
                  </a:cubicBezTo>
                  <a:cubicBezTo>
                    <a:pt x="7650" y="1245"/>
                    <a:pt x="7605" y="1224"/>
                    <a:pt x="7570" y="1224"/>
                  </a:cubicBezTo>
                  <a:cubicBezTo>
                    <a:pt x="7562" y="1224"/>
                    <a:pt x="7555" y="1225"/>
                    <a:pt x="7549" y="1227"/>
                  </a:cubicBezTo>
                  <a:cubicBezTo>
                    <a:pt x="7513" y="1227"/>
                    <a:pt x="6953" y="1274"/>
                    <a:pt x="6489" y="1536"/>
                  </a:cubicBezTo>
                  <a:cubicBezTo>
                    <a:pt x="6560" y="1000"/>
                    <a:pt x="6382" y="477"/>
                    <a:pt x="6370" y="441"/>
                  </a:cubicBezTo>
                  <a:cubicBezTo>
                    <a:pt x="6358" y="393"/>
                    <a:pt x="6322" y="346"/>
                    <a:pt x="6287" y="334"/>
                  </a:cubicBezTo>
                  <a:cubicBezTo>
                    <a:pt x="6263" y="328"/>
                    <a:pt x="6239" y="325"/>
                    <a:pt x="6215" y="325"/>
                  </a:cubicBezTo>
                  <a:cubicBezTo>
                    <a:pt x="6191" y="325"/>
                    <a:pt x="6168" y="328"/>
                    <a:pt x="6144" y="334"/>
                  </a:cubicBezTo>
                  <a:cubicBezTo>
                    <a:pt x="6120" y="346"/>
                    <a:pt x="5620" y="596"/>
                    <a:pt x="5298" y="1036"/>
                  </a:cubicBezTo>
                  <a:cubicBezTo>
                    <a:pt x="5167" y="512"/>
                    <a:pt x="4786" y="96"/>
                    <a:pt x="4774" y="60"/>
                  </a:cubicBezTo>
                  <a:cubicBezTo>
                    <a:pt x="4751" y="36"/>
                    <a:pt x="4703" y="0"/>
                    <a:pt x="464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30" name="Google Shape;8630;p82"/>
          <p:cNvSpPr/>
          <p:nvPr/>
        </p:nvSpPr>
        <p:spPr>
          <a:xfrm>
            <a:off x="5255565" y="2885970"/>
            <a:ext cx="346368" cy="368064"/>
          </a:xfrm>
          <a:custGeom>
            <a:avLst/>
            <a:gdLst/>
            <a:ahLst/>
            <a:cxnLst/>
            <a:rect l="l" t="t" r="r" b="b"/>
            <a:pathLst>
              <a:path w="10824" h="11502" extrusionOk="0">
                <a:moveTo>
                  <a:pt x="5430" y="441"/>
                </a:moveTo>
                <a:cubicBezTo>
                  <a:pt x="5584" y="620"/>
                  <a:pt x="5846" y="977"/>
                  <a:pt x="6192" y="1453"/>
                </a:cubicBezTo>
                <a:cubicBezTo>
                  <a:pt x="5906" y="1727"/>
                  <a:pt x="5656" y="2013"/>
                  <a:pt x="5430" y="2275"/>
                </a:cubicBezTo>
                <a:cubicBezTo>
                  <a:pt x="5203" y="2013"/>
                  <a:pt x="4953" y="1727"/>
                  <a:pt x="4668" y="1453"/>
                </a:cubicBezTo>
                <a:cubicBezTo>
                  <a:pt x="5001" y="977"/>
                  <a:pt x="5287" y="643"/>
                  <a:pt x="5430" y="441"/>
                </a:cubicBezTo>
                <a:close/>
                <a:moveTo>
                  <a:pt x="6906" y="1274"/>
                </a:moveTo>
                <a:cubicBezTo>
                  <a:pt x="7204" y="1846"/>
                  <a:pt x="8061" y="3596"/>
                  <a:pt x="8061" y="4775"/>
                </a:cubicBezTo>
                <a:cubicBezTo>
                  <a:pt x="8061" y="5811"/>
                  <a:pt x="7454" y="6704"/>
                  <a:pt x="6596" y="7120"/>
                </a:cubicBezTo>
                <a:cubicBezTo>
                  <a:pt x="6632" y="7061"/>
                  <a:pt x="6680" y="7001"/>
                  <a:pt x="6715" y="6930"/>
                </a:cubicBezTo>
                <a:cubicBezTo>
                  <a:pt x="6954" y="6513"/>
                  <a:pt x="7037" y="5989"/>
                  <a:pt x="6977" y="5394"/>
                </a:cubicBezTo>
                <a:cubicBezTo>
                  <a:pt x="6906" y="4739"/>
                  <a:pt x="6656" y="4049"/>
                  <a:pt x="6215" y="3334"/>
                </a:cubicBezTo>
                <a:cubicBezTo>
                  <a:pt x="6192" y="3279"/>
                  <a:pt x="6138" y="3250"/>
                  <a:pt x="6076" y="3250"/>
                </a:cubicBezTo>
                <a:cubicBezTo>
                  <a:pt x="6044" y="3250"/>
                  <a:pt x="6010" y="3258"/>
                  <a:pt x="5977" y="3275"/>
                </a:cubicBezTo>
                <a:cubicBezTo>
                  <a:pt x="5906" y="3310"/>
                  <a:pt x="5882" y="3418"/>
                  <a:pt x="5918" y="3513"/>
                </a:cubicBezTo>
                <a:cubicBezTo>
                  <a:pt x="6680" y="4763"/>
                  <a:pt x="6858" y="5965"/>
                  <a:pt x="6418" y="6775"/>
                </a:cubicBezTo>
                <a:cubicBezTo>
                  <a:pt x="6180" y="7156"/>
                  <a:pt x="5822" y="7394"/>
                  <a:pt x="5430" y="7394"/>
                </a:cubicBezTo>
                <a:cubicBezTo>
                  <a:pt x="3989" y="7394"/>
                  <a:pt x="2810" y="6216"/>
                  <a:pt x="2810" y="4775"/>
                </a:cubicBezTo>
                <a:cubicBezTo>
                  <a:pt x="2810" y="3596"/>
                  <a:pt x="3679" y="1846"/>
                  <a:pt x="3977" y="1274"/>
                </a:cubicBezTo>
                <a:cubicBezTo>
                  <a:pt x="4584" y="1834"/>
                  <a:pt x="5096" y="2394"/>
                  <a:pt x="5525" y="2941"/>
                </a:cubicBezTo>
                <a:cubicBezTo>
                  <a:pt x="5549" y="2989"/>
                  <a:pt x="5608" y="3025"/>
                  <a:pt x="5656" y="3025"/>
                </a:cubicBezTo>
                <a:cubicBezTo>
                  <a:pt x="5680" y="3025"/>
                  <a:pt x="5727" y="3001"/>
                  <a:pt x="5763" y="2989"/>
                </a:cubicBezTo>
                <a:cubicBezTo>
                  <a:pt x="5834" y="2929"/>
                  <a:pt x="5846" y="2822"/>
                  <a:pt x="5787" y="2751"/>
                </a:cubicBezTo>
                <a:lnTo>
                  <a:pt x="5656" y="2572"/>
                </a:lnTo>
                <a:cubicBezTo>
                  <a:pt x="6013" y="2144"/>
                  <a:pt x="6430" y="1715"/>
                  <a:pt x="6906" y="1274"/>
                </a:cubicBezTo>
                <a:close/>
                <a:moveTo>
                  <a:pt x="5608" y="7716"/>
                </a:moveTo>
                <a:lnTo>
                  <a:pt x="5608" y="10061"/>
                </a:lnTo>
                <a:cubicBezTo>
                  <a:pt x="5501" y="9883"/>
                  <a:pt x="5382" y="9668"/>
                  <a:pt x="5227" y="9454"/>
                </a:cubicBezTo>
                <a:lnTo>
                  <a:pt x="5227" y="7716"/>
                </a:lnTo>
                <a:close/>
                <a:moveTo>
                  <a:pt x="10347" y="5906"/>
                </a:moveTo>
                <a:cubicBezTo>
                  <a:pt x="10228" y="6204"/>
                  <a:pt x="9990" y="6680"/>
                  <a:pt x="9597" y="7228"/>
                </a:cubicBezTo>
                <a:cubicBezTo>
                  <a:pt x="8989" y="8085"/>
                  <a:pt x="7870" y="9275"/>
                  <a:pt x="5953" y="10228"/>
                </a:cubicBezTo>
                <a:lnTo>
                  <a:pt x="5953" y="9549"/>
                </a:lnTo>
                <a:cubicBezTo>
                  <a:pt x="6680" y="8513"/>
                  <a:pt x="8037" y="7049"/>
                  <a:pt x="10347" y="5906"/>
                </a:cubicBezTo>
                <a:close/>
                <a:moveTo>
                  <a:pt x="488" y="5906"/>
                </a:moveTo>
                <a:lnTo>
                  <a:pt x="488" y="5906"/>
                </a:lnTo>
                <a:cubicBezTo>
                  <a:pt x="2512" y="6906"/>
                  <a:pt x="3775" y="8156"/>
                  <a:pt x="4489" y="9049"/>
                </a:cubicBezTo>
                <a:cubicBezTo>
                  <a:pt x="4941" y="9609"/>
                  <a:pt x="5251" y="10133"/>
                  <a:pt x="5441" y="10490"/>
                </a:cubicBezTo>
                <a:cubicBezTo>
                  <a:pt x="4548" y="10085"/>
                  <a:pt x="3751" y="9609"/>
                  <a:pt x="3036" y="9073"/>
                </a:cubicBezTo>
                <a:cubicBezTo>
                  <a:pt x="2393" y="8585"/>
                  <a:pt x="1834" y="8013"/>
                  <a:pt x="1369" y="7406"/>
                </a:cubicBezTo>
                <a:cubicBezTo>
                  <a:pt x="905" y="6799"/>
                  <a:pt x="631" y="6251"/>
                  <a:pt x="488" y="5906"/>
                </a:cubicBezTo>
                <a:close/>
                <a:moveTo>
                  <a:pt x="5418" y="0"/>
                </a:moveTo>
                <a:cubicBezTo>
                  <a:pt x="5358" y="0"/>
                  <a:pt x="5322" y="12"/>
                  <a:pt x="5275" y="60"/>
                </a:cubicBezTo>
                <a:cubicBezTo>
                  <a:pt x="5263" y="72"/>
                  <a:pt x="4918" y="477"/>
                  <a:pt x="4406" y="1215"/>
                </a:cubicBezTo>
                <a:cubicBezTo>
                  <a:pt x="4263" y="1096"/>
                  <a:pt x="4144" y="977"/>
                  <a:pt x="4001" y="858"/>
                </a:cubicBezTo>
                <a:cubicBezTo>
                  <a:pt x="3989" y="846"/>
                  <a:pt x="3989" y="846"/>
                  <a:pt x="3965" y="846"/>
                </a:cubicBezTo>
                <a:cubicBezTo>
                  <a:pt x="3943" y="831"/>
                  <a:pt x="3917" y="824"/>
                  <a:pt x="3891" y="824"/>
                </a:cubicBezTo>
                <a:cubicBezTo>
                  <a:pt x="3833" y="824"/>
                  <a:pt x="3775" y="856"/>
                  <a:pt x="3751" y="905"/>
                </a:cubicBezTo>
                <a:cubicBezTo>
                  <a:pt x="3727" y="941"/>
                  <a:pt x="3417" y="1501"/>
                  <a:pt x="3108" y="2263"/>
                </a:cubicBezTo>
                <a:cubicBezTo>
                  <a:pt x="2679" y="3287"/>
                  <a:pt x="2453" y="4132"/>
                  <a:pt x="2453" y="4763"/>
                </a:cubicBezTo>
                <a:cubicBezTo>
                  <a:pt x="2453" y="6204"/>
                  <a:pt x="3489" y="7418"/>
                  <a:pt x="4882" y="7668"/>
                </a:cubicBezTo>
                <a:lnTo>
                  <a:pt x="4882" y="8966"/>
                </a:lnTo>
                <a:cubicBezTo>
                  <a:pt x="4846" y="8930"/>
                  <a:pt x="4798" y="8883"/>
                  <a:pt x="4763" y="8823"/>
                </a:cubicBezTo>
                <a:cubicBezTo>
                  <a:pt x="3989" y="7859"/>
                  <a:pt x="2572" y="6477"/>
                  <a:pt x="250" y="5394"/>
                </a:cubicBezTo>
                <a:cubicBezTo>
                  <a:pt x="230" y="5386"/>
                  <a:pt x="209" y="5382"/>
                  <a:pt x="188" y="5382"/>
                </a:cubicBezTo>
                <a:cubicBezTo>
                  <a:pt x="146" y="5382"/>
                  <a:pt x="103" y="5398"/>
                  <a:pt x="72" y="5430"/>
                </a:cubicBezTo>
                <a:cubicBezTo>
                  <a:pt x="24" y="5477"/>
                  <a:pt x="0" y="5537"/>
                  <a:pt x="12" y="5608"/>
                </a:cubicBezTo>
                <a:cubicBezTo>
                  <a:pt x="24" y="5644"/>
                  <a:pt x="250" y="6489"/>
                  <a:pt x="1072" y="7573"/>
                </a:cubicBezTo>
                <a:cubicBezTo>
                  <a:pt x="1548" y="8216"/>
                  <a:pt x="2120" y="8799"/>
                  <a:pt x="2798" y="9311"/>
                </a:cubicBezTo>
                <a:cubicBezTo>
                  <a:pt x="3405" y="9787"/>
                  <a:pt x="4108" y="10228"/>
                  <a:pt x="4858" y="10585"/>
                </a:cubicBezTo>
                <a:lnTo>
                  <a:pt x="4858" y="11323"/>
                </a:lnTo>
                <a:cubicBezTo>
                  <a:pt x="4858" y="11419"/>
                  <a:pt x="4941" y="11490"/>
                  <a:pt x="5025" y="11490"/>
                </a:cubicBezTo>
                <a:cubicBezTo>
                  <a:pt x="5120" y="11490"/>
                  <a:pt x="5191" y="11419"/>
                  <a:pt x="5191" y="11323"/>
                </a:cubicBezTo>
                <a:lnTo>
                  <a:pt x="5191" y="10740"/>
                </a:lnTo>
                <a:cubicBezTo>
                  <a:pt x="5310" y="10799"/>
                  <a:pt x="5441" y="10847"/>
                  <a:pt x="5572" y="10907"/>
                </a:cubicBezTo>
                <a:lnTo>
                  <a:pt x="5572" y="11335"/>
                </a:lnTo>
                <a:cubicBezTo>
                  <a:pt x="5572" y="11430"/>
                  <a:pt x="5656" y="11502"/>
                  <a:pt x="5739" y="11502"/>
                </a:cubicBezTo>
                <a:cubicBezTo>
                  <a:pt x="5834" y="11502"/>
                  <a:pt x="5906" y="11430"/>
                  <a:pt x="5906" y="11335"/>
                </a:cubicBezTo>
                <a:lnTo>
                  <a:pt x="5906" y="10597"/>
                </a:lnTo>
                <a:cubicBezTo>
                  <a:pt x="7989" y="9597"/>
                  <a:pt x="9192" y="8323"/>
                  <a:pt x="9835" y="7406"/>
                </a:cubicBezTo>
                <a:cubicBezTo>
                  <a:pt x="10549" y="6418"/>
                  <a:pt x="10740" y="5656"/>
                  <a:pt x="10752" y="5620"/>
                </a:cubicBezTo>
                <a:cubicBezTo>
                  <a:pt x="10823" y="5549"/>
                  <a:pt x="10799" y="5489"/>
                  <a:pt x="10740" y="5442"/>
                </a:cubicBezTo>
                <a:cubicBezTo>
                  <a:pt x="10717" y="5419"/>
                  <a:pt x="10675" y="5411"/>
                  <a:pt x="10633" y="5411"/>
                </a:cubicBezTo>
                <a:cubicBezTo>
                  <a:pt x="10608" y="5411"/>
                  <a:pt x="10583" y="5413"/>
                  <a:pt x="10561" y="5418"/>
                </a:cubicBezTo>
                <a:cubicBezTo>
                  <a:pt x="8227" y="6489"/>
                  <a:pt x="6799" y="7882"/>
                  <a:pt x="5953" y="8966"/>
                </a:cubicBezTo>
                <a:lnTo>
                  <a:pt x="5953" y="7668"/>
                </a:lnTo>
                <a:cubicBezTo>
                  <a:pt x="7335" y="7406"/>
                  <a:pt x="8370" y="6204"/>
                  <a:pt x="8370" y="4763"/>
                </a:cubicBezTo>
                <a:cubicBezTo>
                  <a:pt x="8370" y="4120"/>
                  <a:pt x="8156" y="3287"/>
                  <a:pt x="7716" y="2263"/>
                </a:cubicBezTo>
                <a:cubicBezTo>
                  <a:pt x="7406" y="1501"/>
                  <a:pt x="7084" y="941"/>
                  <a:pt x="7084" y="905"/>
                </a:cubicBezTo>
                <a:cubicBezTo>
                  <a:pt x="7052" y="856"/>
                  <a:pt x="6991" y="824"/>
                  <a:pt x="6933" y="824"/>
                </a:cubicBezTo>
                <a:cubicBezTo>
                  <a:pt x="6907" y="824"/>
                  <a:pt x="6881" y="831"/>
                  <a:pt x="6858" y="846"/>
                </a:cubicBezTo>
                <a:cubicBezTo>
                  <a:pt x="6846" y="846"/>
                  <a:pt x="6846" y="858"/>
                  <a:pt x="6823" y="858"/>
                </a:cubicBezTo>
                <a:lnTo>
                  <a:pt x="6430" y="1215"/>
                </a:lnTo>
                <a:cubicBezTo>
                  <a:pt x="5906" y="477"/>
                  <a:pt x="5560" y="72"/>
                  <a:pt x="5549" y="60"/>
                </a:cubicBezTo>
                <a:cubicBezTo>
                  <a:pt x="5513" y="12"/>
                  <a:pt x="5477" y="0"/>
                  <a:pt x="5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1" name="Google Shape;8631;p82"/>
          <p:cNvSpPr/>
          <p:nvPr/>
        </p:nvSpPr>
        <p:spPr>
          <a:xfrm>
            <a:off x="5834285" y="2886674"/>
            <a:ext cx="289216" cy="368512"/>
          </a:xfrm>
          <a:custGeom>
            <a:avLst/>
            <a:gdLst/>
            <a:ahLst/>
            <a:cxnLst/>
            <a:rect l="l" t="t" r="r" b="b"/>
            <a:pathLst>
              <a:path w="9038" h="11516" extrusionOk="0">
                <a:moveTo>
                  <a:pt x="6103" y="573"/>
                </a:moveTo>
                <a:cubicBezTo>
                  <a:pt x="6692" y="573"/>
                  <a:pt x="7223" y="753"/>
                  <a:pt x="7645" y="1110"/>
                </a:cubicBezTo>
                <a:cubicBezTo>
                  <a:pt x="8252" y="1633"/>
                  <a:pt x="8585" y="2479"/>
                  <a:pt x="8597" y="3515"/>
                </a:cubicBezTo>
                <a:cubicBezTo>
                  <a:pt x="8192" y="2788"/>
                  <a:pt x="7585" y="2122"/>
                  <a:pt x="6847" y="1633"/>
                </a:cubicBezTo>
                <a:cubicBezTo>
                  <a:pt x="6144" y="1169"/>
                  <a:pt x="5382" y="919"/>
                  <a:pt x="4728" y="895"/>
                </a:cubicBezTo>
                <a:cubicBezTo>
                  <a:pt x="4894" y="812"/>
                  <a:pt x="5061" y="752"/>
                  <a:pt x="5240" y="693"/>
                </a:cubicBezTo>
                <a:cubicBezTo>
                  <a:pt x="5537" y="613"/>
                  <a:pt x="5826" y="573"/>
                  <a:pt x="6103" y="573"/>
                </a:cubicBezTo>
                <a:close/>
                <a:moveTo>
                  <a:pt x="1394" y="1205"/>
                </a:moveTo>
                <a:cubicBezTo>
                  <a:pt x="1465" y="2598"/>
                  <a:pt x="1680" y="5098"/>
                  <a:pt x="2263" y="7063"/>
                </a:cubicBezTo>
                <a:cubicBezTo>
                  <a:pt x="2144" y="7360"/>
                  <a:pt x="2084" y="7670"/>
                  <a:pt x="2037" y="7944"/>
                </a:cubicBezTo>
                <a:cubicBezTo>
                  <a:pt x="1739" y="7051"/>
                  <a:pt x="1465" y="6194"/>
                  <a:pt x="1263" y="5455"/>
                </a:cubicBezTo>
                <a:cubicBezTo>
                  <a:pt x="1049" y="3705"/>
                  <a:pt x="1168" y="2384"/>
                  <a:pt x="1322" y="1586"/>
                </a:cubicBezTo>
                <a:cubicBezTo>
                  <a:pt x="1346" y="1443"/>
                  <a:pt x="1370" y="1324"/>
                  <a:pt x="1394" y="1205"/>
                </a:cubicBezTo>
                <a:close/>
                <a:moveTo>
                  <a:pt x="1503" y="0"/>
                </a:moveTo>
                <a:cubicBezTo>
                  <a:pt x="1439" y="0"/>
                  <a:pt x="1377" y="45"/>
                  <a:pt x="1334" y="109"/>
                </a:cubicBezTo>
                <a:cubicBezTo>
                  <a:pt x="1322" y="121"/>
                  <a:pt x="1108" y="598"/>
                  <a:pt x="965" y="1526"/>
                </a:cubicBezTo>
                <a:cubicBezTo>
                  <a:pt x="870" y="2074"/>
                  <a:pt x="787" y="2848"/>
                  <a:pt x="799" y="3836"/>
                </a:cubicBezTo>
                <a:cubicBezTo>
                  <a:pt x="537" y="2788"/>
                  <a:pt x="418" y="2145"/>
                  <a:pt x="394" y="2133"/>
                </a:cubicBezTo>
                <a:cubicBezTo>
                  <a:pt x="382" y="2050"/>
                  <a:pt x="310" y="2003"/>
                  <a:pt x="215" y="2003"/>
                </a:cubicBezTo>
                <a:cubicBezTo>
                  <a:pt x="132" y="2003"/>
                  <a:pt x="72" y="2074"/>
                  <a:pt x="60" y="2169"/>
                </a:cubicBezTo>
                <a:cubicBezTo>
                  <a:pt x="60" y="2181"/>
                  <a:pt x="1" y="3324"/>
                  <a:pt x="144" y="5039"/>
                </a:cubicBezTo>
                <a:cubicBezTo>
                  <a:pt x="299" y="6610"/>
                  <a:pt x="668" y="8991"/>
                  <a:pt x="1608" y="11408"/>
                </a:cubicBezTo>
                <a:cubicBezTo>
                  <a:pt x="1632" y="11468"/>
                  <a:pt x="1692" y="11516"/>
                  <a:pt x="1763" y="11516"/>
                </a:cubicBezTo>
                <a:cubicBezTo>
                  <a:pt x="1787" y="11516"/>
                  <a:pt x="1811" y="11516"/>
                  <a:pt x="1823" y="11492"/>
                </a:cubicBezTo>
                <a:cubicBezTo>
                  <a:pt x="1918" y="11468"/>
                  <a:pt x="1965" y="11361"/>
                  <a:pt x="1918" y="11277"/>
                </a:cubicBezTo>
                <a:cubicBezTo>
                  <a:pt x="989" y="8908"/>
                  <a:pt x="620" y="6551"/>
                  <a:pt x="477" y="5003"/>
                </a:cubicBezTo>
                <a:cubicBezTo>
                  <a:pt x="429" y="4503"/>
                  <a:pt x="394" y="4050"/>
                  <a:pt x="382" y="3669"/>
                </a:cubicBezTo>
                <a:lnTo>
                  <a:pt x="382" y="3669"/>
                </a:lnTo>
                <a:cubicBezTo>
                  <a:pt x="691" y="4931"/>
                  <a:pt x="1227" y="6896"/>
                  <a:pt x="2037" y="9099"/>
                </a:cubicBezTo>
                <a:cubicBezTo>
                  <a:pt x="2056" y="9175"/>
                  <a:pt x="2128" y="9213"/>
                  <a:pt x="2193" y="9213"/>
                </a:cubicBezTo>
                <a:cubicBezTo>
                  <a:pt x="2209" y="9213"/>
                  <a:pt x="2225" y="9211"/>
                  <a:pt x="2239" y="9206"/>
                </a:cubicBezTo>
                <a:cubicBezTo>
                  <a:pt x="2334" y="9170"/>
                  <a:pt x="2382" y="9075"/>
                  <a:pt x="2346" y="8991"/>
                </a:cubicBezTo>
                <a:lnTo>
                  <a:pt x="2263" y="8730"/>
                </a:lnTo>
                <a:cubicBezTo>
                  <a:pt x="2263" y="8670"/>
                  <a:pt x="2287" y="8075"/>
                  <a:pt x="2454" y="7467"/>
                </a:cubicBezTo>
                <a:cubicBezTo>
                  <a:pt x="2596" y="6896"/>
                  <a:pt x="2894" y="6194"/>
                  <a:pt x="3466" y="6098"/>
                </a:cubicBezTo>
                <a:cubicBezTo>
                  <a:pt x="3510" y="6089"/>
                  <a:pt x="3557" y="6084"/>
                  <a:pt x="3607" y="6084"/>
                </a:cubicBezTo>
                <a:cubicBezTo>
                  <a:pt x="4169" y="6084"/>
                  <a:pt x="5061" y="6699"/>
                  <a:pt x="6144" y="7837"/>
                </a:cubicBezTo>
                <a:cubicBezTo>
                  <a:pt x="6430" y="8134"/>
                  <a:pt x="6680" y="8432"/>
                  <a:pt x="6918" y="8694"/>
                </a:cubicBezTo>
                <a:cubicBezTo>
                  <a:pt x="6692" y="8539"/>
                  <a:pt x="6454" y="8337"/>
                  <a:pt x="6216" y="8158"/>
                </a:cubicBezTo>
                <a:cubicBezTo>
                  <a:pt x="5656" y="7741"/>
                  <a:pt x="5180" y="7420"/>
                  <a:pt x="4787" y="7194"/>
                </a:cubicBezTo>
                <a:cubicBezTo>
                  <a:pt x="4227" y="6854"/>
                  <a:pt x="3961" y="6782"/>
                  <a:pt x="3806" y="6782"/>
                </a:cubicBezTo>
                <a:cubicBezTo>
                  <a:pt x="3776" y="6782"/>
                  <a:pt x="3750" y="6785"/>
                  <a:pt x="3728" y="6789"/>
                </a:cubicBezTo>
                <a:cubicBezTo>
                  <a:pt x="3489" y="6836"/>
                  <a:pt x="3239" y="7122"/>
                  <a:pt x="2954" y="8872"/>
                </a:cubicBezTo>
                <a:cubicBezTo>
                  <a:pt x="2882" y="9325"/>
                  <a:pt x="2823" y="9765"/>
                  <a:pt x="2775" y="10111"/>
                </a:cubicBezTo>
                <a:cubicBezTo>
                  <a:pt x="2715" y="9968"/>
                  <a:pt x="2680" y="9825"/>
                  <a:pt x="2620" y="9682"/>
                </a:cubicBezTo>
                <a:cubicBezTo>
                  <a:pt x="2592" y="9606"/>
                  <a:pt x="2517" y="9568"/>
                  <a:pt x="2446" y="9568"/>
                </a:cubicBezTo>
                <a:cubicBezTo>
                  <a:pt x="2428" y="9568"/>
                  <a:pt x="2411" y="9570"/>
                  <a:pt x="2394" y="9575"/>
                </a:cubicBezTo>
                <a:cubicBezTo>
                  <a:pt x="2299" y="9611"/>
                  <a:pt x="2263" y="9706"/>
                  <a:pt x="2287" y="9801"/>
                </a:cubicBezTo>
                <a:cubicBezTo>
                  <a:pt x="2501" y="10349"/>
                  <a:pt x="2715" y="10885"/>
                  <a:pt x="2930" y="11408"/>
                </a:cubicBezTo>
                <a:cubicBezTo>
                  <a:pt x="2954" y="11468"/>
                  <a:pt x="3013" y="11516"/>
                  <a:pt x="3073" y="11516"/>
                </a:cubicBezTo>
                <a:cubicBezTo>
                  <a:pt x="3096" y="11516"/>
                  <a:pt x="3120" y="11516"/>
                  <a:pt x="3132" y="11492"/>
                </a:cubicBezTo>
                <a:cubicBezTo>
                  <a:pt x="3227" y="11468"/>
                  <a:pt x="3251" y="11361"/>
                  <a:pt x="3227" y="11277"/>
                </a:cubicBezTo>
                <a:cubicBezTo>
                  <a:pt x="3156" y="11111"/>
                  <a:pt x="3096" y="10932"/>
                  <a:pt x="3013" y="10765"/>
                </a:cubicBezTo>
                <a:cubicBezTo>
                  <a:pt x="3037" y="10646"/>
                  <a:pt x="3108" y="9825"/>
                  <a:pt x="3239" y="8980"/>
                </a:cubicBezTo>
                <a:cubicBezTo>
                  <a:pt x="3513" y="7325"/>
                  <a:pt x="3728" y="7122"/>
                  <a:pt x="3763" y="7086"/>
                </a:cubicBezTo>
                <a:cubicBezTo>
                  <a:pt x="3811" y="7086"/>
                  <a:pt x="3989" y="7110"/>
                  <a:pt x="4585" y="7444"/>
                </a:cubicBezTo>
                <a:cubicBezTo>
                  <a:pt x="4954" y="7670"/>
                  <a:pt x="5430" y="8003"/>
                  <a:pt x="5978" y="8396"/>
                </a:cubicBezTo>
                <a:cubicBezTo>
                  <a:pt x="6930" y="9099"/>
                  <a:pt x="7811" y="9825"/>
                  <a:pt x="7823" y="9825"/>
                </a:cubicBezTo>
                <a:cubicBezTo>
                  <a:pt x="7851" y="9853"/>
                  <a:pt x="7890" y="9865"/>
                  <a:pt x="7929" y="9865"/>
                </a:cubicBezTo>
                <a:cubicBezTo>
                  <a:pt x="7973" y="9865"/>
                  <a:pt x="8018" y="9850"/>
                  <a:pt x="8049" y="9825"/>
                </a:cubicBezTo>
                <a:cubicBezTo>
                  <a:pt x="8109" y="9765"/>
                  <a:pt x="8121" y="9682"/>
                  <a:pt x="8061" y="9611"/>
                </a:cubicBezTo>
                <a:cubicBezTo>
                  <a:pt x="8049" y="9587"/>
                  <a:pt x="7287" y="8551"/>
                  <a:pt x="6371" y="7563"/>
                </a:cubicBezTo>
                <a:cubicBezTo>
                  <a:pt x="5203" y="6341"/>
                  <a:pt x="4276" y="5718"/>
                  <a:pt x="3591" y="5718"/>
                </a:cubicBezTo>
                <a:cubicBezTo>
                  <a:pt x="3514" y="5718"/>
                  <a:pt x="3441" y="5726"/>
                  <a:pt x="3370" y="5741"/>
                </a:cubicBezTo>
                <a:cubicBezTo>
                  <a:pt x="3013" y="5813"/>
                  <a:pt x="2751" y="6051"/>
                  <a:pt x="2537" y="6348"/>
                </a:cubicBezTo>
                <a:cubicBezTo>
                  <a:pt x="2537" y="6253"/>
                  <a:pt x="2537" y="6170"/>
                  <a:pt x="2561" y="6063"/>
                </a:cubicBezTo>
                <a:cubicBezTo>
                  <a:pt x="2680" y="5693"/>
                  <a:pt x="3108" y="4527"/>
                  <a:pt x="3835" y="3753"/>
                </a:cubicBezTo>
                <a:cubicBezTo>
                  <a:pt x="4035" y="3686"/>
                  <a:pt x="4236" y="3648"/>
                  <a:pt x="4428" y="3648"/>
                </a:cubicBezTo>
                <a:cubicBezTo>
                  <a:pt x="4510" y="3648"/>
                  <a:pt x="4590" y="3655"/>
                  <a:pt x="4668" y="3669"/>
                </a:cubicBezTo>
                <a:cubicBezTo>
                  <a:pt x="4676" y="3670"/>
                  <a:pt x="4684" y="3671"/>
                  <a:pt x="4692" y="3671"/>
                </a:cubicBezTo>
                <a:cubicBezTo>
                  <a:pt x="4777" y="3671"/>
                  <a:pt x="4848" y="3613"/>
                  <a:pt x="4859" y="3515"/>
                </a:cubicBezTo>
                <a:cubicBezTo>
                  <a:pt x="4871" y="3431"/>
                  <a:pt x="4823" y="3336"/>
                  <a:pt x="4716" y="3324"/>
                </a:cubicBezTo>
                <a:cubicBezTo>
                  <a:pt x="4632" y="3316"/>
                  <a:pt x="4547" y="3307"/>
                  <a:pt x="4463" y="3307"/>
                </a:cubicBezTo>
                <a:cubicBezTo>
                  <a:pt x="4428" y="3307"/>
                  <a:pt x="4393" y="3309"/>
                  <a:pt x="4359" y="3312"/>
                </a:cubicBezTo>
                <a:cubicBezTo>
                  <a:pt x="4597" y="3157"/>
                  <a:pt x="4847" y="3074"/>
                  <a:pt x="5109" y="3038"/>
                </a:cubicBezTo>
                <a:cubicBezTo>
                  <a:pt x="5184" y="3031"/>
                  <a:pt x="5258" y="3027"/>
                  <a:pt x="5330" y="3027"/>
                </a:cubicBezTo>
                <a:cubicBezTo>
                  <a:pt x="5831" y="3027"/>
                  <a:pt x="6264" y="3205"/>
                  <a:pt x="6597" y="3538"/>
                </a:cubicBezTo>
                <a:cubicBezTo>
                  <a:pt x="7335" y="4265"/>
                  <a:pt x="7538" y="5622"/>
                  <a:pt x="7585" y="6551"/>
                </a:cubicBezTo>
                <a:cubicBezTo>
                  <a:pt x="7514" y="6348"/>
                  <a:pt x="7407" y="6122"/>
                  <a:pt x="7299" y="5896"/>
                </a:cubicBezTo>
                <a:cubicBezTo>
                  <a:pt x="6752" y="4741"/>
                  <a:pt x="6121" y="3967"/>
                  <a:pt x="5430" y="3574"/>
                </a:cubicBezTo>
                <a:cubicBezTo>
                  <a:pt x="5404" y="3563"/>
                  <a:pt x="5377" y="3558"/>
                  <a:pt x="5351" y="3558"/>
                </a:cubicBezTo>
                <a:cubicBezTo>
                  <a:pt x="5292" y="3558"/>
                  <a:pt x="5237" y="3584"/>
                  <a:pt x="5204" y="3634"/>
                </a:cubicBezTo>
                <a:cubicBezTo>
                  <a:pt x="5156" y="3717"/>
                  <a:pt x="5192" y="3812"/>
                  <a:pt x="5263" y="3860"/>
                </a:cubicBezTo>
                <a:cubicBezTo>
                  <a:pt x="6776" y="4693"/>
                  <a:pt x="7585" y="7563"/>
                  <a:pt x="7597" y="7598"/>
                </a:cubicBezTo>
                <a:cubicBezTo>
                  <a:pt x="7609" y="7670"/>
                  <a:pt x="7692" y="7718"/>
                  <a:pt x="7764" y="7718"/>
                </a:cubicBezTo>
                <a:lnTo>
                  <a:pt x="7776" y="7718"/>
                </a:lnTo>
                <a:cubicBezTo>
                  <a:pt x="7847" y="7694"/>
                  <a:pt x="7930" y="7646"/>
                  <a:pt x="7930" y="7563"/>
                </a:cubicBezTo>
                <a:cubicBezTo>
                  <a:pt x="7930" y="7539"/>
                  <a:pt x="7990" y="6825"/>
                  <a:pt x="7883" y="5932"/>
                </a:cubicBezTo>
                <a:cubicBezTo>
                  <a:pt x="7752" y="4717"/>
                  <a:pt x="7395" y="3824"/>
                  <a:pt x="6835" y="3288"/>
                </a:cubicBezTo>
                <a:cubicBezTo>
                  <a:pt x="6432" y="2896"/>
                  <a:pt x="5926" y="2683"/>
                  <a:pt x="5315" y="2683"/>
                </a:cubicBezTo>
                <a:cubicBezTo>
                  <a:pt x="5240" y="2683"/>
                  <a:pt x="5163" y="2687"/>
                  <a:pt x="5085" y="2693"/>
                </a:cubicBezTo>
                <a:cubicBezTo>
                  <a:pt x="4620" y="2741"/>
                  <a:pt x="4192" y="2955"/>
                  <a:pt x="3787" y="3324"/>
                </a:cubicBezTo>
                <a:cubicBezTo>
                  <a:pt x="3477" y="3610"/>
                  <a:pt x="3180" y="3991"/>
                  <a:pt x="2894" y="4467"/>
                </a:cubicBezTo>
                <a:cubicBezTo>
                  <a:pt x="2811" y="4622"/>
                  <a:pt x="2727" y="4765"/>
                  <a:pt x="2656" y="4920"/>
                </a:cubicBezTo>
                <a:cubicBezTo>
                  <a:pt x="2692" y="4670"/>
                  <a:pt x="2727" y="4408"/>
                  <a:pt x="2787" y="4146"/>
                </a:cubicBezTo>
                <a:cubicBezTo>
                  <a:pt x="2977" y="3276"/>
                  <a:pt x="3239" y="2562"/>
                  <a:pt x="3585" y="2014"/>
                </a:cubicBezTo>
                <a:cubicBezTo>
                  <a:pt x="3739" y="1752"/>
                  <a:pt x="3918" y="1526"/>
                  <a:pt x="4132" y="1336"/>
                </a:cubicBezTo>
                <a:cubicBezTo>
                  <a:pt x="4291" y="1291"/>
                  <a:pt x="4463" y="1270"/>
                  <a:pt x="4645" y="1270"/>
                </a:cubicBezTo>
                <a:cubicBezTo>
                  <a:pt x="5245" y="1270"/>
                  <a:pt x="5949" y="1505"/>
                  <a:pt x="6597" y="1943"/>
                </a:cubicBezTo>
                <a:cubicBezTo>
                  <a:pt x="7526" y="2550"/>
                  <a:pt x="8204" y="3431"/>
                  <a:pt x="8490" y="4372"/>
                </a:cubicBezTo>
                <a:cubicBezTo>
                  <a:pt x="8520" y="4432"/>
                  <a:pt x="8568" y="4484"/>
                  <a:pt x="8632" y="4484"/>
                </a:cubicBezTo>
                <a:cubicBezTo>
                  <a:pt x="8644" y="4484"/>
                  <a:pt x="8656" y="4483"/>
                  <a:pt x="8669" y="4479"/>
                </a:cubicBezTo>
                <a:cubicBezTo>
                  <a:pt x="8740" y="4479"/>
                  <a:pt x="8823" y="4408"/>
                  <a:pt x="8823" y="4336"/>
                </a:cubicBezTo>
                <a:cubicBezTo>
                  <a:pt x="9038" y="2824"/>
                  <a:pt x="8669" y="1586"/>
                  <a:pt x="7835" y="871"/>
                </a:cubicBezTo>
                <a:cubicBezTo>
                  <a:pt x="7351" y="452"/>
                  <a:pt x="6757" y="240"/>
                  <a:pt x="6102" y="240"/>
                </a:cubicBezTo>
                <a:cubicBezTo>
                  <a:pt x="5791" y="240"/>
                  <a:pt x="5466" y="287"/>
                  <a:pt x="5132" y="383"/>
                </a:cubicBezTo>
                <a:cubicBezTo>
                  <a:pt x="4394" y="574"/>
                  <a:pt x="3799" y="1062"/>
                  <a:pt x="3347" y="1824"/>
                </a:cubicBezTo>
                <a:cubicBezTo>
                  <a:pt x="2989" y="2419"/>
                  <a:pt x="2704" y="3157"/>
                  <a:pt x="2513" y="4074"/>
                </a:cubicBezTo>
                <a:cubicBezTo>
                  <a:pt x="2382" y="4693"/>
                  <a:pt x="2323" y="5301"/>
                  <a:pt x="2275" y="5801"/>
                </a:cubicBezTo>
                <a:cubicBezTo>
                  <a:pt x="1727" y="3181"/>
                  <a:pt x="1668" y="205"/>
                  <a:pt x="1668" y="169"/>
                </a:cubicBezTo>
                <a:cubicBezTo>
                  <a:pt x="1668" y="98"/>
                  <a:pt x="1608" y="26"/>
                  <a:pt x="1525" y="2"/>
                </a:cubicBezTo>
                <a:cubicBezTo>
                  <a:pt x="1517" y="1"/>
                  <a:pt x="1510" y="0"/>
                  <a:pt x="15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32" name="Google Shape;8632;p82"/>
          <p:cNvGrpSpPr/>
          <p:nvPr/>
        </p:nvGrpSpPr>
        <p:grpSpPr>
          <a:xfrm>
            <a:off x="6340653" y="2886354"/>
            <a:ext cx="370368" cy="368064"/>
            <a:chOff x="6340653" y="2886354"/>
            <a:chExt cx="370368" cy="368064"/>
          </a:xfrm>
        </p:grpSpPr>
        <p:sp>
          <p:nvSpPr>
            <p:cNvPr id="8633" name="Google Shape;8633;p82"/>
            <p:cNvSpPr/>
            <p:nvPr/>
          </p:nvSpPr>
          <p:spPr>
            <a:xfrm>
              <a:off x="6521229" y="2938162"/>
              <a:ext cx="10720" cy="16416"/>
            </a:xfrm>
            <a:custGeom>
              <a:avLst/>
              <a:gdLst/>
              <a:ahLst/>
              <a:cxnLst/>
              <a:rect l="l" t="t" r="r" b="b"/>
              <a:pathLst>
                <a:path w="335" h="513" extrusionOk="0">
                  <a:moveTo>
                    <a:pt x="168" y="1"/>
                  </a:moveTo>
                  <a:cubicBezTo>
                    <a:pt x="84" y="1"/>
                    <a:pt x="1" y="84"/>
                    <a:pt x="1" y="167"/>
                  </a:cubicBezTo>
                  <a:lnTo>
                    <a:pt x="1" y="346"/>
                  </a:lnTo>
                  <a:cubicBezTo>
                    <a:pt x="1" y="441"/>
                    <a:pt x="84" y="513"/>
                    <a:pt x="168" y="513"/>
                  </a:cubicBezTo>
                  <a:cubicBezTo>
                    <a:pt x="263" y="513"/>
                    <a:pt x="334" y="441"/>
                    <a:pt x="334" y="346"/>
                  </a:cubicBezTo>
                  <a:lnTo>
                    <a:pt x="334" y="167"/>
                  </a:lnTo>
                  <a:cubicBezTo>
                    <a:pt x="334" y="84"/>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4" name="Google Shape;8634;p82"/>
            <p:cNvSpPr/>
            <p:nvPr/>
          </p:nvSpPr>
          <p:spPr>
            <a:xfrm>
              <a:off x="6647725" y="3010258"/>
              <a:ext cx="17568" cy="16704"/>
            </a:xfrm>
            <a:custGeom>
              <a:avLst/>
              <a:gdLst/>
              <a:ahLst/>
              <a:cxnLst/>
              <a:rect l="l" t="t" r="r" b="b"/>
              <a:pathLst>
                <a:path w="549" h="522" extrusionOk="0">
                  <a:moveTo>
                    <a:pt x="349" y="1"/>
                  </a:moveTo>
                  <a:cubicBezTo>
                    <a:pt x="307" y="1"/>
                    <a:pt x="269" y="16"/>
                    <a:pt x="239" y="46"/>
                  </a:cubicBezTo>
                  <a:lnTo>
                    <a:pt x="60" y="236"/>
                  </a:lnTo>
                  <a:cubicBezTo>
                    <a:pt x="1" y="307"/>
                    <a:pt x="1" y="415"/>
                    <a:pt x="60" y="474"/>
                  </a:cubicBezTo>
                  <a:cubicBezTo>
                    <a:pt x="84" y="510"/>
                    <a:pt x="132" y="522"/>
                    <a:pt x="179" y="522"/>
                  </a:cubicBezTo>
                  <a:cubicBezTo>
                    <a:pt x="215" y="522"/>
                    <a:pt x="263" y="498"/>
                    <a:pt x="298" y="462"/>
                  </a:cubicBezTo>
                  <a:lnTo>
                    <a:pt x="477" y="260"/>
                  </a:lnTo>
                  <a:cubicBezTo>
                    <a:pt x="548" y="224"/>
                    <a:pt x="536" y="105"/>
                    <a:pt x="477" y="46"/>
                  </a:cubicBezTo>
                  <a:cubicBezTo>
                    <a:pt x="435" y="16"/>
                    <a:pt x="391" y="1"/>
                    <a:pt x="3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5" name="Google Shape;8635;p82"/>
            <p:cNvSpPr/>
            <p:nvPr/>
          </p:nvSpPr>
          <p:spPr>
            <a:xfrm>
              <a:off x="6635533" y="3166354"/>
              <a:ext cx="17952" cy="11872"/>
            </a:xfrm>
            <a:custGeom>
              <a:avLst/>
              <a:gdLst/>
              <a:ahLst/>
              <a:cxnLst/>
              <a:rect l="l" t="t" r="r" b="b"/>
              <a:pathLst>
                <a:path w="561" h="371" extrusionOk="0">
                  <a:moveTo>
                    <a:pt x="194" y="0"/>
                  </a:moveTo>
                  <a:cubicBezTo>
                    <a:pt x="108" y="0"/>
                    <a:pt x="36" y="67"/>
                    <a:pt x="25" y="144"/>
                  </a:cubicBezTo>
                  <a:cubicBezTo>
                    <a:pt x="1" y="240"/>
                    <a:pt x="84" y="335"/>
                    <a:pt x="167" y="347"/>
                  </a:cubicBezTo>
                  <a:lnTo>
                    <a:pt x="358" y="371"/>
                  </a:lnTo>
                  <a:lnTo>
                    <a:pt x="394" y="371"/>
                  </a:lnTo>
                  <a:cubicBezTo>
                    <a:pt x="477" y="371"/>
                    <a:pt x="536" y="311"/>
                    <a:pt x="560" y="228"/>
                  </a:cubicBezTo>
                  <a:cubicBezTo>
                    <a:pt x="560" y="121"/>
                    <a:pt x="501" y="37"/>
                    <a:pt x="406" y="37"/>
                  </a:cubicBezTo>
                  <a:lnTo>
                    <a:pt x="215" y="1"/>
                  </a:lnTo>
                  <a:cubicBezTo>
                    <a:pt x="208" y="1"/>
                    <a:pt x="201" y="0"/>
                    <a:pt x="1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6" name="Google Shape;8636;p82"/>
            <p:cNvSpPr/>
            <p:nvPr/>
          </p:nvSpPr>
          <p:spPr>
            <a:xfrm>
              <a:off x="6387885" y="3009970"/>
              <a:ext cx="18336" cy="17376"/>
            </a:xfrm>
            <a:custGeom>
              <a:avLst/>
              <a:gdLst/>
              <a:ahLst/>
              <a:cxnLst/>
              <a:rect l="l" t="t" r="r" b="b"/>
              <a:pathLst>
                <a:path w="573" h="543" extrusionOk="0">
                  <a:moveTo>
                    <a:pt x="208" y="1"/>
                  </a:moveTo>
                  <a:cubicBezTo>
                    <a:pt x="164" y="1"/>
                    <a:pt x="120" y="19"/>
                    <a:pt x="84" y="55"/>
                  </a:cubicBezTo>
                  <a:cubicBezTo>
                    <a:pt x="1" y="114"/>
                    <a:pt x="1" y="221"/>
                    <a:pt x="84" y="293"/>
                  </a:cubicBezTo>
                  <a:lnTo>
                    <a:pt x="263" y="483"/>
                  </a:lnTo>
                  <a:cubicBezTo>
                    <a:pt x="286" y="519"/>
                    <a:pt x="334" y="543"/>
                    <a:pt x="382" y="543"/>
                  </a:cubicBezTo>
                  <a:cubicBezTo>
                    <a:pt x="417" y="543"/>
                    <a:pt x="465" y="531"/>
                    <a:pt x="501" y="495"/>
                  </a:cubicBezTo>
                  <a:cubicBezTo>
                    <a:pt x="560" y="424"/>
                    <a:pt x="572" y="316"/>
                    <a:pt x="501" y="245"/>
                  </a:cubicBezTo>
                  <a:lnTo>
                    <a:pt x="322" y="55"/>
                  </a:lnTo>
                  <a:cubicBezTo>
                    <a:pt x="292" y="19"/>
                    <a:pt x="251" y="1"/>
                    <a:pt x="2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7" name="Google Shape;8637;p82"/>
            <p:cNvSpPr/>
            <p:nvPr/>
          </p:nvSpPr>
          <p:spPr>
            <a:xfrm>
              <a:off x="6398925" y="3166354"/>
              <a:ext cx="18336" cy="11872"/>
            </a:xfrm>
            <a:custGeom>
              <a:avLst/>
              <a:gdLst/>
              <a:ahLst/>
              <a:cxnLst/>
              <a:rect l="l" t="t" r="r" b="b"/>
              <a:pathLst>
                <a:path w="573" h="371" extrusionOk="0">
                  <a:moveTo>
                    <a:pt x="379" y="0"/>
                  </a:moveTo>
                  <a:cubicBezTo>
                    <a:pt x="372" y="0"/>
                    <a:pt x="365" y="1"/>
                    <a:pt x="358" y="1"/>
                  </a:cubicBezTo>
                  <a:lnTo>
                    <a:pt x="168" y="37"/>
                  </a:lnTo>
                  <a:cubicBezTo>
                    <a:pt x="72" y="49"/>
                    <a:pt x="1" y="132"/>
                    <a:pt x="13" y="228"/>
                  </a:cubicBezTo>
                  <a:cubicBezTo>
                    <a:pt x="37" y="311"/>
                    <a:pt x="108" y="371"/>
                    <a:pt x="180" y="371"/>
                  </a:cubicBezTo>
                  <a:lnTo>
                    <a:pt x="215" y="371"/>
                  </a:lnTo>
                  <a:lnTo>
                    <a:pt x="406" y="347"/>
                  </a:lnTo>
                  <a:cubicBezTo>
                    <a:pt x="513" y="311"/>
                    <a:pt x="572" y="240"/>
                    <a:pt x="549" y="144"/>
                  </a:cubicBezTo>
                  <a:cubicBezTo>
                    <a:pt x="538" y="67"/>
                    <a:pt x="465" y="0"/>
                    <a:pt x="3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8" name="Google Shape;8638;p82"/>
            <p:cNvSpPr/>
            <p:nvPr/>
          </p:nvSpPr>
          <p:spPr>
            <a:xfrm>
              <a:off x="6340653" y="2886354"/>
              <a:ext cx="370368" cy="368064"/>
            </a:xfrm>
            <a:custGeom>
              <a:avLst/>
              <a:gdLst/>
              <a:ahLst/>
              <a:cxnLst/>
              <a:rect l="l" t="t" r="r" b="b"/>
              <a:pathLst>
                <a:path w="11574" h="11502" extrusionOk="0">
                  <a:moveTo>
                    <a:pt x="5811" y="489"/>
                  </a:moveTo>
                  <a:lnTo>
                    <a:pt x="6751" y="2060"/>
                  </a:lnTo>
                  <a:cubicBezTo>
                    <a:pt x="6775" y="2096"/>
                    <a:pt x="6823" y="2132"/>
                    <a:pt x="6870" y="2132"/>
                  </a:cubicBezTo>
                  <a:lnTo>
                    <a:pt x="7644" y="2263"/>
                  </a:lnTo>
                  <a:lnTo>
                    <a:pt x="5989" y="4048"/>
                  </a:lnTo>
                  <a:lnTo>
                    <a:pt x="5989" y="2679"/>
                  </a:lnTo>
                  <a:cubicBezTo>
                    <a:pt x="5977" y="2596"/>
                    <a:pt x="5906" y="2513"/>
                    <a:pt x="5811" y="2513"/>
                  </a:cubicBezTo>
                  <a:cubicBezTo>
                    <a:pt x="5727" y="2513"/>
                    <a:pt x="5644" y="2596"/>
                    <a:pt x="5644" y="2679"/>
                  </a:cubicBezTo>
                  <a:lnTo>
                    <a:pt x="5644" y="4025"/>
                  </a:lnTo>
                  <a:lnTo>
                    <a:pt x="4144" y="2251"/>
                  </a:lnTo>
                  <a:lnTo>
                    <a:pt x="4775" y="2132"/>
                  </a:lnTo>
                  <a:cubicBezTo>
                    <a:pt x="4810" y="2120"/>
                    <a:pt x="4858" y="2084"/>
                    <a:pt x="4870" y="2060"/>
                  </a:cubicBezTo>
                  <a:lnTo>
                    <a:pt x="5811" y="489"/>
                  </a:lnTo>
                  <a:close/>
                  <a:moveTo>
                    <a:pt x="4096" y="2727"/>
                  </a:moveTo>
                  <a:lnTo>
                    <a:pt x="5644" y="4549"/>
                  </a:lnTo>
                  <a:lnTo>
                    <a:pt x="5644" y="6192"/>
                  </a:lnTo>
                  <a:lnTo>
                    <a:pt x="4429" y="4763"/>
                  </a:lnTo>
                  <a:lnTo>
                    <a:pt x="4096" y="2727"/>
                  </a:lnTo>
                  <a:close/>
                  <a:moveTo>
                    <a:pt x="7668" y="2727"/>
                  </a:moveTo>
                  <a:lnTo>
                    <a:pt x="7215" y="4751"/>
                  </a:lnTo>
                  <a:lnTo>
                    <a:pt x="5989" y="6192"/>
                  </a:lnTo>
                  <a:lnTo>
                    <a:pt x="5989" y="4560"/>
                  </a:lnTo>
                  <a:lnTo>
                    <a:pt x="7668" y="2727"/>
                  </a:lnTo>
                  <a:close/>
                  <a:moveTo>
                    <a:pt x="11025" y="2858"/>
                  </a:moveTo>
                  <a:lnTo>
                    <a:pt x="10335" y="4596"/>
                  </a:lnTo>
                  <a:cubicBezTo>
                    <a:pt x="10311" y="4656"/>
                    <a:pt x="10323" y="4727"/>
                    <a:pt x="10371" y="4775"/>
                  </a:cubicBezTo>
                  <a:lnTo>
                    <a:pt x="10906" y="5311"/>
                  </a:lnTo>
                  <a:lnTo>
                    <a:pt x="10228" y="5584"/>
                  </a:lnTo>
                  <a:cubicBezTo>
                    <a:pt x="10144" y="5608"/>
                    <a:pt x="10109" y="5703"/>
                    <a:pt x="10121" y="5787"/>
                  </a:cubicBezTo>
                  <a:lnTo>
                    <a:pt x="10263" y="6192"/>
                  </a:lnTo>
                  <a:lnTo>
                    <a:pt x="8537" y="7096"/>
                  </a:lnTo>
                  <a:cubicBezTo>
                    <a:pt x="8489" y="7132"/>
                    <a:pt x="8442" y="7180"/>
                    <a:pt x="8442" y="7239"/>
                  </a:cubicBezTo>
                  <a:cubicBezTo>
                    <a:pt x="8442" y="7299"/>
                    <a:pt x="8466" y="7335"/>
                    <a:pt x="8501" y="7382"/>
                  </a:cubicBezTo>
                  <a:lnTo>
                    <a:pt x="10502" y="9097"/>
                  </a:lnTo>
                  <a:lnTo>
                    <a:pt x="7811" y="10049"/>
                  </a:lnTo>
                  <a:lnTo>
                    <a:pt x="6299" y="8680"/>
                  </a:lnTo>
                  <a:lnTo>
                    <a:pt x="8644" y="8990"/>
                  </a:lnTo>
                  <a:lnTo>
                    <a:pt x="8668" y="8990"/>
                  </a:lnTo>
                  <a:cubicBezTo>
                    <a:pt x="8763" y="8990"/>
                    <a:pt x="8823" y="8930"/>
                    <a:pt x="8835" y="8847"/>
                  </a:cubicBezTo>
                  <a:cubicBezTo>
                    <a:pt x="8847" y="8751"/>
                    <a:pt x="8775" y="8656"/>
                    <a:pt x="8680" y="8644"/>
                  </a:cubicBezTo>
                  <a:lnTo>
                    <a:pt x="6120" y="8311"/>
                  </a:lnTo>
                  <a:lnTo>
                    <a:pt x="9323" y="4918"/>
                  </a:lnTo>
                  <a:cubicBezTo>
                    <a:pt x="9382" y="4834"/>
                    <a:pt x="9382" y="4739"/>
                    <a:pt x="9311" y="4680"/>
                  </a:cubicBezTo>
                  <a:cubicBezTo>
                    <a:pt x="9275" y="4650"/>
                    <a:pt x="9231" y="4635"/>
                    <a:pt x="9187" y="4635"/>
                  </a:cubicBezTo>
                  <a:cubicBezTo>
                    <a:pt x="9144" y="4635"/>
                    <a:pt x="9103" y="4650"/>
                    <a:pt x="9073" y="4680"/>
                  </a:cubicBezTo>
                  <a:lnTo>
                    <a:pt x="5941" y="8013"/>
                  </a:lnTo>
                  <a:lnTo>
                    <a:pt x="5941" y="6704"/>
                  </a:lnTo>
                  <a:lnTo>
                    <a:pt x="8823" y="3322"/>
                  </a:lnTo>
                  <a:lnTo>
                    <a:pt x="9061" y="3679"/>
                  </a:lnTo>
                  <a:cubicBezTo>
                    <a:pt x="9086" y="3729"/>
                    <a:pt x="9140" y="3750"/>
                    <a:pt x="9194" y="3750"/>
                  </a:cubicBezTo>
                  <a:cubicBezTo>
                    <a:pt x="9218" y="3750"/>
                    <a:pt x="9242" y="3746"/>
                    <a:pt x="9263" y="3739"/>
                  </a:cubicBezTo>
                  <a:lnTo>
                    <a:pt x="11025" y="2858"/>
                  </a:lnTo>
                  <a:close/>
                  <a:moveTo>
                    <a:pt x="524" y="2870"/>
                  </a:moveTo>
                  <a:lnTo>
                    <a:pt x="2286" y="3751"/>
                  </a:lnTo>
                  <a:cubicBezTo>
                    <a:pt x="2309" y="3766"/>
                    <a:pt x="2333" y="3773"/>
                    <a:pt x="2358" y="3773"/>
                  </a:cubicBezTo>
                  <a:cubicBezTo>
                    <a:pt x="2412" y="3773"/>
                    <a:pt x="2464" y="3740"/>
                    <a:pt x="2489" y="3691"/>
                  </a:cubicBezTo>
                  <a:lnTo>
                    <a:pt x="2727" y="3334"/>
                  </a:lnTo>
                  <a:lnTo>
                    <a:pt x="5608" y="6715"/>
                  </a:lnTo>
                  <a:lnTo>
                    <a:pt x="5608" y="7987"/>
                  </a:lnTo>
                  <a:lnTo>
                    <a:pt x="2524" y="4691"/>
                  </a:lnTo>
                  <a:cubicBezTo>
                    <a:pt x="2495" y="4656"/>
                    <a:pt x="2453" y="4638"/>
                    <a:pt x="2410" y="4638"/>
                  </a:cubicBezTo>
                  <a:cubicBezTo>
                    <a:pt x="2367" y="4638"/>
                    <a:pt x="2322" y="4656"/>
                    <a:pt x="2286" y="4691"/>
                  </a:cubicBezTo>
                  <a:cubicBezTo>
                    <a:pt x="2215" y="4751"/>
                    <a:pt x="2215" y="4858"/>
                    <a:pt x="2274" y="4930"/>
                  </a:cubicBezTo>
                  <a:lnTo>
                    <a:pt x="5465" y="8323"/>
                  </a:lnTo>
                  <a:lnTo>
                    <a:pt x="2905" y="8656"/>
                  </a:lnTo>
                  <a:cubicBezTo>
                    <a:pt x="2822" y="8680"/>
                    <a:pt x="2751" y="8763"/>
                    <a:pt x="2763" y="8859"/>
                  </a:cubicBezTo>
                  <a:cubicBezTo>
                    <a:pt x="2774" y="8942"/>
                    <a:pt x="2846" y="9001"/>
                    <a:pt x="2929" y="9001"/>
                  </a:cubicBezTo>
                  <a:lnTo>
                    <a:pt x="2953" y="9001"/>
                  </a:lnTo>
                  <a:lnTo>
                    <a:pt x="5287" y="8692"/>
                  </a:lnTo>
                  <a:lnTo>
                    <a:pt x="3786" y="10061"/>
                  </a:lnTo>
                  <a:lnTo>
                    <a:pt x="1096" y="9109"/>
                  </a:lnTo>
                  <a:lnTo>
                    <a:pt x="3084" y="7394"/>
                  </a:lnTo>
                  <a:cubicBezTo>
                    <a:pt x="3132" y="7370"/>
                    <a:pt x="3144" y="7311"/>
                    <a:pt x="3144" y="7251"/>
                  </a:cubicBezTo>
                  <a:cubicBezTo>
                    <a:pt x="3144" y="7192"/>
                    <a:pt x="3108" y="7144"/>
                    <a:pt x="3060" y="7108"/>
                  </a:cubicBezTo>
                  <a:lnTo>
                    <a:pt x="1334" y="6204"/>
                  </a:lnTo>
                  <a:lnTo>
                    <a:pt x="1465" y="5799"/>
                  </a:lnTo>
                  <a:cubicBezTo>
                    <a:pt x="1500" y="5715"/>
                    <a:pt x="1453" y="5620"/>
                    <a:pt x="1358" y="5596"/>
                  </a:cubicBezTo>
                  <a:lnTo>
                    <a:pt x="691" y="5322"/>
                  </a:lnTo>
                  <a:lnTo>
                    <a:pt x="1227" y="4787"/>
                  </a:lnTo>
                  <a:cubicBezTo>
                    <a:pt x="1274" y="4751"/>
                    <a:pt x="1286" y="4680"/>
                    <a:pt x="1262" y="4608"/>
                  </a:cubicBezTo>
                  <a:lnTo>
                    <a:pt x="524" y="2870"/>
                  </a:lnTo>
                  <a:close/>
                  <a:moveTo>
                    <a:pt x="5775" y="0"/>
                  </a:moveTo>
                  <a:cubicBezTo>
                    <a:pt x="5715" y="0"/>
                    <a:pt x="5656" y="24"/>
                    <a:pt x="5632" y="72"/>
                  </a:cubicBezTo>
                  <a:lnTo>
                    <a:pt x="4584" y="1810"/>
                  </a:lnTo>
                  <a:lnTo>
                    <a:pt x="3763" y="1977"/>
                  </a:lnTo>
                  <a:cubicBezTo>
                    <a:pt x="3667" y="2001"/>
                    <a:pt x="3608" y="2084"/>
                    <a:pt x="3620" y="2167"/>
                  </a:cubicBezTo>
                  <a:lnTo>
                    <a:pt x="3965" y="4251"/>
                  </a:lnTo>
                  <a:lnTo>
                    <a:pt x="2846" y="2929"/>
                  </a:lnTo>
                  <a:cubicBezTo>
                    <a:pt x="2822" y="2894"/>
                    <a:pt x="2763" y="2870"/>
                    <a:pt x="2715" y="2870"/>
                  </a:cubicBezTo>
                  <a:cubicBezTo>
                    <a:pt x="2655" y="2870"/>
                    <a:pt x="2608" y="2905"/>
                    <a:pt x="2584" y="2941"/>
                  </a:cubicBezTo>
                  <a:lnTo>
                    <a:pt x="2298" y="3358"/>
                  </a:lnTo>
                  <a:lnTo>
                    <a:pt x="274" y="2346"/>
                  </a:lnTo>
                  <a:cubicBezTo>
                    <a:pt x="254" y="2338"/>
                    <a:pt x="233" y="2334"/>
                    <a:pt x="211" y="2334"/>
                  </a:cubicBezTo>
                  <a:cubicBezTo>
                    <a:pt x="168" y="2334"/>
                    <a:pt x="123" y="2350"/>
                    <a:pt x="84" y="2382"/>
                  </a:cubicBezTo>
                  <a:cubicBezTo>
                    <a:pt x="36" y="2429"/>
                    <a:pt x="0" y="2501"/>
                    <a:pt x="36" y="2572"/>
                  </a:cubicBezTo>
                  <a:lnTo>
                    <a:pt x="893" y="4632"/>
                  </a:lnTo>
                  <a:lnTo>
                    <a:pt x="262" y="5263"/>
                  </a:lnTo>
                  <a:cubicBezTo>
                    <a:pt x="215" y="5311"/>
                    <a:pt x="203" y="5370"/>
                    <a:pt x="215" y="5418"/>
                  </a:cubicBezTo>
                  <a:cubicBezTo>
                    <a:pt x="226" y="5477"/>
                    <a:pt x="262" y="5525"/>
                    <a:pt x="322" y="5537"/>
                  </a:cubicBezTo>
                  <a:lnTo>
                    <a:pt x="1072" y="5834"/>
                  </a:lnTo>
                  <a:lnTo>
                    <a:pt x="941" y="6215"/>
                  </a:lnTo>
                  <a:cubicBezTo>
                    <a:pt x="917" y="6299"/>
                    <a:pt x="953" y="6382"/>
                    <a:pt x="1012" y="6430"/>
                  </a:cubicBezTo>
                  <a:lnTo>
                    <a:pt x="2655" y="7287"/>
                  </a:lnTo>
                  <a:lnTo>
                    <a:pt x="631" y="9037"/>
                  </a:lnTo>
                  <a:cubicBezTo>
                    <a:pt x="584" y="9073"/>
                    <a:pt x="572" y="9132"/>
                    <a:pt x="572" y="9192"/>
                  </a:cubicBezTo>
                  <a:cubicBezTo>
                    <a:pt x="584" y="9252"/>
                    <a:pt x="631" y="9299"/>
                    <a:pt x="679" y="9335"/>
                  </a:cubicBezTo>
                  <a:lnTo>
                    <a:pt x="3727" y="10418"/>
                  </a:lnTo>
                  <a:cubicBezTo>
                    <a:pt x="3747" y="10422"/>
                    <a:pt x="3767" y="10425"/>
                    <a:pt x="3786" y="10425"/>
                  </a:cubicBezTo>
                  <a:cubicBezTo>
                    <a:pt x="3825" y="10425"/>
                    <a:pt x="3862" y="10414"/>
                    <a:pt x="3894" y="10383"/>
                  </a:cubicBezTo>
                  <a:lnTo>
                    <a:pt x="5584" y="8835"/>
                  </a:lnTo>
                  <a:lnTo>
                    <a:pt x="5584" y="11335"/>
                  </a:lnTo>
                  <a:cubicBezTo>
                    <a:pt x="5584" y="11430"/>
                    <a:pt x="5656" y="11502"/>
                    <a:pt x="5751" y="11502"/>
                  </a:cubicBezTo>
                  <a:cubicBezTo>
                    <a:pt x="5834" y="11502"/>
                    <a:pt x="5918" y="11430"/>
                    <a:pt x="5918" y="11335"/>
                  </a:cubicBezTo>
                  <a:lnTo>
                    <a:pt x="5918" y="8835"/>
                  </a:lnTo>
                  <a:lnTo>
                    <a:pt x="7608" y="10383"/>
                  </a:lnTo>
                  <a:cubicBezTo>
                    <a:pt x="7644" y="10418"/>
                    <a:pt x="7680" y="10430"/>
                    <a:pt x="7727" y="10430"/>
                  </a:cubicBezTo>
                  <a:cubicBezTo>
                    <a:pt x="7739" y="10430"/>
                    <a:pt x="7775" y="10430"/>
                    <a:pt x="7787" y="10418"/>
                  </a:cubicBezTo>
                  <a:lnTo>
                    <a:pt x="10835" y="9335"/>
                  </a:lnTo>
                  <a:cubicBezTo>
                    <a:pt x="10894" y="9311"/>
                    <a:pt x="10942" y="9252"/>
                    <a:pt x="10942" y="9192"/>
                  </a:cubicBezTo>
                  <a:cubicBezTo>
                    <a:pt x="10954" y="9132"/>
                    <a:pt x="10930" y="9073"/>
                    <a:pt x="10883" y="9037"/>
                  </a:cubicBezTo>
                  <a:lnTo>
                    <a:pt x="8859" y="7287"/>
                  </a:lnTo>
                  <a:lnTo>
                    <a:pt x="10502" y="6430"/>
                  </a:lnTo>
                  <a:cubicBezTo>
                    <a:pt x="10573" y="6382"/>
                    <a:pt x="10597" y="6311"/>
                    <a:pt x="10573" y="6215"/>
                  </a:cubicBezTo>
                  <a:lnTo>
                    <a:pt x="10442" y="5834"/>
                  </a:lnTo>
                  <a:lnTo>
                    <a:pt x="11192" y="5537"/>
                  </a:lnTo>
                  <a:cubicBezTo>
                    <a:pt x="11252" y="5525"/>
                    <a:pt x="11287" y="5465"/>
                    <a:pt x="11299" y="5418"/>
                  </a:cubicBezTo>
                  <a:cubicBezTo>
                    <a:pt x="11311" y="5358"/>
                    <a:pt x="11299" y="5299"/>
                    <a:pt x="11252" y="5263"/>
                  </a:cubicBezTo>
                  <a:lnTo>
                    <a:pt x="10621" y="4632"/>
                  </a:lnTo>
                  <a:lnTo>
                    <a:pt x="11478" y="2572"/>
                  </a:lnTo>
                  <a:cubicBezTo>
                    <a:pt x="11573" y="2501"/>
                    <a:pt x="11561" y="2429"/>
                    <a:pt x="11502" y="2382"/>
                  </a:cubicBezTo>
                  <a:cubicBezTo>
                    <a:pt x="11470" y="2350"/>
                    <a:pt x="11417" y="2334"/>
                    <a:pt x="11368" y="2334"/>
                  </a:cubicBezTo>
                  <a:cubicBezTo>
                    <a:pt x="11343" y="2334"/>
                    <a:pt x="11319" y="2338"/>
                    <a:pt x="11299" y="2346"/>
                  </a:cubicBezTo>
                  <a:lnTo>
                    <a:pt x="9275" y="3358"/>
                  </a:lnTo>
                  <a:lnTo>
                    <a:pt x="9001" y="2941"/>
                  </a:lnTo>
                  <a:cubicBezTo>
                    <a:pt x="8966" y="2905"/>
                    <a:pt x="8918" y="2870"/>
                    <a:pt x="8859" y="2870"/>
                  </a:cubicBezTo>
                  <a:cubicBezTo>
                    <a:pt x="8799" y="2870"/>
                    <a:pt x="8763" y="2894"/>
                    <a:pt x="8728" y="2929"/>
                  </a:cubicBezTo>
                  <a:lnTo>
                    <a:pt x="7656" y="4179"/>
                  </a:lnTo>
                  <a:lnTo>
                    <a:pt x="7656" y="4179"/>
                  </a:lnTo>
                  <a:lnTo>
                    <a:pt x="8120" y="2167"/>
                  </a:lnTo>
                  <a:cubicBezTo>
                    <a:pt x="8132" y="2132"/>
                    <a:pt x="8120" y="2084"/>
                    <a:pt x="8085" y="2036"/>
                  </a:cubicBezTo>
                  <a:cubicBezTo>
                    <a:pt x="8061" y="2001"/>
                    <a:pt x="8025" y="1977"/>
                    <a:pt x="7966" y="1965"/>
                  </a:cubicBezTo>
                  <a:lnTo>
                    <a:pt x="6965" y="1798"/>
                  </a:lnTo>
                  <a:lnTo>
                    <a:pt x="5930" y="72"/>
                  </a:lnTo>
                  <a:cubicBezTo>
                    <a:pt x="5894" y="24"/>
                    <a:pt x="5846" y="0"/>
                    <a:pt x="5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39" name="Google Shape;8639;p82"/>
          <p:cNvGrpSpPr/>
          <p:nvPr/>
        </p:nvGrpSpPr>
        <p:grpSpPr>
          <a:xfrm>
            <a:off x="5246797" y="1981426"/>
            <a:ext cx="354752" cy="336512"/>
            <a:chOff x="5246797" y="1981426"/>
            <a:chExt cx="354752" cy="336512"/>
          </a:xfrm>
        </p:grpSpPr>
        <p:sp>
          <p:nvSpPr>
            <p:cNvPr id="8640" name="Google Shape;8640;p82"/>
            <p:cNvSpPr/>
            <p:nvPr/>
          </p:nvSpPr>
          <p:spPr>
            <a:xfrm>
              <a:off x="5246797" y="1981426"/>
              <a:ext cx="354752" cy="336512"/>
            </a:xfrm>
            <a:custGeom>
              <a:avLst/>
              <a:gdLst/>
              <a:ahLst/>
              <a:cxnLst/>
              <a:rect l="l" t="t" r="r" b="b"/>
              <a:pathLst>
                <a:path w="11086" h="10516" extrusionOk="0">
                  <a:moveTo>
                    <a:pt x="3239" y="312"/>
                  </a:moveTo>
                  <a:cubicBezTo>
                    <a:pt x="3352" y="312"/>
                    <a:pt x="3467" y="328"/>
                    <a:pt x="3584" y="359"/>
                  </a:cubicBezTo>
                  <a:cubicBezTo>
                    <a:pt x="4120" y="490"/>
                    <a:pt x="4322" y="955"/>
                    <a:pt x="4275" y="1324"/>
                  </a:cubicBezTo>
                  <a:cubicBezTo>
                    <a:pt x="4215" y="1776"/>
                    <a:pt x="3906" y="1979"/>
                    <a:pt x="3584" y="2038"/>
                  </a:cubicBezTo>
                  <a:lnTo>
                    <a:pt x="3679" y="1955"/>
                  </a:lnTo>
                  <a:cubicBezTo>
                    <a:pt x="3799" y="1824"/>
                    <a:pt x="3846" y="1633"/>
                    <a:pt x="3810" y="1443"/>
                  </a:cubicBezTo>
                  <a:cubicBezTo>
                    <a:pt x="3787" y="1193"/>
                    <a:pt x="3572" y="1014"/>
                    <a:pt x="3310" y="990"/>
                  </a:cubicBezTo>
                  <a:lnTo>
                    <a:pt x="3263" y="990"/>
                  </a:lnTo>
                  <a:cubicBezTo>
                    <a:pt x="3013" y="990"/>
                    <a:pt x="2798" y="1133"/>
                    <a:pt x="2679" y="1383"/>
                  </a:cubicBezTo>
                  <a:cubicBezTo>
                    <a:pt x="2620" y="1383"/>
                    <a:pt x="2560" y="1383"/>
                    <a:pt x="2477" y="1371"/>
                  </a:cubicBezTo>
                  <a:cubicBezTo>
                    <a:pt x="2275" y="1324"/>
                    <a:pt x="2120" y="1252"/>
                    <a:pt x="1977" y="1097"/>
                  </a:cubicBezTo>
                  <a:cubicBezTo>
                    <a:pt x="2060" y="1002"/>
                    <a:pt x="2179" y="836"/>
                    <a:pt x="2358" y="669"/>
                  </a:cubicBezTo>
                  <a:cubicBezTo>
                    <a:pt x="2629" y="433"/>
                    <a:pt x="2926" y="312"/>
                    <a:pt x="3239" y="312"/>
                  </a:cubicBezTo>
                  <a:close/>
                  <a:moveTo>
                    <a:pt x="4549" y="9837"/>
                  </a:moveTo>
                  <a:lnTo>
                    <a:pt x="4870" y="9944"/>
                  </a:lnTo>
                  <a:lnTo>
                    <a:pt x="4858" y="10182"/>
                  </a:lnTo>
                  <a:lnTo>
                    <a:pt x="4394" y="10182"/>
                  </a:lnTo>
                  <a:lnTo>
                    <a:pt x="4549" y="9837"/>
                  </a:lnTo>
                  <a:close/>
                  <a:moveTo>
                    <a:pt x="10025" y="9837"/>
                  </a:moveTo>
                  <a:lnTo>
                    <a:pt x="10383" y="9956"/>
                  </a:lnTo>
                  <a:lnTo>
                    <a:pt x="10347" y="10182"/>
                  </a:lnTo>
                  <a:lnTo>
                    <a:pt x="9871" y="10182"/>
                  </a:lnTo>
                  <a:lnTo>
                    <a:pt x="10025" y="9837"/>
                  </a:lnTo>
                  <a:close/>
                  <a:moveTo>
                    <a:pt x="3258" y="0"/>
                  </a:moveTo>
                  <a:cubicBezTo>
                    <a:pt x="2856" y="0"/>
                    <a:pt x="2470" y="146"/>
                    <a:pt x="2132" y="431"/>
                  </a:cubicBezTo>
                  <a:cubicBezTo>
                    <a:pt x="1846" y="669"/>
                    <a:pt x="1691" y="943"/>
                    <a:pt x="1643" y="1026"/>
                  </a:cubicBezTo>
                  <a:cubicBezTo>
                    <a:pt x="691" y="1836"/>
                    <a:pt x="60" y="2848"/>
                    <a:pt x="36" y="2895"/>
                  </a:cubicBezTo>
                  <a:cubicBezTo>
                    <a:pt x="0" y="2931"/>
                    <a:pt x="0" y="2979"/>
                    <a:pt x="24" y="3026"/>
                  </a:cubicBezTo>
                  <a:lnTo>
                    <a:pt x="119" y="3324"/>
                  </a:lnTo>
                  <a:cubicBezTo>
                    <a:pt x="203" y="3526"/>
                    <a:pt x="393" y="3669"/>
                    <a:pt x="596" y="3669"/>
                  </a:cubicBezTo>
                  <a:cubicBezTo>
                    <a:pt x="631" y="3669"/>
                    <a:pt x="679" y="3669"/>
                    <a:pt x="703" y="3645"/>
                  </a:cubicBezTo>
                  <a:cubicBezTo>
                    <a:pt x="953" y="3598"/>
                    <a:pt x="1191" y="3586"/>
                    <a:pt x="1417" y="3574"/>
                  </a:cubicBezTo>
                  <a:cubicBezTo>
                    <a:pt x="1703" y="3562"/>
                    <a:pt x="1989" y="3538"/>
                    <a:pt x="2239" y="3443"/>
                  </a:cubicBezTo>
                  <a:cubicBezTo>
                    <a:pt x="2322" y="3622"/>
                    <a:pt x="2405" y="3884"/>
                    <a:pt x="2489" y="4217"/>
                  </a:cubicBezTo>
                  <a:cubicBezTo>
                    <a:pt x="2727" y="5062"/>
                    <a:pt x="3037" y="6217"/>
                    <a:pt x="4072" y="6741"/>
                  </a:cubicBezTo>
                  <a:lnTo>
                    <a:pt x="4370" y="7979"/>
                  </a:lnTo>
                  <a:lnTo>
                    <a:pt x="4370" y="9456"/>
                  </a:lnTo>
                  <a:lnTo>
                    <a:pt x="4013" y="10289"/>
                  </a:lnTo>
                  <a:cubicBezTo>
                    <a:pt x="3989" y="10337"/>
                    <a:pt x="3989" y="10384"/>
                    <a:pt x="4025" y="10432"/>
                  </a:cubicBezTo>
                  <a:cubicBezTo>
                    <a:pt x="4049" y="10480"/>
                    <a:pt x="4096" y="10515"/>
                    <a:pt x="4156" y="10515"/>
                  </a:cubicBezTo>
                  <a:lnTo>
                    <a:pt x="5025" y="10515"/>
                  </a:lnTo>
                  <a:cubicBezTo>
                    <a:pt x="5108" y="10515"/>
                    <a:pt x="5168" y="10456"/>
                    <a:pt x="5180" y="10360"/>
                  </a:cubicBezTo>
                  <a:lnTo>
                    <a:pt x="5382" y="7134"/>
                  </a:lnTo>
                  <a:cubicBezTo>
                    <a:pt x="5465" y="7134"/>
                    <a:pt x="5561" y="7146"/>
                    <a:pt x="5644" y="7146"/>
                  </a:cubicBezTo>
                  <a:cubicBezTo>
                    <a:pt x="5739" y="7146"/>
                    <a:pt x="5811" y="7074"/>
                    <a:pt x="5811" y="7003"/>
                  </a:cubicBezTo>
                  <a:cubicBezTo>
                    <a:pt x="5811" y="6908"/>
                    <a:pt x="5751" y="6836"/>
                    <a:pt x="5656" y="6836"/>
                  </a:cubicBezTo>
                  <a:cubicBezTo>
                    <a:pt x="5573" y="6836"/>
                    <a:pt x="5477" y="6812"/>
                    <a:pt x="5406" y="6812"/>
                  </a:cubicBezTo>
                  <a:lnTo>
                    <a:pt x="5418" y="6551"/>
                  </a:lnTo>
                  <a:cubicBezTo>
                    <a:pt x="5418" y="6455"/>
                    <a:pt x="5358" y="6384"/>
                    <a:pt x="5275" y="6384"/>
                  </a:cubicBezTo>
                  <a:cubicBezTo>
                    <a:pt x="5180" y="6384"/>
                    <a:pt x="5108" y="6443"/>
                    <a:pt x="5108" y="6539"/>
                  </a:cubicBezTo>
                  <a:lnTo>
                    <a:pt x="4918" y="9646"/>
                  </a:lnTo>
                  <a:lnTo>
                    <a:pt x="4691" y="9575"/>
                  </a:lnTo>
                  <a:cubicBezTo>
                    <a:pt x="4703" y="9551"/>
                    <a:pt x="4703" y="9527"/>
                    <a:pt x="4703" y="9515"/>
                  </a:cubicBezTo>
                  <a:lnTo>
                    <a:pt x="4703" y="7991"/>
                  </a:lnTo>
                  <a:lnTo>
                    <a:pt x="4703" y="7944"/>
                  </a:lnTo>
                  <a:lnTo>
                    <a:pt x="4394" y="6622"/>
                  </a:lnTo>
                  <a:cubicBezTo>
                    <a:pt x="4382" y="6574"/>
                    <a:pt x="4346" y="6539"/>
                    <a:pt x="4310" y="6515"/>
                  </a:cubicBezTo>
                  <a:cubicBezTo>
                    <a:pt x="3370" y="6086"/>
                    <a:pt x="3072" y="5027"/>
                    <a:pt x="2846" y="4169"/>
                  </a:cubicBezTo>
                  <a:cubicBezTo>
                    <a:pt x="2763" y="3836"/>
                    <a:pt x="2667" y="3538"/>
                    <a:pt x="2560" y="3336"/>
                  </a:cubicBezTo>
                  <a:cubicBezTo>
                    <a:pt x="2667" y="3264"/>
                    <a:pt x="2775" y="3157"/>
                    <a:pt x="2858" y="3026"/>
                  </a:cubicBezTo>
                  <a:cubicBezTo>
                    <a:pt x="2906" y="2943"/>
                    <a:pt x="2894" y="2848"/>
                    <a:pt x="2822" y="2800"/>
                  </a:cubicBezTo>
                  <a:cubicBezTo>
                    <a:pt x="2790" y="2782"/>
                    <a:pt x="2756" y="2772"/>
                    <a:pt x="2724" y="2772"/>
                  </a:cubicBezTo>
                  <a:cubicBezTo>
                    <a:pt x="2673" y="2772"/>
                    <a:pt x="2625" y="2796"/>
                    <a:pt x="2596" y="2848"/>
                  </a:cubicBezTo>
                  <a:cubicBezTo>
                    <a:pt x="2322" y="3241"/>
                    <a:pt x="1953" y="3264"/>
                    <a:pt x="1429" y="3300"/>
                  </a:cubicBezTo>
                  <a:cubicBezTo>
                    <a:pt x="1215" y="3324"/>
                    <a:pt x="953" y="3336"/>
                    <a:pt x="679" y="3395"/>
                  </a:cubicBezTo>
                  <a:cubicBezTo>
                    <a:pt x="667" y="3397"/>
                    <a:pt x="656" y="3398"/>
                    <a:pt x="645" y="3398"/>
                  </a:cubicBezTo>
                  <a:cubicBezTo>
                    <a:pt x="564" y="3398"/>
                    <a:pt x="496" y="3360"/>
                    <a:pt x="465" y="3276"/>
                  </a:cubicBezTo>
                  <a:lnTo>
                    <a:pt x="393" y="3050"/>
                  </a:lnTo>
                  <a:cubicBezTo>
                    <a:pt x="536" y="2824"/>
                    <a:pt x="1060" y="2050"/>
                    <a:pt x="1810" y="1419"/>
                  </a:cubicBezTo>
                  <a:cubicBezTo>
                    <a:pt x="2138" y="1715"/>
                    <a:pt x="2493" y="1774"/>
                    <a:pt x="2701" y="1774"/>
                  </a:cubicBezTo>
                  <a:cubicBezTo>
                    <a:pt x="2803" y="1774"/>
                    <a:pt x="2870" y="1760"/>
                    <a:pt x="2882" y="1752"/>
                  </a:cubicBezTo>
                  <a:cubicBezTo>
                    <a:pt x="2941" y="1740"/>
                    <a:pt x="2977" y="1705"/>
                    <a:pt x="3001" y="1657"/>
                  </a:cubicBezTo>
                  <a:cubicBezTo>
                    <a:pt x="3084" y="1371"/>
                    <a:pt x="3275" y="1371"/>
                    <a:pt x="3322" y="1371"/>
                  </a:cubicBezTo>
                  <a:cubicBezTo>
                    <a:pt x="3418" y="1383"/>
                    <a:pt x="3513" y="1431"/>
                    <a:pt x="3537" y="1550"/>
                  </a:cubicBezTo>
                  <a:cubicBezTo>
                    <a:pt x="3548" y="1657"/>
                    <a:pt x="3537" y="1728"/>
                    <a:pt x="3477" y="1800"/>
                  </a:cubicBezTo>
                  <a:cubicBezTo>
                    <a:pt x="3334" y="1955"/>
                    <a:pt x="3037" y="2002"/>
                    <a:pt x="2941" y="2002"/>
                  </a:cubicBezTo>
                  <a:cubicBezTo>
                    <a:pt x="2858" y="2002"/>
                    <a:pt x="2798" y="2038"/>
                    <a:pt x="2786" y="2098"/>
                  </a:cubicBezTo>
                  <a:cubicBezTo>
                    <a:pt x="2775" y="2157"/>
                    <a:pt x="2786" y="2229"/>
                    <a:pt x="2846" y="2276"/>
                  </a:cubicBezTo>
                  <a:cubicBezTo>
                    <a:pt x="2858" y="2300"/>
                    <a:pt x="3060" y="2443"/>
                    <a:pt x="3358" y="2443"/>
                  </a:cubicBezTo>
                  <a:lnTo>
                    <a:pt x="3394" y="2443"/>
                  </a:lnTo>
                  <a:cubicBezTo>
                    <a:pt x="3489" y="2443"/>
                    <a:pt x="3560" y="2443"/>
                    <a:pt x="3632" y="2431"/>
                  </a:cubicBezTo>
                  <a:cubicBezTo>
                    <a:pt x="3727" y="2705"/>
                    <a:pt x="3810" y="2979"/>
                    <a:pt x="4025" y="3098"/>
                  </a:cubicBezTo>
                  <a:cubicBezTo>
                    <a:pt x="4522" y="3413"/>
                    <a:pt x="5457" y="3460"/>
                    <a:pt x="6454" y="3460"/>
                  </a:cubicBezTo>
                  <a:cubicBezTo>
                    <a:pt x="6698" y="3460"/>
                    <a:pt x="6946" y="3457"/>
                    <a:pt x="7192" y="3455"/>
                  </a:cubicBezTo>
                  <a:cubicBezTo>
                    <a:pt x="7402" y="3452"/>
                    <a:pt x="7611" y="3450"/>
                    <a:pt x="7813" y="3450"/>
                  </a:cubicBezTo>
                  <a:cubicBezTo>
                    <a:pt x="8512" y="3450"/>
                    <a:pt x="9135" y="3475"/>
                    <a:pt x="9514" y="3586"/>
                  </a:cubicBezTo>
                  <a:cubicBezTo>
                    <a:pt x="10406" y="3884"/>
                    <a:pt x="10585" y="4491"/>
                    <a:pt x="10585" y="4955"/>
                  </a:cubicBezTo>
                  <a:cubicBezTo>
                    <a:pt x="10585" y="5265"/>
                    <a:pt x="10514" y="5538"/>
                    <a:pt x="10442" y="5800"/>
                  </a:cubicBezTo>
                  <a:cubicBezTo>
                    <a:pt x="10347" y="6146"/>
                    <a:pt x="10240" y="6503"/>
                    <a:pt x="10323" y="6920"/>
                  </a:cubicBezTo>
                  <a:cubicBezTo>
                    <a:pt x="10395" y="7324"/>
                    <a:pt x="10657" y="7670"/>
                    <a:pt x="10764" y="7801"/>
                  </a:cubicBezTo>
                  <a:lnTo>
                    <a:pt x="10478" y="9670"/>
                  </a:lnTo>
                  <a:lnTo>
                    <a:pt x="10204" y="9587"/>
                  </a:lnTo>
                  <a:cubicBezTo>
                    <a:pt x="10204" y="9575"/>
                    <a:pt x="10216" y="9551"/>
                    <a:pt x="10216" y="9539"/>
                  </a:cubicBezTo>
                  <a:lnTo>
                    <a:pt x="10430" y="7872"/>
                  </a:lnTo>
                  <a:cubicBezTo>
                    <a:pt x="10454" y="7813"/>
                    <a:pt x="10418" y="7753"/>
                    <a:pt x="10359" y="7705"/>
                  </a:cubicBezTo>
                  <a:cubicBezTo>
                    <a:pt x="9216" y="6967"/>
                    <a:pt x="8811" y="6253"/>
                    <a:pt x="8692" y="5979"/>
                  </a:cubicBezTo>
                  <a:cubicBezTo>
                    <a:pt x="8674" y="5924"/>
                    <a:pt x="8607" y="5884"/>
                    <a:pt x="8544" y="5884"/>
                  </a:cubicBezTo>
                  <a:cubicBezTo>
                    <a:pt x="8525" y="5884"/>
                    <a:pt x="8506" y="5887"/>
                    <a:pt x="8490" y="5896"/>
                  </a:cubicBezTo>
                  <a:cubicBezTo>
                    <a:pt x="8406" y="5919"/>
                    <a:pt x="8371" y="6027"/>
                    <a:pt x="8394" y="6098"/>
                  </a:cubicBezTo>
                  <a:lnTo>
                    <a:pt x="8501" y="6312"/>
                  </a:lnTo>
                  <a:cubicBezTo>
                    <a:pt x="8168" y="6431"/>
                    <a:pt x="7239" y="6753"/>
                    <a:pt x="6346" y="6812"/>
                  </a:cubicBezTo>
                  <a:cubicBezTo>
                    <a:pt x="6251" y="6812"/>
                    <a:pt x="6180" y="6896"/>
                    <a:pt x="6192" y="6979"/>
                  </a:cubicBezTo>
                  <a:cubicBezTo>
                    <a:pt x="6192" y="7074"/>
                    <a:pt x="6263" y="7134"/>
                    <a:pt x="6358" y="7134"/>
                  </a:cubicBezTo>
                  <a:lnTo>
                    <a:pt x="6370" y="7134"/>
                  </a:lnTo>
                  <a:cubicBezTo>
                    <a:pt x="7382" y="7074"/>
                    <a:pt x="8430" y="6681"/>
                    <a:pt x="8692" y="6574"/>
                  </a:cubicBezTo>
                  <a:cubicBezTo>
                    <a:pt x="8942" y="6932"/>
                    <a:pt x="9383" y="7408"/>
                    <a:pt x="10109" y="7908"/>
                  </a:cubicBezTo>
                  <a:lnTo>
                    <a:pt x="9895" y="9432"/>
                  </a:lnTo>
                  <a:lnTo>
                    <a:pt x="9525" y="10289"/>
                  </a:lnTo>
                  <a:cubicBezTo>
                    <a:pt x="9514" y="10325"/>
                    <a:pt x="9514" y="10384"/>
                    <a:pt x="9537" y="10432"/>
                  </a:cubicBezTo>
                  <a:cubicBezTo>
                    <a:pt x="9573" y="10480"/>
                    <a:pt x="9621" y="10503"/>
                    <a:pt x="9680" y="10503"/>
                  </a:cubicBezTo>
                  <a:lnTo>
                    <a:pt x="10537" y="10503"/>
                  </a:lnTo>
                  <a:cubicBezTo>
                    <a:pt x="10609" y="10503"/>
                    <a:pt x="10692" y="10444"/>
                    <a:pt x="10704" y="10372"/>
                  </a:cubicBezTo>
                  <a:lnTo>
                    <a:pt x="11085" y="7741"/>
                  </a:lnTo>
                  <a:cubicBezTo>
                    <a:pt x="11049" y="7682"/>
                    <a:pt x="11026" y="7634"/>
                    <a:pt x="10990" y="7610"/>
                  </a:cubicBezTo>
                  <a:cubicBezTo>
                    <a:pt x="10990" y="7610"/>
                    <a:pt x="10645" y="7241"/>
                    <a:pt x="10573" y="6824"/>
                  </a:cubicBezTo>
                  <a:cubicBezTo>
                    <a:pt x="10514" y="6479"/>
                    <a:pt x="10585" y="6181"/>
                    <a:pt x="10680" y="5848"/>
                  </a:cubicBezTo>
                  <a:cubicBezTo>
                    <a:pt x="10752" y="5574"/>
                    <a:pt x="10835" y="5277"/>
                    <a:pt x="10835" y="4919"/>
                  </a:cubicBezTo>
                  <a:cubicBezTo>
                    <a:pt x="10835" y="4110"/>
                    <a:pt x="10383" y="3514"/>
                    <a:pt x="9537" y="3252"/>
                  </a:cubicBezTo>
                  <a:cubicBezTo>
                    <a:pt x="9075" y="3095"/>
                    <a:pt x="8298" y="3086"/>
                    <a:pt x="7459" y="3086"/>
                  </a:cubicBezTo>
                  <a:cubicBezTo>
                    <a:pt x="7347" y="3086"/>
                    <a:pt x="7234" y="3086"/>
                    <a:pt x="7120" y="3086"/>
                  </a:cubicBezTo>
                  <a:cubicBezTo>
                    <a:pt x="6906" y="3088"/>
                    <a:pt x="6687" y="3090"/>
                    <a:pt x="6469" y="3090"/>
                  </a:cubicBezTo>
                  <a:cubicBezTo>
                    <a:pt x="5513" y="3090"/>
                    <a:pt x="4578" y="3048"/>
                    <a:pt x="4132" y="2776"/>
                  </a:cubicBezTo>
                  <a:cubicBezTo>
                    <a:pt x="4025" y="2717"/>
                    <a:pt x="3953" y="2490"/>
                    <a:pt x="3894" y="2276"/>
                  </a:cubicBezTo>
                  <a:cubicBezTo>
                    <a:pt x="4310" y="2098"/>
                    <a:pt x="4549" y="1740"/>
                    <a:pt x="4584" y="1371"/>
                  </a:cubicBezTo>
                  <a:cubicBezTo>
                    <a:pt x="4620" y="1086"/>
                    <a:pt x="4561" y="800"/>
                    <a:pt x="4406" y="562"/>
                  </a:cubicBezTo>
                  <a:cubicBezTo>
                    <a:pt x="4251" y="312"/>
                    <a:pt x="3989" y="133"/>
                    <a:pt x="3668" y="50"/>
                  </a:cubicBezTo>
                  <a:cubicBezTo>
                    <a:pt x="3530" y="17"/>
                    <a:pt x="3393" y="0"/>
                    <a:pt x="32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1" name="Google Shape;8641;p82"/>
            <p:cNvSpPr/>
            <p:nvPr/>
          </p:nvSpPr>
          <p:spPr>
            <a:xfrm>
              <a:off x="5295565" y="2044338"/>
              <a:ext cx="10304" cy="10688"/>
            </a:xfrm>
            <a:custGeom>
              <a:avLst/>
              <a:gdLst/>
              <a:ahLst/>
              <a:cxnLst/>
              <a:rect l="l" t="t" r="r" b="b"/>
              <a:pathLst>
                <a:path w="322" h="334" extrusionOk="0">
                  <a:moveTo>
                    <a:pt x="167" y="1"/>
                  </a:moveTo>
                  <a:cubicBezTo>
                    <a:pt x="72" y="1"/>
                    <a:pt x="0" y="72"/>
                    <a:pt x="0" y="167"/>
                  </a:cubicBezTo>
                  <a:cubicBezTo>
                    <a:pt x="0" y="251"/>
                    <a:pt x="72" y="334"/>
                    <a:pt x="167" y="334"/>
                  </a:cubicBezTo>
                  <a:cubicBezTo>
                    <a:pt x="250" y="334"/>
                    <a:pt x="322" y="251"/>
                    <a:pt x="322" y="167"/>
                  </a:cubicBez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42" name="Google Shape;8642;p82"/>
          <p:cNvGrpSpPr/>
          <p:nvPr/>
        </p:nvGrpSpPr>
        <p:grpSpPr>
          <a:xfrm>
            <a:off x="4148749" y="2102066"/>
            <a:ext cx="355136" cy="216256"/>
            <a:chOff x="4148749" y="2102066"/>
            <a:chExt cx="355136" cy="216256"/>
          </a:xfrm>
        </p:grpSpPr>
        <p:sp>
          <p:nvSpPr>
            <p:cNvPr id="8643" name="Google Shape;8643;p82"/>
            <p:cNvSpPr/>
            <p:nvPr/>
          </p:nvSpPr>
          <p:spPr>
            <a:xfrm>
              <a:off x="4148749" y="2102066"/>
              <a:ext cx="355136" cy="216256"/>
            </a:xfrm>
            <a:custGeom>
              <a:avLst/>
              <a:gdLst/>
              <a:ahLst/>
              <a:cxnLst/>
              <a:rect l="l" t="t" r="r" b="b"/>
              <a:pathLst>
                <a:path w="11098" h="6758" extrusionOk="0">
                  <a:moveTo>
                    <a:pt x="10395" y="340"/>
                  </a:moveTo>
                  <a:cubicBezTo>
                    <a:pt x="10442" y="340"/>
                    <a:pt x="10490" y="352"/>
                    <a:pt x="10514" y="387"/>
                  </a:cubicBezTo>
                  <a:cubicBezTo>
                    <a:pt x="10561" y="435"/>
                    <a:pt x="10561" y="495"/>
                    <a:pt x="10550" y="530"/>
                  </a:cubicBezTo>
                  <a:cubicBezTo>
                    <a:pt x="10538" y="578"/>
                    <a:pt x="10478" y="637"/>
                    <a:pt x="10383" y="709"/>
                  </a:cubicBezTo>
                  <a:cubicBezTo>
                    <a:pt x="10383" y="709"/>
                    <a:pt x="10383" y="697"/>
                    <a:pt x="10371" y="697"/>
                  </a:cubicBezTo>
                  <a:cubicBezTo>
                    <a:pt x="10300" y="602"/>
                    <a:pt x="10252" y="471"/>
                    <a:pt x="10264" y="399"/>
                  </a:cubicBezTo>
                  <a:cubicBezTo>
                    <a:pt x="10264" y="387"/>
                    <a:pt x="10276" y="352"/>
                    <a:pt x="10359" y="340"/>
                  </a:cubicBezTo>
                  <a:close/>
                  <a:moveTo>
                    <a:pt x="10435" y="0"/>
                  </a:moveTo>
                  <a:cubicBezTo>
                    <a:pt x="10390" y="0"/>
                    <a:pt x="10345" y="6"/>
                    <a:pt x="10300" y="18"/>
                  </a:cubicBezTo>
                  <a:cubicBezTo>
                    <a:pt x="10133" y="42"/>
                    <a:pt x="10026" y="149"/>
                    <a:pt x="9966" y="280"/>
                  </a:cubicBezTo>
                  <a:cubicBezTo>
                    <a:pt x="9895" y="495"/>
                    <a:pt x="10002" y="745"/>
                    <a:pt x="10121" y="887"/>
                  </a:cubicBezTo>
                  <a:cubicBezTo>
                    <a:pt x="10026" y="947"/>
                    <a:pt x="9930" y="1006"/>
                    <a:pt x="9823" y="1054"/>
                  </a:cubicBezTo>
                  <a:cubicBezTo>
                    <a:pt x="9478" y="804"/>
                    <a:pt x="9061" y="625"/>
                    <a:pt x="8573" y="506"/>
                  </a:cubicBezTo>
                  <a:cubicBezTo>
                    <a:pt x="8134" y="404"/>
                    <a:pt x="7632" y="355"/>
                    <a:pt x="7072" y="355"/>
                  </a:cubicBezTo>
                  <a:cubicBezTo>
                    <a:pt x="6721" y="355"/>
                    <a:pt x="6348" y="374"/>
                    <a:pt x="5954" y="411"/>
                  </a:cubicBezTo>
                  <a:cubicBezTo>
                    <a:pt x="4489" y="566"/>
                    <a:pt x="3144" y="971"/>
                    <a:pt x="2751" y="1090"/>
                  </a:cubicBezTo>
                  <a:cubicBezTo>
                    <a:pt x="2644" y="935"/>
                    <a:pt x="2549" y="816"/>
                    <a:pt x="2429" y="733"/>
                  </a:cubicBezTo>
                  <a:cubicBezTo>
                    <a:pt x="2263" y="590"/>
                    <a:pt x="2144" y="554"/>
                    <a:pt x="2132" y="554"/>
                  </a:cubicBezTo>
                  <a:cubicBezTo>
                    <a:pt x="2112" y="546"/>
                    <a:pt x="2092" y="542"/>
                    <a:pt x="2073" y="542"/>
                  </a:cubicBezTo>
                  <a:cubicBezTo>
                    <a:pt x="2011" y="542"/>
                    <a:pt x="1957" y="580"/>
                    <a:pt x="1929" y="625"/>
                  </a:cubicBezTo>
                  <a:cubicBezTo>
                    <a:pt x="1787" y="911"/>
                    <a:pt x="1727" y="1173"/>
                    <a:pt x="1715" y="1387"/>
                  </a:cubicBezTo>
                  <a:lnTo>
                    <a:pt x="1429" y="1483"/>
                  </a:lnTo>
                  <a:cubicBezTo>
                    <a:pt x="1382" y="1507"/>
                    <a:pt x="1334" y="1542"/>
                    <a:pt x="1322" y="1602"/>
                  </a:cubicBezTo>
                  <a:cubicBezTo>
                    <a:pt x="1203" y="2114"/>
                    <a:pt x="394" y="2519"/>
                    <a:pt x="120" y="2638"/>
                  </a:cubicBezTo>
                  <a:cubicBezTo>
                    <a:pt x="48" y="2661"/>
                    <a:pt x="1" y="2733"/>
                    <a:pt x="13" y="2828"/>
                  </a:cubicBezTo>
                  <a:lnTo>
                    <a:pt x="155" y="3412"/>
                  </a:lnTo>
                  <a:cubicBezTo>
                    <a:pt x="191" y="3543"/>
                    <a:pt x="310" y="3626"/>
                    <a:pt x="441" y="3662"/>
                  </a:cubicBezTo>
                  <a:cubicBezTo>
                    <a:pt x="477" y="3662"/>
                    <a:pt x="501" y="3662"/>
                    <a:pt x="536" y="3673"/>
                  </a:cubicBezTo>
                  <a:cubicBezTo>
                    <a:pt x="727" y="4102"/>
                    <a:pt x="1632" y="4281"/>
                    <a:pt x="2751" y="4507"/>
                  </a:cubicBezTo>
                  <a:cubicBezTo>
                    <a:pt x="2822" y="4519"/>
                    <a:pt x="2882" y="4543"/>
                    <a:pt x="2953" y="4555"/>
                  </a:cubicBezTo>
                  <a:lnTo>
                    <a:pt x="3346" y="5852"/>
                  </a:lnTo>
                  <a:lnTo>
                    <a:pt x="3132" y="6567"/>
                  </a:lnTo>
                  <a:cubicBezTo>
                    <a:pt x="3120" y="6602"/>
                    <a:pt x="3132" y="6662"/>
                    <a:pt x="3168" y="6698"/>
                  </a:cubicBezTo>
                  <a:cubicBezTo>
                    <a:pt x="3203" y="6745"/>
                    <a:pt x="3239" y="6757"/>
                    <a:pt x="3299" y="6757"/>
                  </a:cubicBezTo>
                  <a:lnTo>
                    <a:pt x="3989" y="6757"/>
                  </a:lnTo>
                  <a:cubicBezTo>
                    <a:pt x="4073" y="6757"/>
                    <a:pt x="4132" y="6698"/>
                    <a:pt x="4156" y="6602"/>
                  </a:cubicBezTo>
                  <a:lnTo>
                    <a:pt x="4299" y="5197"/>
                  </a:lnTo>
                  <a:cubicBezTo>
                    <a:pt x="4311" y="5078"/>
                    <a:pt x="4311" y="4959"/>
                    <a:pt x="4311" y="4816"/>
                  </a:cubicBezTo>
                  <a:cubicBezTo>
                    <a:pt x="5049" y="4983"/>
                    <a:pt x="5858" y="5078"/>
                    <a:pt x="6692" y="5078"/>
                  </a:cubicBezTo>
                  <a:cubicBezTo>
                    <a:pt x="7073" y="5078"/>
                    <a:pt x="7442" y="5055"/>
                    <a:pt x="7811" y="5019"/>
                  </a:cubicBezTo>
                  <a:cubicBezTo>
                    <a:pt x="7906" y="4995"/>
                    <a:pt x="7966" y="4924"/>
                    <a:pt x="7966" y="4840"/>
                  </a:cubicBezTo>
                  <a:cubicBezTo>
                    <a:pt x="7942" y="4745"/>
                    <a:pt x="7871" y="4686"/>
                    <a:pt x="7787" y="4686"/>
                  </a:cubicBezTo>
                  <a:cubicBezTo>
                    <a:pt x="7401" y="4725"/>
                    <a:pt x="7033" y="4741"/>
                    <a:pt x="6688" y="4741"/>
                  </a:cubicBezTo>
                  <a:cubicBezTo>
                    <a:pt x="5578" y="4741"/>
                    <a:pt x="4717" y="4574"/>
                    <a:pt x="4299" y="4483"/>
                  </a:cubicBezTo>
                  <a:cubicBezTo>
                    <a:pt x="4287" y="4340"/>
                    <a:pt x="4251" y="4209"/>
                    <a:pt x="4215" y="4090"/>
                  </a:cubicBezTo>
                  <a:lnTo>
                    <a:pt x="4120" y="3828"/>
                  </a:lnTo>
                  <a:cubicBezTo>
                    <a:pt x="4092" y="3754"/>
                    <a:pt x="4036" y="3709"/>
                    <a:pt x="3974" y="3709"/>
                  </a:cubicBezTo>
                  <a:cubicBezTo>
                    <a:pt x="3955" y="3709"/>
                    <a:pt x="3937" y="3713"/>
                    <a:pt x="3918" y="3721"/>
                  </a:cubicBezTo>
                  <a:cubicBezTo>
                    <a:pt x="3823" y="3745"/>
                    <a:pt x="3775" y="3840"/>
                    <a:pt x="3811" y="3924"/>
                  </a:cubicBezTo>
                  <a:lnTo>
                    <a:pt x="3894" y="4197"/>
                  </a:lnTo>
                  <a:cubicBezTo>
                    <a:pt x="3989" y="4507"/>
                    <a:pt x="4025" y="4840"/>
                    <a:pt x="3989" y="5162"/>
                  </a:cubicBezTo>
                  <a:lnTo>
                    <a:pt x="3858" y="6424"/>
                  </a:lnTo>
                  <a:lnTo>
                    <a:pt x="3525" y="6424"/>
                  </a:lnTo>
                  <a:lnTo>
                    <a:pt x="3692" y="5876"/>
                  </a:lnTo>
                  <a:cubicBezTo>
                    <a:pt x="3703" y="5852"/>
                    <a:pt x="3703" y="5817"/>
                    <a:pt x="3692" y="5793"/>
                  </a:cubicBezTo>
                  <a:lnTo>
                    <a:pt x="3275" y="4364"/>
                  </a:lnTo>
                  <a:cubicBezTo>
                    <a:pt x="3263" y="4305"/>
                    <a:pt x="3215" y="4257"/>
                    <a:pt x="3156" y="4245"/>
                  </a:cubicBezTo>
                  <a:cubicBezTo>
                    <a:pt x="3049" y="4221"/>
                    <a:pt x="2941" y="4197"/>
                    <a:pt x="2858" y="4185"/>
                  </a:cubicBezTo>
                  <a:cubicBezTo>
                    <a:pt x="2322" y="4078"/>
                    <a:pt x="1798" y="3971"/>
                    <a:pt x="1429" y="3852"/>
                  </a:cubicBezTo>
                  <a:cubicBezTo>
                    <a:pt x="1239" y="3793"/>
                    <a:pt x="1096" y="3733"/>
                    <a:pt x="1013" y="3673"/>
                  </a:cubicBezTo>
                  <a:cubicBezTo>
                    <a:pt x="1239" y="3662"/>
                    <a:pt x="1453" y="3590"/>
                    <a:pt x="1608" y="3423"/>
                  </a:cubicBezTo>
                  <a:cubicBezTo>
                    <a:pt x="1667" y="3364"/>
                    <a:pt x="1667" y="3257"/>
                    <a:pt x="1608" y="3197"/>
                  </a:cubicBezTo>
                  <a:cubicBezTo>
                    <a:pt x="1578" y="3167"/>
                    <a:pt x="1537" y="3153"/>
                    <a:pt x="1495" y="3153"/>
                  </a:cubicBezTo>
                  <a:cubicBezTo>
                    <a:pt x="1453" y="3153"/>
                    <a:pt x="1411" y="3167"/>
                    <a:pt x="1382" y="3197"/>
                  </a:cubicBezTo>
                  <a:cubicBezTo>
                    <a:pt x="1285" y="3294"/>
                    <a:pt x="1092" y="3351"/>
                    <a:pt x="835" y="3351"/>
                  </a:cubicBezTo>
                  <a:cubicBezTo>
                    <a:pt x="743" y="3351"/>
                    <a:pt x="643" y="3344"/>
                    <a:pt x="536" y="3328"/>
                  </a:cubicBezTo>
                  <a:lnTo>
                    <a:pt x="524" y="3316"/>
                  </a:lnTo>
                  <a:lnTo>
                    <a:pt x="405" y="2876"/>
                  </a:lnTo>
                  <a:cubicBezTo>
                    <a:pt x="524" y="2816"/>
                    <a:pt x="703" y="2721"/>
                    <a:pt x="894" y="2602"/>
                  </a:cubicBezTo>
                  <a:cubicBezTo>
                    <a:pt x="1298" y="2340"/>
                    <a:pt x="1548" y="2066"/>
                    <a:pt x="1656" y="1768"/>
                  </a:cubicBezTo>
                  <a:lnTo>
                    <a:pt x="1775" y="1721"/>
                  </a:lnTo>
                  <a:cubicBezTo>
                    <a:pt x="1798" y="1888"/>
                    <a:pt x="1846" y="1983"/>
                    <a:pt x="1858" y="1995"/>
                  </a:cubicBezTo>
                  <a:cubicBezTo>
                    <a:pt x="1894" y="2054"/>
                    <a:pt x="1953" y="2078"/>
                    <a:pt x="2013" y="2078"/>
                  </a:cubicBezTo>
                  <a:cubicBezTo>
                    <a:pt x="2037" y="2078"/>
                    <a:pt x="2072" y="2078"/>
                    <a:pt x="2084" y="2066"/>
                  </a:cubicBezTo>
                  <a:cubicBezTo>
                    <a:pt x="2156" y="2019"/>
                    <a:pt x="2191" y="1935"/>
                    <a:pt x="2144" y="1840"/>
                  </a:cubicBezTo>
                  <a:cubicBezTo>
                    <a:pt x="2132" y="1828"/>
                    <a:pt x="1965" y="1483"/>
                    <a:pt x="2179" y="935"/>
                  </a:cubicBezTo>
                  <a:cubicBezTo>
                    <a:pt x="2322" y="1030"/>
                    <a:pt x="2525" y="1221"/>
                    <a:pt x="2727" y="1602"/>
                  </a:cubicBezTo>
                  <a:cubicBezTo>
                    <a:pt x="2754" y="1663"/>
                    <a:pt x="2812" y="1699"/>
                    <a:pt x="2875" y="1699"/>
                  </a:cubicBezTo>
                  <a:cubicBezTo>
                    <a:pt x="2897" y="1699"/>
                    <a:pt x="2920" y="1694"/>
                    <a:pt x="2941" y="1685"/>
                  </a:cubicBezTo>
                  <a:cubicBezTo>
                    <a:pt x="3025" y="1638"/>
                    <a:pt x="3061" y="1542"/>
                    <a:pt x="3025" y="1459"/>
                  </a:cubicBezTo>
                  <a:cubicBezTo>
                    <a:pt x="3001" y="1423"/>
                    <a:pt x="2989" y="1411"/>
                    <a:pt x="2977" y="1387"/>
                  </a:cubicBezTo>
                  <a:cubicBezTo>
                    <a:pt x="3442" y="1245"/>
                    <a:pt x="4692" y="887"/>
                    <a:pt x="6025" y="756"/>
                  </a:cubicBezTo>
                  <a:cubicBezTo>
                    <a:pt x="6402" y="716"/>
                    <a:pt x="6758" y="696"/>
                    <a:pt x="7091" y="696"/>
                  </a:cubicBezTo>
                  <a:cubicBezTo>
                    <a:pt x="7633" y="696"/>
                    <a:pt x="8117" y="749"/>
                    <a:pt x="8537" y="852"/>
                  </a:cubicBezTo>
                  <a:cubicBezTo>
                    <a:pt x="9359" y="1042"/>
                    <a:pt x="9942" y="1423"/>
                    <a:pt x="10264" y="2007"/>
                  </a:cubicBezTo>
                  <a:cubicBezTo>
                    <a:pt x="10847" y="3054"/>
                    <a:pt x="10192" y="4007"/>
                    <a:pt x="9895" y="4281"/>
                  </a:cubicBezTo>
                  <a:cubicBezTo>
                    <a:pt x="9835" y="4340"/>
                    <a:pt x="9823" y="4447"/>
                    <a:pt x="9883" y="4507"/>
                  </a:cubicBezTo>
                  <a:cubicBezTo>
                    <a:pt x="9907" y="4543"/>
                    <a:pt x="9954" y="4555"/>
                    <a:pt x="10002" y="4555"/>
                  </a:cubicBezTo>
                  <a:cubicBezTo>
                    <a:pt x="10038" y="4555"/>
                    <a:pt x="10073" y="4543"/>
                    <a:pt x="10109" y="4507"/>
                  </a:cubicBezTo>
                  <a:lnTo>
                    <a:pt x="10121" y="4495"/>
                  </a:lnTo>
                  <a:lnTo>
                    <a:pt x="10180" y="4614"/>
                  </a:lnTo>
                  <a:cubicBezTo>
                    <a:pt x="10204" y="4686"/>
                    <a:pt x="10216" y="4781"/>
                    <a:pt x="10192" y="4864"/>
                  </a:cubicBezTo>
                  <a:lnTo>
                    <a:pt x="9752" y="6412"/>
                  </a:lnTo>
                  <a:lnTo>
                    <a:pt x="9454" y="6412"/>
                  </a:lnTo>
                  <a:lnTo>
                    <a:pt x="9728" y="5995"/>
                  </a:lnTo>
                  <a:cubicBezTo>
                    <a:pt x="9764" y="5971"/>
                    <a:pt x="9764" y="5924"/>
                    <a:pt x="9764" y="5876"/>
                  </a:cubicBezTo>
                  <a:lnTo>
                    <a:pt x="9633" y="4995"/>
                  </a:lnTo>
                  <a:cubicBezTo>
                    <a:pt x="9633" y="4971"/>
                    <a:pt x="9597" y="4924"/>
                    <a:pt x="9585" y="4912"/>
                  </a:cubicBezTo>
                  <a:lnTo>
                    <a:pt x="8883" y="4245"/>
                  </a:lnTo>
                  <a:cubicBezTo>
                    <a:pt x="8853" y="4215"/>
                    <a:pt x="8811" y="4200"/>
                    <a:pt x="8770" y="4200"/>
                  </a:cubicBezTo>
                  <a:cubicBezTo>
                    <a:pt x="8728" y="4200"/>
                    <a:pt x="8686" y="4215"/>
                    <a:pt x="8656" y="4245"/>
                  </a:cubicBezTo>
                  <a:cubicBezTo>
                    <a:pt x="8597" y="4305"/>
                    <a:pt x="8597" y="4400"/>
                    <a:pt x="8656" y="4459"/>
                  </a:cubicBezTo>
                  <a:lnTo>
                    <a:pt x="8716" y="4519"/>
                  </a:lnTo>
                  <a:cubicBezTo>
                    <a:pt x="8645" y="4543"/>
                    <a:pt x="8561" y="4555"/>
                    <a:pt x="8478" y="4566"/>
                  </a:cubicBezTo>
                  <a:cubicBezTo>
                    <a:pt x="8395" y="4578"/>
                    <a:pt x="8335" y="4674"/>
                    <a:pt x="8347" y="4757"/>
                  </a:cubicBezTo>
                  <a:cubicBezTo>
                    <a:pt x="8359" y="4840"/>
                    <a:pt x="8442" y="4900"/>
                    <a:pt x="8514" y="4900"/>
                  </a:cubicBezTo>
                  <a:lnTo>
                    <a:pt x="8537" y="4900"/>
                  </a:lnTo>
                  <a:cubicBezTo>
                    <a:pt x="8692" y="4864"/>
                    <a:pt x="8859" y="4840"/>
                    <a:pt x="9002" y="4793"/>
                  </a:cubicBezTo>
                  <a:lnTo>
                    <a:pt x="9335" y="5102"/>
                  </a:lnTo>
                  <a:lnTo>
                    <a:pt x="9454" y="5864"/>
                  </a:lnTo>
                  <a:lnTo>
                    <a:pt x="9037" y="6471"/>
                  </a:lnTo>
                  <a:cubicBezTo>
                    <a:pt x="9002" y="6519"/>
                    <a:pt x="8990" y="6590"/>
                    <a:pt x="9014" y="6638"/>
                  </a:cubicBezTo>
                  <a:cubicBezTo>
                    <a:pt x="9049" y="6698"/>
                    <a:pt x="9109" y="6721"/>
                    <a:pt x="9168" y="6721"/>
                  </a:cubicBezTo>
                  <a:lnTo>
                    <a:pt x="9895" y="6721"/>
                  </a:lnTo>
                  <a:cubicBezTo>
                    <a:pt x="9966" y="6721"/>
                    <a:pt x="10026" y="6686"/>
                    <a:pt x="10049" y="6602"/>
                  </a:cubicBezTo>
                  <a:lnTo>
                    <a:pt x="10538" y="4936"/>
                  </a:lnTo>
                  <a:cubicBezTo>
                    <a:pt x="10585" y="4781"/>
                    <a:pt x="10561" y="4614"/>
                    <a:pt x="10502" y="4459"/>
                  </a:cubicBezTo>
                  <a:lnTo>
                    <a:pt x="10383" y="4209"/>
                  </a:lnTo>
                  <a:cubicBezTo>
                    <a:pt x="10526" y="4019"/>
                    <a:pt x="10669" y="3769"/>
                    <a:pt x="10764" y="3483"/>
                  </a:cubicBezTo>
                  <a:cubicBezTo>
                    <a:pt x="10942" y="2911"/>
                    <a:pt x="10859" y="2340"/>
                    <a:pt x="10585" y="1816"/>
                  </a:cubicBezTo>
                  <a:cubicBezTo>
                    <a:pt x="10466" y="1626"/>
                    <a:pt x="10323" y="1423"/>
                    <a:pt x="10169" y="1280"/>
                  </a:cubicBezTo>
                  <a:cubicBezTo>
                    <a:pt x="10252" y="1233"/>
                    <a:pt x="10347" y="1173"/>
                    <a:pt x="10430" y="1114"/>
                  </a:cubicBezTo>
                  <a:cubicBezTo>
                    <a:pt x="10645" y="1304"/>
                    <a:pt x="10835" y="1459"/>
                    <a:pt x="10883" y="1483"/>
                  </a:cubicBezTo>
                  <a:cubicBezTo>
                    <a:pt x="10907" y="1507"/>
                    <a:pt x="10919" y="1507"/>
                    <a:pt x="10954" y="1507"/>
                  </a:cubicBezTo>
                  <a:cubicBezTo>
                    <a:pt x="11014" y="1507"/>
                    <a:pt x="11073" y="1471"/>
                    <a:pt x="11097" y="1411"/>
                  </a:cubicBezTo>
                  <a:cubicBezTo>
                    <a:pt x="11073" y="1364"/>
                    <a:pt x="11038" y="1268"/>
                    <a:pt x="10966" y="1221"/>
                  </a:cubicBezTo>
                  <a:cubicBezTo>
                    <a:pt x="10942" y="1209"/>
                    <a:pt x="10788" y="1090"/>
                    <a:pt x="10621" y="935"/>
                  </a:cubicBezTo>
                  <a:cubicBezTo>
                    <a:pt x="10764" y="828"/>
                    <a:pt x="10835" y="733"/>
                    <a:pt x="10859" y="625"/>
                  </a:cubicBezTo>
                  <a:cubicBezTo>
                    <a:pt x="10919" y="447"/>
                    <a:pt x="10895" y="280"/>
                    <a:pt x="10776" y="149"/>
                  </a:cubicBezTo>
                  <a:cubicBezTo>
                    <a:pt x="10687" y="52"/>
                    <a:pt x="10565" y="0"/>
                    <a:pt x="104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4" name="Google Shape;8644;p82"/>
            <p:cNvSpPr/>
            <p:nvPr/>
          </p:nvSpPr>
          <p:spPr>
            <a:xfrm>
              <a:off x="4195981" y="2177682"/>
              <a:ext cx="10336" cy="10720"/>
            </a:xfrm>
            <a:custGeom>
              <a:avLst/>
              <a:gdLst/>
              <a:ahLst/>
              <a:cxnLst/>
              <a:rect l="l" t="t" r="r" b="b"/>
              <a:pathLst>
                <a:path w="323" h="335" extrusionOk="0">
                  <a:moveTo>
                    <a:pt x="156" y="1"/>
                  </a:moveTo>
                  <a:cubicBezTo>
                    <a:pt x="72" y="1"/>
                    <a:pt x="1" y="72"/>
                    <a:pt x="1" y="167"/>
                  </a:cubicBezTo>
                  <a:cubicBezTo>
                    <a:pt x="1" y="251"/>
                    <a:pt x="72" y="334"/>
                    <a:pt x="156" y="334"/>
                  </a:cubicBezTo>
                  <a:cubicBezTo>
                    <a:pt x="251" y="334"/>
                    <a:pt x="322" y="251"/>
                    <a:pt x="322" y="167"/>
                  </a:cubicBezTo>
                  <a:cubicBezTo>
                    <a:pt x="322" y="72"/>
                    <a:pt x="251"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45" name="Google Shape;8645;p82"/>
          <p:cNvGrpSpPr/>
          <p:nvPr/>
        </p:nvGrpSpPr>
        <p:grpSpPr>
          <a:xfrm>
            <a:off x="5794669" y="2001426"/>
            <a:ext cx="354752" cy="315360"/>
            <a:chOff x="5794669" y="2001426"/>
            <a:chExt cx="354752" cy="315360"/>
          </a:xfrm>
        </p:grpSpPr>
        <p:sp>
          <p:nvSpPr>
            <p:cNvPr id="8646" name="Google Shape;8646;p82"/>
            <p:cNvSpPr/>
            <p:nvPr/>
          </p:nvSpPr>
          <p:spPr>
            <a:xfrm>
              <a:off x="5841165" y="2051186"/>
              <a:ext cx="10688" cy="10336"/>
            </a:xfrm>
            <a:custGeom>
              <a:avLst/>
              <a:gdLst/>
              <a:ahLst/>
              <a:cxnLst/>
              <a:rect l="l" t="t" r="r" b="b"/>
              <a:pathLst>
                <a:path w="334" h="323" extrusionOk="0">
                  <a:moveTo>
                    <a:pt x="167" y="1"/>
                  </a:moveTo>
                  <a:cubicBezTo>
                    <a:pt x="84" y="1"/>
                    <a:pt x="0" y="72"/>
                    <a:pt x="0" y="156"/>
                  </a:cubicBezTo>
                  <a:cubicBezTo>
                    <a:pt x="0" y="251"/>
                    <a:pt x="84" y="322"/>
                    <a:pt x="167" y="322"/>
                  </a:cubicBezTo>
                  <a:cubicBezTo>
                    <a:pt x="262" y="322"/>
                    <a:pt x="334" y="251"/>
                    <a:pt x="334" y="156"/>
                  </a:cubicBezTo>
                  <a:cubicBezTo>
                    <a:pt x="334" y="60"/>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7" name="Google Shape;8647;p82"/>
            <p:cNvSpPr/>
            <p:nvPr/>
          </p:nvSpPr>
          <p:spPr>
            <a:xfrm>
              <a:off x="5794669" y="2001426"/>
              <a:ext cx="354752" cy="315360"/>
            </a:xfrm>
            <a:custGeom>
              <a:avLst/>
              <a:gdLst/>
              <a:ahLst/>
              <a:cxnLst/>
              <a:rect l="l" t="t" r="r" b="b"/>
              <a:pathLst>
                <a:path w="11086" h="9855" extrusionOk="0">
                  <a:moveTo>
                    <a:pt x="1179" y="568"/>
                  </a:moveTo>
                  <a:lnTo>
                    <a:pt x="1298" y="877"/>
                  </a:lnTo>
                  <a:lnTo>
                    <a:pt x="1215" y="925"/>
                  </a:lnTo>
                  <a:lnTo>
                    <a:pt x="1203" y="937"/>
                  </a:lnTo>
                  <a:lnTo>
                    <a:pt x="894" y="782"/>
                  </a:lnTo>
                  <a:cubicBezTo>
                    <a:pt x="965" y="722"/>
                    <a:pt x="1048" y="639"/>
                    <a:pt x="1179" y="568"/>
                  </a:cubicBezTo>
                  <a:close/>
                  <a:moveTo>
                    <a:pt x="10028" y="3376"/>
                  </a:moveTo>
                  <a:cubicBezTo>
                    <a:pt x="10073" y="3406"/>
                    <a:pt x="10123" y="3430"/>
                    <a:pt x="10145" y="3473"/>
                  </a:cubicBezTo>
                  <a:cubicBezTo>
                    <a:pt x="10502" y="3794"/>
                    <a:pt x="10621" y="4592"/>
                    <a:pt x="10490" y="5699"/>
                  </a:cubicBezTo>
                  <a:cubicBezTo>
                    <a:pt x="10430" y="6199"/>
                    <a:pt x="10490" y="6521"/>
                    <a:pt x="10561" y="6735"/>
                  </a:cubicBezTo>
                  <a:cubicBezTo>
                    <a:pt x="10502" y="6688"/>
                    <a:pt x="10430" y="6628"/>
                    <a:pt x="10371" y="6568"/>
                  </a:cubicBezTo>
                  <a:cubicBezTo>
                    <a:pt x="10240" y="6402"/>
                    <a:pt x="10192" y="6176"/>
                    <a:pt x="10228" y="5902"/>
                  </a:cubicBezTo>
                  <a:cubicBezTo>
                    <a:pt x="10359" y="5080"/>
                    <a:pt x="10478" y="3937"/>
                    <a:pt x="10049" y="3401"/>
                  </a:cubicBezTo>
                  <a:cubicBezTo>
                    <a:pt x="10038" y="3390"/>
                    <a:pt x="10032" y="3382"/>
                    <a:pt x="10028" y="3376"/>
                  </a:cubicBezTo>
                  <a:close/>
                  <a:moveTo>
                    <a:pt x="3942" y="9212"/>
                  </a:moveTo>
                  <a:lnTo>
                    <a:pt x="3918" y="9557"/>
                  </a:lnTo>
                  <a:lnTo>
                    <a:pt x="3692" y="9557"/>
                  </a:lnTo>
                  <a:lnTo>
                    <a:pt x="3942" y="9212"/>
                  </a:lnTo>
                  <a:close/>
                  <a:moveTo>
                    <a:pt x="2035" y="334"/>
                  </a:moveTo>
                  <a:cubicBezTo>
                    <a:pt x="2129" y="334"/>
                    <a:pt x="2230" y="339"/>
                    <a:pt x="2334" y="353"/>
                  </a:cubicBezTo>
                  <a:cubicBezTo>
                    <a:pt x="2918" y="461"/>
                    <a:pt x="3453" y="889"/>
                    <a:pt x="3894" y="1365"/>
                  </a:cubicBezTo>
                  <a:cubicBezTo>
                    <a:pt x="3644" y="1187"/>
                    <a:pt x="3370" y="1056"/>
                    <a:pt x="3120" y="937"/>
                  </a:cubicBezTo>
                  <a:cubicBezTo>
                    <a:pt x="3100" y="931"/>
                    <a:pt x="3080" y="928"/>
                    <a:pt x="3060" y="928"/>
                  </a:cubicBezTo>
                  <a:cubicBezTo>
                    <a:pt x="2996" y="928"/>
                    <a:pt x="2936" y="959"/>
                    <a:pt x="2918" y="1032"/>
                  </a:cubicBezTo>
                  <a:cubicBezTo>
                    <a:pt x="2882" y="1115"/>
                    <a:pt x="2918" y="1211"/>
                    <a:pt x="3001" y="1234"/>
                  </a:cubicBezTo>
                  <a:cubicBezTo>
                    <a:pt x="3763" y="1568"/>
                    <a:pt x="4406" y="2127"/>
                    <a:pt x="4823" y="2544"/>
                  </a:cubicBezTo>
                  <a:cubicBezTo>
                    <a:pt x="4882" y="2604"/>
                    <a:pt x="4918" y="2663"/>
                    <a:pt x="4966" y="2711"/>
                  </a:cubicBezTo>
                  <a:cubicBezTo>
                    <a:pt x="5164" y="2947"/>
                    <a:pt x="5332" y="3115"/>
                    <a:pt x="5777" y="3115"/>
                  </a:cubicBezTo>
                  <a:cubicBezTo>
                    <a:pt x="6028" y="3115"/>
                    <a:pt x="6366" y="3061"/>
                    <a:pt x="6847" y="2937"/>
                  </a:cubicBezTo>
                  <a:cubicBezTo>
                    <a:pt x="7304" y="2816"/>
                    <a:pt x="7698" y="2755"/>
                    <a:pt x="8035" y="2755"/>
                  </a:cubicBezTo>
                  <a:cubicBezTo>
                    <a:pt x="8497" y="2755"/>
                    <a:pt x="8852" y="2870"/>
                    <a:pt x="9121" y="3104"/>
                  </a:cubicBezTo>
                  <a:cubicBezTo>
                    <a:pt x="9454" y="3437"/>
                    <a:pt x="9514" y="4175"/>
                    <a:pt x="9216" y="4806"/>
                  </a:cubicBezTo>
                  <a:cubicBezTo>
                    <a:pt x="9037" y="5187"/>
                    <a:pt x="8954" y="5640"/>
                    <a:pt x="8990" y="6045"/>
                  </a:cubicBezTo>
                  <a:cubicBezTo>
                    <a:pt x="9037" y="6509"/>
                    <a:pt x="9228" y="6854"/>
                    <a:pt x="9538" y="7045"/>
                  </a:cubicBezTo>
                  <a:lnTo>
                    <a:pt x="9538" y="9557"/>
                  </a:lnTo>
                  <a:lnTo>
                    <a:pt x="9287" y="9557"/>
                  </a:lnTo>
                  <a:lnTo>
                    <a:pt x="9514" y="9164"/>
                  </a:lnTo>
                  <a:cubicBezTo>
                    <a:pt x="9526" y="9140"/>
                    <a:pt x="9538" y="9093"/>
                    <a:pt x="9526" y="9069"/>
                  </a:cubicBezTo>
                  <a:lnTo>
                    <a:pt x="9240" y="7366"/>
                  </a:lnTo>
                  <a:cubicBezTo>
                    <a:pt x="9240" y="7342"/>
                    <a:pt x="9204" y="7295"/>
                    <a:pt x="9180" y="7283"/>
                  </a:cubicBezTo>
                  <a:cubicBezTo>
                    <a:pt x="7918" y="6176"/>
                    <a:pt x="7418" y="4532"/>
                    <a:pt x="7406" y="4509"/>
                  </a:cubicBezTo>
                  <a:cubicBezTo>
                    <a:pt x="7387" y="4440"/>
                    <a:pt x="7318" y="4395"/>
                    <a:pt x="7255" y="4395"/>
                  </a:cubicBezTo>
                  <a:cubicBezTo>
                    <a:pt x="7241" y="4395"/>
                    <a:pt x="7228" y="4397"/>
                    <a:pt x="7216" y="4402"/>
                  </a:cubicBezTo>
                  <a:cubicBezTo>
                    <a:pt x="7121" y="4437"/>
                    <a:pt x="7085" y="4532"/>
                    <a:pt x="7109" y="4604"/>
                  </a:cubicBezTo>
                  <a:cubicBezTo>
                    <a:pt x="7109" y="4616"/>
                    <a:pt x="7156" y="4771"/>
                    <a:pt x="7240" y="4985"/>
                  </a:cubicBezTo>
                  <a:cubicBezTo>
                    <a:pt x="7144" y="5080"/>
                    <a:pt x="6859" y="5283"/>
                    <a:pt x="6466" y="5461"/>
                  </a:cubicBezTo>
                  <a:cubicBezTo>
                    <a:pt x="6070" y="5641"/>
                    <a:pt x="5688" y="5729"/>
                    <a:pt x="5316" y="5729"/>
                  </a:cubicBezTo>
                  <a:cubicBezTo>
                    <a:pt x="5072" y="5729"/>
                    <a:pt x="4832" y="5691"/>
                    <a:pt x="4596" y="5616"/>
                  </a:cubicBezTo>
                  <a:lnTo>
                    <a:pt x="4668" y="5128"/>
                  </a:lnTo>
                  <a:cubicBezTo>
                    <a:pt x="4680" y="5033"/>
                    <a:pt x="4620" y="4961"/>
                    <a:pt x="4537" y="4949"/>
                  </a:cubicBezTo>
                  <a:cubicBezTo>
                    <a:pt x="4523" y="4946"/>
                    <a:pt x="4509" y="4944"/>
                    <a:pt x="4496" y="4944"/>
                  </a:cubicBezTo>
                  <a:cubicBezTo>
                    <a:pt x="4422" y="4944"/>
                    <a:pt x="4368" y="4999"/>
                    <a:pt x="4358" y="5080"/>
                  </a:cubicBezTo>
                  <a:lnTo>
                    <a:pt x="4192" y="6187"/>
                  </a:lnTo>
                  <a:cubicBezTo>
                    <a:pt x="4120" y="6735"/>
                    <a:pt x="4061" y="7283"/>
                    <a:pt x="4025" y="7819"/>
                  </a:cubicBezTo>
                  <a:lnTo>
                    <a:pt x="3953" y="8962"/>
                  </a:lnTo>
                  <a:lnTo>
                    <a:pt x="3632" y="5056"/>
                  </a:lnTo>
                  <a:cubicBezTo>
                    <a:pt x="3632" y="5044"/>
                    <a:pt x="3632" y="5021"/>
                    <a:pt x="3620" y="4997"/>
                  </a:cubicBezTo>
                  <a:lnTo>
                    <a:pt x="2334" y="2401"/>
                  </a:lnTo>
                  <a:cubicBezTo>
                    <a:pt x="2370" y="2354"/>
                    <a:pt x="2382" y="2306"/>
                    <a:pt x="2394" y="2270"/>
                  </a:cubicBezTo>
                  <a:lnTo>
                    <a:pt x="2513" y="1889"/>
                  </a:lnTo>
                  <a:cubicBezTo>
                    <a:pt x="2549" y="1806"/>
                    <a:pt x="2501" y="1711"/>
                    <a:pt x="2406" y="1687"/>
                  </a:cubicBezTo>
                  <a:cubicBezTo>
                    <a:pt x="2387" y="1679"/>
                    <a:pt x="2368" y="1675"/>
                    <a:pt x="2349" y="1675"/>
                  </a:cubicBezTo>
                  <a:cubicBezTo>
                    <a:pt x="2283" y="1675"/>
                    <a:pt x="2222" y="1720"/>
                    <a:pt x="2203" y="1794"/>
                  </a:cubicBezTo>
                  <a:lnTo>
                    <a:pt x="2084" y="2163"/>
                  </a:lnTo>
                  <a:cubicBezTo>
                    <a:pt x="2072" y="2211"/>
                    <a:pt x="2025" y="2246"/>
                    <a:pt x="1977" y="2270"/>
                  </a:cubicBezTo>
                  <a:lnTo>
                    <a:pt x="739" y="2866"/>
                  </a:lnTo>
                  <a:cubicBezTo>
                    <a:pt x="716" y="2873"/>
                    <a:pt x="694" y="2877"/>
                    <a:pt x="671" y="2877"/>
                  </a:cubicBezTo>
                  <a:cubicBezTo>
                    <a:pt x="623" y="2877"/>
                    <a:pt x="577" y="2859"/>
                    <a:pt x="536" y="2818"/>
                  </a:cubicBezTo>
                  <a:lnTo>
                    <a:pt x="524" y="2794"/>
                  </a:lnTo>
                  <a:lnTo>
                    <a:pt x="370" y="2675"/>
                  </a:lnTo>
                  <a:lnTo>
                    <a:pt x="370" y="2663"/>
                  </a:lnTo>
                  <a:lnTo>
                    <a:pt x="1048" y="1830"/>
                  </a:lnTo>
                  <a:cubicBezTo>
                    <a:pt x="1096" y="1770"/>
                    <a:pt x="1144" y="1699"/>
                    <a:pt x="1167" y="1627"/>
                  </a:cubicBezTo>
                  <a:lnTo>
                    <a:pt x="1263" y="1389"/>
                  </a:lnTo>
                  <a:cubicBezTo>
                    <a:pt x="1286" y="1306"/>
                    <a:pt x="1334" y="1246"/>
                    <a:pt x="1406" y="1211"/>
                  </a:cubicBezTo>
                  <a:lnTo>
                    <a:pt x="1429" y="1187"/>
                  </a:lnTo>
                  <a:cubicBezTo>
                    <a:pt x="1453" y="1246"/>
                    <a:pt x="1513" y="1294"/>
                    <a:pt x="1572" y="1294"/>
                  </a:cubicBezTo>
                  <a:cubicBezTo>
                    <a:pt x="1584" y="1294"/>
                    <a:pt x="1608" y="1294"/>
                    <a:pt x="1632" y="1282"/>
                  </a:cubicBezTo>
                  <a:cubicBezTo>
                    <a:pt x="1727" y="1246"/>
                    <a:pt x="1763" y="1163"/>
                    <a:pt x="1727" y="1068"/>
                  </a:cubicBezTo>
                  <a:lnTo>
                    <a:pt x="1548" y="568"/>
                  </a:lnTo>
                  <a:lnTo>
                    <a:pt x="1548" y="568"/>
                  </a:lnTo>
                  <a:cubicBezTo>
                    <a:pt x="1918" y="699"/>
                    <a:pt x="2144" y="949"/>
                    <a:pt x="2144" y="973"/>
                  </a:cubicBezTo>
                  <a:cubicBezTo>
                    <a:pt x="2168" y="996"/>
                    <a:pt x="2215" y="1032"/>
                    <a:pt x="2263" y="1032"/>
                  </a:cubicBezTo>
                  <a:cubicBezTo>
                    <a:pt x="2263" y="1032"/>
                    <a:pt x="2299" y="1032"/>
                    <a:pt x="2382" y="1044"/>
                  </a:cubicBezTo>
                  <a:cubicBezTo>
                    <a:pt x="2389" y="1045"/>
                    <a:pt x="2396" y="1045"/>
                    <a:pt x="2404" y="1045"/>
                  </a:cubicBezTo>
                  <a:cubicBezTo>
                    <a:pt x="2481" y="1045"/>
                    <a:pt x="2561" y="989"/>
                    <a:pt x="2572" y="913"/>
                  </a:cubicBezTo>
                  <a:cubicBezTo>
                    <a:pt x="2584" y="818"/>
                    <a:pt x="2525" y="734"/>
                    <a:pt x="2441" y="711"/>
                  </a:cubicBezTo>
                  <a:cubicBezTo>
                    <a:pt x="2406" y="711"/>
                    <a:pt x="2382" y="699"/>
                    <a:pt x="2346" y="699"/>
                  </a:cubicBezTo>
                  <a:cubicBezTo>
                    <a:pt x="2275" y="627"/>
                    <a:pt x="2096" y="461"/>
                    <a:pt x="1846" y="341"/>
                  </a:cubicBezTo>
                  <a:cubicBezTo>
                    <a:pt x="1905" y="337"/>
                    <a:pt x="1969" y="334"/>
                    <a:pt x="2035" y="334"/>
                  </a:cubicBezTo>
                  <a:close/>
                  <a:moveTo>
                    <a:pt x="1997" y="1"/>
                  </a:moveTo>
                  <a:cubicBezTo>
                    <a:pt x="1066" y="1"/>
                    <a:pt x="522" y="680"/>
                    <a:pt x="501" y="722"/>
                  </a:cubicBezTo>
                  <a:cubicBezTo>
                    <a:pt x="477" y="758"/>
                    <a:pt x="453" y="806"/>
                    <a:pt x="477" y="853"/>
                  </a:cubicBezTo>
                  <a:cubicBezTo>
                    <a:pt x="489" y="901"/>
                    <a:pt x="513" y="937"/>
                    <a:pt x="548" y="961"/>
                  </a:cubicBezTo>
                  <a:lnTo>
                    <a:pt x="965" y="1199"/>
                  </a:lnTo>
                  <a:cubicBezTo>
                    <a:pt x="953" y="1223"/>
                    <a:pt x="929" y="1258"/>
                    <a:pt x="929" y="1282"/>
                  </a:cubicBezTo>
                  <a:lnTo>
                    <a:pt x="846" y="1520"/>
                  </a:lnTo>
                  <a:cubicBezTo>
                    <a:pt x="834" y="1568"/>
                    <a:pt x="810" y="1592"/>
                    <a:pt x="786" y="1627"/>
                  </a:cubicBezTo>
                  <a:lnTo>
                    <a:pt x="96" y="2461"/>
                  </a:lnTo>
                  <a:cubicBezTo>
                    <a:pt x="1" y="2592"/>
                    <a:pt x="1" y="2782"/>
                    <a:pt x="132" y="2901"/>
                  </a:cubicBezTo>
                  <a:lnTo>
                    <a:pt x="143" y="2925"/>
                  </a:lnTo>
                  <a:lnTo>
                    <a:pt x="298" y="3044"/>
                  </a:lnTo>
                  <a:cubicBezTo>
                    <a:pt x="382" y="3128"/>
                    <a:pt x="513" y="3175"/>
                    <a:pt x="655" y="3175"/>
                  </a:cubicBezTo>
                  <a:cubicBezTo>
                    <a:pt x="727" y="3175"/>
                    <a:pt x="786" y="3163"/>
                    <a:pt x="858" y="3128"/>
                  </a:cubicBezTo>
                  <a:lnTo>
                    <a:pt x="2048" y="2568"/>
                  </a:lnTo>
                  <a:lnTo>
                    <a:pt x="3287" y="5080"/>
                  </a:lnTo>
                  <a:lnTo>
                    <a:pt x="3632" y="9057"/>
                  </a:lnTo>
                  <a:lnTo>
                    <a:pt x="3227" y="9605"/>
                  </a:lnTo>
                  <a:cubicBezTo>
                    <a:pt x="3191" y="9652"/>
                    <a:pt x="3180" y="9724"/>
                    <a:pt x="3215" y="9771"/>
                  </a:cubicBezTo>
                  <a:cubicBezTo>
                    <a:pt x="3239" y="9831"/>
                    <a:pt x="3299" y="9855"/>
                    <a:pt x="3358" y="9855"/>
                  </a:cubicBezTo>
                  <a:lnTo>
                    <a:pt x="4049" y="9855"/>
                  </a:lnTo>
                  <a:cubicBezTo>
                    <a:pt x="4132" y="9855"/>
                    <a:pt x="4192" y="9795"/>
                    <a:pt x="4204" y="9712"/>
                  </a:cubicBezTo>
                  <a:lnTo>
                    <a:pt x="4323" y="7807"/>
                  </a:lnTo>
                  <a:cubicBezTo>
                    <a:pt x="4358" y="7271"/>
                    <a:pt x="4418" y="6735"/>
                    <a:pt x="4489" y="6199"/>
                  </a:cubicBezTo>
                  <a:lnTo>
                    <a:pt x="4537" y="5902"/>
                  </a:lnTo>
                  <a:cubicBezTo>
                    <a:pt x="4787" y="5973"/>
                    <a:pt x="5037" y="6021"/>
                    <a:pt x="5311" y="6021"/>
                  </a:cubicBezTo>
                  <a:cubicBezTo>
                    <a:pt x="5739" y="6021"/>
                    <a:pt x="6168" y="5914"/>
                    <a:pt x="6609" y="5723"/>
                  </a:cubicBezTo>
                  <a:cubicBezTo>
                    <a:pt x="6966" y="5556"/>
                    <a:pt x="7228" y="5378"/>
                    <a:pt x="7382" y="5259"/>
                  </a:cubicBezTo>
                  <a:cubicBezTo>
                    <a:pt x="7644" y="5866"/>
                    <a:pt x="8133" y="6747"/>
                    <a:pt x="8930" y="7450"/>
                  </a:cubicBezTo>
                  <a:lnTo>
                    <a:pt x="9192" y="9033"/>
                  </a:lnTo>
                  <a:lnTo>
                    <a:pt x="8847" y="9616"/>
                  </a:lnTo>
                  <a:cubicBezTo>
                    <a:pt x="8823" y="9664"/>
                    <a:pt x="8823" y="9724"/>
                    <a:pt x="8847" y="9783"/>
                  </a:cubicBezTo>
                  <a:cubicBezTo>
                    <a:pt x="8883" y="9831"/>
                    <a:pt x="8942" y="9855"/>
                    <a:pt x="8990" y="9855"/>
                  </a:cubicBezTo>
                  <a:lnTo>
                    <a:pt x="9668" y="9855"/>
                  </a:lnTo>
                  <a:cubicBezTo>
                    <a:pt x="9764" y="9855"/>
                    <a:pt x="9835" y="9783"/>
                    <a:pt x="9835" y="9688"/>
                  </a:cubicBezTo>
                  <a:lnTo>
                    <a:pt x="9835" y="6926"/>
                  </a:lnTo>
                  <a:cubicBezTo>
                    <a:pt x="9835" y="6866"/>
                    <a:pt x="9799" y="6807"/>
                    <a:pt x="9740" y="6771"/>
                  </a:cubicBezTo>
                  <a:cubicBezTo>
                    <a:pt x="9418" y="6616"/>
                    <a:pt x="9311" y="6259"/>
                    <a:pt x="9287" y="5973"/>
                  </a:cubicBezTo>
                  <a:cubicBezTo>
                    <a:pt x="9252" y="5628"/>
                    <a:pt x="9323" y="5211"/>
                    <a:pt x="9478" y="4913"/>
                  </a:cubicBezTo>
                  <a:cubicBezTo>
                    <a:pt x="9645" y="4556"/>
                    <a:pt x="9728" y="4151"/>
                    <a:pt x="9704" y="3782"/>
                  </a:cubicBezTo>
                  <a:cubicBezTo>
                    <a:pt x="9680" y="3663"/>
                    <a:pt x="9668" y="3544"/>
                    <a:pt x="9645" y="3437"/>
                  </a:cubicBezTo>
                  <a:lnTo>
                    <a:pt x="9645" y="3437"/>
                  </a:lnTo>
                  <a:cubicBezTo>
                    <a:pt x="9704" y="3473"/>
                    <a:pt x="9740" y="3497"/>
                    <a:pt x="9776" y="3556"/>
                  </a:cubicBezTo>
                  <a:cubicBezTo>
                    <a:pt x="10026" y="3890"/>
                    <a:pt x="10073" y="4652"/>
                    <a:pt x="9895" y="5806"/>
                  </a:cubicBezTo>
                  <a:cubicBezTo>
                    <a:pt x="9823" y="6271"/>
                    <a:pt x="9966" y="6568"/>
                    <a:pt x="10097" y="6735"/>
                  </a:cubicBezTo>
                  <a:cubicBezTo>
                    <a:pt x="10276" y="6949"/>
                    <a:pt x="10573" y="7069"/>
                    <a:pt x="10871" y="7069"/>
                  </a:cubicBezTo>
                  <a:cubicBezTo>
                    <a:pt x="10954" y="7069"/>
                    <a:pt x="11014" y="7033"/>
                    <a:pt x="11026" y="6973"/>
                  </a:cubicBezTo>
                  <a:cubicBezTo>
                    <a:pt x="11085" y="6938"/>
                    <a:pt x="11062" y="6878"/>
                    <a:pt x="11014" y="6830"/>
                  </a:cubicBezTo>
                  <a:cubicBezTo>
                    <a:pt x="11014" y="6830"/>
                    <a:pt x="10728" y="6568"/>
                    <a:pt x="10835" y="5735"/>
                  </a:cubicBezTo>
                  <a:cubicBezTo>
                    <a:pt x="10978" y="4473"/>
                    <a:pt x="10835" y="3616"/>
                    <a:pt x="10383" y="3223"/>
                  </a:cubicBezTo>
                  <a:cubicBezTo>
                    <a:pt x="10193" y="3051"/>
                    <a:pt x="9955" y="2955"/>
                    <a:pt x="9680" y="2955"/>
                  </a:cubicBezTo>
                  <a:cubicBezTo>
                    <a:pt x="9593" y="2955"/>
                    <a:pt x="9501" y="2965"/>
                    <a:pt x="9407" y="2985"/>
                  </a:cubicBezTo>
                  <a:cubicBezTo>
                    <a:pt x="9371" y="2937"/>
                    <a:pt x="9335" y="2889"/>
                    <a:pt x="9287" y="2866"/>
                  </a:cubicBezTo>
                  <a:cubicBezTo>
                    <a:pt x="8959" y="2580"/>
                    <a:pt x="8531" y="2435"/>
                    <a:pt x="7984" y="2435"/>
                  </a:cubicBezTo>
                  <a:cubicBezTo>
                    <a:pt x="7620" y="2435"/>
                    <a:pt x="7203" y="2499"/>
                    <a:pt x="6728" y="2627"/>
                  </a:cubicBezTo>
                  <a:cubicBezTo>
                    <a:pt x="6277" y="2738"/>
                    <a:pt x="5955" y="2798"/>
                    <a:pt x="5727" y="2798"/>
                  </a:cubicBezTo>
                  <a:cubicBezTo>
                    <a:pt x="5659" y="2798"/>
                    <a:pt x="5600" y="2793"/>
                    <a:pt x="5549" y="2782"/>
                  </a:cubicBezTo>
                  <a:cubicBezTo>
                    <a:pt x="5477" y="2770"/>
                    <a:pt x="5418" y="2747"/>
                    <a:pt x="5370" y="2711"/>
                  </a:cubicBezTo>
                  <a:cubicBezTo>
                    <a:pt x="5299" y="2651"/>
                    <a:pt x="5156" y="2461"/>
                    <a:pt x="5001" y="2246"/>
                  </a:cubicBezTo>
                  <a:cubicBezTo>
                    <a:pt x="4442" y="1508"/>
                    <a:pt x="3513" y="258"/>
                    <a:pt x="2346" y="32"/>
                  </a:cubicBezTo>
                  <a:cubicBezTo>
                    <a:pt x="2224" y="10"/>
                    <a:pt x="2108" y="1"/>
                    <a:pt x="19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48" name="Google Shape;8648;p82"/>
          <p:cNvGrpSpPr/>
          <p:nvPr/>
        </p:nvGrpSpPr>
        <p:grpSpPr>
          <a:xfrm>
            <a:off x="6345229" y="2029842"/>
            <a:ext cx="352832" cy="289216"/>
            <a:chOff x="6345229" y="2029842"/>
            <a:chExt cx="352832" cy="289216"/>
          </a:xfrm>
        </p:grpSpPr>
        <p:sp>
          <p:nvSpPr>
            <p:cNvPr id="8649" name="Google Shape;8649;p82"/>
            <p:cNvSpPr/>
            <p:nvPr/>
          </p:nvSpPr>
          <p:spPr>
            <a:xfrm>
              <a:off x="6392845" y="2048146"/>
              <a:ext cx="12992" cy="10720"/>
            </a:xfrm>
            <a:custGeom>
              <a:avLst/>
              <a:gdLst/>
              <a:ahLst/>
              <a:cxnLst/>
              <a:rect l="l" t="t" r="r" b="b"/>
              <a:pathLst>
                <a:path w="406" h="335" extrusionOk="0">
                  <a:moveTo>
                    <a:pt x="167" y="1"/>
                  </a:moveTo>
                  <a:cubicBezTo>
                    <a:pt x="72" y="1"/>
                    <a:pt x="0" y="72"/>
                    <a:pt x="0" y="167"/>
                  </a:cubicBezTo>
                  <a:cubicBezTo>
                    <a:pt x="0" y="251"/>
                    <a:pt x="72" y="334"/>
                    <a:pt x="167" y="334"/>
                  </a:cubicBezTo>
                  <a:lnTo>
                    <a:pt x="239" y="334"/>
                  </a:lnTo>
                  <a:cubicBezTo>
                    <a:pt x="322" y="334"/>
                    <a:pt x="405" y="251"/>
                    <a:pt x="405" y="167"/>
                  </a:cubicBezTo>
                  <a:cubicBezTo>
                    <a:pt x="405" y="72"/>
                    <a:pt x="322" y="1"/>
                    <a:pt x="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0" name="Google Shape;8650;p82"/>
            <p:cNvSpPr/>
            <p:nvPr/>
          </p:nvSpPr>
          <p:spPr>
            <a:xfrm>
              <a:off x="6345229" y="2029842"/>
              <a:ext cx="352832" cy="289216"/>
            </a:xfrm>
            <a:custGeom>
              <a:avLst/>
              <a:gdLst/>
              <a:ahLst/>
              <a:cxnLst/>
              <a:rect l="l" t="t" r="r" b="b"/>
              <a:pathLst>
                <a:path w="11026" h="9038" extrusionOk="0">
                  <a:moveTo>
                    <a:pt x="5620" y="5168"/>
                  </a:moveTo>
                  <a:lnTo>
                    <a:pt x="6037" y="6752"/>
                  </a:lnTo>
                  <a:lnTo>
                    <a:pt x="6203" y="8669"/>
                  </a:lnTo>
                  <a:lnTo>
                    <a:pt x="5560" y="8669"/>
                  </a:lnTo>
                  <a:lnTo>
                    <a:pt x="5596" y="8597"/>
                  </a:lnTo>
                  <a:cubicBezTo>
                    <a:pt x="5620" y="8526"/>
                    <a:pt x="5679" y="8478"/>
                    <a:pt x="5775" y="8478"/>
                  </a:cubicBezTo>
                  <a:lnTo>
                    <a:pt x="5858" y="8478"/>
                  </a:lnTo>
                  <a:cubicBezTo>
                    <a:pt x="5906" y="8478"/>
                    <a:pt x="5953" y="8455"/>
                    <a:pt x="5977" y="8419"/>
                  </a:cubicBezTo>
                  <a:cubicBezTo>
                    <a:pt x="6013" y="8383"/>
                    <a:pt x="6025" y="8347"/>
                    <a:pt x="6025" y="8288"/>
                  </a:cubicBezTo>
                  <a:cubicBezTo>
                    <a:pt x="6013" y="8228"/>
                    <a:pt x="5810" y="6716"/>
                    <a:pt x="5239" y="5323"/>
                  </a:cubicBezTo>
                  <a:lnTo>
                    <a:pt x="5239" y="5192"/>
                  </a:lnTo>
                  <a:cubicBezTo>
                    <a:pt x="5370" y="5192"/>
                    <a:pt x="5489" y="5192"/>
                    <a:pt x="5620" y="5168"/>
                  </a:cubicBezTo>
                  <a:close/>
                  <a:moveTo>
                    <a:pt x="8513" y="4335"/>
                  </a:moveTo>
                  <a:lnTo>
                    <a:pt x="8573" y="4573"/>
                  </a:lnTo>
                  <a:cubicBezTo>
                    <a:pt x="8632" y="4811"/>
                    <a:pt x="8704" y="5038"/>
                    <a:pt x="8823" y="5240"/>
                  </a:cubicBezTo>
                  <a:lnTo>
                    <a:pt x="9120" y="5776"/>
                  </a:lnTo>
                  <a:lnTo>
                    <a:pt x="9168" y="6728"/>
                  </a:lnTo>
                  <a:lnTo>
                    <a:pt x="8335" y="8669"/>
                  </a:lnTo>
                  <a:lnTo>
                    <a:pt x="7799" y="8669"/>
                  </a:lnTo>
                  <a:lnTo>
                    <a:pt x="7823" y="8597"/>
                  </a:lnTo>
                  <a:cubicBezTo>
                    <a:pt x="7858" y="8526"/>
                    <a:pt x="7918" y="8478"/>
                    <a:pt x="8001" y="8478"/>
                  </a:cubicBezTo>
                  <a:lnTo>
                    <a:pt x="8096" y="8478"/>
                  </a:lnTo>
                  <a:cubicBezTo>
                    <a:pt x="8156" y="8478"/>
                    <a:pt x="8215" y="8431"/>
                    <a:pt x="8239" y="8383"/>
                  </a:cubicBezTo>
                  <a:cubicBezTo>
                    <a:pt x="8263" y="8336"/>
                    <a:pt x="8716" y="7312"/>
                    <a:pt x="8775" y="6431"/>
                  </a:cubicBezTo>
                  <a:cubicBezTo>
                    <a:pt x="8787" y="6157"/>
                    <a:pt x="8704" y="5716"/>
                    <a:pt x="8513" y="5157"/>
                  </a:cubicBezTo>
                  <a:cubicBezTo>
                    <a:pt x="8406" y="4859"/>
                    <a:pt x="8299" y="4621"/>
                    <a:pt x="8263" y="4490"/>
                  </a:cubicBezTo>
                  <a:cubicBezTo>
                    <a:pt x="8358" y="4430"/>
                    <a:pt x="8442" y="4383"/>
                    <a:pt x="8513" y="4335"/>
                  </a:cubicBezTo>
                  <a:close/>
                  <a:moveTo>
                    <a:pt x="2509" y="0"/>
                  </a:moveTo>
                  <a:cubicBezTo>
                    <a:pt x="2469" y="0"/>
                    <a:pt x="2426" y="4"/>
                    <a:pt x="2381" y="13"/>
                  </a:cubicBezTo>
                  <a:lnTo>
                    <a:pt x="1750" y="13"/>
                  </a:lnTo>
                  <a:cubicBezTo>
                    <a:pt x="1572" y="13"/>
                    <a:pt x="1393" y="85"/>
                    <a:pt x="1274" y="204"/>
                  </a:cubicBezTo>
                  <a:lnTo>
                    <a:pt x="1119" y="370"/>
                  </a:lnTo>
                  <a:lnTo>
                    <a:pt x="560" y="454"/>
                  </a:lnTo>
                  <a:cubicBezTo>
                    <a:pt x="238" y="513"/>
                    <a:pt x="0" y="799"/>
                    <a:pt x="0" y="1120"/>
                  </a:cubicBezTo>
                  <a:lnTo>
                    <a:pt x="0" y="1204"/>
                  </a:lnTo>
                  <a:cubicBezTo>
                    <a:pt x="0" y="1382"/>
                    <a:pt x="143" y="1525"/>
                    <a:pt x="322" y="1525"/>
                  </a:cubicBezTo>
                  <a:lnTo>
                    <a:pt x="1536" y="1525"/>
                  </a:lnTo>
                  <a:lnTo>
                    <a:pt x="1536" y="2871"/>
                  </a:lnTo>
                  <a:cubicBezTo>
                    <a:pt x="1536" y="3383"/>
                    <a:pt x="1798" y="3906"/>
                    <a:pt x="2262" y="4276"/>
                  </a:cubicBezTo>
                  <a:cubicBezTo>
                    <a:pt x="2739" y="4668"/>
                    <a:pt x="3405" y="4895"/>
                    <a:pt x="4120" y="4895"/>
                  </a:cubicBezTo>
                  <a:cubicBezTo>
                    <a:pt x="4132" y="4895"/>
                    <a:pt x="4132" y="4895"/>
                    <a:pt x="4132" y="4907"/>
                  </a:cubicBezTo>
                  <a:lnTo>
                    <a:pt x="4132" y="8169"/>
                  </a:lnTo>
                  <a:cubicBezTo>
                    <a:pt x="3941" y="8193"/>
                    <a:pt x="3774" y="8312"/>
                    <a:pt x="3715" y="8502"/>
                  </a:cubicBezTo>
                  <a:lnTo>
                    <a:pt x="3632" y="8788"/>
                  </a:lnTo>
                  <a:cubicBezTo>
                    <a:pt x="3620" y="8836"/>
                    <a:pt x="3620" y="8895"/>
                    <a:pt x="3643" y="8943"/>
                  </a:cubicBezTo>
                  <a:cubicBezTo>
                    <a:pt x="3679" y="8978"/>
                    <a:pt x="3715" y="9014"/>
                    <a:pt x="3774" y="9014"/>
                  </a:cubicBezTo>
                  <a:lnTo>
                    <a:pt x="4822" y="9014"/>
                  </a:lnTo>
                  <a:cubicBezTo>
                    <a:pt x="4906" y="9014"/>
                    <a:pt x="4965" y="8955"/>
                    <a:pt x="4989" y="8859"/>
                  </a:cubicBezTo>
                  <a:lnTo>
                    <a:pt x="5179" y="6145"/>
                  </a:lnTo>
                  <a:cubicBezTo>
                    <a:pt x="5465" y="7014"/>
                    <a:pt x="5608" y="7835"/>
                    <a:pt x="5668" y="8181"/>
                  </a:cubicBezTo>
                  <a:cubicBezTo>
                    <a:pt x="5489" y="8205"/>
                    <a:pt x="5346" y="8347"/>
                    <a:pt x="5287" y="8526"/>
                  </a:cubicBezTo>
                  <a:lnTo>
                    <a:pt x="5191" y="8800"/>
                  </a:lnTo>
                  <a:cubicBezTo>
                    <a:pt x="5179" y="8847"/>
                    <a:pt x="5179" y="8907"/>
                    <a:pt x="5203" y="8955"/>
                  </a:cubicBezTo>
                  <a:cubicBezTo>
                    <a:pt x="5239" y="9002"/>
                    <a:pt x="5287" y="9026"/>
                    <a:pt x="5346" y="9026"/>
                  </a:cubicBezTo>
                  <a:lnTo>
                    <a:pt x="6382" y="9026"/>
                  </a:lnTo>
                  <a:cubicBezTo>
                    <a:pt x="6430" y="9026"/>
                    <a:pt x="6477" y="9014"/>
                    <a:pt x="6501" y="8978"/>
                  </a:cubicBezTo>
                  <a:cubicBezTo>
                    <a:pt x="6537" y="8955"/>
                    <a:pt x="6549" y="8907"/>
                    <a:pt x="6549" y="8859"/>
                  </a:cubicBezTo>
                  <a:lnTo>
                    <a:pt x="6370" y="6764"/>
                  </a:lnTo>
                  <a:lnTo>
                    <a:pt x="6370" y="6728"/>
                  </a:lnTo>
                  <a:lnTo>
                    <a:pt x="5965" y="5204"/>
                  </a:lnTo>
                  <a:cubicBezTo>
                    <a:pt x="6394" y="5157"/>
                    <a:pt x="6799" y="5085"/>
                    <a:pt x="7192" y="4978"/>
                  </a:cubicBezTo>
                  <a:cubicBezTo>
                    <a:pt x="7275" y="4942"/>
                    <a:pt x="7322" y="4859"/>
                    <a:pt x="7287" y="4787"/>
                  </a:cubicBezTo>
                  <a:cubicBezTo>
                    <a:pt x="7268" y="4714"/>
                    <a:pt x="7207" y="4668"/>
                    <a:pt x="7147" y="4668"/>
                  </a:cubicBezTo>
                  <a:cubicBezTo>
                    <a:pt x="7130" y="4668"/>
                    <a:pt x="7112" y="4672"/>
                    <a:pt x="7096" y="4680"/>
                  </a:cubicBezTo>
                  <a:cubicBezTo>
                    <a:pt x="6549" y="4847"/>
                    <a:pt x="5918" y="4918"/>
                    <a:pt x="5287" y="4930"/>
                  </a:cubicBezTo>
                  <a:lnTo>
                    <a:pt x="5310" y="4490"/>
                  </a:lnTo>
                  <a:cubicBezTo>
                    <a:pt x="5310" y="4395"/>
                    <a:pt x="5251" y="4323"/>
                    <a:pt x="5167" y="4311"/>
                  </a:cubicBezTo>
                  <a:cubicBezTo>
                    <a:pt x="5072" y="4311"/>
                    <a:pt x="5001" y="4371"/>
                    <a:pt x="4989" y="4454"/>
                  </a:cubicBezTo>
                  <a:lnTo>
                    <a:pt x="4667" y="8728"/>
                  </a:lnTo>
                  <a:lnTo>
                    <a:pt x="4013" y="8728"/>
                  </a:lnTo>
                  <a:lnTo>
                    <a:pt x="4048" y="8657"/>
                  </a:lnTo>
                  <a:cubicBezTo>
                    <a:pt x="4072" y="8574"/>
                    <a:pt x="4132" y="8538"/>
                    <a:pt x="4227" y="8538"/>
                  </a:cubicBezTo>
                  <a:lnTo>
                    <a:pt x="4310" y="8538"/>
                  </a:lnTo>
                  <a:cubicBezTo>
                    <a:pt x="4405" y="8538"/>
                    <a:pt x="4477" y="8455"/>
                    <a:pt x="4477" y="8371"/>
                  </a:cubicBezTo>
                  <a:lnTo>
                    <a:pt x="4477" y="4990"/>
                  </a:lnTo>
                  <a:cubicBezTo>
                    <a:pt x="4477" y="4811"/>
                    <a:pt x="4334" y="4668"/>
                    <a:pt x="4132" y="4668"/>
                  </a:cubicBezTo>
                  <a:cubicBezTo>
                    <a:pt x="2727" y="4668"/>
                    <a:pt x="1869" y="3799"/>
                    <a:pt x="1869" y="2966"/>
                  </a:cubicBezTo>
                  <a:lnTo>
                    <a:pt x="1869" y="1478"/>
                  </a:lnTo>
                  <a:cubicBezTo>
                    <a:pt x="1869" y="1394"/>
                    <a:pt x="1798" y="1311"/>
                    <a:pt x="1715" y="1311"/>
                  </a:cubicBezTo>
                  <a:lnTo>
                    <a:pt x="345" y="1311"/>
                  </a:lnTo>
                  <a:cubicBezTo>
                    <a:pt x="345" y="1311"/>
                    <a:pt x="322" y="1311"/>
                    <a:pt x="322" y="1299"/>
                  </a:cubicBezTo>
                  <a:lnTo>
                    <a:pt x="322" y="1228"/>
                  </a:lnTo>
                  <a:cubicBezTo>
                    <a:pt x="322" y="1049"/>
                    <a:pt x="441" y="894"/>
                    <a:pt x="619" y="870"/>
                  </a:cubicBezTo>
                  <a:lnTo>
                    <a:pt x="1238" y="763"/>
                  </a:lnTo>
                  <a:cubicBezTo>
                    <a:pt x="1262" y="763"/>
                    <a:pt x="1298" y="751"/>
                    <a:pt x="1322" y="716"/>
                  </a:cubicBezTo>
                  <a:lnTo>
                    <a:pt x="1512" y="525"/>
                  </a:lnTo>
                  <a:cubicBezTo>
                    <a:pt x="1596" y="454"/>
                    <a:pt x="1679" y="418"/>
                    <a:pt x="1774" y="418"/>
                  </a:cubicBezTo>
                  <a:lnTo>
                    <a:pt x="1977" y="418"/>
                  </a:lnTo>
                  <a:cubicBezTo>
                    <a:pt x="1977" y="442"/>
                    <a:pt x="1988" y="454"/>
                    <a:pt x="1988" y="454"/>
                  </a:cubicBezTo>
                  <a:cubicBezTo>
                    <a:pt x="2021" y="503"/>
                    <a:pt x="2082" y="535"/>
                    <a:pt x="2140" y="535"/>
                  </a:cubicBezTo>
                  <a:cubicBezTo>
                    <a:pt x="2166" y="535"/>
                    <a:pt x="2192" y="528"/>
                    <a:pt x="2215" y="513"/>
                  </a:cubicBezTo>
                  <a:cubicBezTo>
                    <a:pt x="2346" y="441"/>
                    <a:pt x="2452" y="416"/>
                    <a:pt x="2535" y="416"/>
                  </a:cubicBezTo>
                  <a:cubicBezTo>
                    <a:pt x="2602" y="416"/>
                    <a:pt x="2654" y="432"/>
                    <a:pt x="2691" y="454"/>
                  </a:cubicBezTo>
                  <a:lnTo>
                    <a:pt x="2346" y="739"/>
                  </a:lnTo>
                  <a:cubicBezTo>
                    <a:pt x="2274" y="799"/>
                    <a:pt x="2274" y="894"/>
                    <a:pt x="2334" y="954"/>
                  </a:cubicBezTo>
                  <a:cubicBezTo>
                    <a:pt x="2369" y="989"/>
                    <a:pt x="2393" y="1001"/>
                    <a:pt x="2441" y="1013"/>
                  </a:cubicBezTo>
                  <a:lnTo>
                    <a:pt x="2441" y="2668"/>
                  </a:lnTo>
                  <a:cubicBezTo>
                    <a:pt x="2441" y="3144"/>
                    <a:pt x="2822" y="3514"/>
                    <a:pt x="3286" y="3514"/>
                  </a:cubicBezTo>
                  <a:lnTo>
                    <a:pt x="3382" y="3514"/>
                  </a:lnTo>
                  <a:cubicBezTo>
                    <a:pt x="3858" y="3514"/>
                    <a:pt x="4191" y="3144"/>
                    <a:pt x="4310" y="2978"/>
                  </a:cubicBezTo>
                  <a:cubicBezTo>
                    <a:pt x="4548" y="2668"/>
                    <a:pt x="4727" y="2204"/>
                    <a:pt x="4906" y="1763"/>
                  </a:cubicBezTo>
                  <a:cubicBezTo>
                    <a:pt x="5084" y="1287"/>
                    <a:pt x="5298" y="739"/>
                    <a:pt x="5525" y="680"/>
                  </a:cubicBezTo>
                  <a:cubicBezTo>
                    <a:pt x="5567" y="667"/>
                    <a:pt x="5603" y="660"/>
                    <a:pt x="5635" y="660"/>
                  </a:cubicBezTo>
                  <a:cubicBezTo>
                    <a:pt x="5745" y="660"/>
                    <a:pt x="5804" y="742"/>
                    <a:pt x="5906" y="918"/>
                  </a:cubicBezTo>
                  <a:cubicBezTo>
                    <a:pt x="6025" y="1108"/>
                    <a:pt x="6179" y="1370"/>
                    <a:pt x="6549" y="1370"/>
                  </a:cubicBezTo>
                  <a:cubicBezTo>
                    <a:pt x="6989" y="1370"/>
                    <a:pt x="7132" y="1120"/>
                    <a:pt x="7251" y="942"/>
                  </a:cubicBezTo>
                  <a:cubicBezTo>
                    <a:pt x="7334" y="775"/>
                    <a:pt x="7382" y="716"/>
                    <a:pt x="7549" y="716"/>
                  </a:cubicBezTo>
                  <a:cubicBezTo>
                    <a:pt x="7799" y="716"/>
                    <a:pt x="7930" y="870"/>
                    <a:pt x="8204" y="1168"/>
                  </a:cubicBezTo>
                  <a:cubicBezTo>
                    <a:pt x="8382" y="1370"/>
                    <a:pt x="8596" y="1609"/>
                    <a:pt x="8930" y="1870"/>
                  </a:cubicBezTo>
                  <a:cubicBezTo>
                    <a:pt x="9466" y="2251"/>
                    <a:pt x="10049" y="2763"/>
                    <a:pt x="10049" y="3692"/>
                  </a:cubicBezTo>
                  <a:lnTo>
                    <a:pt x="10049" y="5561"/>
                  </a:lnTo>
                  <a:cubicBezTo>
                    <a:pt x="10049" y="5716"/>
                    <a:pt x="10085" y="5883"/>
                    <a:pt x="10192" y="6038"/>
                  </a:cubicBezTo>
                  <a:lnTo>
                    <a:pt x="10382" y="6335"/>
                  </a:lnTo>
                  <a:lnTo>
                    <a:pt x="10228" y="8717"/>
                  </a:lnTo>
                  <a:lnTo>
                    <a:pt x="9573" y="8717"/>
                  </a:lnTo>
                  <a:lnTo>
                    <a:pt x="9597" y="8633"/>
                  </a:lnTo>
                  <a:cubicBezTo>
                    <a:pt x="9632" y="8562"/>
                    <a:pt x="9692" y="8514"/>
                    <a:pt x="9775" y="8514"/>
                  </a:cubicBezTo>
                  <a:lnTo>
                    <a:pt x="9870" y="8514"/>
                  </a:lnTo>
                  <a:cubicBezTo>
                    <a:pt x="9954" y="8514"/>
                    <a:pt x="10025" y="8443"/>
                    <a:pt x="10025" y="8359"/>
                  </a:cubicBezTo>
                  <a:lnTo>
                    <a:pt x="10025" y="6812"/>
                  </a:lnTo>
                  <a:cubicBezTo>
                    <a:pt x="10025" y="6776"/>
                    <a:pt x="10025" y="6752"/>
                    <a:pt x="10013" y="6728"/>
                  </a:cubicBezTo>
                  <a:lnTo>
                    <a:pt x="9132" y="5145"/>
                  </a:lnTo>
                  <a:cubicBezTo>
                    <a:pt x="9037" y="4966"/>
                    <a:pt x="8954" y="4752"/>
                    <a:pt x="8918" y="4549"/>
                  </a:cubicBezTo>
                  <a:lnTo>
                    <a:pt x="8704" y="3609"/>
                  </a:lnTo>
                  <a:cubicBezTo>
                    <a:pt x="8694" y="3533"/>
                    <a:pt x="8631" y="3479"/>
                    <a:pt x="8564" y="3479"/>
                  </a:cubicBezTo>
                  <a:cubicBezTo>
                    <a:pt x="8547" y="3479"/>
                    <a:pt x="8530" y="3483"/>
                    <a:pt x="8513" y="3490"/>
                  </a:cubicBezTo>
                  <a:cubicBezTo>
                    <a:pt x="8418" y="3502"/>
                    <a:pt x="8358" y="3597"/>
                    <a:pt x="8394" y="3680"/>
                  </a:cubicBezTo>
                  <a:lnTo>
                    <a:pt x="8465" y="4037"/>
                  </a:lnTo>
                  <a:cubicBezTo>
                    <a:pt x="8358" y="4109"/>
                    <a:pt x="8144" y="4276"/>
                    <a:pt x="7787" y="4430"/>
                  </a:cubicBezTo>
                  <a:cubicBezTo>
                    <a:pt x="7703" y="4454"/>
                    <a:pt x="7668" y="4561"/>
                    <a:pt x="7703" y="4633"/>
                  </a:cubicBezTo>
                  <a:cubicBezTo>
                    <a:pt x="7739" y="4692"/>
                    <a:pt x="7799" y="4728"/>
                    <a:pt x="7858" y="4728"/>
                  </a:cubicBezTo>
                  <a:cubicBezTo>
                    <a:pt x="7870" y="4728"/>
                    <a:pt x="7906" y="4728"/>
                    <a:pt x="7918" y="4704"/>
                  </a:cubicBezTo>
                  <a:lnTo>
                    <a:pt x="8001" y="4668"/>
                  </a:lnTo>
                  <a:cubicBezTo>
                    <a:pt x="8180" y="5097"/>
                    <a:pt x="8525" y="6002"/>
                    <a:pt x="8501" y="6454"/>
                  </a:cubicBezTo>
                  <a:cubicBezTo>
                    <a:pt x="8454" y="7121"/>
                    <a:pt x="8144" y="7919"/>
                    <a:pt x="8037" y="8193"/>
                  </a:cubicBezTo>
                  <a:cubicBezTo>
                    <a:pt x="7823" y="8193"/>
                    <a:pt x="7632" y="8336"/>
                    <a:pt x="7561" y="8538"/>
                  </a:cubicBezTo>
                  <a:lnTo>
                    <a:pt x="7465" y="8812"/>
                  </a:lnTo>
                  <a:cubicBezTo>
                    <a:pt x="7453" y="8859"/>
                    <a:pt x="7453" y="8919"/>
                    <a:pt x="7489" y="8967"/>
                  </a:cubicBezTo>
                  <a:cubicBezTo>
                    <a:pt x="7513" y="9014"/>
                    <a:pt x="7561" y="9038"/>
                    <a:pt x="7620" y="9038"/>
                  </a:cubicBezTo>
                  <a:lnTo>
                    <a:pt x="8477" y="9038"/>
                  </a:lnTo>
                  <a:cubicBezTo>
                    <a:pt x="8537" y="9038"/>
                    <a:pt x="8596" y="8990"/>
                    <a:pt x="8632" y="8931"/>
                  </a:cubicBezTo>
                  <a:lnTo>
                    <a:pt x="9489" y="6871"/>
                  </a:lnTo>
                  <a:cubicBezTo>
                    <a:pt x="9513" y="6847"/>
                    <a:pt x="9513" y="6823"/>
                    <a:pt x="9513" y="6788"/>
                  </a:cubicBezTo>
                  <a:lnTo>
                    <a:pt x="9489" y="6454"/>
                  </a:lnTo>
                  <a:lnTo>
                    <a:pt x="9704" y="6835"/>
                  </a:lnTo>
                  <a:lnTo>
                    <a:pt x="9704" y="8193"/>
                  </a:lnTo>
                  <a:cubicBezTo>
                    <a:pt x="9513" y="8216"/>
                    <a:pt x="9347" y="8336"/>
                    <a:pt x="9287" y="8538"/>
                  </a:cubicBezTo>
                  <a:lnTo>
                    <a:pt x="9192" y="8812"/>
                  </a:lnTo>
                  <a:cubicBezTo>
                    <a:pt x="9180" y="8859"/>
                    <a:pt x="9180" y="8919"/>
                    <a:pt x="9216" y="8967"/>
                  </a:cubicBezTo>
                  <a:cubicBezTo>
                    <a:pt x="9239" y="9014"/>
                    <a:pt x="9287" y="9038"/>
                    <a:pt x="9347" y="9038"/>
                  </a:cubicBezTo>
                  <a:lnTo>
                    <a:pt x="10382" y="9038"/>
                  </a:lnTo>
                  <a:cubicBezTo>
                    <a:pt x="10478" y="9038"/>
                    <a:pt x="10537" y="8978"/>
                    <a:pt x="10549" y="8895"/>
                  </a:cubicBezTo>
                  <a:lnTo>
                    <a:pt x="10728" y="6300"/>
                  </a:lnTo>
                  <a:cubicBezTo>
                    <a:pt x="10728" y="6276"/>
                    <a:pt x="10728" y="6228"/>
                    <a:pt x="10704" y="6192"/>
                  </a:cubicBezTo>
                  <a:lnTo>
                    <a:pt x="10478" y="5859"/>
                  </a:lnTo>
                  <a:cubicBezTo>
                    <a:pt x="10418" y="5764"/>
                    <a:pt x="10382" y="5657"/>
                    <a:pt x="10382" y="5561"/>
                  </a:cubicBezTo>
                  <a:lnTo>
                    <a:pt x="10382" y="3835"/>
                  </a:lnTo>
                  <a:cubicBezTo>
                    <a:pt x="10501" y="3930"/>
                    <a:pt x="10585" y="4085"/>
                    <a:pt x="10585" y="4252"/>
                  </a:cubicBezTo>
                  <a:lnTo>
                    <a:pt x="10585" y="5049"/>
                  </a:lnTo>
                  <a:cubicBezTo>
                    <a:pt x="10585" y="5228"/>
                    <a:pt x="10656" y="5407"/>
                    <a:pt x="10775" y="5526"/>
                  </a:cubicBezTo>
                  <a:lnTo>
                    <a:pt x="10787" y="5538"/>
                  </a:lnTo>
                  <a:cubicBezTo>
                    <a:pt x="10823" y="5573"/>
                    <a:pt x="10859" y="5585"/>
                    <a:pt x="10906" y="5585"/>
                  </a:cubicBezTo>
                  <a:cubicBezTo>
                    <a:pt x="10954" y="5585"/>
                    <a:pt x="11002" y="5573"/>
                    <a:pt x="11025" y="5538"/>
                  </a:cubicBezTo>
                  <a:cubicBezTo>
                    <a:pt x="11025" y="5430"/>
                    <a:pt x="11025" y="5335"/>
                    <a:pt x="10966" y="5264"/>
                  </a:cubicBezTo>
                  <a:lnTo>
                    <a:pt x="10954" y="5252"/>
                  </a:lnTo>
                  <a:cubicBezTo>
                    <a:pt x="10882" y="5168"/>
                    <a:pt x="10847" y="5085"/>
                    <a:pt x="10847" y="4990"/>
                  </a:cubicBezTo>
                  <a:lnTo>
                    <a:pt x="10847" y="4192"/>
                  </a:lnTo>
                  <a:cubicBezTo>
                    <a:pt x="10847" y="3906"/>
                    <a:pt x="10704" y="3644"/>
                    <a:pt x="10478" y="3478"/>
                  </a:cubicBezTo>
                  <a:lnTo>
                    <a:pt x="10323" y="3371"/>
                  </a:lnTo>
                  <a:cubicBezTo>
                    <a:pt x="10240" y="2490"/>
                    <a:pt x="9692" y="1978"/>
                    <a:pt x="9097" y="1537"/>
                  </a:cubicBezTo>
                  <a:cubicBezTo>
                    <a:pt x="8799" y="1323"/>
                    <a:pt x="8585" y="1097"/>
                    <a:pt x="8406" y="882"/>
                  </a:cubicBezTo>
                  <a:cubicBezTo>
                    <a:pt x="8144" y="585"/>
                    <a:pt x="7918" y="335"/>
                    <a:pt x="7513" y="335"/>
                  </a:cubicBezTo>
                  <a:cubicBezTo>
                    <a:pt x="7156" y="335"/>
                    <a:pt x="7037" y="561"/>
                    <a:pt x="6930" y="727"/>
                  </a:cubicBezTo>
                  <a:cubicBezTo>
                    <a:pt x="6846" y="882"/>
                    <a:pt x="6787" y="989"/>
                    <a:pt x="6537" y="989"/>
                  </a:cubicBezTo>
                  <a:cubicBezTo>
                    <a:pt x="6358" y="989"/>
                    <a:pt x="6275" y="870"/>
                    <a:pt x="6156" y="680"/>
                  </a:cubicBezTo>
                  <a:cubicBezTo>
                    <a:pt x="6047" y="492"/>
                    <a:pt x="5905" y="255"/>
                    <a:pt x="5608" y="255"/>
                  </a:cubicBezTo>
                  <a:cubicBezTo>
                    <a:pt x="5547" y="255"/>
                    <a:pt x="5480" y="265"/>
                    <a:pt x="5406" y="287"/>
                  </a:cubicBezTo>
                  <a:cubicBezTo>
                    <a:pt x="5025" y="394"/>
                    <a:pt x="4822" y="942"/>
                    <a:pt x="4584" y="1573"/>
                  </a:cubicBezTo>
                  <a:cubicBezTo>
                    <a:pt x="4417" y="1990"/>
                    <a:pt x="4251" y="2430"/>
                    <a:pt x="4048" y="2704"/>
                  </a:cubicBezTo>
                  <a:cubicBezTo>
                    <a:pt x="3977" y="2787"/>
                    <a:pt x="3703" y="3121"/>
                    <a:pt x="3358" y="3121"/>
                  </a:cubicBezTo>
                  <a:lnTo>
                    <a:pt x="3274" y="3121"/>
                  </a:lnTo>
                  <a:cubicBezTo>
                    <a:pt x="2977" y="3121"/>
                    <a:pt x="2739" y="2882"/>
                    <a:pt x="2739" y="2585"/>
                  </a:cubicBezTo>
                  <a:lnTo>
                    <a:pt x="2739" y="739"/>
                  </a:lnTo>
                  <a:lnTo>
                    <a:pt x="3024" y="501"/>
                  </a:lnTo>
                  <a:cubicBezTo>
                    <a:pt x="3084" y="454"/>
                    <a:pt x="3096" y="346"/>
                    <a:pt x="3048" y="287"/>
                  </a:cubicBezTo>
                  <a:cubicBezTo>
                    <a:pt x="3048" y="287"/>
                    <a:pt x="2857" y="0"/>
                    <a:pt x="25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51" name="Google Shape;8651;p82"/>
          <p:cNvGrpSpPr/>
          <p:nvPr/>
        </p:nvGrpSpPr>
        <p:grpSpPr>
          <a:xfrm>
            <a:off x="4697389" y="2036338"/>
            <a:ext cx="354752" cy="281984"/>
            <a:chOff x="4697389" y="2036338"/>
            <a:chExt cx="354752" cy="281984"/>
          </a:xfrm>
        </p:grpSpPr>
        <p:sp>
          <p:nvSpPr>
            <p:cNvPr id="8652" name="Google Shape;8652;p82"/>
            <p:cNvSpPr/>
            <p:nvPr/>
          </p:nvSpPr>
          <p:spPr>
            <a:xfrm>
              <a:off x="4697389" y="2036338"/>
              <a:ext cx="354752" cy="281984"/>
            </a:xfrm>
            <a:custGeom>
              <a:avLst/>
              <a:gdLst/>
              <a:ahLst/>
              <a:cxnLst/>
              <a:rect l="l" t="t" r="r" b="b"/>
              <a:pathLst>
                <a:path w="11086" h="8812" extrusionOk="0">
                  <a:moveTo>
                    <a:pt x="1322" y="822"/>
                  </a:moveTo>
                  <a:cubicBezTo>
                    <a:pt x="1596" y="1203"/>
                    <a:pt x="2025" y="1417"/>
                    <a:pt x="2394" y="1489"/>
                  </a:cubicBezTo>
                  <a:cubicBezTo>
                    <a:pt x="2334" y="1656"/>
                    <a:pt x="2215" y="1751"/>
                    <a:pt x="2156" y="1810"/>
                  </a:cubicBezTo>
                  <a:cubicBezTo>
                    <a:pt x="1834" y="1715"/>
                    <a:pt x="1596" y="1536"/>
                    <a:pt x="1453" y="1275"/>
                  </a:cubicBezTo>
                  <a:cubicBezTo>
                    <a:pt x="1370" y="1132"/>
                    <a:pt x="1322" y="965"/>
                    <a:pt x="1322" y="822"/>
                  </a:cubicBezTo>
                  <a:close/>
                  <a:moveTo>
                    <a:pt x="2703" y="1513"/>
                  </a:moveTo>
                  <a:cubicBezTo>
                    <a:pt x="3191" y="1513"/>
                    <a:pt x="3465" y="1584"/>
                    <a:pt x="3584" y="1644"/>
                  </a:cubicBezTo>
                  <a:cubicBezTo>
                    <a:pt x="3358" y="2001"/>
                    <a:pt x="2894" y="2025"/>
                    <a:pt x="2870" y="2025"/>
                  </a:cubicBezTo>
                  <a:cubicBezTo>
                    <a:pt x="2775" y="2025"/>
                    <a:pt x="2703" y="2096"/>
                    <a:pt x="2703" y="2179"/>
                  </a:cubicBezTo>
                  <a:cubicBezTo>
                    <a:pt x="2703" y="2275"/>
                    <a:pt x="2775" y="2346"/>
                    <a:pt x="2870" y="2346"/>
                  </a:cubicBezTo>
                  <a:cubicBezTo>
                    <a:pt x="2930" y="2346"/>
                    <a:pt x="3465" y="2334"/>
                    <a:pt x="3787" y="1929"/>
                  </a:cubicBezTo>
                  <a:cubicBezTo>
                    <a:pt x="4407" y="2054"/>
                    <a:pt x="4966" y="2098"/>
                    <a:pt x="5472" y="2098"/>
                  </a:cubicBezTo>
                  <a:cubicBezTo>
                    <a:pt x="6171" y="2098"/>
                    <a:pt x="6769" y="2015"/>
                    <a:pt x="7287" y="1953"/>
                  </a:cubicBezTo>
                  <a:cubicBezTo>
                    <a:pt x="7708" y="1896"/>
                    <a:pt x="8072" y="1843"/>
                    <a:pt x="8405" y="1843"/>
                  </a:cubicBezTo>
                  <a:cubicBezTo>
                    <a:pt x="8628" y="1843"/>
                    <a:pt x="8837" y="1867"/>
                    <a:pt x="9037" y="1929"/>
                  </a:cubicBezTo>
                  <a:cubicBezTo>
                    <a:pt x="9788" y="2179"/>
                    <a:pt x="10014" y="3108"/>
                    <a:pt x="10014" y="3334"/>
                  </a:cubicBezTo>
                  <a:cubicBezTo>
                    <a:pt x="10061" y="3739"/>
                    <a:pt x="9966" y="3953"/>
                    <a:pt x="9871" y="4192"/>
                  </a:cubicBezTo>
                  <a:cubicBezTo>
                    <a:pt x="9776" y="4406"/>
                    <a:pt x="9692" y="4608"/>
                    <a:pt x="9692" y="4930"/>
                  </a:cubicBezTo>
                  <a:cubicBezTo>
                    <a:pt x="9692" y="5561"/>
                    <a:pt x="9966" y="6251"/>
                    <a:pt x="10026" y="6418"/>
                  </a:cubicBezTo>
                  <a:lnTo>
                    <a:pt x="10026" y="7644"/>
                  </a:lnTo>
                  <a:cubicBezTo>
                    <a:pt x="10026" y="7740"/>
                    <a:pt x="10014" y="7847"/>
                    <a:pt x="9966" y="7930"/>
                  </a:cubicBezTo>
                  <a:lnTo>
                    <a:pt x="9728" y="8466"/>
                  </a:lnTo>
                  <a:lnTo>
                    <a:pt x="9037" y="8466"/>
                  </a:lnTo>
                  <a:lnTo>
                    <a:pt x="9073" y="8323"/>
                  </a:lnTo>
                  <a:cubicBezTo>
                    <a:pt x="9085" y="8263"/>
                    <a:pt x="9133" y="8216"/>
                    <a:pt x="9192" y="8204"/>
                  </a:cubicBezTo>
                  <a:lnTo>
                    <a:pt x="9609" y="8049"/>
                  </a:lnTo>
                  <a:cubicBezTo>
                    <a:pt x="9668" y="8025"/>
                    <a:pt x="9716" y="7954"/>
                    <a:pt x="9716" y="7906"/>
                  </a:cubicBezTo>
                  <a:lnTo>
                    <a:pt x="9716" y="6906"/>
                  </a:lnTo>
                  <a:cubicBezTo>
                    <a:pt x="9716" y="6870"/>
                    <a:pt x="9716" y="6859"/>
                    <a:pt x="9704" y="6835"/>
                  </a:cubicBezTo>
                  <a:lnTo>
                    <a:pt x="8585" y="4715"/>
                  </a:lnTo>
                  <a:cubicBezTo>
                    <a:pt x="8550" y="4663"/>
                    <a:pt x="8496" y="4630"/>
                    <a:pt x="8432" y="4630"/>
                  </a:cubicBezTo>
                  <a:cubicBezTo>
                    <a:pt x="8409" y="4630"/>
                    <a:pt x="8384" y="4634"/>
                    <a:pt x="8359" y="4644"/>
                  </a:cubicBezTo>
                  <a:cubicBezTo>
                    <a:pt x="8287" y="4692"/>
                    <a:pt x="8252" y="4775"/>
                    <a:pt x="8287" y="4870"/>
                  </a:cubicBezTo>
                  <a:lnTo>
                    <a:pt x="8621" y="5489"/>
                  </a:lnTo>
                  <a:cubicBezTo>
                    <a:pt x="7990" y="5787"/>
                    <a:pt x="7323" y="5978"/>
                    <a:pt x="6680" y="6037"/>
                  </a:cubicBezTo>
                  <a:cubicBezTo>
                    <a:pt x="6482" y="6061"/>
                    <a:pt x="6287" y="6073"/>
                    <a:pt x="6097" y="6073"/>
                  </a:cubicBezTo>
                  <a:cubicBezTo>
                    <a:pt x="5635" y="6073"/>
                    <a:pt x="5202" y="6002"/>
                    <a:pt x="4823" y="5858"/>
                  </a:cubicBezTo>
                  <a:lnTo>
                    <a:pt x="4894" y="5442"/>
                  </a:lnTo>
                  <a:cubicBezTo>
                    <a:pt x="4906" y="5358"/>
                    <a:pt x="4846" y="5263"/>
                    <a:pt x="4763" y="5251"/>
                  </a:cubicBezTo>
                  <a:cubicBezTo>
                    <a:pt x="4755" y="5250"/>
                    <a:pt x="4747" y="5250"/>
                    <a:pt x="4739" y="5250"/>
                  </a:cubicBezTo>
                  <a:cubicBezTo>
                    <a:pt x="4654" y="5250"/>
                    <a:pt x="4583" y="5306"/>
                    <a:pt x="4573" y="5382"/>
                  </a:cubicBezTo>
                  <a:lnTo>
                    <a:pt x="4120" y="7954"/>
                  </a:lnTo>
                  <a:cubicBezTo>
                    <a:pt x="4108" y="8002"/>
                    <a:pt x="4096" y="8061"/>
                    <a:pt x="4061" y="8109"/>
                  </a:cubicBezTo>
                  <a:lnTo>
                    <a:pt x="3823" y="8454"/>
                  </a:lnTo>
                  <a:lnTo>
                    <a:pt x="3096" y="8454"/>
                  </a:lnTo>
                  <a:lnTo>
                    <a:pt x="3144" y="8335"/>
                  </a:lnTo>
                  <a:cubicBezTo>
                    <a:pt x="3156" y="8275"/>
                    <a:pt x="3215" y="8228"/>
                    <a:pt x="3275" y="8216"/>
                  </a:cubicBezTo>
                  <a:lnTo>
                    <a:pt x="3775" y="8073"/>
                  </a:lnTo>
                  <a:cubicBezTo>
                    <a:pt x="3858" y="8061"/>
                    <a:pt x="3894" y="7990"/>
                    <a:pt x="3894" y="7918"/>
                  </a:cubicBezTo>
                  <a:lnTo>
                    <a:pt x="3882" y="5656"/>
                  </a:lnTo>
                  <a:cubicBezTo>
                    <a:pt x="3882" y="5597"/>
                    <a:pt x="3846" y="5549"/>
                    <a:pt x="3811" y="5525"/>
                  </a:cubicBezTo>
                  <a:cubicBezTo>
                    <a:pt x="3787" y="5525"/>
                    <a:pt x="2810" y="4930"/>
                    <a:pt x="2096" y="3953"/>
                  </a:cubicBezTo>
                  <a:cubicBezTo>
                    <a:pt x="2382" y="3870"/>
                    <a:pt x="2584" y="3739"/>
                    <a:pt x="2727" y="3584"/>
                  </a:cubicBezTo>
                  <a:cubicBezTo>
                    <a:pt x="2882" y="3382"/>
                    <a:pt x="2858" y="3191"/>
                    <a:pt x="2846" y="3180"/>
                  </a:cubicBezTo>
                  <a:cubicBezTo>
                    <a:pt x="2826" y="3109"/>
                    <a:pt x="2763" y="3055"/>
                    <a:pt x="2686" y="3055"/>
                  </a:cubicBezTo>
                  <a:cubicBezTo>
                    <a:pt x="2672" y="3055"/>
                    <a:pt x="2658" y="3057"/>
                    <a:pt x="2644" y="3060"/>
                  </a:cubicBezTo>
                  <a:cubicBezTo>
                    <a:pt x="2560" y="3084"/>
                    <a:pt x="2501" y="3168"/>
                    <a:pt x="2525" y="3263"/>
                  </a:cubicBezTo>
                  <a:cubicBezTo>
                    <a:pt x="2525" y="3263"/>
                    <a:pt x="2525" y="3311"/>
                    <a:pt x="2465" y="3394"/>
                  </a:cubicBezTo>
                  <a:cubicBezTo>
                    <a:pt x="2334" y="3561"/>
                    <a:pt x="1929" y="3822"/>
                    <a:pt x="608" y="3858"/>
                  </a:cubicBezTo>
                  <a:cubicBezTo>
                    <a:pt x="524" y="3858"/>
                    <a:pt x="441" y="3799"/>
                    <a:pt x="429" y="3715"/>
                  </a:cubicBezTo>
                  <a:lnTo>
                    <a:pt x="358" y="3418"/>
                  </a:lnTo>
                  <a:cubicBezTo>
                    <a:pt x="346" y="3358"/>
                    <a:pt x="358" y="3299"/>
                    <a:pt x="405" y="3239"/>
                  </a:cubicBezTo>
                  <a:lnTo>
                    <a:pt x="1632" y="1929"/>
                  </a:lnTo>
                  <a:cubicBezTo>
                    <a:pt x="1787" y="2025"/>
                    <a:pt x="1953" y="2096"/>
                    <a:pt x="2120" y="2144"/>
                  </a:cubicBezTo>
                  <a:cubicBezTo>
                    <a:pt x="2133" y="2147"/>
                    <a:pt x="2145" y="2148"/>
                    <a:pt x="2158" y="2148"/>
                  </a:cubicBezTo>
                  <a:cubicBezTo>
                    <a:pt x="2191" y="2148"/>
                    <a:pt x="2222" y="2137"/>
                    <a:pt x="2239" y="2120"/>
                  </a:cubicBezTo>
                  <a:cubicBezTo>
                    <a:pt x="2263" y="2108"/>
                    <a:pt x="2584" y="1929"/>
                    <a:pt x="2703" y="1513"/>
                  </a:cubicBezTo>
                  <a:close/>
                  <a:moveTo>
                    <a:pt x="1239" y="1"/>
                  </a:moveTo>
                  <a:cubicBezTo>
                    <a:pt x="1156" y="1"/>
                    <a:pt x="1084" y="48"/>
                    <a:pt x="1072" y="108"/>
                  </a:cubicBezTo>
                  <a:cubicBezTo>
                    <a:pt x="1060" y="132"/>
                    <a:pt x="834" y="822"/>
                    <a:pt x="1156" y="1417"/>
                  </a:cubicBezTo>
                  <a:cubicBezTo>
                    <a:pt x="1215" y="1536"/>
                    <a:pt x="1298" y="1620"/>
                    <a:pt x="1382" y="1715"/>
                  </a:cubicBezTo>
                  <a:lnTo>
                    <a:pt x="167" y="3001"/>
                  </a:lnTo>
                  <a:cubicBezTo>
                    <a:pt x="48" y="3144"/>
                    <a:pt x="1" y="3322"/>
                    <a:pt x="48" y="3477"/>
                  </a:cubicBezTo>
                  <a:lnTo>
                    <a:pt x="120" y="3775"/>
                  </a:lnTo>
                  <a:cubicBezTo>
                    <a:pt x="179" y="4001"/>
                    <a:pt x="370" y="4156"/>
                    <a:pt x="608" y="4156"/>
                  </a:cubicBezTo>
                  <a:lnTo>
                    <a:pt x="620" y="4156"/>
                  </a:lnTo>
                  <a:cubicBezTo>
                    <a:pt x="1072" y="4132"/>
                    <a:pt x="1453" y="4108"/>
                    <a:pt x="1787" y="4049"/>
                  </a:cubicBezTo>
                  <a:cubicBezTo>
                    <a:pt x="2441" y="4989"/>
                    <a:pt x="3322" y="5585"/>
                    <a:pt x="3584" y="5739"/>
                  </a:cubicBezTo>
                  <a:lnTo>
                    <a:pt x="3596" y="7799"/>
                  </a:lnTo>
                  <a:lnTo>
                    <a:pt x="3215" y="7882"/>
                  </a:lnTo>
                  <a:cubicBezTo>
                    <a:pt x="3049" y="7930"/>
                    <a:pt x="2918" y="8049"/>
                    <a:pt x="2858" y="8216"/>
                  </a:cubicBezTo>
                  <a:lnTo>
                    <a:pt x="2739" y="8561"/>
                  </a:lnTo>
                  <a:cubicBezTo>
                    <a:pt x="2727" y="8597"/>
                    <a:pt x="2727" y="8656"/>
                    <a:pt x="2751" y="8704"/>
                  </a:cubicBezTo>
                  <a:cubicBezTo>
                    <a:pt x="2787" y="8752"/>
                    <a:pt x="2822" y="8775"/>
                    <a:pt x="2882" y="8775"/>
                  </a:cubicBezTo>
                  <a:lnTo>
                    <a:pt x="3930" y="8775"/>
                  </a:lnTo>
                  <a:cubicBezTo>
                    <a:pt x="3989" y="8775"/>
                    <a:pt x="4037" y="8752"/>
                    <a:pt x="4061" y="8704"/>
                  </a:cubicBezTo>
                  <a:lnTo>
                    <a:pt x="4346" y="8287"/>
                  </a:lnTo>
                  <a:cubicBezTo>
                    <a:pt x="4406" y="8204"/>
                    <a:pt x="4430" y="8109"/>
                    <a:pt x="4454" y="8025"/>
                  </a:cubicBezTo>
                  <a:lnTo>
                    <a:pt x="4763" y="6180"/>
                  </a:lnTo>
                  <a:cubicBezTo>
                    <a:pt x="5192" y="6323"/>
                    <a:pt x="5656" y="6394"/>
                    <a:pt x="6144" y="6394"/>
                  </a:cubicBezTo>
                  <a:cubicBezTo>
                    <a:pt x="6990" y="6394"/>
                    <a:pt x="7906" y="6192"/>
                    <a:pt x="8764" y="5775"/>
                  </a:cubicBezTo>
                  <a:lnTo>
                    <a:pt x="9395" y="6954"/>
                  </a:lnTo>
                  <a:lnTo>
                    <a:pt x="9395" y="7799"/>
                  </a:lnTo>
                  <a:lnTo>
                    <a:pt x="9073" y="7918"/>
                  </a:lnTo>
                  <a:cubicBezTo>
                    <a:pt x="8930" y="7966"/>
                    <a:pt x="8811" y="8085"/>
                    <a:pt x="8764" y="8228"/>
                  </a:cubicBezTo>
                  <a:lnTo>
                    <a:pt x="8645" y="8585"/>
                  </a:lnTo>
                  <a:cubicBezTo>
                    <a:pt x="8633" y="8633"/>
                    <a:pt x="8633" y="8692"/>
                    <a:pt x="8656" y="8740"/>
                  </a:cubicBezTo>
                  <a:cubicBezTo>
                    <a:pt x="8692" y="8775"/>
                    <a:pt x="8740" y="8811"/>
                    <a:pt x="8799" y="8811"/>
                  </a:cubicBezTo>
                  <a:lnTo>
                    <a:pt x="9835" y="8811"/>
                  </a:lnTo>
                  <a:cubicBezTo>
                    <a:pt x="9895" y="8811"/>
                    <a:pt x="9954" y="8764"/>
                    <a:pt x="9990" y="8704"/>
                  </a:cubicBezTo>
                  <a:lnTo>
                    <a:pt x="10252" y="8061"/>
                  </a:lnTo>
                  <a:cubicBezTo>
                    <a:pt x="10311" y="7930"/>
                    <a:pt x="10347" y="7799"/>
                    <a:pt x="10347" y="7668"/>
                  </a:cubicBezTo>
                  <a:lnTo>
                    <a:pt x="10347" y="6394"/>
                  </a:lnTo>
                  <a:cubicBezTo>
                    <a:pt x="10347" y="6370"/>
                    <a:pt x="10347" y="6359"/>
                    <a:pt x="10323" y="6335"/>
                  </a:cubicBezTo>
                  <a:cubicBezTo>
                    <a:pt x="10323" y="6335"/>
                    <a:pt x="10002" y="5597"/>
                    <a:pt x="10002" y="4954"/>
                  </a:cubicBezTo>
                  <a:cubicBezTo>
                    <a:pt x="10002" y="4704"/>
                    <a:pt x="10073" y="4537"/>
                    <a:pt x="10145" y="4346"/>
                  </a:cubicBezTo>
                  <a:cubicBezTo>
                    <a:pt x="10252" y="4096"/>
                    <a:pt x="10371" y="3811"/>
                    <a:pt x="10347" y="3322"/>
                  </a:cubicBezTo>
                  <a:cubicBezTo>
                    <a:pt x="10323" y="3096"/>
                    <a:pt x="10240" y="2739"/>
                    <a:pt x="10026" y="2394"/>
                  </a:cubicBezTo>
                  <a:lnTo>
                    <a:pt x="10026" y="2394"/>
                  </a:lnTo>
                  <a:cubicBezTo>
                    <a:pt x="10109" y="2441"/>
                    <a:pt x="10192" y="2501"/>
                    <a:pt x="10264" y="2584"/>
                  </a:cubicBezTo>
                  <a:cubicBezTo>
                    <a:pt x="10645" y="2989"/>
                    <a:pt x="10716" y="3656"/>
                    <a:pt x="10466" y="4394"/>
                  </a:cubicBezTo>
                  <a:cubicBezTo>
                    <a:pt x="10133" y="5346"/>
                    <a:pt x="10716" y="6132"/>
                    <a:pt x="10740" y="6156"/>
                  </a:cubicBezTo>
                  <a:cubicBezTo>
                    <a:pt x="10776" y="6204"/>
                    <a:pt x="10823" y="6216"/>
                    <a:pt x="10883" y="6216"/>
                  </a:cubicBezTo>
                  <a:cubicBezTo>
                    <a:pt x="10907" y="6216"/>
                    <a:pt x="10954" y="6204"/>
                    <a:pt x="10978" y="6192"/>
                  </a:cubicBezTo>
                  <a:cubicBezTo>
                    <a:pt x="11062" y="6120"/>
                    <a:pt x="11073" y="6013"/>
                    <a:pt x="11026" y="5942"/>
                  </a:cubicBezTo>
                  <a:cubicBezTo>
                    <a:pt x="11026" y="5942"/>
                    <a:pt x="10526" y="5263"/>
                    <a:pt x="10788" y="4465"/>
                  </a:cubicBezTo>
                  <a:cubicBezTo>
                    <a:pt x="11085" y="3620"/>
                    <a:pt x="10978" y="2846"/>
                    <a:pt x="10538" y="2334"/>
                  </a:cubicBezTo>
                  <a:cubicBezTo>
                    <a:pt x="10322" y="2108"/>
                    <a:pt x="10058" y="1960"/>
                    <a:pt x="9825" y="1960"/>
                  </a:cubicBezTo>
                  <a:cubicBezTo>
                    <a:pt x="9800" y="1960"/>
                    <a:pt x="9776" y="1962"/>
                    <a:pt x="9752" y="1965"/>
                  </a:cubicBezTo>
                  <a:cubicBezTo>
                    <a:pt x="9585" y="1810"/>
                    <a:pt x="9395" y="1679"/>
                    <a:pt x="9157" y="1608"/>
                  </a:cubicBezTo>
                  <a:cubicBezTo>
                    <a:pt x="8917" y="1531"/>
                    <a:pt x="8666" y="1503"/>
                    <a:pt x="8402" y="1503"/>
                  </a:cubicBezTo>
                  <a:cubicBezTo>
                    <a:pt x="8051" y="1503"/>
                    <a:pt x="7677" y="1553"/>
                    <a:pt x="7275" y="1608"/>
                  </a:cubicBezTo>
                  <a:cubicBezTo>
                    <a:pt x="6773" y="1678"/>
                    <a:pt x="6202" y="1756"/>
                    <a:pt x="5537" y="1756"/>
                  </a:cubicBezTo>
                  <a:cubicBezTo>
                    <a:pt x="5067" y="1756"/>
                    <a:pt x="4550" y="1716"/>
                    <a:pt x="3977" y="1608"/>
                  </a:cubicBezTo>
                  <a:cubicBezTo>
                    <a:pt x="3989" y="1548"/>
                    <a:pt x="3977" y="1489"/>
                    <a:pt x="3930" y="1453"/>
                  </a:cubicBezTo>
                  <a:cubicBezTo>
                    <a:pt x="3882" y="1417"/>
                    <a:pt x="3620" y="1191"/>
                    <a:pt x="2703" y="1191"/>
                  </a:cubicBezTo>
                  <a:cubicBezTo>
                    <a:pt x="2251" y="1191"/>
                    <a:pt x="1501" y="905"/>
                    <a:pt x="1382" y="132"/>
                  </a:cubicBezTo>
                  <a:cubicBezTo>
                    <a:pt x="1370" y="60"/>
                    <a:pt x="1310" y="1"/>
                    <a:pt x="1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3" name="Google Shape;8653;p82"/>
            <p:cNvSpPr/>
            <p:nvPr/>
          </p:nvSpPr>
          <p:spPr>
            <a:xfrm>
              <a:off x="4747693" y="2113682"/>
              <a:ext cx="10688" cy="10688"/>
            </a:xfrm>
            <a:custGeom>
              <a:avLst/>
              <a:gdLst/>
              <a:ahLst/>
              <a:cxnLst/>
              <a:rect l="l" t="t" r="r" b="b"/>
              <a:pathLst>
                <a:path w="334" h="334" extrusionOk="0">
                  <a:moveTo>
                    <a:pt x="167" y="1"/>
                  </a:moveTo>
                  <a:cubicBezTo>
                    <a:pt x="72" y="1"/>
                    <a:pt x="0" y="84"/>
                    <a:pt x="0" y="167"/>
                  </a:cubicBezTo>
                  <a:cubicBezTo>
                    <a:pt x="0" y="262"/>
                    <a:pt x="72" y="334"/>
                    <a:pt x="167" y="334"/>
                  </a:cubicBezTo>
                  <a:cubicBezTo>
                    <a:pt x="262" y="334"/>
                    <a:pt x="334" y="262"/>
                    <a:pt x="334" y="167"/>
                  </a:cubicBezTo>
                  <a:cubicBezTo>
                    <a:pt x="334" y="84"/>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54" name="Google Shape;8654;p82"/>
          <p:cNvGrpSpPr/>
          <p:nvPr/>
        </p:nvGrpSpPr>
        <p:grpSpPr>
          <a:xfrm>
            <a:off x="1404013" y="2424754"/>
            <a:ext cx="353600" cy="354944"/>
            <a:chOff x="1404013" y="2424754"/>
            <a:chExt cx="353600" cy="354944"/>
          </a:xfrm>
        </p:grpSpPr>
        <p:sp>
          <p:nvSpPr>
            <p:cNvPr id="8655" name="Google Shape;8655;p82"/>
            <p:cNvSpPr/>
            <p:nvPr/>
          </p:nvSpPr>
          <p:spPr>
            <a:xfrm>
              <a:off x="1404013" y="2424754"/>
              <a:ext cx="353600" cy="354944"/>
            </a:xfrm>
            <a:custGeom>
              <a:avLst/>
              <a:gdLst/>
              <a:ahLst/>
              <a:cxnLst/>
              <a:rect l="l" t="t" r="r" b="b"/>
              <a:pathLst>
                <a:path w="11050" h="11092" extrusionOk="0">
                  <a:moveTo>
                    <a:pt x="5514" y="316"/>
                  </a:moveTo>
                  <a:cubicBezTo>
                    <a:pt x="6061" y="316"/>
                    <a:pt x="6597" y="412"/>
                    <a:pt x="7121" y="567"/>
                  </a:cubicBezTo>
                  <a:cubicBezTo>
                    <a:pt x="7038" y="602"/>
                    <a:pt x="6978" y="614"/>
                    <a:pt x="6907" y="650"/>
                  </a:cubicBezTo>
                  <a:cubicBezTo>
                    <a:pt x="6299" y="900"/>
                    <a:pt x="5835" y="1329"/>
                    <a:pt x="5514" y="1936"/>
                  </a:cubicBezTo>
                  <a:cubicBezTo>
                    <a:pt x="5180" y="1317"/>
                    <a:pt x="4716" y="900"/>
                    <a:pt x="4109" y="650"/>
                  </a:cubicBezTo>
                  <a:cubicBezTo>
                    <a:pt x="4037" y="614"/>
                    <a:pt x="3978" y="590"/>
                    <a:pt x="3906" y="567"/>
                  </a:cubicBezTo>
                  <a:cubicBezTo>
                    <a:pt x="4418" y="412"/>
                    <a:pt x="4954" y="316"/>
                    <a:pt x="5514" y="316"/>
                  </a:cubicBezTo>
                  <a:close/>
                  <a:moveTo>
                    <a:pt x="3263" y="2043"/>
                  </a:moveTo>
                  <a:cubicBezTo>
                    <a:pt x="4121" y="2043"/>
                    <a:pt x="4835" y="2745"/>
                    <a:pt x="4835" y="3626"/>
                  </a:cubicBezTo>
                  <a:cubicBezTo>
                    <a:pt x="4835" y="4484"/>
                    <a:pt x="4144" y="5198"/>
                    <a:pt x="3263" y="5198"/>
                  </a:cubicBezTo>
                  <a:cubicBezTo>
                    <a:pt x="2382" y="5198"/>
                    <a:pt x="1680" y="4496"/>
                    <a:pt x="1680" y="3626"/>
                  </a:cubicBezTo>
                  <a:cubicBezTo>
                    <a:pt x="1680" y="2757"/>
                    <a:pt x="2394" y="2043"/>
                    <a:pt x="3263" y="2043"/>
                  </a:cubicBezTo>
                  <a:close/>
                  <a:moveTo>
                    <a:pt x="692" y="424"/>
                  </a:moveTo>
                  <a:lnTo>
                    <a:pt x="692" y="424"/>
                  </a:lnTo>
                  <a:cubicBezTo>
                    <a:pt x="1120" y="567"/>
                    <a:pt x="1620" y="602"/>
                    <a:pt x="2144" y="626"/>
                  </a:cubicBezTo>
                  <a:cubicBezTo>
                    <a:pt x="3394" y="721"/>
                    <a:pt x="4704" y="793"/>
                    <a:pt x="5359" y="2388"/>
                  </a:cubicBezTo>
                  <a:cubicBezTo>
                    <a:pt x="5395" y="2448"/>
                    <a:pt x="5454" y="2495"/>
                    <a:pt x="5514" y="2495"/>
                  </a:cubicBezTo>
                  <a:cubicBezTo>
                    <a:pt x="5525" y="2495"/>
                    <a:pt x="5549" y="2495"/>
                    <a:pt x="5573" y="2472"/>
                  </a:cubicBezTo>
                  <a:cubicBezTo>
                    <a:pt x="5609" y="2460"/>
                    <a:pt x="5645" y="2436"/>
                    <a:pt x="5656" y="2388"/>
                  </a:cubicBezTo>
                  <a:cubicBezTo>
                    <a:pt x="6311" y="793"/>
                    <a:pt x="7609" y="697"/>
                    <a:pt x="8871" y="626"/>
                  </a:cubicBezTo>
                  <a:cubicBezTo>
                    <a:pt x="9395" y="602"/>
                    <a:pt x="9895" y="555"/>
                    <a:pt x="10336" y="424"/>
                  </a:cubicBezTo>
                  <a:lnTo>
                    <a:pt x="10336" y="424"/>
                  </a:lnTo>
                  <a:cubicBezTo>
                    <a:pt x="10288" y="567"/>
                    <a:pt x="10217" y="745"/>
                    <a:pt x="10050" y="948"/>
                  </a:cubicBezTo>
                  <a:cubicBezTo>
                    <a:pt x="9621" y="1459"/>
                    <a:pt x="8824" y="1733"/>
                    <a:pt x="7752" y="1733"/>
                  </a:cubicBezTo>
                  <a:cubicBezTo>
                    <a:pt x="6716" y="1733"/>
                    <a:pt x="5871" y="2579"/>
                    <a:pt x="5871" y="3626"/>
                  </a:cubicBezTo>
                  <a:cubicBezTo>
                    <a:pt x="5871" y="4662"/>
                    <a:pt x="6716" y="5508"/>
                    <a:pt x="7752" y="5508"/>
                  </a:cubicBezTo>
                  <a:cubicBezTo>
                    <a:pt x="8800" y="5508"/>
                    <a:pt x="9645" y="4662"/>
                    <a:pt x="9645" y="3626"/>
                  </a:cubicBezTo>
                  <a:cubicBezTo>
                    <a:pt x="9645" y="3341"/>
                    <a:pt x="9586" y="3055"/>
                    <a:pt x="9455" y="2781"/>
                  </a:cubicBezTo>
                  <a:cubicBezTo>
                    <a:pt x="9420" y="2730"/>
                    <a:pt x="9367" y="2690"/>
                    <a:pt x="9305" y="2690"/>
                  </a:cubicBezTo>
                  <a:cubicBezTo>
                    <a:pt x="9281" y="2690"/>
                    <a:pt x="9255" y="2696"/>
                    <a:pt x="9228" y="2710"/>
                  </a:cubicBezTo>
                  <a:cubicBezTo>
                    <a:pt x="9157" y="2757"/>
                    <a:pt x="9109" y="2841"/>
                    <a:pt x="9157" y="2936"/>
                  </a:cubicBezTo>
                  <a:cubicBezTo>
                    <a:pt x="9264" y="3138"/>
                    <a:pt x="9324" y="3376"/>
                    <a:pt x="9324" y="3626"/>
                  </a:cubicBezTo>
                  <a:cubicBezTo>
                    <a:pt x="9324" y="4484"/>
                    <a:pt x="8621" y="5198"/>
                    <a:pt x="7740" y="5198"/>
                  </a:cubicBezTo>
                  <a:cubicBezTo>
                    <a:pt x="6883" y="5198"/>
                    <a:pt x="6168" y="4496"/>
                    <a:pt x="6168" y="3626"/>
                  </a:cubicBezTo>
                  <a:cubicBezTo>
                    <a:pt x="6168" y="2757"/>
                    <a:pt x="6859" y="2043"/>
                    <a:pt x="7740" y="2043"/>
                  </a:cubicBezTo>
                  <a:cubicBezTo>
                    <a:pt x="8085" y="2043"/>
                    <a:pt x="8407" y="2150"/>
                    <a:pt x="8681" y="2352"/>
                  </a:cubicBezTo>
                  <a:cubicBezTo>
                    <a:pt x="8712" y="2378"/>
                    <a:pt x="8749" y="2391"/>
                    <a:pt x="8786" y="2391"/>
                  </a:cubicBezTo>
                  <a:cubicBezTo>
                    <a:pt x="8834" y="2391"/>
                    <a:pt x="8880" y="2369"/>
                    <a:pt x="8907" y="2329"/>
                  </a:cubicBezTo>
                  <a:cubicBezTo>
                    <a:pt x="8966" y="2257"/>
                    <a:pt x="8943" y="2150"/>
                    <a:pt x="8871" y="2102"/>
                  </a:cubicBezTo>
                  <a:cubicBezTo>
                    <a:pt x="8812" y="2055"/>
                    <a:pt x="8740" y="2019"/>
                    <a:pt x="8681" y="1971"/>
                  </a:cubicBezTo>
                  <a:cubicBezTo>
                    <a:pt x="8919" y="1924"/>
                    <a:pt x="9145" y="1864"/>
                    <a:pt x="9347" y="1793"/>
                  </a:cubicBezTo>
                  <a:cubicBezTo>
                    <a:pt x="9871" y="2257"/>
                    <a:pt x="10181" y="2924"/>
                    <a:pt x="10181" y="3626"/>
                  </a:cubicBezTo>
                  <a:cubicBezTo>
                    <a:pt x="10181" y="4960"/>
                    <a:pt x="9097" y="6067"/>
                    <a:pt x="7740" y="6067"/>
                  </a:cubicBezTo>
                  <a:cubicBezTo>
                    <a:pt x="7133" y="6067"/>
                    <a:pt x="6549" y="5841"/>
                    <a:pt x="6085" y="5424"/>
                  </a:cubicBezTo>
                  <a:lnTo>
                    <a:pt x="6145" y="5246"/>
                  </a:lnTo>
                  <a:cubicBezTo>
                    <a:pt x="6168" y="5186"/>
                    <a:pt x="6168" y="5115"/>
                    <a:pt x="6121" y="5067"/>
                  </a:cubicBezTo>
                  <a:lnTo>
                    <a:pt x="5847" y="4793"/>
                  </a:lnTo>
                  <a:cubicBezTo>
                    <a:pt x="5752" y="4698"/>
                    <a:pt x="5624" y="4650"/>
                    <a:pt x="5494" y="4650"/>
                  </a:cubicBezTo>
                  <a:cubicBezTo>
                    <a:pt x="5365" y="4650"/>
                    <a:pt x="5234" y="4698"/>
                    <a:pt x="5133" y="4793"/>
                  </a:cubicBezTo>
                  <a:lnTo>
                    <a:pt x="4871" y="5067"/>
                  </a:lnTo>
                  <a:cubicBezTo>
                    <a:pt x="4823" y="5115"/>
                    <a:pt x="4811" y="5186"/>
                    <a:pt x="4835" y="5246"/>
                  </a:cubicBezTo>
                  <a:lnTo>
                    <a:pt x="4894" y="5424"/>
                  </a:lnTo>
                  <a:cubicBezTo>
                    <a:pt x="4454" y="5841"/>
                    <a:pt x="3871" y="6067"/>
                    <a:pt x="3251" y="6067"/>
                  </a:cubicBezTo>
                  <a:cubicBezTo>
                    <a:pt x="1906" y="6067"/>
                    <a:pt x="811" y="4972"/>
                    <a:pt x="811" y="3626"/>
                  </a:cubicBezTo>
                  <a:cubicBezTo>
                    <a:pt x="823" y="2912"/>
                    <a:pt x="1120" y="2257"/>
                    <a:pt x="1656" y="1793"/>
                  </a:cubicBezTo>
                  <a:cubicBezTo>
                    <a:pt x="1858" y="1864"/>
                    <a:pt x="2085" y="1924"/>
                    <a:pt x="2323" y="1971"/>
                  </a:cubicBezTo>
                  <a:cubicBezTo>
                    <a:pt x="1751" y="2293"/>
                    <a:pt x="1370" y="2912"/>
                    <a:pt x="1370" y="3626"/>
                  </a:cubicBezTo>
                  <a:cubicBezTo>
                    <a:pt x="1370" y="4662"/>
                    <a:pt x="2216" y="5508"/>
                    <a:pt x="3263" y="5508"/>
                  </a:cubicBezTo>
                  <a:cubicBezTo>
                    <a:pt x="4299" y="5508"/>
                    <a:pt x="5156" y="4662"/>
                    <a:pt x="5156" y="3626"/>
                  </a:cubicBezTo>
                  <a:cubicBezTo>
                    <a:pt x="5156" y="2579"/>
                    <a:pt x="4299" y="1733"/>
                    <a:pt x="3263" y="1733"/>
                  </a:cubicBezTo>
                  <a:cubicBezTo>
                    <a:pt x="2192" y="1733"/>
                    <a:pt x="1406" y="1459"/>
                    <a:pt x="965" y="948"/>
                  </a:cubicBezTo>
                  <a:cubicBezTo>
                    <a:pt x="823" y="745"/>
                    <a:pt x="727" y="567"/>
                    <a:pt x="692" y="424"/>
                  </a:cubicBezTo>
                  <a:close/>
                  <a:moveTo>
                    <a:pt x="5537" y="4954"/>
                  </a:moveTo>
                  <a:cubicBezTo>
                    <a:pt x="5585" y="4954"/>
                    <a:pt x="5633" y="4972"/>
                    <a:pt x="5668" y="5008"/>
                  </a:cubicBezTo>
                  <a:lnTo>
                    <a:pt x="5847" y="5210"/>
                  </a:lnTo>
                  <a:lnTo>
                    <a:pt x="5525" y="6091"/>
                  </a:lnTo>
                  <a:lnTo>
                    <a:pt x="5192" y="5210"/>
                  </a:lnTo>
                  <a:lnTo>
                    <a:pt x="5406" y="5008"/>
                  </a:lnTo>
                  <a:cubicBezTo>
                    <a:pt x="5442" y="4972"/>
                    <a:pt x="5490" y="4954"/>
                    <a:pt x="5537" y="4954"/>
                  </a:cubicBezTo>
                  <a:close/>
                  <a:moveTo>
                    <a:pt x="10431" y="4317"/>
                  </a:moveTo>
                  <a:cubicBezTo>
                    <a:pt x="10550" y="4781"/>
                    <a:pt x="10669" y="5329"/>
                    <a:pt x="10717" y="5710"/>
                  </a:cubicBezTo>
                  <a:lnTo>
                    <a:pt x="10359" y="5710"/>
                  </a:lnTo>
                  <a:cubicBezTo>
                    <a:pt x="10276" y="5710"/>
                    <a:pt x="10193" y="5781"/>
                    <a:pt x="10193" y="5865"/>
                  </a:cubicBezTo>
                  <a:lnTo>
                    <a:pt x="10193" y="6258"/>
                  </a:lnTo>
                  <a:cubicBezTo>
                    <a:pt x="10024" y="6288"/>
                    <a:pt x="9681" y="6339"/>
                    <a:pt x="9255" y="6339"/>
                  </a:cubicBezTo>
                  <a:cubicBezTo>
                    <a:pt x="9020" y="6339"/>
                    <a:pt x="8760" y="6324"/>
                    <a:pt x="8490" y="6282"/>
                  </a:cubicBezTo>
                  <a:cubicBezTo>
                    <a:pt x="9431" y="6031"/>
                    <a:pt x="10181" y="5269"/>
                    <a:pt x="10431" y="4317"/>
                  </a:cubicBezTo>
                  <a:close/>
                  <a:moveTo>
                    <a:pt x="584" y="4317"/>
                  </a:moveTo>
                  <a:cubicBezTo>
                    <a:pt x="834" y="5269"/>
                    <a:pt x="1585" y="6031"/>
                    <a:pt x="2537" y="6282"/>
                  </a:cubicBezTo>
                  <a:cubicBezTo>
                    <a:pt x="2245" y="6326"/>
                    <a:pt x="1970" y="6342"/>
                    <a:pt x="1726" y="6342"/>
                  </a:cubicBezTo>
                  <a:cubicBezTo>
                    <a:pt x="1312" y="6342"/>
                    <a:pt x="987" y="6295"/>
                    <a:pt x="823" y="6258"/>
                  </a:cubicBezTo>
                  <a:lnTo>
                    <a:pt x="823" y="5865"/>
                  </a:lnTo>
                  <a:cubicBezTo>
                    <a:pt x="823" y="5781"/>
                    <a:pt x="751" y="5710"/>
                    <a:pt x="656" y="5710"/>
                  </a:cubicBezTo>
                  <a:lnTo>
                    <a:pt x="299" y="5710"/>
                  </a:lnTo>
                  <a:cubicBezTo>
                    <a:pt x="334" y="5329"/>
                    <a:pt x="465" y="4781"/>
                    <a:pt x="584" y="4317"/>
                  </a:cubicBezTo>
                  <a:close/>
                  <a:moveTo>
                    <a:pt x="8454" y="6615"/>
                  </a:moveTo>
                  <a:cubicBezTo>
                    <a:pt x="8752" y="6663"/>
                    <a:pt x="9026" y="6674"/>
                    <a:pt x="9276" y="6674"/>
                  </a:cubicBezTo>
                  <a:lnTo>
                    <a:pt x="9502" y="6674"/>
                  </a:lnTo>
                  <a:cubicBezTo>
                    <a:pt x="9383" y="7627"/>
                    <a:pt x="8931" y="8508"/>
                    <a:pt x="8228" y="9163"/>
                  </a:cubicBezTo>
                  <a:cubicBezTo>
                    <a:pt x="7907" y="9460"/>
                    <a:pt x="7550" y="9699"/>
                    <a:pt x="7157" y="9877"/>
                  </a:cubicBezTo>
                  <a:cubicBezTo>
                    <a:pt x="7323" y="9722"/>
                    <a:pt x="7478" y="9556"/>
                    <a:pt x="7609" y="9365"/>
                  </a:cubicBezTo>
                  <a:cubicBezTo>
                    <a:pt x="8145" y="8627"/>
                    <a:pt x="8443" y="7651"/>
                    <a:pt x="8454" y="6615"/>
                  </a:cubicBezTo>
                  <a:close/>
                  <a:moveTo>
                    <a:pt x="6002" y="5734"/>
                  </a:moveTo>
                  <a:cubicBezTo>
                    <a:pt x="6430" y="6103"/>
                    <a:pt x="6966" y="6317"/>
                    <a:pt x="7550" y="6377"/>
                  </a:cubicBezTo>
                  <a:cubicBezTo>
                    <a:pt x="7740" y="6448"/>
                    <a:pt x="7931" y="6508"/>
                    <a:pt x="8121" y="6555"/>
                  </a:cubicBezTo>
                  <a:lnTo>
                    <a:pt x="8121" y="6567"/>
                  </a:lnTo>
                  <a:cubicBezTo>
                    <a:pt x="8133" y="8579"/>
                    <a:pt x="6954" y="10211"/>
                    <a:pt x="5514" y="10211"/>
                  </a:cubicBezTo>
                  <a:cubicBezTo>
                    <a:pt x="4942" y="10211"/>
                    <a:pt x="4394" y="9961"/>
                    <a:pt x="3942" y="9484"/>
                  </a:cubicBezTo>
                  <a:cubicBezTo>
                    <a:pt x="3501" y="9008"/>
                    <a:pt x="3156" y="8329"/>
                    <a:pt x="3013" y="7579"/>
                  </a:cubicBezTo>
                  <a:cubicBezTo>
                    <a:pt x="2993" y="7509"/>
                    <a:pt x="2930" y="7455"/>
                    <a:pt x="2853" y="7455"/>
                  </a:cubicBezTo>
                  <a:cubicBezTo>
                    <a:pt x="2839" y="7455"/>
                    <a:pt x="2825" y="7457"/>
                    <a:pt x="2811" y="7460"/>
                  </a:cubicBezTo>
                  <a:cubicBezTo>
                    <a:pt x="2728" y="7472"/>
                    <a:pt x="2668" y="7567"/>
                    <a:pt x="2692" y="7651"/>
                  </a:cubicBezTo>
                  <a:cubicBezTo>
                    <a:pt x="2858" y="8472"/>
                    <a:pt x="3228" y="9199"/>
                    <a:pt x="3716" y="9722"/>
                  </a:cubicBezTo>
                  <a:lnTo>
                    <a:pt x="3882" y="9889"/>
                  </a:lnTo>
                  <a:cubicBezTo>
                    <a:pt x="3501" y="9710"/>
                    <a:pt x="3120" y="9472"/>
                    <a:pt x="2811" y="9175"/>
                  </a:cubicBezTo>
                  <a:cubicBezTo>
                    <a:pt x="2096" y="8520"/>
                    <a:pt x="1668" y="7639"/>
                    <a:pt x="1549" y="6686"/>
                  </a:cubicBezTo>
                  <a:lnTo>
                    <a:pt x="1775" y="6686"/>
                  </a:lnTo>
                  <a:cubicBezTo>
                    <a:pt x="2025" y="6686"/>
                    <a:pt x="2299" y="6674"/>
                    <a:pt x="2597" y="6627"/>
                  </a:cubicBezTo>
                  <a:cubicBezTo>
                    <a:pt x="2597" y="6734"/>
                    <a:pt x="2597" y="6841"/>
                    <a:pt x="2608" y="6936"/>
                  </a:cubicBezTo>
                  <a:cubicBezTo>
                    <a:pt x="2608" y="7032"/>
                    <a:pt x="2680" y="7091"/>
                    <a:pt x="2775" y="7091"/>
                  </a:cubicBezTo>
                  <a:lnTo>
                    <a:pt x="2787" y="7091"/>
                  </a:lnTo>
                  <a:cubicBezTo>
                    <a:pt x="2870" y="7091"/>
                    <a:pt x="2954" y="6996"/>
                    <a:pt x="2930" y="6913"/>
                  </a:cubicBezTo>
                  <a:cubicBezTo>
                    <a:pt x="2930" y="6805"/>
                    <a:pt x="2918" y="6686"/>
                    <a:pt x="2918" y="6567"/>
                  </a:cubicBezTo>
                  <a:lnTo>
                    <a:pt x="2918" y="6555"/>
                  </a:lnTo>
                  <a:cubicBezTo>
                    <a:pt x="3109" y="6508"/>
                    <a:pt x="3311" y="6448"/>
                    <a:pt x="3501" y="6377"/>
                  </a:cubicBezTo>
                  <a:cubicBezTo>
                    <a:pt x="4061" y="6329"/>
                    <a:pt x="4597" y="6103"/>
                    <a:pt x="5049" y="5734"/>
                  </a:cubicBezTo>
                  <a:lnTo>
                    <a:pt x="5371" y="6615"/>
                  </a:lnTo>
                  <a:cubicBezTo>
                    <a:pt x="5406" y="6674"/>
                    <a:pt x="5466" y="6722"/>
                    <a:pt x="5525" y="6722"/>
                  </a:cubicBezTo>
                  <a:cubicBezTo>
                    <a:pt x="5597" y="6722"/>
                    <a:pt x="5656" y="6674"/>
                    <a:pt x="5668" y="6615"/>
                  </a:cubicBezTo>
                  <a:lnTo>
                    <a:pt x="6002" y="5734"/>
                  </a:lnTo>
                  <a:close/>
                  <a:moveTo>
                    <a:pt x="505" y="1"/>
                  </a:moveTo>
                  <a:cubicBezTo>
                    <a:pt x="477" y="1"/>
                    <a:pt x="447" y="7"/>
                    <a:pt x="418" y="19"/>
                  </a:cubicBezTo>
                  <a:cubicBezTo>
                    <a:pt x="370" y="55"/>
                    <a:pt x="346" y="90"/>
                    <a:pt x="346" y="150"/>
                  </a:cubicBezTo>
                  <a:cubicBezTo>
                    <a:pt x="346" y="174"/>
                    <a:pt x="346" y="650"/>
                    <a:pt x="727" y="1126"/>
                  </a:cubicBezTo>
                  <a:cubicBezTo>
                    <a:pt x="894" y="1329"/>
                    <a:pt x="1108" y="1507"/>
                    <a:pt x="1358" y="1638"/>
                  </a:cubicBezTo>
                  <a:cubicBezTo>
                    <a:pt x="882" y="2102"/>
                    <a:pt x="584" y="2733"/>
                    <a:pt x="525" y="3400"/>
                  </a:cubicBezTo>
                  <a:cubicBezTo>
                    <a:pt x="501" y="3472"/>
                    <a:pt x="1" y="5162"/>
                    <a:pt x="1" y="5865"/>
                  </a:cubicBezTo>
                  <a:cubicBezTo>
                    <a:pt x="1" y="5960"/>
                    <a:pt x="72" y="6031"/>
                    <a:pt x="168" y="6031"/>
                  </a:cubicBezTo>
                  <a:lnTo>
                    <a:pt x="525" y="6031"/>
                  </a:lnTo>
                  <a:lnTo>
                    <a:pt x="525" y="6389"/>
                  </a:lnTo>
                  <a:cubicBezTo>
                    <a:pt x="525" y="6460"/>
                    <a:pt x="561" y="6520"/>
                    <a:pt x="644" y="6555"/>
                  </a:cubicBezTo>
                  <a:cubicBezTo>
                    <a:pt x="668" y="6555"/>
                    <a:pt x="882" y="6615"/>
                    <a:pt x="1239" y="6639"/>
                  </a:cubicBezTo>
                  <a:cubicBezTo>
                    <a:pt x="1334" y="7698"/>
                    <a:pt x="1811" y="8663"/>
                    <a:pt x="2608" y="9401"/>
                  </a:cubicBezTo>
                  <a:cubicBezTo>
                    <a:pt x="2918" y="9675"/>
                    <a:pt x="3263" y="9913"/>
                    <a:pt x="3632" y="10115"/>
                  </a:cubicBezTo>
                  <a:lnTo>
                    <a:pt x="2454" y="10211"/>
                  </a:lnTo>
                  <a:cubicBezTo>
                    <a:pt x="2251" y="10234"/>
                    <a:pt x="2085" y="10365"/>
                    <a:pt x="2013" y="10556"/>
                  </a:cubicBezTo>
                  <a:lnTo>
                    <a:pt x="1906" y="10853"/>
                  </a:lnTo>
                  <a:cubicBezTo>
                    <a:pt x="1882" y="10949"/>
                    <a:pt x="1918" y="11032"/>
                    <a:pt x="2013" y="11068"/>
                  </a:cubicBezTo>
                  <a:cubicBezTo>
                    <a:pt x="2025" y="11068"/>
                    <a:pt x="2037" y="11080"/>
                    <a:pt x="2049" y="11080"/>
                  </a:cubicBezTo>
                  <a:cubicBezTo>
                    <a:pt x="2132" y="11080"/>
                    <a:pt x="2192" y="11032"/>
                    <a:pt x="2204" y="10973"/>
                  </a:cubicBezTo>
                  <a:lnTo>
                    <a:pt x="2311" y="10675"/>
                  </a:lnTo>
                  <a:cubicBezTo>
                    <a:pt x="2335" y="10603"/>
                    <a:pt x="2394" y="10556"/>
                    <a:pt x="2477" y="10556"/>
                  </a:cubicBezTo>
                  <a:lnTo>
                    <a:pt x="2597" y="10544"/>
                  </a:lnTo>
                  <a:lnTo>
                    <a:pt x="2597" y="10925"/>
                  </a:lnTo>
                  <a:cubicBezTo>
                    <a:pt x="2597" y="11020"/>
                    <a:pt x="2668" y="11092"/>
                    <a:pt x="2751" y="11092"/>
                  </a:cubicBezTo>
                  <a:cubicBezTo>
                    <a:pt x="2847" y="11092"/>
                    <a:pt x="2918" y="11020"/>
                    <a:pt x="2918" y="10925"/>
                  </a:cubicBezTo>
                  <a:lnTo>
                    <a:pt x="2918" y="10508"/>
                  </a:lnTo>
                  <a:lnTo>
                    <a:pt x="3144" y="10496"/>
                  </a:lnTo>
                  <a:lnTo>
                    <a:pt x="3311" y="10973"/>
                  </a:lnTo>
                  <a:cubicBezTo>
                    <a:pt x="3335" y="11044"/>
                    <a:pt x="3394" y="11080"/>
                    <a:pt x="3454" y="11080"/>
                  </a:cubicBezTo>
                  <a:cubicBezTo>
                    <a:pt x="3466" y="11080"/>
                    <a:pt x="3490" y="11080"/>
                    <a:pt x="3501" y="11056"/>
                  </a:cubicBezTo>
                  <a:cubicBezTo>
                    <a:pt x="3585" y="11032"/>
                    <a:pt x="3632" y="10937"/>
                    <a:pt x="3609" y="10853"/>
                  </a:cubicBezTo>
                  <a:lnTo>
                    <a:pt x="3466" y="10449"/>
                  </a:lnTo>
                  <a:lnTo>
                    <a:pt x="4323" y="10377"/>
                  </a:lnTo>
                  <a:cubicBezTo>
                    <a:pt x="4704" y="10496"/>
                    <a:pt x="5121" y="10556"/>
                    <a:pt x="5525" y="10556"/>
                  </a:cubicBezTo>
                  <a:cubicBezTo>
                    <a:pt x="5942" y="10556"/>
                    <a:pt x="6347" y="10496"/>
                    <a:pt x="6728" y="10377"/>
                  </a:cubicBezTo>
                  <a:lnTo>
                    <a:pt x="7573" y="10449"/>
                  </a:lnTo>
                  <a:lnTo>
                    <a:pt x="7442" y="10853"/>
                  </a:lnTo>
                  <a:cubicBezTo>
                    <a:pt x="7419" y="10937"/>
                    <a:pt x="7454" y="11032"/>
                    <a:pt x="7550" y="11056"/>
                  </a:cubicBezTo>
                  <a:cubicBezTo>
                    <a:pt x="7561" y="11056"/>
                    <a:pt x="7573" y="11080"/>
                    <a:pt x="7597" y="11080"/>
                  </a:cubicBezTo>
                  <a:cubicBezTo>
                    <a:pt x="7669" y="11080"/>
                    <a:pt x="7728" y="11032"/>
                    <a:pt x="7740" y="10973"/>
                  </a:cubicBezTo>
                  <a:lnTo>
                    <a:pt x="7907" y="10496"/>
                  </a:lnTo>
                  <a:lnTo>
                    <a:pt x="8133" y="10508"/>
                  </a:lnTo>
                  <a:lnTo>
                    <a:pt x="8133" y="10925"/>
                  </a:lnTo>
                  <a:cubicBezTo>
                    <a:pt x="8133" y="11020"/>
                    <a:pt x="8204" y="11092"/>
                    <a:pt x="8288" y="11092"/>
                  </a:cubicBezTo>
                  <a:cubicBezTo>
                    <a:pt x="8383" y="11092"/>
                    <a:pt x="8454" y="11020"/>
                    <a:pt x="8454" y="10925"/>
                  </a:cubicBezTo>
                  <a:lnTo>
                    <a:pt x="8454" y="10544"/>
                  </a:lnTo>
                  <a:lnTo>
                    <a:pt x="8573" y="10556"/>
                  </a:lnTo>
                  <a:cubicBezTo>
                    <a:pt x="8645" y="10556"/>
                    <a:pt x="8704" y="10615"/>
                    <a:pt x="8740" y="10675"/>
                  </a:cubicBezTo>
                  <a:lnTo>
                    <a:pt x="8847" y="10973"/>
                  </a:lnTo>
                  <a:cubicBezTo>
                    <a:pt x="8871" y="11044"/>
                    <a:pt x="8931" y="11080"/>
                    <a:pt x="8990" y="11080"/>
                  </a:cubicBezTo>
                  <a:cubicBezTo>
                    <a:pt x="9002" y="11080"/>
                    <a:pt x="9026" y="11080"/>
                    <a:pt x="9038" y="11056"/>
                  </a:cubicBezTo>
                  <a:cubicBezTo>
                    <a:pt x="9121" y="11032"/>
                    <a:pt x="9169" y="10937"/>
                    <a:pt x="9145" y="10853"/>
                  </a:cubicBezTo>
                  <a:lnTo>
                    <a:pt x="9038" y="10556"/>
                  </a:lnTo>
                  <a:cubicBezTo>
                    <a:pt x="8978" y="10365"/>
                    <a:pt x="8800" y="10222"/>
                    <a:pt x="8585" y="10211"/>
                  </a:cubicBezTo>
                  <a:lnTo>
                    <a:pt x="7419" y="10103"/>
                  </a:lnTo>
                  <a:cubicBezTo>
                    <a:pt x="7788" y="9925"/>
                    <a:pt x="8133" y="9687"/>
                    <a:pt x="8443" y="9389"/>
                  </a:cubicBezTo>
                  <a:cubicBezTo>
                    <a:pt x="9216" y="8663"/>
                    <a:pt x="9705" y="7698"/>
                    <a:pt x="9812" y="6639"/>
                  </a:cubicBezTo>
                  <a:cubicBezTo>
                    <a:pt x="10157" y="6615"/>
                    <a:pt x="10371" y="6555"/>
                    <a:pt x="10407" y="6555"/>
                  </a:cubicBezTo>
                  <a:cubicBezTo>
                    <a:pt x="10478" y="6532"/>
                    <a:pt x="10526" y="6460"/>
                    <a:pt x="10526" y="6389"/>
                  </a:cubicBezTo>
                  <a:lnTo>
                    <a:pt x="10526" y="6031"/>
                  </a:lnTo>
                  <a:lnTo>
                    <a:pt x="10883" y="6031"/>
                  </a:lnTo>
                  <a:cubicBezTo>
                    <a:pt x="10967" y="6031"/>
                    <a:pt x="11050" y="5960"/>
                    <a:pt x="11050" y="5865"/>
                  </a:cubicBezTo>
                  <a:cubicBezTo>
                    <a:pt x="11050" y="5174"/>
                    <a:pt x="10538" y="3472"/>
                    <a:pt x="10526" y="3400"/>
                  </a:cubicBezTo>
                  <a:cubicBezTo>
                    <a:pt x="10467" y="2733"/>
                    <a:pt x="10181" y="2102"/>
                    <a:pt x="9693" y="1638"/>
                  </a:cubicBezTo>
                  <a:cubicBezTo>
                    <a:pt x="9943" y="1507"/>
                    <a:pt x="10157" y="1329"/>
                    <a:pt x="10312" y="1126"/>
                  </a:cubicBezTo>
                  <a:cubicBezTo>
                    <a:pt x="10693" y="650"/>
                    <a:pt x="10705" y="174"/>
                    <a:pt x="10705" y="150"/>
                  </a:cubicBezTo>
                  <a:cubicBezTo>
                    <a:pt x="10705" y="90"/>
                    <a:pt x="10669" y="55"/>
                    <a:pt x="10633" y="19"/>
                  </a:cubicBezTo>
                  <a:cubicBezTo>
                    <a:pt x="10609" y="7"/>
                    <a:pt x="10583" y="1"/>
                    <a:pt x="10554" y="1"/>
                  </a:cubicBezTo>
                  <a:cubicBezTo>
                    <a:pt x="10526" y="1"/>
                    <a:pt x="10496" y="7"/>
                    <a:pt x="10467" y="19"/>
                  </a:cubicBezTo>
                  <a:cubicBezTo>
                    <a:pt x="10038" y="233"/>
                    <a:pt x="9455" y="269"/>
                    <a:pt x="8859" y="316"/>
                  </a:cubicBezTo>
                  <a:cubicBezTo>
                    <a:pt x="8466" y="352"/>
                    <a:pt x="8062" y="376"/>
                    <a:pt x="7681" y="436"/>
                  </a:cubicBezTo>
                  <a:cubicBezTo>
                    <a:pt x="7002" y="150"/>
                    <a:pt x="6264" y="7"/>
                    <a:pt x="5525" y="7"/>
                  </a:cubicBezTo>
                  <a:cubicBezTo>
                    <a:pt x="4775" y="7"/>
                    <a:pt x="4049" y="150"/>
                    <a:pt x="3370" y="436"/>
                  </a:cubicBezTo>
                  <a:cubicBezTo>
                    <a:pt x="2978" y="364"/>
                    <a:pt x="2573" y="328"/>
                    <a:pt x="2192" y="316"/>
                  </a:cubicBezTo>
                  <a:cubicBezTo>
                    <a:pt x="1585" y="269"/>
                    <a:pt x="1001" y="245"/>
                    <a:pt x="584" y="19"/>
                  </a:cubicBezTo>
                  <a:cubicBezTo>
                    <a:pt x="561" y="7"/>
                    <a:pt x="534" y="1"/>
                    <a:pt x="5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6" name="Google Shape;8656;p82"/>
            <p:cNvSpPr/>
            <p:nvPr/>
          </p:nvSpPr>
          <p:spPr>
            <a:xfrm>
              <a:off x="1481357" y="2507634"/>
              <a:ext cx="54144" cy="65568"/>
            </a:xfrm>
            <a:custGeom>
              <a:avLst/>
              <a:gdLst/>
              <a:ahLst/>
              <a:cxnLst/>
              <a:rect l="l" t="t" r="r" b="b"/>
              <a:pathLst>
                <a:path w="1692" h="2049" extrusionOk="0">
                  <a:moveTo>
                    <a:pt x="846" y="322"/>
                  </a:moveTo>
                  <a:cubicBezTo>
                    <a:pt x="1144" y="322"/>
                    <a:pt x="1382" y="560"/>
                    <a:pt x="1382" y="858"/>
                  </a:cubicBezTo>
                  <a:lnTo>
                    <a:pt x="1382" y="1191"/>
                  </a:lnTo>
                  <a:cubicBezTo>
                    <a:pt x="1382" y="1489"/>
                    <a:pt x="1144" y="1727"/>
                    <a:pt x="846" y="1727"/>
                  </a:cubicBezTo>
                  <a:cubicBezTo>
                    <a:pt x="549" y="1727"/>
                    <a:pt x="311" y="1489"/>
                    <a:pt x="311" y="1191"/>
                  </a:cubicBezTo>
                  <a:lnTo>
                    <a:pt x="311" y="858"/>
                  </a:lnTo>
                  <a:cubicBezTo>
                    <a:pt x="311" y="560"/>
                    <a:pt x="549" y="322"/>
                    <a:pt x="846" y="322"/>
                  </a:cubicBezTo>
                  <a:close/>
                  <a:moveTo>
                    <a:pt x="846" y="1"/>
                  </a:moveTo>
                  <a:cubicBezTo>
                    <a:pt x="370" y="1"/>
                    <a:pt x="1" y="393"/>
                    <a:pt x="1" y="858"/>
                  </a:cubicBezTo>
                  <a:lnTo>
                    <a:pt x="1" y="1191"/>
                  </a:lnTo>
                  <a:cubicBezTo>
                    <a:pt x="1" y="1667"/>
                    <a:pt x="382" y="2048"/>
                    <a:pt x="846" y="2048"/>
                  </a:cubicBezTo>
                  <a:cubicBezTo>
                    <a:pt x="1323" y="2048"/>
                    <a:pt x="1692" y="1656"/>
                    <a:pt x="1692" y="1191"/>
                  </a:cubicBezTo>
                  <a:lnTo>
                    <a:pt x="1692" y="858"/>
                  </a:lnTo>
                  <a:cubicBezTo>
                    <a:pt x="1692" y="382"/>
                    <a:pt x="1323" y="1"/>
                    <a:pt x="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7" name="Google Shape;8657;p82"/>
            <p:cNvSpPr/>
            <p:nvPr/>
          </p:nvSpPr>
          <p:spPr>
            <a:xfrm>
              <a:off x="1625389" y="2507634"/>
              <a:ext cx="54528" cy="65568"/>
            </a:xfrm>
            <a:custGeom>
              <a:avLst/>
              <a:gdLst/>
              <a:ahLst/>
              <a:cxnLst/>
              <a:rect l="l" t="t" r="r" b="b"/>
              <a:pathLst>
                <a:path w="1704" h="2049" extrusionOk="0">
                  <a:moveTo>
                    <a:pt x="834" y="322"/>
                  </a:moveTo>
                  <a:cubicBezTo>
                    <a:pt x="1132" y="322"/>
                    <a:pt x="1370" y="560"/>
                    <a:pt x="1370" y="858"/>
                  </a:cubicBezTo>
                  <a:lnTo>
                    <a:pt x="1370" y="1191"/>
                  </a:lnTo>
                  <a:cubicBezTo>
                    <a:pt x="1370" y="1489"/>
                    <a:pt x="1132" y="1727"/>
                    <a:pt x="834" y="1727"/>
                  </a:cubicBezTo>
                  <a:cubicBezTo>
                    <a:pt x="536" y="1727"/>
                    <a:pt x="298" y="1489"/>
                    <a:pt x="298" y="1191"/>
                  </a:cubicBezTo>
                  <a:lnTo>
                    <a:pt x="298" y="858"/>
                  </a:lnTo>
                  <a:cubicBezTo>
                    <a:pt x="298" y="560"/>
                    <a:pt x="536" y="322"/>
                    <a:pt x="834" y="322"/>
                  </a:cubicBezTo>
                  <a:close/>
                  <a:moveTo>
                    <a:pt x="858" y="1"/>
                  </a:moveTo>
                  <a:cubicBezTo>
                    <a:pt x="382" y="1"/>
                    <a:pt x="1" y="393"/>
                    <a:pt x="1" y="858"/>
                  </a:cubicBezTo>
                  <a:lnTo>
                    <a:pt x="1" y="1191"/>
                  </a:lnTo>
                  <a:cubicBezTo>
                    <a:pt x="1" y="1667"/>
                    <a:pt x="393" y="2048"/>
                    <a:pt x="858" y="2048"/>
                  </a:cubicBezTo>
                  <a:cubicBezTo>
                    <a:pt x="1334" y="2048"/>
                    <a:pt x="1703" y="1656"/>
                    <a:pt x="1703" y="1191"/>
                  </a:cubicBezTo>
                  <a:lnTo>
                    <a:pt x="1703" y="858"/>
                  </a:lnTo>
                  <a:cubicBezTo>
                    <a:pt x="1703" y="382"/>
                    <a:pt x="1310" y="1"/>
                    <a:pt x="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8" name="Google Shape;8658;p82"/>
            <p:cNvSpPr/>
            <p:nvPr/>
          </p:nvSpPr>
          <p:spPr>
            <a:xfrm>
              <a:off x="1503085" y="2529746"/>
              <a:ext cx="10688" cy="21344"/>
            </a:xfrm>
            <a:custGeom>
              <a:avLst/>
              <a:gdLst/>
              <a:ahLst/>
              <a:cxnLst/>
              <a:rect l="l" t="t" r="r" b="b"/>
              <a:pathLst>
                <a:path w="334" h="667" extrusionOk="0">
                  <a:moveTo>
                    <a:pt x="167" y="0"/>
                  </a:moveTo>
                  <a:cubicBezTo>
                    <a:pt x="72" y="0"/>
                    <a:pt x="1" y="72"/>
                    <a:pt x="1" y="167"/>
                  </a:cubicBezTo>
                  <a:lnTo>
                    <a:pt x="1" y="500"/>
                  </a:lnTo>
                  <a:cubicBezTo>
                    <a:pt x="1" y="595"/>
                    <a:pt x="72" y="667"/>
                    <a:pt x="167" y="667"/>
                  </a:cubicBezTo>
                  <a:cubicBezTo>
                    <a:pt x="251" y="667"/>
                    <a:pt x="334" y="595"/>
                    <a:pt x="334" y="500"/>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9" name="Google Shape;8659;p82"/>
            <p:cNvSpPr/>
            <p:nvPr/>
          </p:nvSpPr>
          <p:spPr>
            <a:xfrm>
              <a:off x="1647501" y="2529746"/>
              <a:ext cx="10304" cy="21344"/>
            </a:xfrm>
            <a:custGeom>
              <a:avLst/>
              <a:gdLst/>
              <a:ahLst/>
              <a:cxnLst/>
              <a:rect l="l" t="t" r="r" b="b"/>
              <a:pathLst>
                <a:path w="322" h="667" extrusionOk="0">
                  <a:moveTo>
                    <a:pt x="167" y="0"/>
                  </a:moveTo>
                  <a:cubicBezTo>
                    <a:pt x="72" y="0"/>
                    <a:pt x="0" y="72"/>
                    <a:pt x="0" y="167"/>
                  </a:cubicBezTo>
                  <a:lnTo>
                    <a:pt x="0" y="500"/>
                  </a:lnTo>
                  <a:cubicBezTo>
                    <a:pt x="0" y="595"/>
                    <a:pt x="72" y="667"/>
                    <a:pt x="167" y="667"/>
                  </a:cubicBezTo>
                  <a:cubicBezTo>
                    <a:pt x="250" y="667"/>
                    <a:pt x="322" y="595"/>
                    <a:pt x="322" y="500"/>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60" name="Google Shape;8660;p82"/>
          <p:cNvGrpSpPr/>
          <p:nvPr/>
        </p:nvGrpSpPr>
        <p:grpSpPr>
          <a:xfrm>
            <a:off x="854253" y="2428274"/>
            <a:ext cx="355104" cy="351040"/>
            <a:chOff x="854253" y="2428274"/>
            <a:chExt cx="355104" cy="351040"/>
          </a:xfrm>
        </p:grpSpPr>
        <p:sp>
          <p:nvSpPr>
            <p:cNvPr id="8661" name="Google Shape;8661;p82"/>
            <p:cNvSpPr/>
            <p:nvPr/>
          </p:nvSpPr>
          <p:spPr>
            <a:xfrm>
              <a:off x="854253" y="2428274"/>
              <a:ext cx="355104" cy="351040"/>
            </a:xfrm>
            <a:custGeom>
              <a:avLst/>
              <a:gdLst/>
              <a:ahLst/>
              <a:cxnLst/>
              <a:rect l="l" t="t" r="r" b="b"/>
              <a:pathLst>
                <a:path w="11097" h="10970" extrusionOk="0">
                  <a:moveTo>
                    <a:pt x="2584" y="7660"/>
                  </a:moveTo>
                  <a:cubicBezTo>
                    <a:pt x="2870" y="7660"/>
                    <a:pt x="3132" y="7803"/>
                    <a:pt x="3286" y="8017"/>
                  </a:cubicBezTo>
                  <a:cubicBezTo>
                    <a:pt x="3179" y="8934"/>
                    <a:pt x="2417" y="9124"/>
                    <a:pt x="2370" y="9124"/>
                  </a:cubicBezTo>
                  <a:cubicBezTo>
                    <a:pt x="2286" y="9136"/>
                    <a:pt x="2239" y="9219"/>
                    <a:pt x="2251" y="9315"/>
                  </a:cubicBezTo>
                  <a:cubicBezTo>
                    <a:pt x="2262" y="9386"/>
                    <a:pt x="2346" y="9434"/>
                    <a:pt x="2417" y="9434"/>
                  </a:cubicBezTo>
                  <a:lnTo>
                    <a:pt x="2465" y="9434"/>
                  </a:lnTo>
                  <a:cubicBezTo>
                    <a:pt x="2477" y="9434"/>
                    <a:pt x="2727" y="9374"/>
                    <a:pt x="3001" y="9172"/>
                  </a:cubicBezTo>
                  <a:cubicBezTo>
                    <a:pt x="3144" y="9053"/>
                    <a:pt x="3346" y="8874"/>
                    <a:pt x="3453" y="8600"/>
                  </a:cubicBezTo>
                  <a:lnTo>
                    <a:pt x="3453" y="8600"/>
                  </a:lnTo>
                  <a:cubicBezTo>
                    <a:pt x="3394" y="9350"/>
                    <a:pt x="2774" y="9946"/>
                    <a:pt x="2001" y="9946"/>
                  </a:cubicBezTo>
                  <a:cubicBezTo>
                    <a:pt x="1548" y="9946"/>
                    <a:pt x="1179" y="9565"/>
                    <a:pt x="1179" y="9124"/>
                  </a:cubicBezTo>
                  <a:cubicBezTo>
                    <a:pt x="1179" y="8898"/>
                    <a:pt x="1274" y="8708"/>
                    <a:pt x="1417" y="8541"/>
                  </a:cubicBezTo>
                  <a:lnTo>
                    <a:pt x="2298" y="7660"/>
                  </a:lnTo>
                  <a:close/>
                  <a:moveTo>
                    <a:pt x="6251" y="0"/>
                  </a:moveTo>
                  <a:cubicBezTo>
                    <a:pt x="6168" y="0"/>
                    <a:pt x="6086" y="24"/>
                    <a:pt x="6013" y="76"/>
                  </a:cubicBezTo>
                  <a:cubicBezTo>
                    <a:pt x="5203" y="516"/>
                    <a:pt x="4644" y="1230"/>
                    <a:pt x="4453" y="1504"/>
                  </a:cubicBezTo>
                  <a:lnTo>
                    <a:pt x="4370" y="1457"/>
                  </a:lnTo>
                  <a:cubicBezTo>
                    <a:pt x="4300" y="1423"/>
                    <a:pt x="4225" y="1407"/>
                    <a:pt x="4152" y="1407"/>
                  </a:cubicBezTo>
                  <a:cubicBezTo>
                    <a:pt x="3988" y="1407"/>
                    <a:pt x="3829" y="1487"/>
                    <a:pt x="3739" y="1635"/>
                  </a:cubicBezTo>
                  <a:cubicBezTo>
                    <a:pt x="3132" y="2552"/>
                    <a:pt x="3084" y="3981"/>
                    <a:pt x="3084" y="4207"/>
                  </a:cubicBezTo>
                  <a:cubicBezTo>
                    <a:pt x="3013" y="4397"/>
                    <a:pt x="2941" y="4600"/>
                    <a:pt x="2893" y="4802"/>
                  </a:cubicBezTo>
                  <a:cubicBezTo>
                    <a:pt x="2465" y="4862"/>
                    <a:pt x="1929" y="4993"/>
                    <a:pt x="1417" y="5267"/>
                  </a:cubicBezTo>
                  <a:cubicBezTo>
                    <a:pt x="1000" y="5493"/>
                    <a:pt x="679" y="5755"/>
                    <a:pt x="441" y="6088"/>
                  </a:cubicBezTo>
                  <a:cubicBezTo>
                    <a:pt x="155" y="6481"/>
                    <a:pt x="0" y="6957"/>
                    <a:pt x="0" y="7493"/>
                  </a:cubicBezTo>
                  <a:cubicBezTo>
                    <a:pt x="0" y="7588"/>
                    <a:pt x="84" y="7660"/>
                    <a:pt x="167" y="7660"/>
                  </a:cubicBezTo>
                  <a:lnTo>
                    <a:pt x="1846" y="7660"/>
                  </a:lnTo>
                  <a:lnTo>
                    <a:pt x="1191" y="8315"/>
                  </a:lnTo>
                  <a:cubicBezTo>
                    <a:pt x="977" y="8541"/>
                    <a:pt x="869" y="8827"/>
                    <a:pt x="869" y="9124"/>
                  </a:cubicBezTo>
                  <a:cubicBezTo>
                    <a:pt x="869" y="9743"/>
                    <a:pt x="1369" y="10267"/>
                    <a:pt x="2012" y="10267"/>
                  </a:cubicBezTo>
                  <a:cubicBezTo>
                    <a:pt x="2608" y="10267"/>
                    <a:pt x="3144" y="9970"/>
                    <a:pt x="3477" y="9505"/>
                  </a:cubicBezTo>
                  <a:lnTo>
                    <a:pt x="3477" y="10803"/>
                  </a:lnTo>
                  <a:cubicBezTo>
                    <a:pt x="3477" y="10886"/>
                    <a:pt x="3548" y="10970"/>
                    <a:pt x="3632" y="10970"/>
                  </a:cubicBezTo>
                  <a:cubicBezTo>
                    <a:pt x="3727" y="10970"/>
                    <a:pt x="3798" y="10886"/>
                    <a:pt x="3798" y="10803"/>
                  </a:cubicBezTo>
                  <a:lnTo>
                    <a:pt x="3798" y="8553"/>
                  </a:lnTo>
                  <a:lnTo>
                    <a:pt x="3798" y="8469"/>
                  </a:lnTo>
                  <a:cubicBezTo>
                    <a:pt x="3751" y="7838"/>
                    <a:pt x="3239" y="7362"/>
                    <a:pt x="2608" y="7362"/>
                  </a:cubicBezTo>
                  <a:lnTo>
                    <a:pt x="774" y="7362"/>
                  </a:lnTo>
                  <a:cubicBezTo>
                    <a:pt x="1239" y="7184"/>
                    <a:pt x="2084" y="6993"/>
                    <a:pt x="3655" y="6993"/>
                  </a:cubicBezTo>
                  <a:cubicBezTo>
                    <a:pt x="3739" y="6993"/>
                    <a:pt x="3810" y="6922"/>
                    <a:pt x="3810" y="6826"/>
                  </a:cubicBezTo>
                  <a:cubicBezTo>
                    <a:pt x="3810" y="6743"/>
                    <a:pt x="3739" y="6660"/>
                    <a:pt x="3655" y="6660"/>
                  </a:cubicBezTo>
                  <a:cubicBezTo>
                    <a:pt x="1703" y="6660"/>
                    <a:pt x="774" y="6957"/>
                    <a:pt x="357" y="7184"/>
                  </a:cubicBezTo>
                  <a:cubicBezTo>
                    <a:pt x="453" y="6481"/>
                    <a:pt x="869" y="5933"/>
                    <a:pt x="1572" y="5564"/>
                  </a:cubicBezTo>
                  <a:cubicBezTo>
                    <a:pt x="2239" y="5207"/>
                    <a:pt x="3013" y="5112"/>
                    <a:pt x="3417" y="5088"/>
                  </a:cubicBezTo>
                  <a:cubicBezTo>
                    <a:pt x="3489" y="5088"/>
                    <a:pt x="3560" y="5112"/>
                    <a:pt x="3596" y="5195"/>
                  </a:cubicBezTo>
                  <a:cubicBezTo>
                    <a:pt x="3691" y="5410"/>
                    <a:pt x="3894" y="5826"/>
                    <a:pt x="4013" y="6172"/>
                  </a:cubicBezTo>
                  <a:cubicBezTo>
                    <a:pt x="4032" y="6248"/>
                    <a:pt x="4096" y="6286"/>
                    <a:pt x="4164" y="6286"/>
                  </a:cubicBezTo>
                  <a:cubicBezTo>
                    <a:pt x="4181" y="6286"/>
                    <a:pt x="4198" y="6283"/>
                    <a:pt x="4215" y="6279"/>
                  </a:cubicBezTo>
                  <a:cubicBezTo>
                    <a:pt x="4310" y="6243"/>
                    <a:pt x="4346" y="6160"/>
                    <a:pt x="4322" y="6064"/>
                  </a:cubicBezTo>
                  <a:cubicBezTo>
                    <a:pt x="4203" y="5731"/>
                    <a:pt x="4025" y="5326"/>
                    <a:pt x="3894" y="5040"/>
                  </a:cubicBezTo>
                  <a:cubicBezTo>
                    <a:pt x="3803" y="4860"/>
                    <a:pt x="3627" y="4754"/>
                    <a:pt x="3426" y="4754"/>
                  </a:cubicBezTo>
                  <a:cubicBezTo>
                    <a:pt x="3415" y="4754"/>
                    <a:pt x="3404" y="4754"/>
                    <a:pt x="3394" y="4755"/>
                  </a:cubicBezTo>
                  <a:cubicBezTo>
                    <a:pt x="3358" y="4755"/>
                    <a:pt x="3310" y="4755"/>
                    <a:pt x="3251" y="4778"/>
                  </a:cubicBezTo>
                  <a:cubicBezTo>
                    <a:pt x="3453" y="4005"/>
                    <a:pt x="3906" y="3314"/>
                    <a:pt x="4525" y="2814"/>
                  </a:cubicBezTo>
                  <a:cubicBezTo>
                    <a:pt x="5215" y="2254"/>
                    <a:pt x="6061" y="1957"/>
                    <a:pt x="6942" y="1957"/>
                  </a:cubicBezTo>
                  <a:cubicBezTo>
                    <a:pt x="7585" y="1957"/>
                    <a:pt x="8204" y="2123"/>
                    <a:pt x="8775" y="2421"/>
                  </a:cubicBezTo>
                  <a:cubicBezTo>
                    <a:pt x="8800" y="2437"/>
                    <a:pt x="8828" y="2445"/>
                    <a:pt x="8857" y="2445"/>
                  </a:cubicBezTo>
                  <a:cubicBezTo>
                    <a:pt x="8912" y="2445"/>
                    <a:pt x="8966" y="2416"/>
                    <a:pt x="8989" y="2362"/>
                  </a:cubicBezTo>
                  <a:cubicBezTo>
                    <a:pt x="9037" y="2290"/>
                    <a:pt x="9013" y="2183"/>
                    <a:pt x="8930" y="2147"/>
                  </a:cubicBezTo>
                  <a:cubicBezTo>
                    <a:pt x="8323" y="1814"/>
                    <a:pt x="7644" y="1635"/>
                    <a:pt x="6954" y="1635"/>
                  </a:cubicBezTo>
                  <a:cubicBezTo>
                    <a:pt x="6001" y="1635"/>
                    <a:pt x="5084" y="1969"/>
                    <a:pt x="4334" y="2564"/>
                  </a:cubicBezTo>
                  <a:cubicBezTo>
                    <a:pt x="4013" y="2826"/>
                    <a:pt x="3727" y="3135"/>
                    <a:pt x="3501" y="3481"/>
                  </a:cubicBezTo>
                  <a:cubicBezTo>
                    <a:pt x="3572" y="2981"/>
                    <a:pt x="3727" y="2302"/>
                    <a:pt x="4036" y="1814"/>
                  </a:cubicBezTo>
                  <a:cubicBezTo>
                    <a:pt x="4070" y="1764"/>
                    <a:pt x="4132" y="1743"/>
                    <a:pt x="4191" y="1743"/>
                  </a:cubicBezTo>
                  <a:cubicBezTo>
                    <a:pt x="4216" y="1743"/>
                    <a:pt x="4241" y="1747"/>
                    <a:pt x="4263" y="1754"/>
                  </a:cubicBezTo>
                  <a:lnTo>
                    <a:pt x="4465" y="1850"/>
                  </a:lnTo>
                  <a:cubicBezTo>
                    <a:pt x="4487" y="1856"/>
                    <a:pt x="4508" y="1859"/>
                    <a:pt x="4529" y="1859"/>
                  </a:cubicBezTo>
                  <a:cubicBezTo>
                    <a:pt x="4589" y="1859"/>
                    <a:pt x="4644" y="1834"/>
                    <a:pt x="4679" y="1790"/>
                  </a:cubicBezTo>
                  <a:cubicBezTo>
                    <a:pt x="4679" y="1766"/>
                    <a:pt x="5275" y="861"/>
                    <a:pt x="6215" y="337"/>
                  </a:cubicBezTo>
                  <a:cubicBezTo>
                    <a:pt x="6236" y="324"/>
                    <a:pt x="6261" y="318"/>
                    <a:pt x="6288" y="318"/>
                  </a:cubicBezTo>
                  <a:cubicBezTo>
                    <a:pt x="6307" y="318"/>
                    <a:pt x="6327" y="321"/>
                    <a:pt x="6346" y="326"/>
                  </a:cubicBezTo>
                  <a:cubicBezTo>
                    <a:pt x="6394" y="337"/>
                    <a:pt x="6430" y="373"/>
                    <a:pt x="6465" y="421"/>
                  </a:cubicBezTo>
                  <a:lnTo>
                    <a:pt x="6656" y="802"/>
                  </a:lnTo>
                  <a:cubicBezTo>
                    <a:pt x="6668" y="849"/>
                    <a:pt x="6715" y="873"/>
                    <a:pt x="6751" y="897"/>
                  </a:cubicBezTo>
                  <a:cubicBezTo>
                    <a:pt x="6769" y="901"/>
                    <a:pt x="6784" y="904"/>
                    <a:pt x="6799" y="904"/>
                  </a:cubicBezTo>
                  <a:cubicBezTo>
                    <a:pt x="6825" y="904"/>
                    <a:pt x="6848" y="896"/>
                    <a:pt x="6870" y="873"/>
                  </a:cubicBezTo>
                  <a:cubicBezTo>
                    <a:pt x="6870" y="873"/>
                    <a:pt x="7585" y="504"/>
                    <a:pt x="8513" y="397"/>
                  </a:cubicBezTo>
                  <a:cubicBezTo>
                    <a:pt x="8585" y="397"/>
                    <a:pt x="8644" y="421"/>
                    <a:pt x="8668" y="457"/>
                  </a:cubicBezTo>
                  <a:cubicBezTo>
                    <a:pt x="8716" y="504"/>
                    <a:pt x="8728" y="564"/>
                    <a:pt x="8716" y="623"/>
                  </a:cubicBezTo>
                  <a:lnTo>
                    <a:pt x="8620" y="1052"/>
                  </a:lnTo>
                  <a:cubicBezTo>
                    <a:pt x="8608" y="1099"/>
                    <a:pt x="8620" y="1147"/>
                    <a:pt x="8656" y="1171"/>
                  </a:cubicBezTo>
                  <a:cubicBezTo>
                    <a:pt x="8680" y="1207"/>
                    <a:pt x="8716" y="1230"/>
                    <a:pt x="8751" y="1254"/>
                  </a:cubicBezTo>
                  <a:cubicBezTo>
                    <a:pt x="8775" y="1254"/>
                    <a:pt x="9740" y="1397"/>
                    <a:pt x="10466" y="1933"/>
                  </a:cubicBezTo>
                  <a:cubicBezTo>
                    <a:pt x="10513" y="1969"/>
                    <a:pt x="10537" y="2028"/>
                    <a:pt x="10537" y="2088"/>
                  </a:cubicBezTo>
                  <a:cubicBezTo>
                    <a:pt x="10537" y="2147"/>
                    <a:pt x="10513" y="2207"/>
                    <a:pt x="10466" y="2231"/>
                  </a:cubicBezTo>
                  <a:lnTo>
                    <a:pt x="9751" y="2719"/>
                  </a:lnTo>
                  <a:cubicBezTo>
                    <a:pt x="9680" y="2647"/>
                    <a:pt x="9585" y="2588"/>
                    <a:pt x="9513" y="2516"/>
                  </a:cubicBezTo>
                  <a:cubicBezTo>
                    <a:pt x="9482" y="2491"/>
                    <a:pt x="9445" y="2478"/>
                    <a:pt x="9408" y="2478"/>
                  </a:cubicBezTo>
                  <a:cubicBezTo>
                    <a:pt x="9360" y="2478"/>
                    <a:pt x="9314" y="2500"/>
                    <a:pt x="9287" y="2540"/>
                  </a:cubicBezTo>
                  <a:cubicBezTo>
                    <a:pt x="9228" y="2623"/>
                    <a:pt x="9251" y="2719"/>
                    <a:pt x="9323" y="2766"/>
                  </a:cubicBezTo>
                  <a:cubicBezTo>
                    <a:pt x="10240" y="3493"/>
                    <a:pt x="10764" y="4588"/>
                    <a:pt x="10764" y="5755"/>
                  </a:cubicBezTo>
                  <a:lnTo>
                    <a:pt x="10764" y="10791"/>
                  </a:lnTo>
                  <a:cubicBezTo>
                    <a:pt x="10764" y="10874"/>
                    <a:pt x="10835" y="10958"/>
                    <a:pt x="10930" y="10958"/>
                  </a:cubicBezTo>
                  <a:cubicBezTo>
                    <a:pt x="11014" y="10958"/>
                    <a:pt x="11097" y="10874"/>
                    <a:pt x="11097" y="10791"/>
                  </a:cubicBezTo>
                  <a:lnTo>
                    <a:pt x="11097" y="5755"/>
                  </a:lnTo>
                  <a:cubicBezTo>
                    <a:pt x="11061" y="4707"/>
                    <a:pt x="10668" y="3719"/>
                    <a:pt x="9966" y="2957"/>
                  </a:cubicBezTo>
                  <a:lnTo>
                    <a:pt x="10621" y="2504"/>
                  </a:lnTo>
                  <a:cubicBezTo>
                    <a:pt x="10752" y="2409"/>
                    <a:pt x="10847" y="2242"/>
                    <a:pt x="10847" y="2076"/>
                  </a:cubicBezTo>
                  <a:cubicBezTo>
                    <a:pt x="10847" y="1921"/>
                    <a:pt x="10764" y="1766"/>
                    <a:pt x="10633" y="1659"/>
                  </a:cubicBezTo>
                  <a:cubicBezTo>
                    <a:pt x="10013" y="1219"/>
                    <a:pt x="9275" y="1028"/>
                    <a:pt x="8954" y="945"/>
                  </a:cubicBezTo>
                  <a:lnTo>
                    <a:pt x="9013" y="683"/>
                  </a:lnTo>
                  <a:cubicBezTo>
                    <a:pt x="9037" y="516"/>
                    <a:pt x="9001" y="349"/>
                    <a:pt x="8894" y="230"/>
                  </a:cubicBezTo>
                  <a:cubicBezTo>
                    <a:pt x="8803" y="129"/>
                    <a:pt x="8668" y="70"/>
                    <a:pt x="8526" y="70"/>
                  </a:cubicBezTo>
                  <a:cubicBezTo>
                    <a:pt x="8502" y="70"/>
                    <a:pt x="8478" y="72"/>
                    <a:pt x="8454" y="76"/>
                  </a:cubicBezTo>
                  <a:cubicBezTo>
                    <a:pt x="7704" y="147"/>
                    <a:pt x="7108" y="385"/>
                    <a:pt x="6834" y="516"/>
                  </a:cubicBezTo>
                  <a:lnTo>
                    <a:pt x="6715" y="278"/>
                  </a:lnTo>
                  <a:cubicBezTo>
                    <a:pt x="6656" y="159"/>
                    <a:pt x="6537" y="52"/>
                    <a:pt x="6406" y="28"/>
                  </a:cubicBezTo>
                  <a:cubicBezTo>
                    <a:pt x="6355" y="10"/>
                    <a:pt x="6303" y="0"/>
                    <a:pt x="6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2" name="Google Shape;8662;p82"/>
            <p:cNvSpPr/>
            <p:nvPr/>
          </p:nvSpPr>
          <p:spPr>
            <a:xfrm>
              <a:off x="1003597" y="2557554"/>
              <a:ext cx="49568" cy="60608"/>
            </a:xfrm>
            <a:custGeom>
              <a:avLst/>
              <a:gdLst/>
              <a:ahLst/>
              <a:cxnLst/>
              <a:rect l="l" t="t" r="r" b="b"/>
              <a:pathLst>
                <a:path w="1549" h="1894" extrusionOk="0">
                  <a:moveTo>
                    <a:pt x="774" y="0"/>
                  </a:moveTo>
                  <a:cubicBezTo>
                    <a:pt x="358" y="0"/>
                    <a:pt x="1" y="346"/>
                    <a:pt x="1" y="774"/>
                  </a:cubicBezTo>
                  <a:lnTo>
                    <a:pt x="1" y="1119"/>
                  </a:lnTo>
                  <a:cubicBezTo>
                    <a:pt x="1" y="1536"/>
                    <a:pt x="346" y="1893"/>
                    <a:pt x="774" y="1893"/>
                  </a:cubicBezTo>
                  <a:cubicBezTo>
                    <a:pt x="1203" y="1893"/>
                    <a:pt x="1548" y="1548"/>
                    <a:pt x="1548" y="1119"/>
                  </a:cubicBezTo>
                  <a:lnTo>
                    <a:pt x="1548" y="774"/>
                  </a:lnTo>
                  <a:cubicBezTo>
                    <a:pt x="1548" y="643"/>
                    <a:pt x="1513" y="548"/>
                    <a:pt x="1477" y="441"/>
                  </a:cubicBezTo>
                  <a:cubicBezTo>
                    <a:pt x="1443" y="389"/>
                    <a:pt x="1383" y="350"/>
                    <a:pt x="1322" y="350"/>
                  </a:cubicBezTo>
                  <a:cubicBezTo>
                    <a:pt x="1298" y="350"/>
                    <a:pt x="1274" y="356"/>
                    <a:pt x="1251" y="369"/>
                  </a:cubicBezTo>
                  <a:cubicBezTo>
                    <a:pt x="1179" y="405"/>
                    <a:pt x="1132" y="500"/>
                    <a:pt x="1179" y="584"/>
                  </a:cubicBezTo>
                  <a:cubicBezTo>
                    <a:pt x="1203" y="643"/>
                    <a:pt x="1215" y="703"/>
                    <a:pt x="1215" y="786"/>
                  </a:cubicBezTo>
                  <a:lnTo>
                    <a:pt x="1215" y="1119"/>
                  </a:lnTo>
                  <a:cubicBezTo>
                    <a:pt x="1215" y="1358"/>
                    <a:pt x="1024" y="1572"/>
                    <a:pt x="774" y="1572"/>
                  </a:cubicBezTo>
                  <a:cubicBezTo>
                    <a:pt x="536" y="1572"/>
                    <a:pt x="322" y="1381"/>
                    <a:pt x="322" y="1119"/>
                  </a:cubicBezTo>
                  <a:lnTo>
                    <a:pt x="322" y="786"/>
                  </a:lnTo>
                  <a:cubicBezTo>
                    <a:pt x="322" y="548"/>
                    <a:pt x="524" y="334"/>
                    <a:pt x="774" y="334"/>
                  </a:cubicBezTo>
                  <a:cubicBezTo>
                    <a:pt x="858" y="334"/>
                    <a:pt x="941" y="262"/>
                    <a:pt x="941" y="167"/>
                  </a:cubicBezTo>
                  <a:cubicBezTo>
                    <a:pt x="941" y="84"/>
                    <a:pt x="858" y="0"/>
                    <a:pt x="77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63" name="Google Shape;8663;p82"/>
          <p:cNvGrpSpPr/>
          <p:nvPr/>
        </p:nvGrpSpPr>
        <p:grpSpPr>
          <a:xfrm>
            <a:off x="6896909" y="2440946"/>
            <a:ext cx="354752" cy="275904"/>
            <a:chOff x="6896909" y="2440946"/>
            <a:chExt cx="354752" cy="275904"/>
          </a:xfrm>
        </p:grpSpPr>
        <p:sp>
          <p:nvSpPr>
            <p:cNvPr id="8664" name="Google Shape;8664;p82"/>
            <p:cNvSpPr/>
            <p:nvPr/>
          </p:nvSpPr>
          <p:spPr>
            <a:xfrm>
              <a:off x="7052365" y="2573938"/>
              <a:ext cx="32416" cy="32416"/>
            </a:xfrm>
            <a:custGeom>
              <a:avLst/>
              <a:gdLst/>
              <a:ahLst/>
              <a:cxnLst/>
              <a:rect l="l" t="t" r="r" b="b"/>
              <a:pathLst>
                <a:path w="1013" h="1013" extrusionOk="0">
                  <a:moveTo>
                    <a:pt x="512" y="346"/>
                  </a:moveTo>
                  <a:cubicBezTo>
                    <a:pt x="607" y="346"/>
                    <a:pt x="691" y="429"/>
                    <a:pt x="691" y="524"/>
                  </a:cubicBezTo>
                  <a:cubicBezTo>
                    <a:pt x="691" y="607"/>
                    <a:pt x="607" y="703"/>
                    <a:pt x="512" y="703"/>
                  </a:cubicBezTo>
                  <a:cubicBezTo>
                    <a:pt x="405" y="703"/>
                    <a:pt x="334" y="607"/>
                    <a:pt x="334" y="524"/>
                  </a:cubicBezTo>
                  <a:cubicBezTo>
                    <a:pt x="334" y="429"/>
                    <a:pt x="417" y="346"/>
                    <a:pt x="512" y="346"/>
                  </a:cubicBezTo>
                  <a:close/>
                  <a:moveTo>
                    <a:pt x="512" y="0"/>
                  </a:moveTo>
                  <a:cubicBezTo>
                    <a:pt x="226" y="0"/>
                    <a:pt x="0" y="226"/>
                    <a:pt x="0" y="500"/>
                  </a:cubicBezTo>
                  <a:cubicBezTo>
                    <a:pt x="0" y="786"/>
                    <a:pt x="226" y="1012"/>
                    <a:pt x="512" y="1012"/>
                  </a:cubicBezTo>
                  <a:cubicBezTo>
                    <a:pt x="786" y="1012"/>
                    <a:pt x="1012" y="786"/>
                    <a:pt x="1012" y="500"/>
                  </a:cubicBezTo>
                  <a:cubicBezTo>
                    <a:pt x="1012" y="226"/>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5" name="Google Shape;8665;p82"/>
            <p:cNvSpPr/>
            <p:nvPr/>
          </p:nvSpPr>
          <p:spPr>
            <a:xfrm>
              <a:off x="6896909" y="2440946"/>
              <a:ext cx="354752" cy="275904"/>
            </a:xfrm>
            <a:custGeom>
              <a:avLst/>
              <a:gdLst/>
              <a:ahLst/>
              <a:cxnLst/>
              <a:rect l="l" t="t" r="r" b="b"/>
              <a:pathLst>
                <a:path w="11086" h="8622" extrusionOk="0">
                  <a:moveTo>
                    <a:pt x="3882" y="4847"/>
                  </a:moveTo>
                  <a:cubicBezTo>
                    <a:pt x="3894" y="5049"/>
                    <a:pt x="3953" y="5454"/>
                    <a:pt x="4132" y="5883"/>
                  </a:cubicBezTo>
                  <a:cubicBezTo>
                    <a:pt x="4370" y="6466"/>
                    <a:pt x="4870" y="7192"/>
                    <a:pt x="5930" y="7502"/>
                  </a:cubicBezTo>
                  <a:cubicBezTo>
                    <a:pt x="5942" y="7538"/>
                    <a:pt x="5965" y="7550"/>
                    <a:pt x="5977" y="7585"/>
                  </a:cubicBezTo>
                  <a:cubicBezTo>
                    <a:pt x="4668" y="7585"/>
                    <a:pt x="3441" y="6823"/>
                    <a:pt x="2846" y="5645"/>
                  </a:cubicBezTo>
                  <a:cubicBezTo>
                    <a:pt x="2820" y="5592"/>
                    <a:pt x="2762" y="5559"/>
                    <a:pt x="2700" y="5559"/>
                  </a:cubicBezTo>
                  <a:cubicBezTo>
                    <a:pt x="2677" y="5559"/>
                    <a:pt x="2654" y="5564"/>
                    <a:pt x="2632" y="5573"/>
                  </a:cubicBezTo>
                  <a:cubicBezTo>
                    <a:pt x="2489" y="5597"/>
                    <a:pt x="2465" y="5704"/>
                    <a:pt x="2513" y="5776"/>
                  </a:cubicBezTo>
                  <a:cubicBezTo>
                    <a:pt x="2834" y="6418"/>
                    <a:pt x="3322" y="6942"/>
                    <a:pt x="3941" y="7323"/>
                  </a:cubicBezTo>
                  <a:cubicBezTo>
                    <a:pt x="4275" y="7538"/>
                    <a:pt x="4644" y="7681"/>
                    <a:pt x="5037" y="7788"/>
                  </a:cubicBezTo>
                  <a:cubicBezTo>
                    <a:pt x="4967" y="7792"/>
                    <a:pt x="4898" y="7794"/>
                    <a:pt x="4829" y="7794"/>
                  </a:cubicBezTo>
                  <a:cubicBezTo>
                    <a:pt x="4067" y="7794"/>
                    <a:pt x="3326" y="7554"/>
                    <a:pt x="2715" y="7073"/>
                  </a:cubicBezTo>
                  <a:cubicBezTo>
                    <a:pt x="1989" y="6526"/>
                    <a:pt x="1512" y="5740"/>
                    <a:pt x="1358" y="4847"/>
                  </a:cubicBezTo>
                  <a:lnTo>
                    <a:pt x="2191" y="4847"/>
                  </a:lnTo>
                  <a:cubicBezTo>
                    <a:pt x="2215" y="4918"/>
                    <a:pt x="2227" y="4990"/>
                    <a:pt x="2251" y="5061"/>
                  </a:cubicBezTo>
                  <a:cubicBezTo>
                    <a:pt x="2274" y="5144"/>
                    <a:pt x="2346" y="5180"/>
                    <a:pt x="2417" y="5180"/>
                  </a:cubicBezTo>
                  <a:lnTo>
                    <a:pt x="2465" y="5180"/>
                  </a:lnTo>
                  <a:cubicBezTo>
                    <a:pt x="2548" y="5156"/>
                    <a:pt x="2596" y="5061"/>
                    <a:pt x="2584" y="4990"/>
                  </a:cubicBezTo>
                  <a:cubicBezTo>
                    <a:pt x="2572" y="4942"/>
                    <a:pt x="2548" y="4906"/>
                    <a:pt x="2548" y="4847"/>
                  </a:cubicBezTo>
                  <a:close/>
                  <a:moveTo>
                    <a:pt x="1001" y="4823"/>
                  </a:moveTo>
                  <a:cubicBezTo>
                    <a:pt x="1155" y="5823"/>
                    <a:pt x="1679" y="6704"/>
                    <a:pt x="2489" y="7323"/>
                  </a:cubicBezTo>
                  <a:cubicBezTo>
                    <a:pt x="2953" y="7681"/>
                    <a:pt x="3477" y="7919"/>
                    <a:pt x="4025" y="8026"/>
                  </a:cubicBezTo>
                  <a:cubicBezTo>
                    <a:pt x="3959" y="8030"/>
                    <a:pt x="3893" y="8032"/>
                    <a:pt x="3827" y="8032"/>
                  </a:cubicBezTo>
                  <a:cubicBezTo>
                    <a:pt x="3076" y="8032"/>
                    <a:pt x="2350" y="7782"/>
                    <a:pt x="1715" y="7311"/>
                  </a:cubicBezTo>
                  <a:cubicBezTo>
                    <a:pt x="929" y="6704"/>
                    <a:pt x="441" y="5811"/>
                    <a:pt x="334" y="4823"/>
                  </a:cubicBezTo>
                  <a:close/>
                  <a:moveTo>
                    <a:pt x="6858" y="370"/>
                  </a:moveTo>
                  <a:lnTo>
                    <a:pt x="6858" y="370"/>
                  </a:lnTo>
                  <a:cubicBezTo>
                    <a:pt x="7585" y="572"/>
                    <a:pt x="7823" y="1227"/>
                    <a:pt x="7835" y="1251"/>
                  </a:cubicBezTo>
                  <a:cubicBezTo>
                    <a:pt x="7847" y="1311"/>
                    <a:pt x="7930" y="1358"/>
                    <a:pt x="7989" y="1358"/>
                  </a:cubicBezTo>
                  <a:lnTo>
                    <a:pt x="8168" y="1358"/>
                  </a:lnTo>
                  <a:cubicBezTo>
                    <a:pt x="9609" y="1358"/>
                    <a:pt x="10764" y="2537"/>
                    <a:pt x="10764" y="3966"/>
                  </a:cubicBezTo>
                  <a:cubicBezTo>
                    <a:pt x="10752" y="5335"/>
                    <a:pt x="9835" y="6526"/>
                    <a:pt x="8537" y="6883"/>
                  </a:cubicBezTo>
                  <a:lnTo>
                    <a:pt x="7525" y="7169"/>
                  </a:lnTo>
                  <a:lnTo>
                    <a:pt x="7454" y="6716"/>
                  </a:lnTo>
                  <a:cubicBezTo>
                    <a:pt x="7432" y="6630"/>
                    <a:pt x="7363" y="6583"/>
                    <a:pt x="7280" y="6583"/>
                  </a:cubicBezTo>
                  <a:cubicBezTo>
                    <a:pt x="7270" y="6583"/>
                    <a:pt x="7261" y="6584"/>
                    <a:pt x="7251" y="6585"/>
                  </a:cubicBezTo>
                  <a:cubicBezTo>
                    <a:pt x="7168" y="6597"/>
                    <a:pt x="7108" y="6692"/>
                    <a:pt x="7120" y="6776"/>
                  </a:cubicBezTo>
                  <a:lnTo>
                    <a:pt x="7358" y="8073"/>
                  </a:lnTo>
                  <a:cubicBezTo>
                    <a:pt x="7370" y="8145"/>
                    <a:pt x="7347" y="8204"/>
                    <a:pt x="7287" y="8252"/>
                  </a:cubicBezTo>
                  <a:cubicBezTo>
                    <a:pt x="7255" y="8278"/>
                    <a:pt x="7216" y="8289"/>
                    <a:pt x="7180" y="8289"/>
                  </a:cubicBezTo>
                  <a:cubicBezTo>
                    <a:pt x="7148" y="8289"/>
                    <a:pt x="7119" y="8280"/>
                    <a:pt x="7097" y="8264"/>
                  </a:cubicBezTo>
                  <a:cubicBezTo>
                    <a:pt x="6287" y="7823"/>
                    <a:pt x="6049" y="7061"/>
                    <a:pt x="6049" y="7049"/>
                  </a:cubicBezTo>
                  <a:cubicBezTo>
                    <a:pt x="6030" y="6976"/>
                    <a:pt x="5969" y="6930"/>
                    <a:pt x="5909" y="6930"/>
                  </a:cubicBezTo>
                  <a:cubicBezTo>
                    <a:pt x="5892" y="6930"/>
                    <a:pt x="5874" y="6934"/>
                    <a:pt x="5858" y="6942"/>
                  </a:cubicBezTo>
                  <a:cubicBezTo>
                    <a:pt x="5787" y="6954"/>
                    <a:pt x="5739" y="7026"/>
                    <a:pt x="5739" y="7109"/>
                  </a:cubicBezTo>
                  <a:cubicBezTo>
                    <a:pt x="5108" y="6847"/>
                    <a:pt x="4668" y="6407"/>
                    <a:pt x="4394" y="5764"/>
                  </a:cubicBezTo>
                  <a:cubicBezTo>
                    <a:pt x="4239" y="5395"/>
                    <a:pt x="4191" y="5037"/>
                    <a:pt x="4156" y="4847"/>
                  </a:cubicBezTo>
                  <a:lnTo>
                    <a:pt x="4334" y="4847"/>
                  </a:lnTo>
                  <a:cubicBezTo>
                    <a:pt x="4430" y="4847"/>
                    <a:pt x="4501" y="4763"/>
                    <a:pt x="4501" y="4680"/>
                  </a:cubicBezTo>
                  <a:cubicBezTo>
                    <a:pt x="4501" y="4585"/>
                    <a:pt x="4430" y="4513"/>
                    <a:pt x="4334" y="4513"/>
                  </a:cubicBezTo>
                  <a:lnTo>
                    <a:pt x="334" y="4513"/>
                  </a:lnTo>
                  <a:lnTo>
                    <a:pt x="334" y="4502"/>
                  </a:lnTo>
                  <a:cubicBezTo>
                    <a:pt x="334" y="4204"/>
                    <a:pt x="572" y="3966"/>
                    <a:pt x="870" y="3966"/>
                  </a:cubicBezTo>
                  <a:lnTo>
                    <a:pt x="8418" y="3966"/>
                  </a:lnTo>
                  <a:cubicBezTo>
                    <a:pt x="9025" y="3966"/>
                    <a:pt x="9537" y="3454"/>
                    <a:pt x="9537" y="2847"/>
                  </a:cubicBezTo>
                  <a:cubicBezTo>
                    <a:pt x="9537" y="2239"/>
                    <a:pt x="9025" y="1727"/>
                    <a:pt x="8418" y="1727"/>
                  </a:cubicBezTo>
                  <a:lnTo>
                    <a:pt x="7989" y="1727"/>
                  </a:lnTo>
                  <a:cubicBezTo>
                    <a:pt x="7906" y="1727"/>
                    <a:pt x="7847" y="1775"/>
                    <a:pt x="7835" y="1835"/>
                  </a:cubicBezTo>
                  <a:cubicBezTo>
                    <a:pt x="7835" y="1846"/>
                    <a:pt x="7597" y="2525"/>
                    <a:pt x="6858" y="2716"/>
                  </a:cubicBezTo>
                  <a:cubicBezTo>
                    <a:pt x="6894" y="2573"/>
                    <a:pt x="6930" y="2394"/>
                    <a:pt x="6930" y="2156"/>
                  </a:cubicBezTo>
                  <a:cubicBezTo>
                    <a:pt x="6930" y="1823"/>
                    <a:pt x="7168" y="1704"/>
                    <a:pt x="7180" y="1704"/>
                  </a:cubicBezTo>
                  <a:cubicBezTo>
                    <a:pt x="7239" y="1668"/>
                    <a:pt x="7287" y="1608"/>
                    <a:pt x="7287" y="1549"/>
                  </a:cubicBezTo>
                  <a:cubicBezTo>
                    <a:pt x="7287" y="1489"/>
                    <a:pt x="7251" y="1430"/>
                    <a:pt x="7192" y="1406"/>
                  </a:cubicBezTo>
                  <a:cubicBezTo>
                    <a:pt x="7180" y="1406"/>
                    <a:pt x="6942" y="1287"/>
                    <a:pt x="6942" y="930"/>
                  </a:cubicBezTo>
                  <a:cubicBezTo>
                    <a:pt x="6942" y="692"/>
                    <a:pt x="6918" y="513"/>
                    <a:pt x="6858" y="370"/>
                  </a:cubicBezTo>
                  <a:close/>
                  <a:moveTo>
                    <a:pt x="6406" y="1"/>
                  </a:moveTo>
                  <a:cubicBezTo>
                    <a:pt x="6323" y="1"/>
                    <a:pt x="6239" y="72"/>
                    <a:pt x="6239" y="168"/>
                  </a:cubicBezTo>
                  <a:cubicBezTo>
                    <a:pt x="6239" y="263"/>
                    <a:pt x="6323" y="334"/>
                    <a:pt x="6394" y="334"/>
                  </a:cubicBezTo>
                  <a:cubicBezTo>
                    <a:pt x="6454" y="346"/>
                    <a:pt x="6585" y="465"/>
                    <a:pt x="6585" y="942"/>
                  </a:cubicBezTo>
                  <a:cubicBezTo>
                    <a:pt x="6585" y="1239"/>
                    <a:pt x="6704" y="1430"/>
                    <a:pt x="6823" y="1549"/>
                  </a:cubicBezTo>
                  <a:cubicBezTo>
                    <a:pt x="6704" y="1668"/>
                    <a:pt x="6585" y="1870"/>
                    <a:pt x="6585" y="2168"/>
                  </a:cubicBezTo>
                  <a:cubicBezTo>
                    <a:pt x="6585" y="2644"/>
                    <a:pt x="6454" y="2763"/>
                    <a:pt x="6394" y="2775"/>
                  </a:cubicBezTo>
                  <a:cubicBezTo>
                    <a:pt x="6299" y="2775"/>
                    <a:pt x="6239" y="2847"/>
                    <a:pt x="6239" y="2942"/>
                  </a:cubicBezTo>
                  <a:cubicBezTo>
                    <a:pt x="6239" y="3025"/>
                    <a:pt x="6323" y="3097"/>
                    <a:pt x="6406" y="3097"/>
                  </a:cubicBezTo>
                  <a:cubicBezTo>
                    <a:pt x="7097" y="3097"/>
                    <a:pt x="7525" y="2787"/>
                    <a:pt x="7763" y="2537"/>
                  </a:cubicBezTo>
                  <a:cubicBezTo>
                    <a:pt x="7918" y="2358"/>
                    <a:pt x="8025" y="2180"/>
                    <a:pt x="8073" y="2073"/>
                  </a:cubicBezTo>
                  <a:lnTo>
                    <a:pt x="8406" y="2073"/>
                  </a:lnTo>
                  <a:cubicBezTo>
                    <a:pt x="8835" y="2073"/>
                    <a:pt x="9192" y="2430"/>
                    <a:pt x="9192" y="2858"/>
                  </a:cubicBezTo>
                  <a:cubicBezTo>
                    <a:pt x="9192" y="3299"/>
                    <a:pt x="8835" y="3656"/>
                    <a:pt x="8406" y="3656"/>
                  </a:cubicBezTo>
                  <a:lnTo>
                    <a:pt x="858" y="3656"/>
                  </a:lnTo>
                  <a:cubicBezTo>
                    <a:pt x="381" y="3656"/>
                    <a:pt x="0" y="4037"/>
                    <a:pt x="0" y="4502"/>
                  </a:cubicBezTo>
                  <a:cubicBezTo>
                    <a:pt x="0" y="5716"/>
                    <a:pt x="560" y="6835"/>
                    <a:pt x="1524" y="7561"/>
                  </a:cubicBezTo>
                  <a:cubicBezTo>
                    <a:pt x="2203" y="8085"/>
                    <a:pt x="3025" y="8359"/>
                    <a:pt x="3858" y="8359"/>
                  </a:cubicBezTo>
                  <a:cubicBezTo>
                    <a:pt x="4203" y="8359"/>
                    <a:pt x="4549" y="8312"/>
                    <a:pt x="4894" y="8216"/>
                  </a:cubicBezTo>
                  <a:lnTo>
                    <a:pt x="6120" y="7883"/>
                  </a:lnTo>
                  <a:cubicBezTo>
                    <a:pt x="6299" y="8121"/>
                    <a:pt x="6573" y="8359"/>
                    <a:pt x="6918" y="8562"/>
                  </a:cubicBezTo>
                  <a:cubicBezTo>
                    <a:pt x="6989" y="8609"/>
                    <a:pt x="7073" y="8621"/>
                    <a:pt x="7144" y="8621"/>
                  </a:cubicBezTo>
                  <a:cubicBezTo>
                    <a:pt x="7251" y="8621"/>
                    <a:pt x="7358" y="8597"/>
                    <a:pt x="7442" y="8538"/>
                  </a:cubicBezTo>
                  <a:cubicBezTo>
                    <a:pt x="7608" y="8419"/>
                    <a:pt x="7680" y="8216"/>
                    <a:pt x="7656" y="8026"/>
                  </a:cubicBezTo>
                  <a:lnTo>
                    <a:pt x="7549" y="7490"/>
                  </a:lnTo>
                  <a:lnTo>
                    <a:pt x="8597" y="7204"/>
                  </a:lnTo>
                  <a:cubicBezTo>
                    <a:pt x="10037" y="6811"/>
                    <a:pt x="11049" y="5478"/>
                    <a:pt x="11049" y="3978"/>
                  </a:cubicBezTo>
                  <a:cubicBezTo>
                    <a:pt x="11085" y="2358"/>
                    <a:pt x="9752" y="1037"/>
                    <a:pt x="8132" y="1037"/>
                  </a:cubicBezTo>
                  <a:lnTo>
                    <a:pt x="8073" y="1037"/>
                  </a:lnTo>
                  <a:cubicBezTo>
                    <a:pt x="8025" y="930"/>
                    <a:pt x="7918" y="751"/>
                    <a:pt x="7763" y="572"/>
                  </a:cubicBezTo>
                  <a:cubicBezTo>
                    <a:pt x="7525" y="299"/>
                    <a:pt x="7097" y="1"/>
                    <a:pt x="6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66" name="Google Shape;8666;p82"/>
          <p:cNvSpPr/>
          <p:nvPr/>
        </p:nvSpPr>
        <p:spPr>
          <a:xfrm>
            <a:off x="6347501" y="2448754"/>
            <a:ext cx="354752" cy="330176"/>
          </a:xfrm>
          <a:custGeom>
            <a:avLst/>
            <a:gdLst/>
            <a:ahLst/>
            <a:cxnLst/>
            <a:rect l="l" t="t" r="r" b="b"/>
            <a:pathLst>
              <a:path w="11086" h="10318" extrusionOk="0">
                <a:moveTo>
                  <a:pt x="3811" y="745"/>
                </a:moveTo>
                <a:cubicBezTo>
                  <a:pt x="3906" y="745"/>
                  <a:pt x="3989" y="829"/>
                  <a:pt x="3989" y="924"/>
                </a:cubicBezTo>
                <a:cubicBezTo>
                  <a:pt x="3989" y="1031"/>
                  <a:pt x="3906" y="1102"/>
                  <a:pt x="3811" y="1102"/>
                </a:cubicBezTo>
                <a:cubicBezTo>
                  <a:pt x="3727" y="1102"/>
                  <a:pt x="3632" y="1031"/>
                  <a:pt x="3632" y="924"/>
                </a:cubicBezTo>
                <a:cubicBezTo>
                  <a:pt x="3632" y="817"/>
                  <a:pt x="3727" y="745"/>
                  <a:pt x="3811" y="745"/>
                </a:cubicBezTo>
                <a:close/>
                <a:moveTo>
                  <a:pt x="8742" y="532"/>
                </a:moveTo>
                <a:cubicBezTo>
                  <a:pt x="9296" y="532"/>
                  <a:pt x="9880" y="576"/>
                  <a:pt x="10347" y="709"/>
                </a:cubicBezTo>
                <a:cubicBezTo>
                  <a:pt x="10073" y="924"/>
                  <a:pt x="9657" y="1269"/>
                  <a:pt x="9335" y="1686"/>
                </a:cubicBezTo>
                <a:cubicBezTo>
                  <a:pt x="8847" y="1245"/>
                  <a:pt x="8252" y="876"/>
                  <a:pt x="7561" y="590"/>
                </a:cubicBezTo>
                <a:cubicBezTo>
                  <a:pt x="7890" y="559"/>
                  <a:pt x="8307" y="532"/>
                  <a:pt x="8742" y="532"/>
                </a:cubicBezTo>
                <a:close/>
                <a:moveTo>
                  <a:pt x="4519" y="339"/>
                </a:moveTo>
                <a:cubicBezTo>
                  <a:pt x="5432" y="339"/>
                  <a:pt x="6383" y="508"/>
                  <a:pt x="7240" y="829"/>
                </a:cubicBezTo>
                <a:cubicBezTo>
                  <a:pt x="8252" y="1221"/>
                  <a:pt x="9085" y="1781"/>
                  <a:pt x="9692" y="2507"/>
                </a:cubicBezTo>
                <a:cubicBezTo>
                  <a:pt x="9323" y="2305"/>
                  <a:pt x="8859" y="2114"/>
                  <a:pt x="8335" y="1995"/>
                </a:cubicBezTo>
                <a:cubicBezTo>
                  <a:pt x="8013" y="1722"/>
                  <a:pt x="7668" y="1495"/>
                  <a:pt x="7323" y="1317"/>
                </a:cubicBezTo>
                <a:cubicBezTo>
                  <a:pt x="6740" y="1043"/>
                  <a:pt x="6073" y="817"/>
                  <a:pt x="5311" y="686"/>
                </a:cubicBezTo>
                <a:cubicBezTo>
                  <a:pt x="5298" y="682"/>
                  <a:pt x="5286" y="680"/>
                  <a:pt x="5273" y="680"/>
                </a:cubicBezTo>
                <a:cubicBezTo>
                  <a:pt x="5201" y="680"/>
                  <a:pt x="5130" y="736"/>
                  <a:pt x="5120" y="817"/>
                </a:cubicBezTo>
                <a:cubicBezTo>
                  <a:pt x="5108" y="900"/>
                  <a:pt x="5168" y="995"/>
                  <a:pt x="5251" y="1007"/>
                </a:cubicBezTo>
                <a:cubicBezTo>
                  <a:pt x="5537" y="1055"/>
                  <a:pt x="5787" y="1114"/>
                  <a:pt x="6049" y="1186"/>
                </a:cubicBezTo>
                <a:cubicBezTo>
                  <a:pt x="5966" y="1531"/>
                  <a:pt x="5656" y="1757"/>
                  <a:pt x="5656" y="1757"/>
                </a:cubicBezTo>
                <a:cubicBezTo>
                  <a:pt x="5585" y="1793"/>
                  <a:pt x="5573" y="1900"/>
                  <a:pt x="5608" y="1972"/>
                </a:cubicBezTo>
                <a:cubicBezTo>
                  <a:pt x="5644" y="2019"/>
                  <a:pt x="5704" y="2055"/>
                  <a:pt x="5751" y="2055"/>
                </a:cubicBezTo>
                <a:cubicBezTo>
                  <a:pt x="5775" y="2055"/>
                  <a:pt x="5811" y="2031"/>
                  <a:pt x="5835" y="2019"/>
                </a:cubicBezTo>
                <a:cubicBezTo>
                  <a:pt x="5847" y="2007"/>
                  <a:pt x="6239" y="1733"/>
                  <a:pt x="6359" y="1281"/>
                </a:cubicBezTo>
                <a:cubicBezTo>
                  <a:pt x="6466" y="1305"/>
                  <a:pt x="6561" y="1352"/>
                  <a:pt x="6656" y="1376"/>
                </a:cubicBezTo>
                <a:cubicBezTo>
                  <a:pt x="6644" y="1662"/>
                  <a:pt x="6406" y="1876"/>
                  <a:pt x="6406" y="1888"/>
                </a:cubicBezTo>
                <a:cubicBezTo>
                  <a:pt x="6347" y="1948"/>
                  <a:pt x="6323" y="2055"/>
                  <a:pt x="6382" y="2114"/>
                </a:cubicBezTo>
                <a:cubicBezTo>
                  <a:pt x="6418" y="2138"/>
                  <a:pt x="6466" y="2174"/>
                  <a:pt x="6501" y="2174"/>
                </a:cubicBezTo>
                <a:cubicBezTo>
                  <a:pt x="6549" y="2174"/>
                  <a:pt x="6585" y="2150"/>
                  <a:pt x="6609" y="2126"/>
                </a:cubicBezTo>
                <a:cubicBezTo>
                  <a:pt x="6620" y="2114"/>
                  <a:pt x="6894" y="1876"/>
                  <a:pt x="6954" y="1519"/>
                </a:cubicBezTo>
                <a:cubicBezTo>
                  <a:pt x="7025" y="1543"/>
                  <a:pt x="7085" y="1579"/>
                  <a:pt x="7156" y="1602"/>
                </a:cubicBezTo>
                <a:cubicBezTo>
                  <a:pt x="7192" y="1614"/>
                  <a:pt x="7216" y="1638"/>
                  <a:pt x="7263" y="1650"/>
                </a:cubicBezTo>
                <a:cubicBezTo>
                  <a:pt x="7240" y="1829"/>
                  <a:pt x="7085" y="1972"/>
                  <a:pt x="7085" y="1972"/>
                </a:cubicBezTo>
                <a:cubicBezTo>
                  <a:pt x="7025" y="2031"/>
                  <a:pt x="7013" y="2138"/>
                  <a:pt x="7073" y="2198"/>
                </a:cubicBezTo>
                <a:cubicBezTo>
                  <a:pt x="7097" y="2233"/>
                  <a:pt x="7144" y="2257"/>
                  <a:pt x="7192" y="2257"/>
                </a:cubicBezTo>
                <a:cubicBezTo>
                  <a:pt x="7240" y="2257"/>
                  <a:pt x="7263" y="2245"/>
                  <a:pt x="7299" y="2210"/>
                </a:cubicBezTo>
                <a:cubicBezTo>
                  <a:pt x="7311" y="2198"/>
                  <a:pt x="7478" y="2055"/>
                  <a:pt x="7549" y="1817"/>
                </a:cubicBezTo>
                <a:cubicBezTo>
                  <a:pt x="7740" y="1936"/>
                  <a:pt x="7930" y="2079"/>
                  <a:pt x="8133" y="2245"/>
                </a:cubicBezTo>
                <a:cubicBezTo>
                  <a:pt x="8144" y="2257"/>
                  <a:pt x="8168" y="2269"/>
                  <a:pt x="8204" y="2269"/>
                </a:cubicBezTo>
                <a:cubicBezTo>
                  <a:pt x="9395" y="2543"/>
                  <a:pt x="10216" y="3198"/>
                  <a:pt x="10573" y="3555"/>
                </a:cubicBezTo>
                <a:lnTo>
                  <a:pt x="9621" y="3615"/>
                </a:lnTo>
                <a:cubicBezTo>
                  <a:pt x="9561" y="3615"/>
                  <a:pt x="9514" y="3638"/>
                  <a:pt x="9478" y="3698"/>
                </a:cubicBezTo>
                <a:cubicBezTo>
                  <a:pt x="9454" y="3746"/>
                  <a:pt x="9454" y="3805"/>
                  <a:pt x="9478" y="3865"/>
                </a:cubicBezTo>
                <a:cubicBezTo>
                  <a:pt x="9537" y="3960"/>
                  <a:pt x="9585" y="4055"/>
                  <a:pt x="9645" y="4150"/>
                </a:cubicBezTo>
                <a:cubicBezTo>
                  <a:pt x="9680" y="4210"/>
                  <a:pt x="9740" y="4234"/>
                  <a:pt x="9799" y="4234"/>
                </a:cubicBezTo>
                <a:cubicBezTo>
                  <a:pt x="9823" y="4234"/>
                  <a:pt x="9835" y="4234"/>
                  <a:pt x="9871" y="4222"/>
                </a:cubicBezTo>
                <a:cubicBezTo>
                  <a:pt x="9942" y="4174"/>
                  <a:pt x="9978" y="4091"/>
                  <a:pt x="9942" y="3996"/>
                </a:cubicBezTo>
                <a:cubicBezTo>
                  <a:pt x="9930" y="3972"/>
                  <a:pt x="9918" y="3960"/>
                  <a:pt x="9895" y="3924"/>
                </a:cubicBezTo>
                <a:lnTo>
                  <a:pt x="10466" y="3900"/>
                </a:lnTo>
                <a:cubicBezTo>
                  <a:pt x="10657" y="4436"/>
                  <a:pt x="10752" y="4996"/>
                  <a:pt x="10752" y="5603"/>
                </a:cubicBezTo>
                <a:cubicBezTo>
                  <a:pt x="10752" y="6329"/>
                  <a:pt x="10597" y="6960"/>
                  <a:pt x="10299" y="7484"/>
                </a:cubicBezTo>
                <a:cubicBezTo>
                  <a:pt x="10359" y="7317"/>
                  <a:pt x="10419" y="7163"/>
                  <a:pt x="10454" y="6996"/>
                </a:cubicBezTo>
                <a:cubicBezTo>
                  <a:pt x="10597" y="6282"/>
                  <a:pt x="10526" y="5472"/>
                  <a:pt x="10228" y="4674"/>
                </a:cubicBezTo>
                <a:cubicBezTo>
                  <a:pt x="10201" y="4603"/>
                  <a:pt x="10148" y="4565"/>
                  <a:pt x="10084" y="4565"/>
                </a:cubicBezTo>
                <a:cubicBezTo>
                  <a:pt x="10062" y="4565"/>
                  <a:pt x="10038" y="4570"/>
                  <a:pt x="10014" y="4579"/>
                </a:cubicBezTo>
                <a:cubicBezTo>
                  <a:pt x="9930" y="4615"/>
                  <a:pt x="9883" y="4698"/>
                  <a:pt x="9930" y="4793"/>
                </a:cubicBezTo>
                <a:cubicBezTo>
                  <a:pt x="10216" y="5532"/>
                  <a:pt x="10276" y="6282"/>
                  <a:pt x="10133" y="6936"/>
                </a:cubicBezTo>
                <a:cubicBezTo>
                  <a:pt x="9978" y="7663"/>
                  <a:pt x="9573" y="8270"/>
                  <a:pt x="8906" y="8746"/>
                </a:cubicBezTo>
                <a:cubicBezTo>
                  <a:pt x="8454" y="8972"/>
                  <a:pt x="7966" y="9103"/>
                  <a:pt x="7502" y="9199"/>
                </a:cubicBezTo>
                <a:cubicBezTo>
                  <a:pt x="7621" y="9139"/>
                  <a:pt x="7740" y="9056"/>
                  <a:pt x="7859" y="8996"/>
                </a:cubicBezTo>
                <a:cubicBezTo>
                  <a:pt x="8990" y="8318"/>
                  <a:pt x="9478" y="7353"/>
                  <a:pt x="9287" y="6234"/>
                </a:cubicBezTo>
                <a:cubicBezTo>
                  <a:pt x="9276" y="6055"/>
                  <a:pt x="9228" y="5877"/>
                  <a:pt x="9156" y="5698"/>
                </a:cubicBezTo>
                <a:cubicBezTo>
                  <a:pt x="8930" y="5091"/>
                  <a:pt x="8454" y="4555"/>
                  <a:pt x="7799" y="4138"/>
                </a:cubicBezTo>
                <a:cubicBezTo>
                  <a:pt x="7097" y="3686"/>
                  <a:pt x="6192" y="3400"/>
                  <a:pt x="5192" y="3305"/>
                </a:cubicBezTo>
                <a:cubicBezTo>
                  <a:pt x="3977" y="3186"/>
                  <a:pt x="2572" y="2984"/>
                  <a:pt x="2179" y="2543"/>
                </a:cubicBezTo>
                <a:cubicBezTo>
                  <a:pt x="2509" y="2503"/>
                  <a:pt x="2897" y="2463"/>
                  <a:pt x="3382" y="2463"/>
                </a:cubicBezTo>
                <a:cubicBezTo>
                  <a:pt x="3616" y="2463"/>
                  <a:pt x="3873" y="2472"/>
                  <a:pt x="4156" y="2495"/>
                </a:cubicBezTo>
                <a:cubicBezTo>
                  <a:pt x="4162" y="2496"/>
                  <a:pt x="4168" y="2497"/>
                  <a:pt x="4174" y="2497"/>
                </a:cubicBezTo>
                <a:cubicBezTo>
                  <a:pt x="4251" y="2497"/>
                  <a:pt x="4323" y="2430"/>
                  <a:pt x="4334" y="2353"/>
                </a:cubicBezTo>
                <a:cubicBezTo>
                  <a:pt x="4346" y="2257"/>
                  <a:pt x="4275" y="2186"/>
                  <a:pt x="4180" y="2174"/>
                </a:cubicBezTo>
                <a:cubicBezTo>
                  <a:pt x="3861" y="2140"/>
                  <a:pt x="3573" y="2128"/>
                  <a:pt x="3313" y="2128"/>
                </a:cubicBezTo>
                <a:cubicBezTo>
                  <a:pt x="2834" y="2128"/>
                  <a:pt x="2448" y="2171"/>
                  <a:pt x="2132" y="2210"/>
                </a:cubicBezTo>
                <a:cubicBezTo>
                  <a:pt x="1890" y="2235"/>
                  <a:pt x="1689" y="2261"/>
                  <a:pt x="1516" y="2261"/>
                </a:cubicBezTo>
                <a:cubicBezTo>
                  <a:pt x="1365" y="2261"/>
                  <a:pt x="1236" y="2241"/>
                  <a:pt x="1120" y="2186"/>
                </a:cubicBezTo>
                <a:cubicBezTo>
                  <a:pt x="632" y="1960"/>
                  <a:pt x="346" y="1650"/>
                  <a:pt x="346" y="1471"/>
                </a:cubicBezTo>
                <a:cubicBezTo>
                  <a:pt x="346" y="1436"/>
                  <a:pt x="370" y="1400"/>
                  <a:pt x="417" y="1341"/>
                </a:cubicBezTo>
                <a:cubicBezTo>
                  <a:pt x="644" y="1138"/>
                  <a:pt x="1763" y="829"/>
                  <a:pt x="3334" y="829"/>
                </a:cubicBezTo>
                <a:cubicBezTo>
                  <a:pt x="3322" y="864"/>
                  <a:pt x="3322" y="900"/>
                  <a:pt x="3322" y="936"/>
                </a:cubicBezTo>
                <a:cubicBezTo>
                  <a:pt x="3322" y="1221"/>
                  <a:pt x="3549" y="1436"/>
                  <a:pt x="3822" y="1436"/>
                </a:cubicBezTo>
                <a:cubicBezTo>
                  <a:pt x="4108" y="1436"/>
                  <a:pt x="4334" y="1221"/>
                  <a:pt x="4334" y="936"/>
                </a:cubicBezTo>
                <a:lnTo>
                  <a:pt x="4334" y="876"/>
                </a:lnTo>
                <a:cubicBezTo>
                  <a:pt x="4418" y="876"/>
                  <a:pt x="4501" y="888"/>
                  <a:pt x="4584" y="900"/>
                </a:cubicBezTo>
                <a:lnTo>
                  <a:pt x="4596" y="900"/>
                </a:lnTo>
                <a:cubicBezTo>
                  <a:pt x="4680" y="900"/>
                  <a:pt x="4751" y="840"/>
                  <a:pt x="4763" y="757"/>
                </a:cubicBezTo>
                <a:cubicBezTo>
                  <a:pt x="4775" y="662"/>
                  <a:pt x="4704" y="590"/>
                  <a:pt x="4620" y="579"/>
                </a:cubicBezTo>
                <a:cubicBezTo>
                  <a:pt x="4454" y="567"/>
                  <a:pt x="4299" y="543"/>
                  <a:pt x="4144" y="531"/>
                </a:cubicBezTo>
                <a:cubicBezTo>
                  <a:pt x="4049" y="471"/>
                  <a:pt x="3942" y="424"/>
                  <a:pt x="3822" y="424"/>
                </a:cubicBezTo>
                <a:cubicBezTo>
                  <a:pt x="3727" y="424"/>
                  <a:pt x="3632" y="459"/>
                  <a:pt x="3561" y="507"/>
                </a:cubicBezTo>
                <a:cubicBezTo>
                  <a:pt x="3322" y="507"/>
                  <a:pt x="3084" y="507"/>
                  <a:pt x="2858" y="519"/>
                </a:cubicBezTo>
                <a:cubicBezTo>
                  <a:pt x="3072" y="471"/>
                  <a:pt x="3287" y="448"/>
                  <a:pt x="3513" y="412"/>
                </a:cubicBezTo>
                <a:cubicBezTo>
                  <a:pt x="3838" y="363"/>
                  <a:pt x="4176" y="339"/>
                  <a:pt x="4519" y="339"/>
                </a:cubicBezTo>
                <a:close/>
                <a:moveTo>
                  <a:pt x="8228" y="8306"/>
                </a:moveTo>
                <a:lnTo>
                  <a:pt x="8228" y="8306"/>
                </a:lnTo>
                <a:cubicBezTo>
                  <a:pt x="8085" y="8437"/>
                  <a:pt x="7906" y="8568"/>
                  <a:pt x="7692" y="8687"/>
                </a:cubicBezTo>
                <a:cubicBezTo>
                  <a:pt x="6906" y="9187"/>
                  <a:pt x="6049" y="9365"/>
                  <a:pt x="6025" y="9365"/>
                </a:cubicBezTo>
                <a:cubicBezTo>
                  <a:pt x="6013" y="9365"/>
                  <a:pt x="6001" y="9365"/>
                  <a:pt x="5989" y="9377"/>
                </a:cubicBezTo>
                <a:cubicBezTo>
                  <a:pt x="4977" y="9865"/>
                  <a:pt x="3727" y="9973"/>
                  <a:pt x="2953" y="9984"/>
                </a:cubicBezTo>
                <a:lnTo>
                  <a:pt x="4215" y="9401"/>
                </a:lnTo>
                <a:cubicBezTo>
                  <a:pt x="4275" y="9377"/>
                  <a:pt x="4299" y="9318"/>
                  <a:pt x="4299" y="9258"/>
                </a:cubicBezTo>
                <a:cubicBezTo>
                  <a:pt x="4299" y="9199"/>
                  <a:pt x="4251" y="9139"/>
                  <a:pt x="4215" y="9103"/>
                </a:cubicBezTo>
                <a:lnTo>
                  <a:pt x="2930" y="8532"/>
                </a:lnTo>
                <a:lnTo>
                  <a:pt x="2953" y="8532"/>
                </a:lnTo>
                <a:cubicBezTo>
                  <a:pt x="3692" y="8532"/>
                  <a:pt x="4894" y="8603"/>
                  <a:pt x="5966" y="9020"/>
                </a:cubicBezTo>
                <a:cubicBezTo>
                  <a:pt x="6001" y="9032"/>
                  <a:pt x="6025" y="9032"/>
                  <a:pt x="6061" y="9032"/>
                </a:cubicBezTo>
                <a:cubicBezTo>
                  <a:pt x="7144" y="8853"/>
                  <a:pt x="7811" y="8568"/>
                  <a:pt x="8228" y="8306"/>
                </a:cubicBezTo>
                <a:close/>
                <a:moveTo>
                  <a:pt x="4495" y="1"/>
                </a:moveTo>
                <a:cubicBezTo>
                  <a:pt x="4135" y="1"/>
                  <a:pt x="3780" y="26"/>
                  <a:pt x="3441" y="78"/>
                </a:cubicBezTo>
                <a:cubicBezTo>
                  <a:pt x="2549" y="209"/>
                  <a:pt x="1739" y="388"/>
                  <a:pt x="1167" y="579"/>
                </a:cubicBezTo>
                <a:cubicBezTo>
                  <a:pt x="370" y="852"/>
                  <a:pt x="1" y="1114"/>
                  <a:pt x="1" y="1448"/>
                </a:cubicBezTo>
                <a:cubicBezTo>
                  <a:pt x="1" y="1781"/>
                  <a:pt x="393" y="2186"/>
                  <a:pt x="965" y="2460"/>
                </a:cubicBezTo>
                <a:cubicBezTo>
                  <a:pt x="1151" y="2527"/>
                  <a:pt x="1330" y="2559"/>
                  <a:pt x="1533" y="2559"/>
                </a:cubicBezTo>
                <a:cubicBezTo>
                  <a:pt x="1617" y="2559"/>
                  <a:pt x="1705" y="2553"/>
                  <a:pt x="1798" y="2543"/>
                </a:cubicBezTo>
                <a:cubicBezTo>
                  <a:pt x="1953" y="2829"/>
                  <a:pt x="2275" y="3031"/>
                  <a:pt x="2846" y="3210"/>
                </a:cubicBezTo>
                <a:cubicBezTo>
                  <a:pt x="3382" y="3376"/>
                  <a:pt x="4108" y="3496"/>
                  <a:pt x="5168" y="3603"/>
                </a:cubicBezTo>
                <a:cubicBezTo>
                  <a:pt x="6120" y="3686"/>
                  <a:pt x="6966" y="3972"/>
                  <a:pt x="7632" y="4389"/>
                </a:cubicBezTo>
                <a:cubicBezTo>
                  <a:pt x="8252" y="4781"/>
                  <a:pt x="8668" y="5258"/>
                  <a:pt x="8871" y="5793"/>
                </a:cubicBezTo>
                <a:cubicBezTo>
                  <a:pt x="9121" y="6484"/>
                  <a:pt x="8978" y="7186"/>
                  <a:pt x="8430" y="7770"/>
                </a:cubicBezTo>
                <a:cubicBezTo>
                  <a:pt x="7894" y="8329"/>
                  <a:pt x="6728" y="8603"/>
                  <a:pt x="6061" y="8722"/>
                </a:cubicBezTo>
                <a:cubicBezTo>
                  <a:pt x="4959" y="8297"/>
                  <a:pt x="3741" y="8216"/>
                  <a:pt x="2985" y="8216"/>
                </a:cubicBezTo>
                <a:cubicBezTo>
                  <a:pt x="2557" y="8216"/>
                  <a:pt x="2277" y="8242"/>
                  <a:pt x="2251" y="8246"/>
                </a:cubicBezTo>
                <a:cubicBezTo>
                  <a:pt x="2179" y="8246"/>
                  <a:pt x="2120" y="8306"/>
                  <a:pt x="2096" y="8377"/>
                </a:cubicBezTo>
                <a:cubicBezTo>
                  <a:pt x="2084" y="8449"/>
                  <a:pt x="2132" y="8532"/>
                  <a:pt x="2191" y="8556"/>
                </a:cubicBezTo>
                <a:lnTo>
                  <a:pt x="3763" y="9270"/>
                </a:lnTo>
                <a:lnTo>
                  <a:pt x="2191" y="9984"/>
                </a:lnTo>
                <a:cubicBezTo>
                  <a:pt x="2120" y="10020"/>
                  <a:pt x="2084" y="10092"/>
                  <a:pt x="2096" y="10163"/>
                </a:cubicBezTo>
                <a:cubicBezTo>
                  <a:pt x="2120" y="10234"/>
                  <a:pt x="2179" y="10294"/>
                  <a:pt x="2251" y="10294"/>
                </a:cubicBezTo>
                <a:cubicBezTo>
                  <a:pt x="2275" y="10294"/>
                  <a:pt x="2513" y="10318"/>
                  <a:pt x="2870" y="10318"/>
                </a:cubicBezTo>
                <a:cubicBezTo>
                  <a:pt x="3644" y="10318"/>
                  <a:pt x="5001" y="10223"/>
                  <a:pt x="6120" y="9687"/>
                </a:cubicBezTo>
                <a:cubicBezTo>
                  <a:pt x="6847" y="9627"/>
                  <a:pt x="8073" y="9544"/>
                  <a:pt x="9109" y="9008"/>
                </a:cubicBezTo>
                <a:cubicBezTo>
                  <a:pt x="10419" y="8329"/>
                  <a:pt x="11085" y="7186"/>
                  <a:pt x="11085" y="5615"/>
                </a:cubicBezTo>
                <a:cubicBezTo>
                  <a:pt x="11085" y="4996"/>
                  <a:pt x="11002" y="4424"/>
                  <a:pt x="10823" y="3865"/>
                </a:cubicBezTo>
                <a:lnTo>
                  <a:pt x="10931" y="3853"/>
                </a:lnTo>
                <a:cubicBezTo>
                  <a:pt x="10990" y="3853"/>
                  <a:pt x="11050" y="3805"/>
                  <a:pt x="11061" y="3769"/>
                </a:cubicBezTo>
                <a:cubicBezTo>
                  <a:pt x="11085" y="3710"/>
                  <a:pt x="11073" y="3650"/>
                  <a:pt x="11050" y="3603"/>
                </a:cubicBezTo>
                <a:cubicBezTo>
                  <a:pt x="11026" y="3567"/>
                  <a:pt x="10811" y="3305"/>
                  <a:pt x="10407" y="2972"/>
                </a:cubicBezTo>
                <a:cubicBezTo>
                  <a:pt x="10180" y="2591"/>
                  <a:pt x="9895" y="2233"/>
                  <a:pt x="9573" y="1900"/>
                </a:cubicBezTo>
                <a:cubicBezTo>
                  <a:pt x="10038" y="1293"/>
                  <a:pt x="10764" y="805"/>
                  <a:pt x="10776" y="805"/>
                </a:cubicBezTo>
                <a:cubicBezTo>
                  <a:pt x="10823" y="769"/>
                  <a:pt x="10847" y="709"/>
                  <a:pt x="10847" y="650"/>
                </a:cubicBezTo>
                <a:cubicBezTo>
                  <a:pt x="10847" y="590"/>
                  <a:pt x="10811" y="555"/>
                  <a:pt x="10752" y="519"/>
                </a:cubicBezTo>
                <a:cubicBezTo>
                  <a:pt x="10279" y="318"/>
                  <a:pt x="9629" y="210"/>
                  <a:pt x="8778" y="210"/>
                </a:cubicBezTo>
                <a:cubicBezTo>
                  <a:pt x="8622" y="210"/>
                  <a:pt x="8458" y="214"/>
                  <a:pt x="8287" y="221"/>
                </a:cubicBezTo>
                <a:cubicBezTo>
                  <a:pt x="7597" y="257"/>
                  <a:pt x="7025" y="328"/>
                  <a:pt x="6882" y="352"/>
                </a:cubicBezTo>
                <a:cubicBezTo>
                  <a:pt x="6113" y="123"/>
                  <a:pt x="5288" y="1"/>
                  <a:pt x="44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67" name="Google Shape;8667;p82"/>
          <p:cNvGrpSpPr/>
          <p:nvPr/>
        </p:nvGrpSpPr>
        <p:grpSpPr>
          <a:xfrm>
            <a:off x="5265069" y="2424754"/>
            <a:ext cx="321984" cy="354560"/>
            <a:chOff x="5265069" y="2424754"/>
            <a:chExt cx="321984" cy="354560"/>
          </a:xfrm>
        </p:grpSpPr>
        <p:sp>
          <p:nvSpPr>
            <p:cNvPr id="8668" name="Google Shape;8668;p82"/>
            <p:cNvSpPr/>
            <p:nvPr/>
          </p:nvSpPr>
          <p:spPr>
            <a:xfrm>
              <a:off x="5265069" y="2424754"/>
              <a:ext cx="321984" cy="354560"/>
            </a:xfrm>
            <a:custGeom>
              <a:avLst/>
              <a:gdLst/>
              <a:ahLst/>
              <a:cxnLst/>
              <a:rect l="l" t="t" r="r" b="b"/>
              <a:pathLst>
                <a:path w="10062" h="11080" extrusionOk="0">
                  <a:moveTo>
                    <a:pt x="8199" y="510"/>
                  </a:moveTo>
                  <a:cubicBezTo>
                    <a:pt x="8465" y="510"/>
                    <a:pt x="8769" y="527"/>
                    <a:pt x="9109" y="567"/>
                  </a:cubicBezTo>
                  <a:cubicBezTo>
                    <a:pt x="9169" y="590"/>
                    <a:pt x="9228" y="614"/>
                    <a:pt x="9252" y="674"/>
                  </a:cubicBezTo>
                  <a:cubicBezTo>
                    <a:pt x="9288" y="733"/>
                    <a:pt x="9288" y="793"/>
                    <a:pt x="9240" y="852"/>
                  </a:cubicBezTo>
                  <a:lnTo>
                    <a:pt x="8752" y="1686"/>
                  </a:lnTo>
                  <a:lnTo>
                    <a:pt x="8526" y="1459"/>
                  </a:lnTo>
                  <a:cubicBezTo>
                    <a:pt x="8169" y="1102"/>
                    <a:pt x="7752" y="805"/>
                    <a:pt x="7323" y="590"/>
                  </a:cubicBezTo>
                  <a:cubicBezTo>
                    <a:pt x="7537" y="542"/>
                    <a:pt x="7832" y="510"/>
                    <a:pt x="8199" y="510"/>
                  </a:cubicBezTo>
                  <a:close/>
                  <a:moveTo>
                    <a:pt x="3692" y="3460"/>
                  </a:moveTo>
                  <a:cubicBezTo>
                    <a:pt x="3728" y="3472"/>
                    <a:pt x="3775" y="3484"/>
                    <a:pt x="3811" y="3531"/>
                  </a:cubicBezTo>
                  <a:cubicBezTo>
                    <a:pt x="3906" y="3698"/>
                    <a:pt x="4025" y="3841"/>
                    <a:pt x="4168" y="3996"/>
                  </a:cubicBezTo>
                  <a:cubicBezTo>
                    <a:pt x="3870" y="4079"/>
                    <a:pt x="3585" y="4234"/>
                    <a:pt x="3204" y="4436"/>
                  </a:cubicBezTo>
                  <a:cubicBezTo>
                    <a:pt x="2803" y="4659"/>
                    <a:pt x="2283" y="4835"/>
                    <a:pt x="1777" y="4835"/>
                  </a:cubicBezTo>
                  <a:cubicBezTo>
                    <a:pt x="1606" y="4835"/>
                    <a:pt x="1437" y="4814"/>
                    <a:pt x="1275" y="4769"/>
                  </a:cubicBezTo>
                  <a:cubicBezTo>
                    <a:pt x="2335" y="4377"/>
                    <a:pt x="3120" y="3829"/>
                    <a:pt x="3537" y="3507"/>
                  </a:cubicBezTo>
                  <a:cubicBezTo>
                    <a:pt x="3585" y="3472"/>
                    <a:pt x="3632" y="3460"/>
                    <a:pt x="3692" y="3460"/>
                  </a:cubicBezTo>
                  <a:close/>
                  <a:moveTo>
                    <a:pt x="5123" y="300"/>
                  </a:moveTo>
                  <a:cubicBezTo>
                    <a:pt x="5187" y="300"/>
                    <a:pt x="5250" y="301"/>
                    <a:pt x="5311" y="305"/>
                  </a:cubicBezTo>
                  <a:cubicBezTo>
                    <a:pt x="6442" y="364"/>
                    <a:pt x="7514" y="852"/>
                    <a:pt x="8335" y="1650"/>
                  </a:cubicBezTo>
                  <a:cubicBezTo>
                    <a:pt x="9157" y="2460"/>
                    <a:pt x="9645" y="3531"/>
                    <a:pt x="9716" y="4662"/>
                  </a:cubicBezTo>
                  <a:cubicBezTo>
                    <a:pt x="9728" y="5365"/>
                    <a:pt x="9645" y="6020"/>
                    <a:pt x="9419" y="6639"/>
                  </a:cubicBezTo>
                  <a:cubicBezTo>
                    <a:pt x="9193" y="7234"/>
                    <a:pt x="8871" y="7770"/>
                    <a:pt x="8442" y="8246"/>
                  </a:cubicBezTo>
                  <a:cubicBezTo>
                    <a:pt x="8002" y="8710"/>
                    <a:pt x="7478" y="9079"/>
                    <a:pt x="6907" y="9353"/>
                  </a:cubicBezTo>
                  <a:cubicBezTo>
                    <a:pt x="6299" y="9615"/>
                    <a:pt x="5656" y="9758"/>
                    <a:pt x="5002" y="9758"/>
                  </a:cubicBezTo>
                  <a:cubicBezTo>
                    <a:pt x="4763" y="9758"/>
                    <a:pt x="4275" y="9734"/>
                    <a:pt x="3835" y="9710"/>
                  </a:cubicBezTo>
                  <a:cubicBezTo>
                    <a:pt x="3811" y="9710"/>
                    <a:pt x="3775" y="9710"/>
                    <a:pt x="3751" y="9722"/>
                  </a:cubicBezTo>
                  <a:lnTo>
                    <a:pt x="2287" y="10520"/>
                  </a:lnTo>
                  <a:cubicBezTo>
                    <a:pt x="2406" y="10306"/>
                    <a:pt x="2608" y="10032"/>
                    <a:pt x="2858" y="9770"/>
                  </a:cubicBezTo>
                  <a:cubicBezTo>
                    <a:pt x="2918" y="9710"/>
                    <a:pt x="2966" y="9603"/>
                    <a:pt x="2966" y="9508"/>
                  </a:cubicBezTo>
                  <a:cubicBezTo>
                    <a:pt x="2966" y="9425"/>
                    <a:pt x="2918" y="9329"/>
                    <a:pt x="2847" y="9270"/>
                  </a:cubicBezTo>
                  <a:cubicBezTo>
                    <a:pt x="2573" y="9056"/>
                    <a:pt x="2382" y="8734"/>
                    <a:pt x="2263" y="8484"/>
                  </a:cubicBezTo>
                  <a:lnTo>
                    <a:pt x="2263" y="8484"/>
                  </a:lnTo>
                  <a:lnTo>
                    <a:pt x="3585" y="9210"/>
                  </a:lnTo>
                  <a:cubicBezTo>
                    <a:pt x="3597" y="9234"/>
                    <a:pt x="3620" y="9234"/>
                    <a:pt x="3644" y="9234"/>
                  </a:cubicBezTo>
                  <a:cubicBezTo>
                    <a:pt x="4037" y="9294"/>
                    <a:pt x="4406" y="9306"/>
                    <a:pt x="4752" y="9306"/>
                  </a:cubicBezTo>
                  <a:cubicBezTo>
                    <a:pt x="5490" y="9306"/>
                    <a:pt x="6145" y="9187"/>
                    <a:pt x="6692" y="8937"/>
                  </a:cubicBezTo>
                  <a:cubicBezTo>
                    <a:pt x="7407" y="8603"/>
                    <a:pt x="7930" y="8067"/>
                    <a:pt x="8228" y="7389"/>
                  </a:cubicBezTo>
                  <a:cubicBezTo>
                    <a:pt x="8538" y="6651"/>
                    <a:pt x="8585" y="5781"/>
                    <a:pt x="8359" y="4900"/>
                  </a:cubicBezTo>
                  <a:cubicBezTo>
                    <a:pt x="8145" y="4067"/>
                    <a:pt x="7680" y="3317"/>
                    <a:pt x="7085" y="2841"/>
                  </a:cubicBezTo>
                  <a:cubicBezTo>
                    <a:pt x="7057" y="2817"/>
                    <a:pt x="7024" y="2807"/>
                    <a:pt x="6991" y="2807"/>
                  </a:cubicBezTo>
                  <a:cubicBezTo>
                    <a:pt x="6939" y="2807"/>
                    <a:pt x="6888" y="2833"/>
                    <a:pt x="6859" y="2876"/>
                  </a:cubicBezTo>
                  <a:cubicBezTo>
                    <a:pt x="6799" y="2948"/>
                    <a:pt x="6811" y="3055"/>
                    <a:pt x="6895" y="3103"/>
                  </a:cubicBezTo>
                  <a:cubicBezTo>
                    <a:pt x="7430" y="3519"/>
                    <a:pt x="7847" y="4210"/>
                    <a:pt x="8050" y="4972"/>
                  </a:cubicBezTo>
                  <a:cubicBezTo>
                    <a:pt x="8264" y="5781"/>
                    <a:pt x="8228" y="6579"/>
                    <a:pt x="7930" y="7246"/>
                  </a:cubicBezTo>
                  <a:cubicBezTo>
                    <a:pt x="7633" y="7948"/>
                    <a:pt x="7085" y="8460"/>
                    <a:pt x="6323" y="8722"/>
                  </a:cubicBezTo>
                  <a:cubicBezTo>
                    <a:pt x="6502" y="8591"/>
                    <a:pt x="6668" y="8425"/>
                    <a:pt x="6811" y="8234"/>
                  </a:cubicBezTo>
                  <a:cubicBezTo>
                    <a:pt x="7323" y="7579"/>
                    <a:pt x="7502" y="6734"/>
                    <a:pt x="7311" y="5912"/>
                  </a:cubicBezTo>
                  <a:cubicBezTo>
                    <a:pt x="7252" y="5698"/>
                    <a:pt x="7168" y="5496"/>
                    <a:pt x="7073" y="5305"/>
                  </a:cubicBezTo>
                  <a:lnTo>
                    <a:pt x="7073" y="5305"/>
                  </a:lnTo>
                  <a:cubicBezTo>
                    <a:pt x="7264" y="5329"/>
                    <a:pt x="7383" y="5329"/>
                    <a:pt x="7395" y="5329"/>
                  </a:cubicBezTo>
                  <a:cubicBezTo>
                    <a:pt x="7466" y="5329"/>
                    <a:pt x="7549" y="5269"/>
                    <a:pt x="7561" y="5198"/>
                  </a:cubicBezTo>
                  <a:cubicBezTo>
                    <a:pt x="7704" y="4436"/>
                    <a:pt x="7264" y="4031"/>
                    <a:pt x="6835" y="3650"/>
                  </a:cubicBezTo>
                  <a:cubicBezTo>
                    <a:pt x="6514" y="3364"/>
                    <a:pt x="6216" y="3103"/>
                    <a:pt x="6097" y="2686"/>
                  </a:cubicBezTo>
                  <a:lnTo>
                    <a:pt x="6097" y="2686"/>
                  </a:lnTo>
                  <a:cubicBezTo>
                    <a:pt x="6180" y="2698"/>
                    <a:pt x="6240" y="2722"/>
                    <a:pt x="6299" y="2757"/>
                  </a:cubicBezTo>
                  <a:cubicBezTo>
                    <a:pt x="6319" y="2763"/>
                    <a:pt x="6339" y="2766"/>
                    <a:pt x="6359" y="2766"/>
                  </a:cubicBezTo>
                  <a:cubicBezTo>
                    <a:pt x="6424" y="2766"/>
                    <a:pt x="6484" y="2735"/>
                    <a:pt x="6502" y="2662"/>
                  </a:cubicBezTo>
                  <a:cubicBezTo>
                    <a:pt x="6537" y="2579"/>
                    <a:pt x="6502" y="2483"/>
                    <a:pt x="6418" y="2460"/>
                  </a:cubicBezTo>
                  <a:cubicBezTo>
                    <a:pt x="6252" y="2400"/>
                    <a:pt x="6085" y="2352"/>
                    <a:pt x="5918" y="2329"/>
                  </a:cubicBezTo>
                  <a:cubicBezTo>
                    <a:pt x="5910" y="2323"/>
                    <a:pt x="5900" y="2321"/>
                    <a:pt x="5890" y="2321"/>
                  </a:cubicBezTo>
                  <a:cubicBezTo>
                    <a:pt x="5856" y="2321"/>
                    <a:pt x="5815" y="2346"/>
                    <a:pt x="5787" y="2364"/>
                  </a:cubicBezTo>
                  <a:cubicBezTo>
                    <a:pt x="5764" y="2400"/>
                    <a:pt x="5728" y="2460"/>
                    <a:pt x="5740" y="2507"/>
                  </a:cubicBezTo>
                  <a:cubicBezTo>
                    <a:pt x="5823" y="3174"/>
                    <a:pt x="6240" y="3555"/>
                    <a:pt x="6621" y="3900"/>
                  </a:cubicBezTo>
                  <a:cubicBezTo>
                    <a:pt x="6990" y="4246"/>
                    <a:pt x="7311" y="4507"/>
                    <a:pt x="7264" y="5008"/>
                  </a:cubicBezTo>
                  <a:cubicBezTo>
                    <a:pt x="6752" y="4960"/>
                    <a:pt x="4990" y="4710"/>
                    <a:pt x="4109" y="3353"/>
                  </a:cubicBezTo>
                  <a:cubicBezTo>
                    <a:pt x="4037" y="3234"/>
                    <a:pt x="3918" y="3162"/>
                    <a:pt x="3763" y="3126"/>
                  </a:cubicBezTo>
                  <a:cubicBezTo>
                    <a:pt x="3735" y="3122"/>
                    <a:pt x="3706" y="3119"/>
                    <a:pt x="3678" y="3119"/>
                  </a:cubicBezTo>
                  <a:cubicBezTo>
                    <a:pt x="3564" y="3119"/>
                    <a:pt x="3454" y="3157"/>
                    <a:pt x="3358" y="3234"/>
                  </a:cubicBezTo>
                  <a:cubicBezTo>
                    <a:pt x="2906" y="3603"/>
                    <a:pt x="1918" y="4293"/>
                    <a:pt x="620" y="4627"/>
                  </a:cubicBezTo>
                  <a:cubicBezTo>
                    <a:pt x="603" y="4633"/>
                    <a:pt x="587" y="4636"/>
                    <a:pt x="571" y="4636"/>
                  </a:cubicBezTo>
                  <a:cubicBezTo>
                    <a:pt x="529" y="4636"/>
                    <a:pt x="491" y="4617"/>
                    <a:pt x="465" y="4591"/>
                  </a:cubicBezTo>
                  <a:cubicBezTo>
                    <a:pt x="418" y="4555"/>
                    <a:pt x="382" y="4496"/>
                    <a:pt x="406" y="4436"/>
                  </a:cubicBezTo>
                  <a:cubicBezTo>
                    <a:pt x="418" y="4174"/>
                    <a:pt x="596" y="3734"/>
                    <a:pt x="1358" y="3174"/>
                  </a:cubicBezTo>
                  <a:cubicBezTo>
                    <a:pt x="1513" y="3055"/>
                    <a:pt x="1620" y="2864"/>
                    <a:pt x="1620" y="2662"/>
                  </a:cubicBezTo>
                  <a:cubicBezTo>
                    <a:pt x="1632" y="2352"/>
                    <a:pt x="1787" y="1745"/>
                    <a:pt x="2692" y="1019"/>
                  </a:cubicBezTo>
                  <a:cubicBezTo>
                    <a:pt x="3224" y="597"/>
                    <a:pt x="4253" y="300"/>
                    <a:pt x="5123" y="300"/>
                  </a:cubicBezTo>
                  <a:close/>
                  <a:moveTo>
                    <a:pt x="5036" y="0"/>
                  </a:moveTo>
                  <a:cubicBezTo>
                    <a:pt x="4094" y="0"/>
                    <a:pt x="3002" y="329"/>
                    <a:pt x="2430" y="781"/>
                  </a:cubicBezTo>
                  <a:cubicBezTo>
                    <a:pt x="1430" y="1579"/>
                    <a:pt x="1251" y="2317"/>
                    <a:pt x="1239" y="2674"/>
                  </a:cubicBezTo>
                  <a:cubicBezTo>
                    <a:pt x="1239" y="2769"/>
                    <a:pt x="1180" y="2864"/>
                    <a:pt x="1084" y="2936"/>
                  </a:cubicBezTo>
                  <a:cubicBezTo>
                    <a:pt x="418" y="3448"/>
                    <a:pt x="49" y="3948"/>
                    <a:pt x="13" y="4436"/>
                  </a:cubicBezTo>
                  <a:cubicBezTo>
                    <a:pt x="1" y="4603"/>
                    <a:pt x="72" y="4758"/>
                    <a:pt x="191" y="4853"/>
                  </a:cubicBezTo>
                  <a:cubicBezTo>
                    <a:pt x="288" y="4932"/>
                    <a:pt x="404" y="4978"/>
                    <a:pt x="525" y="4978"/>
                  </a:cubicBezTo>
                  <a:cubicBezTo>
                    <a:pt x="568" y="4978"/>
                    <a:pt x="612" y="4972"/>
                    <a:pt x="656" y="4960"/>
                  </a:cubicBezTo>
                  <a:cubicBezTo>
                    <a:pt x="703" y="4948"/>
                    <a:pt x="727" y="4948"/>
                    <a:pt x="775" y="4936"/>
                  </a:cubicBezTo>
                  <a:cubicBezTo>
                    <a:pt x="1084" y="5091"/>
                    <a:pt x="1430" y="5174"/>
                    <a:pt x="1775" y="5174"/>
                  </a:cubicBezTo>
                  <a:cubicBezTo>
                    <a:pt x="2335" y="5174"/>
                    <a:pt x="2906" y="4972"/>
                    <a:pt x="3335" y="4734"/>
                  </a:cubicBezTo>
                  <a:cubicBezTo>
                    <a:pt x="3775" y="4484"/>
                    <a:pt x="4073" y="4341"/>
                    <a:pt x="4418" y="4281"/>
                  </a:cubicBezTo>
                  <a:cubicBezTo>
                    <a:pt x="4835" y="4638"/>
                    <a:pt x="5371" y="4912"/>
                    <a:pt x="5978" y="5115"/>
                  </a:cubicBezTo>
                  <a:cubicBezTo>
                    <a:pt x="6204" y="5186"/>
                    <a:pt x="6395" y="5234"/>
                    <a:pt x="6585" y="5258"/>
                  </a:cubicBezTo>
                  <a:cubicBezTo>
                    <a:pt x="6752" y="5484"/>
                    <a:pt x="6859" y="5734"/>
                    <a:pt x="6930" y="6008"/>
                  </a:cubicBezTo>
                  <a:cubicBezTo>
                    <a:pt x="7109" y="6734"/>
                    <a:pt x="6966" y="7472"/>
                    <a:pt x="6502" y="8056"/>
                  </a:cubicBezTo>
                  <a:cubicBezTo>
                    <a:pt x="6049" y="8639"/>
                    <a:pt x="5371" y="8960"/>
                    <a:pt x="4644" y="8960"/>
                  </a:cubicBezTo>
                  <a:cubicBezTo>
                    <a:pt x="4323" y="8960"/>
                    <a:pt x="3954" y="8949"/>
                    <a:pt x="3644" y="8925"/>
                  </a:cubicBezTo>
                  <a:lnTo>
                    <a:pt x="1965" y="7996"/>
                  </a:lnTo>
                  <a:cubicBezTo>
                    <a:pt x="1939" y="7985"/>
                    <a:pt x="1907" y="7979"/>
                    <a:pt x="1877" y="7979"/>
                  </a:cubicBezTo>
                  <a:cubicBezTo>
                    <a:pt x="1841" y="7979"/>
                    <a:pt x="1807" y="7988"/>
                    <a:pt x="1787" y="8008"/>
                  </a:cubicBezTo>
                  <a:cubicBezTo>
                    <a:pt x="1739" y="8056"/>
                    <a:pt x="1704" y="8115"/>
                    <a:pt x="1727" y="8175"/>
                  </a:cubicBezTo>
                  <a:cubicBezTo>
                    <a:pt x="1739" y="8210"/>
                    <a:pt x="1965" y="9044"/>
                    <a:pt x="2573" y="9532"/>
                  </a:cubicBezTo>
                  <a:lnTo>
                    <a:pt x="2573" y="9544"/>
                  </a:lnTo>
                  <a:cubicBezTo>
                    <a:pt x="1965" y="10139"/>
                    <a:pt x="1739" y="10830"/>
                    <a:pt x="1727" y="10853"/>
                  </a:cubicBezTo>
                  <a:cubicBezTo>
                    <a:pt x="1704" y="10913"/>
                    <a:pt x="1727" y="10984"/>
                    <a:pt x="1763" y="11032"/>
                  </a:cubicBezTo>
                  <a:cubicBezTo>
                    <a:pt x="1799" y="11068"/>
                    <a:pt x="1823" y="11080"/>
                    <a:pt x="1870" y="11080"/>
                  </a:cubicBezTo>
                  <a:cubicBezTo>
                    <a:pt x="1906" y="11080"/>
                    <a:pt x="1930" y="11080"/>
                    <a:pt x="1942" y="11068"/>
                  </a:cubicBezTo>
                  <a:lnTo>
                    <a:pt x="3787" y="10032"/>
                  </a:lnTo>
                  <a:cubicBezTo>
                    <a:pt x="4204" y="10068"/>
                    <a:pt x="4704" y="10080"/>
                    <a:pt x="4918" y="10080"/>
                  </a:cubicBezTo>
                  <a:cubicBezTo>
                    <a:pt x="5633" y="10080"/>
                    <a:pt x="6323" y="9937"/>
                    <a:pt x="6966" y="9651"/>
                  </a:cubicBezTo>
                  <a:cubicBezTo>
                    <a:pt x="7585" y="9365"/>
                    <a:pt x="8133" y="8984"/>
                    <a:pt x="8597" y="8472"/>
                  </a:cubicBezTo>
                  <a:cubicBezTo>
                    <a:pt x="9062" y="7972"/>
                    <a:pt x="9419" y="7401"/>
                    <a:pt x="9657" y="6758"/>
                  </a:cubicBezTo>
                  <a:cubicBezTo>
                    <a:pt x="9966" y="6079"/>
                    <a:pt x="10062" y="5377"/>
                    <a:pt x="10014" y="4662"/>
                  </a:cubicBezTo>
                  <a:cubicBezTo>
                    <a:pt x="9943" y="3662"/>
                    <a:pt x="9585" y="2733"/>
                    <a:pt x="8954" y="1936"/>
                  </a:cubicBezTo>
                  <a:lnTo>
                    <a:pt x="9514" y="1019"/>
                  </a:lnTo>
                  <a:cubicBezTo>
                    <a:pt x="9597" y="864"/>
                    <a:pt x="9597" y="686"/>
                    <a:pt x="9526" y="543"/>
                  </a:cubicBezTo>
                  <a:cubicBezTo>
                    <a:pt x="9454" y="388"/>
                    <a:pt x="9300" y="269"/>
                    <a:pt x="9133" y="257"/>
                  </a:cubicBezTo>
                  <a:cubicBezTo>
                    <a:pt x="8763" y="208"/>
                    <a:pt x="8430" y="189"/>
                    <a:pt x="8139" y="189"/>
                  </a:cubicBezTo>
                  <a:cubicBezTo>
                    <a:pt x="7372" y="189"/>
                    <a:pt x="6898" y="318"/>
                    <a:pt x="6811" y="352"/>
                  </a:cubicBezTo>
                  <a:cubicBezTo>
                    <a:pt x="6323" y="150"/>
                    <a:pt x="5799" y="31"/>
                    <a:pt x="5263" y="7"/>
                  </a:cubicBezTo>
                  <a:cubicBezTo>
                    <a:pt x="5189" y="2"/>
                    <a:pt x="5113" y="0"/>
                    <a:pt x="50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69" name="Google Shape;8669;p82"/>
            <p:cNvSpPr/>
            <p:nvPr/>
          </p:nvSpPr>
          <p:spPr>
            <a:xfrm>
              <a:off x="5360717" y="2479826"/>
              <a:ext cx="32416" cy="38144"/>
            </a:xfrm>
            <a:custGeom>
              <a:avLst/>
              <a:gdLst/>
              <a:ahLst/>
              <a:cxnLst/>
              <a:rect l="l" t="t" r="r" b="b"/>
              <a:pathLst>
                <a:path w="1013" h="1192" extrusionOk="0">
                  <a:moveTo>
                    <a:pt x="512" y="322"/>
                  </a:moveTo>
                  <a:cubicBezTo>
                    <a:pt x="596" y="322"/>
                    <a:pt x="691" y="417"/>
                    <a:pt x="691" y="500"/>
                  </a:cubicBezTo>
                  <a:lnTo>
                    <a:pt x="691" y="679"/>
                  </a:lnTo>
                  <a:cubicBezTo>
                    <a:pt x="691" y="786"/>
                    <a:pt x="596" y="858"/>
                    <a:pt x="512" y="858"/>
                  </a:cubicBezTo>
                  <a:cubicBezTo>
                    <a:pt x="417" y="858"/>
                    <a:pt x="322" y="762"/>
                    <a:pt x="322" y="679"/>
                  </a:cubicBezTo>
                  <a:lnTo>
                    <a:pt x="322" y="500"/>
                  </a:lnTo>
                  <a:cubicBezTo>
                    <a:pt x="322" y="393"/>
                    <a:pt x="417" y="322"/>
                    <a:pt x="512" y="322"/>
                  </a:cubicBezTo>
                  <a:close/>
                  <a:moveTo>
                    <a:pt x="512" y="0"/>
                  </a:moveTo>
                  <a:cubicBezTo>
                    <a:pt x="227" y="0"/>
                    <a:pt x="0" y="215"/>
                    <a:pt x="0" y="500"/>
                  </a:cubicBezTo>
                  <a:lnTo>
                    <a:pt x="0" y="679"/>
                  </a:lnTo>
                  <a:cubicBezTo>
                    <a:pt x="0" y="965"/>
                    <a:pt x="227" y="1191"/>
                    <a:pt x="512" y="1191"/>
                  </a:cubicBezTo>
                  <a:cubicBezTo>
                    <a:pt x="786" y="1191"/>
                    <a:pt x="1012" y="965"/>
                    <a:pt x="1012" y="679"/>
                  </a:cubicBezTo>
                  <a:lnTo>
                    <a:pt x="1012" y="500"/>
                  </a:lnTo>
                  <a:cubicBezTo>
                    <a:pt x="1012" y="239"/>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70" name="Google Shape;8670;p82"/>
          <p:cNvGrpSpPr/>
          <p:nvPr/>
        </p:nvGrpSpPr>
        <p:grpSpPr>
          <a:xfrm>
            <a:off x="4150669" y="2466770"/>
            <a:ext cx="355104" cy="259584"/>
            <a:chOff x="4150669" y="2466770"/>
            <a:chExt cx="355104" cy="259584"/>
          </a:xfrm>
        </p:grpSpPr>
        <p:sp>
          <p:nvSpPr>
            <p:cNvPr id="8671" name="Google Shape;8671;p82"/>
            <p:cNvSpPr/>
            <p:nvPr/>
          </p:nvSpPr>
          <p:spPr>
            <a:xfrm>
              <a:off x="4150669" y="2466770"/>
              <a:ext cx="355104" cy="259584"/>
            </a:xfrm>
            <a:custGeom>
              <a:avLst/>
              <a:gdLst/>
              <a:ahLst/>
              <a:cxnLst/>
              <a:rect l="l" t="t" r="r" b="b"/>
              <a:pathLst>
                <a:path w="11097" h="8112" extrusionOk="0">
                  <a:moveTo>
                    <a:pt x="4060" y="349"/>
                  </a:moveTo>
                  <a:cubicBezTo>
                    <a:pt x="5489" y="718"/>
                    <a:pt x="6632" y="1504"/>
                    <a:pt x="7382" y="2266"/>
                  </a:cubicBezTo>
                  <a:cubicBezTo>
                    <a:pt x="6965" y="2051"/>
                    <a:pt x="6560" y="1897"/>
                    <a:pt x="6263" y="1766"/>
                  </a:cubicBezTo>
                  <a:cubicBezTo>
                    <a:pt x="5322" y="1420"/>
                    <a:pt x="4298" y="1170"/>
                    <a:pt x="3560" y="1123"/>
                  </a:cubicBezTo>
                  <a:lnTo>
                    <a:pt x="4060" y="349"/>
                  </a:lnTo>
                  <a:close/>
                  <a:moveTo>
                    <a:pt x="3322" y="1397"/>
                  </a:moveTo>
                  <a:cubicBezTo>
                    <a:pt x="4036" y="1409"/>
                    <a:pt x="5144" y="1647"/>
                    <a:pt x="6144" y="2040"/>
                  </a:cubicBezTo>
                  <a:cubicBezTo>
                    <a:pt x="7370" y="2504"/>
                    <a:pt x="8275" y="3052"/>
                    <a:pt x="8704" y="3635"/>
                  </a:cubicBezTo>
                  <a:cubicBezTo>
                    <a:pt x="8737" y="3676"/>
                    <a:pt x="8783" y="3697"/>
                    <a:pt x="8829" y="3697"/>
                  </a:cubicBezTo>
                  <a:cubicBezTo>
                    <a:pt x="8864" y="3697"/>
                    <a:pt x="8899" y="3685"/>
                    <a:pt x="8930" y="3659"/>
                  </a:cubicBezTo>
                  <a:cubicBezTo>
                    <a:pt x="9001" y="3599"/>
                    <a:pt x="9013" y="3516"/>
                    <a:pt x="8954" y="3433"/>
                  </a:cubicBezTo>
                  <a:cubicBezTo>
                    <a:pt x="8930" y="3397"/>
                    <a:pt x="8882" y="3349"/>
                    <a:pt x="8858" y="3314"/>
                  </a:cubicBezTo>
                  <a:cubicBezTo>
                    <a:pt x="9668" y="3004"/>
                    <a:pt x="10240" y="2480"/>
                    <a:pt x="10597" y="2087"/>
                  </a:cubicBezTo>
                  <a:lnTo>
                    <a:pt x="10597" y="2087"/>
                  </a:lnTo>
                  <a:lnTo>
                    <a:pt x="10251" y="3956"/>
                  </a:lnTo>
                  <a:cubicBezTo>
                    <a:pt x="10204" y="4230"/>
                    <a:pt x="10204" y="4504"/>
                    <a:pt x="10251" y="4778"/>
                  </a:cubicBezTo>
                  <a:lnTo>
                    <a:pt x="10597" y="6647"/>
                  </a:lnTo>
                  <a:cubicBezTo>
                    <a:pt x="10251" y="6266"/>
                    <a:pt x="9692" y="5742"/>
                    <a:pt x="8870" y="5433"/>
                  </a:cubicBezTo>
                  <a:cubicBezTo>
                    <a:pt x="9132" y="5123"/>
                    <a:pt x="9335" y="4766"/>
                    <a:pt x="9335" y="4373"/>
                  </a:cubicBezTo>
                  <a:cubicBezTo>
                    <a:pt x="9335" y="4302"/>
                    <a:pt x="9311" y="4207"/>
                    <a:pt x="9299" y="4135"/>
                  </a:cubicBezTo>
                  <a:cubicBezTo>
                    <a:pt x="9288" y="4059"/>
                    <a:pt x="9207" y="4003"/>
                    <a:pt x="9130" y="4003"/>
                  </a:cubicBezTo>
                  <a:cubicBezTo>
                    <a:pt x="9123" y="4003"/>
                    <a:pt x="9116" y="4003"/>
                    <a:pt x="9108" y="4004"/>
                  </a:cubicBezTo>
                  <a:cubicBezTo>
                    <a:pt x="9013" y="4016"/>
                    <a:pt x="8954" y="4111"/>
                    <a:pt x="8977" y="4195"/>
                  </a:cubicBezTo>
                  <a:cubicBezTo>
                    <a:pt x="8989" y="4254"/>
                    <a:pt x="8989" y="4314"/>
                    <a:pt x="8989" y="4373"/>
                  </a:cubicBezTo>
                  <a:cubicBezTo>
                    <a:pt x="8989" y="4730"/>
                    <a:pt x="8775" y="5099"/>
                    <a:pt x="8358" y="5469"/>
                  </a:cubicBezTo>
                  <a:cubicBezTo>
                    <a:pt x="7989" y="5802"/>
                    <a:pt x="7442" y="6135"/>
                    <a:pt x="6787" y="6433"/>
                  </a:cubicBezTo>
                  <a:cubicBezTo>
                    <a:pt x="5620" y="6957"/>
                    <a:pt x="4215" y="7302"/>
                    <a:pt x="3322" y="7326"/>
                  </a:cubicBezTo>
                  <a:cubicBezTo>
                    <a:pt x="4155" y="6576"/>
                    <a:pt x="4644" y="5492"/>
                    <a:pt x="4644" y="4361"/>
                  </a:cubicBezTo>
                  <a:cubicBezTo>
                    <a:pt x="4644" y="4004"/>
                    <a:pt x="4596" y="3647"/>
                    <a:pt x="4513" y="3302"/>
                  </a:cubicBezTo>
                  <a:cubicBezTo>
                    <a:pt x="4481" y="3227"/>
                    <a:pt x="4410" y="3181"/>
                    <a:pt x="4336" y="3181"/>
                  </a:cubicBezTo>
                  <a:cubicBezTo>
                    <a:pt x="4327" y="3181"/>
                    <a:pt x="4319" y="3181"/>
                    <a:pt x="4310" y="3183"/>
                  </a:cubicBezTo>
                  <a:cubicBezTo>
                    <a:pt x="4227" y="3218"/>
                    <a:pt x="4179" y="3302"/>
                    <a:pt x="4191" y="3385"/>
                  </a:cubicBezTo>
                  <a:cubicBezTo>
                    <a:pt x="4286" y="3695"/>
                    <a:pt x="4334" y="4016"/>
                    <a:pt x="4334" y="4349"/>
                  </a:cubicBezTo>
                  <a:cubicBezTo>
                    <a:pt x="4334" y="5504"/>
                    <a:pt x="3774" y="6600"/>
                    <a:pt x="2858" y="7278"/>
                  </a:cubicBezTo>
                  <a:cubicBezTo>
                    <a:pt x="2096" y="7183"/>
                    <a:pt x="1512" y="6862"/>
                    <a:pt x="1096" y="6290"/>
                  </a:cubicBezTo>
                  <a:cubicBezTo>
                    <a:pt x="857" y="5957"/>
                    <a:pt x="738" y="5623"/>
                    <a:pt x="679" y="5433"/>
                  </a:cubicBezTo>
                  <a:cubicBezTo>
                    <a:pt x="1072" y="5338"/>
                    <a:pt x="1500" y="5099"/>
                    <a:pt x="1727" y="4718"/>
                  </a:cubicBezTo>
                  <a:cubicBezTo>
                    <a:pt x="1750" y="4718"/>
                    <a:pt x="1786" y="4707"/>
                    <a:pt x="1810" y="4707"/>
                  </a:cubicBezTo>
                  <a:cubicBezTo>
                    <a:pt x="1905" y="4683"/>
                    <a:pt x="1965" y="4599"/>
                    <a:pt x="1953" y="4504"/>
                  </a:cubicBezTo>
                  <a:cubicBezTo>
                    <a:pt x="1931" y="4428"/>
                    <a:pt x="1859" y="4372"/>
                    <a:pt x="1775" y="4372"/>
                  </a:cubicBezTo>
                  <a:cubicBezTo>
                    <a:pt x="1767" y="4372"/>
                    <a:pt x="1759" y="4372"/>
                    <a:pt x="1750" y="4373"/>
                  </a:cubicBezTo>
                  <a:cubicBezTo>
                    <a:pt x="1571" y="4402"/>
                    <a:pt x="1406" y="4413"/>
                    <a:pt x="1255" y="4413"/>
                  </a:cubicBezTo>
                  <a:cubicBezTo>
                    <a:pt x="775" y="4413"/>
                    <a:pt x="446" y="4297"/>
                    <a:pt x="310" y="4242"/>
                  </a:cubicBezTo>
                  <a:cubicBezTo>
                    <a:pt x="357" y="2802"/>
                    <a:pt x="1441" y="1611"/>
                    <a:pt x="2846" y="1409"/>
                  </a:cubicBezTo>
                  <a:cubicBezTo>
                    <a:pt x="3036" y="1551"/>
                    <a:pt x="3203" y="1706"/>
                    <a:pt x="3358" y="1885"/>
                  </a:cubicBezTo>
                  <a:cubicBezTo>
                    <a:pt x="3393" y="1921"/>
                    <a:pt x="3441" y="1944"/>
                    <a:pt x="3477" y="1944"/>
                  </a:cubicBezTo>
                  <a:cubicBezTo>
                    <a:pt x="3524" y="1944"/>
                    <a:pt x="3560" y="1932"/>
                    <a:pt x="3584" y="1909"/>
                  </a:cubicBezTo>
                  <a:cubicBezTo>
                    <a:pt x="3643" y="1849"/>
                    <a:pt x="3655" y="1742"/>
                    <a:pt x="3596" y="1682"/>
                  </a:cubicBezTo>
                  <a:cubicBezTo>
                    <a:pt x="3512" y="1575"/>
                    <a:pt x="3417" y="1492"/>
                    <a:pt x="3322" y="1397"/>
                  </a:cubicBezTo>
                  <a:close/>
                  <a:moveTo>
                    <a:pt x="6489" y="6933"/>
                  </a:moveTo>
                  <a:cubicBezTo>
                    <a:pt x="6489" y="7278"/>
                    <a:pt x="6608" y="7576"/>
                    <a:pt x="6691" y="7766"/>
                  </a:cubicBezTo>
                  <a:cubicBezTo>
                    <a:pt x="6546" y="7784"/>
                    <a:pt x="6400" y="7792"/>
                    <a:pt x="6256" y="7792"/>
                  </a:cubicBezTo>
                  <a:cubicBezTo>
                    <a:pt x="5624" y="7792"/>
                    <a:pt x="5025" y="7640"/>
                    <a:pt x="4608" y="7505"/>
                  </a:cubicBezTo>
                  <a:cubicBezTo>
                    <a:pt x="5227" y="7374"/>
                    <a:pt x="5882" y="7171"/>
                    <a:pt x="6489" y="6933"/>
                  </a:cubicBezTo>
                  <a:close/>
                  <a:moveTo>
                    <a:pt x="4030" y="1"/>
                  </a:moveTo>
                  <a:cubicBezTo>
                    <a:pt x="3977" y="1"/>
                    <a:pt x="3921" y="25"/>
                    <a:pt x="3882" y="75"/>
                  </a:cubicBezTo>
                  <a:lnTo>
                    <a:pt x="3203" y="1123"/>
                  </a:lnTo>
                  <a:cubicBezTo>
                    <a:pt x="1429" y="1159"/>
                    <a:pt x="0" y="2623"/>
                    <a:pt x="0" y="4397"/>
                  </a:cubicBezTo>
                  <a:cubicBezTo>
                    <a:pt x="0" y="4457"/>
                    <a:pt x="24" y="4492"/>
                    <a:pt x="72" y="4528"/>
                  </a:cubicBezTo>
                  <a:cubicBezTo>
                    <a:pt x="83" y="4540"/>
                    <a:pt x="524" y="4790"/>
                    <a:pt x="1250" y="4790"/>
                  </a:cubicBezTo>
                  <a:lnTo>
                    <a:pt x="1274" y="4790"/>
                  </a:lnTo>
                  <a:cubicBezTo>
                    <a:pt x="1060" y="5016"/>
                    <a:pt x="726" y="5147"/>
                    <a:pt x="464" y="5183"/>
                  </a:cubicBezTo>
                  <a:cubicBezTo>
                    <a:pt x="417" y="5183"/>
                    <a:pt x="369" y="5207"/>
                    <a:pt x="357" y="5242"/>
                  </a:cubicBezTo>
                  <a:cubicBezTo>
                    <a:pt x="322" y="5266"/>
                    <a:pt x="310" y="5314"/>
                    <a:pt x="322" y="5361"/>
                  </a:cubicBezTo>
                  <a:cubicBezTo>
                    <a:pt x="322" y="5385"/>
                    <a:pt x="417" y="5945"/>
                    <a:pt x="834" y="6516"/>
                  </a:cubicBezTo>
                  <a:cubicBezTo>
                    <a:pt x="1203" y="7040"/>
                    <a:pt x="1953" y="7671"/>
                    <a:pt x="3286" y="7671"/>
                  </a:cubicBezTo>
                  <a:cubicBezTo>
                    <a:pt x="3512" y="7671"/>
                    <a:pt x="3751" y="7647"/>
                    <a:pt x="4013" y="7612"/>
                  </a:cubicBezTo>
                  <a:cubicBezTo>
                    <a:pt x="4203" y="7695"/>
                    <a:pt x="5179" y="8112"/>
                    <a:pt x="6251" y="8112"/>
                  </a:cubicBezTo>
                  <a:cubicBezTo>
                    <a:pt x="6489" y="8112"/>
                    <a:pt x="6739" y="8100"/>
                    <a:pt x="6977" y="8040"/>
                  </a:cubicBezTo>
                  <a:cubicBezTo>
                    <a:pt x="7025" y="8028"/>
                    <a:pt x="7072" y="7993"/>
                    <a:pt x="7096" y="7945"/>
                  </a:cubicBezTo>
                  <a:cubicBezTo>
                    <a:pt x="7108" y="7909"/>
                    <a:pt x="7108" y="7850"/>
                    <a:pt x="7084" y="7802"/>
                  </a:cubicBezTo>
                  <a:cubicBezTo>
                    <a:pt x="7084" y="7802"/>
                    <a:pt x="6787" y="7314"/>
                    <a:pt x="6822" y="6790"/>
                  </a:cubicBezTo>
                  <a:cubicBezTo>
                    <a:pt x="6870" y="6778"/>
                    <a:pt x="6906" y="6754"/>
                    <a:pt x="6941" y="6743"/>
                  </a:cubicBezTo>
                  <a:cubicBezTo>
                    <a:pt x="7442" y="6516"/>
                    <a:pt x="8120" y="6159"/>
                    <a:pt x="8632" y="5707"/>
                  </a:cubicBezTo>
                  <a:cubicBezTo>
                    <a:pt x="10073" y="6183"/>
                    <a:pt x="10751" y="7433"/>
                    <a:pt x="10775" y="7445"/>
                  </a:cubicBezTo>
                  <a:cubicBezTo>
                    <a:pt x="10799" y="7505"/>
                    <a:pt x="10859" y="7528"/>
                    <a:pt x="10918" y="7528"/>
                  </a:cubicBezTo>
                  <a:cubicBezTo>
                    <a:pt x="10930" y="7528"/>
                    <a:pt x="10954" y="7528"/>
                    <a:pt x="10978" y="7516"/>
                  </a:cubicBezTo>
                  <a:cubicBezTo>
                    <a:pt x="11049" y="7493"/>
                    <a:pt x="11097" y="7409"/>
                    <a:pt x="11085" y="7338"/>
                  </a:cubicBezTo>
                  <a:lnTo>
                    <a:pt x="10597" y="4754"/>
                  </a:lnTo>
                  <a:cubicBezTo>
                    <a:pt x="10561" y="4516"/>
                    <a:pt x="10561" y="4278"/>
                    <a:pt x="10597" y="4040"/>
                  </a:cubicBezTo>
                  <a:lnTo>
                    <a:pt x="11061" y="1444"/>
                  </a:lnTo>
                  <a:cubicBezTo>
                    <a:pt x="11073" y="1373"/>
                    <a:pt x="11025" y="1301"/>
                    <a:pt x="10954" y="1266"/>
                  </a:cubicBezTo>
                  <a:cubicBezTo>
                    <a:pt x="10936" y="1260"/>
                    <a:pt x="10917" y="1257"/>
                    <a:pt x="10897" y="1257"/>
                  </a:cubicBezTo>
                  <a:cubicBezTo>
                    <a:pt x="10839" y="1257"/>
                    <a:pt x="10781" y="1284"/>
                    <a:pt x="10763" y="1337"/>
                  </a:cubicBezTo>
                  <a:cubicBezTo>
                    <a:pt x="10763" y="1361"/>
                    <a:pt x="10073" y="2611"/>
                    <a:pt x="8632" y="3087"/>
                  </a:cubicBezTo>
                  <a:cubicBezTo>
                    <a:pt x="8525" y="2980"/>
                    <a:pt x="8406" y="2885"/>
                    <a:pt x="8287" y="2802"/>
                  </a:cubicBezTo>
                  <a:cubicBezTo>
                    <a:pt x="8120" y="2563"/>
                    <a:pt x="7644" y="1956"/>
                    <a:pt x="6834" y="1325"/>
                  </a:cubicBezTo>
                  <a:cubicBezTo>
                    <a:pt x="6001" y="682"/>
                    <a:pt x="5060" y="242"/>
                    <a:pt x="4060" y="4"/>
                  </a:cubicBezTo>
                  <a:cubicBezTo>
                    <a:pt x="4050" y="2"/>
                    <a:pt x="4040" y="1"/>
                    <a:pt x="40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2" name="Google Shape;8672;p82"/>
            <p:cNvSpPr/>
            <p:nvPr/>
          </p:nvSpPr>
          <p:spPr>
            <a:xfrm>
              <a:off x="4270285" y="2538098"/>
              <a:ext cx="17184" cy="19872"/>
            </a:xfrm>
            <a:custGeom>
              <a:avLst/>
              <a:gdLst/>
              <a:ahLst/>
              <a:cxnLst/>
              <a:rect l="l" t="t" r="r" b="b"/>
              <a:pathLst>
                <a:path w="537" h="621" extrusionOk="0">
                  <a:moveTo>
                    <a:pt x="184" y="1"/>
                  </a:moveTo>
                  <a:cubicBezTo>
                    <a:pt x="155" y="1"/>
                    <a:pt x="125" y="9"/>
                    <a:pt x="96" y="25"/>
                  </a:cubicBezTo>
                  <a:cubicBezTo>
                    <a:pt x="25" y="61"/>
                    <a:pt x="1" y="168"/>
                    <a:pt x="36" y="239"/>
                  </a:cubicBezTo>
                  <a:cubicBezTo>
                    <a:pt x="96" y="334"/>
                    <a:pt x="144" y="418"/>
                    <a:pt x="191" y="525"/>
                  </a:cubicBezTo>
                  <a:cubicBezTo>
                    <a:pt x="215" y="584"/>
                    <a:pt x="275" y="620"/>
                    <a:pt x="334" y="620"/>
                  </a:cubicBezTo>
                  <a:cubicBezTo>
                    <a:pt x="370" y="620"/>
                    <a:pt x="382" y="620"/>
                    <a:pt x="417" y="596"/>
                  </a:cubicBezTo>
                  <a:cubicBezTo>
                    <a:pt x="489" y="561"/>
                    <a:pt x="536" y="454"/>
                    <a:pt x="489" y="382"/>
                  </a:cubicBezTo>
                  <a:cubicBezTo>
                    <a:pt x="441" y="275"/>
                    <a:pt x="382" y="168"/>
                    <a:pt x="322" y="84"/>
                  </a:cubicBezTo>
                  <a:cubicBezTo>
                    <a:pt x="291" y="30"/>
                    <a:pt x="239"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3" name="Google Shape;8673;p82"/>
            <p:cNvSpPr/>
            <p:nvPr/>
          </p:nvSpPr>
          <p:spPr>
            <a:xfrm>
              <a:off x="4183437" y="2557170"/>
              <a:ext cx="32416" cy="38144"/>
            </a:xfrm>
            <a:custGeom>
              <a:avLst/>
              <a:gdLst/>
              <a:ahLst/>
              <a:cxnLst/>
              <a:rect l="l" t="t" r="r" b="b"/>
              <a:pathLst>
                <a:path w="1013" h="1192" extrusionOk="0">
                  <a:moveTo>
                    <a:pt x="500" y="334"/>
                  </a:moveTo>
                  <a:cubicBezTo>
                    <a:pt x="607" y="334"/>
                    <a:pt x="691" y="417"/>
                    <a:pt x="691" y="512"/>
                  </a:cubicBezTo>
                  <a:lnTo>
                    <a:pt x="691" y="691"/>
                  </a:lnTo>
                  <a:cubicBezTo>
                    <a:pt x="691" y="798"/>
                    <a:pt x="595" y="870"/>
                    <a:pt x="500" y="870"/>
                  </a:cubicBezTo>
                  <a:cubicBezTo>
                    <a:pt x="405" y="870"/>
                    <a:pt x="322" y="774"/>
                    <a:pt x="322" y="691"/>
                  </a:cubicBezTo>
                  <a:lnTo>
                    <a:pt x="322" y="512"/>
                  </a:lnTo>
                  <a:cubicBezTo>
                    <a:pt x="322" y="405"/>
                    <a:pt x="417" y="334"/>
                    <a:pt x="500" y="334"/>
                  </a:cubicBezTo>
                  <a:close/>
                  <a:moveTo>
                    <a:pt x="512" y="0"/>
                  </a:moveTo>
                  <a:cubicBezTo>
                    <a:pt x="226" y="0"/>
                    <a:pt x="0" y="227"/>
                    <a:pt x="0" y="512"/>
                  </a:cubicBezTo>
                  <a:lnTo>
                    <a:pt x="0" y="691"/>
                  </a:lnTo>
                  <a:cubicBezTo>
                    <a:pt x="0" y="965"/>
                    <a:pt x="226" y="1191"/>
                    <a:pt x="512" y="1191"/>
                  </a:cubicBezTo>
                  <a:cubicBezTo>
                    <a:pt x="786" y="1191"/>
                    <a:pt x="1012" y="965"/>
                    <a:pt x="1012" y="691"/>
                  </a:cubicBezTo>
                  <a:lnTo>
                    <a:pt x="1012" y="512"/>
                  </a:lnTo>
                  <a:cubicBezTo>
                    <a:pt x="1012" y="239"/>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4" name="Google Shape;8674;p82"/>
            <p:cNvSpPr/>
            <p:nvPr/>
          </p:nvSpPr>
          <p:spPr>
            <a:xfrm>
              <a:off x="4309901" y="2589490"/>
              <a:ext cx="82720" cy="60672"/>
            </a:xfrm>
            <a:custGeom>
              <a:avLst/>
              <a:gdLst/>
              <a:ahLst/>
              <a:cxnLst/>
              <a:rect l="l" t="t" r="r" b="b"/>
              <a:pathLst>
                <a:path w="2585" h="1896" extrusionOk="0">
                  <a:moveTo>
                    <a:pt x="1005" y="1"/>
                  </a:moveTo>
                  <a:cubicBezTo>
                    <a:pt x="911" y="1"/>
                    <a:pt x="851" y="2"/>
                    <a:pt x="846" y="2"/>
                  </a:cubicBezTo>
                  <a:cubicBezTo>
                    <a:pt x="751" y="2"/>
                    <a:pt x="680" y="86"/>
                    <a:pt x="680" y="169"/>
                  </a:cubicBezTo>
                  <a:cubicBezTo>
                    <a:pt x="680" y="264"/>
                    <a:pt x="751" y="336"/>
                    <a:pt x="846" y="336"/>
                  </a:cubicBezTo>
                  <a:cubicBezTo>
                    <a:pt x="899" y="335"/>
                    <a:pt x="953" y="334"/>
                    <a:pt x="1006" y="334"/>
                  </a:cubicBezTo>
                  <a:cubicBezTo>
                    <a:pt x="1570" y="334"/>
                    <a:pt x="2108" y="391"/>
                    <a:pt x="2227" y="467"/>
                  </a:cubicBezTo>
                  <a:cubicBezTo>
                    <a:pt x="2204" y="514"/>
                    <a:pt x="2180" y="633"/>
                    <a:pt x="2120" y="764"/>
                  </a:cubicBezTo>
                  <a:lnTo>
                    <a:pt x="1465" y="657"/>
                  </a:lnTo>
                  <a:cubicBezTo>
                    <a:pt x="1457" y="656"/>
                    <a:pt x="1449" y="656"/>
                    <a:pt x="1441" y="656"/>
                  </a:cubicBezTo>
                  <a:cubicBezTo>
                    <a:pt x="1357" y="656"/>
                    <a:pt x="1287" y="713"/>
                    <a:pt x="1287" y="800"/>
                  </a:cubicBezTo>
                  <a:cubicBezTo>
                    <a:pt x="1275" y="883"/>
                    <a:pt x="1334" y="979"/>
                    <a:pt x="1418" y="979"/>
                  </a:cubicBezTo>
                  <a:lnTo>
                    <a:pt x="1954" y="1062"/>
                  </a:lnTo>
                  <a:cubicBezTo>
                    <a:pt x="1763" y="1372"/>
                    <a:pt x="1584" y="1550"/>
                    <a:pt x="1489" y="1574"/>
                  </a:cubicBezTo>
                  <a:cubicBezTo>
                    <a:pt x="1476" y="1578"/>
                    <a:pt x="1462" y="1580"/>
                    <a:pt x="1445" y="1580"/>
                  </a:cubicBezTo>
                  <a:cubicBezTo>
                    <a:pt x="1220" y="1580"/>
                    <a:pt x="687" y="1209"/>
                    <a:pt x="299" y="776"/>
                  </a:cubicBezTo>
                  <a:cubicBezTo>
                    <a:pt x="267" y="739"/>
                    <a:pt x="227" y="721"/>
                    <a:pt x="186" y="721"/>
                  </a:cubicBezTo>
                  <a:cubicBezTo>
                    <a:pt x="149" y="721"/>
                    <a:pt x="113" y="736"/>
                    <a:pt x="84" y="764"/>
                  </a:cubicBezTo>
                  <a:cubicBezTo>
                    <a:pt x="25" y="824"/>
                    <a:pt x="1" y="931"/>
                    <a:pt x="60" y="991"/>
                  </a:cubicBezTo>
                  <a:cubicBezTo>
                    <a:pt x="275" y="1205"/>
                    <a:pt x="537" y="1455"/>
                    <a:pt x="775" y="1634"/>
                  </a:cubicBezTo>
                  <a:cubicBezTo>
                    <a:pt x="1049" y="1800"/>
                    <a:pt x="1275" y="1896"/>
                    <a:pt x="1454" y="1896"/>
                  </a:cubicBezTo>
                  <a:cubicBezTo>
                    <a:pt x="1489" y="1896"/>
                    <a:pt x="1549" y="1896"/>
                    <a:pt x="1596" y="1884"/>
                  </a:cubicBezTo>
                  <a:cubicBezTo>
                    <a:pt x="1751" y="1836"/>
                    <a:pt x="1930" y="1669"/>
                    <a:pt x="2108" y="1407"/>
                  </a:cubicBezTo>
                  <a:cubicBezTo>
                    <a:pt x="2251" y="1193"/>
                    <a:pt x="2382" y="943"/>
                    <a:pt x="2477" y="741"/>
                  </a:cubicBezTo>
                  <a:cubicBezTo>
                    <a:pt x="2573" y="526"/>
                    <a:pt x="2585" y="395"/>
                    <a:pt x="2537" y="300"/>
                  </a:cubicBezTo>
                  <a:cubicBezTo>
                    <a:pt x="2454" y="145"/>
                    <a:pt x="2180" y="50"/>
                    <a:pt x="1584" y="26"/>
                  </a:cubicBezTo>
                  <a:cubicBezTo>
                    <a:pt x="1363" y="5"/>
                    <a:pt x="1146" y="1"/>
                    <a:pt x="100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75" name="Google Shape;8675;p82"/>
          <p:cNvGrpSpPr/>
          <p:nvPr/>
        </p:nvGrpSpPr>
        <p:grpSpPr>
          <a:xfrm>
            <a:off x="4699693" y="2424946"/>
            <a:ext cx="354336" cy="353984"/>
            <a:chOff x="4699693" y="2424946"/>
            <a:chExt cx="354336" cy="353984"/>
          </a:xfrm>
        </p:grpSpPr>
        <p:sp>
          <p:nvSpPr>
            <p:cNvPr id="8676" name="Google Shape;8676;p82"/>
            <p:cNvSpPr/>
            <p:nvPr/>
          </p:nvSpPr>
          <p:spPr>
            <a:xfrm>
              <a:off x="4699693" y="2424946"/>
              <a:ext cx="354336" cy="353984"/>
            </a:xfrm>
            <a:custGeom>
              <a:avLst/>
              <a:gdLst/>
              <a:ahLst/>
              <a:cxnLst/>
              <a:rect l="l" t="t" r="r" b="b"/>
              <a:pathLst>
                <a:path w="11073" h="11062" extrusionOk="0">
                  <a:moveTo>
                    <a:pt x="8144" y="358"/>
                  </a:moveTo>
                  <a:lnTo>
                    <a:pt x="8144" y="358"/>
                  </a:lnTo>
                  <a:cubicBezTo>
                    <a:pt x="7751" y="715"/>
                    <a:pt x="7191" y="1311"/>
                    <a:pt x="6977" y="1965"/>
                  </a:cubicBezTo>
                  <a:cubicBezTo>
                    <a:pt x="6429" y="1680"/>
                    <a:pt x="5822" y="1537"/>
                    <a:pt x="5179" y="1537"/>
                  </a:cubicBezTo>
                  <a:cubicBezTo>
                    <a:pt x="4917" y="1537"/>
                    <a:pt x="4643" y="1549"/>
                    <a:pt x="4393" y="1573"/>
                  </a:cubicBezTo>
                  <a:cubicBezTo>
                    <a:pt x="5286" y="1084"/>
                    <a:pt x="6239" y="775"/>
                    <a:pt x="6941" y="596"/>
                  </a:cubicBezTo>
                  <a:cubicBezTo>
                    <a:pt x="7418" y="477"/>
                    <a:pt x="7834" y="406"/>
                    <a:pt x="8144" y="358"/>
                  </a:cubicBezTo>
                  <a:close/>
                  <a:moveTo>
                    <a:pt x="8263" y="3585"/>
                  </a:moveTo>
                  <a:cubicBezTo>
                    <a:pt x="8442" y="3870"/>
                    <a:pt x="8573" y="4168"/>
                    <a:pt x="8680" y="4478"/>
                  </a:cubicBezTo>
                  <a:cubicBezTo>
                    <a:pt x="8727" y="4609"/>
                    <a:pt x="8811" y="4728"/>
                    <a:pt x="8942" y="4787"/>
                  </a:cubicBezTo>
                  <a:cubicBezTo>
                    <a:pt x="9013" y="4817"/>
                    <a:pt x="9085" y="4832"/>
                    <a:pt x="9154" y="4832"/>
                  </a:cubicBezTo>
                  <a:cubicBezTo>
                    <a:pt x="9224" y="4832"/>
                    <a:pt x="9293" y="4817"/>
                    <a:pt x="9358" y="4787"/>
                  </a:cubicBezTo>
                  <a:lnTo>
                    <a:pt x="10632" y="4251"/>
                  </a:lnTo>
                  <a:lnTo>
                    <a:pt x="10632" y="4251"/>
                  </a:lnTo>
                  <a:lnTo>
                    <a:pt x="10311" y="5192"/>
                  </a:lnTo>
                  <a:cubicBezTo>
                    <a:pt x="10239" y="5406"/>
                    <a:pt x="10239" y="5644"/>
                    <a:pt x="10311" y="5847"/>
                  </a:cubicBezTo>
                  <a:lnTo>
                    <a:pt x="10632" y="6787"/>
                  </a:lnTo>
                  <a:lnTo>
                    <a:pt x="9358" y="6252"/>
                  </a:lnTo>
                  <a:cubicBezTo>
                    <a:pt x="9293" y="6222"/>
                    <a:pt x="9221" y="6207"/>
                    <a:pt x="9150" y="6207"/>
                  </a:cubicBezTo>
                  <a:cubicBezTo>
                    <a:pt x="9079" y="6207"/>
                    <a:pt x="9007" y="6222"/>
                    <a:pt x="8942" y="6252"/>
                  </a:cubicBezTo>
                  <a:cubicBezTo>
                    <a:pt x="8811" y="6311"/>
                    <a:pt x="8727" y="6430"/>
                    <a:pt x="8680" y="6561"/>
                  </a:cubicBezTo>
                  <a:cubicBezTo>
                    <a:pt x="8584" y="6871"/>
                    <a:pt x="8442" y="7192"/>
                    <a:pt x="8263" y="7454"/>
                  </a:cubicBezTo>
                  <a:cubicBezTo>
                    <a:pt x="8144" y="6871"/>
                    <a:pt x="8084" y="6204"/>
                    <a:pt x="8084" y="5525"/>
                  </a:cubicBezTo>
                  <a:cubicBezTo>
                    <a:pt x="8084" y="4835"/>
                    <a:pt x="8144" y="4168"/>
                    <a:pt x="8263" y="3585"/>
                  </a:cubicBezTo>
                  <a:close/>
                  <a:moveTo>
                    <a:pt x="3084" y="2382"/>
                  </a:moveTo>
                  <a:cubicBezTo>
                    <a:pt x="2774" y="3323"/>
                    <a:pt x="2608" y="4406"/>
                    <a:pt x="2608" y="5549"/>
                  </a:cubicBezTo>
                  <a:cubicBezTo>
                    <a:pt x="2608" y="6680"/>
                    <a:pt x="2774" y="7764"/>
                    <a:pt x="3084" y="8716"/>
                  </a:cubicBezTo>
                  <a:cubicBezTo>
                    <a:pt x="2917" y="8597"/>
                    <a:pt x="2774" y="8502"/>
                    <a:pt x="2631" y="8395"/>
                  </a:cubicBezTo>
                  <a:cubicBezTo>
                    <a:pt x="2024" y="7919"/>
                    <a:pt x="1607" y="7276"/>
                    <a:pt x="1191" y="6657"/>
                  </a:cubicBezTo>
                  <a:cubicBezTo>
                    <a:pt x="941" y="6264"/>
                    <a:pt x="691" y="5883"/>
                    <a:pt x="393" y="5537"/>
                  </a:cubicBezTo>
                  <a:cubicBezTo>
                    <a:pt x="691" y="5180"/>
                    <a:pt x="953" y="4787"/>
                    <a:pt x="1191" y="4418"/>
                  </a:cubicBezTo>
                  <a:cubicBezTo>
                    <a:pt x="1607" y="3799"/>
                    <a:pt x="2036" y="3156"/>
                    <a:pt x="2631" y="2680"/>
                  </a:cubicBezTo>
                  <a:cubicBezTo>
                    <a:pt x="2786" y="2573"/>
                    <a:pt x="2929" y="2466"/>
                    <a:pt x="3084" y="2382"/>
                  </a:cubicBezTo>
                  <a:close/>
                  <a:moveTo>
                    <a:pt x="6370" y="2073"/>
                  </a:moveTo>
                  <a:cubicBezTo>
                    <a:pt x="6668" y="2168"/>
                    <a:pt x="6965" y="2323"/>
                    <a:pt x="7239" y="2501"/>
                  </a:cubicBezTo>
                  <a:cubicBezTo>
                    <a:pt x="7180" y="2680"/>
                    <a:pt x="7132" y="2858"/>
                    <a:pt x="7084" y="3049"/>
                  </a:cubicBezTo>
                  <a:cubicBezTo>
                    <a:pt x="7072" y="3144"/>
                    <a:pt x="7120" y="3228"/>
                    <a:pt x="7203" y="3239"/>
                  </a:cubicBezTo>
                  <a:lnTo>
                    <a:pt x="7251" y="3239"/>
                  </a:lnTo>
                  <a:cubicBezTo>
                    <a:pt x="7322" y="3239"/>
                    <a:pt x="7382" y="3204"/>
                    <a:pt x="7406" y="3120"/>
                  </a:cubicBezTo>
                  <a:cubicBezTo>
                    <a:pt x="7441" y="2977"/>
                    <a:pt x="7489" y="2847"/>
                    <a:pt x="7525" y="2704"/>
                  </a:cubicBezTo>
                  <a:cubicBezTo>
                    <a:pt x="7727" y="2858"/>
                    <a:pt x="7882" y="3037"/>
                    <a:pt x="8037" y="3228"/>
                  </a:cubicBezTo>
                  <a:cubicBezTo>
                    <a:pt x="7870" y="3894"/>
                    <a:pt x="7787" y="4704"/>
                    <a:pt x="7787" y="5525"/>
                  </a:cubicBezTo>
                  <a:cubicBezTo>
                    <a:pt x="7787" y="6335"/>
                    <a:pt x="7870" y="7145"/>
                    <a:pt x="8037" y="7811"/>
                  </a:cubicBezTo>
                  <a:cubicBezTo>
                    <a:pt x="7870" y="7990"/>
                    <a:pt x="7691" y="8169"/>
                    <a:pt x="7501" y="8335"/>
                  </a:cubicBezTo>
                  <a:cubicBezTo>
                    <a:pt x="7263" y="7526"/>
                    <a:pt x="7120" y="6549"/>
                    <a:pt x="7120" y="5525"/>
                  </a:cubicBezTo>
                  <a:cubicBezTo>
                    <a:pt x="7120" y="4930"/>
                    <a:pt x="7156" y="4359"/>
                    <a:pt x="7251" y="3811"/>
                  </a:cubicBezTo>
                  <a:cubicBezTo>
                    <a:pt x="7263" y="3716"/>
                    <a:pt x="7203" y="3632"/>
                    <a:pt x="7120" y="3632"/>
                  </a:cubicBezTo>
                  <a:cubicBezTo>
                    <a:pt x="7112" y="3631"/>
                    <a:pt x="7104" y="3631"/>
                    <a:pt x="7096" y="3631"/>
                  </a:cubicBezTo>
                  <a:cubicBezTo>
                    <a:pt x="7011" y="3631"/>
                    <a:pt x="6941" y="3687"/>
                    <a:pt x="6941" y="3763"/>
                  </a:cubicBezTo>
                  <a:cubicBezTo>
                    <a:pt x="6846" y="4335"/>
                    <a:pt x="6799" y="4906"/>
                    <a:pt x="6799" y="5525"/>
                  </a:cubicBezTo>
                  <a:cubicBezTo>
                    <a:pt x="6799" y="6621"/>
                    <a:pt x="6953" y="7680"/>
                    <a:pt x="7239" y="8538"/>
                  </a:cubicBezTo>
                  <a:cubicBezTo>
                    <a:pt x="6965" y="8716"/>
                    <a:pt x="6668" y="8871"/>
                    <a:pt x="6370" y="8978"/>
                  </a:cubicBezTo>
                  <a:cubicBezTo>
                    <a:pt x="6167" y="8002"/>
                    <a:pt x="6060" y="6787"/>
                    <a:pt x="6060" y="5525"/>
                  </a:cubicBezTo>
                  <a:cubicBezTo>
                    <a:pt x="6060" y="4251"/>
                    <a:pt x="6179" y="3037"/>
                    <a:pt x="6370" y="2073"/>
                  </a:cubicBezTo>
                  <a:close/>
                  <a:moveTo>
                    <a:pt x="5429" y="1870"/>
                  </a:moveTo>
                  <a:cubicBezTo>
                    <a:pt x="5644" y="1894"/>
                    <a:pt x="5846" y="1930"/>
                    <a:pt x="6060" y="1977"/>
                  </a:cubicBezTo>
                  <a:cubicBezTo>
                    <a:pt x="5846" y="2977"/>
                    <a:pt x="5727" y="4228"/>
                    <a:pt x="5727" y="5525"/>
                  </a:cubicBezTo>
                  <a:cubicBezTo>
                    <a:pt x="5727" y="6811"/>
                    <a:pt x="5846" y="8061"/>
                    <a:pt x="6060" y="9062"/>
                  </a:cubicBezTo>
                  <a:cubicBezTo>
                    <a:pt x="5846" y="9109"/>
                    <a:pt x="5644" y="9157"/>
                    <a:pt x="5429" y="9169"/>
                  </a:cubicBezTo>
                  <a:cubicBezTo>
                    <a:pt x="5179" y="8157"/>
                    <a:pt x="5048" y="6859"/>
                    <a:pt x="5048" y="5525"/>
                  </a:cubicBezTo>
                  <a:cubicBezTo>
                    <a:pt x="5048" y="4180"/>
                    <a:pt x="5179" y="2906"/>
                    <a:pt x="5429" y="1870"/>
                  </a:cubicBezTo>
                  <a:close/>
                  <a:moveTo>
                    <a:pt x="5108" y="1894"/>
                  </a:moveTo>
                  <a:cubicBezTo>
                    <a:pt x="4870" y="2918"/>
                    <a:pt x="4739" y="4216"/>
                    <a:pt x="4739" y="5537"/>
                  </a:cubicBezTo>
                  <a:cubicBezTo>
                    <a:pt x="4739" y="6859"/>
                    <a:pt x="4870" y="8157"/>
                    <a:pt x="5108" y="9181"/>
                  </a:cubicBezTo>
                  <a:cubicBezTo>
                    <a:pt x="4834" y="9181"/>
                    <a:pt x="4572" y="9157"/>
                    <a:pt x="4334" y="9121"/>
                  </a:cubicBezTo>
                  <a:cubicBezTo>
                    <a:pt x="4096" y="8109"/>
                    <a:pt x="3965" y="6847"/>
                    <a:pt x="3965" y="5537"/>
                  </a:cubicBezTo>
                  <a:cubicBezTo>
                    <a:pt x="3965" y="4692"/>
                    <a:pt x="4001" y="3882"/>
                    <a:pt x="4108" y="3120"/>
                  </a:cubicBezTo>
                  <a:cubicBezTo>
                    <a:pt x="4120" y="3025"/>
                    <a:pt x="4060" y="2942"/>
                    <a:pt x="3977" y="2930"/>
                  </a:cubicBezTo>
                  <a:cubicBezTo>
                    <a:pt x="3969" y="2929"/>
                    <a:pt x="3961" y="2928"/>
                    <a:pt x="3953" y="2928"/>
                  </a:cubicBezTo>
                  <a:cubicBezTo>
                    <a:pt x="3870" y="2928"/>
                    <a:pt x="3809" y="2985"/>
                    <a:pt x="3798" y="3061"/>
                  </a:cubicBezTo>
                  <a:cubicBezTo>
                    <a:pt x="3691" y="3835"/>
                    <a:pt x="3631" y="4656"/>
                    <a:pt x="3631" y="5525"/>
                  </a:cubicBezTo>
                  <a:cubicBezTo>
                    <a:pt x="3631" y="6799"/>
                    <a:pt x="3751" y="8038"/>
                    <a:pt x="3977" y="9038"/>
                  </a:cubicBezTo>
                  <a:cubicBezTo>
                    <a:pt x="3810" y="8990"/>
                    <a:pt x="3643" y="8943"/>
                    <a:pt x="3477" y="8883"/>
                  </a:cubicBezTo>
                  <a:cubicBezTo>
                    <a:pt x="3108" y="7907"/>
                    <a:pt x="2905" y="6740"/>
                    <a:pt x="2905" y="5525"/>
                  </a:cubicBezTo>
                  <a:cubicBezTo>
                    <a:pt x="2905" y="4299"/>
                    <a:pt x="3096" y="3144"/>
                    <a:pt x="3477" y="2156"/>
                  </a:cubicBezTo>
                  <a:cubicBezTo>
                    <a:pt x="3631" y="2096"/>
                    <a:pt x="3798" y="2037"/>
                    <a:pt x="3977" y="2013"/>
                  </a:cubicBezTo>
                  <a:lnTo>
                    <a:pt x="3977" y="2013"/>
                  </a:lnTo>
                  <a:cubicBezTo>
                    <a:pt x="3941" y="2132"/>
                    <a:pt x="3929" y="2251"/>
                    <a:pt x="3893" y="2382"/>
                  </a:cubicBezTo>
                  <a:cubicBezTo>
                    <a:pt x="3881" y="2466"/>
                    <a:pt x="3941" y="2561"/>
                    <a:pt x="4036" y="2573"/>
                  </a:cubicBezTo>
                  <a:lnTo>
                    <a:pt x="4060" y="2573"/>
                  </a:lnTo>
                  <a:cubicBezTo>
                    <a:pt x="4132" y="2573"/>
                    <a:pt x="4215" y="2513"/>
                    <a:pt x="4227" y="2442"/>
                  </a:cubicBezTo>
                  <a:cubicBezTo>
                    <a:pt x="4262" y="2263"/>
                    <a:pt x="4298" y="2096"/>
                    <a:pt x="4334" y="1954"/>
                  </a:cubicBezTo>
                  <a:cubicBezTo>
                    <a:pt x="4572" y="1906"/>
                    <a:pt x="4834" y="1894"/>
                    <a:pt x="5108" y="1894"/>
                  </a:cubicBezTo>
                  <a:close/>
                  <a:moveTo>
                    <a:pt x="6953" y="9050"/>
                  </a:moveTo>
                  <a:cubicBezTo>
                    <a:pt x="7180" y="9716"/>
                    <a:pt x="7739" y="10312"/>
                    <a:pt x="8132" y="10669"/>
                  </a:cubicBezTo>
                  <a:cubicBezTo>
                    <a:pt x="7811" y="10621"/>
                    <a:pt x="7394" y="10550"/>
                    <a:pt x="6918" y="10431"/>
                  </a:cubicBezTo>
                  <a:cubicBezTo>
                    <a:pt x="6227" y="10252"/>
                    <a:pt x="5286" y="9955"/>
                    <a:pt x="4358" y="9431"/>
                  </a:cubicBezTo>
                  <a:lnTo>
                    <a:pt x="4358" y="9431"/>
                  </a:lnTo>
                  <a:cubicBezTo>
                    <a:pt x="4620" y="9466"/>
                    <a:pt x="4870" y="9478"/>
                    <a:pt x="5155" y="9478"/>
                  </a:cubicBezTo>
                  <a:cubicBezTo>
                    <a:pt x="5786" y="9478"/>
                    <a:pt x="6406" y="9323"/>
                    <a:pt x="6953" y="9050"/>
                  </a:cubicBezTo>
                  <a:close/>
                  <a:moveTo>
                    <a:pt x="8668" y="1"/>
                  </a:moveTo>
                  <a:cubicBezTo>
                    <a:pt x="8632" y="1"/>
                    <a:pt x="7906" y="49"/>
                    <a:pt x="6882" y="299"/>
                  </a:cubicBezTo>
                  <a:cubicBezTo>
                    <a:pt x="5941" y="537"/>
                    <a:pt x="4584" y="1001"/>
                    <a:pt x="3405" y="1858"/>
                  </a:cubicBezTo>
                  <a:cubicBezTo>
                    <a:pt x="3072" y="1989"/>
                    <a:pt x="2738" y="2168"/>
                    <a:pt x="2453" y="2406"/>
                  </a:cubicBezTo>
                  <a:cubicBezTo>
                    <a:pt x="1822" y="2918"/>
                    <a:pt x="1369" y="3585"/>
                    <a:pt x="941" y="4228"/>
                  </a:cubicBezTo>
                  <a:cubicBezTo>
                    <a:pt x="655" y="4656"/>
                    <a:pt x="393" y="5061"/>
                    <a:pt x="60" y="5418"/>
                  </a:cubicBezTo>
                  <a:cubicBezTo>
                    <a:pt x="0" y="5478"/>
                    <a:pt x="0" y="5561"/>
                    <a:pt x="60" y="5644"/>
                  </a:cubicBezTo>
                  <a:cubicBezTo>
                    <a:pt x="393" y="6002"/>
                    <a:pt x="655" y="6395"/>
                    <a:pt x="941" y="6835"/>
                  </a:cubicBezTo>
                  <a:cubicBezTo>
                    <a:pt x="1369" y="7466"/>
                    <a:pt x="1822" y="8145"/>
                    <a:pt x="2453" y="8645"/>
                  </a:cubicBezTo>
                  <a:cubicBezTo>
                    <a:pt x="2750" y="8871"/>
                    <a:pt x="3072" y="9062"/>
                    <a:pt x="3405" y="9193"/>
                  </a:cubicBezTo>
                  <a:cubicBezTo>
                    <a:pt x="4584" y="10062"/>
                    <a:pt x="5941" y="10538"/>
                    <a:pt x="6882" y="10764"/>
                  </a:cubicBezTo>
                  <a:cubicBezTo>
                    <a:pt x="7894" y="11014"/>
                    <a:pt x="8632" y="11062"/>
                    <a:pt x="8668" y="11062"/>
                  </a:cubicBezTo>
                  <a:lnTo>
                    <a:pt x="8680" y="11062"/>
                  </a:lnTo>
                  <a:cubicBezTo>
                    <a:pt x="8751" y="11062"/>
                    <a:pt x="8811" y="11014"/>
                    <a:pt x="8823" y="10955"/>
                  </a:cubicBezTo>
                  <a:cubicBezTo>
                    <a:pt x="8858" y="10871"/>
                    <a:pt x="8823" y="10800"/>
                    <a:pt x="8763" y="10776"/>
                  </a:cubicBezTo>
                  <a:cubicBezTo>
                    <a:pt x="8751" y="10752"/>
                    <a:pt x="7549" y="9883"/>
                    <a:pt x="7275" y="8907"/>
                  </a:cubicBezTo>
                  <a:cubicBezTo>
                    <a:pt x="7382" y="8847"/>
                    <a:pt x="7489" y="8776"/>
                    <a:pt x="7596" y="8692"/>
                  </a:cubicBezTo>
                  <a:cubicBezTo>
                    <a:pt x="8263" y="8181"/>
                    <a:pt x="8763" y="7454"/>
                    <a:pt x="9001" y="6645"/>
                  </a:cubicBezTo>
                  <a:cubicBezTo>
                    <a:pt x="9025" y="6609"/>
                    <a:pt x="9049" y="6561"/>
                    <a:pt x="9096" y="6549"/>
                  </a:cubicBezTo>
                  <a:cubicBezTo>
                    <a:pt x="9120" y="6531"/>
                    <a:pt x="9147" y="6523"/>
                    <a:pt x="9172" y="6523"/>
                  </a:cubicBezTo>
                  <a:cubicBezTo>
                    <a:pt x="9198" y="6523"/>
                    <a:pt x="9221" y="6531"/>
                    <a:pt x="9239" y="6549"/>
                  </a:cubicBezTo>
                  <a:lnTo>
                    <a:pt x="10835" y="7228"/>
                  </a:lnTo>
                  <a:cubicBezTo>
                    <a:pt x="10855" y="7240"/>
                    <a:pt x="10878" y="7246"/>
                    <a:pt x="10900" y="7246"/>
                  </a:cubicBezTo>
                  <a:cubicBezTo>
                    <a:pt x="10941" y="7246"/>
                    <a:pt x="10982" y="7227"/>
                    <a:pt x="11013" y="7204"/>
                  </a:cubicBezTo>
                  <a:cubicBezTo>
                    <a:pt x="11061" y="7157"/>
                    <a:pt x="11073" y="7097"/>
                    <a:pt x="11061" y="7038"/>
                  </a:cubicBezTo>
                  <a:lnTo>
                    <a:pt x="10632" y="5740"/>
                  </a:lnTo>
                  <a:cubicBezTo>
                    <a:pt x="10585" y="5597"/>
                    <a:pt x="10585" y="5442"/>
                    <a:pt x="10632" y="5299"/>
                  </a:cubicBezTo>
                  <a:lnTo>
                    <a:pt x="11061" y="4013"/>
                  </a:lnTo>
                  <a:cubicBezTo>
                    <a:pt x="11073" y="3954"/>
                    <a:pt x="11061" y="3882"/>
                    <a:pt x="11013" y="3847"/>
                  </a:cubicBezTo>
                  <a:cubicBezTo>
                    <a:pt x="10983" y="3824"/>
                    <a:pt x="10942" y="3810"/>
                    <a:pt x="10901" y="3810"/>
                  </a:cubicBezTo>
                  <a:cubicBezTo>
                    <a:pt x="10878" y="3810"/>
                    <a:pt x="10856" y="3814"/>
                    <a:pt x="10835" y="3823"/>
                  </a:cubicBezTo>
                  <a:lnTo>
                    <a:pt x="9239" y="4513"/>
                  </a:lnTo>
                  <a:cubicBezTo>
                    <a:pt x="9221" y="4519"/>
                    <a:pt x="9198" y="4522"/>
                    <a:pt x="9172" y="4522"/>
                  </a:cubicBezTo>
                  <a:cubicBezTo>
                    <a:pt x="9147" y="4522"/>
                    <a:pt x="9120" y="4519"/>
                    <a:pt x="9096" y="4513"/>
                  </a:cubicBezTo>
                  <a:cubicBezTo>
                    <a:pt x="9049" y="4490"/>
                    <a:pt x="9025" y="4454"/>
                    <a:pt x="9001" y="4406"/>
                  </a:cubicBezTo>
                  <a:cubicBezTo>
                    <a:pt x="8763" y="3597"/>
                    <a:pt x="8263" y="2870"/>
                    <a:pt x="7596" y="2370"/>
                  </a:cubicBezTo>
                  <a:lnTo>
                    <a:pt x="7275" y="2144"/>
                  </a:lnTo>
                  <a:cubicBezTo>
                    <a:pt x="7561" y="1192"/>
                    <a:pt x="8751" y="299"/>
                    <a:pt x="8763" y="287"/>
                  </a:cubicBezTo>
                  <a:cubicBezTo>
                    <a:pt x="8823" y="239"/>
                    <a:pt x="8846" y="168"/>
                    <a:pt x="8823" y="108"/>
                  </a:cubicBezTo>
                  <a:cubicBezTo>
                    <a:pt x="8799" y="25"/>
                    <a:pt x="8739" y="1"/>
                    <a:pt x="8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7" name="Google Shape;8677;p82"/>
            <p:cNvSpPr/>
            <p:nvPr/>
          </p:nvSpPr>
          <p:spPr>
            <a:xfrm>
              <a:off x="4738157" y="2573938"/>
              <a:ext cx="38144" cy="38112"/>
            </a:xfrm>
            <a:custGeom>
              <a:avLst/>
              <a:gdLst/>
              <a:ahLst/>
              <a:cxnLst/>
              <a:rect l="l" t="t" r="r" b="b"/>
              <a:pathLst>
                <a:path w="1192" h="1191" extrusionOk="0">
                  <a:moveTo>
                    <a:pt x="596" y="346"/>
                  </a:moveTo>
                  <a:cubicBezTo>
                    <a:pt x="751" y="346"/>
                    <a:pt x="870" y="465"/>
                    <a:pt x="870" y="607"/>
                  </a:cubicBezTo>
                  <a:cubicBezTo>
                    <a:pt x="870" y="762"/>
                    <a:pt x="751" y="881"/>
                    <a:pt x="596" y="881"/>
                  </a:cubicBezTo>
                  <a:cubicBezTo>
                    <a:pt x="453" y="881"/>
                    <a:pt x="334" y="762"/>
                    <a:pt x="334" y="607"/>
                  </a:cubicBezTo>
                  <a:cubicBezTo>
                    <a:pt x="334" y="465"/>
                    <a:pt x="453" y="346"/>
                    <a:pt x="596" y="346"/>
                  </a:cubicBezTo>
                  <a:close/>
                  <a:moveTo>
                    <a:pt x="596" y="0"/>
                  </a:moveTo>
                  <a:cubicBezTo>
                    <a:pt x="274" y="0"/>
                    <a:pt x="1" y="274"/>
                    <a:pt x="1" y="596"/>
                  </a:cubicBezTo>
                  <a:cubicBezTo>
                    <a:pt x="1" y="929"/>
                    <a:pt x="274" y="1191"/>
                    <a:pt x="596" y="1191"/>
                  </a:cubicBezTo>
                  <a:cubicBezTo>
                    <a:pt x="929" y="1191"/>
                    <a:pt x="1191" y="929"/>
                    <a:pt x="1191" y="596"/>
                  </a:cubicBezTo>
                  <a:cubicBezTo>
                    <a:pt x="1191" y="274"/>
                    <a:pt x="929" y="0"/>
                    <a:pt x="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78" name="Google Shape;8678;p82"/>
          <p:cNvSpPr/>
          <p:nvPr/>
        </p:nvSpPr>
        <p:spPr>
          <a:xfrm>
            <a:off x="5809901" y="2424594"/>
            <a:ext cx="331520" cy="354720"/>
          </a:xfrm>
          <a:custGeom>
            <a:avLst/>
            <a:gdLst/>
            <a:ahLst/>
            <a:cxnLst/>
            <a:rect l="l" t="t" r="r" b="b"/>
            <a:pathLst>
              <a:path w="10360" h="11085" extrusionOk="0">
                <a:moveTo>
                  <a:pt x="6395" y="5179"/>
                </a:moveTo>
                <a:cubicBezTo>
                  <a:pt x="6490" y="5179"/>
                  <a:pt x="6573" y="5251"/>
                  <a:pt x="6573" y="5358"/>
                </a:cubicBezTo>
                <a:cubicBezTo>
                  <a:pt x="6573" y="5453"/>
                  <a:pt x="6490" y="5536"/>
                  <a:pt x="6395" y="5536"/>
                </a:cubicBezTo>
                <a:lnTo>
                  <a:pt x="6216" y="5536"/>
                </a:lnTo>
                <a:cubicBezTo>
                  <a:pt x="6121" y="5536"/>
                  <a:pt x="6037" y="5441"/>
                  <a:pt x="6037" y="5358"/>
                </a:cubicBezTo>
                <a:cubicBezTo>
                  <a:pt x="6037" y="5263"/>
                  <a:pt x="6133" y="5179"/>
                  <a:pt x="6216" y="5179"/>
                </a:cubicBezTo>
                <a:close/>
                <a:moveTo>
                  <a:pt x="4132" y="5191"/>
                </a:moveTo>
                <a:cubicBezTo>
                  <a:pt x="4239" y="5191"/>
                  <a:pt x="4311" y="5274"/>
                  <a:pt x="4311" y="5370"/>
                </a:cubicBezTo>
                <a:cubicBezTo>
                  <a:pt x="4311" y="5477"/>
                  <a:pt x="4228" y="5548"/>
                  <a:pt x="4132" y="5548"/>
                </a:cubicBezTo>
                <a:lnTo>
                  <a:pt x="3954" y="5548"/>
                </a:lnTo>
                <a:cubicBezTo>
                  <a:pt x="3847" y="5548"/>
                  <a:pt x="3775" y="5453"/>
                  <a:pt x="3775" y="5370"/>
                </a:cubicBezTo>
                <a:cubicBezTo>
                  <a:pt x="3775" y="5274"/>
                  <a:pt x="3870" y="5191"/>
                  <a:pt x="3954" y="5191"/>
                </a:cubicBezTo>
                <a:close/>
                <a:moveTo>
                  <a:pt x="9776" y="4727"/>
                </a:moveTo>
                <a:lnTo>
                  <a:pt x="9776" y="4727"/>
                </a:lnTo>
                <a:cubicBezTo>
                  <a:pt x="9943" y="4917"/>
                  <a:pt x="10038" y="5179"/>
                  <a:pt x="10038" y="5453"/>
                </a:cubicBezTo>
                <a:cubicBezTo>
                  <a:pt x="10038" y="6084"/>
                  <a:pt x="9538" y="6584"/>
                  <a:pt x="8907" y="6584"/>
                </a:cubicBezTo>
                <a:lnTo>
                  <a:pt x="6633" y="6584"/>
                </a:lnTo>
                <a:cubicBezTo>
                  <a:pt x="6525" y="6441"/>
                  <a:pt x="6454" y="6263"/>
                  <a:pt x="6418" y="6072"/>
                </a:cubicBezTo>
                <a:lnTo>
                  <a:pt x="6418" y="6072"/>
                </a:lnTo>
                <a:lnTo>
                  <a:pt x="8716" y="6167"/>
                </a:lnTo>
                <a:cubicBezTo>
                  <a:pt x="8744" y="6170"/>
                  <a:pt x="8771" y="6171"/>
                  <a:pt x="8798" y="6171"/>
                </a:cubicBezTo>
                <a:cubicBezTo>
                  <a:pt x="9066" y="6171"/>
                  <a:pt x="9318" y="6064"/>
                  <a:pt x="9502" y="5870"/>
                </a:cubicBezTo>
                <a:cubicBezTo>
                  <a:pt x="9716" y="5667"/>
                  <a:pt x="9835" y="5394"/>
                  <a:pt x="9835" y="5096"/>
                </a:cubicBezTo>
                <a:cubicBezTo>
                  <a:pt x="9835" y="4965"/>
                  <a:pt x="9800" y="4846"/>
                  <a:pt x="9776" y="4727"/>
                </a:cubicBezTo>
                <a:close/>
                <a:moveTo>
                  <a:pt x="3966" y="6763"/>
                </a:moveTo>
                <a:lnTo>
                  <a:pt x="3966" y="7441"/>
                </a:lnTo>
                <a:lnTo>
                  <a:pt x="3978" y="7441"/>
                </a:lnTo>
                <a:cubicBezTo>
                  <a:pt x="3585" y="7775"/>
                  <a:pt x="3096" y="7977"/>
                  <a:pt x="2573" y="7977"/>
                </a:cubicBezTo>
                <a:lnTo>
                  <a:pt x="2049" y="7977"/>
                </a:lnTo>
                <a:cubicBezTo>
                  <a:pt x="1846" y="7977"/>
                  <a:pt x="1632" y="8037"/>
                  <a:pt x="1465" y="8156"/>
                </a:cubicBezTo>
                <a:cubicBezTo>
                  <a:pt x="1656" y="7822"/>
                  <a:pt x="1989" y="7596"/>
                  <a:pt x="2394" y="7596"/>
                </a:cubicBezTo>
                <a:cubicBezTo>
                  <a:pt x="3049" y="7596"/>
                  <a:pt x="3632" y="7275"/>
                  <a:pt x="3966" y="6763"/>
                </a:cubicBezTo>
                <a:close/>
                <a:moveTo>
                  <a:pt x="5132" y="357"/>
                </a:moveTo>
                <a:cubicBezTo>
                  <a:pt x="5621" y="357"/>
                  <a:pt x="6085" y="560"/>
                  <a:pt x="6406" y="917"/>
                </a:cubicBezTo>
                <a:cubicBezTo>
                  <a:pt x="6740" y="1274"/>
                  <a:pt x="6906" y="1762"/>
                  <a:pt x="6847" y="2238"/>
                </a:cubicBezTo>
                <a:lnTo>
                  <a:pt x="6573" y="4941"/>
                </a:lnTo>
                <a:cubicBezTo>
                  <a:pt x="6502" y="4905"/>
                  <a:pt x="6430" y="4882"/>
                  <a:pt x="6347" y="4882"/>
                </a:cubicBezTo>
                <a:lnTo>
                  <a:pt x="6168" y="4882"/>
                </a:lnTo>
                <a:cubicBezTo>
                  <a:pt x="5894" y="4882"/>
                  <a:pt x="5668" y="5096"/>
                  <a:pt x="5668" y="5382"/>
                </a:cubicBezTo>
                <a:cubicBezTo>
                  <a:pt x="5668" y="5608"/>
                  <a:pt x="5811" y="5798"/>
                  <a:pt x="6025" y="5870"/>
                </a:cubicBezTo>
                <a:cubicBezTo>
                  <a:pt x="6133" y="6822"/>
                  <a:pt x="6954" y="7596"/>
                  <a:pt x="7942" y="7596"/>
                </a:cubicBezTo>
                <a:cubicBezTo>
                  <a:pt x="8347" y="7596"/>
                  <a:pt x="8692" y="7822"/>
                  <a:pt x="8871" y="8156"/>
                </a:cubicBezTo>
                <a:cubicBezTo>
                  <a:pt x="8704" y="8049"/>
                  <a:pt x="8514" y="7977"/>
                  <a:pt x="8288" y="7977"/>
                </a:cubicBezTo>
                <a:lnTo>
                  <a:pt x="7764" y="7977"/>
                </a:lnTo>
                <a:cubicBezTo>
                  <a:pt x="7240" y="7977"/>
                  <a:pt x="6752" y="7775"/>
                  <a:pt x="6371" y="7441"/>
                </a:cubicBezTo>
                <a:lnTo>
                  <a:pt x="6371" y="7275"/>
                </a:lnTo>
                <a:cubicBezTo>
                  <a:pt x="6371" y="7179"/>
                  <a:pt x="6287" y="7108"/>
                  <a:pt x="6204" y="7108"/>
                </a:cubicBezTo>
                <a:cubicBezTo>
                  <a:pt x="6121" y="7108"/>
                  <a:pt x="6037" y="7179"/>
                  <a:pt x="6037" y="7275"/>
                </a:cubicBezTo>
                <a:lnTo>
                  <a:pt x="6037" y="9704"/>
                </a:lnTo>
                <a:cubicBezTo>
                  <a:pt x="6037" y="10180"/>
                  <a:pt x="6395" y="10573"/>
                  <a:pt x="6871" y="10632"/>
                </a:cubicBezTo>
                <a:cubicBezTo>
                  <a:pt x="6906" y="10644"/>
                  <a:pt x="6945" y="10650"/>
                  <a:pt x="6984" y="10650"/>
                </a:cubicBezTo>
                <a:cubicBezTo>
                  <a:pt x="7023" y="10650"/>
                  <a:pt x="7061" y="10644"/>
                  <a:pt x="7097" y="10632"/>
                </a:cubicBezTo>
                <a:lnTo>
                  <a:pt x="7097" y="10632"/>
                </a:lnTo>
                <a:cubicBezTo>
                  <a:pt x="6966" y="10716"/>
                  <a:pt x="6799" y="10751"/>
                  <a:pt x="6621" y="10751"/>
                </a:cubicBezTo>
                <a:cubicBezTo>
                  <a:pt x="6085" y="10751"/>
                  <a:pt x="5656" y="10323"/>
                  <a:pt x="5656" y="9787"/>
                </a:cubicBezTo>
                <a:lnTo>
                  <a:pt x="5656" y="7608"/>
                </a:lnTo>
                <a:cubicBezTo>
                  <a:pt x="5656" y="7334"/>
                  <a:pt x="5430" y="7108"/>
                  <a:pt x="5144" y="7108"/>
                </a:cubicBezTo>
                <a:cubicBezTo>
                  <a:pt x="4859" y="7108"/>
                  <a:pt x="4644" y="7334"/>
                  <a:pt x="4644" y="7608"/>
                </a:cubicBezTo>
                <a:lnTo>
                  <a:pt x="4644" y="9787"/>
                </a:lnTo>
                <a:cubicBezTo>
                  <a:pt x="4644" y="10323"/>
                  <a:pt x="4204" y="10751"/>
                  <a:pt x="3668" y="10751"/>
                </a:cubicBezTo>
                <a:cubicBezTo>
                  <a:pt x="3513" y="10751"/>
                  <a:pt x="3347" y="10716"/>
                  <a:pt x="3192" y="10632"/>
                </a:cubicBezTo>
                <a:lnTo>
                  <a:pt x="3192" y="10632"/>
                </a:lnTo>
                <a:cubicBezTo>
                  <a:pt x="3233" y="10644"/>
                  <a:pt x="3272" y="10650"/>
                  <a:pt x="3309" y="10650"/>
                </a:cubicBezTo>
                <a:cubicBezTo>
                  <a:pt x="3347" y="10650"/>
                  <a:pt x="3382" y="10644"/>
                  <a:pt x="3418" y="10632"/>
                </a:cubicBezTo>
                <a:cubicBezTo>
                  <a:pt x="3894" y="10573"/>
                  <a:pt x="4251" y="10180"/>
                  <a:pt x="4251" y="9704"/>
                </a:cubicBezTo>
                <a:lnTo>
                  <a:pt x="4251" y="5858"/>
                </a:lnTo>
                <a:cubicBezTo>
                  <a:pt x="4466" y="5786"/>
                  <a:pt x="4597" y="5608"/>
                  <a:pt x="4597" y="5382"/>
                </a:cubicBezTo>
                <a:cubicBezTo>
                  <a:pt x="4597" y="5096"/>
                  <a:pt x="4370" y="4882"/>
                  <a:pt x="4085" y="4882"/>
                </a:cubicBezTo>
                <a:lnTo>
                  <a:pt x="3906" y="4882"/>
                </a:lnTo>
                <a:cubicBezTo>
                  <a:pt x="3823" y="4882"/>
                  <a:pt x="3751" y="4893"/>
                  <a:pt x="3692" y="4941"/>
                </a:cubicBezTo>
                <a:lnTo>
                  <a:pt x="3418" y="2238"/>
                </a:lnTo>
                <a:cubicBezTo>
                  <a:pt x="3370" y="1762"/>
                  <a:pt x="3525" y="1274"/>
                  <a:pt x="3847" y="917"/>
                </a:cubicBezTo>
                <a:cubicBezTo>
                  <a:pt x="4180" y="560"/>
                  <a:pt x="4644" y="357"/>
                  <a:pt x="5132" y="357"/>
                </a:cubicBezTo>
                <a:close/>
                <a:moveTo>
                  <a:pt x="5180" y="0"/>
                </a:moveTo>
                <a:cubicBezTo>
                  <a:pt x="4597" y="0"/>
                  <a:pt x="4049" y="238"/>
                  <a:pt x="3656" y="667"/>
                </a:cubicBezTo>
                <a:cubicBezTo>
                  <a:pt x="3275" y="1095"/>
                  <a:pt x="3073" y="1667"/>
                  <a:pt x="3132" y="2238"/>
                </a:cubicBezTo>
                <a:lnTo>
                  <a:pt x="3454" y="5370"/>
                </a:lnTo>
                <a:cubicBezTo>
                  <a:pt x="3454" y="5513"/>
                  <a:pt x="3525" y="5667"/>
                  <a:pt x="3644" y="5751"/>
                </a:cubicBezTo>
                <a:lnTo>
                  <a:pt x="1620" y="5846"/>
                </a:lnTo>
                <a:cubicBezTo>
                  <a:pt x="1605" y="5847"/>
                  <a:pt x="1590" y="5847"/>
                  <a:pt x="1575" y="5847"/>
                </a:cubicBezTo>
                <a:cubicBezTo>
                  <a:pt x="1379" y="5847"/>
                  <a:pt x="1205" y="5775"/>
                  <a:pt x="1072" y="5632"/>
                </a:cubicBezTo>
                <a:cubicBezTo>
                  <a:pt x="918" y="5489"/>
                  <a:pt x="834" y="5298"/>
                  <a:pt x="834" y="5096"/>
                </a:cubicBezTo>
                <a:cubicBezTo>
                  <a:pt x="834" y="4667"/>
                  <a:pt x="1191" y="4310"/>
                  <a:pt x="1620" y="4310"/>
                </a:cubicBezTo>
                <a:lnTo>
                  <a:pt x="1703" y="4310"/>
                </a:lnTo>
                <a:cubicBezTo>
                  <a:pt x="2084" y="4310"/>
                  <a:pt x="2394" y="4001"/>
                  <a:pt x="2394" y="3631"/>
                </a:cubicBezTo>
                <a:cubicBezTo>
                  <a:pt x="2394" y="3536"/>
                  <a:pt x="2323" y="3465"/>
                  <a:pt x="2227" y="3465"/>
                </a:cubicBezTo>
                <a:cubicBezTo>
                  <a:pt x="2144" y="3465"/>
                  <a:pt x="2061" y="3536"/>
                  <a:pt x="2061" y="3631"/>
                </a:cubicBezTo>
                <a:cubicBezTo>
                  <a:pt x="2061" y="3822"/>
                  <a:pt x="1906" y="3989"/>
                  <a:pt x="1703" y="3989"/>
                </a:cubicBezTo>
                <a:lnTo>
                  <a:pt x="1453" y="3989"/>
                </a:lnTo>
                <a:cubicBezTo>
                  <a:pt x="656" y="3989"/>
                  <a:pt x="1" y="4643"/>
                  <a:pt x="1" y="5441"/>
                </a:cubicBezTo>
                <a:cubicBezTo>
                  <a:pt x="1" y="6251"/>
                  <a:pt x="656" y="6906"/>
                  <a:pt x="1453" y="6906"/>
                </a:cubicBezTo>
                <a:lnTo>
                  <a:pt x="2585" y="6906"/>
                </a:lnTo>
                <a:cubicBezTo>
                  <a:pt x="2680" y="6906"/>
                  <a:pt x="2751" y="6822"/>
                  <a:pt x="2751" y="6739"/>
                </a:cubicBezTo>
                <a:cubicBezTo>
                  <a:pt x="2751" y="6644"/>
                  <a:pt x="2680" y="6572"/>
                  <a:pt x="2585" y="6572"/>
                </a:cubicBezTo>
                <a:lnTo>
                  <a:pt x="1453" y="6572"/>
                </a:lnTo>
                <a:cubicBezTo>
                  <a:pt x="834" y="6572"/>
                  <a:pt x="322" y="6072"/>
                  <a:pt x="322" y="5441"/>
                </a:cubicBezTo>
                <a:cubicBezTo>
                  <a:pt x="322" y="5155"/>
                  <a:pt x="429" y="4917"/>
                  <a:pt x="596" y="4715"/>
                </a:cubicBezTo>
                <a:lnTo>
                  <a:pt x="596" y="4715"/>
                </a:lnTo>
                <a:cubicBezTo>
                  <a:pt x="549" y="4834"/>
                  <a:pt x="537" y="4965"/>
                  <a:pt x="537" y="5084"/>
                </a:cubicBezTo>
                <a:cubicBezTo>
                  <a:pt x="537" y="5382"/>
                  <a:pt x="656" y="5655"/>
                  <a:pt x="858" y="5858"/>
                </a:cubicBezTo>
                <a:cubicBezTo>
                  <a:pt x="1062" y="6050"/>
                  <a:pt x="1319" y="6156"/>
                  <a:pt x="1599" y="6156"/>
                </a:cubicBezTo>
                <a:cubicBezTo>
                  <a:pt x="1614" y="6156"/>
                  <a:pt x="1629" y="6156"/>
                  <a:pt x="1644" y="6156"/>
                </a:cubicBezTo>
                <a:lnTo>
                  <a:pt x="3954" y="6048"/>
                </a:lnTo>
                <a:lnTo>
                  <a:pt x="3954" y="6048"/>
                </a:lnTo>
                <a:cubicBezTo>
                  <a:pt x="3906" y="6251"/>
                  <a:pt x="3835" y="6406"/>
                  <a:pt x="3728" y="6572"/>
                </a:cubicBezTo>
                <a:lnTo>
                  <a:pt x="3299" y="6572"/>
                </a:lnTo>
                <a:cubicBezTo>
                  <a:pt x="3216" y="6572"/>
                  <a:pt x="3132" y="6644"/>
                  <a:pt x="3132" y="6739"/>
                </a:cubicBezTo>
                <a:cubicBezTo>
                  <a:pt x="3132" y="6822"/>
                  <a:pt x="3216" y="6906"/>
                  <a:pt x="3299" y="6906"/>
                </a:cubicBezTo>
                <a:lnTo>
                  <a:pt x="3454" y="6906"/>
                </a:lnTo>
                <a:cubicBezTo>
                  <a:pt x="3180" y="7120"/>
                  <a:pt x="2823" y="7275"/>
                  <a:pt x="2442" y="7275"/>
                </a:cubicBezTo>
                <a:cubicBezTo>
                  <a:pt x="1680" y="7275"/>
                  <a:pt x="1072" y="7882"/>
                  <a:pt x="1072" y="8644"/>
                </a:cubicBezTo>
                <a:lnTo>
                  <a:pt x="1072" y="8989"/>
                </a:lnTo>
                <a:cubicBezTo>
                  <a:pt x="1072" y="9180"/>
                  <a:pt x="906" y="9346"/>
                  <a:pt x="715" y="9346"/>
                </a:cubicBezTo>
                <a:cubicBezTo>
                  <a:pt x="620" y="9346"/>
                  <a:pt x="549" y="9418"/>
                  <a:pt x="549" y="9501"/>
                </a:cubicBezTo>
                <a:cubicBezTo>
                  <a:pt x="549" y="9596"/>
                  <a:pt x="620" y="9668"/>
                  <a:pt x="715" y="9668"/>
                </a:cubicBezTo>
                <a:cubicBezTo>
                  <a:pt x="1084" y="9668"/>
                  <a:pt x="1394" y="9358"/>
                  <a:pt x="1394" y="8989"/>
                </a:cubicBezTo>
                <a:cubicBezTo>
                  <a:pt x="1394" y="8596"/>
                  <a:pt x="1703" y="8287"/>
                  <a:pt x="2096" y="8287"/>
                </a:cubicBezTo>
                <a:lnTo>
                  <a:pt x="2620" y="8287"/>
                </a:lnTo>
                <a:cubicBezTo>
                  <a:pt x="3120" y="8287"/>
                  <a:pt x="3608" y="8132"/>
                  <a:pt x="4013" y="7834"/>
                </a:cubicBezTo>
                <a:lnTo>
                  <a:pt x="4013" y="9680"/>
                </a:lnTo>
                <a:cubicBezTo>
                  <a:pt x="4013" y="10001"/>
                  <a:pt x="3775" y="10263"/>
                  <a:pt x="3466" y="10299"/>
                </a:cubicBezTo>
                <a:cubicBezTo>
                  <a:pt x="3448" y="10300"/>
                  <a:pt x="3430" y="10301"/>
                  <a:pt x="3413" y="10301"/>
                </a:cubicBezTo>
                <a:cubicBezTo>
                  <a:pt x="3254" y="10301"/>
                  <a:pt x="3107" y="10251"/>
                  <a:pt x="2989" y="10144"/>
                </a:cubicBezTo>
                <a:cubicBezTo>
                  <a:pt x="2858" y="10025"/>
                  <a:pt x="2775" y="9858"/>
                  <a:pt x="2775" y="9680"/>
                </a:cubicBezTo>
                <a:lnTo>
                  <a:pt x="2775" y="9525"/>
                </a:lnTo>
                <a:cubicBezTo>
                  <a:pt x="2775" y="9049"/>
                  <a:pt x="2394" y="8668"/>
                  <a:pt x="1930" y="8668"/>
                </a:cubicBezTo>
                <a:cubicBezTo>
                  <a:pt x="1846" y="8668"/>
                  <a:pt x="1763" y="8751"/>
                  <a:pt x="1763" y="8834"/>
                </a:cubicBezTo>
                <a:cubicBezTo>
                  <a:pt x="1763" y="8930"/>
                  <a:pt x="1846" y="9001"/>
                  <a:pt x="1930" y="9001"/>
                </a:cubicBezTo>
                <a:cubicBezTo>
                  <a:pt x="2227" y="9001"/>
                  <a:pt x="2465" y="9239"/>
                  <a:pt x="2465" y="9537"/>
                </a:cubicBezTo>
                <a:lnTo>
                  <a:pt x="2465" y="9787"/>
                </a:lnTo>
                <a:cubicBezTo>
                  <a:pt x="2465" y="10501"/>
                  <a:pt x="3049" y="11085"/>
                  <a:pt x="3763" y="11085"/>
                </a:cubicBezTo>
                <a:cubicBezTo>
                  <a:pt x="4478" y="11085"/>
                  <a:pt x="5061" y="10501"/>
                  <a:pt x="5061" y="9787"/>
                </a:cubicBezTo>
                <a:lnTo>
                  <a:pt x="5061" y="7620"/>
                </a:lnTo>
                <a:cubicBezTo>
                  <a:pt x="5061" y="7513"/>
                  <a:pt x="5144" y="7441"/>
                  <a:pt x="5240" y="7441"/>
                </a:cubicBezTo>
                <a:cubicBezTo>
                  <a:pt x="5323" y="7441"/>
                  <a:pt x="5418" y="7525"/>
                  <a:pt x="5418" y="7620"/>
                </a:cubicBezTo>
                <a:lnTo>
                  <a:pt x="5418" y="9787"/>
                </a:lnTo>
                <a:cubicBezTo>
                  <a:pt x="5418" y="10501"/>
                  <a:pt x="5990" y="11085"/>
                  <a:pt x="6704" y="11085"/>
                </a:cubicBezTo>
                <a:cubicBezTo>
                  <a:pt x="7418" y="11085"/>
                  <a:pt x="8002" y="10501"/>
                  <a:pt x="8002" y="9787"/>
                </a:cubicBezTo>
                <a:lnTo>
                  <a:pt x="8002" y="9525"/>
                </a:lnTo>
                <a:cubicBezTo>
                  <a:pt x="8002" y="9227"/>
                  <a:pt x="8240" y="8989"/>
                  <a:pt x="8538" y="8989"/>
                </a:cubicBezTo>
                <a:cubicBezTo>
                  <a:pt x="8633" y="8989"/>
                  <a:pt x="8704" y="8906"/>
                  <a:pt x="8704" y="8823"/>
                </a:cubicBezTo>
                <a:cubicBezTo>
                  <a:pt x="8704" y="8727"/>
                  <a:pt x="8633" y="8656"/>
                  <a:pt x="8538" y="8656"/>
                </a:cubicBezTo>
                <a:cubicBezTo>
                  <a:pt x="8061" y="8656"/>
                  <a:pt x="7692" y="9037"/>
                  <a:pt x="7692" y="9501"/>
                </a:cubicBezTo>
                <a:lnTo>
                  <a:pt x="7692" y="9668"/>
                </a:lnTo>
                <a:cubicBezTo>
                  <a:pt x="7692" y="9846"/>
                  <a:pt x="7621" y="10013"/>
                  <a:pt x="7478" y="10132"/>
                </a:cubicBezTo>
                <a:cubicBezTo>
                  <a:pt x="7372" y="10228"/>
                  <a:pt x="7236" y="10285"/>
                  <a:pt x="7100" y="10285"/>
                </a:cubicBezTo>
                <a:cubicBezTo>
                  <a:pt x="7067" y="10285"/>
                  <a:pt x="7034" y="10282"/>
                  <a:pt x="7002" y="10275"/>
                </a:cubicBezTo>
                <a:cubicBezTo>
                  <a:pt x="6692" y="10251"/>
                  <a:pt x="6454" y="9977"/>
                  <a:pt x="6454" y="9668"/>
                </a:cubicBezTo>
                <a:lnTo>
                  <a:pt x="6454" y="7822"/>
                </a:lnTo>
                <a:cubicBezTo>
                  <a:pt x="6859" y="8108"/>
                  <a:pt x="7347" y="8275"/>
                  <a:pt x="7859" y="8275"/>
                </a:cubicBezTo>
                <a:lnTo>
                  <a:pt x="8371" y="8275"/>
                </a:lnTo>
                <a:cubicBezTo>
                  <a:pt x="8764" y="8275"/>
                  <a:pt x="9073" y="8584"/>
                  <a:pt x="9073" y="8965"/>
                </a:cubicBezTo>
                <a:cubicBezTo>
                  <a:pt x="9073" y="9334"/>
                  <a:pt x="9383" y="9656"/>
                  <a:pt x="9764" y="9656"/>
                </a:cubicBezTo>
                <a:cubicBezTo>
                  <a:pt x="9847" y="9656"/>
                  <a:pt x="9919" y="9585"/>
                  <a:pt x="9919" y="9489"/>
                </a:cubicBezTo>
                <a:cubicBezTo>
                  <a:pt x="9919" y="9394"/>
                  <a:pt x="9847" y="9323"/>
                  <a:pt x="9764" y="9323"/>
                </a:cubicBezTo>
                <a:cubicBezTo>
                  <a:pt x="9562" y="9323"/>
                  <a:pt x="9407" y="9156"/>
                  <a:pt x="9407" y="8965"/>
                </a:cubicBezTo>
                <a:lnTo>
                  <a:pt x="9407" y="8620"/>
                </a:lnTo>
                <a:cubicBezTo>
                  <a:pt x="9407" y="7870"/>
                  <a:pt x="8788" y="7251"/>
                  <a:pt x="8038" y="7251"/>
                </a:cubicBezTo>
                <a:cubicBezTo>
                  <a:pt x="7645" y="7251"/>
                  <a:pt x="7287" y="7120"/>
                  <a:pt x="7026" y="6882"/>
                </a:cubicBezTo>
                <a:lnTo>
                  <a:pt x="8990" y="6882"/>
                </a:lnTo>
                <a:cubicBezTo>
                  <a:pt x="9003" y="6882"/>
                  <a:pt x="9015" y="6882"/>
                  <a:pt x="9028" y="6882"/>
                </a:cubicBezTo>
                <a:cubicBezTo>
                  <a:pt x="9727" y="6882"/>
                  <a:pt x="10359" y="6236"/>
                  <a:pt x="10359" y="5441"/>
                </a:cubicBezTo>
                <a:cubicBezTo>
                  <a:pt x="10359" y="4643"/>
                  <a:pt x="9704" y="3989"/>
                  <a:pt x="8895" y="3989"/>
                </a:cubicBezTo>
                <a:lnTo>
                  <a:pt x="8645" y="3989"/>
                </a:lnTo>
                <a:cubicBezTo>
                  <a:pt x="8454" y="3989"/>
                  <a:pt x="8288" y="3822"/>
                  <a:pt x="8288" y="3631"/>
                </a:cubicBezTo>
                <a:cubicBezTo>
                  <a:pt x="8288" y="3536"/>
                  <a:pt x="8216" y="3465"/>
                  <a:pt x="8121" y="3465"/>
                </a:cubicBezTo>
                <a:cubicBezTo>
                  <a:pt x="8038" y="3465"/>
                  <a:pt x="7966" y="3536"/>
                  <a:pt x="7966" y="3631"/>
                </a:cubicBezTo>
                <a:cubicBezTo>
                  <a:pt x="7966" y="4001"/>
                  <a:pt x="8276" y="4310"/>
                  <a:pt x="8645" y="4310"/>
                </a:cubicBezTo>
                <a:lnTo>
                  <a:pt x="8728" y="4310"/>
                </a:lnTo>
                <a:cubicBezTo>
                  <a:pt x="9169" y="4310"/>
                  <a:pt x="9526" y="4667"/>
                  <a:pt x="9526" y="5096"/>
                </a:cubicBezTo>
                <a:cubicBezTo>
                  <a:pt x="9526" y="5310"/>
                  <a:pt x="9431" y="5501"/>
                  <a:pt x="9288" y="5632"/>
                </a:cubicBezTo>
                <a:cubicBezTo>
                  <a:pt x="9144" y="5775"/>
                  <a:pt x="8969" y="5847"/>
                  <a:pt x="8774" y="5847"/>
                </a:cubicBezTo>
                <a:cubicBezTo>
                  <a:pt x="8759" y="5847"/>
                  <a:pt x="8743" y="5847"/>
                  <a:pt x="8728" y="5846"/>
                </a:cubicBezTo>
                <a:lnTo>
                  <a:pt x="6716" y="5751"/>
                </a:lnTo>
                <a:cubicBezTo>
                  <a:pt x="6823" y="5667"/>
                  <a:pt x="6895" y="5536"/>
                  <a:pt x="6906" y="5370"/>
                </a:cubicBezTo>
                <a:lnTo>
                  <a:pt x="7216" y="2238"/>
                </a:lnTo>
                <a:cubicBezTo>
                  <a:pt x="7276" y="1667"/>
                  <a:pt x="7085" y="1095"/>
                  <a:pt x="6692" y="667"/>
                </a:cubicBezTo>
                <a:cubicBezTo>
                  <a:pt x="6311" y="238"/>
                  <a:pt x="5752" y="0"/>
                  <a:pt x="5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9" name="Google Shape;8679;p82"/>
          <p:cNvSpPr/>
          <p:nvPr/>
        </p:nvSpPr>
        <p:spPr>
          <a:xfrm>
            <a:off x="3051853" y="2463538"/>
            <a:ext cx="355520" cy="315776"/>
          </a:xfrm>
          <a:custGeom>
            <a:avLst/>
            <a:gdLst/>
            <a:ahLst/>
            <a:cxnLst/>
            <a:rect l="l" t="t" r="r" b="b"/>
            <a:pathLst>
              <a:path w="11110" h="9868" extrusionOk="0">
                <a:moveTo>
                  <a:pt x="3096" y="1307"/>
                </a:moveTo>
                <a:cubicBezTo>
                  <a:pt x="3144" y="1367"/>
                  <a:pt x="3191" y="1426"/>
                  <a:pt x="3263" y="1474"/>
                </a:cubicBezTo>
                <a:cubicBezTo>
                  <a:pt x="3334" y="1521"/>
                  <a:pt x="3430" y="1533"/>
                  <a:pt x="3525" y="1533"/>
                </a:cubicBezTo>
                <a:cubicBezTo>
                  <a:pt x="3668" y="1533"/>
                  <a:pt x="3811" y="1498"/>
                  <a:pt x="3989" y="1426"/>
                </a:cubicBezTo>
                <a:lnTo>
                  <a:pt x="3989" y="1426"/>
                </a:lnTo>
                <a:cubicBezTo>
                  <a:pt x="3739" y="2319"/>
                  <a:pt x="2834" y="2914"/>
                  <a:pt x="2441" y="3129"/>
                </a:cubicBezTo>
                <a:cubicBezTo>
                  <a:pt x="2453" y="2950"/>
                  <a:pt x="2477" y="2748"/>
                  <a:pt x="2501" y="2557"/>
                </a:cubicBezTo>
                <a:cubicBezTo>
                  <a:pt x="2596" y="2117"/>
                  <a:pt x="2810" y="1676"/>
                  <a:pt x="3096" y="1307"/>
                </a:cubicBezTo>
                <a:close/>
                <a:moveTo>
                  <a:pt x="7930" y="1307"/>
                </a:moveTo>
                <a:cubicBezTo>
                  <a:pt x="8228" y="1676"/>
                  <a:pt x="8442" y="2129"/>
                  <a:pt x="8525" y="2557"/>
                </a:cubicBezTo>
                <a:cubicBezTo>
                  <a:pt x="8573" y="2748"/>
                  <a:pt x="8585" y="2926"/>
                  <a:pt x="8585" y="3129"/>
                </a:cubicBezTo>
                <a:cubicBezTo>
                  <a:pt x="8204" y="2914"/>
                  <a:pt x="7275" y="2319"/>
                  <a:pt x="7037" y="1426"/>
                </a:cubicBezTo>
                <a:lnTo>
                  <a:pt x="7037" y="1426"/>
                </a:lnTo>
                <a:cubicBezTo>
                  <a:pt x="7216" y="1498"/>
                  <a:pt x="7370" y="1533"/>
                  <a:pt x="7501" y="1533"/>
                </a:cubicBezTo>
                <a:cubicBezTo>
                  <a:pt x="7609" y="1533"/>
                  <a:pt x="7692" y="1521"/>
                  <a:pt x="7775" y="1474"/>
                </a:cubicBezTo>
                <a:cubicBezTo>
                  <a:pt x="7847" y="1426"/>
                  <a:pt x="7906" y="1367"/>
                  <a:pt x="7930" y="1307"/>
                </a:cubicBezTo>
                <a:close/>
                <a:moveTo>
                  <a:pt x="6728" y="2914"/>
                </a:moveTo>
                <a:cubicBezTo>
                  <a:pt x="6835" y="2914"/>
                  <a:pt x="6906" y="3010"/>
                  <a:pt x="6906" y="3093"/>
                </a:cubicBezTo>
                <a:cubicBezTo>
                  <a:pt x="6906" y="3200"/>
                  <a:pt x="6823" y="3272"/>
                  <a:pt x="6728" y="3272"/>
                </a:cubicBezTo>
                <a:cubicBezTo>
                  <a:pt x="6620" y="3272"/>
                  <a:pt x="6549" y="3188"/>
                  <a:pt x="6549" y="3093"/>
                </a:cubicBezTo>
                <a:cubicBezTo>
                  <a:pt x="6549" y="3010"/>
                  <a:pt x="6644" y="2914"/>
                  <a:pt x="6728" y="2914"/>
                </a:cubicBezTo>
                <a:close/>
                <a:moveTo>
                  <a:pt x="4299" y="2914"/>
                </a:moveTo>
                <a:cubicBezTo>
                  <a:pt x="4406" y="2914"/>
                  <a:pt x="4477" y="3010"/>
                  <a:pt x="4477" y="3093"/>
                </a:cubicBezTo>
                <a:cubicBezTo>
                  <a:pt x="4477" y="3200"/>
                  <a:pt x="4394" y="3272"/>
                  <a:pt x="4299" y="3272"/>
                </a:cubicBezTo>
                <a:cubicBezTo>
                  <a:pt x="4293" y="3272"/>
                  <a:pt x="4288" y="3273"/>
                  <a:pt x="4283" y="3273"/>
                </a:cubicBezTo>
                <a:cubicBezTo>
                  <a:pt x="4204" y="3273"/>
                  <a:pt x="4120" y="3193"/>
                  <a:pt x="4120" y="3093"/>
                </a:cubicBezTo>
                <a:cubicBezTo>
                  <a:pt x="4120" y="2986"/>
                  <a:pt x="4215" y="2914"/>
                  <a:pt x="4299" y="2914"/>
                </a:cubicBezTo>
                <a:close/>
                <a:moveTo>
                  <a:pt x="6732" y="1"/>
                </a:moveTo>
                <a:cubicBezTo>
                  <a:pt x="6670" y="1"/>
                  <a:pt x="6603" y="32"/>
                  <a:pt x="6585" y="105"/>
                </a:cubicBezTo>
                <a:cubicBezTo>
                  <a:pt x="6549" y="176"/>
                  <a:pt x="6585" y="283"/>
                  <a:pt x="6668" y="307"/>
                </a:cubicBezTo>
                <a:cubicBezTo>
                  <a:pt x="7037" y="474"/>
                  <a:pt x="7394" y="724"/>
                  <a:pt x="7680" y="1021"/>
                </a:cubicBezTo>
                <a:cubicBezTo>
                  <a:pt x="7680" y="1057"/>
                  <a:pt x="7668" y="1152"/>
                  <a:pt x="7609" y="1188"/>
                </a:cubicBezTo>
                <a:cubicBezTo>
                  <a:pt x="7593" y="1194"/>
                  <a:pt x="7560" y="1205"/>
                  <a:pt x="7505" y="1205"/>
                </a:cubicBezTo>
                <a:cubicBezTo>
                  <a:pt x="7353" y="1205"/>
                  <a:pt x="7027" y="1126"/>
                  <a:pt x="6382" y="664"/>
                </a:cubicBezTo>
                <a:cubicBezTo>
                  <a:pt x="6356" y="643"/>
                  <a:pt x="6326" y="634"/>
                  <a:pt x="6295" y="634"/>
                </a:cubicBezTo>
                <a:cubicBezTo>
                  <a:pt x="6241" y="634"/>
                  <a:pt x="6186" y="662"/>
                  <a:pt x="6156" y="700"/>
                </a:cubicBezTo>
                <a:cubicBezTo>
                  <a:pt x="6097" y="771"/>
                  <a:pt x="6132" y="879"/>
                  <a:pt x="6192" y="914"/>
                </a:cubicBezTo>
                <a:cubicBezTo>
                  <a:pt x="6358" y="1033"/>
                  <a:pt x="6525" y="1140"/>
                  <a:pt x="6668" y="1236"/>
                </a:cubicBezTo>
                <a:cubicBezTo>
                  <a:pt x="6739" y="1831"/>
                  <a:pt x="7120" y="2403"/>
                  <a:pt x="7716" y="2914"/>
                </a:cubicBezTo>
                <a:cubicBezTo>
                  <a:pt x="8073" y="3212"/>
                  <a:pt x="8406" y="3391"/>
                  <a:pt x="8561" y="3462"/>
                </a:cubicBezTo>
                <a:cubicBezTo>
                  <a:pt x="8490" y="3938"/>
                  <a:pt x="8263" y="4391"/>
                  <a:pt x="7906" y="4808"/>
                </a:cubicBezTo>
                <a:cubicBezTo>
                  <a:pt x="7894" y="4772"/>
                  <a:pt x="7871" y="4760"/>
                  <a:pt x="7859" y="4724"/>
                </a:cubicBezTo>
                <a:cubicBezTo>
                  <a:pt x="7830" y="4681"/>
                  <a:pt x="7783" y="4655"/>
                  <a:pt x="7732" y="4655"/>
                </a:cubicBezTo>
                <a:cubicBezTo>
                  <a:pt x="7699" y="4655"/>
                  <a:pt x="7665" y="4665"/>
                  <a:pt x="7632" y="4689"/>
                </a:cubicBezTo>
                <a:cubicBezTo>
                  <a:pt x="7561" y="4724"/>
                  <a:pt x="7537" y="4831"/>
                  <a:pt x="7597" y="4903"/>
                </a:cubicBezTo>
                <a:cubicBezTo>
                  <a:pt x="7728" y="5129"/>
                  <a:pt x="7799" y="5355"/>
                  <a:pt x="7799" y="5605"/>
                </a:cubicBezTo>
                <a:cubicBezTo>
                  <a:pt x="7799" y="5832"/>
                  <a:pt x="7680" y="6272"/>
                  <a:pt x="6918" y="6748"/>
                </a:cubicBezTo>
                <a:cubicBezTo>
                  <a:pt x="6406" y="7082"/>
                  <a:pt x="5823" y="7260"/>
                  <a:pt x="5537" y="7260"/>
                </a:cubicBezTo>
                <a:cubicBezTo>
                  <a:pt x="5239" y="7260"/>
                  <a:pt x="4680" y="7082"/>
                  <a:pt x="4156" y="6748"/>
                </a:cubicBezTo>
                <a:cubicBezTo>
                  <a:pt x="3394" y="6260"/>
                  <a:pt x="3275" y="5832"/>
                  <a:pt x="3275" y="5605"/>
                </a:cubicBezTo>
                <a:cubicBezTo>
                  <a:pt x="3275" y="4700"/>
                  <a:pt x="4287" y="3950"/>
                  <a:pt x="5537" y="3950"/>
                </a:cubicBezTo>
                <a:cubicBezTo>
                  <a:pt x="6144" y="3950"/>
                  <a:pt x="6716" y="4129"/>
                  <a:pt x="7144" y="4450"/>
                </a:cubicBezTo>
                <a:cubicBezTo>
                  <a:pt x="7172" y="4474"/>
                  <a:pt x="7205" y="4484"/>
                  <a:pt x="7238" y="4484"/>
                </a:cubicBezTo>
                <a:cubicBezTo>
                  <a:pt x="7290" y="4484"/>
                  <a:pt x="7341" y="4458"/>
                  <a:pt x="7370" y="4415"/>
                </a:cubicBezTo>
                <a:cubicBezTo>
                  <a:pt x="7430" y="4343"/>
                  <a:pt x="7418" y="4236"/>
                  <a:pt x="7335" y="4188"/>
                </a:cubicBezTo>
                <a:cubicBezTo>
                  <a:pt x="7156" y="4057"/>
                  <a:pt x="6966" y="3950"/>
                  <a:pt x="6775" y="3879"/>
                </a:cubicBezTo>
                <a:lnTo>
                  <a:pt x="6823" y="3629"/>
                </a:lnTo>
                <a:cubicBezTo>
                  <a:pt x="7073" y="3593"/>
                  <a:pt x="7263" y="3391"/>
                  <a:pt x="7263" y="3117"/>
                </a:cubicBezTo>
                <a:cubicBezTo>
                  <a:pt x="7263" y="2843"/>
                  <a:pt x="7037" y="2617"/>
                  <a:pt x="6763" y="2617"/>
                </a:cubicBezTo>
                <a:cubicBezTo>
                  <a:pt x="6478" y="2617"/>
                  <a:pt x="6251" y="2843"/>
                  <a:pt x="6251" y="3117"/>
                </a:cubicBezTo>
                <a:cubicBezTo>
                  <a:pt x="6251" y="3319"/>
                  <a:pt x="6358" y="3474"/>
                  <a:pt x="6501" y="3569"/>
                </a:cubicBezTo>
                <a:lnTo>
                  <a:pt x="6466" y="3796"/>
                </a:lnTo>
                <a:cubicBezTo>
                  <a:pt x="6180" y="3700"/>
                  <a:pt x="5870" y="3653"/>
                  <a:pt x="5549" y="3653"/>
                </a:cubicBezTo>
                <a:cubicBezTo>
                  <a:pt x="5239" y="3653"/>
                  <a:pt x="4930" y="3700"/>
                  <a:pt x="4644" y="3796"/>
                </a:cubicBezTo>
                <a:lnTo>
                  <a:pt x="4596" y="3569"/>
                </a:lnTo>
                <a:cubicBezTo>
                  <a:pt x="4751" y="3474"/>
                  <a:pt x="4858" y="3319"/>
                  <a:pt x="4858" y="3117"/>
                </a:cubicBezTo>
                <a:cubicBezTo>
                  <a:pt x="4858" y="2843"/>
                  <a:pt x="4632" y="2617"/>
                  <a:pt x="4346" y="2617"/>
                </a:cubicBezTo>
                <a:cubicBezTo>
                  <a:pt x="4061" y="2617"/>
                  <a:pt x="3846" y="2843"/>
                  <a:pt x="3846" y="3117"/>
                </a:cubicBezTo>
                <a:cubicBezTo>
                  <a:pt x="3846" y="3379"/>
                  <a:pt x="4037" y="3593"/>
                  <a:pt x="4287" y="3629"/>
                </a:cubicBezTo>
                <a:lnTo>
                  <a:pt x="4334" y="3879"/>
                </a:lnTo>
                <a:cubicBezTo>
                  <a:pt x="4120" y="3974"/>
                  <a:pt x="3918" y="4069"/>
                  <a:pt x="3739" y="4212"/>
                </a:cubicBezTo>
                <a:cubicBezTo>
                  <a:pt x="3501" y="4391"/>
                  <a:pt x="3310" y="4593"/>
                  <a:pt x="3168" y="4831"/>
                </a:cubicBezTo>
                <a:cubicBezTo>
                  <a:pt x="2810" y="4415"/>
                  <a:pt x="2596" y="3950"/>
                  <a:pt x="2513" y="3498"/>
                </a:cubicBezTo>
                <a:cubicBezTo>
                  <a:pt x="2668" y="3415"/>
                  <a:pt x="3013" y="3236"/>
                  <a:pt x="3370" y="2938"/>
                </a:cubicBezTo>
                <a:cubicBezTo>
                  <a:pt x="3977" y="2438"/>
                  <a:pt x="4334" y="1855"/>
                  <a:pt x="4406" y="1260"/>
                </a:cubicBezTo>
                <a:cubicBezTo>
                  <a:pt x="4561" y="1176"/>
                  <a:pt x="4703" y="1069"/>
                  <a:pt x="4882" y="950"/>
                </a:cubicBezTo>
                <a:cubicBezTo>
                  <a:pt x="4954" y="890"/>
                  <a:pt x="4977" y="795"/>
                  <a:pt x="4918" y="724"/>
                </a:cubicBezTo>
                <a:cubicBezTo>
                  <a:pt x="4884" y="683"/>
                  <a:pt x="4839" y="662"/>
                  <a:pt x="4793" y="662"/>
                </a:cubicBezTo>
                <a:cubicBezTo>
                  <a:pt x="4758" y="662"/>
                  <a:pt x="4722" y="674"/>
                  <a:pt x="4692" y="700"/>
                </a:cubicBezTo>
                <a:cubicBezTo>
                  <a:pt x="4058" y="1145"/>
                  <a:pt x="3732" y="1240"/>
                  <a:pt x="3577" y="1240"/>
                </a:cubicBezTo>
                <a:cubicBezTo>
                  <a:pt x="3516" y="1240"/>
                  <a:pt x="3482" y="1225"/>
                  <a:pt x="3465" y="1212"/>
                </a:cubicBezTo>
                <a:cubicBezTo>
                  <a:pt x="3394" y="1176"/>
                  <a:pt x="3394" y="1081"/>
                  <a:pt x="3394" y="1057"/>
                </a:cubicBezTo>
                <a:cubicBezTo>
                  <a:pt x="3691" y="759"/>
                  <a:pt x="4037" y="498"/>
                  <a:pt x="4406" y="343"/>
                </a:cubicBezTo>
                <a:cubicBezTo>
                  <a:pt x="4477" y="307"/>
                  <a:pt x="4525" y="200"/>
                  <a:pt x="4501" y="128"/>
                </a:cubicBezTo>
                <a:cubicBezTo>
                  <a:pt x="4474" y="74"/>
                  <a:pt x="4404" y="33"/>
                  <a:pt x="4341" y="33"/>
                </a:cubicBezTo>
                <a:cubicBezTo>
                  <a:pt x="4322" y="33"/>
                  <a:pt x="4303" y="37"/>
                  <a:pt x="4287" y="45"/>
                </a:cubicBezTo>
                <a:cubicBezTo>
                  <a:pt x="3811" y="247"/>
                  <a:pt x="3370" y="593"/>
                  <a:pt x="2989" y="1021"/>
                </a:cubicBezTo>
                <a:cubicBezTo>
                  <a:pt x="2608" y="1486"/>
                  <a:pt x="2334" y="2010"/>
                  <a:pt x="2239" y="2522"/>
                </a:cubicBezTo>
                <a:cubicBezTo>
                  <a:pt x="2096" y="3176"/>
                  <a:pt x="2120" y="4165"/>
                  <a:pt x="3025" y="5141"/>
                </a:cubicBezTo>
                <a:lnTo>
                  <a:pt x="3049" y="5177"/>
                </a:lnTo>
                <a:cubicBezTo>
                  <a:pt x="3037" y="5248"/>
                  <a:pt x="3013" y="5320"/>
                  <a:pt x="3013" y="5403"/>
                </a:cubicBezTo>
                <a:lnTo>
                  <a:pt x="1715" y="5403"/>
                </a:lnTo>
                <a:cubicBezTo>
                  <a:pt x="1596" y="5403"/>
                  <a:pt x="1477" y="5439"/>
                  <a:pt x="1370" y="5522"/>
                </a:cubicBezTo>
                <a:lnTo>
                  <a:pt x="72" y="6653"/>
                </a:lnTo>
                <a:cubicBezTo>
                  <a:pt x="1" y="6713"/>
                  <a:pt x="1" y="6808"/>
                  <a:pt x="60" y="6867"/>
                </a:cubicBezTo>
                <a:cubicBezTo>
                  <a:pt x="96" y="6903"/>
                  <a:pt x="131" y="6927"/>
                  <a:pt x="179" y="6927"/>
                </a:cubicBezTo>
                <a:cubicBezTo>
                  <a:pt x="227" y="6927"/>
                  <a:pt x="251" y="6915"/>
                  <a:pt x="286" y="6891"/>
                </a:cubicBezTo>
                <a:lnTo>
                  <a:pt x="1584" y="5760"/>
                </a:lnTo>
                <a:cubicBezTo>
                  <a:pt x="1608" y="5724"/>
                  <a:pt x="1655" y="5712"/>
                  <a:pt x="1703" y="5712"/>
                </a:cubicBezTo>
                <a:lnTo>
                  <a:pt x="2965" y="5712"/>
                </a:lnTo>
                <a:cubicBezTo>
                  <a:pt x="2965" y="5796"/>
                  <a:pt x="2989" y="5891"/>
                  <a:pt x="3013" y="5962"/>
                </a:cubicBezTo>
                <a:lnTo>
                  <a:pt x="1858" y="6332"/>
                </a:lnTo>
                <a:cubicBezTo>
                  <a:pt x="1763" y="6367"/>
                  <a:pt x="1679" y="6427"/>
                  <a:pt x="1608" y="6510"/>
                </a:cubicBezTo>
                <a:lnTo>
                  <a:pt x="632" y="7808"/>
                </a:lnTo>
                <a:cubicBezTo>
                  <a:pt x="572" y="7879"/>
                  <a:pt x="584" y="7987"/>
                  <a:pt x="655" y="8034"/>
                </a:cubicBezTo>
                <a:cubicBezTo>
                  <a:pt x="691" y="8046"/>
                  <a:pt x="715" y="8058"/>
                  <a:pt x="763" y="8058"/>
                </a:cubicBezTo>
                <a:cubicBezTo>
                  <a:pt x="810" y="8058"/>
                  <a:pt x="870" y="8046"/>
                  <a:pt x="893" y="7998"/>
                </a:cubicBezTo>
                <a:lnTo>
                  <a:pt x="1882" y="6713"/>
                </a:lnTo>
                <a:cubicBezTo>
                  <a:pt x="1906" y="6677"/>
                  <a:pt x="1941" y="6653"/>
                  <a:pt x="1965" y="6653"/>
                </a:cubicBezTo>
                <a:lnTo>
                  <a:pt x="3156" y="6260"/>
                </a:lnTo>
                <a:cubicBezTo>
                  <a:pt x="3203" y="6332"/>
                  <a:pt x="3251" y="6415"/>
                  <a:pt x="3310" y="6474"/>
                </a:cubicBezTo>
                <a:lnTo>
                  <a:pt x="2156" y="7308"/>
                </a:lnTo>
                <a:cubicBezTo>
                  <a:pt x="2096" y="7344"/>
                  <a:pt x="2036" y="7403"/>
                  <a:pt x="2013" y="7486"/>
                </a:cubicBezTo>
                <a:lnTo>
                  <a:pt x="1358" y="8749"/>
                </a:lnTo>
                <a:cubicBezTo>
                  <a:pt x="1310" y="8820"/>
                  <a:pt x="1346" y="8927"/>
                  <a:pt x="1429" y="8975"/>
                </a:cubicBezTo>
                <a:cubicBezTo>
                  <a:pt x="1465" y="8987"/>
                  <a:pt x="1477" y="8987"/>
                  <a:pt x="1501" y="8987"/>
                </a:cubicBezTo>
                <a:cubicBezTo>
                  <a:pt x="1560" y="8987"/>
                  <a:pt x="1620" y="8951"/>
                  <a:pt x="1655" y="8891"/>
                </a:cubicBezTo>
                <a:lnTo>
                  <a:pt x="2310" y="7629"/>
                </a:lnTo>
                <a:cubicBezTo>
                  <a:pt x="2322" y="7606"/>
                  <a:pt x="2334" y="7582"/>
                  <a:pt x="2370" y="7570"/>
                </a:cubicBezTo>
                <a:lnTo>
                  <a:pt x="3560" y="6724"/>
                </a:lnTo>
                <a:cubicBezTo>
                  <a:pt x="3632" y="6796"/>
                  <a:pt x="3727" y="6855"/>
                  <a:pt x="3799" y="6915"/>
                </a:cubicBezTo>
                <a:lnTo>
                  <a:pt x="2846" y="7784"/>
                </a:lnTo>
                <a:cubicBezTo>
                  <a:pt x="2775" y="7856"/>
                  <a:pt x="2715" y="7939"/>
                  <a:pt x="2691" y="8046"/>
                </a:cubicBezTo>
                <a:lnTo>
                  <a:pt x="2322" y="9665"/>
                </a:lnTo>
                <a:cubicBezTo>
                  <a:pt x="2310" y="9761"/>
                  <a:pt x="2358" y="9856"/>
                  <a:pt x="2441" y="9868"/>
                </a:cubicBezTo>
                <a:lnTo>
                  <a:pt x="2477" y="9868"/>
                </a:lnTo>
                <a:cubicBezTo>
                  <a:pt x="2548" y="9868"/>
                  <a:pt x="2608" y="9820"/>
                  <a:pt x="2632" y="9725"/>
                </a:cubicBezTo>
                <a:lnTo>
                  <a:pt x="3013" y="8106"/>
                </a:lnTo>
                <a:cubicBezTo>
                  <a:pt x="3025" y="8082"/>
                  <a:pt x="3037" y="8034"/>
                  <a:pt x="3072" y="8022"/>
                </a:cubicBezTo>
                <a:lnTo>
                  <a:pt x="4084" y="7094"/>
                </a:lnTo>
                <a:cubicBezTo>
                  <a:pt x="4620" y="7427"/>
                  <a:pt x="5227" y="7617"/>
                  <a:pt x="5585" y="7617"/>
                </a:cubicBezTo>
                <a:cubicBezTo>
                  <a:pt x="5942" y="7617"/>
                  <a:pt x="6549" y="7427"/>
                  <a:pt x="7085" y="7094"/>
                </a:cubicBezTo>
                <a:lnTo>
                  <a:pt x="8097" y="8022"/>
                </a:lnTo>
                <a:cubicBezTo>
                  <a:pt x="8132" y="8046"/>
                  <a:pt x="8144" y="8082"/>
                  <a:pt x="8156" y="8106"/>
                </a:cubicBezTo>
                <a:lnTo>
                  <a:pt x="8525" y="9725"/>
                </a:lnTo>
                <a:cubicBezTo>
                  <a:pt x="8549" y="9808"/>
                  <a:pt x="8621" y="9868"/>
                  <a:pt x="8692" y="9868"/>
                </a:cubicBezTo>
                <a:lnTo>
                  <a:pt x="8728" y="9868"/>
                </a:lnTo>
                <a:cubicBezTo>
                  <a:pt x="8811" y="9844"/>
                  <a:pt x="8871" y="9761"/>
                  <a:pt x="8847" y="9665"/>
                </a:cubicBezTo>
                <a:lnTo>
                  <a:pt x="8466" y="8046"/>
                </a:lnTo>
                <a:cubicBezTo>
                  <a:pt x="8442" y="7951"/>
                  <a:pt x="8394" y="7856"/>
                  <a:pt x="8323" y="7784"/>
                </a:cubicBezTo>
                <a:lnTo>
                  <a:pt x="7370" y="6915"/>
                </a:lnTo>
                <a:cubicBezTo>
                  <a:pt x="7454" y="6855"/>
                  <a:pt x="7537" y="6784"/>
                  <a:pt x="7609" y="6724"/>
                </a:cubicBezTo>
                <a:lnTo>
                  <a:pt x="8799" y="7570"/>
                </a:lnTo>
                <a:cubicBezTo>
                  <a:pt x="8823" y="7582"/>
                  <a:pt x="8847" y="7617"/>
                  <a:pt x="8859" y="7629"/>
                </a:cubicBezTo>
                <a:lnTo>
                  <a:pt x="9514" y="8891"/>
                </a:lnTo>
                <a:cubicBezTo>
                  <a:pt x="9537" y="8951"/>
                  <a:pt x="9597" y="8987"/>
                  <a:pt x="9656" y="8987"/>
                </a:cubicBezTo>
                <a:cubicBezTo>
                  <a:pt x="9692" y="8987"/>
                  <a:pt x="9704" y="8987"/>
                  <a:pt x="9740" y="8975"/>
                </a:cubicBezTo>
                <a:cubicBezTo>
                  <a:pt x="9811" y="8927"/>
                  <a:pt x="9835" y="8832"/>
                  <a:pt x="9811" y="8749"/>
                </a:cubicBezTo>
                <a:lnTo>
                  <a:pt x="9156" y="7486"/>
                </a:lnTo>
                <a:cubicBezTo>
                  <a:pt x="9121" y="7403"/>
                  <a:pt x="9061" y="7344"/>
                  <a:pt x="9002" y="7308"/>
                </a:cubicBezTo>
                <a:lnTo>
                  <a:pt x="7859" y="6474"/>
                </a:lnTo>
                <a:cubicBezTo>
                  <a:pt x="7918" y="6391"/>
                  <a:pt x="7966" y="6332"/>
                  <a:pt x="8013" y="6260"/>
                </a:cubicBezTo>
                <a:lnTo>
                  <a:pt x="9204" y="6653"/>
                </a:lnTo>
                <a:cubicBezTo>
                  <a:pt x="9228" y="6665"/>
                  <a:pt x="9275" y="6677"/>
                  <a:pt x="9287" y="6713"/>
                </a:cubicBezTo>
                <a:lnTo>
                  <a:pt x="10276" y="7998"/>
                </a:lnTo>
                <a:cubicBezTo>
                  <a:pt x="10299" y="8046"/>
                  <a:pt x="10347" y="8058"/>
                  <a:pt x="10407" y="8058"/>
                </a:cubicBezTo>
                <a:cubicBezTo>
                  <a:pt x="10430" y="8058"/>
                  <a:pt x="10478" y="8046"/>
                  <a:pt x="10514" y="8034"/>
                </a:cubicBezTo>
                <a:cubicBezTo>
                  <a:pt x="10585" y="7975"/>
                  <a:pt x="10597" y="7879"/>
                  <a:pt x="10538" y="7808"/>
                </a:cubicBezTo>
                <a:lnTo>
                  <a:pt x="9561" y="6510"/>
                </a:lnTo>
                <a:cubicBezTo>
                  <a:pt x="9502" y="6427"/>
                  <a:pt x="9406" y="6367"/>
                  <a:pt x="9299" y="6332"/>
                </a:cubicBezTo>
                <a:lnTo>
                  <a:pt x="8156" y="5962"/>
                </a:lnTo>
                <a:cubicBezTo>
                  <a:pt x="8192" y="5879"/>
                  <a:pt x="8204" y="5784"/>
                  <a:pt x="8204" y="5712"/>
                </a:cubicBezTo>
                <a:lnTo>
                  <a:pt x="9466" y="5712"/>
                </a:lnTo>
                <a:cubicBezTo>
                  <a:pt x="9514" y="5712"/>
                  <a:pt x="9561" y="5724"/>
                  <a:pt x="9585" y="5760"/>
                </a:cubicBezTo>
                <a:lnTo>
                  <a:pt x="10883" y="6891"/>
                </a:lnTo>
                <a:cubicBezTo>
                  <a:pt x="10907" y="6915"/>
                  <a:pt x="10954" y="6927"/>
                  <a:pt x="10990" y="6927"/>
                </a:cubicBezTo>
                <a:cubicBezTo>
                  <a:pt x="11026" y="6927"/>
                  <a:pt x="11073" y="6915"/>
                  <a:pt x="11109" y="6879"/>
                </a:cubicBezTo>
                <a:cubicBezTo>
                  <a:pt x="11073" y="6784"/>
                  <a:pt x="11073" y="6677"/>
                  <a:pt x="11002" y="6617"/>
                </a:cubicBezTo>
                <a:lnTo>
                  <a:pt x="9704" y="5486"/>
                </a:lnTo>
                <a:cubicBezTo>
                  <a:pt x="9621" y="5415"/>
                  <a:pt x="9502" y="5367"/>
                  <a:pt x="9359" y="5367"/>
                </a:cubicBezTo>
                <a:lnTo>
                  <a:pt x="8073" y="5367"/>
                </a:lnTo>
                <a:lnTo>
                  <a:pt x="8025" y="5141"/>
                </a:lnTo>
                <a:lnTo>
                  <a:pt x="8049" y="5117"/>
                </a:lnTo>
                <a:cubicBezTo>
                  <a:pt x="8942" y="4129"/>
                  <a:pt x="8978" y="3153"/>
                  <a:pt x="8847" y="2498"/>
                </a:cubicBezTo>
                <a:cubicBezTo>
                  <a:pt x="8728" y="1962"/>
                  <a:pt x="8466" y="1438"/>
                  <a:pt x="8085" y="998"/>
                </a:cubicBezTo>
                <a:cubicBezTo>
                  <a:pt x="7728" y="581"/>
                  <a:pt x="7263" y="224"/>
                  <a:pt x="6787" y="9"/>
                </a:cubicBezTo>
                <a:cubicBezTo>
                  <a:pt x="6770" y="4"/>
                  <a:pt x="6751" y="1"/>
                  <a:pt x="67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80" name="Google Shape;8680;p82"/>
          <p:cNvGrpSpPr/>
          <p:nvPr/>
        </p:nvGrpSpPr>
        <p:grpSpPr>
          <a:xfrm>
            <a:off x="1953037" y="2552242"/>
            <a:ext cx="355136" cy="227072"/>
            <a:chOff x="1953037" y="2552242"/>
            <a:chExt cx="355136" cy="227072"/>
          </a:xfrm>
        </p:grpSpPr>
        <p:sp>
          <p:nvSpPr>
            <p:cNvPr id="8681" name="Google Shape;8681;p82"/>
            <p:cNvSpPr/>
            <p:nvPr/>
          </p:nvSpPr>
          <p:spPr>
            <a:xfrm>
              <a:off x="1953037" y="2552242"/>
              <a:ext cx="355136" cy="227072"/>
            </a:xfrm>
            <a:custGeom>
              <a:avLst/>
              <a:gdLst/>
              <a:ahLst/>
              <a:cxnLst/>
              <a:rect l="l" t="t" r="r" b="b"/>
              <a:pathLst>
                <a:path w="11098" h="7096" extrusionOk="0">
                  <a:moveTo>
                    <a:pt x="6198" y="1414"/>
                  </a:moveTo>
                  <a:cubicBezTo>
                    <a:pt x="6408" y="1414"/>
                    <a:pt x="6616" y="1431"/>
                    <a:pt x="6823" y="1464"/>
                  </a:cubicBezTo>
                  <a:cubicBezTo>
                    <a:pt x="6895" y="1488"/>
                    <a:pt x="6990" y="1500"/>
                    <a:pt x="7073" y="1512"/>
                  </a:cubicBezTo>
                  <a:lnTo>
                    <a:pt x="6907" y="2464"/>
                  </a:lnTo>
                  <a:lnTo>
                    <a:pt x="5573" y="2929"/>
                  </a:lnTo>
                  <a:lnTo>
                    <a:pt x="4978" y="1607"/>
                  </a:lnTo>
                  <a:cubicBezTo>
                    <a:pt x="5397" y="1475"/>
                    <a:pt x="5802" y="1414"/>
                    <a:pt x="6198" y="1414"/>
                  </a:cubicBezTo>
                  <a:close/>
                  <a:moveTo>
                    <a:pt x="7407" y="1607"/>
                  </a:moveTo>
                  <a:cubicBezTo>
                    <a:pt x="7883" y="1750"/>
                    <a:pt x="8478" y="2036"/>
                    <a:pt x="9097" y="2524"/>
                  </a:cubicBezTo>
                  <a:lnTo>
                    <a:pt x="9038" y="2571"/>
                  </a:lnTo>
                  <a:cubicBezTo>
                    <a:pt x="8966" y="2619"/>
                    <a:pt x="8954" y="2714"/>
                    <a:pt x="8990" y="2798"/>
                  </a:cubicBezTo>
                  <a:cubicBezTo>
                    <a:pt x="9026" y="2833"/>
                    <a:pt x="9085" y="2869"/>
                    <a:pt x="9133" y="2869"/>
                  </a:cubicBezTo>
                  <a:cubicBezTo>
                    <a:pt x="9157" y="2869"/>
                    <a:pt x="9193" y="2857"/>
                    <a:pt x="9216" y="2833"/>
                  </a:cubicBezTo>
                  <a:lnTo>
                    <a:pt x="9335" y="2750"/>
                  </a:lnTo>
                  <a:cubicBezTo>
                    <a:pt x="9740" y="3119"/>
                    <a:pt x="10157" y="3583"/>
                    <a:pt x="10574" y="4179"/>
                  </a:cubicBezTo>
                  <a:cubicBezTo>
                    <a:pt x="9883" y="4357"/>
                    <a:pt x="9228" y="4488"/>
                    <a:pt x="8633" y="4584"/>
                  </a:cubicBezTo>
                  <a:lnTo>
                    <a:pt x="8395" y="3417"/>
                  </a:lnTo>
                  <a:lnTo>
                    <a:pt x="8692" y="3214"/>
                  </a:lnTo>
                  <a:cubicBezTo>
                    <a:pt x="8776" y="3167"/>
                    <a:pt x="8788" y="3060"/>
                    <a:pt x="8740" y="2988"/>
                  </a:cubicBezTo>
                  <a:cubicBezTo>
                    <a:pt x="8709" y="2942"/>
                    <a:pt x="8659" y="2916"/>
                    <a:pt x="8604" y="2916"/>
                  </a:cubicBezTo>
                  <a:cubicBezTo>
                    <a:pt x="8574" y="2916"/>
                    <a:pt x="8543" y="2924"/>
                    <a:pt x="8514" y="2940"/>
                  </a:cubicBezTo>
                  <a:lnTo>
                    <a:pt x="8216" y="3155"/>
                  </a:lnTo>
                  <a:lnTo>
                    <a:pt x="7252" y="2512"/>
                  </a:lnTo>
                  <a:lnTo>
                    <a:pt x="7407" y="1607"/>
                  </a:lnTo>
                  <a:close/>
                  <a:moveTo>
                    <a:pt x="7049" y="2750"/>
                  </a:moveTo>
                  <a:lnTo>
                    <a:pt x="8073" y="3429"/>
                  </a:lnTo>
                  <a:lnTo>
                    <a:pt x="8311" y="4607"/>
                  </a:lnTo>
                  <a:cubicBezTo>
                    <a:pt x="7883" y="4661"/>
                    <a:pt x="7474" y="4688"/>
                    <a:pt x="7096" y="4688"/>
                  </a:cubicBezTo>
                  <a:cubicBezTo>
                    <a:pt x="6970" y="4688"/>
                    <a:pt x="6847" y="4685"/>
                    <a:pt x="6728" y="4679"/>
                  </a:cubicBezTo>
                  <a:cubicBezTo>
                    <a:pt x="6073" y="4655"/>
                    <a:pt x="5490" y="4548"/>
                    <a:pt x="5025" y="4345"/>
                  </a:cubicBezTo>
                  <a:lnTo>
                    <a:pt x="5621" y="3250"/>
                  </a:lnTo>
                  <a:lnTo>
                    <a:pt x="7049" y="2750"/>
                  </a:lnTo>
                  <a:close/>
                  <a:moveTo>
                    <a:pt x="1561" y="300"/>
                  </a:moveTo>
                  <a:cubicBezTo>
                    <a:pt x="1774" y="300"/>
                    <a:pt x="1974" y="373"/>
                    <a:pt x="2132" y="512"/>
                  </a:cubicBezTo>
                  <a:cubicBezTo>
                    <a:pt x="2323" y="678"/>
                    <a:pt x="2430" y="916"/>
                    <a:pt x="2430" y="1178"/>
                  </a:cubicBezTo>
                  <a:lnTo>
                    <a:pt x="2430" y="2762"/>
                  </a:lnTo>
                  <a:cubicBezTo>
                    <a:pt x="2430" y="2786"/>
                    <a:pt x="2465" y="3381"/>
                    <a:pt x="2906" y="4036"/>
                  </a:cubicBezTo>
                  <a:lnTo>
                    <a:pt x="2858" y="4060"/>
                  </a:lnTo>
                  <a:cubicBezTo>
                    <a:pt x="2608" y="4143"/>
                    <a:pt x="2430" y="4369"/>
                    <a:pt x="2394" y="4631"/>
                  </a:cubicBezTo>
                  <a:lnTo>
                    <a:pt x="2358" y="5084"/>
                  </a:lnTo>
                  <a:cubicBezTo>
                    <a:pt x="1358" y="4024"/>
                    <a:pt x="1192" y="2583"/>
                    <a:pt x="1192" y="2512"/>
                  </a:cubicBezTo>
                  <a:cubicBezTo>
                    <a:pt x="1180" y="2381"/>
                    <a:pt x="1072" y="2262"/>
                    <a:pt x="941" y="2214"/>
                  </a:cubicBezTo>
                  <a:lnTo>
                    <a:pt x="632" y="2143"/>
                  </a:lnTo>
                  <a:cubicBezTo>
                    <a:pt x="537" y="2119"/>
                    <a:pt x="501" y="2047"/>
                    <a:pt x="501" y="1964"/>
                  </a:cubicBezTo>
                  <a:lnTo>
                    <a:pt x="501" y="1869"/>
                  </a:lnTo>
                  <a:cubicBezTo>
                    <a:pt x="822" y="1857"/>
                    <a:pt x="1227" y="1809"/>
                    <a:pt x="1453" y="1690"/>
                  </a:cubicBezTo>
                  <a:cubicBezTo>
                    <a:pt x="1525" y="1643"/>
                    <a:pt x="1573" y="1559"/>
                    <a:pt x="1525" y="1464"/>
                  </a:cubicBezTo>
                  <a:cubicBezTo>
                    <a:pt x="1491" y="1413"/>
                    <a:pt x="1438" y="1373"/>
                    <a:pt x="1375" y="1373"/>
                  </a:cubicBezTo>
                  <a:cubicBezTo>
                    <a:pt x="1351" y="1373"/>
                    <a:pt x="1325" y="1379"/>
                    <a:pt x="1299" y="1393"/>
                  </a:cubicBezTo>
                  <a:cubicBezTo>
                    <a:pt x="1132" y="1464"/>
                    <a:pt x="799" y="1524"/>
                    <a:pt x="334" y="1547"/>
                  </a:cubicBezTo>
                  <a:lnTo>
                    <a:pt x="334" y="1524"/>
                  </a:lnTo>
                  <a:lnTo>
                    <a:pt x="334" y="916"/>
                  </a:lnTo>
                  <a:cubicBezTo>
                    <a:pt x="334" y="643"/>
                    <a:pt x="525" y="428"/>
                    <a:pt x="799" y="393"/>
                  </a:cubicBezTo>
                  <a:lnTo>
                    <a:pt x="1430" y="309"/>
                  </a:lnTo>
                  <a:cubicBezTo>
                    <a:pt x="1474" y="303"/>
                    <a:pt x="1517" y="300"/>
                    <a:pt x="1561" y="300"/>
                  </a:cubicBezTo>
                  <a:close/>
                  <a:moveTo>
                    <a:pt x="4692" y="1726"/>
                  </a:moveTo>
                  <a:lnTo>
                    <a:pt x="5335" y="3155"/>
                  </a:lnTo>
                  <a:lnTo>
                    <a:pt x="4740" y="4238"/>
                  </a:lnTo>
                  <a:cubicBezTo>
                    <a:pt x="4680" y="4203"/>
                    <a:pt x="4609" y="4167"/>
                    <a:pt x="4549" y="4131"/>
                  </a:cubicBezTo>
                  <a:cubicBezTo>
                    <a:pt x="4520" y="4115"/>
                    <a:pt x="4490" y="4107"/>
                    <a:pt x="4461" y="4107"/>
                  </a:cubicBezTo>
                  <a:cubicBezTo>
                    <a:pt x="4406" y="4107"/>
                    <a:pt x="4354" y="4136"/>
                    <a:pt x="4323" y="4191"/>
                  </a:cubicBezTo>
                  <a:cubicBezTo>
                    <a:pt x="4275" y="4262"/>
                    <a:pt x="4287" y="4369"/>
                    <a:pt x="4382" y="4417"/>
                  </a:cubicBezTo>
                  <a:cubicBezTo>
                    <a:pt x="5061" y="4845"/>
                    <a:pt x="5978" y="5060"/>
                    <a:pt x="7109" y="5060"/>
                  </a:cubicBezTo>
                  <a:cubicBezTo>
                    <a:pt x="8145" y="5060"/>
                    <a:pt x="9371" y="4881"/>
                    <a:pt x="10764" y="4500"/>
                  </a:cubicBezTo>
                  <a:lnTo>
                    <a:pt x="10764" y="4500"/>
                  </a:lnTo>
                  <a:cubicBezTo>
                    <a:pt x="10740" y="4536"/>
                    <a:pt x="10740" y="4595"/>
                    <a:pt x="10705" y="4655"/>
                  </a:cubicBezTo>
                  <a:cubicBezTo>
                    <a:pt x="10657" y="4774"/>
                    <a:pt x="10574" y="4845"/>
                    <a:pt x="10455" y="4881"/>
                  </a:cubicBezTo>
                  <a:cubicBezTo>
                    <a:pt x="9128" y="5204"/>
                    <a:pt x="7958" y="5362"/>
                    <a:pt x="6945" y="5362"/>
                  </a:cubicBezTo>
                  <a:cubicBezTo>
                    <a:pt x="6649" y="5362"/>
                    <a:pt x="6366" y="5349"/>
                    <a:pt x="6097" y="5322"/>
                  </a:cubicBezTo>
                  <a:cubicBezTo>
                    <a:pt x="5156" y="5238"/>
                    <a:pt x="4382" y="4965"/>
                    <a:pt x="3811" y="4536"/>
                  </a:cubicBezTo>
                  <a:cubicBezTo>
                    <a:pt x="2966" y="3905"/>
                    <a:pt x="2787" y="3095"/>
                    <a:pt x="2763" y="2833"/>
                  </a:cubicBezTo>
                  <a:cubicBezTo>
                    <a:pt x="2882" y="2750"/>
                    <a:pt x="2977" y="2655"/>
                    <a:pt x="3097" y="2583"/>
                  </a:cubicBezTo>
                  <a:cubicBezTo>
                    <a:pt x="3180" y="2952"/>
                    <a:pt x="3358" y="3476"/>
                    <a:pt x="3811" y="3952"/>
                  </a:cubicBezTo>
                  <a:cubicBezTo>
                    <a:pt x="3847" y="3988"/>
                    <a:pt x="3894" y="4000"/>
                    <a:pt x="3930" y="4000"/>
                  </a:cubicBezTo>
                  <a:cubicBezTo>
                    <a:pt x="3978" y="4000"/>
                    <a:pt x="4025" y="3988"/>
                    <a:pt x="4049" y="3952"/>
                  </a:cubicBezTo>
                  <a:cubicBezTo>
                    <a:pt x="4109" y="3893"/>
                    <a:pt x="4109" y="3786"/>
                    <a:pt x="4049" y="3726"/>
                  </a:cubicBezTo>
                  <a:cubicBezTo>
                    <a:pt x="3573" y="3250"/>
                    <a:pt x="3442" y="2714"/>
                    <a:pt x="3394" y="2393"/>
                  </a:cubicBezTo>
                  <a:cubicBezTo>
                    <a:pt x="3835" y="2107"/>
                    <a:pt x="4263" y="1881"/>
                    <a:pt x="4692" y="1726"/>
                  </a:cubicBezTo>
                  <a:close/>
                  <a:moveTo>
                    <a:pt x="9609" y="5417"/>
                  </a:moveTo>
                  <a:cubicBezTo>
                    <a:pt x="9490" y="5548"/>
                    <a:pt x="9371" y="5667"/>
                    <a:pt x="9252" y="5738"/>
                  </a:cubicBezTo>
                  <a:cubicBezTo>
                    <a:pt x="9216" y="5750"/>
                    <a:pt x="9157" y="5798"/>
                    <a:pt x="8978" y="5857"/>
                  </a:cubicBezTo>
                  <a:lnTo>
                    <a:pt x="8978" y="5512"/>
                  </a:lnTo>
                  <a:cubicBezTo>
                    <a:pt x="9193" y="5488"/>
                    <a:pt x="9383" y="5441"/>
                    <a:pt x="9609" y="5417"/>
                  </a:cubicBezTo>
                  <a:close/>
                  <a:moveTo>
                    <a:pt x="4668" y="5334"/>
                  </a:moveTo>
                  <a:cubicBezTo>
                    <a:pt x="5085" y="5488"/>
                    <a:pt x="5537" y="5596"/>
                    <a:pt x="6049" y="5631"/>
                  </a:cubicBezTo>
                  <a:cubicBezTo>
                    <a:pt x="6335" y="5667"/>
                    <a:pt x="6633" y="5679"/>
                    <a:pt x="6942" y="5679"/>
                  </a:cubicBezTo>
                  <a:cubicBezTo>
                    <a:pt x="7204" y="5679"/>
                    <a:pt x="7502" y="5667"/>
                    <a:pt x="7788" y="5655"/>
                  </a:cubicBezTo>
                  <a:lnTo>
                    <a:pt x="7788" y="5893"/>
                  </a:lnTo>
                  <a:cubicBezTo>
                    <a:pt x="7561" y="5893"/>
                    <a:pt x="7359" y="6012"/>
                    <a:pt x="7240" y="6203"/>
                  </a:cubicBezTo>
                  <a:cubicBezTo>
                    <a:pt x="6758" y="6257"/>
                    <a:pt x="6324" y="6280"/>
                    <a:pt x="5934" y="6280"/>
                  </a:cubicBezTo>
                  <a:cubicBezTo>
                    <a:pt x="4698" y="6280"/>
                    <a:pt x="3912" y="6050"/>
                    <a:pt x="3478" y="5869"/>
                  </a:cubicBezTo>
                  <a:lnTo>
                    <a:pt x="3501" y="5738"/>
                  </a:lnTo>
                  <a:cubicBezTo>
                    <a:pt x="3739" y="5738"/>
                    <a:pt x="4299" y="5691"/>
                    <a:pt x="4668" y="5334"/>
                  </a:cubicBezTo>
                  <a:close/>
                  <a:moveTo>
                    <a:pt x="3097" y="4322"/>
                  </a:moveTo>
                  <a:cubicBezTo>
                    <a:pt x="3239" y="4488"/>
                    <a:pt x="3394" y="4655"/>
                    <a:pt x="3608" y="4798"/>
                  </a:cubicBezTo>
                  <a:cubicBezTo>
                    <a:pt x="3811" y="4965"/>
                    <a:pt x="4049" y="5095"/>
                    <a:pt x="4323" y="5215"/>
                  </a:cubicBezTo>
                  <a:cubicBezTo>
                    <a:pt x="4073" y="5381"/>
                    <a:pt x="3751" y="5417"/>
                    <a:pt x="3573" y="5429"/>
                  </a:cubicBezTo>
                  <a:lnTo>
                    <a:pt x="3573" y="5393"/>
                  </a:lnTo>
                  <a:cubicBezTo>
                    <a:pt x="3597" y="5310"/>
                    <a:pt x="3537" y="5215"/>
                    <a:pt x="3442" y="5203"/>
                  </a:cubicBezTo>
                  <a:cubicBezTo>
                    <a:pt x="3429" y="5199"/>
                    <a:pt x="3416" y="5197"/>
                    <a:pt x="3404" y="5197"/>
                  </a:cubicBezTo>
                  <a:cubicBezTo>
                    <a:pt x="3332" y="5197"/>
                    <a:pt x="3261" y="5251"/>
                    <a:pt x="3251" y="5322"/>
                  </a:cubicBezTo>
                  <a:lnTo>
                    <a:pt x="3025" y="6465"/>
                  </a:lnTo>
                  <a:cubicBezTo>
                    <a:pt x="3001" y="6631"/>
                    <a:pt x="2846" y="6750"/>
                    <a:pt x="2668" y="6750"/>
                  </a:cubicBezTo>
                  <a:lnTo>
                    <a:pt x="1775" y="6750"/>
                  </a:lnTo>
                  <a:lnTo>
                    <a:pt x="1906" y="6441"/>
                  </a:lnTo>
                  <a:cubicBezTo>
                    <a:pt x="1965" y="6310"/>
                    <a:pt x="2084" y="6215"/>
                    <a:pt x="2239" y="6215"/>
                  </a:cubicBezTo>
                  <a:lnTo>
                    <a:pt x="2418" y="6215"/>
                  </a:lnTo>
                  <a:cubicBezTo>
                    <a:pt x="2501" y="6215"/>
                    <a:pt x="2561" y="6155"/>
                    <a:pt x="2585" y="6072"/>
                  </a:cubicBezTo>
                  <a:lnTo>
                    <a:pt x="2716" y="4667"/>
                  </a:lnTo>
                  <a:cubicBezTo>
                    <a:pt x="2727" y="4536"/>
                    <a:pt x="2811" y="4417"/>
                    <a:pt x="2954" y="4369"/>
                  </a:cubicBezTo>
                  <a:lnTo>
                    <a:pt x="3097" y="4322"/>
                  </a:lnTo>
                  <a:close/>
                  <a:moveTo>
                    <a:pt x="8657" y="5560"/>
                  </a:moveTo>
                  <a:lnTo>
                    <a:pt x="8657" y="6572"/>
                  </a:lnTo>
                  <a:cubicBezTo>
                    <a:pt x="8657" y="6679"/>
                    <a:pt x="8561" y="6750"/>
                    <a:pt x="8478" y="6750"/>
                  </a:cubicBezTo>
                  <a:lnTo>
                    <a:pt x="7347" y="6750"/>
                  </a:lnTo>
                  <a:lnTo>
                    <a:pt x="7490" y="6429"/>
                  </a:lnTo>
                  <a:cubicBezTo>
                    <a:pt x="7549" y="6286"/>
                    <a:pt x="7669" y="6215"/>
                    <a:pt x="7823" y="6215"/>
                  </a:cubicBezTo>
                  <a:lnTo>
                    <a:pt x="7954" y="6215"/>
                  </a:lnTo>
                  <a:cubicBezTo>
                    <a:pt x="8038" y="6215"/>
                    <a:pt x="8121" y="6143"/>
                    <a:pt x="8121" y="6048"/>
                  </a:cubicBezTo>
                  <a:lnTo>
                    <a:pt x="8121" y="5619"/>
                  </a:lnTo>
                  <a:cubicBezTo>
                    <a:pt x="8300" y="5607"/>
                    <a:pt x="8466" y="5572"/>
                    <a:pt x="8657" y="5560"/>
                  </a:cubicBezTo>
                  <a:close/>
                  <a:moveTo>
                    <a:pt x="1533" y="0"/>
                  </a:moveTo>
                  <a:cubicBezTo>
                    <a:pt x="1479" y="0"/>
                    <a:pt x="1425" y="4"/>
                    <a:pt x="1370" y="12"/>
                  </a:cubicBezTo>
                  <a:lnTo>
                    <a:pt x="727" y="95"/>
                  </a:lnTo>
                  <a:cubicBezTo>
                    <a:pt x="310" y="154"/>
                    <a:pt x="1" y="512"/>
                    <a:pt x="1" y="952"/>
                  </a:cubicBezTo>
                  <a:lnTo>
                    <a:pt x="1" y="1559"/>
                  </a:lnTo>
                  <a:cubicBezTo>
                    <a:pt x="1" y="1643"/>
                    <a:pt x="49" y="1738"/>
                    <a:pt x="108" y="1797"/>
                  </a:cubicBezTo>
                  <a:cubicBezTo>
                    <a:pt x="132" y="1809"/>
                    <a:pt x="156" y="1845"/>
                    <a:pt x="179" y="1857"/>
                  </a:cubicBezTo>
                  <a:lnTo>
                    <a:pt x="179" y="1976"/>
                  </a:lnTo>
                  <a:cubicBezTo>
                    <a:pt x="179" y="2214"/>
                    <a:pt x="334" y="2417"/>
                    <a:pt x="572" y="2476"/>
                  </a:cubicBezTo>
                  <a:lnTo>
                    <a:pt x="882" y="2559"/>
                  </a:lnTo>
                  <a:cubicBezTo>
                    <a:pt x="882" y="2559"/>
                    <a:pt x="894" y="2559"/>
                    <a:pt x="894" y="2571"/>
                  </a:cubicBezTo>
                  <a:cubicBezTo>
                    <a:pt x="930" y="2869"/>
                    <a:pt x="1037" y="3357"/>
                    <a:pt x="1239" y="3869"/>
                  </a:cubicBezTo>
                  <a:cubicBezTo>
                    <a:pt x="1513" y="4536"/>
                    <a:pt x="1870" y="5084"/>
                    <a:pt x="2323" y="5512"/>
                  </a:cubicBezTo>
                  <a:lnTo>
                    <a:pt x="2287" y="5905"/>
                  </a:lnTo>
                  <a:lnTo>
                    <a:pt x="2251" y="5905"/>
                  </a:lnTo>
                  <a:cubicBezTo>
                    <a:pt x="1965" y="5905"/>
                    <a:pt x="1715" y="6072"/>
                    <a:pt x="1608" y="6334"/>
                  </a:cubicBezTo>
                  <a:lnTo>
                    <a:pt x="1394" y="6869"/>
                  </a:lnTo>
                  <a:cubicBezTo>
                    <a:pt x="1370" y="6917"/>
                    <a:pt x="1370" y="6977"/>
                    <a:pt x="1406" y="7024"/>
                  </a:cubicBezTo>
                  <a:cubicBezTo>
                    <a:pt x="1430" y="7060"/>
                    <a:pt x="1477" y="7096"/>
                    <a:pt x="1537" y="7096"/>
                  </a:cubicBezTo>
                  <a:lnTo>
                    <a:pt x="2680" y="7096"/>
                  </a:lnTo>
                  <a:cubicBezTo>
                    <a:pt x="3013" y="7096"/>
                    <a:pt x="3299" y="6869"/>
                    <a:pt x="3358" y="6548"/>
                  </a:cubicBezTo>
                  <a:lnTo>
                    <a:pt x="3418" y="6215"/>
                  </a:lnTo>
                  <a:cubicBezTo>
                    <a:pt x="3894" y="6405"/>
                    <a:pt x="4704" y="6619"/>
                    <a:pt x="5942" y="6619"/>
                  </a:cubicBezTo>
                  <a:cubicBezTo>
                    <a:pt x="6287" y="6619"/>
                    <a:pt x="6668" y="6608"/>
                    <a:pt x="7085" y="6560"/>
                  </a:cubicBezTo>
                  <a:lnTo>
                    <a:pt x="7085" y="6560"/>
                  </a:lnTo>
                  <a:lnTo>
                    <a:pt x="6954" y="6869"/>
                  </a:lnTo>
                  <a:cubicBezTo>
                    <a:pt x="6930" y="6917"/>
                    <a:pt x="6942" y="6977"/>
                    <a:pt x="6966" y="7024"/>
                  </a:cubicBezTo>
                  <a:cubicBezTo>
                    <a:pt x="7002" y="7060"/>
                    <a:pt x="7049" y="7096"/>
                    <a:pt x="7109" y="7096"/>
                  </a:cubicBezTo>
                  <a:lnTo>
                    <a:pt x="8490" y="7096"/>
                  </a:lnTo>
                  <a:cubicBezTo>
                    <a:pt x="8776" y="7096"/>
                    <a:pt x="8990" y="6869"/>
                    <a:pt x="8990" y="6584"/>
                  </a:cubicBezTo>
                  <a:lnTo>
                    <a:pt x="8990" y="6215"/>
                  </a:lnTo>
                  <a:cubicBezTo>
                    <a:pt x="9204" y="6155"/>
                    <a:pt x="9347" y="6096"/>
                    <a:pt x="9443" y="6036"/>
                  </a:cubicBezTo>
                  <a:cubicBezTo>
                    <a:pt x="9669" y="5893"/>
                    <a:pt x="9871" y="5655"/>
                    <a:pt x="10062" y="5334"/>
                  </a:cubicBezTo>
                  <a:cubicBezTo>
                    <a:pt x="10216" y="5310"/>
                    <a:pt x="10383" y="5262"/>
                    <a:pt x="10538" y="5238"/>
                  </a:cubicBezTo>
                  <a:cubicBezTo>
                    <a:pt x="10764" y="5179"/>
                    <a:pt x="10943" y="5024"/>
                    <a:pt x="11014" y="4822"/>
                  </a:cubicBezTo>
                  <a:cubicBezTo>
                    <a:pt x="11098" y="4560"/>
                    <a:pt x="11062" y="4322"/>
                    <a:pt x="10943" y="4143"/>
                  </a:cubicBezTo>
                  <a:cubicBezTo>
                    <a:pt x="10645" y="3691"/>
                    <a:pt x="10145" y="3012"/>
                    <a:pt x="9454" y="2417"/>
                  </a:cubicBezTo>
                  <a:cubicBezTo>
                    <a:pt x="8657" y="1726"/>
                    <a:pt x="7776" y="1285"/>
                    <a:pt x="6883" y="1155"/>
                  </a:cubicBezTo>
                  <a:cubicBezTo>
                    <a:pt x="6667" y="1122"/>
                    <a:pt x="6450" y="1106"/>
                    <a:pt x="6233" y="1106"/>
                  </a:cubicBezTo>
                  <a:cubicBezTo>
                    <a:pt x="5093" y="1106"/>
                    <a:pt x="3929" y="1551"/>
                    <a:pt x="2739" y="2440"/>
                  </a:cubicBezTo>
                  <a:lnTo>
                    <a:pt x="2739" y="1202"/>
                  </a:lnTo>
                  <a:cubicBezTo>
                    <a:pt x="2739" y="857"/>
                    <a:pt x="2596" y="512"/>
                    <a:pt x="2323" y="285"/>
                  </a:cubicBezTo>
                  <a:cubicBezTo>
                    <a:pt x="2102" y="105"/>
                    <a:pt x="1822" y="0"/>
                    <a:pt x="153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2" name="Google Shape;8682;p82"/>
            <p:cNvSpPr/>
            <p:nvPr/>
          </p:nvSpPr>
          <p:spPr>
            <a:xfrm>
              <a:off x="1985805" y="2573938"/>
              <a:ext cx="10720" cy="16416"/>
            </a:xfrm>
            <a:custGeom>
              <a:avLst/>
              <a:gdLst/>
              <a:ahLst/>
              <a:cxnLst/>
              <a:rect l="l" t="t" r="r" b="b"/>
              <a:pathLst>
                <a:path w="335" h="513" extrusionOk="0">
                  <a:moveTo>
                    <a:pt x="168" y="0"/>
                  </a:moveTo>
                  <a:cubicBezTo>
                    <a:pt x="84" y="0"/>
                    <a:pt x="1" y="72"/>
                    <a:pt x="1" y="167"/>
                  </a:cubicBezTo>
                  <a:lnTo>
                    <a:pt x="1" y="346"/>
                  </a:lnTo>
                  <a:cubicBezTo>
                    <a:pt x="1" y="429"/>
                    <a:pt x="84" y="512"/>
                    <a:pt x="168" y="512"/>
                  </a:cubicBezTo>
                  <a:cubicBezTo>
                    <a:pt x="263" y="512"/>
                    <a:pt x="334" y="429"/>
                    <a:pt x="334" y="346"/>
                  </a:cubicBezTo>
                  <a:lnTo>
                    <a:pt x="334" y="167"/>
                  </a:lnTo>
                  <a:cubicBezTo>
                    <a:pt x="334" y="72"/>
                    <a:pt x="263"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83" name="Google Shape;8683;p82"/>
          <p:cNvSpPr/>
          <p:nvPr/>
        </p:nvSpPr>
        <p:spPr>
          <a:xfrm>
            <a:off x="3603917" y="2424146"/>
            <a:ext cx="348256" cy="354016"/>
          </a:xfrm>
          <a:custGeom>
            <a:avLst/>
            <a:gdLst/>
            <a:ahLst/>
            <a:cxnLst/>
            <a:rect l="l" t="t" r="r" b="b"/>
            <a:pathLst>
              <a:path w="10883" h="11063" extrusionOk="0">
                <a:moveTo>
                  <a:pt x="932" y="329"/>
                </a:moveTo>
                <a:cubicBezTo>
                  <a:pt x="1012" y="329"/>
                  <a:pt x="1098" y="346"/>
                  <a:pt x="1191" y="383"/>
                </a:cubicBezTo>
                <a:lnTo>
                  <a:pt x="1275" y="431"/>
                </a:lnTo>
                <a:cubicBezTo>
                  <a:pt x="1144" y="502"/>
                  <a:pt x="1013" y="586"/>
                  <a:pt x="894" y="693"/>
                </a:cubicBezTo>
                <a:cubicBezTo>
                  <a:pt x="703" y="859"/>
                  <a:pt x="560" y="1026"/>
                  <a:pt x="465" y="1205"/>
                </a:cubicBezTo>
                <a:cubicBezTo>
                  <a:pt x="441" y="1157"/>
                  <a:pt x="429" y="1097"/>
                  <a:pt x="417" y="1050"/>
                </a:cubicBezTo>
                <a:cubicBezTo>
                  <a:pt x="346" y="788"/>
                  <a:pt x="405" y="586"/>
                  <a:pt x="596" y="443"/>
                </a:cubicBezTo>
                <a:cubicBezTo>
                  <a:pt x="697" y="370"/>
                  <a:pt x="808" y="329"/>
                  <a:pt x="932" y="329"/>
                </a:cubicBezTo>
                <a:close/>
                <a:moveTo>
                  <a:pt x="1947" y="630"/>
                </a:moveTo>
                <a:cubicBezTo>
                  <a:pt x="1973" y="630"/>
                  <a:pt x="1999" y="631"/>
                  <a:pt x="2025" y="633"/>
                </a:cubicBezTo>
                <a:cubicBezTo>
                  <a:pt x="2334" y="669"/>
                  <a:pt x="2608" y="847"/>
                  <a:pt x="2763" y="978"/>
                </a:cubicBezTo>
                <a:cubicBezTo>
                  <a:pt x="2703" y="990"/>
                  <a:pt x="2644" y="1026"/>
                  <a:pt x="2584" y="1050"/>
                </a:cubicBezTo>
                <a:cubicBezTo>
                  <a:pt x="2513" y="1097"/>
                  <a:pt x="2465" y="1181"/>
                  <a:pt x="2513" y="1264"/>
                </a:cubicBezTo>
                <a:cubicBezTo>
                  <a:pt x="2547" y="1316"/>
                  <a:pt x="2600" y="1355"/>
                  <a:pt x="2658" y="1355"/>
                </a:cubicBezTo>
                <a:cubicBezTo>
                  <a:pt x="2681" y="1355"/>
                  <a:pt x="2704" y="1349"/>
                  <a:pt x="2727" y="1336"/>
                </a:cubicBezTo>
                <a:cubicBezTo>
                  <a:pt x="2931" y="1234"/>
                  <a:pt x="3137" y="1185"/>
                  <a:pt x="3341" y="1185"/>
                </a:cubicBezTo>
                <a:cubicBezTo>
                  <a:pt x="3591" y="1185"/>
                  <a:pt x="3837" y="1258"/>
                  <a:pt x="4073" y="1395"/>
                </a:cubicBezTo>
                <a:cubicBezTo>
                  <a:pt x="4239" y="1478"/>
                  <a:pt x="4370" y="1598"/>
                  <a:pt x="4466" y="1693"/>
                </a:cubicBezTo>
                <a:cubicBezTo>
                  <a:pt x="4370" y="1717"/>
                  <a:pt x="4275" y="1752"/>
                  <a:pt x="4180" y="1800"/>
                </a:cubicBezTo>
                <a:cubicBezTo>
                  <a:pt x="4096" y="1824"/>
                  <a:pt x="4061" y="1931"/>
                  <a:pt x="4096" y="2002"/>
                </a:cubicBezTo>
                <a:cubicBezTo>
                  <a:pt x="4115" y="2075"/>
                  <a:pt x="4181" y="2106"/>
                  <a:pt x="4244" y="2106"/>
                </a:cubicBezTo>
                <a:cubicBezTo>
                  <a:pt x="4263" y="2106"/>
                  <a:pt x="4282" y="2103"/>
                  <a:pt x="4299" y="2098"/>
                </a:cubicBezTo>
                <a:cubicBezTo>
                  <a:pt x="4531" y="1998"/>
                  <a:pt x="4780" y="1950"/>
                  <a:pt x="5034" y="1950"/>
                </a:cubicBezTo>
                <a:cubicBezTo>
                  <a:pt x="5601" y="1950"/>
                  <a:pt x="6191" y="2189"/>
                  <a:pt x="6668" y="2633"/>
                </a:cubicBezTo>
                <a:cubicBezTo>
                  <a:pt x="7025" y="2967"/>
                  <a:pt x="7275" y="3407"/>
                  <a:pt x="7394" y="3884"/>
                </a:cubicBezTo>
                <a:cubicBezTo>
                  <a:pt x="7525" y="4431"/>
                  <a:pt x="7466" y="5015"/>
                  <a:pt x="7252" y="5610"/>
                </a:cubicBezTo>
                <a:cubicBezTo>
                  <a:pt x="6537" y="7527"/>
                  <a:pt x="6406" y="8944"/>
                  <a:pt x="6859" y="9837"/>
                </a:cubicBezTo>
                <a:cubicBezTo>
                  <a:pt x="6894" y="9896"/>
                  <a:pt x="6954" y="9920"/>
                  <a:pt x="7002" y="9920"/>
                </a:cubicBezTo>
                <a:cubicBezTo>
                  <a:pt x="7037" y="9920"/>
                  <a:pt x="7049" y="9920"/>
                  <a:pt x="7085" y="9908"/>
                </a:cubicBezTo>
                <a:cubicBezTo>
                  <a:pt x="7156" y="9860"/>
                  <a:pt x="7204" y="9777"/>
                  <a:pt x="7156" y="9682"/>
                </a:cubicBezTo>
                <a:cubicBezTo>
                  <a:pt x="6930" y="9241"/>
                  <a:pt x="6871" y="8622"/>
                  <a:pt x="6978" y="7848"/>
                </a:cubicBezTo>
                <a:cubicBezTo>
                  <a:pt x="7061" y="7229"/>
                  <a:pt x="7263" y="6515"/>
                  <a:pt x="7561" y="5705"/>
                </a:cubicBezTo>
                <a:cubicBezTo>
                  <a:pt x="7716" y="5265"/>
                  <a:pt x="7799" y="4812"/>
                  <a:pt x="7799" y="4384"/>
                </a:cubicBezTo>
                <a:cubicBezTo>
                  <a:pt x="7874" y="4375"/>
                  <a:pt x="7953" y="4371"/>
                  <a:pt x="8035" y="4371"/>
                </a:cubicBezTo>
                <a:cubicBezTo>
                  <a:pt x="8746" y="4371"/>
                  <a:pt x="9716" y="4698"/>
                  <a:pt x="10121" y="5455"/>
                </a:cubicBezTo>
                <a:cubicBezTo>
                  <a:pt x="10776" y="6741"/>
                  <a:pt x="10562" y="8884"/>
                  <a:pt x="9657" y="9956"/>
                </a:cubicBezTo>
                <a:cubicBezTo>
                  <a:pt x="9418" y="10241"/>
                  <a:pt x="9044" y="10526"/>
                  <a:pt x="8530" y="10526"/>
                </a:cubicBezTo>
                <a:cubicBezTo>
                  <a:pt x="8378" y="10526"/>
                  <a:pt x="8214" y="10501"/>
                  <a:pt x="8037" y="10444"/>
                </a:cubicBezTo>
                <a:cubicBezTo>
                  <a:pt x="7823" y="10372"/>
                  <a:pt x="7668" y="10277"/>
                  <a:pt x="7514" y="10158"/>
                </a:cubicBezTo>
                <a:cubicBezTo>
                  <a:pt x="7484" y="10133"/>
                  <a:pt x="7448" y="10121"/>
                  <a:pt x="7412" y="10121"/>
                </a:cubicBezTo>
                <a:cubicBezTo>
                  <a:pt x="7363" y="10121"/>
                  <a:pt x="7315" y="10145"/>
                  <a:pt x="7287" y="10194"/>
                </a:cubicBezTo>
                <a:cubicBezTo>
                  <a:pt x="7228" y="10265"/>
                  <a:pt x="7252" y="10372"/>
                  <a:pt x="7323" y="10408"/>
                </a:cubicBezTo>
                <a:cubicBezTo>
                  <a:pt x="7394" y="10468"/>
                  <a:pt x="7466" y="10527"/>
                  <a:pt x="7561" y="10575"/>
                </a:cubicBezTo>
                <a:cubicBezTo>
                  <a:pt x="7212" y="10675"/>
                  <a:pt x="6764" y="10762"/>
                  <a:pt x="6251" y="10762"/>
                </a:cubicBezTo>
                <a:cubicBezTo>
                  <a:pt x="5908" y="10762"/>
                  <a:pt x="5536" y="10723"/>
                  <a:pt x="5144" y="10622"/>
                </a:cubicBezTo>
                <a:cubicBezTo>
                  <a:pt x="4001" y="10325"/>
                  <a:pt x="3049" y="9563"/>
                  <a:pt x="2287" y="8384"/>
                </a:cubicBezTo>
                <a:cubicBezTo>
                  <a:pt x="1394" y="6955"/>
                  <a:pt x="1548" y="5658"/>
                  <a:pt x="1846" y="4836"/>
                </a:cubicBezTo>
                <a:cubicBezTo>
                  <a:pt x="2168" y="3860"/>
                  <a:pt x="2882" y="2943"/>
                  <a:pt x="3739" y="2371"/>
                </a:cubicBezTo>
                <a:cubicBezTo>
                  <a:pt x="3811" y="2336"/>
                  <a:pt x="3823" y="2229"/>
                  <a:pt x="3775" y="2157"/>
                </a:cubicBezTo>
                <a:cubicBezTo>
                  <a:pt x="3753" y="2106"/>
                  <a:pt x="3704" y="2082"/>
                  <a:pt x="3653" y="2082"/>
                </a:cubicBezTo>
                <a:cubicBezTo>
                  <a:pt x="3621" y="2082"/>
                  <a:pt x="3588" y="2091"/>
                  <a:pt x="3561" y="2110"/>
                </a:cubicBezTo>
                <a:cubicBezTo>
                  <a:pt x="2644" y="2717"/>
                  <a:pt x="1894" y="3693"/>
                  <a:pt x="1537" y="4729"/>
                </a:cubicBezTo>
                <a:cubicBezTo>
                  <a:pt x="1453" y="4955"/>
                  <a:pt x="1382" y="5205"/>
                  <a:pt x="1334" y="5491"/>
                </a:cubicBezTo>
                <a:cubicBezTo>
                  <a:pt x="1215" y="5265"/>
                  <a:pt x="1096" y="4967"/>
                  <a:pt x="1025" y="4610"/>
                </a:cubicBezTo>
                <a:cubicBezTo>
                  <a:pt x="834" y="3645"/>
                  <a:pt x="1120" y="2752"/>
                  <a:pt x="1870" y="1943"/>
                </a:cubicBezTo>
                <a:cubicBezTo>
                  <a:pt x="1977" y="1836"/>
                  <a:pt x="2084" y="1740"/>
                  <a:pt x="2191" y="1657"/>
                </a:cubicBezTo>
                <a:cubicBezTo>
                  <a:pt x="2263" y="1598"/>
                  <a:pt x="2263" y="1502"/>
                  <a:pt x="2203" y="1443"/>
                </a:cubicBezTo>
                <a:cubicBezTo>
                  <a:pt x="2171" y="1398"/>
                  <a:pt x="2125" y="1377"/>
                  <a:pt x="2080" y="1377"/>
                </a:cubicBezTo>
                <a:cubicBezTo>
                  <a:pt x="2042" y="1377"/>
                  <a:pt x="2004" y="1392"/>
                  <a:pt x="1977" y="1419"/>
                </a:cubicBezTo>
                <a:cubicBezTo>
                  <a:pt x="1858" y="1514"/>
                  <a:pt x="1751" y="1621"/>
                  <a:pt x="1656" y="1740"/>
                </a:cubicBezTo>
                <a:cubicBezTo>
                  <a:pt x="1215" y="2193"/>
                  <a:pt x="953" y="2657"/>
                  <a:pt x="822" y="3086"/>
                </a:cubicBezTo>
                <a:cubicBezTo>
                  <a:pt x="739" y="2943"/>
                  <a:pt x="656" y="2752"/>
                  <a:pt x="608" y="2526"/>
                </a:cubicBezTo>
                <a:cubicBezTo>
                  <a:pt x="477" y="1919"/>
                  <a:pt x="656" y="1395"/>
                  <a:pt x="1132" y="978"/>
                </a:cubicBezTo>
                <a:cubicBezTo>
                  <a:pt x="1394" y="749"/>
                  <a:pt x="1665" y="630"/>
                  <a:pt x="1947" y="630"/>
                </a:cubicBezTo>
                <a:close/>
                <a:moveTo>
                  <a:pt x="912" y="1"/>
                </a:moveTo>
                <a:cubicBezTo>
                  <a:pt x="725" y="1"/>
                  <a:pt x="555" y="55"/>
                  <a:pt x="405" y="169"/>
                </a:cubicBezTo>
                <a:cubicBezTo>
                  <a:pt x="108" y="395"/>
                  <a:pt x="1" y="740"/>
                  <a:pt x="108" y="1121"/>
                </a:cubicBezTo>
                <a:cubicBezTo>
                  <a:pt x="144" y="1312"/>
                  <a:pt x="251" y="1478"/>
                  <a:pt x="298" y="1550"/>
                </a:cubicBezTo>
                <a:cubicBezTo>
                  <a:pt x="179" y="1931"/>
                  <a:pt x="203" y="2264"/>
                  <a:pt x="263" y="2550"/>
                </a:cubicBezTo>
                <a:cubicBezTo>
                  <a:pt x="370" y="3038"/>
                  <a:pt x="620" y="3419"/>
                  <a:pt x="679" y="3479"/>
                </a:cubicBezTo>
                <a:cubicBezTo>
                  <a:pt x="608" y="3919"/>
                  <a:pt x="644" y="4324"/>
                  <a:pt x="715" y="4646"/>
                </a:cubicBezTo>
                <a:cubicBezTo>
                  <a:pt x="858" y="5384"/>
                  <a:pt x="1215" y="5884"/>
                  <a:pt x="1298" y="5991"/>
                </a:cubicBezTo>
                <a:cubicBezTo>
                  <a:pt x="1263" y="6729"/>
                  <a:pt x="1441" y="7610"/>
                  <a:pt x="2025" y="8539"/>
                </a:cubicBezTo>
                <a:cubicBezTo>
                  <a:pt x="3192" y="10396"/>
                  <a:pt x="4775" y="11063"/>
                  <a:pt x="6251" y="11063"/>
                </a:cubicBezTo>
                <a:cubicBezTo>
                  <a:pt x="6871" y="11063"/>
                  <a:pt x="7466" y="10944"/>
                  <a:pt x="8002" y="10742"/>
                </a:cubicBezTo>
                <a:cubicBezTo>
                  <a:pt x="8180" y="10801"/>
                  <a:pt x="8371" y="10825"/>
                  <a:pt x="8549" y="10825"/>
                </a:cubicBezTo>
                <a:cubicBezTo>
                  <a:pt x="9061" y="10825"/>
                  <a:pt x="9538" y="10587"/>
                  <a:pt x="9930" y="10146"/>
                </a:cubicBezTo>
                <a:cubicBezTo>
                  <a:pt x="10383" y="9587"/>
                  <a:pt x="10716" y="8753"/>
                  <a:pt x="10800" y="7825"/>
                </a:cubicBezTo>
                <a:cubicBezTo>
                  <a:pt x="10883" y="6884"/>
                  <a:pt x="10728" y="5979"/>
                  <a:pt x="10371" y="5277"/>
                </a:cubicBezTo>
                <a:cubicBezTo>
                  <a:pt x="10061" y="4681"/>
                  <a:pt x="9490" y="4372"/>
                  <a:pt x="9097" y="4217"/>
                </a:cubicBezTo>
                <a:cubicBezTo>
                  <a:pt x="8737" y="4084"/>
                  <a:pt x="8354" y="4012"/>
                  <a:pt x="8003" y="4012"/>
                </a:cubicBezTo>
                <a:cubicBezTo>
                  <a:pt x="7913" y="4012"/>
                  <a:pt x="7825" y="4017"/>
                  <a:pt x="7740" y="4026"/>
                </a:cubicBezTo>
                <a:lnTo>
                  <a:pt x="7692" y="3753"/>
                </a:lnTo>
                <a:cubicBezTo>
                  <a:pt x="7561" y="3217"/>
                  <a:pt x="7275" y="2729"/>
                  <a:pt x="6871" y="2348"/>
                </a:cubicBezTo>
                <a:cubicBezTo>
                  <a:pt x="6352" y="1840"/>
                  <a:pt x="5667" y="1577"/>
                  <a:pt x="5020" y="1577"/>
                </a:cubicBezTo>
                <a:cubicBezTo>
                  <a:pt x="4954" y="1577"/>
                  <a:pt x="4888" y="1580"/>
                  <a:pt x="4823" y="1586"/>
                </a:cubicBezTo>
                <a:cubicBezTo>
                  <a:pt x="4751" y="1490"/>
                  <a:pt x="4537" y="1252"/>
                  <a:pt x="4227" y="1074"/>
                </a:cubicBezTo>
                <a:cubicBezTo>
                  <a:pt x="3929" y="904"/>
                  <a:pt x="3622" y="827"/>
                  <a:pt x="3299" y="827"/>
                </a:cubicBezTo>
                <a:cubicBezTo>
                  <a:pt x="3236" y="827"/>
                  <a:pt x="3173" y="830"/>
                  <a:pt x="3108" y="836"/>
                </a:cubicBezTo>
                <a:cubicBezTo>
                  <a:pt x="2989" y="705"/>
                  <a:pt x="2584" y="324"/>
                  <a:pt x="2025" y="264"/>
                </a:cubicBezTo>
                <a:cubicBezTo>
                  <a:pt x="1988" y="257"/>
                  <a:pt x="1952" y="254"/>
                  <a:pt x="1917" y="254"/>
                </a:cubicBezTo>
                <a:cubicBezTo>
                  <a:pt x="1839" y="254"/>
                  <a:pt x="1765" y="268"/>
                  <a:pt x="1691" y="276"/>
                </a:cubicBezTo>
                <a:cubicBezTo>
                  <a:pt x="1632" y="228"/>
                  <a:pt x="1489" y="145"/>
                  <a:pt x="1310" y="74"/>
                </a:cubicBezTo>
                <a:cubicBezTo>
                  <a:pt x="1171" y="26"/>
                  <a:pt x="1038" y="1"/>
                  <a:pt x="9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84" name="Google Shape;8684;p82"/>
          <p:cNvGrpSpPr/>
          <p:nvPr/>
        </p:nvGrpSpPr>
        <p:grpSpPr>
          <a:xfrm>
            <a:off x="2500941" y="2527218"/>
            <a:ext cx="355104" cy="250944"/>
            <a:chOff x="2500941" y="2527218"/>
            <a:chExt cx="355104" cy="250944"/>
          </a:xfrm>
        </p:grpSpPr>
        <p:sp>
          <p:nvSpPr>
            <p:cNvPr id="8685" name="Google Shape;8685;p82"/>
            <p:cNvSpPr/>
            <p:nvPr/>
          </p:nvSpPr>
          <p:spPr>
            <a:xfrm>
              <a:off x="2500941" y="2527218"/>
              <a:ext cx="355104" cy="250944"/>
            </a:xfrm>
            <a:custGeom>
              <a:avLst/>
              <a:gdLst/>
              <a:ahLst/>
              <a:cxnLst/>
              <a:rect l="l" t="t" r="r" b="b"/>
              <a:pathLst>
                <a:path w="11097" h="7842" extrusionOk="0">
                  <a:moveTo>
                    <a:pt x="9204" y="579"/>
                  </a:moveTo>
                  <a:cubicBezTo>
                    <a:pt x="9882" y="579"/>
                    <a:pt x="10430" y="1139"/>
                    <a:pt x="10430" y="1806"/>
                  </a:cubicBezTo>
                  <a:cubicBezTo>
                    <a:pt x="10430" y="2472"/>
                    <a:pt x="9882" y="3020"/>
                    <a:pt x="9204" y="3020"/>
                  </a:cubicBezTo>
                  <a:cubicBezTo>
                    <a:pt x="8537" y="3020"/>
                    <a:pt x="7989" y="2472"/>
                    <a:pt x="7989" y="1806"/>
                  </a:cubicBezTo>
                  <a:cubicBezTo>
                    <a:pt x="7989" y="1139"/>
                    <a:pt x="8537" y="579"/>
                    <a:pt x="9204" y="579"/>
                  </a:cubicBezTo>
                  <a:close/>
                  <a:moveTo>
                    <a:pt x="8647" y="361"/>
                  </a:moveTo>
                  <a:cubicBezTo>
                    <a:pt x="8681" y="361"/>
                    <a:pt x="8716" y="362"/>
                    <a:pt x="8751" y="365"/>
                  </a:cubicBezTo>
                  <a:cubicBezTo>
                    <a:pt x="8120" y="555"/>
                    <a:pt x="7668" y="1151"/>
                    <a:pt x="7668" y="1829"/>
                  </a:cubicBezTo>
                  <a:cubicBezTo>
                    <a:pt x="7668" y="2687"/>
                    <a:pt x="8358" y="3377"/>
                    <a:pt x="9216" y="3377"/>
                  </a:cubicBezTo>
                  <a:cubicBezTo>
                    <a:pt x="9727" y="3377"/>
                    <a:pt x="10180" y="3127"/>
                    <a:pt x="10466" y="2734"/>
                  </a:cubicBezTo>
                  <a:cubicBezTo>
                    <a:pt x="10609" y="2949"/>
                    <a:pt x="10763" y="3199"/>
                    <a:pt x="10775" y="3365"/>
                  </a:cubicBezTo>
                  <a:cubicBezTo>
                    <a:pt x="10668" y="3472"/>
                    <a:pt x="9989" y="3782"/>
                    <a:pt x="8680" y="4068"/>
                  </a:cubicBezTo>
                  <a:cubicBezTo>
                    <a:pt x="8584" y="4080"/>
                    <a:pt x="8525" y="4175"/>
                    <a:pt x="8561" y="4258"/>
                  </a:cubicBezTo>
                  <a:cubicBezTo>
                    <a:pt x="8573" y="4330"/>
                    <a:pt x="8644" y="4389"/>
                    <a:pt x="8715" y="4389"/>
                  </a:cubicBezTo>
                  <a:lnTo>
                    <a:pt x="8751" y="4389"/>
                  </a:lnTo>
                  <a:cubicBezTo>
                    <a:pt x="9370" y="4258"/>
                    <a:pt x="9954" y="4092"/>
                    <a:pt x="10370" y="3925"/>
                  </a:cubicBezTo>
                  <a:lnTo>
                    <a:pt x="10370" y="3925"/>
                  </a:lnTo>
                  <a:cubicBezTo>
                    <a:pt x="10323" y="3961"/>
                    <a:pt x="10299" y="4008"/>
                    <a:pt x="10251" y="4032"/>
                  </a:cubicBezTo>
                  <a:cubicBezTo>
                    <a:pt x="9894" y="4330"/>
                    <a:pt x="9394" y="4675"/>
                    <a:pt x="8835" y="4985"/>
                  </a:cubicBezTo>
                  <a:cubicBezTo>
                    <a:pt x="8418" y="5223"/>
                    <a:pt x="8001" y="5437"/>
                    <a:pt x="7608" y="5592"/>
                  </a:cubicBezTo>
                  <a:cubicBezTo>
                    <a:pt x="7049" y="5270"/>
                    <a:pt x="6334" y="5104"/>
                    <a:pt x="5584" y="5104"/>
                  </a:cubicBezTo>
                  <a:cubicBezTo>
                    <a:pt x="4822" y="5104"/>
                    <a:pt x="4108" y="5282"/>
                    <a:pt x="3560" y="5592"/>
                  </a:cubicBezTo>
                  <a:cubicBezTo>
                    <a:pt x="3155" y="5437"/>
                    <a:pt x="2739" y="5223"/>
                    <a:pt x="2322" y="4985"/>
                  </a:cubicBezTo>
                  <a:cubicBezTo>
                    <a:pt x="1774" y="4675"/>
                    <a:pt x="1262" y="4330"/>
                    <a:pt x="905" y="4032"/>
                  </a:cubicBezTo>
                  <a:cubicBezTo>
                    <a:pt x="857" y="3984"/>
                    <a:pt x="822" y="3961"/>
                    <a:pt x="786" y="3925"/>
                  </a:cubicBezTo>
                  <a:lnTo>
                    <a:pt x="786" y="3925"/>
                  </a:lnTo>
                  <a:cubicBezTo>
                    <a:pt x="1084" y="4044"/>
                    <a:pt x="1441" y="4151"/>
                    <a:pt x="1857" y="4270"/>
                  </a:cubicBezTo>
                  <a:cubicBezTo>
                    <a:pt x="3048" y="4592"/>
                    <a:pt x="4405" y="4746"/>
                    <a:pt x="5596" y="4746"/>
                  </a:cubicBezTo>
                  <a:cubicBezTo>
                    <a:pt x="6370" y="4746"/>
                    <a:pt x="7215" y="4675"/>
                    <a:pt x="8049" y="4544"/>
                  </a:cubicBezTo>
                  <a:cubicBezTo>
                    <a:pt x="8144" y="4520"/>
                    <a:pt x="8203" y="4437"/>
                    <a:pt x="8180" y="4342"/>
                  </a:cubicBezTo>
                  <a:cubicBezTo>
                    <a:pt x="8169" y="4265"/>
                    <a:pt x="8098" y="4209"/>
                    <a:pt x="8013" y="4209"/>
                  </a:cubicBezTo>
                  <a:cubicBezTo>
                    <a:pt x="8005" y="4209"/>
                    <a:pt x="7997" y="4210"/>
                    <a:pt x="7989" y="4211"/>
                  </a:cubicBezTo>
                  <a:cubicBezTo>
                    <a:pt x="7168" y="4342"/>
                    <a:pt x="6334" y="4425"/>
                    <a:pt x="5596" y="4425"/>
                  </a:cubicBezTo>
                  <a:cubicBezTo>
                    <a:pt x="4096" y="4425"/>
                    <a:pt x="2750" y="4151"/>
                    <a:pt x="2084" y="3996"/>
                  </a:cubicBezTo>
                  <a:cubicBezTo>
                    <a:pt x="1072" y="3734"/>
                    <a:pt x="476" y="3472"/>
                    <a:pt x="381" y="3353"/>
                  </a:cubicBezTo>
                  <a:cubicBezTo>
                    <a:pt x="405" y="3187"/>
                    <a:pt x="548" y="2925"/>
                    <a:pt x="703" y="2722"/>
                  </a:cubicBezTo>
                  <a:cubicBezTo>
                    <a:pt x="976" y="3115"/>
                    <a:pt x="1441" y="3365"/>
                    <a:pt x="1953" y="3365"/>
                  </a:cubicBezTo>
                  <a:cubicBezTo>
                    <a:pt x="2798" y="3365"/>
                    <a:pt x="3501" y="2663"/>
                    <a:pt x="3501" y="1817"/>
                  </a:cubicBezTo>
                  <a:cubicBezTo>
                    <a:pt x="3501" y="1639"/>
                    <a:pt x="3465" y="1460"/>
                    <a:pt x="3405" y="1294"/>
                  </a:cubicBezTo>
                  <a:cubicBezTo>
                    <a:pt x="3387" y="1229"/>
                    <a:pt x="3326" y="1186"/>
                    <a:pt x="3261" y="1186"/>
                  </a:cubicBezTo>
                  <a:cubicBezTo>
                    <a:pt x="3242" y="1186"/>
                    <a:pt x="3222" y="1190"/>
                    <a:pt x="3203" y="1198"/>
                  </a:cubicBezTo>
                  <a:cubicBezTo>
                    <a:pt x="3108" y="1222"/>
                    <a:pt x="3060" y="1317"/>
                    <a:pt x="3096" y="1401"/>
                  </a:cubicBezTo>
                  <a:cubicBezTo>
                    <a:pt x="3143" y="1532"/>
                    <a:pt x="3167" y="1675"/>
                    <a:pt x="3167" y="1817"/>
                  </a:cubicBezTo>
                  <a:cubicBezTo>
                    <a:pt x="3167" y="2484"/>
                    <a:pt x="2619" y="3044"/>
                    <a:pt x="1953" y="3044"/>
                  </a:cubicBezTo>
                  <a:cubicBezTo>
                    <a:pt x="1274" y="3044"/>
                    <a:pt x="726" y="2484"/>
                    <a:pt x="726" y="1817"/>
                  </a:cubicBezTo>
                  <a:cubicBezTo>
                    <a:pt x="726" y="1151"/>
                    <a:pt x="1274" y="603"/>
                    <a:pt x="1953" y="603"/>
                  </a:cubicBezTo>
                  <a:cubicBezTo>
                    <a:pt x="2250" y="603"/>
                    <a:pt x="2524" y="698"/>
                    <a:pt x="2750" y="913"/>
                  </a:cubicBezTo>
                  <a:cubicBezTo>
                    <a:pt x="2785" y="941"/>
                    <a:pt x="2824" y="956"/>
                    <a:pt x="2862" y="956"/>
                  </a:cubicBezTo>
                  <a:cubicBezTo>
                    <a:pt x="2905" y="956"/>
                    <a:pt x="2946" y="938"/>
                    <a:pt x="2977" y="901"/>
                  </a:cubicBezTo>
                  <a:cubicBezTo>
                    <a:pt x="3036" y="817"/>
                    <a:pt x="3036" y="734"/>
                    <a:pt x="2965" y="674"/>
                  </a:cubicBezTo>
                  <a:cubicBezTo>
                    <a:pt x="2798" y="520"/>
                    <a:pt x="2608" y="424"/>
                    <a:pt x="2405" y="365"/>
                  </a:cubicBezTo>
                  <a:cubicBezTo>
                    <a:pt x="2442" y="362"/>
                    <a:pt x="2478" y="361"/>
                    <a:pt x="2513" y="361"/>
                  </a:cubicBezTo>
                  <a:cubicBezTo>
                    <a:pt x="2793" y="361"/>
                    <a:pt x="3047" y="442"/>
                    <a:pt x="3227" y="579"/>
                  </a:cubicBezTo>
                  <a:cubicBezTo>
                    <a:pt x="4036" y="1222"/>
                    <a:pt x="4715" y="1496"/>
                    <a:pt x="5584" y="1496"/>
                  </a:cubicBezTo>
                  <a:cubicBezTo>
                    <a:pt x="6441" y="1496"/>
                    <a:pt x="7132" y="1222"/>
                    <a:pt x="7930" y="579"/>
                  </a:cubicBezTo>
                  <a:cubicBezTo>
                    <a:pt x="8120" y="442"/>
                    <a:pt x="8375" y="361"/>
                    <a:pt x="8647" y="361"/>
                  </a:cubicBezTo>
                  <a:close/>
                  <a:moveTo>
                    <a:pt x="5584" y="5437"/>
                  </a:moveTo>
                  <a:cubicBezTo>
                    <a:pt x="6179" y="5437"/>
                    <a:pt x="6751" y="5556"/>
                    <a:pt x="7215" y="5758"/>
                  </a:cubicBezTo>
                  <a:cubicBezTo>
                    <a:pt x="6572" y="6020"/>
                    <a:pt x="5989" y="6151"/>
                    <a:pt x="5584" y="6151"/>
                  </a:cubicBezTo>
                  <a:cubicBezTo>
                    <a:pt x="5144" y="6151"/>
                    <a:pt x="4584" y="6020"/>
                    <a:pt x="3941" y="5758"/>
                  </a:cubicBezTo>
                  <a:cubicBezTo>
                    <a:pt x="4405" y="5556"/>
                    <a:pt x="4989" y="5437"/>
                    <a:pt x="5584" y="5437"/>
                  </a:cubicBezTo>
                  <a:close/>
                  <a:moveTo>
                    <a:pt x="607" y="4234"/>
                  </a:moveTo>
                  <a:lnTo>
                    <a:pt x="607" y="4234"/>
                  </a:lnTo>
                  <a:cubicBezTo>
                    <a:pt x="643" y="4246"/>
                    <a:pt x="655" y="4270"/>
                    <a:pt x="679" y="4294"/>
                  </a:cubicBezTo>
                  <a:cubicBezTo>
                    <a:pt x="1060" y="4604"/>
                    <a:pt x="1572" y="4961"/>
                    <a:pt x="2143" y="5282"/>
                  </a:cubicBezTo>
                  <a:cubicBezTo>
                    <a:pt x="2739" y="5627"/>
                    <a:pt x="3358" y="5913"/>
                    <a:pt x="3929" y="6116"/>
                  </a:cubicBezTo>
                  <a:cubicBezTo>
                    <a:pt x="4584" y="6354"/>
                    <a:pt x="5120" y="6473"/>
                    <a:pt x="5548" y="6473"/>
                  </a:cubicBezTo>
                  <a:cubicBezTo>
                    <a:pt x="5977" y="6473"/>
                    <a:pt x="6525" y="6354"/>
                    <a:pt x="7168" y="6116"/>
                  </a:cubicBezTo>
                  <a:cubicBezTo>
                    <a:pt x="7739" y="5913"/>
                    <a:pt x="8358" y="5616"/>
                    <a:pt x="8954" y="5282"/>
                  </a:cubicBezTo>
                  <a:cubicBezTo>
                    <a:pt x="9537" y="4961"/>
                    <a:pt x="10061" y="4604"/>
                    <a:pt x="10418" y="4294"/>
                  </a:cubicBezTo>
                  <a:cubicBezTo>
                    <a:pt x="10442" y="4270"/>
                    <a:pt x="10454" y="4246"/>
                    <a:pt x="10489" y="4234"/>
                  </a:cubicBezTo>
                  <a:lnTo>
                    <a:pt x="10489" y="4234"/>
                  </a:lnTo>
                  <a:cubicBezTo>
                    <a:pt x="10239" y="4770"/>
                    <a:pt x="9716" y="5401"/>
                    <a:pt x="9061" y="5973"/>
                  </a:cubicBezTo>
                  <a:cubicBezTo>
                    <a:pt x="8525" y="6437"/>
                    <a:pt x="7942" y="6818"/>
                    <a:pt x="7370" y="7092"/>
                  </a:cubicBezTo>
                  <a:cubicBezTo>
                    <a:pt x="6727" y="7390"/>
                    <a:pt x="6120" y="7532"/>
                    <a:pt x="5560" y="7532"/>
                  </a:cubicBezTo>
                  <a:cubicBezTo>
                    <a:pt x="5013" y="7532"/>
                    <a:pt x="4405" y="7390"/>
                    <a:pt x="3762" y="7092"/>
                  </a:cubicBezTo>
                  <a:cubicBezTo>
                    <a:pt x="3179" y="6818"/>
                    <a:pt x="2608" y="6437"/>
                    <a:pt x="2060" y="5973"/>
                  </a:cubicBezTo>
                  <a:cubicBezTo>
                    <a:pt x="1417" y="5401"/>
                    <a:pt x="893" y="4782"/>
                    <a:pt x="607" y="4234"/>
                  </a:cubicBezTo>
                  <a:close/>
                  <a:moveTo>
                    <a:pt x="2503" y="1"/>
                  </a:moveTo>
                  <a:cubicBezTo>
                    <a:pt x="2451" y="1"/>
                    <a:pt x="2399" y="3"/>
                    <a:pt x="2346" y="8"/>
                  </a:cubicBezTo>
                  <a:cubicBezTo>
                    <a:pt x="1965" y="20"/>
                    <a:pt x="1584" y="151"/>
                    <a:pt x="1334" y="365"/>
                  </a:cubicBezTo>
                  <a:cubicBezTo>
                    <a:pt x="762" y="579"/>
                    <a:pt x="333" y="1151"/>
                    <a:pt x="333" y="1806"/>
                  </a:cubicBezTo>
                  <a:cubicBezTo>
                    <a:pt x="333" y="2008"/>
                    <a:pt x="381" y="2222"/>
                    <a:pt x="453" y="2401"/>
                  </a:cubicBezTo>
                  <a:cubicBezTo>
                    <a:pt x="322" y="2568"/>
                    <a:pt x="0" y="3020"/>
                    <a:pt x="0" y="3365"/>
                  </a:cubicBezTo>
                  <a:cubicBezTo>
                    <a:pt x="0" y="4139"/>
                    <a:pt x="714" y="5258"/>
                    <a:pt x="1822" y="6211"/>
                  </a:cubicBezTo>
                  <a:cubicBezTo>
                    <a:pt x="2381" y="6687"/>
                    <a:pt x="2989" y="7092"/>
                    <a:pt x="3596" y="7366"/>
                  </a:cubicBezTo>
                  <a:cubicBezTo>
                    <a:pt x="4286" y="7699"/>
                    <a:pt x="4941" y="7842"/>
                    <a:pt x="5536" y="7842"/>
                  </a:cubicBezTo>
                  <a:cubicBezTo>
                    <a:pt x="6132" y="7842"/>
                    <a:pt x="6787" y="7687"/>
                    <a:pt x="7465" y="7366"/>
                  </a:cubicBezTo>
                  <a:cubicBezTo>
                    <a:pt x="8073" y="7092"/>
                    <a:pt x="8692" y="6687"/>
                    <a:pt x="9239" y="6211"/>
                  </a:cubicBezTo>
                  <a:cubicBezTo>
                    <a:pt x="10335" y="5258"/>
                    <a:pt x="11073" y="4139"/>
                    <a:pt x="11073" y="3377"/>
                  </a:cubicBezTo>
                  <a:lnTo>
                    <a:pt x="11073" y="3365"/>
                  </a:lnTo>
                  <a:cubicBezTo>
                    <a:pt x="11097" y="3020"/>
                    <a:pt x="10775" y="2568"/>
                    <a:pt x="10644" y="2401"/>
                  </a:cubicBezTo>
                  <a:cubicBezTo>
                    <a:pt x="10716" y="2222"/>
                    <a:pt x="10751" y="2008"/>
                    <a:pt x="10751" y="1806"/>
                  </a:cubicBezTo>
                  <a:cubicBezTo>
                    <a:pt x="10751" y="1151"/>
                    <a:pt x="10347" y="579"/>
                    <a:pt x="9763" y="365"/>
                  </a:cubicBezTo>
                  <a:cubicBezTo>
                    <a:pt x="9501" y="151"/>
                    <a:pt x="9132" y="20"/>
                    <a:pt x="8751" y="8"/>
                  </a:cubicBezTo>
                  <a:cubicBezTo>
                    <a:pt x="8714" y="5"/>
                    <a:pt x="8677" y="4"/>
                    <a:pt x="8640" y="4"/>
                  </a:cubicBezTo>
                  <a:cubicBezTo>
                    <a:pt x="8277" y="4"/>
                    <a:pt x="7941" y="109"/>
                    <a:pt x="7703" y="282"/>
                  </a:cubicBezTo>
                  <a:cubicBezTo>
                    <a:pt x="6965" y="877"/>
                    <a:pt x="6346" y="1115"/>
                    <a:pt x="5548" y="1115"/>
                  </a:cubicBezTo>
                  <a:cubicBezTo>
                    <a:pt x="4739" y="1115"/>
                    <a:pt x="4143" y="877"/>
                    <a:pt x="3393" y="282"/>
                  </a:cubicBezTo>
                  <a:cubicBezTo>
                    <a:pt x="3165" y="105"/>
                    <a:pt x="2855" y="1"/>
                    <a:pt x="25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6" name="Google Shape;8686;p82"/>
            <p:cNvSpPr/>
            <p:nvPr/>
          </p:nvSpPr>
          <p:spPr>
            <a:xfrm>
              <a:off x="2651437" y="2623922"/>
              <a:ext cx="16768" cy="15968"/>
            </a:xfrm>
            <a:custGeom>
              <a:avLst/>
              <a:gdLst/>
              <a:ahLst/>
              <a:cxnLst/>
              <a:rect l="l" t="t" r="r" b="b"/>
              <a:pathLst>
                <a:path w="524" h="499" extrusionOk="0">
                  <a:moveTo>
                    <a:pt x="351" y="1"/>
                  </a:moveTo>
                  <a:cubicBezTo>
                    <a:pt x="310" y="1"/>
                    <a:pt x="268" y="16"/>
                    <a:pt x="238" y="46"/>
                  </a:cubicBezTo>
                  <a:lnTo>
                    <a:pt x="60" y="224"/>
                  </a:lnTo>
                  <a:cubicBezTo>
                    <a:pt x="0" y="284"/>
                    <a:pt x="0" y="391"/>
                    <a:pt x="60" y="450"/>
                  </a:cubicBezTo>
                  <a:cubicBezTo>
                    <a:pt x="83" y="474"/>
                    <a:pt x="131" y="498"/>
                    <a:pt x="179" y="498"/>
                  </a:cubicBezTo>
                  <a:cubicBezTo>
                    <a:pt x="214" y="498"/>
                    <a:pt x="262" y="474"/>
                    <a:pt x="298" y="450"/>
                  </a:cubicBezTo>
                  <a:lnTo>
                    <a:pt x="476" y="272"/>
                  </a:lnTo>
                  <a:cubicBezTo>
                    <a:pt x="524" y="224"/>
                    <a:pt x="524" y="117"/>
                    <a:pt x="464" y="46"/>
                  </a:cubicBezTo>
                  <a:cubicBezTo>
                    <a:pt x="435" y="16"/>
                    <a:pt x="393" y="1"/>
                    <a:pt x="3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7" name="Google Shape;8687;p82"/>
            <p:cNvSpPr/>
            <p:nvPr/>
          </p:nvSpPr>
          <p:spPr>
            <a:xfrm>
              <a:off x="2690285" y="2623922"/>
              <a:ext cx="16800" cy="15968"/>
            </a:xfrm>
            <a:custGeom>
              <a:avLst/>
              <a:gdLst/>
              <a:ahLst/>
              <a:cxnLst/>
              <a:rect l="l" t="t" r="r" b="b"/>
              <a:pathLst>
                <a:path w="525" h="499" extrusionOk="0">
                  <a:moveTo>
                    <a:pt x="173" y="1"/>
                  </a:moveTo>
                  <a:cubicBezTo>
                    <a:pt x="131" y="1"/>
                    <a:pt x="90" y="16"/>
                    <a:pt x="60" y="46"/>
                  </a:cubicBezTo>
                  <a:cubicBezTo>
                    <a:pt x="0" y="105"/>
                    <a:pt x="0" y="212"/>
                    <a:pt x="60" y="272"/>
                  </a:cubicBezTo>
                  <a:lnTo>
                    <a:pt x="239" y="450"/>
                  </a:lnTo>
                  <a:cubicBezTo>
                    <a:pt x="274" y="474"/>
                    <a:pt x="310" y="498"/>
                    <a:pt x="358" y="498"/>
                  </a:cubicBezTo>
                  <a:cubicBezTo>
                    <a:pt x="405" y="498"/>
                    <a:pt x="453" y="474"/>
                    <a:pt x="477" y="450"/>
                  </a:cubicBezTo>
                  <a:cubicBezTo>
                    <a:pt x="524" y="391"/>
                    <a:pt x="524" y="284"/>
                    <a:pt x="465" y="224"/>
                  </a:cubicBezTo>
                  <a:lnTo>
                    <a:pt x="286" y="46"/>
                  </a:lnTo>
                  <a:cubicBezTo>
                    <a:pt x="256" y="16"/>
                    <a:pt x="215" y="1"/>
                    <a:pt x="1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8" name="Google Shape;8688;p82"/>
            <p:cNvSpPr/>
            <p:nvPr/>
          </p:nvSpPr>
          <p:spPr>
            <a:xfrm>
              <a:off x="2535597" y="2557170"/>
              <a:ext cx="32416" cy="49184"/>
            </a:xfrm>
            <a:custGeom>
              <a:avLst/>
              <a:gdLst/>
              <a:ahLst/>
              <a:cxnLst/>
              <a:rect l="l" t="t" r="r" b="b"/>
              <a:pathLst>
                <a:path w="1013" h="1537" extrusionOk="0">
                  <a:moveTo>
                    <a:pt x="501" y="0"/>
                  </a:moveTo>
                  <a:cubicBezTo>
                    <a:pt x="227" y="0"/>
                    <a:pt x="1" y="227"/>
                    <a:pt x="1" y="512"/>
                  </a:cubicBezTo>
                  <a:lnTo>
                    <a:pt x="1" y="1024"/>
                  </a:lnTo>
                  <a:cubicBezTo>
                    <a:pt x="1" y="1310"/>
                    <a:pt x="227" y="1536"/>
                    <a:pt x="501" y="1536"/>
                  </a:cubicBezTo>
                  <a:cubicBezTo>
                    <a:pt x="786" y="1536"/>
                    <a:pt x="1013" y="1310"/>
                    <a:pt x="1013" y="1024"/>
                  </a:cubicBezTo>
                  <a:lnTo>
                    <a:pt x="1013" y="691"/>
                  </a:lnTo>
                  <a:cubicBezTo>
                    <a:pt x="1013" y="596"/>
                    <a:pt x="941" y="524"/>
                    <a:pt x="846" y="524"/>
                  </a:cubicBezTo>
                  <a:cubicBezTo>
                    <a:pt x="763" y="524"/>
                    <a:pt x="679" y="596"/>
                    <a:pt x="679" y="691"/>
                  </a:cubicBezTo>
                  <a:lnTo>
                    <a:pt x="679" y="1036"/>
                  </a:lnTo>
                  <a:cubicBezTo>
                    <a:pt x="679" y="1131"/>
                    <a:pt x="596" y="1215"/>
                    <a:pt x="501" y="1215"/>
                  </a:cubicBezTo>
                  <a:cubicBezTo>
                    <a:pt x="405" y="1215"/>
                    <a:pt x="322" y="1120"/>
                    <a:pt x="322" y="1036"/>
                  </a:cubicBezTo>
                  <a:lnTo>
                    <a:pt x="322" y="512"/>
                  </a:lnTo>
                  <a:cubicBezTo>
                    <a:pt x="322" y="405"/>
                    <a:pt x="417" y="334"/>
                    <a:pt x="501" y="334"/>
                  </a:cubicBezTo>
                  <a:cubicBezTo>
                    <a:pt x="596" y="334"/>
                    <a:pt x="667" y="262"/>
                    <a:pt x="667" y="167"/>
                  </a:cubicBezTo>
                  <a:cubicBezTo>
                    <a:pt x="667" y="84"/>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9" name="Google Shape;8689;p82"/>
            <p:cNvSpPr/>
            <p:nvPr/>
          </p:nvSpPr>
          <p:spPr>
            <a:xfrm>
              <a:off x="2790477" y="2557938"/>
              <a:ext cx="32416" cy="48800"/>
            </a:xfrm>
            <a:custGeom>
              <a:avLst/>
              <a:gdLst/>
              <a:ahLst/>
              <a:cxnLst/>
              <a:rect l="l" t="t" r="r" b="b"/>
              <a:pathLst>
                <a:path w="1013" h="1525" extrusionOk="0">
                  <a:moveTo>
                    <a:pt x="501" y="0"/>
                  </a:moveTo>
                  <a:cubicBezTo>
                    <a:pt x="418" y="0"/>
                    <a:pt x="346" y="72"/>
                    <a:pt x="346" y="155"/>
                  </a:cubicBezTo>
                  <a:cubicBezTo>
                    <a:pt x="346" y="250"/>
                    <a:pt x="418" y="322"/>
                    <a:pt x="501" y="322"/>
                  </a:cubicBezTo>
                  <a:cubicBezTo>
                    <a:pt x="608" y="322"/>
                    <a:pt x="679" y="417"/>
                    <a:pt x="679" y="500"/>
                  </a:cubicBezTo>
                  <a:lnTo>
                    <a:pt x="679" y="1024"/>
                  </a:lnTo>
                  <a:cubicBezTo>
                    <a:pt x="679" y="1131"/>
                    <a:pt x="596" y="1203"/>
                    <a:pt x="501" y="1203"/>
                  </a:cubicBezTo>
                  <a:cubicBezTo>
                    <a:pt x="418" y="1203"/>
                    <a:pt x="322" y="1107"/>
                    <a:pt x="322" y="1024"/>
                  </a:cubicBezTo>
                  <a:lnTo>
                    <a:pt x="322" y="679"/>
                  </a:lnTo>
                  <a:cubicBezTo>
                    <a:pt x="322" y="596"/>
                    <a:pt x="251" y="512"/>
                    <a:pt x="156" y="512"/>
                  </a:cubicBezTo>
                  <a:cubicBezTo>
                    <a:pt x="72" y="512"/>
                    <a:pt x="1" y="596"/>
                    <a:pt x="1" y="679"/>
                  </a:cubicBezTo>
                  <a:lnTo>
                    <a:pt x="1" y="1024"/>
                  </a:lnTo>
                  <a:cubicBezTo>
                    <a:pt x="1" y="1310"/>
                    <a:pt x="215" y="1524"/>
                    <a:pt x="501" y="1524"/>
                  </a:cubicBezTo>
                  <a:cubicBezTo>
                    <a:pt x="787" y="1524"/>
                    <a:pt x="1013" y="1310"/>
                    <a:pt x="1013" y="1024"/>
                  </a:cubicBezTo>
                  <a:lnTo>
                    <a:pt x="1013" y="500"/>
                  </a:lnTo>
                  <a:cubicBezTo>
                    <a:pt x="1013" y="215"/>
                    <a:pt x="787"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690" name="Google Shape;8690;p82"/>
          <p:cNvSpPr/>
          <p:nvPr/>
        </p:nvSpPr>
        <p:spPr>
          <a:xfrm>
            <a:off x="7447437" y="2499282"/>
            <a:ext cx="355136" cy="281952"/>
          </a:xfrm>
          <a:custGeom>
            <a:avLst/>
            <a:gdLst/>
            <a:ahLst/>
            <a:cxnLst/>
            <a:rect l="l" t="t" r="r" b="b"/>
            <a:pathLst>
              <a:path w="11098" h="8811" extrusionOk="0">
                <a:moveTo>
                  <a:pt x="4955" y="0"/>
                </a:moveTo>
                <a:cubicBezTo>
                  <a:pt x="4754" y="0"/>
                  <a:pt x="4539" y="24"/>
                  <a:pt x="4311" y="71"/>
                </a:cubicBezTo>
                <a:cubicBezTo>
                  <a:pt x="3358" y="262"/>
                  <a:pt x="2406" y="833"/>
                  <a:pt x="1418" y="1786"/>
                </a:cubicBezTo>
                <a:cubicBezTo>
                  <a:pt x="1358" y="1845"/>
                  <a:pt x="1358" y="1952"/>
                  <a:pt x="1418" y="2012"/>
                </a:cubicBezTo>
                <a:cubicBezTo>
                  <a:pt x="1453" y="2036"/>
                  <a:pt x="1489" y="2048"/>
                  <a:pt x="1537" y="2048"/>
                </a:cubicBezTo>
                <a:cubicBezTo>
                  <a:pt x="1584" y="2048"/>
                  <a:pt x="1608" y="2036"/>
                  <a:pt x="1656" y="2012"/>
                </a:cubicBezTo>
                <a:cubicBezTo>
                  <a:pt x="2596" y="1095"/>
                  <a:pt x="3489" y="559"/>
                  <a:pt x="4382" y="381"/>
                </a:cubicBezTo>
                <a:cubicBezTo>
                  <a:pt x="4594" y="339"/>
                  <a:pt x="4791" y="318"/>
                  <a:pt x="4972" y="318"/>
                </a:cubicBezTo>
                <a:cubicBezTo>
                  <a:pt x="5311" y="318"/>
                  <a:pt x="5594" y="392"/>
                  <a:pt x="5811" y="547"/>
                </a:cubicBezTo>
                <a:cubicBezTo>
                  <a:pt x="6002" y="678"/>
                  <a:pt x="6109" y="845"/>
                  <a:pt x="6180" y="1000"/>
                </a:cubicBezTo>
                <a:cubicBezTo>
                  <a:pt x="6121" y="976"/>
                  <a:pt x="6061" y="952"/>
                  <a:pt x="6002" y="940"/>
                </a:cubicBezTo>
                <a:cubicBezTo>
                  <a:pt x="5984" y="933"/>
                  <a:pt x="5967" y="930"/>
                  <a:pt x="5949" y="930"/>
                </a:cubicBezTo>
                <a:cubicBezTo>
                  <a:pt x="5882" y="930"/>
                  <a:pt x="5818" y="979"/>
                  <a:pt x="5799" y="1035"/>
                </a:cubicBezTo>
                <a:cubicBezTo>
                  <a:pt x="5764" y="1131"/>
                  <a:pt x="5823" y="1214"/>
                  <a:pt x="5895" y="1250"/>
                </a:cubicBezTo>
                <a:cubicBezTo>
                  <a:pt x="6121" y="1309"/>
                  <a:pt x="6335" y="1416"/>
                  <a:pt x="6537" y="1512"/>
                </a:cubicBezTo>
                <a:cubicBezTo>
                  <a:pt x="6787" y="1667"/>
                  <a:pt x="6907" y="1845"/>
                  <a:pt x="6883" y="2048"/>
                </a:cubicBezTo>
                <a:cubicBezTo>
                  <a:pt x="6847" y="2250"/>
                  <a:pt x="6692" y="2429"/>
                  <a:pt x="6514" y="2464"/>
                </a:cubicBezTo>
                <a:cubicBezTo>
                  <a:pt x="6483" y="2472"/>
                  <a:pt x="6453" y="2476"/>
                  <a:pt x="6425" y="2476"/>
                </a:cubicBezTo>
                <a:cubicBezTo>
                  <a:pt x="6321" y="2476"/>
                  <a:pt x="6234" y="2424"/>
                  <a:pt x="6168" y="2321"/>
                </a:cubicBezTo>
                <a:cubicBezTo>
                  <a:pt x="5871" y="1857"/>
                  <a:pt x="5442" y="1500"/>
                  <a:pt x="4990" y="1297"/>
                </a:cubicBezTo>
                <a:cubicBezTo>
                  <a:pt x="4882" y="1250"/>
                  <a:pt x="4763" y="1202"/>
                  <a:pt x="4668" y="1178"/>
                </a:cubicBezTo>
                <a:cubicBezTo>
                  <a:pt x="4811" y="1152"/>
                  <a:pt x="4954" y="1138"/>
                  <a:pt x="5097" y="1138"/>
                </a:cubicBezTo>
                <a:cubicBezTo>
                  <a:pt x="5144" y="1138"/>
                  <a:pt x="5192" y="1140"/>
                  <a:pt x="5240" y="1143"/>
                </a:cubicBezTo>
                <a:cubicBezTo>
                  <a:pt x="5335" y="1143"/>
                  <a:pt x="5406" y="1083"/>
                  <a:pt x="5406" y="1000"/>
                </a:cubicBezTo>
                <a:cubicBezTo>
                  <a:pt x="5406" y="905"/>
                  <a:pt x="5347" y="833"/>
                  <a:pt x="5263" y="833"/>
                </a:cubicBezTo>
                <a:cubicBezTo>
                  <a:pt x="5208" y="830"/>
                  <a:pt x="5151" y="829"/>
                  <a:pt x="5095" y="829"/>
                </a:cubicBezTo>
                <a:cubicBezTo>
                  <a:pt x="4253" y="829"/>
                  <a:pt x="3373" y="1161"/>
                  <a:pt x="2525" y="1797"/>
                </a:cubicBezTo>
                <a:cubicBezTo>
                  <a:pt x="1954" y="2226"/>
                  <a:pt x="1573" y="2667"/>
                  <a:pt x="1453" y="2810"/>
                </a:cubicBezTo>
                <a:cubicBezTo>
                  <a:pt x="1215" y="2869"/>
                  <a:pt x="977" y="2964"/>
                  <a:pt x="739" y="3083"/>
                </a:cubicBezTo>
                <a:cubicBezTo>
                  <a:pt x="870" y="2917"/>
                  <a:pt x="1013" y="2726"/>
                  <a:pt x="1215" y="2512"/>
                </a:cubicBezTo>
                <a:cubicBezTo>
                  <a:pt x="1275" y="2452"/>
                  <a:pt x="1275" y="2345"/>
                  <a:pt x="1192" y="2286"/>
                </a:cubicBezTo>
                <a:cubicBezTo>
                  <a:pt x="1164" y="2258"/>
                  <a:pt x="1130" y="2244"/>
                  <a:pt x="1094" y="2244"/>
                </a:cubicBezTo>
                <a:cubicBezTo>
                  <a:pt x="1052" y="2244"/>
                  <a:pt x="1009" y="2264"/>
                  <a:pt x="977" y="2309"/>
                </a:cubicBezTo>
                <a:cubicBezTo>
                  <a:pt x="394" y="2964"/>
                  <a:pt x="60" y="3500"/>
                  <a:pt x="37" y="3524"/>
                </a:cubicBezTo>
                <a:cubicBezTo>
                  <a:pt x="1" y="3583"/>
                  <a:pt x="1" y="3643"/>
                  <a:pt x="37" y="3702"/>
                </a:cubicBezTo>
                <a:cubicBezTo>
                  <a:pt x="75" y="3749"/>
                  <a:pt x="123" y="3775"/>
                  <a:pt x="175" y="3775"/>
                </a:cubicBezTo>
                <a:cubicBezTo>
                  <a:pt x="204" y="3775"/>
                  <a:pt x="233" y="3767"/>
                  <a:pt x="263" y="3750"/>
                </a:cubicBezTo>
                <a:cubicBezTo>
                  <a:pt x="691" y="3441"/>
                  <a:pt x="1215" y="3214"/>
                  <a:pt x="1715" y="3107"/>
                </a:cubicBezTo>
                <a:cubicBezTo>
                  <a:pt x="1860" y="3079"/>
                  <a:pt x="2037" y="3059"/>
                  <a:pt x="2203" y="3059"/>
                </a:cubicBezTo>
                <a:cubicBezTo>
                  <a:pt x="2391" y="3059"/>
                  <a:pt x="2567" y="3085"/>
                  <a:pt x="2668" y="3155"/>
                </a:cubicBezTo>
                <a:cubicBezTo>
                  <a:pt x="2799" y="3238"/>
                  <a:pt x="2858" y="3357"/>
                  <a:pt x="2799" y="3476"/>
                </a:cubicBezTo>
                <a:cubicBezTo>
                  <a:pt x="2747" y="3588"/>
                  <a:pt x="2610" y="3674"/>
                  <a:pt x="2395" y="3674"/>
                </a:cubicBezTo>
                <a:cubicBezTo>
                  <a:pt x="2311" y="3674"/>
                  <a:pt x="2215" y="3661"/>
                  <a:pt x="2108" y="3631"/>
                </a:cubicBezTo>
                <a:cubicBezTo>
                  <a:pt x="1912" y="3572"/>
                  <a:pt x="1724" y="3542"/>
                  <a:pt x="1549" y="3542"/>
                </a:cubicBezTo>
                <a:cubicBezTo>
                  <a:pt x="1373" y="3542"/>
                  <a:pt x="1209" y="3572"/>
                  <a:pt x="1061" y="3631"/>
                </a:cubicBezTo>
                <a:cubicBezTo>
                  <a:pt x="799" y="3738"/>
                  <a:pt x="584" y="3929"/>
                  <a:pt x="453" y="4179"/>
                </a:cubicBezTo>
                <a:cubicBezTo>
                  <a:pt x="322" y="4429"/>
                  <a:pt x="275" y="4750"/>
                  <a:pt x="334" y="5048"/>
                </a:cubicBezTo>
                <a:cubicBezTo>
                  <a:pt x="382" y="5310"/>
                  <a:pt x="513" y="5548"/>
                  <a:pt x="703" y="5727"/>
                </a:cubicBezTo>
                <a:cubicBezTo>
                  <a:pt x="632" y="5858"/>
                  <a:pt x="572" y="6012"/>
                  <a:pt x="537" y="6179"/>
                </a:cubicBezTo>
                <a:cubicBezTo>
                  <a:pt x="441" y="6631"/>
                  <a:pt x="525" y="7143"/>
                  <a:pt x="811" y="7632"/>
                </a:cubicBezTo>
                <a:cubicBezTo>
                  <a:pt x="1013" y="8001"/>
                  <a:pt x="1251" y="8239"/>
                  <a:pt x="1275" y="8239"/>
                </a:cubicBezTo>
                <a:cubicBezTo>
                  <a:pt x="1299" y="8274"/>
                  <a:pt x="1346" y="8286"/>
                  <a:pt x="1394" y="8286"/>
                </a:cubicBezTo>
                <a:cubicBezTo>
                  <a:pt x="1430" y="8286"/>
                  <a:pt x="1477" y="8274"/>
                  <a:pt x="1513" y="8239"/>
                </a:cubicBezTo>
                <a:cubicBezTo>
                  <a:pt x="1573" y="8179"/>
                  <a:pt x="1573" y="8084"/>
                  <a:pt x="1513" y="8024"/>
                </a:cubicBezTo>
                <a:cubicBezTo>
                  <a:pt x="1489" y="8001"/>
                  <a:pt x="644" y="7167"/>
                  <a:pt x="870" y="6250"/>
                </a:cubicBezTo>
                <a:cubicBezTo>
                  <a:pt x="977" y="5798"/>
                  <a:pt x="1239" y="5477"/>
                  <a:pt x="1656" y="5298"/>
                </a:cubicBezTo>
                <a:cubicBezTo>
                  <a:pt x="1896" y="5194"/>
                  <a:pt x="2169" y="5144"/>
                  <a:pt x="2455" y="5144"/>
                </a:cubicBezTo>
                <a:cubicBezTo>
                  <a:pt x="2595" y="5144"/>
                  <a:pt x="2738" y="5155"/>
                  <a:pt x="2882" y="5179"/>
                </a:cubicBezTo>
                <a:cubicBezTo>
                  <a:pt x="3382" y="5262"/>
                  <a:pt x="3775" y="5536"/>
                  <a:pt x="3739" y="5762"/>
                </a:cubicBezTo>
                <a:cubicBezTo>
                  <a:pt x="3728" y="5822"/>
                  <a:pt x="3716" y="5858"/>
                  <a:pt x="3668" y="5893"/>
                </a:cubicBezTo>
                <a:cubicBezTo>
                  <a:pt x="3634" y="5910"/>
                  <a:pt x="3589" y="5927"/>
                  <a:pt x="3540" y="5927"/>
                </a:cubicBezTo>
                <a:cubicBezTo>
                  <a:pt x="3519" y="5927"/>
                  <a:pt x="3498" y="5924"/>
                  <a:pt x="3478" y="5917"/>
                </a:cubicBezTo>
                <a:lnTo>
                  <a:pt x="3454" y="5917"/>
                </a:lnTo>
                <a:cubicBezTo>
                  <a:pt x="3394" y="5846"/>
                  <a:pt x="3323" y="5774"/>
                  <a:pt x="3239" y="5715"/>
                </a:cubicBezTo>
                <a:cubicBezTo>
                  <a:pt x="3207" y="5696"/>
                  <a:pt x="3173" y="5687"/>
                  <a:pt x="3141" y="5687"/>
                </a:cubicBezTo>
                <a:cubicBezTo>
                  <a:pt x="3090" y="5687"/>
                  <a:pt x="3042" y="5711"/>
                  <a:pt x="3013" y="5762"/>
                </a:cubicBezTo>
                <a:cubicBezTo>
                  <a:pt x="2966" y="5834"/>
                  <a:pt x="2977" y="5941"/>
                  <a:pt x="3061" y="5977"/>
                </a:cubicBezTo>
                <a:cubicBezTo>
                  <a:pt x="3263" y="6119"/>
                  <a:pt x="3275" y="6274"/>
                  <a:pt x="3263" y="6381"/>
                </a:cubicBezTo>
                <a:cubicBezTo>
                  <a:pt x="3251" y="6536"/>
                  <a:pt x="3132" y="6679"/>
                  <a:pt x="3001" y="6727"/>
                </a:cubicBezTo>
                <a:cubicBezTo>
                  <a:pt x="2976" y="6732"/>
                  <a:pt x="2951" y="6735"/>
                  <a:pt x="2927" y="6735"/>
                </a:cubicBezTo>
                <a:cubicBezTo>
                  <a:pt x="2850" y="6735"/>
                  <a:pt x="2779" y="6704"/>
                  <a:pt x="2716" y="6631"/>
                </a:cubicBezTo>
                <a:cubicBezTo>
                  <a:pt x="2435" y="6342"/>
                  <a:pt x="2096" y="6177"/>
                  <a:pt x="1791" y="6177"/>
                </a:cubicBezTo>
                <a:cubicBezTo>
                  <a:pt x="1707" y="6177"/>
                  <a:pt x="1626" y="6189"/>
                  <a:pt x="1549" y="6215"/>
                </a:cubicBezTo>
                <a:cubicBezTo>
                  <a:pt x="1311" y="6298"/>
                  <a:pt x="1168" y="6477"/>
                  <a:pt x="1120" y="6727"/>
                </a:cubicBezTo>
                <a:cubicBezTo>
                  <a:pt x="1108" y="6810"/>
                  <a:pt x="1168" y="6905"/>
                  <a:pt x="1251" y="6905"/>
                </a:cubicBezTo>
                <a:cubicBezTo>
                  <a:pt x="1259" y="6906"/>
                  <a:pt x="1267" y="6907"/>
                  <a:pt x="1275" y="6907"/>
                </a:cubicBezTo>
                <a:cubicBezTo>
                  <a:pt x="1360" y="6907"/>
                  <a:pt x="1430" y="6850"/>
                  <a:pt x="1430" y="6774"/>
                </a:cubicBezTo>
                <a:cubicBezTo>
                  <a:pt x="1465" y="6620"/>
                  <a:pt x="1549" y="6548"/>
                  <a:pt x="1644" y="6536"/>
                </a:cubicBezTo>
                <a:cubicBezTo>
                  <a:pt x="1690" y="6521"/>
                  <a:pt x="1738" y="6514"/>
                  <a:pt x="1786" y="6514"/>
                </a:cubicBezTo>
                <a:cubicBezTo>
                  <a:pt x="2035" y="6514"/>
                  <a:pt x="2298" y="6700"/>
                  <a:pt x="2477" y="6870"/>
                </a:cubicBezTo>
                <a:cubicBezTo>
                  <a:pt x="2608" y="7012"/>
                  <a:pt x="2763" y="7084"/>
                  <a:pt x="2918" y="7084"/>
                </a:cubicBezTo>
                <a:cubicBezTo>
                  <a:pt x="2977" y="7084"/>
                  <a:pt x="3037" y="7072"/>
                  <a:pt x="3097" y="7048"/>
                </a:cubicBezTo>
                <a:cubicBezTo>
                  <a:pt x="3263" y="6989"/>
                  <a:pt x="3418" y="6870"/>
                  <a:pt x="3501" y="6715"/>
                </a:cubicBezTo>
                <a:cubicBezTo>
                  <a:pt x="3656" y="6870"/>
                  <a:pt x="3918" y="7108"/>
                  <a:pt x="4323" y="7381"/>
                </a:cubicBezTo>
                <a:cubicBezTo>
                  <a:pt x="4966" y="7810"/>
                  <a:pt x="6109" y="8405"/>
                  <a:pt x="7919" y="8810"/>
                </a:cubicBezTo>
                <a:lnTo>
                  <a:pt x="7954" y="8810"/>
                </a:lnTo>
                <a:cubicBezTo>
                  <a:pt x="8026" y="8810"/>
                  <a:pt x="8097" y="8763"/>
                  <a:pt x="8121" y="8679"/>
                </a:cubicBezTo>
                <a:cubicBezTo>
                  <a:pt x="8133" y="8584"/>
                  <a:pt x="8085" y="8501"/>
                  <a:pt x="8002" y="8477"/>
                </a:cubicBezTo>
                <a:cubicBezTo>
                  <a:pt x="6240" y="8096"/>
                  <a:pt x="5144" y="7524"/>
                  <a:pt x="4525" y="7131"/>
                </a:cubicBezTo>
                <a:cubicBezTo>
                  <a:pt x="3870" y="6679"/>
                  <a:pt x="3620" y="6322"/>
                  <a:pt x="3609" y="6322"/>
                </a:cubicBezTo>
                <a:lnTo>
                  <a:pt x="3609" y="6274"/>
                </a:lnTo>
                <a:cubicBezTo>
                  <a:pt x="3716" y="6274"/>
                  <a:pt x="3799" y="6250"/>
                  <a:pt x="3870" y="6191"/>
                </a:cubicBezTo>
                <a:cubicBezTo>
                  <a:pt x="3990" y="6119"/>
                  <a:pt x="4049" y="6000"/>
                  <a:pt x="4085" y="5834"/>
                </a:cubicBezTo>
                <a:cubicBezTo>
                  <a:pt x="4109" y="5607"/>
                  <a:pt x="4001" y="5381"/>
                  <a:pt x="3751" y="5203"/>
                </a:cubicBezTo>
                <a:cubicBezTo>
                  <a:pt x="3561" y="5060"/>
                  <a:pt x="3275" y="4941"/>
                  <a:pt x="2954" y="4881"/>
                </a:cubicBezTo>
                <a:cubicBezTo>
                  <a:pt x="2794" y="4852"/>
                  <a:pt x="2628" y="4836"/>
                  <a:pt x="2461" y="4836"/>
                </a:cubicBezTo>
                <a:cubicBezTo>
                  <a:pt x="1883" y="4836"/>
                  <a:pt x="1297" y="5024"/>
                  <a:pt x="918" y="5477"/>
                </a:cubicBezTo>
                <a:cubicBezTo>
                  <a:pt x="644" y="5191"/>
                  <a:pt x="572" y="4715"/>
                  <a:pt x="763" y="4345"/>
                </a:cubicBezTo>
                <a:cubicBezTo>
                  <a:pt x="848" y="4194"/>
                  <a:pt x="1067" y="3879"/>
                  <a:pt x="1581" y="3879"/>
                </a:cubicBezTo>
                <a:cubicBezTo>
                  <a:pt x="1716" y="3879"/>
                  <a:pt x="1871" y="3901"/>
                  <a:pt x="2049" y="3953"/>
                </a:cubicBezTo>
                <a:cubicBezTo>
                  <a:pt x="2189" y="3994"/>
                  <a:pt x="2318" y="4013"/>
                  <a:pt x="2436" y="4013"/>
                </a:cubicBezTo>
                <a:cubicBezTo>
                  <a:pt x="2788" y="4013"/>
                  <a:pt x="3034" y="3845"/>
                  <a:pt x="3132" y="3631"/>
                </a:cubicBezTo>
                <a:cubicBezTo>
                  <a:pt x="3251" y="3357"/>
                  <a:pt x="3144" y="3083"/>
                  <a:pt x="2882" y="2905"/>
                </a:cubicBezTo>
                <a:cubicBezTo>
                  <a:pt x="2714" y="2806"/>
                  <a:pt x="2470" y="2756"/>
                  <a:pt x="2181" y="2756"/>
                </a:cubicBezTo>
                <a:cubicBezTo>
                  <a:pt x="2123" y="2756"/>
                  <a:pt x="2063" y="2758"/>
                  <a:pt x="2001" y="2762"/>
                </a:cubicBezTo>
                <a:cubicBezTo>
                  <a:pt x="2180" y="2583"/>
                  <a:pt x="2430" y="2333"/>
                  <a:pt x="2739" y="2107"/>
                </a:cubicBezTo>
                <a:cubicBezTo>
                  <a:pt x="2966" y="1928"/>
                  <a:pt x="3251" y="1750"/>
                  <a:pt x="3561" y="1607"/>
                </a:cubicBezTo>
                <a:cubicBezTo>
                  <a:pt x="3742" y="1535"/>
                  <a:pt x="3929" y="1500"/>
                  <a:pt x="4120" y="1500"/>
                </a:cubicBezTo>
                <a:cubicBezTo>
                  <a:pt x="4368" y="1500"/>
                  <a:pt x="4621" y="1559"/>
                  <a:pt x="4871" y="1667"/>
                </a:cubicBezTo>
                <a:cubicBezTo>
                  <a:pt x="5156" y="1786"/>
                  <a:pt x="5406" y="1976"/>
                  <a:pt x="5633" y="2214"/>
                </a:cubicBezTo>
                <a:cubicBezTo>
                  <a:pt x="5299" y="2274"/>
                  <a:pt x="4799" y="2452"/>
                  <a:pt x="4549" y="3000"/>
                </a:cubicBezTo>
                <a:cubicBezTo>
                  <a:pt x="4323" y="3512"/>
                  <a:pt x="4347" y="4048"/>
                  <a:pt x="4668" y="4595"/>
                </a:cubicBezTo>
                <a:cubicBezTo>
                  <a:pt x="5573" y="6239"/>
                  <a:pt x="8681" y="7691"/>
                  <a:pt x="10919" y="7977"/>
                </a:cubicBezTo>
                <a:lnTo>
                  <a:pt x="10931" y="7977"/>
                </a:lnTo>
                <a:cubicBezTo>
                  <a:pt x="11002" y="7977"/>
                  <a:pt x="11074" y="7917"/>
                  <a:pt x="11098" y="7846"/>
                </a:cubicBezTo>
                <a:cubicBezTo>
                  <a:pt x="11050" y="7643"/>
                  <a:pt x="10990" y="7572"/>
                  <a:pt x="10907" y="7560"/>
                </a:cubicBezTo>
                <a:cubicBezTo>
                  <a:pt x="9835" y="7429"/>
                  <a:pt x="8538" y="6989"/>
                  <a:pt x="7407" y="6417"/>
                </a:cubicBezTo>
                <a:cubicBezTo>
                  <a:pt x="6180" y="5786"/>
                  <a:pt x="5287" y="5048"/>
                  <a:pt x="4906" y="4345"/>
                </a:cubicBezTo>
                <a:cubicBezTo>
                  <a:pt x="4656" y="3881"/>
                  <a:pt x="4609" y="3452"/>
                  <a:pt x="4799" y="3048"/>
                </a:cubicBezTo>
                <a:cubicBezTo>
                  <a:pt x="4918" y="2798"/>
                  <a:pt x="5133" y="2607"/>
                  <a:pt x="5442" y="2500"/>
                </a:cubicBezTo>
                <a:cubicBezTo>
                  <a:pt x="5597" y="2440"/>
                  <a:pt x="5752" y="2429"/>
                  <a:pt x="5847" y="2429"/>
                </a:cubicBezTo>
                <a:cubicBezTo>
                  <a:pt x="5859" y="2440"/>
                  <a:pt x="5871" y="2464"/>
                  <a:pt x="5883" y="2488"/>
                </a:cubicBezTo>
                <a:cubicBezTo>
                  <a:pt x="6025" y="2679"/>
                  <a:pt x="6216" y="2798"/>
                  <a:pt x="6418" y="2798"/>
                </a:cubicBezTo>
                <a:cubicBezTo>
                  <a:pt x="6466" y="2798"/>
                  <a:pt x="6526" y="2798"/>
                  <a:pt x="6573" y="2786"/>
                </a:cubicBezTo>
                <a:cubicBezTo>
                  <a:pt x="6883" y="2702"/>
                  <a:pt x="7157" y="2429"/>
                  <a:pt x="7192" y="2095"/>
                </a:cubicBezTo>
                <a:cubicBezTo>
                  <a:pt x="7240" y="1750"/>
                  <a:pt x="7061" y="1440"/>
                  <a:pt x="6692" y="1238"/>
                </a:cubicBezTo>
                <a:cubicBezTo>
                  <a:pt x="6645" y="1202"/>
                  <a:pt x="6597" y="1190"/>
                  <a:pt x="6573" y="1178"/>
                </a:cubicBezTo>
                <a:cubicBezTo>
                  <a:pt x="6537" y="1035"/>
                  <a:pt x="6418" y="595"/>
                  <a:pt x="5990" y="297"/>
                </a:cubicBezTo>
                <a:cubicBezTo>
                  <a:pt x="5711" y="98"/>
                  <a:pt x="5362" y="0"/>
                  <a:pt x="49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691" name="Google Shape;8691;p82"/>
          <p:cNvGrpSpPr/>
          <p:nvPr/>
        </p:nvGrpSpPr>
        <p:grpSpPr>
          <a:xfrm>
            <a:off x="7993805" y="2427122"/>
            <a:ext cx="356256" cy="351808"/>
            <a:chOff x="7993805" y="2427122"/>
            <a:chExt cx="356256" cy="351808"/>
          </a:xfrm>
        </p:grpSpPr>
        <p:sp>
          <p:nvSpPr>
            <p:cNvPr id="8692" name="Google Shape;8692;p82"/>
            <p:cNvSpPr/>
            <p:nvPr/>
          </p:nvSpPr>
          <p:spPr>
            <a:xfrm>
              <a:off x="8154957" y="2427122"/>
              <a:ext cx="195104" cy="194464"/>
            </a:xfrm>
            <a:custGeom>
              <a:avLst/>
              <a:gdLst/>
              <a:ahLst/>
              <a:cxnLst/>
              <a:rect l="l" t="t" r="r" b="b"/>
              <a:pathLst>
                <a:path w="6097" h="6077" extrusionOk="0">
                  <a:moveTo>
                    <a:pt x="299" y="0"/>
                  </a:moveTo>
                  <a:cubicBezTo>
                    <a:pt x="228" y="0"/>
                    <a:pt x="159" y="25"/>
                    <a:pt x="108" y="76"/>
                  </a:cubicBezTo>
                  <a:cubicBezTo>
                    <a:pt x="13" y="171"/>
                    <a:pt x="1" y="290"/>
                    <a:pt x="60" y="409"/>
                  </a:cubicBezTo>
                  <a:cubicBezTo>
                    <a:pt x="406" y="1028"/>
                    <a:pt x="644" y="1790"/>
                    <a:pt x="858" y="2517"/>
                  </a:cubicBezTo>
                  <a:cubicBezTo>
                    <a:pt x="1191" y="3588"/>
                    <a:pt x="1537" y="4695"/>
                    <a:pt x="2227" y="5410"/>
                  </a:cubicBezTo>
                  <a:cubicBezTo>
                    <a:pt x="2644" y="5838"/>
                    <a:pt x="3227" y="6077"/>
                    <a:pt x="3835" y="6077"/>
                  </a:cubicBezTo>
                  <a:lnTo>
                    <a:pt x="3858" y="6077"/>
                  </a:lnTo>
                  <a:cubicBezTo>
                    <a:pt x="4466" y="6077"/>
                    <a:pt x="5025" y="5850"/>
                    <a:pt x="5442" y="5422"/>
                  </a:cubicBezTo>
                  <a:cubicBezTo>
                    <a:pt x="5859" y="4993"/>
                    <a:pt x="6097" y="4422"/>
                    <a:pt x="6097" y="3814"/>
                  </a:cubicBezTo>
                  <a:cubicBezTo>
                    <a:pt x="6085" y="3219"/>
                    <a:pt x="5859" y="2659"/>
                    <a:pt x="5430" y="2243"/>
                  </a:cubicBezTo>
                  <a:cubicBezTo>
                    <a:pt x="4728" y="1540"/>
                    <a:pt x="3620" y="1195"/>
                    <a:pt x="2537" y="874"/>
                  </a:cubicBezTo>
                  <a:cubicBezTo>
                    <a:pt x="2287" y="790"/>
                    <a:pt x="2025" y="707"/>
                    <a:pt x="1751" y="612"/>
                  </a:cubicBezTo>
                  <a:cubicBezTo>
                    <a:pt x="1737" y="607"/>
                    <a:pt x="1722" y="605"/>
                    <a:pt x="1707" y="605"/>
                  </a:cubicBezTo>
                  <a:cubicBezTo>
                    <a:pt x="1637" y="605"/>
                    <a:pt x="1568" y="650"/>
                    <a:pt x="1549" y="719"/>
                  </a:cubicBezTo>
                  <a:cubicBezTo>
                    <a:pt x="1513" y="814"/>
                    <a:pt x="1561" y="897"/>
                    <a:pt x="1644" y="933"/>
                  </a:cubicBezTo>
                  <a:cubicBezTo>
                    <a:pt x="1918" y="1016"/>
                    <a:pt x="2180" y="1088"/>
                    <a:pt x="2442" y="1183"/>
                  </a:cubicBezTo>
                  <a:cubicBezTo>
                    <a:pt x="3525" y="1505"/>
                    <a:pt x="4537" y="1838"/>
                    <a:pt x="5192" y="2481"/>
                  </a:cubicBezTo>
                  <a:cubicBezTo>
                    <a:pt x="5561" y="2838"/>
                    <a:pt x="5752" y="3326"/>
                    <a:pt x="5775" y="3850"/>
                  </a:cubicBezTo>
                  <a:cubicBezTo>
                    <a:pt x="5775" y="4362"/>
                    <a:pt x="5585" y="4862"/>
                    <a:pt x="5216" y="5219"/>
                  </a:cubicBezTo>
                  <a:cubicBezTo>
                    <a:pt x="4859" y="5565"/>
                    <a:pt x="4370" y="5767"/>
                    <a:pt x="3847" y="5767"/>
                  </a:cubicBezTo>
                  <a:lnTo>
                    <a:pt x="3835" y="5767"/>
                  </a:lnTo>
                  <a:cubicBezTo>
                    <a:pt x="3323" y="5767"/>
                    <a:pt x="2823" y="5553"/>
                    <a:pt x="2465" y="5184"/>
                  </a:cubicBezTo>
                  <a:cubicBezTo>
                    <a:pt x="1834" y="4529"/>
                    <a:pt x="1513" y="3517"/>
                    <a:pt x="1168" y="2433"/>
                  </a:cubicBezTo>
                  <a:cubicBezTo>
                    <a:pt x="965" y="1743"/>
                    <a:pt x="739" y="1028"/>
                    <a:pt x="429" y="409"/>
                  </a:cubicBezTo>
                  <a:lnTo>
                    <a:pt x="429" y="409"/>
                  </a:lnTo>
                  <a:cubicBezTo>
                    <a:pt x="608" y="493"/>
                    <a:pt x="799" y="588"/>
                    <a:pt x="1013" y="659"/>
                  </a:cubicBezTo>
                  <a:cubicBezTo>
                    <a:pt x="1033" y="665"/>
                    <a:pt x="1053" y="668"/>
                    <a:pt x="1073" y="668"/>
                  </a:cubicBezTo>
                  <a:cubicBezTo>
                    <a:pt x="1137" y="668"/>
                    <a:pt x="1197" y="637"/>
                    <a:pt x="1215" y="564"/>
                  </a:cubicBezTo>
                  <a:cubicBezTo>
                    <a:pt x="1251" y="481"/>
                    <a:pt x="1215" y="385"/>
                    <a:pt x="1132" y="362"/>
                  </a:cubicBezTo>
                  <a:cubicBezTo>
                    <a:pt x="858" y="254"/>
                    <a:pt x="644" y="159"/>
                    <a:pt x="429" y="28"/>
                  </a:cubicBezTo>
                  <a:cubicBezTo>
                    <a:pt x="388" y="10"/>
                    <a:pt x="343" y="0"/>
                    <a:pt x="2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3" name="Google Shape;8693;p82"/>
            <p:cNvSpPr/>
            <p:nvPr/>
          </p:nvSpPr>
          <p:spPr>
            <a:xfrm>
              <a:off x="7993805" y="2477170"/>
              <a:ext cx="136032" cy="222144"/>
            </a:xfrm>
            <a:custGeom>
              <a:avLst/>
              <a:gdLst/>
              <a:ahLst/>
              <a:cxnLst/>
              <a:rect l="l" t="t" r="r" b="b"/>
              <a:pathLst>
                <a:path w="4251" h="6942" extrusionOk="0">
                  <a:moveTo>
                    <a:pt x="1834" y="0"/>
                  </a:moveTo>
                  <a:cubicBezTo>
                    <a:pt x="1715" y="0"/>
                    <a:pt x="1632" y="95"/>
                    <a:pt x="1596" y="214"/>
                  </a:cubicBezTo>
                  <a:cubicBezTo>
                    <a:pt x="1453" y="857"/>
                    <a:pt x="1155" y="1512"/>
                    <a:pt x="870" y="2143"/>
                  </a:cubicBezTo>
                  <a:cubicBezTo>
                    <a:pt x="453" y="3084"/>
                    <a:pt x="0" y="4048"/>
                    <a:pt x="60" y="4965"/>
                  </a:cubicBezTo>
                  <a:cubicBezTo>
                    <a:pt x="96" y="5513"/>
                    <a:pt x="346" y="6013"/>
                    <a:pt x="762" y="6406"/>
                  </a:cubicBezTo>
                  <a:cubicBezTo>
                    <a:pt x="1155" y="6751"/>
                    <a:pt x="1644" y="6941"/>
                    <a:pt x="2144" y="6941"/>
                  </a:cubicBezTo>
                  <a:lnTo>
                    <a:pt x="2286" y="6941"/>
                  </a:lnTo>
                  <a:cubicBezTo>
                    <a:pt x="2834" y="6906"/>
                    <a:pt x="3334" y="6656"/>
                    <a:pt x="3703" y="6227"/>
                  </a:cubicBezTo>
                  <a:cubicBezTo>
                    <a:pt x="4072" y="5810"/>
                    <a:pt x="4251" y="5275"/>
                    <a:pt x="4215" y="4703"/>
                  </a:cubicBezTo>
                  <a:cubicBezTo>
                    <a:pt x="4156" y="3798"/>
                    <a:pt x="3608" y="2893"/>
                    <a:pt x="3072" y="2012"/>
                  </a:cubicBezTo>
                  <a:cubicBezTo>
                    <a:pt x="2953" y="1822"/>
                    <a:pt x="2846" y="1643"/>
                    <a:pt x="2727" y="1441"/>
                  </a:cubicBezTo>
                  <a:cubicBezTo>
                    <a:pt x="2696" y="1395"/>
                    <a:pt x="2646" y="1368"/>
                    <a:pt x="2591" y="1368"/>
                  </a:cubicBezTo>
                  <a:cubicBezTo>
                    <a:pt x="2561" y="1368"/>
                    <a:pt x="2530" y="1376"/>
                    <a:pt x="2501" y="1393"/>
                  </a:cubicBezTo>
                  <a:cubicBezTo>
                    <a:pt x="2429" y="1429"/>
                    <a:pt x="2406" y="1536"/>
                    <a:pt x="2441" y="1607"/>
                  </a:cubicBezTo>
                  <a:cubicBezTo>
                    <a:pt x="2560" y="1810"/>
                    <a:pt x="2667" y="2000"/>
                    <a:pt x="2787" y="2191"/>
                  </a:cubicBezTo>
                  <a:cubicBezTo>
                    <a:pt x="3322" y="3072"/>
                    <a:pt x="3822" y="3905"/>
                    <a:pt x="3894" y="4739"/>
                  </a:cubicBezTo>
                  <a:cubicBezTo>
                    <a:pt x="3918" y="5203"/>
                    <a:pt x="3775" y="5656"/>
                    <a:pt x="3453" y="6013"/>
                  </a:cubicBezTo>
                  <a:cubicBezTo>
                    <a:pt x="3144" y="6370"/>
                    <a:pt x="2715" y="6584"/>
                    <a:pt x="2251" y="6608"/>
                  </a:cubicBezTo>
                  <a:cubicBezTo>
                    <a:pt x="2209" y="6611"/>
                    <a:pt x="2168" y="6613"/>
                    <a:pt x="2127" y="6613"/>
                  </a:cubicBezTo>
                  <a:cubicBezTo>
                    <a:pt x="1708" y="6613"/>
                    <a:pt x="1314" y="6449"/>
                    <a:pt x="989" y="6168"/>
                  </a:cubicBezTo>
                  <a:cubicBezTo>
                    <a:pt x="632" y="5858"/>
                    <a:pt x="417" y="5417"/>
                    <a:pt x="393" y="4941"/>
                  </a:cubicBezTo>
                  <a:cubicBezTo>
                    <a:pt x="346" y="4108"/>
                    <a:pt x="751" y="3239"/>
                    <a:pt x="1167" y="2286"/>
                  </a:cubicBezTo>
                  <a:cubicBezTo>
                    <a:pt x="1429" y="1691"/>
                    <a:pt x="1703" y="1095"/>
                    <a:pt x="1870" y="476"/>
                  </a:cubicBezTo>
                  <a:cubicBezTo>
                    <a:pt x="1929" y="631"/>
                    <a:pt x="2001" y="774"/>
                    <a:pt x="2072" y="941"/>
                  </a:cubicBezTo>
                  <a:cubicBezTo>
                    <a:pt x="2106" y="992"/>
                    <a:pt x="2159" y="1031"/>
                    <a:pt x="2222" y="1031"/>
                  </a:cubicBezTo>
                  <a:cubicBezTo>
                    <a:pt x="2246" y="1031"/>
                    <a:pt x="2272" y="1025"/>
                    <a:pt x="2298" y="1012"/>
                  </a:cubicBezTo>
                  <a:cubicBezTo>
                    <a:pt x="2370" y="976"/>
                    <a:pt x="2417" y="881"/>
                    <a:pt x="2370" y="798"/>
                  </a:cubicBezTo>
                  <a:cubicBezTo>
                    <a:pt x="2263" y="572"/>
                    <a:pt x="2179" y="381"/>
                    <a:pt x="2108" y="179"/>
                  </a:cubicBezTo>
                  <a:cubicBezTo>
                    <a:pt x="2060" y="83"/>
                    <a:pt x="1953" y="0"/>
                    <a:pt x="1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4" name="Google Shape;8694;p82"/>
            <p:cNvSpPr/>
            <p:nvPr/>
          </p:nvSpPr>
          <p:spPr>
            <a:xfrm>
              <a:off x="8170573" y="2617042"/>
              <a:ext cx="110528" cy="161888"/>
            </a:xfrm>
            <a:custGeom>
              <a:avLst/>
              <a:gdLst/>
              <a:ahLst/>
              <a:cxnLst/>
              <a:rect l="l" t="t" r="r" b="b"/>
              <a:pathLst>
                <a:path w="3454" h="5059" extrusionOk="0">
                  <a:moveTo>
                    <a:pt x="307" y="1"/>
                  </a:moveTo>
                  <a:cubicBezTo>
                    <a:pt x="276" y="1"/>
                    <a:pt x="245" y="8"/>
                    <a:pt x="215" y="22"/>
                  </a:cubicBezTo>
                  <a:cubicBezTo>
                    <a:pt x="108" y="70"/>
                    <a:pt x="61" y="177"/>
                    <a:pt x="72" y="273"/>
                  </a:cubicBezTo>
                  <a:cubicBezTo>
                    <a:pt x="156" y="773"/>
                    <a:pt x="120" y="1320"/>
                    <a:pt x="84" y="1856"/>
                  </a:cubicBezTo>
                  <a:cubicBezTo>
                    <a:pt x="49" y="2642"/>
                    <a:pt x="1" y="3463"/>
                    <a:pt x="299" y="4106"/>
                  </a:cubicBezTo>
                  <a:cubicBezTo>
                    <a:pt x="477" y="4499"/>
                    <a:pt x="811" y="4797"/>
                    <a:pt x="1204" y="4952"/>
                  </a:cubicBezTo>
                  <a:cubicBezTo>
                    <a:pt x="1394" y="5023"/>
                    <a:pt x="1596" y="5059"/>
                    <a:pt x="1787" y="5059"/>
                  </a:cubicBezTo>
                  <a:cubicBezTo>
                    <a:pt x="2013" y="5059"/>
                    <a:pt x="2251" y="5011"/>
                    <a:pt x="2454" y="4904"/>
                  </a:cubicBezTo>
                  <a:cubicBezTo>
                    <a:pt x="2847" y="4725"/>
                    <a:pt x="3144" y="4404"/>
                    <a:pt x="3287" y="3987"/>
                  </a:cubicBezTo>
                  <a:cubicBezTo>
                    <a:pt x="3454" y="3571"/>
                    <a:pt x="3442" y="3118"/>
                    <a:pt x="3251" y="2737"/>
                  </a:cubicBezTo>
                  <a:cubicBezTo>
                    <a:pt x="2954" y="2094"/>
                    <a:pt x="2299" y="1606"/>
                    <a:pt x="1668" y="1130"/>
                  </a:cubicBezTo>
                  <a:lnTo>
                    <a:pt x="1585" y="1046"/>
                  </a:lnTo>
                  <a:cubicBezTo>
                    <a:pt x="1552" y="1023"/>
                    <a:pt x="1518" y="1013"/>
                    <a:pt x="1485" y="1013"/>
                  </a:cubicBezTo>
                  <a:cubicBezTo>
                    <a:pt x="1434" y="1013"/>
                    <a:pt x="1387" y="1039"/>
                    <a:pt x="1358" y="1082"/>
                  </a:cubicBezTo>
                  <a:cubicBezTo>
                    <a:pt x="1299" y="1154"/>
                    <a:pt x="1311" y="1261"/>
                    <a:pt x="1382" y="1308"/>
                  </a:cubicBezTo>
                  <a:lnTo>
                    <a:pt x="1477" y="1380"/>
                  </a:lnTo>
                  <a:cubicBezTo>
                    <a:pt x="2096" y="1856"/>
                    <a:pt x="2680" y="2297"/>
                    <a:pt x="2954" y="2868"/>
                  </a:cubicBezTo>
                  <a:cubicBezTo>
                    <a:pt x="3097" y="3178"/>
                    <a:pt x="3109" y="3535"/>
                    <a:pt x="2989" y="3868"/>
                  </a:cubicBezTo>
                  <a:cubicBezTo>
                    <a:pt x="2870" y="4190"/>
                    <a:pt x="2632" y="4463"/>
                    <a:pt x="2323" y="4606"/>
                  </a:cubicBezTo>
                  <a:cubicBezTo>
                    <a:pt x="2158" y="4689"/>
                    <a:pt x="1979" y="4727"/>
                    <a:pt x="1798" y="4727"/>
                  </a:cubicBezTo>
                  <a:cubicBezTo>
                    <a:pt x="1639" y="4727"/>
                    <a:pt x="1478" y="4698"/>
                    <a:pt x="1323" y="4642"/>
                  </a:cubicBezTo>
                  <a:cubicBezTo>
                    <a:pt x="1001" y="4523"/>
                    <a:pt x="727" y="4261"/>
                    <a:pt x="596" y="3952"/>
                  </a:cubicBezTo>
                  <a:cubicBezTo>
                    <a:pt x="346" y="3392"/>
                    <a:pt x="370" y="2642"/>
                    <a:pt x="418" y="1856"/>
                  </a:cubicBezTo>
                  <a:cubicBezTo>
                    <a:pt x="453" y="1392"/>
                    <a:pt x="465" y="927"/>
                    <a:pt x="430" y="487"/>
                  </a:cubicBezTo>
                  <a:lnTo>
                    <a:pt x="430" y="487"/>
                  </a:lnTo>
                  <a:cubicBezTo>
                    <a:pt x="537" y="594"/>
                    <a:pt x="656" y="689"/>
                    <a:pt x="787" y="808"/>
                  </a:cubicBezTo>
                  <a:cubicBezTo>
                    <a:pt x="824" y="835"/>
                    <a:pt x="862" y="847"/>
                    <a:pt x="897" y="847"/>
                  </a:cubicBezTo>
                  <a:cubicBezTo>
                    <a:pt x="940" y="847"/>
                    <a:pt x="980" y="829"/>
                    <a:pt x="1013" y="796"/>
                  </a:cubicBezTo>
                  <a:cubicBezTo>
                    <a:pt x="1073" y="725"/>
                    <a:pt x="1061" y="630"/>
                    <a:pt x="1001" y="570"/>
                  </a:cubicBezTo>
                  <a:cubicBezTo>
                    <a:pt x="787" y="392"/>
                    <a:pt x="632" y="225"/>
                    <a:pt x="489" y="82"/>
                  </a:cubicBezTo>
                  <a:cubicBezTo>
                    <a:pt x="440" y="33"/>
                    <a:pt x="374" y="1"/>
                    <a:pt x="30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95" name="Google Shape;8695;p82"/>
          <p:cNvGrpSpPr/>
          <p:nvPr/>
        </p:nvGrpSpPr>
        <p:grpSpPr>
          <a:xfrm>
            <a:off x="878637" y="1965010"/>
            <a:ext cx="308640" cy="353312"/>
            <a:chOff x="878637" y="1965010"/>
            <a:chExt cx="308640" cy="353312"/>
          </a:xfrm>
        </p:grpSpPr>
        <p:sp>
          <p:nvSpPr>
            <p:cNvPr id="8696" name="Google Shape;8696;p82"/>
            <p:cNvSpPr/>
            <p:nvPr/>
          </p:nvSpPr>
          <p:spPr>
            <a:xfrm>
              <a:off x="878637" y="1965010"/>
              <a:ext cx="308640" cy="353312"/>
            </a:xfrm>
            <a:custGeom>
              <a:avLst/>
              <a:gdLst/>
              <a:ahLst/>
              <a:cxnLst/>
              <a:rect l="l" t="t" r="r" b="b"/>
              <a:pathLst>
                <a:path w="9645" h="11041" extrusionOk="0">
                  <a:moveTo>
                    <a:pt x="1167" y="1122"/>
                  </a:moveTo>
                  <a:cubicBezTo>
                    <a:pt x="1905" y="1777"/>
                    <a:pt x="2893" y="2837"/>
                    <a:pt x="3632" y="4361"/>
                  </a:cubicBezTo>
                  <a:cubicBezTo>
                    <a:pt x="3477" y="4420"/>
                    <a:pt x="3322" y="4492"/>
                    <a:pt x="3191" y="4563"/>
                  </a:cubicBezTo>
                  <a:cubicBezTo>
                    <a:pt x="2882" y="3861"/>
                    <a:pt x="2203" y="2492"/>
                    <a:pt x="1167" y="1122"/>
                  </a:cubicBezTo>
                  <a:close/>
                  <a:moveTo>
                    <a:pt x="334" y="610"/>
                  </a:moveTo>
                  <a:lnTo>
                    <a:pt x="334" y="610"/>
                  </a:lnTo>
                  <a:cubicBezTo>
                    <a:pt x="1691" y="2182"/>
                    <a:pt x="2548" y="3956"/>
                    <a:pt x="2905" y="4730"/>
                  </a:cubicBezTo>
                  <a:cubicBezTo>
                    <a:pt x="2643" y="4920"/>
                    <a:pt x="2405" y="5159"/>
                    <a:pt x="2239" y="5444"/>
                  </a:cubicBezTo>
                  <a:cubicBezTo>
                    <a:pt x="1274" y="4563"/>
                    <a:pt x="798" y="3230"/>
                    <a:pt x="572" y="2241"/>
                  </a:cubicBezTo>
                  <a:cubicBezTo>
                    <a:pt x="417" y="1587"/>
                    <a:pt x="357" y="991"/>
                    <a:pt x="334" y="610"/>
                  </a:cubicBezTo>
                  <a:close/>
                  <a:moveTo>
                    <a:pt x="9311" y="587"/>
                  </a:moveTo>
                  <a:lnTo>
                    <a:pt x="9311" y="587"/>
                  </a:lnTo>
                  <a:cubicBezTo>
                    <a:pt x="9263" y="979"/>
                    <a:pt x="9204" y="1563"/>
                    <a:pt x="9049" y="2218"/>
                  </a:cubicBezTo>
                  <a:cubicBezTo>
                    <a:pt x="8835" y="3206"/>
                    <a:pt x="8358" y="4551"/>
                    <a:pt x="7382" y="5444"/>
                  </a:cubicBezTo>
                  <a:cubicBezTo>
                    <a:pt x="7204" y="5170"/>
                    <a:pt x="6989" y="4932"/>
                    <a:pt x="6715" y="4730"/>
                  </a:cubicBezTo>
                  <a:cubicBezTo>
                    <a:pt x="6775" y="4611"/>
                    <a:pt x="6823" y="4492"/>
                    <a:pt x="6882" y="4349"/>
                  </a:cubicBezTo>
                  <a:cubicBezTo>
                    <a:pt x="6930" y="4277"/>
                    <a:pt x="6882" y="4182"/>
                    <a:pt x="6811" y="4146"/>
                  </a:cubicBezTo>
                  <a:cubicBezTo>
                    <a:pt x="6787" y="4133"/>
                    <a:pt x="6763" y="4127"/>
                    <a:pt x="6740" y="4127"/>
                  </a:cubicBezTo>
                  <a:cubicBezTo>
                    <a:pt x="6679" y="4127"/>
                    <a:pt x="6622" y="4166"/>
                    <a:pt x="6596" y="4218"/>
                  </a:cubicBezTo>
                  <a:cubicBezTo>
                    <a:pt x="6537" y="4325"/>
                    <a:pt x="6489" y="4444"/>
                    <a:pt x="6453" y="4551"/>
                  </a:cubicBezTo>
                  <a:cubicBezTo>
                    <a:pt x="6299" y="4480"/>
                    <a:pt x="6156" y="4397"/>
                    <a:pt x="6001" y="4337"/>
                  </a:cubicBezTo>
                  <a:cubicBezTo>
                    <a:pt x="6703" y="2908"/>
                    <a:pt x="7620" y="1896"/>
                    <a:pt x="8263" y="1289"/>
                  </a:cubicBezTo>
                  <a:cubicBezTo>
                    <a:pt x="8335" y="1218"/>
                    <a:pt x="8418" y="1158"/>
                    <a:pt x="8478" y="1098"/>
                  </a:cubicBezTo>
                  <a:lnTo>
                    <a:pt x="8478" y="1098"/>
                  </a:lnTo>
                  <a:cubicBezTo>
                    <a:pt x="7787" y="2003"/>
                    <a:pt x="7263" y="2896"/>
                    <a:pt x="6906" y="3587"/>
                  </a:cubicBezTo>
                  <a:cubicBezTo>
                    <a:pt x="6858" y="3658"/>
                    <a:pt x="6894" y="3754"/>
                    <a:pt x="6989" y="3801"/>
                  </a:cubicBezTo>
                  <a:cubicBezTo>
                    <a:pt x="7013" y="3825"/>
                    <a:pt x="7025" y="3825"/>
                    <a:pt x="7061" y="3825"/>
                  </a:cubicBezTo>
                  <a:cubicBezTo>
                    <a:pt x="7120" y="3825"/>
                    <a:pt x="7180" y="3789"/>
                    <a:pt x="7204" y="3730"/>
                  </a:cubicBezTo>
                  <a:cubicBezTo>
                    <a:pt x="7644" y="2896"/>
                    <a:pt x="8347" y="1706"/>
                    <a:pt x="9311" y="587"/>
                  </a:cubicBezTo>
                  <a:close/>
                  <a:moveTo>
                    <a:pt x="4810" y="8945"/>
                  </a:moveTo>
                  <a:cubicBezTo>
                    <a:pt x="5156" y="8945"/>
                    <a:pt x="5441" y="9135"/>
                    <a:pt x="5441" y="9361"/>
                  </a:cubicBezTo>
                  <a:cubicBezTo>
                    <a:pt x="5441" y="9540"/>
                    <a:pt x="5227" y="9671"/>
                    <a:pt x="4965" y="9790"/>
                  </a:cubicBezTo>
                  <a:lnTo>
                    <a:pt x="4941" y="9790"/>
                  </a:lnTo>
                  <a:cubicBezTo>
                    <a:pt x="4897" y="9821"/>
                    <a:pt x="4847" y="9836"/>
                    <a:pt x="4796" y="9836"/>
                  </a:cubicBezTo>
                  <a:cubicBezTo>
                    <a:pt x="4752" y="9836"/>
                    <a:pt x="4707" y="9824"/>
                    <a:pt x="4668" y="9802"/>
                  </a:cubicBezTo>
                  <a:cubicBezTo>
                    <a:pt x="4394" y="9671"/>
                    <a:pt x="4191" y="9552"/>
                    <a:pt x="4191" y="9361"/>
                  </a:cubicBezTo>
                  <a:cubicBezTo>
                    <a:pt x="4191" y="9135"/>
                    <a:pt x="4465" y="8945"/>
                    <a:pt x="4810" y="8945"/>
                  </a:cubicBezTo>
                  <a:close/>
                  <a:moveTo>
                    <a:pt x="4775" y="4480"/>
                  </a:moveTo>
                  <a:cubicBezTo>
                    <a:pt x="6227" y="4480"/>
                    <a:pt x="7382" y="5420"/>
                    <a:pt x="7382" y="6599"/>
                  </a:cubicBezTo>
                  <a:lnTo>
                    <a:pt x="7382" y="6659"/>
                  </a:lnTo>
                  <a:cubicBezTo>
                    <a:pt x="7406" y="7040"/>
                    <a:pt x="7501" y="7421"/>
                    <a:pt x="7716" y="7790"/>
                  </a:cubicBezTo>
                  <a:cubicBezTo>
                    <a:pt x="7858" y="8052"/>
                    <a:pt x="7918" y="8302"/>
                    <a:pt x="7918" y="8564"/>
                  </a:cubicBezTo>
                  <a:cubicBezTo>
                    <a:pt x="7918" y="9516"/>
                    <a:pt x="7013" y="10326"/>
                    <a:pt x="5751" y="10600"/>
                  </a:cubicBezTo>
                  <a:cubicBezTo>
                    <a:pt x="5918" y="10528"/>
                    <a:pt x="6049" y="10409"/>
                    <a:pt x="6132" y="10266"/>
                  </a:cubicBezTo>
                  <a:cubicBezTo>
                    <a:pt x="6180" y="10183"/>
                    <a:pt x="6168" y="10088"/>
                    <a:pt x="6096" y="10040"/>
                  </a:cubicBezTo>
                  <a:cubicBezTo>
                    <a:pt x="6064" y="10022"/>
                    <a:pt x="6030" y="10012"/>
                    <a:pt x="5998" y="10012"/>
                  </a:cubicBezTo>
                  <a:cubicBezTo>
                    <a:pt x="5947" y="10012"/>
                    <a:pt x="5899" y="10036"/>
                    <a:pt x="5870" y="10088"/>
                  </a:cubicBezTo>
                  <a:cubicBezTo>
                    <a:pt x="5763" y="10254"/>
                    <a:pt x="5572" y="10350"/>
                    <a:pt x="5370" y="10350"/>
                  </a:cubicBezTo>
                  <a:cubicBezTo>
                    <a:pt x="5227" y="10350"/>
                    <a:pt x="5072" y="10290"/>
                    <a:pt x="4953" y="10171"/>
                  </a:cubicBezTo>
                  <a:lnTo>
                    <a:pt x="4929" y="10147"/>
                  </a:lnTo>
                  <a:cubicBezTo>
                    <a:pt x="4977" y="10135"/>
                    <a:pt x="5037" y="10111"/>
                    <a:pt x="5072" y="10088"/>
                  </a:cubicBezTo>
                  <a:lnTo>
                    <a:pt x="5096" y="10088"/>
                  </a:lnTo>
                  <a:cubicBezTo>
                    <a:pt x="5346" y="9957"/>
                    <a:pt x="5751" y="9754"/>
                    <a:pt x="5751" y="9361"/>
                  </a:cubicBezTo>
                  <a:cubicBezTo>
                    <a:pt x="5751" y="8957"/>
                    <a:pt x="5310" y="8623"/>
                    <a:pt x="4798" y="8623"/>
                  </a:cubicBezTo>
                  <a:cubicBezTo>
                    <a:pt x="4275" y="8623"/>
                    <a:pt x="3846" y="8957"/>
                    <a:pt x="3846" y="9361"/>
                  </a:cubicBezTo>
                  <a:cubicBezTo>
                    <a:pt x="3846" y="9754"/>
                    <a:pt x="4227" y="9957"/>
                    <a:pt x="4501" y="10088"/>
                  </a:cubicBezTo>
                  <a:lnTo>
                    <a:pt x="4513" y="10088"/>
                  </a:lnTo>
                  <a:cubicBezTo>
                    <a:pt x="4560" y="10111"/>
                    <a:pt x="4620" y="10135"/>
                    <a:pt x="4656" y="10147"/>
                  </a:cubicBezTo>
                  <a:lnTo>
                    <a:pt x="4632" y="10171"/>
                  </a:lnTo>
                  <a:cubicBezTo>
                    <a:pt x="4513" y="10290"/>
                    <a:pt x="4382" y="10350"/>
                    <a:pt x="4215" y="10350"/>
                  </a:cubicBezTo>
                  <a:cubicBezTo>
                    <a:pt x="4025" y="10350"/>
                    <a:pt x="3846" y="10254"/>
                    <a:pt x="3727" y="10088"/>
                  </a:cubicBezTo>
                  <a:cubicBezTo>
                    <a:pt x="3698" y="10036"/>
                    <a:pt x="3646" y="10012"/>
                    <a:pt x="3594" y="10012"/>
                  </a:cubicBezTo>
                  <a:cubicBezTo>
                    <a:pt x="3561" y="10012"/>
                    <a:pt x="3528" y="10022"/>
                    <a:pt x="3501" y="10040"/>
                  </a:cubicBezTo>
                  <a:cubicBezTo>
                    <a:pt x="3429" y="10088"/>
                    <a:pt x="3405" y="10183"/>
                    <a:pt x="3453" y="10266"/>
                  </a:cubicBezTo>
                  <a:cubicBezTo>
                    <a:pt x="3560" y="10409"/>
                    <a:pt x="3691" y="10528"/>
                    <a:pt x="3846" y="10600"/>
                  </a:cubicBezTo>
                  <a:cubicBezTo>
                    <a:pt x="2596" y="10326"/>
                    <a:pt x="1667" y="9516"/>
                    <a:pt x="1667" y="8564"/>
                  </a:cubicBezTo>
                  <a:cubicBezTo>
                    <a:pt x="1667" y="8302"/>
                    <a:pt x="1739" y="8052"/>
                    <a:pt x="1881" y="7790"/>
                  </a:cubicBezTo>
                  <a:cubicBezTo>
                    <a:pt x="2096" y="7421"/>
                    <a:pt x="2191" y="7028"/>
                    <a:pt x="2179" y="6659"/>
                  </a:cubicBezTo>
                  <a:lnTo>
                    <a:pt x="2179" y="6599"/>
                  </a:lnTo>
                  <a:cubicBezTo>
                    <a:pt x="2179" y="5432"/>
                    <a:pt x="3334" y="4480"/>
                    <a:pt x="4775" y="4480"/>
                  </a:cubicBezTo>
                  <a:close/>
                  <a:moveTo>
                    <a:pt x="4810" y="10445"/>
                  </a:moveTo>
                  <a:cubicBezTo>
                    <a:pt x="4941" y="10564"/>
                    <a:pt x="5120" y="10635"/>
                    <a:pt x="5299" y="10671"/>
                  </a:cubicBezTo>
                  <a:cubicBezTo>
                    <a:pt x="5144" y="10683"/>
                    <a:pt x="4977" y="10695"/>
                    <a:pt x="4810" y="10695"/>
                  </a:cubicBezTo>
                  <a:cubicBezTo>
                    <a:pt x="4644" y="10695"/>
                    <a:pt x="4489" y="10683"/>
                    <a:pt x="4322" y="10671"/>
                  </a:cubicBezTo>
                  <a:cubicBezTo>
                    <a:pt x="4501" y="10647"/>
                    <a:pt x="4679" y="10576"/>
                    <a:pt x="4810" y="10445"/>
                  </a:cubicBezTo>
                  <a:close/>
                  <a:moveTo>
                    <a:pt x="165" y="0"/>
                  </a:moveTo>
                  <a:cubicBezTo>
                    <a:pt x="140" y="0"/>
                    <a:pt x="113" y="9"/>
                    <a:pt x="84" y="27"/>
                  </a:cubicBezTo>
                  <a:cubicBezTo>
                    <a:pt x="36" y="51"/>
                    <a:pt x="0" y="110"/>
                    <a:pt x="0" y="158"/>
                  </a:cubicBezTo>
                  <a:cubicBezTo>
                    <a:pt x="0" y="206"/>
                    <a:pt x="0" y="1146"/>
                    <a:pt x="274" y="2301"/>
                  </a:cubicBezTo>
                  <a:cubicBezTo>
                    <a:pt x="441" y="2992"/>
                    <a:pt x="643" y="3611"/>
                    <a:pt x="917" y="4158"/>
                  </a:cubicBezTo>
                  <a:cubicBezTo>
                    <a:pt x="1227" y="4801"/>
                    <a:pt x="1631" y="5337"/>
                    <a:pt x="2084" y="5742"/>
                  </a:cubicBezTo>
                  <a:cubicBezTo>
                    <a:pt x="1965" y="6004"/>
                    <a:pt x="1905" y="6290"/>
                    <a:pt x="1905" y="6599"/>
                  </a:cubicBezTo>
                  <a:lnTo>
                    <a:pt x="1905" y="6683"/>
                  </a:lnTo>
                  <a:cubicBezTo>
                    <a:pt x="1929" y="6992"/>
                    <a:pt x="1834" y="7314"/>
                    <a:pt x="1643" y="7647"/>
                  </a:cubicBezTo>
                  <a:cubicBezTo>
                    <a:pt x="1477" y="7945"/>
                    <a:pt x="1393" y="8254"/>
                    <a:pt x="1393" y="8588"/>
                  </a:cubicBezTo>
                  <a:cubicBezTo>
                    <a:pt x="1393" y="9254"/>
                    <a:pt x="1762" y="9873"/>
                    <a:pt x="2417" y="10338"/>
                  </a:cubicBezTo>
                  <a:cubicBezTo>
                    <a:pt x="3060" y="10790"/>
                    <a:pt x="3917" y="11040"/>
                    <a:pt x="4822" y="11040"/>
                  </a:cubicBezTo>
                  <a:cubicBezTo>
                    <a:pt x="5739" y="11040"/>
                    <a:pt x="6596" y="10790"/>
                    <a:pt x="7239" y="10338"/>
                  </a:cubicBezTo>
                  <a:cubicBezTo>
                    <a:pt x="7906" y="9873"/>
                    <a:pt x="8263" y="9254"/>
                    <a:pt x="8263" y="8588"/>
                  </a:cubicBezTo>
                  <a:cubicBezTo>
                    <a:pt x="8263" y="8254"/>
                    <a:pt x="8180" y="7945"/>
                    <a:pt x="8013" y="7647"/>
                  </a:cubicBezTo>
                  <a:cubicBezTo>
                    <a:pt x="7835" y="7314"/>
                    <a:pt x="7739" y="7004"/>
                    <a:pt x="7739" y="6683"/>
                  </a:cubicBezTo>
                  <a:lnTo>
                    <a:pt x="7739" y="6599"/>
                  </a:lnTo>
                  <a:cubicBezTo>
                    <a:pt x="7739" y="6302"/>
                    <a:pt x="7680" y="6004"/>
                    <a:pt x="7561" y="5742"/>
                  </a:cubicBezTo>
                  <a:cubicBezTo>
                    <a:pt x="8025" y="5325"/>
                    <a:pt x="8430" y="4789"/>
                    <a:pt x="8751" y="4135"/>
                  </a:cubicBezTo>
                  <a:cubicBezTo>
                    <a:pt x="9025" y="3599"/>
                    <a:pt x="9228" y="2968"/>
                    <a:pt x="9382" y="2289"/>
                  </a:cubicBezTo>
                  <a:cubicBezTo>
                    <a:pt x="9644" y="1122"/>
                    <a:pt x="9644" y="206"/>
                    <a:pt x="9644" y="158"/>
                  </a:cubicBezTo>
                  <a:cubicBezTo>
                    <a:pt x="9632" y="98"/>
                    <a:pt x="9609" y="51"/>
                    <a:pt x="9549" y="27"/>
                  </a:cubicBezTo>
                  <a:cubicBezTo>
                    <a:pt x="9525" y="9"/>
                    <a:pt x="9498" y="0"/>
                    <a:pt x="9470" y="0"/>
                  </a:cubicBezTo>
                  <a:cubicBezTo>
                    <a:pt x="9442" y="0"/>
                    <a:pt x="9412" y="9"/>
                    <a:pt x="9382" y="27"/>
                  </a:cubicBezTo>
                  <a:cubicBezTo>
                    <a:pt x="9347" y="39"/>
                    <a:pt x="8787" y="372"/>
                    <a:pt x="8037" y="1063"/>
                  </a:cubicBezTo>
                  <a:cubicBezTo>
                    <a:pt x="7358" y="1694"/>
                    <a:pt x="6406" y="2765"/>
                    <a:pt x="5680" y="4254"/>
                  </a:cubicBezTo>
                  <a:cubicBezTo>
                    <a:pt x="5406" y="4182"/>
                    <a:pt x="5108" y="4146"/>
                    <a:pt x="4810" y="4146"/>
                  </a:cubicBezTo>
                  <a:cubicBezTo>
                    <a:pt x="4513" y="4146"/>
                    <a:pt x="4215" y="4194"/>
                    <a:pt x="3953" y="4254"/>
                  </a:cubicBezTo>
                  <a:cubicBezTo>
                    <a:pt x="3215" y="2765"/>
                    <a:pt x="2262" y="1706"/>
                    <a:pt x="1596" y="1063"/>
                  </a:cubicBezTo>
                  <a:cubicBezTo>
                    <a:pt x="834" y="372"/>
                    <a:pt x="274" y="27"/>
                    <a:pt x="238" y="27"/>
                  </a:cubicBezTo>
                  <a:cubicBezTo>
                    <a:pt x="215" y="9"/>
                    <a:pt x="191" y="0"/>
                    <a:pt x="1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7" name="Google Shape;8697;p82"/>
            <p:cNvSpPr/>
            <p:nvPr/>
          </p:nvSpPr>
          <p:spPr>
            <a:xfrm>
              <a:off x="960557" y="2185682"/>
              <a:ext cx="43840" cy="49568"/>
            </a:xfrm>
            <a:custGeom>
              <a:avLst/>
              <a:gdLst/>
              <a:ahLst/>
              <a:cxnLst/>
              <a:rect l="l" t="t" r="r" b="b"/>
              <a:pathLst>
                <a:path w="1370" h="1549" extrusionOk="0">
                  <a:moveTo>
                    <a:pt x="691" y="1"/>
                  </a:moveTo>
                  <a:cubicBezTo>
                    <a:pt x="322" y="1"/>
                    <a:pt x="0" y="298"/>
                    <a:pt x="0" y="691"/>
                  </a:cubicBezTo>
                  <a:lnTo>
                    <a:pt x="0" y="870"/>
                  </a:lnTo>
                  <a:cubicBezTo>
                    <a:pt x="0" y="1239"/>
                    <a:pt x="298" y="1549"/>
                    <a:pt x="691" y="1549"/>
                  </a:cubicBezTo>
                  <a:cubicBezTo>
                    <a:pt x="1060" y="1549"/>
                    <a:pt x="1369" y="1251"/>
                    <a:pt x="1369" y="870"/>
                  </a:cubicBezTo>
                  <a:lnTo>
                    <a:pt x="1369" y="691"/>
                  </a:lnTo>
                  <a:cubicBezTo>
                    <a:pt x="1369" y="596"/>
                    <a:pt x="1298" y="525"/>
                    <a:pt x="1215" y="525"/>
                  </a:cubicBezTo>
                  <a:cubicBezTo>
                    <a:pt x="1119" y="525"/>
                    <a:pt x="1048" y="596"/>
                    <a:pt x="1048" y="691"/>
                  </a:cubicBezTo>
                  <a:lnTo>
                    <a:pt x="1048" y="870"/>
                  </a:lnTo>
                  <a:cubicBezTo>
                    <a:pt x="1048" y="1060"/>
                    <a:pt x="881" y="1227"/>
                    <a:pt x="691" y="1227"/>
                  </a:cubicBezTo>
                  <a:cubicBezTo>
                    <a:pt x="500" y="1227"/>
                    <a:pt x="333" y="1060"/>
                    <a:pt x="333" y="870"/>
                  </a:cubicBezTo>
                  <a:lnTo>
                    <a:pt x="333" y="691"/>
                  </a:lnTo>
                  <a:cubicBezTo>
                    <a:pt x="333" y="501"/>
                    <a:pt x="500" y="334"/>
                    <a:pt x="691" y="334"/>
                  </a:cubicBezTo>
                  <a:cubicBezTo>
                    <a:pt x="774" y="334"/>
                    <a:pt x="857" y="263"/>
                    <a:pt x="857" y="168"/>
                  </a:cubicBezTo>
                  <a:cubicBezTo>
                    <a:pt x="857" y="84"/>
                    <a:pt x="774"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8" name="Google Shape;8698;p82"/>
            <p:cNvSpPr/>
            <p:nvPr/>
          </p:nvSpPr>
          <p:spPr>
            <a:xfrm>
              <a:off x="1060365" y="2185682"/>
              <a:ext cx="43840" cy="49568"/>
            </a:xfrm>
            <a:custGeom>
              <a:avLst/>
              <a:gdLst/>
              <a:ahLst/>
              <a:cxnLst/>
              <a:rect l="l" t="t" r="r" b="b"/>
              <a:pathLst>
                <a:path w="1370" h="1549" extrusionOk="0">
                  <a:moveTo>
                    <a:pt x="679" y="1"/>
                  </a:moveTo>
                  <a:cubicBezTo>
                    <a:pt x="310" y="1"/>
                    <a:pt x="1" y="298"/>
                    <a:pt x="1" y="691"/>
                  </a:cubicBezTo>
                  <a:lnTo>
                    <a:pt x="1" y="870"/>
                  </a:lnTo>
                  <a:cubicBezTo>
                    <a:pt x="1" y="1239"/>
                    <a:pt x="298" y="1549"/>
                    <a:pt x="679" y="1549"/>
                  </a:cubicBezTo>
                  <a:cubicBezTo>
                    <a:pt x="1048" y="1549"/>
                    <a:pt x="1370" y="1251"/>
                    <a:pt x="1370" y="870"/>
                  </a:cubicBezTo>
                  <a:lnTo>
                    <a:pt x="1370" y="691"/>
                  </a:lnTo>
                  <a:cubicBezTo>
                    <a:pt x="1370" y="596"/>
                    <a:pt x="1286" y="525"/>
                    <a:pt x="1203" y="525"/>
                  </a:cubicBezTo>
                  <a:cubicBezTo>
                    <a:pt x="1108" y="525"/>
                    <a:pt x="1036" y="596"/>
                    <a:pt x="1036" y="691"/>
                  </a:cubicBezTo>
                  <a:lnTo>
                    <a:pt x="1036" y="870"/>
                  </a:lnTo>
                  <a:cubicBezTo>
                    <a:pt x="1036" y="1060"/>
                    <a:pt x="870" y="1227"/>
                    <a:pt x="679" y="1227"/>
                  </a:cubicBezTo>
                  <a:cubicBezTo>
                    <a:pt x="489" y="1227"/>
                    <a:pt x="322" y="1060"/>
                    <a:pt x="322" y="870"/>
                  </a:cubicBezTo>
                  <a:lnTo>
                    <a:pt x="322" y="691"/>
                  </a:lnTo>
                  <a:cubicBezTo>
                    <a:pt x="322" y="501"/>
                    <a:pt x="489" y="334"/>
                    <a:pt x="679" y="334"/>
                  </a:cubicBezTo>
                  <a:cubicBezTo>
                    <a:pt x="774" y="334"/>
                    <a:pt x="846" y="263"/>
                    <a:pt x="846" y="168"/>
                  </a:cubicBezTo>
                  <a:cubicBezTo>
                    <a:pt x="846" y="84"/>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99" name="Google Shape;8699;p82"/>
          <p:cNvGrpSpPr/>
          <p:nvPr/>
        </p:nvGrpSpPr>
        <p:grpSpPr>
          <a:xfrm>
            <a:off x="6896141" y="1964722"/>
            <a:ext cx="348256" cy="352448"/>
            <a:chOff x="6896141" y="1964722"/>
            <a:chExt cx="348256" cy="352448"/>
          </a:xfrm>
        </p:grpSpPr>
        <p:sp>
          <p:nvSpPr>
            <p:cNvPr id="8700" name="Google Shape;8700;p82"/>
            <p:cNvSpPr/>
            <p:nvPr/>
          </p:nvSpPr>
          <p:spPr>
            <a:xfrm>
              <a:off x="6896141" y="1964722"/>
              <a:ext cx="348256" cy="352448"/>
            </a:xfrm>
            <a:custGeom>
              <a:avLst/>
              <a:gdLst/>
              <a:ahLst/>
              <a:cxnLst/>
              <a:rect l="l" t="t" r="r" b="b"/>
              <a:pathLst>
                <a:path w="10883" h="11014" extrusionOk="0">
                  <a:moveTo>
                    <a:pt x="1406" y="1417"/>
                  </a:moveTo>
                  <a:cubicBezTo>
                    <a:pt x="1406" y="1596"/>
                    <a:pt x="1441" y="1762"/>
                    <a:pt x="1525" y="1905"/>
                  </a:cubicBezTo>
                  <a:lnTo>
                    <a:pt x="465" y="1905"/>
                  </a:lnTo>
                  <a:cubicBezTo>
                    <a:pt x="393" y="1905"/>
                    <a:pt x="334" y="1846"/>
                    <a:pt x="334" y="1774"/>
                  </a:cubicBezTo>
                  <a:cubicBezTo>
                    <a:pt x="334" y="1715"/>
                    <a:pt x="370" y="1667"/>
                    <a:pt x="429" y="1655"/>
                  </a:cubicBezTo>
                  <a:lnTo>
                    <a:pt x="1406" y="1417"/>
                  </a:lnTo>
                  <a:close/>
                  <a:moveTo>
                    <a:pt x="2751" y="334"/>
                  </a:moveTo>
                  <a:cubicBezTo>
                    <a:pt x="3334" y="334"/>
                    <a:pt x="3799" y="810"/>
                    <a:pt x="3799" y="1369"/>
                  </a:cubicBezTo>
                  <a:lnTo>
                    <a:pt x="3799" y="3453"/>
                  </a:lnTo>
                  <a:cubicBezTo>
                    <a:pt x="3287" y="3429"/>
                    <a:pt x="2953" y="3274"/>
                    <a:pt x="2799" y="3203"/>
                  </a:cubicBezTo>
                  <a:cubicBezTo>
                    <a:pt x="2870" y="2965"/>
                    <a:pt x="2918" y="2715"/>
                    <a:pt x="2918" y="2417"/>
                  </a:cubicBezTo>
                  <a:cubicBezTo>
                    <a:pt x="2918" y="2322"/>
                    <a:pt x="2846" y="2250"/>
                    <a:pt x="2751" y="2250"/>
                  </a:cubicBezTo>
                  <a:lnTo>
                    <a:pt x="2596" y="2250"/>
                  </a:lnTo>
                  <a:cubicBezTo>
                    <a:pt x="2120" y="2250"/>
                    <a:pt x="1715" y="1869"/>
                    <a:pt x="1715" y="1369"/>
                  </a:cubicBezTo>
                  <a:cubicBezTo>
                    <a:pt x="1715" y="798"/>
                    <a:pt x="2191" y="334"/>
                    <a:pt x="2751" y="334"/>
                  </a:cubicBezTo>
                  <a:close/>
                  <a:moveTo>
                    <a:pt x="2691" y="3501"/>
                  </a:moveTo>
                  <a:cubicBezTo>
                    <a:pt x="2882" y="3608"/>
                    <a:pt x="3275" y="3751"/>
                    <a:pt x="3811" y="3774"/>
                  </a:cubicBezTo>
                  <a:lnTo>
                    <a:pt x="3811" y="4310"/>
                  </a:lnTo>
                  <a:cubicBezTo>
                    <a:pt x="3811" y="4394"/>
                    <a:pt x="3870" y="4453"/>
                    <a:pt x="3965" y="4465"/>
                  </a:cubicBezTo>
                  <a:cubicBezTo>
                    <a:pt x="5156" y="4548"/>
                    <a:pt x="6251" y="4822"/>
                    <a:pt x="7204" y="5287"/>
                  </a:cubicBezTo>
                  <a:cubicBezTo>
                    <a:pt x="7966" y="5656"/>
                    <a:pt x="8645" y="6168"/>
                    <a:pt x="9216" y="6775"/>
                  </a:cubicBezTo>
                  <a:cubicBezTo>
                    <a:pt x="9930" y="7537"/>
                    <a:pt x="10299" y="8275"/>
                    <a:pt x="10466" y="8620"/>
                  </a:cubicBezTo>
                  <a:cubicBezTo>
                    <a:pt x="6025" y="8608"/>
                    <a:pt x="4203" y="7584"/>
                    <a:pt x="3453" y="6727"/>
                  </a:cubicBezTo>
                  <a:cubicBezTo>
                    <a:pt x="3156" y="6394"/>
                    <a:pt x="3025" y="6060"/>
                    <a:pt x="2965" y="5834"/>
                  </a:cubicBezTo>
                  <a:lnTo>
                    <a:pt x="2965" y="5834"/>
                  </a:lnTo>
                  <a:cubicBezTo>
                    <a:pt x="4061" y="6989"/>
                    <a:pt x="5549" y="7251"/>
                    <a:pt x="6716" y="7251"/>
                  </a:cubicBezTo>
                  <a:cubicBezTo>
                    <a:pt x="7037" y="7251"/>
                    <a:pt x="7359" y="7239"/>
                    <a:pt x="7609" y="7203"/>
                  </a:cubicBezTo>
                  <a:cubicBezTo>
                    <a:pt x="7692" y="7192"/>
                    <a:pt x="7752" y="7120"/>
                    <a:pt x="7752" y="7025"/>
                  </a:cubicBezTo>
                  <a:cubicBezTo>
                    <a:pt x="7752" y="6942"/>
                    <a:pt x="7668" y="6882"/>
                    <a:pt x="7573" y="6882"/>
                  </a:cubicBezTo>
                  <a:cubicBezTo>
                    <a:pt x="7327" y="6909"/>
                    <a:pt x="7039" y="6929"/>
                    <a:pt x="6725" y="6929"/>
                  </a:cubicBezTo>
                  <a:cubicBezTo>
                    <a:pt x="5519" y="6929"/>
                    <a:pt x="3933" y="6628"/>
                    <a:pt x="2894" y="5239"/>
                  </a:cubicBezTo>
                  <a:cubicBezTo>
                    <a:pt x="2858" y="5215"/>
                    <a:pt x="2834" y="5179"/>
                    <a:pt x="2787" y="5179"/>
                  </a:cubicBezTo>
                  <a:cubicBezTo>
                    <a:pt x="2779" y="5178"/>
                    <a:pt x="2771" y="5178"/>
                    <a:pt x="2763" y="5178"/>
                  </a:cubicBezTo>
                  <a:cubicBezTo>
                    <a:pt x="2680" y="5178"/>
                    <a:pt x="2619" y="5235"/>
                    <a:pt x="2608" y="5322"/>
                  </a:cubicBezTo>
                  <a:cubicBezTo>
                    <a:pt x="2608" y="5346"/>
                    <a:pt x="2501" y="6108"/>
                    <a:pt x="3203" y="6930"/>
                  </a:cubicBezTo>
                  <a:cubicBezTo>
                    <a:pt x="3703" y="7501"/>
                    <a:pt x="4477" y="7977"/>
                    <a:pt x="5525" y="8311"/>
                  </a:cubicBezTo>
                  <a:cubicBezTo>
                    <a:pt x="6716" y="8692"/>
                    <a:pt x="8228" y="8906"/>
                    <a:pt x="10049" y="8954"/>
                  </a:cubicBezTo>
                  <a:cubicBezTo>
                    <a:pt x="10097" y="9097"/>
                    <a:pt x="10133" y="9228"/>
                    <a:pt x="10157" y="9323"/>
                  </a:cubicBezTo>
                  <a:lnTo>
                    <a:pt x="7418" y="9323"/>
                  </a:lnTo>
                  <a:cubicBezTo>
                    <a:pt x="5299" y="9323"/>
                    <a:pt x="3703" y="8918"/>
                    <a:pt x="2679" y="8144"/>
                  </a:cubicBezTo>
                  <a:cubicBezTo>
                    <a:pt x="1679" y="7382"/>
                    <a:pt x="1536" y="6489"/>
                    <a:pt x="1536" y="6037"/>
                  </a:cubicBezTo>
                  <a:cubicBezTo>
                    <a:pt x="1536" y="5406"/>
                    <a:pt x="1846" y="4929"/>
                    <a:pt x="2179" y="4429"/>
                  </a:cubicBezTo>
                  <a:cubicBezTo>
                    <a:pt x="2370" y="4132"/>
                    <a:pt x="2549" y="3846"/>
                    <a:pt x="2691" y="3501"/>
                  </a:cubicBezTo>
                  <a:close/>
                  <a:moveTo>
                    <a:pt x="4989" y="9442"/>
                  </a:moveTo>
                  <a:cubicBezTo>
                    <a:pt x="5108" y="9466"/>
                    <a:pt x="5227" y="9489"/>
                    <a:pt x="5358" y="9501"/>
                  </a:cubicBezTo>
                  <a:lnTo>
                    <a:pt x="5358" y="10704"/>
                  </a:lnTo>
                  <a:lnTo>
                    <a:pt x="4989" y="10704"/>
                  </a:lnTo>
                  <a:lnTo>
                    <a:pt x="4989" y="9442"/>
                  </a:lnTo>
                  <a:close/>
                  <a:moveTo>
                    <a:pt x="2751" y="0"/>
                  </a:moveTo>
                  <a:cubicBezTo>
                    <a:pt x="2096" y="0"/>
                    <a:pt x="1560" y="465"/>
                    <a:pt x="1417" y="1060"/>
                  </a:cubicBezTo>
                  <a:lnTo>
                    <a:pt x="346" y="1334"/>
                  </a:lnTo>
                  <a:cubicBezTo>
                    <a:pt x="132" y="1369"/>
                    <a:pt x="1" y="1572"/>
                    <a:pt x="1" y="1762"/>
                  </a:cubicBezTo>
                  <a:cubicBezTo>
                    <a:pt x="1" y="2012"/>
                    <a:pt x="215" y="2203"/>
                    <a:pt x="453" y="2203"/>
                  </a:cubicBezTo>
                  <a:lnTo>
                    <a:pt x="1727" y="2203"/>
                  </a:lnTo>
                  <a:cubicBezTo>
                    <a:pt x="1953" y="2417"/>
                    <a:pt x="2239" y="2548"/>
                    <a:pt x="2560" y="2548"/>
                  </a:cubicBezTo>
                  <a:cubicBezTo>
                    <a:pt x="2513" y="3215"/>
                    <a:pt x="2191" y="3727"/>
                    <a:pt x="1882" y="4227"/>
                  </a:cubicBezTo>
                  <a:cubicBezTo>
                    <a:pt x="1536" y="4751"/>
                    <a:pt x="1191" y="5298"/>
                    <a:pt x="1191" y="6013"/>
                  </a:cubicBezTo>
                  <a:cubicBezTo>
                    <a:pt x="1191" y="6418"/>
                    <a:pt x="1298" y="6834"/>
                    <a:pt x="1477" y="7203"/>
                  </a:cubicBezTo>
                  <a:cubicBezTo>
                    <a:pt x="1703" y="7656"/>
                    <a:pt x="2025" y="8061"/>
                    <a:pt x="2477" y="8382"/>
                  </a:cubicBezTo>
                  <a:cubicBezTo>
                    <a:pt x="3037" y="8811"/>
                    <a:pt x="3763" y="9144"/>
                    <a:pt x="4644" y="9347"/>
                  </a:cubicBezTo>
                  <a:lnTo>
                    <a:pt x="4644" y="10692"/>
                  </a:lnTo>
                  <a:lnTo>
                    <a:pt x="3608" y="10692"/>
                  </a:lnTo>
                  <a:cubicBezTo>
                    <a:pt x="3513" y="10692"/>
                    <a:pt x="3441" y="10763"/>
                    <a:pt x="3441" y="10859"/>
                  </a:cubicBezTo>
                  <a:cubicBezTo>
                    <a:pt x="3441" y="10942"/>
                    <a:pt x="3513" y="11013"/>
                    <a:pt x="3608" y="11013"/>
                  </a:cubicBezTo>
                  <a:lnTo>
                    <a:pt x="5847" y="11013"/>
                  </a:lnTo>
                  <a:cubicBezTo>
                    <a:pt x="5942" y="11013"/>
                    <a:pt x="6013" y="10942"/>
                    <a:pt x="6013" y="10859"/>
                  </a:cubicBezTo>
                  <a:cubicBezTo>
                    <a:pt x="6013" y="10763"/>
                    <a:pt x="5942" y="10692"/>
                    <a:pt x="5847" y="10692"/>
                  </a:cubicBezTo>
                  <a:lnTo>
                    <a:pt x="5668" y="10692"/>
                  </a:lnTo>
                  <a:lnTo>
                    <a:pt x="5668" y="9525"/>
                  </a:lnTo>
                  <a:cubicBezTo>
                    <a:pt x="6204" y="9609"/>
                    <a:pt x="6787" y="9632"/>
                    <a:pt x="7418" y="9632"/>
                  </a:cubicBezTo>
                  <a:lnTo>
                    <a:pt x="10347" y="9632"/>
                  </a:lnTo>
                  <a:cubicBezTo>
                    <a:pt x="10395" y="9632"/>
                    <a:pt x="10430" y="9620"/>
                    <a:pt x="10466" y="9573"/>
                  </a:cubicBezTo>
                  <a:cubicBezTo>
                    <a:pt x="10490" y="9549"/>
                    <a:pt x="10514" y="9501"/>
                    <a:pt x="10514" y="9442"/>
                  </a:cubicBezTo>
                  <a:cubicBezTo>
                    <a:pt x="10514" y="9430"/>
                    <a:pt x="10478" y="9251"/>
                    <a:pt x="10395" y="8930"/>
                  </a:cubicBezTo>
                  <a:lnTo>
                    <a:pt x="10704" y="8930"/>
                  </a:lnTo>
                  <a:cubicBezTo>
                    <a:pt x="10740" y="8930"/>
                    <a:pt x="10811" y="8906"/>
                    <a:pt x="10835" y="8858"/>
                  </a:cubicBezTo>
                  <a:cubicBezTo>
                    <a:pt x="10871" y="8847"/>
                    <a:pt x="10883" y="8799"/>
                    <a:pt x="10847" y="8739"/>
                  </a:cubicBezTo>
                  <a:cubicBezTo>
                    <a:pt x="10835" y="8692"/>
                    <a:pt x="10478" y="7656"/>
                    <a:pt x="9454" y="6572"/>
                  </a:cubicBezTo>
                  <a:cubicBezTo>
                    <a:pt x="8859" y="5930"/>
                    <a:pt x="8144" y="5406"/>
                    <a:pt x="7335" y="5001"/>
                  </a:cubicBezTo>
                  <a:cubicBezTo>
                    <a:pt x="6382" y="4525"/>
                    <a:pt x="5299" y="4239"/>
                    <a:pt x="4120" y="4155"/>
                  </a:cubicBezTo>
                  <a:lnTo>
                    <a:pt x="4120" y="1369"/>
                  </a:lnTo>
                  <a:cubicBezTo>
                    <a:pt x="4120" y="619"/>
                    <a:pt x="3513" y="0"/>
                    <a:pt x="2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1" name="Google Shape;8701;p82"/>
            <p:cNvSpPr/>
            <p:nvPr/>
          </p:nvSpPr>
          <p:spPr>
            <a:xfrm>
              <a:off x="7155597" y="2179538"/>
              <a:ext cx="18336" cy="11904"/>
            </a:xfrm>
            <a:custGeom>
              <a:avLst/>
              <a:gdLst/>
              <a:ahLst/>
              <a:cxnLst/>
              <a:rect l="l" t="t" r="r" b="b"/>
              <a:pathLst>
                <a:path w="573" h="372" extrusionOk="0">
                  <a:moveTo>
                    <a:pt x="389" y="0"/>
                  </a:moveTo>
                  <a:cubicBezTo>
                    <a:pt x="378" y="0"/>
                    <a:pt x="368" y="1"/>
                    <a:pt x="358" y="2"/>
                  </a:cubicBezTo>
                  <a:cubicBezTo>
                    <a:pt x="358" y="2"/>
                    <a:pt x="286" y="14"/>
                    <a:pt x="156" y="50"/>
                  </a:cubicBezTo>
                  <a:cubicBezTo>
                    <a:pt x="60" y="62"/>
                    <a:pt x="1" y="157"/>
                    <a:pt x="36" y="240"/>
                  </a:cubicBezTo>
                  <a:cubicBezTo>
                    <a:pt x="48" y="312"/>
                    <a:pt x="120" y="371"/>
                    <a:pt x="203" y="371"/>
                  </a:cubicBezTo>
                  <a:lnTo>
                    <a:pt x="227" y="371"/>
                  </a:lnTo>
                  <a:cubicBezTo>
                    <a:pt x="382" y="348"/>
                    <a:pt x="453" y="312"/>
                    <a:pt x="453" y="312"/>
                  </a:cubicBezTo>
                  <a:cubicBezTo>
                    <a:pt x="525" y="300"/>
                    <a:pt x="572" y="217"/>
                    <a:pt x="560" y="121"/>
                  </a:cubicBezTo>
                  <a:cubicBezTo>
                    <a:pt x="529" y="38"/>
                    <a:pt x="461" y="0"/>
                    <a:pt x="3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2" name="Google Shape;8702;p82"/>
            <p:cNvSpPr/>
            <p:nvPr/>
          </p:nvSpPr>
          <p:spPr>
            <a:xfrm>
              <a:off x="6962829" y="1987186"/>
              <a:ext cx="32416" cy="32416"/>
            </a:xfrm>
            <a:custGeom>
              <a:avLst/>
              <a:gdLst/>
              <a:ahLst/>
              <a:cxnLst/>
              <a:rect l="l" t="t" r="r" b="b"/>
              <a:pathLst>
                <a:path w="1013" h="1013" extrusionOk="0">
                  <a:moveTo>
                    <a:pt x="512" y="334"/>
                  </a:moveTo>
                  <a:cubicBezTo>
                    <a:pt x="607" y="334"/>
                    <a:pt x="691" y="417"/>
                    <a:pt x="691" y="513"/>
                  </a:cubicBezTo>
                  <a:cubicBezTo>
                    <a:pt x="691" y="596"/>
                    <a:pt x="607" y="691"/>
                    <a:pt x="512" y="691"/>
                  </a:cubicBezTo>
                  <a:cubicBezTo>
                    <a:pt x="405" y="691"/>
                    <a:pt x="334" y="596"/>
                    <a:pt x="334" y="513"/>
                  </a:cubicBezTo>
                  <a:cubicBezTo>
                    <a:pt x="334" y="417"/>
                    <a:pt x="417" y="334"/>
                    <a:pt x="512" y="334"/>
                  </a:cubicBezTo>
                  <a:close/>
                  <a:moveTo>
                    <a:pt x="512" y="1"/>
                  </a:moveTo>
                  <a:cubicBezTo>
                    <a:pt x="226" y="1"/>
                    <a:pt x="0" y="227"/>
                    <a:pt x="0" y="513"/>
                  </a:cubicBezTo>
                  <a:cubicBezTo>
                    <a:pt x="0" y="786"/>
                    <a:pt x="226" y="1013"/>
                    <a:pt x="512" y="1013"/>
                  </a:cubicBezTo>
                  <a:cubicBezTo>
                    <a:pt x="786" y="1013"/>
                    <a:pt x="1012" y="786"/>
                    <a:pt x="1012" y="513"/>
                  </a:cubicBezTo>
                  <a:cubicBezTo>
                    <a:pt x="1012" y="227"/>
                    <a:pt x="786" y="1"/>
                    <a:pt x="5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03" name="Google Shape;8703;p82"/>
          <p:cNvGrpSpPr/>
          <p:nvPr/>
        </p:nvGrpSpPr>
        <p:grpSpPr>
          <a:xfrm>
            <a:off x="7989997" y="2015378"/>
            <a:ext cx="355136" cy="303328"/>
            <a:chOff x="7989997" y="2015378"/>
            <a:chExt cx="355136" cy="303328"/>
          </a:xfrm>
        </p:grpSpPr>
        <p:sp>
          <p:nvSpPr>
            <p:cNvPr id="8704" name="Google Shape;8704;p82"/>
            <p:cNvSpPr/>
            <p:nvPr/>
          </p:nvSpPr>
          <p:spPr>
            <a:xfrm>
              <a:off x="8052109" y="2080530"/>
              <a:ext cx="43840" cy="49568"/>
            </a:xfrm>
            <a:custGeom>
              <a:avLst/>
              <a:gdLst/>
              <a:ahLst/>
              <a:cxnLst/>
              <a:rect l="l" t="t" r="r" b="b"/>
              <a:pathLst>
                <a:path w="1370" h="1549" extrusionOk="0">
                  <a:moveTo>
                    <a:pt x="679" y="1"/>
                  </a:moveTo>
                  <a:cubicBezTo>
                    <a:pt x="310" y="1"/>
                    <a:pt x="0" y="298"/>
                    <a:pt x="0" y="691"/>
                  </a:cubicBezTo>
                  <a:lnTo>
                    <a:pt x="0" y="870"/>
                  </a:lnTo>
                  <a:cubicBezTo>
                    <a:pt x="0" y="1239"/>
                    <a:pt x="298" y="1549"/>
                    <a:pt x="679" y="1549"/>
                  </a:cubicBezTo>
                  <a:cubicBezTo>
                    <a:pt x="1072" y="1549"/>
                    <a:pt x="1369" y="1251"/>
                    <a:pt x="1369" y="870"/>
                  </a:cubicBezTo>
                  <a:lnTo>
                    <a:pt x="1369" y="691"/>
                  </a:lnTo>
                  <a:cubicBezTo>
                    <a:pt x="1369" y="596"/>
                    <a:pt x="1298" y="525"/>
                    <a:pt x="1203" y="525"/>
                  </a:cubicBezTo>
                  <a:cubicBezTo>
                    <a:pt x="1119" y="525"/>
                    <a:pt x="1036" y="596"/>
                    <a:pt x="1036" y="691"/>
                  </a:cubicBezTo>
                  <a:lnTo>
                    <a:pt x="1036" y="870"/>
                  </a:lnTo>
                  <a:cubicBezTo>
                    <a:pt x="1036" y="1060"/>
                    <a:pt x="881" y="1227"/>
                    <a:pt x="679" y="1227"/>
                  </a:cubicBezTo>
                  <a:cubicBezTo>
                    <a:pt x="488" y="1227"/>
                    <a:pt x="322" y="1060"/>
                    <a:pt x="322" y="870"/>
                  </a:cubicBezTo>
                  <a:lnTo>
                    <a:pt x="322" y="691"/>
                  </a:lnTo>
                  <a:cubicBezTo>
                    <a:pt x="322" y="489"/>
                    <a:pt x="488" y="334"/>
                    <a:pt x="679" y="334"/>
                  </a:cubicBezTo>
                  <a:cubicBezTo>
                    <a:pt x="774" y="334"/>
                    <a:pt x="845" y="251"/>
                    <a:pt x="845" y="167"/>
                  </a:cubicBezTo>
                  <a:cubicBezTo>
                    <a:pt x="845" y="72"/>
                    <a:pt x="774"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5" name="Google Shape;8705;p82"/>
            <p:cNvSpPr/>
            <p:nvPr/>
          </p:nvSpPr>
          <p:spPr>
            <a:xfrm>
              <a:off x="7989997" y="2015378"/>
              <a:ext cx="355136" cy="303328"/>
            </a:xfrm>
            <a:custGeom>
              <a:avLst/>
              <a:gdLst/>
              <a:ahLst/>
              <a:cxnLst/>
              <a:rect l="l" t="t" r="r" b="b"/>
              <a:pathLst>
                <a:path w="11098" h="9479" extrusionOk="0">
                  <a:moveTo>
                    <a:pt x="1001" y="3096"/>
                  </a:moveTo>
                  <a:cubicBezTo>
                    <a:pt x="977" y="3180"/>
                    <a:pt x="953" y="3287"/>
                    <a:pt x="941" y="3394"/>
                  </a:cubicBezTo>
                  <a:cubicBezTo>
                    <a:pt x="929" y="3465"/>
                    <a:pt x="929" y="3525"/>
                    <a:pt x="929" y="3596"/>
                  </a:cubicBezTo>
                  <a:lnTo>
                    <a:pt x="536" y="3287"/>
                  </a:lnTo>
                  <a:lnTo>
                    <a:pt x="1001" y="3096"/>
                  </a:lnTo>
                  <a:close/>
                  <a:moveTo>
                    <a:pt x="4430" y="322"/>
                  </a:moveTo>
                  <a:lnTo>
                    <a:pt x="4132" y="703"/>
                  </a:lnTo>
                  <a:cubicBezTo>
                    <a:pt x="4096" y="739"/>
                    <a:pt x="4084" y="798"/>
                    <a:pt x="4096" y="846"/>
                  </a:cubicBezTo>
                  <a:cubicBezTo>
                    <a:pt x="4108" y="894"/>
                    <a:pt x="4156" y="941"/>
                    <a:pt x="4215" y="953"/>
                  </a:cubicBezTo>
                  <a:cubicBezTo>
                    <a:pt x="4906" y="1120"/>
                    <a:pt x="5501" y="1549"/>
                    <a:pt x="5882" y="2191"/>
                  </a:cubicBezTo>
                  <a:cubicBezTo>
                    <a:pt x="6335" y="2906"/>
                    <a:pt x="6811" y="3465"/>
                    <a:pt x="7311" y="3870"/>
                  </a:cubicBezTo>
                  <a:cubicBezTo>
                    <a:pt x="7728" y="4192"/>
                    <a:pt x="8144" y="4406"/>
                    <a:pt x="8573" y="4513"/>
                  </a:cubicBezTo>
                  <a:cubicBezTo>
                    <a:pt x="8785" y="4559"/>
                    <a:pt x="8969" y="4577"/>
                    <a:pt x="9129" y="4577"/>
                  </a:cubicBezTo>
                  <a:cubicBezTo>
                    <a:pt x="9176" y="4577"/>
                    <a:pt x="9221" y="4575"/>
                    <a:pt x="9263" y="4573"/>
                  </a:cubicBezTo>
                  <a:lnTo>
                    <a:pt x="9263" y="4573"/>
                  </a:lnTo>
                  <a:cubicBezTo>
                    <a:pt x="8656" y="5120"/>
                    <a:pt x="8061" y="5501"/>
                    <a:pt x="7478" y="5704"/>
                  </a:cubicBezTo>
                  <a:cubicBezTo>
                    <a:pt x="7161" y="5811"/>
                    <a:pt x="6852" y="5865"/>
                    <a:pt x="6558" y="5865"/>
                  </a:cubicBezTo>
                  <a:cubicBezTo>
                    <a:pt x="6299" y="5865"/>
                    <a:pt x="6051" y="5823"/>
                    <a:pt x="5823" y="5740"/>
                  </a:cubicBezTo>
                  <a:cubicBezTo>
                    <a:pt x="5537" y="5644"/>
                    <a:pt x="5287" y="5490"/>
                    <a:pt x="5096" y="5287"/>
                  </a:cubicBezTo>
                  <a:lnTo>
                    <a:pt x="5096" y="5287"/>
                  </a:lnTo>
                  <a:cubicBezTo>
                    <a:pt x="5346" y="5418"/>
                    <a:pt x="5632" y="5490"/>
                    <a:pt x="5977" y="5525"/>
                  </a:cubicBezTo>
                  <a:cubicBezTo>
                    <a:pt x="6049" y="5525"/>
                    <a:pt x="6120" y="5537"/>
                    <a:pt x="6192" y="5537"/>
                  </a:cubicBezTo>
                  <a:cubicBezTo>
                    <a:pt x="6477" y="5537"/>
                    <a:pt x="6775" y="5501"/>
                    <a:pt x="7061" y="5430"/>
                  </a:cubicBezTo>
                  <a:cubicBezTo>
                    <a:pt x="7144" y="5418"/>
                    <a:pt x="7192" y="5323"/>
                    <a:pt x="7180" y="5239"/>
                  </a:cubicBezTo>
                  <a:cubicBezTo>
                    <a:pt x="7169" y="5156"/>
                    <a:pt x="7095" y="5118"/>
                    <a:pt x="7021" y="5118"/>
                  </a:cubicBezTo>
                  <a:cubicBezTo>
                    <a:pt x="7010" y="5118"/>
                    <a:pt x="7000" y="5119"/>
                    <a:pt x="6989" y="5120"/>
                  </a:cubicBezTo>
                  <a:cubicBezTo>
                    <a:pt x="6717" y="5185"/>
                    <a:pt x="6450" y="5217"/>
                    <a:pt x="6201" y="5217"/>
                  </a:cubicBezTo>
                  <a:cubicBezTo>
                    <a:pt x="5763" y="5217"/>
                    <a:pt x="5377" y="5119"/>
                    <a:pt x="5096" y="4930"/>
                  </a:cubicBezTo>
                  <a:cubicBezTo>
                    <a:pt x="4763" y="4692"/>
                    <a:pt x="4584" y="4335"/>
                    <a:pt x="4537" y="3835"/>
                  </a:cubicBezTo>
                  <a:cubicBezTo>
                    <a:pt x="4584" y="3334"/>
                    <a:pt x="4870" y="2918"/>
                    <a:pt x="5346" y="2644"/>
                  </a:cubicBezTo>
                  <a:cubicBezTo>
                    <a:pt x="5418" y="2608"/>
                    <a:pt x="5453" y="2501"/>
                    <a:pt x="5406" y="2430"/>
                  </a:cubicBezTo>
                  <a:cubicBezTo>
                    <a:pt x="5375" y="2375"/>
                    <a:pt x="5323" y="2346"/>
                    <a:pt x="5267" y="2346"/>
                  </a:cubicBezTo>
                  <a:cubicBezTo>
                    <a:pt x="5238" y="2346"/>
                    <a:pt x="5208" y="2354"/>
                    <a:pt x="5180" y="2370"/>
                  </a:cubicBezTo>
                  <a:cubicBezTo>
                    <a:pt x="4513" y="2751"/>
                    <a:pt x="4156" y="3418"/>
                    <a:pt x="4215" y="4168"/>
                  </a:cubicBezTo>
                  <a:cubicBezTo>
                    <a:pt x="4287" y="5013"/>
                    <a:pt x="4870" y="5763"/>
                    <a:pt x="5704" y="6061"/>
                  </a:cubicBezTo>
                  <a:cubicBezTo>
                    <a:pt x="5969" y="6149"/>
                    <a:pt x="6247" y="6194"/>
                    <a:pt x="6537" y="6194"/>
                  </a:cubicBezTo>
                  <a:cubicBezTo>
                    <a:pt x="6871" y="6194"/>
                    <a:pt x="7221" y="6135"/>
                    <a:pt x="7585" y="6013"/>
                  </a:cubicBezTo>
                  <a:cubicBezTo>
                    <a:pt x="8061" y="5847"/>
                    <a:pt x="8537" y="5585"/>
                    <a:pt x="9025" y="5192"/>
                  </a:cubicBezTo>
                  <a:lnTo>
                    <a:pt x="9049" y="5192"/>
                  </a:lnTo>
                  <a:cubicBezTo>
                    <a:pt x="9197" y="5214"/>
                    <a:pt x="9338" y="5224"/>
                    <a:pt x="9472" y="5224"/>
                  </a:cubicBezTo>
                  <a:cubicBezTo>
                    <a:pt x="9973" y="5224"/>
                    <a:pt x="10372" y="5085"/>
                    <a:pt x="10645" y="4954"/>
                  </a:cubicBezTo>
                  <a:lnTo>
                    <a:pt x="10645" y="4954"/>
                  </a:lnTo>
                  <a:cubicBezTo>
                    <a:pt x="9990" y="6799"/>
                    <a:pt x="8061" y="8097"/>
                    <a:pt x="5918" y="8097"/>
                  </a:cubicBezTo>
                  <a:cubicBezTo>
                    <a:pt x="4430" y="8097"/>
                    <a:pt x="3072" y="7549"/>
                    <a:pt x="2203" y="6561"/>
                  </a:cubicBezTo>
                  <a:cubicBezTo>
                    <a:pt x="1453" y="5716"/>
                    <a:pt x="1132" y="4644"/>
                    <a:pt x="1274" y="3442"/>
                  </a:cubicBezTo>
                  <a:cubicBezTo>
                    <a:pt x="1370" y="2703"/>
                    <a:pt x="1632" y="2096"/>
                    <a:pt x="2013" y="1608"/>
                  </a:cubicBezTo>
                  <a:cubicBezTo>
                    <a:pt x="2322" y="1215"/>
                    <a:pt x="2715" y="906"/>
                    <a:pt x="3191" y="679"/>
                  </a:cubicBezTo>
                  <a:cubicBezTo>
                    <a:pt x="3668" y="465"/>
                    <a:pt x="4132" y="370"/>
                    <a:pt x="4430" y="322"/>
                  </a:cubicBezTo>
                  <a:close/>
                  <a:moveTo>
                    <a:pt x="5989" y="8407"/>
                  </a:moveTo>
                  <a:lnTo>
                    <a:pt x="5632" y="9121"/>
                  </a:lnTo>
                  <a:lnTo>
                    <a:pt x="5299" y="9121"/>
                  </a:lnTo>
                  <a:lnTo>
                    <a:pt x="5656" y="8407"/>
                  </a:lnTo>
                  <a:close/>
                  <a:moveTo>
                    <a:pt x="4715" y="1"/>
                  </a:moveTo>
                  <a:cubicBezTo>
                    <a:pt x="4605" y="1"/>
                    <a:pt x="3846" y="11"/>
                    <a:pt x="3013" y="406"/>
                  </a:cubicBezTo>
                  <a:cubicBezTo>
                    <a:pt x="2489" y="644"/>
                    <a:pt x="2060" y="977"/>
                    <a:pt x="1715" y="1418"/>
                  </a:cubicBezTo>
                  <a:cubicBezTo>
                    <a:pt x="1417" y="1787"/>
                    <a:pt x="1191" y="2215"/>
                    <a:pt x="1060" y="2727"/>
                  </a:cubicBezTo>
                  <a:lnTo>
                    <a:pt x="119" y="3120"/>
                  </a:lnTo>
                  <a:cubicBezTo>
                    <a:pt x="60" y="3144"/>
                    <a:pt x="36" y="3204"/>
                    <a:pt x="24" y="3263"/>
                  </a:cubicBezTo>
                  <a:cubicBezTo>
                    <a:pt x="0" y="3323"/>
                    <a:pt x="36" y="3382"/>
                    <a:pt x="84" y="3406"/>
                  </a:cubicBezTo>
                  <a:lnTo>
                    <a:pt x="870" y="4037"/>
                  </a:lnTo>
                  <a:cubicBezTo>
                    <a:pt x="881" y="5085"/>
                    <a:pt x="1239" y="6037"/>
                    <a:pt x="1929" y="6799"/>
                  </a:cubicBezTo>
                  <a:cubicBezTo>
                    <a:pt x="2739" y="7704"/>
                    <a:pt x="3929" y="8276"/>
                    <a:pt x="5275" y="8407"/>
                  </a:cubicBezTo>
                  <a:lnTo>
                    <a:pt x="4906" y="9157"/>
                  </a:lnTo>
                  <a:lnTo>
                    <a:pt x="3965" y="9157"/>
                  </a:lnTo>
                  <a:cubicBezTo>
                    <a:pt x="3870" y="9157"/>
                    <a:pt x="3799" y="9228"/>
                    <a:pt x="3799" y="9311"/>
                  </a:cubicBezTo>
                  <a:cubicBezTo>
                    <a:pt x="3799" y="9407"/>
                    <a:pt x="3870" y="9478"/>
                    <a:pt x="3965" y="9478"/>
                  </a:cubicBezTo>
                  <a:lnTo>
                    <a:pt x="6370" y="9478"/>
                  </a:lnTo>
                  <a:cubicBezTo>
                    <a:pt x="6466" y="9478"/>
                    <a:pt x="6537" y="9407"/>
                    <a:pt x="6537" y="9311"/>
                  </a:cubicBezTo>
                  <a:cubicBezTo>
                    <a:pt x="6537" y="9228"/>
                    <a:pt x="6466" y="9157"/>
                    <a:pt x="6370" y="9157"/>
                  </a:cubicBezTo>
                  <a:lnTo>
                    <a:pt x="5942" y="9157"/>
                  </a:lnTo>
                  <a:lnTo>
                    <a:pt x="6311" y="8418"/>
                  </a:lnTo>
                  <a:cubicBezTo>
                    <a:pt x="7358" y="8335"/>
                    <a:pt x="8359" y="7978"/>
                    <a:pt x="9168" y="7383"/>
                  </a:cubicBezTo>
                  <a:cubicBezTo>
                    <a:pt x="10109" y="6692"/>
                    <a:pt x="10764" y="5740"/>
                    <a:pt x="11014" y="4704"/>
                  </a:cubicBezTo>
                  <a:cubicBezTo>
                    <a:pt x="11097" y="4597"/>
                    <a:pt x="11061" y="4525"/>
                    <a:pt x="11002" y="4489"/>
                  </a:cubicBezTo>
                  <a:cubicBezTo>
                    <a:pt x="10978" y="4475"/>
                    <a:pt x="10953" y="4469"/>
                    <a:pt x="10927" y="4469"/>
                  </a:cubicBezTo>
                  <a:cubicBezTo>
                    <a:pt x="10888" y="4469"/>
                    <a:pt x="10847" y="4484"/>
                    <a:pt x="10811" y="4513"/>
                  </a:cubicBezTo>
                  <a:cubicBezTo>
                    <a:pt x="10811" y="4513"/>
                    <a:pt x="10258" y="4931"/>
                    <a:pt x="9416" y="4931"/>
                  </a:cubicBezTo>
                  <a:cubicBezTo>
                    <a:pt x="9393" y="4931"/>
                    <a:pt x="9370" y="4931"/>
                    <a:pt x="9347" y="4930"/>
                  </a:cubicBezTo>
                  <a:cubicBezTo>
                    <a:pt x="9525" y="4775"/>
                    <a:pt x="9692" y="4608"/>
                    <a:pt x="9871" y="4430"/>
                  </a:cubicBezTo>
                  <a:cubicBezTo>
                    <a:pt x="9930" y="4370"/>
                    <a:pt x="9930" y="4287"/>
                    <a:pt x="9883" y="4227"/>
                  </a:cubicBezTo>
                  <a:cubicBezTo>
                    <a:pt x="9857" y="4184"/>
                    <a:pt x="9800" y="4154"/>
                    <a:pt x="9747" y="4154"/>
                  </a:cubicBezTo>
                  <a:cubicBezTo>
                    <a:pt x="9728" y="4154"/>
                    <a:pt x="9708" y="4158"/>
                    <a:pt x="9692" y="4168"/>
                  </a:cubicBezTo>
                  <a:cubicBezTo>
                    <a:pt x="9692" y="4168"/>
                    <a:pt x="9472" y="4269"/>
                    <a:pt x="9104" y="4269"/>
                  </a:cubicBezTo>
                  <a:cubicBezTo>
                    <a:pt x="8966" y="4269"/>
                    <a:pt x="8808" y="4255"/>
                    <a:pt x="8632" y="4216"/>
                  </a:cubicBezTo>
                  <a:cubicBezTo>
                    <a:pt x="7537" y="3942"/>
                    <a:pt x="6668" y="2882"/>
                    <a:pt x="6132" y="2037"/>
                  </a:cubicBezTo>
                  <a:cubicBezTo>
                    <a:pt x="5751" y="1418"/>
                    <a:pt x="5168" y="953"/>
                    <a:pt x="4501" y="727"/>
                  </a:cubicBezTo>
                  <a:lnTo>
                    <a:pt x="4858" y="251"/>
                  </a:lnTo>
                  <a:cubicBezTo>
                    <a:pt x="4882" y="203"/>
                    <a:pt x="4906" y="132"/>
                    <a:pt x="4870" y="84"/>
                  </a:cubicBezTo>
                  <a:cubicBezTo>
                    <a:pt x="4846" y="25"/>
                    <a:pt x="4799" y="1"/>
                    <a:pt x="4727" y="1"/>
                  </a:cubicBezTo>
                  <a:cubicBezTo>
                    <a:pt x="4725" y="1"/>
                    <a:pt x="4721" y="1"/>
                    <a:pt x="4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6" name="Google Shape;8706;p82"/>
            <p:cNvSpPr/>
            <p:nvPr/>
          </p:nvSpPr>
          <p:spPr>
            <a:xfrm>
              <a:off x="8229645" y="2166034"/>
              <a:ext cx="19456" cy="15872"/>
            </a:xfrm>
            <a:custGeom>
              <a:avLst/>
              <a:gdLst/>
              <a:ahLst/>
              <a:cxnLst/>
              <a:rect l="l" t="t" r="r" b="b"/>
              <a:pathLst>
                <a:path w="608" h="496" extrusionOk="0">
                  <a:moveTo>
                    <a:pt x="436" y="0"/>
                  </a:moveTo>
                  <a:cubicBezTo>
                    <a:pt x="399" y="0"/>
                    <a:pt x="362" y="15"/>
                    <a:pt x="334" y="43"/>
                  </a:cubicBezTo>
                  <a:cubicBezTo>
                    <a:pt x="274" y="79"/>
                    <a:pt x="191" y="139"/>
                    <a:pt x="108" y="186"/>
                  </a:cubicBezTo>
                  <a:cubicBezTo>
                    <a:pt x="36" y="234"/>
                    <a:pt x="0" y="317"/>
                    <a:pt x="36" y="412"/>
                  </a:cubicBezTo>
                  <a:cubicBezTo>
                    <a:pt x="60" y="472"/>
                    <a:pt x="120" y="496"/>
                    <a:pt x="179" y="496"/>
                  </a:cubicBezTo>
                  <a:cubicBezTo>
                    <a:pt x="215" y="496"/>
                    <a:pt x="227" y="496"/>
                    <a:pt x="250" y="484"/>
                  </a:cubicBezTo>
                  <a:cubicBezTo>
                    <a:pt x="370" y="424"/>
                    <a:pt x="477" y="365"/>
                    <a:pt x="548" y="293"/>
                  </a:cubicBezTo>
                  <a:cubicBezTo>
                    <a:pt x="596" y="222"/>
                    <a:pt x="608" y="115"/>
                    <a:pt x="548" y="55"/>
                  </a:cubicBezTo>
                  <a:cubicBezTo>
                    <a:pt x="517" y="18"/>
                    <a:pt x="476" y="0"/>
                    <a:pt x="4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07" name="Google Shape;8707;p82"/>
          <p:cNvGrpSpPr/>
          <p:nvPr/>
        </p:nvGrpSpPr>
        <p:grpSpPr>
          <a:xfrm>
            <a:off x="3598221" y="1509362"/>
            <a:ext cx="348640" cy="330784"/>
            <a:chOff x="3598221" y="1509362"/>
            <a:chExt cx="348640" cy="330784"/>
          </a:xfrm>
        </p:grpSpPr>
        <p:sp>
          <p:nvSpPr>
            <p:cNvPr id="8708" name="Google Shape;8708;p82"/>
            <p:cNvSpPr/>
            <p:nvPr/>
          </p:nvSpPr>
          <p:spPr>
            <a:xfrm>
              <a:off x="3739181" y="1603538"/>
              <a:ext cx="43456" cy="48032"/>
            </a:xfrm>
            <a:custGeom>
              <a:avLst/>
              <a:gdLst/>
              <a:ahLst/>
              <a:cxnLst/>
              <a:rect l="l" t="t" r="r" b="b"/>
              <a:pathLst>
                <a:path w="1358" h="1501" extrusionOk="0">
                  <a:moveTo>
                    <a:pt x="667" y="0"/>
                  </a:moveTo>
                  <a:cubicBezTo>
                    <a:pt x="298" y="0"/>
                    <a:pt x="0" y="298"/>
                    <a:pt x="0" y="667"/>
                  </a:cubicBezTo>
                  <a:lnTo>
                    <a:pt x="0" y="834"/>
                  </a:lnTo>
                  <a:cubicBezTo>
                    <a:pt x="0" y="1203"/>
                    <a:pt x="298" y="1500"/>
                    <a:pt x="667" y="1500"/>
                  </a:cubicBezTo>
                  <a:cubicBezTo>
                    <a:pt x="1036" y="1500"/>
                    <a:pt x="1334" y="1203"/>
                    <a:pt x="1334" y="834"/>
                  </a:cubicBezTo>
                  <a:lnTo>
                    <a:pt x="1334" y="667"/>
                  </a:lnTo>
                  <a:cubicBezTo>
                    <a:pt x="1358" y="595"/>
                    <a:pt x="1274" y="512"/>
                    <a:pt x="1191" y="512"/>
                  </a:cubicBezTo>
                  <a:cubicBezTo>
                    <a:pt x="1096" y="512"/>
                    <a:pt x="1024" y="595"/>
                    <a:pt x="1024" y="679"/>
                  </a:cubicBezTo>
                  <a:lnTo>
                    <a:pt x="1024" y="845"/>
                  </a:lnTo>
                  <a:cubicBezTo>
                    <a:pt x="1024" y="1036"/>
                    <a:pt x="858" y="1203"/>
                    <a:pt x="667" y="1203"/>
                  </a:cubicBezTo>
                  <a:cubicBezTo>
                    <a:pt x="477" y="1203"/>
                    <a:pt x="310" y="1036"/>
                    <a:pt x="310" y="845"/>
                  </a:cubicBezTo>
                  <a:lnTo>
                    <a:pt x="310" y="679"/>
                  </a:lnTo>
                  <a:cubicBezTo>
                    <a:pt x="310" y="488"/>
                    <a:pt x="477" y="322"/>
                    <a:pt x="667" y="322"/>
                  </a:cubicBezTo>
                  <a:cubicBezTo>
                    <a:pt x="762" y="322"/>
                    <a:pt x="834" y="250"/>
                    <a:pt x="834" y="155"/>
                  </a:cubicBezTo>
                  <a:cubicBezTo>
                    <a:pt x="834" y="72"/>
                    <a:pt x="762"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9" name="Google Shape;8709;p82"/>
            <p:cNvSpPr/>
            <p:nvPr/>
          </p:nvSpPr>
          <p:spPr>
            <a:xfrm>
              <a:off x="3619533" y="1709906"/>
              <a:ext cx="16416" cy="15584"/>
            </a:xfrm>
            <a:custGeom>
              <a:avLst/>
              <a:gdLst/>
              <a:ahLst/>
              <a:cxnLst/>
              <a:rect l="l" t="t" r="r" b="b"/>
              <a:pathLst>
                <a:path w="513" h="487" extrusionOk="0">
                  <a:moveTo>
                    <a:pt x="340" y="1"/>
                  </a:moveTo>
                  <a:cubicBezTo>
                    <a:pt x="298" y="1"/>
                    <a:pt x="257" y="16"/>
                    <a:pt x="227" y="46"/>
                  </a:cubicBezTo>
                  <a:lnTo>
                    <a:pt x="60" y="212"/>
                  </a:lnTo>
                  <a:cubicBezTo>
                    <a:pt x="1" y="272"/>
                    <a:pt x="1" y="379"/>
                    <a:pt x="60" y="438"/>
                  </a:cubicBezTo>
                  <a:cubicBezTo>
                    <a:pt x="96" y="462"/>
                    <a:pt x="132" y="486"/>
                    <a:pt x="179" y="486"/>
                  </a:cubicBezTo>
                  <a:cubicBezTo>
                    <a:pt x="227" y="486"/>
                    <a:pt x="251" y="462"/>
                    <a:pt x="298" y="438"/>
                  </a:cubicBezTo>
                  <a:lnTo>
                    <a:pt x="465" y="272"/>
                  </a:lnTo>
                  <a:cubicBezTo>
                    <a:pt x="513" y="212"/>
                    <a:pt x="513" y="105"/>
                    <a:pt x="453" y="46"/>
                  </a:cubicBezTo>
                  <a:cubicBezTo>
                    <a:pt x="423" y="16"/>
                    <a:pt x="382" y="1"/>
                    <a:pt x="34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0" name="Google Shape;8710;p82"/>
            <p:cNvSpPr/>
            <p:nvPr/>
          </p:nvSpPr>
          <p:spPr>
            <a:xfrm>
              <a:off x="3598221" y="1509362"/>
              <a:ext cx="348640" cy="330784"/>
            </a:xfrm>
            <a:custGeom>
              <a:avLst/>
              <a:gdLst/>
              <a:ahLst/>
              <a:cxnLst/>
              <a:rect l="l" t="t" r="r" b="b"/>
              <a:pathLst>
                <a:path w="10895" h="10337" extrusionOk="0">
                  <a:moveTo>
                    <a:pt x="5489" y="586"/>
                  </a:moveTo>
                  <a:lnTo>
                    <a:pt x="5489" y="586"/>
                  </a:lnTo>
                  <a:cubicBezTo>
                    <a:pt x="5429" y="955"/>
                    <a:pt x="5441" y="1288"/>
                    <a:pt x="5477" y="1538"/>
                  </a:cubicBezTo>
                  <a:cubicBezTo>
                    <a:pt x="5382" y="1550"/>
                    <a:pt x="5239" y="1610"/>
                    <a:pt x="5013" y="1729"/>
                  </a:cubicBezTo>
                  <a:lnTo>
                    <a:pt x="4465" y="883"/>
                  </a:lnTo>
                  <a:cubicBezTo>
                    <a:pt x="4655" y="800"/>
                    <a:pt x="5013" y="657"/>
                    <a:pt x="5489" y="586"/>
                  </a:cubicBezTo>
                  <a:close/>
                  <a:moveTo>
                    <a:pt x="6560" y="538"/>
                  </a:moveTo>
                  <a:lnTo>
                    <a:pt x="6560" y="538"/>
                  </a:lnTo>
                  <a:cubicBezTo>
                    <a:pt x="7108" y="598"/>
                    <a:pt x="7680" y="776"/>
                    <a:pt x="8215" y="1062"/>
                  </a:cubicBezTo>
                  <a:cubicBezTo>
                    <a:pt x="8382" y="1157"/>
                    <a:pt x="8537" y="1241"/>
                    <a:pt x="8704" y="1348"/>
                  </a:cubicBezTo>
                  <a:cubicBezTo>
                    <a:pt x="8715" y="1407"/>
                    <a:pt x="8858" y="1967"/>
                    <a:pt x="8882" y="2729"/>
                  </a:cubicBezTo>
                  <a:cubicBezTo>
                    <a:pt x="8620" y="2479"/>
                    <a:pt x="8358" y="2264"/>
                    <a:pt x="8144" y="2122"/>
                  </a:cubicBezTo>
                  <a:cubicBezTo>
                    <a:pt x="7549" y="1705"/>
                    <a:pt x="7084" y="1550"/>
                    <a:pt x="6906" y="1502"/>
                  </a:cubicBezTo>
                  <a:cubicBezTo>
                    <a:pt x="6834" y="1074"/>
                    <a:pt x="6715" y="764"/>
                    <a:pt x="6560" y="538"/>
                  </a:cubicBezTo>
                  <a:close/>
                  <a:moveTo>
                    <a:pt x="9073" y="1610"/>
                  </a:moveTo>
                  <a:cubicBezTo>
                    <a:pt x="9466" y="1907"/>
                    <a:pt x="9835" y="2253"/>
                    <a:pt x="10192" y="2669"/>
                  </a:cubicBezTo>
                  <a:cubicBezTo>
                    <a:pt x="10180" y="3146"/>
                    <a:pt x="10120" y="3610"/>
                    <a:pt x="10025" y="4038"/>
                  </a:cubicBezTo>
                  <a:cubicBezTo>
                    <a:pt x="9751" y="3646"/>
                    <a:pt x="9466" y="3324"/>
                    <a:pt x="9192" y="3038"/>
                  </a:cubicBezTo>
                  <a:cubicBezTo>
                    <a:pt x="9216" y="2443"/>
                    <a:pt x="9132" y="1943"/>
                    <a:pt x="9073" y="1610"/>
                  </a:cubicBezTo>
                  <a:close/>
                  <a:moveTo>
                    <a:pt x="2465" y="4205"/>
                  </a:moveTo>
                  <a:cubicBezTo>
                    <a:pt x="2608" y="4396"/>
                    <a:pt x="3024" y="4812"/>
                    <a:pt x="4179" y="4943"/>
                  </a:cubicBezTo>
                  <a:cubicBezTo>
                    <a:pt x="5644" y="5122"/>
                    <a:pt x="5846" y="6003"/>
                    <a:pt x="5858" y="6420"/>
                  </a:cubicBezTo>
                  <a:cubicBezTo>
                    <a:pt x="5679" y="6479"/>
                    <a:pt x="5489" y="6551"/>
                    <a:pt x="5286" y="6646"/>
                  </a:cubicBezTo>
                  <a:cubicBezTo>
                    <a:pt x="5251" y="6527"/>
                    <a:pt x="5191" y="6313"/>
                    <a:pt x="5060" y="6110"/>
                  </a:cubicBezTo>
                  <a:cubicBezTo>
                    <a:pt x="4667" y="5539"/>
                    <a:pt x="4012" y="5301"/>
                    <a:pt x="3524" y="5193"/>
                  </a:cubicBezTo>
                  <a:cubicBezTo>
                    <a:pt x="3405" y="5170"/>
                    <a:pt x="3286" y="5134"/>
                    <a:pt x="3167" y="5098"/>
                  </a:cubicBezTo>
                  <a:cubicBezTo>
                    <a:pt x="3148" y="5090"/>
                    <a:pt x="3128" y="5086"/>
                    <a:pt x="3109" y="5086"/>
                  </a:cubicBezTo>
                  <a:cubicBezTo>
                    <a:pt x="3044" y="5086"/>
                    <a:pt x="2983" y="5129"/>
                    <a:pt x="2965" y="5193"/>
                  </a:cubicBezTo>
                  <a:cubicBezTo>
                    <a:pt x="2929" y="5289"/>
                    <a:pt x="2977" y="5372"/>
                    <a:pt x="3060" y="5408"/>
                  </a:cubicBezTo>
                  <a:cubicBezTo>
                    <a:pt x="3179" y="5455"/>
                    <a:pt x="3322" y="5479"/>
                    <a:pt x="3453" y="5515"/>
                  </a:cubicBezTo>
                  <a:cubicBezTo>
                    <a:pt x="4774" y="5789"/>
                    <a:pt x="4953" y="6586"/>
                    <a:pt x="4989" y="6765"/>
                  </a:cubicBezTo>
                  <a:cubicBezTo>
                    <a:pt x="4774" y="6836"/>
                    <a:pt x="4572" y="6920"/>
                    <a:pt x="4358" y="7015"/>
                  </a:cubicBezTo>
                  <a:cubicBezTo>
                    <a:pt x="4274" y="6682"/>
                    <a:pt x="3917" y="6051"/>
                    <a:pt x="2560" y="5658"/>
                  </a:cubicBezTo>
                  <a:cubicBezTo>
                    <a:pt x="1869" y="5467"/>
                    <a:pt x="1715" y="5003"/>
                    <a:pt x="1679" y="4896"/>
                  </a:cubicBezTo>
                  <a:lnTo>
                    <a:pt x="2036" y="4586"/>
                  </a:lnTo>
                  <a:cubicBezTo>
                    <a:pt x="2096" y="4705"/>
                    <a:pt x="2203" y="4884"/>
                    <a:pt x="2405" y="5051"/>
                  </a:cubicBezTo>
                  <a:cubicBezTo>
                    <a:pt x="2441" y="5074"/>
                    <a:pt x="2465" y="5074"/>
                    <a:pt x="2512" y="5074"/>
                  </a:cubicBezTo>
                  <a:cubicBezTo>
                    <a:pt x="2560" y="5074"/>
                    <a:pt x="2608" y="5062"/>
                    <a:pt x="2631" y="5015"/>
                  </a:cubicBezTo>
                  <a:cubicBezTo>
                    <a:pt x="2691" y="4943"/>
                    <a:pt x="2679" y="4860"/>
                    <a:pt x="2619" y="4800"/>
                  </a:cubicBezTo>
                  <a:cubicBezTo>
                    <a:pt x="2369" y="4586"/>
                    <a:pt x="2310" y="4384"/>
                    <a:pt x="2286" y="4360"/>
                  </a:cubicBezTo>
                  <a:cubicBezTo>
                    <a:pt x="2346" y="4300"/>
                    <a:pt x="2405" y="4265"/>
                    <a:pt x="2465" y="4205"/>
                  </a:cubicBezTo>
                  <a:close/>
                  <a:moveTo>
                    <a:pt x="5882" y="312"/>
                  </a:moveTo>
                  <a:cubicBezTo>
                    <a:pt x="5965" y="359"/>
                    <a:pt x="6072" y="431"/>
                    <a:pt x="6191" y="550"/>
                  </a:cubicBezTo>
                  <a:cubicBezTo>
                    <a:pt x="6489" y="883"/>
                    <a:pt x="6632" y="1443"/>
                    <a:pt x="6632" y="2145"/>
                  </a:cubicBezTo>
                  <a:cubicBezTo>
                    <a:pt x="6632" y="2241"/>
                    <a:pt x="6715" y="2312"/>
                    <a:pt x="6799" y="2312"/>
                  </a:cubicBezTo>
                  <a:cubicBezTo>
                    <a:pt x="6894" y="2312"/>
                    <a:pt x="6965" y="2241"/>
                    <a:pt x="6965" y="2145"/>
                  </a:cubicBezTo>
                  <a:cubicBezTo>
                    <a:pt x="6965" y="2026"/>
                    <a:pt x="6965" y="1919"/>
                    <a:pt x="6953" y="1824"/>
                  </a:cubicBezTo>
                  <a:lnTo>
                    <a:pt x="6953" y="1824"/>
                  </a:lnTo>
                  <a:cubicBezTo>
                    <a:pt x="7156" y="1895"/>
                    <a:pt x="7525" y="2038"/>
                    <a:pt x="7989" y="2372"/>
                  </a:cubicBezTo>
                  <a:cubicBezTo>
                    <a:pt x="8323" y="2598"/>
                    <a:pt x="8620" y="2860"/>
                    <a:pt x="8894" y="3146"/>
                  </a:cubicBezTo>
                  <a:cubicBezTo>
                    <a:pt x="8882" y="3396"/>
                    <a:pt x="8870" y="3681"/>
                    <a:pt x="8811" y="3967"/>
                  </a:cubicBezTo>
                  <a:cubicBezTo>
                    <a:pt x="8799" y="4050"/>
                    <a:pt x="8858" y="4122"/>
                    <a:pt x="8942" y="4146"/>
                  </a:cubicBezTo>
                  <a:lnTo>
                    <a:pt x="8977" y="4146"/>
                  </a:lnTo>
                  <a:cubicBezTo>
                    <a:pt x="9049" y="4146"/>
                    <a:pt x="9120" y="4086"/>
                    <a:pt x="9132" y="4003"/>
                  </a:cubicBezTo>
                  <a:cubicBezTo>
                    <a:pt x="9168" y="3824"/>
                    <a:pt x="9192" y="3634"/>
                    <a:pt x="9216" y="3455"/>
                  </a:cubicBezTo>
                  <a:cubicBezTo>
                    <a:pt x="9489" y="3777"/>
                    <a:pt x="9727" y="4098"/>
                    <a:pt x="9954" y="4408"/>
                  </a:cubicBezTo>
                  <a:cubicBezTo>
                    <a:pt x="9847" y="4693"/>
                    <a:pt x="9763" y="4920"/>
                    <a:pt x="9656" y="5134"/>
                  </a:cubicBezTo>
                  <a:cubicBezTo>
                    <a:pt x="9394" y="5729"/>
                    <a:pt x="9037" y="6253"/>
                    <a:pt x="8584" y="6705"/>
                  </a:cubicBezTo>
                  <a:cubicBezTo>
                    <a:pt x="7977" y="7313"/>
                    <a:pt x="7382" y="7598"/>
                    <a:pt x="7156" y="7682"/>
                  </a:cubicBezTo>
                  <a:cubicBezTo>
                    <a:pt x="7072" y="7479"/>
                    <a:pt x="6989" y="7301"/>
                    <a:pt x="6918" y="7134"/>
                  </a:cubicBezTo>
                  <a:cubicBezTo>
                    <a:pt x="7906" y="6610"/>
                    <a:pt x="8573" y="5824"/>
                    <a:pt x="8918" y="4753"/>
                  </a:cubicBezTo>
                  <a:cubicBezTo>
                    <a:pt x="8942" y="4670"/>
                    <a:pt x="8894" y="4574"/>
                    <a:pt x="8811" y="4562"/>
                  </a:cubicBezTo>
                  <a:cubicBezTo>
                    <a:pt x="8789" y="4554"/>
                    <a:pt x="8768" y="4550"/>
                    <a:pt x="8749" y="4550"/>
                  </a:cubicBezTo>
                  <a:cubicBezTo>
                    <a:pt x="8682" y="4550"/>
                    <a:pt x="8629" y="4596"/>
                    <a:pt x="8620" y="4670"/>
                  </a:cubicBezTo>
                  <a:cubicBezTo>
                    <a:pt x="8299" y="5646"/>
                    <a:pt x="7680" y="6372"/>
                    <a:pt x="6799" y="6848"/>
                  </a:cubicBezTo>
                  <a:cubicBezTo>
                    <a:pt x="6727" y="6682"/>
                    <a:pt x="6679" y="6575"/>
                    <a:pt x="6632" y="6479"/>
                  </a:cubicBezTo>
                  <a:cubicBezTo>
                    <a:pt x="7120" y="6277"/>
                    <a:pt x="7453" y="5943"/>
                    <a:pt x="7584" y="5515"/>
                  </a:cubicBezTo>
                  <a:cubicBezTo>
                    <a:pt x="7953" y="4396"/>
                    <a:pt x="6941" y="2955"/>
                    <a:pt x="6906" y="2895"/>
                  </a:cubicBezTo>
                  <a:cubicBezTo>
                    <a:pt x="6876" y="2844"/>
                    <a:pt x="6825" y="2820"/>
                    <a:pt x="6772" y="2820"/>
                  </a:cubicBezTo>
                  <a:cubicBezTo>
                    <a:pt x="6740" y="2820"/>
                    <a:pt x="6707" y="2830"/>
                    <a:pt x="6679" y="2848"/>
                  </a:cubicBezTo>
                  <a:cubicBezTo>
                    <a:pt x="6608" y="2895"/>
                    <a:pt x="6584" y="2991"/>
                    <a:pt x="6632" y="3074"/>
                  </a:cubicBezTo>
                  <a:cubicBezTo>
                    <a:pt x="6644" y="3086"/>
                    <a:pt x="7584" y="4443"/>
                    <a:pt x="7275" y="5408"/>
                  </a:cubicBezTo>
                  <a:cubicBezTo>
                    <a:pt x="7215" y="5586"/>
                    <a:pt x="7108" y="5753"/>
                    <a:pt x="6977" y="5884"/>
                  </a:cubicBezTo>
                  <a:cubicBezTo>
                    <a:pt x="7060" y="5467"/>
                    <a:pt x="7060" y="4765"/>
                    <a:pt x="6620" y="3765"/>
                  </a:cubicBezTo>
                  <a:cubicBezTo>
                    <a:pt x="6594" y="3713"/>
                    <a:pt x="6538" y="3674"/>
                    <a:pt x="6477" y="3674"/>
                  </a:cubicBezTo>
                  <a:cubicBezTo>
                    <a:pt x="6453" y="3674"/>
                    <a:pt x="6429" y="3680"/>
                    <a:pt x="6406" y="3693"/>
                  </a:cubicBezTo>
                  <a:cubicBezTo>
                    <a:pt x="6334" y="3729"/>
                    <a:pt x="6287" y="3824"/>
                    <a:pt x="6334" y="3908"/>
                  </a:cubicBezTo>
                  <a:cubicBezTo>
                    <a:pt x="6549" y="4348"/>
                    <a:pt x="6763" y="5015"/>
                    <a:pt x="6703" y="5634"/>
                  </a:cubicBezTo>
                  <a:cubicBezTo>
                    <a:pt x="6668" y="5991"/>
                    <a:pt x="6549" y="6146"/>
                    <a:pt x="6549" y="6170"/>
                  </a:cubicBezTo>
                  <a:cubicBezTo>
                    <a:pt x="6489" y="6194"/>
                    <a:pt x="6227" y="6289"/>
                    <a:pt x="6191" y="6301"/>
                  </a:cubicBezTo>
                  <a:cubicBezTo>
                    <a:pt x="6156" y="6015"/>
                    <a:pt x="6072" y="5658"/>
                    <a:pt x="5775" y="5336"/>
                  </a:cubicBezTo>
                  <a:cubicBezTo>
                    <a:pt x="5429" y="4943"/>
                    <a:pt x="4905" y="4705"/>
                    <a:pt x="4227" y="4622"/>
                  </a:cubicBezTo>
                  <a:cubicBezTo>
                    <a:pt x="3060" y="4479"/>
                    <a:pt x="2762" y="4062"/>
                    <a:pt x="2715" y="3979"/>
                  </a:cubicBezTo>
                  <a:cubicBezTo>
                    <a:pt x="3477" y="3324"/>
                    <a:pt x="4191" y="2717"/>
                    <a:pt x="4501" y="2455"/>
                  </a:cubicBezTo>
                  <a:cubicBezTo>
                    <a:pt x="5096" y="1979"/>
                    <a:pt x="5429" y="1860"/>
                    <a:pt x="5548" y="1824"/>
                  </a:cubicBezTo>
                  <a:cubicBezTo>
                    <a:pt x="5584" y="1955"/>
                    <a:pt x="5608" y="2038"/>
                    <a:pt x="5620" y="2038"/>
                  </a:cubicBezTo>
                  <a:cubicBezTo>
                    <a:pt x="5648" y="2105"/>
                    <a:pt x="5707" y="2141"/>
                    <a:pt x="5778" y="2141"/>
                  </a:cubicBezTo>
                  <a:cubicBezTo>
                    <a:pt x="5796" y="2141"/>
                    <a:pt x="5815" y="2138"/>
                    <a:pt x="5834" y="2133"/>
                  </a:cubicBezTo>
                  <a:cubicBezTo>
                    <a:pt x="5906" y="2098"/>
                    <a:pt x="5953" y="2014"/>
                    <a:pt x="5917" y="1919"/>
                  </a:cubicBezTo>
                  <a:cubicBezTo>
                    <a:pt x="5917" y="1907"/>
                    <a:pt x="5644" y="1193"/>
                    <a:pt x="5882" y="312"/>
                  </a:cubicBezTo>
                  <a:close/>
                  <a:moveTo>
                    <a:pt x="1417" y="5098"/>
                  </a:moveTo>
                  <a:cubicBezTo>
                    <a:pt x="1512" y="5336"/>
                    <a:pt x="1786" y="5753"/>
                    <a:pt x="2453" y="5943"/>
                  </a:cubicBezTo>
                  <a:cubicBezTo>
                    <a:pt x="2917" y="6074"/>
                    <a:pt x="3536" y="6313"/>
                    <a:pt x="3870" y="6753"/>
                  </a:cubicBezTo>
                  <a:cubicBezTo>
                    <a:pt x="3989" y="6896"/>
                    <a:pt x="4036" y="7027"/>
                    <a:pt x="4048" y="7110"/>
                  </a:cubicBezTo>
                  <a:cubicBezTo>
                    <a:pt x="4048" y="7134"/>
                    <a:pt x="4036" y="7134"/>
                    <a:pt x="4036" y="7134"/>
                  </a:cubicBezTo>
                  <a:cubicBezTo>
                    <a:pt x="3381" y="7408"/>
                    <a:pt x="2750" y="7658"/>
                    <a:pt x="2346" y="7789"/>
                  </a:cubicBezTo>
                  <a:cubicBezTo>
                    <a:pt x="2324" y="7793"/>
                    <a:pt x="2302" y="7796"/>
                    <a:pt x="2281" y="7796"/>
                  </a:cubicBezTo>
                  <a:cubicBezTo>
                    <a:pt x="2246" y="7796"/>
                    <a:pt x="2213" y="7788"/>
                    <a:pt x="2191" y="7765"/>
                  </a:cubicBezTo>
                  <a:lnTo>
                    <a:pt x="1834" y="7503"/>
                  </a:lnTo>
                  <a:cubicBezTo>
                    <a:pt x="1917" y="7444"/>
                    <a:pt x="2036" y="7384"/>
                    <a:pt x="2155" y="7313"/>
                  </a:cubicBezTo>
                  <a:cubicBezTo>
                    <a:pt x="2488" y="7110"/>
                    <a:pt x="2786" y="6896"/>
                    <a:pt x="2798" y="6884"/>
                  </a:cubicBezTo>
                  <a:cubicBezTo>
                    <a:pt x="2869" y="6836"/>
                    <a:pt x="2881" y="6729"/>
                    <a:pt x="2822" y="6658"/>
                  </a:cubicBezTo>
                  <a:cubicBezTo>
                    <a:pt x="2802" y="6617"/>
                    <a:pt x="2758" y="6596"/>
                    <a:pt x="2712" y="6596"/>
                  </a:cubicBezTo>
                  <a:cubicBezTo>
                    <a:pt x="2676" y="6596"/>
                    <a:pt x="2638" y="6608"/>
                    <a:pt x="2608" y="6634"/>
                  </a:cubicBezTo>
                  <a:cubicBezTo>
                    <a:pt x="2072" y="7015"/>
                    <a:pt x="1393" y="7420"/>
                    <a:pt x="1250" y="7420"/>
                  </a:cubicBezTo>
                  <a:cubicBezTo>
                    <a:pt x="643" y="7360"/>
                    <a:pt x="357" y="6313"/>
                    <a:pt x="310" y="6194"/>
                  </a:cubicBezTo>
                  <a:cubicBezTo>
                    <a:pt x="298" y="6134"/>
                    <a:pt x="310" y="6063"/>
                    <a:pt x="369" y="6015"/>
                  </a:cubicBezTo>
                  <a:cubicBezTo>
                    <a:pt x="583" y="5836"/>
                    <a:pt x="953" y="5503"/>
                    <a:pt x="1417" y="5098"/>
                  </a:cubicBezTo>
                  <a:close/>
                  <a:moveTo>
                    <a:pt x="5797" y="0"/>
                  </a:moveTo>
                  <a:cubicBezTo>
                    <a:pt x="5725" y="0"/>
                    <a:pt x="5665" y="45"/>
                    <a:pt x="5644" y="109"/>
                  </a:cubicBezTo>
                  <a:cubicBezTo>
                    <a:pt x="5620" y="169"/>
                    <a:pt x="5608" y="217"/>
                    <a:pt x="5596" y="276"/>
                  </a:cubicBezTo>
                  <a:cubicBezTo>
                    <a:pt x="4751" y="371"/>
                    <a:pt x="4215" y="693"/>
                    <a:pt x="4179" y="705"/>
                  </a:cubicBezTo>
                  <a:cubicBezTo>
                    <a:pt x="4132" y="729"/>
                    <a:pt x="4120" y="764"/>
                    <a:pt x="4108" y="812"/>
                  </a:cubicBezTo>
                  <a:cubicBezTo>
                    <a:pt x="4096" y="848"/>
                    <a:pt x="4108" y="895"/>
                    <a:pt x="4132" y="931"/>
                  </a:cubicBezTo>
                  <a:lnTo>
                    <a:pt x="4786" y="1907"/>
                  </a:lnTo>
                  <a:cubicBezTo>
                    <a:pt x="4655" y="2003"/>
                    <a:pt x="4513" y="2098"/>
                    <a:pt x="4346" y="2241"/>
                  </a:cubicBezTo>
                  <a:cubicBezTo>
                    <a:pt x="3620" y="2812"/>
                    <a:pt x="893" y="5193"/>
                    <a:pt x="191" y="5813"/>
                  </a:cubicBezTo>
                  <a:cubicBezTo>
                    <a:pt x="60" y="5932"/>
                    <a:pt x="0" y="6122"/>
                    <a:pt x="48" y="6313"/>
                  </a:cubicBezTo>
                  <a:cubicBezTo>
                    <a:pt x="83" y="6467"/>
                    <a:pt x="191" y="6825"/>
                    <a:pt x="405" y="7146"/>
                  </a:cubicBezTo>
                  <a:cubicBezTo>
                    <a:pt x="643" y="7515"/>
                    <a:pt x="917" y="7729"/>
                    <a:pt x="1250" y="7753"/>
                  </a:cubicBezTo>
                  <a:lnTo>
                    <a:pt x="1274" y="7753"/>
                  </a:lnTo>
                  <a:cubicBezTo>
                    <a:pt x="1334" y="7753"/>
                    <a:pt x="1417" y="7741"/>
                    <a:pt x="1536" y="7694"/>
                  </a:cubicBezTo>
                  <a:lnTo>
                    <a:pt x="2024" y="8039"/>
                  </a:lnTo>
                  <a:cubicBezTo>
                    <a:pt x="2107" y="8099"/>
                    <a:pt x="2215" y="8134"/>
                    <a:pt x="2310" y="8134"/>
                  </a:cubicBezTo>
                  <a:cubicBezTo>
                    <a:pt x="2369" y="8134"/>
                    <a:pt x="2405" y="8110"/>
                    <a:pt x="2465" y="8099"/>
                  </a:cubicBezTo>
                  <a:cubicBezTo>
                    <a:pt x="2881" y="7956"/>
                    <a:pt x="3512" y="7694"/>
                    <a:pt x="4167" y="7432"/>
                  </a:cubicBezTo>
                  <a:cubicBezTo>
                    <a:pt x="4953" y="7122"/>
                    <a:pt x="5775" y="6777"/>
                    <a:pt x="6358" y="6586"/>
                  </a:cubicBezTo>
                  <a:cubicBezTo>
                    <a:pt x="6537" y="6979"/>
                    <a:pt x="7251" y="8610"/>
                    <a:pt x="7846" y="10230"/>
                  </a:cubicBezTo>
                  <a:cubicBezTo>
                    <a:pt x="7870" y="10289"/>
                    <a:pt x="7930" y="10337"/>
                    <a:pt x="7989" y="10337"/>
                  </a:cubicBezTo>
                  <a:cubicBezTo>
                    <a:pt x="8001" y="10337"/>
                    <a:pt x="8025" y="10337"/>
                    <a:pt x="8049" y="10313"/>
                  </a:cubicBezTo>
                  <a:cubicBezTo>
                    <a:pt x="8144" y="10289"/>
                    <a:pt x="8168" y="10194"/>
                    <a:pt x="8144" y="10111"/>
                  </a:cubicBezTo>
                  <a:lnTo>
                    <a:pt x="7965" y="9622"/>
                  </a:lnTo>
                  <a:cubicBezTo>
                    <a:pt x="8215" y="9480"/>
                    <a:pt x="9275" y="8944"/>
                    <a:pt x="10120" y="8170"/>
                  </a:cubicBezTo>
                  <a:cubicBezTo>
                    <a:pt x="10180" y="8110"/>
                    <a:pt x="10192" y="8015"/>
                    <a:pt x="10132" y="7956"/>
                  </a:cubicBezTo>
                  <a:cubicBezTo>
                    <a:pt x="10097" y="7920"/>
                    <a:pt x="10044" y="7897"/>
                    <a:pt x="9995" y="7897"/>
                  </a:cubicBezTo>
                  <a:cubicBezTo>
                    <a:pt x="9962" y="7897"/>
                    <a:pt x="9930" y="7908"/>
                    <a:pt x="9906" y="7932"/>
                  </a:cubicBezTo>
                  <a:cubicBezTo>
                    <a:pt x="9120" y="8646"/>
                    <a:pt x="8144" y="9170"/>
                    <a:pt x="7858" y="9301"/>
                  </a:cubicBezTo>
                  <a:cubicBezTo>
                    <a:pt x="7787" y="9122"/>
                    <a:pt x="7727" y="8944"/>
                    <a:pt x="7644" y="8765"/>
                  </a:cubicBezTo>
                  <a:cubicBezTo>
                    <a:pt x="8025" y="8587"/>
                    <a:pt x="9180" y="7991"/>
                    <a:pt x="10049" y="6944"/>
                  </a:cubicBezTo>
                  <a:cubicBezTo>
                    <a:pt x="10108" y="6860"/>
                    <a:pt x="10085" y="6777"/>
                    <a:pt x="10025" y="6717"/>
                  </a:cubicBezTo>
                  <a:cubicBezTo>
                    <a:pt x="9993" y="6691"/>
                    <a:pt x="9958" y="6678"/>
                    <a:pt x="9925" y="6678"/>
                  </a:cubicBezTo>
                  <a:cubicBezTo>
                    <a:pt x="9883" y="6678"/>
                    <a:pt x="9844" y="6697"/>
                    <a:pt x="9811" y="6729"/>
                  </a:cubicBezTo>
                  <a:cubicBezTo>
                    <a:pt x="9001" y="7718"/>
                    <a:pt x="7906" y="8289"/>
                    <a:pt x="7525" y="8468"/>
                  </a:cubicBezTo>
                  <a:cubicBezTo>
                    <a:pt x="7453" y="8289"/>
                    <a:pt x="7382" y="8110"/>
                    <a:pt x="7322" y="7956"/>
                  </a:cubicBezTo>
                  <a:cubicBezTo>
                    <a:pt x="7572" y="7848"/>
                    <a:pt x="8203" y="7551"/>
                    <a:pt x="8835" y="6908"/>
                  </a:cubicBezTo>
                  <a:cubicBezTo>
                    <a:pt x="9311" y="6432"/>
                    <a:pt x="9704" y="5884"/>
                    <a:pt x="9989" y="5253"/>
                  </a:cubicBezTo>
                  <a:cubicBezTo>
                    <a:pt x="10061" y="5098"/>
                    <a:pt x="10120" y="4931"/>
                    <a:pt x="10180" y="4765"/>
                  </a:cubicBezTo>
                  <a:cubicBezTo>
                    <a:pt x="10323" y="4991"/>
                    <a:pt x="10442" y="5193"/>
                    <a:pt x="10561" y="5408"/>
                  </a:cubicBezTo>
                  <a:cubicBezTo>
                    <a:pt x="10478" y="5658"/>
                    <a:pt x="10370" y="5908"/>
                    <a:pt x="10239" y="6146"/>
                  </a:cubicBezTo>
                  <a:cubicBezTo>
                    <a:pt x="10192" y="6229"/>
                    <a:pt x="10228" y="6324"/>
                    <a:pt x="10299" y="6372"/>
                  </a:cubicBezTo>
                  <a:cubicBezTo>
                    <a:pt x="10323" y="6384"/>
                    <a:pt x="10359" y="6384"/>
                    <a:pt x="10370" y="6384"/>
                  </a:cubicBezTo>
                  <a:cubicBezTo>
                    <a:pt x="10430" y="6384"/>
                    <a:pt x="10478" y="6360"/>
                    <a:pt x="10501" y="6313"/>
                  </a:cubicBezTo>
                  <a:cubicBezTo>
                    <a:pt x="10668" y="6027"/>
                    <a:pt x="10799" y="5729"/>
                    <a:pt x="10894" y="5455"/>
                  </a:cubicBezTo>
                  <a:lnTo>
                    <a:pt x="10894" y="5432"/>
                  </a:lnTo>
                  <a:lnTo>
                    <a:pt x="10894" y="5420"/>
                  </a:lnTo>
                  <a:lnTo>
                    <a:pt x="10859" y="5408"/>
                  </a:lnTo>
                  <a:lnTo>
                    <a:pt x="10859" y="5396"/>
                  </a:lnTo>
                  <a:lnTo>
                    <a:pt x="10859" y="5372"/>
                  </a:lnTo>
                  <a:lnTo>
                    <a:pt x="10859" y="5360"/>
                  </a:lnTo>
                  <a:lnTo>
                    <a:pt x="10859" y="5348"/>
                  </a:lnTo>
                  <a:cubicBezTo>
                    <a:pt x="10668" y="5003"/>
                    <a:pt x="10478" y="4693"/>
                    <a:pt x="10299" y="4408"/>
                  </a:cubicBezTo>
                  <a:cubicBezTo>
                    <a:pt x="10418" y="3979"/>
                    <a:pt x="10489" y="3527"/>
                    <a:pt x="10525" y="3050"/>
                  </a:cubicBezTo>
                  <a:cubicBezTo>
                    <a:pt x="10549" y="3086"/>
                    <a:pt x="10561" y="3110"/>
                    <a:pt x="10597" y="3157"/>
                  </a:cubicBezTo>
                  <a:cubicBezTo>
                    <a:pt x="10620" y="3205"/>
                    <a:pt x="10668" y="3217"/>
                    <a:pt x="10716" y="3217"/>
                  </a:cubicBezTo>
                  <a:cubicBezTo>
                    <a:pt x="10740" y="3217"/>
                    <a:pt x="10787" y="3205"/>
                    <a:pt x="10823" y="3193"/>
                  </a:cubicBezTo>
                  <a:cubicBezTo>
                    <a:pt x="10894" y="3134"/>
                    <a:pt x="10894" y="3038"/>
                    <a:pt x="10847" y="2967"/>
                  </a:cubicBezTo>
                  <a:cubicBezTo>
                    <a:pt x="10085" y="1979"/>
                    <a:pt x="9251" y="1264"/>
                    <a:pt x="8394" y="812"/>
                  </a:cubicBezTo>
                  <a:cubicBezTo>
                    <a:pt x="7703" y="455"/>
                    <a:pt x="6989" y="252"/>
                    <a:pt x="6275" y="240"/>
                  </a:cubicBezTo>
                  <a:cubicBezTo>
                    <a:pt x="6037" y="50"/>
                    <a:pt x="5834" y="14"/>
                    <a:pt x="5822" y="2"/>
                  </a:cubicBezTo>
                  <a:cubicBezTo>
                    <a:pt x="5814" y="1"/>
                    <a:pt x="5805" y="0"/>
                    <a:pt x="57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1" name="Google Shape;8711;p82"/>
            <p:cNvSpPr/>
            <p:nvPr/>
          </p:nvSpPr>
          <p:spPr>
            <a:xfrm>
              <a:off x="3927757" y="1737234"/>
              <a:ext cx="18720" cy="19104"/>
            </a:xfrm>
            <a:custGeom>
              <a:avLst/>
              <a:gdLst/>
              <a:ahLst/>
              <a:cxnLst/>
              <a:rect l="l" t="t" r="r" b="b"/>
              <a:pathLst>
                <a:path w="585" h="597" extrusionOk="0">
                  <a:moveTo>
                    <a:pt x="404" y="0"/>
                  </a:moveTo>
                  <a:cubicBezTo>
                    <a:pt x="349" y="0"/>
                    <a:pt x="294" y="26"/>
                    <a:pt x="263" y="73"/>
                  </a:cubicBezTo>
                  <a:cubicBezTo>
                    <a:pt x="203" y="168"/>
                    <a:pt x="132" y="251"/>
                    <a:pt x="61" y="346"/>
                  </a:cubicBezTo>
                  <a:cubicBezTo>
                    <a:pt x="1" y="418"/>
                    <a:pt x="13" y="501"/>
                    <a:pt x="72" y="561"/>
                  </a:cubicBezTo>
                  <a:cubicBezTo>
                    <a:pt x="108" y="597"/>
                    <a:pt x="132" y="597"/>
                    <a:pt x="180" y="597"/>
                  </a:cubicBezTo>
                  <a:cubicBezTo>
                    <a:pt x="227" y="597"/>
                    <a:pt x="263" y="573"/>
                    <a:pt x="299" y="537"/>
                  </a:cubicBezTo>
                  <a:cubicBezTo>
                    <a:pt x="382" y="430"/>
                    <a:pt x="465" y="346"/>
                    <a:pt x="525" y="239"/>
                  </a:cubicBezTo>
                  <a:cubicBezTo>
                    <a:pt x="584" y="180"/>
                    <a:pt x="561" y="73"/>
                    <a:pt x="489" y="25"/>
                  </a:cubicBezTo>
                  <a:cubicBezTo>
                    <a:pt x="464" y="8"/>
                    <a:pt x="434" y="0"/>
                    <a:pt x="4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12" name="Google Shape;8712;p82"/>
          <p:cNvGrpSpPr/>
          <p:nvPr/>
        </p:nvGrpSpPr>
        <p:grpSpPr>
          <a:xfrm>
            <a:off x="5246797" y="1500658"/>
            <a:ext cx="347872" cy="347488"/>
            <a:chOff x="5246797" y="1500658"/>
            <a:chExt cx="347872" cy="347488"/>
          </a:xfrm>
        </p:grpSpPr>
        <p:sp>
          <p:nvSpPr>
            <p:cNvPr id="8713" name="Google Shape;8713;p82"/>
            <p:cNvSpPr/>
            <p:nvPr/>
          </p:nvSpPr>
          <p:spPr>
            <a:xfrm>
              <a:off x="5246797" y="1500658"/>
              <a:ext cx="347872" cy="347488"/>
            </a:xfrm>
            <a:custGeom>
              <a:avLst/>
              <a:gdLst/>
              <a:ahLst/>
              <a:cxnLst/>
              <a:rect l="l" t="t" r="r" b="b"/>
              <a:pathLst>
                <a:path w="10871" h="10859" extrusionOk="0">
                  <a:moveTo>
                    <a:pt x="2024" y="989"/>
                  </a:moveTo>
                  <a:cubicBezTo>
                    <a:pt x="2441" y="989"/>
                    <a:pt x="2822" y="1251"/>
                    <a:pt x="2977" y="1620"/>
                  </a:cubicBezTo>
                  <a:cubicBezTo>
                    <a:pt x="2560" y="1834"/>
                    <a:pt x="2179" y="2120"/>
                    <a:pt x="1834" y="2453"/>
                  </a:cubicBezTo>
                  <a:cubicBezTo>
                    <a:pt x="1703" y="2584"/>
                    <a:pt x="1572" y="2715"/>
                    <a:pt x="1453" y="2870"/>
                  </a:cubicBezTo>
                  <a:cubicBezTo>
                    <a:pt x="1167" y="2679"/>
                    <a:pt x="1001" y="2358"/>
                    <a:pt x="1001" y="2024"/>
                  </a:cubicBezTo>
                  <a:cubicBezTo>
                    <a:pt x="1001" y="1453"/>
                    <a:pt x="1465" y="989"/>
                    <a:pt x="2024" y="989"/>
                  </a:cubicBezTo>
                  <a:close/>
                  <a:moveTo>
                    <a:pt x="2024" y="310"/>
                  </a:moveTo>
                  <a:cubicBezTo>
                    <a:pt x="2715" y="310"/>
                    <a:pt x="3322" y="715"/>
                    <a:pt x="3608" y="1334"/>
                  </a:cubicBezTo>
                  <a:cubicBezTo>
                    <a:pt x="3489" y="1382"/>
                    <a:pt x="3382" y="1429"/>
                    <a:pt x="3275" y="1465"/>
                  </a:cubicBezTo>
                  <a:cubicBezTo>
                    <a:pt x="3072" y="977"/>
                    <a:pt x="2572" y="667"/>
                    <a:pt x="2036" y="667"/>
                  </a:cubicBezTo>
                  <a:cubicBezTo>
                    <a:pt x="1298" y="667"/>
                    <a:pt x="691" y="1274"/>
                    <a:pt x="691" y="2013"/>
                  </a:cubicBezTo>
                  <a:cubicBezTo>
                    <a:pt x="691" y="2465"/>
                    <a:pt x="893" y="2870"/>
                    <a:pt x="1251" y="3120"/>
                  </a:cubicBezTo>
                  <a:cubicBezTo>
                    <a:pt x="1179" y="3227"/>
                    <a:pt x="1120" y="3310"/>
                    <a:pt x="1048" y="3418"/>
                  </a:cubicBezTo>
                  <a:cubicBezTo>
                    <a:pt x="596" y="3108"/>
                    <a:pt x="310" y="2584"/>
                    <a:pt x="310" y="2024"/>
                  </a:cubicBezTo>
                  <a:cubicBezTo>
                    <a:pt x="310" y="1084"/>
                    <a:pt x="1096" y="310"/>
                    <a:pt x="2024" y="310"/>
                  </a:cubicBezTo>
                  <a:close/>
                  <a:moveTo>
                    <a:pt x="8847" y="310"/>
                  </a:moveTo>
                  <a:cubicBezTo>
                    <a:pt x="9787" y="310"/>
                    <a:pt x="10561" y="1084"/>
                    <a:pt x="10561" y="2024"/>
                  </a:cubicBezTo>
                  <a:cubicBezTo>
                    <a:pt x="10561" y="2584"/>
                    <a:pt x="10276" y="3108"/>
                    <a:pt x="9823" y="3418"/>
                  </a:cubicBezTo>
                  <a:cubicBezTo>
                    <a:pt x="9764" y="3310"/>
                    <a:pt x="9692" y="3215"/>
                    <a:pt x="9621" y="3120"/>
                  </a:cubicBezTo>
                  <a:cubicBezTo>
                    <a:pt x="9978" y="2870"/>
                    <a:pt x="10180" y="2465"/>
                    <a:pt x="10180" y="2024"/>
                  </a:cubicBezTo>
                  <a:cubicBezTo>
                    <a:pt x="10180" y="1846"/>
                    <a:pt x="10156" y="1667"/>
                    <a:pt x="10073" y="1501"/>
                  </a:cubicBezTo>
                  <a:cubicBezTo>
                    <a:pt x="10054" y="1442"/>
                    <a:pt x="9977" y="1399"/>
                    <a:pt x="9911" y="1399"/>
                  </a:cubicBezTo>
                  <a:cubicBezTo>
                    <a:pt x="9897" y="1399"/>
                    <a:pt x="9883" y="1401"/>
                    <a:pt x="9871" y="1405"/>
                  </a:cubicBezTo>
                  <a:cubicBezTo>
                    <a:pt x="9799" y="1441"/>
                    <a:pt x="9752" y="1536"/>
                    <a:pt x="9775" y="1620"/>
                  </a:cubicBezTo>
                  <a:cubicBezTo>
                    <a:pt x="9835" y="1751"/>
                    <a:pt x="9859" y="1882"/>
                    <a:pt x="9859" y="2013"/>
                  </a:cubicBezTo>
                  <a:cubicBezTo>
                    <a:pt x="9859" y="2358"/>
                    <a:pt x="9692" y="2667"/>
                    <a:pt x="9406" y="2870"/>
                  </a:cubicBezTo>
                  <a:cubicBezTo>
                    <a:pt x="9287" y="2715"/>
                    <a:pt x="9156" y="2584"/>
                    <a:pt x="9025" y="2453"/>
                  </a:cubicBezTo>
                  <a:cubicBezTo>
                    <a:pt x="8680" y="2120"/>
                    <a:pt x="8287" y="1834"/>
                    <a:pt x="7870" y="1620"/>
                  </a:cubicBezTo>
                  <a:cubicBezTo>
                    <a:pt x="8037" y="1239"/>
                    <a:pt x="8406" y="989"/>
                    <a:pt x="8835" y="989"/>
                  </a:cubicBezTo>
                  <a:cubicBezTo>
                    <a:pt x="9013" y="989"/>
                    <a:pt x="9204" y="1036"/>
                    <a:pt x="9347" y="1143"/>
                  </a:cubicBezTo>
                  <a:cubicBezTo>
                    <a:pt x="9373" y="1154"/>
                    <a:pt x="9400" y="1160"/>
                    <a:pt x="9426" y="1160"/>
                  </a:cubicBezTo>
                  <a:cubicBezTo>
                    <a:pt x="9485" y="1160"/>
                    <a:pt x="9540" y="1133"/>
                    <a:pt x="9573" y="1084"/>
                  </a:cubicBezTo>
                  <a:cubicBezTo>
                    <a:pt x="9621" y="1001"/>
                    <a:pt x="9585" y="905"/>
                    <a:pt x="9514" y="858"/>
                  </a:cubicBezTo>
                  <a:cubicBezTo>
                    <a:pt x="9299" y="739"/>
                    <a:pt x="9061" y="667"/>
                    <a:pt x="8835" y="667"/>
                  </a:cubicBezTo>
                  <a:cubicBezTo>
                    <a:pt x="8299" y="667"/>
                    <a:pt x="7799" y="977"/>
                    <a:pt x="7597" y="1465"/>
                  </a:cubicBezTo>
                  <a:cubicBezTo>
                    <a:pt x="7489" y="1417"/>
                    <a:pt x="7370" y="1382"/>
                    <a:pt x="7263" y="1334"/>
                  </a:cubicBezTo>
                  <a:cubicBezTo>
                    <a:pt x="7537" y="727"/>
                    <a:pt x="8156" y="310"/>
                    <a:pt x="8847" y="310"/>
                  </a:cubicBezTo>
                  <a:close/>
                  <a:moveTo>
                    <a:pt x="5430" y="1322"/>
                  </a:moveTo>
                  <a:cubicBezTo>
                    <a:pt x="6716" y="1322"/>
                    <a:pt x="7906" y="1798"/>
                    <a:pt x="8811" y="2679"/>
                  </a:cubicBezTo>
                  <a:cubicBezTo>
                    <a:pt x="9704" y="3548"/>
                    <a:pt x="10216" y="4715"/>
                    <a:pt x="10216" y="5930"/>
                  </a:cubicBezTo>
                  <a:cubicBezTo>
                    <a:pt x="10216" y="7168"/>
                    <a:pt x="9728" y="8311"/>
                    <a:pt x="8811" y="9192"/>
                  </a:cubicBezTo>
                  <a:cubicBezTo>
                    <a:pt x="7906" y="10073"/>
                    <a:pt x="6716" y="10549"/>
                    <a:pt x="5430" y="10549"/>
                  </a:cubicBezTo>
                  <a:cubicBezTo>
                    <a:pt x="4156" y="10549"/>
                    <a:pt x="2965" y="10073"/>
                    <a:pt x="2060" y="9192"/>
                  </a:cubicBezTo>
                  <a:cubicBezTo>
                    <a:pt x="1167" y="8323"/>
                    <a:pt x="655" y="7168"/>
                    <a:pt x="655" y="5930"/>
                  </a:cubicBezTo>
                  <a:cubicBezTo>
                    <a:pt x="655" y="4703"/>
                    <a:pt x="1143" y="3548"/>
                    <a:pt x="2060" y="2679"/>
                  </a:cubicBezTo>
                  <a:cubicBezTo>
                    <a:pt x="2965" y="1798"/>
                    <a:pt x="4156" y="1322"/>
                    <a:pt x="5430" y="1322"/>
                  </a:cubicBezTo>
                  <a:close/>
                  <a:moveTo>
                    <a:pt x="2024" y="0"/>
                  </a:moveTo>
                  <a:cubicBezTo>
                    <a:pt x="917" y="0"/>
                    <a:pt x="0" y="905"/>
                    <a:pt x="0" y="2024"/>
                  </a:cubicBezTo>
                  <a:cubicBezTo>
                    <a:pt x="0" y="2691"/>
                    <a:pt x="346" y="3334"/>
                    <a:pt x="893" y="3703"/>
                  </a:cubicBezTo>
                  <a:cubicBezTo>
                    <a:pt x="536" y="4382"/>
                    <a:pt x="346" y="5144"/>
                    <a:pt x="346" y="5930"/>
                  </a:cubicBezTo>
                  <a:cubicBezTo>
                    <a:pt x="346" y="7239"/>
                    <a:pt x="881" y="8490"/>
                    <a:pt x="1834" y="9418"/>
                  </a:cubicBezTo>
                  <a:cubicBezTo>
                    <a:pt x="2798" y="10335"/>
                    <a:pt x="4072" y="10859"/>
                    <a:pt x="5442" y="10859"/>
                  </a:cubicBezTo>
                  <a:cubicBezTo>
                    <a:pt x="6811" y="10859"/>
                    <a:pt x="8073" y="10359"/>
                    <a:pt x="9037" y="9418"/>
                  </a:cubicBezTo>
                  <a:cubicBezTo>
                    <a:pt x="10002" y="8490"/>
                    <a:pt x="10526" y="7239"/>
                    <a:pt x="10526" y="5930"/>
                  </a:cubicBezTo>
                  <a:cubicBezTo>
                    <a:pt x="10526" y="5144"/>
                    <a:pt x="10335" y="4382"/>
                    <a:pt x="9978" y="3703"/>
                  </a:cubicBezTo>
                  <a:cubicBezTo>
                    <a:pt x="10526" y="3322"/>
                    <a:pt x="10871" y="2703"/>
                    <a:pt x="10871" y="2024"/>
                  </a:cubicBezTo>
                  <a:cubicBezTo>
                    <a:pt x="10871" y="905"/>
                    <a:pt x="9966" y="0"/>
                    <a:pt x="8847" y="0"/>
                  </a:cubicBezTo>
                  <a:cubicBezTo>
                    <a:pt x="8025" y="0"/>
                    <a:pt x="7287" y="489"/>
                    <a:pt x="6966" y="1251"/>
                  </a:cubicBezTo>
                  <a:cubicBezTo>
                    <a:pt x="6477" y="1096"/>
                    <a:pt x="5977" y="1024"/>
                    <a:pt x="5442" y="1024"/>
                  </a:cubicBezTo>
                  <a:cubicBezTo>
                    <a:pt x="4918" y="1024"/>
                    <a:pt x="4394" y="1096"/>
                    <a:pt x="3906" y="1251"/>
                  </a:cubicBezTo>
                  <a:cubicBezTo>
                    <a:pt x="3596" y="500"/>
                    <a:pt x="2846" y="0"/>
                    <a:pt x="20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4" name="Google Shape;8714;p82"/>
            <p:cNvSpPr/>
            <p:nvPr/>
          </p:nvSpPr>
          <p:spPr>
            <a:xfrm>
              <a:off x="5333677" y="1663346"/>
              <a:ext cx="43456" cy="48032"/>
            </a:xfrm>
            <a:custGeom>
              <a:avLst/>
              <a:gdLst/>
              <a:ahLst/>
              <a:cxnLst/>
              <a:rect l="l" t="t" r="r" b="b"/>
              <a:pathLst>
                <a:path w="1358" h="1501" extrusionOk="0">
                  <a:moveTo>
                    <a:pt x="667" y="0"/>
                  </a:moveTo>
                  <a:cubicBezTo>
                    <a:pt x="298" y="0"/>
                    <a:pt x="0" y="298"/>
                    <a:pt x="0" y="667"/>
                  </a:cubicBezTo>
                  <a:lnTo>
                    <a:pt x="0" y="834"/>
                  </a:lnTo>
                  <a:cubicBezTo>
                    <a:pt x="0" y="1203"/>
                    <a:pt x="298" y="1501"/>
                    <a:pt x="667" y="1501"/>
                  </a:cubicBezTo>
                  <a:cubicBezTo>
                    <a:pt x="1036" y="1501"/>
                    <a:pt x="1334" y="1203"/>
                    <a:pt x="1334" y="834"/>
                  </a:cubicBezTo>
                  <a:lnTo>
                    <a:pt x="1334" y="667"/>
                  </a:lnTo>
                  <a:cubicBezTo>
                    <a:pt x="1357" y="596"/>
                    <a:pt x="1274" y="524"/>
                    <a:pt x="1191" y="524"/>
                  </a:cubicBezTo>
                  <a:cubicBezTo>
                    <a:pt x="1095" y="524"/>
                    <a:pt x="1024" y="596"/>
                    <a:pt x="1024" y="691"/>
                  </a:cubicBezTo>
                  <a:lnTo>
                    <a:pt x="1024" y="846"/>
                  </a:lnTo>
                  <a:cubicBezTo>
                    <a:pt x="1024" y="1048"/>
                    <a:pt x="857" y="1203"/>
                    <a:pt x="667" y="1203"/>
                  </a:cubicBezTo>
                  <a:cubicBezTo>
                    <a:pt x="476" y="1203"/>
                    <a:pt x="310" y="1048"/>
                    <a:pt x="310" y="846"/>
                  </a:cubicBezTo>
                  <a:lnTo>
                    <a:pt x="310" y="691"/>
                  </a:lnTo>
                  <a:cubicBezTo>
                    <a:pt x="310" y="489"/>
                    <a:pt x="476" y="334"/>
                    <a:pt x="667" y="334"/>
                  </a:cubicBezTo>
                  <a:cubicBezTo>
                    <a:pt x="762" y="334"/>
                    <a:pt x="833" y="250"/>
                    <a:pt x="833" y="167"/>
                  </a:cubicBezTo>
                  <a:cubicBezTo>
                    <a:pt x="833" y="72"/>
                    <a:pt x="762"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5" name="Google Shape;8715;p82"/>
            <p:cNvSpPr/>
            <p:nvPr/>
          </p:nvSpPr>
          <p:spPr>
            <a:xfrm>
              <a:off x="5463949" y="1663346"/>
              <a:ext cx="43488" cy="48032"/>
            </a:xfrm>
            <a:custGeom>
              <a:avLst/>
              <a:gdLst/>
              <a:ahLst/>
              <a:cxnLst/>
              <a:rect l="l" t="t" r="r" b="b"/>
              <a:pathLst>
                <a:path w="1359" h="1501" extrusionOk="0">
                  <a:moveTo>
                    <a:pt x="668" y="0"/>
                  </a:moveTo>
                  <a:cubicBezTo>
                    <a:pt x="299" y="0"/>
                    <a:pt x="1" y="298"/>
                    <a:pt x="1" y="667"/>
                  </a:cubicBezTo>
                  <a:lnTo>
                    <a:pt x="1" y="834"/>
                  </a:lnTo>
                  <a:cubicBezTo>
                    <a:pt x="1" y="1203"/>
                    <a:pt x="299" y="1501"/>
                    <a:pt x="668" y="1501"/>
                  </a:cubicBezTo>
                  <a:cubicBezTo>
                    <a:pt x="1049" y="1501"/>
                    <a:pt x="1346" y="1203"/>
                    <a:pt x="1346" y="834"/>
                  </a:cubicBezTo>
                  <a:lnTo>
                    <a:pt x="1346" y="667"/>
                  </a:lnTo>
                  <a:cubicBezTo>
                    <a:pt x="1358" y="596"/>
                    <a:pt x="1287" y="524"/>
                    <a:pt x="1192" y="524"/>
                  </a:cubicBezTo>
                  <a:cubicBezTo>
                    <a:pt x="1108" y="524"/>
                    <a:pt x="1037" y="596"/>
                    <a:pt x="1037" y="691"/>
                  </a:cubicBezTo>
                  <a:lnTo>
                    <a:pt x="1037" y="846"/>
                  </a:lnTo>
                  <a:cubicBezTo>
                    <a:pt x="1037" y="1048"/>
                    <a:pt x="870" y="1203"/>
                    <a:pt x="668" y="1203"/>
                  </a:cubicBezTo>
                  <a:cubicBezTo>
                    <a:pt x="477" y="1203"/>
                    <a:pt x="311" y="1048"/>
                    <a:pt x="311" y="846"/>
                  </a:cubicBezTo>
                  <a:lnTo>
                    <a:pt x="311" y="691"/>
                  </a:lnTo>
                  <a:cubicBezTo>
                    <a:pt x="311" y="489"/>
                    <a:pt x="477" y="334"/>
                    <a:pt x="668" y="334"/>
                  </a:cubicBezTo>
                  <a:cubicBezTo>
                    <a:pt x="763" y="334"/>
                    <a:pt x="834" y="250"/>
                    <a:pt x="834" y="167"/>
                  </a:cubicBezTo>
                  <a:cubicBezTo>
                    <a:pt x="834" y="72"/>
                    <a:pt x="763" y="0"/>
                    <a:pt x="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6" name="Google Shape;8716;p82"/>
            <p:cNvSpPr/>
            <p:nvPr/>
          </p:nvSpPr>
          <p:spPr>
            <a:xfrm>
              <a:off x="5365677" y="1730002"/>
              <a:ext cx="109760" cy="96064"/>
            </a:xfrm>
            <a:custGeom>
              <a:avLst/>
              <a:gdLst/>
              <a:ahLst/>
              <a:cxnLst/>
              <a:rect l="l" t="t" r="r" b="b"/>
              <a:pathLst>
                <a:path w="3430" h="3002" extrusionOk="0">
                  <a:moveTo>
                    <a:pt x="1703" y="287"/>
                  </a:moveTo>
                  <a:cubicBezTo>
                    <a:pt x="2012" y="287"/>
                    <a:pt x="2393" y="430"/>
                    <a:pt x="2393" y="644"/>
                  </a:cubicBezTo>
                  <a:cubicBezTo>
                    <a:pt x="2393" y="823"/>
                    <a:pt x="2096" y="1168"/>
                    <a:pt x="1703" y="1168"/>
                  </a:cubicBezTo>
                  <a:cubicBezTo>
                    <a:pt x="1322" y="1168"/>
                    <a:pt x="1024" y="823"/>
                    <a:pt x="1024" y="644"/>
                  </a:cubicBezTo>
                  <a:cubicBezTo>
                    <a:pt x="1024" y="430"/>
                    <a:pt x="1393" y="287"/>
                    <a:pt x="1703" y="287"/>
                  </a:cubicBezTo>
                  <a:close/>
                  <a:moveTo>
                    <a:pt x="1727" y="2025"/>
                  </a:moveTo>
                  <a:cubicBezTo>
                    <a:pt x="1822" y="2025"/>
                    <a:pt x="1917" y="2025"/>
                    <a:pt x="2024" y="2037"/>
                  </a:cubicBezTo>
                  <a:cubicBezTo>
                    <a:pt x="2179" y="2061"/>
                    <a:pt x="2319" y="2073"/>
                    <a:pt x="2447" y="2073"/>
                  </a:cubicBezTo>
                  <a:cubicBezTo>
                    <a:pt x="2575" y="2073"/>
                    <a:pt x="2691" y="2061"/>
                    <a:pt x="2798" y="2037"/>
                  </a:cubicBezTo>
                  <a:lnTo>
                    <a:pt x="2798" y="2037"/>
                  </a:lnTo>
                  <a:cubicBezTo>
                    <a:pt x="2679" y="2406"/>
                    <a:pt x="2239" y="2692"/>
                    <a:pt x="1727" y="2692"/>
                  </a:cubicBezTo>
                  <a:cubicBezTo>
                    <a:pt x="1203" y="2692"/>
                    <a:pt x="762" y="2418"/>
                    <a:pt x="655" y="2037"/>
                  </a:cubicBezTo>
                  <a:lnTo>
                    <a:pt x="655" y="2037"/>
                  </a:lnTo>
                  <a:cubicBezTo>
                    <a:pt x="756" y="2061"/>
                    <a:pt x="869" y="2073"/>
                    <a:pt x="997" y="2073"/>
                  </a:cubicBezTo>
                  <a:cubicBezTo>
                    <a:pt x="1125" y="2073"/>
                    <a:pt x="1268" y="2061"/>
                    <a:pt x="1429" y="2037"/>
                  </a:cubicBezTo>
                  <a:cubicBezTo>
                    <a:pt x="1524" y="2025"/>
                    <a:pt x="1619" y="2025"/>
                    <a:pt x="1727" y="2025"/>
                  </a:cubicBezTo>
                  <a:close/>
                  <a:moveTo>
                    <a:pt x="1703" y="1"/>
                  </a:moveTo>
                  <a:cubicBezTo>
                    <a:pt x="1143" y="1"/>
                    <a:pt x="691" y="299"/>
                    <a:pt x="691" y="668"/>
                  </a:cubicBezTo>
                  <a:cubicBezTo>
                    <a:pt x="691" y="858"/>
                    <a:pt x="810" y="1073"/>
                    <a:pt x="988" y="1239"/>
                  </a:cubicBezTo>
                  <a:cubicBezTo>
                    <a:pt x="1155" y="1370"/>
                    <a:pt x="1334" y="1454"/>
                    <a:pt x="1548" y="1501"/>
                  </a:cubicBezTo>
                  <a:lnTo>
                    <a:pt x="1548" y="1739"/>
                  </a:lnTo>
                  <a:cubicBezTo>
                    <a:pt x="1488" y="1739"/>
                    <a:pt x="1429" y="1763"/>
                    <a:pt x="1369" y="1763"/>
                  </a:cubicBezTo>
                  <a:cubicBezTo>
                    <a:pt x="1243" y="1776"/>
                    <a:pt x="1126" y="1783"/>
                    <a:pt x="1019" y="1783"/>
                  </a:cubicBezTo>
                  <a:cubicBezTo>
                    <a:pt x="723" y="1783"/>
                    <a:pt x="507" y="1731"/>
                    <a:pt x="393" y="1608"/>
                  </a:cubicBezTo>
                  <a:cubicBezTo>
                    <a:pt x="298" y="1501"/>
                    <a:pt x="322" y="1382"/>
                    <a:pt x="322" y="1370"/>
                  </a:cubicBezTo>
                  <a:cubicBezTo>
                    <a:pt x="334" y="1275"/>
                    <a:pt x="274" y="1204"/>
                    <a:pt x="203" y="1180"/>
                  </a:cubicBezTo>
                  <a:cubicBezTo>
                    <a:pt x="190" y="1176"/>
                    <a:pt x="177" y="1174"/>
                    <a:pt x="165" y="1174"/>
                  </a:cubicBezTo>
                  <a:cubicBezTo>
                    <a:pt x="95" y="1174"/>
                    <a:pt x="32" y="1228"/>
                    <a:pt x="12" y="1299"/>
                  </a:cubicBezTo>
                  <a:cubicBezTo>
                    <a:pt x="0" y="1394"/>
                    <a:pt x="0" y="1620"/>
                    <a:pt x="155" y="1799"/>
                  </a:cubicBezTo>
                  <a:cubicBezTo>
                    <a:pt x="191" y="1835"/>
                    <a:pt x="238" y="1858"/>
                    <a:pt x="262" y="1894"/>
                  </a:cubicBezTo>
                  <a:cubicBezTo>
                    <a:pt x="310" y="2513"/>
                    <a:pt x="929" y="3001"/>
                    <a:pt x="1691" y="3001"/>
                  </a:cubicBezTo>
                  <a:cubicBezTo>
                    <a:pt x="2453" y="3001"/>
                    <a:pt x="3072" y="2513"/>
                    <a:pt x="3120" y="1894"/>
                  </a:cubicBezTo>
                  <a:cubicBezTo>
                    <a:pt x="3167" y="1858"/>
                    <a:pt x="3191" y="1835"/>
                    <a:pt x="3227" y="1799"/>
                  </a:cubicBezTo>
                  <a:cubicBezTo>
                    <a:pt x="3417" y="1620"/>
                    <a:pt x="3429" y="1406"/>
                    <a:pt x="3405" y="1299"/>
                  </a:cubicBezTo>
                  <a:cubicBezTo>
                    <a:pt x="3396" y="1223"/>
                    <a:pt x="3333" y="1169"/>
                    <a:pt x="3266" y="1169"/>
                  </a:cubicBezTo>
                  <a:cubicBezTo>
                    <a:pt x="3249" y="1169"/>
                    <a:pt x="3232" y="1173"/>
                    <a:pt x="3215" y="1180"/>
                  </a:cubicBezTo>
                  <a:cubicBezTo>
                    <a:pt x="3120" y="1192"/>
                    <a:pt x="3060" y="1275"/>
                    <a:pt x="3096" y="1370"/>
                  </a:cubicBezTo>
                  <a:cubicBezTo>
                    <a:pt x="3096" y="1370"/>
                    <a:pt x="3108" y="1501"/>
                    <a:pt x="3012" y="1608"/>
                  </a:cubicBezTo>
                  <a:cubicBezTo>
                    <a:pt x="2905" y="1725"/>
                    <a:pt x="2682" y="1781"/>
                    <a:pt x="2375" y="1781"/>
                  </a:cubicBezTo>
                  <a:cubicBezTo>
                    <a:pt x="2275" y="1781"/>
                    <a:pt x="2165" y="1775"/>
                    <a:pt x="2048" y="1763"/>
                  </a:cubicBezTo>
                  <a:cubicBezTo>
                    <a:pt x="1989" y="1739"/>
                    <a:pt x="1929" y="1739"/>
                    <a:pt x="1869" y="1739"/>
                  </a:cubicBezTo>
                  <a:lnTo>
                    <a:pt x="1869" y="1501"/>
                  </a:lnTo>
                  <a:cubicBezTo>
                    <a:pt x="2060" y="1477"/>
                    <a:pt x="2250" y="1382"/>
                    <a:pt x="2417" y="1239"/>
                  </a:cubicBezTo>
                  <a:cubicBezTo>
                    <a:pt x="2620" y="1073"/>
                    <a:pt x="2715" y="858"/>
                    <a:pt x="2715" y="668"/>
                  </a:cubicBezTo>
                  <a:cubicBezTo>
                    <a:pt x="2715" y="299"/>
                    <a:pt x="2274"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17" name="Google Shape;8717;p82"/>
          <p:cNvGrpSpPr/>
          <p:nvPr/>
        </p:nvGrpSpPr>
        <p:grpSpPr>
          <a:xfrm>
            <a:off x="5796589" y="1500658"/>
            <a:ext cx="349024" cy="346752"/>
            <a:chOff x="5796589" y="1500658"/>
            <a:chExt cx="349024" cy="346752"/>
          </a:xfrm>
        </p:grpSpPr>
        <p:sp>
          <p:nvSpPr>
            <p:cNvPr id="8718" name="Google Shape;8718;p82"/>
            <p:cNvSpPr/>
            <p:nvPr/>
          </p:nvSpPr>
          <p:spPr>
            <a:xfrm>
              <a:off x="6089933" y="1500658"/>
              <a:ext cx="11104" cy="20992"/>
            </a:xfrm>
            <a:custGeom>
              <a:avLst/>
              <a:gdLst/>
              <a:ahLst/>
              <a:cxnLst/>
              <a:rect l="l" t="t" r="r" b="b"/>
              <a:pathLst>
                <a:path w="347" h="656" extrusionOk="0">
                  <a:moveTo>
                    <a:pt x="168" y="0"/>
                  </a:moveTo>
                  <a:cubicBezTo>
                    <a:pt x="72" y="0"/>
                    <a:pt x="1" y="72"/>
                    <a:pt x="1" y="155"/>
                  </a:cubicBezTo>
                  <a:cubicBezTo>
                    <a:pt x="1" y="155"/>
                    <a:pt x="1" y="310"/>
                    <a:pt x="13" y="500"/>
                  </a:cubicBezTo>
                  <a:cubicBezTo>
                    <a:pt x="13" y="596"/>
                    <a:pt x="84" y="655"/>
                    <a:pt x="180" y="655"/>
                  </a:cubicBezTo>
                  <a:lnTo>
                    <a:pt x="191" y="655"/>
                  </a:lnTo>
                  <a:cubicBezTo>
                    <a:pt x="287" y="655"/>
                    <a:pt x="346" y="572"/>
                    <a:pt x="346" y="489"/>
                  </a:cubicBezTo>
                  <a:cubicBezTo>
                    <a:pt x="322" y="298"/>
                    <a:pt x="322" y="155"/>
                    <a:pt x="322" y="155"/>
                  </a:cubicBez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19" name="Google Shape;8719;p82"/>
            <p:cNvGrpSpPr/>
            <p:nvPr/>
          </p:nvGrpSpPr>
          <p:grpSpPr>
            <a:xfrm>
              <a:off x="5796589" y="1500658"/>
              <a:ext cx="349024" cy="346752"/>
              <a:chOff x="5796589" y="1500658"/>
              <a:chExt cx="349024" cy="346752"/>
            </a:xfrm>
          </p:grpSpPr>
          <p:sp>
            <p:nvSpPr>
              <p:cNvPr id="8720" name="Google Shape;8720;p82"/>
              <p:cNvSpPr/>
              <p:nvPr/>
            </p:nvSpPr>
            <p:spPr>
              <a:xfrm>
                <a:off x="5893357" y="1544018"/>
                <a:ext cx="14496" cy="15328"/>
              </a:xfrm>
              <a:custGeom>
                <a:avLst/>
                <a:gdLst/>
                <a:ahLst/>
                <a:cxnLst/>
                <a:rect l="l" t="t" r="r" b="b"/>
                <a:pathLst>
                  <a:path w="453" h="479" extrusionOk="0">
                    <a:moveTo>
                      <a:pt x="271" y="1"/>
                    </a:moveTo>
                    <a:cubicBezTo>
                      <a:pt x="211" y="1"/>
                      <a:pt x="149" y="34"/>
                      <a:pt x="131" y="86"/>
                    </a:cubicBezTo>
                    <a:cubicBezTo>
                      <a:pt x="131" y="86"/>
                      <a:pt x="96" y="146"/>
                      <a:pt x="36" y="229"/>
                    </a:cubicBezTo>
                    <a:cubicBezTo>
                      <a:pt x="0" y="312"/>
                      <a:pt x="12" y="408"/>
                      <a:pt x="84" y="455"/>
                    </a:cubicBezTo>
                    <a:cubicBezTo>
                      <a:pt x="119" y="467"/>
                      <a:pt x="143" y="479"/>
                      <a:pt x="167" y="479"/>
                    </a:cubicBezTo>
                    <a:cubicBezTo>
                      <a:pt x="238" y="479"/>
                      <a:pt x="274" y="455"/>
                      <a:pt x="310" y="408"/>
                    </a:cubicBezTo>
                    <a:cubicBezTo>
                      <a:pt x="381" y="312"/>
                      <a:pt x="417" y="229"/>
                      <a:pt x="417" y="217"/>
                    </a:cubicBezTo>
                    <a:cubicBezTo>
                      <a:pt x="453" y="146"/>
                      <a:pt x="417" y="50"/>
                      <a:pt x="334" y="15"/>
                    </a:cubicBezTo>
                    <a:cubicBezTo>
                      <a:pt x="315" y="5"/>
                      <a:pt x="293" y="1"/>
                      <a:pt x="2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1" name="Google Shape;8721;p82"/>
              <p:cNvSpPr/>
              <p:nvPr/>
            </p:nvSpPr>
            <p:spPr>
              <a:xfrm>
                <a:off x="5905165" y="1696114"/>
                <a:ext cx="32416" cy="37760"/>
              </a:xfrm>
              <a:custGeom>
                <a:avLst/>
                <a:gdLst/>
                <a:ahLst/>
                <a:cxnLst/>
                <a:rect l="l" t="t" r="r" b="b"/>
                <a:pathLst>
                  <a:path w="1013" h="1180" extrusionOk="0">
                    <a:moveTo>
                      <a:pt x="524" y="334"/>
                    </a:moveTo>
                    <a:cubicBezTo>
                      <a:pt x="620" y="334"/>
                      <a:pt x="703" y="405"/>
                      <a:pt x="703" y="512"/>
                    </a:cubicBezTo>
                    <a:lnTo>
                      <a:pt x="703" y="679"/>
                    </a:lnTo>
                    <a:cubicBezTo>
                      <a:pt x="703" y="774"/>
                      <a:pt x="620" y="858"/>
                      <a:pt x="524" y="858"/>
                    </a:cubicBezTo>
                    <a:cubicBezTo>
                      <a:pt x="417" y="858"/>
                      <a:pt x="346" y="774"/>
                      <a:pt x="346" y="679"/>
                    </a:cubicBezTo>
                    <a:lnTo>
                      <a:pt x="346" y="512"/>
                    </a:lnTo>
                    <a:cubicBezTo>
                      <a:pt x="346" y="405"/>
                      <a:pt x="417" y="334"/>
                      <a:pt x="524" y="334"/>
                    </a:cubicBezTo>
                    <a:close/>
                    <a:moveTo>
                      <a:pt x="500" y="0"/>
                    </a:moveTo>
                    <a:cubicBezTo>
                      <a:pt x="239" y="0"/>
                      <a:pt x="0" y="227"/>
                      <a:pt x="0" y="512"/>
                    </a:cubicBezTo>
                    <a:lnTo>
                      <a:pt x="0" y="679"/>
                    </a:lnTo>
                    <a:cubicBezTo>
                      <a:pt x="0" y="941"/>
                      <a:pt x="215" y="1179"/>
                      <a:pt x="500" y="1179"/>
                    </a:cubicBezTo>
                    <a:cubicBezTo>
                      <a:pt x="774" y="1179"/>
                      <a:pt x="1012" y="953"/>
                      <a:pt x="1012" y="679"/>
                    </a:cubicBezTo>
                    <a:lnTo>
                      <a:pt x="1012" y="512"/>
                    </a:lnTo>
                    <a:cubicBezTo>
                      <a:pt x="1012" y="227"/>
                      <a:pt x="78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2" name="Google Shape;8722;p82"/>
              <p:cNvSpPr/>
              <p:nvPr/>
            </p:nvSpPr>
            <p:spPr>
              <a:xfrm>
                <a:off x="6003085" y="1696114"/>
                <a:ext cx="32416" cy="37760"/>
              </a:xfrm>
              <a:custGeom>
                <a:avLst/>
                <a:gdLst/>
                <a:ahLst/>
                <a:cxnLst/>
                <a:rect l="l" t="t" r="r" b="b"/>
                <a:pathLst>
                  <a:path w="1013" h="1180" extrusionOk="0">
                    <a:moveTo>
                      <a:pt x="512" y="334"/>
                    </a:moveTo>
                    <a:cubicBezTo>
                      <a:pt x="619" y="334"/>
                      <a:pt x="691" y="405"/>
                      <a:pt x="691" y="512"/>
                    </a:cubicBezTo>
                    <a:lnTo>
                      <a:pt x="691" y="679"/>
                    </a:lnTo>
                    <a:cubicBezTo>
                      <a:pt x="691" y="774"/>
                      <a:pt x="619" y="858"/>
                      <a:pt x="512" y="858"/>
                    </a:cubicBezTo>
                    <a:cubicBezTo>
                      <a:pt x="405" y="858"/>
                      <a:pt x="334" y="774"/>
                      <a:pt x="334" y="679"/>
                    </a:cubicBezTo>
                    <a:lnTo>
                      <a:pt x="334" y="512"/>
                    </a:lnTo>
                    <a:cubicBezTo>
                      <a:pt x="334" y="405"/>
                      <a:pt x="405" y="334"/>
                      <a:pt x="512" y="334"/>
                    </a:cubicBezTo>
                    <a:close/>
                    <a:moveTo>
                      <a:pt x="512" y="0"/>
                    </a:moveTo>
                    <a:cubicBezTo>
                      <a:pt x="238" y="0"/>
                      <a:pt x="0" y="227"/>
                      <a:pt x="0" y="512"/>
                    </a:cubicBezTo>
                    <a:lnTo>
                      <a:pt x="0" y="679"/>
                    </a:lnTo>
                    <a:cubicBezTo>
                      <a:pt x="0" y="941"/>
                      <a:pt x="227" y="1179"/>
                      <a:pt x="512" y="1179"/>
                    </a:cubicBezTo>
                    <a:cubicBezTo>
                      <a:pt x="798" y="1179"/>
                      <a:pt x="1012" y="953"/>
                      <a:pt x="1012" y="679"/>
                    </a:cubicBezTo>
                    <a:lnTo>
                      <a:pt x="1012" y="512"/>
                    </a:lnTo>
                    <a:cubicBezTo>
                      <a:pt x="1012" y="227"/>
                      <a:pt x="786"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3" name="Google Shape;8723;p82"/>
              <p:cNvSpPr/>
              <p:nvPr/>
            </p:nvSpPr>
            <p:spPr>
              <a:xfrm>
                <a:off x="5796589" y="1500658"/>
                <a:ext cx="349024" cy="346752"/>
              </a:xfrm>
              <a:custGeom>
                <a:avLst/>
                <a:gdLst/>
                <a:ahLst/>
                <a:cxnLst/>
                <a:rect l="l" t="t" r="r" b="b"/>
                <a:pathLst>
                  <a:path w="10907" h="10836" extrusionOk="0">
                    <a:moveTo>
                      <a:pt x="8215" y="4060"/>
                    </a:moveTo>
                    <a:lnTo>
                      <a:pt x="8215" y="4060"/>
                    </a:lnTo>
                    <a:cubicBezTo>
                      <a:pt x="7977" y="4227"/>
                      <a:pt x="7739" y="4430"/>
                      <a:pt x="7525" y="4668"/>
                    </a:cubicBezTo>
                    <a:cubicBezTo>
                      <a:pt x="7453" y="4596"/>
                      <a:pt x="7382" y="4525"/>
                      <a:pt x="7287" y="4441"/>
                    </a:cubicBezTo>
                    <a:cubicBezTo>
                      <a:pt x="7513" y="4358"/>
                      <a:pt x="7823" y="4203"/>
                      <a:pt x="8215" y="4060"/>
                    </a:cubicBezTo>
                    <a:close/>
                    <a:moveTo>
                      <a:pt x="2631" y="4072"/>
                    </a:moveTo>
                    <a:lnTo>
                      <a:pt x="2631" y="4072"/>
                    </a:lnTo>
                    <a:cubicBezTo>
                      <a:pt x="3036" y="4203"/>
                      <a:pt x="3358" y="4358"/>
                      <a:pt x="3560" y="4465"/>
                    </a:cubicBezTo>
                    <a:cubicBezTo>
                      <a:pt x="3465" y="4537"/>
                      <a:pt x="3393" y="4608"/>
                      <a:pt x="3322" y="4680"/>
                    </a:cubicBezTo>
                    <a:cubicBezTo>
                      <a:pt x="3108" y="4430"/>
                      <a:pt x="2870" y="4239"/>
                      <a:pt x="2631" y="4072"/>
                    </a:cubicBezTo>
                    <a:close/>
                    <a:moveTo>
                      <a:pt x="1357" y="3775"/>
                    </a:moveTo>
                    <a:lnTo>
                      <a:pt x="1357" y="3775"/>
                    </a:lnTo>
                    <a:cubicBezTo>
                      <a:pt x="1738" y="3906"/>
                      <a:pt x="2608" y="4263"/>
                      <a:pt x="3120" y="4953"/>
                    </a:cubicBezTo>
                    <a:cubicBezTo>
                      <a:pt x="3060" y="5049"/>
                      <a:pt x="3001" y="5168"/>
                      <a:pt x="2941" y="5287"/>
                    </a:cubicBezTo>
                    <a:cubicBezTo>
                      <a:pt x="1655" y="5192"/>
                      <a:pt x="1393" y="4215"/>
                      <a:pt x="1357" y="3775"/>
                    </a:cubicBezTo>
                    <a:close/>
                    <a:moveTo>
                      <a:pt x="9513" y="3775"/>
                    </a:moveTo>
                    <a:cubicBezTo>
                      <a:pt x="9466" y="4215"/>
                      <a:pt x="9216" y="5192"/>
                      <a:pt x="7918" y="5299"/>
                    </a:cubicBezTo>
                    <a:cubicBezTo>
                      <a:pt x="7870" y="5180"/>
                      <a:pt x="7811" y="5061"/>
                      <a:pt x="7739" y="4953"/>
                    </a:cubicBezTo>
                    <a:cubicBezTo>
                      <a:pt x="8275" y="4263"/>
                      <a:pt x="9120" y="3906"/>
                      <a:pt x="9513" y="3775"/>
                    </a:cubicBezTo>
                    <a:close/>
                    <a:moveTo>
                      <a:pt x="5429" y="8823"/>
                    </a:moveTo>
                    <a:cubicBezTo>
                      <a:pt x="5775" y="8823"/>
                      <a:pt x="5953" y="8966"/>
                      <a:pt x="5953" y="9025"/>
                    </a:cubicBezTo>
                    <a:cubicBezTo>
                      <a:pt x="5953" y="9132"/>
                      <a:pt x="5727" y="9359"/>
                      <a:pt x="5429" y="9359"/>
                    </a:cubicBezTo>
                    <a:cubicBezTo>
                      <a:pt x="5132" y="9347"/>
                      <a:pt x="4906" y="9121"/>
                      <a:pt x="4906" y="9025"/>
                    </a:cubicBezTo>
                    <a:cubicBezTo>
                      <a:pt x="4906" y="8966"/>
                      <a:pt x="5084" y="8823"/>
                      <a:pt x="5429" y="8823"/>
                    </a:cubicBezTo>
                    <a:close/>
                    <a:moveTo>
                      <a:pt x="5429" y="4251"/>
                    </a:moveTo>
                    <a:cubicBezTo>
                      <a:pt x="6287" y="4251"/>
                      <a:pt x="6930" y="4465"/>
                      <a:pt x="7322" y="4918"/>
                    </a:cubicBezTo>
                    <a:cubicBezTo>
                      <a:pt x="7644" y="5311"/>
                      <a:pt x="7811" y="5894"/>
                      <a:pt x="7811" y="6620"/>
                    </a:cubicBezTo>
                    <a:cubicBezTo>
                      <a:pt x="7811" y="7442"/>
                      <a:pt x="7644" y="7644"/>
                      <a:pt x="7215" y="8168"/>
                    </a:cubicBezTo>
                    <a:cubicBezTo>
                      <a:pt x="7132" y="8287"/>
                      <a:pt x="7001" y="8418"/>
                      <a:pt x="6882" y="8585"/>
                    </a:cubicBezTo>
                    <a:cubicBezTo>
                      <a:pt x="6870" y="8537"/>
                      <a:pt x="6858" y="8478"/>
                      <a:pt x="6822" y="8430"/>
                    </a:cubicBezTo>
                    <a:cubicBezTo>
                      <a:pt x="6797" y="8379"/>
                      <a:pt x="6740" y="8339"/>
                      <a:pt x="6684" y="8339"/>
                    </a:cubicBezTo>
                    <a:cubicBezTo>
                      <a:pt x="6662" y="8339"/>
                      <a:pt x="6640" y="8345"/>
                      <a:pt x="6620" y="8359"/>
                    </a:cubicBezTo>
                    <a:cubicBezTo>
                      <a:pt x="6549" y="8406"/>
                      <a:pt x="6501" y="8490"/>
                      <a:pt x="6549" y="8561"/>
                    </a:cubicBezTo>
                    <a:cubicBezTo>
                      <a:pt x="6608" y="8668"/>
                      <a:pt x="6620" y="8787"/>
                      <a:pt x="6620" y="8906"/>
                    </a:cubicBezTo>
                    <a:cubicBezTo>
                      <a:pt x="6620" y="9502"/>
                      <a:pt x="6275" y="9823"/>
                      <a:pt x="5572" y="9847"/>
                    </a:cubicBezTo>
                    <a:lnTo>
                      <a:pt x="5572" y="9644"/>
                    </a:lnTo>
                    <a:cubicBezTo>
                      <a:pt x="5965" y="9561"/>
                      <a:pt x="6263" y="9263"/>
                      <a:pt x="6263" y="9013"/>
                    </a:cubicBezTo>
                    <a:cubicBezTo>
                      <a:pt x="6263" y="8716"/>
                      <a:pt x="5906" y="8490"/>
                      <a:pt x="5429" y="8490"/>
                    </a:cubicBezTo>
                    <a:cubicBezTo>
                      <a:pt x="4953" y="8490"/>
                      <a:pt x="4596" y="8716"/>
                      <a:pt x="4596" y="9013"/>
                    </a:cubicBezTo>
                    <a:cubicBezTo>
                      <a:pt x="4596" y="9263"/>
                      <a:pt x="4894" y="9585"/>
                      <a:pt x="5275" y="9644"/>
                    </a:cubicBezTo>
                    <a:lnTo>
                      <a:pt x="5275" y="9847"/>
                    </a:lnTo>
                    <a:cubicBezTo>
                      <a:pt x="4584" y="9799"/>
                      <a:pt x="4239" y="9502"/>
                      <a:pt x="4239" y="8906"/>
                    </a:cubicBezTo>
                    <a:cubicBezTo>
                      <a:pt x="4239" y="8382"/>
                      <a:pt x="4775" y="7954"/>
                      <a:pt x="5441" y="7954"/>
                    </a:cubicBezTo>
                    <a:cubicBezTo>
                      <a:pt x="5679" y="7954"/>
                      <a:pt x="5906" y="8013"/>
                      <a:pt x="6108" y="8120"/>
                    </a:cubicBezTo>
                    <a:cubicBezTo>
                      <a:pt x="6134" y="8135"/>
                      <a:pt x="6162" y="8142"/>
                      <a:pt x="6188" y="8142"/>
                    </a:cubicBezTo>
                    <a:cubicBezTo>
                      <a:pt x="6245" y="8142"/>
                      <a:pt x="6298" y="8110"/>
                      <a:pt x="6322" y="8061"/>
                    </a:cubicBezTo>
                    <a:cubicBezTo>
                      <a:pt x="6370" y="7990"/>
                      <a:pt x="6334" y="7882"/>
                      <a:pt x="6263" y="7859"/>
                    </a:cubicBezTo>
                    <a:cubicBezTo>
                      <a:pt x="6025" y="7716"/>
                      <a:pt x="5739" y="7656"/>
                      <a:pt x="5441" y="7656"/>
                    </a:cubicBezTo>
                    <a:cubicBezTo>
                      <a:pt x="4739" y="7656"/>
                      <a:pt x="4144" y="8061"/>
                      <a:pt x="3965" y="8597"/>
                    </a:cubicBezTo>
                    <a:cubicBezTo>
                      <a:pt x="3846" y="8430"/>
                      <a:pt x="3727" y="8299"/>
                      <a:pt x="3643" y="8180"/>
                    </a:cubicBezTo>
                    <a:cubicBezTo>
                      <a:pt x="3215" y="7644"/>
                      <a:pt x="3048" y="7454"/>
                      <a:pt x="3048" y="6632"/>
                    </a:cubicBezTo>
                    <a:cubicBezTo>
                      <a:pt x="3048" y="5894"/>
                      <a:pt x="3215" y="5323"/>
                      <a:pt x="3536" y="4942"/>
                    </a:cubicBezTo>
                    <a:cubicBezTo>
                      <a:pt x="3929" y="4477"/>
                      <a:pt x="4560" y="4251"/>
                      <a:pt x="5429" y="4251"/>
                    </a:cubicBezTo>
                    <a:close/>
                    <a:moveTo>
                      <a:pt x="4596" y="10025"/>
                    </a:moveTo>
                    <a:cubicBezTo>
                      <a:pt x="4822" y="10121"/>
                      <a:pt x="5108" y="10180"/>
                      <a:pt x="5429" y="10180"/>
                    </a:cubicBezTo>
                    <a:cubicBezTo>
                      <a:pt x="5751" y="10180"/>
                      <a:pt x="6037" y="10133"/>
                      <a:pt x="6263" y="10025"/>
                    </a:cubicBezTo>
                    <a:lnTo>
                      <a:pt x="6263" y="10025"/>
                    </a:lnTo>
                    <a:cubicBezTo>
                      <a:pt x="6179" y="10383"/>
                      <a:pt x="5906" y="10537"/>
                      <a:pt x="5429" y="10537"/>
                    </a:cubicBezTo>
                    <a:cubicBezTo>
                      <a:pt x="4953" y="10537"/>
                      <a:pt x="4691" y="10371"/>
                      <a:pt x="4596" y="10025"/>
                    </a:cubicBezTo>
                    <a:close/>
                    <a:moveTo>
                      <a:pt x="1560" y="0"/>
                    </a:moveTo>
                    <a:cubicBezTo>
                      <a:pt x="1465" y="0"/>
                      <a:pt x="1393" y="72"/>
                      <a:pt x="1393" y="155"/>
                    </a:cubicBezTo>
                    <a:cubicBezTo>
                      <a:pt x="1393" y="512"/>
                      <a:pt x="1334" y="1524"/>
                      <a:pt x="1096" y="1917"/>
                    </a:cubicBezTo>
                    <a:cubicBezTo>
                      <a:pt x="834" y="1691"/>
                      <a:pt x="619" y="1441"/>
                      <a:pt x="500" y="1120"/>
                    </a:cubicBezTo>
                    <a:cubicBezTo>
                      <a:pt x="322" y="691"/>
                      <a:pt x="357" y="346"/>
                      <a:pt x="357" y="334"/>
                    </a:cubicBezTo>
                    <a:cubicBezTo>
                      <a:pt x="369" y="250"/>
                      <a:pt x="298" y="167"/>
                      <a:pt x="214" y="155"/>
                    </a:cubicBezTo>
                    <a:cubicBezTo>
                      <a:pt x="208" y="154"/>
                      <a:pt x="202" y="154"/>
                      <a:pt x="196" y="154"/>
                    </a:cubicBezTo>
                    <a:cubicBezTo>
                      <a:pt x="121" y="154"/>
                      <a:pt x="58" y="220"/>
                      <a:pt x="36" y="286"/>
                    </a:cubicBezTo>
                    <a:cubicBezTo>
                      <a:pt x="36" y="310"/>
                      <a:pt x="0" y="727"/>
                      <a:pt x="203" y="1215"/>
                    </a:cubicBezTo>
                    <a:cubicBezTo>
                      <a:pt x="393" y="1679"/>
                      <a:pt x="834" y="2286"/>
                      <a:pt x="1858" y="2656"/>
                    </a:cubicBezTo>
                    <a:cubicBezTo>
                      <a:pt x="3286" y="3179"/>
                      <a:pt x="4084" y="3775"/>
                      <a:pt x="4382" y="4025"/>
                    </a:cubicBezTo>
                    <a:cubicBezTo>
                      <a:pt x="4227" y="4084"/>
                      <a:pt x="4060" y="4144"/>
                      <a:pt x="3905" y="4215"/>
                    </a:cubicBezTo>
                    <a:cubicBezTo>
                      <a:pt x="3596" y="4060"/>
                      <a:pt x="2417" y="3465"/>
                      <a:pt x="1250" y="3370"/>
                    </a:cubicBezTo>
                    <a:cubicBezTo>
                      <a:pt x="1203" y="3370"/>
                      <a:pt x="1155" y="3394"/>
                      <a:pt x="1131" y="3418"/>
                    </a:cubicBezTo>
                    <a:cubicBezTo>
                      <a:pt x="1096" y="3453"/>
                      <a:pt x="1084" y="3489"/>
                      <a:pt x="1072" y="3537"/>
                    </a:cubicBezTo>
                    <a:cubicBezTo>
                      <a:pt x="1072" y="3548"/>
                      <a:pt x="1048" y="4025"/>
                      <a:pt x="1286" y="4537"/>
                    </a:cubicBezTo>
                    <a:cubicBezTo>
                      <a:pt x="1500" y="4965"/>
                      <a:pt x="1941" y="5501"/>
                      <a:pt x="2893" y="5596"/>
                    </a:cubicBezTo>
                    <a:cubicBezTo>
                      <a:pt x="2822" y="5894"/>
                      <a:pt x="2774" y="6227"/>
                      <a:pt x="2774" y="6608"/>
                    </a:cubicBezTo>
                    <a:cubicBezTo>
                      <a:pt x="2774" y="7537"/>
                      <a:pt x="2989" y="7799"/>
                      <a:pt x="3453" y="8359"/>
                    </a:cubicBezTo>
                    <a:cubicBezTo>
                      <a:pt x="3596" y="8537"/>
                      <a:pt x="3774" y="8763"/>
                      <a:pt x="3989" y="9049"/>
                    </a:cubicBezTo>
                    <a:cubicBezTo>
                      <a:pt x="4013" y="9359"/>
                      <a:pt x="4120" y="9609"/>
                      <a:pt x="4322" y="9787"/>
                    </a:cubicBezTo>
                    <a:cubicBezTo>
                      <a:pt x="4346" y="10454"/>
                      <a:pt x="4763" y="10835"/>
                      <a:pt x="5501" y="10835"/>
                    </a:cubicBezTo>
                    <a:cubicBezTo>
                      <a:pt x="6251" y="10835"/>
                      <a:pt x="6668" y="10454"/>
                      <a:pt x="6680" y="9787"/>
                    </a:cubicBezTo>
                    <a:cubicBezTo>
                      <a:pt x="6870" y="9597"/>
                      <a:pt x="6989" y="9347"/>
                      <a:pt x="7025" y="9049"/>
                    </a:cubicBezTo>
                    <a:cubicBezTo>
                      <a:pt x="7227" y="8763"/>
                      <a:pt x="7406" y="8537"/>
                      <a:pt x="7561" y="8359"/>
                    </a:cubicBezTo>
                    <a:cubicBezTo>
                      <a:pt x="8013" y="7799"/>
                      <a:pt x="8227" y="7537"/>
                      <a:pt x="8227" y="6608"/>
                    </a:cubicBezTo>
                    <a:cubicBezTo>
                      <a:pt x="8227" y="6227"/>
                      <a:pt x="8180" y="5894"/>
                      <a:pt x="8108" y="5596"/>
                    </a:cubicBezTo>
                    <a:cubicBezTo>
                      <a:pt x="9061" y="5489"/>
                      <a:pt x="9501" y="4965"/>
                      <a:pt x="9716" y="4537"/>
                    </a:cubicBezTo>
                    <a:cubicBezTo>
                      <a:pt x="9954" y="4049"/>
                      <a:pt x="9942" y="3572"/>
                      <a:pt x="9942" y="3537"/>
                    </a:cubicBezTo>
                    <a:cubicBezTo>
                      <a:pt x="9942" y="3489"/>
                      <a:pt x="9918" y="3453"/>
                      <a:pt x="9882" y="3418"/>
                    </a:cubicBezTo>
                    <a:cubicBezTo>
                      <a:pt x="9847" y="3394"/>
                      <a:pt x="9799" y="3370"/>
                      <a:pt x="9763" y="3370"/>
                    </a:cubicBezTo>
                    <a:cubicBezTo>
                      <a:pt x="8585" y="3477"/>
                      <a:pt x="7406" y="4060"/>
                      <a:pt x="7096" y="4215"/>
                    </a:cubicBezTo>
                    <a:cubicBezTo>
                      <a:pt x="6941" y="4144"/>
                      <a:pt x="6799" y="4072"/>
                      <a:pt x="6620" y="4025"/>
                    </a:cubicBezTo>
                    <a:cubicBezTo>
                      <a:pt x="6918" y="3775"/>
                      <a:pt x="7703" y="3179"/>
                      <a:pt x="9144" y="2656"/>
                    </a:cubicBezTo>
                    <a:cubicBezTo>
                      <a:pt x="10180" y="2286"/>
                      <a:pt x="10609" y="1667"/>
                      <a:pt x="10799" y="1215"/>
                    </a:cubicBezTo>
                    <a:cubicBezTo>
                      <a:pt x="10906" y="739"/>
                      <a:pt x="10859" y="322"/>
                      <a:pt x="10859" y="310"/>
                    </a:cubicBezTo>
                    <a:cubicBezTo>
                      <a:pt x="10849" y="229"/>
                      <a:pt x="10795" y="174"/>
                      <a:pt x="10721" y="174"/>
                    </a:cubicBezTo>
                    <a:cubicBezTo>
                      <a:pt x="10708" y="174"/>
                      <a:pt x="10694" y="175"/>
                      <a:pt x="10680" y="179"/>
                    </a:cubicBezTo>
                    <a:cubicBezTo>
                      <a:pt x="10597" y="191"/>
                      <a:pt x="10537" y="262"/>
                      <a:pt x="10549" y="346"/>
                    </a:cubicBezTo>
                    <a:cubicBezTo>
                      <a:pt x="10549" y="346"/>
                      <a:pt x="10585" y="715"/>
                      <a:pt x="10406" y="1143"/>
                    </a:cubicBezTo>
                    <a:cubicBezTo>
                      <a:pt x="10263" y="1453"/>
                      <a:pt x="10073" y="1703"/>
                      <a:pt x="9811" y="1929"/>
                    </a:cubicBezTo>
                    <a:cubicBezTo>
                      <a:pt x="9716" y="1786"/>
                      <a:pt x="9620" y="1513"/>
                      <a:pt x="9585" y="1167"/>
                    </a:cubicBezTo>
                    <a:cubicBezTo>
                      <a:pt x="9574" y="1091"/>
                      <a:pt x="9503" y="1035"/>
                      <a:pt x="9427" y="1035"/>
                    </a:cubicBezTo>
                    <a:cubicBezTo>
                      <a:pt x="9420" y="1035"/>
                      <a:pt x="9413" y="1035"/>
                      <a:pt x="9406" y="1036"/>
                    </a:cubicBezTo>
                    <a:cubicBezTo>
                      <a:pt x="9311" y="1048"/>
                      <a:pt x="9251" y="1132"/>
                      <a:pt x="9263" y="1215"/>
                    </a:cubicBezTo>
                    <a:cubicBezTo>
                      <a:pt x="9323" y="1620"/>
                      <a:pt x="9418" y="1929"/>
                      <a:pt x="9549" y="2120"/>
                    </a:cubicBezTo>
                    <a:cubicBezTo>
                      <a:pt x="9370" y="2227"/>
                      <a:pt x="9180" y="2334"/>
                      <a:pt x="8954" y="2405"/>
                    </a:cubicBezTo>
                    <a:cubicBezTo>
                      <a:pt x="8704" y="2501"/>
                      <a:pt x="8465" y="2596"/>
                      <a:pt x="8239" y="2691"/>
                    </a:cubicBezTo>
                    <a:cubicBezTo>
                      <a:pt x="8573" y="2191"/>
                      <a:pt x="8763" y="1739"/>
                      <a:pt x="8549" y="1060"/>
                    </a:cubicBezTo>
                    <a:cubicBezTo>
                      <a:pt x="8530" y="996"/>
                      <a:pt x="8470" y="953"/>
                      <a:pt x="8410" y="953"/>
                    </a:cubicBezTo>
                    <a:cubicBezTo>
                      <a:pt x="8392" y="953"/>
                      <a:pt x="8375" y="957"/>
                      <a:pt x="8358" y="965"/>
                    </a:cubicBezTo>
                    <a:cubicBezTo>
                      <a:pt x="8275" y="989"/>
                      <a:pt x="8227" y="1084"/>
                      <a:pt x="8251" y="1155"/>
                    </a:cubicBezTo>
                    <a:cubicBezTo>
                      <a:pt x="8358" y="1513"/>
                      <a:pt x="8346" y="1798"/>
                      <a:pt x="8239" y="2060"/>
                    </a:cubicBezTo>
                    <a:cubicBezTo>
                      <a:pt x="7918" y="1870"/>
                      <a:pt x="7739" y="1489"/>
                      <a:pt x="7739" y="1465"/>
                    </a:cubicBezTo>
                    <a:cubicBezTo>
                      <a:pt x="7713" y="1413"/>
                      <a:pt x="7651" y="1374"/>
                      <a:pt x="7591" y="1374"/>
                    </a:cubicBezTo>
                    <a:cubicBezTo>
                      <a:pt x="7568" y="1374"/>
                      <a:pt x="7545" y="1380"/>
                      <a:pt x="7525" y="1393"/>
                    </a:cubicBezTo>
                    <a:cubicBezTo>
                      <a:pt x="7453" y="1417"/>
                      <a:pt x="7406" y="1524"/>
                      <a:pt x="7453" y="1596"/>
                    </a:cubicBezTo>
                    <a:cubicBezTo>
                      <a:pt x="7465" y="1620"/>
                      <a:pt x="7692" y="2096"/>
                      <a:pt x="8108" y="2346"/>
                    </a:cubicBezTo>
                    <a:cubicBezTo>
                      <a:pt x="8001" y="2525"/>
                      <a:pt x="7858" y="2715"/>
                      <a:pt x="7703" y="2929"/>
                    </a:cubicBezTo>
                    <a:lnTo>
                      <a:pt x="7656" y="2989"/>
                    </a:lnTo>
                    <a:cubicBezTo>
                      <a:pt x="6703" y="3477"/>
                      <a:pt x="6263" y="3918"/>
                      <a:pt x="6191" y="3977"/>
                    </a:cubicBezTo>
                    <a:cubicBezTo>
                      <a:pt x="5965" y="3941"/>
                      <a:pt x="5727" y="3918"/>
                      <a:pt x="5453" y="3918"/>
                    </a:cubicBezTo>
                    <a:cubicBezTo>
                      <a:pt x="5191" y="3918"/>
                      <a:pt x="4953" y="3941"/>
                      <a:pt x="4727" y="3977"/>
                    </a:cubicBezTo>
                    <a:cubicBezTo>
                      <a:pt x="4667" y="3906"/>
                      <a:pt x="4203" y="3477"/>
                      <a:pt x="3251" y="2989"/>
                    </a:cubicBezTo>
                    <a:lnTo>
                      <a:pt x="3215" y="2929"/>
                    </a:lnTo>
                    <a:cubicBezTo>
                      <a:pt x="3048" y="2715"/>
                      <a:pt x="2917" y="2536"/>
                      <a:pt x="2810" y="2346"/>
                    </a:cubicBezTo>
                    <a:cubicBezTo>
                      <a:pt x="2834" y="2334"/>
                      <a:pt x="2870" y="2310"/>
                      <a:pt x="2893" y="2286"/>
                    </a:cubicBezTo>
                    <a:cubicBezTo>
                      <a:pt x="2977" y="2239"/>
                      <a:pt x="2989" y="2132"/>
                      <a:pt x="2941" y="2060"/>
                    </a:cubicBezTo>
                    <a:cubicBezTo>
                      <a:pt x="2910" y="2014"/>
                      <a:pt x="2860" y="1993"/>
                      <a:pt x="2806" y="1993"/>
                    </a:cubicBezTo>
                    <a:cubicBezTo>
                      <a:pt x="2776" y="1993"/>
                      <a:pt x="2745" y="2000"/>
                      <a:pt x="2715" y="2013"/>
                    </a:cubicBezTo>
                    <a:cubicBezTo>
                      <a:pt x="2703" y="2036"/>
                      <a:pt x="2691" y="2036"/>
                      <a:pt x="2679" y="2048"/>
                    </a:cubicBezTo>
                    <a:cubicBezTo>
                      <a:pt x="2572" y="1774"/>
                      <a:pt x="2536" y="1501"/>
                      <a:pt x="2655" y="1143"/>
                    </a:cubicBezTo>
                    <a:cubicBezTo>
                      <a:pt x="2691" y="1048"/>
                      <a:pt x="2643" y="965"/>
                      <a:pt x="2560" y="941"/>
                    </a:cubicBezTo>
                    <a:cubicBezTo>
                      <a:pt x="2543" y="937"/>
                      <a:pt x="2527" y="935"/>
                      <a:pt x="2512" y="935"/>
                    </a:cubicBezTo>
                    <a:cubicBezTo>
                      <a:pt x="2437" y="935"/>
                      <a:pt x="2377" y="979"/>
                      <a:pt x="2358" y="1048"/>
                    </a:cubicBezTo>
                    <a:cubicBezTo>
                      <a:pt x="2155" y="1739"/>
                      <a:pt x="2346" y="2191"/>
                      <a:pt x="2679" y="2667"/>
                    </a:cubicBezTo>
                    <a:cubicBezTo>
                      <a:pt x="2453" y="2584"/>
                      <a:pt x="2215" y="2477"/>
                      <a:pt x="1965" y="2394"/>
                    </a:cubicBezTo>
                    <a:cubicBezTo>
                      <a:pt x="1738" y="2310"/>
                      <a:pt x="1548" y="2215"/>
                      <a:pt x="1369" y="2108"/>
                    </a:cubicBezTo>
                    <a:cubicBezTo>
                      <a:pt x="1727" y="1560"/>
                      <a:pt x="1727" y="215"/>
                      <a:pt x="1727" y="155"/>
                    </a:cubicBezTo>
                    <a:cubicBezTo>
                      <a:pt x="1727" y="72"/>
                      <a:pt x="1643" y="0"/>
                      <a:pt x="15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724" name="Google Shape;8724;p82"/>
          <p:cNvGrpSpPr/>
          <p:nvPr/>
        </p:nvGrpSpPr>
        <p:grpSpPr>
          <a:xfrm>
            <a:off x="6895373" y="1502578"/>
            <a:ext cx="348640" cy="343296"/>
            <a:chOff x="6895373" y="1502578"/>
            <a:chExt cx="348640" cy="343296"/>
          </a:xfrm>
        </p:grpSpPr>
        <p:sp>
          <p:nvSpPr>
            <p:cNvPr id="8725" name="Google Shape;8725;p82"/>
            <p:cNvSpPr/>
            <p:nvPr/>
          </p:nvSpPr>
          <p:spPr>
            <a:xfrm>
              <a:off x="6895373" y="1502578"/>
              <a:ext cx="348640" cy="343296"/>
            </a:xfrm>
            <a:custGeom>
              <a:avLst/>
              <a:gdLst/>
              <a:ahLst/>
              <a:cxnLst/>
              <a:rect l="l" t="t" r="r" b="b"/>
              <a:pathLst>
                <a:path w="10895" h="10728" extrusionOk="0">
                  <a:moveTo>
                    <a:pt x="1263" y="321"/>
                  </a:moveTo>
                  <a:cubicBezTo>
                    <a:pt x="1799" y="536"/>
                    <a:pt x="2834" y="1036"/>
                    <a:pt x="3823" y="2179"/>
                  </a:cubicBezTo>
                  <a:cubicBezTo>
                    <a:pt x="3596" y="2262"/>
                    <a:pt x="3370" y="2345"/>
                    <a:pt x="3168" y="2465"/>
                  </a:cubicBezTo>
                  <a:cubicBezTo>
                    <a:pt x="2334" y="1214"/>
                    <a:pt x="1501" y="548"/>
                    <a:pt x="1215" y="321"/>
                  </a:cubicBezTo>
                  <a:close/>
                  <a:moveTo>
                    <a:pt x="9681" y="310"/>
                  </a:moveTo>
                  <a:lnTo>
                    <a:pt x="9681" y="310"/>
                  </a:lnTo>
                  <a:cubicBezTo>
                    <a:pt x="9585" y="381"/>
                    <a:pt x="9419" y="512"/>
                    <a:pt x="9228" y="691"/>
                  </a:cubicBezTo>
                  <a:cubicBezTo>
                    <a:pt x="9169" y="750"/>
                    <a:pt x="9145" y="857"/>
                    <a:pt x="9204" y="917"/>
                  </a:cubicBezTo>
                  <a:cubicBezTo>
                    <a:pt x="9240" y="952"/>
                    <a:pt x="9288" y="964"/>
                    <a:pt x="9323" y="964"/>
                  </a:cubicBezTo>
                  <a:cubicBezTo>
                    <a:pt x="9371" y="964"/>
                    <a:pt x="9407" y="952"/>
                    <a:pt x="9431" y="917"/>
                  </a:cubicBezTo>
                  <a:cubicBezTo>
                    <a:pt x="9621" y="738"/>
                    <a:pt x="9788" y="619"/>
                    <a:pt x="9883" y="548"/>
                  </a:cubicBezTo>
                  <a:lnTo>
                    <a:pt x="9883" y="548"/>
                  </a:lnTo>
                  <a:cubicBezTo>
                    <a:pt x="9800" y="2036"/>
                    <a:pt x="9442" y="3238"/>
                    <a:pt x="9288" y="3667"/>
                  </a:cubicBezTo>
                  <a:cubicBezTo>
                    <a:pt x="9145" y="3524"/>
                    <a:pt x="9014" y="3393"/>
                    <a:pt x="8883" y="3250"/>
                  </a:cubicBezTo>
                  <a:cubicBezTo>
                    <a:pt x="8609" y="3000"/>
                    <a:pt x="8311" y="2774"/>
                    <a:pt x="8002" y="2596"/>
                  </a:cubicBezTo>
                  <a:cubicBezTo>
                    <a:pt x="8288" y="2179"/>
                    <a:pt x="8597" y="1798"/>
                    <a:pt x="8907" y="1441"/>
                  </a:cubicBezTo>
                  <a:cubicBezTo>
                    <a:pt x="8966" y="1381"/>
                    <a:pt x="8966" y="1274"/>
                    <a:pt x="8895" y="1214"/>
                  </a:cubicBezTo>
                  <a:cubicBezTo>
                    <a:pt x="8866" y="1186"/>
                    <a:pt x="8827" y="1171"/>
                    <a:pt x="8787" y="1171"/>
                  </a:cubicBezTo>
                  <a:cubicBezTo>
                    <a:pt x="8744" y="1171"/>
                    <a:pt x="8700" y="1189"/>
                    <a:pt x="8669" y="1226"/>
                  </a:cubicBezTo>
                  <a:cubicBezTo>
                    <a:pt x="8335" y="1607"/>
                    <a:pt x="8002" y="2024"/>
                    <a:pt x="7716" y="2453"/>
                  </a:cubicBezTo>
                  <a:cubicBezTo>
                    <a:pt x="7514" y="2345"/>
                    <a:pt x="7287" y="2238"/>
                    <a:pt x="7061" y="2167"/>
                  </a:cubicBezTo>
                  <a:cubicBezTo>
                    <a:pt x="8061" y="1048"/>
                    <a:pt x="9085" y="536"/>
                    <a:pt x="9645" y="321"/>
                  </a:cubicBezTo>
                  <a:cubicBezTo>
                    <a:pt x="9657" y="321"/>
                    <a:pt x="9669" y="310"/>
                    <a:pt x="9681" y="310"/>
                  </a:cubicBezTo>
                  <a:close/>
                  <a:moveTo>
                    <a:pt x="1025" y="571"/>
                  </a:moveTo>
                  <a:cubicBezTo>
                    <a:pt x="1287" y="774"/>
                    <a:pt x="2084" y="1429"/>
                    <a:pt x="2894" y="2631"/>
                  </a:cubicBezTo>
                  <a:cubicBezTo>
                    <a:pt x="2584" y="2810"/>
                    <a:pt x="2299" y="3036"/>
                    <a:pt x="2013" y="3286"/>
                  </a:cubicBezTo>
                  <a:cubicBezTo>
                    <a:pt x="1870" y="3417"/>
                    <a:pt x="1739" y="3548"/>
                    <a:pt x="1620" y="3703"/>
                  </a:cubicBezTo>
                  <a:cubicBezTo>
                    <a:pt x="1453" y="3250"/>
                    <a:pt x="1096" y="2060"/>
                    <a:pt x="1025" y="571"/>
                  </a:cubicBezTo>
                  <a:close/>
                  <a:moveTo>
                    <a:pt x="3291" y="4769"/>
                  </a:moveTo>
                  <a:cubicBezTo>
                    <a:pt x="3574" y="4769"/>
                    <a:pt x="3813" y="4862"/>
                    <a:pt x="4013" y="5024"/>
                  </a:cubicBezTo>
                  <a:cubicBezTo>
                    <a:pt x="4287" y="5251"/>
                    <a:pt x="4430" y="5608"/>
                    <a:pt x="4430" y="5989"/>
                  </a:cubicBezTo>
                  <a:cubicBezTo>
                    <a:pt x="4430" y="6465"/>
                    <a:pt x="4227" y="6989"/>
                    <a:pt x="4013" y="7477"/>
                  </a:cubicBezTo>
                  <a:cubicBezTo>
                    <a:pt x="3811" y="8001"/>
                    <a:pt x="3585" y="8525"/>
                    <a:pt x="3585" y="9061"/>
                  </a:cubicBezTo>
                  <a:lnTo>
                    <a:pt x="3585" y="9108"/>
                  </a:lnTo>
                  <a:cubicBezTo>
                    <a:pt x="2715" y="8668"/>
                    <a:pt x="1668" y="8334"/>
                    <a:pt x="1275" y="8191"/>
                  </a:cubicBezTo>
                  <a:lnTo>
                    <a:pt x="1430" y="7560"/>
                  </a:lnTo>
                  <a:cubicBezTo>
                    <a:pt x="1441" y="7477"/>
                    <a:pt x="1406" y="7406"/>
                    <a:pt x="1334" y="7382"/>
                  </a:cubicBezTo>
                  <a:cubicBezTo>
                    <a:pt x="1227" y="7334"/>
                    <a:pt x="715" y="7168"/>
                    <a:pt x="394" y="7084"/>
                  </a:cubicBezTo>
                  <a:cubicBezTo>
                    <a:pt x="953" y="6096"/>
                    <a:pt x="1846" y="4965"/>
                    <a:pt x="3073" y="4786"/>
                  </a:cubicBezTo>
                  <a:cubicBezTo>
                    <a:pt x="3148" y="4774"/>
                    <a:pt x="3221" y="4769"/>
                    <a:pt x="3291" y="4769"/>
                  </a:cubicBezTo>
                  <a:close/>
                  <a:moveTo>
                    <a:pt x="7599" y="4760"/>
                  </a:moveTo>
                  <a:cubicBezTo>
                    <a:pt x="7668" y="4760"/>
                    <a:pt x="7739" y="4765"/>
                    <a:pt x="7811" y="4774"/>
                  </a:cubicBezTo>
                  <a:cubicBezTo>
                    <a:pt x="9050" y="4953"/>
                    <a:pt x="9942" y="6084"/>
                    <a:pt x="10490" y="7060"/>
                  </a:cubicBezTo>
                  <a:cubicBezTo>
                    <a:pt x="10181" y="7168"/>
                    <a:pt x="9645" y="7334"/>
                    <a:pt x="9550" y="7382"/>
                  </a:cubicBezTo>
                  <a:cubicBezTo>
                    <a:pt x="9478" y="7406"/>
                    <a:pt x="9442" y="7477"/>
                    <a:pt x="9466" y="7560"/>
                  </a:cubicBezTo>
                  <a:lnTo>
                    <a:pt x="9609" y="8191"/>
                  </a:lnTo>
                  <a:cubicBezTo>
                    <a:pt x="9228" y="8311"/>
                    <a:pt x="8168" y="8668"/>
                    <a:pt x="7299" y="9108"/>
                  </a:cubicBezTo>
                  <a:lnTo>
                    <a:pt x="7299" y="9049"/>
                  </a:lnTo>
                  <a:cubicBezTo>
                    <a:pt x="7299" y="8525"/>
                    <a:pt x="7085" y="7989"/>
                    <a:pt x="6871" y="7465"/>
                  </a:cubicBezTo>
                  <a:cubicBezTo>
                    <a:pt x="6668" y="6977"/>
                    <a:pt x="6454" y="6453"/>
                    <a:pt x="6454" y="5977"/>
                  </a:cubicBezTo>
                  <a:cubicBezTo>
                    <a:pt x="6454" y="5596"/>
                    <a:pt x="6609" y="5239"/>
                    <a:pt x="6871" y="5012"/>
                  </a:cubicBezTo>
                  <a:cubicBezTo>
                    <a:pt x="7062" y="4840"/>
                    <a:pt x="7315" y="4760"/>
                    <a:pt x="7599" y="4760"/>
                  </a:cubicBezTo>
                  <a:close/>
                  <a:moveTo>
                    <a:pt x="5430" y="8358"/>
                  </a:moveTo>
                  <a:cubicBezTo>
                    <a:pt x="5799" y="8358"/>
                    <a:pt x="6132" y="8549"/>
                    <a:pt x="6132" y="8763"/>
                  </a:cubicBezTo>
                  <a:cubicBezTo>
                    <a:pt x="6132" y="8953"/>
                    <a:pt x="5835" y="9084"/>
                    <a:pt x="5609" y="9192"/>
                  </a:cubicBezTo>
                  <a:lnTo>
                    <a:pt x="5597" y="9192"/>
                  </a:lnTo>
                  <a:cubicBezTo>
                    <a:pt x="5549" y="9215"/>
                    <a:pt x="5493" y="9227"/>
                    <a:pt x="5434" y="9227"/>
                  </a:cubicBezTo>
                  <a:cubicBezTo>
                    <a:pt x="5376" y="9227"/>
                    <a:pt x="5317" y="9215"/>
                    <a:pt x="5263" y="9192"/>
                  </a:cubicBezTo>
                  <a:cubicBezTo>
                    <a:pt x="5037" y="9084"/>
                    <a:pt x="4728" y="8953"/>
                    <a:pt x="4728" y="8763"/>
                  </a:cubicBezTo>
                  <a:cubicBezTo>
                    <a:pt x="4728" y="8549"/>
                    <a:pt x="5061" y="8358"/>
                    <a:pt x="5430" y="8358"/>
                  </a:cubicBezTo>
                  <a:close/>
                  <a:moveTo>
                    <a:pt x="5430" y="2226"/>
                  </a:moveTo>
                  <a:cubicBezTo>
                    <a:pt x="6633" y="2226"/>
                    <a:pt x="7752" y="2667"/>
                    <a:pt x="8645" y="3500"/>
                  </a:cubicBezTo>
                  <a:cubicBezTo>
                    <a:pt x="9371" y="4179"/>
                    <a:pt x="9919" y="5096"/>
                    <a:pt x="10276" y="6179"/>
                  </a:cubicBezTo>
                  <a:cubicBezTo>
                    <a:pt x="9966" y="5751"/>
                    <a:pt x="9645" y="5393"/>
                    <a:pt x="9300" y="5132"/>
                  </a:cubicBezTo>
                  <a:cubicBezTo>
                    <a:pt x="8835" y="4751"/>
                    <a:pt x="8347" y="4536"/>
                    <a:pt x="7823" y="4453"/>
                  </a:cubicBezTo>
                  <a:cubicBezTo>
                    <a:pt x="7735" y="4439"/>
                    <a:pt x="7648" y="4433"/>
                    <a:pt x="7563" y="4433"/>
                  </a:cubicBezTo>
                  <a:cubicBezTo>
                    <a:pt x="7204" y="4433"/>
                    <a:pt x="6883" y="4553"/>
                    <a:pt x="6633" y="4774"/>
                  </a:cubicBezTo>
                  <a:cubicBezTo>
                    <a:pt x="6299" y="5048"/>
                    <a:pt x="6109" y="5501"/>
                    <a:pt x="6109" y="5977"/>
                  </a:cubicBezTo>
                  <a:cubicBezTo>
                    <a:pt x="6109" y="6525"/>
                    <a:pt x="6335" y="7060"/>
                    <a:pt x="6561" y="7584"/>
                  </a:cubicBezTo>
                  <a:cubicBezTo>
                    <a:pt x="6764" y="8084"/>
                    <a:pt x="6978" y="8572"/>
                    <a:pt x="6978" y="9049"/>
                  </a:cubicBezTo>
                  <a:cubicBezTo>
                    <a:pt x="6990" y="9239"/>
                    <a:pt x="6859" y="9501"/>
                    <a:pt x="6585" y="9680"/>
                  </a:cubicBezTo>
                  <a:cubicBezTo>
                    <a:pt x="6424" y="9783"/>
                    <a:pt x="6258" y="9823"/>
                    <a:pt x="6097" y="9823"/>
                  </a:cubicBezTo>
                  <a:cubicBezTo>
                    <a:pt x="5924" y="9823"/>
                    <a:pt x="5757" y="9777"/>
                    <a:pt x="5609" y="9715"/>
                  </a:cubicBezTo>
                  <a:lnTo>
                    <a:pt x="5609" y="9513"/>
                  </a:lnTo>
                  <a:lnTo>
                    <a:pt x="5740" y="9477"/>
                  </a:lnTo>
                  <a:lnTo>
                    <a:pt x="5751" y="9477"/>
                  </a:lnTo>
                  <a:cubicBezTo>
                    <a:pt x="6037" y="9358"/>
                    <a:pt x="6454" y="9156"/>
                    <a:pt x="6454" y="8763"/>
                  </a:cubicBezTo>
                  <a:cubicBezTo>
                    <a:pt x="6454" y="8358"/>
                    <a:pt x="6013" y="8025"/>
                    <a:pt x="5430" y="8025"/>
                  </a:cubicBezTo>
                  <a:cubicBezTo>
                    <a:pt x="4859" y="8025"/>
                    <a:pt x="4406" y="8346"/>
                    <a:pt x="4406" y="8763"/>
                  </a:cubicBezTo>
                  <a:cubicBezTo>
                    <a:pt x="4406" y="9156"/>
                    <a:pt x="4835" y="9358"/>
                    <a:pt x="5097" y="9477"/>
                  </a:cubicBezTo>
                  <a:lnTo>
                    <a:pt x="5120" y="9477"/>
                  </a:lnTo>
                  <a:cubicBezTo>
                    <a:pt x="5156" y="9489"/>
                    <a:pt x="5216" y="9513"/>
                    <a:pt x="5263" y="9513"/>
                  </a:cubicBezTo>
                  <a:lnTo>
                    <a:pt x="5263" y="9715"/>
                  </a:lnTo>
                  <a:cubicBezTo>
                    <a:pt x="5128" y="9777"/>
                    <a:pt x="4960" y="9823"/>
                    <a:pt x="4784" y="9823"/>
                  </a:cubicBezTo>
                  <a:cubicBezTo>
                    <a:pt x="4620" y="9823"/>
                    <a:pt x="4448" y="9783"/>
                    <a:pt x="4287" y="9680"/>
                  </a:cubicBezTo>
                  <a:cubicBezTo>
                    <a:pt x="4001" y="9501"/>
                    <a:pt x="3882" y="9239"/>
                    <a:pt x="3882" y="9049"/>
                  </a:cubicBezTo>
                  <a:cubicBezTo>
                    <a:pt x="3882" y="8584"/>
                    <a:pt x="4073" y="8096"/>
                    <a:pt x="4299" y="7584"/>
                  </a:cubicBezTo>
                  <a:cubicBezTo>
                    <a:pt x="4525" y="7060"/>
                    <a:pt x="4739" y="6525"/>
                    <a:pt x="4739" y="5977"/>
                  </a:cubicBezTo>
                  <a:cubicBezTo>
                    <a:pt x="4739" y="5501"/>
                    <a:pt x="4549" y="5048"/>
                    <a:pt x="4227" y="4774"/>
                  </a:cubicBezTo>
                  <a:cubicBezTo>
                    <a:pt x="3963" y="4549"/>
                    <a:pt x="3635" y="4437"/>
                    <a:pt x="3275" y="4437"/>
                  </a:cubicBezTo>
                  <a:cubicBezTo>
                    <a:pt x="3197" y="4437"/>
                    <a:pt x="3118" y="4442"/>
                    <a:pt x="3037" y="4453"/>
                  </a:cubicBezTo>
                  <a:cubicBezTo>
                    <a:pt x="2525" y="4536"/>
                    <a:pt x="2025" y="4751"/>
                    <a:pt x="1560" y="5132"/>
                  </a:cubicBezTo>
                  <a:cubicBezTo>
                    <a:pt x="1215" y="5393"/>
                    <a:pt x="894" y="5751"/>
                    <a:pt x="572" y="6179"/>
                  </a:cubicBezTo>
                  <a:cubicBezTo>
                    <a:pt x="929" y="5096"/>
                    <a:pt x="1489" y="4179"/>
                    <a:pt x="2215" y="3500"/>
                  </a:cubicBezTo>
                  <a:cubicBezTo>
                    <a:pt x="3108" y="2667"/>
                    <a:pt x="4227" y="2226"/>
                    <a:pt x="5430" y="2226"/>
                  </a:cubicBezTo>
                  <a:close/>
                  <a:moveTo>
                    <a:pt x="5454" y="10001"/>
                  </a:moveTo>
                  <a:cubicBezTo>
                    <a:pt x="5692" y="10096"/>
                    <a:pt x="5918" y="10144"/>
                    <a:pt x="6097" y="10144"/>
                  </a:cubicBezTo>
                  <a:cubicBezTo>
                    <a:pt x="6156" y="10144"/>
                    <a:pt x="6216" y="10144"/>
                    <a:pt x="6275" y="10132"/>
                  </a:cubicBezTo>
                  <a:lnTo>
                    <a:pt x="6275" y="10132"/>
                  </a:lnTo>
                  <a:cubicBezTo>
                    <a:pt x="6228" y="10180"/>
                    <a:pt x="6168" y="10239"/>
                    <a:pt x="6097" y="10275"/>
                  </a:cubicBezTo>
                  <a:cubicBezTo>
                    <a:pt x="5930" y="10370"/>
                    <a:pt x="5692" y="10430"/>
                    <a:pt x="5454" y="10430"/>
                  </a:cubicBezTo>
                  <a:cubicBezTo>
                    <a:pt x="5216" y="10430"/>
                    <a:pt x="4978" y="10370"/>
                    <a:pt x="4823" y="10275"/>
                  </a:cubicBezTo>
                  <a:cubicBezTo>
                    <a:pt x="4739" y="10239"/>
                    <a:pt x="4680" y="10192"/>
                    <a:pt x="4644" y="10132"/>
                  </a:cubicBezTo>
                  <a:lnTo>
                    <a:pt x="4644" y="10132"/>
                  </a:lnTo>
                  <a:cubicBezTo>
                    <a:pt x="4704" y="10144"/>
                    <a:pt x="4763" y="10144"/>
                    <a:pt x="4823" y="10144"/>
                  </a:cubicBezTo>
                  <a:cubicBezTo>
                    <a:pt x="5013" y="10144"/>
                    <a:pt x="5216" y="10096"/>
                    <a:pt x="5454" y="10001"/>
                  </a:cubicBezTo>
                  <a:close/>
                  <a:moveTo>
                    <a:pt x="1184" y="0"/>
                  </a:moveTo>
                  <a:cubicBezTo>
                    <a:pt x="1083" y="0"/>
                    <a:pt x="985" y="30"/>
                    <a:pt x="906" y="95"/>
                  </a:cubicBezTo>
                  <a:cubicBezTo>
                    <a:pt x="775" y="202"/>
                    <a:pt x="691" y="345"/>
                    <a:pt x="691" y="512"/>
                  </a:cubicBezTo>
                  <a:cubicBezTo>
                    <a:pt x="787" y="2417"/>
                    <a:pt x="1310" y="3822"/>
                    <a:pt x="1370" y="3977"/>
                  </a:cubicBezTo>
                  <a:cubicBezTo>
                    <a:pt x="727" y="4834"/>
                    <a:pt x="251" y="5905"/>
                    <a:pt x="13" y="7132"/>
                  </a:cubicBezTo>
                  <a:cubicBezTo>
                    <a:pt x="1" y="7215"/>
                    <a:pt x="36" y="7298"/>
                    <a:pt x="132" y="7310"/>
                  </a:cubicBezTo>
                  <a:cubicBezTo>
                    <a:pt x="501" y="7418"/>
                    <a:pt x="894" y="7537"/>
                    <a:pt x="1096" y="7596"/>
                  </a:cubicBezTo>
                  <a:lnTo>
                    <a:pt x="953" y="8251"/>
                  </a:lnTo>
                  <a:cubicBezTo>
                    <a:pt x="929" y="8322"/>
                    <a:pt x="977" y="8418"/>
                    <a:pt x="1049" y="8441"/>
                  </a:cubicBezTo>
                  <a:cubicBezTo>
                    <a:pt x="1072" y="8441"/>
                    <a:pt x="2703" y="8953"/>
                    <a:pt x="3727" y="9513"/>
                  </a:cubicBezTo>
                  <a:cubicBezTo>
                    <a:pt x="3835" y="9680"/>
                    <a:pt x="3966" y="9834"/>
                    <a:pt x="4144" y="9930"/>
                  </a:cubicBezTo>
                  <a:cubicBezTo>
                    <a:pt x="4180" y="9965"/>
                    <a:pt x="4227" y="9977"/>
                    <a:pt x="4287" y="10013"/>
                  </a:cubicBezTo>
                  <a:cubicBezTo>
                    <a:pt x="4299" y="10406"/>
                    <a:pt x="4799" y="10727"/>
                    <a:pt x="5454" y="10727"/>
                  </a:cubicBezTo>
                  <a:cubicBezTo>
                    <a:pt x="6109" y="10727"/>
                    <a:pt x="6621" y="10406"/>
                    <a:pt x="6633" y="10013"/>
                  </a:cubicBezTo>
                  <a:cubicBezTo>
                    <a:pt x="6680" y="9977"/>
                    <a:pt x="6728" y="9965"/>
                    <a:pt x="6764" y="9930"/>
                  </a:cubicBezTo>
                  <a:cubicBezTo>
                    <a:pt x="6942" y="9834"/>
                    <a:pt x="7085" y="9680"/>
                    <a:pt x="7180" y="9513"/>
                  </a:cubicBezTo>
                  <a:cubicBezTo>
                    <a:pt x="8228" y="8953"/>
                    <a:pt x="9847" y="8441"/>
                    <a:pt x="9859" y="8441"/>
                  </a:cubicBezTo>
                  <a:cubicBezTo>
                    <a:pt x="9942" y="8418"/>
                    <a:pt x="10002" y="8346"/>
                    <a:pt x="9966" y="8251"/>
                  </a:cubicBezTo>
                  <a:lnTo>
                    <a:pt x="9823" y="7596"/>
                  </a:lnTo>
                  <a:cubicBezTo>
                    <a:pt x="10014" y="7537"/>
                    <a:pt x="10419" y="7418"/>
                    <a:pt x="10788" y="7310"/>
                  </a:cubicBezTo>
                  <a:cubicBezTo>
                    <a:pt x="10847" y="7298"/>
                    <a:pt x="10895" y="7227"/>
                    <a:pt x="10871" y="7132"/>
                  </a:cubicBezTo>
                  <a:cubicBezTo>
                    <a:pt x="10633" y="5905"/>
                    <a:pt x="10181" y="4834"/>
                    <a:pt x="9526" y="3989"/>
                  </a:cubicBezTo>
                  <a:cubicBezTo>
                    <a:pt x="9585" y="3822"/>
                    <a:pt x="10121" y="2405"/>
                    <a:pt x="10193" y="512"/>
                  </a:cubicBezTo>
                  <a:cubicBezTo>
                    <a:pt x="10193" y="357"/>
                    <a:pt x="10121" y="190"/>
                    <a:pt x="9978" y="95"/>
                  </a:cubicBezTo>
                  <a:cubicBezTo>
                    <a:pt x="9898" y="30"/>
                    <a:pt x="9801" y="0"/>
                    <a:pt x="9699" y="0"/>
                  </a:cubicBezTo>
                  <a:cubicBezTo>
                    <a:pt x="9634" y="0"/>
                    <a:pt x="9567" y="12"/>
                    <a:pt x="9502" y="36"/>
                  </a:cubicBezTo>
                  <a:cubicBezTo>
                    <a:pt x="8930" y="262"/>
                    <a:pt x="7799" y="821"/>
                    <a:pt x="6740" y="2095"/>
                  </a:cubicBezTo>
                  <a:cubicBezTo>
                    <a:pt x="6323" y="1988"/>
                    <a:pt x="5894" y="1929"/>
                    <a:pt x="5442" y="1929"/>
                  </a:cubicBezTo>
                  <a:cubicBezTo>
                    <a:pt x="5001" y="1929"/>
                    <a:pt x="4561" y="1988"/>
                    <a:pt x="4144" y="2095"/>
                  </a:cubicBezTo>
                  <a:cubicBezTo>
                    <a:pt x="3096" y="821"/>
                    <a:pt x="1965" y="262"/>
                    <a:pt x="1382" y="36"/>
                  </a:cubicBezTo>
                  <a:cubicBezTo>
                    <a:pt x="1317" y="12"/>
                    <a:pt x="1250" y="0"/>
                    <a:pt x="1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6" name="Google Shape;8726;p82"/>
            <p:cNvSpPr/>
            <p:nvPr/>
          </p:nvSpPr>
          <p:spPr>
            <a:xfrm>
              <a:off x="6977677" y="1667154"/>
              <a:ext cx="48416" cy="59456"/>
            </a:xfrm>
            <a:custGeom>
              <a:avLst/>
              <a:gdLst/>
              <a:ahLst/>
              <a:cxnLst/>
              <a:rect l="l" t="t" r="r" b="b"/>
              <a:pathLst>
                <a:path w="1513" h="1858" extrusionOk="0">
                  <a:moveTo>
                    <a:pt x="751" y="0"/>
                  </a:moveTo>
                  <a:cubicBezTo>
                    <a:pt x="334" y="0"/>
                    <a:pt x="1" y="346"/>
                    <a:pt x="1" y="762"/>
                  </a:cubicBezTo>
                  <a:lnTo>
                    <a:pt x="1" y="1096"/>
                  </a:lnTo>
                  <a:cubicBezTo>
                    <a:pt x="1" y="1524"/>
                    <a:pt x="334" y="1858"/>
                    <a:pt x="751" y="1858"/>
                  </a:cubicBezTo>
                  <a:cubicBezTo>
                    <a:pt x="1167" y="1858"/>
                    <a:pt x="1513" y="1524"/>
                    <a:pt x="1513" y="1096"/>
                  </a:cubicBezTo>
                  <a:lnTo>
                    <a:pt x="1513" y="762"/>
                  </a:lnTo>
                  <a:cubicBezTo>
                    <a:pt x="1501" y="643"/>
                    <a:pt x="1489" y="536"/>
                    <a:pt x="1429" y="429"/>
                  </a:cubicBezTo>
                  <a:cubicBezTo>
                    <a:pt x="1395" y="378"/>
                    <a:pt x="1342" y="338"/>
                    <a:pt x="1284" y="338"/>
                  </a:cubicBezTo>
                  <a:cubicBezTo>
                    <a:pt x="1261" y="338"/>
                    <a:pt x="1238" y="344"/>
                    <a:pt x="1215" y="358"/>
                  </a:cubicBezTo>
                  <a:cubicBezTo>
                    <a:pt x="1144" y="405"/>
                    <a:pt x="1096" y="489"/>
                    <a:pt x="1144" y="560"/>
                  </a:cubicBezTo>
                  <a:cubicBezTo>
                    <a:pt x="1179" y="620"/>
                    <a:pt x="1191" y="679"/>
                    <a:pt x="1191" y="762"/>
                  </a:cubicBezTo>
                  <a:lnTo>
                    <a:pt x="1191" y="1096"/>
                  </a:lnTo>
                  <a:cubicBezTo>
                    <a:pt x="1191" y="1346"/>
                    <a:pt x="1001" y="1536"/>
                    <a:pt x="751" y="1536"/>
                  </a:cubicBezTo>
                  <a:cubicBezTo>
                    <a:pt x="524" y="1536"/>
                    <a:pt x="322" y="1334"/>
                    <a:pt x="322" y="1096"/>
                  </a:cubicBezTo>
                  <a:lnTo>
                    <a:pt x="322" y="762"/>
                  </a:lnTo>
                  <a:cubicBezTo>
                    <a:pt x="322" y="524"/>
                    <a:pt x="512" y="334"/>
                    <a:pt x="751" y="334"/>
                  </a:cubicBezTo>
                  <a:cubicBezTo>
                    <a:pt x="846" y="334"/>
                    <a:pt x="917" y="250"/>
                    <a:pt x="917" y="167"/>
                  </a:cubicBezTo>
                  <a:cubicBezTo>
                    <a:pt x="917" y="72"/>
                    <a:pt x="846" y="0"/>
                    <a:pt x="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7" name="Google Shape;8727;p82"/>
            <p:cNvSpPr/>
            <p:nvPr/>
          </p:nvSpPr>
          <p:spPr>
            <a:xfrm>
              <a:off x="7113709" y="1667154"/>
              <a:ext cx="48800" cy="59456"/>
            </a:xfrm>
            <a:custGeom>
              <a:avLst/>
              <a:gdLst/>
              <a:ahLst/>
              <a:cxnLst/>
              <a:rect l="l" t="t" r="r" b="b"/>
              <a:pathLst>
                <a:path w="1525" h="1858" extrusionOk="0">
                  <a:moveTo>
                    <a:pt x="762" y="0"/>
                  </a:moveTo>
                  <a:cubicBezTo>
                    <a:pt x="345" y="0"/>
                    <a:pt x="0" y="346"/>
                    <a:pt x="0" y="762"/>
                  </a:cubicBezTo>
                  <a:lnTo>
                    <a:pt x="0" y="1096"/>
                  </a:lnTo>
                  <a:cubicBezTo>
                    <a:pt x="0" y="1524"/>
                    <a:pt x="345" y="1858"/>
                    <a:pt x="762" y="1858"/>
                  </a:cubicBezTo>
                  <a:cubicBezTo>
                    <a:pt x="1179" y="1858"/>
                    <a:pt x="1524" y="1524"/>
                    <a:pt x="1524" y="1096"/>
                  </a:cubicBezTo>
                  <a:lnTo>
                    <a:pt x="1524" y="762"/>
                  </a:lnTo>
                  <a:cubicBezTo>
                    <a:pt x="1512" y="643"/>
                    <a:pt x="1476" y="536"/>
                    <a:pt x="1429" y="429"/>
                  </a:cubicBezTo>
                  <a:cubicBezTo>
                    <a:pt x="1403" y="378"/>
                    <a:pt x="1346" y="338"/>
                    <a:pt x="1290" y="338"/>
                  </a:cubicBezTo>
                  <a:cubicBezTo>
                    <a:pt x="1268" y="338"/>
                    <a:pt x="1246" y="344"/>
                    <a:pt x="1226" y="358"/>
                  </a:cubicBezTo>
                  <a:cubicBezTo>
                    <a:pt x="1143" y="405"/>
                    <a:pt x="1107" y="489"/>
                    <a:pt x="1143" y="560"/>
                  </a:cubicBezTo>
                  <a:cubicBezTo>
                    <a:pt x="1179" y="620"/>
                    <a:pt x="1191" y="679"/>
                    <a:pt x="1191" y="762"/>
                  </a:cubicBezTo>
                  <a:lnTo>
                    <a:pt x="1191" y="1096"/>
                  </a:lnTo>
                  <a:cubicBezTo>
                    <a:pt x="1191" y="1346"/>
                    <a:pt x="1000" y="1536"/>
                    <a:pt x="762" y="1536"/>
                  </a:cubicBezTo>
                  <a:cubicBezTo>
                    <a:pt x="524" y="1536"/>
                    <a:pt x="333" y="1334"/>
                    <a:pt x="333" y="1096"/>
                  </a:cubicBezTo>
                  <a:lnTo>
                    <a:pt x="333" y="762"/>
                  </a:lnTo>
                  <a:cubicBezTo>
                    <a:pt x="333" y="524"/>
                    <a:pt x="524" y="334"/>
                    <a:pt x="762" y="334"/>
                  </a:cubicBezTo>
                  <a:cubicBezTo>
                    <a:pt x="845" y="334"/>
                    <a:pt x="929" y="250"/>
                    <a:pt x="929" y="167"/>
                  </a:cubicBezTo>
                  <a:cubicBezTo>
                    <a:pt x="929" y="72"/>
                    <a:pt x="845" y="0"/>
                    <a:pt x="7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28" name="Google Shape;8728;p82"/>
          <p:cNvGrpSpPr/>
          <p:nvPr/>
        </p:nvGrpSpPr>
        <p:grpSpPr>
          <a:xfrm>
            <a:off x="4147597" y="1505458"/>
            <a:ext cx="347904" cy="336992"/>
            <a:chOff x="4147597" y="1505458"/>
            <a:chExt cx="347904" cy="336992"/>
          </a:xfrm>
        </p:grpSpPr>
        <p:sp>
          <p:nvSpPr>
            <p:cNvPr id="8729" name="Google Shape;8729;p82"/>
            <p:cNvSpPr/>
            <p:nvPr/>
          </p:nvSpPr>
          <p:spPr>
            <a:xfrm>
              <a:off x="4293901" y="1707410"/>
              <a:ext cx="22528" cy="15392"/>
            </a:xfrm>
            <a:custGeom>
              <a:avLst/>
              <a:gdLst/>
              <a:ahLst/>
              <a:cxnLst/>
              <a:rect l="l" t="t" r="r" b="b"/>
              <a:pathLst>
                <a:path w="704" h="481" extrusionOk="0">
                  <a:moveTo>
                    <a:pt x="182" y="1"/>
                  </a:moveTo>
                  <a:cubicBezTo>
                    <a:pt x="124" y="1"/>
                    <a:pt x="65" y="32"/>
                    <a:pt x="49" y="100"/>
                  </a:cubicBezTo>
                  <a:cubicBezTo>
                    <a:pt x="1" y="171"/>
                    <a:pt x="37" y="278"/>
                    <a:pt x="120" y="302"/>
                  </a:cubicBezTo>
                  <a:lnTo>
                    <a:pt x="465" y="469"/>
                  </a:lnTo>
                  <a:cubicBezTo>
                    <a:pt x="489" y="481"/>
                    <a:pt x="513" y="481"/>
                    <a:pt x="537" y="481"/>
                  </a:cubicBezTo>
                  <a:cubicBezTo>
                    <a:pt x="596" y="481"/>
                    <a:pt x="656" y="457"/>
                    <a:pt x="691" y="397"/>
                  </a:cubicBezTo>
                  <a:cubicBezTo>
                    <a:pt x="703" y="326"/>
                    <a:pt x="668" y="219"/>
                    <a:pt x="596" y="183"/>
                  </a:cubicBezTo>
                  <a:lnTo>
                    <a:pt x="251" y="16"/>
                  </a:lnTo>
                  <a:cubicBezTo>
                    <a:pt x="230" y="6"/>
                    <a:pt x="206" y="1"/>
                    <a:pt x="1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0" name="Google Shape;8730;p82"/>
            <p:cNvSpPr/>
            <p:nvPr/>
          </p:nvSpPr>
          <p:spPr>
            <a:xfrm>
              <a:off x="4326669" y="1707250"/>
              <a:ext cx="22528" cy="15168"/>
            </a:xfrm>
            <a:custGeom>
              <a:avLst/>
              <a:gdLst/>
              <a:ahLst/>
              <a:cxnLst/>
              <a:rect l="l" t="t" r="r" b="b"/>
              <a:pathLst>
                <a:path w="704" h="474" extrusionOk="0">
                  <a:moveTo>
                    <a:pt x="508" y="1"/>
                  </a:moveTo>
                  <a:cubicBezTo>
                    <a:pt x="489" y="1"/>
                    <a:pt x="471" y="4"/>
                    <a:pt x="453" y="10"/>
                  </a:cubicBezTo>
                  <a:lnTo>
                    <a:pt x="108" y="176"/>
                  </a:lnTo>
                  <a:cubicBezTo>
                    <a:pt x="37" y="224"/>
                    <a:pt x="1" y="307"/>
                    <a:pt x="37" y="391"/>
                  </a:cubicBezTo>
                  <a:cubicBezTo>
                    <a:pt x="60" y="438"/>
                    <a:pt x="120" y="474"/>
                    <a:pt x="179" y="474"/>
                  </a:cubicBezTo>
                  <a:cubicBezTo>
                    <a:pt x="215" y="474"/>
                    <a:pt x="227" y="474"/>
                    <a:pt x="263" y="462"/>
                  </a:cubicBezTo>
                  <a:lnTo>
                    <a:pt x="596" y="295"/>
                  </a:lnTo>
                  <a:cubicBezTo>
                    <a:pt x="656" y="271"/>
                    <a:pt x="703" y="164"/>
                    <a:pt x="656" y="93"/>
                  </a:cubicBezTo>
                  <a:cubicBezTo>
                    <a:pt x="629" y="30"/>
                    <a:pt x="567" y="1"/>
                    <a:pt x="5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1" name="Google Shape;8731;p82"/>
            <p:cNvSpPr/>
            <p:nvPr/>
          </p:nvSpPr>
          <p:spPr>
            <a:xfrm>
              <a:off x="4147597" y="1505458"/>
              <a:ext cx="347904" cy="336992"/>
            </a:xfrm>
            <a:custGeom>
              <a:avLst/>
              <a:gdLst/>
              <a:ahLst/>
              <a:cxnLst/>
              <a:rect l="l" t="t" r="r" b="b"/>
              <a:pathLst>
                <a:path w="10872" h="10531" extrusionOk="0">
                  <a:moveTo>
                    <a:pt x="1525" y="3387"/>
                  </a:moveTo>
                  <a:cubicBezTo>
                    <a:pt x="1632" y="3387"/>
                    <a:pt x="1727" y="3398"/>
                    <a:pt x="1834" y="3434"/>
                  </a:cubicBezTo>
                  <a:cubicBezTo>
                    <a:pt x="1751" y="3756"/>
                    <a:pt x="1703" y="4089"/>
                    <a:pt x="1703" y="4422"/>
                  </a:cubicBezTo>
                  <a:cubicBezTo>
                    <a:pt x="1703" y="4720"/>
                    <a:pt x="1608" y="5042"/>
                    <a:pt x="1453" y="5315"/>
                  </a:cubicBezTo>
                  <a:cubicBezTo>
                    <a:pt x="1358" y="5470"/>
                    <a:pt x="1299" y="5613"/>
                    <a:pt x="1239" y="5768"/>
                  </a:cubicBezTo>
                  <a:cubicBezTo>
                    <a:pt x="703" y="5637"/>
                    <a:pt x="322" y="5161"/>
                    <a:pt x="322" y="4589"/>
                  </a:cubicBezTo>
                  <a:cubicBezTo>
                    <a:pt x="322" y="3922"/>
                    <a:pt x="858" y="3387"/>
                    <a:pt x="1525" y="3387"/>
                  </a:cubicBezTo>
                  <a:close/>
                  <a:moveTo>
                    <a:pt x="9347" y="3387"/>
                  </a:moveTo>
                  <a:cubicBezTo>
                    <a:pt x="10026" y="3387"/>
                    <a:pt x="10562" y="3922"/>
                    <a:pt x="10562" y="4589"/>
                  </a:cubicBezTo>
                  <a:cubicBezTo>
                    <a:pt x="10538" y="5161"/>
                    <a:pt x="10157" y="5637"/>
                    <a:pt x="9633" y="5768"/>
                  </a:cubicBezTo>
                  <a:cubicBezTo>
                    <a:pt x="9574" y="5625"/>
                    <a:pt x="9502" y="5470"/>
                    <a:pt x="9431" y="5327"/>
                  </a:cubicBezTo>
                  <a:cubicBezTo>
                    <a:pt x="9264" y="5042"/>
                    <a:pt x="9169" y="4732"/>
                    <a:pt x="9169" y="4434"/>
                  </a:cubicBezTo>
                  <a:cubicBezTo>
                    <a:pt x="9169" y="4089"/>
                    <a:pt x="9133" y="3756"/>
                    <a:pt x="9038" y="3434"/>
                  </a:cubicBezTo>
                  <a:cubicBezTo>
                    <a:pt x="9145" y="3398"/>
                    <a:pt x="9252" y="3387"/>
                    <a:pt x="9347" y="3387"/>
                  </a:cubicBezTo>
                  <a:close/>
                  <a:moveTo>
                    <a:pt x="5656" y="386"/>
                  </a:moveTo>
                  <a:lnTo>
                    <a:pt x="5775" y="886"/>
                  </a:lnTo>
                  <a:cubicBezTo>
                    <a:pt x="5799" y="934"/>
                    <a:pt x="5823" y="982"/>
                    <a:pt x="5871" y="993"/>
                  </a:cubicBezTo>
                  <a:cubicBezTo>
                    <a:pt x="5898" y="1000"/>
                    <a:pt x="5922" y="1007"/>
                    <a:pt x="5946" y="1007"/>
                  </a:cubicBezTo>
                  <a:cubicBezTo>
                    <a:pt x="5964" y="1007"/>
                    <a:pt x="5982" y="1003"/>
                    <a:pt x="6002" y="993"/>
                  </a:cubicBezTo>
                  <a:lnTo>
                    <a:pt x="6633" y="743"/>
                  </a:lnTo>
                  <a:lnTo>
                    <a:pt x="6633" y="1112"/>
                  </a:lnTo>
                  <a:cubicBezTo>
                    <a:pt x="6633" y="1172"/>
                    <a:pt x="6668" y="1232"/>
                    <a:pt x="6728" y="1255"/>
                  </a:cubicBezTo>
                  <a:cubicBezTo>
                    <a:pt x="8014" y="1791"/>
                    <a:pt x="8847" y="3029"/>
                    <a:pt x="8847" y="4411"/>
                  </a:cubicBezTo>
                  <a:cubicBezTo>
                    <a:pt x="8847" y="4768"/>
                    <a:pt x="8954" y="5137"/>
                    <a:pt x="9145" y="5470"/>
                  </a:cubicBezTo>
                  <a:cubicBezTo>
                    <a:pt x="9395" y="5923"/>
                    <a:pt x="9526" y="6399"/>
                    <a:pt x="9526" y="6887"/>
                  </a:cubicBezTo>
                  <a:cubicBezTo>
                    <a:pt x="9526" y="8732"/>
                    <a:pt x="7680" y="10221"/>
                    <a:pt x="5442" y="10221"/>
                  </a:cubicBezTo>
                  <a:cubicBezTo>
                    <a:pt x="3180" y="10221"/>
                    <a:pt x="1346" y="8732"/>
                    <a:pt x="1346" y="6887"/>
                  </a:cubicBezTo>
                  <a:cubicBezTo>
                    <a:pt x="1346" y="6399"/>
                    <a:pt x="1477" y="5923"/>
                    <a:pt x="1727" y="5470"/>
                  </a:cubicBezTo>
                  <a:cubicBezTo>
                    <a:pt x="1930" y="5149"/>
                    <a:pt x="2025" y="4768"/>
                    <a:pt x="2025" y="4411"/>
                  </a:cubicBezTo>
                  <a:cubicBezTo>
                    <a:pt x="2025" y="3637"/>
                    <a:pt x="2299" y="2863"/>
                    <a:pt x="2787" y="2267"/>
                  </a:cubicBezTo>
                  <a:cubicBezTo>
                    <a:pt x="3275" y="1672"/>
                    <a:pt x="3954" y="1255"/>
                    <a:pt x="4692" y="1101"/>
                  </a:cubicBezTo>
                  <a:cubicBezTo>
                    <a:pt x="4728" y="1101"/>
                    <a:pt x="4751" y="1065"/>
                    <a:pt x="4763" y="1053"/>
                  </a:cubicBezTo>
                  <a:cubicBezTo>
                    <a:pt x="5061" y="743"/>
                    <a:pt x="5359" y="517"/>
                    <a:pt x="5656" y="386"/>
                  </a:cubicBezTo>
                  <a:close/>
                  <a:moveTo>
                    <a:pt x="5754" y="1"/>
                  </a:moveTo>
                  <a:cubicBezTo>
                    <a:pt x="5741" y="1"/>
                    <a:pt x="5729" y="2"/>
                    <a:pt x="5716" y="5"/>
                  </a:cubicBezTo>
                  <a:cubicBezTo>
                    <a:pt x="5335" y="148"/>
                    <a:pt x="4930" y="398"/>
                    <a:pt x="4573" y="779"/>
                  </a:cubicBezTo>
                  <a:cubicBezTo>
                    <a:pt x="3775" y="982"/>
                    <a:pt x="3061" y="1422"/>
                    <a:pt x="2537" y="2065"/>
                  </a:cubicBezTo>
                  <a:cubicBezTo>
                    <a:pt x="2287" y="2375"/>
                    <a:pt x="2073" y="2732"/>
                    <a:pt x="1942" y="3125"/>
                  </a:cubicBezTo>
                  <a:cubicBezTo>
                    <a:pt x="1811" y="3077"/>
                    <a:pt x="1668" y="3065"/>
                    <a:pt x="1525" y="3065"/>
                  </a:cubicBezTo>
                  <a:cubicBezTo>
                    <a:pt x="691" y="3065"/>
                    <a:pt x="1" y="3744"/>
                    <a:pt x="1" y="4577"/>
                  </a:cubicBezTo>
                  <a:cubicBezTo>
                    <a:pt x="1" y="5280"/>
                    <a:pt x="477" y="5875"/>
                    <a:pt x="1132" y="6054"/>
                  </a:cubicBezTo>
                  <a:cubicBezTo>
                    <a:pt x="1061" y="6316"/>
                    <a:pt x="1013" y="6601"/>
                    <a:pt x="1013" y="6887"/>
                  </a:cubicBezTo>
                  <a:cubicBezTo>
                    <a:pt x="1013" y="7863"/>
                    <a:pt x="1477" y="8792"/>
                    <a:pt x="2323" y="9471"/>
                  </a:cubicBezTo>
                  <a:cubicBezTo>
                    <a:pt x="3156" y="10161"/>
                    <a:pt x="4263" y="10530"/>
                    <a:pt x="5442" y="10530"/>
                  </a:cubicBezTo>
                  <a:cubicBezTo>
                    <a:pt x="6609" y="10530"/>
                    <a:pt x="7716" y="10161"/>
                    <a:pt x="8550" y="9471"/>
                  </a:cubicBezTo>
                  <a:cubicBezTo>
                    <a:pt x="9383" y="8792"/>
                    <a:pt x="9859" y="7863"/>
                    <a:pt x="9859" y="6887"/>
                  </a:cubicBezTo>
                  <a:cubicBezTo>
                    <a:pt x="9859" y="6601"/>
                    <a:pt x="9812" y="6339"/>
                    <a:pt x="9740" y="6054"/>
                  </a:cubicBezTo>
                  <a:cubicBezTo>
                    <a:pt x="10395" y="5887"/>
                    <a:pt x="10871" y="5292"/>
                    <a:pt x="10871" y="4589"/>
                  </a:cubicBezTo>
                  <a:cubicBezTo>
                    <a:pt x="10871" y="3756"/>
                    <a:pt x="10181" y="3077"/>
                    <a:pt x="9347" y="3077"/>
                  </a:cubicBezTo>
                  <a:cubicBezTo>
                    <a:pt x="9216" y="3077"/>
                    <a:pt x="9073" y="3089"/>
                    <a:pt x="8931" y="3137"/>
                  </a:cubicBezTo>
                  <a:cubicBezTo>
                    <a:pt x="8835" y="2851"/>
                    <a:pt x="8692" y="2577"/>
                    <a:pt x="8514" y="2327"/>
                  </a:cubicBezTo>
                  <a:cubicBezTo>
                    <a:pt x="8133" y="1755"/>
                    <a:pt x="7585" y="1303"/>
                    <a:pt x="6954" y="1017"/>
                  </a:cubicBezTo>
                  <a:lnTo>
                    <a:pt x="6954" y="517"/>
                  </a:lnTo>
                  <a:cubicBezTo>
                    <a:pt x="6954" y="458"/>
                    <a:pt x="6930" y="410"/>
                    <a:pt x="6883" y="374"/>
                  </a:cubicBezTo>
                  <a:cubicBezTo>
                    <a:pt x="6855" y="360"/>
                    <a:pt x="6823" y="355"/>
                    <a:pt x="6792" y="355"/>
                  </a:cubicBezTo>
                  <a:cubicBezTo>
                    <a:pt x="6769" y="355"/>
                    <a:pt x="6748" y="357"/>
                    <a:pt x="6728" y="362"/>
                  </a:cubicBezTo>
                  <a:lnTo>
                    <a:pt x="6049" y="636"/>
                  </a:lnTo>
                  <a:lnTo>
                    <a:pt x="5930" y="124"/>
                  </a:lnTo>
                  <a:cubicBezTo>
                    <a:pt x="5918" y="77"/>
                    <a:pt x="5883" y="53"/>
                    <a:pt x="5859" y="29"/>
                  </a:cubicBezTo>
                  <a:cubicBezTo>
                    <a:pt x="5824" y="12"/>
                    <a:pt x="5789" y="1"/>
                    <a:pt x="575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2" name="Google Shape;8732;p82"/>
            <p:cNvSpPr/>
            <p:nvPr/>
          </p:nvSpPr>
          <p:spPr>
            <a:xfrm>
              <a:off x="4250477" y="1641618"/>
              <a:ext cx="43456" cy="48032"/>
            </a:xfrm>
            <a:custGeom>
              <a:avLst/>
              <a:gdLst/>
              <a:ahLst/>
              <a:cxnLst/>
              <a:rect l="l" t="t" r="r" b="b"/>
              <a:pathLst>
                <a:path w="1358" h="1501" extrusionOk="0">
                  <a:moveTo>
                    <a:pt x="679" y="1"/>
                  </a:moveTo>
                  <a:cubicBezTo>
                    <a:pt x="298" y="1"/>
                    <a:pt x="1" y="298"/>
                    <a:pt x="1" y="667"/>
                  </a:cubicBezTo>
                  <a:lnTo>
                    <a:pt x="1" y="834"/>
                  </a:lnTo>
                  <a:cubicBezTo>
                    <a:pt x="1" y="1203"/>
                    <a:pt x="298" y="1501"/>
                    <a:pt x="679" y="1501"/>
                  </a:cubicBezTo>
                  <a:cubicBezTo>
                    <a:pt x="1048" y="1501"/>
                    <a:pt x="1346" y="1203"/>
                    <a:pt x="1346" y="834"/>
                  </a:cubicBezTo>
                  <a:lnTo>
                    <a:pt x="1346" y="667"/>
                  </a:lnTo>
                  <a:cubicBezTo>
                    <a:pt x="1358" y="596"/>
                    <a:pt x="1286" y="513"/>
                    <a:pt x="1191" y="513"/>
                  </a:cubicBezTo>
                  <a:cubicBezTo>
                    <a:pt x="1108" y="513"/>
                    <a:pt x="1036" y="596"/>
                    <a:pt x="1036" y="679"/>
                  </a:cubicBezTo>
                  <a:lnTo>
                    <a:pt x="1036" y="846"/>
                  </a:lnTo>
                  <a:cubicBezTo>
                    <a:pt x="1036" y="1037"/>
                    <a:pt x="870" y="1203"/>
                    <a:pt x="679" y="1203"/>
                  </a:cubicBezTo>
                  <a:cubicBezTo>
                    <a:pt x="477" y="1203"/>
                    <a:pt x="322" y="1037"/>
                    <a:pt x="322" y="846"/>
                  </a:cubicBezTo>
                  <a:lnTo>
                    <a:pt x="322" y="679"/>
                  </a:lnTo>
                  <a:cubicBezTo>
                    <a:pt x="322" y="489"/>
                    <a:pt x="477" y="322"/>
                    <a:pt x="679" y="322"/>
                  </a:cubicBezTo>
                  <a:cubicBezTo>
                    <a:pt x="763" y="322"/>
                    <a:pt x="834" y="251"/>
                    <a:pt x="834" y="156"/>
                  </a:cubicBezTo>
                  <a:cubicBezTo>
                    <a:pt x="834" y="72"/>
                    <a:pt x="763"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3" name="Google Shape;8733;p82"/>
            <p:cNvSpPr/>
            <p:nvPr/>
          </p:nvSpPr>
          <p:spPr>
            <a:xfrm>
              <a:off x="4348781" y="1641618"/>
              <a:ext cx="43456" cy="48032"/>
            </a:xfrm>
            <a:custGeom>
              <a:avLst/>
              <a:gdLst/>
              <a:ahLst/>
              <a:cxnLst/>
              <a:rect l="l" t="t" r="r" b="b"/>
              <a:pathLst>
                <a:path w="1358" h="1501" extrusionOk="0">
                  <a:moveTo>
                    <a:pt x="667" y="1"/>
                  </a:moveTo>
                  <a:cubicBezTo>
                    <a:pt x="298" y="1"/>
                    <a:pt x="0" y="298"/>
                    <a:pt x="0" y="667"/>
                  </a:cubicBezTo>
                  <a:lnTo>
                    <a:pt x="0" y="834"/>
                  </a:lnTo>
                  <a:cubicBezTo>
                    <a:pt x="0" y="1203"/>
                    <a:pt x="298" y="1501"/>
                    <a:pt x="667" y="1501"/>
                  </a:cubicBezTo>
                  <a:cubicBezTo>
                    <a:pt x="1036" y="1501"/>
                    <a:pt x="1334" y="1203"/>
                    <a:pt x="1334" y="834"/>
                  </a:cubicBezTo>
                  <a:lnTo>
                    <a:pt x="1334" y="667"/>
                  </a:lnTo>
                  <a:cubicBezTo>
                    <a:pt x="1358" y="596"/>
                    <a:pt x="1274" y="513"/>
                    <a:pt x="1191" y="513"/>
                  </a:cubicBezTo>
                  <a:cubicBezTo>
                    <a:pt x="1096" y="513"/>
                    <a:pt x="1024" y="596"/>
                    <a:pt x="1024" y="679"/>
                  </a:cubicBezTo>
                  <a:lnTo>
                    <a:pt x="1024" y="846"/>
                  </a:lnTo>
                  <a:cubicBezTo>
                    <a:pt x="1024" y="1037"/>
                    <a:pt x="858" y="1203"/>
                    <a:pt x="667" y="1203"/>
                  </a:cubicBezTo>
                  <a:cubicBezTo>
                    <a:pt x="477" y="1203"/>
                    <a:pt x="310" y="1037"/>
                    <a:pt x="310" y="846"/>
                  </a:cubicBezTo>
                  <a:lnTo>
                    <a:pt x="310" y="679"/>
                  </a:lnTo>
                  <a:cubicBezTo>
                    <a:pt x="310" y="489"/>
                    <a:pt x="477" y="322"/>
                    <a:pt x="667" y="322"/>
                  </a:cubicBezTo>
                  <a:cubicBezTo>
                    <a:pt x="762" y="322"/>
                    <a:pt x="834" y="251"/>
                    <a:pt x="834" y="156"/>
                  </a:cubicBezTo>
                  <a:cubicBezTo>
                    <a:pt x="834" y="72"/>
                    <a:pt x="762" y="1"/>
                    <a:pt x="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4" name="Google Shape;8734;p82"/>
            <p:cNvSpPr/>
            <p:nvPr/>
          </p:nvSpPr>
          <p:spPr>
            <a:xfrm>
              <a:off x="4261517" y="1739922"/>
              <a:ext cx="119680" cy="59840"/>
            </a:xfrm>
            <a:custGeom>
              <a:avLst/>
              <a:gdLst/>
              <a:ahLst/>
              <a:cxnLst/>
              <a:rect l="l" t="t" r="r" b="b"/>
              <a:pathLst>
                <a:path w="3740" h="1870" extrusionOk="0">
                  <a:moveTo>
                    <a:pt x="3394" y="322"/>
                  </a:moveTo>
                  <a:cubicBezTo>
                    <a:pt x="3370" y="643"/>
                    <a:pt x="3192" y="941"/>
                    <a:pt x="2918" y="1167"/>
                  </a:cubicBezTo>
                  <a:cubicBezTo>
                    <a:pt x="2727" y="774"/>
                    <a:pt x="2323" y="513"/>
                    <a:pt x="1858" y="513"/>
                  </a:cubicBezTo>
                  <a:cubicBezTo>
                    <a:pt x="1418" y="513"/>
                    <a:pt x="1013" y="763"/>
                    <a:pt x="810" y="1167"/>
                  </a:cubicBezTo>
                  <a:cubicBezTo>
                    <a:pt x="549" y="941"/>
                    <a:pt x="370" y="655"/>
                    <a:pt x="334" y="322"/>
                  </a:cubicBezTo>
                  <a:close/>
                  <a:moveTo>
                    <a:pt x="1858" y="834"/>
                  </a:moveTo>
                  <a:cubicBezTo>
                    <a:pt x="2204" y="834"/>
                    <a:pt x="2513" y="1048"/>
                    <a:pt x="2644" y="1346"/>
                  </a:cubicBezTo>
                  <a:cubicBezTo>
                    <a:pt x="2477" y="1429"/>
                    <a:pt x="2263" y="1501"/>
                    <a:pt x="2025" y="1525"/>
                  </a:cubicBezTo>
                  <a:lnTo>
                    <a:pt x="2025" y="1346"/>
                  </a:lnTo>
                  <a:cubicBezTo>
                    <a:pt x="2025" y="1251"/>
                    <a:pt x="1953" y="1179"/>
                    <a:pt x="1858" y="1179"/>
                  </a:cubicBezTo>
                  <a:cubicBezTo>
                    <a:pt x="1775" y="1179"/>
                    <a:pt x="1703" y="1251"/>
                    <a:pt x="1703" y="1346"/>
                  </a:cubicBezTo>
                  <a:lnTo>
                    <a:pt x="1703" y="1525"/>
                  </a:lnTo>
                  <a:cubicBezTo>
                    <a:pt x="1477" y="1501"/>
                    <a:pt x="1251" y="1429"/>
                    <a:pt x="1072" y="1346"/>
                  </a:cubicBezTo>
                  <a:cubicBezTo>
                    <a:pt x="1203" y="1036"/>
                    <a:pt x="1525" y="834"/>
                    <a:pt x="1858" y="834"/>
                  </a:cubicBezTo>
                  <a:close/>
                  <a:moveTo>
                    <a:pt x="168" y="1"/>
                  </a:moveTo>
                  <a:cubicBezTo>
                    <a:pt x="72" y="1"/>
                    <a:pt x="1" y="84"/>
                    <a:pt x="1" y="167"/>
                  </a:cubicBezTo>
                  <a:cubicBezTo>
                    <a:pt x="1" y="1108"/>
                    <a:pt x="834" y="1870"/>
                    <a:pt x="1858" y="1870"/>
                  </a:cubicBezTo>
                  <a:cubicBezTo>
                    <a:pt x="2894" y="1870"/>
                    <a:pt x="3728" y="1108"/>
                    <a:pt x="3728" y="167"/>
                  </a:cubicBezTo>
                  <a:cubicBezTo>
                    <a:pt x="3739" y="84"/>
                    <a:pt x="3668" y="1"/>
                    <a:pt x="3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5" name="Google Shape;8735;p82"/>
            <p:cNvSpPr/>
            <p:nvPr/>
          </p:nvSpPr>
          <p:spPr>
            <a:xfrm>
              <a:off x="4221517" y="1614482"/>
              <a:ext cx="199296" cy="206624"/>
            </a:xfrm>
            <a:custGeom>
              <a:avLst/>
              <a:gdLst/>
              <a:ahLst/>
              <a:cxnLst/>
              <a:rect l="l" t="t" r="r" b="b"/>
              <a:pathLst>
                <a:path w="6228" h="6457" extrusionOk="0">
                  <a:moveTo>
                    <a:pt x="1764" y="1"/>
                  </a:moveTo>
                  <a:cubicBezTo>
                    <a:pt x="1669" y="1"/>
                    <a:pt x="1573" y="9"/>
                    <a:pt x="1477" y="27"/>
                  </a:cubicBezTo>
                  <a:cubicBezTo>
                    <a:pt x="763" y="134"/>
                    <a:pt x="191" y="706"/>
                    <a:pt x="72" y="1420"/>
                  </a:cubicBezTo>
                  <a:cubicBezTo>
                    <a:pt x="1" y="1920"/>
                    <a:pt x="132" y="2408"/>
                    <a:pt x="453" y="2778"/>
                  </a:cubicBezTo>
                  <a:cubicBezTo>
                    <a:pt x="632" y="2992"/>
                    <a:pt x="656" y="3266"/>
                    <a:pt x="548" y="3528"/>
                  </a:cubicBezTo>
                  <a:cubicBezTo>
                    <a:pt x="453" y="3766"/>
                    <a:pt x="406" y="4004"/>
                    <a:pt x="406" y="4254"/>
                  </a:cubicBezTo>
                  <a:cubicBezTo>
                    <a:pt x="406" y="5468"/>
                    <a:pt x="1620" y="6457"/>
                    <a:pt x="3108" y="6457"/>
                  </a:cubicBezTo>
                  <a:cubicBezTo>
                    <a:pt x="4597" y="6457"/>
                    <a:pt x="5823" y="5468"/>
                    <a:pt x="5823" y="4254"/>
                  </a:cubicBezTo>
                  <a:cubicBezTo>
                    <a:pt x="5823" y="4004"/>
                    <a:pt x="5775" y="3766"/>
                    <a:pt x="5668" y="3528"/>
                  </a:cubicBezTo>
                  <a:cubicBezTo>
                    <a:pt x="5573" y="3266"/>
                    <a:pt x="5609" y="2992"/>
                    <a:pt x="5775" y="2778"/>
                  </a:cubicBezTo>
                  <a:cubicBezTo>
                    <a:pt x="6085" y="2408"/>
                    <a:pt x="6228" y="1920"/>
                    <a:pt x="6144" y="1420"/>
                  </a:cubicBezTo>
                  <a:cubicBezTo>
                    <a:pt x="6109" y="1146"/>
                    <a:pt x="5990" y="861"/>
                    <a:pt x="5787" y="634"/>
                  </a:cubicBezTo>
                  <a:cubicBezTo>
                    <a:pt x="5754" y="595"/>
                    <a:pt x="5714" y="577"/>
                    <a:pt x="5673" y="577"/>
                  </a:cubicBezTo>
                  <a:cubicBezTo>
                    <a:pt x="5639" y="577"/>
                    <a:pt x="5605" y="589"/>
                    <a:pt x="5573" y="611"/>
                  </a:cubicBezTo>
                  <a:cubicBezTo>
                    <a:pt x="5489" y="658"/>
                    <a:pt x="5489" y="753"/>
                    <a:pt x="5537" y="825"/>
                  </a:cubicBezTo>
                  <a:cubicBezTo>
                    <a:pt x="5692" y="1027"/>
                    <a:pt x="5787" y="1230"/>
                    <a:pt x="5823" y="1468"/>
                  </a:cubicBezTo>
                  <a:cubicBezTo>
                    <a:pt x="5882" y="1873"/>
                    <a:pt x="5775" y="2254"/>
                    <a:pt x="5525" y="2575"/>
                  </a:cubicBezTo>
                  <a:cubicBezTo>
                    <a:pt x="5263" y="2873"/>
                    <a:pt x="5216" y="3290"/>
                    <a:pt x="5370" y="3635"/>
                  </a:cubicBezTo>
                  <a:cubicBezTo>
                    <a:pt x="5466" y="3837"/>
                    <a:pt x="5513" y="4040"/>
                    <a:pt x="5513" y="4254"/>
                  </a:cubicBezTo>
                  <a:cubicBezTo>
                    <a:pt x="5513" y="5290"/>
                    <a:pt x="4430" y="6123"/>
                    <a:pt x="3108" y="6123"/>
                  </a:cubicBezTo>
                  <a:cubicBezTo>
                    <a:pt x="1787" y="6123"/>
                    <a:pt x="715" y="5278"/>
                    <a:pt x="715" y="4254"/>
                  </a:cubicBezTo>
                  <a:cubicBezTo>
                    <a:pt x="715" y="4040"/>
                    <a:pt x="763" y="3837"/>
                    <a:pt x="846" y="3635"/>
                  </a:cubicBezTo>
                  <a:cubicBezTo>
                    <a:pt x="1013" y="3290"/>
                    <a:pt x="953" y="2873"/>
                    <a:pt x="703" y="2575"/>
                  </a:cubicBezTo>
                  <a:cubicBezTo>
                    <a:pt x="441" y="2254"/>
                    <a:pt x="346" y="1873"/>
                    <a:pt x="406" y="1468"/>
                  </a:cubicBezTo>
                  <a:cubicBezTo>
                    <a:pt x="489" y="884"/>
                    <a:pt x="953" y="432"/>
                    <a:pt x="1537" y="337"/>
                  </a:cubicBezTo>
                  <a:cubicBezTo>
                    <a:pt x="1606" y="327"/>
                    <a:pt x="1676" y="322"/>
                    <a:pt x="1746" y="322"/>
                  </a:cubicBezTo>
                  <a:cubicBezTo>
                    <a:pt x="2090" y="322"/>
                    <a:pt x="2422" y="444"/>
                    <a:pt x="2680" y="682"/>
                  </a:cubicBezTo>
                  <a:cubicBezTo>
                    <a:pt x="2805" y="795"/>
                    <a:pt x="2962" y="852"/>
                    <a:pt x="3120" y="852"/>
                  </a:cubicBezTo>
                  <a:cubicBezTo>
                    <a:pt x="3278" y="852"/>
                    <a:pt x="3436" y="795"/>
                    <a:pt x="3561" y="682"/>
                  </a:cubicBezTo>
                  <a:cubicBezTo>
                    <a:pt x="3818" y="444"/>
                    <a:pt x="4150" y="322"/>
                    <a:pt x="4495" y="322"/>
                  </a:cubicBezTo>
                  <a:cubicBezTo>
                    <a:pt x="4564" y="322"/>
                    <a:pt x="4634" y="327"/>
                    <a:pt x="4704" y="337"/>
                  </a:cubicBezTo>
                  <a:cubicBezTo>
                    <a:pt x="4835" y="349"/>
                    <a:pt x="4966" y="396"/>
                    <a:pt x="5097" y="456"/>
                  </a:cubicBezTo>
                  <a:cubicBezTo>
                    <a:pt x="5117" y="469"/>
                    <a:pt x="5139" y="475"/>
                    <a:pt x="5162" y="475"/>
                  </a:cubicBezTo>
                  <a:cubicBezTo>
                    <a:pt x="5221" y="475"/>
                    <a:pt x="5282" y="436"/>
                    <a:pt x="5299" y="384"/>
                  </a:cubicBezTo>
                  <a:cubicBezTo>
                    <a:pt x="5323" y="313"/>
                    <a:pt x="5299" y="206"/>
                    <a:pt x="5228" y="170"/>
                  </a:cubicBezTo>
                  <a:cubicBezTo>
                    <a:pt x="5073" y="99"/>
                    <a:pt x="4918" y="39"/>
                    <a:pt x="4751" y="27"/>
                  </a:cubicBezTo>
                  <a:cubicBezTo>
                    <a:pt x="4664" y="15"/>
                    <a:pt x="4577" y="9"/>
                    <a:pt x="4491" y="9"/>
                  </a:cubicBezTo>
                  <a:cubicBezTo>
                    <a:pt x="4063" y="9"/>
                    <a:pt x="3662" y="156"/>
                    <a:pt x="3334" y="444"/>
                  </a:cubicBezTo>
                  <a:cubicBezTo>
                    <a:pt x="3275" y="503"/>
                    <a:pt x="3192" y="533"/>
                    <a:pt x="3108" y="533"/>
                  </a:cubicBezTo>
                  <a:cubicBezTo>
                    <a:pt x="3025" y="533"/>
                    <a:pt x="2942" y="503"/>
                    <a:pt x="2882" y="444"/>
                  </a:cubicBezTo>
                  <a:cubicBezTo>
                    <a:pt x="2572" y="163"/>
                    <a:pt x="2176" y="1"/>
                    <a:pt x="17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36" name="Google Shape;8736;p82"/>
          <p:cNvGrpSpPr/>
          <p:nvPr/>
        </p:nvGrpSpPr>
        <p:grpSpPr>
          <a:xfrm>
            <a:off x="2499405" y="1499890"/>
            <a:ext cx="347488" cy="348256"/>
            <a:chOff x="2499405" y="1499890"/>
            <a:chExt cx="347488" cy="348256"/>
          </a:xfrm>
        </p:grpSpPr>
        <p:sp>
          <p:nvSpPr>
            <p:cNvPr id="8737" name="Google Shape;8737;p82"/>
            <p:cNvSpPr/>
            <p:nvPr/>
          </p:nvSpPr>
          <p:spPr>
            <a:xfrm>
              <a:off x="2634669" y="1725842"/>
              <a:ext cx="75840" cy="38496"/>
            </a:xfrm>
            <a:custGeom>
              <a:avLst/>
              <a:gdLst/>
              <a:ahLst/>
              <a:cxnLst/>
              <a:rect l="l" t="t" r="r" b="b"/>
              <a:pathLst>
                <a:path w="2370" h="1203" extrusionOk="0">
                  <a:moveTo>
                    <a:pt x="1965" y="310"/>
                  </a:moveTo>
                  <a:cubicBezTo>
                    <a:pt x="2012" y="310"/>
                    <a:pt x="2024" y="333"/>
                    <a:pt x="2024" y="357"/>
                  </a:cubicBezTo>
                  <a:cubicBezTo>
                    <a:pt x="2024" y="381"/>
                    <a:pt x="2024" y="417"/>
                    <a:pt x="2000" y="429"/>
                  </a:cubicBezTo>
                  <a:lnTo>
                    <a:pt x="1643" y="726"/>
                  </a:lnTo>
                  <a:cubicBezTo>
                    <a:pt x="1506" y="839"/>
                    <a:pt x="1346" y="896"/>
                    <a:pt x="1185" y="896"/>
                  </a:cubicBezTo>
                  <a:cubicBezTo>
                    <a:pt x="1024" y="896"/>
                    <a:pt x="863" y="839"/>
                    <a:pt x="726" y="726"/>
                  </a:cubicBezTo>
                  <a:lnTo>
                    <a:pt x="369" y="429"/>
                  </a:lnTo>
                  <a:cubicBezTo>
                    <a:pt x="345" y="405"/>
                    <a:pt x="345" y="369"/>
                    <a:pt x="357" y="357"/>
                  </a:cubicBezTo>
                  <a:cubicBezTo>
                    <a:pt x="357" y="333"/>
                    <a:pt x="369" y="310"/>
                    <a:pt x="417" y="310"/>
                  </a:cubicBezTo>
                  <a:close/>
                  <a:moveTo>
                    <a:pt x="417" y="0"/>
                  </a:moveTo>
                  <a:cubicBezTo>
                    <a:pt x="250" y="0"/>
                    <a:pt x="119" y="107"/>
                    <a:pt x="60" y="250"/>
                  </a:cubicBezTo>
                  <a:cubicBezTo>
                    <a:pt x="0" y="405"/>
                    <a:pt x="48" y="560"/>
                    <a:pt x="179" y="667"/>
                  </a:cubicBezTo>
                  <a:lnTo>
                    <a:pt x="536" y="964"/>
                  </a:lnTo>
                  <a:cubicBezTo>
                    <a:pt x="726" y="1131"/>
                    <a:pt x="965" y="1203"/>
                    <a:pt x="1191" y="1203"/>
                  </a:cubicBezTo>
                  <a:cubicBezTo>
                    <a:pt x="1429" y="1203"/>
                    <a:pt x="1655" y="1131"/>
                    <a:pt x="1846" y="964"/>
                  </a:cubicBezTo>
                  <a:lnTo>
                    <a:pt x="2203" y="667"/>
                  </a:lnTo>
                  <a:cubicBezTo>
                    <a:pt x="2322" y="583"/>
                    <a:pt x="2370" y="417"/>
                    <a:pt x="2322" y="250"/>
                  </a:cubicBezTo>
                  <a:cubicBezTo>
                    <a:pt x="2262" y="107"/>
                    <a:pt x="2131" y="0"/>
                    <a:pt x="1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8" name="Google Shape;8738;p82"/>
            <p:cNvSpPr/>
            <p:nvPr/>
          </p:nvSpPr>
          <p:spPr>
            <a:xfrm>
              <a:off x="2596173" y="1658002"/>
              <a:ext cx="43456" cy="48416"/>
            </a:xfrm>
            <a:custGeom>
              <a:avLst/>
              <a:gdLst/>
              <a:ahLst/>
              <a:cxnLst/>
              <a:rect l="l" t="t" r="r" b="b"/>
              <a:pathLst>
                <a:path w="1358" h="1513" extrusionOk="0">
                  <a:moveTo>
                    <a:pt x="667" y="1"/>
                  </a:moveTo>
                  <a:cubicBezTo>
                    <a:pt x="298" y="1"/>
                    <a:pt x="1" y="298"/>
                    <a:pt x="1" y="679"/>
                  </a:cubicBezTo>
                  <a:lnTo>
                    <a:pt x="1" y="834"/>
                  </a:lnTo>
                  <a:cubicBezTo>
                    <a:pt x="1" y="1215"/>
                    <a:pt x="298" y="1513"/>
                    <a:pt x="667" y="1513"/>
                  </a:cubicBezTo>
                  <a:cubicBezTo>
                    <a:pt x="1036" y="1513"/>
                    <a:pt x="1334" y="1215"/>
                    <a:pt x="1334" y="834"/>
                  </a:cubicBezTo>
                  <a:lnTo>
                    <a:pt x="1334" y="679"/>
                  </a:lnTo>
                  <a:cubicBezTo>
                    <a:pt x="1358" y="584"/>
                    <a:pt x="1275" y="525"/>
                    <a:pt x="1191" y="525"/>
                  </a:cubicBezTo>
                  <a:cubicBezTo>
                    <a:pt x="1096" y="525"/>
                    <a:pt x="1025" y="596"/>
                    <a:pt x="1025" y="691"/>
                  </a:cubicBezTo>
                  <a:lnTo>
                    <a:pt x="1025" y="858"/>
                  </a:lnTo>
                  <a:cubicBezTo>
                    <a:pt x="1025" y="1048"/>
                    <a:pt x="858" y="1215"/>
                    <a:pt x="667" y="1215"/>
                  </a:cubicBezTo>
                  <a:cubicBezTo>
                    <a:pt x="477" y="1215"/>
                    <a:pt x="310" y="1048"/>
                    <a:pt x="310" y="858"/>
                  </a:cubicBezTo>
                  <a:lnTo>
                    <a:pt x="310" y="691"/>
                  </a:lnTo>
                  <a:cubicBezTo>
                    <a:pt x="310" y="501"/>
                    <a:pt x="477" y="334"/>
                    <a:pt x="667" y="334"/>
                  </a:cubicBezTo>
                  <a:cubicBezTo>
                    <a:pt x="763" y="334"/>
                    <a:pt x="834" y="263"/>
                    <a:pt x="834" y="167"/>
                  </a:cubicBezTo>
                  <a:cubicBezTo>
                    <a:pt x="834" y="84"/>
                    <a:pt x="763" y="1"/>
                    <a:pt x="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9" name="Google Shape;8739;p82"/>
            <p:cNvSpPr/>
            <p:nvPr/>
          </p:nvSpPr>
          <p:spPr>
            <a:xfrm>
              <a:off x="2705133" y="1658002"/>
              <a:ext cx="43488" cy="48416"/>
            </a:xfrm>
            <a:custGeom>
              <a:avLst/>
              <a:gdLst/>
              <a:ahLst/>
              <a:cxnLst/>
              <a:rect l="l" t="t" r="r" b="b"/>
              <a:pathLst>
                <a:path w="1359" h="1513" extrusionOk="0">
                  <a:moveTo>
                    <a:pt x="668" y="1"/>
                  </a:moveTo>
                  <a:cubicBezTo>
                    <a:pt x="298" y="1"/>
                    <a:pt x="1" y="298"/>
                    <a:pt x="1" y="679"/>
                  </a:cubicBezTo>
                  <a:lnTo>
                    <a:pt x="1" y="834"/>
                  </a:lnTo>
                  <a:cubicBezTo>
                    <a:pt x="1" y="1215"/>
                    <a:pt x="298" y="1513"/>
                    <a:pt x="668" y="1513"/>
                  </a:cubicBezTo>
                  <a:cubicBezTo>
                    <a:pt x="1037" y="1513"/>
                    <a:pt x="1334" y="1215"/>
                    <a:pt x="1334" y="834"/>
                  </a:cubicBezTo>
                  <a:lnTo>
                    <a:pt x="1334" y="679"/>
                  </a:lnTo>
                  <a:cubicBezTo>
                    <a:pt x="1358" y="584"/>
                    <a:pt x="1287" y="525"/>
                    <a:pt x="1191" y="525"/>
                  </a:cubicBezTo>
                  <a:cubicBezTo>
                    <a:pt x="1096" y="525"/>
                    <a:pt x="1025" y="596"/>
                    <a:pt x="1025" y="691"/>
                  </a:cubicBezTo>
                  <a:lnTo>
                    <a:pt x="1025" y="858"/>
                  </a:lnTo>
                  <a:cubicBezTo>
                    <a:pt x="1025" y="1048"/>
                    <a:pt x="858" y="1215"/>
                    <a:pt x="668" y="1215"/>
                  </a:cubicBezTo>
                  <a:cubicBezTo>
                    <a:pt x="477" y="1215"/>
                    <a:pt x="310" y="1048"/>
                    <a:pt x="310" y="858"/>
                  </a:cubicBezTo>
                  <a:lnTo>
                    <a:pt x="310" y="691"/>
                  </a:lnTo>
                  <a:cubicBezTo>
                    <a:pt x="310" y="501"/>
                    <a:pt x="477" y="334"/>
                    <a:pt x="668" y="334"/>
                  </a:cubicBezTo>
                  <a:cubicBezTo>
                    <a:pt x="763" y="334"/>
                    <a:pt x="834" y="263"/>
                    <a:pt x="834" y="167"/>
                  </a:cubicBezTo>
                  <a:cubicBezTo>
                    <a:pt x="834" y="84"/>
                    <a:pt x="763" y="1"/>
                    <a:pt x="6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0" name="Google Shape;8740;p82"/>
            <p:cNvSpPr/>
            <p:nvPr/>
          </p:nvSpPr>
          <p:spPr>
            <a:xfrm>
              <a:off x="2499405" y="1499890"/>
              <a:ext cx="347488" cy="348256"/>
            </a:xfrm>
            <a:custGeom>
              <a:avLst/>
              <a:gdLst/>
              <a:ahLst/>
              <a:cxnLst/>
              <a:rect l="l" t="t" r="r" b="b"/>
              <a:pathLst>
                <a:path w="10859" h="10883" extrusionOk="0">
                  <a:moveTo>
                    <a:pt x="2102" y="1361"/>
                  </a:moveTo>
                  <a:cubicBezTo>
                    <a:pt x="2136" y="1361"/>
                    <a:pt x="2169" y="1364"/>
                    <a:pt x="2203" y="1370"/>
                  </a:cubicBezTo>
                  <a:cubicBezTo>
                    <a:pt x="2382" y="1406"/>
                    <a:pt x="2917" y="1537"/>
                    <a:pt x="3549" y="1953"/>
                  </a:cubicBezTo>
                  <a:cubicBezTo>
                    <a:pt x="3441" y="1989"/>
                    <a:pt x="3346" y="2048"/>
                    <a:pt x="3263" y="2108"/>
                  </a:cubicBezTo>
                  <a:cubicBezTo>
                    <a:pt x="3227" y="2132"/>
                    <a:pt x="3191" y="2156"/>
                    <a:pt x="3144" y="2191"/>
                  </a:cubicBezTo>
                  <a:cubicBezTo>
                    <a:pt x="2715" y="1763"/>
                    <a:pt x="2239" y="1525"/>
                    <a:pt x="1965" y="1477"/>
                  </a:cubicBezTo>
                  <a:cubicBezTo>
                    <a:pt x="1905" y="1465"/>
                    <a:pt x="1846" y="1465"/>
                    <a:pt x="1798" y="1465"/>
                  </a:cubicBezTo>
                  <a:cubicBezTo>
                    <a:pt x="1889" y="1392"/>
                    <a:pt x="1994" y="1361"/>
                    <a:pt x="2102" y="1361"/>
                  </a:cubicBezTo>
                  <a:close/>
                  <a:moveTo>
                    <a:pt x="6442" y="346"/>
                  </a:moveTo>
                  <a:cubicBezTo>
                    <a:pt x="6906" y="346"/>
                    <a:pt x="7311" y="477"/>
                    <a:pt x="7525" y="572"/>
                  </a:cubicBezTo>
                  <a:lnTo>
                    <a:pt x="7347" y="751"/>
                  </a:lnTo>
                  <a:cubicBezTo>
                    <a:pt x="7311" y="798"/>
                    <a:pt x="7287" y="846"/>
                    <a:pt x="7311" y="894"/>
                  </a:cubicBezTo>
                  <a:cubicBezTo>
                    <a:pt x="7323" y="953"/>
                    <a:pt x="7370" y="1001"/>
                    <a:pt x="7430" y="1013"/>
                  </a:cubicBezTo>
                  <a:cubicBezTo>
                    <a:pt x="7632" y="1072"/>
                    <a:pt x="7847" y="1132"/>
                    <a:pt x="8025" y="1215"/>
                  </a:cubicBezTo>
                  <a:cubicBezTo>
                    <a:pt x="7692" y="1334"/>
                    <a:pt x="7263" y="1537"/>
                    <a:pt x="6811" y="1894"/>
                  </a:cubicBezTo>
                  <a:cubicBezTo>
                    <a:pt x="6608" y="1906"/>
                    <a:pt x="6382" y="1953"/>
                    <a:pt x="6144" y="2048"/>
                  </a:cubicBezTo>
                  <a:cubicBezTo>
                    <a:pt x="5835" y="2144"/>
                    <a:pt x="5561" y="2299"/>
                    <a:pt x="5430" y="2370"/>
                  </a:cubicBezTo>
                  <a:cubicBezTo>
                    <a:pt x="5299" y="2299"/>
                    <a:pt x="5025" y="2144"/>
                    <a:pt x="4715" y="2048"/>
                  </a:cubicBezTo>
                  <a:cubicBezTo>
                    <a:pt x="4465" y="1953"/>
                    <a:pt x="4239" y="1906"/>
                    <a:pt x="4049" y="1894"/>
                  </a:cubicBezTo>
                  <a:cubicBezTo>
                    <a:pt x="3596" y="1548"/>
                    <a:pt x="3168" y="1346"/>
                    <a:pt x="2846" y="1215"/>
                  </a:cubicBezTo>
                  <a:cubicBezTo>
                    <a:pt x="2989" y="1132"/>
                    <a:pt x="3203" y="1060"/>
                    <a:pt x="3406" y="1013"/>
                  </a:cubicBezTo>
                  <a:cubicBezTo>
                    <a:pt x="3465" y="1001"/>
                    <a:pt x="3513" y="953"/>
                    <a:pt x="3525" y="894"/>
                  </a:cubicBezTo>
                  <a:cubicBezTo>
                    <a:pt x="3537" y="834"/>
                    <a:pt x="3525" y="775"/>
                    <a:pt x="3489" y="751"/>
                  </a:cubicBezTo>
                  <a:lnTo>
                    <a:pt x="3298" y="572"/>
                  </a:lnTo>
                  <a:cubicBezTo>
                    <a:pt x="3525" y="477"/>
                    <a:pt x="3930" y="346"/>
                    <a:pt x="4394" y="346"/>
                  </a:cubicBezTo>
                  <a:cubicBezTo>
                    <a:pt x="4751" y="346"/>
                    <a:pt x="5013" y="453"/>
                    <a:pt x="5168" y="536"/>
                  </a:cubicBezTo>
                  <a:cubicBezTo>
                    <a:pt x="5239" y="584"/>
                    <a:pt x="5328" y="608"/>
                    <a:pt x="5418" y="608"/>
                  </a:cubicBezTo>
                  <a:cubicBezTo>
                    <a:pt x="5507" y="608"/>
                    <a:pt x="5596" y="584"/>
                    <a:pt x="5668" y="536"/>
                  </a:cubicBezTo>
                  <a:cubicBezTo>
                    <a:pt x="5823" y="453"/>
                    <a:pt x="6073" y="346"/>
                    <a:pt x="6442" y="346"/>
                  </a:cubicBezTo>
                  <a:close/>
                  <a:moveTo>
                    <a:pt x="1840" y="1782"/>
                  </a:moveTo>
                  <a:cubicBezTo>
                    <a:pt x="1869" y="1782"/>
                    <a:pt x="1902" y="1784"/>
                    <a:pt x="1941" y="1787"/>
                  </a:cubicBezTo>
                  <a:cubicBezTo>
                    <a:pt x="2120" y="1822"/>
                    <a:pt x="2513" y="2013"/>
                    <a:pt x="2929" y="2406"/>
                  </a:cubicBezTo>
                  <a:cubicBezTo>
                    <a:pt x="2727" y="2644"/>
                    <a:pt x="2489" y="2953"/>
                    <a:pt x="2275" y="3394"/>
                  </a:cubicBezTo>
                  <a:cubicBezTo>
                    <a:pt x="1917" y="2953"/>
                    <a:pt x="1727" y="2358"/>
                    <a:pt x="1667" y="1894"/>
                  </a:cubicBezTo>
                  <a:cubicBezTo>
                    <a:pt x="1667" y="1882"/>
                    <a:pt x="1667" y="1834"/>
                    <a:pt x="1679" y="1822"/>
                  </a:cubicBezTo>
                  <a:cubicBezTo>
                    <a:pt x="1706" y="1795"/>
                    <a:pt x="1753" y="1782"/>
                    <a:pt x="1840" y="1782"/>
                  </a:cubicBezTo>
                  <a:close/>
                  <a:moveTo>
                    <a:pt x="8691" y="1364"/>
                  </a:moveTo>
                  <a:cubicBezTo>
                    <a:pt x="8804" y="1364"/>
                    <a:pt x="8923" y="1408"/>
                    <a:pt x="9002" y="1477"/>
                  </a:cubicBezTo>
                  <a:cubicBezTo>
                    <a:pt x="8942" y="1477"/>
                    <a:pt x="8906" y="1477"/>
                    <a:pt x="8847" y="1489"/>
                  </a:cubicBezTo>
                  <a:cubicBezTo>
                    <a:pt x="8704" y="1513"/>
                    <a:pt x="8513" y="1584"/>
                    <a:pt x="8335" y="1703"/>
                  </a:cubicBezTo>
                  <a:cubicBezTo>
                    <a:pt x="8263" y="1751"/>
                    <a:pt x="8228" y="1834"/>
                    <a:pt x="8275" y="1929"/>
                  </a:cubicBezTo>
                  <a:cubicBezTo>
                    <a:pt x="8308" y="1979"/>
                    <a:pt x="8358" y="2005"/>
                    <a:pt x="8417" y="2005"/>
                  </a:cubicBezTo>
                  <a:cubicBezTo>
                    <a:pt x="8444" y="2005"/>
                    <a:pt x="8472" y="2000"/>
                    <a:pt x="8502" y="1989"/>
                  </a:cubicBezTo>
                  <a:cubicBezTo>
                    <a:pt x="8644" y="1894"/>
                    <a:pt x="8799" y="1834"/>
                    <a:pt x="8906" y="1822"/>
                  </a:cubicBezTo>
                  <a:cubicBezTo>
                    <a:pt x="8948" y="1815"/>
                    <a:pt x="8984" y="1812"/>
                    <a:pt x="9014" y="1812"/>
                  </a:cubicBezTo>
                  <a:cubicBezTo>
                    <a:pt x="9088" y="1812"/>
                    <a:pt x="9131" y="1829"/>
                    <a:pt x="9156" y="1846"/>
                  </a:cubicBezTo>
                  <a:cubicBezTo>
                    <a:pt x="9168" y="1858"/>
                    <a:pt x="9180" y="1906"/>
                    <a:pt x="9168" y="1941"/>
                  </a:cubicBezTo>
                  <a:cubicBezTo>
                    <a:pt x="9109" y="2382"/>
                    <a:pt x="8918" y="2977"/>
                    <a:pt x="8561" y="3442"/>
                  </a:cubicBezTo>
                  <a:cubicBezTo>
                    <a:pt x="8347" y="3013"/>
                    <a:pt x="8109" y="2680"/>
                    <a:pt x="7906" y="2441"/>
                  </a:cubicBezTo>
                  <a:cubicBezTo>
                    <a:pt x="7930" y="2418"/>
                    <a:pt x="7966" y="2406"/>
                    <a:pt x="7978" y="2370"/>
                  </a:cubicBezTo>
                  <a:cubicBezTo>
                    <a:pt x="8037" y="2310"/>
                    <a:pt x="8049" y="2203"/>
                    <a:pt x="7990" y="2144"/>
                  </a:cubicBezTo>
                  <a:cubicBezTo>
                    <a:pt x="7957" y="2111"/>
                    <a:pt x="7913" y="2093"/>
                    <a:pt x="7871" y="2093"/>
                  </a:cubicBezTo>
                  <a:cubicBezTo>
                    <a:pt x="7836" y="2093"/>
                    <a:pt x="7802" y="2105"/>
                    <a:pt x="7775" y="2132"/>
                  </a:cubicBezTo>
                  <a:lnTo>
                    <a:pt x="7680" y="2227"/>
                  </a:lnTo>
                  <a:cubicBezTo>
                    <a:pt x="7632" y="2191"/>
                    <a:pt x="7609" y="2168"/>
                    <a:pt x="7561" y="2132"/>
                  </a:cubicBezTo>
                  <a:cubicBezTo>
                    <a:pt x="7478" y="2072"/>
                    <a:pt x="7382" y="2013"/>
                    <a:pt x="7275" y="1989"/>
                  </a:cubicBezTo>
                  <a:cubicBezTo>
                    <a:pt x="7894" y="1537"/>
                    <a:pt x="8442" y="1406"/>
                    <a:pt x="8621" y="1370"/>
                  </a:cubicBezTo>
                  <a:cubicBezTo>
                    <a:pt x="8643" y="1366"/>
                    <a:pt x="8667" y="1364"/>
                    <a:pt x="8691" y="1364"/>
                  </a:cubicBezTo>
                  <a:close/>
                  <a:moveTo>
                    <a:pt x="6873" y="2207"/>
                  </a:moveTo>
                  <a:cubicBezTo>
                    <a:pt x="7051" y="2207"/>
                    <a:pt x="7212" y="2247"/>
                    <a:pt x="7335" y="2346"/>
                  </a:cubicBezTo>
                  <a:cubicBezTo>
                    <a:pt x="8168" y="3001"/>
                    <a:pt x="8585" y="4334"/>
                    <a:pt x="8763" y="5085"/>
                  </a:cubicBezTo>
                  <a:cubicBezTo>
                    <a:pt x="9013" y="6168"/>
                    <a:pt x="9049" y="7144"/>
                    <a:pt x="8978" y="7442"/>
                  </a:cubicBezTo>
                  <a:cubicBezTo>
                    <a:pt x="8930" y="7656"/>
                    <a:pt x="8632" y="7966"/>
                    <a:pt x="8240" y="8264"/>
                  </a:cubicBezTo>
                  <a:cubicBezTo>
                    <a:pt x="7859" y="8549"/>
                    <a:pt x="7430" y="8787"/>
                    <a:pt x="6978" y="8954"/>
                  </a:cubicBezTo>
                  <a:cubicBezTo>
                    <a:pt x="7323" y="8704"/>
                    <a:pt x="7549" y="8323"/>
                    <a:pt x="7549" y="7883"/>
                  </a:cubicBezTo>
                  <a:cubicBezTo>
                    <a:pt x="7561" y="7787"/>
                    <a:pt x="7489" y="7716"/>
                    <a:pt x="7394" y="7716"/>
                  </a:cubicBezTo>
                  <a:cubicBezTo>
                    <a:pt x="7311" y="7716"/>
                    <a:pt x="7228" y="7787"/>
                    <a:pt x="7228" y="7883"/>
                  </a:cubicBezTo>
                  <a:cubicBezTo>
                    <a:pt x="7228" y="8418"/>
                    <a:pt x="6799" y="8859"/>
                    <a:pt x="6263" y="8859"/>
                  </a:cubicBezTo>
                  <a:cubicBezTo>
                    <a:pt x="6037" y="8859"/>
                    <a:pt x="5835" y="8787"/>
                    <a:pt x="5656" y="8656"/>
                  </a:cubicBezTo>
                  <a:cubicBezTo>
                    <a:pt x="5579" y="8597"/>
                    <a:pt x="5486" y="8567"/>
                    <a:pt x="5394" y="8567"/>
                  </a:cubicBezTo>
                  <a:cubicBezTo>
                    <a:pt x="5302" y="8567"/>
                    <a:pt x="5209" y="8597"/>
                    <a:pt x="5132" y="8656"/>
                  </a:cubicBezTo>
                  <a:cubicBezTo>
                    <a:pt x="4953" y="8787"/>
                    <a:pt x="4751" y="8859"/>
                    <a:pt x="4525" y="8859"/>
                  </a:cubicBezTo>
                  <a:cubicBezTo>
                    <a:pt x="3989" y="8859"/>
                    <a:pt x="3560" y="8418"/>
                    <a:pt x="3560" y="7883"/>
                  </a:cubicBezTo>
                  <a:cubicBezTo>
                    <a:pt x="3560" y="7787"/>
                    <a:pt x="3477" y="7716"/>
                    <a:pt x="3394" y="7716"/>
                  </a:cubicBezTo>
                  <a:cubicBezTo>
                    <a:pt x="3298" y="7716"/>
                    <a:pt x="3227" y="7787"/>
                    <a:pt x="3227" y="7883"/>
                  </a:cubicBezTo>
                  <a:cubicBezTo>
                    <a:pt x="3227" y="8323"/>
                    <a:pt x="3453" y="8728"/>
                    <a:pt x="3799" y="8954"/>
                  </a:cubicBezTo>
                  <a:cubicBezTo>
                    <a:pt x="3346" y="8787"/>
                    <a:pt x="2917" y="8549"/>
                    <a:pt x="2525" y="8264"/>
                  </a:cubicBezTo>
                  <a:cubicBezTo>
                    <a:pt x="2144" y="7966"/>
                    <a:pt x="1846" y="7656"/>
                    <a:pt x="1798" y="7442"/>
                  </a:cubicBezTo>
                  <a:cubicBezTo>
                    <a:pt x="1727" y="7144"/>
                    <a:pt x="1751" y="6168"/>
                    <a:pt x="2013" y="5085"/>
                  </a:cubicBezTo>
                  <a:cubicBezTo>
                    <a:pt x="2191" y="4334"/>
                    <a:pt x="2608" y="3001"/>
                    <a:pt x="3441" y="2346"/>
                  </a:cubicBezTo>
                  <a:cubicBezTo>
                    <a:pt x="3562" y="2252"/>
                    <a:pt x="3719" y="2214"/>
                    <a:pt x="3893" y="2214"/>
                  </a:cubicBezTo>
                  <a:cubicBezTo>
                    <a:pt x="4356" y="2214"/>
                    <a:pt x="4933" y="2479"/>
                    <a:pt x="5227" y="2644"/>
                  </a:cubicBezTo>
                  <a:lnTo>
                    <a:pt x="5227" y="2894"/>
                  </a:lnTo>
                  <a:cubicBezTo>
                    <a:pt x="5227" y="2977"/>
                    <a:pt x="5299" y="3061"/>
                    <a:pt x="5382" y="3061"/>
                  </a:cubicBezTo>
                  <a:cubicBezTo>
                    <a:pt x="5477" y="3061"/>
                    <a:pt x="5549" y="2977"/>
                    <a:pt x="5549" y="2894"/>
                  </a:cubicBezTo>
                  <a:lnTo>
                    <a:pt x="5549" y="2644"/>
                  </a:lnTo>
                  <a:cubicBezTo>
                    <a:pt x="5841" y="2472"/>
                    <a:pt x="6412" y="2207"/>
                    <a:pt x="6873" y="2207"/>
                  </a:cubicBezTo>
                  <a:close/>
                  <a:moveTo>
                    <a:pt x="5401" y="8880"/>
                  </a:moveTo>
                  <a:cubicBezTo>
                    <a:pt x="5424" y="8880"/>
                    <a:pt x="5448" y="8889"/>
                    <a:pt x="5465" y="8906"/>
                  </a:cubicBezTo>
                  <a:cubicBezTo>
                    <a:pt x="5680" y="9085"/>
                    <a:pt x="5965" y="9192"/>
                    <a:pt x="6263" y="9192"/>
                  </a:cubicBezTo>
                  <a:cubicBezTo>
                    <a:pt x="6382" y="9168"/>
                    <a:pt x="6489" y="9156"/>
                    <a:pt x="6597" y="9145"/>
                  </a:cubicBezTo>
                  <a:lnTo>
                    <a:pt x="6597" y="9145"/>
                  </a:lnTo>
                  <a:cubicBezTo>
                    <a:pt x="6442" y="9490"/>
                    <a:pt x="6085" y="9728"/>
                    <a:pt x="5704" y="9728"/>
                  </a:cubicBezTo>
                  <a:lnTo>
                    <a:pt x="5120" y="9728"/>
                  </a:lnTo>
                  <a:cubicBezTo>
                    <a:pt x="4715" y="9728"/>
                    <a:pt x="4382" y="9478"/>
                    <a:pt x="4227" y="9145"/>
                  </a:cubicBezTo>
                  <a:lnTo>
                    <a:pt x="4227" y="9145"/>
                  </a:lnTo>
                  <a:cubicBezTo>
                    <a:pt x="4334" y="9168"/>
                    <a:pt x="4441" y="9192"/>
                    <a:pt x="4537" y="9192"/>
                  </a:cubicBezTo>
                  <a:cubicBezTo>
                    <a:pt x="4834" y="9192"/>
                    <a:pt x="5108" y="9085"/>
                    <a:pt x="5346" y="8906"/>
                  </a:cubicBezTo>
                  <a:cubicBezTo>
                    <a:pt x="5358" y="8889"/>
                    <a:pt x="5379" y="8880"/>
                    <a:pt x="5401" y="8880"/>
                  </a:cubicBezTo>
                  <a:close/>
                  <a:moveTo>
                    <a:pt x="9418" y="2144"/>
                  </a:moveTo>
                  <a:cubicBezTo>
                    <a:pt x="9918" y="2632"/>
                    <a:pt x="10168" y="3156"/>
                    <a:pt x="10276" y="3430"/>
                  </a:cubicBezTo>
                  <a:lnTo>
                    <a:pt x="9811" y="3430"/>
                  </a:lnTo>
                  <a:cubicBezTo>
                    <a:pt x="9752" y="3430"/>
                    <a:pt x="9704" y="3453"/>
                    <a:pt x="9680" y="3513"/>
                  </a:cubicBezTo>
                  <a:cubicBezTo>
                    <a:pt x="9645" y="3561"/>
                    <a:pt x="9645" y="3632"/>
                    <a:pt x="9680" y="3680"/>
                  </a:cubicBezTo>
                  <a:cubicBezTo>
                    <a:pt x="10311" y="4704"/>
                    <a:pt x="10466" y="6073"/>
                    <a:pt x="10490" y="6597"/>
                  </a:cubicBezTo>
                  <a:lnTo>
                    <a:pt x="10228" y="6490"/>
                  </a:lnTo>
                  <a:cubicBezTo>
                    <a:pt x="10210" y="6485"/>
                    <a:pt x="10191" y="6482"/>
                    <a:pt x="10172" y="6482"/>
                  </a:cubicBezTo>
                  <a:cubicBezTo>
                    <a:pt x="10138" y="6482"/>
                    <a:pt x="10103" y="6491"/>
                    <a:pt x="10073" y="6513"/>
                  </a:cubicBezTo>
                  <a:cubicBezTo>
                    <a:pt x="10037" y="6537"/>
                    <a:pt x="10014" y="6585"/>
                    <a:pt x="10014" y="6644"/>
                  </a:cubicBezTo>
                  <a:cubicBezTo>
                    <a:pt x="10014" y="6656"/>
                    <a:pt x="10014" y="8014"/>
                    <a:pt x="9454" y="8966"/>
                  </a:cubicBezTo>
                  <a:lnTo>
                    <a:pt x="9085" y="8716"/>
                  </a:lnTo>
                  <a:cubicBezTo>
                    <a:pt x="9049" y="8680"/>
                    <a:pt x="9002" y="8680"/>
                    <a:pt x="8966" y="8680"/>
                  </a:cubicBezTo>
                  <a:cubicBezTo>
                    <a:pt x="8918" y="8692"/>
                    <a:pt x="8883" y="8716"/>
                    <a:pt x="8859" y="8752"/>
                  </a:cubicBezTo>
                  <a:cubicBezTo>
                    <a:pt x="8859" y="8776"/>
                    <a:pt x="8394" y="9514"/>
                    <a:pt x="7656" y="9990"/>
                  </a:cubicBezTo>
                  <a:lnTo>
                    <a:pt x="7394" y="9740"/>
                  </a:lnTo>
                  <a:cubicBezTo>
                    <a:pt x="7363" y="9708"/>
                    <a:pt x="7325" y="9694"/>
                    <a:pt x="7287" y="9694"/>
                  </a:cubicBezTo>
                  <a:cubicBezTo>
                    <a:pt x="7253" y="9694"/>
                    <a:pt x="7220" y="9706"/>
                    <a:pt x="7192" y="9728"/>
                  </a:cubicBezTo>
                  <a:cubicBezTo>
                    <a:pt x="7168" y="9728"/>
                    <a:pt x="6370" y="10359"/>
                    <a:pt x="5418" y="10538"/>
                  </a:cubicBezTo>
                  <a:cubicBezTo>
                    <a:pt x="4465" y="10383"/>
                    <a:pt x="3644" y="9740"/>
                    <a:pt x="3644" y="9728"/>
                  </a:cubicBezTo>
                  <a:cubicBezTo>
                    <a:pt x="3616" y="9706"/>
                    <a:pt x="3582" y="9694"/>
                    <a:pt x="3549" y="9694"/>
                  </a:cubicBezTo>
                  <a:cubicBezTo>
                    <a:pt x="3511" y="9694"/>
                    <a:pt x="3473" y="9708"/>
                    <a:pt x="3441" y="9740"/>
                  </a:cubicBezTo>
                  <a:lnTo>
                    <a:pt x="3191" y="9990"/>
                  </a:lnTo>
                  <a:cubicBezTo>
                    <a:pt x="2441" y="9502"/>
                    <a:pt x="2001" y="8752"/>
                    <a:pt x="1977" y="8752"/>
                  </a:cubicBezTo>
                  <a:cubicBezTo>
                    <a:pt x="1953" y="8716"/>
                    <a:pt x="1917" y="8692"/>
                    <a:pt x="1870" y="8680"/>
                  </a:cubicBezTo>
                  <a:cubicBezTo>
                    <a:pt x="1861" y="8677"/>
                    <a:pt x="1851" y="8676"/>
                    <a:pt x="1841" y="8676"/>
                  </a:cubicBezTo>
                  <a:cubicBezTo>
                    <a:pt x="1812" y="8676"/>
                    <a:pt x="1780" y="8689"/>
                    <a:pt x="1763" y="8716"/>
                  </a:cubicBezTo>
                  <a:lnTo>
                    <a:pt x="1382" y="8966"/>
                  </a:lnTo>
                  <a:cubicBezTo>
                    <a:pt x="822" y="8002"/>
                    <a:pt x="822" y="6656"/>
                    <a:pt x="822" y="6644"/>
                  </a:cubicBezTo>
                  <a:cubicBezTo>
                    <a:pt x="822" y="6597"/>
                    <a:pt x="786" y="6537"/>
                    <a:pt x="762" y="6513"/>
                  </a:cubicBezTo>
                  <a:cubicBezTo>
                    <a:pt x="732" y="6490"/>
                    <a:pt x="701" y="6477"/>
                    <a:pt x="667" y="6477"/>
                  </a:cubicBezTo>
                  <a:cubicBezTo>
                    <a:pt x="648" y="6477"/>
                    <a:pt x="629" y="6481"/>
                    <a:pt x="608" y="6490"/>
                  </a:cubicBezTo>
                  <a:lnTo>
                    <a:pt x="310" y="6597"/>
                  </a:lnTo>
                  <a:cubicBezTo>
                    <a:pt x="346" y="6061"/>
                    <a:pt x="489" y="4704"/>
                    <a:pt x="1132" y="3680"/>
                  </a:cubicBezTo>
                  <a:cubicBezTo>
                    <a:pt x="1167" y="3632"/>
                    <a:pt x="1167" y="3572"/>
                    <a:pt x="1132" y="3513"/>
                  </a:cubicBezTo>
                  <a:cubicBezTo>
                    <a:pt x="1108" y="3465"/>
                    <a:pt x="1060" y="3430"/>
                    <a:pt x="1001" y="3430"/>
                  </a:cubicBezTo>
                  <a:lnTo>
                    <a:pt x="536" y="3430"/>
                  </a:lnTo>
                  <a:cubicBezTo>
                    <a:pt x="643" y="3156"/>
                    <a:pt x="893" y="2632"/>
                    <a:pt x="1382" y="2144"/>
                  </a:cubicBezTo>
                  <a:cubicBezTo>
                    <a:pt x="1489" y="2668"/>
                    <a:pt x="1727" y="3275"/>
                    <a:pt x="2132" y="3739"/>
                  </a:cubicBezTo>
                  <a:cubicBezTo>
                    <a:pt x="1977" y="4096"/>
                    <a:pt x="1846" y="4513"/>
                    <a:pt x="1727" y="5013"/>
                  </a:cubicBezTo>
                  <a:cubicBezTo>
                    <a:pt x="1477" y="6109"/>
                    <a:pt x="1417" y="7144"/>
                    <a:pt x="1524" y="7537"/>
                  </a:cubicBezTo>
                  <a:cubicBezTo>
                    <a:pt x="1596" y="7811"/>
                    <a:pt x="1905" y="8192"/>
                    <a:pt x="2370" y="8525"/>
                  </a:cubicBezTo>
                  <a:cubicBezTo>
                    <a:pt x="2846" y="8883"/>
                    <a:pt x="3429" y="9168"/>
                    <a:pt x="3977" y="9335"/>
                  </a:cubicBezTo>
                  <a:cubicBezTo>
                    <a:pt x="4203" y="9752"/>
                    <a:pt x="4632" y="10038"/>
                    <a:pt x="5120" y="10038"/>
                  </a:cubicBezTo>
                  <a:lnTo>
                    <a:pt x="5692" y="10038"/>
                  </a:lnTo>
                  <a:cubicBezTo>
                    <a:pt x="6180" y="10038"/>
                    <a:pt x="6620" y="9752"/>
                    <a:pt x="6835" y="9335"/>
                  </a:cubicBezTo>
                  <a:cubicBezTo>
                    <a:pt x="7382" y="9168"/>
                    <a:pt x="7966" y="8883"/>
                    <a:pt x="8442" y="8525"/>
                  </a:cubicBezTo>
                  <a:cubicBezTo>
                    <a:pt x="8918" y="8192"/>
                    <a:pt x="9216" y="7811"/>
                    <a:pt x="9287" y="7537"/>
                  </a:cubicBezTo>
                  <a:cubicBezTo>
                    <a:pt x="9383" y="7144"/>
                    <a:pt x="9335" y="6109"/>
                    <a:pt x="9085" y="5013"/>
                  </a:cubicBezTo>
                  <a:cubicBezTo>
                    <a:pt x="8966" y="4513"/>
                    <a:pt x="8823" y="4096"/>
                    <a:pt x="8680" y="3739"/>
                  </a:cubicBezTo>
                  <a:cubicBezTo>
                    <a:pt x="9085" y="3287"/>
                    <a:pt x="9335" y="2668"/>
                    <a:pt x="9418" y="2144"/>
                  </a:cubicBezTo>
                  <a:close/>
                  <a:moveTo>
                    <a:pt x="4406" y="1"/>
                  </a:moveTo>
                  <a:cubicBezTo>
                    <a:pt x="3596" y="1"/>
                    <a:pt x="2989" y="346"/>
                    <a:pt x="2965" y="358"/>
                  </a:cubicBezTo>
                  <a:cubicBezTo>
                    <a:pt x="2917" y="394"/>
                    <a:pt x="2882" y="441"/>
                    <a:pt x="2882" y="477"/>
                  </a:cubicBezTo>
                  <a:cubicBezTo>
                    <a:pt x="2882" y="524"/>
                    <a:pt x="2906" y="584"/>
                    <a:pt x="2929" y="620"/>
                  </a:cubicBezTo>
                  <a:lnTo>
                    <a:pt x="3084" y="763"/>
                  </a:lnTo>
                  <a:cubicBezTo>
                    <a:pt x="2822" y="834"/>
                    <a:pt x="2584" y="941"/>
                    <a:pt x="2370" y="1060"/>
                  </a:cubicBezTo>
                  <a:cubicBezTo>
                    <a:pt x="2334" y="1060"/>
                    <a:pt x="2310" y="1048"/>
                    <a:pt x="2286" y="1048"/>
                  </a:cubicBezTo>
                  <a:cubicBezTo>
                    <a:pt x="2234" y="1038"/>
                    <a:pt x="2181" y="1033"/>
                    <a:pt x="2129" y="1033"/>
                  </a:cubicBezTo>
                  <a:cubicBezTo>
                    <a:pt x="1942" y="1033"/>
                    <a:pt x="1759" y="1099"/>
                    <a:pt x="1620" y="1239"/>
                  </a:cubicBezTo>
                  <a:cubicBezTo>
                    <a:pt x="1477" y="1370"/>
                    <a:pt x="1382" y="1548"/>
                    <a:pt x="1370" y="1751"/>
                  </a:cubicBezTo>
                  <a:cubicBezTo>
                    <a:pt x="429" y="2584"/>
                    <a:pt x="191" y="3501"/>
                    <a:pt x="179" y="3549"/>
                  </a:cubicBezTo>
                  <a:cubicBezTo>
                    <a:pt x="167" y="3596"/>
                    <a:pt x="179" y="3656"/>
                    <a:pt x="203" y="3680"/>
                  </a:cubicBezTo>
                  <a:cubicBezTo>
                    <a:pt x="239" y="3727"/>
                    <a:pt x="286" y="3739"/>
                    <a:pt x="322" y="3739"/>
                  </a:cubicBezTo>
                  <a:lnTo>
                    <a:pt x="727" y="3739"/>
                  </a:lnTo>
                  <a:cubicBezTo>
                    <a:pt x="0" y="5096"/>
                    <a:pt x="0" y="6751"/>
                    <a:pt x="0" y="6811"/>
                  </a:cubicBezTo>
                  <a:cubicBezTo>
                    <a:pt x="0" y="6847"/>
                    <a:pt x="24" y="6906"/>
                    <a:pt x="60" y="6942"/>
                  </a:cubicBezTo>
                  <a:cubicBezTo>
                    <a:pt x="90" y="6957"/>
                    <a:pt x="115" y="6972"/>
                    <a:pt x="145" y="6972"/>
                  </a:cubicBezTo>
                  <a:cubicBezTo>
                    <a:pt x="162" y="6972"/>
                    <a:pt x="181" y="6967"/>
                    <a:pt x="203" y="6954"/>
                  </a:cubicBezTo>
                  <a:lnTo>
                    <a:pt x="524" y="6847"/>
                  </a:lnTo>
                  <a:cubicBezTo>
                    <a:pt x="548" y="7323"/>
                    <a:pt x="667" y="8442"/>
                    <a:pt x="1215" y="9276"/>
                  </a:cubicBezTo>
                  <a:cubicBezTo>
                    <a:pt x="1251" y="9311"/>
                    <a:pt x="1274" y="9335"/>
                    <a:pt x="1322" y="9347"/>
                  </a:cubicBezTo>
                  <a:cubicBezTo>
                    <a:pt x="1336" y="9354"/>
                    <a:pt x="1350" y="9357"/>
                    <a:pt x="1363" y="9357"/>
                  </a:cubicBezTo>
                  <a:cubicBezTo>
                    <a:pt x="1396" y="9357"/>
                    <a:pt x="1424" y="9340"/>
                    <a:pt x="1441" y="9323"/>
                  </a:cubicBezTo>
                  <a:lnTo>
                    <a:pt x="1810" y="9073"/>
                  </a:lnTo>
                  <a:cubicBezTo>
                    <a:pt x="2013" y="9335"/>
                    <a:pt x="2465" y="9942"/>
                    <a:pt x="3144" y="10347"/>
                  </a:cubicBezTo>
                  <a:cubicBezTo>
                    <a:pt x="3169" y="10367"/>
                    <a:pt x="3198" y="10377"/>
                    <a:pt x="3226" y="10377"/>
                  </a:cubicBezTo>
                  <a:cubicBezTo>
                    <a:pt x="3267" y="10377"/>
                    <a:pt x="3306" y="10358"/>
                    <a:pt x="3334" y="10323"/>
                  </a:cubicBezTo>
                  <a:lnTo>
                    <a:pt x="3572" y="10085"/>
                  </a:lnTo>
                  <a:cubicBezTo>
                    <a:pt x="3834" y="10276"/>
                    <a:pt x="4549" y="10740"/>
                    <a:pt x="5406" y="10883"/>
                  </a:cubicBezTo>
                  <a:lnTo>
                    <a:pt x="5465" y="10883"/>
                  </a:lnTo>
                  <a:cubicBezTo>
                    <a:pt x="6299" y="10752"/>
                    <a:pt x="7025" y="10276"/>
                    <a:pt x="7287" y="10085"/>
                  </a:cubicBezTo>
                  <a:lnTo>
                    <a:pt x="7525" y="10323"/>
                  </a:lnTo>
                  <a:cubicBezTo>
                    <a:pt x="7556" y="10347"/>
                    <a:pt x="7607" y="10365"/>
                    <a:pt x="7656" y="10365"/>
                  </a:cubicBezTo>
                  <a:cubicBezTo>
                    <a:pt x="7682" y="10365"/>
                    <a:pt x="7707" y="10360"/>
                    <a:pt x="7728" y="10347"/>
                  </a:cubicBezTo>
                  <a:cubicBezTo>
                    <a:pt x="8394" y="9942"/>
                    <a:pt x="8859" y="9335"/>
                    <a:pt x="9049" y="9073"/>
                  </a:cubicBezTo>
                  <a:lnTo>
                    <a:pt x="9418" y="9323"/>
                  </a:lnTo>
                  <a:cubicBezTo>
                    <a:pt x="9454" y="9347"/>
                    <a:pt x="9490" y="9347"/>
                    <a:pt x="9537" y="9347"/>
                  </a:cubicBezTo>
                  <a:cubicBezTo>
                    <a:pt x="9585" y="9335"/>
                    <a:pt x="9609" y="9323"/>
                    <a:pt x="9645" y="9276"/>
                  </a:cubicBezTo>
                  <a:cubicBezTo>
                    <a:pt x="10192" y="8442"/>
                    <a:pt x="10311" y="7323"/>
                    <a:pt x="10347" y="6847"/>
                  </a:cubicBezTo>
                  <a:lnTo>
                    <a:pt x="10657" y="6954"/>
                  </a:lnTo>
                  <a:cubicBezTo>
                    <a:pt x="10676" y="6959"/>
                    <a:pt x="10698" y="6962"/>
                    <a:pt x="10719" y="6962"/>
                  </a:cubicBezTo>
                  <a:cubicBezTo>
                    <a:pt x="10749" y="6962"/>
                    <a:pt x="10778" y="6956"/>
                    <a:pt x="10799" y="6942"/>
                  </a:cubicBezTo>
                  <a:cubicBezTo>
                    <a:pt x="10847" y="6906"/>
                    <a:pt x="10859" y="6871"/>
                    <a:pt x="10859" y="6811"/>
                  </a:cubicBezTo>
                  <a:cubicBezTo>
                    <a:pt x="10835" y="6728"/>
                    <a:pt x="10835" y="5096"/>
                    <a:pt x="10109" y="3739"/>
                  </a:cubicBezTo>
                  <a:lnTo>
                    <a:pt x="10514" y="3739"/>
                  </a:lnTo>
                  <a:cubicBezTo>
                    <a:pt x="10549" y="3739"/>
                    <a:pt x="10597" y="3715"/>
                    <a:pt x="10633" y="3680"/>
                  </a:cubicBezTo>
                  <a:cubicBezTo>
                    <a:pt x="10657" y="3632"/>
                    <a:pt x="10668" y="3596"/>
                    <a:pt x="10657" y="3549"/>
                  </a:cubicBezTo>
                  <a:cubicBezTo>
                    <a:pt x="10645" y="3501"/>
                    <a:pt x="10407" y="2584"/>
                    <a:pt x="9466" y="1751"/>
                  </a:cubicBezTo>
                  <a:cubicBezTo>
                    <a:pt x="9454" y="1548"/>
                    <a:pt x="9359" y="1370"/>
                    <a:pt x="9216" y="1239"/>
                  </a:cubicBezTo>
                  <a:cubicBezTo>
                    <a:pt x="9074" y="1106"/>
                    <a:pt x="8886" y="1034"/>
                    <a:pt x="8696" y="1034"/>
                  </a:cubicBezTo>
                  <a:cubicBezTo>
                    <a:pt x="8647" y="1034"/>
                    <a:pt x="8598" y="1039"/>
                    <a:pt x="8549" y="1048"/>
                  </a:cubicBezTo>
                  <a:cubicBezTo>
                    <a:pt x="8525" y="1048"/>
                    <a:pt x="8502" y="1060"/>
                    <a:pt x="8466" y="1060"/>
                  </a:cubicBezTo>
                  <a:cubicBezTo>
                    <a:pt x="8251" y="941"/>
                    <a:pt x="7990" y="858"/>
                    <a:pt x="7751" y="763"/>
                  </a:cubicBezTo>
                  <a:lnTo>
                    <a:pt x="7906" y="620"/>
                  </a:lnTo>
                  <a:cubicBezTo>
                    <a:pt x="7930" y="584"/>
                    <a:pt x="7954" y="524"/>
                    <a:pt x="7954" y="477"/>
                  </a:cubicBezTo>
                  <a:cubicBezTo>
                    <a:pt x="7954" y="441"/>
                    <a:pt x="7918" y="394"/>
                    <a:pt x="7870" y="358"/>
                  </a:cubicBezTo>
                  <a:cubicBezTo>
                    <a:pt x="7847" y="346"/>
                    <a:pt x="7239" y="1"/>
                    <a:pt x="6430" y="1"/>
                  </a:cubicBezTo>
                  <a:cubicBezTo>
                    <a:pt x="6001" y="1"/>
                    <a:pt x="5680" y="143"/>
                    <a:pt x="5501" y="239"/>
                  </a:cubicBezTo>
                  <a:cubicBezTo>
                    <a:pt x="5471" y="257"/>
                    <a:pt x="5442" y="266"/>
                    <a:pt x="5412" y="266"/>
                  </a:cubicBezTo>
                  <a:cubicBezTo>
                    <a:pt x="5382" y="266"/>
                    <a:pt x="5352" y="257"/>
                    <a:pt x="5323" y="239"/>
                  </a:cubicBezTo>
                  <a:cubicBezTo>
                    <a:pt x="5144" y="143"/>
                    <a:pt x="4834" y="1"/>
                    <a:pt x="44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1" name="Google Shape;8741;p82"/>
            <p:cNvSpPr/>
            <p:nvPr/>
          </p:nvSpPr>
          <p:spPr>
            <a:xfrm>
              <a:off x="2667053" y="1609618"/>
              <a:ext cx="10688" cy="37760"/>
            </a:xfrm>
            <a:custGeom>
              <a:avLst/>
              <a:gdLst/>
              <a:ahLst/>
              <a:cxnLst/>
              <a:rect l="l" t="t" r="r" b="b"/>
              <a:pathLst>
                <a:path w="334" h="1180" extrusionOk="0">
                  <a:moveTo>
                    <a:pt x="167" y="1"/>
                  </a:moveTo>
                  <a:cubicBezTo>
                    <a:pt x="72" y="1"/>
                    <a:pt x="0" y="72"/>
                    <a:pt x="0" y="167"/>
                  </a:cubicBezTo>
                  <a:lnTo>
                    <a:pt x="0" y="1013"/>
                  </a:lnTo>
                  <a:cubicBezTo>
                    <a:pt x="0" y="1096"/>
                    <a:pt x="72" y="1179"/>
                    <a:pt x="167" y="1179"/>
                  </a:cubicBezTo>
                  <a:cubicBezTo>
                    <a:pt x="250" y="1179"/>
                    <a:pt x="334" y="1096"/>
                    <a:pt x="334" y="1013"/>
                  </a:cubicBezTo>
                  <a:lnTo>
                    <a:pt x="334" y="167"/>
                  </a:lnTo>
                  <a:cubicBezTo>
                    <a:pt x="334"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42" name="Google Shape;8742;p82"/>
          <p:cNvGrpSpPr/>
          <p:nvPr/>
        </p:nvGrpSpPr>
        <p:grpSpPr>
          <a:xfrm>
            <a:off x="1956845" y="1500498"/>
            <a:ext cx="331520" cy="348032"/>
            <a:chOff x="1956845" y="1500498"/>
            <a:chExt cx="331520" cy="348032"/>
          </a:xfrm>
        </p:grpSpPr>
        <p:sp>
          <p:nvSpPr>
            <p:cNvPr id="8743" name="Google Shape;8743;p82"/>
            <p:cNvSpPr/>
            <p:nvPr/>
          </p:nvSpPr>
          <p:spPr>
            <a:xfrm>
              <a:off x="2078413" y="1736882"/>
              <a:ext cx="88800" cy="44608"/>
            </a:xfrm>
            <a:custGeom>
              <a:avLst/>
              <a:gdLst/>
              <a:ahLst/>
              <a:cxnLst/>
              <a:rect l="l" t="t" r="r" b="b"/>
              <a:pathLst>
                <a:path w="2775" h="1394" extrusionOk="0">
                  <a:moveTo>
                    <a:pt x="2322" y="310"/>
                  </a:moveTo>
                  <a:cubicBezTo>
                    <a:pt x="2381" y="310"/>
                    <a:pt x="2417" y="357"/>
                    <a:pt x="2429" y="381"/>
                  </a:cubicBezTo>
                  <a:cubicBezTo>
                    <a:pt x="2429" y="405"/>
                    <a:pt x="2429" y="477"/>
                    <a:pt x="2381" y="500"/>
                  </a:cubicBezTo>
                  <a:lnTo>
                    <a:pt x="1953" y="858"/>
                  </a:lnTo>
                  <a:cubicBezTo>
                    <a:pt x="1786" y="994"/>
                    <a:pt x="1584" y="1063"/>
                    <a:pt x="1384" y="1063"/>
                  </a:cubicBezTo>
                  <a:cubicBezTo>
                    <a:pt x="1185" y="1063"/>
                    <a:pt x="988" y="994"/>
                    <a:pt x="833" y="858"/>
                  </a:cubicBezTo>
                  <a:lnTo>
                    <a:pt x="405" y="500"/>
                  </a:lnTo>
                  <a:cubicBezTo>
                    <a:pt x="345" y="453"/>
                    <a:pt x="357" y="393"/>
                    <a:pt x="369" y="381"/>
                  </a:cubicBezTo>
                  <a:cubicBezTo>
                    <a:pt x="393" y="369"/>
                    <a:pt x="405" y="310"/>
                    <a:pt x="476" y="310"/>
                  </a:cubicBezTo>
                  <a:close/>
                  <a:moveTo>
                    <a:pt x="464" y="0"/>
                  </a:moveTo>
                  <a:cubicBezTo>
                    <a:pt x="286" y="0"/>
                    <a:pt x="119" y="96"/>
                    <a:pt x="60" y="274"/>
                  </a:cubicBezTo>
                  <a:cubicBezTo>
                    <a:pt x="0" y="441"/>
                    <a:pt x="48" y="631"/>
                    <a:pt x="191" y="750"/>
                  </a:cubicBezTo>
                  <a:lnTo>
                    <a:pt x="631" y="1108"/>
                  </a:lnTo>
                  <a:cubicBezTo>
                    <a:pt x="845" y="1286"/>
                    <a:pt x="1119" y="1393"/>
                    <a:pt x="1381" y="1393"/>
                  </a:cubicBezTo>
                  <a:cubicBezTo>
                    <a:pt x="1655" y="1393"/>
                    <a:pt x="1941" y="1298"/>
                    <a:pt x="2143" y="1108"/>
                  </a:cubicBezTo>
                  <a:lnTo>
                    <a:pt x="2572" y="750"/>
                  </a:lnTo>
                  <a:cubicBezTo>
                    <a:pt x="2727" y="631"/>
                    <a:pt x="2774" y="453"/>
                    <a:pt x="2715" y="274"/>
                  </a:cubicBezTo>
                  <a:cubicBezTo>
                    <a:pt x="2655" y="107"/>
                    <a:pt x="2488" y="0"/>
                    <a:pt x="2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4" name="Google Shape;8744;p82"/>
            <p:cNvSpPr/>
            <p:nvPr/>
          </p:nvSpPr>
          <p:spPr>
            <a:xfrm>
              <a:off x="1956845" y="1500498"/>
              <a:ext cx="331520" cy="348032"/>
            </a:xfrm>
            <a:custGeom>
              <a:avLst/>
              <a:gdLst/>
              <a:ahLst/>
              <a:cxnLst/>
              <a:rect l="l" t="t" r="r" b="b"/>
              <a:pathLst>
                <a:path w="10360" h="10876" extrusionOk="0">
                  <a:moveTo>
                    <a:pt x="1205" y="326"/>
                  </a:moveTo>
                  <a:cubicBezTo>
                    <a:pt x="1252" y="326"/>
                    <a:pt x="1300" y="330"/>
                    <a:pt x="1346" y="339"/>
                  </a:cubicBezTo>
                  <a:cubicBezTo>
                    <a:pt x="1942" y="494"/>
                    <a:pt x="2525" y="791"/>
                    <a:pt x="3061" y="1232"/>
                  </a:cubicBezTo>
                  <a:cubicBezTo>
                    <a:pt x="2894" y="1315"/>
                    <a:pt x="2727" y="1387"/>
                    <a:pt x="2585" y="1458"/>
                  </a:cubicBezTo>
                  <a:cubicBezTo>
                    <a:pt x="2108" y="922"/>
                    <a:pt x="1489" y="565"/>
                    <a:pt x="1108" y="470"/>
                  </a:cubicBezTo>
                  <a:cubicBezTo>
                    <a:pt x="989" y="458"/>
                    <a:pt x="882" y="458"/>
                    <a:pt x="811" y="458"/>
                  </a:cubicBezTo>
                  <a:cubicBezTo>
                    <a:pt x="918" y="368"/>
                    <a:pt x="1060" y="326"/>
                    <a:pt x="1205" y="326"/>
                  </a:cubicBezTo>
                  <a:close/>
                  <a:moveTo>
                    <a:pt x="9179" y="326"/>
                  </a:moveTo>
                  <a:cubicBezTo>
                    <a:pt x="9324" y="326"/>
                    <a:pt x="9466" y="368"/>
                    <a:pt x="9574" y="458"/>
                  </a:cubicBezTo>
                  <a:lnTo>
                    <a:pt x="9585" y="482"/>
                  </a:lnTo>
                  <a:cubicBezTo>
                    <a:pt x="9548" y="471"/>
                    <a:pt x="9506" y="465"/>
                    <a:pt x="9459" y="465"/>
                  </a:cubicBezTo>
                  <a:cubicBezTo>
                    <a:pt x="9401" y="465"/>
                    <a:pt x="9336" y="474"/>
                    <a:pt x="9264" y="494"/>
                  </a:cubicBezTo>
                  <a:cubicBezTo>
                    <a:pt x="9085" y="541"/>
                    <a:pt x="8847" y="636"/>
                    <a:pt x="8609" y="779"/>
                  </a:cubicBezTo>
                  <a:cubicBezTo>
                    <a:pt x="8538" y="815"/>
                    <a:pt x="8502" y="922"/>
                    <a:pt x="8562" y="994"/>
                  </a:cubicBezTo>
                  <a:cubicBezTo>
                    <a:pt x="8591" y="1046"/>
                    <a:pt x="8644" y="1074"/>
                    <a:pt x="8697" y="1074"/>
                  </a:cubicBezTo>
                  <a:cubicBezTo>
                    <a:pt x="8729" y="1074"/>
                    <a:pt x="8761" y="1064"/>
                    <a:pt x="8788" y="1041"/>
                  </a:cubicBezTo>
                  <a:cubicBezTo>
                    <a:pt x="8990" y="922"/>
                    <a:pt x="9193" y="815"/>
                    <a:pt x="9335" y="791"/>
                  </a:cubicBezTo>
                  <a:cubicBezTo>
                    <a:pt x="9389" y="780"/>
                    <a:pt x="9439" y="774"/>
                    <a:pt x="9484" y="774"/>
                  </a:cubicBezTo>
                  <a:cubicBezTo>
                    <a:pt x="9580" y="774"/>
                    <a:pt x="9656" y="798"/>
                    <a:pt x="9705" y="839"/>
                  </a:cubicBezTo>
                  <a:cubicBezTo>
                    <a:pt x="9788" y="898"/>
                    <a:pt x="9800" y="994"/>
                    <a:pt x="9800" y="1053"/>
                  </a:cubicBezTo>
                  <a:cubicBezTo>
                    <a:pt x="9764" y="1577"/>
                    <a:pt x="9633" y="2244"/>
                    <a:pt x="9228" y="2756"/>
                  </a:cubicBezTo>
                  <a:cubicBezTo>
                    <a:pt x="9133" y="2601"/>
                    <a:pt x="9014" y="2446"/>
                    <a:pt x="8871" y="2303"/>
                  </a:cubicBezTo>
                  <a:cubicBezTo>
                    <a:pt x="8633" y="2041"/>
                    <a:pt x="8371" y="1815"/>
                    <a:pt x="8085" y="1625"/>
                  </a:cubicBezTo>
                  <a:cubicBezTo>
                    <a:pt x="8133" y="1565"/>
                    <a:pt x="8192" y="1518"/>
                    <a:pt x="8252" y="1458"/>
                  </a:cubicBezTo>
                  <a:cubicBezTo>
                    <a:pt x="8312" y="1398"/>
                    <a:pt x="8312" y="1291"/>
                    <a:pt x="8252" y="1232"/>
                  </a:cubicBezTo>
                  <a:cubicBezTo>
                    <a:pt x="8222" y="1202"/>
                    <a:pt x="8181" y="1187"/>
                    <a:pt x="8139" y="1187"/>
                  </a:cubicBezTo>
                  <a:cubicBezTo>
                    <a:pt x="8097" y="1187"/>
                    <a:pt x="8056" y="1202"/>
                    <a:pt x="8026" y="1232"/>
                  </a:cubicBezTo>
                  <a:lnTo>
                    <a:pt x="7800" y="1458"/>
                  </a:lnTo>
                  <a:cubicBezTo>
                    <a:pt x="7657" y="1375"/>
                    <a:pt x="7490" y="1291"/>
                    <a:pt x="7323" y="1232"/>
                  </a:cubicBezTo>
                  <a:cubicBezTo>
                    <a:pt x="7859" y="791"/>
                    <a:pt x="8442" y="494"/>
                    <a:pt x="9038" y="339"/>
                  </a:cubicBezTo>
                  <a:cubicBezTo>
                    <a:pt x="9084" y="330"/>
                    <a:pt x="9132" y="326"/>
                    <a:pt x="9179" y="326"/>
                  </a:cubicBezTo>
                  <a:close/>
                  <a:moveTo>
                    <a:pt x="902" y="792"/>
                  </a:moveTo>
                  <a:cubicBezTo>
                    <a:pt x="947" y="792"/>
                    <a:pt x="996" y="796"/>
                    <a:pt x="1049" y="803"/>
                  </a:cubicBezTo>
                  <a:cubicBezTo>
                    <a:pt x="1489" y="886"/>
                    <a:pt x="2013" y="1327"/>
                    <a:pt x="2299" y="1637"/>
                  </a:cubicBezTo>
                  <a:cubicBezTo>
                    <a:pt x="2013" y="1827"/>
                    <a:pt x="1751" y="2053"/>
                    <a:pt x="1513" y="2327"/>
                  </a:cubicBezTo>
                  <a:cubicBezTo>
                    <a:pt x="1370" y="2470"/>
                    <a:pt x="1251" y="2625"/>
                    <a:pt x="1156" y="2768"/>
                  </a:cubicBezTo>
                  <a:cubicBezTo>
                    <a:pt x="763" y="2244"/>
                    <a:pt x="632" y="1589"/>
                    <a:pt x="584" y="1077"/>
                  </a:cubicBezTo>
                  <a:cubicBezTo>
                    <a:pt x="584" y="994"/>
                    <a:pt x="596" y="910"/>
                    <a:pt x="680" y="851"/>
                  </a:cubicBezTo>
                  <a:cubicBezTo>
                    <a:pt x="728" y="810"/>
                    <a:pt x="805" y="792"/>
                    <a:pt x="902" y="792"/>
                  </a:cubicBezTo>
                  <a:close/>
                  <a:moveTo>
                    <a:pt x="5192" y="1160"/>
                  </a:moveTo>
                  <a:cubicBezTo>
                    <a:pt x="6668" y="1160"/>
                    <a:pt x="7811" y="1625"/>
                    <a:pt x="8633" y="2518"/>
                  </a:cubicBezTo>
                  <a:cubicBezTo>
                    <a:pt x="9478" y="3470"/>
                    <a:pt x="9812" y="4744"/>
                    <a:pt x="9931" y="5661"/>
                  </a:cubicBezTo>
                  <a:cubicBezTo>
                    <a:pt x="10002" y="6375"/>
                    <a:pt x="9990" y="6947"/>
                    <a:pt x="9978" y="7244"/>
                  </a:cubicBezTo>
                  <a:lnTo>
                    <a:pt x="9526" y="7078"/>
                  </a:lnTo>
                  <a:cubicBezTo>
                    <a:pt x="9513" y="7073"/>
                    <a:pt x="9497" y="7071"/>
                    <a:pt x="9479" y="7071"/>
                  </a:cubicBezTo>
                  <a:cubicBezTo>
                    <a:pt x="9448" y="7071"/>
                    <a:pt x="9413" y="7079"/>
                    <a:pt x="9383" y="7102"/>
                  </a:cubicBezTo>
                  <a:cubicBezTo>
                    <a:pt x="9335" y="7125"/>
                    <a:pt x="9312" y="7173"/>
                    <a:pt x="9312" y="7233"/>
                  </a:cubicBezTo>
                  <a:cubicBezTo>
                    <a:pt x="9312" y="7244"/>
                    <a:pt x="9276" y="8256"/>
                    <a:pt x="8871" y="9376"/>
                  </a:cubicBezTo>
                  <a:lnTo>
                    <a:pt x="8562" y="9007"/>
                  </a:lnTo>
                  <a:cubicBezTo>
                    <a:pt x="8538" y="8959"/>
                    <a:pt x="8478" y="8947"/>
                    <a:pt x="8431" y="8947"/>
                  </a:cubicBezTo>
                  <a:cubicBezTo>
                    <a:pt x="8371" y="8947"/>
                    <a:pt x="8323" y="8971"/>
                    <a:pt x="8312" y="9030"/>
                  </a:cubicBezTo>
                  <a:cubicBezTo>
                    <a:pt x="8061" y="9507"/>
                    <a:pt x="7645" y="9923"/>
                    <a:pt x="7430" y="10138"/>
                  </a:cubicBezTo>
                  <a:lnTo>
                    <a:pt x="7049" y="9614"/>
                  </a:lnTo>
                  <a:cubicBezTo>
                    <a:pt x="7466" y="9340"/>
                    <a:pt x="7740" y="8864"/>
                    <a:pt x="7740" y="8328"/>
                  </a:cubicBezTo>
                  <a:cubicBezTo>
                    <a:pt x="7740" y="8245"/>
                    <a:pt x="7669" y="8173"/>
                    <a:pt x="7585" y="8173"/>
                  </a:cubicBezTo>
                  <a:cubicBezTo>
                    <a:pt x="7490" y="8173"/>
                    <a:pt x="7419" y="8245"/>
                    <a:pt x="7419" y="8328"/>
                  </a:cubicBezTo>
                  <a:cubicBezTo>
                    <a:pt x="7419" y="9007"/>
                    <a:pt x="6883" y="9542"/>
                    <a:pt x="6228" y="9542"/>
                  </a:cubicBezTo>
                  <a:cubicBezTo>
                    <a:pt x="5954" y="9542"/>
                    <a:pt x="5704" y="9447"/>
                    <a:pt x="5478" y="9280"/>
                  </a:cubicBezTo>
                  <a:cubicBezTo>
                    <a:pt x="5389" y="9215"/>
                    <a:pt x="5284" y="9182"/>
                    <a:pt x="5183" y="9182"/>
                  </a:cubicBezTo>
                  <a:cubicBezTo>
                    <a:pt x="5082" y="9182"/>
                    <a:pt x="4984" y="9215"/>
                    <a:pt x="4906" y="9280"/>
                  </a:cubicBezTo>
                  <a:cubicBezTo>
                    <a:pt x="4692" y="9447"/>
                    <a:pt x="4442" y="9542"/>
                    <a:pt x="4156" y="9542"/>
                  </a:cubicBezTo>
                  <a:cubicBezTo>
                    <a:pt x="3501" y="9542"/>
                    <a:pt x="2966" y="9007"/>
                    <a:pt x="2966" y="8328"/>
                  </a:cubicBezTo>
                  <a:cubicBezTo>
                    <a:pt x="2966" y="8245"/>
                    <a:pt x="2894" y="8173"/>
                    <a:pt x="2799" y="8173"/>
                  </a:cubicBezTo>
                  <a:cubicBezTo>
                    <a:pt x="2716" y="8173"/>
                    <a:pt x="2632" y="8245"/>
                    <a:pt x="2632" y="8328"/>
                  </a:cubicBezTo>
                  <a:cubicBezTo>
                    <a:pt x="2632" y="8864"/>
                    <a:pt x="2918" y="9340"/>
                    <a:pt x="3335" y="9614"/>
                  </a:cubicBezTo>
                  <a:lnTo>
                    <a:pt x="2954" y="10138"/>
                  </a:lnTo>
                  <a:cubicBezTo>
                    <a:pt x="2739" y="9935"/>
                    <a:pt x="2323" y="9507"/>
                    <a:pt x="2073" y="9030"/>
                  </a:cubicBezTo>
                  <a:cubicBezTo>
                    <a:pt x="2037" y="8983"/>
                    <a:pt x="2001" y="8959"/>
                    <a:pt x="1954" y="8947"/>
                  </a:cubicBezTo>
                  <a:cubicBezTo>
                    <a:pt x="1894" y="8947"/>
                    <a:pt x="1846" y="8959"/>
                    <a:pt x="1823" y="9007"/>
                  </a:cubicBezTo>
                  <a:lnTo>
                    <a:pt x="1501" y="9376"/>
                  </a:lnTo>
                  <a:cubicBezTo>
                    <a:pt x="1108" y="8256"/>
                    <a:pt x="1073" y="7233"/>
                    <a:pt x="1073" y="7233"/>
                  </a:cubicBezTo>
                  <a:cubicBezTo>
                    <a:pt x="1073" y="7185"/>
                    <a:pt x="1049" y="7125"/>
                    <a:pt x="1001" y="7102"/>
                  </a:cubicBezTo>
                  <a:cubicBezTo>
                    <a:pt x="971" y="7079"/>
                    <a:pt x="941" y="7071"/>
                    <a:pt x="907" y="7071"/>
                  </a:cubicBezTo>
                  <a:cubicBezTo>
                    <a:pt x="888" y="7071"/>
                    <a:pt x="868" y="7073"/>
                    <a:pt x="846" y="7078"/>
                  </a:cubicBezTo>
                  <a:lnTo>
                    <a:pt x="406" y="7244"/>
                  </a:lnTo>
                  <a:cubicBezTo>
                    <a:pt x="394" y="6947"/>
                    <a:pt x="370" y="6375"/>
                    <a:pt x="465" y="5673"/>
                  </a:cubicBezTo>
                  <a:cubicBezTo>
                    <a:pt x="584" y="4756"/>
                    <a:pt x="894" y="3470"/>
                    <a:pt x="1763" y="2518"/>
                  </a:cubicBezTo>
                  <a:cubicBezTo>
                    <a:pt x="2561" y="1625"/>
                    <a:pt x="3728" y="1160"/>
                    <a:pt x="5192" y="1160"/>
                  </a:cubicBezTo>
                  <a:close/>
                  <a:moveTo>
                    <a:pt x="5192" y="9492"/>
                  </a:moveTo>
                  <a:cubicBezTo>
                    <a:pt x="5225" y="9492"/>
                    <a:pt x="5258" y="9501"/>
                    <a:pt x="5287" y="9518"/>
                  </a:cubicBezTo>
                  <a:cubicBezTo>
                    <a:pt x="5561" y="9745"/>
                    <a:pt x="5883" y="9852"/>
                    <a:pt x="6228" y="9852"/>
                  </a:cubicBezTo>
                  <a:cubicBezTo>
                    <a:pt x="6371" y="9852"/>
                    <a:pt x="6526" y="9840"/>
                    <a:pt x="6657" y="9792"/>
                  </a:cubicBezTo>
                  <a:lnTo>
                    <a:pt x="6657" y="9792"/>
                  </a:lnTo>
                  <a:cubicBezTo>
                    <a:pt x="6466" y="10245"/>
                    <a:pt x="6037" y="10554"/>
                    <a:pt x="5525" y="10554"/>
                  </a:cubicBezTo>
                  <a:lnTo>
                    <a:pt x="4847" y="10554"/>
                  </a:lnTo>
                  <a:cubicBezTo>
                    <a:pt x="4335" y="10554"/>
                    <a:pt x="3906" y="10233"/>
                    <a:pt x="3728" y="9792"/>
                  </a:cubicBezTo>
                  <a:lnTo>
                    <a:pt x="3728" y="9792"/>
                  </a:lnTo>
                  <a:cubicBezTo>
                    <a:pt x="3859" y="9840"/>
                    <a:pt x="4013" y="9852"/>
                    <a:pt x="4156" y="9852"/>
                  </a:cubicBezTo>
                  <a:cubicBezTo>
                    <a:pt x="4502" y="9852"/>
                    <a:pt x="4823" y="9733"/>
                    <a:pt x="5097" y="9518"/>
                  </a:cubicBezTo>
                  <a:cubicBezTo>
                    <a:pt x="5127" y="9501"/>
                    <a:pt x="5159" y="9492"/>
                    <a:pt x="5192" y="9492"/>
                  </a:cubicBezTo>
                  <a:close/>
                  <a:moveTo>
                    <a:pt x="9185" y="0"/>
                  </a:moveTo>
                  <a:cubicBezTo>
                    <a:pt x="9105" y="0"/>
                    <a:pt x="9024" y="10"/>
                    <a:pt x="8943" y="29"/>
                  </a:cubicBezTo>
                  <a:cubicBezTo>
                    <a:pt x="8252" y="208"/>
                    <a:pt x="7597" y="565"/>
                    <a:pt x="6966" y="1101"/>
                  </a:cubicBezTo>
                  <a:cubicBezTo>
                    <a:pt x="6430" y="934"/>
                    <a:pt x="5835" y="851"/>
                    <a:pt x="5180" y="851"/>
                  </a:cubicBezTo>
                  <a:cubicBezTo>
                    <a:pt x="4525" y="851"/>
                    <a:pt x="3930" y="934"/>
                    <a:pt x="3394" y="1101"/>
                  </a:cubicBezTo>
                  <a:cubicBezTo>
                    <a:pt x="2775" y="565"/>
                    <a:pt x="2096" y="196"/>
                    <a:pt x="1418" y="29"/>
                  </a:cubicBezTo>
                  <a:cubicBezTo>
                    <a:pt x="1344" y="11"/>
                    <a:pt x="1269" y="2"/>
                    <a:pt x="1195" y="2"/>
                  </a:cubicBezTo>
                  <a:cubicBezTo>
                    <a:pt x="982" y="2"/>
                    <a:pt x="773" y="75"/>
                    <a:pt x="596" y="208"/>
                  </a:cubicBezTo>
                  <a:cubicBezTo>
                    <a:pt x="370" y="386"/>
                    <a:pt x="239" y="672"/>
                    <a:pt x="251" y="946"/>
                  </a:cubicBezTo>
                  <a:cubicBezTo>
                    <a:pt x="287" y="1565"/>
                    <a:pt x="418" y="2410"/>
                    <a:pt x="965" y="3030"/>
                  </a:cubicBezTo>
                  <a:cubicBezTo>
                    <a:pt x="453" y="3911"/>
                    <a:pt x="227" y="4899"/>
                    <a:pt x="132" y="5637"/>
                  </a:cubicBezTo>
                  <a:cubicBezTo>
                    <a:pt x="1" y="6661"/>
                    <a:pt x="96" y="7459"/>
                    <a:pt x="96" y="7483"/>
                  </a:cubicBezTo>
                  <a:cubicBezTo>
                    <a:pt x="96" y="7530"/>
                    <a:pt x="120" y="7578"/>
                    <a:pt x="168" y="7602"/>
                  </a:cubicBezTo>
                  <a:cubicBezTo>
                    <a:pt x="198" y="7624"/>
                    <a:pt x="223" y="7633"/>
                    <a:pt x="250" y="7633"/>
                  </a:cubicBezTo>
                  <a:cubicBezTo>
                    <a:pt x="265" y="7633"/>
                    <a:pt x="281" y="7630"/>
                    <a:pt x="299" y="7625"/>
                  </a:cubicBezTo>
                  <a:lnTo>
                    <a:pt x="751" y="7459"/>
                  </a:lnTo>
                  <a:cubicBezTo>
                    <a:pt x="775" y="7852"/>
                    <a:pt x="894" y="8780"/>
                    <a:pt x="1299" y="9745"/>
                  </a:cubicBezTo>
                  <a:cubicBezTo>
                    <a:pt x="1311" y="9792"/>
                    <a:pt x="1370" y="9840"/>
                    <a:pt x="1418" y="9852"/>
                  </a:cubicBezTo>
                  <a:cubicBezTo>
                    <a:pt x="1428" y="9854"/>
                    <a:pt x="1438" y="9855"/>
                    <a:pt x="1447" y="9855"/>
                  </a:cubicBezTo>
                  <a:cubicBezTo>
                    <a:pt x="1493" y="9855"/>
                    <a:pt x="1531" y="9832"/>
                    <a:pt x="1561" y="9792"/>
                  </a:cubicBezTo>
                  <a:lnTo>
                    <a:pt x="1906" y="9388"/>
                  </a:lnTo>
                  <a:cubicBezTo>
                    <a:pt x="2299" y="10007"/>
                    <a:pt x="2847" y="10471"/>
                    <a:pt x="2870" y="10495"/>
                  </a:cubicBezTo>
                  <a:cubicBezTo>
                    <a:pt x="2896" y="10512"/>
                    <a:pt x="2929" y="10523"/>
                    <a:pt x="2959" y="10523"/>
                  </a:cubicBezTo>
                  <a:cubicBezTo>
                    <a:pt x="2969" y="10523"/>
                    <a:pt x="2980" y="10522"/>
                    <a:pt x="2989" y="10519"/>
                  </a:cubicBezTo>
                  <a:cubicBezTo>
                    <a:pt x="3037" y="10519"/>
                    <a:pt x="3085" y="10495"/>
                    <a:pt x="3097" y="10459"/>
                  </a:cubicBezTo>
                  <a:lnTo>
                    <a:pt x="3454" y="9983"/>
                  </a:lnTo>
                  <a:cubicBezTo>
                    <a:pt x="3549" y="10173"/>
                    <a:pt x="3680" y="10352"/>
                    <a:pt x="3847" y="10507"/>
                  </a:cubicBezTo>
                  <a:cubicBezTo>
                    <a:pt x="4109" y="10745"/>
                    <a:pt x="4466" y="10876"/>
                    <a:pt x="4823" y="10876"/>
                  </a:cubicBezTo>
                  <a:lnTo>
                    <a:pt x="5514" y="10876"/>
                  </a:lnTo>
                  <a:cubicBezTo>
                    <a:pt x="6121" y="10876"/>
                    <a:pt x="6657" y="10519"/>
                    <a:pt x="6895" y="9983"/>
                  </a:cubicBezTo>
                  <a:lnTo>
                    <a:pt x="7252" y="10459"/>
                  </a:lnTo>
                  <a:cubicBezTo>
                    <a:pt x="7276" y="10495"/>
                    <a:pt x="7311" y="10519"/>
                    <a:pt x="7359" y="10519"/>
                  </a:cubicBezTo>
                  <a:lnTo>
                    <a:pt x="7371" y="10519"/>
                  </a:lnTo>
                  <a:cubicBezTo>
                    <a:pt x="7419" y="10519"/>
                    <a:pt x="7442" y="10507"/>
                    <a:pt x="7478" y="10471"/>
                  </a:cubicBezTo>
                  <a:cubicBezTo>
                    <a:pt x="7502" y="10459"/>
                    <a:pt x="8050" y="9983"/>
                    <a:pt x="8442" y="9376"/>
                  </a:cubicBezTo>
                  <a:lnTo>
                    <a:pt x="8788" y="9780"/>
                  </a:lnTo>
                  <a:cubicBezTo>
                    <a:pt x="8812" y="9816"/>
                    <a:pt x="8871" y="9840"/>
                    <a:pt x="8931" y="9840"/>
                  </a:cubicBezTo>
                  <a:cubicBezTo>
                    <a:pt x="8990" y="9816"/>
                    <a:pt x="9038" y="9792"/>
                    <a:pt x="9050" y="9733"/>
                  </a:cubicBezTo>
                  <a:cubicBezTo>
                    <a:pt x="9443" y="8780"/>
                    <a:pt x="9562" y="7852"/>
                    <a:pt x="9597" y="7435"/>
                  </a:cubicBezTo>
                  <a:lnTo>
                    <a:pt x="10050" y="7602"/>
                  </a:lnTo>
                  <a:cubicBezTo>
                    <a:pt x="10071" y="7612"/>
                    <a:pt x="10095" y="7618"/>
                    <a:pt x="10117" y="7618"/>
                  </a:cubicBezTo>
                  <a:cubicBezTo>
                    <a:pt x="10144" y="7618"/>
                    <a:pt x="10168" y="7609"/>
                    <a:pt x="10181" y="7590"/>
                  </a:cubicBezTo>
                  <a:cubicBezTo>
                    <a:pt x="10228" y="7554"/>
                    <a:pt x="10252" y="7518"/>
                    <a:pt x="10252" y="7471"/>
                  </a:cubicBezTo>
                  <a:cubicBezTo>
                    <a:pt x="10276" y="7459"/>
                    <a:pt x="10359" y="6673"/>
                    <a:pt x="10228" y="5637"/>
                  </a:cubicBezTo>
                  <a:cubicBezTo>
                    <a:pt x="10133" y="4899"/>
                    <a:pt x="9919" y="3911"/>
                    <a:pt x="9395" y="3030"/>
                  </a:cubicBezTo>
                  <a:cubicBezTo>
                    <a:pt x="9943" y="2410"/>
                    <a:pt x="10097" y="1565"/>
                    <a:pt x="10109" y="946"/>
                  </a:cubicBezTo>
                  <a:cubicBezTo>
                    <a:pt x="10121" y="648"/>
                    <a:pt x="9990" y="386"/>
                    <a:pt x="9764" y="208"/>
                  </a:cubicBezTo>
                  <a:cubicBezTo>
                    <a:pt x="9600" y="69"/>
                    <a:pt x="9397" y="0"/>
                    <a:pt x="9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5" name="Google Shape;8745;p82"/>
            <p:cNvSpPr/>
            <p:nvPr/>
          </p:nvSpPr>
          <p:spPr>
            <a:xfrm>
              <a:off x="2030765" y="1652690"/>
              <a:ext cx="48800" cy="59840"/>
            </a:xfrm>
            <a:custGeom>
              <a:avLst/>
              <a:gdLst/>
              <a:ahLst/>
              <a:cxnLst/>
              <a:rect l="l" t="t" r="r" b="b"/>
              <a:pathLst>
                <a:path w="1525" h="1870" extrusionOk="0">
                  <a:moveTo>
                    <a:pt x="763" y="0"/>
                  </a:moveTo>
                  <a:cubicBezTo>
                    <a:pt x="346" y="0"/>
                    <a:pt x="1" y="345"/>
                    <a:pt x="1" y="762"/>
                  </a:cubicBezTo>
                  <a:lnTo>
                    <a:pt x="1" y="1107"/>
                  </a:lnTo>
                  <a:cubicBezTo>
                    <a:pt x="1" y="1524"/>
                    <a:pt x="346" y="1869"/>
                    <a:pt x="763" y="1869"/>
                  </a:cubicBezTo>
                  <a:cubicBezTo>
                    <a:pt x="1179" y="1869"/>
                    <a:pt x="1525" y="1524"/>
                    <a:pt x="1525" y="1107"/>
                  </a:cubicBezTo>
                  <a:lnTo>
                    <a:pt x="1525" y="762"/>
                  </a:lnTo>
                  <a:cubicBezTo>
                    <a:pt x="1501" y="643"/>
                    <a:pt x="1477" y="548"/>
                    <a:pt x="1430" y="441"/>
                  </a:cubicBezTo>
                  <a:cubicBezTo>
                    <a:pt x="1394" y="379"/>
                    <a:pt x="1340" y="343"/>
                    <a:pt x="1285" y="343"/>
                  </a:cubicBezTo>
                  <a:cubicBezTo>
                    <a:pt x="1265" y="343"/>
                    <a:pt x="1246" y="348"/>
                    <a:pt x="1227" y="357"/>
                  </a:cubicBezTo>
                  <a:cubicBezTo>
                    <a:pt x="1144" y="405"/>
                    <a:pt x="1108" y="500"/>
                    <a:pt x="1144" y="572"/>
                  </a:cubicBezTo>
                  <a:cubicBezTo>
                    <a:pt x="1179" y="631"/>
                    <a:pt x="1191" y="691"/>
                    <a:pt x="1191" y="762"/>
                  </a:cubicBezTo>
                  <a:lnTo>
                    <a:pt x="1191" y="1107"/>
                  </a:lnTo>
                  <a:cubicBezTo>
                    <a:pt x="1191" y="1345"/>
                    <a:pt x="1001" y="1536"/>
                    <a:pt x="763" y="1536"/>
                  </a:cubicBezTo>
                  <a:cubicBezTo>
                    <a:pt x="525" y="1536"/>
                    <a:pt x="334" y="1345"/>
                    <a:pt x="334" y="1107"/>
                  </a:cubicBezTo>
                  <a:lnTo>
                    <a:pt x="334" y="762"/>
                  </a:lnTo>
                  <a:cubicBezTo>
                    <a:pt x="334" y="524"/>
                    <a:pt x="525" y="333"/>
                    <a:pt x="763" y="333"/>
                  </a:cubicBezTo>
                  <a:cubicBezTo>
                    <a:pt x="846" y="333"/>
                    <a:pt x="929" y="262"/>
                    <a:pt x="929" y="167"/>
                  </a:cubicBezTo>
                  <a:cubicBezTo>
                    <a:pt x="929" y="83"/>
                    <a:pt x="846" y="0"/>
                    <a:pt x="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6" name="Google Shape;8746;p82"/>
            <p:cNvSpPr/>
            <p:nvPr/>
          </p:nvSpPr>
          <p:spPr>
            <a:xfrm>
              <a:off x="2167181" y="1652690"/>
              <a:ext cx="48416" cy="59840"/>
            </a:xfrm>
            <a:custGeom>
              <a:avLst/>
              <a:gdLst/>
              <a:ahLst/>
              <a:cxnLst/>
              <a:rect l="l" t="t" r="r" b="b"/>
              <a:pathLst>
                <a:path w="1513" h="1870" extrusionOk="0">
                  <a:moveTo>
                    <a:pt x="750" y="0"/>
                  </a:moveTo>
                  <a:cubicBezTo>
                    <a:pt x="334" y="0"/>
                    <a:pt x="0" y="345"/>
                    <a:pt x="0" y="762"/>
                  </a:cubicBezTo>
                  <a:lnTo>
                    <a:pt x="0" y="1107"/>
                  </a:lnTo>
                  <a:cubicBezTo>
                    <a:pt x="0" y="1524"/>
                    <a:pt x="334" y="1869"/>
                    <a:pt x="750" y="1869"/>
                  </a:cubicBezTo>
                  <a:cubicBezTo>
                    <a:pt x="1167" y="1869"/>
                    <a:pt x="1512" y="1524"/>
                    <a:pt x="1512" y="1107"/>
                  </a:cubicBezTo>
                  <a:lnTo>
                    <a:pt x="1512" y="762"/>
                  </a:lnTo>
                  <a:cubicBezTo>
                    <a:pt x="1500" y="643"/>
                    <a:pt x="1465" y="548"/>
                    <a:pt x="1429" y="441"/>
                  </a:cubicBezTo>
                  <a:cubicBezTo>
                    <a:pt x="1394" y="379"/>
                    <a:pt x="1333" y="343"/>
                    <a:pt x="1274" y="343"/>
                  </a:cubicBezTo>
                  <a:cubicBezTo>
                    <a:pt x="1254" y="343"/>
                    <a:pt x="1233" y="348"/>
                    <a:pt x="1215" y="357"/>
                  </a:cubicBezTo>
                  <a:cubicBezTo>
                    <a:pt x="1143" y="405"/>
                    <a:pt x="1096" y="500"/>
                    <a:pt x="1143" y="572"/>
                  </a:cubicBezTo>
                  <a:cubicBezTo>
                    <a:pt x="1167" y="631"/>
                    <a:pt x="1191" y="691"/>
                    <a:pt x="1191" y="762"/>
                  </a:cubicBezTo>
                  <a:lnTo>
                    <a:pt x="1191" y="1107"/>
                  </a:lnTo>
                  <a:cubicBezTo>
                    <a:pt x="1191" y="1345"/>
                    <a:pt x="988" y="1536"/>
                    <a:pt x="750" y="1536"/>
                  </a:cubicBezTo>
                  <a:cubicBezTo>
                    <a:pt x="512" y="1536"/>
                    <a:pt x="322" y="1345"/>
                    <a:pt x="322" y="1107"/>
                  </a:cubicBezTo>
                  <a:lnTo>
                    <a:pt x="322" y="762"/>
                  </a:lnTo>
                  <a:cubicBezTo>
                    <a:pt x="322" y="524"/>
                    <a:pt x="512" y="333"/>
                    <a:pt x="750" y="333"/>
                  </a:cubicBezTo>
                  <a:cubicBezTo>
                    <a:pt x="846" y="333"/>
                    <a:pt x="917" y="262"/>
                    <a:pt x="917" y="167"/>
                  </a:cubicBezTo>
                  <a:cubicBezTo>
                    <a:pt x="917" y="83"/>
                    <a:pt x="846" y="0"/>
                    <a:pt x="7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7" name="Google Shape;8747;p82"/>
            <p:cNvSpPr/>
            <p:nvPr/>
          </p:nvSpPr>
          <p:spPr>
            <a:xfrm>
              <a:off x="2020877" y="1729234"/>
              <a:ext cx="20608" cy="15680"/>
            </a:xfrm>
            <a:custGeom>
              <a:avLst/>
              <a:gdLst/>
              <a:ahLst/>
              <a:cxnLst/>
              <a:rect l="l" t="t" r="r" b="b"/>
              <a:pathLst>
                <a:path w="644" h="490" extrusionOk="0">
                  <a:moveTo>
                    <a:pt x="178" y="0"/>
                  </a:moveTo>
                  <a:cubicBezTo>
                    <a:pt x="124" y="0"/>
                    <a:pt x="71" y="26"/>
                    <a:pt x="48" y="73"/>
                  </a:cubicBezTo>
                  <a:cubicBezTo>
                    <a:pt x="0" y="144"/>
                    <a:pt x="12" y="251"/>
                    <a:pt x="84" y="299"/>
                  </a:cubicBezTo>
                  <a:cubicBezTo>
                    <a:pt x="191" y="346"/>
                    <a:pt x="298" y="430"/>
                    <a:pt x="405" y="477"/>
                  </a:cubicBezTo>
                  <a:cubicBezTo>
                    <a:pt x="429" y="489"/>
                    <a:pt x="441" y="489"/>
                    <a:pt x="476" y="489"/>
                  </a:cubicBezTo>
                  <a:cubicBezTo>
                    <a:pt x="536" y="489"/>
                    <a:pt x="596" y="454"/>
                    <a:pt x="619" y="394"/>
                  </a:cubicBezTo>
                  <a:cubicBezTo>
                    <a:pt x="643" y="323"/>
                    <a:pt x="607" y="215"/>
                    <a:pt x="536" y="192"/>
                  </a:cubicBezTo>
                  <a:cubicBezTo>
                    <a:pt x="441" y="144"/>
                    <a:pt x="357" y="85"/>
                    <a:pt x="262" y="25"/>
                  </a:cubicBezTo>
                  <a:cubicBezTo>
                    <a:pt x="237" y="8"/>
                    <a:pt x="207" y="0"/>
                    <a:pt x="17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8" name="Google Shape;8748;p82"/>
            <p:cNvSpPr/>
            <p:nvPr/>
          </p:nvSpPr>
          <p:spPr>
            <a:xfrm>
              <a:off x="1986189" y="1685426"/>
              <a:ext cx="27840" cy="38144"/>
            </a:xfrm>
            <a:custGeom>
              <a:avLst/>
              <a:gdLst/>
              <a:ahLst/>
              <a:cxnLst/>
              <a:rect l="l" t="t" r="r" b="b"/>
              <a:pathLst>
                <a:path w="870" h="1192" extrusionOk="0">
                  <a:moveTo>
                    <a:pt x="189" y="1"/>
                  </a:moveTo>
                  <a:cubicBezTo>
                    <a:pt x="170" y="1"/>
                    <a:pt x="150" y="5"/>
                    <a:pt x="132" y="13"/>
                  </a:cubicBezTo>
                  <a:cubicBezTo>
                    <a:pt x="36" y="37"/>
                    <a:pt x="1" y="132"/>
                    <a:pt x="25" y="215"/>
                  </a:cubicBezTo>
                  <a:cubicBezTo>
                    <a:pt x="25" y="239"/>
                    <a:pt x="179" y="680"/>
                    <a:pt x="560" y="1132"/>
                  </a:cubicBezTo>
                  <a:cubicBezTo>
                    <a:pt x="596" y="1156"/>
                    <a:pt x="632" y="1192"/>
                    <a:pt x="679" y="1192"/>
                  </a:cubicBezTo>
                  <a:cubicBezTo>
                    <a:pt x="715" y="1192"/>
                    <a:pt x="751" y="1168"/>
                    <a:pt x="787" y="1144"/>
                  </a:cubicBezTo>
                  <a:cubicBezTo>
                    <a:pt x="870" y="1084"/>
                    <a:pt x="870" y="977"/>
                    <a:pt x="810" y="918"/>
                  </a:cubicBezTo>
                  <a:cubicBezTo>
                    <a:pt x="477" y="513"/>
                    <a:pt x="334" y="120"/>
                    <a:pt x="334" y="120"/>
                  </a:cubicBezTo>
                  <a:cubicBezTo>
                    <a:pt x="316" y="46"/>
                    <a:pt x="254"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9" name="Google Shape;8749;p82"/>
            <p:cNvSpPr/>
            <p:nvPr/>
          </p:nvSpPr>
          <p:spPr>
            <a:xfrm>
              <a:off x="2198797" y="1729234"/>
              <a:ext cx="20608" cy="15680"/>
            </a:xfrm>
            <a:custGeom>
              <a:avLst/>
              <a:gdLst/>
              <a:ahLst/>
              <a:cxnLst/>
              <a:rect l="l" t="t" r="r" b="b"/>
              <a:pathLst>
                <a:path w="644" h="490" extrusionOk="0">
                  <a:moveTo>
                    <a:pt x="466" y="0"/>
                  </a:moveTo>
                  <a:cubicBezTo>
                    <a:pt x="437" y="0"/>
                    <a:pt x="407" y="8"/>
                    <a:pt x="381" y="25"/>
                  </a:cubicBezTo>
                  <a:cubicBezTo>
                    <a:pt x="286" y="85"/>
                    <a:pt x="203" y="144"/>
                    <a:pt x="108" y="192"/>
                  </a:cubicBezTo>
                  <a:cubicBezTo>
                    <a:pt x="36" y="239"/>
                    <a:pt x="0" y="323"/>
                    <a:pt x="36" y="394"/>
                  </a:cubicBezTo>
                  <a:cubicBezTo>
                    <a:pt x="60" y="454"/>
                    <a:pt x="119" y="489"/>
                    <a:pt x="179" y="489"/>
                  </a:cubicBezTo>
                  <a:cubicBezTo>
                    <a:pt x="215" y="489"/>
                    <a:pt x="227" y="489"/>
                    <a:pt x="262" y="477"/>
                  </a:cubicBezTo>
                  <a:lnTo>
                    <a:pt x="572" y="299"/>
                  </a:lnTo>
                  <a:cubicBezTo>
                    <a:pt x="631" y="239"/>
                    <a:pt x="643" y="144"/>
                    <a:pt x="596" y="73"/>
                  </a:cubicBezTo>
                  <a:cubicBezTo>
                    <a:pt x="573" y="26"/>
                    <a:pt x="520" y="0"/>
                    <a:pt x="4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0" name="Google Shape;8750;p82"/>
            <p:cNvSpPr/>
            <p:nvPr/>
          </p:nvSpPr>
          <p:spPr>
            <a:xfrm>
              <a:off x="2225453" y="1685426"/>
              <a:ext cx="28224" cy="37760"/>
            </a:xfrm>
            <a:custGeom>
              <a:avLst/>
              <a:gdLst/>
              <a:ahLst/>
              <a:cxnLst/>
              <a:rect l="l" t="t" r="r" b="b"/>
              <a:pathLst>
                <a:path w="882" h="1180" extrusionOk="0">
                  <a:moveTo>
                    <a:pt x="688" y="1"/>
                  </a:moveTo>
                  <a:cubicBezTo>
                    <a:pt x="620" y="1"/>
                    <a:pt x="564" y="44"/>
                    <a:pt x="537" y="108"/>
                  </a:cubicBezTo>
                  <a:cubicBezTo>
                    <a:pt x="537" y="108"/>
                    <a:pt x="406" y="513"/>
                    <a:pt x="60" y="918"/>
                  </a:cubicBezTo>
                  <a:cubicBezTo>
                    <a:pt x="1" y="989"/>
                    <a:pt x="25" y="1084"/>
                    <a:pt x="84" y="1144"/>
                  </a:cubicBezTo>
                  <a:cubicBezTo>
                    <a:pt x="108" y="1168"/>
                    <a:pt x="144" y="1180"/>
                    <a:pt x="179" y="1180"/>
                  </a:cubicBezTo>
                  <a:cubicBezTo>
                    <a:pt x="227" y="1180"/>
                    <a:pt x="275" y="1168"/>
                    <a:pt x="299" y="1120"/>
                  </a:cubicBezTo>
                  <a:cubicBezTo>
                    <a:pt x="691" y="668"/>
                    <a:pt x="834" y="227"/>
                    <a:pt x="834" y="215"/>
                  </a:cubicBezTo>
                  <a:cubicBezTo>
                    <a:pt x="882" y="132"/>
                    <a:pt x="834" y="37"/>
                    <a:pt x="751" y="13"/>
                  </a:cubicBezTo>
                  <a:cubicBezTo>
                    <a:pt x="729" y="5"/>
                    <a:pt x="708" y="1"/>
                    <a:pt x="6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1" name="Google Shape;8751;p82"/>
            <p:cNvSpPr/>
            <p:nvPr/>
          </p:nvSpPr>
          <p:spPr>
            <a:xfrm>
              <a:off x="2046381" y="1573906"/>
              <a:ext cx="22528" cy="16320"/>
            </a:xfrm>
            <a:custGeom>
              <a:avLst/>
              <a:gdLst/>
              <a:ahLst/>
              <a:cxnLst/>
              <a:rect l="l" t="t" r="r" b="b"/>
              <a:pathLst>
                <a:path w="704" h="510" extrusionOk="0">
                  <a:moveTo>
                    <a:pt x="508" y="1"/>
                  </a:moveTo>
                  <a:cubicBezTo>
                    <a:pt x="489" y="1"/>
                    <a:pt x="471" y="4"/>
                    <a:pt x="453" y="9"/>
                  </a:cubicBezTo>
                  <a:cubicBezTo>
                    <a:pt x="334" y="69"/>
                    <a:pt x="215" y="140"/>
                    <a:pt x="96" y="212"/>
                  </a:cubicBezTo>
                  <a:cubicBezTo>
                    <a:pt x="25" y="247"/>
                    <a:pt x="1" y="355"/>
                    <a:pt x="49" y="426"/>
                  </a:cubicBezTo>
                  <a:cubicBezTo>
                    <a:pt x="84" y="474"/>
                    <a:pt x="120" y="509"/>
                    <a:pt x="180" y="509"/>
                  </a:cubicBezTo>
                  <a:cubicBezTo>
                    <a:pt x="215" y="509"/>
                    <a:pt x="239" y="486"/>
                    <a:pt x="275" y="474"/>
                  </a:cubicBezTo>
                  <a:cubicBezTo>
                    <a:pt x="382" y="414"/>
                    <a:pt x="477" y="343"/>
                    <a:pt x="596" y="295"/>
                  </a:cubicBezTo>
                  <a:cubicBezTo>
                    <a:pt x="656" y="271"/>
                    <a:pt x="703" y="176"/>
                    <a:pt x="656" y="93"/>
                  </a:cubicBezTo>
                  <a:cubicBezTo>
                    <a:pt x="629" y="30"/>
                    <a:pt x="568" y="1"/>
                    <a:pt x="5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2" name="Google Shape;8752;p82"/>
            <p:cNvSpPr/>
            <p:nvPr/>
          </p:nvSpPr>
          <p:spPr>
            <a:xfrm>
              <a:off x="2078765" y="1587538"/>
              <a:ext cx="87680" cy="18304"/>
            </a:xfrm>
            <a:custGeom>
              <a:avLst/>
              <a:gdLst/>
              <a:ahLst/>
              <a:cxnLst/>
              <a:rect l="l" t="t" r="r" b="b"/>
              <a:pathLst>
                <a:path w="2740" h="572" extrusionOk="0">
                  <a:moveTo>
                    <a:pt x="1370" y="0"/>
                  </a:moveTo>
                  <a:cubicBezTo>
                    <a:pt x="942" y="0"/>
                    <a:pt x="513" y="95"/>
                    <a:pt x="120" y="262"/>
                  </a:cubicBezTo>
                  <a:cubicBezTo>
                    <a:pt x="49" y="286"/>
                    <a:pt x="1" y="393"/>
                    <a:pt x="37" y="464"/>
                  </a:cubicBezTo>
                  <a:cubicBezTo>
                    <a:pt x="56" y="523"/>
                    <a:pt x="132" y="566"/>
                    <a:pt x="198" y="566"/>
                  </a:cubicBezTo>
                  <a:cubicBezTo>
                    <a:pt x="213" y="566"/>
                    <a:pt x="226" y="564"/>
                    <a:pt x="239" y="560"/>
                  </a:cubicBezTo>
                  <a:cubicBezTo>
                    <a:pt x="584" y="405"/>
                    <a:pt x="965" y="333"/>
                    <a:pt x="1370" y="333"/>
                  </a:cubicBezTo>
                  <a:cubicBezTo>
                    <a:pt x="1775" y="333"/>
                    <a:pt x="2168" y="405"/>
                    <a:pt x="2501" y="560"/>
                  </a:cubicBezTo>
                  <a:cubicBezTo>
                    <a:pt x="2525" y="572"/>
                    <a:pt x="2549" y="572"/>
                    <a:pt x="2561" y="572"/>
                  </a:cubicBezTo>
                  <a:cubicBezTo>
                    <a:pt x="2620" y="572"/>
                    <a:pt x="2680" y="536"/>
                    <a:pt x="2716" y="464"/>
                  </a:cubicBezTo>
                  <a:cubicBezTo>
                    <a:pt x="2739" y="381"/>
                    <a:pt x="2716" y="286"/>
                    <a:pt x="2620" y="262"/>
                  </a:cubicBezTo>
                  <a:cubicBezTo>
                    <a:pt x="2239" y="95"/>
                    <a:pt x="1811" y="0"/>
                    <a:pt x="1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3" name="Google Shape;8753;p82"/>
            <p:cNvSpPr/>
            <p:nvPr/>
          </p:nvSpPr>
          <p:spPr>
            <a:xfrm>
              <a:off x="2177069" y="1574130"/>
              <a:ext cx="22528" cy="16480"/>
            </a:xfrm>
            <a:custGeom>
              <a:avLst/>
              <a:gdLst/>
              <a:ahLst/>
              <a:cxnLst/>
              <a:rect l="l" t="t" r="r" b="b"/>
              <a:pathLst>
                <a:path w="704" h="515" extrusionOk="0">
                  <a:moveTo>
                    <a:pt x="190" y="0"/>
                  </a:moveTo>
                  <a:cubicBezTo>
                    <a:pt x="129" y="0"/>
                    <a:pt x="66" y="36"/>
                    <a:pt x="48" y="98"/>
                  </a:cubicBezTo>
                  <a:cubicBezTo>
                    <a:pt x="1" y="169"/>
                    <a:pt x="48" y="276"/>
                    <a:pt x="120" y="300"/>
                  </a:cubicBezTo>
                  <a:cubicBezTo>
                    <a:pt x="239" y="360"/>
                    <a:pt x="346" y="419"/>
                    <a:pt x="441" y="479"/>
                  </a:cubicBezTo>
                  <a:cubicBezTo>
                    <a:pt x="477" y="490"/>
                    <a:pt x="501" y="514"/>
                    <a:pt x="537" y="514"/>
                  </a:cubicBezTo>
                  <a:cubicBezTo>
                    <a:pt x="596" y="514"/>
                    <a:pt x="644" y="479"/>
                    <a:pt x="668" y="431"/>
                  </a:cubicBezTo>
                  <a:cubicBezTo>
                    <a:pt x="703" y="360"/>
                    <a:pt x="668" y="264"/>
                    <a:pt x="608" y="217"/>
                  </a:cubicBezTo>
                  <a:cubicBezTo>
                    <a:pt x="489" y="133"/>
                    <a:pt x="370" y="86"/>
                    <a:pt x="251" y="14"/>
                  </a:cubicBezTo>
                  <a:cubicBezTo>
                    <a:pt x="232" y="5"/>
                    <a:pt x="211" y="0"/>
                    <a:pt x="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4" name="Google Shape;8754;p82"/>
            <p:cNvSpPr/>
            <p:nvPr/>
          </p:nvSpPr>
          <p:spPr>
            <a:xfrm>
              <a:off x="2078413" y="1560466"/>
              <a:ext cx="88800" cy="15648"/>
            </a:xfrm>
            <a:custGeom>
              <a:avLst/>
              <a:gdLst/>
              <a:ahLst/>
              <a:cxnLst/>
              <a:rect l="l" t="t" r="r" b="b"/>
              <a:pathLst>
                <a:path w="2775" h="489" extrusionOk="0">
                  <a:moveTo>
                    <a:pt x="1381" y="1"/>
                  </a:moveTo>
                  <a:cubicBezTo>
                    <a:pt x="953" y="1"/>
                    <a:pt x="536" y="60"/>
                    <a:pt x="131" y="179"/>
                  </a:cubicBezTo>
                  <a:cubicBezTo>
                    <a:pt x="48" y="215"/>
                    <a:pt x="0" y="298"/>
                    <a:pt x="36" y="370"/>
                  </a:cubicBezTo>
                  <a:cubicBezTo>
                    <a:pt x="54" y="444"/>
                    <a:pt x="116" y="489"/>
                    <a:pt x="175" y="489"/>
                  </a:cubicBezTo>
                  <a:cubicBezTo>
                    <a:pt x="193" y="489"/>
                    <a:pt x="210" y="485"/>
                    <a:pt x="226" y="477"/>
                  </a:cubicBezTo>
                  <a:cubicBezTo>
                    <a:pt x="595" y="370"/>
                    <a:pt x="988" y="310"/>
                    <a:pt x="1381" y="310"/>
                  </a:cubicBezTo>
                  <a:cubicBezTo>
                    <a:pt x="1786" y="310"/>
                    <a:pt x="2179" y="370"/>
                    <a:pt x="2548" y="477"/>
                  </a:cubicBezTo>
                  <a:lnTo>
                    <a:pt x="2596" y="477"/>
                  </a:lnTo>
                  <a:cubicBezTo>
                    <a:pt x="2667" y="477"/>
                    <a:pt x="2727" y="429"/>
                    <a:pt x="2738" y="358"/>
                  </a:cubicBezTo>
                  <a:cubicBezTo>
                    <a:pt x="2774" y="286"/>
                    <a:pt x="2727" y="191"/>
                    <a:pt x="2631" y="179"/>
                  </a:cubicBezTo>
                  <a:cubicBezTo>
                    <a:pt x="2238" y="60"/>
                    <a:pt x="1822" y="1"/>
                    <a:pt x="13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55" name="Google Shape;8755;p82"/>
          <p:cNvGrpSpPr/>
          <p:nvPr/>
        </p:nvGrpSpPr>
        <p:grpSpPr>
          <a:xfrm>
            <a:off x="6345613" y="1549874"/>
            <a:ext cx="348640" cy="250656"/>
            <a:chOff x="6345613" y="1549874"/>
            <a:chExt cx="348640" cy="250656"/>
          </a:xfrm>
        </p:grpSpPr>
        <p:sp>
          <p:nvSpPr>
            <p:cNvPr id="8756" name="Google Shape;8756;p82"/>
            <p:cNvSpPr/>
            <p:nvPr/>
          </p:nvSpPr>
          <p:spPr>
            <a:xfrm>
              <a:off x="6405805" y="1685810"/>
              <a:ext cx="32416" cy="32416"/>
            </a:xfrm>
            <a:custGeom>
              <a:avLst/>
              <a:gdLst/>
              <a:ahLst/>
              <a:cxnLst/>
              <a:rect l="l" t="t" r="r" b="b"/>
              <a:pathLst>
                <a:path w="1013" h="1013" extrusionOk="0">
                  <a:moveTo>
                    <a:pt x="500" y="310"/>
                  </a:moveTo>
                  <a:cubicBezTo>
                    <a:pt x="607" y="310"/>
                    <a:pt x="679" y="382"/>
                    <a:pt x="679" y="489"/>
                  </a:cubicBezTo>
                  <a:cubicBezTo>
                    <a:pt x="691" y="596"/>
                    <a:pt x="607" y="668"/>
                    <a:pt x="500" y="668"/>
                  </a:cubicBezTo>
                  <a:cubicBezTo>
                    <a:pt x="393" y="668"/>
                    <a:pt x="322" y="596"/>
                    <a:pt x="322" y="489"/>
                  </a:cubicBezTo>
                  <a:cubicBezTo>
                    <a:pt x="322" y="382"/>
                    <a:pt x="393" y="310"/>
                    <a:pt x="500" y="310"/>
                  </a:cubicBezTo>
                  <a:close/>
                  <a:moveTo>
                    <a:pt x="500" y="1"/>
                  </a:moveTo>
                  <a:cubicBezTo>
                    <a:pt x="215" y="1"/>
                    <a:pt x="0" y="215"/>
                    <a:pt x="0" y="501"/>
                  </a:cubicBezTo>
                  <a:cubicBezTo>
                    <a:pt x="0" y="787"/>
                    <a:pt x="215" y="1013"/>
                    <a:pt x="500" y="1013"/>
                  </a:cubicBezTo>
                  <a:cubicBezTo>
                    <a:pt x="786" y="1013"/>
                    <a:pt x="1012" y="787"/>
                    <a:pt x="1012" y="501"/>
                  </a:cubicBezTo>
                  <a:cubicBezTo>
                    <a:pt x="1012" y="215"/>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7" name="Google Shape;8757;p82"/>
            <p:cNvSpPr/>
            <p:nvPr/>
          </p:nvSpPr>
          <p:spPr>
            <a:xfrm>
              <a:off x="6345613" y="1549874"/>
              <a:ext cx="348640" cy="250656"/>
            </a:xfrm>
            <a:custGeom>
              <a:avLst/>
              <a:gdLst/>
              <a:ahLst/>
              <a:cxnLst/>
              <a:rect l="l" t="t" r="r" b="b"/>
              <a:pathLst>
                <a:path w="10895" h="7833" extrusionOk="0">
                  <a:moveTo>
                    <a:pt x="691" y="4380"/>
                  </a:moveTo>
                  <a:lnTo>
                    <a:pt x="691" y="4380"/>
                  </a:lnTo>
                  <a:cubicBezTo>
                    <a:pt x="703" y="4511"/>
                    <a:pt x="655" y="4630"/>
                    <a:pt x="548" y="4737"/>
                  </a:cubicBezTo>
                  <a:cubicBezTo>
                    <a:pt x="512" y="4797"/>
                    <a:pt x="464" y="4832"/>
                    <a:pt x="429" y="4856"/>
                  </a:cubicBezTo>
                  <a:cubicBezTo>
                    <a:pt x="405" y="4808"/>
                    <a:pt x="369" y="4761"/>
                    <a:pt x="345" y="4713"/>
                  </a:cubicBezTo>
                  <a:cubicBezTo>
                    <a:pt x="345" y="4677"/>
                    <a:pt x="357" y="4630"/>
                    <a:pt x="393" y="4570"/>
                  </a:cubicBezTo>
                  <a:cubicBezTo>
                    <a:pt x="452" y="4475"/>
                    <a:pt x="548" y="4416"/>
                    <a:pt x="691" y="4380"/>
                  </a:cubicBezTo>
                  <a:close/>
                  <a:moveTo>
                    <a:pt x="5691" y="403"/>
                  </a:moveTo>
                  <a:lnTo>
                    <a:pt x="5536" y="903"/>
                  </a:lnTo>
                  <a:cubicBezTo>
                    <a:pt x="5525" y="963"/>
                    <a:pt x="5536" y="1022"/>
                    <a:pt x="5584" y="1058"/>
                  </a:cubicBezTo>
                  <a:cubicBezTo>
                    <a:pt x="5616" y="1090"/>
                    <a:pt x="5653" y="1106"/>
                    <a:pt x="5692" y="1106"/>
                  </a:cubicBezTo>
                  <a:cubicBezTo>
                    <a:pt x="5711" y="1106"/>
                    <a:pt x="5731" y="1102"/>
                    <a:pt x="5751" y="1094"/>
                  </a:cubicBezTo>
                  <a:cubicBezTo>
                    <a:pt x="6167" y="922"/>
                    <a:pt x="6580" y="867"/>
                    <a:pt x="6935" y="867"/>
                  </a:cubicBezTo>
                  <a:cubicBezTo>
                    <a:pt x="7270" y="867"/>
                    <a:pt x="7554" y="916"/>
                    <a:pt x="7739" y="963"/>
                  </a:cubicBezTo>
                  <a:lnTo>
                    <a:pt x="7370" y="1296"/>
                  </a:lnTo>
                  <a:cubicBezTo>
                    <a:pt x="7322" y="1344"/>
                    <a:pt x="7310" y="1415"/>
                    <a:pt x="7322" y="1475"/>
                  </a:cubicBezTo>
                  <a:cubicBezTo>
                    <a:pt x="7358" y="1534"/>
                    <a:pt x="7394" y="1582"/>
                    <a:pt x="7477" y="1582"/>
                  </a:cubicBezTo>
                  <a:cubicBezTo>
                    <a:pt x="8323" y="1618"/>
                    <a:pt x="9001" y="1856"/>
                    <a:pt x="9358" y="1999"/>
                  </a:cubicBezTo>
                  <a:lnTo>
                    <a:pt x="8989" y="2225"/>
                  </a:lnTo>
                  <a:cubicBezTo>
                    <a:pt x="8930" y="2249"/>
                    <a:pt x="8906" y="2332"/>
                    <a:pt x="8918" y="2391"/>
                  </a:cubicBezTo>
                  <a:cubicBezTo>
                    <a:pt x="8930" y="2451"/>
                    <a:pt x="8977" y="2511"/>
                    <a:pt x="9037" y="2522"/>
                  </a:cubicBezTo>
                  <a:cubicBezTo>
                    <a:pt x="9561" y="2653"/>
                    <a:pt x="10156" y="3058"/>
                    <a:pt x="10418" y="3249"/>
                  </a:cubicBezTo>
                  <a:lnTo>
                    <a:pt x="10037" y="3642"/>
                  </a:lnTo>
                  <a:cubicBezTo>
                    <a:pt x="9977" y="3701"/>
                    <a:pt x="9977" y="3785"/>
                    <a:pt x="10013" y="3844"/>
                  </a:cubicBezTo>
                  <a:cubicBezTo>
                    <a:pt x="10299" y="4249"/>
                    <a:pt x="10418" y="4713"/>
                    <a:pt x="10466" y="5023"/>
                  </a:cubicBezTo>
                  <a:cubicBezTo>
                    <a:pt x="10251" y="4808"/>
                    <a:pt x="9775" y="4570"/>
                    <a:pt x="9120" y="4392"/>
                  </a:cubicBezTo>
                  <a:cubicBezTo>
                    <a:pt x="9113" y="4390"/>
                    <a:pt x="9105" y="4390"/>
                    <a:pt x="9098" y="4390"/>
                  </a:cubicBezTo>
                  <a:cubicBezTo>
                    <a:pt x="9032" y="4390"/>
                    <a:pt x="8962" y="4435"/>
                    <a:pt x="8930" y="4499"/>
                  </a:cubicBezTo>
                  <a:lnTo>
                    <a:pt x="8787" y="4963"/>
                  </a:lnTo>
                  <a:cubicBezTo>
                    <a:pt x="7775" y="4344"/>
                    <a:pt x="7072" y="4082"/>
                    <a:pt x="7037" y="4070"/>
                  </a:cubicBezTo>
                  <a:cubicBezTo>
                    <a:pt x="7018" y="4061"/>
                    <a:pt x="6998" y="4056"/>
                    <a:pt x="6979" y="4056"/>
                  </a:cubicBezTo>
                  <a:cubicBezTo>
                    <a:pt x="6924" y="4056"/>
                    <a:pt x="6869" y="4092"/>
                    <a:pt x="6834" y="4154"/>
                  </a:cubicBezTo>
                  <a:lnTo>
                    <a:pt x="6537" y="4797"/>
                  </a:lnTo>
                  <a:cubicBezTo>
                    <a:pt x="6239" y="4594"/>
                    <a:pt x="5941" y="4416"/>
                    <a:pt x="5632" y="4249"/>
                  </a:cubicBezTo>
                  <a:cubicBezTo>
                    <a:pt x="5606" y="4234"/>
                    <a:pt x="5578" y="4227"/>
                    <a:pt x="5552" y="4227"/>
                  </a:cubicBezTo>
                  <a:cubicBezTo>
                    <a:pt x="5494" y="4227"/>
                    <a:pt x="5442" y="4259"/>
                    <a:pt x="5417" y="4308"/>
                  </a:cubicBezTo>
                  <a:cubicBezTo>
                    <a:pt x="5370" y="4380"/>
                    <a:pt x="5405" y="4487"/>
                    <a:pt x="5477" y="4511"/>
                  </a:cubicBezTo>
                  <a:cubicBezTo>
                    <a:pt x="5834" y="4713"/>
                    <a:pt x="6191" y="4928"/>
                    <a:pt x="6525" y="5154"/>
                  </a:cubicBezTo>
                  <a:cubicBezTo>
                    <a:pt x="6560" y="5189"/>
                    <a:pt x="6608" y="5189"/>
                    <a:pt x="6656" y="5189"/>
                  </a:cubicBezTo>
                  <a:cubicBezTo>
                    <a:pt x="6703" y="5166"/>
                    <a:pt x="6739" y="5142"/>
                    <a:pt x="6763" y="5094"/>
                  </a:cubicBezTo>
                  <a:lnTo>
                    <a:pt x="7072" y="4404"/>
                  </a:lnTo>
                  <a:cubicBezTo>
                    <a:pt x="7334" y="4523"/>
                    <a:pt x="7977" y="4808"/>
                    <a:pt x="8799" y="5320"/>
                  </a:cubicBezTo>
                  <a:cubicBezTo>
                    <a:pt x="8827" y="5334"/>
                    <a:pt x="8850" y="5340"/>
                    <a:pt x="8875" y="5340"/>
                  </a:cubicBezTo>
                  <a:cubicBezTo>
                    <a:pt x="8892" y="5340"/>
                    <a:pt x="8910" y="5337"/>
                    <a:pt x="8930" y="5332"/>
                  </a:cubicBezTo>
                  <a:cubicBezTo>
                    <a:pt x="8977" y="5320"/>
                    <a:pt x="9001" y="5273"/>
                    <a:pt x="9025" y="5225"/>
                  </a:cubicBezTo>
                  <a:lnTo>
                    <a:pt x="9180" y="4725"/>
                  </a:lnTo>
                  <a:cubicBezTo>
                    <a:pt x="9573" y="4832"/>
                    <a:pt x="9894" y="4975"/>
                    <a:pt x="10132" y="5106"/>
                  </a:cubicBezTo>
                  <a:cubicBezTo>
                    <a:pt x="9763" y="5630"/>
                    <a:pt x="9061" y="6047"/>
                    <a:pt x="8132" y="6297"/>
                  </a:cubicBezTo>
                  <a:cubicBezTo>
                    <a:pt x="7420" y="6505"/>
                    <a:pt x="6565" y="6601"/>
                    <a:pt x="5681" y="6601"/>
                  </a:cubicBezTo>
                  <a:cubicBezTo>
                    <a:pt x="5455" y="6601"/>
                    <a:pt x="5228" y="6595"/>
                    <a:pt x="5001" y="6582"/>
                  </a:cubicBezTo>
                  <a:cubicBezTo>
                    <a:pt x="4274" y="6535"/>
                    <a:pt x="3560" y="6416"/>
                    <a:pt x="2905" y="6261"/>
                  </a:cubicBezTo>
                  <a:cubicBezTo>
                    <a:pt x="3572" y="5785"/>
                    <a:pt x="3620" y="5130"/>
                    <a:pt x="3572" y="4749"/>
                  </a:cubicBezTo>
                  <a:cubicBezTo>
                    <a:pt x="3561" y="4673"/>
                    <a:pt x="3500" y="4616"/>
                    <a:pt x="3417" y="4616"/>
                  </a:cubicBezTo>
                  <a:cubicBezTo>
                    <a:pt x="3409" y="4616"/>
                    <a:pt x="3401" y="4617"/>
                    <a:pt x="3393" y="4618"/>
                  </a:cubicBezTo>
                  <a:cubicBezTo>
                    <a:pt x="3310" y="4630"/>
                    <a:pt x="3250" y="4713"/>
                    <a:pt x="3262" y="4797"/>
                  </a:cubicBezTo>
                  <a:cubicBezTo>
                    <a:pt x="3310" y="5213"/>
                    <a:pt x="3215" y="5785"/>
                    <a:pt x="2500" y="6142"/>
                  </a:cubicBezTo>
                  <a:cubicBezTo>
                    <a:pt x="2357" y="6094"/>
                    <a:pt x="2203" y="6035"/>
                    <a:pt x="2060" y="5975"/>
                  </a:cubicBezTo>
                  <a:cubicBezTo>
                    <a:pt x="1429" y="5725"/>
                    <a:pt x="941" y="5428"/>
                    <a:pt x="631" y="5082"/>
                  </a:cubicBezTo>
                  <a:cubicBezTo>
                    <a:pt x="822" y="4951"/>
                    <a:pt x="1024" y="4689"/>
                    <a:pt x="1000" y="4320"/>
                  </a:cubicBezTo>
                  <a:cubicBezTo>
                    <a:pt x="1441" y="4249"/>
                    <a:pt x="1786" y="4118"/>
                    <a:pt x="2119" y="3999"/>
                  </a:cubicBezTo>
                  <a:cubicBezTo>
                    <a:pt x="2460" y="3863"/>
                    <a:pt x="2746" y="3748"/>
                    <a:pt x="3051" y="3748"/>
                  </a:cubicBezTo>
                  <a:cubicBezTo>
                    <a:pt x="3066" y="3748"/>
                    <a:pt x="3081" y="3748"/>
                    <a:pt x="3096" y="3749"/>
                  </a:cubicBezTo>
                  <a:cubicBezTo>
                    <a:pt x="3084" y="3808"/>
                    <a:pt x="3072" y="3892"/>
                    <a:pt x="3072" y="3951"/>
                  </a:cubicBezTo>
                  <a:cubicBezTo>
                    <a:pt x="3072" y="4035"/>
                    <a:pt x="3084" y="4118"/>
                    <a:pt x="3108" y="4189"/>
                  </a:cubicBezTo>
                  <a:cubicBezTo>
                    <a:pt x="3137" y="4258"/>
                    <a:pt x="3199" y="4303"/>
                    <a:pt x="3267" y="4303"/>
                  </a:cubicBezTo>
                  <a:cubicBezTo>
                    <a:pt x="3281" y="4303"/>
                    <a:pt x="3295" y="4301"/>
                    <a:pt x="3310" y="4296"/>
                  </a:cubicBezTo>
                  <a:cubicBezTo>
                    <a:pt x="3393" y="4261"/>
                    <a:pt x="3441" y="4166"/>
                    <a:pt x="3405" y="4094"/>
                  </a:cubicBezTo>
                  <a:cubicBezTo>
                    <a:pt x="3393" y="4035"/>
                    <a:pt x="3381" y="4011"/>
                    <a:pt x="3381" y="3963"/>
                  </a:cubicBezTo>
                  <a:cubicBezTo>
                    <a:pt x="3381" y="3725"/>
                    <a:pt x="3572" y="3534"/>
                    <a:pt x="3810" y="3534"/>
                  </a:cubicBezTo>
                  <a:cubicBezTo>
                    <a:pt x="4048" y="3534"/>
                    <a:pt x="4239" y="3725"/>
                    <a:pt x="4239" y="3963"/>
                  </a:cubicBezTo>
                  <a:cubicBezTo>
                    <a:pt x="4239" y="4082"/>
                    <a:pt x="4203" y="4189"/>
                    <a:pt x="4108" y="4273"/>
                  </a:cubicBezTo>
                  <a:cubicBezTo>
                    <a:pt x="4048" y="4332"/>
                    <a:pt x="4048" y="4439"/>
                    <a:pt x="4108" y="4499"/>
                  </a:cubicBezTo>
                  <a:cubicBezTo>
                    <a:pt x="4143" y="4535"/>
                    <a:pt x="4179" y="4547"/>
                    <a:pt x="4227" y="4547"/>
                  </a:cubicBezTo>
                  <a:cubicBezTo>
                    <a:pt x="4274" y="4547"/>
                    <a:pt x="4298" y="4535"/>
                    <a:pt x="4334" y="4499"/>
                  </a:cubicBezTo>
                  <a:cubicBezTo>
                    <a:pt x="4453" y="4392"/>
                    <a:pt x="4513" y="4249"/>
                    <a:pt x="4536" y="4094"/>
                  </a:cubicBezTo>
                  <a:cubicBezTo>
                    <a:pt x="4632" y="4130"/>
                    <a:pt x="4739" y="4177"/>
                    <a:pt x="4858" y="4237"/>
                  </a:cubicBezTo>
                  <a:cubicBezTo>
                    <a:pt x="4870" y="4249"/>
                    <a:pt x="4894" y="4249"/>
                    <a:pt x="4917" y="4249"/>
                  </a:cubicBezTo>
                  <a:cubicBezTo>
                    <a:pt x="4977" y="4249"/>
                    <a:pt x="5036" y="4213"/>
                    <a:pt x="5060" y="4154"/>
                  </a:cubicBezTo>
                  <a:cubicBezTo>
                    <a:pt x="5096" y="4082"/>
                    <a:pt x="5060" y="3975"/>
                    <a:pt x="4989" y="3951"/>
                  </a:cubicBezTo>
                  <a:cubicBezTo>
                    <a:pt x="4774" y="3856"/>
                    <a:pt x="4620" y="3796"/>
                    <a:pt x="4524" y="3773"/>
                  </a:cubicBezTo>
                  <a:cubicBezTo>
                    <a:pt x="4441" y="3463"/>
                    <a:pt x="4143" y="3225"/>
                    <a:pt x="3798" y="3225"/>
                  </a:cubicBezTo>
                  <a:cubicBezTo>
                    <a:pt x="3572" y="3225"/>
                    <a:pt x="3381" y="3320"/>
                    <a:pt x="3227" y="3475"/>
                  </a:cubicBezTo>
                  <a:cubicBezTo>
                    <a:pt x="3162" y="3463"/>
                    <a:pt x="3098" y="3458"/>
                    <a:pt x="3034" y="3458"/>
                  </a:cubicBezTo>
                  <a:cubicBezTo>
                    <a:pt x="2897" y="3458"/>
                    <a:pt x="2757" y="3482"/>
                    <a:pt x="2596" y="3523"/>
                  </a:cubicBezTo>
                  <a:cubicBezTo>
                    <a:pt x="2488" y="3546"/>
                    <a:pt x="2369" y="3582"/>
                    <a:pt x="2262" y="3618"/>
                  </a:cubicBezTo>
                  <a:cubicBezTo>
                    <a:pt x="2155" y="2999"/>
                    <a:pt x="2322" y="2415"/>
                    <a:pt x="2738" y="1891"/>
                  </a:cubicBezTo>
                  <a:cubicBezTo>
                    <a:pt x="2953" y="1641"/>
                    <a:pt x="3167" y="1451"/>
                    <a:pt x="3322" y="1344"/>
                  </a:cubicBezTo>
                  <a:lnTo>
                    <a:pt x="3405" y="1594"/>
                  </a:lnTo>
                  <a:cubicBezTo>
                    <a:pt x="3429" y="1641"/>
                    <a:pt x="3465" y="1689"/>
                    <a:pt x="3524" y="1701"/>
                  </a:cubicBezTo>
                  <a:cubicBezTo>
                    <a:pt x="3538" y="1704"/>
                    <a:pt x="3552" y="1705"/>
                    <a:pt x="3565" y="1705"/>
                  </a:cubicBezTo>
                  <a:cubicBezTo>
                    <a:pt x="3606" y="1705"/>
                    <a:pt x="3643" y="1690"/>
                    <a:pt x="3679" y="1653"/>
                  </a:cubicBezTo>
                  <a:cubicBezTo>
                    <a:pt x="4393" y="927"/>
                    <a:pt x="5251" y="558"/>
                    <a:pt x="5691" y="403"/>
                  </a:cubicBezTo>
                  <a:close/>
                  <a:moveTo>
                    <a:pt x="3036" y="6642"/>
                  </a:moveTo>
                  <a:cubicBezTo>
                    <a:pt x="3262" y="6702"/>
                    <a:pt x="3500" y="6749"/>
                    <a:pt x="3739" y="6797"/>
                  </a:cubicBezTo>
                  <a:lnTo>
                    <a:pt x="3739" y="6928"/>
                  </a:lnTo>
                  <a:lnTo>
                    <a:pt x="3608" y="6940"/>
                  </a:lnTo>
                  <a:cubicBezTo>
                    <a:pt x="3393" y="6975"/>
                    <a:pt x="3227" y="7142"/>
                    <a:pt x="3227" y="7368"/>
                  </a:cubicBezTo>
                  <a:cubicBezTo>
                    <a:pt x="3250" y="7404"/>
                    <a:pt x="3262" y="7428"/>
                    <a:pt x="3262" y="7475"/>
                  </a:cubicBezTo>
                  <a:lnTo>
                    <a:pt x="2655" y="7475"/>
                  </a:lnTo>
                  <a:cubicBezTo>
                    <a:pt x="2596" y="7475"/>
                    <a:pt x="2536" y="7428"/>
                    <a:pt x="2536" y="7356"/>
                  </a:cubicBezTo>
                  <a:cubicBezTo>
                    <a:pt x="2536" y="7297"/>
                    <a:pt x="2572" y="7249"/>
                    <a:pt x="2631" y="7249"/>
                  </a:cubicBezTo>
                  <a:lnTo>
                    <a:pt x="2905" y="7225"/>
                  </a:lnTo>
                  <a:cubicBezTo>
                    <a:pt x="2977" y="7214"/>
                    <a:pt x="3036" y="7154"/>
                    <a:pt x="3036" y="7059"/>
                  </a:cubicBezTo>
                  <a:lnTo>
                    <a:pt x="3036" y="6642"/>
                  </a:lnTo>
                  <a:close/>
                  <a:moveTo>
                    <a:pt x="4084" y="6833"/>
                  </a:moveTo>
                  <a:cubicBezTo>
                    <a:pt x="4262" y="6868"/>
                    <a:pt x="4441" y="6880"/>
                    <a:pt x="4620" y="6892"/>
                  </a:cubicBezTo>
                  <a:lnTo>
                    <a:pt x="4620" y="7297"/>
                  </a:lnTo>
                  <a:cubicBezTo>
                    <a:pt x="4620" y="7404"/>
                    <a:pt x="4536" y="7475"/>
                    <a:pt x="4441" y="7475"/>
                  </a:cubicBezTo>
                  <a:lnTo>
                    <a:pt x="3691" y="7475"/>
                  </a:lnTo>
                  <a:cubicBezTo>
                    <a:pt x="3631" y="7475"/>
                    <a:pt x="3572" y="7428"/>
                    <a:pt x="3572" y="7356"/>
                  </a:cubicBezTo>
                  <a:cubicBezTo>
                    <a:pt x="3572" y="7297"/>
                    <a:pt x="3620" y="7249"/>
                    <a:pt x="3679" y="7249"/>
                  </a:cubicBezTo>
                  <a:lnTo>
                    <a:pt x="3941" y="7225"/>
                  </a:lnTo>
                  <a:cubicBezTo>
                    <a:pt x="4024" y="7202"/>
                    <a:pt x="4084" y="7142"/>
                    <a:pt x="4084" y="7059"/>
                  </a:cubicBezTo>
                  <a:lnTo>
                    <a:pt x="4084" y="6833"/>
                  </a:lnTo>
                  <a:close/>
                  <a:moveTo>
                    <a:pt x="7489" y="6809"/>
                  </a:moveTo>
                  <a:lnTo>
                    <a:pt x="7489" y="6928"/>
                  </a:lnTo>
                  <a:lnTo>
                    <a:pt x="7358" y="6940"/>
                  </a:lnTo>
                  <a:cubicBezTo>
                    <a:pt x="7144" y="6975"/>
                    <a:pt x="6977" y="7142"/>
                    <a:pt x="6977" y="7368"/>
                  </a:cubicBezTo>
                  <a:cubicBezTo>
                    <a:pt x="7001" y="7404"/>
                    <a:pt x="7001" y="7428"/>
                    <a:pt x="7013" y="7475"/>
                  </a:cubicBezTo>
                  <a:lnTo>
                    <a:pt x="6406" y="7475"/>
                  </a:lnTo>
                  <a:cubicBezTo>
                    <a:pt x="6346" y="7475"/>
                    <a:pt x="6287" y="7428"/>
                    <a:pt x="6287" y="7356"/>
                  </a:cubicBezTo>
                  <a:cubicBezTo>
                    <a:pt x="6287" y="7297"/>
                    <a:pt x="6322" y="7249"/>
                    <a:pt x="6382" y="7249"/>
                  </a:cubicBezTo>
                  <a:lnTo>
                    <a:pt x="6656" y="7225"/>
                  </a:lnTo>
                  <a:cubicBezTo>
                    <a:pt x="6727" y="7214"/>
                    <a:pt x="6787" y="7154"/>
                    <a:pt x="6787" y="7059"/>
                  </a:cubicBezTo>
                  <a:lnTo>
                    <a:pt x="6787" y="6892"/>
                  </a:lnTo>
                  <a:cubicBezTo>
                    <a:pt x="7025" y="6868"/>
                    <a:pt x="7263" y="6833"/>
                    <a:pt x="7489" y="6809"/>
                  </a:cubicBezTo>
                  <a:close/>
                  <a:moveTo>
                    <a:pt x="8525" y="6547"/>
                  </a:moveTo>
                  <a:lnTo>
                    <a:pt x="8525" y="7297"/>
                  </a:lnTo>
                  <a:cubicBezTo>
                    <a:pt x="8525" y="7392"/>
                    <a:pt x="8442" y="7475"/>
                    <a:pt x="8346" y="7475"/>
                  </a:cubicBezTo>
                  <a:lnTo>
                    <a:pt x="7430" y="7475"/>
                  </a:lnTo>
                  <a:cubicBezTo>
                    <a:pt x="7370" y="7475"/>
                    <a:pt x="7310" y="7428"/>
                    <a:pt x="7310" y="7356"/>
                  </a:cubicBezTo>
                  <a:cubicBezTo>
                    <a:pt x="7310" y="7297"/>
                    <a:pt x="7358" y="7249"/>
                    <a:pt x="7418" y="7249"/>
                  </a:cubicBezTo>
                  <a:lnTo>
                    <a:pt x="7680" y="7225"/>
                  </a:lnTo>
                  <a:cubicBezTo>
                    <a:pt x="7751" y="7214"/>
                    <a:pt x="7811" y="7154"/>
                    <a:pt x="7811" y="7059"/>
                  </a:cubicBezTo>
                  <a:lnTo>
                    <a:pt x="7811" y="6737"/>
                  </a:lnTo>
                  <a:lnTo>
                    <a:pt x="8215" y="6642"/>
                  </a:lnTo>
                  <a:lnTo>
                    <a:pt x="8525" y="6547"/>
                  </a:lnTo>
                  <a:close/>
                  <a:moveTo>
                    <a:pt x="5948" y="1"/>
                  </a:moveTo>
                  <a:cubicBezTo>
                    <a:pt x="5933" y="1"/>
                    <a:pt x="5919" y="4"/>
                    <a:pt x="5906" y="10"/>
                  </a:cubicBezTo>
                  <a:cubicBezTo>
                    <a:pt x="5846" y="22"/>
                    <a:pt x="4691" y="308"/>
                    <a:pt x="3667" y="1260"/>
                  </a:cubicBezTo>
                  <a:lnTo>
                    <a:pt x="3584" y="1046"/>
                  </a:lnTo>
                  <a:cubicBezTo>
                    <a:pt x="3572" y="998"/>
                    <a:pt x="3548" y="975"/>
                    <a:pt x="3500" y="963"/>
                  </a:cubicBezTo>
                  <a:cubicBezTo>
                    <a:pt x="3479" y="952"/>
                    <a:pt x="3458" y="946"/>
                    <a:pt x="3437" y="946"/>
                  </a:cubicBezTo>
                  <a:cubicBezTo>
                    <a:pt x="3412" y="946"/>
                    <a:pt x="3389" y="955"/>
                    <a:pt x="3370" y="975"/>
                  </a:cubicBezTo>
                  <a:cubicBezTo>
                    <a:pt x="3346" y="987"/>
                    <a:pt x="2917" y="1225"/>
                    <a:pt x="2536" y="1701"/>
                  </a:cubicBezTo>
                  <a:cubicBezTo>
                    <a:pt x="2036" y="2308"/>
                    <a:pt x="1846" y="3023"/>
                    <a:pt x="2000" y="3761"/>
                  </a:cubicBezTo>
                  <a:cubicBezTo>
                    <a:pt x="1619" y="3892"/>
                    <a:pt x="1203" y="4058"/>
                    <a:pt x="655" y="4118"/>
                  </a:cubicBezTo>
                  <a:cubicBezTo>
                    <a:pt x="333" y="4142"/>
                    <a:pt x="167" y="4320"/>
                    <a:pt x="95" y="4463"/>
                  </a:cubicBezTo>
                  <a:cubicBezTo>
                    <a:pt x="12" y="4618"/>
                    <a:pt x="0" y="4761"/>
                    <a:pt x="0" y="4785"/>
                  </a:cubicBezTo>
                  <a:cubicBezTo>
                    <a:pt x="0" y="4808"/>
                    <a:pt x="0" y="4832"/>
                    <a:pt x="12" y="4856"/>
                  </a:cubicBezTo>
                  <a:cubicBezTo>
                    <a:pt x="310" y="5451"/>
                    <a:pt x="964" y="5951"/>
                    <a:pt x="1917" y="6332"/>
                  </a:cubicBezTo>
                  <a:cubicBezTo>
                    <a:pt x="2179" y="6428"/>
                    <a:pt x="2441" y="6523"/>
                    <a:pt x="2727" y="6594"/>
                  </a:cubicBezTo>
                  <a:lnTo>
                    <a:pt x="2727" y="6952"/>
                  </a:lnTo>
                  <a:lnTo>
                    <a:pt x="2596" y="6975"/>
                  </a:lnTo>
                  <a:cubicBezTo>
                    <a:pt x="2381" y="6999"/>
                    <a:pt x="2215" y="7178"/>
                    <a:pt x="2215" y="7404"/>
                  </a:cubicBezTo>
                  <a:cubicBezTo>
                    <a:pt x="2215" y="7642"/>
                    <a:pt x="2417" y="7833"/>
                    <a:pt x="2655" y="7833"/>
                  </a:cubicBezTo>
                  <a:lnTo>
                    <a:pt x="4417" y="7833"/>
                  </a:lnTo>
                  <a:cubicBezTo>
                    <a:pt x="4703" y="7833"/>
                    <a:pt x="4929" y="7606"/>
                    <a:pt x="4929" y="7321"/>
                  </a:cubicBezTo>
                  <a:lnTo>
                    <a:pt x="4929" y="6952"/>
                  </a:lnTo>
                  <a:lnTo>
                    <a:pt x="4989" y="6952"/>
                  </a:lnTo>
                  <a:cubicBezTo>
                    <a:pt x="5227" y="6975"/>
                    <a:pt x="5465" y="6975"/>
                    <a:pt x="5703" y="6975"/>
                  </a:cubicBezTo>
                  <a:cubicBezTo>
                    <a:pt x="5965" y="6975"/>
                    <a:pt x="6227" y="6952"/>
                    <a:pt x="6489" y="6940"/>
                  </a:cubicBezTo>
                  <a:lnTo>
                    <a:pt x="6489" y="6940"/>
                  </a:lnTo>
                  <a:lnTo>
                    <a:pt x="6358" y="6952"/>
                  </a:lnTo>
                  <a:cubicBezTo>
                    <a:pt x="6144" y="6987"/>
                    <a:pt x="5989" y="7166"/>
                    <a:pt x="5989" y="7392"/>
                  </a:cubicBezTo>
                  <a:cubicBezTo>
                    <a:pt x="5989" y="7630"/>
                    <a:pt x="6179" y="7821"/>
                    <a:pt x="6418" y="7821"/>
                  </a:cubicBezTo>
                  <a:lnTo>
                    <a:pt x="8346" y="7821"/>
                  </a:lnTo>
                  <a:cubicBezTo>
                    <a:pt x="8632" y="7821"/>
                    <a:pt x="8858" y="7594"/>
                    <a:pt x="8858" y="7309"/>
                  </a:cubicBezTo>
                  <a:lnTo>
                    <a:pt x="8858" y="6452"/>
                  </a:lnTo>
                  <a:cubicBezTo>
                    <a:pt x="9573" y="6166"/>
                    <a:pt x="10108" y="5785"/>
                    <a:pt x="10430" y="5320"/>
                  </a:cubicBezTo>
                  <a:cubicBezTo>
                    <a:pt x="10525" y="5380"/>
                    <a:pt x="10585" y="5416"/>
                    <a:pt x="10644" y="5463"/>
                  </a:cubicBezTo>
                  <a:cubicBezTo>
                    <a:pt x="10668" y="5499"/>
                    <a:pt x="10704" y="5511"/>
                    <a:pt x="10751" y="5511"/>
                  </a:cubicBezTo>
                  <a:cubicBezTo>
                    <a:pt x="10775" y="5511"/>
                    <a:pt x="10787" y="5511"/>
                    <a:pt x="10811" y="5499"/>
                  </a:cubicBezTo>
                  <a:cubicBezTo>
                    <a:pt x="10870" y="5463"/>
                    <a:pt x="10894" y="5404"/>
                    <a:pt x="10894" y="5344"/>
                  </a:cubicBezTo>
                  <a:cubicBezTo>
                    <a:pt x="10882" y="5285"/>
                    <a:pt x="10882" y="4439"/>
                    <a:pt x="10418" y="3737"/>
                  </a:cubicBezTo>
                  <a:lnTo>
                    <a:pt x="10835" y="3320"/>
                  </a:lnTo>
                  <a:cubicBezTo>
                    <a:pt x="10870" y="3296"/>
                    <a:pt x="10882" y="3249"/>
                    <a:pt x="10882" y="3201"/>
                  </a:cubicBezTo>
                  <a:cubicBezTo>
                    <a:pt x="10882" y="3153"/>
                    <a:pt x="10847" y="3118"/>
                    <a:pt x="10823" y="3082"/>
                  </a:cubicBezTo>
                  <a:cubicBezTo>
                    <a:pt x="10787" y="3058"/>
                    <a:pt x="10156" y="2558"/>
                    <a:pt x="9489" y="2308"/>
                  </a:cubicBezTo>
                  <a:lnTo>
                    <a:pt x="9823" y="2106"/>
                  </a:lnTo>
                  <a:cubicBezTo>
                    <a:pt x="9870" y="2070"/>
                    <a:pt x="9894" y="2010"/>
                    <a:pt x="9894" y="1975"/>
                  </a:cubicBezTo>
                  <a:cubicBezTo>
                    <a:pt x="9894" y="1915"/>
                    <a:pt x="9870" y="1868"/>
                    <a:pt x="9823" y="1832"/>
                  </a:cubicBezTo>
                  <a:cubicBezTo>
                    <a:pt x="9787" y="1820"/>
                    <a:pt x="9037" y="1391"/>
                    <a:pt x="7918" y="1272"/>
                  </a:cubicBezTo>
                  <a:lnTo>
                    <a:pt x="8215" y="987"/>
                  </a:lnTo>
                  <a:cubicBezTo>
                    <a:pt x="8263" y="939"/>
                    <a:pt x="8275" y="903"/>
                    <a:pt x="8263" y="844"/>
                  </a:cubicBezTo>
                  <a:cubicBezTo>
                    <a:pt x="8251" y="784"/>
                    <a:pt x="8215" y="737"/>
                    <a:pt x="8156" y="725"/>
                  </a:cubicBezTo>
                  <a:cubicBezTo>
                    <a:pt x="8123" y="708"/>
                    <a:pt x="7644" y="530"/>
                    <a:pt x="6979" y="530"/>
                  </a:cubicBezTo>
                  <a:cubicBezTo>
                    <a:pt x="6672" y="530"/>
                    <a:pt x="6326" y="568"/>
                    <a:pt x="5965" y="677"/>
                  </a:cubicBezTo>
                  <a:lnTo>
                    <a:pt x="6096" y="201"/>
                  </a:lnTo>
                  <a:cubicBezTo>
                    <a:pt x="6120" y="141"/>
                    <a:pt x="6096" y="82"/>
                    <a:pt x="6060" y="46"/>
                  </a:cubicBezTo>
                  <a:cubicBezTo>
                    <a:pt x="6026" y="20"/>
                    <a:pt x="5985" y="1"/>
                    <a:pt x="59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8" name="Google Shape;8758;p82"/>
            <p:cNvSpPr/>
            <p:nvPr/>
          </p:nvSpPr>
          <p:spPr>
            <a:xfrm>
              <a:off x="6472845" y="1588626"/>
              <a:ext cx="41952" cy="38944"/>
            </a:xfrm>
            <a:custGeom>
              <a:avLst/>
              <a:gdLst/>
              <a:ahLst/>
              <a:cxnLst/>
              <a:rect l="l" t="t" r="r" b="b"/>
              <a:pathLst>
                <a:path w="1311" h="1217" extrusionOk="0">
                  <a:moveTo>
                    <a:pt x="1110" y="1"/>
                  </a:moveTo>
                  <a:cubicBezTo>
                    <a:pt x="1080" y="1"/>
                    <a:pt x="1050" y="9"/>
                    <a:pt x="1025" y="26"/>
                  </a:cubicBezTo>
                  <a:cubicBezTo>
                    <a:pt x="596" y="323"/>
                    <a:pt x="251" y="704"/>
                    <a:pt x="60" y="966"/>
                  </a:cubicBezTo>
                  <a:cubicBezTo>
                    <a:pt x="1" y="1038"/>
                    <a:pt x="13" y="1133"/>
                    <a:pt x="84" y="1192"/>
                  </a:cubicBezTo>
                  <a:cubicBezTo>
                    <a:pt x="120" y="1204"/>
                    <a:pt x="144" y="1216"/>
                    <a:pt x="179" y="1216"/>
                  </a:cubicBezTo>
                  <a:cubicBezTo>
                    <a:pt x="227" y="1216"/>
                    <a:pt x="263" y="1204"/>
                    <a:pt x="310" y="1157"/>
                  </a:cubicBezTo>
                  <a:cubicBezTo>
                    <a:pt x="501" y="907"/>
                    <a:pt x="798" y="561"/>
                    <a:pt x="1203" y="299"/>
                  </a:cubicBezTo>
                  <a:cubicBezTo>
                    <a:pt x="1275" y="240"/>
                    <a:pt x="1310" y="133"/>
                    <a:pt x="1251" y="73"/>
                  </a:cubicBezTo>
                  <a:cubicBezTo>
                    <a:pt x="1220" y="27"/>
                    <a:pt x="1165" y="1"/>
                    <a:pt x="11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9" name="Google Shape;8759;p82"/>
            <p:cNvSpPr/>
            <p:nvPr/>
          </p:nvSpPr>
          <p:spPr>
            <a:xfrm>
              <a:off x="6528109" y="1592402"/>
              <a:ext cx="40800" cy="23360"/>
            </a:xfrm>
            <a:custGeom>
              <a:avLst/>
              <a:gdLst/>
              <a:ahLst/>
              <a:cxnLst/>
              <a:rect l="l" t="t" r="r" b="b"/>
              <a:pathLst>
                <a:path w="1275" h="730" extrusionOk="0">
                  <a:moveTo>
                    <a:pt x="1103" y="1"/>
                  </a:moveTo>
                  <a:cubicBezTo>
                    <a:pt x="1092" y="1"/>
                    <a:pt x="1082" y="1"/>
                    <a:pt x="1072" y="3"/>
                  </a:cubicBezTo>
                  <a:cubicBezTo>
                    <a:pt x="643" y="110"/>
                    <a:pt x="298" y="300"/>
                    <a:pt x="83" y="431"/>
                  </a:cubicBezTo>
                  <a:cubicBezTo>
                    <a:pt x="12" y="479"/>
                    <a:pt x="0" y="586"/>
                    <a:pt x="48" y="658"/>
                  </a:cubicBezTo>
                  <a:cubicBezTo>
                    <a:pt x="72" y="705"/>
                    <a:pt x="119" y="729"/>
                    <a:pt x="179" y="729"/>
                  </a:cubicBezTo>
                  <a:cubicBezTo>
                    <a:pt x="203" y="729"/>
                    <a:pt x="238" y="717"/>
                    <a:pt x="262" y="705"/>
                  </a:cubicBezTo>
                  <a:cubicBezTo>
                    <a:pt x="441" y="586"/>
                    <a:pt x="738" y="408"/>
                    <a:pt x="1131" y="312"/>
                  </a:cubicBezTo>
                  <a:cubicBezTo>
                    <a:pt x="1238" y="289"/>
                    <a:pt x="1274" y="193"/>
                    <a:pt x="1262" y="122"/>
                  </a:cubicBezTo>
                  <a:cubicBezTo>
                    <a:pt x="1252" y="38"/>
                    <a:pt x="1177" y="1"/>
                    <a:pt x="11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0" name="Google Shape;8760;p82"/>
            <p:cNvSpPr/>
            <p:nvPr/>
          </p:nvSpPr>
          <p:spPr>
            <a:xfrm>
              <a:off x="6581453" y="1614994"/>
              <a:ext cx="38496" cy="11040"/>
            </a:xfrm>
            <a:custGeom>
              <a:avLst/>
              <a:gdLst/>
              <a:ahLst/>
              <a:cxnLst/>
              <a:rect l="l" t="t" r="r" b="b"/>
              <a:pathLst>
                <a:path w="1203" h="345" extrusionOk="0">
                  <a:moveTo>
                    <a:pt x="713" y="1"/>
                  </a:moveTo>
                  <a:cubicBezTo>
                    <a:pt x="555" y="1"/>
                    <a:pt x="354" y="8"/>
                    <a:pt x="143" y="35"/>
                  </a:cubicBezTo>
                  <a:cubicBezTo>
                    <a:pt x="60" y="59"/>
                    <a:pt x="0" y="130"/>
                    <a:pt x="12" y="214"/>
                  </a:cubicBezTo>
                  <a:cubicBezTo>
                    <a:pt x="24" y="297"/>
                    <a:pt x="83" y="345"/>
                    <a:pt x="179" y="345"/>
                  </a:cubicBezTo>
                  <a:lnTo>
                    <a:pt x="191" y="345"/>
                  </a:lnTo>
                  <a:cubicBezTo>
                    <a:pt x="405" y="321"/>
                    <a:pt x="613" y="315"/>
                    <a:pt x="768" y="315"/>
                  </a:cubicBezTo>
                  <a:cubicBezTo>
                    <a:pt x="923" y="315"/>
                    <a:pt x="1024" y="321"/>
                    <a:pt x="1024" y="321"/>
                  </a:cubicBezTo>
                  <a:cubicBezTo>
                    <a:pt x="1107" y="321"/>
                    <a:pt x="1191" y="261"/>
                    <a:pt x="1203" y="178"/>
                  </a:cubicBezTo>
                  <a:cubicBezTo>
                    <a:pt x="1191" y="95"/>
                    <a:pt x="1131" y="11"/>
                    <a:pt x="1036" y="11"/>
                  </a:cubicBezTo>
                  <a:cubicBezTo>
                    <a:pt x="1029" y="11"/>
                    <a:pt x="902" y="1"/>
                    <a:pt x="7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1" name="Google Shape;8761;p82"/>
            <p:cNvSpPr/>
            <p:nvPr/>
          </p:nvSpPr>
          <p:spPr>
            <a:xfrm>
              <a:off x="6634765" y="1648274"/>
              <a:ext cx="25184" cy="16992"/>
            </a:xfrm>
            <a:custGeom>
              <a:avLst/>
              <a:gdLst/>
              <a:ahLst/>
              <a:cxnLst/>
              <a:rect l="l" t="t" r="r" b="b"/>
              <a:pathLst>
                <a:path w="787" h="531" extrusionOk="0">
                  <a:moveTo>
                    <a:pt x="190" y="1"/>
                  </a:moveTo>
                  <a:cubicBezTo>
                    <a:pt x="116" y="1"/>
                    <a:pt x="54" y="44"/>
                    <a:pt x="25" y="102"/>
                  </a:cubicBezTo>
                  <a:cubicBezTo>
                    <a:pt x="1" y="186"/>
                    <a:pt x="37" y="281"/>
                    <a:pt x="120" y="305"/>
                  </a:cubicBezTo>
                  <a:cubicBezTo>
                    <a:pt x="334" y="400"/>
                    <a:pt x="501" y="507"/>
                    <a:pt x="501" y="507"/>
                  </a:cubicBezTo>
                  <a:cubicBezTo>
                    <a:pt x="537" y="519"/>
                    <a:pt x="560" y="531"/>
                    <a:pt x="596" y="531"/>
                  </a:cubicBezTo>
                  <a:cubicBezTo>
                    <a:pt x="632" y="531"/>
                    <a:pt x="691" y="507"/>
                    <a:pt x="727" y="459"/>
                  </a:cubicBezTo>
                  <a:cubicBezTo>
                    <a:pt x="787" y="388"/>
                    <a:pt x="775" y="281"/>
                    <a:pt x="703" y="233"/>
                  </a:cubicBezTo>
                  <a:cubicBezTo>
                    <a:pt x="680" y="233"/>
                    <a:pt x="525" y="102"/>
                    <a:pt x="239" y="7"/>
                  </a:cubicBezTo>
                  <a:cubicBezTo>
                    <a:pt x="222" y="3"/>
                    <a:pt x="206" y="1"/>
                    <a:pt x="1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62" name="Google Shape;8762;p82"/>
          <p:cNvGrpSpPr/>
          <p:nvPr/>
        </p:nvGrpSpPr>
        <p:grpSpPr>
          <a:xfrm>
            <a:off x="7444781" y="1507026"/>
            <a:ext cx="348640" cy="334272"/>
            <a:chOff x="7444781" y="1507026"/>
            <a:chExt cx="348640" cy="334272"/>
          </a:xfrm>
        </p:grpSpPr>
        <p:sp>
          <p:nvSpPr>
            <p:cNvPr id="8763" name="Google Shape;8763;p82"/>
            <p:cNvSpPr/>
            <p:nvPr/>
          </p:nvSpPr>
          <p:spPr>
            <a:xfrm>
              <a:off x="7575469" y="1750066"/>
              <a:ext cx="40032" cy="39424"/>
            </a:xfrm>
            <a:custGeom>
              <a:avLst/>
              <a:gdLst/>
              <a:ahLst/>
              <a:cxnLst/>
              <a:rect l="l" t="t" r="r" b="b"/>
              <a:pathLst>
                <a:path w="1251" h="1232" extrusionOk="0">
                  <a:moveTo>
                    <a:pt x="691" y="291"/>
                  </a:moveTo>
                  <a:cubicBezTo>
                    <a:pt x="727" y="291"/>
                    <a:pt x="739" y="291"/>
                    <a:pt x="774" y="315"/>
                  </a:cubicBezTo>
                  <a:cubicBezTo>
                    <a:pt x="858" y="386"/>
                    <a:pt x="870" y="565"/>
                    <a:pt x="798" y="719"/>
                  </a:cubicBezTo>
                  <a:cubicBezTo>
                    <a:pt x="751" y="803"/>
                    <a:pt x="679" y="862"/>
                    <a:pt x="608" y="886"/>
                  </a:cubicBezTo>
                  <a:cubicBezTo>
                    <a:pt x="586" y="897"/>
                    <a:pt x="565" y="903"/>
                    <a:pt x="546" y="903"/>
                  </a:cubicBezTo>
                  <a:cubicBezTo>
                    <a:pt x="522" y="903"/>
                    <a:pt x="502" y="894"/>
                    <a:pt x="489" y="874"/>
                  </a:cubicBezTo>
                  <a:cubicBezTo>
                    <a:pt x="381" y="815"/>
                    <a:pt x="370" y="636"/>
                    <a:pt x="441" y="493"/>
                  </a:cubicBezTo>
                  <a:cubicBezTo>
                    <a:pt x="489" y="398"/>
                    <a:pt x="560" y="338"/>
                    <a:pt x="631" y="315"/>
                  </a:cubicBezTo>
                  <a:cubicBezTo>
                    <a:pt x="655" y="315"/>
                    <a:pt x="667" y="291"/>
                    <a:pt x="691" y="291"/>
                  </a:cubicBezTo>
                  <a:close/>
                  <a:moveTo>
                    <a:pt x="673" y="0"/>
                  </a:moveTo>
                  <a:cubicBezTo>
                    <a:pt x="632" y="0"/>
                    <a:pt x="590" y="5"/>
                    <a:pt x="548" y="17"/>
                  </a:cubicBezTo>
                  <a:cubicBezTo>
                    <a:pt x="381" y="65"/>
                    <a:pt x="250" y="196"/>
                    <a:pt x="155" y="362"/>
                  </a:cubicBezTo>
                  <a:cubicBezTo>
                    <a:pt x="0" y="672"/>
                    <a:pt x="72" y="1029"/>
                    <a:pt x="334" y="1172"/>
                  </a:cubicBezTo>
                  <a:cubicBezTo>
                    <a:pt x="417" y="1219"/>
                    <a:pt x="489" y="1231"/>
                    <a:pt x="560" y="1231"/>
                  </a:cubicBezTo>
                  <a:cubicBezTo>
                    <a:pt x="608" y="1231"/>
                    <a:pt x="655" y="1231"/>
                    <a:pt x="715" y="1219"/>
                  </a:cubicBezTo>
                  <a:cubicBezTo>
                    <a:pt x="870" y="1172"/>
                    <a:pt x="1012" y="1041"/>
                    <a:pt x="1096" y="874"/>
                  </a:cubicBezTo>
                  <a:cubicBezTo>
                    <a:pt x="1251" y="553"/>
                    <a:pt x="1167" y="196"/>
                    <a:pt x="917" y="65"/>
                  </a:cubicBezTo>
                  <a:cubicBezTo>
                    <a:pt x="844" y="24"/>
                    <a:pt x="761" y="0"/>
                    <a:pt x="6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4" name="Google Shape;8764;p82"/>
            <p:cNvSpPr/>
            <p:nvPr/>
          </p:nvSpPr>
          <p:spPr>
            <a:xfrm>
              <a:off x="7623469" y="1749714"/>
              <a:ext cx="40032" cy="39776"/>
            </a:xfrm>
            <a:custGeom>
              <a:avLst/>
              <a:gdLst/>
              <a:ahLst/>
              <a:cxnLst/>
              <a:rect l="l" t="t" r="r" b="b"/>
              <a:pathLst>
                <a:path w="1251" h="1243" extrusionOk="0">
                  <a:moveTo>
                    <a:pt x="560" y="337"/>
                  </a:moveTo>
                  <a:cubicBezTo>
                    <a:pt x="584" y="337"/>
                    <a:pt x="596" y="337"/>
                    <a:pt x="620" y="349"/>
                  </a:cubicBezTo>
                  <a:cubicBezTo>
                    <a:pt x="703" y="385"/>
                    <a:pt x="775" y="445"/>
                    <a:pt x="822" y="528"/>
                  </a:cubicBezTo>
                  <a:cubicBezTo>
                    <a:pt x="882" y="671"/>
                    <a:pt x="858" y="849"/>
                    <a:pt x="763" y="897"/>
                  </a:cubicBezTo>
                  <a:cubicBezTo>
                    <a:pt x="736" y="914"/>
                    <a:pt x="704" y="926"/>
                    <a:pt x="674" y="926"/>
                  </a:cubicBezTo>
                  <a:cubicBezTo>
                    <a:pt x="664" y="926"/>
                    <a:pt x="653" y="924"/>
                    <a:pt x="644" y="921"/>
                  </a:cubicBezTo>
                  <a:cubicBezTo>
                    <a:pt x="560" y="885"/>
                    <a:pt x="489" y="826"/>
                    <a:pt x="441" y="742"/>
                  </a:cubicBezTo>
                  <a:cubicBezTo>
                    <a:pt x="370" y="588"/>
                    <a:pt x="382" y="409"/>
                    <a:pt x="489" y="349"/>
                  </a:cubicBezTo>
                  <a:cubicBezTo>
                    <a:pt x="501" y="337"/>
                    <a:pt x="536" y="337"/>
                    <a:pt x="560" y="337"/>
                  </a:cubicBezTo>
                  <a:close/>
                  <a:moveTo>
                    <a:pt x="547" y="0"/>
                  </a:moveTo>
                  <a:cubicBezTo>
                    <a:pt x="468" y="0"/>
                    <a:pt x="395" y="24"/>
                    <a:pt x="322" y="76"/>
                  </a:cubicBezTo>
                  <a:cubicBezTo>
                    <a:pt x="72" y="218"/>
                    <a:pt x="1" y="576"/>
                    <a:pt x="143" y="885"/>
                  </a:cubicBezTo>
                  <a:cubicBezTo>
                    <a:pt x="239" y="1052"/>
                    <a:pt x="370" y="1183"/>
                    <a:pt x="536" y="1230"/>
                  </a:cubicBezTo>
                  <a:cubicBezTo>
                    <a:pt x="584" y="1242"/>
                    <a:pt x="620" y="1242"/>
                    <a:pt x="679" y="1242"/>
                  </a:cubicBezTo>
                  <a:cubicBezTo>
                    <a:pt x="763" y="1242"/>
                    <a:pt x="846" y="1230"/>
                    <a:pt x="905" y="1183"/>
                  </a:cubicBezTo>
                  <a:cubicBezTo>
                    <a:pt x="1179" y="1040"/>
                    <a:pt x="1251" y="683"/>
                    <a:pt x="1084" y="373"/>
                  </a:cubicBezTo>
                  <a:cubicBezTo>
                    <a:pt x="1001" y="207"/>
                    <a:pt x="858" y="76"/>
                    <a:pt x="703" y="28"/>
                  </a:cubicBezTo>
                  <a:cubicBezTo>
                    <a:pt x="648" y="10"/>
                    <a:pt x="597" y="0"/>
                    <a:pt x="5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5" name="Google Shape;8765;p82"/>
            <p:cNvSpPr/>
            <p:nvPr/>
          </p:nvSpPr>
          <p:spPr>
            <a:xfrm>
              <a:off x="7537741" y="1640498"/>
              <a:ext cx="43456" cy="48032"/>
            </a:xfrm>
            <a:custGeom>
              <a:avLst/>
              <a:gdLst/>
              <a:ahLst/>
              <a:cxnLst/>
              <a:rect l="l" t="t" r="r" b="b"/>
              <a:pathLst>
                <a:path w="1358" h="1501" extrusionOk="0">
                  <a:moveTo>
                    <a:pt x="667" y="0"/>
                  </a:moveTo>
                  <a:cubicBezTo>
                    <a:pt x="298" y="0"/>
                    <a:pt x="1" y="298"/>
                    <a:pt x="1" y="667"/>
                  </a:cubicBezTo>
                  <a:lnTo>
                    <a:pt x="1" y="833"/>
                  </a:lnTo>
                  <a:cubicBezTo>
                    <a:pt x="1" y="1203"/>
                    <a:pt x="298" y="1500"/>
                    <a:pt x="667" y="1500"/>
                  </a:cubicBezTo>
                  <a:cubicBezTo>
                    <a:pt x="1037" y="1500"/>
                    <a:pt x="1334" y="1203"/>
                    <a:pt x="1334" y="833"/>
                  </a:cubicBezTo>
                  <a:lnTo>
                    <a:pt x="1334" y="691"/>
                  </a:lnTo>
                  <a:cubicBezTo>
                    <a:pt x="1358" y="595"/>
                    <a:pt x="1275" y="524"/>
                    <a:pt x="1191" y="524"/>
                  </a:cubicBezTo>
                  <a:cubicBezTo>
                    <a:pt x="1096" y="524"/>
                    <a:pt x="1025" y="595"/>
                    <a:pt x="1025" y="691"/>
                  </a:cubicBezTo>
                  <a:lnTo>
                    <a:pt x="1025" y="845"/>
                  </a:lnTo>
                  <a:cubicBezTo>
                    <a:pt x="1025" y="1048"/>
                    <a:pt x="858" y="1203"/>
                    <a:pt x="667" y="1203"/>
                  </a:cubicBezTo>
                  <a:cubicBezTo>
                    <a:pt x="477" y="1203"/>
                    <a:pt x="310" y="1036"/>
                    <a:pt x="310" y="845"/>
                  </a:cubicBezTo>
                  <a:lnTo>
                    <a:pt x="310" y="691"/>
                  </a:lnTo>
                  <a:cubicBezTo>
                    <a:pt x="310" y="488"/>
                    <a:pt x="477" y="333"/>
                    <a:pt x="667" y="333"/>
                  </a:cubicBezTo>
                  <a:cubicBezTo>
                    <a:pt x="763" y="333"/>
                    <a:pt x="834" y="250"/>
                    <a:pt x="834" y="167"/>
                  </a:cubicBezTo>
                  <a:cubicBezTo>
                    <a:pt x="834" y="71"/>
                    <a:pt x="763"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6" name="Google Shape;8766;p82"/>
            <p:cNvSpPr/>
            <p:nvPr/>
          </p:nvSpPr>
          <p:spPr>
            <a:xfrm>
              <a:off x="7657389" y="1640498"/>
              <a:ext cx="43072" cy="48032"/>
            </a:xfrm>
            <a:custGeom>
              <a:avLst/>
              <a:gdLst/>
              <a:ahLst/>
              <a:cxnLst/>
              <a:rect l="l" t="t" r="r" b="b"/>
              <a:pathLst>
                <a:path w="1346" h="1501" extrusionOk="0">
                  <a:moveTo>
                    <a:pt x="667" y="0"/>
                  </a:moveTo>
                  <a:cubicBezTo>
                    <a:pt x="298" y="0"/>
                    <a:pt x="0" y="298"/>
                    <a:pt x="0" y="667"/>
                  </a:cubicBezTo>
                  <a:lnTo>
                    <a:pt x="0" y="833"/>
                  </a:lnTo>
                  <a:cubicBezTo>
                    <a:pt x="0" y="1203"/>
                    <a:pt x="298" y="1500"/>
                    <a:pt x="667" y="1500"/>
                  </a:cubicBezTo>
                  <a:cubicBezTo>
                    <a:pt x="1036" y="1500"/>
                    <a:pt x="1334" y="1203"/>
                    <a:pt x="1334" y="833"/>
                  </a:cubicBezTo>
                  <a:lnTo>
                    <a:pt x="1334" y="691"/>
                  </a:lnTo>
                  <a:cubicBezTo>
                    <a:pt x="1346" y="595"/>
                    <a:pt x="1274" y="524"/>
                    <a:pt x="1191" y="524"/>
                  </a:cubicBezTo>
                  <a:cubicBezTo>
                    <a:pt x="1096" y="524"/>
                    <a:pt x="1024" y="595"/>
                    <a:pt x="1024" y="691"/>
                  </a:cubicBezTo>
                  <a:lnTo>
                    <a:pt x="1024" y="845"/>
                  </a:lnTo>
                  <a:cubicBezTo>
                    <a:pt x="1024" y="1048"/>
                    <a:pt x="858" y="1203"/>
                    <a:pt x="667" y="1203"/>
                  </a:cubicBezTo>
                  <a:cubicBezTo>
                    <a:pt x="465" y="1203"/>
                    <a:pt x="310" y="1036"/>
                    <a:pt x="310" y="845"/>
                  </a:cubicBezTo>
                  <a:lnTo>
                    <a:pt x="310" y="691"/>
                  </a:lnTo>
                  <a:cubicBezTo>
                    <a:pt x="310" y="488"/>
                    <a:pt x="465" y="333"/>
                    <a:pt x="667" y="333"/>
                  </a:cubicBezTo>
                  <a:cubicBezTo>
                    <a:pt x="750" y="333"/>
                    <a:pt x="822" y="250"/>
                    <a:pt x="822" y="167"/>
                  </a:cubicBezTo>
                  <a:cubicBezTo>
                    <a:pt x="822" y="71"/>
                    <a:pt x="750"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7" name="Google Shape;8767;p82"/>
            <p:cNvSpPr/>
            <p:nvPr/>
          </p:nvSpPr>
          <p:spPr>
            <a:xfrm>
              <a:off x="7444781" y="1507026"/>
              <a:ext cx="348640" cy="334272"/>
            </a:xfrm>
            <a:custGeom>
              <a:avLst/>
              <a:gdLst/>
              <a:ahLst/>
              <a:cxnLst/>
              <a:rect l="l" t="t" r="r" b="b"/>
              <a:pathLst>
                <a:path w="10895" h="10446" extrusionOk="0">
                  <a:moveTo>
                    <a:pt x="1203" y="349"/>
                  </a:moveTo>
                  <a:lnTo>
                    <a:pt x="1203" y="349"/>
                  </a:lnTo>
                  <a:cubicBezTo>
                    <a:pt x="1596" y="432"/>
                    <a:pt x="2001" y="575"/>
                    <a:pt x="2382" y="778"/>
                  </a:cubicBezTo>
                  <a:cubicBezTo>
                    <a:pt x="2894" y="1052"/>
                    <a:pt x="3263" y="1385"/>
                    <a:pt x="3501" y="1611"/>
                  </a:cubicBezTo>
                  <a:cubicBezTo>
                    <a:pt x="3263" y="1778"/>
                    <a:pt x="3037" y="1968"/>
                    <a:pt x="2810" y="2183"/>
                  </a:cubicBezTo>
                  <a:cubicBezTo>
                    <a:pt x="2549" y="1564"/>
                    <a:pt x="2179" y="1063"/>
                    <a:pt x="1703" y="671"/>
                  </a:cubicBezTo>
                  <a:cubicBezTo>
                    <a:pt x="1536" y="540"/>
                    <a:pt x="1370" y="432"/>
                    <a:pt x="1203" y="349"/>
                  </a:cubicBezTo>
                  <a:close/>
                  <a:moveTo>
                    <a:pt x="9740" y="361"/>
                  </a:moveTo>
                  <a:lnTo>
                    <a:pt x="9740" y="361"/>
                  </a:lnTo>
                  <a:cubicBezTo>
                    <a:pt x="9407" y="540"/>
                    <a:pt x="9061" y="790"/>
                    <a:pt x="8740" y="1194"/>
                  </a:cubicBezTo>
                  <a:cubicBezTo>
                    <a:pt x="8680" y="1266"/>
                    <a:pt x="8692" y="1361"/>
                    <a:pt x="8752" y="1421"/>
                  </a:cubicBezTo>
                  <a:cubicBezTo>
                    <a:pt x="8775" y="1444"/>
                    <a:pt x="8811" y="1444"/>
                    <a:pt x="8859" y="1444"/>
                  </a:cubicBezTo>
                  <a:cubicBezTo>
                    <a:pt x="8895" y="1444"/>
                    <a:pt x="8942" y="1433"/>
                    <a:pt x="8978" y="1385"/>
                  </a:cubicBezTo>
                  <a:cubicBezTo>
                    <a:pt x="9454" y="825"/>
                    <a:pt x="9966" y="552"/>
                    <a:pt x="10371" y="432"/>
                  </a:cubicBezTo>
                  <a:lnTo>
                    <a:pt x="10371" y="432"/>
                  </a:lnTo>
                  <a:cubicBezTo>
                    <a:pt x="10252" y="647"/>
                    <a:pt x="10169" y="956"/>
                    <a:pt x="10216" y="1373"/>
                  </a:cubicBezTo>
                  <a:cubicBezTo>
                    <a:pt x="10276" y="1945"/>
                    <a:pt x="10228" y="2361"/>
                    <a:pt x="10073" y="2718"/>
                  </a:cubicBezTo>
                  <a:cubicBezTo>
                    <a:pt x="9918" y="3076"/>
                    <a:pt x="9645" y="3385"/>
                    <a:pt x="9228" y="3683"/>
                  </a:cubicBezTo>
                  <a:cubicBezTo>
                    <a:pt x="9037" y="3326"/>
                    <a:pt x="8799" y="2980"/>
                    <a:pt x="8549" y="2671"/>
                  </a:cubicBezTo>
                  <a:cubicBezTo>
                    <a:pt x="8478" y="2599"/>
                    <a:pt x="8406" y="2504"/>
                    <a:pt x="8347" y="2433"/>
                  </a:cubicBezTo>
                  <a:cubicBezTo>
                    <a:pt x="8406" y="2278"/>
                    <a:pt x="8466" y="2147"/>
                    <a:pt x="8549" y="2016"/>
                  </a:cubicBezTo>
                  <a:cubicBezTo>
                    <a:pt x="8585" y="1933"/>
                    <a:pt x="8561" y="1837"/>
                    <a:pt x="8478" y="1802"/>
                  </a:cubicBezTo>
                  <a:cubicBezTo>
                    <a:pt x="8456" y="1791"/>
                    <a:pt x="8430" y="1785"/>
                    <a:pt x="8405" y="1785"/>
                  </a:cubicBezTo>
                  <a:cubicBezTo>
                    <a:pt x="8348" y="1785"/>
                    <a:pt x="8292" y="1812"/>
                    <a:pt x="8275" y="1861"/>
                  </a:cubicBezTo>
                  <a:cubicBezTo>
                    <a:pt x="8216" y="1968"/>
                    <a:pt x="8168" y="2076"/>
                    <a:pt x="8121" y="2183"/>
                  </a:cubicBezTo>
                  <a:cubicBezTo>
                    <a:pt x="7906" y="1956"/>
                    <a:pt x="7680" y="1778"/>
                    <a:pt x="7442" y="1611"/>
                  </a:cubicBezTo>
                  <a:cubicBezTo>
                    <a:pt x="7668" y="1385"/>
                    <a:pt x="8049" y="1040"/>
                    <a:pt x="8561" y="778"/>
                  </a:cubicBezTo>
                  <a:cubicBezTo>
                    <a:pt x="8942" y="575"/>
                    <a:pt x="9347" y="421"/>
                    <a:pt x="9740" y="361"/>
                  </a:cubicBezTo>
                  <a:close/>
                  <a:moveTo>
                    <a:pt x="560" y="456"/>
                  </a:moveTo>
                  <a:lnTo>
                    <a:pt x="560" y="456"/>
                  </a:lnTo>
                  <a:cubicBezTo>
                    <a:pt x="1132" y="635"/>
                    <a:pt x="2037" y="1135"/>
                    <a:pt x="2572" y="2445"/>
                  </a:cubicBezTo>
                  <a:cubicBezTo>
                    <a:pt x="2501" y="2516"/>
                    <a:pt x="2441" y="2599"/>
                    <a:pt x="2382" y="2683"/>
                  </a:cubicBezTo>
                  <a:cubicBezTo>
                    <a:pt x="2132" y="2992"/>
                    <a:pt x="1894" y="3338"/>
                    <a:pt x="1703" y="3695"/>
                  </a:cubicBezTo>
                  <a:cubicBezTo>
                    <a:pt x="1263" y="3385"/>
                    <a:pt x="1001" y="3088"/>
                    <a:pt x="834" y="2718"/>
                  </a:cubicBezTo>
                  <a:cubicBezTo>
                    <a:pt x="691" y="2361"/>
                    <a:pt x="644" y="1921"/>
                    <a:pt x="703" y="1373"/>
                  </a:cubicBezTo>
                  <a:cubicBezTo>
                    <a:pt x="739" y="956"/>
                    <a:pt x="667" y="659"/>
                    <a:pt x="560" y="456"/>
                  </a:cubicBezTo>
                  <a:close/>
                  <a:moveTo>
                    <a:pt x="882" y="6207"/>
                  </a:moveTo>
                  <a:lnTo>
                    <a:pt x="882" y="6207"/>
                  </a:lnTo>
                  <a:cubicBezTo>
                    <a:pt x="1239" y="6612"/>
                    <a:pt x="1727" y="6945"/>
                    <a:pt x="2298" y="7195"/>
                  </a:cubicBezTo>
                  <a:cubicBezTo>
                    <a:pt x="2727" y="7386"/>
                    <a:pt x="3096" y="7481"/>
                    <a:pt x="3263" y="7517"/>
                  </a:cubicBezTo>
                  <a:cubicBezTo>
                    <a:pt x="3144" y="7802"/>
                    <a:pt x="3072" y="8112"/>
                    <a:pt x="3072" y="8457"/>
                  </a:cubicBezTo>
                  <a:lnTo>
                    <a:pt x="3072" y="8469"/>
                  </a:lnTo>
                  <a:cubicBezTo>
                    <a:pt x="2120" y="8255"/>
                    <a:pt x="1441" y="7695"/>
                    <a:pt x="1084" y="6909"/>
                  </a:cubicBezTo>
                  <a:cubicBezTo>
                    <a:pt x="989" y="6659"/>
                    <a:pt x="905" y="6421"/>
                    <a:pt x="882" y="6207"/>
                  </a:cubicBezTo>
                  <a:close/>
                  <a:moveTo>
                    <a:pt x="5466" y="1302"/>
                  </a:moveTo>
                  <a:cubicBezTo>
                    <a:pt x="6442" y="1302"/>
                    <a:pt x="7454" y="1861"/>
                    <a:pt x="8311" y="2909"/>
                  </a:cubicBezTo>
                  <a:cubicBezTo>
                    <a:pt x="9061" y="3814"/>
                    <a:pt x="9585" y="5016"/>
                    <a:pt x="9692" y="6100"/>
                  </a:cubicBezTo>
                  <a:cubicBezTo>
                    <a:pt x="9287" y="6505"/>
                    <a:pt x="8811" y="6755"/>
                    <a:pt x="8442" y="6945"/>
                  </a:cubicBezTo>
                  <a:cubicBezTo>
                    <a:pt x="8359" y="6969"/>
                    <a:pt x="8323" y="7076"/>
                    <a:pt x="8347" y="7148"/>
                  </a:cubicBezTo>
                  <a:cubicBezTo>
                    <a:pt x="8376" y="7206"/>
                    <a:pt x="8454" y="7249"/>
                    <a:pt x="8520" y="7249"/>
                  </a:cubicBezTo>
                  <a:cubicBezTo>
                    <a:pt x="8535" y="7249"/>
                    <a:pt x="8549" y="7247"/>
                    <a:pt x="8561" y="7243"/>
                  </a:cubicBezTo>
                  <a:cubicBezTo>
                    <a:pt x="9240" y="6945"/>
                    <a:pt x="9704" y="6564"/>
                    <a:pt x="10014" y="6243"/>
                  </a:cubicBezTo>
                  <a:lnTo>
                    <a:pt x="10014" y="6243"/>
                  </a:lnTo>
                  <a:cubicBezTo>
                    <a:pt x="9990" y="6433"/>
                    <a:pt x="9930" y="6671"/>
                    <a:pt x="9811" y="6921"/>
                  </a:cubicBezTo>
                  <a:cubicBezTo>
                    <a:pt x="9466" y="7719"/>
                    <a:pt x="8775" y="8267"/>
                    <a:pt x="7811" y="8517"/>
                  </a:cubicBezTo>
                  <a:lnTo>
                    <a:pt x="7811" y="8505"/>
                  </a:lnTo>
                  <a:cubicBezTo>
                    <a:pt x="7811" y="8172"/>
                    <a:pt x="7752" y="7850"/>
                    <a:pt x="7621" y="7564"/>
                  </a:cubicBezTo>
                  <a:cubicBezTo>
                    <a:pt x="7692" y="7552"/>
                    <a:pt x="7787" y="7517"/>
                    <a:pt x="7906" y="7493"/>
                  </a:cubicBezTo>
                  <a:cubicBezTo>
                    <a:pt x="7990" y="7457"/>
                    <a:pt x="8037" y="7374"/>
                    <a:pt x="8013" y="7290"/>
                  </a:cubicBezTo>
                  <a:cubicBezTo>
                    <a:pt x="7986" y="7226"/>
                    <a:pt x="7930" y="7183"/>
                    <a:pt x="7868" y="7183"/>
                  </a:cubicBezTo>
                  <a:cubicBezTo>
                    <a:pt x="7849" y="7183"/>
                    <a:pt x="7830" y="7187"/>
                    <a:pt x="7811" y="7195"/>
                  </a:cubicBezTo>
                  <a:cubicBezTo>
                    <a:pt x="7632" y="7255"/>
                    <a:pt x="7502" y="7267"/>
                    <a:pt x="7478" y="7279"/>
                  </a:cubicBezTo>
                  <a:cubicBezTo>
                    <a:pt x="7371" y="7136"/>
                    <a:pt x="7263" y="6981"/>
                    <a:pt x="7132" y="6862"/>
                  </a:cubicBezTo>
                  <a:cubicBezTo>
                    <a:pt x="6704" y="6445"/>
                    <a:pt x="6108" y="6231"/>
                    <a:pt x="5466" y="6231"/>
                  </a:cubicBezTo>
                  <a:cubicBezTo>
                    <a:pt x="4584" y="6231"/>
                    <a:pt x="3858" y="6648"/>
                    <a:pt x="3441" y="7279"/>
                  </a:cubicBezTo>
                  <a:cubicBezTo>
                    <a:pt x="3334" y="7267"/>
                    <a:pt x="2072" y="7005"/>
                    <a:pt x="1227" y="6136"/>
                  </a:cubicBezTo>
                  <a:cubicBezTo>
                    <a:pt x="1346" y="5052"/>
                    <a:pt x="1858" y="3850"/>
                    <a:pt x="2620" y="2909"/>
                  </a:cubicBezTo>
                  <a:cubicBezTo>
                    <a:pt x="3465" y="1861"/>
                    <a:pt x="4477" y="1302"/>
                    <a:pt x="5466" y="1302"/>
                  </a:cubicBezTo>
                  <a:close/>
                  <a:moveTo>
                    <a:pt x="5466" y="6493"/>
                  </a:moveTo>
                  <a:cubicBezTo>
                    <a:pt x="6644" y="6493"/>
                    <a:pt x="7513" y="7338"/>
                    <a:pt x="7513" y="8469"/>
                  </a:cubicBezTo>
                  <a:cubicBezTo>
                    <a:pt x="7513" y="8707"/>
                    <a:pt x="7454" y="8874"/>
                    <a:pt x="7323" y="8993"/>
                  </a:cubicBezTo>
                  <a:cubicBezTo>
                    <a:pt x="7144" y="9164"/>
                    <a:pt x="6837" y="9212"/>
                    <a:pt x="6517" y="9212"/>
                  </a:cubicBezTo>
                  <a:cubicBezTo>
                    <a:pt x="6304" y="9212"/>
                    <a:pt x="6085" y="9191"/>
                    <a:pt x="5894" y="9172"/>
                  </a:cubicBezTo>
                  <a:cubicBezTo>
                    <a:pt x="5727" y="9160"/>
                    <a:pt x="5585" y="9148"/>
                    <a:pt x="5466" y="9148"/>
                  </a:cubicBezTo>
                  <a:cubicBezTo>
                    <a:pt x="5346" y="9148"/>
                    <a:pt x="5192" y="9160"/>
                    <a:pt x="5049" y="9172"/>
                  </a:cubicBezTo>
                  <a:cubicBezTo>
                    <a:pt x="4869" y="9190"/>
                    <a:pt x="4663" y="9208"/>
                    <a:pt x="4461" y="9208"/>
                  </a:cubicBezTo>
                  <a:cubicBezTo>
                    <a:pt x="4127" y="9208"/>
                    <a:pt x="3801" y="9159"/>
                    <a:pt x="3608" y="8981"/>
                  </a:cubicBezTo>
                  <a:cubicBezTo>
                    <a:pt x="3465" y="8874"/>
                    <a:pt x="3406" y="8707"/>
                    <a:pt x="3406" y="8469"/>
                  </a:cubicBezTo>
                  <a:cubicBezTo>
                    <a:pt x="3406" y="7921"/>
                    <a:pt x="3620" y="7421"/>
                    <a:pt x="4001" y="7040"/>
                  </a:cubicBezTo>
                  <a:cubicBezTo>
                    <a:pt x="4382" y="6683"/>
                    <a:pt x="4894" y="6493"/>
                    <a:pt x="5466" y="6493"/>
                  </a:cubicBezTo>
                  <a:close/>
                  <a:moveTo>
                    <a:pt x="1941" y="8338"/>
                  </a:moveTo>
                  <a:lnTo>
                    <a:pt x="1941" y="8338"/>
                  </a:lnTo>
                  <a:cubicBezTo>
                    <a:pt x="2263" y="8541"/>
                    <a:pt x="2668" y="8731"/>
                    <a:pt x="3156" y="8826"/>
                  </a:cubicBezTo>
                  <a:cubicBezTo>
                    <a:pt x="3203" y="8993"/>
                    <a:pt x="3287" y="9124"/>
                    <a:pt x="3394" y="9231"/>
                  </a:cubicBezTo>
                  <a:cubicBezTo>
                    <a:pt x="3662" y="9475"/>
                    <a:pt x="4075" y="9532"/>
                    <a:pt x="4480" y="9532"/>
                  </a:cubicBezTo>
                  <a:cubicBezTo>
                    <a:pt x="4687" y="9532"/>
                    <a:pt x="4891" y="9517"/>
                    <a:pt x="5073" y="9505"/>
                  </a:cubicBezTo>
                  <a:cubicBezTo>
                    <a:pt x="5227" y="9481"/>
                    <a:pt x="5358" y="9469"/>
                    <a:pt x="5466" y="9469"/>
                  </a:cubicBezTo>
                  <a:cubicBezTo>
                    <a:pt x="5573" y="9469"/>
                    <a:pt x="5716" y="9481"/>
                    <a:pt x="5870" y="9505"/>
                  </a:cubicBezTo>
                  <a:cubicBezTo>
                    <a:pt x="6061" y="9517"/>
                    <a:pt x="6275" y="9529"/>
                    <a:pt x="6489" y="9529"/>
                  </a:cubicBezTo>
                  <a:cubicBezTo>
                    <a:pt x="6894" y="9529"/>
                    <a:pt x="7275" y="9469"/>
                    <a:pt x="7537" y="9231"/>
                  </a:cubicBezTo>
                  <a:cubicBezTo>
                    <a:pt x="7656" y="9124"/>
                    <a:pt x="7728" y="8993"/>
                    <a:pt x="7763" y="8826"/>
                  </a:cubicBezTo>
                  <a:cubicBezTo>
                    <a:pt x="8264" y="8731"/>
                    <a:pt x="8656" y="8553"/>
                    <a:pt x="8990" y="8338"/>
                  </a:cubicBezTo>
                  <a:lnTo>
                    <a:pt x="8990" y="8338"/>
                  </a:lnTo>
                  <a:cubicBezTo>
                    <a:pt x="8752" y="8767"/>
                    <a:pt x="8371" y="9160"/>
                    <a:pt x="7871" y="9469"/>
                  </a:cubicBezTo>
                  <a:cubicBezTo>
                    <a:pt x="7180" y="9898"/>
                    <a:pt x="6323" y="10136"/>
                    <a:pt x="5466" y="10136"/>
                  </a:cubicBezTo>
                  <a:cubicBezTo>
                    <a:pt x="4596" y="10136"/>
                    <a:pt x="3739" y="9898"/>
                    <a:pt x="3049" y="9469"/>
                  </a:cubicBezTo>
                  <a:cubicBezTo>
                    <a:pt x="2560" y="9160"/>
                    <a:pt x="2179" y="8767"/>
                    <a:pt x="1941" y="8338"/>
                  </a:cubicBezTo>
                  <a:close/>
                  <a:moveTo>
                    <a:pt x="602" y="1"/>
                  </a:moveTo>
                  <a:cubicBezTo>
                    <a:pt x="450" y="1"/>
                    <a:pt x="297" y="10"/>
                    <a:pt x="143" y="28"/>
                  </a:cubicBezTo>
                  <a:cubicBezTo>
                    <a:pt x="84" y="51"/>
                    <a:pt x="24" y="87"/>
                    <a:pt x="12" y="147"/>
                  </a:cubicBezTo>
                  <a:cubicBezTo>
                    <a:pt x="1" y="218"/>
                    <a:pt x="24" y="290"/>
                    <a:pt x="72" y="313"/>
                  </a:cubicBezTo>
                  <a:cubicBezTo>
                    <a:pt x="84" y="325"/>
                    <a:pt x="441" y="599"/>
                    <a:pt x="370" y="1337"/>
                  </a:cubicBezTo>
                  <a:cubicBezTo>
                    <a:pt x="310" y="1956"/>
                    <a:pt x="358" y="2433"/>
                    <a:pt x="536" y="2849"/>
                  </a:cubicBezTo>
                  <a:cubicBezTo>
                    <a:pt x="715" y="3278"/>
                    <a:pt x="1036" y="3635"/>
                    <a:pt x="1536" y="3981"/>
                  </a:cubicBezTo>
                  <a:cubicBezTo>
                    <a:pt x="1239" y="4576"/>
                    <a:pt x="1025" y="5195"/>
                    <a:pt x="941" y="5790"/>
                  </a:cubicBezTo>
                  <a:cubicBezTo>
                    <a:pt x="894" y="5731"/>
                    <a:pt x="858" y="5695"/>
                    <a:pt x="834" y="5635"/>
                  </a:cubicBezTo>
                  <a:cubicBezTo>
                    <a:pt x="803" y="5584"/>
                    <a:pt x="745" y="5550"/>
                    <a:pt x="683" y="5550"/>
                  </a:cubicBezTo>
                  <a:cubicBezTo>
                    <a:pt x="674" y="5550"/>
                    <a:pt x="665" y="5551"/>
                    <a:pt x="655" y="5552"/>
                  </a:cubicBezTo>
                  <a:cubicBezTo>
                    <a:pt x="596" y="5576"/>
                    <a:pt x="536" y="5635"/>
                    <a:pt x="536" y="5707"/>
                  </a:cubicBezTo>
                  <a:cubicBezTo>
                    <a:pt x="536" y="5731"/>
                    <a:pt x="489" y="6350"/>
                    <a:pt x="798" y="7040"/>
                  </a:cubicBezTo>
                  <a:cubicBezTo>
                    <a:pt x="917" y="7326"/>
                    <a:pt x="1120" y="7636"/>
                    <a:pt x="1394" y="7921"/>
                  </a:cubicBezTo>
                  <a:cubicBezTo>
                    <a:pt x="1608" y="8636"/>
                    <a:pt x="2132" y="9279"/>
                    <a:pt x="2870" y="9731"/>
                  </a:cubicBezTo>
                  <a:cubicBezTo>
                    <a:pt x="3620" y="10196"/>
                    <a:pt x="4537" y="10446"/>
                    <a:pt x="5466" y="10446"/>
                  </a:cubicBezTo>
                  <a:cubicBezTo>
                    <a:pt x="6382" y="10446"/>
                    <a:pt x="7311" y="10196"/>
                    <a:pt x="8049" y="9731"/>
                  </a:cubicBezTo>
                  <a:cubicBezTo>
                    <a:pt x="8799" y="9279"/>
                    <a:pt x="9311" y="8624"/>
                    <a:pt x="9526" y="7921"/>
                  </a:cubicBezTo>
                  <a:cubicBezTo>
                    <a:pt x="9811" y="7624"/>
                    <a:pt x="10002" y="7314"/>
                    <a:pt x="10121" y="7040"/>
                  </a:cubicBezTo>
                  <a:cubicBezTo>
                    <a:pt x="10419" y="6350"/>
                    <a:pt x="10383" y="5731"/>
                    <a:pt x="10383" y="5707"/>
                  </a:cubicBezTo>
                  <a:cubicBezTo>
                    <a:pt x="10383" y="5635"/>
                    <a:pt x="10323" y="5588"/>
                    <a:pt x="10264" y="5552"/>
                  </a:cubicBezTo>
                  <a:cubicBezTo>
                    <a:pt x="10256" y="5551"/>
                    <a:pt x="10248" y="5550"/>
                    <a:pt x="10240" y="5550"/>
                  </a:cubicBezTo>
                  <a:cubicBezTo>
                    <a:pt x="10186" y="5550"/>
                    <a:pt x="10127" y="5584"/>
                    <a:pt x="10085" y="5635"/>
                  </a:cubicBezTo>
                  <a:cubicBezTo>
                    <a:pt x="10061" y="5683"/>
                    <a:pt x="10014" y="5731"/>
                    <a:pt x="9990" y="5790"/>
                  </a:cubicBezTo>
                  <a:cubicBezTo>
                    <a:pt x="9883" y="5183"/>
                    <a:pt x="9668" y="4576"/>
                    <a:pt x="9395" y="3981"/>
                  </a:cubicBezTo>
                  <a:cubicBezTo>
                    <a:pt x="9883" y="3647"/>
                    <a:pt x="10204" y="3278"/>
                    <a:pt x="10383" y="2849"/>
                  </a:cubicBezTo>
                  <a:cubicBezTo>
                    <a:pt x="10561" y="2433"/>
                    <a:pt x="10609" y="1956"/>
                    <a:pt x="10550" y="1337"/>
                  </a:cubicBezTo>
                  <a:cubicBezTo>
                    <a:pt x="10478" y="611"/>
                    <a:pt x="10835" y="325"/>
                    <a:pt x="10835" y="313"/>
                  </a:cubicBezTo>
                  <a:cubicBezTo>
                    <a:pt x="10883" y="278"/>
                    <a:pt x="10895" y="218"/>
                    <a:pt x="10883" y="159"/>
                  </a:cubicBezTo>
                  <a:cubicBezTo>
                    <a:pt x="10871" y="99"/>
                    <a:pt x="10811" y="51"/>
                    <a:pt x="10740" y="40"/>
                  </a:cubicBezTo>
                  <a:cubicBezTo>
                    <a:pt x="10583" y="18"/>
                    <a:pt x="10426" y="8"/>
                    <a:pt x="10269" y="8"/>
                  </a:cubicBezTo>
                  <a:cubicBezTo>
                    <a:pt x="9633" y="8"/>
                    <a:pt x="9004" y="181"/>
                    <a:pt x="8383" y="516"/>
                  </a:cubicBezTo>
                  <a:cubicBezTo>
                    <a:pt x="7811" y="825"/>
                    <a:pt x="7382" y="1206"/>
                    <a:pt x="7144" y="1444"/>
                  </a:cubicBezTo>
                  <a:cubicBezTo>
                    <a:pt x="6597" y="1123"/>
                    <a:pt x="6025" y="956"/>
                    <a:pt x="5442" y="956"/>
                  </a:cubicBezTo>
                  <a:cubicBezTo>
                    <a:pt x="4882" y="956"/>
                    <a:pt x="4299" y="1123"/>
                    <a:pt x="3751" y="1444"/>
                  </a:cubicBezTo>
                  <a:cubicBezTo>
                    <a:pt x="3513" y="1206"/>
                    <a:pt x="3096" y="825"/>
                    <a:pt x="2513" y="504"/>
                  </a:cubicBezTo>
                  <a:cubicBezTo>
                    <a:pt x="1886" y="166"/>
                    <a:pt x="1251" y="1"/>
                    <a:pt x="6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68" name="Google Shape;8768;p82"/>
          <p:cNvGrpSpPr/>
          <p:nvPr/>
        </p:nvGrpSpPr>
        <p:grpSpPr>
          <a:xfrm>
            <a:off x="7995341" y="1506738"/>
            <a:ext cx="347872" cy="334944"/>
            <a:chOff x="7995341" y="1506738"/>
            <a:chExt cx="347872" cy="334944"/>
          </a:xfrm>
        </p:grpSpPr>
        <p:sp>
          <p:nvSpPr>
            <p:cNvPr id="8769" name="Google Shape;8769;p82"/>
            <p:cNvSpPr/>
            <p:nvPr/>
          </p:nvSpPr>
          <p:spPr>
            <a:xfrm>
              <a:off x="8129837" y="1722674"/>
              <a:ext cx="33536" cy="35936"/>
            </a:xfrm>
            <a:custGeom>
              <a:avLst/>
              <a:gdLst/>
              <a:ahLst/>
              <a:cxnLst/>
              <a:rect l="l" t="t" r="r" b="b"/>
              <a:pathLst>
                <a:path w="1048" h="1123" extrusionOk="0">
                  <a:moveTo>
                    <a:pt x="572" y="301"/>
                  </a:moveTo>
                  <a:cubicBezTo>
                    <a:pt x="595" y="301"/>
                    <a:pt x="619" y="301"/>
                    <a:pt x="631" y="325"/>
                  </a:cubicBezTo>
                  <a:cubicBezTo>
                    <a:pt x="679" y="349"/>
                    <a:pt x="714" y="409"/>
                    <a:pt x="714" y="444"/>
                  </a:cubicBezTo>
                  <a:cubicBezTo>
                    <a:pt x="738" y="516"/>
                    <a:pt x="726" y="587"/>
                    <a:pt x="679" y="647"/>
                  </a:cubicBezTo>
                  <a:cubicBezTo>
                    <a:pt x="620" y="745"/>
                    <a:pt x="528" y="811"/>
                    <a:pt x="445" y="811"/>
                  </a:cubicBezTo>
                  <a:cubicBezTo>
                    <a:pt x="427" y="811"/>
                    <a:pt x="410" y="808"/>
                    <a:pt x="393" y="801"/>
                  </a:cubicBezTo>
                  <a:cubicBezTo>
                    <a:pt x="357" y="766"/>
                    <a:pt x="321" y="706"/>
                    <a:pt x="321" y="682"/>
                  </a:cubicBezTo>
                  <a:cubicBezTo>
                    <a:pt x="310" y="623"/>
                    <a:pt x="321" y="540"/>
                    <a:pt x="357" y="468"/>
                  </a:cubicBezTo>
                  <a:cubicBezTo>
                    <a:pt x="381" y="409"/>
                    <a:pt x="441" y="349"/>
                    <a:pt x="500" y="325"/>
                  </a:cubicBezTo>
                  <a:cubicBezTo>
                    <a:pt x="512" y="325"/>
                    <a:pt x="548" y="301"/>
                    <a:pt x="572" y="301"/>
                  </a:cubicBezTo>
                  <a:close/>
                  <a:moveTo>
                    <a:pt x="584" y="0"/>
                  </a:moveTo>
                  <a:cubicBezTo>
                    <a:pt x="522" y="0"/>
                    <a:pt x="457" y="13"/>
                    <a:pt x="393" y="39"/>
                  </a:cubicBezTo>
                  <a:cubicBezTo>
                    <a:pt x="262" y="99"/>
                    <a:pt x="155" y="182"/>
                    <a:pt x="83" y="313"/>
                  </a:cubicBezTo>
                  <a:cubicBezTo>
                    <a:pt x="12" y="456"/>
                    <a:pt x="0" y="599"/>
                    <a:pt x="12" y="730"/>
                  </a:cubicBezTo>
                  <a:cubicBezTo>
                    <a:pt x="36" y="885"/>
                    <a:pt x="131" y="1004"/>
                    <a:pt x="250" y="1063"/>
                  </a:cubicBezTo>
                  <a:cubicBezTo>
                    <a:pt x="310" y="1087"/>
                    <a:pt x="381" y="1123"/>
                    <a:pt x="452" y="1123"/>
                  </a:cubicBezTo>
                  <a:cubicBezTo>
                    <a:pt x="655" y="1123"/>
                    <a:pt x="857" y="1004"/>
                    <a:pt x="964" y="790"/>
                  </a:cubicBezTo>
                  <a:cubicBezTo>
                    <a:pt x="1036" y="659"/>
                    <a:pt x="1048" y="516"/>
                    <a:pt x="1036" y="385"/>
                  </a:cubicBezTo>
                  <a:cubicBezTo>
                    <a:pt x="1012" y="230"/>
                    <a:pt x="917" y="111"/>
                    <a:pt x="798" y="51"/>
                  </a:cubicBezTo>
                  <a:cubicBezTo>
                    <a:pt x="732" y="19"/>
                    <a:pt x="660"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0" name="Google Shape;8770;p82"/>
            <p:cNvSpPr/>
            <p:nvPr/>
          </p:nvSpPr>
          <p:spPr>
            <a:xfrm>
              <a:off x="8172877" y="1722610"/>
              <a:ext cx="35840" cy="36000"/>
            </a:xfrm>
            <a:custGeom>
              <a:avLst/>
              <a:gdLst/>
              <a:ahLst/>
              <a:cxnLst/>
              <a:rect l="l" t="t" r="r" b="b"/>
              <a:pathLst>
                <a:path w="1120" h="1125" extrusionOk="0">
                  <a:moveTo>
                    <a:pt x="530" y="323"/>
                  </a:moveTo>
                  <a:cubicBezTo>
                    <a:pt x="610" y="323"/>
                    <a:pt x="705" y="381"/>
                    <a:pt x="751" y="482"/>
                  </a:cubicBezTo>
                  <a:cubicBezTo>
                    <a:pt x="774" y="542"/>
                    <a:pt x="798" y="625"/>
                    <a:pt x="774" y="684"/>
                  </a:cubicBezTo>
                  <a:cubicBezTo>
                    <a:pt x="774" y="708"/>
                    <a:pt x="751" y="768"/>
                    <a:pt x="703" y="803"/>
                  </a:cubicBezTo>
                  <a:cubicBezTo>
                    <a:pt x="687" y="810"/>
                    <a:pt x="669" y="814"/>
                    <a:pt x="649" y="814"/>
                  </a:cubicBezTo>
                  <a:cubicBezTo>
                    <a:pt x="568" y="814"/>
                    <a:pt x="465" y="754"/>
                    <a:pt x="417" y="649"/>
                  </a:cubicBezTo>
                  <a:cubicBezTo>
                    <a:pt x="346" y="530"/>
                    <a:pt x="381" y="387"/>
                    <a:pt x="465" y="339"/>
                  </a:cubicBezTo>
                  <a:cubicBezTo>
                    <a:pt x="484" y="328"/>
                    <a:pt x="506" y="323"/>
                    <a:pt x="530" y="323"/>
                  </a:cubicBezTo>
                  <a:close/>
                  <a:moveTo>
                    <a:pt x="532" y="0"/>
                  </a:moveTo>
                  <a:cubicBezTo>
                    <a:pt x="459" y="0"/>
                    <a:pt x="387" y="17"/>
                    <a:pt x="322" y="53"/>
                  </a:cubicBezTo>
                  <a:cubicBezTo>
                    <a:pt x="84" y="184"/>
                    <a:pt x="0" y="518"/>
                    <a:pt x="155" y="803"/>
                  </a:cubicBezTo>
                  <a:cubicBezTo>
                    <a:pt x="262" y="1006"/>
                    <a:pt x="465" y="1125"/>
                    <a:pt x="655" y="1125"/>
                  </a:cubicBezTo>
                  <a:cubicBezTo>
                    <a:pt x="739" y="1125"/>
                    <a:pt x="810" y="1113"/>
                    <a:pt x="870" y="1065"/>
                  </a:cubicBezTo>
                  <a:cubicBezTo>
                    <a:pt x="989" y="1006"/>
                    <a:pt x="1072" y="875"/>
                    <a:pt x="1108" y="744"/>
                  </a:cubicBezTo>
                  <a:cubicBezTo>
                    <a:pt x="1120" y="601"/>
                    <a:pt x="1096" y="458"/>
                    <a:pt x="1036" y="327"/>
                  </a:cubicBezTo>
                  <a:cubicBezTo>
                    <a:pt x="924" y="120"/>
                    <a:pt x="724" y="0"/>
                    <a:pt x="5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1" name="Google Shape;8771;p82"/>
            <p:cNvSpPr/>
            <p:nvPr/>
          </p:nvSpPr>
          <p:spPr>
            <a:xfrm>
              <a:off x="7995341" y="1506738"/>
              <a:ext cx="347872" cy="334944"/>
            </a:xfrm>
            <a:custGeom>
              <a:avLst/>
              <a:gdLst/>
              <a:ahLst/>
              <a:cxnLst/>
              <a:rect l="l" t="t" r="r" b="b"/>
              <a:pathLst>
                <a:path w="10871" h="10467" extrusionOk="0">
                  <a:moveTo>
                    <a:pt x="1548" y="489"/>
                  </a:moveTo>
                  <a:cubicBezTo>
                    <a:pt x="2500" y="799"/>
                    <a:pt x="3262" y="1477"/>
                    <a:pt x="3620" y="1834"/>
                  </a:cubicBezTo>
                  <a:cubicBezTo>
                    <a:pt x="3453" y="1930"/>
                    <a:pt x="3286" y="2037"/>
                    <a:pt x="3143" y="2156"/>
                  </a:cubicBezTo>
                  <a:cubicBezTo>
                    <a:pt x="2870" y="1537"/>
                    <a:pt x="2429" y="1025"/>
                    <a:pt x="1822" y="644"/>
                  </a:cubicBezTo>
                  <a:cubicBezTo>
                    <a:pt x="1727" y="584"/>
                    <a:pt x="1643" y="537"/>
                    <a:pt x="1548" y="489"/>
                  </a:cubicBezTo>
                  <a:close/>
                  <a:moveTo>
                    <a:pt x="333" y="382"/>
                  </a:moveTo>
                  <a:lnTo>
                    <a:pt x="333" y="382"/>
                  </a:lnTo>
                  <a:cubicBezTo>
                    <a:pt x="905" y="501"/>
                    <a:pt x="2310" y="942"/>
                    <a:pt x="2893" y="2382"/>
                  </a:cubicBezTo>
                  <a:cubicBezTo>
                    <a:pt x="2679" y="2573"/>
                    <a:pt x="2489" y="2787"/>
                    <a:pt x="2298" y="3025"/>
                  </a:cubicBezTo>
                  <a:cubicBezTo>
                    <a:pt x="2203" y="3144"/>
                    <a:pt x="2119" y="3263"/>
                    <a:pt x="2024" y="3394"/>
                  </a:cubicBezTo>
                  <a:cubicBezTo>
                    <a:pt x="667" y="2977"/>
                    <a:pt x="393" y="1025"/>
                    <a:pt x="333" y="382"/>
                  </a:cubicBezTo>
                  <a:close/>
                  <a:moveTo>
                    <a:pt x="10525" y="382"/>
                  </a:moveTo>
                  <a:lnTo>
                    <a:pt x="10525" y="382"/>
                  </a:lnTo>
                  <a:cubicBezTo>
                    <a:pt x="10466" y="1025"/>
                    <a:pt x="10180" y="2977"/>
                    <a:pt x="8823" y="3394"/>
                  </a:cubicBezTo>
                  <a:cubicBezTo>
                    <a:pt x="8739" y="3263"/>
                    <a:pt x="8644" y="3144"/>
                    <a:pt x="8561" y="3025"/>
                  </a:cubicBezTo>
                  <a:cubicBezTo>
                    <a:pt x="8382" y="2787"/>
                    <a:pt x="8168" y="2573"/>
                    <a:pt x="7965" y="2382"/>
                  </a:cubicBezTo>
                  <a:cubicBezTo>
                    <a:pt x="8013" y="2275"/>
                    <a:pt x="8049" y="2168"/>
                    <a:pt x="8108" y="2073"/>
                  </a:cubicBezTo>
                  <a:cubicBezTo>
                    <a:pt x="8156" y="1989"/>
                    <a:pt x="8132" y="1894"/>
                    <a:pt x="8049" y="1846"/>
                  </a:cubicBezTo>
                  <a:cubicBezTo>
                    <a:pt x="8024" y="1830"/>
                    <a:pt x="7996" y="1822"/>
                    <a:pt x="7967" y="1822"/>
                  </a:cubicBezTo>
                  <a:cubicBezTo>
                    <a:pt x="7912" y="1822"/>
                    <a:pt x="7858" y="1851"/>
                    <a:pt x="7834" y="1906"/>
                  </a:cubicBezTo>
                  <a:cubicBezTo>
                    <a:pt x="7787" y="1989"/>
                    <a:pt x="7739" y="2073"/>
                    <a:pt x="7715" y="2156"/>
                  </a:cubicBezTo>
                  <a:cubicBezTo>
                    <a:pt x="7561" y="2037"/>
                    <a:pt x="7394" y="1918"/>
                    <a:pt x="7239" y="1823"/>
                  </a:cubicBezTo>
                  <a:cubicBezTo>
                    <a:pt x="7596" y="1477"/>
                    <a:pt x="8346" y="799"/>
                    <a:pt x="9299" y="489"/>
                  </a:cubicBezTo>
                  <a:lnTo>
                    <a:pt x="9299" y="489"/>
                  </a:lnTo>
                  <a:cubicBezTo>
                    <a:pt x="8942" y="680"/>
                    <a:pt x="8573" y="930"/>
                    <a:pt x="8263" y="1311"/>
                  </a:cubicBezTo>
                  <a:cubicBezTo>
                    <a:pt x="8204" y="1370"/>
                    <a:pt x="8215" y="1477"/>
                    <a:pt x="8275" y="1525"/>
                  </a:cubicBezTo>
                  <a:cubicBezTo>
                    <a:pt x="8311" y="1561"/>
                    <a:pt x="8346" y="1573"/>
                    <a:pt x="8382" y="1573"/>
                  </a:cubicBezTo>
                  <a:cubicBezTo>
                    <a:pt x="8430" y="1573"/>
                    <a:pt x="8465" y="1561"/>
                    <a:pt x="8501" y="1513"/>
                  </a:cubicBezTo>
                  <a:cubicBezTo>
                    <a:pt x="9168" y="763"/>
                    <a:pt x="10073" y="477"/>
                    <a:pt x="10525" y="382"/>
                  </a:cubicBezTo>
                  <a:close/>
                  <a:moveTo>
                    <a:pt x="5429" y="1608"/>
                  </a:moveTo>
                  <a:cubicBezTo>
                    <a:pt x="5965" y="1608"/>
                    <a:pt x="6501" y="1751"/>
                    <a:pt x="7013" y="2049"/>
                  </a:cubicBezTo>
                  <a:cubicBezTo>
                    <a:pt x="7489" y="2335"/>
                    <a:pt x="7930" y="2716"/>
                    <a:pt x="8323" y="3216"/>
                  </a:cubicBezTo>
                  <a:cubicBezTo>
                    <a:pt x="9061" y="4180"/>
                    <a:pt x="9525" y="5430"/>
                    <a:pt x="9525" y="6561"/>
                  </a:cubicBezTo>
                  <a:cubicBezTo>
                    <a:pt x="9525" y="8538"/>
                    <a:pt x="7692" y="10145"/>
                    <a:pt x="5429" y="10145"/>
                  </a:cubicBezTo>
                  <a:cubicBezTo>
                    <a:pt x="3167" y="10145"/>
                    <a:pt x="1346" y="8538"/>
                    <a:pt x="1346" y="6561"/>
                  </a:cubicBezTo>
                  <a:cubicBezTo>
                    <a:pt x="1346" y="5430"/>
                    <a:pt x="1786" y="4180"/>
                    <a:pt x="2548" y="3216"/>
                  </a:cubicBezTo>
                  <a:cubicBezTo>
                    <a:pt x="2929" y="2716"/>
                    <a:pt x="3381" y="2335"/>
                    <a:pt x="3858" y="2049"/>
                  </a:cubicBezTo>
                  <a:cubicBezTo>
                    <a:pt x="4358" y="1751"/>
                    <a:pt x="4894" y="1608"/>
                    <a:pt x="5429" y="1608"/>
                  </a:cubicBezTo>
                  <a:close/>
                  <a:moveTo>
                    <a:pt x="535" y="1"/>
                  </a:moveTo>
                  <a:cubicBezTo>
                    <a:pt x="400" y="1"/>
                    <a:pt x="266" y="9"/>
                    <a:pt x="131" y="25"/>
                  </a:cubicBezTo>
                  <a:cubicBezTo>
                    <a:pt x="60" y="49"/>
                    <a:pt x="0" y="108"/>
                    <a:pt x="0" y="191"/>
                  </a:cubicBezTo>
                  <a:cubicBezTo>
                    <a:pt x="0" y="227"/>
                    <a:pt x="24" y="953"/>
                    <a:pt x="286" y="1751"/>
                  </a:cubicBezTo>
                  <a:cubicBezTo>
                    <a:pt x="595" y="2751"/>
                    <a:pt x="1143" y="3406"/>
                    <a:pt x="1857" y="3656"/>
                  </a:cubicBezTo>
                  <a:cubicBezTo>
                    <a:pt x="1322" y="4549"/>
                    <a:pt x="1024" y="5597"/>
                    <a:pt x="1024" y="6561"/>
                  </a:cubicBezTo>
                  <a:cubicBezTo>
                    <a:pt x="1024" y="7609"/>
                    <a:pt x="1488" y="8585"/>
                    <a:pt x="2322" y="9335"/>
                  </a:cubicBezTo>
                  <a:cubicBezTo>
                    <a:pt x="3155" y="10062"/>
                    <a:pt x="4251" y="10466"/>
                    <a:pt x="5429" y="10466"/>
                  </a:cubicBezTo>
                  <a:cubicBezTo>
                    <a:pt x="6608" y="10466"/>
                    <a:pt x="7715" y="10062"/>
                    <a:pt x="8549" y="9335"/>
                  </a:cubicBezTo>
                  <a:cubicBezTo>
                    <a:pt x="9382" y="8585"/>
                    <a:pt x="9835" y="7609"/>
                    <a:pt x="9835" y="6561"/>
                  </a:cubicBezTo>
                  <a:cubicBezTo>
                    <a:pt x="9835" y="5609"/>
                    <a:pt x="9525" y="4573"/>
                    <a:pt x="9001" y="3656"/>
                  </a:cubicBezTo>
                  <a:cubicBezTo>
                    <a:pt x="9716" y="3418"/>
                    <a:pt x="10251" y="2751"/>
                    <a:pt x="10585" y="1751"/>
                  </a:cubicBezTo>
                  <a:cubicBezTo>
                    <a:pt x="10835" y="953"/>
                    <a:pt x="10871" y="227"/>
                    <a:pt x="10871" y="191"/>
                  </a:cubicBezTo>
                  <a:cubicBezTo>
                    <a:pt x="10871" y="120"/>
                    <a:pt x="10811" y="49"/>
                    <a:pt x="10728" y="25"/>
                  </a:cubicBezTo>
                  <a:cubicBezTo>
                    <a:pt x="10595" y="9"/>
                    <a:pt x="10462" y="1"/>
                    <a:pt x="10328" y="1"/>
                  </a:cubicBezTo>
                  <a:cubicBezTo>
                    <a:pt x="9657" y="1"/>
                    <a:pt x="8970" y="201"/>
                    <a:pt x="8275" y="608"/>
                  </a:cubicBezTo>
                  <a:cubicBezTo>
                    <a:pt x="7668" y="965"/>
                    <a:pt x="7203" y="1394"/>
                    <a:pt x="6953" y="1668"/>
                  </a:cubicBezTo>
                  <a:cubicBezTo>
                    <a:pt x="6465" y="1418"/>
                    <a:pt x="5941" y="1299"/>
                    <a:pt x="5429" y="1299"/>
                  </a:cubicBezTo>
                  <a:cubicBezTo>
                    <a:pt x="4917" y="1299"/>
                    <a:pt x="4405" y="1418"/>
                    <a:pt x="3917" y="1668"/>
                  </a:cubicBezTo>
                  <a:cubicBezTo>
                    <a:pt x="3655" y="1394"/>
                    <a:pt x="3203" y="965"/>
                    <a:pt x="2584" y="608"/>
                  </a:cubicBezTo>
                  <a:cubicBezTo>
                    <a:pt x="1899" y="201"/>
                    <a:pt x="1214" y="1"/>
                    <a:pt x="5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2" name="Google Shape;8772;p82"/>
            <p:cNvSpPr/>
            <p:nvPr/>
          </p:nvSpPr>
          <p:spPr>
            <a:xfrm>
              <a:off x="8103149" y="1685426"/>
              <a:ext cx="132256" cy="123104"/>
            </a:xfrm>
            <a:custGeom>
              <a:avLst/>
              <a:gdLst/>
              <a:ahLst/>
              <a:cxnLst/>
              <a:rect l="l" t="t" r="r" b="b"/>
              <a:pathLst>
                <a:path w="4133" h="3847" extrusionOk="0">
                  <a:moveTo>
                    <a:pt x="2037" y="311"/>
                  </a:moveTo>
                  <a:cubicBezTo>
                    <a:pt x="2513" y="311"/>
                    <a:pt x="2953" y="489"/>
                    <a:pt x="3275" y="799"/>
                  </a:cubicBezTo>
                  <a:cubicBezTo>
                    <a:pt x="3596" y="1108"/>
                    <a:pt x="3775" y="1561"/>
                    <a:pt x="3775" y="2049"/>
                  </a:cubicBezTo>
                  <a:cubicBezTo>
                    <a:pt x="3811" y="2263"/>
                    <a:pt x="3763" y="2406"/>
                    <a:pt x="3644" y="2513"/>
                  </a:cubicBezTo>
                  <a:cubicBezTo>
                    <a:pt x="3496" y="2654"/>
                    <a:pt x="3235" y="2695"/>
                    <a:pt x="2963" y="2695"/>
                  </a:cubicBezTo>
                  <a:cubicBezTo>
                    <a:pt x="2776" y="2695"/>
                    <a:pt x="2583" y="2675"/>
                    <a:pt x="2418" y="2656"/>
                  </a:cubicBezTo>
                  <a:cubicBezTo>
                    <a:pt x="2287" y="2644"/>
                    <a:pt x="2156" y="2632"/>
                    <a:pt x="2048" y="2632"/>
                  </a:cubicBezTo>
                  <a:cubicBezTo>
                    <a:pt x="1941" y="2632"/>
                    <a:pt x="1810" y="2644"/>
                    <a:pt x="1679" y="2656"/>
                  </a:cubicBezTo>
                  <a:cubicBezTo>
                    <a:pt x="1511" y="2671"/>
                    <a:pt x="1316" y="2690"/>
                    <a:pt x="1127" y="2690"/>
                  </a:cubicBezTo>
                  <a:cubicBezTo>
                    <a:pt x="861" y="2690"/>
                    <a:pt x="606" y="2652"/>
                    <a:pt x="453" y="2513"/>
                  </a:cubicBezTo>
                  <a:cubicBezTo>
                    <a:pt x="358" y="2406"/>
                    <a:pt x="298" y="2263"/>
                    <a:pt x="298" y="2049"/>
                  </a:cubicBezTo>
                  <a:cubicBezTo>
                    <a:pt x="298" y="1561"/>
                    <a:pt x="477" y="1108"/>
                    <a:pt x="798" y="799"/>
                  </a:cubicBezTo>
                  <a:cubicBezTo>
                    <a:pt x="1132" y="489"/>
                    <a:pt x="1560" y="311"/>
                    <a:pt x="2037" y="311"/>
                  </a:cubicBezTo>
                  <a:close/>
                  <a:moveTo>
                    <a:pt x="2060" y="2954"/>
                  </a:moveTo>
                  <a:cubicBezTo>
                    <a:pt x="2156" y="2954"/>
                    <a:pt x="2287" y="2978"/>
                    <a:pt x="2406" y="2978"/>
                  </a:cubicBezTo>
                  <a:cubicBezTo>
                    <a:pt x="2584" y="2989"/>
                    <a:pt x="2763" y="3001"/>
                    <a:pt x="2953" y="3001"/>
                  </a:cubicBezTo>
                  <a:cubicBezTo>
                    <a:pt x="3060" y="3001"/>
                    <a:pt x="3156" y="3001"/>
                    <a:pt x="3239" y="2989"/>
                  </a:cubicBezTo>
                  <a:lnTo>
                    <a:pt x="3239" y="2989"/>
                  </a:lnTo>
                  <a:cubicBezTo>
                    <a:pt x="3037" y="3335"/>
                    <a:pt x="2644" y="3537"/>
                    <a:pt x="2239" y="3537"/>
                  </a:cubicBezTo>
                  <a:lnTo>
                    <a:pt x="1882" y="3537"/>
                  </a:lnTo>
                  <a:cubicBezTo>
                    <a:pt x="1465" y="3537"/>
                    <a:pt x="1096" y="3335"/>
                    <a:pt x="870" y="2989"/>
                  </a:cubicBezTo>
                  <a:lnTo>
                    <a:pt x="870" y="2989"/>
                  </a:lnTo>
                  <a:cubicBezTo>
                    <a:pt x="979" y="2999"/>
                    <a:pt x="1092" y="3002"/>
                    <a:pt x="1204" y="3002"/>
                  </a:cubicBezTo>
                  <a:cubicBezTo>
                    <a:pt x="1385" y="3002"/>
                    <a:pt x="1565" y="2992"/>
                    <a:pt x="1727" y="2978"/>
                  </a:cubicBezTo>
                  <a:cubicBezTo>
                    <a:pt x="1858" y="2954"/>
                    <a:pt x="1977" y="2954"/>
                    <a:pt x="2060" y="2954"/>
                  </a:cubicBezTo>
                  <a:close/>
                  <a:moveTo>
                    <a:pt x="2060" y="1"/>
                  </a:moveTo>
                  <a:cubicBezTo>
                    <a:pt x="894" y="1"/>
                    <a:pt x="1" y="870"/>
                    <a:pt x="1" y="2049"/>
                  </a:cubicBezTo>
                  <a:cubicBezTo>
                    <a:pt x="1" y="2346"/>
                    <a:pt x="84" y="2573"/>
                    <a:pt x="263" y="2739"/>
                  </a:cubicBezTo>
                  <a:cubicBezTo>
                    <a:pt x="322" y="2799"/>
                    <a:pt x="393" y="2835"/>
                    <a:pt x="477" y="2870"/>
                  </a:cubicBezTo>
                  <a:cubicBezTo>
                    <a:pt x="691" y="3466"/>
                    <a:pt x="1263" y="3847"/>
                    <a:pt x="1882" y="3847"/>
                  </a:cubicBezTo>
                  <a:lnTo>
                    <a:pt x="2239" y="3847"/>
                  </a:lnTo>
                  <a:cubicBezTo>
                    <a:pt x="2870" y="3847"/>
                    <a:pt x="3430" y="3466"/>
                    <a:pt x="3656" y="2870"/>
                  </a:cubicBezTo>
                  <a:cubicBezTo>
                    <a:pt x="3727" y="2835"/>
                    <a:pt x="3811" y="2775"/>
                    <a:pt x="3870" y="2716"/>
                  </a:cubicBezTo>
                  <a:cubicBezTo>
                    <a:pt x="4049" y="2561"/>
                    <a:pt x="4132" y="2335"/>
                    <a:pt x="4132" y="2037"/>
                  </a:cubicBezTo>
                  <a:cubicBezTo>
                    <a:pt x="4132" y="1489"/>
                    <a:pt x="3906" y="953"/>
                    <a:pt x="3525" y="572"/>
                  </a:cubicBezTo>
                  <a:cubicBezTo>
                    <a:pt x="3132" y="203"/>
                    <a:pt x="2620" y="1"/>
                    <a:pt x="2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3" name="Google Shape;8773;p82"/>
            <p:cNvSpPr/>
            <p:nvPr/>
          </p:nvSpPr>
          <p:spPr>
            <a:xfrm>
              <a:off x="8087149" y="1640498"/>
              <a:ext cx="43456" cy="48032"/>
            </a:xfrm>
            <a:custGeom>
              <a:avLst/>
              <a:gdLst/>
              <a:ahLst/>
              <a:cxnLst/>
              <a:rect l="l" t="t" r="r" b="b"/>
              <a:pathLst>
                <a:path w="1358" h="1501" extrusionOk="0">
                  <a:moveTo>
                    <a:pt x="679" y="0"/>
                  </a:moveTo>
                  <a:cubicBezTo>
                    <a:pt x="298" y="0"/>
                    <a:pt x="1" y="298"/>
                    <a:pt x="1" y="667"/>
                  </a:cubicBezTo>
                  <a:lnTo>
                    <a:pt x="1" y="833"/>
                  </a:lnTo>
                  <a:cubicBezTo>
                    <a:pt x="1" y="1203"/>
                    <a:pt x="298" y="1500"/>
                    <a:pt x="679" y="1500"/>
                  </a:cubicBezTo>
                  <a:cubicBezTo>
                    <a:pt x="1048" y="1500"/>
                    <a:pt x="1346" y="1203"/>
                    <a:pt x="1346" y="833"/>
                  </a:cubicBezTo>
                  <a:lnTo>
                    <a:pt x="1346" y="691"/>
                  </a:lnTo>
                  <a:cubicBezTo>
                    <a:pt x="1358" y="595"/>
                    <a:pt x="1286" y="524"/>
                    <a:pt x="1191" y="524"/>
                  </a:cubicBezTo>
                  <a:cubicBezTo>
                    <a:pt x="1108" y="524"/>
                    <a:pt x="1036" y="595"/>
                    <a:pt x="1036" y="691"/>
                  </a:cubicBezTo>
                  <a:lnTo>
                    <a:pt x="1036" y="845"/>
                  </a:lnTo>
                  <a:cubicBezTo>
                    <a:pt x="1036" y="1048"/>
                    <a:pt x="870" y="1203"/>
                    <a:pt x="679" y="1203"/>
                  </a:cubicBezTo>
                  <a:cubicBezTo>
                    <a:pt x="477" y="1203"/>
                    <a:pt x="322" y="1036"/>
                    <a:pt x="322" y="845"/>
                  </a:cubicBezTo>
                  <a:lnTo>
                    <a:pt x="322" y="691"/>
                  </a:lnTo>
                  <a:cubicBezTo>
                    <a:pt x="322" y="488"/>
                    <a:pt x="477" y="333"/>
                    <a:pt x="679" y="333"/>
                  </a:cubicBezTo>
                  <a:cubicBezTo>
                    <a:pt x="763" y="333"/>
                    <a:pt x="834" y="250"/>
                    <a:pt x="834" y="167"/>
                  </a:cubicBezTo>
                  <a:cubicBezTo>
                    <a:pt x="834" y="71"/>
                    <a:pt x="763"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4" name="Google Shape;8774;p82"/>
            <p:cNvSpPr/>
            <p:nvPr/>
          </p:nvSpPr>
          <p:spPr>
            <a:xfrm>
              <a:off x="8207149" y="1640498"/>
              <a:ext cx="43104" cy="48032"/>
            </a:xfrm>
            <a:custGeom>
              <a:avLst/>
              <a:gdLst/>
              <a:ahLst/>
              <a:cxnLst/>
              <a:rect l="l" t="t" r="r" b="b"/>
              <a:pathLst>
                <a:path w="1347" h="1501" extrusionOk="0">
                  <a:moveTo>
                    <a:pt x="680" y="0"/>
                  </a:moveTo>
                  <a:cubicBezTo>
                    <a:pt x="299" y="0"/>
                    <a:pt x="1" y="298"/>
                    <a:pt x="1" y="667"/>
                  </a:cubicBezTo>
                  <a:lnTo>
                    <a:pt x="1" y="833"/>
                  </a:lnTo>
                  <a:cubicBezTo>
                    <a:pt x="1" y="1203"/>
                    <a:pt x="299" y="1500"/>
                    <a:pt x="680" y="1500"/>
                  </a:cubicBezTo>
                  <a:cubicBezTo>
                    <a:pt x="1049" y="1500"/>
                    <a:pt x="1346" y="1203"/>
                    <a:pt x="1346" y="833"/>
                  </a:cubicBezTo>
                  <a:lnTo>
                    <a:pt x="1346" y="691"/>
                  </a:lnTo>
                  <a:cubicBezTo>
                    <a:pt x="1346" y="595"/>
                    <a:pt x="1287" y="524"/>
                    <a:pt x="1192" y="524"/>
                  </a:cubicBezTo>
                  <a:cubicBezTo>
                    <a:pt x="1108" y="524"/>
                    <a:pt x="1037" y="595"/>
                    <a:pt x="1037" y="691"/>
                  </a:cubicBezTo>
                  <a:lnTo>
                    <a:pt x="1037" y="845"/>
                  </a:lnTo>
                  <a:cubicBezTo>
                    <a:pt x="1037" y="1048"/>
                    <a:pt x="870" y="1203"/>
                    <a:pt x="680" y="1203"/>
                  </a:cubicBezTo>
                  <a:cubicBezTo>
                    <a:pt x="477" y="1203"/>
                    <a:pt x="311" y="1036"/>
                    <a:pt x="311" y="845"/>
                  </a:cubicBezTo>
                  <a:lnTo>
                    <a:pt x="311" y="691"/>
                  </a:lnTo>
                  <a:cubicBezTo>
                    <a:pt x="311" y="488"/>
                    <a:pt x="477" y="333"/>
                    <a:pt x="680" y="333"/>
                  </a:cubicBezTo>
                  <a:cubicBezTo>
                    <a:pt x="763" y="333"/>
                    <a:pt x="834" y="250"/>
                    <a:pt x="834" y="167"/>
                  </a:cubicBezTo>
                  <a:cubicBezTo>
                    <a:pt x="834" y="71"/>
                    <a:pt x="763" y="0"/>
                    <a:pt x="6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775" name="Google Shape;8775;p82"/>
          <p:cNvGrpSpPr/>
          <p:nvPr/>
        </p:nvGrpSpPr>
        <p:grpSpPr>
          <a:xfrm>
            <a:off x="3048045" y="1522930"/>
            <a:ext cx="347872" cy="303904"/>
            <a:chOff x="3048045" y="1522930"/>
            <a:chExt cx="347872" cy="303904"/>
          </a:xfrm>
        </p:grpSpPr>
        <p:sp>
          <p:nvSpPr>
            <p:cNvPr id="8776" name="Google Shape;8776;p82"/>
            <p:cNvSpPr/>
            <p:nvPr/>
          </p:nvSpPr>
          <p:spPr>
            <a:xfrm>
              <a:off x="3137965" y="1548658"/>
              <a:ext cx="10688" cy="13760"/>
            </a:xfrm>
            <a:custGeom>
              <a:avLst/>
              <a:gdLst/>
              <a:ahLst/>
              <a:cxnLst/>
              <a:rect l="l" t="t" r="r" b="b"/>
              <a:pathLst>
                <a:path w="334" h="430" extrusionOk="0">
                  <a:moveTo>
                    <a:pt x="167" y="1"/>
                  </a:moveTo>
                  <a:cubicBezTo>
                    <a:pt x="72" y="1"/>
                    <a:pt x="0" y="72"/>
                    <a:pt x="0" y="167"/>
                  </a:cubicBezTo>
                  <a:lnTo>
                    <a:pt x="0" y="263"/>
                  </a:lnTo>
                  <a:cubicBezTo>
                    <a:pt x="0" y="358"/>
                    <a:pt x="72" y="429"/>
                    <a:pt x="167" y="429"/>
                  </a:cubicBezTo>
                  <a:cubicBezTo>
                    <a:pt x="262" y="429"/>
                    <a:pt x="334" y="358"/>
                    <a:pt x="334" y="263"/>
                  </a:cubicBezTo>
                  <a:lnTo>
                    <a:pt x="334" y="167"/>
                  </a:lnTo>
                  <a:cubicBezTo>
                    <a:pt x="310" y="60"/>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77" name="Google Shape;8777;p82"/>
            <p:cNvGrpSpPr/>
            <p:nvPr/>
          </p:nvGrpSpPr>
          <p:grpSpPr>
            <a:xfrm>
              <a:off x="3048045" y="1522930"/>
              <a:ext cx="347872" cy="303904"/>
              <a:chOff x="3048045" y="1522930"/>
              <a:chExt cx="347872" cy="303904"/>
            </a:xfrm>
          </p:grpSpPr>
          <p:sp>
            <p:nvSpPr>
              <p:cNvPr id="8778" name="Google Shape;8778;p82"/>
              <p:cNvSpPr/>
              <p:nvPr/>
            </p:nvSpPr>
            <p:spPr>
              <a:xfrm>
                <a:off x="3048045" y="1522930"/>
                <a:ext cx="347872" cy="303904"/>
              </a:xfrm>
              <a:custGeom>
                <a:avLst/>
                <a:gdLst/>
                <a:ahLst/>
                <a:cxnLst/>
                <a:rect l="l" t="t" r="r" b="b"/>
                <a:pathLst>
                  <a:path w="10871" h="9497" extrusionOk="0">
                    <a:moveTo>
                      <a:pt x="5752" y="4495"/>
                    </a:moveTo>
                    <a:cubicBezTo>
                      <a:pt x="6093" y="4495"/>
                      <a:pt x="6440" y="4510"/>
                      <a:pt x="6775" y="4543"/>
                    </a:cubicBezTo>
                    <a:cubicBezTo>
                      <a:pt x="6680" y="4674"/>
                      <a:pt x="6597" y="4817"/>
                      <a:pt x="6513" y="4972"/>
                    </a:cubicBezTo>
                    <a:cubicBezTo>
                      <a:pt x="6229" y="4945"/>
                      <a:pt x="5949" y="4933"/>
                      <a:pt x="5681" y="4933"/>
                    </a:cubicBezTo>
                    <a:cubicBezTo>
                      <a:pt x="5354" y="4933"/>
                      <a:pt x="5044" y="4951"/>
                      <a:pt x="4763" y="4984"/>
                    </a:cubicBezTo>
                    <a:cubicBezTo>
                      <a:pt x="4834" y="4841"/>
                      <a:pt x="4918" y="4674"/>
                      <a:pt x="4977" y="4519"/>
                    </a:cubicBezTo>
                    <a:cubicBezTo>
                      <a:pt x="5227" y="4504"/>
                      <a:pt x="5488" y="4495"/>
                      <a:pt x="5752" y="4495"/>
                    </a:cubicBezTo>
                    <a:close/>
                    <a:moveTo>
                      <a:pt x="5644" y="5242"/>
                    </a:moveTo>
                    <a:cubicBezTo>
                      <a:pt x="5874" y="5242"/>
                      <a:pt x="6115" y="5252"/>
                      <a:pt x="6358" y="5269"/>
                    </a:cubicBezTo>
                    <a:lnTo>
                      <a:pt x="6085" y="5853"/>
                    </a:lnTo>
                    <a:cubicBezTo>
                      <a:pt x="5751" y="6579"/>
                      <a:pt x="5418" y="7282"/>
                      <a:pt x="4930" y="7639"/>
                    </a:cubicBezTo>
                    <a:cubicBezTo>
                      <a:pt x="4811" y="7722"/>
                      <a:pt x="4680" y="7794"/>
                      <a:pt x="4561" y="7877"/>
                    </a:cubicBezTo>
                    <a:cubicBezTo>
                      <a:pt x="4525" y="7853"/>
                      <a:pt x="4501" y="7841"/>
                      <a:pt x="4477" y="7829"/>
                    </a:cubicBezTo>
                    <a:cubicBezTo>
                      <a:pt x="4120" y="7555"/>
                      <a:pt x="3989" y="7246"/>
                      <a:pt x="4049" y="6805"/>
                    </a:cubicBezTo>
                    <a:cubicBezTo>
                      <a:pt x="4108" y="6389"/>
                      <a:pt x="4334" y="5889"/>
                      <a:pt x="4596" y="5329"/>
                    </a:cubicBezTo>
                    <a:cubicBezTo>
                      <a:pt x="4895" y="5269"/>
                      <a:pt x="5255" y="5242"/>
                      <a:pt x="5644" y="5242"/>
                    </a:cubicBezTo>
                    <a:close/>
                    <a:moveTo>
                      <a:pt x="2060" y="6412"/>
                    </a:moveTo>
                    <a:lnTo>
                      <a:pt x="2060" y="6412"/>
                    </a:lnTo>
                    <a:cubicBezTo>
                      <a:pt x="2036" y="6948"/>
                      <a:pt x="2096" y="7460"/>
                      <a:pt x="2322" y="7936"/>
                    </a:cubicBezTo>
                    <a:cubicBezTo>
                      <a:pt x="2132" y="7794"/>
                      <a:pt x="1977" y="7615"/>
                      <a:pt x="1905" y="7413"/>
                    </a:cubicBezTo>
                    <a:cubicBezTo>
                      <a:pt x="1763" y="6984"/>
                      <a:pt x="1858" y="6662"/>
                      <a:pt x="2060" y="6412"/>
                    </a:cubicBezTo>
                    <a:close/>
                    <a:moveTo>
                      <a:pt x="7370" y="5400"/>
                    </a:moveTo>
                    <a:cubicBezTo>
                      <a:pt x="8251" y="5579"/>
                      <a:pt x="8918" y="5900"/>
                      <a:pt x="9121" y="6281"/>
                    </a:cubicBezTo>
                    <a:cubicBezTo>
                      <a:pt x="9192" y="6424"/>
                      <a:pt x="9216" y="6555"/>
                      <a:pt x="9156" y="6710"/>
                    </a:cubicBezTo>
                    <a:cubicBezTo>
                      <a:pt x="9025" y="7067"/>
                      <a:pt x="8561" y="7389"/>
                      <a:pt x="7859" y="7663"/>
                    </a:cubicBezTo>
                    <a:cubicBezTo>
                      <a:pt x="7335" y="7853"/>
                      <a:pt x="6727" y="7984"/>
                      <a:pt x="6144" y="8032"/>
                    </a:cubicBezTo>
                    <a:cubicBezTo>
                      <a:pt x="6704" y="7377"/>
                      <a:pt x="6954" y="6615"/>
                      <a:pt x="7192" y="5924"/>
                    </a:cubicBezTo>
                    <a:cubicBezTo>
                      <a:pt x="7251" y="5746"/>
                      <a:pt x="7311" y="5567"/>
                      <a:pt x="7370" y="5400"/>
                    </a:cubicBezTo>
                    <a:close/>
                    <a:moveTo>
                      <a:pt x="3407" y="319"/>
                    </a:moveTo>
                    <a:cubicBezTo>
                      <a:pt x="3697" y="319"/>
                      <a:pt x="3980" y="376"/>
                      <a:pt x="4239" y="495"/>
                    </a:cubicBezTo>
                    <a:cubicBezTo>
                      <a:pt x="4989" y="828"/>
                      <a:pt x="5346" y="1590"/>
                      <a:pt x="5203" y="2591"/>
                    </a:cubicBezTo>
                    <a:cubicBezTo>
                      <a:pt x="5084" y="3543"/>
                      <a:pt x="4692" y="4388"/>
                      <a:pt x="4334" y="5150"/>
                    </a:cubicBezTo>
                    <a:cubicBezTo>
                      <a:pt x="4049" y="5746"/>
                      <a:pt x="3810" y="6270"/>
                      <a:pt x="3739" y="6746"/>
                    </a:cubicBezTo>
                    <a:cubicBezTo>
                      <a:pt x="3656" y="7258"/>
                      <a:pt x="3822" y="7675"/>
                      <a:pt x="4227" y="8008"/>
                    </a:cubicBezTo>
                    <a:cubicBezTo>
                      <a:pt x="4060" y="8067"/>
                      <a:pt x="3894" y="8127"/>
                      <a:pt x="3739" y="8151"/>
                    </a:cubicBezTo>
                    <a:cubicBezTo>
                      <a:pt x="3644" y="8032"/>
                      <a:pt x="3584" y="7913"/>
                      <a:pt x="3525" y="7817"/>
                    </a:cubicBezTo>
                    <a:cubicBezTo>
                      <a:pt x="3498" y="7754"/>
                      <a:pt x="3436" y="7725"/>
                      <a:pt x="3377" y="7725"/>
                    </a:cubicBezTo>
                    <a:cubicBezTo>
                      <a:pt x="3358" y="7725"/>
                      <a:pt x="3340" y="7728"/>
                      <a:pt x="3322" y="7734"/>
                    </a:cubicBezTo>
                    <a:cubicBezTo>
                      <a:pt x="3239" y="7782"/>
                      <a:pt x="3215" y="7865"/>
                      <a:pt x="3239" y="7948"/>
                    </a:cubicBezTo>
                    <a:cubicBezTo>
                      <a:pt x="3287" y="8032"/>
                      <a:pt x="3334" y="8115"/>
                      <a:pt x="3382" y="8186"/>
                    </a:cubicBezTo>
                    <a:cubicBezTo>
                      <a:pt x="3179" y="8186"/>
                      <a:pt x="2989" y="8163"/>
                      <a:pt x="2810" y="8127"/>
                    </a:cubicBezTo>
                    <a:cubicBezTo>
                      <a:pt x="2025" y="6984"/>
                      <a:pt x="2453" y="5353"/>
                      <a:pt x="2846" y="3912"/>
                    </a:cubicBezTo>
                    <a:cubicBezTo>
                      <a:pt x="2977" y="3412"/>
                      <a:pt x="3108" y="2924"/>
                      <a:pt x="3179" y="2483"/>
                    </a:cubicBezTo>
                    <a:cubicBezTo>
                      <a:pt x="3572" y="2412"/>
                      <a:pt x="3918" y="2305"/>
                      <a:pt x="4120" y="2233"/>
                    </a:cubicBezTo>
                    <a:lnTo>
                      <a:pt x="4120" y="2555"/>
                    </a:lnTo>
                    <a:cubicBezTo>
                      <a:pt x="4120" y="2650"/>
                      <a:pt x="4180" y="2722"/>
                      <a:pt x="4275" y="2722"/>
                    </a:cubicBezTo>
                    <a:cubicBezTo>
                      <a:pt x="4358" y="2722"/>
                      <a:pt x="4418" y="2650"/>
                      <a:pt x="4430" y="2579"/>
                    </a:cubicBezTo>
                    <a:cubicBezTo>
                      <a:pt x="4453" y="2376"/>
                      <a:pt x="4430" y="2186"/>
                      <a:pt x="4418" y="1995"/>
                    </a:cubicBezTo>
                    <a:cubicBezTo>
                      <a:pt x="4418" y="1948"/>
                      <a:pt x="4394" y="1900"/>
                      <a:pt x="4346" y="1876"/>
                    </a:cubicBezTo>
                    <a:cubicBezTo>
                      <a:pt x="4320" y="1857"/>
                      <a:pt x="4294" y="1848"/>
                      <a:pt x="4270" y="1848"/>
                    </a:cubicBezTo>
                    <a:cubicBezTo>
                      <a:pt x="4250" y="1848"/>
                      <a:pt x="4231" y="1854"/>
                      <a:pt x="4215" y="1864"/>
                    </a:cubicBezTo>
                    <a:cubicBezTo>
                      <a:pt x="4215" y="1864"/>
                      <a:pt x="3656" y="2079"/>
                      <a:pt x="3084" y="2174"/>
                    </a:cubicBezTo>
                    <a:cubicBezTo>
                      <a:pt x="2919" y="2202"/>
                      <a:pt x="2741" y="2221"/>
                      <a:pt x="2569" y="2221"/>
                    </a:cubicBezTo>
                    <a:cubicBezTo>
                      <a:pt x="2307" y="2221"/>
                      <a:pt x="2059" y="2177"/>
                      <a:pt x="1894" y="2055"/>
                    </a:cubicBezTo>
                    <a:lnTo>
                      <a:pt x="1953" y="2055"/>
                    </a:lnTo>
                    <a:cubicBezTo>
                      <a:pt x="1973" y="2055"/>
                      <a:pt x="1992" y="2056"/>
                      <a:pt x="2012" y="2056"/>
                    </a:cubicBezTo>
                    <a:cubicBezTo>
                      <a:pt x="2431" y="2056"/>
                      <a:pt x="2946" y="1937"/>
                      <a:pt x="3537" y="1709"/>
                    </a:cubicBezTo>
                    <a:cubicBezTo>
                      <a:pt x="3620" y="1686"/>
                      <a:pt x="3656" y="1590"/>
                      <a:pt x="3632" y="1507"/>
                    </a:cubicBezTo>
                    <a:cubicBezTo>
                      <a:pt x="3614" y="1434"/>
                      <a:pt x="3554" y="1403"/>
                      <a:pt x="3489" y="1403"/>
                    </a:cubicBezTo>
                    <a:cubicBezTo>
                      <a:pt x="3469" y="1403"/>
                      <a:pt x="3449" y="1406"/>
                      <a:pt x="3429" y="1412"/>
                    </a:cubicBezTo>
                    <a:cubicBezTo>
                      <a:pt x="2837" y="1644"/>
                      <a:pt x="2361" y="1735"/>
                      <a:pt x="2013" y="1735"/>
                    </a:cubicBezTo>
                    <a:cubicBezTo>
                      <a:pt x="1683" y="1735"/>
                      <a:pt x="1469" y="1653"/>
                      <a:pt x="1382" y="1531"/>
                    </a:cubicBezTo>
                    <a:cubicBezTo>
                      <a:pt x="1298" y="1412"/>
                      <a:pt x="1382" y="1293"/>
                      <a:pt x="1429" y="1245"/>
                    </a:cubicBezTo>
                    <a:cubicBezTo>
                      <a:pt x="1975" y="648"/>
                      <a:pt x="2712" y="319"/>
                      <a:pt x="3407" y="319"/>
                    </a:cubicBezTo>
                    <a:close/>
                    <a:moveTo>
                      <a:pt x="7716" y="4674"/>
                    </a:moveTo>
                    <a:cubicBezTo>
                      <a:pt x="8549" y="4817"/>
                      <a:pt x="9240" y="5055"/>
                      <a:pt x="9752" y="5353"/>
                    </a:cubicBezTo>
                    <a:cubicBezTo>
                      <a:pt x="10121" y="5567"/>
                      <a:pt x="10549" y="5924"/>
                      <a:pt x="10549" y="6412"/>
                    </a:cubicBezTo>
                    <a:cubicBezTo>
                      <a:pt x="10549" y="6889"/>
                      <a:pt x="10287" y="7365"/>
                      <a:pt x="9775" y="7782"/>
                    </a:cubicBezTo>
                    <a:cubicBezTo>
                      <a:pt x="9168" y="8270"/>
                      <a:pt x="8263" y="8663"/>
                      <a:pt x="7204" y="8877"/>
                    </a:cubicBezTo>
                    <a:cubicBezTo>
                      <a:pt x="6612" y="8997"/>
                      <a:pt x="6014" y="9062"/>
                      <a:pt x="5455" y="9062"/>
                    </a:cubicBezTo>
                    <a:cubicBezTo>
                      <a:pt x="5237" y="9062"/>
                      <a:pt x="5026" y="9052"/>
                      <a:pt x="4822" y="9032"/>
                    </a:cubicBezTo>
                    <a:cubicBezTo>
                      <a:pt x="4894" y="9008"/>
                      <a:pt x="4977" y="8960"/>
                      <a:pt x="5049" y="8925"/>
                    </a:cubicBezTo>
                    <a:cubicBezTo>
                      <a:pt x="5358" y="8758"/>
                      <a:pt x="5608" y="8579"/>
                      <a:pt x="5835" y="8389"/>
                    </a:cubicBezTo>
                    <a:cubicBezTo>
                      <a:pt x="6549" y="8365"/>
                      <a:pt x="7335" y="8210"/>
                      <a:pt x="7990" y="7972"/>
                    </a:cubicBezTo>
                    <a:cubicBezTo>
                      <a:pt x="8549" y="7770"/>
                      <a:pt x="9264" y="7413"/>
                      <a:pt x="9466" y="6841"/>
                    </a:cubicBezTo>
                    <a:cubicBezTo>
                      <a:pt x="9561" y="6603"/>
                      <a:pt x="9537" y="6365"/>
                      <a:pt x="9406" y="6139"/>
                    </a:cubicBezTo>
                    <a:cubicBezTo>
                      <a:pt x="9156" y="5698"/>
                      <a:pt x="8442" y="5305"/>
                      <a:pt x="7489" y="5115"/>
                    </a:cubicBezTo>
                    <a:cubicBezTo>
                      <a:pt x="7549" y="4972"/>
                      <a:pt x="7620" y="4817"/>
                      <a:pt x="7716" y="4674"/>
                    </a:cubicBezTo>
                    <a:close/>
                    <a:moveTo>
                      <a:pt x="7870" y="3888"/>
                    </a:moveTo>
                    <a:lnTo>
                      <a:pt x="7870" y="3888"/>
                    </a:lnTo>
                    <a:cubicBezTo>
                      <a:pt x="7335" y="4365"/>
                      <a:pt x="7120" y="5055"/>
                      <a:pt x="6858" y="5805"/>
                    </a:cubicBezTo>
                    <a:cubicBezTo>
                      <a:pt x="6501" y="6865"/>
                      <a:pt x="6144" y="7948"/>
                      <a:pt x="4858" y="8615"/>
                    </a:cubicBezTo>
                    <a:cubicBezTo>
                      <a:pt x="4221" y="8982"/>
                      <a:pt x="3593" y="9144"/>
                      <a:pt x="3002" y="9144"/>
                    </a:cubicBezTo>
                    <a:cubicBezTo>
                      <a:pt x="2941" y="9144"/>
                      <a:pt x="2882" y="9142"/>
                      <a:pt x="2822" y="9139"/>
                    </a:cubicBezTo>
                    <a:cubicBezTo>
                      <a:pt x="2286" y="9091"/>
                      <a:pt x="1822" y="8901"/>
                      <a:pt x="1441" y="8556"/>
                    </a:cubicBezTo>
                    <a:cubicBezTo>
                      <a:pt x="1143" y="8270"/>
                      <a:pt x="953" y="7913"/>
                      <a:pt x="870" y="7532"/>
                    </a:cubicBezTo>
                    <a:cubicBezTo>
                      <a:pt x="774" y="7127"/>
                      <a:pt x="822" y="6722"/>
                      <a:pt x="989" y="6341"/>
                    </a:cubicBezTo>
                    <a:cubicBezTo>
                      <a:pt x="1179" y="5912"/>
                      <a:pt x="1632" y="5460"/>
                      <a:pt x="2203" y="5162"/>
                    </a:cubicBezTo>
                    <a:lnTo>
                      <a:pt x="2203" y="5162"/>
                    </a:lnTo>
                    <a:cubicBezTo>
                      <a:pt x="2155" y="5400"/>
                      <a:pt x="2120" y="5639"/>
                      <a:pt x="2084" y="5877"/>
                    </a:cubicBezTo>
                    <a:cubicBezTo>
                      <a:pt x="1739" y="6210"/>
                      <a:pt x="1346" y="6722"/>
                      <a:pt x="1596" y="7496"/>
                    </a:cubicBezTo>
                    <a:cubicBezTo>
                      <a:pt x="1727" y="7913"/>
                      <a:pt x="2096" y="8246"/>
                      <a:pt x="2596" y="8413"/>
                    </a:cubicBezTo>
                    <a:cubicBezTo>
                      <a:pt x="2810" y="8484"/>
                      <a:pt x="3037" y="8508"/>
                      <a:pt x="3275" y="8508"/>
                    </a:cubicBezTo>
                    <a:cubicBezTo>
                      <a:pt x="3870" y="8508"/>
                      <a:pt x="4525" y="8294"/>
                      <a:pt x="5096" y="7877"/>
                    </a:cubicBezTo>
                    <a:cubicBezTo>
                      <a:pt x="5656" y="7460"/>
                      <a:pt x="6013" y="6698"/>
                      <a:pt x="6358" y="5948"/>
                    </a:cubicBezTo>
                    <a:cubicBezTo>
                      <a:pt x="6775" y="5079"/>
                      <a:pt x="7156" y="4222"/>
                      <a:pt x="7870" y="3888"/>
                    </a:cubicBezTo>
                    <a:close/>
                    <a:moveTo>
                      <a:pt x="3412" y="0"/>
                    </a:moveTo>
                    <a:cubicBezTo>
                      <a:pt x="3196" y="0"/>
                      <a:pt x="2974" y="30"/>
                      <a:pt x="2751" y="90"/>
                    </a:cubicBezTo>
                    <a:cubicBezTo>
                      <a:pt x="2155" y="233"/>
                      <a:pt x="1620" y="566"/>
                      <a:pt x="1179" y="1043"/>
                    </a:cubicBezTo>
                    <a:cubicBezTo>
                      <a:pt x="989" y="1245"/>
                      <a:pt x="953" y="1519"/>
                      <a:pt x="1108" y="1721"/>
                    </a:cubicBezTo>
                    <a:cubicBezTo>
                      <a:pt x="1143" y="1781"/>
                      <a:pt x="1191" y="1840"/>
                      <a:pt x="1263" y="1888"/>
                    </a:cubicBezTo>
                    <a:lnTo>
                      <a:pt x="631" y="2352"/>
                    </a:lnTo>
                    <a:lnTo>
                      <a:pt x="167" y="2352"/>
                    </a:lnTo>
                    <a:cubicBezTo>
                      <a:pt x="72" y="2352"/>
                      <a:pt x="0" y="2424"/>
                      <a:pt x="0" y="2519"/>
                    </a:cubicBezTo>
                    <a:cubicBezTo>
                      <a:pt x="0" y="2602"/>
                      <a:pt x="72" y="2674"/>
                      <a:pt x="167" y="2674"/>
                    </a:cubicBezTo>
                    <a:lnTo>
                      <a:pt x="453" y="2674"/>
                    </a:lnTo>
                    <a:lnTo>
                      <a:pt x="346" y="2972"/>
                    </a:lnTo>
                    <a:cubicBezTo>
                      <a:pt x="310" y="3067"/>
                      <a:pt x="358" y="3150"/>
                      <a:pt x="453" y="3186"/>
                    </a:cubicBezTo>
                    <a:cubicBezTo>
                      <a:pt x="465" y="3186"/>
                      <a:pt x="477" y="3198"/>
                      <a:pt x="489" y="3198"/>
                    </a:cubicBezTo>
                    <a:cubicBezTo>
                      <a:pt x="548" y="3198"/>
                      <a:pt x="631" y="3150"/>
                      <a:pt x="643" y="3091"/>
                    </a:cubicBezTo>
                    <a:lnTo>
                      <a:pt x="786" y="2638"/>
                    </a:lnTo>
                    <a:lnTo>
                      <a:pt x="1477" y="2138"/>
                    </a:lnTo>
                    <a:cubicBezTo>
                      <a:pt x="1710" y="2468"/>
                      <a:pt x="2125" y="2569"/>
                      <a:pt x="2548" y="2569"/>
                    </a:cubicBezTo>
                    <a:cubicBezTo>
                      <a:pt x="2644" y="2569"/>
                      <a:pt x="2740" y="2564"/>
                      <a:pt x="2834" y="2555"/>
                    </a:cubicBezTo>
                    <a:lnTo>
                      <a:pt x="2834" y="2555"/>
                    </a:lnTo>
                    <a:cubicBezTo>
                      <a:pt x="2751" y="2960"/>
                      <a:pt x="2632" y="3412"/>
                      <a:pt x="2513" y="3865"/>
                    </a:cubicBezTo>
                    <a:cubicBezTo>
                      <a:pt x="2441" y="4186"/>
                      <a:pt x="2358" y="4496"/>
                      <a:pt x="2275" y="4805"/>
                    </a:cubicBezTo>
                    <a:cubicBezTo>
                      <a:pt x="1548" y="5138"/>
                      <a:pt x="929" y="5686"/>
                      <a:pt x="691" y="6246"/>
                    </a:cubicBezTo>
                    <a:cubicBezTo>
                      <a:pt x="489" y="6686"/>
                      <a:pt x="441" y="7174"/>
                      <a:pt x="548" y="7639"/>
                    </a:cubicBezTo>
                    <a:cubicBezTo>
                      <a:pt x="655" y="8091"/>
                      <a:pt x="882" y="8508"/>
                      <a:pt x="1227" y="8829"/>
                    </a:cubicBezTo>
                    <a:cubicBezTo>
                      <a:pt x="1632" y="9210"/>
                      <a:pt x="2179" y="9437"/>
                      <a:pt x="2798" y="9484"/>
                    </a:cubicBezTo>
                    <a:cubicBezTo>
                      <a:pt x="2870" y="9484"/>
                      <a:pt x="2953" y="9496"/>
                      <a:pt x="3025" y="9496"/>
                    </a:cubicBezTo>
                    <a:cubicBezTo>
                      <a:pt x="3406" y="9496"/>
                      <a:pt x="3799" y="9425"/>
                      <a:pt x="4215" y="9282"/>
                    </a:cubicBezTo>
                    <a:cubicBezTo>
                      <a:pt x="4596" y="9365"/>
                      <a:pt x="5037" y="9401"/>
                      <a:pt x="5489" y="9401"/>
                    </a:cubicBezTo>
                    <a:cubicBezTo>
                      <a:pt x="6061" y="9401"/>
                      <a:pt x="6668" y="9341"/>
                      <a:pt x="7251" y="9222"/>
                    </a:cubicBezTo>
                    <a:cubicBezTo>
                      <a:pt x="8371" y="9008"/>
                      <a:pt x="9323" y="8591"/>
                      <a:pt x="9978" y="8067"/>
                    </a:cubicBezTo>
                    <a:cubicBezTo>
                      <a:pt x="10573" y="7591"/>
                      <a:pt x="10871" y="7008"/>
                      <a:pt x="10871" y="6412"/>
                    </a:cubicBezTo>
                    <a:cubicBezTo>
                      <a:pt x="10871" y="5472"/>
                      <a:pt x="9764" y="4734"/>
                      <a:pt x="7906" y="4376"/>
                    </a:cubicBezTo>
                    <a:cubicBezTo>
                      <a:pt x="8109" y="4103"/>
                      <a:pt x="8394" y="3900"/>
                      <a:pt x="8787" y="3769"/>
                    </a:cubicBezTo>
                    <a:cubicBezTo>
                      <a:pt x="8871" y="3734"/>
                      <a:pt x="8918" y="3650"/>
                      <a:pt x="8883" y="3555"/>
                    </a:cubicBezTo>
                    <a:cubicBezTo>
                      <a:pt x="8871" y="3495"/>
                      <a:pt x="8811" y="3448"/>
                      <a:pt x="8740" y="3448"/>
                    </a:cubicBezTo>
                    <a:cubicBezTo>
                      <a:pt x="8698" y="3446"/>
                      <a:pt x="8657" y="3444"/>
                      <a:pt x="8616" y="3444"/>
                    </a:cubicBezTo>
                    <a:cubicBezTo>
                      <a:pt x="8002" y="3444"/>
                      <a:pt x="7472" y="3695"/>
                      <a:pt x="7037" y="4186"/>
                    </a:cubicBezTo>
                    <a:cubicBezTo>
                      <a:pt x="7025" y="4198"/>
                      <a:pt x="7013" y="4210"/>
                      <a:pt x="7001" y="4246"/>
                    </a:cubicBezTo>
                    <a:cubicBezTo>
                      <a:pt x="6574" y="4205"/>
                      <a:pt x="6141" y="4176"/>
                      <a:pt x="5714" y="4176"/>
                    </a:cubicBezTo>
                    <a:cubicBezTo>
                      <a:pt x="5511" y="4176"/>
                      <a:pt x="5308" y="4183"/>
                      <a:pt x="5108" y="4198"/>
                    </a:cubicBezTo>
                    <a:cubicBezTo>
                      <a:pt x="5299" y="3698"/>
                      <a:pt x="5454" y="3198"/>
                      <a:pt x="5525" y="2626"/>
                    </a:cubicBezTo>
                    <a:cubicBezTo>
                      <a:pt x="5596" y="2031"/>
                      <a:pt x="5525" y="1531"/>
                      <a:pt x="5299" y="1102"/>
                    </a:cubicBezTo>
                    <a:cubicBezTo>
                      <a:pt x="5096" y="697"/>
                      <a:pt x="4775" y="400"/>
                      <a:pt x="4358" y="209"/>
                    </a:cubicBezTo>
                    <a:cubicBezTo>
                      <a:pt x="4068" y="72"/>
                      <a:pt x="3748" y="0"/>
                      <a:pt x="34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9" name="Google Shape;8779;p82"/>
              <p:cNvSpPr/>
              <p:nvPr/>
            </p:nvSpPr>
            <p:spPr>
              <a:xfrm>
                <a:off x="3139117" y="1621010"/>
                <a:ext cx="49152" cy="137600"/>
              </a:xfrm>
              <a:custGeom>
                <a:avLst/>
                <a:gdLst/>
                <a:ahLst/>
                <a:cxnLst/>
                <a:rect l="l" t="t" r="r" b="b"/>
                <a:pathLst>
                  <a:path w="1536" h="4300" extrusionOk="0">
                    <a:moveTo>
                      <a:pt x="1360" y="0"/>
                    </a:moveTo>
                    <a:cubicBezTo>
                      <a:pt x="1284" y="0"/>
                      <a:pt x="1212" y="56"/>
                      <a:pt x="1191" y="121"/>
                    </a:cubicBezTo>
                    <a:cubicBezTo>
                      <a:pt x="1072" y="669"/>
                      <a:pt x="857" y="1192"/>
                      <a:pt x="655" y="1692"/>
                    </a:cubicBezTo>
                    <a:cubicBezTo>
                      <a:pt x="310" y="2526"/>
                      <a:pt x="0" y="3336"/>
                      <a:pt x="119" y="4169"/>
                    </a:cubicBezTo>
                    <a:cubicBezTo>
                      <a:pt x="131" y="4240"/>
                      <a:pt x="191" y="4300"/>
                      <a:pt x="286" y="4300"/>
                    </a:cubicBezTo>
                    <a:lnTo>
                      <a:pt x="310" y="4300"/>
                    </a:lnTo>
                    <a:cubicBezTo>
                      <a:pt x="405" y="4288"/>
                      <a:pt x="464" y="4217"/>
                      <a:pt x="441" y="4121"/>
                    </a:cubicBezTo>
                    <a:cubicBezTo>
                      <a:pt x="322" y="3383"/>
                      <a:pt x="643" y="2621"/>
                      <a:pt x="953" y="1835"/>
                    </a:cubicBezTo>
                    <a:cubicBezTo>
                      <a:pt x="1155" y="1311"/>
                      <a:pt x="1381" y="776"/>
                      <a:pt x="1500" y="192"/>
                    </a:cubicBezTo>
                    <a:cubicBezTo>
                      <a:pt x="1536" y="109"/>
                      <a:pt x="1476" y="14"/>
                      <a:pt x="1381" y="2"/>
                    </a:cubicBezTo>
                    <a:cubicBezTo>
                      <a:pt x="1374" y="1"/>
                      <a:pt x="1367" y="0"/>
                      <a:pt x="13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780" name="Google Shape;8780;p82"/>
          <p:cNvGrpSpPr/>
          <p:nvPr/>
        </p:nvGrpSpPr>
        <p:grpSpPr>
          <a:xfrm>
            <a:off x="1133133" y="3351922"/>
            <a:ext cx="313984" cy="358560"/>
            <a:chOff x="1133133" y="3351922"/>
            <a:chExt cx="313984" cy="358560"/>
          </a:xfrm>
        </p:grpSpPr>
        <p:sp>
          <p:nvSpPr>
            <p:cNvPr id="8781" name="Google Shape;8781;p82"/>
            <p:cNvSpPr/>
            <p:nvPr/>
          </p:nvSpPr>
          <p:spPr>
            <a:xfrm>
              <a:off x="1133133" y="3351922"/>
              <a:ext cx="313984" cy="358560"/>
            </a:xfrm>
            <a:custGeom>
              <a:avLst/>
              <a:gdLst/>
              <a:ahLst/>
              <a:cxnLst/>
              <a:rect l="l" t="t" r="r" b="b"/>
              <a:pathLst>
                <a:path w="9812" h="11205" extrusionOk="0">
                  <a:moveTo>
                    <a:pt x="1251" y="4025"/>
                  </a:moveTo>
                  <a:cubicBezTo>
                    <a:pt x="1548" y="4025"/>
                    <a:pt x="1787" y="4263"/>
                    <a:pt x="1787" y="4561"/>
                  </a:cubicBezTo>
                  <a:lnTo>
                    <a:pt x="1787" y="7704"/>
                  </a:lnTo>
                  <a:cubicBezTo>
                    <a:pt x="1787" y="7990"/>
                    <a:pt x="2013" y="8204"/>
                    <a:pt x="2287" y="8204"/>
                  </a:cubicBezTo>
                  <a:lnTo>
                    <a:pt x="3001" y="8204"/>
                  </a:lnTo>
                  <a:lnTo>
                    <a:pt x="3001" y="9300"/>
                  </a:lnTo>
                  <a:lnTo>
                    <a:pt x="1775" y="9300"/>
                  </a:lnTo>
                  <a:cubicBezTo>
                    <a:pt x="1191" y="9300"/>
                    <a:pt x="715" y="8823"/>
                    <a:pt x="715" y="8240"/>
                  </a:cubicBezTo>
                  <a:lnTo>
                    <a:pt x="715" y="4561"/>
                  </a:lnTo>
                  <a:cubicBezTo>
                    <a:pt x="715" y="4263"/>
                    <a:pt x="953" y="4025"/>
                    <a:pt x="1251" y="4025"/>
                  </a:cubicBezTo>
                  <a:close/>
                  <a:moveTo>
                    <a:pt x="4906" y="1"/>
                  </a:moveTo>
                  <a:cubicBezTo>
                    <a:pt x="4823" y="1"/>
                    <a:pt x="4739" y="84"/>
                    <a:pt x="4739" y="167"/>
                  </a:cubicBezTo>
                  <a:lnTo>
                    <a:pt x="4739" y="548"/>
                  </a:lnTo>
                  <a:cubicBezTo>
                    <a:pt x="4346" y="572"/>
                    <a:pt x="3965" y="739"/>
                    <a:pt x="3668" y="989"/>
                  </a:cubicBezTo>
                  <a:lnTo>
                    <a:pt x="3406" y="727"/>
                  </a:lnTo>
                  <a:cubicBezTo>
                    <a:pt x="3376" y="697"/>
                    <a:pt x="3334" y="682"/>
                    <a:pt x="3291" y="682"/>
                  </a:cubicBezTo>
                  <a:cubicBezTo>
                    <a:pt x="3248" y="682"/>
                    <a:pt x="3203" y="697"/>
                    <a:pt x="3168" y="727"/>
                  </a:cubicBezTo>
                  <a:cubicBezTo>
                    <a:pt x="3108" y="787"/>
                    <a:pt x="3108" y="882"/>
                    <a:pt x="3168" y="965"/>
                  </a:cubicBezTo>
                  <a:lnTo>
                    <a:pt x="3430" y="1227"/>
                  </a:lnTo>
                  <a:cubicBezTo>
                    <a:pt x="3180" y="1525"/>
                    <a:pt x="3037" y="1882"/>
                    <a:pt x="2989" y="2299"/>
                  </a:cubicBezTo>
                  <a:lnTo>
                    <a:pt x="2620" y="2299"/>
                  </a:lnTo>
                  <a:cubicBezTo>
                    <a:pt x="2525" y="2299"/>
                    <a:pt x="2453" y="2370"/>
                    <a:pt x="2453" y="2465"/>
                  </a:cubicBezTo>
                  <a:cubicBezTo>
                    <a:pt x="2453" y="2549"/>
                    <a:pt x="2525" y="2632"/>
                    <a:pt x="2620" y="2632"/>
                  </a:cubicBezTo>
                  <a:lnTo>
                    <a:pt x="2977" y="2632"/>
                  </a:lnTo>
                  <a:lnTo>
                    <a:pt x="2977" y="3704"/>
                  </a:lnTo>
                  <a:lnTo>
                    <a:pt x="2620" y="3704"/>
                  </a:lnTo>
                  <a:cubicBezTo>
                    <a:pt x="2525" y="3704"/>
                    <a:pt x="2453" y="3775"/>
                    <a:pt x="2453" y="3858"/>
                  </a:cubicBezTo>
                  <a:cubicBezTo>
                    <a:pt x="2453" y="3954"/>
                    <a:pt x="2525" y="4025"/>
                    <a:pt x="2620" y="4025"/>
                  </a:cubicBezTo>
                  <a:lnTo>
                    <a:pt x="2977" y="4025"/>
                  </a:lnTo>
                  <a:lnTo>
                    <a:pt x="2977" y="5097"/>
                  </a:lnTo>
                  <a:lnTo>
                    <a:pt x="2620" y="5097"/>
                  </a:lnTo>
                  <a:cubicBezTo>
                    <a:pt x="2525" y="5097"/>
                    <a:pt x="2453" y="5168"/>
                    <a:pt x="2453" y="5263"/>
                  </a:cubicBezTo>
                  <a:cubicBezTo>
                    <a:pt x="2453" y="5347"/>
                    <a:pt x="2525" y="5430"/>
                    <a:pt x="2620" y="5430"/>
                  </a:cubicBezTo>
                  <a:lnTo>
                    <a:pt x="2977" y="5430"/>
                  </a:lnTo>
                  <a:lnTo>
                    <a:pt x="2977" y="6502"/>
                  </a:lnTo>
                  <a:lnTo>
                    <a:pt x="2620" y="6502"/>
                  </a:lnTo>
                  <a:cubicBezTo>
                    <a:pt x="2525" y="6502"/>
                    <a:pt x="2453" y="6573"/>
                    <a:pt x="2453" y="6656"/>
                  </a:cubicBezTo>
                  <a:cubicBezTo>
                    <a:pt x="2453" y="6752"/>
                    <a:pt x="2525" y="6823"/>
                    <a:pt x="2620" y="6823"/>
                  </a:cubicBezTo>
                  <a:lnTo>
                    <a:pt x="2977" y="6823"/>
                  </a:lnTo>
                  <a:lnTo>
                    <a:pt x="2977" y="7895"/>
                  </a:lnTo>
                  <a:lnTo>
                    <a:pt x="2263" y="7895"/>
                  </a:lnTo>
                  <a:cubicBezTo>
                    <a:pt x="2156" y="7895"/>
                    <a:pt x="2084" y="7811"/>
                    <a:pt x="2084" y="7716"/>
                  </a:cubicBezTo>
                  <a:lnTo>
                    <a:pt x="2084" y="7359"/>
                  </a:lnTo>
                  <a:lnTo>
                    <a:pt x="2263" y="7359"/>
                  </a:lnTo>
                  <a:cubicBezTo>
                    <a:pt x="2346" y="7359"/>
                    <a:pt x="2418" y="7287"/>
                    <a:pt x="2418" y="7192"/>
                  </a:cubicBezTo>
                  <a:cubicBezTo>
                    <a:pt x="2418" y="7109"/>
                    <a:pt x="2346" y="7037"/>
                    <a:pt x="2263" y="7037"/>
                  </a:cubicBezTo>
                  <a:lnTo>
                    <a:pt x="2084" y="7037"/>
                  </a:lnTo>
                  <a:lnTo>
                    <a:pt x="2084" y="6144"/>
                  </a:lnTo>
                  <a:lnTo>
                    <a:pt x="2263" y="6144"/>
                  </a:lnTo>
                  <a:cubicBezTo>
                    <a:pt x="2346" y="6144"/>
                    <a:pt x="2418" y="6061"/>
                    <a:pt x="2418" y="5978"/>
                  </a:cubicBezTo>
                  <a:cubicBezTo>
                    <a:pt x="2418" y="5882"/>
                    <a:pt x="2346" y="5811"/>
                    <a:pt x="2263" y="5811"/>
                  </a:cubicBezTo>
                  <a:lnTo>
                    <a:pt x="2084" y="5811"/>
                  </a:lnTo>
                  <a:lnTo>
                    <a:pt x="2084" y="4918"/>
                  </a:lnTo>
                  <a:lnTo>
                    <a:pt x="2263" y="4918"/>
                  </a:lnTo>
                  <a:cubicBezTo>
                    <a:pt x="2346" y="4918"/>
                    <a:pt x="2418" y="4847"/>
                    <a:pt x="2418" y="4751"/>
                  </a:cubicBezTo>
                  <a:cubicBezTo>
                    <a:pt x="2418" y="4668"/>
                    <a:pt x="2346" y="4597"/>
                    <a:pt x="2263" y="4597"/>
                  </a:cubicBezTo>
                  <a:lnTo>
                    <a:pt x="2084" y="4597"/>
                  </a:lnTo>
                  <a:lnTo>
                    <a:pt x="2084" y="4573"/>
                  </a:lnTo>
                  <a:cubicBezTo>
                    <a:pt x="2084" y="4156"/>
                    <a:pt x="1787" y="3799"/>
                    <a:pt x="1382" y="3727"/>
                  </a:cubicBezTo>
                  <a:lnTo>
                    <a:pt x="1382" y="3525"/>
                  </a:lnTo>
                  <a:cubicBezTo>
                    <a:pt x="1382" y="3430"/>
                    <a:pt x="1310" y="3358"/>
                    <a:pt x="1215" y="3358"/>
                  </a:cubicBezTo>
                  <a:cubicBezTo>
                    <a:pt x="1132" y="3358"/>
                    <a:pt x="1048" y="3430"/>
                    <a:pt x="1048" y="3525"/>
                  </a:cubicBezTo>
                  <a:lnTo>
                    <a:pt x="1048" y="3727"/>
                  </a:lnTo>
                  <a:cubicBezTo>
                    <a:pt x="655" y="3799"/>
                    <a:pt x="358" y="4156"/>
                    <a:pt x="358" y="4573"/>
                  </a:cubicBezTo>
                  <a:lnTo>
                    <a:pt x="358" y="4597"/>
                  </a:lnTo>
                  <a:lnTo>
                    <a:pt x="179" y="4597"/>
                  </a:lnTo>
                  <a:cubicBezTo>
                    <a:pt x="84" y="4597"/>
                    <a:pt x="13" y="4668"/>
                    <a:pt x="13" y="4751"/>
                  </a:cubicBezTo>
                  <a:cubicBezTo>
                    <a:pt x="13" y="4847"/>
                    <a:pt x="84" y="4918"/>
                    <a:pt x="179" y="4918"/>
                  </a:cubicBezTo>
                  <a:lnTo>
                    <a:pt x="358" y="4918"/>
                  </a:lnTo>
                  <a:lnTo>
                    <a:pt x="358" y="5811"/>
                  </a:lnTo>
                  <a:lnTo>
                    <a:pt x="179" y="5811"/>
                  </a:lnTo>
                  <a:cubicBezTo>
                    <a:pt x="84" y="5811"/>
                    <a:pt x="13" y="5882"/>
                    <a:pt x="13" y="5978"/>
                  </a:cubicBezTo>
                  <a:cubicBezTo>
                    <a:pt x="13" y="6061"/>
                    <a:pt x="84" y="6144"/>
                    <a:pt x="179" y="6144"/>
                  </a:cubicBezTo>
                  <a:lnTo>
                    <a:pt x="358" y="6144"/>
                  </a:lnTo>
                  <a:lnTo>
                    <a:pt x="358" y="7037"/>
                  </a:lnTo>
                  <a:lnTo>
                    <a:pt x="179" y="7037"/>
                  </a:lnTo>
                  <a:cubicBezTo>
                    <a:pt x="84" y="7037"/>
                    <a:pt x="13" y="7109"/>
                    <a:pt x="13" y="7192"/>
                  </a:cubicBezTo>
                  <a:cubicBezTo>
                    <a:pt x="13" y="7287"/>
                    <a:pt x="84" y="7359"/>
                    <a:pt x="179" y="7359"/>
                  </a:cubicBezTo>
                  <a:lnTo>
                    <a:pt x="358" y="7359"/>
                  </a:lnTo>
                  <a:lnTo>
                    <a:pt x="358" y="8240"/>
                  </a:lnTo>
                  <a:lnTo>
                    <a:pt x="358" y="8252"/>
                  </a:lnTo>
                  <a:lnTo>
                    <a:pt x="155" y="8252"/>
                  </a:lnTo>
                  <a:cubicBezTo>
                    <a:pt x="72" y="8252"/>
                    <a:pt x="1" y="8323"/>
                    <a:pt x="1" y="8418"/>
                  </a:cubicBezTo>
                  <a:cubicBezTo>
                    <a:pt x="1" y="8502"/>
                    <a:pt x="72" y="8585"/>
                    <a:pt x="155" y="8585"/>
                  </a:cubicBezTo>
                  <a:lnTo>
                    <a:pt x="382" y="8585"/>
                  </a:lnTo>
                  <a:cubicBezTo>
                    <a:pt x="536" y="9180"/>
                    <a:pt x="1084" y="9621"/>
                    <a:pt x="1727" y="9621"/>
                  </a:cubicBezTo>
                  <a:lnTo>
                    <a:pt x="2953" y="9621"/>
                  </a:lnTo>
                  <a:lnTo>
                    <a:pt x="2953" y="11038"/>
                  </a:lnTo>
                  <a:cubicBezTo>
                    <a:pt x="2953" y="11121"/>
                    <a:pt x="3037" y="11205"/>
                    <a:pt x="3120" y="11205"/>
                  </a:cubicBezTo>
                  <a:cubicBezTo>
                    <a:pt x="3215" y="11205"/>
                    <a:pt x="3287" y="11121"/>
                    <a:pt x="3287" y="11038"/>
                  </a:cubicBezTo>
                  <a:lnTo>
                    <a:pt x="3287" y="2477"/>
                  </a:lnTo>
                  <a:cubicBezTo>
                    <a:pt x="3287" y="1596"/>
                    <a:pt x="4001" y="906"/>
                    <a:pt x="4858" y="906"/>
                  </a:cubicBezTo>
                  <a:cubicBezTo>
                    <a:pt x="5728" y="906"/>
                    <a:pt x="6442" y="1620"/>
                    <a:pt x="6442" y="2477"/>
                  </a:cubicBezTo>
                  <a:lnTo>
                    <a:pt x="6442" y="5454"/>
                  </a:lnTo>
                  <a:cubicBezTo>
                    <a:pt x="6442" y="5549"/>
                    <a:pt x="6513" y="5621"/>
                    <a:pt x="6609" y="5621"/>
                  </a:cubicBezTo>
                  <a:cubicBezTo>
                    <a:pt x="6692" y="5621"/>
                    <a:pt x="6775" y="5549"/>
                    <a:pt x="6775" y="5454"/>
                  </a:cubicBezTo>
                  <a:lnTo>
                    <a:pt x="6775" y="5442"/>
                  </a:lnTo>
                  <a:lnTo>
                    <a:pt x="7490" y="5442"/>
                  </a:lnTo>
                  <a:cubicBezTo>
                    <a:pt x="7764" y="5442"/>
                    <a:pt x="7990" y="5216"/>
                    <a:pt x="7990" y="4930"/>
                  </a:cubicBezTo>
                  <a:lnTo>
                    <a:pt x="7990" y="3192"/>
                  </a:lnTo>
                  <a:cubicBezTo>
                    <a:pt x="7990" y="2894"/>
                    <a:pt x="8228" y="2656"/>
                    <a:pt x="8526" y="2656"/>
                  </a:cubicBezTo>
                  <a:cubicBezTo>
                    <a:pt x="8823" y="2656"/>
                    <a:pt x="9061" y="2894"/>
                    <a:pt x="9061" y="3192"/>
                  </a:cubicBezTo>
                  <a:lnTo>
                    <a:pt x="9061" y="5466"/>
                  </a:lnTo>
                  <a:cubicBezTo>
                    <a:pt x="9061" y="6049"/>
                    <a:pt x="8585" y="6525"/>
                    <a:pt x="8002" y="6525"/>
                  </a:cubicBezTo>
                  <a:lnTo>
                    <a:pt x="6775" y="6525"/>
                  </a:lnTo>
                  <a:lnTo>
                    <a:pt x="6775" y="6144"/>
                  </a:lnTo>
                  <a:cubicBezTo>
                    <a:pt x="6775" y="6049"/>
                    <a:pt x="6692" y="5978"/>
                    <a:pt x="6609" y="5978"/>
                  </a:cubicBezTo>
                  <a:cubicBezTo>
                    <a:pt x="6513" y="5978"/>
                    <a:pt x="6442" y="6049"/>
                    <a:pt x="6442" y="6144"/>
                  </a:cubicBezTo>
                  <a:lnTo>
                    <a:pt x="6442" y="11038"/>
                  </a:lnTo>
                  <a:cubicBezTo>
                    <a:pt x="6442" y="11121"/>
                    <a:pt x="6513" y="11205"/>
                    <a:pt x="6609" y="11205"/>
                  </a:cubicBezTo>
                  <a:cubicBezTo>
                    <a:pt x="6692" y="11205"/>
                    <a:pt x="6775" y="11121"/>
                    <a:pt x="6775" y="11038"/>
                  </a:cubicBezTo>
                  <a:lnTo>
                    <a:pt x="6775" y="9621"/>
                  </a:lnTo>
                  <a:lnTo>
                    <a:pt x="7132" y="9621"/>
                  </a:lnTo>
                  <a:cubicBezTo>
                    <a:pt x="7216" y="9621"/>
                    <a:pt x="7287" y="9550"/>
                    <a:pt x="7287" y="9454"/>
                  </a:cubicBezTo>
                  <a:cubicBezTo>
                    <a:pt x="7287" y="9371"/>
                    <a:pt x="7216" y="9300"/>
                    <a:pt x="7132" y="9300"/>
                  </a:cubicBezTo>
                  <a:lnTo>
                    <a:pt x="6775" y="9300"/>
                  </a:lnTo>
                  <a:lnTo>
                    <a:pt x="6775" y="8228"/>
                  </a:lnTo>
                  <a:lnTo>
                    <a:pt x="7132" y="8228"/>
                  </a:lnTo>
                  <a:cubicBezTo>
                    <a:pt x="7216" y="8228"/>
                    <a:pt x="7287" y="8145"/>
                    <a:pt x="7287" y="8061"/>
                  </a:cubicBezTo>
                  <a:cubicBezTo>
                    <a:pt x="7287" y="7966"/>
                    <a:pt x="7216" y="7895"/>
                    <a:pt x="7132" y="7895"/>
                  </a:cubicBezTo>
                  <a:lnTo>
                    <a:pt x="6775" y="7895"/>
                  </a:lnTo>
                  <a:lnTo>
                    <a:pt x="6775" y="6823"/>
                  </a:lnTo>
                  <a:lnTo>
                    <a:pt x="8002" y="6823"/>
                  </a:lnTo>
                  <a:cubicBezTo>
                    <a:pt x="8585" y="6823"/>
                    <a:pt x="9097" y="6466"/>
                    <a:pt x="9299" y="5942"/>
                  </a:cubicBezTo>
                  <a:lnTo>
                    <a:pt x="9585" y="5942"/>
                  </a:lnTo>
                  <a:cubicBezTo>
                    <a:pt x="9669" y="5942"/>
                    <a:pt x="9752" y="5871"/>
                    <a:pt x="9752" y="5775"/>
                  </a:cubicBezTo>
                  <a:cubicBezTo>
                    <a:pt x="9811" y="5704"/>
                    <a:pt x="9728" y="5632"/>
                    <a:pt x="9645" y="5632"/>
                  </a:cubicBezTo>
                  <a:lnTo>
                    <a:pt x="9454" y="5632"/>
                  </a:lnTo>
                  <a:cubicBezTo>
                    <a:pt x="9466" y="5573"/>
                    <a:pt x="9466" y="5513"/>
                    <a:pt x="9466" y="5454"/>
                  </a:cubicBezTo>
                  <a:lnTo>
                    <a:pt x="9466" y="4739"/>
                  </a:lnTo>
                  <a:lnTo>
                    <a:pt x="9645" y="4739"/>
                  </a:lnTo>
                  <a:cubicBezTo>
                    <a:pt x="9728" y="4739"/>
                    <a:pt x="9811" y="4668"/>
                    <a:pt x="9811" y="4573"/>
                  </a:cubicBezTo>
                  <a:cubicBezTo>
                    <a:pt x="9811" y="4489"/>
                    <a:pt x="9728" y="4418"/>
                    <a:pt x="9645" y="4418"/>
                  </a:cubicBezTo>
                  <a:lnTo>
                    <a:pt x="9466" y="4418"/>
                  </a:lnTo>
                  <a:lnTo>
                    <a:pt x="9466" y="3525"/>
                  </a:lnTo>
                  <a:lnTo>
                    <a:pt x="9645" y="3525"/>
                  </a:lnTo>
                  <a:cubicBezTo>
                    <a:pt x="9728" y="3525"/>
                    <a:pt x="9811" y="3442"/>
                    <a:pt x="9811" y="3358"/>
                  </a:cubicBezTo>
                  <a:cubicBezTo>
                    <a:pt x="9811" y="3263"/>
                    <a:pt x="9728" y="3192"/>
                    <a:pt x="9645" y="3192"/>
                  </a:cubicBezTo>
                  <a:lnTo>
                    <a:pt x="9466" y="3192"/>
                  </a:lnTo>
                  <a:lnTo>
                    <a:pt x="9466" y="3180"/>
                  </a:lnTo>
                  <a:cubicBezTo>
                    <a:pt x="9466" y="2763"/>
                    <a:pt x="9168" y="2406"/>
                    <a:pt x="8764" y="2322"/>
                  </a:cubicBezTo>
                  <a:lnTo>
                    <a:pt x="8764" y="2120"/>
                  </a:lnTo>
                  <a:cubicBezTo>
                    <a:pt x="8764" y="2037"/>
                    <a:pt x="8692" y="1953"/>
                    <a:pt x="8597" y="1953"/>
                  </a:cubicBezTo>
                  <a:cubicBezTo>
                    <a:pt x="8514" y="1953"/>
                    <a:pt x="8430" y="2037"/>
                    <a:pt x="8430" y="2120"/>
                  </a:cubicBezTo>
                  <a:lnTo>
                    <a:pt x="8430" y="2334"/>
                  </a:lnTo>
                  <a:cubicBezTo>
                    <a:pt x="8037" y="2406"/>
                    <a:pt x="7740" y="2763"/>
                    <a:pt x="7740" y="3180"/>
                  </a:cubicBezTo>
                  <a:lnTo>
                    <a:pt x="7740" y="3192"/>
                  </a:lnTo>
                  <a:lnTo>
                    <a:pt x="7561" y="3192"/>
                  </a:lnTo>
                  <a:cubicBezTo>
                    <a:pt x="7466" y="3192"/>
                    <a:pt x="7394" y="3263"/>
                    <a:pt x="7394" y="3358"/>
                  </a:cubicBezTo>
                  <a:cubicBezTo>
                    <a:pt x="7394" y="3442"/>
                    <a:pt x="7466" y="3525"/>
                    <a:pt x="7561" y="3525"/>
                  </a:cubicBezTo>
                  <a:lnTo>
                    <a:pt x="7740" y="3525"/>
                  </a:lnTo>
                  <a:lnTo>
                    <a:pt x="7740" y="4418"/>
                  </a:lnTo>
                  <a:lnTo>
                    <a:pt x="7561" y="4418"/>
                  </a:lnTo>
                  <a:cubicBezTo>
                    <a:pt x="7466" y="4418"/>
                    <a:pt x="7394" y="4489"/>
                    <a:pt x="7394" y="4573"/>
                  </a:cubicBezTo>
                  <a:cubicBezTo>
                    <a:pt x="7394" y="4668"/>
                    <a:pt x="7466" y="4739"/>
                    <a:pt x="7561" y="4739"/>
                  </a:cubicBezTo>
                  <a:lnTo>
                    <a:pt x="7740" y="4739"/>
                  </a:lnTo>
                  <a:lnTo>
                    <a:pt x="7740" y="4918"/>
                  </a:lnTo>
                  <a:cubicBezTo>
                    <a:pt x="7740" y="5025"/>
                    <a:pt x="7644" y="5097"/>
                    <a:pt x="7561" y="5097"/>
                  </a:cubicBezTo>
                  <a:lnTo>
                    <a:pt x="6847" y="5097"/>
                  </a:lnTo>
                  <a:lnTo>
                    <a:pt x="6847" y="4025"/>
                  </a:lnTo>
                  <a:lnTo>
                    <a:pt x="7204" y="4025"/>
                  </a:lnTo>
                  <a:cubicBezTo>
                    <a:pt x="7287" y="4025"/>
                    <a:pt x="7371" y="3954"/>
                    <a:pt x="7371" y="3858"/>
                  </a:cubicBezTo>
                  <a:cubicBezTo>
                    <a:pt x="7371" y="3775"/>
                    <a:pt x="7287" y="3704"/>
                    <a:pt x="7204" y="3704"/>
                  </a:cubicBezTo>
                  <a:lnTo>
                    <a:pt x="6847" y="3704"/>
                  </a:lnTo>
                  <a:lnTo>
                    <a:pt x="6847" y="2632"/>
                  </a:lnTo>
                  <a:lnTo>
                    <a:pt x="7204" y="2632"/>
                  </a:lnTo>
                  <a:cubicBezTo>
                    <a:pt x="7287" y="2632"/>
                    <a:pt x="7371" y="2549"/>
                    <a:pt x="7371" y="2465"/>
                  </a:cubicBezTo>
                  <a:cubicBezTo>
                    <a:pt x="7371" y="2370"/>
                    <a:pt x="7287" y="2299"/>
                    <a:pt x="7204" y="2299"/>
                  </a:cubicBezTo>
                  <a:lnTo>
                    <a:pt x="6823" y="2299"/>
                  </a:lnTo>
                  <a:cubicBezTo>
                    <a:pt x="6799" y="1894"/>
                    <a:pt x="6632" y="1525"/>
                    <a:pt x="6382" y="1227"/>
                  </a:cubicBezTo>
                  <a:lnTo>
                    <a:pt x="6644" y="965"/>
                  </a:lnTo>
                  <a:cubicBezTo>
                    <a:pt x="6704" y="906"/>
                    <a:pt x="6704" y="798"/>
                    <a:pt x="6644" y="727"/>
                  </a:cubicBezTo>
                  <a:cubicBezTo>
                    <a:pt x="6621" y="697"/>
                    <a:pt x="6582" y="682"/>
                    <a:pt x="6539" y="682"/>
                  </a:cubicBezTo>
                  <a:cubicBezTo>
                    <a:pt x="6495" y="682"/>
                    <a:pt x="6448" y="697"/>
                    <a:pt x="6406" y="727"/>
                  </a:cubicBezTo>
                  <a:lnTo>
                    <a:pt x="6144" y="989"/>
                  </a:lnTo>
                  <a:cubicBezTo>
                    <a:pt x="5847" y="739"/>
                    <a:pt x="5478" y="584"/>
                    <a:pt x="5073" y="548"/>
                  </a:cubicBezTo>
                  <a:lnTo>
                    <a:pt x="5073" y="167"/>
                  </a:lnTo>
                  <a:cubicBezTo>
                    <a:pt x="5073" y="84"/>
                    <a:pt x="5001" y="1"/>
                    <a:pt x="490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2" name="Google Shape;8782;p82"/>
            <p:cNvSpPr/>
            <p:nvPr/>
          </p:nvSpPr>
          <p:spPr>
            <a:xfrm>
              <a:off x="1285549" y="3414418"/>
              <a:ext cx="10304" cy="27456"/>
            </a:xfrm>
            <a:custGeom>
              <a:avLst/>
              <a:gdLst/>
              <a:ahLst/>
              <a:cxnLst/>
              <a:rect l="l" t="t" r="r" b="b"/>
              <a:pathLst>
                <a:path w="322" h="858" extrusionOk="0">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3" name="Google Shape;8783;p82"/>
            <p:cNvSpPr/>
            <p:nvPr/>
          </p:nvSpPr>
          <p:spPr>
            <a:xfrm>
              <a:off x="1285549" y="3459378"/>
              <a:ext cx="10304" cy="27072"/>
            </a:xfrm>
            <a:custGeom>
              <a:avLst/>
              <a:gdLst/>
              <a:ahLst/>
              <a:cxnLst/>
              <a:rect l="l" t="t" r="r" b="b"/>
              <a:pathLst>
                <a:path w="322" h="846" extrusionOk="0">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4" name="Google Shape;8784;p82"/>
            <p:cNvSpPr/>
            <p:nvPr/>
          </p:nvSpPr>
          <p:spPr>
            <a:xfrm>
              <a:off x="1285549" y="3503954"/>
              <a:ext cx="10304" cy="27456"/>
            </a:xfrm>
            <a:custGeom>
              <a:avLst/>
              <a:gdLst/>
              <a:ahLst/>
              <a:cxnLst/>
              <a:rect l="l" t="t" r="r" b="b"/>
              <a:pathLst>
                <a:path w="322" h="858" extrusionOk="0">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5" name="Google Shape;8785;p82"/>
            <p:cNvSpPr/>
            <p:nvPr/>
          </p:nvSpPr>
          <p:spPr>
            <a:xfrm>
              <a:off x="1167821" y="3498226"/>
              <a:ext cx="10688" cy="16416"/>
            </a:xfrm>
            <a:custGeom>
              <a:avLst/>
              <a:gdLst/>
              <a:ahLst/>
              <a:cxnLst/>
              <a:rect l="l" t="t" r="r" b="b"/>
              <a:pathLst>
                <a:path w="334" h="513" extrusionOk="0">
                  <a:moveTo>
                    <a:pt x="167" y="1"/>
                  </a:moveTo>
                  <a:cubicBezTo>
                    <a:pt x="72" y="1"/>
                    <a:pt x="0" y="84"/>
                    <a:pt x="0" y="167"/>
                  </a:cubicBezTo>
                  <a:lnTo>
                    <a:pt x="0" y="346"/>
                  </a:lnTo>
                  <a:cubicBezTo>
                    <a:pt x="0" y="441"/>
                    <a:pt x="72" y="513"/>
                    <a:pt x="167" y="513"/>
                  </a:cubicBezTo>
                  <a:cubicBezTo>
                    <a:pt x="250" y="513"/>
                    <a:pt x="333" y="441"/>
                    <a:pt x="333" y="346"/>
                  </a:cubicBezTo>
                  <a:lnTo>
                    <a:pt x="333" y="167"/>
                  </a:lnTo>
                  <a:cubicBezTo>
                    <a:pt x="333"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6" name="Google Shape;8786;p82"/>
            <p:cNvSpPr/>
            <p:nvPr/>
          </p:nvSpPr>
          <p:spPr>
            <a:xfrm>
              <a:off x="1167821" y="3537490"/>
              <a:ext cx="10688" cy="16032"/>
            </a:xfrm>
            <a:custGeom>
              <a:avLst/>
              <a:gdLst/>
              <a:ahLst/>
              <a:cxnLst/>
              <a:rect l="l" t="t" r="r" b="b"/>
              <a:pathLst>
                <a:path w="334" h="501" extrusionOk="0">
                  <a:moveTo>
                    <a:pt x="167" y="0"/>
                  </a:moveTo>
                  <a:cubicBezTo>
                    <a:pt x="72" y="0"/>
                    <a:pt x="0" y="72"/>
                    <a:pt x="0" y="167"/>
                  </a:cubicBezTo>
                  <a:lnTo>
                    <a:pt x="0" y="345"/>
                  </a:lnTo>
                  <a:cubicBezTo>
                    <a:pt x="0" y="429"/>
                    <a:pt x="72" y="500"/>
                    <a:pt x="167" y="500"/>
                  </a:cubicBezTo>
                  <a:cubicBezTo>
                    <a:pt x="250" y="500"/>
                    <a:pt x="333" y="429"/>
                    <a:pt x="333" y="345"/>
                  </a:cubicBezTo>
                  <a:lnTo>
                    <a:pt x="333" y="167"/>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7" name="Google Shape;8787;p82"/>
            <p:cNvSpPr/>
            <p:nvPr/>
          </p:nvSpPr>
          <p:spPr>
            <a:xfrm>
              <a:off x="1167821" y="3577106"/>
              <a:ext cx="10688" cy="16032"/>
            </a:xfrm>
            <a:custGeom>
              <a:avLst/>
              <a:gdLst/>
              <a:ahLst/>
              <a:cxnLst/>
              <a:rect l="l" t="t" r="r" b="b"/>
              <a:pathLst>
                <a:path w="334" h="501" extrusionOk="0">
                  <a:moveTo>
                    <a:pt x="167" y="0"/>
                  </a:moveTo>
                  <a:cubicBezTo>
                    <a:pt x="72" y="0"/>
                    <a:pt x="0" y="72"/>
                    <a:pt x="0" y="155"/>
                  </a:cubicBezTo>
                  <a:lnTo>
                    <a:pt x="0" y="334"/>
                  </a:lnTo>
                  <a:cubicBezTo>
                    <a:pt x="0" y="429"/>
                    <a:pt x="72" y="500"/>
                    <a:pt x="167" y="500"/>
                  </a:cubicBezTo>
                  <a:cubicBezTo>
                    <a:pt x="250" y="500"/>
                    <a:pt x="333" y="429"/>
                    <a:pt x="333" y="334"/>
                  </a:cubicBezTo>
                  <a:lnTo>
                    <a:pt x="333" y="155"/>
                  </a:lnTo>
                  <a:cubicBezTo>
                    <a:pt x="333"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8" name="Google Shape;8788;p82"/>
            <p:cNvSpPr/>
            <p:nvPr/>
          </p:nvSpPr>
          <p:spPr>
            <a:xfrm>
              <a:off x="1402509" y="3493266"/>
              <a:ext cx="10688" cy="16064"/>
            </a:xfrm>
            <a:custGeom>
              <a:avLst/>
              <a:gdLst/>
              <a:ahLst/>
              <a:cxnLst/>
              <a:rect l="l" t="t" r="r" b="b"/>
              <a:pathLst>
                <a:path w="334" h="502" extrusionOk="0">
                  <a:moveTo>
                    <a:pt x="167" y="1"/>
                  </a:moveTo>
                  <a:cubicBezTo>
                    <a:pt x="72" y="1"/>
                    <a:pt x="0" y="72"/>
                    <a:pt x="0" y="156"/>
                  </a:cubicBezTo>
                  <a:lnTo>
                    <a:pt x="0" y="334"/>
                  </a:lnTo>
                  <a:cubicBezTo>
                    <a:pt x="0" y="430"/>
                    <a:pt x="72" y="501"/>
                    <a:pt x="167" y="501"/>
                  </a:cubicBezTo>
                  <a:cubicBezTo>
                    <a:pt x="262" y="501"/>
                    <a:pt x="334" y="430"/>
                    <a:pt x="334" y="334"/>
                  </a:cubicBezTo>
                  <a:lnTo>
                    <a:pt x="334" y="156"/>
                  </a:lnTo>
                  <a:cubicBezTo>
                    <a:pt x="334" y="61"/>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9" name="Google Shape;8789;p82"/>
            <p:cNvSpPr/>
            <p:nvPr/>
          </p:nvSpPr>
          <p:spPr>
            <a:xfrm>
              <a:off x="1393357" y="3526898"/>
              <a:ext cx="15648" cy="14432"/>
            </a:xfrm>
            <a:custGeom>
              <a:avLst/>
              <a:gdLst/>
              <a:ahLst/>
              <a:cxnLst/>
              <a:rect l="l" t="t" r="r" b="b"/>
              <a:pathLst>
                <a:path w="489" h="451" extrusionOk="0">
                  <a:moveTo>
                    <a:pt x="313" y="1"/>
                  </a:moveTo>
                  <a:cubicBezTo>
                    <a:pt x="268" y="1"/>
                    <a:pt x="221" y="16"/>
                    <a:pt x="179" y="45"/>
                  </a:cubicBezTo>
                  <a:lnTo>
                    <a:pt x="60" y="164"/>
                  </a:lnTo>
                  <a:cubicBezTo>
                    <a:pt x="1" y="224"/>
                    <a:pt x="1" y="331"/>
                    <a:pt x="60" y="403"/>
                  </a:cubicBezTo>
                  <a:cubicBezTo>
                    <a:pt x="96" y="438"/>
                    <a:pt x="143" y="450"/>
                    <a:pt x="179" y="450"/>
                  </a:cubicBezTo>
                  <a:cubicBezTo>
                    <a:pt x="227" y="450"/>
                    <a:pt x="274" y="426"/>
                    <a:pt x="298" y="403"/>
                  </a:cubicBezTo>
                  <a:lnTo>
                    <a:pt x="429" y="283"/>
                  </a:lnTo>
                  <a:cubicBezTo>
                    <a:pt x="489" y="212"/>
                    <a:pt x="489" y="105"/>
                    <a:pt x="429" y="45"/>
                  </a:cubicBezTo>
                  <a:cubicBezTo>
                    <a:pt x="399" y="16"/>
                    <a:pt x="358" y="1"/>
                    <a:pt x="3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0" name="Google Shape;8790;p82"/>
            <p:cNvSpPr/>
            <p:nvPr/>
          </p:nvSpPr>
          <p:spPr>
            <a:xfrm>
              <a:off x="1402509" y="3453650"/>
              <a:ext cx="10688" cy="16032"/>
            </a:xfrm>
            <a:custGeom>
              <a:avLst/>
              <a:gdLst/>
              <a:ahLst/>
              <a:cxnLst/>
              <a:rect l="l" t="t" r="r" b="b"/>
              <a:pathLst>
                <a:path w="334" h="501" extrusionOk="0">
                  <a:moveTo>
                    <a:pt x="167" y="1"/>
                  </a:moveTo>
                  <a:cubicBezTo>
                    <a:pt x="72" y="1"/>
                    <a:pt x="0" y="72"/>
                    <a:pt x="0" y="167"/>
                  </a:cubicBezTo>
                  <a:lnTo>
                    <a:pt x="0" y="346"/>
                  </a:lnTo>
                  <a:cubicBezTo>
                    <a:pt x="0" y="429"/>
                    <a:pt x="72" y="501"/>
                    <a:pt x="167" y="501"/>
                  </a:cubicBezTo>
                  <a:cubicBezTo>
                    <a:pt x="262" y="501"/>
                    <a:pt x="334" y="429"/>
                    <a:pt x="334" y="346"/>
                  </a:cubicBezTo>
                  <a:lnTo>
                    <a:pt x="334" y="167"/>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1" name="Google Shape;8791;p82"/>
            <p:cNvSpPr/>
            <p:nvPr/>
          </p:nvSpPr>
          <p:spPr>
            <a:xfrm>
              <a:off x="1171629" y="3612306"/>
              <a:ext cx="15264" cy="14752"/>
            </a:xfrm>
            <a:custGeom>
              <a:avLst/>
              <a:gdLst/>
              <a:ahLst/>
              <a:cxnLst/>
              <a:rect l="l" t="t" r="r" b="b"/>
              <a:pathLst>
                <a:path w="477" h="461" extrusionOk="0">
                  <a:moveTo>
                    <a:pt x="179" y="0"/>
                  </a:moveTo>
                  <a:cubicBezTo>
                    <a:pt x="139" y="0"/>
                    <a:pt x="100" y="15"/>
                    <a:pt x="72" y="43"/>
                  </a:cubicBezTo>
                  <a:cubicBezTo>
                    <a:pt x="0" y="103"/>
                    <a:pt x="0" y="210"/>
                    <a:pt x="60" y="270"/>
                  </a:cubicBezTo>
                  <a:lnTo>
                    <a:pt x="179" y="401"/>
                  </a:lnTo>
                  <a:cubicBezTo>
                    <a:pt x="214" y="448"/>
                    <a:pt x="250" y="460"/>
                    <a:pt x="298" y="460"/>
                  </a:cubicBezTo>
                  <a:cubicBezTo>
                    <a:pt x="345" y="460"/>
                    <a:pt x="369" y="448"/>
                    <a:pt x="405" y="412"/>
                  </a:cubicBezTo>
                  <a:cubicBezTo>
                    <a:pt x="465" y="365"/>
                    <a:pt x="476" y="270"/>
                    <a:pt x="417" y="186"/>
                  </a:cubicBezTo>
                  <a:lnTo>
                    <a:pt x="298" y="55"/>
                  </a:lnTo>
                  <a:cubicBezTo>
                    <a:pt x="267" y="18"/>
                    <a:pt x="223"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2" name="Google Shape;8792;p82"/>
            <p:cNvSpPr/>
            <p:nvPr/>
          </p:nvSpPr>
          <p:spPr>
            <a:xfrm>
              <a:off x="1285549" y="3548914"/>
              <a:ext cx="10304" cy="27072"/>
            </a:xfrm>
            <a:custGeom>
              <a:avLst/>
              <a:gdLst/>
              <a:ahLst/>
              <a:cxnLst/>
              <a:rect l="l" t="t" r="r" b="b"/>
              <a:pathLst>
                <a:path w="322" h="846" extrusionOk="0">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3" name="Google Shape;8793;p82"/>
            <p:cNvSpPr/>
            <p:nvPr/>
          </p:nvSpPr>
          <p:spPr>
            <a:xfrm>
              <a:off x="1285549" y="3593490"/>
              <a:ext cx="10304" cy="27456"/>
            </a:xfrm>
            <a:custGeom>
              <a:avLst/>
              <a:gdLst/>
              <a:ahLst/>
              <a:cxnLst/>
              <a:rect l="l" t="t" r="r" b="b"/>
              <a:pathLst>
                <a:path w="322" h="858" extrusionOk="0">
                  <a:moveTo>
                    <a:pt x="167" y="0"/>
                  </a:moveTo>
                  <a:cubicBezTo>
                    <a:pt x="72" y="0"/>
                    <a:pt x="0" y="84"/>
                    <a:pt x="0" y="167"/>
                  </a:cubicBezTo>
                  <a:lnTo>
                    <a:pt x="0" y="691"/>
                  </a:lnTo>
                  <a:cubicBezTo>
                    <a:pt x="0" y="774"/>
                    <a:pt x="72" y="858"/>
                    <a:pt x="167" y="858"/>
                  </a:cubicBezTo>
                  <a:cubicBezTo>
                    <a:pt x="250" y="858"/>
                    <a:pt x="322" y="774"/>
                    <a:pt x="322" y="691"/>
                  </a:cubicBezTo>
                  <a:lnTo>
                    <a:pt x="322" y="167"/>
                  </a:lnTo>
                  <a:cubicBezTo>
                    <a:pt x="322" y="84"/>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4" name="Google Shape;8794;p82"/>
            <p:cNvSpPr/>
            <p:nvPr/>
          </p:nvSpPr>
          <p:spPr>
            <a:xfrm>
              <a:off x="1285549" y="3638450"/>
              <a:ext cx="10304" cy="27072"/>
            </a:xfrm>
            <a:custGeom>
              <a:avLst/>
              <a:gdLst/>
              <a:ahLst/>
              <a:cxnLst/>
              <a:rect l="l" t="t" r="r" b="b"/>
              <a:pathLst>
                <a:path w="322" h="846" extrusionOk="0">
                  <a:moveTo>
                    <a:pt x="167" y="0"/>
                  </a:moveTo>
                  <a:cubicBezTo>
                    <a:pt x="72" y="0"/>
                    <a:pt x="0" y="72"/>
                    <a:pt x="0" y="167"/>
                  </a:cubicBezTo>
                  <a:lnTo>
                    <a:pt x="0" y="679"/>
                  </a:lnTo>
                  <a:cubicBezTo>
                    <a:pt x="0" y="774"/>
                    <a:pt x="72" y="846"/>
                    <a:pt x="167" y="846"/>
                  </a:cubicBezTo>
                  <a:cubicBezTo>
                    <a:pt x="250" y="846"/>
                    <a:pt x="322" y="774"/>
                    <a:pt x="322" y="679"/>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5" name="Google Shape;8795;p82"/>
            <p:cNvSpPr/>
            <p:nvPr/>
          </p:nvSpPr>
          <p:spPr>
            <a:xfrm>
              <a:off x="1201325" y="3627026"/>
              <a:ext cx="16032" cy="10304"/>
            </a:xfrm>
            <a:custGeom>
              <a:avLst/>
              <a:gdLst/>
              <a:ahLst/>
              <a:cxnLst/>
              <a:rect l="l" t="t" r="r" b="b"/>
              <a:pathLst>
                <a:path w="501" h="322" extrusionOk="0">
                  <a:moveTo>
                    <a:pt x="156" y="0"/>
                  </a:moveTo>
                  <a:cubicBezTo>
                    <a:pt x="72" y="0"/>
                    <a:pt x="1" y="72"/>
                    <a:pt x="1" y="167"/>
                  </a:cubicBezTo>
                  <a:cubicBezTo>
                    <a:pt x="1" y="250"/>
                    <a:pt x="72" y="322"/>
                    <a:pt x="156" y="322"/>
                  </a:cubicBezTo>
                  <a:lnTo>
                    <a:pt x="334" y="322"/>
                  </a:lnTo>
                  <a:cubicBezTo>
                    <a:pt x="429" y="322"/>
                    <a:pt x="501" y="250"/>
                    <a:pt x="501" y="167"/>
                  </a:cubicBezTo>
                  <a:cubicBezTo>
                    <a:pt x="501" y="72"/>
                    <a:pt x="429"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6" name="Google Shape;8796;p82"/>
            <p:cNvSpPr/>
            <p:nvPr/>
          </p:nvSpPr>
          <p:spPr>
            <a:xfrm>
              <a:off x="1363629" y="3537490"/>
              <a:ext cx="16032" cy="10304"/>
            </a:xfrm>
            <a:custGeom>
              <a:avLst/>
              <a:gdLst/>
              <a:ahLst/>
              <a:cxnLst/>
              <a:rect l="l" t="t" r="r" b="b"/>
              <a:pathLst>
                <a:path w="501" h="322" extrusionOk="0">
                  <a:moveTo>
                    <a:pt x="168" y="0"/>
                  </a:moveTo>
                  <a:cubicBezTo>
                    <a:pt x="72" y="0"/>
                    <a:pt x="1" y="72"/>
                    <a:pt x="1" y="167"/>
                  </a:cubicBezTo>
                  <a:cubicBezTo>
                    <a:pt x="1" y="250"/>
                    <a:pt x="72" y="322"/>
                    <a:pt x="168" y="322"/>
                  </a:cubicBezTo>
                  <a:lnTo>
                    <a:pt x="334" y="322"/>
                  </a:lnTo>
                  <a:cubicBezTo>
                    <a:pt x="430" y="322"/>
                    <a:pt x="501" y="250"/>
                    <a:pt x="501" y="167"/>
                  </a:cubicBezTo>
                  <a:cubicBezTo>
                    <a:pt x="501" y="72"/>
                    <a:pt x="430" y="0"/>
                    <a:pt x="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797" name="Google Shape;8797;p82"/>
          <p:cNvSpPr/>
          <p:nvPr/>
        </p:nvSpPr>
        <p:spPr>
          <a:xfrm>
            <a:off x="1709197" y="3353842"/>
            <a:ext cx="262944" cy="354720"/>
          </a:xfrm>
          <a:custGeom>
            <a:avLst/>
            <a:gdLst/>
            <a:ahLst/>
            <a:cxnLst/>
            <a:rect l="l" t="t" r="r" b="b"/>
            <a:pathLst>
              <a:path w="8217" h="11085" extrusionOk="0">
                <a:moveTo>
                  <a:pt x="5359" y="1298"/>
                </a:moveTo>
                <a:cubicBezTo>
                  <a:pt x="5775" y="1298"/>
                  <a:pt x="6180" y="1370"/>
                  <a:pt x="6526" y="1465"/>
                </a:cubicBezTo>
                <a:cubicBezTo>
                  <a:pt x="6728" y="1524"/>
                  <a:pt x="6930" y="1584"/>
                  <a:pt x="7085" y="1643"/>
                </a:cubicBezTo>
                <a:cubicBezTo>
                  <a:pt x="7004" y="1642"/>
                  <a:pt x="6923" y="1641"/>
                  <a:pt x="6842" y="1641"/>
                </a:cubicBezTo>
                <a:cubicBezTo>
                  <a:pt x="6387" y="1641"/>
                  <a:pt x="5932" y="1671"/>
                  <a:pt x="5478" y="1762"/>
                </a:cubicBezTo>
                <a:cubicBezTo>
                  <a:pt x="4811" y="1881"/>
                  <a:pt x="4144" y="2108"/>
                  <a:pt x="3513" y="2405"/>
                </a:cubicBezTo>
                <a:cubicBezTo>
                  <a:pt x="3489" y="2417"/>
                  <a:pt x="3454" y="2429"/>
                  <a:pt x="3418" y="2441"/>
                </a:cubicBezTo>
                <a:cubicBezTo>
                  <a:pt x="3394" y="2262"/>
                  <a:pt x="3442" y="1941"/>
                  <a:pt x="3835" y="1703"/>
                </a:cubicBezTo>
                <a:cubicBezTo>
                  <a:pt x="4323" y="1405"/>
                  <a:pt x="4859" y="1298"/>
                  <a:pt x="5359" y="1298"/>
                </a:cubicBezTo>
                <a:close/>
                <a:moveTo>
                  <a:pt x="1537" y="298"/>
                </a:moveTo>
                <a:cubicBezTo>
                  <a:pt x="1465" y="679"/>
                  <a:pt x="1406" y="1179"/>
                  <a:pt x="1406" y="1715"/>
                </a:cubicBezTo>
                <a:cubicBezTo>
                  <a:pt x="1406" y="2251"/>
                  <a:pt x="1453" y="2763"/>
                  <a:pt x="1537" y="3132"/>
                </a:cubicBezTo>
                <a:cubicBezTo>
                  <a:pt x="1465" y="3144"/>
                  <a:pt x="1406" y="3203"/>
                  <a:pt x="1406" y="3298"/>
                </a:cubicBezTo>
                <a:cubicBezTo>
                  <a:pt x="1406" y="3382"/>
                  <a:pt x="1477" y="3453"/>
                  <a:pt x="1573" y="3453"/>
                </a:cubicBezTo>
                <a:cubicBezTo>
                  <a:pt x="1668" y="3453"/>
                  <a:pt x="1751" y="3548"/>
                  <a:pt x="1751" y="3632"/>
                </a:cubicBezTo>
                <a:cubicBezTo>
                  <a:pt x="1751" y="3739"/>
                  <a:pt x="1656" y="3822"/>
                  <a:pt x="1573" y="3822"/>
                </a:cubicBezTo>
                <a:lnTo>
                  <a:pt x="525" y="3822"/>
                </a:lnTo>
                <a:cubicBezTo>
                  <a:pt x="418" y="3822"/>
                  <a:pt x="346" y="3727"/>
                  <a:pt x="346" y="3632"/>
                </a:cubicBezTo>
                <a:cubicBezTo>
                  <a:pt x="346" y="3536"/>
                  <a:pt x="441" y="3453"/>
                  <a:pt x="525" y="3453"/>
                </a:cubicBezTo>
                <a:lnTo>
                  <a:pt x="870" y="3453"/>
                </a:lnTo>
                <a:cubicBezTo>
                  <a:pt x="953" y="3453"/>
                  <a:pt x="1037" y="3382"/>
                  <a:pt x="1037" y="3298"/>
                </a:cubicBezTo>
                <a:cubicBezTo>
                  <a:pt x="1037" y="3203"/>
                  <a:pt x="953" y="3132"/>
                  <a:pt x="870" y="3132"/>
                </a:cubicBezTo>
                <a:lnTo>
                  <a:pt x="560" y="3132"/>
                </a:lnTo>
                <a:cubicBezTo>
                  <a:pt x="632" y="2763"/>
                  <a:pt x="691" y="2251"/>
                  <a:pt x="691" y="1715"/>
                </a:cubicBezTo>
                <a:cubicBezTo>
                  <a:pt x="691" y="1179"/>
                  <a:pt x="644" y="679"/>
                  <a:pt x="560" y="298"/>
                </a:cubicBezTo>
                <a:close/>
                <a:moveTo>
                  <a:pt x="4723" y="3566"/>
                </a:moveTo>
                <a:cubicBezTo>
                  <a:pt x="5218" y="3566"/>
                  <a:pt x="5698" y="3690"/>
                  <a:pt x="6168" y="3953"/>
                </a:cubicBezTo>
                <a:cubicBezTo>
                  <a:pt x="6692" y="4251"/>
                  <a:pt x="7073" y="4715"/>
                  <a:pt x="7299" y="5346"/>
                </a:cubicBezTo>
                <a:cubicBezTo>
                  <a:pt x="7383" y="5608"/>
                  <a:pt x="7430" y="5846"/>
                  <a:pt x="7466" y="6001"/>
                </a:cubicBezTo>
                <a:cubicBezTo>
                  <a:pt x="6823" y="5763"/>
                  <a:pt x="5049" y="5013"/>
                  <a:pt x="3978" y="3656"/>
                </a:cubicBezTo>
                <a:cubicBezTo>
                  <a:pt x="4230" y="3596"/>
                  <a:pt x="4478" y="3566"/>
                  <a:pt x="4723" y="3566"/>
                </a:cubicBezTo>
                <a:close/>
                <a:moveTo>
                  <a:pt x="1537" y="4144"/>
                </a:moveTo>
                <a:cubicBezTo>
                  <a:pt x="1465" y="4513"/>
                  <a:pt x="1406" y="5025"/>
                  <a:pt x="1406" y="5561"/>
                </a:cubicBezTo>
                <a:cubicBezTo>
                  <a:pt x="1406" y="6096"/>
                  <a:pt x="1453" y="6596"/>
                  <a:pt x="1537" y="6977"/>
                </a:cubicBezTo>
                <a:lnTo>
                  <a:pt x="560" y="6977"/>
                </a:lnTo>
                <a:cubicBezTo>
                  <a:pt x="632" y="6596"/>
                  <a:pt x="691" y="6096"/>
                  <a:pt x="691" y="5561"/>
                </a:cubicBezTo>
                <a:cubicBezTo>
                  <a:pt x="691" y="5025"/>
                  <a:pt x="632" y="4513"/>
                  <a:pt x="560" y="4144"/>
                </a:cubicBezTo>
                <a:close/>
                <a:moveTo>
                  <a:pt x="1573" y="7299"/>
                </a:moveTo>
                <a:cubicBezTo>
                  <a:pt x="1656" y="7299"/>
                  <a:pt x="1751" y="7370"/>
                  <a:pt x="1751" y="7477"/>
                </a:cubicBezTo>
                <a:cubicBezTo>
                  <a:pt x="1751" y="7585"/>
                  <a:pt x="1656" y="7656"/>
                  <a:pt x="1573" y="7656"/>
                </a:cubicBezTo>
                <a:lnTo>
                  <a:pt x="525" y="7656"/>
                </a:lnTo>
                <a:cubicBezTo>
                  <a:pt x="418" y="7656"/>
                  <a:pt x="346" y="7573"/>
                  <a:pt x="346" y="7477"/>
                </a:cubicBezTo>
                <a:cubicBezTo>
                  <a:pt x="346" y="7394"/>
                  <a:pt x="441" y="7299"/>
                  <a:pt x="525" y="7299"/>
                </a:cubicBezTo>
                <a:close/>
                <a:moveTo>
                  <a:pt x="3966" y="5310"/>
                </a:moveTo>
                <a:cubicBezTo>
                  <a:pt x="5049" y="6751"/>
                  <a:pt x="6109" y="7489"/>
                  <a:pt x="6526" y="7751"/>
                </a:cubicBezTo>
                <a:lnTo>
                  <a:pt x="5466" y="8799"/>
                </a:lnTo>
                <a:cubicBezTo>
                  <a:pt x="4251" y="7799"/>
                  <a:pt x="3501" y="6156"/>
                  <a:pt x="3311" y="5680"/>
                </a:cubicBezTo>
                <a:lnTo>
                  <a:pt x="3966" y="5310"/>
                </a:lnTo>
                <a:close/>
                <a:moveTo>
                  <a:pt x="1525" y="7989"/>
                </a:moveTo>
                <a:cubicBezTo>
                  <a:pt x="1453" y="8358"/>
                  <a:pt x="1394" y="8859"/>
                  <a:pt x="1394" y="9394"/>
                </a:cubicBezTo>
                <a:cubicBezTo>
                  <a:pt x="1406" y="9930"/>
                  <a:pt x="1453" y="10442"/>
                  <a:pt x="1525" y="10811"/>
                </a:cubicBezTo>
                <a:lnTo>
                  <a:pt x="537" y="10811"/>
                </a:lnTo>
                <a:cubicBezTo>
                  <a:pt x="608" y="10442"/>
                  <a:pt x="668" y="9930"/>
                  <a:pt x="668" y="9394"/>
                </a:cubicBezTo>
                <a:cubicBezTo>
                  <a:pt x="668" y="8859"/>
                  <a:pt x="632" y="8358"/>
                  <a:pt x="537" y="7989"/>
                </a:cubicBezTo>
                <a:close/>
                <a:moveTo>
                  <a:pt x="346" y="0"/>
                </a:moveTo>
                <a:cubicBezTo>
                  <a:pt x="299" y="0"/>
                  <a:pt x="239" y="36"/>
                  <a:pt x="215" y="60"/>
                </a:cubicBezTo>
                <a:cubicBezTo>
                  <a:pt x="179" y="107"/>
                  <a:pt x="168" y="155"/>
                  <a:pt x="179" y="215"/>
                </a:cubicBezTo>
                <a:cubicBezTo>
                  <a:pt x="287" y="560"/>
                  <a:pt x="346" y="1119"/>
                  <a:pt x="346" y="1727"/>
                </a:cubicBezTo>
                <a:cubicBezTo>
                  <a:pt x="346" y="2346"/>
                  <a:pt x="287" y="2905"/>
                  <a:pt x="179" y="3251"/>
                </a:cubicBezTo>
                <a:cubicBezTo>
                  <a:pt x="84" y="3334"/>
                  <a:pt x="1" y="3489"/>
                  <a:pt x="1" y="3632"/>
                </a:cubicBezTo>
                <a:cubicBezTo>
                  <a:pt x="1" y="3786"/>
                  <a:pt x="84" y="3929"/>
                  <a:pt x="179" y="4025"/>
                </a:cubicBezTo>
                <a:cubicBezTo>
                  <a:pt x="287" y="4370"/>
                  <a:pt x="346" y="4929"/>
                  <a:pt x="346" y="5549"/>
                </a:cubicBezTo>
                <a:cubicBezTo>
                  <a:pt x="346" y="6156"/>
                  <a:pt x="287" y="6715"/>
                  <a:pt x="179" y="7061"/>
                </a:cubicBezTo>
                <a:cubicBezTo>
                  <a:pt x="84" y="7156"/>
                  <a:pt x="1" y="7299"/>
                  <a:pt x="1" y="7454"/>
                </a:cubicBezTo>
                <a:cubicBezTo>
                  <a:pt x="1" y="7596"/>
                  <a:pt x="84" y="7751"/>
                  <a:pt x="179" y="7835"/>
                </a:cubicBezTo>
                <a:cubicBezTo>
                  <a:pt x="287" y="8180"/>
                  <a:pt x="346" y="8739"/>
                  <a:pt x="346" y="9359"/>
                </a:cubicBezTo>
                <a:cubicBezTo>
                  <a:pt x="346" y="9966"/>
                  <a:pt x="287" y="10525"/>
                  <a:pt x="179" y="10871"/>
                </a:cubicBezTo>
                <a:cubicBezTo>
                  <a:pt x="168" y="10918"/>
                  <a:pt x="179" y="10978"/>
                  <a:pt x="215" y="11025"/>
                </a:cubicBezTo>
                <a:cubicBezTo>
                  <a:pt x="239" y="11061"/>
                  <a:pt x="287" y="11085"/>
                  <a:pt x="346" y="11085"/>
                </a:cubicBezTo>
                <a:lnTo>
                  <a:pt x="1751" y="11085"/>
                </a:lnTo>
                <a:cubicBezTo>
                  <a:pt x="1787" y="11085"/>
                  <a:pt x="1846" y="11049"/>
                  <a:pt x="1882" y="11025"/>
                </a:cubicBezTo>
                <a:cubicBezTo>
                  <a:pt x="1906" y="10978"/>
                  <a:pt x="1930" y="10930"/>
                  <a:pt x="1906" y="10871"/>
                </a:cubicBezTo>
                <a:cubicBezTo>
                  <a:pt x="1799" y="10525"/>
                  <a:pt x="1739" y="9966"/>
                  <a:pt x="1739" y="9359"/>
                </a:cubicBezTo>
                <a:cubicBezTo>
                  <a:pt x="1739" y="8739"/>
                  <a:pt x="1799" y="8180"/>
                  <a:pt x="1906" y="7835"/>
                </a:cubicBezTo>
                <a:cubicBezTo>
                  <a:pt x="2013" y="7751"/>
                  <a:pt x="2084" y="7596"/>
                  <a:pt x="2084" y="7454"/>
                </a:cubicBezTo>
                <a:cubicBezTo>
                  <a:pt x="2084" y="7299"/>
                  <a:pt x="2013" y="7156"/>
                  <a:pt x="1906" y="7061"/>
                </a:cubicBezTo>
                <a:cubicBezTo>
                  <a:pt x="1799" y="6715"/>
                  <a:pt x="1739" y="6156"/>
                  <a:pt x="1739" y="5549"/>
                </a:cubicBezTo>
                <a:cubicBezTo>
                  <a:pt x="1739" y="5346"/>
                  <a:pt x="1739" y="5156"/>
                  <a:pt x="1763" y="4977"/>
                </a:cubicBezTo>
                <a:cubicBezTo>
                  <a:pt x="1882" y="4846"/>
                  <a:pt x="2299" y="4453"/>
                  <a:pt x="2870" y="4120"/>
                </a:cubicBezTo>
                <a:lnTo>
                  <a:pt x="3347" y="5287"/>
                </a:lnTo>
                <a:lnTo>
                  <a:pt x="3037" y="5465"/>
                </a:lnTo>
                <a:cubicBezTo>
                  <a:pt x="2966" y="5513"/>
                  <a:pt x="2930" y="5584"/>
                  <a:pt x="2966" y="5668"/>
                </a:cubicBezTo>
                <a:cubicBezTo>
                  <a:pt x="2989" y="5751"/>
                  <a:pt x="3823" y="7942"/>
                  <a:pt x="5394" y="9144"/>
                </a:cubicBezTo>
                <a:cubicBezTo>
                  <a:pt x="5418" y="9180"/>
                  <a:pt x="5454" y="9180"/>
                  <a:pt x="5490" y="9180"/>
                </a:cubicBezTo>
                <a:cubicBezTo>
                  <a:pt x="5537" y="9180"/>
                  <a:pt x="5585" y="9156"/>
                  <a:pt x="5609" y="9132"/>
                </a:cubicBezTo>
                <a:lnTo>
                  <a:pt x="6918" y="7823"/>
                </a:lnTo>
                <a:cubicBezTo>
                  <a:pt x="6954" y="7787"/>
                  <a:pt x="6978" y="7727"/>
                  <a:pt x="6966" y="7692"/>
                </a:cubicBezTo>
                <a:cubicBezTo>
                  <a:pt x="6954" y="7644"/>
                  <a:pt x="6918" y="7596"/>
                  <a:pt x="6883" y="7573"/>
                </a:cubicBezTo>
                <a:cubicBezTo>
                  <a:pt x="6883" y="7573"/>
                  <a:pt x="6537" y="7394"/>
                  <a:pt x="6049" y="6989"/>
                </a:cubicBezTo>
                <a:cubicBezTo>
                  <a:pt x="5585" y="6620"/>
                  <a:pt x="4871" y="5965"/>
                  <a:pt x="4156" y="4989"/>
                </a:cubicBezTo>
                <a:cubicBezTo>
                  <a:pt x="4128" y="4946"/>
                  <a:pt x="4078" y="4925"/>
                  <a:pt x="4029" y="4925"/>
                </a:cubicBezTo>
                <a:cubicBezTo>
                  <a:pt x="3997" y="4925"/>
                  <a:pt x="3966" y="4934"/>
                  <a:pt x="3942" y="4953"/>
                </a:cubicBezTo>
                <a:lnTo>
                  <a:pt x="3644" y="5132"/>
                </a:lnTo>
                <a:lnTo>
                  <a:pt x="3168" y="3965"/>
                </a:lnTo>
                <a:cubicBezTo>
                  <a:pt x="3335" y="3894"/>
                  <a:pt x="3501" y="3822"/>
                  <a:pt x="3668" y="3763"/>
                </a:cubicBezTo>
                <a:cubicBezTo>
                  <a:pt x="4359" y="4691"/>
                  <a:pt x="5394" y="5370"/>
                  <a:pt x="6133" y="5751"/>
                </a:cubicBezTo>
                <a:cubicBezTo>
                  <a:pt x="6954" y="6180"/>
                  <a:pt x="7597" y="6394"/>
                  <a:pt x="7621" y="6406"/>
                </a:cubicBezTo>
                <a:cubicBezTo>
                  <a:pt x="7645" y="6406"/>
                  <a:pt x="7657" y="6418"/>
                  <a:pt x="7669" y="6418"/>
                </a:cubicBezTo>
                <a:cubicBezTo>
                  <a:pt x="7704" y="6418"/>
                  <a:pt x="7740" y="6406"/>
                  <a:pt x="7776" y="6394"/>
                </a:cubicBezTo>
                <a:cubicBezTo>
                  <a:pt x="7823" y="6358"/>
                  <a:pt x="7835" y="6299"/>
                  <a:pt x="7835" y="6263"/>
                </a:cubicBezTo>
                <a:cubicBezTo>
                  <a:pt x="7835" y="6239"/>
                  <a:pt x="7811" y="5811"/>
                  <a:pt x="7633" y="5275"/>
                </a:cubicBezTo>
                <a:cubicBezTo>
                  <a:pt x="7383" y="4560"/>
                  <a:pt x="6942" y="4013"/>
                  <a:pt x="6359" y="3679"/>
                </a:cubicBezTo>
                <a:cubicBezTo>
                  <a:pt x="5848" y="3401"/>
                  <a:pt x="5309" y="3261"/>
                  <a:pt x="4754" y="3261"/>
                </a:cubicBezTo>
                <a:cubicBezTo>
                  <a:pt x="4171" y="3261"/>
                  <a:pt x="3570" y="3416"/>
                  <a:pt x="2966" y="3727"/>
                </a:cubicBezTo>
                <a:cubicBezTo>
                  <a:pt x="2477" y="3977"/>
                  <a:pt x="2084" y="4275"/>
                  <a:pt x="1834" y="4501"/>
                </a:cubicBezTo>
                <a:cubicBezTo>
                  <a:pt x="1858" y="4322"/>
                  <a:pt x="1894" y="4179"/>
                  <a:pt x="1918" y="4060"/>
                </a:cubicBezTo>
                <a:cubicBezTo>
                  <a:pt x="2013" y="3977"/>
                  <a:pt x="2073" y="3858"/>
                  <a:pt x="2096" y="3739"/>
                </a:cubicBezTo>
                <a:cubicBezTo>
                  <a:pt x="2263" y="3608"/>
                  <a:pt x="2811" y="3132"/>
                  <a:pt x="3692" y="2715"/>
                </a:cubicBezTo>
                <a:cubicBezTo>
                  <a:pt x="4299" y="2429"/>
                  <a:pt x="4930" y="2227"/>
                  <a:pt x="5585" y="2108"/>
                </a:cubicBezTo>
                <a:cubicBezTo>
                  <a:pt x="6017" y="2024"/>
                  <a:pt x="6460" y="1982"/>
                  <a:pt x="6905" y="1982"/>
                </a:cubicBezTo>
                <a:cubicBezTo>
                  <a:pt x="7282" y="1982"/>
                  <a:pt x="7661" y="2012"/>
                  <a:pt x="8038" y="2072"/>
                </a:cubicBezTo>
                <a:cubicBezTo>
                  <a:pt x="8050" y="2076"/>
                  <a:pt x="8063" y="2078"/>
                  <a:pt x="8076" y="2078"/>
                </a:cubicBezTo>
                <a:cubicBezTo>
                  <a:pt x="8137" y="2078"/>
                  <a:pt x="8197" y="2036"/>
                  <a:pt x="8216" y="1977"/>
                </a:cubicBezTo>
                <a:cubicBezTo>
                  <a:pt x="8204" y="1870"/>
                  <a:pt x="8180" y="1798"/>
                  <a:pt x="8121" y="1751"/>
                </a:cubicBezTo>
                <a:cubicBezTo>
                  <a:pt x="8085" y="1727"/>
                  <a:pt x="7478" y="1381"/>
                  <a:pt x="6609" y="1155"/>
                </a:cubicBezTo>
                <a:cubicBezTo>
                  <a:pt x="6168" y="1040"/>
                  <a:pt x="5744" y="982"/>
                  <a:pt x="5346" y="982"/>
                </a:cubicBezTo>
                <a:cubicBezTo>
                  <a:pt x="4713" y="982"/>
                  <a:pt x="4143" y="1129"/>
                  <a:pt x="3668" y="1429"/>
                </a:cubicBezTo>
                <a:cubicBezTo>
                  <a:pt x="3097" y="1786"/>
                  <a:pt x="3049" y="2310"/>
                  <a:pt x="3120" y="2608"/>
                </a:cubicBezTo>
                <a:cubicBezTo>
                  <a:pt x="2596" y="2894"/>
                  <a:pt x="2204" y="3179"/>
                  <a:pt x="2001" y="3358"/>
                </a:cubicBezTo>
                <a:cubicBezTo>
                  <a:pt x="1965" y="3310"/>
                  <a:pt x="1942" y="3286"/>
                  <a:pt x="1906" y="3251"/>
                </a:cubicBezTo>
                <a:cubicBezTo>
                  <a:pt x="1799" y="2905"/>
                  <a:pt x="1739" y="2346"/>
                  <a:pt x="1739" y="1727"/>
                </a:cubicBezTo>
                <a:cubicBezTo>
                  <a:pt x="1739" y="1119"/>
                  <a:pt x="1799" y="560"/>
                  <a:pt x="1906" y="215"/>
                </a:cubicBezTo>
                <a:cubicBezTo>
                  <a:pt x="1930" y="167"/>
                  <a:pt x="1906" y="107"/>
                  <a:pt x="1882" y="60"/>
                </a:cubicBezTo>
                <a:cubicBezTo>
                  <a:pt x="1846" y="24"/>
                  <a:pt x="1799" y="0"/>
                  <a:pt x="17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798" name="Google Shape;8798;p82"/>
          <p:cNvGrpSpPr/>
          <p:nvPr/>
        </p:nvGrpSpPr>
        <p:grpSpPr>
          <a:xfrm>
            <a:off x="2795053" y="3352594"/>
            <a:ext cx="288448" cy="357120"/>
            <a:chOff x="2795053" y="3352594"/>
            <a:chExt cx="288448" cy="357120"/>
          </a:xfrm>
        </p:grpSpPr>
        <p:sp>
          <p:nvSpPr>
            <p:cNvPr id="8799" name="Google Shape;8799;p82"/>
            <p:cNvSpPr/>
            <p:nvPr/>
          </p:nvSpPr>
          <p:spPr>
            <a:xfrm>
              <a:off x="2839629" y="3550386"/>
              <a:ext cx="19840" cy="16448"/>
            </a:xfrm>
            <a:custGeom>
              <a:avLst/>
              <a:gdLst/>
              <a:ahLst/>
              <a:cxnLst/>
              <a:rect l="l" t="t" r="r" b="b"/>
              <a:pathLst>
                <a:path w="620" h="514" extrusionOk="0">
                  <a:moveTo>
                    <a:pt x="443" y="1"/>
                  </a:moveTo>
                  <a:cubicBezTo>
                    <a:pt x="413" y="1"/>
                    <a:pt x="383" y="9"/>
                    <a:pt x="358" y="26"/>
                  </a:cubicBezTo>
                  <a:lnTo>
                    <a:pt x="84" y="216"/>
                  </a:lnTo>
                  <a:cubicBezTo>
                    <a:pt x="13" y="264"/>
                    <a:pt x="1" y="371"/>
                    <a:pt x="36" y="442"/>
                  </a:cubicBezTo>
                  <a:cubicBezTo>
                    <a:pt x="72" y="490"/>
                    <a:pt x="132" y="514"/>
                    <a:pt x="179" y="514"/>
                  </a:cubicBezTo>
                  <a:cubicBezTo>
                    <a:pt x="203" y="514"/>
                    <a:pt x="239" y="502"/>
                    <a:pt x="263" y="490"/>
                  </a:cubicBezTo>
                  <a:lnTo>
                    <a:pt x="537" y="300"/>
                  </a:lnTo>
                  <a:cubicBezTo>
                    <a:pt x="608" y="240"/>
                    <a:pt x="620" y="145"/>
                    <a:pt x="572" y="73"/>
                  </a:cubicBezTo>
                  <a:cubicBezTo>
                    <a:pt x="549" y="27"/>
                    <a:pt x="496" y="1"/>
                    <a:pt x="44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0" name="Google Shape;8800;p82"/>
            <p:cNvSpPr/>
            <p:nvPr/>
          </p:nvSpPr>
          <p:spPr>
            <a:xfrm>
              <a:off x="2865165" y="3511410"/>
              <a:ext cx="50688" cy="37536"/>
            </a:xfrm>
            <a:custGeom>
              <a:avLst/>
              <a:gdLst/>
              <a:ahLst/>
              <a:cxnLst/>
              <a:rect l="l" t="t" r="r" b="b"/>
              <a:pathLst>
                <a:path w="1584" h="1173" extrusionOk="0">
                  <a:moveTo>
                    <a:pt x="1395" y="1"/>
                  </a:moveTo>
                  <a:cubicBezTo>
                    <a:pt x="1361" y="1"/>
                    <a:pt x="1327" y="10"/>
                    <a:pt x="1298" y="29"/>
                  </a:cubicBezTo>
                  <a:lnTo>
                    <a:pt x="96" y="875"/>
                  </a:lnTo>
                  <a:cubicBezTo>
                    <a:pt x="12" y="922"/>
                    <a:pt x="0" y="1018"/>
                    <a:pt x="48" y="1101"/>
                  </a:cubicBezTo>
                  <a:cubicBezTo>
                    <a:pt x="72" y="1137"/>
                    <a:pt x="131" y="1172"/>
                    <a:pt x="179" y="1172"/>
                  </a:cubicBezTo>
                  <a:cubicBezTo>
                    <a:pt x="215" y="1172"/>
                    <a:pt x="239" y="1160"/>
                    <a:pt x="274" y="1137"/>
                  </a:cubicBezTo>
                  <a:lnTo>
                    <a:pt x="1477" y="291"/>
                  </a:lnTo>
                  <a:cubicBezTo>
                    <a:pt x="1548" y="232"/>
                    <a:pt x="1584" y="125"/>
                    <a:pt x="1524" y="65"/>
                  </a:cubicBezTo>
                  <a:cubicBezTo>
                    <a:pt x="1496" y="22"/>
                    <a:pt x="1446" y="1"/>
                    <a:pt x="139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1" name="Google Shape;8801;p82"/>
            <p:cNvSpPr/>
            <p:nvPr/>
          </p:nvSpPr>
          <p:spPr>
            <a:xfrm>
              <a:off x="2795053" y="3352594"/>
              <a:ext cx="288448" cy="357120"/>
            </a:xfrm>
            <a:custGeom>
              <a:avLst/>
              <a:gdLst/>
              <a:ahLst/>
              <a:cxnLst/>
              <a:rect l="l" t="t" r="r" b="b"/>
              <a:pathLst>
                <a:path w="9014" h="11160" extrusionOk="0">
                  <a:moveTo>
                    <a:pt x="3311" y="361"/>
                  </a:moveTo>
                  <a:cubicBezTo>
                    <a:pt x="3465" y="361"/>
                    <a:pt x="3620" y="385"/>
                    <a:pt x="3763" y="468"/>
                  </a:cubicBezTo>
                  <a:cubicBezTo>
                    <a:pt x="4454" y="825"/>
                    <a:pt x="4585" y="1861"/>
                    <a:pt x="4573" y="2682"/>
                  </a:cubicBezTo>
                  <a:cubicBezTo>
                    <a:pt x="4561" y="3278"/>
                    <a:pt x="4477" y="3837"/>
                    <a:pt x="4418" y="4171"/>
                  </a:cubicBezTo>
                  <a:cubicBezTo>
                    <a:pt x="4398" y="4220"/>
                    <a:pt x="4355" y="4260"/>
                    <a:pt x="4300" y="4260"/>
                  </a:cubicBezTo>
                  <a:cubicBezTo>
                    <a:pt x="4288" y="4260"/>
                    <a:pt x="4276" y="4258"/>
                    <a:pt x="4263" y="4254"/>
                  </a:cubicBezTo>
                  <a:cubicBezTo>
                    <a:pt x="3930" y="4195"/>
                    <a:pt x="3382" y="4099"/>
                    <a:pt x="2811" y="3885"/>
                  </a:cubicBezTo>
                  <a:cubicBezTo>
                    <a:pt x="2037" y="3623"/>
                    <a:pt x="1120" y="3147"/>
                    <a:pt x="1013" y="2385"/>
                  </a:cubicBezTo>
                  <a:cubicBezTo>
                    <a:pt x="989" y="2111"/>
                    <a:pt x="1060" y="1849"/>
                    <a:pt x="1227" y="1623"/>
                  </a:cubicBezTo>
                  <a:cubicBezTo>
                    <a:pt x="1465" y="1325"/>
                    <a:pt x="1739" y="1218"/>
                    <a:pt x="1953" y="1206"/>
                  </a:cubicBezTo>
                  <a:cubicBezTo>
                    <a:pt x="2120" y="1194"/>
                    <a:pt x="2263" y="1087"/>
                    <a:pt x="2334" y="944"/>
                  </a:cubicBezTo>
                  <a:cubicBezTo>
                    <a:pt x="2430" y="766"/>
                    <a:pt x="2620" y="527"/>
                    <a:pt x="2977" y="408"/>
                  </a:cubicBezTo>
                  <a:cubicBezTo>
                    <a:pt x="3084" y="373"/>
                    <a:pt x="3192" y="361"/>
                    <a:pt x="3311" y="361"/>
                  </a:cubicBezTo>
                  <a:close/>
                  <a:moveTo>
                    <a:pt x="6699" y="947"/>
                  </a:moveTo>
                  <a:cubicBezTo>
                    <a:pt x="6925" y="947"/>
                    <a:pt x="7145" y="1020"/>
                    <a:pt x="7323" y="1158"/>
                  </a:cubicBezTo>
                  <a:cubicBezTo>
                    <a:pt x="7621" y="1397"/>
                    <a:pt x="7728" y="1682"/>
                    <a:pt x="7740" y="1885"/>
                  </a:cubicBezTo>
                  <a:cubicBezTo>
                    <a:pt x="7752" y="2051"/>
                    <a:pt x="7859" y="2206"/>
                    <a:pt x="8014" y="2278"/>
                  </a:cubicBezTo>
                  <a:cubicBezTo>
                    <a:pt x="8192" y="2361"/>
                    <a:pt x="8430" y="2563"/>
                    <a:pt x="8549" y="2921"/>
                  </a:cubicBezTo>
                  <a:cubicBezTo>
                    <a:pt x="8668" y="3183"/>
                    <a:pt x="8645" y="3468"/>
                    <a:pt x="8514" y="3706"/>
                  </a:cubicBezTo>
                  <a:cubicBezTo>
                    <a:pt x="8171" y="4370"/>
                    <a:pt x="7201" y="4517"/>
                    <a:pt x="6397" y="4517"/>
                  </a:cubicBezTo>
                  <a:cubicBezTo>
                    <a:pt x="6364" y="4517"/>
                    <a:pt x="6331" y="4517"/>
                    <a:pt x="6299" y="4516"/>
                  </a:cubicBezTo>
                  <a:cubicBezTo>
                    <a:pt x="5704" y="4492"/>
                    <a:pt x="5144" y="4421"/>
                    <a:pt x="4811" y="4361"/>
                  </a:cubicBezTo>
                  <a:cubicBezTo>
                    <a:pt x="4739" y="4349"/>
                    <a:pt x="4692" y="4290"/>
                    <a:pt x="4704" y="4218"/>
                  </a:cubicBezTo>
                  <a:cubicBezTo>
                    <a:pt x="4763" y="3885"/>
                    <a:pt x="4870" y="3337"/>
                    <a:pt x="5061" y="2766"/>
                  </a:cubicBezTo>
                  <a:cubicBezTo>
                    <a:pt x="5335" y="1992"/>
                    <a:pt x="5811" y="1051"/>
                    <a:pt x="6561" y="956"/>
                  </a:cubicBezTo>
                  <a:cubicBezTo>
                    <a:pt x="6607" y="950"/>
                    <a:pt x="6653" y="947"/>
                    <a:pt x="6699" y="947"/>
                  </a:cubicBezTo>
                  <a:close/>
                  <a:moveTo>
                    <a:pt x="2739" y="4433"/>
                  </a:moveTo>
                  <a:cubicBezTo>
                    <a:pt x="3334" y="4457"/>
                    <a:pt x="3906" y="4528"/>
                    <a:pt x="4227" y="4587"/>
                  </a:cubicBezTo>
                  <a:cubicBezTo>
                    <a:pt x="4231" y="4587"/>
                    <a:pt x="4234" y="4586"/>
                    <a:pt x="4238" y="4586"/>
                  </a:cubicBezTo>
                  <a:cubicBezTo>
                    <a:pt x="4282" y="4586"/>
                    <a:pt x="4323" y="4652"/>
                    <a:pt x="4323" y="4718"/>
                  </a:cubicBezTo>
                  <a:cubicBezTo>
                    <a:pt x="4263" y="5052"/>
                    <a:pt x="4156" y="5600"/>
                    <a:pt x="3965" y="6159"/>
                  </a:cubicBezTo>
                  <a:cubicBezTo>
                    <a:pt x="3692" y="6933"/>
                    <a:pt x="3215" y="7874"/>
                    <a:pt x="2465" y="7981"/>
                  </a:cubicBezTo>
                  <a:cubicBezTo>
                    <a:pt x="2431" y="7984"/>
                    <a:pt x="2397" y="7985"/>
                    <a:pt x="2363" y="7985"/>
                  </a:cubicBezTo>
                  <a:cubicBezTo>
                    <a:pt x="2127" y="7985"/>
                    <a:pt x="1901" y="7912"/>
                    <a:pt x="1703" y="7766"/>
                  </a:cubicBezTo>
                  <a:cubicBezTo>
                    <a:pt x="1406" y="7528"/>
                    <a:pt x="1298" y="7254"/>
                    <a:pt x="1287" y="7040"/>
                  </a:cubicBezTo>
                  <a:cubicBezTo>
                    <a:pt x="1275" y="6873"/>
                    <a:pt x="1168" y="6731"/>
                    <a:pt x="1013" y="6659"/>
                  </a:cubicBezTo>
                  <a:cubicBezTo>
                    <a:pt x="834" y="6564"/>
                    <a:pt x="596" y="6373"/>
                    <a:pt x="477" y="6016"/>
                  </a:cubicBezTo>
                  <a:cubicBezTo>
                    <a:pt x="394" y="5742"/>
                    <a:pt x="417" y="5469"/>
                    <a:pt x="536" y="5242"/>
                  </a:cubicBezTo>
                  <a:cubicBezTo>
                    <a:pt x="882" y="4587"/>
                    <a:pt x="1870" y="4433"/>
                    <a:pt x="2656" y="4433"/>
                  </a:cubicBezTo>
                  <a:close/>
                  <a:moveTo>
                    <a:pt x="4757" y="4645"/>
                  </a:moveTo>
                  <a:cubicBezTo>
                    <a:pt x="4767" y="4645"/>
                    <a:pt x="4777" y="4646"/>
                    <a:pt x="4787" y="4647"/>
                  </a:cubicBezTo>
                  <a:cubicBezTo>
                    <a:pt x="5108" y="4707"/>
                    <a:pt x="5656" y="4814"/>
                    <a:pt x="6228" y="5016"/>
                  </a:cubicBezTo>
                  <a:cubicBezTo>
                    <a:pt x="6990" y="5302"/>
                    <a:pt x="7918" y="5778"/>
                    <a:pt x="8026" y="6540"/>
                  </a:cubicBezTo>
                  <a:cubicBezTo>
                    <a:pt x="8061" y="6802"/>
                    <a:pt x="7978" y="7076"/>
                    <a:pt x="7823" y="7290"/>
                  </a:cubicBezTo>
                  <a:cubicBezTo>
                    <a:pt x="7585" y="7588"/>
                    <a:pt x="7299" y="7695"/>
                    <a:pt x="7085" y="7707"/>
                  </a:cubicBezTo>
                  <a:cubicBezTo>
                    <a:pt x="6930" y="7731"/>
                    <a:pt x="6775" y="7826"/>
                    <a:pt x="6704" y="7981"/>
                  </a:cubicBezTo>
                  <a:cubicBezTo>
                    <a:pt x="6609" y="8159"/>
                    <a:pt x="6418" y="8397"/>
                    <a:pt x="6061" y="8517"/>
                  </a:cubicBezTo>
                  <a:cubicBezTo>
                    <a:pt x="5957" y="8550"/>
                    <a:pt x="5849" y="8566"/>
                    <a:pt x="5742" y="8566"/>
                  </a:cubicBezTo>
                  <a:cubicBezTo>
                    <a:pt x="5581" y="8566"/>
                    <a:pt x="5423" y="8529"/>
                    <a:pt x="5287" y="8457"/>
                  </a:cubicBezTo>
                  <a:cubicBezTo>
                    <a:pt x="4608" y="8100"/>
                    <a:pt x="4466" y="7052"/>
                    <a:pt x="4489" y="6242"/>
                  </a:cubicBezTo>
                  <a:cubicBezTo>
                    <a:pt x="4501" y="5647"/>
                    <a:pt x="4573" y="5076"/>
                    <a:pt x="4632" y="4754"/>
                  </a:cubicBezTo>
                  <a:cubicBezTo>
                    <a:pt x="4643" y="4681"/>
                    <a:pt x="4690" y="4645"/>
                    <a:pt x="4757" y="4645"/>
                  </a:cubicBezTo>
                  <a:close/>
                  <a:moveTo>
                    <a:pt x="3309" y="1"/>
                  </a:moveTo>
                  <a:cubicBezTo>
                    <a:pt x="3162" y="1"/>
                    <a:pt x="3014" y="25"/>
                    <a:pt x="2870" y="75"/>
                  </a:cubicBezTo>
                  <a:cubicBezTo>
                    <a:pt x="2501" y="194"/>
                    <a:pt x="2203" y="444"/>
                    <a:pt x="2037" y="777"/>
                  </a:cubicBezTo>
                  <a:cubicBezTo>
                    <a:pt x="2013" y="837"/>
                    <a:pt x="1965" y="861"/>
                    <a:pt x="1906" y="885"/>
                  </a:cubicBezTo>
                  <a:cubicBezTo>
                    <a:pt x="1537" y="920"/>
                    <a:pt x="1191" y="1123"/>
                    <a:pt x="953" y="1432"/>
                  </a:cubicBezTo>
                  <a:cubicBezTo>
                    <a:pt x="727" y="1718"/>
                    <a:pt x="632" y="2087"/>
                    <a:pt x="667" y="2432"/>
                  </a:cubicBezTo>
                  <a:cubicBezTo>
                    <a:pt x="775" y="3230"/>
                    <a:pt x="1560" y="3754"/>
                    <a:pt x="2382" y="4099"/>
                  </a:cubicBezTo>
                  <a:cubicBezTo>
                    <a:pt x="1489" y="4123"/>
                    <a:pt x="572" y="4349"/>
                    <a:pt x="191" y="5064"/>
                  </a:cubicBezTo>
                  <a:cubicBezTo>
                    <a:pt x="36" y="5373"/>
                    <a:pt x="1" y="5742"/>
                    <a:pt x="120" y="6088"/>
                  </a:cubicBezTo>
                  <a:cubicBezTo>
                    <a:pt x="239" y="6457"/>
                    <a:pt x="489" y="6754"/>
                    <a:pt x="822" y="6921"/>
                  </a:cubicBezTo>
                  <a:cubicBezTo>
                    <a:pt x="882" y="6957"/>
                    <a:pt x="906" y="6993"/>
                    <a:pt x="929" y="7052"/>
                  </a:cubicBezTo>
                  <a:cubicBezTo>
                    <a:pt x="965" y="7433"/>
                    <a:pt x="1168" y="7766"/>
                    <a:pt x="1477" y="8005"/>
                  </a:cubicBezTo>
                  <a:cubicBezTo>
                    <a:pt x="1715" y="8207"/>
                    <a:pt x="2013" y="8290"/>
                    <a:pt x="2311" y="8290"/>
                  </a:cubicBezTo>
                  <a:cubicBezTo>
                    <a:pt x="2370" y="8290"/>
                    <a:pt x="2430" y="8290"/>
                    <a:pt x="2477" y="8278"/>
                  </a:cubicBezTo>
                  <a:cubicBezTo>
                    <a:pt x="3132" y="8183"/>
                    <a:pt x="3584" y="7671"/>
                    <a:pt x="3918" y="7028"/>
                  </a:cubicBezTo>
                  <a:lnTo>
                    <a:pt x="3918" y="7028"/>
                  </a:lnTo>
                  <a:cubicBezTo>
                    <a:pt x="3775" y="9040"/>
                    <a:pt x="4204" y="10326"/>
                    <a:pt x="4620" y="11076"/>
                  </a:cubicBezTo>
                  <a:cubicBezTo>
                    <a:pt x="4644" y="11136"/>
                    <a:pt x="4704" y="11160"/>
                    <a:pt x="4763" y="11160"/>
                  </a:cubicBezTo>
                  <a:cubicBezTo>
                    <a:pt x="4799" y="11160"/>
                    <a:pt x="4823" y="11160"/>
                    <a:pt x="4847" y="11148"/>
                  </a:cubicBezTo>
                  <a:cubicBezTo>
                    <a:pt x="4918" y="11100"/>
                    <a:pt x="4942" y="11005"/>
                    <a:pt x="4906" y="10922"/>
                  </a:cubicBezTo>
                  <a:cubicBezTo>
                    <a:pt x="4525" y="10255"/>
                    <a:pt x="4156" y="9124"/>
                    <a:pt x="4216" y="7385"/>
                  </a:cubicBezTo>
                  <a:lnTo>
                    <a:pt x="4216" y="7385"/>
                  </a:lnTo>
                  <a:cubicBezTo>
                    <a:pt x="4335" y="7969"/>
                    <a:pt x="4608" y="8481"/>
                    <a:pt x="5097" y="8743"/>
                  </a:cubicBezTo>
                  <a:cubicBezTo>
                    <a:pt x="5287" y="8838"/>
                    <a:pt x="5501" y="8886"/>
                    <a:pt x="5704" y="8886"/>
                  </a:cubicBezTo>
                  <a:cubicBezTo>
                    <a:pt x="5859" y="8886"/>
                    <a:pt x="5990" y="8874"/>
                    <a:pt x="6121" y="8826"/>
                  </a:cubicBezTo>
                  <a:cubicBezTo>
                    <a:pt x="6490" y="8707"/>
                    <a:pt x="6787" y="8457"/>
                    <a:pt x="6954" y="8124"/>
                  </a:cubicBezTo>
                  <a:cubicBezTo>
                    <a:pt x="6990" y="8064"/>
                    <a:pt x="7025" y="8040"/>
                    <a:pt x="7085" y="8028"/>
                  </a:cubicBezTo>
                  <a:cubicBezTo>
                    <a:pt x="7454" y="7981"/>
                    <a:pt x="7799" y="7790"/>
                    <a:pt x="8037" y="7469"/>
                  </a:cubicBezTo>
                  <a:cubicBezTo>
                    <a:pt x="8264" y="7195"/>
                    <a:pt x="8371" y="6814"/>
                    <a:pt x="8323" y="6481"/>
                  </a:cubicBezTo>
                  <a:cubicBezTo>
                    <a:pt x="8216" y="5671"/>
                    <a:pt x="7430" y="5147"/>
                    <a:pt x="6609" y="4814"/>
                  </a:cubicBezTo>
                  <a:cubicBezTo>
                    <a:pt x="7502" y="4778"/>
                    <a:pt x="8430" y="4552"/>
                    <a:pt x="8799" y="3837"/>
                  </a:cubicBezTo>
                  <a:cubicBezTo>
                    <a:pt x="8978" y="3540"/>
                    <a:pt x="9014" y="3171"/>
                    <a:pt x="8895" y="2825"/>
                  </a:cubicBezTo>
                  <a:cubicBezTo>
                    <a:pt x="8776" y="2456"/>
                    <a:pt x="8514" y="2159"/>
                    <a:pt x="8192" y="1992"/>
                  </a:cubicBezTo>
                  <a:cubicBezTo>
                    <a:pt x="8133" y="1968"/>
                    <a:pt x="8097" y="1920"/>
                    <a:pt x="8085" y="1861"/>
                  </a:cubicBezTo>
                  <a:cubicBezTo>
                    <a:pt x="8037" y="1492"/>
                    <a:pt x="7847" y="1147"/>
                    <a:pt x="7537" y="908"/>
                  </a:cubicBezTo>
                  <a:cubicBezTo>
                    <a:pt x="7296" y="718"/>
                    <a:pt x="6996" y="612"/>
                    <a:pt x="6701" y="612"/>
                  </a:cubicBezTo>
                  <a:cubicBezTo>
                    <a:pt x="6646" y="612"/>
                    <a:pt x="6591" y="615"/>
                    <a:pt x="6537" y="623"/>
                  </a:cubicBezTo>
                  <a:cubicBezTo>
                    <a:pt x="5728" y="730"/>
                    <a:pt x="5216" y="1516"/>
                    <a:pt x="4870" y="2337"/>
                  </a:cubicBezTo>
                  <a:cubicBezTo>
                    <a:pt x="4835" y="1444"/>
                    <a:pt x="4620" y="527"/>
                    <a:pt x="3906" y="146"/>
                  </a:cubicBezTo>
                  <a:cubicBezTo>
                    <a:pt x="3718" y="49"/>
                    <a:pt x="3515" y="1"/>
                    <a:pt x="330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2" name="Google Shape;8802;p82"/>
            <p:cNvSpPr/>
            <p:nvPr/>
          </p:nvSpPr>
          <p:spPr>
            <a:xfrm>
              <a:off x="3019853" y="3423794"/>
              <a:ext cx="20224" cy="16576"/>
            </a:xfrm>
            <a:custGeom>
              <a:avLst/>
              <a:gdLst/>
              <a:ahLst/>
              <a:cxnLst/>
              <a:rect l="l" t="t" r="r" b="b"/>
              <a:pathLst>
                <a:path w="632" h="518" extrusionOk="0">
                  <a:moveTo>
                    <a:pt x="454" y="0"/>
                  </a:moveTo>
                  <a:cubicBezTo>
                    <a:pt x="420" y="0"/>
                    <a:pt x="386" y="10"/>
                    <a:pt x="358" y="29"/>
                  </a:cubicBezTo>
                  <a:lnTo>
                    <a:pt x="96" y="219"/>
                  </a:lnTo>
                  <a:cubicBezTo>
                    <a:pt x="24" y="255"/>
                    <a:pt x="0" y="362"/>
                    <a:pt x="48" y="434"/>
                  </a:cubicBezTo>
                  <a:cubicBezTo>
                    <a:pt x="84" y="481"/>
                    <a:pt x="143" y="517"/>
                    <a:pt x="179" y="517"/>
                  </a:cubicBezTo>
                  <a:cubicBezTo>
                    <a:pt x="215" y="517"/>
                    <a:pt x="239" y="493"/>
                    <a:pt x="274" y="481"/>
                  </a:cubicBezTo>
                  <a:lnTo>
                    <a:pt x="536" y="291"/>
                  </a:lnTo>
                  <a:cubicBezTo>
                    <a:pt x="620" y="243"/>
                    <a:pt x="631" y="136"/>
                    <a:pt x="584" y="65"/>
                  </a:cubicBezTo>
                  <a:cubicBezTo>
                    <a:pt x="555" y="22"/>
                    <a:pt x="505" y="0"/>
                    <a:pt x="4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3" name="Google Shape;8803;p82"/>
            <p:cNvSpPr/>
            <p:nvPr/>
          </p:nvSpPr>
          <p:spPr>
            <a:xfrm>
              <a:off x="2964237" y="3441810"/>
              <a:ext cx="49920" cy="37408"/>
            </a:xfrm>
            <a:custGeom>
              <a:avLst/>
              <a:gdLst/>
              <a:ahLst/>
              <a:cxnLst/>
              <a:rect l="l" t="t" r="r" b="b"/>
              <a:pathLst>
                <a:path w="1560" h="1169" extrusionOk="0">
                  <a:moveTo>
                    <a:pt x="1383" y="1"/>
                  </a:moveTo>
                  <a:cubicBezTo>
                    <a:pt x="1353" y="1"/>
                    <a:pt x="1323" y="9"/>
                    <a:pt x="1298" y="25"/>
                  </a:cubicBezTo>
                  <a:lnTo>
                    <a:pt x="83" y="871"/>
                  </a:lnTo>
                  <a:cubicBezTo>
                    <a:pt x="12" y="918"/>
                    <a:pt x="0" y="1026"/>
                    <a:pt x="48" y="1097"/>
                  </a:cubicBezTo>
                  <a:cubicBezTo>
                    <a:pt x="72" y="1145"/>
                    <a:pt x="131" y="1168"/>
                    <a:pt x="179" y="1168"/>
                  </a:cubicBezTo>
                  <a:cubicBezTo>
                    <a:pt x="214" y="1168"/>
                    <a:pt x="238" y="1157"/>
                    <a:pt x="274" y="1145"/>
                  </a:cubicBezTo>
                  <a:lnTo>
                    <a:pt x="1476" y="299"/>
                  </a:lnTo>
                  <a:cubicBezTo>
                    <a:pt x="1548" y="252"/>
                    <a:pt x="1560" y="145"/>
                    <a:pt x="1524" y="73"/>
                  </a:cubicBezTo>
                  <a:cubicBezTo>
                    <a:pt x="1493" y="27"/>
                    <a:pt x="1438" y="1"/>
                    <a:pt x="13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4" name="Google Shape;8804;p82"/>
            <p:cNvSpPr/>
            <p:nvPr/>
          </p:nvSpPr>
          <p:spPr>
            <a:xfrm>
              <a:off x="2867437" y="3395602"/>
              <a:ext cx="17952" cy="18848"/>
            </a:xfrm>
            <a:custGeom>
              <a:avLst/>
              <a:gdLst/>
              <a:ahLst/>
              <a:cxnLst/>
              <a:rect l="l" t="t" r="r" b="b"/>
              <a:pathLst>
                <a:path w="561" h="589" extrusionOk="0">
                  <a:moveTo>
                    <a:pt x="189" y="1"/>
                  </a:moveTo>
                  <a:cubicBezTo>
                    <a:pt x="156" y="1"/>
                    <a:pt x="124" y="10"/>
                    <a:pt x="96" y="29"/>
                  </a:cubicBezTo>
                  <a:cubicBezTo>
                    <a:pt x="25" y="76"/>
                    <a:pt x="1" y="172"/>
                    <a:pt x="49" y="255"/>
                  </a:cubicBezTo>
                  <a:lnTo>
                    <a:pt x="239" y="517"/>
                  </a:lnTo>
                  <a:cubicBezTo>
                    <a:pt x="275" y="565"/>
                    <a:pt x="334" y="588"/>
                    <a:pt x="382" y="588"/>
                  </a:cubicBezTo>
                  <a:cubicBezTo>
                    <a:pt x="406" y="588"/>
                    <a:pt x="430" y="576"/>
                    <a:pt x="465" y="565"/>
                  </a:cubicBezTo>
                  <a:cubicBezTo>
                    <a:pt x="537" y="517"/>
                    <a:pt x="560" y="410"/>
                    <a:pt x="513" y="338"/>
                  </a:cubicBezTo>
                  <a:lnTo>
                    <a:pt x="322" y="76"/>
                  </a:lnTo>
                  <a:cubicBezTo>
                    <a:pt x="293" y="25"/>
                    <a:pt x="241" y="1"/>
                    <a:pt x="1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5" name="Google Shape;8805;p82"/>
            <p:cNvSpPr/>
            <p:nvPr/>
          </p:nvSpPr>
          <p:spPr>
            <a:xfrm>
              <a:off x="2885741" y="3421234"/>
              <a:ext cx="38496" cy="49216"/>
            </a:xfrm>
            <a:custGeom>
              <a:avLst/>
              <a:gdLst/>
              <a:ahLst/>
              <a:cxnLst/>
              <a:rect l="l" t="t" r="r" b="b"/>
              <a:pathLst>
                <a:path w="1203" h="1538" extrusionOk="0">
                  <a:moveTo>
                    <a:pt x="169" y="1"/>
                  </a:moveTo>
                  <a:cubicBezTo>
                    <a:pt x="139" y="1"/>
                    <a:pt x="109" y="9"/>
                    <a:pt x="84" y="26"/>
                  </a:cubicBezTo>
                  <a:cubicBezTo>
                    <a:pt x="12" y="73"/>
                    <a:pt x="0" y="180"/>
                    <a:pt x="48" y="252"/>
                  </a:cubicBezTo>
                  <a:lnTo>
                    <a:pt x="893" y="1454"/>
                  </a:lnTo>
                  <a:cubicBezTo>
                    <a:pt x="917" y="1502"/>
                    <a:pt x="977" y="1538"/>
                    <a:pt x="1024" y="1538"/>
                  </a:cubicBezTo>
                  <a:cubicBezTo>
                    <a:pt x="1060" y="1538"/>
                    <a:pt x="1084" y="1514"/>
                    <a:pt x="1120" y="1502"/>
                  </a:cubicBezTo>
                  <a:cubicBezTo>
                    <a:pt x="1191" y="1454"/>
                    <a:pt x="1203" y="1359"/>
                    <a:pt x="1155" y="1276"/>
                  </a:cubicBezTo>
                  <a:lnTo>
                    <a:pt x="310" y="73"/>
                  </a:lnTo>
                  <a:cubicBezTo>
                    <a:pt x="279" y="27"/>
                    <a:pt x="224" y="1"/>
                    <a:pt x="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6" name="Google Shape;8806;p82"/>
            <p:cNvSpPr/>
            <p:nvPr/>
          </p:nvSpPr>
          <p:spPr>
            <a:xfrm>
              <a:off x="2993933" y="3576178"/>
              <a:ext cx="17952" cy="18848"/>
            </a:xfrm>
            <a:custGeom>
              <a:avLst/>
              <a:gdLst/>
              <a:ahLst/>
              <a:cxnLst/>
              <a:rect l="l" t="t" r="r" b="b"/>
              <a:pathLst>
                <a:path w="561" h="589" extrusionOk="0">
                  <a:moveTo>
                    <a:pt x="181" y="1"/>
                  </a:moveTo>
                  <a:cubicBezTo>
                    <a:pt x="147" y="1"/>
                    <a:pt x="113" y="10"/>
                    <a:pt x="84" y="29"/>
                  </a:cubicBezTo>
                  <a:cubicBezTo>
                    <a:pt x="13" y="65"/>
                    <a:pt x="1" y="172"/>
                    <a:pt x="36" y="244"/>
                  </a:cubicBezTo>
                  <a:lnTo>
                    <a:pt x="239" y="518"/>
                  </a:lnTo>
                  <a:cubicBezTo>
                    <a:pt x="263" y="565"/>
                    <a:pt x="322" y="589"/>
                    <a:pt x="370" y="589"/>
                  </a:cubicBezTo>
                  <a:cubicBezTo>
                    <a:pt x="394" y="589"/>
                    <a:pt x="429" y="577"/>
                    <a:pt x="453" y="565"/>
                  </a:cubicBezTo>
                  <a:cubicBezTo>
                    <a:pt x="537" y="518"/>
                    <a:pt x="560" y="410"/>
                    <a:pt x="501" y="339"/>
                  </a:cubicBezTo>
                  <a:lnTo>
                    <a:pt x="310" y="65"/>
                  </a:lnTo>
                  <a:cubicBezTo>
                    <a:pt x="282" y="22"/>
                    <a:pt x="232" y="1"/>
                    <a:pt x="1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7" name="Google Shape;8807;p82"/>
            <p:cNvSpPr/>
            <p:nvPr/>
          </p:nvSpPr>
          <p:spPr>
            <a:xfrm>
              <a:off x="2954701" y="3520466"/>
              <a:ext cx="39264" cy="49056"/>
            </a:xfrm>
            <a:custGeom>
              <a:avLst/>
              <a:gdLst/>
              <a:ahLst/>
              <a:cxnLst/>
              <a:rect l="l" t="t" r="r" b="b"/>
              <a:pathLst>
                <a:path w="1227" h="1533" extrusionOk="0">
                  <a:moveTo>
                    <a:pt x="178" y="1"/>
                  </a:moveTo>
                  <a:cubicBezTo>
                    <a:pt x="147" y="1"/>
                    <a:pt x="114" y="7"/>
                    <a:pt x="84" y="20"/>
                  </a:cubicBezTo>
                  <a:cubicBezTo>
                    <a:pt x="12" y="68"/>
                    <a:pt x="0" y="175"/>
                    <a:pt x="48" y="246"/>
                  </a:cubicBezTo>
                  <a:lnTo>
                    <a:pt x="893" y="1449"/>
                  </a:lnTo>
                  <a:cubicBezTo>
                    <a:pt x="929" y="1497"/>
                    <a:pt x="989" y="1532"/>
                    <a:pt x="1024" y="1532"/>
                  </a:cubicBezTo>
                  <a:cubicBezTo>
                    <a:pt x="1060" y="1532"/>
                    <a:pt x="1084" y="1508"/>
                    <a:pt x="1120" y="1497"/>
                  </a:cubicBezTo>
                  <a:cubicBezTo>
                    <a:pt x="1203" y="1437"/>
                    <a:pt x="1227" y="1354"/>
                    <a:pt x="1167" y="1270"/>
                  </a:cubicBezTo>
                  <a:lnTo>
                    <a:pt x="310" y="68"/>
                  </a:lnTo>
                  <a:cubicBezTo>
                    <a:pt x="287" y="22"/>
                    <a:pt x="235" y="1"/>
                    <a:pt x="1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08" name="Google Shape;8808;p82"/>
          <p:cNvGrpSpPr/>
          <p:nvPr/>
        </p:nvGrpSpPr>
        <p:grpSpPr>
          <a:xfrm>
            <a:off x="2236525" y="3353202"/>
            <a:ext cx="304832" cy="356512"/>
            <a:chOff x="2236525" y="3353202"/>
            <a:chExt cx="304832" cy="356512"/>
          </a:xfrm>
        </p:grpSpPr>
        <p:sp>
          <p:nvSpPr>
            <p:cNvPr id="8809" name="Google Shape;8809;p82"/>
            <p:cNvSpPr/>
            <p:nvPr/>
          </p:nvSpPr>
          <p:spPr>
            <a:xfrm>
              <a:off x="2236525" y="3353202"/>
              <a:ext cx="304832" cy="356512"/>
            </a:xfrm>
            <a:custGeom>
              <a:avLst/>
              <a:gdLst/>
              <a:ahLst/>
              <a:cxnLst/>
              <a:rect l="l" t="t" r="r" b="b"/>
              <a:pathLst>
                <a:path w="9526" h="11141" extrusionOk="0">
                  <a:moveTo>
                    <a:pt x="4239" y="413"/>
                  </a:moveTo>
                  <a:cubicBezTo>
                    <a:pt x="4525" y="616"/>
                    <a:pt x="5120" y="1128"/>
                    <a:pt x="5275" y="1675"/>
                  </a:cubicBezTo>
                  <a:cubicBezTo>
                    <a:pt x="5358" y="1997"/>
                    <a:pt x="5156" y="2342"/>
                    <a:pt x="4989" y="2533"/>
                  </a:cubicBezTo>
                  <a:cubicBezTo>
                    <a:pt x="4894" y="2116"/>
                    <a:pt x="4775" y="1699"/>
                    <a:pt x="4644" y="1282"/>
                  </a:cubicBezTo>
                  <a:cubicBezTo>
                    <a:pt x="4625" y="1209"/>
                    <a:pt x="4564" y="1163"/>
                    <a:pt x="4498" y="1163"/>
                  </a:cubicBezTo>
                  <a:cubicBezTo>
                    <a:pt x="4479" y="1163"/>
                    <a:pt x="4460" y="1167"/>
                    <a:pt x="4441" y="1175"/>
                  </a:cubicBezTo>
                  <a:cubicBezTo>
                    <a:pt x="4346" y="1199"/>
                    <a:pt x="4298" y="1294"/>
                    <a:pt x="4334" y="1378"/>
                  </a:cubicBezTo>
                  <a:cubicBezTo>
                    <a:pt x="4465" y="1782"/>
                    <a:pt x="4572" y="2211"/>
                    <a:pt x="4679" y="2628"/>
                  </a:cubicBezTo>
                  <a:cubicBezTo>
                    <a:pt x="4441" y="2568"/>
                    <a:pt x="4060" y="2366"/>
                    <a:pt x="3977" y="2021"/>
                  </a:cubicBezTo>
                  <a:cubicBezTo>
                    <a:pt x="3822" y="1473"/>
                    <a:pt x="4108" y="735"/>
                    <a:pt x="4239" y="413"/>
                  </a:cubicBezTo>
                  <a:close/>
                  <a:moveTo>
                    <a:pt x="2824" y="3117"/>
                  </a:moveTo>
                  <a:cubicBezTo>
                    <a:pt x="3186" y="3117"/>
                    <a:pt x="3616" y="3172"/>
                    <a:pt x="3929" y="3378"/>
                  </a:cubicBezTo>
                  <a:cubicBezTo>
                    <a:pt x="4203" y="3556"/>
                    <a:pt x="4298" y="3926"/>
                    <a:pt x="4298" y="4164"/>
                  </a:cubicBezTo>
                  <a:cubicBezTo>
                    <a:pt x="3810" y="3747"/>
                    <a:pt x="3382" y="3556"/>
                    <a:pt x="3346" y="3556"/>
                  </a:cubicBezTo>
                  <a:cubicBezTo>
                    <a:pt x="3324" y="3547"/>
                    <a:pt x="3301" y="3543"/>
                    <a:pt x="3279" y="3543"/>
                  </a:cubicBezTo>
                  <a:cubicBezTo>
                    <a:pt x="3218" y="3543"/>
                    <a:pt x="3161" y="3578"/>
                    <a:pt x="3143" y="3640"/>
                  </a:cubicBezTo>
                  <a:cubicBezTo>
                    <a:pt x="3096" y="3723"/>
                    <a:pt x="3143" y="3818"/>
                    <a:pt x="3215" y="3854"/>
                  </a:cubicBezTo>
                  <a:cubicBezTo>
                    <a:pt x="3215" y="3854"/>
                    <a:pt x="3667" y="4045"/>
                    <a:pt x="4144" y="4473"/>
                  </a:cubicBezTo>
                  <a:cubicBezTo>
                    <a:pt x="4011" y="4547"/>
                    <a:pt x="3795" y="4621"/>
                    <a:pt x="3580" y="4621"/>
                  </a:cubicBezTo>
                  <a:cubicBezTo>
                    <a:pt x="3448" y="4621"/>
                    <a:pt x="3316" y="4593"/>
                    <a:pt x="3203" y="4521"/>
                  </a:cubicBezTo>
                  <a:cubicBezTo>
                    <a:pt x="2715" y="4211"/>
                    <a:pt x="2417" y="3497"/>
                    <a:pt x="2310" y="3152"/>
                  </a:cubicBezTo>
                  <a:cubicBezTo>
                    <a:pt x="2438" y="3135"/>
                    <a:pt x="2620" y="3117"/>
                    <a:pt x="2824" y="3117"/>
                  </a:cubicBezTo>
                  <a:close/>
                  <a:moveTo>
                    <a:pt x="7192" y="3818"/>
                  </a:moveTo>
                  <a:cubicBezTo>
                    <a:pt x="7549" y="3818"/>
                    <a:pt x="7894" y="3878"/>
                    <a:pt x="8084" y="3937"/>
                  </a:cubicBezTo>
                  <a:cubicBezTo>
                    <a:pt x="7918" y="4259"/>
                    <a:pt x="7549" y="4938"/>
                    <a:pt x="7025" y="5176"/>
                  </a:cubicBezTo>
                  <a:cubicBezTo>
                    <a:pt x="6928" y="5224"/>
                    <a:pt x="6828" y="5241"/>
                    <a:pt x="6734" y="5241"/>
                  </a:cubicBezTo>
                  <a:cubicBezTo>
                    <a:pt x="6594" y="5241"/>
                    <a:pt x="6467" y="5204"/>
                    <a:pt x="6382" y="5176"/>
                  </a:cubicBezTo>
                  <a:cubicBezTo>
                    <a:pt x="6263" y="5128"/>
                    <a:pt x="6179" y="5092"/>
                    <a:pt x="6120" y="5033"/>
                  </a:cubicBezTo>
                  <a:cubicBezTo>
                    <a:pt x="6179" y="4985"/>
                    <a:pt x="6239" y="4938"/>
                    <a:pt x="6310" y="4890"/>
                  </a:cubicBezTo>
                  <a:cubicBezTo>
                    <a:pt x="6382" y="4854"/>
                    <a:pt x="6418" y="4747"/>
                    <a:pt x="6358" y="4676"/>
                  </a:cubicBezTo>
                  <a:cubicBezTo>
                    <a:pt x="6328" y="4624"/>
                    <a:pt x="6276" y="4595"/>
                    <a:pt x="6223" y="4595"/>
                  </a:cubicBezTo>
                  <a:cubicBezTo>
                    <a:pt x="6191" y="4595"/>
                    <a:pt x="6159" y="4606"/>
                    <a:pt x="6132" y="4628"/>
                  </a:cubicBezTo>
                  <a:cubicBezTo>
                    <a:pt x="6084" y="4652"/>
                    <a:pt x="6049" y="4688"/>
                    <a:pt x="5989" y="4735"/>
                  </a:cubicBezTo>
                  <a:cubicBezTo>
                    <a:pt x="6001" y="4473"/>
                    <a:pt x="6144" y="4104"/>
                    <a:pt x="6441" y="3961"/>
                  </a:cubicBezTo>
                  <a:cubicBezTo>
                    <a:pt x="6668" y="3854"/>
                    <a:pt x="6918" y="3818"/>
                    <a:pt x="7192" y="3818"/>
                  </a:cubicBezTo>
                  <a:close/>
                  <a:moveTo>
                    <a:pt x="2605" y="5627"/>
                  </a:moveTo>
                  <a:cubicBezTo>
                    <a:pt x="2832" y="5627"/>
                    <a:pt x="3055" y="5651"/>
                    <a:pt x="3262" y="5711"/>
                  </a:cubicBezTo>
                  <a:cubicBezTo>
                    <a:pt x="3703" y="5842"/>
                    <a:pt x="3977" y="6235"/>
                    <a:pt x="4096" y="6462"/>
                  </a:cubicBezTo>
                  <a:cubicBezTo>
                    <a:pt x="4203" y="6664"/>
                    <a:pt x="4274" y="6854"/>
                    <a:pt x="4286" y="7021"/>
                  </a:cubicBezTo>
                  <a:cubicBezTo>
                    <a:pt x="4215" y="6974"/>
                    <a:pt x="4155" y="6938"/>
                    <a:pt x="4084" y="6890"/>
                  </a:cubicBezTo>
                  <a:cubicBezTo>
                    <a:pt x="3667" y="6664"/>
                    <a:pt x="3155" y="6485"/>
                    <a:pt x="2548" y="6366"/>
                  </a:cubicBezTo>
                  <a:cubicBezTo>
                    <a:pt x="2540" y="6365"/>
                    <a:pt x="2532" y="6365"/>
                    <a:pt x="2524" y="6365"/>
                  </a:cubicBezTo>
                  <a:cubicBezTo>
                    <a:pt x="2439" y="6365"/>
                    <a:pt x="2368" y="6421"/>
                    <a:pt x="2358" y="6497"/>
                  </a:cubicBezTo>
                  <a:cubicBezTo>
                    <a:pt x="2322" y="6593"/>
                    <a:pt x="2381" y="6676"/>
                    <a:pt x="2477" y="6700"/>
                  </a:cubicBezTo>
                  <a:cubicBezTo>
                    <a:pt x="2977" y="6795"/>
                    <a:pt x="3703" y="6997"/>
                    <a:pt x="4227" y="7378"/>
                  </a:cubicBezTo>
                  <a:cubicBezTo>
                    <a:pt x="4144" y="7509"/>
                    <a:pt x="3941" y="7688"/>
                    <a:pt x="3691" y="7831"/>
                  </a:cubicBezTo>
                  <a:cubicBezTo>
                    <a:pt x="3524" y="7919"/>
                    <a:pt x="3248" y="8039"/>
                    <a:pt x="2938" y="8039"/>
                  </a:cubicBezTo>
                  <a:cubicBezTo>
                    <a:pt x="2827" y="8039"/>
                    <a:pt x="2712" y="8023"/>
                    <a:pt x="2596" y="7986"/>
                  </a:cubicBezTo>
                  <a:cubicBezTo>
                    <a:pt x="1596" y="7688"/>
                    <a:pt x="762" y="6545"/>
                    <a:pt x="476" y="6128"/>
                  </a:cubicBezTo>
                  <a:cubicBezTo>
                    <a:pt x="843" y="5978"/>
                    <a:pt x="1752" y="5627"/>
                    <a:pt x="2605" y="5627"/>
                  </a:cubicBezTo>
                  <a:close/>
                  <a:moveTo>
                    <a:pt x="7656" y="7009"/>
                  </a:moveTo>
                  <a:cubicBezTo>
                    <a:pt x="8251" y="7009"/>
                    <a:pt x="8811" y="7128"/>
                    <a:pt x="9097" y="7200"/>
                  </a:cubicBezTo>
                  <a:cubicBezTo>
                    <a:pt x="8930" y="7616"/>
                    <a:pt x="8323" y="8759"/>
                    <a:pt x="7477" y="9164"/>
                  </a:cubicBezTo>
                  <a:cubicBezTo>
                    <a:pt x="7322" y="9236"/>
                    <a:pt x="7156" y="9271"/>
                    <a:pt x="7001" y="9271"/>
                  </a:cubicBezTo>
                  <a:cubicBezTo>
                    <a:pt x="6537" y="9271"/>
                    <a:pt x="6072" y="9033"/>
                    <a:pt x="5894" y="8843"/>
                  </a:cubicBezTo>
                  <a:cubicBezTo>
                    <a:pt x="6465" y="8462"/>
                    <a:pt x="7239" y="8033"/>
                    <a:pt x="8108" y="7783"/>
                  </a:cubicBezTo>
                  <a:cubicBezTo>
                    <a:pt x="8204" y="7747"/>
                    <a:pt x="8251" y="7664"/>
                    <a:pt x="8215" y="7569"/>
                  </a:cubicBezTo>
                  <a:cubicBezTo>
                    <a:pt x="8197" y="7505"/>
                    <a:pt x="8136" y="7462"/>
                    <a:pt x="8071" y="7462"/>
                  </a:cubicBezTo>
                  <a:cubicBezTo>
                    <a:pt x="8052" y="7462"/>
                    <a:pt x="8032" y="7465"/>
                    <a:pt x="8013" y="7474"/>
                  </a:cubicBezTo>
                  <a:cubicBezTo>
                    <a:pt x="7132" y="7724"/>
                    <a:pt x="6358" y="8140"/>
                    <a:pt x="5775" y="8509"/>
                  </a:cubicBezTo>
                  <a:cubicBezTo>
                    <a:pt x="5787" y="8128"/>
                    <a:pt x="6013" y="7450"/>
                    <a:pt x="6525" y="7212"/>
                  </a:cubicBezTo>
                  <a:cubicBezTo>
                    <a:pt x="6858" y="7057"/>
                    <a:pt x="7263" y="7009"/>
                    <a:pt x="7656" y="7009"/>
                  </a:cubicBezTo>
                  <a:close/>
                  <a:moveTo>
                    <a:pt x="4166" y="1"/>
                  </a:moveTo>
                  <a:cubicBezTo>
                    <a:pt x="4147" y="1"/>
                    <a:pt x="4128" y="3"/>
                    <a:pt x="4108" y="8"/>
                  </a:cubicBezTo>
                  <a:cubicBezTo>
                    <a:pt x="4060" y="20"/>
                    <a:pt x="4036" y="56"/>
                    <a:pt x="4001" y="80"/>
                  </a:cubicBezTo>
                  <a:cubicBezTo>
                    <a:pt x="3977" y="127"/>
                    <a:pt x="3393" y="1247"/>
                    <a:pt x="3620" y="2092"/>
                  </a:cubicBezTo>
                  <a:cubicBezTo>
                    <a:pt x="3751" y="2628"/>
                    <a:pt x="4346" y="2925"/>
                    <a:pt x="4703" y="2961"/>
                  </a:cubicBezTo>
                  <a:cubicBezTo>
                    <a:pt x="4822" y="3592"/>
                    <a:pt x="4917" y="4247"/>
                    <a:pt x="4941" y="4902"/>
                  </a:cubicBezTo>
                  <a:cubicBezTo>
                    <a:pt x="4810" y="4723"/>
                    <a:pt x="4679" y="4568"/>
                    <a:pt x="4536" y="4426"/>
                  </a:cubicBezTo>
                  <a:cubicBezTo>
                    <a:pt x="4644" y="4092"/>
                    <a:pt x="4536" y="3402"/>
                    <a:pt x="4048" y="3092"/>
                  </a:cubicBezTo>
                  <a:cubicBezTo>
                    <a:pt x="3663" y="2851"/>
                    <a:pt x="3161" y="2790"/>
                    <a:pt x="2752" y="2790"/>
                  </a:cubicBezTo>
                  <a:cubicBezTo>
                    <a:pt x="2353" y="2790"/>
                    <a:pt x="2042" y="2848"/>
                    <a:pt x="2012" y="2854"/>
                  </a:cubicBezTo>
                  <a:cubicBezTo>
                    <a:pt x="1965" y="2866"/>
                    <a:pt x="1917" y="2878"/>
                    <a:pt x="1905" y="2925"/>
                  </a:cubicBezTo>
                  <a:cubicBezTo>
                    <a:pt x="1881" y="2973"/>
                    <a:pt x="1881" y="3021"/>
                    <a:pt x="1893" y="3056"/>
                  </a:cubicBezTo>
                  <a:cubicBezTo>
                    <a:pt x="1905" y="3104"/>
                    <a:pt x="2239" y="4307"/>
                    <a:pt x="2989" y="4783"/>
                  </a:cubicBezTo>
                  <a:cubicBezTo>
                    <a:pt x="3167" y="4890"/>
                    <a:pt x="3370" y="4938"/>
                    <a:pt x="3560" y="4938"/>
                  </a:cubicBezTo>
                  <a:cubicBezTo>
                    <a:pt x="3858" y="4938"/>
                    <a:pt x="4155" y="4830"/>
                    <a:pt x="4334" y="4699"/>
                  </a:cubicBezTo>
                  <a:cubicBezTo>
                    <a:pt x="4560" y="4938"/>
                    <a:pt x="4775" y="5235"/>
                    <a:pt x="4953" y="5592"/>
                  </a:cubicBezTo>
                  <a:cubicBezTo>
                    <a:pt x="4977" y="6259"/>
                    <a:pt x="4929" y="6926"/>
                    <a:pt x="4858" y="7605"/>
                  </a:cubicBezTo>
                  <a:cubicBezTo>
                    <a:pt x="4775" y="7486"/>
                    <a:pt x="4679" y="7378"/>
                    <a:pt x="4572" y="7271"/>
                  </a:cubicBezTo>
                  <a:cubicBezTo>
                    <a:pt x="4644" y="6747"/>
                    <a:pt x="4179" y="5664"/>
                    <a:pt x="3310" y="5402"/>
                  </a:cubicBezTo>
                  <a:cubicBezTo>
                    <a:pt x="3067" y="5331"/>
                    <a:pt x="2797" y="5294"/>
                    <a:pt x="2503" y="5294"/>
                  </a:cubicBezTo>
                  <a:cubicBezTo>
                    <a:pt x="2108" y="5294"/>
                    <a:pt x="1669" y="5361"/>
                    <a:pt x="1191" y="5497"/>
                  </a:cubicBezTo>
                  <a:cubicBezTo>
                    <a:pt x="584" y="5676"/>
                    <a:pt x="131" y="5890"/>
                    <a:pt x="107" y="5902"/>
                  </a:cubicBezTo>
                  <a:cubicBezTo>
                    <a:pt x="60" y="5914"/>
                    <a:pt x="36" y="5962"/>
                    <a:pt x="12" y="6009"/>
                  </a:cubicBezTo>
                  <a:cubicBezTo>
                    <a:pt x="0" y="6057"/>
                    <a:pt x="12" y="6092"/>
                    <a:pt x="36" y="6140"/>
                  </a:cubicBezTo>
                  <a:cubicBezTo>
                    <a:pt x="48" y="6152"/>
                    <a:pt x="298" y="6593"/>
                    <a:pt x="715" y="7069"/>
                  </a:cubicBezTo>
                  <a:cubicBezTo>
                    <a:pt x="1286" y="7724"/>
                    <a:pt x="1858" y="8140"/>
                    <a:pt x="2429" y="8295"/>
                  </a:cubicBezTo>
                  <a:cubicBezTo>
                    <a:pt x="2572" y="8343"/>
                    <a:pt x="2715" y="8355"/>
                    <a:pt x="2846" y="8355"/>
                  </a:cubicBezTo>
                  <a:cubicBezTo>
                    <a:pt x="3227" y="8355"/>
                    <a:pt x="3572" y="8212"/>
                    <a:pt x="3763" y="8105"/>
                  </a:cubicBezTo>
                  <a:cubicBezTo>
                    <a:pt x="4036" y="7962"/>
                    <a:pt x="4263" y="7783"/>
                    <a:pt x="4394" y="7581"/>
                  </a:cubicBezTo>
                  <a:cubicBezTo>
                    <a:pt x="4560" y="7759"/>
                    <a:pt x="4691" y="7962"/>
                    <a:pt x="4751" y="8200"/>
                  </a:cubicBezTo>
                  <a:cubicBezTo>
                    <a:pt x="4679" y="8652"/>
                    <a:pt x="4584" y="9093"/>
                    <a:pt x="4501" y="9462"/>
                  </a:cubicBezTo>
                  <a:cubicBezTo>
                    <a:pt x="4334" y="10164"/>
                    <a:pt x="4155" y="10676"/>
                    <a:pt x="4048" y="10915"/>
                  </a:cubicBezTo>
                  <a:cubicBezTo>
                    <a:pt x="4024" y="11010"/>
                    <a:pt x="4048" y="11093"/>
                    <a:pt x="4144" y="11129"/>
                  </a:cubicBezTo>
                  <a:cubicBezTo>
                    <a:pt x="4155" y="11141"/>
                    <a:pt x="4179" y="11141"/>
                    <a:pt x="4203" y="11141"/>
                  </a:cubicBezTo>
                  <a:cubicBezTo>
                    <a:pt x="4263" y="11141"/>
                    <a:pt x="4322" y="11093"/>
                    <a:pt x="4346" y="11034"/>
                  </a:cubicBezTo>
                  <a:cubicBezTo>
                    <a:pt x="4358" y="11010"/>
                    <a:pt x="4572" y="10474"/>
                    <a:pt x="4798" y="9569"/>
                  </a:cubicBezTo>
                  <a:cubicBezTo>
                    <a:pt x="4882" y="9474"/>
                    <a:pt x="5132" y="9248"/>
                    <a:pt x="5525" y="8986"/>
                  </a:cubicBezTo>
                  <a:cubicBezTo>
                    <a:pt x="5763" y="9271"/>
                    <a:pt x="6322" y="9569"/>
                    <a:pt x="6894" y="9569"/>
                  </a:cubicBezTo>
                  <a:cubicBezTo>
                    <a:pt x="7096" y="9569"/>
                    <a:pt x="7311" y="9521"/>
                    <a:pt x="7501" y="9426"/>
                  </a:cubicBezTo>
                  <a:cubicBezTo>
                    <a:pt x="8680" y="8879"/>
                    <a:pt x="9382" y="7188"/>
                    <a:pt x="9406" y="7105"/>
                  </a:cubicBezTo>
                  <a:cubicBezTo>
                    <a:pt x="9525" y="7093"/>
                    <a:pt x="9525" y="7057"/>
                    <a:pt x="9501" y="7009"/>
                  </a:cubicBezTo>
                  <a:cubicBezTo>
                    <a:pt x="9478" y="6962"/>
                    <a:pt x="9442" y="6938"/>
                    <a:pt x="9394" y="6914"/>
                  </a:cubicBezTo>
                  <a:cubicBezTo>
                    <a:pt x="9347" y="6898"/>
                    <a:pt x="8553" y="6656"/>
                    <a:pt x="7680" y="6656"/>
                  </a:cubicBezTo>
                  <a:cubicBezTo>
                    <a:pt x="7239" y="6656"/>
                    <a:pt x="6778" y="6718"/>
                    <a:pt x="6382" y="6902"/>
                  </a:cubicBezTo>
                  <a:cubicBezTo>
                    <a:pt x="5668" y="7247"/>
                    <a:pt x="5370" y="8200"/>
                    <a:pt x="5465" y="8700"/>
                  </a:cubicBezTo>
                  <a:cubicBezTo>
                    <a:pt x="5275" y="8843"/>
                    <a:pt x="5120" y="8962"/>
                    <a:pt x="4989" y="9057"/>
                  </a:cubicBezTo>
                  <a:cubicBezTo>
                    <a:pt x="5048" y="8783"/>
                    <a:pt x="5108" y="8450"/>
                    <a:pt x="5156" y="8105"/>
                  </a:cubicBezTo>
                  <a:cubicBezTo>
                    <a:pt x="5239" y="7486"/>
                    <a:pt x="5298" y="6854"/>
                    <a:pt x="5310" y="6235"/>
                  </a:cubicBezTo>
                  <a:cubicBezTo>
                    <a:pt x="5334" y="6164"/>
                    <a:pt x="5429" y="5700"/>
                    <a:pt x="5846" y="5247"/>
                  </a:cubicBezTo>
                  <a:cubicBezTo>
                    <a:pt x="5953" y="5342"/>
                    <a:pt x="6108" y="5414"/>
                    <a:pt x="6251" y="5473"/>
                  </a:cubicBezTo>
                  <a:cubicBezTo>
                    <a:pt x="6406" y="5533"/>
                    <a:pt x="6560" y="5569"/>
                    <a:pt x="6715" y="5569"/>
                  </a:cubicBezTo>
                  <a:cubicBezTo>
                    <a:pt x="6858" y="5569"/>
                    <a:pt x="7013" y="5533"/>
                    <a:pt x="7144" y="5473"/>
                  </a:cubicBezTo>
                  <a:cubicBezTo>
                    <a:pt x="7954" y="5104"/>
                    <a:pt x="8430" y="3937"/>
                    <a:pt x="8454" y="3902"/>
                  </a:cubicBezTo>
                  <a:cubicBezTo>
                    <a:pt x="8465" y="3854"/>
                    <a:pt x="8465" y="3806"/>
                    <a:pt x="8454" y="3759"/>
                  </a:cubicBezTo>
                  <a:cubicBezTo>
                    <a:pt x="8442" y="3723"/>
                    <a:pt x="8394" y="3687"/>
                    <a:pt x="8346" y="3676"/>
                  </a:cubicBezTo>
                  <a:cubicBezTo>
                    <a:pt x="8322" y="3660"/>
                    <a:pt x="7769" y="3489"/>
                    <a:pt x="7167" y="3489"/>
                  </a:cubicBezTo>
                  <a:cubicBezTo>
                    <a:pt x="6870" y="3489"/>
                    <a:pt x="6562" y="3530"/>
                    <a:pt x="6299" y="3652"/>
                  </a:cubicBezTo>
                  <a:cubicBezTo>
                    <a:pt x="5751" y="3914"/>
                    <a:pt x="5572" y="4640"/>
                    <a:pt x="5656" y="4985"/>
                  </a:cubicBezTo>
                  <a:cubicBezTo>
                    <a:pt x="5525" y="5116"/>
                    <a:pt x="5406" y="5259"/>
                    <a:pt x="5310" y="5402"/>
                  </a:cubicBezTo>
                  <a:cubicBezTo>
                    <a:pt x="5310" y="5259"/>
                    <a:pt x="5298" y="5128"/>
                    <a:pt x="5298" y="4997"/>
                  </a:cubicBezTo>
                  <a:cubicBezTo>
                    <a:pt x="5263" y="4283"/>
                    <a:pt x="5179" y="3568"/>
                    <a:pt x="5048" y="2878"/>
                  </a:cubicBezTo>
                  <a:cubicBezTo>
                    <a:pt x="5358" y="2675"/>
                    <a:pt x="5715" y="2128"/>
                    <a:pt x="5560" y="1592"/>
                  </a:cubicBezTo>
                  <a:cubicBezTo>
                    <a:pt x="5346" y="723"/>
                    <a:pt x="4286" y="56"/>
                    <a:pt x="4239" y="20"/>
                  </a:cubicBezTo>
                  <a:cubicBezTo>
                    <a:pt x="4218" y="6"/>
                    <a:pt x="4193" y="1"/>
                    <a:pt x="41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0" name="Google Shape;8810;p82"/>
            <p:cNvSpPr/>
            <p:nvPr/>
          </p:nvSpPr>
          <p:spPr>
            <a:xfrm>
              <a:off x="2283373" y="3553106"/>
              <a:ext cx="16416" cy="11072"/>
            </a:xfrm>
            <a:custGeom>
              <a:avLst/>
              <a:gdLst/>
              <a:ahLst/>
              <a:cxnLst/>
              <a:rect l="l" t="t" r="r" b="b"/>
              <a:pathLst>
                <a:path w="513" h="346" extrusionOk="0">
                  <a:moveTo>
                    <a:pt x="179" y="0"/>
                  </a:moveTo>
                  <a:cubicBezTo>
                    <a:pt x="84" y="0"/>
                    <a:pt x="13" y="60"/>
                    <a:pt x="1" y="155"/>
                  </a:cubicBezTo>
                  <a:cubicBezTo>
                    <a:pt x="1" y="238"/>
                    <a:pt x="60" y="310"/>
                    <a:pt x="143" y="334"/>
                  </a:cubicBezTo>
                  <a:cubicBezTo>
                    <a:pt x="143" y="334"/>
                    <a:pt x="203" y="334"/>
                    <a:pt x="322" y="346"/>
                  </a:cubicBezTo>
                  <a:lnTo>
                    <a:pt x="334" y="346"/>
                  </a:lnTo>
                  <a:cubicBezTo>
                    <a:pt x="429" y="346"/>
                    <a:pt x="489" y="286"/>
                    <a:pt x="501" y="191"/>
                  </a:cubicBezTo>
                  <a:cubicBezTo>
                    <a:pt x="513" y="107"/>
                    <a:pt x="453" y="36"/>
                    <a:pt x="370" y="12"/>
                  </a:cubicBezTo>
                  <a:cubicBezTo>
                    <a:pt x="251" y="0"/>
                    <a:pt x="191"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1" name="Google Shape;8811;p82"/>
            <p:cNvSpPr/>
            <p:nvPr/>
          </p:nvSpPr>
          <p:spPr>
            <a:xfrm>
              <a:off x="2449485" y="3488658"/>
              <a:ext cx="17184" cy="12288"/>
            </a:xfrm>
            <a:custGeom>
              <a:avLst/>
              <a:gdLst/>
              <a:ahLst/>
              <a:cxnLst/>
              <a:rect l="l" t="t" r="r" b="b"/>
              <a:pathLst>
                <a:path w="537" h="384" extrusionOk="0">
                  <a:moveTo>
                    <a:pt x="348" y="0"/>
                  </a:moveTo>
                  <a:cubicBezTo>
                    <a:pt x="339" y="0"/>
                    <a:pt x="331" y="1"/>
                    <a:pt x="322" y="2"/>
                  </a:cubicBezTo>
                  <a:cubicBezTo>
                    <a:pt x="251" y="26"/>
                    <a:pt x="191" y="50"/>
                    <a:pt x="132" y="62"/>
                  </a:cubicBezTo>
                  <a:cubicBezTo>
                    <a:pt x="48" y="97"/>
                    <a:pt x="1" y="181"/>
                    <a:pt x="25" y="276"/>
                  </a:cubicBezTo>
                  <a:cubicBezTo>
                    <a:pt x="60" y="347"/>
                    <a:pt x="120" y="383"/>
                    <a:pt x="179" y="383"/>
                  </a:cubicBezTo>
                  <a:cubicBezTo>
                    <a:pt x="191" y="383"/>
                    <a:pt x="203" y="383"/>
                    <a:pt x="227" y="359"/>
                  </a:cubicBezTo>
                  <a:cubicBezTo>
                    <a:pt x="286" y="347"/>
                    <a:pt x="346" y="324"/>
                    <a:pt x="406" y="300"/>
                  </a:cubicBezTo>
                  <a:cubicBezTo>
                    <a:pt x="489" y="300"/>
                    <a:pt x="537" y="216"/>
                    <a:pt x="525" y="121"/>
                  </a:cubicBezTo>
                  <a:cubicBezTo>
                    <a:pt x="493" y="46"/>
                    <a:pt x="422" y="0"/>
                    <a:pt x="3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12" name="Google Shape;8812;p82"/>
          <p:cNvGrpSpPr/>
          <p:nvPr/>
        </p:nvGrpSpPr>
        <p:grpSpPr>
          <a:xfrm>
            <a:off x="3910637" y="3352690"/>
            <a:ext cx="256800" cy="357024"/>
            <a:chOff x="3910637" y="3352690"/>
            <a:chExt cx="256800" cy="357024"/>
          </a:xfrm>
        </p:grpSpPr>
        <p:sp>
          <p:nvSpPr>
            <p:cNvPr id="8813" name="Google Shape;8813;p82"/>
            <p:cNvSpPr/>
            <p:nvPr/>
          </p:nvSpPr>
          <p:spPr>
            <a:xfrm>
              <a:off x="3910637" y="3352690"/>
              <a:ext cx="256800" cy="357024"/>
            </a:xfrm>
            <a:custGeom>
              <a:avLst/>
              <a:gdLst/>
              <a:ahLst/>
              <a:cxnLst/>
              <a:rect l="l" t="t" r="r" b="b"/>
              <a:pathLst>
                <a:path w="8025" h="11157" extrusionOk="0">
                  <a:moveTo>
                    <a:pt x="4001" y="310"/>
                  </a:moveTo>
                  <a:cubicBezTo>
                    <a:pt x="4596" y="310"/>
                    <a:pt x="5144" y="608"/>
                    <a:pt x="5477" y="1120"/>
                  </a:cubicBezTo>
                  <a:cubicBezTo>
                    <a:pt x="5501" y="1155"/>
                    <a:pt x="5560" y="1191"/>
                    <a:pt x="5608" y="1191"/>
                  </a:cubicBezTo>
                  <a:lnTo>
                    <a:pt x="5656" y="1191"/>
                  </a:lnTo>
                  <a:cubicBezTo>
                    <a:pt x="6668" y="1191"/>
                    <a:pt x="7501" y="2025"/>
                    <a:pt x="7501" y="3037"/>
                  </a:cubicBezTo>
                  <a:cubicBezTo>
                    <a:pt x="7501" y="3346"/>
                    <a:pt x="7418" y="3656"/>
                    <a:pt x="7263" y="3930"/>
                  </a:cubicBezTo>
                  <a:lnTo>
                    <a:pt x="7215" y="3882"/>
                  </a:lnTo>
                  <a:cubicBezTo>
                    <a:pt x="7186" y="3852"/>
                    <a:pt x="7144" y="3837"/>
                    <a:pt x="7101" y="3837"/>
                  </a:cubicBezTo>
                  <a:cubicBezTo>
                    <a:pt x="7058" y="3837"/>
                    <a:pt x="7013" y="3852"/>
                    <a:pt x="6977" y="3882"/>
                  </a:cubicBezTo>
                  <a:cubicBezTo>
                    <a:pt x="6918" y="3942"/>
                    <a:pt x="6918" y="4049"/>
                    <a:pt x="6977" y="4120"/>
                  </a:cubicBezTo>
                  <a:cubicBezTo>
                    <a:pt x="7418" y="4549"/>
                    <a:pt x="7656" y="5132"/>
                    <a:pt x="7656" y="5763"/>
                  </a:cubicBezTo>
                  <a:cubicBezTo>
                    <a:pt x="7692" y="7025"/>
                    <a:pt x="6668" y="8049"/>
                    <a:pt x="5418" y="8049"/>
                  </a:cubicBezTo>
                  <a:cubicBezTo>
                    <a:pt x="5179" y="8049"/>
                    <a:pt x="4953" y="8025"/>
                    <a:pt x="4727" y="7942"/>
                  </a:cubicBezTo>
                  <a:lnTo>
                    <a:pt x="4715" y="7513"/>
                  </a:lnTo>
                  <a:cubicBezTo>
                    <a:pt x="4763" y="7490"/>
                    <a:pt x="4810" y="7442"/>
                    <a:pt x="4834" y="7394"/>
                  </a:cubicBezTo>
                  <a:cubicBezTo>
                    <a:pt x="4894" y="7335"/>
                    <a:pt x="4894" y="7228"/>
                    <a:pt x="4834" y="7156"/>
                  </a:cubicBezTo>
                  <a:cubicBezTo>
                    <a:pt x="4804" y="7126"/>
                    <a:pt x="4763" y="7112"/>
                    <a:pt x="4720" y="7112"/>
                  </a:cubicBezTo>
                  <a:cubicBezTo>
                    <a:pt x="4676" y="7112"/>
                    <a:pt x="4632" y="7126"/>
                    <a:pt x="4596" y="7156"/>
                  </a:cubicBezTo>
                  <a:cubicBezTo>
                    <a:pt x="4382" y="7371"/>
                    <a:pt x="4120" y="7466"/>
                    <a:pt x="3834" y="7466"/>
                  </a:cubicBezTo>
                  <a:cubicBezTo>
                    <a:pt x="3667" y="7466"/>
                    <a:pt x="3524" y="7442"/>
                    <a:pt x="3370" y="7371"/>
                  </a:cubicBezTo>
                  <a:cubicBezTo>
                    <a:pt x="3350" y="7357"/>
                    <a:pt x="3327" y="7351"/>
                    <a:pt x="3304" y="7351"/>
                  </a:cubicBezTo>
                  <a:cubicBezTo>
                    <a:pt x="3244" y="7351"/>
                    <a:pt x="3181" y="7390"/>
                    <a:pt x="3155" y="7442"/>
                  </a:cubicBezTo>
                  <a:cubicBezTo>
                    <a:pt x="3108" y="7513"/>
                    <a:pt x="3155" y="7621"/>
                    <a:pt x="3227" y="7668"/>
                  </a:cubicBezTo>
                  <a:cubicBezTo>
                    <a:pt x="3358" y="7728"/>
                    <a:pt x="3489" y="7763"/>
                    <a:pt x="3644" y="7787"/>
                  </a:cubicBezTo>
                  <a:lnTo>
                    <a:pt x="3608" y="8347"/>
                  </a:lnTo>
                  <a:cubicBezTo>
                    <a:pt x="3513" y="8359"/>
                    <a:pt x="3405" y="8359"/>
                    <a:pt x="3298" y="8359"/>
                  </a:cubicBezTo>
                  <a:cubicBezTo>
                    <a:pt x="2036" y="8359"/>
                    <a:pt x="1024" y="7335"/>
                    <a:pt x="1024" y="6085"/>
                  </a:cubicBezTo>
                  <a:cubicBezTo>
                    <a:pt x="1024" y="6013"/>
                    <a:pt x="1024" y="5942"/>
                    <a:pt x="1036" y="5858"/>
                  </a:cubicBezTo>
                  <a:cubicBezTo>
                    <a:pt x="1036" y="5823"/>
                    <a:pt x="1024" y="5775"/>
                    <a:pt x="988" y="5739"/>
                  </a:cubicBezTo>
                  <a:cubicBezTo>
                    <a:pt x="560" y="5251"/>
                    <a:pt x="322" y="4644"/>
                    <a:pt x="322" y="3989"/>
                  </a:cubicBezTo>
                  <a:cubicBezTo>
                    <a:pt x="322" y="2906"/>
                    <a:pt x="988" y="1929"/>
                    <a:pt x="1989" y="1548"/>
                  </a:cubicBezTo>
                  <a:lnTo>
                    <a:pt x="1989" y="1548"/>
                  </a:lnTo>
                  <a:cubicBezTo>
                    <a:pt x="1965" y="1656"/>
                    <a:pt x="1941" y="1775"/>
                    <a:pt x="1929" y="1870"/>
                  </a:cubicBezTo>
                  <a:cubicBezTo>
                    <a:pt x="1917" y="1965"/>
                    <a:pt x="1989" y="2037"/>
                    <a:pt x="2084" y="2048"/>
                  </a:cubicBezTo>
                  <a:lnTo>
                    <a:pt x="2096" y="2048"/>
                  </a:lnTo>
                  <a:cubicBezTo>
                    <a:pt x="2179" y="2048"/>
                    <a:pt x="2239" y="1989"/>
                    <a:pt x="2262" y="1906"/>
                  </a:cubicBezTo>
                  <a:cubicBezTo>
                    <a:pt x="2274" y="1715"/>
                    <a:pt x="2322" y="1536"/>
                    <a:pt x="2393" y="1370"/>
                  </a:cubicBezTo>
                  <a:lnTo>
                    <a:pt x="2393" y="1358"/>
                  </a:lnTo>
                  <a:cubicBezTo>
                    <a:pt x="2679" y="715"/>
                    <a:pt x="3298" y="310"/>
                    <a:pt x="4001" y="310"/>
                  </a:cubicBezTo>
                  <a:close/>
                  <a:moveTo>
                    <a:pt x="4394" y="7704"/>
                  </a:moveTo>
                  <a:lnTo>
                    <a:pt x="4536" y="10847"/>
                  </a:lnTo>
                  <a:lnTo>
                    <a:pt x="3834" y="10847"/>
                  </a:lnTo>
                  <a:lnTo>
                    <a:pt x="3989" y="7811"/>
                  </a:lnTo>
                  <a:cubicBezTo>
                    <a:pt x="4120" y="7799"/>
                    <a:pt x="4251" y="7763"/>
                    <a:pt x="4394" y="7704"/>
                  </a:cubicBezTo>
                  <a:close/>
                  <a:moveTo>
                    <a:pt x="4013" y="1"/>
                  </a:moveTo>
                  <a:cubicBezTo>
                    <a:pt x="3215" y="1"/>
                    <a:pt x="2501" y="465"/>
                    <a:pt x="2143" y="1155"/>
                  </a:cubicBezTo>
                  <a:cubicBezTo>
                    <a:pt x="881" y="1536"/>
                    <a:pt x="0" y="2679"/>
                    <a:pt x="0" y="4001"/>
                  </a:cubicBezTo>
                  <a:cubicBezTo>
                    <a:pt x="0" y="4704"/>
                    <a:pt x="250" y="5382"/>
                    <a:pt x="703" y="5918"/>
                  </a:cubicBezTo>
                  <a:lnTo>
                    <a:pt x="703" y="6097"/>
                  </a:lnTo>
                  <a:cubicBezTo>
                    <a:pt x="703" y="7549"/>
                    <a:pt x="1869" y="8704"/>
                    <a:pt x="3298" y="8704"/>
                  </a:cubicBezTo>
                  <a:cubicBezTo>
                    <a:pt x="3405" y="8704"/>
                    <a:pt x="3501" y="8704"/>
                    <a:pt x="3596" y="8692"/>
                  </a:cubicBezTo>
                  <a:lnTo>
                    <a:pt x="3596" y="8692"/>
                  </a:lnTo>
                  <a:lnTo>
                    <a:pt x="3501" y="10835"/>
                  </a:lnTo>
                  <a:lnTo>
                    <a:pt x="3298" y="10835"/>
                  </a:lnTo>
                  <a:cubicBezTo>
                    <a:pt x="3215" y="10835"/>
                    <a:pt x="3143" y="10907"/>
                    <a:pt x="3143" y="11002"/>
                  </a:cubicBezTo>
                  <a:cubicBezTo>
                    <a:pt x="3143" y="11085"/>
                    <a:pt x="3215" y="11157"/>
                    <a:pt x="3298" y="11157"/>
                  </a:cubicBezTo>
                  <a:lnTo>
                    <a:pt x="5048" y="11157"/>
                  </a:lnTo>
                  <a:cubicBezTo>
                    <a:pt x="5132" y="11157"/>
                    <a:pt x="5203" y="11085"/>
                    <a:pt x="5203" y="11002"/>
                  </a:cubicBezTo>
                  <a:cubicBezTo>
                    <a:pt x="5203" y="10907"/>
                    <a:pt x="5132" y="10835"/>
                    <a:pt x="5048" y="10835"/>
                  </a:cubicBezTo>
                  <a:lnTo>
                    <a:pt x="4846" y="10835"/>
                  </a:lnTo>
                  <a:lnTo>
                    <a:pt x="4715" y="8275"/>
                  </a:lnTo>
                  <a:lnTo>
                    <a:pt x="4715" y="8275"/>
                  </a:lnTo>
                  <a:cubicBezTo>
                    <a:pt x="4941" y="8335"/>
                    <a:pt x="5168" y="8359"/>
                    <a:pt x="5382" y="8359"/>
                  </a:cubicBezTo>
                  <a:cubicBezTo>
                    <a:pt x="6834" y="8359"/>
                    <a:pt x="7989" y="7192"/>
                    <a:pt x="7989" y="5763"/>
                  </a:cubicBezTo>
                  <a:cubicBezTo>
                    <a:pt x="8025" y="5204"/>
                    <a:pt x="7846" y="4656"/>
                    <a:pt x="7513" y="4215"/>
                  </a:cubicBezTo>
                  <a:cubicBezTo>
                    <a:pt x="7739" y="3870"/>
                    <a:pt x="7858" y="3465"/>
                    <a:pt x="7858" y="3049"/>
                  </a:cubicBezTo>
                  <a:cubicBezTo>
                    <a:pt x="7858" y="1858"/>
                    <a:pt x="6906" y="894"/>
                    <a:pt x="5715" y="882"/>
                  </a:cubicBezTo>
                  <a:cubicBezTo>
                    <a:pt x="5322" y="322"/>
                    <a:pt x="4691" y="1"/>
                    <a:pt x="4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4" name="Google Shape;8814;p82"/>
            <p:cNvSpPr/>
            <p:nvPr/>
          </p:nvSpPr>
          <p:spPr>
            <a:xfrm>
              <a:off x="3960909" y="3498226"/>
              <a:ext cx="60992" cy="60992"/>
            </a:xfrm>
            <a:custGeom>
              <a:avLst/>
              <a:gdLst/>
              <a:ahLst/>
              <a:cxnLst/>
              <a:rect l="l" t="t" r="r" b="b"/>
              <a:pathLst>
                <a:path w="1906" h="1906" extrusionOk="0">
                  <a:moveTo>
                    <a:pt x="168" y="1"/>
                  </a:moveTo>
                  <a:cubicBezTo>
                    <a:pt x="84" y="1"/>
                    <a:pt x="1" y="84"/>
                    <a:pt x="1" y="167"/>
                  </a:cubicBezTo>
                  <a:cubicBezTo>
                    <a:pt x="1" y="1120"/>
                    <a:pt x="775" y="1906"/>
                    <a:pt x="1751" y="1906"/>
                  </a:cubicBezTo>
                  <a:cubicBezTo>
                    <a:pt x="1834" y="1906"/>
                    <a:pt x="1906" y="1834"/>
                    <a:pt x="1906" y="1751"/>
                  </a:cubicBezTo>
                  <a:cubicBezTo>
                    <a:pt x="1906" y="1656"/>
                    <a:pt x="1834" y="1584"/>
                    <a:pt x="1751" y="1584"/>
                  </a:cubicBezTo>
                  <a:cubicBezTo>
                    <a:pt x="977" y="1584"/>
                    <a:pt x="334" y="953"/>
                    <a:pt x="334" y="167"/>
                  </a:cubicBezTo>
                  <a:cubicBezTo>
                    <a:pt x="334" y="84"/>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5" name="Google Shape;8815;p82"/>
            <p:cNvSpPr/>
            <p:nvPr/>
          </p:nvSpPr>
          <p:spPr>
            <a:xfrm>
              <a:off x="4083981" y="3408690"/>
              <a:ext cx="44224" cy="43872"/>
            </a:xfrm>
            <a:custGeom>
              <a:avLst/>
              <a:gdLst/>
              <a:ahLst/>
              <a:cxnLst/>
              <a:rect l="l" t="t" r="r" b="b"/>
              <a:pathLst>
                <a:path w="1382" h="1371" extrusionOk="0">
                  <a:moveTo>
                    <a:pt x="167" y="1"/>
                  </a:moveTo>
                  <a:cubicBezTo>
                    <a:pt x="72" y="1"/>
                    <a:pt x="1" y="84"/>
                    <a:pt x="1" y="167"/>
                  </a:cubicBezTo>
                  <a:cubicBezTo>
                    <a:pt x="1" y="263"/>
                    <a:pt x="72" y="334"/>
                    <a:pt x="167" y="334"/>
                  </a:cubicBezTo>
                  <a:cubicBezTo>
                    <a:pt x="655" y="334"/>
                    <a:pt x="1036" y="739"/>
                    <a:pt x="1036" y="1215"/>
                  </a:cubicBezTo>
                  <a:cubicBezTo>
                    <a:pt x="1036" y="1299"/>
                    <a:pt x="1120" y="1370"/>
                    <a:pt x="1203" y="1370"/>
                  </a:cubicBezTo>
                  <a:cubicBezTo>
                    <a:pt x="1298" y="1370"/>
                    <a:pt x="1370" y="1299"/>
                    <a:pt x="1370" y="1215"/>
                  </a:cubicBezTo>
                  <a:cubicBezTo>
                    <a:pt x="1382" y="560"/>
                    <a:pt x="83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16" name="Google Shape;8816;p82"/>
          <p:cNvGrpSpPr/>
          <p:nvPr/>
        </p:nvGrpSpPr>
        <p:grpSpPr>
          <a:xfrm>
            <a:off x="6056429" y="3351922"/>
            <a:ext cx="360064" cy="360096"/>
            <a:chOff x="6056429" y="3351922"/>
            <a:chExt cx="360064" cy="360096"/>
          </a:xfrm>
        </p:grpSpPr>
        <p:sp>
          <p:nvSpPr>
            <p:cNvPr id="8817" name="Google Shape;8817;p82"/>
            <p:cNvSpPr/>
            <p:nvPr/>
          </p:nvSpPr>
          <p:spPr>
            <a:xfrm>
              <a:off x="6056429" y="3351922"/>
              <a:ext cx="360064" cy="360096"/>
            </a:xfrm>
            <a:custGeom>
              <a:avLst/>
              <a:gdLst/>
              <a:ahLst/>
              <a:cxnLst/>
              <a:rect l="l" t="t" r="r" b="b"/>
              <a:pathLst>
                <a:path w="11252" h="11253" extrusionOk="0">
                  <a:moveTo>
                    <a:pt x="5501" y="3394"/>
                  </a:moveTo>
                  <a:lnTo>
                    <a:pt x="5501" y="5216"/>
                  </a:lnTo>
                  <a:lnTo>
                    <a:pt x="4215" y="3942"/>
                  </a:lnTo>
                  <a:lnTo>
                    <a:pt x="5501" y="3394"/>
                  </a:lnTo>
                  <a:close/>
                  <a:moveTo>
                    <a:pt x="3989" y="4180"/>
                  </a:moveTo>
                  <a:lnTo>
                    <a:pt x="5275" y="5454"/>
                  </a:lnTo>
                  <a:lnTo>
                    <a:pt x="3453" y="5454"/>
                  </a:lnTo>
                  <a:lnTo>
                    <a:pt x="3989" y="4180"/>
                  </a:lnTo>
                  <a:close/>
                  <a:moveTo>
                    <a:pt x="7346" y="4180"/>
                  </a:moveTo>
                  <a:lnTo>
                    <a:pt x="7882" y="5454"/>
                  </a:lnTo>
                  <a:lnTo>
                    <a:pt x="6060" y="5454"/>
                  </a:lnTo>
                  <a:lnTo>
                    <a:pt x="7346" y="4180"/>
                  </a:lnTo>
                  <a:close/>
                  <a:moveTo>
                    <a:pt x="5263" y="5787"/>
                  </a:moveTo>
                  <a:lnTo>
                    <a:pt x="3989" y="7061"/>
                  </a:lnTo>
                  <a:lnTo>
                    <a:pt x="3453" y="5787"/>
                  </a:lnTo>
                  <a:close/>
                  <a:moveTo>
                    <a:pt x="7858" y="5787"/>
                  </a:moveTo>
                  <a:lnTo>
                    <a:pt x="7346" y="7061"/>
                  </a:lnTo>
                  <a:lnTo>
                    <a:pt x="6060" y="5787"/>
                  </a:lnTo>
                  <a:close/>
                  <a:moveTo>
                    <a:pt x="5822" y="6025"/>
                  </a:moveTo>
                  <a:lnTo>
                    <a:pt x="7096" y="7299"/>
                  </a:lnTo>
                  <a:lnTo>
                    <a:pt x="5822" y="7823"/>
                  </a:lnTo>
                  <a:lnTo>
                    <a:pt x="5822" y="6025"/>
                  </a:lnTo>
                  <a:close/>
                  <a:moveTo>
                    <a:pt x="5632" y="1"/>
                  </a:moveTo>
                  <a:cubicBezTo>
                    <a:pt x="5537" y="1"/>
                    <a:pt x="5465" y="84"/>
                    <a:pt x="5465" y="167"/>
                  </a:cubicBezTo>
                  <a:lnTo>
                    <a:pt x="5465" y="1703"/>
                  </a:lnTo>
                  <a:lnTo>
                    <a:pt x="4525" y="763"/>
                  </a:lnTo>
                  <a:cubicBezTo>
                    <a:pt x="4495" y="733"/>
                    <a:pt x="4456" y="718"/>
                    <a:pt x="4414" y="718"/>
                  </a:cubicBezTo>
                  <a:cubicBezTo>
                    <a:pt x="4373" y="718"/>
                    <a:pt x="4328" y="733"/>
                    <a:pt x="4286" y="763"/>
                  </a:cubicBezTo>
                  <a:cubicBezTo>
                    <a:pt x="4227" y="822"/>
                    <a:pt x="4227" y="929"/>
                    <a:pt x="4286" y="1001"/>
                  </a:cubicBezTo>
                  <a:lnTo>
                    <a:pt x="5465" y="2180"/>
                  </a:lnTo>
                  <a:lnTo>
                    <a:pt x="5465" y="3061"/>
                  </a:lnTo>
                  <a:lnTo>
                    <a:pt x="3929" y="3692"/>
                  </a:lnTo>
                  <a:lnTo>
                    <a:pt x="3322" y="3084"/>
                  </a:lnTo>
                  <a:lnTo>
                    <a:pt x="3322" y="1418"/>
                  </a:lnTo>
                  <a:cubicBezTo>
                    <a:pt x="3322" y="1334"/>
                    <a:pt x="3251" y="1251"/>
                    <a:pt x="3155" y="1251"/>
                  </a:cubicBezTo>
                  <a:cubicBezTo>
                    <a:pt x="3072" y="1251"/>
                    <a:pt x="3001" y="1334"/>
                    <a:pt x="3001" y="1418"/>
                  </a:cubicBezTo>
                  <a:lnTo>
                    <a:pt x="3001" y="2763"/>
                  </a:lnTo>
                  <a:lnTo>
                    <a:pt x="1905" y="1668"/>
                  </a:lnTo>
                  <a:cubicBezTo>
                    <a:pt x="1875" y="1638"/>
                    <a:pt x="1837" y="1623"/>
                    <a:pt x="1795" y="1623"/>
                  </a:cubicBezTo>
                  <a:cubicBezTo>
                    <a:pt x="1753" y="1623"/>
                    <a:pt x="1709" y="1638"/>
                    <a:pt x="1667" y="1668"/>
                  </a:cubicBezTo>
                  <a:cubicBezTo>
                    <a:pt x="1608" y="1727"/>
                    <a:pt x="1608" y="1834"/>
                    <a:pt x="1667" y="1906"/>
                  </a:cubicBezTo>
                  <a:lnTo>
                    <a:pt x="2762" y="3001"/>
                  </a:lnTo>
                  <a:lnTo>
                    <a:pt x="1417" y="3001"/>
                  </a:lnTo>
                  <a:cubicBezTo>
                    <a:pt x="1334" y="3001"/>
                    <a:pt x="1250" y="3073"/>
                    <a:pt x="1250" y="3156"/>
                  </a:cubicBezTo>
                  <a:cubicBezTo>
                    <a:pt x="1250" y="3251"/>
                    <a:pt x="1334" y="3323"/>
                    <a:pt x="1417" y="3323"/>
                  </a:cubicBezTo>
                  <a:lnTo>
                    <a:pt x="3084" y="3323"/>
                  </a:lnTo>
                  <a:lnTo>
                    <a:pt x="3691" y="3930"/>
                  </a:lnTo>
                  <a:lnTo>
                    <a:pt x="3060" y="5466"/>
                  </a:lnTo>
                  <a:lnTo>
                    <a:pt x="2179" y="5466"/>
                  </a:lnTo>
                  <a:lnTo>
                    <a:pt x="1000" y="4287"/>
                  </a:lnTo>
                  <a:cubicBezTo>
                    <a:pt x="971" y="4257"/>
                    <a:pt x="929" y="4242"/>
                    <a:pt x="886" y="4242"/>
                  </a:cubicBezTo>
                  <a:cubicBezTo>
                    <a:pt x="843" y="4242"/>
                    <a:pt x="798" y="4257"/>
                    <a:pt x="762" y="4287"/>
                  </a:cubicBezTo>
                  <a:cubicBezTo>
                    <a:pt x="703" y="4347"/>
                    <a:pt x="703" y="4454"/>
                    <a:pt x="762" y="4525"/>
                  </a:cubicBezTo>
                  <a:lnTo>
                    <a:pt x="1703" y="5466"/>
                  </a:lnTo>
                  <a:lnTo>
                    <a:pt x="167" y="5466"/>
                  </a:lnTo>
                  <a:cubicBezTo>
                    <a:pt x="84" y="5466"/>
                    <a:pt x="0" y="5537"/>
                    <a:pt x="0" y="5632"/>
                  </a:cubicBezTo>
                  <a:cubicBezTo>
                    <a:pt x="0" y="5716"/>
                    <a:pt x="84" y="5799"/>
                    <a:pt x="167" y="5799"/>
                  </a:cubicBezTo>
                  <a:lnTo>
                    <a:pt x="1703" y="5799"/>
                  </a:lnTo>
                  <a:lnTo>
                    <a:pt x="762" y="6728"/>
                  </a:lnTo>
                  <a:cubicBezTo>
                    <a:pt x="703" y="6787"/>
                    <a:pt x="703" y="6894"/>
                    <a:pt x="762" y="6966"/>
                  </a:cubicBezTo>
                  <a:cubicBezTo>
                    <a:pt x="798" y="7002"/>
                    <a:pt x="834" y="7014"/>
                    <a:pt x="881" y="7014"/>
                  </a:cubicBezTo>
                  <a:cubicBezTo>
                    <a:pt x="929" y="7014"/>
                    <a:pt x="977" y="7002"/>
                    <a:pt x="1000" y="6966"/>
                  </a:cubicBezTo>
                  <a:lnTo>
                    <a:pt x="2179" y="5799"/>
                  </a:lnTo>
                  <a:lnTo>
                    <a:pt x="3060" y="5799"/>
                  </a:lnTo>
                  <a:lnTo>
                    <a:pt x="3691" y="7323"/>
                  </a:lnTo>
                  <a:lnTo>
                    <a:pt x="3084" y="7942"/>
                  </a:lnTo>
                  <a:lnTo>
                    <a:pt x="1417" y="7942"/>
                  </a:lnTo>
                  <a:cubicBezTo>
                    <a:pt x="1334" y="7942"/>
                    <a:pt x="1250" y="8014"/>
                    <a:pt x="1250" y="8097"/>
                  </a:cubicBezTo>
                  <a:cubicBezTo>
                    <a:pt x="1250" y="8192"/>
                    <a:pt x="1334" y="8264"/>
                    <a:pt x="1417" y="8264"/>
                  </a:cubicBezTo>
                  <a:lnTo>
                    <a:pt x="2762" y="8264"/>
                  </a:lnTo>
                  <a:lnTo>
                    <a:pt x="1667" y="9347"/>
                  </a:lnTo>
                  <a:cubicBezTo>
                    <a:pt x="1608" y="9407"/>
                    <a:pt x="1608" y="9514"/>
                    <a:pt x="1667" y="9585"/>
                  </a:cubicBezTo>
                  <a:cubicBezTo>
                    <a:pt x="1703" y="9621"/>
                    <a:pt x="1750" y="9633"/>
                    <a:pt x="1786" y="9633"/>
                  </a:cubicBezTo>
                  <a:cubicBezTo>
                    <a:pt x="1834" y="9633"/>
                    <a:pt x="1881" y="9621"/>
                    <a:pt x="1905" y="9585"/>
                  </a:cubicBezTo>
                  <a:lnTo>
                    <a:pt x="3001" y="8502"/>
                  </a:lnTo>
                  <a:lnTo>
                    <a:pt x="3001" y="8788"/>
                  </a:lnTo>
                  <a:cubicBezTo>
                    <a:pt x="3001" y="8871"/>
                    <a:pt x="3072" y="8954"/>
                    <a:pt x="3155" y="8954"/>
                  </a:cubicBezTo>
                  <a:cubicBezTo>
                    <a:pt x="3251" y="8954"/>
                    <a:pt x="3322" y="8871"/>
                    <a:pt x="3322" y="8788"/>
                  </a:cubicBezTo>
                  <a:lnTo>
                    <a:pt x="3322" y="8180"/>
                  </a:lnTo>
                  <a:lnTo>
                    <a:pt x="3929" y="7561"/>
                  </a:lnTo>
                  <a:lnTo>
                    <a:pt x="4394" y="7764"/>
                  </a:lnTo>
                  <a:cubicBezTo>
                    <a:pt x="4406" y="7776"/>
                    <a:pt x="4441" y="7776"/>
                    <a:pt x="4453" y="7776"/>
                  </a:cubicBezTo>
                  <a:cubicBezTo>
                    <a:pt x="4513" y="7776"/>
                    <a:pt x="4572" y="7728"/>
                    <a:pt x="4608" y="7668"/>
                  </a:cubicBezTo>
                  <a:cubicBezTo>
                    <a:pt x="4632" y="7585"/>
                    <a:pt x="4608" y="7490"/>
                    <a:pt x="4513" y="7466"/>
                  </a:cubicBezTo>
                  <a:lnTo>
                    <a:pt x="4191" y="7323"/>
                  </a:lnTo>
                  <a:lnTo>
                    <a:pt x="5465" y="6049"/>
                  </a:lnTo>
                  <a:lnTo>
                    <a:pt x="5465" y="7847"/>
                  </a:lnTo>
                  <a:lnTo>
                    <a:pt x="5168" y="7728"/>
                  </a:lnTo>
                  <a:cubicBezTo>
                    <a:pt x="5148" y="7722"/>
                    <a:pt x="5127" y="7719"/>
                    <a:pt x="5108" y="7719"/>
                  </a:cubicBezTo>
                  <a:cubicBezTo>
                    <a:pt x="5043" y="7719"/>
                    <a:pt x="4983" y="7750"/>
                    <a:pt x="4965" y="7823"/>
                  </a:cubicBezTo>
                  <a:cubicBezTo>
                    <a:pt x="4929" y="7907"/>
                    <a:pt x="4965" y="8002"/>
                    <a:pt x="5048" y="8026"/>
                  </a:cubicBezTo>
                  <a:lnTo>
                    <a:pt x="5465" y="8204"/>
                  </a:lnTo>
                  <a:lnTo>
                    <a:pt x="5465" y="9085"/>
                  </a:lnTo>
                  <a:lnTo>
                    <a:pt x="4286" y="10264"/>
                  </a:lnTo>
                  <a:cubicBezTo>
                    <a:pt x="4227" y="10323"/>
                    <a:pt x="4227" y="10419"/>
                    <a:pt x="4286" y="10502"/>
                  </a:cubicBezTo>
                  <a:cubicBezTo>
                    <a:pt x="4316" y="10532"/>
                    <a:pt x="4358" y="10547"/>
                    <a:pt x="4401" y="10547"/>
                  </a:cubicBezTo>
                  <a:cubicBezTo>
                    <a:pt x="4444" y="10547"/>
                    <a:pt x="4489" y="10532"/>
                    <a:pt x="4525" y="10502"/>
                  </a:cubicBezTo>
                  <a:lnTo>
                    <a:pt x="5465" y="9561"/>
                  </a:lnTo>
                  <a:lnTo>
                    <a:pt x="5465" y="11097"/>
                  </a:lnTo>
                  <a:cubicBezTo>
                    <a:pt x="5465" y="11181"/>
                    <a:pt x="5537" y="11252"/>
                    <a:pt x="5632" y="11252"/>
                  </a:cubicBezTo>
                  <a:cubicBezTo>
                    <a:pt x="5715" y="11252"/>
                    <a:pt x="5799" y="11181"/>
                    <a:pt x="5799" y="11097"/>
                  </a:cubicBezTo>
                  <a:lnTo>
                    <a:pt x="5799" y="9561"/>
                  </a:lnTo>
                  <a:lnTo>
                    <a:pt x="6727" y="10502"/>
                  </a:lnTo>
                  <a:cubicBezTo>
                    <a:pt x="6763" y="10526"/>
                    <a:pt x="6811" y="10538"/>
                    <a:pt x="6846" y="10538"/>
                  </a:cubicBezTo>
                  <a:cubicBezTo>
                    <a:pt x="6894" y="10538"/>
                    <a:pt x="6942" y="10526"/>
                    <a:pt x="6965" y="10502"/>
                  </a:cubicBezTo>
                  <a:cubicBezTo>
                    <a:pt x="7025" y="10443"/>
                    <a:pt x="7025" y="10335"/>
                    <a:pt x="6965" y="10264"/>
                  </a:cubicBezTo>
                  <a:lnTo>
                    <a:pt x="5799" y="9085"/>
                  </a:lnTo>
                  <a:lnTo>
                    <a:pt x="5799" y="8204"/>
                  </a:lnTo>
                  <a:lnTo>
                    <a:pt x="7323" y="7561"/>
                  </a:lnTo>
                  <a:lnTo>
                    <a:pt x="7942" y="8180"/>
                  </a:lnTo>
                  <a:lnTo>
                    <a:pt x="7942" y="9847"/>
                  </a:lnTo>
                  <a:cubicBezTo>
                    <a:pt x="7942" y="9931"/>
                    <a:pt x="8013" y="10014"/>
                    <a:pt x="8096" y="10014"/>
                  </a:cubicBezTo>
                  <a:cubicBezTo>
                    <a:pt x="8192" y="10014"/>
                    <a:pt x="8263" y="9931"/>
                    <a:pt x="8263" y="9847"/>
                  </a:cubicBezTo>
                  <a:lnTo>
                    <a:pt x="8263" y="8502"/>
                  </a:lnTo>
                  <a:lnTo>
                    <a:pt x="9347" y="9597"/>
                  </a:lnTo>
                  <a:cubicBezTo>
                    <a:pt x="9382" y="9621"/>
                    <a:pt x="9430" y="9633"/>
                    <a:pt x="9466" y="9633"/>
                  </a:cubicBezTo>
                  <a:cubicBezTo>
                    <a:pt x="9513" y="9633"/>
                    <a:pt x="9561" y="9621"/>
                    <a:pt x="9585" y="9597"/>
                  </a:cubicBezTo>
                  <a:cubicBezTo>
                    <a:pt x="9644" y="9538"/>
                    <a:pt x="9644" y="9431"/>
                    <a:pt x="9585" y="9347"/>
                  </a:cubicBezTo>
                  <a:lnTo>
                    <a:pt x="8501" y="8264"/>
                  </a:lnTo>
                  <a:lnTo>
                    <a:pt x="9847" y="8264"/>
                  </a:lnTo>
                  <a:cubicBezTo>
                    <a:pt x="9930" y="8264"/>
                    <a:pt x="10001" y="8192"/>
                    <a:pt x="10001" y="8109"/>
                  </a:cubicBezTo>
                  <a:cubicBezTo>
                    <a:pt x="10001" y="8014"/>
                    <a:pt x="9930" y="7942"/>
                    <a:pt x="9847" y="7942"/>
                  </a:cubicBezTo>
                  <a:lnTo>
                    <a:pt x="8180" y="7942"/>
                  </a:lnTo>
                  <a:lnTo>
                    <a:pt x="7561" y="7323"/>
                  </a:lnTo>
                  <a:lnTo>
                    <a:pt x="8204" y="5799"/>
                  </a:lnTo>
                  <a:lnTo>
                    <a:pt x="9085" y="5799"/>
                  </a:lnTo>
                  <a:lnTo>
                    <a:pt x="10263" y="6966"/>
                  </a:lnTo>
                  <a:cubicBezTo>
                    <a:pt x="10287" y="7002"/>
                    <a:pt x="10335" y="7014"/>
                    <a:pt x="10382" y="7014"/>
                  </a:cubicBezTo>
                  <a:cubicBezTo>
                    <a:pt x="10418" y="7014"/>
                    <a:pt x="10466" y="7002"/>
                    <a:pt x="10502" y="6966"/>
                  </a:cubicBezTo>
                  <a:cubicBezTo>
                    <a:pt x="10561" y="6918"/>
                    <a:pt x="10561" y="6811"/>
                    <a:pt x="10502" y="6728"/>
                  </a:cubicBezTo>
                  <a:lnTo>
                    <a:pt x="9561" y="5799"/>
                  </a:lnTo>
                  <a:lnTo>
                    <a:pt x="11097" y="5799"/>
                  </a:lnTo>
                  <a:cubicBezTo>
                    <a:pt x="11180" y="5799"/>
                    <a:pt x="11252" y="5728"/>
                    <a:pt x="11252" y="5632"/>
                  </a:cubicBezTo>
                  <a:cubicBezTo>
                    <a:pt x="11240" y="5525"/>
                    <a:pt x="11168" y="5454"/>
                    <a:pt x="11073" y="5454"/>
                  </a:cubicBezTo>
                  <a:lnTo>
                    <a:pt x="9549" y="5454"/>
                  </a:lnTo>
                  <a:lnTo>
                    <a:pt x="10478" y="4513"/>
                  </a:lnTo>
                  <a:cubicBezTo>
                    <a:pt x="10537" y="4454"/>
                    <a:pt x="10537" y="4358"/>
                    <a:pt x="10478" y="4275"/>
                  </a:cubicBezTo>
                  <a:cubicBezTo>
                    <a:pt x="10448" y="4245"/>
                    <a:pt x="10409" y="4230"/>
                    <a:pt x="10368" y="4230"/>
                  </a:cubicBezTo>
                  <a:cubicBezTo>
                    <a:pt x="10326" y="4230"/>
                    <a:pt x="10281" y="4245"/>
                    <a:pt x="10240" y="4275"/>
                  </a:cubicBezTo>
                  <a:lnTo>
                    <a:pt x="9073" y="5454"/>
                  </a:lnTo>
                  <a:lnTo>
                    <a:pt x="8192" y="5454"/>
                  </a:lnTo>
                  <a:lnTo>
                    <a:pt x="7549" y="3918"/>
                  </a:lnTo>
                  <a:lnTo>
                    <a:pt x="8156" y="3311"/>
                  </a:lnTo>
                  <a:lnTo>
                    <a:pt x="9823" y="3311"/>
                  </a:lnTo>
                  <a:cubicBezTo>
                    <a:pt x="9918" y="3311"/>
                    <a:pt x="9990" y="3239"/>
                    <a:pt x="9990" y="3144"/>
                  </a:cubicBezTo>
                  <a:cubicBezTo>
                    <a:pt x="9990" y="3061"/>
                    <a:pt x="9918" y="2989"/>
                    <a:pt x="9823" y="2989"/>
                  </a:cubicBezTo>
                  <a:lnTo>
                    <a:pt x="8489" y="2989"/>
                  </a:lnTo>
                  <a:lnTo>
                    <a:pt x="9573" y="1894"/>
                  </a:lnTo>
                  <a:cubicBezTo>
                    <a:pt x="9632" y="1834"/>
                    <a:pt x="9632" y="1739"/>
                    <a:pt x="9573" y="1656"/>
                  </a:cubicBezTo>
                  <a:cubicBezTo>
                    <a:pt x="9543" y="1626"/>
                    <a:pt x="9501" y="1611"/>
                    <a:pt x="9458" y="1611"/>
                  </a:cubicBezTo>
                  <a:cubicBezTo>
                    <a:pt x="9415" y="1611"/>
                    <a:pt x="9370" y="1626"/>
                    <a:pt x="9335" y="1656"/>
                  </a:cubicBezTo>
                  <a:lnTo>
                    <a:pt x="8251" y="2739"/>
                  </a:lnTo>
                  <a:lnTo>
                    <a:pt x="8251" y="2465"/>
                  </a:lnTo>
                  <a:cubicBezTo>
                    <a:pt x="8251" y="2370"/>
                    <a:pt x="8180" y="2299"/>
                    <a:pt x="8085" y="2299"/>
                  </a:cubicBezTo>
                  <a:cubicBezTo>
                    <a:pt x="8001" y="2299"/>
                    <a:pt x="7918" y="2370"/>
                    <a:pt x="7918" y="2465"/>
                  </a:cubicBezTo>
                  <a:lnTo>
                    <a:pt x="7918" y="3073"/>
                  </a:lnTo>
                  <a:lnTo>
                    <a:pt x="7311" y="3680"/>
                  </a:lnTo>
                  <a:lnTo>
                    <a:pt x="6906" y="3525"/>
                  </a:lnTo>
                  <a:cubicBezTo>
                    <a:pt x="6884" y="3516"/>
                    <a:pt x="6861" y="3511"/>
                    <a:pt x="6840" y="3511"/>
                  </a:cubicBezTo>
                  <a:cubicBezTo>
                    <a:pt x="6778" y="3511"/>
                    <a:pt x="6721" y="3547"/>
                    <a:pt x="6703" y="3608"/>
                  </a:cubicBezTo>
                  <a:cubicBezTo>
                    <a:pt x="6668" y="3704"/>
                    <a:pt x="6703" y="3787"/>
                    <a:pt x="6787" y="3823"/>
                  </a:cubicBezTo>
                  <a:lnTo>
                    <a:pt x="7073" y="3942"/>
                  </a:lnTo>
                  <a:lnTo>
                    <a:pt x="5799" y="5216"/>
                  </a:lnTo>
                  <a:lnTo>
                    <a:pt x="5799" y="3418"/>
                  </a:lnTo>
                  <a:lnTo>
                    <a:pt x="6096" y="3537"/>
                  </a:lnTo>
                  <a:cubicBezTo>
                    <a:pt x="6116" y="3543"/>
                    <a:pt x="6136" y="3546"/>
                    <a:pt x="6156" y="3546"/>
                  </a:cubicBezTo>
                  <a:cubicBezTo>
                    <a:pt x="6221" y="3546"/>
                    <a:pt x="6280" y="3514"/>
                    <a:pt x="6299" y="3442"/>
                  </a:cubicBezTo>
                  <a:cubicBezTo>
                    <a:pt x="6334" y="3358"/>
                    <a:pt x="6299" y="3263"/>
                    <a:pt x="6215" y="3239"/>
                  </a:cubicBezTo>
                  <a:lnTo>
                    <a:pt x="5799" y="3061"/>
                  </a:lnTo>
                  <a:lnTo>
                    <a:pt x="5799" y="2180"/>
                  </a:lnTo>
                  <a:lnTo>
                    <a:pt x="6965" y="1001"/>
                  </a:lnTo>
                  <a:cubicBezTo>
                    <a:pt x="7025" y="941"/>
                    <a:pt x="7025" y="834"/>
                    <a:pt x="6965" y="763"/>
                  </a:cubicBezTo>
                  <a:cubicBezTo>
                    <a:pt x="6936" y="733"/>
                    <a:pt x="6897" y="718"/>
                    <a:pt x="6855" y="718"/>
                  </a:cubicBezTo>
                  <a:cubicBezTo>
                    <a:pt x="6814" y="718"/>
                    <a:pt x="6769" y="733"/>
                    <a:pt x="6727" y="763"/>
                  </a:cubicBezTo>
                  <a:lnTo>
                    <a:pt x="5799" y="1703"/>
                  </a:lnTo>
                  <a:lnTo>
                    <a:pt x="5799" y="167"/>
                  </a:lnTo>
                  <a:cubicBezTo>
                    <a:pt x="5799" y="84"/>
                    <a:pt x="5715" y="1"/>
                    <a:pt x="56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8" name="Google Shape;8818;p82"/>
            <p:cNvSpPr/>
            <p:nvPr/>
          </p:nvSpPr>
          <p:spPr>
            <a:xfrm>
              <a:off x="6311309" y="3392306"/>
              <a:ext cx="10688" cy="21760"/>
            </a:xfrm>
            <a:custGeom>
              <a:avLst/>
              <a:gdLst/>
              <a:ahLst/>
              <a:cxnLst/>
              <a:rect l="l" t="t" r="r" b="b"/>
              <a:pathLst>
                <a:path w="334" h="680" extrusionOk="0">
                  <a:moveTo>
                    <a:pt x="167" y="1"/>
                  </a:moveTo>
                  <a:cubicBezTo>
                    <a:pt x="72" y="1"/>
                    <a:pt x="0" y="72"/>
                    <a:pt x="0" y="156"/>
                  </a:cubicBezTo>
                  <a:lnTo>
                    <a:pt x="0" y="513"/>
                  </a:lnTo>
                  <a:cubicBezTo>
                    <a:pt x="0" y="608"/>
                    <a:pt x="72" y="679"/>
                    <a:pt x="167" y="679"/>
                  </a:cubicBezTo>
                  <a:cubicBezTo>
                    <a:pt x="251" y="679"/>
                    <a:pt x="322" y="608"/>
                    <a:pt x="322" y="513"/>
                  </a:cubicBezTo>
                  <a:lnTo>
                    <a:pt x="322" y="156"/>
                  </a:lnTo>
                  <a:cubicBezTo>
                    <a:pt x="334" y="72"/>
                    <a:pt x="27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9" name="Google Shape;8819;p82"/>
            <p:cNvSpPr/>
            <p:nvPr/>
          </p:nvSpPr>
          <p:spPr>
            <a:xfrm>
              <a:off x="6153197" y="3649490"/>
              <a:ext cx="10688" cy="21760"/>
            </a:xfrm>
            <a:custGeom>
              <a:avLst/>
              <a:gdLst/>
              <a:ahLst/>
              <a:cxnLst/>
              <a:rect l="l" t="t" r="r" b="b"/>
              <a:pathLst>
                <a:path w="334" h="680" extrusionOk="0">
                  <a:moveTo>
                    <a:pt x="167" y="1"/>
                  </a:moveTo>
                  <a:cubicBezTo>
                    <a:pt x="72" y="1"/>
                    <a:pt x="0" y="72"/>
                    <a:pt x="0" y="155"/>
                  </a:cubicBezTo>
                  <a:lnTo>
                    <a:pt x="0" y="513"/>
                  </a:lnTo>
                  <a:cubicBezTo>
                    <a:pt x="0" y="608"/>
                    <a:pt x="72" y="679"/>
                    <a:pt x="167" y="679"/>
                  </a:cubicBezTo>
                  <a:cubicBezTo>
                    <a:pt x="250" y="679"/>
                    <a:pt x="334" y="608"/>
                    <a:pt x="334" y="513"/>
                  </a:cubicBezTo>
                  <a:lnTo>
                    <a:pt x="334" y="155"/>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20" name="Google Shape;8820;p82"/>
          <p:cNvGrpSpPr/>
          <p:nvPr/>
        </p:nvGrpSpPr>
        <p:grpSpPr>
          <a:xfrm>
            <a:off x="6608877" y="3353074"/>
            <a:ext cx="357408" cy="357408"/>
            <a:chOff x="6608877" y="3353074"/>
            <a:chExt cx="357408" cy="357408"/>
          </a:xfrm>
        </p:grpSpPr>
        <p:sp>
          <p:nvSpPr>
            <p:cNvPr id="8821" name="Google Shape;8821;p82"/>
            <p:cNvSpPr/>
            <p:nvPr/>
          </p:nvSpPr>
          <p:spPr>
            <a:xfrm>
              <a:off x="6608877" y="3353074"/>
              <a:ext cx="357408" cy="357408"/>
            </a:xfrm>
            <a:custGeom>
              <a:avLst/>
              <a:gdLst/>
              <a:ahLst/>
              <a:cxnLst/>
              <a:rect l="l" t="t" r="r" b="b"/>
              <a:pathLst>
                <a:path w="11169" h="11169" extrusionOk="0">
                  <a:moveTo>
                    <a:pt x="357" y="5049"/>
                  </a:moveTo>
                  <a:lnTo>
                    <a:pt x="477" y="5215"/>
                  </a:lnTo>
                  <a:cubicBezTo>
                    <a:pt x="536" y="5287"/>
                    <a:pt x="619" y="5334"/>
                    <a:pt x="703" y="5346"/>
                  </a:cubicBezTo>
                  <a:lnTo>
                    <a:pt x="750" y="5346"/>
                  </a:lnTo>
                  <a:lnTo>
                    <a:pt x="619" y="6001"/>
                  </a:lnTo>
                  <a:cubicBezTo>
                    <a:pt x="584" y="6132"/>
                    <a:pt x="596" y="6251"/>
                    <a:pt x="643" y="6382"/>
                  </a:cubicBezTo>
                  <a:lnTo>
                    <a:pt x="988" y="7311"/>
                  </a:lnTo>
                  <a:cubicBezTo>
                    <a:pt x="988" y="7323"/>
                    <a:pt x="1000" y="7359"/>
                    <a:pt x="1000" y="7370"/>
                  </a:cubicBezTo>
                  <a:lnTo>
                    <a:pt x="1012" y="8156"/>
                  </a:lnTo>
                  <a:cubicBezTo>
                    <a:pt x="560" y="7370"/>
                    <a:pt x="334" y="6489"/>
                    <a:pt x="334" y="5585"/>
                  </a:cubicBezTo>
                  <a:cubicBezTo>
                    <a:pt x="334" y="5406"/>
                    <a:pt x="346" y="5227"/>
                    <a:pt x="357" y="5049"/>
                  </a:cubicBezTo>
                  <a:close/>
                  <a:moveTo>
                    <a:pt x="5537" y="405"/>
                  </a:moveTo>
                  <a:cubicBezTo>
                    <a:pt x="6525" y="405"/>
                    <a:pt x="7477" y="667"/>
                    <a:pt x="8299" y="1179"/>
                  </a:cubicBezTo>
                  <a:lnTo>
                    <a:pt x="7656" y="1608"/>
                  </a:lnTo>
                  <a:cubicBezTo>
                    <a:pt x="7596" y="1655"/>
                    <a:pt x="7561" y="1727"/>
                    <a:pt x="7596" y="1798"/>
                  </a:cubicBezTo>
                  <a:lnTo>
                    <a:pt x="7763" y="2251"/>
                  </a:lnTo>
                  <a:lnTo>
                    <a:pt x="7763" y="2263"/>
                  </a:lnTo>
                  <a:lnTo>
                    <a:pt x="7585" y="2334"/>
                  </a:lnTo>
                  <a:cubicBezTo>
                    <a:pt x="7406" y="2394"/>
                    <a:pt x="7287" y="2560"/>
                    <a:pt x="7251" y="2751"/>
                  </a:cubicBezTo>
                  <a:lnTo>
                    <a:pt x="6751" y="3037"/>
                  </a:lnTo>
                  <a:cubicBezTo>
                    <a:pt x="6703" y="3060"/>
                    <a:pt x="6668" y="3108"/>
                    <a:pt x="6656" y="3168"/>
                  </a:cubicBezTo>
                  <a:lnTo>
                    <a:pt x="6549" y="4132"/>
                  </a:lnTo>
                  <a:lnTo>
                    <a:pt x="6418" y="4180"/>
                  </a:lnTo>
                  <a:cubicBezTo>
                    <a:pt x="6334" y="4215"/>
                    <a:pt x="6287" y="4299"/>
                    <a:pt x="6311" y="4394"/>
                  </a:cubicBezTo>
                  <a:cubicBezTo>
                    <a:pt x="6346" y="4465"/>
                    <a:pt x="6406" y="4489"/>
                    <a:pt x="6465" y="4489"/>
                  </a:cubicBezTo>
                  <a:cubicBezTo>
                    <a:pt x="6477" y="4489"/>
                    <a:pt x="6489" y="4489"/>
                    <a:pt x="6525" y="4477"/>
                  </a:cubicBezTo>
                  <a:lnTo>
                    <a:pt x="6763" y="4406"/>
                  </a:lnTo>
                  <a:cubicBezTo>
                    <a:pt x="6823" y="4394"/>
                    <a:pt x="6870" y="4334"/>
                    <a:pt x="6870" y="4275"/>
                  </a:cubicBezTo>
                  <a:lnTo>
                    <a:pt x="6965" y="3287"/>
                  </a:lnTo>
                  <a:lnTo>
                    <a:pt x="7227" y="3156"/>
                  </a:lnTo>
                  <a:lnTo>
                    <a:pt x="7204" y="3441"/>
                  </a:lnTo>
                  <a:cubicBezTo>
                    <a:pt x="7204" y="3525"/>
                    <a:pt x="7263" y="3596"/>
                    <a:pt x="7358" y="3620"/>
                  </a:cubicBezTo>
                  <a:lnTo>
                    <a:pt x="7370" y="3620"/>
                  </a:lnTo>
                  <a:cubicBezTo>
                    <a:pt x="7465" y="3620"/>
                    <a:pt x="7537" y="3560"/>
                    <a:pt x="7537" y="3465"/>
                  </a:cubicBezTo>
                  <a:lnTo>
                    <a:pt x="7585" y="2822"/>
                  </a:lnTo>
                  <a:cubicBezTo>
                    <a:pt x="7585" y="2751"/>
                    <a:pt x="7644" y="2691"/>
                    <a:pt x="7692" y="2667"/>
                  </a:cubicBezTo>
                  <a:lnTo>
                    <a:pt x="7882" y="2584"/>
                  </a:lnTo>
                  <a:cubicBezTo>
                    <a:pt x="8037" y="2525"/>
                    <a:pt x="8132" y="2334"/>
                    <a:pt x="8073" y="2156"/>
                  </a:cubicBezTo>
                  <a:lnTo>
                    <a:pt x="7954" y="1834"/>
                  </a:lnTo>
                  <a:lnTo>
                    <a:pt x="8608" y="1394"/>
                  </a:lnTo>
                  <a:cubicBezTo>
                    <a:pt x="8847" y="1560"/>
                    <a:pt x="9073" y="1751"/>
                    <a:pt x="9275" y="1965"/>
                  </a:cubicBezTo>
                  <a:cubicBezTo>
                    <a:pt x="10275" y="2965"/>
                    <a:pt x="10811" y="4275"/>
                    <a:pt x="10811" y="5680"/>
                  </a:cubicBezTo>
                  <a:cubicBezTo>
                    <a:pt x="10811" y="7097"/>
                    <a:pt x="10287" y="8311"/>
                    <a:pt x="9287" y="9299"/>
                  </a:cubicBezTo>
                  <a:cubicBezTo>
                    <a:pt x="8299" y="10299"/>
                    <a:pt x="6989" y="10835"/>
                    <a:pt x="5572" y="10835"/>
                  </a:cubicBezTo>
                  <a:cubicBezTo>
                    <a:pt x="4156" y="10835"/>
                    <a:pt x="2846" y="10287"/>
                    <a:pt x="1846" y="9299"/>
                  </a:cubicBezTo>
                  <a:cubicBezTo>
                    <a:pt x="1655" y="9109"/>
                    <a:pt x="1477" y="8906"/>
                    <a:pt x="1310" y="8680"/>
                  </a:cubicBezTo>
                  <a:lnTo>
                    <a:pt x="1286" y="7370"/>
                  </a:lnTo>
                  <a:cubicBezTo>
                    <a:pt x="1286" y="7311"/>
                    <a:pt x="1274" y="7251"/>
                    <a:pt x="1250" y="7204"/>
                  </a:cubicBezTo>
                  <a:lnTo>
                    <a:pt x="917" y="6287"/>
                  </a:lnTo>
                  <a:cubicBezTo>
                    <a:pt x="881" y="6227"/>
                    <a:pt x="881" y="6144"/>
                    <a:pt x="893" y="6085"/>
                  </a:cubicBezTo>
                  <a:lnTo>
                    <a:pt x="1096" y="5156"/>
                  </a:lnTo>
                  <a:lnTo>
                    <a:pt x="1393" y="4918"/>
                  </a:lnTo>
                  <a:cubicBezTo>
                    <a:pt x="1429" y="4882"/>
                    <a:pt x="1453" y="4834"/>
                    <a:pt x="1453" y="4799"/>
                  </a:cubicBezTo>
                  <a:lnTo>
                    <a:pt x="1453" y="4442"/>
                  </a:lnTo>
                  <a:lnTo>
                    <a:pt x="1846" y="4465"/>
                  </a:lnTo>
                  <a:lnTo>
                    <a:pt x="2179" y="5418"/>
                  </a:lnTo>
                  <a:cubicBezTo>
                    <a:pt x="2203" y="5513"/>
                    <a:pt x="2286" y="5596"/>
                    <a:pt x="2358" y="5644"/>
                  </a:cubicBezTo>
                  <a:cubicBezTo>
                    <a:pt x="2420" y="5679"/>
                    <a:pt x="2479" y="5697"/>
                    <a:pt x="2540" y="5697"/>
                  </a:cubicBezTo>
                  <a:cubicBezTo>
                    <a:pt x="2584" y="5697"/>
                    <a:pt x="2629" y="5688"/>
                    <a:pt x="2679" y="5668"/>
                  </a:cubicBezTo>
                  <a:cubicBezTo>
                    <a:pt x="2786" y="5644"/>
                    <a:pt x="2882" y="5573"/>
                    <a:pt x="2941" y="5465"/>
                  </a:cubicBezTo>
                  <a:lnTo>
                    <a:pt x="3144" y="5037"/>
                  </a:lnTo>
                  <a:lnTo>
                    <a:pt x="3536" y="4763"/>
                  </a:lnTo>
                  <a:cubicBezTo>
                    <a:pt x="3565" y="4739"/>
                    <a:pt x="3602" y="4727"/>
                    <a:pt x="3639" y="4727"/>
                  </a:cubicBezTo>
                  <a:cubicBezTo>
                    <a:pt x="3694" y="4727"/>
                    <a:pt x="3751" y="4754"/>
                    <a:pt x="3786" y="4811"/>
                  </a:cubicBezTo>
                  <a:lnTo>
                    <a:pt x="4227" y="5406"/>
                  </a:lnTo>
                  <a:cubicBezTo>
                    <a:pt x="4263" y="5430"/>
                    <a:pt x="4310" y="5465"/>
                    <a:pt x="4346" y="5465"/>
                  </a:cubicBezTo>
                  <a:lnTo>
                    <a:pt x="4525" y="5477"/>
                  </a:lnTo>
                  <a:cubicBezTo>
                    <a:pt x="4525" y="5477"/>
                    <a:pt x="4548" y="5477"/>
                    <a:pt x="4548" y="5489"/>
                  </a:cubicBezTo>
                  <a:lnTo>
                    <a:pt x="4751" y="6204"/>
                  </a:lnTo>
                  <a:cubicBezTo>
                    <a:pt x="4763" y="6287"/>
                    <a:pt x="4846" y="6323"/>
                    <a:pt x="4918" y="6323"/>
                  </a:cubicBezTo>
                  <a:lnTo>
                    <a:pt x="4965" y="6323"/>
                  </a:lnTo>
                  <a:cubicBezTo>
                    <a:pt x="5049" y="6299"/>
                    <a:pt x="5096" y="6204"/>
                    <a:pt x="5060" y="6120"/>
                  </a:cubicBezTo>
                  <a:lnTo>
                    <a:pt x="4977" y="5835"/>
                  </a:lnTo>
                  <a:lnTo>
                    <a:pt x="5299" y="5715"/>
                  </a:lnTo>
                  <a:cubicBezTo>
                    <a:pt x="5513" y="5644"/>
                    <a:pt x="5656" y="5418"/>
                    <a:pt x="5632" y="5192"/>
                  </a:cubicBezTo>
                  <a:lnTo>
                    <a:pt x="5596" y="4751"/>
                  </a:lnTo>
                  <a:lnTo>
                    <a:pt x="5870" y="4656"/>
                  </a:lnTo>
                  <a:cubicBezTo>
                    <a:pt x="5953" y="4632"/>
                    <a:pt x="6001" y="4537"/>
                    <a:pt x="5977" y="4453"/>
                  </a:cubicBezTo>
                  <a:cubicBezTo>
                    <a:pt x="5949" y="4377"/>
                    <a:pt x="5890" y="4339"/>
                    <a:pt x="5818" y="4339"/>
                  </a:cubicBezTo>
                  <a:cubicBezTo>
                    <a:pt x="5801" y="4339"/>
                    <a:pt x="5782" y="4342"/>
                    <a:pt x="5763" y="4346"/>
                  </a:cubicBezTo>
                  <a:lnTo>
                    <a:pt x="5382" y="4477"/>
                  </a:lnTo>
                  <a:cubicBezTo>
                    <a:pt x="5299" y="4513"/>
                    <a:pt x="5263" y="4572"/>
                    <a:pt x="5275" y="4644"/>
                  </a:cubicBezTo>
                  <a:lnTo>
                    <a:pt x="5322" y="5215"/>
                  </a:lnTo>
                  <a:cubicBezTo>
                    <a:pt x="5322" y="5299"/>
                    <a:pt x="5275" y="5370"/>
                    <a:pt x="5203" y="5406"/>
                  </a:cubicBezTo>
                  <a:lnTo>
                    <a:pt x="4906" y="5525"/>
                  </a:lnTo>
                  <a:lnTo>
                    <a:pt x="4870" y="5418"/>
                  </a:lnTo>
                  <a:cubicBezTo>
                    <a:pt x="4822" y="5287"/>
                    <a:pt x="4703" y="5180"/>
                    <a:pt x="4572" y="5180"/>
                  </a:cubicBezTo>
                  <a:lnTo>
                    <a:pt x="4465" y="5168"/>
                  </a:lnTo>
                  <a:lnTo>
                    <a:pt x="4072" y="4632"/>
                  </a:lnTo>
                  <a:cubicBezTo>
                    <a:pt x="3973" y="4497"/>
                    <a:pt x="3822" y="4425"/>
                    <a:pt x="3669" y="4425"/>
                  </a:cubicBezTo>
                  <a:cubicBezTo>
                    <a:pt x="3565" y="4425"/>
                    <a:pt x="3461" y="4458"/>
                    <a:pt x="3370" y="4525"/>
                  </a:cubicBezTo>
                  <a:lnTo>
                    <a:pt x="2941" y="4823"/>
                  </a:lnTo>
                  <a:cubicBezTo>
                    <a:pt x="2905" y="4834"/>
                    <a:pt x="2893" y="4846"/>
                    <a:pt x="2882" y="4882"/>
                  </a:cubicBezTo>
                  <a:lnTo>
                    <a:pt x="2643" y="5346"/>
                  </a:lnTo>
                  <a:cubicBezTo>
                    <a:pt x="2620" y="5370"/>
                    <a:pt x="2596" y="5382"/>
                    <a:pt x="2596" y="5382"/>
                  </a:cubicBezTo>
                  <a:cubicBezTo>
                    <a:pt x="2588" y="5382"/>
                    <a:pt x="2569" y="5393"/>
                    <a:pt x="2554" y="5393"/>
                  </a:cubicBezTo>
                  <a:cubicBezTo>
                    <a:pt x="2547" y="5393"/>
                    <a:pt x="2540" y="5390"/>
                    <a:pt x="2536" y="5382"/>
                  </a:cubicBezTo>
                  <a:cubicBezTo>
                    <a:pt x="2524" y="5370"/>
                    <a:pt x="2501" y="5358"/>
                    <a:pt x="2501" y="5346"/>
                  </a:cubicBezTo>
                  <a:lnTo>
                    <a:pt x="2131" y="4287"/>
                  </a:lnTo>
                  <a:cubicBezTo>
                    <a:pt x="2120" y="4227"/>
                    <a:pt x="2060" y="4180"/>
                    <a:pt x="1989" y="4180"/>
                  </a:cubicBezTo>
                  <a:lnTo>
                    <a:pt x="1369" y="4132"/>
                  </a:lnTo>
                  <a:lnTo>
                    <a:pt x="1167" y="3858"/>
                  </a:lnTo>
                  <a:cubicBezTo>
                    <a:pt x="1132" y="3809"/>
                    <a:pt x="1085" y="3785"/>
                    <a:pt x="1038" y="3785"/>
                  </a:cubicBezTo>
                  <a:cubicBezTo>
                    <a:pt x="1005" y="3785"/>
                    <a:pt x="971" y="3798"/>
                    <a:pt x="941" y="3822"/>
                  </a:cubicBezTo>
                  <a:cubicBezTo>
                    <a:pt x="869" y="3882"/>
                    <a:pt x="858" y="3977"/>
                    <a:pt x="917" y="4049"/>
                  </a:cubicBezTo>
                  <a:lnTo>
                    <a:pt x="1131" y="4346"/>
                  </a:lnTo>
                  <a:lnTo>
                    <a:pt x="1131" y="4751"/>
                  </a:lnTo>
                  <a:lnTo>
                    <a:pt x="715" y="5073"/>
                  </a:lnTo>
                  <a:lnTo>
                    <a:pt x="691" y="5073"/>
                  </a:lnTo>
                  <a:lnTo>
                    <a:pt x="381" y="4656"/>
                  </a:lnTo>
                  <a:cubicBezTo>
                    <a:pt x="500" y="4001"/>
                    <a:pt x="750" y="3394"/>
                    <a:pt x="1096" y="2846"/>
                  </a:cubicBezTo>
                  <a:lnTo>
                    <a:pt x="1310" y="3179"/>
                  </a:lnTo>
                  <a:cubicBezTo>
                    <a:pt x="1346" y="3227"/>
                    <a:pt x="1405" y="3263"/>
                    <a:pt x="1453" y="3263"/>
                  </a:cubicBezTo>
                  <a:cubicBezTo>
                    <a:pt x="1477" y="3263"/>
                    <a:pt x="1512" y="3239"/>
                    <a:pt x="1536" y="3227"/>
                  </a:cubicBezTo>
                  <a:cubicBezTo>
                    <a:pt x="1608" y="3179"/>
                    <a:pt x="1631" y="3084"/>
                    <a:pt x="1584" y="3001"/>
                  </a:cubicBezTo>
                  <a:lnTo>
                    <a:pt x="1286" y="2560"/>
                  </a:lnTo>
                  <a:cubicBezTo>
                    <a:pt x="1453" y="2334"/>
                    <a:pt x="1631" y="2132"/>
                    <a:pt x="1822" y="1929"/>
                  </a:cubicBezTo>
                  <a:cubicBezTo>
                    <a:pt x="2822" y="941"/>
                    <a:pt x="4132" y="405"/>
                    <a:pt x="5537" y="405"/>
                  </a:cubicBezTo>
                  <a:close/>
                  <a:moveTo>
                    <a:pt x="5584" y="0"/>
                  </a:moveTo>
                  <a:cubicBezTo>
                    <a:pt x="4096" y="0"/>
                    <a:pt x="2703" y="584"/>
                    <a:pt x="1643" y="1644"/>
                  </a:cubicBezTo>
                  <a:cubicBezTo>
                    <a:pt x="584" y="2691"/>
                    <a:pt x="0" y="4096"/>
                    <a:pt x="0" y="5585"/>
                  </a:cubicBezTo>
                  <a:cubicBezTo>
                    <a:pt x="0" y="7073"/>
                    <a:pt x="584" y="8466"/>
                    <a:pt x="1643" y="9525"/>
                  </a:cubicBezTo>
                  <a:cubicBezTo>
                    <a:pt x="2703" y="10585"/>
                    <a:pt x="4096" y="11169"/>
                    <a:pt x="5584" y="11169"/>
                  </a:cubicBezTo>
                  <a:cubicBezTo>
                    <a:pt x="7073" y="11169"/>
                    <a:pt x="8478" y="10585"/>
                    <a:pt x="9525" y="9525"/>
                  </a:cubicBezTo>
                  <a:cubicBezTo>
                    <a:pt x="10585" y="8466"/>
                    <a:pt x="11168" y="7073"/>
                    <a:pt x="11168" y="5585"/>
                  </a:cubicBezTo>
                  <a:cubicBezTo>
                    <a:pt x="11168" y="4096"/>
                    <a:pt x="10585" y="2691"/>
                    <a:pt x="9525" y="1644"/>
                  </a:cubicBezTo>
                  <a:cubicBezTo>
                    <a:pt x="8478" y="584"/>
                    <a:pt x="7073" y="0"/>
                    <a:pt x="5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2" name="Google Shape;8822;p82"/>
            <p:cNvSpPr/>
            <p:nvPr/>
          </p:nvSpPr>
          <p:spPr>
            <a:xfrm>
              <a:off x="6770029" y="3565170"/>
              <a:ext cx="44608" cy="27968"/>
            </a:xfrm>
            <a:custGeom>
              <a:avLst/>
              <a:gdLst/>
              <a:ahLst/>
              <a:cxnLst/>
              <a:rect l="l" t="t" r="r" b="b"/>
              <a:pathLst>
                <a:path w="1394" h="874" extrusionOk="0">
                  <a:moveTo>
                    <a:pt x="166" y="1"/>
                  </a:moveTo>
                  <a:cubicBezTo>
                    <a:pt x="121" y="1"/>
                    <a:pt x="80" y="19"/>
                    <a:pt x="60" y="52"/>
                  </a:cubicBezTo>
                  <a:cubicBezTo>
                    <a:pt x="1" y="135"/>
                    <a:pt x="13" y="230"/>
                    <a:pt x="72" y="278"/>
                  </a:cubicBezTo>
                  <a:lnTo>
                    <a:pt x="620" y="742"/>
                  </a:lnTo>
                  <a:cubicBezTo>
                    <a:pt x="715" y="814"/>
                    <a:pt x="798" y="850"/>
                    <a:pt x="917" y="862"/>
                  </a:cubicBezTo>
                  <a:lnTo>
                    <a:pt x="1215" y="873"/>
                  </a:lnTo>
                  <a:lnTo>
                    <a:pt x="1227" y="873"/>
                  </a:lnTo>
                  <a:cubicBezTo>
                    <a:pt x="1322" y="873"/>
                    <a:pt x="1394" y="814"/>
                    <a:pt x="1394" y="731"/>
                  </a:cubicBezTo>
                  <a:cubicBezTo>
                    <a:pt x="1394" y="647"/>
                    <a:pt x="1322" y="576"/>
                    <a:pt x="1239" y="564"/>
                  </a:cubicBezTo>
                  <a:lnTo>
                    <a:pt x="941" y="552"/>
                  </a:lnTo>
                  <a:cubicBezTo>
                    <a:pt x="894" y="552"/>
                    <a:pt x="858" y="528"/>
                    <a:pt x="834" y="504"/>
                  </a:cubicBezTo>
                  <a:lnTo>
                    <a:pt x="274" y="40"/>
                  </a:lnTo>
                  <a:cubicBezTo>
                    <a:pt x="242" y="13"/>
                    <a:pt x="203" y="1"/>
                    <a:pt x="1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3" name="Google Shape;8823;p82"/>
            <p:cNvSpPr/>
            <p:nvPr/>
          </p:nvSpPr>
          <p:spPr>
            <a:xfrm>
              <a:off x="6859949" y="3437074"/>
              <a:ext cx="24416" cy="31840"/>
            </a:xfrm>
            <a:custGeom>
              <a:avLst/>
              <a:gdLst/>
              <a:ahLst/>
              <a:cxnLst/>
              <a:rect l="l" t="t" r="r" b="b"/>
              <a:pathLst>
                <a:path w="763" h="995" extrusionOk="0">
                  <a:moveTo>
                    <a:pt x="583" y="1"/>
                  </a:moveTo>
                  <a:cubicBezTo>
                    <a:pt x="509" y="1"/>
                    <a:pt x="447" y="45"/>
                    <a:pt x="417" y="114"/>
                  </a:cubicBezTo>
                  <a:lnTo>
                    <a:pt x="334" y="400"/>
                  </a:lnTo>
                  <a:lnTo>
                    <a:pt x="60" y="745"/>
                  </a:lnTo>
                  <a:cubicBezTo>
                    <a:pt x="0" y="816"/>
                    <a:pt x="12" y="924"/>
                    <a:pt x="96" y="959"/>
                  </a:cubicBezTo>
                  <a:cubicBezTo>
                    <a:pt x="120" y="995"/>
                    <a:pt x="155" y="995"/>
                    <a:pt x="191" y="995"/>
                  </a:cubicBezTo>
                  <a:cubicBezTo>
                    <a:pt x="239" y="995"/>
                    <a:pt x="298" y="983"/>
                    <a:pt x="334" y="935"/>
                  </a:cubicBezTo>
                  <a:lnTo>
                    <a:pt x="608" y="566"/>
                  </a:lnTo>
                  <a:cubicBezTo>
                    <a:pt x="632" y="543"/>
                    <a:pt x="632" y="531"/>
                    <a:pt x="643" y="519"/>
                  </a:cubicBezTo>
                  <a:lnTo>
                    <a:pt x="751" y="209"/>
                  </a:lnTo>
                  <a:cubicBezTo>
                    <a:pt x="762" y="126"/>
                    <a:pt x="715" y="42"/>
                    <a:pt x="632" y="7"/>
                  </a:cubicBezTo>
                  <a:cubicBezTo>
                    <a:pt x="615" y="3"/>
                    <a:pt x="599" y="1"/>
                    <a:pt x="58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4" name="Google Shape;8824;p82"/>
            <p:cNvSpPr/>
            <p:nvPr/>
          </p:nvSpPr>
          <p:spPr>
            <a:xfrm>
              <a:off x="6824525" y="3509426"/>
              <a:ext cx="17920" cy="28448"/>
            </a:xfrm>
            <a:custGeom>
              <a:avLst/>
              <a:gdLst/>
              <a:ahLst/>
              <a:cxnLst/>
              <a:rect l="l" t="t" r="r" b="b"/>
              <a:pathLst>
                <a:path w="560" h="889" extrusionOk="0">
                  <a:moveTo>
                    <a:pt x="194" y="1"/>
                  </a:moveTo>
                  <a:cubicBezTo>
                    <a:pt x="177" y="1"/>
                    <a:pt x="160" y="3"/>
                    <a:pt x="143" y="8"/>
                  </a:cubicBezTo>
                  <a:cubicBezTo>
                    <a:pt x="48" y="44"/>
                    <a:pt x="0" y="127"/>
                    <a:pt x="36" y="222"/>
                  </a:cubicBezTo>
                  <a:lnTo>
                    <a:pt x="215" y="770"/>
                  </a:lnTo>
                  <a:cubicBezTo>
                    <a:pt x="226" y="841"/>
                    <a:pt x="298" y="889"/>
                    <a:pt x="357" y="889"/>
                  </a:cubicBezTo>
                  <a:cubicBezTo>
                    <a:pt x="381" y="889"/>
                    <a:pt x="393" y="889"/>
                    <a:pt x="405" y="877"/>
                  </a:cubicBezTo>
                  <a:cubicBezTo>
                    <a:pt x="500" y="841"/>
                    <a:pt x="560" y="746"/>
                    <a:pt x="524" y="663"/>
                  </a:cubicBezTo>
                  <a:lnTo>
                    <a:pt x="345" y="115"/>
                  </a:lnTo>
                  <a:cubicBezTo>
                    <a:pt x="326" y="39"/>
                    <a:pt x="262" y="1"/>
                    <a:pt x="1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5" name="Google Shape;8825;p82"/>
            <p:cNvSpPr/>
            <p:nvPr/>
          </p:nvSpPr>
          <p:spPr>
            <a:xfrm>
              <a:off x="6790989" y="3541906"/>
              <a:ext cx="42688" cy="34464"/>
            </a:xfrm>
            <a:custGeom>
              <a:avLst/>
              <a:gdLst/>
              <a:ahLst/>
              <a:cxnLst/>
              <a:rect l="l" t="t" r="r" b="b"/>
              <a:pathLst>
                <a:path w="1334" h="1077" extrusionOk="0">
                  <a:moveTo>
                    <a:pt x="508" y="333"/>
                  </a:moveTo>
                  <a:cubicBezTo>
                    <a:pt x="511" y="333"/>
                    <a:pt x="516" y="334"/>
                    <a:pt x="524" y="338"/>
                  </a:cubicBezTo>
                  <a:lnTo>
                    <a:pt x="977" y="410"/>
                  </a:lnTo>
                  <a:lnTo>
                    <a:pt x="977" y="422"/>
                  </a:lnTo>
                  <a:lnTo>
                    <a:pt x="739" y="755"/>
                  </a:lnTo>
                  <a:lnTo>
                    <a:pt x="727" y="755"/>
                  </a:lnTo>
                  <a:lnTo>
                    <a:pt x="381" y="624"/>
                  </a:lnTo>
                  <a:lnTo>
                    <a:pt x="501" y="338"/>
                  </a:lnTo>
                  <a:cubicBezTo>
                    <a:pt x="501" y="338"/>
                    <a:pt x="501" y="333"/>
                    <a:pt x="508" y="333"/>
                  </a:cubicBezTo>
                  <a:close/>
                  <a:moveTo>
                    <a:pt x="531" y="1"/>
                  </a:moveTo>
                  <a:cubicBezTo>
                    <a:pt x="397" y="1"/>
                    <a:pt x="277" y="81"/>
                    <a:pt x="203" y="207"/>
                  </a:cubicBezTo>
                  <a:lnTo>
                    <a:pt x="12" y="648"/>
                  </a:lnTo>
                  <a:cubicBezTo>
                    <a:pt x="0" y="696"/>
                    <a:pt x="0" y="743"/>
                    <a:pt x="12" y="779"/>
                  </a:cubicBezTo>
                  <a:cubicBezTo>
                    <a:pt x="24" y="827"/>
                    <a:pt x="60" y="862"/>
                    <a:pt x="108" y="874"/>
                  </a:cubicBezTo>
                  <a:lnTo>
                    <a:pt x="608" y="1065"/>
                  </a:lnTo>
                  <a:cubicBezTo>
                    <a:pt x="655" y="1077"/>
                    <a:pt x="679" y="1077"/>
                    <a:pt x="727" y="1077"/>
                  </a:cubicBezTo>
                  <a:cubicBezTo>
                    <a:pt x="834" y="1077"/>
                    <a:pt x="941" y="1041"/>
                    <a:pt x="1001" y="946"/>
                  </a:cubicBezTo>
                  <a:lnTo>
                    <a:pt x="1239" y="624"/>
                  </a:lnTo>
                  <a:cubicBezTo>
                    <a:pt x="1310" y="529"/>
                    <a:pt x="1334" y="410"/>
                    <a:pt x="1298" y="291"/>
                  </a:cubicBezTo>
                  <a:cubicBezTo>
                    <a:pt x="1251" y="184"/>
                    <a:pt x="1155" y="100"/>
                    <a:pt x="1036" y="88"/>
                  </a:cubicBezTo>
                  <a:lnTo>
                    <a:pt x="584" y="5"/>
                  </a:lnTo>
                  <a:cubicBezTo>
                    <a:pt x="566" y="2"/>
                    <a:pt x="549" y="1"/>
                    <a:pt x="53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6" name="Google Shape;8826;p82"/>
            <p:cNvSpPr/>
            <p:nvPr/>
          </p:nvSpPr>
          <p:spPr>
            <a:xfrm>
              <a:off x="6840525" y="3544914"/>
              <a:ext cx="54112" cy="32608"/>
            </a:xfrm>
            <a:custGeom>
              <a:avLst/>
              <a:gdLst/>
              <a:ahLst/>
              <a:cxnLst/>
              <a:rect l="l" t="t" r="r" b="b"/>
              <a:pathLst>
                <a:path w="1691" h="1019" extrusionOk="0">
                  <a:moveTo>
                    <a:pt x="864" y="346"/>
                  </a:moveTo>
                  <a:cubicBezTo>
                    <a:pt x="913" y="346"/>
                    <a:pt x="962" y="364"/>
                    <a:pt x="1000" y="387"/>
                  </a:cubicBezTo>
                  <a:lnTo>
                    <a:pt x="1250" y="649"/>
                  </a:lnTo>
                  <a:lnTo>
                    <a:pt x="1191" y="673"/>
                  </a:lnTo>
                  <a:cubicBezTo>
                    <a:pt x="1165" y="693"/>
                    <a:pt x="1131" y="701"/>
                    <a:pt x="1099" y="701"/>
                  </a:cubicBezTo>
                  <a:cubicBezTo>
                    <a:pt x="1072" y="701"/>
                    <a:pt x="1046" y="696"/>
                    <a:pt x="1024" y="685"/>
                  </a:cubicBezTo>
                  <a:lnTo>
                    <a:pt x="548" y="482"/>
                  </a:lnTo>
                  <a:lnTo>
                    <a:pt x="786" y="363"/>
                  </a:lnTo>
                  <a:cubicBezTo>
                    <a:pt x="811" y="351"/>
                    <a:pt x="837" y="346"/>
                    <a:pt x="864" y="346"/>
                  </a:cubicBezTo>
                  <a:close/>
                  <a:moveTo>
                    <a:pt x="857" y="1"/>
                  </a:moveTo>
                  <a:cubicBezTo>
                    <a:pt x="787" y="1"/>
                    <a:pt x="719" y="14"/>
                    <a:pt x="655" y="42"/>
                  </a:cubicBezTo>
                  <a:lnTo>
                    <a:pt x="84" y="316"/>
                  </a:lnTo>
                  <a:cubicBezTo>
                    <a:pt x="24" y="340"/>
                    <a:pt x="0" y="399"/>
                    <a:pt x="0" y="459"/>
                  </a:cubicBezTo>
                  <a:cubicBezTo>
                    <a:pt x="0" y="518"/>
                    <a:pt x="48" y="578"/>
                    <a:pt x="84" y="613"/>
                  </a:cubicBezTo>
                  <a:lnTo>
                    <a:pt x="893" y="971"/>
                  </a:lnTo>
                  <a:cubicBezTo>
                    <a:pt x="965" y="994"/>
                    <a:pt x="1024" y="1018"/>
                    <a:pt x="1096" y="1018"/>
                  </a:cubicBezTo>
                  <a:cubicBezTo>
                    <a:pt x="1191" y="1018"/>
                    <a:pt x="1274" y="983"/>
                    <a:pt x="1358" y="935"/>
                  </a:cubicBezTo>
                  <a:lnTo>
                    <a:pt x="1608" y="792"/>
                  </a:lnTo>
                  <a:cubicBezTo>
                    <a:pt x="1655" y="756"/>
                    <a:pt x="1679" y="721"/>
                    <a:pt x="1679" y="673"/>
                  </a:cubicBezTo>
                  <a:cubicBezTo>
                    <a:pt x="1691" y="625"/>
                    <a:pt x="1679" y="590"/>
                    <a:pt x="1655" y="554"/>
                  </a:cubicBezTo>
                  <a:lnTo>
                    <a:pt x="1239" y="149"/>
                  </a:lnTo>
                  <a:cubicBezTo>
                    <a:pt x="1135" y="54"/>
                    <a:pt x="995" y="1"/>
                    <a:pt x="85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7" name="Google Shape;8827;p82"/>
            <p:cNvSpPr/>
            <p:nvPr/>
          </p:nvSpPr>
          <p:spPr>
            <a:xfrm>
              <a:off x="6793645" y="3582770"/>
              <a:ext cx="102144" cy="75520"/>
            </a:xfrm>
            <a:custGeom>
              <a:avLst/>
              <a:gdLst/>
              <a:ahLst/>
              <a:cxnLst/>
              <a:rect l="l" t="t" r="r" b="b"/>
              <a:pathLst>
                <a:path w="3192" h="2360" extrusionOk="0">
                  <a:moveTo>
                    <a:pt x="1757" y="0"/>
                  </a:moveTo>
                  <a:cubicBezTo>
                    <a:pt x="1683" y="0"/>
                    <a:pt x="1609" y="24"/>
                    <a:pt x="1549" y="61"/>
                  </a:cubicBezTo>
                  <a:lnTo>
                    <a:pt x="775" y="609"/>
                  </a:lnTo>
                  <a:lnTo>
                    <a:pt x="465" y="669"/>
                  </a:lnTo>
                  <a:cubicBezTo>
                    <a:pt x="239" y="716"/>
                    <a:pt x="60" y="907"/>
                    <a:pt x="48" y="1133"/>
                  </a:cubicBezTo>
                  <a:lnTo>
                    <a:pt x="1" y="1669"/>
                  </a:lnTo>
                  <a:cubicBezTo>
                    <a:pt x="1" y="1764"/>
                    <a:pt x="37" y="1859"/>
                    <a:pt x="108" y="1931"/>
                  </a:cubicBezTo>
                  <a:cubicBezTo>
                    <a:pt x="179" y="2002"/>
                    <a:pt x="275" y="2038"/>
                    <a:pt x="382" y="2038"/>
                  </a:cubicBezTo>
                  <a:lnTo>
                    <a:pt x="715" y="2002"/>
                  </a:lnTo>
                  <a:cubicBezTo>
                    <a:pt x="810" y="2002"/>
                    <a:pt x="882" y="1919"/>
                    <a:pt x="870" y="1824"/>
                  </a:cubicBezTo>
                  <a:cubicBezTo>
                    <a:pt x="859" y="1746"/>
                    <a:pt x="787" y="1679"/>
                    <a:pt x="710" y="1679"/>
                  </a:cubicBezTo>
                  <a:cubicBezTo>
                    <a:pt x="704" y="1679"/>
                    <a:pt x="697" y="1680"/>
                    <a:pt x="691" y="1681"/>
                  </a:cubicBezTo>
                  <a:lnTo>
                    <a:pt x="346" y="1705"/>
                  </a:lnTo>
                  <a:lnTo>
                    <a:pt x="334" y="1705"/>
                  </a:lnTo>
                  <a:lnTo>
                    <a:pt x="334" y="1693"/>
                  </a:lnTo>
                  <a:lnTo>
                    <a:pt x="382" y="1157"/>
                  </a:lnTo>
                  <a:cubicBezTo>
                    <a:pt x="382" y="1074"/>
                    <a:pt x="453" y="1014"/>
                    <a:pt x="525" y="990"/>
                  </a:cubicBezTo>
                  <a:lnTo>
                    <a:pt x="870" y="931"/>
                  </a:lnTo>
                  <a:cubicBezTo>
                    <a:pt x="894" y="931"/>
                    <a:pt x="918" y="919"/>
                    <a:pt x="929" y="907"/>
                  </a:cubicBezTo>
                  <a:lnTo>
                    <a:pt x="1727" y="335"/>
                  </a:lnTo>
                  <a:lnTo>
                    <a:pt x="1751" y="335"/>
                  </a:lnTo>
                  <a:lnTo>
                    <a:pt x="2311" y="597"/>
                  </a:lnTo>
                  <a:cubicBezTo>
                    <a:pt x="2346" y="609"/>
                    <a:pt x="2382" y="609"/>
                    <a:pt x="2418" y="609"/>
                  </a:cubicBezTo>
                  <a:lnTo>
                    <a:pt x="2680" y="550"/>
                  </a:lnTo>
                  <a:lnTo>
                    <a:pt x="2834" y="1109"/>
                  </a:lnTo>
                  <a:lnTo>
                    <a:pt x="2834" y="1133"/>
                  </a:lnTo>
                  <a:lnTo>
                    <a:pt x="2203" y="2038"/>
                  </a:lnTo>
                  <a:lnTo>
                    <a:pt x="2180" y="2038"/>
                  </a:lnTo>
                  <a:lnTo>
                    <a:pt x="1882" y="1681"/>
                  </a:lnTo>
                  <a:cubicBezTo>
                    <a:pt x="1846" y="1633"/>
                    <a:pt x="1787" y="1621"/>
                    <a:pt x="1751" y="1621"/>
                  </a:cubicBezTo>
                  <a:lnTo>
                    <a:pt x="1346" y="1645"/>
                  </a:lnTo>
                  <a:cubicBezTo>
                    <a:pt x="1251" y="1645"/>
                    <a:pt x="1180" y="1740"/>
                    <a:pt x="1191" y="1824"/>
                  </a:cubicBezTo>
                  <a:cubicBezTo>
                    <a:pt x="1191" y="1912"/>
                    <a:pt x="1273" y="1980"/>
                    <a:pt x="1352" y="1980"/>
                  </a:cubicBezTo>
                  <a:cubicBezTo>
                    <a:pt x="1358" y="1980"/>
                    <a:pt x="1364" y="1979"/>
                    <a:pt x="1370" y="1978"/>
                  </a:cubicBezTo>
                  <a:lnTo>
                    <a:pt x="1691" y="1943"/>
                  </a:lnTo>
                  <a:lnTo>
                    <a:pt x="1942" y="2240"/>
                  </a:lnTo>
                  <a:cubicBezTo>
                    <a:pt x="2001" y="2324"/>
                    <a:pt x="2108" y="2359"/>
                    <a:pt x="2192" y="2359"/>
                  </a:cubicBezTo>
                  <a:lnTo>
                    <a:pt x="2203" y="2359"/>
                  </a:lnTo>
                  <a:cubicBezTo>
                    <a:pt x="2311" y="2359"/>
                    <a:pt x="2418" y="2300"/>
                    <a:pt x="2477" y="2217"/>
                  </a:cubicBezTo>
                  <a:lnTo>
                    <a:pt x="3096" y="1312"/>
                  </a:lnTo>
                  <a:cubicBezTo>
                    <a:pt x="3180" y="1204"/>
                    <a:pt x="3192" y="1097"/>
                    <a:pt x="3156" y="1014"/>
                  </a:cubicBezTo>
                  <a:lnTo>
                    <a:pt x="2965" y="276"/>
                  </a:lnTo>
                  <a:cubicBezTo>
                    <a:pt x="2944" y="201"/>
                    <a:pt x="2875" y="155"/>
                    <a:pt x="2800" y="155"/>
                  </a:cubicBezTo>
                  <a:cubicBezTo>
                    <a:pt x="2792" y="155"/>
                    <a:pt x="2783" y="156"/>
                    <a:pt x="2775" y="157"/>
                  </a:cubicBezTo>
                  <a:lnTo>
                    <a:pt x="2406" y="252"/>
                  </a:lnTo>
                  <a:lnTo>
                    <a:pt x="1882" y="26"/>
                  </a:lnTo>
                  <a:cubicBezTo>
                    <a:pt x="1843" y="8"/>
                    <a:pt x="1800" y="0"/>
                    <a:pt x="17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828" name="Google Shape;8828;p82"/>
          <p:cNvSpPr/>
          <p:nvPr/>
        </p:nvSpPr>
        <p:spPr>
          <a:xfrm>
            <a:off x="7708045" y="3351538"/>
            <a:ext cx="357408" cy="357408"/>
          </a:xfrm>
          <a:custGeom>
            <a:avLst/>
            <a:gdLst/>
            <a:ahLst/>
            <a:cxnLst/>
            <a:rect l="l" t="t" r="r" b="b"/>
            <a:pathLst>
              <a:path w="11169" h="11169" extrusionOk="0">
                <a:moveTo>
                  <a:pt x="5585" y="382"/>
                </a:moveTo>
                <a:cubicBezTo>
                  <a:pt x="6990" y="382"/>
                  <a:pt x="8311" y="930"/>
                  <a:pt x="9311" y="1906"/>
                </a:cubicBezTo>
                <a:cubicBezTo>
                  <a:pt x="10300" y="2906"/>
                  <a:pt x="10835" y="4216"/>
                  <a:pt x="10835" y="5633"/>
                </a:cubicBezTo>
                <a:cubicBezTo>
                  <a:pt x="10835" y="7002"/>
                  <a:pt x="10288" y="8311"/>
                  <a:pt x="9311" y="9312"/>
                </a:cubicBezTo>
                <a:cubicBezTo>
                  <a:pt x="8311" y="10300"/>
                  <a:pt x="7002" y="10836"/>
                  <a:pt x="5585" y="10836"/>
                </a:cubicBezTo>
                <a:cubicBezTo>
                  <a:pt x="4192" y="10836"/>
                  <a:pt x="2858" y="10288"/>
                  <a:pt x="1870" y="9312"/>
                </a:cubicBezTo>
                <a:cubicBezTo>
                  <a:pt x="870" y="8311"/>
                  <a:pt x="334" y="7002"/>
                  <a:pt x="334" y="5585"/>
                </a:cubicBezTo>
                <a:cubicBezTo>
                  <a:pt x="334" y="4192"/>
                  <a:pt x="882" y="2858"/>
                  <a:pt x="1870" y="1870"/>
                </a:cubicBezTo>
                <a:cubicBezTo>
                  <a:pt x="1953" y="1775"/>
                  <a:pt x="2061" y="1668"/>
                  <a:pt x="2168" y="1596"/>
                </a:cubicBezTo>
                <a:lnTo>
                  <a:pt x="2418" y="2001"/>
                </a:lnTo>
                <a:cubicBezTo>
                  <a:pt x="2465" y="2073"/>
                  <a:pt x="2489" y="2180"/>
                  <a:pt x="2465" y="2263"/>
                </a:cubicBezTo>
                <a:lnTo>
                  <a:pt x="2168" y="3537"/>
                </a:lnTo>
                <a:cubicBezTo>
                  <a:pt x="2120" y="3692"/>
                  <a:pt x="2180" y="3870"/>
                  <a:pt x="2299" y="4013"/>
                </a:cubicBezTo>
                <a:lnTo>
                  <a:pt x="3489" y="5228"/>
                </a:lnTo>
                <a:cubicBezTo>
                  <a:pt x="3586" y="5335"/>
                  <a:pt x="3721" y="5384"/>
                  <a:pt x="3869" y="5384"/>
                </a:cubicBezTo>
                <a:cubicBezTo>
                  <a:pt x="3885" y="5384"/>
                  <a:pt x="3901" y="5384"/>
                  <a:pt x="3918" y="5382"/>
                </a:cubicBezTo>
                <a:lnTo>
                  <a:pt x="4811" y="5275"/>
                </a:lnTo>
                <a:lnTo>
                  <a:pt x="5692" y="6014"/>
                </a:lnTo>
                <a:lnTo>
                  <a:pt x="5418" y="6752"/>
                </a:lnTo>
                <a:cubicBezTo>
                  <a:pt x="5406" y="6787"/>
                  <a:pt x="5406" y="6847"/>
                  <a:pt x="5442" y="6883"/>
                </a:cubicBezTo>
                <a:lnTo>
                  <a:pt x="5573" y="7109"/>
                </a:lnTo>
                <a:cubicBezTo>
                  <a:pt x="5606" y="7158"/>
                  <a:pt x="5661" y="7185"/>
                  <a:pt x="5720" y="7185"/>
                </a:cubicBezTo>
                <a:cubicBezTo>
                  <a:pt x="5746" y="7185"/>
                  <a:pt x="5773" y="7179"/>
                  <a:pt x="5799" y="7168"/>
                </a:cubicBezTo>
                <a:cubicBezTo>
                  <a:pt x="5871" y="7121"/>
                  <a:pt x="5894" y="7014"/>
                  <a:pt x="5859" y="6942"/>
                </a:cubicBezTo>
                <a:lnTo>
                  <a:pt x="5763" y="6787"/>
                </a:lnTo>
                <a:lnTo>
                  <a:pt x="6133" y="5799"/>
                </a:lnTo>
                <a:lnTo>
                  <a:pt x="7621" y="6002"/>
                </a:lnTo>
                <a:lnTo>
                  <a:pt x="8930" y="6930"/>
                </a:lnTo>
                <a:cubicBezTo>
                  <a:pt x="8978" y="6954"/>
                  <a:pt x="9014" y="7002"/>
                  <a:pt x="9014" y="7061"/>
                </a:cubicBezTo>
                <a:cubicBezTo>
                  <a:pt x="9014" y="7121"/>
                  <a:pt x="8990" y="7168"/>
                  <a:pt x="8966" y="7204"/>
                </a:cubicBezTo>
                <a:lnTo>
                  <a:pt x="6466" y="10169"/>
                </a:lnTo>
                <a:lnTo>
                  <a:pt x="6454" y="10169"/>
                </a:lnTo>
                <a:lnTo>
                  <a:pt x="6275" y="10038"/>
                </a:lnTo>
                <a:lnTo>
                  <a:pt x="6275" y="10026"/>
                </a:lnTo>
                <a:lnTo>
                  <a:pt x="6597" y="8264"/>
                </a:lnTo>
                <a:cubicBezTo>
                  <a:pt x="6597" y="8216"/>
                  <a:pt x="6597" y="8192"/>
                  <a:pt x="6585" y="8145"/>
                </a:cubicBezTo>
                <a:lnTo>
                  <a:pt x="6192" y="7502"/>
                </a:lnTo>
                <a:cubicBezTo>
                  <a:pt x="6167" y="7452"/>
                  <a:pt x="6109" y="7426"/>
                  <a:pt x="6051" y="7426"/>
                </a:cubicBezTo>
                <a:cubicBezTo>
                  <a:pt x="6025" y="7426"/>
                  <a:pt x="6000" y="7431"/>
                  <a:pt x="5978" y="7442"/>
                </a:cubicBezTo>
                <a:cubicBezTo>
                  <a:pt x="5894" y="7490"/>
                  <a:pt x="5871" y="7597"/>
                  <a:pt x="5918" y="7668"/>
                </a:cubicBezTo>
                <a:lnTo>
                  <a:pt x="6275" y="8264"/>
                </a:lnTo>
                <a:lnTo>
                  <a:pt x="5954" y="9966"/>
                </a:lnTo>
                <a:cubicBezTo>
                  <a:pt x="5930" y="10097"/>
                  <a:pt x="5990" y="10216"/>
                  <a:pt x="6097" y="10300"/>
                </a:cubicBezTo>
                <a:lnTo>
                  <a:pt x="6275" y="10443"/>
                </a:lnTo>
                <a:cubicBezTo>
                  <a:pt x="6335" y="10478"/>
                  <a:pt x="6406" y="10502"/>
                  <a:pt x="6466" y="10502"/>
                </a:cubicBezTo>
                <a:cubicBezTo>
                  <a:pt x="6573" y="10502"/>
                  <a:pt x="6656" y="10455"/>
                  <a:pt x="6716" y="10383"/>
                </a:cubicBezTo>
                <a:lnTo>
                  <a:pt x="9216" y="7418"/>
                </a:lnTo>
                <a:cubicBezTo>
                  <a:pt x="9311" y="7311"/>
                  <a:pt x="9347" y="7168"/>
                  <a:pt x="9335" y="7014"/>
                </a:cubicBezTo>
                <a:cubicBezTo>
                  <a:pt x="9323" y="6871"/>
                  <a:pt x="9228" y="6752"/>
                  <a:pt x="9133" y="6656"/>
                </a:cubicBezTo>
                <a:lnTo>
                  <a:pt x="7787" y="5716"/>
                </a:lnTo>
                <a:cubicBezTo>
                  <a:pt x="7776" y="5704"/>
                  <a:pt x="7740" y="5692"/>
                  <a:pt x="7716" y="5692"/>
                </a:cubicBezTo>
                <a:lnTo>
                  <a:pt x="6049" y="5454"/>
                </a:lnTo>
                <a:cubicBezTo>
                  <a:pt x="6040" y="5452"/>
                  <a:pt x="6031" y="5452"/>
                  <a:pt x="6022" y="5452"/>
                </a:cubicBezTo>
                <a:cubicBezTo>
                  <a:pt x="5958" y="5452"/>
                  <a:pt x="5891" y="5488"/>
                  <a:pt x="5871" y="5561"/>
                </a:cubicBezTo>
                <a:lnTo>
                  <a:pt x="5811" y="5704"/>
                </a:lnTo>
                <a:lnTo>
                  <a:pt x="4966" y="4990"/>
                </a:lnTo>
                <a:cubicBezTo>
                  <a:pt x="4930" y="4966"/>
                  <a:pt x="4882" y="4942"/>
                  <a:pt x="4847" y="4942"/>
                </a:cubicBezTo>
                <a:lnTo>
                  <a:pt x="4216" y="5025"/>
                </a:lnTo>
                <a:lnTo>
                  <a:pt x="4192" y="4466"/>
                </a:lnTo>
                <a:cubicBezTo>
                  <a:pt x="4192" y="4382"/>
                  <a:pt x="4251" y="4287"/>
                  <a:pt x="4335" y="4275"/>
                </a:cubicBezTo>
                <a:lnTo>
                  <a:pt x="5466" y="4097"/>
                </a:lnTo>
                <a:lnTo>
                  <a:pt x="5478" y="4501"/>
                </a:lnTo>
                <a:cubicBezTo>
                  <a:pt x="5478" y="4585"/>
                  <a:pt x="5561" y="4668"/>
                  <a:pt x="5644" y="4668"/>
                </a:cubicBezTo>
                <a:cubicBezTo>
                  <a:pt x="5740" y="4668"/>
                  <a:pt x="5811" y="4585"/>
                  <a:pt x="5811" y="4501"/>
                </a:cubicBezTo>
                <a:lnTo>
                  <a:pt x="5799" y="3978"/>
                </a:lnTo>
                <a:lnTo>
                  <a:pt x="6454" y="3239"/>
                </a:lnTo>
                <a:cubicBezTo>
                  <a:pt x="6514" y="3156"/>
                  <a:pt x="6514" y="3073"/>
                  <a:pt x="6430" y="3001"/>
                </a:cubicBezTo>
                <a:cubicBezTo>
                  <a:pt x="6396" y="2973"/>
                  <a:pt x="6359" y="2958"/>
                  <a:pt x="6321" y="2958"/>
                </a:cubicBezTo>
                <a:cubicBezTo>
                  <a:pt x="6279" y="2958"/>
                  <a:pt x="6236" y="2976"/>
                  <a:pt x="6192" y="3013"/>
                </a:cubicBezTo>
                <a:lnTo>
                  <a:pt x="5525" y="3775"/>
                </a:lnTo>
                <a:lnTo>
                  <a:pt x="4275" y="3978"/>
                </a:lnTo>
                <a:cubicBezTo>
                  <a:pt x="4025" y="4025"/>
                  <a:pt x="3835" y="4251"/>
                  <a:pt x="3847" y="4513"/>
                </a:cubicBezTo>
                <a:lnTo>
                  <a:pt x="3870" y="5085"/>
                </a:lnTo>
                <a:lnTo>
                  <a:pt x="3858" y="5085"/>
                </a:lnTo>
                <a:cubicBezTo>
                  <a:pt x="3799" y="5085"/>
                  <a:pt x="3739" y="5061"/>
                  <a:pt x="3716" y="5025"/>
                </a:cubicBezTo>
                <a:lnTo>
                  <a:pt x="2525" y="3799"/>
                </a:lnTo>
                <a:cubicBezTo>
                  <a:pt x="2477" y="3751"/>
                  <a:pt x="2465" y="3692"/>
                  <a:pt x="2477" y="3620"/>
                </a:cubicBezTo>
                <a:lnTo>
                  <a:pt x="2775" y="2358"/>
                </a:lnTo>
                <a:cubicBezTo>
                  <a:pt x="2823" y="2180"/>
                  <a:pt x="2787" y="1989"/>
                  <a:pt x="2680" y="1834"/>
                </a:cubicBezTo>
                <a:lnTo>
                  <a:pt x="2418" y="1406"/>
                </a:lnTo>
                <a:cubicBezTo>
                  <a:pt x="2668" y="1215"/>
                  <a:pt x="2954" y="1037"/>
                  <a:pt x="3239" y="894"/>
                </a:cubicBezTo>
                <a:lnTo>
                  <a:pt x="3454" y="1251"/>
                </a:lnTo>
                <a:cubicBezTo>
                  <a:pt x="3485" y="1306"/>
                  <a:pt x="3536" y="1330"/>
                  <a:pt x="3588" y="1330"/>
                </a:cubicBezTo>
                <a:cubicBezTo>
                  <a:pt x="3616" y="1330"/>
                  <a:pt x="3643" y="1323"/>
                  <a:pt x="3668" y="1311"/>
                </a:cubicBezTo>
                <a:lnTo>
                  <a:pt x="4442" y="989"/>
                </a:lnTo>
                <a:lnTo>
                  <a:pt x="5168" y="953"/>
                </a:lnTo>
                <a:cubicBezTo>
                  <a:pt x="5216" y="953"/>
                  <a:pt x="5228" y="977"/>
                  <a:pt x="5240" y="989"/>
                </a:cubicBezTo>
                <a:cubicBezTo>
                  <a:pt x="5263" y="1001"/>
                  <a:pt x="5275" y="1013"/>
                  <a:pt x="5275" y="1061"/>
                </a:cubicBezTo>
                <a:cubicBezTo>
                  <a:pt x="5275" y="1096"/>
                  <a:pt x="5240" y="1120"/>
                  <a:pt x="5228" y="1132"/>
                </a:cubicBezTo>
                <a:lnTo>
                  <a:pt x="4585" y="1453"/>
                </a:lnTo>
                <a:cubicBezTo>
                  <a:pt x="4525" y="1477"/>
                  <a:pt x="4501" y="1525"/>
                  <a:pt x="4501" y="1596"/>
                </a:cubicBezTo>
                <a:cubicBezTo>
                  <a:pt x="4501" y="1668"/>
                  <a:pt x="4525" y="1715"/>
                  <a:pt x="4585" y="1751"/>
                </a:cubicBezTo>
                <a:lnTo>
                  <a:pt x="5621" y="2346"/>
                </a:lnTo>
                <a:cubicBezTo>
                  <a:pt x="5641" y="2360"/>
                  <a:pt x="5666" y="2366"/>
                  <a:pt x="5693" y="2366"/>
                </a:cubicBezTo>
                <a:cubicBezTo>
                  <a:pt x="5712" y="2366"/>
                  <a:pt x="5732" y="2363"/>
                  <a:pt x="5752" y="2358"/>
                </a:cubicBezTo>
                <a:cubicBezTo>
                  <a:pt x="5799" y="2346"/>
                  <a:pt x="5823" y="2311"/>
                  <a:pt x="5859" y="2263"/>
                </a:cubicBezTo>
                <a:lnTo>
                  <a:pt x="6109" y="1608"/>
                </a:lnTo>
                <a:lnTo>
                  <a:pt x="7240" y="2311"/>
                </a:lnTo>
                <a:lnTo>
                  <a:pt x="7240" y="2323"/>
                </a:lnTo>
                <a:cubicBezTo>
                  <a:pt x="7240" y="2323"/>
                  <a:pt x="7240" y="2346"/>
                  <a:pt x="7228" y="2346"/>
                </a:cubicBezTo>
                <a:lnTo>
                  <a:pt x="6716" y="2501"/>
                </a:lnTo>
                <a:cubicBezTo>
                  <a:pt x="6633" y="2537"/>
                  <a:pt x="6585" y="2620"/>
                  <a:pt x="6609" y="2715"/>
                </a:cubicBezTo>
                <a:cubicBezTo>
                  <a:pt x="6644" y="2787"/>
                  <a:pt x="6704" y="2835"/>
                  <a:pt x="6764" y="2835"/>
                </a:cubicBezTo>
                <a:cubicBezTo>
                  <a:pt x="6775" y="2835"/>
                  <a:pt x="6787" y="2835"/>
                  <a:pt x="6811" y="2823"/>
                </a:cubicBezTo>
                <a:lnTo>
                  <a:pt x="7311" y="2656"/>
                </a:lnTo>
                <a:cubicBezTo>
                  <a:pt x="7430" y="2608"/>
                  <a:pt x="7526" y="2501"/>
                  <a:pt x="7537" y="2370"/>
                </a:cubicBezTo>
                <a:cubicBezTo>
                  <a:pt x="7549" y="2239"/>
                  <a:pt x="7490" y="2120"/>
                  <a:pt x="7371" y="2049"/>
                </a:cubicBezTo>
                <a:lnTo>
                  <a:pt x="6073" y="1239"/>
                </a:lnTo>
                <a:cubicBezTo>
                  <a:pt x="6052" y="1225"/>
                  <a:pt x="6027" y="1219"/>
                  <a:pt x="6000" y="1219"/>
                </a:cubicBezTo>
                <a:cubicBezTo>
                  <a:pt x="5981" y="1219"/>
                  <a:pt x="5962" y="1222"/>
                  <a:pt x="5942" y="1227"/>
                </a:cubicBezTo>
                <a:cubicBezTo>
                  <a:pt x="5894" y="1239"/>
                  <a:pt x="5859" y="1275"/>
                  <a:pt x="5835" y="1311"/>
                </a:cubicBezTo>
                <a:lnTo>
                  <a:pt x="5585" y="1965"/>
                </a:lnTo>
                <a:lnTo>
                  <a:pt x="4990" y="1632"/>
                </a:lnTo>
                <a:lnTo>
                  <a:pt x="5347" y="1453"/>
                </a:lnTo>
                <a:cubicBezTo>
                  <a:pt x="5478" y="1394"/>
                  <a:pt x="5561" y="1275"/>
                  <a:pt x="5585" y="1120"/>
                </a:cubicBezTo>
                <a:cubicBezTo>
                  <a:pt x="5597" y="1001"/>
                  <a:pt x="5561" y="882"/>
                  <a:pt x="5478" y="775"/>
                </a:cubicBezTo>
                <a:cubicBezTo>
                  <a:pt x="5394" y="691"/>
                  <a:pt x="5275" y="644"/>
                  <a:pt x="5156" y="644"/>
                </a:cubicBezTo>
                <a:lnTo>
                  <a:pt x="4394" y="680"/>
                </a:lnTo>
                <a:cubicBezTo>
                  <a:pt x="4382" y="680"/>
                  <a:pt x="4347" y="680"/>
                  <a:pt x="4335" y="691"/>
                </a:cubicBezTo>
                <a:lnTo>
                  <a:pt x="3668" y="977"/>
                </a:lnTo>
                <a:lnTo>
                  <a:pt x="3549" y="775"/>
                </a:lnTo>
                <a:cubicBezTo>
                  <a:pt x="4192" y="513"/>
                  <a:pt x="4870" y="382"/>
                  <a:pt x="5585" y="382"/>
                </a:cubicBezTo>
                <a:close/>
                <a:moveTo>
                  <a:pt x="5585" y="1"/>
                </a:moveTo>
                <a:cubicBezTo>
                  <a:pt x="4097" y="1"/>
                  <a:pt x="2704" y="584"/>
                  <a:pt x="1644" y="1644"/>
                </a:cubicBezTo>
                <a:cubicBezTo>
                  <a:pt x="584" y="2704"/>
                  <a:pt x="1" y="4097"/>
                  <a:pt x="1" y="5585"/>
                </a:cubicBezTo>
                <a:cubicBezTo>
                  <a:pt x="1" y="7073"/>
                  <a:pt x="584" y="8478"/>
                  <a:pt x="1644" y="9526"/>
                </a:cubicBezTo>
                <a:cubicBezTo>
                  <a:pt x="2704" y="10586"/>
                  <a:pt x="4097" y="11169"/>
                  <a:pt x="5585" y="11169"/>
                </a:cubicBezTo>
                <a:cubicBezTo>
                  <a:pt x="7073" y="11169"/>
                  <a:pt x="8478" y="10586"/>
                  <a:pt x="9526" y="9526"/>
                </a:cubicBezTo>
                <a:cubicBezTo>
                  <a:pt x="10585" y="8478"/>
                  <a:pt x="11169" y="7073"/>
                  <a:pt x="11169" y="5585"/>
                </a:cubicBezTo>
                <a:cubicBezTo>
                  <a:pt x="11169" y="4097"/>
                  <a:pt x="10585" y="2692"/>
                  <a:pt x="9526" y="1644"/>
                </a:cubicBezTo>
                <a:cubicBezTo>
                  <a:pt x="8478" y="584"/>
                  <a:pt x="7073" y="1"/>
                  <a:pt x="558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29" name="Google Shape;8829;p82"/>
          <p:cNvGrpSpPr/>
          <p:nvPr/>
        </p:nvGrpSpPr>
        <p:grpSpPr>
          <a:xfrm>
            <a:off x="3316269" y="3352402"/>
            <a:ext cx="344832" cy="356544"/>
            <a:chOff x="3316269" y="3352402"/>
            <a:chExt cx="344832" cy="356544"/>
          </a:xfrm>
        </p:grpSpPr>
        <p:sp>
          <p:nvSpPr>
            <p:cNvPr id="8830" name="Google Shape;8830;p82"/>
            <p:cNvSpPr/>
            <p:nvPr/>
          </p:nvSpPr>
          <p:spPr>
            <a:xfrm>
              <a:off x="3546381" y="3557138"/>
              <a:ext cx="19840" cy="16576"/>
            </a:xfrm>
            <a:custGeom>
              <a:avLst/>
              <a:gdLst/>
              <a:ahLst/>
              <a:cxnLst/>
              <a:rect l="l" t="t" r="r" b="b"/>
              <a:pathLst>
                <a:path w="620" h="518" extrusionOk="0">
                  <a:moveTo>
                    <a:pt x="166" y="0"/>
                  </a:moveTo>
                  <a:cubicBezTo>
                    <a:pt x="115" y="0"/>
                    <a:pt x="65" y="22"/>
                    <a:pt x="37" y="65"/>
                  </a:cubicBezTo>
                  <a:cubicBezTo>
                    <a:pt x="1" y="148"/>
                    <a:pt x="13" y="243"/>
                    <a:pt x="84" y="291"/>
                  </a:cubicBezTo>
                  <a:lnTo>
                    <a:pt x="358" y="481"/>
                  </a:lnTo>
                  <a:cubicBezTo>
                    <a:pt x="382" y="505"/>
                    <a:pt x="418" y="517"/>
                    <a:pt x="441" y="517"/>
                  </a:cubicBezTo>
                  <a:cubicBezTo>
                    <a:pt x="489" y="517"/>
                    <a:pt x="549" y="481"/>
                    <a:pt x="572" y="446"/>
                  </a:cubicBezTo>
                  <a:cubicBezTo>
                    <a:pt x="620" y="362"/>
                    <a:pt x="596" y="267"/>
                    <a:pt x="537" y="220"/>
                  </a:cubicBezTo>
                  <a:lnTo>
                    <a:pt x="263" y="29"/>
                  </a:lnTo>
                  <a:cubicBezTo>
                    <a:pt x="234" y="10"/>
                    <a:pt x="200" y="0"/>
                    <a:pt x="16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1" name="Google Shape;8831;p82"/>
            <p:cNvSpPr/>
            <p:nvPr/>
          </p:nvSpPr>
          <p:spPr>
            <a:xfrm>
              <a:off x="3449997" y="3423730"/>
              <a:ext cx="14496" cy="18144"/>
            </a:xfrm>
            <a:custGeom>
              <a:avLst/>
              <a:gdLst/>
              <a:ahLst/>
              <a:cxnLst/>
              <a:rect l="l" t="t" r="r" b="b"/>
              <a:pathLst>
                <a:path w="453" h="567" extrusionOk="0">
                  <a:moveTo>
                    <a:pt x="180" y="1"/>
                  </a:moveTo>
                  <a:cubicBezTo>
                    <a:pt x="164" y="1"/>
                    <a:pt x="148" y="3"/>
                    <a:pt x="132" y="7"/>
                  </a:cubicBezTo>
                  <a:cubicBezTo>
                    <a:pt x="48" y="43"/>
                    <a:pt x="1" y="126"/>
                    <a:pt x="36" y="221"/>
                  </a:cubicBezTo>
                  <a:lnTo>
                    <a:pt x="108" y="459"/>
                  </a:lnTo>
                  <a:cubicBezTo>
                    <a:pt x="132" y="531"/>
                    <a:pt x="191" y="567"/>
                    <a:pt x="251" y="567"/>
                  </a:cubicBezTo>
                  <a:cubicBezTo>
                    <a:pt x="274" y="567"/>
                    <a:pt x="286" y="567"/>
                    <a:pt x="310" y="543"/>
                  </a:cubicBezTo>
                  <a:cubicBezTo>
                    <a:pt x="405" y="531"/>
                    <a:pt x="453" y="436"/>
                    <a:pt x="417" y="352"/>
                  </a:cubicBezTo>
                  <a:lnTo>
                    <a:pt x="346" y="114"/>
                  </a:lnTo>
                  <a:cubicBezTo>
                    <a:pt x="316" y="45"/>
                    <a:pt x="254" y="1"/>
                    <a:pt x="1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2" name="Google Shape;8832;p82"/>
            <p:cNvSpPr/>
            <p:nvPr/>
          </p:nvSpPr>
          <p:spPr>
            <a:xfrm>
              <a:off x="3316269" y="3352402"/>
              <a:ext cx="344832" cy="356544"/>
            </a:xfrm>
            <a:custGeom>
              <a:avLst/>
              <a:gdLst/>
              <a:ahLst/>
              <a:cxnLst/>
              <a:rect l="l" t="t" r="r" b="b"/>
              <a:pathLst>
                <a:path w="10776" h="11142" extrusionOk="0">
                  <a:moveTo>
                    <a:pt x="2870" y="2819"/>
                  </a:moveTo>
                  <a:cubicBezTo>
                    <a:pt x="2941" y="2819"/>
                    <a:pt x="3013" y="2867"/>
                    <a:pt x="3048" y="2950"/>
                  </a:cubicBezTo>
                  <a:cubicBezTo>
                    <a:pt x="3084" y="2998"/>
                    <a:pt x="3060" y="3046"/>
                    <a:pt x="3048" y="3093"/>
                  </a:cubicBezTo>
                  <a:cubicBezTo>
                    <a:pt x="3025" y="3129"/>
                    <a:pt x="2989" y="3165"/>
                    <a:pt x="2941" y="3189"/>
                  </a:cubicBezTo>
                  <a:cubicBezTo>
                    <a:pt x="2925" y="3199"/>
                    <a:pt x="2904" y="3205"/>
                    <a:pt x="2882" y="3205"/>
                  </a:cubicBezTo>
                  <a:cubicBezTo>
                    <a:pt x="2854" y="3205"/>
                    <a:pt x="2825" y="3196"/>
                    <a:pt x="2798" y="3177"/>
                  </a:cubicBezTo>
                  <a:cubicBezTo>
                    <a:pt x="2751" y="3153"/>
                    <a:pt x="2727" y="3117"/>
                    <a:pt x="2691" y="3069"/>
                  </a:cubicBezTo>
                  <a:cubicBezTo>
                    <a:pt x="2656" y="2974"/>
                    <a:pt x="2703" y="2867"/>
                    <a:pt x="2810" y="2831"/>
                  </a:cubicBezTo>
                  <a:cubicBezTo>
                    <a:pt x="2822" y="2831"/>
                    <a:pt x="2858" y="2819"/>
                    <a:pt x="2870" y="2819"/>
                  </a:cubicBezTo>
                  <a:close/>
                  <a:moveTo>
                    <a:pt x="2310" y="3367"/>
                  </a:moveTo>
                  <a:cubicBezTo>
                    <a:pt x="2382" y="3367"/>
                    <a:pt x="2453" y="3415"/>
                    <a:pt x="2489" y="3498"/>
                  </a:cubicBezTo>
                  <a:cubicBezTo>
                    <a:pt x="2501" y="3546"/>
                    <a:pt x="2501" y="3605"/>
                    <a:pt x="2465" y="3653"/>
                  </a:cubicBezTo>
                  <a:cubicBezTo>
                    <a:pt x="2441" y="3701"/>
                    <a:pt x="2406" y="3724"/>
                    <a:pt x="2370" y="3760"/>
                  </a:cubicBezTo>
                  <a:cubicBezTo>
                    <a:pt x="2352" y="3764"/>
                    <a:pt x="2333" y="3767"/>
                    <a:pt x="2314" y="3767"/>
                  </a:cubicBezTo>
                  <a:cubicBezTo>
                    <a:pt x="2280" y="3767"/>
                    <a:pt x="2245" y="3759"/>
                    <a:pt x="2215" y="3736"/>
                  </a:cubicBezTo>
                  <a:cubicBezTo>
                    <a:pt x="2167" y="3712"/>
                    <a:pt x="2144" y="3677"/>
                    <a:pt x="2108" y="3641"/>
                  </a:cubicBezTo>
                  <a:cubicBezTo>
                    <a:pt x="2108" y="3593"/>
                    <a:pt x="2108" y="3534"/>
                    <a:pt x="2144" y="3486"/>
                  </a:cubicBezTo>
                  <a:cubicBezTo>
                    <a:pt x="2167" y="3450"/>
                    <a:pt x="2203" y="3415"/>
                    <a:pt x="2251" y="3379"/>
                  </a:cubicBezTo>
                  <a:cubicBezTo>
                    <a:pt x="2263" y="3379"/>
                    <a:pt x="2286" y="3367"/>
                    <a:pt x="2310" y="3367"/>
                  </a:cubicBezTo>
                  <a:close/>
                  <a:moveTo>
                    <a:pt x="3060" y="3546"/>
                  </a:moveTo>
                  <a:cubicBezTo>
                    <a:pt x="3096" y="3546"/>
                    <a:pt x="3120" y="3546"/>
                    <a:pt x="3156" y="3570"/>
                  </a:cubicBezTo>
                  <a:cubicBezTo>
                    <a:pt x="3191" y="3593"/>
                    <a:pt x="3227" y="3629"/>
                    <a:pt x="3263" y="3665"/>
                  </a:cubicBezTo>
                  <a:cubicBezTo>
                    <a:pt x="3275" y="3724"/>
                    <a:pt x="3263" y="3772"/>
                    <a:pt x="3239" y="3831"/>
                  </a:cubicBezTo>
                  <a:cubicBezTo>
                    <a:pt x="3215" y="3879"/>
                    <a:pt x="3179" y="3903"/>
                    <a:pt x="3144" y="3939"/>
                  </a:cubicBezTo>
                  <a:cubicBezTo>
                    <a:pt x="3124" y="3944"/>
                    <a:pt x="3102" y="3946"/>
                    <a:pt x="3080" y="3946"/>
                  </a:cubicBezTo>
                  <a:cubicBezTo>
                    <a:pt x="3049" y="3946"/>
                    <a:pt x="3017" y="3941"/>
                    <a:pt x="2989" y="3927"/>
                  </a:cubicBezTo>
                  <a:cubicBezTo>
                    <a:pt x="2941" y="3891"/>
                    <a:pt x="2917" y="3867"/>
                    <a:pt x="2882" y="3820"/>
                  </a:cubicBezTo>
                  <a:cubicBezTo>
                    <a:pt x="2870" y="3772"/>
                    <a:pt x="2870" y="3712"/>
                    <a:pt x="2894" y="3665"/>
                  </a:cubicBezTo>
                  <a:cubicBezTo>
                    <a:pt x="2929" y="3629"/>
                    <a:pt x="2953" y="3593"/>
                    <a:pt x="3001" y="3570"/>
                  </a:cubicBezTo>
                  <a:cubicBezTo>
                    <a:pt x="3025" y="3570"/>
                    <a:pt x="3048" y="3546"/>
                    <a:pt x="3060" y="3546"/>
                  </a:cubicBezTo>
                  <a:close/>
                  <a:moveTo>
                    <a:pt x="3584" y="3843"/>
                  </a:moveTo>
                  <a:lnTo>
                    <a:pt x="4191" y="4343"/>
                  </a:lnTo>
                  <a:lnTo>
                    <a:pt x="3501" y="4046"/>
                  </a:lnTo>
                  <a:cubicBezTo>
                    <a:pt x="3513" y="4022"/>
                    <a:pt x="3525" y="3998"/>
                    <a:pt x="3537" y="3962"/>
                  </a:cubicBezTo>
                  <a:cubicBezTo>
                    <a:pt x="3560" y="3939"/>
                    <a:pt x="3572" y="3891"/>
                    <a:pt x="3584" y="3843"/>
                  </a:cubicBezTo>
                  <a:close/>
                  <a:moveTo>
                    <a:pt x="9478" y="3974"/>
                  </a:moveTo>
                  <a:cubicBezTo>
                    <a:pt x="9835" y="4141"/>
                    <a:pt x="10145" y="4391"/>
                    <a:pt x="10418" y="4713"/>
                  </a:cubicBezTo>
                  <a:cubicBezTo>
                    <a:pt x="10228" y="4998"/>
                    <a:pt x="9966" y="5260"/>
                    <a:pt x="9704" y="5451"/>
                  </a:cubicBezTo>
                  <a:cubicBezTo>
                    <a:pt x="9597" y="5332"/>
                    <a:pt x="9478" y="5248"/>
                    <a:pt x="9347" y="5153"/>
                  </a:cubicBezTo>
                  <a:cubicBezTo>
                    <a:pt x="9228" y="5094"/>
                    <a:pt x="9097" y="5022"/>
                    <a:pt x="8918" y="4963"/>
                  </a:cubicBezTo>
                  <a:lnTo>
                    <a:pt x="9406" y="4939"/>
                  </a:lnTo>
                  <a:cubicBezTo>
                    <a:pt x="9490" y="4939"/>
                    <a:pt x="9573" y="4844"/>
                    <a:pt x="9549" y="4760"/>
                  </a:cubicBezTo>
                  <a:cubicBezTo>
                    <a:pt x="9549" y="4672"/>
                    <a:pt x="9478" y="4604"/>
                    <a:pt x="9391" y="4604"/>
                  </a:cubicBezTo>
                  <a:cubicBezTo>
                    <a:pt x="9385" y="4604"/>
                    <a:pt x="9378" y="4605"/>
                    <a:pt x="9371" y="4605"/>
                  </a:cubicBezTo>
                  <a:lnTo>
                    <a:pt x="8656" y="4665"/>
                  </a:lnTo>
                  <a:cubicBezTo>
                    <a:pt x="8871" y="4546"/>
                    <a:pt x="9061" y="4427"/>
                    <a:pt x="9192" y="4308"/>
                  </a:cubicBezTo>
                  <a:cubicBezTo>
                    <a:pt x="9299" y="4201"/>
                    <a:pt x="9394" y="4105"/>
                    <a:pt x="9478" y="3974"/>
                  </a:cubicBezTo>
                  <a:close/>
                  <a:moveTo>
                    <a:pt x="4245" y="304"/>
                  </a:moveTo>
                  <a:cubicBezTo>
                    <a:pt x="4475" y="304"/>
                    <a:pt x="4701" y="348"/>
                    <a:pt x="4906" y="438"/>
                  </a:cubicBezTo>
                  <a:cubicBezTo>
                    <a:pt x="5299" y="605"/>
                    <a:pt x="5561" y="903"/>
                    <a:pt x="5704" y="1260"/>
                  </a:cubicBezTo>
                  <a:cubicBezTo>
                    <a:pt x="5787" y="1522"/>
                    <a:pt x="5835" y="1867"/>
                    <a:pt x="5799" y="2284"/>
                  </a:cubicBezTo>
                  <a:cubicBezTo>
                    <a:pt x="5537" y="2819"/>
                    <a:pt x="5370" y="3367"/>
                    <a:pt x="5287" y="3665"/>
                  </a:cubicBezTo>
                  <a:cubicBezTo>
                    <a:pt x="5251" y="3760"/>
                    <a:pt x="5311" y="3843"/>
                    <a:pt x="5406" y="3879"/>
                  </a:cubicBezTo>
                  <a:cubicBezTo>
                    <a:pt x="5418" y="3883"/>
                    <a:pt x="5431" y="3884"/>
                    <a:pt x="5444" y="3884"/>
                  </a:cubicBezTo>
                  <a:cubicBezTo>
                    <a:pt x="5516" y="3884"/>
                    <a:pt x="5588" y="3831"/>
                    <a:pt x="5608" y="3760"/>
                  </a:cubicBezTo>
                  <a:cubicBezTo>
                    <a:pt x="5894" y="2748"/>
                    <a:pt x="6311" y="1926"/>
                    <a:pt x="6727" y="1534"/>
                  </a:cubicBezTo>
                  <a:cubicBezTo>
                    <a:pt x="6972" y="1309"/>
                    <a:pt x="7286" y="1190"/>
                    <a:pt x="7633" y="1190"/>
                  </a:cubicBezTo>
                  <a:cubicBezTo>
                    <a:pt x="7691" y="1190"/>
                    <a:pt x="7751" y="1193"/>
                    <a:pt x="7811" y="1200"/>
                  </a:cubicBezTo>
                  <a:cubicBezTo>
                    <a:pt x="8228" y="1236"/>
                    <a:pt x="8632" y="1450"/>
                    <a:pt x="8930" y="1772"/>
                  </a:cubicBezTo>
                  <a:cubicBezTo>
                    <a:pt x="9228" y="2105"/>
                    <a:pt x="9394" y="2522"/>
                    <a:pt x="9394" y="2939"/>
                  </a:cubicBezTo>
                  <a:cubicBezTo>
                    <a:pt x="9394" y="3355"/>
                    <a:pt x="9228" y="3724"/>
                    <a:pt x="8942" y="3974"/>
                  </a:cubicBezTo>
                  <a:cubicBezTo>
                    <a:pt x="8656" y="4236"/>
                    <a:pt x="8180" y="4474"/>
                    <a:pt x="7561" y="4653"/>
                  </a:cubicBezTo>
                  <a:lnTo>
                    <a:pt x="7549" y="4653"/>
                  </a:lnTo>
                  <a:cubicBezTo>
                    <a:pt x="7430" y="4641"/>
                    <a:pt x="7299" y="4635"/>
                    <a:pt x="7161" y="4635"/>
                  </a:cubicBezTo>
                  <a:cubicBezTo>
                    <a:pt x="7022" y="4635"/>
                    <a:pt x="6876" y="4641"/>
                    <a:pt x="6727" y="4653"/>
                  </a:cubicBezTo>
                  <a:cubicBezTo>
                    <a:pt x="6632" y="4653"/>
                    <a:pt x="6561" y="4724"/>
                    <a:pt x="6561" y="4808"/>
                  </a:cubicBezTo>
                  <a:cubicBezTo>
                    <a:pt x="6561" y="4903"/>
                    <a:pt x="6632" y="4974"/>
                    <a:pt x="6727" y="4974"/>
                  </a:cubicBezTo>
                  <a:cubicBezTo>
                    <a:pt x="6825" y="4971"/>
                    <a:pt x="6935" y="4968"/>
                    <a:pt x="7055" y="4968"/>
                  </a:cubicBezTo>
                  <a:cubicBezTo>
                    <a:pt x="7682" y="4968"/>
                    <a:pt x="8561" y="5039"/>
                    <a:pt x="9121" y="5379"/>
                  </a:cubicBezTo>
                  <a:cubicBezTo>
                    <a:pt x="9871" y="5856"/>
                    <a:pt x="10061" y="6844"/>
                    <a:pt x="9597" y="7630"/>
                  </a:cubicBezTo>
                  <a:cubicBezTo>
                    <a:pt x="9275" y="8174"/>
                    <a:pt x="8718" y="8485"/>
                    <a:pt x="8177" y="8485"/>
                  </a:cubicBezTo>
                  <a:cubicBezTo>
                    <a:pt x="7937" y="8485"/>
                    <a:pt x="7701" y="8424"/>
                    <a:pt x="7489" y="8296"/>
                  </a:cubicBezTo>
                  <a:cubicBezTo>
                    <a:pt x="6870" y="7939"/>
                    <a:pt x="6156" y="6975"/>
                    <a:pt x="5954" y="6487"/>
                  </a:cubicBezTo>
                  <a:cubicBezTo>
                    <a:pt x="5954" y="6463"/>
                    <a:pt x="5942" y="6463"/>
                    <a:pt x="5942" y="6451"/>
                  </a:cubicBezTo>
                  <a:cubicBezTo>
                    <a:pt x="5918" y="6356"/>
                    <a:pt x="5906" y="6284"/>
                    <a:pt x="5894" y="6213"/>
                  </a:cubicBezTo>
                  <a:cubicBezTo>
                    <a:pt x="5884" y="6132"/>
                    <a:pt x="5813" y="6077"/>
                    <a:pt x="5741" y="6077"/>
                  </a:cubicBezTo>
                  <a:cubicBezTo>
                    <a:pt x="5729" y="6077"/>
                    <a:pt x="5716" y="6078"/>
                    <a:pt x="5704" y="6082"/>
                  </a:cubicBezTo>
                  <a:cubicBezTo>
                    <a:pt x="5608" y="6094"/>
                    <a:pt x="5549" y="6189"/>
                    <a:pt x="5561" y="6272"/>
                  </a:cubicBezTo>
                  <a:cubicBezTo>
                    <a:pt x="5823" y="7463"/>
                    <a:pt x="5739" y="8475"/>
                    <a:pt x="5549" y="8951"/>
                  </a:cubicBezTo>
                  <a:cubicBezTo>
                    <a:pt x="5323" y="9499"/>
                    <a:pt x="4763" y="9844"/>
                    <a:pt x="4132" y="9844"/>
                  </a:cubicBezTo>
                  <a:cubicBezTo>
                    <a:pt x="3918" y="9844"/>
                    <a:pt x="3691" y="9797"/>
                    <a:pt x="3465" y="9713"/>
                  </a:cubicBezTo>
                  <a:cubicBezTo>
                    <a:pt x="2620" y="9368"/>
                    <a:pt x="2167" y="8487"/>
                    <a:pt x="2465" y="7737"/>
                  </a:cubicBezTo>
                  <a:cubicBezTo>
                    <a:pt x="2620" y="7356"/>
                    <a:pt x="2965" y="6927"/>
                    <a:pt x="3465" y="6463"/>
                  </a:cubicBezTo>
                  <a:cubicBezTo>
                    <a:pt x="3691" y="6379"/>
                    <a:pt x="3894" y="6272"/>
                    <a:pt x="4072" y="6165"/>
                  </a:cubicBezTo>
                  <a:cubicBezTo>
                    <a:pt x="4156" y="6129"/>
                    <a:pt x="4180" y="6034"/>
                    <a:pt x="4156" y="5951"/>
                  </a:cubicBezTo>
                  <a:cubicBezTo>
                    <a:pt x="4120" y="5888"/>
                    <a:pt x="4056" y="5859"/>
                    <a:pt x="3991" y="5859"/>
                  </a:cubicBezTo>
                  <a:cubicBezTo>
                    <a:pt x="3971" y="5859"/>
                    <a:pt x="3950" y="5862"/>
                    <a:pt x="3930" y="5867"/>
                  </a:cubicBezTo>
                  <a:cubicBezTo>
                    <a:pt x="3136" y="6291"/>
                    <a:pt x="2413" y="6517"/>
                    <a:pt x="1867" y="6517"/>
                  </a:cubicBezTo>
                  <a:cubicBezTo>
                    <a:pt x="1815" y="6517"/>
                    <a:pt x="1764" y="6515"/>
                    <a:pt x="1715" y="6510"/>
                  </a:cubicBezTo>
                  <a:cubicBezTo>
                    <a:pt x="1322" y="6475"/>
                    <a:pt x="965" y="6284"/>
                    <a:pt x="715" y="5963"/>
                  </a:cubicBezTo>
                  <a:cubicBezTo>
                    <a:pt x="465" y="5629"/>
                    <a:pt x="322" y="5201"/>
                    <a:pt x="370" y="4748"/>
                  </a:cubicBezTo>
                  <a:cubicBezTo>
                    <a:pt x="439" y="3885"/>
                    <a:pt x="1086" y="3222"/>
                    <a:pt x="1839" y="3222"/>
                  </a:cubicBezTo>
                  <a:cubicBezTo>
                    <a:pt x="1865" y="3222"/>
                    <a:pt x="1891" y="3223"/>
                    <a:pt x="1917" y="3224"/>
                  </a:cubicBezTo>
                  <a:cubicBezTo>
                    <a:pt x="1894" y="3248"/>
                    <a:pt x="1858" y="3296"/>
                    <a:pt x="1846" y="3343"/>
                  </a:cubicBezTo>
                  <a:cubicBezTo>
                    <a:pt x="1786" y="3462"/>
                    <a:pt x="1774" y="3605"/>
                    <a:pt x="1810" y="3736"/>
                  </a:cubicBezTo>
                  <a:cubicBezTo>
                    <a:pt x="1858" y="3879"/>
                    <a:pt x="1953" y="3974"/>
                    <a:pt x="2084" y="4034"/>
                  </a:cubicBezTo>
                  <a:cubicBezTo>
                    <a:pt x="2155" y="4070"/>
                    <a:pt x="2227" y="4093"/>
                    <a:pt x="2310" y="4093"/>
                  </a:cubicBezTo>
                  <a:cubicBezTo>
                    <a:pt x="2370" y="4093"/>
                    <a:pt x="2429" y="4082"/>
                    <a:pt x="2465" y="4070"/>
                  </a:cubicBezTo>
                  <a:cubicBezTo>
                    <a:pt x="2513" y="4058"/>
                    <a:pt x="2560" y="4022"/>
                    <a:pt x="2608" y="3998"/>
                  </a:cubicBezTo>
                  <a:cubicBezTo>
                    <a:pt x="2644" y="4082"/>
                    <a:pt x="2739" y="4153"/>
                    <a:pt x="2822" y="4201"/>
                  </a:cubicBezTo>
                  <a:cubicBezTo>
                    <a:pt x="2906" y="4236"/>
                    <a:pt x="2977" y="4260"/>
                    <a:pt x="3048" y="4260"/>
                  </a:cubicBezTo>
                  <a:cubicBezTo>
                    <a:pt x="3084" y="4260"/>
                    <a:pt x="3120" y="4260"/>
                    <a:pt x="3156" y="4248"/>
                  </a:cubicBezTo>
                  <a:lnTo>
                    <a:pt x="4692" y="4951"/>
                  </a:lnTo>
                  <a:lnTo>
                    <a:pt x="2406" y="4974"/>
                  </a:lnTo>
                  <a:cubicBezTo>
                    <a:pt x="2322" y="4974"/>
                    <a:pt x="2251" y="5046"/>
                    <a:pt x="2251" y="5141"/>
                  </a:cubicBezTo>
                  <a:cubicBezTo>
                    <a:pt x="2251" y="5225"/>
                    <a:pt x="2322" y="5308"/>
                    <a:pt x="2406" y="5308"/>
                  </a:cubicBezTo>
                  <a:lnTo>
                    <a:pt x="5049" y="5260"/>
                  </a:lnTo>
                  <a:lnTo>
                    <a:pt x="4275" y="7772"/>
                  </a:lnTo>
                  <a:lnTo>
                    <a:pt x="4275" y="7820"/>
                  </a:lnTo>
                  <a:cubicBezTo>
                    <a:pt x="4275" y="7892"/>
                    <a:pt x="4311" y="7951"/>
                    <a:pt x="4394" y="7963"/>
                  </a:cubicBezTo>
                  <a:lnTo>
                    <a:pt x="4430" y="7963"/>
                  </a:lnTo>
                  <a:cubicBezTo>
                    <a:pt x="4513" y="7963"/>
                    <a:pt x="4572" y="7927"/>
                    <a:pt x="4584" y="7844"/>
                  </a:cubicBezTo>
                  <a:lnTo>
                    <a:pt x="5358" y="5332"/>
                  </a:lnTo>
                  <a:lnTo>
                    <a:pt x="6668" y="6260"/>
                  </a:lnTo>
                  <a:cubicBezTo>
                    <a:pt x="6692" y="6272"/>
                    <a:pt x="6727" y="6284"/>
                    <a:pt x="6751" y="6284"/>
                  </a:cubicBezTo>
                  <a:cubicBezTo>
                    <a:pt x="6799" y="6284"/>
                    <a:pt x="6858" y="6260"/>
                    <a:pt x="6894" y="6213"/>
                  </a:cubicBezTo>
                  <a:cubicBezTo>
                    <a:pt x="6930" y="6141"/>
                    <a:pt x="6918" y="6034"/>
                    <a:pt x="6847" y="5987"/>
                  </a:cubicBezTo>
                  <a:lnTo>
                    <a:pt x="5537" y="5070"/>
                  </a:lnTo>
                  <a:lnTo>
                    <a:pt x="7644" y="3486"/>
                  </a:lnTo>
                  <a:cubicBezTo>
                    <a:pt x="7692" y="3462"/>
                    <a:pt x="7704" y="3415"/>
                    <a:pt x="7704" y="3355"/>
                  </a:cubicBezTo>
                  <a:cubicBezTo>
                    <a:pt x="7704" y="3331"/>
                    <a:pt x="7692" y="3284"/>
                    <a:pt x="7680" y="3248"/>
                  </a:cubicBezTo>
                  <a:cubicBezTo>
                    <a:pt x="7646" y="3208"/>
                    <a:pt x="7597" y="3186"/>
                    <a:pt x="7550" y="3186"/>
                  </a:cubicBezTo>
                  <a:cubicBezTo>
                    <a:pt x="7514" y="3186"/>
                    <a:pt x="7479" y="3199"/>
                    <a:pt x="7454" y="3224"/>
                  </a:cubicBezTo>
                  <a:lnTo>
                    <a:pt x="5346" y="4796"/>
                  </a:lnTo>
                  <a:lnTo>
                    <a:pt x="4775" y="3141"/>
                  </a:lnTo>
                  <a:cubicBezTo>
                    <a:pt x="4756" y="3077"/>
                    <a:pt x="4696" y="3034"/>
                    <a:pt x="4631" y="3034"/>
                  </a:cubicBezTo>
                  <a:cubicBezTo>
                    <a:pt x="4611" y="3034"/>
                    <a:pt x="4592" y="3037"/>
                    <a:pt x="4572" y="3046"/>
                  </a:cubicBezTo>
                  <a:cubicBezTo>
                    <a:pt x="4477" y="3069"/>
                    <a:pt x="4430" y="3165"/>
                    <a:pt x="4465" y="3248"/>
                  </a:cubicBezTo>
                  <a:lnTo>
                    <a:pt x="4882" y="4486"/>
                  </a:lnTo>
                  <a:lnTo>
                    <a:pt x="3298" y="3189"/>
                  </a:lnTo>
                  <a:cubicBezTo>
                    <a:pt x="3358" y="3069"/>
                    <a:pt x="3382" y="2927"/>
                    <a:pt x="3334" y="2784"/>
                  </a:cubicBezTo>
                  <a:cubicBezTo>
                    <a:pt x="3258" y="2575"/>
                    <a:pt x="3053" y="2434"/>
                    <a:pt x="2841" y="2434"/>
                  </a:cubicBezTo>
                  <a:cubicBezTo>
                    <a:pt x="2787" y="2434"/>
                    <a:pt x="2732" y="2443"/>
                    <a:pt x="2679" y="2462"/>
                  </a:cubicBezTo>
                  <a:cubicBezTo>
                    <a:pt x="2667" y="2462"/>
                    <a:pt x="2644" y="2474"/>
                    <a:pt x="2632" y="2474"/>
                  </a:cubicBezTo>
                  <a:cubicBezTo>
                    <a:pt x="2608" y="2415"/>
                    <a:pt x="2584" y="2367"/>
                    <a:pt x="2572" y="2331"/>
                  </a:cubicBezTo>
                  <a:cubicBezTo>
                    <a:pt x="2453" y="1950"/>
                    <a:pt x="2489" y="1557"/>
                    <a:pt x="2691" y="1200"/>
                  </a:cubicBezTo>
                  <a:cubicBezTo>
                    <a:pt x="2906" y="819"/>
                    <a:pt x="3239" y="545"/>
                    <a:pt x="3656" y="402"/>
                  </a:cubicBezTo>
                  <a:cubicBezTo>
                    <a:pt x="3848" y="337"/>
                    <a:pt x="4048" y="304"/>
                    <a:pt x="4245" y="304"/>
                  </a:cubicBezTo>
                  <a:close/>
                  <a:moveTo>
                    <a:pt x="6323" y="7677"/>
                  </a:moveTo>
                  <a:lnTo>
                    <a:pt x="6323" y="7677"/>
                  </a:lnTo>
                  <a:cubicBezTo>
                    <a:pt x="6620" y="8046"/>
                    <a:pt x="6978" y="8392"/>
                    <a:pt x="7311" y="8582"/>
                  </a:cubicBezTo>
                  <a:cubicBezTo>
                    <a:pt x="7501" y="8701"/>
                    <a:pt x="7704" y="8773"/>
                    <a:pt x="7930" y="8808"/>
                  </a:cubicBezTo>
                  <a:cubicBezTo>
                    <a:pt x="7930" y="9368"/>
                    <a:pt x="7704" y="9951"/>
                    <a:pt x="7263" y="10547"/>
                  </a:cubicBezTo>
                  <a:cubicBezTo>
                    <a:pt x="6454" y="10428"/>
                    <a:pt x="5787" y="9951"/>
                    <a:pt x="5442" y="9666"/>
                  </a:cubicBezTo>
                  <a:cubicBezTo>
                    <a:pt x="5608" y="9499"/>
                    <a:pt x="5739" y="9308"/>
                    <a:pt x="5846" y="9082"/>
                  </a:cubicBezTo>
                  <a:cubicBezTo>
                    <a:pt x="5965" y="8773"/>
                    <a:pt x="6037" y="8356"/>
                    <a:pt x="6037" y="7856"/>
                  </a:cubicBezTo>
                  <a:lnTo>
                    <a:pt x="6525" y="9308"/>
                  </a:lnTo>
                  <a:cubicBezTo>
                    <a:pt x="6561" y="9380"/>
                    <a:pt x="6620" y="9416"/>
                    <a:pt x="6680" y="9416"/>
                  </a:cubicBezTo>
                  <a:cubicBezTo>
                    <a:pt x="6692" y="9416"/>
                    <a:pt x="6716" y="9416"/>
                    <a:pt x="6739" y="9404"/>
                  </a:cubicBezTo>
                  <a:cubicBezTo>
                    <a:pt x="6823" y="9368"/>
                    <a:pt x="6870" y="9285"/>
                    <a:pt x="6847" y="9189"/>
                  </a:cubicBezTo>
                  <a:lnTo>
                    <a:pt x="6323" y="7677"/>
                  </a:lnTo>
                  <a:close/>
                  <a:moveTo>
                    <a:pt x="2096" y="8606"/>
                  </a:moveTo>
                  <a:cubicBezTo>
                    <a:pt x="2191" y="8987"/>
                    <a:pt x="2394" y="9332"/>
                    <a:pt x="2691" y="9618"/>
                  </a:cubicBezTo>
                  <a:lnTo>
                    <a:pt x="2572" y="9797"/>
                  </a:lnTo>
                  <a:cubicBezTo>
                    <a:pt x="2525" y="9880"/>
                    <a:pt x="2548" y="9975"/>
                    <a:pt x="2620" y="10023"/>
                  </a:cubicBezTo>
                  <a:cubicBezTo>
                    <a:pt x="2644" y="10035"/>
                    <a:pt x="2679" y="10058"/>
                    <a:pt x="2703" y="10058"/>
                  </a:cubicBezTo>
                  <a:cubicBezTo>
                    <a:pt x="2763" y="10058"/>
                    <a:pt x="2810" y="10023"/>
                    <a:pt x="2846" y="9975"/>
                  </a:cubicBezTo>
                  <a:lnTo>
                    <a:pt x="2941" y="9820"/>
                  </a:lnTo>
                  <a:cubicBezTo>
                    <a:pt x="3060" y="9892"/>
                    <a:pt x="3203" y="9963"/>
                    <a:pt x="3334" y="10023"/>
                  </a:cubicBezTo>
                  <a:cubicBezTo>
                    <a:pt x="3513" y="10094"/>
                    <a:pt x="3703" y="10142"/>
                    <a:pt x="3882" y="10154"/>
                  </a:cubicBezTo>
                  <a:cubicBezTo>
                    <a:pt x="3406" y="10570"/>
                    <a:pt x="2751" y="10832"/>
                    <a:pt x="2084" y="10856"/>
                  </a:cubicBezTo>
                  <a:cubicBezTo>
                    <a:pt x="1798" y="10118"/>
                    <a:pt x="1810" y="9308"/>
                    <a:pt x="2096" y="8606"/>
                  </a:cubicBezTo>
                  <a:close/>
                  <a:moveTo>
                    <a:pt x="4287" y="0"/>
                  </a:moveTo>
                  <a:cubicBezTo>
                    <a:pt x="4050" y="0"/>
                    <a:pt x="3812" y="39"/>
                    <a:pt x="3584" y="117"/>
                  </a:cubicBezTo>
                  <a:cubicBezTo>
                    <a:pt x="3096" y="272"/>
                    <a:pt x="2679" y="617"/>
                    <a:pt x="2441" y="1045"/>
                  </a:cubicBezTo>
                  <a:cubicBezTo>
                    <a:pt x="2191" y="1498"/>
                    <a:pt x="2144" y="1986"/>
                    <a:pt x="2286" y="2450"/>
                  </a:cubicBezTo>
                  <a:cubicBezTo>
                    <a:pt x="2322" y="2534"/>
                    <a:pt x="2370" y="2629"/>
                    <a:pt x="2406" y="2724"/>
                  </a:cubicBezTo>
                  <a:cubicBezTo>
                    <a:pt x="2406" y="2724"/>
                    <a:pt x="2406" y="2748"/>
                    <a:pt x="2394" y="2748"/>
                  </a:cubicBezTo>
                  <a:cubicBezTo>
                    <a:pt x="2358" y="2808"/>
                    <a:pt x="2346" y="2867"/>
                    <a:pt x="2346" y="2927"/>
                  </a:cubicBezTo>
                  <a:cubicBezTo>
                    <a:pt x="2227" y="2891"/>
                    <a:pt x="2108" y="2879"/>
                    <a:pt x="1989" y="2867"/>
                  </a:cubicBezTo>
                  <a:cubicBezTo>
                    <a:pt x="1949" y="2864"/>
                    <a:pt x="1909" y="2863"/>
                    <a:pt x="1869" y="2863"/>
                  </a:cubicBezTo>
                  <a:cubicBezTo>
                    <a:pt x="941" y="2863"/>
                    <a:pt x="128" y="3650"/>
                    <a:pt x="48" y="4701"/>
                  </a:cubicBezTo>
                  <a:cubicBezTo>
                    <a:pt x="0" y="5213"/>
                    <a:pt x="143" y="5725"/>
                    <a:pt x="465" y="6129"/>
                  </a:cubicBezTo>
                  <a:cubicBezTo>
                    <a:pt x="774" y="6522"/>
                    <a:pt x="1203" y="6760"/>
                    <a:pt x="1691" y="6808"/>
                  </a:cubicBezTo>
                  <a:lnTo>
                    <a:pt x="1858" y="6808"/>
                  </a:lnTo>
                  <a:cubicBezTo>
                    <a:pt x="2144" y="6808"/>
                    <a:pt x="2453" y="6749"/>
                    <a:pt x="2751" y="6677"/>
                  </a:cubicBezTo>
                  <a:lnTo>
                    <a:pt x="2751" y="6677"/>
                  </a:lnTo>
                  <a:cubicBezTo>
                    <a:pt x="2513" y="6939"/>
                    <a:pt x="2286" y="7260"/>
                    <a:pt x="2155" y="7570"/>
                  </a:cubicBezTo>
                  <a:cubicBezTo>
                    <a:pt x="2108" y="7677"/>
                    <a:pt x="2084" y="7796"/>
                    <a:pt x="2060" y="7892"/>
                  </a:cubicBezTo>
                  <a:cubicBezTo>
                    <a:pt x="1453" y="8820"/>
                    <a:pt x="1370" y="9999"/>
                    <a:pt x="1810" y="11035"/>
                  </a:cubicBezTo>
                  <a:cubicBezTo>
                    <a:pt x="1846" y="11094"/>
                    <a:pt x="1905" y="11142"/>
                    <a:pt x="1965" y="11142"/>
                  </a:cubicBezTo>
                  <a:cubicBezTo>
                    <a:pt x="2882" y="11130"/>
                    <a:pt x="3763" y="10749"/>
                    <a:pt x="4370" y="10118"/>
                  </a:cubicBezTo>
                  <a:cubicBezTo>
                    <a:pt x="4668" y="10082"/>
                    <a:pt x="4953" y="9975"/>
                    <a:pt x="5192" y="9832"/>
                  </a:cubicBezTo>
                  <a:cubicBezTo>
                    <a:pt x="5549" y="10142"/>
                    <a:pt x="6335" y="10725"/>
                    <a:pt x="7323" y="10844"/>
                  </a:cubicBezTo>
                  <a:lnTo>
                    <a:pt x="7335" y="10844"/>
                  </a:lnTo>
                  <a:cubicBezTo>
                    <a:pt x="7382" y="10844"/>
                    <a:pt x="7442" y="10809"/>
                    <a:pt x="7466" y="10785"/>
                  </a:cubicBezTo>
                  <a:cubicBezTo>
                    <a:pt x="7990" y="10118"/>
                    <a:pt x="8251" y="9439"/>
                    <a:pt x="8275" y="8773"/>
                  </a:cubicBezTo>
                  <a:cubicBezTo>
                    <a:pt x="8894" y="8749"/>
                    <a:pt x="9525" y="8368"/>
                    <a:pt x="9883" y="7761"/>
                  </a:cubicBezTo>
                  <a:cubicBezTo>
                    <a:pt x="10276" y="7082"/>
                    <a:pt x="10264" y="6272"/>
                    <a:pt x="9906" y="5689"/>
                  </a:cubicBezTo>
                  <a:cubicBezTo>
                    <a:pt x="10252" y="5439"/>
                    <a:pt x="10537" y="5117"/>
                    <a:pt x="10752" y="4724"/>
                  </a:cubicBezTo>
                  <a:cubicBezTo>
                    <a:pt x="10776" y="4701"/>
                    <a:pt x="10776" y="4617"/>
                    <a:pt x="10728" y="4582"/>
                  </a:cubicBezTo>
                  <a:cubicBezTo>
                    <a:pt x="10430" y="4189"/>
                    <a:pt x="10049" y="3891"/>
                    <a:pt x="9609" y="3689"/>
                  </a:cubicBezTo>
                  <a:cubicBezTo>
                    <a:pt x="9704" y="3474"/>
                    <a:pt x="9752" y="3248"/>
                    <a:pt x="9752" y="2998"/>
                  </a:cubicBezTo>
                  <a:cubicBezTo>
                    <a:pt x="9752" y="2498"/>
                    <a:pt x="9549" y="1998"/>
                    <a:pt x="9192" y="1617"/>
                  </a:cubicBezTo>
                  <a:cubicBezTo>
                    <a:pt x="8835" y="1224"/>
                    <a:pt x="8382" y="974"/>
                    <a:pt x="7870" y="926"/>
                  </a:cubicBezTo>
                  <a:cubicBezTo>
                    <a:pt x="7803" y="918"/>
                    <a:pt x="7736" y="914"/>
                    <a:pt x="7670" y="914"/>
                  </a:cubicBezTo>
                  <a:cubicBezTo>
                    <a:pt x="7244" y="914"/>
                    <a:pt x="6846" y="1075"/>
                    <a:pt x="6537" y="1343"/>
                  </a:cubicBezTo>
                  <a:cubicBezTo>
                    <a:pt x="6394" y="1462"/>
                    <a:pt x="6263" y="1617"/>
                    <a:pt x="6156" y="1772"/>
                  </a:cubicBezTo>
                  <a:cubicBezTo>
                    <a:pt x="6144" y="1557"/>
                    <a:pt x="6096" y="1367"/>
                    <a:pt x="6037" y="1176"/>
                  </a:cubicBezTo>
                  <a:cubicBezTo>
                    <a:pt x="5882" y="724"/>
                    <a:pt x="5537" y="367"/>
                    <a:pt x="5073" y="152"/>
                  </a:cubicBezTo>
                  <a:cubicBezTo>
                    <a:pt x="4825" y="51"/>
                    <a:pt x="4557" y="0"/>
                    <a:pt x="428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833" name="Google Shape;8833;p82"/>
          <p:cNvSpPr/>
          <p:nvPr/>
        </p:nvSpPr>
        <p:spPr>
          <a:xfrm>
            <a:off x="4423085" y="3353074"/>
            <a:ext cx="331872" cy="357792"/>
          </a:xfrm>
          <a:custGeom>
            <a:avLst/>
            <a:gdLst/>
            <a:ahLst/>
            <a:cxnLst/>
            <a:rect l="l" t="t" r="r" b="b"/>
            <a:pathLst>
              <a:path w="10371" h="11181" extrusionOk="0">
                <a:moveTo>
                  <a:pt x="5179" y="477"/>
                </a:moveTo>
                <a:lnTo>
                  <a:pt x="5513" y="1013"/>
                </a:lnTo>
                <a:cubicBezTo>
                  <a:pt x="5417" y="1132"/>
                  <a:pt x="5298" y="1263"/>
                  <a:pt x="5179" y="1417"/>
                </a:cubicBezTo>
                <a:cubicBezTo>
                  <a:pt x="5060" y="1263"/>
                  <a:pt x="4941" y="1132"/>
                  <a:pt x="4834" y="1013"/>
                </a:cubicBezTo>
                <a:lnTo>
                  <a:pt x="5179" y="477"/>
                </a:lnTo>
                <a:close/>
                <a:moveTo>
                  <a:pt x="607" y="2775"/>
                </a:moveTo>
                <a:lnTo>
                  <a:pt x="1238" y="2918"/>
                </a:lnTo>
                <a:cubicBezTo>
                  <a:pt x="1250" y="3072"/>
                  <a:pt x="1250" y="3251"/>
                  <a:pt x="1274" y="3441"/>
                </a:cubicBezTo>
                <a:cubicBezTo>
                  <a:pt x="1084" y="3429"/>
                  <a:pt x="917" y="3406"/>
                  <a:pt x="750" y="3394"/>
                </a:cubicBezTo>
                <a:lnTo>
                  <a:pt x="607" y="2775"/>
                </a:lnTo>
                <a:close/>
                <a:moveTo>
                  <a:pt x="9728" y="2775"/>
                </a:moveTo>
                <a:lnTo>
                  <a:pt x="9585" y="3394"/>
                </a:lnTo>
                <a:cubicBezTo>
                  <a:pt x="9430" y="3406"/>
                  <a:pt x="9251" y="3406"/>
                  <a:pt x="9061" y="3441"/>
                </a:cubicBezTo>
                <a:cubicBezTo>
                  <a:pt x="9096" y="3251"/>
                  <a:pt x="9108" y="3072"/>
                  <a:pt x="9108" y="2918"/>
                </a:cubicBezTo>
                <a:lnTo>
                  <a:pt x="9728" y="2775"/>
                </a:lnTo>
                <a:close/>
                <a:moveTo>
                  <a:pt x="4346" y="965"/>
                </a:moveTo>
                <a:cubicBezTo>
                  <a:pt x="4536" y="1155"/>
                  <a:pt x="4870" y="1524"/>
                  <a:pt x="5167" y="1941"/>
                </a:cubicBezTo>
                <a:cubicBezTo>
                  <a:pt x="5203" y="1984"/>
                  <a:pt x="5247" y="2005"/>
                  <a:pt x="5293" y="2005"/>
                </a:cubicBezTo>
                <a:cubicBezTo>
                  <a:pt x="5323" y="2005"/>
                  <a:pt x="5353" y="1996"/>
                  <a:pt x="5382" y="1977"/>
                </a:cubicBezTo>
                <a:cubicBezTo>
                  <a:pt x="5465" y="1917"/>
                  <a:pt x="5477" y="1834"/>
                  <a:pt x="5429" y="1751"/>
                </a:cubicBezTo>
                <a:cubicBezTo>
                  <a:pt x="5417" y="1727"/>
                  <a:pt x="5406" y="1715"/>
                  <a:pt x="5370" y="1679"/>
                </a:cubicBezTo>
                <a:cubicBezTo>
                  <a:pt x="5608" y="1382"/>
                  <a:pt x="5846" y="1132"/>
                  <a:pt x="6001" y="977"/>
                </a:cubicBezTo>
                <a:cubicBezTo>
                  <a:pt x="6191" y="1394"/>
                  <a:pt x="6572" y="2334"/>
                  <a:pt x="6572" y="2977"/>
                </a:cubicBezTo>
                <a:cubicBezTo>
                  <a:pt x="6572" y="3346"/>
                  <a:pt x="6441" y="3691"/>
                  <a:pt x="6191" y="3941"/>
                </a:cubicBezTo>
                <a:cubicBezTo>
                  <a:pt x="6179" y="3918"/>
                  <a:pt x="6144" y="3882"/>
                  <a:pt x="6096" y="3870"/>
                </a:cubicBezTo>
                <a:cubicBezTo>
                  <a:pt x="6144" y="3715"/>
                  <a:pt x="6156" y="3572"/>
                  <a:pt x="6144" y="3406"/>
                </a:cubicBezTo>
                <a:cubicBezTo>
                  <a:pt x="6132" y="3108"/>
                  <a:pt x="6013" y="2751"/>
                  <a:pt x="5798" y="2382"/>
                </a:cubicBezTo>
                <a:cubicBezTo>
                  <a:pt x="5774" y="2333"/>
                  <a:pt x="5716" y="2301"/>
                  <a:pt x="5659" y="2301"/>
                </a:cubicBezTo>
                <a:cubicBezTo>
                  <a:pt x="5632" y="2301"/>
                  <a:pt x="5607" y="2307"/>
                  <a:pt x="5584" y="2322"/>
                </a:cubicBezTo>
                <a:cubicBezTo>
                  <a:pt x="5501" y="2370"/>
                  <a:pt x="5477" y="2465"/>
                  <a:pt x="5525" y="2548"/>
                </a:cubicBezTo>
                <a:cubicBezTo>
                  <a:pt x="5858" y="3179"/>
                  <a:pt x="5906" y="3680"/>
                  <a:pt x="5667" y="4013"/>
                </a:cubicBezTo>
                <a:lnTo>
                  <a:pt x="5298" y="3418"/>
                </a:lnTo>
                <a:cubicBezTo>
                  <a:pt x="5263" y="3382"/>
                  <a:pt x="5203" y="3346"/>
                  <a:pt x="5167" y="3346"/>
                </a:cubicBezTo>
                <a:cubicBezTo>
                  <a:pt x="5108" y="3346"/>
                  <a:pt x="5060" y="3382"/>
                  <a:pt x="5025" y="3418"/>
                </a:cubicBezTo>
                <a:lnTo>
                  <a:pt x="4596" y="4108"/>
                </a:lnTo>
                <a:lnTo>
                  <a:pt x="4405" y="3918"/>
                </a:lnTo>
                <a:cubicBezTo>
                  <a:pt x="4358" y="3882"/>
                  <a:pt x="4310" y="3870"/>
                  <a:pt x="4274" y="3870"/>
                </a:cubicBezTo>
                <a:cubicBezTo>
                  <a:pt x="4227" y="3882"/>
                  <a:pt x="4179" y="3918"/>
                  <a:pt x="4155" y="3965"/>
                </a:cubicBezTo>
                <a:cubicBezTo>
                  <a:pt x="3893" y="3691"/>
                  <a:pt x="3762" y="3346"/>
                  <a:pt x="3762" y="2989"/>
                </a:cubicBezTo>
                <a:cubicBezTo>
                  <a:pt x="3762" y="2322"/>
                  <a:pt x="4167" y="1382"/>
                  <a:pt x="4346" y="965"/>
                </a:cubicBezTo>
                <a:close/>
                <a:moveTo>
                  <a:pt x="5179" y="3799"/>
                </a:moveTo>
                <a:lnTo>
                  <a:pt x="5513" y="4334"/>
                </a:lnTo>
                <a:cubicBezTo>
                  <a:pt x="5417" y="4453"/>
                  <a:pt x="5298" y="4584"/>
                  <a:pt x="5179" y="4739"/>
                </a:cubicBezTo>
                <a:cubicBezTo>
                  <a:pt x="5060" y="4584"/>
                  <a:pt x="4941" y="4453"/>
                  <a:pt x="4834" y="4334"/>
                </a:cubicBezTo>
                <a:lnTo>
                  <a:pt x="5179" y="3799"/>
                </a:lnTo>
                <a:close/>
                <a:moveTo>
                  <a:pt x="1560" y="2537"/>
                </a:moveTo>
                <a:lnTo>
                  <a:pt x="1560" y="2537"/>
                </a:lnTo>
                <a:cubicBezTo>
                  <a:pt x="1988" y="2691"/>
                  <a:pt x="2929" y="3084"/>
                  <a:pt x="3381" y="3525"/>
                </a:cubicBezTo>
                <a:cubicBezTo>
                  <a:pt x="3643" y="3799"/>
                  <a:pt x="3798" y="4156"/>
                  <a:pt x="3798" y="4525"/>
                </a:cubicBezTo>
                <a:cubicBezTo>
                  <a:pt x="3798" y="4596"/>
                  <a:pt x="3798" y="4680"/>
                  <a:pt x="3774" y="4751"/>
                </a:cubicBezTo>
                <a:cubicBezTo>
                  <a:pt x="3762" y="4680"/>
                  <a:pt x="3739" y="4620"/>
                  <a:pt x="3703" y="4561"/>
                </a:cubicBezTo>
                <a:cubicBezTo>
                  <a:pt x="3524" y="4156"/>
                  <a:pt x="3084" y="3846"/>
                  <a:pt x="2405" y="3644"/>
                </a:cubicBezTo>
                <a:cubicBezTo>
                  <a:pt x="2392" y="3640"/>
                  <a:pt x="2379" y="3638"/>
                  <a:pt x="2366" y="3638"/>
                </a:cubicBezTo>
                <a:cubicBezTo>
                  <a:pt x="2294" y="3638"/>
                  <a:pt x="2223" y="3690"/>
                  <a:pt x="2203" y="3751"/>
                </a:cubicBezTo>
                <a:cubicBezTo>
                  <a:pt x="2167" y="3846"/>
                  <a:pt x="2227" y="3930"/>
                  <a:pt x="2310" y="3965"/>
                </a:cubicBezTo>
                <a:cubicBezTo>
                  <a:pt x="2881" y="4144"/>
                  <a:pt x="3239" y="4382"/>
                  <a:pt x="3393" y="4692"/>
                </a:cubicBezTo>
                <a:cubicBezTo>
                  <a:pt x="3501" y="4930"/>
                  <a:pt x="3477" y="5215"/>
                  <a:pt x="3346" y="5537"/>
                </a:cubicBezTo>
                <a:cubicBezTo>
                  <a:pt x="3084" y="5787"/>
                  <a:pt x="2739" y="5930"/>
                  <a:pt x="2369" y="5930"/>
                </a:cubicBezTo>
                <a:cubicBezTo>
                  <a:pt x="1988" y="5930"/>
                  <a:pt x="1631" y="5775"/>
                  <a:pt x="1369" y="5513"/>
                </a:cubicBezTo>
                <a:cubicBezTo>
                  <a:pt x="941" y="5073"/>
                  <a:pt x="548" y="4144"/>
                  <a:pt x="381" y="3703"/>
                </a:cubicBezTo>
                <a:cubicBezTo>
                  <a:pt x="655" y="3703"/>
                  <a:pt x="1143" y="3739"/>
                  <a:pt x="1655" y="3810"/>
                </a:cubicBezTo>
                <a:cubicBezTo>
                  <a:pt x="1662" y="3812"/>
                  <a:pt x="1669" y="3812"/>
                  <a:pt x="1677" y="3812"/>
                </a:cubicBezTo>
                <a:cubicBezTo>
                  <a:pt x="1754" y="3812"/>
                  <a:pt x="1835" y="3756"/>
                  <a:pt x="1846" y="3680"/>
                </a:cubicBezTo>
                <a:cubicBezTo>
                  <a:pt x="1857" y="3584"/>
                  <a:pt x="1798" y="3501"/>
                  <a:pt x="1715" y="3489"/>
                </a:cubicBezTo>
                <a:cubicBezTo>
                  <a:pt x="1679" y="3489"/>
                  <a:pt x="1655" y="3465"/>
                  <a:pt x="1619" y="3465"/>
                </a:cubicBezTo>
                <a:cubicBezTo>
                  <a:pt x="1572" y="3084"/>
                  <a:pt x="1560" y="2739"/>
                  <a:pt x="1560" y="2537"/>
                </a:cubicBezTo>
                <a:close/>
                <a:moveTo>
                  <a:pt x="8787" y="2548"/>
                </a:moveTo>
                <a:cubicBezTo>
                  <a:pt x="8787" y="2751"/>
                  <a:pt x="8775" y="3096"/>
                  <a:pt x="8739" y="3477"/>
                </a:cubicBezTo>
                <a:cubicBezTo>
                  <a:pt x="8704" y="3477"/>
                  <a:pt x="8680" y="3501"/>
                  <a:pt x="8644" y="3501"/>
                </a:cubicBezTo>
                <a:cubicBezTo>
                  <a:pt x="8549" y="3513"/>
                  <a:pt x="8489" y="3608"/>
                  <a:pt x="8513" y="3691"/>
                </a:cubicBezTo>
                <a:cubicBezTo>
                  <a:pt x="8524" y="3768"/>
                  <a:pt x="8604" y="3824"/>
                  <a:pt x="8682" y="3824"/>
                </a:cubicBezTo>
                <a:cubicBezTo>
                  <a:pt x="8689" y="3824"/>
                  <a:pt x="8696" y="3823"/>
                  <a:pt x="8704" y="3822"/>
                </a:cubicBezTo>
                <a:cubicBezTo>
                  <a:pt x="9204" y="3739"/>
                  <a:pt x="9704" y="3715"/>
                  <a:pt x="9966" y="3715"/>
                </a:cubicBezTo>
                <a:cubicBezTo>
                  <a:pt x="9811" y="4144"/>
                  <a:pt x="9418" y="5073"/>
                  <a:pt x="8977" y="5537"/>
                </a:cubicBezTo>
                <a:cubicBezTo>
                  <a:pt x="8707" y="5808"/>
                  <a:pt x="8347" y="5945"/>
                  <a:pt x="7986" y="5945"/>
                </a:cubicBezTo>
                <a:cubicBezTo>
                  <a:pt x="7633" y="5945"/>
                  <a:pt x="7278" y="5814"/>
                  <a:pt x="7001" y="5549"/>
                </a:cubicBezTo>
                <a:cubicBezTo>
                  <a:pt x="6870" y="5227"/>
                  <a:pt x="6846" y="4930"/>
                  <a:pt x="6965" y="4703"/>
                </a:cubicBezTo>
                <a:cubicBezTo>
                  <a:pt x="7108" y="4394"/>
                  <a:pt x="7465" y="4144"/>
                  <a:pt x="8049" y="3977"/>
                </a:cubicBezTo>
                <a:cubicBezTo>
                  <a:pt x="8144" y="3941"/>
                  <a:pt x="8180" y="3858"/>
                  <a:pt x="8156" y="3763"/>
                </a:cubicBezTo>
                <a:cubicBezTo>
                  <a:pt x="8128" y="3699"/>
                  <a:pt x="8073" y="3656"/>
                  <a:pt x="8005" y="3656"/>
                </a:cubicBezTo>
                <a:cubicBezTo>
                  <a:pt x="7985" y="3656"/>
                  <a:pt x="7963" y="3659"/>
                  <a:pt x="7942" y="3668"/>
                </a:cubicBezTo>
                <a:cubicBezTo>
                  <a:pt x="7275" y="3870"/>
                  <a:pt x="6846" y="4168"/>
                  <a:pt x="6656" y="4572"/>
                </a:cubicBezTo>
                <a:cubicBezTo>
                  <a:pt x="6620" y="4632"/>
                  <a:pt x="6596" y="4703"/>
                  <a:pt x="6572" y="4763"/>
                </a:cubicBezTo>
                <a:cubicBezTo>
                  <a:pt x="6560" y="4692"/>
                  <a:pt x="6560" y="4620"/>
                  <a:pt x="6560" y="4537"/>
                </a:cubicBezTo>
                <a:cubicBezTo>
                  <a:pt x="6560" y="4168"/>
                  <a:pt x="6703" y="3810"/>
                  <a:pt x="6977" y="3549"/>
                </a:cubicBezTo>
                <a:cubicBezTo>
                  <a:pt x="7418" y="3096"/>
                  <a:pt x="8370" y="2703"/>
                  <a:pt x="8787" y="2548"/>
                </a:cubicBezTo>
                <a:close/>
                <a:moveTo>
                  <a:pt x="3465" y="5882"/>
                </a:moveTo>
                <a:lnTo>
                  <a:pt x="3465" y="5882"/>
                </a:lnTo>
                <a:cubicBezTo>
                  <a:pt x="3429" y="6013"/>
                  <a:pt x="3429" y="6144"/>
                  <a:pt x="3429" y="6287"/>
                </a:cubicBezTo>
                <a:cubicBezTo>
                  <a:pt x="3441" y="6489"/>
                  <a:pt x="3477" y="6680"/>
                  <a:pt x="3536" y="6858"/>
                </a:cubicBezTo>
                <a:cubicBezTo>
                  <a:pt x="3227" y="6668"/>
                  <a:pt x="2858" y="6466"/>
                  <a:pt x="2429" y="6263"/>
                </a:cubicBezTo>
                <a:cubicBezTo>
                  <a:pt x="2810" y="6251"/>
                  <a:pt x="3167" y="6120"/>
                  <a:pt x="3465" y="5882"/>
                </a:cubicBezTo>
                <a:close/>
                <a:moveTo>
                  <a:pt x="6870" y="5882"/>
                </a:moveTo>
                <a:lnTo>
                  <a:pt x="6870" y="5882"/>
                </a:lnTo>
                <a:cubicBezTo>
                  <a:pt x="7168" y="6120"/>
                  <a:pt x="7525" y="6251"/>
                  <a:pt x="7918" y="6263"/>
                </a:cubicBezTo>
                <a:cubicBezTo>
                  <a:pt x="7489" y="6466"/>
                  <a:pt x="7132" y="6668"/>
                  <a:pt x="6799" y="6858"/>
                </a:cubicBezTo>
                <a:cubicBezTo>
                  <a:pt x="6858" y="6680"/>
                  <a:pt x="6906" y="6477"/>
                  <a:pt x="6906" y="6287"/>
                </a:cubicBezTo>
                <a:cubicBezTo>
                  <a:pt x="6906" y="6168"/>
                  <a:pt x="6906" y="6013"/>
                  <a:pt x="6870" y="5882"/>
                </a:cubicBezTo>
                <a:close/>
                <a:moveTo>
                  <a:pt x="4346" y="4287"/>
                </a:moveTo>
                <a:cubicBezTo>
                  <a:pt x="4536" y="4477"/>
                  <a:pt x="4870" y="4834"/>
                  <a:pt x="5167" y="5251"/>
                </a:cubicBezTo>
                <a:cubicBezTo>
                  <a:pt x="5204" y="5302"/>
                  <a:pt x="5250" y="5327"/>
                  <a:pt x="5296" y="5327"/>
                </a:cubicBezTo>
                <a:cubicBezTo>
                  <a:pt x="5325" y="5327"/>
                  <a:pt x="5354" y="5317"/>
                  <a:pt x="5382" y="5299"/>
                </a:cubicBezTo>
                <a:cubicBezTo>
                  <a:pt x="5465" y="5239"/>
                  <a:pt x="5477" y="5156"/>
                  <a:pt x="5429" y="5073"/>
                </a:cubicBezTo>
                <a:cubicBezTo>
                  <a:pt x="5417" y="5049"/>
                  <a:pt x="5406" y="5037"/>
                  <a:pt x="5370" y="5001"/>
                </a:cubicBezTo>
                <a:cubicBezTo>
                  <a:pt x="5608" y="4703"/>
                  <a:pt x="5846" y="4453"/>
                  <a:pt x="6001" y="4299"/>
                </a:cubicBezTo>
                <a:cubicBezTo>
                  <a:pt x="6191" y="4715"/>
                  <a:pt x="6572" y="5656"/>
                  <a:pt x="6572" y="6299"/>
                </a:cubicBezTo>
                <a:cubicBezTo>
                  <a:pt x="6572" y="6775"/>
                  <a:pt x="6334" y="7192"/>
                  <a:pt x="6001" y="7442"/>
                </a:cubicBezTo>
                <a:cubicBezTo>
                  <a:pt x="6025" y="7382"/>
                  <a:pt x="6060" y="7323"/>
                  <a:pt x="6084" y="7251"/>
                </a:cubicBezTo>
                <a:cubicBezTo>
                  <a:pt x="6251" y="6823"/>
                  <a:pt x="6156" y="6299"/>
                  <a:pt x="5822" y="5692"/>
                </a:cubicBezTo>
                <a:cubicBezTo>
                  <a:pt x="5791" y="5637"/>
                  <a:pt x="5734" y="5608"/>
                  <a:pt x="5678" y="5608"/>
                </a:cubicBezTo>
                <a:cubicBezTo>
                  <a:pt x="5649" y="5608"/>
                  <a:pt x="5621" y="5616"/>
                  <a:pt x="5596" y="5632"/>
                </a:cubicBezTo>
                <a:cubicBezTo>
                  <a:pt x="5525" y="5668"/>
                  <a:pt x="5489" y="5775"/>
                  <a:pt x="5537" y="5846"/>
                </a:cubicBezTo>
                <a:cubicBezTo>
                  <a:pt x="5822" y="6382"/>
                  <a:pt x="5906" y="6823"/>
                  <a:pt x="5787" y="7132"/>
                </a:cubicBezTo>
                <a:cubicBezTo>
                  <a:pt x="5703" y="7370"/>
                  <a:pt x="5489" y="7561"/>
                  <a:pt x="5144" y="7692"/>
                </a:cubicBezTo>
                <a:cubicBezTo>
                  <a:pt x="4394" y="7680"/>
                  <a:pt x="3762" y="7061"/>
                  <a:pt x="3762" y="6287"/>
                </a:cubicBezTo>
                <a:cubicBezTo>
                  <a:pt x="3762" y="5656"/>
                  <a:pt x="4167" y="4703"/>
                  <a:pt x="4346" y="4287"/>
                </a:cubicBezTo>
                <a:close/>
                <a:moveTo>
                  <a:pt x="4917" y="7990"/>
                </a:moveTo>
                <a:lnTo>
                  <a:pt x="4917" y="7990"/>
                </a:lnTo>
                <a:cubicBezTo>
                  <a:pt x="5001" y="8013"/>
                  <a:pt x="5084" y="8013"/>
                  <a:pt x="5179" y="8013"/>
                </a:cubicBezTo>
                <a:cubicBezTo>
                  <a:pt x="5263" y="8013"/>
                  <a:pt x="5346" y="8013"/>
                  <a:pt x="5429" y="7990"/>
                </a:cubicBezTo>
                <a:lnTo>
                  <a:pt x="5429" y="7990"/>
                </a:lnTo>
                <a:cubicBezTo>
                  <a:pt x="5310" y="8109"/>
                  <a:pt x="5239" y="8204"/>
                  <a:pt x="5179" y="8275"/>
                </a:cubicBezTo>
                <a:cubicBezTo>
                  <a:pt x="5120" y="8204"/>
                  <a:pt x="5025" y="8097"/>
                  <a:pt x="4917" y="7990"/>
                </a:cubicBezTo>
                <a:close/>
                <a:moveTo>
                  <a:pt x="9704" y="6001"/>
                </a:moveTo>
                <a:lnTo>
                  <a:pt x="9704" y="6001"/>
                </a:lnTo>
                <a:cubicBezTo>
                  <a:pt x="9537" y="6227"/>
                  <a:pt x="9275" y="6525"/>
                  <a:pt x="8882" y="6835"/>
                </a:cubicBezTo>
                <a:cubicBezTo>
                  <a:pt x="8263" y="7359"/>
                  <a:pt x="7191" y="8013"/>
                  <a:pt x="5584" y="8311"/>
                </a:cubicBezTo>
                <a:cubicBezTo>
                  <a:pt x="5763" y="8109"/>
                  <a:pt x="6037" y="7823"/>
                  <a:pt x="6418" y="7525"/>
                </a:cubicBezTo>
                <a:cubicBezTo>
                  <a:pt x="7072" y="7037"/>
                  <a:pt x="8144" y="6382"/>
                  <a:pt x="9704" y="6001"/>
                </a:cubicBezTo>
                <a:close/>
                <a:moveTo>
                  <a:pt x="655" y="6013"/>
                </a:moveTo>
                <a:cubicBezTo>
                  <a:pt x="2203" y="6382"/>
                  <a:pt x="3286" y="7037"/>
                  <a:pt x="3929" y="7549"/>
                </a:cubicBezTo>
                <a:cubicBezTo>
                  <a:pt x="4310" y="7847"/>
                  <a:pt x="4596" y="8121"/>
                  <a:pt x="4775" y="8335"/>
                </a:cubicBezTo>
                <a:cubicBezTo>
                  <a:pt x="3167" y="8013"/>
                  <a:pt x="2096" y="7359"/>
                  <a:pt x="1476" y="6847"/>
                </a:cubicBezTo>
                <a:cubicBezTo>
                  <a:pt x="1084" y="6537"/>
                  <a:pt x="822" y="6227"/>
                  <a:pt x="655" y="6013"/>
                </a:cubicBezTo>
                <a:close/>
                <a:moveTo>
                  <a:pt x="1969" y="7829"/>
                </a:moveTo>
                <a:cubicBezTo>
                  <a:pt x="2107" y="7829"/>
                  <a:pt x="2244" y="7834"/>
                  <a:pt x="2381" y="7847"/>
                </a:cubicBezTo>
                <a:cubicBezTo>
                  <a:pt x="3000" y="8168"/>
                  <a:pt x="3774" y="8466"/>
                  <a:pt x="4751" y="8644"/>
                </a:cubicBezTo>
                <a:cubicBezTo>
                  <a:pt x="4409" y="8708"/>
                  <a:pt x="4091" y="8735"/>
                  <a:pt x="3795" y="8735"/>
                </a:cubicBezTo>
                <a:cubicBezTo>
                  <a:pt x="3041" y="8735"/>
                  <a:pt x="2440" y="8559"/>
                  <a:pt x="2012" y="8371"/>
                </a:cubicBezTo>
                <a:cubicBezTo>
                  <a:pt x="1631" y="8204"/>
                  <a:pt x="1357" y="8013"/>
                  <a:pt x="1179" y="7871"/>
                </a:cubicBezTo>
                <a:cubicBezTo>
                  <a:pt x="1450" y="7847"/>
                  <a:pt x="1712" y="7829"/>
                  <a:pt x="1969" y="7829"/>
                </a:cubicBezTo>
                <a:close/>
                <a:moveTo>
                  <a:pt x="8525" y="7824"/>
                </a:moveTo>
                <a:cubicBezTo>
                  <a:pt x="8741" y="7824"/>
                  <a:pt x="8954" y="7839"/>
                  <a:pt x="9168" y="7871"/>
                </a:cubicBezTo>
                <a:cubicBezTo>
                  <a:pt x="8989" y="8013"/>
                  <a:pt x="8715" y="8204"/>
                  <a:pt x="8346" y="8371"/>
                </a:cubicBezTo>
                <a:cubicBezTo>
                  <a:pt x="7909" y="8563"/>
                  <a:pt x="7285" y="8749"/>
                  <a:pt x="6498" y="8749"/>
                </a:cubicBezTo>
                <a:cubicBezTo>
                  <a:pt x="6214" y="8749"/>
                  <a:pt x="5909" y="8725"/>
                  <a:pt x="5584" y="8668"/>
                </a:cubicBezTo>
                <a:cubicBezTo>
                  <a:pt x="6549" y="8478"/>
                  <a:pt x="7334" y="8180"/>
                  <a:pt x="7942" y="7859"/>
                </a:cubicBezTo>
                <a:cubicBezTo>
                  <a:pt x="8138" y="7836"/>
                  <a:pt x="8332" y="7824"/>
                  <a:pt x="8525" y="7824"/>
                </a:cubicBezTo>
                <a:close/>
                <a:moveTo>
                  <a:pt x="5179" y="8906"/>
                </a:moveTo>
                <a:cubicBezTo>
                  <a:pt x="5191" y="8906"/>
                  <a:pt x="5227" y="8918"/>
                  <a:pt x="5239" y="8918"/>
                </a:cubicBezTo>
                <a:lnTo>
                  <a:pt x="5310" y="9442"/>
                </a:lnTo>
                <a:lnTo>
                  <a:pt x="5048" y="9442"/>
                </a:lnTo>
                <a:lnTo>
                  <a:pt x="5120" y="8918"/>
                </a:lnTo>
                <a:cubicBezTo>
                  <a:pt x="5132" y="8918"/>
                  <a:pt x="5167" y="8906"/>
                  <a:pt x="5179" y="8906"/>
                </a:cubicBezTo>
                <a:close/>
                <a:moveTo>
                  <a:pt x="5358" y="9764"/>
                </a:moveTo>
                <a:lnTo>
                  <a:pt x="5501" y="10835"/>
                </a:lnTo>
                <a:lnTo>
                  <a:pt x="4834" y="10835"/>
                </a:lnTo>
                <a:lnTo>
                  <a:pt x="4989" y="9764"/>
                </a:lnTo>
                <a:close/>
                <a:moveTo>
                  <a:pt x="5191" y="0"/>
                </a:moveTo>
                <a:cubicBezTo>
                  <a:pt x="5132" y="0"/>
                  <a:pt x="5084" y="36"/>
                  <a:pt x="5060" y="72"/>
                </a:cubicBezTo>
                <a:lnTo>
                  <a:pt x="4632" y="762"/>
                </a:lnTo>
                <a:lnTo>
                  <a:pt x="4429" y="572"/>
                </a:lnTo>
                <a:cubicBezTo>
                  <a:pt x="4394" y="536"/>
                  <a:pt x="4346" y="524"/>
                  <a:pt x="4298" y="524"/>
                </a:cubicBezTo>
                <a:cubicBezTo>
                  <a:pt x="4251" y="536"/>
                  <a:pt x="4215" y="572"/>
                  <a:pt x="4179" y="608"/>
                </a:cubicBezTo>
                <a:cubicBezTo>
                  <a:pt x="4155" y="667"/>
                  <a:pt x="3465" y="2060"/>
                  <a:pt x="3465" y="2965"/>
                </a:cubicBezTo>
                <a:cubicBezTo>
                  <a:pt x="3465" y="3037"/>
                  <a:pt x="3465" y="3096"/>
                  <a:pt x="3477" y="3168"/>
                </a:cubicBezTo>
                <a:cubicBezTo>
                  <a:pt x="2786" y="2608"/>
                  <a:pt x="1536" y="2179"/>
                  <a:pt x="1476" y="2156"/>
                </a:cubicBezTo>
                <a:cubicBezTo>
                  <a:pt x="1459" y="2151"/>
                  <a:pt x="1440" y="2148"/>
                  <a:pt x="1421" y="2148"/>
                </a:cubicBezTo>
                <a:cubicBezTo>
                  <a:pt x="1387" y="2148"/>
                  <a:pt x="1352" y="2157"/>
                  <a:pt x="1322" y="2179"/>
                </a:cubicBezTo>
                <a:cubicBezTo>
                  <a:pt x="1274" y="2203"/>
                  <a:pt x="1250" y="2251"/>
                  <a:pt x="1250" y="2310"/>
                </a:cubicBezTo>
                <a:lnTo>
                  <a:pt x="1250" y="2572"/>
                </a:lnTo>
                <a:lnTo>
                  <a:pt x="464" y="2394"/>
                </a:lnTo>
                <a:cubicBezTo>
                  <a:pt x="450" y="2391"/>
                  <a:pt x="436" y="2389"/>
                  <a:pt x="423" y="2389"/>
                </a:cubicBezTo>
                <a:cubicBezTo>
                  <a:pt x="378" y="2389"/>
                  <a:pt x="337" y="2405"/>
                  <a:pt x="310" y="2441"/>
                </a:cubicBezTo>
                <a:cubicBezTo>
                  <a:pt x="262" y="2489"/>
                  <a:pt x="250" y="2548"/>
                  <a:pt x="262" y="2596"/>
                </a:cubicBezTo>
                <a:lnTo>
                  <a:pt x="441" y="3382"/>
                </a:lnTo>
                <a:lnTo>
                  <a:pt x="179" y="3382"/>
                </a:lnTo>
                <a:cubicBezTo>
                  <a:pt x="131" y="3382"/>
                  <a:pt x="72" y="3406"/>
                  <a:pt x="48" y="3453"/>
                </a:cubicBezTo>
                <a:cubicBezTo>
                  <a:pt x="12" y="3501"/>
                  <a:pt x="0" y="3549"/>
                  <a:pt x="24" y="3608"/>
                </a:cubicBezTo>
                <a:cubicBezTo>
                  <a:pt x="48" y="3668"/>
                  <a:pt x="548" y="5132"/>
                  <a:pt x="1179" y="5763"/>
                </a:cubicBezTo>
                <a:lnTo>
                  <a:pt x="1238" y="5823"/>
                </a:lnTo>
                <a:cubicBezTo>
                  <a:pt x="953" y="5727"/>
                  <a:pt x="655" y="5656"/>
                  <a:pt x="345" y="5596"/>
                </a:cubicBezTo>
                <a:cubicBezTo>
                  <a:pt x="335" y="5594"/>
                  <a:pt x="325" y="5593"/>
                  <a:pt x="315" y="5593"/>
                </a:cubicBezTo>
                <a:cubicBezTo>
                  <a:pt x="266" y="5593"/>
                  <a:pt x="218" y="5616"/>
                  <a:pt x="179" y="5656"/>
                </a:cubicBezTo>
                <a:cubicBezTo>
                  <a:pt x="131" y="5704"/>
                  <a:pt x="131" y="5775"/>
                  <a:pt x="167" y="5835"/>
                </a:cubicBezTo>
                <a:cubicBezTo>
                  <a:pt x="179" y="5870"/>
                  <a:pt x="488" y="6442"/>
                  <a:pt x="1274" y="7085"/>
                </a:cubicBezTo>
                <a:cubicBezTo>
                  <a:pt x="1441" y="7216"/>
                  <a:pt x="1619" y="7359"/>
                  <a:pt x="1846" y="7501"/>
                </a:cubicBezTo>
                <a:cubicBezTo>
                  <a:pt x="1500" y="7501"/>
                  <a:pt x="1155" y="7549"/>
                  <a:pt x="822" y="7609"/>
                </a:cubicBezTo>
                <a:cubicBezTo>
                  <a:pt x="762" y="7620"/>
                  <a:pt x="714" y="7656"/>
                  <a:pt x="679" y="7716"/>
                </a:cubicBezTo>
                <a:cubicBezTo>
                  <a:pt x="655" y="7775"/>
                  <a:pt x="679" y="7835"/>
                  <a:pt x="714" y="7871"/>
                </a:cubicBezTo>
                <a:cubicBezTo>
                  <a:pt x="726" y="7894"/>
                  <a:pt x="1131" y="8323"/>
                  <a:pt x="1893" y="8668"/>
                </a:cubicBezTo>
                <a:cubicBezTo>
                  <a:pt x="2346" y="8871"/>
                  <a:pt x="3024" y="9061"/>
                  <a:pt x="3858" y="9061"/>
                </a:cubicBezTo>
                <a:cubicBezTo>
                  <a:pt x="4155" y="9061"/>
                  <a:pt x="4465" y="9037"/>
                  <a:pt x="4786" y="8990"/>
                </a:cubicBezTo>
                <a:lnTo>
                  <a:pt x="4786" y="8990"/>
                </a:lnTo>
                <a:lnTo>
                  <a:pt x="4513" y="10990"/>
                </a:lnTo>
                <a:cubicBezTo>
                  <a:pt x="4513" y="11026"/>
                  <a:pt x="4513" y="11073"/>
                  <a:pt x="4548" y="11121"/>
                </a:cubicBezTo>
                <a:cubicBezTo>
                  <a:pt x="4584" y="11145"/>
                  <a:pt x="4632" y="11180"/>
                  <a:pt x="4667" y="11180"/>
                </a:cubicBezTo>
                <a:lnTo>
                  <a:pt x="5715" y="11180"/>
                </a:lnTo>
                <a:cubicBezTo>
                  <a:pt x="5763" y="11180"/>
                  <a:pt x="5798" y="11169"/>
                  <a:pt x="5834" y="11121"/>
                </a:cubicBezTo>
                <a:cubicBezTo>
                  <a:pt x="5858" y="11085"/>
                  <a:pt x="5882" y="11026"/>
                  <a:pt x="5882" y="10990"/>
                </a:cubicBezTo>
                <a:lnTo>
                  <a:pt x="5596" y="8990"/>
                </a:lnTo>
                <a:lnTo>
                  <a:pt x="5596" y="8990"/>
                </a:lnTo>
                <a:cubicBezTo>
                  <a:pt x="5918" y="9049"/>
                  <a:pt x="6251" y="9061"/>
                  <a:pt x="6537" y="9061"/>
                </a:cubicBezTo>
                <a:cubicBezTo>
                  <a:pt x="7370" y="9061"/>
                  <a:pt x="8037" y="8871"/>
                  <a:pt x="8501" y="8668"/>
                </a:cubicBezTo>
                <a:cubicBezTo>
                  <a:pt x="9251" y="8323"/>
                  <a:pt x="9656" y="7894"/>
                  <a:pt x="9668" y="7871"/>
                </a:cubicBezTo>
                <a:cubicBezTo>
                  <a:pt x="9716" y="7835"/>
                  <a:pt x="9728" y="7775"/>
                  <a:pt x="9704" y="7716"/>
                </a:cubicBezTo>
                <a:cubicBezTo>
                  <a:pt x="9668" y="7656"/>
                  <a:pt x="9632" y="7609"/>
                  <a:pt x="9573" y="7609"/>
                </a:cubicBezTo>
                <a:cubicBezTo>
                  <a:pt x="9227" y="7549"/>
                  <a:pt x="8882" y="7513"/>
                  <a:pt x="8537" y="7501"/>
                </a:cubicBezTo>
                <a:cubicBezTo>
                  <a:pt x="8751" y="7359"/>
                  <a:pt x="8942" y="7216"/>
                  <a:pt x="9108" y="7085"/>
                </a:cubicBezTo>
                <a:cubicBezTo>
                  <a:pt x="9882" y="6442"/>
                  <a:pt x="10204" y="5870"/>
                  <a:pt x="10228" y="5835"/>
                </a:cubicBezTo>
                <a:cubicBezTo>
                  <a:pt x="10251" y="5775"/>
                  <a:pt x="10251" y="5715"/>
                  <a:pt x="10204" y="5656"/>
                </a:cubicBezTo>
                <a:cubicBezTo>
                  <a:pt x="10174" y="5616"/>
                  <a:pt x="10128" y="5593"/>
                  <a:pt x="10079" y="5593"/>
                </a:cubicBezTo>
                <a:cubicBezTo>
                  <a:pt x="10069" y="5593"/>
                  <a:pt x="10059" y="5594"/>
                  <a:pt x="10049" y="5596"/>
                </a:cubicBezTo>
                <a:cubicBezTo>
                  <a:pt x="9728" y="5656"/>
                  <a:pt x="9430" y="5727"/>
                  <a:pt x="9156" y="5823"/>
                </a:cubicBezTo>
                <a:cubicBezTo>
                  <a:pt x="9168" y="5811"/>
                  <a:pt x="9192" y="5787"/>
                  <a:pt x="9216" y="5763"/>
                </a:cubicBezTo>
                <a:cubicBezTo>
                  <a:pt x="9835" y="5120"/>
                  <a:pt x="10323" y="3668"/>
                  <a:pt x="10359" y="3608"/>
                </a:cubicBezTo>
                <a:cubicBezTo>
                  <a:pt x="10370" y="3560"/>
                  <a:pt x="10370" y="3501"/>
                  <a:pt x="10347" y="3453"/>
                </a:cubicBezTo>
                <a:cubicBezTo>
                  <a:pt x="10311" y="3406"/>
                  <a:pt x="10263" y="3382"/>
                  <a:pt x="10204" y="3382"/>
                </a:cubicBezTo>
                <a:lnTo>
                  <a:pt x="9942" y="3382"/>
                </a:lnTo>
                <a:lnTo>
                  <a:pt x="10120" y="2596"/>
                </a:lnTo>
                <a:cubicBezTo>
                  <a:pt x="10132" y="2537"/>
                  <a:pt x="10120" y="2477"/>
                  <a:pt x="10073" y="2441"/>
                </a:cubicBezTo>
                <a:cubicBezTo>
                  <a:pt x="10036" y="2405"/>
                  <a:pt x="9993" y="2389"/>
                  <a:pt x="9959" y="2389"/>
                </a:cubicBezTo>
                <a:cubicBezTo>
                  <a:pt x="9948" y="2389"/>
                  <a:pt x="9938" y="2391"/>
                  <a:pt x="9930" y="2394"/>
                </a:cubicBezTo>
                <a:lnTo>
                  <a:pt x="9132" y="2572"/>
                </a:lnTo>
                <a:lnTo>
                  <a:pt x="9132" y="2310"/>
                </a:lnTo>
                <a:cubicBezTo>
                  <a:pt x="9132" y="2263"/>
                  <a:pt x="9108" y="2203"/>
                  <a:pt x="9061" y="2179"/>
                </a:cubicBezTo>
                <a:cubicBezTo>
                  <a:pt x="9030" y="2156"/>
                  <a:pt x="9004" y="2143"/>
                  <a:pt x="8974" y="2143"/>
                </a:cubicBezTo>
                <a:cubicBezTo>
                  <a:pt x="8957" y="2143"/>
                  <a:pt x="8939" y="2147"/>
                  <a:pt x="8918" y="2156"/>
                </a:cubicBezTo>
                <a:cubicBezTo>
                  <a:pt x="8858" y="2179"/>
                  <a:pt x="7608" y="2608"/>
                  <a:pt x="6906" y="3168"/>
                </a:cubicBezTo>
                <a:cubicBezTo>
                  <a:pt x="6918" y="3096"/>
                  <a:pt x="6918" y="3037"/>
                  <a:pt x="6918" y="2965"/>
                </a:cubicBezTo>
                <a:cubicBezTo>
                  <a:pt x="6918" y="2060"/>
                  <a:pt x="6239" y="667"/>
                  <a:pt x="6203" y="608"/>
                </a:cubicBezTo>
                <a:cubicBezTo>
                  <a:pt x="6179" y="572"/>
                  <a:pt x="6144" y="536"/>
                  <a:pt x="6084" y="524"/>
                </a:cubicBezTo>
                <a:cubicBezTo>
                  <a:pt x="6070" y="522"/>
                  <a:pt x="6057" y="520"/>
                  <a:pt x="6044" y="520"/>
                </a:cubicBezTo>
                <a:cubicBezTo>
                  <a:pt x="6004" y="520"/>
                  <a:pt x="5971" y="536"/>
                  <a:pt x="5953" y="572"/>
                </a:cubicBezTo>
                <a:lnTo>
                  <a:pt x="5763" y="762"/>
                </a:lnTo>
                <a:lnTo>
                  <a:pt x="5322" y="72"/>
                </a:lnTo>
                <a:cubicBezTo>
                  <a:pt x="5298" y="36"/>
                  <a:pt x="5239" y="0"/>
                  <a:pt x="51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34" name="Google Shape;8834;p82"/>
          <p:cNvGrpSpPr/>
          <p:nvPr/>
        </p:nvGrpSpPr>
        <p:grpSpPr>
          <a:xfrm>
            <a:off x="4959533" y="3370226"/>
            <a:ext cx="357408" cy="323488"/>
            <a:chOff x="4959533" y="3370226"/>
            <a:chExt cx="357408" cy="323488"/>
          </a:xfrm>
        </p:grpSpPr>
        <p:sp>
          <p:nvSpPr>
            <p:cNvPr id="8835" name="Google Shape;8835;p82"/>
            <p:cNvSpPr/>
            <p:nvPr/>
          </p:nvSpPr>
          <p:spPr>
            <a:xfrm>
              <a:off x="4959533" y="3370226"/>
              <a:ext cx="357408" cy="323488"/>
            </a:xfrm>
            <a:custGeom>
              <a:avLst/>
              <a:gdLst/>
              <a:ahLst/>
              <a:cxnLst/>
              <a:rect l="l" t="t" r="r" b="b"/>
              <a:pathLst>
                <a:path w="11169" h="10109" extrusionOk="0">
                  <a:moveTo>
                    <a:pt x="7906" y="738"/>
                  </a:moveTo>
                  <a:cubicBezTo>
                    <a:pt x="8596" y="1012"/>
                    <a:pt x="9192" y="1393"/>
                    <a:pt x="9680" y="1870"/>
                  </a:cubicBezTo>
                  <a:cubicBezTo>
                    <a:pt x="9521" y="2137"/>
                    <a:pt x="9210" y="2287"/>
                    <a:pt x="8870" y="2287"/>
                  </a:cubicBezTo>
                  <a:cubicBezTo>
                    <a:pt x="8725" y="2287"/>
                    <a:pt x="8575" y="2260"/>
                    <a:pt x="8430" y="2203"/>
                  </a:cubicBezTo>
                  <a:cubicBezTo>
                    <a:pt x="8168" y="2096"/>
                    <a:pt x="7942" y="1917"/>
                    <a:pt x="7823" y="1679"/>
                  </a:cubicBezTo>
                  <a:cubicBezTo>
                    <a:pt x="7692" y="1465"/>
                    <a:pt x="7656" y="1203"/>
                    <a:pt x="7751" y="1000"/>
                  </a:cubicBezTo>
                  <a:cubicBezTo>
                    <a:pt x="7775" y="905"/>
                    <a:pt x="7834" y="822"/>
                    <a:pt x="7906" y="738"/>
                  </a:cubicBezTo>
                  <a:close/>
                  <a:moveTo>
                    <a:pt x="1024" y="2441"/>
                  </a:moveTo>
                  <a:cubicBezTo>
                    <a:pt x="1048" y="2441"/>
                    <a:pt x="1060" y="2453"/>
                    <a:pt x="1095" y="2477"/>
                  </a:cubicBezTo>
                  <a:cubicBezTo>
                    <a:pt x="1512" y="2620"/>
                    <a:pt x="1703" y="3132"/>
                    <a:pt x="1524" y="3584"/>
                  </a:cubicBezTo>
                  <a:cubicBezTo>
                    <a:pt x="1441" y="3810"/>
                    <a:pt x="1286" y="3989"/>
                    <a:pt x="1084" y="4096"/>
                  </a:cubicBezTo>
                  <a:cubicBezTo>
                    <a:pt x="965" y="4159"/>
                    <a:pt x="843" y="4189"/>
                    <a:pt x="722" y="4189"/>
                  </a:cubicBezTo>
                  <a:cubicBezTo>
                    <a:pt x="635" y="4189"/>
                    <a:pt x="549" y="4173"/>
                    <a:pt x="464" y="4144"/>
                  </a:cubicBezTo>
                  <a:cubicBezTo>
                    <a:pt x="441" y="4120"/>
                    <a:pt x="393" y="4108"/>
                    <a:pt x="369" y="4096"/>
                  </a:cubicBezTo>
                  <a:cubicBezTo>
                    <a:pt x="441" y="3489"/>
                    <a:pt x="679" y="2929"/>
                    <a:pt x="1024" y="2441"/>
                  </a:cubicBezTo>
                  <a:close/>
                  <a:moveTo>
                    <a:pt x="5596" y="310"/>
                  </a:moveTo>
                  <a:cubicBezTo>
                    <a:pt x="6299" y="310"/>
                    <a:pt x="6965" y="417"/>
                    <a:pt x="7596" y="619"/>
                  </a:cubicBezTo>
                  <a:cubicBezTo>
                    <a:pt x="7537" y="703"/>
                    <a:pt x="7489" y="786"/>
                    <a:pt x="7465" y="881"/>
                  </a:cubicBezTo>
                  <a:cubicBezTo>
                    <a:pt x="7346" y="1191"/>
                    <a:pt x="7370" y="1512"/>
                    <a:pt x="7537" y="1834"/>
                  </a:cubicBezTo>
                  <a:cubicBezTo>
                    <a:pt x="7703" y="2131"/>
                    <a:pt x="7977" y="2370"/>
                    <a:pt x="8323" y="2501"/>
                  </a:cubicBezTo>
                  <a:cubicBezTo>
                    <a:pt x="8513" y="2572"/>
                    <a:pt x="8692" y="2608"/>
                    <a:pt x="8894" y="2608"/>
                  </a:cubicBezTo>
                  <a:cubicBezTo>
                    <a:pt x="9311" y="2608"/>
                    <a:pt x="9692" y="2429"/>
                    <a:pt x="9930" y="2120"/>
                  </a:cubicBezTo>
                  <a:cubicBezTo>
                    <a:pt x="10501" y="2798"/>
                    <a:pt x="10847" y="3632"/>
                    <a:pt x="10847" y="4525"/>
                  </a:cubicBezTo>
                  <a:cubicBezTo>
                    <a:pt x="10847" y="4918"/>
                    <a:pt x="10513" y="5227"/>
                    <a:pt x="10109" y="5227"/>
                  </a:cubicBezTo>
                  <a:lnTo>
                    <a:pt x="9930" y="5227"/>
                  </a:lnTo>
                  <a:cubicBezTo>
                    <a:pt x="9930" y="5168"/>
                    <a:pt x="9942" y="5108"/>
                    <a:pt x="9942" y="5049"/>
                  </a:cubicBezTo>
                  <a:cubicBezTo>
                    <a:pt x="9942" y="4691"/>
                    <a:pt x="9823" y="4346"/>
                    <a:pt x="9608" y="4048"/>
                  </a:cubicBezTo>
                  <a:cubicBezTo>
                    <a:pt x="9573" y="4006"/>
                    <a:pt x="9520" y="3984"/>
                    <a:pt x="9470" y="3984"/>
                  </a:cubicBezTo>
                  <a:cubicBezTo>
                    <a:pt x="9437" y="3984"/>
                    <a:pt x="9406" y="3994"/>
                    <a:pt x="9382" y="4013"/>
                  </a:cubicBezTo>
                  <a:cubicBezTo>
                    <a:pt x="9311" y="4072"/>
                    <a:pt x="9287" y="4179"/>
                    <a:pt x="9347" y="4239"/>
                  </a:cubicBezTo>
                  <a:cubicBezTo>
                    <a:pt x="9525" y="4477"/>
                    <a:pt x="9620" y="4751"/>
                    <a:pt x="9620" y="5025"/>
                  </a:cubicBezTo>
                  <a:cubicBezTo>
                    <a:pt x="9620" y="5084"/>
                    <a:pt x="9620" y="5144"/>
                    <a:pt x="9608" y="5203"/>
                  </a:cubicBezTo>
                  <a:lnTo>
                    <a:pt x="6465" y="5203"/>
                  </a:lnTo>
                  <a:cubicBezTo>
                    <a:pt x="6453" y="5156"/>
                    <a:pt x="6453" y="5096"/>
                    <a:pt x="6453" y="5025"/>
                  </a:cubicBezTo>
                  <a:cubicBezTo>
                    <a:pt x="6453" y="4251"/>
                    <a:pt x="7168" y="3620"/>
                    <a:pt x="8025" y="3620"/>
                  </a:cubicBezTo>
                  <a:cubicBezTo>
                    <a:pt x="8323" y="3620"/>
                    <a:pt x="8608" y="3691"/>
                    <a:pt x="8858" y="3822"/>
                  </a:cubicBezTo>
                  <a:cubicBezTo>
                    <a:pt x="8881" y="3837"/>
                    <a:pt x="8907" y="3844"/>
                    <a:pt x="8933" y="3844"/>
                  </a:cubicBezTo>
                  <a:cubicBezTo>
                    <a:pt x="8991" y="3844"/>
                    <a:pt x="9052" y="3812"/>
                    <a:pt x="9085" y="3763"/>
                  </a:cubicBezTo>
                  <a:cubicBezTo>
                    <a:pt x="9132" y="3691"/>
                    <a:pt x="9096" y="3584"/>
                    <a:pt x="9025" y="3536"/>
                  </a:cubicBezTo>
                  <a:cubicBezTo>
                    <a:pt x="8727" y="3382"/>
                    <a:pt x="8382" y="3286"/>
                    <a:pt x="8025" y="3286"/>
                  </a:cubicBezTo>
                  <a:cubicBezTo>
                    <a:pt x="6965" y="3286"/>
                    <a:pt x="6120" y="4060"/>
                    <a:pt x="6120" y="5025"/>
                  </a:cubicBezTo>
                  <a:cubicBezTo>
                    <a:pt x="6120" y="5084"/>
                    <a:pt x="6120" y="5144"/>
                    <a:pt x="6132" y="5203"/>
                  </a:cubicBezTo>
                  <a:lnTo>
                    <a:pt x="1060" y="5203"/>
                  </a:lnTo>
                  <a:cubicBezTo>
                    <a:pt x="655" y="5203"/>
                    <a:pt x="333" y="4894"/>
                    <a:pt x="333" y="4513"/>
                  </a:cubicBezTo>
                  <a:lnTo>
                    <a:pt x="333" y="4417"/>
                  </a:lnTo>
                  <a:lnTo>
                    <a:pt x="345" y="4417"/>
                  </a:lnTo>
                  <a:cubicBezTo>
                    <a:pt x="464" y="4465"/>
                    <a:pt x="595" y="4501"/>
                    <a:pt x="714" y="4501"/>
                  </a:cubicBezTo>
                  <a:cubicBezTo>
                    <a:pt x="881" y="4501"/>
                    <a:pt x="1060" y="4453"/>
                    <a:pt x="1226" y="4382"/>
                  </a:cubicBezTo>
                  <a:cubicBezTo>
                    <a:pt x="1512" y="4239"/>
                    <a:pt x="1715" y="3989"/>
                    <a:pt x="1834" y="3691"/>
                  </a:cubicBezTo>
                  <a:cubicBezTo>
                    <a:pt x="2072" y="3084"/>
                    <a:pt x="1810" y="2393"/>
                    <a:pt x="1238" y="2167"/>
                  </a:cubicBezTo>
                  <a:cubicBezTo>
                    <a:pt x="2179" y="1060"/>
                    <a:pt x="3786" y="310"/>
                    <a:pt x="5596" y="310"/>
                  </a:cubicBezTo>
                  <a:close/>
                  <a:moveTo>
                    <a:pt x="6894" y="5572"/>
                  </a:moveTo>
                  <a:lnTo>
                    <a:pt x="7334" y="8573"/>
                  </a:lnTo>
                  <a:cubicBezTo>
                    <a:pt x="7370" y="8870"/>
                    <a:pt x="7287" y="9180"/>
                    <a:pt x="7072" y="9418"/>
                  </a:cubicBezTo>
                  <a:cubicBezTo>
                    <a:pt x="6870" y="9656"/>
                    <a:pt x="6584" y="9775"/>
                    <a:pt x="6275" y="9775"/>
                  </a:cubicBezTo>
                  <a:lnTo>
                    <a:pt x="4894" y="9775"/>
                  </a:lnTo>
                  <a:cubicBezTo>
                    <a:pt x="4572" y="9775"/>
                    <a:pt x="4298" y="9644"/>
                    <a:pt x="4084" y="9418"/>
                  </a:cubicBezTo>
                  <a:cubicBezTo>
                    <a:pt x="3870" y="9180"/>
                    <a:pt x="3786" y="8882"/>
                    <a:pt x="3834" y="8573"/>
                  </a:cubicBezTo>
                  <a:lnTo>
                    <a:pt x="4251" y="5572"/>
                  </a:lnTo>
                  <a:close/>
                  <a:moveTo>
                    <a:pt x="5584" y="0"/>
                  </a:moveTo>
                  <a:cubicBezTo>
                    <a:pt x="4096" y="0"/>
                    <a:pt x="2703" y="465"/>
                    <a:pt x="1655" y="1310"/>
                  </a:cubicBezTo>
                  <a:cubicBezTo>
                    <a:pt x="595" y="2167"/>
                    <a:pt x="0" y="3310"/>
                    <a:pt x="0" y="4525"/>
                  </a:cubicBezTo>
                  <a:lnTo>
                    <a:pt x="0" y="4537"/>
                  </a:lnTo>
                  <a:cubicBezTo>
                    <a:pt x="0" y="5108"/>
                    <a:pt x="476" y="5572"/>
                    <a:pt x="1060" y="5572"/>
                  </a:cubicBezTo>
                  <a:lnTo>
                    <a:pt x="3929" y="5572"/>
                  </a:lnTo>
                  <a:lnTo>
                    <a:pt x="3512" y="8525"/>
                  </a:lnTo>
                  <a:cubicBezTo>
                    <a:pt x="3453" y="8930"/>
                    <a:pt x="3572" y="9335"/>
                    <a:pt x="3846" y="9632"/>
                  </a:cubicBezTo>
                  <a:cubicBezTo>
                    <a:pt x="4108" y="9930"/>
                    <a:pt x="4489" y="10109"/>
                    <a:pt x="4882" y="10109"/>
                  </a:cubicBezTo>
                  <a:lnTo>
                    <a:pt x="6275" y="10109"/>
                  </a:lnTo>
                  <a:cubicBezTo>
                    <a:pt x="6668" y="10109"/>
                    <a:pt x="7061" y="9930"/>
                    <a:pt x="7311" y="9632"/>
                  </a:cubicBezTo>
                  <a:cubicBezTo>
                    <a:pt x="7584" y="9335"/>
                    <a:pt x="7703" y="8930"/>
                    <a:pt x="7644" y="8525"/>
                  </a:cubicBezTo>
                  <a:lnTo>
                    <a:pt x="7227" y="5572"/>
                  </a:lnTo>
                  <a:lnTo>
                    <a:pt x="10097" y="5572"/>
                  </a:lnTo>
                  <a:cubicBezTo>
                    <a:pt x="10680" y="5572"/>
                    <a:pt x="11132" y="5108"/>
                    <a:pt x="11156" y="4537"/>
                  </a:cubicBezTo>
                  <a:lnTo>
                    <a:pt x="11156" y="4525"/>
                  </a:lnTo>
                  <a:cubicBezTo>
                    <a:pt x="11168" y="3310"/>
                    <a:pt x="10585" y="2155"/>
                    <a:pt x="9513" y="1310"/>
                  </a:cubicBezTo>
                  <a:cubicBezTo>
                    <a:pt x="8465" y="465"/>
                    <a:pt x="7061" y="0"/>
                    <a:pt x="5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6" name="Google Shape;8836;p82"/>
            <p:cNvSpPr/>
            <p:nvPr/>
          </p:nvSpPr>
          <p:spPr>
            <a:xfrm>
              <a:off x="5055149" y="3409458"/>
              <a:ext cx="99840" cy="88416"/>
            </a:xfrm>
            <a:custGeom>
              <a:avLst/>
              <a:gdLst/>
              <a:ahLst/>
              <a:cxnLst/>
              <a:rect l="l" t="t" r="r" b="b"/>
              <a:pathLst>
                <a:path w="3120" h="2763" extrusionOk="0">
                  <a:moveTo>
                    <a:pt x="1560" y="1"/>
                  </a:moveTo>
                  <a:cubicBezTo>
                    <a:pt x="691" y="1"/>
                    <a:pt x="1" y="620"/>
                    <a:pt x="1" y="1382"/>
                  </a:cubicBezTo>
                  <a:cubicBezTo>
                    <a:pt x="1" y="2144"/>
                    <a:pt x="691" y="2763"/>
                    <a:pt x="1560" y="2763"/>
                  </a:cubicBezTo>
                  <a:cubicBezTo>
                    <a:pt x="2418" y="2763"/>
                    <a:pt x="3120" y="2144"/>
                    <a:pt x="3120" y="1382"/>
                  </a:cubicBezTo>
                  <a:cubicBezTo>
                    <a:pt x="3108" y="1084"/>
                    <a:pt x="3013" y="798"/>
                    <a:pt x="2822" y="560"/>
                  </a:cubicBezTo>
                  <a:cubicBezTo>
                    <a:pt x="2790" y="521"/>
                    <a:pt x="2742" y="503"/>
                    <a:pt x="2697" y="503"/>
                  </a:cubicBezTo>
                  <a:cubicBezTo>
                    <a:pt x="2659" y="503"/>
                    <a:pt x="2623" y="515"/>
                    <a:pt x="2596" y="536"/>
                  </a:cubicBezTo>
                  <a:cubicBezTo>
                    <a:pt x="2525" y="584"/>
                    <a:pt x="2525" y="691"/>
                    <a:pt x="2572" y="751"/>
                  </a:cubicBezTo>
                  <a:cubicBezTo>
                    <a:pt x="2715" y="929"/>
                    <a:pt x="2799" y="1144"/>
                    <a:pt x="2799" y="1370"/>
                  </a:cubicBezTo>
                  <a:cubicBezTo>
                    <a:pt x="2799" y="1941"/>
                    <a:pt x="2239" y="2418"/>
                    <a:pt x="1560" y="2418"/>
                  </a:cubicBezTo>
                  <a:cubicBezTo>
                    <a:pt x="870" y="2418"/>
                    <a:pt x="322" y="1941"/>
                    <a:pt x="322" y="1370"/>
                  </a:cubicBezTo>
                  <a:cubicBezTo>
                    <a:pt x="322" y="786"/>
                    <a:pt x="870" y="310"/>
                    <a:pt x="1560" y="310"/>
                  </a:cubicBezTo>
                  <a:cubicBezTo>
                    <a:pt x="1739" y="310"/>
                    <a:pt x="1917" y="334"/>
                    <a:pt x="2084" y="417"/>
                  </a:cubicBezTo>
                  <a:cubicBezTo>
                    <a:pt x="2104" y="423"/>
                    <a:pt x="2124" y="426"/>
                    <a:pt x="2144" y="426"/>
                  </a:cubicBezTo>
                  <a:cubicBezTo>
                    <a:pt x="2208" y="426"/>
                    <a:pt x="2268" y="395"/>
                    <a:pt x="2287" y="322"/>
                  </a:cubicBezTo>
                  <a:cubicBezTo>
                    <a:pt x="2322" y="239"/>
                    <a:pt x="2287" y="143"/>
                    <a:pt x="2203" y="120"/>
                  </a:cubicBezTo>
                  <a:cubicBezTo>
                    <a:pt x="1989" y="24"/>
                    <a:pt x="1787" y="1"/>
                    <a:pt x="1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37" name="Google Shape;8837;p82"/>
          <p:cNvGrpSpPr/>
          <p:nvPr/>
        </p:nvGrpSpPr>
        <p:grpSpPr>
          <a:xfrm>
            <a:off x="7158637" y="3353074"/>
            <a:ext cx="357056" cy="357408"/>
            <a:chOff x="7158637" y="3353074"/>
            <a:chExt cx="357056" cy="357408"/>
          </a:xfrm>
        </p:grpSpPr>
        <p:sp>
          <p:nvSpPr>
            <p:cNvPr id="8838" name="Google Shape;8838;p82"/>
            <p:cNvSpPr/>
            <p:nvPr/>
          </p:nvSpPr>
          <p:spPr>
            <a:xfrm>
              <a:off x="7158637" y="3353074"/>
              <a:ext cx="357056" cy="357408"/>
            </a:xfrm>
            <a:custGeom>
              <a:avLst/>
              <a:gdLst/>
              <a:ahLst/>
              <a:cxnLst/>
              <a:rect l="l" t="t" r="r" b="b"/>
              <a:pathLst>
                <a:path w="11158" h="11169" extrusionOk="0">
                  <a:moveTo>
                    <a:pt x="7157" y="2489"/>
                  </a:moveTo>
                  <a:cubicBezTo>
                    <a:pt x="7192" y="2489"/>
                    <a:pt x="7204" y="2501"/>
                    <a:pt x="7204" y="2501"/>
                  </a:cubicBezTo>
                  <a:cubicBezTo>
                    <a:pt x="7216" y="2513"/>
                    <a:pt x="7228" y="2537"/>
                    <a:pt x="7228" y="2560"/>
                  </a:cubicBezTo>
                  <a:cubicBezTo>
                    <a:pt x="7228" y="2608"/>
                    <a:pt x="7204" y="2632"/>
                    <a:pt x="7157" y="2656"/>
                  </a:cubicBezTo>
                  <a:lnTo>
                    <a:pt x="6776" y="2691"/>
                  </a:lnTo>
                  <a:lnTo>
                    <a:pt x="6788" y="2656"/>
                  </a:lnTo>
                  <a:cubicBezTo>
                    <a:pt x="6811" y="2596"/>
                    <a:pt x="6859" y="2548"/>
                    <a:pt x="6919" y="2537"/>
                  </a:cubicBezTo>
                  <a:lnTo>
                    <a:pt x="7145" y="2489"/>
                  </a:lnTo>
                  <a:close/>
                  <a:moveTo>
                    <a:pt x="5192" y="2632"/>
                  </a:moveTo>
                  <a:cubicBezTo>
                    <a:pt x="5014" y="3084"/>
                    <a:pt x="5014" y="3108"/>
                    <a:pt x="5014" y="3144"/>
                  </a:cubicBezTo>
                  <a:cubicBezTo>
                    <a:pt x="5002" y="3227"/>
                    <a:pt x="5073" y="3310"/>
                    <a:pt x="5168" y="3310"/>
                  </a:cubicBezTo>
                  <a:cubicBezTo>
                    <a:pt x="5240" y="3310"/>
                    <a:pt x="5311" y="3251"/>
                    <a:pt x="5323" y="3168"/>
                  </a:cubicBezTo>
                  <a:cubicBezTo>
                    <a:pt x="5335" y="3132"/>
                    <a:pt x="5395" y="2989"/>
                    <a:pt x="5466" y="2810"/>
                  </a:cubicBezTo>
                  <a:lnTo>
                    <a:pt x="5549" y="2953"/>
                  </a:lnTo>
                  <a:cubicBezTo>
                    <a:pt x="5641" y="3100"/>
                    <a:pt x="5803" y="3176"/>
                    <a:pt x="5966" y="3176"/>
                  </a:cubicBezTo>
                  <a:cubicBezTo>
                    <a:pt x="6014" y="3176"/>
                    <a:pt x="6062" y="3169"/>
                    <a:pt x="6109" y="3156"/>
                  </a:cubicBezTo>
                  <a:lnTo>
                    <a:pt x="6347" y="3096"/>
                  </a:lnTo>
                  <a:cubicBezTo>
                    <a:pt x="6347" y="3156"/>
                    <a:pt x="6383" y="3215"/>
                    <a:pt x="6442" y="3251"/>
                  </a:cubicBezTo>
                  <a:lnTo>
                    <a:pt x="6811" y="3441"/>
                  </a:lnTo>
                  <a:lnTo>
                    <a:pt x="6788" y="3489"/>
                  </a:lnTo>
                  <a:lnTo>
                    <a:pt x="5264" y="3489"/>
                  </a:lnTo>
                  <a:lnTo>
                    <a:pt x="4049" y="3013"/>
                  </a:lnTo>
                  <a:lnTo>
                    <a:pt x="4299" y="2667"/>
                  </a:lnTo>
                  <a:lnTo>
                    <a:pt x="5192" y="2632"/>
                  </a:lnTo>
                  <a:close/>
                  <a:moveTo>
                    <a:pt x="382" y="6442"/>
                  </a:moveTo>
                  <a:lnTo>
                    <a:pt x="1001" y="7025"/>
                  </a:lnTo>
                  <a:cubicBezTo>
                    <a:pt x="1037" y="7073"/>
                    <a:pt x="1061" y="7132"/>
                    <a:pt x="1061" y="7192"/>
                  </a:cubicBezTo>
                  <a:lnTo>
                    <a:pt x="953" y="8085"/>
                  </a:lnTo>
                  <a:cubicBezTo>
                    <a:pt x="668" y="7573"/>
                    <a:pt x="489" y="7025"/>
                    <a:pt x="382" y="6442"/>
                  </a:cubicBezTo>
                  <a:close/>
                  <a:moveTo>
                    <a:pt x="5537" y="310"/>
                  </a:moveTo>
                  <a:cubicBezTo>
                    <a:pt x="6930" y="310"/>
                    <a:pt x="8228" y="870"/>
                    <a:pt x="9228" y="1846"/>
                  </a:cubicBezTo>
                  <a:cubicBezTo>
                    <a:pt x="10193" y="2810"/>
                    <a:pt x="10729" y="4084"/>
                    <a:pt x="10752" y="5430"/>
                  </a:cubicBezTo>
                  <a:cubicBezTo>
                    <a:pt x="10717" y="5418"/>
                    <a:pt x="10669" y="5394"/>
                    <a:pt x="10657" y="5346"/>
                  </a:cubicBezTo>
                  <a:lnTo>
                    <a:pt x="10419" y="4894"/>
                  </a:lnTo>
                  <a:cubicBezTo>
                    <a:pt x="10386" y="4845"/>
                    <a:pt x="10325" y="4818"/>
                    <a:pt x="10267" y="4818"/>
                  </a:cubicBezTo>
                  <a:cubicBezTo>
                    <a:pt x="10240" y="4818"/>
                    <a:pt x="10215" y="4823"/>
                    <a:pt x="10193" y="4834"/>
                  </a:cubicBezTo>
                  <a:cubicBezTo>
                    <a:pt x="10181" y="4894"/>
                    <a:pt x="10145" y="4989"/>
                    <a:pt x="10193" y="5073"/>
                  </a:cubicBezTo>
                  <a:lnTo>
                    <a:pt x="10431" y="5525"/>
                  </a:lnTo>
                  <a:cubicBezTo>
                    <a:pt x="10490" y="5644"/>
                    <a:pt x="10598" y="5727"/>
                    <a:pt x="10729" y="5763"/>
                  </a:cubicBezTo>
                  <a:lnTo>
                    <a:pt x="10824" y="5787"/>
                  </a:lnTo>
                  <a:cubicBezTo>
                    <a:pt x="10752" y="7120"/>
                    <a:pt x="10228" y="8347"/>
                    <a:pt x="9288" y="9287"/>
                  </a:cubicBezTo>
                  <a:cubicBezTo>
                    <a:pt x="8288" y="10287"/>
                    <a:pt x="6978" y="10823"/>
                    <a:pt x="5561" y="10823"/>
                  </a:cubicBezTo>
                  <a:cubicBezTo>
                    <a:pt x="4168" y="10823"/>
                    <a:pt x="2847" y="10276"/>
                    <a:pt x="1846" y="9287"/>
                  </a:cubicBezTo>
                  <a:cubicBezTo>
                    <a:pt x="1608" y="9049"/>
                    <a:pt x="1394" y="8799"/>
                    <a:pt x="1215" y="8525"/>
                  </a:cubicBezTo>
                  <a:lnTo>
                    <a:pt x="1370" y="7216"/>
                  </a:lnTo>
                  <a:cubicBezTo>
                    <a:pt x="1382" y="7061"/>
                    <a:pt x="1323" y="6906"/>
                    <a:pt x="1215" y="6787"/>
                  </a:cubicBezTo>
                  <a:lnTo>
                    <a:pt x="322" y="5930"/>
                  </a:lnTo>
                  <a:cubicBezTo>
                    <a:pt x="311" y="5811"/>
                    <a:pt x="311" y="5692"/>
                    <a:pt x="311" y="5573"/>
                  </a:cubicBezTo>
                  <a:cubicBezTo>
                    <a:pt x="311" y="4168"/>
                    <a:pt x="858" y="2846"/>
                    <a:pt x="1846" y="1846"/>
                  </a:cubicBezTo>
                  <a:cubicBezTo>
                    <a:pt x="2466" y="1227"/>
                    <a:pt x="3216" y="774"/>
                    <a:pt x="4037" y="536"/>
                  </a:cubicBezTo>
                  <a:lnTo>
                    <a:pt x="4037" y="536"/>
                  </a:lnTo>
                  <a:lnTo>
                    <a:pt x="3930" y="822"/>
                  </a:lnTo>
                  <a:cubicBezTo>
                    <a:pt x="3894" y="905"/>
                    <a:pt x="3942" y="1001"/>
                    <a:pt x="4013" y="1024"/>
                  </a:cubicBezTo>
                  <a:cubicBezTo>
                    <a:pt x="4025" y="1024"/>
                    <a:pt x="4061" y="1048"/>
                    <a:pt x="4073" y="1048"/>
                  </a:cubicBezTo>
                  <a:cubicBezTo>
                    <a:pt x="4132" y="1048"/>
                    <a:pt x="4216" y="1001"/>
                    <a:pt x="4228" y="941"/>
                  </a:cubicBezTo>
                  <a:lnTo>
                    <a:pt x="4418" y="453"/>
                  </a:lnTo>
                  <a:cubicBezTo>
                    <a:pt x="4692" y="393"/>
                    <a:pt x="4966" y="346"/>
                    <a:pt x="5252" y="334"/>
                  </a:cubicBezTo>
                  <a:lnTo>
                    <a:pt x="5252" y="334"/>
                  </a:lnTo>
                  <a:lnTo>
                    <a:pt x="5025" y="1227"/>
                  </a:lnTo>
                  <a:lnTo>
                    <a:pt x="4966" y="1239"/>
                  </a:lnTo>
                  <a:lnTo>
                    <a:pt x="4073" y="1239"/>
                  </a:lnTo>
                  <a:cubicBezTo>
                    <a:pt x="3906" y="1239"/>
                    <a:pt x="3763" y="1358"/>
                    <a:pt x="3728" y="1536"/>
                  </a:cubicBezTo>
                  <a:lnTo>
                    <a:pt x="3656" y="2120"/>
                  </a:lnTo>
                  <a:lnTo>
                    <a:pt x="3251" y="2132"/>
                  </a:lnTo>
                  <a:cubicBezTo>
                    <a:pt x="3073" y="2144"/>
                    <a:pt x="2942" y="2275"/>
                    <a:pt x="2930" y="2453"/>
                  </a:cubicBezTo>
                  <a:lnTo>
                    <a:pt x="2918" y="2918"/>
                  </a:lnTo>
                  <a:cubicBezTo>
                    <a:pt x="2918" y="3025"/>
                    <a:pt x="2942" y="3108"/>
                    <a:pt x="3013" y="3168"/>
                  </a:cubicBezTo>
                  <a:cubicBezTo>
                    <a:pt x="3083" y="3238"/>
                    <a:pt x="3154" y="3266"/>
                    <a:pt x="3238" y="3266"/>
                  </a:cubicBezTo>
                  <a:cubicBezTo>
                    <a:pt x="3254" y="3266"/>
                    <a:pt x="3270" y="3265"/>
                    <a:pt x="3287" y="3263"/>
                  </a:cubicBezTo>
                  <a:lnTo>
                    <a:pt x="3311" y="3263"/>
                  </a:lnTo>
                  <a:lnTo>
                    <a:pt x="2989" y="3572"/>
                  </a:lnTo>
                  <a:cubicBezTo>
                    <a:pt x="2930" y="3632"/>
                    <a:pt x="2918" y="3739"/>
                    <a:pt x="2978" y="3810"/>
                  </a:cubicBezTo>
                  <a:cubicBezTo>
                    <a:pt x="3001" y="3846"/>
                    <a:pt x="3049" y="3870"/>
                    <a:pt x="3097" y="3870"/>
                  </a:cubicBezTo>
                  <a:cubicBezTo>
                    <a:pt x="3132" y="3870"/>
                    <a:pt x="3168" y="3858"/>
                    <a:pt x="3204" y="3822"/>
                  </a:cubicBezTo>
                  <a:lnTo>
                    <a:pt x="3811" y="3263"/>
                  </a:lnTo>
                  <a:lnTo>
                    <a:pt x="5144" y="3799"/>
                  </a:lnTo>
                  <a:cubicBezTo>
                    <a:pt x="5156" y="3810"/>
                    <a:pt x="5192" y="3810"/>
                    <a:pt x="5204" y="3810"/>
                  </a:cubicBezTo>
                  <a:lnTo>
                    <a:pt x="6847" y="3810"/>
                  </a:lnTo>
                  <a:cubicBezTo>
                    <a:pt x="6907" y="3810"/>
                    <a:pt x="6954" y="3787"/>
                    <a:pt x="6978" y="3739"/>
                  </a:cubicBezTo>
                  <a:lnTo>
                    <a:pt x="7157" y="3465"/>
                  </a:lnTo>
                  <a:cubicBezTo>
                    <a:pt x="7192" y="3429"/>
                    <a:pt x="7192" y="3382"/>
                    <a:pt x="7192" y="3334"/>
                  </a:cubicBezTo>
                  <a:cubicBezTo>
                    <a:pt x="7169" y="3287"/>
                    <a:pt x="7145" y="3251"/>
                    <a:pt x="7097" y="3227"/>
                  </a:cubicBezTo>
                  <a:lnTo>
                    <a:pt x="6680" y="3025"/>
                  </a:lnTo>
                  <a:lnTo>
                    <a:pt x="7169" y="2965"/>
                  </a:lnTo>
                  <a:cubicBezTo>
                    <a:pt x="7383" y="2929"/>
                    <a:pt x="7550" y="2751"/>
                    <a:pt x="7526" y="2548"/>
                  </a:cubicBezTo>
                  <a:cubicBezTo>
                    <a:pt x="7526" y="2429"/>
                    <a:pt x="7466" y="2322"/>
                    <a:pt x="7371" y="2251"/>
                  </a:cubicBezTo>
                  <a:cubicBezTo>
                    <a:pt x="7301" y="2198"/>
                    <a:pt x="7219" y="2165"/>
                    <a:pt x="7133" y="2165"/>
                  </a:cubicBezTo>
                  <a:cubicBezTo>
                    <a:pt x="7101" y="2165"/>
                    <a:pt x="7069" y="2170"/>
                    <a:pt x="7038" y="2179"/>
                  </a:cubicBezTo>
                  <a:lnTo>
                    <a:pt x="6811" y="2215"/>
                  </a:lnTo>
                  <a:cubicBezTo>
                    <a:pt x="6633" y="2251"/>
                    <a:pt x="6502" y="2370"/>
                    <a:pt x="6442" y="2548"/>
                  </a:cubicBezTo>
                  <a:lnTo>
                    <a:pt x="6371" y="2751"/>
                  </a:lnTo>
                  <a:lnTo>
                    <a:pt x="6002" y="2858"/>
                  </a:lnTo>
                  <a:cubicBezTo>
                    <a:pt x="5988" y="2860"/>
                    <a:pt x="5974" y="2861"/>
                    <a:pt x="5960" y="2861"/>
                  </a:cubicBezTo>
                  <a:cubicBezTo>
                    <a:pt x="5892" y="2861"/>
                    <a:pt x="5827" y="2836"/>
                    <a:pt x="5787" y="2787"/>
                  </a:cubicBezTo>
                  <a:lnTo>
                    <a:pt x="5525" y="2382"/>
                  </a:lnTo>
                  <a:cubicBezTo>
                    <a:pt x="5490" y="2334"/>
                    <a:pt x="5430" y="2310"/>
                    <a:pt x="5371" y="2310"/>
                  </a:cubicBezTo>
                  <a:lnTo>
                    <a:pt x="4156" y="2358"/>
                  </a:lnTo>
                  <a:cubicBezTo>
                    <a:pt x="4109" y="2358"/>
                    <a:pt x="4049" y="2382"/>
                    <a:pt x="4013" y="2429"/>
                  </a:cubicBezTo>
                  <a:lnTo>
                    <a:pt x="3644" y="2953"/>
                  </a:lnTo>
                  <a:lnTo>
                    <a:pt x="3216" y="2977"/>
                  </a:lnTo>
                  <a:lnTo>
                    <a:pt x="3204" y="2977"/>
                  </a:lnTo>
                  <a:lnTo>
                    <a:pt x="3204" y="2965"/>
                  </a:lnTo>
                  <a:lnTo>
                    <a:pt x="3216" y="2501"/>
                  </a:lnTo>
                  <a:cubicBezTo>
                    <a:pt x="3216" y="2501"/>
                    <a:pt x="3216" y="2489"/>
                    <a:pt x="3228" y="2489"/>
                  </a:cubicBezTo>
                  <a:lnTo>
                    <a:pt x="3763" y="2453"/>
                  </a:lnTo>
                  <a:cubicBezTo>
                    <a:pt x="3835" y="2453"/>
                    <a:pt x="3906" y="2394"/>
                    <a:pt x="3906" y="2310"/>
                  </a:cubicBezTo>
                  <a:lnTo>
                    <a:pt x="4001" y="1584"/>
                  </a:lnTo>
                  <a:cubicBezTo>
                    <a:pt x="4001" y="1584"/>
                    <a:pt x="4001" y="1560"/>
                    <a:pt x="4013" y="1560"/>
                  </a:cubicBezTo>
                  <a:lnTo>
                    <a:pt x="4966" y="1560"/>
                  </a:lnTo>
                  <a:lnTo>
                    <a:pt x="5871" y="1310"/>
                  </a:lnTo>
                  <a:cubicBezTo>
                    <a:pt x="5918" y="1298"/>
                    <a:pt x="5966" y="1263"/>
                    <a:pt x="5978" y="1203"/>
                  </a:cubicBezTo>
                  <a:lnTo>
                    <a:pt x="6097" y="882"/>
                  </a:lnTo>
                  <a:cubicBezTo>
                    <a:pt x="6133" y="786"/>
                    <a:pt x="6085" y="703"/>
                    <a:pt x="5990" y="667"/>
                  </a:cubicBezTo>
                  <a:cubicBezTo>
                    <a:pt x="5975" y="663"/>
                    <a:pt x="5960" y="661"/>
                    <a:pt x="5946" y="661"/>
                  </a:cubicBezTo>
                  <a:cubicBezTo>
                    <a:pt x="5875" y="661"/>
                    <a:pt x="5807" y="706"/>
                    <a:pt x="5787" y="774"/>
                  </a:cubicBezTo>
                  <a:lnTo>
                    <a:pt x="5692" y="1013"/>
                  </a:lnTo>
                  <a:lnTo>
                    <a:pt x="5323" y="1120"/>
                  </a:lnTo>
                  <a:lnTo>
                    <a:pt x="5537" y="310"/>
                  </a:lnTo>
                  <a:close/>
                  <a:moveTo>
                    <a:pt x="5585" y="0"/>
                  </a:moveTo>
                  <a:cubicBezTo>
                    <a:pt x="4097" y="0"/>
                    <a:pt x="2692" y="584"/>
                    <a:pt x="1632" y="1644"/>
                  </a:cubicBezTo>
                  <a:cubicBezTo>
                    <a:pt x="584" y="2691"/>
                    <a:pt x="1" y="4096"/>
                    <a:pt x="1" y="5585"/>
                  </a:cubicBezTo>
                  <a:cubicBezTo>
                    <a:pt x="1" y="7073"/>
                    <a:pt x="584" y="8466"/>
                    <a:pt x="1632" y="9525"/>
                  </a:cubicBezTo>
                  <a:cubicBezTo>
                    <a:pt x="2692" y="10585"/>
                    <a:pt x="4097" y="11169"/>
                    <a:pt x="5585" y="11169"/>
                  </a:cubicBezTo>
                  <a:cubicBezTo>
                    <a:pt x="7073" y="11169"/>
                    <a:pt x="8466" y="10585"/>
                    <a:pt x="9526" y="9525"/>
                  </a:cubicBezTo>
                  <a:cubicBezTo>
                    <a:pt x="10586" y="8466"/>
                    <a:pt x="11157" y="7073"/>
                    <a:pt x="11157" y="5585"/>
                  </a:cubicBezTo>
                  <a:cubicBezTo>
                    <a:pt x="11157" y="4096"/>
                    <a:pt x="10586" y="2691"/>
                    <a:pt x="9526" y="1644"/>
                  </a:cubicBezTo>
                  <a:cubicBezTo>
                    <a:pt x="8466" y="584"/>
                    <a:pt x="7073" y="0"/>
                    <a:pt x="55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9" name="Google Shape;8839;p82"/>
            <p:cNvSpPr/>
            <p:nvPr/>
          </p:nvSpPr>
          <p:spPr>
            <a:xfrm>
              <a:off x="7406669" y="3594898"/>
              <a:ext cx="26336" cy="27968"/>
            </a:xfrm>
            <a:custGeom>
              <a:avLst/>
              <a:gdLst/>
              <a:ahLst/>
              <a:cxnLst/>
              <a:rect l="l" t="t" r="r" b="b"/>
              <a:pathLst>
                <a:path w="823" h="874" extrusionOk="0">
                  <a:moveTo>
                    <a:pt x="637" y="1"/>
                  </a:moveTo>
                  <a:cubicBezTo>
                    <a:pt x="592" y="1"/>
                    <a:pt x="551" y="19"/>
                    <a:pt x="525" y="52"/>
                  </a:cubicBezTo>
                  <a:lnTo>
                    <a:pt x="60" y="599"/>
                  </a:lnTo>
                  <a:cubicBezTo>
                    <a:pt x="1" y="671"/>
                    <a:pt x="13" y="778"/>
                    <a:pt x="72" y="825"/>
                  </a:cubicBezTo>
                  <a:cubicBezTo>
                    <a:pt x="108" y="849"/>
                    <a:pt x="156" y="873"/>
                    <a:pt x="180" y="873"/>
                  </a:cubicBezTo>
                  <a:cubicBezTo>
                    <a:pt x="227" y="873"/>
                    <a:pt x="275" y="849"/>
                    <a:pt x="299" y="814"/>
                  </a:cubicBezTo>
                  <a:lnTo>
                    <a:pt x="763" y="254"/>
                  </a:lnTo>
                  <a:cubicBezTo>
                    <a:pt x="822" y="194"/>
                    <a:pt x="822" y="99"/>
                    <a:pt x="751" y="40"/>
                  </a:cubicBezTo>
                  <a:cubicBezTo>
                    <a:pt x="713" y="13"/>
                    <a:pt x="674" y="1"/>
                    <a:pt x="6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0" name="Google Shape;8840;p82"/>
            <p:cNvSpPr/>
            <p:nvPr/>
          </p:nvSpPr>
          <p:spPr>
            <a:xfrm>
              <a:off x="7229133" y="3469074"/>
              <a:ext cx="254912" cy="180832"/>
            </a:xfrm>
            <a:custGeom>
              <a:avLst/>
              <a:gdLst/>
              <a:ahLst/>
              <a:cxnLst/>
              <a:rect l="l" t="t" r="r" b="b"/>
              <a:pathLst>
                <a:path w="7966" h="5651" extrusionOk="0">
                  <a:moveTo>
                    <a:pt x="5980" y="1"/>
                  </a:moveTo>
                  <a:cubicBezTo>
                    <a:pt x="5931" y="1"/>
                    <a:pt x="5884" y="21"/>
                    <a:pt x="5859" y="66"/>
                  </a:cubicBezTo>
                  <a:cubicBezTo>
                    <a:pt x="5823" y="138"/>
                    <a:pt x="5835" y="233"/>
                    <a:pt x="5894" y="293"/>
                  </a:cubicBezTo>
                  <a:lnTo>
                    <a:pt x="6442" y="781"/>
                  </a:lnTo>
                  <a:cubicBezTo>
                    <a:pt x="6478" y="817"/>
                    <a:pt x="6513" y="828"/>
                    <a:pt x="6573" y="828"/>
                  </a:cubicBezTo>
                  <a:lnTo>
                    <a:pt x="6859" y="793"/>
                  </a:lnTo>
                  <a:lnTo>
                    <a:pt x="6978" y="959"/>
                  </a:lnTo>
                  <a:lnTo>
                    <a:pt x="5942" y="1662"/>
                  </a:lnTo>
                  <a:cubicBezTo>
                    <a:pt x="5927" y="1667"/>
                    <a:pt x="5910" y="1670"/>
                    <a:pt x="5895" y="1670"/>
                  </a:cubicBezTo>
                  <a:cubicBezTo>
                    <a:pt x="5873" y="1670"/>
                    <a:pt x="5854" y="1664"/>
                    <a:pt x="5847" y="1650"/>
                  </a:cubicBezTo>
                  <a:lnTo>
                    <a:pt x="5168" y="555"/>
                  </a:lnTo>
                  <a:cubicBezTo>
                    <a:pt x="5139" y="511"/>
                    <a:pt x="5088" y="485"/>
                    <a:pt x="5036" y="485"/>
                  </a:cubicBezTo>
                  <a:cubicBezTo>
                    <a:pt x="5003" y="485"/>
                    <a:pt x="4970" y="496"/>
                    <a:pt x="4942" y="519"/>
                  </a:cubicBezTo>
                  <a:cubicBezTo>
                    <a:pt x="4870" y="555"/>
                    <a:pt x="4846" y="662"/>
                    <a:pt x="4894" y="733"/>
                  </a:cubicBezTo>
                  <a:lnTo>
                    <a:pt x="5644" y="1912"/>
                  </a:lnTo>
                  <a:cubicBezTo>
                    <a:pt x="5668" y="1960"/>
                    <a:pt x="5704" y="1983"/>
                    <a:pt x="5763" y="1983"/>
                  </a:cubicBezTo>
                  <a:lnTo>
                    <a:pt x="6132" y="2043"/>
                  </a:lnTo>
                  <a:lnTo>
                    <a:pt x="6144" y="2043"/>
                  </a:lnTo>
                  <a:lnTo>
                    <a:pt x="6144" y="2067"/>
                  </a:lnTo>
                  <a:lnTo>
                    <a:pt x="5299" y="2995"/>
                  </a:lnTo>
                  <a:lnTo>
                    <a:pt x="5251" y="3091"/>
                  </a:lnTo>
                  <a:lnTo>
                    <a:pt x="5132" y="3948"/>
                  </a:lnTo>
                  <a:cubicBezTo>
                    <a:pt x="5120" y="4043"/>
                    <a:pt x="5073" y="4115"/>
                    <a:pt x="5013" y="4162"/>
                  </a:cubicBezTo>
                  <a:lnTo>
                    <a:pt x="3834" y="5234"/>
                  </a:lnTo>
                  <a:cubicBezTo>
                    <a:pt x="3775" y="5293"/>
                    <a:pt x="3692" y="5317"/>
                    <a:pt x="3596" y="5317"/>
                  </a:cubicBezTo>
                  <a:cubicBezTo>
                    <a:pt x="3453" y="5317"/>
                    <a:pt x="3334" y="5234"/>
                    <a:pt x="3275" y="5103"/>
                  </a:cubicBezTo>
                  <a:lnTo>
                    <a:pt x="2846" y="3972"/>
                  </a:lnTo>
                  <a:lnTo>
                    <a:pt x="2739" y="2781"/>
                  </a:lnTo>
                  <a:cubicBezTo>
                    <a:pt x="2703" y="2436"/>
                    <a:pt x="2430" y="2162"/>
                    <a:pt x="2084" y="2150"/>
                  </a:cubicBezTo>
                  <a:lnTo>
                    <a:pt x="763" y="2079"/>
                  </a:lnTo>
                  <a:cubicBezTo>
                    <a:pt x="667" y="2079"/>
                    <a:pt x="608" y="2019"/>
                    <a:pt x="596" y="1948"/>
                  </a:cubicBezTo>
                  <a:lnTo>
                    <a:pt x="358" y="971"/>
                  </a:lnTo>
                  <a:cubicBezTo>
                    <a:pt x="346" y="912"/>
                    <a:pt x="358" y="840"/>
                    <a:pt x="417" y="793"/>
                  </a:cubicBezTo>
                  <a:lnTo>
                    <a:pt x="548" y="674"/>
                  </a:lnTo>
                  <a:cubicBezTo>
                    <a:pt x="608" y="614"/>
                    <a:pt x="620" y="519"/>
                    <a:pt x="560" y="436"/>
                  </a:cubicBezTo>
                  <a:cubicBezTo>
                    <a:pt x="529" y="398"/>
                    <a:pt x="488" y="380"/>
                    <a:pt x="444" y="380"/>
                  </a:cubicBezTo>
                  <a:cubicBezTo>
                    <a:pt x="404" y="380"/>
                    <a:pt x="362" y="395"/>
                    <a:pt x="322" y="424"/>
                  </a:cubicBezTo>
                  <a:lnTo>
                    <a:pt x="191" y="543"/>
                  </a:lnTo>
                  <a:cubicBezTo>
                    <a:pt x="60" y="674"/>
                    <a:pt x="1" y="852"/>
                    <a:pt x="48" y="1043"/>
                  </a:cubicBezTo>
                  <a:lnTo>
                    <a:pt x="286" y="2019"/>
                  </a:lnTo>
                  <a:cubicBezTo>
                    <a:pt x="346" y="2233"/>
                    <a:pt x="525" y="2388"/>
                    <a:pt x="763" y="2400"/>
                  </a:cubicBezTo>
                  <a:lnTo>
                    <a:pt x="2084" y="2471"/>
                  </a:lnTo>
                  <a:cubicBezTo>
                    <a:pt x="2263" y="2495"/>
                    <a:pt x="2406" y="2626"/>
                    <a:pt x="2430" y="2805"/>
                  </a:cubicBezTo>
                  <a:lnTo>
                    <a:pt x="2525" y="4007"/>
                  </a:lnTo>
                  <a:cubicBezTo>
                    <a:pt x="2525" y="4031"/>
                    <a:pt x="2525" y="4043"/>
                    <a:pt x="2549" y="4055"/>
                  </a:cubicBezTo>
                  <a:lnTo>
                    <a:pt x="2989" y="5210"/>
                  </a:lnTo>
                  <a:cubicBezTo>
                    <a:pt x="3096" y="5472"/>
                    <a:pt x="3346" y="5650"/>
                    <a:pt x="3620" y="5650"/>
                  </a:cubicBezTo>
                  <a:cubicBezTo>
                    <a:pt x="3775" y="5650"/>
                    <a:pt x="3942" y="5591"/>
                    <a:pt x="4061" y="5472"/>
                  </a:cubicBezTo>
                  <a:lnTo>
                    <a:pt x="5239" y="4400"/>
                  </a:lnTo>
                  <a:cubicBezTo>
                    <a:pt x="5358" y="4293"/>
                    <a:pt x="5430" y="4138"/>
                    <a:pt x="5466" y="3984"/>
                  </a:cubicBezTo>
                  <a:lnTo>
                    <a:pt x="5585" y="3162"/>
                  </a:lnTo>
                  <a:lnTo>
                    <a:pt x="6394" y="2257"/>
                  </a:lnTo>
                  <a:cubicBezTo>
                    <a:pt x="6490" y="2162"/>
                    <a:pt x="6501" y="2031"/>
                    <a:pt x="6478" y="1912"/>
                  </a:cubicBezTo>
                  <a:cubicBezTo>
                    <a:pt x="6454" y="1852"/>
                    <a:pt x="6418" y="1793"/>
                    <a:pt x="6370" y="1757"/>
                  </a:cubicBezTo>
                  <a:lnTo>
                    <a:pt x="7335" y="1102"/>
                  </a:lnTo>
                  <a:lnTo>
                    <a:pt x="7383" y="1067"/>
                  </a:lnTo>
                  <a:cubicBezTo>
                    <a:pt x="7430" y="1007"/>
                    <a:pt x="7406" y="924"/>
                    <a:pt x="7383" y="888"/>
                  </a:cubicBezTo>
                  <a:lnTo>
                    <a:pt x="7263" y="733"/>
                  </a:lnTo>
                  <a:lnTo>
                    <a:pt x="7466" y="709"/>
                  </a:lnTo>
                  <a:cubicBezTo>
                    <a:pt x="7481" y="705"/>
                    <a:pt x="7496" y="703"/>
                    <a:pt x="7510" y="703"/>
                  </a:cubicBezTo>
                  <a:cubicBezTo>
                    <a:pt x="7573" y="703"/>
                    <a:pt x="7625" y="744"/>
                    <a:pt x="7644" y="793"/>
                  </a:cubicBezTo>
                  <a:cubicBezTo>
                    <a:pt x="7680" y="852"/>
                    <a:pt x="7740" y="888"/>
                    <a:pt x="7799" y="888"/>
                  </a:cubicBezTo>
                  <a:cubicBezTo>
                    <a:pt x="7823" y="888"/>
                    <a:pt x="7859" y="864"/>
                    <a:pt x="7883" y="852"/>
                  </a:cubicBezTo>
                  <a:cubicBezTo>
                    <a:pt x="7942" y="817"/>
                    <a:pt x="7966" y="709"/>
                    <a:pt x="7918" y="650"/>
                  </a:cubicBezTo>
                  <a:cubicBezTo>
                    <a:pt x="7825" y="494"/>
                    <a:pt x="7668" y="393"/>
                    <a:pt x="7488" y="393"/>
                  </a:cubicBezTo>
                  <a:cubicBezTo>
                    <a:pt x="7461" y="393"/>
                    <a:pt x="7434" y="395"/>
                    <a:pt x="7406" y="400"/>
                  </a:cubicBezTo>
                  <a:lnTo>
                    <a:pt x="6609" y="483"/>
                  </a:lnTo>
                  <a:lnTo>
                    <a:pt x="6097" y="43"/>
                  </a:lnTo>
                  <a:cubicBezTo>
                    <a:pt x="6064" y="15"/>
                    <a:pt x="6021" y="1"/>
                    <a:pt x="59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1" name="Google Shape;8841;p82"/>
            <p:cNvSpPr/>
            <p:nvPr/>
          </p:nvSpPr>
          <p:spPr>
            <a:xfrm>
              <a:off x="7409741" y="3428370"/>
              <a:ext cx="22880" cy="27616"/>
            </a:xfrm>
            <a:custGeom>
              <a:avLst/>
              <a:gdLst/>
              <a:ahLst/>
              <a:cxnLst/>
              <a:rect l="l" t="t" r="r" b="b"/>
              <a:pathLst>
                <a:path w="715" h="863" extrusionOk="0">
                  <a:moveTo>
                    <a:pt x="177" y="1"/>
                  </a:moveTo>
                  <a:cubicBezTo>
                    <a:pt x="144" y="1"/>
                    <a:pt x="111" y="10"/>
                    <a:pt x="84" y="29"/>
                  </a:cubicBezTo>
                  <a:cubicBezTo>
                    <a:pt x="12" y="76"/>
                    <a:pt x="0" y="184"/>
                    <a:pt x="36" y="255"/>
                  </a:cubicBezTo>
                  <a:lnTo>
                    <a:pt x="393" y="791"/>
                  </a:lnTo>
                  <a:cubicBezTo>
                    <a:pt x="429" y="838"/>
                    <a:pt x="488" y="862"/>
                    <a:pt x="536" y="862"/>
                  </a:cubicBezTo>
                  <a:cubicBezTo>
                    <a:pt x="560" y="862"/>
                    <a:pt x="596" y="850"/>
                    <a:pt x="619" y="838"/>
                  </a:cubicBezTo>
                  <a:cubicBezTo>
                    <a:pt x="691" y="779"/>
                    <a:pt x="715" y="684"/>
                    <a:pt x="667" y="612"/>
                  </a:cubicBezTo>
                  <a:lnTo>
                    <a:pt x="310" y="76"/>
                  </a:lnTo>
                  <a:cubicBezTo>
                    <a:pt x="280" y="25"/>
                    <a:pt x="229" y="1"/>
                    <a:pt x="1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42" name="Google Shape;8842;p82"/>
          <p:cNvGrpSpPr/>
          <p:nvPr/>
        </p:nvGrpSpPr>
        <p:grpSpPr>
          <a:xfrm>
            <a:off x="5508909" y="3371506"/>
            <a:ext cx="358560" cy="319552"/>
            <a:chOff x="5508909" y="3371506"/>
            <a:chExt cx="358560" cy="319552"/>
          </a:xfrm>
        </p:grpSpPr>
        <p:sp>
          <p:nvSpPr>
            <p:cNvPr id="8843" name="Google Shape;8843;p82"/>
            <p:cNvSpPr/>
            <p:nvPr/>
          </p:nvSpPr>
          <p:spPr>
            <a:xfrm>
              <a:off x="5545485" y="3384178"/>
              <a:ext cx="57184" cy="60736"/>
            </a:xfrm>
            <a:custGeom>
              <a:avLst/>
              <a:gdLst/>
              <a:ahLst/>
              <a:cxnLst/>
              <a:rect l="l" t="t" r="r" b="b"/>
              <a:pathLst>
                <a:path w="1787" h="1898" extrusionOk="0">
                  <a:moveTo>
                    <a:pt x="763" y="338"/>
                  </a:moveTo>
                  <a:cubicBezTo>
                    <a:pt x="942" y="338"/>
                    <a:pt x="1120" y="445"/>
                    <a:pt x="1239" y="636"/>
                  </a:cubicBezTo>
                  <a:cubicBezTo>
                    <a:pt x="1382" y="850"/>
                    <a:pt x="1465" y="1160"/>
                    <a:pt x="1394" y="1362"/>
                  </a:cubicBezTo>
                  <a:cubicBezTo>
                    <a:pt x="1382" y="1422"/>
                    <a:pt x="1358" y="1505"/>
                    <a:pt x="1299" y="1541"/>
                  </a:cubicBezTo>
                  <a:cubicBezTo>
                    <a:pt x="1263" y="1565"/>
                    <a:pt x="1215" y="1576"/>
                    <a:pt x="1180" y="1576"/>
                  </a:cubicBezTo>
                  <a:cubicBezTo>
                    <a:pt x="965" y="1576"/>
                    <a:pt x="644" y="1362"/>
                    <a:pt x="465" y="1100"/>
                  </a:cubicBezTo>
                  <a:cubicBezTo>
                    <a:pt x="370" y="945"/>
                    <a:pt x="322" y="791"/>
                    <a:pt x="358" y="648"/>
                  </a:cubicBezTo>
                  <a:cubicBezTo>
                    <a:pt x="394" y="552"/>
                    <a:pt x="441" y="457"/>
                    <a:pt x="537" y="398"/>
                  </a:cubicBezTo>
                  <a:cubicBezTo>
                    <a:pt x="608" y="350"/>
                    <a:pt x="691" y="338"/>
                    <a:pt x="763" y="338"/>
                  </a:cubicBezTo>
                  <a:close/>
                  <a:moveTo>
                    <a:pt x="780" y="0"/>
                  </a:moveTo>
                  <a:cubicBezTo>
                    <a:pt x="647" y="0"/>
                    <a:pt x="515" y="36"/>
                    <a:pt x="394" y="112"/>
                  </a:cubicBezTo>
                  <a:cubicBezTo>
                    <a:pt x="227" y="219"/>
                    <a:pt x="108" y="386"/>
                    <a:pt x="60" y="576"/>
                  </a:cubicBezTo>
                  <a:cubicBezTo>
                    <a:pt x="1" y="803"/>
                    <a:pt x="60" y="1053"/>
                    <a:pt x="191" y="1279"/>
                  </a:cubicBezTo>
                  <a:cubicBezTo>
                    <a:pt x="334" y="1481"/>
                    <a:pt x="537" y="1684"/>
                    <a:pt x="763" y="1779"/>
                  </a:cubicBezTo>
                  <a:cubicBezTo>
                    <a:pt x="906" y="1862"/>
                    <a:pt x="1061" y="1898"/>
                    <a:pt x="1180" y="1898"/>
                  </a:cubicBezTo>
                  <a:cubicBezTo>
                    <a:pt x="1287" y="1898"/>
                    <a:pt x="1382" y="1874"/>
                    <a:pt x="1465" y="1826"/>
                  </a:cubicBezTo>
                  <a:cubicBezTo>
                    <a:pt x="1596" y="1755"/>
                    <a:pt x="1668" y="1624"/>
                    <a:pt x="1715" y="1445"/>
                  </a:cubicBezTo>
                  <a:cubicBezTo>
                    <a:pt x="1787" y="1148"/>
                    <a:pt x="1715" y="755"/>
                    <a:pt x="1537" y="457"/>
                  </a:cubicBezTo>
                  <a:cubicBezTo>
                    <a:pt x="1350" y="165"/>
                    <a:pt x="1064" y="0"/>
                    <a:pt x="7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4" name="Google Shape;8844;p82"/>
            <p:cNvSpPr/>
            <p:nvPr/>
          </p:nvSpPr>
          <p:spPr>
            <a:xfrm>
              <a:off x="5508909" y="3429362"/>
              <a:ext cx="53760" cy="50624"/>
            </a:xfrm>
            <a:custGeom>
              <a:avLst/>
              <a:gdLst/>
              <a:ahLst/>
              <a:cxnLst/>
              <a:rect l="l" t="t" r="r" b="b"/>
              <a:pathLst>
                <a:path w="1680" h="1582" extrusionOk="0">
                  <a:moveTo>
                    <a:pt x="668" y="307"/>
                  </a:moveTo>
                  <a:cubicBezTo>
                    <a:pt x="775" y="307"/>
                    <a:pt x="906" y="355"/>
                    <a:pt x="1013" y="462"/>
                  </a:cubicBezTo>
                  <a:cubicBezTo>
                    <a:pt x="1215" y="641"/>
                    <a:pt x="1394" y="1045"/>
                    <a:pt x="1275" y="1176"/>
                  </a:cubicBezTo>
                  <a:cubicBezTo>
                    <a:pt x="1250" y="1217"/>
                    <a:pt x="1187" y="1236"/>
                    <a:pt x="1104" y="1236"/>
                  </a:cubicBezTo>
                  <a:cubicBezTo>
                    <a:pt x="1065" y="1236"/>
                    <a:pt x="1022" y="1232"/>
                    <a:pt x="977" y="1224"/>
                  </a:cubicBezTo>
                  <a:cubicBezTo>
                    <a:pt x="822" y="1188"/>
                    <a:pt x="656" y="1105"/>
                    <a:pt x="537" y="998"/>
                  </a:cubicBezTo>
                  <a:cubicBezTo>
                    <a:pt x="430" y="903"/>
                    <a:pt x="358" y="784"/>
                    <a:pt x="346" y="676"/>
                  </a:cubicBezTo>
                  <a:cubicBezTo>
                    <a:pt x="322" y="581"/>
                    <a:pt x="358" y="486"/>
                    <a:pt x="418" y="414"/>
                  </a:cubicBezTo>
                  <a:cubicBezTo>
                    <a:pt x="477" y="343"/>
                    <a:pt x="561" y="307"/>
                    <a:pt x="668" y="307"/>
                  </a:cubicBezTo>
                  <a:close/>
                  <a:moveTo>
                    <a:pt x="666" y="1"/>
                  </a:moveTo>
                  <a:cubicBezTo>
                    <a:pt x="480" y="1"/>
                    <a:pt x="305" y="75"/>
                    <a:pt x="180" y="224"/>
                  </a:cubicBezTo>
                  <a:cubicBezTo>
                    <a:pt x="60" y="367"/>
                    <a:pt x="1" y="545"/>
                    <a:pt x="25" y="748"/>
                  </a:cubicBezTo>
                  <a:cubicBezTo>
                    <a:pt x="60" y="938"/>
                    <a:pt x="168" y="1117"/>
                    <a:pt x="322" y="1260"/>
                  </a:cubicBezTo>
                  <a:cubicBezTo>
                    <a:pt x="489" y="1403"/>
                    <a:pt x="715" y="1522"/>
                    <a:pt x="918" y="1557"/>
                  </a:cubicBezTo>
                  <a:cubicBezTo>
                    <a:pt x="977" y="1581"/>
                    <a:pt x="1061" y="1581"/>
                    <a:pt x="1120" y="1581"/>
                  </a:cubicBezTo>
                  <a:cubicBezTo>
                    <a:pt x="1299" y="1581"/>
                    <a:pt x="1442" y="1522"/>
                    <a:pt x="1537" y="1415"/>
                  </a:cubicBezTo>
                  <a:cubicBezTo>
                    <a:pt x="1644" y="1236"/>
                    <a:pt x="1680" y="1022"/>
                    <a:pt x="1596" y="772"/>
                  </a:cubicBezTo>
                  <a:cubicBezTo>
                    <a:pt x="1513" y="569"/>
                    <a:pt x="1382" y="355"/>
                    <a:pt x="1215" y="224"/>
                  </a:cubicBezTo>
                  <a:cubicBezTo>
                    <a:pt x="1049" y="75"/>
                    <a:pt x="852" y="1"/>
                    <a:pt x="6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5" name="Google Shape;8845;p82"/>
            <p:cNvSpPr/>
            <p:nvPr/>
          </p:nvSpPr>
          <p:spPr>
            <a:xfrm>
              <a:off x="5606829" y="3371506"/>
              <a:ext cx="51104" cy="63520"/>
            </a:xfrm>
            <a:custGeom>
              <a:avLst/>
              <a:gdLst/>
              <a:ahLst/>
              <a:cxnLst/>
              <a:rect l="l" t="t" r="r" b="b"/>
              <a:pathLst>
                <a:path w="1597" h="1985" extrusionOk="0">
                  <a:moveTo>
                    <a:pt x="811" y="0"/>
                  </a:moveTo>
                  <a:cubicBezTo>
                    <a:pt x="519" y="0"/>
                    <a:pt x="257" y="172"/>
                    <a:pt x="108" y="448"/>
                  </a:cubicBezTo>
                  <a:cubicBezTo>
                    <a:pt x="60" y="532"/>
                    <a:pt x="96" y="627"/>
                    <a:pt x="179" y="675"/>
                  </a:cubicBezTo>
                  <a:cubicBezTo>
                    <a:pt x="205" y="689"/>
                    <a:pt x="231" y="696"/>
                    <a:pt x="257" y="696"/>
                  </a:cubicBezTo>
                  <a:cubicBezTo>
                    <a:pt x="317" y="696"/>
                    <a:pt x="373" y="661"/>
                    <a:pt x="406" y="603"/>
                  </a:cubicBezTo>
                  <a:cubicBezTo>
                    <a:pt x="503" y="430"/>
                    <a:pt x="659" y="326"/>
                    <a:pt x="829" y="326"/>
                  </a:cubicBezTo>
                  <a:cubicBezTo>
                    <a:pt x="847" y="326"/>
                    <a:pt x="864" y="327"/>
                    <a:pt x="882" y="329"/>
                  </a:cubicBezTo>
                  <a:cubicBezTo>
                    <a:pt x="989" y="353"/>
                    <a:pt x="1096" y="413"/>
                    <a:pt x="1156" y="496"/>
                  </a:cubicBezTo>
                  <a:cubicBezTo>
                    <a:pt x="1239" y="615"/>
                    <a:pt x="1263" y="782"/>
                    <a:pt x="1239" y="948"/>
                  </a:cubicBezTo>
                  <a:cubicBezTo>
                    <a:pt x="1181" y="1307"/>
                    <a:pt x="888" y="1676"/>
                    <a:pt x="675" y="1676"/>
                  </a:cubicBezTo>
                  <a:cubicBezTo>
                    <a:pt x="669" y="1676"/>
                    <a:pt x="662" y="1675"/>
                    <a:pt x="656" y="1675"/>
                  </a:cubicBezTo>
                  <a:cubicBezTo>
                    <a:pt x="513" y="1663"/>
                    <a:pt x="370" y="1401"/>
                    <a:pt x="334" y="1103"/>
                  </a:cubicBezTo>
                  <a:cubicBezTo>
                    <a:pt x="310" y="1020"/>
                    <a:pt x="239" y="960"/>
                    <a:pt x="156" y="960"/>
                  </a:cubicBezTo>
                  <a:cubicBezTo>
                    <a:pt x="60" y="972"/>
                    <a:pt x="1" y="1044"/>
                    <a:pt x="1" y="1139"/>
                  </a:cubicBezTo>
                  <a:cubicBezTo>
                    <a:pt x="48" y="1520"/>
                    <a:pt x="251" y="1937"/>
                    <a:pt x="608" y="1984"/>
                  </a:cubicBezTo>
                  <a:lnTo>
                    <a:pt x="691" y="1984"/>
                  </a:lnTo>
                  <a:cubicBezTo>
                    <a:pt x="882" y="1984"/>
                    <a:pt x="1072" y="1877"/>
                    <a:pt x="1251" y="1675"/>
                  </a:cubicBezTo>
                  <a:cubicBezTo>
                    <a:pt x="1418" y="1484"/>
                    <a:pt x="1537" y="1222"/>
                    <a:pt x="1561" y="984"/>
                  </a:cubicBezTo>
                  <a:cubicBezTo>
                    <a:pt x="1596" y="734"/>
                    <a:pt x="1537" y="484"/>
                    <a:pt x="1406" y="306"/>
                  </a:cubicBezTo>
                  <a:cubicBezTo>
                    <a:pt x="1287" y="139"/>
                    <a:pt x="1108" y="32"/>
                    <a:pt x="918" y="8"/>
                  </a:cubicBezTo>
                  <a:cubicBezTo>
                    <a:pt x="882" y="3"/>
                    <a:pt x="846" y="0"/>
                    <a:pt x="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6" name="Google Shape;8846;p82"/>
            <p:cNvSpPr/>
            <p:nvPr/>
          </p:nvSpPr>
          <p:spPr>
            <a:xfrm>
              <a:off x="5659789" y="3396786"/>
              <a:ext cx="48032" cy="55392"/>
            </a:xfrm>
            <a:custGeom>
              <a:avLst/>
              <a:gdLst/>
              <a:ahLst/>
              <a:cxnLst/>
              <a:rect l="l" t="t" r="r" b="b"/>
              <a:pathLst>
                <a:path w="1501" h="1731" extrusionOk="0">
                  <a:moveTo>
                    <a:pt x="834" y="313"/>
                  </a:moveTo>
                  <a:cubicBezTo>
                    <a:pt x="882" y="313"/>
                    <a:pt x="929" y="337"/>
                    <a:pt x="965" y="349"/>
                  </a:cubicBezTo>
                  <a:cubicBezTo>
                    <a:pt x="1060" y="385"/>
                    <a:pt x="1120" y="468"/>
                    <a:pt x="1144" y="551"/>
                  </a:cubicBezTo>
                  <a:cubicBezTo>
                    <a:pt x="1168" y="670"/>
                    <a:pt x="1144" y="813"/>
                    <a:pt x="1084" y="932"/>
                  </a:cubicBezTo>
                  <a:cubicBezTo>
                    <a:pt x="981" y="1149"/>
                    <a:pt x="718" y="1392"/>
                    <a:pt x="549" y="1392"/>
                  </a:cubicBezTo>
                  <a:cubicBezTo>
                    <a:pt x="522" y="1392"/>
                    <a:pt x="498" y="1386"/>
                    <a:pt x="477" y="1373"/>
                  </a:cubicBezTo>
                  <a:cubicBezTo>
                    <a:pt x="310" y="1301"/>
                    <a:pt x="334" y="873"/>
                    <a:pt x="453" y="611"/>
                  </a:cubicBezTo>
                  <a:cubicBezTo>
                    <a:pt x="513" y="492"/>
                    <a:pt x="596" y="385"/>
                    <a:pt x="703" y="349"/>
                  </a:cubicBezTo>
                  <a:cubicBezTo>
                    <a:pt x="751" y="337"/>
                    <a:pt x="787" y="313"/>
                    <a:pt x="834" y="313"/>
                  </a:cubicBezTo>
                  <a:close/>
                  <a:moveTo>
                    <a:pt x="828" y="1"/>
                  </a:moveTo>
                  <a:cubicBezTo>
                    <a:pt x="733" y="1"/>
                    <a:pt x="638" y="22"/>
                    <a:pt x="548" y="63"/>
                  </a:cubicBezTo>
                  <a:cubicBezTo>
                    <a:pt x="370" y="135"/>
                    <a:pt x="227" y="289"/>
                    <a:pt x="132" y="480"/>
                  </a:cubicBezTo>
                  <a:cubicBezTo>
                    <a:pt x="48" y="670"/>
                    <a:pt x="1" y="909"/>
                    <a:pt x="13" y="1135"/>
                  </a:cubicBezTo>
                  <a:cubicBezTo>
                    <a:pt x="37" y="1397"/>
                    <a:pt x="156" y="1599"/>
                    <a:pt x="334" y="1682"/>
                  </a:cubicBezTo>
                  <a:cubicBezTo>
                    <a:pt x="394" y="1718"/>
                    <a:pt x="465" y="1730"/>
                    <a:pt x="537" y="1730"/>
                  </a:cubicBezTo>
                  <a:cubicBezTo>
                    <a:pt x="882" y="1730"/>
                    <a:pt x="1239" y="1385"/>
                    <a:pt x="1382" y="1075"/>
                  </a:cubicBezTo>
                  <a:cubicBezTo>
                    <a:pt x="1477" y="885"/>
                    <a:pt x="1501" y="670"/>
                    <a:pt x="1441" y="480"/>
                  </a:cubicBezTo>
                  <a:cubicBezTo>
                    <a:pt x="1406" y="289"/>
                    <a:pt x="1263" y="135"/>
                    <a:pt x="1108" y="63"/>
                  </a:cubicBezTo>
                  <a:cubicBezTo>
                    <a:pt x="1019" y="22"/>
                    <a:pt x="924" y="1"/>
                    <a:pt x="8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7" name="Google Shape;8847;p82"/>
            <p:cNvSpPr/>
            <p:nvPr/>
          </p:nvSpPr>
          <p:spPr>
            <a:xfrm>
              <a:off x="5556941" y="3444402"/>
              <a:ext cx="131840" cy="93856"/>
            </a:xfrm>
            <a:custGeom>
              <a:avLst/>
              <a:gdLst/>
              <a:ahLst/>
              <a:cxnLst/>
              <a:rect l="l" t="t" r="r" b="b"/>
              <a:pathLst>
                <a:path w="4120" h="2933" extrusionOk="0">
                  <a:moveTo>
                    <a:pt x="2169" y="1"/>
                  </a:moveTo>
                  <a:cubicBezTo>
                    <a:pt x="2019" y="1"/>
                    <a:pt x="1871" y="17"/>
                    <a:pt x="1727" y="52"/>
                  </a:cubicBezTo>
                  <a:cubicBezTo>
                    <a:pt x="1203" y="159"/>
                    <a:pt x="750" y="433"/>
                    <a:pt x="429" y="849"/>
                  </a:cubicBezTo>
                  <a:cubicBezTo>
                    <a:pt x="119" y="1254"/>
                    <a:pt x="0" y="1730"/>
                    <a:pt x="72" y="2147"/>
                  </a:cubicBezTo>
                  <a:cubicBezTo>
                    <a:pt x="167" y="2564"/>
                    <a:pt x="429" y="2838"/>
                    <a:pt x="893" y="2909"/>
                  </a:cubicBezTo>
                  <a:cubicBezTo>
                    <a:pt x="1012" y="2921"/>
                    <a:pt x="1131" y="2933"/>
                    <a:pt x="1286" y="2933"/>
                  </a:cubicBezTo>
                  <a:cubicBezTo>
                    <a:pt x="1560" y="2933"/>
                    <a:pt x="1893" y="2897"/>
                    <a:pt x="2298" y="2814"/>
                  </a:cubicBezTo>
                  <a:cubicBezTo>
                    <a:pt x="2905" y="2695"/>
                    <a:pt x="3334" y="2552"/>
                    <a:pt x="3620" y="2361"/>
                  </a:cubicBezTo>
                  <a:cubicBezTo>
                    <a:pt x="3965" y="2135"/>
                    <a:pt x="4120" y="1790"/>
                    <a:pt x="4036" y="1361"/>
                  </a:cubicBezTo>
                  <a:cubicBezTo>
                    <a:pt x="3965" y="1016"/>
                    <a:pt x="3739" y="695"/>
                    <a:pt x="3405" y="433"/>
                  </a:cubicBezTo>
                  <a:cubicBezTo>
                    <a:pt x="3377" y="409"/>
                    <a:pt x="3344" y="399"/>
                    <a:pt x="3312" y="399"/>
                  </a:cubicBezTo>
                  <a:cubicBezTo>
                    <a:pt x="3261" y="399"/>
                    <a:pt x="3213" y="425"/>
                    <a:pt x="3191" y="468"/>
                  </a:cubicBezTo>
                  <a:cubicBezTo>
                    <a:pt x="3120" y="540"/>
                    <a:pt x="3143" y="647"/>
                    <a:pt x="3215" y="695"/>
                  </a:cubicBezTo>
                  <a:cubicBezTo>
                    <a:pt x="3489" y="885"/>
                    <a:pt x="3667" y="1135"/>
                    <a:pt x="3727" y="1397"/>
                  </a:cubicBezTo>
                  <a:cubicBezTo>
                    <a:pt x="3786" y="1683"/>
                    <a:pt x="3679" y="1909"/>
                    <a:pt x="3405" y="2088"/>
                  </a:cubicBezTo>
                  <a:cubicBezTo>
                    <a:pt x="3155" y="2254"/>
                    <a:pt x="2774" y="2385"/>
                    <a:pt x="2203" y="2504"/>
                  </a:cubicBezTo>
                  <a:cubicBezTo>
                    <a:pt x="1798" y="2576"/>
                    <a:pt x="1488" y="2623"/>
                    <a:pt x="1250" y="2623"/>
                  </a:cubicBezTo>
                  <a:cubicBezTo>
                    <a:pt x="595" y="2623"/>
                    <a:pt x="429" y="2373"/>
                    <a:pt x="369" y="2088"/>
                  </a:cubicBezTo>
                  <a:cubicBezTo>
                    <a:pt x="238" y="1433"/>
                    <a:pt x="810" y="564"/>
                    <a:pt x="1774" y="373"/>
                  </a:cubicBezTo>
                  <a:cubicBezTo>
                    <a:pt x="1898" y="348"/>
                    <a:pt x="2024" y="336"/>
                    <a:pt x="2151" y="336"/>
                  </a:cubicBezTo>
                  <a:cubicBezTo>
                    <a:pt x="2328" y="336"/>
                    <a:pt x="2505" y="360"/>
                    <a:pt x="2679" y="409"/>
                  </a:cubicBezTo>
                  <a:cubicBezTo>
                    <a:pt x="2694" y="412"/>
                    <a:pt x="2708" y="414"/>
                    <a:pt x="2722" y="414"/>
                  </a:cubicBezTo>
                  <a:cubicBezTo>
                    <a:pt x="2799" y="414"/>
                    <a:pt x="2863" y="362"/>
                    <a:pt x="2893" y="302"/>
                  </a:cubicBezTo>
                  <a:cubicBezTo>
                    <a:pt x="2917" y="206"/>
                    <a:pt x="2858" y="123"/>
                    <a:pt x="2786" y="87"/>
                  </a:cubicBezTo>
                  <a:cubicBezTo>
                    <a:pt x="2585" y="32"/>
                    <a:pt x="2376" y="1"/>
                    <a:pt x="2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8" name="Google Shape;8848;p82"/>
            <p:cNvSpPr/>
            <p:nvPr/>
          </p:nvSpPr>
          <p:spPr>
            <a:xfrm>
              <a:off x="5730285" y="3518386"/>
              <a:ext cx="50336" cy="64832"/>
            </a:xfrm>
            <a:custGeom>
              <a:avLst/>
              <a:gdLst/>
              <a:ahLst/>
              <a:cxnLst/>
              <a:rect l="l" t="t" r="r" b="b"/>
              <a:pathLst>
                <a:path w="1573" h="2026" extrusionOk="0">
                  <a:moveTo>
                    <a:pt x="786" y="311"/>
                  </a:moveTo>
                  <a:cubicBezTo>
                    <a:pt x="1060" y="323"/>
                    <a:pt x="1239" y="585"/>
                    <a:pt x="1239" y="907"/>
                  </a:cubicBezTo>
                  <a:cubicBezTo>
                    <a:pt x="1239" y="1157"/>
                    <a:pt x="1120" y="1454"/>
                    <a:pt x="953" y="1597"/>
                  </a:cubicBezTo>
                  <a:cubicBezTo>
                    <a:pt x="905" y="1633"/>
                    <a:pt x="834" y="1681"/>
                    <a:pt x="762" y="1681"/>
                  </a:cubicBezTo>
                  <a:cubicBezTo>
                    <a:pt x="548" y="1669"/>
                    <a:pt x="310" y="1240"/>
                    <a:pt x="322" y="847"/>
                  </a:cubicBezTo>
                  <a:cubicBezTo>
                    <a:pt x="322" y="669"/>
                    <a:pt x="381" y="526"/>
                    <a:pt x="489" y="419"/>
                  </a:cubicBezTo>
                  <a:cubicBezTo>
                    <a:pt x="560" y="347"/>
                    <a:pt x="667" y="311"/>
                    <a:pt x="774" y="311"/>
                  </a:cubicBezTo>
                  <a:close/>
                  <a:moveTo>
                    <a:pt x="766" y="1"/>
                  </a:moveTo>
                  <a:cubicBezTo>
                    <a:pt x="580" y="1"/>
                    <a:pt x="407" y="71"/>
                    <a:pt x="274" y="192"/>
                  </a:cubicBezTo>
                  <a:cubicBezTo>
                    <a:pt x="108" y="359"/>
                    <a:pt x="0" y="585"/>
                    <a:pt x="0" y="847"/>
                  </a:cubicBezTo>
                  <a:cubicBezTo>
                    <a:pt x="0" y="1085"/>
                    <a:pt x="60" y="1371"/>
                    <a:pt x="179" y="1597"/>
                  </a:cubicBezTo>
                  <a:cubicBezTo>
                    <a:pt x="334" y="1859"/>
                    <a:pt x="524" y="2014"/>
                    <a:pt x="751" y="2026"/>
                  </a:cubicBezTo>
                  <a:lnTo>
                    <a:pt x="774" y="2026"/>
                  </a:lnTo>
                  <a:cubicBezTo>
                    <a:pt x="905" y="2026"/>
                    <a:pt x="1060" y="1966"/>
                    <a:pt x="1179" y="1847"/>
                  </a:cubicBezTo>
                  <a:cubicBezTo>
                    <a:pt x="1405" y="1633"/>
                    <a:pt x="1560" y="1264"/>
                    <a:pt x="1560" y="919"/>
                  </a:cubicBezTo>
                  <a:cubicBezTo>
                    <a:pt x="1572" y="419"/>
                    <a:pt x="1251" y="14"/>
                    <a:pt x="810" y="2"/>
                  </a:cubicBezTo>
                  <a:cubicBezTo>
                    <a:pt x="795" y="1"/>
                    <a:pt x="781" y="1"/>
                    <a:pt x="7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9" name="Google Shape;8849;p82"/>
            <p:cNvSpPr/>
            <p:nvPr/>
          </p:nvSpPr>
          <p:spPr>
            <a:xfrm>
              <a:off x="5674669" y="3533234"/>
              <a:ext cx="49920" cy="56480"/>
            </a:xfrm>
            <a:custGeom>
              <a:avLst/>
              <a:gdLst/>
              <a:ahLst/>
              <a:cxnLst/>
              <a:rect l="l" t="t" r="r" b="b"/>
              <a:pathLst>
                <a:path w="1560" h="1765" extrusionOk="0">
                  <a:moveTo>
                    <a:pt x="726" y="324"/>
                  </a:moveTo>
                  <a:cubicBezTo>
                    <a:pt x="786" y="324"/>
                    <a:pt x="857" y="336"/>
                    <a:pt x="917" y="383"/>
                  </a:cubicBezTo>
                  <a:cubicBezTo>
                    <a:pt x="1012" y="443"/>
                    <a:pt x="1084" y="562"/>
                    <a:pt x="1119" y="693"/>
                  </a:cubicBezTo>
                  <a:cubicBezTo>
                    <a:pt x="1203" y="967"/>
                    <a:pt x="1131" y="1395"/>
                    <a:pt x="953" y="1443"/>
                  </a:cubicBezTo>
                  <a:cubicBezTo>
                    <a:pt x="945" y="1444"/>
                    <a:pt x="938" y="1445"/>
                    <a:pt x="930" y="1445"/>
                  </a:cubicBezTo>
                  <a:cubicBezTo>
                    <a:pt x="860" y="1445"/>
                    <a:pt x="764" y="1397"/>
                    <a:pt x="679" y="1312"/>
                  </a:cubicBezTo>
                  <a:cubicBezTo>
                    <a:pt x="560" y="1193"/>
                    <a:pt x="476" y="1026"/>
                    <a:pt x="429" y="871"/>
                  </a:cubicBezTo>
                  <a:cubicBezTo>
                    <a:pt x="357" y="621"/>
                    <a:pt x="464" y="383"/>
                    <a:pt x="655" y="336"/>
                  </a:cubicBezTo>
                  <a:cubicBezTo>
                    <a:pt x="679" y="336"/>
                    <a:pt x="715" y="324"/>
                    <a:pt x="726" y="324"/>
                  </a:cubicBezTo>
                  <a:close/>
                  <a:moveTo>
                    <a:pt x="740" y="0"/>
                  </a:moveTo>
                  <a:cubicBezTo>
                    <a:pt x="686" y="0"/>
                    <a:pt x="633" y="8"/>
                    <a:pt x="584" y="26"/>
                  </a:cubicBezTo>
                  <a:cubicBezTo>
                    <a:pt x="203" y="133"/>
                    <a:pt x="0" y="538"/>
                    <a:pt x="119" y="967"/>
                  </a:cubicBezTo>
                  <a:cubicBezTo>
                    <a:pt x="179" y="1169"/>
                    <a:pt x="298" y="1383"/>
                    <a:pt x="464" y="1550"/>
                  </a:cubicBezTo>
                  <a:cubicBezTo>
                    <a:pt x="607" y="1693"/>
                    <a:pt x="774" y="1764"/>
                    <a:pt x="941" y="1764"/>
                  </a:cubicBezTo>
                  <a:cubicBezTo>
                    <a:pt x="976" y="1764"/>
                    <a:pt x="1012" y="1764"/>
                    <a:pt x="1060" y="1752"/>
                  </a:cubicBezTo>
                  <a:cubicBezTo>
                    <a:pt x="1453" y="1645"/>
                    <a:pt x="1560" y="1014"/>
                    <a:pt x="1441" y="609"/>
                  </a:cubicBezTo>
                  <a:cubicBezTo>
                    <a:pt x="1381" y="395"/>
                    <a:pt x="1262" y="216"/>
                    <a:pt x="1119" y="121"/>
                  </a:cubicBezTo>
                  <a:cubicBezTo>
                    <a:pt x="1002" y="46"/>
                    <a:pt x="867" y="0"/>
                    <a:pt x="7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0" name="Google Shape;8850;p82"/>
            <p:cNvSpPr/>
            <p:nvPr/>
          </p:nvSpPr>
          <p:spPr>
            <a:xfrm>
              <a:off x="5777133" y="3542162"/>
              <a:ext cx="60608" cy="57440"/>
            </a:xfrm>
            <a:custGeom>
              <a:avLst/>
              <a:gdLst/>
              <a:ahLst/>
              <a:cxnLst/>
              <a:rect l="l" t="t" r="r" b="b"/>
              <a:pathLst>
                <a:path w="1894" h="1795" extrusionOk="0">
                  <a:moveTo>
                    <a:pt x="1132" y="0"/>
                  </a:moveTo>
                  <a:cubicBezTo>
                    <a:pt x="996" y="0"/>
                    <a:pt x="856" y="35"/>
                    <a:pt x="727" y="104"/>
                  </a:cubicBezTo>
                  <a:cubicBezTo>
                    <a:pt x="656" y="152"/>
                    <a:pt x="620" y="259"/>
                    <a:pt x="668" y="330"/>
                  </a:cubicBezTo>
                  <a:cubicBezTo>
                    <a:pt x="692" y="379"/>
                    <a:pt x="750" y="412"/>
                    <a:pt x="811" y="412"/>
                  </a:cubicBezTo>
                  <a:cubicBezTo>
                    <a:pt x="839" y="412"/>
                    <a:pt x="868" y="405"/>
                    <a:pt x="894" y="390"/>
                  </a:cubicBezTo>
                  <a:cubicBezTo>
                    <a:pt x="980" y="342"/>
                    <a:pt x="1068" y="318"/>
                    <a:pt x="1151" y="318"/>
                  </a:cubicBezTo>
                  <a:cubicBezTo>
                    <a:pt x="1252" y="318"/>
                    <a:pt x="1346" y="354"/>
                    <a:pt x="1418" y="426"/>
                  </a:cubicBezTo>
                  <a:cubicBezTo>
                    <a:pt x="1513" y="509"/>
                    <a:pt x="1561" y="616"/>
                    <a:pt x="1561" y="711"/>
                  </a:cubicBezTo>
                  <a:cubicBezTo>
                    <a:pt x="1561" y="866"/>
                    <a:pt x="1501" y="1009"/>
                    <a:pt x="1382" y="1140"/>
                  </a:cubicBezTo>
                  <a:cubicBezTo>
                    <a:pt x="1191" y="1348"/>
                    <a:pt x="886" y="1487"/>
                    <a:pt x="675" y="1487"/>
                  </a:cubicBezTo>
                  <a:cubicBezTo>
                    <a:pt x="597" y="1487"/>
                    <a:pt x="531" y="1468"/>
                    <a:pt x="489" y="1426"/>
                  </a:cubicBezTo>
                  <a:cubicBezTo>
                    <a:pt x="370" y="1319"/>
                    <a:pt x="394" y="1057"/>
                    <a:pt x="525" y="771"/>
                  </a:cubicBezTo>
                  <a:cubicBezTo>
                    <a:pt x="572" y="699"/>
                    <a:pt x="549" y="592"/>
                    <a:pt x="453" y="545"/>
                  </a:cubicBezTo>
                  <a:cubicBezTo>
                    <a:pt x="433" y="534"/>
                    <a:pt x="409" y="529"/>
                    <a:pt x="384" y="529"/>
                  </a:cubicBezTo>
                  <a:cubicBezTo>
                    <a:pt x="325" y="529"/>
                    <a:pt x="261" y="561"/>
                    <a:pt x="227" y="628"/>
                  </a:cubicBezTo>
                  <a:cubicBezTo>
                    <a:pt x="49" y="961"/>
                    <a:pt x="1" y="1426"/>
                    <a:pt x="263" y="1664"/>
                  </a:cubicBezTo>
                  <a:cubicBezTo>
                    <a:pt x="370" y="1759"/>
                    <a:pt x="501" y="1795"/>
                    <a:pt x="668" y="1795"/>
                  </a:cubicBezTo>
                  <a:cubicBezTo>
                    <a:pt x="751" y="1795"/>
                    <a:pt x="858" y="1783"/>
                    <a:pt x="965" y="1759"/>
                  </a:cubicBezTo>
                  <a:cubicBezTo>
                    <a:pt x="1203" y="1676"/>
                    <a:pt x="1442" y="1533"/>
                    <a:pt x="1620" y="1354"/>
                  </a:cubicBezTo>
                  <a:cubicBezTo>
                    <a:pt x="1811" y="1176"/>
                    <a:pt x="1894" y="938"/>
                    <a:pt x="1882" y="711"/>
                  </a:cubicBezTo>
                  <a:cubicBezTo>
                    <a:pt x="1870" y="521"/>
                    <a:pt x="1799" y="330"/>
                    <a:pt x="1644" y="199"/>
                  </a:cubicBezTo>
                  <a:cubicBezTo>
                    <a:pt x="1505" y="67"/>
                    <a:pt x="1322" y="0"/>
                    <a:pt x="11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1" name="Google Shape;8851;p82"/>
            <p:cNvSpPr/>
            <p:nvPr/>
          </p:nvSpPr>
          <p:spPr>
            <a:xfrm>
              <a:off x="5811437" y="3593426"/>
              <a:ext cx="56032" cy="47328"/>
            </a:xfrm>
            <a:custGeom>
              <a:avLst/>
              <a:gdLst/>
              <a:ahLst/>
              <a:cxnLst/>
              <a:rect l="l" t="t" r="r" b="b"/>
              <a:pathLst>
                <a:path w="1751" h="1479" extrusionOk="0">
                  <a:moveTo>
                    <a:pt x="1079" y="312"/>
                  </a:moveTo>
                  <a:cubicBezTo>
                    <a:pt x="1202" y="312"/>
                    <a:pt x="1308" y="364"/>
                    <a:pt x="1370" y="467"/>
                  </a:cubicBezTo>
                  <a:cubicBezTo>
                    <a:pt x="1394" y="574"/>
                    <a:pt x="1405" y="657"/>
                    <a:pt x="1382" y="752"/>
                  </a:cubicBezTo>
                  <a:cubicBezTo>
                    <a:pt x="1346" y="860"/>
                    <a:pt x="1263" y="955"/>
                    <a:pt x="1143" y="1014"/>
                  </a:cubicBezTo>
                  <a:cubicBezTo>
                    <a:pt x="1013" y="1098"/>
                    <a:pt x="834" y="1157"/>
                    <a:pt x="667" y="1157"/>
                  </a:cubicBezTo>
                  <a:cubicBezTo>
                    <a:pt x="524" y="1157"/>
                    <a:pt x="417" y="1122"/>
                    <a:pt x="381" y="1050"/>
                  </a:cubicBezTo>
                  <a:cubicBezTo>
                    <a:pt x="346" y="991"/>
                    <a:pt x="370" y="871"/>
                    <a:pt x="441" y="752"/>
                  </a:cubicBezTo>
                  <a:cubicBezTo>
                    <a:pt x="512" y="610"/>
                    <a:pt x="655" y="467"/>
                    <a:pt x="786" y="395"/>
                  </a:cubicBezTo>
                  <a:cubicBezTo>
                    <a:pt x="887" y="340"/>
                    <a:pt x="988" y="312"/>
                    <a:pt x="1079" y="312"/>
                  </a:cubicBezTo>
                  <a:close/>
                  <a:moveTo>
                    <a:pt x="1052" y="0"/>
                  </a:moveTo>
                  <a:cubicBezTo>
                    <a:pt x="906" y="0"/>
                    <a:pt x="752" y="40"/>
                    <a:pt x="608" y="121"/>
                  </a:cubicBezTo>
                  <a:cubicBezTo>
                    <a:pt x="429" y="229"/>
                    <a:pt x="251" y="407"/>
                    <a:pt x="143" y="598"/>
                  </a:cubicBezTo>
                  <a:cubicBezTo>
                    <a:pt x="12" y="836"/>
                    <a:pt x="0" y="1062"/>
                    <a:pt x="96" y="1229"/>
                  </a:cubicBezTo>
                  <a:cubicBezTo>
                    <a:pt x="203" y="1395"/>
                    <a:pt x="393" y="1479"/>
                    <a:pt x="667" y="1479"/>
                  </a:cubicBezTo>
                  <a:cubicBezTo>
                    <a:pt x="893" y="1479"/>
                    <a:pt x="1120" y="1419"/>
                    <a:pt x="1310" y="1300"/>
                  </a:cubicBezTo>
                  <a:cubicBezTo>
                    <a:pt x="1501" y="1193"/>
                    <a:pt x="1632" y="1038"/>
                    <a:pt x="1691" y="860"/>
                  </a:cubicBezTo>
                  <a:cubicBezTo>
                    <a:pt x="1751" y="681"/>
                    <a:pt x="1739" y="479"/>
                    <a:pt x="1632" y="324"/>
                  </a:cubicBezTo>
                  <a:cubicBezTo>
                    <a:pt x="1513" y="109"/>
                    <a:pt x="1293" y="0"/>
                    <a:pt x="10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2" name="Google Shape;8852;p82"/>
            <p:cNvSpPr/>
            <p:nvPr/>
          </p:nvSpPr>
          <p:spPr>
            <a:xfrm>
              <a:off x="5679981" y="3591218"/>
              <a:ext cx="130720" cy="99840"/>
            </a:xfrm>
            <a:custGeom>
              <a:avLst/>
              <a:gdLst/>
              <a:ahLst/>
              <a:cxnLst/>
              <a:rect l="l" t="t" r="r" b="b"/>
              <a:pathLst>
                <a:path w="4085" h="3120" extrusionOk="0">
                  <a:moveTo>
                    <a:pt x="1842" y="0"/>
                  </a:moveTo>
                  <a:cubicBezTo>
                    <a:pt x="1616" y="0"/>
                    <a:pt x="1390" y="35"/>
                    <a:pt x="1168" y="107"/>
                  </a:cubicBezTo>
                  <a:cubicBezTo>
                    <a:pt x="691" y="274"/>
                    <a:pt x="322" y="583"/>
                    <a:pt x="156" y="976"/>
                  </a:cubicBezTo>
                  <a:cubicBezTo>
                    <a:pt x="1" y="1381"/>
                    <a:pt x="84" y="1738"/>
                    <a:pt x="418" y="2072"/>
                  </a:cubicBezTo>
                  <a:cubicBezTo>
                    <a:pt x="668" y="2310"/>
                    <a:pt x="1037" y="2524"/>
                    <a:pt x="1632" y="2762"/>
                  </a:cubicBezTo>
                  <a:cubicBezTo>
                    <a:pt x="2215" y="3012"/>
                    <a:pt x="2644" y="3107"/>
                    <a:pt x="2989" y="3119"/>
                  </a:cubicBezTo>
                  <a:cubicBezTo>
                    <a:pt x="3442" y="3119"/>
                    <a:pt x="3763" y="2917"/>
                    <a:pt x="3930" y="2524"/>
                  </a:cubicBezTo>
                  <a:cubicBezTo>
                    <a:pt x="4085" y="2214"/>
                    <a:pt x="4085" y="1833"/>
                    <a:pt x="3942" y="1429"/>
                  </a:cubicBezTo>
                  <a:cubicBezTo>
                    <a:pt x="3912" y="1360"/>
                    <a:pt x="3850" y="1315"/>
                    <a:pt x="3776" y="1315"/>
                  </a:cubicBezTo>
                  <a:cubicBezTo>
                    <a:pt x="3760" y="1315"/>
                    <a:pt x="3744" y="1317"/>
                    <a:pt x="3727" y="1321"/>
                  </a:cubicBezTo>
                  <a:cubicBezTo>
                    <a:pt x="3644" y="1357"/>
                    <a:pt x="3597" y="1441"/>
                    <a:pt x="3632" y="1536"/>
                  </a:cubicBezTo>
                  <a:cubicBezTo>
                    <a:pt x="3739" y="1845"/>
                    <a:pt x="3739" y="2155"/>
                    <a:pt x="3644" y="2417"/>
                  </a:cubicBezTo>
                  <a:cubicBezTo>
                    <a:pt x="3553" y="2621"/>
                    <a:pt x="3403" y="2804"/>
                    <a:pt x="3005" y="2804"/>
                  </a:cubicBezTo>
                  <a:cubicBezTo>
                    <a:pt x="2730" y="2804"/>
                    <a:pt x="2337" y="2717"/>
                    <a:pt x="1763" y="2488"/>
                  </a:cubicBezTo>
                  <a:cubicBezTo>
                    <a:pt x="1227" y="2262"/>
                    <a:pt x="870" y="2072"/>
                    <a:pt x="668" y="1845"/>
                  </a:cubicBezTo>
                  <a:cubicBezTo>
                    <a:pt x="429" y="1619"/>
                    <a:pt x="370" y="1381"/>
                    <a:pt x="489" y="1119"/>
                  </a:cubicBezTo>
                  <a:cubicBezTo>
                    <a:pt x="608" y="810"/>
                    <a:pt x="906" y="548"/>
                    <a:pt x="1299" y="417"/>
                  </a:cubicBezTo>
                  <a:cubicBezTo>
                    <a:pt x="1483" y="353"/>
                    <a:pt x="1677" y="323"/>
                    <a:pt x="1872" y="323"/>
                  </a:cubicBezTo>
                  <a:cubicBezTo>
                    <a:pt x="2117" y="323"/>
                    <a:pt x="2364" y="371"/>
                    <a:pt x="2596" y="464"/>
                  </a:cubicBezTo>
                  <a:cubicBezTo>
                    <a:pt x="2882" y="583"/>
                    <a:pt x="3132" y="762"/>
                    <a:pt x="3335" y="1000"/>
                  </a:cubicBezTo>
                  <a:cubicBezTo>
                    <a:pt x="3366" y="1037"/>
                    <a:pt x="3407" y="1055"/>
                    <a:pt x="3447" y="1055"/>
                  </a:cubicBezTo>
                  <a:cubicBezTo>
                    <a:pt x="3484" y="1055"/>
                    <a:pt x="3520" y="1040"/>
                    <a:pt x="3549" y="1012"/>
                  </a:cubicBezTo>
                  <a:cubicBezTo>
                    <a:pt x="3632" y="952"/>
                    <a:pt x="3632" y="845"/>
                    <a:pt x="3561" y="786"/>
                  </a:cubicBezTo>
                  <a:cubicBezTo>
                    <a:pt x="3346" y="512"/>
                    <a:pt x="3049" y="298"/>
                    <a:pt x="2704" y="167"/>
                  </a:cubicBezTo>
                  <a:cubicBezTo>
                    <a:pt x="2427" y="59"/>
                    <a:pt x="2136" y="0"/>
                    <a:pt x="18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rgbClr val="EFEFEF"/>
        </a:solidFill>
        <a:effectLst/>
      </p:bgPr>
    </p:bg>
    <p:spTree>
      <p:nvGrpSpPr>
        <p:cNvPr id="1" name="Shape 669"/>
        <p:cNvGrpSpPr/>
        <p:nvPr/>
      </p:nvGrpSpPr>
      <p:grpSpPr>
        <a:xfrm>
          <a:off x="0" y="0"/>
          <a:ext cx="0" cy="0"/>
          <a:chOff x="0" y="0"/>
          <a:chExt cx="0" cy="0"/>
        </a:xfrm>
      </p:grpSpPr>
      <p:sp>
        <p:nvSpPr>
          <p:cNvPr id="670" name="Google Shape;670;p50"/>
          <p:cNvSpPr txBox="1">
            <a:spLocks noGrp="1"/>
          </p:cNvSpPr>
          <p:nvPr>
            <p:ph type="title" idx="4"/>
          </p:nvPr>
        </p:nvSpPr>
        <p:spPr>
          <a:xfrm>
            <a:off x="1226995" y="375868"/>
            <a:ext cx="6705300" cy="577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t>TOP SOCIAL MEDIA SITES</a:t>
            </a:r>
            <a:endParaRPr/>
          </a:p>
        </p:txBody>
      </p:sp>
      <p:pic>
        <p:nvPicPr>
          <p:cNvPr id="671" name="Google Shape;671;p50"/>
          <p:cNvPicPr preferRelativeResize="0"/>
          <p:nvPr/>
        </p:nvPicPr>
        <p:blipFill rotWithShape="1">
          <a:blip r:embed="rId3">
            <a:alphaModFix/>
          </a:blip>
          <a:srcRect t="7806" b="7798"/>
          <a:stretch/>
        </p:blipFill>
        <p:spPr>
          <a:xfrm flipH="1">
            <a:off x="3488197" y="1589375"/>
            <a:ext cx="5655803" cy="3181307"/>
          </a:xfrm>
          <a:prstGeom prst="rect">
            <a:avLst/>
          </a:prstGeom>
          <a:noFill/>
          <a:ln>
            <a:noFill/>
          </a:ln>
        </p:spPr>
      </p:pic>
      <p:sp>
        <p:nvSpPr>
          <p:cNvPr id="672" name="Google Shape;672;p50"/>
          <p:cNvSpPr/>
          <p:nvPr/>
        </p:nvSpPr>
        <p:spPr>
          <a:xfrm>
            <a:off x="1382825" y="1762838"/>
            <a:ext cx="1222500" cy="1222500"/>
          </a:xfrm>
          <a:prstGeom prst="rect">
            <a:avLst/>
          </a:prstGeom>
          <a:solidFill>
            <a:srgbClr val="2C3938"/>
          </a:solidFill>
          <a:ln w="19050" cap="flat" cmpd="sng">
            <a:solidFill>
              <a:srgbClr val="2C393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 name="Google Shape;673;p50"/>
          <p:cNvSpPr/>
          <p:nvPr/>
        </p:nvSpPr>
        <p:spPr>
          <a:xfrm>
            <a:off x="3119750" y="1762838"/>
            <a:ext cx="1222500" cy="1222500"/>
          </a:xfrm>
          <a:prstGeom prst="rect">
            <a:avLst/>
          </a:prstGeom>
          <a:solidFill>
            <a:srgbClr val="2C3938"/>
          </a:solidFill>
          <a:ln w="19050" cap="flat" cmpd="sng">
            <a:solidFill>
              <a:srgbClr val="2C393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 name="Google Shape;674;p50"/>
          <p:cNvSpPr/>
          <p:nvPr/>
        </p:nvSpPr>
        <p:spPr>
          <a:xfrm>
            <a:off x="3119750" y="3382688"/>
            <a:ext cx="1222500" cy="1222500"/>
          </a:xfrm>
          <a:prstGeom prst="rect">
            <a:avLst/>
          </a:prstGeom>
          <a:solidFill>
            <a:srgbClr val="2C3938"/>
          </a:solidFill>
          <a:ln w="19050" cap="flat" cmpd="sng">
            <a:solidFill>
              <a:srgbClr val="2C393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 name="Google Shape;675;p50"/>
          <p:cNvSpPr/>
          <p:nvPr/>
        </p:nvSpPr>
        <p:spPr>
          <a:xfrm>
            <a:off x="1382825" y="3382688"/>
            <a:ext cx="1222500" cy="1222500"/>
          </a:xfrm>
          <a:prstGeom prst="rect">
            <a:avLst/>
          </a:prstGeom>
          <a:solidFill>
            <a:srgbClr val="2C3938"/>
          </a:solidFill>
          <a:ln w="19050" cap="flat" cmpd="sng">
            <a:solidFill>
              <a:srgbClr val="2C393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 name="Google Shape;676;p50"/>
          <p:cNvSpPr txBox="1">
            <a:spLocks noGrp="1"/>
          </p:cNvSpPr>
          <p:nvPr>
            <p:ph type="title"/>
          </p:nvPr>
        </p:nvSpPr>
        <p:spPr>
          <a:xfrm>
            <a:off x="1382825" y="2400975"/>
            <a:ext cx="1222500" cy="503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rgbClr val="F3F3F3"/>
                </a:solidFill>
              </a:rPr>
              <a:t>40%</a:t>
            </a:r>
            <a:endParaRPr>
              <a:solidFill>
                <a:srgbClr val="F3F3F3"/>
              </a:solidFill>
            </a:endParaRPr>
          </a:p>
        </p:txBody>
      </p:sp>
      <p:sp>
        <p:nvSpPr>
          <p:cNvPr id="677" name="Google Shape;677;p50"/>
          <p:cNvSpPr txBox="1">
            <a:spLocks noGrp="1"/>
          </p:cNvSpPr>
          <p:nvPr>
            <p:ph type="title" idx="2"/>
          </p:nvPr>
        </p:nvSpPr>
        <p:spPr>
          <a:xfrm>
            <a:off x="1382825" y="4037250"/>
            <a:ext cx="1222500" cy="503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rgbClr val="F3F3F3"/>
                </a:solidFill>
              </a:rPr>
              <a:t>20%</a:t>
            </a:r>
            <a:endParaRPr>
              <a:solidFill>
                <a:srgbClr val="F3F3F3"/>
              </a:solidFill>
            </a:endParaRPr>
          </a:p>
        </p:txBody>
      </p:sp>
      <p:sp>
        <p:nvSpPr>
          <p:cNvPr id="678" name="Google Shape;678;p50"/>
          <p:cNvSpPr txBox="1">
            <a:spLocks noGrp="1"/>
          </p:cNvSpPr>
          <p:nvPr>
            <p:ph type="title" idx="3"/>
          </p:nvPr>
        </p:nvSpPr>
        <p:spPr>
          <a:xfrm>
            <a:off x="3119750" y="2400975"/>
            <a:ext cx="1222500" cy="503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rgbClr val="F3F3F3"/>
                </a:solidFill>
              </a:rPr>
              <a:t>30%</a:t>
            </a:r>
            <a:endParaRPr>
              <a:solidFill>
                <a:srgbClr val="F3F3F3"/>
              </a:solidFill>
            </a:endParaRPr>
          </a:p>
        </p:txBody>
      </p:sp>
      <p:sp>
        <p:nvSpPr>
          <p:cNvPr id="679" name="Google Shape;679;p50"/>
          <p:cNvSpPr txBox="1">
            <a:spLocks noGrp="1"/>
          </p:cNvSpPr>
          <p:nvPr>
            <p:ph type="title" idx="5"/>
          </p:nvPr>
        </p:nvSpPr>
        <p:spPr>
          <a:xfrm>
            <a:off x="3119750" y="4037250"/>
            <a:ext cx="1222500" cy="503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solidFill>
                  <a:srgbClr val="F3F3F3"/>
                </a:solidFill>
              </a:rPr>
              <a:t>10%</a:t>
            </a:r>
            <a:endParaRPr>
              <a:solidFill>
                <a:srgbClr val="F3F3F3"/>
              </a:solidFill>
            </a:endParaRPr>
          </a:p>
        </p:txBody>
      </p:sp>
      <p:grpSp>
        <p:nvGrpSpPr>
          <p:cNvPr id="680" name="Google Shape;680;p50"/>
          <p:cNvGrpSpPr/>
          <p:nvPr/>
        </p:nvGrpSpPr>
        <p:grpSpPr>
          <a:xfrm>
            <a:off x="1839596" y="1911233"/>
            <a:ext cx="308959" cy="308618"/>
            <a:chOff x="3303268" y="3817349"/>
            <a:chExt cx="346056" cy="345674"/>
          </a:xfrm>
        </p:grpSpPr>
        <p:sp>
          <p:nvSpPr>
            <p:cNvPr id="681" name="Google Shape;681;p50"/>
            <p:cNvSpPr/>
            <p:nvPr/>
          </p:nvSpPr>
          <p:spPr>
            <a:xfrm>
              <a:off x="3303268" y="3817349"/>
              <a:ext cx="346056" cy="345674"/>
            </a:xfrm>
            <a:custGeom>
              <a:avLst/>
              <a:gdLst/>
              <a:ahLst/>
              <a:cxnLst/>
              <a:rect l="l" t="t" r="r" b="b"/>
              <a:pathLst>
                <a:path w="10872" h="10860" extrusionOk="0">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 name="Google Shape;682;p50"/>
            <p:cNvSpPr/>
            <p:nvPr/>
          </p:nvSpPr>
          <p:spPr>
            <a:xfrm>
              <a:off x="3368074" y="3882537"/>
              <a:ext cx="215298" cy="215298"/>
            </a:xfrm>
            <a:custGeom>
              <a:avLst/>
              <a:gdLst/>
              <a:ahLst/>
              <a:cxnLst/>
              <a:rect l="l" t="t" r="r" b="b"/>
              <a:pathLst>
                <a:path w="6764" h="6764" extrusionOk="0">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 name="Google Shape;683;p50"/>
            <p:cNvSpPr/>
            <p:nvPr/>
          </p:nvSpPr>
          <p:spPr>
            <a:xfrm>
              <a:off x="3418143" y="3933656"/>
              <a:ext cx="114811" cy="112742"/>
            </a:xfrm>
            <a:custGeom>
              <a:avLst/>
              <a:gdLst/>
              <a:ahLst/>
              <a:cxnLst/>
              <a:rect l="l" t="t" r="r" b="b"/>
              <a:pathLst>
                <a:path w="3607" h="3542" extrusionOk="0">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 name="Google Shape;684;p50"/>
            <p:cNvSpPr/>
            <p:nvPr/>
          </p:nvSpPr>
          <p:spPr>
            <a:xfrm>
              <a:off x="3519298" y="3910197"/>
              <a:ext cx="29570" cy="29220"/>
            </a:xfrm>
            <a:custGeom>
              <a:avLst/>
              <a:gdLst/>
              <a:ahLst/>
              <a:cxnLst/>
              <a:rect l="l" t="t" r="r" b="b"/>
              <a:pathLst>
                <a:path w="929" h="918" extrusionOk="0">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85" name="Google Shape;685;p50"/>
          <p:cNvSpPr/>
          <p:nvPr/>
        </p:nvSpPr>
        <p:spPr>
          <a:xfrm>
            <a:off x="1839764" y="3530900"/>
            <a:ext cx="308614" cy="308955"/>
          </a:xfrm>
          <a:custGeom>
            <a:avLst/>
            <a:gdLst/>
            <a:ahLst/>
            <a:cxnLst/>
            <a:rect l="l" t="t" r="r" b="b"/>
            <a:pathLst>
              <a:path w="10860" h="10872" extrusionOk="0">
                <a:moveTo>
                  <a:pt x="5430" y="1"/>
                </a:moveTo>
                <a:cubicBezTo>
                  <a:pt x="3990" y="1"/>
                  <a:pt x="2608" y="560"/>
                  <a:pt x="1596" y="1584"/>
                </a:cubicBezTo>
                <a:cubicBezTo>
                  <a:pt x="561" y="2620"/>
                  <a:pt x="1" y="3989"/>
                  <a:pt x="1" y="5430"/>
                </a:cubicBezTo>
                <a:cubicBezTo>
                  <a:pt x="1" y="6561"/>
                  <a:pt x="346" y="7645"/>
                  <a:pt x="1001" y="8573"/>
                </a:cubicBezTo>
                <a:cubicBezTo>
                  <a:pt x="1632" y="9466"/>
                  <a:pt x="2513" y="10145"/>
                  <a:pt x="3537" y="10538"/>
                </a:cubicBezTo>
                <a:cubicBezTo>
                  <a:pt x="3559" y="10544"/>
                  <a:pt x="3579" y="10547"/>
                  <a:pt x="3599" y="10547"/>
                </a:cubicBezTo>
                <a:cubicBezTo>
                  <a:pt x="3656" y="10547"/>
                  <a:pt x="3704" y="10522"/>
                  <a:pt x="3740" y="10478"/>
                </a:cubicBezTo>
                <a:cubicBezTo>
                  <a:pt x="3763" y="10443"/>
                  <a:pt x="3763" y="10395"/>
                  <a:pt x="3763" y="10371"/>
                </a:cubicBezTo>
                <a:lnTo>
                  <a:pt x="3763" y="7275"/>
                </a:lnTo>
                <a:cubicBezTo>
                  <a:pt x="3763" y="7180"/>
                  <a:pt x="3692" y="7097"/>
                  <a:pt x="3585" y="7097"/>
                </a:cubicBezTo>
                <a:lnTo>
                  <a:pt x="2156" y="7097"/>
                </a:lnTo>
                <a:lnTo>
                  <a:pt x="2156" y="5835"/>
                </a:lnTo>
                <a:lnTo>
                  <a:pt x="3585" y="5835"/>
                </a:lnTo>
                <a:cubicBezTo>
                  <a:pt x="3680" y="5835"/>
                  <a:pt x="3763" y="5751"/>
                  <a:pt x="3763" y="5656"/>
                </a:cubicBezTo>
                <a:lnTo>
                  <a:pt x="3763" y="5430"/>
                </a:lnTo>
                <a:cubicBezTo>
                  <a:pt x="3763" y="3942"/>
                  <a:pt x="5180" y="2632"/>
                  <a:pt x="6799" y="2632"/>
                </a:cubicBezTo>
                <a:lnTo>
                  <a:pt x="7550" y="2632"/>
                </a:lnTo>
                <a:lnTo>
                  <a:pt x="7550" y="3894"/>
                </a:lnTo>
                <a:lnTo>
                  <a:pt x="6799" y="3894"/>
                </a:lnTo>
                <a:cubicBezTo>
                  <a:pt x="6311" y="3894"/>
                  <a:pt x="5883" y="4025"/>
                  <a:pt x="5561" y="4287"/>
                </a:cubicBezTo>
                <a:cubicBezTo>
                  <a:pt x="5228" y="4561"/>
                  <a:pt x="5025" y="4966"/>
                  <a:pt x="5025" y="5430"/>
                </a:cubicBezTo>
                <a:lnTo>
                  <a:pt x="5025" y="5656"/>
                </a:lnTo>
                <a:cubicBezTo>
                  <a:pt x="5025" y="5740"/>
                  <a:pt x="5109" y="5835"/>
                  <a:pt x="5204" y="5835"/>
                </a:cubicBezTo>
                <a:lnTo>
                  <a:pt x="5883" y="5835"/>
                </a:lnTo>
                <a:cubicBezTo>
                  <a:pt x="5966" y="5835"/>
                  <a:pt x="6061" y="5751"/>
                  <a:pt x="6061" y="5656"/>
                </a:cubicBezTo>
                <a:cubicBezTo>
                  <a:pt x="6061" y="5561"/>
                  <a:pt x="5978" y="5478"/>
                  <a:pt x="5883" y="5478"/>
                </a:cubicBezTo>
                <a:lnTo>
                  <a:pt x="5371" y="5478"/>
                </a:lnTo>
                <a:lnTo>
                  <a:pt x="5371" y="5418"/>
                </a:lnTo>
                <a:cubicBezTo>
                  <a:pt x="5371" y="4525"/>
                  <a:pt x="6145" y="4204"/>
                  <a:pt x="6799" y="4204"/>
                </a:cubicBezTo>
                <a:lnTo>
                  <a:pt x="7704" y="4204"/>
                </a:lnTo>
                <a:cubicBezTo>
                  <a:pt x="7800" y="4204"/>
                  <a:pt x="7883" y="4132"/>
                  <a:pt x="7883" y="4025"/>
                </a:cubicBezTo>
                <a:lnTo>
                  <a:pt x="7883" y="2418"/>
                </a:lnTo>
                <a:cubicBezTo>
                  <a:pt x="7883" y="2334"/>
                  <a:pt x="7811" y="2239"/>
                  <a:pt x="7704" y="2239"/>
                </a:cubicBezTo>
                <a:lnTo>
                  <a:pt x="6799" y="2239"/>
                </a:lnTo>
                <a:cubicBezTo>
                  <a:pt x="5966" y="2239"/>
                  <a:pt x="5121" y="2572"/>
                  <a:pt x="4466" y="3156"/>
                </a:cubicBezTo>
                <a:cubicBezTo>
                  <a:pt x="3799" y="3763"/>
                  <a:pt x="3418" y="4549"/>
                  <a:pt x="3418" y="5382"/>
                </a:cubicBezTo>
                <a:lnTo>
                  <a:pt x="3418" y="5442"/>
                </a:lnTo>
                <a:lnTo>
                  <a:pt x="1989" y="5442"/>
                </a:lnTo>
                <a:cubicBezTo>
                  <a:pt x="1906" y="5442"/>
                  <a:pt x="1811" y="5513"/>
                  <a:pt x="1811" y="5620"/>
                </a:cubicBezTo>
                <a:lnTo>
                  <a:pt x="1811" y="7228"/>
                </a:lnTo>
                <a:cubicBezTo>
                  <a:pt x="1811" y="7323"/>
                  <a:pt x="1894" y="7406"/>
                  <a:pt x="1989" y="7406"/>
                </a:cubicBezTo>
                <a:lnTo>
                  <a:pt x="3418" y="7406"/>
                </a:lnTo>
                <a:lnTo>
                  <a:pt x="3418" y="10085"/>
                </a:lnTo>
                <a:cubicBezTo>
                  <a:pt x="1561" y="9300"/>
                  <a:pt x="346" y="7442"/>
                  <a:pt x="346" y="5418"/>
                </a:cubicBezTo>
                <a:cubicBezTo>
                  <a:pt x="346" y="2596"/>
                  <a:pt x="2620" y="322"/>
                  <a:pt x="5430" y="322"/>
                </a:cubicBezTo>
                <a:cubicBezTo>
                  <a:pt x="8228" y="322"/>
                  <a:pt x="10526" y="2620"/>
                  <a:pt x="10526" y="5418"/>
                </a:cubicBezTo>
                <a:cubicBezTo>
                  <a:pt x="10526" y="8228"/>
                  <a:pt x="8240" y="10502"/>
                  <a:pt x="5430" y="10502"/>
                </a:cubicBezTo>
                <a:lnTo>
                  <a:pt x="5371" y="10502"/>
                </a:lnTo>
                <a:lnTo>
                  <a:pt x="5371" y="7418"/>
                </a:lnTo>
                <a:lnTo>
                  <a:pt x="7728" y="7418"/>
                </a:lnTo>
                <a:cubicBezTo>
                  <a:pt x="7811" y="7418"/>
                  <a:pt x="7907" y="7347"/>
                  <a:pt x="7907" y="7240"/>
                </a:cubicBezTo>
                <a:lnTo>
                  <a:pt x="7907" y="5656"/>
                </a:lnTo>
                <a:cubicBezTo>
                  <a:pt x="7907" y="5561"/>
                  <a:pt x="7823" y="5478"/>
                  <a:pt x="7728" y="5478"/>
                </a:cubicBezTo>
                <a:lnTo>
                  <a:pt x="6728" y="5478"/>
                </a:lnTo>
                <a:cubicBezTo>
                  <a:pt x="6633" y="5478"/>
                  <a:pt x="6549" y="5549"/>
                  <a:pt x="6549" y="5656"/>
                </a:cubicBezTo>
                <a:cubicBezTo>
                  <a:pt x="6549" y="5740"/>
                  <a:pt x="6621" y="5835"/>
                  <a:pt x="6728" y="5835"/>
                </a:cubicBezTo>
                <a:lnTo>
                  <a:pt x="7561" y="5835"/>
                </a:lnTo>
                <a:lnTo>
                  <a:pt x="7561" y="7097"/>
                </a:lnTo>
                <a:lnTo>
                  <a:pt x="5204" y="7097"/>
                </a:lnTo>
                <a:cubicBezTo>
                  <a:pt x="5121" y="7097"/>
                  <a:pt x="5025" y="7168"/>
                  <a:pt x="5025" y="7275"/>
                </a:cubicBezTo>
                <a:lnTo>
                  <a:pt x="5025" y="10693"/>
                </a:lnTo>
                <a:cubicBezTo>
                  <a:pt x="5025" y="10788"/>
                  <a:pt x="5109" y="10859"/>
                  <a:pt x="5192" y="10871"/>
                </a:cubicBezTo>
                <a:lnTo>
                  <a:pt x="5430" y="10871"/>
                </a:lnTo>
                <a:cubicBezTo>
                  <a:pt x="6871" y="10871"/>
                  <a:pt x="8240" y="10312"/>
                  <a:pt x="9276" y="9288"/>
                </a:cubicBezTo>
                <a:cubicBezTo>
                  <a:pt x="10300" y="8252"/>
                  <a:pt x="10859" y="6883"/>
                  <a:pt x="10859" y="5442"/>
                </a:cubicBezTo>
                <a:cubicBezTo>
                  <a:pt x="10859" y="3989"/>
                  <a:pt x="10300" y="2620"/>
                  <a:pt x="9276" y="1584"/>
                </a:cubicBezTo>
                <a:cubicBezTo>
                  <a:pt x="8240" y="560"/>
                  <a:pt x="6871" y="1"/>
                  <a:pt x="543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86" name="Google Shape;686;p50"/>
          <p:cNvGrpSpPr/>
          <p:nvPr/>
        </p:nvGrpSpPr>
        <p:grpSpPr>
          <a:xfrm>
            <a:off x="3576535" y="1911220"/>
            <a:ext cx="308930" cy="308618"/>
            <a:chOff x="4201447" y="3817349"/>
            <a:chExt cx="346024" cy="345674"/>
          </a:xfrm>
        </p:grpSpPr>
        <p:sp>
          <p:nvSpPr>
            <p:cNvPr id="687" name="Google Shape;687;p50"/>
            <p:cNvSpPr/>
            <p:nvPr/>
          </p:nvSpPr>
          <p:spPr>
            <a:xfrm>
              <a:off x="4201447" y="3817349"/>
              <a:ext cx="346024" cy="345674"/>
            </a:xfrm>
            <a:custGeom>
              <a:avLst/>
              <a:gdLst/>
              <a:ahLst/>
              <a:cxnLst/>
              <a:rect l="l" t="t" r="r" b="b"/>
              <a:pathLst>
                <a:path w="10871" h="10860" extrusionOk="0">
                  <a:moveTo>
                    <a:pt x="5430" y="334"/>
                  </a:moveTo>
                  <a:cubicBezTo>
                    <a:pt x="8252" y="334"/>
                    <a:pt x="10526" y="2608"/>
                    <a:pt x="10526" y="5430"/>
                  </a:cubicBezTo>
                  <a:cubicBezTo>
                    <a:pt x="10526" y="8240"/>
                    <a:pt x="8252"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299" y="8240"/>
                    <a:pt x="10871" y="6871"/>
                    <a:pt x="10871" y="5430"/>
                  </a:cubicBezTo>
                  <a:cubicBezTo>
                    <a:pt x="10871" y="3989"/>
                    <a:pt x="10299" y="2620"/>
                    <a:pt x="9276" y="1584"/>
                  </a:cubicBezTo>
                  <a:cubicBezTo>
                    <a:pt x="8252" y="560"/>
                    <a:pt x="6882" y="1"/>
                    <a:pt x="5430"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 name="Google Shape;688;p50"/>
            <p:cNvSpPr/>
            <p:nvPr/>
          </p:nvSpPr>
          <p:spPr>
            <a:xfrm>
              <a:off x="4271569" y="3904531"/>
              <a:ext cx="227394" cy="185728"/>
            </a:xfrm>
            <a:custGeom>
              <a:avLst/>
              <a:gdLst/>
              <a:ahLst/>
              <a:cxnLst/>
              <a:rect l="l" t="t" r="r" b="b"/>
              <a:pathLst>
                <a:path w="7144" h="5835" extrusionOk="0">
                  <a:moveTo>
                    <a:pt x="4620" y="0"/>
                  </a:moveTo>
                  <a:cubicBezTo>
                    <a:pt x="3727" y="0"/>
                    <a:pt x="2977" y="691"/>
                    <a:pt x="2905" y="1572"/>
                  </a:cubicBezTo>
                  <a:cubicBezTo>
                    <a:pt x="2727" y="1548"/>
                    <a:pt x="2358" y="1441"/>
                    <a:pt x="2262" y="1405"/>
                  </a:cubicBezTo>
                  <a:cubicBezTo>
                    <a:pt x="1643" y="1203"/>
                    <a:pt x="1072" y="810"/>
                    <a:pt x="631" y="322"/>
                  </a:cubicBezTo>
                  <a:cubicBezTo>
                    <a:pt x="596" y="298"/>
                    <a:pt x="572" y="274"/>
                    <a:pt x="524" y="262"/>
                  </a:cubicBezTo>
                  <a:cubicBezTo>
                    <a:pt x="517" y="261"/>
                    <a:pt x="509" y="260"/>
                    <a:pt x="501" y="260"/>
                  </a:cubicBezTo>
                  <a:cubicBezTo>
                    <a:pt x="436" y="260"/>
                    <a:pt x="367" y="304"/>
                    <a:pt x="346" y="357"/>
                  </a:cubicBezTo>
                  <a:cubicBezTo>
                    <a:pt x="238" y="572"/>
                    <a:pt x="179" y="810"/>
                    <a:pt x="179" y="1048"/>
                  </a:cubicBezTo>
                  <a:cubicBezTo>
                    <a:pt x="179" y="1393"/>
                    <a:pt x="286" y="1727"/>
                    <a:pt x="476" y="1977"/>
                  </a:cubicBezTo>
                  <a:cubicBezTo>
                    <a:pt x="466" y="1975"/>
                    <a:pt x="456" y="1974"/>
                    <a:pt x="446" y="1974"/>
                  </a:cubicBezTo>
                  <a:cubicBezTo>
                    <a:pt x="397" y="1974"/>
                    <a:pt x="349" y="1997"/>
                    <a:pt x="310" y="2036"/>
                  </a:cubicBezTo>
                  <a:cubicBezTo>
                    <a:pt x="286" y="2060"/>
                    <a:pt x="286" y="2108"/>
                    <a:pt x="274" y="2143"/>
                  </a:cubicBezTo>
                  <a:lnTo>
                    <a:pt x="274" y="2203"/>
                  </a:lnTo>
                  <a:cubicBezTo>
                    <a:pt x="274" y="2655"/>
                    <a:pt x="476" y="3072"/>
                    <a:pt x="822" y="3358"/>
                  </a:cubicBezTo>
                  <a:cubicBezTo>
                    <a:pt x="786" y="3370"/>
                    <a:pt x="774" y="3405"/>
                    <a:pt x="762" y="3417"/>
                  </a:cubicBezTo>
                  <a:cubicBezTo>
                    <a:pt x="750" y="3465"/>
                    <a:pt x="727" y="3513"/>
                    <a:pt x="750" y="3548"/>
                  </a:cubicBezTo>
                  <a:cubicBezTo>
                    <a:pt x="893" y="4024"/>
                    <a:pt x="1262" y="4405"/>
                    <a:pt x="1727" y="4548"/>
                  </a:cubicBezTo>
                  <a:cubicBezTo>
                    <a:pt x="1310" y="4798"/>
                    <a:pt x="834" y="4941"/>
                    <a:pt x="334" y="4941"/>
                  </a:cubicBezTo>
                  <a:lnTo>
                    <a:pt x="191" y="4941"/>
                  </a:lnTo>
                  <a:cubicBezTo>
                    <a:pt x="107" y="4941"/>
                    <a:pt x="36" y="5001"/>
                    <a:pt x="12" y="5084"/>
                  </a:cubicBezTo>
                  <a:cubicBezTo>
                    <a:pt x="0" y="5156"/>
                    <a:pt x="48" y="5239"/>
                    <a:pt x="107" y="5263"/>
                  </a:cubicBezTo>
                  <a:cubicBezTo>
                    <a:pt x="727" y="5632"/>
                    <a:pt x="1465" y="5834"/>
                    <a:pt x="2191" y="5834"/>
                  </a:cubicBezTo>
                  <a:cubicBezTo>
                    <a:pt x="3072" y="5834"/>
                    <a:pt x="3905" y="5560"/>
                    <a:pt x="4596" y="5060"/>
                  </a:cubicBezTo>
                  <a:cubicBezTo>
                    <a:pt x="4691" y="5001"/>
                    <a:pt x="4691" y="4858"/>
                    <a:pt x="4620" y="4786"/>
                  </a:cubicBezTo>
                  <a:cubicBezTo>
                    <a:pt x="4587" y="4754"/>
                    <a:pt x="4544" y="4735"/>
                    <a:pt x="4499" y="4735"/>
                  </a:cubicBezTo>
                  <a:cubicBezTo>
                    <a:pt x="4463" y="4735"/>
                    <a:pt x="4426" y="4748"/>
                    <a:pt x="4394" y="4775"/>
                  </a:cubicBezTo>
                  <a:cubicBezTo>
                    <a:pt x="3763" y="5215"/>
                    <a:pt x="3013" y="5489"/>
                    <a:pt x="2191" y="5489"/>
                  </a:cubicBezTo>
                  <a:cubicBezTo>
                    <a:pt x="1727" y="5489"/>
                    <a:pt x="1262" y="5394"/>
                    <a:pt x="846" y="5239"/>
                  </a:cubicBezTo>
                  <a:cubicBezTo>
                    <a:pt x="1369" y="5144"/>
                    <a:pt x="1846" y="4917"/>
                    <a:pt x="2262" y="4584"/>
                  </a:cubicBezTo>
                  <a:cubicBezTo>
                    <a:pt x="2310" y="4536"/>
                    <a:pt x="2334" y="4477"/>
                    <a:pt x="2322" y="4417"/>
                  </a:cubicBezTo>
                  <a:cubicBezTo>
                    <a:pt x="2310" y="4346"/>
                    <a:pt x="2239" y="4286"/>
                    <a:pt x="2155" y="4286"/>
                  </a:cubicBezTo>
                  <a:cubicBezTo>
                    <a:pt x="1739" y="4263"/>
                    <a:pt x="1369" y="4048"/>
                    <a:pt x="1167" y="3691"/>
                  </a:cubicBezTo>
                  <a:cubicBezTo>
                    <a:pt x="1250" y="3691"/>
                    <a:pt x="1358" y="3667"/>
                    <a:pt x="1441" y="3643"/>
                  </a:cubicBezTo>
                  <a:cubicBezTo>
                    <a:pt x="1524" y="3632"/>
                    <a:pt x="1584" y="3572"/>
                    <a:pt x="1584" y="3489"/>
                  </a:cubicBezTo>
                  <a:cubicBezTo>
                    <a:pt x="1596" y="3405"/>
                    <a:pt x="1536" y="3334"/>
                    <a:pt x="1441" y="3298"/>
                  </a:cubicBezTo>
                  <a:cubicBezTo>
                    <a:pt x="1000" y="3191"/>
                    <a:pt x="667" y="2822"/>
                    <a:pt x="596" y="2381"/>
                  </a:cubicBezTo>
                  <a:lnTo>
                    <a:pt x="596" y="2381"/>
                  </a:lnTo>
                  <a:cubicBezTo>
                    <a:pt x="727" y="2405"/>
                    <a:pt x="869" y="2417"/>
                    <a:pt x="1000" y="2417"/>
                  </a:cubicBezTo>
                  <a:cubicBezTo>
                    <a:pt x="1084" y="2417"/>
                    <a:pt x="1143" y="2358"/>
                    <a:pt x="1167" y="2274"/>
                  </a:cubicBezTo>
                  <a:cubicBezTo>
                    <a:pt x="1179" y="2203"/>
                    <a:pt x="1131" y="2143"/>
                    <a:pt x="1072" y="2108"/>
                  </a:cubicBezTo>
                  <a:cubicBezTo>
                    <a:pt x="703" y="1881"/>
                    <a:pt x="476" y="1488"/>
                    <a:pt x="476" y="1048"/>
                  </a:cubicBezTo>
                  <a:cubicBezTo>
                    <a:pt x="476" y="953"/>
                    <a:pt x="488" y="846"/>
                    <a:pt x="524" y="738"/>
                  </a:cubicBezTo>
                  <a:cubicBezTo>
                    <a:pt x="965" y="1191"/>
                    <a:pt x="1524" y="1524"/>
                    <a:pt x="2120" y="1727"/>
                  </a:cubicBezTo>
                  <a:cubicBezTo>
                    <a:pt x="2120" y="1727"/>
                    <a:pt x="2715" y="1905"/>
                    <a:pt x="2929" y="1917"/>
                  </a:cubicBezTo>
                  <a:lnTo>
                    <a:pt x="3024" y="1917"/>
                  </a:lnTo>
                  <a:cubicBezTo>
                    <a:pt x="3096" y="1917"/>
                    <a:pt x="3167" y="1869"/>
                    <a:pt x="3191" y="1798"/>
                  </a:cubicBezTo>
                  <a:cubicBezTo>
                    <a:pt x="3203" y="1786"/>
                    <a:pt x="3203" y="1750"/>
                    <a:pt x="3203" y="1738"/>
                  </a:cubicBezTo>
                  <a:lnTo>
                    <a:pt x="3203" y="1703"/>
                  </a:lnTo>
                  <a:cubicBezTo>
                    <a:pt x="3203" y="953"/>
                    <a:pt x="3810" y="334"/>
                    <a:pt x="4572" y="334"/>
                  </a:cubicBezTo>
                  <a:cubicBezTo>
                    <a:pt x="4941" y="334"/>
                    <a:pt x="5287" y="488"/>
                    <a:pt x="5549" y="750"/>
                  </a:cubicBezTo>
                  <a:cubicBezTo>
                    <a:pt x="5585" y="787"/>
                    <a:pt x="5621" y="802"/>
                    <a:pt x="5663" y="802"/>
                  </a:cubicBezTo>
                  <a:cubicBezTo>
                    <a:pt x="5676" y="802"/>
                    <a:pt x="5689" y="801"/>
                    <a:pt x="5703" y="798"/>
                  </a:cubicBezTo>
                  <a:cubicBezTo>
                    <a:pt x="5882" y="762"/>
                    <a:pt x="6049" y="738"/>
                    <a:pt x="6203" y="679"/>
                  </a:cubicBezTo>
                  <a:lnTo>
                    <a:pt x="6203" y="679"/>
                  </a:lnTo>
                  <a:cubicBezTo>
                    <a:pt x="6120" y="762"/>
                    <a:pt x="6013" y="857"/>
                    <a:pt x="5894" y="917"/>
                  </a:cubicBezTo>
                  <a:cubicBezTo>
                    <a:pt x="5822" y="965"/>
                    <a:pt x="5787" y="1048"/>
                    <a:pt x="5822" y="1143"/>
                  </a:cubicBezTo>
                  <a:cubicBezTo>
                    <a:pt x="5846" y="1203"/>
                    <a:pt x="5930" y="1250"/>
                    <a:pt x="6001" y="1250"/>
                  </a:cubicBezTo>
                  <a:cubicBezTo>
                    <a:pt x="6144" y="1227"/>
                    <a:pt x="6287" y="1215"/>
                    <a:pt x="6418" y="1167"/>
                  </a:cubicBezTo>
                  <a:lnTo>
                    <a:pt x="6418" y="1167"/>
                  </a:lnTo>
                  <a:cubicBezTo>
                    <a:pt x="6299" y="1286"/>
                    <a:pt x="6168" y="1405"/>
                    <a:pt x="6013" y="1512"/>
                  </a:cubicBezTo>
                  <a:cubicBezTo>
                    <a:pt x="5965" y="1548"/>
                    <a:pt x="5941" y="1608"/>
                    <a:pt x="5941" y="1655"/>
                  </a:cubicBezTo>
                  <a:lnTo>
                    <a:pt x="5941" y="1679"/>
                  </a:lnTo>
                  <a:lnTo>
                    <a:pt x="5941" y="1703"/>
                  </a:lnTo>
                  <a:lnTo>
                    <a:pt x="5941" y="1727"/>
                  </a:lnTo>
                  <a:cubicBezTo>
                    <a:pt x="5941" y="2691"/>
                    <a:pt x="5572" y="3572"/>
                    <a:pt x="4977" y="4227"/>
                  </a:cubicBezTo>
                  <a:cubicBezTo>
                    <a:pt x="4918" y="4298"/>
                    <a:pt x="4918" y="4405"/>
                    <a:pt x="4977" y="4465"/>
                  </a:cubicBezTo>
                  <a:cubicBezTo>
                    <a:pt x="5011" y="4499"/>
                    <a:pt x="5053" y="4514"/>
                    <a:pt x="5096" y="4514"/>
                  </a:cubicBezTo>
                  <a:cubicBezTo>
                    <a:pt x="5143" y="4514"/>
                    <a:pt x="5190" y="4496"/>
                    <a:pt x="5227" y="4465"/>
                  </a:cubicBezTo>
                  <a:cubicBezTo>
                    <a:pt x="5894" y="3715"/>
                    <a:pt x="6263" y="2762"/>
                    <a:pt x="6287" y="1750"/>
                  </a:cubicBezTo>
                  <a:cubicBezTo>
                    <a:pt x="6596" y="1524"/>
                    <a:pt x="6846" y="1250"/>
                    <a:pt x="7061" y="917"/>
                  </a:cubicBezTo>
                  <a:cubicBezTo>
                    <a:pt x="7144" y="857"/>
                    <a:pt x="7132" y="750"/>
                    <a:pt x="7061" y="715"/>
                  </a:cubicBezTo>
                  <a:cubicBezTo>
                    <a:pt x="7029" y="683"/>
                    <a:pt x="6987" y="667"/>
                    <a:pt x="6937" y="667"/>
                  </a:cubicBezTo>
                  <a:cubicBezTo>
                    <a:pt x="6912" y="667"/>
                    <a:pt x="6886" y="671"/>
                    <a:pt x="6858" y="679"/>
                  </a:cubicBezTo>
                  <a:cubicBezTo>
                    <a:pt x="6775" y="726"/>
                    <a:pt x="6680" y="750"/>
                    <a:pt x="6596" y="786"/>
                  </a:cubicBezTo>
                  <a:cubicBezTo>
                    <a:pt x="6680" y="667"/>
                    <a:pt x="6763" y="512"/>
                    <a:pt x="6823" y="369"/>
                  </a:cubicBezTo>
                  <a:cubicBezTo>
                    <a:pt x="6834" y="310"/>
                    <a:pt x="6834" y="238"/>
                    <a:pt x="6787" y="191"/>
                  </a:cubicBezTo>
                  <a:cubicBezTo>
                    <a:pt x="6750" y="153"/>
                    <a:pt x="6703" y="135"/>
                    <a:pt x="6659" y="135"/>
                  </a:cubicBezTo>
                  <a:cubicBezTo>
                    <a:pt x="6632" y="135"/>
                    <a:pt x="6607" y="142"/>
                    <a:pt x="6584" y="155"/>
                  </a:cubicBezTo>
                  <a:cubicBezTo>
                    <a:pt x="6322" y="310"/>
                    <a:pt x="6061" y="393"/>
                    <a:pt x="5775" y="441"/>
                  </a:cubicBezTo>
                  <a:cubicBezTo>
                    <a:pt x="5465" y="143"/>
                    <a:pt x="5048" y="0"/>
                    <a:pt x="4620"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cxnSp>
        <p:nvCxnSpPr>
          <p:cNvPr id="689" name="Google Shape;689;p50"/>
          <p:cNvCxnSpPr/>
          <p:nvPr/>
        </p:nvCxnSpPr>
        <p:spPr>
          <a:xfrm>
            <a:off x="0" y="1028850"/>
            <a:ext cx="4601700" cy="0"/>
          </a:xfrm>
          <a:prstGeom prst="straightConnector1">
            <a:avLst/>
          </a:prstGeom>
          <a:noFill/>
          <a:ln w="19050" cap="flat" cmpd="sng">
            <a:solidFill>
              <a:srgbClr val="2C3938"/>
            </a:solidFill>
            <a:prstDash val="solid"/>
            <a:round/>
            <a:headEnd type="none" w="med" len="med"/>
            <a:tailEnd type="none" w="med" len="med"/>
          </a:ln>
        </p:spPr>
      </p:cxnSp>
      <p:cxnSp>
        <p:nvCxnSpPr>
          <p:cNvPr id="690" name="Google Shape;690;p50"/>
          <p:cNvCxnSpPr/>
          <p:nvPr/>
        </p:nvCxnSpPr>
        <p:spPr>
          <a:xfrm>
            <a:off x="1567025" y="2409190"/>
            <a:ext cx="854100" cy="0"/>
          </a:xfrm>
          <a:prstGeom prst="straightConnector1">
            <a:avLst/>
          </a:prstGeom>
          <a:noFill/>
          <a:ln w="19050" cap="flat" cmpd="sng">
            <a:solidFill>
              <a:srgbClr val="F3F3F3"/>
            </a:solidFill>
            <a:prstDash val="solid"/>
            <a:round/>
            <a:headEnd type="none" w="med" len="med"/>
            <a:tailEnd type="none" w="med" len="med"/>
          </a:ln>
        </p:spPr>
      </p:cxnSp>
      <p:cxnSp>
        <p:nvCxnSpPr>
          <p:cNvPr id="691" name="Google Shape;691;p50"/>
          <p:cNvCxnSpPr/>
          <p:nvPr/>
        </p:nvCxnSpPr>
        <p:spPr>
          <a:xfrm>
            <a:off x="3303950" y="2409190"/>
            <a:ext cx="854100" cy="0"/>
          </a:xfrm>
          <a:prstGeom prst="straightConnector1">
            <a:avLst/>
          </a:prstGeom>
          <a:noFill/>
          <a:ln w="19050" cap="flat" cmpd="sng">
            <a:solidFill>
              <a:srgbClr val="F3F3F3"/>
            </a:solidFill>
            <a:prstDash val="solid"/>
            <a:round/>
            <a:headEnd type="none" w="med" len="med"/>
            <a:tailEnd type="none" w="med" len="med"/>
          </a:ln>
        </p:spPr>
      </p:cxnSp>
      <p:cxnSp>
        <p:nvCxnSpPr>
          <p:cNvPr id="692" name="Google Shape;692;p50"/>
          <p:cNvCxnSpPr/>
          <p:nvPr/>
        </p:nvCxnSpPr>
        <p:spPr>
          <a:xfrm>
            <a:off x="1567025" y="4032415"/>
            <a:ext cx="854100" cy="0"/>
          </a:xfrm>
          <a:prstGeom prst="straightConnector1">
            <a:avLst/>
          </a:prstGeom>
          <a:noFill/>
          <a:ln w="19050" cap="flat" cmpd="sng">
            <a:solidFill>
              <a:srgbClr val="F3F3F3"/>
            </a:solidFill>
            <a:prstDash val="solid"/>
            <a:round/>
            <a:headEnd type="none" w="med" len="med"/>
            <a:tailEnd type="none" w="med" len="med"/>
          </a:ln>
        </p:spPr>
      </p:cxnSp>
      <p:cxnSp>
        <p:nvCxnSpPr>
          <p:cNvPr id="693" name="Google Shape;693;p50"/>
          <p:cNvCxnSpPr/>
          <p:nvPr/>
        </p:nvCxnSpPr>
        <p:spPr>
          <a:xfrm>
            <a:off x="3303950" y="4032415"/>
            <a:ext cx="854100" cy="0"/>
          </a:xfrm>
          <a:prstGeom prst="straightConnector1">
            <a:avLst/>
          </a:prstGeom>
          <a:noFill/>
          <a:ln w="19050" cap="flat" cmpd="sng">
            <a:solidFill>
              <a:srgbClr val="F3F3F3"/>
            </a:solidFill>
            <a:prstDash val="solid"/>
            <a:round/>
            <a:headEnd type="none" w="med" len="med"/>
            <a:tailEnd type="none" w="med" len="med"/>
          </a:ln>
        </p:spPr>
      </p:cxnSp>
      <p:grpSp>
        <p:nvGrpSpPr>
          <p:cNvPr id="694" name="Google Shape;694;p50"/>
          <p:cNvGrpSpPr/>
          <p:nvPr/>
        </p:nvGrpSpPr>
        <p:grpSpPr>
          <a:xfrm>
            <a:off x="3576688" y="3531060"/>
            <a:ext cx="308624" cy="308652"/>
            <a:chOff x="5549861" y="3817349"/>
            <a:chExt cx="345642" cy="345674"/>
          </a:xfrm>
        </p:grpSpPr>
        <p:sp>
          <p:nvSpPr>
            <p:cNvPr id="695" name="Google Shape;695;p50"/>
            <p:cNvSpPr/>
            <p:nvPr/>
          </p:nvSpPr>
          <p:spPr>
            <a:xfrm>
              <a:off x="5549861" y="3817349"/>
              <a:ext cx="345642" cy="345674"/>
            </a:xfrm>
            <a:custGeom>
              <a:avLst/>
              <a:gdLst/>
              <a:ahLst/>
              <a:cxnLst/>
              <a:rect l="l" t="t" r="r" b="b"/>
              <a:pathLst>
                <a:path w="10859" h="10860" extrusionOk="0">
                  <a:moveTo>
                    <a:pt x="5429" y="334"/>
                  </a:moveTo>
                  <a:cubicBezTo>
                    <a:pt x="8239" y="334"/>
                    <a:pt x="10513" y="2608"/>
                    <a:pt x="10513" y="5430"/>
                  </a:cubicBezTo>
                  <a:cubicBezTo>
                    <a:pt x="10513" y="8240"/>
                    <a:pt x="8227" y="10514"/>
                    <a:pt x="5429" y="10514"/>
                  </a:cubicBezTo>
                  <a:cubicBezTo>
                    <a:pt x="2619" y="10514"/>
                    <a:pt x="333" y="8240"/>
                    <a:pt x="333" y="5430"/>
                  </a:cubicBezTo>
                  <a:cubicBezTo>
                    <a:pt x="333" y="2608"/>
                    <a:pt x="2619" y="334"/>
                    <a:pt x="5429" y="334"/>
                  </a:cubicBezTo>
                  <a:close/>
                  <a:moveTo>
                    <a:pt x="5429" y="1"/>
                  </a:moveTo>
                  <a:cubicBezTo>
                    <a:pt x="3989" y="1"/>
                    <a:pt x="2619" y="560"/>
                    <a:pt x="1584" y="1584"/>
                  </a:cubicBezTo>
                  <a:cubicBezTo>
                    <a:pt x="560" y="2620"/>
                    <a:pt x="0" y="3989"/>
                    <a:pt x="0" y="5430"/>
                  </a:cubicBezTo>
                  <a:cubicBezTo>
                    <a:pt x="0" y="6871"/>
                    <a:pt x="560" y="8240"/>
                    <a:pt x="1584" y="9264"/>
                  </a:cubicBezTo>
                  <a:cubicBezTo>
                    <a:pt x="2619" y="10300"/>
                    <a:pt x="3989" y="10859"/>
                    <a:pt x="5429" y="10859"/>
                  </a:cubicBezTo>
                  <a:cubicBezTo>
                    <a:pt x="6870" y="10859"/>
                    <a:pt x="8239" y="10300"/>
                    <a:pt x="9263" y="9264"/>
                  </a:cubicBezTo>
                  <a:cubicBezTo>
                    <a:pt x="10299" y="8240"/>
                    <a:pt x="10859" y="6871"/>
                    <a:pt x="10859" y="5430"/>
                  </a:cubicBezTo>
                  <a:cubicBezTo>
                    <a:pt x="10859" y="3989"/>
                    <a:pt x="10299" y="2620"/>
                    <a:pt x="9263" y="1584"/>
                  </a:cubicBezTo>
                  <a:cubicBezTo>
                    <a:pt x="8239" y="560"/>
                    <a:pt x="6870" y="1"/>
                    <a:pt x="5429"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 name="Google Shape;696;p50"/>
            <p:cNvSpPr/>
            <p:nvPr/>
          </p:nvSpPr>
          <p:spPr>
            <a:xfrm>
              <a:off x="5590763" y="3890208"/>
              <a:ext cx="262661" cy="200052"/>
            </a:xfrm>
            <a:custGeom>
              <a:avLst/>
              <a:gdLst/>
              <a:ahLst/>
              <a:cxnLst/>
              <a:rect l="l" t="t" r="r" b="b"/>
              <a:pathLst>
                <a:path w="8252" h="6285" extrusionOk="0">
                  <a:moveTo>
                    <a:pt x="4123" y="1"/>
                  </a:moveTo>
                  <a:cubicBezTo>
                    <a:pt x="3010" y="1"/>
                    <a:pt x="1900" y="63"/>
                    <a:pt x="799" y="188"/>
                  </a:cubicBezTo>
                  <a:cubicBezTo>
                    <a:pt x="513" y="224"/>
                    <a:pt x="287" y="450"/>
                    <a:pt x="239" y="712"/>
                  </a:cubicBezTo>
                  <a:cubicBezTo>
                    <a:pt x="1" y="2319"/>
                    <a:pt x="1" y="3963"/>
                    <a:pt x="239" y="5570"/>
                  </a:cubicBezTo>
                  <a:cubicBezTo>
                    <a:pt x="287" y="5844"/>
                    <a:pt x="513" y="6058"/>
                    <a:pt x="799" y="6082"/>
                  </a:cubicBezTo>
                  <a:cubicBezTo>
                    <a:pt x="1894" y="6201"/>
                    <a:pt x="3013" y="6284"/>
                    <a:pt x="4132" y="6284"/>
                  </a:cubicBezTo>
                  <a:cubicBezTo>
                    <a:pt x="4609" y="6284"/>
                    <a:pt x="5085" y="6260"/>
                    <a:pt x="5561" y="6249"/>
                  </a:cubicBezTo>
                  <a:cubicBezTo>
                    <a:pt x="5644" y="6249"/>
                    <a:pt x="5716" y="6177"/>
                    <a:pt x="5716" y="6070"/>
                  </a:cubicBezTo>
                  <a:cubicBezTo>
                    <a:pt x="5716" y="5963"/>
                    <a:pt x="5633" y="5891"/>
                    <a:pt x="5537" y="5891"/>
                  </a:cubicBezTo>
                  <a:cubicBezTo>
                    <a:pt x="5051" y="5914"/>
                    <a:pt x="4564" y="5925"/>
                    <a:pt x="4076" y="5925"/>
                  </a:cubicBezTo>
                  <a:cubicBezTo>
                    <a:pt x="2998" y="5925"/>
                    <a:pt x="1916" y="5868"/>
                    <a:pt x="834" y="5737"/>
                  </a:cubicBezTo>
                  <a:cubicBezTo>
                    <a:pt x="715" y="5725"/>
                    <a:pt x="620" y="5641"/>
                    <a:pt x="596" y="5498"/>
                  </a:cubicBezTo>
                  <a:cubicBezTo>
                    <a:pt x="382" y="3927"/>
                    <a:pt x="382" y="2319"/>
                    <a:pt x="596" y="736"/>
                  </a:cubicBezTo>
                  <a:cubicBezTo>
                    <a:pt x="620" y="617"/>
                    <a:pt x="715" y="522"/>
                    <a:pt x="834" y="498"/>
                  </a:cubicBezTo>
                  <a:cubicBezTo>
                    <a:pt x="1942" y="379"/>
                    <a:pt x="3037" y="319"/>
                    <a:pt x="4144" y="319"/>
                  </a:cubicBezTo>
                  <a:cubicBezTo>
                    <a:pt x="5240" y="319"/>
                    <a:pt x="6347" y="379"/>
                    <a:pt x="7442" y="498"/>
                  </a:cubicBezTo>
                  <a:cubicBezTo>
                    <a:pt x="7561" y="522"/>
                    <a:pt x="7669" y="605"/>
                    <a:pt x="7680" y="736"/>
                  </a:cubicBezTo>
                  <a:cubicBezTo>
                    <a:pt x="7907" y="2319"/>
                    <a:pt x="7907" y="3927"/>
                    <a:pt x="7680" y="5498"/>
                  </a:cubicBezTo>
                  <a:cubicBezTo>
                    <a:pt x="7669" y="5617"/>
                    <a:pt x="7561" y="5725"/>
                    <a:pt x="7442" y="5737"/>
                  </a:cubicBezTo>
                  <a:cubicBezTo>
                    <a:pt x="7085" y="5784"/>
                    <a:pt x="6752" y="5820"/>
                    <a:pt x="6395" y="5844"/>
                  </a:cubicBezTo>
                  <a:cubicBezTo>
                    <a:pt x="6299" y="5844"/>
                    <a:pt x="6228" y="5927"/>
                    <a:pt x="6228" y="6010"/>
                  </a:cubicBezTo>
                  <a:cubicBezTo>
                    <a:pt x="6228" y="6110"/>
                    <a:pt x="6299" y="6178"/>
                    <a:pt x="6386" y="6178"/>
                  </a:cubicBezTo>
                  <a:cubicBezTo>
                    <a:pt x="6393" y="6178"/>
                    <a:pt x="6399" y="6178"/>
                    <a:pt x="6406" y="6177"/>
                  </a:cubicBezTo>
                  <a:cubicBezTo>
                    <a:pt x="6764" y="6141"/>
                    <a:pt x="7121" y="6118"/>
                    <a:pt x="7478" y="6070"/>
                  </a:cubicBezTo>
                  <a:cubicBezTo>
                    <a:pt x="7764" y="6034"/>
                    <a:pt x="7978" y="5820"/>
                    <a:pt x="8026" y="5546"/>
                  </a:cubicBezTo>
                  <a:cubicBezTo>
                    <a:pt x="8252" y="3963"/>
                    <a:pt x="8252" y="2319"/>
                    <a:pt x="8014" y="712"/>
                  </a:cubicBezTo>
                  <a:cubicBezTo>
                    <a:pt x="7966" y="426"/>
                    <a:pt x="7740" y="224"/>
                    <a:pt x="7466" y="188"/>
                  </a:cubicBezTo>
                  <a:cubicBezTo>
                    <a:pt x="6353" y="63"/>
                    <a:pt x="5237" y="1"/>
                    <a:pt x="4123"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 name="Google Shape;697;p50"/>
            <p:cNvSpPr/>
            <p:nvPr/>
          </p:nvSpPr>
          <p:spPr>
            <a:xfrm>
              <a:off x="5680587" y="3935024"/>
              <a:ext cx="105389" cy="110514"/>
            </a:xfrm>
            <a:custGeom>
              <a:avLst/>
              <a:gdLst/>
              <a:ahLst/>
              <a:cxnLst/>
              <a:rect l="l" t="t" r="r" b="b"/>
              <a:pathLst>
                <a:path w="3311" h="3472" extrusionOk="0">
                  <a:moveTo>
                    <a:pt x="334" y="447"/>
                  </a:moveTo>
                  <a:lnTo>
                    <a:pt x="2763" y="1733"/>
                  </a:lnTo>
                  <a:lnTo>
                    <a:pt x="334" y="3007"/>
                  </a:lnTo>
                  <a:lnTo>
                    <a:pt x="334" y="447"/>
                  </a:lnTo>
                  <a:close/>
                  <a:moveTo>
                    <a:pt x="163" y="1"/>
                  </a:moveTo>
                  <a:cubicBezTo>
                    <a:pt x="135" y="1"/>
                    <a:pt x="108" y="7"/>
                    <a:pt x="84" y="18"/>
                  </a:cubicBezTo>
                  <a:cubicBezTo>
                    <a:pt x="36" y="54"/>
                    <a:pt x="1" y="114"/>
                    <a:pt x="1" y="173"/>
                  </a:cubicBezTo>
                  <a:lnTo>
                    <a:pt x="1" y="3293"/>
                  </a:lnTo>
                  <a:cubicBezTo>
                    <a:pt x="1" y="3352"/>
                    <a:pt x="24" y="3412"/>
                    <a:pt x="84" y="3447"/>
                  </a:cubicBezTo>
                  <a:cubicBezTo>
                    <a:pt x="120" y="3459"/>
                    <a:pt x="144" y="3471"/>
                    <a:pt x="179" y="3471"/>
                  </a:cubicBezTo>
                  <a:cubicBezTo>
                    <a:pt x="203" y="3471"/>
                    <a:pt x="239" y="3471"/>
                    <a:pt x="251" y="3459"/>
                  </a:cubicBezTo>
                  <a:lnTo>
                    <a:pt x="3227" y="1900"/>
                  </a:lnTo>
                  <a:cubicBezTo>
                    <a:pt x="3287" y="1864"/>
                    <a:pt x="3311" y="1804"/>
                    <a:pt x="3311" y="1745"/>
                  </a:cubicBezTo>
                  <a:cubicBezTo>
                    <a:pt x="3311" y="1673"/>
                    <a:pt x="3287" y="1614"/>
                    <a:pt x="3227" y="1578"/>
                  </a:cubicBezTo>
                  <a:lnTo>
                    <a:pt x="251" y="18"/>
                  </a:lnTo>
                  <a:cubicBezTo>
                    <a:pt x="221" y="7"/>
                    <a:pt x="191" y="1"/>
                    <a:pt x="163"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8856"/>
        <p:cNvGrpSpPr/>
        <p:nvPr/>
      </p:nvGrpSpPr>
      <p:grpSpPr>
        <a:xfrm>
          <a:off x="0" y="0"/>
          <a:ext cx="0" cy="0"/>
          <a:chOff x="0" y="0"/>
          <a:chExt cx="0" cy="0"/>
        </a:xfrm>
      </p:grpSpPr>
      <p:sp>
        <p:nvSpPr>
          <p:cNvPr id="8857" name="Google Shape;8857;p83"/>
          <p:cNvSpPr txBox="1">
            <a:spLocks noGrp="1"/>
          </p:cNvSpPr>
          <p:nvPr>
            <p:ph type="title" idx="4294967295"/>
          </p:nvPr>
        </p:nvSpPr>
        <p:spPr>
          <a:xfrm>
            <a:off x="1068100" y="933450"/>
            <a:ext cx="7047300" cy="4824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Clr>
                <a:srgbClr val="000000"/>
              </a:buClr>
              <a:buSzPts val="1100"/>
              <a:buFont typeface="Arial"/>
              <a:buNone/>
            </a:pPr>
            <a:r>
              <a:rPr lang="en">
                <a:solidFill>
                  <a:srgbClr val="FFFFFF"/>
                </a:solidFill>
                <a:latin typeface="Arial"/>
                <a:ea typeface="Arial"/>
                <a:cs typeface="Arial"/>
                <a:sym typeface="Arial"/>
              </a:rPr>
              <a:t>SEO &amp; Marketing Icons</a:t>
            </a:r>
            <a:endParaRPr>
              <a:solidFill>
                <a:srgbClr val="FFFFFF"/>
              </a:solidFill>
              <a:latin typeface="Arial"/>
              <a:ea typeface="Arial"/>
              <a:cs typeface="Arial"/>
              <a:sym typeface="Arial"/>
            </a:endParaRPr>
          </a:p>
        </p:txBody>
      </p:sp>
      <p:sp>
        <p:nvSpPr>
          <p:cNvPr id="8858" name="Google Shape;8858;p83"/>
          <p:cNvSpPr/>
          <p:nvPr/>
        </p:nvSpPr>
        <p:spPr>
          <a:xfrm>
            <a:off x="2853797" y="3817349"/>
            <a:ext cx="345674" cy="346056"/>
          </a:xfrm>
          <a:custGeom>
            <a:avLst/>
            <a:gdLst/>
            <a:ahLst/>
            <a:cxnLst/>
            <a:rect l="l" t="t" r="r" b="b"/>
            <a:pathLst>
              <a:path w="10860" h="10872" extrusionOk="0">
                <a:moveTo>
                  <a:pt x="5430" y="1"/>
                </a:moveTo>
                <a:cubicBezTo>
                  <a:pt x="3990" y="1"/>
                  <a:pt x="2608" y="560"/>
                  <a:pt x="1596" y="1584"/>
                </a:cubicBezTo>
                <a:cubicBezTo>
                  <a:pt x="561" y="2620"/>
                  <a:pt x="1" y="3989"/>
                  <a:pt x="1" y="5430"/>
                </a:cubicBezTo>
                <a:cubicBezTo>
                  <a:pt x="1" y="6561"/>
                  <a:pt x="346" y="7645"/>
                  <a:pt x="1001" y="8573"/>
                </a:cubicBezTo>
                <a:cubicBezTo>
                  <a:pt x="1632" y="9466"/>
                  <a:pt x="2513" y="10145"/>
                  <a:pt x="3537" y="10538"/>
                </a:cubicBezTo>
                <a:cubicBezTo>
                  <a:pt x="3559" y="10544"/>
                  <a:pt x="3579" y="10547"/>
                  <a:pt x="3599" y="10547"/>
                </a:cubicBezTo>
                <a:cubicBezTo>
                  <a:pt x="3656" y="10547"/>
                  <a:pt x="3704" y="10522"/>
                  <a:pt x="3740" y="10478"/>
                </a:cubicBezTo>
                <a:cubicBezTo>
                  <a:pt x="3763" y="10443"/>
                  <a:pt x="3763" y="10395"/>
                  <a:pt x="3763" y="10371"/>
                </a:cubicBezTo>
                <a:lnTo>
                  <a:pt x="3763" y="7275"/>
                </a:lnTo>
                <a:cubicBezTo>
                  <a:pt x="3763" y="7180"/>
                  <a:pt x="3692" y="7097"/>
                  <a:pt x="3585" y="7097"/>
                </a:cubicBezTo>
                <a:lnTo>
                  <a:pt x="2156" y="7097"/>
                </a:lnTo>
                <a:lnTo>
                  <a:pt x="2156" y="5835"/>
                </a:lnTo>
                <a:lnTo>
                  <a:pt x="3585" y="5835"/>
                </a:lnTo>
                <a:cubicBezTo>
                  <a:pt x="3680" y="5835"/>
                  <a:pt x="3763" y="5751"/>
                  <a:pt x="3763" y="5656"/>
                </a:cubicBezTo>
                <a:lnTo>
                  <a:pt x="3763" y="5430"/>
                </a:lnTo>
                <a:cubicBezTo>
                  <a:pt x="3763" y="3942"/>
                  <a:pt x="5180" y="2632"/>
                  <a:pt x="6799" y="2632"/>
                </a:cubicBezTo>
                <a:lnTo>
                  <a:pt x="7550" y="2632"/>
                </a:lnTo>
                <a:lnTo>
                  <a:pt x="7550" y="3894"/>
                </a:lnTo>
                <a:lnTo>
                  <a:pt x="6799" y="3894"/>
                </a:lnTo>
                <a:cubicBezTo>
                  <a:pt x="6311" y="3894"/>
                  <a:pt x="5883" y="4025"/>
                  <a:pt x="5561" y="4287"/>
                </a:cubicBezTo>
                <a:cubicBezTo>
                  <a:pt x="5228" y="4561"/>
                  <a:pt x="5025" y="4966"/>
                  <a:pt x="5025" y="5430"/>
                </a:cubicBezTo>
                <a:lnTo>
                  <a:pt x="5025" y="5656"/>
                </a:lnTo>
                <a:cubicBezTo>
                  <a:pt x="5025" y="5740"/>
                  <a:pt x="5109" y="5835"/>
                  <a:pt x="5204" y="5835"/>
                </a:cubicBezTo>
                <a:lnTo>
                  <a:pt x="5883" y="5835"/>
                </a:lnTo>
                <a:cubicBezTo>
                  <a:pt x="5966" y="5835"/>
                  <a:pt x="6061" y="5751"/>
                  <a:pt x="6061" y="5656"/>
                </a:cubicBezTo>
                <a:cubicBezTo>
                  <a:pt x="6061" y="5561"/>
                  <a:pt x="5978" y="5478"/>
                  <a:pt x="5883" y="5478"/>
                </a:cubicBezTo>
                <a:lnTo>
                  <a:pt x="5371" y="5478"/>
                </a:lnTo>
                <a:lnTo>
                  <a:pt x="5371" y="5418"/>
                </a:lnTo>
                <a:cubicBezTo>
                  <a:pt x="5371" y="4525"/>
                  <a:pt x="6145" y="4204"/>
                  <a:pt x="6799" y="4204"/>
                </a:cubicBezTo>
                <a:lnTo>
                  <a:pt x="7704" y="4204"/>
                </a:lnTo>
                <a:cubicBezTo>
                  <a:pt x="7800" y="4204"/>
                  <a:pt x="7883" y="4132"/>
                  <a:pt x="7883" y="4025"/>
                </a:cubicBezTo>
                <a:lnTo>
                  <a:pt x="7883" y="2418"/>
                </a:lnTo>
                <a:cubicBezTo>
                  <a:pt x="7883" y="2334"/>
                  <a:pt x="7811" y="2239"/>
                  <a:pt x="7704" y="2239"/>
                </a:cubicBezTo>
                <a:lnTo>
                  <a:pt x="6799" y="2239"/>
                </a:lnTo>
                <a:cubicBezTo>
                  <a:pt x="5966" y="2239"/>
                  <a:pt x="5121" y="2572"/>
                  <a:pt x="4466" y="3156"/>
                </a:cubicBezTo>
                <a:cubicBezTo>
                  <a:pt x="3799" y="3763"/>
                  <a:pt x="3418" y="4549"/>
                  <a:pt x="3418" y="5382"/>
                </a:cubicBezTo>
                <a:lnTo>
                  <a:pt x="3418" y="5442"/>
                </a:lnTo>
                <a:lnTo>
                  <a:pt x="1989" y="5442"/>
                </a:lnTo>
                <a:cubicBezTo>
                  <a:pt x="1906" y="5442"/>
                  <a:pt x="1811" y="5513"/>
                  <a:pt x="1811" y="5620"/>
                </a:cubicBezTo>
                <a:lnTo>
                  <a:pt x="1811" y="7228"/>
                </a:lnTo>
                <a:cubicBezTo>
                  <a:pt x="1811" y="7323"/>
                  <a:pt x="1894" y="7406"/>
                  <a:pt x="1989" y="7406"/>
                </a:cubicBezTo>
                <a:lnTo>
                  <a:pt x="3418" y="7406"/>
                </a:lnTo>
                <a:lnTo>
                  <a:pt x="3418" y="10085"/>
                </a:lnTo>
                <a:cubicBezTo>
                  <a:pt x="1561" y="9300"/>
                  <a:pt x="346" y="7442"/>
                  <a:pt x="346" y="5418"/>
                </a:cubicBezTo>
                <a:cubicBezTo>
                  <a:pt x="346" y="2596"/>
                  <a:pt x="2620" y="322"/>
                  <a:pt x="5430" y="322"/>
                </a:cubicBezTo>
                <a:cubicBezTo>
                  <a:pt x="8228" y="322"/>
                  <a:pt x="10526" y="2620"/>
                  <a:pt x="10526" y="5418"/>
                </a:cubicBezTo>
                <a:cubicBezTo>
                  <a:pt x="10526" y="8228"/>
                  <a:pt x="8240" y="10502"/>
                  <a:pt x="5430" y="10502"/>
                </a:cubicBezTo>
                <a:lnTo>
                  <a:pt x="5371" y="10502"/>
                </a:lnTo>
                <a:lnTo>
                  <a:pt x="5371" y="7418"/>
                </a:lnTo>
                <a:lnTo>
                  <a:pt x="7728" y="7418"/>
                </a:lnTo>
                <a:cubicBezTo>
                  <a:pt x="7811" y="7418"/>
                  <a:pt x="7907" y="7347"/>
                  <a:pt x="7907" y="7240"/>
                </a:cubicBezTo>
                <a:lnTo>
                  <a:pt x="7907" y="5656"/>
                </a:lnTo>
                <a:cubicBezTo>
                  <a:pt x="7907" y="5561"/>
                  <a:pt x="7823" y="5478"/>
                  <a:pt x="7728" y="5478"/>
                </a:cubicBezTo>
                <a:lnTo>
                  <a:pt x="6728" y="5478"/>
                </a:lnTo>
                <a:cubicBezTo>
                  <a:pt x="6633" y="5478"/>
                  <a:pt x="6549" y="5549"/>
                  <a:pt x="6549" y="5656"/>
                </a:cubicBezTo>
                <a:cubicBezTo>
                  <a:pt x="6549" y="5740"/>
                  <a:pt x="6621" y="5835"/>
                  <a:pt x="6728" y="5835"/>
                </a:cubicBezTo>
                <a:lnTo>
                  <a:pt x="7561" y="5835"/>
                </a:lnTo>
                <a:lnTo>
                  <a:pt x="7561" y="7097"/>
                </a:lnTo>
                <a:lnTo>
                  <a:pt x="5204" y="7097"/>
                </a:lnTo>
                <a:cubicBezTo>
                  <a:pt x="5121" y="7097"/>
                  <a:pt x="5025" y="7168"/>
                  <a:pt x="5025" y="7275"/>
                </a:cubicBezTo>
                <a:lnTo>
                  <a:pt x="5025" y="10693"/>
                </a:lnTo>
                <a:cubicBezTo>
                  <a:pt x="5025" y="10788"/>
                  <a:pt x="5109" y="10859"/>
                  <a:pt x="5192" y="10871"/>
                </a:cubicBezTo>
                <a:lnTo>
                  <a:pt x="5430" y="10871"/>
                </a:lnTo>
                <a:cubicBezTo>
                  <a:pt x="6871" y="10871"/>
                  <a:pt x="8240" y="10312"/>
                  <a:pt x="9276" y="9288"/>
                </a:cubicBezTo>
                <a:cubicBezTo>
                  <a:pt x="10300" y="8252"/>
                  <a:pt x="10859" y="6883"/>
                  <a:pt x="10859" y="5442"/>
                </a:cubicBezTo>
                <a:cubicBezTo>
                  <a:pt x="10859" y="3989"/>
                  <a:pt x="10300" y="2620"/>
                  <a:pt x="9276" y="1584"/>
                </a:cubicBezTo>
                <a:cubicBezTo>
                  <a:pt x="8240" y="560"/>
                  <a:pt x="6871"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859" name="Google Shape;8859;p83"/>
          <p:cNvGrpSpPr/>
          <p:nvPr/>
        </p:nvGrpSpPr>
        <p:grpSpPr>
          <a:xfrm>
            <a:off x="3303268" y="3817349"/>
            <a:ext cx="346056" cy="345674"/>
            <a:chOff x="3303268" y="3817349"/>
            <a:chExt cx="346056" cy="345674"/>
          </a:xfrm>
        </p:grpSpPr>
        <p:sp>
          <p:nvSpPr>
            <p:cNvPr id="8860" name="Google Shape;8860;p83"/>
            <p:cNvSpPr/>
            <p:nvPr/>
          </p:nvSpPr>
          <p:spPr>
            <a:xfrm>
              <a:off x="3303268" y="3817349"/>
              <a:ext cx="346056" cy="345674"/>
            </a:xfrm>
            <a:custGeom>
              <a:avLst/>
              <a:gdLst/>
              <a:ahLst/>
              <a:cxnLst/>
              <a:rect l="l" t="t" r="r" b="b"/>
              <a:pathLst>
                <a:path w="10872" h="10860" extrusionOk="0">
                  <a:moveTo>
                    <a:pt x="5418" y="334"/>
                  </a:moveTo>
                  <a:cubicBezTo>
                    <a:pt x="8228" y="334"/>
                    <a:pt x="10514" y="2608"/>
                    <a:pt x="10514" y="5430"/>
                  </a:cubicBezTo>
                  <a:cubicBezTo>
                    <a:pt x="10514" y="8240"/>
                    <a:pt x="8228" y="10514"/>
                    <a:pt x="5418" y="10514"/>
                  </a:cubicBezTo>
                  <a:cubicBezTo>
                    <a:pt x="2608" y="10514"/>
                    <a:pt x="334" y="8240"/>
                    <a:pt x="334" y="5430"/>
                  </a:cubicBezTo>
                  <a:cubicBezTo>
                    <a:pt x="334" y="2608"/>
                    <a:pt x="2608" y="334"/>
                    <a:pt x="5418"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3" y="10859"/>
                    <a:pt x="8252" y="10300"/>
                    <a:pt x="9276" y="9264"/>
                  </a:cubicBezTo>
                  <a:cubicBezTo>
                    <a:pt x="10300" y="8240"/>
                    <a:pt x="10871" y="6871"/>
                    <a:pt x="10871" y="5430"/>
                  </a:cubicBezTo>
                  <a:cubicBezTo>
                    <a:pt x="10871" y="3989"/>
                    <a:pt x="10300" y="2620"/>
                    <a:pt x="9276" y="1584"/>
                  </a:cubicBezTo>
                  <a:cubicBezTo>
                    <a:pt x="8252" y="560"/>
                    <a:pt x="6883"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1" name="Google Shape;8861;p83"/>
            <p:cNvSpPr/>
            <p:nvPr/>
          </p:nvSpPr>
          <p:spPr>
            <a:xfrm>
              <a:off x="3368074" y="3882537"/>
              <a:ext cx="215298" cy="215298"/>
            </a:xfrm>
            <a:custGeom>
              <a:avLst/>
              <a:gdLst/>
              <a:ahLst/>
              <a:cxnLst/>
              <a:rect l="l" t="t" r="r" b="b"/>
              <a:pathLst>
                <a:path w="6764" h="6764" extrusionOk="0">
                  <a:moveTo>
                    <a:pt x="5335" y="346"/>
                  </a:moveTo>
                  <a:cubicBezTo>
                    <a:pt x="5930" y="346"/>
                    <a:pt x="6418" y="834"/>
                    <a:pt x="6418" y="1429"/>
                  </a:cubicBezTo>
                  <a:lnTo>
                    <a:pt x="6418" y="5335"/>
                  </a:lnTo>
                  <a:cubicBezTo>
                    <a:pt x="6418" y="5930"/>
                    <a:pt x="5930" y="6418"/>
                    <a:pt x="5335" y="6418"/>
                  </a:cubicBezTo>
                  <a:lnTo>
                    <a:pt x="1429" y="6418"/>
                  </a:lnTo>
                  <a:cubicBezTo>
                    <a:pt x="834" y="6418"/>
                    <a:pt x="346" y="5930"/>
                    <a:pt x="346" y="5335"/>
                  </a:cubicBezTo>
                  <a:lnTo>
                    <a:pt x="346" y="1429"/>
                  </a:lnTo>
                  <a:cubicBezTo>
                    <a:pt x="346" y="834"/>
                    <a:pt x="834" y="346"/>
                    <a:pt x="1429" y="346"/>
                  </a:cubicBezTo>
                  <a:close/>
                  <a:moveTo>
                    <a:pt x="1429" y="1"/>
                  </a:moveTo>
                  <a:cubicBezTo>
                    <a:pt x="644" y="1"/>
                    <a:pt x="1" y="644"/>
                    <a:pt x="1" y="1429"/>
                  </a:cubicBezTo>
                  <a:lnTo>
                    <a:pt x="1" y="5335"/>
                  </a:lnTo>
                  <a:cubicBezTo>
                    <a:pt x="1" y="6120"/>
                    <a:pt x="644" y="6763"/>
                    <a:pt x="1429" y="6763"/>
                  </a:cubicBezTo>
                  <a:lnTo>
                    <a:pt x="5335" y="6763"/>
                  </a:lnTo>
                  <a:cubicBezTo>
                    <a:pt x="6121" y="6763"/>
                    <a:pt x="6763" y="6120"/>
                    <a:pt x="6763" y="5335"/>
                  </a:cubicBezTo>
                  <a:lnTo>
                    <a:pt x="6763" y="1429"/>
                  </a:lnTo>
                  <a:cubicBezTo>
                    <a:pt x="6763" y="644"/>
                    <a:pt x="6121" y="1"/>
                    <a:pt x="5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2" name="Google Shape;8862;p83"/>
            <p:cNvSpPr/>
            <p:nvPr/>
          </p:nvSpPr>
          <p:spPr>
            <a:xfrm>
              <a:off x="3418143" y="3933656"/>
              <a:ext cx="114811" cy="112742"/>
            </a:xfrm>
            <a:custGeom>
              <a:avLst/>
              <a:gdLst/>
              <a:ahLst/>
              <a:cxnLst/>
              <a:rect l="l" t="t" r="r" b="b"/>
              <a:pathLst>
                <a:path w="3607" h="3542" extrusionOk="0">
                  <a:moveTo>
                    <a:pt x="1822" y="0"/>
                  </a:moveTo>
                  <a:cubicBezTo>
                    <a:pt x="812" y="0"/>
                    <a:pt x="1" y="851"/>
                    <a:pt x="59" y="1859"/>
                  </a:cubicBezTo>
                  <a:cubicBezTo>
                    <a:pt x="95" y="2776"/>
                    <a:pt x="833" y="3502"/>
                    <a:pt x="1726" y="3538"/>
                  </a:cubicBezTo>
                  <a:cubicBezTo>
                    <a:pt x="1764" y="3541"/>
                    <a:pt x="1802" y="3542"/>
                    <a:pt x="1840" y="3542"/>
                  </a:cubicBezTo>
                  <a:cubicBezTo>
                    <a:pt x="2178" y="3542"/>
                    <a:pt x="2494" y="3447"/>
                    <a:pt x="2762" y="3276"/>
                  </a:cubicBezTo>
                  <a:cubicBezTo>
                    <a:pt x="2857" y="3217"/>
                    <a:pt x="2869" y="3086"/>
                    <a:pt x="2797" y="3014"/>
                  </a:cubicBezTo>
                  <a:cubicBezTo>
                    <a:pt x="2761" y="2978"/>
                    <a:pt x="2711" y="2964"/>
                    <a:pt x="2664" y="2964"/>
                  </a:cubicBezTo>
                  <a:cubicBezTo>
                    <a:pt x="2634" y="2964"/>
                    <a:pt x="2606" y="2969"/>
                    <a:pt x="2583" y="2979"/>
                  </a:cubicBezTo>
                  <a:cubicBezTo>
                    <a:pt x="2380" y="3096"/>
                    <a:pt x="2149" y="3185"/>
                    <a:pt x="1897" y="3185"/>
                  </a:cubicBezTo>
                  <a:cubicBezTo>
                    <a:pt x="1868" y="3185"/>
                    <a:pt x="1839" y="3183"/>
                    <a:pt x="1809" y="3181"/>
                  </a:cubicBezTo>
                  <a:cubicBezTo>
                    <a:pt x="1023" y="3169"/>
                    <a:pt x="380" y="2514"/>
                    <a:pt x="392" y="1716"/>
                  </a:cubicBezTo>
                  <a:cubicBezTo>
                    <a:pt x="426" y="948"/>
                    <a:pt x="1028" y="330"/>
                    <a:pt x="1792" y="330"/>
                  </a:cubicBezTo>
                  <a:cubicBezTo>
                    <a:pt x="1833" y="330"/>
                    <a:pt x="1874" y="332"/>
                    <a:pt x="1916" y="335"/>
                  </a:cubicBezTo>
                  <a:cubicBezTo>
                    <a:pt x="2619" y="371"/>
                    <a:pt x="3190" y="943"/>
                    <a:pt x="3250" y="1633"/>
                  </a:cubicBezTo>
                  <a:cubicBezTo>
                    <a:pt x="3285" y="1919"/>
                    <a:pt x="3214" y="2193"/>
                    <a:pt x="3095" y="2431"/>
                  </a:cubicBezTo>
                  <a:cubicBezTo>
                    <a:pt x="3059" y="2490"/>
                    <a:pt x="3059" y="2574"/>
                    <a:pt x="3119" y="2633"/>
                  </a:cubicBezTo>
                  <a:cubicBezTo>
                    <a:pt x="3149" y="2663"/>
                    <a:pt x="3191" y="2678"/>
                    <a:pt x="3234" y="2678"/>
                  </a:cubicBezTo>
                  <a:cubicBezTo>
                    <a:pt x="3295" y="2678"/>
                    <a:pt x="3358" y="2648"/>
                    <a:pt x="3393" y="2586"/>
                  </a:cubicBezTo>
                  <a:cubicBezTo>
                    <a:pt x="3536" y="2324"/>
                    <a:pt x="3607" y="2014"/>
                    <a:pt x="3583" y="1669"/>
                  </a:cubicBezTo>
                  <a:cubicBezTo>
                    <a:pt x="3536" y="764"/>
                    <a:pt x="2797" y="50"/>
                    <a:pt x="1904" y="2"/>
                  </a:cubicBezTo>
                  <a:cubicBezTo>
                    <a:pt x="1877" y="1"/>
                    <a:pt x="1849" y="0"/>
                    <a:pt x="1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3" name="Google Shape;8863;p83"/>
            <p:cNvSpPr/>
            <p:nvPr/>
          </p:nvSpPr>
          <p:spPr>
            <a:xfrm>
              <a:off x="3519298" y="3910197"/>
              <a:ext cx="29570" cy="29220"/>
            </a:xfrm>
            <a:custGeom>
              <a:avLst/>
              <a:gdLst/>
              <a:ahLst/>
              <a:cxnLst/>
              <a:rect l="l" t="t" r="r" b="b"/>
              <a:pathLst>
                <a:path w="929" h="918" extrusionOk="0">
                  <a:moveTo>
                    <a:pt x="465" y="1"/>
                  </a:moveTo>
                  <a:cubicBezTo>
                    <a:pt x="203" y="1"/>
                    <a:pt x="0" y="203"/>
                    <a:pt x="0" y="453"/>
                  </a:cubicBezTo>
                  <a:cubicBezTo>
                    <a:pt x="0" y="715"/>
                    <a:pt x="203" y="918"/>
                    <a:pt x="465" y="918"/>
                  </a:cubicBezTo>
                  <a:cubicBezTo>
                    <a:pt x="715" y="918"/>
                    <a:pt x="929" y="715"/>
                    <a:pt x="929" y="453"/>
                  </a:cubicBezTo>
                  <a:cubicBezTo>
                    <a:pt x="929" y="203"/>
                    <a:pt x="715" y="1"/>
                    <a:pt x="4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64" name="Google Shape;8864;p83"/>
          <p:cNvGrpSpPr/>
          <p:nvPr/>
        </p:nvGrpSpPr>
        <p:grpSpPr>
          <a:xfrm>
            <a:off x="3752358" y="3817349"/>
            <a:ext cx="346056" cy="345674"/>
            <a:chOff x="3752358" y="3817349"/>
            <a:chExt cx="346056" cy="345674"/>
          </a:xfrm>
        </p:grpSpPr>
        <p:sp>
          <p:nvSpPr>
            <p:cNvPr id="8865" name="Google Shape;8865;p83"/>
            <p:cNvSpPr/>
            <p:nvPr/>
          </p:nvSpPr>
          <p:spPr>
            <a:xfrm>
              <a:off x="3752358" y="3817349"/>
              <a:ext cx="346056" cy="345674"/>
            </a:xfrm>
            <a:custGeom>
              <a:avLst/>
              <a:gdLst/>
              <a:ahLst/>
              <a:cxnLst/>
              <a:rect l="l" t="t" r="r" b="b"/>
              <a:pathLst>
                <a:path w="10872" h="10860" extrusionOk="0">
                  <a:moveTo>
                    <a:pt x="5430" y="334"/>
                  </a:moveTo>
                  <a:cubicBezTo>
                    <a:pt x="8252" y="334"/>
                    <a:pt x="10526" y="2608"/>
                    <a:pt x="10526" y="5430"/>
                  </a:cubicBezTo>
                  <a:cubicBezTo>
                    <a:pt x="10526" y="8240"/>
                    <a:pt x="8228"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300" y="8240"/>
                    <a:pt x="10871" y="6871"/>
                    <a:pt x="10871" y="5430"/>
                  </a:cubicBezTo>
                  <a:cubicBezTo>
                    <a:pt x="10871" y="3989"/>
                    <a:pt x="10300" y="2620"/>
                    <a:pt x="9276" y="1584"/>
                  </a:cubicBezTo>
                  <a:cubicBezTo>
                    <a:pt x="8252" y="560"/>
                    <a:pt x="6882"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6" name="Google Shape;8866;p83"/>
            <p:cNvSpPr/>
            <p:nvPr/>
          </p:nvSpPr>
          <p:spPr>
            <a:xfrm>
              <a:off x="3831933" y="3955682"/>
              <a:ext cx="47809" cy="120540"/>
            </a:xfrm>
            <a:custGeom>
              <a:avLst/>
              <a:gdLst/>
              <a:ahLst/>
              <a:cxnLst/>
              <a:rect l="l" t="t" r="r" b="b"/>
              <a:pathLst>
                <a:path w="1502" h="3787" extrusionOk="0">
                  <a:moveTo>
                    <a:pt x="1168" y="346"/>
                  </a:moveTo>
                  <a:lnTo>
                    <a:pt x="1168" y="3430"/>
                  </a:lnTo>
                  <a:lnTo>
                    <a:pt x="358" y="3430"/>
                  </a:lnTo>
                  <a:lnTo>
                    <a:pt x="358" y="346"/>
                  </a:lnTo>
                  <a:close/>
                  <a:moveTo>
                    <a:pt x="180" y="1"/>
                  </a:moveTo>
                  <a:cubicBezTo>
                    <a:pt x="96" y="1"/>
                    <a:pt x="1" y="72"/>
                    <a:pt x="1" y="179"/>
                  </a:cubicBezTo>
                  <a:lnTo>
                    <a:pt x="1" y="3608"/>
                  </a:lnTo>
                  <a:cubicBezTo>
                    <a:pt x="1" y="3703"/>
                    <a:pt x="72" y="3787"/>
                    <a:pt x="180" y="3787"/>
                  </a:cubicBezTo>
                  <a:lnTo>
                    <a:pt x="1323" y="3787"/>
                  </a:lnTo>
                  <a:cubicBezTo>
                    <a:pt x="1418" y="3787"/>
                    <a:pt x="1501" y="3715"/>
                    <a:pt x="1501" y="3608"/>
                  </a:cubicBezTo>
                  <a:lnTo>
                    <a:pt x="1501" y="179"/>
                  </a:lnTo>
                  <a:cubicBezTo>
                    <a:pt x="1501" y="72"/>
                    <a:pt x="1430" y="1"/>
                    <a:pt x="1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7" name="Google Shape;8867;p83"/>
            <p:cNvSpPr/>
            <p:nvPr/>
          </p:nvSpPr>
          <p:spPr>
            <a:xfrm>
              <a:off x="3824739" y="3890112"/>
              <a:ext cx="55002" cy="55002"/>
            </a:xfrm>
            <a:custGeom>
              <a:avLst/>
              <a:gdLst/>
              <a:ahLst/>
              <a:cxnLst/>
              <a:rect l="l" t="t" r="r" b="b"/>
              <a:pathLst>
                <a:path w="1728" h="1728" extrusionOk="0">
                  <a:moveTo>
                    <a:pt x="870" y="334"/>
                  </a:moveTo>
                  <a:cubicBezTo>
                    <a:pt x="1156" y="334"/>
                    <a:pt x="1394" y="572"/>
                    <a:pt x="1394" y="846"/>
                  </a:cubicBezTo>
                  <a:cubicBezTo>
                    <a:pt x="1394" y="1132"/>
                    <a:pt x="1156" y="1370"/>
                    <a:pt x="870" y="1370"/>
                  </a:cubicBezTo>
                  <a:cubicBezTo>
                    <a:pt x="584" y="1370"/>
                    <a:pt x="346" y="1132"/>
                    <a:pt x="346" y="846"/>
                  </a:cubicBezTo>
                  <a:cubicBezTo>
                    <a:pt x="346" y="572"/>
                    <a:pt x="584" y="334"/>
                    <a:pt x="870" y="334"/>
                  </a:cubicBezTo>
                  <a:close/>
                  <a:moveTo>
                    <a:pt x="870" y="1"/>
                  </a:moveTo>
                  <a:cubicBezTo>
                    <a:pt x="394" y="1"/>
                    <a:pt x="1" y="394"/>
                    <a:pt x="1" y="870"/>
                  </a:cubicBezTo>
                  <a:cubicBezTo>
                    <a:pt x="1" y="1346"/>
                    <a:pt x="394" y="1727"/>
                    <a:pt x="870" y="1727"/>
                  </a:cubicBezTo>
                  <a:cubicBezTo>
                    <a:pt x="1346" y="1727"/>
                    <a:pt x="1727" y="1334"/>
                    <a:pt x="1727" y="870"/>
                  </a:cubicBezTo>
                  <a:cubicBezTo>
                    <a:pt x="1727" y="394"/>
                    <a:pt x="1346" y="1"/>
                    <a:pt x="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8" name="Google Shape;8868;p83"/>
            <p:cNvSpPr/>
            <p:nvPr/>
          </p:nvSpPr>
          <p:spPr>
            <a:xfrm>
              <a:off x="3904696" y="3955682"/>
              <a:ext cx="128148" cy="120540"/>
            </a:xfrm>
            <a:custGeom>
              <a:avLst/>
              <a:gdLst/>
              <a:ahLst/>
              <a:cxnLst/>
              <a:rect l="l" t="t" r="r" b="b"/>
              <a:pathLst>
                <a:path w="4026" h="3787" extrusionOk="0">
                  <a:moveTo>
                    <a:pt x="191" y="1"/>
                  </a:moveTo>
                  <a:cubicBezTo>
                    <a:pt x="96" y="1"/>
                    <a:pt x="1" y="72"/>
                    <a:pt x="1" y="179"/>
                  </a:cubicBezTo>
                  <a:lnTo>
                    <a:pt x="1" y="3608"/>
                  </a:lnTo>
                  <a:cubicBezTo>
                    <a:pt x="1" y="3703"/>
                    <a:pt x="84" y="3787"/>
                    <a:pt x="191" y="3787"/>
                  </a:cubicBezTo>
                  <a:lnTo>
                    <a:pt x="1334" y="3787"/>
                  </a:lnTo>
                  <a:cubicBezTo>
                    <a:pt x="1418" y="3787"/>
                    <a:pt x="1513" y="3715"/>
                    <a:pt x="1513" y="3608"/>
                  </a:cubicBezTo>
                  <a:lnTo>
                    <a:pt x="1513" y="2382"/>
                  </a:lnTo>
                  <a:cubicBezTo>
                    <a:pt x="1513" y="1977"/>
                    <a:pt x="1596" y="1501"/>
                    <a:pt x="2037" y="1501"/>
                  </a:cubicBezTo>
                  <a:cubicBezTo>
                    <a:pt x="2347" y="1501"/>
                    <a:pt x="2477" y="1763"/>
                    <a:pt x="2525" y="2060"/>
                  </a:cubicBezTo>
                  <a:cubicBezTo>
                    <a:pt x="2537" y="2156"/>
                    <a:pt x="2608" y="2215"/>
                    <a:pt x="2692" y="2215"/>
                  </a:cubicBezTo>
                  <a:cubicBezTo>
                    <a:pt x="2787" y="2215"/>
                    <a:pt x="2870" y="2120"/>
                    <a:pt x="2847" y="2025"/>
                  </a:cubicBezTo>
                  <a:cubicBezTo>
                    <a:pt x="2763" y="1465"/>
                    <a:pt x="2477" y="1155"/>
                    <a:pt x="2013" y="1155"/>
                  </a:cubicBezTo>
                  <a:cubicBezTo>
                    <a:pt x="1465" y="1155"/>
                    <a:pt x="1156" y="1608"/>
                    <a:pt x="1156" y="2382"/>
                  </a:cubicBezTo>
                  <a:lnTo>
                    <a:pt x="1156" y="3430"/>
                  </a:lnTo>
                  <a:lnTo>
                    <a:pt x="346" y="3430"/>
                  </a:lnTo>
                  <a:lnTo>
                    <a:pt x="346" y="358"/>
                  </a:lnTo>
                  <a:lnTo>
                    <a:pt x="918" y="358"/>
                  </a:lnTo>
                  <a:lnTo>
                    <a:pt x="918" y="572"/>
                  </a:lnTo>
                  <a:cubicBezTo>
                    <a:pt x="918" y="632"/>
                    <a:pt x="930" y="679"/>
                    <a:pt x="977" y="715"/>
                  </a:cubicBezTo>
                  <a:cubicBezTo>
                    <a:pt x="1007" y="733"/>
                    <a:pt x="1043" y="742"/>
                    <a:pt x="1078" y="742"/>
                  </a:cubicBezTo>
                  <a:cubicBezTo>
                    <a:pt x="1114" y="742"/>
                    <a:pt x="1150" y="733"/>
                    <a:pt x="1180" y="715"/>
                  </a:cubicBezTo>
                  <a:cubicBezTo>
                    <a:pt x="1477" y="477"/>
                    <a:pt x="1835" y="358"/>
                    <a:pt x="2227" y="358"/>
                  </a:cubicBezTo>
                  <a:cubicBezTo>
                    <a:pt x="3204" y="358"/>
                    <a:pt x="3656" y="1191"/>
                    <a:pt x="3656" y="2001"/>
                  </a:cubicBezTo>
                  <a:lnTo>
                    <a:pt x="3656" y="3430"/>
                  </a:lnTo>
                  <a:lnTo>
                    <a:pt x="2847" y="3430"/>
                  </a:lnTo>
                  <a:lnTo>
                    <a:pt x="2847" y="2870"/>
                  </a:lnTo>
                  <a:cubicBezTo>
                    <a:pt x="2847" y="2775"/>
                    <a:pt x="2775" y="2703"/>
                    <a:pt x="2692" y="2703"/>
                  </a:cubicBezTo>
                  <a:cubicBezTo>
                    <a:pt x="2597" y="2703"/>
                    <a:pt x="2525" y="2775"/>
                    <a:pt x="2525" y="2870"/>
                  </a:cubicBezTo>
                  <a:lnTo>
                    <a:pt x="2525" y="3596"/>
                  </a:lnTo>
                  <a:cubicBezTo>
                    <a:pt x="2525" y="3691"/>
                    <a:pt x="2597" y="3775"/>
                    <a:pt x="2704" y="3775"/>
                  </a:cubicBezTo>
                  <a:lnTo>
                    <a:pt x="3847" y="3775"/>
                  </a:lnTo>
                  <a:cubicBezTo>
                    <a:pt x="3942" y="3775"/>
                    <a:pt x="4025" y="3703"/>
                    <a:pt x="4025" y="3596"/>
                  </a:cubicBezTo>
                  <a:lnTo>
                    <a:pt x="4025" y="1989"/>
                  </a:lnTo>
                  <a:cubicBezTo>
                    <a:pt x="4025" y="810"/>
                    <a:pt x="3299" y="1"/>
                    <a:pt x="2239" y="1"/>
                  </a:cubicBezTo>
                  <a:cubicBezTo>
                    <a:pt x="1894" y="1"/>
                    <a:pt x="1573" y="84"/>
                    <a:pt x="1275" y="251"/>
                  </a:cubicBezTo>
                  <a:lnTo>
                    <a:pt x="1275" y="179"/>
                  </a:lnTo>
                  <a:cubicBezTo>
                    <a:pt x="1275" y="84"/>
                    <a:pt x="1204"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69" name="Google Shape;8869;p83"/>
          <p:cNvGrpSpPr/>
          <p:nvPr/>
        </p:nvGrpSpPr>
        <p:grpSpPr>
          <a:xfrm>
            <a:off x="5100008" y="3817349"/>
            <a:ext cx="346024" cy="345674"/>
            <a:chOff x="5100008" y="3817349"/>
            <a:chExt cx="346024" cy="345674"/>
          </a:xfrm>
        </p:grpSpPr>
        <p:sp>
          <p:nvSpPr>
            <p:cNvPr id="8870" name="Google Shape;8870;p83"/>
            <p:cNvSpPr/>
            <p:nvPr/>
          </p:nvSpPr>
          <p:spPr>
            <a:xfrm>
              <a:off x="5100008" y="3817349"/>
              <a:ext cx="346024" cy="345674"/>
            </a:xfrm>
            <a:custGeom>
              <a:avLst/>
              <a:gdLst/>
              <a:ahLst/>
              <a:cxnLst/>
              <a:rect l="l" t="t" r="r" b="b"/>
              <a:pathLst>
                <a:path w="10871" h="10860" extrusionOk="0">
                  <a:moveTo>
                    <a:pt x="5441" y="334"/>
                  </a:moveTo>
                  <a:cubicBezTo>
                    <a:pt x="8251" y="334"/>
                    <a:pt x="10525" y="2608"/>
                    <a:pt x="10525" y="5430"/>
                  </a:cubicBezTo>
                  <a:cubicBezTo>
                    <a:pt x="10525" y="8240"/>
                    <a:pt x="8251" y="10514"/>
                    <a:pt x="5441" y="10514"/>
                  </a:cubicBezTo>
                  <a:cubicBezTo>
                    <a:pt x="2620" y="10514"/>
                    <a:pt x="346" y="8240"/>
                    <a:pt x="346" y="5430"/>
                  </a:cubicBezTo>
                  <a:cubicBezTo>
                    <a:pt x="346" y="2608"/>
                    <a:pt x="2620" y="334"/>
                    <a:pt x="5441" y="334"/>
                  </a:cubicBezTo>
                  <a:close/>
                  <a:moveTo>
                    <a:pt x="5441" y="1"/>
                  </a:moveTo>
                  <a:cubicBezTo>
                    <a:pt x="3989" y="1"/>
                    <a:pt x="2620" y="560"/>
                    <a:pt x="1596" y="1584"/>
                  </a:cubicBezTo>
                  <a:cubicBezTo>
                    <a:pt x="572" y="2620"/>
                    <a:pt x="0" y="3989"/>
                    <a:pt x="0" y="5430"/>
                  </a:cubicBezTo>
                  <a:cubicBezTo>
                    <a:pt x="0" y="6871"/>
                    <a:pt x="572" y="8240"/>
                    <a:pt x="1596" y="9264"/>
                  </a:cubicBezTo>
                  <a:cubicBezTo>
                    <a:pt x="2620" y="10300"/>
                    <a:pt x="3989" y="10859"/>
                    <a:pt x="5441" y="10859"/>
                  </a:cubicBezTo>
                  <a:cubicBezTo>
                    <a:pt x="6882" y="10859"/>
                    <a:pt x="8251" y="10300"/>
                    <a:pt x="9275" y="9264"/>
                  </a:cubicBezTo>
                  <a:cubicBezTo>
                    <a:pt x="10299" y="8240"/>
                    <a:pt x="10871" y="6871"/>
                    <a:pt x="10871" y="5430"/>
                  </a:cubicBezTo>
                  <a:cubicBezTo>
                    <a:pt x="10871" y="3989"/>
                    <a:pt x="10299" y="2620"/>
                    <a:pt x="9275" y="1584"/>
                  </a:cubicBezTo>
                  <a:cubicBezTo>
                    <a:pt x="8251" y="560"/>
                    <a:pt x="6882" y="1"/>
                    <a:pt x="5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1" name="Google Shape;8871;p83"/>
            <p:cNvSpPr/>
            <p:nvPr/>
          </p:nvSpPr>
          <p:spPr>
            <a:xfrm>
              <a:off x="5150777" y="3867767"/>
              <a:ext cx="244486" cy="243690"/>
            </a:xfrm>
            <a:custGeom>
              <a:avLst/>
              <a:gdLst/>
              <a:ahLst/>
              <a:cxnLst/>
              <a:rect l="l" t="t" r="r" b="b"/>
              <a:pathLst>
                <a:path w="7681" h="7656" extrusionOk="0">
                  <a:moveTo>
                    <a:pt x="3823" y="0"/>
                  </a:moveTo>
                  <a:cubicBezTo>
                    <a:pt x="1715" y="0"/>
                    <a:pt x="1" y="1715"/>
                    <a:pt x="1" y="3834"/>
                  </a:cubicBezTo>
                  <a:cubicBezTo>
                    <a:pt x="1" y="4429"/>
                    <a:pt x="132" y="5001"/>
                    <a:pt x="406" y="5537"/>
                  </a:cubicBezTo>
                  <a:lnTo>
                    <a:pt x="13" y="6513"/>
                  </a:lnTo>
                  <a:cubicBezTo>
                    <a:pt x="1" y="6537"/>
                    <a:pt x="1" y="6584"/>
                    <a:pt x="1" y="6632"/>
                  </a:cubicBezTo>
                  <a:cubicBezTo>
                    <a:pt x="13" y="6703"/>
                    <a:pt x="96" y="6751"/>
                    <a:pt x="167" y="6751"/>
                  </a:cubicBezTo>
                  <a:lnTo>
                    <a:pt x="1346" y="6751"/>
                  </a:lnTo>
                  <a:cubicBezTo>
                    <a:pt x="2037" y="7346"/>
                    <a:pt x="2918" y="7656"/>
                    <a:pt x="3823" y="7656"/>
                  </a:cubicBezTo>
                  <a:cubicBezTo>
                    <a:pt x="5942" y="7656"/>
                    <a:pt x="7656" y="5941"/>
                    <a:pt x="7656" y="3834"/>
                  </a:cubicBezTo>
                  <a:cubicBezTo>
                    <a:pt x="7680" y="2382"/>
                    <a:pt x="6847" y="1108"/>
                    <a:pt x="5644" y="465"/>
                  </a:cubicBezTo>
                  <a:cubicBezTo>
                    <a:pt x="5616" y="450"/>
                    <a:pt x="5586" y="444"/>
                    <a:pt x="5558" y="444"/>
                  </a:cubicBezTo>
                  <a:cubicBezTo>
                    <a:pt x="5470" y="444"/>
                    <a:pt x="5394" y="511"/>
                    <a:pt x="5394" y="619"/>
                  </a:cubicBezTo>
                  <a:cubicBezTo>
                    <a:pt x="5394" y="679"/>
                    <a:pt x="5418" y="727"/>
                    <a:pt x="5478" y="762"/>
                  </a:cubicBezTo>
                  <a:cubicBezTo>
                    <a:pt x="6585" y="1358"/>
                    <a:pt x="7323" y="2501"/>
                    <a:pt x="7323" y="3846"/>
                  </a:cubicBezTo>
                  <a:cubicBezTo>
                    <a:pt x="7323" y="5763"/>
                    <a:pt x="5763" y="7323"/>
                    <a:pt x="3846" y="7323"/>
                  </a:cubicBezTo>
                  <a:cubicBezTo>
                    <a:pt x="2989" y="7323"/>
                    <a:pt x="2168" y="7013"/>
                    <a:pt x="1537" y="6453"/>
                  </a:cubicBezTo>
                  <a:cubicBezTo>
                    <a:pt x="1501" y="6418"/>
                    <a:pt x="1465" y="6406"/>
                    <a:pt x="1418" y="6406"/>
                  </a:cubicBezTo>
                  <a:lnTo>
                    <a:pt x="429" y="6406"/>
                  </a:lnTo>
                  <a:lnTo>
                    <a:pt x="763" y="5596"/>
                  </a:lnTo>
                  <a:cubicBezTo>
                    <a:pt x="775" y="5560"/>
                    <a:pt x="775" y="5501"/>
                    <a:pt x="763" y="5453"/>
                  </a:cubicBezTo>
                  <a:cubicBezTo>
                    <a:pt x="489" y="4965"/>
                    <a:pt x="358" y="4394"/>
                    <a:pt x="358" y="3834"/>
                  </a:cubicBezTo>
                  <a:cubicBezTo>
                    <a:pt x="358" y="1905"/>
                    <a:pt x="1918" y="346"/>
                    <a:pt x="3846" y="346"/>
                  </a:cubicBezTo>
                  <a:cubicBezTo>
                    <a:pt x="4144" y="346"/>
                    <a:pt x="4418" y="381"/>
                    <a:pt x="4692" y="453"/>
                  </a:cubicBezTo>
                  <a:cubicBezTo>
                    <a:pt x="4704" y="455"/>
                    <a:pt x="4717" y="457"/>
                    <a:pt x="4729" y="457"/>
                  </a:cubicBezTo>
                  <a:cubicBezTo>
                    <a:pt x="4820" y="457"/>
                    <a:pt x="4894" y="381"/>
                    <a:pt x="4894" y="286"/>
                  </a:cubicBezTo>
                  <a:cubicBezTo>
                    <a:pt x="4894" y="215"/>
                    <a:pt x="4835" y="143"/>
                    <a:pt x="4763" y="119"/>
                  </a:cubicBezTo>
                  <a:cubicBezTo>
                    <a:pt x="4466" y="48"/>
                    <a:pt x="4156" y="0"/>
                    <a:pt x="3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2" name="Google Shape;8872;p83"/>
            <p:cNvSpPr/>
            <p:nvPr/>
          </p:nvSpPr>
          <p:spPr>
            <a:xfrm>
              <a:off x="5201960" y="3941167"/>
              <a:ext cx="135691" cy="91097"/>
            </a:xfrm>
            <a:custGeom>
              <a:avLst/>
              <a:gdLst/>
              <a:ahLst/>
              <a:cxnLst/>
              <a:rect l="l" t="t" r="r" b="b"/>
              <a:pathLst>
                <a:path w="4263" h="2862" extrusionOk="0">
                  <a:moveTo>
                    <a:pt x="4077" y="0"/>
                  </a:moveTo>
                  <a:cubicBezTo>
                    <a:pt x="4039" y="0"/>
                    <a:pt x="4000" y="12"/>
                    <a:pt x="3965" y="40"/>
                  </a:cubicBezTo>
                  <a:lnTo>
                    <a:pt x="2869" y="909"/>
                  </a:lnTo>
                  <a:lnTo>
                    <a:pt x="881" y="909"/>
                  </a:lnTo>
                  <a:cubicBezTo>
                    <a:pt x="810" y="909"/>
                    <a:pt x="750" y="957"/>
                    <a:pt x="714" y="1016"/>
                  </a:cubicBezTo>
                  <a:lnTo>
                    <a:pt x="36" y="2623"/>
                  </a:lnTo>
                  <a:cubicBezTo>
                    <a:pt x="0" y="2695"/>
                    <a:pt x="12" y="2778"/>
                    <a:pt x="72" y="2814"/>
                  </a:cubicBezTo>
                  <a:cubicBezTo>
                    <a:pt x="107" y="2850"/>
                    <a:pt x="155" y="2862"/>
                    <a:pt x="191" y="2862"/>
                  </a:cubicBezTo>
                  <a:cubicBezTo>
                    <a:pt x="226" y="2862"/>
                    <a:pt x="250" y="2850"/>
                    <a:pt x="286" y="2826"/>
                  </a:cubicBezTo>
                  <a:lnTo>
                    <a:pt x="1381" y="2171"/>
                  </a:lnTo>
                  <a:lnTo>
                    <a:pt x="1857" y="2171"/>
                  </a:lnTo>
                  <a:cubicBezTo>
                    <a:pt x="1953" y="2171"/>
                    <a:pt x="2036" y="2100"/>
                    <a:pt x="2036" y="1992"/>
                  </a:cubicBezTo>
                  <a:cubicBezTo>
                    <a:pt x="2036" y="1909"/>
                    <a:pt x="1965" y="1814"/>
                    <a:pt x="1857" y="1814"/>
                  </a:cubicBezTo>
                  <a:lnTo>
                    <a:pt x="1345" y="1814"/>
                  </a:lnTo>
                  <a:cubicBezTo>
                    <a:pt x="1310" y="1814"/>
                    <a:pt x="1286" y="1838"/>
                    <a:pt x="1250" y="1850"/>
                  </a:cubicBezTo>
                  <a:lnTo>
                    <a:pt x="572" y="2266"/>
                  </a:lnTo>
                  <a:lnTo>
                    <a:pt x="1000" y="1254"/>
                  </a:lnTo>
                  <a:lnTo>
                    <a:pt x="2953" y="1254"/>
                  </a:lnTo>
                  <a:cubicBezTo>
                    <a:pt x="2989" y="1254"/>
                    <a:pt x="3024" y="1242"/>
                    <a:pt x="3048" y="1207"/>
                  </a:cubicBezTo>
                  <a:lnTo>
                    <a:pt x="3584" y="778"/>
                  </a:lnTo>
                  <a:lnTo>
                    <a:pt x="3072" y="1814"/>
                  </a:lnTo>
                  <a:lnTo>
                    <a:pt x="2691" y="1814"/>
                  </a:lnTo>
                  <a:cubicBezTo>
                    <a:pt x="2608" y="1814"/>
                    <a:pt x="2512" y="1897"/>
                    <a:pt x="2512" y="1992"/>
                  </a:cubicBezTo>
                  <a:cubicBezTo>
                    <a:pt x="2512" y="2088"/>
                    <a:pt x="2596" y="2183"/>
                    <a:pt x="2691" y="2183"/>
                  </a:cubicBezTo>
                  <a:lnTo>
                    <a:pt x="3167" y="2183"/>
                  </a:lnTo>
                  <a:cubicBezTo>
                    <a:pt x="3227" y="2183"/>
                    <a:pt x="3286" y="2147"/>
                    <a:pt x="3322" y="2088"/>
                  </a:cubicBezTo>
                  <a:lnTo>
                    <a:pt x="4227" y="254"/>
                  </a:lnTo>
                  <a:cubicBezTo>
                    <a:pt x="4263" y="171"/>
                    <a:pt x="4227" y="64"/>
                    <a:pt x="4155" y="16"/>
                  </a:cubicBezTo>
                  <a:cubicBezTo>
                    <a:pt x="4131" y="6"/>
                    <a:pt x="4104" y="0"/>
                    <a:pt x="40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73" name="Google Shape;8873;p83"/>
          <p:cNvGrpSpPr/>
          <p:nvPr/>
        </p:nvGrpSpPr>
        <p:grpSpPr>
          <a:xfrm>
            <a:off x="5998919" y="3817349"/>
            <a:ext cx="345674" cy="345674"/>
            <a:chOff x="5998919" y="3817349"/>
            <a:chExt cx="345674" cy="345674"/>
          </a:xfrm>
        </p:grpSpPr>
        <p:sp>
          <p:nvSpPr>
            <p:cNvPr id="8874" name="Google Shape;8874;p83"/>
            <p:cNvSpPr/>
            <p:nvPr/>
          </p:nvSpPr>
          <p:spPr>
            <a:xfrm>
              <a:off x="5998919" y="3817349"/>
              <a:ext cx="345674" cy="345674"/>
            </a:xfrm>
            <a:custGeom>
              <a:avLst/>
              <a:gdLst/>
              <a:ahLst/>
              <a:cxnLst/>
              <a:rect l="l" t="t" r="r" b="b"/>
              <a:pathLst>
                <a:path w="10860" h="10860" extrusionOk="0">
                  <a:moveTo>
                    <a:pt x="5430" y="334"/>
                  </a:moveTo>
                  <a:cubicBezTo>
                    <a:pt x="8240" y="334"/>
                    <a:pt x="10514" y="2608"/>
                    <a:pt x="10514" y="5430"/>
                  </a:cubicBezTo>
                  <a:cubicBezTo>
                    <a:pt x="10514" y="8240"/>
                    <a:pt x="8240" y="10514"/>
                    <a:pt x="5430" y="10514"/>
                  </a:cubicBezTo>
                  <a:cubicBezTo>
                    <a:pt x="2608" y="10514"/>
                    <a:pt x="334" y="8240"/>
                    <a:pt x="334" y="5430"/>
                  </a:cubicBezTo>
                  <a:cubicBezTo>
                    <a:pt x="334" y="2608"/>
                    <a:pt x="2608" y="334"/>
                    <a:pt x="5430" y="334"/>
                  </a:cubicBezTo>
                  <a:close/>
                  <a:moveTo>
                    <a:pt x="5430" y="1"/>
                  </a:moveTo>
                  <a:cubicBezTo>
                    <a:pt x="3990" y="1"/>
                    <a:pt x="2608" y="560"/>
                    <a:pt x="1584" y="1584"/>
                  </a:cubicBezTo>
                  <a:cubicBezTo>
                    <a:pt x="561" y="2620"/>
                    <a:pt x="1" y="3989"/>
                    <a:pt x="1" y="5430"/>
                  </a:cubicBezTo>
                  <a:cubicBezTo>
                    <a:pt x="1" y="6871"/>
                    <a:pt x="561" y="8240"/>
                    <a:pt x="1584" y="9264"/>
                  </a:cubicBezTo>
                  <a:cubicBezTo>
                    <a:pt x="2620" y="10300"/>
                    <a:pt x="3990" y="10859"/>
                    <a:pt x="5430" y="10859"/>
                  </a:cubicBezTo>
                  <a:cubicBezTo>
                    <a:pt x="6871" y="10859"/>
                    <a:pt x="8240" y="10300"/>
                    <a:pt x="9264" y="9264"/>
                  </a:cubicBezTo>
                  <a:cubicBezTo>
                    <a:pt x="10300" y="8240"/>
                    <a:pt x="10859" y="6871"/>
                    <a:pt x="10859" y="5430"/>
                  </a:cubicBezTo>
                  <a:cubicBezTo>
                    <a:pt x="10859" y="3989"/>
                    <a:pt x="10300" y="2620"/>
                    <a:pt x="9264" y="1584"/>
                  </a:cubicBezTo>
                  <a:cubicBezTo>
                    <a:pt x="8240" y="560"/>
                    <a:pt x="6871"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5" name="Google Shape;8875;p83"/>
            <p:cNvSpPr/>
            <p:nvPr/>
          </p:nvSpPr>
          <p:spPr>
            <a:xfrm>
              <a:off x="6051980" y="3874579"/>
              <a:ext cx="240698" cy="231595"/>
            </a:xfrm>
            <a:custGeom>
              <a:avLst/>
              <a:gdLst/>
              <a:ahLst/>
              <a:cxnLst/>
              <a:rect l="l" t="t" r="r" b="b"/>
              <a:pathLst>
                <a:path w="7562" h="7276" extrusionOk="0">
                  <a:moveTo>
                    <a:pt x="1680" y="1"/>
                  </a:moveTo>
                  <a:cubicBezTo>
                    <a:pt x="1263" y="1"/>
                    <a:pt x="870" y="167"/>
                    <a:pt x="596" y="441"/>
                  </a:cubicBezTo>
                  <a:cubicBezTo>
                    <a:pt x="1" y="1036"/>
                    <a:pt x="1" y="2013"/>
                    <a:pt x="572" y="2608"/>
                  </a:cubicBezTo>
                  <a:cubicBezTo>
                    <a:pt x="477" y="2930"/>
                    <a:pt x="418" y="3275"/>
                    <a:pt x="418" y="3632"/>
                  </a:cubicBezTo>
                  <a:cubicBezTo>
                    <a:pt x="418" y="5489"/>
                    <a:pt x="1930" y="7013"/>
                    <a:pt x="3787" y="7013"/>
                  </a:cubicBezTo>
                  <a:cubicBezTo>
                    <a:pt x="4144" y="7013"/>
                    <a:pt x="4489" y="6954"/>
                    <a:pt x="4823" y="6847"/>
                  </a:cubicBezTo>
                  <a:cubicBezTo>
                    <a:pt x="5097" y="7132"/>
                    <a:pt x="5490" y="7275"/>
                    <a:pt x="5894" y="7275"/>
                  </a:cubicBezTo>
                  <a:cubicBezTo>
                    <a:pt x="6311" y="7275"/>
                    <a:pt x="6692" y="7109"/>
                    <a:pt x="6978" y="6835"/>
                  </a:cubicBezTo>
                  <a:cubicBezTo>
                    <a:pt x="7561" y="6239"/>
                    <a:pt x="7561" y="5263"/>
                    <a:pt x="6978" y="4656"/>
                  </a:cubicBezTo>
                  <a:cubicBezTo>
                    <a:pt x="7037" y="4454"/>
                    <a:pt x="7085" y="4239"/>
                    <a:pt x="7109" y="4013"/>
                  </a:cubicBezTo>
                  <a:cubicBezTo>
                    <a:pt x="7121" y="3918"/>
                    <a:pt x="7037" y="3822"/>
                    <a:pt x="6942" y="3822"/>
                  </a:cubicBezTo>
                  <a:cubicBezTo>
                    <a:pt x="6859" y="3822"/>
                    <a:pt x="6787" y="3882"/>
                    <a:pt x="6787" y="3977"/>
                  </a:cubicBezTo>
                  <a:cubicBezTo>
                    <a:pt x="6752" y="4192"/>
                    <a:pt x="6704" y="4418"/>
                    <a:pt x="6633" y="4632"/>
                  </a:cubicBezTo>
                  <a:cubicBezTo>
                    <a:pt x="6609" y="4692"/>
                    <a:pt x="6633" y="4763"/>
                    <a:pt x="6680" y="4811"/>
                  </a:cubicBezTo>
                  <a:lnTo>
                    <a:pt x="6740" y="4870"/>
                  </a:lnTo>
                  <a:cubicBezTo>
                    <a:pt x="7204" y="5323"/>
                    <a:pt x="7204" y="6097"/>
                    <a:pt x="6740" y="6561"/>
                  </a:cubicBezTo>
                  <a:cubicBezTo>
                    <a:pt x="6514" y="6787"/>
                    <a:pt x="6204" y="6918"/>
                    <a:pt x="5894" y="6918"/>
                  </a:cubicBezTo>
                  <a:cubicBezTo>
                    <a:pt x="5561" y="6918"/>
                    <a:pt x="5251" y="6787"/>
                    <a:pt x="5025" y="6549"/>
                  </a:cubicBezTo>
                  <a:lnTo>
                    <a:pt x="4978" y="6501"/>
                  </a:lnTo>
                  <a:cubicBezTo>
                    <a:pt x="4954" y="6478"/>
                    <a:pt x="4906" y="6454"/>
                    <a:pt x="4859" y="6454"/>
                  </a:cubicBezTo>
                  <a:cubicBezTo>
                    <a:pt x="4847" y="6454"/>
                    <a:pt x="4823" y="6454"/>
                    <a:pt x="4799" y="6478"/>
                  </a:cubicBezTo>
                  <a:cubicBezTo>
                    <a:pt x="4466" y="6597"/>
                    <a:pt x="4108" y="6656"/>
                    <a:pt x="3751" y="6656"/>
                  </a:cubicBezTo>
                  <a:cubicBezTo>
                    <a:pt x="2084" y="6620"/>
                    <a:pt x="739" y="5251"/>
                    <a:pt x="751" y="3584"/>
                  </a:cubicBezTo>
                  <a:cubicBezTo>
                    <a:pt x="751" y="3239"/>
                    <a:pt x="810" y="2918"/>
                    <a:pt x="929" y="2608"/>
                  </a:cubicBezTo>
                  <a:cubicBezTo>
                    <a:pt x="965" y="2549"/>
                    <a:pt x="929" y="2465"/>
                    <a:pt x="894" y="2429"/>
                  </a:cubicBezTo>
                  <a:lnTo>
                    <a:pt x="834" y="2370"/>
                  </a:lnTo>
                  <a:cubicBezTo>
                    <a:pt x="370" y="1906"/>
                    <a:pt x="370" y="1132"/>
                    <a:pt x="834" y="667"/>
                  </a:cubicBezTo>
                  <a:cubicBezTo>
                    <a:pt x="1049" y="441"/>
                    <a:pt x="1370" y="310"/>
                    <a:pt x="1680" y="310"/>
                  </a:cubicBezTo>
                  <a:cubicBezTo>
                    <a:pt x="2001" y="310"/>
                    <a:pt x="2323" y="441"/>
                    <a:pt x="2537" y="679"/>
                  </a:cubicBezTo>
                  <a:lnTo>
                    <a:pt x="2584" y="727"/>
                  </a:lnTo>
                  <a:cubicBezTo>
                    <a:pt x="2621" y="763"/>
                    <a:pt x="2671" y="779"/>
                    <a:pt x="2719" y="779"/>
                  </a:cubicBezTo>
                  <a:cubicBezTo>
                    <a:pt x="2734" y="779"/>
                    <a:pt x="2749" y="777"/>
                    <a:pt x="2763" y="774"/>
                  </a:cubicBezTo>
                  <a:cubicBezTo>
                    <a:pt x="3096" y="655"/>
                    <a:pt x="3430" y="596"/>
                    <a:pt x="3775" y="596"/>
                  </a:cubicBezTo>
                  <a:cubicBezTo>
                    <a:pt x="5299" y="596"/>
                    <a:pt x="6561" y="1727"/>
                    <a:pt x="6787" y="3203"/>
                  </a:cubicBezTo>
                  <a:cubicBezTo>
                    <a:pt x="6799" y="3287"/>
                    <a:pt x="6871" y="3346"/>
                    <a:pt x="6942" y="3346"/>
                  </a:cubicBezTo>
                  <a:cubicBezTo>
                    <a:pt x="7049" y="3346"/>
                    <a:pt x="7121" y="3263"/>
                    <a:pt x="7109" y="3156"/>
                  </a:cubicBezTo>
                  <a:cubicBezTo>
                    <a:pt x="6871" y="1513"/>
                    <a:pt x="5478" y="263"/>
                    <a:pt x="3775" y="263"/>
                  </a:cubicBezTo>
                  <a:cubicBezTo>
                    <a:pt x="3418" y="263"/>
                    <a:pt x="3073" y="322"/>
                    <a:pt x="2751" y="429"/>
                  </a:cubicBezTo>
                  <a:cubicBezTo>
                    <a:pt x="2465" y="143"/>
                    <a:pt x="2084" y="1"/>
                    <a:pt x="1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6" name="Google Shape;8876;p83"/>
            <p:cNvSpPr/>
            <p:nvPr/>
          </p:nvSpPr>
          <p:spPr>
            <a:xfrm>
              <a:off x="6116786" y="3928404"/>
              <a:ext cx="109941" cy="123946"/>
            </a:xfrm>
            <a:custGeom>
              <a:avLst/>
              <a:gdLst/>
              <a:ahLst/>
              <a:cxnLst/>
              <a:rect l="l" t="t" r="r" b="b"/>
              <a:pathLst>
                <a:path w="3454" h="3894" extrusionOk="0">
                  <a:moveTo>
                    <a:pt x="2322" y="1131"/>
                  </a:moveTo>
                  <a:cubicBezTo>
                    <a:pt x="2334" y="1227"/>
                    <a:pt x="2382" y="1310"/>
                    <a:pt x="2442" y="1393"/>
                  </a:cubicBezTo>
                  <a:cubicBezTo>
                    <a:pt x="2346" y="1369"/>
                    <a:pt x="2263" y="1369"/>
                    <a:pt x="2180" y="1369"/>
                  </a:cubicBezTo>
                  <a:lnTo>
                    <a:pt x="1275" y="1369"/>
                  </a:lnTo>
                  <a:cubicBezTo>
                    <a:pt x="1215" y="1369"/>
                    <a:pt x="1156" y="1334"/>
                    <a:pt x="1156" y="1250"/>
                  </a:cubicBezTo>
                  <a:cubicBezTo>
                    <a:pt x="1156" y="1191"/>
                    <a:pt x="1203" y="1131"/>
                    <a:pt x="1275" y="1131"/>
                  </a:cubicBezTo>
                  <a:close/>
                  <a:moveTo>
                    <a:pt x="1013" y="2489"/>
                  </a:moveTo>
                  <a:lnTo>
                    <a:pt x="1013" y="2489"/>
                  </a:lnTo>
                  <a:cubicBezTo>
                    <a:pt x="1096" y="2501"/>
                    <a:pt x="1191" y="2501"/>
                    <a:pt x="1263" y="2501"/>
                  </a:cubicBezTo>
                  <a:lnTo>
                    <a:pt x="2168" y="2501"/>
                  </a:lnTo>
                  <a:cubicBezTo>
                    <a:pt x="2227" y="2501"/>
                    <a:pt x="2287" y="2548"/>
                    <a:pt x="2287" y="2620"/>
                  </a:cubicBezTo>
                  <a:cubicBezTo>
                    <a:pt x="2287" y="2691"/>
                    <a:pt x="2251" y="2739"/>
                    <a:pt x="2168" y="2739"/>
                  </a:cubicBezTo>
                  <a:lnTo>
                    <a:pt x="1132" y="2739"/>
                  </a:lnTo>
                  <a:cubicBezTo>
                    <a:pt x="1120" y="2655"/>
                    <a:pt x="1072" y="2560"/>
                    <a:pt x="1013" y="2489"/>
                  </a:cubicBezTo>
                  <a:close/>
                  <a:moveTo>
                    <a:pt x="1275" y="0"/>
                  </a:moveTo>
                  <a:cubicBezTo>
                    <a:pt x="572" y="0"/>
                    <a:pt x="13" y="560"/>
                    <a:pt x="1" y="1250"/>
                  </a:cubicBezTo>
                  <a:cubicBezTo>
                    <a:pt x="1" y="1691"/>
                    <a:pt x="203" y="2072"/>
                    <a:pt x="537" y="2298"/>
                  </a:cubicBezTo>
                  <a:cubicBezTo>
                    <a:pt x="239" y="2310"/>
                    <a:pt x="1" y="2560"/>
                    <a:pt x="1" y="2858"/>
                  </a:cubicBezTo>
                  <a:cubicBezTo>
                    <a:pt x="1" y="3429"/>
                    <a:pt x="453" y="3894"/>
                    <a:pt x="1025" y="3894"/>
                  </a:cubicBezTo>
                  <a:lnTo>
                    <a:pt x="2144" y="3894"/>
                  </a:lnTo>
                  <a:cubicBezTo>
                    <a:pt x="2846" y="3894"/>
                    <a:pt x="3406" y="3334"/>
                    <a:pt x="3418" y="2643"/>
                  </a:cubicBezTo>
                  <a:cubicBezTo>
                    <a:pt x="3454" y="2203"/>
                    <a:pt x="3227" y="1822"/>
                    <a:pt x="2906" y="1596"/>
                  </a:cubicBezTo>
                  <a:cubicBezTo>
                    <a:pt x="3204" y="1584"/>
                    <a:pt x="3442" y="1334"/>
                    <a:pt x="3442" y="1036"/>
                  </a:cubicBezTo>
                  <a:cubicBezTo>
                    <a:pt x="3442" y="465"/>
                    <a:pt x="2977" y="0"/>
                    <a:pt x="2406" y="0"/>
                  </a:cubicBezTo>
                  <a:lnTo>
                    <a:pt x="2203" y="0"/>
                  </a:lnTo>
                  <a:cubicBezTo>
                    <a:pt x="2108" y="0"/>
                    <a:pt x="2025" y="84"/>
                    <a:pt x="2025" y="179"/>
                  </a:cubicBezTo>
                  <a:cubicBezTo>
                    <a:pt x="2025" y="274"/>
                    <a:pt x="2096" y="357"/>
                    <a:pt x="2203" y="357"/>
                  </a:cubicBezTo>
                  <a:lnTo>
                    <a:pt x="2406" y="357"/>
                  </a:lnTo>
                  <a:cubicBezTo>
                    <a:pt x="2775" y="357"/>
                    <a:pt x="3096" y="655"/>
                    <a:pt x="3096" y="1036"/>
                  </a:cubicBezTo>
                  <a:cubicBezTo>
                    <a:pt x="3096" y="1167"/>
                    <a:pt x="3001" y="1274"/>
                    <a:pt x="2870" y="1274"/>
                  </a:cubicBezTo>
                  <a:cubicBezTo>
                    <a:pt x="2739" y="1274"/>
                    <a:pt x="2632" y="1167"/>
                    <a:pt x="2632" y="1048"/>
                  </a:cubicBezTo>
                  <a:cubicBezTo>
                    <a:pt x="2632" y="917"/>
                    <a:pt x="2525" y="822"/>
                    <a:pt x="2394" y="822"/>
                  </a:cubicBezTo>
                  <a:lnTo>
                    <a:pt x="1263" y="822"/>
                  </a:lnTo>
                  <a:cubicBezTo>
                    <a:pt x="1013" y="822"/>
                    <a:pt x="798" y="1012"/>
                    <a:pt x="798" y="1274"/>
                  </a:cubicBezTo>
                  <a:cubicBezTo>
                    <a:pt x="787" y="1524"/>
                    <a:pt x="1001" y="1750"/>
                    <a:pt x="1263" y="1750"/>
                  </a:cubicBezTo>
                  <a:lnTo>
                    <a:pt x="2156" y="1750"/>
                  </a:lnTo>
                  <a:cubicBezTo>
                    <a:pt x="2668" y="1750"/>
                    <a:pt x="3084" y="2131"/>
                    <a:pt x="3096" y="2643"/>
                  </a:cubicBezTo>
                  <a:cubicBezTo>
                    <a:pt x="3108" y="3155"/>
                    <a:pt x="2692" y="3572"/>
                    <a:pt x="2192" y="3572"/>
                  </a:cubicBezTo>
                  <a:lnTo>
                    <a:pt x="1037" y="3572"/>
                  </a:lnTo>
                  <a:cubicBezTo>
                    <a:pt x="668" y="3572"/>
                    <a:pt x="358" y="3274"/>
                    <a:pt x="358" y="2905"/>
                  </a:cubicBezTo>
                  <a:cubicBezTo>
                    <a:pt x="358" y="2774"/>
                    <a:pt x="441" y="2667"/>
                    <a:pt x="584" y="2667"/>
                  </a:cubicBezTo>
                  <a:cubicBezTo>
                    <a:pt x="715" y="2667"/>
                    <a:pt x="822" y="2774"/>
                    <a:pt x="822" y="2893"/>
                  </a:cubicBezTo>
                  <a:cubicBezTo>
                    <a:pt x="822" y="3024"/>
                    <a:pt x="918" y="3120"/>
                    <a:pt x="1060" y="3120"/>
                  </a:cubicBezTo>
                  <a:lnTo>
                    <a:pt x="2180" y="3120"/>
                  </a:lnTo>
                  <a:cubicBezTo>
                    <a:pt x="2442" y="3120"/>
                    <a:pt x="2644" y="2917"/>
                    <a:pt x="2644" y="2667"/>
                  </a:cubicBezTo>
                  <a:cubicBezTo>
                    <a:pt x="2656" y="2417"/>
                    <a:pt x="2453" y="2191"/>
                    <a:pt x="2180" y="2191"/>
                  </a:cubicBezTo>
                  <a:lnTo>
                    <a:pt x="1287" y="2191"/>
                  </a:lnTo>
                  <a:cubicBezTo>
                    <a:pt x="787" y="2191"/>
                    <a:pt x="370" y="1810"/>
                    <a:pt x="358" y="1298"/>
                  </a:cubicBezTo>
                  <a:cubicBezTo>
                    <a:pt x="346" y="774"/>
                    <a:pt x="763" y="357"/>
                    <a:pt x="1263" y="357"/>
                  </a:cubicBezTo>
                  <a:lnTo>
                    <a:pt x="1346" y="357"/>
                  </a:lnTo>
                  <a:cubicBezTo>
                    <a:pt x="1441" y="357"/>
                    <a:pt x="1525" y="286"/>
                    <a:pt x="1525" y="179"/>
                  </a:cubicBezTo>
                  <a:cubicBezTo>
                    <a:pt x="1525" y="96"/>
                    <a:pt x="1453" y="0"/>
                    <a:pt x="1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77" name="Google Shape;8877;p83"/>
          <p:cNvGrpSpPr/>
          <p:nvPr/>
        </p:nvGrpSpPr>
        <p:grpSpPr>
          <a:xfrm>
            <a:off x="4201447" y="3817349"/>
            <a:ext cx="346024" cy="345674"/>
            <a:chOff x="4201447" y="3817349"/>
            <a:chExt cx="346024" cy="345674"/>
          </a:xfrm>
        </p:grpSpPr>
        <p:sp>
          <p:nvSpPr>
            <p:cNvPr id="8878" name="Google Shape;8878;p83"/>
            <p:cNvSpPr/>
            <p:nvPr/>
          </p:nvSpPr>
          <p:spPr>
            <a:xfrm>
              <a:off x="4201447" y="3817349"/>
              <a:ext cx="346024" cy="345674"/>
            </a:xfrm>
            <a:custGeom>
              <a:avLst/>
              <a:gdLst/>
              <a:ahLst/>
              <a:cxnLst/>
              <a:rect l="l" t="t" r="r" b="b"/>
              <a:pathLst>
                <a:path w="10871" h="10860" extrusionOk="0">
                  <a:moveTo>
                    <a:pt x="5430" y="334"/>
                  </a:moveTo>
                  <a:cubicBezTo>
                    <a:pt x="8252" y="334"/>
                    <a:pt x="10526" y="2608"/>
                    <a:pt x="10526" y="5430"/>
                  </a:cubicBezTo>
                  <a:cubicBezTo>
                    <a:pt x="10526" y="8240"/>
                    <a:pt x="8252" y="10514"/>
                    <a:pt x="5430" y="10514"/>
                  </a:cubicBezTo>
                  <a:cubicBezTo>
                    <a:pt x="2620" y="10514"/>
                    <a:pt x="346" y="8240"/>
                    <a:pt x="346" y="5430"/>
                  </a:cubicBezTo>
                  <a:cubicBezTo>
                    <a:pt x="346" y="2608"/>
                    <a:pt x="2620" y="334"/>
                    <a:pt x="5430" y="334"/>
                  </a:cubicBezTo>
                  <a:close/>
                  <a:moveTo>
                    <a:pt x="5430" y="1"/>
                  </a:moveTo>
                  <a:cubicBezTo>
                    <a:pt x="3989" y="1"/>
                    <a:pt x="2620" y="560"/>
                    <a:pt x="1596" y="1584"/>
                  </a:cubicBezTo>
                  <a:cubicBezTo>
                    <a:pt x="572" y="2620"/>
                    <a:pt x="1" y="3989"/>
                    <a:pt x="1" y="5430"/>
                  </a:cubicBezTo>
                  <a:cubicBezTo>
                    <a:pt x="1" y="6871"/>
                    <a:pt x="572" y="8240"/>
                    <a:pt x="1596" y="9264"/>
                  </a:cubicBezTo>
                  <a:cubicBezTo>
                    <a:pt x="2620" y="10300"/>
                    <a:pt x="3989" y="10859"/>
                    <a:pt x="5430" y="10859"/>
                  </a:cubicBezTo>
                  <a:cubicBezTo>
                    <a:pt x="6882" y="10859"/>
                    <a:pt x="8252" y="10300"/>
                    <a:pt x="9276" y="9264"/>
                  </a:cubicBezTo>
                  <a:cubicBezTo>
                    <a:pt x="10299" y="8240"/>
                    <a:pt x="10871" y="6871"/>
                    <a:pt x="10871" y="5430"/>
                  </a:cubicBezTo>
                  <a:cubicBezTo>
                    <a:pt x="10871" y="3989"/>
                    <a:pt x="10299" y="2620"/>
                    <a:pt x="9276" y="1584"/>
                  </a:cubicBezTo>
                  <a:cubicBezTo>
                    <a:pt x="8252" y="560"/>
                    <a:pt x="6882" y="1"/>
                    <a:pt x="5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9" name="Google Shape;8879;p83"/>
            <p:cNvSpPr/>
            <p:nvPr/>
          </p:nvSpPr>
          <p:spPr>
            <a:xfrm>
              <a:off x="4271569" y="3904531"/>
              <a:ext cx="227394" cy="185728"/>
            </a:xfrm>
            <a:custGeom>
              <a:avLst/>
              <a:gdLst/>
              <a:ahLst/>
              <a:cxnLst/>
              <a:rect l="l" t="t" r="r" b="b"/>
              <a:pathLst>
                <a:path w="7144" h="5835" extrusionOk="0">
                  <a:moveTo>
                    <a:pt x="4620" y="0"/>
                  </a:moveTo>
                  <a:cubicBezTo>
                    <a:pt x="3727" y="0"/>
                    <a:pt x="2977" y="691"/>
                    <a:pt x="2905" y="1572"/>
                  </a:cubicBezTo>
                  <a:cubicBezTo>
                    <a:pt x="2727" y="1548"/>
                    <a:pt x="2358" y="1441"/>
                    <a:pt x="2262" y="1405"/>
                  </a:cubicBezTo>
                  <a:cubicBezTo>
                    <a:pt x="1643" y="1203"/>
                    <a:pt x="1072" y="810"/>
                    <a:pt x="631" y="322"/>
                  </a:cubicBezTo>
                  <a:cubicBezTo>
                    <a:pt x="596" y="298"/>
                    <a:pt x="572" y="274"/>
                    <a:pt x="524" y="262"/>
                  </a:cubicBezTo>
                  <a:cubicBezTo>
                    <a:pt x="517" y="261"/>
                    <a:pt x="509" y="260"/>
                    <a:pt x="501" y="260"/>
                  </a:cubicBezTo>
                  <a:cubicBezTo>
                    <a:pt x="436" y="260"/>
                    <a:pt x="367" y="304"/>
                    <a:pt x="346" y="357"/>
                  </a:cubicBezTo>
                  <a:cubicBezTo>
                    <a:pt x="238" y="572"/>
                    <a:pt x="179" y="810"/>
                    <a:pt x="179" y="1048"/>
                  </a:cubicBezTo>
                  <a:cubicBezTo>
                    <a:pt x="179" y="1393"/>
                    <a:pt x="286" y="1727"/>
                    <a:pt x="476" y="1977"/>
                  </a:cubicBezTo>
                  <a:cubicBezTo>
                    <a:pt x="466" y="1975"/>
                    <a:pt x="456" y="1974"/>
                    <a:pt x="446" y="1974"/>
                  </a:cubicBezTo>
                  <a:cubicBezTo>
                    <a:pt x="397" y="1974"/>
                    <a:pt x="349" y="1997"/>
                    <a:pt x="310" y="2036"/>
                  </a:cubicBezTo>
                  <a:cubicBezTo>
                    <a:pt x="286" y="2060"/>
                    <a:pt x="286" y="2108"/>
                    <a:pt x="274" y="2143"/>
                  </a:cubicBezTo>
                  <a:lnTo>
                    <a:pt x="274" y="2203"/>
                  </a:lnTo>
                  <a:cubicBezTo>
                    <a:pt x="274" y="2655"/>
                    <a:pt x="476" y="3072"/>
                    <a:pt x="822" y="3358"/>
                  </a:cubicBezTo>
                  <a:cubicBezTo>
                    <a:pt x="786" y="3370"/>
                    <a:pt x="774" y="3405"/>
                    <a:pt x="762" y="3417"/>
                  </a:cubicBezTo>
                  <a:cubicBezTo>
                    <a:pt x="750" y="3465"/>
                    <a:pt x="727" y="3513"/>
                    <a:pt x="750" y="3548"/>
                  </a:cubicBezTo>
                  <a:cubicBezTo>
                    <a:pt x="893" y="4024"/>
                    <a:pt x="1262" y="4405"/>
                    <a:pt x="1727" y="4548"/>
                  </a:cubicBezTo>
                  <a:cubicBezTo>
                    <a:pt x="1310" y="4798"/>
                    <a:pt x="834" y="4941"/>
                    <a:pt x="334" y="4941"/>
                  </a:cubicBezTo>
                  <a:lnTo>
                    <a:pt x="191" y="4941"/>
                  </a:lnTo>
                  <a:cubicBezTo>
                    <a:pt x="107" y="4941"/>
                    <a:pt x="36" y="5001"/>
                    <a:pt x="12" y="5084"/>
                  </a:cubicBezTo>
                  <a:cubicBezTo>
                    <a:pt x="0" y="5156"/>
                    <a:pt x="48" y="5239"/>
                    <a:pt x="107" y="5263"/>
                  </a:cubicBezTo>
                  <a:cubicBezTo>
                    <a:pt x="727" y="5632"/>
                    <a:pt x="1465" y="5834"/>
                    <a:pt x="2191" y="5834"/>
                  </a:cubicBezTo>
                  <a:cubicBezTo>
                    <a:pt x="3072" y="5834"/>
                    <a:pt x="3905" y="5560"/>
                    <a:pt x="4596" y="5060"/>
                  </a:cubicBezTo>
                  <a:cubicBezTo>
                    <a:pt x="4691" y="5001"/>
                    <a:pt x="4691" y="4858"/>
                    <a:pt x="4620" y="4786"/>
                  </a:cubicBezTo>
                  <a:cubicBezTo>
                    <a:pt x="4587" y="4754"/>
                    <a:pt x="4544" y="4735"/>
                    <a:pt x="4499" y="4735"/>
                  </a:cubicBezTo>
                  <a:cubicBezTo>
                    <a:pt x="4463" y="4735"/>
                    <a:pt x="4426" y="4748"/>
                    <a:pt x="4394" y="4775"/>
                  </a:cubicBezTo>
                  <a:cubicBezTo>
                    <a:pt x="3763" y="5215"/>
                    <a:pt x="3013" y="5489"/>
                    <a:pt x="2191" y="5489"/>
                  </a:cubicBezTo>
                  <a:cubicBezTo>
                    <a:pt x="1727" y="5489"/>
                    <a:pt x="1262" y="5394"/>
                    <a:pt x="846" y="5239"/>
                  </a:cubicBezTo>
                  <a:cubicBezTo>
                    <a:pt x="1369" y="5144"/>
                    <a:pt x="1846" y="4917"/>
                    <a:pt x="2262" y="4584"/>
                  </a:cubicBezTo>
                  <a:cubicBezTo>
                    <a:pt x="2310" y="4536"/>
                    <a:pt x="2334" y="4477"/>
                    <a:pt x="2322" y="4417"/>
                  </a:cubicBezTo>
                  <a:cubicBezTo>
                    <a:pt x="2310" y="4346"/>
                    <a:pt x="2239" y="4286"/>
                    <a:pt x="2155" y="4286"/>
                  </a:cubicBezTo>
                  <a:cubicBezTo>
                    <a:pt x="1739" y="4263"/>
                    <a:pt x="1369" y="4048"/>
                    <a:pt x="1167" y="3691"/>
                  </a:cubicBezTo>
                  <a:cubicBezTo>
                    <a:pt x="1250" y="3691"/>
                    <a:pt x="1358" y="3667"/>
                    <a:pt x="1441" y="3643"/>
                  </a:cubicBezTo>
                  <a:cubicBezTo>
                    <a:pt x="1524" y="3632"/>
                    <a:pt x="1584" y="3572"/>
                    <a:pt x="1584" y="3489"/>
                  </a:cubicBezTo>
                  <a:cubicBezTo>
                    <a:pt x="1596" y="3405"/>
                    <a:pt x="1536" y="3334"/>
                    <a:pt x="1441" y="3298"/>
                  </a:cubicBezTo>
                  <a:cubicBezTo>
                    <a:pt x="1000" y="3191"/>
                    <a:pt x="667" y="2822"/>
                    <a:pt x="596" y="2381"/>
                  </a:cubicBezTo>
                  <a:lnTo>
                    <a:pt x="596" y="2381"/>
                  </a:lnTo>
                  <a:cubicBezTo>
                    <a:pt x="727" y="2405"/>
                    <a:pt x="869" y="2417"/>
                    <a:pt x="1000" y="2417"/>
                  </a:cubicBezTo>
                  <a:cubicBezTo>
                    <a:pt x="1084" y="2417"/>
                    <a:pt x="1143" y="2358"/>
                    <a:pt x="1167" y="2274"/>
                  </a:cubicBezTo>
                  <a:cubicBezTo>
                    <a:pt x="1179" y="2203"/>
                    <a:pt x="1131" y="2143"/>
                    <a:pt x="1072" y="2108"/>
                  </a:cubicBezTo>
                  <a:cubicBezTo>
                    <a:pt x="703" y="1881"/>
                    <a:pt x="476" y="1488"/>
                    <a:pt x="476" y="1048"/>
                  </a:cubicBezTo>
                  <a:cubicBezTo>
                    <a:pt x="476" y="953"/>
                    <a:pt x="488" y="846"/>
                    <a:pt x="524" y="738"/>
                  </a:cubicBezTo>
                  <a:cubicBezTo>
                    <a:pt x="965" y="1191"/>
                    <a:pt x="1524" y="1524"/>
                    <a:pt x="2120" y="1727"/>
                  </a:cubicBezTo>
                  <a:cubicBezTo>
                    <a:pt x="2120" y="1727"/>
                    <a:pt x="2715" y="1905"/>
                    <a:pt x="2929" y="1917"/>
                  </a:cubicBezTo>
                  <a:lnTo>
                    <a:pt x="3024" y="1917"/>
                  </a:lnTo>
                  <a:cubicBezTo>
                    <a:pt x="3096" y="1917"/>
                    <a:pt x="3167" y="1869"/>
                    <a:pt x="3191" y="1798"/>
                  </a:cubicBezTo>
                  <a:cubicBezTo>
                    <a:pt x="3203" y="1786"/>
                    <a:pt x="3203" y="1750"/>
                    <a:pt x="3203" y="1738"/>
                  </a:cubicBezTo>
                  <a:lnTo>
                    <a:pt x="3203" y="1703"/>
                  </a:lnTo>
                  <a:cubicBezTo>
                    <a:pt x="3203" y="953"/>
                    <a:pt x="3810" y="334"/>
                    <a:pt x="4572" y="334"/>
                  </a:cubicBezTo>
                  <a:cubicBezTo>
                    <a:pt x="4941" y="334"/>
                    <a:pt x="5287" y="488"/>
                    <a:pt x="5549" y="750"/>
                  </a:cubicBezTo>
                  <a:cubicBezTo>
                    <a:pt x="5585" y="787"/>
                    <a:pt x="5621" y="802"/>
                    <a:pt x="5663" y="802"/>
                  </a:cubicBezTo>
                  <a:cubicBezTo>
                    <a:pt x="5676" y="802"/>
                    <a:pt x="5689" y="801"/>
                    <a:pt x="5703" y="798"/>
                  </a:cubicBezTo>
                  <a:cubicBezTo>
                    <a:pt x="5882" y="762"/>
                    <a:pt x="6049" y="738"/>
                    <a:pt x="6203" y="679"/>
                  </a:cubicBezTo>
                  <a:lnTo>
                    <a:pt x="6203" y="679"/>
                  </a:lnTo>
                  <a:cubicBezTo>
                    <a:pt x="6120" y="762"/>
                    <a:pt x="6013" y="857"/>
                    <a:pt x="5894" y="917"/>
                  </a:cubicBezTo>
                  <a:cubicBezTo>
                    <a:pt x="5822" y="965"/>
                    <a:pt x="5787" y="1048"/>
                    <a:pt x="5822" y="1143"/>
                  </a:cubicBezTo>
                  <a:cubicBezTo>
                    <a:pt x="5846" y="1203"/>
                    <a:pt x="5930" y="1250"/>
                    <a:pt x="6001" y="1250"/>
                  </a:cubicBezTo>
                  <a:cubicBezTo>
                    <a:pt x="6144" y="1227"/>
                    <a:pt x="6287" y="1215"/>
                    <a:pt x="6418" y="1167"/>
                  </a:cubicBezTo>
                  <a:lnTo>
                    <a:pt x="6418" y="1167"/>
                  </a:lnTo>
                  <a:cubicBezTo>
                    <a:pt x="6299" y="1286"/>
                    <a:pt x="6168" y="1405"/>
                    <a:pt x="6013" y="1512"/>
                  </a:cubicBezTo>
                  <a:cubicBezTo>
                    <a:pt x="5965" y="1548"/>
                    <a:pt x="5941" y="1608"/>
                    <a:pt x="5941" y="1655"/>
                  </a:cubicBezTo>
                  <a:lnTo>
                    <a:pt x="5941" y="1679"/>
                  </a:lnTo>
                  <a:lnTo>
                    <a:pt x="5941" y="1703"/>
                  </a:lnTo>
                  <a:lnTo>
                    <a:pt x="5941" y="1727"/>
                  </a:lnTo>
                  <a:cubicBezTo>
                    <a:pt x="5941" y="2691"/>
                    <a:pt x="5572" y="3572"/>
                    <a:pt x="4977" y="4227"/>
                  </a:cubicBezTo>
                  <a:cubicBezTo>
                    <a:pt x="4918" y="4298"/>
                    <a:pt x="4918" y="4405"/>
                    <a:pt x="4977" y="4465"/>
                  </a:cubicBezTo>
                  <a:cubicBezTo>
                    <a:pt x="5011" y="4499"/>
                    <a:pt x="5053" y="4514"/>
                    <a:pt x="5096" y="4514"/>
                  </a:cubicBezTo>
                  <a:cubicBezTo>
                    <a:pt x="5143" y="4514"/>
                    <a:pt x="5190" y="4496"/>
                    <a:pt x="5227" y="4465"/>
                  </a:cubicBezTo>
                  <a:cubicBezTo>
                    <a:pt x="5894" y="3715"/>
                    <a:pt x="6263" y="2762"/>
                    <a:pt x="6287" y="1750"/>
                  </a:cubicBezTo>
                  <a:cubicBezTo>
                    <a:pt x="6596" y="1524"/>
                    <a:pt x="6846" y="1250"/>
                    <a:pt x="7061" y="917"/>
                  </a:cubicBezTo>
                  <a:cubicBezTo>
                    <a:pt x="7144" y="857"/>
                    <a:pt x="7132" y="750"/>
                    <a:pt x="7061" y="715"/>
                  </a:cubicBezTo>
                  <a:cubicBezTo>
                    <a:pt x="7029" y="683"/>
                    <a:pt x="6987" y="667"/>
                    <a:pt x="6937" y="667"/>
                  </a:cubicBezTo>
                  <a:cubicBezTo>
                    <a:pt x="6912" y="667"/>
                    <a:pt x="6886" y="671"/>
                    <a:pt x="6858" y="679"/>
                  </a:cubicBezTo>
                  <a:cubicBezTo>
                    <a:pt x="6775" y="726"/>
                    <a:pt x="6680" y="750"/>
                    <a:pt x="6596" y="786"/>
                  </a:cubicBezTo>
                  <a:cubicBezTo>
                    <a:pt x="6680" y="667"/>
                    <a:pt x="6763" y="512"/>
                    <a:pt x="6823" y="369"/>
                  </a:cubicBezTo>
                  <a:cubicBezTo>
                    <a:pt x="6834" y="310"/>
                    <a:pt x="6834" y="238"/>
                    <a:pt x="6787" y="191"/>
                  </a:cubicBezTo>
                  <a:cubicBezTo>
                    <a:pt x="6750" y="153"/>
                    <a:pt x="6703" y="135"/>
                    <a:pt x="6659" y="135"/>
                  </a:cubicBezTo>
                  <a:cubicBezTo>
                    <a:pt x="6632" y="135"/>
                    <a:pt x="6607" y="142"/>
                    <a:pt x="6584" y="155"/>
                  </a:cubicBezTo>
                  <a:cubicBezTo>
                    <a:pt x="6322" y="310"/>
                    <a:pt x="6061" y="393"/>
                    <a:pt x="5775" y="441"/>
                  </a:cubicBezTo>
                  <a:cubicBezTo>
                    <a:pt x="5465" y="143"/>
                    <a:pt x="5048" y="0"/>
                    <a:pt x="4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80" name="Google Shape;8880;p83"/>
          <p:cNvGrpSpPr/>
          <p:nvPr/>
        </p:nvGrpSpPr>
        <p:grpSpPr>
          <a:xfrm>
            <a:off x="4650919" y="3817349"/>
            <a:ext cx="346024" cy="345674"/>
            <a:chOff x="4650919" y="3817349"/>
            <a:chExt cx="346024" cy="345674"/>
          </a:xfrm>
        </p:grpSpPr>
        <p:sp>
          <p:nvSpPr>
            <p:cNvPr id="8881" name="Google Shape;8881;p83"/>
            <p:cNvSpPr/>
            <p:nvPr/>
          </p:nvSpPr>
          <p:spPr>
            <a:xfrm>
              <a:off x="4650919" y="3817349"/>
              <a:ext cx="346024" cy="345674"/>
            </a:xfrm>
            <a:custGeom>
              <a:avLst/>
              <a:gdLst/>
              <a:ahLst/>
              <a:cxnLst/>
              <a:rect l="l" t="t" r="r" b="b"/>
              <a:pathLst>
                <a:path w="10871" h="10860" extrusionOk="0">
                  <a:moveTo>
                    <a:pt x="5442" y="334"/>
                  </a:moveTo>
                  <a:cubicBezTo>
                    <a:pt x="8251" y="334"/>
                    <a:pt x="10526" y="2608"/>
                    <a:pt x="10526" y="5430"/>
                  </a:cubicBezTo>
                  <a:cubicBezTo>
                    <a:pt x="10526" y="8240"/>
                    <a:pt x="8240" y="10514"/>
                    <a:pt x="5442" y="10514"/>
                  </a:cubicBezTo>
                  <a:cubicBezTo>
                    <a:pt x="2620" y="10514"/>
                    <a:pt x="346" y="8240"/>
                    <a:pt x="346" y="5430"/>
                  </a:cubicBezTo>
                  <a:cubicBezTo>
                    <a:pt x="346" y="2608"/>
                    <a:pt x="2620" y="334"/>
                    <a:pt x="5442" y="334"/>
                  </a:cubicBezTo>
                  <a:close/>
                  <a:moveTo>
                    <a:pt x="5442" y="1"/>
                  </a:moveTo>
                  <a:cubicBezTo>
                    <a:pt x="3989" y="1"/>
                    <a:pt x="2620" y="560"/>
                    <a:pt x="1596" y="1584"/>
                  </a:cubicBezTo>
                  <a:cubicBezTo>
                    <a:pt x="572" y="2620"/>
                    <a:pt x="0" y="3989"/>
                    <a:pt x="0" y="5430"/>
                  </a:cubicBezTo>
                  <a:cubicBezTo>
                    <a:pt x="0" y="6871"/>
                    <a:pt x="572" y="8240"/>
                    <a:pt x="1596" y="9264"/>
                  </a:cubicBezTo>
                  <a:cubicBezTo>
                    <a:pt x="2620" y="10300"/>
                    <a:pt x="3989" y="10859"/>
                    <a:pt x="5442" y="10859"/>
                  </a:cubicBezTo>
                  <a:cubicBezTo>
                    <a:pt x="6882" y="10859"/>
                    <a:pt x="8251" y="10300"/>
                    <a:pt x="9275" y="9264"/>
                  </a:cubicBezTo>
                  <a:cubicBezTo>
                    <a:pt x="10299" y="8240"/>
                    <a:pt x="10871" y="6871"/>
                    <a:pt x="10871" y="5430"/>
                  </a:cubicBezTo>
                  <a:cubicBezTo>
                    <a:pt x="10871" y="3989"/>
                    <a:pt x="10299" y="2620"/>
                    <a:pt x="9275" y="1584"/>
                  </a:cubicBezTo>
                  <a:cubicBezTo>
                    <a:pt x="8251" y="560"/>
                    <a:pt x="6882" y="1"/>
                    <a:pt x="5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2" name="Google Shape;8882;p83"/>
            <p:cNvSpPr/>
            <p:nvPr/>
          </p:nvSpPr>
          <p:spPr>
            <a:xfrm>
              <a:off x="4701305" y="3867386"/>
              <a:ext cx="244486" cy="242958"/>
            </a:xfrm>
            <a:custGeom>
              <a:avLst/>
              <a:gdLst/>
              <a:ahLst/>
              <a:cxnLst/>
              <a:rect l="l" t="t" r="r" b="b"/>
              <a:pathLst>
                <a:path w="7681" h="7633" extrusionOk="0">
                  <a:moveTo>
                    <a:pt x="3835" y="0"/>
                  </a:moveTo>
                  <a:cubicBezTo>
                    <a:pt x="1727" y="0"/>
                    <a:pt x="13" y="1715"/>
                    <a:pt x="13" y="3822"/>
                  </a:cubicBezTo>
                  <a:cubicBezTo>
                    <a:pt x="13" y="4418"/>
                    <a:pt x="144" y="5001"/>
                    <a:pt x="418" y="5537"/>
                  </a:cubicBezTo>
                  <a:lnTo>
                    <a:pt x="25" y="6501"/>
                  </a:lnTo>
                  <a:cubicBezTo>
                    <a:pt x="1" y="6585"/>
                    <a:pt x="13" y="6656"/>
                    <a:pt x="84" y="6704"/>
                  </a:cubicBezTo>
                  <a:cubicBezTo>
                    <a:pt x="120" y="6727"/>
                    <a:pt x="156" y="6727"/>
                    <a:pt x="191" y="6727"/>
                  </a:cubicBezTo>
                  <a:lnTo>
                    <a:pt x="1370" y="6727"/>
                  </a:lnTo>
                  <a:cubicBezTo>
                    <a:pt x="2061" y="7323"/>
                    <a:pt x="2942" y="7632"/>
                    <a:pt x="3847" y="7632"/>
                  </a:cubicBezTo>
                  <a:cubicBezTo>
                    <a:pt x="5966" y="7632"/>
                    <a:pt x="7680" y="5930"/>
                    <a:pt x="7680" y="3810"/>
                  </a:cubicBezTo>
                  <a:cubicBezTo>
                    <a:pt x="7680" y="3096"/>
                    <a:pt x="7454" y="2394"/>
                    <a:pt x="7085" y="1798"/>
                  </a:cubicBezTo>
                  <a:cubicBezTo>
                    <a:pt x="7052" y="1752"/>
                    <a:pt x="6997" y="1727"/>
                    <a:pt x="6940" y="1727"/>
                  </a:cubicBezTo>
                  <a:cubicBezTo>
                    <a:pt x="6894" y="1727"/>
                    <a:pt x="6848" y="1743"/>
                    <a:pt x="6811" y="1774"/>
                  </a:cubicBezTo>
                  <a:cubicBezTo>
                    <a:pt x="6752" y="1834"/>
                    <a:pt x="6752" y="1917"/>
                    <a:pt x="6787" y="1977"/>
                  </a:cubicBezTo>
                  <a:cubicBezTo>
                    <a:pt x="7133" y="2513"/>
                    <a:pt x="7323" y="3156"/>
                    <a:pt x="7323" y="3846"/>
                  </a:cubicBezTo>
                  <a:cubicBezTo>
                    <a:pt x="7323" y="5763"/>
                    <a:pt x="5764" y="7323"/>
                    <a:pt x="3835" y="7323"/>
                  </a:cubicBezTo>
                  <a:cubicBezTo>
                    <a:pt x="2989" y="7323"/>
                    <a:pt x="2168" y="7013"/>
                    <a:pt x="1537" y="6442"/>
                  </a:cubicBezTo>
                  <a:cubicBezTo>
                    <a:pt x="1501" y="6418"/>
                    <a:pt x="1453" y="6406"/>
                    <a:pt x="1418" y="6406"/>
                  </a:cubicBezTo>
                  <a:lnTo>
                    <a:pt x="430" y="6406"/>
                  </a:lnTo>
                  <a:lnTo>
                    <a:pt x="763" y="5596"/>
                  </a:lnTo>
                  <a:cubicBezTo>
                    <a:pt x="775" y="5549"/>
                    <a:pt x="775" y="5489"/>
                    <a:pt x="763" y="5453"/>
                  </a:cubicBezTo>
                  <a:cubicBezTo>
                    <a:pt x="489" y="4953"/>
                    <a:pt x="358" y="4394"/>
                    <a:pt x="358" y="3822"/>
                  </a:cubicBezTo>
                  <a:cubicBezTo>
                    <a:pt x="358" y="1905"/>
                    <a:pt x="1918" y="346"/>
                    <a:pt x="3835" y="346"/>
                  </a:cubicBezTo>
                  <a:cubicBezTo>
                    <a:pt x="4787" y="346"/>
                    <a:pt x="5656" y="727"/>
                    <a:pt x="6276" y="1346"/>
                  </a:cubicBezTo>
                  <a:cubicBezTo>
                    <a:pt x="6305" y="1376"/>
                    <a:pt x="6350" y="1390"/>
                    <a:pt x="6395" y="1390"/>
                  </a:cubicBezTo>
                  <a:cubicBezTo>
                    <a:pt x="6439" y="1390"/>
                    <a:pt x="6484" y="1376"/>
                    <a:pt x="6514" y="1346"/>
                  </a:cubicBezTo>
                  <a:cubicBezTo>
                    <a:pt x="6573" y="1262"/>
                    <a:pt x="6573" y="1167"/>
                    <a:pt x="6514" y="1108"/>
                  </a:cubicBezTo>
                  <a:cubicBezTo>
                    <a:pt x="5835" y="417"/>
                    <a:pt x="4882" y="0"/>
                    <a:pt x="383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3" name="Google Shape;8883;p83"/>
            <p:cNvSpPr/>
            <p:nvPr/>
          </p:nvSpPr>
          <p:spPr>
            <a:xfrm>
              <a:off x="4749464" y="3911534"/>
              <a:ext cx="153134" cy="151065"/>
            </a:xfrm>
            <a:custGeom>
              <a:avLst/>
              <a:gdLst/>
              <a:ahLst/>
              <a:cxnLst/>
              <a:rect l="l" t="t" r="r" b="b"/>
              <a:pathLst>
                <a:path w="4811" h="4746" extrusionOk="0">
                  <a:moveTo>
                    <a:pt x="1384" y="0"/>
                  </a:moveTo>
                  <a:cubicBezTo>
                    <a:pt x="1342" y="0"/>
                    <a:pt x="1304" y="18"/>
                    <a:pt x="1274" y="54"/>
                  </a:cubicBezTo>
                  <a:lnTo>
                    <a:pt x="274" y="1054"/>
                  </a:lnTo>
                  <a:cubicBezTo>
                    <a:pt x="36" y="1292"/>
                    <a:pt x="0" y="1661"/>
                    <a:pt x="202" y="1935"/>
                  </a:cubicBezTo>
                  <a:cubicBezTo>
                    <a:pt x="619" y="2495"/>
                    <a:pt x="1072" y="3031"/>
                    <a:pt x="1572" y="3531"/>
                  </a:cubicBezTo>
                  <a:cubicBezTo>
                    <a:pt x="1601" y="3560"/>
                    <a:pt x="1646" y="3575"/>
                    <a:pt x="1691" y="3575"/>
                  </a:cubicBezTo>
                  <a:cubicBezTo>
                    <a:pt x="1735" y="3575"/>
                    <a:pt x="1780" y="3560"/>
                    <a:pt x="1810" y="3531"/>
                  </a:cubicBezTo>
                  <a:cubicBezTo>
                    <a:pt x="1881" y="3447"/>
                    <a:pt x="1869" y="3352"/>
                    <a:pt x="1810" y="3293"/>
                  </a:cubicBezTo>
                  <a:cubicBezTo>
                    <a:pt x="1310" y="2816"/>
                    <a:pt x="869" y="2304"/>
                    <a:pt x="464" y="1745"/>
                  </a:cubicBezTo>
                  <a:cubicBezTo>
                    <a:pt x="381" y="1602"/>
                    <a:pt x="393" y="1423"/>
                    <a:pt x="500" y="1304"/>
                  </a:cubicBezTo>
                  <a:lnTo>
                    <a:pt x="1369" y="435"/>
                  </a:lnTo>
                  <a:lnTo>
                    <a:pt x="2107" y="1161"/>
                  </a:lnTo>
                  <a:lnTo>
                    <a:pt x="1750" y="1518"/>
                  </a:lnTo>
                  <a:cubicBezTo>
                    <a:pt x="1703" y="1566"/>
                    <a:pt x="1691" y="1638"/>
                    <a:pt x="1703" y="1697"/>
                  </a:cubicBezTo>
                  <a:cubicBezTo>
                    <a:pt x="1941" y="2400"/>
                    <a:pt x="2405" y="2876"/>
                    <a:pt x="3096" y="3090"/>
                  </a:cubicBezTo>
                  <a:cubicBezTo>
                    <a:pt x="3112" y="3097"/>
                    <a:pt x="3131" y="3100"/>
                    <a:pt x="3150" y="3100"/>
                  </a:cubicBezTo>
                  <a:cubicBezTo>
                    <a:pt x="3198" y="3100"/>
                    <a:pt x="3248" y="3080"/>
                    <a:pt x="3274" y="3054"/>
                  </a:cubicBezTo>
                  <a:lnTo>
                    <a:pt x="3631" y="2697"/>
                  </a:lnTo>
                  <a:lnTo>
                    <a:pt x="4370" y="3423"/>
                  </a:lnTo>
                  <a:lnTo>
                    <a:pt x="3489" y="4305"/>
                  </a:lnTo>
                  <a:cubicBezTo>
                    <a:pt x="3424" y="4369"/>
                    <a:pt x="3343" y="4402"/>
                    <a:pt x="3261" y="4402"/>
                  </a:cubicBezTo>
                  <a:cubicBezTo>
                    <a:pt x="3191" y="4402"/>
                    <a:pt x="3120" y="4378"/>
                    <a:pt x="3060" y="4328"/>
                  </a:cubicBezTo>
                  <a:cubicBezTo>
                    <a:pt x="2834" y="4162"/>
                    <a:pt x="2607" y="4007"/>
                    <a:pt x="2405" y="3828"/>
                  </a:cubicBezTo>
                  <a:cubicBezTo>
                    <a:pt x="2368" y="3801"/>
                    <a:pt x="2330" y="3789"/>
                    <a:pt x="2295" y="3789"/>
                  </a:cubicBezTo>
                  <a:cubicBezTo>
                    <a:pt x="2251" y="3789"/>
                    <a:pt x="2212" y="3807"/>
                    <a:pt x="2179" y="3840"/>
                  </a:cubicBezTo>
                  <a:cubicBezTo>
                    <a:pt x="2107" y="3912"/>
                    <a:pt x="2119" y="4031"/>
                    <a:pt x="2191" y="4090"/>
                  </a:cubicBezTo>
                  <a:cubicBezTo>
                    <a:pt x="2417" y="4269"/>
                    <a:pt x="2643" y="4447"/>
                    <a:pt x="2858" y="4614"/>
                  </a:cubicBezTo>
                  <a:cubicBezTo>
                    <a:pt x="2977" y="4697"/>
                    <a:pt x="3119" y="4745"/>
                    <a:pt x="3250" y="4745"/>
                  </a:cubicBezTo>
                  <a:cubicBezTo>
                    <a:pt x="3429" y="4745"/>
                    <a:pt x="3596" y="4674"/>
                    <a:pt x="3727" y="4555"/>
                  </a:cubicBezTo>
                  <a:lnTo>
                    <a:pt x="4727" y="3554"/>
                  </a:lnTo>
                  <a:cubicBezTo>
                    <a:pt x="4798" y="3495"/>
                    <a:pt x="4810" y="3423"/>
                    <a:pt x="4786" y="3352"/>
                  </a:cubicBezTo>
                  <a:cubicBezTo>
                    <a:pt x="4763" y="3328"/>
                    <a:pt x="4751" y="3304"/>
                    <a:pt x="4739" y="3293"/>
                  </a:cubicBezTo>
                  <a:lnTo>
                    <a:pt x="3774" y="2316"/>
                  </a:lnTo>
                  <a:cubicBezTo>
                    <a:pt x="3733" y="2280"/>
                    <a:pt x="3688" y="2263"/>
                    <a:pt x="3646" y="2263"/>
                  </a:cubicBezTo>
                  <a:cubicBezTo>
                    <a:pt x="3605" y="2263"/>
                    <a:pt x="3566" y="2280"/>
                    <a:pt x="3536" y="2316"/>
                  </a:cubicBezTo>
                  <a:lnTo>
                    <a:pt x="3131" y="2721"/>
                  </a:lnTo>
                  <a:cubicBezTo>
                    <a:pt x="2619" y="2531"/>
                    <a:pt x="2286" y="2185"/>
                    <a:pt x="2072" y="1661"/>
                  </a:cubicBezTo>
                  <a:lnTo>
                    <a:pt x="2477" y="1268"/>
                  </a:lnTo>
                  <a:cubicBezTo>
                    <a:pt x="2548" y="1185"/>
                    <a:pt x="2548" y="1090"/>
                    <a:pt x="2477" y="1030"/>
                  </a:cubicBezTo>
                  <a:lnTo>
                    <a:pt x="1512" y="54"/>
                  </a:lnTo>
                  <a:cubicBezTo>
                    <a:pt x="1470" y="18"/>
                    <a:pt x="1426" y="0"/>
                    <a:pt x="13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84" name="Google Shape;8884;p83"/>
          <p:cNvGrpSpPr/>
          <p:nvPr/>
        </p:nvGrpSpPr>
        <p:grpSpPr>
          <a:xfrm>
            <a:off x="5549861" y="3817349"/>
            <a:ext cx="345642" cy="345674"/>
            <a:chOff x="5549861" y="3817349"/>
            <a:chExt cx="345642" cy="345674"/>
          </a:xfrm>
        </p:grpSpPr>
        <p:sp>
          <p:nvSpPr>
            <p:cNvPr id="8885" name="Google Shape;8885;p83"/>
            <p:cNvSpPr/>
            <p:nvPr/>
          </p:nvSpPr>
          <p:spPr>
            <a:xfrm>
              <a:off x="5549861" y="3817349"/>
              <a:ext cx="345642" cy="345674"/>
            </a:xfrm>
            <a:custGeom>
              <a:avLst/>
              <a:gdLst/>
              <a:ahLst/>
              <a:cxnLst/>
              <a:rect l="l" t="t" r="r" b="b"/>
              <a:pathLst>
                <a:path w="10859" h="10860" extrusionOk="0">
                  <a:moveTo>
                    <a:pt x="5429" y="334"/>
                  </a:moveTo>
                  <a:cubicBezTo>
                    <a:pt x="8239" y="334"/>
                    <a:pt x="10513" y="2608"/>
                    <a:pt x="10513" y="5430"/>
                  </a:cubicBezTo>
                  <a:cubicBezTo>
                    <a:pt x="10513" y="8240"/>
                    <a:pt x="8227" y="10514"/>
                    <a:pt x="5429" y="10514"/>
                  </a:cubicBezTo>
                  <a:cubicBezTo>
                    <a:pt x="2619" y="10514"/>
                    <a:pt x="333" y="8240"/>
                    <a:pt x="333" y="5430"/>
                  </a:cubicBezTo>
                  <a:cubicBezTo>
                    <a:pt x="333" y="2608"/>
                    <a:pt x="2619" y="334"/>
                    <a:pt x="5429" y="334"/>
                  </a:cubicBezTo>
                  <a:close/>
                  <a:moveTo>
                    <a:pt x="5429" y="1"/>
                  </a:moveTo>
                  <a:cubicBezTo>
                    <a:pt x="3989" y="1"/>
                    <a:pt x="2619" y="560"/>
                    <a:pt x="1584" y="1584"/>
                  </a:cubicBezTo>
                  <a:cubicBezTo>
                    <a:pt x="560" y="2620"/>
                    <a:pt x="0" y="3989"/>
                    <a:pt x="0" y="5430"/>
                  </a:cubicBezTo>
                  <a:cubicBezTo>
                    <a:pt x="0" y="6871"/>
                    <a:pt x="560" y="8240"/>
                    <a:pt x="1584" y="9264"/>
                  </a:cubicBezTo>
                  <a:cubicBezTo>
                    <a:pt x="2619" y="10300"/>
                    <a:pt x="3989" y="10859"/>
                    <a:pt x="5429" y="10859"/>
                  </a:cubicBezTo>
                  <a:cubicBezTo>
                    <a:pt x="6870" y="10859"/>
                    <a:pt x="8239" y="10300"/>
                    <a:pt x="9263" y="9264"/>
                  </a:cubicBezTo>
                  <a:cubicBezTo>
                    <a:pt x="10299" y="8240"/>
                    <a:pt x="10859" y="6871"/>
                    <a:pt x="10859" y="5430"/>
                  </a:cubicBezTo>
                  <a:cubicBezTo>
                    <a:pt x="10859" y="3989"/>
                    <a:pt x="10299" y="2620"/>
                    <a:pt x="9263" y="1584"/>
                  </a:cubicBezTo>
                  <a:cubicBezTo>
                    <a:pt x="8239" y="560"/>
                    <a:pt x="6870" y="1"/>
                    <a:pt x="5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6" name="Google Shape;8886;p83"/>
            <p:cNvSpPr/>
            <p:nvPr/>
          </p:nvSpPr>
          <p:spPr>
            <a:xfrm>
              <a:off x="5590763" y="3890208"/>
              <a:ext cx="262661" cy="200052"/>
            </a:xfrm>
            <a:custGeom>
              <a:avLst/>
              <a:gdLst/>
              <a:ahLst/>
              <a:cxnLst/>
              <a:rect l="l" t="t" r="r" b="b"/>
              <a:pathLst>
                <a:path w="8252" h="6285" extrusionOk="0">
                  <a:moveTo>
                    <a:pt x="4123" y="1"/>
                  </a:moveTo>
                  <a:cubicBezTo>
                    <a:pt x="3010" y="1"/>
                    <a:pt x="1900" y="63"/>
                    <a:pt x="799" y="188"/>
                  </a:cubicBezTo>
                  <a:cubicBezTo>
                    <a:pt x="513" y="224"/>
                    <a:pt x="287" y="450"/>
                    <a:pt x="239" y="712"/>
                  </a:cubicBezTo>
                  <a:cubicBezTo>
                    <a:pt x="1" y="2319"/>
                    <a:pt x="1" y="3963"/>
                    <a:pt x="239" y="5570"/>
                  </a:cubicBezTo>
                  <a:cubicBezTo>
                    <a:pt x="287" y="5844"/>
                    <a:pt x="513" y="6058"/>
                    <a:pt x="799" y="6082"/>
                  </a:cubicBezTo>
                  <a:cubicBezTo>
                    <a:pt x="1894" y="6201"/>
                    <a:pt x="3013" y="6284"/>
                    <a:pt x="4132" y="6284"/>
                  </a:cubicBezTo>
                  <a:cubicBezTo>
                    <a:pt x="4609" y="6284"/>
                    <a:pt x="5085" y="6260"/>
                    <a:pt x="5561" y="6249"/>
                  </a:cubicBezTo>
                  <a:cubicBezTo>
                    <a:pt x="5644" y="6249"/>
                    <a:pt x="5716" y="6177"/>
                    <a:pt x="5716" y="6070"/>
                  </a:cubicBezTo>
                  <a:cubicBezTo>
                    <a:pt x="5716" y="5963"/>
                    <a:pt x="5633" y="5891"/>
                    <a:pt x="5537" y="5891"/>
                  </a:cubicBezTo>
                  <a:cubicBezTo>
                    <a:pt x="5051" y="5914"/>
                    <a:pt x="4564" y="5925"/>
                    <a:pt x="4076" y="5925"/>
                  </a:cubicBezTo>
                  <a:cubicBezTo>
                    <a:pt x="2998" y="5925"/>
                    <a:pt x="1916" y="5868"/>
                    <a:pt x="834" y="5737"/>
                  </a:cubicBezTo>
                  <a:cubicBezTo>
                    <a:pt x="715" y="5725"/>
                    <a:pt x="620" y="5641"/>
                    <a:pt x="596" y="5498"/>
                  </a:cubicBezTo>
                  <a:cubicBezTo>
                    <a:pt x="382" y="3927"/>
                    <a:pt x="382" y="2319"/>
                    <a:pt x="596" y="736"/>
                  </a:cubicBezTo>
                  <a:cubicBezTo>
                    <a:pt x="620" y="617"/>
                    <a:pt x="715" y="522"/>
                    <a:pt x="834" y="498"/>
                  </a:cubicBezTo>
                  <a:cubicBezTo>
                    <a:pt x="1942" y="379"/>
                    <a:pt x="3037" y="319"/>
                    <a:pt x="4144" y="319"/>
                  </a:cubicBezTo>
                  <a:cubicBezTo>
                    <a:pt x="5240" y="319"/>
                    <a:pt x="6347" y="379"/>
                    <a:pt x="7442" y="498"/>
                  </a:cubicBezTo>
                  <a:cubicBezTo>
                    <a:pt x="7561" y="522"/>
                    <a:pt x="7669" y="605"/>
                    <a:pt x="7680" y="736"/>
                  </a:cubicBezTo>
                  <a:cubicBezTo>
                    <a:pt x="7907" y="2319"/>
                    <a:pt x="7907" y="3927"/>
                    <a:pt x="7680" y="5498"/>
                  </a:cubicBezTo>
                  <a:cubicBezTo>
                    <a:pt x="7669" y="5617"/>
                    <a:pt x="7561" y="5725"/>
                    <a:pt x="7442" y="5737"/>
                  </a:cubicBezTo>
                  <a:cubicBezTo>
                    <a:pt x="7085" y="5784"/>
                    <a:pt x="6752" y="5820"/>
                    <a:pt x="6395" y="5844"/>
                  </a:cubicBezTo>
                  <a:cubicBezTo>
                    <a:pt x="6299" y="5844"/>
                    <a:pt x="6228" y="5927"/>
                    <a:pt x="6228" y="6010"/>
                  </a:cubicBezTo>
                  <a:cubicBezTo>
                    <a:pt x="6228" y="6110"/>
                    <a:pt x="6299" y="6178"/>
                    <a:pt x="6386" y="6178"/>
                  </a:cubicBezTo>
                  <a:cubicBezTo>
                    <a:pt x="6393" y="6178"/>
                    <a:pt x="6399" y="6178"/>
                    <a:pt x="6406" y="6177"/>
                  </a:cubicBezTo>
                  <a:cubicBezTo>
                    <a:pt x="6764" y="6141"/>
                    <a:pt x="7121" y="6118"/>
                    <a:pt x="7478" y="6070"/>
                  </a:cubicBezTo>
                  <a:cubicBezTo>
                    <a:pt x="7764" y="6034"/>
                    <a:pt x="7978" y="5820"/>
                    <a:pt x="8026" y="5546"/>
                  </a:cubicBezTo>
                  <a:cubicBezTo>
                    <a:pt x="8252" y="3963"/>
                    <a:pt x="8252" y="2319"/>
                    <a:pt x="8014" y="712"/>
                  </a:cubicBezTo>
                  <a:cubicBezTo>
                    <a:pt x="7966" y="426"/>
                    <a:pt x="7740" y="224"/>
                    <a:pt x="7466" y="188"/>
                  </a:cubicBezTo>
                  <a:cubicBezTo>
                    <a:pt x="6353" y="63"/>
                    <a:pt x="5237" y="1"/>
                    <a:pt x="41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7" name="Google Shape;8887;p83"/>
            <p:cNvSpPr/>
            <p:nvPr/>
          </p:nvSpPr>
          <p:spPr>
            <a:xfrm>
              <a:off x="5680587" y="3935024"/>
              <a:ext cx="105389" cy="110514"/>
            </a:xfrm>
            <a:custGeom>
              <a:avLst/>
              <a:gdLst/>
              <a:ahLst/>
              <a:cxnLst/>
              <a:rect l="l" t="t" r="r" b="b"/>
              <a:pathLst>
                <a:path w="3311" h="3472" extrusionOk="0">
                  <a:moveTo>
                    <a:pt x="334" y="447"/>
                  </a:moveTo>
                  <a:lnTo>
                    <a:pt x="2763" y="1733"/>
                  </a:lnTo>
                  <a:lnTo>
                    <a:pt x="334" y="3007"/>
                  </a:lnTo>
                  <a:lnTo>
                    <a:pt x="334" y="447"/>
                  </a:lnTo>
                  <a:close/>
                  <a:moveTo>
                    <a:pt x="163" y="1"/>
                  </a:moveTo>
                  <a:cubicBezTo>
                    <a:pt x="135" y="1"/>
                    <a:pt x="108" y="7"/>
                    <a:pt x="84" y="18"/>
                  </a:cubicBezTo>
                  <a:cubicBezTo>
                    <a:pt x="36" y="54"/>
                    <a:pt x="1" y="114"/>
                    <a:pt x="1" y="173"/>
                  </a:cubicBezTo>
                  <a:lnTo>
                    <a:pt x="1" y="3293"/>
                  </a:lnTo>
                  <a:cubicBezTo>
                    <a:pt x="1" y="3352"/>
                    <a:pt x="24" y="3412"/>
                    <a:pt x="84" y="3447"/>
                  </a:cubicBezTo>
                  <a:cubicBezTo>
                    <a:pt x="120" y="3459"/>
                    <a:pt x="144" y="3471"/>
                    <a:pt x="179" y="3471"/>
                  </a:cubicBezTo>
                  <a:cubicBezTo>
                    <a:pt x="203" y="3471"/>
                    <a:pt x="239" y="3471"/>
                    <a:pt x="251" y="3459"/>
                  </a:cubicBezTo>
                  <a:lnTo>
                    <a:pt x="3227" y="1900"/>
                  </a:lnTo>
                  <a:cubicBezTo>
                    <a:pt x="3287" y="1864"/>
                    <a:pt x="3311" y="1804"/>
                    <a:pt x="3311" y="1745"/>
                  </a:cubicBezTo>
                  <a:cubicBezTo>
                    <a:pt x="3311" y="1673"/>
                    <a:pt x="3287" y="1614"/>
                    <a:pt x="3227" y="1578"/>
                  </a:cubicBezTo>
                  <a:lnTo>
                    <a:pt x="251" y="18"/>
                  </a:lnTo>
                  <a:cubicBezTo>
                    <a:pt x="221" y="7"/>
                    <a:pt x="191" y="1"/>
                    <a:pt x="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88" name="Google Shape;8888;p83"/>
          <p:cNvGrpSpPr/>
          <p:nvPr/>
        </p:nvGrpSpPr>
        <p:grpSpPr>
          <a:xfrm>
            <a:off x="1306445" y="3397829"/>
            <a:ext cx="367255" cy="269855"/>
            <a:chOff x="1306445" y="3397829"/>
            <a:chExt cx="367255" cy="269855"/>
          </a:xfrm>
        </p:grpSpPr>
        <p:sp>
          <p:nvSpPr>
            <p:cNvPr id="8889" name="Google Shape;8889;p83"/>
            <p:cNvSpPr/>
            <p:nvPr/>
          </p:nvSpPr>
          <p:spPr>
            <a:xfrm>
              <a:off x="1588395" y="3513054"/>
              <a:ext cx="45517" cy="16297"/>
            </a:xfrm>
            <a:custGeom>
              <a:avLst/>
              <a:gdLst/>
              <a:ahLst/>
              <a:cxnLst/>
              <a:rect l="l" t="t" r="r" b="b"/>
              <a:pathLst>
                <a:path w="1430" h="512" extrusionOk="0">
                  <a:moveTo>
                    <a:pt x="168" y="0"/>
                  </a:moveTo>
                  <a:cubicBezTo>
                    <a:pt x="72" y="0"/>
                    <a:pt x="1" y="71"/>
                    <a:pt x="1" y="167"/>
                  </a:cubicBezTo>
                  <a:cubicBezTo>
                    <a:pt x="1" y="250"/>
                    <a:pt x="72" y="333"/>
                    <a:pt x="168" y="333"/>
                  </a:cubicBezTo>
                  <a:cubicBezTo>
                    <a:pt x="358" y="333"/>
                    <a:pt x="906" y="357"/>
                    <a:pt x="1180" y="488"/>
                  </a:cubicBezTo>
                  <a:cubicBezTo>
                    <a:pt x="1204" y="512"/>
                    <a:pt x="1227" y="512"/>
                    <a:pt x="1251" y="512"/>
                  </a:cubicBezTo>
                  <a:cubicBezTo>
                    <a:pt x="1311" y="512"/>
                    <a:pt x="1370" y="476"/>
                    <a:pt x="1406" y="417"/>
                  </a:cubicBezTo>
                  <a:cubicBezTo>
                    <a:pt x="1430" y="333"/>
                    <a:pt x="1406" y="226"/>
                    <a:pt x="1323" y="191"/>
                  </a:cubicBezTo>
                  <a:cubicBezTo>
                    <a:pt x="942" y="0"/>
                    <a:pt x="19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0" name="Google Shape;8890;p83"/>
            <p:cNvSpPr/>
            <p:nvPr/>
          </p:nvSpPr>
          <p:spPr>
            <a:xfrm>
              <a:off x="1306445" y="3397829"/>
              <a:ext cx="367255" cy="269091"/>
            </a:xfrm>
            <a:custGeom>
              <a:avLst/>
              <a:gdLst/>
              <a:ahLst/>
              <a:cxnLst/>
              <a:rect l="l" t="t" r="r" b="b"/>
              <a:pathLst>
                <a:path w="11538" h="8454" extrusionOk="0">
                  <a:moveTo>
                    <a:pt x="7573" y="334"/>
                  </a:moveTo>
                  <a:lnTo>
                    <a:pt x="7573" y="1965"/>
                  </a:lnTo>
                  <a:cubicBezTo>
                    <a:pt x="7573" y="2227"/>
                    <a:pt x="7525" y="2465"/>
                    <a:pt x="7418" y="2679"/>
                  </a:cubicBezTo>
                  <a:cubicBezTo>
                    <a:pt x="7395" y="2715"/>
                    <a:pt x="7395" y="2727"/>
                    <a:pt x="7395" y="2763"/>
                  </a:cubicBezTo>
                  <a:lnTo>
                    <a:pt x="7395" y="3239"/>
                  </a:lnTo>
                  <a:cubicBezTo>
                    <a:pt x="7395" y="3691"/>
                    <a:pt x="7216" y="4108"/>
                    <a:pt x="6883" y="4442"/>
                  </a:cubicBezTo>
                  <a:cubicBezTo>
                    <a:pt x="6835" y="4489"/>
                    <a:pt x="6787" y="4513"/>
                    <a:pt x="6740" y="4549"/>
                  </a:cubicBezTo>
                  <a:cubicBezTo>
                    <a:pt x="6466" y="4759"/>
                    <a:pt x="6137" y="4876"/>
                    <a:pt x="5785" y="4876"/>
                  </a:cubicBezTo>
                  <a:cubicBezTo>
                    <a:pt x="5739" y="4876"/>
                    <a:pt x="5692" y="4874"/>
                    <a:pt x="5644" y="4870"/>
                  </a:cubicBezTo>
                  <a:cubicBezTo>
                    <a:pt x="4787" y="4823"/>
                    <a:pt x="4108" y="4072"/>
                    <a:pt x="4108" y="3180"/>
                  </a:cubicBezTo>
                  <a:lnTo>
                    <a:pt x="4108" y="2763"/>
                  </a:lnTo>
                  <a:cubicBezTo>
                    <a:pt x="4108" y="2727"/>
                    <a:pt x="4108" y="2715"/>
                    <a:pt x="4096" y="2679"/>
                  </a:cubicBezTo>
                  <a:cubicBezTo>
                    <a:pt x="3989" y="2465"/>
                    <a:pt x="3930" y="2227"/>
                    <a:pt x="3930" y="1965"/>
                  </a:cubicBezTo>
                  <a:lnTo>
                    <a:pt x="3930" y="1608"/>
                  </a:lnTo>
                  <a:cubicBezTo>
                    <a:pt x="3930" y="917"/>
                    <a:pt x="4513" y="334"/>
                    <a:pt x="5216" y="334"/>
                  </a:cubicBezTo>
                  <a:close/>
                  <a:moveTo>
                    <a:pt x="1763" y="3025"/>
                  </a:moveTo>
                  <a:cubicBezTo>
                    <a:pt x="2049" y="3025"/>
                    <a:pt x="2311" y="3144"/>
                    <a:pt x="2525" y="3358"/>
                  </a:cubicBezTo>
                  <a:cubicBezTo>
                    <a:pt x="2715" y="3561"/>
                    <a:pt x="2846" y="3846"/>
                    <a:pt x="2858" y="4144"/>
                  </a:cubicBezTo>
                  <a:cubicBezTo>
                    <a:pt x="2858" y="4227"/>
                    <a:pt x="2882" y="4346"/>
                    <a:pt x="2882" y="4465"/>
                  </a:cubicBezTo>
                  <a:lnTo>
                    <a:pt x="2882" y="4501"/>
                  </a:lnTo>
                  <a:cubicBezTo>
                    <a:pt x="2703" y="4215"/>
                    <a:pt x="2406" y="4013"/>
                    <a:pt x="2049" y="3894"/>
                  </a:cubicBezTo>
                  <a:cubicBezTo>
                    <a:pt x="1703" y="3787"/>
                    <a:pt x="1406" y="3787"/>
                    <a:pt x="1406" y="3787"/>
                  </a:cubicBezTo>
                  <a:cubicBezTo>
                    <a:pt x="1358" y="3787"/>
                    <a:pt x="1310" y="3799"/>
                    <a:pt x="1287" y="3834"/>
                  </a:cubicBezTo>
                  <a:lnTo>
                    <a:pt x="977" y="4144"/>
                  </a:lnTo>
                  <a:cubicBezTo>
                    <a:pt x="918" y="4215"/>
                    <a:pt x="918" y="4323"/>
                    <a:pt x="977" y="4382"/>
                  </a:cubicBezTo>
                  <a:cubicBezTo>
                    <a:pt x="1013" y="4412"/>
                    <a:pt x="1057" y="4427"/>
                    <a:pt x="1101" y="4427"/>
                  </a:cubicBezTo>
                  <a:cubicBezTo>
                    <a:pt x="1144" y="4427"/>
                    <a:pt x="1185" y="4412"/>
                    <a:pt x="1215" y="4382"/>
                  </a:cubicBezTo>
                  <a:lnTo>
                    <a:pt x="1465" y="4108"/>
                  </a:lnTo>
                  <a:cubicBezTo>
                    <a:pt x="1691" y="4132"/>
                    <a:pt x="2382" y="4203"/>
                    <a:pt x="2668" y="4811"/>
                  </a:cubicBezTo>
                  <a:cubicBezTo>
                    <a:pt x="2596" y="5275"/>
                    <a:pt x="2215" y="5596"/>
                    <a:pt x="1763" y="5596"/>
                  </a:cubicBezTo>
                  <a:cubicBezTo>
                    <a:pt x="1251" y="5596"/>
                    <a:pt x="834" y="5180"/>
                    <a:pt x="834" y="4680"/>
                  </a:cubicBezTo>
                  <a:cubicBezTo>
                    <a:pt x="834" y="4584"/>
                    <a:pt x="763" y="4513"/>
                    <a:pt x="679" y="4513"/>
                  </a:cubicBezTo>
                  <a:lnTo>
                    <a:pt x="644" y="4513"/>
                  </a:lnTo>
                  <a:lnTo>
                    <a:pt x="644" y="4465"/>
                  </a:lnTo>
                  <a:cubicBezTo>
                    <a:pt x="644" y="4346"/>
                    <a:pt x="644" y="4251"/>
                    <a:pt x="656" y="4144"/>
                  </a:cubicBezTo>
                  <a:cubicBezTo>
                    <a:pt x="679" y="3846"/>
                    <a:pt x="810" y="3561"/>
                    <a:pt x="1001" y="3358"/>
                  </a:cubicBezTo>
                  <a:cubicBezTo>
                    <a:pt x="1215" y="3144"/>
                    <a:pt x="1477" y="3025"/>
                    <a:pt x="1763" y="3025"/>
                  </a:cubicBezTo>
                  <a:close/>
                  <a:moveTo>
                    <a:pt x="10657" y="3025"/>
                  </a:moveTo>
                  <a:lnTo>
                    <a:pt x="10657" y="3727"/>
                  </a:lnTo>
                  <a:cubicBezTo>
                    <a:pt x="10657" y="3846"/>
                    <a:pt x="10633" y="3953"/>
                    <a:pt x="10585" y="4049"/>
                  </a:cubicBezTo>
                  <a:lnTo>
                    <a:pt x="10502" y="4251"/>
                  </a:lnTo>
                  <a:cubicBezTo>
                    <a:pt x="10478" y="4275"/>
                    <a:pt x="10478" y="4287"/>
                    <a:pt x="10478" y="4323"/>
                  </a:cubicBezTo>
                  <a:lnTo>
                    <a:pt x="10478" y="4680"/>
                  </a:lnTo>
                  <a:cubicBezTo>
                    <a:pt x="10478" y="4930"/>
                    <a:pt x="10383" y="5168"/>
                    <a:pt x="10204" y="5346"/>
                  </a:cubicBezTo>
                  <a:cubicBezTo>
                    <a:pt x="10044" y="5507"/>
                    <a:pt x="9835" y="5600"/>
                    <a:pt x="9605" y="5600"/>
                  </a:cubicBezTo>
                  <a:cubicBezTo>
                    <a:pt x="9579" y="5600"/>
                    <a:pt x="9552" y="5599"/>
                    <a:pt x="9526" y="5596"/>
                  </a:cubicBezTo>
                  <a:cubicBezTo>
                    <a:pt x="9038" y="5585"/>
                    <a:pt x="8633" y="5156"/>
                    <a:pt x="8633" y="4632"/>
                  </a:cubicBezTo>
                  <a:lnTo>
                    <a:pt x="8633" y="4323"/>
                  </a:lnTo>
                  <a:cubicBezTo>
                    <a:pt x="8633" y="4287"/>
                    <a:pt x="8633" y="4263"/>
                    <a:pt x="8621" y="4251"/>
                  </a:cubicBezTo>
                  <a:lnTo>
                    <a:pt x="8514" y="4037"/>
                  </a:lnTo>
                  <a:cubicBezTo>
                    <a:pt x="8466" y="3965"/>
                    <a:pt x="8454" y="3870"/>
                    <a:pt x="8454" y="3787"/>
                  </a:cubicBezTo>
                  <a:lnTo>
                    <a:pt x="8454" y="3775"/>
                  </a:lnTo>
                  <a:cubicBezTo>
                    <a:pt x="8454" y="3370"/>
                    <a:pt x="8788" y="3025"/>
                    <a:pt x="9204" y="3025"/>
                  </a:cubicBezTo>
                  <a:close/>
                  <a:moveTo>
                    <a:pt x="584" y="5180"/>
                  </a:moveTo>
                  <a:cubicBezTo>
                    <a:pt x="679" y="5406"/>
                    <a:pt x="834" y="5596"/>
                    <a:pt x="1037" y="5739"/>
                  </a:cubicBezTo>
                  <a:lnTo>
                    <a:pt x="1037" y="5925"/>
                  </a:lnTo>
                  <a:lnTo>
                    <a:pt x="1037" y="5925"/>
                  </a:lnTo>
                  <a:cubicBezTo>
                    <a:pt x="723" y="5807"/>
                    <a:pt x="571" y="5655"/>
                    <a:pt x="501" y="5585"/>
                  </a:cubicBezTo>
                  <a:cubicBezTo>
                    <a:pt x="537" y="5466"/>
                    <a:pt x="572" y="5335"/>
                    <a:pt x="584" y="5180"/>
                  </a:cubicBezTo>
                  <a:close/>
                  <a:moveTo>
                    <a:pt x="2918" y="5168"/>
                  </a:moveTo>
                  <a:cubicBezTo>
                    <a:pt x="2942" y="5323"/>
                    <a:pt x="2965" y="5454"/>
                    <a:pt x="3013" y="5573"/>
                  </a:cubicBezTo>
                  <a:cubicBezTo>
                    <a:pt x="2953" y="5656"/>
                    <a:pt x="2787" y="5811"/>
                    <a:pt x="2477" y="5930"/>
                  </a:cubicBezTo>
                  <a:lnTo>
                    <a:pt x="2477" y="5716"/>
                  </a:lnTo>
                  <a:cubicBezTo>
                    <a:pt x="2668" y="5585"/>
                    <a:pt x="2834" y="5394"/>
                    <a:pt x="2918" y="5168"/>
                  </a:cubicBezTo>
                  <a:close/>
                  <a:moveTo>
                    <a:pt x="6668" y="4989"/>
                  </a:moveTo>
                  <a:lnTo>
                    <a:pt x="6668" y="5299"/>
                  </a:lnTo>
                  <a:lnTo>
                    <a:pt x="5751" y="5930"/>
                  </a:lnTo>
                  <a:lnTo>
                    <a:pt x="4823" y="5299"/>
                  </a:lnTo>
                  <a:lnTo>
                    <a:pt x="4823" y="4989"/>
                  </a:lnTo>
                  <a:cubicBezTo>
                    <a:pt x="5061" y="5120"/>
                    <a:pt x="5335" y="5204"/>
                    <a:pt x="5620" y="5215"/>
                  </a:cubicBezTo>
                  <a:lnTo>
                    <a:pt x="5751" y="5215"/>
                  </a:lnTo>
                  <a:cubicBezTo>
                    <a:pt x="6073" y="5215"/>
                    <a:pt x="6394" y="5144"/>
                    <a:pt x="6668" y="4989"/>
                  </a:cubicBezTo>
                  <a:close/>
                  <a:moveTo>
                    <a:pt x="9942" y="5882"/>
                  </a:moveTo>
                  <a:lnTo>
                    <a:pt x="9942" y="5954"/>
                  </a:lnTo>
                  <a:cubicBezTo>
                    <a:pt x="9942" y="5989"/>
                    <a:pt x="9942" y="6025"/>
                    <a:pt x="9966" y="6061"/>
                  </a:cubicBezTo>
                  <a:lnTo>
                    <a:pt x="9561" y="6454"/>
                  </a:lnTo>
                  <a:lnTo>
                    <a:pt x="9169" y="6061"/>
                  </a:lnTo>
                  <a:cubicBezTo>
                    <a:pt x="9169" y="6025"/>
                    <a:pt x="9192" y="6001"/>
                    <a:pt x="9192" y="5954"/>
                  </a:cubicBezTo>
                  <a:lnTo>
                    <a:pt x="9192" y="5882"/>
                  </a:lnTo>
                  <a:cubicBezTo>
                    <a:pt x="9288" y="5918"/>
                    <a:pt x="9407" y="5942"/>
                    <a:pt x="9526" y="5942"/>
                  </a:cubicBezTo>
                  <a:lnTo>
                    <a:pt x="9573" y="5942"/>
                  </a:lnTo>
                  <a:cubicBezTo>
                    <a:pt x="9704" y="5942"/>
                    <a:pt x="9823" y="5930"/>
                    <a:pt x="9942" y="5882"/>
                  </a:cubicBezTo>
                  <a:close/>
                  <a:moveTo>
                    <a:pt x="2120" y="5882"/>
                  </a:moveTo>
                  <a:lnTo>
                    <a:pt x="2120" y="6061"/>
                  </a:lnTo>
                  <a:cubicBezTo>
                    <a:pt x="2120" y="6120"/>
                    <a:pt x="2132" y="6180"/>
                    <a:pt x="2168" y="6228"/>
                  </a:cubicBezTo>
                  <a:lnTo>
                    <a:pt x="2013" y="6394"/>
                  </a:lnTo>
                  <a:cubicBezTo>
                    <a:pt x="1941" y="6460"/>
                    <a:pt x="1849" y="6492"/>
                    <a:pt x="1755" y="6492"/>
                  </a:cubicBezTo>
                  <a:cubicBezTo>
                    <a:pt x="1662" y="6492"/>
                    <a:pt x="1566" y="6460"/>
                    <a:pt x="1489" y="6394"/>
                  </a:cubicBezTo>
                  <a:lnTo>
                    <a:pt x="1322" y="6239"/>
                  </a:lnTo>
                  <a:cubicBezTo>
                    <a:pt x="1358" y="6192"/>
                    <a:pt x="1370" y="6132"/>
                    <a:pt x="1370" y="6073"/>
                  </a:cubicBezTo>
                  <a:lnTo>
                    <a:pt x="1370" y="5882"/>
                  </a:lnTo>
                  <a:cubicBezTo>
                    <a:pt x="1489" y="5918"/>
                    <a:pt x="1608" y="5942"/>
                    <a:pt x="1751" y="5942"/>
                  </a:cubicBezTo>
                  <a:cubicBezTo>
                    <a:pt x="1882" y="5942"/>
                    <a:pt x="2001" y="5930"/>
                    <a:pt x="2120" y="5882"/>
                  </a:cubicBezTo>
                  <a:close/>
                  <a:moveTo>
                    <a:pt x="4692" y="5620"/>
                  </a:moveTo>
                  <a:lnTo>
                    <a:pt x="5490" y="6168"/>
                  </a:lnTo>
                  <a:lnTo>
                    <a:pt x="5061" y="6585"/>
                  </a:lnTo>
                  <a:lnTo>
                    <a:pt x="5049" y="6585"/>
                  </a:lnTo>
                  <a:lnTo>
                    <a:pt x="4525" y="5799"/>
                  </a:lnTo>
                  <a:lnTo>
                    <a:pt x="4692" y="5620"/>
                  </a:lnTo>
                  <a:close/>
                  <a:moveTo>
                    <a:pt x="6823" y="5596"/>
                  </a:moveTo>
                  <a:lnTo>
                    <a:pt x="6978" y="5775"/>
                  </a:lnTo>
                  <a:lnTo>
                    <a:pt x="6466" y="6585"/>
                  </a:lnTo>
                  <a:lnTo>
                    <a:pt x="6442" y="6585"/>
                  </a:lnTo>
                  <a:lnTo>
                    <a:pt x="6013" y="6156"/>
                  </a:lnTo>
                  <a:lnTo>
                    <a:pt x="6823" y="5596"/>
                  </a:lnTo>
                  <a:close/>
                  <a:moveTo>
                    <a:pt x="5251" y="1"/>
                  </a:moveTo>
                  <a:cubicBezTo>
                    <a:pt x="4358" y="1"/>
                    <a:pt x="3632" y="739"/>
                    <a:pt x="3632" y="1632"/>
                  </a:cubicBezTo>
                  <a:lnTo>
                    <a:pt x="3632" y="1989"/>
                  </a:lnTo>
                  <a:cubicBezTo>
                    <a:pt x="3632" y="2263"/>
                    <a:pt x="3692" y="2548"/>
                    <a:pt x="3811" y="2799"/>
                  </a:cubicBezTo>
                  <a:lnTo>
                    <a:pt x="3811" y="3191"/>
                  </a:lnTo>
                  <a:cubicBezTo>
                    <a:pt x="3811" y="3834"/>
                    <a:pt x="4096" y="4394"/>
                    <a:pt x="4537" y="4763"/>
                  </a:cubicBezTo>
                  <a:lnTo>
                    <a:pt x="4537" y="5335"/>
                  </a:lnTo>
                  <a:lnTo>
                    <a:pt x="4227" y="5656"/>
                  </a:lnTo>
                  <a:cubicBezTo>
                    <a:pt x="4204" y="5692"/>
                    <a:pt x="4180" y="5751"/>
                    <a:pt x="4180" y="5799"/>
                  </a:cubicBezTo>
                  <a:lnTo>
                    <a:pt x="3144" y="6168"/>
                  </a:lnTo>
                  <a:cubicBezTo>
                    <a:pt x="3073" y="6192"/>
                    <a:pt x="2989" y="6228"/>
                    <a:pt x="2930" y="6275"/>
                  </a:cubicBezTo>
                  <a:lnTo>
                    <a:pt x="2775" y="6180"/>
                  </a:lnTo>
                  <a:cubicBezTo>
                    <a:pt x="3263" y="5977"/>
                    <a:pt x="3406" y="5680"/>
                    <a:pt x="3430" y="5656"/>
                  </a:cubicBezTo>
                  <a:cubicBezTo>
                    <a:pt x="3454" y="5620"/>
                    <a:pt x="3454" y="5561"/>
                    <a:pt x="3430" y="5513"/>
                  </a:cubicBezTo>
                  <a:cubicBezTo>
                    <a:pt x="3311" y="5275"/>
                    <a:pt x="3287" y="4811"/>
                    <a:pt x="3275" y="4453"/>
                  </a:cubicBezTo>
                  <a:cubicBezTo>
                    <a:pt x="3275" y="4334"/>
                    <a:pt x="3263" y="4215"/>
                    <a:pt x="3263" y="4132"/>
                  </a:cubicBezTo>
                  <a:cubicBezTo>
                    <a:pt x="3204" y="3310"/>
                    <a:pt x="2596" y="2691"/>
                    <a:pt x="1822" y="2691"/>
                  </a:cubicBezTo>
                  <a:cubicBezTo>
                    <a:pt x="1060" y="2691"/>
                    <a:pt x="429" y="3310"/>
                    <a:pt x="370" y="4132"/>
                  </a:cubicBezTo>
                  <a:cubicBezTo>
                    <a:pt x="370" y="4227"/>
                    <a:pt x="358" y="4334"/>
                    <a:pt x="358" y="4453"/>
                  </a:cubicBezTo>
                  <a:cubicBezTo>
                    <a:pt x="346" y="4811"/>
                    <a:pt x="334" y="5263"/>
                    <a:pt x="215" y="5513"/>
                  </a:cubicBezTo>
                  <a:cubicBezTo>
                    <a:pt x="179" y="5561"/>
                    <a:pt x="179" y="5620"/>
                    <a:pt x="215" y="5656"/>
                  </a:cubicBezTo>
                  <a:cubicBezTo>
                    <a:pt x="215" y="5680"/>
                    <a:pt x="370" y="5977"/>
                    <a:pt x="870" y="6180"/>
                  </a:cubicBezTo>
                  <a:lnTo>
                    <a:pt x="406" y="6406"/>
                  </a:lnTo>
                  <a:cubicBezTo>
                    <a:pt x="167" y="6525"/>
                    <a:pt x="1" y="6775"/>
                    <a:pt x="1" y="7049"/>
                  </a:cubicBezTo>
                  <a:lnTo>
                    <a:pt x="1" y="8299"/>
                  </a:lnTo>
                  <a:cubicBezTo>
                    <a:pt x="1" y="8383"/>
                    <a:pt x="72" y="8454"/>
                    <a:pt x="167" y="8454"/>
                  </a:cubicBezTo>
                  <a:cubicBezTo>
                    <a:pt x="251" y="8454"/>
                    <a:pt x="334" y="8383"/>
                    <a:pt x="334" y="8299"/>
                  </a:cubicBezTo>
                  <a:lnTo>
                    <a:pt x="334" y="7049"/>
                  </a:lnTo>
                  <a:cubicBezTo>
                    <a:pt x="334" y="6894"/>
                    <a:pt x="406" y="6775"/>
                    <a:pt x="537" y="6704"/>
                  </a:cubicBezTo>
                  <a:lnTo>
                    <a:pt x="1108" y="6418"/>
                  </a:lnTo>
                  <a:lnTo>
                    <a:pt x="1299" y="6609"/>
                  </a:lnTo>
                  <a:cubicBezTo>
                    <a:pt x="1429" y="6751"/>
                    <a:pt x="1608" y="6811"/>
                    <a:pt x="1787" y="6811"/>
                  </a:cubicBezTo>
                  <a:cubicBezTo>
                    <a:pt x="1965" y="6811"/>
                    <a:pt x="2144" y="6751"/>
                    <a:pt x="2275" y="6609"/>
                  </a:cubicBezTo>
                  <a:lnTo>
                    <a:pt x="2477" y="6418"/>
                  </a:lnTo>
                  <a:lnTo>
                    <a:pt x="2656" y="6513"/>
                  </a:lnTo>
                  <a:cubicBezTo>
                    <a:pt x="2561" y="6644"/>
                    <a:pt x="2513" y="6811"/>
                    <a:pt x="2513" y="6990"/>
                  </a:cubicBezTo>
                  <a:lnTo>
                    <a:pt x="2513" y="8299"/>
                  </a:lnTo>
                  <a:cubicBezTo>
                    <a:pt x="2513" y="8383"/>
                    <a:pt x="2596" y="8454"/>
                    <a:pt x="2680" y="8454"/>
                  </a:cubicBezTo>
                  <a:cubicBezTo>
                    <a:pt x="2775" y="8454"/>
                    <a:pt x="2846" y="8383"/>
                    <a:pt x="2846" y="8299"/>
                  </a:cubicBezTo>
                  <a:lnTo>
                    <a:pt x="2846" y="6990"/>
                  </a:lnTo>
                  <a:cubicBezTo>
                    <a:pt x="2846" y="6751"/>
                    <a:pt x="2989" y="6537"/>
                    <a:pt x="3215" y="6466"/>
                  </a:cubicBezTo>
                  <a:lnTo>
                    <a:pt x="4323" y="6061"/>
                  </a:lnTo>
                  <a:lnTo>
                    <a:pt x="4775" y="6751"/>
                  </a:lnTo>
                  <a:cubicBezTo>
                    <a:pt x="4835" y="6835"/>
                    <a:pt x="4930" y="6894"/>
                    <a:pt x="5037" y="6894"/>
                  </a:cubicBezTo>
                  <a:lnTo>
                    <a:pt x="5061" y="6894"/>
                  </a:lnTo>
                  <a:cubicBezTo>
                    <a:pt x="5156" y="6894"/>
                    <a:pt x="5239" y="6870"/>
                    <a:pt x="5311" y="6787"/>
                  </a:cubicBezTo>
                  <a:lnTo>
                    <a:pt x="5597" y="6513"/>
                  </a:lnTo>
                  <a:lnTo>
                    <a:pt x="5597" y="8275"/>
                  </a:lnTo>
                  <a:cubicBezTo>
                    <a:pt x="5597" y="8371"/>
                    <a:pt x="5668" y="8442"/>
                    <a:pt x="5763" y="8442"/>
                  </a:cubicBezTo>
                  <a:cubicBezTo>
                    <a:pt x="5847" y="8442"/>
                    <a:pt x="5930" y="8371"/>
                    <a:pt x="5930" y="8275"/>
                  </a:cubicBezTo>
                  <a:lnTo>
                    <a:pt x="5930" y="6513"/>
                  </a:lnTo>
                  <a:lnTo>
                    <a:pt x="6204" y="6787"/>
                  </a:lnTo>
                  <a:cubicBezTo>
                    <a:pt x="6263" y="6847"/>
                    <a:pt x="6359" y="6894"/>
                    <a:pt x="6466" y="6894"/>
                  </a:cubicBezTo>
                  <a:lnTo>
                    <a:pt x="6490" y="6894"/>
                  </a:lnTo>
                  <a:cubicBezTo>
                    <a:pt x="6597" y="6882"/>
                    <a:pt x="6680" y="6835"/>
                    <a:pt x="6740" y="6751"/>
                  </a:cubicBezTo>
                  <a:lnTo>
                    <a:pt x="7204" y="6061"/>
                  </a:lnTo>
                  <a:lnTo>
                    <a:pt x="8311" y="6466"/>
                  </a:lnTo>
                  <a:cubicBezTo>
                    <a:pt x="8526" y="6537"/>
                    <a:pt x="8680" y="6751"/>
                    <a:pt x="8680" y="6990"/>
                  </a:cubicBezTo>
                  <a:lnTo>
                    <a:pt x="8680" y="8299"/>
                  </a:lnTo>
                  <a:cubicBezTo>
                    <a:pt x="8680" y="8383"/>
                    <a:pt x="8752" y="8454"/>
                    <a:pt x="8847" y="8454"/>
                  </a:cubicBezTo>
                  <a:cubicBezTo>
                    <a:pt x="8930" y="8454"/>
                    <a:pt x="9002" y="8383"/>
                    <a:pt x="9002" y="8299"/>
                  </a:cubicBezTo>
                  <a:lnTo>
                    <a:pt x="9002" y="6990"/>
                  </a:lnTo>
                  <a:cubicBezTo>
                    <a:pt x="9002" y="6751"/>
                    <a:pt x="8919" y="6525"/>
                    <a:pt x="8752" y="6358"/>
                  </a:cubicBezTo>
                  <a:lnTo>
                    <a:pt x="8799" y="6347"/>
                  </a:lnTo>
                  <a:cubicBezTo>
                    <a:pt x="8847" y="6335"/>
                    <a:pt x="8907" y="6311"/>
                    <a:pt x="8966" y="6287"/>
                  </a:cubicBezTo>
                  <a:lnTo>
                    <a:pt x="9395" y="6716"/>
                  </a:lnTo>
                  <a:lnTo>
                    <a:pt x="9395" y="8275"/>
                  </a:lnTo>
                  <a:cubicBezTo>
                    <a:pt x="9395" y="8371"/>
                    <a:pt x="9466" y="8442"/>
                    <a:pt x="9561" y="8442"/>
                  </a:cubicBezTo>
                  <a:cubicBezTo>
                    <a:pt x="9645" y="8442"/>
                    <a:pt x="9728" y="8371"/>
                    <a:pt x="9728" y="8275"/>
                  </a:cubicBezTo>
                  <a:lnTo>
                    <a:pt x="9728" y="6716"/>
                  </a:lnTo>
                  <a:lnTo>
                    <a:pt x="10157" y="6287"/>
                  </a:lnTo>
                  <a:cubicBezTo>
                    <a:pt x="10181" y="6299"/>
                    <a:pt x="10204" y="6299"/>
                    <a:pt x="10228" y="6311"/>
                  </a:cubicBezTo>
                  <a:lnTo>
                    <a:pt x="10931" y="6513"/>
                  </a:lnTo>
                  <a:cubicBezTo>
                    <a:pt x="11097" y="6549"/>
                    <a:pt x="11193" y="6704"/>
                    <a:pt x="11193" y="6870"/>
                  </a:cubicBezTo>
                  <a:lnTo>
                    <a:pt x="11193" y="8263"/>
                  </a:lnTo>
                  <a:cubicBezTo>
                    <a:pt x="11193" y="8359"/>
                    <a:pt x="11276" y="8430"/>
                    <a:pt x="11359" y="8430"/>
                  </a:cubicBezTo>
                  <a:cubicBezTo>
                    <a:pt x="11455" y="8430"/>
                    <a:pt x="11526" y="8359"/>
                    <a:pt x="11526" y="8263"/>
                  </a:cubicBezTo>
                  <a:lnTo>
                    <a:pt x="11526" y="6870"/>
                  </a:lnTo>
                  <a:cubicBezTo>
                    <a:pt x="11538" y="6597"/>
                    <a:pt x="11335" y="6311"/>
                    <a:pt x="11014" y="6228"/>
                  </a:cubicBezTo>
                  <a:lnTo>
                    <a:pt x="10323" y="6037"/>
                  </a:lnTo>
                  <a:cubicBezTo>
                    <a:pt x="10288" y="6013"/>
                    <a:pt x="10276" y="6001"/>
                    <a:pt x="10276" y="5954"/>
                  </a:cubicBezTo>
                  <a:lnTo>
                    <a:pt x="10276" y="5716"/>
                  </a:lnTo>
                  <a:cubicBezTo>
                    <a:pt x="10335" y="5680"/>
                    <a:pt x="10383" y="5632"/>
                    <a:pt x="10443" y="5585"/>
                  </a:cubicBezTo>
                  <a:cubicBezTo>
                    <a:pt x="10693" y="5346"/>
                    <a:pt x="10824" y="5025"/>
                    <a:pt x="10824" y="4680"/>
                  </a:cubicBezTo>
                  <a:lnTo>
                    <a:pt x="10824" y="4346"/>
                  </a:lnTo>
                  <a:lnTo>
                    <a:pt x="10895" y="4215"/>
                  </a:lnTo>
                  <a:cubicBezTo>
                    <a:pt x="10978" y="4072"/>
                    <a:pt x="11014" y="3906"/>
                    <a:pt x="11014" y="3739"/>
                  </a:cubicBezTo>
                  <a:lnTo>
                    <a:pt x="11014" y="2858"/>
                  </a:lnTo>
                  <a:cubicBezTo>
                    <a:pt x="11014" y="2775"/>
                    <a:pt x="10943" y="2691"/>
                    <a:pt x="10859" y="2691"/>
                  </a:cubicBezTo>
                  <a:lnTo>
                    <a:pt x="9216" y="2691"/>
                  </a:lnTo>
                  <a:cubicBezTo>
                    <a:pt x="8621" y="2691"/>
                    <a:pt x="8145" y="3180"/>
                    <a:pt x="8145" y="3775"/>
                  </a:cubicBezTo>
                  <a:lnTo>
                    <a:pt x="8145" y="3787"/>
                  </a:lnTo>
                  <a:cubicBezTo>
                    <a:pt x="8145" y="3918"/>
                    <a:pt x="8180" y="4072"/>
                    <a:pt x="8240" y="4192"/>
                  </a:cubicBezTo>
                  <a:lnTo>
                    <a:pt x="8323" y="4370"/>
                  </a:lnTo>
                  <a:lnTo>
                    <a:pt x="8323" y="4644"/>
                  </a:lnTo>
                  <a:cubicBezTo>
                    <a:pt x="8323" y="5096"/>
                    <a:pt x="8549" y="5477"/>
                    <a:pt x="8871" y="5716"/>
                  </a:cubicBezTo>
                  <a:lnTo>
                    <a:pt x="8871" y="5954"/>
                  </a:lnTo>
                  <a:cubicBezTo>
                    <a:pt x="8871" y="6001"/>
                    <a:pt x="8871" y="6013"/>
                    <a:pt x="8740" y="6049"/>
                  </a:cubicBezTo>
                  <a:lnTo>
                    <a:pt x="8395" y="6156"/>
                  </a:lnTo>
                  <a:lnTo>
                    <a:pt x="7418" y="5799"/>
                  </a:lnTo>
                  <a:cubicBezTo>
                    <a:pt x="7418" y="5751"/>
                    <a:pt x="7406" y="5704"/>
                    <a:pt x="7371" y="5656"/>
                  </a:cubicBezTo>
                  <a:lnTo>
                    <a:pt x="7061" y="5335"/>
                  </a:lnTo>
                  <a:lnTo>
                    <a:pt x="7061" y="4787"/>
                  </a:lnTo>
                  <a:cubicBezTo>
                    <a:pt x="7085" y="4751"/>
                    <a:pt x="7121" y="4727"/>
                    <a:pt x="7168" y="4692"/>
                  </a:cubicBezTo>
                  <a:cubicBezTo>
                    <a:pt x="7561" y="4323"/>
                    <a:pt x="7787" y="3787"/>
                    <a:pt x="7787" y="3251"/>
                  </a:cubicBezTo>
                  <a:lnTo>
                    <a:pt x="7787" y="2799"/>
                  </a:lnTo>
                  <a:cubicBezTo>
                    <a:pt x="7906" y="2537"/>
                    <a:pt x="7966" y="2263"/>
                    <a:pt x="7966" y="1989"/>
                  </a:cubicBezTo>
                  <a:lnTo>
                    <a:pt x="7966" y="167"/>
                  </a:lnTo>
                  <a:cubicBezTo>
                    <a:pt x="7966" y="84"/>
                    <a:pt x="7895" y="1"/>
                    <a:pt x="7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1" name="Google Shape;8891;p83"/>
            <p:cNvSpPr/>
            <p:nvPr/>
          </p:nvSpPr>
          <p:spPr>
            <a:xfrm>
              <a:off x="1639960" y="3622549"/>
              <a:ext cx="10631" cy="45135"/>
            </a:xfrm>
            <a:custGeom>
              <a:avLst/>
              <a:gdLst/>
              <a:ahLst/>
              <a:cxnLst/>
              <a:rect l="l" t="t" r="r" b="b"/>
              <a:pathLst>
                <a:path w="334" h="1418" extrusionOk="0">
                  <a:moveTo>
                    <a:pt x="167" y="1"/>
                  </a:moveTo>
                  <a:cubicBezTo>
                    <a:pt x="84" y="1"/>
                    <a:pt x="0" y="72"/>
                    <a:pt x="0" y="168"/>
                  </a:cubicBezTo>
                  <a:lnTo>
                    <a:pt x="0" y="1251"/>
                  </a:lnTo>
                  <a:cubicBezTo>
                    <a:pt x="0" y="1334"/>
                    <a:pt x="84" y="1418"/>
                    <a:pt x="167" y="1418"/>
                  </a:cubicBezTo>
                  <a:cubicBezTo>
                    <a:pt x="262" y="1418"/>
                    <a:pt x="334" y="1334"/>
                    <a:pt x="334" y="1251"/>
                  </a:cubicBezTo>
                  <a:lnTo>
                    <a:pt x="334" y="168"/>
                  </a:lnTo>
                  <a:cubicBezTo>
                    <a:pt x="334"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2" name="Google Shape;8892;p83"/>
            <p:cNvSpPr/>
            <p:nvPr/>
          </p:nvSpPr>
          <p:spPr>
            <a:xfrm>
              <a:off x="1444014" y="3446466"/>
              <a:ext cx="91734" cy="30589"/>
            </a:xfrm>
            <a:custGeom>
              <a:avLst/>
              <a:gdLst/>
              <a:ahLst/>
              <a:cxnLst/>
              <a:rect l="l" t="t" r="r" b="b"/>
              <a:pathLst>
                <a:path w="2882" h="961" extrusionOk="0">
                  <a:moveTo>
                    <a:pt x="1169" y="1"/>
                  </a:moveTo>
                  <a:cubicBezTo>
                    <a:pt x="820" y="1"/>
                    <a:pt x="503" y="37"/>
                    <a:pt x="298" y="68"/>
                  </a:cubicBezTo>
                  <a:cubicBezTo>
                    <a:pt x="120" y="104"/>
                    <a:pt x="1" y="247"/>
                    <a:pt x="1" y="413"/>
                  </a:cubicBezTo>
                  <a:lnTo>
                    <a:pt x="1" y="794"/>
                  </a:lnTo>
                  <a:cubicBezTo>
                    <a:pt x="1" y="890"/>
                    <a:pt x="72" y="961"/>
                    <a:pt x="167" y="961"/>
                  </a:cubicBezTo>
                  <a:cubicBezTo>
                    <a:pt x="251" y="961"/>
                    <a:pt x="322" y="890"/>
                    <a:pt x="322" y="794"/>
                  </a:cubicBezTo>
                  <a:lnTo>
                    <a:pt x="322" y="413"/>
                  </a:lnTo>
                  <a:cubicBezTo>
                    <a:pt x="322" y="413"/>
                    <a:pt x="322" y="401"/>
                    <a:pt x="346" y="401"/>
                  </a:cubicBezTo>
                  <a:cubicBezTo>
                    <a:pt x="514" y="373"/>
                    <a:pt x="820" y="331"/>
                    <a:pt x="1157" y="331"/>
                  </a:cubicBezTo>
                  <a:cubicBezTo>
                    <a:pt x="1250" y="331"/>
                    <a:pt x="1346" y="334"/>
                    <a:pt x="1441" y="342"/>
                  </a:cubicBezTo>
                  <a:cubicBezTo>
                    <a:pt x="1977" y="366"/>
                    <a:pt x="2346" y="497"/>
                    <a:pt x="2584" y="735"/>
                  </a:cubicBezTo>
                  <a:cubicBezTo>
                    <a:pt x="2614" y="765"/>
                    <a:pt x="2659" y="779"/>
                    <a:pt x="2703" y="779"/>
                  </a:cubicBezTo>
                  <a:cubicBezTo>
                    <a:pt x="2748" y="779"/>
                    <a:pt x="2793" y="765"/>
                    <a:pt x="2822" y="735"/>
                  </a:cubicBezTo>
                  <a:cubicBezTo>
                    <a:pt x="2882" y="675"/>
                    <a:pt x="2882" y="556"/>
                    <a:pt x="2822" y="497"/>
                  </a:cubicBezTo>
                  <a:cubicBezTo>
                    <a:pt x="2428" y="102"/>
                    <a:pt x="1753" y="1"/>
                    <a:pt x="1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3" name="Google Shape;8893;p83"/>
            <p:cNvSpPr/>
            <p:nvPr/>
          </p:nvSpPr>
          <p:spPr>
            <a:xfrm>
              <a:off x="1420524" y="3633944"/>
              <a:ext cx="11013" cy="33740"/>
            </a:xfrm>
            <a:custGeom>
              <a:avLst/>
              <a:gdLst/>
              <a:ahLst/>
              <a:cxnLst/>
              <a:rect l="l" t="t" r="r" b="b"/>
              <a:pathLst>
                <a:path w="346" h="1060" extrusionOk="0">
                  <a:moveTo>
                    <a:pt x="167" y="0"/>
                  </a:moveTo>
                  <a:cubicBezTo>
                    <a:pt x="84" y="0"/>
                    <a:pt x="1" y="72"/>
                    <a:pt x="1" y="167"/>
                  </a:cubicBezTo>
                  <a:lnTo>
                    <a:pt x="1" y="893"/>
                  </a:lnTo>
                  <a:cubicBezTo>
                    <a:pt x="1" y="976"/>
                    <a:pt x="84" y="1060"/>
                    <a:pt x="167" y="1060"/>
                  </a:cubicBezTo>
                  <a:cubicBezTo>
                    <a:pt x="262" y="1060"/>
                    <a:pt x="334" y="976"/>
                    <a:pt x="334" y="893"/>
                  </a:cubicBezTo>
                  <a:lnTo>
                    <a:pt x="334" y="167"/>
                  </a:lnTo>
                  <a:cubicBezTo>
                    <a:pt x="346"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4" name="Google Shape;8894;p83"/>
            <p:cNvSpPr/>
            <p:nvPr/>
          </p:nvSpPr>
          <p:spPr>
            <a:xfrm>
              <a:off x="1547494" y="3633944"/>
              <a:ext cx="11013" cy="33740"/>
            </a:xfrm>
            <a:custGeom>
              <a:avLst/>
              <a:gdLst/>
              <a:ahLst/>
              <a:cxnLst/>
              <a:rect l="l" t="t" r="r" b="b"/>
              <a:pathLst>
                <a:path w="346" h="1060" extrusionOk="0">
                  <a:moveTo>
                    <a:pt x="167" y="0"/>
                  </a:moveTo>
                  <a:cubicBezTo>
                    <a:pt x="83" y="0"/>
                    <a:pt x="0" y="72"/>
                    <a:pt x="0" y="167"/>
                  </a:cubicBezTo>
                  <a:lnTo>
                    <a:pt x="0" y="893"/>
                  </a:lnTo>
                  <a:cubicBezTo>
                    <a:pt x="0" y="976"/>
                    <a:pt x="83" y="1060"/>
                    <a:pt x="167" y="1060"/>
                  </a:cubicBezTo>
                  <a:cubicBezTo>
                    <a:pt x="262" y="1060"/>
                    <a:pt x="333" y="976"/>
                    <a:pt x="333" y="893"/>
                  </a:cubicBezTo>
                  <a:lnTo>
                    <a:pt x="333" y="167"/>
                  </a:lnTo>
                  <a:cubicBezTo>
                    <a:pt x="345" y="72"/>
                    <a:pt x="274"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95" name="Google Shape;8895;p83"/>
          <p:cNvGrpSpPr/>
          <p:nvPr/>
        </p:nvGrpSpPr>
        <p:grpSpPr>
          <a:xfrm>
            <a:off x="1781317" y="3391400"/>
            <a:ext cx="367255" cy="282364"/>
            <a:chOff x="1781317" y="3391400"/>
            <a:chExt cx="367255" cy="282364"/>
          </a:xfrm>
        </p:grpSpPr>
        <p:sp>
          <p:nvSpPr>
            <p:cNvPr id="8896" name="Google Shape;8896;p83"/>
            <p:cNvSpPr/>
            <p:nvPr/>
          </p:nvSpPr>
          <p:spPr>
            <a:xfrm>
              <a:off x="1901061" y="3639610"/>
              <a:ext cx="11013" cy="33772"/>
            </a:xfrm>
            <a:custGeom>
              <a:avLst/>
              <a:gdLst/>
              <a:ahLst/>
              <a:cxnLst/>
              <a:rect l="l" t="t" r="r" b="b"/>
              <a:pathLst>
                <a:path w="346" h="1061" extrusionOk="0">
                  <a:moveTo>
                    <a:pt x="167" y="1"/>
                  </a:moveTo>
                  <a:cubicBezTo>
                    <a:pt x="72" y="1"/>
                    <a:pt x="1" y="72"/>
                    <a:pt x="1" y="167"/>
                  </a:cubicBezTo>
                  <a:lnTo>
                    <a:pt x="1" y="894"/>
                  </a:lnTo>
                  <a:cubicBezTo>
                    <a:pt x="1" y="977"/>
                    <a:pt x="72" y="1060"/>
                    <a:pt x="167" y="1060"/>
                  </a:cubicBezTo>
                  <a:cubicBezTo>
                    <a:pt x="251" y="1060"/>
                    <a:pt x="334" y="977"/>
                    <a:pt x="334" y="894"/>
                  </a:cubicBezTo>
                  <a:lnTo>
                    <a:pt x="334" y="167"/>
                  </a:lnTo>
                  <a:cubicBezTo>
                    <a:pt x="346" y="72"/>
                    <a:pt x="274"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7" name="Google Shape;8897;p83"/>
            <p:cNvSpPr/>
            <p:nvPr/>
          </p:nvSpPr>
          <p:spPr>
            <a:xfrm>
              <a:off x="2016668" y="3639610"/>
              <a:ext cx="10631" cy="33772"/>
            </a:xfrm>
            <a:custGeom>
              <a:avLst/>
              <a:gdLst/>
              <a:ahLst/>
              <a:cxnLst/>
              <a:rect l="l" t="t" r="r" b="b"/>
              <a:pathLst>
                <a:path w="334" h="1061" extrusionOk="0">
                  <a:moveTo>
                    <a:pt x="167" y="1"/>
                  </a:moveTo>
                  <a:cubicBezTo>
                    <a:pt x="71" y="1"/>
                    <a:pt x="0" y="72"/>
                    <a:pt x="0" y="167"/>
                  </a:cubicBezTo>
                  <a:lnTo>
                    <a:pt x="0" y="894"/>
                  </a:lnTo>
                  <a:cubicBezTo>
                    <a:pt x="0" y="977"/>
                    <a:pt x="71" y="1060"/>
                    <a:pt x="167" y="1060"/>
                  </a:cubicBezTo>
                  <a:cubicBezTo>
                    <a:pt x="250" y="1060"/>
                    <a:pt x="333" y="977"/>
                    <a:pt x="333" y="894"/>
                  </a:cubicBezTo>
                  <a:lnTo>
                    <a:pt x="333" y="167"/>
                  </a:lnTo>
                  <a:cubicBezTo>
                    <a:pt x="333"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8" name="Google Shape;8898;p83"/>
            <p:cNvSpPr/>
            <p:nvPr/>
          </p:nvSpPr>
          <p:spPr>
            <a:xfrm>
              <a:off x="1820340" y="3518720"/>
              <a:ext cx="46281" cy="16329"/>
            </a:xfrm>
            <a:custGeom>
              <a:avLst/>
              <a:gdLst/>
              <a:ahLst/>
              <a:cxnLst/>
              <a:rect l="l" t="t" r="r" b="b"/>
              <a:pathLst>
                <a:path w="1454" h="513" extrusionOk="0">
                  <a:moveTo>
                    <a:pt x="167" y="1"/>
                  </a:moveTo>
                  <a:cubicBezTo>
                    <a:pt x="84" y="1"/>
                    <a:pt x="1" y="72"/>
                    <a:pt x="1" y="167"/>
                  </a:cubicBezTo>
                  <a:cubicBezTo>
                    <a:pt x="1" y="251"/>
                    <a:pt x="84" y="334"/>
                    <a:pt x="167" y="334"/>
                  </a:cubicBezTo>
                  <a:cubicBezTo>
                    <a:pt x="370" y="334"/>
                    <a:pt x="917" y="358"/>
                    <a:pt x="1179" y="489"/>
                  </a:cubicBezTo>
                  <a:cubicBezTo>
                    <a:pt x="1215" y="513"/>
                    <a:pt x="1227" y="513"/>
                    <a:pt x="1263" y="513"/>
                  </a:cubicBezTo>
                  <a:cubicBezTo>
                    <a:pt x="1310" y="513"/>
                    <a:pt x="1382" y="477"/>
                    <a:pt x="1406" y="417"/>
                  </a:cubicBezTo>
                  <a:cubicBezTo>
                    <a:pt x="1453" y="346"/>
                    <a:pt x="1417" y="239"/>
                    <a:pt x="1334" y="191"/>
                  </a:cubicBezTo>
                  <a:cubicBezTo>
                    <a:pt x="941" y="1"/>
                    <a:pt x="20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9" name="Google Shape;8899;p83"/>
            <p:cNvSpPr/>
            <p:nvPr/>
          </p:nvSpPr>
          <p:spPr>
            <a:xfrm>
              <a:off x="1802898" y="3628247"/>
              <a:ext cx="11045" cy="45135"/>
            </a:xfrm>
            <a:custGeom>
              <a:avLst/>
              <a:gdLst/>
              <a:ahLst/>
              <a:cxnLst/>
              <a:rect l="l" t="t" r="r" b="b"/>
              <a:pathLst>
                <a:path w="347" h="1418" extrusionOk="0">
                  <a:moveTo>
                    <a:pt x="168" y="1"/>
                  </a:moveTo>
                  <a:cubicBezTo>
                    <a:pt x="72" y="1"/>
                    <a:pt x="1" y="72"/>
                    <a:pt x="1" y="167"/>
                  </a:cubicBezTo>
                  <a:lnTo>
                    <a:pt x="1" y="1251"/>
                  </a:lnTo>
                  <a:cubicBezTo>
                    <a:pt x="1" y="1334"/>
                    <a:pt x="72" y="1417"/>
                    <a:pt x="168" y="1417"/>
                  </a:cubicBezTo>
                  <a:cubicBezTo>
                    <a:pt x="263" y="1417"/>
                    <a:pt x="334" y="1334"/>
                    <a:pt x="334" y="1251"/>
                  </a:cubicBezTo>
                  <a:lnTo>
                    <a:pt x="334" y="167"/>
                  </a:lnTo>
                  <a:cubicBezTo>
                    <a:pt x="346" y="72"/>
                    <a:pt x="275"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0" name="Google Shape;8900;p83"/>
            <p:cNvSpPr/>
            <p:nvPr/>
          </p:nvSpPr>
          <p:spPr>
            <a:xfrm>
              <a:off x="1781317" y="3391400"/>
              <a:ext cx="367255" cy="282364"/>
            </a:xfrm>
            <a:custGeom>
              <a:avLst/>
              <a:gdLst/>
              <a:ahLst/>
              <a:cxnLst/>
              <a:rect l="l" t="t" r="r" b="b"/>
              <a:pathLst>
                <a:path w="11538" h="8871" extrusionOk="0">
                  <a:moveTo>
                    <a:pt x="9728" y="2703"/>
                  </a:moveTo>
                  <a:cubicBezTo>
                    <a:pt x="10049" y="2703"/>
                    <a:pt x="10287" y="2917"/>
                    <a:pt x="10287" y="3167"/>
                  </a:cubicBezTo>
                  <a:lnTo>
                    <a:pt x="10287" y="3203"/>
                  </a:lnTo>
                  <a:cubicBezTo>
                    <a:pt x="10121" y="3120"/>
                    <a:pt x="9930" y="3096"/>
                    <a:pt x="9728" y="3096"/>
                  </a:cubicBezTo>
                  <a:cubicBezTo>
                    <a:pt x="9537" y="3096"/>
                    <a:pt x="9347" y="3143"/>
                    <a:pt x="9180" y="3203"/>
                  </a:cubicBezTo>
                  <a:lnTo>
                    <a:pt x="9180" y="3167"/>
                  </a:lnTo>
                  <a:cubicBezTo>
                    <a:pt x="9180" y="2917"/>
                    <a:pt x="9430" y="2703"/>
                    <a:pt x="9728" y="2703"/>
                  </a:cubicBezTo>
                  <a:close/>
                  <a:moveTo>
                    <a:pt x="9728" y="3405"/>
                  </a:moveTo>
                  <a:cubicBezTo>
                    <a:pt x="10347" y="3405"/>
                    <a:pt x="10835" y="3893"/>
                    <a:pt x="10835" y="4513"/>
                  </a:cubicBezTo>
                  <a:cubicBezTo>
                    <a:pt x="10835" y="4632"/>
                    <a:pt x="10811" y="4751"/>
                    <a:pt x="10775" y="4846"/>
                  </a:cubicBezTo>
                  <a:cubicBezTo>
                    <a:pt x="10299" y="4358"/>
                    <a:pt x="9454" y="4167"/>
                    <a:pt x="9406" y="4167"/>
                  </a:cubicBezTo>
                  <a:cubicBezTo>
                    <a:pt x="9392" y="4160"/>
                    <a:pt x="9377" y="4157"/>
                    <a:pt x="9362" y="4157"/>
                  </a:cubicBezTo>
                  <a:cubicBezTo>
                    <a:pt x="9325" y="4157"/>
                    <a:pt x="9285" y="4174"/>
                    <a:pt x="9251" y="4191"/>
                  </a:cubicBezTo>
                  <a:cubicBezTo>
                    <a:pt x="9216" y="4227"/>
                    <a:pt x="9192" y="4274"/>
                    <a:pt x="9192" y="4334"/>
                  </a:cubicBezTo>
                  <a:cubicBezTo>
                    <a:pt x="9192" y="4334"/>
                    <a:pt x="9180" y="4441"/>
                    <a:pt x="9061" y="4572"/>
                  </a:cubicBezTo>
                  <a:cubicBezTo>
                    <a:pt x="9001" y="4632"/>
                    <a:pt x="9001" y="4751"/>
                    <a:pt x="9061" y="4810"/>
                  </a:cubicBezTo>
                  <a:cubicBezTo>
                    <a:pt x="9091" y="4840"/>
                    <a:pt x="9135" y="4855"/>
                    <a:pt x="9180" y="4855"/>
                  </a:cubicBezTo>
                  <a:cubicBezTo>
                    <a:pt x="9225" y="4855"/>
                    <a:pt x="9269" y="4840"/>
                    <a:pt x="9299" y="4810"/>
                  </a:cubicBezTo>
                  <a:cubicBezTo>
                    <a:pt x="9394" y="4715"/>
                    <a:pt x="9454" y="4608"/>
                    <a:pt x="9478" y="4536"/>
                  </a:cubicBezTo>
                  <a:cubicBezTo>
                    <a:pt x="9763" y="4632"/>
                    <a:pt x="10359" y="4834"/>
                    <a:pt x="10621" y="5203"/>
                  </a:cubicBezTo>
                  <a:cubicBezTo>
                    <a:pt x="10561" y="5668"/>
                    <a:pt x="10192" y="5977"/>
                    <a:pt x="9728" y="5977"/>
                  </a:cubicBezTo>
                  <a:cubicBezTo>
                    <a:pt x="9251" y="5977"/>
                    <a:pt x="8870" y="5620"/>
                    <a:pt x="8823" y="5167"/>
                  </a:cubicBezTo>
                  <a:cubicBezTo>
                    <a:pt x="8823" y="5132"/>
                    <a:pt x="8811" y="5120"/>
                    <a:pt x="8799" y="5084"/>
                  </a:cubicBezTo>
                  <a:cubicBezTo>
                    <a:pt x="8692" y="4906"/>
                    <a:pt x="8632" y="4715"/>
                    <a:pt x="8632" y="4513"/>
                  </a:cubicBezTo>
                  <a:cubicBezTo>
                    <a:pt x="8632" y="3893"/>
                    <a:pt x="9120" y="3405"/>
                    <a:pt x="9728" y="3405"/>
                  </a:cubicBezTo>
                  <a:close/>
                  <a:moveTo>
                    <a:pt x="3048" y="3405"/>
                  </a:moveTo>
                  <a:lnTo>
                    <a:pt x="3048" y="4108"/>
                  </a:lnTo>
                  <a:cubicBezTo>
                    <a:pt x="3048" y="4227"/>
                    <a:pt x="3024" y="4334"/>
                    <a:pt x="2977" y="4429"/>
                  </a:cubicBezTo>
                  <a:lnTo>
                    <a:pt x="2882" y="4608"/>
                  </a:lnTo>
                  <a:cubicBezTo>
                    <a:pt x="2870" y="4644"/>
                    <a:pt x="2870" y="4655"/>
                    <a:pt x="2870" y="4691"/>
                  </a:cubicBezTo>
                  <a:lnTo>
                    <a:pt x="2870" y="5048"/>
                  </a:lnTo>
                  <a:cubicBezTo>
                    <a:pt x="2870" y="5298"/>
                    <a:pt x="2763" y="5537"/>
                    <a:pt x="2584" y="5703"/>
                  </a:cubicBezTo>
                  <a:cubicBezTo>
                    <a:pt x="2413" y="5885"/>
                    <a:pt x="2203" y="5981"/>
                    <a:pt x="1989" y="5981"/>
                  </a:cubicBezTo>
                  <a:cubicBezTo>
                    <a:pt x="1965" y="5981"/>
                    <a:pt x="1941" y="5979"/>
                    <a:pt x="1917" y="5977"/>
                  </a:cubicBezTo>
                  <a:cubicBezTo>
                    <a:pt x="1429" y="5965"/>
                    <a:pt x="1024" y="5537"/>
                    <a:pt x="1024" y="5013"/>
                  </a:cubicBezTo>
                  <a:lnTo>
                    <a:pt x="1024" y="4703"/>
                  </a:lnTo>
                  <a:cubicBezTo>
                    <a:pt x="1024" y="4667"/>
                    <a:pt x="1024" y="4644"/>
                    <a:pt x="1012" y="4632"/>
                  </a:cubicBezTo>
                  <a:lnTo>
                    <a:pt x="905" y="4417"/>
                  </a:lnTo>
                  <a:cubicBezTo>
                    <a:pt x="858" y="4346"/>
                    <a:pt x="846" y="4251"/>
                    <a:pt x="846" y="4167"/>
                  </a:cubicBezTo>
                  <a:lnTo>
                    <a:pt x="846" y="4144"/>
                  </a:lnTo>
                  <a:cubicBezTo>
                    <a:pt x="846" y="3751"/>
                    <a:pt x="1179" y="3405"/>
                    <a:pt x="1596" y="3405"/>
                  </a:cubicBezTo>
                  <a:close/>
                  <a:moveTo>
                    <a:pt x="5763" y="322"/>
                  </a:moveTo>
                  <a:cubicBezTo>
                    <a:pt x="6358" y="322"/>
                    <a:pt x="6870" y="536"/>
                    <a:pt x="7263" y="905"/>
                  </a:cubicBezTo>
                  <a:cubicBezTo>
                    <a:pt x="7668" y="1298"/>
                    <a:pt x="7882" y="1858"/>
                    <a:pt x="7942" y="2524"/>
                  </a:cubicBezTo>
                  <a:cubicBezTo>
                    <a:pt x="8085" y="4346"/>
                    <a:pt x="8227" y="5346"/>
                    <a:pt x="8287" y="5703"/>
                  </a:cubicBezTo>
                  <a:lnTo>
                    <a:pt x="8287" y="5715"/>
                  </a:lnTo>
                  <a:cubicBezTo>
                    <a:pt x="8108" y="5834"/>
                    <a:pt x="7763" y="6025"/>
                    <a:pt x="7215" y="6179"/>
                  </a:cubicBezTo>
                  <a:lnTo>
                    <a:pt x="6930" y="6060"/>
                  </a:lnTo>
                  <a:cubicBezTo>
                    <a:pt x="6858" y="6025"/>
                    <a:pt x="6811" y="5953"/>
                    <a:pt x="6811" y="5882"/>
                  </a:cubicBezTo>
                  <a:lnTo>
                    <a:pt x="6811" y="5298"/>
                  </a:lnTo>
                  <a:cubicBezTo>
                    <a:pt x="7370" y="4941"/>
                    <a:pt x="7727" y="4334"/>
                    <a:pt x="7727" y="3632"/>
                  </a:cubicBezTo>
                  <a:lnTo>
                    <a:pt x="7727" y="3322"/>
                  </a:lnTo>
                  <a:cubicBezTo>
                    <a:pt x="7727" y="3108"/>
                    <a:pt x="7632" y="2917"/>
                    <a:pt x="7489" y="2786"/>
                  </a:cubicBezTo>
                  <a:cubicBezTo>
                    <a:pt x="7144" y="2489"/>
                    <a:pt x="6370" y="1965"/>
                    <a:pt x="5025" y="1834"/>
                  </a:cubicBezTo>
                  <a:cubicBezTo>
                    <a:pt x="5015" y="1831"/>
                    <a:pt x="5005" y="1830"/>
                    <a:pt x="4995" y="1830"/>
                  </a:cubicBezTo>
                  <a:cubicBezTo>
                    <a:pt x="4920" y="1830"/>
                    <a:pt x="4846" y="1903"/>
                    <a:pt x="4846" y="1977"/>
                  </a:cubicBezTo>
                  <a:cubicBezTo>
                    <a:pt x="4834" y="2072"/>
                    <a:pt x="4906" y="2155"/>
                    <a:pt x="5001" y="2155"/>
                  </a:cubicBezTo>
                  <a:cubicBezTo>
                    <a:pt x="6251" y="2274"/>
                    <a:pt x="6954" y="2750"/>
                    <a:pt x="7263" y="3024"/>
                  </a:cubicBezTo>
                  <a:cubicBezTo>
                    <a:pt x="7335" y="3096"/>
                    <a:pt x="7382" y="3179"/>
                    <a:pt x="7382" y="3298"/>
                  </a:cubicBezTo>
                  <a:lnTo>
                    <a:pt x="7382" y="3620"/>
                  </a:lnTo>
                  <a:cubicBezTo>
                    <a:pt x="7382" y="4525"/>
                    <a:pt x="6632" y="5251"/>
                    <a:pt x="5739" y="5251"/>
                  </a:cubicBezTo>
                  <a:cubicBezTo>
                    <a:pt x="4846" y="5251"/>
                    <a:pt x="4108" y="4513"/>
                    <a:pt x="4108" y="3620"/>
                  </a:cubicBezTo>
                  <a:lnTo>
                    <a:pt x="4108" y="3465"/>
                  </a:lnTo>
                  <a:cubicBezTo>
                    <a:pt x="4108" y="3405"/>
                    <a:pt x="4132" y="3346"/>
                    <a:pt x="4191" y="3298"/>
                  </a:cubicBezTo>
                  <a:cubicBezTo>
                    <a:pt x="4406" y="3179"/>
                    <a:pt x="4691" y="2965"/>
                    <a:pt x="4822" y="2572"/>
                  </a:cubicBezTo>
                  <a:cubicBezTo>
                    <a:pt x="4846" y="2489"/>
                    <a:pt x="4810" y="2393"/>
                    <a:pt x="4715" y="2369"/>
                  </a:cubicBezTo>
                  <a:cubicBezTo>
                    <a:pt x="4696" y="2361"/>
                    <a:pt x="4676" y="2357"/>
                    <a:pt x="4657" y="2357"/>
                  </a:cubicBezTo>
                  <a:cubicBezTo>
                    <a:pt x="4592" y="2357"/>
                    <a:pt x="4531" y="2401"/>
                    <a:pt x="4513" y="2465"/>
                  </a:cubicBezTo>
                  <a:cubicBezTo>
                    <a:pt x="4417" y="2750"/>
                    <a:pt x="4191" y="2917"/>
                    <a:pt x="4048" y="3024"/>
                  </a:cubicBezTo>
                  <a:cubicBezTo>
                    <a:pt x="3882" y="3108"/>
                    <a:pt x="3775" y="3286"/>
                    <a:pt x="3775" y="3465"/>
                  </a:cubicBezTo>
                  <a:lnTo>
                    <a:pt x="3775" y="3620"/>
                  </a:lnTo>
                  <a:cubicBezTo>
                    <a:pt x="3775" y="4310"/>
                    <a:pt x="4132" y="4929"/>
                    <a:pt x="4691" y="5287"/>
                  </a:cubicBezTo>
                  <a:lnTo>
                    <a:pt x="4691" y="5858"/>
                  </a:lnTo>
                  <a:cubicBezTo>
                    <a:pt x="4691" y="5941"/>
                    <a:pt x="4644" y="6013"/>
                    <a:pt x="4572" y="6037"/>
                  </a:cubicBezTo>
                  <a:lnTo>
                    <a:pt x="4287" y="6156"/>
                  </a:lnTo>
                  <a:cubicBezTo>
                    <a:pt x="3739" y="6013"/>
                    <a:pt x="3394" y="5822"/>
                    <a:pt x="3227" y="5715"/>
                  </a:cubicBezTo>
                  <a:lnTo>
                    <a:pt x="3227" y="5703"/>
                  </a:lnTo>
                  <a:cubicBezTo>
                    <a:pt x="3286" y="5346"/>
                    <a:pt x="3441" y="4346"/>
                    <a:pt x="3572" y="2524"/>
                  </a:cubicBezTo>
                  <a:cubicBezTo>
                    <a:pt x="3620" y="1858"/>
                    <a:pt x="3858" y="1310"/>
                    <a:pt x="4251" y="905"/>
                  </a:cubicBezTo>
                  <a:cubicBezTo>
                    <a:pt x="4644" y="524"/>
                    <a:pt x="5168" y="322"/>
                    <a:pt x="5763" y="322"/>
                  </a:cubicBezTo>
                  <a:close/>
                  <a:moveTo>
                    <a:pt x="2917" y="5870"/>
                  </a:moveTo>
                  <a:cubicBezTo>
                    <a:pt x="2941" y="5929"/>
                    <a:pt x="2989" y="5977"/>
                    <a:pt x="3036" y="6013"/>
                  </a:cubicBezTo>
                  <a:cubicBezTo>
                    <a:pt x="3167" y="6096"/>
                    <a:pt x="3417" y="6251"/>
                    <a:pt x="3810" y="6382"/>
                  </a:cubicBezTo>
                  <a:lnTo>
                    <a:pt x="3334" y="6596"/>
                  </a:lnTo>
                  <a:lnTo>
                    <a:pt x="2798" y="6441"/>
                  </a:lnTo>
                  <a:cubicBezTo>
                    <a:pt x="2667" y="6394"/>
                    <a:pt x="2667" y="6382"/>
                    <a:pt x="2667" y="6358"/>
                  </a:cubicBezTo>
                  <a:lnTo>
                    <a:pt x="2667" y="6120"/>
                  </a:lnTo>
                  <a:cubicBezTo>
                    <a:pt x="2727" y="6072"/>
                    <a:pt x="2763" y="6025"/>
                    <a:pt x="2822" y="5977"/>
                  </a:cubicBezTo>
                  <a:cubicBezTo>
                    <a:pt x="2858" y="5953"/>
                    <a:pt x="2882" y="5906"/>
                    <a:pt x="2917" y="5870"/>
                  </a:cubicBezTo>
                  <a:close/>
                  <a:moveTo>
                    <a:pt x="8620" y="5620"/>
                  </a:moveTo>
                  <a:cubicBezTo>
                    <a:pt x="8704" y="5822"/>
                    <a:pt x="8859" y="5977"/>
                    <a:pt x="9037" y="6096"/>
                  </a:cubicBezTo>
                  <a:lnTo>
                    <a:pt x="9037" y="6453"/>
                  </a:lnTo>
                  <a:lnTo>
                    <a:pt x="9013" y="6453"/>
                  </a:lnTo>
                  <a:lnTo>
                    <a:pt x="8478" y="6739"/>
                  </a:lnTo>
                  <a:cubicBezTo>
                    <a:pt x="8478" y="6739"/>
                    <a:pt x="8466" y="6739"/>
                    <a:pt x="8466" y="6727"/>
                  </a:cubicBezTo>
                  <a:lnTo>
                    <a:pt x="7692" y="6382"/>
                  </a:lnTo>
                  <a:cubicBezTo>
                    <a:pt x="8061" y="6251"/>
                    <a:pt x="8335" y="6096"/>
                    <a:pt x="8466" y="6013"/>
                  </a:cubicBezTo>
                  <a:cubicBezTo>
                    <a:pt x="8585" y="5941"/>
                    <a:pt x="8644" y="5798"/>
                    <a:pt x="8620" y="5656"/>
                  </a:cubicBezTo>
                  <a:lnTo>
                    <a:pt x="8620" y="5620"/>
                  </a:lnTo>
                  <a:close/>
                  <a:moveTo>
                    <a:pt x="2322" y="6263"/>
                  </a:moveTo>
                  <a:lnTo>
                    <a:pt x="2322" y="6334"/>
                  </a:lnTo>
                  <a:cubicBezTo>
                    <a:pt x="2322" y="6370"/>
                    <a:pt x="2322" y="6418"/>
                    <a:pt x="2334" y="6441"/>
                  </a:cubicBezTo>
                  <a:lnTo>
                    <a:pt x="1929" y="6834"/>
                  </a:lnTo>
                  <a:lnTo>
                    <a:pt x="1548" y="6441"/>
                  </a:lnTo>
                  <a:cubicBezTo>
                    <a:pt x="1560" y="6418"/>
                    <a:pt x="1560" y="6382"/>
                    <a:pt x="1560" y="6334"/>
                  </a:cubicBezTo>
                  <a:lnTo>
                    <a:pt x="1560" y="6263"/>
                  </a:lnTo>
                  <a:cubicBezTo>
                    <a:pt x="1667" y="6299"/>
                    <a:pt x="1786" y="6322"/>
                    <a:pt x="1905" y="6322"/>
                  </a:cubicBezTo>
                  <a:lnTo>
                    <a:pt x="1953" y="6322"/>
                  </a:lnTo>
                  <a:cubicBezTo>
                    <a:pt x="2084" y="6322"/>
                    <a:pt x="2203" y="6310"/>
                    <a:pt x="2322" y="6263"/>
                  </a:cubicBezTo>
                  <a:close/>
                  <a:moveTo>
                    <a:pt x="10109" y="6275"/>
                  </a:moveTo>
                  <a:lnTo>
                    <a:pt x="10109" y="6453"/>
                  </a:lnTo>
                  <a:cubicBezTo>
                    <a:pt x="10109" y="6513"/>
                    <a:pt x="10121" y="6572"/>
                    <a:pt x="10144" y="6620"/>
                  </a:cubicBezTo>
                  <a:lnTo>
                    <a:pt x="10002" y="6775"/>
                  </a:lnTo>
                  <a:cubicBezTo>
                    <a:pt x="9924" y="6840"/>
                    <a:pt x="9832" y="6873"/>
                    <a:pt x="9740" y="6873"/>
                  </a:cubicBezTo>
                  <a:cubicBezTo>
                    <a:pt x="9647" y="6873"/>
                    <a:pt x="9555" y="6840"/>
                    <a:pt x="9478" y="6775"/>
                  </a:cubicBezTo>
                  <a:lnTo>
                    <a:pt x="9311" y="6620"/>
                  </a:lnTo>
                  <a:cubicBezTo>
                    <a:pt x="9347" y="6572"/>
                    <a:pt x="9359" y="6513"/>
                    <a:pt x="9359" y="6453"/>
                  </a:cubicBezTo>
                  <a:lnTo>
                    <a:pt x="9359" y="6275"/>
                  </a:lnTo>
                  <a:cubicBezTo>
                    <a:pt x="9478" y="6310"/>
                    <a:pt x="9597" y="6334"/>
                    <a:pt x="9728" y="6334"/>
                  </a:cubicBezTo>
                  <a:cubicBezTo>
                    <a:pt x="9859" y="6334"/>
                    <a:pt x="9978" y="6322"/>
                    <a:pt x="10109" y="6275"/>
                  </a:cubicBezTo>
                  <a:close/>
                  <a:moveTo>
                    <a:pt x="6501" y="5477"/>
                  </a:moveTo>
                  <a:lnTo>
                    <a:pt x="6501" y="5882"/>
                  </a:lnTo>
                  <a:cubicBezTo>
                    <a:pt x="6501" y="6084"/>
                    <a:pt x="6620" y="6275"/>
                    <a:pt x="6811" y="6370"/>
                  </a:cubicBezTo>
                  <a:lnTo>
                    <a:pt x="7073" y="6477"/>
                  </a:lnTo>
                  <a:cubicBezTo>
                    <a:pt x="6799" y="6953"/>
                    <a:pt x="6299" y="7263"/>
                    <a:pt x="5739" y="7263"/>
                  </a:cubicBezTo>
                  <a:cubicBezTo>
                    <a:pt x="5191" y="7263"/>
                    <a:pt x="4691" y="6953"/>
                    <a:pt x="4453" y="6477"/>
                  </a:cubicBezTo>
                  <a:lnTo>
                    <a:pt x="4703" y="6370"/>
                  </a:lnTo>
                  <a:cubicBezTo>
                    <a:pt x="4894" y="6275"/>
                    <a:pt x="5013" y="6084"/>
                    <a:pt x="5013" y="5882"/>
                  </a:cubicBezTo>
                  <a:lnTo>
                    <a:pt x="5013" y="5477"/>
                  </a:lnTo>
                  <a:cubicBezTo>
                    <a:pt x="5239" y="5560"/>
                    <a:pt x="5489" y="5620"/>
                    <a:pt x="5763" y="5620"/>
                  </a:cubicBezTo>
                  <a:cubicBezTo>
                    <a:pt x="6025" y="5620"/>
                    <a:pt x="6263" y="5584"/>
                    <a:pt x="6501" y="5477"/>
                  </a:cubicBezTo>
                  <a:close/>
                  <a:moveTo>
                    <a:pt x="5763" y="0"/>
                  </a:moveTo>
                  <a:cubicBezTo>
                    <a:pt x="5072" y="0"/>
                    <a:pt x="4465" y="238"/>
                    <a:pt x="4013" y="679"/>
                  </a:cubicBezTo>
                  <a:cubicBezTo>
                    <a:pt x="3560" y="1131"/>
                    <a:pt x="3286" y="1774"/>
                    <a:pt x="3239" y="2512"/>
                  </a:cubicBezTo>
                  <a:cubicBezTo>
                    <a:pt x="3227" y="2703"/>
                    <a:pt x="3215" y="2905"/>
                    <a:pt x="3203" y="3084"/>
                  </a:cubicBezTo>
                  <a:lnTo>
                    <a:pt x="1608" y="3084"/>
                  </a:lnTo>
                  <a:cubicBezTo>
                    <a:pt x="1012" y="3084"/>
                    <a:pt x="536" y="3560"/>
                    <a:pt x="536" y="4155"/>
                  </a:cubicBezTo>
                  <a:lnTo>
                    <a:pt x="536" y="4167"/>
                  </a:lnTo>
                  <a:cubicBezTo>
                    <a:pt x="536" y="4298"/>
                    <a:pt x="560" y="4453"/>
                    <a:pt x="619" y="4572"/>
                  </a:cubicBezTo>
                  <a:lnTo>
                    <a:pt x="715" y="4751"/>
                  </a:lnTo>
                  <a:lnTo>
                    <a:pt x="715" y="5025"/>
                  </a:lnTo>
                  <a:cubicBezTo>
                    <a:pt x="715" y="5465"/>
                    <a:pt x="941" y="5858"/>
                    <a:pt x="1262" y="6096"/>
                  </a:cubicBezTo>
                  <a:lnTo>
                    <a:pt x="1262" y="6334"/>
                  </a:lnTo>
                  <a:cubicBezTo>
                    <a:pt x="1262" y="6370"/>
                    <a:pt x="1250" y="6394"/>
                    <a:pt x="1215" y="6418"/>
                  </a:cubicBezTo>
                  <a:lnTo>
                    <a:pt x="524" y="6608"/>
                  </a:lnTo>
                  <a:cubicBezTo>
                    <a:pt x="226" y="6691"/>
                    <a:pt x="0" y="6977"/>
                    <a:pt x="0" y="7287"/>
                  </a:cubicBezTo>
                  <a:lnTo>
                    <a:pt x="0" y="8692"/>
                  </a:lnTo>
                  <a:cubicBezTo>
                    <a:pt x="0" y="8775"/>
                    <a:pt x="72" y="8858"/>
                    <a:pt x="167" y="8858"/>
                  </a:cubicBezTo>
                  <a:cubicBezTo>
                    <a:pt x="250" y="8858"/>
                    <a:pt x="322" y="8775"/>
                    <a:pt x="322" y="8692"/>
                  </a:cubicBezTo>
                  <a:lnTo>
                    <a:pt x="322" y="7287"/>
                  </a:lnTo>
                  <a:cubicBezTo>
                    <a:pt x="322" y="7132"/>
                    <a:pt x="441" y="6977"/>
                    <a:pt x="596" y="6930"/>
                  </a:cubicBezTo>
                  <a:lnTo>
                    <a:pt x="1298" y="6739"/>
                  </a:lnTo>
                  <a:cubicBezTo>
                    <a:pt x="1322" y="6739"/>
                    <a:pt x="1334" y="6727"/>
                    <a:pt x="1369" y="6715"/>
                  </a:cubicBezTo>
                  <a:lnTo>
                    <a:pt x="1798" y="7144"/>
                  </a:lnTo>
                  <a:lnTo>
                    <a:pt x="1798" y="8704"/>
                  </a:lnTo>
                  <a:cubicBezTo>
                    <a:pt x="1798" y="8799"/>
                    <a:pt x="1870" y="8870"/>
                    <a:pt x="1965" y="8870"/>
                  </a:cubicBezTo>
                  <a:cubicBezTo>
                    <a:pt x="2048" y="8870"/>
                    <a:pt x="2131" y="8799"/>
                    <a:pt x="2131" y="8704"/>
                  </a:cubicBezTo>
                  <a:lnTo>
                    <a:pt x="2131" y="7144"/>
                  </a:lnTo>
                  <a:lnTo>
                    <a:pt x="2560" y="6715"/>
                  </a:lnTo>
                  <a:cubicBezTo>
                    <a:pt x="2620" y="6739"/>
                    <a:pt x="2679" y="6751"/>
                    <a:pt x="2727" y="6775"/>
                  </a:cubicBezTo>
                  <a:lnTo>
                    <a:pt x="2905" y="6811"/>
                  </a:lnTo>
                  <a:cubicBezTo>
                    <a:pt x="2667" y="6977"/>
                    <a:pt x="2524" y="7251"/>
                    <a:pt x="2524" y="7549"/>
                  </a:cubicBezTo>
                  <a:lnTo>
                    <a:pt x="2524" y="8704"/>
                  </a:lnTo>
                  <a:cubicBezTo>
                    <a:pt x="2524" y="8799"/>
                    <a:pt x="2608" y="8870"/>
                    <a:pt x="2691" y="8870"/>
                  </a:cubicBezTo>
                  <a:cubicBezTo>
                    <a:pt x="2786" y="8870"/>
                    <a:pt x="2858" y="8799"/>
                    <a:pt x="2858" y="8704"/>
                  </a:cubicBezTo>
                  <a:lnTo>
                    <a:pt x="2858" y="7549"/>
                  </a:lnTo>
                  <a:cubicBezTo>
                    <a:pt x="2858" y="7322"/>
                    <a:pt x="2989" y="7132"/>
                    <a:pt x="3179" y="7037"/>
                  </a:cubicBezTo>
                  <a:lnTo>
                    <a:pt x="4156" y="6608"/>
                  </a:lnTo>
                  <a:cubicBezTo>
                    <a:pt x="4453" y="7215"/>
                    <a:pt x="5072" y="7608"/>
                    <a:pt x="5763" y="7608"/>
                  </a:cubicBezTo>
                  <a:cubicBezTo>
                    <a:pt x="6442" y="7608"/>
                    <a:pt x="7073" y="7215"/>
                    <a:pt x="7370" y="6608"/>
                  </a:cubicBezTo>
                  <a:lnTo>
                    <a:pt x="8335" y="7037"/>
                  </a:lnTo>
                  <a:cubicBezTo>
                    <a:pt x="8537" y="7132"/>
                    <a:pt x="8656" y="7322"/>
                    <a:pt x="8656" y="7549"/>
                  </a:cubicBezTo>
                  <a:lnTo>
                    <a:pt x="8656" y="8704"/>
                  </a:lnTo>
                  <a:cubicBezTo>
                    <a:pt x="8656" y="8799"/>
                    <a:pt x="8739" y="8870"/>
                    <a:pt x="8823" y="8870"/>
                  </a:cubicBezTo>
                  <a:cubicBezTo>
                    <a:pt x="8918" y="8870"/>
                    <a:pt x="8989" y="8799"/>
                    <a:pt x="8989" y="8704"/>
                  </a:cubicBezTo>
                  <a:lnTo>
                    <a:pt x="8989" y="7549"/>
                  </a:lnTo>
                  <a:cubicBezTo>
                    <a:pt x="8989" y="7322"/>
                    <a:pt x="8918" y="7132"/>
                    <a:pt x="8775" y="6965"/>
                  </a:cubicBezTo>
                  <a:lnTo>
                    <a:pt x="9049" y="6834"/>
                  </a:lnTo>
                  <a:lnTo>
                    <a:pt x="9240" y="7025"/>
                  </a:lnTo>
                  <a:cubicBezTo>
                    <a:pt x="9370" y="7156"/>
                    <a:pt x="9549" y="7215"/>
                    <a:pt x="9728" y="7215"/>
                  </a:cubicBezTo>
                  <a:cubicBezTo>
                    <a:pt x="9906" y="7215"/>
                    <a:pt x="10085" y="7156"/>
                    <a:pt x="10228" y="7025"/>
                  </a:cubicBezTo>
                  <a:lnTo>
                    <a:pt x="10418" y="6834"/>
                  </a:lnTo>
                  <a:lnTo>
                    <a:pt x="10978" y="7108"/>
                  </a:lnTo>
                  <a:cubicBezTo>
                    <a:pt x="11121" y="7168"/>
                    <a:pt x="11192" y="7311"/>
                    <a:pt x="11192" y="7442"/>
                  </a:cubicBezTo>
                  <a:lnTo>
                    <a:pt x="11192" y="8692"/>
                  </a:lnTo>
                  <a:cubicBezTo>
                    <a:pt x="11192" y="8775"/>
                    <a:pt x="11264" y="8858"/>
                    <a:pt x="11359" y="8858"/>
                  </a:cubicBezTo>
                  <a:cubicBezTo>
                    <a:pt x="11442" y="8858"/>
                    <a:pt x="11514" y="8775"/>
                    <a:pt x="11514" y="8692"/>
                  </a:cubicBezTo>
                  <a:lnTo>
                    <a:pt x="11514" y="7442"/>
                  </a:lnTo>
                  <a:cubicBezTo>
                    <a:pt x="11537" y="7168"/>
                    <a:pt x="11383" y="6930"/>
                    <a:pt x="11145" y="6799"/>
                  </a:cubicBezTo>
                  <a:lnTo>
                    <a:pt x="10466" y="6453"/>
                  </a:lnTo>
                  <a:lnTo>
                    <a:pt x="10466" y="6441"/>
                  </a:lnTo>
                  <a:lnTo>
                    <a:pt x="10466" y="6096"/>
                  </a:lnTo>
                  <a:cubicBezTo>
                    <a:pt x="10740" y="5906"/>
                    <a:pt x="10942" y="5596"/>
                    <a:pt x="11002" y="5239"/>
                  </a:cubicBezTo>
                  <a:cubicBezTo>
                    <a:pt x="11133" y="5013"/>
                    <a:pt x="11192" y="4775"/>
                    <a:pt x="11192" y="4525"/>
                  </a:cubicBezTo>
                  <a:cubicBezTo>
                    <a:pt x="11192" y="4048"/>
                    <a:pt x="10966" y="3632"/>
                    <a:pt x="10609" y="3382"/>
                  </a:cubicBezTo>
                  <a:cubicBezTo>
                    <a:pt x="10621" y="3298"/>
                    <a:pt x="10644" y="3239"/>
                    <a:pt x="10644" y="3167"/>
                  </a:cubicBezTo>
                  <a:cubicBezTo>
                    <a:pt x="10644" y="2727"/>
                    <a:pt x="10240" y="2369"/>
                    <a:pt x="9751" y="2369"/>
                  </a:cubicBezTo>
                  <a:cubicBezTo>
                    <a:pt x="9251" y="2369"/>
                    <a:pt x="8859" y="2727"/>
                    <a:pt x="8859" y="3167"/>
                  </a:cubicBezTo>
                  <a:cubicBezTo>
                    <a:pt x="8859" y="3239"/>
                    <a:pt x="8870" y="3322"/>
                    <a:pt x="8882" y="3382"/>
                  </a:cubicBezTo>
                  <a:cubicBezTo>
                    <a:pt x="8680" y="3536"/>
                    <a:pt x="8513" y="3751"/>
                    <a:pt x="8406" y="3989"/>
                  </a:cubicBezTo>
                  <a:cubicBezTo>
                    <a:pt x="8358" y="3572"/>
                    <a:pt x="8323" y="3084"/>
                    <a:pt x="8275" y="2512"/>
                  </a:cubicBezTo>
                  <a:cubicBezTo>
                    <a:pt x="8216" y="1774"/>
                    <a:pt x="7942" y="1131"/>
                    <a:pt x="7501" y="679"/>
                  </a:cubicBezTo>
                  <a:cubicBezTo>
                    <a:pt x="7049" y="238"/>
                    <a:pt x="6442" y="0"/>
                    <a:pt x="57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1" name="Google Shape;8901;p83"/>
            <p:cNvSpPr/>
            <p:nvPr/>
          </p:nvSpPr>
          <p:spPr>
            <a:xfrm>
              <a:off x="2114800" y="3635440"/>
              <a:ext cx="11045" cy="37941"/>
            </a:xfrm>
            <a:custGeom>
              <a:avLst/>
              <a:gdLst/>
              <a:ahLst/>
              <a:cxnLst/>
              <a:rect l="l" t="t" r="r" b="b"/>
              <a:pathLst>
                <a:path w="347" h="1192" extrusionOk="0">
                  <a:moveTo>
                    <a:pt x="167" y="1"/>
                  </a:moveTo>
                  <a:cubicBezTo>
                    <a:pt x="72" y="1"/>
                    <a:pt x="1" y="72"/>
                    <a:pt x="1" y="156"/>
                  </a:cubicBezTo>
                  <a:lnTo>
                    <a:pt x="1" y="1025"/>
                  </a:lnTo>
                  <a:cubicBezTo>
                    <a:pt x="1" y="1108"/>
                    <a:pt x="72" y="1191"/>
                    <a:pt x="167" y="1191"/>
                  </a:cubicBezTo>
                  <a:cubicBezTo>
                    <a:pt x="251" y="1191"/>
                    <a:pt x="322" y="1108"/>
                    <a:pt x="322" y="1025"/>
                  </a:cubicBezTo>
                  <a:lnTo>
                    <a:pt x="322" y="156"/>
                  </a:lnTo>
                  <a:cubicBezTo>
                    <a:pt x="346"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02" name="Google Shape;8902;p83"/>
          <p:cNvGrpSpPr/>
          <p:nvPr/>
        </p:nvGrpSpPr>
        <p:grpSpPr>
          <a:xfrm>
            <a:off x="3678830" y="3370933"/>
            <a:ext cx="369164" cy="323297"/>
            <a:chOff x="3678830" y="3370933"/>
            <a:chExt cx="369164" cy="323297"/>
          </a:xfrm>
        </p:grpSpPr>
        <p:sp>
          <p:nvSpPr>
            <p:cNvPr id="8903" name="Google Shape;8903;p83"/>
            <p:cNvSpPr/>
            <p:nvPr/>
          </p:nvSpPr>
          <p:spPr>
            <a:xfrm>
              <a:off x="3678830" y="3370933"/>
              <a:ext cx="369164" cy="323297"/>
            </a:xfrm>
            <a:custGeom>
              <a:avLst/>
              <a:gdLst/>
              <a:ahLst/>
              <a:cxnLst/>
              <a:rect l="l" t="t" r="r" b="b"/>
              <a:pathLst>
                <a:path w="11598" h="10157" extrusionOk="0">
                  <a:moveTo>
                    <a:pt x="6514" y="357"/>
                  </a:moveTo>
                  <a:lnTo>
                    <a:pt x="6180" y="3274"/>
                  </a:lnTo>
                  <a:cubicBezTo>
                    <a:pt x="6180" y="3274"/>
                    <a:pt x="6180" y="3286"/>
                    <a:pt x="6168" y="3286"/>
                  </a:cubicBezTo>
                  <a:lnTo>
                    <a:pt x="5406" y="3286"/>
                  </a:lnTo>
                  <a:cubicBezTo>
                    <a:pt x="5406" y="3286"/>
                    <a:pt x="5394" y="3286"/>
                    <a:pt x="5394" y="3274"/>
                  </a:cubicBezTo>
                  <a:lnTo>
                    <a:pt x="5061" y="357"/>
                  </a:lnTo>
                  <a:close/>
                  <a:moveTo>
                    <a:pt x="11026" y="2893"/>
                  </a:moveTo>
                  <a:cubicBezTo>
                    <a:pt x="11133" y="2893"/>
                    <a:pt x="11228" y="2977"/>
                    <a:pt x="11228" y="3084"/>
                  </a:cubicBezTo>
                  <a:lnTo>
                    <a:pt x="11228" y="9620"/>
                  </a:lnTo>
                  <a:lnTo>
                    <a:pt x="11240" y="9620"/>
                  </a:lnTo>
                  <a:cubicBezTo>
                    <a:pt x="11240" y="9716"/>
                    <a:pt x="11157" y="9811"/>
                    <a:pt x="11050" y="9811"/>
                  </a:cubicBezTo>
                  <a:lnTo>
                    <a:pt x="525" y="9811"/>
                  </a:lnTo>
                  <a:cubicBezTo>
                    <a:pt x="418" y="9811"/>
                    <a:pt x="334" y="9716"/>
                    <a:pt x="334" y="9620"/>
                  </a:cubicBezTo>
                  <a:lnTo>
                    <a:pt x="334" y="3084"/>
                  </a:lnTo>
                  <a:cubicBezTo>
                    <a:pt x="334" y="2977"/>
                    <a:pt x="418" y="2893"/>
                    <a:pt x="525" y="2893"/>
                  </a:cubicBezTo>
                  <a:lnTo>
                    <a:pt x="5025" y="2893"/>
                  </a:lnTo>
                  <a:lnTo>
                    <a:pt x="5061" y="3310"/>
                  </a:lnTo>
                  <a:cubicBezTo>
                    <a:pt x="5085" y="3489"/>
                    <a:pt x="5228" y="3620"/>
                    <a:pt x="5406" y="3620"/>
                  </a:cubicBezTo>
                  <a:lnTo>
                    <a:pt x="6168" y="3620"/>
                  </a:lnTo>
                  <a:cubicBezTo>
                    <a:pt x="6347" y="3620"/>
                    <a:pt x="6490" y="3489"/>
                    <a:pt x="6502" y="3310"/>
                  </a:cubicBezTo>
                  <a:lnTo>
                    <a:pt x="6549" y="2893"/>
                  </a:lnTo>
                  <a:close/>
                  <a:moveTo>
                    <a:pt x="4882" y="0"/>
                  </a:moveTo>
                  <a:cubicBezTo>
                    <a:pt x="4847" y="0"/>
                    <a:pt x="4799" y="12"/>
                    <a:pt x="4763" y="60"/>
                  </a:cubicBezTo>
                  <a:cubicBezTo>
                    <a:pt x="4740" y="95"/>
                    <a:pt x="4728" y="155"/>
                    <a:pt x="4728" y="191"/>
                  </a:cubicBezTo>
                  <a:lnTo>
                    <a:pt x="4990" y="2548"/>
                  </a:lnTo>
                  <a:lnTo>
                    <a:pt x="537" y="2548"/>
                  </a:lnTo>
                  <a:cubicBezTo>
                    <a:pt x="239" y="2548"/>
                    <a:pt x="1" y="2786"/>
                    <a:pt x="1" y="3084"/>
                  </a:cubicBezTo>
                  <a:lnTo>
                    <a:pt x="1" y="9620"/>
                  </a:lnTo>
                  <a:cubicBezTo>
                    <a:pt x="1" y="9918"/>
                    <a:pt x="239" y="10156"/>
                    <a:pt x="537" y="10156"/>
                  </a:cubicBezTo>
                  <a:lnTo>
                    <a:pt x="11062" y="10156"/>
                  </a:lnTo>
                  <a:cubicBezTo>
                    <a:pt x="11359" y="10156"/>
                    <a:pt x="11598" y="9918"/>
                    <a:pt x="11598" y="9620"/>
                  </a:cubicBezTo>
                  <a:lnTo>
                    <a:pt x="11598" y="3084"/>
                  </a:lnTo>
                  <a:cubicBezTo>
                    <a:pt x="11586" y="2786"/>
                    <a:pt x="11348" y="2548"/>
                    <a:pt x="11050" y="2548"/>
                  </a:cubicBezTo>
                  <a:lnTo>
                    <a:pt x="6597" y="2548"/>
                  </a:lnTo>
                  <a:lnTo>
                    <a:pt x="6871" y="191"/>
                  </a:lnTo>
                  <a:cubicBezTo>
                    <a:pt x="6871" y="155"/>
                    <a:pt x="6847" y="107"/>
                    <a:pt x="6823" y="60"/>
                  </a:cubicBezTo>
                  <a:cubicBezTo>
                    <a:pt x="6787" y="36"/>
                    <a:pt x="6752" y="0"/>
                    <a:pt x="67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4" name="Google Shape;8904;p83"/>
            <p:cNvSpPr/>
            <p:nvPr/>
          </p:nvSpPr>
          <p:spPr>
            <a:xfrm>
              <a:off x="3713716" y="3498253"/>
              <a:ext cx="126206" cy="161092"/>
            </a:xfrm>
            <a:custGeom>
              <a:avLst/>
              <a:gdLst/>
              <a:ahLst/>
              <a:cxnLst/>
              <a:rect l="l" t="t" r="r" b="b"/>
              <a:pathLst>
                <a:path w="3965" h="5061" extrusionOk="0">
                  <a:moveTo>
                    <a:pt x="2155" y="1251"/>
                  </a:moveTo>
                  <a:cubicBezTo>
                    <a:pt x="2358" y="1251"/>
                    <a:pt x="2524" y="1418"/>
                    <a:pt x="2524" y="1632"/>
                  </a:cubicBezTo>
                  <a:lnTo>
                    <a:pt x="2524" y="1989"/>
                  </a:lnTo>
                  <a:cubicBezTo>
                    <a:pt x="2536" y="2299"/>
                    <a:pt x="2286" y="2537"/>
                    <a:pt x="1977" y="2537"/>
                  </a:cubicBezTo>
                  <a:cubicBezTo>
                    <a:pt x="1667" y="2537"/>
                    <a:pt x="1429" y="2287"/>
                    <a:pt x="1429" y="1989"/>
                  </a:cubicBezTo>
                  <a:lnTo>
                    <a:pt x="1429" y="1632"/>
                  </a:lnTo>
                  <a:cubicBezTo>
                    <a:pt x="1429" y="1418"/>
                    <a:pt x="1584" y="1251"/>
                    <a:pt x="1798" y="1251"/>
                  </a:cubicBezTo>
                  <a:close/>
                  <a:moveTo>
                    <a:pt x="2167" y="2846"/>
                  </a:moveTo>
                  <a:lnTo>
                    <a:pt x="2167" y="2953"/>
                  </a:lnTo>
                  <a:cubicBezTo>
                    <a:pt x="2167" y="3025"/>
                    <a:pt x="2179" y="3084"/>
                    <a:pt x="2227" y="3132"/>
                  </a:cubicBezTo>
                  <a:lnTo>
                    <a:pt x="1989" y="3370"/>
                  </a:lnTo>
                  <a:lnTo>
                    <a:pt x="1977" y="3370"/>
                  </a:lnTo>
                  <a:lnTo>
                    <a:pt x="1739" y="3132"/>
                  </a:lnTo>
                  <a:cubicBezTo>
                    <a:pt x="1762" y="3073"/>
                    <a:pt x="1774" y="3013"/>
                    <a:pt x="1774" y="2953"/>
                  </a:cubicBezTo>
                  <a:lnTo>
                    <a:pt x="1774" y="2846"/>
                  </a:lnTo>
                  <a:cubicBezTo>
                    <a:pt x="1834" y="2858"/>
                    <a:pt x="1917" y="2858"/>
                    <a:pt x="1977" y="2858"/>
                  </a:cubicBezTo>
                  <a:cubicBezTo>
                    <a:pt x="2036" y="2858"/>
                    <a:pt x="2108" y="2846"/>
                    <a:pt x="2167" y="2846"/>
                  </a:cubicBezTo>
                  <a:close/>
                  <a:moveTo>
                    <a:pt x="2512" y="3334"/>
                  </a:moveTo>
                  <a:lnTo>
                    <a:pt x="2810" y="3489"/>
                  </a:lnTo>
                  <a:cubicBezTo>
                    <a:pt x="2870" y="3513"/>
                    <a:pt x="2917" y="3596"/>
                    <a:pt x="2917" y="3668"/>
                  </a:cubicBezTo>
                  <a:lnTo>
                    <a:pt x="2917" y="4727"/>
                  </a:lnTo>
                  <a:lnTo>
                    <a:pt x="1072" y="4727"/>
                  </a:lnTo>
                  <a:lnTo>
                    <a:pt x="1072" y="3668"/>
                  </a:lnTo>
                  <a:cubicBezTo>
                    <a:pt x="1072" y="3596"/>
                    <a:pt x="1108" y="3537"/>
                    <a:pt x="1167" y="3489"/>
                  </a:cubicBezTo>
                  <a:lnTo>
                    <a:pt x="1465" y="3334"/>
                  </a:lnTo>
                  <a:lnTo>
                    <a:pt x="1739" y="3608"/>
                  </a:lnTo>
                  <a:cubicBezTo>
                    <a:pt x="1810" y="3680"/>
                    <a:pt x="1905" y="3704"/>
                    <a:pt x="1989" y="3704"/>
                  </a:cubicBezTo>
                  <a:cubicBezTo>
                    <a:pt x="2084" y="3704"/>
                    <a:pt x="2167" y="3680"/>
                    <a:pt x="2239" y="3608"/>
                  </a:cubicBezTo>
                  <a:lnTo>
                    <a:pt x="2512" y="3334"/>
                  </a:lnTo>
                  <a:close/>
                  <a:moveTo>
                    <a:pt x="3608" y="334"/>
                  </a:moveTo>
                  <a:cubicBezTo>
                    <a:pt x="3608" y="334"/>
                    <a:pt x="3632" y="334"/>
                    <a:pt x="3632" y="346"/>
                  </a:cubicBezTo>
                  <a:lnTo>
                    <a:pt x="3632" y="4704"/>
                  </a:lnTo>
                  <a:lnTo>
                    <a:pt x="3239" y="4727"/>
                  </a:lnTo>
                  <a:lnTo>
                    <a:pt x="3239" y="3668"/>
                  </a:lnTo>
                  <a:cubicBezTo>
                    <a:pt x="3239" y="3454"/>
                    <a:pt x="3120" y="3275"/>
                    <a:pt x="2941" y="3192"/>
                  </a:cubicBezTo>
                  <a:lnTo>
                    <a:pt x="2512" y="2977"/>
                  </a:lnTo>
                  <a:lnTo>
                    <a:pt x="2512" y="2965"/>
                  </a:lnTo>
                  <a:lnTo>
                    <a:pt x="2512" y="2715"/>
                  </a:lnTo>
                  <a:cubicBezTo>
                    <a:pt x="2739" y="2549"/>
                    <a:pt x="2870" y="2275"/>
                    <a:pt x="2870" y="2001"/>
                  </a:cubicBezTo>
                  <a:lnTo>
                    <a:pt x="2870" y="1644"/>
                  </a:lnTo>
                  <a:cubicBezTo>
                    <a:pt x="2870" y="1251"/>
                    <a:pt x="2536" y="929"/>
                    <a:pt x="2155" y="929"/>
                  </a:cubicBezTo>
                  <a:lnTo>
                    <a:pt x="1798" y="929"/>
                  </a:lnTo>
                  <a:cubicBezTo>
                    <a:pt x="1405" y="929"/>
                    <a:pt x="1084" y="1251"/>
                    <a:pt x="1084" y="1644"/>
                  </a:cubicBezTo>
                  <a:lnTo>
                    <a:pt x="1084" y="2001"/>
                  </a:lnTo>
                  <a:cubicBezTo>
                    <a:pt x="1084" y="2299"/>
                    <a:pt x="1227" y="2549"/>
                    <a:pt x="1441" y="2715"/>
                  </a:cubicBezTo>
                  <a:lnTo>
                    <a:pt x="1441" y="2965"/>
                  </a:lnTo>
                  <a:lnTo>
                    <a:pt x="1441" y="2977"/>
                  </a:lnTo>
                  <a:lnTo>
                    <a:pt x="1012" y="3192"/>
                  </a:lnTo>
                  <a:cubicBezTo>
                    <a:pt x="834" y="3275"/>
                    <a:pt x="715" y="3454"/>
                    <a:pt x="715" y="3668"/>
                  </a:cubicBezTo>
                  <a:lnTo>
                    <a:pt x="715" y="4727"/>
                  </a:lnTo>
                  <a:lnTo>
                    <a:pt x="357" y="4727"/>
                  </a:lnTo>
                  <a:cubicBezTo>
                    <a:pt x="357" y="4727"/>
                    <a:pt x="334" y="4727"/>
                    <a:pt x="334" y="4704"/>
                  </a:cubicBezTo>
                  <a:lnTo>
                    <a:pt x="334" y="346"/>
                  </a:lnTo>
                  <a:cubicBezTo>
                    <a:pt x="334" y="346"/>
                    <a:pt x="334" y="334"/>
                    <a:pt x="357" y="334"/>
                  </a:cubicBezTo>
                  <a:close/>
                  <a:moveTo>
                    <a:pt x="357" y="1"/>
                  </a:moveTo>
                  <a:cubicBezTo>
                    <a:pt x="155" y="1"/>
                    <a:pt x="0" y="167"/>
                    <a:pt x="0" y="358"/>
                  </a:cubicBezTo>
                  <a:lnTo>
                    <a:pt x="0" y="4704"/>
                  </a:lnTo>
                  <a:cubicBezTo>
                    <a:pt x="0" y="4906"/>
                    <a:pt x="155" y="5061"/>
                    <a:pt x="357" y="5061"/>
                  </a:cubicBezTo>
                  <a:lnTo>
                    <a:pt x="3608" y="5061"/>
                  </a:lnTo>
                  <a:cubicBezTo>
                    <a:pt x="3810" y="5061"/>
                    <a:pt x="3965" y="4906"/>
                    <a:pt x="3965" y="4704"/>
                  </a:cubicBezTo>
                  <a:lnTo>
                    <a:pt x="3965" y="346"/>
                  </a:lnTo>
                  <a:cubicBezTo>
                    <a:pt x="3965" y="155"/>
                    <a:pt x="3810" y="1"/>
                    <a:pt x="3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5" name="Google Shape;8905;p83"/>
            <p:cNvSpPr/>
            <p:nvPr/>
          </p:nvSpPr>
          <p:spPr>
            <a:xfrm>
              <a:off x="3863795" y="3498253"/>
              <a:ext cx="149728" cy="34154"/>
            </a:xfrm>
            <a:custGeom>
              <a:avLst/>
              <a:gdLst/>
              <a:ahLst/>
              <a:cxnLst/>
              <a:rect l="l" t="t" r="r" b="b"/>
              <a:pathLst>
                <a:path w="4704" h="1073" extrusionOk="0">
                  <a:moveTo>
                    <a:pt x="4334" y="334"/>
                  </a:moveTo>
                  <a:cubicBezTo>
                    <a:pt x="4334" y="334"/>
                    <a:pt x="4346" y="334"/>
                    <a:pt x="4346" y="346"/>
                  </a:cubicBezTo>
                  <a:lnTo>
                    <a:pt x="4346" y="715"/>
                  </a:lnTo>
                  <a:lnTo>
                    <a:pt x="345" y="739"/>
                  </a:lnTo>
                  <a:cubicBezTo>
                    <a:pt x="345" y="739"/>
                    <a:pt x="322" y="739"/>
                    <a:pt x="322" y="715"/>
                  </a:cubicBezTo>
                  <a:lnTo>
                    <a:pt x="322" y="346"/>
                  </a:lnTo>
                  <a:cubicBezTo>
                    <a:pt x="322" y="346"/>
                    <a:pt x="322" y="334"/>
                    <a:pt x="345" y="334"/>
                  </a:cubicBezTo>
                  <a:close/>
                  <a:moveTo>
                    <a:pt x="357" y="1"/>
                  </a:moveTo>
                  <a:cubicBezTo>
                    <a:pt x="167" y="1"/>
                    <a:pt x="0" y="167"/>
                    <a:pt x="0" y="358"/>
                  </a:cubicBezTo>
                  <a:lnTo>
                    <a:pt x="0" y="715"/>
                  </a:lnTo>
                  <a:cubicBezTo>
                    <a:pt x="0" y="917"/>
                    <a:pt x="167" y="1072"/>
                    <a:pt x="357" y="1072"/>
                  </a:cubicBezTo>
                  <a:lnTo>
                    <a:pt x="4346" y="1072"/>
                  </a:lnTo>
                  <a:cubicBezTo>
                    <a:pt x="4536" y="1072"/>
                    <a:pt x="4703" y="917"/>
                    <a:pt x="4703" y="715"/>
                  </a:cubicBezTo>
                  <a:lnTo>
                    <a:pt x="4703" y="346"/>
                  </a:lnTo>
                  <a:cubicBezTo>
                    <a:pt x="4691" y="155"/>
                    <a:pt x="4536" y="1"/>
                    <a:pt x="4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6" name="Google Shape;8906;p83"/>
            <p:cNvSpPr/>
            <p:nvPr/>
          </p:nvSpPr>
          <p:spPr>
            <a:xfrm>
              <a:off x="3863413" y="3544502"/>
              <a:ext cx="114843" cy="33740"/>
            </a:xfrm>
            <a:custGeom>
              <a:avLst/>
              <a:gdLst/>
              <a:ahLst/>
              <a:cxnLst/>
              <a:rect l="l" t="t" r="r" b="b"/>
              <a:pathLst>
                <a:path w="3608" h="1060" extrusionOk="0">
                  <a:moveTo>
                    <a:pt x="3251" y="334"/>
                  </a:moveTo>
                  <a:cubicBezTo>
                    <a:pt x="3251" y="334"/>
                    <a:pt x="3274" y="334"/>
                    <a:pt x="3274" y="357"/>
                  </a:cubicBezTo>
                  <a:lnTo>
                    <a:pt x="3274" y="715"/>
                  </a:lnTo>
                  <a:lnTo>
                    <a:pt x="357" y="727"/>
                  </a:lnTo>
                  <a:cubicBezTo>
                    <a:pt x="357" y="727"/>
                    <a:pt x="334" y="727"/>
                    <a:pt x="334" y="715"/>
                  </a:cubicBezTo>
                  <a:lnTo>
                    <a:pt x="334" y="357"/>
                  </a:lnTo>
                  <a:cubicBezTo>
                    <a:pt x="334" y="357"/>
                    <a:pt x="334" y="334"/>
                    <a:pt x="357" y="334"/>
                  </a:cubicBezTo>
                  <a:close/>
                  <a:moveTo>
                    <a:pt x="357" y="0"/>
                  </a:moveTo>
                  <a:cubicBezTo>
                    <a:pt x="155" y="0"/>
                    <a:pt x="0" y="155"/>
                    <a:pt x="0" y="357"/>
                  </a:cubicBezTo>
                  <a:lnTo>
                    <a:pt x="0" y="715"/>
                  </a:lnTo>
                  <a:cubicBezTo>
                    <a:pt x="0" y="905"/>
                    <a:pt x="155" y="1060"/>
                    <a:pt x="357" y="1060"/>
                  </a:cubicBezTo>
                  <a:lnTo>
                    <a:pt x="3251" y="1060"/>
                  </a:lnTo>
                  <a:cubicBezTo>
                    <a:pt x="3453" y="1060"/>
                    <a:pt x="3608" y="905"/>
                    <a:pt x="3608" y="715"/>
                  </a:cubicBezTo>
                  <a:lnTo>
                    <a:pt x="3608" y="357"/>
                  </a:lnTo>
                  <a:cubicBezTo>
                    <a:pt x="3608" y="155"/>
                    <a:pt x="3453" y="0"/>
                    <a:pt x="3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7" name="Google Shape;8907;p83"/>
            <p:cNvSpPr/>
            <p:nvPr/>
          </p:nvSpPr>
          <p:spPr>
            <a:xfrm>
              <a:off x="3863795" y="3590719"/>
              <a:ext cx="68625" cy="10663"/>
            </a:xfrm>
            <a:custGeom>
              <a:avLst/>
              <a:gdLst/>
              <a:ahLst/>
              <a:cxnLst/>
              <a:rect l="l" t="t" r="r" b="b"/>
              <a:pathLst>
                <a:path w="2156" h="335" extrusionOk="0">
                  <a:moveTo>
                    <a:pt x="167" y="1"/>
                  </a:moveTo>
                  <a:cubicBezTo>
                    <a:pt x="72" y="1"/>
                    <a:pt x="0" y="72"/>
                    <a:pt x="0" y="168"/>
                  </a:cubicBezTo>
                  <a:cubicBezTo>
                    <a:pt x="0" y="251"/>
                    <a:pt x="72" y="334"/>
                    <a:pt x="167" y="334"/>
                  </a:cubicBezTo>
                  <a:lnTo>
                    <a:pt x="1977" y="334"/>
                  </a:lnTo>
                  <a:cubicBezTo>
                    <a:pt x="2072" y="334"/>
                    <a:pt x="2143" y="251"/>
                    <a:pt x="2143" y="168"/>
                  </a:cubicBezTo>
                  <a:cubicBezTo>
                    <a:pt x="2155" y="72"/>
                    <a:pt x="2072" y="1"/>
                    <a:pt x="1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8" name="Google Shape;8908;p83"/>
            <p:cNvSpPr/>
            <p:nvPr/>
          </p:nvSpPr>
          <p:spPr>
            <a:xfrm>
              <a:off x="3944897" y="3590719"/>
              <a:ext cx="33358" cy="10663"/>
            </a:xfrm>
            <a:custGeom>
              <a:avLst/>
              <a:gdLst/>
              <a:ahLst/>
              <a:cxnLst/>
              <a:rect l="l" t="t" r="r" b="b"/>
              <a:pathLst>
                <a:path w="1048" h="335" extrusionOk="0">
                  <a:moveTo>
                    <a:pt x="155" y="1"/>
                  </a:moveTo>
                  <a:cubicBezTo>
                    <a:pt x="71" y="1"/>
                    <a:pt x="0" y="72"/>
                    <a:pt x="0" y="168"/>
                  </a:cubicBezTo>
                  <a:cubicBezTo>
                    <a:pt x="0" y="251"/>
                    <a:pt x="71" y="334"/>
                    <a:pt x="155" y="334"/>
                  </a:cubicBezTo>
                  <a:lnTo>
                    <a:pt x="893" y="334"/>
                  </a:lnTo>
                  <a:cubicBezTo>
                    <a:pt x="976" y="334"/>
                    <a:pt x="1048" y="251"/>
                    <a:pt x="1048" y="168"/>
                  </a:cubicBezTo>
                  <a:cubicBezTo>
                    <a:pt x="1048" y="72"/>
                    <a:pt x="976" y="1"/>
                    <a:pt x="8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9" name="Google Shape;8909;p83"/>
            <p:cNvSpPr/>
            <p:nvPr/>
          </p:nvSpPr>
          <p:spPr>
            <a:xfrm>
              <a:off x="3864176" y="3625223"/>
              <a:ext cx="21995" cy="10631"/>
            </a:xfrm>
            <a:custGeom>
              <a:avLst/>
              <a:gdLst/>
              <a:ahLst/>
              <a:cxnLst/>
              <a:rect l="l" t="t" r="r" b="b"/>
              <a:pathLst>
                <a:path w="691" h="334" extrusionOk="0">
                  <a:moveTo>
                    <a:pt x="167" y="0"/>
                  </a:moveTo>
                  <a:cubicBezTo>
                    <a:pt x="71" y="0"/>
                    <a:pt x="0" y="84"/>
                    <a:pt x="0" y="167"/>
                  </a:cubicBezTo>
                  <a:cubicBezTo>
                    <a:pt x="0" y="262"/>
                    <a:pt x="71" y="334"/>
                    <a:pt x="167" y="334"/>
                  </a:cubicBezTo>
                  <a:lnTo>
                    <a:pt x="524" y="334"/>
                  </a:lnTo>
                  <a:cubicBezTo>
                    <a:pt x="607" y="334"/>
                    <a:pt x="691" y="262"/>
                    <a:pt x="691" y="167"/>
                  </a:cubicBezTo>
                  <a:cubicBezTo>
                    <a:pt x="691" y="84"/>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0" name="Google Shape;8910;p83"/>
            <p:cNvSpPr/>
            <p:nvPr/>
          </p:nvSpPr>
          <p:spPr>
            <a:xfrm>
              <a:off x="3898648" y="3625223"/>
              <a:ext cx="56498" cy="10631"/>
            </a:xfrm>
            <a:custGeom>
              <a:avLst/>
              <a:gdLst/>
              <a:ahLst/>
              <a:cxnLst/>
              <a:rect l="l" t="t" r="r" b="b"/>
              <a:pathLst>
                <a:path w="1775" h="334" extrusionOk="0">
                  <a:moveTo>
                    <a:pt x="167" y="0"/>
                  </a:moveTo>
                  <a:cubicBezTo>
                    <a:pt x="84" y="0"/>
                    <a:pt x="0" y="84"/>
                    <a:pt x="0" y="167"/>
                  </a:cubicBezTo>
                  <a:cubicBezTo>
                    <a:pt x="0" y="262"/>
                    <a:pt x="84" y="334"/>
                    <a:pt x="167" y="334"/>
                  </a:cubicBezTo>
                  <a:lnTo>
                    <a:pt x="1608" y="334"/>
                  </a:lnTo>
                  <a:cubicBezTo>
                    <a:pt x="1703" y="334"/>
                    <a:pt x="1775" y="262"/>
                    <a:pt x="1775" y="167"/>
                  </a:cubicBezTo>
                  <a:cubicBezTo>
                    <a:pt x="1775" y="84"/>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1" name="Google Shape;8911;p83"/>
            <p:cNvSpPr/>
            <p:nvPr/>
          </p:nvSpPr>
          <p:spPr>
            <a:xfrm>
              <a:off x="3864176" y="3648713"/>
              <a:ext cx="21995" cy="10249"/>
            </a:xfrm>
            <a:custGeom>
              <a:avLst/>
              <a:gdLst/>
              <a:ahLst/>
              <a:cxnLst/>
              <a:rect l="l" t="t" r="r" b="b"/>
              <a:pathLst>
                <a:path w="691" h="322" extrusionOk="0">
                  <a:moveTo>
                    <a:pt x="167" y="0"/>
                  </a:moveTo>
                  <a:cubicBezTo>
                    <a:pt x="71" y="0"/>
                    <a:pt x="0" y="72"/>
                    <a:pt x="0" y="155"/>
                  </a:cubicBezTo>
                  <a:cubicBezTo>
                    <a:pt x="0" y="251"/>
                    <a:pt x="71" y="322"/>
                    <a:pt x="167" y="322"/>
                  </a:cubicBezTo>
                  <a:lnTo>
                    <a:pt x="524" y="322"/>
                  </a:lnTo>
                  <a:cubicBezTo>
                    <a:pt x="607" y="322"/>
                    <a:pt x="691" y="251"/>
                    <a:pt x="691" y="155"/>
                  </a:cubicBezTo>
                  <a:cubicBezTo>
                    <a:pt x="691" y="72"/>
                    <a:pt x="607"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2" name="Google Shape;8912;p83"/>
            <p:cNvSpPr/>
            <p:nvPr/>
          </p:nvSpPr>
          <p:spPr>
            <a:xfrm>
              <a:off x="3898648" y="3648713"/>
              <a:ext cx="56498" cy="10249"/>
            </a:xfrm>
            <a:custGeom>
              <a:avLst/>
              <a:gdLst/>
              <a:ahLst/>
              <a:cxnLst/>
              <a:rect l="l" t="t" r="r" b="b"/>
              <a:pathLst>
                <a:path w="1775" h="322" extrusionOk="0">
                  <a:moveTo>
                    <a:pt x="167" y="0"/>
                  </a:moveTo>
                  <a:cubicBezTo>
                    <a:pt x="84" y="0"/>
                    <a:pt x="0" y="72"/>
                    <a:pt x="0" y="155"/>
                  </a:cubicBezTo>
                  <a:cubicBezTo>
                    <a:pt x="0" y="251"/>
                    <a:pt x="84" y="322"/>
                    <a:pt x="167" y="322"/>
                  </a:cubicBezTo>
                  <a:lnTo>
                    <a:pt x="1608" y="322"/>
                  </a:lnTo>
                  <a:cubicBezTo>
                    <a:pt x="1703" y="322"/>
                    <a:pt x="1775" y="251"/>
                    <a:pt x="1775" y="155"/>
                  </a:cubicBezTo>
                  <a:cubicBezTo>
                    <a:pt x="1775" y="72"/>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3" name="Google Shape;8913;p83"/>
            <p:cNvSpPr/>
            <p:nvPr/>
          </p:nvSpPr>
          <p:spPr>
            <a:xfrm>
              <a:off x="3858097" y="3452036"/>
              <a:ext cx="11013" cy="10249"/>
            </a:xfrm>
            <a:custGeom>
              <a:avLst/>
              <a:gdLst/>
              <a:ahLst/>
              <a:cxnLst/>
              <a:rect l="l" t="t" r="r" b="b"/>
              <a:pathLst>
                <a:path w="346" h="322" extrusionOk="0">
                  <a:moveTo>
                    <a:pt x="167" y="0"/>
                  </a:moveTo>
                  <a:cubicBezTo>
                    <a:pt x="72" y="0"/>
                    <a:pt x="1" y="72"/>
                    <a:pt x="1" y="167"/>
                  </a:cubicBezTo>
                  <a:cubicBezTo>
                    <a:pt x="1" y="250"/>
                    <a:pt x="72" y="322"/>
                    <a:pt x="167" y="322"/>
                  </a:cubicBezTo>
                  <a:cubicBezTo>
                    <a:pt x="251" y="322"/>
                    <a:pt x="322" y="250"/>
                    <a:pt x="322" y="167"/>
                  </a:cubicBezTo>
                  <a:cubicBezTo>
                    <a:pt x="346"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14" name="Google Shape;8914;p83"/>
          <p:cNvGrpSpPr/>
          <p:nvPr/>
        </p:nvGrpSpPr>
        <p:grpSpPr>
          <a:xfrm>
            <a:off x="859265" y="3348175"/>
            <a:ext cx="312316" cy="368400"/>
            <a:chOff x="859265" y="3348175"/>
            <a:chExt cx="312316" cy="368400"/>
          </a:xfrm>
        </p:grpSpPr>
        <p:sp>
          <p:nvSpPr>
            <p:cNvPr id="8915" name="Google Shape;8915;p83"/>
            <p:cNvSpPr/>
            <p:nvPr/>
          </p:nvSpPr>
          <p:spPr>
            <a:xfrm>
              <a:off x="968792" y="3507102"/>
              <a:ext cx="92498" cy="30589"/>
            </a:xfrm>
            <a:custGeom>
              <a:avLst/>
              <a:gdLst/>
              <a:ahLst/>
              <a:cxnLst/>
              <a:rect l="l" t="t" r="r" b="b"/>
              <a:pathLst>
                <a:path w="2906" h="961" extrusionOk="0">
                  <a:moveTo>
                    <a:pt x="1169" y="1"/>
                  </a:moveTo>
                  <a:cubicBezTo>
                    <a:pt x="820" y="1"/>
                    <a:pt x="503" y="37"/>
                    <a:pt x="298" y="68"/>
                  </a:cubicBezTo>
                  <a:cubicBezTo>
                    <a:pt x="119" y="104"/>
                    <a:pt x="0" y="247"/>
                    <a:pt x="0" y="413"/>
                  </a:cubicBezTo>
                  <a:lnTo>
                    <a:pt x="0" y="794"/>
                  </a:lnTo>
                  <a:cubicBezTo>
                    <a:pt x="0" y="890"/>
                    <a:pt x="72" y="961"/>
                    <a:pt x="167" y="961"/>
                  </a:cubicBezTo>
                  <a:cubicBezTo>
                    <a:pt x="250" y="961"/>
                    <a:pt x="322" y="890"/>
                    <a:pt x="322" y="794"/>
                  </a:cubicBezTo>
                  <a:lnTo>
                    <a:pt x="322" y="413"/>
                  </a:lnTo>
                  <a:cubicBezTo>
                    <a:pt x="322" y="413"/>
                    <a:pt x="322" y="401"/>
                    <a:pt x="346" y="401"/>
                  </a:cubicBezTo>
                  <a:cubicBezTo>
                    <a:pt x="513" y="373"/>
                    <a:pt x="820" y="331"/>
                    <a:pt x="1157" y="331"/>
                  </a:cubicBezTo>
                  <a:cubicBezTo>
                    <a:pt x="1250" y="331"/>
                    <a:pt x="1345" y="334"/>
                    <a:pt x="1441" y="342"/>
                  </a:cubicBezTo>
                  <a:cubicBezTo>
                    <a:pt x="1977" y="366"/>
                    <a:pt x="2346" y="497"/>
                    <a:pt x="2572" y="735"/>
                  </a:cubicBezTo>
                  <a:cubicBezTo>
                    <a:pt x="2602" y="764"/>
                    <a:pt x="2646" y="779"/>
                    <a:pt x="2691" y="779"/>
                  </a:cubicBezTo>
                  <a:cubicBezTo>
                    <a:pt x="2736" y="779"/>
                    <a:pt x="2780" y="764"/>
                    <a:pt x="2810" y="735"/>
                  </a:cubicBezTo>
                  <a:cubicBezTo>
                    <a:pt x="2905" y="675"/>
                    <a:pt x="2905" y="556"/>
                    <a:pt x="2834" y="497"/>
                  </a:cubicBezTo>
                  <a:cubicBezTo>
                    <a:pt x="2432" y="102"/>
                    <a:pt x="1754" y="1"/>
                    <a:pt x="11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6" name="Google Shape;8916;p83"/>
            <p:cNvSpPr/>
            <p:nvPr/>
          </p:nvSpPr>
          <p:spPr>
            <a:xfrm>
              <a:off x="911562" y="3458466"/>
              <a:ext cx="206577" cy="258109"/>
            </a:xfrm>
            <a:custGeom>
              <a:avLst/>
              <a:gdLst/>
              <a:ahLst/>
              <a:cxnLst/>
              <a:rect l="l" t="t" r="r" b="b"/>
              <a:pathLst>
                <a:path w="6490" h="8109" extrusionOk="0">
                  <a:moveTo>
                    <a:pt x="5061" y="322"/>
                  </a:moveTo>
                  <a:lnTo>
                    <a:pt x="5061" y="1953"/>
                  </a:lnTo>
                  <a:cubicBezTo>
                    <a:pt x="5061" y="2203"/>
                    <a:pt x="5001" y="2441"/>
                    <a:pt x="4894" y="2668"/>
                  </a:cubicBezTo>
                  <a:cubicBezTo>
                    <a:pt x="4882" y="2703"/>
                    <a:pt x="4882" y="2715"/>
                    <a:pt x="4882" y="2739"/>
                  </a:cubicBezTo>
                  <a:lnTo>
                    <a:pt x="4882" y="3215"/>
                  </a:lnTo>
                  <a:cubicBezTo>
                    <a:pt x="4882" y="3680"/>
                    <a:pt x="4703" y="4096"/>
                    <a:pt x="4358" y="4430"/>
                  </a:cubicBezTo>
                  <a:cubicBezTo>
                    <a:pt x="4044" y="4712"/>
                    <a:pt x="3660" y="4875"/>
                    <a:pt x="3244" y="4875"/>
                  </a:cubicBezTo>
                  <a:cubicBezTo>
                    <a:pt x="3203" y="4875"/>
                    <a:pt x="3161" y="4873"/>
                    <a:pt x="3120" y="4870"/>
                  </a:cubicBezTo>
                  <a:cubicBezTo>
                    <a:pt x="2275" y="4823"/>
                    <a:pt x="1596" y="4072"/>
                    <a:pt x="1596" y="3180"/>
                  </a:cubicBezTo>
                  <a:lnTo>
                    <a:pt x="1596" y="2763"/>
                  </a:lnTo>
                  <a:cubicBezTo>
                    <a:pt x="1596" y="2727"/>
                    <a:pt x="1596" y="2715"/>
                    <a:pt x="1572" y="2679"/>
                  </a:cubicBezTo>
                  <a:cubicBezTo>
                    <a:pt x="1477" y="2465"/>
                    <a:pt x="1417" y="2227"/>
                    <a:pt x="1417" y="1965"/>
                  </a:cubicBezTo>
                  <a:lnTo>
                    <a:pt x="1417" y="1596"/>
                  </a:lnTo>
                  <a:cubicBezTo>
                    <a:pt x="1417" y="894"/>
                    <a:pt x="1989" y="322"/>
                    <a:pt x="2691" y="322"/>
                  </a:cubicBezTo>
                  <a:close/>
                  <a:moveTo>
                    <a:pt x="4168" y="4989"/>
                  </a:moveTo>
                  <a:lnTo>
                    <a:pt x="4168" y="5299"/>
                  </a:lnTo>
                  <a:lnTo>
                    <a:pt x="3239" y="5930"/>
                  </a:lnTo>
                  <a:lnTo>
                    <a:pt x="2322" y="5299"/>
                  </a:lnTo>
                  <a:lnTo>
                    <a:pt x="2322" y="4989"/>
                  </a:lnTo>
                  <a:cubicBezTo>
                    <a:pt x="2560" y="5120"/>
                    <a:pt x="2822" y="5204"/>
                    <a:pt x="3108" y="5215"/>
                  </a:cubicBezTo>
                  <a:lnTo>
                    <a:pt x="3239" y="5215"/>
                  </a:lnTo>
                  <a:cubicBezTo>
                    <a:pt x="3572" y="5215"/>
                    <a:pt x="3882" y="5144"/>
                    <a:pt x="4168" y="4989"/>
                  </a:cubicBezTo>
                  <a:close/>
                  <a:moveTo>
                    <a:pt x="2191" y="5620"/>
                  </a:moveTo>
                  <a:lnTo>
                    <a:pt x="2989" y="6168"/>
                  </a:lnTo>
                  <a:lnTo>
                    <a:pt x="2560" y="6585"/>
                  </a:lnTo>
                  <a:lnTo>
                    <a:pt x="2548" y="6585"/>
                  </a:lnTo>
                  <a:lnTo>
                    <a:pt x="2024" y="5799"/>
                  </a:lnTo>
                  <a:lnTo>
                    <a:pt x="2191" y="5620"/>
                  </a:lnTo>
                  <a:close/>
                  <a:moveTo>
                    <a:pt x="4299" y="5596"/>
                  </a:moveTo>
                  <a:lnTo>
                    <a:pt x="4465" y="5775"/>
                  </a:lnTo>
                  <a:lnTo>
                    <a:pt x="3941" y="6585"/>
                  </a:lnTo>
                  <a:lnTo>
                    <a:pt x="3929" y="6585"/>
                  </a:lnTo>
                  <a:lnTo>
                    <a:pt x="3501" y="6156"/>
                  </a:lnTo>
                  <a:lnTo>
                    <a:pt x="4299" y="5596"/>
                  </a:lnTo>
                  <a:close/>
                  <a:moveTo>
                    <a:pt x="2703" y="1"/>
                  </a:moveTo>
                  <a:cubicBezTo>
                    <a:pt x="1810" y="1"/>
                    <a:pt x="1084" y="727"/>
                    <a:pt x="1084" y="1620"/>
                  </a:cubicBezTo>
                  <a:lnTo>
                    <a:pt x="1084" y="1977"/>
                  </a:lnTo>
                  <a:cubicBezTo>
                    <a:pt x="1084" y="2263"/>
                    <a:pt x="1143" y="2548"/>
                    <a:pt x="1262" y="2799"/>
                  </a:cubicBezTo>
                  <a:lnTo>
                    <a:pt x="1262" y="3191"/>
                  </a:lnTo>
                  <a:cubicBezTo>
                    <a:pt x="1262" y="3822"/>
                    <a:pt x="1548" y="4394"/>
                    <a:pt x="1989" y="4763"/>
                  </a:cubicBezTo>
                  <a:lnTo>
                    <a:pt x="1989" y="5335"/>
                  </a:lnTo>
                  <a:lnTo>
                    <a:pt x="1679" y="5656"/>
                  </a:lnTo>
                  <a:cubicBezTo>
                    <a:pt x="1655" y="5692"/>
                    <a:pt x="1632" y="5751"/>
                    <a:pt x="1632" y="5787"/>
                  </a:cubicBezTo>
                  <a:lnTo>
                    <a:pt x="596" y="6168"/>
                  </a:lnTo>
                  <a:cubicBezTo>
                    <a:pt x="239" y="6299"/>
                    <a:pt x="0" y="6620"/>
                    <a:pt x="0" y="7013"/>
                  </a:cubicBezTo>
                  <a:lnTo>
                    <a:pt x="0" y="7954"/>
                  </a:lnTo>
                  <a:cubicBezTo>
                    <a:pt x="0" y="8037"/>
                    <a:pt x="72" y="8109"/>
                    <a:pt x="155" y="8109"/>
                  </a:cubicBezTo>
                  <a:cubicBezTo>
                    <a:pt x="250" y="8109"/>
                    <a:pt x="322" y="8037"/>
                    <a:pt x="322" y="7954"/>
                  </a:cubicBezTo>
                  <a:lnTo>
                    <a:pt x="322" y="7013"/>
                  </a:lnTo>
                  <a:cubicBezTo>
                    <a:pt x="322" y="6775"/>
                    <a:pt x="477" y="6561"/>
                    <a:pt x="691" y="6489"/>
                  </a:cubicBezTo>
                  <a:lnTo>
                    <a:pt x="1798" y="6085"/>
                  </a:lnTo>
                  <a:lnTo>
                    <a:pt x="2263" y="6775"/>
                  </a:lnTo>
                  <a:cubicBezTo>
                    <a:pt x="2322" y="6859"/>
                    <a:pt x="2405" y="6918"/>
                    <a:pt x="2513" y="6918"/>
                  </a:cubicBezTo>
                  <a:lnTo>
                    <a:pt x="2536" y="6918"/>
                  </a:lnTo>
                  <a:cubicBezTo>
                    <a:pt x="2632" y="6918"/>
                    <a:pt x="2715" y="6894"/>
                    <a:pt x="2798" y="6823"/>
                  </a:cubicBezTo>
                  <a:lnTo>
                    <a:pt x="3072" y="6537"/>
                  </a:lnTo>
                  <a:lnTo>
                    <a:pt x="3072" y="7930"/>
                  </a:lnTo>
                  <a:cubicBezTo>
                    <a:pt x="3072" y="8025"/>
                    <a:pt x="3156" y="8097"/>
                    <a:pt x="3239" y="8097"/>
                  </a:cubicBezTo>
                  <a:cubicBezTo>
                    <a:pt x="3334" y="8097"/>
                    <a:pt x="3406" y="8025"/>
                    <a:pt x="3406" y="7930"/>
                  </a:cubicBezTo>
                  <a:lnTo>
                    <a:pt x="3406" y="6537"/>
                  </a:lnTo>
                  <a:lnTo>
                    <a:pt x="3691" y="6823"/>
                  </a:lnTo>
                  <a:cubicBezTo>
                    <a:pt x="3751" y="6882"/>
                    <a:pt x="3834" y="6918"/>
                    <a:pt x="3941" y="6918"/>
                  </a:cubicBezTo>
                  <a:lnTo>
                    <a:pt x="3965" y="6918"/>
                  </a:lnTo>
                  <a:cubicBezTo>
                    <a:pt x="4072" y="6906"/>
                    <a:pt x="4168" y="6859"/>
                    <a:pt x="4227" y="6775"/>
                  </a:cubicBezTo>
                  <a:lnTo>
                    <a:pt x="4680" y="6085"/>
                  </a:lnTo>
                  <a:lnTo>
                    <a:pt x="5787" y="6489"/>
                  </a:lnTo>
                  <a:cubicBezTo>
                    <a:pt x="6013" y="6561"/>
                    <a:pt x="6156" y="6775"/>
                    <a:pt x="6156" y="7013"/>
                  </a:cubicBezTo>
                  <a:lnTo>
                    <a:pt x="6156" y="7954"/>
                  </a:lnTo>
                  <a:cubicBezTo>
                    <a:pt x="6156" y="8037"/>
                    <a:pt x="6227" y="8109"/>
                    <a:pt x="6323" y="8109"/>
                  </a:cubicBezTo>
                  <a:cubicBezTo>
                    <a:pt x="6406" y="8109"/>
                    <a:pt x="6489" y="8037"/>
                    <a:pt x="6489" y="7954"/>
                  </a:cubicBezTo>
                  <a:lnTo>
                    <a:pt x="6489" y="7013"/>
                  </a:lnTo>
                  <a:cubicBezTo>
                    <a:pt x="6489" y="6632"/>
                    <a:pt x="6251" y="6299"/>
                    <a:pt x="5906" y="6168"/>
                  </a:cubicBezTo>
                  <a:lnTo>
                    <a:pt x="4870" y="5799"/>
                  </a:lnTo>
                  <a:cubicBezTo>
                    <a:pt x="4870" y="5751"/>
                    <a:pt x="4846" y="5704"/>
                    <a:pt x="4822" y="5656"/>
                  </a:cubicBezTo>
                  <a:lnTo>
                    <a:pt x="4513" y="5335"/>
                  </a:lnTo>
                  <a:lnTo>
                    <a:pt x="4513" y="4787"/>
                  </a:lnTo>
                  <a:cubicBezTo>
                    <a:pt x="4537" y="4751"/>
                    <a:pt x="4572" y="4727"/>
                    <a:pt x="4608" y="4692"/>
                  </a:cubicBezTo>
                  <a:cubicBezTo>
                    <a:pt x="5013" y="4323"/>
                    <a:pt x="5239" y="3787"/>
                    <a:pt x="5239" y="3251"/>
                  </a:cubicBezTo>
                  <a:lnTo>
                    <a:pt x="5239" y="2799"/>
                  </a:lnTo>
                  <a:cubicBezTo>
                    <a:pt x="5358" y="2537"/>
                    <a:pt x="5418" y="2263"/>
                    <a:pt x="5418" y="1977"/>
                  </a:cubicBezTo>
                  <a:lnTo>
                    <a:pt x="5418" y="167"/>
                  </a:lnTo>
                  <a:cubicBezTo>
                    <a:pt x="5418" y="72"/>
                    <a:pt x="5334" y="1"/>
                    <a:pt x="52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7" name="Google Shape;8917;p83"/>
            <p:cNvSpPr/>
            <p:nvPr/>
          </p:nvSpPr>
          <p:spPr>
            <a:xfrm>
              <a:off x="946034" y="3694580"/>
              <a:ext cx="10663" cy="21613"/>
            </a:xfrm>
            <a:custGeom>
              <a:avLst/>
              <a:gdLst/>
              <a:ahLst/>
              <a:cxnLst/>
              <a:rect l="l" t="t" r="r" b="b"/>
              <a:pathLst>
                <a:path w="335" h="679" extrusionOk="0">
                  <a:moveTo>
                    <a:pt x="168" y="0"/>
                  </a:moveTo>
                  <a:cubicBezTo>
                    <a:pt x="72" y="0"/>
                    <a:pt x="1" y="72"/>
                    <a:pt x="1" y="167"/>
                  </a:cubicBezTo>
                  <a:lnTo>
                    <a:pt x="1" y="524"/>
                  </a:lnTo>
                  <a:cubicBezTo>
                    <a:pt x="1" y="607"/>
                    <a:pt x="72" y="679"/>
                    <a:pt x="168" y="679"/>
                  </a:cubicBezTo>
                  <a:cubicBezTo>
                    <a:pt x="251" y="679"/>
                    <a:pt x="334" y="607"/>
                    <a:pt x="334" y="524"/>
                  </a:cubicBezTo>
                  <a:lnTo>
                    <a:pt x="334" y="167"/>
                  </a:lnTo>
                  <a:cubicBezTo>
                    <a:pt x="334"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8" name="Google Shape;8918;p83"/>
            <p:cNvSpPr/>
            <p:nvPr/>
          </p:nvSpPr>
          <p:spPr>
            <a:xfrm>
              <a:off x="1073004" y="3694580"/>
              <a:ext cx="10631" cy="21613"/>
            </a:xfrm>
            <a:custGeom>
              <a:avLst/>
              <a:gdLst/>
              <a:ahLst/>
              <a:cxnLst/>
              <a:rect l="l" t="t" r="r" b="b"/>
              <a:pathLst>
                <a:path w="334" h="679" extrusionOk="0">
                  <a:moveTo>
                    <a:pt x="167" y="0"/>
                  </a:moveTo>
                  <a:cubicBezTo>
                    <a:pt x="72" y="0"/>
                    <a:pt x="0" y="72"/>
                    <a:pt x="0" y="167"/>
                  </a:cubicBezTo>
                  <a:lnTo>
                    <a:pt x="0" y="524"/>
                  </a:lnTo>
                  <a:cubicBezTo>
                    <a:pt x="0" y="607"/>
                    <a:pt x="72" y="679"/>
                    <a:pt x="167" y="679"/>
                  </a:cubicBezTo>
                  <a:cubicBezTo>
                    <a:pt x="251" y="679"/>
                    <a:pt x="334" y="607"/>
                    <a:pt x="334" y="524"/>
                  </a:cubicBezTo>
                  <a:lnTo>
                    <a:pt x="334" y="167"/>
                  </a:lnTo>
                  <a:cubicBezTo>
                    <a:pt x="334" y="72"/>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9" name="Google Shape;8919;p83"/>
            <p:cNvSpPr/>
            <p:nvPr/>
          </p:nvSpPr>
          <p:spPr>
            <a:xfrm>
              <a:off x="859265" y="3348175"/>
              <a:ext cx="312316" cy="293759"/>
            </a:xfrm>
            <a:custGeom>
              <a:avLst/>
              <a:gdLst/>
              <a:ahLst/>
              <a:cxnLst/>
              <a:rect l="l" t="t" r="r" b="b"/>
              <a:pathLst>
                <a:path w="9812" h="9229" extrusionOk="0">
                  <a:moveTo>
                    <a:pt x="3275" y="632"/>
                  </a:moveTo>
                  <a:cubicBezTo>
                    <a:pt x="3025" y="846"/>
                    <a:pt x="2786" y="1120"/>
                    <a:pt x="2560" y="1441"/>
                  </a:cubicBezTo>
                  <a:cubicBezTo>
                    <a:pt x="2417" y="1680"/>
                    <a:pt x="2286" y="1918"/>
                    <a:pt x="2179" y="2180"/>
                  </a:cubicBezTo>
                  <a:lnTo>
                    <a:pt x="1239" y="2180"/>
                  </a:lnTo>
                  <a:cubicBezTo>
                    <a:pt x="1762" y="1489"/>
                    <a:pt x="2453" y="941"/>
                    <a:pt x="3275" y="632"/>
                  </a:cubicBezTo>
                  <a:close/>
                  <a:moveTo>
                    <a:pt x="4703" y="346"/>
                  </a:moveTo>
                  <a:lnTo>
                    <a:pt x="4703" y="2180"/>
                  </a:lnTo>
                  <a:lnTo>
                    <a:pt x="2536" y="2180"/>
                  </a:lnTo>
                  <a:cubicBezTo>
                    <a:pt x="3036" y="1132"/>
                    <a:pt x="3810" y="429"/>
                    <a:pt x="4703" y="346"/>
                  </a:cubicBezTo>
                  <a:close/>
                  <a:moveTo>
                    <a:pt x="5049" y="346"/>
                  </a:moveTo>
                  <a:cubicBezTo>
                    <a:pt x="5942" y="418"/>
                    <a:pt x="6715" y="1120"/>
                    <a:pt x="7227" y="2180"/>
                  </a:cubicBezTo>
                  <a:lnTo>
                    <a:pt x="5049" y="2180"/>
                  </a:lnTo>
                  <a:lnTo>
                    <a:pt x="5049" y="346"/>
                  </a:lnTo>
                  <a:close/>
                  <a:moveTo>
                    <a:pt x="6489" y="644"/>
                  </a:moveTo>
                  <a:lnTo>
                    <a:pt x="6489" y="644"/>
                  </a:lnTo>
                  <a:cubicBezTo>
                    <a:pt x="7311" y="953"/>
                    <a:pt x="8013" y="1489"/>
                    <a:pt x="8525" y="2192"/>
                  </a:cubicBezTo>
                  <a:lnTo>
                    <a:pt x="7597" y="2192"/>
                  </a:lnTo>
                  <a:cubicBezTo>
                    <a:pt x="7477" y="1918"/>
                    <a:pt x="7358" y="1680"/>
                    <a:pt x="7204" y="1453"/>
                  </a:cubicBezTo>
                  <a:cubicBezTo>
                    <a:pt x="7001" y="1132"/>
                    <a:pt x="6763" y="858"/>
                    <a:pt x="6489" y="644"/>
                  </a:cubicBezTo>
                  <a:close/>
                  <a:moveTo>
                    <a:pt x="2024" y="2513"/>
                  </a:moveTo>
                  <a:cubicBezTo>
                    <a:pt x="1786" y="3192"/>
                    <a:pt x="1655" y="3930"/>
                    <a:pt x="1632" y="4716"/>
                  </a:cubicBezTo>
                  <a:lnTo>
                    <a:pt x="334" y="4716"/>
                  </a:lnTo>
                  <a:cubicBezTo>
                    <a:pt x="358" y="3918"/>
                    <a:pt x="596" y="3168"/>
                    <a:pt x="1000" y="2513"/>
                  </a:cubicBezTo>
                  <a:close/>
                  <a:moveTo>
                    <a:pt x="8751" y="2513"/>
                  </a:moveTo>
                  <a:cubicBezTo>
                    <a:pt x="9156" y="3156"/>
                    <a:pt x="9394" y="3918"/>
                    <a:pt x="9430" y="4716"/>
                  </a:cubicBezTo>
                  <a:lnTo>
                    <a:pt x="8132" y="4716"/>
                  </a:lnTo>
                  <a:cubicBezTo>
                    <a:pt x="8120" y="3930"/>
                    <a:pt x="7978" y="3192"/>
                    <a:pt x="7728" y="2513"/>
                  </a:cubicBezTo>
                  <a:close/>
                  <a:moveTo>
                    <a:pt x="9430" y="5049"/>
                  </a:moveTo>
                  <a:cubicBezTo>
                    <a:pt x="9394" y="5811"/>
                    <a:pt x="9192" y="6549"/>
                    <a:pt x="8799" y="7192"/>
                  </a:cubicBezTo>
                  <a:cubicBezTo>
                    <a:pt x="8787" y="7204"/>
                    <a:pt x="8775" y="7228"/>
                    <a:pt x="8751" y="7252"/>
                  </a:cubicBezTo>
                  <a:lnTo>
                    <a:pt x="7728" y="7252"/>
                  </a:lnTo>
                  <a:cubicBezTo>
                    <a:pt x="7739" y="7204"/>
                    <a:pt x="7763" y="7156"/>
                    <a:pt x="7775" y="7097"/>
                  </a:cubicBezTo>
                  <a:cubicBezTo>
                    <a:pt x="8001" y="6466"/>
                    <a:pt x="8120" y="5775"/>
                    <a:pt x="8132" y="5049"/>
                  </a:cubicBezTo>
                  <a:close/>
                  <a:moveTo>
                    <a:pt x="1632" y="5061"/>
                  </a:moveTo>
                  <a:cubicBezTo>
                    <a:pt x="1655" y="5775"/>
                    <a:pt x="1762" y="6466"/>
                    <a:pt x="1989" y="7121"/>
                  </a:cubicBezTo>
                  <a:cubicBezTo>
                    <a:pt x="2001" y="7156"/>
                    <a:pt x="2013" y="7216"/>
                    <a:pt x="2024" y="7264"/>
                  </a:cubicBezTo>
                  <a:lnTo>
                    <a:pt x="989" y="7264"/>
                  </a:lnTo>
                  <a:cubicBezTo>
                    <a:pt x="584" y="6609"/>
                    <a:pt x="358" y="5847"/>
                    <a:pt x="334" y="5061"/>
                  </a:cubicBezTo>
                  <a:close/>
                  <a:moveTo>
                    <a:pt x="4882" y="1"/>
                  </a:moveTo>
                  <a:cubicBezTo>
                    <a:pt x="3572" y="1"/>
                    <a:pt x="2358" y="513"/>
                    <a:pt x="1429" y="1430"/>
                  </a:cubicBezTo>
                  <a:cubicBezTo>
                    <a:pt x="512" y="2358"/>
                    <a:pt x="0" y="3573"/>
                    <a:pt x="0" y="4882"/>
                  </a:cubicBezTo>
                  <a:cubicBezTo>
                    <a:pt x="0" y="6716"/>
                    <a:pt x="1012" y="8371"/>
                    <a:pt x="2644" y="9216"/>
                  </a:cubicBezTo>
                  <a:cubicBezTo>
                    <a:pt x="2667" y="9228"/>
                    <a:pt x="2679" y="9228"/>
                    <a:pt x="2715" y="9228"/>
                  </a:cubicBezTo>
                  <a:cubicBezTo>
                    <a:pt x="2775" y="9228"/>
                    <a:pt x="2834" y="9204"/>
                    <a:pt x="2858" y="9145"/>
                  </a:cubicBezTo>
                  <a:cubicBezTo>
                    <a:pt x="2905" y="9050"/>
                    <a:pt x="2882" y="8966"/>
                    <a:pt x="2786" y="8919"/>
                  </a:cubicBezTo>
                  <a:cubicBezTo>
                    <a:pt x="2167" y="8585"/>
                    <a:pt x="1643" y="8133"/>
                    <a:pt x="1239" y="7597"/>
                  </a:cubicBezTo>
                  <a:lnTo>
                    <a:pt x="2179" y="7597"/>
                  </a:lnTo>
                  <a:cubicBezTo>
                    <a:pt x="2382" y="8049"/>
                    <a:pt x="2644" y="8466"/>
                    <a:pt x="2941" y="8800"/>
                  </a:cubicBezTo>
                  <a:cubicBezTo>
                    <a:pt x="2972" y="8837"/>
                    <a:pt x="3013" y="8855"/>
                    <a:pt x="3057" y="8855"/>
                  </a:cubicBezTo>
                  <a:cubicBezTo>
                    <a:pt x="3097" y="8855"/>
                    <a:pt x="3140" y="8840"/>
                    <a:pt x="3179" y="8811"/>
                  </a:cubicBezTo>
                  <a:cubicBezTo>
                    <a:pt x="3251" y="8752"/>
                    <a:pt x="3251" y="8645"/>
                    <a:pt x="3191" y="8573"/>
                  </a:cubicBezTo>
                  <a:cubicBezTo>
                    <a:pt x="2941" y="8288"/>
                    <a:pt x="2727" y="7966"/>
                    <a:pt x="2548" y="7597"/>
                  </a:cubicBezTo>
                  <a:cubicBezTo>
                    <a:pt x="2644" y="7573"/>
                    <a:pt x="2703" y="7514"/>
                    <a:pt x="2703" y="7430"/>
                  </a:cubicBezTo>
                  <a:cubicBezTo>
                    <a:pt x="2703" y="7335"/>
                    <a:pt x="2620" y="7264"/>
                    <a:pt x="2536" y="7264"/>
                  </a:cubicBezTo>
                  <a:lnTo>
                    <a:pt x="2417" y="7264"/>
                  </a:lnTo>
                  <a:cubicBezTo>
                    <a:pt x="2167" y="6609"/>
                    <a:pt x="2001" y="5847"/>
                    <a:pt x="1977" y="5061"/>
                  </a:cubicBezTo>
                  <a:lnTo>
                    <a:pt x="2179" y="5061"/>
                  </a:lnTo>
                  <a:cubicBezTo>
                    <a:pt x="2263" y="5061"/>
                    <a:pt x="2346" y="4990"/>
                    <a:pt x="2346" y="4894"/>
                  </a:cubicBezTo>
                  <a:cubicBezTo>
                    <a:pt x="2346" y="4811"/>
                    <a:pt x="2263" y="4740"/>
                    <a:pt x="2179" y="4740"/>
                  </a:cubicBezTo>
                  <a:lnTo>
                    <a:pt x="1977" y="4740"/>
                  </a:lnTo>
                  <a:cubicBezTo>
                    <a:pt x="2001" y="3930"/>
                    <a:pt x="2155" y="3192"/>
                    <a:pt x="2417" y="2537"/>
                  </a:cubicBezTo>
                  <a:lnTo>
                    <a:pt x="4739" y="2537"/>
                  </a:lnTo>
                  <a:lnTo>
                    <a:pt x="4739" y="2906"/>
                  </a:lnTo>
                  <a:cubicBezTo>
                    <a:pt x="4739" y="2989"/>
                    <a:pt x="4810" y="3073"/>
                    <a:pt x="4894" y="3073"/>
                  </a:cubicBezTo>
                  <a:cubicBezTo>
                    <a:pt x="4989" y="3073"/>
                    <a:pt x="5061" y="2989"/>
                    <a:pt x="5061" y="2906"/>
                  </a:cubicBezTo>
                  <a:lnTo>
                    <a:pt x="5061" y="2537"/>
                  </a:lnTo>
                  <a:lnTo>
                    <a:pt x="7382" y="2537"/>
                  </a:lnTo>
                  <a:cubicBezTo>
                    <a:pt x="7632" y="3168"/>
                    <a:pt x="7787" y="3930"/>
                    <a:pt x="7811" y="4740"/>
                  </a:cubicBezTo>
                  <a:lnTo>
                    <a:pt x="7620" y="4740"/>
                  </a:lnTo>
                  <a:cubicBezTo>
                    <a:pt x="7537" y="4740"/>
                    <a:pt x="7454" y="4811"/>
                    <a:pt x="7454" y="4894"/>
                  </a:cubicBezTo>
                  <a:cubicBezTo>
                    <a:pt x="7454" y="4990"/>
                    <a:pt x="7537" y="5061"/>
                    <a:pt x="7620" y="5061"/>
                  </a:cubicBezTo>
                  <a:lnTo>
                    <a:pt x="7811" y="5061"/>
                  </a:lnTo>
                  <a:cubicBezTo>
                    <a:pt x="7799" y="5847"/>
                    <a:pt x="7656" y="6609"/>
                    <a:pt x="7382" y="7264"/>
                  </a:cubicBezTo>
                  <a:lnTo>
                    <a:pt x="7263" y="7264"/>
                  </a:lnTo>
                  <a:cubicBezTo>
                    <a:pt x="7180" y="7264"/>
                    <a:pt x="7096" y="7335"/>
                    <a:pt x="7096" y="7430"/>
                  </a:cubicBezTo>
                  <a:cubicBezTo>
                    <a:pt x="7096" y="7514"/>
                    <a:pt x="7156" y="7597"/>
                    <a:pt x="7251" y="7597"/>
                  </a:cubicBezTo>
                  <a:cubicBezTo>
                    <a:pt x="7073" y="7966"/>
                    <a:pt x="6846" y="8311"/>
                    <a:pt x="6608" y="8573"/>
                  </a:cubicBezTo>
                  <a:cubicBezTo>
                    <a:pt x="6549" y="8645"/>
                    <a:pt x="6549" y="8752"/>
                    <a:pt x="6620" y="8811"/>
                  </a:cubicBezTo>
                  <a:cubicBezTo>
                    <a:pt x="6656" y="8847"/>
                    <a:pt x="6704" y="8859"/>
                    <a:pt x="6739" y="8859"/>
                  </a:cubicBezTo>
                  <a:cubicBezTo>
                    <a:pt x="6787" y="8859"/>
                    <a:pt x="6835" y="8847"/>
                    <a:pt x="6882" y="8800"/>
                  </a:cubicBezTo>
                  <a:cubicBezTo>
                    <a:pt x="7180" y="8466"/>
                    <a:pt x="7442" y="8049"/>
                    <a:pt x="7632" y="7597"/>
                  </a:cubicBezTo>
                  <a:lnTo>
                    <a:pt x="8573" y="7597"/>
                  </a:lnTo>
                  <a:cubicBezTo>
                    <a:pt x="8204" y="8085"/>
                    <a:pt x="7739" y="8514"/>
                    <a:pt x="7192" y="8823"/>
                  </a:cubicBezTo>
                  <a:cubicBezTo>
                    <a:pt x="7120" y="8871"/>
                    <a:pt x="7085" y="8978"/>
                    <a:pt x="7132" y="9061"/>
                  </a:cubicBezTo>
                  <a:cubicBezTo>
                    <a:pt x="7163" y="9116"/>
                    <a:pt x="7215" y="9145"/>
                    <a:pt x="7274" y="9145"/>
                  </a:cubicBezTo>
                  <a:cubicBezTo>
                    <a:pt x="7305" y="9145"/>
                    <a:pt x="7338" y="9137"/>
                    <a:pt x="7370" y="9121"/>
                  </a:cubicBezTo>
                  <a:cubicBezTo>
                    <a:pt x="8097" y="8704"/>
                    <a:pt x="8704" y="8097"/>
                    <a:pt x="9144" y="7371"/>
                  </a:cubicBezTo>
                  <a:cubicBezTo>
                    <a:pt x="9585" y="6621"/>
                    <a:pt x="9811" y="5763"/>
                    <a:pt x="9811" y="4894"/>
                  </a:cubicBezTo>
                  <a:cubicBezTo>
                    <a:pt x="9763" y="3585"/>
                    <a:pt x="9263" y="2346"/>
                    <a:pt x="8335" y="1430"/>
                  </a:cubicBezTo>
                  <a:cubicBezTo>
                    <a:pt x="7418" y="513"/>
                    <a:pt x="6192" y="1"/>
                    <a:pt x="48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920" name="Google Shape;8920;p83"/>
          <p:cNvSpPr/>
          <p:nvPr/>
        </p:nvSpPr>
        <p:spPr>
          <a:xfrm>
            <a:off x="2256921" y="3378127"/>
            <a:ext cx="372188" cy="309260"/>
          </a:xfrm>
          <a:custGeom>
            <a:avLst/>
            <a:gdLst/>
            <a:ahLst/>
            <a:cxnLst/>
            <a:rect l="l" t="t" r="r" b="b"/>
            <a:pathLst>
              <a:path w="11693" h="9716" extrusionOk="0">
                <a:moveTo>
                  <a:pt x="2906" y="346"/>
                </a:moveTo>
                <a:cubicBezTo>
                  <a:pt x="3120" y="346"/>
                  <a:pt x="3287" y="524"/>
                  <a:pt x="3287" y="727"/>
                </a:cubicBezTo>
                <a:lnTo>
                  <a:pt x="3287" y="1096"/>
                </a:lnTo>
                <a:cubicBezTo>
                  <a:pt x="3299" y="1429"/>
                  <a:pt x="3049" y="1679"/>
                  <a:pt x="2727" y="1679"/>
                </a:cubicBezTo>
                <a:cubicBezTo>
                  <a:pt x="2406" y="1679"/>
                  <a:pt x="2144" y="1429"/>
                  <a:pt x="2144" y="1096"/>
                </a:cubicBezTo>
                <a:lnTo>
                  <a:pt x="2144" y="727"/>
                </a:lnTo>
                <a:cubicBezTo>
                  <a:pt x="2144" y="500"/>
                  <a:pt x="2322" y="346"/>
                  <a:pt x="2525" y="346"/>
                </a:cubicBezTo>
                <a:close/>
                <a:moveTo>
                  <a:pt x="5894" y="346"/>
                </a:moveTo>
                <a:cubicBezTo>
                  <a:pt x="6120" y="346"/>
                  <a:pt x="6275" y="524"/>
                  <a:pt x="6275" y="727"/>
                </a:cubicBezTo>
                <a:lnTo>
                  <a:pt x="6275" y="1096"/>
                </a:lnTo>
                <a:cubicBezTo>
                  <a:pt x="6299" y="1429"/>
                  <a:pt x="6037" y="1679"/>
                  <a:pt x="5716" y="1679"/>
                </a:cubicBezTo>
                <a:cubicBezTo>
                  <a:pt x="5406" y="1679"/>
                  <a:pt x="5132" y="1429"/>
                  <a:pt x="5132" y="1096"/>
                </a:cubicBezTo>
                <a:lnTo>
                  <a:pt x="5132" y="727"/>
                </a:lnTo>
                <a:cubicBezTo>
                  <a:pt x="5132" y="500"/>
                  <a:pt x="5311" y="346"/>
                  <a:pt x="5525" y="346"/>
                </a:cubicBezTo>
                <a:close/>
                <a:moveTo>
                  <a:pt x="8895" y="346"/>
                </a:moveTo>
                <a:cubicBezTo>
                  <a:pt x="9121" y="346"/>
                  <a:pt x="9287" y="524"/>
                  <a:pt x="9287" y="727"/>
                </a:cubicBezTo>
                <a:lnTo>
                  <a:pt x="9287" y="1096"/>
                </a:lnTo>
                <a:cubicBezTo>
                  <a:pt x="9299" y="1429"/>
                  <a:pt x="9026" y="1679"/>
                  <a:pt x="8716" y="1679"/>
                </a:cubicBezTo>
                <a:cubicBezTo>
                  <a:pt x="8406" y="1679"/>
                  <a:pt x="8144" y="1429"/>
                  <a:pt x="8144" y="1096"/>
                </a:cubicBezTo>
                <a:lnTo>
                  <a:pt x="8144" y="727"/>
                </a:lnTo>
                <a:cubicBezTo>
                  <a:pt x="8144" y="500"/>
                  <a:pt x="8323" y="346"/>
                  <a:pt x="8525" y="346"/>
                </a:cubicBezTo>
                <a:close/>
                <a:moveTo>
                  <a:pt x="2930" y="2036"/>
                </a:moveTo>
                <a:lnTo>
                  <a:pt x="2930" y="2120"/>
                </a:lnTo>
                <a:cubicBezTo>
                  <a:pt x="2930" y="2179"/>
                  <a:pt x="2941" y="2263"/>
                  <a:pt x="2977" y="2310"/>
                </a:cubicBezTo>
                <a:lnTo>
                  <a:pt x="2739" y="2548"/>
                </a:lnTo>
                <a:lnTo>
                  <a:pt x="2703" y="2548"/>
                </a:lnTo>
                <a:lnTo>
                  <a:pt x="2465" y="2310"/>
                </a:lnTo>
                <a:cubicBezTo>
                  <a:pt x="2501" y="2251"/>
                  <a:pt x="2513" y="2191"/>
                  <a:pt x="2513" y="2120"/>
                </a:cubicBezTo>
                <a:lnTo>
                  <a:pt x="2513" y="2036"/>
                </a:lnTo>
                <a:close/>
                <a:moveTo>
                  <a:pt x="5918" y="2036"/>
                </a:moveTo>
                <a:lnTo>
                  <a:pt x="5918" y="2120"/>
                </a:lnTo>
                <a:cubicBezTo>
                  <a:pt x="5918" y="2179"/>
                  <a:pt x="5942" y="2263"/>
                  <a:pt x="5966" y="2310"/>
                </a:cubicBezTo>
                <a:lnTo>
                  <a:pt x="5728" y="2548"/>
                </a:lnTo>
                <a:lnTo>
                  <a:pt x="5704" y="2548"/>
                </a:lnTo>
                <a:lnTo>
                  <a:pt x="5466" y="2310"/>
                </a:lnTo>
                <a:cubicBezTo>
                  <a:pt x="5489" y="2251"/>
                  <a:pt x="5501" y="2191"/>
                  <a:pt x="5501" y="2120"/>
                </a:cubicBezTo>
                <a:lnTo>
                  <a:pt x="5501" y="2036"/>
                </a:lnTo>
                <a:close/>
                <a:moveTo>
                  <a:pt x="8930" y="2036"/>
                </a:moveTo>
                <a:lnTo>
                  <a:pt x="8930" y="2120"/>
                </a:lnTo>
                <a:cubicBezTo>
                  <a:pt x="8930" y="2179"/>
                  <a:pt x="8942" y="2263"/>
                  <a:pt x="8966" y="2310"/>
                </a:cubicBezTo>
                <a:lnTo>
                  <a:pt x="8728" y="2548"/>
                </a:lnTo>
                <a:lnTo>
                  <a:pt x="8704" y="2548"/>
                </a:lnTo>
                <a:lnTo>
                  <a:pt x="8466" y="2310"/>
                </a:lnTo>
                <a:cubicBezTo>
                  <a:pt x="8490" y="2251"/>
                  <a:pt x="8514" y="2191"/>
                  <a:pt x="8514" y="2120"/>
                </a:cubicBezTo>
                <a:lnTo>
                  <a:pt x="8514" y="2036"/>
                </a:lnTo>
                <a:close/>
                <a:moveTo>
                  <a:pt x="1394" y="3525"/>
                </a:moveTo>
                <a:cubicBezTo>
                  <a:pt x="1620" y="3525"/>
                  <a:pt x="1798" y="3703"/>
                  <a:pt x="1798" y="3918"/>
                </a:cubicBezTo>
                <a:lnTo>
                  <a:pt x="1798" y="4287"/>
                </a:lnTo>
                <a:cubicBezTo>
                  <a:pt x="1798" y="4596"/>
                  <a:pt x="1548" y="4870"/>
                  <a:pt x="1215" y="4870"/>
                </a:cubicBezTo>
                <a:cubicBezTo>
                  <a:pt x="905" y="4870"/>
                  <a:pt x="644" y="4608"/>
                  <a:pt x="644" y="4287"/>
                </a:cubicBezTo>
                <a:lnTo>
                  <a:pt x="644" y="3918"/>
                </a:lnTo>
                <a:cubicBezTo>
                  <a:pt x="644" y="3691"/>
                  <a:pt x="822" y="3525"/>
                  <a:pt x="1025" y="3525"/>
                </a:cubicBezTo>
                <a:close/>
                <a:moveTo>
                  <a:pt x="4406" y="3525"/>
                </a:moveTo>
                <a:cubicBezTo>
                  <a:pt x="4632" y="3525"/>
                  <a:pt x="4811" y="3703"/>
                  <a:pt x="4811" y="3918"/>
                </a:cubicBezTo>
                <a:lnTo>
                  <a:pt x="4811" y="4287"/>
                </a:lnTo>
                <a:cubicBezTo>
                  <a:pt x="4811" y="4596"/>
                  <a:pt x="4549" y="4870"/>
                  <a:pt x="4227" y="4870"/>
                </a:cubicBezTo>
                <a:cubicBezTo>
                  <a:pt x="3918" y="4870"/>
                  <a:pt x="3644" y="4608"/>
                  <a:pt x="3644" y="4287"/>
                </a:cubicBezTo>
                <a:lnTo>
                  <a:pt x="3644" y="3918"/>
                </a:lnTo>
                <a:cubicBezTo>
                  <a:pt x="3644" y="3691"/>
                  <a:pt x="3823" y="3525"/>
                  <a:pt x="4037" y="3525"/>
                </a:cubicBezTo>
                <a:close/>
                <a:moveTo>
                  <a:pt x="7394" y="3525"/>
                </a:moveTo>
                <a:cubicBezTo>
                  <a:pt x="7621" y="3525"/>
                  <a:pt x="7799" y="3703"/>
                  <a:pt x="7799" y="3918"/>
                </a:cubicBezTo>
                <a:lnTo>
                  <a:pt x="7799" y="4287"/>
                </a:lnTo>
                <a:cubicBezTo>
                  <a:pt x="7799" y="4596"/>
                  <a:pt x="7537" y="4870"/>
                  <a:pt x="7216" y="4870"/>
                </a:cubicBezTo>
                <a:cubicBezTo>
                  <a:pt x="6906" y="4870"/>
                  <a:pt x="6632" y="4608"/>
                  <a:pt x="6632" y="4287"/>
                </a:cubicBezTo>
                <a:lnTo>
                  <a:pt x="6632" y="3918"/>
                </a:lnTo>
                <a:cubicBezTo>
                  <a:pt x="6632" y="3691"/>
                  <a:pt x="6811" y="3525"/>
                  <a:pt x="7025" y="3525"/>
                </a:cubicBezTo>
                <a:close/>
                <a:moveTo>
                  <a:pt x="10407" y="3525"/>
                </a:moveTo>
                <a:cubicBezTo>
                  <a:pt x="10621" y="3525"/>
                  <a:pt x="10788" y="3703"/>
                  <a:pt x="10788" y="3918"/>
                </a:cubicBezTo>
                <a:lnTo>
                  <a:pt x="10788" y="4287"/>
                </a:lnTo>
                <a:cubicBezTo>
                  <a:pt x="10800" y="4608"/>
                  <a:pt x="10538" y="4870"/>
                  <a:pt x="10216" y="4870"/>
                </a:cubicBezTo>
                <a:cubicBezTo>
                  <a:pt x="9907" y="4870"/>
                  <a:pt x="9645" y="4608"/>
                  <a:pt x="9645" y="4287"/>
                </a:cubicBezTo>
                <a:lnTo>
                  <a:pt x="9645" y="3918"/>
                </a:lnTo>
                <a:cubicBezTo>
                  <a:pt x="9645" y="3691"/>
                  <a:pt x="9823" y="3525"/>
                  <a:pt x="10026" y="3525"/>
                </a:cubicBezTo>
                <a:close/>
                <a:moveTo>
                  <a:pt x="1429" y="5215"/>
                </a:moveTo>
                <a:lnTo>
                  <a:pt x="1429" y="5311"/>
                </a:lnTo>
                <a:cubicBezTo>
                  <a:pt x="1429" y="5370"/>
                  <a:pt x="1441" y="5442"/>
                  <a:pt x="1477" y="5489"/>
                </a:cubicBezTo>
                <a:lnTo>
                  <a:pt x="1239" y="5727"/>
                </a:lnTo>
                <a:lnTo>
                  <a:pt x="1203" y="5727"/>
                </a:lnTo>
                <a:lnTo>
                  <a:pt x="965" y="5489"/>
                </a:lnTo>
                <a:cubicBezTo>
                  <a:pt x="989" y="5430"/>
                  <a:pt x="1013" y="5370"/>
                  <a:pt x="1013" y="5311"/>
                </a:cubicBezTo>
                <a:lnTo>
                  <a:pt x="1013" y="5215"/>
                </a:lnTo>
                <a:close/>
                <a:moveTo>
                  <a:pt x="4430" y="5215"/>
                </a:moveTo>
                <a:lnTo>
                  <a:pt x="4430" y="5311"/>
                </a:lnTo>
                <a:cubicBezTo>
                  <a:pt x="4430" y="5370"/>
                  <a:pt x="4454" y="5442"/>
                  <a:pt x="4477" y="5489"/>
                </a:cubicBezTo>
                <a:lnTo>
                  <a:pt x="4239" y="5727"/>
                </a:lnTo>
                <a:lnTo>
                  <a:pt x="4215" y="5727"/>
                </a:lnTo>
                <a:lnTo>
                  <a:pt x="3977" y="5489"/>
                </a:lnTo>
                <a:cubicBezTo>
                  <a:pt x="4001" y="5430"/>
                  <a:pt x="4013" y="5370"/>
                  <a:pt x="4013" y="5311"/>
                </a:cubicBezTo>
                <a:lnTo>
                  <a:pt x="4013" y="5215"/>
                </a:lnTo>
                <a:close/>
                <a:moveTo>
                  <a:pt x="7418" y="5215"/>
                </a:moveTo>
                <a:lnTo>
                  <a:pt x="7418" y="5311"/>
                </a:lnTo>
                <a:cubicBezTo>
                  <a:pt x="7418" y="5370"/>
                  <a:pt x="7442" y="5442"/>
                  <a:pt x="7466" y="5489"/>
                </a:cubicBezTo>
                <a:lnTo>
                  <a:pt x="7228" y="5727"/>
                </a:lnTo>
                <a:lnTo>
                  <a:pt x="7204" y="5727"/>
                </a:lnTo>
                <a:lnTo>
                  <a:pt x="6966" y="5489"/>
                </a:lnTo>
                <a:cubicBezTo>
                  <a:pt x="6990" y="5430"/>
                  <a:pt x="7001" y="5370"/>
                  <a:pt x="7001" y="5311"/>
                </a:cubicBezTo>
                <a:lnTo>
                  <a:pt x="7001" y="5215"/>
                </a:lnTo>
                <a:close/>
                <a:moveTo>
                  <a:pt x="10419" y="5215"/>
                </a:moveTo>
                <a:lnTo>
                  <a:pt x="10419" y="5311"/>
                </a:lnTo>
                <a:cubicBezTo>
                  <a:pt x="10419" y="5370"/>
                  <a:pt x="10430" y="5442"/>
                  <a:pt x="10454" y="5489"/>
                </a:cubicBezTo>
                <a:lnTo>
                  <a:pt x="10216" y="5727"/>
                </a:lnTo>
                <a:lnTo>
                  <a:pt x="10192" y="5727"/>
                </a:lnTo>
                <a:lnTo>
                  <a:pt x="9954" y="5489"/>
                </a:lnTo>
                <a:cubicBezTo>
                  <a:pt x="9978" y="5430"/>
                  <a:pt x="10002" y="5370"/>
                  <a:pt x="10002" y="5311"/>
                </a:cubicBezTo>
                <a:lnTo>
                  <a:pt x="10002" y="5215"/>
                </a:lnTo>
                <a:close/>
                <a:moveTo>
                  <a:pt x="2584" y="0"/>
                </a:moveTo>
                <a:cubicBezTo>
                  <a:pt x="2191" y="0"/>
                  <a:pt x="1858" y="322"/>
                  <a:pt x="1858" y="727"/>
                </a:cubicBezTo>
                <a:lnTo>
                  <a:pt x="1858" y="1096"/>
                </a:lnTo>
                <a:cubicBezTo>
                  <a:pt x="1858" y="1393"/>
                  <a:pt x="2013" y="1667"/>
                  <a:pt x="2227" y="1846"/>
                </a:cubicBezTo>
                <a:lnTo>
                  <a:pt x="2227" y="2108"/>
                </a:lnTo>
                <a:cubicBezTo>
                  <a:pt x="2227" y="2108"/>
                  <a:pt x="2227" y="2132"/>
                  <a:pt x="2215" y="2132"/>
                </a:cubicBezTo>
                <a:lnTo>
                  <a:pt x="1787" y="2346"/>
                </a:lnTo>
                <a:cubicBezTo>
                  <a:pt x="1608" y="2441"/>
                  <a:pt x="1489" y="2632"/>
                  <a:pt x="1489" y="2846"/>
                </a:cubicBezTo>
                <a:lnTo>
                  <a:pt x="1489" y="3179"/>
                </a:lnTo>
                <a:lnTo>
                  <a:pt x="1096" y="3179"/>
                </a:lnTo>
                <a:cubicBezTo>
                  <a:pt x="703" y="3179"/>
                  <a:pt x="370" y="3513"/>
                  <a:pt x="370" y="3918"/>
                </a:cubicBezTo>
                <a:lnTo>
                  <a:pt x="370" y="4287"/>
                </a:lnTo>
                <a:cubicBezTo>
                  <a:pt x="370" y="4584"/>
                  <a:pt x="524" y="4846"/>
                  <a:pt x="739" y="5025"/>
                </a:cubicBezTo>
                <a:lnTo>
                  <a:pt x="739" y="5299"/>
                </a:lnTo>
                <a:cubicBezTo>
                  <a:pt x="739" y="5299"/>
                  <a:pt x="739" y="5311"/>
                  <a:pt x="727" y="5311"/>
                </a:cubicBezTo>
                <a:lnTo>
                  <a:pt x="298" y="5537"/>
                </a:lnTo>
                <a:cubicBezTo>
                  <a:pt x="120" y="5620"/>
                  <a:pt x="1" y="5823"/>
                  <a:pt x="1" y="6025"/>
                </a:cubicBezTo>
                <a:lnTo>
                  <a:pt x="1" y="7870"/>
                </a:lnTo>
                <a:cubicBezTo>
                  <a:pt x="1" y="8025"/>
                  <a:pt x="48" y="8156"/>
                  <a:pt x="120" y="8275"/>
                </a:cubicBezTo>
                <a:lnTo>
                  <a:pt x="298" y="8561"/>
                </a:lnTo>
                <a:cubicBezTo>
                  <a:pt x="346" y="8621"/>
                  <a:pt x="358" y="8692"/>
                  <a:pt x="358" y="8775"/>
                </a:cubicBezTo>
                <a:lnTo>
                  <a:pt x="358" y="9549"/>
                </a:lnTo>
                <a:cubicBezTo>
                  <a:pt x="358" y="9644"/>
                  <a:pt x="429" y="9716"/>
                  <a:pt x="524" y="9716"/>
                </a:cubicBezTo>
                <a:cubicBezTo>
                  <a:pt x="608" y="9716"/>
                  <a:pt x="679" y="9644"/>
                  <a:pt x="679" y="9549"/>
                </a:cubicBezTo>
                <a:lnTo>
                  <a:pt x="679" y="8775"/>
                </a:lnTo>
                <a:cubicBezTo>
                  <a:pt x="679" y="8632"/>
                  <a:pt x="644" y="8501"/>
                  <a:pt x="560" y="8371"/>
                </a:cubicBezTo>
                <a:lnTo>
                  <a:pt x="382" y="8097"/>
                </a:lnTo>
                <a:cubicBezTo>
                  <a:pt x="346" y="8037"/>
                  <a:pt x="322" y="7966"/>
                  <a:pt x="322" y="7870"/>
                </a:cubicBezTo>
                <a:lnTo>
                  <a:pt x="322" y="6025"/>
                </a:lnTo>
                <a:cubicBezTo>
                  <a:pt x="322" y="5954"/>
                  <a:pt x="370" y="5882"/>
                  <a:pt x="441" y="5846"/>
                </a:cubicBezTo>
                <a:lnTo>
                  <a:pt x="763" y="5692"/>
                </a:lnTo>
                <a:lnTo>
                  <a:pt x="1036" y="5977"/>
                </a:lnTo>
                <a:cubicBezTo>
                  <a:pt x="1120" y="6049"/>
                  <a:pt x="1203" y="6085"/>
                  <a:pt x="1298" y="6085"/>
                </a:cubicBezTo>
                <a:cubicBezTo>
                  <a:pt x="1382" y="6085"/>
                  <a:pt x="1477" y="6049"/>
                  <a:pt x="1548" y="5977"/>
                </a:cubicBezTo>
                <a:lnTo>
                  <a:pt x="1834" y="5692"/>
                </a:lnTo>
                <a:lnTo>
                  <a:pt x="2144" y="5846"/>
                </a:lnTo>
                <a:cubicBezTo>
                  <a:pt x="2215" y="5882"/>
                  <a:pt x="2263" y="5954"/>
                  <a:pt x="2263" y="6025"/>
                </a:cubicBezTo>
                <a:lnTo>
                  <a:pt x="2263" y="7870"/>
                </a:lnTo>
                <a:cubicBezTo>
                  <a:pt x="2263" y="7942"/>
                  <a:pt x="2227" y="8025"/>
                  <a:pt x="2203" y="8097"/>
                </a:cubicBezTo>
                <a:lnTo>
                  <a:pt x="2025" y="8371"/>
                </a:lnTo>
                <a:cubicBezTo>
                  <a:pt x="1953" y="8490"/>
                  <a:pt x="1906" y="8644"/>
                  <a:pt x="1906" y="8775"/>
                </a:cubicBezTo>
                <a:lnTo>
                  <a:pt x="1906" y="9549"/>
                </a:lnTo>
                <a:cubicBezTo>
                  <a:pt x="1906" y="9644"/>
                  <a:pt x="1977" y="9716"/>
                  <a:pt x="2072" y="9716"/>
                </a:cubicBezTo>
                <a:cubicBezTo>
                  <a:pt x="2156" y="9716"/>
                  <a:pt x="2227" y="9644"/>
                  <a:pt x="2227" y="9549"/>
                </a:cubicBezTo>
                <a:lnTo>
                  <a:pt x="2227" y="8775"/>
                </a:lnTo>
                <a:cubicBezTo>
                  <a:pt x="2227" y="8704"/>
                  <a:pt x="2263" y="8632"/>
                  <a:pt x="2287" y="8561"/>
                </a:cubicBezTo>
                <a:lnTo>
                  <a:pt x="2465" y="8275"/>
                </a:lnTo>
                <a:cubicBezTo>
                  <a:pt x="2549" y="8156"/>
                  <a:pt x="2584" y="8001"/>
                  <a:pt x="2584" y="7870"/>
                </a:cubicBezTo>
                <a:lnTo>
                  <a:pt x="2584" y="6025"/>
                </a:lnTo>
                <a:cubicBezTo>
                  <a:pt x="2584" y="5823"/>
                  <a:pt x="2465" y="5644"/>
                  <a:pt x="2287" y="5537"/>
                </a:cubicBezTo>
                <a:lnTo>
                  <a:pt x="1858" y="5311"/>
                </a:lnTo>
                <a:lnTo>
                  <a:pt x="1846" y="5299"/>
                </a:lnTo>
                <a:lnTo>
                  <a:pt x="1846" y="5025"/>
                </a:lnTo>
                <a:cubicBezTo>
                  <a:pt x="2072" y="4870"/>
                  <a:pt x="2215" y="4596"/>
                  <a:pt x="2215" y="4287"/>
                </a:cubicBezTo>
                <a:lnTo>
                  <a:pt x="2215" y="3918"/>
                </a:lnTo>
                <a:cubicBezTo>
                  <a:pt x="2215" y="3644"/>
                  <a:pt x="2072" y="3406"/>
                  <a:pt x="1846" y="3275"/>
                </a:cubicBezTo>
                <a:lnTo>
                  <a:pt x="1846" y="2822"/>
                </a:lnTo>
                <a:cubicBezTo>
                  <a:pt x="1846" y="2751"/>
                  <a:pt x="1894" y="2679"/>
                  <a:pt x="1965" y="2644"/>
                </a:cubicBezTo>
                <a:lnTo>
                  <a:pt x="2275" y="2501"/>
                </a:lnTo>
                <a:lnTo>
                  <a:pt x="2560" y="2786"/>
                </a:lnTo>
                <a:cubicBezTo>
                  <a:pt x="2632" y="2858"/>
                  <a:pt x="2727" y="2882"/>
                  <a:pt x="2810" y="2882"/>
                </a:cubicBezTo>
                <a:cubicBezTo>
                  <a:pt x="2906" y="2882"/>
                  <a:pt x="2989" y="2858"/>
                  <a:pt x="3061" y="2786"/>
                </a:cubicBezTo>
                <a:lnTo>
                  <a:pt x="3346" y="2501"/>
                </a:lnTo>
                <a:lnTo>
                  <a:pt x="3656" y="2644"/>
                </a:lnTo>
                <a:cubicBezTo>
                  <a:pt x="3739" y="2679"/>
                  <a:pt x="3775" y="2751"/>
                  <a:pt x="3775" y="2822"/>
                </a:cubicBezTo>
                <a:lnTo>
                  <a:pt x="3775" y="3275"/>
                </a:lnTo>
                <a:cubicBezTo>
                  <a:pt x="3561" y="3394"/>
                  <a:pt x="3406" y="3632"/>
                  <a:pt x="3406" y="3918"/>
                </a:cubicBezTo>
                <a:lnTo>
                  <a:pt x="3406" y="4287"/>
                </a:lnTo>
                <a:cubicBezTo>
                  <a:pt x="3406" y="4584"/>
                  <a:pt x="3561" y="4846"/>
                  <a:pt x="3775" y="5025"/>
                </a:cubicBezTo>
                <a:lnTo>
                  <a:pt x="3775" y="5299"/>
                </a:lnTo>
                <a:cubicBezTo>
                  <a:pt x="3775" y="5299"/>
                  <a:pt x="3775" y="5311"/>
                  <a:pt x="3763" y="5311"/>
                </a:cubicBezTo>
                <a:lnTo>
                  <a:pt x="3334" y="5537"/>
                </a:lnTo>
                <a:cubicBezTo>
                  <a:pt x="3156" y="5620"/>
                  <a:pt x="3037" y="5823"/>
                  <a:pt x="3037" y="6025"/>
                </a:cubicBezTo>
                <a:lnTo>
                  <a:pt x="3037" y="7870"/>
                </a:lnTo>
                <a:cubicBezTo>
                  <a:pt x="3037" y="8025"/>
                  <a:pt x="3084" y="8156"/>
                  <a:pt x="3156" y="8275"/>
                </a:cubicBezTo>
                <a:lnTo>
                  <a:pt x="3334" y="8561"/>
                </a:lnTo>
                <a:cubicBezTo>
                  <a:pt x="3382" y="8621"/>
                  <a:pt x="3394" y="8692"/>
                  <a:pt x="3394" y="8775"/>
                </a:cubicBezTo>
                <a:lnTo>
                  <a:pt x="3394" y="9549"/>
                </a:lnTo>
                <a:cubicBezTo>
                  <a:pt x="3394" y="9644"/>
                  <a:pt x="3465" y="9716"/>
                  <a:pt x="3561" y="9716"/>
                </a:cubicBezTo>
                <a:cubicBezTo>
                  <a:pt x="3644" y="9716"/>
                  <a:pt x="3715" y="9644"/>
                  <a:pt x="3715" y="9549"/>
                </a:cubicBezTo>
                <a:lnTo>
                  <a:pt x="3715" y="8775"/>
                </a:lnTo>
                <a:cubicBezTo>
                  <a:pt x="3715" y="8632"/>
                  <a:pt x="3680" y="8501"/>
                  <a:pt x="3596" y="8371"/>
                </a:cubicBezTo>
                <a:lnTo>
                  <a:pt x="3418" y="8097"/>
                </a:lnTo>
                <a:cubicBezTo>
                  <a:pt x="3382" y="8037"/>
                  <a:pt x="3358" y="7966"/>
                  <a:pt x="3358" y="7870"/>
                </a:cubicBezTo>
                <a:lnTo>
                  <a:pt x="3358" y="6025"/>
                </a:lnTo>
                <a:cubicBezTo>
                  <a:pt x="3358" y="5954"/>
                  <a:pt x="3406" y="5882"/>
                  <a:pt x="3477" y="5846"/>
                </a:cubicBezTo>
                <a:lnTo>
                  <a:pt x="3799" y="5692"/>
                </a:lnTo>
                <a:lnTo>
                  <a:pt x="4073" y="5977"/>
                </a:lnTo>
                <a:cubicBezTo>
                  <a:pt x="4156" y="6049"/>
                  <a:pt x="4239" y="6085"/>
                  <a:pt x="4334" y="6085"/>
                </a:cubicBezTo>
                <a:cubicBezTo>
                  <a:pt x="4418" y="6085"/>
                  <a:pt x="4513" y="6049"/>
                  <a:pt x="4585" y="5977"/>
                </a:cubicBezTo>
                <a:lnTo>
                  <a:pt x="4870" y="5692"/>
                </a:lnTo>
                <a:lnTo>
                  <a:pt x="5180" y="5846"/>
                </a:lnTo>
                <a:cubicBezTo>
                  <a:pt x="5251" y="5882"/>
                  <a:pt x="5299" y="5954"/>
                  <a:pt x="5299" y="6025"/>
                </a:cubicBezTo>
                <a:lnTo>
                  <a:pt x="5299" y="7870"/>
                </a:lnTo>
                <a:cubicBezTo>
                  <a:pt x="5299" y="7942"/>
                  <a:pt x="5263" y="8025"/>
                  <a:pt x="5239" y="8097"/>
                </a:cubicBezTo>
                <a:lnTo>
                  <a:pt x="5061" y="8371"/>
                </a:lnTo>
                <a:cubicBezTo>
                  <a:pt x="4989" y="8490"/>
                  <a:pt x="4942" y="8644"/>
                  <a:pt x="4942" y="8775"/>
                </a:cubicBezTo>
                <a:lnTo>
                  <a:pt x="4942" y="9549"/>
                </a:lnTo>
                <a:cubicBezTo>
                  <a:pt x="4942" y="9644"/>
                  <a:pt x="5013" y="9716"/>
                  <a:pt x="5108" y="9716"/>
                </a:cubicBezTo>
                <a:cubicBezTo>
                  <a:pt x="5192" y="9716"/>
                  <a:pt x="5263" y="9644"/>
                  <a:pt x="5263" y="9549"/>
                </a:cubicBezTo>
                <a:lnTo>
                  <a:pt x="5263" y="8775"/>
                </a:lnTo>
                <a:cubicBezTo>
                  <a:pt x="5263" y="8704"/>
                  <a:pt x="5299" y="8632"/>
                  <a:pt x="5323" y="8561"/>
                </a:cubicBezTo>
                <a:lnTo>
                  <a:pt x="5501" y="8275"/>
                </a:lnTo>
                <a:cubicBezTo>
                  <a:pt x="5585" y="8156"/>
                  <a:pt x="5620" y="8001"/>
                  <a:pt x="5620" y="7870"/>
                </a:cubicBezTo>
                <a:lnTo>
                  <a:pt x="5620" y="6025"/>
                </a:lnTo>
                <a:cubicBezTo>
                  <a:pt x="5620" y="5823"/>
                  <a:pt x="5501" y="5644"/>
                  <a:pt x="5323" y="5537"/>
                </a:cubicBezTo>
                <a:lnTo>
                  <a:pt x="4894" y="5311"/>
                </a:lnTo>
                <a:lnTo>
                  <a:pt x="4882" y="5299"/>
                </a:lnTo>
                <a:lnTo>
                  <a:pt x="4882" y="5025"/>
                </a:lnTo>
                <a:cubicBezTo>
                  <a:pt x="5108" y="4870"/>
                  <a:pt x="5251" y="4596"/>
                  <a:pt x="5251" y="4287"/>
                </a:cubicBezTo>
                <a:lnTo>
                  <a:pt x="5251" y="3918"/>
                </a:lnTo>
                <a:cubicBezTo>
                  <a:pt x="5251" y="3644"/>
                  <a:pt x="5108" y="3406"/>
                  <a:pt x="4882" y="3275"/>
                </a:cubicBezTo>
                <a:lnTo>
                  <a:pt x="4882" y="2822"/>
                </a:lnTo>
                <a:cubicBezTo>
                  <a:pt x="4882" y="2751"/>
                  <a:pt x="4930" y="2679"/>
                  <a:pt x="5001" y="2644"/>
                </a:cubicBezTo>
                <a:lnTo>
                  <a:pt x="5311" y="2501"/>
                </a:lnTo>
                <a:lnTo>
                  <a:pt x="5597" y="2786"/>
                </a:lnTo>
                <a:cubicBezTo>
                  <a:pt x="5668" y="2858"/>
                  <a:pt x="5763" y="2882"/>
                  <a:pt x="5847" y="2882"/>
                </a:cubicBezTo>
                <a:cubicBezTo>
                  <a:pt x="5942" y="2882"/>
                  <a:pt x="6025" y="2858"/>
                  <a:pt x="6097" y="2786"/>
                </a:cubicBezTo>
                <a:lnTo>
                  <a:pt x="6382" y="2501"/>
                </a:lnTo>
                <a:lnTo>
                  <a:pt x="6692" y="2644"/>
                </a:lnTo>
                <a:cubicBezTo>
                  <a:pt x="6775" y="2679"/>
                  <a:pt x="6811" y="2751"/>
                  <a:pt x="6811" y="2822"/>
                </a:cubicBezTo>
                <a:lnTo>
                  <a:pt x="6811" y="3275"/>
                </a:lnTo>
                <a:cubicBezTo>
                  <a:pt x="6597" y="3394"/>
                  <a:pt x="6442" y="3632"/>
                  <a:pt x="6442" y="3918"/>
                </a:cubicBezTo>
                <a:lnTo>
                  <a:pt x="6442" y="4287"/>
                </a:lnTo>
                <a:cubicBezTo>
                  <a:pt x="6442" y="4584"/>
                  <a:pt x="6597" y="4846"/>
                  <a:pt x="6811" y="5025"/>
                </a:cubicBezTo>
                <a:lnTo>
                  <a:pt x="6811" y="5299"/>
                </a:lnTo>
                <a:cubicBezTo>
                  <a:pt x="6811" y="5299"/>
                  <a:pt x="6811" y="5311"/>
                  <a:pt x="6799" y="5311"/>
                </a:cubicBezTo>
                <a:lnTo>
                  <a:pt x="6370" y="5537"/>
                </a:lnTo>
                <a:cubicBezTo>
                  <a:pt x="6192" y="5620"/>
                  <a:pt x="6073" y="5823"/>
                  <a:pt x="6073" y="6025"/>
                </a:cubicBezTo>
                <a:lnTo>
                  <a:pt x="6073" y="7870"/>
                </a:lnTo>
                <a:cubicBezTo>
                  <a:pt x="6073" y="8025"/>
                  <a:pt x="6120" y="8156"/>
                  <a:pt x="6192" y="8275"/>
                </a:cubicBezTo>
                <a:lnTo>
                  <a:pt x="6370" y="8561"/>
                </a:lnTo>
                <a:cubicBezTo>
                  <a:pt x="6418" y="8621"/>
                  <a:pt x="6430" y="8692"/>
                  <a:pt x="6430" y="8775"/>
                </a:cubicBezTo>
                <a:lnTo>
                  <a:pt x="6430" y="9549"/>
                </a:lnTo>
                <a:cubicBezTo>
                  <a:pt x="6430" y="9644"/>
                  <a:pt x="6501" y="9716"/>
                  <a:pt x="6597" y="9716"/>
                </a:cubicBezTo>
                <a:cubicBezTo>
                  <a:pt x="6680" y="9716"/>
                  <a:pt x="6751" y="9644"/>
                  <a:pt x="6751" y="9549"/>
                </a:cubicBezTo>
                <a:lnTo>
                  <a:pt x="6751" y="8775"/>
                </a:lnTo>
                <a:cubicBezTo>
                  <a:pt x="6751" y="8632"/>
                  <a:pt x="6716" y="8501"/>
                  <a:pt x="6632" y="8371"/>
                </a:cubicBezTo>
                <a:lnTo>
                  <a:pt x="6454" y="8097"/>
                </a:lnTo>
                <a:cubicBezTo>
                  <a:pt x="6418" y="8037"/>
                  <a:pt x="6394" y="7966"/>
                  <a:pt x="6394" y="7870"/>
                </a:cubicBezTo>
                <a:lnTo>
                  <a:pt x="6394" y="6025"/>
                </a:lnTo>
                <a:cubicBezTo>
                  <a:pt x="6394" y="5954"/>
                  <a:pt x="6442" y="5882"/>
                  <a:pt x="6513" y="5846"/>
                </a:cubicBezTo>
                <a:lnTo>
                  <a:pt x="6835" y="5692"/>
                </a:lnTo>
                <a:lnTo>
                  <a:pt x="7109" y="5977"/>
                </a:lnTo>
                <a:cubicBezTo>
                  <a:pt x="7192" y="6049"/>
                  <a:pt x="7275" y="6085"/>
                  <a:pt x="7371" y="6085"/>
                </a:cubicBezTo>
                <a:cubicBezTo>
                  <a:pt x="7454" y="6085"/>
                  <a:pt x="7549" y="6049"/>
                  <a:pt x="7621" y="5977"/>
                </a:cubicBezTo>
                <a:lnTo>
                  <a:pt x="7906" y="5692"/>
                </a:lnTo>
                <a:lnTo>
                  <a:pt x="8216" y="5846"/>
                </a:lnTo>
                <a:cubicBezTo>
                  <a:pt x="8287" y="5882"/>
                  <a:pt x="8335" y="5954"/>
                  <a:pt x="8335" y="6025"/>
                </a:cubicBezTo>
                <a:lnTo>
                  <a:pt x="8335" y="7870"/>
                </a:lnTo>
                <a:cubicBezTo>
                  <a:pt x="8335" y="7942"/>
                  <a:pt x="8299" y="8025"/>
                  <a:pt x="8275" y="8097"/>
                </a:cubicBezTo>
                <a:lnTo>
                  <a:pt x="8097" y="8371"/>
                </a:lnTo>
                <a:cubicBezTo>
                  <a:pt x="8025" y="8490"/>
                  <a:pt x="7978" y="8644"/>
                  <a:pt x="7978" y="8775"/>
                </a:cubicBezTo>
                <a:lnTo>
                  <a:pt x="7978" y="9549"/>
                </a:lnTo>
                <a:cubicBezTo>
                  <a:pt x="7978" y="9644"/>
                  <a:pt x="8049" y="9716"/>
                  <a:pt x="8144" y="9716"/>
                </a:cubicBezTo>
                <a:cubicBezTo>
                  <a:pt x="8228" y="9716"/>
                  <a:pt x="8299" y="9644"/>
                  <a:pt x="8299" y="9549"/>
                </a:cubicBezTo>
                <a:lnTo>
                  <a:pt x="8299" y="8775"/>
                </a:lnTo>
                <a:cubicBezTo>
                  <a:pt x="8299" y="8704"/>
                  <a:pt x="8335" y="8632"/>
                  <a:pt x="8359" y="8561"/>
                </a:cubicBezTo>
                <a:lnTo>
                  <a:pt x="8537" y="8275"/>
                </a:lnTo>
                <a:cubicBezTo>
                  <a:pt x="8621" y="8156"/>
                  <a:pt x="8656" y="8001"/>
                  <a:pt x="8656" y="7870"/>
                </a:cubicBezTo>
                <a:lnTo>
                  <a:pt x="8656" y="6025"/>
                </a:lnTo>
                <a:cubicBezTo>
                  <a:pt x="8656" y="5823"/>
                  <a:pt x="8537" y="5644"/>
                  <a:pt x="8359" y="5537"/>
                </a:cubicBezTo>
                <a:lnTo>
                  <a:pt x="7930" y="5311"/>
                </a:lnTo>
                <a:lnTo>
                  <a:pt x="7918" y="5299"/>
                </a:lnTo>
                <a:lnTo>
                  <a:pt x="7918" y="5025"/>
                </a:lnTo>
                <a:cubicBezTo>
                  <a:pt x="8144" y="4870"/>
                  <a:pt x="8287" y="4596"/>
                  <a:pt x="8287" y="4287"/>
                </a:cubicBezTo>
                <a:lnTo>
                  <a:pt x="8287" y="3918"/>
                </a:lnTo>
                <a:cubicBezTo>
                  <a:pt x="8287" y="3644"/>
                  <a:pt x="8144" y="3406"/>
                  <a:pt x="7918" y="3275"/>
                </a:cubicBezTo>
                <a:lnTo>
                  <a:pt x="7918" y="2822"/>
                </a:lnTo>
                <a:cubicBezTo>
                  <a:pt x="7918" y="2751"/>
                  <a:pt x="7966" y="2679"/>
                  <a:pt x="8037" y="2644"/>
                </a:cubicBezTo>
                <a:lnTo>
                  <a:pt x="8347" y="2501"/>
                </a:lnTo>
                <a:lnTo>
                  <a:pt x="8633" y="2786"/>
                </a:lnTo>
                <a:cubicBezTo>
                  <a:pt x="8704" y="2858"/>
                  <a:pt x="8799" y="2882"/>
                  <a:pt x="8883" y="2882"/>
                </a:cubicBezTo>
                <a:cubicBezTo>
                  <a:pt x="8978" y="2882"/>
                  <a:pt x="9061" y="2858"/>
                  <a:pt x="9133" y="2786"/>
                </a:cubicBezTo>
                <a:lnTo>
                  <a:pt x="9418" y="2501"/>
                </a:lnTo>
                <a:lnTo>
                  <a:pt x="9728" y="2644"/>
                </a:lnTo>
                <a:cubicBezTo>
                  <a:pt x="9811" y="2679"/>
                  <a:pt x="9847" y="2751"/>
                  <a:pt x="9847" y="2822"/>
                </a:cubicBezTo>
                <a:lnTo>
                  <a:pt x="9847" y="3275"/>
                </a:lnTo>
                <a:cubicBezTo>
                  <a:pt x="9633" y="3394"/>
                  <a:pt x="9478" y="3632"/>
                  <a:pt x="9478" y="3918"/>
                </a:cubicBezTo>
                <a:lnTo>
                  <a:pt x="9478" y="4287"/>
                </a:lnTo>
                <a:cubicBezTo>
                  <a:pt x="9478" y="4584"/>
                  <a:pt x="9633" y="4846"/>
                  <a:pt x="9847" y="5025"/>
                </a:cubicBezTo>
                <a:lnTo>
                  <a:pt x="9847" y="5299"/>
                </a:lnTo>
                <a:cubicBezTo>
                  <a:pt x="9847" y="5299"/>
                  <a:pt x="9847" y="5311"/>
                  <a:pt x="9835" y="5311"/>
                </a:cubicBezTo>
                <a:lnTo>
                  <a:pt x="9407" y="5537"/>
                </a:lnTo>
                <a:cubicBezTo>
                  <a:pt x="9228" y="5620"/>
                  <a:pt x="9109" y="5823"/>
                  <a:pt x="9109" y="6025"/>
                </a:cubicBezTo>
                <a:lnTo>
                  <a:pt x="9109" y="7870"/>
                </a:lnTo>
                <a:cubicBezTo>
                  <a:pt x="9109" y="8025"/>
                  <a:pt x="9157" y="8156"/>
                  <a:pt x="9228" y="8275"/>
                </a:cubicBezTo>
                <a:lnTo>
                  <a:pt x="9407" y="8561"/>
                </a:lnTo>
                <a:cubicBezTo>
                  <a:pt x="9454" y="8621"/>
                  <a:pt x="9466" y="8692"/>
                  <a:pt x="9466" y="8775"/>
                </a:cubicBezTo>
                <a:lnTo>
                  <a:pt x="9466" y="9549"/>
                </a:lnTo>
                <a:cubicBezTo>
                  <a:pt x="9466" y="9644"/>
                  <a:pt x="9538" y="9716"/>
                  <a:pt x="9633" y="9716"/>
                </a:cubicBezTo>
                <a:cubicBezTo>
                  <a:pt x="9716" y="9716"/>
                  <a:pt x="9788" y="9644"/>
                  <a:pt x="9788" y="9549"/>
                </a:cubicBezTo>
                <a:lnTo>
                  <a:pt x="9788" y="8775"/>
                </a:lnTo>
                <a:cubicBezTo>
                  <a:pt x="9788" y="8632"/>
                  <a:pt x="9752" y="8501"/>
                  <a:pt x="9668" y="8371"/>
                </a:cubicBezTo>
                <a:lnTo>
                  <a:pt x="9490" y="8097"/>
                </a:lnTo>
                <a:cubicBezTo>
                  <a:pt x="9454" y="8037"/>
                  <a:pt x="9430" y="7966"/>
                  <a:pt x="9430" y="7870"/>
                </a:cubicBezTo>
                <a:lnTo>
                  <a:pt x="9430" y="6025"/>
                </a:lnTo>
                <a:cubicBezTo>
                  <a:pt x="9430" y="5954"/>
                  <a:pt x="9478" y="5882"/>
                  <a:pt x="9549" y="5846"/>
                </a:cubicBezTo>
                <a:lnTo>
                  <a:pt x="9871" y="5692"/>
                </a:lnTo>
                <a:lnTo>
                  <a:pt x="10145" y="5977"/>
                </a:lnTo>
                <a:cubicBezTo>
                  <a:pt x="10228" y="6049"/>
                  <a:pt x="10311" y="6085"/>
                  <a:pt x="10407" y="6085"/>
                </a:cubicBezTo>
                <a:cubicBezTo>
                  <a:pt x="10490" y="6085"/>
                  <a:pt x="10585" y="6049"/>
                  <a:pt x="10657" y="5977"/>
                </a:cubicBezTo>
                <a:lnTo>
                  <a:pt x="10942" y="5692"/>
                </a:lnTo>
                <a:lnTo>
                  <a:pt x="11252" y="5846"/>
                </a:lnTo>
                <a:cubicBezTo>
                  <a:pt x="11323" y="5882"/>
                  <a:pt x="11371" y="5954"/>
                  <a:pt x="11371" y="6025"/>
                </a:cubicBezTo>
                <a:lnTo>
                  <a:pt x="11371" y="7870"/>
                </a:lnTo>
                <a:cubicBezTo>
                  <a:pt x="11371" y="7942"/>
                  <a:pt x="11335" y="8025"/>
                  <a:pt x="11312" y="8097"/>
                </a:cubicBezTo>
                <a:lnTo>
                  <a:pt x="11133" y="8371"/>
                </a:lnTo>
                <a:cubicBezTo>
                  <a:pt x="11062" y="8490"/>
                  <a:pt x="11014" y="8644"/>
                  <a:pt x="11014" y="8775"/>
                </a:cubicBezTo>
                <a:lnTo>
                  <a:pt x="11014" y="9549"/>
                </a:lnTo>
                <a:cubicBezTo>
                  <a:pt x="11014" y="9644"/>
                  <a:pt x="11085" y="9716"/>
                  <a:pt x="11181" y="9716"/>
                </a:cubicBezTo>
                <a:cubicBezTo>
                  <a:pt x="11264" y="9716"/>
                  <a:pt x="11335" y="9644"/>
                  <a:pt x="11335" y="9549"/>
                </a:cubicBezTo>
                <a:lnTo>
                  <a:pt x="11335" y="8775"/>
                </a:lnTo>
                <a:cubicBezTo>
                  <a:pt x="11335" y="8704"/>
                  <a:pt x="11371" y="8632"/>
                  <a:pt x="11395" y="8561"/>
                </a:cubicBezTo>
                <a:lnTo>
                  <a:pt x="11573" y="8275"/>
                </a:lnTo>
                <a:cubicBezTo>
                  <a:pt x="11657" y="8156"/>
                  <a:pt x="11693" y="8001"/>
                  <a:pt x="11693" y="7870"/>
                </a:cubicBezTo>
                <a:lnTo>
                  <a:pt x="11693" y="6025"/>
                </a:lnTo>
                <a:cubicBezTo>
                  <a:pt x="11514" y="5823"/>
                  <a:pt x="11395" y="5620"/>
                  <a:pt x="11204" y="5537"/>
                </a:cubicBezTo>
                <a:lnTo>
                  <a:pt x="10776" y="5311"/>
                </a:lnTo>
                <a:lnTo>
                  <a:pt x="10764" y="5299"/>
                </a:lnTo>
                <a:lnTo>
                  <a:pt x="10764" y="5025"/>
                </a:lnTo>
                <a:cubicBezTo>
                  <a:pt x="10978" y="4870"/>
                  <a:pt x="11133" y="4596"/>
                  <a:pt x="11133" y="4287"/>
                </a:cubicBezTo>
                <a:lnTo>
                  <a:pt x="11133" y="3918"/>
                </a:lnTo>
                <a:cubicBezTo>
                  <a:pt x="11133" y="3513"/>
                  <a:pt x="10800" y="3179"/>
                  <a:pt x="10407" y="3179"/>
                </a:cubicBezTo>
                <a:lnTo>
                  <a:pt x="10014" y="3179"/>
                </a:lnTo>
                <a:lnTo>
                  <a:pt x="10014" y="2846"/>
                </a:lnTo>
                <a:cubicBezTo>
                  <a:pt x="10014" y="2632"/>
                  <a:pt x="9895" y="2453"/>
                  <a:pt x="9716" y="2346"/>
                </a:cubicBezTo>
                <a:lnTo>
                  <a:pt x="9287" y="2132"/>
                </a:lnTo>
                <a:lnTo>
                  <a:pt x="9276" y="2108"/>
                </a:lnTo>
                <a:lnTo>
                  <a:pt x="9276" y="1846"/>
                </a:lnTo>
                <a:cubicBezTo>
                  <a:pt x="9490" y="1679"/>
                  <a:pt x="9645" y="1417"/>
                  <a:pt x="9645" y="1096"/>
                </a:cubicBezTo>
                <a:lnTo>
                  <a:pt x="9645" y="727"/>
                </a:lnTo>
                <a:cubicBezTo>
                  <a:pt x="9645" y="322"/>
                  <a:pt x="9311" y="0"/>
                  <a:pt x="8918" y="0"/>
                </a:cubicBezTo>
                <a:lnTo>
                  <a:pt x="8537" y="0"/>
                </a:lnTo>
                <a:cubicBezTo>
                  <a:pt x="8133" y="0"/>
                  <a:pt x="7811" y="322"/>
                  <a:pt x="7811" y="727"/>
                </a:cubicBezTo>
                <a:lnTo>
                  <a:pt x="7811" y="1096"/>
                </a:lnTo>
                <a:cubicBezTo>
                  <a:pt x="7811" y="1393"/>
                  <a:pt x="7966" y="1667"/>
                  <a:pt x="8180" y="1846"/>
                </a:cubicBezTo>
                <a:lnTo>
                  <a:pt x="8180" y="2108"/>
                </a:lnTo>
                <a:cubicBezTo>
                  <a:pt x="8180" y="2108"/>
                  <a:pt x="8180" y="2132"/>
                  <a:pt x="8168" y="2132"/>
                </a:cubicBezTo>
                <a:lnTo>
                  <a:pt x="7740" y="2346"/>
                </a:lnTo>
                <a:cubicBezTo>
                  <a:pt x="7561" y="2441"/>
                  <a:pt x="7442" y="2632"/>
                  <a:pt x="7442" y="2846"/>
                </a:cubicBezTo>
                <a:lnTo>
                  <a:pt x="7442" y="3179"/>
                </a:lnTo>
                <a:lnTo>
                  <a:pt x="7037" y="3179"/>
                </a:lnTo>
                <a:lnTo>
                  <a:pt x="7037" y="2846"/>
                </a:lnTo>
                <a:cubicBezTo>
                  <a:pt x="7037" y="2632"/>
                  <a:pt x="6918" y="2453"/>
                  <a:pt x="6740" y="2346"/>
                </a:cubicBezTo>
                <a:lnTo>
                  <a:pt x="6311" y="2132"/>
                </a:lnTo>
                <a:lnTo>
                  <a:pt x="6299" y="2108"/>
                </a:lnTo>
                <a:lnTo>
                  <a:pt x="6299" y="1846"/>
                </a:lnTo>
                <a:cubicBezTo>
                  <a:pt x="6513" y="1679"/>
                  <a:pt x="6668" y="1417"/>
                  <a:pt x="6668" y="1096"/>
                </a:cubicBezTo>
                <a:lnTo>
                  <a:pt x="6668" y="727"/>
                </a:lnTo>
                <a:cubicBezTo>
                  <a:pt x="6668" y="322"/>
                  <a:pt x="6335" y="0"/>
                  <a:pt x="5942" y="0"/>
                </a:cubicBezTo>
                <a:lnTo>
                  <a:pt x="5561" y="0"/>
                </a:lnTo>
                <a:cubicBezTo>
                  <a:pt x="5168" y="0"/>
                  <a:pt x="4835" y="322"/>
                  <a:pt x="4835" y="727"/>
                </a:cubicBezTo>
                <a:lnTo>
                  <a:pt x="4835" y="1096"/>
                </a:lnTo>
                <a:cubicBezTo>
                  <a:pt x="4835" y="1393"/>
                  <a:pt x="4989" y="1667"/>
                  <a:pt x="5204" y="1846"/>
                </a:cubicBezTo>
                <a:lnTo>
                  <a:pt x="5204" y="2108"/>
                </a:lnTo>
                <a:cubicBezTo>
                  <a:pt x="5204" y="2108"/>
                  <a:pt x="5204" y="2132"/>
                  <a:pt x="5192" y="2132"/>
                </a:cubicBezTo>
                <a:lnTo>
                  <a:pt x="4763" y="2346"/>
                </a:lnTo>
                <a:cubicBezTo>
                  <a:pt x="4585" y="2441"/>
                  <a:pt x="4465" y="2632"/>
                  <a:pt x="4465" y="2846"/>
                </a:cubicBezTo>
                <a:lnTo>
                  <a:pt x="4465" y="3179"/>
                </a:lnTo>
                <a:lnTo>
                  <a:pt x="4061" y="3179"/>
                </a:lnTo>
                <a:lnTo>
                  <a:pt x="4061" y="2846"/>
                </a:lnTo>
                <a:cubicBezTo>
                  <a:pt x="4061" y="2632"/>
                  <a:pt x="3942" y="2453"/>
                  <a:pt x="3763" y="2346"/>
                </a:cubicBezTo>
                <a:lnTo>
                  <a:pt x="3334" y="2132"/>
                </a:lnTo>
                <a:lnTo>
                  <a:pt x="3322" y="2108"/>
                </a:lnTo>
                <a:lnTo>
                  <a:pt x="3322" y="1846"/>
                </a:lnTo>
                <a:cubicBezTo>
                  <a:pt x="3537" y="1679"/>
                  <a:pt x="3692" y="1417"/>
                  <a:pt x="3692" y="1096"/>
                </a:cubicBezTo>
                <a:lnTo>
                  <a:pt x="3692" y="727"/>
                </a:lnTo>
                <a:cubicBezTo>
                  <a:pt x="3692" y="322"/>
                  <a:pt x="3358" y="0"/>
                  <a:pt x="2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921" name="Google Shape;8921;p83"/>
          <p:cNvGrpSpPr/>
          <p:nvPr/>
        </p:nvGrpSpPr>
        <p:grpSpPr>
          <a:xfrm>
            <a:off x="2766374" y="3361013"/>
            <a:ext cx="330110" cy="308908"/>
            <a:chOff x="2766264" y="3394042"/>
            <a:chExt cx="294873" cy="275934"/>
          </a:xfrm>
        </p:grpSpPr>
        <p:sp>
          <p:nvSpPr>
            <p:cNvPr id="8922" name="Google Shape;8922;p83"/>
            <p:cNvSpPr/>
            <p:nvPr/>
          </p:nvSpPr>
          <p:spPr>
            <a:xfrm>
              <a:off x="2766264" y="3394042"/>
              <a:ext cx="253176" cy="275934"/>
            </a:xfrm>
            <a:custGeom>
              <a:avLst/>
              <a:gdLst/>
              <a:ahLst/>
              <a:cxnLst/>
              <a:rect l="l" t="t" r="r" b="b"/>
              <a:pathLst>
                <a:path w="7954" h="8669" extrusionOk="0">
                  <a:moveTo>
                    <a:pt x="6942" y="3489"/>
                  </a:moveTo>
                  <a:cubicBezTo>
                    <a:pt x="7371" y="3549"/>
                    <a:pt x="7692" y="3918"/>
                    <a:pt x="7692" y="4346"/>
                  </a:cubicBezTo>
                  <a:cubicBezTo>
                    <a:pt x="7692" y="4799"/>
                    <a:pt x="7382" y="5156"/>
                    <a:pt x="6942" y="5227"/>
                  </a:cubicBezTo>
                  <a:lnTo>
                    <a:pt x="6942" y="3489"/>
                  </a:lnTo>
                  <a:close/>
                  <a:moveTo>
                    <a:pt x="1013" y="3322"/>
                  </a:moveTo>
                  <a:lnTo>
                    <a:pt x="1013" y="5382"/>
                  </a:lnTo>
                  <a:lnTo>
                    <a:pt x="715" y="5382"/>
                  </a:lnTo>
                  <a:cubicBezTo>
                    <a:pt x="465" y="5382"/>
                    <a:pt x="263" y="5180"/>
                    <a:pt x="263" y="4930"/>
                  </a:cubicBezTo>
                  <a:lnTo>
                    <a:pt x="263" y="3775"/>
                  </a:lnTo>
                  <a:cubicBezTo>
                    <a:pt x="263" y="3537"/>
                    <a:pt x="453" y="3322"/>
                    <a:pt x="715" y="3322"/>
                  </a:cubicBezTo>
                  <a:close/>
                  <a:moveTo>
                    <a:pt x="2179" y="3322"/>
                  </a:moveTo>
                  <a:lnTo>
                    <a:pt x="2179" y="5382"/>
                  </a:lnTo>
                  <a:lnTo>
                    <a:pt x="1286" y="5382"/>
                  </a:lnTo>
                  <a:lnTo>
                    <a:pt x="1286" y="3322"/>
                  </a:lnTo>
                  <a:close/>
                  <a:moveTo>
                    <a:pt x="2322" y="6370"/>
                  </a:moveTo>
                  <a:lnTo>
                    <a:pt x="2322" y="6966"/>
                  </a:lnTo>
                  <a:lnTo>
                    <a:pt x="2060" y="6966"/>
                  </a:lnTo>
                  <a:lnTo>
                    <a:pt x="2227" y="6370"/>
                  </a:lnTo>
                  <a:close/>
                  <a:moveTo>
                    <a:pt x="2144" y="5644"/>
                  </a:moveTo>
                  <a:lnTo>
                    <a:pt x="1632" y="7549"/>
                  </a:lnTo>
                  <a:lnTo>
                    <a:pt x="1286" y="7549"/>
                  </a:lnTo>
                  <a:lnTo>
                    <a:pt x="1286" y="5644"/>
                  </a:lnTo>
                  <a:close/>
                  <a:moveTo>
                    <a:pt x="6680" y="274"/>
                  </a:moveTo>
                  <a:lnTo>
                    <a:pt x="6680" y="8430"/>
                  </a:lnTo>
                  <a:lnTo>
                    <a:pt x="6085" y="8430"/>
                  </a:lnTo>
                  <a:lnTo>
                    <a:pt x="6085" y="2703"/>
                  </a:lnTo>
                  <a:cubicBezTo>
                    <a:pt x="6085" y="2620"/>
                    <a:pt x="6025" y="2560"/>
                    <a:pt x="5954" y="2560"/>
                  </a:cubicBezTo>
                  <a:cubicBezTo>
                    <a:pt x="5870" y="2560"/>
                    <a:pt x="5811" y="2620"/>
                    <a:pt x="5811" y="2703"/>
                  </a:cubicBezTo>
                  <a:lnTo>
                    <a:pt x="5811" y="7549"/>
                  </a:lnTo>
                  <a:cubicBezTo>
                    <a:pt x="5632" y="7311"/>
                    <a:pt x="5382" y="6989"/>
                    <a:pt x="5037" y="6668"/>
                  </a:cubicBezTo>
                  <a:cubicBezTo>
                    <a:pt x="4668" y="6299"/>
                    <a:pt x="4263" y="6013"/>
                    <a:pt x="3870" y="5799"/>
                  </a:cubicBezTo>
                  <a:cubicBezTo>
                    <a:pt x="3406" y="5561"/>
                    <a:pt x="2930" y="5418"/>
                    <a:pt x="2453" y="5394"/>
                  </a:cubicBezTo>
                  <a:lnTo>
                    <a:pt x="2453" y="3322"/>
                  </a:lnTo>
                  <a:cubicBezTo>
                    <a:pt x="2930" y="3310"/>
                    <a:pt x="3406" y="3179"/>
                    <a:pt x="3870" y="2918"/>
                  </a:cubicBezTo>
                  <a:cubicBezTo>
                    <a:pt x="4263" y="2715"/>
                    <a:pt x="4668" y="2417"/>
                    <a:pt x="5037" y="2048"/>
                  </a:cubicBezTo>
                  <a:cubicBezTo>
                    <a:pt x="5370" y="1715"/>
                    <a:pt x="5632" y="1394"/>
                    <a:pt x="5811" y="1167"/>
                  </a:cubicBezTo>
                  <a:lnTo>
                    <a:pt x="5811" y="2025"/>
                  </a:lnTo>
                  <a:cubicBezTo>
                    <a:pt x="5811" y="2108"/>
                    <a:pt x="5870" y="2167"/>
                    <a:pt x="5954" y="2167"/>
                  </a:cubicBezTo>
                  <a:cubicBezTo>
                    <a:pt x="6025" y="2167"/>
                    <a:pt x="6085" y="2108"/>
                    <a:pt x="6085" y="2025"/>
                  </a:cubicBezTo>
                  <a:lnTo>
                    <a:pt x="6085" y="274"/>
                  </a:lnTo>
                  <a:close/>
                  <a:moveTo>
                    <a:pt x="5930" y="0"/>
                  </a:moveTo>
                  <a:cubicBezTo>
                    <a:pt x="5858" y="0"/>
                    <a:pt x="5799" y="60"/>
                    <a:pt x="5799" y="143"/>
                  </a:cubicBezTo>
                  <a:lnTo>
                    <a:pt x="5799" y="679"/>
                  </a:lnTo>
                  <a:cubicBezTo>
                    <a:pt x="5728" y="810"/>
                    <a:pt x="5370" y="1334"/>
                    <a:pt x="4835" y="1846"/>
                  </a:cubicBezTo>
                  <a:cubicBezTo>
                    <a:pt x="4263" y="2382"/>
                    <a:pt x="3370" y="3037"/>
                    <a:pt x="2299" y="3037"/>
                  </a:cubicBezTo>
                  <a:lnTo>
                    <a:pt x="715" y="3037"/>
                  </a:lnTo>
                  <a:cubicBezTo>
                    <a:pt x="310" y="3037"/>
                    <a:pt x="1" y="3370"/>
                    <a:pt x="1" y="3751"/>
                  </a:cubicBezTo>
                  <a:lnTo>
                    <a:pt x="1" y="4918"/>
                  </a:lnTo>
                  <a:cubicBezTo>
                    <a:pt x="1" y="5323"/>
                    <a:pt x="322" y="5632"/>
                    <a:pt x="715" y="5632"/>
                  </a:cubicBezTo>
                  <a:lnTo>
                    <a:pt x="1013" y="5632"/>
                  </a:lnTo>
                  <a:lnTo>
                    <a:pt x="1013" y="7668"/>
                  </a:lnTo>
                  <a:cubicBezTo>
                    <a:pt x="1013" y="7740"/>
                    <a:pt x="1072" y="7799"/>
                    <a:pt x="1144" y="7799"/>
                  </a:cubicBezTo>
                  <a:lnTo>
                    <a:pt x="1727" y="7799"/>
                  </a:lnTo>
                  <a:cubicBezTo>
                    <a:pt x="1787" y="7799"/>
                    <a:pt x="1846" y="7763"/>
                    <a:pt x="1858" y="7692"/>
                  </a:cubicBezTo>
                  <a:lnTo>
                    <a:pt x="1989" y="7216"/>
                  </a:lnTo>
                  <a:lnTo>
                    <a:pt x="2453" y="7216"/>
                  </a:lnTo>
                  <a:cubicBezTo>
                    <a:pt x="2525" y="7216"/>
                    <a:pt x="2584" y="7156"/>
                    <a:pt x="2584" y="7085"/>
                  </a:cubicBezTo>
                  <a:lnTo>
                    <a:pt x="2584" y="6204"/>
                  </a:lnTo>
                  <a:cubicBezTo>
                    <a:pt x="2584" y="6132"/>
                    <a:pt x="2525" y="6073"/>
                    <a:pt x="2453" y="6073"/>
                  </a:cubicBezTo>
                  <a:lnTo>
                    <a:pt x="2287" y="6073"/>
                  </a:lnTo>
                  <a:lnTo>
                    <a:pt x="2406" y="5632"/>
                  </a:lnTo>
                  <a:cubicBezTo>
                    <a:pt x="3430" y="5668"/>
                    <a:pt x="4299" y="6299"/>
                    <a:pt x="4835" y="6823"/>
                  </a:cubicBezTo>
                  <a:cubicBezTo>
                    <a:pt x="5370" y="7335"/>
                    <a:pt x="5704" y="7859"/>
                    <a:pt x="5799" y="7990"/>
                  </a:cubicBezTo>
                  <a:lnTo>
                    <a:pt x="5799" y="8525"/>
                  </a:lnTo>
                  <a:cubicBezTo>
                    <a:pt x="5799" y="8609"/>
                    <a:pt x="5858" y="8668"/>
                    <a:pt x="5930" y="8668"/>
                  </a:cubicBezTo>
                  <a:lnTo>
                    <a:pt x="6811" y="8668"/>
                  </a:lnTo>
                  <a:cubicBezTo>
                    <a:pt x="6882" y="8668"/>
                    <a:pt x="6942" y="8609"/>
                    <a:pt x="6942" y="8525"/>
                  </a:cubicBezTo>
                  <a:lnTo>
                    <a:pt x="6942" y="5465"/>
                  </a:lnTo>
                  <a:cubicBezTo>
                    <a:pt x="7525" y="5394"/>
                    <a:pt x="7954" y="4918"/>
                    <a:pt x="7954" y="4322"/>
                  </a:cubicBezTo>
                  <a:cubicBezTo>
                    <a:pt x="7954" y="3775"/>
                    <a:pt x="7525" y="3275"/>
                    <a:pt x="6942" y="3203"/>
                  </a:cubicBezTo>
                  <a:lnTo>
                    <a:pt x="6942" y="143"/>
                  </a:lnTo>
                  <a:cubicBezTo>
                    <a:pt x="6942" y="60"/>
                    <a:pt x="6882" y="0"/>
                    <a:pt x="6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3" name="Google Shape;8923;p83"/>
            <p:cNvSpPr/>
            <p:nvPr/>
          </p:nvSpPr>
          <p:spPr>
            <a:xfrm>
              <a:off x="3039143" y="3528205"/>
              <a:ext cx="21995" cy="8753"/>
            </a:xfrm>
            <a:custGeom>
              <a:avLst/>
              <a:gdLst/>
              <a:ahLst/>
              <a:cxnLst/>
              <a:rect l="l" t="t" r="r" b="b"/>
              <a:pathLst>
                <a:path w="691" h="275" extrusionOk="0">
                  <a:moveTo>
                    <a:pt x="131" y="0"/>
                  </a:moveTo>
                  <a:cubicBezTo>
                    <a:pt x="60" y="0"/>
                    <a:pt x="0" y="60"/>
                    <a:pt x="0" y="131"/>
                  </a:cubicBezTo>
                  <a:cubicBezTo>
                    <a:pt x="0" y="215"/>
                    <a:pt x="60" y="274"/>
                    <a:pt x="131" y="274"/>
                  </a:cubicBezTo>
                  <a:lnTo>
                    <a:pt x="560" y="274"/>
                  </a:lnTo>
                  <a:cubicBezTo>
                    <a:pt x="631" y="274"/>
                    <a:pt x="691" y="215"/>
                    <a:pt x="691" y="131"/>
                  </a:cubicBezTo>
                  <a:cubicBezTo>
                    <a:pt x="691" y="60"/>
                    <a:pt x="631" y="0"/>
                    <a:pt x="56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4" name="Google Shape;8924;p83"/>
            <p:cNvSpPr/>
            <p:nvPr/>
          </p:nvSpPr>
          <p:spPr>
            <a:xfrm>
              <a:off x="3019408" y="3475622"/>
              <a:ext cx="20499" cy="18875"/>
            </a:xfrm>
            <a:custGeom>
              <a:avLst/>
              <a:gdLst/>
              <a:ahLst/>
              <a:cxnLst/>
              <a:rect l="l" t="t" r="r" b="b"/>
              <a:pathLst>
                <a:path w="644" h="593" extrusionOk="0">
                  <a:moveTo>
                    <a:pt x="501" y="0"/>
                  </a:moveTo>
                  <a:cubicBezTo>
                    <a:pt x="468" y="0"/>
                    <a:pt x="436" y="15"/>
                    <a:pt x="406" y="45"/>
                  </a:cubicBezTo>
                  <a:lnTo>
                    <a:pt x="96" y="355"/>
                  </a:lnTo>
                  <a:cubicBezTo>
                    <a:pt x="1" y="450"/>
                    <a:pt x="61" y="593"/>
                    <a:pt x="180" y="593"/>
                  </a:cubicBezTo>
                  <a:cubicBezTo>
                    <a:pt x="215" y="593"/>
                    <a:pt x="263" y="581"/>
                    <a:pt x="275" y="557"/>
                  </a:cubicBezTo>
                  <a:lnTo>
                    <a:pt x="584" y="235"/>
                  </a:lnTo>
                  <a:cubicBezTo>
                    <a:pt x="644" y="200"/>
                    <a:pt x="644" y="104"/>
                    <a:pt x="596" y="45"/>
                  </a:cubicBezTo>
                  <a:cubicBezTo>
                    <a:pt x="567" y="15"/>
                    <a:pt x="534"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5" name="Google Shape;8925;p83"/>
            <p:cNvSpPr/>
            <p:nvPr/>
          </p:nvSpPr>
          <p:spPr>
            <a:xfrm>
              <a:off x="3020554" y="3570348"/>
              <a:ext cx="19353" cy="18621"/>
            </a:xfrm>
            <a:custGeom>
              <a:avLst/>
              <a:gdLst/>
              <a:ahLst/>
              <a:cxnLst/>
              <a:rect l="l" t="t" r="r" b="b"/>
              <a:pathLst>
                <a:path w="608" h="585" extrusionOk="0">
                  <a:moveTo>
                    <a:pt x="155" y="1"/>
                  </a:moveTo>
                  <a:cubicBezTo>
                    <a:pt x="123" y="1"/>
                    <a:pt x="90" y="16"/>
                    <a:pt x="60" y="46"/>
                  </a:cubicBezTo>
                  <a:cubicBezTo>
                    <a:pt x="1" y="105"/>
                    <a:pt x="1" y="176"/>
                    <a:pt x="60" y="236"/>
                  </a:cubicBezTo>
                  <a:lnTo>
                    <a:pt x="370" y="546"/>
                  </a:lnTo>
                  <a:cubicBezTo>
                    <a:pt x="397" y="572"/>
                    <a:pt x="431" y="585"/>
                    <a:pt x="463" y="585"/>
                  </a:cubicBezTo>
                  <a:cubicBezTo>
                    <a:pt x="503" y="585"/>
                    <a:pt x="541" y="566"/>
                    <a:pt x="560" y="534"/>
                  </a:cubicBezTo>
                  <a:cubicBezTo>
                    <a:pt x="608" y="498"/>
                    <a:pt x="608" y="403"/>
                    <a:pt x="560" y="355"/>
                  </a:cubicBezTo>
                  <a:lnTo>
                    <a:pt x="251" y="46"/>
                  </a:lnTo>
                  <a:cubicBezTo>
                    <a:pt x="221" y="16"/>
                    <a:pt x="188"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26" name="Google Shape;8926;p83"/>
          <p:cNvGrpSpPr/>
          <p:nvPr/>
        </p:nvGrpSpPr>
        <p:grpSpPr>
          <a:xfrm>
            <a:off x="3214972" y="3359188"/>
            <a:ext cx="346406" cy="347552"/>
            <a:chOff x="3214972" y="3359188"/>
            <a:chExt cx="346406" cy="347552"/>
          </a:xfrm>
        </p:grpSpPr>
        <p:sp>
          <p:nvSpPr>
            <p:cNvPr id="8927" name="Google Shape;8927;p83"/>
            <p:cNvSpPr/>
            <p:nvPr/>
          </p:nvSpPr>
          <p:spPr>
            <a:xfrm>
              <a:off x="3301772" y="3386084"/>
              <a:ext cx="71649" cy="11395"/>
            </a:xfrm>
            <a:custGeom>
              <a:avLst/>
              <a:gdLst/>
              <a:ahLst/>
              <a:cxnLst/>
              <a:rect l="l" t="t" r="r" b="b"/>
              <a:pathLst>
                <a:path w="2251" h="358" extrusionOk="0">
                  <a:moveTo>
                    <a:pt x="179" y="0"/>
                  </a:moveTo>
                  <a:cubicBezTo>
                    <a:pt x="95" y="0"/>
                    <a:pt x="0" y="72"/>
                    <a:pt x="0" y="179"/>
                  </a:cubicBezTo>
                  <a:cubicBezTo>
                    <a:pt x="24" y="286"/>
                    <a:pt x="95" y="358"/>
                    <a:pt x="179" y="358"/>
                  </a:cubicBezTo>
                  <a:lnTo>
                    <a:pt x="2072" y="358"/>
                  </a:lnTo>
                  <a:cubicBezTo>
                    <a:pt x="2167" y="358"/>
                    <a:pt x="2250" y="286"/>
                    <a:pt x="2250" y="179"/>
                  </a:cubicBezTo>
                  <a:cubicBezTo>
                    <a:pt x="2250" y="84"/>
                    <a:pt x="2179"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8" name="Google Shape;8928;p83"/>
            <p:cNvSpPr/>
            <p:nvPr/>
          </p:nvSpPr>
          <p:spPr>
            <a:xfrm>
              <a:off x="3301772" y="3410339"/>
              <a:ext cx="131904" cy="11395"/>
            </a:xfrm>
            <a:custGeom>
              <a:avLst/>
              <a:gdLst/>
              <a:ahLst/>
              <a:cxnLst/>
              <a:rect l="l" t="t" r="r" b="b"/>
              <a:pathLst>
                <a:path w="4144" h="358" extrusionOk="0">
                  <a:moveTo>
                    <a:pt x="179" y="0"/>
                  </a:moveTo>
                  <a:cubicBezTo>
                    <a:pt x="95" y="0"/>
                    <a:pt x="0" y="72"/>
                    <a:pt x="0" y="179"/>
                  </a:cubicBezTo>
                  <a:cubicBezTo>
                    <a:pt x="0" y="286"/>
                    <a:pt x="95" y="358"/>
                    <a:pt x="179" y="358"/>
                  </a:cubicBezTo>
                  <a:lnTo>
                    <a:pt x="3965" y="358"/>
                  </a:lnTo>
                  <a:cubicBezTo>
                    <a:pt x="4048" y="358"/>
                    <a:pt x="4144" y="286"/>
                    <a:pt x="4144" y="179"/>
                  </a:cubicBezTo>
                  <a:cubicBezTo>
                    <a:pt x="4144" y="72"/>
                    <a:pt x="4072" y="0"/>
                    <a:pt x="39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9" name="Google Shape;8929;p83"/>
            <p:cNvSpPr/>
            <p:nvPr/>
          </p:nvSpPr>
          <p:spPr>
            <a:xfrm>
              <a:off x="3301772" y="3484980"/>
              <a:ext cx="71649" cy="11427"/>
            </a:xfrm>
            <a:custGeom>
              <a:avLst/>
              <a:gdLst/>
              <a:ahLst/>
              <a:cxnLst/>
              <a:rect l="l" t="t" r="r" b="b"/>
              <a:pathLst>
                <a:path w="2251" h="359" extrusionOk="0">
                  <a:moveTo>
                    <a:pt x="179" y="1"/>
                  </a:moveTo>
                  <a:cubicBezTo>
                    <a:pt x="95" y="1"/>
                    <a:pt x="0" y="72"/>
                    <a:pt x="0" y="180"/>
                  </a:cubicBezTo>
                  <a:cubicBezTo>
                    <a:pt x="24" y="287"/>
                    <a:pt x="95" y="358"/>
                    <a:pt x="179" y="358"/>
                  </a:cubicBezTo>
                  <a:lnTo>
                    <a:pt x="2072" y="358"/>
                  </a:lnTo>
                  <a:cubicBezTo>
                    <a:pt x="2167" y="358"/>
                    <a:pt x="2250" y="287"/>
                    <a:pt x="2250" y="180"/>
                  </a:cubicBezTo>
                  <a:cubicBezTo>
                    <a:pt x="2250" y="96"/>
                    <a:pt x="2179" y="1"/>
                    <a:pt x="2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0" name="Google Shape;8930;p83"/>
            <p:cNvSpPr/>
            <p:nvPr/>
          </p:nvSpPr>
          <p:spPr>
            <a:xfrm>
              <a:off x="3301772" y="3509234"/>
              <a:ext cx="130758" cy="11427"/>
            </a:xfrm>
            <a:custGeom>
              <a:avLst/>
              <a:gdLst/>
              <a:ahLst/>
              <a:cxnLst/>
              <a:rect l="l" t="t" r="r" b="b"/>
              <a:pathLst>
                <a:path w="4108" h="359" extrusionOk="0">
                  <a:moveTo>
                    <a:pt x="179" y="1"/>
                  </a:moveTo>
                  <a:cubicBezTo>
                    <a:pt x="95" y="1"/>
                    <a:pt x="0" y="72"/>
                    <a:pt x="0" y="180"/>
                  </a:cubicBezTo>
                  <a:cubicBezTo>
                    <a:pt x="24" y="287"/>
                    <a:pt x="95" y="358"/>
                    <a:pt x="179" y="358"/>
                  </a:cubicBezTo>
                  <a:lnTo>
                    <a:pt x="3929" y="358"/>
                  </a:lnTo>
                  <a:cubicBezTo>
                    <a:pt x="4024" y="358"/>
                    <a:pt x="4108" y="287"/>
                    <a:pt x="4108" y="180"/>
                  </a:cubicBezTo>
                  <a:cubicBezTo>
                    <a:pt x="4108" y="84"/>
                    <a:pt x="4036" y="1"/>
                    <a:pt x="3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1" name="Google Shape;8931;p83"/>
            <p:cNvSpPr/>
            <p:nvPr/>
          </p:nvSpPr>
          <p:spPr>
            <a:xfrm>
              <a:off x="3301772" y="3584671"/>
              <a:ext cx="71649" cy="11395"/>
            </a:xfrm>
            <a:custGeom>
              <a:avLst/>
              <a:gdLst/>
              <a:ahLst/>
              <a:cxnLst/>
              <a:rect l="l" t="t" r="r" b="b"/>
              <a:pathLst>
                <a:path w="2251" h="358" extrusionOk="0">
                  <a:moveTo>
                    <a:pt x="179" y="0"/>
                  </a:moveTo>
                  <a:cubicBezTo>
                    <a:pt x="95" y="0"/>
                    <a:pt x="0" y="72"/>
                    <a:pt x="0" y="179"/>
                  </a:cubicBezTo>
                  <a:cubicBezTo>
                    <a:pt x="24" y="286"/>
                    <a:pt x="95" y="358"/>
                    <a:pt x="179" y="358"/>
                  </a:cubicBezTo>
                  <a:lnTo>
                    <a:pt x="2072" y="358"/>
                  </a:lnTo>
                  <a:cubicBezTo>
                    <a:pt x="2167" y="358"/>
                    <a:pt x="2250" y="286"/>
                    <a:pt x="2250" y="179"/>
                  </a:cubicBezTo>
                  <a:cubicBezTo>
                    <a:pt x="2250" y="84"/>
                    <a:pt x="2179"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2" name="Google Shape;8932;p83"/>
            <p:cNvSpPr/>
            <p:nvPr/>
          </p:nvSpPr>
          <p:spPr>
            <a:xfrm>
              <a:off x="3301772" y="3609308"/>
              <a:ext cx="129994" cy="11395"/>
            </a:xfrm>
            <a:custGeom>
              <a:avLst/>
              <a:gdLst/>
              <a:ahLst/>
              <a:cxnLst/>
              <a:rect l="l" t="t" r="r" b="b"/>
              <a:pathLst>
                <a:path w="4084" h="358" extrusionOk="0">
                  <a:moveTo>
                    <a:pt x="179" y="0"/>
                  </a:moveTo>
                  <a:cubicBezTo>
                    <a:pt x="95" y="0"/>
                    <a:pt x="0" y="72"/>
                    <a:pt x="0" y="179"/>
                  </a:cubicBezTo>
                  <a:cubicBezTo>
                    <a:pt x="0" y="262"/>
                    <a:pt x="83" y="357"/>
                    <a:pt x="179" y="357"/>
                  </a:cubicBezTo>
                  <a:lnTo>
                    <a:pt x="3905" y="357"/>
                  </a:lnTo>
                  <a:cubicBezTo>
                    <a:pt x="3989" y="357"/>
                    <a:pt x="4084" y="286"/>
                    <a:pt x="4084" y="179"/>
                  </a:cubicBezTo>
                  <a:cubicBezTo>
                    <a:pt x="4084" y="72"/>
                    <a:pt x="3989" y="0"/>
                    <a:pt x="390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3" name="Google Shape;8933;p83"/>
            <p:cNvSpPr/>
            <p:nvPr/>
          </p:nvSpPr>
          <p:spPr>
            <a:xfrm>
              <a:off x="3214972" y="3458466"/>
              <a:ext cx="346406" cy="248274"/>
            </a:xfrm>
            <a:custGeom>
              <a:avLst/>
              <a:gdLst/>
              <a:ahLst/>
              <a:cxnLst/>
              <a:rect l="l" t="t" r="r" b="b"/>
              <a:pathLst>
                <a:path w="10883" h="7800" extrusionOk="0">
                  <a:moveTo>
                    <a:pt x="8466" y="1417"/>
                  </a:moveTo>
                  <a:cubicBezTo>
                    <a:pt x="9109" y="1417"/>
                    <a:pt x="9657" y="1953"/>
                    <a:pt x="9657" y="2608"/>
                  </a:cubicBezTo>
                  <a:lnTo>
                    <a:pt x="9657" y="2894"/>
                  </a:lnTo>
                  <a:lnTo>
                    <a:pt x="9585" y="2894"/>
                  </a:lnTo>
                  <a:cubicBezTo>
                    <a:pt x="9216" y="2799"/>
                    <a:pt x="9097" y="2322"/>
                    <a:pt x="9097" y="2322"/>
                  </a:cubicBezTo>
                  <a:cubicBezTo>
                    <a:pt x="9085" y="2263"/>
                    <a:pt x="9037" y="2203"/>
                    <a:pt x="8966" y="2191"/>
                  </a:cubicBezTo>
                  <a:cubicBezTo>
                    <a:pt x="8956" y="2189"/>
                    <a:pt x="8946" y="2188"/>
                    <a:pt x="8935" y="2188"/>
                  </a:cubicBezTo>
                  <a:cubicBezTo>
                    <a:pt x="8883" y="2188"/>
                    <a:pt x="8827" y="2213"/>
                    <a:pt x="8787" y="2263"/>
                  </a:cubicBezTo>
                  <a:cubicBezTo>
                    <a:pt x="8335" y="2894"/>
                    <a:pt x="7347" y="2894"/>
                    <a:pt x="7323" y="2894"/>
                  </a:cubicBezTo>
                  <a:lnTo>
                    <a:pt x="7204" y="2894"/>
                  </a:lnTo>
                  <a:lnTo>
                    <a:pt x="7156" y="2608"/>
                  </a:lnTo>
                  <a:cubicBezTo>
                    <a:pt x="7156" y="1953"/>
                    <a:pt x="7692" y="1417"/>
                    <a:pt x="8347" y="1417"/>
                  </a:cubicBezTo>
                  <a:close/>
                  <a:moveTo>
                    <a:pt x="9692" y="3299"/>
                  </a:moveTo>
                  <a:cubicBezTo>
                    <a:pt x="9811" y="3322"/>
                    <a:pt x="9919" y="3430"/>
                    <a:pt x="9919" y="3549"/>
                  </a:cubicBezTo>
                  <a:cubicBezTo>
                    <a:pt x="9919" y="3680"/>
                    <a:pt x="9835" y="3787"/>
                    <a:pt x="9692" y="3799"/>
                  </a:cubicBezTo>
                  <a:lnTo>
                    <a:pt x="9692" y="3299"/>
                  </a:lnTo>
                  <a:close/>
                  <a:moveTo>
                    <a:pt x="7132" y="3299"/>
                  </a:moveTo>
                  <a:lnTo>
                    <a:pt x="7132" y="3811"/>
                  </a:lnTo>
                  <a:cubicBezTo>
                    <a:pt x="7001" y="3799"/>
                    <a:pt x="6918" y="3680"/>
                    <a:pt x="6918" y="3561"/>
                  </a:cubicBezTo>
                  <a:cubicBezTo>
                    <a:pt x="6894" y="3418"/>
                    <a:pt x="7001" y="3310"/>
                    <a:pt x="7132" y="3299"/>
                  </a:cubicBezTo>
                  <a:close/>
                  <a:moveTo>
                    <a:pt x="8835" y="2608"/>
                  </a:moveTo>
                  <a:cubicBezTo>
                    <a:pt x="8918" y="2787"/>
                    <a:pt x="9085" y="3013"/>
                    <a:pt x="9335" y="3120"/>
                  </a:cubicBezTo>
                  <a:lnTo>
                    <a:pt x="9335" y="3846"/>
                  </a:lnTo>
                  <a:cubicBezTo>
                    <a:pt x="9359" y="4287"/>
                    <a:pt x="8978" y="4668"/>
                    <a:pt x="8525" y="4668"/>
                  </a:cubicBezTo>
                  <a:lnTo>
                    <a:pt x="8299" y="4668"/>
                  </a:lnTo>
                  <a:cubicBezTo>
                    <a:pt x="7835" y="4668"/>
                    <a:pt x="7466" y="4287"/>
                    <a:pt x="7466" y="3834"/>
                  </a:cubicBezTo>
                  <a:lnTo>
                    <a:pt x="7466" y="3144"/>
                  </a:lnTo>
                  <a:cubicBezTo>
                    <a:pt x="7763" y="3120"/>
                    <a:pt x="8383" y="3013"/>
                    <a:pt x="8835" y="2608"/>
                  </a:cubicBezTo>
                  <a:close/>
                  <a:moveTo>
                    <a:pt x="8728" y="4989"/>
                  </a:moveTo>
                  <a:lnTo>
                    <a:pt x="8728" y="5215"/>
                  </a:lnTo>
                  <a:lnTo>
                    <a:pt x="8728" y="5227"/>
                  </a:lnTo>
                  <a:lnTo>
                    <a:pt x="8406" y="5573"/>
                  </a:lnTo>
                  <a:lnTo>
                    <a:pt x="8085" y="5251"/>
                  </a:lnTo>
                  <a:lnTo>
                    <a:pt x="8085" y="4989"/>
                  </a:lnTo>
                  <a:cubicBezTo>
                    <a:pt x="8168" y="5001"/>
                    <a:pt x="8240" y="5001"/>
                    <a:pt x="8299" y="5001"/>
                  </a:cubicBezTo>
                  <a:lnTo>
                    <a:pt x="8514" y="5001"/>
                  </a:lnTo>
                  <a:cubicBezTo>
                    <a:pt x="8597" y="5001"/>
                    <a:pt x="8668" y="5001"/>
                    <a:pt x="8728" y="4989"/>
                  </a:cubicBezTo>
                  <a:close/>
                  <a:moveTo>
                    <a:pt x="6573" y="3477"/>
                  </a:moveTo>
                  <a:lnTo>
                    <a:pt x="6573" y="3549"/>
                  </a:lnTo>
                  <a:cubicBezTo>
                    <a:pt x="6573" y="3870"/>
                    <a:pt x="6835" y="4156"/>
                    <a:pt x="7180" y="4156"/>
                  </a:cubicBezTo>
                  <a:cubicBezTo>
                    <a:pt x="7275" y="4465"/>
                    <a:pt x="7478" y="4727"/>
                    <a:pt x="7752" y="4870"/>
                  </a:cubicBezTo>
                  <a:lnTo>
                    <a:pt x="7752" y="5096"/>
                  </a:lnTo>
                  <a:lnTo>
                    <a:pt x="6716" y="5501"/>
                  </a:lnTo>
                  <a:cubicBezTo>
                    <a:pt x="6656" y="5513"/>
                    <a:pt x="6597" y="5537"/>
                    <a:pt x="6525" y="5585"/>
                  </a:cubicBezTo>
                  <a:lnTo>
                    <a:pt x="370" y="5585"/>
                  </a:lnTo>
                  <a:lnTo>
                    <a:pt x="370" y="3477"/>
                  </a:lnTo>
                  <a:close/>
                  <a:moveTo>
                    <a:pt x="179" y="1"/>
                  </a:moveTo>
                  <a:cubicBezTo>
                    <a:pt x="96" y="1"/>
                    <a:pt x="1" y="84"/>
                    <a:pt x="1" y="179"/>
                  </a:cubicBezTo>
                  <a:lnTo>
                    <a:pt x="1" y="2644"/>
                  </a:lnTo>
                  <a:cubicBezTo>
                    <a:pt x="1" y="2727"/>
                    <a:pt x="84" y="2822"/>
                    <a:pt x="179" y="2822"/>
                  </a:cubicBezTo>
                  <a:lnTo>
                    <a:pt x="6811" y="2822"/>
                  </a:lnTo>
                  <a:lnTo>
                    <a:pt x="6811" y="3072"/>
                  </a:lnTo>
                  <a:cubicBezTo>
                    <a:pt x="6775" y="3084"/>
                    <a:pt x="6751" y="3120"/>
                    <a:pt x="6728" y="3144"/>
                  </a:cubicBezTo>
                  <a:lnTo>
                    <a:pt x="179" y="3144"/>
                  </a:lnTo>
                  <a:cubicBezTo>
                    <a:pt x="96" y="3144"/>
                    <a:pt x="1" y="3215"/>
                    <a:pt x="1" y="3322"/>
                  </a:cubicBezTo>
                  <a:lnTo>
                    <a:pt x="1" y="5775"/>
                  </a:lnTo>
                  <a:cubicBezTo>
                    <a:pt x="1" y="5870"/>
                    <a:pt x="84" y="5954"/>
                    <a:pt x="179" y="5954"/>
                  </a:cubicBezTo>
                  <a:lnTo>
                    <a:pt x="6156" y="5954"/>
                  </a:lnTo>
                  <a:cubicBezTo>
                    <a:pt x="6001" y="6156"/>
                    <a:pt x="5894" y="6418"/>
                    <a:pt x="5894" y="6775"/>
                  </a:cubicBezTo>
                  <a:lnTo>
                    <a:pt x="5894" y="7621"/>
                  </a:lnTo>
                  <a:cubicBezTo>
                    <a:pt x="5894" y="7716"/>
                    <a:pt x="5978" y="7799"/>
                    <a:pt x="6085" y="7799"/>
                  </a:cubicBezTo>
                  <a:lnTo>
                    <a:pt x="6728" y="7799"/>
                  </a:lnTo>
                  <a:cubicBezTo>
                    <a:pt x="6823" y="7799"/>
                    <a:pt x="6918" y="7728"/>
                    <a:pt x="6918" y="7621"/>
                  </a:cubicBezTo>
                  <a:cubicBezTo>
                    <a:pt x="6918" y="7537"/>
                    <a:pt x="6835" y="7442"/>
                    <a:pt x="6728" y="7442"/>
                  </a:cubicBezTo>
                  <a:lnTo>
                    <a:pt x="6251" y="7442"/>
                  </a:lnTo>
                  <a:lnTo>
                    <a:pt x="6251" y="6763"/>
                  </a:lnTo>
                  <a:cubicBezTo>
                    <a:pt x="6251" y="6049"/>
                    <a:pt x="6823" y="5835"/>
                    <a:pt x="6835" y="5835"/>
                  </a:cubicBezTo>
                  <a:lnTo>
                    <a:pt x="6847" y="5835"/>
                  </a:lnTo>
                  <a:lnTo>
                    <a:pt x="7787" y="5466"/>
                  </a:lnTo>
                  <a:lnTo>
                    <a:pt x="7799" y="5477"/>
                  </a:lnTo>
                  <a:lnTo>
                    <a:pt x="8299" y="5954"/>
                  </a:lnTo>
                  <a:cubicBezTo>
                    <a:pt x="8323" y="5989"/>
                    <a:pt x="8371" y="6001"/>
                    <a:pt x="8418" y="6001"/>
                  </a:cubicBezTo>
                  <a:cubicBezTo>
                    <a:pt x="8454" y="6001"/>
                    <a:pt x="8502" y="5989"/>
                    <a:pt x="8537" y="5942"/>
                  </a:cubicBezTo>
                  <a:lnTo>
                    <a:pt x="9014" y="5442"/>
                  </a:lnTo>
                  <a:lnTo>
                    <a:pt x="9942" y="5811"/>
                  </a:lnTo>
                  <a:lnTo>
                    <a:pt x="9966" y="5811"/>
                  </a:lnTo>
                  <a:cubicBezTo>
                    <a:pt x="9990" y="5823"/>
                    <a:pt x="10538" y="6013"/>
                    <a:pt x="10538" y="6728"/>
                  </a:cubicBezTo>
                  <a:lnTo>
                    <a:pt x="10538" y="7418"/>
                  </a:lnTo>
                  <a:lnTo>
                    <a:pt x="7263" y="7418"/>
                  </a:lnTo>
                  <a:cubicBezTo>
                    <a:pt x="7180" y="7418"/>
                    <a:pt x="7085" y="7490"/>
                    <a:pt x="7085" y="7597"/>
                  </a:cubicBezTo>
                  <a:cubicBezTo>
                    <a:pt x="7085" y="7680"/>
                    <a:pt x="7168" y="7775"/>
                    <a:pt x="7263" y="7775"/>
                  </a:cubicBezTo>
                  <a:lnTo>
                    <a:pt x="10704" y="7775"/>
                  </a:lnTo>
                  <a:cubicBezTo>
                    <a:pt x="10800" y="7775"/>
                    <a:pt x="10883" y="7704"/>
                    <a:pt x="10883" y="7597"/>
                  </a:cubicBezTo>
                  <a:lnTo>
                    <a:pt x="10883" y="6751"/>
                  </a:lnTo>
                  <a:cubicBezTo>
                    <a:pt x="10883" y="5977"/>
                    <a:pt x="10371" y="5585"/>
                    <a:pt x="10073" y="5477"/>
                  </a:cubicBezTo>
                  <a:lnTo>
                    <a:pt x="9073" y="5085"/>
                  </a:lnTo>
                  <a:lnTo>
                    <a:pt x="9073" y="4870"/>
                  </a:lnTo>
                  <a:cubicBezTo>
                    <a:pt x="9335" y="4727"/>
                    <a:pt x="9549" y="4465"/>
                    <a:pt x="9633" y="4156"/>
                  </a:cubicBezTo>
                  <a:cubicBezTo>
                    <a:pt x="9966" y="4156"/>
                    <a:pt x="10252" y="3894"/>
                    <a:pt x="10252" y="3549"/>
                  </a:cubicBezTo>
                  <a:cubicBezTo>
                    <a:pt x="10252" y="3358"/>
                    <a:pt x="10145" y="3180"/>
                    <a:pt x="9990" y="3060"/>
                  </a:cubicBezTo>
                  <a:lnTo>
                    <a:pt x="9990" y="2596"/>
                  </a:lnTo>
                  <a:cubicBezTo>
                    <a:pt x="9990" y="1751"/>
                    <a:pt x="9311" y="1060"/>
                    <a:pt x="8466" y="1060"/>
                  </a:cubicBezTo>
                  <a:lnTo>
                    <a:pt x="8347" y="1060"/>
                  </a:lnTo>
                  <a:cubicBezTo>
                    <a:pt x="8204" y="1060"/>
                    <a:pt x="8085" y="1072"/>
                    <a:pt x="7966" y="1108"/>
                  </a:cubicBezTo>
                  <a:lnTo>
                    <a:pt x="7966" y="179"/>
                  </a:lnTo>
                  <a:cubicBezTo>
                    <a:pt x="7966" y="96"/>
                    <a:pt x="7894" y="1"/>
                    <a:pt x="7787" y="1"/>
                  </a:cubicBezTo>
                  <a:lnTo>
                    <a:pt x="7287" y="1"/>
                  </a:lnTo>
                  <a:cubicBezTo>
                    <a:pt x="7192" y="1"/>
                    <a:pt x="7109" y="84"/>
                    <a:pt x="7109" y="179"/>
                  </a:cubicBezTo>
                  <a:cubicBezTo>
                    <a:pt x="7109" y="286"/>
                    <a:pt x="7180" y="358"/>
                    <a:pt x="7287" y="358"/>
                  </a:cubicBezTo>
                  <a:lnTo>
                    <a:pt x="7621" y="358"/>
                  </a:lnTo>
                  <a:lnTo>
                    <a:pt x="7621" y="1251"/>
                  </a:lnTo>
                  <a:cubicBezTo>
                    <a:pt x="7180" y="1489"/>
                    <a:pt x="6847" y="1941"/>
                    <a:pt x="6811" y="2477"/>
                  </a:cubicBezTo>
                  <a:lnTo>
                    <a:pt x="346" y="2477"/>
                  </a:lnTo>
                  <a:lnTo>
                    <a:pt x="346" y="358"/>
                  </a:lnTo>
                  <a:lnTo>
                    <a:pt x="6716" y="358"/>
                  </a:lnTo>
                  <a:cubicBezTo>
                    <a:pt x="6811" y="358"/>
                    <a:pt x="6894" y="286"/>
                    <a:pt x="6894" y="179"/>
                  </a:cubicBezTo>
                  <a:cubicBezTo>
                    <a:pt x="6894" y="96"/>
                    <a:pt x="6823" y="1"/>
                    <a:pt x="67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4" name="Google Shape;8934;p83"/>
            <p:cNvSpPr/>
            <p:nvPr/>
          </p:nvSpPr>
          <p:spPr>
            <a:xfrm>
              <a:off x="3238462" y="3380005"/>
              <a:ext cx="49305" cy="47427"/>
            </a:xfrm>
            <a:custGeom>
              <a:avLst/>
              <a:gdLst/>
              <a:ahLst/>
              <a:cxnLst/>
              <a:rect l="l" t="t" r="r" b="b"/>
              <a:pathLst>
                <a:path w="1549" h="1490" extrusionOk="0">
                  <a:moveTo>
                    <a:pt x="179" y="1"/>
                  </a:moveTo>
                  <a:cubicBezTo>
                    <a:pt x="84" y="1"/>
                    <a:pt x="1" y="72"/>
                    <a:pt x="1" y="180"/>
                  </a:cubicBezTo>
                  <a:lnTo>
                    <a:pt x="1" y="1311"/>
                  </a:lnTo>
                  <a:cubicBezTo>
                    <a:pt x="1" y="1394"/>
                    <a:pt x="72" y="1489"/>
                    <a:pt x="179" y="1489"/>
                  </a:cubicBezTo>
                  <a:lnTo>
                    <a:pt x="1370" y="1489"/>
                  </a:lnTo>
                  <a:cubicBezTo>
                    <a:pt x="1453" y="1489"/>
                    <a:pt x="1549" y="1418"/>
                    <a:pt x="1549" y="1311"/>
                  </a:cubicBezTo>
                  <a:lnTo>
                    <a:pt x="1549" y="1001"/>
                  </a:lnTo>
                  <a:cubicBezTo>
                    <a:pt x="1549" y="906"/>
                    <a:pt x="1477" y="811"/>
                    <a:pt x="1370" y="811"/>
                  </a:cubicBezTo>
                  <a:cubicBezTo>
                    <a:pt x="1275" y="811"/>
                    <a:pt x="1191" y="894"/>
                    <a:pt x="1191" y="1001"/>
                  </a:cubicBezTo>
                  <a:lnTo>
                    <a:pt x="1191" y="1132"/>
                  </a:lnTo>
                  <a:lnTo>
                    <a:pt x="334" y="1132"/>
                  </a:lnTo>
                  <a:lnTo>
                    <a:pt x="334" y="346"/>
                  </a:lnTo>
                  <a:lnTo>
                    <a:pt x="1037" y="346"/>
                  </a:lnTo>
                  <a:lnTo>
                    <a:pt x="1037" y="358"/>
                  </a:lnTo>
                  <a:cubicBezTo>
                    <a:pt x="1132" y="358"/>
                    <a:pt x="1215" y="287"/>
                    <a:pt x="1215" y="180"/>
                  </a:cubicBezTo>
                  <a:cubicBezTo>
                    <a:pt x="1215" y="84"/>
                    <a:pt x="1144" y="1"/>
                    <a:pt x="1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5" name="Google Shape;8935;p83"/>
            <p:cNvSpPr/>
            <p:nvPr/>
          </p:nvSpPr>
          <p:spPr>
            <a:xfrm>
              <a:off x="3251353" y="3380482"/>
              <a:ext cx="43607" cy="34058"/>
            </a:xfrm>
            <a:custGeom>
              <a:avLst/>
              <a:gdLst/>
              <a:ahLst/>
              <a:cxnLst/>
              <a:rect l="l" t="t" r="r" b="b"/>
              <a:pathLst>
                <a:path w="1370" h="1070" extrusionOk="0">
                  <a:moveTo>
                    <a:pt x="1163" y="1"/>
                  </a:moveTo>
                  <a:cubicBezTo>
                    <a:pt x="1120" y="1"/>
                    <a:pt x="1078" y="16"/>
                    <a:pt x="1048" y="45"/>
                  </a:cubicBezTo>
                  <a:lnTo>
                    <a:pt x="489" y="653"/>
                  </a:lnTo>
                  <a:lnTo>
                    <a:pt x="310" y="462"/>
                  </a:lnTo>
                  <a:cubicBezTo>
                    <a:pt x="279" y="425"/>
                    <a:pt x="232" y="407"/>
                    <a:pt x="185" y="407"/>
                  </a:cubicBezTo>
                  <a:cubicBezTo>
                    <a:pt x="142" y="407"/>
                    <a:pt x="100" y="422"/>
                    <a:pt x="72" y="450"/>
                  </a:cubicBezTo>
                  <a:cubicBezTo>
                    <a:pt x="1" y="510"/>
                    <a:pt x="1" y="629"/>
                    <a:pt x="60" y="688"/>
                  </a:cubicBezTo>
                  <a:lnTo>
                    <a:pt x="358" y="1010"/>
                  </a:lnTo>
                  <a:cubicBezTo>
                    <a:pt x="382" y="1046"/>
                    <a:pt x="429" y="1069"/>
                    <a:pt x="477" y="1069"/>
                  </a:cubicBezTo>
                  <a:cubicBezTo>
                    <a:pt x="513" y="1069"/>
                    <a:pt x="560" y="1058"/>
                    <a:pt x="584" y="1010"/>
                  </a:cubicBezTo>
                  <a:lnTo>
                    <a:pt x="1286" y="272"/>
                  </a:lnTo>
                  <a:cubicBezTo>
                    <a:pt x="1370" y="224"/>
                    <a:pt x="1370" y="117"/>
                    <a:pt x="1286" y="45"/>
                  </a:cubicBezTo>
                  <a:cubicBezTo>
                    <a:pt x="1251" y="16"/>
                    <a:pt x="1206" y="1"/>
                    <a:pt x="11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6" name="Google Shape;8936;p83"/>
            <p:cNvSpPr/>
            <p:nvPr/>
          </p:nvSpPr>
          <p:spPr>
            <a:xfrm>
              <a:off x="3238462" y="3479314"/>
              <a:ext cx="49305" cy="47395"/>
            </a:xfrm>
            <a:custGeom>
              <a:avLst/>
              <a:gdLst/>
              <a:ahLst/>
              <a:cxnLst/>
              <a:rect l="l" t="t" r="r" b="b"/>
              <a:pathLst>
                <a:path w="1549" h="1489" extrusionOk="0">
                  <a:moveTo>
                    <a:pt x="179" y="0"/>
                  </a:moveTo>
                  <a:cubicBezTo>
                    <a:pt x="84" y="0"/>
                    <a:pt x="1" y="84"/>
                    <a:pt x="1" y="179"/>
                  </a:cubicBezTo>
                  <a:lnTo>
                    <a:pt x="1" y="1310"/>
                  </a:lnTo>
                  <a:cubicBezTo>
                    <a:pt x="1" y="1405"/>
                    <a:pt x="72" y="1489"/>
                    <a:pt x="179" y="1489"/>
                  </a:cubicBezTo>
                  <a:lnTo>
                    <a:pt x="1370" y="1489"/>
                  </a:lnTo>
                  <a:cubicBezTo>
                    <a:pt x="1453" y="1489"/>
                    <a:pt x="1549" y="1417"/>
                    <a:pt x="1549" y="1310"/>
                  </a:cubicBezTo>
                  <a:lnTo>
                    <a:pt x="1549" y="1001"/>
                  </a:lnTo>
                  <a:cubicBezTo>
                    <a:pt x="1549" y="917"/>
                    <a:pt x="1477" y="822"/>
                    <a:pt x="1370" y="822"/>
                  </a:cubicBezTo>
                  <a:cubicBezTo>
                    <a:pt x="1275" y="822"/>
                    <a:pt x="1191" y="893"/>
                    <a:pt x="1191" y="1001"/>
                  </a:cubicBezTo>
                  <a:lnTo>
                    <a:pt x="1191" y="1131"/>
                  </a:lnTo>
                  <a:lnTo>
                    <a:pt x="334" y="1131"/>
                  </a:lnTo>
                  <a:lnTo>
                    <a:pt x="334" y="346"/>
                  </a:lnTo>
                  <a:lnTo>
                    <a:pt x="1037" y="358"/>
                  </a:lnTo>
                  <a:cubicBezTo>
                    <a:pt x="1132" y="358"/>
                    <a:pt x="1215" y="286"/>
                    <a:pt x="1215" y="179"/>
                  </a:cubicBezTo>
                  <a:cubicBezTo>
                    <a:pt x="1215" y="96"/>
                    <a:pt x="1144" y="0"/>
                    <a:pt x="10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7" name="Google Shape;8937;p83"/>
            <p:cNvSpPr/>
            <p:nvPr/>
          </p:nvSpPr>
          <p:spPr>
            <a:xfrm>
              <a:off x="3251353" y="3479792"/>
              <a:ext cx="43607" cy="34408"/>
            </a:xfrm>
            <a:custGeom>
              <a:avLst/>
              <a:gdLst/>
              <a:ahLst/>
              <a:cxnLst/>
              <a:rect l="l" t="t" r="r" b="b"/>
              <a:pathLst>
                <a:path w="1370" h="1081" extrusionOk="0">
                  <a:moveTo>
                    <a:pt x="1163" y="0"/>
                  </a:moveTo>
                  <a:cubicBezTo>
                    <a:pt x="1120" y="0"/>
                    <a:pt x="1078" y="15"/>
                    <a:pt x="1048" y="45"/>
                  </a:cubicBezTo>
                  <a:lnTo>
                    <a:pt x="489" y="664"/>
                  </a:lnTo>
                  <a:lnTo>
                    <a:pt x="310" y="462"/>
                  </a:lnTo>
                  <a:cubicBezTo>
                    <a:pt x="279" y="424"/>
                    <a:pt x="232" y="406"/>
                    <a:pt x="185" y="406"/>
                  </a:cubicBezTo>
                  <a:cubicBezTo>
                    <a:pt x="142" y="406"/>
                    <a:pt x="100" y="421"/>
                    <a:pt x="72" y="450"/>
                  </a:cubicBezTo>
                  <a:cubicBezTo>
                    <a:pt x="1" y="509"/>
                    <a:pt x="1" y="628"/>
                    <a:pt x="60" y="688"/>
                  </a:cubicBezTo>
                  <a:lnTo>
                    <a:pt x="358" y="1021"/>
                  </a:lnTo>
                  <a:cubicBezTo>
                    <a:pt x="382" y="1045"/>
                    <a:pt x="429" y="1081"/>
                    <a:pt x="477" y="1081"/>
                  </a:cubicBezTo>
                  <a:cubicBezTo>
                    <a:pt x="513" y="1081"/>
                    <a:pt x="560" y="1057"/>
                    <a:pt x="584" y="1021"/>
                  </a:cubicBezTo>
                  <a:lnTo>
                    <a:pt x="1286" y="271"/>
                  </a:lnTo>
                  <a:cubicBezTo>
                    <a:pt x="1370" y="212"/>
                    <a:pt x="1370" y="104"/>
                    <a:pt x="1286" y="45"/>
                  </a:cubicBezTo>
                  <a:cubicBezTo>
                    <a:pt x="1251" y="15"/>
                    <a:pt x="1206" y="0"/>
                    <a:pt x="11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8" name="Google Shape;8938;p83"/>
            <p:cNvSpPr/>
            <p:nvPr/>
          </p:nvSpPr>
          <p:spPr>
            <a:xfrm>
              <a:off x="3238462" y="3578210"/>
              <a:ext cx="49305" cy="47809"/>
            </a:xfrm>
            <a:custGeom>
              <a:avLst/>
              <a:gdLst/>
              <a:ahLst/>
              <a:cxnLst/>
              <a:rect l="l" t="t" r="r" b="b"/>
              <a:pathLst>
                <a:path w="1549" h="1502" extrusionOk="0">
                  <a:moveTo>
                    <a:pt x="179" y="1"/>
                  </a:moveTo>
                  <a:cubicBezTo>
                    <a:pt x="84" y="1"/>
                    <a:pt x="1" y="84"/>
                    <a:pt x="1" y="191"/>
                  </a:cubicBezTo>
                  <a:lnTo>
                    <a:pt x="1" y="1323"/>
                  </a:lnTo>
                  <a:cubicBezTo>
                    <a:pt x="1" y="1406"/>
                    <a:pt x="72" y="1501"/>
                    <a:pt x="179" y="1501"/>
                  </a:cubicBezTo>
                  <a:lnTo>
                    <a:pt x="1370" y="1501"/>
                  </a:lnTo>
                  <a:cubicBezTo>
                    <a:pt x="1453" y="1501"/>
                    <a:pt x="1549" y="1418"/>
                    <a:pt x="1549" y="1323"/>
                  </a:cubicBezTo>
                  <a:lnTo>
                    <a:pt x="1549" y="1001"/>
                  </a:lnTo>
                  <a:cubicBezTo>
                    <a:pt x="1537" y="930"/>
                    <a:pt x="1453" y="858"/>
                    <a:pt x="1370" y="858"/>
                  </a:cubicBezTo>
                  <a:cubicBezTo>
                    <a:pt x="1275" y="858"/>
                    <a:pt x="1191" y="930"/>
                    <a:pt x="1191" y="1037"/>
                  </a:cubicBezTo>
                  <a:lnTo>
                    <a:pt x="1191" y="1168"/>
                  </a:lnTo>
                  <a:lnTo>
                    <a:pt x="334" y="1168"/>
                  </a:lnTo>
                  <a:lnTo>
                    <a:pt x="334" y="370"/>
                  </a:lnTo>
                  <a:lnTo>
                    <a:pt x="1037" y="370"/>
                  </a:lnTo>
                  <a:cubicBezTo>
                    <a:pt x="1132" y="370"/>
                    <a:pt x="1215" y="287"/>
                    <a:pt x="1215" y="191"/>
                  </a:cubicBezTo>
                  <a:cubicBezTo>
                    <a:pt x="1215" y="96"/>
                    <a:pt x="1144" y="1"/>
                    <a:pt x="1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9" name="Google Shape;8939;p83"/>
            <p:cNvSpPr/>
            <p:nvPr/>
          </p:nvSpPr>
          <p:spPr>
            <a:xfrm>
              <a:off x="3251353" y="3579133"/>
              <a:ext cx="42843" cy="34376"/>
            </a:xfrm>
            <a:custGeom>
              <a:avLst/>
              <a:gdLst/>
              <a:ahLst/>
              <a:cxnLst/>
              <a:rect l="l" t="t" r="r" b="b"/>
              <a:pathLst>
                <a:path w="1346" h="1080" extrusionOk="0">
                  <a:moveTo>
                    <a:pt x="1169" y="0"/>
                  </a:moveTo>
                  <a:cubicBezTo>
                    <a:pt x="1124" y="0"/>
                    <a:pt x="1079" y="18"/>
                    <a:pt x="1048" y="55"/>
                  </a:cubicBezTo>
                  <a:lnTo>
                    <a:pt x="489" y="662"/>
                  </a:lnTo>
                  <a:lnTo>
                    <a:pt x="310" y="472"/>
                  </a:lnTo>
                  <a:cubicBezTo>
                    <a:pt x="279" y="435"/>
                    <a:pt x="232" y="417"/>
                    <a:pt x="185" y="417"/>
                  </a:cubicBezTo>
                  <a:cubicBezTo>
                    <a:pt x="142" y="417"/>
                    <a:pt x="100" y="432"/>
                    <a:pt x="72" y="460"/>
                  </a:cubicBezTo>
                  <a:cubicBezTo>
                    <a:pt x="1" y="520"/>
                    <a:pt x="1" y="639"/>
                    <a:pt x="60" y="698"/>
                  </a:cubicBezTo>
                  <a:lnTo>
                    <a:pt x="358" y="1020"/>
                  </a:lnTo>
                  <a:cubicBezTo>
                    <a:pt x="382" y="1055"/>
                    <a:pt x="429" y="1079"/>
                    <a:pt x="477" y="1079"/>
                  </a:cubicBezTo>
                  <a:cubicBezTo>
                    <a:pt x="513" y="1079"/>
                    <a:pt x="560" y="1067"/>
                    <a:pt x="584" y="1020"/>
                  </a:cubicBezTo>
                  <a:lnTo>
                    <a:pt x="1286" y="281"/>
                  </a:lnTo>
                  <a:cubicBezTo>
                    <a:pt x="1346" y="198"/>
                    <a:pt x="1346" y="103"/>
                    <a:pt x="1286" y="43"/>
                  </a:cubicBezTo>
                  <a:cubicBezTo>
                    <a:pt x="1252" y="15"/>
                    <a:pt x="1210" y="0"/>
                    <a:pt x="11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0" name="Google Shape;8940;p83"/>
            <p:cNvSpPr/>
            <p:nvPr/>
          </p:nvSpPr>
          <p:spPr>
            <a:xfrm>
              <a:off x="3215736" y="3359188"/>
              <a:ext cx="253558" cy="89442"/>
            </a:xfrm>
            <a:custGeom>
              <a:avLst/>
              <a:gdLst/>
              <a:ahLst/>
              <a:cxnLst/>
              <a:rect l="l" t="t" r="r" b="b"/>
              <a:pathLst>
                <a:path w="7966" h="2810" extrusionOk="0">
                  <a:moveTo>
                    <a:pt x="179" y="0"/>
                  </a:moveTo>
                  <a:cubicBezTo>
                    <a:pt x="84" y="0"/>
                    <a:pt x="0" y="72"/>
                    <a:pt x="0" y="179"/>
                  </a:cubicBezTo>
                  <a:lnTo>
                    <a:pt x="0" y="2631"/>
                  </a:lnTo>
                  <a:cubicBezTo>
                    <a:pt x="0" y="2739"/>
                    <a:pt x="72" y="2810"/>
                    <a:pt x="167" y="2810"/>
                  </a:cubicBezTo>
                  <a:lnTo>
                    <a:pt x="7787" y="2810"/>
                  </a:lnTo>
                  <a:cubicBezTo>
                    <a:pt x="7870" y="2810"/>
                    <a:pt x="7966" y="2739"/>
                    <a:pt x="7966" y="2631"/>
                  </a:cubicBezTo>
                  <a:lnTo>
                    <a:pt x="7966" y="179"/>
                  </a:lnTo>
                  <a:cubicBezTo>
                    <a:pt x="7966" y="83"/>
                    <a:pt x="7882" y="0"/>
                    <a:pt x="7787" y="0"/>
                  </a:cubicBezTo>
                  <a:lnTo>
                    <a:pt x="7275" y="0"/>
                  </a:lnTo>
                  <a:cubicBezTo>
                    <a:pt x="7192" y="0"/>
                    <a:pt x="7097" y="72"/>
                    <a:pt x="7097" y="179"/>
                  </a:cubicBezTo>
                  <a:cubicBezTo>
                    <a:pt x="7097" y="262"/>
                    <a:pt x="7168" y="357"/>
                    <a:pt x="7275" y="357"/>
                  </a:cubicBezTo>
                  <a:lnTo>
                    <a:pt x="7620" y="357"/>
                  </a:lnTo>
                  <a:lnTo>
                    <a:pt x="7620" y="2465"/>
                  </a:lnTo>
                  <a:lnTo>
                    <a:pt x="346" y="2465"/>
                  </a:lnTo>
                  <a:lnTo>
                    <a:pt x="346" y="357"/>
                  </a:lnTo>
                  <a:lnTo>
                    <a:pt x="6716" y="357"/>
                  </a:lnTo>
                  <a:cubicBezTo>
                    <a:pt x="6799" y="357"/>
                    <a:pt x="6894" y="286"/>
                    <a:pt x="6894" y="179"/>
                  </a:cubicBezTo>
                  <a:cubicBezTo>
                    <a:pt x="6894" y="83"/>
                    <a:pt x="6811" y="0"/>
                    <a:pt x="67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41" name="Google Shape;8941;p83"/>
          <p:cNvGrpSpPr/>
          <p:nvPr/>
        </p:nvGrpSpPr>
        <p:grpSpPr>
          <a:xfrm>
            <a:off x="4629306" y="3409193"/>
            <a:ext cx="367255" cy="244486"/>
            <a:chOff x="4629306" y="3409193"/>
            <a:chExt cx="367255" cy="244486"/>
          </a:xfrm>
        </p:grpSpPr>
        <p:sp>
          <p:nvSpPr>
            <p:cNvPr id="8942" name="Google Shape;8942;p83"/>
            <p:cNvSpPr/>
            <p:nvPr/>
          </p:nvSpPr>
          <p:spPr>
            <a:xfrm>
              <a:off x="4629306" y="3409193"/>
              <a:ext cx="367255" cy="244486"/>
            </a:xfrm>
            <a:custGeom>
              <a:avLst/>
              <a:gdLst/>
              <a:ahLst/>
              <a:cxnLst/>
              <a:rect l="l" t="t" r="r" b="b"/>
              <a:pathLst>
                <a:path w="11538" h="7681" extrusionOk="0">
                  <a:moveTo>
                    <a:pt x="10966" y="358"/>
                  </a:moveTo>
                  <a:cubicBezTo>
                    <a:pt x="11085" y="358"/>
                    <a:pt x="11181" y="453"/>
                    <a:pt x="11181" y="572"/>
                  </a:cubicBezTo>
                  <a:lnTo>
                    <a:pt x="11181" y="7121"/>
                  </a:lnTo>
                  <a:cubicBezTo>
                    <a:pt x="11181" y="7240"/>
                    <a:pt x="11085" y="7323"/>
                    <a:pt x="10966" y="7323"/>
                  </a:cubicBezTo>
                  <a:lnTo>
                    <a:pt x="560" y="7323"/>
                  </a:lnTo>
                  <a:cubicBezTo>
                    <a:pt x="441" y="7323"/>
                    <a:pt x="358" y="7240"/>
                    <a:pt x="358" y="7121"/>
                  </a:cubicBezTo>
                  <a:lnTo>
                    <a:pt x="358" y="572"/>
                  </a:lnTo>
                  <a:cubicBezTo>
                    <a:pt x="358" y="453"/>
                    <a:pt x="441" y="358"/>
                    <a:pt x="560" y="358"/>
                  </a:cubicBezTo>
                  <a:close/>
                  <a:moveTo>
                    <a:pt x="560" y="1"/>
                  </a:moveTo>
                  <a:cubicBezTo>
                    <a:pt x="251" y="1"/>
                    <a:pt x="1" y="263"/>
                    <a:pt x="1" y="572"/>
                  </a:cubicBezTo>
                  <a:lnTo>
                    <a:pt x="1" y="7121"/>
                  </a:lnTo>
                  <a:cubicBezTo>
                    <a:pt x="1" y="7430"/>
                    <a:pt x="251" y="7680"/>
                    <a:pt x="560" y="7680"/>
                  </a:cubicBezTo>
                  <a:lnTo>
                    <a:pt x="10966" y="7680"/>
                  </a:lnTo>
                  <a:cubicBezTo>
                    <a:pt x="11276" y="7680"/>
                    <a:pt x="11526" y="7430"/>
                    <a:pt x="11526" y="7121"/>
                  </a:cubicBezTo>
                  <a:lnTo>
                    <a:pt x="11526" y="572"/>
                  </a:lnTo>
                  <a:cubicBezTo>
                    <a:pt x="11538" y="263"/>
                    <a:pt x="11276" y="1"/>
                    <a:pt x="109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3" name="Google Shape;8943;p83"/>
            <p:cNvSpPr/>
            <p:nvPr/>
          </p:nvSpPr>
          <p:spPr>
            <a:xfrm>
              <a:off x="4665688" y="3433447"/>
              <a:ext cx="294109" cy="195595"/>
            </a:xfrm>
            <a:custGeom>
              <a:avLst/>
              <a:gdLst/>
              <a:ahLst/>
              <a:cxnLst/>
              <a:rect l="l" t="t" r="r" b="b"/>
              <a:pathLst>
                <a:path w="9240" h="6145" extrusionOk="0">
                  <a:moveTo>
                    <a:pt x="8871" y="370"/>
                  </a:moveTo>
                  <a:lnTo>
                    <a:pt x="8871" y="5787"/>
                  </a:lnTo>
                  <a:lnTo>
                    <a:pt x="370" y="5787"/>
                  </a:lnTo>
                  <a:lnTo>
                    <a:pt x="370" y="370"/>
                  </a:lnTo>
                  <a:close/>
                  <a:moveTo>
                    <a:pt x="179" y="1"/>
                  </a:moveTo>
                  <a:cubicBezTo>
                    <a:pt x="72" y="1"/>
                    <a:pt x="1" y="72"/>
                    <a:pt x="1" y="179"/>
                  </a:cubicBezTo>
                  <a:lnTo>
                    <a:pt x="1" y="5966"/>
                  </a:lnTo>
                  <a:cubicBezTo>
                    <a:pt x="1" y="6073"/>
                    <a:pt x="72" y="6144"/>
                    <a:pt x="179" y="6144"/>
                  </a:cubicBezTo>
                  <a:lnTo>
                    <a:pt x="9049" y="6144"/>
                  </a:lnTo>
                  <a:cubicBezTo>
                    <a:pt x="9157" y="6144"/>
                    <a:pt x="9228" y="6073"/>
                    <a:pt x="9228" y="5966"/>
                  </a:cubicBezTo>
                  <a:lnTo>
                    <a:pt x="9228" y="179"/>
                  </a:lnTo>
                  <a:cubicBezTo>
                    <a:pt x="9240" y="96"/>
                    <a:pt x="9157" y="1"/>
                    <a:pt x="90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4" name="Google Shape;8944;p83"/>
            <p:cNvSpPr/>
            <p:nvPr/>
          </p:nvSpPr>
          <p:spPr>
            <a:xfrm>
              <a:off x="4647895" y="3519866"/>
              <a:ext cx="11395" cy="23522"/>
            </a:xfrm>
            <a:custGeom>
              <a:avLst/>
              <a:gdLst/>
              <a:ahLst/>
              <a:cxnLst/>
              <a:rect l="l" t="t" r="r" b="b"/>
              <a:pathLst>
                <a:path w="358" h="739" extrusionOk="0">
                  <a:moveTo>
                    <a:pt x="179" y="0"/>
                  </a:moveTo>
                  <a:cubicBezTo>
                    <a:pt x="72" y="0"/>
                    <a:pt x="0" y="72"/>
                    <a:pt x="0" y="179"/>
                  </a:cubicBezTo>
                  <a:lnTo>
                    <a:pt x="0" y="560"/>
                  </a:lnTo>
                  <a:cubicBezTo>
                    <a:pt x="0" y="667"/>
                    <a:pt x="72" y="739"/>
                    <a:pt x="179" y="739"/>
                  </a:cubicBezTo>
                  <a:cubicBezTo>
                    <a:pt x="274" y="739"/>
                    <a:pt x="357" y="667"/>
                    <a:pt x="357" y="560"/>
                  </a:cubicBezTo>
                  <a:lnTo>
                    <a:pt x="357" y="179"/>
                  </a:lnTo>
                  <a:cubicBezTo>
                    <a:pt x="357" y="72"/>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5" name="Google Shape;8945;p83"/>
            <p:cNvSpPr/>
            <p:nvPr/>
          </p:nvSpPr>
          <p:spPr>
            <a:xfrm>
              <a:off x="4966609" y="3513404"/>
              <a:ext cx="11395" cy="36063"/>
            </a:xfrm>
            <a:custGeom>
              <a:avLst/>
              <a:gdLst/>
              <a:ahLst/>
              <a:cxnLst/>
              <a:rect l="l" t="t" r="r" b="b"/>
              <a:pathLst>
                <a:path w="358" h="1133" extrusionOk="0">
                  <a:moveTo>
                    <a:pt x="179" y="1"/>
                  </a:moveTo>
                  <a:cubicBezTo>
                    <a:pt x="72" y="1"/>
                    <a:pt x="0" y="84"/>
                    <a:pt x="0" y="180"/>
                  </a:cubicBezTo>
                  <a:lnTo>
                    <a:pt x="0" y="953"/>
                  </a:lnTo>
                  <a:cubicBezTo>
                    <a:pt x="0" y="1061"/>
                    <a:pt x="72" y="1132"/>
                    <a:pt x="179" y="1132"/>
                  </a:cubicBezTo>
                  <a:cubicBezTo>
                    <a:pt x="286" y="1132"/>
                    <a:pt x="357" y="1061"/>
                    <a:pt x="357" y="953"/>
                  </a:cubicBezTo>
                  <a:lnTo>
                    <a:pt x="357" y="180"/>
                  </a:lnTo>
                  <a:cubicBezTo>
                    <a:pt x="357" y="84"/>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6" name="Google Shape;8946;p83"/>
            <p:cNvSpPr/>
            <p:nvPr/>
          </p:nvSpPr>
          <p:spPr>
            <a:xfrm>
              <a:off x="4966609" y="3433447"/>
              <a:ext cx="11777" cy="11395"/>
            </a:xfrm>
            <a:custGeom>
              <a:avLst/>
              <a:gdLst/>
              <a:ahLst/>
              <a:cxnLst/>
              <a:rect l="l" t="t" r="r" b="b"/>
              <a:pathLst>
                <a:path w="370" h="358" extrusionOk="0">
                  <a:moveTo>
                    <a:pt x="179" y="1"/>
                  </a:moveTo>
                  <a:cubicBezTo>
                    <a:pt x="72" y="1"/>
                    <a:pt x="0" y="72"/>
                    <a:pt x="0" y="179"/>
                  </a:cubicBezTo>
                  <a:cubicBezTo>
                    <a:pt x="0" y="286"/>
                    <a:pt x="84" y="358"/>
                    <a:pt x="179" y="358"/>
                  </a:cubicBezTo>
                  <a:cubicBezTo>
                    <a:pt x="286" y="358"/>
                    <a:pt x="357" y="286"/>
                    <a:pt x="357" y="179"/>
                  </a:cubicBezTo>
                  <a:cubicBezTo>
                    <a:pt x="369"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7" name="Google Shape;8947;p83"/>
            <p:cNvSpPr/>
            <p:nvPr/>
          </p:nvSpPr>
          <p:spPr>
            <a:xfrm>
              <a:off x="4647895" y="3488799"/>
              <a:ext cx="11395" cy="17825"/>
            </a:xfrm>
            <a:custGeom>
              <a:avLst/>
              <a:gdLst/>
              <a:ahLst/>
              <a:cxnLst/>
              <a:rect l="l" t="t" r="r" b="b"/>
              <a:pathLst>
                <a:path w="358" h="560" extrusionOk="0">
                  <a:moveTo>
                    <a:pt x="179" y="0"/>
                  </a:moveTo>
                  <a:cubicBezTo>
                    <a:pt x="72" y="0"/>
                    <a:pt x="0" y="83"/>
                    <a:pt x="0" y="179"/>
                  </a:cubicBezTo>
                  <a:lnTo>
                    <a:pt x="0" y="381"/>
                  </a:lnTo>
                  <a:cubicBezTo>
                    <a:pt x="0" y="476"/>
                    <a:pt x="72" y="560"/>
                    <a:pt x="179" y="560"/>
                  </a:cubicBezTo>
                  <a:cubicBezTo>
                    <a:pt x="274" y="560"/>
                    <a:pt x="357" y="476"/>
                    <a:pt x="357" y="381"/>
                  </a:cubicBezTo>
                  <a:lnTo>
                    <a:pt x="357" y="179"/>
                  </a:lnTo>
                  <a:cubicBezTo>
                    <a:pt x="357" y="83"/>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8" name="Google Shape;8948;p83"/>
            <p:cNvSpPr/>
            <p:nvPr/>
          </p:nvSpPr>
          <p:spPr>
            <a:xfrm>
              <a:off x="4647895" y="3556247"/>
              <a:ext cx="11395" cy="17475"/>
            </a:xfrm>
            <a:custGeom>
              <a:avLst/>
              <a:gdLst/>
              <a:ahLst/>
              <a:cxnLst/>
              <a:rect l="l" t="t" r="r" b="b"/>
              <a:pathLst>
                <a:path w="358" h="549" extrusionOk="0">
                  <a:moveTo>
                    <a:pt x="179" y="0"/>
                  </a:moveTo>
                  <a:cubicBezTo>
                    <a:pt x="72" y="0"/>
                    <a:pt x="0" y="72"/>
                    <a:pt x="0" y="179"/>
                  </a:cubicBezTo>
                  <a:lnTo>
                    <a:pt x="0" y="369"/>
                  </a:lnTo>
                  <a:cubicBezTo>
                    <a:pt x="0" y="477"/>
                    <a:pt x="72" y="548"/>
                    <a:pt x="179" y="548"/>
                  </a:cubicBezTo>
                  <a:cubicBezTo>
                    <a:pt x="274" y="548"/>
                    <a:pt x="357" y="477"/>
                    <a:pt x="357" y="369"/>
                  </a:cubicBezTo>
                  <a:lnTo>
                    <a:pt x="357" y="179"/>
                  </a:lnTo>
                  <a:cubicBezTo>
                    <a:pt x="357"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9" name="Google Shape;8949;p83"/>
            <p:cNvSpPr/>
            <p:nvPr/>
          </p:nvSpPr>
          <p:spPr>
            <a:xfrm>
              <a:off x="4690324" y="3574804"/>
              <a:ext cx="244486" cy="36032"/>
            </a:xfrm>
            <a:custGeom>
              <a:avLst/>
              <a:gdLst/>
              <a:ahLst/>
              <a:cxnLst/>
              <a:rect l="l" t="t" r="r" b="b"/>
              <a:pathLst>
                <a:path w="7681" h="1132" extrusionOk="0">
                  <a:moveTo>
                    <a:pt x="1727" y="358"/>
                  </a:moveTo>
                  <a:cubicBezTo>
                    <a:pt x="1846" y="358"/>
                    <a:pt x="1941" y="441"/>
                    <a:pt x="1941" y="560"/>
                  </a:cubicBezTo>
                  <a:cubicBezTo>
                    <a:pt x="1941" y="679"/>
                    <a:pt x="1846" y="775"/>
                    <a:pt x="1727" y="775"/>
                  </a:cubicBezTo>
                  <a:cubicBezTo>
                    <a:pt x="1608" y="775"/>
                    <a:pt x="1525" y="679"/>
                    <a:pt x="1525" y="560"/>
                  </a:cubicBezTo>
                  <a:cubicBezTo>
                    <a:pt x="1525" y="441"/>
                    <a:pt x="1608" y="358"/>
                    <a:pt x="1727" y="358"/>
                  </a:cubicBezTo>
                  <a:close/>
                  <a:moveTo>
                    <a:pt x="1727" y="1"/>
                  </a:moveTo>
                  <a:cubicBezTo>
                    <a:pt x="1477" y="1"/>
                    <a:pt x="1263" y="156"/>
                    <a:pt x="1191" y="382"/>
                  </a:cubicBezTo>
                  <a:lnTo>
                    <a:pt x="179" y="382"/>
                  </a:lnTo>
                  <a:cubicBezTo>
                    <a:pt x="72" y="382"/>
                    <a:pt x="1" y="453"/>
                    <a:pt x="1" y="560"/>
                  </a:cubicBezTo>
                  <a:cubicBezTo>
                    <a:pt x="1" y="668"/>
                    <a:pt x="72" y="739"/>
                    <a:pt x="179" y="739"/>
                  </a:cubicBezTo>
                  <a:lnTo>
                    <a:pt x="1191" y="739"/>
                  </a:lnTo>
                  <a:cubicBezTo>
                    <a:pt x="1263" y="965"/>
                    <a:pt x="1477" y="1132"/>
                    <a:pt x="1727" y="1132"/>
                  </a:cubicBezTo>
                  <a:cubicBezTo>
                    <a:pt x="1977" y="1132"/>
                    <a:pt x="2191" y="965"/>
                    <a:pt x="2263" y="739"/>
                  </a:cubicBezTo>
                  <a:lnTo>
                    <a:pt x="7502" y="739"/>
                  </a:lnTo>
                  <a:cubicBezTo>
                    <a:pt x="7609" y="739"/>
                    <a:pt x="7680" y="668"/>
                    <a:pt x="7680" y="560"/>
                  </a:cubicBezTo>
                  <a:cubicBezTo>
                    <a:pt x="7680" y="453"/>
                    <a:pt x="7609" y="382"/>
                    <a:pt x="7513" y="382"/>
                  </a:cubicBezTo>
                  <a:lnTo>
                    <a:pt x="2263" y="382"/>
                  </a:lnTo>
                  <a:cubicBezTo>
                    <a:pt x="2191" y="156"/>
                    <a:pt x="1977" y="1"/>
                    <a:pt x="1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0" name="Google Shape;8950;p83"/>
            <p:cNvSpPr/>
            <p:nvPr/>
          </p:nvSpPr>
          <p:spPr>
            <a:xfrm>
              <a:off x="4788870" y="3486635"/>
              <a:ext cx="53092" cy="52965"/>
            </a:xfrm>
            <a:custGeom>
              <a:avLst/>
              <a:gdLst/>
              <a:ahLst/>
              <a:cxnLst/>
              <a:rect l="l" t="t" r="r" b="b"/>
              <a:pathLst>
                <a:path w="1668" h="1664" extrusionOk="0">
                  <a:moveTo>
                    <a:pt x="357" y="354"/>
                  </a:moveTo>
                  <a:lnTo>
                    <a:pt x="1286" y="818"/>
                  </a:lnTo>
                  <a:cubicBezTo>
                    <a:pt x="1298" y="818"/>
                    <a:pt x="1298" y="830"/>
                    <a:pt x="1298" y="842"/>
                  </a:cubicBezTo>
                  <a:lnTo>
                    <a:pt x="369" y="1306"/>
                  </a:lnTo>
                  <a:lnTo>
                    <a:pt x="357" y="1306"/>
                  </a:lnTo>
                  <a:lnTo>
                    <a:pt x="357" y="1294"/>
                  </a:lnTo>
                  <a:lnTo>
                    <a:pt x="357" y="366"/>
                  </a:lnTo>
                  <a:lnTo>
                    <a:pt x="357" y="354"/>
                  </a:lnTo>
                  <a:close/>
                  <a:moveTo>
                    <a:pt x="361" y="1"/>
                  </a:moveTo>
                  <a:cubicBezTo>
                    <a:pt x="297" y="1"/>
                    <a:pt x="235" y="19"/>
                    <a:pt x="179" y="56"/>
                  </a:cubicBezTo>
                  <a:cubicBezTo>
                    <a:pt x="72" y="128"/>
                    <a:pt x="0" y="247"/>
                    <a:pt x="0" y="366"/>
                  </a:cubicBezTo>
                  <a:lnTo>
                    <a:pt x="0" y="1294"/>
                  </a:lnTo>
                  <a:cubicBezTo>
                    <a:pt x="0" y="1425"/>
                    <a:pt x="60" y="1544"/>
                    <a:pt x="179" y="1604"/>
                  </a:cubicBezTo>
                  <a:cubicBezTo>
                    <a:pt x="238" y="1652"/>
                    <a:pt x="310" y="1663"/>
                    <a:pt x="369" y="1663"/>
                  </a:cubicBezTo>
                  <a:cubicBezTo>
                    <a:pt x="429" y="1663"/>
                    <a:pt x="488" y="1652"/>
                    <a:pt x="536" y="1616"/>
                  </a:cubicBezTo>
                  <a:lnTo>
                    <a:pt x="1465" y="1163"/>
                  </a:lnTo>
                  <a:cubicBezTo>
                    <a:pt x="1596" y="1104"/>
                    <a:pt x="1667" y="961"/>
                    <a:pt x="1667" y="830"/>
                  </a:cubicBezTo>
                  <a:cubicBezTo>
                    <a:pt x="1655" y="687"/>
                    <a:pt x="1584" y="568"/>
                    <a:pt x="1465" y="509"/>
                  </a:cubicBezTo>
                  <a:lnTo>
                    <a:pt x="536" y="44"/>
                  </a:lnTo>
                  <a:cubicBezTo>
                    <a:pt x="479" y="16"/>
                    <a:pt x="420" y="1"/>
                    <a:pt x="3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1" name="Google Shape;8951;p83"/>
            <p:cNvSpPr/>
            <p:nvPr/>
          </p:nvSpPr>
          <p:spPr>
            <a:xfrm>
              <a:off x="4745645" y="3458084"/>
              <a:ext cx="134195" cy="109941"/>
            </a:xfrm>
            <a:custGeom>
              <a:avLst/>
              <a:gdLst/>
              <a:ahLst/>
              <a:cxnLst/>
              <a:rect l="l" t="t" r="r" b="b"/>
              <a:pathLst>
                <a:path w="4216" h="3454" extrusionOk="0">
                  <a:moveTo>
                    <a:pt x="3263" y="358"/>
                  </a:moveTo>
                  <a:cubicBezTo>
                    <a:pt x="3597" y="358"/>
                    <a:pt x="3859" y="632"/>
                    <a:pt x="3859" y="953"/>
                  </a:cubicBezTo>
                  <a:lnTo>
                    <a:pt x="3859" y="2501"/>
                  </a:lnTo>
                  <a:cubicBezTo>
                    <a:pt x="3859" y="2834"/>
                    <a:pt x="3597" y="3096"/>
                    <a:pt x="3263" y="3096"/>
                  </a:cubicBezTo>
                  <a:lnTo>
                    <a:pt x="953" y="3096"/>
                  </a:lnTo>
                  <a:cubicBezTo>
                    <a:pt x="632" y="3096"/>
                    <a:pt x="358" y="2834"/>
                    <a:pt x="358" y="2501"/>
                  </a:cubicBezTo>
                  <a:lnTo>
                    <a:pt x="358" y="953"/>
                  </a:lnTo>
                  <a:cubicBezTo>
                    <a:pt x="358" y="632"/>
                    <a:pt x="632" y="358"/>
                    <a:pt x="953" y="358"/>
                  </a:cubicBezTo>
                  <a:close/>
                  <a:moveTo>
                    <a:pt x="953" y="1"/>
                  </a:moveTo>
                  <a:cubicBezTo>
                    <a:pt x="441" y="1"/>
                    <a:pt x="1" y="429"/>
                    <a:pt x="1" y="953"/>
                  </a:cubicBezTo>
                  <a:lnTo>
                    <a:pt x="1" y="2501"/>
                  </a:lnTo>
                  <a:cubicBezTo>
                    <a:pt x="1" y="3025"/>
                    <a:pt x="441" y="3453"/>
                    <a:pt x="953" y="3453"/>
                  </a:cubicBezTo>
                  <a:lnTo>
                    <a:pt x="3263" y="3453"/>
                  </a:lnTo>
                  <a:cubicBezTo>
                    <a:pt x="3787" y="3453"/>
                    <a:pt x="4216" y="3025"/>
                    <a:pt x="4216" y="2501"/>
                  </a:cubicBezTo>
                  <a:lnTo>
                    <a:pt x="4216" y="953"/>
                  </a:lnTo>
                  <a:cubicBezTo>
                    <a:pt x="4216" y="429"/>
                    <a:pt x="3799" y="1"/>
                    <a:pt x="326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52" name="Google Shape;8952;p83"/>
          <p:cNvGrpSpPr/>
          <p:nvPr/>
        </p:nvGrpSpPr>
        <p:grpSpPr>
          <a:xfrm>
            <a:off x="4193490" y="3350084"/>
            <a:ext cx="289939" cy="334661"/>
            <a:chOff x="4193490" y="3350084"/>
            <a:chExt cx="289939" cy="334661"/>
          </a:xfrm>
        </p:grpSpPr>
        <p:sp>
          <p:nvSpPr>
            <p:cNvPr id="8953" name="Google Shape;8953;p83"/>
            <p:cNvSpPr/>
            <p:nvPr/>
          </p:nvSpPr>
          <p:spPr>
            <a:xfrm>
              <a:off x="4193490" y="3350084"/>
              <a:ext cx="246364" cy="150110"/>
            </a:xfrm>
            <a:custGeom>
              <a:avLst/>
              <a:gdLst/>
              <a:ahLst/>
              <a:cxnLst/>
              <a:rect l="l" t="t" r="r" b="b"/>
              <a:pathLst>
                <a:path w="7740" h="4716" extrusionOk="0">
                  <a:moveTo>
                    <a:pt x="4382" y="298"/>
                  </a:moveTo>
                  <a:lnTo>
                    <a:pt x="4299" y="1048"/>
                  </a:lnTo>
                  <a:lnTo>
                    <a:pt x="3668" y="1048"/>
                  </a:lnTo>
                  <a:lnTo>
                    <a:pt x="3620" y="524"/>
                  </a:lnTo>
                  <a:lnTo>
                    <a:pt x="3584" y="298"/>
                  </a:lnTo>
                  <a:close/>
                  <a:moveTo>
                    <a:pt x="6013" y="929"/>
                  </a:moveTo>
                  <a:lnTo>
                    <a:pt x="7204" y="2120"/>
                  </a:lnTo>
                  <a:lnTo>
                    <a:pt x="6025" y="2096"/>
                  </a:lnTo>
                  <a:lnTo>
                    <a:pt x="6013" y="929"/>
                  </a:lnTo>
                  <a:close/>
                  <a:moveTo>
                    <a:pt x="3406" y="0"/>
                  </a:moveTo>
                  <a:cubicBezTo>
                    <a:pt x="3358" y="0"/>
                    <a:pt x="3322" y="12"/>
                    <a:pt x="3287" y="48"/>
                  </a:cubicBezTo>
                  <a:cubicBezTo>
                    <a:pt x="3263" y="72"/>
                    <a:pt x="3239" y="119"/>
                    <a:pt x="3239" y="167"/>
                  </a:cubicBezTo>
                  <a:lnTo>
                    <a:pt x="3275" y="393"/>
                  </a:lnTo>
                  <a:lnTo>
                    <a:pt x="143" y="393"/>
                  </a:lnTo>
                  <a:cubicBezTo>
                    <a:pt x="60" y="393"/>
                    <a:pt x="1" y="465"/>
                    <a:pt x="1" y="536"/>
                  </a:cubicBezTo>
                  <a:lnTo>
                    <a:pt x="1" y="1191"/>
                  </a:lnTo>
                  <a:cubicBezTo>
                    <a:pt x="1" y="1286"/>
                    <a:pt x="72" y="1346"/>
                    <a:pt x="143" y="1346"/>
                  </a:cubicBezTo>
                  <a:cubicBezTo>
                    <a:pt x="239" y="1346"/>
                    <a:pt x="298" y="1262"/>
                    <a:pt x="298" y="1191"/>
                  </a:cubicBezTo>
                  <a:lnTo>
                    <a:pt x="298" y="691"/>
                  </a:lnTo>
                  <a:lnTo>
                    <a:pt x="3299" y="691"/>
                  </a:lnTo>
                  <a:lnTo>
                    <a:pt x="3358" y="1203"/>
                  </a:lnTo>
                  <a:cubicBezTo>
                    <a:pt x="3382" y="1286"/>
                    <a:pt x="3441" y="1346"/>
                    <a:pt x="3513" y="1346"/>
                  </a:cubicBezTo>
                  <a:lnTo>
                    <a:pt x="4418" y="1346"/>
                  </a:lnTo>
                  <a:cubicBezTo>
                    <a:pt x="4489" y="1346"/>
                    <a:pt x="4573" y="1286"/>
                    <a:pt x="4573" y="1203"/>
                  </a:cubicBezTo>
                  <a:lnTo>
                    <a:pt x="4632" y="691"/>
                  </a:lnTo>
                  <a:lnTo>
                    <a:pt x="5680" y="691"/>
                  </a:lnTo>
                  <a:lnTo>
                    <a:pt x="5704" y="2239"/>
                  </a:lnTo>
                  <a:cubicBezTo>
                    <a:pt x="5704" y="2322"/>
                    <a:pt x="5775" y="2382"/>
                    <a:pt x="5847" y="2382"/>
                  </a:cubicBezTo>
                  <a:lnTo>
                    <a:pt x="7394" y="2394"/>
                  </a:lnTo>
                  <a:lnTo>
                    <a:pt x="7394" y="4572"/>
                  </a:lnTo>
                  <a:cubicBezTo>
                    <a:pt x="7394" y="4656"/>
                    <a:pt x="7466" y="4715"/>
                    <a:pt x="7549" y="4715"/>
                  </a:cubicBezTo>
                  <a:cubicBezTo>
                    <a:pt x="7632" y="4715"/>
                    <a:pt x="7692" y="4644"/>
                    <a:pt x="7692" y="4572"/>
                  </a:cubicBezTo>
                  <a:lnTo>
                    <a:pt x="7692" y="2251"/>
                  </a:lnTo>
                  <a:cubicBezTo>
                    <a:pt x="7740" y="2215"/>
                    <a:pt x="7728" y="2191"/>
                    <a:pt x="7692" y="2155"/>
                  </a:cubicBezTo>
                  <a:lnTo>
                    <a:pt x="5966" y="429"/>
                  </a:lnTo>
                  <a:cubicBezTo>
                    <a:pt x="5942" y="405"/>
                    <a:pt x="5894" y="393"/>
                    <a:pt x="5858" y="393"/>
                  </a:cubicBezTo>
                  <a:lnTo>
                    <a:pt x="4692" y="393"/>
                  </a:lnTo>
                  <a:lnTo>
                    <a:pt x="4715" y="167"/>
                  </a:lnTo>
                  <a:cubicBezTo>
                    <a:pt x="4715" y="119"/>
                    <a:pt x="4704" y="72"/>
                    <a:pt x="4668" y="48"/>
                  </a:cubicBezTo>
                  <a:cubicBezTo>
                    <a:pt x="4644" y="12"/>
                    <a:pt x="4596" y="0"/>
                    <a:pt x="45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4" name="Google Shape;8954;p83"/>
            <p:cNvSpPr/>
            <p:nvPr/>
          </p:nvSpPr>
          <p:spPr>
            <a:xfrm>
              <a:off x="4193872" y="3405023"/>
              <a:ext cx="9517" cy="44753"/>
            </a:xfrm>
            <a:custGeom>
              <a:avLst/>
              <a:gdLst/>
              <a:ahLst/>
              <a:cxnLst/>
              <a:rect l="l" t="t" r="r" b="b"/>
              <a:pathLst>
                <a:path w="299" h="1406" extrusionOk="0">
                  <a:moveTo>
                    <a:pt x="155" y="1"/>
                  </a:moveTo>
                  <a:cubicBezTo>
                    <a:pt x="60" y="1"/>
                    <a:pt x="0" y="72"/>
                    <a:pt x="0" y="156"/>
                  </a:cubicBezTo>
                  <a:lnTo>
                    <a:pt x="0" y="1251"/>
                  </a:lnTo>
                  <a:cubicBezTo>
                    <a:pt x="0" y="1346"/>
                    <a:pt x="72" y="1406"/>
                    <a:pt x="155" y="1406"/>
                  </a:cubicBezTo>
                  <a:cubicBezTo>
                    <a:pt x="239" y="1406"/>
                    <a:pt x="298" y="1322"/>
                    <a:pt x="298" y="1251"/>
                  </a:cubicBezTo>
                  <a:lnTo>
                    <a:pt x="298" y="156"/>
                  </a:lnTo>
                  <a:cubicBezTo>
                    <a:pt x="298" y="72"/>
                    <a:pt x="227"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5" name="Google Shape;8955;p83"/>
            <p:cNvSpPr/>
            <p:nvPr/>
          </p:nvSpPr>
          <p:spPr>
            <a:xfrm>
              <a:off x="4275356" y="3444460"/>
              <a:ext cx="128116" cy="9485"/>
            </a:xfrm>
            <a:custGeom>
              <a:avLst/>
              <a:gdLst/>
              <a:ahLst/>
              <a:cxnLst/>
              <a:rect l="l" t="t" r="r" b="b"/>
              <a:pathLst>
                <a:path w="4025" h="298" extrusionOk="0">
                  <a:moveTo>
                    <a:pt x="155" y="0"/>
                  </a:moveTo>
                  <a:cubicBezTo>
                    <a:pt x="60" y="0"/>
                    <a:pt x="0" y="71"/>
                    <a:pt x="0" y="143"/>
                  </a:cubicBezTo>
                  <a:cubicBezTo>
                    <a:pt x="0" y="226"/>
                    <a:pt x="72" y="298"/>
                    <a:pt x="155" y="298"/>
                  </a:cubicBezTo>
                  <a:lnTo>
                    <a:pt x="3870" y="298"/>
                  </a:lnTo>
                  <a:cubicBezTo>
                    <a:pt x="3965" y="298"/>
                    <a:pt x="4025" y="226"/>
                    <a:pt x="4025" y="143"/>
                  </a:cubicBezTo>
                  <a:cubicBezTo>
                    <a:pt x="4025" y="71"/>
                    <a:pt x="3965" y="0"/>
                    <a:pt x="3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6" name="Google Shape;8956;p83"/>
            <p:cNvSpPr/>
            <p:nvPr/>
          </p:nvSpPr>
          <p:spPr>
            <a:xfrm>
              <a:off x="4275356" y="3463781"/>
              <a:ext cx="128116" cy="9485"/>
            </a:xfrm>
            <a:custGeom>
              <a:avLst/>
              <a:gdLst/>
              <a:ahLst/>
              <a:cxnLst/>
              <a:rect l="l" t="t" r="r" b="b"/>
              <a:pathLst>
                <a:path w="4025" h="298" extrusionOk="0">
                  <a:moveTo>
                    <a:pt x="155" y="0"/>
                  </a:moveTo>
                  <a:cubicBezTo>
                    <a:pt x="60" y="0"/>
                    <a:pt x="0" y="72"/>
                    <a:pt x="0" y="155"/>
                  </a:cubicBezTo>
                  <a:cubicBezTo>
                    <a:pt x="0" y="226"/>
                    <a:pt x="72" y="298"/>
                    <a:pt x="155" y="298"/>
                  </a:cubicBezTo>
                  <a:lnTo>
                    <a:pt x="3870" y="298"/>
                  </a:lnTo>
                  <a:cubicBezTo>
                    <a:pt x="3965" y="298"/>
                    <a:pt x="4025" y="226"/>
                    <a:pt x="4025" y="155"/>
                  </a:cubicBezTo>
                  <a:cubicBezTo>
                    <a:pt x="4025" y="72"/>
                    <a:pt x="3965" y="0"/>
                    <a:pt x="3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7" name="Google Shape;8957;p83"/>
            <p:cNvSpPr/>
            <p:nvPr/>
          </p:nvSpPr>
          <p:spPr>
            <a:xfrm>
              <a:off x="4223442" y="3439527"/>
              <a:ext cx="38673" cy="38673"/>
            </a:xfrm>
            <a:custGeom>
              <a:avLst/>
              <a:gdLst/>
              <a:ahLst/>
              <a:cxnLst/>
              <a:rect l="l" t="t" r="r" b="b"/>
              <a:pathLst>
                <a:path w="1215" h="1215" extrusionOk="0">
                  <a:moveTo>
                    <a:pt x="905" y="322"/>
                  </a:moveTo>
                  <a:lnTo>
                    <a:pt x="905" y="917"/>
                  </a:lnTo>
                  <a:lnTo>
                    <a:pt x="310" y="917"/>
                  </a:lnTo>
                  <a:lnTo>
                    <a:pt x="310" y="322"/>
                  </a:lnTo>
                  <a:close/>
                  <a:moveTo>
                    <a:pt x="143" y="0"/>
                  </a:moveTo>
                  <a:cubicBezTo>
                    <a:pt x="48" y="0"/>
                    <a:pt x="0" y="72"/>
                    <a:pt x="0" y="155"/>
                  </a:cubicBezTo>
                  <a:lnTo>
                    <a:pt x="0" y="1060"/>
                  </a:lnTo>
                  <a:cubicBezTo>
                    <a:pt x="0" y="1155"/>
                    <a:pt x="72" y="1215"/>
                    <a:pt x="143" y="1215"/>
                  </a:cubicBezTo>
                  <a:lnTo>
                    <a:pt x="1048" y="1215"/>
                  </a:lnTo>
                  <a:cubicBezTo>
                    <a:pt x="1143" y="1215"/>
                    <a:pt x="1203" y="1131"/>
                    <a:pt x="1203" y="1060"/>
                  </a:cubicBezTo>
                  <a:lnTo>
                    <a:pt x="1203" y="155"/>
                  </a:lnTo>
                  <a:cubicBezTo>
                    <a:pt x="1215" y="72"/>
                    <a:pt x="1143" y="0"/>
                    <a:pt x="1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8" name="Google Shape;8958;p83"/>
            <p:cNvSpPr/>
            <p:nvPr/>
          </p:nvSpPr>
          <p:spPr>
            <a:xfrm>
              <a:off x="4275356" y="3525913"/>
              <a:ext cx="128116" cy="9517"/>
            </a:xfrm>
            <a:custGeom>
              <a:avLst/>
              <a:gdLst/>
              <a:ahLst/>
              <a:cxnLst/>
              <a:rect l="l" t="t" r="r" b="b"/>
              <a:pathLst>
                <a:path w="4025" h="299" extrusionOk="0">
                  <a:moveTo>
                    <a:pt x="155" y="1"/>
                  </a:moveTo>
                  <a:cubicBezTo>
                    <a:pt x="60" y="1"/>
                    <a:pt x="0" y="72"/>
                    <a:pt x="0" y="144"/>
                  </a:cubicBezTo>
                  <a:cubicBezTo>
                    <a:pt x="0" y="227"/>
                    <a:pt x="72" y="299"/>
                    <a:pt x="155" y="299"/>
                  </a:cubicBezTo>
                  <a:lnTo>
                    <a:pt x="3870" y="299"/>
                  </a:lnTo>
                  <a:cubicBezTo>
                    <a:pt x="3965" y="299"/>
                    <a:pt x="4025" y="227"/>
                    <a:pt x="4025" y="144"/>
                  </a:cubicBezTo>
                  <a:cubicBezTo>
                    <a:pt x="4025" y="72"/>
                    <a:pt x="3965" y="1"/>
                    <a:pt x="3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9" name="Google Shape;8959;p83"/>
            <p:cNvSpPr/>
            <p:nvPr/>
          </p:nvSpPr>
          <p:spPr>
            <a:xfrm>
              <a:off x="4275356" y="3544884"/>
              <a:ext cx="128116" cy="9485"/>
            </a:xfrm>
            <a:custGeom>
              <a:avLst/>
              <a:gdLst/>
              <a:ahLst/>
              <a:cxnLst/>
              <a:rect l="l" t="t" r="r" b="b"/>
              <a:pathLst>
                <a:path w="4025" h="298" extrusionOk="0">
                  <a:moveTo>
                    <a:pt x="155" y="0"/>
                  </a:moveTo>
                  <a:cubicBezTo>
                    <a:pt x="60" y="0"/>
                    <a:pt x="0" y="72"/>
                    <a:pt x="0" y="143"/>
                  </a:cubicBezTo>
                  <a:cubicBezTo>
                    <a:pt x="0" y="226"/>
                    <a:pt x="72" y="298"/>
                    <a:pt x="155" y="298"/>
                  </a:cubicBezTo>
                  <a:lnTo>
                    <a:pt x="3870" y="298"/>
                  </a:lnTo>
                  <a:cubicBezTo>
                    <a:pt x="3965" y="298"/>
                    <a:pt x="4025" y="226"/>
                    <a:pt x="4025" y="143"/>
                  </a:cubicBezTo>
                  <a:cubicBezTo>
                    <a:pt x="4025" y="72"/>
                    <a:pt x="3965" y="0"/>
                    <a:pt x="3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0" name="Google Shape;8960;p83"/>
            <p:cNvSpPr/>
            <p:nvPr/>
          </p:nvSpPr>
          <p:spPr>
            <a:xfrm>
              <a:off x="4223442" y="3521011"/>
              <a:ext cx="38673" cy="38673"/>
            </a:xfrm>
            <a:custGeom>
              <a:avLst/>
              <a:gdLst/>
              <a:ahLst/>
              <a:cxnLst/>
              <a:rect l="l" t="t" r="r" b="b"/>
              <a:pathLst>
                <a:path w="1215" h="1215" extrusionOk="0">
                  <a:moveTo>
                    <a:pt x="905" y="298"/>
                  </a:moveTo>
                  <a:lnTo>
                    <a:pt x="905" y="893"/>
                  </a:lnTo>
                  <a:lnTo>
                    <a:pt x="310" y="893"/>
                  </a:lnTo>
                  <a:lnTo>
                    <a:pt x="310" y="298"/>
                  </a:lnTo>
                  <a:close/>
                  <a:moveTo>
                    <a:pt x="143" y="0"/>
                  </a:moveTo>
                  <a:cubicBezTo>
                    <a:pt x="48" y="0"/>
                    <a:pt x="0" y="83"/>
                    <a:pt x="0" y="155"/>
                  </a:cubicBezTo>
                  <a:lnTo>
                    <a:pt x="0" y="1060"/>
                  </a:lnTo>
                  <a:cubicBezTo>
                    <a:pt x="0" y="1155"/>
                    <a:pt x="72" y="1215"/>
                    <a:pt x="143" y="1215"/>
                  </a:cubicBezTo>
                  <a:lnTo>
                    <a:pt x="1048" y="1215"/>
                  </a:lnTo>
                  <a:cubicBezTo>
                    <a:pt x="1143" y="1215"/>
                    <a:pt x="1203" y="1131"/>
                    <a:pt x="1203" y="1060"/>
                  </a:cubicBezTo>
                  <a:lnTo>
                    <a:pt x="1203" y="155"/>
                  </a:lnTo>
                  <a:cubicBezTo>
                    <a:pt x="1215" y="83"/>
                    <a:pt x="1143" y="0"/>
                    <a:pt x="104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1" name="Google Shape;8961;p83"/>
            <p:cNvSpPr/>
            <p:nvPr/>
          </p:nvSpPr>
          <p:spPr>
            <a:xfrm>
              <a:off x="4223442" y="3602464"/>
              <a:ext cx="38673" cy="38705"/>
            </a:xfrm>
            <a:custGeom>
              <a:avLst/>
              <a:gdLst/>
              <a:ahLst/>
              <a:cxnLst/>
              <a:rect l="l" t="t" r="r" b="b"/>
              <a:pathLst>
                <a:path w="1215" h="1216" extrusionOk="0">
                  <a:moveTo>
                    <a:pt x="905" y="299"/>
                  </a:moveTo>
                  <a:lnTo>
                    <a:pt x="905" y="894"/>
                  </a:lnTo>
                  <a:lnTo>
                    <a:pt x="310" y="894"/>
                  </a:lnTo>
                  <a:lnTo>
                    <a:pt x="310" y="299"/>
                  </a:lnTo>
                  <a:close/>
                  <a:moveTo>
                    <a:pt x="143" y="1"/>
                  </a:moveTo>
                  <a:cubicBezTo>
                    <a:pt x="48" y="1"/>
                    <a:pt x="0" y="84"/>
                    <a:pt x="0" y="156"/>
                  </a:cubicBezTo>
                  <a:lnTo>
                    <a:pt x="0" y="1061"/>
                  </a:lnTo>
                  <a:cubicBezTo>
                    <a:pt x="0" y="1156"/>
                    <a:pt x="72" y="1215"/>
                    <a:pt x="143" y="1215"/>
                  </a:cubicBezTo>
                  <a:lnTo>
                    <a:pt x="1048" y="1215"/>
                  </a:lnTo>
                  <a:cubicBezTo>
                    <a:pt x="1143" y="1215"/>
                    <a:pt x="1203" y="1132"/>
                    <a:pt x="1203" y="1061"/>
                  </a:cubicBezTo>
                  <a:lnTo>
                    <a:pt x="1203" y="156"/>
                  </a:lnTo>
                  <a:cubicBezTo>
                    <a:pt x="1215" y="60"/>
                    <a:pt x="1143" y="1"/>
                    <a:pt x="10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2" name="Google Shape;8962;p83"/>
            <p:cNvSpPr/>
            <p:nvPr/>
          </p:nvSpPr>
          <p:spPr>
            <a:xfrm>
              <a:off x="4193872" y="3460375"/>
              <a:ext cx="289558" cy="224370"/>
            </a:xfrm>
            <a:custGeom>
              <a:avLst/>
              <a:gdLst/>
              <a:ahLst/>
              <a:cxnLst/>
              <a:rect l="l" t="t" r="r" b="b"/>
              <a:pathLst>
                <a:path w="9097" h="7049" extrusionOk="0">
                  <a:moveTo>
                    <a:pt x="6108" y="3751"/>
                  </a:moveTo>
                  <a:lnTo>
                    <a:pt x="8502" y="4620"/>
                  </a:lnTo>
                  <a:lnTo>
                    <a:pt x="7894" y="4894"/>
                  </a:lnTo>
                  <a:cubicBezTo>
                    <a:pt x="7847" y="4917"/>
                    <a:pt x="7811" y="4953"/>
                    <a:pt x="7799" y="5013"/>
                  </a:cubicBezTo>
                  <a:cubicBezTo>
                    <a:pt x="7787" y="5060"/>
                    <a:pt x="7799" y="5120"/>
                    <a:pt x="7847" y="5155"/>
                  </a:cubicBezTo>
                  <a:lnTo>
                    <a:pt x="8752" y="6060"/>
                  </a:lnTo>
                  <a:lnTo>
                    <a:pt x="8406" y="6406"/>
                  </a:lnTo>
                  <a:lnTo>
                    <a:pt x="7501" y="5489"/>
                  </a:lnTo>
                  <a:cubicBezTo>
                    <a:pt x="7478" y="5465"/>
                    <a:pt x="7430" y="5453"/>
                    <a:pt x="7394" y="5453"/>
                  </a:cubicBezTo>
                  <a:lnTo>
                    <a:pt x="7370" y="5453"/>
                  </a:lnTo>
                  <a:cubicBezTo>
                    <a:pt x="7323" y="5465"/>
                    <a:pt x="7275" y="5489"/>
                    <a:pt x="7251" y="5536"/>
                  </a:cubicBezTo>
                  <a:lnTo>
                    <a:pt x="6966" y="6156"/>
                  </a:lnTo>
                  <a:lnTo>
                    <a:pt x="6108" y="3751"/>
                  </a:lnTo>
                  <a:close/>
                  <a:moveTo>
                    <a:pt x="155" y="0"/>
                  </a:moveTo>
                  <a:cubicBezTo>
                    <a:pt x="60" y="0"/>
                    <a:pt x="0" y="83"/>
                    <a:pt x="0" y="155"/>
                  </a:cubicBezTo>
                  <a:lnTo>
                    <a:pt x="0" y="6894"/>
                  </a:lnTo>
                  <a:cubicBezTo>
                    <a:pt x="0" y="6989"/>
                    <a:pt x="72" y="7049"/>
                    <a:pt x="155" y="7049"/>
                  </a:cubicBezTo>
                  <a:lnTo>
                    <a:pt x="7573" y="7049"/>
                  </a:lnTo>
                  <a:cubicBezTo>
                    <a:pt x="7668" y="7049"/>
                    <a:pt x="7728" y="6965"/>
                    <a:pt x="7728" y="6894"/>
                  </a:cubicBezTo>
                  <a:lnTo>
                    <a:pt x="7728" y="6156"/>
                  </a:lnTo>
                  <a:lnTo>
                    <a:pt x="8204" y="6632"/>
                  </a:lnTo>
                  <a:cubicBezTo>
                    <a:pt x="8263" y="6691"/>
                    <a:pt x="8335" y="6715"/>
                    <a:pt x="8430" y="6715"/>
                  </a:cubicBezTo>
                  <a:cubicBezTo>
                    <a:pt x="8513" y="6715"/>
                    <a:pt x="8585" y="6691"/>
                    <a:pt x="8644" y="6632"/>
                  </a:cubicBezTo>
                  <a:lnTo>
                    <a:pt x="8990" y="6287"/>
                  </a:lnTo>
                  <a:cubicBezTo>
                    <a:pt x="9097" y="6156"/>
                    <a:pt x="9097" y="5953"/>
                    <a:pt x="8978" y="5822"/>
                  </a:cubicBezTo>
                  <a:lnTo>
                    <a:pt x="8228" y="5084"/>
                  </a:lnTo>
                  <a:lnTo>
                    <a:pt x="8644" y="4882"/>
                  </a:lnTo>
                  <a:cubicBezTo>
                    <a:pt x="8763" y="4822"/>
                    <a:pt x="8835" y="4703"/>
                    <a:pt x="8823" y="4584"/>
                  </a:cubicBezTo>
                  <a:cubicBezTo>
                    <a:pt x="8811" y="4465"/>
                    <a:pt x="8740" y="4346"/>
                    <a:pt x="8621" y="4310"/>
                  </a:cubicBezTo>
                  <a:lnTo>
                    <a:pt x="7728" y="3989"/>
                  </a:lnTo>
                  <a:lnTo>
                    <a:pt x="7728" y="1762"/>
                  </a:lnTo>
                  <a:cubicBezTo>
                    <a:pt x="7728" y="1667"/>
                    <a:pt x="7656" y="1607"/>
                    <a:pt x="7573" y="1607"/>
                  </a:cubicBezTo>
                  <a:cubicBezTo>
                    <a:pt x="7489" y="1607"/>
                    <a:pt x="7430" y="1691"/>
                    <a:pt x="7430" y="1762"/>
                  </a:cubicBezTo>
                  <a:lnTo>
                    <a:pt x="7430" y="3893"/>
                  </a:lnTo>
                  <a:lnTo>
                    <a:pt x="6227" y="3453"/>
                  </a:lnTo>
                  <a:cubicBezTo>
                    <a:pt x="6193" y="3442"/>
                    <a:pt x="6158" y="3437"/>
                    <a:pt x="6124" y="3437"/>
                  </a:cubicBezTo>
                  <a:cubicBezTo>
                    <a:pt x="6041" y="3437"/>
                    <a:pt x="5962" y="3469"/>
                    <a:pt x="5894" y="3536"/>
                  </a:cubicBezTo>
                  <a:cubicBezTo>
                    <a:pt x="5799" y="3620"/>
                    <a:pt x="5775" y="3739"/>
                    <a:pt x="5823" y="3858"/>
                  </a:cubicBezTo>
                  <a:lnTo>
                    <a:pt x="6085" y="4620"/>
                  </a:lnTo>
                  <a:lnTo>
                    <a:pt x="2727" y="4620"/>
                  </a:lnTo>
                  <a:cubicBezTo>
                    <a:pt x="2632" y="4620"/>
                    <a:pt x="2572" y="4691"/>
                    <a:pt x="2572" y="4763"/>
                  </a:cubicBezTo>
                  <a:cubicBezTo>
                    <a:pt x="2572" y="4858"/>
                    <a:pt x="2644" y="4917"/>
                    <a:pt x="2727" y="4917"/>
                  </a:cubicBezTo>
                  <a:lnTo>
                    <a:pt x="6204" y="4917"/>
                  </a:lnTo>
                  <a:lnTo>
                    <a:pt x="6311" y="5215"/>
                  </a:lnTo>
                  <a:lnTo>
                    <a:pt x="2727" y="5215"/>
                  </a:lnTo>
                  <a:cubicBezTo>
                    <a:pt x="2632" y="5215"/>
                    <a:pt x="2572" y="5286"/>
                    <a:pt x="2572" y="5358"/>
                  </a:cubicBezTo>
                  <a:cubicBezTo>
                    <a:pt x="2572" y="5453"/>
                    <a:pt x="2644" y="5513"/>
                    <a:pt x="2727" y="5513"/>
                  </a:cubicBezTo>
                  <a:lnTo>
                    <a:pt x="6418" y="5513"/>
                  </a:lnTo>
                  <a:lnTo>
                    <a:pt x="6668" y="6239"/>
                  </a:lnTo>
                  <a:cubicBezTo>
                    <a:pt x="6716" y="6358"/>
                    <a:pt x="6811" y="6453"/>
                    <a:pt x="6954" y="6453"/>
                  </a:cubicBezTo>
                  <a:cubicBezTo>
                    <a:pt x="7085" y="6453"/>
                    <a:pt x="7204" y="6394"/>
                    <a:pt x="7251" y="6275"/>
                  </a:cubicBezTo>
                  <a:lnTo>
                    <a:pt x="7406" y="5929"/>
                  </a:lnTo>
                  <a:lnTo>
                    <a:pt x="7406" y="6727"/>
                  </a:lnTo>
                  <a:lnTo>
                    <a:pt x="298" y="6727"/>
                  </a:lnTo>
                  <a:lnTo>
                    <a:pt x="298" y="155"/>
                  </a:lnTo>
                  <a:cubicBezTo>
                    <a:pt x="298" y="60"/>
                    <a:pt x="227"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63" name="Google Shape;8963;p83"/>
          <p:cNvGrpSpPr/>
          <p:nvPr/>
        </p:nvGrpSpPr>
        <p:grpSpPr>
          <a:xfrm>
            <a:off x="6533281" y="3351230"/>
            <a:ext cx="357037" cy="357005"/>
            <a:chOff x="6533281" y="3351230"/>
            <a:chExt cx="357037" cy="357005"/>
          </a:xfrm>
        </p:grpSpPr>
        <p:sp>
          <p:nvSpPr>
            <p:cNvPr id="8964" name="Google Shape;8964;p83"/>
            <p:cNvSpPr/>
            <p:nvPr/>
          </p:nvSpPr>
          <p:spPr>
            <a:xfrm>
              <a:off x="6533281" y="3351230"/>
              <a:ext cx="357037" cy="357005"/>
            </a:xfrm>
            <a:custGeom>
              <a:avLst/>
              <a:gdLst/>
              <a:ahLst/>
              <a:cxnLst/>
              <a:rect l="l" t="t" r="r" b="b"/>
              <a:pathLst>
                <a:path w="11217" h="11216" extrusionOk="0">
                  <a:moveTo>
                    <a:pt x="5609" y="357"/>
                  </a:moveTo>
                  <a:cubicBezTo>
                    <a:pt x="8514" y="357"/>
                    <a:pt x="10859" y="2703"/>
                    <a:pt x="10859" y="5608"/>
                  </a:cubicBezTo>
                  <a:cubicBezTo>
                    <a:pt x="10871" y="8513"/>
                    <a:pt x="8514" y="10859"/>
                    <a:pt x="5609" y="10859"/>
                  </a:cubicBezTo>
                  <a:cubicBezTo>
                    <a:pt x="2703" y="10859"/>
                    <a:pt x="358" y="8513"/>
                    <a:pt x="358" y="5608"/>
                  </a:cubicBezTo>
                  <a:cubicBezTo>
                    <a:pt x="358" y="2703"/>
                    <a:pt x="2703" y="357"/>
                    <a:pt x="5609" y="357"/>
                  </a:cubicBezTo>
                  <a:close/>
                  <a:moveTo>
                    <a:pt x="5609" y="0"/>
                  </a:moveTo>
                  <a:cubicBezTo>
                    <a:pt x="4108" y="0"/>
                    <a:pt x="2703" y="572"/>
                    <a:pt x="1632" y="1631"/>
                  </a:cubicBezTo>
                  <a:cubicBezTo>
                    <a:pt x="572" y="2691"/>
                    <a:pt x="1" y="4108"/>
                    <a:pt x="1" y="5608"/>
                  </a:cubicBezTo>
                  <a:cubicBezTo>
                    <a:pt x="1" y="7108"/>
                    <a:pt x="572" y="8513"/>
                    <a:pt x="1632" y="9585"/>
                  </a:cubicBezTo>
                  <a:cubicBezTo>
                    <a:pt x="2692" y="10632"/>
                    <a:pt x="4108" y="11216"/>
                    <a:pt x="5609" y="11216"/>
                  </a:cubicBezTo>
                  <a:cubicBezTo>
                    <a:pt x="7109" y="11216"/>
                    <a:pt x="8514" y="10632"/>
                    <a:pt x="9585" y="9585"/>
                  </a:cubicBezTo>
                  <a:cubicBezTo>
                    <a:pt x="10633" y="8525"/>
                    <a:pt x="11216" y="7108"/>
                    <a:pt x="11216" y="5608"/>
                  </a:cubicBezTo>
                  <a:cubicBezTo>
                    <a:pt x="11216" y="4108"/>
                    <a:pt x="10633" y="2703"/>
                    <a:pt x="9585" y="1631"/>
                  </a:cubicBezTo>
                  <a:cubicBezTo>
                    <a:pt x="8526" y="572"/>
                    <a:pt x="7109" y="0"/>
                    <a:pt x="56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5" name="Google Shape;8965;p83"/>
            <p:cNvSpPr/>
            <p:nvPr/>
          </p:nvSpPr>
          <p:spPr>
            <a:xfrm>
              <a:off x="6570427" y="3388344"/>
              <a:ext cx="282364" cy="282396"/>
            </a:xfrm>
            <a:custGeom>
              <a:avLst/>
              <a:gdLst/>
              <a:ahLst/>
              <a:cxnLst/>
              <a:rect l="l" t="t" r="r" b="b"/>
              <a:pathLst>
                <a:path w="8871" h="8872" extrusionOk="0">
                  <a:moveTo>
                    <a:pt x="4442" y="2966"/>
                  </a:moveTo>
                  <a:cubicBezTo>
                    <a:pt x="5263" y="2966"/>
                    <a:pt x="5918" y="3632"/>
                    <a:pt x="5918" y="4442"/>
                  </a:cubicBezTo>
                  <a:cubicBezTo>
                    <a:pt x="5918" y="5263"/>
                    <a:pt x="5239" y="5918"/>
                    <a:pt x="4442" y="5918"/>
                  </a:cubicBezTo>
                  <a:cubicBezTo>
                    <a:pt x="3632" y="5918"/>
                    <a:pt x="2965" y="5263"/>
                    <a:pt x="2965" y="4442"/>
                  </a:cubicBezTo>
                  <a:cubicBezTo>
                    <a:pt x="2965" y="3620"/>
                    <a:pt x="3632" y="2966"/>
                    <a:pt x="4442" y="2966"/>
                  </a:cubicBezTo>
                  <a:close/>
                  <a:moveTo>
                    <a:pt x="1108" y="2120"/>
                  </a:moveTo>
                  <a:lnTo>
                    <a:pt x="2656" y="4775"/>
                  </a:lnTo>
                  <a:cubicBezTo>
                    <a:pt x="2822" y="5633"/>
                    <a:pt x="3561" y="6264"/>
                    <a:pt x="4453" y="6264"/>
                  </a:cubicBezTo>
                  <a:cubicBezTo>
                    <a:pt x="4704" y="6264"/>
                    <a:pt x="4942" y="6228"/>
                    <a:pt x="5156" y="6121"/>
                  </a:cubicBezTo>
                  <a:lnTo>
                    <a:pt x="5156" y="6121"/>
                  </a:lnTo>
                  <a:lnTo>
                    <a:pt x="3894" y="8466"/>
                  </a:lnTo>
                  <a:cubicBezTo>
                    <a:pt x="1906" y="8204"/>
                    <a:pt x="382" y="6490"/>
                    <a:pt x="382" y="4442"/>
                  </a:cubicBezTo>
                  <a:cubicBezTo>
                    <a:pt x="382" y="3573"/>
                    <a:pt x="643" y="2775"/>
                    <a:pt x="1108" y="2120"/>
                  </a:cubicBezTo>
                  <a:close/>
                  <a:moveTo>
                    <a:pt x="4442" y="370"/>
                  </a:moveTo>
                  <a:cubicBezTo>
                    <a:pt x="6037" y="370"/>
                    <a:pt x="7406" y="1287"/>
                    <a:pt x="8085" y="2620"/>
                  </a:cubicBezTo>
                  <a:lnTo>
                    <a:pt x="7120" y="2620"/>
                  </a:lnTo>
                  <a:cubicBezTo>
                    <a:pt x="7013" y="2620"/>
                    <a:pt x="6942" y="2692"/>
                    <a:pt x="6942" y="2799"/>
                  </a:cubicBezTo>
                  <a:cubicBezTo>
                    <a:pt x="6942" y="2906"/>
                    <a:pt x="7013" y="2977"/>
                    <a:pt x="7120" y="2977"/>
                  </a:cubicBezTo>
                  <a:lnTo>
                    <a:pt x="8252" y="2977"/>
                  </a:lnTo>
                  <a:cubicBezTo>
                    <a:pt x="8430" y="3442"/>
                    <a:pt x="8537" y="3930"/>
                    <a:pt x="8537" y="4454"/>
                  </a:cubicBezTo>
                  <a:cubicBezTo>
                    <a:pt x="8514" y="6692"/>
                    <a:pt x="6692" y="8514"/>
                    <a:pt x="4442" y="8514"/>
                  </a:cubicBezTo>
                  <a:lnTo>
                    <a:pt x="4263" y="8514"/>
                  </a:lnTo>
                  <a:lnTo>
                    <a:pt x="5799" y="5680"/>
                  </a:lnTo>
                  <a:cubicBezTo>
                    <a:pt x="6097" y="5347"/>
                    <a:pt x="6275" y="4918"/>
                    <a:pt x="6275" y="4454"/>
                  </a:cubicBezTo>
                  <a:cubicBezTo>
                    <a:pt x="6275" y="3847"/>
                    <a:pt x="5977" y="3311"/>
                    <a:pt x="5525" y="2977"/>
                  </a:cubicBezTo>
                  <a:lnTo>
                    <a:pt x="6251" y="2977"/>
                  </a:lnTo>
                  <a:cubicBezTo>
                    <a:pt x="6358" y="2977"/>
                    <a:pt x="6430" y="2906"/>
                    <a:pt x="6430" y="2799"/>
                  </a:cubicBezTo>
                  <a:cubicBezTo>
                    <a:pt x="6430" y="2692"/>
                    <a:pt x="6358" y="2620"/>
                    <a:pt x="6251" y="2620"/>
                  </a:cubicBezTo>
                  <a:lnTo>
                    <a:pt x="4453" y="2620"/>
                  </a:lnTo>
                  <a:cubicBezTo>
                    <a:pt x="3561" y="2620"/>
                    <a:pt x="2834" y="3263"/>
                    <a:pt x="2656" y="4097"/>
                  </a:cubicBezTo>
                  <a:lnTo>
                    <a:pt x="1334" y="1834"/>
                  </a:lnTo>
                  <a:cubicBezTo>
                    <a:pt x="2072" y="941"/>
                    <a:pt x="3191" y="370"/>
                    <a:pt x="4442" y="370"/>
                  </a:cubicBezTo>
                  <a:close/>
                  <a:moveTo>
                    <a:pt x="4442" y="1"/>
                  </a:moveTo>
                  <a:cubicBezTo>
                    <a:pt x="2001" y="1"/>
                    <a:pt x="1" y="2001"/>
                    <a:pt x="1" y="4442"/>
                  </a:cubicBezTo>
                  <a:cubicBezTo>
                    <a:pt x="1" y="6883"/>
                    <a:pt x="2001" y="8871"/>
                    <a:pt x="4442" y="8871"/>
                  </a:cubicBezTo>
                  <a:cubicBezTo>
                    <a:pt x="6882" y="8871"/>
                    <a:pt x="8871" y="6883"/>
                    <a:pt x="8871" y="4442"/>
                  </a:cubicBezTo>
                  <a:cubicBezTo>
                    <a:pt x="8871" y="2001"/>
                    <a:pt x="6894" y="1"/>
                    <a:pt x="4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6" name="Google Shape;8966;p83"/>
            <p:cNvSpPr/>
            <p:nvPr/>
          </p:nvSpPr>
          <p:spPr>
            <a:xfrm>
              <a:off x="6676166" y="3494083"/>
              <a:ext cx="71267" cy="71299"/>
            </a:xfrm>
            <a:custGeom>
              <a:avLst/>
              <a:gdLst/>
              <a:ahLst/>
              <a:cxnLst/>
              <a:rect l="l" t="t" r="r" b="b"/>
              <a:pathLst>
                <a:path w="2239" h="2240" extrusionOk="0">
                  <a:moveTo>
                    <a:pt x="1120" y="346"/>
                  </a:moveTo>
                  <a:cubicBezTo>
                    <a:pt x="1536" y="346"/>
                    <a:pt x="1893" y="679"/>
                    <a:pt x="1893" y="1120"/>
                  </a:cubicBezTo>
                  <a:cubicBezTo>
                    <a:pt x="1893" y="1549"/>
                    <a:pt x="1548" y="1894"/>
                    <a:pt x="1120" y="1894"/>
                  </a:cubicBezTo>
                  <a:cubicBezTo>
                    <a:pt x="703" y="1894"/>
                    <a:pt x="346" y="1549"/>
                    <a:pt x="346" y="1120"/>
                  </a:cubicBezTo>
                  <a:cubicBezTo>
                    <a:pt x="346" y="679"/>
                    <a:pt x="691" y="346"/>
                    <a:pt x="1120" y="346"/>
                  </a:cubicBezTo>
                  <a:close/>
                  <a:moveTo>
                    <a:pt x="1120" y="1"/>
                  </a:moveTo>
                  <a:cubicBezTo>
                    <a:pt x="489" y="1"/>
                    <a:pt x="0" y="513"/>
                    <a:pt x="0" y="1120"/>
                  </a:cubicBezTo>
                  <a:cubicBezTo>
                    <a:pt x="0" y="1727"/>
                    <a:pt x="512" y="2239"/>
                    <a:pt x="1120" y="2239"/>
                  </a:cubicBezTo>
                  <a:cubicBezTo>
                    <a:pt x="1739" y="2239"/>
                    <a:pt x="2239" y="1727"/>
                    <a:pt x="2239" y="1120"/>
                  </a:cubicBezTo>
                  <a:cubicBezTo>
                    <a:pt x="2239" y="513"/>
                    <a:pt x="1739" y="1"/>
                    <a:pt x="1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67" name="Google Shape;8967;p83"/>
          <p:cNvGrpSpPr/>
          <p:nvPr/>
        </p:nvGrpSpPr>
        <p:grpSpPr>
          <a:xfrm>
            <a:off x="6058441" y="3351230"/>
            <a:ext cx="357387" cy="357005"/>
            <a:chOff x="6058441" y="3351230"/>
            <a:chExt cx="357387" cy="357005"/>
          </a:xfrm>
        </p:grpSpPr>
        <p:sp>
          <p:nvSpPr>
            <p:cNvPr id="8968" name="Google Shape;8968;p83"/>
            <p:cNvSpPr/>
            <p:nvPr/>
          </p:nvSpPr>
          <p:spPr>
            <a:xfrm>
              <a:off x="6058441" y="3351230"/>
              <a:ext cx="357387" cy="357005"/>
            </a:xfrm>
            <a:custGeom>
              <a:avLst/>
              <a:gdLst/>
              <a:ahLst/>
              <a:cxnLst/>
              <a:rect l="l" t="t" r="r" b="b"/>
              <a:pathLst>
                <a:path w="11228" h="11216" extrusionOk="0">
                  <a:moveTo>
                    <a:pt x="5608" y="357"/>
                  </a:moveTo>
                  <a:cubicBezTo>
                    <a:pt x="8513" y="357"/>
                    <a:pt x="10871" y="2703"/>
                    <a:pt x="10871" y="5608"/>
                  </a:cubicBezTo>
                  <a:cubicBezTo>
                    <a:pt x="10871" y="8513"/>
                    <a:pt x="8513" y="10859"/>
                    <a:pt x="5608" y="10859"/>
                  </a:cubicBezTo>
                  <a:cubicBezTo>
                    <a:pt x="2715" y="10859"/>
                    <a:pt x="357" y="8513"/>
                    <a:pt x="357" y="5608"/>
                  </a:cubicBezTo>
                  <a:cubicBezTo>
                    <a:pt x="357" y="2703"/>
                    <a:pt x="2715" y="357"/>
                    <a:pt x="5608" y="357"/>
                  </a:cubicBezTo>
                  <a:close/>
                  <a:moveTo>
                    <a:pt x="5608" y="0"/>
                  </a:moveTo>
                  <a:cubicBezTo>
                    <a:pt x="4108" y="0"/>
                    <a:pt x="2715" y="572"/>
                    <a:pt x="1631" y="1631"/>
                  </a:cubicBezTo>
                  <a:cubicBezTo>
                    <a:pt x="584" y="2691"/>
                    <a:pt x="0" y="4108"/>
                    <a:pt x="0" y="5608"/>
                  </a:cubicBezTo>
                  <a:cubicBezTo>
                    <a:pt x="0" y="7108"/>
                    <a:pt x="584" y="8513"/>
                    <a:pt x="1631" y="9585"/>
                  </a:cubicBezTo>
                  <a:cubicBezTo>
                    <a:pt x="2691" y="10632"/>
                    <a:pt x="4108" y="11216"/>
                    <a:pt x="5608" y="11216"/>
                  </a:cubicBezTo>
                  <a:cubicBezTo>
                    <a:pt x="7120" y="11216"/>
                    <a:pt x="8513" y="10632"/>
                    <a:pt x="9585" y="9585"/>
                  </a:cubicBezTo>
                  <a:cubicBezTo>
                    <a:pt x="10656" y="8525"/>
                    <a:pt x="11228" y="7108"/>
                    <a:pt x="11228" y="5608"/>
                  </a:cubicBezTo>
                  <a:cubicBezTo>
                    <a:pt x="11228" y="4108"/>
                    <a:pt x="10644" y="2703"/>
                    <a:pt x="9585" y="1631"/>
                  </a:cubicBezTo>
                  <a:cubicBezTo>
                    <a:pt x="8525" y="572"/>
                    <a:pt x="7120"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9" name="Google Shape;8969;p83"/>
            <p:cNvSpPr/>
            <p:nvPr/>
          </p:nvSpPr>
          <p:spPr>
            <a:xfrm>
              <a:off x="6111120" y="3403527"/>
              <a:ext cx="252030" cy="252030"/>
            </a:xfrm>
            <a:custGeom>
              <a:avLst/>
              <a:gdLst/>
              <a:ahLst/>
              <a:cxnLst/>
              <a:rect l="l" t="t" r="r" b="b"/>
              <a:pathLst>
                <a:path w="7918" h="7918" extrusionOk="0">
                  <a:moveTo>
                    <a:pt x="3953" y="357"/>
                  </a:moveTo>
                  <a:cubicBezTo>
                    <a:pt x="4048" y="357"/>
                    <a:pt x="4132" y="357"/>
                    <a:pt x="4215" y="381"/>
                  </a:cubicBezTo>
                  <a:cubicBezTo>
                    <a:pt x="4239" y="560"/>
                    <a:pt x="4251" y="715"/>
                    <a:pt x="4251" y="893"/>
                  </a:cubicBezTo>
                  <a:cubicBezTo>
                    <a:pt x="4251" y="1584"/>
                    <a:pt x="4060" y="2203"/>
                    <a:pt x="3739" y="2762"/>
                  </a:cubicBezTo>
                  <a:cubicBezTo>
                    <a:pt x="2941" y="2239"/>
                    <a:pt x="2048" y="1905"/>
                    <a:pt x="1096" y="1774"/>
                  </a:cubicBezTo>
                  <a:cubicBezTo>
                    <a:pt x="1762" y="905"/>
                    <a:pt x="2798" y="357"/>
                    <a:pt x="3953" y="357"/>
                  </a:cubicBezTo>
                  <a:close/>
                  <a:moveTo>
                    <a:pt x="4584" y="405"/>
                  </a:moveTo>
                  <a:lnTo>
                    <a:pt x="4584" y="405"/>
                  </a:lnTo>
                  <a:cubicBezTo>
                    <a:pt x="6144" y="691"/>
                    <a:pt x="7346" y="1965"/>
                    <a:pt x="7549" y="3548"/>
                  </a:cubicBezTo>
                  <a:lnTo>
                    <a:pt x="7513" y="3548"/>
                  </a:lnTo>
                  <a:cubicBezTo>
                    <a:pt x="6715" y="3548"/>
                    <a:pt x="5953" y="3786"/>
                    <a:pt x="5322" y="4203"/>
                  </a:cubicBezTo>
                  <a:cubicBezTo>
                    <a:pt x="5084" y="3905"/>
                    <a:pt x="4822" y="3608"/>
                    <a:pt x="4525" y="3358"/>
                  </a:cubicBezTo>
                  <a:cubicBezTo>
                    <a:pt x="4358" y="3203"/>
                    <a:pt x="4191" y="3072"/>
                    <a:pt x="4036" y="2953"/>
                  </a:cubicBezTo>
                  <a:cubicBezTo>
                    <a:pt x="4405" y="2358"/>
                    <a:pt x="4608" y="1643"/>
                    <a:pt x="4608" y="881"/>
                  </a:cubicBezTo>
                  <a:cubicBezTo>
                    <a:pt x="4608" y="715"/>
                    <a:pt x="4596" y="572"/>
                    <a:pt x="4584" y="405"/>
                  </a:cubicBezTo>
                  <a:close/>
                  <a:moveTo>
                    <a:pt x="869" y="2084"/>
                  </a:moveTo>
                  <a:cubicBezTo>
                    <a:pt x="1846" y="2191"/>
                    <a:pt x="2751" y="2536"/>
                    <a:pt x="3536" y="3036"/>
                  </a:cubicBezTo>
                  <a:cubicBezTo>
                    <a:pt x="2881" y="3917"/>
                    <a:pt x="1834" y="4501"/>
                    <a:pt x="655" y="4501"/>
                  </a:cubicBezTo>
                  <a:cubicBezTo>
                    <a:pt x="560" y="4501"/>
                    <a:pt x="476" y="4501"/>
                    <a:pt x="393" y="4477"/>
                  </a:cubicBezTo>
                  <a:cubicBezTo>
                    <a:pt x="369" y="4322"/>
                    <a:pt x="357" y="4144"/>
                    <a:pt x="357" y="3965"/>
                  </a:cubicBezTo>
                  <a:cubicBezTo>
                    <a:pt x="357" y="3274"/>
                    <a:pt x="548" y="2643"/>
                    <a:pt x="869" y="2084"/>
                  </a:cubicBezTo>
                  <a:close/>
                  <a:moveTo>
                    <a:pt x="7561" y="3905"/>
                  </a:moveTo>
                  <a:lnTo>
                    <a:pt x="7561" y="3965"/>
                  </a:lnTo>
                  <a:cubicBezTo>
                    <a:pt x="7561" y="4977"/>
                    <a:pt x="7144" y="5882"/>
                    <a:pt x="6489" y="6537"/>
                  </a:cubicBezTo>
                  <a:cubicBezTo>
                    <a:pt x="6299" y="5798"/>
                    <a:pt x="5965" y="5108"/>
                    <a:pt x="5537" y="4501"/>
                  </a:cubicBezTo>
                  <a:cubicBezTo>
                    <a:pt x="6096" y="4132"/>
                    <a:pt x="6787" y="3905"/>
                    <a:pt x="7501" y="3905"/>
                  </a:cubicBezTo>
                  <a:close/>
                  <a:moveTo>
                    <a:pt x="3834" y="3251"/>
                  </a:moveTo>
                  <a:cubicBezTo>
                    <a:pt x="4286" y="3572"/>
                    <a:pt x="4703" y="3977"/>
                    <a:pt x="5037" y="4429"/>
                  </a:cubicBezTo>
                  <a:cubicBezTo>
                    <a:pt x="4727" y="4679"/>
                    <a:pt x="4465" y="4965"/>
                    <a:pt x="4239" y="5287"/>
                  </a:cubicBezTo>
                  <a:cubicBezTo>
                    <a:pt x="4191" y="5358"/>
                    <a:pt x="4191" y="5453"/>
                    <a:pt x="4251" y="5513"/>
                  </a:cubicBezTo>
                  <a:cubicBezTo>
                    <a:pt x="4281" y="5543"/>
                    <a:pt x="4325" y="5559"/>
                    <a:pt x="4370" y="5559"/>
                  </a:cubicBezTo>
                  <a:cubicBezTo>
                    <a:pt x="4429" y="5559"/>
                    <a:pt x="4491" y="5531"/>
                    <a:pt x="4525" y="5477"/>
                  </a:cubicBezTo>
                  <a:cubicBezTo>
                    <a:pt x="4727" y="5179"/>
                    <a:pt x="4965" y="4929"/>
                    <a:pt x="5239" y="4703"/>
                  </a:cubicBezTo>
                  <a:cubicBezTo>
                    <a:pt x="5668" y="5334"/>
                    <a:pt x="5977" y="6025"/>
                    <a:pt x="6168" y="6799"/>
                  </a:cubicBezTo>
                  <a:cubicBezTo>
                    <a:pt x="5560" y="7287"/>
                    <a:pt x="4786" y="7561"/>
                    <a:pt x="3953" y="7561"/>
                  </a:cubicBezTo>
                  <a:lnTo>
                    <a:pt x="3894" y="7561"/>
                  </a:lnTo>
                  <a:lnTo>
                    <a:pt x="3894" y="7501"/>
                  </a:lnTo>
                  <a:cubicBezTo>
                    <a:pt x="3894" y="7061"/>
                    <a:pt x="3965" y="6632"/>
                    <a:pt x="4120" y="6239"/>
                  </a:cubicBezTo>
                  <a:cubicBezTo>
                    <a:pt x="4144" y="6179"/>
                    <a:pt x="4132" y="6108"/>
                    <a:pt x="4072" y="6060"/>
                  </a:cubicBezTo>
                  <a:cubicBezTo>
                    <a:pt x="4039" y="6027"/>
                    <a:pt x="3995" y="6011"/>
                    <a:pt x="3950" y="6011"/>
                  </a:cubicBezTo>
                  <a:cubicBezTo>
                    <a:pt x="3883" y="6011"/>
                    <a:pt x="3815" y="6048"/>
                    <a:pt x="3786" y="6120"/>
                  </a:cubicBezTo>
                  <a:cubicBezTo>
                    <a:pt x="3632" y="6549"/>
                    <a:pt x="3536" y="7025"/>
                    <a:pt x="3536" y="7525"/>
                  </a:cubicBezTo>
                  <a:lnTo>
                    <a:pt x="3536" y="7549"/>
                  </a:lnTo>
                  <a:cubicBezTo>
                    <a:pt x="2036" y="7370"/>
                    <a:pt x="810" y="6287"/>
                    <a:pt x="453" y="4858"/>
                  </a:cubicBezTo>
                  <a:lnTo>
                    <a:pt x="655" y="4858"/>
                  </a:lnTo>
                  <a:cubicBezTo>
                    <a:pt x="1965" y="4858"/>
                    <a:pt x="3108" y="4215"/>
                    <a:pt x="3834" y="3251"/>
                  </a:cubicBezTo>
                  <a:close/>
                  <a:moveTo>
                    <a:pt x="3953" y="0"/>
                  </a:moveTo>
                  <a:cubicBezTo>
                    <a:pt x="1762" y="0"/>
                    <a:pt x="0" y="1774"/>
                    <a:pt x="0" y="3965"/>
                  </a:cubicBezTo>
                  <a:cubicBezTo>
                    <a:pt x="0" y="6156"/>
                    <a:pt x="1774" y="7918"/>
                    <a:pt x="3953" y="7918"/>
                  </a:cubicBezTo>
                  <a:cubicBezTo>
                    <a:pt x="6144" y="7918"/>
                    <a:pt x="7918" y="6156"/>
                    <a:pt x="7918" y="3965"/>
                  </a:cubicBezTo>
                  <a:cubicBezTo>
                    <a:pt x="7918" y="1774"/>
                    <a:pt x="6144" y="0"/>
                    <a:pt x="3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70" name="Google Shape;8970;p83"/>
          <p:cNvGrpSpPr/>
          <p:nvPr/>
        </p:nvGrpSpPr>
        <p:grpSpPr>
          <a:xfrm>
            <a:off x="7957483" y="3350848"/>
            <a:ext cx="357387" cy="357387"/>
            <a:chOff x="7957483" y="3350848"/>
            <a:chExt cx="357387" cy="357387"/>
          </a:xfrm>
        </p:grpSpPr>
        <p:sp>
          <p:nvSpPr>
            <p:cNvPr id="8971" name="Google Shape;8971;p83"/>
            <p:cNvSpPr/>
            <p:nvPr/>
          </p:nvSpPr>
          <p:spPr>
            <a:xfrm>
              <a:off x="8025312" y="3410721"/>
              <a:ext cx="71649" cy="71267"/>
            </a:xfrm>
            <a:custGeom>
              <a:avLst/>
              <a:gdLst/>
              <a:ahLst/>
              <a:cxnLst/>
              <a:rect l="l" t="t" r="r" b="b"/>
              <a:pathLst>
                <a:path w="2251" h="2239" extrusionOk="0">
                  <a:moveTo>
                    <a:pt x="1120" y="0"/>
                  </a:moveTo>
                  <a:cubicBezTo>
                    <a:pt x="489" y="0"/>
                    <a:pt x="1" y="500"/>
                    <a:pt x="1" y="1120"/>
                  </a:cubicBezTo>
                  <a:cubicBezTo>
                    <a:pt x="1" y="1727"/>
                    <a:pt x="513" y="2239"/>
                    <a:pt x="1120" y="2239"/>
                  </a:cubicBezTo>
                  <a:cubicBezTo>
                    <a:pt x="1739" y="2239"/>
                    <a:pt x="2239" y="1727"/>
                    <a:pt x="2239" y="1120"/>
                  </a:cubicBezTo>
                  <a:cubicBezTo>
                    <a:pt x="2251" y="1048"/>
                    <a:pt x="2156" y="953"/>
                    <a:pt x="2072" y="953"/>
                  </a:cubicBezTo>
                  <a:lnTo>
                    <a:pt x="1358" y="953"/>
                  </a:lnTo>
                  <a:cubicBezTo>
                    <a:pt x="1251" y="953"/>
                    <a:pt x="1179" y="1024"/>
                    <a:pt x="1179" y="1131"/>
                  </a:cubicBezTo>
                  <a:cubicBezTo>
                    <a:pt x="1179" y="1239"/>
                    <a:pt x="1251" y="1310"/>
                    <a:pt x="1358" y="1310"/>
                  </a:cubicBezTo>
                  <a:lnTo>
                    <a:pt x="1858" y="1310"/>
                  </a:lnTo>
                  <a:cubicBezTo>
                    <a:pt x="1787" y="1655"/>
                    <a:pt x="1477" y="1905"/>
                    <a:pt x="1120" y="1905"/>
                  </a:cubicBezTo>
                  <a:cubicBezTo>
                    <a:pt x="703" y="1905"/>
                    <a:pt x="346" y="1560"/>
                    <a:pt x="346" y="1131"/>
                  </a:cubicBezTo>
                  <a:cubicBezTo>
                    <a:pt x="346" y="715"/>
                    <a:pt x="691" y="358"/>
                    <a:pt x="1120" y="358"/>
                  </a:cubicBezTo>
                  <a:cubicBezTo>
                    <a:pt x="1310" y="358"/>
                    <a:pt x="1489" y="429"/>
                    <a:pt x="1620" y="548"/>
                  </a:cubicBezTo>
                  <a:cubicBezTo>
                    <a:pt x="1660" y="576"/>
                    <a:pt x="1702" y="591"/>
                    <a:pt x="1745" y="591"/>
                  </a:cubicBezTo>
                  <a:cubicBezTo>
                    <a:pt x="1791" y="591"/>
                    <a:pt x="1838" y="573"/>
                    <a:pt x="1882" y="536"/>
                  </a:cubicBezTo>
                  <a:cubicBezTo>
                    <a:pt x="1953" y="465"/>
                    <a:pt x="1941" y="358"/>
                    <a:pt x="1858" y="286"/>
                  </a:cubicBezTo>
                  <a:cubicBezTo>
                    <a:pt x="1656" y="108"/>
                    <a:pt x="1406" y="0"/>
                    <a:pt x="1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2" name="Google Shape;8972;p83"/>
            <p:cNvSpPr/>
            <p:nvPr/>
          </p:nvSpPr>
          <p:spPr>
            <a:xfrm>
              <a:off x="8191306" y="3380768"/>
              <a:ext cx="70917" cy="71299"/>
            </a:xfrm>
            <a:custGeom>
              <a:avLst/>
              <a:gdLst/>
              <a:ahLst/>
              <a:cxnLst/>
              <a:rect l="l" t="t" r="r" b="b"/>
              <a:pathLst>
                <a:path w="2228" h="2240" extrusionOk="0">
                  <a:moveTo>
                    <a:pt x="1108" y="346"/>
                  </a:moveTo>
                  <a:cubicBezTo>
                    <a:pt x="1548" y="346"/>
                    <a:pt x="1882" y="691"/>
                    <a:pt x="1882" y="1120"/>
                  </a:cubicBezTo>
                  <a:cubicBezTo>
                    <a:pt x="1870" y="1549"/>
                    <a:pt x="1525" y="1894"/>
                    <a:pt x="1108" y="1894"/>
                  </a:cubicBezTo>
                  <a:cubicBezTo>
                    <a:pt x="691" y="1894"/>
                    <a:pt x="334" y="1549"/>
                    <a:pt x="334" y="1120"/>
                  </a:cubicBezTo>
                  <a:cubicBezTo>
                    <a:pt x="334" y="703"/>
                    <a:pt x="679" y="346"/>
                    <a:pt x="1108" y="346"/>
                  </a:cubicBezTo>
                  <a:close/>
                  <a:moveTo>
                    <a:pt x="1108" y="1"/>
                  </a:moveTo>
                  <a:cubicBezTo>
                    <a:pt x="489" y="1"/>
                    <a:pt x="1" y="513"/>
                    <a:pt x="1" y="1120"/>
                  </a:cubicBezTo>
                  <a:cubicBezTo>
                    <a:pt x="1" y="1751"/>
                    <a:pt x="501" y="2239"/>
                    <a:pt x="1108" y="2239"/>
                  </a:cubicBezTo>
                  <a:cubicBezTo>
                    <a:pt x="1739" y="2239"/>
                    <a:pt x="2227" y="1727"/>
                    <a:pt x="2227" y="1120"/>
                  </a:cubicBezTo>
                  <a:cubicBezTo>
                    <a:pt x="2227" y="513"/>
                    <a:pt x="1727" y="1"/>
                    <a:pt x="11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3" name="Google Shape;8973;p83"/>
            <p:cNvSpPr/>
            <p:nvPr/>
          </p:nvSpPr>
          <p:spPr>
            <a:xfrm>
              <a:off x="7957483" y="3350848"/>
              <a:ext cx="357387" cy="357387"/>
            </a:xfrm>
            <a:custGeom>
              <a:avLst/>
              <a:gdLst/>
              <a:ahLst/>
              <a:cxnLst/>
              <a:rect l="l" t="t" r="r" b="b"/>
              <a:pathLst>
                <a:path w="11228" h="11228" extrusionOk="0">
                  <a:moveTo>
                    <a:pt x="8454" y="369"/>
                  </a:moveTo>
                  <a:cubicBezTo>
                    <a:pt x="9525" y="369"/>
                    <a:pt x="10406" y="1238"/>
                    <a:pt x="10406" y="2310"/>
                  </a:cubicBezTo>
                  <a:cubicBezTo>
                    <a:pt x="10406" y="3167"/>
                    <a:pt x="9097" y="4691"/>
                    <a:pt x="8454" y="5370"/>
                  </a:cubicBezTo>
                  <a:cubicBezTo>
                    <a:pt x="7823" y="4691"/>
                    <a:pt x="6513" y="3143"/>
                    <a:pt x="6513" y="2310"/>
                  </a:cubicBezTo>
                  <a:cubicBezTo>
                    <a:pt x="6513" y="1227"/>
                    <a:pt x="7370" y="369"/>
                    <a:pt x="8454" y="369"/>
                  </a:cubicBezTo>
                  <a:close/>
                  <a:moveTo>
                    <a:pt x="5620" y="369"/>
                  </a:moveTo>
                  <a:cubicBezTo>
                    <a:pt x="6073" y="369"/>
                    <a:pt x="6537" y="429"/>
                    <a:pt x="6989" y="548"/>
                  </a:cubicBezTo>
                  <a:cubicBezTo>
                    <a:pt x="6477" y="965"/>
                    <a:pt x="6156" y="1596"/>
                    <a:pt x="6156" y="2310"/>
                  </a:cubicBezTo>
                  <a:cubicBezTo>
                    <a:pt x="6156" y="2524"/>
                    <a:pt x="6215" y="2751"/>
                    <a:pt x="6299" y="2989"/>
                  </a:cubicBezTo>
                  <a:lnTo>
                    <a:pt x="536" y="6977"/>
                  </a:lnTo>
                  <a:cubicBezTo>
                    <a:pt x="417" y="6537"/>
                    <a:pt x="358" y="6084"/>
                    <a:pt x="358" y="5620"/>
                  </a:cubicBezTo>
                  <a:cubicBezTo>
                    <a:pt x="358" y="2715"/>
                    <a:pt x="2715" y="369"/>
                    <a:pt x="5620" y="369"/>
                  </a:cubicBezTo>
                  <a:close/>
                  <a:moveTo>
                    <a:pt x="10359" y="3417"/>
                  </a:moveTo>
                  <a:cubicBezTo>
                    <a:pt x="10668" y="4096"/>
                    <a:pt x="10835" y="4858"/>
                    <a:pt x="10835" y="5620"/>
                  </a:cubicBezTo>
                  <a:cubicBezTo>
                    <a:pt x="10871" y="7418"/>
                    <a:pt x="9966" y="9013"/>
                    <a:pt x="8561" y="9966"/>
                  </a:cubicBezTo>
                  <a:lnTo>
                    <a:pt x="5358" y="5394"/>
                  </a:lnTo>
                  <a:lnTo>
                    <a:pt x="7001" y="4191"/>
                  </a:lnTo>
                  <a:cubicBezTo>
                    <a:pt x="7585" y="4989"/>
                    <a:pt x="8263" y="5679"/>
                    <a:pt x="8311" y="5739"/>
                  </a:cubicBezTo>
                  <a:cubicBezTo>
                    <a:pt x="8335" y="5763"/>
                    <a:pt x="8382" y="5799"/>
                    <a:pt x="8430" y="5799"/>
                  </a:cubicBezTo>
                  <a:cubicBezTo>
                    <a:pt x="8478" y="5799"/>
                    <a:pt x="8513" y="5775"/>
                    <a:pt x="8549" y="5739"/>
                  </a:cubicBezTo>
                  <a:cubicBezTo>
                    <a:pt x="8609" y="5679"/>
                    <a:pt x="9764" y="4513"/>
                    <a:pt x="10359" y="3417"/>
                  </a:cubicBezTo>
                  <a:close/>
                  <a:moveTo>
                    <a:pt x="5096" y="5608"/>
                  </a:moveTo>
                  <a:lnTo>
                    <a:pt x="8275" y="10156"/>
                  </a:lnTo>
                  <a:cubicBezTo>
                    <a:pt x="8025" y="10287"/>
                    <a:pt x="7775" y="10406"/>
                    <a:pt x="7525" y="10513"/>
                  </a:cubicBezTo>
                  <a:lnTo>
                    <a:pt x="4430" y="6096"/>
                  </a:lnTo>
                  <a:lnTo>
                    <a:pt x="5096" y="5608"/>
                  </a:lnTo>
                  <a:close/>
                  <a:moveTo>
                    <a:pt x="6466" y="3310"/>
                  </a:moveTo>
                  <a:cubicBezTo>
                    <a:pt x="6573" y="3501"/>
                    <a:pt x="6692" y="3715"/>
                    <a:pt x="6823" y="3905"/>
                  </a:cubicBezTo>
                  <a:lnTo>
                    <a:pt x="3215" y="6537"/>
                  </a:lnTo>
                  <a:cubicBezTo>
                    <a:pt x="3132" y="6596"/>
                    <a:pt x="3132" y="6739"/>
                    <a:pt x="3203" y="6811"/>
                  </a:cubicBezTo>
                  <a:cubicBezTo>
                    <a:pt x="3236" y="6843"/>
                    <a:pt x="3283" y="6862"/>
                    <a:pt x="3329" y="6862"/>
                  </a:cubicBezTo>
                  <a:cubicBezTo>
                    <a:pt x="3366" y="6862"/>
                    <a:pt x="3403" y="6849"/>
                    <a:pt x="3429" y="6822"/>
                  </a:cubicBezTo>
                  <a:lnTo>
                    <a:pt x="4144" y="6299"/>
                  </a:lnTo>
                  <a:lnTo>
                    <a:pt x="7180" y="10632"/>
                  </a:lnTo>
                  <a:cubicBezTo>
                    <a:pt x="6668" y="10799"/>
                    <a:pt x="6156" y="10871"/>
                    <a:pt x="5620" y="10871"/>
                  </a:cubicBezTo>
                  <a:cubicBezTo>
                    <a:pt x="3751" y="10871"/>
                    <a:pt x="2132" y="9906"/>
                    <a:pt x="1191" y="8442"/>
                  </a:cubicBezTo>
                  <a:lnTo>
                    <a:pt x="2727" y="7334"/>
                  </a:lnTo>
                  <a:cubicBezTo>
                    <a:pt x="2822" y="7275"/>
                    <a:pt x="2822" y="7132"/>
                    <a:pt x="2739" y="7061"/>
                  </a:cubicBezTo>
                  <a:cubicBezTo>
                    <a:pt x="2706" y="7028"/>
                    <a:pt x="2663" y="7010"/>
                    <a:pt x="2620" y="7010"/>
                  </a:cubicBezTo>
                  <a:cubicBezTo>
                    <a:pt x="2585" y="7010"/>
                    <a:pt x="2551" y="7022"/>
                    <a:pt x="2525" y="7049"/>
                  </a:cubicBezTo>
                  <a:lnTo>
                    <a:pt x="1012" y="8144"/>
                  </a:lnTo>
                  <a:cubicBezTo>
                    <a:pt x="870" y="7894"/>
                    <a:pt x="751" y="7608"/>
                    <a:pt x="655" y="7334"/>
                  </a:cubicBezTo>
                  <a:lnTo>
                    <a:pt x="6466" y="3310"/>
                  </a:lnTo>
                  <a:close/>
                  <a:moveTo>
                    <a:pt x="5608" y="0"/>
                  </a:moveTo>
                  <a:cubicBezTo>
                    <a:pt x="4108" y="0"/>
                    <a:pt x="2715" y="584"/>
                    <a:pt x="1643" y="1643"/>
                  </a:cubicBezTo>
                  <a:cubicBezTo>
                    <a:pt x="584" y="2703"/>
                    <a:pt x="0" y="4120"/>
                    <a:pt x="0" y="5620"/>
                  </a:cubicBezTo>
                  <a:cubicBezTo>
                    <a:pt x="0" y="7120"/>
                    <a:pt x="584" y="8525"/>
                    <a:pt x="1643" y="9597"/>
                  </a:cubicBezTo>
                  <a:cubicBezTo>
                    <a:pt x="2691" y="10644"/>
                    <a:pt x="4108" y="11228"/>
                    <a:pt x="5608" y="11228"/>
                  </a:cubicBezTo>
                  <a:cubicBezTo>
                    <a:pt x="7120" y="11228"/>
                    <a:pt x="8513" y="10644"/>
                    <a:pt x="9585" y="9597"/>
                  </a:cubicBezTo>
                  <a:cubicBezTo>
                    <a:pt x="10645" y="8537"/>
                    <a:pt x="11228" y="7120"/>
                    <a:pt x="11228" y="5620"/>
                  </a:cubicBezTo>
                  <a:cubicBezTo>
                    <a:pt x="11228" y="4715"/>
                    <a:pt x="11002" y="3822"/>
                    <a:pt x="10585" y="3012"/>
                  </a:cubicBezTo>
                  <a:cubicBezTo>
                    <a:pt x="10692" y="2762"/>
                    <a:pt x="10752" y="2524"/>
                    <a:pt x="10752" y="2310"/>
                  </a:cubicBezTo>
                  <a:cubicBezTo>
                    <a:pt x="10752" y="1048"/>
                    <a:pt x="9716" y="0"/>
                    <a:pt x="8442" y="0"/>
                  </a:cubicBezTo>
                  <a:cubicBezTo>
                    <a:pt x="8037" y="0"/>
                    <a:pt x="7668" y="107"/>
                    <a:pt x="7358" y="286"/>
                  </a:cubicBezTo>
                  <a:cubicBezTo>
                    <a:pt x="6787" y="107"/>
                    <a:pt x="6204"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74" name="Google Shape;8974;p83"/>
          <p:cNvGrpSpPr/>
          <p:nvPr/>
        </p:nvGrpSpPr>
        <p:grpSpPr>
          <a:xfrm>
            <a:off x="7007771" y="3351230"/>
            <a:ext cx="357387" cy="357005"/>
            <a:chOff x="7007771" y="3351230"/>
            <a:chExt cx="357387" cy="357005"/>
          </a:xfrm>
        </p:grpSpPr>
        <p:sp>
          <p:nvSpPr>
            <p:cNvPr id="8975" name="Google Shape;8975;p83"/>
            <p:cNvSpPr/>
            <p:nvPr/>
          </p:nvSpPr>
          <p:spPr>
            <a:xfrm>
              <a:off x="7007771" y="3351230"/>
              <a:ext cx="357387" cy="357005"/>
            </a:xfrm>
            <a:custGeom>
              <a:avLst/>
              <a:gdLst/>
              <a:ahLst/>
              <a:cxnLst/>
              <a:rect l="l" t="t" r="r" b="b"/>
              <a:pathLst>
                <a:path w="11228" h="11216" extrusionOk="0">
                  <a:moveTo>
                    <a:pt x="5632" y="357"/>
                  </a:moveTo>
                  <a:cubicBezTo>
                    <a:pt x="8525" y="357"/>
                    <a:pt x="10883" y="2703"/>
                    <a:pt x="10883" y="5608"/>
                  </a:cubicBezTo>
                  <a:cubicBezTo>
                    <a:pt x="10883" y="8513"/>
                    <a:pt x="8513" y="10859"/>
                    <a:pt x="5632" y="10859"/>
                  </a:cubicBezTo>
                  <a:cubicBezTo>
                    <a:pt x="2727" y="10859"/>
                    <a:pt x="369" y="8513"/>
                    <a:pt x="369" y="5608"/>
                  </a:cubicBezTo>
                  <a:cubicBezTo>
                    <a:pt x="369" y="2703"/>
                    <a:pt x="2727" y="357"/>
                    <a:pt x="5632" y="357"/>
                  </a:cubicBezTo>
                  <a:close/>
                  <a:moveTo>
                    <a:pt x="5608" y="0"/>
                  </a:moveTo>
                  <a:cubicBezTo>
                    <a:pt x="4108" y="0"/>
                    <a:pt x="2715" y="572"/>
                    <a:pt x="1643" y="1631"/>
                  </a:cubicBezTo>
                  <a:cubicBezTo>
                    <a:pt x="584" y="2691"/>
                    <a:pt x="0" y="4108"/>
                    <a:pt x="0" y="5608"/>
                  </a:cubicBezTo>
                  <a:cubicBezTo>
                    <a:pt x="0" y="7108"/>
                    <a:pt x="584" y="8513"/>
                    <a:pt x="1643" y="9585"/>
                  </a:cubicBezTo>
                  <a:cubicBezTo>
                    <a:pt x="2691" y="10632"/>
                    <a:pt x="4108" y="11216"/>
                    <a:pt x="5608" y="11216"/>
                  </a:cubicBezTo>
                  <a:cubicBezTo>
                    <a:pt x="7120" y="11216"/>
                    <a:pt x="8513" y="10632"/>
                    <a:pt x="9585" y="9585"/>
                  </a:cubicBezTo>
                  <a:cubicBezTo>
                    <a:pt x="10645" y="8525"/>
                    <a:pt x="11228" y="7108"/>
                    <a:pt x="11228" y="5608"/>
                  </a:cubicBezTo>
                  <a:cubicBezTo>
                    <a:pt x="11228" y="4108"/>
                    <a:pt x="10645" y="2703"/>
                    <a:pt x="9585" y="1631"/>
                  </a:cubicBezTo>
                  <a:cubicBezTo>
                    <a:pt x="8525" y="572"/>
                    <a:pt x="7120"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6" name="Google Shape;8976;p83"/>
            <p:cNvSpPr/>
            <p:nvPr/>
          </p:nvSpPr>
          <p:spPr>
            <a:xfrm>
              <a:off x="7060450" y="3456206"/>
              <a:ext cx="80371" cy="124710"/>
            </a:xfrm>
            <a:custGeom>
              <a:avLst/>
              <a:gdLst/>
              <a:ahLst/>
              <a:cxnLst/>
              <a:rect l="l" t="t" r="r" b="b"/>
              <a:pathLst>
                <a:path w="2525" h="3918" extrusionOk="0">
                  <a:moveTo>
                    <a:pt x="536" y="345"/>
                  </a:moveTo>
                  <a:cubicBezTo>
                    <a:pt x="619" y="345"/>
                    <a:pt x="691" y="417"/>
                    <a:pt x="691" y="512"/>
                  </a:cubicBezTo>
                  <a:lnTo>
                    <a:pt x="691" y="1953"/>
                  </a:lnTo>
                  <a:cubicBezTo>
                    <a:pt x="691" y="2024"/>
                    <a:pt x="739" y="2084"/>
                    <a:pt x="798" y="2119"/>
                  </a:cubicBezTo>
                  <a:cubicBezTo>
                    <a:pt x="817" y="2127"/>
                    <a:pt x="839" y="2131"/>
                    <a:pt x="862" y="2131"/>
                  </a:cubicBezTo>
                  <a:cubicBezTo>
                    <a:pt x="912" y="2131"/>
                    <a:pt x="964" y="2112"/>
                    <a:pt x="989" y="2072"/>
                  </a:cubicBezTo>
                  <a:lnTo>
                    <a:pt x="1727" y="1346"/>
                  </a:lnTo>
                  <a:cubicBezTo>
                    <a:pt x="1756" y="1316"/>
                    <a:pt x="1795" y="1301"/>
                    <a:pt x="1834" y="1301"/>
                  </a:cubicBezTo>
                  <a:cubicBezTo>
                    <a:pt x="1873" y="1301"/>
                    <a:pt x="1911" y="1316"/>
                    <a:pt x="1941" y="1346"/>
                  </a:cubicBezTo>
                  <a:cubicBezTo>
                    <a:pt x="2012" y="1405"/>
                    <a:pt x="2012" y="1500"/>
                    <a:pt x="1941" y="1560"/>
                  </a:cubicBezTo>
                  <a:lnTo>
                    <a:pt x="1489" y="2024"/>
                  </a:lnTo>
                  <a:cubicBezTo>
                    <a:pt x="1429" y="2084"/>
                    <a:pt x="1417" y="2191"/>
                    <a:pt x="1477" y="2262"/>
                  </a:cubicBezTo>
                  <a:lnTo>
                    <a:pt x="2084" y="3096"/>
                  </a:lnTo>
                  <a:cubicBezTo>
                    <a:pt x="2108" y="3143"/>
                    <a:pt x="2108" y="3191"/>
                    <a:pt x="2108" y="3227"/>
                  </a:cubicBezTo>
                  <a:cubicBezTo>
                    <a:pt x="2108" y="3274"/>
                    <a:pt x="2084" y="3310"/>
                    <a:pt x="2048" y="3334"/>
                  </a:cubicBezTo>
                  <a:cubicBezTo>
                    <a:pt x="2024" y="3370"/>
                    <a:pt x="1977" y="3370"/>
                    <a:pt x="1929" y="3370"/>
                  </a:cubicBezTo>
                  <a:cubicBezTo>
                    <a:pt x="1893" y="3370"/>
                    <a:pt x="1858" y="3334"/>
                    <a:pt x="1834" y="3310"/>
                  </a:cubicBezTo>
                  <a:lnTo>
                    <a:pt x="1274" y="2548"/>
                  </a:lnTo>
                  <a:cubicBezTo>
                    <a:pt x="1250" y="2500"/>
                    <a:pt x="1203" y="2477"/>
                    <a:pt x="1143" y="2477"/>
                  </a:cubicBezTo>
                  <a:cubicBezTo>
                    <a:pt x="1096" y="2477"/>
                    <a:pt x="1036" y="2489"/>
                    <a:pt x="1012" y="2512"/>
                  </a:cubicBezTo>
                  <a:lnTo>
                    <a:pt x="739" y="2786"/>
                  </a:lnTo>
                  <a:cubicBezTo>
                    <a:pt x="715" y="2810"/>
                    <a:pt x="691" y="2858"/>
                    <a:pt x="691" y="2905"/>
                  </a:cubicBezTo>
                  <a:lnTo>
                    <a:pt x="691" y="3381"/>
                  </a:lnTo>
                  <a:cubicBezTo>
                    <a:pt x="691" y="3465"/>
                    <a:pt x="619" y="3548"/>
                    <a:pt x="536" y="3548"/>
                  </a:cubicBezTo>
                  <a:cubicBezTo>
                    <a:pt x="441" y="3548"/>
                    <a:pt x="369" y="3465"/>
                    <a:pt x="369" y="3381"/>
                  </a:cubicBezTo>
                  <a:lnTo>
                    <a:pt x="369" y="512"/>
                  </a:lnTo>
                  <a:cubicBezTo>
                    <a:pt x="369" y="417"/>
                    <a:pt x="441" y="345"/>
                    <a:pt x="536" y="345"/>
                  </a:cubicBezTo>
                  <a:close/>
                  <a:moveTo>
                    <a:pt x="524" y="0"/>
                  </a:moveTo>
                  <a:cubicBezTo>
                    <a:pt x="238" y="0"/>
                    <a:pt x="0" y="238"/>
                    <a:pt x="0" y="524"/>
                  </a:cubicBezTo>
                  <a:lnTo>
                    <a:pt x="0" y="3393"/>
                  </a:lnTo>
                  <a:cubicBezTo>
                    <a:pt x="0" y="3679"/>
                    <a:pt x="238" y="3917"/>
                    <a:pt x="524" y="3917"/>
                  </a:cubicBezTo>
                  <a:cubicBezTo>
                    <a:pt x="798" y="3917"/>
                    <a:pt x="1036" y="3679"/>
                    <a:pt x="1036" y="3393"/>
                  </a:cubicBezTo>
                  <a:lnTo>
                    <a:pt x="1036" y="2989"/>
                  </a:lnTo>
                  <a:lnTo>
                    <a:pt x="1096" y="2929"/>
                  </a:lnTo>
                  <a:lnTo>
                    <a:pt x="1536" y="3512"/>
                  </a:lnTo>
                  <a:cubicBezTo>
                    <a:pt x="1608" y="3620"/>
                    <a:pt x="1739" y="3691"/>
                    <a:pt x="1870" y="3727"/>
                  </a:cubicBezTo>
                  <a:cubicBezTo>
                    <a:pt x="1888" y="3728"/>
                    <a:pt x="1906" y="3729"/>
                    <a:pt x="1923" y="3729"/>
                  </a:cubicBezTo>
                  <a:cubicBezTo>
                    <a:pt x="2046" y="3729"/>
                    <a:pt x="2159" y="3694"/>
                    <a:pt x="2263" y="3632"/>
                  </a:cubicBezTo>
                  <a:cubicBezTo>
                    <a:pt x="2489" y="3453"/>
                    <a:pt x="2524" y="3131"/>
                    <a:pt x="2370" y="2905"/>
                  </a:cubicBezTo>
                  <a:lnTo>
                    <a:pt x="1846" y="2191"/>
                  </a:lnTo>
                  <a:lnTo>
                    <a:pt x="2203" y="1834"/>
                  </a:lnTo>
                  <a:cubicBezTo>
                    <a:pt x="2393" y="1643"/>
                    <a:pt x="2393" y="1310"/>
                    <a:pt x="2203" y="1107"/>
                  </a:cubicBezTo>
                  <a:cubicBezTo>
                    <a:pt x="2108" y="1006"/>
                    <a:pt x="1977" y="956"/>
                    <a:pt x="1844" y="956"/>
                  </a:cubicBezTo>
                  <a:cubicBezTo>
                    <a:pt x="1712" y="956"/>
                    <a:pt x="1578" y="1006"/>
                    <a:pt x="1477" y="1107"/>
                  </a:cubicBezTo>
                  <a:lnTo>
                    <a:pt x="1036" y="1536"/>
                  </a:lnTo>
                  <a:lnTo>
                    <a:pt x="1036" y="524"/>
                  </a:lnTo>
                  <a:cubicBezTo>
                    <a:pt x="1036" y="238"/>
                    <a:pt x="79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7" name="Google Shape;8977;p83"/>
            <p:cNvSpPr/>
            <p:nvPr/>
          </p:nvSpPr>
          <p:spPr>
            <a:xfrm>
              <a:off x="7203303" y="3456206"/>
              <a:ext cx="80753" cy="124710"/>
            </a:xfrm>
            <a:custGeom>
              <a:avLst/>
              <a:gdLst/>
              <a:ahLst/>
              <a:cxnLst/>
              <a:rect l="l" t="t" r="r" b="b"/>
              <a:pathLst>
                <a:path w="2537" h="3918" extrusionOk="0">
                  <a:moveTo>
                    <a:pt x="525" y="345"/>
                  </a:moveTo>
                  <a:cubicBezTo>
                    <a:pt x="620" y="345"/>
                    <a:pt x="692" y="417"/>
                    <a:pt x="692" y="512"/>
                  </a:cubicBezTo>
                  <a:lnTo>
                    <a:pt x="692" y="1953"/>
                  </a:lnTo>
                  <a:cubicBezTo>
                    <a:pt x="692" y="2024"/>
                    <a:pt x="727" y="2084"/>
                    <a:pt x="799" y="2119"/>
                  </a:cubicBezTo>
                  <a:cubicBezTo>
                    <a:pt x="818" y="2127"/>
                    <a:pt x="839" y="2131"/>
                    <a:pt x="861" y="2131"/>
                  </a:cubicBezTo>
                  <a:cubicBezTo>
                    <a:pt x="907" y="2131"/>
                    <a:pt x="957" y="2112"/>
                    <a:pt x="989" y="2072"/>
                  </a:cubicBezTo>
                  <a:lnTo>
                    <a:pt x="1715" y="1346"/>
                  </a:lnTo>
                  <a:cubicBezTo>
                    <a:pt x="1745" y="1316"/>
                    <a:pt x="1787" y="1301"/>
                    <a:pt x="1829" y="1301"/>
                  </a:cubicBezTo>
                  <a:cubicBezTo>
                    <a:pt x="1870" y="1301"/>
                    <a:pt x="1912" y="1316"/>
                    <a:pt x="1942" y="1346"/>
                  </a:cubicBezTo>
                  <a:cubicBezTo>
                    <a:pt x="2001" y="1405"/>
                    <a:pt x="2001" y="1500"/>
                    <a:pt x="1942" y="1560"/>
                  </a:cubicBezTo>
                  <a:lnTo>
                    <a:pt x="1477" y="2024"/>
                  </a:lnTo>
                  <a:cubicBezTo>
                    <a:pt x="1418" y="2084"/>
                    <a:pt x="1406" y="2191"/>
                    <a:pt x="1465" y="2262"/>
                  </a:cubicBezTo>
                  <a:lnTo>
                    <a:pt x="2073" y="3096"/>
                  </a:lnTo>
                  <a:cubicBezTo>
                    <a:pt x="2108" y="3143"/>
                    <a:pt x="2120" y="3191"/>
                    <a:pt x="2108" y="3227"/>
                  </a:cubicBezTo>
                  <a:cubicBezTo>
                    <a:pt x="2108" y="3274"/>
                    <a:pt x="2073" y="3310"/>
                    <a:pt x="2049" y="3334"/>
                  </a:cubicBezTo>
                  <a:cubicBezTo>
                    <a:pt x="2013" y="3370"/>
                    <a:pt x="1966" y="3370"/>
                    <a:pt x="1930" y="3370"/>
                  </a:cubicBezTo>
                  <a:cubicBezTo>
                    <a:pt x="1882" y="3370"/>
                    <a:pt x="1846" y="3334"/>
                    <a:pt x="1823" y="3310"/>
                  </a:cubicBezTo>
                  <a:lnTo>
                    <a:pt x="1275" y="2548"/>
                  </a:lnTo>
                  <a:cubicBezTo>
                    <a:pt x="1239" y="2500"/>
                    <a:pt x="1192" y="2477"/>
                    <a:pt x="1132" y="2477"/>
                  </a:cubicBezTo>
                  <a:cubicBezTo>
                    <a:pt x="1096" y="2477"/>
                    <a:pt x="1025" y="2489"/>
                    <a:pt x="1001" y="2512"/>
                  </a:cubicBezTo>
                  <a:lnTo>
                    <a:pt x="727" y="2786"/>
                  </a:lnTo>
                  <a:cubicBezTo>
                    <a:pt x="703" y="2810"/>
                    <a:pt x="692" y="2858"/>
                    <a:pt x="692" y="2905"/>
                  </a:cubicBezTo>
                  <a:lnTo>
                    <a:pt x="692" y="3381"/>
                  </a:lnTo>
                  <a:cubicBezTo>
                    <a:pt x="692" y="3465"/>
                    <a:pt x="620" y="3548"/>
                    <a:pt x="525" y="3548"/>
                  </a:cubicBezTo>
                  <a:cubicBezTo>
                    <a:pt x="442" y="3548"/>
                    <a:pt x="358" y="3465"/>
                    <a:pt x="358" y="3381"/>
                  </a:cubicBezTo>
                  <a:lnTo>
                    <a:pt x="358" y="512"/>
                  </a:lnTo>
                  <a:cubicBezTo>
                    <a:pt x="358" y="417"/>
                    <a:pt x="442" y="345"/>
                    <a:pt x="525" y="345"/>
                  </a:cubicBezTo>
                  <a:close/>
                  <a:moveTo>
                    <a:pt x="525" y="0"/>
                  </a:moveTo>
                  <a:cubicBezTo>
                    <a:pt x="239" y="0"/>
                    <a:pt x="1" y="238"/>
                    <a:pt x="1" y="524"/>
                  </a:cubicBezTo>
                  <a:lnTo>
                    <a:pt x="1" y="3393"/>
                  </a:lnTo>
                  <a:cubicBezTo>
                    <a:pt x="1" y="3679"/>
                    <a:pt x="239" y="3917"/>
                    <a:pt x="525" y="3917"/>
                  </a:cubicBezTo>
                  <a:cubicBezTo>
                    <a:pt x="811" y="3917"/>
                    <a:pt x="1049" y="3679"/>
                    <a:pt x="1049" y="3393"/>
                  </a:cubicBezTo>
                  <a:lnTo>
                    <a:pt x="1049" y="2989"/>
                  </a:lnTo>
                  <a:lnTo>
                    <a:pt x="1108" y="2929"/>
                  </a:lnTo>
                  <a:lnTo>
                    <a:pt x="1537" y="3512"/>
                  </a:lnTo>
                  <a:cubicBezTo>
                    <a:pt x="1608" y="3620"/>
                    <a:pt x="1751" y="3691"/>
                    <a:pt x="1882" y="3727"/>
                  </a:cubicBezTo>
                  <a:cubicBezTo>
                    <a:pt x="1899" y="3728"/>
                    <a:pt x="1915" y="3729"/>
                    <a:pt x="1932" y="3729"/>
                  </a:cubicBezTo>
                  <a:cubicBezTo>
                    <a:pt x="2046" y="3729"/>
                    <a:pt x="2159" y="3694"/>
                    <a:pt x="2263" y="3632"/>
                  </a:cubicBezTo>
                  <a:cubicBezTo>
                    <a:pt x="2489" y="3453"/>
                    <a:pt x="2537" y="3131"/>
                    <a:pt x="2370" y="2905"/>
                  </a:cubicBezTo>
                  <a:lnTo>
                    <a:pt x="1846" y="2191"/>
                  </a:lnTo>
                  <a:lnTo>
                    <a:pt x="2204" y="1834"/>
                  </a:lnTo>
                  <a:cubicBezTo>
                    <a:pt x="2406" y="1643"/>
                    <a:pt x="2406" y="1310"/>
                    <a:pt x="2204" y="1107"/>
                  </a:cubicBezTo>
                  <a:cubicBezTo>
                    <a:pt x="2108" y="1006"/>
                    <a:pt x="1980" y="956"/>
                    <a:pt x="1849" y="956"/>
                  </a:cubicBezTo>
                  <a:cubicBezTo>
                    <a:pt x="1718" y="956"/>
                    <a:pt x="1585" y="1006"/>
                    <a:pt x="1477" y="1107"/>
                  </a:cubicBezTo>
                  <a:lnTo>
                    <a:pt x="1049" y="1536"/>
                  </a:lnTo>
                  <a:lnTo>
                    <a:pt x="1049" y="524"/>
                  </a:lnTo>
                  <a:cubicBezTo>
                    <a:pt x="1049" y="238"/>
                    <a:pt x="811" y="0"/>
                    <a:pt x="5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8" name="Google Shape;8978;p83"/>
            <p:cNvSpPr/>
            <p:nvPr/>
          </p:nvSpPr>
          <p:spPr>
            <a:xfrm>
              <a:off x="7151388" y="3478518"/>
              <a:ext cx="33772" cy="102015"/>
            </a:xfrm>
            <a:custGeom>
              <a:avLst/>
              <a:gdLst/>
              <a:ahLst/>
              <a:cxnLst/>
              <a:rect l="l" t="t" r="r" b="b"/>
              <a:pathLst>
                <a:path w="1061" h="3205" extrusionOk="0">
                  <a:moveTo>
                    <a:pt x="511" y="0"/>
                  </a:moveTo>
                  <a:cubicBezTo>
                    <a:pt x="230" y="0"/>
                    <a:pt x="1" y="252"/>
                    <a:pt x="1" y="537"/>
                  </a:cubicBezTo>
                  <a:lnTo>
                    <a:pt x="1" y="2645"/>
                  </a:lnTo>
                  <a:cubicBezTo>
                    <a:pt x="1" y="2931"/>
                    <a:pt x="227" y="3181"/>
                    <a:pt x="501" y="3204"/>
                  </a:cubicBezTo>
                  <a:cubicBezTo>
                    <a:pt x="508" y="3205"/>
                    <a:pt x="515" y="3205"/>
                    <a:pt x="521" y="3205"/>
                  </a:cubicBezTo>
                  <a:cubicBezTo>
                    <a:pt x="810" y="3205"/>
                    <a:pt x="1060" y="2959"/>
                    <a:pt x="1060" y="2669"/>
                  </a:cubicBezTo>
                  <a:lnTo>
                    <a:pt x="1060" y="1621"/>
                  </a:lnTo>
                  <a:cubicBezTo>
                    <a:pt x="1060" y="1514"/>
                    <a:pt x="977" y="1442"/>
                    <a:pt x="882" y="1442"/>
                  </a:cubicBezTo>
                  <a:cubicBezTo>
                    <a:pt x="775" y="1442"/>
                    <a:pt x="703" y="1514"/>
                    <a:pt x="703" y="1621"/>
                  </a:cubicBezTo>
                  <a:lnTo>
                    <a:pt x="703" y="2669"/>
                  </a:lnTo>
                  <a:cubicBezTo>
                    <a:pt x="703" y="2752"/>
                    <a:pt x="644" y="2823"/>
                    <a:pt x="549" y="2847"/>
                  </a:cubicBezTo>
                  <a:cubicBezTo>
                    <a:pt x="542" y="2848"/>
                    <a:pt x="536" y="2848"/>
                    <a:pt x="530" y="2848"/>
                  </a:cubicBezTo>
                  <a:cubicBezTo>
                    <a:pt x="432" y="2848"/>
                    <a:pt x="358" y="2758"/>
                    <a:pt x="358" y="2669"/>
                  </a:cubicBezTo>
                  <a:lnTo>
                    <a:pt x="358" y="549"/>
                  </a:lnTo>
                  <a:cubicBezTo>
                    <a:pt x="358" y="454"/>
                    <a:pt x="418" y="383"/>
                    <a:pt x="501" y="371"/>
                  </a:cubicBezTo>
                  <a:cubicBezTo>
                    <a:pt x="508" y="370"/>
                    <a:pt x="515" y="370"/>
                    <a:pt x="521" y="370"/>
                  </a:cubicBezTo>
                  <a:cubicBezTo>
                    <a:pt x="620" y="370"/>
                    <a:pt x="703" y="449"/>
                    <a:pt x="703" y="549"/>
                  </a:cubicBezTo>
                  <a:lnTo>
                    <a:pt x="703" y="775"/>
                  </a:lnTo>
                  <a:cubicBezTo>
                    <a:pt x="703" y="859"/>
                    <a:pt x="775" y="942"/>
                    <a:pt x="882" y="942"/>
                  </a:cubicBezTo>
                  <a:cubicBezTo>
                    <a:pt x="977" y="942"/>
                    <a:pt x="1060" y="859"/>
                    <a:pt x="1060" y="752"/>
                  </a:cubicBezTo>
                  <a:lnTo>
                    <a:pt x="1060" y="549"/>
                  </a:lnTo>
                  <a:cubicBezTo>
                    <a:pt x="1060" y="264"/>
                    <a:pt x="834" y="13"/>
                    <a:pt x="549" y="2"/>
                  </a:cubicBezTo>
                  <a:cubicBezTo>
                    <a:pt x="536" y="1"/>
                    <a:pt x="523" y="0"/>
                    <a:pt x="5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9" name="Google Shape;8979;p83"/>
            <p:cNvSpPr/>
            <p:nvPr/>
          </p:nvSpPr>
          <p:spPr>
            <a:xfrm>
              <a:off x="7293891" y="3508884"/>
              <a:ext cx="41729" cy="41697"/>
            </a:xfrm>
            <a:custGeom>
              <a:avLst/>
              <a:gdLst/>
              <a:ahLst/>
              <a:cxnLst/>
              <a:rect l="l" t="t" r="r" b="b"/>
              <a:pathLst>
                <a:path w="1311" h="1310" extrusionOk="0">
                  <a:moveTo>
                    <a:pt x="655" y="357"/>
                  </a:moveTo>
                  <a:cubicBezTo>
                    <a:pt x="822" y="357"/>
                    <a:pt x="953" y="488"/>
                    <a:pt x="953" y="655"/>
                  </a:cubicBezTo>
                  <a:cubicBezTo>
                    <a:pt x="953" y="822"/>
                    <a:pt x="810" y="953"/>
                    <a:pt x="655" y="953"/>
                  </a:cubicBezTo>
                  <a:cubicBezTo>
                    <a:pt x="489" y="953"/>
                    <a:pt x="358" y="822"/>
                    <a:pt x="358" y="655"/>
                  </a:cubicBezTo>
                  <a:cubicBezTo>
                    <a:pt x="358" y="488"/>
                    <a:pt x="489" y="357"/>
                    <a:pt x="655" y="357"/>
                  </a:cubicBezTo>
                  <a:close/>
                  <a:moveTo>
                    <a:pt x="655" y="0"/>
                  </a:moveTo>
                  <a:cubicBezTo>
                    <a:pt x="298" y="0"/>
                    <a:pt x="1" y="298"/>
                    <a:pt x="1" y="655"/>
                  </a:cubicBezTo>
                  <a:cubicBezTo>
                    <a:pt x="1" y="1012"/>
                    <a:pt x="298" y="1310"/>
                    <a:pt x="655" y="1310"/>
                  </a:cubicBezTo>
                  <a:cubicBezTo>
                    <a:pt x="1013" y="1310"/>
                    <a:pt x="1310" y="1012"/>
                    <a:pt x="1310" y="655"/>
                  </a:cubicBezTo>
                  <a:cubicBezTo>
                    <a:pt x="1310" y="298"/>
                    <a:pt x="1013"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80" name="Google Shape;8980;p83"/>
          <p:cNvGrpSpPr/>
          <p:nvPr/>
        </p:nvGrpSpPr>
        <p:grpSpPr>
          <a:xfrm>
            <a:off x="5108729" y="3351230"/>
            <a:ext cx="357005" cy="357005"/>
            <a:chOff x="5108729" y="3351230"/>
            <a:chExt cx="357005" cy="357005"/>
          </a:xfrm>
        </p:grpSpPr>
        <p:sp>
          <p:nvSpPr>
            <p:cNvPr id="8981" name="Google Shape;8981;p83"/>
            <p:cNvSpPr/>
            <p:nvPr/>
          </p:nvSpPr>
          <p:spPr>
            <a:xfrm>
              <a:off x="5108729" y="3351230"/>
              <a:ext cx="357005" cy="357005"/>
            </a:xfrm>
            <a:custGeom>
              <a:avLst/>
              <a:gdLst/>
              <a:ahLst/>
              <a:cxnLst/>
              <a:rect l="l" t="t" r="r" b="b"/>
              <a:pathLst>
                <a:path w="11216" h="11216" extrusionOk="0">
                  <a:moveTo>
                    <a:pt x="5620" y="357"/>
                  </a:moveTo>
                  <a:cubicBezTo>
                    <a:pt x="8525" y="357"/>
                    <a:pt x="10882" y="2703"/>
                    <a:pt x="10882" y="5608"/>
                  </a:cubicBezTo>
                  <a:cubicBezTo>
                    <a:pt x="10882" y="8513"/>
                    <a:pt x="8525" y="10859"/>
                    <a:pt x="5620" y="10859"/>
                  </a:cubicBezTo>
                  <a:cubicBezTo>
                    <a:pt x="2727" y="10859"/>
                    <a:pt x="369" y="8513"/>
                    <a:pt x="369" y="5608"/>
                  </a:cubicBezTo>
                  <a:cubicBezTo>
                    <a:pt x="369" y="2703"/>
                    <a:pt x="2727" y="357"/>
                    <a:pt x="5620" y="357"/>
                  </a:cubicBezTo>
                  <a:close/>
                  <a:moveTo>
                    <a:pt x="5608" y="0"/>
                  </a:moveTo>
                  <a:cubicBezTo>
                    <a:pt x="4108" y="0"/>
                    <a:pt x="2703" y="572"/>
                    <a:pt x="1631" y="1631"/>
                  </a:cubicBezTo>
                  <a:cubicBezTo>
                    <a:pt x="584" y="2691"/>
                    <a:pt x="0" y="4108"/>
                    <a:pt x="0" y="5608"/>
                  </a:cubicBezTo>
                  <a:cubicBezTo>
                    <a:pt x="0" y="7108"/>
                    <a:pt x="584" y="8513"/>
                    <a:pt x="1631" y="9585"/>
                  </a:cubicBezTo>
                  <a:cubicBezTo>
                    <a:pt x="2691" y="10632"/>
                    <a:pt x="4108" y="11216"/>
                    <a:pt x="5608" y="11216"/>
                  </a:cubicBezTo>
                  <a:cubicBezTo>
                    <a:pt x="7108" y="11216"/>
                    <a:pt x="8513" y="10632"/>
                    <a:pt x="9585" y="9585"/>
                  </a:cubicBezTo>
                  <a:cubicBezTo>
                    <a:pt x="10656" y="8525"/>
                    <a:pt x="11216" y="7108"/>
                    <a:pt x="11216" y="5608"/>
                  </a:cubicBezTo>
                  <a:cubicBezTo>
                    <a:pt x="11216" y="4108"/>
                    <a:pt x="10656" y="2703"/>
                    <a:pt x="9585" y="1631"/>
                  </a:cubicBezTo>
                  <a:cubicBezTo>
                    <a:pt x="8525" y="572"/>
                    <a:pt x="7108" y="0"/>
                    <a:pt x="5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2" name="Google Shape;8982;p83"/>
            <p:cNvSpPr/>
            <p:nvPr/>
          </p:nvSpPr>
          <p:spPr>
            <a:xfrm>
              <a:off x="5163668" y="3402381"/>
              <a:ext cx="244104" cy="233473"/>
            </a:xfrm>
            <a:custGeom>
              <a:avLst/>
              <a:gdLst/>
              <a:ahLst/>
              <a:cxnLst/>
              <a:rect l="l" t="t" r="r" b="b"/>
              <a:pathLst>
                <a:path w="7669" h="7335" extrusionOk="0">
                  <a:moveTo>
                    <a:pt x="3775" y="0"/>
                  </a:moveTo>
                  <a:cubicBezTo>
                    <a:pt x="3334" y="24"/>
                    <a:pt x="1846" y="239"/>
                    <a:pt x="1751" y="1882"/>
                  </a:cubicBezTo>
                  <a:lnTo>
                    <a:pt x="1751" y="1905"/>
                  </a:lnTo>
                  <a:lnTo>
                    <a:pt x="1751" y="2834"/>
                  </a:lnTo>
                  <a:lnTo>
                    <a:pt x="1394" y="2739"/>
                  </a:lnTo>
                  <a:cubicBezTo>
                    <a:pt x="1347" y="2725"/>
                    <a:pt x="1299" y="2718"/>
                    <a:pt x="1252" y="2718"/>
                  </a:cubicBezTo>
                  <a:cubicBezTo>
                    <a:pt x="1097" y="2718"/>
                    <a:pt x="949" y="2792"/>
                    <a:pt x="858" y="2929"/>
                  </a:cubicBezTo>
                  <a:cubicBezTo>
                    <a:pt x="763" y="3072"/>
                    <a:pt x="739" y="3263"/>
                    <a:pt x="834" y="3429"/>
                  </a:cubicBezTo>
                  <a:cubicBezTo>
                    <a:pt x="882" y="3525"/>
                    <a:pt x="965" y="3596"/>
                    <a:pt x="1060" y="3656"/>
                  </a:cubicBezTo>
                  <a:lnTo>
                    <a:pt x="1536" y="3894"/>
                  </a:lnTo>
                  <a:cubicBezTo>
                    <a:pt x="1620" y="3941"/>
                    <a:pt x="1667" y="4037"/>
                    <a:pt x="1620" y="4144"/>
                  </a:cubicBezTo>
                  <a:cubicBezTo>
                    <a:pt x="1477" y="4501"/>
                    <a:pt x="1084" y="5144"/>
                    <a:pt x="143" y="5370"/>
                  </a:cubicBezTo>
                  <a:cubicBezTo>
                    <a:pt x="60" y="5382"/>
                    <a:pt x="1" y="5477"/>
                    <a:pt x="12" y="5561"/>
                  </a:cubicBezTo>
                  <a:cubicBezTo>
                    <a:pt x="12" y="5596"/>
                    <a:pt x="120" y="6168"/>
                    <a:pt x="1024" y="6215"/>
                  </a:cubicBezTo>
                  <a:cubicBezTo>
                    <a:pt x="1072" y="6382"/>
                    <a:pt x="1132" y="6585"/>
                    <a:pt x="1203" y="6668"/>
                  </a:cubicBezTo>
                  <a:cubicBezTo>
                    <a:pt x="1238" y="6703"/>
                    <a:pt x="1292" y="6725"/>
                    <a:pt x="1342" y="6725"/>
                  </a:cubicBezTo>
                  <a:cubicBezTo>
                    <a:pt x="1360" y="6725"/>
                    <a:pt x="1378" y="6722"/>
                    <a:pt x="1394" y="6716"/>
                  </a:cubicBezTo>
                  <a:cubicBezTo>
                    <a:pt x="1394" y="6716"/>
                    <a:pt x="1676" y="6624"/>
                    <a:pt x="1983" y="6624"/>
                  </a:cubicBezTo>
                  <a:cubicBezTo>
                    <a:pt x="2060" y="6624"/>
                    <a:pt x="2139" y="6630"/>
                    <a:pt x="2215" y="6644"/>
                  </a:cubicBezTo>
                  <a:cubicBezTo>
                    <a:pt x="2215" y="6644"/>
                    <a:pt x="2679" y="6739"/>
                    <a:pt x="2953" y="7013"/>
                  </a:cubicBezTo>
                  <a:cubicBezTo>
                    <a:pt x="3096" y="7156"/>
                    <a:pt x="3251" y="7239"/>
                    <a:pt x="3441" y="7287"/>
                  </a:cubicBezTo>
                  <a:cubicBezTo>
                    <a:pt x="3537" y="7311"/>
                    <a:pt x="3656" y="7335"/>
                    <a:pt x="3763" y="7335"/>
                  </a:cubicBezTo>
                  <a:cubicBezTo>
                    <a:pt x="3870" y="7335"/>
                    <a:pt x="3989" y="7311"/>
                    <a:pt x="4096" y="7287"/>
                  </a:cubicBezTo>
                  <a:cubicBezTo>
                    <a:pt x="4275" y="7239"/>
                    <a:pt x="4430" y="7156"/>
                    <a:pt x="4573" y="7013"/>
                  </a:cubicBezTo>
                  <a:cubicBezTo>
                    <a:pt x="4846" y="6739"/>
                    <a:pt x="5311" y="6644"/>
                    <a:pt x="5311" y="6644"/>
                  </a:cubicBezTo>
                  <a:cubicBezTo>
                    <a:pt x="5389" y="6630"/>
                    <a:pt x="5469" y="6624"/>
                    <a:pt x="5547" y="6624"/>
                  </a:cubicBezTo>
                  <a:cubicBezTo>
                    <a:pt x="5858" y="6624"/>
                    <a:pt x="6132" y="6716"/>
                    <a:pt x="6132" y="6716"/>
                  </a:cubicBezTo>
                  <a:cubicBezTo>
                    <a:pt x="6153" y="6726"/>
                    <a:pt x="6173" y="6730"/>
                    <a:pt x="6192" y="6730"/>
                  </a:cubicBezTo>
                  <a:cubicBezTo>
                    <a:pt x="6242" y="6730"/>
                    <a:pt x="6289" y="6702"/>
                    <a:pt x="6323" y="6668"/>
                  </a:cubicBezTo>
                  <a:cubicBezTo>
                    <a:pt x="6394" y="6573"/>
                    <a:pt x="6454" y="6370"/>
                    <a:pt x="6501" y="6215"/>
                  </a:cubicBezTo>
                  <a:cubicBezTo>
                    <a:pt x="7394" y="6168"/>
                    <a:pt x="7501" y="5584"/>
                    <a:pt x="7513" y="5561"/>
                  </a:cubicBezTo>
                  <a:cubicBezTo>
                    <a:pt x="7668" y="5501"/>
                    <a:pt x="7609" y="5430"/>
                    <a:pt x="7513" y="5394"/>
                  </a:cubicBezTo>
                  <a:cubicBezTo>
                    <a:pt x="6573" y="5180"/>
                    <a:pt x="6192" y="4537"/>
                    <a:pt x="6037" y="4180"/>
                  </a:cubicBezTo>
                  <a:cubicBezTo>
                    <a:pt x="6001" y="4084"/>
                    <a:pt x="6037" y="3965"/>
                    <a:pt x="6132" y="3929"/>
                  </a:cubicBezTo>
                  <a:lnTo>
                    <a:pt x="6609" y="3691"/>
                  </a:lnTo>
                  <a:cubicBezTo>
                    <a:pt x="6692" y="3644"/>
                    <a:pt x="6787" y="3572"/>
                    <a:pt x="6823" y="3465"/>
                  </a:cubicBezTo>
                  <a:cubicBezTo>
                    <a:pt x="6918" y="3298"/>
                    <a:pt x="6906" y="3108"/>
                    <a:pt x="6799" y="2953"/>
                  </a:cubicBezTo>
                  <a:cubicBezTo>
                    <a:pt x="6708" y="2816"/>
                    <a:pt x="6553" y="2742"/>
                    <a:pt x="6400" y="2742"/>
                  </a:cubicBezTo>
                  <a:cubicBezTo>
                    <a:pt x="6354" y="2742"/>
                    <a:pt x="6307" y="2749"/>
                    <a:pt x="6263" y="2763"/>
                  </a:cubicBezTo>
                  <a:lnTo>
                    <a:pt x="5906" y="2870"/>
                  </a:lnTo>
                  <a:lnTo>
                    <a:pt x="5906" y="2322"/>
                  </a:lnTo>
                  <a:cubicBezTo>
                    <a:pt x="5906" y="2215"/>
                    <a:pt x="5835" y="2144"/>
                    <a:pt x="5727" y="2144"/>
                  </a:cubicBezTo>
                  <a:cubicBezTo>
                    <a:pt x="5620" y="2144"/>
                    <a:pt x="5549" y="2215"/>
                    <a:pt x="5549" y="2322"/>
                  </a:cubicBezTo>
                  <a:lnTo>
                    <a:pt x="5549" y="3108"/>
                  </a:lnTo>
                  <a:cubicBezTo>
                    <a:pt x="5549" y="3144"/>
                    <a:pt x="5561" y="3179"/>
                    <a:pt x="5573" y="3215"/>
                  </a:cubicBezTo>
                  <a:cubicBezTo>
                    <a:pt x="5612" y="3265"/>
                    <a:pt x="5669" y="3290"/>
                    <a:pt x="5734" y="3290"/>
                  </a:cubicBezTo>
                  <a:cubicBezTo>
                    <a:pt x="5748" y="3290"/>
                    <a:pt x="5761" y="3289"/>
                    <a:pt x="5775" y="3287"/>
                  </a:cubicBezTo>
                  <a:lnTo>
                    <a:pt x="6347" y="3120"/>
                  </a:lnTo>
                  <a:cubicBezTo>
                    <a:pt x="6363" y="3117"/>
                    <a:pt x="6379" y="3116"/>
                    <a:pt x="6393" y="3116"/>
                  </a:cubicBezTo>
                  <a:cubicBezTo>
                    <a:pt x="6440" y="3116"/>
                    <a:pt x="6474" y="3131"/>
                    <a:pt x="6501" y="3167"/>
                  </a:cubicBezTo>
                  <a:cubicBezTo>
                    <a:pt x="6525" y="3203"/>
                    <a:pt x="6525" y="3251"/>
                    <a:pt x="6513" y="3275"/>
                  </a:cubicBezTo>
                  <a:cubicBezTo>
                    <a:pt x="6513" y="3298"/>
                    <a:pt x="6489" y="3334"/>
                    <a:pt x="6442" y="3358"/>
                  </a:cubicBezTo>
                  <a:lnTo>
                    <a:pt x="5954" y="3596"/>
                  </a:lnTo>
                  <a:cubicBezTo>
                    <a:pt x="5692" y="3727"/>
                    <a:pt x="5573" y="4025"/>
                    <a:pt x="5680" y="4299"/>
                  </a:cubicBezTo>
                  <a:cubicBezTo>
                    <a:pt x="5847" y="4680"/>
                    <a:pt x="6251" y="5358"/>
                    <a:pt x="7168" y="5668"/>
                  </a:cubicBezTo>
                  <a:cubicBezTo>
                    <a:pt x="7092" y="5766"/>
                    <a:pt x="6907" y="5873"/>
                    <a:pt x="6558" y="5873"/>
                  </a:cubicBezTo>
                  <a:cubicBezTo>
                    <a:pt x="6525" y="5873"/>
                    <a:pt x="6490" y="5872"/>
                    <a:pt x="6454" y="5870"/>
                  </a:cubicBezTo>
                  <a:cubicBezTo>
                    <a:pt x="6370" y="5870"/>
                    <a:pt x="6311" y="5930"/>
                    <a:pt x="6275" y="6013"/>
                  </a:cubicBezTo>
                  <a:cubicBezTo>
                    <a:pt x="6251" y="6132"/>
                    <a:pt x="6204" y="6263"/>
                    <a:pt x="6168" y="6346"/>
                  </a:cubicBezTo>
                  <a:cubicBezTo>
                    <a:pt x="6036" y="6322"/>
                    <a:pt x="5841" y="6285"/>
                    <a:pt x="5618" y="6285"/>
                  </a:cubicBezTo>
                  <a:cubicBezTo>
                    <a:pt x="5520" y="6285"/>
                    <a:pt x="5416" y="6292"/>
                    <a:pt x="5311" y="6311"/>
                  </a:cubicBezTo>
                  <a:cubicBezTo>
                    <a:pt x="5275" y="6311"/>
                    <a:pt x="4739" y="6430"/>
                    <a:pt x="4370" y="6787"/>
                  </a:cubicBezTo>
                  <a:cubicBezTo>
                    <a:pt x="4287" y="6870"/>
                    <a:pt x="4180" y="6930"/>
                    <a:pt x="4061" y="6966"/>
                  </a:cubicBezTo>
                  <a:cubicBezTo>
                    <a:pt x="3989" y="6977"/>
                    <a:pt x="3894" y="6989"/>
                    <a:pt x="3822" y="6989"/>
                  </a:cubicBezTo>
                  <a:cubicBezTo>
                    <a:pt x="3751" y="6989"/>
                    <a:pt x="3656" y="6977"/>
                    <a:pt x="3584" y="6966"/>
                  </a:cubicBezTo>
                  <a:cubicBezTo>
                    <a:pt x="3477" y="6930"/>
                    <a:pt x="3358" y="6870"/>
                    <a:pt x="3275" y="6787"/>
                  </a:cubicBezTo>
                  <a:cubicBezTo>
                    <a:pt x="2918" y="6430"/>
                    <a:pt x="2370" y="6323"/>
                    <a:pt x="2334" y="6311"/>
                  </a:cubicBezTo>
                  <a:cubicBezTo>
                    <a:pt x="2236" y="6292"/>
                    <a:pt x="2135" y="6285"/>
                    <a:pt x="2038" y="6285"/>
                  </a:cubicBezTo>
                  <a:cubicBezTo>
                    <a:pt x="1817" y="6285"/>
                    <a:pt x="1613" y="6322"/>
                    <a:pt x="1489" y="6346"/>
                  </a:cubicBezTo>
                  <a:cubicBezTo>
                    <a:pt x="1453" y="6263"/>
                    <a:pt x="1417" y="6132"/>
                    <a:pt x="1382" y="6013"/>
                  </a:cubicBezTo>
                  <a:cubicBezTo>
                    <a:pt x="1370" y="5930"/>
                    <a:pt x="1298" y="5870"/>
                    <a:pt x="1203" y="5870"/>
                  </a:cubicBezTo>
                  <a:cubicBezTo>
                    <a:pt x="786" y="5870"/>
                    <a:pt x="596" y="5751"/>
                    <a:pt x="489" y="5656"/>
                  </a:cubicBezTo>
                  <a:cubicBezTo>
                    <a:pt x="1429" y="5358"/>
                    <a:pt x="1834" y="4680"/>
                    <a:pt x="1977" y="4287"/>
                  </a:cubicBezTo>
                  <a:cubicBezTo>
                    <a:pt x="2084" y="4013"/>
                    <a:pt x="1977" y="3703"/>
                    <a:pt x="1715" y="3584"/>
                  </a:cubicBezTo>
                  <a:lnTo>
                    <a:pt x="1215" y="3346"/>
                  </a:lnTo>
                  <a:cubicBezTo>
                    <a:pt x="1179" y="3310"/>
                    <a:pt x="1155" y="3287"/>
                    <a:pt x="1144" y="3251"/>
                  </a:cubicBezTo>
                  <a:cubicBezTo>
                    <a:pt x="1144" y="3227"/>
                    <a:pt x="1132" y="3191"/>
                    <a:pt x="1155" y="3144"/>
                  </a:cubicBezTo>
                  <a:cubicBezTo>
                    <a:pt x="1181" y="3118"/>
                    <a:pt x="1218" y="3093"/>
                    <a:pt x="1259" y="3093"/>
                  </a:cubicBezTo>
                  <a:cubicBezTo>
                    <a:pt x="1275" y="3093"/>
                    <a:pt x="1293" y="3097"/>
                    <a:pt x="1310" y="3108"/>
                  </a:cubicBezTo>
                  <a:lnTo>
                    <a:pt x="1894" y="3275"/>
                  </a:lnTo>
                  <a:cubicBezTo>
                    <a:pt x="1908" y="3277"/>
                    <a:pt x="1923" y="3279"/>
                    <a:pt x="1938" y="3279"/>
                  </a:cubicBezTo>
                  <a:cubicBezTo>
                    <a:pt x="1994" y="3279"/>
                    <a:pt x="2046" y="3257"/>
                    <a:pt x="2084" y="3191"/>
                  </a:cubicBezTo>
                  <a:cubicBezTo>
                    <a:pt x="2096" y="3167"/>
                    <a:pt x="2108" y="3120"/>
                    <a:pt x="2108" y="3096"/>
                  </a:cubicBezTo>
                  <a:lnTo>
                    <a:pt x="2108" y="1917"/>
                  </a:lnTo>
                  <a:cubicBezTo>
                    <a:pt x="2191" y="596"/>
                    <a:pt x="3299" y="381"/>
                    <a:pt x="3799" y="346"/>
                  </a:cubicBezTo>
                  <a:cubicBezTo>
                    <a:pt x="4227" y="381"/>
                    <a:pt x="5132" y="548"/>
                    <a:pt x="5406" y="1465"/>
                  </a:cubicBezTo>
                  <a:cubicBezTo>
                    <a:pt x="5418" y="1548"/>
                    <a:pt x="5489" y="1608"/>
                    <a:pt x="5561" y="1608"/>
                  </a:cubicBezTo>
                  <a:cubicBezTo>
                    <a:pt x="5680" y="1608"/>
                    <a:pt x="5775" y="1489"/>
                    <a:pt x="5727" y="1382"/>
                  </a:cubicBezTo>
                  <a:cubicBezTo>
                    <a:pt x="5406" y="191"/>
                    <a:pt x="4192" y="24"/>
                    <a:pt x="3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83" name="Google Shape;8983;p83"/>
          <p:cNvGrpSpPr/>
          <p:nvPr/>
        </p:nvGrpSpPr>
        <p:grpSpPr>
          <a:xfrm>
            <a:off x="5583569" y="3351230"/>
            <a:ext cx="357419" cy="357005"/>
            <a:chOff x="5583569" y="3351230"/>
            <a:chExt cx="357419" cy="357005"/>
          </a:xfrm>
        </p:grpSpPr>
        <p:sp>
          <p:nvSpPr>
            <p:cNvPr id="8984" name="Google Shape;8984;p83"/>
            <p:cNvSpPr/>
            <p:nvPr/>
          </p:nvSpPr>
          <p:spPr>
            <a:xfrm>
              <a:off x="5583569" y="3351230"/>
              <a:ext cx="357419" cy="357005"/>
            </a:xfrm>
            <a:custGeom>
              <a:avLst/>
              <a:gdLst/>
              <a:ahLst/>
              <a:cxnLst/>
              <a:rect l="l" t="t" r="r" b="b"/>
              <a:pathLst>
                <a:path w="11229" h="11216" extrusionOk="0">
                  <a:moveTo>
                    <a:pt x="5620" y="357"/>
                  </a:moveTo>
                  <a:cubicBezTo>
                    <a:pt x="8514" y="357"/>
                    <a:pt x="10871" y="2703"/>
                    <a:pt x="10871" y="5608"/>
                  </a:cubicBezTo>
                  <a:cubicBezTo>
                    <a:pt x="10871" y="8513"/>
                    <a:pt x="8514" y="10859"/>
                    <a:pt x="5620" y="10859"/>
                  </a:cubicBezTo>
                  <a:cubicBezTo>
                    <a:pt x="2715" y="10859"/>
                    <a:pt x="370" y="8513"/>
                    <a:pt x="370" y="5608"/>
                  </a:cubicBezTo>
                  <a:cubicBezTo>
                    <a:pt x="370" y="2703"/>
                    <a:pt x="2715" y="357"/>
                    <a:pt x="5620" y="357"/>
                  </a:cubicBezTo>
                  <a:close/>
                  <a:moveTo>
                    <a:pt x="5620" y="0"/>
                  </a:moveTo>
                  <a:cubicBezTo>
                    <a:pt x="4108" y="0"/>
                    <a:pt x="2715" y="572"/>
                    <a:pt x="1644" y="1631"/>
                  </a:cubicBezTo>
                  <a:cubicBezTo>
                    <a:pt x="584" y="2691"/>
                    <a:pt x="1" y="4108"/>
                    <a:pt x="1" y="5608"/>
                  </a:cubicBezTo>
                  <a:cubicBezTo>
                    <a:pt x="1" y="7108"/>
                    <a:pt x="584" y="8513"/>
                    <a:pt x="1644" y="9585"/>
                  </a:cubicBezTo>
                  <a:cubicBezTo>
                    <a:pt x="2703" y="10632"/>
                    <a:pt x="4108" y="11216"/>
                    <a:pt x="5620" y="11216"/>
                  </a:cubicBezTo>
                  <a:cubicBezTo>
                    <a:pt x="7121" y="11216"/>
                    <a:pt x="8514" y="10632"/>
                    <a:pt x="9597" y="9585"/>
                  </a:cubicBezTo>
                  <a:cubicBezTo>
                    <a:pt x="10669" y="8525"/>
                    <a:pt x="11228" y="7108"/>
                    <a:pt x="11228" y="5608"/>
                  </a:cubicBezTo>
                  <a:cubicBezTo>
                    <a:pt x="11228" y="4108"/>
                    <a:pt x="10645" y="2703"/>
                    <a:pt x="9597" y="1631"/>
                  </a:cubicBezTo>
                  <a:cubicBezTo>
                    <a:pt x="8537" y="572"/>
                    <a:pt x="7121" y="0"/>
                    <a:pt x="56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5" name="Google Shape;8985;p83"/>
            <p:cNvSpPr/>
            <p:nvPr/>
          </p:nvSpPr>
          <p:spPr>
            <a:xfrm>
              <a:off x="5658625" y="3403527"/>
              <a:ext cx="172073" cy="243690"/>
            </a:xfrm>
            <a:custGeom>
              <a:avLst/>
              <a:gdLst/>
              <a:ahLst/>
              <a:cxnLst/>
              <a:rect l="l" t="t" r="r" b="b"/>
              <a:pathLst>
                <a:path w="5406" h="7656" extrusionOk="0">
                  <a:moveTo>
                    <a:pt x="1834" y="0"/>
                  </a:moveTo>
                  <a:cubicBezTo>
                    <a:pt x="1727" y="0"/>
                    <a:pt x="1655" y="72"/>
                    <a:pt x="1655" y="179"/>
                  </a:cubicBezTo>
                  <a:cubicBezTo>
                    <a:pt x="1655" y="1000"/>
                    <a:pt x="988" y="1655"/>
                    <a:pt x="179" y="1655"/>
                  </a:cubicBezTo>
                  <a:cubicBezTo>
                    <a:pt x="72" y="1655"/>
                    <a:pt x="0" y="1727"/>
                    <a:pt x="0" y="1834"/>
                  </a:cubicBezTo>
                  <a:lnTo>
                    <a:pt x="0" y="3489"/>
                  </a:lnTo>
                  <a:cubicBezTo>
                    <a:pt x="0" y="3596"/>
                    <a:pt x="72" y="3667"/>
                    <a:pt x="179" y="3667"/>
                  </a:cubicBezTo>
                  <a:lnTo>
                    <a:pt x="1655" y="3667"/>
                  </a:lnTo>
                  <a:lnTo>
                    <a:pt x="1655" y="4453"/>
                  </a:lnTo>
                  <a:cubicBezTo>
                    <a:pt x="1655" y="4560"/>
                    <a:pt x="1727" y="4632"/>
                    <a:pt x="1834" y="4632"/>
                  </a:cubicBezTo>
                  <a:cubicBezTo>
                    <a:pt x="1941" y="4632"/>
                    <a:pt x="2012" y="4560"/>
                    <a:pt x="2012" y="4453"/>
                  </a:cubicBezTo>
                  <a:lnTo>
                    <a:pt x="2012" y="3489"/>
                  </a:lnTo>
                  <a:cubicBezTo>
                    <a:pt x="2012" y="3382"/>
                    <a:pt x="1941" y="3310"/>
                    <a:pt x="1834" y="3310"/>
                  </a:cubicBezTo>
                  <a:lnTo>
                    <a:pt x="357" y="3310"/>
                  </a:lnTo>
                  <a:lnTo>
                    <a:pt x="357" y="2000"/>
                  </a:lnTo>
                  <a:cubicBezTo>
                    <a:pt x="1215" y="1905"/>
                    <a:pt x="1917" y="1226"/>
                    <a:pt x="2012" y="345"/>
                  </a:cubicBezTo>
                  <a:lnTo>
                    <a:pt x="3084" y="345"/>
                  </a:lnTo>
                  <a:lnTo>
                    <a:pt x="3084" y="1822"/>
                  </a:lnTo>
                  <a:cubicBezTo>
                    <a:pt x="3084" y="1929"/>
                    <a:pt x="3155" y="2000"/>
                    <a:pt x="3262" y="2000"/>
                  </a:cubicBezTo>
                  <a:lnTo>
                    <a:pt x="4739" y="2000"/>
                  </a:lnTo>
                  <a:lnTo>
                    <a:pt x="4739" y="3298"/>
                  </a:lnTo>
                  <a:lnTo>
                    <a:pt x="3262" y="3298"/>
                  </a:lnTo>
                  <a:cubicBezTo>
                    <a:pt x="3155" y="3298"/>
                    <a:pt x="3084" y="3370"/>
                    <a:pt x="3084" y="3477"/>
                  </a:cubicBezTo>
                  <a:lnTo>
                    <a:pt x="3084" y="5584"/>
                  </a:lnTo>
                  <a:cubicBezTo>
                    <a:pt x="3084" y="5941"/>
                    <a:pt x="3381" y="6251"/>
                    <a:pt x="3739" y="6251"/>
                  </a:cubicBezTo>
                  <a:cubicBezTo>
                    <a:pt x="3965" y="6251"/>
                    <a:pt x="4155" y="6132"/>
                    <a:pt x="4274" y="5953"/>
                  </a:cubicBezTo>
                  <a:lnTo>
                    <a:pt x="4965" y="6775"/>
                  </a:lnTo>
                  <a:cubicBezTo>
                    <a:pt x="4644" y="7120"/>
                    <a:pt x="4191" y="7311"/>
                    <a:pt x="3703" y="7311"/>
                  </a:cubicBezTo>
                  <a:cubicBezTo>
                    <a:pt x="2774" y="7299"/>
                    <a:pt x="2012" y="6525"/>
                    <a:pt x="2012" y="5572"/>
                  </a:cubicBezTo>
                  <a:lnTo>
                    <a:pt x="2012" y="5287"/>
                  </a:lnTo>
                  <a:cubicBezTo>
                    <a:pt x="2012" y="5179"/>
                    <a:pt x="1929" y="5108"/>
                    <a:pt x="1834" y="5108"/>
                  </a:cubicBezTo>
                  <a:cubicBezTo>
                    <a:pt x="1727" y="5108"/>
                    <a:pt x="1655" y="5179"/>
                    <a:pt x="1655" y="5287"/>
                  </a:cubicBezTo>
                  <a:lnTo>
                    <a:pt x="1655" y="5560"/>
                  </a:lnTo>
                  <a:cubicBezTo>
                    <a:pt x="1655" y="6703"/>
                    <a:pt x="2584" y="7656"/>
                    <a:pt x="3739" y="7656"/>
                  </a:cubicBezTo>
                  <a:cubicBezTo>
                    <a:pt x="4358" y="7656"/>
                    <a:pt x="4941" y="7370"/>
                    <a:pt x="5322" y="6882"/>
                  </a:cubicBezTo>
                  <a:cubicBezTo>
                    <a:pt x="5406" y="6834"/>
                    <a:pt x="5406" y="6751"/>
                    <a:pt x="5346" y="6691"/>
                  </a:cubicBezTo>
                  <a:lnTo>
                    <a:pt x="4489" y="5691"/>
                  </a:lnTo>
                  <a:cubicBezTo>
                    <a:pt x="4435" y="5627"/>
                    <a:pt x="4353" y="5582"/>
                    <a:pt x="4260" y="5582"/>
                  </a:cubicBezTo>
                  <a:cubicBezTo>
                    <a:pt x="4249" y="5582"/>
                    <a:pt x="4238" y="5583"/>
                    <a:pt x="4227" y="5584"/>
                  </a:cubicBezTo>
                  <a:cubicBezTo>
                    <a:pt x="4120" y="5596"/>
                    <a:pt x="4036" y="5656"/>
                    <a:pt x="3989" y="5751"/>
                  </a:cubicBezTo>
                  <a:cubicBezTo>
                    <a:pt x="3941" y="5834"/>
                    <a:pt x="3858" y="5894"/>
                    <a:pt x="3751" y="5918"/>
                  </a:cubicBezTo>
                  <a:cubicBezTo>
                    <a:pt x="3743" y="5918"/>
                    <a:pt x="3736" y="5918"/>
                    <a:pt x="3728" y="5918"/>
                  </a:cubicBezTo>
                  <a:cubicBezTo>
                    <a:pt x="3560" y="5918"/>
                    <a:pt x="3429" y="5791"/>
                    <a:pt x="3429" y="5620"/>
                  </a:cubicBezTo>
                  <a:lnTo>
                    <a:pt x="3429" y="3667"/>
                  </a:lnTo>
                  <a:lnTo>
                    <a:pt x="4894" y="3667"/>
                  </a:lnTo>
                  <a:cubicBezTo>
                    <a:pt x="5001" y="3667"/>
                    <a:pt x="5072" y="3596"/>
                    <a:pt x="5072" y="3489"/>
                  </a:cubicBezTo>
                  <a:lnTo>
                    <a:pt x="5072" y="1834"/>
                  </a:lnTo>
                  <a:cubicBezTo>
                    <a:pt x="5072" y="1727"/>
                    <a:pt x="5001" y="1655"/>
                    <a:pt x="4894" y="1655"/>
                  </a:cubicBezTo>
                  <a:lnTo>
                    <a:pt x="3429" y="1655"/>
                  </a:lnTo>
                  <a:lnTo>
                    <a:pt x="3429" y="179"/>
                  </a:lnTo>
                  <a:cubicBezTo>
                    <a:pt x="3429" y="72"/>
                    <a:pt x="3346" y="0"/>
                    <a:pt x="3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86" name="Google Shape;8986;p83"/>
          <p:cNvGrpSpPr/>
          <p:nvPr/>
        </p:nvGrpSpPr>
        <p:grpSpPr>
          <a:xfrm>
            <a:off x="7482229" y="3351230"/>
            <a:ext cx="357419" cy="357005"/>
            <a:chOff x="7482229" y="3351230"/>
            <a:chExt cx="357419" cy="357005"/>
          </a:xfrm>
        </p:grpSpPr>
        <p:sp>
          <p:nvSpPr>
            <p:cNvPr id="8987" name="Google Shape;8987;p83"/>
            <p:cNvSpPr/>
            <p:nvPr/>
          </p:nvSpPr>
          <p:spPr>
            <a:xfrm>
              <a:off x="7482229" y="3351230"/>
              <a:ext cx="357419" cy="357005"/>
            </a:xfrm>
            <a:custGeom>
              <a:avLst/>
              <a:gdLst/>
              <a:ahLst/>
              <a:cxnLst/>
              <a:rect l="l" t="t" r="r" b="b"/>
              <a:pathLst>
                <a:path w="11229" h="11216" extrusionOk="0">
                  <a:moveTo>
                    <a:pt x="5633" y="357"/>
                  </a:moveTo>
                  <a:cubicBezTo>
                    <a:pt x="8538" y="357"/>
                    <a:pt x="10883" y="2703"/>
                    <a:pt x="10883" y="5608"/>
                  </a:cubicBezTo>
                  <a:cubicBezTo>
                    <a:pt x="10883" y="8513"/>
                    <a:pt x="8538" y="10859"/>
                    <a:pt x="5633" y="10859"/>
                  </a:cubicBezTo>
                  <a:cubicBezTo>
                    <a:pt x="2728" y="10859"/>
                    <a:pt x="382" y="8513"/>
                    <a:pt x="382" y="5608"/>
                  </a:cubicBezTo>
                  <a:cubicBezTo>
                    <a:pt x="382" y="2703"/>
                    <a:pt x="2728" y="357"/>
                    <a:pt x="5633" y="357"/>
                  </a:cubicBezTo>
                  <a:close/>
                  <a:moveTo>
                    <a:pt x="5621" y="0"/>
                  </a:moveTo>
                  <a:cubicBezTo>
                    <a:pt x="4109" y="0"/>
                    <a:pt x="2716" y="572"/>
                    <a:pt x="1644" y="1631"/>
                  </a:cubicBezTo>
                  <a:cubicBezTo>
                    <a:pt x="584" y="2691"/>
                    <a:pt x="1" y="4108"/>
                    <a:pt x="1" y="5608"/>
                  </a:cubicBezTo>
                  <a:cubicBezTo>
                    <a:pt x="1" y="7108"/>
                    <a:pt x="584" y="8513"/>
                    <a:pt x="1644" y="9585"/>
                  </a:cubicBezTo>
                  <a:cubicBezTo>
                    <a:pt x="2704" y="10632"/>
                    <a:pt x="4109" y="11216"/>
                    <a:pt x="5621" y="11216"/>
                  </a:cubicBezTo>
                  <a:cubicBezTo>
                    <a:pt x="7121" y="11216"/>
                    <a:pt x="8526" y="10632"/>
                    <a:pt x="9597" y="9585"/>
                  </a:cubicBezTo>
                  <a:cubicBezTo>
                    <a:pt x="10645" y="8525"/>
                    <a:pt x="11229" y="7108"/>
                    <a:pt x="11229" y="5608"/>
                  </a:cubicBezTo>
                  <a:cubicBezTo>
                    <a:pt x="11229" y="4108"/>
                    <a:pt x="10669" y="2703"/>
                    <a:pt x="9597" y="1631"/>
                  </a:cubicBezTo>
                  <a:cubicBezTo>
                    <a:pt x="8538" y="572"/>
                    <a:pt x="7121" y="0"/>
                    <a:pt x="562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8" name="Google Shape;8988;p83"/>
            <p:cNvSpPr/>
            <p:nvPr/>
          </p:nvSpPr>
          <p:spPr>
            <a:xfrm>
              <a:off x="7592138" y="3605616"/>
              <a:ext cx="137983" cy="32530"/>
            </a:xfrm>
            <a:custGeom>
              <a:avLst/>
              <a:gdLst/>
              <a:ahLst/>
              <a:cxnLst/>
              <a:rect l="l" t="t" r="r" b="b"/>
              <a:pathLst>
                <a:path w="4335" h="1022" extrusionOk="0">
                  <a:moveTo>
                    <a:pt x="202" y="1"/>
                  </a:moveTo>
                  <a:cubicBezTo>
                    <a:pt x="147" y="1"/>
                    <a:pt x="94" y="21"/>
                    <a:pt x="60" y="69"/>
                  </a:cubicBezTo>
                  <a:cubicBezTo>
                    <a:pt x="1" y="140"/>
                    <a:pt x="1" y="259"/>
                    <a:pt x="96" y="319"/>
                  </a:cubicBezTo>
                  <a:cubicBezTo>
                    <a:pt x="644" y="783"/>
                    <a:pt x="1370" y="1021"/>
                    <a:pt x="2168" y="1021"/>
                  </a:cubicBezTo>
                  <a:cubicBezTo>
                    <a:pt x="2954" y="1021"/>
                    <a:pt x="3680" y="771"/>
                    <a:pt x="4239" y="319"/>
                  </a:cubicBezTo>
                  <a:cubicBezTo>
                    <a:pt x="4323" y="259"/>
                    <a:pt x="4335" y="140"/>
                    <a:pt x="4263" y="69"/>
                  </a:cubicBezTo>
                  <a:cubicBezTo>
                    <a:pt x="4228" y="26"/>
                    <a:pt x="4170" y="4"/>
                    <a:pt x="4115" y="4"/>
                  </a:cubicBezTo>
                  <a:cubicBezTo>
                    <a:pt x="4078" y="4"/>
                    <a:pt x="4042" y="14"/>
                    <a:pt x="4013" y="33"/>
                  </a:cubicBezTo>
                  <a:cubicBezTo>
                    <a:pt x="3537" y="438"/>
                    <a:pt x="2882" y="664"/>
                    <a:pt x="2168" y="664"/>
                  </a:cubicBezTo>
                  <a:cubicBezTo>
                    <a:pt x="1465" y="664"/>
                    <a:pt x="810" y="438"/>
                    <a:pt x="322" y="33"/>
                  </a:cubicBezTo>
                  <a:cubicBezTo>
                    <a:pt x="286" y="12"/>
                    <a:pt x="244" y="1"/>
                    <a:pt x="20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9" name="Google Shape;8989;p83"/>
            <p:cNvSpPr/>
            <p:nvPr/>
          </p:nvSpPr>
          <p:spPr>
            <a:xfrm>
              <a:off x="7513709" y="3387962"/>
              <a:ext cx="295987" cy="282014"/>
            </a:xfrm>
            <a:custGeom>
              <a:avLst/>
              <a:gdLst/>
              <a:ahLst/>
              <a:cxnLst/>
              <a:rect l="l" t="t" r="r" b="b"/>
              <a:pathLst>
                <a:path w="9299" h="8860" extrusionOk="0">
                  <a:moveTo>
                    <a:pt x="6060" y="370"/>
                  </a:moveTo>
                  <a:cubicBezTo>
                    <a:pt x="6358" y="370"/>
                    <a:pt x="6596" y="608"/>
                    <a:pt x="6596" y="906"/>
                  </a:cubicBezTo>
                  <a:cubicBezTo>
                    <a:pt x="6596" y="1204"/>
                    <a:pt x="6358" y="1442"/>
                    <a:pt x="6060" y="1442"/>
                  </a:cubicBezTo>
                  <a:cubicBezTo>
                    <a:pt x="5763" y="1442"/>
                    <a:pt x="5525" y="1204"/>
                    <a:pt x="5525" y="906"/>
                  </a:cubicBezTo>
                  <a:cubicBezTo>
                    <a:pt x="5525" y="608"/>
                    <a:pt x="5763" y="370"/>
                    <a:pt x="6060" y="370"/>
                  </a:cubicBezTo>
                  <a:close/>
                  <a:moveTo>
                    <a:pt x="1322" y="2989"/>
                  </a:moveTo>
                  <a:cubicBezTo>
                    <a:pt x="1596" y="2989"/>
                    <a:pt x="1834" y="3097"/>
                    <a:pt x="2012" y="3263"/>
                  </a:cubicBezTo>
                  <a:cubicBezTo>
                    <a:pt x="1477" y="3680"/>
                    <a:pt x="1072" y="4240"/>
                    <a:pt x="881" y="4883"/>
                  </a:cubicBezTo>
                  <a:cubicBezTo>
                    <a:pt x="548" y="4716"/>
                    <a:pt x="334" y="4359"/>
                    <a:pt x="334" y="3990"/>
                  </a:cubicBezTo>
                  <a:cubicBezTo>
                    <a:pt x="334" y="3442"/>
                    <a:pt x="774" y="2989"/>
                    <a:pt x="1322" y="2989"/>
                  </a:cubicBezTo>
                  <a:close/>
                  <a:moveTo>
                    <a:pt x="7954" y="2989"/>
                  </a:moveTo>
                  <a:cubicBezTo>
                    <a:pt x="8501" y="2989"/>
                    <a:pt x="8942" y="3442"/>
                    <a:pt x="8942" y="3990"/>
                  </a:cubicBezTo>
                  <a:cubicBezTo>
                    <a:pt x="8966" y="4359"/>
                    <a:pt x="8739" y="4704"/>
                    <a:pt x="8394" y="4883"/>
                  </a:cubicBezTo>
                  <a:cubicBezTo>
                    <a:pt x="8216" y="4240"/>
                    <a:pt x="7811" y="3680"/>
                    <a:pt x="7263" y="3263"/>
                  </a:cubicBezTo>
                  <a:cubicBezTo>
                    <a:pt x="7442" y="3085"/>
                    <a:pt x="7692" y="2989"/>
                    <a:pt x="7954" y="2989"/>
                  </a:cubicBezTo>
                  <a:close/>
                  <a:moveTo>
                    <a:pt x="6072" y="1"/>
                  </a:moveTo>
                  <a:cubicBezTo>
                    <a:pt x="5632" y="1"/>
                    <a:pt x="5251" y="334"/>
                    <a:pt x="5191" y="763"/>
                  </a:cubicBezTo>
                  <a:lnTo>
                    <a:pt x="4596" y="953"/>
                  </a:lnTo>
                  <a:cubicBezTo>
                    <a:pt x="4525" y="989"/>
                    <a:pt x="4477" y="1049"/>
                    <a:pt x="4477" y="1120"/>
                  </a:cubicBezTo>
                  <a:lnTo>
                    <a:pt x="4477" y="2370"/>
                  </a:lnTo>
                  <a:cubicBezTo>
                    <a:pt x="3679" y="2394"/>
                    <a:pt x="2929" y="2632"/>
                    <a:pt x="2334" y="3025"/>
                  </a:cubicBezTo>
                  <a:cubicBezTo>
                    <a:pt x="2084" y="2751"/>
                    <a:pt x="1727" y="2608"/>
                    <a:pt x="1358" y="2608"/>
                  </a:cubicBezTo>
                  <a:cubicBezTo>
                    <a:pt x="607" y="2608"/>
                    <a:pt x="0" y="3216"/>
                    <a:pt x="0" y="3966"/>
                  </a:cubicBezTo>
                  <a:cubicBezTo>
                    <a:pt x="0" y="4513"/>
                    <a:pt x="345" y="5002"/>
                    <a:pt x="834" y="5216"/>
                  </a:cubicBezTo>
                  <a:cubicBezTo>
                    <a:pt x="822" y="5347"/>
                    <a:pt x="798" y="5478"/>
                    <a:pt x="798" y="5609"/>
                  </a:cubicBezTo>
                  <a:cubicBezTo>
                    <a:pt x="798" y="7395"/>
                    <a:pt x="2524" y="8859"/>
                    <a:pt x="4667" y="8859"/>
                  </a:cubicBezTo>
                  <a:cubicBezTo>
                    <a:pt x="5763" y="8859"/>
                    <a:pt x="6739" y="8490"/>
                    <a:pt x="7442" y="7871"/>
                  </a:cubicBezTo>
                  <a:cubicBezTo>
                    <a:pt x="7513" y="7811"/>
                    <a:pt x="7513" y="7692"/>
                    <a:pt x="7454" y="7621"/>
                  </a:cubicBezTo>
                  <a:cubicBezTo>
                    <a:pt x="7421" y="7588"/>
                    <a:pt x="7374" y="7570"/>
                    <a:pt x="7326" y="7570"/>
                  </a:cubicBezTo>
                  <a:cubicBezTo>
                    <a:pt x="7287" y="7570"/>
                    <a:pt x="7248" y="7582"/>
                    <a:pt x="7215" y="7609"/>
                  </a:cubicBezTo>
                  <a:cubicBezTo>
                    <a:pt x="6572" y="8157"/>
                    <a:pt x="5668" y="8514"/>
                    <a:pt x="4667" y="8514"/>
                  </a:cubicBezTo>
                  <a:cubicBezTo>
                    <a:pt x="2739" y="8514"/>
                    <a:pt x="1167" y="7216"/>
                    <a:pt x="1167" y="5633"/>
                  </a:cubicBezTo>
                  <a:cubicBezTo>
                    <a:pt x="1167" y="4037"/>
                    <a:pt x="2739" y="2739"/>
                    <a:pt x="4667" y="2739"/>
                  </a:cubicBezTo>
                  <a:cubicBezTo>
                    <a:pt x="6608" y="2739"/>
                    <a:pt x="8180" y="4037"/>
                    <a:pt x="8180" y="5633"/>
                  </a:cubicBezTo>
                  <a:cubicBezTo>
                    <a:pt x="8180" y="6133"/>
                    <a:pt x="8037" y="6597"/>
                    <a:pt x="7751" y="7014"/>
                  </a:cubicBezTo>
                  <a:cubicBezTo>
                    <a:pt x="7704" y="7085"/>
                    <a:pt x="7727" y="7169"/>
                    <a:pt x="7787" y="7228"/>
                  </a:cubicBezTo>
                  <a:cubicBezTo>
                    <a:pt x="7818" y="7264"/>
                    <a:pt x="7859" y="7280"/>
                    <a:pt x="7902" y="7280"/>
                  </a:cubicBezTo>
                  <a:cubicBezTo>
                    <a:pt x="7958" y="7280"/>
                    <a:pt x="8015" y="7252"/>
                    <a:pt x="8049" y="7204"/>
                  </a:cubicBezTo>
                  <a:cubicBezTo>
                    <a:pt x="8358" y="6740"/>
                    <a:pt x="8537" y="6192"/>
                    <a:pt x="8537" y="5621"/>
                  </a:cubicBezTo>
                  <a:cubicBezTo>
                    <a:pt x="8537" y="5490"/>
                    <a:pt x="8525" y="5359"/>
                    <a:pt x="8513" y="5228"/>
                  </a:cubicBezTo>
                  <a:cubicBezTo>
                    <a:pt x="8978" y="5014"/>
                    <a:pt x="9299" y="4525"/>
                    <a:pt x="9299" y="3978"/>
                  </a:cubicBezTo>
                  <a:cubicBezTo>
                    <a:pt x="9299" y="3228"/>
                    <a:pt x="8692" y="2620"/>
                    <a:pt x="7954" y="2620"/>
                  </a:cubicBezTo>
                  <a:cubicBezTo>
                    <a:pt x="7573" y="2620"/>
                    <a:pt x="7215" y="2775"/>
                    <a:pt x="6965" y="3037"/>
                  </a:cubicBezTo>
                  <a:cubicBezTo>
                    <a:pt x="6358" y="2656"/>
                    <a:pt x="5632" y="2406"/>
                    <a:pt x="4822" y="2382"/>
                  </a:cubicBezTo>
                  <a:lnTo>
                    <a:pt x="4822" y="1263"/>
                  </a:lnTo>
                  <a:lnTo>
                    <a:pt x="5215" y="1132"/>
                  </a:lnTo>
                  <a:cubicBezTo>
                    <a:pt x="5303" y="1507"/>
                    <a:pt x="5647" y="1780"/>
                    <a:pt x="6048" y="1780"/>
                  </a:cubicBezTo>
                  <a:cubicBezTo>
                    <a:pt x="6080" y="1780"/>
                    <a:pt x="6112" y="1779"/>
                    <a:pt x="6144" y="1775"/>
                  </a:cubicBezTo>
                  <a:cubicBezTo>
                    <a:pt x="6584" y="1727"/>
                    <a:pt x="6918" y="1382"/>
                    <a:pt x="6953" y="953"/>
                  </a:cubicBezTo>
                  <a:cubicBezTo>
                    <a:pt x="6977" y="430"/>
                    <a:pt x="6584" y="1"/>
                    <a:pt x="607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0" name="Google Shape;8990;p83"/>
            <p:cNvSpPr/>
            <p:nvPr/>
          </p:nvSpPr>
          <p:spPr>
            <a:xfrm>
              <a:off x="7580393" y="3516460"/>
              <a:ext cx="56880" cy="56880"/>
            </a:xfrm>
            <a:custGeom>
              <a:avLst/>
              <a:gdLst/>
              <a:ahLst/>
              <a:cxnLst/>
              <a:rect l="l" t="t" r="r" b="b"/>
              <a:pathLst>
                <a:path w="1787" h="1787" extrusionOk="0">
                  <a:moveTo>
                    <a:pt x="894" y="345"/>
                  </a:moveTo>
                  <a:cubicBezTo>
                    <a:pt x="1191" y="345"/>
                    <a:pt x="1429" y="584"/>
                    <a:pt x="1429" y="881"/>
                  </a:cubicBezTo>
                  <a:cubicBezTo>
                    <a:pt x="1418" y="1179"/>
                    <a:pt x="1179" y="1417"/>
                    <a:pt x="894" y="1417"/>
                  </a:cubicBezTo>
                  <a:cubicBezTo>
                    <a:pt x="596" y="1417"/>
                    <a:pt x="358" y="1179"/>
                    <a:pt x="358" y="881"/>
                  </a:cubicBezTo>
                  <a:cubicBezTo>
                    <a:pt x="358" y="584"/>
                    <a:pt x="596" y="345"/>
                    <a:pt x="894" y="345"/>
                  </a:cubicBezTo>
                  <a:close/>
                  <a:moveTo>
                    <a:pt x="894" y="0"/>
                  </a:moveTo>
                  <a:cubicBezTo>
                    <a:pt x="406" y="0"/>
                    <a:pt x="1" y="405"/>
                    <a:pt x="1" y="893"/>
                  </a:cubicBezTo>
                  <a:cubicBezTo>
                    <a:pt x="1" y="1381"/>
                    <a:pt x="406" y="1786"/>
                    <a:pt x="894" y="1786"/>
                  </a:cubicBezTo>
                  <a:cubicBezTo>
                    <a:pt x="1394" y="1786"/>
                    <a:pt x="1787" y="1381"/>
                    <a:pt x="1787" y="893"/>
                  </a:cubicBezTo>
                  <a:cubicBezTo>
                    <a:pt x="1775" y="405"/>
                    <a:pt x="1394"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1" name="Google Shape;8991;p83"/>
            <p:cNvSpPr/>
            <p:nvPr/>
          </p:nvSpPr>
          <p:spPr>
            <a:xfrm>
              <a:off x="7685750" y="3516460"/>
              <a:ext cx="56880" cy="56880"/>
            </a:xfrm>
            <a:custGeom>
              <a:avLst/>
              <a:gdLst/>
              <a:ahLst/>
              <a:cxnLst/>
              <a:rect l="l" t="t" r="r" b="b"/>
              <a:pathLst>
                <a:path w="1787" h="1787" extrusionOk="0">
                  <a:moveTo>
                    <a:pt x="894" y="345"/>
                  </a:moveTo>
                  <a:cubicBezTo>
                    <a:pt x="1191" y="345"/>
                    <a:pt x="1429" y="584"/>
                    <a:pt x="1429" y="881"/>
                  </a:cubicBezTo>
                  <a:cubicBezTo>
                    <a:pt x="1429" y="1179"/>
                    <a:pt x="1191" y="1417"/>
                    <a:pt x="894" y="1417"/>
                  </a:cubicBezTo>
                  <a:cubicBezTo>
                    <a:pt x="596" y="1417"/>
                    <a:pt x="358" y="1179"/>
                    <a:pt x="358" y="881"/>
                  </a:cubicBezTo>
                  <a:cubicBezTo>
                    <a:pt x="358" y="584"/>
                    <a:pt x="596" y="345"/>
                    <a:pt x="894" y="345"/>
                  </a:cubicBezTo>
                  <a:close/>
                  <a:moveTo>
                    <a:pt x="894" y="0"/>
                  </a:moveTo>
                  <a:cubicBezTo>
                    <a:pt x="405" y="0"/>
                    <a:pt x="1" y="405"/>
                    <a:pt x="1" y="893"/>
                  </a:cubicBezTo>
                  <a:cubicBezTo>
                    <a:pt x="1" y="1381"/>
                    <a:pt x="405" y="1786"/>
                    <a:pt x="894" y="1786"/>
                  </a:cubicBezTo>
                  <a:cubicBezTo>
                    <a:pt x="1382" y="1786"/>
                    <a:pt x="1787" y="1381"/>
                    <a:pt x="1787" y="893"/>
                  </a:cubicBezTo>
                  <a:cubicBezTo>
                    <a:pt x="1775" y="405"/>
                    <a:pt x="1382" y="0"/>
                    <a:pt x="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92" name="Google Shape;8992;p83"/>
          <p:cNvGrpSpPr/>
          <p:nvPr/>
        </p:nvGrpSpPr>
        <p:grpSpPr>
          <a:xfrm>
            <a:off x="3764485" y="2890682"/>
            <a:ext cx="222874" cy="345737"/>
            <a:chOff x="3764485" y="2890682"/>
            <a:chExt cx="222874" cy="345737"/>
          </a:xfrm>
        </p:grpSpPr>
        <p:sp>
          <p:nvSpPr>
            <p:cNvPr id="8993" name="Google Shape;8993;p83"/>
            <p:cNvSpPr/>
            <p:nvPr/>
          </p:nvSpPr>
          <p:spPr>
            <a:xfrm>
              <a:off x="3764485" y="2890682"/>
              <a:ext cx="222874" cy="345737"/>
            </a:xfrm>
            <a:custGeom>
              <a:avLst/>
              <a:gdLst/>
              <a:ahLst/>
              <a:cxnLst/>
              <a:rect l="l" t="t" r="r" b="b"/>
              <a:pathLst>
                <a:path w="7002" h="10862" extrusionOk="0">
                  <a:moveTo>
                    <a:pt x="3596" y="348"/>
                  </a:moveTo>
                  <a:lnTo>
                    <a:pt x="3727" y="396"/>
                  </a:lnTo>
                  <a:cubicBezTo>
                    <a:pt x="3882" y="467"/>
                    <a:pt x="4001" y="610"/>
                    <a:pt x="4073" y="801"/>
                  </a:cubicBezTo>
                  <a:cubicBezTo>
                    <a:pt x="3894" y="777"/>
                    <a:pt x="3739" y="753"/>
                    <a:pt x="3596" y="729"/>
                  </a:cubicBezTo>
                  <a:lnTo>
                    <a:pt x="3596" y="348"/>
                  </a:lnTo>
                  <a:close/>
                  <a:moveTo>
                    <a:pt x="6168" y="8504"/>
                  </a:moveTo>
                  <a:cubicBezTo>
                    <a:pt x="6275" y="8504"/>
                    <a:pt x="6347" y="8587"/>
                    <a:pt x="6347" y="8683"/>
                  </a:cubicBezTo>
                  <a:lnTo>
                    <a:pt x="6347" y="8861"/>
                  </a:lnTo>
                  <a:lnTo>
                    <a:pt x="6168" y="8861"/>
                  </a:lnTo>
                  <a:cubicBezTo>
                    <a:pt x="6085" y="8861"/>
                    <a:pt x="6001" y="8945"/>
                    <a:pt x="6001" y="9028"/>
                  </a:cubicBezTo>
                  <a:cubicBezTo>
                    <a:pt x="6001" y="9123"/>
                    <a:pt x="6085" y="9195"/>
                    <a:pt x="6168" y="9195"/>
                  </a:cubicBezTo>
                  <a:lnTo>
                    <a:pt x="6513" y="9195"/>
                  </a:lnTo>
                  <a:cubicBezTo>
                    <a:pt x="6621" y="9195"/>
                    <a:pt x="6692" y="9266"/>
                    <a:pt x="6692" y="9373"/>
                  </a:cubicBezTo>
                  <a:lnTo>
                    <a:pt x="6692" y="10397"/>
                  </a:lnTo>
                  <a:cubicBezTo>
                    <a:pt x="6680" y="10504"/>
                    <a:pt x="6597" y="10576"/>
                    <a:pt x="6501" y="10576"/>
                  </a:cubicBezTo>
                  <a:lnTo>
                    <a:pt x="1394" y="10576"/>
                  </a:lnTo>
                  <a:cubicBezTo>
                    <a:pt x="1287" y="10576"/>
                    <a:pt x="1215" y="10504"/>
                    <a:pt x="1215" y="10397"/>
                  </a:cubicBezTo>
                  <a:lnTo>
                    <a:pt x="1215" y="9373"/>
                  </a:lnTo>
                  <a:cubicBezTo>
                    <a:pt x="1215" y="9266"/>
                    <a:pt x="1287" y="9195"/>
                    <a:pt x="1394" y="9195"/>
                  </a:cubicBezTo>
                  <a:lnTo>
                    <a:pt x="5489" y="9195"/>
                  </a:lnTo>
                  <a:cubicBezTo>
                    <a:pt x="5573" y="9195"/>
                    <a:pt x="5644" y="9123"/>
                    <a:pt x="5644" y="9028"/>
                  </a:cubicBezTo>
                  <a:cubicBezTo>
                    <a:pt x="5644" y="8945"/>
                    <a:pt x="5573" y="8861"/>
                    <a:pt x="5489" y="8861"/>
                  </a:cubicBezTo>
                  <a:lnTo>
                    <a:pt x="1560" y="8861"/>
                  </a:lnTo>
                  <a:lnTo>
                    <a:pt x="1560" y="8683"/>
                  </a:lnTo>
                  <a:cubicBezTo>
                    <a:pt x="1560" y="8587"/>
                    <a:pt x="1632" y="8504"/>
                    <a:pt x="1739" y="8504"/>
                  </a:cubicBezTo>
                  <a:close/>
                  <a:moveTo>
                    <a:pt x="3471" y="1"/>
                  </a:moveTo>
                  <a:cubicBezTo>
                    <a:pt x="3436" y="1"/>
                    <a:pt x="3413" y="3"/>
                    <a:pt x="3406" y="3"/>
                  </a:cubicBezTo>
                  <a:cubicBezTo>
                    <a:pt x="3311" y="3"/>
                    <a:pt x="3251" y="74"/>
                    <a:pt x="3251" y="158"/>
                  </a:cubicBezTo>
                  <a:lnTo>
                    <a:pt x="3251" y="682"/>
                  </a:lnTo>
                  <a:cubicBezTo>
                    <a:pt x="3184" y="678"/>
                    <a:pt x="3123" y="676"/>
                    <a:pt x="3071" y="676"/>
                  </a:cubicBezTo>
                  <a:cubicBezTo>
                    <a:pt x="2968" y="676"/>
                    <a:pt x="2902" y="682"/>
                    <a:pt x="2894" y="682"/>
                  </a:cubicBezTo>
                  <a:cubicBezTo>
                    <a:pt x="2811" y="682"/>
                    <a:pt x="2751" y="753"/>
                    <a:pt x="2751" y="848"/>
                  </a:cubicBezTo>
                  <a:cubicBezTo>
                    <a:pt x="2751" y="932"/>
                    <a:pt x="2822" y="991"/>
                    <a:pt x="2906" y="991"/>
                  </a:cubicBezTo>
                  <a:cubicBezTo>
                    <a:pt x="2909" y="991"/>
                    <a:pt x="2939" y="990"/>
                    <a:pt x="2991" y="990"/>
                  </a:cubicBezTo>
                  <a:cubicBezTo>
                    <a:pt x="3356" y="990"/>
                    <a:pt x="4811" y="1045"/>
                    <a:pt x="5728" y="1920"/>
                  </a:cubicBezTo>
                  <a:cubicBezTo>
                    <a:pt x="6228" y="2408"/>
                    <a:pt x="6501" y="3063"/>
                    <a:pt x="6501" y="3896"/>
                  </a:cubicBezTo>
                  <a:cubicBezTo>
                    <a:pt x="6501" y="4789"/>
                    <a:pt x="6299" y="5361"/>
                    <a:pt x="6097" y="5968"/>
                  </a:cubicBezTo>
                  <a:cubicBezTo>
                    <a:pt x="5882" y="6575"/>
                    <a:pt x="5668" y="7194"/>
                    <a:pt x="5644" y="8171"/>
                  </a:cubicBezTo>
                  <a:lnTo>
                    <a:pt x="1989" y="8171"/>
                  </a:lnTo>
                  <a:cubicBezTo>
                    <a:pt x="1941" y="8075"/>
                    <a:pt x="1882" y="7909"/>
                    <a:pt x="1882" y="7647"/>
                  </a:cubicBezTo>
                  <a:cubicBezTo>
                    <a:pt x="1882" y="7230"/>
                    <a:pt x="2132" y="6266"/>
                    <a:pt x="3882" y="4515"/>
                  </a:cubicBezTo>
                  <a:cubicBezTo>
                    <a:pt x="3918" y="4480"/>
                    <a:pt x="3942" y="4385"/>
                    <a:pt x="3906" y="4325"/>
                  </a:cubicBezTo>
                  <a:cubicBezTo>
                    <a:pt x="3886" y="4275"/>
                    <a:pt x="3825" y="4251"/>
                    <a:pt x="3764" y="4251"/>
                  </a:cubicBezTo>
                  <a:cubicBezTo>
                    <a:pt x="3751" y="4251"/>
                    <a:pt x="3739" y="4252"/>
                    <a:pt x="3727" y="4254"/>
                  </a:cubicBezTo>
                  <a:cubicBezTo>
                    <a:pt x="3727" y="4254"/>
                    <a:pt x="3635" y="4276"/>
                    <a:pt x="3486" y="4276"/>
                  </a:cubicBezTo>
                  <a:cubicBezTo>
                    <a:pt x="3292" y="4276"/>
                    <a:pt x="3001" y="4238"/>
                    <a:pt x="2691" y="4063"/>
                  </a:cubicBezTo>
                  <a:cubicBezTo>
                    <a:pt x="2620" y="4020"/>
                    <a:pt x="2540" y="4000"/>
                    <a:pt x="2460" y="4000"/>
                  </a:cubicBezTo>
                  <a:cubicBezTo>
                    <a:pt x="2341" y="4000"/>
                    <a:pt x="2220" y="4044"/>
                    <a:pt x="2120" y="4123"/>
                  </a:cubicBezTo>
                  <a:cubicBezTo>
                    <a:pt x="1924" y="4281"/>
                    <a:pt x="1552" y="4499"/>
                    <a:pt x="998" y="4499"/>
                  </a:cubicBezTo>
                  <a:cubicBezTo>
                    <a:pt x="846" y="4499"/>
                    <a:pt x="680" y="4482"/>
                    <a:pt x="501" y="4444"/>
                  </a:cubicBezTo>
                  <a:lnTo>
                    <a:pt x="370" y="3777"/>
                  </a:lnTo>
                  <a:lnTo>
                    <a:pt x="2001" y="2146"/>
                  </a:lnTo>
                  <a:cubicBezTo>
                    <a:pt x="2037" y="2110"/>
                    <a:pt x="2049" y="2063"/>
                    <a:pt x="2049" y="2027"/>
                  </a:cubicBezTo>
                  <a:lnTo>
                    <a:pt x="2049" y="1813"/>
                  </a:lnTo>
                  <a:cubicBezTo>
                    <a:pt x="2049" y="1729"/>
                    <a:pt x="2120" y="1634"/>
                    <a:pt x="2215" y="1634"/>
                  </a:cubicBezTo>
                  <a:cubicBezTo>
                    <a:pt x="2327" y="1626"/>
                    <a:pt x="2501" y="1615"/>
                    <a:pt x="2715" y="1615"/>
                  </a:cubicBezTo>
                  <a:cubicBezTo>
                    <a:pt x="3115" y="1615"/>
                    <a:pt x="3656" y="1654"/>
                    <a:pt x="4192" y="1825"/>
                  </a:cubicBezTo>
                  <a:cubicBezTo>
                    <a:pt x="4211" y="1833"/>
                    <a:pt x="4231" y="1837"/>
                    <a:pt x="4250" y="1837"/>
                  </a:cubicBezTo>
                  <a:cubicBezTo>
                    <a:pt x="4314" y="1837"/>
                    <a:pt x="4373" y="1794"/>
                    <a:pt x="4382" y="1729"/>
                  </a:cubicBezTo>
                  <a:cubicBezTo>
                    <a:pt x="4418" y="1634"/>
                    <a:pt x="4370" y="1539"/>
                    <a:pt x="4275" y="1527"/>
                  </a:cubicBezTo>
                  <a:cubicBezTo>
                    <a:pt x="3701" y="1346"/>
                    <a:pt x="3117" y="1300"/>
                    <a:pt x="2687" y="1300"/>
                  </a:cubicBezTo>
                  <a:cubicBezTo>
                    <a:pt x="2465" y="1300"/>
                    <a:pt x="2285" y="1312"/>
                    <a:pt x="2168" y="1325"/>
                  </a:cubicBezTo>
                  <a:cubicBezTo>
                    <a:pt x="1906" y="1348"/>
                    <a:pt x="1715" y="1563"/>
                    <a:pt x="1715" y="1813"/>
                  </a:cubicBezTo>
                  <a:lnTo>
                    <a:pt x="1715" y="1968"/>
                  </a:lnTo>
                  <a:lnTo>
                    <a:pt x="60" y="3611"/>
                  </a:lnTo>
                  <a:cubicBezTo>
                    <a:pt x="24" y="3658"/>
                    <a:pt x="1" y="3706"/>
                    <a:pt x="24" y="3765"/>
                  </a:cubicBezTo>
                  <a:lnTo>
                    <a:pt x="179" y="4611"/>
                  </a:lnTo>
                  <a:cubicBezTo>
                    <a:pt x="203" y="4670"/>
                    <a:pt x="239" y="4718"/>
                    <a:pt x="298" y="4730"/>
                  </a:cubicBezTo>
                  <a:cubicBezTo>
                    <a:pt x="542" y="4788"/>
                    <a:pt x="764" y="4813"/>
                    <a:pt x="967" y="4813"/>
                  </a:cubicBezTo>
                  <a:cubicBezTo>
                    <a:pt x="1627" y="4813"/>
                    <a:pt x="2071" y="4552"/>
                    <a:pt x="2299" y="4361"/>
                  </a:cubicBezTo>
                  <a:cubicBezTo>
                    <a:pt x="2338" y="4329"/>
                    <a:pt x="2389" y="4313"/>
                    <a:pt x="2435" y="4313"/>
                  </a:cubicBezTo>
                  <a:cubicBezTo>
                    <a:pt x="2459" y="4313"/>
                    <a:pt x="2481" y="4317"/>
                    <a:pt x="2501" y="4325"/>
                  </a:cubicBezTo>
                  <a:cubicBezTo>
                    <a:pt x="2822" y="4504"/>
                    <a:pt x="3120" y="4563"/>
                    <a:pt x="3334" y="4587"/>
                  </a:cubicBezTo>
                  <a:cubicBezTo>
                    <a:pt x="1846" y="6135"/>
                    <a:pt x="1537" y="7099"/>
                    <a:pt x="1537" y="7635"/>
                  </a:cubicBezTo>
                  <a:cubicBezTo>
                    <a:pt x="1537" y="7861"/>
                    <a:pt x="1584" y="8040"/>
                    <a:pt x="1608" y="8159"/>
                  </a:cubicBezTo>
                  <a:cubicBezTo>
                    <a:pt x="1370" y="8195"/>
                    <a:pt x="1191" y="8397"/>
                    <a:pt x="1191" y="8647"/>
                  </a:cubicBezTo>
                  <a:lnTo>
                    <a:pt x="1191" y="8849"/>
                  </a:lnTo>
                  <a:cubicBezTo>
                    <a:pt x="1001" y="8909"/>
                    <a:pt x="858" y="9111"/>
                    <a:pt x="858" y="9326"/>
                  </a:cubicBezTo>
                  <a:lnTo>
                    <a:pt x="858" y="10361"/>
                  </a:lnTo>
                  <a:cubicBezTo>
                    <a:pt x="858" y="10635"/>
                    <a:pt x="1072" y="10861"/>
                    <a:pt x="1358" y="10861"/>
                  </a:cubicBezTo>
                  <a:lnTo>
                    <a:pt x="6501" y="10861"/>
                  </a:lnTo>
                  <a:cubicBezTo>
                    <a:pt x="6775" y="10861"/>
                    <a:pt x="7002" y="10635"/>
                    <a:pt x="7002" y="10361"/>
                  </a:cubicBezTo>
                  <a:lnTo>
                    <a:pt x="7002" y="9326"/>
                  </a:lnTo>
                  <a:cubicBezTo>
                    <a:pt x="7002" y="9171"/>
                    <a:pt x="6859" y="8968"/>
                    <a:pt x="6656" y="8897"/>
                  </a:cubicBezTo>
                  <a:lnTo>
                    <a:pt x="6656" y="8695"/>
                  </a:lnTo>
                  <a:cubicBezTo>
                    <a:pt x="6656" y="8409"/>
                    <a:pt x="6442" y="8183"/>
                    <a:pt x="6156" y="8183"/>
                  </a:cubicBezTo>
                  <a:lnTo>
                    <a:pt x="5978" y="8183"/>
                  </a:lnTo>
                  <a:cubicBezTo>
                    <a:pt x="5990" y="7266"/>
                    <a:pt x="6204" y="6671"/>
                    <a:pt x="6406" y="6087"/>
                  </a:cubicBezTo>
                  <a:cubicBezTo>
                    <a:pt x="6621" y="5492"/>
                    <a:pt x="6823" y="4861"/>
                    <a:pt x="6823" y="3908"/>
                  </a:cubicBezTo>
                  <a:cubicBezTo>
                    <a:pt x="6823" y="2991"/>
                    <a:pt x="6525" y="2241"/>
                    <a:pt x="5966" y="1694"/>
                  </a:cubicBezTo>
                  <a:cubicBezTo>
                    <a:pt x="5501" y="1265"/>
                    <a:pt x="4930" y="1015"/>
                    <a:pt x="4418" y="860"/>
                  </a:cubicBezTo>
                  <a:cubicBezTo>
                    <a:pt x="4311" y="396"/>
                    <a:pt x="4061" y="182"/>
                    <a:pt x="3846" y="86"/>
                  </a:cubicBezTo>
                  <a:cubicBezTo>
                    <a:pt x="3690" y="12"/>
                    <a:pt x="3550" y="1"/>
                    <a:pt x="34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4" name="Google Shape;8994;p83"/>
            <p:cNvSpPr/>
            <p:nvPr/>
          </p:nvSpPr>
          <p:spPr>
            <a:xfrm>
              <a:off x="3913799" y="2948231"/>
              <a:ext cx="20499" cy="14960"/>
            </a:xfrm>
            <a:custGeom>
              <a:avLst/>
              <a:gdLst/>
              <a:ahLst/>
              <a:cxnLst/>
              <a:rect l="l" t="t" r="r" b="b"/>
              <a:pathLst>
                <a:path w="644" h="470" extrusionOk="0">
                  <a:moveTo>
                    <a:pt x="184" y="0"/>
                  </a:moveTo>
                  <a:cubicBezTo>
                    <a:pt x="126" y="0"/>
                    <a:pt x="73" y="27"/>
                    <a:pt x="48" y="76"/>
                  </a:cubicBezTo>
                  <a:cubicBezTo>
                    <a:pt x="1" y="148"/>
                    <a:pt x="36" y="255"/>
                    <a:pt x="108" y="291"/>
                  </a:cubicBezTo>
                  <a:cubicBezTo>
                    <a:pt x="203" y="326"/>
                    <a:pt x="286" y="386"/>
                    <a:pt x="358" y="433"/>
                  </a:cubicBezTo>
                  <a:cubicBezTo>
                    <a:pt x="394" y="445"/>
                    <a:pt x="417" y="469"/>
                    <a:pt x="453" y="469"/>
                  </a:cubicBezTo>
                  <a:cubicBezTo>
                    <a:pt x="501" y="469"/>
                    <a:pt x="560" y="433"/>
                    <a:pt x="584" y="386"/>
                  </a:cubicBezTo>
                  <a:cubicBezTo>
                    <a:pt x="644" y="326"/>
                    <a:pt x="620" y="231"/>
                    <a:pt x="537" y="183"/>
                  </a:cubicBezTo>
                  <a:cubicBezTo>
                    <a:pt x="453" y="124"/>
                    <a:pt x="358" y="64"/>
                    <a:pt x="263" y="17"/>
                  </a:cubicBezTo>
                  <a:cubicBezTo>
                    <a:pt x="237" y="6"/>
                    <a:pt x="210"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5" name="Google Shape;8995;p83"/>
            <p:cNvSpPr/>
            <p:nvPr/>
          </p:nvSpPr>
          <p:spPr>
            <a:xfrm>
              <a:off x="3841418" y="2956315"/>
              <a:ext cx="10631" cy="15947"/>
            </a:xfrm>
            <a:custGeom>
              <a:avLst/>
              <a:gdLst/>
              <a:ahLst/>
              <a:cxnLst/>
              <a:rect l="l" t="t" r="r" b="b"/>
              <a:pathLst>
                <a:path w="334" h="501" extrusionOk="0">
                  <a:moveTo>
                    <a:pt x="167" y="1"/>
                  </a:moveTo>
                  <a:cubicBezTo>
                    <a:pt x="72" y="1"/>
                    <a:pt x="1" y="72"/>
                    <a:pt x="1" y="167"/>
                  </a:cubicBezTo>
                  <a:lnTo>
                    <a:pt x="1" y="334"/>
                  </a:lnTo>
                  <a:cubicBezTo>
                    <a:pt x="1" y="418"/>
                    <a:pt x="72" y="501"/>
                    <a:pt x="167" y="501"/>
                  </a:cubicBezTo>
                  <a:cubicBezTo>
                    <a:pt x="251" y="501"/>
                    <a:pt x="334" y="418"/>
                    <a:pt x="334" y="334"/>
                  </a:cubicBezTo>
                  <a:lnTo>
                    <a:pt x="334" y="167"/>
                  </a:lnTo>
                  <a:cubicBezTo>
                    <a:pt x="334" y="72"/>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996" name="Google Shape;8996;p83"/>
          <p:cNvGrpSpPr/>
          <p:nvPr/>
        </p:nvGrpSpPr>
        <p:grpSpPr>
          <a:xfrm>
            <a:off x="2238616" y="2908131"/>
            <a:ext cx="422596" cy="310382"/>
            <a:chOff x="2278533" y="2937377"/>
            <a:chExt cx="346788" cy="254704"/>
          </a:xfrm>
        </p:grpSpPr>
        <p:sp>
          <p:nvSpPr>
            <p:cNvPr id="8997" name="Google Shape;8997;p83"/>
            <p:cNvSpPr/>
            <p:nvPr/>
          </p:nvSpPr>
          <p:spPr>
            <a:xfrm>
              <a:off x="2317557" y="2958607"/>
              <a:ext cx="270619" cy="184200"/>
            </a:xfrm>
            <a:custGeom>
              <a:avLst/>
              <a:gdLst/>
              <a:ahLst/>
              <a:cxnLst/>
              <a:rect l="l" t="t" r="r" b="b"/>
              <a:pathLst>
                <a:path w="8502" h="5787" extrusionOk="0">
                  <a:moveTo>
                    <a:pt x="2691" y="1179"/>
                  </a:moveTo>
                  <a:cubicBezTo>
                    <a:pt x="2882" y="1179"/>
                    <a:pt x="3049" y="1346"/>
                    <a:pt x="3049" y="1536"/>
                  </a:cubicBezTo>
                  <a:lnTo>
                    <a:pt x="3049" y="1881"/>
                  </a:lnTo>
                  <a:cubicBezTo>
                    <a:pt x="3049" y="2167"/>
                    <a:pt x="2810" y="2405"/>
                    <a:pt x="2525" y="2405"/>
                  </a:cubicBezTo>
                  <a:cubicBezTo>
                    <a:pt x="2227" y="2405"/>
                    <a:pt x="1989" y="2167"/>
                    <a:pt x="1989" y="1881"/>
                  </a:cubicBezTo>
                  <a:lnTo>
                    <a:pt x="1989" y="1536"/>
                  </a:lnTo>
                  <a:cubicBezTo>
                    <a:pt x="1989" y="1346"/>
                    <a:pt x="2156" y="1179"/>
                    <a:pt x="2346" y="1179"/>
                  </a:cubicBezTo>
                  <a:close/>
                  <a:moveTo>
                    <a:pt x="6787" y="1036"/>
                  </a:moveTo>
                  <a:cubicBezTo>
                    <a:pt x="6894" y="1036"/>
                    <a:pt x="6966" y="1108"/>
                    <a:pt x="6966" y="1215"/>
                  </a:cubicBezTo>
                  <a:lnTo>
                    <a:pt x="6966" y="1715"/>
                  </a:lnTo>
                  <a:cubicBezTo>
                    <a:pt x="6966" y="1774"/>
                    <a:pt x="6930" y="1834"/>
                    <a:pt x="6871" y="1870"/>
                  </a:cubicBezTo>
                  <a:cubicBezTo>
                    <a:pt x="6835" y="1893"/>
                    <a:pt x="6799" y="1941"/>
                    <a:pt x="6799" y="2000"/>
                  </a:cubicBezTo>
                  <a:lnTo>
                    <a:pt x="6799" y="2251"/>
                  </a:lnTo>
                  <a:cubicBezTo>
                    <a:pt x="6799" y="2334"/>
                    <a:pt x="6847" y="2381"/>
                    <a:pt x="6918" y="2405"/>
                  </a:cubicBezTo>
                  <a:lnTo>
                    <a:pt x="7335" y="2512"/>
                  </a:lnTo>
                  <a:cubicBezTo>
                    <a:pt x="7406" y="2524"/>
                    <a:pt x="7466" y="2596"/>
                    <a:pt x="7466" y="2691"/>
                  </a:cubicBezTo>
                  <a:lnTo>
                    <a:pt x="7466" y="2727"/>
                  </a:lnTo>
                  <a:lnTo>
                    <a:pt x="5739" y="2727"/>
                  </a:lnTo>
                  <a:lnTo>
                    <a:pt x="5739" y="2691"/>
                  </a:lnTo>
                  <a:cubicBezTo>
                    <a:pt x="5739" y="2596"/>
                    <a:pt x="5799" y="2536"/>
                    <a:pt x="5870" y="2512"/>
                  </a:cubicBezTo>
                  <a:lnTo>
                    <a:pt x="6287" y="2405"/>
                  </a:lnTo>
                  <a:cubicBezTo>
                    <a:pt x="6370" y="2381"/>
                    <a:pt x="6406" y="2334"/>
                    <a:pt x="6406" y="2251"/>
                  </a:cubicBezTo>
                  <a:lnTo>
                    <a:pt x="6406" y="2000"/>
                  </a:lnTo>
                  <a:cubicBezTo>
                    <a:pt x="6430" y="1941"/>
                    <a:pt x="6394" y="1893"/>
                    <a:pt x="6359" y="1870"/>
                  </a:cubicBezTo>
                  <a:cubicBezTo>
                    <a:pt x="6299" y="1834"/>
                    <a:pt x="6263" y="1774"/>
                    <a:pt x="6263" y="1715"/>
                  </a:cubicBezTo>
                  <a:lnTo>
                    <a:pt x="6263" y="1215"/>
                  </a:lnTo>
                  <a:cubicBezTo>
                    <a:pt x="6263" y="1108"/>
                    <a:pt x="6335" y="1036"/>
                    <a:pt x="6442" y="1036"/>
                  </a:cubicBezTo>
                  <a:close/>
                  <a:moveTo>
                    <a:pt x="8144" y="334"/>
                  </a:moveTo>
                  <a:lnTo>
                    <a:pt x="8144" y="2751"/>
                  </a:lnTo>
                  <a:lnTo>
                    <a:pt x="7787" y="2751"/>
                  </a:lnTo>
                  <a:lnTo>
                    <a:pt x="7787" y="2703"/>
                  </a:lnTo>
                  <a:cubicBezTo>
                    <a:pt x="7787" y="2477"/>
                    <a:pt x="7633" y="2274"/>
                    <a:pt x="7406" y="2215"/>
                  </a:cubicBezTo>
                  <a:lnTo>
                    <a:pt x="7109" y="2131"/>
                  </a:lnTo>
                  <a:lnTo>
                    <a:pt x="7109" y="2096"/>
                  </a:lnTo>
                  <a:cubicBezTo>
                    <a:pt x="7216" y="2000"/>
                    <a:pt x="7275" y="1870"/>
                    <a:pt x="7275" y="1715"/>
                  </a:cubicBezTo>
                  <a:lnTo>
                    <a:pt x="7275" y="1215"/>
                  </a:lnTo>
                  <a:cubicBezTo>
                    <a:pt x="7275" y="929"/>
                    <a:pt x="7049" y="703"/>
                    <a:pt x="6775" y="703"/>
                  </a:cubicBezTo>
                  <a:lnTo>
                    <a:pt x="6430" y="703"/>
                  </a:lnTo>
                  <a:cubicBezTo>
                    <a:pt x="6144" y="703"/>
                    <a:pt x="5918" y="929"/>
                    <a:pt x="5918" y="1215"/>
                  </a:cubicBezTo>
                  <a:lnTo>
                    <a:pt x="5918" y="1715"/>
                  </a:lnTo>
                  <a:cubicBezTo>
                    <a:pt x="5918" y="1870"/>
                    <a:pt x="5978" y="2000"/>
                    <a:pt x="6085" y="2096"/>
                  </a:cubicBezTo>
                  <a:lnTo>
                    <a:pt x="6085" y="2131"/>
                  </a:lnTo>
                  <a:lnTo>
                    <a:pt x="5787" y="2215"/>
                  </a:lnTo>
                  <a:cubicBezTo>
                    <a:pt x="5561" y="2274"/>
                    <a:pt x="5418" y="2465"/>
                    <a:pt x="5418" y="2703"/>
                  </a:cubicBezTo>
                  <a:lnTo>
                    <a:pt x="5418" y="2751"/>
                  </a:lnTo>
                  <a:lnTo>
                    <a:pt x="5061" y="2751"/>
                  </a:lnTo>
                  <a:lnTo>
                    <a:pt x="5061" y="334"/>
                  </a:lnTo>
                  <a:close/>
                  <a:moveTo>
                    <a:pt x="2691" y="2715"/>
                  </a:moveTo>
                  <a:lnTo>
                    <a:pt x="2691" y="2786"/>
                  </a:lnTo>
                  <a:cubicBezTo>
                    <a:pt x="2703" y="2846"/>
                    <a:pt x="2727" y="2905"/>
                    <a:pt x="2751" y="2965"/>
                  </a:cubicBezTo>
                  <a:lnTo>
                    <a:pt x="2525" y="3191"/>
                  </a:lnTo>
                  <a:lnTo>
                    <a:pt x="2513" y="3191"/>
                  </a:lnTo>
                  <a:lnTo>
                    <a:pt x="2287" y="2965"/>
                  </a:lnTo>
                  <a:cubicBezTo>
                    <a:pt x="2322" y="2929"/>
                    <a:pt x="2334" y="2870"/>
                    <a:pt x="2334" y="2810"/>
                  </a:cubicBezTo>
                  <a:lnTo>
                    <a:pt x="2334" y="2715"/>
                  </a:lnTo>
                  <a:close/>
                  <a:moveTo>
                    <a:pt x="3037" y="3143"/>
                  </a:moveTo>
                  <a:lnTo>
                    <a:pt x="3346" y="3263"/>
                  </a:lnTo>
                  <a:cubicBezTo>
                    <a:pt x="3477" y="3310"/>
                    <a:pt x="3572" y="3441"/>
                    <a:pt x="3572" y="3596"/>
                  </a:cubicBezTo>
                  <a:lnTo>
                    <a:pt x="3572" y="4608"/>
                  </a:lnTo>
                  <a:cubicBezTo>
                    <a:pt x="3572" y="4715"/>
                    <a:pt x="3501" y="4787"/>
                    <a:pt x="3394" y="4787"/>
                  </a:cubicBezTo>
                  <a:lnTo>
                    <a:pt x="2691" y="4787"/>
                  </a:lnTo>
                  <a:lnTo>
                    <a:pt x="2691" y="4596"/>
                  </a:lnTo>
                  <a:lnTo>
                    <a:pt x="3049" y="4596"/>
                  </a:lnTo>
                  <a:cubicBezTo>
                    <a:pt x="3144" y="4596"/>
                    <a:pt x="3215" y="4513"/>
                    <a:pt x="3215" y="4429"/>
                  </a:cubicBezTo>
                  <a:lnTo>
                    <a:pt x="3215" y="3917"/>
                  </a:lnTo>
                  <a:cubicBezTo>
                    <a:pt x="3215" y="3834"/>
                    <a:pt x="3144" y="3763"/>
                    <a:pt x="3049" y="3763"/>
                  </a:cubicBezTo>
                  <a:cubicBezTo>
                    <a:pt x="2965" y="3763"/>
                    <a:pt x="2882" y="3834"/>
                    <a:pt x="2882" y="3917"/>
                  </a:cubicBezTo>
                  <a:lnTo>
                    <a:pt x="2882" y="4275"/>
                  </a:lnTo>
                  <a:lnTo>
                    <a:pt x="2191" y="4275"/>
                  </a:lnTo>
                  <a:lnTo>
                    <a:pt x="2191" y="3917"/>
                  </a:lnTo>
                  <a:cubicBezTo>
                    <a:pt x="2191" y="3834"/>
                    <a:pt x="2108" y="3763"/>
                    <a:pt x="2025" y="3763"/>
                  </a:cubicBezTo>
                  <a:cubicBezTo>
                    <a:pt x="1929" y="3763"/>
                    <a:pt x="1858" y="3834"/>
                    <a:pt x="1858" y="3917"/>
                  </a:cubicBezTo>
                  <a:lnTo>
                    <a:pt x="1858" y="4429"/>
                  </a:lnTo>
                  <a:cubicBezTo>
                    <a:pt x="1858" y="4513"/>
                    <a:pt x="1929" y="4596"/>
                    <a:pt x="2025" y="4596"/>
                  </a:cubicBezTo>
                  <a:lnTo>
                    <a:pt x="2382" y="4596"/>
                  </a:lnTo>
                  <a:lnTo>
                    <a:pt x="2382" y="4787"/>
                  </a:lnTo>
                  <a:lnTo>
                    <a:pt x="1679" y="4787"/>
                  </a:lnTo>
                  <a:cubicBezTo>
                    <a:pt x="1572" y="4787"/>
                    <a:pt x="1501" y="4715"/>
                    <a:pt x="1501" y="4608"/>
                  </a:cubicBezTo>
                  <a:lnTo>
                    <a:pt x="1501" y="3596"/>
                  </a:lnTo>
                  <a:lnTo>
                    <a:pt x="1489" y="3596"/>
                  </a:lnTo>
                  <a:cubicBezTo>
                    <a:pt x="1489" y="3441"/>
                    <a:pt x="1572" y="3310"/>
                    <a:pt x="1715" y="3263"/>
                  </a:cubicBezTo>
                  <a:lnTo>
                    <a:pt x="2025" y="3143"/>
                  </a:lnTo>
                  <a:lnTo>
                    <a:pt x="2287" y="3417"/>
                  </a:lnTo>
                  <a:cubicBezTo>
                    <a:pt x="2346" y="3477"/>
                    <a:pt x="2441" y="3501"/>
                    <a:pt x="2525" y="3501"/>
                  </a:cubicBezTo>
                  <a:cubicBezTo>
                    <a:pt x="2620" y="3501"/>
                    <a:pt x="2691" y="3477"/>
                    <a:pt x="2763" y="3417"/>
                  </a:cubicBezTo>
                  <a:lnTo>
                    <a:pt x="3037" y="3143"/>
                  </a:lnTo>
                  <a:close/>
                  <a:moveTo>
                    <a:pt x="4727" y="4763"/>
                  </a:moveTo>
                  <a:lnTo>
                    <a:pt x="4727" y="5465"/>
                  </a:lnTo>
                  <a:lnTo>
                    <a:pt x="298" y="5465"/>
                  </a:lnTo>
                  <a:lnTo>
                    <a:pt x="298" y="4763"/>
                  </a:lnTo>
                  <a:lnTo>
                    <a:pt x="1191" y="4763"/>
                  </a:lnTo>
                  <a:cubicBezTo>
                    <a:pt x="1251" y="4965"/>
                    <a:pt x="1441" y="5108"/>
                    <a:pt x="1667" y="5108"/>
                  </a:cubicBezTo>
                  <a:lnTo>
                    <a:pt x="3358" y="5108"/>
                  </a:lnTo>
                  <a:cubicBezTo>
                    <a:pt x="3584" y="5108"/>
                    <a:pt x="3763" y="4965"/>
                    <a:pt x="3834" y="4763"/>
                  </a:cubicBezTo>
                  <a:close/>
                  <a:moveTo>
                    <a:pt x="6763" y="3775"/>
                  </a:moveTo>
                  <a:cubicBezTo>
                    <a:pt x="6871" y="3775"/>
                    <a:pt x="6942" y="3846"/>
                    <a:pt x="6942" y="3953"/>
                  </a:cubicBezTo>
                  <a:lnTo>
                    <a:pt x="6942" y="4453"/>
                  </a:lnTo>
                  <a:cubicBezTo>
                    <a:pt x="6942" y="4513"/>
                    <a:pt x="6918" y="4572"/>
                    <a:pt x="6859" y="4608"/>
                  </a:cubicBezTo>
                  <a:cubicBezTo>
                    <a:pt x="6811" y="4632"/>
                    <a:pt x="6787" y="4679"/>
                    <a:pt x="6787" y="4739"/>
                  </a:cubicBezTo>
                  <a:lnTo>
                    <a:pt x="6787" y="4989"/>
                  </a:lnTo>
                  <a:cubicBezTo>
                    <a:pt x="6787" y="5060"/>
                    <a:pt x="6823" y="5120"/>
                    <a:pt x="6906" y="5144"/>
                  </a:cubicBezTo>
                  <a:lnTo>
                    <a:pt x="7323" y="5251"/>
                  </a:lnTo>
                  <a:cubicBezTo>
                    <a:pt x="7394" y="5263"/>
                    <a:pt x="7454" y="5334"/>
                    <a:pt x="7454" y="5429"/>
                  </a:cubicBezTo>
                  <a:lnTo>
                    <a:pt x="7454" y="5465"/>
                  </a:lnTo>
                  <a:lnTo>
                    <a:pt x="5739" y="5465"/>
                  </a:lnTo>
                  <a:lnTo>
                    <a:pt x="5739" y="5429"/>
                  </a:lnTo>
                  <a:cubicBezTo>
                    <a:pt x="5739" y="5334"/>
                    <a:pt x="5799" y="5275"/>
                    <a:pt x="5882" y="5251"/>
                  </a:cubicBezTo>
                  <a:lnTo>
                    <a:pt x="6287" y="5144"/>
                  </a:lnTo>
                  <a:cubicBezTo>
                    <a:pt x="6370" y="5120"/>
                    <a:pt x="6406" y="5060"/>
                    <a:pt x="6406" y="4989"/>
                  </a:cubicBezTo>
                  <a:lnTo>
                    <a:pt x="6406" y="4739"/>
                  </a:lnTo>
                  <a:cubicBezTo>
                    <a:pt x="6406" y="4679"/>
                    <a:pt x="6382" y="4632"/>
                    <a:pt x="6335" y="4608"/>
                  </a:cubicBezTo>
                  <a:cubicBezTo>
                    <a:pt x="6275" y="4572"/>
                    <a:pt x="6251" y="4513"/>
                    <a:pt x="6251" y="4453"/>
                  </a:cubicBezTo>
                  <a:lnTo>
                    <a:pt x="6251" y="3953"/>
                  </a:lnTo>
                  <a:cubicBezTo>
                    <a:pt x="6251" y="3846"/>
                    <a:pt x="6323" y="3775"/>
                    <a:pt x="6430" y="3775"/>
                  </a:cubicBezTo>
                  <a:close/>
                  <a:moveTo>
                    <a:pt x="8156" y="3060"/>
                  </a:moveTo>
                  <a:lnTo>
                    <a:pt x="8156" y="5465"/>
                  </a:lnTo>
                  <a:lnTo>
                    <a:pt x="7799" y="5465"/>
                  </a:lnTo>
                  <a:lnTo>
                    <a:pt x="7799" y="5429"/>
                  </a:lnTo>
                  <a:cubicBezTo>
                    <a:pt x="7799" y="5203"/>
                    <a:pt x="7644" y="4989"/>
                    <a:pt x="7430" y="4929"/>
                  </a:cubicBezTo>
                  <a:lnTo>
                    <a:pt x="7132" y="4858"/>
                  </a:lnTo>
                  <a:lnTo>
                    <a:pt x="7132" y="4810"/>
                  </a:lnTo>
                  <a:cubicBezTo>
                    <a:pt x="7228" y="4727"/>
                    <a:pt x="7287" y="4596"/>
                    <a:pt x="7287" y="4441"/>
                  </a:cubicBezTo>
                  <a:lnTo>
                    <a:pt x="7287" y="3941"/>
                  </a:lnTo>
                  <a:cubicBezTo>
                    <a:pt x="7287" y="3655"/>
                    <a:pt x="7073" y="3429"/>
                    <a:pt x="6787" y="3429"/>
                  </a:cubicBezTo>
                  <a:lnTo>
                    <a:pt x="6442" y="3429"/>
                  </a:lnTo>
                  <a:cubicBezTo>
                    <a:pt x="6156" y="3429"/>
                    <a:pt x="5942" y="3655"/>
                    <a:pt x="5942" y="3941"/>
                  </a:cubicBezTo>
                  <a:lnTo>
                    <a:pt x="5942" y="4441"/>
                  </a:lnTo>
                  <a:cubicBezTo>
                    <a:pt x="5942" y="4596"/>
                    <a:pt x="6001" y="4727"/>
                    <a:pt x="6097" y="4810"/>
                  </a:cubicBezTo>
                  <a:lnTo>
                    <a:pt x="6097" y="4858"/>
                  </a:lnTo>
                  <a:lnTo>
                    <a:pt x="5799" y="4929"/>
                  </a:lnTo>
                  <a:cubicBezTo>
                    <a:pt x="5585" y="4989"/>
                    <a:pt x="5430" y="5191"/>
                    <a:pt x="5430" y="5429"/>
                  </a:cubicBezTo>
                  <a:lnTo>
                    <a:pt x="5430" y="5465"/>
                  </a:lnTo>
                  <a:lnTo>
                    <a:pt x="5073" y="5465"/>
                  </a:lnTo>
                  <a:lnTo>
                    <a:pt x="5073" y="3060"/>
                  </a:lnTo>
                  <a:close/>
                  <a:moveTo>
                    <a:pt x="167" y="0"/>
                  </a:moveTo>
                  <a:cubicBezTo>
                    <a:pt x="72" y="0"/>
                    <a:pt x="1" y="84"/>
                    <a:pt x="1" y="167"/>
                  </a:cubicBezTo>
                  <a:lnTo>
                    <a:pt x="1" y="5620"/>
                  </a:lnTo>
                  <a:cubicBezTo>
                    <a:pt x="1" y="5703"/>
                    <a:pt x="72" y="5787"/>
                    <a:pt x="167" y="5787"/>
                  </a:cubicBezTo>
                  <a:lnTo>
                    <a:pt x="8335" y="5787"/>
                  </a:lnTo>
                  <a:cubicBezTo>
                    <a:pt x="8418" y="5787"/>
                    <a:pt x="8502" y="5703"/>
                    <a:pt x="8502" y="5620"/>
                  </a:cubicBezTo>
                  <a:lnTo>
                    <a:pt x="8502" y="167"/>
                  </a:lnTo>
                  <a:cubicBezTo>
                    <a:pt x="8466" y="84"/>
                    <a:pt x="8395" y="24"/>
                    <a:pt x="8311" y="24"/>
                  </a:cubicBezTo>
                  <a:lnTo>
                    <a:pt x="1334" y="24"/>
                  </a:lnTo>
                  <a:cubicBezTo>
                    <a:pt x="1251" y="24"/>
                    <a:pt x="1167" y="95"/>
                    <a:pt x="1167" y="191"/>
                  </a:cubicBezTo>
                  <a:cubicBezTo>
                    <a:pt x="1167" y="274"/>
                    <a:pt x="1251" y="346"/>
                    <a:pt x="1334" y="346"/>
                  </a:cubicBezTo>
                  <a:lnTo>
                    <a:pt x="4763" y="346"/>
                  </a:lnTo>
                  <a:lnTo>
                    <a:pt x="4763" y="4453"/>
                  </a:lnTo>
                  <a:lnTo>
                    <a:pt x="3882" y="4453"/>
                  </a:lnTo>
                  <a:lnTo>
                    <a:pt x="3882" y="3608"/>
                  </a:lnTo>
                  <a:cubicBezTo>
                    <a:pt x="3882" y="3346"/>
                    <a:pt x="3703" y="3084"/>
                    <a:pt x="3453" y="2977"/>
                  </a:cubicBezTo>
                  <a:lnTo>
                    <a:pt x="3037" y="2822"/>
                  </a:lnTo>
                  <a:lnTo>
                    <a:pt x="3037" y="2798"/>
                  </a:lnTo>
                  <a:lnTo>
                    <a:pt x="3037" y="2572"/>
                  </a:lnTo>
                  <a:cubicBezTo>
                    <a:pt x="3239" y="2417"/>
                    <a:pt x="3382" y="2167"/>
                    <a:pt x="3382" y="1893"/>
                  </a:cubicBezTo>
                  <a:lnTo>
                    <a:pt x="3382" y="1560"/>
                  </a:lnTo>
                  <a:cubicBezTo>
                    <a:pt x="3382" y="1179"/>
                    <a:pt x="3084" y="881"/>
                    <a:pt x="2703" y="881"/>
                  </a:cubicBezTo>
                  <a:lnTo>
                    <a:pt x="2370" y="881"/>
                  </a:lnTo>
                  <a:cubicBezTo>
                    <a:pt x="1989" y="881"/>
                    <a:pt x="1691" y="1179"/>
                    <a:pt x="1691" y="1560"/>
                  </a:cubicBezTo>
                  <a:lnTo>
                    <a:pt x="1691" y="1893"/>
                  </a:lnTo>
                  <a:cubicBezTo>
                    <a:pt x="1691" y="2179"/>
                    <a:pt x="1834" y="2417"/>
                    <a:pt x="2037" y="2572"/>
                  </a:cubicBezTo>
                  <a:lnTo>
                    <a:pt x="2037" y="2810"/>
                  </a:lnTo>
                  <a:lnTo>
                    <a:pt x="2037" y="2822"/>
                  </a:lnTo>
                  <a:lnTo>
                    <a:pt x="1620" y="2989"/>
                  </a:lnTo>
                  <a:cubicBezTo>
                    <a:pt x="1370" y="3084"/>
                    <a:pt x="1191" y="3346"/>
                    <a:pt x="1191" y="3608"/>
                  </a:cubicBezTo>
                  <a:lnTo>
                    <a:pt x="1191" y="4453"/>
                  </a:lnTo>
                  <a:lnTo>
                    <a:pt x="310" y="4453"/>
                  </a:lnTo>
                  <a:lnTo>
                    <a:pt x="310" y="334"/>
                  </a:lnTo>
                  <a:lnTo>
                    <a:pt x="667" y="334"/>
                  </a:lnTo>
                  <a:cubicBezTo>
                    <a:pt x="763" y="334"/>
                    <a:pt x="834" y="262"/>
                    <a:pt x="834" y="167"/>
                  </a:cubicBezTo>
                  <a:cubicBezTo>
                    <a:pt x="834" y="84"/>
                    <a:pt x="763" y="0"/>
                    <a:pt x="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8" name="Google Shape;8998;p83"/>
            <p:cNvSpPr/>
            <p:nvPr/>
          </p:nvSpPr>
          <p:spPr>
            <a:xfrm>
              <a:off x="2278533" y="2937377"/>
              <a:ext cx="346788" cy="254704"/>
            </a:xfrm>
            <a:custGeom>
              <a:avLst/>
              <a:gdLst/>
              <a:ahLst/>
              <a:cxnLst/>
              <a:rect l="l" t="t" r="r" b="b"/>
              <a:pathLst>
                <a:path w="10895" h="8002" extrusionOk="0">
                  <a:moveTo>
                    <a:pt x="9871" y="310"/>
                  </a:moveTo>
                  <a:cubicBezTo>
                    <a:pt x="9978" y="310"/>
                    <a:pt x="10049" y="393"/>
                    <a:pt x="10049" y="489"/>
                  </a:cubicBezTo>
                  <a:lnTo>
                    <a:pt x="10049" y="6799"/>
                  </a:lnTo>
                  <a:lnTo>
                    <a:pt x="9692" y="6799"/>
                  </a:lnTo>
                  <a:cubicBezTo>
                    <a:pt x="9609" y="6799"/>
                    <a:pt x="9525" y="6882"/>
                    <a:pt x="9525" y="6966"/>
                  </a:cubicBezTo>
                  <a:cubicBezTo>
                    <a:pt x="9525" y="7061"/>
                    <a:pt x="9609" y="7132"/>
                    <a:pt x="9692" y="7132"/>
                  </a:cubicBezTo>
                  <a:lnTo>
                    <a:pt x="10537" y="7132"/>
                  </a:lnTo>
                  <a:cubicBezTo>
                    <a:pt x="10537" y="7132"/>
                    <a:pt x="10561" y="7132"/>
                    <a:pt x="10561" y="7144"/>
                  </a:cubicBezTo>
                  <a:lnTo>
                    <a:pt x="10561" y="7490"/>
                  </a:lnTo>
                  <a:cubicBezTo>
                    <a:pt x="10573" y="7585"/>
                    <a:pt x="10478" y="7668"/>
                    <a:pt x="10394" y="7668"/>
                  </a:cubicBezTo>
                  <a:lnTo>
                    <a:pt x="512" y="7668"/>
                  </a:lnTo>
                  <a:cubicBezTo>
                    <a:pt x="405" y="7668"/>
                    <a:pt x="334" y="7597"/>
                    <a:pt x="334" y="7490"/>
                  </a:cubicBezTo>
                  <a:lnTo>
                    <a:pt x="334" y="7144"/>
                  </a:lnTo>
                  <a:cubicBezTo>
                    <a:pt x="334" y="7144"/>
                    <a:pt x="334" y="7132"/>
                    <a:pt x="346" y="7132"/>
                  </a:cubicBezTo>
                  <a:lnTo>
                    <a:pt x="9037" y="7132"/>
                  </a:lnTo>
                  <a:cubicBezTo>
                    <a:pt x="9132" y="7132"/>
                    <a:pt x="9204" y="7061"/>
                    <a:pt x="9204" y="6966"/>
                  </a:cubicBezTo>
                  <a:cubicBezTo>
                    <a:pt x="9204" y="6882"/>
                    <a:pt x="9132" y="6799"/>
                    <a:pt x="9037" y="6799"/>
                  </a:cubicBezTo>
                  <a:lnTo>
                    <a:pt x="858" y="6799"/>
                  </a:lnTo>
                  <a:lnTo>
                    <a:pt x="858" y="489"/>
                  </a:lnTo>
                  <a:cubicBezTo>
                    <a:pt x="858" y="393"/>
                    <a:pt x="929" y="310"/>
                    <a:pt x="1036" y="310"/>
                  </a:cubicBezTo>
                  <a:close/>
                  <a:moveTo>
                    <a:pt x="1012" y="0"/>
                  </a:moveTo>
                  <a:cubicBezTo>
                    <a:pt x="738" y="0"/>
                    <a:pt x="512" y="227"/>
                    <a:pt x="512" y="512"/>
                  </a:cubicBezTo>
                  <a:lnTo>
                    <a:pt x="512" y="6823"/>
                  </a:lnTo>
                  <a:lnTo>
                    <a:pt x="334" y="6823"/>
                  </a:lnTo>
                  <a:cubicBezTo>
                    <a:pt x="155" y="6823"/>
                    <a:pt x="0" y="6966"/>
                    <a:pt x="0" y="7144"/>
                  </a:cubicBezTo>
                  <a:lnTo>
                    <a:pt x="0" y="7490"/>
                  </a:lnTo>
                  <a:cubicBezTo>
                    <a:pt x="0" y="7775"/>
                    <a:pt x="226" y="8001"/>
                    <a:pt x="512" y="8001"/>
                  </a:cubicBezTo>
                  <a:lnTo>
                    <a:pt x="10394" y="8001"/>
                  </a:lnTo>
                  <a:cubicBezTo>
                    <a:pt x="10680" y="8001"/>
                    <a:pt x="10894" y="7775"/>
                    <a:pt x="10894" y="7490"/>
                  </a:cubicBezTo>
                  <a:lnTo>
                    <a:pt x="10894" y="7144"/>
                  </a:lnTo>
                  <a:cubicBezTo>
                    <a:pt x="10883" y="6966"/>
                    <a:pt x="10728" y="6823"/>
                    <a:pt x="10561" y="6823"/>
                  </a:cubicBezTo>
                  <a:lnTo>
                    <a:pt x="10383" y="6823"/>
                  </a:lnTo>
                  <a:lnTo>
                    <a:pt x="10383" y="512"/>
                  </a:lnTo>
                  <a:cubicBezTo>
                    <a:pt x="10383" y="227"/>
                    <a:pt x="10156" y="0"/>
                    <a:pt x="98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999" name="Google Shape;8999;p83"/>
          <p:cNvSpPr/>
          <p:nvPr/>
        </p:nvSpPr>
        <p:spPr>
          <a:xfrm>
            <a:off x="3227863" y="2891128"/>
            <a:ext cx="347552" cy="346438"/>
          </a:xfrm>
          <a:custGeom>
            <a:avLst/>
            <a:gdLst/>
            <a:ahLst/>
            <a:cxnLst/>
            <a:rect l="l" t="t" r="r" b="b"/>
            <a:pathLst>
              <a:path w="10919" h="10884" extrusionOk="0">
                <a:moveTo>
                  <a:pt x="9561" y="561"/>
                </a:moveTo>
                <a:lnTo>
                  <a:pt x="9561" y="1203"/>
                </a:lnTo>
                <a:cubicBezTo>
                  <a:pt x="9561" y="1299"/>
                  <a:pt x="9633" y="1370"/>
                  <a:pt x="9728" y="1370"/>
                </a:cubicBezTo>
                <a:lnTo>
                  <a:pt x="10359" y="1370"/>
                </a:lnTo>
                <a:lnTo>
                  <a:pt x="8966" y="2739"/>
                </a:lnTo>
                <a:lnTo>
                  <a:pt x="8394" y="2739"/>
                </a:lnTo>
                <a:lnTo>
                  <a:pt x="9323" y="1811"/>
                </a:lnTo>
                <a:cubicBezTo>
                  <a:pt x="9383" y="1751"/>
                  <a:pt x="9383" y="1644"/>
                  <a:pt x="9323" y="1584"/>
                </a:cubicBezTo>
                <a:cubicBezTo>
                  <a:pt x="9293" y="1555"/>
                  <a:pt x="9252" y="1540"/>
                  <a:pt x="9210" y="1540"/>
                </a:cubicBezTo>
                <a:cubicBezTo>
                  <a:pt x="9168" y="1540"/>
                  <a:pt x="9127" y="1555"/>
                  <a:pt x="9097" y="1584"/>
                </a:cubicBezTo>
                <a:lnTo>
                  <a:pt x="8180" y="2513"/>
                </a:lnTo>
                <a:lnTo>
                  <a:pt x="8180" y="1954"/>
                </a:lnTo>
                <a:lnTo>
                  <a:pt x="9561" y="561"/>
                </a:lnTo>
                <a:close/>
                <a:moveTo>
                  <a:pt x="4441" y="2382"/>
                </a:moveTo>
                <a:cubicBezTo>
                  <a:pt x="5513" y="2382"/>
                  <a:pt x="6489" y="2799"/>
                  <a:pt x="7228" y="3466"/>
                </a:cubicBezTo>
                <a:lnTo>
                  <a:pt x="4334" y="6347"/>
                </a:lnTo>
                <a:cubicBezTo>
                  <a:pt x="4275" y="6406"/>
                  <a:pt x="4275" y="6514"/>
                  <a:pt x="4334" y="6573"/>
                </a:cubicBezTo>
                <a:cubicBezTo>
                  <a:pt x="4370" y="6609"/>
                  <a:pt x="4406" y="6621"/>
                  <a:pt x="4453" y="6621"/>
                </a:cubicBezTo>
                <a:cubicBezTo>
                  <a:pt x="4501" y="6621"/>
                  <a:pt x="4525" y="6609"/>
                  <a:pt x="4572" y="6573"/>
                </a:cubicBezTo>
                <a:lnTo>
                  <a:pt x="5287" y="5859"/>
                </a:lnTo>
                <a:cubicBezTo>
                  <a:pt x="5418" y="6037"/>
                  <a:pt x="5477" y="6252"/>
                  <a:pt x="5477" y="6478"/>
                </a:cubicBezTo>
                <a:cubicBezTo>
                  <a:pt x="5477" y="7038"/>
                  <a:pt x="5013" y="7502"/>
                  <a:pt x="4453" y="7502"/>
                </a:cubicBezTo>
                <a:cubicBezTo>
                  <a:pt x="3894" y="7502"/>
                  <a:pt x="3429" y="7038"/>
                  <a:pt x="3429" y="6478"/>
                </a:cubicBezTo>
                <a:cubicBezTo>
                  <a:pt x="3429" y="5906"/>
                  <a:pt x="3894" y="5442"/>
                  <a:pt x="4453" y="5442"/>
                </a:cubicBezTo>
                <a:cubicBezTo>
                  <a:pt x="4513" y="5442"/>
                  <a:pt x="4584" y="5442"/>
                  <a:pt x="4644" y="5466"/>
                </a:cubicBezTo>
                <a:cubicBezTo>
                  <a:pt x="4652" y="5467"/>
                  <a:pt x="4660" y="5467"/>
                  <a:pt x="4668" y="5467"/>
                </a:cubicBezTo>
                <a:cubicBezTo>
                  <a:pt x="4751" y="5467"/>
                  <a:pt x="4813" y="5410"/>
                  <a:pt x="4834" y="5323"/>
                </a:cubicBezTo>
                <a:cubicBezTo>
                  <a:pt x="4858" y="5240"/>
                  <a:pt x="4799" y="5168"/>
                  <a:pt x="4703" y="5133"/>
                </a:cubicBezTo>
                <a:cubicBezTo>
                  <a:pt x="4620" y="5121"/>
                  <a:pt x="4537" y="5109"/>
                  <a:pt x="4453" y="5109"/>
                </a:cubicBezTo>
                <a:cubicBezTo>
                  <a:pt x="3703" y="5109"/>
                  <a:pt x="3096" y="5716"/>
                  <a:pt x="3096" y="6454"/>
                </a:cubicBezTo>
                <a:cubicBezTo>
                  <a:pt x="3096" y="7204"/>
                  <a:pt x="3703" y="7811"/>
                  <a:pt x="4453" y="7811"/>
                </a:cubicBezTo>
                <a:cubicBezTo>
                  <a:pt x="5192" y="7811"/>
                  <a:pt x="5811" y="7204"/>
                  <a:pt x="5811" y="6454"/>
                </a:cubicBezTo>
                <a:cubicBezTo>
                  <a:pt x="5811" y="6145"/>
                  <a:pt x="5704" y="5859"/>
                  <a:pt x="5525" y="5621"/>
                </a:cubicBezTo>
                <a:lnTo>
                  <a:pt x="6025" y="5121"/>
                </a:lnTo>
                <a:cubicBezTo>
                  <a:pt x="6346" y="5490"/>
                  <a:pt x="6525" y="5966"/>
                  <a:pt x="6525" y="6454"/>
                </a:cubicBezTo>
                <a:cubicBezTo>
                  <a:pt x="6525" y="7585"/>
                  <a:pt x="5596" y="8514"/>
                  <a:pt x="4465" y="8514"/>
                </a:cubicBezTo>
                <a:cubicBezTo>
                  <a:pt x="3334" y="8514"/>
                  <a:pt x="2417" y="7585"/>
                  <a:pt x="2417" y="6454"/>
                </a:cubicBezTo>
                <a:cubicBezTo>
                  <a:pt x="2417" y="5323"/>
                  <a:pt x="3334" y="4406"/>
                  <a:pt x="4465" y="4406"/>
                </a:cubicBezTo>
                <a:cubicBezTo>
                  <a:pt x="4811" y="4406"/>
                  <a:pt x="5156" y="4490"/>
                  <a:pt x="5453" y="4656"/>
                </a:cubicBezTo>
                <a:cubicBezTo>
                  <a:pt x="5476" y="4671"/>
                  <a:pt x="5502" y="4678"/>
                  <a:pt x="5528" y="4678"/>
                </a:cubicBezTo>
                <a:cubicBezTo>
                  <a:pt x="5585" y="4678"/>
                  <a:pt x="5643" y="4646"/>
                  <a:pt x="5668" y="4597"/>
                </a:cubicBezTo>
                <a:cubicBezTo>
                  <a:pt x="5715" y="4525"/>
                  <a:pt x="5692" y="4418"/>
                  <a:pt x="5608" y="4371"/>
                </a:cubicBezTo>
                <a:cubicBezTo>
                  <a:pt x="5275" y="4180"/>
                  <a:pt x="4882" y="4097"/>
                  <a:pt x="4477" y="4097"/>
                </a:cubicBezTo>
                <a:cubicBezTo>
                  <a:pt x="3167" y="4097"/>
                  <a:pt x="2120" y="5168"/>
                  <a:pt x="2120" y="6454"/>
                </a:cubicBezTo>
                <a:cubicBezTo>
                  <a:pt x="2120" y="7764"/>
                  <a:pt x="3191" y="8823"/>
                  <a:pt x="4477" y="8823"/>
                </a:cubicBezTo>
                <a:cubicBezTo>
                  <a:pt x="5787" y="8823"/>
                  <a:pt x="6847" y="7752"/>
                  <a:pt x="6847" y="6454"/>
                </a:cubicBezTo>
                <a:cubicBezTo>
                  <a:pt x="6847" y="5883"/>
                  <a:pt x="6644" y="5323"/>
                  <a:pt x="6263" y="4894"/>
                </a:cubicBezTo>
                <a:lnTo>
                  <a:pt x="6763" y="4406"/>
                </a:lnTo>
                <a:cubicBezTo>
                  <a:pt x="7263" y="4966"/>
                  <a:pt x="7549" y="5704"/>
                  <a:pt x="7549" y="6454"/>
                </a:cubicBezTo>
                <a:cubicBezTo>
                  <a:pt x="7549" y="8157"/>
                  <a:pt x="6168" y="9538"/>
                  <a:pt x="4465" y="9538"/>
                </a:cubicBezTo>
                <a:cubicBezTo>
                  <a:pt x="2775" y="9538"/>
                  <a:pt x="1382" y="8157"/>
                  <a:pt x="1382" y="6454"/>
                </a:cubicBezTo>
                <a:cubicBezTo>
                  <a:pt x="1382" y="4763"/>
                  <a:pt x="2775" y="3382"/>
                  <a:pt x="4465" y="3382"/>
                </a:cubicBezTo>
                <a:cubicBezTo>
                  <a:pt x="5061" y="3382"/>
                  <a:pt x="5632" y="3537"/>
                  <a:pt x="6132" y="3870"/>
                </a:cubicBezTo>
                <a:cubicBezTo>
                  <a:pt x="6157" y="3887"/>
                  <a:pt x="6187" y="3895"/>
                  <a:pt x="6217" y="3895"/>
                </a:cubicBezTo>
                <a:cubicBezTo>
                  <a:pt x="6272" y="3895"/>
                  <a:pt x="6328" y="3869"/>
                  <a:pt x="6358" y="3823"/>
                </a:cubicBezTo>
                <a:cubicBezTo>
                  <a:pt x="6406" y="3751"/>
                  <a:pt x="6382" y="3644"/>
                  <a:pt x="6311" y="3597"/>
                </a:cubicBezTo>
                <a:cubicBezTo>
                  <a:pt x="5763" y="3239"/>
                  <a:pt x="5132" y="3061"/>
                  <a:pt x="4477" y="3061"/>
                </a:cubicBezTo>
                <a:cubicBezTo>
                  <a:pt x="2608" y="3061"/>
                  <a:pt x="1084" y="4585"/>
                  <a:pt x="1084" y="6454"/>
                </a:cubicBezTo>
                <a:cubicBezTo>
                  <a:pt x="1084" y="8335"/>
                  <a:pt x="2608" y="9847"/>
                  <a:pt x="4477" y="9847"/>
                </a:cubicBezTo>
                <a:cubicBezTo>
                  <a:pt x="6358" y="9847"/>
                  <a:pt x="7870" y="8335"/>
                  <a:pt x="7870" y="6454"/>
                </a:cubicBezTo>
                <a:cubicBezTo>
                  <a:pt x="7870" y="5609"/>
                  <a:pt x="7561" y="4811"/>
                  <a:pt x="7001" y="4168"/>
                </a:cubicBezTo>
                <a:lnTo>
                  <a:pt x="7489" y="3680"/>
                </a:lnTo>
                <a:cubicBezTo>
                  <a:pt x="8120" y="4418"/>
                  <a:pt x="8537" y="5394"/>
                  <a:pt x="8537" y="6478"/>
                </a:cubicBezTo>
                <a:cubicBezTo>
                  <a:pt x="8537" y="8740"/>
                  <a:pt x="6692" y="10562"/>
                  <a:pt x="4441" y="10562"/>
                </a:cubicBezTo>
                <a:cubicBezTo>
                  <a:pt x="2191" y="10562"/>
                  <a:pt x="346" y="8716"/>
                  <a:pt x="346" y="6478"/>
                </a:cubicBezTo>
                <a:cubicBezTo>
                  <a:pt x="346" y="4228"/>
                  <a:pt x="2191" y="2382"/>
                  <a:pt x="4441" y="2382"/>
                </a:cubicBezTo>
                <a:close/>
                <a:moveTo>
                  <a:pt x="9701" y="1"/>
                </a:moveTo>
                <a:cubicBezTo>
                  <a:pt x="9659" y="1"/>
                  <a:pt x="9617" y="17"/>
                  <a:pt x="9585" y="49"/>
                </a:cubicBezTo>
                <a:lnTo>
                  <a:pt x="7894" y="1739"/>
                </a:lnTo>
                <a:cubicBezTo>
                  <a:pt x="7859" y="1775"/>
                  <a:pt x="7847" y="1811"/>
                  <a:pt x="7847" y="1858"/>
                </a:cubicBezTo>
                <a:lnTo>
                  <a:pt x="7847" y="2811"/>
                </a:lnTo>
                <a:lnTo>
                  <a:pt x="7430" y="3228"/>
                </a:lnTo>
                <a:cubicBezTo>
                  <a:pt x="6644" y="2501"/>
                  <a:pt x="5584" y="2037"/>
                  <a:pt x="4430" y="2037"/>
                </a:cubicBezTo>
                <a:cubicBezTo>
                  <a:pt x="1989" y="2037"/>
                  <a:pt x="0" y="4013"/>
                  <a:pt x="0" y="6454"/>
                </a:cubicBezTo>
                <a:cubicBezTo>
                  <a:pt x="0" y="8895"/>
                  <a:pt x="1989" y="10883"/>
                  <a:pt x="4430" y="10883"/>
                </a:cubicBezTo>
                <a:cubicBezTo>
                  <a:pt x="6870" y="10883"/>
                  <a:pt x="8847" y="8895"/>
                  <a:pt x="8847" y="6454"/>
                </a:cubicBezTo>
                <a:cubicBezTo>
                  <a:pt x="8847" y="5299"/>
                  <a:pt x="8394" y="4240"/>
                  <a:pt x="7656" y="3454"/>
                </a:cubicBezTo>
                <a:lnTo>
                  <a:pt x="8073" y="3037"/>
                </a:lnTo>
                <a:lnTo>
                  <a:pt x="9025" y="3037"/>
                </a:lnTo>
                <a:cubicBezTo>
                  <a:pt x="9073" y="3037"/>
                  <a:pt x="9109" y="3013"/>
                  <a:pt x="9144" y="2989"/>
                </a:cubicBezTo>
                <a:lnTo>
                  <a:pt x="10835" y="1299"/>
                </a:lnTo>
                <a:cubicBezTo>
                  <a:pt x="10895" y="1251"/>
                  <a:pt x="10918" y="1192"/>
                  <a:pt x="10883" y="1132"/>
                </a:cubicBezTo>
                <a:cubicBezTo>
                  <a:pt x="10859" y="1072"/>
                  <a:pt x="10799" y="1025"/>
                  <a:pt x="10740" y="1025"/>
                </a:cubicBezTo>
                <a:lnTo>
                  <a:pt x="9871" y="1025"/>
                </a:lnTo>
                <a:lnTo>
                  <a:pt x="9871" y="168"/>
                </a:lnTo>
                <a:cubicBezTo>
                  <a:pt x="9871" y="108"/>
                  <a:pt x="9823" y="49"/>
                  <a:pt x="9764" y="13"/>
                </a:cubicBezTo>
                <a:cubicBezTo>
                  <a:pt x="9744" y="5"/>
                  <a:pt x="9723" y="1"/>
                  <a:pt x="97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000" name="Google Shape;9000;p83"/>
          <p:cNvGrpSpPr/>
          <p:nvPr/>
        </p:nvGrpSpPr>
        <p:grpSpPr>
          <a:xfrm>
            <a:off x="1836637" y="2891510"/>
            <a:ext cx="286152" cy="346438"/>
            <a:chOff x="1836637" y="2891510"/>
            <a:chExt cx="286152" cy="346438"/>
          </a:xfrm>
        </p:grpSpPr>
        <p:sp>
          <p:nvSpPr>
            <p:cNvPr id="9001" name="Google Shape;9001;p83"/>
            <p:cNvSpPr/>
            <p:nvPr/>
          </p:nvSpPr>
          <p:spPr>
            <a:xfrm>
              <a:off x="1836637" y="3059413"/>
              <a:ext cx="286152" cy="178534"/>
            </a:xfrm>
            <a:custGeom>
              <a:avLst/>
              <a:gdLst/>
              <a:ahLst/>
              <a:cxnLst/>
              <a:rect l="l" t="t" r="r" b="b"/>
              <a:pathLst>
                <a:path w="8990" h="5609" extrusionOk="0">
                  <a:moveTo>
                    <a:pt x="3072" y="322"/>
                  </a:moveTo>
                  <a:cubicBezTo>
                    <a:pt x="3156" y="322"/>
                    <a:pt x="3251" y="357"/>
                    <a:pt x="3322" y="429"/>
                  </a:cubicBezTo>
                  <a:cubicBezTo>
                    <a:pt x="3382" y="488"/>
                    <a:pt x="3430" y="572"/>
                    <a:pt x="3430" y="679"/>
                  </a:cubicBezTo>
                  <a:lnTo>
                    <a:pt x="3430" y="1108"/>
                  </a:lnTo>
                  <a:cubicBezTo>
                    <a:pt x="3406" y="1286"/>
                    <a:pt x="3311" y="1453"/>
                    <a:pt x="3144" y="1560"/>
                  </a:cubicBezTo>
                  <a:cubicBezTo>
                    <a:pt x="3096" y="1584"/>
                    <a:pt x="3072" y="1631"/>
                    <a:pt x="3072" y="1691"/>
                  </a:cubicBezTo>
                  <a:lnTo>
                    <a:pt x="3072" y="1870"/>
                  </a:lnTo>
                  <a:lnTo>
                    <a:pt x="2715" y="1870"/>
                  </a:lnTo>
                  <a:lnTo>
                    <a:pt x="2715" y="1691"/>
                  </a:lnTo>
                  <a:cubicBezTo>
                    <a:pt x="2715" y="1631"/>
                    <a:pt x="2679" y="1584"/>
                    <a:pt x="2632" y="1560"/>
                  </a:cubicBezTo>
                  <a:cubicBezTo>
                    <a:pt x="2477" y="1465"/>
                    <a:pt x="2370" y="1286"/>
                    <a:pt x="2370" y="1108"/>
                  </a:cubicBezTo>
                  <a:lnTo>
                    <a:pt x="2370" y="679"/>
                  </a:lnTo>
                  <a:cubicBezTo>
                    <a:pt x="2370" y="488"/>
                    <a:pt x="2537" y="322"/>
                    <a:pt x="2727" y="322"/>
                  </a:cubicBezTo>
                  <a:close/>
                  <a:moveTo>
                    <a:pt x="6132" y="322"/>
                  </a:moveTo>
                  <a:cubicBezTo>
                    <a:pt x="6228" y="322"/>
                    <a:pt x="6311" y="357"/>
                    <a:pt x="6382" y="429"/>
                  </a:cubicBezTo>
                  <a:cubicBezTo>
                    <a:pt x="6442" y="488"/>
                    <a:pt x="6489" y="572"/>
                    <a:pt x="6489" y="679"/>
                  </a:cubicBezTo>
                  <a:lnTo>
                    <a:pt x="6489" y="1108"/>
                  </a:lnTo>
                  <a:cubicBezTo>
                    <a:pt x="6478" y="1286"/>
                    <a:pt x="6370" y="1453"/>
                    <a:pt x="6204" y="1560"/>
                  </a:cubicBezTo>
                  <a:cubicBezTo>
                    <a:pt x="6168" y="1584"/>
                    <a:pt x="6132" y="1631"/>
                    <a:pt x="6132" y="1691"/>
                  </a:cubicBezTo>
                  <a:lnTo>
                    <a:pt x="6132" y="1870"/>
                  </a:lnTo>
                  <a:lnTo>
                    <a:pt x="5775" y="1870"/>
                  </a:lnTo>
                  <a:lnTo>
                    <a:pt x="5775" y="1691"/>
                  </a:lnTo>
                  <a:cubicBezTo>
                    <a:pt x="5775" y="1631"/>
                    <a:pt x="5751" y="1584"/>
                    <a:pt x="5704" y="1560"/>
                  </a:cubicBezTo>
                  <a:cubicBezTo>
                    <a:pt x="5537" y="1465"/>
                    <a:pt x="5430" y="1286"/>
                    <a:pt x="5430" y="1108"/>
                  </a:cubicBezTo>
                  <a:lnTo>
                    <a:pt x="5430" y="679"/>
                  </a:lnTo>
                  <a:cubicBezTo>
                    <a:pt x="5430" y="488"/>
                    <a:pt x="5597" y="322"/>
                    <a:pt x="5787" y="322"/>
                  </a:cubicBezTo>
                  <a:close/>
                  <a:moveTo>
                    <a:pt x="1536" y="2024"/>
                  </a:moveTo>
                  <a:cubicBezTo>
                    <a:pt x="1620" y="2024"/>
                    <a:pt x="1715" y="2048"/>
                    <a:pt x="1787" y="2120"/>
                  </a:cubicBezTo>
                  <a:cubicBezTo>
                    <a:pt x="1846" y="2179"/>
                    <a:pt x="1894" y="2274"/>
                    <a:pt x="1894" y="2382"/>
                  </a:cubicBezTo>
                  <a:lnTo>
                    <a:pt x="1894" y="2810"/>
                  </a:lnTo>
                  <a:lnTo>
                    <a:pt x="1882" y="2810"/>
                  </a:lnTo>
                  <a:cubicBezTo>
                    <a:pt x="1882" y="2989"/>
                    <a:pt x="1775" y="3167"/>
                    <a:pt x="1608" y="3251"/>
                  </a:cubicBezTo>
                  <a:cubicBezTo>
                    <a:pt x="1560" y="3286"/>
                    <a:pt x="1536" y="3334"/>
                    <a:pt x="1536" y="3382"/>
                  </a:cubicBezTo>
                  <a:lnTo>
                    <a:pt x="1536" y="3572"/>
                  </a:lnTo>
                  <a:lnTo>
                    <a:pt x="1179" y="3572"/>
                  </a:lnTo>
                  <a:lnTo>
                    <a:pt x="1179" y="3382"/>
                  </a:lnTo>
                  <a:cubicBezTo>
                    <a:pt x="1179" y="3334"/>
                    <a:pt x="1144" y="3286"/>
                    <a:pt x="1108" y="3251"/>
                  </a:cubicBezTo>
                  <a:cubicBezTo>
                    <a:pt x="941" y="3167"/>
                    <a:pt x="834" y="2989"/>
                    <a:pt x="834" y="2810"/>
                  </a:cubicBezTo>
                  <a:lnTo>
                    <a:pt x="834" y="2382"/>
                  </a:lnTo>
                  <a:cubicBezTo>
                    <a:pt x="834" y="2179"/>
                    <a:pt x="1001" y="2024"/>
                    <a:pt x="1191" y="2024"/>
                  </a:cubicBezTo>
                  <a:close/>
                  <a:moveTo>
                    <a:pt x="4596" y="2024"/>
                  </a:moveTo>
                  <a:cubicBezTo>
                    <a:pt x="4692" y="2024"/>
                    <a:pt x="4775" y="2048"/>
                    <a:pt x="4858" y="2120"/>
                  </a:cubicBezTo>
                  <a:cubicBezTo>
                    <a:pt x="4918" y="2179"/>
                    <a:pt x="4954" y="2274"/>
                    <a:pt x="4954" y="2382"/>
                  </a:cubicBezTo>
                  <a:lnTo>
                    <a:pt x="4954" y="2810"/>
                  </a:lnTo>
                  <a:cubicBezTo>
                    <a:pt x="4942" y="3001"/>
                    <a:pt x="4835" y="3167"/>
                    <a:pt x="4680" y="3251"/>
                  </a:cubicBezTo>
                  <a:cubicBezTo>
                    <a:pt x="4632" y="3286"/>
                    <a:pt x="4596" y="3334"/>
                    <a:pt x="4596" y="3382"/>
                  </a:cubicBezTo>
                  <a:lnTo>
                    <a:pt x="4596" y="3572"/>
                  </a:lnTo>
                  <a:lnTo>
                    <a:pt x="4239" y="3572"/>
                  </a:lnTo>
                  <a:lnTo>
                    <a:pt x="4239" y="3382"/>
                  </a:lnTo>
                  <a:cubicBezTo>
                    <a:pt x="4239" y="3334"/>
                    <a:pt x="4215" y="3286"/>
                    <a:pt x="4168" y="3251"/>
                  </a:cubicBezTo>
                  <a:cubicBezTo>
                    <a:pt x="4001" y="3167"/>
                    <a:pt x="3906" y="2989"/>
                    <a:pt x="3906" y="2810"/>
                  </a:cubicBezTo>
                  <a:lnTo>
                    <a:pt x="3906" y="2382"/>
                  </a:lnTo>
                  <a:cubicBezTo>
                    <a:pt x="3906" y="2179"/>
                    <a:pt x="4061" y="2024"/>
                    <a:pt x="4263" y="2024"/>
                  </a:cubicBezTo>
                  <a:close/>
                  <a:moveTo>
                    <a:pt x="7668" y="2024"/>
                  </a:moveTo>
                  <a:cubicBezTo>
                    <a:pt x="7752" y="2024"/>
                    <a:pt x="7847" y="2048"/>
                    <a:pt x="7918" y="2120"/>
                  </a:cubicBezTo>
                  <a:cubicBezTo>
                    <a:pt x="7978" y="2179"/>
                    <a:pt x="8025" y="2274"/>
                    <a:pt x="8025" y="2382"/>
                  </a:cubicBezTo>
                  <a:lnTo>
                    <a:pt x="8025" y="2810"/>
                  </a:lnTo>
                  <a:cubicBezTo>
                    <a:pt x="8013" y="3001"/>
                    <a:pt x="7906" y="3167"/>
                    <a:pt x="7740" y="3251"/>
                  </a:cubicBezTo>
                  <a:cubicBezTo>
                    <a:pt x="7692" y="3286"/>
                    <a:pt x="7668" y="3334"/>
                    <a:pt x="7668" y="3382"/>
                  </a:cubicBezTo>
                  <a:lnTo>
                    <a:pt x="7668" y="3572"/>
                  </a:lnTo>
                  <a:lnTo>
                    <a:pt x="7311" y="3572"/>
                  </a:lnTo>
                  <a:lnTo>
                    <a:pt x="7311" y="3382"/>
                  </a:lnTo>
                  <a:cubicBezTo>
                    <a:pt x="7311" y="3334"/>
                    <a:pt x="7275" y="3286"/>
                    <a:pt x="7240" y="3251"/>
                  </a:cubicBezTo>
                  <a:cubicBezTo>
                    <a:pt x="7073" y="3167"/>
                    <a:pt x="6966" y="2989"/>
                    <a:pt x="6966" y="2810"/>
                  </a:cubicBezTo>
                  <a:lnTo>
                    <a:pt x="6966" y="2382"/>
                  </a:lnTo>
                  <a:cubicBezTo>
                    <a:pt x="6966" y="2179"/>
                    <a:pt x="7132" y="2024"/>
                    <a:pt x="7323" y="2024"/>
                  </a:cubicBezTo>
                  <a:close/>
                  <a:moveTo>
                    <a:pt x="2715" y="0"/>
                  </a:moveTo>
                  <a:cubicBezTo>
                    <a:pt x="2334" y="0"/>
                    <a:pt x="2037" y="298"/>
                    <a:pt x="2037" y="667"/>
                  </a:cubicBezTo>
                  <a:lnTo>
                    <a:pt x="2037" y="1096"/>
                  </a:lnTo>
                  <a:cubicBezTo>
                    <a:pt x="2037" y="1370"/>
                    <a:pt x="2179" y="1620"/>
                    <a:pt x="2382" y="1762"/>
                  </a:cubicBezTo>
                  <a:lnTo>
                    <a:pt x="2382" y="1917"/>
                  </a:lnTo>
                  <a:lnTo>
                    <a:pt x="2096" y="2036"/>
                  </a:lnTo>
                  <a:cubicBezTo>
                    <a:pt x="2072" y="1989"/>
                    <a:pt x="2037" y="1941"/>
                    <a:pt x="2001" y="1905"/>
                  </a:cubicBezTo>
                  <a:cubicBezTo>
                    <a:pt x="1858" y="1786"/>
                    <a:pt x="1703" y="1703"/>
                    <a:pt x="1525" y="1703"/>
                  </a:cubicBezTo>
                  <a:lnTo>
                    <a:pt x="1179" y="1703"/>
                  </a:lnTo>
                  <a:cubicBezTo>
                    <a:pt x="810" y="1703"/>
                    <a:pt x="513" y="2001"/>
                    <a:pt x="513" y="2382"/>
                  </a:cubicBezTo>
                  <a:lnTo>
                    <a:pt x="513" y="2810"/>
                  </a:lnTo>
                  <a:cubicBezTo>
                    <a:pt x="513" y="3072"/>
                    <a:pt x="644" y="3334"/>
                    <a:pt x="846" y="3477"/>
                  </a:cubicBezTo>
                  <a:lnTo>
                    <a:pt x="846" y="3632"/>
                  </a:lnTo>
                  <a:lnTo>
                    <a:pt x="417" y="3810"/>
                  </a:lnTo>
                  <a:cubicBezTo>
                    <a:pt x="167" y="3906"/>
                    <a:pt x="1" y="4144"/>
                    <a:pt x="1" y="4429"/>
                  </a:cubicBezTo>
                  <a:lnTo>
                    <a:pt x="1" y="5441"/>
                  </a:lnTo>
                  <a:cubicBezTo>
                    <a:pt x="1" y="5537"/>
                    <a:pt x="72" y="5608"/>
                    <a:pt x="167" y="5608"/>
                  </a:cubicBezTo>
                  <a:cubicBezTo>
                    <a:pt x="251" y="5608"/>
                    <a:pt x="334" y="5537"/>
                    <a:pt x="334" y="5441"/>
                  </a:cubicBezTo>
                  <a:lnTo>
                    <a:pt x="334" y="4429"/>
                  </a:lnTo>
                  <a:cubicBezTo>
                    <a:pt x="334" y="4287"/>
                    <a:pt x="417" y="4167"/>
                    <a:pt x="548" y="4108"/>
                  </a:cubicBezTo>
                  <a:lnTo>
                    <a:pt x="1060" y="3906"/>
                  </a:lnTo>
                  <a:lnTo>
                    <a:pt x="1679" y="3906"/>
                  </a:lnTo>
                  <a:lnTo>
                    <a:pt x="2191" y="4108"/>
                  </a:lnTo>
                  <a:cubicBezTo>
                    <a:pt x="2322" y="4167"/>
                    <a:pt x="2418" y="4287"/>
                    <a:pt x="2418" y="4429"/>
                  </a:cubicBezTo>
                  <a:lnTo>
                    <a:pt x="2418" y="5441"/>
                  </a:lnTo>
                  <a:cubicBezTo>
                    <a:pt x="2418" y="5537"/>
                    <a:pt x="2489" y="5608"/>
                    <a:pt x="2572" y="5608"/>
                  </a:cubicBezTo>
                  <a:cubicBezTo>
                    <a:pt x="2668" y="5608"/>
                    <a:pt x="2739" y="5537"/>
                    <a:pt x="2739" y="5441"/>
                  </a:cubicBezTo>
                  <a:lnTo>
                    <a:pt x="2739" y="4429"/>
                  </a:lnTo>
                  <a:cubicBezTo>
                    <a:pt x="2739" y="4144"/>
                    <a:pt x="2572" y="3906"/>
                    <a:pt x="2322" y="3810"/>
                  </a:cubicBezTo>
                  <a:lnTo>
                    <a:pt x="1894" y="3632"/>
                  </a:lnTo>
                  <a:lnTo>
                    <a:pt x="1894" y="3477"/>
                  </a:lnTo>
                  <a:cubicBezTo>
                    <a:pt x="2096" y="3310"/>
                    <a:pt x="2239" y="3072"/>
                    <a:pt x="2239" y="2810"/>
                  </a:cubicBezTo>
                  <a:lnTo>
                    <a:pt x="2239" y="2382"/>
                  </a:lnTo>
                  <a:lnTo>
                    <a:pt x="2239" y="2346"/>
                  </a:lnTo>
                  <a:lnTo>
                    <a:pt x="2620" y="2191"/>
                  </a:lnTo>
                  <a:lnTo>
                    <a:pt x="3251" y="2191"/>
                  </a:lnTo>
                  <a:lnTo>
                    <a:pt x="3632" y="2346"/>
                  </a:lnTo>
                  <a:lnTo>
                    <a:pt x="3632" y="2382"/>
                  </a:lnTo>
                  <a:lnTo>
                    <a:pt x="3632" y="2810"/>
                  </a:lnTo>
                  <a:cubicBezTo>
                    <a:pt x="3632" y="3072"/>
                    <a:pt x="3763" y="3334"/>
                    <a:pt x="3977" y="3477"/>
                  </a:cubicBezTo>
                  <a:lnTo>
                    <a:pt x="3977" y="3632"/>
                  </a:lnTo>
                  <a:lnTo>
                    <a:pt x="3549" y="3810"/>
                  </a:lnTo>
                  <a:cubicBezTo>
                    <a:pt x="3287" y="3906"/>
                    <a:pt x="3132" y="4144"/>
                    <a:pt x="3132" y="4429"/>
                  </a:cubicBezTo>
                  <a:lnTo>
                    <a:pt x="3132" y="5441"/>
                  </a:lnTo>
                  <a:cubicBezTo>
                    <a:pt x="3132" y="5537"/>
                    <a:pt x="3203" y="5608"/>
                    <a:pt x="3287" y="5608"/>
                  </a:cubicBezTo>
                  <a:cubicBezTo>
                    <a:pt x="3382" y="5608"/>
                    <a:pt x="3453" y="5537"/>
                    <a:pt x="3453" y="5441"/>
                  </a:cubicBezTo>
                  <a:lnTo>
                    <a:pt x="3453" y="4429"/>
                  </a:lnTo>
                  <a:cubicBezTo>
                    <a:pt x="3453" y="4287"/>
                    <a:pt x="3549" y="4167"/>
                    <a:pt x="3680" y="4108"/>
                  </a:cubicBezTo>
                  <a:lnTo>
                    <a:pt x="4180" y="3906"/>
                  </a:lnTo>
                  <a:lnTo>
                    <a:pt x="4811" y="3906"/>
                  </a:lnTo>
                  <a:lnTo>
                    <a:pt x="5311" y="4108"/>
                  </a:lnTo>
                  <a:cubicBezTo>
                    <a:pt x="5454" y="4167"/>
                    <a:pt x="5537" y="4287"/>
                    <a:pt x="5537" y="4429"/>
                  </a:cubicBezTo>
                  <a:lnTo>
                    <a:pt x="5537" y="5441"/>
                  </a:lnTo>
                  <a:cubicBezTo>
                    <a:pt x="5537" y="5537"/>
                    <a:pt x="5608" y="5608"/>
                    <a:pt x="5704" y="5608"/>
                  </a:cubicBezTo>
                  <a:cubicBezTo>
                    <a:pt x="5787" y="5608"/>
                    <a:pt x="5870" y="5537"/>
                    <a:pt x="5870" y="5441"/>
                  </a:cubicBezTo>
                  <a:lnTo>
                    <a:pt x="5870" y="4429"/>
                  </a:lnTo>
                  <a:cubicBezTo>
                    <a:pt x="5870" y="4144"/>
                    <a:pt x="5704" y="3906"/>
                    <a:pt x="5454" y="3810"/>
                  </a:cubicBezTo>
                  <a:lnTo>
                    <a:pt x="5013" y="3632"/>
                  </a:lnTo>
                  <a:lnTo>
                    <a:pt x="5013" y="3477"/>
                  </a:lnTo>
                  <a:cubicBezTo>
                    <a:pt x="5227" y="3310"/>
                    <a:pt x="5358" y="3072"/>
                    <a:pt x="5358" y="2810"/>
                  </a:cubicBezTo>
                  <a:lnTo>
                    <a:pt x="5358" y="2382"/>
                  </a:lnTo>
                  <a:lnTo>
                    <a:pt x="5358" y="2346"/>
                  </a:lnTo>
                  <a:lnTo>
                    <a:pt x="5751" y="2191"/>
                  </a:lnTo>
                  <a:lnTo>
                    <a:pt x="6370" y="2191"/>
                  </a:lnTo>
                  <a:lnTo>
                    <a:pt x="6763" y="2346"/>
                  </a:lnTo>
                  <a:lnTo>
                    <a:pt x="6763" y="2382"/>
                  </a:lnTo>
                  <a:lnTo>
                    <a:pt x="6763" y="2810"/>
                  </a:lnTo>
                  <a:cubicBezTo>
                    <a:pt x="6763" y="3072"/>
                    <a:pt x="6894" y="3334"/>
                    <a:pt x="7097" y="3477"/>
                  </a:cubicBezTo>
                  <a:lnTo>
                    <a:pt x="7097" y="3632"/>
                  </a:lnTo>
                  <a:lnTo>
                    <a:pt x="6668" y="3810"/>
                  </a:lnTo>
                  <a:cubicBezTo>
                    <a:pt x="6418" y="3906"/>
                    <a:pt x="6251" y="4144"/>
                    <a:pt x="6251" y="4429"/>
                  </a:cubicBezTo>
                  <a:lnTo>
                    <a:pt x="6251" y="5441"/>
                  </a:lnTo>
                  <a:cubicBezTo>
                    <a:pt x="6251" y="5537"/>
                    <a:pt x="6323" y="5608"/>
                    <a:pt x="6418" y="5608"/>
                  </a:cubicBezTo>
                  <a:cubicBezTo>
                    <a:pt x="6501" y="5608"/>
                    <a:pt x="6585" y="5537"/>
                    <a:pt x="6585" y="5441"/>
                  </a:cubicBezTo>
                  <a:lnTo>
                    <a:pt x="6585" y="4429"/>
                  </a:lnTo>
                  <a:cubicBezTo>
                    <a:pt x="6585" y="4287"/>
                    <a:pt x="6668" y="4167"/>
                    <a:pt x="6799" y="4108"/>
                  </a:cubicBezTo>
                  <a:lnTo>
                    <a:pt x="7311" y="3906"/>
                  </a:lnTo>
                  <a:lnTo>
                    <a:pt x="7930" y="3906"/>
                  </a:lnTo>
                  <a:lnTo>
                    <a:pt x="8442" y="4108"/>
                  </a:lnTo>
                  <a:cubicBezTo>
                    <a:pt x="8573" y="4167"/>
                    <a:pt x="8668" y="4287"/>
                    <a:pt x="8668" y="4429"/>
                  </a:cubicBezTo>
                  <a:lnTo>
                    <a:pt x="8668" y="5441"/>
                  </a:lnTo>
                  <a:cubicBezTo>
                    <a:pt x="8668" y="5537"/>
                    <a:pt x="8740" y="5608"/>
                    <a:pt x="8823" y="5608"/>
                  </a:cubicBezTo>
                  <a:cubicBezTo>
                    <a:pt x="8918" y="5608"/>
                    <a:pt x="8990" y="5537"/>
                    <a:pt x="8990" y="5441"/>
                  </a:cubicBezTo>
                  <a:lnTo>
                    <a:pt x="8990" y="4429"/>
                  </a:lnTo>
                  <a:cubicBezTo>
                    <a:pt x="8823" y="4144"/>
                    <a:pt x="8668" y="3906"/>
                    <a:pt x="8406" y="3810"/>
                  </a:cubicBezTo>
                  <a:lnTo>
                    <a:pt x="7978" y="3632"/>
                  </a:lnTo>
                  <a:lnTo>
                    <a:pt x="7978" y="3477"/>
                  </a:lnTo>
                  <a:cubicBezTo>
                    <a:pt x="8192" y="3310"/>
                    <a:pt x="8323" y="3072"/>
                    <a:pt x="8323" y="2810"/>
                  </a:cubicBezTo>
                  <a:lnTo>
                    <a:pt x="8323" y="2382"/>
                  </a:lnTo>
                  <a:cubicBezTo>
                    <a:pt x="8323" y="2191"/>
                    <a:pt x="8252" y="2036"/>
                    <a:pt x="8133" y="1893"/>
                  </a:cubicBezTo>
                  <a:cubicBezTo>
                    <a:pt x="7990" y="1786"/>
                    <a:pt x="7835" y="1703"/>
                    <a:pt x="7656" y="1703"/>
                  </a:cubicBezTo>
                  <a:lnTo>
                    <a:pt x="7311" y="1703"/>
                  </a:lnTo>
                  <a:cubicBezTo>
                    <a:pt x="7073" y="1703"/>
                    <a:pt x="6847" y="1846"/>
                    <a:pt x="6728" y="2036"/>
                  </a:cubicBezTo>
                  <a:lnTo>
                    <a:pt x="6442" y="1917"/>
                  </a:lnTo>
                  <a:lnTo>
                    <a:pt x="6442" y="1762"/>
                  </a:lnTo>
                  <a:cubicBezTo>
                    <a:pt x="6656" y="1608"/>
                    <a:pt x="6787" y="1370"/>
                    <a:pt x="6787" y="1096"/>
                  </a:cubicBezTo>
                  <a:lnTo>
                    <a:pt x="6787" y="667"/>
                  </a:lnTo>
                  <a:cubicBezTo>
                    <a:pt x="6787" y="488"/>
                    <a:pt x="6716" y="322"/>
                    <a:pt x="6597" y="191"/>
                  </a:cubicBezTo>
                  <a:cubicBezTo>
                    <a:pt x="6466" y="72"/>
                    <a:pt x="6299" y="0"/>
                    <a:pt x="6120" y="0"/>
                  </a:cubicBezTo>
                  <a:lnTo>
                    <a:pt x="5775" y="0"/>
                  </a:lnTo>
                  <a:cubicBezTo>
                    <a:pt x="5406" y="0"/>
                    <a:pt x="5108" y="298"/>
                    <a:pt x="5108" y="667"/>
                  </a:cubicBezTo>
                  <a:lnTo>
                    <a:pt x="5108" y="1096"/>
                  </a:lnTo>
                  <a:cubicBezTo>
                    <a:pt x="5108" y="1370"/>
                    <a:pt x="5239" y="1620"/>
                    <a:pt x="5454" y="1762"/>
                  </a:cubicBezTo>
                  <a:lnTo>
                    <a:pt x="5454" y="1917"/>
                  </a:lnTo>
                  <a:lnTo>
                    <a:pt x="5168" y="2036"/>
                  </a:lnTo>
                  <a:cubicBezTo>
                    <a:pt x="5132" y="1989"/>
                    <a:pt x="5108" y="1941"/>
                    <a:pt x="5061" y="1905"/>
                  </a:cubicBezTo>
                  <a:cubicBezTo>
                    <a:pt x="4930" y="1786"/>
                    <a:pt x="4763" y="1703"/>
                    <a:pt x="4584" y="1703"/>
                  </a:cubicBezTo>
                  <a:lnTo>
                    <a:pt x="4239" y="1703"/>
                  </a:lnTo>
                  <a:cubicBezTo>
                    <a:pt x="4001" y="1703"/>
                    <a:pt x="3787" y="1846"/>
                    <a:pt x="3668" y="2036"/>
                  </a:cubicBezTo>
                  <a:lnTo>
                    <a:pt x="3382" y="1917"/>
                  </a:lnTo>
                  <a:lnTo>
                    <a:pt x="3382" y="1762"/>
                  </a:lnTo>
                  <a:cubicBezTo>
                    <a:pt x="3584" y="1608"/>
                    <a:pt x="3727" y="1370"/>
                    <a:pt x="3727" y="1096"/>
                  </a:cubicBezTo>
                  <a:lnTo>
                    <a:pt x="3727" y="667"/>
                  </a:lnTo>
                  <a:cubicBezTo>
                    <a:pt x="3727" y="488"/>
                    <a:pt x="3644" y="322"/>
                    <a:pt x="3525" y="191"/>
                  </a:cubicBezTo>
                  <a:cubicBezTo>
                    <a:pt x="3394" y="72"/>
                    <a:pt x="3227" y="0"/>
                    <a:pt x="3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2" name="Google Shape;9002;p83"/>
            <p:cNvSpPr/>
            <p:nvPr/>
          </p:nvSpPr>
          <p:spPr>
            <a:xfrm>
              <a:off x="1917740" y="2891510"/>
              <a:ext cx="119394" cy="161474"/>
            </a:xfrm>
            <a:custGeom>
              <a:avLst/>
              <a:gdLst/>
              <a:ahLst/>
              <a:cxnLst/>
              <a:rect l="l" t="t" r="r" b="b"/>
              <a:pathLst>
                <a:path w="3751" h="5073" extrusionOk="0">
                  <a:moveTo>
                    <a:pt x="2036" y="310"/>
                  </a:moveTo>
                  <a:cubicBezTo>
                    <a:pt x="2227" y="310"/>
                    <a:pt x="2394" y="477"/>
                    <a:pt x="2394" y="668"/>
                  </a:cubicBezTo>
                  <a:lnTo>
                    <a:pt x="2394" y="1013"/>
                  </a:lnTo>
                  <a:cubicBezTo>
                    <a:pt x="2394" y="1299"/>
                    <a:pt x="2156" y="1537"/>
                    <a:pt x="1870" y="1537"/>
                  </a:cubicBezTo>
                  <a:cubicBezTo>
                    <a:pt x="1596" y="1537"/>
                    <a:pt x="1334" y="1299"/>
                    <a:pt x="1334" y="1013"/>
                  </a:cubicBezTo>
                  <a:lnTo>
                    <a:pt x="1334" y="668"/>
                  </a:lnTo>
                  <a:cubicBezTo>
                    <a:pt x="1334" y="477"/>
                    <a:pt x="1501" y="310"/>
                    <a:pt x="1691" y="310"/>
                  </a:cubicBezTo>
                  <a:close/>
                  <a:moveTo>
                    <a:pt x="2036" y="1834"/>
                  </a:moveTo>
                  <a:lnTo>
                    <a:pt x="2036" y="1918"/>
                  </a:lnTo>
                  <a:cubicBezTo>
                    <a:pt x="2048" y="1977"/>
                    <a:pt x="2072" y="2037"/>
                    <a:pt x="2096" y="2084"/>
                  </a:cubicBezTo>
                  <a:lnTo>
                    <a:pt x="1870" y="2311"/>
                  </a:lnTo>
                  <a:lnTo>
                    <a:pt x="1858" y="2311"/>
                  </a:lnTo>
                  <a:lnTo>
                    <a:pt x="1632" y="2084"/>
                  </a:lnTo>
                  <a:cubicBezTo>
                    <a:pt x="1667" y="2037"/>
                    <a:pt x="1679" y="1977"/>
                    <a:pt x="1679" y="1918"/>
                  </a:cubicBezTo>
                  <a:lnTo>
                    <a:pt x="1679" y="1834"/>
                  </a:lnTo>
                  <a:cubicBezTo>
                    <a:pt x="1739" y="1846"/>
                    <a:pt x="1798" y="1846"/>
                    <a:pt x="1858" y="1846"/>
                  </a:cubicBezTo>
                  <a:cubicBezTo>
                    <a:pt x="1917" y="1846"/>
                    <a:pt x="1977" y="1846"/>
                    <a:pt x="2036" y="1834"/>
                  </a:cubicBezTo>
                  <a:close/>
                  <a:moveTo>
                    <a:pt x="2382" y="2275"/>
                  </a:moveTo>
                  <a:lnTo>
                    <a:pt x="2668" y="2406"/>
                  </a:lnTo>
                  <a:cubicBezTo>
                    <a:pt x="2715" y="2442"/>
                    <a:pt x="2763" y="2501"/>
                    <a:pt x="2763" y="2573"/>
                  </a:cubicBezTo>
                  <a:lnTo>
                    <a:pt x="2763" y="2894"/>
                  </a:lnTo>
                  <a:lnTo>
                    <a:pt x="1036" y="2894"/>
                  </a:lnTo>
                  <a:lnTo>
                    <a:pt x="1036" y="2573"/>
                  </a:lnTo>
                  <a:lnTo>
                    <a:pt x="1013" y="2573"/>
                  </a:lnTo>
                  <a:cubicBezTo>
                    <a:pt x="1013" y="2501"/>
                    <a:pt x="1060" y="2442"/>
                    <a:pt x="1120" y="2406"/>
                  </a:cubicBezTo>
                  <a:lnTo>
                    <a:pt x="1394" y="2275"/>
                  </a:lnTo>
                  <a:lnTo>
                    <a:pt x="1655" y="2537"/>
                  </a:lnTo>
                  <a:cubicBezTo>
                    <a:pt x="1703" y="2596"/>
                    <a:pt x="1798" y="2620"/>
                    <a:pt x="1894" y="2620"/>
                  </a:cubicBezTo>
                  <a:cubicBezTo>
                    <a:pt x="1977" y="2620"/>
                    <a:pt x="2048" y="2596"/>
                    <a:pt x="2132" y="2537"/>
                  </a:cubicBezTo>
                  <a:lnTo>
                    <a:pt x="2382" y="2275"/>
                  </a:lnTo>
                  <a:close/>
                  <a:moveTo>
                    <a:pt x="3299" y="3216"/>
                  </a:moveTo>
                  <a:lnTo>
                    <a:pt x="3120" y="3573"/>
                  </a:lnTo>
                  <a:lnTo>
                    <a:pt x="596" y="3573"/>
                  </a:lnTo>
                  <a:lnTo>
                    <a:pt x="417" y="3216"/>
                  </a:lnTo>
                  <a:close/>
                  <a:moveTo>
                    <a:pt x="1691" y="1"/>
                  </a:moveTo>
                  <a:cubicBezTo>
                    <a:pt x="1322" y="1"/>
                    <a:pt x="1024" y="298"/>
                    <a:pt x="1024" y="668"/>
                  </a:cubicBezTo>
                  <a:lnTo>
                    <a:pt x="1024" y="1013"/>
                  </a:lnTo>
                  <a:cubicBezTo>
                    <a:pt x="1024" y="1299"/>
                    <a:pt x="1155" y="1537"/>
                    <a:pt x="1370" y="1680"/>
                  </a:cubicBezTo>
                  <a:lnTo>
                    <a:pt x="1370" y="1918"/>
                  </a:lnTo>
                  <a:lnTo>
                    <a:pt x="1370" y="1942"/>
                  </a:lnTo>
                  <a:lnTo>
                    <a:pt x="965" y="2132"/>
                  </a:lnTo>
                  <a:cubicBezTo>
                    <a:pt x="798" y="2215"/>
                    <a:pt x="679" y="2382"/>
                    <a:pt x="679" y="2573"/>
                  </a:cubicBezTo>
                  <a:lnTo>
                    <a:pt x="679" y="2894"/>
                  </a:lnTo>
                  <a:lnTo>
                    <a:pt x="167" y="2894"/>
                  </a:lnTo>
                  <a:cubicBezTo>
                    <a:pt x="108" y="2894"/>
                    <a:pt x="60" y="2918"/>
                    <a:pt x="24" y="2965"/>
                  </a:cubicBezTo>
                  <a:cubicBezTo>
                    <a:pt x="1" y="3001"/>
                    <a:pt x="1" y="3073"/>
                    <a:pt x="24" y="3108"/>
                  </a:cubicBezTo>
                  <a:lnTo>
                    <a:pt x="370" y="3799"/>
                  </a:lnTo>
                  <a:cubicBezTo>
                    <a:pt x="405" y="3858"/>
                    <a:pt x="465" y="3882"/>
                    <a:pt x="524" y="3882"/>
                  </a:cubicBezTo>
                  <a:lnTo>
                    <a:pt x="703" y="3882"/>
                  </a:lnTo>
                  <a:lnTo>
                    <a:pt x="703" y="4918"/>
                  </a:lnTo>
                  <a:cubicBezTo>
                    <a:pt x="703" y="5001"/>
                    <a:pt x="774" y="5073"/>
                    <a:pt x="858" y="5073"/>
                  </a:cubicBezTo>
                  <a:cubicBezTo>
                    <a:pt x="953" y="5073"/>
                    <a:pt x="1024" y="5001"/>
                    <a:pt x="1024" y="4918"/>
                  </a:cubicBezTo>
                  <a:lnTo>
                    <a:pt x="1024" y="3882"/>
                  </a:lnTo>
                  <a:lnTo>
                    <a:pt x="2751" y="3882"/>
                  </a:lnTo>
                  <a:lnTo>
                    <a:pt x="2751" y="4918"/>
                  </a:lnTo>
                  <a:cubicBezTo>
                    <a:pt x="2751" y="5001"/>
                    <a:pt x="2822" y="5073"/>
                    <a:pt x="2918" y="5073"/>
                  </a:cubicBezTo>
                  <a:cubicBezTo>
                    <a:pt x="3001" y="5073"/>
                    <a:pt x="3084" y="5001"/>
                    <a:pt x="3084" y="4918"/>
                  </a:cubicBezTo>
                  <a:lnTo>
                    <a:pt x="3084" y="3882"/>
                  </a:lnTo>
                  <a:lnTo>
                    <a:pt x="3263" y="3882"/>
                  </a:lnTo>
                  <a:cubicBezTo>
                    <a:pt x="3322" y="3882"/>
                    <a:pt x="3382" y="3858"/>
                    <a:pt x="3406" y="3799"/>
                  </a:cubicBezTo>
                  <a:lnTo>
                    <a:pt x="3751" y="3108"/>
                  </a:lnTo>
                  <a:cubicBezTo>
                    <a:pt x="3739" y="3073"/>
                    <a:pt x="3739" y="3001"/>
                    <a:pt x="3703" y="2965"/>
                  </a:cubicBezTo>
                  <a:cubicBezTo>
                    <a:pt x="3680" y="2918"/>
                    <a:pt x="3632" y="2894"/>
                    <a:pt x="3572" y="2894"/>
                  </a:cubicBezTo>
                  <a:lnTo>
                    <a:pt x="3049" y="2894"/>
                  </a:lnTo>
                  <a:lnTo>
                    <a:pt x="3049" y="2573"/>
                  </a:lnTo>
                  <a:cubicBezTo>
                    <a:pt x="3049" y="2382"/>
                    <a:pt x="2941" y="2215"/>
                    <a:pt x="2763" y="2132"/>
                  </a:cubicBezTo>
                  <a:lnTo>
                    <a:pt x="2370" y="1942"/>
                  </a:lnTo>
                  <a:lnTo>
                    <a:pt x="2370" y="1918"/>
                  </a:lnTo>
                  <a:lnTo>
                    <a:pt x="2370" y="1680"/>
                  </a:lnTo>
                  <a:cubicBezTo>
                    <a:pt x="2572" y="1537"/>
                    <a:pt x="2703" y="1275"/>
                    <a:pt x="2703" y="1013"/>
                  </a:cubicBezTo>
                  <a:lnTo>
                    <a:pt x="2703" y="668"/>
                  </a:lnTo>
                  <a:cubicBezTo>
                    <a:pt x="2703" y="298"/>
                    <a:pt x="2406" y="1"/>
                    <a:pt x="20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3" name="Google Shape;9003;p83"/>
            <p:cNvSpPr/>
            <p:nvPr/>
          </p:nvSpPr>
          <p:spPr>
            <a:xfrm>
              <a:off x="1960933" y="3027201"/>
              <a:ext cx="32244" cy="10249"/>
            </a:xfrm>
            <a:custGeom>
              <a:avLst/>
              <a:gdLst/>
              <a:ahLst/>
              <a:cxnLst/>
              <a:rect l="l" t="t" r="r" b="b"/>
              <a:pathLst>
                <a:path w="1013" h="322" extrusionOk="0">
                  <a:moveTo>
                    <a:pt x="156" y="0"/>
                  </a:moveTo>
                  <a:cubicBezTo>
                    <a:pt x="72" y="0"/>
                    <a:pt x="1" y="72"/>
                    <a:pt x="1" y="155"/>
                  </a:cubicBezTo>
                  <a:cubicBezTo>
                    <a:pt x="1" y="250"/>
                    <a:pt x="72" y="322"/>
                    <a:pt x="156" y="322"/>
                  </a:cubicBezTo>
                  <a:lnTo>
                    <a:pt x="846" y="322"/>
                  </a:lnTo>
                  <a:cubicBezTo>
                    <a:pt x="930" y="322"/>
                    <a:pt x="1013" y="250"/>
                    <a:pt x="1013" y="155"/>
                  </a:cubicBezTo>
                  <a:cubicBezTo>
                    <a:pt x="1013" y="72"/>
                    <a:pt x="930"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04" name="Google Shape;9004;p83"/>
          <p:cNvGrpSpPr/>
          <p:nvPr/>
        </p:nvGrpSpPr>
        <p:grpSpPr>
          <a:xfrm>
            <a:off x="5585861" y="2905929"/>
            <a:ext cx="379764" cy="337684"/>
            <a:chOff x="5585861" y="2905929"/>
            <a:chExt cx="379764" cy="337684"/>
          </a:xfrm>
        </p:grpSpPr>
        <p:sp>
          <p:nvSpPr>
            <p:cNvPr id="9005" name="Google Shape;9005;p83"/>
            <p:cNvSpPr/>
            <p:nvPr/>
          </p:nvSpPr>
          <p:spPr>
            <a:xfrm>
              <a:off x="5609734" y="3198096"/>
              <a:ext cx="11395" cy="45517"/>
            </a:xfrm>
            <a:custGeom>
              <a:avLst/>
              <a:gdLst/>
              <a:ahLst/>
              <a:cxnLst/>
              <a:rect l="l" t="t" r="r" b="b"/>
              <a:pathLst>
                <a:path w="358" h="1430" extrusionOk="0">
                  <a:moveTo>
                    <a:pt x="179" y="1"/>
                  </a:moveTo>
                  <a:cubicBezTo>
                    <a:pt x="95" y="1"/>
                    <a:pt x="0" y="72"/>
                    <a:pt x="0" y="180"/>
                  </a:cubicBezTo>
                  <a:lnTo>
                    <a:pt x="0" y="1251"/>
                  </a:lnTo>
                  <a:cubicBezTo>
                    <a:pt x="0" y="1334"/>
                    <a:pt x="72" y="1430"/>
                    <a:pt x="179" y="1430"/>
                  </a:cubicBezTo>
                  <a:cubicBezTo>
                    <a:pt x="286" y="1430"/>
                    <a:pt x="357" y="1358"/>
                    <a:pt x="357" y="1251"/>
                  </a:cubicBezTo>
                  <a:lnTo>
                    <a:pt x="357" y="180"/>
                  </a:lnTo>
                  <a:cubicBezTo>
                    <a:pt x="345" y="84"/>
                    <a:pt x="27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6" name="Google Shape;9006;p83"/>
            <p:cNvSpPr/>
            <p:nvPr/>
          </p:nvSpPr>
          <p:spPr>
            <a:xfrm>
              <a:off x="5585861" y="3048431"/>
              <a:ext cx="205431" cy="195182"/>
            </a:xfrm>
            <a:custGeom>
              <a:avLst/>
              <a:gdLst/>
              <a:ahLst/>
              <a:cxnLst/>
              <a:rect l="l" t="t" r="r" b="b"/>
              <a:pathLst>
                <a:path w="6454" h="6132" extrusionOk="0">
                  <a:moveTo>
                    <a:pt x="5965" y="964"/>
                  </a:moveTo>
                  <a:lnTo>
                    <a:pt x="6025" y="1238"/>
                  </a:lnTo>
                  <a:cubicBezTo>
                    <a:pt x="6048" y="1298"/>
                    <a:pt x="6025" y="1369"/>
                    <a:pt x="5977" y="1417"/>
                  </a:cubicBezTo>
                  <a:lnTo>
                    <a:pt x="5870" y="1512"/>
                  </a:lnTo>
                  <a:lnTo>
                    <a:pt x="5632" y="1274"/>
                  </a:lnTo>
                  <a:lnTo>
                    <a:pt x="5965" y="964"/>
                  </a:lnTo>
                  <a:close/>
                  <a:moveTo>
                    <a:pt x="1834" y="333"/>
                  </a:moveTo>
                  <a:cubicBezTo>
                    <a:pt x="2119" y="333"/>
                    <a:pt x="2405" y="452"/>
                    <a:pt x="2608" y="667"/>
                  </a:cubicBezTo>
                  <a:cubicBezTo>
                    <a:pt x="2822" y="869"/>
                    <a:pt x="2941" y="1167"/>
                    <a:pt x="2977" y="1488"/>
                  </a:cubicBezTo>
                  <a:cubicBezTo>
                    <a:pt x="2989" y="1595"/>
                    <a:pt x="3000" y="1738"/>
                    <a:pt x="3012" y="1905"/>
                  </a:cubicBezTo>
                  <a:cubicBezTo>
                    <a:pt x="2822" y="1584"/>
                    <a:pt x="2524" y="1345"/>
                    <a:pt x="2119" y="1214"/>
                  </a:cubicBezTo>
                  <a:cubicBezTo>
                    <a:pt x="1822" y="1115"/>
                    <a:pt x="1565" y="1107"/>
                    <a:pt x="1481" y="1107"/>
                  </a:cubicBezTo>
                  <a:cubicBezTo>
                    <a:pt x="1465" y="1107"/>
                    <a:pt x="1455" y="1107"/>
                    <a:pt x="1453" y="1107"/>
                  </a:cubicBezTo>
                  <a:cubicBezTo>
                    <a:pt x="1405" y="1107"/>
                    <a:pt x="1369" y="1131"/>
                    <a:pt x="1334" y="1167"/>
                  </a:cubicBezTo>
                  <a:lnTo>
                    <a:pt x="1024" y="1500"/>
                  </a:lnTo>
                  <a:cubicBezTo>
                    <a:pt x="953" y="1572"/>
                    <a:pt x="965" y="1679"/>
                    <a:pt x="1024" y="1750"/>
                  </a:cubicBezTo>
                  <a:cubicBezTo>
                    <a:pt x="1058" y="1784"/>
                    <a:pt x="1100" y="1799"/>
                    <a:pt x="1143" y="1799"/>
                  </a:cubicBezTo>
                  <a:cubicBezTo>
                    <a:pt x="1190" y="1799"/>
                    <a:pt x="1237" y="1781"/>
                    <a:pt x="1274" y="1750"/>
                  </a:cubicBezTo>
                  <a:lnTo>
                    <a:pt x="1548" y="1488"/>
                  </a:lnTo>
                  <a:cubicBezTo>
                    <a:pt x="1762" y="1500"/>
                    <a:pt x="2500" y="1572"/>
                    <a:pt x="2774" y="2203"/>
                  </a:cubicBezTo>
                  <a:cubicBezTo>
                    <a:pt x="2715" y="2643"/>
                    <a:pt x="2334" y="2988"/>
                    <a:pt x="1857" y="2988"/>
                  </a:cubicBezTo>
                  <a:cubicBezTo>
                    <a:pt x="1334" y="2988"/>
                    <a:pt x="905" y="2560"/>
                    <a:pt x="905" y="2036"/>
                  </a:cubicBezTo>
                  <a:cubicBezTo>
                    <a:pt x="905" y="1941"/>
                    <a:pt x="822" y="1857"/>
                    <a:pt x="726" y="1857"/>
                  </a:cubicBezTo>
                  <a:cubicBezTo>
                    <a:pt x="703" y="1857"/>
                    <a:pt x="679" y="1857"/>
                    <a:pt x="667" y="1869"/>
                  </a:cubicBezTo>
                  <a:cubicBezTo>
                    <a:pt x="679" y="1726"/>
                    <a:pt x="691" y="1595"/>
                    <a:pt x="703" y="1488"/>
                  </a:cubicBezTo>
                  <a:cubicBezTo>
                    <a:pt x="726" y="1167"/>
                    <a:pt x="857" y="869"/>
                    <a:pt x="1060" y="667"/>
                  </a:cubicBezTo>
                  <a:cubicBezTo>
                    <a:pt x="1274" y="452"/>
                    <a:pt x="1560" y="333"/>
                    <a:pt x="1834" y="333"/>
                  </a:cubicBezTo>
                  <a:close/>
                  <a:moveTo>
                    <a:pt x="607" y="2346"/>
                  </a:moveTo>
                  <a:cubicBezTo>
                    <a:pt x="679" y="2667"/>
                    <a:pt x="869" y="2929"/>
                    <a:pt x="1131" y="3108"/>
                  </a:cubicBezTo>
                  <a:lnTo>
                    <a:pt x="1131" y="3298"/>
                  </a:lnTo>
                  <a:cubicBezTo>
                    <a:pt x="798" y="3239"/>
                    <a:pt x="560" y="3155"/>
                    <a:pt x="417" y="3096"/>
                  </a:cubicBezTo>
                  <a:cubicBezTo>
                    <a:pt x="393" y="3096"/>
                    <a:pt x="417" y="3084"/>
                    <a:pt x="417" y="3084"/>
                  </a:cubicBezTo>
                  <a:cubicBezTo>
                    <a:pt x="488" y="2881"/>
                    <a:pt x="548" y="2619"/>
                    <a:pt x="607" y="2346"/>
                  </a:cubicBezTo>
                  <a:close/>
                  <a:moveTo>
                    <a:pt x="3120" y="2346"/>
                  </a:moveTo>
                  <a:cubicBezTo>
                    <a:pt x="3167" y="2584"/>
                    <a:pt x="3227" y="2810"/>
                    <a:pt x="3286" y="3000"/>
                  </a:cubicBezTo>
                  <a:lnTo>
                    <a:pt x="2977" y="3298"/>
                  </a:lnTo>
                  <a:cubicBezTo>
                    <a:pt x="2941" y="3334"/>
                    <a:pt x="2881" y="3358"/>
                    <a:pt x="2834" y="3358"/>
                  </a:cubicBezTo>
                  <a:lnTo>
                    <a:pt x="2786" y="3358"/>
                  </a:lnTo>
                  <a:cubicBezTo>
                    <a:pt x="2691" y="3358"/>
                    <a:pt x="2596" y="3274"/>
                    <a:pt x="2596" y="3167"/>
                  </a:cubicBezTo>
                  <a:lnTo>
                    <a:pt x="2596" y="3108"/>
                  </a:lnTo>
                  <a:cubicBezTo>
                    <a:pt x="2858" y="2929"/>
                    <a:pt x="3048" y="2667"/>
                    <a:pt x="3120" y="2346"/>
                  </a:cubicBezTo>
                  <a:close/>
                  <a:moveTo>
                    <a:pt x="2262" y="3274"/>
                  </a:moveTo>
                  <a:cubicBezTo>
                    <a:pt x="2274" y="3381"/>
                    <a:pt x="2334" y="3465"/>
                    <a:pt x="2393" y="3524"/>
                  </a:cubicBezTo>
                  <a:lnTo>
                    <a:pt x="2119" y="3774"/>
                  </a:lnTo>
                  <a:cubicBezTo>
                    <a:pt x="2048" y="3852"/>
                    <a:pt x="1953" y="3890"/>
                    <a:pt x="1856" y="3890"/>
                  </a:cubicBezTo>
                  <a:cubicBezTo>
                    <a:pt x="1759" y="3890"/>
                    <a:pt x="1661" y="3852"/>
                    <a:pt x="1584" y="3774"/>
                  </a:cubicBezTo>
                  <a:lnTo>
                    <a:pt x="1429" y="3631"/>
                  </a:lnTo>
                  <a:cubicBezTo>
                    <a:pt x="1453" y="3584"/>
                    <a:pt x="1465" y="3524"/>
                    <a:pt x="1465" y="3465"/>
                  </a:cubicBezTo>
                  <a:lnTo>
                    <a:pt x="1465" y="3274"/>
                  </a:lnTo>
                  <a:cubicBezTo>
                    <a:pt x="1584" y="3322"/>
                    <a:pt x="1727" y="3334"/>
                    <a:pt x="1857" y="3334"/>
                  </a:cubicBezTo>
                  <a:cubicBezTo>
                    <a:pt x="1988" y="3334"/>
                    <a:pt x="2119" y="3322"/>
                    <a:pt x="2262" y="3274"/>
                  </a:cubicBezTo>
                  <a:close/>
                  <a:moveTo>
                    <a:pt x="1857" y="0"/>
                  </a:moveTo>
                  <a:cubicBezTo>
                    <a:pt x="1072" y="0"/>
                    <a:pt x="429" y="619"/>
                    <a:pt x="369" y="1464"/>
                  </a:cubicBezTo>
                  <a:cubicBezTo>
                    <a:pt x="333" y="1810"/>
                    <a:pt x="214" y="2536"/>
                    <a:pt x="72" y="2941"/>
                  </a:cubicBezTo>
                  <a:cubicBezTo>
                    <a:pt x="0" y="3119"/>
                    <a:pt x="83" y="3310"/>
                    <a:pt x="262" y="3405"/>
                  </a:cubicBezTo>
                  <a:cubicBezTo>
                    <a:pt x="393" y="3465"/>
                    <a:pt x="595" y="3536"/>
                    <a:pt x="857" y="3596"/>
                  </a:cubicBezTo>
                  <a:lnTo>
                    <a:pt x="405" y="3822"/>
                  </a:lnTo>
                  <a:cubicBezTo>
                    <a:pt x="155" y="3941"/>
                    <a:pt x="12" y="4191"/>
                    <a:pt x="12" y="4477"/>
                  </a:cubicBezTo>
                  <a:lnTo>
                    <a:pt x="12" y="5953"/>
                  </a:lnTo>
                  <a:cubicBezTo>
                    <a:pt x="12" y="6036"/>
                    <a:pt x="83" y="6132"/>
                    <a:pt x="191" y="6132"/>
                  </a:cubicBezTo>
                  <a:cubicBezTo>
                    <a:pt x="274" y="6132"/>
                    <a:pt x="369" y="6048"/>
                    <a:pt x="369" y="5953"/>
                  </a:cubicBezTo>
                  <a:lnTo>
                    <a:pt x="369" y="4477"/>
                  </a:lnTo>
                  <a:cubicBezTo>
                    <a:pt x="369" y="4322"/>
                    <a:pt x="441" y="4191"/>
                    <a:pt x="572" y="4131"/>
                  </a:cubicBezTo>
                  <a:lnTo>
                    <a:pt x="1155" y="3834"/>
                  </a:lnTo>
                  <a:lnTo>
                    <a:pt x="1369" y="4024"/>
                  </a:lnTo>
                  <a:cubicBezTo>
                    <a:pt x="1512" y="4167"/>
                    <a:pt x="1691" y="4239"/>
                    <a:pt x="1869" y="4239"/>
                  </a:cubicBezTo>
                  <a:cubicBezTo>
                    <a:pt x="2048" y="4239"/>
                    <a:pt x="2238" y="4167"/>
                    <a:pt x="2381" y="4024"/>
                  </a:cubicBezTo>
                  <a:lnTo>
                    <a:pt x="2715" y="3691"/>
                  </a:lnTo>
                  <a:lnTo>
                    <a:pt x="2834" y="3691"/>
                  </a:lnTo>
                  <a:cubicBezTo>
                    <a:pt x="2977" y="3691"/>
                    <a:pt x="3108" y="3631"/>
                    <a:pt x="3215" y="3536"/>
                  </a:cubicBezTo>
                  <a:lnTo>
                    <a:pt x="5382" y="1488"/>
                  </a:lnTo>
                  <a:lnTo>
                    <a:pt x="5632" y="1738"/>
                  </a:lnTo>
                  <a:lnTo>
                    <a:pt x="2893" y="4477"/>
                  </a:lnTo>
                  <a:cubicBezTo>
                    <a:pt x="2715" y="4655"/>
                    <a:pt x="2631" y="4882"/>
                    <a:pt x="2631" y="5132"/>
                  </a:cubicBezTo>
                  <a:lnTo>
                    <a:pt x="2631" y="5929"/>
                  </a:lnTo>
                  <a:cubicBezTo>
                    <a:pt x="2631" y="6025"/>
                    <a:pt x="2703" y="6108"/>
                    <a:pt x="2810" y="6108"/>
                  </a:cubicBezTo>
                  <a:cubicBezTo>
                    <a:pt x="2893" y="6108"/>
                    <a:pt x="2989" y="6036"/>
                    <a:pt x="2989" y="5929"/>
                  </a:cubicBezTo>
                  <a:lnTo>
                    <a:pt x="2989" y="5132"/>
                  </a:lnTo>
                  <a:cubicBezTo>
                    <a:pt x="2989" y="4977"/>
                    <a:pt x="3048" y="4834"/>
                    <a:pt x="3155" y="4727"/>
                  </a:cubicBezTo>
                  <a:lnTo>
                    <a:pt x="6227" y="1643"/>
                  </a:lnTo>
                  <a:cubicBezTo>
                    <a:pt x="6370" y="1512"/>
                    <a:pt x="6429" y="1310"/>
                    <a:pt x="6382" y="1131"/>
                  </a:cubicBezTo>
                  <a:lnTo>
                    <a:pt x="6263" y="679"/>
                  </a:lnTo>
                  <a:lnTo>
                    <a:pt x="6382" y="572"/>
                  </a:lnTo>
                  <a:cubicBezTo>
                    <a:pt x="6453" y="512"/>
                    <a:pt x="6453" y="393"/>
                    <a:pt x="6382" y="321"/>
                  </a:cubicBezTo>
                  <a:cubicBezTo>
                    <a:pt x="6352" y="286"/>
                    <a:pt x="6307" y="268"/>
                    <a:pt x="6261" y="268"/>
                  </a:cubicBezTo>
                  <a:cubicBezTo>
                    <a:pt x="6215" y="268"/>
                    <a:pt x="6168" y="286"/>
                    <a:pt x="6132" y="321"/>
                  </a:cubicBezTo>
                  <a:lnTo>
                    <a:pt x="3572" y="2738"/>
                  </a:lnTo>
                  <a:cubicBezTo>
                    <a:pt x="3453" y="2322"/>
                    <a:pt x="3358" y="1750"/>
                    <a:pt x="3346" y="1464"/>
                  </a:cubicBezTo>
                  <a:cubicBezTo>
                    <a:pt x="3286" y="631"/>
                    <a:pt x="2643" y="0"/>
                    <a:pt x="18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7" name="Google Shape;9007;p83"/>
            <p:cNvSpPr/>
            <p:nvPr/>
          </p:nvSpPr>
          <p:spPr>
            <a:xfrm>
              <a:off x="5740078" y="2905929"/>
              <a:ext cx="225547" cy="189516"/>
            </a:xfrm>
            <a:custGeom>
              <a:avLst/>
              <a:gdLst/>
              <a:ahLst/>
              <a:cxnLst/>
              <a:rect l="l" t="t" r="r" b="b"/>
              <a:pathLst>
                <a:path w="7086" h="5954" extrusionOk="0">
                  <a:moveTo>
                    <a:pt x="549" y="0"/>
                  </a:moveTo>
                  <a:cubicBezTo>
                    <a:pt x="251" y="0"/>
                    <a:pt x="1" y="250"/>
                    <a:pt x="1" y="548"/>
                  </a:cubicBezTo>
                  <a:lnTo>
                    <a:pt x="1" y="5072"/>
                  </a:lnTo>
                  <a:cubicBezTo>
                    <a:pt x="1" y="5156"/>
                    <a:pt x="72" y="5251"/>
                    <a:pt x="180" y="5251"/>
                  </a:cubicBezTo>
                  <a:cubicBezTo>
                    <a:pt x="263" y="5251"/>
                    <a:pt x="358" y="5179"/>
                    <a:pt x="358" y="5072"/>
                  </a:cubicBezTo>
                  <a:lnTo>
                    <a:pt x="358" y="548"/>
                  </a:lnTo>
                  <a:cubicBezTo>
                    <a:pt x="358" y="441"/>
                    <a:pt x="441" y="357"/>
                    <a:pt x="549" y="357"/>
                  </a:cubicBezTo>
                  <a:lnTo>
                    <a:pt x="6537" y="357"/>
                  </a:lnTo>
                  <a:cubicBezTo>
                    <a:pt x="6645" y="357"/>
                    <a:pt x="6728" y="441"/>
                    <a:pt x="6728" y="548"/>
                  </a:cubicBezTo>
                  <a:lnTo>
                    <a:pt x="6728" y="5394"/>
                  </a:lnTo>
                  <a:cubicBezTo>
                    <a:pt x="6728" y="5501"/>
                    <a:pt x="6645" y="5596"/>
                    <a:pt x="6537" y="5596"/>
                  </a:cubicBezTo>
                  <a:lnTo>
                    <a:pt x="2108" y="5596"/>
                  </a:lnTo>
                  <a:cubicBezTo>
                    <a:pt x="2025" y="5596"/>
                    <a:pt x="1930" y="5668"/>
                    <a:pt x="1930" y="5775"/>
                  </a:cubicBezTo>
                  <a:cubicBezTo>
                    <a:pt x="1930" y="5870"/>
                    <a:pt x="2013" y="5953"/>
                    <a:pt x="2108" y="5953"/>
                  </a:cubicBezTo>
                  <a:lnTo>
                    <a:pt x="6537" y="5953"/>
                  </a:lnTo>
                  <a:cubicBezTo>
                    <a:pt x="6835" y="5953"/>
                    <a:pt x="7085" y="5691"/>
                    <a:pt x="7085" y="5394"/>
                  </a:cubicBezTo>
                  <a:lnTo>
                    <a:pt x="7085" y="548"/>
                  </a:lnTo>
                  <a:cubicBezTo>
                    <a:pt x="7085" y="238"/>
                    <a:pt x="6847" y="0"/>
                    <a:pt x="65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8" name="Google Shape;9008;p83"/>
            <p:cNvSpPr/>
            <p:nvPr/>
          </p:nvSpPr>
          <p:spPr>
            <a:xfrm>
              <a:off x="5793902" y="2928464"/>
              <a:ext cx="131553" cy="130598"/>
            </a:xfrm>
            <a:custGeom>
              <a:avLst/>
              <a:gdLst/>
              <a:ahLst/>
              <a:cxnLst/>
              <a:rect l="l" t="t" r="r" b="b"/>
              <a:pathLst>
                <a:path w="4133" h="4103" extrusionOk="0">
                  <a:moveTo>
                    <a:pt x="1870" y="757"/>
                  </a:moveTo>
                  <a:cubicBezTo>
                    <a:pt x="2227" y="757"/>
                    <a:pt x="2537" y="876"/>
                    <a:pt x="2811" y="1090"/>
                  </a:cubicBezTo>
                  <a:lnTo>
                    <a:pt x="1751" y="2150"/>
                  </a:lnTo>
                  <a:cubicBezTo>
                    <a:pt x="1679" y="2221"/>
                    <a:pt x="1679" y="2328"/>
                    <a:pt x="1751" y="2400"/>
                  </a:cubicBezTo>
                  <a:cubicBezTo>
                    <a:pt x="1775" y="2424"/>
                    <a:pt x="1822" y="2447"/>
                    <a:pt x="1870" y="2447"/>
                  </a:cubicBezTo>
                  <a:cubicBezTo>
                    <a:pt x="1918" y="2447"/>
                    <a:pt x="1953" y="2424"/>
                    <a:pt x="1989" y="2400"/>
                  </a:cubicBezTo>
                  <a:lnTo>
                    <a:pt x="2513" y="1876"/>
                  </a:lnTo>
                  <a:cubicBezTo>
                    <a:pt x="2584" y="1995"/>
                    <a:pt x="2632" y="2126"/>
                    <a:pt x="2632" y="2281"/>
                  </a:cubicBezTo>
                  <a:cubicBezTo>
                    <a:pt x="2632" y="2697"/>
                    <a:pt x="2287" y="3043"/>
                    <a:pt x="1870" y="3043"/>
                  </a:cubicBezTo>
                  <a:cubicBezTo>
                    <a:pt x="1453" y="3043"/>
                    <a:pt x="1108" y="2697"/>
                    <a:pt x="1108" y="2281"/>
                  </a:cubicBezTo>
                  <a:cubicBezTo>
                    <a:pt x="1108" y="1864"/>
                    <a:pt x="1453" y="1519"/>
                    <a:pt x="1870" y="1519"/>
                  </a:cubicBezTo>
                  <a:cubicBezTo>
                    <a:pt x="1953" y="1519"/>
                    <a:pt x="2049" y="1447"/>
                    <a:pt x="2049" y="1340"/>
                  </a:cubicBezTo>
                  <a:cubicBezTo>
                    <a:pt x="2049" y="1233"/>
                    <a:pt x="1977" y="1162"/>
                    <a:pt x="1870" y="1162"/>
                  </a:cubicBezTo>
                  <a:cubicBezTo>
                    <a:pt x="1263" y="1162"/>
                    <a:pt x="763" y="1650"/>
                    <a:pt x="763" y="2269"/>
                  </a:cubicBezTo>
                  <a:cubicBezTo>
                    <a:pt x="763" y="2876"/>
                    <a:pt x="1263" y="3364"/>
                    <a:pt x="1870" y="3364"/>
                  </a:cubicBezTo>
                  <a:cubicBezTo>
                    <a:pt x="2477" y="3364"/>
                    <a:pt x="2965" y="2876"/>
                    <a:pt x="2965" y="2269"/>
                  </a:cubicBezTo>
                  <a:cubicBezTo>
                    <a:pt x="2965" y="2031"/>
                    <a:pt x="2894" y="1804"/>
                    <a:pt x="2763" y="1614"/>
                  </a:cubicBezTo>
                  <a:lnTo>
                    <a:pt x="3049" y="1328"/>
                  </a:lnTo>
                  <a:cubicBezTo>
                    <a:pt x="3251" y="1578"/>
                    <a:pt x="3370" y="1912"/>
                    <a:pt x="3370" y="2269"/>
                  </a:cubicBezTo>
                  <a:cubicBezTo>
                    <a:pt x="3370" y="3102"/>
                    <a:pt x="2703" y="3769"/>
                    <a:pt x="1870" y="3769"/>
                  </a:cubicBezTo>
                  <a:cubicBezTo>
                    <a:pt x="1036" y="3769"/>
                    <a:pt x="370" y="3102"/>
                    <a:pt x="370" y="2269"/>
                  </a:cubicBezTo>
                  <a:cubicBezTo>
                    <a:pt x="370" y="1435"/>
                    <a:pt x="1036" y="757"/>
                    <a:pt x="1870" y="757"/>
                  </a:cubicBezTo>
                  <a:close/>
                  <a:moveTo>
                    <a:pt x="3924" y="1"/>
                  </a:moveTo>
                  <a:cubicBezTo>
                    <a:pt x="3879" y="1"/>
                    <a:pt x="3834" y="19"/>
                    <a:pt x="3799" y="54"/>
                  </a:cubicBezTo>
                  <a:lnTo>
                    <a:pt x="3537" y="328"/>
                  </a:lnTo>
                  <a:lnTo>
                    <a:pt x="3537" y="197"/>
                  </a:lnTo>
                  <a:cubicBezTo>
                    <a:pt x="3537" y="102"/>
                    <a:pt x="3453" y="19"/>
                    <a:pt x="3358" y="19"/>
                  </a:cubicBezTo>
                  <a:cubicBezTo>
                    <a:pt x="3263" y="19"/>
                    <a:pt x="3180" y="90"/>
                    <a:pt x="3180" y="197"/>
                  </a:cubicBezTo>
                  <a:lnTo>
                    <a:pt x="3180" y="685"/>
                  </a:lnTo>
                  <a:lnTo>
                    <a:pt x="3037" y="816"/>
                  </a:lnTo>
                  <a:cubicBezTo>
                    <a:pt x="2715" y="554"/>
                    <a:pt x="2310" y="388"/>
                    <a:pt x="1870" y="388"/>
                  </a:cubicBezTo>
                  <a:cubicBezTo>
                    <a:pt x="834" y="388"/>
                    <a:pt x="1" y="1221"/>
                    <a:pt x="1" y="2245"/>
                  </a:cubicBezTo>
                  <a:cubicBezTo>
                    <a:pt x="1" y="3269"/>
                    <a:pt x="834" y="4102"/>
                    <a:pt x="1870" y="4102"/>
                  </a:cubicBezTo>
                  <a:cubicBezTo>
                    <a:pt x="2894" y="4102"/>
                    <a:pt x="3727" y="3269"/>
                    <a:pt x="3727" y="2245"/>
                  </a:cubicBezTo>
                  <a:cubicBezTo>
                    <a:pt x="3727" y="1804"/>
                    <a:pt x="3561" y="1388"/>
                    <a:pt x="3299" y="1066"/>
                  </a:cubicBezTo>
                  <a:lnTo>
                    <a:pt x="3430" y="935"/>
                  </a:lnTo>
                  <a:lnTo>
                    <a:pt x="3918" y="935"/>
                  </a:lnTo>
                  <a:cubicBezTo>
                    <a:pt x="4013" y="935"/>
                    <a:pt x="4096" y="864"/>
                    <a:pt x="4096" y="757"/>
                  </a:cubicBezTo>
                  <a:cubicBezTo>
                    <a:pt x="4084" y="673"/>
                    <a:pt x="4013" y="578"/>
                    <a:pt x="3918" y="578"/>
                  </a:cubicBezTo>
                  <a:lnTo>
                    <a:pt x="3787" y="578"/>
                  </a:lnTo>
                  <a:lnTo>
                    <a:pt x="4049" y="316"/>
                  </a:lnTo>
                  <a:cubicBezTo>
                    <a:pt x="4132" y="245"/>
                    <a:pt x="4132" y="138"/>
                    <a:pt x="4049" y="54"/>
                  </a:cubicBezTo>
                  <a:cubicBezTo>
                    <a:pt x="4013" y="19"/>
                    <a:pt x="3968" y="1"/>
                    <a:pt x="392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09" name="Google Shape;9009;p83"/>
          <p:cNvGrpSpPr/>
          <p:nvPr/>
        </p:nvGrpSpPr>
        <p:grpSpPr>
          <a:xfrm>
            <a:off x="1327676" y="2910480"/>
            <a:ext cx="347934" cy="310024"/>
            <a:chOff x="1327676" y="2910480"/>
            <a:chExt cx="347934" cy="310024"/>
          </a:xfrm>
        </p:grpSpPr>
        <p:sp>
          <p:nvSpPr>
            <p:cNvPr id="9010" name="Google Shape;9010;p83"/>
            <p:cNvSpPr/>
            <p:nvPr/>
          </p:nvSpPr>
          <p:spPr>
            <a:xfrm>
              <a:off x="1367081" y="3067370"/>
              <a:ext cx="43257" cy="15565"/>
            </a:xfrm>
            <a:custGeom>
              <a:avLst/>
              <a:gdLst/>
              <a:ahLst/>
              <a:cxnLst/>
              <a:rect l="l" t="t" r="r" b="b"/>
              <a:pathLst>
                <a:path w="1359" h="489" extrusionOk="0">
                  <a:moveTo>
                    <a:pt x="167" y="0"/>
                  </a:moveTo>
                  <a:cubicBezTo>
                    <a:pt x="72" y="0"/>
                    <a:pt x="1" y="72"/>
                    <a:pt x="1" y="167"/>
                  </a:cubicBezTo>
                  <a:cubicBezTo>
                    <a:pt x="1" y="250"/>
                    <a:pt x="72" y="322"/>
                    <a:pt x="167" y="322"/>
                  </a:cubicBezTo>
                  <a:cubicBezTo>
                    <a:pt x="346" y="322"/>
                    <a:pt x="870" y="358"/>
                    <a:pt x="1120" y="477"/>
                  </a:cubicBezTo>
                  <a:cubicBezTo>
                    <a:pt x="1144" y="488"/>
                    <a:pt x="1168" y="488"/>
                    <a:pt x="1191" y="488"/>
                  </a:cubicBezTo>
                  <a:cubicBezTo>
                    <a:pt x="1251" y="488"/>
                    <a:pt x="1310" y="465"/>
                    <a:pt x="1346" y="405"/>
                  </a:cubicBezTo>
                  <a:cubicBezTo>
                    <a:pt x="1358" y="322"/>
                    <a:pt x="1334" y="238"/>
                    <a:pt x="1251" y="191"/>
                  </a:cubicBezTo>
                  <a:cubicBezTo>
                    <a:pt x="882" y="12"/>
                    <a:pt x="19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1" name="Google Shape;9011;p83"/>
            <p:cNvSpPr/>
            <p:nvPr/>
          </p:nvSpPr>
          <p:spPr>
            <a:xfrm>
              <a:off x="1350402" y="3170436"/>
              <a:ext cx="10663" cy="48541"/>
            </a:xfrm>
            <a:custGeom>
              <a:avLst/>
              <a:gdLst/>
              <a:ahLst/>
              <a:cxnLst/>
              <a:rect l="l" t="t" r="r" b="b"/>
              <a:pathLst>
                <a:path w="335" h="1525" extrusionOk="0">
                  <a:moveTo>
                    <a:pt x="168" y="1"/>
                  </a:moveTo>
                  <a:cubicBezTo>
                    <a:pt x="84" y="1"/>
                    <a:pt x="1" y="84"/>
                    <a:pt x="1" y="168"/>
                  </a:cubicBezTo>
                  <a:lnTo>
                    <a:pt x="1" y="1358"/>
                  </a:lnTo>
                  <a:cubicBezTo>
                    <a:pt x="1" y="1453"/>
                    <a:pt x="84" y="1525"/>
                    <a:pt x="168" y="1525"/>
                  </a:cubicBezTo>
                  <a:cubicBezTo>
                    <a:pt x="263" y="1525"/>
                    <a:pt x="334" y="1453"/>
                    <a:pt x="334" y="1358"/>
                  </a:cubicBezTo>
                  <a:lnTo>
                    <a:pt x="334" y="168"/>
                  </a:lnTo>
                  <a:cubicBezTo>
                    <a:pt x="334" y="84"/>
                    <a:pt x="263" y="1"/>
                    <a:pt x="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2" name="Google Shape;9012;p83"/>
            <p:cNvSpPr/>
            <p:nvPr/>
          </p:nvSpPr>
          <p:spPr>
            <a:xfrm>
              <a:off x="1327676" y="3040187"/>
              <a:ext cx="201643" cy="180317"/>
            </a:xfrm>
            <a:custGeom>
              <a:avLst/>
              <a:gdLst/>
              <a:ahLst/>
              <a:cxnLst/>
              <a:rect l="l" t="t" r="r" b="b"/>
              <a:pathLst>
                <a:path w="6335" h="5665" extrusionOk="0">
                  <a:moveTo>
                    <a:pt x="5894" y="628"/>
                  </a:moveTo>
                  <a:lnTo>
                    <a:pt x="5954" y="866"/>
                  </a:lnTo>
                  <a:cubicBezTo>
                    <a:pt x="5977" y="926"/>
                    <a:pt x="5966" y="997"/>
                    <a:pt x="5918" y="1045"/>
                  </a:cubicBezTo>
                  <a:lnTo>
                    <a:pt x="5823" y="1140"/>
                  </a:lnTo>
                  <a:lnTo>
                    <a:pt x="5596" y="914"/>
                  </a:lnTo>
                  <a:lnTo>
                    <a:pt x="5894" y="628"/>
                  </a:lnTo>
                  <a:close/>
                  <a:moveTo>
                    <a:pt x="2941" y="307"/>
                  </a:moveTo>
                  <a:lnTo>
                    <a:pt x="2941" y="961"/>
                  </a:lnTo>
                  <a:cubicBezTo>
                    <a:pt x="2941" y="1057"/>
                    <a:pt x="2906" y="1164"/>
                    <a:pt x="2870" y="1271"/>
                  </a:cubicBezTo>
                  <a:lnTo>
                    <a:pt x="2787" y="1438"/>
                  </a:lnTo>
                  <a:cubicBezTo>
                    <a:pt x="2775" y="1450"/>
                    <a:pt x="2775" y="1473"/>
                    <a:pt x="2775" y="1509"/>
                  </a:cubicBezTo>
                  <a:lnTo>
                    <a:pt x="2775" y="1854"/>
                  </a:lnTo>
                  <a:cubicBezTo>
                    <a:pt x="2775" y="2104"/>
                    <a:pt x="2667" y="2331"/>
                    <a:pt x="2513" y="2485"/>
                  </a:cubicBezTo>
                  <a:cubicBezTo>
                    <a:pt x="2363" y="2635"/>
                    <a:pt x="2165" y="2727"/>
                    <a:pt x="1954" y="2727"/>
                  </a:cubicBezTo>
                  <a:cubicBezTo>
                    <a:pt x="1930" y="2727"/>
                    <a:pt x="1906" y="2726"/>
                    <a:pt x="1882" y="2724"/>
                  </a:cubicBezTo>
                  <a:cubicBezTo>
                    <a:pt x="1417" y="2712"/>
                    <a:pt x="1048" y="2307"/>
                    <a:pt x="1048" y="1819"/>
                  </a:cubicBezTo>
                  <a:lnTo>
                    <a:pt x="1048" y="1521"/>
                  </a:lnTo>
                  <a:cubicBezTo>
                    <a:pt x="1048" y="1497"/>
                    <a:pt x="1048" y="1473"/>
                    <a:pt x="1036" y="1450"/>
                  </a:cubicBezTo>
                  <a:lnTo>
                    <a:pt x="929" y="1259"/>
                  </a:lnTo>
                  <a:cubicBezTo>
                    <a:pt x="905" y="1176"/>
                    <a:pt x="870" y="1104"/>
                    <a:pt x="870" y="1021"/>
                  </a:cubicBezTo>
                  <a:lnTo>
                    <a:pt x="870" y="997"/>
                  </a:lnTo>
                  <a:cubicBezTo>
                    <a:pt x="870" y="616"/>
                    <a:pt x="1179" y="307"/>
                    <a:pt x="1572" y="307"/>
                  </a:cubicBezTo>
                  <a:close/>
                  <a:moveTo>
                    <a:pt x="2275" y="2986"/>
                  </a:moveTo>
                  <a:cubicBezTo>
                    <a:pt x="2286" y="3045"/>
                    <a:pt x="2298" y="3081"/>
                    <a:pt x="2310" y="3117"/>
                  </a:cubicBezTo>
                  <a:lnTo>
                    <a:pt x="2167" y="3259"/>
                  </a:lnTo>
                  <a:cubicBezTo>
                    <a:pt x="2102" y="3325"/>
                    <a:pt x="2013" y="3358"/>
                    <a:pt x="1923" y="3358"/>
                  </a:cubicBezTo>
                  <a:cubicBezTo>
                    <a:pt x="1834" y="3358"/>
                    <a:pt x="1745" y="3325"/>
                    <a:pt x="1679" y="3259"/>
                  </a:cubicBezTo>
                  <a:lnTo>
                    <a:pt x="1536" y="3128"/>
                  </a:lnTo>
                  <a:cubicBezTo>
                    <a:pt x="1560" y="3081"/>
                    <a:pt x="1572" y="3045"/>
                    <a:pt x="1572" y="2986"/>
                  </a:cubicBezTo>
                  <a:cubicBezTo>
                    <a:pt x="1679" y="3009"/>
                    <a:pt x="1775" y="3045"/>
                    <a:pt x="1882" y="3045"/>
                  </a:cubicBezTo>
                  <a:lnTo>
                    <a:pt x="1917" y="3045"/>
                  </a:lnTo>
                  <a:cubicBezTo>
                    <a:pt x="2036" y="3045"/>
                    <a:pt x="2167" y="3021"/>
                    <a:pt x="2275" y="2986"/>
                  </a:cubicBezTo>
                  <a:close/>
                  <a:moveTo>
                    <a:pt x="6162" y="0"/>
                  </a:moveTo>
                  <a:cubicBezTo>
                    <a:pt x="6120" y="0"/>
                    <a:pt x="6079" y="15"/>
                    <a:pt x="6049" y="45"/>
                  </a:cubicBezTo>
                  <a:lnTo>
                    <a:pt x="2906" y="3021"/>
                  </a:lnTo>
                  <a:cubicBezTo>
                    <a:pt x="2882" y="3057"/>
                    <a:pt x="2834" y="3069"/>
                    <a:pt x="2787" y="3069"/>
                  </a:cubicBezTo>
                  <a:lnTo>
                    <a:pt x="2763" y="3069"/>
                  </a:lnTo>
                  <a:cubicBezTo>
                    <a:pt x="2656" y="3069"/>
                    <a:pt x="2584" y="2997"/>
                    <a:pt x="2584" y="2890"/>
                  </a:cubicBezTo>
                  <a:lnTo>
                    <a:pt x="2584" y="2843"/>
                  </a:lnTo>
                  <a:cubicBezTo>
                    <a:pt x="2644" y="2819"/>
                    <a:pt x="2679" y="2771"/>
                    <a:pt x="2727" y="2724"/>
                  </a:cubicBezTo>
                  <a:cubicBezTo>
                    <a:pt x="2965" y="2497"/>
                    <a:pt x="3084" y="2200"/>
                    <a:pt x="3084" y="1878"/>
                  </a:cubicBezTo>
                  <a:lnTo>
                    <a:pt x="3084" y="1581"/>
                  </a:lnTo>
                  <a:lnTo>
                    <a:pt x="3144" y="1450"/>
                  </a:lnTo>
                  <a:cubicBezTo>
                    <a:pt x="3215" y="1307"/>
                    <a:pt x="3251" y="1152"/>
                    <a:pt x="3251" y="997"/>
                  </a:cubicBezTo>
                  <a:lnTo>
                    <a:pt x="3251" y="176"/>
                  </a:lnTo>
                  <a:cubicBezTo>
                    <a:pt x="3251" y="92"/>
                    <a:pt x="3179" y="21"/>
                    <a:pt x="3084" y="21"/>
                  </a:cubicBezTo>
                  <a:lnTo>
                    <a:pt x="1548" y="21"/>
                  </a:lnTo>
                  <a:cubicBezTo>
                    <a:pt x="1001" y="21"/>
                    <a:pt x="536" y="461"/>
                    <a:pt x="536" y="1033"/>
                  </a:cubicBezTo>
                  <a:lnTo>
                    <a:pt x="536" y="1045"/>
                  </a:lnTo>
                  <a:cubicBezTo>
                    <a:pt x="536" y="1176"/>
                    <a:pt x="572" y="1295"/>
                    <a:pt x="632" y="1414"/>
                  </a:cubicBezTo>
                  <a:lnTo>
                    <a:pt x="703" y="1581"/>
                  </a:lnTo>
                  <a:lnTo>
                    <a:pt x="703" y="1831"/>
                  </a:lnTo>
                  <a:cubicBezTo>
                    <a:pt x="703" y="2247"/>
                    <a:pt x="917" y="2616"/>
                    <a:pt x="1215" y="2843"/>
                  </a:cubicBezTo>
                  <a:lnTo>
                    <a:pt x="1215" y="2997"/>
                  </a:lnTo>
                  <a:cubicBezTo>
                    <a:pt x="1215" y="3069"/>
                    <a:pt x="1155" y="3140"/>
                    <a:pt x="1072" y="3176"/>
                  </a:cubicBezTo>
                  <a:lnTo>
                    <a:pt x="501" y="3343"/>
                  </a:lnTo>
                  <a:cubicBezTo>
                    <a:pt x="215" y="3414"/>
                    <a:pt x="0" y="3676"/>
                    <a:pt x="0" y="3974"/>
                  </a:cubicBezTo>
                  <a:lnTo>
                    <a:pt x="0" y="5462"/>
                  </a:lnTo>
                  <a:cubicBezTo>
                    <a:pt x="0" y="5557"/>
                    <a:pt x="84" y="5629"/>
                    <a:pt x="167" y="5629"/>
                  </a:cubicBezTo>
                  <a:cubicBezTo>
                    <a:pt x="262" y="5629"/>
                    <a:pt x="334" y="5557"/>
                    <a:pt x="334" y="5462"/>
                  </a:cubicBezTo>
                  <a:lnTo>
                    <a:pt x="334" y="3974"/>
                  </a:lnTo>
                  <a:cubicBezTo>
                    <a:pt x="334" y="3831"/>
                    <a:pt x="441" y="3676"/>
                    <a:pt x="584" y="3640"/>
                  </a:cubicBezTo>
                  <a:lnTo>
                    <a:pt x="1167" y="3474"/>
                  </a:lnTo>
                  <a:cubicBezTo>
                    <a:pt x="1215" y="3450"/>
                    <a:pt x="1251" y="3438"/>
                    <a:pt x="1298" y="3414"/>
                  </a:cubicBezTo>
                  <a:lnTo>
                    <a:pt x="1405" y="3521"/>
                  </a:lnTo>
                  <a:cubicBezTo>
                    <a:pt x="1536" y="3652"/>
                    <a:pt x="1703" y="3712"/>
                    <a:pt x="1882" y="3712"/>
                  </a:cubicBezTo>
                  <a:cubicBezTo>
                    <a:pt x="2060" y="3712"/>
                    <a:pt x="2227" y="3652"/>
                    <a:pt x="2358" y="3521"/>
                  </a:cubicBezTo>
                  <a:lnTo>
                    <a:pt x="2501" y="3367"/>
                  </a:lnTo>
                  <a:cubicBezTo>
                    <a:pt x="2584" y="3402"/>
                    <a:pt x="2656" y="3426"/>
                    <a:pt x="2727" y="3426"/>
                  </a:cubicBezTo>
                  <a:lnTo>
                    <a:pt x="2763" y="3426"/>
                  </a:lnTo>
                  <a:cubicBezTo>
                    <a:pt x="2894" y="3426"/>
                    <a:pt x="3013" y="3378"/>
                    <a:pt x="3096" y="3295"/>
                  </a:cubicBezTo>
                  <a:lnTo>
                    <a:pt x="5334" y="1176"/>
                  </a:lnTo>
                  <a:lnTo>
                    <a:pt x="5561" y="1402"/>
                  </a:lnTo>
                  <a:lnTo>
                    <a:pt x="2965" y="3986"/>
                  </a:lnTo>
                  <a:cubicBezTo>
                    <a:pt x="2798" y="4152"/>
                    <a:pt x="2715" y="4367"/>
                    <a:pt x="2715" y="4581"/>
                  </a:cubicBezTo>
                  <a:lnTo>
                    <a:pt x="2715" y="5498"/>
                  </a:lnTo>
                  <a:cubicBezTo>
                    <a:pt x="2715" y="5581"/>
                    <a:pt x="2787" y="5664"/>
                    <a:pt x="2882" y="5664"/>
                  </a:cubicBezTo>
                  <a:cubicBezTo>
                    <a:pt x="2965" y="5664"/>
                    <a:pt x="3037" y="5581"/>
                    <a:pt x="3037" y="5498"/>
                  </a:cubicBezTo>
                  <a:lnTo>
                    <a:pt x="3037" y="4581"/>
                  </a:lnTo>
                  <a:cubicBezTo>
                    <a:pt x="3037" y="4450"/>
                    <a:pt x="3096" y="4319"/>
                    <a:pt x="3191" y="4212"/>
                  </a:cubicBezTo>
                  <a:lnTo>
                    <a:pt x="6096" y="1307"/>
                  </a:lnTo>
                  <a:cubicBezTo>
                    <a:pt x="6216" y="1200"/>
                    <a:pt x="6275" y="997"/>
                    <a:pt x="6227" y="831"/>
                  </a:cubicBezTo>
                  <a:lnTo>
                    <a:pt x="6168" y="378"/>
                  </a:lnTo>
                  <a:lnTo>
                    <a:pt x="6275" y="271"/>
                  </a:lnTo>
                  <a:cubicBezTo>
                    <a:pt x="6335" y="211"/>
                    <a:pt x="6335" y="104"/>
                    <a:pt x="6275" y="45"/>
                  </a:cubicBezTo>
                  <a:cubicBezTo>
                    <a:pt x="6245" y="15"/>
                    <a:pt x="6204" y="0"/>
                    <a:pt x="616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3" name="Google Shape;9013;p83"/>
            <p:cNvSpPr/>
            <p:nvPr/>
          </p:nvSpPr>
          <p:spPr>
            <a:xfrm>
              <a:off x="1470179" y="2910480"/>
              <a:ext cx="205431" cy="173601"/>
            </a:xfrm>
            <a:custGeom>
              <a:avLst/>
              <a:gdLst/>
              <a:ahLst/>
              <a:cxnLst/>
              <a:rect l="l" t="t" r="r" b="b"/>
              <a:pathLst>
                <a:path w="6454" h="5454" extrusionOk="0">
                  <a:moveTo>
                    <a:pt x="500" y="0"/>
                  </a:moveTo>
                  <a:cubicBezTo>
                    <a:pt x="215" y="0"/>
                    <a:pt x="0" y="226"/>
                    <a:pt x="0" y="512"/>
                  </a:cubicBezTo>
                  <a:lnTo>
                    <a:pt x="0" y="4822"/>
                  </a:lnTo>
                  <a:cubicBezTo>
                    <a:pt x="0" y="4917"/>
                    <a:pt x="72" y="4989"/>
                    <a:pt x="155" y="4989"/>
                  </a:cubicBezTo>
                  <a:cubicBezTo>
                    <a:pt x="250" y="4989"/>
                    <a:pt x="322" y="4917"/>
                    <a:pt x="322" y="4822"/>
                  </a:cubicBezTo>
                  <a:lnTo>
                    <a:pt x="322" y="512"/>
                  </a:lnTo>
                  <a:cubicBezTo>
                    <a:pt x="322" y="405"/>
                    <a:pt x="393" y="322"/>
                    <a:pt x="500" y="322"/>
                  </a:cubicBezTo>
                  <a:lnTo>
                    <a:pt x="5953" y="322"/>
                  </a:lnTo>
                  <a:cubicBezTo>
                    <a:pt x="6049" y="322"/>
                    <a:pt x="6132" y="405"/>
                    <a:pt x="6132" y="512"/>
                  </a:cubicBezTo>
                  <a:lnTo>
                    <a:pt x="6132" y="4941"/>
                  </a:lnTo>
                  <a:cubicBezTo>
                    <a:pt x="6132" y="5048"/>
                    <a:pt x="6049" y="5120"/>
                    <a:pt x="5953" y="5120"/>
                  </a:cubicBezTo>
                  <a:lnTo>
                    <a:pt x="2298" y="5120"/>
                  </a:lnTo>
                  <a:cubicBezTo>
                    <a:pt x="2215" y="5120"/>
                    <a:pt x="2131" y="5191"/>
                    <a:pt x="2131" y="5287"/>
                  </a:cubicBezTo>
                  <a:cubicBezTo>
                    <a:pt x="2131" y="5370"/>
                    <a:pt x="2215" y="5453"/>
                    <a:pt x="2298" y="5453"/>
                  </a:cubicBezTo>
                  <a:lnTo>
                    <a:pt x="5953" y="5453"/>
                  </a:lnTo>
                  <a:cubicBezTo>
                    <a:pt x="6227" y="5453"/>
                    <a:pt x="6453" y="5227"/>
                    <a:pt x="6453" y="4941"/>
                  </a:cubicBezTo>
                  <a:lnTo>
                    <a:pt x="6453" y="512"/>
                  </a:lnTo>
                  <a:cubicBezTo>
                    <a:pt x="6453" y="226"/>
                    <a:pt x="6215" y="0"/>
                    <a:pt x="59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4" name="Google Shape;9014;p83"/>
            <p:cNvSpPr/>
            <p:nvPr/>
          </p:nvSpPr>
          <p:spPr>
            <a:xfrm>
              <a:off x="1497075" y="2942692"/>
              <a:ext cx="152370" cy="96668"/>
            </a:xfrm>
            <a:custGeom>
              <a:avLst/>
              <a:gdLst/>
              <a:ahLst/>
              <a:cxnLst/>
              <a:rect l="l" t="t" r="r" b="b"/>
              <a:pathLst>
                <a:path w="4787" h="3037" extrusionOk="0">
                  <a:moveTo>
                    <a:pt x="3751" y="0"/>
                  </a:moveTo>
                  <a:cubicBezTo>
                    <a:pt x="3656" y="0"/>
                    <a:pt x="3584" y="72"/>
                    <a:pt x="3584" y="167"/>
                  </a:cubicBezTo>
                  <a:cubicBezTo>
                    <a:pt x="3584" y="250"/>
                    <a:pt x="3656" y="334"/>
                    <a:pt x="3751" y="334"/>
                  </a:cubicBezTo>
                  <a:lnTo>
                    <a:pt x="4215" y="334"/>
                  </a:lnTo>
                  <a:lnTo>
                    <a:pt x="2465" y="2072"/>
                  </a:lnTo>
                  <a:lnTo>
                    <a:pt x="1727" y="1322"/>
                  </a:lnTo>
                  <a:cubicBezTo>
                    <a:pt x="1697" y="1292"/>
                    <a:pt x="1656" y="1277"/>
                    <a:pt x="1614" y="1277"/>
                  </a:cubicBezTo>
                  <a:cubicBezTo>
                    <a:pt x="1572" y="1277"/>
                    <a:pt x="1531" y="1292"/>
                    <a:pt x="1501" y="1322"/>
                  </a:cubicBezTo>
                  <a:lnTo>
                    <a:pt x="60" y="2774"/>
                  </a:lnTo>
                  <a:cubicBezTo>
                    <a:pt x="1" y="2834"/>
                    <a:pt x="1" y="2929"/>
                    <a:pt x="60" y="2989"/>
                  </a:cubicBezTo>
                  <a:cubicBezTo>
                    <a:pt x="84" y="3024"/>
                    <a:pt x="132" y="3036"/>
                    <a:pt x="179" y="3036"/>
                  </a:cubicBezTo>
                  <a:cubicBezTo>
                    <a:pt x="227" y="3036"/>
                    <a:pt x="251" y="3024"/>
                    <a:pt x="298" y="2989"/>
                  </a:cubicBezTo>
                  <a:lnTo>
                    <a:pt x="1632" y="1655"/>
                  </a:lnTo>
                  <a:lnTo>
                    <a:pt x="2382" y="2393"/>
                  </a:lnTo>
                  <a:cubicBezTo>
                    <a:pt x="2412" y="2423"/>
                    <a:pt x="2453" y="2438"/>
                    <a:pt x="2495" y="2438"/>
                  </a:cubicBezTo>
                  <a:cubicBezTo>
                    <a:pt x="2537" y="2438"/>
                    <a:pt x="2578" y="2423"/>
                    <a:pt x="2608" y="2393"/>
                  </a:cubicBezTo>
                  <a:lnTo>
                    <a:pt x="4465" y="536"/>
                  </a:lnTo>
                  <a:lnTo>
                    <a:pt x="4465" y="1000"/>
                  </a:lnTo>
                  <a:cubicBezTo>
                    <a:pt x="4465" y="1084"/>
                    <a:pt x="4537" y="1167"/>
                    <a:pt x="4632" y="1167"/>
                  </a:cubicBezTo>
                  <a:cubicBezTo>
                    <a:pt x="4715" y="1167"/>
                    <a:pt x="4787" y="1084"/>
                    <a:pt x="4787" y="1000"/>
                  </a:cubicBezTo>
                  <a:lnTo>
                    <a:pt x="4787" y="155"/>
                  </a:lnTo>
                  <a:cubicBezTo>
                    <a:pt x="4751" y="72"/>
                    <a:pt x="4692" y="0"/>
                    <a:pt x="459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015" name="Google Shape;9015;p83"/>
          <p:cNvSpPr/>
          <p:nvPr/>
        </p:nvSpPr>
        <p:spPr>
          <a:xfrm>
            <a:off x="2785967" y="3195072"/>
            <a:ext cx="10663" cy="32244"/>
          </a:xfrm>
          <a:custGeom>
            <a:avLst/>
            <a:gdLst/>
            <a:ahLst/>
            <a:cxnLst/>
            <a:rect l="l" t="t" r="r" b="b"/>
            <a:pathLst>
              <a:path w="335" h="1013" extrusionOk="0">
                <a:moveTo>
                  <a:pt x="167" y="1"/>
                </a:moveTo>
                <a:cubicBezTo>
                  <a:pt x="72" y="1"/>
                  <a:pt x="1" y="84"/>
                  <a:pt x="1" y="167"/>
                </a:cubicBezTo>
                <a:lnTo>
                  <a:pt x="1" y="858"/>
                </a:lnTo>
                <a:cubicBezTo>
                  <a:pt x="1" y="941"/>
                  <a:pt x="72" y="1013"/>
                  <a:pt x="167" y="1013"/>
                </a:cubicBezTo>
                <a:cubicBezTo>
                  <a:pt x="251" y="1013"/>
                  <a:pt x="334" y="941"/>
                  <a:pt x="334" y="858"/>
                </a:cubicBezTo>
                <a:lnTo>
                  <a:pt x="334" y="167"/>
                </a:lnTo>
                <a:cubicBezTo>
                  <a:pt x="334" y="60"/>
                  <a:pt x="251"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016" name="Google Shape;9016;p83"/>
          <p:cNvGrpSpPr/>
          <p:nvPr/>
        </p:nvGrpSpPr>
        <p:grpSpPr>
          <a:xfrm>
            <a:off x="2753401" y="2869564"/>
            <a:ext cx="382828" cy="358601"/>
            <a:chOff x="2753373" y="2902523"/>
            <a:chExt cx="347552" cy="325557"/>
          </a:xfrm>
        </p:grpSpPr>
        <p:sp>
          <p:nvSpPr>
            <p:cNvPr id="9017" name="Google Shape;9017;p83"/>
            <p:cNvSpPr/>
            <p:nvPr/>
          </p:nvSpPr>
          <p:spPr>
            <a:xfrm>
              <a:off x="2807962" y="3018575"/>
              <a:ext cx="86418" cy="29506"/>
            </a:xfrm>
            <a:custGeom>
              <a:avLst/>
              <a:gdLst/>
              <a:ahLst/>
              <a:cxnLst/>
              <a:rect l="l" t="t" r="r" b="b"/>
              <a:pathLst>
                <a:path w="2715" h="927" extrusionOk="0">
                  <a:moveTo>
                    <a:pt x="1070" y="0"/>
                  </a:moveTo>
                  <a:cubicBezTo>
                    <a:pt x="752" y="0"/>
                    <a:pt x="464" y="31"/>
                    <a:pt x="274" y="57"/>
                  </a:cubicBezTo>
                  <a:cubicBezTo>
                    <a:pt x="107" y="93"/>
                    <a:pt x="0" y="224"/>
                    <a:pt x="0" y="390"/>
                  </a:cubicBezTo>
                  <a:lnTo>
                    <a:pt x="0" y="759"/>
                  </a:lnTo>
                  <a:cubicBezTo>
                    <a:pt x="0" y="843"/>
                    <a:pt x="72" y="926"/>
                    <a:pt x="155" y="926"/>
                  </a:cubicBezTo>
                  <a:cubicBezTo>
                    <a:pt x="250" y="926"/>
                    <a:pt x="322" y="843"/>
                    <a:pt x="322" y="759"/>
                  </a:cubicBezTo>
                  <a:lnTo>
                    <a:pt x="322" y="390"/>
                  </a:lnTo>
                  <a:cubicBezTo>
                    <a:pt x="322" y="390"/>
                    <a:pt x="322" y="367"/>
                    <a:pt x="334" y="367"/>
                  </a:cubicBezTo>
                  <a:cubicBezTo>
                    <a:pt x="493" y="349"/>
                    <a:pt x="758" y="318"/>
                    <a:pt x="1059" y="318"/>
                  </a:cubicBezTo>
                  <a:cubicBezTo>
                    <a:pt x="1163" y="318"/>
                    <a:pt x="1271" y="322"/>
                    <a:pt x="1381" y="331"/>
                  </a:cubicBezTo>
                  <a:cubicBezTo>
                    <a:pt x="1870" y="355"/>
                    <a:pt x="2239" y="486"/>
                    <a:pt x="2453" y="700"/>
                  </a:cubicBezTo>
                  <a:cubicBezTo>
                    <a:pt x="2483" y="730"/>
                    <a:pt x="2524" y="745"/>
                    <a:pt x="2566" y="745"/>
                  </a:cubicBezTo>
                  <a:cubicBezTo>
                    <a:pt x="2608" y="745"/>
                    <a:pt x="2649" y="730"/>
                    <a:pt x="2679" y="700"/>
                  </a:cubicBezTo>
                  <a:cubicBezTo>
                    <a:pt x="2715" y="640"/>
                    <a:pt x="2715" y="533"/>
                    <a:pt x="2655" y="474"/>
                  </a:cubicBezTo>
                  <a:cubicBezTo>
                    <a:pt x="2276" y="95"/>
                    <a:pt x="1627" y="0"/>
                    <a:pt x="10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8" name="Google Shape;9018;p83"/>
            <p:cNvSpPr/>
            <p:nvPr/>
          </p:nvSpPr>
          <p:spPr>
            <a:xfrm>
              <a:off x="2753373" y="2973376"/>
              <a:ext cx="195213" cy="254704"/>
            </a:xfrm>
            <a:custGeom>
              <a:avLst/>
              <a:gdLst/>
              <a:ahLst/>
              <a:cxnLst/>
              <a:rect l="l" t="t" r="r" b="b"/>
              <a:pathLst>
                <a:path w="6133" h="8002" extrusionOk="0">
                  <a:moveTo>
                    <a:pt x="4787" y="298"/>
                  </a:moveTo>
                  <a:lnTo>
                    <a:pt x="4787" y="1846"/>
                  </a:lnTo>
                  <a:cubicBezTo>
                    <a:pt x="4787" y="2084"/>
                    <a:pt x="4751" y="2310"/>
                    <a:pt x="4644" y="2513"/>
                  </a:cubicBezTo>
                  <a:cubicBezTo>
                    <a:pt x="4632" y="2537"/>
                    <a:pt x="4632" y="2560"/>
                    <a:pt x="4632" y="2596"/>
                  </a:cubicBezTo>
                  <a:lnTo>
                    <a:pt x="4632" y="3037"/>
                  </a:lnTo>
                  <a:cubicBezTo>
                    <a:pt x="4632" y="3465"/>
                    <a:pt x="4442" y="3870"/>
                    <a:pt x="4132" y="4168"/>
                  </a:cubicBezTo>
                  <a:cubicBezTo>
                    <a:pt x="3852" y="4437"/>
                    <a:pt x="3484" y="4590"/>
                    <a:pt x="3099" y="4590"/>
                  </a:cubicBezTo>
                  <a:cubicBezTo>
                    <a:pt x="3059" y="4590"/>
                    <a:pt x="3018" y="4588"/>
                    <a:pt x="2977" y="4584"/>
                  </a:cubicBezTo>
                  <a:cubicBezTo>
                    <a:pt x="2156" y="4525"/>
                    <a:pt x="1513" y="3811"/>
                    <a:pt x="1513" y="2977"/>
                  </a:cubicBezTo>
                  <a:lnTo>
                    <a:pt x="1513" y="2572"/>
                  </a:lnTo>
                  <a:cubicBezTo>
                    <a:pt x="1513" y="2549"/>
                    <a:pt x="1513" y="2537"/>
                    <a:pt x="1501" y="2501"/>
                  </a:cubicBezTo>
                  <a:cubicBezTo>
                    <a:pt x="1394" y="2298"/>
                    <a:pt x="1358" y="2072"/>
                    <a:pt x="1358" y="1834"/>
                  </a:cubicBezTo>
                  <a:lnTo>
                    <a:pt x="1358" y="1513"/>
                  </a:lnTo>
                  <a:cubicBezTo>
                    <a:pt x="1358" y="834"/>
                    <a:pt x="1894" y="298"/>
                    <a:pt x="2561" y="298"/>
                  </a:cubicBezTo>
                  <a:close/>
                  <a:moveTo>
                    <a:pt x="3930" y="4680"/>
                  </a:moveTo>
                  <a:lnTo>
                    <a:pt x="3930" y="4977"/>
                  </a:lnTo>
                  <a:lnTo>
                    <a:pt x="3061" y="5573"/>
                  </a:lnTo>
                  <a:lnTo>
                    <a:pt x="2203" y="4977"/>
                  </a:lnTo>
                  <a:lnTo>
                    <a:pt x="2203" y="4680"/>
                  </a:lnTo>
                  <a:cubicBezTo>
                    <a:pt x="2430" y="4799"/>
                    <a:pt x="2680" y="4870"/>
                    <a:pt x="2942" y="4882"/>
                  </a:cubicBezTo>
                  <a:lnTo>
                    <a:pt x="3061" y="4882"/>
                  </a:lnTo>
                  <a:cubicBezTo>
                    <a:pt x="3358" y="4882"/>
                    <a:pt x="3656" y="4811"/>
                    <a:pt x="3930" y="4680"/>
                  </a:cubicBezTo>
                  <a:close/>
                  <a:moveTo>
                    <a:pt x="2084" y="5275"/>
                  </a:moveTo>
                  <a:lnTo>
                    <a:pt x="2846" y="5787"/>
                  </a:lnTo>
                  <a:lnTo>
                    <a:pt x="2430" y="6180"/>
                  </a:lnTo>
                  <a:lnTo>
                    <a:pt x="2406" y="6180"/>
                  </a:lnTo>
                  <a:lnTo>
                    <a:pt x="1918" y="5442"/>
                  </a:lnTo>
                  <a:lnTo>
                    <a:pt x="2084" y="5275"/>
                  </a:lnTo>
                  <a:close/>
                  <a:moveTo>
                    <a:pt x="4073" y="5251"/>
                  </a:moveTo>
                  <a:lnTo>
                    <a:pt x="4239" y="5418"/>
                  </a:lnTo>
                  <a:lnTo>
                    <a:pt x="3739" y="6180"/>
                  </a:lnTo>
                  <a:lnTo>
                    <a:pt x="3716" y="6180"/>
                  </a:lnTo>
                  <a:lnTo>
                    <a:pt x="3311" y="5775"/>
                  </a:lnTo>
                  <a:lnTo>
                    <a:pt x="4073" y="5251"/>
                  </a:lnTo>
                  <a:close/>
                  <a:moveTo>
                    <a:pt x="2549" y="1"/>
                  </a:moveTo>
                  <a:cubicBezTo>
                    <a:pt x="1715" y="1"/>
                    <a:pt x="1025" y="691"/>
                    <a:pt x="1025" y="1525"/>
                  </a:cubicBezTo>
                  <a:lnTo>
                    <a:pt x="1025" y="1870"/>
                  </a:lnTo>
                  <a:cubicBezTo>
                    <a:pt x="1025" y="2132"/>
                    <a:pt x="1084" y="2406"/>
                    <a:pt x="1191" y="2644"/>
                  </a:cubicBezTo>
                  <a:lnTo>
                    <a:pt x="1191" y="3001"/>
                  </a:lnTo>
                  <a:cubicBezTo>
                    <a:pt x="1191" y="3596"/>
                    <a:pt x="1453" y="4132"/>
                    <a:pt x="1870" y="4489"/>
                  </a:cubicBezTo>
                  <a:lnTo>
                    <a:pt x="1870" y="5025"/>
                  </a:lnTo>
                  <a:lnTo>
                    <a:pt x="1572" y="5335"/>
                  </a:lnTo>
                  <a:cubicBezTo>
                    <a:pt x="1549" y="5358"/>
                    <a:pt x="1537" y="5406"/>
                    <a:pt x="1537" y="5454"/>
                  </a:cubicBezTo>
                  <a:lnTo>
                    <a:pt x="548" y="5811"/>
                  </a:lnTo>
                  <a:cubicBezTo>
                    <a:pt x="227" y="5930"/>
                    <a:pt x="1" y="6239"/>
                    <a:pt x="1" y="6597"/>
                  </a:cubicBezTo>
                  <a:lnTo>
                    <a:pt x="1" y="7823"/>
                  </a:lnTo>
                  <a:cubicBezTo>
                    <a:pt x="1" y="7906"/>
                    <a:pt x="72" y="7978"/>
                    <a:pt x="167" y="7978"/>
                  </a:cubicBezTo>
                  <a:cubicBezTo>
                    <a:pt x="251" y="7978"/>
                    <a:pt x="322" y="7906"/>
                    <a:pt x="322" y="7823"/>
                  </a:cubicBezTo>
                  <a:lnTo>
                    <a:pt x="322" y="6597"/>
                  </a:lnTo>
                  <a:cubicBezTo>
                    <a:pt x="322" y="6370"/>
                    <a:pt x="465" y="6180"/>
                    <a:pt x="668" y="6108"/>
                  </a:cubicBezTo>
                  <a:lnTo>
                    <a:pt x="1691" y="5739"/>
                  </a:lnTo>
                  <a:lnTo>
                    <a:pt x="2120" y="6370"/>
                  </a:lnTo>
                  <a:cubicBezTo>
                    <a:pt x="2180" y="6466"/>
                    <a:pt x="2275" y="6501"/>
                    <a:pt x="2358" y="6525"/>
                  </a:cubicBezTo>
                  <a:lnTo>
                    <a:pt x="2394" y="6525"/>
                  </a:lnTo>
                  <a:cubicBezTo>
                    <a:pt x="2489" y="6525"/>
                    <a:pt x="2561" y="6489"/>
                    <a:pt x="2632" y="6430"/>
                  </a:cubicBezTo>
                  <a:lnTo>
                    <a:pt x="2906" y="6168"/>
                  </a:lnTo>
                  <a:lnTo>
                    <a:pt x="2906" y="7835"/>
                  </a:lnTo>
                  <a:cubicBezTo>
                    <a:pt x="2906" y="7918"/>
                    <a:pt x="2977" y="8002"/>
                    <a:pt x="3061" y="8002"/>
                  </a:cubicBezTo>
                  <a:cubicBezTo>
                    <a:pt x="3156" y="8002"/>
                    <a:pt x="3227" y="7918"/>
                    <a:pt x="3227" y="7835"/>
                  </a:cubicBezTo>
                  <a:lnTo>
                    <a:pt x="3227" y="6168"/>
                  </a:lnTo>
                  <a:lnTo>
                    <a:pt x="3501" y="6430"/>
                  </a:lnTo>
                  <a:cubicBezTo>
                    <a:pt x="3549" y="6489"/>
                    <a:pt x="3644" y="6525"/>
                    <a:pt x="3739" y="6525"/>
                  </a:cubicBezTo>
                  <a:lnTo>
                    <a:pt x="3763" y="6525"/>
                  </a:lnTo>
                  <a:cubicBezTo>
                    <a:pt x="3870" y="6501"/>
                    <a:pt x="3954" y="6466"/>
                    <a:pt x="4001" y="6370"/>
                  </a:cubicBezTo>
                  <a:lnTo>
                    <a:pt x="4430" y="5739"/>
                  </a:lnTo>
                  <a:lnTo>
                    <a:pt x="5466" y="6108"/>
                  </a:lnTo>
                  <a:cubicBezTo>
                    <a:pt x="5668" y="6180"/>
                    <a:pt x="5799" y="6370"/>
                    <a:pt x="5799" y="6597"/>
                  </a:cubicBezTo>
                  <a:lnTo>
                    <a:pt x="5799" y="7823"/>
                  </a:lnTo>
                  <a:cubicBezTo>
                    <a:pt x="5799" y="7906"/>
                    <a:pt x="5882" y="7978"/>
                    <a:pt x="5966" y="7978"/>
                  </a:cubicBezTo>
                  <a:cubicBezTo>
                    <a:pt x="6061" y="7978"/>
                    <a:pt x="6133" y="7906"/>
                    <a:pt x="6133" y="7823"/>
                  </a:cubicBezTo>
                  <a:lnTo>
                    <a:pt x="6133" y="6597"/>
                  </a:lnTo>
                  <a:cubicBezTo>
                    <a:pt x="6121" y="6228"/>
                    <a:pt x="5894" y="5918"/>
                    <a:pt x="5561" y="5787"/>
                  </a:cubicBezTo>
                  <a:lnTo>
                    <a:pt x="4585" y="5442"/>
                  </a:lnTo>
                  <a:cubicBezTo>
                    <a:pt x="4585" y="5394"/>
                    <a:pt x="4561" y="5346"/>
                    <a:pt x="4537" y="5323"/>
                  </a:cubicBezTo>
                  <a:lnTo>
                    <a:pt x="4239" y="5001"/>
                  </a:lnTo>
                  <a:lnTo>
                    <a:pt x="4239" y="4489"/>
                  </a:lnTo>
                  <a:cubicBezTo>
                    <a:pt x="4275" y="4454"/>
                    <a:pt x="4299" y="4430"/>
                    <a:pt x="4335" y="4406"/>
                  </a:cubicBezTo>
                  <a:cubicBezTo>
                    <a:pt x="4704" y="4049"/>
                    <a:pt x="4930" y="3561"/>
                    <a:pt x="4930" y="3060"/>
                  </a:cubicBezTo>
                  <a:lnTo>
                    <a:pt x="4930" y="2644"/>
                  </a:lnTo>
                  <a:cubicBezTo>
                    <a:pt x="5037" y="2382"/>
                    <a:pt x="5085" y="2132"/>
                    <a:pt x="5085" y="1870"/>
                  </a:cubicBezTo>
                  <a:lnTo>
                    <a:pt x="5085" y="167"/>
                  </a:lnTo>
                  <a:cubicBezTo>
                    <a:pt x="5085" y="84"/>
                    <a:pt x="5013" y="1"/>
                    <a:pt x="49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9" name="Google Shape;9019;p83"/>
            <p:cNvSpPr/>
            <p:nvPr/>
          </p:nvSpPr>
          <p:spPr>
            <a:xfrm>
              <a:off x="2905361" y="3195072"/>
              <a:ext cx="10631" cy="32244"/>
            </a:xfrm>
            <a:custGeom>
              <a:avLst/>
              <a:gdLst/>
              <a:ahLst/>
              <a:cxnLst/>
              <a:rect l="l" t="t" r="r" b="b"/>
              <a:pathLst>
                <a:path w="334" h="1013" extrusionOk="0">
                  <a:moveTo>
                    <a:pt x="167" y="1"/>
                  </a:moveTo>
                  <a:cubicBezTo>
                    <a:pt x="72" y="1"/>
                    <a:pt x="0" y="84"/>
                    <a:pt x="0" y="167"/>
                  </a:cubicBezTo>
                  <a:lnTo>
                    <a:pt x="0" y="858"/>
                  </a:lnTo>
                  <a:cubicBezTo>
                    <a:pt x="0" y="941"/>
                    <a:pt x="72" y="1013"/>
                    <a:pt x="167" y="1013"/>
                  </a:cubicBezTo>
                  <a:cubicBezTo>
                    <a:pt x="250" y="1013"/>
                    <a:pt x="334" y="941"/>
                    <a:pt x="334" y="858"/>
                  </a:cubicBezTo>
                  <a:lnTo>
                    <a:pt x="334" y="167"/>
                  </a:lnTo>
                  <a:cubicBezTo>
                    <a:pt x="334" y="60"/>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0" name="Google Shape;9020;p83"/>
            <p:cNvSpPr/>
            <p:nvPr/>
          </p:nvSpPr>
          <p:spPr>
            <a:xfrm>
              <a:off x="2939069" y="2934735"/>
              <a:ext cx="161856" cy="169049"/>
            </a:xfrm>
            <a:custGeom>
              <a:avLst/>
              <a:gdLst/>
              <a:ahLst/>
              <a:cxnLst/>
              <a:rect l="l" t="t" r="r" b="b"/>
              <a:pathLst>
                <a:path w="5085" h="5311" extrusionOk="0">
                  <a:moveTo>
                    <a:pt x="668" y="0"/>
                  </a:moveTo>
                  <a:cubicBezTo>
                    <a:pt x="299" y="0"/>
                    <a:pt x="1" y="298"/>
                    <a:pt x="1" y="667"/>
                  </a:cubicBezTo>
                  <a:lnTo>
                    <a:pt x="1" y="3393"/>
                  </a:lnTo>
                  <a:cubicBezTo>
                    <a:pt x="1" y="3763"/>
                    <a:pt x="299" y="4060"/>
                    <a:pt x="668" y="4060"/>
                  </a:cubicBezTo>
                  <a:lnTo>
                    <a:pt x="977" y="4060"/>
                  </a:lnTo>
                  <a:lnTo>
                    <a:pt x="739" y="5001"/>
                  </a:lnTo>
                  <a:cubicBezTo>
                    <a:pt x="715" y="5108"/>
                    <a:pt x="763" y="5203"/>
                    <a:pt x="846" y="5263"/>
                  </a:cubicBezTo>
                  <a:cubicBezTo>
                    <a:pt x="894" y="5298"/>
                    <a:pt x="941" y="5310"/>
                    <a:pt x="977" y="5310"/>
                  </a:cubicBezTo>
                  <a:cubicBezTo>
                    <a:pt x="1025" y="5310"/>
                    <a:pt x="1084" y="5298"/>
                    <a:pt x="1132" y="5263"/>
                  </a:cubicBezTo>
                  <a:lnTo>
                    <a:pt x="2763" y="4072"/>
                  </a:lnTo>
                  <a:lnTo>
                    <a:pt x="4418" y="4072"/>
                  </a:lnTo>
                  <a:cubicBezTo>
                    <a:pt x="4787" y="4072"/>
                    <a:pt x="5085" y="3774"/>
                    <a:pt x="5085" y="3405"/>
                  </a:cubicBezTo>
                  <a:lnTo>
                    <a:pt x="5085" y="679"/>
                  </a:lnTo>
                  <a:cubicBezTo>
                    <a:pt x="5061" y="298"/>
                    <a:pt x="4751" y="0"/>
                    <a:pt x="4394" y="0"/>
                  </a:cubicBezTo>
                  <a:lnTo>
                    <a:pt x="3537" y="0"/>
                  </a:lnTo>
                  <a:cubicBezTo>
                    <a:pt x="3454" y="0"/>
                    <a:pt x="3370" y="72"/>
                    <a:pt x="3370" y="167"/>
                  </a:cubicBezTo>
                  <a:cubicBezTo>
                    <a:pt x="3370" y="250"/>
                    <a:pt x="3454" y="322"/>
                    <a:pt x="3537" y="322"/>
                  </a:cubicBezTo>
                  <a:lnTo>
                    <a:pt x="4394" y="322"/>
                  </a:lnTo>
                  <a:cubicBezTo>
                    <a:pt x="4585" y="322"/>
                    <a:pt x="4751" y="488"/>
                    <a:pt x="4751" y="679"/>
                  </a:cubicBezTo>
                  <a:lnTo>
                    <a:pt x="4751" y="3405"/>
                  </a:lnTo>
                  <a:cubicBezTo>
                    <a:pt x="4751" y="3596"/>
                    <a:pt x="4585" y="3763"/>
                    <a:pt x="4394" y="3763"/>
                  </a:cubicBezTo>
                  <a:lnTo>
                    <a:pt x="2692" y="3763"/>
                  </a:lnTo>
                  <a:cubicBezTo>
                    <a:pt x="2668" y="3763"/>
                    <a:pt x="2632" y="3774"/>
                    <a:pt x="2608" y="3798"/>
                  </a:cubicBezTo>
                  <a:lnTo>
                    <a:pt x="1084" y="4894"/>
                  </a:lnTo>
                  <a:lnTo>
                    <a:pt x="1322" y="3953"/>
                  </a:lnTo>
                  <a:cubicBezTo>
                    <a:pt x="1334" y="3917"/>
                    <a:pt x="1322" y="3858"/>
                    <a:pt x="1287" y="3822"/>
                  </a:cubicBezTo>
                  <a:cubicBezTo>
                    <a:pt x="1263" y="3774"/>
                    <a:pt x="1215" y="3763"/>
                    <a:pt x="1180" y="3763"/>
                  </a:cubicBezTo>
                  <a:lnTo>
                    <a:pt x="668" y="3763"/>
                  </a:lnTo>
                  <a:cubicBezTo>
                    <a:pt x="477" y="3763"/>
                    <a:pt x="310" y="3596"/>
                    <a:pt x="310" y="3405"/>
                  </a:cubicBezTo>
                  <a:lnTo>
                    <a:pt x="310" y="679"/>
                  </a:lnTo>
                  <a:cubicBezTo>
                    <a:pt x="310" y="488"/>
                    <a:pt x="477" y="322"/>
                    <a:pt x="668" y="322"/>
                  </a:cubicBezTo>
                  <a:lnTo>
                    <a:pt x="1513" y="322"/>
                  </a:lnTo>
                  <a:cubicBezTo>
                    <a:pt x="1608" y="322"/>
                    <a:pt x="1680" y="250"/>
                    <a:pt x="1680" y="167"/>
                  </a:cubicBezTo>
                  <a:cubicBezTo>
                    <a:pt x="1680" y="72"/>
                    <a:pt x="1608" y="0"/>
                    <a:pt x="1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1" name="Google Shape;9021;p83"/>
            <p:cNvSpPr/>
            <p:nvPr/>
          </p:nvSpPr>
          <p:spPr>
            <a:xfrm>
              <a:off x="3002379" y="2902523"/>
              <a:ext cx="32244" cy="96668"/>
            </a:xfrm>
            <a:custGeom>
              <a:avLst/>
              <a:gdLst/>
              <a:ahLst/>
              <a:cxnLst/>
              <a:rect l="l" t="t" r="r" b="b"/>
              <a:pathLst>
                <a:path w="1013" h="3037" extrusionOk="0">
                  <a:moveTo>
                    <a:pt x="691" y="310"/>
                  </a:moveTo>
                  <a:lnTo>
                    <a:pt x="536" y="2727"/>
                  </a:lnTo>
                  <a:lnTo>
                    <a:pt x="500" y="2727"/>
                  </a:lnTo>
                  <a:lnTo>
                    <a:pt x="345" y="310"/>
                  </a:lnTo>
                  <a:close/>
                  <a:moveTo>
                    <a:pt x="167" y="0"/>
                  </a:moveTo>
                  <a:cubicBezTo>
                    <a:pt x="119" y="0"/>
                    <a:pt x="84" y="12"/>
                    <a:pt x="48" y="48"/>
                  </a:cubicBezTo>
                  <a:cubicBezTo>
                    <a:pt x="24" y="72"/>
                    <a:pt x="0" y="119"/>
                    <a:pt x="0" y="167"/>
                  </a:cubicBezTo>
                  <a:lnTo>
                    <a:pt x="167" y="2881"/>
                  </a:lnTo>
                  <a:cubicBezTo>
                    <a:pt x="167" y="2977"/>
                    <a:pt x="238" y="3036"/>
                    <a:pt x="334" y="3036"/>
                  </a:cubicBezTo>
                  <a:lnTo>
                    <a:pt x="679" y="3036"/>
                  </a:lnTo>
                  <a:cubicBezTo>
                    <a:pt x="762" y="3036"/>
                    <a:pt x="822" y="2977"/>
                    <a:pt x="834" y="2881"/>
                  </a:cubicBezTo>
                  <a:lnTo>
                    <a:pt x="1000" y="167"/>
                  </a:lnTo>
                  <a:cubicBezTo>
                    <a:pt x="1012" y="119"/>
                    <a:pt x="1000" y="72"/>
                    <a:pt x="977" y="48"/>
                  </a:cubicBezTo>
                  <a:cubicBezTo>
                    <a:pt x="941" y="12"/>
                    <a:pt x="893" y="0"/>
                    <a:pt x="85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2" name="Google Shape;9022;p83"/>
            <p:cNvSpPr/>
            <p:nvPr/>
          </p:nvSpPr>
          <p:spPr>
            <a:xfrm>
              <a:off x="3003143" y="3005206"/>
              <a:ext cx="32244" cy="32244"/>
            </a:xfrm>
            <a:custGeom>
              <a:avLst/>
              <a:gdLst/>
              <a:ahLst/>
              <a:cxnLst/>
              <a:rect l="l" t="t" r="r" b="b"/>
              <a:pathLst>
                <a:path w="1013" h="1013" extrusionOk="0">
                  <a:moveTo>
                    <a:pt x="500" y="322"/>
                  </a:moveTo>
                  <a:cubicBezTo>
                    <a:pt x="607" y="322"/>
                    <a:pt x="679" y="406"/>
                    <a:pt x="679" y="513"/>
                  </a:cubicBezTo>
                  <a:cubicBezTo>
                    <a:pt x="679" y="608"/>
                    <a:pt x="595" y="691"/>
                    <a:pt x="500" y="691"/>
                  </a:cubicBezTo>
                  <a:cubicBezTo>
                    <a:pt x="393" y="691"/>
                    <a:pt x="321" y="608"/>
                    <a:pt x="321" y="513"/>
                  </a:cubicBezTo>
                  <a:cubicBezTo>
                    <a:pt x="321" y="406"/>
                    <a:pt x="393" y="322"/>
                    <a:pt x="500" y="322"/>
                  </a:cubicBezTo>
                  <a:close/>
                  <a:moveTo>
                    <a:pt x="500" y="1"/>
                  </a:moveTo>
                  <a:cubicBezTo>
                    <a:pt x="214" y="1"/>
                    <a:pt x="0" y="227"/>
                    <a:pt x="0" y="513"/>
                  </a:cubicBezTo>
                  <a:cubicBezTo>
                    <a:pt x="0" y="787"/>
                    <a:pt x="214" y="1013"/>
                    <a:pt x="500" y="1013"/>
                  </a:cubicBezTo>
                  <a:cubicBezTo>
                    <a:pt x="786" y="1013"/>
                    <a:pt x="1012" y="787"/>
                    <a:pt x="1012" y="513"/>
                  </a:cubicBezTo>
                  <a:cubicBezTo>
                    <a:pt x="988" y="227"/>
                    <a:pt x="762"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23" name="Google Shape;9023;p83"/>
          <p:cNvGrpSpPr/>
          <p:nvPr/>
        </p:nvGrpSpPr>
        <p:grpSpPr>
          <a:xfrm>
            <a:off x="849016" y="2903255"/>
            <a:ext cx="356655" cy="335425"/>
            <a:chOff x="849016" y="2903255"/>
            <a:chExt cx="356655" cy="335425"/>
          </a:xfrm>
        </p:grpSpPr>
        <p:sp>
          <p:nvSpPr>
            <p:cNvPr id="9024" name="Google Shape;9024;p83"/>
            <p:cNvSpPr/>
            <p:nvPr/>
          </p:nvSpPr>
          <p:spPr>
            <a:xfrm>
              <a:off x="849016" y="2903255"/>
              <a:ext cx="356655" cy="335425"/>
            </a:xfrm>
            <a:custGeom>
              <a:avLst/>
              <a:gdLst/>
              <a:ahLst/>
              <a:cxnLst/>
              <a:rect l="l" t="t" r="r" b="b"/>
              <a:pathLst>
                <a:path w="11205" h="10538" extrusionOk="0">
                  <a:moveTo>
                    <a:pt x="9835" y="3192"/>
                  </a:moveTo>
                  <a:lnTo>
                    <a:pt x="9835" y="3680"/>
                  </a:lnTo>
                  <a:lnTo>
                    <a:pt x="2692" y="3680"/>
                  </a:lnTo>
                  <a:cubicBezTo>
                    <a:pt x="2608" y="3680"/>
                    <a:pt x="2525" y="3751"/>
                    <a:pt x="2525" y="3847"/>
                  </a:cubicBezTo>
                  <a:cubicBezTo>
                    <a:pt x="2525" y="3930"/>
                    <a:pt x="2608" y="4013"/>
                    <a:pt x="2692" y="4013"/>
                  </a:cubicBezTo>
                  <a:lnTo>
                    <a:pt x="10824" y="4013"/>
                  </a:lnTo>
                  <a:cubicBezTo>
                    <a:pt x="10847" y="4013"/>
                    <a:pt x="10883" y="4037"/>
                    <a:pt x="10883" y="4073"/>
                  </a:cubicBezTo>
                  <a:lnTo>
                    <a:pt x="10883" y="6478"/>
                  </a:lnTo>
                  <a:cubicBezTo>
                    <a:pt x="10883" y="6514"/>
                    <a:pt x="10847" y="6537"/>
                    <a:pt x="10824" y="6537"/>
                  </a:cubicBezTo>
                  <a:lnTo>
                    <a:pt x="382" y="6537"/>
                  </a:lnTo>
                  <a:cubicBezTo>
                    <a:pt x="358" y="6537"/>
                    <a:pt x="322" y="6502"/>
                    <a:pt x="322" y="6478"/>
                  </a:cubicBezTo>
                  <a:lnTo>
                    <a:pt x="322" y="4073"/>
                  </a:lnTo>
                  <a:cubicBezTo>
                    <a:pt x="322" y="4037"/>
                    <a:pt x="358" y="4013"/>
                    <a:pt x="382" y="4013"/>
                  </a:cubicBezTo>
                  <a:lnTo>
                    <a:pt x="2025" y="4013"/>
                  </a:lnTo>
                  <a:cubicBezTo>
                    <a:pt x="2108" y="4013"/>
                    <a:pt x="2192" y="3930"/>
                    <a:pt x="2192" y="3847"/>
                  </a:cubicBezTo>
                  <a:cubicBezTo>
                    <a:pt x="2192" y="3751"/>
                    <a:pt x="2108" y="3680"/>
                    <a:pt x="2025" y="3680"/>
                  </a:cubicBezTo>
                  <a:lnTo>
                    <a:pt x="1394" y="3680"/>
                  </a:lnTo>
                  <a:lnTo>
                    <a:pt x="1394" y="3192"/>
                  </a:lnTo>
                  <a:close/>
                  <a:moveTo>
                    <a:pt x="9824" y="6871"/>
                  </a:moveTo>
                  <a:lnTo>
                    <a:pt x="9824" y="7359"/>
                  </a:lnTo>
                  <a:lnTo>
                    <a:pt x="1382" y="7359"/>
                  </a:lnTo>
                  <a:lnTo>
                    <a:pt x="1382" y="6871"/>
                  </a:lnTo>
                  <a:close/>
                  <a:moveTo>
                    <a:pt x="382" y="1"/>
                  </a:moveTo>
                  <a:cubicBezTo>
                    <a:pt x="179" y="1"/>
                    <a:pt x="1" y="180"/>
                    <a:pt x="1" y="394"/>
                  </a:cubicBezTo>
                  <a:lnTo>
                    <a:pt x="1" y="2799"/>
                  </a:lnTo>
                  <a:cubicBezTo>
                    <a:pt x="1" y="3013"/>
                    <a:pt x="179" y="3192"/>
                    <a:pt x="382" y="3192"/>
                  </a:cubicBezTo>
                  <a:lnTo>
                    <a:pt x="1061" y="3192"/>
                  </a:lnTo>
                  <a:lnTo>
                    <a:pt x="1061" y="3680"/>
                  </a:lnTo>
                  <a:lnTo>
                    <a:pt x="382" y="3680"/>
                  </a:lnTo>
                  <a:cubicBezTo>
                    <a:pt x="179" y="3680"/>
                    <a:pt x="1" y="3859"/>
                    <a:pt x="1" y="4073"/>
                  </a:cubicBezTo>
                  <a:lnTo>
                    <a:pt x="1" y="6478"/>
                  </a:lnTo>
                  <a:cubicBezTo>
                    <a:pt x="1" y="6692"/>
                    <a:pt x="179" y="6871"/>
                    <a:pt x="382" y="6871"/>
                  </a:cubicBezTo>
                  <a:lnTo>
                    <a:pt x="1061" y="6871"/>
                  </a:lnTo>
                  <a:lnTo>
                    <a:pt x="1061" y="7359"/>
                  </a:lnTo>
                  <a:lnTo>
                    <a:pt x="382" y="7359"/>
                  </a:lnTo>
                  <a:cubicBezTo>
                    <a:pt x="179" y="7359"/>
                    <a:pt x="1" y="7538"/>
                    <a:pt x="1" y="7740"/>
                  </a:cubicBezTo>
                  <a:lnTo>
                    <a:pt x="1" y="10157"/>
                  </a:lnTo>
                  <a:cubicBezTo>
                    <a:pt x="1" y="10359"/>
                    <a:pt x="179" y="10538"/>
                    <a:pt x="382" y="10538"/>
                  </a:cubicBezTo>
                  <a:lnTo>
                    <a:pt x="5002" y="10538"/>
                  </a:lnTo>
                  <a:cubicBezTo>
                    <a:pt x="5085" y="10538"/>
                    <a:pt x="5168" y="10466"/>
                    <a:pt x="5168" y="10383"/>
                  </a:cubicBezTo>
                  <a:cubicBezTo>
                    <a:pt x="5168" y="10288"/>
                    <a:pt x="5085" y="10216"/>
                    <a:pt x="5002" y="10216"/>
                  </a:cubicBezTo>
                  <a:lnTo>
                    <a:pt x="382" y="10216"/>
                  </a:lnTo>
                  <a:cubicBezTo>
                    <a:pt x="358" y="10216"/>
                    <a:pt x="322" y="10181"/>
                    <a:pt x="322" y="10157"/>
                  </a:cubicBezTo>
                  <a:lnTo>
                    <a:pt x="322" y="7740"/>
                  </a:lnTo>
                  <a:cubicBezTo>
                    <a:pt x="322" y="7716"/>
                    <a:pt x="358" y="7680"/>
                    <a:pt x="382" y="7680"/>
                  </a:cubicBezTo>
                  <a:lnTo>
                    <a:pt x="10824" y="7680"/>
                  </a:lnTo>
                  <a:cubicBezTo>
                    <a:pt x="10847" y="7680"/>
                    <a:pt x="10883" y="7716"/>
                    <a:pt x="10883" y="7740"/>
                  </a:cubicBezTo>
                  <a:lnTo>
                    <a:pt x="10883" y="10157"/>
                  </a:lnTo>
                  <a:cubicBezTo>
                    <a:pt x="10883" y="10181"/>
                    <a:pt x="10847" y="10216"/>
                    <a:pt x="10824" y="10216"/>
                  </a:cubicBezTo>
                  <a:lnTo>
                    <a:pt x="5716" y="10216"/>
                  </a:lnTo>
                  <a:cubicBezTo>
                    <a:pt x="5621" y="10216"/>
                    <a:pt x="5549" y="10288"/>
                    <a:pt x="5549" y="10383"/>
                  </a:cubicBezTo>
                  <a:cubicBezTo>
                    <a:pt x="5549" y="10466"/>
                    <a:pt x="5621" y="10538"/>
                    <a:pt x="5716" y="10538"/>
                  </a:cubicBezTo>
                  <a:lnTo>
                    <a:pt x="10824" y="10538"/>
                  </a:lnTo>
                  <a:cubicBezTo>
                    <a:pt x="11026" y="10538"/>
                    <a:pt x="11205" y="10359"/>
                    <a:pt x="11205" y="10157"/>
                  </a:cubicBezTo>
                  <a:lnTo>
                    <a:pt x="11205" y="7740"/>
                  </a:lnTo>
                  <a:cubicBezTo>
                    <a:pt x="11205" y="7538"/>
                    <a:pt x="11026" y="7359"/>
                    <a:pt x="10824" y="7359"/>
                  </a:cubicBezTo>
                  <a:lnTo>
                    <a:pt x="10145" y="7359"/>
                  </a:lnTo>
                  <a:lnTo>
                    <a:pt x="10145" y="6871"/>
                  </a:lnTo>
                  <a:lnTo>
                    <a:pt x="10824" y="6871"/>
                  </a:lnTo>
                  <a:cubicBezTo>
                    <a:pt x="11026" y="6871"/>
                    <a:pt x="11205" y="6692"/>
                    <a:pt x="11205" y="6478"/>
                  </a:cubicBezTo>
                  <a:lnTo>
                    <a:pt x="11205" y="4073"/>
                  </a:lnTo>
                  <a:cubicBezTo>
                    <a:pt x="11205" y="3859"/>
                    <a:pt x="11026" y="3680"/>
                    <a:pt x="10824" y="3680"/>
                  </a:cubicBezTo>
                  <a:lnTo>
                    <a:pt x="10145" y="3680"/>
                  </a:lnTo>
                  <a:lnTo>
                    <a:pt x="10145" y="3192"/>
                  </a:lnTo>
                  <a:lnTo>
                    <a:pt x="10824" y="3192"/>
                  </a:lnTo>
                  <a:cubicBezTo>
                    <a:pt x="11026" y="3192"/>
                    <a:pt x="11205" y="3013"/>
                    <a:pt x="11205" y="2799"/>
                  </a:cubicBezTo>
                  <a:lnTo>
                    <a:pt x="11205" y="394"/>
                  </a:lnTo>
                  <a:cubicBezTo>
                    <a:pt x="11205" y="180"/>
                    <a:pt x="11026" y="1"/>
                    <a:pt x="10824" y="1"/>
                  </a:cubicBezTo>
                  <a:lnTo>
                    <a:pt x="9716" y="1"/>
                  </a:lnTo>
                  <a:cubicBezTo>
                    <a:pt x="9633" y="1"/>
                    <a:pt x="9550" y="72"/>
                    <a:pt x="9550" y="168"/>
                  </a:cubicBezTo>
                  <a:cubicBezTo>
                    <a:pt x="9550" y="251"/>
                    <a:pt x="9633" y="334"/>
                    <a:pt x="9716" y="334"/>
                  </a:cubicBezTo>
                  <a:lnTo>
                    <a:pt x="10824" y="334"/>
                  </a:lnTo>
                  <a:cubicBezTo>
                    <a:pt x="10847" y="334"/>
                    <a:pt x="10883" y="358"/>
                    <a:pt x="10883" y="394"/>
                  </a:cubicBezTo>
                  <a:lnTo>
                    <a:pt x="10883" y="2799"/>
                  </a:lnTo>
                  <a:cubicBezTo>
                    <a:pt x="10883" y="2835"/>
                    <a:pt x="10847" y="2858"/>
                    <a:pt x="10824" y="2858"/>
                  </a:cubicBezTo>
                  <a:lnTo>
                    <a:pt x="382" y="2858"/>
                  </a:lnTo>
                  <a:cubicBezTo>
                    <a:pt x="358" y="2858"/>
                    <a:pt x="322" y="2835"/>
                    <a:pt x="322" y="2799"/>
                  </a:cubicBezTo>
                  <a:lnTo>
                    <a:pt x="322" y="394"/>
                  </a:lnTo>
                  <a:cubicBezTo>
                    <a:pt x="322" y="358"/>
                    <a:pt x="358" y="334"/>
                    <a:pt x="382" y="334"/>
                  </a:cubicBezTo>
                  <a:lnTo>
                    <a:pt x="9062" y="334"/>
                  </a:lnTo>
                  <a:cubicBezTo>
                    <a:pt x="9157" y="334"/>
                    <a:pt x="9228" y="251"/>
                    <a:pt x="9228" y="168"/>
                  </a:cubicBezTo>
                  <a:cubicBezTo>
                    <a:pt x="9228" y="72"/>
                    <a:pt x="9157" y="1"/>
                    <a:pt x="90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5" name="Google Shape;9025;p83"/>
            <p:cNvSpPr/>
            <p:nvPr/>
          </p:nvSpPr>
          <p:spPr>
            <a:xfrm>
              <a:off x="1137046" y="2932825"/>
              <a:ext cx="43607" cy="43607"/>
            </a:xfrm>
            <a:custGeom>
              <a:avLst/>
              <a:gdLst/>
              <a:ahLst/>
              <a:cxnLst/>
              <a:rect l="l" t="t" r="r" b="b"/>
              <a:pathLst>
                <a:path w="1370" h="1370" extrusionOk="0">
                  <a:moveTo>
                    <a:pt x="679" y="322"/>
                  </a:moveTo>
                  <a:cubicBezTo>
                    <a:pt x="882" y="322"/>
                    <a:pt x="1036" y="489"/>
                    <a:pt x="1036" y="679"/>
                  </a:cubicBezTo>
                  <a:cubicBezTo>
                    <a:pt x="1036" y="882"/>
                    <a:pt x="882" y="1036"/>
                    <a:pt x="679" y="1036"/>
                  </a:cubicBezTo>
                  <a:cubicBezTo>
                    <a:pt x="489" y="1036"/>
                    <a:pt x="322" y="870"/>
                    <a:pt x="322" y="679"/>
                  </a:cubicBezTo>
                  <a:cubicBezTo>
                    <a:pt x="322" y="489"/>
                    <a:pt x="489" y="322"/>
                    <a:pt x="679" y="322"/>
                  </a:cubicBezTo>
                  <a:close/>
                  <a:moveTo>
                    <a:pt x="679" y="1"/>
                  </a:moveTo>
                  <a:cubicBezTo>
                    <a:pt x="310" y="1"/>
                    <a:pt x="1" y="310"/>
                    <a:pt x="1" y="679"/>
                  </a:cubicBezTo>
                  <a:cubicBezTo>
                    <a:pt x="1" y="1060"/>
                    <a:pt x="310" y="1370"/>
                    <a:pt x="679" y="1370"/>
                  </a:cubicBezTo>
                  <a:cubicBezTo>
                    <a:pt x="1060" y="1370"/>
                    <a:pt x="1370" y="1060"/>
                    <a:pt x="1370" y="679"/>
                  </a:cubicBezTo>
                  <a:cubicBezTo>
                    <a:pt x="1370" y="310"/>
                    <a:pt x="1060"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6" name="Google Shape;9026;p83"/>
            <p:cNvSpPr/>
            <p:nvPr/>
          </p:nvSpPr>
          <p:spPr>
            <a:xfrm>
              <a:off x="1080579" y="2932825"/>
              <a:ext cx="43607" cy="43607"/>
            </a:xfrm>
            <a:custGeom>
              <a:avLst/>
              <a:gdLst/>
              <a:ahLst/>
              <a:cxnLst/>
              <a:rect l="l" t="t" r="r" b="b"/>
              <a:pathLst>
                <a:path w="1370" h="1370" extrusionOk="0">
                  <a:moveTo>
                    <a:pt x="691" y="322"/>
                  </a:moveTo>
                  <a:cubicBezTo>
                    <a:pt x="882" y="322"/>
                    <a:pt x="1048" y="489"/>
                    <a:pt x="1048" y="679"/>
                  </a:cubicBezTo>
                  <a:cubicBezTo>
                    <a:pt x="1048" y="882"/>
                    <a:pt x="882" y="1036"/>
                    <a:pt x="691" y="1036"/>
                  </a:cubicBezTo>
                  <a:cubicBezTo>
                    <a:pt x="489" y="1036"/>
                    <a:pt x="334" y="870"/>
                    <a:pt x="334" y="679"/>
                  </a:cubicBezTo>
                  <a:cubicBezTo>
                    <a:pt x="334" y="489"/>
                    <a:pt x="489" y="322"/>
                    <a:pt x="691" y="322"/>
                  </a:cubicBezTo>
                  <a:close/>
                  <a:moveTo>
                    <a:pt x="691" y="1"/>
                  </a:moveTo>
                  <a:cubicBezTo>
                    <a:pt x="310" y="1"/>
                    <a:pt x="1" y="310"/>
                    <a:pt x="1" y="679"/>
                  </a:cubicBezTo>
                  <a:cubicBezTo>
                    <a:pt x="1" y="1060"/>
                    <a:pt x="310" y="1370"/>
                    <a:pt x="691" y="1370"/>
                  </a:cubicBezTo>
                  <a:cubicBezTo>
                    <a:pt x="1060" y="1370"/>
                    <a:pt x="1370" y="1060"/>
                    <a:pt x="1370" y="679"/>
                  </a:cubicBezTo>
                  <a:cubicBezTo>
                    <a:pt x="1370" y="310"/>
                    <a:pt x="107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7" name="Google Shape;9027;p83"/>
            <p:cNvSpPr/>
            <p:nvPr/>
          </p:nvSpPr>
          <p:spPr>
            <a:xfrm>
              <a:off x="879350" y="2949122"/>
              <a:ext cx="187988" cy="10631"/>
            </a:xfrm>
            <a:custGeom>
              <a:avLst/>
              <a:gdLst/>
              <a:ahLst/>
              <a:cxnLst/>
              <a:rect l="l" t="t" r="r" b="b"/>
              <a:pathLst>
                <a:path w="5906" h="334" extrusionOk="0">
                  <a:moveTo>
                    <a:pt x="167" y="1"/>
                  </a:moveTo>
                  <a:cubicBezTo>
                    <a:pt x="72" y="1"/>
                    <a:pt x="0" y="84"/>
                    <a:pt x="0" y="167"/>
                  </a:cubicBezTo>
                  <a:cubicBezTo>
                    <a:pt x="0" y="263"/>
                    <a:pt x="72" y="334"/>
                    <a:pt x="167" y="334"/>
                  </a:cubicBezTo>
                  <a:lnTo>
                    <a:pt x="5739" y="334"/>
                  </a:lnTo>
                  <a:cubicBezTo>
                    <a:pt x="5834" y="334"/>
                    <a:pt x="5906" y="263"/>
                    <a:pt x="5906" y="167"/>
                  </a:cubicBezTo>
                  <a:cubicBezTo>
                    <a:pt x="5906" y="84"/>
                    <a:pt x="5834" y="1"/>
                    <a:pt x="5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8" name="Google Shape;9028;p83"/>
            <p:cNvSpPr/>
            <p:nvPr/>
          </p:nvSpPr>
          <p:spPr>
            <a:xfrm>
              <a:off x="1137046" y="3050309"/>
              <a:ext cx="43607" cy="43607"/>
            </a:xfrm>
            <a:custGeom>
              <a:avLst/>
              <a:gdLst/>
              <a:ahLst/>
              <a:cxnLst/>
              <a:rect l="l" t="t" r="r" b="b"/>
              <a:pathLst>
                <a:path w="1370" h="1370" extrusionOk="0">
                  <a:moveTo>
                    <a:pt x="679" y="322"/>
                  </a:moveTo>
                  <a:cubicBezTo>
                    <a:pt x="882" y="322"/>
                    <a:pt x="1036" y="489"/>
                    <a:pt x="1036" y="679"/>
                  </a:cubicBezTo>
                  <a:cubicBezTo>
                    <a:pt x="1036" y="882"/>
                    <a:pt x="882" y="1036"/>
                    <a:pt x="679" y="1036"/>
                  </a:cubicBezTo>
                  <a:cubicBezTo>
                    <a:pt x="489" y="1036"/>
                    <a:pt x="322" y="882"/>
                    <a:pt x="322" y="679"/>
                  </a:cubicBezTo>
                  <a:cubicBezTo>
                    <a:pt x="322" y="489"/>
                    <a:pt x="489" y="322"/>
                    <a:pt x="679" y="322"/>
                  </a:cubicBezTo>
                  <a:close/>
                  <a:moveTo>
                    <a:pt x="679" y="1"/>
                  </a:moveTo>
                  <a:cubicBezTo>
                    <a:pt x="310" y="1"/>
                    <a:pt x="1" y="310"/>
                    <a:pt x="1" y="679"/>
                  </a:cubicBezTo>
                  <a:cubicBezTo>
                    <a:pt x="1" y="1060"/>
                    <a:pt x="310" y="1370"/>
                    <a:pt x="679" y="1370"/>
                  </a:cubicBezTo>
                  <a:cubicBezTo>
                    <a:pt x="1060" y="1370"/>
                    <a:pt x="1370" y="1060"/>
                    <a:pt x="1370" y="679"/>
                  </a:cubicBezTo>
                  <a:cubicBezTo>
                    <a:pt x="1370" y="310"/>
                    <a:pt x="1060"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9" name="Google Shape;9029;p83"/>
            <p:cNvSpPr/>
            <p:nvPr/>
          </p:nvSpPr>
          <p:spPr>
            <a:xfrm>
              <a:off x="1080579" y="3050309"/>
              <a:ext cx="43607" cy="43607"/>
            </a:xfrm>
            <a:custGeom>
              <a:avLst/>
              <a:gdLst/>
              <a:ahLst/>
              <a:cxnLst/>
              <a:rect l="l" t="t" r="r" b="b"/>
              <a:pathLst>
                <a:path w="1370" h="1370" extrusionOk="0">
                  <a:moveTo>
                    <a:pt x="691" y="322"/>
                  </a:moveTo>
                  <a:cubicBezTo>
                    <a:pt x="882" y="322"/>
                    <a:pt x="1048" y="489"/>
                    <a:pt x="1048" y="679"/>
                  </a:cubicBezTo>
                  <a:cubicBezTo>
                    <a:pt x="1048" y="882"/>
                    <a:pt x="882" y="1036"/>
                    <a:pt x="691" y="1036"/>
                  </a:cubicBezTo>
                  <a:cubicBezTo>
                    <a:pt x="489" y="1036"/>
                    <a:pt x="334" y="882"/>
                    <a:pt x="334" y="679"/>
                  </a:cubicBezTo>
                  <a:cubicBezTo>
                    <a:pt x="334" y="489"/>
                    <a:pt x="489" y="322"/>
                    <a:pt x="691" y="322"/>
                  </a:cubicBezTo>
                  <a:close/>
                  <a:moveTo>
                    <a:pt x="691" y="1"/>
                  </a:moveTo>
                  <a:cubicBezTo>
                    <a:pt x="310" y="1"/>
                    <a:pt x="1" y="310"/>
                    <a:pt x="1" y="679"/>
                  </a:cubicBezTo>
                  <a:cubicBezTo>
                    <a:pt x="1" y="1060"/>
                    <a:pt x="310" y="1370"/>
                    <a:pt x="691" y="1370"/>
                  </a:cubicBezTo>
                  <a:cubicBezTo>
                    <a:pt x="1060" y="1370"/>
                    <a:pt x="1370" y="1060"/>
                    <a:pt x="1370" y="679"/>
                  </a:cubicBezTo>
                  <a:cubicBezTo>
                    <a:pt x="1370" y="310"/>
                    <a:pt x="107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0" name="Google Shape;9030;p83"/>
            <p:cNvSpPr/>
            <p:nvPr/>
          </p:nvSpPr>
          <p:spPr>
            <a:xfrm>
              <a:off x="879350" y="3066988"/>
              <a:ext cx="187988" cy="10249"/>
            </a:xfrm>
            <a:custGeom>
              <a:avLst/>
              <a:gdLst/>
              <a:ahLst/>
              <a:cxnLst/>
              <a:rect l="l" t="t" r="r" b="b"/>
              <a:pathLst>
                <a:path w="5906" h="322" extrusionOk="0">
                  <a:moveTo>
                    <a:pt x="167" y="0"/>
                  </a:moveTo>
                  <a:cubicBezTo>
                    <a:pt x="72" y="0"/>
                    <a:pt x="0" y="72"/>
                    <a:pt x="0" y="155"/>
                  </a:cubicBezTo>
                  <a:cubicBezTo>
                    <a:pt x="0" y="250"/>
                    <a:pt x="72" y="322"/>
                    <a:pt x="167" y="322"/>
                  </a:cubicBezTo>
                  <a:lnTo>
                    <a:pt x="5739" y="322"/>
                  </a:lnTo>
                  <a:cubicBezTo>
                    <a:pt x="5834" y="322"/>
                    <a:pt x="5906" y="250"/>
                    <a:pt x="5906" y="155"/>
                  </a:cubicBezTo>
                  <a:cubicBezTo>
                    <a:pt x="5906" y="72"/>
                    <a:pt x="5834" y="0"/>
                    <a:pt x="5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1" name="Google Shape;9031;p83"/>
            <p:cNvSpPr/>
            <p:nvPr/>
          </p:nvSpPr>
          <p:spPr>
            <a:xfrm>
              <a:off x="1137046" y="3167794"/>
              <a:ext cx="43607" cy="43607"/>
            </a:xfrm>
            <a:custGeom>
              <a:avLst/>
              <a:gdLst/>
              <a:ahLst/>
              <a:cxnLst/>
              <a:rect l="l" t="t" r="r" b="b"/>
              <a:pathLst>
                <a:path w="1370" h="1370" extrusionOk="0">
                  <a:moveTo>
                    <a:pt x="679" y="310"/>
                  </a:moveTo>
                  <a:cubicBezTo>
                    <a:pt x="882" y="310"/>
                    <a:pt x="1036" y="477"/>
                    <a:pt x="1036" y="667"/>
                  </a:cubicBezTo>
                  <a:cubicBezTo>
                    <a:pt x="1036" y="870"/>
                    <a:pt x="882" y="1024"/>
                    <a:pt x="679" y="1024"/>
                  </a:cubicBezTo>
                  <a:cubicBezTo>
                    <a:pt x="489" y="1024"/>
                    <a:pt x="322" y="858"/>
                    <a:pt x="322" y="667"/>
                  </a:cubicBezTo>
                  <a:cubicBezTo>
                    <a:pt x="322" y="477"/>
                    <a:pt x="489" y="310"/>
                    <a:pt x="679" y="310"/>
                  </a:cubicBezTo>
                  <a:close/>
                  <a:moveTo>
                    <a:pt x="679" y="0"/>
                  </a:moveTo>
                  <a:cubicBezTo>
                    <a:pt x="310" y="0"/>
                    <a:pt x="1" y="310"/>
                    <a:pt x="1" y="679"/>
                  </a:cubicBezTo>
                  <a:cubicBezTo>
                    <a:pt x="1" y="1060"/>
                    <a:pt x="310" y="1370"/>
                    <a:pt x="679" y="1370"/>
                  </a:cubicBezTo>
                  <a:cubicBezTo>
                    <a:pt x="1060" y="1370"/>
                    <a:pt x="1370" y="1060"/>
                    <a:pt x="1370" y="679"/>
                  </a:cubicBezTo>
                  <a:cubicBezTo>
                    <a:pt x="1370" y="298"/>
                    <a:pt x="1060"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2" name="Google Shape;9032;p83"/>
            <p:cNvSpPr/>
            <p:nvPr/>
          </p:nvSpPr>
          <p:spPr>
            <a:xfrm>
              <a:off x="1080579" y="3167794"/>
              <a:ext cx="43607" cy="43607"/>
            </a:xfrm>
            <a:custGeom>
              <a:avLst/>
              <a:gdLst/>
              <a:ahLst/>
              <a:cxnLst/>
              <a:rect l="l" t="t" r="r" b="b"/>
              <a:pathLst>
                <a:path w="1370" h="1370" extrusionOk="0">
                  <a:moveTo>
                    <a:pt x="691" y="310"/>
                  </a:moveTo>
                  <a:cubicBezTo>
                    <a:pt x="882" y="310"/>
                    <a:pt x="1048" y="477"/>
                    <a:pt x="1048" y="667"/>
                  </a:cubicBezTo>
                  <a:cubicBezTo>
                    <a:pt x="1048" y="870"/>
                    <a:pt x="882" y="1024"/>
                    <a:pt x="691" y="1024"/>
                  </a:cubicBezTo>
                  <a:cubicBezTo>
                    <a:pt x="489" y="1024"/>
                    <a:pt x="334" y="858"/>
                    <a:pt x="334" y="667"/>
                  </a:cubicBezTo>
                  <a:cubicBezTo>
                    <a:pt x="334" y="477"/>
                    <a:pt x="489" y="310"/>
                    <a:pt x="691" y="310"/>
                  </a:cubicBezTo>
                  <a:close/>
                  <a:moveTo>
                    <a:pt x="691" y="0"/>
                  </a:moveTo>
                  <a:cubicBezTo>
                    <a:pt x="310" y="0"/>
                    <a:pt x="1" y="310"/>
                    <a:pt x="1" y="679"/>
                  </a:cubicBezTo>
                  <a:cubicBezTo>
                    <a:pt x="1" y="1060"/>
                    <a:pt x="310" y="1370"/>
                    <a:pt x="691" y="1370"/>
                  </a:cubicBezTo>
                  <a:cubicBezTo>
                    <a:pt x="1060" y="1370"/>
                    <a:pt x="1370" y="1060"/>
                    <a:pt x="1370" y="679"/>
                  </a:cubicBezTo>
                  <a:cubicBezTo>
                    <a:pt x="1370" y="298"/>
                    <a:pt x="1072"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3" name="Google Shape;9033;p83"/>
            <p:cNvSpPr/>
            <p:nvPr/>
          </p:nvSpPr>
          <p:spPr>
            <a:xfrm>
              <a:off x="879350" y="3184473"/>
              <a:ext cx="187988" cy="10249"/>
            </a:xfrm>
            <a:custGeom>
              <a:avLst/>
              <a:gdLst/>
              <a:ahLst/>
              <a:cxnLst/>
              <a:rect l="l" t="t" r="r" b="b"/>
              <a:pathLst>
                <a:path w="5906" h="322" extrusionOk="0">
                  <a:moveTo>
                    <a:pt x="167" y="0"/>
                  </a:moveTo>
                  <a:cubicBezTo>
                    <a:pt x="72" y="0"/>
                    <a:pt x="0" y="72"/>
                    <a:pt x="0" y="155"/>
                  </a:cubicBezTo>
                  <a:cubicBezTo>
                    <a:pt x="0" y="250"/>
                    <a:pt x="72" y="322"/>
                    <a:pt x="167" y="322"/>
                  </a:cubicBezTo>
                  <a:lnTo>
                    <a:pt x="5739" y="322"/>
                  </a:lnTo>
                  <a:cubicBezTo>
                    <a:pt x="5834" y="322"/>
                    <a:pt x="5906" y="250"/>
                    <a:pt x="5906" y="155"/>
                  </a:cubicBezTo>
                  <a:cubicBezTo>
                    <a:pt x="5906" y="48"/>
                    <a:pt x="5834" y="0"/>
                    <a:pt x="5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4" name="Google Shape;9034;p83"/>
            <p:cNvSpPr/>
            <p:nvPr/>
          </p:nvSpPr>
          <p:spPr>
            <a:xfrm>
              <a:off x="879350" y="3083285"/>
              <a:ext cx="25432" cy="10631"/>
            </a:xfrm>
            <a:custGeom>
              <a:avLst/>
              <a:gdLst/>
              <a:ahLst/>
              <a:cxnLst/>
              <a:rect l="l" t="t" r="r" b="b"/>
              <a:pathLst>
                <a:path w="799" h="334" extrusionOk="0">
                  <a:moveTo>
                    <a:pt x="167" y="0"/>
                  </a:moveTo>
                  <a:cubicBezTo>
                    <a:pt x="72" y="0"/>
                    <a:pt x="0" y="84"/>
                    <a:pt x="0" y="167"/>
                  </a:cubicBezTo>
                  <a:cubicBezTo>
                    <a:pt x="0" y="262"/>
                    <a:pt x="72" y="334"/>
                    <a:pt x="167" y="334"/>
                  </a:cubicBezTo>
                  <a:lnTo>
                    <a:pt x="643" y="334"/>
                  </a:lnTo>
                  <a:cubicBezTo>
                    <a:pt x="727" y="334"/>
                    <a:pt x="798" y="262"/>
                    <a:pt x="798" y="167"/>
                  </a:cubicBezTo>
                  <a:cubicBezTo>
                    <a:pt x="798" y="84"/>
                    <a:pt x="727" y="0"/>
                    <a:pt x="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35" name="Google Shape;9035;p83"/>
          <p:cNvGrpSpPr/>
          <p:nvPr/>
        </p:nvGrpSpPr>
        <p:grpSpPr>
          <a:xfrm>
            <a:off x="4210933" y="2926777"/>
            <a:ext cx="280072" cy="275520"/>
            <a:chOff x="4210933" y="2926777"/>
            <a:chExt cx="280072" cy="275520"/>
          </a:xfrm>
        </p:grpSpPr>
        <p:sp>
          <p:nvSpPr>
            <p:cNvPr id="9036" name="Google Shape;9036;p83"/>
            <p:cNvSpPr/>
            <p:nvPr/>
          </p:nvSpPr>
          <p:spPr>
            <a:xfrm>
              <a:off x="4490623" y="2970352"/>
              <a:ext cx="32" cy="414"/>
            </a:xfrm>
            <a:custGeom>
              <a:avLst/>
              <a:gdLst/>
              <a:ahLst/>
              <a:cxnLst/>
              <a:rect l="l" t="t" r="r" b="b"/>
              <a:pathLst>
                <a:path w="1" h="13" extrusionOk="0">
                  <a:moveTo>
                    <a:pt x="0" y="0"/>
                  </a:moveTo>
                  <a:cubicBezTo>
                    <a:pt x="0" y="12"/>
                    <a:pt x="0" y="0"/>
                    <a:pt x="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7" name="Google Shape;9037;p83"/>
            <p:cNvSpPr/>
            <p:nvPr/>
          </p:nvSpPr>
          <p:spPr>
            <a:xfrm>
              <a:off x="4489859" y="2969589"/>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8" name="Google Shape;9038;p83"/>
            <p:cNvSpPr/>
            <p:nvPr/>
          </p:nvSpPr>
          <p:spPr>
            <a:xfrm>
              <a:off x="4210933" y="2944952"/>
              <a:ext cx="280072" cy="257346"/>
            </a:xfrm>
            <a:custGeom>
              <a:avLst/>
              <a:gdLst/>
              <a:ahLst/>
              <a:cxnLst/>
              <a:rect l="l" t="t" r="r" b="b"/>
              <a:pathLst>
                <a:path w="8799" h="8085" extrusionOk="0">
                  <a:moveTo>
                    <a:pt x="7549" y="620"/>
                  </a:moveTo>
                  <a:lnTo>
                    <a:pt x="6596" y="6382"/>
                  </a:lnTo>
                  <a:lnTo>
                    <a:pt x="6596" y="620"/>
                  </a:lnTo>
                  <a:close/>
                  <a:moveTo>
                    <a:pt x="4965" y="1"/>
                  </a:moveTo>
                  <a:cubicBezTo>
                    <a:pt x="4894" y="1"/>
                    <a:pt x="4834" y="60"/>
                    <a:pt x="4834" y="143"/>
                  </a:cubicBezTo>
                  <a:cubicBezTo>
                    <a:pt x="4834" y="215"/>
                    <a:pt x="4894" y="274"/>
                    <a:pt x="4965" y="274"/>
                  </a:cubicBezTo>
                  <a:lnTo>
                    <a:pt x="6322" y="274"/>
                  </a:lnTo>
                  <a:lnTo>
                    <a:pt x="6322" y="7835"/>
                  </a:lnTo>
                  <a:lnTo>
                    <a:pt x="262" y="7835"/>
                  </a:lnTo>
                  <a:lnTo>
                    <a:pt x="262" y="7192"/>
                  </a:lnTo>
                  <a:cubicBezTo>
                    <a:pt x="262" y="7121"/>
                    <a:pt x="203" y="7061"/>
                    <a:pt x="131" y="7061"/>
                  </a:cubicBezTo>
                  <a:cubicBezTo>
                    <a:pt x="60" y="7061"/>
                    <a:pt x="0" y="7121"/>
                    <a:pt x="0" y="7192"/>
                  </a:cubicBezTo>
                  <a:lnTo>
                    <a:pt x="0" y="7954"/>
                  </a:lnTo>
                  <a:cubicBezTo>
                    <a:pt x="0" y="8025"/>
                    <a:pt x="60" y="8085"/>
                    <a:pt x="131" y="8085"/>
                  </a:cubicBezTo>
                  <a:lnTo>
                    <a:pt x="6465" y="8085"/>
                  </a:lnTo>
                  <a:cubicBezTo>
                    <a:pt x="6525" y="8085"/>
                    <a:pt x="6561" y="8037"/>
                    <a:pt x="6584" y="8002"/>
                  </a:cubicBezTo>
                  <a:lnTo>
                    <a:pt x="7906" y="3715"/>
                  </a:lnTo>
                  <a:cubicBezTo>
                    <a:pt x="7918" y="3632"/>
                    <a:pt x="7882" y="3572"/>
                    <a:pt x="7811" y="3549"/>
                  </a:cubicBezTo>
                  <a:cubicBezTo>
                    <a:pt x="7799" y="3547"/>
                    <a:pt x="7788" y="3546"/>
                    <a:pt x="7777" y="3546"/>
                  </a:cubicBezTo>
                  <a:cubicBezTo>
                    <a:pt x="7721" y="3546"/>
                    <a:pt x="7674" y="3572"/>
                    <a:pt x="7644" y="3632"/>
                  </a:cubicBezTo>
                  <a:lnTo>
                    <a:pt x="6870" y="6132"/>
                  </a:lnTo>
                  <a:lnTo>
                    <a:pt x="7727" y="989"/>
                  </a:lnTo>
                  <a:lnTo>
                    <a:pt x="8466" y="989"/>
                  </a:lnTo>
                  <a:lnTo>
                    <a:pt x="7799" y="3144"/>
                  </a:lnTo>
                  <a:cubicBezTo>
                    <a:pt x="7787" y="3215"/>
                    <a:pt x="7811" y="3275"/>
                    <a:pt x="7882" y="3311"/>
                  </a:cubicBezTo>
                  <a:lnTo>
                    <a:pt x="7930" y="3311"/>
                  </a:lnTo>
                  <a:cubicBezTo>
                    <a:pt x="7989" y="3311"/>
                    <a:pt x="8037" y="3275"/>
                    <a:pt x="8049" y="3215"/>
                  </a:cubicBezTo>
                  <a:lnTo>
                    <a:pt x="8763" y="894"/>
                  </a:lnTo>
                  <a:cubicBezTo>
                    <a:pt x="8799" y="870"/>
                    <a:pt x="8799" y="822"/>
                    <a:pt x="8763" y="798"/>
                  </a:cubicBezTo>
                  <a:cubicBezTo>
                    <a:pt x="8739" y="763"/>
                    <a:pt x="8704" y="739"/>
                    <a:pt x="8668" y="739"/>
                  </a:cubicBezTo>
                  <a:lnTo>
                    <a:pt x="7787" y="739"/>
                  </a:lnTo>
                  <a:lnTo>
                    <a:pt x="7835" y="501"/>
                  </a:lnTo>
                  <a:cubicBezTo>
                    <a:pt x="7835" y="453"/>
                    <a:pt x="7835" y="417"/>
                    <a:pt x="7799" y="394"/>
                  </a:cubicBezTo>
                  <a:cubicBezTo>
                    <a:pt x="7763" y="358"/>
                    <a:pt x="7739" y="346"/>
                    <a:pt x="7692" y="346"/>
                  </a:cubicBezTo>
                  <a:lnTo>
                    <a:pt x="6596" y="346"/>
                  </a:lnTo>
                  <a:lnTo>
                    <a:pt x="6596" y="143"/>
                  </a:lnTo>
                  <a:cubicBezTo>
                    <a:pt x="6596" y="60"/>
                    <a:pt x="6537" y="1"/>
                    <a:pt x="6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9" name="Google Shape;9039;p83"/>
            <p:cNvSpPr/>
            <p:nvPr/>
          </p:nvSpPr>
          <p:spPr>
            <a:xfrm>
              <a:off x="4212047" y="2926777"/>
              <a:ext cx="144826" cy="234619"/>
            </a:xfrm>
            <a:custGeom>
              <a:avLst/>
              <a:gdLst/>
              <a:ahLst/>
              <a:cxnLst/>
              <a:rect l="l" t="t" r="r" b="b"/>
              <a:pathLst>
                <a:path w="4550" h="7371" extrusionOk="0">
                  <a:moveTo>
                    <a:pt x="132" y="0"/>
                  </a:moveTo>
                  <a:cubicBezTo>
                    <a:pt x="60" y="0"/>
                    <a:pt x="1" y="60"/>
                    <a:pt x="1" y="131"/>
                  </a:cubicBezTo>
                  <a:lnTo>
                    <a:pt x="1" y="7239"/>
                  </a:lnTo>
                  <a:cubicBezTo>
                    <a:pt x="1" y="7311"/>
                    <a:pt x="60" y="7370"/>
                    <a:pt x="132" y="7370"/>
                  </a:cubicBezTo>
                  <a:cubicBezTo>
                    <a:pt x="203" y="7370"/>
                    <a:pt x="263" y="7311"/>
                    <a:pt x="263" y="7239"/>
                  </a:cubicBezTo>
                  <a:lnTo>
                    <a:pt x="263" y="262"/>
                  </a:lnTo>
                  <a:lnTo>
                    <a:pt x="1763" y="262"/>
                  </a:lnTo>
                  <a:lnTo>
                    <a:pt x="2299" y="810"/>
                  </a:lnTo>
                  <a:cubicBezTo>
                    <a:pt x="2335" y="845"/>
                    <a:pt x="2358" y="857"/>
                    <a:pt x="2394" y="857"/>
                  </a:cubicBezTo>
                  <a:lnTo>
                    <a:pt x="4418" y="857"/>
                  </a:lnTo>
                  <a:cubicBezTo>
                    <a:pt x="4490" y="857"/>
                    <a:pt x="4549" y="798"/>
                    <a:pt x="4549" y="726"/>
                  </a:cubicBezTo>
                  <a:cubicBezTo>
                    <a:pt x="4537" y="655"/>
                    <a:pt x="4478" y="595"/>
                    <a:pt x="4418" y="595"/>
                  </a:cubicBezTo>
                  <a:lnTo>
                    <a:pt x="2454" y="595"/>
                  </a:lnTo>
                  <a:lnTo>
                    <a:pt x="1918" y="36"/>
                  </a:lnTo>
                  <a:cubicBezTo>
                    <a:pt x="1882" y="12"/>
                    <a:pt x="1858" y="0"/>
                    <a:pt x="182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0" name="Google Shape;9040;p83"/>
            <p:cNvSpPr/>
            <p:nvPr/>
          </p:nvSpPr>
          <p:spPr>
            <a:xfrm>
              <a:off x="4246550" y="2996103"/>
              <a:ext cx="28074" cy="28106"/>
            </a:xfrm>
            <a:custGeom>
              <a:avLst/>
              <a:gdLst/>
              <a:ahLst/>
              <a:cxnLst/>
              <a:rect l="l" t="t" r="r" b="b"/>
              <a:pathLst>
                <a:path w="882" h="883" extrusionOk="0">
                  <a:moveTo>
                    <a:pt x="620" y="263"/>
                  </a:moveTo>
                  <a:lnTo>
                    <a:pt x="620" y="608"/>
                  </a:lnTo>
                  <a:lnTo>
                    <a:pt x="262" y="608"/>
                  </a:lnTo>
                  <a:lnTo>
                    <a:pt x="262" y="263"/>
                  </a:lnTo>
                  <a:close/>
                  <a:moveTo>
                    <a:pt x="131" y="1"/>
                  </a:moveTo>
                  <a:cubicBezTo>
                    <a:pt x="60" y="1"/>
                    <a:pt x="0" y="60"/>
                    <a:pt x="0" y="144"/>
                  </a:cubicBezTo>
                  <a:lnTo>
                    <a:pt x="0" y="751"/>
                  </a:lnTo>
                  <a:cubicBezTo>
                    <a:pt x="0" y="822"/>
                    <a:pt x="60" y="882"/>
                    <a:pt x="131" y="882"/>
                  </a:cubicBezTo>
                  <a:lnTo>
                    <a:pt x="739" y="882"/>
                  </a:lnTo>
                  <a:cubicBezTo>
                    <a:pt x="822" y="882"/>
                    <a:pt x="881" y="822"/>
                    <a:pt x="881" y="751"/>
                  </a:cubicBezTo>
                  <a:lnTo>
                    <a:pt x="881" y="144"/>
                  </a:lnTo>
                  <a:cubicBezTo>
                    <a:pt x="881" y="60"/>
                    <a:pt x="822" y="1"/>
                    <a:pt x="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1" name="Google Shape;9041;p83"/>
            <p:cNvSpPr/>
            <p:nvPr/>
          </p:nvSpPr>
          <p:spPr>
            <a:xfrm>
              <a:off x="4285956" y="3015456"/>
              <a:ext cx="97814" cy="8753"/>
            </a:xfrm>
            <a:custGeom>
              <a:avLst/>
              <a:gdLst/>
              <a:ahLst/>
              <a:cxnLst/>
              <a:rect l="l" t="t" r="r" b="b"/>
              <a:pathLst>
                <a:path w="3073" h="275" extrusionOk="0">
                  <a:moveTo>
                    <a:pt x="132" y="0"/>
                  </a:moveTo>
                  <a:cubicBezTo>
                    <a:pt x="60" y="0"/>
                    <a:pt x="1" y="60"/>
                    <a:pt x="1" y="143"/>
                  </a:cubicBezTo>
                  <a:cubicBezTo>
                    <a:pt x="1" y="214"/>
                    <a:pt x="60" y="274"/>
                    <a:pt x="132" y="274"/>
                  </a:cubicBezTo>
                  <a:lnTo>
                    <a:pt x="2942" y="274"/>
                  </a:lnTo>
                  <a:cubicBezTo>
                    <a:pt x="3013" y="274"/>
                    <a:pt x="3072" y="214"/>
                    <a:pt x="3072" y="143"/>
                  </a:cubicBezTo>
                  <a:cubicBezTo>
                    <a:pt x="3072" y="72"/>
                    <a:pt x="3013"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2" name="Google Shape;9042;p83"/>
            <p:cNvSpPr/>
            <p:nvPr/>
          </p:nvSpPr>
          <p:spPr>
            <a:xfrm>
              <a:off x="4285956" y="3001800"/>
              <a:ext cx="30366" cy="8753"/>
            </a:xfrm>
            <a:custGeom>
              <a:avLst/>
              <a:gdLst/>
              <a:ahLst/>
              <a:cxnLst/>
              <a:rect l="l" t="t" r="r" b="b"/>
              <a:pathLst>
                <a:path w="954" h="275" extrusionOk="0">
                  <a:moveTo>
                    <a:pt x="132" y="1"/>
                  </a:moveTo>
                  <a:cubicBezTo>
                    <a:pt x="60" y="1"/>
                    <a:pt x="1" y="60"/>
                    <a:pt x="1" y="132"/>
                  </a:cubicBezTo>
                  <a:cubicBezTo>
                    <a:pt x="1" y="215"/>
                    <a:pt x="60" y="274"/>
                    <a:pt x="132" y="274"/>
                  </a:cubicBezTo>
                  <a:lnTo>
                    <a:pt x="810" y="274"/>
                  </a:lnTo>
                  <a:cubicBezTo>
                    <a:pt x="894" y="274"/>
                    <a:pt x="953" y="215"/>
                    <a:pt x="953" y="132"/>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3" name="Google Shape;9043;p83"/>
            <p:cNvSpPr/>
            <p:nvPr/>
          </p:nvSpPr>
          <p:spPr>
            <a:xfrm>
              <a:off x="4246550" y="3060177"/>
              <a:ext cx="28074" cy="28074"/>
            </a:xfrm>
            <a:custGeom>
              <a:avLst/>
              <a:gdLst/>
              <a:ahLst/>
              <a:cxnLst/>
              <a:rect l="l" t="t" r="r" b="b"/>
              <a:pathLst>
                <a:path w="882" h="882" extrusionOk="0">
                  <a:moveTo>
                    <a:pt x="620" y="274"/>
                  </a:moveTo>
                  <a:lnTo>
                    <a:pt x="620" y="631"/>
                  </a:lnTo>
                  <a:lnTo>
                    <a:pt x="262" y="631"/>
                  </a:lnTo>
                  <a:lnTo>
                    <a:pt x="262" y="274"/>
                  </a:lnTo>
                  <a:close/>
                  <a:moveTo>
                    <a:pt x="131" y="0"/>
                  </a:moveTo>
                  <a:cubicBezTo>
                    <a:pt x="60" y="0"/>
                    <a:pt x="0" y="60"/>
                    <a:pt x="0" y="131"/>
                  </a:cubicBezTo>
                  <a:lnTo>
                    <a:pt x="0" y="750"/>
                  </a:lnTo>
                  <a:cubicBezTo>
                    <a:pt x="0" y="822"/>
                    <a:pt x="60" y="881"/>
                    <a:pt x="131" y="881"/>
                  </a:cubicBezTo>
                  <a:lnTo>
                    <a:pt x="739" y="881"/>
                  </a:lnTo>
                  <a:cubicBezTo>
                    <a:pt x="822" y="881"/>
                    <a:pt x="881" y="822"/>
                    <a:pt x="881" y="750"/>
                  </a:cubicBezTo>
                  <a:lnTo>
                    <a:pt x="881" y="131"/>
                  </a:lnTo>
                  <a:cubicBezTo>
                    <a:pt x="881" y="60"/>
                    <a:pt x="822" y="0"/>
                    <a:pt x="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4" name="Google Shape;9044;p83"/>
            <p:cNvSpPr/>
            <p:nvPr/>
          </p:nvSpPr>
          <p:spPr>
            <a:xfrm>
              <a:off x="4285956" y="3080261"/>
              <a:ext cx="97814" cy="8371"/>
            </a:xfrm>
            <a:custGeom>
              <a:avLst/>
              <a:gdLst/>
              <a:ahLst/>
              <a:cxnLst/>
              <a:rect l="l" t="t" r="r" b="b"/>
              <a:pathLst>
                <a:path w="3073" h="263" extrusionOk="0">
                  <a:moveTo>
                    <a:pt x="132" y="0"/>
                  </a:moveTo>
                  <a:cubicBezTo>
                    <a:pt x="60" y="0"/>
                    <a:pt x="1" y="48"/>
                    <a:pt x="1" y="131"/>
                  </a:cubicBezTo>
                  <a:cubicBezTo>
                    <a:pt x="1" y="203"/>
                    <a:pt x="60" y="262"/>
                    <a:pt x="132" y="262"/>
                  </a:cubicBezTo>
                  <a:lnTo>
                    <a:pt x="2942" y="262"/>
                  </a:lnTo>
                  <a:cubicBezTo>
                    <a:pt x="3013" y="262"/>
                    <a:pt x="3072" y="203"/>
                    <a:pt x="3072" y="131"/>
                  </a:cubicBezTo>
                  <a:cubicBezTo>
                    <a:pt x="3072" y="48"/>
                    <a:pt x="3013"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5" name="Google Shape;9045;p83"/>
            <p:cNvSpPr/>
            <p:nvPr/>
          </p:nvSpPr>
          <p:spPr>
            <a:xfrm>
              <a:off x="4285956" y="3066224"/>
              <a:ext cx="30366" cy="8753"/>
            </a:xfrm>
            <a:custGeom>
              <a:avLst/>
              <a:gdLst/>
              <a:ahLst/>
              <a:cxnLst/>
              <a:rect l="l" t="t" r="r" b="b"/>
              <a:pathLst>
                <a:path w="954" h="275" extrusionOk="0">
                  <a:moveTo>
                    <a:pt x="132" y="1"/>
                  </a:moveTo>
                  <a:cubicBezTo>
                    <a:pt x="60" y="1"/>
                    <a:pt x="1" y="60"/>
                    <a:pt x="1" y="143"/>
                  </a:cubicBezTo>
                  <a:cubicBezTo>
                    <a:pt x="1" y="215"/>
                    <a:pt x="60" y="274"/>
                    <a:pt x="132" y="274"/>
                  </a:cubicBezTo>
                  <a:lnTo>
                    <a:pt x="810" y="274"/>
                  </a:lnTo>
                  <a:cubicBezTo>
                    <a:pt x="894" y="274"/>
                    <a:pt x="953" y="215"/>
                    <a:pt x="953" y="143"/>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6" name="Google Shape;9046;p83"/>
            <p:cNvSpPr/>
            <p:nvPr/>
          </p:nvSpPr>
          <p:spPr>
            <a:xfrm>
              <a:off x="4246550" y="3124601"/>
              <a:ext cx="28074" cy="28074"/>
            </a:xfrm>
            <a:custGeom>
              <a:avLst/>
              <a:gdLst/>
              <a:ahLst/>
              <a:cxnLst/>
              <a:rect l="l" t="t" r="r" b="b"/>
              <a:pathLst>
                <a:path w="882" h="882" extrusionOk="0">
                  <a:moveTo>
                    <a:pt x="620" y="250"/>
                  </a:moveTo>
                  <a:lnTo>
                    <a:pt x="620" y="607"/>
                  </a:lnTo>
                  <a:lnTo>
                    <a:pt x="262" y="607"/>
                  </a:lnTo>
                  <a:lnTo>
                    <a:pt x="262" y="250"/>
                  </a:lnTo>
                  <a:close/>
                  <a:moveTo>
                    <a:pt x="131" y="0"/>
                  </a:moveTo>
                  <a:cubicBezTo>
                    <a:pt x="60" y="0"/>
                    <a:pt x="0" y="60"/>
                    <a:pt x="0" y="131"/>
                  </a:cubicBezTo>
                  <a:lnTo>
                    <a:pt x="0" y="738"/>
                  </a:lnTo>
                  <a:cubicBezTo>
                    <a:pt x="0" y="822"/>
                    <a:pt x="60" y="881"/>
                    <a:pt x="131" y="881"/>
                  </a:cubicBezTo>
                  <a:lnTo>
                    <a:pt x="739" y="881"/>
                  </a:lnTo>
                  <a:cubicBezTo>
                    <a:pt x="822" y="881"/>
                    <a:pt x="881" y="822"/>
                    <a:pt x="881" y="738"/>
                  </a:cubicBezTo>
                  <a:lnTo>
                    <a:pt x="881" y="131"/>
                  </a:lnTo>
                  <a:cubicBezTo>
                    <a:pt x="881" y="60"/>
                    <a:pt x="822" y="0"/>
                    <a:pt x="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7" name="Google Shape;9047;p83"/>
            <p:cNvSpPr/>
            <p:nvPr/>
          </p:nvSpPr>
          <p:spPr>
            <a:xfrm>
              <a:off x="4285956" y="3143921"/>
              <a:ext cx="97814" cy="8753"/>
            </a:xfrm>
            <a:custGeom>
              <a:avLst/>
              <a:gdLst/>
              <a:ahLst/>
              <a:cxnLst/>
              <a:rect l="l" t="t" r="r" b="b"/>
              <a:pathLst>
                <a:path w="3073" h="275" extrusionOk="0">
                  <a:moveTo>
                    <a:pt x="132" y="0"/>
                  </a:moveTo>
                  <a:cubicBezTo>
                    <a:pt x="60" y="0"/>
                    <a:pt x="1" y="60"/>
                    <a:pt x="1" y="131"/>
                  </a:cubicBezTo>
                  <a:cubicBezTo>
                    <a:pt x="1" y="215"/>
                    <a:pt x="60" y="274"/>
                    <a:pt x="132" y="274"/>
                  </a:cubicBezTo>
                  <a:lnTo>
                    <a:pt x="2942" y="274"/>
                  </a:lnTo>
                  <a:cubicBezTo>
                    <a:pt x="3013" y="274"/>
                    <a:pt x="3072" y="215"/>
                    <a:pt x="3072" y="131"/>
                  </a:cubicBezTo>
                  <a:cubicBezTo>
                    <a:pt x="3072" y="60"/>
                    <a:pt x="3013" y="0"/>
                    <a:pt x="29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48" name="Google Shape;9048;p83"/>
            <p:cNvSpPr/>
            <p:nvPr/>
          </p:nvSpPr>
          <p:spPr>
            <a:xfrm>
              <a:off x="4285956" y="3130266"/>
              <a:ext cx="30366" cy="8371"/>
            </a:xfrm>
            <a:custGeom>
              <a:avLst/>
              <a:gdLst/>
              <a:ahLst/>
              <a:cxnLst/>
              <a:rect l="l" t="t" r="r" b="b"/>
              <a:pathLst>
                <a:path w="954" h="263" extrusionOk="0">
                  <a:moveTo>
                    <a:pt x="132" y="1"/>
                  </a:moveTo>
                  <a:cubicBezTo>
                    <a:pt x="60" y="1"/>
                    <a:pt x="1" y="60"/>
                    <a:pt x="1" y="132"/>
                  </a:cubicBezTo>
                  <a:cubicBezTo>
                    <a:pt x="1" y="215"/>
                    <a:pt x="60" y="263"/>
                    <a:pt x="132" y="263"/>
                  </a:cubicBezTo>
                  <a:lnTo>
                    <a:pt x="810" y="263"/>
                  </a:lnTo>
                  <a:cubicBezTo>
                    <a:pt x="894" y="263"/>
                    <a:pt x="953" y="215"/>
                    <a:pt x="953" y="132"/>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49" name="Google Shape;9049;p83"/>
          <p:cNvGrpSpPr/>
          <p:nvPr/>
        </p:nvGrpSpPr>
        <p:grpSpPr>
          <a:xfrm>
            <a:off x="4667216" y="2915382"/>
            <a:ext cx="320273" cy="318395"/>
            <a:chOff x="4667216" y="2915382"/>
            <a:chExt cx="320273" cy="318395"/>
          </a:xfrm>
        </p:grpSpPr>
        <p:sp>
          <p:nvSpPr>
            <p:cNvPr id="9050" name="Google Shape;9050;p83"/>
            <p:cNvSpPr/>
            <p:nvPr/>
          </p:nvSpPr>
          <p:spPr>
            <a:xfrm>
              <a:off x="4686154" y="2938140"/>
              <a:ext cx="166789" cy="163734"/>
            </a:xfrm>
            <a:custGeom>
              <a:avLst/>
              <a:gdLst/>
              <a:ahLst/>
              <a:cxnLst/>
              <a:rect l="l" t="t" r="r" b="b"/>
              <a:pathLst>
                <a:path w="5240" h="5144" extrusionOk="0">
                  <a:moveTo>
                    <a:pt x="2668" y="0"/>
                  </a:moveTo>
                  <a:cubicBezTo>
                    <a:pt x="2013" y="0"/>
                    <a:pt x="1358" y="250"/>
                    <a:pt x="858" y="750"/>
                  </a:cubicBezTo>
                  <a:cubicBezTo>
                    <a:pt x="620" y="989"/>
                    <a:pt x="429" y="1286"/>
                    <a:pt x="298" y="1608"/>
                  </a:cubicBezTo>
                  <a:cubicBezTo>
                    <a:pt x="263" y="1679"/>
                    <a:pt x="298" y="1762"/>
                    <a:pt x="370" y="1798"/>
                  </a:cubicBezTo>
                  <a:cubicBezTo>
                    <a:pt x="388" y="1804"/>
                    <a:pt x="407" y="1807"/>
                    <a:pt x="426" y="1807"/>
                  </a:cubicBezTo>
                  <a:cubicBezTo>
                    <a:pt x="484" y="1807"/>
                    <a:pt x="542" y="1780"/>
                    <a:pt x="560" y="1727"/>
                  </a:cubicBezTo>
                  <a:cubicBezTo>
                    <a:pt x="679" y="1441"/>
                    <a:pt x="846" y="1191"/>
                    <a:pt x="1060" y="977"/>
                  </a:cubicBezTo>
                  <a:cubicBezTo>
                    <a:pt x="1495" y="536"/>
                    <a:pt x="2075" y="316"/>
                    <a:pt x="2656" y="316"/>
                  </a:cubicBezTo>
                  <a:cubicBezTo>
                    <a:pt x="3236" y="316"/>
                    <a:pt x="3817" y="536"/>
                    <a:pt x="4251" y="977"/>
                  </a:cubicBezTo>
                  <a:cubicBezTo>
                    <a:pt x="4692" y="1405"/>
                    <a:pt x="4930" y="1977"/>
                    <a:pt x="4930" y="2584"/>
                  </a:cubicBezTo>
                  <a:cubicBezTo>
                    <a:pt x="4930" y="3191"/>
                    <a:pt x="4692" y="3763"/>
                    <a:pt x="4251" y="4191"/>
                  </a:cubicBezTo>
                  <a:cubicBezTo>
                    <a:pt x="3823" y="4620"/>
                    <a:pt x="3263" y="4858"/>
                    <a:pt x="2644" y="4858"/>
                  </a:cubicBezTo>
                  <a:cubicBezTo>
                    <a:pt x="2037" y="4858"/>
                    <a:pt x="1477" y="4620"/>
                    <a:pt x="1037" y="4191"/>
                  </a:cubicBezTo>
                  <a:cubicBezTo>
                    <a:pt x="536" y="3679"/>
                    <a:pt x="298" y="2989"/>
                    <a:pt x="405" y="2274"/>
                  </a:cubicBezTo>
                  <a:cubicBezTo>
                    <a:pt x="417" y="2191"/>
                    <a:pt x="358" y="2120"/>
                    <a:pt x="286" y="2108"/>
                  </a:cubicBezTo>
                  <a:cubicBezTo>
                    <a:pt x="279" y="2107"/>
                    <a:pt x="272" y="2106"/>
                    <a:pt x="265" y="2106"/>
                  </a:cubicBezTo>
                  <a:cubicBezTo>
                    <a:pt x="191" y="2106"/>
                    <a:pt x="131" y="2162"/>
                    <a:pt x="120" y="2227"/>
                  </a:cubicBezTo>
                  <a:cubicBezTo>
                    <a:pt x="1" y="3024"/>
                    <a:pt x="263" y="3822"/>
                    <a:pt x="846" y="4394"/>
                  </a:cubicBezTo>
                  <a:cubicBezTo>
                    <a:pt x="1334" y="4894"/>
                    <a:pt x="1977" y="5144"/>
                    <a:pt x="2668" y="5144"/>
                  </a:cubicBezTo>
                  <a:cubicBezTo>
                    <a:pt x="3346" y="5144"/>
                    <a:pt x="3989" y="4870"/>
                    <a:pt x="4477" y="4394"/>
                  </a:cubicBezTo>
                  <a:cubicBezTo>
                    <a:pt x="4966" y="3906"/>
                    <a:pt x="5228" y="3263"/>
                    <a:pt x="5228" y="2584"/>
                  </a:cubicBezTo>
                  <a:cubicBezTo>
                    <a:pt x="5239" y="1870"/>
                    <a:pt x="4966" y="1227"/>
                    <a:pt x="4477" y="750"/>
                  </a:cubicBezTo>
                  <a:cubicBezTo>
                    <a:pt x="3977" y="250"/>
                    <a:pt x="3323" y="0"/>
                    <a:pt x="26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1" name="Google Shape;9051;p83"/>
            <p:cNvSpPr/>
            <p:nvPr/>
          </p:nvSpPr>
          <p:spPr>
            <a:xfrm>
              <a:off x="4667216" y="2915382"/>
              <a:ext cx="320273" cy="318395"/>
            </a:xfrm>
            <a:custGeom>
              <a:avLst/>
              <a:gdLst/>
              <a:ahLst/>
              <a:cxnLst/>
              <a:rect l="l" t="t" r="r" b="b"/>
              <a:pathLst>
                <a:path w="10062" h="10003" extrusionOk="0">
                  <a:moveTo>
                    <a:pt x="5668" y="5502"/>
                  </a:moveTo>
                  <a:lnTo>
                    <a:pt x="5977" y="5811"/>
                  </a:lnTo>
                  <a:lnTo>
                    <a:pt x="5799" y="5990"/>
                  </a:lnTo>
                  <a:lnTo>
                    <a:pt x="5489" y="5680"/>
                  </a:lnTo>
                  <a:lnTo>
                    <a:pt x="5584" y="5585"/>
                  </a:lnTo>
                  <a:lnTo>
                    <a:pt x="5668" y="5502"/>
                  </a:lnTo>
                  <a:close/>
                  <a:moveTo>
                    <a:pt x="8347" y="7597"/>
                  </a:moveTo>
                  <a:lnTo>
                    <a:pt x="8501" y="7752"/>
                  </a:lnTo>
                  <a:lnTo>
                    <a:pt x="7739" y="8502"/>
                  </a:lnTo>
                  <a:lnTo>
                    <a:pt x="7585" y="8359"/>
                  </a:lnTo>
                  <a:lnTo>
                    <a:pt x="8347" y="7597"/>
                  </a:lnTo>
                  <a:close/>
                  <a:moveTo>
                    <a:pt x="8704" y="7954"/>
                  </a:moveTo>
                  <a:lnTo>
                    <a:pt x="8894" y="8157"/>
                  </a:lnTo>
                  <a:lnTo>
                    <a:pt x="8132" y="8907"/>
                  </a:lnTo>
                  <a:lnTo>
                    <a:pt x="7989" y="8764"/>
                  </a:lnTo>
                  <a:lnTo>
                    <a:pt x="7942" y="8716"/>
                  </a:lnTo>
                  <a:lnTo>
                    <a:pt x="8704" y="7954"/>
                  </a:lnTo>
                  <a:close/>
                  <a:moveTo>
                    <a:pt x="9097" y="8359"/>
                  </a:moveTo>
                  <a:lnTo>
                    <a:pt x="9621" y="8895"/>
                  </a:lnTo>
                  <a:cubicBezTo>
                    <a:pt x="9728" y="8966"/>
                    <a:pt x="9728" y="9121"/>
                    <a:pt x="9644" y="9228"/>
                  </a:cubicBezTo>
                  <a:lnTo>
                    <a:pt x="9216" y="9657"/>
                  </a:lnTo>
                  <a:cubicBezTo>
                    <a:pt x="9168" y="9699"/>
                    <a:pt x="9109" y="9719"/>
                    <a:pt x="9048" y="9719"/>
                  </a:cubicBezTo>
                  <a:cubicBezTo>
                    <a:pt x="8987" y="9719"/>
                    <a:pt x="8924" y="9699"/>
                    <a:pt x="8871" y="9657"/>
                  </a:cubicBezTo>
                  <a:lnTo>
                    <a:pt x="8335" y="9121"/>
                  </a:lnTo>
                  <a:lnTo>
                    <a:pt x="9097" y="8359"/>
                  </a:lnTo>
                  <a:close/>
                  <a:moveTo>
                    <a:pt x="3282" y="1"/>
                  </a:moveTo>
                  <a:cubicBezTo>
                    <a:pt x="2441" y="1"/>
                    <a:pt x="1602" y="322"/>
                    <a:pt x="965" y="965"/>
                  </a:cubicBezTo>
                  <a:cubicBezTo>
                    <a:pt x="334" y="1584"/>
                    <a:pt x="0" y="2406"/>
                    <a:pt x="0" y="3287"/>
                  </a:cubicBezTo>
                  <a:cubicBezTo>
                    <a:pt x="0" y="4156"/>
                    <a:pt x="334" y="4978"/>
                    <a:pt x="965" y="5609"/>
                  </a:cubicBezTo>
                  <a:cubicBezTo>
                    <a:pt x="1608" y="6240"/>
                    <a:pt x="2441" y="6573"/>
                    <a:pt x="3286" y="6573"/>
                  </a:cubicBezTo>
                  <a:cubicBezTo>
                    <a:pt x="3989" y="6573"/>
                    <a:pt x="4703" y="6347"/>
                    <a:pt x="5275" y="5883"/>
                  </a:cubicBezTo>
                  <a:lnTo>
                    <a:pt x="5608" y="6216"/>
                  </a:lnTo>
                  <a:cubicBezTo>
                    <a:pt x="5477" y="6418"/>
                    <a:pt x="5501" y="6692"/>
                    <a:pt x="5680" y="6871"/>
                  </a:cubicBezTo>
                  <a:lnTo>
                    <a:pt x="6370" y="7561"/>
                  </a:lnTo>
                  <a:cubicBezTo>
                    <a:pt x="6400" y="7585"/>
                    <a:pt x="6436" y="7597"/>
                    <a:pt x="6471" y="7597"/>
                  </a:cubicBezTo>
                  <a:cubicBezTo>
                    <a:pt x="6507" y="7597"/>
                    <a:pt x="6543" y="7585"/>
                    <a:pt x="6573" y="7561"/>
                  </a:cubicBezTo>
                  <a:cubicBezTo>
                    <a:pt x="6632" y="7502"/>
                    <a:pt x="6632" y="7407"/>
                    <a:pt x="6573" y="7347"/>
                  </a:cubicBezTo>
                  <a:lnTo>
                    <a:pt x="5894" y="6668"/>
                  </a:lnTo>
                  <a:cubicBezTo>
                    <a:pt x="5799" y="6573"/>
                    <a:pt x="5799" y="6418"/>
                    <a:pt x="5894" y="6323"/>
                  </a:cubicBezTo>
                  <a:lnTo>
                    <a:pt x="6323" y="5895"/>
                  </a:lnTo>
                  <a:cubicBezTo>
                    <a:pt x="6370" y="5847"/>
                    <a:pt x="6430" y="5811"/>
                    <a:pt x="6489" y="5811"/>
                  </a:cubicBezTo>
                  <a:cubicBezTo>
                    <a:pt x="6549" y="5811"/>
                    <a:pt x="6608" y="5847"/>
                    <a:pt x="6644" y="5895"/>
                  </a:cubicBezTo>
                  <a:lnTo>
                    <a:pt x="8156" y="7395"/>
                  </a:lnTo>
                  <a:lnTo>
                    <a:pt x="7394" y="8157"/>
                  </a:lnTo>
                  <a:lnTo>
                    <a:pt x="6966" y="7716"/>
                  </a:lnTo>
                  <a:cubicBezTo>
                    <a:pt x="6936" y="7686"/>
                    <a:pt x="6897" y="7672"/>
                    <a:pt x="6858" y="7672"/>
                  </a:cubicBezTo>
                  <a:cubicBezTo>
                    <a:pt x="6820" y="7672"/>
                    <a:pt x="6781" y="7686"/>
                    <a:pt x="6751" y="7716"/>
                  </a:cubicBezTo>
                  <a:cubicBezTo>
                    <a:pt x="6692" y="7776"/>
                    <a:pt x="6692" y="7871"/>
                    <a:pt x="6751" y="7930"/>
                  </a:cubicBezTo>
                  <a:lnTo>
                    <a:pt x="8668" y="9847"/>
                  </a:lnTo>
                  <a:cubicBezTo>
                    <a:pt x="8775" y="9955"/>
                    <a:pt x="8906" y="10002"/>
                    <a:pt x="9049" y="10002"/>
                  </a:cubicBezTo>
                  <a:cubicBezTo>
                    <a:pt x="9180" y="10002"/>
                    <a:pt x="9311" y="9955"/>
                    <a:pt x="9418" y="9847"/>
                  </a:cubicBezTo>
                  <a:lnTo>
                    <a:pt x="9847" y="9419"/>
                  </a:lnTo>
                  <a:cubicBezTo>
                    <a:pt x="10061" y="9228"/>
                    <a:pt x="10061" y="8883"/>
                    <a:pt x="9847" y="8669"/>
                  </a:cubicBezTo>
                  <a:lnTo>
                    <a:pt x="6858" y="5680"/>
                  </a:lnTo>
                  <a:cubicBezTo>
                    <a:pt x="6751" y="5573"/>
                    <a:pt x="6620" y="5525"/>
                    <a:pt x="6489" y="5525"/>
                  </a:cubicBezTo>
                  <a:cubicBezTo>
                    <a:pt x="6382" y="5525"/>
                    <a:pt x="6299" y="5561"/>
                    <a:pt x="6204" y="5609"/>
                  </a:cubicBezTo>
                  <a:lnTo>
                    <a:pt x="5870" y="5275"/>
                  </a:lnTo>
                  <a:cubicBezTo>
                    <a:pt x="6144" y="4930"/>
                    <a:pt x="6334" y="4537"/>
                    <a:pt x="6454" y="4097"/>
                  </a:cubicBezTo>
                  <a:cubicBezTo>
                    <a:pt x="6465" y="4025"/>
                    <a:pt x="6430" y="3942"/>
                    <a:pt x="6346" y="3918"/>
                  </a:cubicBezTo>
                  <a:cubicBezTo>
                    <a:pt x="6339" y="3917"/>
                    <a:pt x="6332" y="3916"/>
                    <a:pt x="6324" y="3916"/>
                  </a:cubicBezTo>
                  <a:cubicBezTo>
                    <a:pt x="6258" y="3916"/>
                    <a:pt x="6189" y="3961"/>
                    <a:pt x="6168" y="4025"/>
                  </a:cubicBezTo>
                  <a:cubicBezTo>
                    <a:pt x="6037" y="4537"/>
                    <a:pt x="5775" y="5013"/>
                    <a:pt x="5394" y="5383"/>
                  </a:cubicBezTo>
                  <a:cubicBezTo>
                    <a:pt x="4816" y="5960"/>
                    <a:pt x="4051" y="6249"/>
                    <a:pt x="3285" y="6249"/>
                  </a:cubicBezTo>
                  <a:cubicBezTo>
                    <a:pt x="2519" y="6249"/>
                    <a:pt x="1751" y="5960"/>
                    <a:pt x="1167" y="5383"/>
                  </a:cubicBezTo>
                  <a:cubicBezTo>
                    <a:pt x="608" y="4823"/>
                    <a:pt x="298" y="4073"/>
                    <a:pt x="298" y="3263"/>
                  </a:cubicBezTo>
                  <a:cubicBezTo>
                    <a:pt x="298" y="2466"/>
                    <a:pt x="608" y="1715"/>
                    <a:pt x="1167" y="1156"/>
                  </a:cubicBezTo>
                  <a:cubicBezTo>
                    <a:pt x="1751" y="572"/>
                    <a:pt x="2519" y="281"/>
                    <a:pt x="3285" y="281"/>
                  </a:cubicBezTo>
                  <a:cubicBezTo>
                    <a:pt x="4051" y="281"/>
                    <a:pt x="4816" y="572"/>
                    <a:pt x="5394" y="1156"/>
                  </a:cubicBezTo>
                  <a:cubicBezTo>
                    <a:pt x="6013" y="1763"/>
                    <a:pt x="6323" y="2608"/>
                    <a:pt x="6263" y="3478"/>
                  </a:cubicBezTo>
                  <a:cubicBezTo>
                    <a:pt x="6263" y="3549"/>
                    <a:pt x="6323" y="3620"/>
                    <a:pt x="6394" y="3644"/>
                  </a:cubicBezTo>
                  <a:cubicBezTo>
                    <a:pt x="6465" y="3644"/>
                    <a:pt x="6549" y="3585"/>
                    <a:pt x="6561" y="3501"/>
                  </a:cubicBezTo>
                  <a:cubicBezTo>
                    <a:pt x="6620" y="2549"/>
                    <a:pt x="6275" y="1632"/>
                    <a:pt x="5608" y="965"/>
                  </a:cubicBezTo>
                  <a:cubicBezTo>
                    <a:pt x="4965" y="322"/>
                    <a:pt x="4123" y="1"/>
                    <a:pt x="328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2" name="Google Shape;9052;p83"/>
            <p:cNvSpPr/>
            <p:nvPr/>
          </p:nvSpPr>
          <p:spPr>
            <a:xfrm>
              <a:off x="4733899" y="2960772"/>
              <a:ext cx="75469" cy="86546"/>
            </a:xfrm>
            <a:custGeom>
              <a:avLst/>
              <a:gdLst/>
              <a:ahLst/>
              <a:cxnLst/>
              <a:rect l="l" t="t" r="r" b="b"/>
              <a:pathLst>
                <a:path w="2371" h="2719" extrusionOk="0">
                  <a:moveTo>
                    <a:pt x="1218" y="276"/>
                  </a:moveTo>
                  <a:cubicBezTo>
                    <a:pt x="1233" y="276"/>
                    <a:pt x="1248" y="277"/>
                    <a:pt x="1263" y="278"/>
                  </a:cubicBezTo>
                  <a:cubicBezTo>
                    <a:pt x="1703" y="313"/>
                    <a:pt x="2061" y="647"/>
                    <a:pt x="2084" y="1099"/>
                  </a:cubicBezTo>
                  <a:cubicBezTo>
                    <a:pt x="2073" y="1456"/>
                    <a:pt x="1858" y="1802"/>
                    <a:pt x="1537" y="1944"/>
                  </a:cubicBezTo>
                  <a:cubicBezTo>
                    <a:pt x="1430" y="1992"/>
                    <a:pt x="1370" y="2099"/>
                    <a:pt x="1370" y="2218"/>
                  </a:cubicBezTo>
                  <a:cubicBezTo>
                    <a:pt x="1370" y="2313"/>
                    <a:pt x="1275" y="2409"/>
                    <a:pt x="1180" y="2409"/>
                  </a:cubicBezTo>
                  <a:cubicBezTo>
                    <a:pt x="1072" y="2409"/>
                    <a:pt x="989" y="2313"/>
                    <a:pt x="989" y="2218"/>
                  </a:cubicBezTo>
                  <a:cubicBezTo>
                    <a:pt x="989" y="1944"/>
                    <a:pt x="1132" y="1694"/>
                    <a:pt x="1382" y="1587"/>
                  </a:cubicBezTo>
                  <a:cubicBezTo>
                    <a:pt x="1561" y="1504"/>
                    <a:pt x="1680" y="1325"/>
                    <a:pt x="1668" y="1111"/>
                  </a:cubicBezTo>
                  <a:cubicBezTo>
                    <a:pt x="1656" y="873"/>
                    <a:pt x="1465" y="682"/>
                    <a:pt x="1227" y="670"/>
                  </a:cubicBezTo>
                  <a:lnTo>
                    <a:pt x="1191" y="670"/>
                  </a:lnTo>
                  <a:cubicBezTo>
                    <a:pt x="1072" y="670"/>
                    <a:pt x="953" y="706"/>
                    <a:pt x="870" y="801"/>
                  </a:cubicBezTo>
                  <a:cubicBezTo>
                    <a:pt x="763" y="885"/>
                    <a:pt x="715" y="1028"/>
                    <a:pt x="715" y="1159"/>
                  </a:cubicBezTo>
                  <a:cubicBezTo>
                    <a:pt x="715" y="1266"/>
                    <a:pt x="632" y="1349"/>
                    <a:pt x="525" y="1349"/>
                  </a:cubicBezTo>
                  <a:cubicBezTo>
                    <a:pt x="418" y="1349"/>
                    <a:pt x="334" y="1266"/>
                    <a:pt x="334" y="1159"/>
                  </a:cubicBezTo>
                  <a:cubicBezTo>
                    <a:pt x="334" y="920"/>
                    <a:pt x="429" y="682"/>
                    <a:pt x="608" y="516"/>
                  </a:cubicBezTo>
                  <a:cubicBezTo>
                    <a:pt x="775" y="359"/>
                    <a:pt x="995" y="276"/>
                    <a:pt x="1218" y="276"/>
                  </a:cubicBezTo>
                  <a:close/>
                  <a:moveTo>
                    <a:pt x="1163" y="0"/>
                  </a:moveTo>
                  <a:cubicBezTo>
                    <a:pt x="872" y="0"/>
                    <a:pt x="586" y="108"/>
                    <a:pt x="370" y="313"/>
                  </a:cubicBezTo>
                  <a:cubicBezTo>
                    <a:pt x="132" y="539"/>
                    <a:pt x="1" y="849"/>
                    <a:pt x="1" y="1159"/>
                  </a:cubicBezTo>
                  <a:cubicBezTo>
                    <a:pt x="1" y="1432"/>
                    <a:pt x="227" y="1647"/>
                    <a:pt x="489" y="1647"/>
                  </a:cubicBezTo>
                  <a:cubicBezTo>
                    <a:pt x="763" y="1647"/>
                    <a:pt x="989" y="1432"/>
                    <a:pt x="989" y="1159"/>
                  </a:cubicBezTo>
                  <a:cubicBezTo>
                    <a:pt x="989" y="1099"/>
                    <a:pt x="1001" y="1051"/>
                    <a:pt x="1049" y="1028"/>
                  </a:cubicBezTo>
                  <a:cubicBezTo>
                    <a:pt x="1078" y="998"/>
                    <a:pt x="1115" y="977"/>
                    <a:pt x="1161" y="977"/>
                  </a:cubicBezTo>
                  <a:cubicBezTo>
                    <a:pt x="1171" y="977"/>
                    <a:pt x="1181" y="978"/>
                    <a:pt x="1191" y="980"/>
                  </a:cubicBezTo>
                  <a:cubicBezTo>
                    <a:pt x="1287" y="980"/>
                    <a:pt x="1358" y="1075"/>
                    <a:pt x="1370" y="1159"/>
                  </a:cubicBezTo>
                  <a:cubicBezTo>
                    <a:pt x="1370" y="1230"/>
                    <a:pt x="1322" y="1313"/>
                    <a:pt x="1263" y="1337"/>
                  </a:cubicBezTo>
                  <a:cubicBezTo>
                    <a:pt x="930" y="1504"/>
                    <a:pt x="703" y="1849"/>
                    <a:pt x="703" y="2230"/>
                  </a:cubicBezTo>
                  <a:cubicBezTo>
                    <a:pt x="703" y="2504"/>
                    <a:pt x="930" y="2718"/>
                    <a:pt x="1191" y="2718"/>
                  </a:cubicBezTo>
                  <a:cubicBezTo>
                    <a:pt x="1465" y="2718"/>
                    <a:pt x="1680" y="2504"/>
                    <a:pt x="1680" y="2230"/>
                  </a:cubicBezTo>
                  <a:lnTo>
                    <a:pt x="1680" y="2218"/>
                  </a:lnTo>
                  <a:cubicBezTo>
                    <a:pt x="2096" y="2004"/>
                    <a:pt x="2370" y="1563"/>
                    <a:pt x="2334" y="1087"/>
                  </a:cubicBezTo>
                  <a:cubicBezTo>
                    <a:pt x="2311" y="504"/>
                    <a:pt x="1834" y="27"/>
                    <a:pt x="1251" y="4"/>
                  </a:cubicBezTo>
                  <a:cubicBezTo>
                    <a:pt x="1222" y="1"/>
                    <a:pt x="1192" y="0"/>
                    <a:pt x="116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3" name="Google Shape;9053;p83"/>
            <p:cNvSpPr/>
            <p:nvPr/>
          </p:nvSpPr>
          <p:spPr>
            <a:xfrm>
              <a:off x="4755894" y="3048431"/>
              <a:ext cx="31098" cy="32244"/>
            </a:xfrm>
            <a:custGeom>
              <a:avLst/>
              <a:gdLst/>
              <a:ahLst/>
              <a:cxnLst/>
              <a:rect l="l" t="t" r="r" b="b"/>
              <a:pathLst>
                <a:path w="977" h="1013" extrusionOk="0">
                  <a:moveTo>
                    <a:pt x="489" y="298"/>
                  </a:moveTo>
                  <a:cubicBezTo>
                    <a:pt x="596" y="298"/>
                    <a:pt x="679" y="381"/>
                    <a:pt x="679" y="488"/>
                  </a:cubicBezTo>
                  <a:lnTo>
                    <a:pt x="679" y="500"/>
                  </a:lnTo>
                  <a:cubicBezTo>
                    <a:pt x="679" y="607"/>
                    <a:pt x="596" y="702"/>
                    <a:pt x="489" y="702"/>
                  </a:cubicBezTo>
                  <a:cubicBezTo>
                    <a:pt x="381" y="702"/>
                    <a:pt x="298" y="607"/>
                    <a:pt x="298" y="500"/>
                  </a:cubicBezTo>
                  <a:lnTo>
                    <a:pt x="298" y="488"/>
                  </a:lnTo>
                  <a:cubicBezTo>
                    <a:pt x="298" y="381"/>
                    <a:pt x="381" y="298"/>
                    <a:pt x="489" y="298"/>
                  </a:cubicBezTo>
                  <a:close/>
                  <a:moveTo>
                    <a:pt x="489" y="0"/>
                  </a:moveTo>
                  <a:cubicBezTo>
                    <a:pt x="215" y="0"/>
                    <a:pt x="0" y="226"/>
                    <a:pt x="0" y="488"/>
                  </a:cubicBezTo>
                  <a:lnTo>
                    <a:pt x="0" y="524"/>
                  </a:lnTo>
                  <a:cubicBezTo>
                    <a:pt x="0" y="786"/>
                    <a:pt x="215" y="1012"/>
                    <a:pt x="489" y="1012"/>
                  </a:cubicBezTo>
                  <a:cubicBezTo>
                    <a:pt x="751" y="1012"/>
                    <a:pt x="977" y="786"/>
                    <a:pt x="977" y="524"/>
                  </a:cubicBezTo>
                  <a:lnTo>
                    <a:pt x="977" y="488"/>
                  </a:lnTo>
                  <a:cubicBezTo>
                    <a:pt x="977" y="226"/>
                    <a:pt x="751"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54" name="Google Shape;9054;p83"/>
          <p:cNvGrpSpPr/>
          <p:nvPr/>
        </p:nvGrpSpPr>
        <p:grpSpPr>
          <a:xfrm>
            <a:off x="5170480" y="2934639"/>
            <a:ext cx="261929" cy="280550"/>
            <a:chOff x="5170480" y="2934639"/>
            <a:chExt cx="261929" cy="280550"/>
          </a:xfrm>
        </p:grpSpPr>
        <p:sp>
          <p:nvSpPr>
            <p:cNvPr id="9055" name="Google Shape;9055;p83"/>
            <p:cNvSpPr/>
            <p:nvPr/>
          </p:nvSpPr>
          <p:spPr>
            <a:xfrm>
              <a:off x="5170480" y="2934639"/>
              <a:ext cx="243340" cy="280550"/>
            </a:xfrm>
            <a:custGeom>
              <a:avLst/>
              <a:gdLst/>
              <a:ahLst/>
              <a:cxnLst/>
              <a:rect l="l" t="t" r="r" b="b"/>
              <a:pathLst>
                <a:path w="7645" h="8814" extrusionOk="0">
                  <a:moveTo>
                    <a:pt x="4192" y="301"/>
                  </a:moveTo>
                  <a:lnTo>
                    <a:pt x="5228" y="1337"/>
                  </a:lnTo>
                  <a:lnTo>
                    <a:pt x="3144" y="1337"/>
                  </a:lnTo>
                  <a:lnTo>
                    <a:pt x="4192" y="301"/>
                  </a:lnTo>
                  <a:close/>
                  <a:moveTo>
                    <a:pt x="4190" y="0"/>
                  </a:moveTo>
                  <a:cubicBezTo>
                    <a:pt x="4156" y="0"/>
                    <a:pt x="4120" y="9"/>
                    <a:pt x="4097" y="27"/>
                  </a:cubicBezTo>
                  <a:lnTo>
                    <a:pt x="2787" y="1337"/>
                  </a:lnTo>
                  <a:lnTo>
                    <a:pt x="703" y="1337"/>
                  </a:lnTo>
                  <a:cubicBezTo>
                    <a:pt x="632" y="1337"/>
                    <a:pt x="572" y="1396"/>
                    <a:pt x="572" y="1480"/>
                  </a:cubicBezTo>
                  <a:lnTo>
                    <a:pt x="572" y="3623"/>
                  </a:lnTo>
                  <a:lnTo>
                    <a:pt x="144" y="3623"/>
                  </a:lnTo>
                  <a:cubicBezTo>
                    <a:pt x="60" y="3623"/>
                    <a:pt x="1" y="3682"/>
                    <a:pt x="1" y="3754"/>
                  </a:cubicBezTo>
                  <a:lnTo>
                    <a:pt x="1" y="8683"/>
                  </a:lnTo>
                  <a:cubicBezTo>
                    <a:pt x="1" y="8754"/>
                    <a:pt x="60" y="8814"/>
                    <a:pt x="144" y="8814"/>
                  </a:cubicBezTo>
                  <a:lnTo>
                    <a:pt x="1489" y="8814"/>
                  </a:lnTo>
                  <a:cubicBezTo>
                    <a:pt x="1572" y="8814"/>
                    <a:pt x="1632" y="8754"/>
                    <a:pt x="1632" y="8683"/>
                  </a:cubicBezTo>
                  <a:cubicBezTo>
                    <a:pt x="1632" y="8599"/>
                    <a:pt x="1572" y="8540"/>
                    <a:pt x="1489" y="8540"/>
                  </a:cubicBezTo>
                  <a:lnTo>
                    <a:pt x="275" y="8540"/>
                  </a:lnTo>
                  <a:lnTo>
                    <a:pt x="275" y="4004"/>
                  </a:lnTo>
                  <a:lnTo>
                    <a:pt x="882" y="4456"/>
                  </a:lnTo>
                  <a:cubicBezTo>
                    <a:pt x="904" y="4469"/>
                    <a:pt x="928" y="4476"/>
                    <a:pt x="952" y="4476"/>
                  </a:cubicBezTo>
                  <a:cubicBezTo>
                    <a:pt x="992" y="4476"/>
                    <a:pt x="1031" y="4458"/>
                    <a:pt x="1061" y="4420"/>
                  </a:cubicBezTo>
                  <a:cubicBezTo>
                    <a:pt x="1108" y="4361"/>
                    <a:pt x="1096" y="4289"/>
                    <a:pt x="1037" y="4242"/>
                  </a:cubicBezTo>
                  <a:lnTo>
                    <a:pt x="834" y="4087"/>
                  </a:lnTo>
                  <a:lnTo>
                    <a:pt x="834" y="3766"/>
                  </a:lnTo>
                  <a:lnTo>
                    <a:pt x="834" y="3754"/>
                  </a:lnTo>
                  <a:lnTo>
                    <a:pt x="834" y="3730"/>
                  </a:lnTo>
                  <a:lnTo>
                    <a:pt x="834" y="1610"/>
                  </a:lnTo>
                  <a:lnTo>
                    <a:pt x="7371" y="1610"/>
                  </a:lnTo>
                  <a:lnTo>
                    <a:pt x="7371" y="2099"/>
                  </a:lnTo>
                  <a:cubicBezTo>
                    <a:pt x="7371" y="2170"/>
                    <a:pt x="7430" y="2230"/>
                    <a:pt x="7502" y="2230"/>
                  </a:cubicBezTo>
                  <a:cubicBezTo>
                    <a:pt x="7585" y="2230"/>
                    <a:pt x="7645" y="2170"/>
                    <a:pt x="7645" y="2099"/>
                  </a:cubicBezTo>
                  <a:lnTo>
                    <a:pt x="7645" y="1468"/>
                  </a:lnTo>
                  <a:cubicBezTo>
                    <a:pt x="7633" y="1396"/>
                    <a:pt x="7573" y="1337"/>
                    <a:pt x="7490" y="1337"/>
                  </a:cubicBezTo>
                  <a:lnTo>
                    <a:pt x="5585" y="1337"/>
                  </a:lnTo>
                  <a:lnTo>
                    <a:pt x="4275" y="27"/>
                  </a:lnTo>
                  <a:cubicBezTo>
                    <a:pt x="4257" y="9"/>
                    <a:pt x="4225" y="0"/>
                    <a:pt x="41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6" name="Google Shape;9056;p83"/>
            <p:cNvSpPr/>
            <p:nvPr/>
          </p:nvSpPr>
          <p:spPr>
            <a:xfrm>
              <a:off x="5217493" y="3007116"/>
              <a:ext cx="34122" cy="34122"/>
            </a:xfrm>
            <a:custGeom>
              <a:avLst/>
              <a:gdLst/>
              <a:ahLst/>
              <a:cxnLst/>
              <a:rect l="l" t="t" r="r" b="b"/>
              <a:pathLst>
                <a:path w="1072" h="1072" extrusionOk="0">
                  <a:moveTo>
                    <a:pt x="810" y="262"/>
                  </a:moveTo>
                  <a:lnTo>
                    <a:pt x="810" y="810"/>
                  </a:lnTo>
                  <a:lnTo>
                    <a:pt x="274" y="810"/>
                  </a:lnTo>
                  <a:lnTo>
                    <a:pt x="274" y="262"/>
                  </a:lnTo>
                  <a:close/>
                  <a:moveTo>
                    <a:pt x="143" y="0"/>
                  </a:moveTo>
                  <a:cubicBezTo>
                    <a:pt x="60" y="0"/>
                    <a:pt x="0" y="60"/>
                    <a:pt x="0" y="131"/>
                  </a:cubicBezTo>
                  <a:lnTo>
                    <a:pt x="0" y="941"/>
                  </a:lnTo>
                  <a:cubicBezTo>
                    <a:pt x="0" y="1012"/>
                    <a:pt x="60" y="1072"/>
                    <a:pt x="143" y="1072"/>
                  </a:cubicBezTo>
                  <a:lnTo>
                    <a:pt x="941" y="1072"/>
                  </a:lnTo>
                  <a:cubicBezTo>
                    <a:pt x="1012" y="1072"/>
                    <a:pt x="1072" y="1012"/>
                    <a:pt x="1072" y="941"/>
                  </a:cubicBezTo>
                  <a:lnTo>
                    <a:pt x="1072" y="131"/>
                  </a:lnTo>
                  <a:cubicBezTo>
                    <a:pt x="1060" y="60"/>
                    <a:pt x="1000" y="0"/>
                    <a:pt x="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7" name="Google Shape;9057;p83"/>
            <p:cNvSpPr/>
            <p:nvPr/>
          </p:nvSpPr>
          <p:spPr>
            <a:xfrm>
              <a:off x="5264474" y="3007116"/>
              <a:ext cx="26196" cy="8371"/>
            </a:xfrm>
            <a:custGeom>
              <a:avLst/>
              <a:gdLst/>
              <a:ahLst/>
              <a:cxnLst/>
              <a:rect l="l" t="t" r="r" b="b"/>
              <a:pathLst>
                <a:path w="823" h="263" extrusionOk="0">
                  <a:moveTo>
                    <a:pt x="132" y="0"/>
                  </a:moveTo>
                  <a:cubicBezTo>
                    <a:pt x="60" y="0"/>
                    <a:pt x="1" y="60"/>
                    <a:pt x="1" y="131"/>
                  </a:cubicBezTo>
                  <a:cubicBezTo>
                    <a:pt x="1" y="215"/>
                    <a:pt x="60" y="262"/>
                    <a:pt x="132" y="262"/>
                  </a:cubicBezTo>
                  <a:lnTo>
                    <a:pt x="679" y="262"/>
                  </a:lnTo>
                  <a:cubicBezTo>
                    <a:pt x="763" y="262"/>
                    <a:pt x="822" y="215"/>
                    <a:pt x="822" y="131"/>
                  </a:cubicBezTo>
                  <a:cubicBezTo>
                    <a:pt x="822" y="60"/>
                    <a:pt x="763"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8" name="Google Shape;9058;p83"/>
            <p:cNvSpPr/>
            <p:nvPr/>
          </p:nvSpPr>
          <p:spPr>
            <a:xfrm>
              <a:off x="5264856" y="3029079"/>
              <a:ext cx="86068" cy="8371"/>
            </a:xfrm>
            <a:custGeom>
              <a:avLst/>
              <a:gdLst/>
              <a:ahLst/>
              <a:cxnLst/>
              <a:rect l="l" t="t" r="r" b="b"/>
              <a:pathLst>
                <a:path w="2704" h="263" extrusionOk="0">
                  <a:moveTo>
                    <a:pt x="143" y="1"/>
                  </a:moveTo>
                  <a:cubicBezTo>
                    <a:pt x="60" y="1"/>
                    <a:pt x="1" y="60"/>
                    <a:pt x="1" y="132"/>
                  </a:cubicBezTo>
                  <a:cubicBezTo>
                    <a:pt x="1" y="203"/>
                    <a:pt x="60" y="263"/>
                    <a:pt x="143" y="263"/>
                  </a:cubicBezTo>
                  <a:lnTo>
                    <a:pt x="2560" y="263"/>
                  </a:lnTo>
                  <a:cubicBezTo>
                    <a:pt x="2644" y="263"/>
                    <a:pt x="2703" y="203"/>
                    <a:pt x="2703" y="132"/>
                  </a:cubicBezTo>
                  <a:cubicBezTo>
                    <a:pt x="2679" y="60"/>
                    <a:pt x="2620" y="1"/>
                    <a:pt x="25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59" name="Google Shape;9059;p83"/>
            <p:cNvSpPr/>
            <p:nvPr/>
          </p:nvSpPr>
          <p:spPr>
            <a:xfrm>
              <a:off x="5227710" y="3062819"/>
              <a:ext cx="51565" cy="8753"/>
            </a:xfrm>
            <a:custGeom>
              <a:avLst/>
              <a:gdLst/>
              <a:ahLst/>
              <a:cxnLst/>
              <a:rect l="l" t="t" r="r" b="b"/>
              <a:pathLst>
                <a:path w="1620" h="275" extrusionOk="0">
                  <a:moveTo>
                    <a:pt x="132" y="0"/>
                  </a:moveTo>
                  <a:cubicBezTo>
                    <a:pt x="60" y="0"/>
                    <a:pt x="1" y="60"/>
                    <a:pt x="1" y="143"/>
                  </a:cubicBezTo>
                  <a:cubicBezTo>
                    <a:pt x="1" y="215"/>
                    <a:pt x="60" y="274"/>
                    <a:pt x="132" y="274"/>
                  </a:cubicBezTo>
                  <a:lnTo>
                    <a:pt x="1489" y="274"/>
                  </a:lnTo>
                  <a:cubicBezTo>
                    <a:pt x="1560" y="274"/>
                    <a:pt x="1620" y="215"/>
                    <a:pt x="1620" y="143"/>
                  </a:cubicBezTo>
                  <a:cubicBezTo>
                    <a:pt x="1620" y="72"/>
                    <a:pt x="1560" y="0"/>
                    <a:pt x="1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0" name="Google Shape;9060;p83"/>
            <p:cNvSpPr/>
            <p:nvPr/>
          </p:nvSpPr>
          <p:spPr>
            <a:xfrm>
              <a:off x="5196644" y="3182945"/>
              <a:ext cx="42461" cy="8371"/>
            </a:xfrm>
            <a:custGeom>
              <a:avLst/>
              <a:gdLst/>
              <a:ahLst/>
              <a:cxnLst/>
              <a:rect l="l" t="t" r="r" b="b"/>
              <a:pathLst>
                <a:path w="1334" h="263" extrusionOk="0">
                  <a:moveTo>
                    <a:pt x="143" y="1"/>
                  </a:moveTo>
                  <a:cubicBezTo>
                    <a:pt x="60" y="1"/>
                    <a:pt x="0" y="60"/>
                    <a:pt x="0" y="132"/>
                  </a:cubicBezTo>
                  <a:cubicBezTo>
                    <a:pt x="0" y="203"/>
                    <a:pt x="60" y="263"/>
                    <a:pt x="143" y="263"/>
                  </a:cubicBezTo>
                  <a:lnTo>
                    <a:pt x="1191" y="263"/>
                  </a:lnTo>
                  <a:cubicBezTo>
                    <a:pt x="1274" y="263"/>
                    <a:pt x="1334" y="203"/>
                    <a:pt x="1334" y="132"/>
                  </a:cubicBezTo>
                  <a:cubicBezTo>
                    <a:pt x="1310" y="60"/>
                    <a:pt x="1274" y="1"/>
                    <a:pt x="11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1" name="Google Shape;9061;p83"/>
            <p:cNvSpPr/>
            <p:nvPr/>
          </p:nvSpPr>
          <p:spPr>
            <a:xfrm>
              <a:off x="5210299" y="3013928"/>
              <a:ext cx="222110" cy="201261"/>
            </a:xfrm>
            <a:custGeom>
              <a:avLst/>
              <a:gdLst/>
              <a:ahLst/>
              <a:cxnLst/>
              <a:rect l="l" t="t" r="r" b="b"/>
              <a:pathLst>
                <a:path w="6978" h="6323" extrusionOk="0">
                  <a:moveTo>
                    <a:pt x="4679" y="2632"/>
                  </a:moveTo>
                  <a:lnTo>
                    <a:pt x="4274" y="2929"/>
                  </a:lnTo>
                  <a:lnTo>
                    <a:pt x="1441" y="2929"/>
                  </a:lnTo>
                  <a:lnTo>
                    <a:pt x="1024" y="2632"/>
                  </a:lnTo>
                  <a:close/>
                  <a:moveTo>
                    <a:pt x="3905" y="3168"/>
                  </a:moveTo>
                  <a:lnTo>
                    <a:pt x="3500" y="3465"/>
                  </a:lnTo>
                  <a:lnTo>
                    <a:pt x="2179" y="3465"/>
                  </a:lnTo>
                  <a:lnTo>
                    <a:pt x="1774" y="3168"/>
                  </a:lnTo>
                  <a:close/>
                  <a:moveTo>
                    <a:pt x="3143" y="3727"/>
                  </a:moveTo>
                  <a:lnTo>
                    <a:pt x="2846" y="3942"/>
                  </a:lnTo>
                  <a:lnTo>
                    <a:pt x="2548" y="3727"/>
                  </a:lnTo>
                  <a:close/>
                  <a:moveTo>
                    <a:pt x="6239" y="1"/>
                  </a:moveTo>
                  <a:cubicBezTo>
                    <a:pt x="6167" y="1"/>
                    <a:pt x="6108" y="48"/>
                    <a:pt x="6108" y="132"/>
                  </a:cubicBezTo>
                  <a:lnTo>
                    <a:pt x="6108" y="1263"/>
                  </a:lnTo>
                  <a:lnTo>
                    <a:pt x="6108" y="1596"/>
                  </a:lnTo>
                  <a:lnTo>
                    <a:pt x="5036" y="2382"/>
                  </a:lnTo>
                  <a:lnTo>
                    <a:pt x="667" y="2382"/>
                  </a:lnTo>
                  <a:lnTo>
                    <a:pt x="226" y="2060"/>
                  </a:lnTo>
                  <a:cubicBezTo>
                    <a:pt x="204" y="2047"/>
                    <a:pt x="180" y="2040"/>
                    <a:pt x="156" y="2040"/>
                  </a:cubicBezTo>
                  <a:cubicBezTo>
                    <a:pt x="116" y="2040"/>
                    <a:pt x="77" y="2059"/>
                    <a:pt x="48" y="2096"/>
                  </a:cubicBezTo>
                  <a:cubicBezTo>
                    <a:pt x="0" y="2156"/>
                    <a:pt x="24" y="2227"/>
                    <a:pt x="83" y="2275"/>
                  </a:cubicBezTo>
                  <a:lnTo>
                    <a:pt x="2786" y="4203"/>
                  </a:lnTo>
                  <a:cubicBezTo>
                    <a:pt x="2810" y="4221"/>
                    <a:pt x="2837" y="4230"/>
                    <a:pt x="2863" y="4230"/>
                  </a:cubicBezTo>
                  <a:cubicBezTo>
                    <a:pt x="2890" y="4230"/>
                    <a:pt x="2917" y="4221"/>
                    <a:pt x="2941" y="4203"/>
                  </a:cubicBezTo>
                  <a:lnTo>
                    <a:pt x="6703" y="1513"/>
                  </a:lnTo>
                  <a:lnTo>
                    <a:pt x="6703" y="6049"/>
                  </a:lnTo>
                  <a:lnTo>
                    <a:pt x="786" y="6049"/>
                  </a:lnTo>
                  <a:cubicBezTo>
                    <a:pt x="702" y="6049"/>
                    <a:pt x="643" y="6108"/>
                    <a:pt x="643" y="6192"/>
                  </a:cubicBezTo>
                  <a:cubicBezTo>
                    <a:pt x="643" y="6263"/>
                    <a:pt x="702" y="6323"/>
                    <a:pt x="786" y="6323"/>
                  </a:cubicBezTo>
                  <a:lnTo>
                    <a:pt x="6834" y="6323"/>
                  </a:lnTo>
                  <a:cubicBezTo>
                    <a:pt x="6918" y="6323"/>
                    <a:pt x="6977" y="6263"/>
                    <a:pt x="6977" y="6192"/>
                  </a:cubicBezTo>
                  <a:lnTo>
                    <a:pt x="6977" y="1263"/>
                  </a:lnTo>
                  <a:cubicBezTo>
                    <a:pt x="6941" y="1263"/>
                    <a:pt x="6941" y="1239"/>
                    <a:pt x="6941" y="1239"/>
                  </a:cubicBezTo>
                  <a:cubicBezTo>
                    <a:pt x="6929" y="1191"/>
                    <a:pt x="6882" y="1132"/>
                    <a:pt x="6810" y="1132"/>
                  </a:cubicBezTo>
                  <a:lnTo>
                    <a:pt x="6370" y="1132"/>
                  </a:lnTo>
                  <a:lnTo>
                    <a:pt x="6370" y="132"/>
                  </a:lnTo>
                  <a:cubicBezTo>
                    <a:pt x="6370" y="48"/>
                    <a:pt x="6310" y="1"/>
                    <a:pt x="6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62" name="Google Shape;9062;p83"/>
          <p:cNvGrpSpPr/>
          <p:nvPr/>
        </p:nvGrpSpPr>
        <p:grpSpPr>
          <a:xfrm>
            <a:off x="6069423" y="2891892"/>
            <a:ext cx="362321" cy="364231"/>
            <a:chOff x="6069423" y="2891892"/>
            <a:chExt cx="362321" cy="364231"/>
          </a:xfrm>
        </p:grpSpPr>
        <p:sp>
          <p:nvSpPr>
            <p:cNvPr id="9063" name="Google Shape;9063;p83"/>
            <p:cNvSpPr/>
            <p:nvPr/>
          </p:nvSpPr>
          <p:spPr>
            <a:xfrm>
              <a:off x="6069423" y="2891892"/>
              <a:ext cx="278958" cy="278958"/>
            </a:xfrm>
            <a:custGeom>
              <a:avLst/>
              <a:gdLst/>
              <a:ahLst/>
              <a:cxnLst/>
              <a:rect l="l" t="t" r="r" b="b"/>
              <a:pathLst>
                <a:path w="8764" h="8764" extrusionOk="0">
                  <a:moveTo>
                    <a:pt x="4120" y="1"/>
                  </a:moveTo>
                  <a:cubicBezTo>
                    <a:pt x="3858" y="1"/>
                    <a:pt x="3632" y="203"/>
                    <a:pt x="3572" y="453"/>
                  </a:cubicBezTo>
                  <a:lnTo>
                    <a:pt x="3406" y="1299"/>
                  </a:lnTo>
                  <a:cubicBezTo>
                    <a:pt x="3227" y="1358"/>
                    <a:pt x="3060" y="1418"/>
                    <a:pt x="2906" y="1513"/>
                  </a:cubicBezTo>
                  <a:lnTo>
                    <a:pt x="2191" y="1037"/>
                  </a:lnTo>
                  <a:cubicBezTo>
                    <a:pt x="2096" y="971"/>
                    <a:pt x="1987" y="940"/>
                    <a:pt x="1879" y="940"/>
                  </a:cubicBezTo>
                  <a:cubicBezTo>
                    <a:pt x="1732" y="940"/>
                    <a:pt x="1587" y="998"/>
                    <a:pt x="1477" y="1108"/>
                  </a:cubicBezTo>
                  <a:lnTo>
                    <a:pt x="1096" y="1477"/>
                  </a:lnTo>
                  <a:cubicBezTo>
                    <a:pt x="905" y="1668"/>
                    <a:pt x="882" y="1965"/>
                    <a:pt x="1024" y="2191"/>
                  </a:cubicBezTo>
                  <a:lnTo>
                    <a:pt x="1501" y="2906"/>
                  </a:lnTo>
                  <a:cubicBezTo>
                    <a:pt x="1417" y="3073"/>
                    <a:pt x="1358" y="3239"/>
                    <a:pt x="1298" y="3406"/>
                  </a:cubicBezTo>
                  <a:lnTo>
                    <a:pt x="441" y="3573"/>
                  </a:lnTo>
                  <a:cubicBezTo>
                    <a:pt x="179" y="3632"/>
                    <a:pt x="0" y="3858"/>
                    <a:pt x="0" y="4132"/>
                  </a:cubicBezTo>
                  <a:lnTo>
                    <a:pt x="0" y="4644"/>
                  </a:lnTo>
                  <a:cubicBezTo>
                    <a:pt x="0" y="4918"/>
                    <a:pt x="191" y="5132"/>
                    <a:pt x="441" y="5204"/>
                  </a:cubicBezTo>
                  <a:lnTo>
                    <a:pt x="1298" y="5359"/>
                  </a:lnTo>
                  <a:cubicBezTo>
                    <a:pt x="1358" y="5537"/>
                    <a:pt x="1417" y="5704"/>
                    <a:pt x="1501" y="5871"/>
                  </a:cubicBezTo>
                  <a:lnTo>
                    <a:pt x="1024" y="6585"/>
                  </a:lnTo>
                  <a:cubicBezTo>
                    <a:pt x="882" y="6811"/>
                    <a:pt x="905" y="7109"/>
                    <a:pt x="1096" y="7299"/>
                  </a:cubicBezTo>
                  <a:lnTo>
                    <a:pt x="1477" y="7668"/>
                  </a:lnTo>
                  <a:cubicBezTo>
                    <a:pt x="1587" y="7778"/>
                    <a:pt x="1732" y="7837"/>
                    <a:pt x="1879" y="7837"/>
                  </a:cubicBezTo>
                  <a:cubicBezTo>
                    <a:pt x="1987" y="7837"/>
                    <a:pt x="2096" y="7805"/>
                    <a:pt x="2191" y="7740"/>
                  </a:cubicBezTo>
                  <a:lnTo>
                    <a:pt x="2906" y="7264"/>
                  </a:lnTo>
                  <a:cubicBezTo>
                    <a:pt x="3060" y="7359"/>
                    <a:pt x="3227" y="7418"/>
                    <a:pt x="3406" y="7478"/>
                  </a:cubicBezTo>
                  <a:lnTo>
                    <a:pt x="3572" y="8323"/>
                  </a:lnTo>
                  <a:cubicBezTo>
                    <a:pt x="3632" y="8585"/>
                    <a:pt x="3858" y="8764"/>
                    <a:pt x="4120" y="8764"/>
                  </a:cubicBezTo>
                  <a:lnTo>
                    <a:pt x="4644" y="8764"/>
                  </a:lnTo>
                  <a:cubicBezTo>
                    <a:pt x="4906" y="8764"/>
                    <a:pt x="5132" y="8573"/>
                    <a:pt x="5192" y="8323"/>
                  </a:cubicBezTo>
                  <a:lnTo>
                    <a:pt x="5358" y="7478"/>
                  </a:lnTo>
                  <a:cubicBezTo>
                    <a:pt x="5489" y="7430"/>
                    <a:pt x="5620" y="7371"/>
                    <a:pt x="5763" y="7311"/>
                  </a:cubicBezTo>
                  <a:cubicBezTo>
                    <a:pt x="5846" y="7299"/>
                    <a:pt x="5894" y="7192"/>
                    <a:pt x="5846" y="7109"/>
                  </a:cubicBezTo>
                  <a:cubicBezTo>
                    <a:pt x="5812" y="7039"/>
                    <a:pt x="5751" y="6995"/>
                    <a:pt x="5684" y="6995"/>
                  </a:cubicBezTo>
                  <a:cubicBezTo>
                    <a:pt x="5659" y="6995"/>
                    <a:pt x="5634" y="7001"/>
                    <a:pt x="5608" y="7014"/>
                  </a:cubicBezTo>
                  <a:cubicBezTo>
                    <a:pt x="5465" y="7085"/>
                    <a:pt x="5311" y="7144"/>
                    <a:pt x="5144" y="7180"/>
                  </a:cubicBezTo>
                  <a:cubicBezTo>
                    <a:pt x="5084" y="7192"/>
                    <a:pt x="5025" y="7252"/>
                    <a:pt x="5013" y="7311"/>
                  </a:cubicBezTo>
                  <a:lnTo>
                    <a:pt x="4823" y="8264"/>
                  </a:lnTo>
                  <a:cubicBezTo>
                    <a:pt x="4811" y="8347"/>
                    <a:pt x="4715" y="8430"/>
                    <a:pt x="4632" y="8430"/>
                  </a:cubicBezTo>
                  <a:lnTo>
                    <a:pt x="4108" y="8430"/>
                  </a:lnTo>
                  <a:cubicBezTo>
                    <a:pt x="4013" y="8430"/>
                    <a:pt x="3930" y="8347"/>
                    <a:pt x="3918" y="8264"/>
                  </a:cubicBezTo>
                  <a:lnTo>
                    <a:pt x="3715" y="7311"/>
                  </a:lnTo>
                  <a:cubicBezTo>
                    <a:pt x="3703" y="7252"/>
                    <a:pt x="3656" y="7192"/>
                    <a:pt x="3584" y="7180"/>
                  </a:cubicBezTo>
                  <a:cubicBezTo>
                    <a:pt x="3358" y="7121"/>
                    <a:pt x="3156" y="7025"/>
                    <a:pt x="2965" y="6906"/>
                  </a:cubicBezTo>
                  <a:cubicBezTo>
                    <a:pt x="2935" y="6894"/>
                    <a:pt x="2900" y="6888"/>
                    <a:pt x="2864" y="6888"/>
                  </a:cubicBezTo>
                  <a:cubicBezTo>
                    <a:pt x="2828" y="6888"/>
                    <a:pt x="2792" y="6894"/>
                    <a:pt x="2763" y="6906"/>
                  </a:cubicBezTo>
                  <a:lnTo>
                    <a:pt x="1965" y="7442"/>
                  </a:lnTo>
                  <a:cubicBezTo>
                    <a:pt x="1934" y="7468"/>
                    <a:pt x="1894" y="7480"/>
                    <a:pt x="1854" y="7480"/>
                  </a:cubicBezTo>
                  <a:cubicBezTo>
                    <a:pt x="1802" y="7480"/>
                    <a:pt x="1749" y="7459"/>
                    <a:pt x="1715" y="7418"/>
                  </a:cubicBezTo>
                  <a:lnTo>
                    <a:pt x="1334" y="7049"/>
                  </a:lnTo>
                  <a:cubicBezTo>
                    <a:pt x="1263" y="6966"/>
                    <a:pt x="1263" y="6859"/>
                    <a:pt x="1310" y="6787"/>
                  </a:cubicBezTo>
                  <a:lnTo>
                    <a:pt x="1846" y="5990"/>
                  </a:lnTo>
                  <a:cubicBezTo>
                    <a:pt x="1882" y="5930"/>
                    <a:pt x="1882" y="5859"/>
                    <a:pt x="1846" y="5799"/>
                  </a:cubicBezTo>
                  <a:cubicBezTo>
                    <a:pt x="1727" y="5597"/>
                    <a:pt x="1655" y="5382"/>
                    <a:pt x="1572" y="5168"/>
                  </a:cubicBezTo>
                  <a:cubicBezTo>
                    <a:pt x="1560" y="5109"/>
                    <a:pt x="1501" y="5049"/>
                    <a:pt x="1441" y="5037"/>
                  </a:cubicBezTo>
                  <a:lnTo>
                    <a:pt x="489" y="4847"/>
                  </a:lnTo>
                  <a:cubicBezTo>
                    <a:pt x="393" y="4823"/>
                    <a:pt x="322" y="4739"/>
                    <a:pt x="322" y="4644"/>
                  </a:cubicBezTo>
                  <a:lnTo>
                    <a:pt x="322" y="4132"/>
                  </a:lnTo>
                  <a:cubicBezTo>
                    <a:pt x="322" y="4037"/>
                    <a:pt x="393" y="3954"/>
                    <a:pt x="489" y="3930"/>
                  </a:cubicBezTo>
                  <a:lnTo>
                    <a:pt x="1441" y="3739"/>
                  </a:lnTo>
                  <a:cubicBezTo>
                    <a:pt x="1501" y="3727"/>
                    <a:pt x="1560" y="3680"/>
                    <a:pt x="1572" y="3608"/>
                  </a:cubicBezTo>
                  <a:cubicBezTo>
                    <a:pt x="1632" y="3382"/>
                    <a:pt x="1727" y="3180"/>
                    <a:pt x="1846" y="2977"/>
                  </a:cubicBezTo>
                  <a:cubicBezTo>
                    <a:pt x="1870" y="2918"/>
                    <a:pt x="1870" y="2846"/>
                    <a:pt x="1846" y="2787"/>
                  </a:cubicBezTo>
                  <a:lnTo>
                    <a:pt x="1310" y="1989"/>
                  </a:lnTo>
                  <a:cubicBezTo>
                    <a:pt x="1251" y="1906"/>
                    <a:pt x="1263" y="1787"/>
                    <a:pt x="1334" y="1727"/>
                  </a:cubicBezTo>
                  <a:lnTo>
                    <a:pt x="1715" y="1358"/>
                  </a:lnTo>
                  <a:cubicBezTo>
                    <a:pt x="1754" y="1319"/>
                    <a:pt x="1804" y="1301"/>
                    <a:pt x="1854" y="1301"/>
                  </a:cubicBezTo>
                  <a:cubicBezTo>
                    <a:pt x="1894" y="1301"/>
                    <a:pt x="1933" y="1313"/>
                    <a:pt x="1965" y="1334"/>
                  </a:cubicBezTo>
                  <a:lnTo>
                    <a:pt x="2763" y="1870"/>
                  </a:lnTo>
                  <a:cubicBezTo>
                    <a:pt x="2792" y="1888"/>
                    <a:pt x="2828" y="1897"/>
                    <a:pt x="2864" y="1897"/>
                  </a:cubicBezTo>
                  <a:cubicBezTo>
                    <a:pt x="2900" y="1897"/>
                    <a:pt x="2935" y="1888"/>
                    <a:pt x="2965" y="1870"/>
                  </a:cubicBezTo>
                  <a:cubicBezTo>
                    <a:pt x="3156" y="1751"/>
                    <a:pt x="3382" y="1668"/>
                    <a:pt x="3584" y="1596"/>
                  </a:cubicBezTo>
                  <a:cubicBezTo>
                    <a:pt x="3644" y="1584"/>
                    <a:pt x="3703" y="1525"/>
                    <a:pt x="3715" y="1465"/>
                  </a:cubicBezTo>
                  <a:lnTo>
                    <a:pt x="3918" y="513"/>
                  </a:lnTo>
                  <a:cubicBezTo>
                    <a:pt x="3930" y="417"/>
                    <a:pt x="4013" y="346"/>
                    <a:pt x="4108" y="346"/>
                  </a:cubicBezTo>
                  <a:lnTo>
                    <a:pt x="4632" y="346"/>
                  </a:lnTo>
                  <a:cubicBezTo>
                    <a:pt x="4715" y="346"/>
                    <a:pt x="4811" y="417"/>
                    <a:pt x="4823" y="513"/>
                  </a:cubicBezTo>
                  <a:lnTo>
                    <a:pt x="5013" y="1465"/>
                  </a:lnTo>
                  <a:cubicBezTo>
                    <a:pt x="5025" y="1525"/>
                    <a:pt x="5073" y="1584"/>
                    <a:pt x="5144" y="1596"/>
                  </a:cubicBezTo>
                  <a:cubicBezTo>
                    <a:pt x="5370" y="1656"/>
                    <a:pt x="5585" y="1751"/>
                    <a:pt x="5775" y="1870"/>
                  </a:cubicBezTo>
                  <a:cubicBezTo>
                    <a:pt x="5805" y="1882"/>
                    <a:pt x="5838" y="1888"/>
                    <a:pt x="5870" y="1888"/>
                  </a:cubicBezTo>
                  <a:cubicBezTo>
                    <a:pt x="5903" y="1888"/>
                    <a:pt x="5936" y="1882"/>
                    <a:pt x="5966" y="1870"/>
                  </a:cubicBezTo>
                  <a:lnTo>
                    <a:pt x="6775" y="1334"/>
                  </a:lnTo>
                  <a:cubicBezTo>
                    <a:pt x="6806" y="1309"/>
                    <a:pt x="6846" y="1296"/>
                    <a:pt x="6886" y="1296"/>
                  </a:cubicBezTo>
                  <a:cubicBezTo>
                    <a:pt x="6938" y="1296"/>
                    <a:pt x="6991" y="1317"/>
                    <a:pt x="7025" y="1358"/>
                  </a:cubicBezTo>
                  <a:lnTo>
                    <a:pt x="7394" y="1727"/>
                  </a:lnTo>
                  <a:cubicBezTo>
                    <a:pt x="7466" y="1810"/>
                    <a:pt x="7466" y="1906"/>
                    <a:pt x="7430" y="1989"/>
                  </a:cubicBezTo>
                  <a:lnTo>
                    <a:pt x="6894" y="2787"/>
                  </a:lnTo>
                  <a:cubicBezTo>
                    <a:pt x="6847" y="2846"/>
                    <a:pt x="6847" y="2918"/>
                    <a:pt x="6894" y="2977"/>
                  </a:cubicBezTo>
                  <a:cubicBezTo>
                    <a:pt x="7013" y="3180"/>
                    <a:pt x="7085" y="3394"/>
                    <a:pt x="7156" y="3608"/>
                  </a:cubicBezTo>
                  <a:cubicBezTo>
                    <a:pt x="7168" y="3668"/>
                    <a:pt x="7228" y="3727"/>
                    <a:pt x="7287" y="3739"/>
                  </a:cubicBezTo>
                  <a:lnTo>
                    <a:pt x="8240" y="3930"/>
                  </a:lnTo>
                  <a:cubicBezTo>
                    <a:pt x="8335" y="3954"/>
                    <a:pt x="8406" y="4037"/>
                    <a:pt x="8406" y="4132"/>
                  </a:cubicBezTo>
                  <a:lnTo>
                    <a:pt x="8406" y="4644"/>
                  </a:lnTo>
                  <a:cubicBezTo>
                    <a:pt x="8406" y="4739"/>
                    <a:pt x="8335" y="4823"/>
                    <a:pt x="8240" y="4847"/>
                  </a:cubicBezTo>
                  <a:lnTo>
                    <a:pt x="7287" y="5037"/>
                  </a:lnTo>
                  <a:cubicBezTo>
                    <a:pt x="7228" y="5049"/>
                    <a:pt x="7168" y="5097"/>
                    <a:pt x="7156" y="5168"/>
                  </a:cubicBezTo>
                  <a:cubicBezTo>
                    <a:pt x="7109" y="5335"/>
                    <a:pt x="7049" y="5478"/>
                    <a:pt x="6978" y="5632"/>
                  </a:cubicBezTo>
                  <a:cubicBezTo>
                    <a:pt x="6930" y="5716"/>
                    <a:pt x="6978" y="5823"/>
                    <a:pt x="7073" y="5871"/>
                  </a:cubicBezTo>
                  <a:cubicBezTo>
                    <a:pt x="7095" y="5883"/>
                    <a:pt x="7119" y="5889"/>
                    <a:pt x="7143" y="5889"/>
                  </a:cubicBezTo>
                  <a:cubicBezTo>
                    <a:pt x="7209" y="5889"/>
                    <a:pt x="7276" y="5845"/>
                    <a:pt x="7311" y="5775"/>
                  </a:cubicBezTo>
                  <a:cubicBezTo>
                    <a:pt x="7370" y="5644"/>
                    <a:pt x="7430" y="5513"/>
                    <a:pt x="7466" y="5359"/>
                  </a:cubicBezTo>
                  <a:lnTo>
                    <a:pt x="8323" y="5204"/>
                  </a:lnTo>
                  <a:cubicBezTo>
                    <a:pt x="8585" y="5144"/>
                    <a:pt x="8763" y="4918"/>
                    <a:pt x="8763" y="4644"/>
                  </a:cubicBezTo>
                  <a:lnTo>
                    <a:pt x="8763" y="4132"/>
                  </a:lnTo>
                  <a:cubicBezTo>
                    <a:pt x="8763" y="3858"/>
                    <a:pt x="8573" y="3632"/>
                    <a:pt x="8323" y="3573"/>
                  </a:cubicBezTo>
                  <a:lnTo>
                    <a:pt x="7466" y="3406"/>
                  </a:lnTo>
                  <a:cubicBezTo>
                    <a:pt x="7406" y="3227"/>
                    <a:pt x="7347" y="3073"/>
                    <a:pt x="7263" y="2906"/>
                  </a:cubicBezTo>
                  <a:lnTo>
                    <a:pt x="7740" y="2191"/>
                  </a:lnTo>
                  <a:cubicBezTo>
                    <a:pt x="7882" y="1965"/>
                    <a:pt x="7859" y="1668"/>
                    <a:pt x="7668" y="1477"/>
                  </a:cubicBezTo>
                  <a:lnTo>
                    <a:pt x="7287" y="1108"/>
                  </a:lnTo>
                  <a:cubicBezTo>
                    <a:pt x="7177" y="998"/>
                    <a:pt x="7032" y="940"/>
                    <a:pt x="6885" y="940"/>
                  </a:cubicBezTo>
                  <a:cubicBezTo>
                    <a:pt x="6777" y="940"/>
                    <a:pt x="6668" y="971"/>
                    <a:pt x="6573" y="1037"/>
                  </a:cubicBezTo>
                  <a:lnTo>
                    <a:pt x="5858" y="1513"/>
                  </a:lnTo>
                  <a:cubicBezTo>
                    <a:pt x="5704" y="1418"/>
                    <a:pt x="5537" y="1358"/>
                    <a:pt x="5358" y="1299"/>
                  </a:cubicBezTo>
                  <a:lnTo>
                    <a:pt x="5192" y="453"/>
                  </a:lnTo>
                  <a:cubicBezTo>
                    <a:pt x="5132" y="179"/>
                    <a:pt x="4906" y="1"/>
                    <a:pt x="4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4" name="Google Shape;9064;p83"/>
            <p:cNvSpPr/>
            <p:nvPr/>
          </p:nvSpPr>
          <p:spPr>
            <a:xfrm>
              <a:off x="6161507" y="2967679"/>
              <a:ext cx="111851" cy="97432"/>
            </a:xfrm>
            <a:custGeom>
              <a:avLst/>
              <a:gdLst/>
              <a:ahLst/>
              <a:cxnLst/>
              <a:rect l="l" t="t" r="r" b="b"/>
              <a:pathLst>
                <a:path w="3514" h="3061" extrusionOk="0">
                  <a:moveTo>
                    <a:pt x="1489" y="1"/>
                  </a:moveTo>
                  <a:cubicBezTo>
                    <a:pt x="965" y="1"/>
                    <a:pt x="465" y="215"/>
                    <a:pt x="84" y="584"/>
                  </a:cubicBezTo>
                  <a:cubicBezTo>
                    <a:pt x="1" y="656"/>
                    <a:pt x="1" y="763"/>
                    <a:pt x="84" y="834"/>
                  </a:cubicBezTo>
                  <a:cubicBezTo>
                    <a:pt x="120" y="870"/>
                    <a:pt x="164" y="888"/>
                    <a:pt x="209" y="888"/>
                  </a:cubicBezTo>
                  <a:cubicBezTo>
                    <a:pt x="254" y="888"/>
                    <a:pt x="298" y="870"/>
                    <a:pt x="334" y="834"/>
                  </a:cubicBezTo>
                  <a:cubicBezTo>
                    <a:pt x="644" y="537"/>
                    <a:pt x="1060" y="358"/>
                    <a:pt x="1489" y="358"/>
                  </a:cubicBezTo>
                  <a:cubicBezTo>
                    <a:pt x="2418" y="358"/>
                    <a:pt x="3168" y="1108"/>
                    <a:pt x="3168" y="2025"/>
                  </a:cubicBezTo>
                  <a:cubicBezTo>
                    <a:pt x="3168" y="2299"/>
                    <a:pt x="3096" y="2549"/>
                    <a:pt x="2989" y="2787"/>
                  </a:cubicBezTo>
                  <a:cubicBezTo>
                    <a:pt x="2930" y="2894"/>
                    <a:pt x="2953" y="2989"/>
                    <a:pt x="3049" y="3037"/>
                  </a:cubicBezTo>
                  <a:cubicBezTo>
                    <a:pt x="3073" y="3061"/>
                    <a:pt x="3108" y="3061"/>
                    <a:pt x="3132" y="3061"/>
                  </a:cubicBezTo>
                  <a:cubicBezTo>
                    <a:pt x="3192" y="3061"/>
                    <a:pt x="3263" y="3025"/>
                    <a:pt x="3299" y="2954"/>
                  </a:cubicBezTo>
                  <a:cubicBezTo>
                    <a:pt x="3442" y="2668"/>
                    <a:pt x="3513" y="2358"/>
                    <a:pt x="3513" y="2025"/>
                  </a:cubicBezTo>
                  <a:cubicBezTo>
                    <a:pt x="3513" y="906"/>
                    <a:pt x="2608" y="1"/>
                    <a:pt x="1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5" name="Google Shape;9065;p83"/>
            <p:cNvSpPr/>
            <p:nvPr/>
          </p:nvSpPr>
          <p:spPr>
            <a:xfrm>
              <a:off x="6144828" y="3007848"/>
              <a:ext cx="105389" cy="88742"/>
            </a:xfrm>
            <a:custGeom>
              <a:avLst/>
              <a:gdLst/>
              <a:ahLst/>
              <a:cxnLst/>
              <a:rect l="l" t="t" r="r" b="b"/>
              <a:pathLst>
                <a:path w="3311" h="2788" extrusionOk="0">
                  <a:moveTo>
                    <a:pt x="262" y="1"/>
                  </a:moveTo>
                  <a:cubicBezTo>
                    <a:pt x="194" y="1"/>
                    <a:pt x="124" y="44"/>
                    <a:pt x="96" y="108"/>
                  </a:cubicBezTo>
                  <a:cubicBezTo>
                    <a:pt x="25" y="323"/>
                    <a:pt x="1" y="549"/>
                    <a:pt x="1" y="763"/>
                  </a:cubicBezTo>
                  <a:cubicBezTo>
                    <a:pt x="1" y="1882"/>
                    <a:pt x="906" y="2787"/>
                    <a:pt x="2013" y="2787"/>
                  </a:cubicBezTo>
                  <a:cubicBezTo>
                    <a:pt x="2454" y="2787"/>
                    <a:pt x="2846" y="2656"/>
                    <a:pt x="3204" y="2406"/>
                  </a:cubicBezTo>
                  <a:cubicBezTo>
                    <a:pt x="3287" y="2347"/>
                    <a:pt x="3311" y="2239"/>
                    <a:pt x="3251" y="2156"/>
                  </a:cubicBezTo>
                  <a:cubicBezTo>
                    <a:pt x="3214" y="2104"/>
                    <a:pt x="3159" y="2075"/>
                    <a:pt x="3102" y="2075"/>
                  </a:cubicBezTo>
                  <a:cubicBezTo>
                    <a:pt x="3068" y="2075"/>
                    <a:pt x="3033" y="2086"/>
                    <a:pt x="3001" y="2108"/>
                  </a:cubicBezTo>
                  <a:cubicBezTo>
                    <a:pt x="2715" y="2311"/>
                    <a:pt x="2370" y="2418"/>
                    <a:pt x="2037" y="2418"/>
                  </a:cubicBezTo>
                  <a:cubicBezTo>
                    <a:pt x="1108" y="2418"/>
                    <a:pt x="370" y="1680"/>
                    <a:pt x="370" y="751"/>
                  </a:cubicBezTo>
                  <a:cubicBezTo>
                    <a:pt x="370" y="573"/>
                    <a:pt x="394" y="382"/>
                    <a:pt x="453" y="215"/>
                  </a:cubicBezTo>
                  <a:cubicBezTo>
                    <a:pt x="477" y="144"/>
                    <a:pt x="406" y="37"/>
                    <a:pt x="322" y="13"/>
                  </a:cubicBezTo>
                  <a:cubicBezTo>
                    <a:pt x="303" y="5"/>
                    <a:pt x="283" y="1"/>
                    <a:pt x="26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6" name="Google Shape;9066;p83"/>
            <p:cNvSpPr/>
            <p:nvPr/>
          </p:nvSpPr>
          <p:spPr>
            <a:xfrm>
              <a:off x="6245633" y="3069248"/>
              <a:ext cx="186110" cy="186874"/>
            </a:xfrm>
            <a:custGeom>
              <a:avLst/>
              <a:gdLst/>
              <a:ahLst/>
              <a:cxnLst/>
              <a:rect l="l" t="t" r="r" b="b"/>
              <a:pathLst>
                <a:path w="5847" h="5871" extrusionOk="0">
                  <a:moveTo>
                    <a:pt x="2751" y="1"/>
                  </a:moveTo>
                  <a:cubicBezTo>
                    <a:pt x="2549" y="1"/>
                    <a:pt x="2370" y="144"/>
                    <a:pt x="2335" y="346"/>
                  </a:cubicBezTo>
                  <a:lnTo>
                    <a:pt x="2227" y="858"/>
                  </a:lnTo>
                  <a:cubicBezTo>
                    <a:pt x="2144" y="894"/>
                    <a:pt x="2037" y="941"/>
                    <a:pt x="1965" y="977"/>
                  </a:cubicBezTo>
                  <a:lnTo>
                    <a:pt x="1513" y="680"/>
                  </a:lnTo>
                  <a:cubicBezTo>
                    <a:pt x="1449" y="631"/>
                    <a:pt x="1372" y="608"/>
                    <a:pt x="1293" y="608"/>
                  </a:cubicBezTo>
                  <a:cubicBezTo>
                    <a:pt x="1179" y="608"/>
                    <a:pt x="1061" y="655"/>
                    <a:pt x="977" y="739"/>
                  </a:cubicBezTo>
                  <a:lnTo>
                    <a:pt x="739" y="977"/>
                  </a:lnTo>
                  <a:cubicBezTo>
                    <a:pt x="596" y="1132"/>
                    <a:pt x="584" y="1346"/>
                    <a:pt x="680" y="1513"/>
                  </a:cubicBezTo>
                  <a:lnTo>
                    <a:pt x="977" y="1965"/>
                  </a:lnTo>
                  <a:cubicBezTo>
                    <a:pt x="918" y="2084"/>
                    <a:pt x="882" y="2215"/>
                    <a:pt x="834" y="2346"/>
                  </a:cubicBezTo>
                  <a:cubicBezTo>
                    <a:pt x="799" y="2442"/>
                    <a:pt x="858" y="2537"/>
                    <a:pt x="953" y="2573"/>
                  </a:cubicBezTo>
                  <a:cubicBezTo>
                    <a:pt x="968" y="2579"/>
                    <a:pt x="984" y="2582"/>
                    <a:pt x="1000" y="2582"/>
                  </a:cubicBezTo>
                  <a:cubicBezTo>
                    <a:pt x="1073" y="2582"/>
                    <a:pt x="1150" y="2522"/>
                    <a:pt x="1180" y="2454"/>
                  </a:cubicBezTo>
                  <a:cubicBezTo>
                    <a:pt x="1215" y="2323"/>
                    <a:pt x="1263" y="2192"/>
                    <a:pt x="1334" y="2049"/>
                  </a:cubicBezTo>
                  <a:cubicBezTo>
                    <a:pt x="1370" y="1989"/>
                    <a:pt x="1370" y="1918"/>
                    <a:pt x="1334" y="1858"/>
                  </a:cubicBezTo>
                  <a:lnTo>
                    <a:pt x="977" y="1322"/>
                  </a:lnTo>
                  <a:cubicBezTo>
                    <a:pt x="965" y="1287"/>
                    <a:pt x="965" y="1263"/>
                    <a:pt x="1001" y="1239"/>
                  </a:cubicBezTo>
                  <a:lnTo>
                    <a:pt x="1239" y="989"/>
                  </a:lnTo>
                  <a:cubicBezTo>
                    <a:pt x="1253" y="975"/>
                    <a:pt x="1271" y="969"/>
                    <a:pt x="1288" y="969"/>
                  </a:cubicBezTo>
                  <a:cubicBezTo>
                    <a:pt x="1301" y="969"/>
                    <a:pt x="1313" y="972"/>
                    <a:pt x="1322" y="977"/>
                  </a:cubicBezTo>
                  <a:lnTo>
                    <a:pt x="1858" y="1334"/>
                  </a:lnTo>
                  <a:cubicBezTo>
                    <a:pt x="1888" y="1358"/>
                    <a:pt x="1921" y="1370"/>
                    <a:pt x="1954" y="1370"/>
                  </a:cubicBezTo>
                  <a:cubicBezTo>
                    <a:pt x="1986" y="1370"/>
                    <a:pt x="2019" y="1358"/>
                    <a:pt x="2049" y="1334"/>
                  </a:cubicBezTo>
                  <a:cubicBezTo>
                    <a:pt x="2168" y="1263"/>
                    <a:pt x="2323" y="1203"/>
                    <a:pt x="2454" y="1168"/>
                  </a:cubicBezTo>
                  <a:cubicBezTo>
                    <a:pt x="2513" y="1156"/>
                    <a:pt x="2573" y="1096"/>
                    <a:pt x="2585" y="1037"/>
                  </a:cubicBezTo>
                  <a:lnTo>
                    <a:pt x="2704" y="418"/>
                  </a:lnTo>
                  <a:cubicBezTo>
                    <a:pt x="2704" y="382"/>
                    <a:pt x="2739" y="358"/>
                    <a:pt x="2775" y="358"/>
                  </a:cubicBezTo>
                  <a:lnTo>
                    <a:pt x="3120" y="358"/>
                  </a:lnTo>
                  <a:cubicBezTo>
                    <a:pt x="3156" y="358"/>
                    <a:pt x="3180" y="382"/>
                    <a:pt x="3192" y="418"/>
                  </a:cubicBezTo>
                  <a:lnTo>
                    <a:pt x="3311" y="1037"/>
                  </a:lnTo>
                  <a:cubicBezTo>
                    <a:pt x="3335" y="1096"/>
                    <a:pt x="3370" y="1156"/>
                    <a:pt x="3454" y="1168"/>
                  </a:cubicBezTo>
                  <a:cubicBezTo>
                    <a:pt x="3585" y="1215"/>
                    <a:pt x="3716" y="1263"/>
                    <a:pt x="3847" y="1334"/>
                  </a:cubicBezTo>
                  <a:cubicBezTo>
                    <a:pt x="3882" y="1352"/>
                    <a:pt x="3918" y="1361"/>
                    <a:pt x="3952" y="1361"/>
                  </a:cubicBezTo>
                  <a:cubicBezTo>
                    <a:pt x="3987" y="1361"/>
                    <a:pt x="4019" y="1352"/>
                    <a:pt x="4049" y="1334"/>
                  </a:cubicBezTo>
                  <a:lnTo>
                    <a:pt x="4585" y="977"/>
                  </a:lnTo>
                  <a:cubicBezTo>
                    <a:pt x="4595" y="972"/>
                    <a:pt x="4607" y="969"/>
                    <a:pt x="4619" y="969"/>
                  </a:cubicBezTo>
                  <a:cubicBezTo>
                    <a:pt x="4636" y="969"/>
                    <a:pt x="4654" y="975"/>
                    <a:pt x="4668" y="989"/>
                  </a:cubicBezTo>
                  <a:lnTo>
                    <a:pt x="4906" y="1239"/>
                  </a:lnTo>
                  <a:cubicBezTo>
                    <a:pt x="4942" y="1263"/>
                    <a:pt x="4942" y="1287"/>
                    <a:pt x="4918" y="1322"/>
                  </a:cubicBezTo>
                  <a:lnTo>
                    <a:pt x="4561" y="1858"/>
                  </a:lnTo>
                  <a:cubicBezTo>
                    <a:pt x="4525" y="1918"/>
                    <a:pt x="4525" y="1989"/>
                    <a:pt x="4561" y="2049"/>
                  </a:cubicBezTo>
                  <a:cubicBezTo>
                    <a:pt x="4644" y="2168"/>
                    <a:pt x="4704" y="2323"/>
                    <a:pt x="4728" y="2454"/>
                  </a:cubicBezTo>
                  <a:cubicBezTo>
                    <a:pt x="4740" y="2513"/>
                    <a:pt x="4799" y="2573"/>
                    <a:pt x="4859" y="2585"/>
                  </a:cubicBezTo>
                  <a:lnTo>
                    <a:pt x="5490" y="2704"/>
                  </a:lnTo>
                  <a:cubicBezTo>
                    <a:pt x="5513" y="2704"/>
                    <a:pt x="5549" y="2739"/>
                    <a:pt x="5549" y="2775"/>
                  </a:cubicBezTo>
                  <a:lnTo>
                    <a:pt x="5549" y="3120"/>
                  </a:lnTo>
                  <a:cubicBezTo>
                    <a:pt x="5549" y="3156"/>
                    <a:pt x="5513" y="3180"/>
                    <a:pt x="5490" y="3192"/>
                  </a:cubicBezTo>
                  <a:lnTo>
                    <a:pt x="4859" y="3311"/>
                  </a:lnTo>
                  <a:cubicBezTo>
                    <a:pt x="4799" y="3335"/>
                    <a:pt x="4740" y="3370"/>
                    <a:pt x="4728" y="3454"/>
                  </a:cubicBezTo>
                  <a:cubicBezTo>
                    <a:pt x="4680" y="3585"/>
                    <a:pt x="4644" y="3716"/>
                    <a:pt x="4561" y="3847"/>
                  </a:cubicBezTo>
                  <a:cubicBezTo>
                    <a:pt x="4537" y="3906"/>
                    <a:pt x="4537" y="3989"/>
                    <a:pt x="4561" y="4049"/>
                  </a:cubicBezTo>
                  <a:lnTo>
                    <a:pt x="4918" y="4585"/>
                  </a:lnTo>
                  <a:cubicBezTo>
                    <a:pt x="4942" y="4609"/>
                    <a:pt x="4942" y="4644"/>
                    <a:pt x="4906" y="4668"/>
                  </a:cubicBezTo>
                  <a:lnTo>
                    <a:pt x="4668" y="4906"/>
                  </a:lnTo>
                  <a:cubicBezTo>
                    <a:pt x="4655" y="4926"/>
                    <a:pt x="4638" y="4935"/>
                    <a:pt x="4622" y="4935"/>
                  </a:cubicBezTo>
                  <a:cubicBezTo>
                    <a:pt x="4609" y="4935"/>
                    <a:pt x="4595" y="4929"/>
                    <a:pt x="4585" y="4918"/>
                  </a:cubicBezTo>
                  <a:lnTo>
                    <a:pt x="4049" y="4561"/>
                  </a:lnTo>
                  <a:cubicBezTo>
                    <a:pt x="4019" y="4543"/>
                    <a:pt x="3984" y="4534"/>
                    <a:pt x="3948" y="4534"/>
                  </a:cubicBezTo>
                  <a:cubicBezTo>
                    <a:pt x="3912" y="4534"/>
                    <a:pt x="3876" y="4543"/>
                    <a:pt x="3847" y="4561"/>
                  </a:cubicBezTo>
                  <a:cubicBezTo>
                    <a:pt x="3728" y="4644"/>
                    <a:pt x="3585" y="4704"/>
                    <a:pt x="3454" y="4728"/>
                  </a:cubicBezTo>
                  <a:cubicBezTo>
                    <a:pt x="3394" y="4751"/>
                    <a:pt x="3335" y="4811"/>
                    <a:pt x="3311" y="4859"/>
                  </a:cubicBezTo>
                  <a:lnTo>
                    <a:pt x="3192" y="5490"/>
                  </a:lnTo>
                  <a:cubicBezTo>
                    <a:pt x="3192" y="5525"/>
                    <a:pt x="3168" y="5549"/>
                    <a:pt x="3120" y="5549"/>
                  </a:cubicBezTo>
                  <a:lnTo>
                    <a:pt x="2775" y="5549"/>
                  </a:lnTo>
                  <a:cubicBezTo>
                    <a:pt x="2751" y="5549"/>
                    <a:pt x="2716" y="5513"/>
                    <a:pt x="2704" y="5490"/>
                  </a:cubicBezTo>
                  <a:lnTo>
                    <a:pt x="2585" y="4859"/>
                  </a:lnTo>
                  <a:cubicBezTo>
                    <a:pt x="2573" y="4811"/>
                    <a:pt x="2525" y="4751"/>
                    <a:pt x="2454" y="4728"/>
                  </a:cubicBezTo>
                  <a:cubicBezTo>
                    <a:pt x="2323" y="4692"/>
                    <a:pt x="2180" y="4644"/>
                    <a:pt x="2049" y="4561"/>
                  </a:cubicBezTo>
                  <a:cubicBezTo>
                    <a:pt x="2019" y="4549"/>
                    <a:pt x="1986" y="4543"/>
                    <a:pt x="1954" y="4543"/>
                  </a:cubicBezTo>
                  <a:cubicBezTo>
                    <a:pt x="1921" y="4543"/>
                    <a:pt x="1888" y="4549"/>
                    <a:pt x="1858" y="4561"/>
                  </a:cubicBezTo>
                  <a:lnTo>
                    <a:pt x="1322" y="4918"/>
                  </a:lnTo>
                  <a:cubicBezTo>
                    <a:pt x="1306" y="4929"/>
                    <a:pt x="1293" y="4935"/>
                    <a:pt x="1280" y="4935"/>
                  </a:cubicBezTo>
                  <a:cubicBezTo>
                    <a:pt x="1265" y="4935"/>
                    <a:pt x="1252" y="4926"/>
                    <a:pt x="1239" y="4906"/>
                  </a:cubicBezTo>
                  <a:lnTo>
                    <a:pt x="1001" y="4668"/>
                  </a:lnTo>
                  <a:cubicBezTo>
                    <a:pt x="965" y="4644"/>
                    <a:pt x="965" y="4609"/>
                    <a:pt x="977" y="4585"/>
                  </a:cubicBezTo>
                  <a:lnTo>
                    <a:pt x="1334" y="4049"/>
                  </a:lnTo>
                  <a:cubicBezTo>
                    <a:pt x="1382" y="3989"/>
                    <a:pt x="1382" y="3906"/>
                    <a:pt x="1334" y="3847"/>
                  </a:cubicBezTo>
                  <a:cubicBezTo>
                    <a:pt x="1263" y="3728"/>
                    <a:pt x="1203" y="3585"/>
                    <a:pt x="1180" y="3454"/>
                  </a:cubicBezTo>
                  <a:cubicBezTo>
                    <a:pt x="1156" y="3394"/>
                    <a:pt x="1096" y="3335"/>
                    <a:pt x="1037" y="3311"/>
                  </a:cubicBezTo>
                  <a:lnTo>
                    <a:pt x="418" y="3192"/>
                  </a:lnTo>
                  <a:cubicBezTo>
                    <a:pt x="382" y="3192"/>
                    <a:pt x="358" y="3168"/>
                    <a:pt x="358" y="3120"/>
                  </a:cubicBezTo>
                  <a:lnTo>
                    <a:pt x="358" y="2775"/>
                  </a:lnTo>
                  <a:cubicBezTo>
                    <a:pt x="358" y="2751"/>
                    <a:pt x="382" y="2727"/>
                    <a:pt x="418" y="2704"/>
                  </a:cubicBezTo>
                  <a:lnTo>
                    <a:pt x="465" y="2692"/>
                  </a:lnTo>
                  <a:cubicBezTo>
                    <a:pt x="560" y="2680"/>
                    <a:pt x="620" y="2573"/>
                    <a:pt x="596" y="2477"/>
                  </a:cubicBezTo>
                  <a:cubicBezTo>
                    <a:pt x="586" y="2396"/>
                    <a:pt x="507" y="2341"/>
                    <a:pt x="425" y="2341"/>
                  </a:cubicBezTo>
                  <a:cubicBezTo>
                    <a:pt x="411" y="2341"/>
                    <a:pt x="396" y="2343"/>
                    <a:pt x="382" y="2346"/>
                  </a:cubicBezTo>
                  <a:lnTo>
                    <a:pt x="346" y="2370"/>
                  </a:lnTo>
                  <a:cubicBezTo>
                    <a:pt x="144" y="2406"/>
                    <a:pt x="1" y="2585"/>
                    <a:pt x="1" y="2775"/>
                  </a:cubicBezTo>
                  <a:lnTo>
                    <a:pt x="1" y="3120"/>
                  </a:lnTo>
                  <a:cubicBezTo>
                    <a:pt x="1" y="3335"/>
                    <a:pt x="144" y="3513"/>
                    <a:pt x="346" y="3537"/>
                  </a:cubicBezTo>
                  <a:lnTo>
                    <a:pt x="858" y="3644"/>
                  </a:lnTo>
                  <a:cubicBezTo>
                    <a:pt x="894" y="3728"/>
                    <a:pt x="941" y="3835"/>
                    <a:pt x="977" y="3906"/>
                  </a:cubicBezTo>
                  <a:lnTo>
                    <a:pt x="680" y="4359"/>
                  </a:lnTo>
                  <a:cubicBezTo>
                    <a:pt x="560" y="4525"/>
                    <a:pt x="596" y="4763"/>
                    <a:pt x="739" y="4894"/>
                  </a:cubicBezTo>
                  <a:lnTo>
                    <a:pt x="977" y="5132"/>
                  </a:lnTo>
                  <a:cubicBezTo>
                    <a:pt x="1067" y="5216"/>
                    <a:pt x="1182" y="5259"/>
                    <a:pt x="1292" y="5259"/>
                  </a:cubicBezTo>
                  <a:cubicBezTo>
                    <a:pt x="1371" y="5259"/>
                    <a:pt x="1448" y="5237"/>
                    <a:pt x="1513" y="5192"/>
                  </a:cubicBezTo>
                  <a:lnTo>
                    <a:pt x="1965" y="4894"/>
                  </a:lnTo>
                  <a:cubicBezTo>
                    <a:pt x="2049" y="4942"/>
                    <a:pt x="2144" y="4978"/>
                    <a:pt x="2227" y="5013"/>
                  </a:cubicBezTo>
                  <a:lnTo>
                    <a:pt x="2335" y="5537"/>
                  </a:lnTo>
                  <a:cubicBezTo>
                    <a:pt x="2382" y="5728"/>
                    <a:pt x="2561" y="5871"/>
                    <a:pt x="2751" y="5871"/>
                  </a:cubicBezTo>
                  <a:lnTo>
                    <a:pt x="3097" y="5871"/>
                  </a:lnTo>
                  <a:cubicBezTo>
                    <a:pt x="3299" y="5871"/>
                    <a:pt x="3478" y="5728"/>
                    <a:pt x="3513" y="5537"/>
                  </a:cubicBezTo>
                  <a:lnTo>
                    <a:pt x="3620" y="5013"/>
                  </a:lnTo>
                  <a:cubicBezTo>
                    <a:pt x="3704" y="4978"/>
                    <a:pt x="3811" y="4942"/>
                    <a:pt x="3882" y="4894"/>
                  </a:cubicBezTo>
                  <a:lnTo>
                    <a:pt x="4323" y="5192"/>
                  </a:lnTo>
                  <a:cubicBezTo>
                    <a:pt x="4391" y="5241"/>
                    <a:pt x="4472" y="5264"/>
                    <a:pt x="4552" y="5264"/>
                  </a:cubicBezTo>
                  <a:cubicBezTo>
                    <a:pt x="4667" y="5264"/>
                    <a:pt x="4781" y="5217"/>
                    <a:pt x="4859" y="5132"/>
                  </a:cubicBezTo>
                  <a:lnTo>
                    <a:pt x="5097" y="4894"/>
                  </a:lnTo>
                  <a:cubicBezTo>
                    <a:pt x="5252" y="4740"/>
                    <a:pt x="5263" y="4525"/>
                    <a:pt x="5156" y="4359"/>
                  </a:cubicBezTo>
                  <a:lnTo>
                    <a:pt x="4859" y="3906"/>
                  </a:lnTo>
                  <a:cubicBezTo>
                    <a:pt x="4906" y="3823"/>
                    <a:pt x="4954" y="3728"/>
                    <a:pt x="4978" y="3644"/>
                  </a:cubicBezTo>
                  <a:lnTo>
                    <a:pt x="5502" y="3537"/>
                  </a:lnTo>
                  <a:cubicBezTo>
                    <a:pt x="5692" y="3489"/>
                    <a:pt x="5847" y="3311"/>
                    <a:pt x="5847" y="3120"/>
                  </a:cubicBezTo>
                  <a:lnTo>
                    <a:pt x="5847" y="2775"/>
                  </a:lnTo>
                  <a:cubicBezTo>
                    <a:pt x="5847" y="2549"/>
                    <a:pt x="5716" y="2382"/>
                    <a:pt x="5502" y="2334"/>
                  </a:cubicBezTo>
                  <a:lnTo>
                    <a:pt x="4990" y="2227"/>
                  </a:lnTo>
                  <a:cubicBezTo>
                    <a:pt x="4954" y="2144"/>
                    <a:pt x="4906" y="2037"/>
                    <a:pt x="4871" y="1965"/>
                  </a:cubicBezTo>
                  <a:lnTo>
                    <a:pt x="5168" y="1513"/>
                  </a:lnTo>
                  <a:cubicBezTo>
                    <a:pt x="5287" y="1346"/>
                    <a:pt x="5252" y="1108"/>
                    <a:pt x="5109" y="977"/>
                  </a:cubicBezTo>
                  <a:lnTo>
                    <a:pt x="4871" y="739"/>
                  </a:lnTo>
                  <a:cubicBezTo>
                    <a:pt x="4780" y="656"/>
                    <a:pt x="4666" y="613"/>
                    <a:pt x="4555" y="613"/>
                  </a:cubicBezTo>
                  <a:cubicBezTo>
                    <a:pt x="4476" y="613"/>
                    <a:pt x="4399" y="635"/>
                    <a:pt x="4335" y="680"/>
                  </a:cubicBezTo>
                  <a:lnTo>
                    <a:pt x="3882" y="977"/>
                  </a:lnTo>
                  <a:cubicBezTo>
                    <a:pt x="3799" y="941"/>
                    <a:pt x="3704" y="894"/>
                    <a:pt x="3620" y="858"/>
                  </a:cubicBezTo>
                  <a:lnTo>
                    <a:pt x="3513" y="346"/>
                  </a:lnTo>
                  <a:cubicBezTo>
                    <a:pt x="3466" y="144"/>
                    <a:pt x="3287" y="1"/>
                    <a:pt x="3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7" name="Google Shape;9067;p83"/>
            <p:cNvSpPr/>
            <p:nvPr/>
          </p:nvSpPr>
          <p:spPr>
            <a:xfrm>
              <a:off x="6305888" y="3129884"/>
              <a:ext cx="64488" cy="64456"/>
            </a:xfrm>
            <a:custGeom>
              <a:avLst/>
              <a:gdLst/>
              <a:ahLst/>
              <a:cxnLst/>
              <a:rect l="l" t="t" r="r" b="b"/>
              <a:pathLst>
                <a:path w="2026" h="2025" extrusionOk="0">
                  <a:moveTo>
                    <a:pt x="1013" y="1"/>
                  </a:moveTo>
                  <a:cubicBezTo>
                    <a:pt x="453" y="1"/>
                    <a:pt x="1" y="441"/>
                    <a:pt x="1" y="1013"/>
                  </a:cubicBezTo>
                  <a:cubicBezTo>
                    <a:pt x="1" y="1561"/>
                    <a:pt x="442" y="2025"/>
                    <a:pt x="1013" y="2025"/>
                  </a:cubicBezTo>
                  <a:cubicBezTo>
                    <a:pt x="1227" y="2025"/>
                    <a:pt x="1442" y="1942"/>
                    <a:pt x="1620" y="1811"/>
                  </a:cubicBezTo>
                  <a:cubicBezTo>
                    <a:pt x="1692" y="1751"/>
                    <a:pt x="1704" y="1632"/>
                    <a:pt x="1644" y="1561"/>
                  </a:cubicBezTo>
                  <a:cubicBezTo>
                    <a:pt x="1608" y="1517"/>
                    <a:pt x="1549" y="1491"/>
                    <a:pt x="1493" y="1491"/>
                  </a:cubicBezTo>
                  <a:cubicBezTo>
                    <a:pt x="1457" y="1491"/>
                    <a:pt x="1422" y="1502"/>
                    <a:pt x="1394" y="1525"/>
                  </a:cubicBezTo>
                  <a:cubicBezTo>
                    <a:pt x="1275" y="1620"/>
                    <a:pt x="1144" y="1668"/>
                    <a:pt x="989" y="1668"/>
                  </a:cubicBezTo>
                  <a:cubicBezTo>
                    <a:pt x="632" y="1668"/>
                    <a:pt x="358" y="1370"/>
                    <a:pt x="358" y="1025"/>
                  </a:cubicBezTo>
                  <a:cubicBezTo>
                    <a:pt x="382" y="668"/>
                    <a:pt x="668" y="370"/>
                    <a:pt x="1025" y="370"/>
                  </a:cubicBezTo>
                  <a:cubicBezTo>
                    <a:pt x="1382" y="370"/>
                    <a:pt x="1668" y="668"/>
                    <a:pt x="1668" y="1013"/>
                  </a:cubicBezTo>
                  <a:cubicBezTo>
                    <a:pt x="1668" y="1120"/>
                    <a:pt x="1739" y="1191"/>
                    <a:pt x="1846" y="1191"/>
                  </a:cubicBezTo>
                  <a:cubicBezTo>
                    <a:pt x="1942" y="1191"/>
                    <a:pt x="2025" y="1120"/>
                    <a:pt x="2025" y="1013"/>
                  </a:cubicBezTo>
                  <a:cubicBezTo>
                    <a:pt x="2025" y="453"/>
                    <a:pt x="1573" y="1"/>
                    <a:pt x="1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68" name="Google Shape;9068;p83"/>
            <p:cNvSpPr/>
            <p:nvPr/>
          </p:nvSpPr>
          <p:spPr>
            <a:xfrm>
              <a:off x="6173634" y="2997631"/>
              <a:ext cx="70153" cy="70153"/>
            </a:xfrm>
            <a:custGeom>
              <a:avLst/>
              <a:gdLst/>
              <a:ahLst/>
              <a:cxnLst/>
              <a:rect l="l" t="t" r="r" b="b"/>
              <a:pathLst>
                <a:path w="2204" h="2204" extrusionOk="0">
                  <a:moveTo>
                    <a:pt x="1096" y="370"/>
                  </a:moveTo>
                  <a:cubicBezTo>
                    <a:pt x="1501" y="370"/>
                    <a:pt x="1834" y="703"/>
                    <a:pt x="1834" y="1108"/>
                  </a:cubicBezTo>
                  <a:cubicBezTo>
                    <a:pt x="1834" y="1501"/>
                    <a:pt x="1501" y="1834"/>
                    <a:pt x="1096" y="1834"/>
                  </a:cubicBezTo>
                  <a:cubicBezTo>
                    <a:pt x="691" y="1834"/>
                    <a:pt x="370" y="1501"/>
                    <a:pt x="370" y="1108"/>
                  </a:cubicBezTo>
                  <a:cubicBezTo>
                    <a:pt x="370" y="703"/>
                    <a:pt x="703" y="370"/>
                    <a:pt x="1096" y="370"/>
                  </a:cubicBezTo>
                  <a:close/>
                  <a:moveTo>
                    <a:pt x="1096" y="1"/>
                  </a:moveTo>
                  <a:cubicBezTo>
                    <a:pt x="489" y="1"/>
                    <a:pt x="1" y="489"/>
                    <a:pt x="1" y="1108"/>
                  </a:cubicBezTo>
                  <a:cubicBezTo>
                    <a:pt x="1" y="1715"/>
                    <a:pt x="489" y="2203"/>
                    <a:pt x="1096" y="2203"/>
                  </a:cubicBezTo>
                  <a:cubicBezTo>
                    <a:pt x="1715" y="2191"/>
                    <a:pt x="2203" y="1703"/>
                    <a:pt x="2203" y="1108"/>
                  </a:cubicBezTo>
                  <a:cubicBezTo>
                    <a:pt x="2203" y="489"/>
                    <a:pt x="1715" y="1"/>
                    <a:pt x="10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69" name="Google Shape;9069;p83"/>
          <p:cNvGrpSpPr/>
          <p:nvPr/>
        </p:nvGrpSpPr>
        <p:grpSpPr>
          <a:xfrm>
            <a:off x="6571955" y="2919170"/>
            <a:ext cx="308878" cy="311170"/>
            <a:chOff x="6571955" y="2919170"/>
            <a:chExt cx="308878" cy="311170"/>
          </a:xfrm>
        </p:grpSpPr>
        <p:sp>
          <p:nvSpPr>
            <p:cNvPr id="9070" name="Google Shape;9070;p83"/>
            <p:cNvSpPr/>
            <p:nvPr/>
          </p:nvSpPr>
          <p:spPr>
            <a:xfrm>
              <a:off x="6571955" y="2919170"/>
              <a:ext cx="245982" cy="237675"/>
            </a:xfrm>
            <a:custGeom>
              <a:avLst/>
              <a:gdLst/>
              <a:ahLst/>
              <a:cxnLst/>
              <a:rect l="l" t="t" r="r" b="b"/>
              <a:pathLst>
                <a:path w="7728" h="7467" extrusionOk="0">
                  <a:moveTo>
                    <a:pt x="3084" y="1680"/>
                  </a:moveTo>
                  <a:cubicBezTo>
                    <a:pt x="3405" y="1680"/>
                    <a:pt x="3679" y="1942"/>
                    <a:pt x="3679" y="2275"/>
                  </a:cubicBezTo>
                  <a:lnTo>
                    <a:pt x="3679" y="4049"/>
                  </a:lnTo>
                  <a:cubicBezTo>
                    <a:pt x="3679" y="4371"/>
                    <a:pt x="3405" y="4644"/>
                    <a:pt x="3084" y="4644"/>
                  </a:cubicBezTo>
                  <a:lnTo>
                    <a:pt x="2203" y="4644"/>
                  </a:lnTo>
                  <a:cubicBezTo>
                    <a:pt x="2143" y="4644"/>
                    <a:pt x="2084" y="4680"/>
                    <a:pt x="2072" y="4740"/>
                  </a:cubicBezTo>
                  <a:cubicBezTo>
                    <a:pt x="2060" y="4787"/>
                    <a:pt x="1929" y="5204"/>
                    <a:pt x="2096" y="5490"/>
                  </a:cubicBezTo>
                  <a:cubicBezTo>
                    <a:pt x="2036" y="5478"/>
                    <a:pt x="1977" y="5442"/>
                    <a:pt x="1917" y="5395"/>
                  </a:cubicBezTo>
                  <a:cubicBezTo>
                    <a:pt x="1786" y="5299"/>
                    <a:pt x="1703" y="5073"/>
                    <a:pt x="1679" y="4775"/>
                  </a:cubicBezTo>
                  <a:cubicBezTo>
                    <a:pt x="1679" y="4704"/>
                    <a:pt x="1608" y="4644"/>
                    <a:pt x="1536" y="4644"/>
                  </a:cubicBezTo>
                  <a:lnTo>
                    <a:pt x="822" y="4644"/>
                  </a:lnTo>
                  <a:cubicBezTo>
                    <a:pt x="488" y="4644"/>
                    <a:pt x="226" y="4371"/>
                    <a:pt x="226" y="4049"/>
                  </a:cubicBezTo>
                  <a:lnTo>
                    <a:pt x="226" y="2275"/>
                  </a:lnTo>
                  <a:cubicBezTo>
                    <a:pt x="226" y="1942"/>
                    <a:pt x="488" y="1680"/>
                    <a:pt x="822" y="1680"/>
                  </a:cubicBezTo>
                  <a:close/>
                  <a:moveTo>
                    <a:pt x="2739" y="1"/>
                  </a:moveTo>
                  <a:cubicBezTo>
                    <a:pt x="2334" y="1"/>
                    <a:pt x="2024" y="322"/>
                    <a:pt x="2024" y="715"/>
                  </a:cubicBezTo>
                  <a:lnTo>
                    <a:pt x="2024" y="1382"/>
                  </a:lnTo>
                  <a:lnTo>
                    <a:pt x="881" y="1382"/>
                  </a:lnTo>
                  <a:cubicBezTo>
                    <a:pt x="393" y="1382"/>
                    <a:pt x="0" y="1763"/>
                    <a:pt x="0" y="2263"/>
                  </a:cubicBezTo>
                  <a:lnTo>
                    <a:pt x="0" y="4025"/>
                  </a:lnTo>
                  <a:cubicBezTo>
                    <a:pt x="0" y="4513"/>
                    <a:pt x="393" y="4906"/>
                    <a:pt x="881" y="4906"/>
                  </a:cubicBezTo>
                  <a:lnTo>
                    <a:pt x="1465" y="4906"/>
                  </a:lnTo>
                  <a:cubicBezTo>
                    <a:pt x="1500" y="5240"/>
                    <a:pt x="1619" y="5466"/>
                    <a:pt x="1822" y="5621"/>
                  </a:cubicBezTo>
                  <a:cubicBezTo>
                    <a:pt x="1893" y="5668"/>
                    <a:pt x="1953" y="5704"/>
                    <a:pt x="2024" y="5740"/>
                  </a:cubicBezTo>
                  <a:lnTo>
                    <a:pt x="2024" y="7323"/>
                  </a:lnTo>
                  <a:lnTo>
                    <a:pt x="1977" y="7323"/>
                  </a:lnTo>
                  <a:cubicBezTo>
                    <a:pt x="1977" y="7395"/>
                    <a:pt x="2036" y="7466"/>
                    <a:pt x="2131" y="7466"/>
                  </a:cubicBezTo>
                  <a:cubicBezTo>
                    <a:pt x="2215" y="7466"/>
                    <a:pt x="2274" y="7407"/>
                    <a:pt x="2274" y="7323"/>
                  </a:cubicBezTo>
                  <a:lnTo>
                    <a:pt x="2274" y="5787"/>
                  </a:lnTo>
                  <a:lnTo>
                    <a:pt x="2298" y="5787"/>
                  </a:lnTo>
                  <a:cubicBezTo>
                    <a:pt x="2393" y="5787"/>
                    <a:pt x="2489" y="5776"/>
                    <a:pt x="2548" y="5752"/>
                  </a:cubicBezTo>
                  <a:cubicBezTo>
                    <a:pt x="2620" y="5740"/>
                    <a:pt x="2679" y="5668"/>
                    <a:pt x="2679" y="5597"/>
                  </a:cubicBezTo>
                  <a:cubicBezTo>
                    <a:pt x="2679" y="5514"/>
                    <a:pt x="2620" y="5442"/>
                    <a:pt x="2548" y="5430"/>
                  </a:cubicBezTo>
                  <a:cubicBezTo>
                    <a:pt x="2477" y="5406"/>
                    <a:pt x="2429" y="5383"/>
                    <a:pt x="2393" y="5335"/>
                  </a:cubicBezTo>
                  <a:cubicBezTo>
                    <a:pt x="2322" y="5216"/>
                    <a:pt x="2334" y="5037"/>
                    <a:pt x="2370" y="4906"/>
                  </a:cubicBezTo>
                  <a:lnTo>
                    <a:pt x="3120" y="4906"/>
                  </a:lnTo>
                  <a:cubicBezTo>
                    <a:pt x="3620" y="4906"/>
                    <a:pt x="4001" y="4513"/>
                    <a:pt x="4001" y="4025"/>
                  </a:cubicBezTo>
                  <a:lnTo>
                    <a:pt x="4001" y="2263"/>
                  </a:lnTo>
                  <a:cubicBezTo>
                    <a:pt x="4001" y="1763"/>
                    <a:pt x="3620" y="1382"/>
                    <a:pt x="3120" y="1382"/>
                  </a:cubicBezTo>
                  <a:lnTo>
                    <a:pt x="2298" y="1382"/>
                  </a:lnTo>
                  <a:lnTo>
                    <a:pt x="2298" y="1156"/>
                  </a:lnTo>
                  <a:lnTo>
                    <a:pt x="3024" y="1156"/>
                  </a:lnTo>
                  <a:cubicBezTo>
                    <a:pt x="3096" y="1156"/>
                    <a:pt x="3167" y="1096"/>
                    <a:pt x="3167" y="1013"/>
                  </a:cubicBezTo>
                  <a:cubicBezTo>
                    <a:pt x="3167" y="930"/>
                    <a:pt x="3108" y="858"/>
                    <a:pt x="3024" y="858"/>
                  </a:cubicBezTo>
                  <a:lnTo>
                    <a:pt x="2298" y="858"/>
                  </a:lnTo>
                  <a:lnTo>
                    <a:pt x="2298" y="692"/>
                  </a:lnTo>
                  <a:cubicBezTo>
                    <a:pt x="2298" y="453"/>
                    <a:pt x="2489" y="263"/>
                    <a:pt x="2727" y="263"/>
                  </a:cubicBezTo>
                  <a:lnTo>
                    <a:pt x="7001" y="263"/>
                  </a:lnTo>
                  <a:cubicBezTo>
                    <a:pt x="7239" y="263"/>
                    <a:pt x="7430" y="453"/>
                    <a:pt x="7430" y="692"/>
                  </a:cubicBezTo>
                  <a:lnTo>
                    <a:pt x="7430" y="858"/>
                  </a:lnTo>
                  <a:lnTo>
                    <a:pt x="3632" y="858"/>
                  </a:lnTo>
                  <a:cubicBezTo>
                    <a:pt x="3560" y="858"/>
                    <a:pt x="3489" y="918"/>
                    <a:pt x="3489" y="1013"/>
                  </a:cubicBezTo>
                  <a:cubicBezTo>
                    <a:pt x="3489" y="1084"/>
                    <a:pt x="3548" y="1156"/>
                    <a:pt x="3632" y="1156"/>
                  </a:cubicBezTo>
                  <a:lnTo>
                    <a:pt x="7430" y="1156"/>
                  </a:lnTo>
                  <a:lnTo>
                    <a:pt x="7430" y="1823"/>
                  </a:lnTo>
                  <a:cubicBezTo>
                    <a:pt x="7430" y="1906"/>
                    <a:pt x="7489" y="1977"/>
                    <a:pt x="7573" y="1977"/>
                  </a:cubicBezTo>
                  <a:cubicBezTo>
                    <a:pt x="7656" y="1977"/>
                    <a:pt x="7727" y="1918"/>
                    <a:pt x="7727" y="1823"/>
                  </a:cubicBezTo>
                  <a:lnTo>
                    <a:pt x="7727" y="715"/>
                  </a:lnTo>
                  <a:cubicBezTo>
                    <a:pt x="7727" y="311"/>
                    <a:pt x="7394" y="1"/>
                    <a:pt x="70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1" name="Google Shape;9071;p83"/>
            <p:cNvSpPr/>
            <p:nvPr/>
          </p:nvSpPr>
          <p:spPr>
            <a:xfrm>
              <a:off x="6708760" y="3206436"/>
              <a:ext cx="33740" cy="9517"/>
            </a:xfrm>
            <a:custGeom>
              <a:avLst/>
              <a:gdLst/>
              <a:ahLst/>
              <a:cxnLst/>
              <a:rect l="l" t="t" r="r" b="b"/>
              <a:pathLst>
                <a:path w="1060" h="299" extrusionOk="0">
                  <a:moveTo>
                    <a:pt x="155" y="1"/>
                  </a:moveTo>
                  <a:cubicBezTo>
                    <a:pt x="84" y="1"/>
                    <a:pt x="0" y="60"/>
                    <a:pt x="0" y="156"/>
                  </a:cubicBezTo>
                  <a:cubicBezTo>
                    <a:pt x="0" y="239"/>
                    <a:pt x="60" y="299"/>
                    <a:pt x="155" y="299"/>
                  </a:cubicBezTo>
                  <a:lnTo>
                    <a:pt x="917" y="299"/>
                  </a:lnTo>
                  <a:cubicBezTo>
                    <a:pt x="989" y="299"/>
                    <a:pt x="1060" y="239"/>
                    <a:pt x="1060" y="156"/>
                  </a:cubicBezTo>
                  <a:cubicBezTo>
                    <a:pt x="1060" y="84"/>
                    <a:pt x="1000" y="1"/>
                    <a:pt x="91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2" name="Google Shape;9072;p83"/>
            <p:cNvSpPr/>
            <p:nvPr/>
          </p:nvSpPr>
          <p:spPr>
            <a:xfrm>
              <a:off x="6604549" y="2993079"/>
              <a:ext cx="59904" cy="51565"/>
            </a:xfrm>
            <a:custGeom>
              <a:avLst/>
              <a:gdLst/>
              <a:ahLst/>
              <a:cxnLst/>
              <a:rect l="l" t="t" r="r" b="b"/>
              <a:pathLst>
                <a:path w="1882" h="1620" extrusionOk="0">
                  <a:moveTo>
                    <a:pt x="1346" y="275"/>
                  </a:moveTo>
                  <a:cubicBezTo>
                    <a:pt x="1512" y="275"/>
                    <a:pt x="1596" y="441"/>
                    <a:pt x="1596" y="596"/>
                  </a:cubicBezTo>
                  <a:cubicBezTo>
                    <a:pt x="1596" y="834"/>
                    <a:pt x="1357" y="1096"/>
                    <a:pt x="941" y="1322"/>
                  </a:cubicBezTo>
                  <a:cubicBezTo>
                    <a:pt x="524" y="1096"/>
                    <a:pt x="286" y="834"/>
                    <a:pt x="286" y="596"/>
                  </a:cubicBezTo>
                  <a:cubicBezTo>
                    <a:pt x="286" y="441"/>
                    <a:pt x="381" y="275"/>
                    <a:pt x="536" y="275"/>
                  </a:cubicBezTo>
                  <a:cubicBezTo>
                    <a:pt x="655" y="275"/>
                    <a:pt x="750" y="334"/>
                    <a:pt x="798" y="382"/>
                  </a:cubicBezTo>
                  <a:cubicBezTo>
                    <a:pt x="834" y="429"/>
                    <a:pt x="881" y="441"/>
                    <a:pt x="941" y="441"/>
                  </a:cubicBezTo>
                  <a:cubicBezTo>
                    <a:pt x="1000" y="441"/>
                    <a:pt x="1048" y="406"/>
                    <a:pt x="1095" y="382"/>
                  </a:cubicBezTo>
                  <a:cubicBezTo>
                    <a:pt x="1131" y="334"/>
                    <a:pt x="1226" y="275"/>
                    <a:pt x="1346" y="275"/>
                  </a:cubicBezTo>
                  <a:close/>
                  <a:moveTo>
                    <a:pt x="536" y="1"/>
                  </a:moveTo>
                  <a:cubicBezTo>
                    <a:pt x="238" y="1"/>
                    <a:pt x="0" y="263"/>
                    <a:pt x="0" y="596"/>
                  </a:cubicBezTo>
                  <a:cubicBezTo>
                    <a:pt x="0" y="798"/>
                    <a:pt x="107" y="1215"/>
                    <a:pt x="834" y="1584"/>
                  </a:cubicBezTo>
                  <a:cubicBezTo>
                    <a:pt x="869" y="1608"/>
                    <a:pt x="917" y="1620"/>
                    <a:pt x="941" y="1620"/>
                  </a:cubicBezTo>
                  <a:cubicBezTo>
                    <a:pt x="976" y="1620"/>
                    <a:pt x="1012" y="1608"/>
                    <a:pt x="1048" y="1584"/>
                  </a:cubicBezTo>
                  <a:cubicBezTo>
                    <a:pt x="1762" y="1215"/>
                    <a:pt x="1881" y="798"/>
                    <a:pt x="1881" y="596"/>
                  </a:cubicBezTo>
                  <a:cubicBezTo>
                    <a:pt x="1881" y="263"/>
                    <a:pt x="1643" y="1"/>
                    <a:pt x="1346" y="1"/>
                  </a:cubicBezTo>
                  <a:cubicBezTo>
                    <a:pt x="1167" y="1"/>
                    <a:pt x="1036" y="72"/>
                    <a:pt x="941" y="132"/>
                  </a:cubicBezTo>
                  <a:cubicBezTo>
                    <a:pt x="857" y="72"/>
                    <a:pt x="714" y="1"/>
                    <a:pt x="5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3" name="Google Shape;9073;p83"/>
            <p:cNvSpPr/>
            <p:nvPr/>
          </p:nvSpPr>
          <p:spPr>
            <a:xfrm>
              <a:off x="6634469" y="2991933"/>
              <a:ext cx="246364" cy="238407"/>
            </a:xfrm>
            <a:custGeom>
              <a:avLst/>
              <a:gdLst/>
              <a:ahLst/>
              <a:cxnLst/>
              <a:rect l="l" t="t" r="r" b="b"/>
              <a:pathLst>
                <a:path w="7740" h="7490" extrusionOk="0">
                  <a:moveTo>
                    <a:pt x="6847" y="1727"/>
                  </a:moveTo>
                  <a:cubicBezTo>
                    <a:pt x="7180" y="1727"/>
                    <a:pt x="7442" y="1989"/>
                    <a:pt x="7442" y="2323"/>
                  </a:cubicBezTo>
                  <a:lnTo>
                    <a:pt x="7442" y="4085"/>
                  </a:lnTo>
                  <a:lnTo>
                    <a:pt x="7454" y="4085"/>
                  </a:lnTo>
                  <a:cubicBezTo>
                    <a:pt x="7454" y="4406"/>
                    <a:pt x="7192" y="4680"/>
                    <a:pt x="6859" y="4680"/>
                  </a:cubicBezTo>
                  <a:lnTo>
                    <a:pt x="6144" y="4680"/>
                  </a:lnTo>
                  <a:cubicBezTo>
                    <a:pt x="6073" y="4680"/>
                    <a:pt x="6013" y="4740"/>
                    <a:pt x="6001" y="4811"/>
                  </a:cubicBezTo>
                  <a:cubicBezTo>
                    <a:pt x="5990" y="5121"/>
                    <a:pt x="5894" y="5335"/>
                    <a:pt x="5751" y="5454"/>
                  </a:cubicBezTo>
                  <a:cubicBezTo>
                    <a:pt x="5692" y="5490"/>
                    <a:pt x="5632" y="5525"/>
                    <a:pt x="5573" y="5537"/>
                  </a:cubicBezTo>
                  <a:cubicBezTo>
                    <a:pt x="5728" y="5252"/>
                    <a:pt x="5609" y="4835"/>
                    <a:pt x="5597" y="4799"/>
                  </a:cubicBezTo>
                  <a:cubicBezTo>
                    <a:pt x="5585" y="4740"/>
                    <a:pt x="5525" y="4692"/>
                    <a:pt x="5466" y="4692"/>
                  </a:cubicBezTo>
                  <a:lnTo>
                    <a:pt x="4585" y="4692"/>
                  </a:lnTo>
                  <a:cubicBezTo>
                    <a:pt x="4251" y="4692"/>
                    <a:pt x="3989" y="4418"/>
                    <a:pt x="3989" y="4097"/>
                  </a:cubicBezTo>
                  <a:lnTo>
                    <a:pt x="3989" y="2323"/>
                  </a:lnTo>
                  <a:cubicBezTo>
                    <a:pt x="3989" y="1989"/>
                    <a:pt x="4251" y="1727"/>
                    <a:pt x="4585" y="1727"/>
                  </a:cubicBezTo>
                  <a:close/>
                  <a:moveTo>
                    <a:pt x="5430" y="6609"/>
                  </a:moveTo>
                  <a:lnTo>
                    <a:pt x="5430" y="6776"/>
                  </a:lnTo>
                  <a:cubicBezTo>
                    <a:pt x="5430" y="7014"/>
                    <a:pt x="5239" y="7204"/>
                    <a:pt x="5001" y="7204"/>
                  </a:cubicBezTo>
                  <a:lnTo>
                    <a:pt x="727" y="7204"/>
                  </a:lnTo>
                  <a:cubicBezTo>
                    <a:pt x="489" y="7204"/>
                    <a:pt x="298" y="7014"/>
                    <a:pt x="298" y="6776"/>
                  </a:cubicBezTo>
                  <a:lnTo>
                    <a:pt x="298" y="6609"/>
                  </a:lnTo>
                  <a:close/>
                  <a:moveTo>
                    <a:pt x="5573" y="1"/>
                  </a:moveTo>
                  <a:cubicBezTo>
                    <a:pt x="5489" y="1"/>
                    <a:pt x="5418" y="61"/>
                    <a:pt x="5418" y="144"/>
                  </a:cubicBezTo>
                  <a:lnTo>
                    <a:pt x="5418" y="1430"/>
                  </a:lnTo>
                  <a:lnTo>
                    <a:pt x="4585" y="1430"/>
                  </a:lnTo>
                  <a:cubicBezTo>
                    <a:pt x="4096" y="1430"/>
                    <a:pt x="3704" y="1823"/>
                    <a:pt x="3704" y="2311"/>
                  </a:cubicBezTo>
                  <a:lnTo>
                    <a:pt x="3704" y="4073"/>
                  </a:lnTo>
                  <a:cubicBezTo>
                    <a:pt x="3704" y="4573"/>
                    <a:pt x="4096" y="4954"/>
                    <a:pt x="4585" y="4954"/>
                  </a:cubicBezTo>
                  <a:lnTo>
                    <a:pt x="5347" y="4954"/>
                  </a:lnTo>
                  <a:cubicBezTo>
                    <a:pt x="5359" y="5073"/>
                    <a:pt x="5370" y="5264"/>
                    <a:pt x="5311" y="5383"/>
                  </a:cubicBezTo>
                  <a:cubicBezTo>
                    <a:pt x="5287" y="5442"/>
                    <a:pt x="5239" y="5478"/>
                    <a:pt x="5168" y="5478"/>
                  </a:cubicBezTo>
                  <a:cubicBezTo>
                    <a:pt x="5097" y="5490"/>
                    <a:pt x="5025" y="5549"/>
                    <a:pt x="5025" y="5645"/>
                  </a:cubicBezTo>
                  <a:cubicBezTo>
                    <a:pt x="5025" y="5716"/>
                    <a:pt x="5097" y="5787"/>
                    <a:pt x="5168" y="5799"/>
                  </a:cubicBezTo>
                  <a:cubicBezTo>
                    <a:pt x="5228" y="5823"/>
                    <a:pt x="5311" y="5835"/>
                    <a:pt x="5418" y="5835"/>
                  </a:cubicBezTo>
                  <a:lnTo>
                    <a:pt x="5430" y="5835"/>
                  </a:lnTo>
                  <a:lnTo>
                    <a:pt x="5430" y="6323"/>
                  </a:lnTo>
                  <a:lnTo>
                    <a:pt x="298" y="6323"/>
                  </a:lnTo>
                  <a:lnTo>
                    <a:pt x="298" y="5656"/>
                  </a:lnTo>
                  <a:cubicBezTo>
                    <a:pt x="298" y="5585"/>
                    <a:pt x="239" y="5502"/>
                    <a:pt x="144" y="5502"/>
                  </a:cubicBezTo>
                  <a:cubicBezTo>
                    <a:pt x="72" y="5502"/>
                    <a:pt x="1" y="5561"/>
                    <a:pt x="1" y="5656"/>
                  </a:cubicBezTo>
                  <a:lnTo>
                    <a:pt x="1" y="6776"/>
                  </a:lnTo>
                  <a:cubicBezTo>
                    <a:pt x="1" y="7180"/>
                    <a:pt x="334" y="7490"/>
                    <a:pt x="715" y="7490"/>
                  </a:cubicBezTo>
                  <a:lnTo>
                    <a:pt x="4989" y="7490"/>
                  </a:lnTo>
                  <a:cubicBezTo>
                    <a:pt x="5394" y="7490"/>
                    <a:pt x="5704" y="7157"/>
                    <a:pt x="5704" y="6776"/>
                  </a:cubicBezTo>
                  <a:lnTo>
                    <a:pt x="5704" y="5787"/>
                  </a:lnTo>
                  <a:cubicBezTo>
                    <a:pt x="5775" y="5764"/>
                    <a:pt x="5847" y="5728"/>
                    <a:pt x="5906" y="5668"/>
                  </a:cubicBezTo>
                  <a:cubicBezTo>
                    <a:pt x="6097" y="5525"/>
                    <a:pt x="6216" y="5287"/>
                    <a:pt x="6263" y="4954"/>
                  </a:cubicBezTo>
                  <a:lnTo>
                    <a:pt x="6847" y="4954"/>
                  </a:lnTo>
                  <a:cubicBezTo>
                    <a:pt x="7335" y="4954"/>
                    <a:pt x="7728" y="4573"/>
                    <a:pt x="7728" y="4085"/>
                  </a:cubicBezTo>
                  <a:lnTo>
                    <a:pt x="7728" y="2311"/>
                  </a:lnTo>
                  <a:cubicBezTo>
                    <a:pt x="7740" y="1835"/>
                    <a:pt x="7359" y="1430"/>
                    <a:pt x="6859" y="1430"/>
                  </a:cubicBezTo>
                  <a:lnTo>
                    <a:pt x="5716" y="1430"/>
                  </a:lnTo>
                  <a:lnTo>
                    <a:pt x="5716" y="144"/>
                  </a:lnTo>
                  <a:cubicBezTo>
                    <a:pt x="5716" y="72"/>
                    <a:pt x="5656" y="1"/>
                    <a:pt x="5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4" name="Google Shape;9074;p83"/>
            <p:cNvSpPr/>
            <p:nvPr/>
          </p:nvSpPr>
          <p:spPr>
            <a:xfrm>
              <a:off x="6790627" y="3057885"/>
              <a:ext cx="52329" cy="60668"/>
            </a:xfrm>
            <a:custGeom>
              <a:avLst/>
              <a:gdLst/>
              <a:ahLst/>
              <a:cxnLst/>
              <a:rect l="l" t="t" r="r" b="b"/>
              <a:pathLst>
                <a:path w="1644" h="1906" extrusionOk="0">
                  <a:moveTo>
                    <a:pt x="822" y="286"/>
                  </a:moveTo>
                  <a:cubicBezTo>
                    <a:pt x="976" y="286"/>
                    <a:pt x="1084" y="405"/>
                    <a:pt x="1084" y="536"/>
                  </a:cubicBezTo>
                  <a:cubicBezTo>
                    <a:pt x="1084" y="679"/>
                    <a:pt x="964" y="786"/>
                    <a:pt x="822" y="786"/>
                  </a:cubicBezTo>
                  <a:cubicBezTo>
                    <a:pt x="691" y="786"/>
                    <a:pt x="572" y="667"/>
                    <a:pt x="572" y="536"/>
                  </a:cubicBezTo>
                  <a:cubicBezTo>
                    <a:pt x="572" y="405"/>
                    <a:pt x="691" y="286"/>
                    <a:pt x="822" y="286"/>
                  </a:cubicBezTo>
                  <a:close/>
                  <a:moveTo>
                    <a:pt x="936" y="1096"/>
                  </a:moveTo>
                  <a:cubicBezTo>
                    <a:pt x="1165" y="1096"/>
                    <a:pt x="1345" y="1305"/>
                    <a:pt x="1345" y="1548"/>
                  </a:cubicBezTo>
                  <a:cubicBezTo>
                    <a:pt x="1345" y="1572"/>
                    <a:pt x="1322" y="1608"/>
                    <a:pt x="1286" y="1608"/>
                  </a:cubicBezTo>
                  <a:lnTo>
                    <a:pt x="369" y="1608"/>
                  </a:lnTo>
                  <a:cubicBezTo>
                    <a:pt x="333" y="1608"/>
                    <a:pt x="298" y="1572"/>
                    <a:pt x="298" y="1548"/>
                  </a:cubicBezTo>
                  <a:lnTo>
                    <a:pt x="298" y="1537"/>
                  </a:lnTo>
                  <a:cubicBezTo>
                    <a:pt x="298" y="1298"/>
                    <a:pt x="500" y="1096"/>
                    <a:pt x="738" y="1096"/>
                  </a:cubicBezTo>
                  <a:lnTo>
                    <a:pt x="917" y="1096"/>
                  </a:lnTo>
                  <a:cubicBezTo>
                    <a:pt x="923" y="1096"/>
                    <a:pt x="929" y="1096"/>
                    <a:pt x="936" y="1096"/>
                  </a:cubicBezTo>
                  <a:close/>
                  <a:moveTo>
                    <a:pt x="822" y="1"/>
                  </a:moveTo>
                  <a:cubicBezTo>
                    <a:pt x="512" y="1"/>
                    <a:pt x="274" y="239"/>
                    <a:pt x="274" y="548"/>
                  </a:cubicBezTo>
                  <a:cubicBezTo>
                    <a:pt x="274" y="679"/>
                    <a:pt x="322" y="798"/>
                    <a:pt x="393" y="894"/>
                  </a:cubicBezTo>
                  <a:cubicBezTo>
                    <a:pt x="167" y="1013"/>
                    <a:pt x="0" y="1251"/>
                    <a:pt x="0" y="1537"/>
                  </a:cubicBezTo>
                  <a:lnTo>
                    <a:pt x="0" y="1548"/>
                  </a:lnTo>
                  <a:cubicBezTo>
                    <a:pt x="0" y="1739"/>
                    <a:pt x="167" y="1906"/>
                    <a:pt x="369" y="1906"/>
                  </a:cubicBezTo>
                  <a:lnTo>
                    <a:pt x="1286" y="1906"/>
                  </a:lnTo>
                  <a:cubicBezTo>
                    <a:pt x="1476" y="1906"/>
                    <a:pt x="1643" y="1739"/>
                    <a:pt x="1643" y="1548"/>
                  </a:cubicBezTo>
                  <a:lnTo>
                    <a:pt x="1643" y="1537"/>
                  </a:lnTo>
                  <a:cubicBezTo>
                    <a:pt x="1643" y="1251"/>
                    <a:pt x="1476" y="1013"/>
                    <a:pt x="1262" y="894"/>
                  </a:cubicBezTo>
                  <a:cubicBezTo>
                    <a:pt x="1334" y="798"/>
                    <a:pt x="1381" y="679"/>
                    <a:pt x="1381" y="548"/>
                  </a:cubicBezTo>
                  <a:cubicBezTo>
                    <a:pt x="1381" y="251"/>
                    <a:pt x="1143"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5" name="Google Shape;9075;p83"/>
            <p:cNvSpPr/>
            <p:nvPr/>
          </p:nvSpPr>
          <p:spPr>
            <a:xfrm>
              <a:off x="6712166" y="2975286"/>
              <a:ext cx="73941" cy="9485"/>
            </a:xfrm>
            <a:custGeom>
              <a:avLst/>
              <a:gdLst/>
              <a:ahLst/>
              <a:cxnLst/>
              <a:rect l="l" t="t" r="r" b="b"/>
              <a:pathLst>
                <a:path w="2323" h="298" extrusionOk="0">
                  <a:moveTo>
                    <a:pt x="155" y="0"/>
                  </a:moveTo>
                  <a:cubicBezTo>
                    <a:pt x="72" y="0"/>
                    <a:pt x="0" y="60"/>
                    <a:pt x="0" y="155"/>
                  </a:cubicBezTo>
                  <a:cubicBezTo>
                    <a:pt x="0" y="238"/>
                    <a:pt x="60" y="298"/>
                    <a:pt x="155" y="298"/>
                  </a:cubicBezTo>
                  <a:lnTo>
                    <a:pt x="2179" y="298"/>
                  </a:lnTo>
                  <a:cubicBezTo>
                    <a:pt x="2251" y="298"/>
                    <a:pt x="2322" y="238"/>
                    <a:pt x="2322" y="155"/>
                  </a:cubicBezTo>
                  <a:cubicBezTo>
                    <a:pt x="2322" y="60"/>
                    <a:pt x="2263" y="0"/>
                    <a:pt x="2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6" name="Google Shape;9076;p83"/>
            <p:cNvSpPr/>
            <p:nvPr/>
          </p:nvSpPr>
          <p:spPr>
            <a:xfrm>
              <a:off x="6712166" y="2993461"/>
              <a:ext cx="73941" cy="9517"/>
            </a:xfrm>
            <a:custGeom>
              <a:avLst/>
              <a:gdLst/>
              <a:ahLst/>
              <a:cxnLst/>
              <a:rect l="l" t="t" r="r" b="b"/>
              <a:pathLst>
                <a:path w="2323" h="299" extrusionOk="0">
                  <a:moveTo>
                    <a:pt x="155" y="1"/>
                  </a:moveTo>
                  <a:cubicBezTo>
                    <a:pt x="72" y="1"/>
                    <a:pt x="0" y="60"/>
                    <a:pt x="0" y="143"/>
                  </a:cubicBezTo>
                  <a:cubicBezTo>
                    <a:pt x="0" y="239"/>
                    <a:pt x="60" y="298"/>
                    <a:pt x="155" y="298"/>
                  </a:cubicBezTo>
                  <a:lnTo>
                    <a:pt x="2179" y="298"/>
                  </a:lnTo>
                  <a:cubicBezTo>
                    <a:pt x="2251" y="298"/>
                    <a:pt x="2322" y="239"/>
                    <a:pt x="2322" y="143"/>
                  </a:cubicBezTo>
                  <a:cubicBezTo>
                    <a:pt x="2322" y="60"/>
                    <a:pt x="2263" y="1"/>
                    <a:pt x="2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7" name="Google Shape;9077;p83"/>
            <p:cNvSpPr/>
            <p:nvPr/>
          </p:nvSpPr>
          <p:spPr>
            <a:xfrm>
              <a:off x="6712166" y="3012050"/>
              <a:ext cx="73941" cy="9485"/>
            </a:xfrm>
            <a:custGeom>
              <a:avLst/>
              <a:gdLst/>
              <a:ahLst/>
              <a:cxnLst/>
              <a:rect l="l" t="t" r="r" b="b"/>
              <a:pathLst>
                <a:path w="2323" h="298" extrusionOk="0">
                  <a:moveTo>
                    <a:pt x="155" y="0"/>
                  </a:moveTo>
                  <a:cubicBezTo>
                    <a:pt x="72" y="0"/>
                    <a:pt x="0" y="60"/>
                    <a:pt x="0" y="143"/>
                  </a:cubicBezTo>
                  <a:cubicBezTo>
                    <a:pt x="0" y="238"/>
                    <a:pt x="60" y="298"/>
                    <a:pt x="155" y="298"/>
                  </a:cubicBezTo>
                  <a:lnTo>
                    <a:pt x="2179" y="298"/>
                  </a:lnTo>
                  <a:cubicBezTo>
                    <a:pt x="2263" y="274"/>
                    <a:pt x="2322" y="214"/>
                    <a:pt x="2322" y="143"/>
                  </a:cubicBezTo>
                  <a:cubicBezTo>
                    <a:pt x="2322" y="71"/>
                    <a:pt x="2263" y="0"/>
                    <a:pt x="2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8" name="Google Shape;9078;p83"/>
            <p:cNvSpPr/>
            <p:nvPr/>
          </p:nvSpPr>
          <p:spPr>
            <a:xfrm>
              <a:off x="6662511" y="3103752"/>
              <a:ext cx="73941" cy="27310"/>
            </a:xfrm>
            <a:custGeom>
              <a:avLst/>
              <a:gdLst/>
              <a:ahLst/>
              <a:cxnLst/>
              <a:rect l="l" t="t" r="r" b="b"/>
              <a:pathLst>
                <a:path w="2323" h="858" extrusionOk="0">
                  <a:moveTo>
                    <a:pt x="2037" y="298"/>
                  </a:moveTo>
                  <a:lnTo>
                    <a:pt x="2037" y="584"/>
                  </a:lnTo>
                  <a:lnTo>
                    <a:pt x="298" y="584"/>
                  </a:lnTo>
                  <a:lnTo>
                    <a:pt x="298" y="298"/>
                  </a:lnTo>
                  <a:close/>
                  <a:moveTo>
                    <a:pt x="144" y="0"/>
                  </a:moveTo>
                  <a:cubicBezTo>
                    <a:pt x="72" y="0"/>
                    <a:pt x="1" y="60"/>
                    <a:pt x="1" y="155"/>
                  </a:cubicBezTo>
                  <a:lnTo>
                    <a:pt x="1" y="715"/>
                  </a:lnTo>
                  <a:cubicBezTo>
                    <a:pt x="1" y="786"/>
                    <a:pt x="60" y="858"/>
                    <a:pt x="144" y="858"/>
                  </a:cubicBezTo>
                  <a:lnTo>
                    <a:pt x="2168" y="858"/>
                  </a:lnTo>
                  <a:cubicBezTo>
                    <a:pt x="2251" y="858"/>
                    <a:pt x="2322" y="798"/>
                    <a:pt x="2322" y="715"/>
                  </a:cubicBezTo>
                  <a:lnTo>
                    <a:pt x="2322" y="155"/>
                  </a:lnTo>
                  <a:cubicBezTo>
                    <a:pt x="2322" y="72"/>
                    <a:pt x="2263" y="0"/>
                    <a:pt x="2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79" name="Google Shape;9079;p83"/>
            <p:cNvSpPr/>
            <p:nvPr/>
          </p:nvSpPr>
          <p:spPr>
            <a:xfrm>
              <a:off x="6662893" y="3140134"/>
              <a:ext cx="73941" cy="9485"/>
            </a:xfrm>
            <a:custGeom>
              <a:avLst/>
              <a:gdLst/>
              <a:ahLst/>
              <a:cxnLst/>
              <a:rect l="l" t="t" r="r" b="b"/>
              <a:pathLst>
                <a:path w="2323" h="298" extrusionOk="0">
                  <a:moveTo>
                    <a:pt x="155" y="0"/>
                  </a:moveTo>
                  <a:cubicBezTo>
                    <a:pt x="72" y="0"/>
                    <a:pt x="1" y="60"/>
                    <a:pt x="1" y="155"/>
                  </a:cubicBezTo>
                  <a:cubicBezTo>
                    <a:pt x="1" y="238"/>
                    <a:pt x="60" y="298"/>
                    <a:pt x="155" y="298"/>
                  </a:cubicBezTo>
                  <a:lnTo>
                    <a:pt x="2180" y="298"/>
                  </a:lnTo>
                  <a:cubicBezTo>
                    <a:pt x="2251" y="298"/>
                    <a:pt x="2322" y="238"/>
                    <a:pt x="2322" y="155"/>
                  </a:cubicBezTo>
                  <a:cubicBezTo>
                    <a:pt x="2322" y="60"/>
                    <a:pt x="2251" y="0"/>
                    <a:pt x="2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80" name="Google Shape;9080;p83"/>
          <p:cNvGrpSpPr/>
          <p:nvPr/>
        </p:nvGrpSpPr>
        <p:grpSpPr>
          <a:xfrm>
            <a:off x="7500054" y="2934735"/>
            <a:ext cx="350576" cy="280454"/>
            <a:chOff x="7500054" y="2934735"/>
            <a:chExt cx="350576" cy="280454"/>
          </a:xfrm>
        </p:grpSpPr>
        <p:sp>
          <p:nvSpPr>
            <p:cNvPr id="9081" name="Google Shape;9081;p83"/>
            <p:cNvSpPr/>
            <p:nvPr/>
          </p:nvSpPr>
          <p:spPr>
            <a:xfrm>
              <a:off x="7571671" y="2959371"/>
              <a:ext cx="191426" cy="10249"/>
            </a:xfrm>
            <a:custGeom>
              <a:avLst/>
              <a:gdLst/>
              <a:ahLst/>
              <a:cxnLst/>
              <a:rect l="l" t="t" r="r" b="b"/>
              <a:pathLst>
                <a:path w="6014" h="322" extrusionOk="0">
                  <a:moveTo>
                    <a:pt x="156" y="0"/>
                  </a:moveTo>
                  <a:cubicBezTo>
                    <a:pt x="72" y="0"/>
                    <a:pt x="1" y="71"/>
                    <a:pt x="1" y="167"/>
                  </a:cubicBezTo>
                  <a:cubicBezTo>
                    <a:pt x="1" y="250"/>
                    <a:pt x="72" y="322"/>
                    <a:pt x="156" y="322"/>
                  </a:cubicBezTo>
                  <a:lnTo>
                    <a:pt x="5847" y="322"/>
                  </a:lnTo>
                  <a:cubicBezTo>
                    <a:pt x="5930" y="322"/>
                    <a:pt x="6014" y="250"/>
                    <a:pt x="6014" y="167"/>
                  </a:cubicBezTo>
                  <a:cubicBezTo>
                    <a:pt x="6014" y="71"/>
                    <a:pt x="5930" y="0"/>
                    <a:pt x="584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2" name="Google Shape;9082;p83"/>
            <p:cNvSpPr/>
            <p:nvPr/>
          </p:nvSpPr>
          <p:spPr>
            <a:xfrm>
              <a:off x="7500054" y="2934735"/>
              <a:ext cx="350576" cy="280454"/>
            </a:xfrm>
            <a:custGeom>
              <a:avLst/>
              <a:gdLst/>
              <a:ahLst/>
              <a:cxnLst/>
              <a:rect l="l" t="t" r="r" b="b"/>
              <a:pathLst>
                <a:path w="11014" h="8811" extrusionOk="0">
                  <a:moveTo>
                    <a:pt x="1501" y="310"/>
                  </a:moveTo>
                  <a:lnTo>
                    <a:pt x="1501" y="1560"/>
                  </a:lnTo>
                  <a:lnTo>
                    <a:pt x="310" y="1560"/>
                  </a:lnTo>
                  <a:lnTo>
                    <a:pt x="310" y="417"/>
                  </a:lnTo>
                  <a:cubicBezTo>
                    <a:pt x="310" y="357"/>
                    <a:pt x="358" y="310"/>
                    <a:pt x="417" y="310"/>
                  </a:cubicBezTo>
                  <a:close/>
                  <a:moveTo>
                    <a:pt x="8990" y="310"/>
                  </a:moveTo>
                  <a:cubicBezTo>
                    <a:pt x="9049" y="310"/>
                    <a:pt x="9097" y="357"/>
                    <a:pt x="9097" y="417"/>
                  </a:cubicBezTo>
                  <a:lnTo>
                    <a:pt x="9097" y="1560"/>
                  </a:lnTo>
                  <a:lnTo>
                    <a:pt x="1834" y="1560"/>
                  </a:lnTo>
                  <a:lnTo>
                    <a:pt x="1834" y="310"/>
                  </a:lnTo>
                  <a:close/>
                  <a:moveTo>
                    <a:pt x="10419" y="3453"/>
                  </a:moveTo>
                  <a:cubicBezTo>
                    <a:pt x="10561" y="3453"/>
                    <a:pt x="10704" y="3572"/>
                    <a:pt x="10704" y="3739"/>
                  </a:cubicBezTo>
                  <a:cubicBezTo>
                    <a:pt x="10704" y="3893"/>
                    <a:pt x="10561" y="4013"/>
                    <a:pt x="10419" y="4013"/>
                  </a:cubicBezTo>
                  <a:cubicBezTo>
                    <a:pt x="10264" y="4013"/>
                    <a:pt x="10133" y="3893"/>
                    <a:pt x="10133" y="3739"/>
                  </a:cubicBezTo>
                  <a:cubicBezTo>
                    <a:pt x="10133" y="3572"/>
                    <a:pt x="10252" y="3453"/>
                    <a:pt x="10419" y="3453"/>
                  </a:cubicBezTo>
                  <a:close/>
                  <a:moveTo>
                    <a:pt x="6537" y="4786"/>
                  </a:moveTo>
                  <a:cubicBezTo>
                    <a:pt x="6680" y="4786"/>
                    <a:pt x="6811" y="4906"/>
                    <a:pt x="6811" y="5072"/>
                  </a:cubicBezTo>
                  <a:cubicBezTo>
                    <a:pt x="6811" y="5239"/>
                    <a:pt x="6680" y="5358"/>
                    <a:pt x="6537" y="5358"/>
                  </a:cubicBezTo>
                  <a:cubicBezTo>
                    <a:pt x="6382" y="5358"/>
                    <a:pt x="6251" y="5239"/>
                    <a:pt x="6251" y="5072"/>
                  </a:cubicBezTo>
                  <a:cubicBezTo>
                    <a:pt x="6251" y="4906"/>
                    <a:pt x="6370" y="4786"/>
                    <a:pt x="6537" y="4786"/>
                  </a:cubicBezTo>
                  <a:close/>
                  <a:moveTo>
                    <a:pt x="8240" y="6156"/>
                  </a:moveTo>
                  <a:cubicBezTo>
                    <a:pt x="8394" y="6156"/>
                    <a:pt x="8525" y="6275"/>
                    <a:pt x="8525" y="6441"/>
                  </a:cubicBezTo>
                  <a:cubicBezTo>
                    <a:pt x="8525" y="6608"/>
                    <a:pt x="8394" y="6727"/>
                    <a:pt x="8240" y="6727"/>
                  </a:cubicBezTo>
                  <a:cubicBezTo>
                    <a:pt x="8097" y="6727"/>
                    <a:pt x="7966" y="6608"/>
                    <a:pt x="7966" y="6441"/>
                  </a:cubicBezTo>
                  <a:cubicBezTo>
                    <a:pt x="7966" y="6299"/>
                    <a:pt x="8073" y="6156"/>
                    <a:pt x="8240" y="6156"/>
                  </a:cubicBezTo>
                  <a:close/>
                  <a:moveTo>
                    <a:pt x="4811" y="6382"/>
                  </a:moveTo>
                  <a:cubicBezTo>
                    <a:pt x="4954" y="6382"/>
                    <a:pt x="5085" y="6501"/>
                    <a:pt x="5085" y="6668"/>
                  </a:cubicBezTo>
                  <a:cubicBezTo>
                    <a:pt x="5085" y="6834"/>
                    <a:pt x="4954" y="6953"/>
                    <a:pt x="4811" y="6953"/>
                  </a:cubicBezTo>
                  <a:cubicBezTo>
                    <a:pt x="4656" y="6953"/>
                    <a:pt x="4525" y="6834"/>
                    <a:pt x="4525" y="6668"/>
                  </a:cubicBezTo>
                  <a:cubicBezTo>
                    <a:pt x="4525" y="6501"/>
                    <a:pt x="4644" y="6382"/>
                    <a:pt x="4811" y="6382"/>
                  </a:cubicBezTo>
                  <a:close/>
                  <a:moveTo>
                    <a:pt x="417" y="0"/>
                  </a:moveTo>
                  <a:cubicBezTo>
                    <a:pt x="179" y="0"/>
                    <a:pt x="1" y="143"/>
                    <a:pt x="1" y="417"/>
                  </a:cubicBezTo>
                  <a:lnTo>
                    <a:pt x="1" y="8382"/>
                  </a:lnTo>
                  <a:cubicBezTo>
                    <a:pt x="1" y="8620"/>
                    <a:pt x="191" y="8787"/>
                    <a:pt x="417" y="8787"/>
                  </a:cubicBezTo>
                  <a:lnTo>
                    <a:pt x="4513" y="8787"/>
                  </a:lnTo>
                  <a:cubicBezTo>
                    <a:pt x="4596" y="8787"/>
                    <a:pt x="4668" y="8715"/>
                    <a:pt x="4668" y="8632"/>
                  </a:cubicBezTo>
                  <a:cubicBezTo>
                    <a:pt x="4668" y="8537"/>
                    <a:pt x="4596" y="8465"/>
                    <a:pt x="4513" y="8465"/>
                  </a:cubicBezTo>
                  <a:lnTo>
                    <a:pt x="417" y="8465"/>
                  </a:lnTo>
                  <a:cubicBezTo>
                    <a:pt x="358" y="8465"/>
                    <a:pt x="310" y="8418"/>
                    <a:pt x="310" y="8358"/>
                  </a:cubicBezTo>
                  <a:lnTo>
                    <a:pt x="310" y="1869"/>
                  </a:lnTo>
                  <a:lnTo>
                    <a:pt x="9073" y="1869"/>
                  </a:lnTo>
                  <a:lnTo>
                    <a:pt x="9073" y="5144"/>
                  </a:lnTo>
                  <a:lnTo>
                    <a:pt x="8502" y="5894"/>
                  </a:lnTo>
                  <a:cubicBezTo>
                    <a:pt x="8418" y="5846"/>
                    <a:pt x="8335" y="5834"/>
                    <a:pt x="8240" y="5834"/>
                  </a:cubicBezTo>
                  <a:cubicBezTo>
                    <a:pt x="8109" y="5834"/>
                    <a:pt x="7978" y="5870"/>
                    <a:pt x="7871" y="5965"/>
                  </a:cubicBezTo>
                  <a:lnTo>
                    <a:pt x="7073" y="5322"/>
                  </a:lnTo>
                  <a:cubicBezTo>
                    <a:pt x="7109" y="5251"/>
                    <a:pt x="7132" y="5156"/>
                    <a:pt x="7132" y="5060"/>
                  </a:cubicBezTo>
                  <a:cubicBezTo>
                    <a:pt x="7132" y="4727"/>
                    <a:pt x="6859" y="4441"/>
                    <a:pt x="6513" y="4441"/>
                  </a:cubicBezTo>
                  <a:cubicBezTo>
                    <a:pt x="6192" y="4441"/>
                    <a:pt x="5906" y="4715"/>
                    <a:pt x="5906" y="5060"/>
                  </a:cubicBezTo>
                  <a:cubicBezTo>
                    <a:pt x="5906" y="5167"/>
                    <a:pt x="5942" y="5263"/>
                    <a:pt x="5978" y="5358"/>
                  </a:cubicBezTo>
                  <a:lnTo>
                    <a:pt x="5108" y="6144"/>
                  </a:lnTo>
                  <a:cubicBezTo>
                    <a:pt x="5013" y="6084"/>
                    <a:pt x="4906" y="6049"/>
                    <a:pt x="4787" y="6049"/>
                  </a:cubicBezTo>
                  <a:cubicBezTo>
                    <a:pt x="4465" y="6049"/>
                    <a:pt x="4180" y="6322"/>
                    <a:pt x="4180" y="6668"/>
                  </a:cubicBezTo>
                  <a:cubicBezTo>
                    <a:pt x="4180" y="6989"/>
                    <a:pt x="4454" y="7275"/>
                    <a:pt x="4787" y="7275"/>
                  </a:cubicBezTo>
                  <a:cubicBezTo>
                    <a:pt x="5132" y="7275"/>
                    <a:pt x="5406" y="7001"/>
                    <a:pt x="5406" y="6668"/>
                  </a:cubicBezTo>
                  <a:cubicBezTo>
                    <a:pt x="5406" y="6560"/>
                    <a:pt x="5370" y="6465"/>
                    <a:pt x="5323" y="6382"/>
                  </a:cubicBezTo>
                  <a:lnTo>
                    <a:pt x="6204" y="5572"/>
                  </a:lnTo>
                  <a:cubicBezTo>
                    <a:pt x="6299" y="5620"/>
                    <a:pt x="6394" y="5656"/>
                    <a:pt x="6501" y="5656"/>
                  </a:cubicBezTo>
                  <a:cubicBezTo>
                    <a:pt x="6620" y="5656"/>
                    <a:pt x="6740" y="5620"/>
                    <a:pt x="6835" y="5548"/>
                  </a:cubicBezTo>
                  <a:lnTo>
                    <a:pt x="7644" y="6203"/>
                  </a:lnTo>
                  <a:cubicBezTo>
                    <a:pt x="7621" y="6263"/>
                    <a:pt x="7609" y="6334"/>
                    <a:pt x="7609" y="6406"/>
                  </a:cubicBezTo>
                  <a:cubicBezTo>
                    <a:pt x="7609" y="6739"/>
                    <a:pt x="7871" y="7025"/>
                    <a:pt x="8216" y="7025"/>
                  </a:cubicBezTo>
                  <a:cubicBezTo>
                    <a:pt x="8561" y="7025"/>
                    <a:pt x="8823" y="6751"/>
                    <a:pt x="8823" y="6406"/>
                  </a:cubicBezTo>
                  <a:cubicBezTo>
                    <a:pt x="8823" y="6287"/>
                    <a:pt x="8799" y="6168"/>
                    <a:pt x="8716" y="6084"/>
                  </a:cubicBezTo>
                  <a:lnTo>
                    <a:pt x="9061" y="5656"/>
                  </a:lnTo>
                  <a:lnTo>
                    <a:pt x="9061" y="8382"/>
                  </a:lnTo>
                  <a:cubicBezTo>
                    <a:pt x="9061" y="8442"/>
                    <a:pt x="9014" y="8477"/>
                    <a:pt x="8954" y="8477"/>
                  </a:cubicBezTo>
                  <a:lnTo>
                    <a:pt x="5227" y="8477"/>
                  </a:lnTo>
                  <a:cubicBezTo>
                    <a:pt x="5132" y="8477"/>
                    <a:pt x="5061" y="8561"/>
                    <a:pt x="5061" y="8644"/>
                  </a:cubicBezTo>
                  <a:cubicBezTo>
                    <a:pt x="5061" y="8739"/>
                    <a:pt x="5132" y="8811"/>
                    <a:pt x="5227" y="8811"/>
                  </a:cubicBezTo>
                  <a:lnTo>
                    <a:pt x="8954" y="8811"/>
                  </a:lnTo>
                  <a:cubicBezTo>
                    <a:pt x="9192" y="8811"/>
                    <a:pt x="9371" y="8620"/>
                    <a:pt x="9371" y="8394"/>
                  </a:cubicBezTo>
                  <a:lnTo>
                    <a:pt x="9371" y="5287"/>
                  </a:lnTo>
                  <a:lnTo>
                    <a:pt x="10145" y="4298"/>
                  </a:lnTo>
                  <a:cubicBezTo>
                    <a:pt x="10228" y="4334"/>
                    <a:pt x="10299" y="4346"/>
                    <a:pt x="10383" y="4346"/>
                  </a:cubicBezTo>
                  <a:cubicBezTo>
                    <a:pt x="10716" y="4346"/>
                    <a:pt x="10990" y="4072"/>
                    <a:pt x="10990" y="3739"/>
                  </a:cubicBezTo>
                  <a:cubicBezTo>
                    <a:pt x="11014" y="3405"/>
                    <a:pt x="10740" y="3131"/>
                    <a:pt x="10419" y="3131"/>
                  </a:cubicBezTo>
                  <a:cubicBezTo>
                    <a:pt x="10085" y="3131"/>
                    <a:pt x="9811" y="3405"/>
                    <a:pt x="9811" y="3751"/>
                  </a:cubicBezTo>
                  <a:cubicBezTo>
                    <a:pt x="9811" y="3882"/>
                    <a:pt x="9847" y="4001"/>
                    <a:pt x="9930" y="4108"/>
                  </a:cubicBezTo>
                  <a:lnTo>
                    <a:pt x="9407" y="4763"/>
                  </a:lnTo>
                  <a:lnTo>
                    <a:pt x="9407" y="381"/>
                  </a:lnTo>
                  <a:cubicBezTo>
                    <a:pt x="9407" y="191"/>
                    <a:pt x="9276" y="0"/>
                    <a:pt x="89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3" name="Google Shape;9083;p83"/>
            <p:cNvSpPr/>
            <p:nvPr/>
          </p:nvSpPr>
          <p:spPr>
            <a:xfrm>
              <a:off x="7539459" y="3074564"/>
              <a:ext cx="82663" cy="10249"/>
            </a:xfrm>
            <a:custGeom>
              <a:avLst/>
              <a:gdLst/>
              <a:ahLst/>
              <a:cxnLst/>
              <a:rect l="l" t="t" r="r" b="b"/>
              <a:pathLst>
                <a:path w="2597" h="322" extrusionOk="0">
                  <a:moveTo>
                    <a:pt x="156" y="1"/>
                  </a:moveTo>
                  <a:cubicBezTo>
                    <a:pt x="72" y="1"/>
                    <a:pt x="1" y="72"/>
                    <a:pt x="1" y="155"/>
                  </a:cubicBezTo>
                  <a:cubicBezTo>
                    <a:pt x="1" y="251"/>
                    <a:pt x="72" y="322"/>
                    <a:pt x="156" y="322"/>
                  </a:cubicBezTo>
                  <a:lnTo>
                    <a:pt x="2442" y="322"/>
                  </a:lnTo>
                  <a:cubicBezTo>
                    <a:pt x="2525" y="322"/>
                    <a:pt x="2596" y="251"/>
                    <a:pt x="2596" y="155"/>
                  </a:cubicBezTo>
                  <a:cubicBezTo>
                    <a:pt x="2596" y="72"/>
                    <a:pt x="2525" y="1"/>
                    <a:pt x="2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4" name="Google Shape;9084;p83"/>
            <p:cNvSpPr/>
            <p:nvPr/>
          </p:nvSpPr>
          <p:spPr>
            <a:xfrm>
              <a:off x="7539459" y="3099582"/>
              <a:ext cx="82663" cy="10249"/>
            </a:xfrm>
            <a:custGeom>
              <a:avLst/>
              <a:gdLst/>
              <a:ahLst/>
              <a:cxnLst/>
              <a:rect l="l" t="t" r="r" b="b"/>
              <a:pathLst>
                <a:path w="2597" h="322" extrusionOk="0">
                  <a:moveTo>
                    <a:pt x="156" y="0"/>
                  </a:moveTo>
                  <a:cubicBezTo>
                    <a:pt x="72" y="0"/>
                    <a:pt x="1" y="72"/>
                    <a:pt x="1" y="167"/>
                  </a:cubicBezTo>
                  <a:cubicBezTo>
                    <a:pt x="1" y="250"/>
                    <a:pt x="72" y="322"/>
                    <a:pt x="156" y="322"/>
                  </a:cubicBezTo>
                  <a:lnTo>
                    <a:pt x="2442" y="322"/>
                  </a:lnTo>
                  <a:cubicBezTo>
                    <a:pt x="2525" y="322"/>
                    <a:pt x="2596" y="250"/>
                    <a:pt x="2596" y="167"/>
                  </a:cubicBezTo>
                  <a:cubicBezTo>
                    <a:pt x="2596" y="72"/>
                    <a:pt x="2525" y="0"/>
                    <a:pt x="2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5" name="Google Shape;9085;p83"/>
            <p:cNvSpPr/>
            <p:nvPr/>
          </p:nvSpPr>
          <p:spPr>
            <a:xfrm>
              <a:off x="7539459" y="3124601"/>
              <a:ext cx="82663" cy="10631"/>
            </a:xfrm>
            <a:custGeom>
              <a:avLst/>
              <a:gdLst/>
              <a:ahLst/>
              <a:cxnLst/>
              <a:rect l="l" t="t" r="r" b="b"/>
              <a:pathLst>
                <a:path w="2597" h="334" extrusionOk="0">
                  <a:moveTo>
                    <a:pt x="156" y="0"/>
                  </a:moveTo>
                  <a:cubicBezTo>
                    <a:pt x="72" y="0"/>
                    <a:pt x="1" y="72"/>
                    <a:pt x="1" y="167"/>
                  </a:cubicBezTo>
                  <a:cubicBezTo>
                    <a:pt x="1" y="250"/>
                    <a:pt x="72" y="334"/>
                    <a:pt x="156" y="334"/>
                  </a:cubicBezTo>
                  <a:lnTo>
                    <a:pt x="2442" y="334"/>
                  </a:lnTo>
                  <a:cubicBezTo>
                    <a:pt x="2525" y="334"/>
                    <a:pt x="2596" y="250"/>
                    <a:pt x="2596" y="167"/>
                  </a:cubicBezTo>
                  <a:cubicBezTo>
                    <a:pt x="2596" y="72"/>
                    <a:pt x="2525" y="0"/>
                    <a:pt x="2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6" name="Google Shape;9086;p83"/>
            <p:cNvSpPr/>
            <p:nvPr/>
          </p:nvSpPr>
          <p:spPr>
            <a:xfrm>
              <a:off x="7539459" y="3149587"/>
              <a:ext cx="82663" cy="10663"/>
            </a:xfrm>
            <a:custGeom>
              <a:avLst/>
              <a:gdLst/>
              <a:ahLst/>
              <a:cxnLst/>
              <a:rect l="l" t="t" r="r" b="b"/>
              <a:pathLst>
                <a:path w="2597" h="335" extrusionOk="0">
                  <a:moveTo>
                    <a:pt x="156" y="1"/>
                  </a:moveTo>
                  <a:cubicBezTo>
                    <a:pt x="72" y="1"/>
                    <a:pt x="1" y="84"/>
                    <a:pt x="1" y="168"/>
                  </a:cubicBezTo>
                  <a:cubicBezTo>
                    <a:pt x="1" y="263"/>
                    <a:pt x="72" y="334"/>
                    <a:pt x="156" y="334"/>
                  </a:cubicBezTo>
                  <a:lnTo>
                    <a:pt x="2442" y="334"/>
                  </a:lnTo>
                  <a:cubicBezTo>
                    <a:pt x="2525" y="334"/>
                    <a:pt x="2596" y="263"/>
                    <a:pt x="2596" y="168"/>
                  </a:cubicBezTo>
                  <a:cubicBezTo>
                    <a:pt x="2596" y="84"/>
                    <a:pt x="2525" y="1"/>
                    <a:pt x="2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7" name="Google Shape;9087;p83"/>
            <p:cNvSpPr/>
            <p:nvPr/>
          </p:nvSpPr>
          <p:spPr>
            <a:xfrm>
              <a:off x="7539459" y="3174988"/>
              <a:ext cx="82663" cy="10281"/>
            </a:xfrm>
            <a:custGeom>
              <a:avLst/>
              <a:gdLst/>
              <a:ahLst/>
              <a:cxnLst/>
              <a:rect l="l" t="t" r="r" b="b"/>
              <a:pathLst>
                <a:path w="2597" h="323" extrusionOk="0">
                  <a:moveTo>
                    <a:pt x="156" y="1"/>
                  </a:moveTo>
                  <a:cubicBezTo>
                    <a:pt x="72" y="1"/>
                    <a:pt x="1" y="72"/>
                    <a:pt x="1" y="155"/>
                  </a:cubicBezTo>
                  <a:cubicBezTo>
                    <a:pt x="1" y="251"/>
                    <a:pt x="72" y="322"/>
                    <a:pt x="156" y="322"/>
                  </a:cubicBezTo>
                  <a:lnTo>
                    <a:pt x="2442" y="322"/>
                  </a:lnTo>
                  <a:cubicBezTo>
                    <a:pt x="2525" y="322"/>
                    <a:pt x="2596" y="251"/>
                    <a:pt x="2596" y="155"/>
                  </a:cubicBezTo>
                  <a:cubicBezTo>
                    <a:pt x="2596" y="72"/>
                    <a:pt x="2525" y="1"/>
                    <a:pt x="244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8" name="Google Shape;9088;p83"/>
            <p:cNvSpPr/>
            <p:nvPr/>
          </p:nvSpPr>
          <p:spPr>
            <a:xfrm>
              <a:off x="7539459" y="3011286"/>
              <a:ext cx="220614" cy="47395"/>
            </a:xfrm>
            <a:custGeom>
              <a:avLst/>
              <a:gdLst/>
              <a:ahLst/>
              <a:cxnLst/>
              <a:rect l="l" t="t" r="r" b="b"/>
              <a:pathLst>
                <a:path w="6931" h="1489" extrusionOk="0">
                  <a:moveTo>
                    <a:pt x="418" y="0"/>
                  </a:moveTo>
                  <a:cubicBezTo>
                    <a:pt x="179" y="0"/>
                    <a:pt x="1" y="191"/>
                    <a:pt x="1" y="417"/>
                  </a:cubicBezTo>
                  <a:lnTo>
                    <a:pt x="1" y="1072"/>
                  </a:lnTo>
                  <a:cubicBezTo>
                    <a:pt x="1" y="1310"/>
                    <a:pt x="191" y="1488"/>
                    <a:pt x="418" y="1488"/>
                  </a:cubicBezTo>
                  <a:lnTo>
                    <a:pt x="3251" y="1488"/>
                  </a:lnTo>
                  <a:cubicBezTo>
                    <a:pt x="3346" y="1488"/>
                    <a:pt x="3418" y="1417"/>
                    <a:pt x="3418" y="1322"/>
                  </a:cubicBezTo>
                  <a:cubicBezTo>
                    <a:pt x="3418" y="1238"/>
                    <a:pt x="3346" y="1167"/>
                    <a:pt x="3251" y="1167"/>
                  </a:cubicBezTo>
                  <a:lnTo>
                    <a:pt x="418" y="1167"/>
                  </a:lnTo>
                  <a:cubicBezTo>
                    <a:pt x="358" y="1167"/>
                    <a:pt x="310" y="1119"/>
                    <a:pt x="310" y="1060"/>
                  </a:cubicBezTo>
                  <a:lnTo>
                    <a:pt x="310" y="405"/>
                  </a:lnTo>
                  <a:cubicBezTo>
                    <a:pt x="310" y="345"/>
                    <a:pt x="358" y="298"/>
                    <a:pt x="418" y="298"/>
                  </a:cubicBezTo>
                  <a:lnTo>
                    <a:pt x="6502" y="298"/>
                  </a:lnTo>
                  <a:cubicBezTo>
                    <a:pt x="6561" y="298"/>
                    <a:pt x="6609" y="345"/>
                    <a:pt x="6609" y="405"/>
                  </a:cubicBezTo>
                  <a:lnTo>
                    <a:pt x="6609" y="1060"/>
                  </a:lnTo>
                  <a:cubicBezTo>
                    <a:pt x="6609" y="1119"/>
                    <a:pt x="6561" y="1167"/>
                    <a:pt x="6502" y="1167"/>
                  </a:cubicBezTo>
                  <a:lnTo>
                    <a:pt x="4013" y="1167"/>
                  </a:lnTo>
                  <a:cubicBezTo>
                    <a:pt x="3930" y="1167"/>
                    <a:pt x="3847" y="1238"/>
                    <a:pt x="3847" y="1322"/>
                  </a:cubicBezTo>
                  <a:cubicBezTo>
                    <a:pt x="3847" y="1417"/>
                    <a:pt x="3930" y="1488"/>
                    <a:pt x="4013" y="1488"/>
                  </a:cubicBezTo>
                  <a:lnTo>
                    <a:pt x="6502" y="1488"/>
                  </a:lnTo>
                  <a:cubicBezTo>
                    <a:pt x="6740" y="1488"/>
                    <a:pt x="6918" y="1298"/>
                    <a:pt x="6918" y="1072"/>
                  </a:cubicBezTo>
                  <a:lnTo>
                    <a:pt x="6918" y="417"/>
                  </a:lnTo>
                  <a:cubicBezTo>
                    <a:pt x="6930" y="203"/>
                    <a:pt x="6740" y="0"/>
                    <a:pt x="65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89" name="Google Shape;9089;p83"/>
          <p:cNvGrpSpPr/>
          <p:nvPr/>
        </p:nvGrpSpPr>
        <p:grpSpPr>
          <a:xfrm>
            <a:off x="7024430" y="2874662"/>
            <a:ext cx="332012" cy="355454"/>
            <a:chOff x="7055134" y="2919170"/>
            <a:chExt cx="290321" cy="310820"/>
          </a:xfrm>
        </p:grpSpPr>
        <p:sp>
          <p:nvSpPr>
            <p:cNvPr id="9090" name="Google Shape;9090;p83"/>
            <p:cNvSpPr/>
            <p:nvPr/>
          </p:nvSpPr>
          <p:spPr>
            <a:xfrm>
              <a:off x="7102497" y="2970989"/>
              <a:ext cx="191044" cy="259001"/>
            </a:xfrm>
            <a:custGeom>
              <a:avLst/>
              <a:gdLst/>
              <a:ahLst/>
              <a:cxnLst/>
              <a:rect l="l" t="t" r="r" b="b"/>
              <a:pathLst>
                <a:path w="6002" h="8137" extrusionOk="0">
                  <a:moveTo>
                    <a:pt x="3097" y="314"/>
                  </a:moveTo>
                  <a:cubicBezTo>
                    <a:pt x="3739" y="314"/>
                    <a:pt x="4347" y="552"/>
                    <a:pt x="4835" y="980"/>
                  </a:cubicBezTo>
                  <a:cubicBezTo>
                    <a:pt x="5394" y="1481"/>
                    <a:pt x="5716" y="2195"/>
                    <a:pt x="5716" y="2933"/>
                  </a:cubicBezTo>
                  <a:cubicBezTo>
                    <a:pt x="5704" y="3445"/>
                    <a:pt x="5549" y="3933"/>
                    <a:pt x="5287" y="4350"/>
                  </a:cubicBezTo>
                  <a:cubicBezTo>
                    <a:pt x="5013" y="4767"/>
                    <a:pt x="4644" y="5100"/>
                    <a:pt x="4204" y="5302"/>
                  </a:cubicBezTo>
                  <a:cubicBezTo>
                    <a:pt x="3930" y="5433"/>
                    <a:pt x="3751" y="5719"/>
                    <a:pt x="3751" y="6029"/>
                  </a:cubicBezTo>
                  <a:lnTo>
                    <a:pt x="3751" y="6207"/>
                  </a:lnTo>
                  <a:lnTo>
                    <a:pt x="2430" y="6207"/>
                  </a:lnTo>
                  <a:lnTo>
                    <a:pt x="2430" y="6029"/>
                  </a:lnTo>
                  <a:cubicBezTo>
                    <a:pt x="2430" y="5719"/>
                    <a:pt x="2251" y="5433"/>
                    <a:pt x="1965" y="5302"/>
                  </a:cubicBezTo>
                  <a:cubicBezTo>
                    <a:pt x="942" y="4814"/>
                    <a:pt x="346" y="3731"/>
                    <a:pt x="489" y="2588"/>
                  </a:cubicBezTo>
                  <a:cubicBezTo>
                    <a:pt x="644" y="1421"/>
                    <a:pt x="1608" y="457"/>
                    <a:pt x="2799" y="326"/>
                  </a:cubicBezTo>
                  <a:cubicBezTo>
                    <a:pt x="2906" y="314"/>
                    <a:pt x="3013" y="314"/>
                    <a:pt x="3097" y="314"/>
                  </a:cubicBezTo>
                  <a:close/>
                  <a:moveTo>
                    <a:pt x="3728" y="6505"/>
                  </a:moveTo>
                  <a:lnTo>
                    <a:pt x="3739" y="7017"/>
                  </a:lnTo>
                  <a:cubicBezTo>
                    <a:pt x="3739" y="7100"/>
                    <a:pt x="3668" y="7195"/>
                    <a:pt x="3561" y="7195"/>
                  </a:cubicBezTo>
                  <a:lnTo>
                    <a:pt x="2573" y="7195"/>
                  </a:lnTo>
                  <a:cubicBezTo>
                    <a:pt x="2489" y="7195"/>
                    <a:pt x="2394" y="7124"/>
                    <a:pt x="2394" y="7017"/>
                  </a:cubicBezTo>
                  <a:lnTo>
                    <a:pt x="2394" y="6505"/>
                  </a:lnTo>
                  <a:close/>
                  <a:moveTo>
                    <a:pt x="3394" y="7469"/>
                  </a:moveTo>
                  <a:lnTo>
                    <a:pt x="3406" y="7648"/>
                  </a:lnTo>
                  <a:cubicBezTo>
                    <a:pt x="3406" y="7743"/>
                    <a:pt x="3335" y="7838"/>
                    <a:pt x="3228" y="7838"/>
                  </a:cubicBezTo>
                  <a:lnTo>
                    <a:pt x="2906" y="7838"/>
                  </a:lnTo>
                  <a:cubicBezTo>
                    <a:pt x="2811" y="7838"/>
                    <a:pt x="2727" y="7755"/>
                    <a:pt x="2727" y="7648"/>
                  </a:cubicBezTo>
                  <a:lnTo>
                    <a:pt x="2727" y="7469"/>
                  </a:lnTo>
                  <a:close/>
                  <a:moveTo>
                    <a:pt x="3056" y="0"/>
                  </a:moveTo>
                  <a:cubicBezTo>
                    <a:pt x="2951" y="0"/>
                    <a:pt x="2845" y="6"/>
                    <a:pt x="2739" y="16"/>
                  </a:cubicBezTo>
                  <a:cubicBezTo>
                    <a:pt x="1418" y="171"/>
                    <a:pt x="322" y="1230"/>
                    <a:pt x="168" y="2552"/>
                  </a:cubicBezTo>
                  <a:cubicBezTo>
                    <a:pt x="1" y="3814"/>
                    <a:pt x="668" y="5040"/>
                    <a:pt x="1811" y="5564"/>
                  </a:cubicBezTo>
                  <a:cubicBezTo>
                    <a:pt x="1977" y="5648"/>
                    <a:pt x="2096" y="5826"/>
                    <a:pt x="2096" y="6017"/>
                  </a:cubicBezTo>
                  <a:lnTo>
                    <a:pt x="2096" y="7005"/>
                  </a:lnTo>
                  <a:cubicBezTo>
                    <a:pt x="2096" y="7207"/>
                    <a:pt x="2239" y="7386"/>
                    <a:pt x="2430" y="7457"/>
                  </a:cubicBezTo>
                  <a:lnTo>
                    <a:pt x="2430" y="7648"/>
                  </a:lnTo>
                  <a:cubicBezTo>
                    <a:pt x="2430" y="7922"/>
                    <a:pt x="2632" y="8136"/>
                    <a:pt x="2906" y="8136"/>
                  </a:cubicBezTo>
                  <a:lnTo>
                    <a:pt x="3228" y="8136"/>
                  </a:lnTo>
                  <a:cubicBezTo>
                    <a:pt x="3501" y="8136"/>
                    <a:pt x="3704" y="7922"/>
                    <a:pt x="3704" y="7648"/>
                  </a:cubicBezTo>
                  <a:lnTo>
                    <a:pt x="3704" y="7457"/>
                  </a:lnTo>
                  <a:cubicBezTo>
                    <a:pt x="3906" y="7398"/>
                    <a:pt x="4037" y="7219"/>
                    <a:pt x="4037" y="7005"/>
                  </a:cubicBezTo>
                  <a:lnTo>
                    <a:pt x="4037" y="6017"/>
                  </a:lnTo>
                  <a:cubicBezTo>
                    <a:pt x="4037" y="5826"/>
                    <a:pt x="4144" y="5648"/>
                    <a:pt x="4323" y="5564"/>
                  </a:cubicBezTo>
                  <a:cubicBezTo>
                    <a:pt x="4811" y="5326"/>
                    <a:pt x="5228" y="4969"/>
                    <a:pt x="5537" y="4517"/>
                  </a:cubicBezTo>
                  <a:cubicBezTo>
                    <a:pt x="5847" y="4040"/>
                    <a:pt x="6002" y="3481"/>
                    <a:pt x="6002" y="2921"/>
                  </a:cubicBezTo>
                  <a:cubicBezTo>
                    <a:pt x="6002" y="2100"/>
                    <a:pt x="5644" y="1302"/>
                    <a:pt x="5037" y="754"/>
                  </a:cubicBezTo>
                  <a:cubicBezTo>
                    <a:pt x="4485" y="254"/>
                    <a:pt x="3788" y="0"/>
                    <a:pt x="30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1" name="Google Shape;9091;p83"/>
            <p:cNvSpPr/>
            <p:nvPr/>
          </p:nvSpPr>
          <p:spPr>
            <a:xfrm>
              <a:off x="7304872" y="3059413"/>
              <a:ext cx="40583" cy="9485"/>
            </a:xfrm>
            <a:custGeom>
              <a:avLst/>
              <a:gdLst/>
              <a:ahLst/>
              <a:cxnLst/>
              <a:rect l="l" t="t" r="r" b="b"/>
              <a:pathLst>
                <a:path w="1275" h="298" extrusionOk="0">
                  <a:moveTo>
                    <a:pt x="144" y="0"/>
                  </a:moveTo>
                  <a:cubicBezTo>
                    <a:pt x="60" y="0"/>
                    <a:pt x="1" y="72"/>
                    <a:pt x="1" y="143"/>
                  </a:cubicBezTo>
                  <a:cubicBezTo>
                    <a:pt x="1" y="238"/>
                    <a:pt x="72" y="298"/>
                    <a:pt x="144" y="298"/>
                  </a:cubicBezTo>
                  <a:lnTo>
                    <a:pt x="1132" y="298"/>
                  </a:lnTo>
                  <a:cubicBezTo>
                    <a:pt x="1215" y="298"/>
                    <a:pt x="1275" y="215"/>
                    <a:pt x="1275" y="143"/>
                  </a:cubicBezTo>
                  <a:cubicBezTo>
                    <a:pt x="1275" y="72"/>
                    <a:pt x="1203" y="0"/>
                    <a:pt x="11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2" name="Google Shape;9092;p83"/>
            <p:cNvSpPr/>
            <p:nvPr/>
          </p:nvSpPr>
          <p:spPr>
            <a:xfrm>
              <a:off x="7055134" y="3059413"/>
              <a:ext cx="41347" cy="9485"/>
            </a:xfrm>
            <a:custGeom>
              <a:avLst/>
              <a:gdLst/>
              <a:ahLst/>
              <a:cxnLst/>
              <a:rect l="l" t="t" r="r" b="b"/>
              <a:pathLst>
                <a:path w="1299" h="298" extrusionOk="0">
                  <a:moveTo>
                    <a:pt x="155" y="0"/>
                  </a:moveTo>
                  <a:cubicBezTo>
                    <a:pt x="60" y="0"/>
                    <a:pt x="1" y="72"/>
                    <a:pt x="1" y="143"/>
                  </a:cubicBezTo>
                  <a:cubicBezTo>
                    <a:pt x="1" y="238"/>
                    <a:pt x="72" y="298"/>
                    <a:pt x="155" y="298"/>
                  </a:cubicBezTo>
                  <a:lnTo>
                    <a:pt x="1132" y="298"/>
                  </a:lnTo>
                  <a:cubicBezTo>
                    <a:pt x="1215" y="298"/>
                    <a:pt x="1287" y="215"/>
                    <a:pt x="1287" y="143"/>
                  </a:cubicBezTo>
                  <a:cubicBezTo>
                    <a:pt x="1298" y="72"/>
                    <a:pt x="1227" y="0"/>
                    <a:pt x="11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3" name="Google Shape;9093;p83"/>
            <p:cNvSpPr/>
            <p:nvPr/>
          </p:nvSpPr>
          <p:spPr>
            <a:xfrm>
              <a:off x="7195727" y="2919170"/>
              <a:ext cx="9517" cy="40583"/>
            </a:xfrm>
            <a:custGeom>
              <a:avLst/>
              <a:gdLst/>
              <a:ahLst/>
              <a:cxnLst/>
              <a:rect l="l" t="t" r="r" b="b"/>
              <a:pathLst>
                <a:path w="299" h="1275" extrusionOk="0">
                  <a:moveTo>
                    <a:pt x="156" y="1"/>
                  </a:moveTo>
                  <a:cubicBezTo>
                    <a:pt x="60" y="1"/>
                    <a:pt x="1" y="72"/>
                    <a:pt x="1" y="144"/>
                  </a:cubicBezTo>
                  <a:lnTo>
                    <a:pt x="1" y="1132"/>
                  </a:lnTo>
                  <a:cubicBezTo>
                    <a:pt x="1" y="1215"/>
                    <a:pt x="84" y="1275"/>
                    <a:pt x="156" y="1275"/>
                  </a:cubicBezTo>
                  <a:cubicBezTo>
                    <a:pt x="227" y="1275"/>
                    <a:pt x="299" y="1204"/>
                    <a:pt x="299" y="1132"/>
                  </a:cubicBezTo>
                  <a:lnTo>
                    <a:pt x="299" y="144"/>
                  </a:lnTo>
                  <a:cubicBezTo>
                    <a:pt x="299" y="72"/>
                    <a:pt x="227"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4" name="Google Shape;9094;p83"/>
            <p:cNvSpPr/>
            <p:nvPr/>
          </p:nvSpPr>
          <p:spPr>
            <a:xfrm>
              <a:off x="7185128" y="3007116"/>
              <a:ext cx="30334" cy="92880"/>
            </a:xfrm>
            <a:custGeom>
              <a:avLst/>
              <a:gdLst/>
              <a:ahLst/>
              <a:cxnLst/>
              <a:rect l="l" t="t" r="r" b="b"/>
              <a:pathLst>
                <a:path w="953" h="2918" extrusionOk="0">
                  <a:moveTo>
                    <a:pt x="477" y="310"/>
                  </a:moveTo>
                  <a:cubicBezTo>
                    <a:pt x="512" y="310"/>
                    <a:pt x="560" y="334"/>
                    <a:pt x="596" y="357"/>
                  </a:cubicBezTo>
                  <a:cubicBezTo>
                    <a:pt x="620" y="393"/>
                    <a:pt x="632" y="429"/>
                    <a:pt x="632" y="476"/>
                  </a:cubicBezTo>
                  <a:lnTo>
                    <a:pt x="548" y="2608"/>
                  </a:lnTo>
                  <a:lnTo>
                    <a:pt x="405" y="2620"/>
                  </a:lnTo>
                  <a:cubicBezTo>
                    <a:pt x="405" y="2620"/>
                    <a:pt x="393" y="2620"/>
                    <a:pt x="393" y="2608"/>
                  </a:cubicBezTo>
                  <a:lnTo>
                    <a:pt x="310" y="476"/>
                  </a:lnTo>
                  <a:cubicBezTo>
                    <a:pt x="310" y="429"/>
                    <a:pt x="322" y="393"/>
                    <a:pt x="358" y="357"/>
                  </a:cubicBezTo>
                  <a:cubicBezTo>
                    <a:pt x="381" y="334"/>
                    <a:pt x="429" y="310"/>
                    <a:pt x="477" y="310"/>
                  </a:cubicBezTo>
                  <a:close/>
                  <a:moveTo>
                    <a:pt x="477" y="0"/>
                  </a:moveTo>
                  <a:cubicBezTo>
                    <a:pt x="334" y="0"/>
                    <a:pt x="215" y="48"/>
                    <a:pt x="131" y="155"/>
                  </a:cubicBezTo>
                  <a:cubicBezTo>
                    <a:pt x="36" y="238"/>
                    <a:pt x="0" y="357"/>
                    <a:pt x="0" y="488"/>
                  </a:cubicBezTo>
                  <a:lnTo>
                    <a:pt x="84" y="2620"/>
                  </a:lnTo>
                  <a:cubicBezTo>
                    <a:pt x="84" y="2786"/>
                    <a:pt x="239" y="2917"/>
                    <a:pt x="393" y="2917"/>
                  </a:cubicBezTo>
                  <a:lnTo>
                    <a:pt x="512" y="2917"/>
                  </a:lnTo>
                  <a:cubicBezTo>
                    <a:pt x="679" y="2917"/>
                    <a:pt x="822" y="2786"/>
                    <a:pt x="822" y="2620"/>
                  </a:cubicBezTo>
                  <a:lnTo>
                    <a:pt x="917" y="488"/>
                  </a:lnTo>
                  <a:cubicBezTo>
                    <a:pt x="953" y="369"/>
                    <a:pt x="905" y="238"/>
                    <a:pt x="810" y="155"/>
                  </a:cubicBezTo>
                  <a:cubicBezTo>
                    <a:pt x="727" y="60"/>
                    <a:pt x="608"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5" name="Google Shape;9095;p83"/>
            <p:cNvSpPr/>
            <p:nvPr/>
          </p:nvSpPr>
          <p:spPr>
            <a:xfrm>
              <a:off x="7187770" y="3111328"/>
              <a:ext cx="25814" cy="25814"/>
            </a:xfrm>
            <a:custGeom>
              <a:avLst/>
              <a:gdLst/>
              <a:ahLst/>
              <a:cxnLst/>
              <a:rect l="l" t="t" r="r" b="b"/>
              <a:pathLst>
                <a:path w="811" h="811" extrusionOk="0">
                  <a:moveTo>
                    <a:pt x="406" y="310"/>
                  </a:moveTo>
                  <a:cubicBezTo>
                    <a:pt x="453" y="310"/>
                    <a:pt x="489" y="358"/>
                    <a:pt x="489" y="405"/>
                  </a:cubicBezTo>
                  <a:cubicBezTo>
                    <a:pt x="489" y="453"/>
                    <a:pt x="453" y="489"/>
                    <a:pt x="406" y="489"/>
                  </a:cubicBezTo>
                  <a:cubicBezTo>
                    <a:pt x="358" y="489"/>
                    <a:pt x="310" y="453"/>
                    <a:pt x="310" y="405"/>
                  </a:cubicBezTo>
                  <a:cubicBezTo>
                    <a:pt x="310" y="358"/>
                    <a:pt x="358" y="310"/>
                    <a:pt x="406" y="310"/>
                  </a:cubicBezTo>
                  <a:close/>
                  <a:moveTo>
                    <a:pt x="406" y="0"/>
                  </a:moveTo>
                  <a:cubicBezTo>
                    <a:pt x="179" y="0"/>
                    <a:pt x="1" y="179"/>
                    <a:pt x="1" y="405"/>
                  </a:cubicBezTo>
                  <a:cubicBezTo>
                    <a:pt x="1" y="631"/>
                    <a:pt x="179" y="810"/>
                    <a:pt x="406" y="810"/>
                  </a:cubicBezTo>
                  <a:cubicBezTo>
                    <a:pt x="632" y="810"/>
                    <a:pt x="810" y="631"/>
                    <a:pt x="810" y="405"/>
                  </a:cubicBezTo>
                  <a:cubicBezTo>
                    <a:pt x="787" y="179"/>
                    <a:pt x="608" y="0"/>
                    <a:pt x="4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6" name="Google Shape;9096;p83"/>
            <p:cNvSpPr/>
            <p:nvPr/>
          </p:nvSpPr>
          <p:spPr>
            <a:xfrm>
              <a:off x="7249552" y="2951477"/>
              <a:ext cx="18971" cy="23077"/>
            </a:xfrm>
            <a:custGeom>
              <a:avLst/>
              <a:gdLst/>
              <a:ahLst/>
              <a:cxnLst/>
              <a:rect l="l" t="t" r="r" b="b"/>
              <a:pathLst>
                <a:path w="596" h="725" extrusionOk="0">
                  <a:moveTo>
                    <a:pt x="417" y="0"/>
                  </a:moveTo>
                  <a:cubicBezTo>
                    <a:pt x="362" y="0"/>
                    <a:pt x="307" y="32"/>
                    <a:pt x="274" y="81"/>
                  </a:cubicBezTo>
                  <a:lnTo>
                    <a:pt x="36" y="498"/>
                  </a:lnTo>
                  <a:cubicBezTo>
                    <a:pt x="1" y="570"/>
                    <a:pt x="24" y="665"/>
                    <a:pt x="96" y="700"/>
                  </a:cubicBezTo>
                  <a:cubicBezTo>
                    <a:pt x="132" y="724"/>
                    <a:pt x="143" y="724"/>
                    <a:pt x="179" y="724"/>
                  </a:cubicBezTo>
                  <a:cubicBezTo>
                    <a:pt x="239" y="724"/>
                    <a:pt x="274" y="689"/>
                    <a:pt x="310" y="641"/>
                  </a:cubicBezTo>
                  <a:lnTo>
                    <a:pt x="548" y="224"/>
                  </a:lnTo>
                  <a:cubicBezTo>
                    <a:pt x="596" y="153"/>
                    <a:pt x="560" y="69"/>
                    <a:pt x="489" y="22"/>
                  </a:cubicBezTo>
                  <a:cubicBezTo>
                    <a:pt x="466" y="7"/>
                    <a:pt x="442" y="0"/>
                    <a:pt x="41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7" name="Google Shape;9097;p83"/>
            <p:cNvSpPr/>
            <p:nvPr/>
          </p:nvSpPr>
          <p:spPr>
            <a:xfrm>
              <a:off x="7132831" y="3153852"/>
              <a:ext cx="18589" cy="22695"/>
            </a:xfrm>
            <a:custGeom>
              <a:avLst/>
              <a:gdLst/>
              <a:ahLst/>
              <a:cxnLst/>
              <a:rect l="l" t="t" r="r" b="b"/>
              <a:pathLst>
                <a:path w="584" h="713" extrusionOk="0">
                  <a:moveTo>
                    <a:pt x="419" y="0"/>
                  </a:moveTo>
                  <a:cubicBezTo>
                    <a:pt x="368" y="0"/>
                    <a:pt x="319" y="32"/>
                    <a:pt x="286" y="81"/>
                  </a:cubicBezTo>
                  <a:lnTo>
                    <a:pt x="48" y="498"/>
                  </a:lnTo>
                  <a:cubicBezTo>
                    <a:pt x="0" y="569"/>
                    <a:pt x="36" y="665"/>
                    <a:pt x="108" y="700"/>
                  </a:cubicBezTo>
                  <a:cubicBezTo>
                    <a:pt x="131" y="712"/>
                    <a:pt x="155" y="712"/>
                    <a:pt x="179" y="712"/>
                  </a:cubicBezTo>
                  <a:cubicBezTo>
                    <a:pt x="239" y="712"/>
                    <a:pt x="286" y="689"/>
                    <a:pt x="310" y="641"/>
                  </a:cubicBezTo>
                  <a:lnTo>
                    <a:pt x="548" y="224"/>
                  </a:lnTo>
                  <a:cubicBezTo>
                    <a:pt x="584" y="153"/>
                    <a:pt x="572" y="69"/>
                    <a:pt x="489" y="22"/>
                  </a:cubicBezTo>
                  <a:cubicBezTo>
                    <a:pt x="466" y="7"/>
                    <a:pt x="443" y="0"/>
                    <a:pt x="41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8" name="Google Shape;9098;p83"/>
            <p:cNvSpPr/>
            <p:nvPr/>
          </p:nvSpPr>
          <p:spPr>
            <a:xfrm>
              <a:off x="7132449" y="2951477"/>
              <a:ext cx="18971" cy="23077"/>
            </a:xfrm>
            <a:custGeom>
              <a:avLst/>
              <a:gdLst/>
              <a:ahLst/>
              <a:cxnLst/>
              <a:rect l="l" t="t" r="r" b="b"/>
              <a:pathLst>
                <a:path w="596" h="725" extrusionOk="0">
                  <a:moveTo>
                    <a:pt x="177" y="0"/>
                  </a:moveTo>
                  <a:cubicBezTo>
                    <a:pt x="154" y="0"/>
                    <a:pt x="130" y="7"/>
                    <a:pt x="108" y="22"/>
                  </a:cubicBezTo>
                  <a:cubicBezTo>
                    <a:pt x="24" y="69"/>
                    <a:pt x="1" y="153"/>
                    <a:pt x="48" y="236"/>
                  </a:cubicBezTo>
                  <a:lnTo>
                    <a:pt x="274" y="653"/>
                  </a:lnTo>
                  <a:cubicBezTo>
                    <a:pt x="310" y="689"/>
                    <a:pt x="358" y="724"/>
                    <a:pt x="417" y="724"/>
                  </a:cubicBezTo>
                  <a:cubicBezTo>
                    <a:pt x="441" y="724"/>
                    <a:pt x="477" y="724"/>
                    <a:pt x="489" y="712"/>
                  </a:cubicBezTo>
                  <a:cubicBezTo>
                    <a:pt x="584" y="665"/>
                    <a:pt x="596" y="570"/>
                    <a:pt x="548" y="498"/>
                  </a:cubicBezTo>
                  <a:lnTo>
                    <a:pt x="310" y="81"/>
                  </a:lnTo>
                  <a:cubicBezTo>
                    <a:pt x="277" y="32"/>
                    <a:pt x="228"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9" name="Google Shape;9099;p83"/>
            <p:cNvSpPr/>
            <p:nvPr/>
          </p:nvSpPr>
          <p:spPr>
            <a:xfrm>
              <a:off x="7249552" y="3153852"/>
              <a:ext cx="18971" cy="22695"/>
            </a:xfrm>
            <a:custGeom>
              <a:avLst/>
              <a:gdLst/>
              <a:ahLst/>
              <a:cxnLst/>
              <a:rect l="l" t="t" r="r" b="b"/>
              <a:pathLst>
                <a:path w="596" h="713" extrusionOk="0">
                  <a:moveTo>
                    <a:pt x="173" y="0"/>
                  </a:moveTo>
                  <a:cubicBezTo>
                    <a:pt x="148" y="0"/>
                    <a:pt x="122" y="7"/>
                    <a:pt x="96" y="22"/>
                  </a:cubicBezTo>
                  <a:cubicBezTo>
                    <a:pt x="24" y="69"/>
                    <a:pt x="1" y="153"/>
                    <a:pt x="36" y="224"/>
                  </a:cubicBezTo>
                  <a:lnTo>
                    <a:pt x="274" y="641"/>
                  </a:lnTo>
                  <a:cubicBezTo>
                    <a:pt x="310" y="689"/>
                    <a:pt x="358" y="712"/>
                    <a:pt x="417" y="712"/>
                  </a:cubicBezTo>
                  <a:cubicBezTo>
                    <a:pt x="441" y="712"/>
                    <a:pt x="477" y="712"/>
                    <a:pt x="489" y="700"/>
                  </a:cubicBezTo>
                  <a:cubicBezTo>
                    <a:pt x="560" y="665"/>
                    <a:pt x="596" y="569"/>
                    <a:pt x="548" y="498"/>
                  </a:cubicBezTo>
                  <a:lnTo>
                    <a:pt x="310" y="81"/>
                  </a:lnTo>
                  <a:cubicBezTo>
                    <a:pt x="277" y="32"/>
                    <a:pt x="228"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0" name="Google Shape;9100;p83"/>
            <p:cNvSpPr/>
            <p:nvPr/>
          </p:nvSpPr>
          <p:spPr>
            <a:xfrm>
              <a:off x="7289721" y="3113969"/>
              <a:ext cx="24286" cy="17093"/>
            </a:xfrm>
            <a:custGeom>
              <a:avLst/>
              <a:gdLst/>
              <a:ahLst/>
              <a:cxnLst/>
              <a:rect l="l" t="t" r="r" b="b"/>
              <a:pathLst>
                <a:path w="763" h="537" extrusionOk="0">
                  <a:moveTo>
                    <a:pt x="172" y="0"/>
                  </a:moveTo>
                  <a:cubicBezTo>
                    <a:pt x="121" y="0"/>
                    <a:pt x="72" y="29"/>
                    <a:pt x="48" y="84"/>
                  </a:cubicBezTo>
                  <a:cubicBezTo>
                    <a:pt x="1" y="156"/>
                    <a:pt x="24" y="239"/>
                    <a:pt x="108" y="287"/>
                  </a:cubicBezTo>
                  <a:lnTo>
                    <a:pt x="524" y="525"/>
                  </a:lnTo>
                  <a:cubicBezTo>
                    <a:pt x="548" y="537"/>
                    <a:pt x="560" y="537"/>
                    <a:pt x="596" y="537"/>
                  </a:cubicBezTo>
                  <a:cubicBezTo>
                    <a:pt x="655" y="537"/>
                    <a:pt x="703" y="513"/>
                    <a:pt x="727" y="465"/>
                  </a:cubicBezTo>
                  <a:cubicBezTo>
                    <a:pt x="763" y="394"/>
                    <a:pt x="739" y="310"/>
                    <a:pt x="667" y="263"/>
                  </a:cubicBezTo>
                  <a:lnTo>
                    <a:pt x="251" y="25"/>
                  </a:lnTo>
                  <a:cubicBezTo>
                    <a:pt x="226" y="8"/>
                    <a:pt x="199" y="0"/>
                    <a:pt x="1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1" name="Google Shape;9101;p83"/>
            <p:cNvSpPr/>
            <p:nvPr/>
          </p:nvSpPr>
          <p:spPr>
            <a:xfrm>
              <a:off x="7086964" y="2996931"/>
              <a:ext cx="24668" cy="17411"/>
            </a:xfrm>
            <a:custGeom>
              <a:avLst/>
              <a:gdLst/>
              <a:ahLst/>
              <a:cxnLst/>
              <a:rect l="l" t="t" r="r" b="b"/>
              <a:pathLst>
                <a:path w="775" h="547" extrusionOk="0">
                  <a:moveTo>
                    <a:pt x="179" y="1"/>
                  </a:moveTo>
                  <a:cubicBezTo>
                    <a:pt x="125" y="1"/>
                    <a:pt x="73" y="33"/>
                    <a:pt x="48" y="82"/>
                  </a:cubicBezTo>
                  <a:cubicBezTo>
                    <a:pt x="1" y="154"/>
                    <a:pt x="25" y="249"/>
                    <a:pt x="108" y="285"/>
                  </a:cubicBezTo>
                  <a:lnTo>
                    <a:pt x="525" y="535"/>
                  </a:lnTo>
                  <a:cubicBezTo>
                    <a:pt x="548" y="546"/>
                    <a:pt x="560" y="546"/>
                    <a:pt x="596" y="546"/>
                  </a:cubicBezTo>
                  <a:cubicBezTo>
                    <a:pt x="656" y="546"/>
                    <a:pt x="703" y="511"/>
                    <a:pt x="727" y="475"/>
                  </a:cubicBezTo>
                  <a:cubicBezTo>
                    <a:pt x="775" y="415"/>
                    <a:pt x="739" y="308"/>
                    <a:pt x="668" y="261"/>
                  </a:cubicBezTo>
                  <a:lnTo>
                    <a:pt x="251" y="23"/>
                  </a:lnTo>
                  <a:cubicBezTo>
                    <a:pt x="228" y="8"/>
                    <a:pt x="204"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2" name="Google Shape;9102;p83"/>
            <p:cNvSpPr/>
            <p:nvPr/>
          </p:nvSpPr>
          <p:spPr>
            <a:xfrm>
              <a:off x="7289339" y="2996931"/>
              <a:ext cx="24668" cy="17411"/>
            </a:xfrm>
            <a:custGeom>
              <a:avLst/>
              <a:gdLst/>
              <a:ahLst/>
              <a:cxnLst/>
              <a:rect l="l" t="t" r="r" b="b"/>
              <a:pathLst>
                <a:path w="775" h="547" extrusionOk="0">
                  <a:moveTo>
                    <a:pt x="590" y="1"/>
                  </a:moveTo>
                  <a:cubicBezTo>
                    <a:pt x="565" y="1"/>
                    <a:pt x="539" y="8"/>
                    <a:pt x="513" y="23"/>
                  </a:cubicBezTo>
                  <a:lnTo>
                    <a:pt x="96" y="261"/>
                  </a:lnTo>
                  <a:cubicBezTo>
                    <a:pt x="25" y="308"/>
                    <a:pt x="1" y="392"/>
                    <a:pt x="36" y="475"/>
                  </a:cubicBezTo>
                  <a:cubicBezTo>
                    <a:pt x="72" y="511"/>
                    <a:pt x="108" y="546"/>
                    <a:pt x="179" y="546"/>
                  </a:cubicBezTo>
                  <a:cubicBezTo>
                    <a:pt x="203" y="546"/>
                    <a:pt x="239" y="546"/>
                    <a:pt x="251" y="535"/>
                  </a:cubicBezTo>
                  <a:lnTo>
                    <a:pt x="667" y="285"/>
                  </a:lnTo>
                  <a:cubicBezTo>
                    <a:pt x="751" y="249"/>
                    <a:pt x="775" y="154"/>
                    <a:pt x="727" y="82"/>
                  </a:cubicBezTo>
                  <a:cubicBezTo>
                    <a:pt x="694" y="33"/>
                    <a:pt x="645" y="1"/>
                    <a:pt x="59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3" name="Google Shape;9103;p83"/>
            <p:cNvSpPr/>
            <p:nvPr/>
          </p:nvSpPr>
          <p:spPr>
            <a:xfrm>
              <a:off x="7086964" y="3113587"/>
              <a:ext cx="24668" cy="17093"/>
            </a:xfrm>
            <a:custGeom>
              <a:avLst/>
              <a:gdLst/>
              <a:ahLst/>
              <a:cxnLst/>
              <a:rect l="l" t="t" r="r" b="b"/>
              <a:pathLst>
                <a:path w="775" h="537" extrusionOk="0">
                  <a:moveTo>
                    <a:pt x="597" y="0"/>
                  </a:moveTo>
                  <a:cubicBezTo>
                    <a:pt x="570" y="0"/>
                    <a:pt x="541" y="8"/>
                    <a:pt x="513" y="25"/>
                  </a:cubicBezTo>
                  <a:lnTo>
                    <a:pt x="108" y="263"/>
                  </a:lnTo>
                  <a:cubicBezTo>
                    <a:pt x="25" y="299"/>
                    <a:pt x="1" y="394"/>
                    <a:pt x="36" y="465"/>
                  </a:cubicBezTo>
                  <a:cubicBezTo>
                    <a:pt x="72" y="513"/>
                    <a:pt x="120" y="537"/>
                    <a:pt x="179" y="537"/>
                  </a:cubicBezTo>
                  <a:cubicBezTo>
                    <a:pt x="203" y="537"/>
                    <a:pt x="239" y="537"/>
                    <a:pt x="251" y="525"/>
                  </a:cubicBezTo>
                  <a:lnTo>
                    <a:pt x="668" y="287"/>
                  </a:lnTo>
                  <a:cubicBezTo>
                    <a:pt x="739" y="263"/>
                    <a:pt x="775" y="156"/>
                    <a:pt x="727" y="84"/>
                  </a:cubicBezTo>
                  <a:cubicBezTo>
                    <a:pt x="696" y="29"/>
                    <a:pt x="649" y="0"/>
                    <a:pt x="59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04" name="Google Shape;9104;p83"/>
          <p:cNvGrpSpPr/>
          <p:nvPr/>
        </p:nvGrpSpPr>
        <p:grpSpPr>
          <a:xfrm>
            <a:off x="7985143" y="2900613"/>
            <a:ext cx="330109" cy="347552"/>
            <a:chOff x="7985143" y="2900613"/>
            <a:chExt cx="330109" cy="347552"/>
          </a:xfrm>
        </p:grpSpPr>
        <p:sp>
          <p:nvSpPr>
            <p:cNvPr id="9105" name="Google Shape;9105;p83"/>
            <p:cNvSpPr/>
            <p:nvPr/>
          </p:nvSpPr>
          <p:spPr>
            <a:xfrm>
              <a:off x="8143943" y="3145449"/>
              <a:ext cx="13273" cy="10631"/>
            </a:xfrm>
            <a:custGeom>
              <a:avLst/>
              <a:gdLst/>
              <a:ahLst/>
              <a:cxnLst/>
              <a:rect l="l" t="t" r="r" b="b"/>
              <a:pathLst>
                <a:path w="417" h="334" extrusionOk="0">
                  <a:moveTo>
                    <a:pt x="155" y="0"/>
                  </a:moveTo>
                  <a:cubicBezTo>
                    <a:pt x="72" y="0"/>
                    <a:pt x="0" y="71"/>
                    <a:pt x="0" y="167"/>
                  </a:cubicBezTo>
                  <a:cubicBezTo>
                    <a:pt x="0" y="250"/>
                    <a:pt x="72" y="333"/>
                    <a:pt x="155" y="333"/>
                  </a:cubicBezTo>
                  <a:lnTo>
                    <a:pt x="250" y="333"/>
                  </a:lnTo>
                  <a:cubicBezTo>
                    <a:pt x="334" y="333"/>
                    <a:pt x="417" y="250"/>
                    <a:pt x="417" y="167"/>
                  </a:cubicBezTo>
                  <a:cubicBezTo>
                    <a:pt x="393" y="60"/>
                    <a:pt x="334" y="0"/>
                    <a:pt x="25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6" name="Google Shape;9106;p83"/>
            <p:cNvSpPr/>
            <p:nvPr/>
          </p:nvSpPr>
          <p:spPr>
            <a:xfrm>
              <a:off x="8163264" y="3005970"/>
              <a:ext cx="32" cy="32"/>
            </a:xfrm>
            <a:custGeom>
              <a:avLst/>
              <a:gdLst/>
              <a:ahLst/>
              <a:cxnLst/>
              <a:rect l="l" t="t" r="r" b="b"/>
              <a:pathLst>
                <a:path w="1" h="1" extrusionOk="0">
                  <a:moveTo>
                    <a:pt x="1" y="1"/>
                  </a:moveTo>
                  <a:lnTo>
                    <a:pt x="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7" name="Google Shape;9107;p83"/>
            <p:cNvSpPr/>
            <p:nvPr/>
          </p:nvSpPr>
          <p:spPr>
            <a:xfrm>
              <a:off x="8163264" y="3005970"/>
              <a:ext cx="5347" cy="11013"/>
            </a:xfrm>
            <a:custGeom>
              <a:avLst/>
              <a:gdLst/>
              <a:ahLst/>
              <a:cxnLst/>
              <a:rect l="l" t="t" r="r" b="b"/>
              <a:pathLst>
                <a:path w="168" h="346" extrusionOk="0">
                  <a:moveTo>
                    <a:pt x="1" y="1"/>
                  </a:moveTo>
                  <a:cubicBezTo>
                    <a:pt x="20" y="70"/>
                    <a:pt x="97" y="228"/>
                    <a:pt x="143" y="308"/>
                  </a:cubicBezTo>
                  <a:lnTo>
                    <a:pt x="143" y="308"/>
                  </a:lnTo>
                  <a:cubicBezTo>
                    <a:pt x="118" y="259"/>
                    <a:pt x="78" y="164"/>
                    <a:pt x="1" y="1"/>
                  </a:cubicBezTo>
                  <a:close/>
                  <a:moveTo>
                    <a:pt x="143" y="308"/>
                  </a:moveTo>
                  <a:lnTo>
                    <a:pt x="143" y="308"/>
                  </a:lnTo>
                  <a:cubicBezTo>
                    <a:pt x="153" y="327"/>
                    <a:pt x="161" y="339"/>
                    <a:pt x="167" y="346"/>
                  </a:cubicBezTo>
                  <a:cubicBezTo>
                    <a:pt x="161" y="338"/>
                    <a:pt x="153" y="325"/>
                    <a:pt x="143" y="308"/>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8" name="Google Shape;9108;p83"/>
            <p:cNvSpPr/>
            <p:nvPr/>
          </p:nvSpPr>
          <p:spPr>
            <a:xfrm>
              <a:off x="8163264" y="3005588"/>
              <a:ext cx="32" cy="414"/>
            </a:xfrm>
            <a:custGeom>
              <a:avLst/>
              <a:gdLst/>
              <a:ahLst/>
              <a:cxnLst/>
              <a:rect l="l" t="t" r="r" b="b"/>
              <a:pathLst>
                <a:path w="1" h="13" extrusionOk="0">
                  <a:moveTo>
                    <a:pt x="1" y="1"/>
                  </a:moveTo>
                  <a:cubicBezTo>
                    <a:pt x="1" y="13"/>
                    <a:pt x="1" y="13"/>
                    <a:pt x="1" y="1"/>
                  </a:cubicBezTo>
                  <a:cubicBezTo>
                    <a:pt x="1" y="13"/>
                    <a:pt x="1" y="13"/>
                    <a:pt x="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9" name="Google Shape;9109;p83"/>
            <p:cNvSpPr/>
            <p:nvPr/>
          </p:nvSpPr>
          <p:spPr>
            <a:xfrm>
              <a:off x="8168579" y="3016952"/>
              <a:ext cx="32" cy="796"/>
            </a:xfrm>
            <a:custGeom>
              <a:avLst/>
              <a:gdLst/>
              <a:ahLst/>
              <a:cxnLst/>
              <a:rect l="l" t="t" r="r" b="b"/>
              <a:pathLst>
                <a:path w="1" h="25" extrusionOk="0">
                  <a:moveTo>
                    <a:pt x="0" y="1"/>
                  </a:moveTo>
                  <a:cubicBezTo>
                    <a:pt x="0" y="25"/>
                    <a:pt x="0" y="25"/>
                    <a:pt x="0" y="1"/>
                  </a:cubicBezTo>
                  <a:cubicBezTo>
                    <a:pt x="0" y="25"/>
                    <a:pt x="0" y="25"/>
                    <a:pt x="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0" name="Google Shape;9110;p83"/>
            <p:cNvSpPr/>
            <p:nvPr/>
          </p:nvSpPr>
          <p:spPr>
            <a:xfrm>
              <a:off x="7985143" y="2900613"/>
              <a:ext cx="330109" cy="347552"/>
            </a:xfrm>
            <a:custGeom>
              <a:avLst/>
              <a:gdLst/>
              <a:ahLst/>
              <a:cxnLst/>
              <a:rect l="l" t="t" r="r" b="b"/>
              <a:pathLst>
                <a:path w="10371" h="10919" extrusionOk="0">
                  <a:moveTo>
                    <a:pt x="5120" y="3060"/>
                  </a:moveTo>
                  <a:lnTo>
                    <a:pt x="5358" y="3572"/>
                  </a:lnTo>
                  <a:lnTo>
                    <a:pt x="4882" y="3572"/>
                  </a:lnTo>
                  <a:lnTo>
                    <a:pt x="5120" y="3060"/>
                  </a:lnTo>
                  <a:close/>
                  <a:moveTo>
                    <a:pt x="5501" y="3882"/>
                  </a:moveTo>
                  <a:lnTo>
                    <a:pt x="5644" y="4180"/>
                  </a:lnTo>
                  <a:lnTo>
                    <a:pt x="4596" y="4180"/>
                  </a:lnTo>
                  <a:lnTo>
                    <a:pt x="4727" y="3882"/>
                  </a:lnTo>
                  <a:close/>
                  <a:moveTo>
                    <a:pt x="3120" y="2799"/>
                  </a:moveTo>
                  <a:lnTo>
                    <a:pt x="3703" y="3644"/>
                  </a:lnTo>
                  <a:lnTo>
                    <a:pt x="3334" y="4037"/>
                  </a:lnTo>
                  <a:cubicBezTo>
                    <a:pt x="3239" y="4120"/>
                    <a:pt x="3239" y="4227"/>
                    <a:pt x="3239" y="4299"/>
                  </a:cubicBezTo>
                  <a:lnTo>
                    <a:pt x="2703" y="4299"/>
                  </a:lnTo>
                  <a:cubicBezTo>
                    <a:pt x="2703" y="4227"/>
                    <a:pt x="2727" y="4120"/>
                    <a:pt x="2620" y="4037"/>
                  </a:cubicBezTo>
                  <a:lnTo>
                    <a:pt x="2227" y="3644"/>
                  </a:lnTo>
                  <a:lnTo>
                    <a:pt x="2810" y="2799"/>
                  </a:lnTo>
                  <a:lnTo>
                    <a:pt x="2810" y="3465"/>
                  </a:lnTo>
                  <a:cubicBezTo>
                    <a:pt x="2739" y="3477"/>
                    <a:pt x="2668" y="3537"/>
                    <a:pt x="2668" y="3632"/>
                  </a:cubicBezTo>
                  <a:cubicBezTo>
                    <a:pt x="2668" y="3715"/>
                    <a:pt x="2739" y="3799"/>
                    <a:pt x="2822" y="3799"/>
                  </a:cubicBezTo>
                  <a:lnTo>
                    <a:pt x="3096" y="3799"/>
                  </a:lnTo>
                  <a:cubicBezTo>
                    <a:pt x="3180" y="3799"/>
                    <a:pt x="3263" y="3715"/>
                    <a:pt x="3263" y="3632"/>
                  </a:cubicBezTo>
                  <a:cubicBezTo>
                    <a:pt x="3263" y="3561"/>
                    <a:pt x="3203" y="3477"/>
                    <a:pt x="3120" y="3465"/>
                  </a:cubicBezTo>
                  <a:lnTo>
                    <a:pt x="3120" y="2799"/>
                  </a:lnTo>
                  <a:close/>
                  <a:moveTo>
                    <a:pt x="2414" y="4793"/>
                  </a:moveTo>
                  <a:cubicBezTo>
                    <a:pt x="2416" y="4793"/>
                    <a:pt x="2422" y="4795"/>
                    <a:pt x="2429" y="4799"/>
                  </a:cubicBezTo>
                  <a:cubicBezTo>
                    <a:pt x="2414" y="4799"/>
                    <a:pt x="2408" y="4793"/>
                    <a:pt x="2414" y="4793"/>
                  </a:cubicBezTo>
                  <a:close/>
                  <a:moveTo>
                    <a:pt x="3549" y="4620"/>
                  </a:moveTo>
                  <a:cubicBezTo>
                    <a:pt x="3549" y="4620"/>
                    <a:pt x="3572" y="4620"/>
                    <a:pt x="3572" y="4644"/>
                  </a:cubicBezTo>
                  <a:lnTo>
                    <a:pt x="3572" y="4787"/>
                  </a:lnTo>
                  <a:cubicBezTo>
                    <a:pt x="3572" y="4787"/>
                    <a:pt x="3572" y="4799"/>
                    <a:pt x="3549" y="4799"/>
                  </a:cubicBezTo>
                  <a:lnTo>
                    <a:pt x="2429" y="4799"/>
                  </a:lnTo>
                  <a:lnTo>
                    <a:pt x="2406" y="4644"/>
                  </a:lnTo>
                  <a:cubicBezTo>
                    <a:pt x="2406" y="4644"/>
                    <a:pt x="2406" y="4620"/>
                    <a:pt x="2429" y="4620"/>
                  </a:cubicBezTo>
                  <a:close/>
                  <a:moveTo>
                    <a:pt x="3251" y="5120"/>
                  </a:moveTo>
                  <a:lnTo>
                    <a:pt x="3251" y="5537"/>
                  </a:lnTo>
                  <a:lnTo>
                    <a:pt x="2727" y="5537"/>
                  </a:lnTo>
                  <a:lnTo>
                    <a:pt x="2727" y="5120"/>
                  </a:lnTo>
                  <a:close/>
                  <a:moveTo>
                    <a:pt x="3394" y="5858"/>
                  </a:moveTo>
                  <a:cubicBezTo>
                    <a:pt x="3418" y="5858"/>
                    <a:pt x="3441" y="5882"/>
                    <a:pt x="3441" y="5882"/>
                  </a:cubicBezTo>
                  <a:cubicBezTo>
                    <a:pt x="3453" y="5894"/>
                    <a:pt x="3453" y="5906"/>
                    <a:pt x="3453" y="5918"/>
                  </a:cubicBezTo>
                  <a:lnTo>
                    <a:pt x="3418" y="6811"/>
                  </a:lnTo>
                  <a:lnTo>
                    <a:pt x="2525" y="6811"/>
                  </a:lnTo>
                  <a:lnTo>
                    <a:pt x="2501" y="5918"/>
                  </a:lnTo>
                  <a:cubicBezTo>
                    <a:pt x="2501" y="5894"/>
                    <a:pt x="2513" y="5882"/>
                    <a:pt x="2513" y="5882"/>
                  </a:cubicBezTo>
                  <a:cubicBezTo>
                    <a:pt x="2513" y="5882"/>
                    <a:pt x="2537" y="5858"/>
                    <a:pt x="2560" y="5858"/>
                  </a:cubicBezTo>
                  <a:close/>
                  <a:moveTo>
                    <a:pt x="4954" y="4501"/>
                  </a:moveTo>
                  <a:lnTo>
                    <a:pt x="4954" y="6835"/>
                  </a:lnTo>
                  <a:lnTo>
                    <a:pt x="4489" y="6835"/>
                  </a:lnTo>
                  <a:lnTo>
                    <a:pt x="4489" y="4501"/>
                  </a:lnTo>
                  <a:close/>
                  <a:moveTo>
                    <a:pt x="5739" y="4501"/>
                  </a:moveTo>
                  <a:lnTo>
                    <a:pt x="5739" y="6835"/>
                  </a:lnTo>
                  <a:lnTo>
                    <a:pt x="5287" y="6835"/>
                  </a:lnTo>
                  <a:lnTo>
                    <a:pt x="5287" y="4501"/>
                  </a:lnTo>
                  <a:close/>
                  <a:moveTo>
                    <a:pt x="9252" y="1120"/>
                  </a:moveTo>
                  <a:cubicBezTo>
                    <a:pt x="9287" y="1120"/>
                    <a:pt x="9311" y="1144"/>
                    <a:pt x="9311" y="1179"/>
                  </a:cubicBezTo>
                  <a:lnTo>
                    <a:pt x="9311" y="6835"/>
                  </a:lnTo>
                  <a:lnTo>
                    <a:pt x="8335" y="6835"/>
                  </a:lnTo>
                  <a:lnTo>
                    <a:pt x="8335" y="1822"/>
                  </a:lnTo>
                  <a:cubicBezTo>
                    <a:pt x="8335" y="1691"/>
                    <a:pt x="8216" y="1572"/>
                    <a:pt x="8085" y="1572"/>
                  </a:cubicBezTo>
                  <a:lnTo>
                    <a:pt x="6692" y="1572"/>
                  </a:lnTo>
                  <a:cubicBezTo>
                    <a:pt x="6561" y="1572"/>
                    <a:pt x="6442" y="1691"/>
                    <a:pt x="6442" y="1822"/>
                  </a:cubicBezTo>
                  <a:lnTo>
                    <a:pt x="6442" y="6835"/>
                  </a:lnTo>
                  <a:lnTo>
                    <a:pt x="6061" y="6835"/>
                  </a:lnTo>
                  <a:lnTo>
                    <a:pt x="6061" y="4346"/>
                  </a:lnTo>
                  <a:cubicBezTo>
                    <a:pt x="6061" y="4311"/>
                    <a:pt x="6061" y="4299"/>
                    <a:pt x="6037" y="4263"/>
                  </a:cubicBezTo>
                  <a:cubicBezTo>
                    <a:pt x="5690" y="3506"/>
                    <a:pt x="5585" y="3288"/>
                    <a:pt x="5581" y="3288"/>
                  </a:cubicBezTo>
                  <a:lnTo>
                    <a:pt x="5581" y="3288"/>
                  </a:lnTo>
                  <a:cubicBezTo>
                    <a:pt x="5580" y="3288"/>
                    <a:pt x="5582" y="3292"/>
                    <a:pt x="5585" y="3299"/>
                  </a:cubicBezTo>
                  <a:cubicBezTo>
                    <a:pt x="5525" y="3168"/>
                    <a:pt x="5430" y="3001"/>
                    <a:pt x="5323" y="2775"/>
                  </a:cubicBezTo>
                  <a:cubicBezTo>
                    <a:pt x="5281" y="2679"/>
                    <a:pt x="5192" y="2632"/>
                    <a:pt x="5102" y="2632"/>
                  </a:cubicBezTo>
                  <a:cubicBezTo>
                    <a:pt x="5013" y="2632"/>
                    <a:pt x="4924" y="2679"/>
                    <a:pt x="4882" y="2775"/>
                  </a:cubicBezTo>
                  <a:cubicBezTo>
                    <a:pt x="4811" y="2941"/>
                    <a:pt x="4239" y="4132"/>
                    <a:pt x="4180" y="4263"/>
                  </a:cubicBezTo>
                  <a:cubicBezTo>
                    <a:pt x="4168" y="4287"/>
                    <a:pt x="4168" y="4311"/>
                    <a:pt x="4168" y="4346"/>
                  </a:cubicBezTo>
                  <a:lnTo>
                    <a:pt x="4168" y="6835"/>
                  </a:lnTo>
                  <a:lnTo>
                    <a:pt x="3739" y="6835"/>
                  </a:lnTo>
                  <a:lnTo>
                    <a:pt x="3763" y="5954"/>
                  </a:lnTo>
                  <a:cubicBezTo>
                    <a:pt x="3763" y="5847"/>
                    <a:pt x="3739" y="5739"/>
                    <a:pt x="3656" y="5668"/>
                  </a:cubicBezTo>
                  <a:cubicBezTo>
                    <a:pt x="3632" y="5644"/>
                    <a:pt x="3596" y="5608"/>
                    <a:pt x="3561" y="5597"/>
                  </a:cubicBezTo>
                  <a:lnTo>
                    <a:pt x="3561" y="5132"/>
                  </a:lnTo>
                  <a:cubicBezTo>
                    <a:pt x="3739" y="5120"/>
                    <a:pt x="3870" y="4965"/>
                    <a:pt x="3870" y="4799"/>
                  </a:cubicBezTo>
                  <a:lnTo>
                    <a:pt x="3870" y="4656"/>
                  </a:lnTo>
                  <a:cubicBezTo>
                    <a:pt x="3870" y="4477"/>
                    <a:pt x="3739" y="4323"/>
                    <a:pt x="3561" y="4323"/>
                  </a:cubicBezTo>
                  <a:lnTo>
                    <a:pt x="3561" y="4263"/>
                  </a:lnTo>
                  <a:lnTo>
                    <a:pt x="3942" y="3870"/>
                  </a:lnTo>
                  <a:cubicBezTo>
                    <a:pt x="4049" y="3763"/>
                    <a:pt x="4061" y="3608"/>
                    <a:pt x="3977" y="3489"/>
                  </a:cubicBezTo>
                  <a:lnTo>
                    <a:pt x="3120" y="2263"/>
                  </a:lnTo>
                  <a:cubicBezTo>
                    <a:pt x="3078" y="2203"/>
                    <a:pt x="3013" y="2173"/>
                    <a:pt x="2949" y="2173"/>
                  </a:cubicBezTo>
                  <a:cubicBezTo>
                    <a:pt x="2885" y="2173"/>
                    <a:pt x="2822" y="2203"/>
                    <a:pt x="2787" y="2263"/>
                  </a:cubicBezTo>
                  <a:lnTo>
                    <a:pt x="1929" y="3489"/>
                  </a:lnTo>
                  <a:cubicBezTo>
                    <a:pt x="1858" y="3608"/>
                    <a:pt x="1870" y="3775"/>
                    <a:pt x="1965" y="3870"/>
                  </a:cubicBezTo>
                  <a:lnTo>
                    <a:pt x="2346" y="4263"/>
                  </a:lnTo>
                  <a:lnTo>
                    <a:pt x="2346" y="4323"/>
                  </a:lnTo>
                  <a:cubicBezTo>
                    <a:pt x="2168" y="4346"/>
                    <a:pt x="2037" y="4489"/>
                    <a:pt x="2037" y="4656"/>
                  </a:cubicBezTo>
                  <a:lnTo>
                    <a:pt x="2037" y="4799"/>
                  </a:lnTo>
                  <a:cubicBezTo>
                    <a:pt x="2037" y="4989"/>
                    <a:pt x="2168" y="5132"/>
                    <a:pt x="2346" y="5132"/>
                  </a:cubicBezTo>
                  <a:lnTo>
                    <a:pt x="2346" y="5597"/>
                  </a:lnTo>
                  <a:cubicBezTo>
                    <a:pt x="2310" y="5608"/>
                    <a:pt x="2275" y="5644"/>
                    <a:pt x="2251" y="5668"/>
                  </a:cubicBezTo>
                  <a:cubicBezTo>
                    <a:pt x="2168" y="5739"/>
                    <a:pt x="2132" y="5847"/>
                    <a:pt x="2144" y="5954"/>
                  </a:cubicBezTo>
                  <a:lnTo>
                    <a:pt x="2168" y="6835"/>
                  </a:lnTo>
                  <a:lnTo>
                    <a:pt x="1013" y="6835"/>
                  </a:lnTo>
                  <a:lnTo>
                    <a:pt x="1013" y="1179"/>
                  </a:lnTo>
                  <a:lnTo>
                    <a:pt x="1060" y="1179"/>
                  </a:lnTo>
                  <a:cubicBezTo>
                    <a:pt x="1060" y="1144"/>
                    <a:pt x="1084" y="1120"/>
                    <a:pt x="1120" y="1120"/>
                  </a:cubicBezTo>
                  <a:close/>
                  <a:moveTo>
                    <a:pt x="8002" y="1917"/>
                  </a:moveTo>
                  <a:lnTo>
                    <a:pt x="8002" y="2644"/>
                  </a:lnTo>
                  <a:lnTo>
                    <a:pt x="7752" y="2644"/>
                  </a:lnTo>
                  <a:cubicBezTo>
                    <a:pt x="7668" y="2644"/>
                    <a:pt x="7585" y="2715"/>
                    <a:pt x="7585" y="2810"/>
                  </a:cubicBezTo>
                  <a:cubicBezTo>
                    <a:pt x="7585" y="2870"/>
                    <a:pt x="7668" y="2941"/>
                    <a:pt x="7752" y="2941"/>
                  </a:cubicBezTo>
                  <a:lnTo>
                    <a:pt x="8002" y="2941"/>
                  </a:lnTo>
                  <a:lnTo>
                    <a:pt x="8002" y="3668"/>
                  </a:lnTo>
                  <a:lnTo>
                    <a:pt x="7752" y="3668"/>
                  </a:lnTo>
                  <a:cubicBezTo>
                    <a:pt x="7668" y="3668"/>
                    <a:pt x="7585" y="3751"/>
                    <a:pt x="7585" y="3834"/>
                  </a:cubicBezTo>
                  <a:cubicBezTo>
                    <a:pt x="7585" y="3930"/>
                    <a:pt x="7668" y="4001"/>
                    <a:pt x="7752" y="4001"/>
                  </a:cubicBezTo>
                  <a:lnTo>
                    <a:pt x="8002" y="4001"/>
                  </a:lnTo>
                  <a:lnTo>
                    <a:pt x="8002" y="4727"/>
                  </a:lnTo>
                  <a:lnTo>
                    <a:pt x="7752" y="4727"/>
                  </a:lnTo>
                  <a:cubicBezTo>
                    <a:pt x="7668" y="4727"/>
                    <a:pt x="7585" y="4799"/>
                    <a:pt x="7585" y="4894"/>
                  </a:cubicBezTo>
                  <a:cubicBezTo>
                    <a:pt x="7585" y="4989"/>
                    <a:pt x="7668" y="5061"/>
                    <a:pt x="7752" y="5061"/>
                  </a:cubicBezTo>
                  <a:lnTo>
                    <a:pt x="8002" y="5061"/>
                  </a:lnTo>
                  <a:lnTo>
                    <a:pt x="8002" y="5787"/>
                  </a:lnTo>
                  <a:lnTo>
                    <a:pt x="7752" y="5787"/>
                  </a:lnTo>
                  <a:cubicBezTo>
                    <a:pt x="7668" y="5787"/>
                    <a:pt x="7585" y="5858"/>
                    <a:pt x="7585" y="5954"/>
                  </a:cubicBezTo>
                  <a:cubicBezTo>
                    <a:pt x="7585" y="6037"/>
                    <a:pt x="7668" y="6120"/>
                    <a:pt x="7752" y="6120"/>
                  </a:cubicBezTo>
                  <a:lnTo>
                    <a:pt x="8002" y="6120"/>
                  </a:lnTo>
                  <a:lnTo>
                    <a:pt x="8002" y="6847"/>
                  </a:lnTo>
                  <a:lnTo>
                    <a:pt x="6775" y="6847"/>
                  </a:lnTo>
                  <a:lnTo>
                    <a:pt x="6775" y="1917"/>
                  </a:lnTo>
                  <a:close/>
                  <a:moveTo>
                    <a:pt x="10049" y="7144"/>
                  </a:moveTo>
                  <a:lnTo>
                    <a:pt x="10049" y="8347"/>
                  </a:lnTo>
                  <a:cubicBezTo>
                    <a:pt x="10049" y="8454"/>
                    <a:pt x="9954" y="8561"/>
                    <a:pt x="9835" y="8561"/>
                  </a:cubicBezTo>
                  <a:lnTo>
                    <a:pt x="501" y="8561"/>
                  </a:lnTo>
                  <a:cubicBezTo>
                    <a:pt x="393" y="8561"/>
                    <a:pt x="298" y="8466"/>
                    <a:pt x="298" y="8347"/>
                  </a:cubicBezTo>
                  <a:lnTo>
                    <a:pt x="298" y="7144"/>
                  </a:lnTo>
                  <a:close/>
                  <a:moveTo>
                    <a:pt x="5966" y="8871"/>
                  </a:moveTo>
                  <a:lnTo>
                    <a:pt x="5966" y="9787"/>
                  </a:lnTo>
                  <a:lnTo>
                    <a:pt x="4299" y="9787"/>
                  </a:lnTo>
                  <a:lnTo>
                    <a:pt x="4299" y="8871"/>
                  </a:lnTo>
                  <a:close/>
                  <a:moveTo>
                    <a:pt x="524" y="1"/>
                  </a:moveTo>
                  <a:cubicBezTo>
                    <a:pt x="239" y="1"/>
                    <a:pt x="1" y="239"/>
                    <a:pt x="1" y="524"/>
                  </a:cubicBezTo>
                  <a:lnTo>
                    <a:pt x="1" y="8347"/>
                  </a:lnTo>
                  <a:cubicBezTo>
                    <a:pt x="1" y="8633"/>
                    <a:pt x="239" y="8871"/>
                    <a:pt x="524" y="8871"/>
                  </a:cubicBezTo>
                  <a:lnTo>
                    <a:pt x="3989" y="8871"/>
                  </a:lnTo>
                  <a:lnTo>
                    <a:pt x="3989" y="9787"/>
                  </a:lnTo>
                  <a:lnTo>
                    <a:pt x="3465" y="9787"/>
                  </a:lnTo>
                  <a:cubicBezTo>
                    <a:pt x="3215" y="9787"/>
                    <a:pt x="3001" y="10002"/>
                    <a:pt x="3001" y="10252"/>
                  </a:cubicBezTo>
                  <a:lnTo>
                    <a:pt x="3001" y="10466"/>
                  </a:lnTo>
                  <a:cubicBezTo>
                    <a:pt x="3001" y="10716"/>
                    <a:pt x="3215" y="10919"/>
                    <a:pt x="3465" y="10919"/>
                  </a:cubicBezTo>
                  <a:lnTo>
                    <a:pt x="4739" y="10919"/>
                  </a:lnTo>
                  <a:cubicBezTo>
                    <a:pt x="4835" y="10919"/>
                    <a:pt x="4906" y="10847"/>
                    <a:pt x="4906" y="10764"/>
                  </a:cubicBezTo>
                  <a:cubicBezTo>
                    <a:pt x="4906" y="10669"/>
                    <a:pt x="4835" y="10597"/>
                    <a:pt x="4739" y="10597"/>
                  </a:cubicBezTo>
                  <a:lnTo>
                    <a:pt x="3465" y="10597"/>
                  </a:lnTo>
                  <a:cubicBezTo>
                    <a:pt x="3394" y="10597"/>
                    <a:pt x="3322" y="10538"/>
                    <a:pt x="3322" y="10442"/>
                  </a:cubicBezTo>
                  <a:lnTo>
                    <a:pt x="3322" y="10240"/>
                  </a:lnTo>
                  <a:cubicBezTo>
                    <a:pt x="3322" y="10168"/>
                    <a:pt x="3382" y="10085"/>
                    <a:pt x="3465" y="10085"/>
                  </a:cubicBezTo>
                  <a:lnTo>
                    <a:pt x="6811" y="10085"/>
                  </a:lnTo>
                  <a:cubicBezTo>
                    <a:pt x="6894" y="10085"/>
                    <a:pt x="6966" y="10145"/>
                    <a:pt x="6966" y="10240"/>
                  </a:cubicBezTo>
                  <a:lnTo>
                    <a:pt x="6966" y="10442"/>
                  </a:lnTo>
                  <a:cubicBezTo>
                    <a:pt x="6966" y="10526"/>
                    <a:pt x="6906" y="10597"/>
                    <a:pt x="6811" y="10597"/>
                  </a:cubicBezTo>
                  <a:lnTo>
                    <a:pt x="5489" y="10597"/>
                  </a:lnTo>
                  <a:cubicBezTo>
                    <a:pt x="5406" y="10597"/>
                    <a:pt x="5323" y="10669"/>
                    <a:pt x="5323" y="10764"/>
                  </a:cubicBezTo>
                  <a:cubicBezTo>
                    <a:pt x="5323" y="10847"/>
                    <a:pt x="5406" y="10919"/>
                    <a:pt x="5489" y="10919"/>
                  </a:cubicBezTo>
                  <a:lnTo>
                    <a:pt x="6811" y="10919"/>
                  </a:lnTo>
                  <a:cubicBezTo>
                    <a:pt x="7073" y="10919"/>
                    <a:pt x="7275" y="10716"/>
                    <a:pt x="7275" y="10466"/>
                  </a:cubicBezTo>
                  <a:lnTo>
                    <a:pt x="7275" y="10252"/>
                  </a:lnTo>
                  <a:cubicBezTo>
                    <a:pt x="7275" y="10002"/>
                    <a:pt x="7061" y="9787"/>
                    <a:pt x="6811" y="9787"/>
                  </a:cubicBezTo>
                  <a:lnTo>
                    <a:pt x="6299" y="9787"/>
                  </a:lnTo>
                  <a:lnTo>
                    <a:pt x="6299" y="8871"/>
                  </a:lnTo>
                  <a:lnTo>
                    <a:pt x="9847" y="8871"/>
                  </a:lnTo>
                  <a:cubicBezTo>
                    <a:pt x="10133" y="8871"/>
                    <a:pt x="10371" y="8633"/>
                    <a:pt x="10371" y="8347"/>
                  </a:cubicBezTo>
                  <a:lnTo>
                    <a:pt x="10371" y="4727"/>
                  </a:lnTo>
                  <a:cubicBezTo>
                    <a:pt x="10371" y="4644"/>
                    <a:pt x="10299" y="4573"/>
                    <a:pt x="10204" y="4573"/>
                  </a:cubicBezTo>
                  <a:cubicBezTo>
                    <a:pt x="10121" y="4573"/>
                    <a:pt x="10049" y="4644"/>
                    <a:pt x="10049" y="4727"/>
                  </a:cubicBezTo>
                  <a:lnTo>
                    <a:pt x="10049" y="6811"/>
                  </a:lnTo>
                  <a:lnTo>
                    <a:pt x="9633" y="6811"/>
                  </a:lnTo>
                  <a:lnTo>
                    <a:pt x="9633" y="1155"/>
                  </a:lnTo>
                  <a:cubicBezTo>
                    <a:pt x="9633" y="953"/>
                    <a:pt x="9466" y="786"/>
                    <a:pt x="9252" y="786"/>
                  </a:cubicBezTo>
                  <a:lnTo>
                    <a:pt x="1120" y="786"/>
                  </a:lnTo>
                  <a:cubicBezTo>
                    <a:pt x="905" y="786"/>
                    <a:pt x="739" y="953"/>
                    <a:pt x="739" y="1155"/>
                  </a:cubicBezTo>
                  <a:lnTo>
                    <a:pt x="739" y="6811"/>
                  </a:lnTo>
                  <a:lnTo>
                    <a:pt x="322" y="6811"/>
                  </a:lnTo>
                  <a:lnTo>
                    <a:pt x="322" y="524"/>
                  </a:lnTo>
                  <a:cubicBezTo>
                    <a:pt x="322" y="417"/>
                    <a:pt x="417" y="310"/>
                    <a:pt x="536" y="310"/>
                  </a:cubicBezTo>
                  <a:lnTo>
                    <a:pt x="9871" y="310"/>
                  </a:lnTo>
                  <a:cubicBezTo>
                    <a:pt x="9966" y="310"/>
                    <a:pt x="10073" y="405"/>
                    <a:pt x="10073" y="524"/>
                  </a:cubicBezTo>
                  <a:lnTo>
                    <a:pt x="10073" y="3977"/>
                  </a:lnTo>
                  <a:cubicBezTo>
                    <a:pt x="10049" y="4073"/>
                    <a:pt x="10121" y="4156"/>
                    <a:pt x="10204" y="4156"/>
                  </a:cubicBezTo>
                  <a:cubicBezTo>
                    <a:pt x="10299" y="4156"/>
                    <a:pt x="10371" y="4073"/>
                    <a:pt x="10371" y="3989"/>
                  </a:cubicBezTo>
                  <a:lnTo>
                    <a:pt x="10371" y="524"/>
                  </a:lnTo>
                  <a:cubicBezTo>
                    <a:pt x="10371" y="239"/>
                    <a:pt x="10133" y="1"/>
                    <a:pt x="984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1" name="Google Shape;9111;p83"/>
            <p:cNvSpPr/>
            <p:nvPr/>
          </p:nvSpPr>
          <p:spPr>
            <a:xfrm>
              <a:off x="8168579" y="3016952"/>
              <a:ext cx="32" cy="32"/>
            </a:xfrm>
            <a:custGeom>
              <a:avLst/>
              <a:gdLst/>
              <a:ahLst/>
              <a:cxnLst/>
              <a:rect l="l" t="t" r="r" b="b"/>
              <a:pathLst>
                <a:path w="1" h="1" extrusionOk="0">
                  <a:moveTo>
                    <a:pt x="0" y="1"/>
                  </a:moveTo>
                  <a:lnTo>
                    <a:pt x="0"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2" name="Google Shape;9112;p83"/>
            <p:cNvSpPr/>
            <p:nvPr/>
          </p:nvSpPr>
          <p:spPr>
            <a:xfrm>
              <a:off x="8168579" y="3017715"/>
              <a:ext cx="32" cy="32"/>
            </a:xfrm>
            <a:custGeom>
              <a:avLst/>
              <a:gdLst/>
              <a:ahLst/>
              <a:cxnLst/>
              <a:rect l="l" t="t" r="r" b="b"/>
              <a:pathLst>
                <a:path w="1" h="1" extrusionOk="0">
                  <a:moveTo>
                    <a:pt x="0" y="1"/>
                  </a:move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13" name="Google Shape;9113;p83"/>
          <p:cNvGrpSpPr/>
          <p:nvPr/>
        </p:nvGrpSpPr>
        <p:grpSpPr>
          <a:xfrm>
            <a:off x="7990840" y="2435226"/>
            <a:ext cx="354363" cy="353631"/>
            <a:chOff x="7990840" y="2435226"/>
            <a:chExt cx="354363" cy="353631"/>
          </a:xfrm>
        </p:grpSpPr>
        <p:sp>
          <p:nvSpPr>
            <p:cNvPr id="9114" name="Google Shape;9114;p83"/>
            <p:cNvSpPr/>
            <p:nvPr/>
          </p:nvSpPr>
          <p:spPr>
            <a:xfrm>
              <a:off x="7990840" y="2435226"/>
              <a:ext cx="354363" cy="353631"/>
            </a:xfrm>
            <a:custGeom>
              <a:avLst/>
              <a:gdLst/>
              <a:ahLst/>
              <a:cxnLst/>
              <a:rect l="l" t="t" r="r" b="b"/>
              <a:pathLst>
                <a:path w="11133" h="11110" extrusionOk="0">
                  <a:moveTo>
                    <a:pt x="3477" y="1727"/>
                  </a:moveTo>
                  <a:cubicBezTo>
                    <a:pt x="3679" y="1727"/>
                    <a:pt x="3834" y="1894"/>
                    <a:pt x="3834" y="2084"/>
                  </a:cubicBezTo>
                  <a:lnTo>
                    <a:pt x="3834" y="2430"/>
                  </a:lnTo>
                  <a:cubicBezTo>
                    <a:pt x="3834" y="2727"/>
                    <a:pt x="3596" y="2965"/>
                    <a:pt x="3298" y="2965"/>
                  </a:cubicBezTo>
                  <a:cubicBezTo>
                    <a:pt x="3024" y="2965"/>
                    <a:pt x="2786" y="2727"/>
                    <a:pt x="2786" y="2430"/>
                  </a:cubicBezTo>
                  <a:lnTo>
                    <a:pt x="2786" y="2084"/>
                  </a:lnTo>
                  <a:cubicBezTo>
                    <a:pt x="2786" y="1894"/>
                    <a:pt x="2941" y="1727"/>
                    <a:pt x="3143" y="1727"/>
                  </a:cubicBezTo>
                  <a:close/>
                  <a:moveTo>
                    <a:pt x="3477" y="3299"/>
                  </a:moveTo>
                  <a:lnTo>
                    <a:pt x="3477" y="3311"/>
                  </a:lnTo>
                  <a:cubicBezTo>
                    <a:pt x="3501" y="3382"/>
                    <a:pt x="3513" y="3454"/>
                    <a:pt x="3536" y="3537"/>
                  </a:cubicBezTo>
                  <a:lnTo>
                    <a:pt x="3322" y="3751"/>
                  </a:lnTo>
                  <a:lnTo>
                    <a:pt x="3286" y="3751"/>
                  </a:lnTo>
                  <a:lnTo>
                    <a:pt x="3060" y="3537"/>
                  </a:lnTo>
                  <a:cubicBezTo>
                    <a:pt x="3096" y="3489"/>
                    <a:pt x="3108" y="3430"/>
                    <a:pt x="3108" y="3370"/>
                  </a:cubicBezTo>
                  <a:lnTo>
                    <a:pt x="3108" y="3299"/>
                  </a:lnTo>
                  <a:close/>
                  <a:moveTo>
                    <a:pt x="5418" y="4966"/>
                  </a:moveTo>
                  <a:lnTo>
                    <a:pt x="5418" y="7025"/>
                  </a:lnTo>
                  <a:lnTo>
                    <a:pt x="5406" y="7025"/>
                  </a:lnTo>
                  <a:lnTo>
                    <a:pt x="4346" y="7787"/>
                  </a:lnTo>
                  <a:lnTo>
                    <a:pt x="4346" y="5180"/>
                  </a:lnTo>
                  <a:cubicBezTo>
                    <a:pt x="4429" y="5239"/>
                    <a:pt x="4536" y="5287"/>
                    <a:pt x="4656" y="5299"/>
                  </a:cubicBezTo>
                  <a:lnTo>
                    <a:pt x="4786" y="5299"/>
                  </a:lnTo>
                  <a:cubicBezTo>
                    <a:pt x="4929" y="5287"/>
                    <a:pt x="5060" y="5239"/>
                    <a:pt x="5167" y="5156"/>
                  </a:cubicBezTo>
                  <a:lnTo>
                    <a:pt x="5418" y="4966"/>
                  </a:lnTo>
                  <a:close/>
                  <a:moveTo>
                    <a:pt x="2846" y="3739"/>
                  </a:moveTo>
                  <a:lnTo>
                    <a:pt x="3096" y="3989"/>
                  </a:lnTo>
                  <a:cubicBezTo>
                    <a:pt x="3155" y="4049"/>
                    <a:pt x="3239" y="4096"/>
                    <a:pt x="3334" y="4096"/>
                  </a:cubicBezTo>
                  <a:cubicBezTo>
                    <a:pt x="3417" y="4096"/>
                    <a:pt x="3513" y="4073"/>
                    <a:pt x="3572" y="3989"/>
                  </a:cubicBezTo>
                  <a:lnTo>
                    <a:pt x="3798" y="3775"/>
                  </a:lnTo>
                  <a:cubicBezTo>
                    <a:pt x="3870" y="3799"/>
                    <a:pt x="3941" y="3823"/>
                    <a:pt x="4013" y="3823"/>
                  </a:cubicBezTo>
                  <a:cubicBezTo>
                    <a:pt x="4072" y="3823"/>
                    <a:pt x="4120" y="3858"/>
                    <a:pt x="4167" y="3906"/>
                  </a:cubicBezTo>
                  <a:lnTo>
                    <a:pt x="4644" y="4501"/>
                  </a:lnTo>
                  <a:cubicBezTo>
                    <a:pt x="4676" y="4541"/>
                    <a:pt x="4724" y="4558"/>
                    <a:pt x="4769" y="4558"/>
                  </a:cubicBezTo>
                  <a:cubicBezTo>
                    <a:pt x="4807" y="4558"/>
                    <a:pt x="4843" y="4547"/>
                    <a:pt x="4870" y="4525"/>
                  </a:cubicBezTo>
                  <a:lnTo>
                    <a:pt x="5441" y="4061"/>
                  </a:lnTo>
                  <a:cubicBezTo>
                    <a:pt x="5483" y="4031"/>
                    <a:pt x="5534" y="4016"/>
                    <a:pt x="5581" y="4016"/>
                  </a:cubicBezTo>
                  <a:cubicBezTo>
                    <a:pt x="5629" y="4016"/>
                    <a:pt x="5674" y="4031"/>
                    <a:pt x="5703" y="4061"/>
                  </a:cubicBezTo>
                  <a:cubicBezTo>
                    <a:pt x="5739" y="4108"/>
                    <a:pt x="5763" y="4156"/>
                    <a:pt x="5763" y="4216"/>
                  </a:cubicBezTo>
                  <a:cubicBezTo>
                    <a:pt x="5739" y="4227"/>
                    <a:pt x="5727" y="4275"/>
                    <a:pt x="5679" y="4311"/>
                  </a:cubicBezTo>
                  <a:lnTo>
                    <a:pt x="4953" y="4882"/>
                  </a:lnTo>
                  <a:cubicBezTo>
                    <a:pt x="4894" y="4930"/>
                    <a:pt x="4834" y="4966"/>
                    <a:pt x="4763" y="4966"/>
                  </a:cubicBezTo>
                  <a:lnTo>
                    <a:pt x="4691" y="4966"/>
                  </a:lnTo>
                  <a:cubicBezTo>
                    <a:pt x="4596" y="4942"/>
                    <a:pt x="4513" y="4906"/>
                    <a:pt x="4453" y="4823"/>
                  </a:cubicBezTo>
                  <a:lnTo>
                    <a:pt x="4310" y="4644"/>
                  </a:lnTo>
                  <a:cubicBezTo>
                    <a:pt x="4288" y="4607"/>
                    <a:pt x="4247" y="4588"/>
                    <a:pt x="4205" y="4588"/>
                  </a:cubicBezTo>
                  <a:cubicBezTo>
                    <a:pt x="4180" y="4588"/>
                    <a:pt x="4154" y="4595"/>
                    <a:pt x="4132" y="4608"/>
                  </a:cubicBezTo>
                  <a:cubicBezTo>
                    <a:pt x="4072" y="4632"/>
                    <a:pt x="4036" y="4692"/>
                    <a:pt x="4036" y="4751"/>
                  </a:cubicBezTo>
                  <a:lnTo>
                    <a:pt x="4036" y="8014"/>
                  </a:lnTo>
                  <a:lnTo>
                    <a:pt x="3655" y="8276"/>
                  </a:lnTo>
                  <a:lnTo>
                    <a:pt x="3655" y="6763"/>
                  </a:lnTo>
                  <a:cubicBezTo>
                    <a:pt x="3655" y="6668"/>
                    <a:pt x="3584" y="6597"/>
                    <a:pt x="3501" y="6597"/>
                  </a:cubicBezTo>
                  <a:cubicBezTo>
                    <a:pt x="3405" y="6597"/>
                    <a:pt x="3334" y="6668"/>
                    <a:pt x="3334" y="6763"/>
                  </a:cubicBezTo>
                  <a:lnTo>
                    <a:pt x="3334" y="8502"/>
                  </a:lnTo>
                  <a:lnTo>
                    <a:pt x="2798" y="8895"/>
                  </a:lnTo>
                  <a:lnTo>
                    <a:pt x="2798" y="6811"/>
                  </a:lnTo>
                  <a:cubicBezTo>
                    <a:pt x="2798" y="6644"/>
                    <a:pt x="2751" y="6490"/>
                    <a:pt x="2691" y="6347"/>
                  </a:cubicBezTo>
                  <a:lnTo>
                    <a:pt x="2524" y="6013"/>
                  </a:lnTo>
                  <a:cubicBezTo>
                    <a:pt x="2489" y="5918"/>
                    <a:pt x="2453" y="5811"/>
                    <a:pt x="2453" y="5704"/>
                  </a:cubicBezTo>
                  <a:lnTo>
                    <a:pt x="2453" y="4037"/>
                  </a:lnTo>
                  <a:cubicBezTo>
                    <a:pt x="2453" y="3966"/>
                    <a:pt x="2500" y="3906"/>
                    <a:pt x="2560" y="3870"/>
                  </a:cubicBezTo>
                  <a:lnTo>
                    <a:pt x="2846" y="3739"/>
                  </a:lnTo>
                  <a:close/>
                  <a:moveTo>
                    <a:pt x="5560" y="1"/>
                  </a:moveTo>
                  <a:cubicBezTo>
                    <a:pt x="5477" y="1"/>
                    <a:pt x="5406" y="84"/>
                    <a:pt x="5406" y="167"/>
                  </a:cubicBezTo>
                  <a:lnTo>
                    <a:pt x="5406" y="3680"/>
                  </a:lnTo>
                  <a:cubicBezTo>
                    <a:pt x="5346" y="3692"/>
                    <a:pt x="5287" y="3727"/>
                    <a:pt x="5239" y="3775"/>
                  </a:cubicBezTo>
                  <a:lnTo>
                    <a:pt x="4775" y="4132"/>
                  </a:lnTo>
                  <a:lnTo>
                    <a:pt x="4405" y="3656"/>
                  </a:lnTo>
                  <a:cubicBezTo>
                    <a:pt x="4298" y="3537"/>
                    <a:pt x="4167" y="3454"/>
                    <a:pt x="4001" y="3454"/>
                  </a:cubicBezTo>
                  <a:cubicBezTo>
                    <a:pt x="3894" y="3454"/>
                    <a:pt x="3822" y="3370"/>
                    <a:pt x="3822" y="3275"/>
                  </a:cubicBezTo>
                  <a:lnTo>
                    <a:pt x="3822" y="3096"/>
                  </a:lnTo>
                  <a:cubicBezTo>
                    <a:pt x="4036" y="2953"/>
                    <a:pt x="4167" y="2703"/>
                    <a:pt x="4167" y="2418"/>
                  </a:cubicBezTo>
                  <a:lnTo>
                    <a:pt x="4167" y="2072"/>
                  </a:lnTo>
                  <a:cubicBezTo>
                    <a:pt x="4167" y="1703"/>
                    <a:pt x="3858" y="1394"/>
                    <a:pt x="3477" y="1394"/>
                  </a:cubicBezTo>
                  <a:lnTo>
                    <a:pt x="3143" y="1394"/>
                  </a:lnTo>
                  <a:cubicBezTo>
                    <a:pt x="2762" y="1394"/>
                    <a:pt x="2453" y="1703"/>
                    <a:pt x="2453" y="2072"/>
                  </a:cubicBezTo>
                  <a:lnTo>
                    <a:pt x="2453" y="2418"/>
                  </a:lnTo>
                  <a:cubicBezTo>
                    <a:pt x="2453" y="2703"/>
                    <a:pt x="2584" y="2953"/>
                    <a:pt x="2798" y="3096"/>
                  </a:cubicBezTo>
                  <a:lnTo>
                    <a:pt x="2798" y="3358"/>
                  </a:lnTo>
                  <a:lnTo>
                    <a:pt x="2798" y="3370"/>
                  </a:lnTo>
                  <a:lnTo>
                    <a:pt x="2393" y="3573"/>
                  </a:lnTo>
                  <a:cubicBezTo>
                    <a:pt x="2215" y="3668"/>
                    <a:pt x="2108" y="3846"/>
                    <a:pt x="2108" y="4037"/>
                  </a:cubicBezTo>
                  <a:lnTo>
                    <a:pt x="2108" y="5704"/>
                  </a:lnTo>
                  <a:cubicBezTo>
                    <a:pt x="2108" y="5871"/>
                    <a:pt x="2155" y="6013"/>
                    <a:pt x="2215" y="6168"/>
                  </a:cubicBezTo>
                  <a:lnTo>
                    <a:pt x="2381" y="6490"/>
                  </a:lnTo>
                  <a:cubicBezTo>
                    <a:pt x="2429" y="6597"/>
                    <a:pt x="2453" y="6704"/>
                    <a:pt x="2453" y="6811"/>
                  </a:cubicBezTo>
                  <a:lnTo>
                    <a:pt x="2453" y="9133"/>
                  </a:lnTo>
                  <a:lnTo>
                    <a:pt x="84" y="10812"/>
                  </a:lnTo>
                  <a:cubicBezTo>
                    <a:pt x="12" y="10859"/>
                    <a:pt x="0" y="10954"/>
                    <a:pt x="48" y="11038"/>
                  </a:cubicBezTo>
                  <a:cubicBezTo>
                    <a:pt x="69" y="11081"/>
                    <a:pt x="116" y="11102"/>
                    <a:pt x="166" y="11102"/>
                  </a:cubicBezTo>
                  <a:cubicBezTo>
                    <a:pt x="199" y="11102"/>
                    <a:pt x="234" y="11093"/>
                    <a:pt x="262" y="11074"/>
                  </a:cubicBezTo>
                  <a:lnTo>
                    <a:pt x="5548" y="7323"/>
                  </a:lnTo>
                  <a:lnTo>
                    <a:pt x="10835" y="11074"/>
                  </a:lnTo>
                  <a:cubicBezTo>
                    <a:pt x="10859" y="11097"/>
                    <a:pt x="10894" y="11109"/>
                    <a:pt x="10918" y="11109"/>
                  </a:cubicBezTo>
                  <a:cubicBezTo>
                    <a:pt x="10966" y="11109"/>
                    <a:pt x="11025" y="11074"/>
                    <a:pt x="11061" y="11038"/>
                  </a:cubicBezTo>
                  <a:cubicBezTo>
                    <a:pt x="11133" y="10954"/>
                    <a:pt x="11121" y="10859"/>
                    <a:pt x="11037" y="10812"/>
                  </a:cubicBezTo>
                  <a:lnTo>
                    <a:pt x="5727" y="7049"/>
                  </a:lnTo>
                  <a:lnTo>
                    <a:pt x="5727" y="4692"/>
                  </a:lnTo>
                  <a:lnTo>
                    <a:pt x="5882" y="4573"/>
                  </a:lnTo>
                  <a:cubicBezTo>
                    <a:pt x="6001" y="4477"/>
                    <a:pt x="6072" y="4335"/>
                    <a:pt x="6072" y="4180"/>
                  </a:cubicBezTo>
                  <a:cubicBezTo>
                    <a:pt x="6072" y="4037"/>
                    <a:pt x="6013" y="3882"/>
                    <a:pt x="5906" y="3787"/>
                  </a:cubicBezTo>
                  <a:cubicBezTo>
                    <a:pt x="5858" y="3739"/>
                    <a:pt x="5787" y="3704"/>
                    <a:pt x="5727" y="3680"/>
                  </a:cubicBezTo>
                  <a:lnTo>
                    <a:pt x="5727" y="667"/>
                  </a:lnTo>
                  <a:lnTo>
                    <a:pt x="7906" y="667"/>
                  </a:lnTo>
                  <a:lnTo>
                    <a:pt x="7680" y="1132"/>
                  </a:lnTo>
                  <a:cubicBezTo>
                    <a:pt x="7644" y="1179"/>
                    <a:pt x="7644" y="1239"/>
                    <a:pt x="7680" y="1287"/>
                  </a:cubicBezTo>
                  <a:lnTo>
                    <a:pt x="7906" y="1751"/>
                  </a:lnTo>
                  <a:lnTo>
                    <a:pt x="6251" y="1751"/>
                  </a:lnTo>
                  <a:cubicBezTo>
                    <a:pt x="6156" y="1751"/>
                    <a:pt x="6084" y="1822"/>
                    <a:pt x="6084" y="1906"/>
                  </a:cubicBezTo>
                  <a:cubicBezTo>
                    <a:pt x="6084" y="2001"/>
                    <a:pt x="6156" y="2072"/>
                    <a:pt x="6251" y="2072"/>
                  </a:cubicBezTo>
                  <a:lnTo>
                    <a:pt x="8156" y="2072"/>
                  </a:lnTo>
                  <a:cubicBezTo>
                    <a:pt x="8215" y="2072"/>
                    <a:pt x="8263" y="2049"/>
                    <a:pt x="8287" y="2001"/>
                  </a:cubicBezTo>
                  <a:cubicBezTo>
                    <a:pt x="8323" y="1953"/>
                    <a:pt x="8323" y="1894"/>
                    <a:pt x="8287" y="1834"/>
                  </a:cubicBezTo>
                  <a:lnTo>
                    <a:pt x="7977" y="1215"/>
                  </a:lnTo>
                  <a:lnTo>
                    <a:pt x="8287" y="584"/>
                  </a:lnTo>
                  <a:cubicBezTo>
                    <a:pt x="8323" y="537"/>
                    <a:pt x="8323" y="477"/>
                    <a:pt x="8287" y="417"/>
                  </a:cubicBezTo>
                  <a:cubicBezTo>
                    <a:pt x="8263" y="382"/>
                    <a:pt x="8204" y="346"/>
                    <a:pt x="8156" y="346"/>
                  </a:cubicBezTo>
                  <a:lnTo>
                    <a:pt x="5727" y="346"/>
                  </a:lnTo>
                  <a:lnTo>
                    <a:pt x="5727" y="167"/>
                  </a:lnTo>
                  <a:cubicBezTo>
                    <a:pt x="5727" y="84"/>
                    <a:pt x="5656" y="1"/>
                    <a:pt x="55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5" name="Google Shape;9115;p83"/>
            <p:cNvSpPr/>
            <p:nvPr/>
          </p:nvSpPr>
          <p:spPr>
            <a:xfrm>
              <a:off x="8190160" y="2704158"/>
              <a:ext cx="61814" cy="45644"/>
            </a:xfrm>
            <a:custGeom>
              <a:avLst/>
              <a:gdLst/>
              <a:ahLst/>
              <a:cxnLst/>
              <a:rect l="l" t="t" r="r" b="b"/>
              <a:pathLst>
                <a:path w="1942" h="1434" extrusionOk="0">
                  <a:moveTo>
                    <a:pt x="173" y="0"/>
                  </a:moveTo>
                  <a:cubicBezTo>
                    <a:pt x="123" y="0"/>
                    <a:pt x="77" y="22"/>
                    <a:pt x="48" y="65"/>
                  </a:cubicBezTo>
                  <a:cubicBezTo>
                    <a:pt x="1" y="148"/>
                    <a:pt x="13" y="243"/>
                    <a:pt x="96" y="291"/>
                  </a:cubicBezTo>
                  <a:lnTo>
                    <a:pt x="1668" y="1410"/>
                  </a:lnTo>
                  <a:cubicBezTo>
                    <a:pt x="1703" y="1422"/>
                    <a:pt x="1727" y="1434"/>
                    <a:pt x="1763" y="1434"/>
                  </a:cubicBezTo>
                  <a:cubicBezTo>
                    <a:pt x="1799" y="1434"/>
                    <a:pt x="1858" y="1410"/>
                    <a:pt x="1894" y="1362"/>
                  </a:cubicBezTo>
                  <a:cubicBezTo>
                    <a:pt x="1942" y="1291"/>
                    <a:pt x="1918" y="1196"/>
                    <a:pt x="1846" y="1136"/>
                  </a:cubicBezTo>
                  <a:lnTo>
                    <a:pt x="275" y="29"/>
                  </a:lnTo>
                  <a:cubicBezTo>
                    <a:pt x="241" y="10"/>
                    <a:pt x="206"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6" name="Google Shape;9116;p83"/>
            <p:cNvSpPr/>
            <p:nvPr/>
          </p:nvSpPr>
          <p:spPr>
            <a:xfrm>
              <a:off x="8162882" y="2684201"/>
              <a:ext cx="22026" cy="18239"/>
            </a:xfrm>
            <a:custGeom>
              <a:avLst/>
              <a:gdLst/>
              <a:ahLst/>
              <a:cxnLst/>
              <a:rect l="l" t="t" r="r" b="b"/>
              <a:pathLst>
                <a:path w="692" h="573" extrusionOk="0">
                  <a:moveTo>
                    <a:pt x="177" y="0"/>
                  </a:moveTo>
                  <a:cubicBezTo>
                    <a:pt x="123" y="0"/>
                    <a:pt x="67" y="26"/>
                    <a:pt x="36" y="73"/>
                  </a:cubicBezTo>
                  <a:cubicBezTo>
                    <a:pt x="1" y="144"/>
                    <a:pt x="13" y="251"/>
                    <a:pt x="84" y="299"/>
                  </a:cubicBezTo>
                  <a:lnTo>
                    <a:pt x="429" y="549"/>
                  </a:lnTo>
                  <a:cubicBezTo>
                    <a:pt x="453" y="561"/>
                    <a:pt x="489" y="573"/>
                    <a:pt x="513" y="573"/>
                  </a:cubicBezTo>
                  <a:cubicBezTo>
                    <a:pt x="560" y="573"/>
                    <a:pt x="620" y="549"/>
                    <a:pt x="655" y="501"/>
                  </a:cubicBezTo>
                  <a:cubicBezTo>
                    <a:pt x="691" y="430"/>
                    <a:pt x="679" y="323"/>
                    <a:pt x="608" y="275"/>
                  </a:cubicBezTo>
                  <a:lnTo>
                    <a:pt x="263" y="25"/>
                  </a:lnTo>
                  <a:cubicBezTo>
                    <a:pt x="237" y="8"/>
                    <a:pt x="207" y="0"/>
                    <a:pt x="1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17" name="Google Shape;9117;p83"/>
          <p:cNvGrpSpPr/>
          <p:nvPr/>
        </p:nvGrpSpPr>
        <p:grpSpPr>
          <a:xfrm>
            <a:off x="1817317" y="2480330"/>
            <a:ext cx="350958" cy="263043"/>
            <a:chOff x="1817317" y="2480330"/>
            <a:chExt cx="350958" cy="263043"/>
          </a:xfrm>
        </p:grpSpPr>
        <p:sp>
          <p:nvSpPr>
            <p:cNvPr id="9118" name="Google Shape;9118;p83"/>
            <p:cNvSpPr/>
            <p:nvPr/>
          </p:nvSpPr>
          <p:spPr>
            <a:xfrm>
              <a:off x="1817317" y="2480330"/>
              <a:ext cx="350958" cy="191426"/>
            </a:xfrm>
            <a:custGeom>
              <a:avLst/>
              <a:gdLst/>
              <a:ahLst/>
              <a:cxnLst/>
              <a:rect l="l" t="t" r="r" b="b"/>
              <a:pathLst>
                <a:path w="11026" h="6014" extrusionOk="0">
                  <a:moveTo>
                    <a:pt x="4477" y="1"/>
                  </a:moveTo>
                  <a:cubicBezTo>
                    <a:pt x="3918" y="1"/>
                    <a:pt x="3382" y="179"/>
                    <a:pt x="2917" y="524"/>
                  </a:cubicBezTo>
                  <a:cubicBezTo>
                    <a:pt x="2513" y="834"/>
                    <a:pt x="2203" y="1251"/>
                    <a:pt x="2036" y="1727"/>
                  </a:cubicBezTo>
                  <a:cubicBezTo>
                    <a:pt x="905" y="1787"/>
                    <a:pt x="0" y="2727"/>
                    <a:pt x="0" y="3870"/>
                  </a:cubicBezTo>
                  <a:cubicBezTo>
                    <a:pt x="0" y="5061"/>
                    <a:pt x="965" y="6013"/>
                    <a:pt x="2143" y="6013"/>
                  </a:cubicBezTo>
                  <a:lnTo>
                    <a:pt x="2917" y="6013"/>
                  </a:lnTo>
                  <a:cubicBezTo>
                    <a:pt x="3001" y="6013"/>
                    <a:pt x="3084" y="5942"/>
                    <a:pt x="3084" y="5847"/>
                  </a:cubicBezTo>
                  <a:cubicBezTo>
                    <a:pt x="3084" y="5763"/>
                    <a:pt x="3001" y="5692"/>
                    <a:pt x="2917" y="5692"/>
                  </a:cubicBezTo>
                  <a:lnTo>
                    <a:pt x="2143" y="5692"/>
                  </a:lnTo>
                  <a:cubicBezTo>
                    <a:pt x="1131" y="5692"/>
                    <a:pt x="310" y="4870"/>
                    <a:pt x="310" y="3858"/>
                  </a:cubicBezTo>
                  <a:cubicBezTo>
                    <a:pt x="310" y="2846"/>
                    <a:pt x="1131" y="2025"/>
                    <a:pt x="2132" y="2025"/>
                  </a:cubicBezTo>
                  <a:lnTo>
                    <a:pt x="2143" y="2025"/>
                  </a:lnTo>
                  <a:cubicBezTo>
                    <a:pt x="2215" y="2025"/>
                    <a:pt x="2274" y="1977"/>
                    <a:pt x="2286" y="1906"/>
                  </a:cubicBezTo>
                  <a:cubicBezTo>
                    <a:pt x="2429" y="1441"/>
                    <a:pt x="2703" y="1036"/>
                    <a:pt x="3096" y="739"/>
                  </a:cubicBezTo>
                  <a:cubicBezTo>
                    <a:pt x="3477" y="441"/>
                    <a:pt x="3953" y="286"/>
                    <a:pt x="4453" y="286"/>
                  </a:cubicBezTo>
                  <a:cubicBezTo>
                    <a:pt x="5239" y="286"/>
                    <a:pt x="5953" y="679"/>
                    <a:pt x="6370" y="1334"/>
                  </a:cubicBezTo>
                  <a:cubicBezTo>
                    <a:pt x="6412" y="1386"/>
                    <a:pt x="6471" y="1420"/>
                    <a:pt x="6533" y="1420"/>
                  </a:cubicBezTo>
                  <a:cubicBezTo>
                    <a:pt x="6542" y="1420"/>
                    <a:pt x="6551" y="1419"/>
                    <a:pt x="6561" y="1417"/>
                  </a:cubicBezTo>
                  <a:cubicBezTo>
                    <a:pt x="6751" y="1358"/>
                    <a:pt x="6954" y="1322"/>
                    <a:pt x="7144" y="1322"/>
                  </a:cubicBezTo>
                  <a:cubicBezTo>
                    <a:pt x="7942" y="1322"/>
                    <a:pt x="8644" y="1846"/>
                    <a:pt x="8882" y="2608"/>
                  </a:cubicBezTo>
                  <a:cubicBezTo>
                    <a:pt x="8918" y="2679"/>
                    <a:pt x="8978" y="2727"/>
                    <a:pt x="9061" y="2727"/>
                  </a:cubicBezTo>
                  <a:cubicBezTo>
                    <a:pt x="9121" y="2727"/>
                    <a:pt x="9168" y="2703"/>
                    <a:pt x="9228" y="2703"/>
                  </a:cubicBezTo>
                  <a:cubicBezTo>
                    <a:pt x="10049" y="2703"/>
                    <a:pt x="10704" y="3382"/>
                    <a:pt x="10704" y="4180"/>
                  </a:cubicBezTo>
                  <a:cubicBezTo>
                    <a:pt x="10704" y="4989"/>
                    <a:pt x="10025" y="5656"/>
                    <a:pt x="9228" y="5656"/>
                  </a:cubicBezTo>
                  <a:lnTo>
                    <a:pt x="8109" y="5656"/>
                  </a:lnTo>
                  <a:cubicBezTo>
                    <a:pt x="8025" y="5656"/>
                    <a:pt x="7942" y="5727"/>
                    <a:pt x="7942" y="5823"/>
                  </a:cubicBezTo>
                  <a:cubicBezTo>
                    <a:pt x="7942" y="5906"/>
                    <a:pt x="8025" y="5978"/>
                    <a:pt x="8109" y="5978"/>
                  </a:cubicBezTo>
                  <a:lnTo>
                    <a:pt x="9228" y="5978"/>
                  </a:lnTo>
                  <a:cubicBezTo>
                    <a:pt x="10228" y="5978"/>
                    <a:pt x="11026" y="5180"/>
                    <a:pt x="11026" y="4180"/>
                  </a:cubicBezTo>
                  <a:cubicBezTo>
                    <a:pt x="11026" y="3180"/>
                    <a:pt x="10204" y="2429"/>
                    <a:pt x="9228" y="2429"/>
                  </a:cubicBezTo>
                  <a:lnTo>
                    <a:pt x="9168" y="2429"/>
                  </a:lnTo>
                  <a:cubicBezTo>
                    <a:pt x="9013" y="2060"/>
                    <a:pt x="8763" y="1715"/>
                    <a:pt x="8442" y="1477"/>
                  </a:cubicBezTo>
                  <a:cubicBezTo>
                    <a:pt x="8061" y="1191"/>
                    <a:pt x="7620" y="1048"/>
                    <a:pt x="7156" y="1048"/>
                  </a:cubicBezTo>
                  <a:cubicBezTo>
                    <a:pt x="6966" y="1048"/>
                    <a:pt x="6787" y="1072"/>
                    <a:pt x="6596" y="1120"/>
                  </a:cubicBezTo>
                  <a:cubicBezTo>
                    <a:pt x="6096" y="417"/>
                    <a:pt x="5322" y="1"/>
                    <a:pt x="4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9" name="Google Shape;9119;p83"/>
            <p:cNvSpPr/>
            <p:nvPr/>
          </p:nvSpPr>
          <p:spPr>
            <a:xfrm>
              <a:off x="1926844" y="2568626"/>
              <a:ext cx="131140" cy="174747"/>
            </a:xfrm>
            <a:custGeom>
              <a:avLst/>
              <a:gdLst/>
              <a:ahLst/>
              <a:cxnLst/>
              <a:rect l="l" t="t" r="r" b="b"/>
              <a:pathLst>
                <a:path w="4120" h="5490" extrusionOk="0">
                  <a:moveTo>
                    <a:pt x="2417" y="322"/>
                  </a:moveTo>
                  <a:lnTo>
                    <a:pt x="2417" y="1370"/>
                  </a:lnTo>
                  <a:cubicBezTo>
                    <a:pt x="2417" y="1537"/>
                    <a:pt x="2572" y="1691"/>
                    <a:pt x="2751" y="1691"/>
                  </a:cubicBezTo>
                  <a:lnTo>
                    <a:pt x="3274" y="1691"/>
                  </a:lnTo>
                  <a:cubicBezTo>
                    <a:pt x="3358" y="1691"/>
                    <a:pt x="3429" y="1620"/>
                    <a:pt x="3429" y="1525"/>
                  </a:cubicBezTo>
                  <a:cubicBezTo>
                    <a:pt x="3429" y="1441"/>
                    <a:pt x="3358" y="1358"/>
                    <a:pt x="3274" y="1358"/>
                  </a:cubicBezTo>
                  <a:lnTo>
                    <a:pt x="2751" y="1358"/>
                  </a:lnTo>
                  <a:cubicBezTo>
                    <a:pt x="2751" y="1358"/>
                    <a:pt x="2727" y="1358"/>
                    <a:pt x="2727" y="1346"/>
                  </a:cubicBezTo>
                  <a:lnTo>
                    <a:pt x="2727" y="346"/>
                  </a:lnTo>
                  <a:lnTo>
                    <a:pt x="3751" y="1358"/>
                  </a:lnTo>
                  <a:cubicBezTo>
                    <a:pt x="3775" y="1394"/>
                    <a:pt x="3798" y="1441"/>
                    <a:pt x="3798" y="1501"/>
                  </a:cubicBezTo>
                  <a:lnTo>
                    <a:pt x="3798" y="5180"/>
                  </a:lnTo>
                  <a:lnTo>
                    <a:pt x="3810" y="5180"/>
                  </a:lnTo>
                  <a:lnTo>
                    <a:pt x="334" y="5192"/>
                  </a:lnTo>
                  <a:cubicBezTo>
                    <a:pt x="334" y="5192"/>
                    <a:pt x="322" y="5192"/>
                    <a:pt x="322" y="5180"/>
                  </a:cubicBezTo>
                  <a:lnTo>
                    <a:pt x="322" y="334"/>
                  </a:lnTo>
                  <a:cubicBezTo>
                    <a:pt x="322" y="334"/>
                    <a:pt x="322" y="322"/>
                    <a:pt x="334" y="322"/>
                  </a:cubicBezTo>
                  <a:close/>
                  <a:moveTo>
                    <a:pt x="322" y="1"/>
                  </a:moveTo>
                  <a:cubicBezTo>
                    <a:pt x="143" y="1"/>
                    <a:pt x="0" y="144"/>
                    <a:pt x="0" y="322"/>
                  </a:cubicBezTo>
                  <a:lnTo>
                    <a:pt x="0" y="5156"/>
                  </a:lnTo>
                  <a:cubicBezTo>
                    <a:pt x="0" y="5335"/>
                    <a:pt x="143" y="5489"/>
                    <a:pt x="322" y="5489"/>
                  </a:cubicBezTo>
                  <a:lnTo>
                    <a:pt x="3775" y="5489"/>
                  </a:lnTo>
                  <a:cubicBezTo>
                    <a:pt x="3953" y="5489"/>
                    <a:pt x="4108" y="5335"/>
                    <a:pt x="4108" y="5156"/>
                  </a:cubicBezTo>
                  <a:lnTo>
                    <a:pt x="4108" y="1501"/>
                  </a:lnTo>
                  <a:cubicBezTo>
                    <a:pt x="4120" y="1382"/>
                    <a:pt x="4072" y="1251"/>
                    <a:pt x="3965" y="1156"/>
                  </a:cubicBezTo>
                  <a:lnTo>
                    <a:pt x="2953" y="144"/>
                  </a:lnTo>
                  <a:cubicBezTo>
                    <a:pt x="2870" y="48"/>
                    <a:pt x="2739" y="1"/>
                    <a:pt x="25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0" name="Google Shape;9120;p83"/>
            <p:cNvSpPr/>
            <p:nvPr/>
          </p:nvSpPr>
          <p:spPr>
            <a:xfrm>
              <a:off x="1965485" y="2639893"/>
              <a:ext cx="55002" cy="70885"/>
            </a:xfrm>
            <a:custGeom>
              <a:avLst/>
              <a:gdLst/>
              <a:ahLst/>
              <a:cxnLst/>
              <a:rect l="l" t="t" r="r" b="b"/>
              <a:pathLst>
                <a:path w="1728" h="2227" extrusionOk="0">
                  <a:moveTo>
                    <a:pt x="870" y="0"/>
                  </a:moveTo>
                  <a:cubicBezTo>
                    <a:pt x="822" y="0"/>
                    <a:pt x="775" y="36"/>
                    <a:pt x="751" y="60"/>
                  </a:cubicBezTo>
                  <a:lnTo>
                    <a:pt x="60" y="929"/>
                  </a:lnTo>
                  <a:cubicBezTo>
                    <a:pt x="1" y="1000"/>
                    <a:pt x="13" y="1107"/>
                    <a:pt x="84" y="1155"/>
                  </a:cubicBezTo>
                  <a:cubicBezTo>
                    <a:pt x="117" y="1178"/>
                    <a:pt x="151" y="1189"/>
                    <a:pt x="183" y="1189"/>
                  </a:cubicBezTo>
                  <a:cubicBezTo>
                    <a:pt x="234" y="1189"/>
                    <a:pt x="281" y="1163"/>
                    <a:pt x="310" y="1119"/>
                  </a:cubicBezTo>
                  <a:lnTo>
                    <a:pt x="715" y="619"/>
                  </a:lnTo>
                  <a:lnTo>
                    <a:pt x="715" y="2060"/>
                  </a:lnTo>
                  <a:cubicBezTo>
                    <a:pt x="715" y="2143"/>
                    <a:pt x="787" y="2227"/>
                    <a:pt x="882" y="2227"/>
                  </a:cubicBezTo>
                  <a:cubicBezTo>
                    <a:pt x="965" y="2227"/>
                    <a:pt x="1048" y="2143"/>
                    <a:pt x="1048" y="2060"/>
                  </a:cubicBezTo>
                  <a:lnTo>
                    <a:pt x="1048" y="619"/>
                  </a:lnTo>
                  <a:lnTo>
                    <a:pt x="1441" y="1119"/>
                  </a:lnTo>
                  <a:cubicBezTo>
                    <a:pt x="1477" y="1167"/>
                    <a:pt x="1513" y="1179"/>
                    <a:pt x="1560" y="1179"/>
                  </a:cubicBezTo>
                  <a:cubicBezTo>
                    <a:pt x="1596" y="1179"/>
                    <a:pt x="1644" y="1167"/>
                    <a:pt x="1668" y="1155"/>
                  </a:cubicBezTo>
                  <a:cubicBezTo>
                    <a:pt x="1715" y="1107"/>
                    <a:pt x="1727" y="1000"/>
                    <a:pt x="1668" y="929"/>
                  </a:cubicBezTo>
                  <a:lnTo>
                    <a:pt x="989" y="60"/>
                  </a:lnTo>
                  <a:cubicBezTo>
                    <a:pt x="953" y="24"/>
                    <a:pt x="906"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1" name="Google Shape;9121;p83"/>
            <p:cNvSpPr/>
            <p:nvPr/>
          </p:nvSpPr>
          <p:spPr>
            <a:xfrm>
              <a:off x="1965103" y="2503406"/>
              <a:ext cx="43989" cy="31162"/>
            </a:xfrm>
            <a:custGeom>
              <a:avLst/>
              <a:gdLst/>
              <a:ahLst/>
              <a:cxnLst/>
              <a:rect l="l" t="t" r="r" b="b"/>
              <a:pathLst>
                <a:path w="1382" h="979" extrusionOk="0">
                  <a:moveTo>
                    <a:pt x="181" y="0"/>
                  </a:moveTo>
                  <a:cubicBezTo>
                    <a:pt x="104" y="0"/>
                    <a:pt x="24" y="56"/>
                    <a:pt x="13" y="121"/>
                  </a:cubicBezTo>
                  <a:cubicBezTo>
                    <a:pt x="1" y="216"/>
                    <a:pt x="60" y="300"/>
                    <a:pt x="132" y="323"/>
                  </a:cubicBezTo>
                  <a:cubicBezTo>
                    <a:pt x="501" y="395"/>
                    <a:pt x="846" y="597"/>
                    <a:pt x="1072" y="919"/>
                  </a:cubicBezTo>
                  <a:cubicBezTo>
                    <a:pt x="1096" y="954"/>
                    <a:pt x="1144" y="978"/>
                    <a:pt x="1203" y="978"/>
                  </a:cubicBezTo>
                  <a:cubicBezTo>
                    <a:pt x="1227" y="978"/>
                    <a:pt x="1275" y="954"/>
                    <a:pt x="1310" y="942"/>
                  </a:cubicBezTo>
                  <a:cubicBezTo>
                    <a:pt x="1370" y="895"/>
                    <a:pt x="1382" y="800"/>
                    <a:pt x="1334" y="716"/>
                  </a:cubicBezTo>
                  <a:cubicBezTo>
                    <a:pt x="1060" y="347"/>
                    <a:pt x="656" y="97"/>
                    <a:pt x="203" y="2"/>
                  </a:cubicBezTo>
                  <a:cubicBezTo>
                    <a:pt x="196" y="1"/>
                    <a:pt x="189"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2" name="Google Shape;9122;p83"/>
            <p:cNvSpPr/>
            <p:nvPr/>
          </p:nvSpPr>
          <p:spPr>
            <a:xfrm>
              <a:off x="2052668" y="2537369"/>
              <a:ext cx="34504" cy="30175"/>
            </a:xfrm>
            <a:custGeom>
              <a:avLst/>
              <a:gdLst/>
              <a:ahLst/>
              <a:cxnLst/>
              <a:rect l="l" t="t" r="r" b="b"/>
              <a:pathLst>
                <a:path w="1084" h="948" extrusionOk="0">
                  <a:moveTo>
                    <a:pt x="194" y="0"/>
                  </a:moveTo>
                  <a:cubicBezTo>
                    <a:pt x="124" y="0"/>
                    <a:pt x="56" y="45"/>
                    <a:pt x="36" y="114"/>
                  </a:cubicBezTo>
                  <a:cubicBezTo>
                    <a:pt x="0" y="209"/>
                    <a:pt x="48" y="292"/>
                    <a:pt x="131" y="328"/>
                  </a:cubicBezTo>
                  <a:cubicBezTo>
                    <a:pt x="405" y="411"/>
                    <a:pt x="631" y="602"/>
                    <a:pt x="762" y="864"/>
                  </a:cubicBezTo>
                  <a:cubicBezTo>
                    <a:pt x="786" y="923"/>
                    <a:pt x="845" y="947"/>
                    <a:pt x="905" y="947"/>
                  </a:cubicBezTo>
                  <a:cubicBezTo>
                    <a:pt x="941" y="947"/>
                    <a:pt x="953" y="947"/>
                    <a:pt x="988" y="935"/>
                  </a:cubicBezTo>
                  <a:cubicBezTo>
                    <a:pt x="1060" y="887"/>
                    <a:pt x="1084" y="804"/>
                    <a:pt x="1048" y="709"/>
                  </a:cubicBezTo>
                  <a:cubicBezTo>
                    <a:pt x="869" y="387"/>
                    <a:pt x="584" y="149"/>
                    <a:pt x="238" y="6"/>
                  </a:cubicBezTo>
                  <a:cubicBezTo>
                    <a:pt x="224" y="2"/>
                    <a:pt x="209" y="0"/>
                    <a:pt x="1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23" name="Google Shape;9123;p83"/>
          <p:cNvGrpSpPr/>
          <p:nvPr/>
        </p:nvGrpSpPr>
        <p:grpSpPr>
          <a:xfrm>
            <a:off x="1341727" y="2483349"/>
            <a:ext cx="419913" cy="308109"/>
            <a:chOff x="1341727" y="2483349"/>
            <a:chExt cx="419913" cy="308109"/>
          </a:xfrm>
        </p:grpSpPr>
        <p:sp>
          <p:nvSpPr>
            <p:cNvPr id="9124" name="Google Shape;9124;p83"/>
            <p:cNvSpPr/>
            <p:nvPr/>
          </p:nvSpPr>
          <p:spPr>
            <a:xfrm>
              <a:off x="1623896" y="2522310"/>
              <a:ext cx="53488" cy="18605"/>
            </a:xfrm>
            <a:custGeom>
              <a:avLst/>
              <a:gdLst/>
              <a:ahLst/>
              <a:cxnLst/>
              <a:rect l="l" t="t" r="r" b="b"/>
              <a:pathLst>
                <a:path w="1406" h="489" extrusionOk="0">
                  <a:moveTo>
                    <a:pt x="167" y="1"/>
                  </a:moveTo>
                  <a:cubicBezTo>
                    <a:pt x="84" y="1"/>
                    <a:pt x="1" y="72"/>
                    <a:pt x="1" y="167"/>
                  </a:cubicBezTo>
                  <a:cubicBezTo>
                    <a:pt x="1" y="251"/>
                    <a:pt x="84" y="322"/>
                    <a:pt x="167" y="322"/>
                  </a:cubicBezTo>
                  <a:cubicBezTo>
                    <a:pt x="346" y="322"/>
                    <a:pt x="882" y="358"/>
                    <a:pt x="1144" y="477"/>
                  </a:cubicBezTo>
                  <a:cubicBezTo>
                    <a:pt x="1167" y="489"/>
                    <a:pt x="1179" y="489"/>
                    <a:pt x="1215" y="489"/>
                  </a:cubicBezTo>
                  <a:cubicBezTo>
                    <a:pt x="1275" y="489"/>
                    <a:pt x="1334" y="465"/>
                    <a:pt x="1358" y="406"/>
                  </a:cubicBezTo>
                  <a:cubicBezTo>
                    <a:pt x="1406" y="346"/>
                    <a:pt x="1358" y="239"/>
                    <a:pt x="1286" y="191"/>
                  </a:cubicBezTo>
                  <a:cubicBezTo>
                    <a:pt x="917" y="1"/>
                    <a:pt x="203"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5" name="Google Shape;9125;p83"/>
            <p:cNvSpPr/>
            <p:nvPr/>
          </p:nvSpPr>
          <p:spPr>
            <a:xfrm>
              <a:off x="1341727" y="2483349"/>
              <a:ext cx="419913" cy="308109"/>
            </a:xfrm>
            <a:custGeom>
              <a:avLst/>
              <a:gdLst/>
              <a:ahLst/>
              <a:cxnLst/>
              <a:rect l="l" t="t" r="r" b="b"/>
              <a:pathLst>
                <a:path w="11038" h="8098" extrusionOk="0">
                  <a:moveTo>
                    <a:pt x="9156" y="501"/>
                  </a:moveTo>
                  <a:lnTo>
                    <a:pt x="9156" y="1168"/>
                  </a:lnTo>
                  <a:cubicBezTo>
                    <a:pt x="9156" y="1275"/>
                    <a:pt x="9120" y="1394"/>
                    <a:pt x="9073" y="1489"/>
                  </a:cubicBezTo>
                  <a:lnTo>
                    <a:pt x="9001" y="1644"/>
                  </a:lnTo>
                  <a:cubicBezTo>
                    <a:pt x="8989" y="1680"/>
                    <a:pt x="8989" y="1692"/>
                    <a:pt x="8989" y="1727"/>
                  </a:cubicBezTo>
                  <a:lnTo>
                    <a:pt x="8989" y="2061"/>
                  </a:lnTo>
                  <a:cubicBezTo>
                    <a:pt x="8989" y="2299"/>
                    <a:pt x="8894" y="2525"/>
                    <a:pt x="8715" y="2692"/>
                  </a:cubicBezTo>
                  <a:cubicBezTo>
                    <a:pt x="8537" y="2858"/>
                    <a:pt x="8311" y="2942"/>
                    <a:pt x="8072" y="2942"/>
                  </a:cubicBezTo>
                  <a:cubicBezTo>
                    <a:pt x="7620" y="2918"/>
                    <a:pt x="7227" y="2513"/>
                    <a:pt x="7227" y="2025"/>
                  </a:cubicBezTo>
                  <a:lnTo>
                    <a:pt x="7227" y="1727"/>
                  </a:lnTo>
                  <a:cubicBezTo>
                    <a:pt x="7227" y="1692"/>
                    <a:pt x="7227" y="1680"/>
                    <a:pt x="7215" y="1644"/>
                  </a:cubicBezTo>
                  <a:lnTo>
                    <a:pt x="7108" y="1453"/>
                  </a:lnTo>
                  <a:cubicBezTo>
                    <a:pt x="7084" y="1382"/>
                    <a:pt x="7049" y="1311"/>
                    <a:pt x="7049" y="1215"/>
                  </a:cubicBezTo>
                  <a:lnTo>
                    <a:pt x="7049" y="1203"/>
                  </a:lnTo>
                  <a:cubicBezTo>
                    <a:pt x="7049" y="810"/>
                    <a:pt x="7370" y="501"/>
                    <a:pt x="7751" y="501"/>
                  </a:cubicBezTo>
                  <a:close/>
                  <a:moveTo>
                    <a:pt x="3274" y="322"/>
                  </a:moveTo>
                  <a:cubicBezTo>
                    <a:pt x="3548" y="322"/>
                    <a:pt x="3786" y="429"/>
                    <a:pt x="3989" y="632"/>
                  </a:cubicBezTo>
                  <a:cubicBezTo>
                    <a:pt x="4179" y="834"/>
                    <a:pt x="4298" y="1108"/>
                    <a:pt x="4310" y="1394"/>
                  </a:cubicBezTo>
                  <a:cubicBezTo>
                    <a:pt x="4346" y="1739"/>
                    <a:pt x="4441" y="2442"/>
                    <a:pt x="4608" y="2858"/>
                  </a:cubicBezTo>
                  <a:cubicBezTo>
                    <a:pt x="4358" y="2942"/>
                    <a:pt x="3870" y="3096"/>
                    <a:pt x="3274" y="3096"/>
                  </a:cubicBezTo>
                  <a:cubicBezTo>
                    <a:pt x="3253" y="3097"/>
                    <a:pt x="3232" y="3097"/>
                    <a:pt x="3210" y="3097"/>
                  </a:cubicBezTo>
                  <a:cubicBezTo>
                    <a:pt x="2654" y="3097"/>
                    <a:pt x="2182" y="2951"/>
                    <a:pt x="1953" y="2870"/>
                  </a:cubicBezTo>
                  <a:cubicBezTo>
                    <a:pt x="2096" y="2442"/>
                    <a:pt x="2215" y="1739"/>
                    <a:pt x="2226" y="1394"/>
                  </a:cubicBezTo>
                  <a:cubicBezTo>
                    <a:pt x="2250" y="1096"/>
                    <a:pt x="2357" y="834"/>
                    <a:pt x="2560" y="632"/>
                  </a:cubicBezTo>
                  <a:cubicBezTo>
                    <a:pt x="2750" y="429"/>
                    <a:pt x="3000" y="322"/>
                    <a:pt x="3274" y="322"/>
                  </a:cubicBezTo>
                  <a:close/>
                  <a:moveTo>
                    <a:pt x="7751" y="3192"/>
                  </a:moveTo>
                  <a:cubicBezTo>
                    <a:pt x="7858" y="3227"/>
                    <a:pt x="7965" y="3251"/>
                    <a:pt x="8084" y="3251"/>
                  </a:cubicBezTo>
                  <a:lnTo>
                    <a:pt x="8120" y="3251"/>
                  </a:lnTo>
                  <a:cubicBezTo>
                    <a:pt x="8239" y="3251"/>
                    <a:pt x="8358" y="3239"/>
                    <a:pt x="8477" y="3192"/>
                  </a:cubicBezTo>
                  <a:lnTo>
                    <a:pt x="8477" y="3192"/>
                  </a:lnTo>
                  <a:cubicBezTo>
                    <a:pt x="8465" y="3251"/>
                    <a:pt x="8477" y="3299"/>
                    <a:pt x="8501" y="3346"/>
                  </a:cubicBezTo>
                  <a:lnTo>
                    <a:pt x="8358" y="3477"/>
                  </a:lnTo>
                  <a:cubicBezTo>
                    <a:pt x="8287" y="3549"/>
                    <a:pt x="8203" y="3585"/>
                    <a:pt x="8108" y="3585"/>
                  </a:cubicBezTo>
                  <a:cubicBezTo>
                    <a:pt x="8025" y="3585"/>
                    <a:pt x="7930" y="3549"/>
                    <a:pt x="7858" y="3477"/>
                  </a:cubicBezTo>
                  <a:lnTo>
                    <a:pt x="7727" y="3346"/>
                  </a:lnTo>
                  <a:cubicBezTo>
                    <a:pt x="7739" y="3299"/>
                    <a:pt x="7751" y="3251"/>
                    <a:pt x="7751" y="3192"/>
                  </a:cubicBezTo>
                  <a:close/>
                  <a:moveTo>
                    <a:pt x="3691" y="3418"/>
                  </a:moveTo>
                  <a:cubicBezTo>
                    <a:pt x="3750" y="3537"/>
                    <a:pt x="3870" y="3644"/>
                    <a:pt x="4001" y="3668"/>
                  </a:cubicBezTo>
                  <a:lnTo>
                    <a:pt x="4584" y="3835"/>
                  </a:lnTo>
                  <a:cubicBezTo>
                    <a:pt x="4727" y="3882"/>
                    <a:pt x="4834" y="4013"/>
                    <a:pt x="4834" y="4180"/>
                  </a:cubicBezTo>
                  <a:lnTo>
                    <a:pt x="4834" y="5680"/>
                  </a:lnTo>
                  <a:cubicBezTo>
                    <a:pt x="4834" y="5871"/>
                    <a:pt x="4667" y="6037"/>
                    <a:pt x="4477" y="6037"/>
                  </a:cubicBezTo>
                  <a:lnTo>
                    <a:pt x="4477" y="4811"/>
                  </a:lnTo>
                  <a:cubicBezTo>
                    <a:pt x="4477" y="4549"/>
                    <a:pt x="4239" y="4311"/>
                    <a:pt x="3977" y="4311"/>
                  </a:cubicBezTo>
                  <a:lnTo>
                    <a:pt x="2584" y="4311"/>
                  </a:lnTo>
                  <a:cubicBezTo>
                    <a:pt x="2310" y="4311"/>
                    <a:pt x="2084" y="4537"/>
                    <a:pt x="2084" y="4811"/>
                  </a:cubicBezTo>
                  <a:lnTo>
                    <a:pt x="2084" y="6037"/>
                  </a:lnTo>
                  <a:lnTo>
                    <a:pt x="2072" y="6037"/>
                  </a:lnTo>
                  <a:cubicBezTo>
                    <a:pt x="1869" y="6037"/>
                    <a:pt x="1715" y="5871"/>
                    <a:pt x="1715" y="5680"/>
                  </a:cubicBezTo>
                  <a:lnTo>
                    <a:pt x="1715" y="4180"/>
                  </a:lnTo>
                  <a:cubicBezTo>
                    <a:pt x="1715" y="4013"/>
                    <a:pt x="1810" y="3882"/>
                    <a:pt x="1965" y="3835"/>
                  </a:cubicBezTo>
                  <a:lnTo>
                    <a:pt x="2548" y="3668"/>
                  </a:lnTo>
                  <a:cubicBezTo>
                    <a:pt x="2679" y="3620"/>
                    <a:pt x="2798" y="3537"/>
                    <a:pt x="2858" y="3418"/>
                  </a:cubicBezTo>
                  <a:cubicBezTo>
                    <a:pt x="2988" y="3430"/>
                    <a:pt x="3119" y="3430"/>
                    <a:pt x="3274" y="3430"/>
                  </a:cubicBezTo>
                  <a:cubicBezTo>
                    <a:pt x="3417" y="3430"/>
                    <a:pt x="3560" y="3418"/>
                    <a:pt x="3691" y="3418"/>
                  </a:cubicBezTo>
                  <a:close/>
                  <a:moveTo>
                    <a:pt x="8668" y="3608"/>
                  </a:moveTo>
                  <a:cubicBezTo>
                    <a:pt x="8715" y="3644"/>
                    <a:pt x="8763" y="3656"/>
                    <a:pt x="8811" y="3668"/>
                  </a:cubicBezTo>
                  <a:lnTo>
                    <a:pt x="9382" y="3835"/>
                  </a:lnTo>
                  <a:cubicBezTo>
                    <a:pt x="9537" y="3882"/>
                    <a:pt x="9644" y="4013"/>
                    <a:pt x="9644" y="4180"/>
                  </a:cubicBezTo>
                  <a:lnTo>
                    <a:pt x="9644" y="5680"/>
                  </a:lnTo>
                  <a:cubicBezTo>
                    <a:pt x="9644" y="5871"/>
                    <a:pt x="9477" y="6037"/>
                    <a:pt x="9287" y="6037"/>
                  </a:cubicBezTo>
                  <a:lnTo>
                    <a:pt x="8584" y="6037"/>
                  </a:lnTo>
                  <a:lnTo>
                    <a:pt x="8584" y="6025"/>
                  </a:lnTo>
                  <a:lnTo>
                    <a:pt x="8584" y="5668"/>
                  </a:lnTo>
                  <a:lnTo>
                    <a:pt x="9120" y="5668"/>
                  </a:lnTo>
                  <a:cubicBezTo>
                    <a:pt x="9204" y="5668"/>
                    <a:pt x="9287" y="5597"/>
                    <a:pt x="9287" y="5502"/>
                  </a:cubicBezTo>
                  <a:lnTo>
                    <a:pt x="9287" y="4466"/>
                  </a:lnTo>
                  <a:cubicBezTo>
                    <a:pt x="9287" y="4370"/>
                    <a:pt x="9204" y="4299"/>
                    <a:pt x="9120" y="4299"/>
                  </a:cubicBezTo>
                  <a:cubicBezTo>
                    <a:pt x="9025" y="4299"/>
                    <a:pt x="8954" y="4370"/>
                    <a:pt x="8954" y="4466"/>
                  </a:cubicBezTo>
                  <a:lnTo>
                    <a:pt x="8954" y="5335"/>
                  </a:lnTo>
                  <a:lnTo>
                    <a:pt x="8584" y="5335"/>
                  </a:lnTo>
                  <a:lnTo>
                    <a:pt x="8584" y="4644"/>
                  </a:lnTo>
                  <a:cubicBezTo>
                    <a:pt x="8584" y="4466"/>
                    <a:pt x="8430" y="4311"/>
                    <a:pt x="8251" y="4311"/>
                  </a:cubicBezTo>
                  <a:lnTo>
                    <a:pt x="6513" y="4311"/>
                  </a:lnTo>
                  <a:lnTo>
                    <a:pt x="6513" y="4180"/>
                  </a:lnTo>
                  <a:lnTo>
                    <a:pt x="6548" y="4180"/>
                  </a:lnTo>
                  <a:cubicBezTo>
                    <a:pt x="6548" y="4013"/>
                    <a:pt x="6644" y="3882"/>
                    <a:pt x="6798" y="3835"/>
                  </a:cubicBezTo>
                  <a:lnTo>
                    <a:pt x="7382" y="3668"/>
                  </a:lnTo>
                  <a:cubicBezTo>
                    <a:pt x="7418" y="3656"/>
                    <a:pt x="7477" y="3644"/>
                    <a:pt x="7513" y="3608"/>
                  </a:cubicBezTo>
                  <a:lnTo>
                    <a:pt x="7620" y="3716"/>
                  </a:lnTo>
                  <a:cubicBezTo>
                    <a:pt x="7751" y="3847"/>
                    <a:pt x="7918" y="3906"/>
                    <a:pt x="8096" y="3906"/>
                  </a:cubicBezTo>
                  <a:cubicBezTo>
                    <a:pt x="8275" y="3906"/>
                    <a:pt x="8453" y="3835"/>
                    <a:pt x="8573" y="3716"/>
                  </a:cubicBezTo>
                  <a:lnTo>
                    <a:pt x="8668" y="3608"/>
                  </a:lnTo>
                  <a:close/>
                  <a:moveTo>
                    <a:pt x="8287" y="4644"/>
                  </a:moveTo>
                  <a:cubicBezTo>
                    <a:pt x="8287" y="4644"/>
                    <a:pt x="8299" y="4644"/>
                    <a:pt x="8299" y="4656"/>
                  </a:cubicBezTo>
                  <a:lnTo>
                    <a:pt x="8299" y="6037"/>
                  </a:lnTo>
                  <a:cubicBezTo>
                    <a:pt x="8299" y="6037"/>
                    <a:pt x="8299" y="6049"/>
                    <a:pt x="8287" y="6049"/>
                  </a:cubicBezTo>
                  <a:lnTo>
                    <a:pt x="6215" y="6049"/>
                  </a:lnTo>
                  <a:cubicBezTo>
                    <a:pt x="6215" y="6049"/>
                    <a:pt x="6203" y="6049"/>
                    <a:pt x="6203" y="6037"/>
                  </a:cubicBezTo>
                  <a:lnTo>
                    <a:pt x="6203" y="4656"/>
                  </a:lnTo>
                  <a:lnTo>
                    <a:pt x="8287" y="4644"/>
                  </a:lnTo>
                  <a:close/>
                  <a:moveTo>
                    <a:pt x="2084" y="6371"/>
                  </a:moveTo>
                  <a:lnTo>
                    <a:pt x="2084" y="6740"/>
                  </a:lnTo>
                  <a:lnTo>
                    <a:pt x="679" y="6740"/>
                  </a:lnTo>
                  <a:lnTo>
                    <a:pt x="679" y="6371"/>
                  </a:lnTo>
                  <a:close/>
                  <a:moveTo>
                    <a:pt x="10382" y="6371"/>
                  </a:moveTo>
                  <a:lnTo>
                    <a:pt x="10382" y="6740"/>
                  </a:lnTo>
                  <a:lnTo>
                    <a:pt x="4477" y="6740"/>
                  </a:lnTo>
                  <a:lnTo>
                    <a:pt x="4477" y="6371"/>
                  </a:lnTo>
                  <a:close/>
                  <a:moveTo>
                    <a:pt x="3953" y="4644"/>
                  </a:moveTo>
                  <a:cubicBezTo>
                    <a:pt x="4060" y="4644"/>
                    <a:pt x="4131" y="4728"/>
                    <a:pt x="4131" y="4823"/>
                  </a:cubicBezTo>
                  <a:lnTo>
                    <a:pt x="4131" y="7085"/>
                  </a:lnTo>
                  <a:lnTo>
                    <a:pt x="2393" y="7085"/>
                  </a:lnTo>
                  <a:lnTo>
                    <a:pt x="2393" y="4823"/>
                  </a:lnTo>
                  <a:cubicBezTo>
                    <a:pt x="2393" y="4716"/>
                    <a:pt x="2488" y="4644"/>
                    <a:pt x="2572" y="4644"/>
                  </a:cubicBezTo>
                  <a:close/>
                  <a:moveTo>
                    <a:pt x="3274" y="1"/>
                  </a:moveTo>
                  <a:cubicBezTo>
                    <a:pt x="2548" y="1"/>
                    <a:pt x="1965" y="596"/>
                    <a:pt x="1905" y="1370"/>
                  </a:cubicBezTo>
                  <a:cubicBezTo>
                    <a:pt x="1869" y="1692"/>
                    <a:pt x="1774" y="2346"/>
                    <a:pt x="1631" y="2751"/>
                  </a:cubicBezTo>
                  <a:cubicBezTo>
                    <a:pt x="1607" y="2835"/>
                    <a:pt x="1607" y="2930"/>
                    <a:pt x="1655" y="3001"/>
                  </a:cubicBezTo>
                  <a:cubicBezTo>
                    <a:pt x="1691" y="3073"/>
                    <a:pt x="1750" y="3156"/>
                    <a:pt x="1845" y="3180"/>
                  </a:cubicBezTo>
                  <a:cubicBezTo>
                    <a:pt x="1988" y="3227"/>
                    <a:pt x="2215" y="3299"/>
                    <a:pt x="2488" y="3358"/>
                  </a:cubicBezTo>
                  <a:lnTo>
                    <a:pt x="2465" y="3358"/>
                  </a:lnTo>
                  <a:lnTo>
                    <a:pt x="1893" y="3525"/>
                  </a:lnTo>
                  <a:cubicBezTo>
                    <a:pt x="1595" y="3608"/>
                    <a:pt x="1393" y="3882"/>
                    <a:pt x="1393" y="4180"/>
                  </a:cubicBezTo>
                  <a:lnTo>
                    <a:pt x="1393" y="5680"/>
                  </a:lnTo>
                  <a:cubicBezTo>
                    <a:pt x="1393" y="5811"/>
                    <a:pt x="1429" y="5930"/>
                    <a:pt x="1500" y="6037"/>
                  </a:cubicBezTo>
                  <a:lnTo>
                    <a:pt x="167" y="6037"/>
                  </a:lnTo>
                  <a:cubicBezTo>
                    <a:pt x="71" y="6037"/>
                    <a:pt x="0" y="6109"/>
                    <a:pt x="0" y="6204"/>
                  </a:cubicBezTo>
                  <a:cubicBezTo>
                    <a:pt x="0" y="6287"/>
                    <a:pt x="71" y="6371"/>
                    <a:pt x="167" y="6371"/>
                  </a:cubicBezTo>
                  <a:lnTo>
                    <a:pt x="345" y="6371"/>
                  </a:lnTo>
                  <a:lnTo>
                    <a:pt x="345" y="7930"/>
                  </a:lnTo>
                  <a:cubicBezTo>
                    <a:pt x="345" y="8014"/>
                    <a:pt x="417" y="8097"/>
                    <a:pt x="500" y="8097"/>
                  </a:cubicBezTo>
                  <a:cubicBezTo>
                    <a:pt x="595" y="8097"/>
                    <a:pt x="667" y="8014"/>
                    <a:pt x="667" y="7930"/>
                  </a:cubicBezTo>
                  <a:lnTo>
                    <a:pt x="667" y="7049"/>
                  </a:lnTo>
                  <a:lnTo>
                    <a:pt x="2072" y="7049"/>
                  </a:lnTo>
                  <a:lnTo>
                    <a:pt x="2072" y="7930"/>
                  </a:lnTo>
                  <a:cubicBezTo>
                    <a:pt x="2072" y="8014"/>
                    <a:pt x="2143" y="8097"/>
                    <a:pt x="2226" y="8097"/>
                  </a:cubicBezTo>
                  <a:cubicBezTo>
                    <a:pt x="2322" y="8097"/>
                    <a:pt x="2393" y="8014"/>
                    <a:pt x="2393" y="7930"/>
                  </a:cubicBezTo>
                  <a:lnTo>
                    <a:pt x="2393" y="7395"/>
                  </a:lnTo>
                  <a:lnTo>
                    <a:pt x="4155" y="7395"/>
                  </a:lnTo>
                  <a:lnTo>
                    <a:pt x="4155" y="7930"/>
                  </a:lnTo>
                  <a:cubicBezTo>
                    <a:pt x="4155" y="8014"/>
                    <a:pt x="4227" y="8097"/>
                    <a:pt x="4310" y="8097"/>
                  </a:cubicBezTo>
                  <a:cubicBezTo>
                    <a:pt x="4405" y="8097"/>
                    <a:pt x="4477" y="8014"/>
                    <a:pt x="4477" y="7930"/>
                  </a:cubicBezTo>
                  <a:lnTo>
                    <a:pt x="4477" y="7049"/>
                  </a:lnTo>
                  <a:lnTo>
                    <a:pt x="10370" y="7049"/>
                  </a:lnTo>
                  <a:lnTo>
                    <a:pt x="10370" y="7930"/>
                  </a:lnTo>
                  <a:cubicBezTo>
                    <a:pt x="10370" y="8014"/>
                    <a:pt x="10442" y="8097"/>
                    <a:pt x="10537" y="8097"/>
                  </a:cubicBezTo>
                  <a:cubicBezTo>
                    <a:pt x="10620" y="8097"/>
                    <a:pt x="10704" y="8014"/>
                    <a:pt x="10704" y="7930"/>
                  </a:cubicBezTo>
                  <a:lnTo>
                    <a:pt x="10704" y="6371"/>
                  </a:lnTo>
                  <a:lnTo>
                    <a:pt x="10882" y="6371"/>
                  </a:lnTo>
                  <a:cubicBezTo>
                    <a:pt x="10966" y="6371"/>
                    <a:pt x="11037" y="6287"/>
                    <a:pt x="11037" y="6204"/>
                  </a:cubicBezTo>
                  <a:cubicBezTo>
                    <a:pt x="11037" y="6109"/>
                    <a:pt x="10966" y="6037"/>
                    <a:pt x="10882" y="6037"/>
                  </a:cubicBezTo>
                  <a:lnTo>
                    <a:pt x="9894" y="6037"/>
                  </a:lnTo>
                  <a:cubicBezTo>
                    <a:pt x="9954" y="5930"/>
                    <a:pt x="10001" y="5811"/>
                    <a:pt x="10001" y="5680"/>
                  </a:cubicBezTo>
                  <a:lnTo>
                    <a:pt x="10001" y="4180"/>
                  </a:lnTo>
                  <a:cubicBezTo>
                    <a:pt x="10001" y="3882"/>
                    <a:pt x="9787" y="3608"/>
                    <a:pt x="9501" y="3525"/>
                  </a:cubicBezTo>
                  <a:lnTo>
                    <a:pt x="8930" y="3358"/>
                  </a:lnTo>
                  <a:cubicBezTo>
                    <a:pt x="8858" y="3335"/>
                    <a:pt x="8799" y="3275"/>
                    <a:pt x="8799" y="3180"/>
                  </a:cubicBezTo>
                  <a:lnTo>
                    <a:pt x="8799" y="3049"/>
                  </a:lnTo>
                  <a:cubicBezTo>
                    <a:pt x="8858" y="3001"/>
                    <a:pt x="8894" y="2977"/>
                    <a:pt x="8942" y="2918"/>
                  </a:cubicBezTo>
                  <a:cubicBezTo>
                    <a:pt x="9180" y="2692"/>
                    <a:pt x="9299" y="2382"/>
                    <a:pt x="9299" y="2049"/>
                  </a:cubicBezTo>
                  <a:lnTo>
                    <a:pt x="9299" y="1739"/>
                  </a:lnTo>
                  <a:lnTo>
                    <a:pt x="9358" y="1608"/>
                  </a:lnTo>
                  <a:cubicBezTo>
                    <a:pt x="9430" y="1453"/>
                    <a:pt x="9465" y="1311"/>
                    <a:pt x="9465" y="1144"/>
                  </a:cubicBezTo>
                  <a:lnTo>
                    <a:pt x="9465" y="310"/>
                  </a:lnTo>
                  <a:cubicBezTo>
                    <a:pt x="9465" y="215"/>
                    <a:pt x="9382" y="144"/>
                    <a:pt x="9299" y="144"/>
                  </a:cubicBezTo>
                  <a:lnTo>
                    <a:pt x="7739" y="144"/>
                  </a:lnTo>
                  <a:cubicBezTo>
                    <a:pt x="7168" y="144"/>
                    <a:pt x="6703" y="608"/>
                    <a:pt x="6703" y="1168"/>
                  </a:cubicBezTo>
                  <a:lnTo>
                    <a:pt x="6703" y="1191"/>
                  </a:lnTo>
                  <a:cubicBezTo>
                    <a:pt x="6703" y="1322"/>
                    <a:pt x="6739" y="1453"/>
                    <a:pt x="6798" y="1572"/>
                  </a:cubicBezTo>
                  <a:lnTo>
                    <a:pt x="6894" y="1739"/>
                  </a:lnTo>
                  <a:lnTo>
                    <a:pt x="6894" y="2001"/>
                  </a:lnTo>
                  <a:cubicBezTo>
                    <a:pt x="6894" y="2418"/>
                    <a:pt x="7096" y="2799"/>
                    <a:pt x="7406" y="3037"/>
                  </a:cubicBezTo>
                  <a:lnTo>
                    <a:pt x="7406" y="3180"/>
                  </a:lnTo>
                  <a:cubicBezTo>
                    <a:pt x="7406" y="3251"/>
                    <a:pt x="7346" y="3335"/>
                    <a:pt x="7275" y="3358"/>
                  </a:cubicBezTo>
                  <a:lnTo>
                    <a:pt x="6691" y="3525"/>
                  </a:lnTo>
                  <a:cubicBezTo>
                    <a:pt x="6394" y="3608"/>
                    <a:pt x="6203" y="3882"/>
                    <a:pt x="6203" y="4180"/>
                  </a:cubicBezTo>
                  <a:lnTo>
                    <a:pt x="6203" y="4311"/>
                  </a:lnTo>
                  <a:lnTo>
                    <a:pt x="6191" y="4311"/>
                  </a:lnTo>
                  <a:cubicBezTo>
                    <a:pt x="6013" y="4311"/>
                    <a:pt x="5858" y="4466"/>
                    <a:pt x="5858" y="4644"/>
                  </a:cubicBezTo>
                  <a:lnTo>
                    <a:pt x="5858" y="6025"/>
                  </a:lnTo>
                  <a:lnTo>
                    <a:pt x="5858" y="6037"/>
                  </a:lnTo>
                  <a:lnTo>
                    <a:pt x="5048" y="6037"/>
                  </a:lnTo>
                  <a:cubicBezTo>
                    <a:pt x="5108" y="5930"/>
                    <a:pt x="5144" y="5811"/>
                    <a:pt x="5144" y="5680"/>
                  </a:cubicBezTo>
                  <a:lnTo>
                    <a:pt x="5144" y="4180"/>
                  </a:lnTo>
                  <a:cubicBezTo>
                    <a:pt x="5144" y="3882"/>
                    <a:pt x="4941" y="3608"/>
                    <a:pt x="4655" y="3525"/>
                  </a:cubicBezTo>
                  <a:lnTo>
                    <a:pt x="4072" y="3358"/>
                  </a:lnTo>
                  <a:lnTo>
                    <a:pt x="4060" y="3358"/>
                  </a:lnTo>
                  <a:cubicBezTo>
                    <a:pt x="4346" y="3299"/>
                    <a:pt x="4560" y="3239"/>
                    <a:pt x="4703" y="3180"/>
                  </a:cubicBezTo>
                  <a:cubicBezTo>
                    <a:pt x="4786" y="3156"/>
                    <a:pt x="4846" y="3096"/>
                    <a:pt x="4893" y="3001"/>
                  </a:cubicBezTo>
                  <a:cubicBezTo>
                    <a:pt x="4941" y="2930"/>
                    <a:pt x="4941" y="2835"/>
                    <a:pt x="4905" y="2751"/>
                  </a:cubicBezTo>
                  <a:cubicBezTo>
                    <a:pt x="4763" y="2358"/>
                    <a:pt x="4655" y="1692"/>
                    <a:pt x="4643" y="1370"/>
                  </a:cubicBezTo>
                  <a:cubicBezTo>
                    <a:pt x="4584" y="572"/>
                    <a:pt x="4001" y="1"/>
                    <a:pt x="327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6" name="Google Shape;9126;p83"/>
            <p:cNvSpPr/>
            <p:nvPr/>
          </p:nvSpPr>
          <p:spPr>
            <a:xfrm>
              <a:off x="1611228" y="2679979"/>
              <a:ext cx="12250" cy="12708"/>
            </a:xfrm>
            <a:custGeom>
              <a:avLst/>
              <a:gdLst/>
              <a:ahLst/>
              <a:cxnLst/>
              <a:rect l="l" t="t" r="r" b="b"/>
              <a:pathLst>
                <a:path w="322" h="334" extrusionOk="0">
                  <a:moveTo>
                    <a:pt x="167" y="0"/>
                  </a:moveTo>
                  <a:cubicBezTo>
                    <a:pt x="72" y="0"/>
                    <a:pt x="0" y="83"/>
                    <a:pt x="0" y="167"/>
                  </a:cubicBezTo>
                  <a:cubicBezTo>
                    <a:pt x="0" y="262"/>
                    <a:pt x="72" y="334"/>
                    <a:pt x="167" y="334"/>
                  </a:cubicBezTo>
                  <a:cubicBezTo>
                    <a:pt x="250" y="334"/>
                    <a:pt x="322" y="262"/>
                    <a:pt x="322" y="167"/>
                  </a:cubicBezTo>
                  <a:cubicBezTo>
                    <a:pt x="322" y="83"/>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27" name="Google Shape;9127;p83"/>
          <p:cNvGrpSpPr/>
          <p:nvPr/>
        </p:nvGrpSpPr>
        <p:grpSpPr>
          <a:xfrm>
            <a:off x="854332" y="2447736"/>
            <a:ext cx="376358" cy="330109"/>
            <a:chOff x="854332" y="2447736"/>
            <a:chExt cx="376358" cy="330109"/>
          </a:xfrm>
        </p:grpSpPr>
        <p:sp>
          <p:nvSpPr>
            <p:cNvPr id="9128" name="Google Shape;9128;p83"/>
            <p:cNvSpPr/>
            <p:nvPr/>
          </p:nvSpPr>
          <p:spPr>
            <a:xfrm>
              <a:off x="854332" y="2483353"/>
              <a:ext cx="376358" cy="294491"/>
            </a:xfrm>
            <a:custGeom>
              <a:avLst/>
              <a:gdLst/>
              <a:ahLst/>
              <a:cxnLst/>
              <a:rect l="l" t="t" r="r" b="b"/>
              <a:pathLst>
                <a:path w="11824" h="9252" extrusionOk="0">
                  <a:moveTo>
                    <a:pt x="3311" y="334"/>
                  </a:moveTo>
                  <a:cubicBezTo>
                    <a:pt x="3632" y="334"/>
                    <a:pt x="3882" y="549"/>
                    <a:pt x="3882" y="810"/>
                  </a:cubicBezTo>
                  <a:lnTo>
                    <a:pt x="3882" y="846"/>
                  </a:lnTo>
                  <a:cubicBezTo>
                    <a:pt x="3703" y="775"/>
                    <a:pt x="3513" y="727"/>
                    <a:pt x="3311" y="727"/>
                  </a:cubicBezTo>
                  <a:cubicBezTo>
                    <a:pt x="3120" y="727"/>
                    <a:pt x="2930" y="775"/>
                    <a:pt x="2751" y="846"/>
                  </a:cubicBezTo>
                  <a:lnTo>
                    <a:pt x="2751" y="810"/>
                  </a:lnTo>
                  <a:cubicBezTo>
                    <a:pt x="2751" y="549"/>
                    <a:pt x="3001" y="334"/>
                    <a:pt x="3311" y="334"/>
                  </a:cubicBezTo>
                  <a:close/>
                  <a:moveTo>
                    <a:pt x="3311" y="1084"/>
                  </a:moveTo>
                  <a:cubicBezTo>
                    <a:pt x="3942" y="1084"/>
                    <a:pt x="4430" y="1584"/>
                    <a:pt x="4430" y="2203"/>
                  </a:cubicBezTo>
                  <a:cubicBezTo>
                    <a:pt x="4430" y="2323"/>
                    <a:pt x="4418" y="2442"/>
                    <a:pt x="4370" y="2561"/>
                  </a:cubicBezTo>
                  <a:cubicBezTo>
                    <a:pt x="3882" y="2049"/>
                    <a:pt x="3013" y="1858"/>
                    <a:pt x="2977" y="1858"/>
                  </a:cubicBezTo>
                  <a:cubicBezTo>
                    <a:pt x="2961" y="1855"/>
                    <a:pt x="2946" y="1854"/>
                    <a:pt x="2932" y="1854"/>
                  </a:cubicBezTo>
                  <a:cubicBezTo>
                    <a:pt x="2892" y="1854"/>
                    <a:pt x="2857" y="1865"/>
                    <a:pt x="2822" y="1882"/>
                  </a:cubicBezTo>
                  <a:cubicBezTo>
                    <a:pt x="2775" y="1918"/>
                    <a:pt x="2763" y="1965"/>
                    <a:pt x="2763" y="2025"/>
                  </a:cubicBezTo>
                  <a:cubicBezTo>
                    <a:pt x="2763" y="2037"/>
                    <a:pt x="2751" y="2156"/>
                    <a:pt x="2632" y="2275"/>
                  </a:cubicBezTo>
                  <a:cubicBezTo>
                    <a:pt x="2560" y="2346"/>
                    <a:pt x="2560" y="2454"/>
                    <a:pt x="2632" y="2513"/>
                  </a:cubicBezTo>
                  <a:cubicBezTo>
                    <a:pt x="2668" y="2549"/>
                    <a:pt x="2712" y="2567"/>
                    <a:pt x="2755" y="2567"/>
                  </a:cubicBezTo>
                  <a:cubicBezTo>
                    <a:pt x="2799" y="2567"/>
                    <a:pt x="2840" y="2549"/>
                    <a:pt x="2870" y="2513"/>
                  </a:cubicBezTo>
                  <a:cubicBezTo>
                    <a:pt x="2965" y="2406"/>
                    <a:pt x="3013" y="2323"/>
                    <a:pt x="3060" y="2227"/>
                  </a:cubicBezTo>
                  <a:cubicBezTo>
                    <a:pt x="3358" y="2323"/>
                    <a:pt x="3953" y="2525"/>
                    <a:pt x="4227" y="2918"/>
                  </a:cubicBezTo>
                  <a:cubicBezTo>
                    <a:pt x="4144" y="3358"/>
                    <a:pt x="3763" y="3692"/>
                    <a:pt x="3299" y="3692"/>
                  </a:cubicBezTo>
                  <a:cubicBezTo>
                    <a:pt x="2834" y="3692"/>
                    <a:pt x="2441" y="3335"/>
                    <a:pt x="2394" y="2858"/>
                  </a:cubicBezTo>
                  <a:cubicBezTo>
                    <a:pt x="2394" y="2823"/>
                    <a:pt x="2382" y="2811"/>
                    <a:pt x="2358" y="2775"/>
                  </a:cubicBezTo>
                  <a:cubicBezTo>
                    <a:pt x="2263" y="2596"/>
                    <a:pt x="2203" y="2406"/>
                    <a:pt x="2203" y="2203"/>
                  </a:cubicBezTo>
                  <a:cubicBezTo>
                    <a:pt x="2203" y="1572"/>
                    <a:pt x="2703" y="1084"/>
                    <a:pt x="3311" y="1084"/>
                  </a:cubicBezTo>
                  <a:close/>
                  <a:moveTo>
                    <a:pt x="3715" y="3989"/>
                  </a:moveTo>
                  <a:lnTo>
                    <a:pt x="3715" y="4168"/>
                  </a:lnTo>
                  <a:cubicBezTo>
                    <a:pt x="3703" y="4228"/>
                    <a:pt x="3715" y="4287"/>
                    <a:pt x="3751" y="4323"/>
                  </a:cubicBezTo>
                  <a:lnTo>
                    <a:pt x="3584" y="4478"/>
                  </a:lnTo>
                  <a:cubicBezTo>
                    <a:pt x="3507" y="4543"/>
                    <a:pt x="3415" y="4576"/>
                    <a:pt x="3322" y="4576"/>
                  </a:cubicBezTo>
                  <a:cubicBezTo>
                    <a:pt x="3230" y="4576"/>
                    <a:pt x="3138" y="4543"/>
                    <a:pt x="3060" y="4478"/>
                  </a:cubicBezTo>
                  <a:lnTo>
                    <a:pt x="2894" y="4323"/>
                  </a:lnTo>
                  <a:cubicBezTo>
                    <a:pt x="2930" y="4287"/>
                    <a:pt x="2941" y="4228"/>
                    <a:pt x="2941" y="4168"/>
                  </a:cubicBezTo>
                  <a:lnTo>
                    <a:pt x="2941" y="3989"/>
                  </a:lnTo>
                  <a:cubicBezTo>
                    <a:pt x="3060" y="4025"/>
                    <a:pt x="3191" y="4049"/>
                    <a:pt x="3334" y="4049"/>
                  </a:cubicBezTo>
                  <a:cubicBezTo>
                    <a:pt x="3465" y="4049"/>
                    <a:pt x="3596" y="4025"/>
                    <a:pt x="3715" y="3989"/>
                  </a:cubicBezTo>
                  <a:close/>
                  <a:moveTo>
                    <a:pt x="4049" y="4549"/>
                  </a:moveTo>
                  <a:lnTo>
                    <a:pt x="4620" y="4835"/>
                  </a:lnTo>
                  <a:cubicBezTo>
                    <a:pt x="4763" y="4894"/>
                    <a:pt x="4835" y="5025"/>
                    <a:pt x="4835" y="5180"/>
                  </a:cubicBezTo>
                  <a:lnTo>
                    <a:pt x="3346" y="5180"/>
                  </a:lnTo>
                  <a:cubicBezTo>
                    <a:pt x="3156" y="5180"/>
                    <a:pt x="2989" y="5335"/>
                    <a:pt x="2989" y="5537"/>
                  </a:cubicBezTo>
                  <a:lnTo>
                    <a:pt x="2989" y="6275"/>
                  </a:lnTo>
                  <a:lnTo>
                    <a:pt x="2596" y="6275"/>
                  </a:lnTo>
                  <a:lnTo>
                    <a:pt x="2596" y="5561"/>
                  </a:lnTo>
                  <a:cubicBezTo>
                    <a:pt x="2596" y="5466"/>
                    <a:pt x="2525" y="5382"/>
                    <a:pt x="2418" y="5382"/>
                  </a:cubicBezTo>
                  <a:cubicBezTo>
                    <a:pt x="2322" y="5382"/>
                    <a:pt x="2239" y="5454"/>
                    <a:pt x="2239" y="5561"/>
                  </a:cubicBezTo>
                  <a:lnTo>
                    <a:pt x="2239" y="6442"/>
                  </a:lnTo>
                  <a:cubicBezTo>
                    <a:pt x="2239" y="6525"/>
                    <a:pt x="2322" y="6621"/>
                    <a:pt x="2418" y="6621"/>
                  </a:cubicBezTo>
                  <a:lnTo>
                    <a:pt x="2989" y="6621"/>
                  </a:lnTo>
                  <a:lnTo>
                    <a:pt x="2989" y="7002"/>
                  </a:lnTo>
                  <a:lnTo>
                    <a:pt x="2989" y="7026"/>
                  </a:lnTo>
                  <a:lnTo>
                    <a:pt x="2227" y="7026"/>
                  </a:lnTo>
                  <a:cubicBezTo>
                    <a:pt x="2025" y="7026"/>
                    <a:pt x="1846" y="6847"/>
                    <a:pt x="1846" y="6633"/>
                  </a:cubicBezTo>
                  <a:lnTo>
                    <a:pt x="1846" y="5180"/>
                  </a:lnTo>
                  <a:lnTo>
                    <a:pt x="1822" y="5180"/>
                  </a:lnTo>
                  <a:cubicBezTo>
                    <a:pt x="1822" y="5025"/>
                    <a:pt x="1906" y="4894"/>
                    <a:pt x="2037" y="4835"/>
                  </a:cubicBezTo>
                  <a:lnTo>
                    <a:pt x="2620" y="4549"/>
                  </a:lnTo>
                  <a:lnTo>
                    <a:pt x="2822" y="4740"/>
                  </a:lnTo>
                  <a:cubicBezTo>
                    <a:pt x="2953" y="4882"/>
                    <a:pt x="3156" y="4942"/>
                    <a:pt x="3334" y="4942"/>
                  </a:cubicBezTo>
                  <a:cubicBezTo>
                    <a:pt x="3513" y="4942"/>
                    <a:pt x="3692" y="4882"/>
                    <a:pt x="3834" y="4740"/>
                  </a:cubicBezTo>
                  <a:lnTo>
                    <a:pt x="4049" y="4549"/>
                  </a:lnTo>
                  <a:close/>
                  <a:moveTo>
                    <a:pt x="5537" y="5513"/>
                  </a:moveTo>
                  <a:lnTo>
                    <a:pt x="5549" y="7002"/>
                  </a:lnTo>
                  <a:cubicBezTo>
                    <a:pt x="5549" y="7002"/>
                    <a:pt x="5549" y="7026"/>
                    <a:pt x="5537" y="7026"/>
                  </a:cubicBezTo>
                  <a:lnTo>
                    <a:pt x="3311" y="7026"/>
                  </a:lnTo>
                  <a:cubicBezTo>
                    <a:pt x="3311" y="7026"/>
                    <a:pt x="3299" y="7026"/>
                    <a:pt x="3299" y="7002"/>
                  </a:cubicBezTo>
                  <a:lnTo>
                    <a:pt x="3299" y="5537"/>
                  </a:lnTo>
                  <a:cubicBezTo>
                    <a:pt x="3299" y="5537"/>
                    <a:pt x="3299" y="5513"/>
                    <a:pt x="3311" y="5513"/>
                  </a:cubicBezTo>
                  <a:close/>
                  <a:moveTo>
                    <a:pt x="11097" y="7359"/>
                  </a:moveTo>
                  <a:lnTo>
                    <a:pt x="11097" y="7752"/>
                  </a:lnTo>
                  <a:lnTo>
                    <a:pt x="727" y="7752"/>
                  </a:lnTo>
                  <a:lnTo>
                    <a:pt x="727" y="7359"/>
                  </a:lnTo>
                  <a:close/>
                  <a:moveTo>
                    <a:pt x="3311" y="1"/>
                  </a:moveTo>
                  <a:cubicBezTo>
                    <a:pt x="2810" y="1"/>
                    <a:pt x="2406" y="370"/>
                    <a:pt x="2406" y="810"/>
                  </a:cubicBezTo>
                  <a:cubicBezTo>
                    <a:pt x="2406" y="894"/>
                    <a:pt x="2418" y="965"/>
                    <a:pt x="2441" y="1025"/>
                  </a:cubicBezTo>
                  <a:cubicBezTo>
                    <a:pt x="2084" y="1287"/>
                    <a:pt x="1858" y="1727"/>
                    <a:pt x="1858" y="2203"/>
                  </a:cubicBezTo>
                  <a:cubicBezTo>
                    <a:pt x="1858" y="2454"/>
                    <a:pt x="1929" y="2704"/>
                    <a:pt x="2048" y="2930"/>
                  </a:cubicBezTo>
                  <a:cubicBezTo>
                    <a:pt x="2096" y="3299"/>
                    <a:pt x="2298" y="3608"/>
                    <a:pt x="2584" y="3811"/>
                  </a:cubicBezTo>
                  <a:lnTo>
                    <a:pt x="2584" y="4168"/>
                  </a:lnTo>
                  <a:lnTo>
                    <a:pt x="2584" y="4180"/>
                  </a:lnTo>
                  <a:lnTo>
                    <a:pt x="1882" y="4537"/>
                  </a:lnTo>
                  <a:cubicBezTo>
                    <a:pt x="1632" y="4656"/>
                    <a:pt x="1489" y="4906"/>
                    <a:pt x="1489" y="5192"/>
                  </a:cubicBezTo>
                  <a:lnTo>
                    <a:pt x="1489" y="6645"/>
                  </a:lnTo>
                  <a:cubicBezTo>
                    <a:pt x="1489" y="6787"/>
                    <a:pt x="1525" y="6918"/>
                    <a:pt x="1584" y="7037"/>
                  </a:cubicBezTo>
                  <a:lnTo>
                    <a:pt x="179" y="7037"/>
                  </a:lnTo>
                  <a:cubicBezTo>
                    <a:pt x="84" y="7037"/>
                    <a:pt x="1" y="7109"/>
                    <a:pt x="1" y="7216"/>
                  </a:cubicBezTo>
                  <a:cubicBezTo>
                    <a:pt x="1" y="7323"/>
                    <a:pt x="72" y="7395"/>
                    <a:pt x="179" y="7395"/>
                  </a:cubicBezTo>
                  <a:lnTo>
                    <a:pt x="370" y="7395"/>
                  </a:lnTo>
                  <a:lnTo>
                    <a:pt x="370" y="9073"/>
                  </a:lnTo>
                  <a:cubicBezTo>
                    <a:pt x="370" y="9169"/>
                    <a:pt x="441" y="9252"/>
                    <a:pt x="548" y="9252"/>
                  </a:cubicBezTo>
                  <a:cubicBezTo>
                    <a:pt x="655" y="9252"/>
                    <a:pt x="727" y="9181"/>
                    <a:pt x="727" y="9073"/>
                  </a:cubicBezTo>
                  <a:lnTo>
                    <a:pt x="727" y="8133"/>
                  </a:lnTo>
                  <a:lnTo>
                    <a:pt x="11097" y="8133"/>
                  </a:lnTo>
                  <a:lnTo>
                    <a:pt x="11097" y="9073"/>
                  </a:lnTo>
                  <a:cubicBezTo>
                    <a:pt x="11097" y="9169"/>
                    <a:pt x="11169" y="9252"/>
                    <a:pt x="11276" y="9252"/>
                  </a:cubicBezTo>
                  <a:cubicBezTo>
                    <a:pt x="11383" y="9252"/>
                    <a:pt x="11454" y="9181"/>
                    <a:pt x="11454" y="9073"/>
                  </a:cubicBezTo>
                  <a:lnTo>
                    <a:pt x="11454" y="7395"/>
                  </a:lnTo>
                  <a:lnTo>
                    <a:pt x="11645" y="7395"/>
                  </a:lnTo>
                  <a:cubicBezTo>
                    <a:pt x="11740" y="7395"/>
                    <a:pt x="11823" y="7323"/>
                    <a:pt x="11823" y="7216"/>
                  </a:cubicBezTo>
                  <a:cubicBezTo>
                    <a:pt x="11812" y="7097"/>
                    <a:pt x="11740" y="7026"/>
                    <a:pt x="11633" y="7026"/>
                  </a:cubicBezTo>
                  <a:lnTo>
                    <a:pt x="5894" y="7026"/>
                  </a:lnTo>
                  <a:lnTo>
                    <a:pt x="5894" y="7002"/>
                  </a:lnTo>
                  <a:lnTo>
                    <a:pt x="5894" y="5537"/>
                  </a:lnTo>
                  <a:cubicBezTo>
                    <a:pt x="5894" y="5335"/>
                    <a:pt x="5727" y="5180"/>
                    <a:pt x="5537" y="5180"/>
                  </a:cubicBezTo>
                  <a:lnTo>
                    <a:pt x="5144" y="5180"/>
                  </a:lnTo>
                  <a:cubicBezTo>
                    <a:pt x="5144" y="4894"/>
                    <a:pt x="5001" y="4656"/>
                    <a:pt x="4739" y="4537"/>
                  </a:cubicBezTo>
                  <a:lnTo>
                    <a:pt x="4049" y="4180"/>
                  </a:lnTo>
                  <a:lnTo>
                    <a:pt x="4049" y="4168"/>
                  </a:lnTo>
                  <a:lnTo>
                    <a:pt x="4049" y="3811"/>
                  </a:lnTo>
                  <a:cubicBezTo>
                    <a:pt x="4323" y="3608"/>
                    <a:pt x="4537" y="3299"/>
                    <a:pt x="4584" y="2930"/>
                  </a:cubicBezTo>
                  <a:cubicBezTo>
                    <a:pt x="4715" y="2704"/>
                    <a:pt x="4775" y="2454"/>
                    <a:pt x="4775" y="2203"/>
                  </a:cubicBezTo>
                  <a:cubicBezTo>
                    <a:pt x="4775" y="1727"/>
                    <a:pt x="4549" y="1287"/>
                    <a:pt x="4192" y="1025"/>
                  </a:cubicBezTo>
                  <a:cubicBezTo>
                    <a:pt x="4203" y="953"/>
                    <a:pt x="4227" y="894"/>
                    <a:pt x="4227" y="810"/>
                  </a:cubicBezTo>
                  <a:cubicBezTo>
                    <a:pt x="4227" y="370"/>
                    <a:pt x="3811" y="1"/>
                    <a:pt x="331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9" name="Google Shape;9129;p83"/>
            <p:cNvSpPr/>
            <p:nvPr/>
          </p:nvSpPr>
          <p:spPr>
            <a:xfrm>
              <a:off x="983561" y="2677389"/>
              <a:ext cx="23140" cy="11395"/>
            </a:xfrm>
            <a:custGeom>
              <a:avLst/>
              <a:gdLst/>
              <a:ahLst/>
              <a:cxnLst/>
              <a:rect l="l" t="t" r="r" b="b"/>
              <a:pathLst>
                <a:path w="727" h="358" extrusionOk="0">
                  <a:moveTo>
                    <a:pt x="179" y="1"/>
                  </a:moveTo>
                  <a:cubicBezTo>
                    <a:pt x="84" y="1"/>
                    <a:pt x="1" y="72"/>
                    <a:pt x="1" y="179"/>
                  </a:cubicBezTo>
                  <a:cubicBezTo>
                    <a:pt x="1" y="275"/>
                    <a:pt x="72" y="358"/>
                    <a:pt x="179" y="358"/>
                  </a:cubicBezTo>
                  <a:lnTo>
                    <a:pt x="548" y="358"/>
                  </a:lnTo>
                  <a:cubicBezTo>
                    <a:pt x="644" y="358"/>
                    <a:pt x="727" y="287"/>
                    <a:pt x="727" y="179"/>
                  </a:cubicBezTo>
                  <a:cubicBezTo>
                    <a:pt x="727" y="72"/>
                    <a:pt x="655" y="1"/>
                    <a:pt x="54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0" name="Google Shape;9130;p83"/>
            <p:cNvSpPr/>
            <p:nvPr/>
          </p:nvSpPr>
          <p:spPr>
            <a:xfrm>
              <a:off x="1030925" y="2447736"/>
              <a:ext cx="187638" cy="183086"/>
            </a:xfrm>
            <a:custGeom>
              <a:avLst/>
              <a:gdLst/>
              <a:ahLst/>
              <a:cxnLst/>
              <a:rect l="l" t="t" r="r" b="b"/>
              <a:pathLst>
                <a:path w="5895" h="5752" extrusionOk="0">
                  <a:moveTo>
                    <a:pt x="5168" y="358"/>
                  </a:moveTo>
                  <a:cubicBezTo>
                    <a:pt x="5371" y="358"/>
                    <a:pt x="5549" y="536"/>
                    <a:pt x="5549" y="739"/>
                  </a:cubicBezTo>
                  <a:lnTo>
                    <a:pt x="5549" y="3692"/>
                  </a:lnTo>
                  <a:cubicBezTo>
                    <a:pt x="5549" y="3894"/>
                    <a:pt x="5371" y="4073"/>
                    <a:pt x="5168" y="4073"/>
                  </a:cubicBezTo>
                  <a:lnTo>
                    <a:pt x="2942" y="4073"/>
                  </a:lnTo>
                  <a:cubicBezTo>
                    <a:pt x="2918" y="4073"/>
                    <a:pt x="2870" y="4096"/>
                    <a:pt x="2846" y="4108"/>
                  </a:cubicBezTo>
                  <a:lnTo>
                    <a:pt x="1192" y="5311"/>
                  </a:lnTo>
                  <a:lnTo>
                    <a:pt x="1192" y="5311"/>
                  </a:lnTo>
                  <a:lnTo>
                    <a:pt x="1442" y="4299"/>
                  </a:lnTo>
                  <a:cubicBezTo>
                    <a:pt x="1453" y="4251"/>
                    <a:pt x="1442" y="4192"/>
                    <a:pt x="1418" y="4156"/>
                  </a:cubicBezTo>
                  <a:cubicBezTo>
                    <a:pt x="1382" y="4108"/>
                    <a:pt x="1322" y="4096"/>
                    <a:pt x="1275" y="4096"/>
                  </a:cubicBezTo>
                  <a:lnTo>
                    <a:pt x="727" y="4096"/>
                  </a:lnTo>
                  <a:cubicBezTo>
                    <a:pt x="525" y="4096"/>
                    <a:pt x="346" y="3918"/>
                    <a:pt x="346" y="3703"/>
                  </a:cubicBezTo>
                  <a:lnTo>
                    <a:pt x="346" y="739"/>
                  </a:lnTo>
                  <a:cubicBezTo>
                    <a:pt x="346" y="536"/>
                    <a:pt x="525" y="358"/>
                    <a:pt x="727" y="358"/>
                  </a:cubicBezTo>
                  <a:close/>
                  <a:moveTo>
                    <a:pt x="727" y="1"/>
                  </a:moveTo>
                  <a:cubicBezTo>
                    <a:pt x="322" y="1"/>
                    <a:pt x="1" y="322"/>
                    <a:pt x="1" y="727"/>
                  </a:cubicBezTo>
                  <a:lnTo>
                    <a:pt x="1" y="3692"/>
                  </a:lnTo>
                  <a:cubicBezTo>
                    <a:pt x="1" y="4084"/>
                    <a:pt x="322" y="4418"/>
                    <a:pt x="727" y="4418"/>
                  </a:cubicBezTo>
                  <a:lnTo>
                    <a:pt x="1049" y="4418"/>
                  </a:lnTo>
                  <a:lnTo>
                    <a:pt x="799" y="5430"/>
                  </a:lnTo>
                  <a:cubicBezTo>
                    <a:pt x="775" y="5537"/>
                    <a:pt x="822" y="5656"/>
                    <a:pt x="906" y="5716"/>
                  </a:cubicBezTo>
                  <a:cubicBezTo>
                    <a:pt x="953" y="5739"/>
                    <a:pt x="1013" y="5751"/>
                    <a:pt x="1049" y="5751"/>
                  </a:cubicBezTo>
                  <a:cubicBezTo>
                    <a:pt x="1120" y="5751"/>
                    <a:pt x="1156" y="5739"/>
                    <a:pt x="1203" y="5716"/>
                  </a:cubicBezTo>
                  <a:lnTo>
                    <a:pt x="2989" y="4418"/>
                  </a:lnTo>
                  <a:lnTo>
                    <a:pt x="5168" y="4418"/>
                  </a:lnTo>
                  <a:cubicBezTo>
                    <a:pt x="5561" y="4418"/>
                    <a:pt x="5894" y="4084"/>
                    <a:pt x="5894" y="3692"/>
                  </a:cubicBezTo>
                  <a:lnTo>
                    <a:pt x="5894" y="727"/>
                  </a:lnTo>
                  <a:cubicBezTo>
                    <a:pt x="5894" y="322"/>
                    <a:pt x="5561" y="1"/>
                    <a:pt x="516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1" name="Google Shape;9131;p83"/>
            <p:cNvSpPr/>
            <p:nvPr/>
          </p:nvSpPr>
          <p:spPr>
            <a:xfrm>
              <a:off x="1066574" y="2483353"/>
              <a:ext cx="28806" cy="11045"/>
            </a:xfrm>
            <a:custGeom>
              <a:avLst/>
              <a:gdLst/>
              <a:ahLst/>
              <a:cxnLst/>
              <a:rect l="l" t="t" r="r" b="b"/>
              <a:pathLst>
                <a:path w="905" h="347" extrusionOk="0">
                  <a:moveTo>
                    <a:pt x="179" y="1"/>
                  </a:moveTo>
                  <a:cubicBezTo>
                    <a:pt x="83" y="1"/>
                    <a:pt x="0" y="72"/>
                    <a:pt x="0" y="179"/>
                  </a:cubicBezTo>
                  <a:cubicBezTo>
                    <a:pt x="0" y="263"/>
                    <a:pt x="72" y="346"/>
                    <a:pt x="179" y="346"/>
                  </a:cubicBezTo>
                  <a:lnTo>
                    <a:pt x="726" y="346"/>
                  </a:lnTo>
                  <a:cubicBezTo>
                    <a:pt x="810" y="346"/>
                    <a:pt x="905" y="275"/>
                    <a:pt x="905" y="179"/>
                  </a:cubicBezTo>
                  <a:cubicBezTo>
                    <a:pt x="893" y="72"/>
                    <a:pt x="810" y="1"/>
                    <a:pt x="72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2" name="Google Shape;9132;p83"/>
            <p:cNvSpPr/>
            <p:nvPr/>
          </p:nvSpPr>
          <p:spPr>
            <a:xfrm>
              <a:off x="1107126" y="2483353"/>
              <a:ext cx="76201" cy="11045"/>
            </a:xfrm>
            <a:custGeom>
              <a:avLst/>
              <a:gdLst/>
              <a:ahLst/>
              <a:cxnLst/>
              <a:rect l="l" t="t" r="r" b="b"/>
              <a:pathLst>
                <a:path w="2394" h="347" extrusionOk="0">
                  <a:moveTo>
                    <a:pt x="179" y="1"/>
                  </a:moveTo>
                  <a:cubicBezTo>
                    <a:pt x="95" y="1"/>
                    <a:pt x="0" y="72"/>
                    <a:pt x="0" y="179"/>
                  </a:cubicBezTo>
                  <a:cubicBezTo>
                    <a:pt x="0" y="263"/>
                    <a:pt x="71" y="346"/>
                    <a:pt x="179" y="346"/>
                  </a:cubicBezTo>
                  <a:lnTo>
                    <a:pt x="2215" y="346"/>
                  </a:lnTo>
                  <a:cubicBezTo>
                    <a:pt x="2310" y="346"/>
                    <a:pt x="2393" y="275"/>
                    <a:pt x="2393" y="179"/>
                  </a:cubicBezTo>
                  <a:cubicBezTo>
                    <a:pt x="2393" y="72"/>
                    <a:pt x="2310" y="1"/>
                    <a:pt x="22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3" name="Google Shape;9133;p83"/>
            <p:cNvSpPr/>
            <p:nvPr/>
          </p:nvSpPr>
          <p:spPr>
            <a:xfrm>
              <a:off x="1065810" y="2512542"/>
              <a:ext cx="117516" cy="11395"/>
            </a:xfrm>
            <a:custGeom>
              <a:avLst/>
              <a:gdLst/>
              <a:ahLst/>
              <a:cxnLst/>
              <a:rect l="l" t="t" r="r" b="b"/>
              <a:pathLst>
                <a:path w="3692" h="358" extrusionOk="0">
                  <a:moveTo>
                    <a:pt x="179" y="1"/>
                  </a:moveTo>
                  <a:cubicBezTo>
                    <a:pt x="96" y="1"/>
                    <a:pt x="0" y="72"/>
                    <a:pt x="0" y="179"/>
                  </a:cubicBezTo>
                  <a:cubicBezTo>
                    <a:pt x="0" y="274"/>
                    <a:pt x="84" y="358"/>
                    <a:pt x="179" y="358"/>
                  </a:cubicBezTo>
                  <a:lnTo>
                    <a:pt x="3513" y="358"/>
                  </a:lnTo>
                  <a:cubicBezTo>
                    <a:pt x="3608" y="358"/>
                    <a:pt x="3691" y="286"/>
                    <a:pt x="3691" y="179"/>
                  </a:cubicBezTo>
                  <a:cubicBezTo>
                    <a:pt x="3691" y="72"/>
                    <a:pt x="3608" y="1"/>
                    <a:pt x="3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4" name="Google Shape;9134;p83"/>
            <p:cNvSpPr/>
            <p:nvPr/>
          </p:nvSpPr>
          <p:spPr>
            <a:xfrm>
              <a:off x="1065810" y="2542112"/>
              <a:ext cx="76583" cy="11395"/>
            </a:xfrm>
            <a:custGeom>
              <a:avLst/>
              <a:gdLst/>
              <a:ahLst/>
              <a:cxnLst/>
              <a:rect l="l" t="t" r="r" b="b"/>
              <a:pathLst>
                <a:path w="2406" h="358" extrusionOk="0">
                  <a:moveTo>
                    <a:pt x="179" y="0"/>
                  </a:moveTo>
                  <a:cubicBezTo>
                    <a:pt x="96" y="0"/>
                    <a:pt x="0" y="72"/>
                    <a:pt x="0" y="179"/>
                  </a:cubicBezTo>
                  <a:cubicBezTo>
                    <a:pt x="0" y="262"/>
                    <a:pt x="84" y="357"/>
                    <a:pt x="179" y="357"/>
                  </a:cubicBezTo>
                  <a:lnTo>
                    <a:pt x="2227" y="357"/>
                  </a:lnTo>
                  <a:cubicBezTo>
                    <a:pt x="2310" y="357"/>
                    <a:pt x="2405" y="274"/>
                    <a:pt x="2405" y="179"/>
                  </a:cubicBezTo>
                  <a:cubicBezTo>
                    <a:pt x="2405" y="72"/>
                    <a:pt x="2310" y="0"/>
                    <a:pt x="2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5" name="Google Shape;9135;p83"/>
            <p:cNvSpPr/>
            <p:nvPr/>
          </p:nvSpPr>
          <p:spPr>
            <a:xfrm>
              <a:off x="1154489" y="2542112"/>
              <a:ext cx="28838" cy="11395"/>
            </a:xfrm>
            <a:custGeom>
              <a:avLst/>
              <a:gdLst/>
              <a:ahLst/>
              <a:cxnLst/>
              <a:rect l="l" t="t" r="r" b="b"/>
              <a:pathLst>
                <a:path w="906" h="358" extrusionOk="0">
                  <a:moveTo>
                    <a:pt x="179" y="0"/>
                  </a:moveTo>
                  <a:cubicBezTo>
                    <a:pt x="96" y="0"/>
                    <a:pt x="0" y="72"/>
                    <a:pt x="0" y="179"/>
                  </a:cubicBezTo>
                  <a:cubicBezTo>
                    <a:pt x="0" y="262"/>
                    <a:pt x="72" y="357"/>
                    <a:pt x="179" y="357"/>
                  </a:cubicBezTo>
                  <a:lnTo>
                    <a:pt x="727" y="357"/>
                  </a:lnTo>
                  <a:cubicBezTo>
                    <a:pt x="822" y="357"/>
                    <a:pt x="905" y="274"/>
                    <a:pt x="905" y="179"/>
                  </a:cubicBezTo>
                  <a:cubicBezTo>
                    <a:pt x="905"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36" name="Google Shape;9136;p83"/>
          <p:cNvGrpSpPr/>
          <p:nvPr/>
        </p:nvGrpSpPr>
        <p:grpSpPr>
          <a:xfrm>
            <a:off x="4206763" y="2450951"/>
            <a:ext cx="322151" cy="322374"/>
            <a:chOff x="4206763" y="2450951"/>
            <a:chExt cx="322151" cy="322374"/>
          </a:xfrm>
        </p:grpSpPr>
        <p:sp>
          <p:nvSpPr>
            <p:cNvPr id="9137" name="Google Shape;9137;p83"/>
            <p:cNvSpPr/>
            <p:nvPr/>
          </p:nvSpPr>
          <p:spPr>
            <a:xfrm>
              <a:off x="4206763" y="2571650"/>
              <a:ext cx="322151" cy="201675"/>
            </a:xfrm>
            <a:custGeom>
              <a:avLst/>
              <a:gdLst/>
              <a:ahLst/>
              <a:cxnLst/>
              <a:rect l="l" t="t" r="r" b="b"/>
              <a:pathLst>
                <a:path w="10121" h="6336" extrusionOk="0">
                  <a:moveTo>
                    <a:pt x="2691" y="2847"/>
                  </a:moveTo>
                  <a:lnTo>
                    <a:pt x="2691" y="6037"/>
                  </a:lnTo>
                  <a:lnTo>
                    <a:pt x="1393" y="6037"/>
                  </a:lnTo>
                  <a:lnTo>
                    <a:pt x="1393" y="2847"/>
                  </a:lnTo>
                  <a:close/>
                  <a:moveTo>
                    <a:pt x="5703" y="2049"/>
                  </a:moveTo>
                  <a:lnTo>
                    <a:pt x="5703" y="6037"/>
                  </a:lnTo>
                  <a:lnTo>
                    <a:pt x="4406" y="6037"/>
                  </a:lnTo>
                  <a:lnTo>
                    <a:pt x="4406" y="2049"/>
                  </a:lnTo>
                  <a:close/>
                  <a:moveTo>
                    <a:pt x="8704" y="299"/>
                  </a:moveTo>
                  <a:lnTo>
                    <a:pt x="8704" y="6037"/>
                  </a:lnTo>
                  <a:lnTo>
                    <a:pt x="7406" y="6037"/>
                  </a:lnTo>
                  <a:lnTo>
                    <a:pt x="7406" y="299"/>
                  </a:lnTo>
                  <a:close/>
                  <a:moveTo>
                    <a:pt x="7275" y="1"/>
                  </a:moveTo>
                  <a:cubicBezTo>
                    <a:pt x="7192" y="1"/>
                    <a:pt x="7132" y="61"/>
                    <a:pt x="7132" y="156"/>
                  </a:cubicBezTo>
                  <a:lnTo>
                    <a:pt x="7132" y="6037"/>
                  </a:lnTo>
                  <a:lnTo>
                    <a:pt x="6001" y="6037"/>
                  </a:lnTo>
                  <a:lnTo>
                    <a:pt x="6001" y="1894"/>
                  </a:lnTo>
                  <a:cubicBezTo>
                    <a:pt x="6001" y="1811"/>
                    <a:pt x="5941" y="1751"/>
                    <a:pt x="5846" y="1751"/>
                  </a:cubicBezTo>
                  <a:lnTo>
                    <a:pt x="4275" y="1751"/>
                  </a:lnTo>
                  <a:cubicBezTo>
                    <a:pt x="4179" y="1751"/>
                    <a:pt x="4120" y="1811"/>
                    <a:pt x="4120" y="1894"/>
                  </a:cubicBezTo>
                  <a:lnTo>
                    <a:pt x="4120" y="6037"/>
                  </a:lnTo>
                  <a:lnTo>
                    <a:pt x="2989" y="6037"/>
                  </a:lnTo>
                  <a:lnTo>
                    <a:pt x="2989" y="2704"/>
                  </a:lnTo>
                  <a:cubicBezTo>
                    <a:pt x="2989" y="2608"/>
                    <a:pt x="2929" y="2549"/>
                    <a:pt x="2846" y="2549"/>
                  </a:cubicBezTo>
                  <a:lnTo>
                    <a:pt x="1262" y="2549"/>
                  </a:lnTo>
                  <a:cubicBezTo>
                    <a:pt x="1167" y="2549"/>
                    <a:pt x="1119" y="2608"/>
                    <a:pt x="1119" y="2704"/>
                  </a:cubicBezTo>
                  <a:lnTo>
                    <a:pt x="1119" y="6037"/>
                  </a:lnTo>
                  <a:lnTo>
                    <a:pt x="143" y="6037"/>
                  </a:lnTo>
                  <a:cubicBezTo>
                    <a:pt x="60" y="6037"/>
                    <a:pt x="0" y="6097"/>
                    <a:pt x="0" y="6180"/>
                  </a:cubicBezTo>
                  <a:cubicBezTo>
                    <a:pt x="0" y="6276"/>
                    <a:pt x="60" y="6335"/>
                    <a:pt x="143" y="6335"/>
                  </a:cubicBezTo>
                  <a:lnTo>
                    <a:pt x="9966" y="6335"/>
                  </a:lnTo>
                  <a:cubicBezTo>
                    <a:pt x="10061" y="6335"/>
                    <a:pt x="10121" y="6276"/>
                    <a:pt x="10121" y="6180"/>
                  </a:cubicBezTo>
                  <a:cubicBezTo>
                    <a:pt x="10121" y="6109"/>
                    <a:pt x="10049" y="6037"/>
                    <a:pt x="9966" y="6037"/>
                  </a:cubicBezTo>
                  <a:lnTo>
                    <a:pt x="9001" y="6037"/>
                  </a:lnTo>
                  <a:lnTo>
                    <a:pt x="9001" y="156"/>
                  </a:lnTo>
                  <a:cubicBezTo>
                    <a:pt x="9001" y="61"/>
                    <a:pt x="8942" y="1"/>
                    <a:pt x="885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8" name="Google Shape;9138;p83"/>
            <p:cNvSpPr/>
            <p:nvPr/>
          </p:nvSpPr>
          <p:spPr>
            <a:xfrm>
              <a:off x="4210933" y="2450951"/>
              <a:ext cx="308878" cy="185537"/>
            </a:xfrm>
            <a:custGeom>
              <a:avLst/>
              <a:gdLst/>
              <a:ahLst/>
              <a:cxnLst/>
              <a:rect l="l" t="t" r="r" b="b"/>
              <a:pathLst>
                <a:path w="9704" h="5829" extrusionOk="0">
                  <a:moveTo>
                    <a:pt x="9212" y="1"/>
                  </a:moveTo>
                  <a:cubicBezTo>
                    <a:pt x="9189" y="1"/>
                    <a:pt x="9167" y="3"/>
                    <a:pt x="9144" y="7"/>
                  </a:cubicBezTo>
                  <a:lnTo>
                    <a:pt x="7870" y="162"/>
                  </a:lnTo>
                  <a:cubicBezTo>
                    <a:pt x="7620" y="197"/>
                    <a:pt x="7442" y="435"/>
                    <a:pt x="7477" y="685"/>
                  </a:cubicBezTo>
                  <a:cubicBezTo>
                    <a:pt x="7500" y="920"/>
                    <a:pt x="7711" y="1092"/>
                    <a:pt x="7944" y="1092"/>
                  </a:cubicBezTo>
                  <a:cubicBezTo>
                    <a:pt x="7959" y="1092"/>
                    <a:pt x="7974" y="1092"/>
                    <a:pt x="7989" y="1090"/>
                  </a:cubicBezTo>
                  <a:lnTo>
                    <a:pt x="8096" y="1066"/>
                  </a:lnTo>
                  <a:lnTo>
                    <a:pt x="8096" y="1066"/>
                  </a:lnTo>
                  <a:cubicBezTo>
                    <a:pt x="6537" y="2876"/>
                    <a:pt x="4691" y="3805"/>
                    <a:pt x="3382" y="4269"/>
                  </a:cubicBezTo>
                  <a:cubicBezTo>
                    <a:pt x="1739" y="4853"/>
                    <a:pt x="476" y="4912"/>
                    <a:pt x="465" y="4912"/>
                  </a:cubicBezTo>
                  <a:cubicBezTo>
                    <a:pt x="203" y="4924"/>
                    <a:pt x="0" y="5138"/>
                    <a:pt x="12" y="5388"/>
                  </a:cubicBezTo>
                  <a:cubicBezTo>
                    <a:pt x="36" y="5638"/>
                    <a:pt x="226" y="5829"/>
                    <a:pt x="476" y="5829"/>
                  </a:cubicBezTo>
                  <a:lnTo>
                    <a:pt x="488" y="5829"/>
                  </a:lnTo>
                  <a:cubicBezTo>
                    <a:pt x="548" y="5829"/>
                    <a:pt x="1893" y="5793"/>
                    <a:pt x="3667" y="5150"/>
                  </a:cubicBezTo>
                  <a:cubicBezTo>
                    <a:pt x="4656" y="4793"/>
                    <a:pt x="5596" y="4317"/>
                    <a:pt x="6442" y="3745"/>
                  </a:cubicBezTo>
                  <a:cubicBezTo>
                    <a:pt x="6525" y="3710"/>
                    <a:pt x="6537" y="3614"/>
                    <a:pt x="6489" y="3543"/>
                  </a:cubicBezTo>
                  <a:cubicBezTo>
                    <a:pt x="6458" y="3497"/>
                    <a:pt x="6413" y="3471"/>
                    <a:pt x="6365" y="3471"/>
                  </a:cubicBezTo>
                  <a:cubicBezTo>
                    <a:pt x="6339" y="3471"/>
                    <a:pt x="6312" y="3478"/>
                    <a:pt x="6287" y="3495"/>
                  </a:cubicBezTo>
                  <a:cubicBezTo>
                    <a:pt x="5453" y="4067"/>
                    <a:pt x="4537" y="4519"/>
                    <a:pt x="3560" y="4865"/>
                  </a:cubicBezTo>
                  <a:cubicBezTo>
                    <a:pt x="1834" y="5484"/>
                    <a:pt x="536" y="5519"/>
                    <a:pt x="476" y="5531"/>
                  </a:cubicBezTo>
                  <a:cubicBezTo>
                    <a:pt x="393" y="5531"/>
                    <a:pt x="310" y="5460"/>
                    <a:pt x="310" y="5377"/>
                  </a:cubicBezTo>
                  <a:cubicBezTo>
                    <a:pt x="310" y="5281"/>
                    <a:pt x="393" y="5210"/>
                    <a:pt x="476" y="5198"/>
                  </a:cubicBezTo>
                  <a:cubicBezTo>
                    <a:pt x="488" y="5198"/>
                    <a:pt x="1798" y="5150"/>
                    <a:pt x="3489" y="4543"/>
                  </a:cubicBezTo>
                  <a:cubicBezTo>
                    <a:pt x="4894" y="4031"/>
                    <a:pt x="6918" y="3007"/>
                    <a:pt x="8573" y="947"/>
                  </a:cubicBezTo>
                  <a:cubicBezTo>
                    <a:pt x="8664" y="856"/>
                    <a:pt x="8579" y="709"/>
                    <a:pt x="8456" y="709"/>
                  </a:cubicBezTo>
                  <a:cubicBezTo>
                    <a:pt x="8451" y="709"/>
                    <a:pt x="8447" y="709"/>
                    <a:pt x="8442" y="709"/>
                  </a:cubicBezTo>
                  <a:lnTo>
                    <a:pt x="7966" y="769"/>
                  </a:lnTo>
                  <a:cubicBezTo>
                    <a:pt x="7951" y="772"/>
                    <a:pt x="7937" y="774"/>
                    <a:pt x="7924" y="774"/>
                  </a:cubicBezTo>
                  <a:cubicBezTo>
                    <a:pt x="7850" y="774"/>
                    <a:pt x="7797" y="720"/>
                    <a:pt x="7787" y="650"/>
                  </a:cubicBezTo>
                  <a:cubicBezTo>
                    <a:pt x="7751" y="554"/>
                    <a:pt x="7835" y="459"/>
                    <a:pt x="7930" y="447"/>
                  </a:cubicBezTo>
                  <a:lnTo>
                    <a:pt x="9204" y="281"/>
                  </a:lnTo>
                  <a:cubicBezTo>
                    <a:pt x="9210" y="280"/>
                    <a:pt x="9216" y="280"/>
                    <a:pt x="9222" y="280"/>
                  </a:cubicBezTo>
                  <a:cubicBezTo>
                    <a:pt x="9311" y="280"/>
                    <a:pt x="9394" y="358"/>
                    <a:pt x="9394" y="447"/>
                  </a:cubicBezTo>
                  <a:lnTo>
                    <a:pt x="9394" y="1709"/>
                  </a:lnTo>
                  <a:cubicBezTo>
                    <a:pt x="9394" y="1805"/>
                    <a:pt x="9323" y="1876"/>
                    <a:pt x="9228" y="1876"/>
                  </a:cubicBezTo>
                  <a:cubicBezTo>
                    <a:pt x="9132" y="1876"/>
                    <a:pt x="9061" y="1805"/>
                    <a:pt x="9061" y="1709"/>
                  </a:cubicBezTo>
                  <a:lnTo>
                    <a:pt x="9061" y="1328"/>
                  </a:lnTo>
                  <a:cubicBezTo>
                    <a:pt x="9061" y="1269"/>
                    <a:pt x="9025" y="1209"/>
                    <a:pt x="8978" y="1186"/>
                  </a:cubicBezTo>
                  <a:cubicBezTo>
                    <a:pt x="8963" y="1183"/>
                    <a:pt x="8948" y="1181"/>
                    <a:pt x="8932" y="1181"/>
                  </a:cubicBezTo>
                  <a:cubicBezTo>
                    <a:pt x="8882" y="1181"/>
                    <a:pt x="8829" y="1197"/>
                    <a:pt x="8811" y="1233"/>
                  </a:cubicBezTo>
                  <a:cubicBezTo>
                    <a:pt x="8263" y="1924"/>
                    <a:pt x="7620" y="2531"/>
                    <a:pt x="6930" y="3067"/>
                  </a:cubicBezTo>
                  <a:cubicBezTo>
                    <a:pt x="6870" y="3114"/>
                    <a:pt x="6858" y="3210"/>
                    <a:pt x="6906" y="3269"/>
                  </a:cubicBezTo>
                  <a:cubicBezTo>
                    <a:pt x="6936" y="3307"/>
                    <a:pt x="6985" y="3330"/>
                    <a:pt x="7032" y="3330"/>
                  </a:cubicBezTo>
                  <a:cubicBezTo>
                    <a:pt x="7060" y="3330"/>
                    <a:pt x="7086" y="3322"/>
                    <a:pt x="7108" y="3305"/>
                  </a:cubicBezTo>
                  <a:cubicBezTo>
                    <a:pt x="7704" y="2840"/>
                    <a:pt x="8275" y="2305"/>
                    <a:pt x="8775" y="1745"/>
                  </a:cubicBezTo>
                  <a:cubicBezTo>
                    <a:pt x="8799" y="1995"/>
                    <a:pt x="8989" y="2186"/>
                    <a:pt x="9239" y="2186"/>
                  </a:cubicBezTo>
                  <a:cubicBezTo>
                    <a:pt x="9490" y="2186"/>
                    <a:pt x="9704" y="1983"/>
                    <a:pt x="9704" y="1721"/>
                  </a:cubicBezTo>
                  <a:lnTo>
                    <a:pt x="9704" y="459"/>
                  </a:lnTo>
                  <a:cubicBezTo>
                    <a:pt x="9680" y="328"/>
                    <a:pt x="9620" y="209"/>
                    <a:pt x="9513" y="126"/>
                  </a:cubicBezTo>
                  <a:cubicBezTo>
                    <a:pt x="9425" y="47"/>
                    <a:pt x="9319" y="1"/>
                    <a:pt x="921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39" name="Google Shape;9139;p83"/>
          <p:cNvGrpSpPr/>
          <p:nvPr/>
        </p:nvGrpSpPr>
        <p:grpSpPr>
          <a:xfrm>
            <a:off x="7528096" y="2450059"/>
            <a:ext cx="327976" cy="324316"/>
            <a:chOff x="7528096" y="2450059"/>
            <a:chExt cx="327976" cy="324316"/>
          </a:xfrm>
        </p:grpSpPr>
        <p:sp>
          <p:nvSpPr>
            <p:cNvPr id="9140" name="Google Shape;9140;p83"/>
            <p:cNvSpPr/>
            <p:nvPr/>
          </p:nvSpPr>
          <p:spPr>
            <a:xfrm>
              <a:off x="7569411" y="2697187"/>
              <a:ext cx="26928" cy="25623"/>
            </a:xfrm>
            <a:custGeom>
              <a:avLst/>
              <a:gdLst/>
              <a:ahLst/>
              <a:cxnLst/>
              <a:rect l="l" t="t" r="r" b="b"/>
              <a:pathLst>
                <a:path w="846" h="805" extrusionOk="0">
                  <a:moveTo>
                    <a:pt x="679" y="1"/>
                  </a:moveTo>
                  <a:cubicBezTo>
                    <a:pt x="640" y="1"/>
                    <a:pt x="602" y="16"/>
                    <a:pt x="572" y="46"/>
                  </a:cubicBezTo>
                  <a:lnTo>
                    <a:pt x="60" y="558"/>
                  </a:lnTo>
                  <a:cubicBezTo>
                    <a:pt x="0" y="617"/>
                    <a:pt x="0" y="700"/>
                    <a:pt x="60" y="760"/>
                  </a:cubicBezTo>
                  <a:cubicBezTo>
                    <a:pt x="96" y="790"/>
                    <a:pt x="134" y="805"/>
                    <a:pt x="172" y="805"/>
                  </a:cubicBezTo>
                  <a:cubicBezTo>
                    <a:pt x="209" y="805"/>
                    <a:pt x="244" y="790"/>
                    <a:pt x="274" y="760"/>
                  </a:cubicBezTo>
                  <a:lnTo>
                    <a:pt x="786" y="260"/>
                  </a:lnTo>
                  <a:cubicBezTo>
                    <a:pt x="846" y="200"/>
                    <a:pt x="846" y="105"/>
                    <a:pt x="786" y="46"/>
                  </a:cubicBezTo>
                  <a:cubicBezTo>
                    <a:pt x="756" y="16"/>
                    <a:pt x="718" y="1"/>
                    <a:pt x="6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1" name="Google Shape;9141;p83"/>
            <p:cNvSpPr/>
            <p:nvPr/>
          </p:nvSpPr>
          <p:spPr>
            <a:xfrm>
              <a:off x="7600859" y="2728667"/>
              <a:ext cx="26578" cy="25591"/>
            </a:xfrm>
            <a:custGeom>
              <a:avLst/>
              <a:gdLst/>
              <a:ahLst/>
              <a:cxnLst/>
              <a:rect l="l" t="t" r="r" b="b"/>
              <a:pathLst>
                <a:path w="835" h="804" extrusionOk="0">
                  <a:moveTo>
                    <a:pt x="673" y="0"/>
                  </a:moveTo>
                  <a:cubicBezTo>
                    <a:pt x="638" y="0"/>
                    <a:pt x="602" y="15"/>
                    <a:pt x="572" y="45"/>
                  </a:cubicBezTo>
                  <a:lnTo>
                    <a:pt x="60" y="545"/>
                  </a:lnTo>
                  <a:cubicBezTo>
                    <a:pt x="1" y="604"/>
                    <a:pt x="1" y="700"/>
                    <a:pt x="60" y="759"/>
                  </a:cubicBezTo>
                  <a:cubicBezTo>
                    <a:pt x="90" y="789"/>
                    <a:pt x="129" y="804"/>
                    <a:pt x="167" y="804"/>
                  </a:cubicBezTo>
                  <a:cubicBezTo>
                    <a:pt x="206" y="804"/>
                    <a:pt x="245" y="789"/>
                    <a:pt x="274" y="759"/>
                  </a:cubicBezTo>
                  <a:lnTo>
                    <a:pt x="775" y="247"/>
                  </a:lnTo>
                  <a:cubicBezTo>
                    <a:pt x="834" y="188"/>
                    <a:pt x="834" y="104"/>
                    <a:pt x="775" y="45"/>
                  </a:cubicBezTo>
                  <a:cubicBezTo>
                    <a:pt x="745" y="15"/>
                    <a:pt x="709" y="0"/>
                    <a:pt x="6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2" name="Google Shape;9142;p83"/>
            <p:cNvSpPr/>
            <p:nvPr/>
          </p:nvSpPr>
          <p:spPr>
            <a:xfrm>
              <a:off x="7585326" y="2713102"/>
              <a:ext cx="26546" cy="25241"/>
            </a:xfrm>
            <a:custGeom>
              <a:avLst/>
              <a:gdLst/>
              <a:ahLst/>
              <a:cxnLst/>
              <a:rect l="l" t="t" r="r" b="b"/>
              <a:pathLst>
                <a:path w="834" h="793" extrusionOk="0">
                  <a:moveTo>
                    <a:pt x="667" y="1"/>
                  </a:moveTo>
                  <a:cubicBezTo>
                    <a:pt x="629" y="1"/>
                    <a:pt x="590" y="16"/>
                    <a:pt x="560" y="46"/>
                  </a:cubicBezTo>
                  <a:lnTo>
                    <a:pt x="60" y="546"/>
                  </a:lnTo>
                  <a:cubicBezTo>
                    <a:pt x="0" y="605"/>
                    <a:pt x="0" y="700"/>
                    <a:pt x="60" y="748"/>
                  </a:cubicBezTo>
                  <a:cubicBezTo>
                    <a:pt x="90" y="778"/>
                    <a:pt x="125" y="793"/>
                    <a:pt x="161" y="793"/>
                  </a:cubicBezTo>
                  <a:cubicBezTo>
                    <a:pt x="197" y="793"/>
                    <a:pt x="233" y="778"/>
                    <a:pt x="262" y="748"/>
                  </a:cubicBezTo>
                  <a:lnTo>
                    <a:pt x="774" y="248"/>
                  </a:lnTo>
                  <a:cubicBezTo>
                    <a:pt x="834" y="189"/>
                    <a:pt x="834" y="105"/>
                    <a:pt x="774" y="46"/>
                  </a:cubicBezTo>
                  <a:cubicBezTo>
                    <a:pt x="745" y="16"/>
                    <a:pt x="706" y="1"/>
                    <a:pt x="6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3" name="Google Shape;9143;p83"/>
            <p:cNvSpPr/>
            <p:nvPr/>
          </p:nvSpPr>
          <p:spPr>
            <a:xfrm>
              <a:off x="7528096" y="2450059"/>
              <a:ext cx="327976" cy="324316"/>
            </a:xfrm>
            <a:custGeom>
              <a:avLst/>
              <a:gdLst/>
              <a:ahLst/>
              <a:cxnLst/>
              <a:rect l="l" t="t" r="r" b="b"/>
              <a:pathLst>
                <a:path w="10304" h="10189" extrusionOk="0">
                  <a:moveTo>
                    <a:pt x="9954" y="309"/>
                  </a:moveTo>
                  <a:lnTo>
                    <a:pt x="9538" y="1761"/>
                  </a:lnTo>
                  <a:lnTo>
                    <a:pt x="8514" y="725"/>
                  </a:lnTo>
                  <a:lnTo>
                    <a:pt x="9954" y="309"/>
                  </a:lnTo>
                  <a:close/>
                  <a:moveTo>
                    <a:pt x="4311" y="3369"/>
                  </a:moveTo>
                  <a:lnTo>
                    <a:pt x="2501" y="5178"/>
                  </a:lnTo>
                  <a:lnTo>
                    <a:pt x="429" y="5012"/>
                  </a:lnTo>
                  <a:cubicBezTo>
                    <a:pt x="394" y="5012"/>
                    <a:pt x="382" y="4988"/>
                    <a:pt x="417" y="4952"/>
                  </a:cubicBezTo>
                  <a:cubicBezTo>
                    <a:pt x="1310" y="4059"/>
                    <a:pt x="2477" y="3523"/>
                    <a:pt x="3727" y="3404"/>
                  </a:cubicBezTo>
                  <a:lnTo>
                    <a:pt x="4311" y="3369"/>
                  </a:lnTo>
                  <a:close/>
                  <a:moveTo>
                    <a:pt x="2537" y="5571"/>
                  </a:moveTo>
                  <a:lnTo>
                    <a:pt x="3358" y="6381"/>
                  </a:lnTo>
                  <a:lnTo>
                    <a:pt x="3049" y="6702"/>
                  </a:lnTo>
                  <a:cubicBezTo>
                    <a:pt x="2715" y="6369"/>
                    <a:pt x="2299" y="5952"/>
                    <a:pt x="2227" y="5893"/>
                  </a:cubicBezTo>
                  <a:lnTo>
                    <a:pt x="2537" y="5571"/>
                  </a:lnTo>
                  <a:close/>
                  <a:moveTo>
                    <a:pt x="2418" y="6464"/>
                  </a:moveTo>
                  <a:lnTo>
                    <a:pt x="2834" y="6881"/>
                  </a:lnTo>
                  <a:lnTo>
                    <a:pt x="2465" y="7250"/>
                  </a:lnTo>
                  <a:cubicBezTo>
                    <a:pt x="2453" y="7262"/>
                    <a:pt x="2441" y="7298"/>
                    <a:pt x="2418" y="7310"/>
                  </a:cubicBezTo>
                  <a:lnTo>
                    <a:pt x="2049" y="6940"/>
                  </a:lnTo>
                  <a:cubicBezTo>
                    <a:pt x="2025" y="6905"/>
                    <a:pt x="2025" y="6857"/>
                    <a:pt x="2049" y="6833"/>
                  </a:cubicBezTo>
                  <a:lnTo>
                    <a:pt x="2418" y="6464"/>
                  </a:lnTo>
                  <a:close/>
                  <a:moveTo>
                    <a:pt x="8168" y="821"/>
                  </a:moveTo>
                  <a:lnTo>
                    <a:pt x="9418" y="2071"/>
                  </a:lnTo>
                  <a:lnTo>
                    <a:pt x="9061" y="3380"/>
                  </a:lnTo>
                  <a:lnTo>
                    <a:pt x="4906" y="7536"/>
                  </a:lnTo>
                  <a:lnTo>
                    <a:pt x="4084" y="6714"/>
                  </a:lnTo>
                  <a:lnTo>
                    <a:pt x="5978" y="4821"/>
                  </a:lnTo>
                  <a:cubicBezTo>
                    <a:pt x="6109" y="4690"/>
                    <a:pt x="6144" y="4452"/>
                    <a:pt x="5966" y="4273"/>
                  </a:cubicBezTo>
                  <a:cubicBezTo>
                    <a:pt x="5888" y="4196"/>
                    <a:pt x="5790" y="4157"/>
                    <a:pt x="5693" y="4157"/>
                  </a:cubicBezTo>
                  <a:cubicBezTo>
                    <a:pt x="5597" y="4157"/>
                    <a:pt x="5501" y="4196"/>
                    <a:pt x="5430" y="4273"/>
                  </a:cubicBezTo>
                  <a:lnTo>
                    <a:pt x="3537" y="6167"/>
                  </a:lnTo>
                  <a:lnTo>
                    <a:pt x="2715" y="5345"/>
                  </a:lnTo>
                  <a:lnTo>
                    <a:pt x="6871" y="1190"/>
                  </a:lnTo>
                  <a:lnTo>
                    <a:pt x="8168" y="821"/>
                  </a:lnTo>
                  <a:close/>
                  <a:moveTo>
                    <a:pt x="5711" y="4485"/>
                  </a:moveTo>
                  <a:cubicBezTo>
                    <a:pt x="5733" y="4485"/>
                    <a:pt x="5757" y="4494"/>
                    <a:pt x="5775" y="4512"/>
                  </a:cubicBezTo>
                  <a:cubicBezTo>
                    <a:pt x="5799" y="4535"/>
                    <a:pt x="5799" y="4595"/>
                    <a:pt x="5775" y="4631"/>
                  </a:cubicBezTo>
                  <a:lnTo>
                    <a:pt x="3775" y="6619"/>
                  </a:lnTo>
                  <a:cubicBezTo>
                    <a:pt x="3692" y="6714"/>
                    <a:pt x="2894" y="7488"/>
                    <a:pt x="2811" y="7595"/>
                  </a:cubicBezTo>
                  <a:cubicBezTo>
                    <a:pt x="2793" y="7607"/>
                    <a:pt x="2769" y="7613"/>
                    <a:pt x="2747" y="7613"/>
                  </a:cubicBezTo>
                  <a:cubicBezTo>
                    <a:pt x="2724" y="7613"/>
                    <a:pt x="2703" y="7607"/>
                    <a:pt x="2691" y="7595"/>
                  </a:cubicBezTo>
                  <a:cubicBezTo>
                    <a:pt x="2656" y="7560"/>
                    <a:pt x="2656" y="7500"/>
                    <a:pt x="2691" y="7476"/>
                  </a:cubicBezTo>
                  <a:lnTo>
                    <a:pt x="5656" y="4512"/>
                  </a:lnTo>
                  <a:cubicBezTo>
                    <a:pt x="5668" y="4494"/>
                    <a:pt x="5689" y="4485"/>
                    <a:pt x="5711" y="4485"/>
                  </a:cubicBezTo>
                  <a:close/>
                  <a:moveTo>
                    <a:pt x="3894" y="6917"/>
                  </a:moveTo>
                  <a:lnTo>
                    <a:pt x="4716" y="7738"/>
                  </a:lnTo>
                  <a:lnTo>
                    <a:pt x="4406" y="8036"/>
                  </a:lnTo>
                  <a:lnTo>
                    <a:pt x="4382" y="8036"/>
                  </a:lnTo>
                  <a:lnTo>
                    <a:pt x="3584" y="7238"/>
                  </a:lnTo>
                  <a:lnTo>
                    <a:pt x="3894" y="6917"/>
                  </a:lnTo>
                  <a:close/>
                  <a:moveTo>
                    <a:pt x="3394" y="7452"/>
                  </a:moveTo>
                  <a:lnTo>
                    <a:pt x="3811" y="7869"/>
                  </a:lnTo>
                  <a:lnTo>
                    <a:pt x="3430" y="8226"/>
                  </a:lnTo>
                  <a:cubicBezTo>
                    <a:pt x="3418" y="8250"/>
                    <a:pt x="3394" y="8250"/>
                    <a:pt x="3394" y="8250"/>
                  </a:cubicBezTo>
                  <a:cubicBezTo>
                    <a:pt x="3370" y="8250"/>
                    <a:pt x="3358" y="8250"/>
                    <a:pt x="3346" y="8226"/>
                  </a:cubicBezTo>
                  <a:lnTo>
                    <a:pt x="2977" y="7857"/>
                  </a:lnTo>
                  <a:cubicBezTo>
                    <a:pt x="2989" y="7845"/>
                    <a:pt x="3013" y="7833"/>
                    <a:pt x="3037" y="7810"/>
                  </a:cubicBezTo>
                  <a:lnTo>
                    <a:pt x="3394" y="7452"/>
                  </a:lnTo>
                  <a:close/>
                  <a:moveTo>
                    <a:pt x="9971" y="1"/>
                  </a:moveTo>
                  <a:cubicBezTo>
                    <a:pt x="9946" y="1"/>
                    <a:pt x="9921" y="4"/>
                    <a:pt x="9895" y="11"/>
                  </a:cubicBezTo>
                  <a:cubicBezTo>
                    <a:pt x="9252" y="213"/>
                    <a:pt x="7394" y="749"/>
                    <a:pt x="6787" y="928"/>
                  </a:cubicBezTo>
                  <a:cubicBezTo>
                    <a:pt x="6751" y="928"/>
                    <a:pt x="6740" y="940"/>
                    <a:pt x="6716" y="963"/>
                  </a:cubicBezTo>
                  <a:lnTo>
                    <a:pt x="4632" y="3047"/>
                  </a:lnTo>
                  <a:lnTo>
                    <a:pt x="3703" y="3130"/>
                  </a:lnTo>
                  <a:cubicBezTo>
                    <a:pt x="2370" y="3226"/>
                    <a:pt x="1144" y="3809"/>
                    <a:pt x="191" y="4750"/>
                  </a:cubicBezTo>
                  <a:cubicBezTo>
                    <a:pt x="1" y="4940"/>
                    <a:pt x="120" y="5285"/>
                    <a:pt x="394" y="5309"/>
                  </a:cubicBezTo>
                  <a:lnTo>
                    <a:pt x="2215" y="5476"/>
                  </a:lnTo>
                  <a:lnTo>
                    <a:pt x="2025" y="5666"/>
                  </a:lnTo>
                  <a:cubicBezTo>
                    <a:pt x="1906" y="5786"/>
                    <a:pt x="1906" y="5964"/>
                    <a:pt x="2025" y="6083"/>
                  </a:cubicBezTo>
                  <a:lnTo>
                    <a:pt x="2203" y="6262"/>
                  </a:lnTo>
                  <a:lnTo>
                    <a:pt x="1822" y="6643"/>
                  </a:lnTo>
                  <a:cubicBezTo>
                    <a:pt x="1679" y="6786"/>
                    <a:pt x="1679" y="7012"/>
                    <a:pt x="1822" y="7155"/>
                  </a:cubicBezTo>
                  <a:lnTo>
                    <a:pt x="3108" y="8441"/>
                  </a:lnTo>
                  <a:cubicBezTo>
                    <a:pt x="3180" y="8512"/>
                    <a:pt x="3272" y="8548"/>
                    <a:pt x="3366" y="8548"/>
                  </a:cubicBezTo>
                  <a:cubicBezTo>
                    <a:pt x="3459" y="8548"/>
                    <a:pt x="3555" y="8512"/>
                    <a:pt x="3632" y="8441"/>
                  </a:cubicBezTo>
                  <a:lnTo>
                    <a:pt x="4001" y="8072"/>
                  </a:lnTo>
                  <a:lnTo>
                    <a:pt x="4180" y="8250"/>
                  </a:lnTo>
                  <a:cubicBezTo>
                    <a:pt x="4239" y="8310"/>
                    <a:pt x="4317" y="8339"/>
                    <a:pt x="4396" y="8339"/>
                  </a:cubicBezTo>
                  <a:cubicBezTo>
                    <a:pt x="4474" y="8339"/>
                    <a:pt x="4555" y="8310"/>
                    <a:pt x="4620" y="8250"/>
                  </a:cubicBezTo>
                  <a:lnTo>
                    <a:pt x="4799" y="8072"/>
                  </a:lnTo>
                  <a:lnTo>
                    <a:pt x="4966" y="9881"/>
                  </a:lnTo>
                  <a:cubicBezTo>
                    <a:pt x="4977" y="10012"/>
                    <a:pt x="5061" y="10119"/>
                    <a:pt x="5180" y="10167"/>
                  </a:cubicBezTo>
                  <a:cubicBezTo>
                    <a:pt x="5216" y="10182"/>
                    <a:pt x="5254" y="10188"/>
                    <a:pt x="5291" y="10188"/>
                  </a:cubicBezTo>
                  <a:cubicBezTo>
                    <a:pt x="5375" y="10188"/>
                    <a:pt x="5455" y="10153"/>
                    <a:pt x="5513" y="10096"/>
                  </a:cubicBezTo>
                  <a:cubicBezTo>
                    <a:pt x="6097" y="9512"/>
                    <a:pt x="6525" y="8822"/>
                    <a:pt x="6811" y="8072"/>
                  </a:cubicBezTo>
                  <a:cubicBezTo>
                    <a:pt x="6847" y="7988"/>
                    <a:pt x="6799" y="7905"/>
                    <a:pt x="6728" y="7869"/>
                  </a:cubicBezTo>
                  <a:cubicBezTo>
                    <a:pt x="6713" y="7865"/>
                    <a:pt x="6698" y="7863"/>
                    <a:pt x="6684" y="7863"/>
                  </a:cubicBezTo>
                  <a:cubicBezTo>
                    <a:pt x="6616" y="7863"/>
                    <a:pt x="6555" y="7906"/>
                    <a:pt x="6525" y="7964"/>
                  </a:cubicBezTo>
                  <a:cubicBezTo>
                    <a:pt x="6263" y="8691"/>
                    <a:pt x="5847" y="9334"/>
                    <a:pt x="5299" y="9881"/>
                  </a:cubicBezTo>
                  <a:cubicBezTo>
                    <a:pt x="5292" y="9885"/>
                    <a:pt x="5285" y="9886"/>
                    <a:pt x="5278" y="9886"/>
                  </a:cubicBezTo>
                  <a:cubicBezTo>
                    <a:pt x="5262" y="9886"/>
                    <a:pt x="5248" y="9878"/>
                    <a:pt x="5239" y="9869"/>
                  </a:cubicBezTo>
                  <a:lnTo>
                    <a:pt x="5061" y="7810"/>
                  </a:lnTo>
                  <a:lnTo>
                    <a:pt x="6871" y="6000"/>
                  </a:lnTo>
                  <a:lnTo>
                    <a:pt x="6871" y="6000"/>
                  </a:lnTo>
                  <a:cubicBezTo>
                    <a:pt x="6811" y="6738"/>
                    <a:pt x="6799" y="6940"/>
                    <a:pt x="6704" y="7310"/>
                  </a:cubicBezTo>
                  <a:cubicBezTo>
                    <a:pt x="6692" y="7381"/>
                    <a:pt x="6740" y="7476"/>
                    <a:pt x="6823" y="7488"/>
                  </a:cubicBezTo>
                  <a:cubicBezTo>
                    <a:pt x="6831" y="7489"/>
                    <a:pt x="6840" y="7490"/>
                    <a:pt x="6848" y="7490"/>
                  </a:cubicBezTo>
                  <a:cubicBezTo>
                    <a:pt x="6923" y="7490"/>
                    <a:pt x="6991" y="7444"/>
                    <a:pt x="7002" y="7369"/>
                  </a:cubicBezTo>
                  <a:cubicBezTo>
                    <a:pt x="7109" y="6905"/>
                    <a:pt x="7109" y="6702"/>
                    <a:pt x="7204" y="5666"/>
                  </a:cubicBezTo>
                  <a:lnTo>
                    <a:pt x="9288" y="3583"/>
                  </a:lnTo>
                  <a:cubicBezTo>
                    <a:pt x="9299" y="3571"/>
                    <a:pt x="9311" y="3547"/>
                    <a:pt x="9323" y="3523"/>
                  </a:cubicBezTo>
                  <a:lnTo>
                    <a:pt x="9740" y="2118"/>
                  </a:lnTo>
                  <a:lnTo>
                    <a:pt x="10240" y="416"/>
                  </a:lnTo>
                  <a:cubicBezTo>
                    <a:pt x="10303" y="194"/>
                    <a:pt x="10161" y="1"/>
                    <a:pt x="997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4" name="Google Shape;9144;p83"/>
            <p:cNvSpPr/>
            <p:nvPr/>
          </p:nvSpPr>
          <p:spPr>
            <a:xfrm>
              <a:off x="7712296" y="2525528"/>
              <a:ext cx="79989" cy="60954"/>
            </a:xfrm>
            <a:custGeom>
              <a:avLst/>
              <a:gdLst/>
              <a:ahLst/>
              <a:cxnLst/>
              <a:rect l="l" t="t" r="r" b="b"/>
              <a:pathLst>
                <a:path w="2513" h="1915" extrusionOk="0">
                  <a:moveTo>
                    <a:pt x="842" y="0"/>
                  </a:moveTo>
                  <a:cubicBezTo>
                    <a:pt x="823" y="0"/>
                    <a:pt x="804" y="3"/>
                    <a:pt x="786" y="9"/>
                  </a:cubicBezTo>
                  <a:cubicBezTo>
                    <a:pt x="167" y="295"/>
                    <a:pt x="0" y="1129"/>
                    <a:pt x="488" y="1617"/>
                  </a:cubicBezTo>
                  <a:cubicBezTo>
                    <a:pt x="679" y="1807"/>
                    <a:pt x="941" y="1914"/>
                    <a:pt x="1191" y="1914"/>
                  </a:cubicBezTo>
                  <a:cubicBezTo>
                    <a:pt x="2072" y="1914"/>
                    <a:pt x="2512" y="843"/>
                    <a:pt x="1893" y="224"/>
                  </a:cubicBezTo>
                  <a:cubicBezTo>
                    <a:pt x="1798" y="128"/>
                    <a:pt x="1715" y="69"/>
                    <a:pt x="1596" y="9"/>
                  </a:cubicBezTo>
                  <a:cubicBezTo>
                    <a:pt x="1575" y="3"/>
                    <a:pt x="1554" y="0"/>
                    <a:pt x="1534" y="0"/>
                  </a:cubicBezTo>
                  <a:cubicBezTo>
                    <a:pt x="1473" y="0"/>
                    <a:pt x="1420" y="27"/>
                    <a:pt x="1393" y="81"/>
                  </a:cubicBezTo>
                  <a:cubicBezTo>
                    <a:pt x="1369" y="164"/>
                    <a:pt x="1393" y="247"/>
                    <a:pt x="1476" y="283"/>
                  </a:cubicBezTo>
                  <a:cubicBezTo>
                    <a:pt x="1917" y="474"/>
                    <a:pt x="2024" y="1069"/>
                    <a:pt x="1679" y="1414"/>
                  </a:cubicBezTo>
                  <a:cubicBezTo>
                    <a:pt x="1548" y="1545"/>
                    <a:pt x="1369" y="1611"/>
                    <a:pt x="1191" y="1611"/>
                  </a:cubicBezTo>
                  <a:cubicBezTo>
                    <a:pt x="1012" y="1611"/>
                    <a:pt x="834" y="1545"/>
                    <a:pt x="703" y="1414"/>
                  </a:cubicBezTo>
                  <a:cubicBezTo>
                    <a:pt x="357" y="1069"/>
                    <a:pt x="464" y="486"/>
                    <a:pt x="905" y="283"/>
                  </a:cubicBezTo>
                  <a:cubicBezTo>
                    <a:pt x="976" y="247"/>
                    <a:pt x="1012" y="164"/>
                    <a:pt x="976" y="81"/>
                  </a:cubicBezTo>
                  <a:cubicBezTo>
                    <a:pt x="959" y="27"/>
                    <a:pt x="900" y="0"/>
                    <a:pt x="8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45" name="Google Shape;9145;p83"/>
          <p:cNvGrpSpPr/>
          <p:nvPr/>
        </p:nvGrpSpPr>
        <p:grpSpPr>
          <a:xfrm>
            <a:off x="7077129" y="2512542"/>
            <a:ext cx="282364" cy="198619"/>
            <a:chOff x="7077129" y="2512542"/>
            <a:chExt cx="282364" cy="198619"/>
          </a:xfrm>
        </p:grpSpPr>
        <p:sp>
          <p:nvSpPr>
            <p:cNvPr id="9146" name="Google Shape;9146;p83"/>
            <p:cNvSpPr/>
            <p:nvPr/>
          </p:nvSpPr>
          <p:spPr>
            <a:xfrm>
              <a:off x="7304872" y="2551533"/>
              <a:ext cx="25050" cy="19416"/>
            </a:xfrm>
            <a:custGeom>
              <a:avLst/>
              <a:gdLst/>
              <a:ahLst/>
              <a:cxnLst/>
              <a:rect l="l" t="t" r="r" b="b"/>
              <a:pathLst>
                <a:path w="787" h="610" extrusionOk="0">
                  <a:moveTo>
                    <a:pt x="166" y="1"/>
                  </a:moveTo>
                  <a:cubicBezTo>
                    <a:pt x="119" y="1"/>
                    <a:pt x="72" y="27"/>
                    <a:pt x="48" y="73"/>
                  </a:cubicBezTo>
                  <a:cubicBezTo>
                    <a:pt x="1" y="133"/>
                    <a:pt x="13" y="216"/>
                    <a:pt x="84" y="264"/>
                  </a:cubicBezTo>
                  <a:cubicBezTo>
                    <a:pt x="239" y="371"/>
                    <a:pt x="382" y="478"/>
                    <a:pt x="549" y="573"/>
                  </a:cubicBezTo>
                  <a:cubicBezTo>
                    <a:pt x="584" y="597"/>
                    <a:pt x="608" y="609"/>
                    <a:pt x="620" y="609"/>
                  </a:cubicBezTo>
                  <a:cubicBezTo>
                    <a:pt x="668" y="609"/>
                    <a:pt x="715" y="597"/>
                    <a:pt x="739" y="550"/>
                  </a:cubicBezTo>
                  <a:cubicBezTo>
                    <a:pt x="787" y="490"/>
                    <a:pt x="775" y="395"/>
                    <a:pt x="703" y="359"/>
                  </a:cubicBezTo>
                  <a:cubicBezTo>
                    <a:pt x="537" y="240"/>
                    <a:pt x="382" y="133"/>
                    <a:pt x="239" y="26"/>
                  </a:cubicBezTo>
                  <a:cubicBezTo>
                    <a:pt x="218" y="9"/>
                    <a:pt x="192" y="1"/>
                    <a:pt x="16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7" name="Google Shape;9147;p83"/>
            <p:cNvSpPr/>
            <p:nvPr/>
          </p:nvSpPr>
          <p:spPr>
            <a:xfrm>
              <a:off x="7129043" y="2512542"/>
              <a:ext cx="164879" cy="42875"/>
            </a:xfrm>
            <a:custGeom>
              <a:avLst/>
              <a:gdLst/>
              <a:ahLst/>
              <a:cxnLst/>
              <a:rect l="l" t="t" r="r" b="b"/>
              <a:pathLst>
                <a:path w="5180" h="1347" extrusionOk="0">
                  <a:moveTo>
                    <a:pt x="2798" y="1"/>
                  </a:moveTo>
                  <a:cubicBezTo>
                    <a:pt x="2120" y="1"/>
                    <a:pt x="1227" y="358"/>
                    <a:pt x="96" y="1084"/>
                  </a:cubicBezTo>
                  <a:cubicBezTo>
                    <a:pt x="36" y="1132"/>
                    <a:pt x="0" y="1215"/>
                    <a:pt x="48" y="1286"/>
                  </a:cubicBezTo>
                  <a:cubicBezTo>
                    <a:pt x="72" y="1322"/>
                    <a:pt x="119" y="1346"/>
                    <a:pt x="167" y="1346"/>
                  </a:cubicBezTo>
                  <a:cubicBezTo>
                    <a:pt x="191" y="1346"/>
                    <a:pt x="215" y="1346"/>
                    <a:pt x="238" y="1322"/>
                  </a:cubicBezTo>
                  <a:cubicBezTo>
                    <a:pt x="1322" y="620"/>
                    <a:pt x="2179" y="286"/>
                    <a:pt x="2798" y="286"/>
                  </a:cubicBezTo>
                  <a:cubicBezTo>
                    <a:pt x="3346" y="286"/>
                    <a:pt x="4060" y="536"/>
                    <a:pt x="4953" y="1072"/>
                  </a:cubicBezTo>
                  <a:cubicBezTo>
                    <a:pt x="4973" y="1088"/>
                    <a:pt x="4996" y="1094"/>
                    <a:pt x="5019" y="1094"/>
                  </a:cubicBezTo>
                  <a:cubicBezTo>
                    <a:pt x="5069" y="1094"/>
                    <a:pt x="5124" y="1065"/>
                    <a:pt x="5156" y="1025"/>
                  </a:cubicBezTo>
                  <a:cubicBezTo>
                    <a:pt x="5180" y="965"/>
                    <a:pt x="5168" y="882"/>
                    <a:pt x="5108" y="834"/>
                  </a:cubicBezTo>
                  <a:cubicBezTo>
                    <a:pt x="4156" y="274"/>
                    <a:pt x="3406" y="1"/>
                    <a:pt x="2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8" name="Google Shape;9148;p83"/>
            <p:cNvSpPr/>
            <p:nvPr/>
          </p:nvSpPr>
          <p:spPr>
            <a:xfrm>
              <a:off x="7077129" y="2536796"/>
              <a:ext cx="282364" cy="174365"/>
            </a:xfrm>
            <a:custGeom>
              <a:avLst/>
              <a:gdLst/>
              <a:ahLst/>
              <a:cxnLst/>
              <a:rect l="l" t="t" r="r" b="b"/>
              <a:pathLst>
                <a:path w="8871" h="5478" extrusionOk="0">
                  <a:moveTo>
                    <a:pt x="4429" y="263"/>
                  </a:moveTo>
                  <a:cubicBezTo>
                    <a:pt x="5572" y="263"/>
                    <a:pt x="7858" y="2048"/>
                    <a:pt x="8525" y="2608"/>
                  </a:cubicBezTo>
                  <a:cubicBezTo>
                    <a:pt x="8573" y="2632"/>
                    <a:pt x="8585" y="2680"/>
                    <a:pt x="8585" y="2739"/>
                  </a:cubicBezTo>
                  <a:cubicBezTo>
                    <a:pt x="8585" y="2799"/>
                    <a:pt x="8549" y="2846"/>
                    <a:pt x="8525" y="2870"/>
                  </a:cubicBezTo>
                  <a:cubicBezTo>
                    <a:pt x="7858" y="3418"/>
                    <a:pt x="5572" y="5204"/>
                    <a:pt x="4429" y="5204"/>
                  </a:cubicBezTo>
                  <a:cubicBezTo>
                    <a:pt x="3286" y="5204"/>
                    <a:pt x="1012" y="3418"/>
                    <a:pt x="334" y="2870"/>
                  </a:cubicBezTo>
                  <a:cubicBezTo>
                    <a:pt x="298" y="2846"/>
                    <a:pt x="274" y="2799"/>
                    <a:pt x="274" y="2739"/>
                  </a:cubicBezTo>
                  <a:cubicBezTo>
                    <a:pt x="274" y="2691"/>
                    <a:pt x="310" y="2632"/>
                    <a:pt x="334" y="2608"/>
                  </a:cubicBezTo>
                  <a:cubicBezTo>
                    <a:pt x="1012" y="2048"/>
                    <a:pt x="3286" y="263"/>
                    <a:pt x="4429" y="263"/>
                  </a:cubicBezTo>
                  <a:close/>
                  <a:moveTo>
                    <a:pt x="4429" y="1"/>
                  </a:moveTo>
                  <a:cubicBezTo>
                    <a:pt x="3227" y="1"/>
                    <a:pt x="1036" y="1679"/>
                    <a:pt x="155" y="2394"/>
                  </a:cubicBezTo>
                  <a:cubicBezTo>
                    <a:pt x="48" y="2489"/>
                    <a:pt x="0" y="2608"/>
                    <a:pt x="0" y="2739"/>
                  </a:cubicBezTo>
                  <a:cubicBezTo>
                    <a:pt x="0" y="2870"/>
                    <a:pt x="60" y="3001"/>
                    <a:pt x="155" y="3084"/>
                  </a:cubicBezTo>
                  <a:cubicBezTo>
                    <a:pt x="1036" y="3811"/>
                    <a:pt x="3227" y="5477"/>
                    <a:pt x="4429" y="5477"/>
                  </a:cubicBezTo>
                  <a:cubicBezTo>
                    <a:pt x="5632" y="5477"/>
                    <a:pt x="7823" y="3799"/>
                    <a:pt x="8704" y="3084"/>
                  </a:cubicBezTo>
                  <a:cubicBezTo>
                    <a:pt x="8811" y="2989"/>
                    <a:pt x="8858" y="2870"/>
                    <a:pt x="8858" y="2739"/>
                  </a:cubicBezTo>
                  <a:cubicBezTo>
                    <a:pt x="8870" y="2608"/>
                    <a:pt x="8811" y="2489"/>
                    <a:pt x="8704" y="2394"/>
                  </a:cubicBezTo>
                  <a:cubicBezTo>
                    <a:pt x="7823" y="1667"/>
                    <a:pt x="5632" y="1"/>
                    <a:pt x="4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9" name="Google Shape;9149;p83"/>
            <p:cNvSpPr/>
            <p:nvPr/>
          </p:nvSpPr>
          <p:spPr>
            <a:xfrm>
              <a:off x="7153680" y="2560255"/>
              <a:ext cx="129230" cy="127129"/>
            </a:xfrm>
            <a:custGeom>
              <a:avLst/>
              <a:gdLst/>
              <a:ahLst/>
              <a:cxnLst/>
              <a:rect l="l" t="t" r="r" b="b"/>
              <a:pathLst>
                <a:path w="4060" h="3994" extrusionOk="0">
                  <a:moveTo>
                    <a:pt x="2016" y="1"/>
                  </a:moveTo>
                  <a:cubicBezTo>
                    <a:pt x="1995" y="1"/>
                    <a:pt x="1974" y="1"/>
                    <a:pt x="1953" y="2"/>
                  </a:cubicBezTo>
                  <a:cubicBezTo>
                    <a:pt x="905" y="38"/>
                    <a:pt x="48" y="883"/>
                    <a:pt x="12" y="1943"/>
                  </a:cubicBezTo>
                  <a:cubicBezTo>
                    <a:pt x="0" y="2466"/>
                    <a:pt x="179" y="2955"/>
                    <a:pt x="488" y="3312"/>
                  </a:cubicBezTo>
                  <a:cubicBezTo>
                    <a:pt x="518" y="3341"/>
                    <a:pt x="557" y="3356"/>
                    <a:pt x="596" y="3356"/>
                  </a:cubicBezTo>
                  <a:cubicBezTo>
                    <a:pt x="634" y="3356"/>
                    <a:pt x="673" y="3341"/>
                    <a:pt x="703" y="3312"/>
                  </a:cubicBezTo>
                  <a:cubicBezTo>
                    <a:pt x="750" y="3264"/>
                    <a:pt x="762" y="3181"/>
                    <a:pt x="703" y="3121"/>
                  </a:cubicBezTo>
                  <a:cubicBezTo>
                    <a:pt x="429" y="2788"/>
                    <a:pt x="274" y="2371"/>
                    <a:pt x="286" y="1907"/>
                  </a:cubicBezTo>
                  <a:cubicBezTo>
                    <a:pt x="334" y="1038"/>
                    <a:pt x="1048" y="311"/>
                    <a:pt x="1917" y="276"/>
                  </a:cubicBezTo>
                  <a:cubicBezTo>
                    <a:pt x="1945" y="274"/>
                    <a:pt x="1973" y="274"/>
                    <a:pt x="2001" y="274"/>
                  </a:cubicBezTo>
                  <a:cubicBezTo>
                    <a:pt x="2963" y="274"/>
                    <a:pt x="3750" y="1065"/>
                    <a:pt x="3727" y="2026"/>
                  </a:cubicBezTo>
                  <a:cubicBezTo>
                    <a:pt x="3703" y="2943"/>
                    <a:pt x="2965" y="3681"/>
                    <a:pt x="2060" y="3717"/>
                  </a:cubicBezTo>
                  <a:cubicBezTo>
                    <a:pt x="2037" y="3717"/>
                    <a:pt x="2014" y="3718"/>
                    <a:pt x="1991" y="3718"/>
                  </a:cubicBezTo>
                  <a:cubicBezTo>
                    <a:pt x="1695" y="3718"/>
                    <a:pt x="1411" y="3646"/>
                    <a:pt x="1179" y="3502"/>
                  </a:cubicBezTo>
                  <a:cubicBezTo>
                    <a:pt x="1159" y="3494"/>
                    <a:pt x="1139" y="3490"/>
                    <a:pt x="1120" y="3490"/>
                  </a:cubicBezTo>
                  <a:cubicBezTo>
                    <a:pt x="1081" y="3490"/>
                    <a:pt x="1044" y="3506"/>
                    <a:pt x="1012" y="3538"/>
                  </a:cubicBezTo>
                  <a:cubicBezTo>
                    <a:pt x="953" y="3586"/>
                    <a:pt x="965" y="3717"/>
                    <a:pt x="1048" y="3752"/>
                  </a:cubicBezTo>
                  <a:cubicBezTo>
                    <a:pt x="1315" y="3902"/>
                    <a:pt x="1611" y="3994"/>
                    <a:pt x="1928" y="3994"/>
                  </a:cubicBezTo>
                  <a:cubicBezTo>
                    <a:pt x="1964" y="3994"/>
                    <a:pt x="2000" y="3993"/>
                    <a:pt x="2036" y="3990"/>
                  </a:cubicBezTo>
                  <a:cubicBezTo>
                    <a:pt x="3096" y="3967"/>
                    <a:pt x="3965" y="3121"/>
                    <a:pt x="4001" y="2062"/>
                  </a:cubicBezTo>
                  <a:cubicBezTo>
                    <a:pt x="4059" y="939"/>
                    <a:pt x="3142" y="1"/>
                    <a:pt x="20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0" name="Google Shape;9150;p83"/>
            <p:cNvSpPr/>
            <p:nvPr/>
          </p:nvSpPr>
          <p:spPr>
            <a:xfrm>
              <a:off x="7183982" y="2590239"/>
              <a:ext cx="68244" cy="68244"/>
            </a:xfrm>
            <a:custGeom>
              <a:avLst/>
              <a:gdLst/>
              <a:ahLst/>
              <a:cxnLst/>
              <a:rect l="l" t="t" r="r" b="b"/>
              <a:pathLst>
                <a:path w="2144" h="2144" extrusionOk="0">
                  <a:moveTo>
                    <a:pt x="1072" y="0"/>
                  </a:moveTo>
                  <a:cubicBezTo>
                    <a:pt x="477" y="0"/>
                    <a:pt x="1" y="477"/>
                    <a:pt x="1" y="1072"/>
                  </a:cubicBezTo>
                  <a:cubicBezTo>
                    <a:pt x="1" y="1667"/>
                    <a:pt x="477" y="2144"/>
                    <a:pt x="1072" y="2144"/>
                  </a:cubicBezTo>
                  <a:cubicBezTo>
                    <a:pt x="1668" y="2144"/>
                    <a:pt x="2144" y="1667"/>
                    <a:pt x="2144" y="1072"/>
                  </a:cubicBezTo>
                  <a:cubicBezTo>
                    <a:pt x="2132" y="989"/>
                    <a:pt x="2072" y="929"/>
                    <a:pt x="2001" y="929"/>
                  </a:cubicBezTo>
                  <a:cubicBezTo>
                    <a:pt x="1918" y="929"/>
                    <a:pt x="1858" y="989"/>
                    <a:pt x="1858" y="1060"/>
                  </a:cubicBezTo>
                  <a:cubicBezTo>
                    <a:pt x="1858" y="1489"/>
                    <a:pt x="1501" y="1846"/>
                    <a:pt x="1072" y="1846"/>
                  </a:cubicBezTo>
                  <a:cubicBezTo>
                    <a:pt x="644" y="1846"/>
                    <a:pt x="287" y="1489"/>
                    <a:pt x="287" y="1060"/>
                  </a:cubicBezTo>
                  <a:cubicBezTo>
                    <a:pt x="287" y="620"/>
                    <a:pt x="644" y="262"/>
                    <a:pt x="1072" y="262"/>
                  </a:cubicBezTo>
                  <a:cubicBezTo>
                    <a:pt x="1144" y="262"/>
                    <a:pt x="1203" y="215"/>
                    <a:pt x="1203" y="131"/>
                  </a:cubicBezTo>
                  <a:cubicBezTo>
                    <a:pt x="1203" y="60"/>
                    <a:pt x="1144" y="0"/>
                    <a:pt x="1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1" name="Google Shape;9151;p83"/>
            <p:cNvSpPr/>
            <p:nvPr/>
          </p:nvSpPr>
          <p:spPr>
            <a:xfrm>
              <a:off x="7225297" y="2595904"/>
              <a:ext cx="20880" cy="20880"/>
            </a:xfrm>
            <a:custGeom>
              <a:avLst/>
              <a:gdLst/>
              <a:ahLst/>
              <a:cxnLst/>
              <a:rect l="l" t="t" r="r" b="b"/>
              <a:pathLst>
                <a:path w="656" h="656" extrusionOk="0">
                  <a:moveTo>
                    <a:pt x="322" y="1"/>
                  </a:moveTo>
                  <a:cubicBezTo>
                    <a:pt x="143" y="1"/>
                    <a:pt x="1" y="156"/>
                    <a:pt x="1" y="334"/>
                  </a:cubicBezTo>
                  <a:cubicBezTo>
                    <a:pt x="1" y="513"/>
                    <a:pt x="143" y="656"/>
                    <a:pt x="322" y="656"/>
                  </a:cubicBezTo>
                  <a:cubicBezTo>
                    <a:pt x="501" y="656"/>
                    <a:pt x="655" y="513"/>
                    <a:pt x="655" y="334"/>
                  </a:cubicBezTo>
                  <a:cubicBezTo>
                    <a:pt x="655" y="132"/>
                    <a:pt x="501" y="1"/>
                    <a:pt x="3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52" name="Google Shape;9152;p83"/>
          <p:cNvGrpSpPr/>
          <p:nvPr/>
        </p:nvGrpSpPr>
        <p:grpSpPr>
          <a:xfrm>
            <a:off x="3725461" y="2444712"/>
            <a:ext cx="334279" cy="334661"/>
            <a:chOff x="3725461" y="2444712"/>
            <a:chExt cx="334279" cy="334661"/>
          </a:xfrm>
        </p:grpSpPr>
        <p:sp>
          <p:nvSpPr>
            <p:cNvPr id="9153" name="Google Shape;9153;p83"/>
            <p:cNvSpPr/>
            <p:nvPr/>
          </p:nvSpPr>
          <p:spPr>
            <a:xfrm>
              <a:off x="3939200" y="2554239"/>
              <a:ext cx="53092" cy="53092"/>
            </a:xfrm>
            <a:custGeom>
              <a:avLst/>
              <a:gdLst/>
              <a:ahLst/>
              <a:cxnLst/>
              <a:rect l="l" t="t" r="r" b="b"/>
              <a:pathLst>
                <a:path w="1668" h="1668" extrusionOk="0">
                  <a:moveTo>
                    <a:pt x="834" y="334"/>
                  </a:moveTo>
                  <a:cubicBezTo>
                    <a:pt x="1108" y="334"/>
                    <a:pt x="1334" y="548"/>
                    <a:pt x="1334" y="834"/>
                  </a:cubicBezTo>
                  <a:cubicBezTo>
                    <a:pt x="1334" y="1119"/>
                    <a:pt x="1108" y="1346"/>
                    <a:pt x="834" y="1346"/>
                  </a:cubicBezTo>
                  <a:cubicBezTo>
                    <a:pt x="548" y="1346"/>
                    <a:pt x="322" y="1119"/>
                    <a:pt x="322" y="834"/>
                  </a:cubicBezTo>
                  <a:cubicBezTo>
                    <a:pt x="322" y="548"/>
                    <a:pt x="548" y="334"/>
                    <a:pt x="834" y="334"/>
                  </a:cubicBezTo>
                  <a:close/>
                  <a:moveTo>
                    <a:pt x="834" y="0"/>
                  </a:moveTo>
                  <a:cubicBezTo>
                    <a:pt x="370" y="0"/>
                    <a:pt x="0" y="369"/>
                    <a:pt x="0" y="834"/>
                  </a:cubicBezTo>
                  <a:cubicBezTo>
                    <a:pt x="0" y="1298"/>
                    <a:pt x="370" y="1667"/>
                    <a:pt x="834" y="1667"/>
                  </a:cubicBezTo>
                  <a:cubicBezTo>
                    <a:pt x="1286" y="1667"/>
                    <a:pt x="1667" y="1298"/>
                    <a:pt x="1667" y="834"/>
                  </a:cubicBezTo>
                  <a:cubicBezTo>
                    <a:pt x="1667" y="369"/>
                    <a:pt x="1286"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4" name="Google Shape;9154;p83"/>
            <p:cNvSpPr/>
            <p:nvPr/>
          </p:nvSpPr>
          <p:spPr>
            <a:xfrm>
              <a:off x="3941078" y="2618281"/>
              <a:ext cx="68625" cy="49305"/>
            </a:xfrm>
            <a:custGeom>
              <a:avLst/>
              <a:gdLst/>
              <a:ahLst/>
              <a:cxnLst/>
              <a:rect l="l" t="t" r="r" b="b"/>
              <a:pathLst>
                <a:path w="2156" h="1549" extrusionOk="0">
                  <a:moveTo>
                    <a:pt x="775" y="0"/>
                  </a:moveTo>
                  <a:cubicBezTo>
                    <a:pt x="549" y="0"/>
                    <a:pt x="311" y="60"/>
                    <a:pt x="120" y="167"/>
                  </a:cubicBezTo>
                  <a:cubicBezTo>
                    <a:pt x="37" y="203"/>
                    <a:pt x="1" y="310"/>
                    <a:pt x="37" y="381"/>
                  </a:cubicBezTo>
                  <a:cubicBezTo>
                    <a:pt x="72" y="443"/>
                    <a:pt x="140" y="479"/>
                    <a:pt x="201" y="479"/>
                  </a:cubicBezTo>
                  <a:cubicBezTo>
                    <a:pt x="223" y="479"/>
                    <a:pt x="244" y="474"/>
                    <a:pt x="263" y="465"/>
                  </a:cubicBezTo>
                  <a:cubicBezTo>
                    <a:pt x="418" y="381"/>
                    <a:pt x="596" y="346"/>
                    <a:pt x="751" y="346"/>
                  </a:cubicBezTo>
                  <a:cubicBezTo>
                    <a:pt x="1275" y="346"/>
                    <a:pt x="1704" y="727"/>
                    <a:pt x="1799" y="1215"/>
                  </a:cubicBezTo>
                  <a:lnTo>
                    <a:pt x="751" y="1215"/>
                  </a:lnTo>
                  <a:cubicBezTo>
                    <a:pt x="668" y="1215"/>
                    <a:pt x="584" y="1298"/>
                    <a:pt x="584" y="1382"/>
                  </a:cubicBezTo>
                  <a:cubicBezTo>
                    <a:pt x="584" y="1477"/>
                    <a:pt x="668" y="1548"/>
                    <a:pt x="751" y="1548"/>
                  </a:cubicBezTo>
                  <a:lnTo>
                    <a:pt x="1977" y="1548"/>
                  </a:lnTo>
                  <a:cubicBezTo>
                    <a:pt x="2061" y="1548"/>
                    <a:pt x="2144" y="1477"/>
                    <a:pt x="2144" y="1382"/>
                  </a:cubicBezTo>
                  <a:cubicBezTo>
                    <a:pt x="2156" y="620"/>
                    <a:pt x="1525" y="0"/>
                    <a:pt x="7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5" name="Google Shape;9155;p83"/>
            <p:cNvSpPr/>
            <p:nvPr/>
          </p:nvSpPr>
          <p:spPr>
            <a:xfrm>
              <a:off x="3775116" y="2618281"/>
              <a:ext cx="68625" cy="49305"/>
            </a:xfrm>
            <a:custGeom>
              <a:avLst/>
              <a:gdLst/>
              <a:ahLst/>
              <a:cxnLst/>
              <a:rect l="l" t="t" r="r" b="b"/>
              <a:pathLst>
                <a:path w="2156" h="1549" extrusionOk="0">
                  <a:moveTo>
                    <a:pt x="1381" y="0"/>
                  </a:moveTo>
                  <a:cubicBezTo>
                    <a:pt x="631" y="0"/>
                    <a:pt x="0" y="620"/>
                    <a:pt x="0" y="1382"/>
                  </a:cubicBezTo>
                  <a:cubicBezTo>
                    <a:pt x="0" y="1477"/>
                    <a:pt x="71" y="1548"/>
                    <a:pt x="167" y="1548"/>
                  </a:cubicBezTo>
                  <a:lnTo>
                    <a:pt x="1405" y="1548"/>
                  </a:lnTo>
                  <a:cubicBezTo>
                    <a:pt x="1488" y="1548"/>
                    <a:pt x="1560" y="1477"/>
                    <a:pt x="1560" y="1382"/>
                  </a:cubicBezTo>
                  <a:cubicBezTo>
                    <a:pt x="1560" y="1298"/>
                    <a:pt x="1500" y="1215"/>
                    <a:pt x="1417" y="1215"/>
                  </a:cubicBezTo>
                  <a:lnTo>
                    <a:pt x="357" y="1215"/>
                  </a:lnTo>
                  <a:cubicBezTo>
                    <a:pt x="429" y="715"/>
                    <a:pt x="881" y="346"/>
                    <a:pt x="1405" y="346"/>
                  </a:cubicBezTo>
                  <a:cubicBezTo>
                    <a:pt x="1584" y="346"/>
                    <a:pt x="1738" y="381"/>
                    <a:pt x="1893" y="465"/>
                  </a:cubicBezTo>
                  <a:cubicBezTo>
                    <a:pt x="1914" y="475"/>
                    <a:pt x="1938" y="481"/>
                    <a:pt x="1962" y="481"/>
                  </a:cubicBezTo>
                  <a:cubicBezTo>
                    <a:pt x="2022" y="481"/>
                    <a:pt x="2086" y="449"/>
                    <a:pt x="2119" y="381"/>
                  </a:cubicBezTo>
                  <a:cubicBezTo>
                    <a:pt x="2155" y="310"/>
                    <a:pt x="2131" y="203"/>
                    <a:pt x="2036" y="167"/>
                  </a:cubicBezTo>
                  <a:cubicBezTo>
                    <a:pt x="1846" y="60"/>
                    <a:pt x="1607" y="0"/>
                    <a:pt x="13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6" name="Google Shape;9156;p83"/>
            <p:cNvSpPr/>
            <p:nvPr/>
          </p:nvSpPr>
          <p:spPr>
            <a:xfrm>
              <a:off x="3793291" y="2554239"/>
              <a:ext cx="53092" cy="53092"/>
            </a:xfrm>
            <a:custGeom>
              <a:avLst/>
              <a:gdLst/>
              <a:ahLst/>
              <a:cxnLst/>
              <a:rect l="l" t="t" r="r" b="b"/>
              <a:pathLst>
                <a:path w="1668" h="1668" extrusionOk="0">
                  <a:moveTo>
                    <a:pt x="834" y="334"/>
                  </a:moveTo>
                  <a:cubicBezTo>
                    <a:pt x="1108" y="334"/>
                    <a:pt x="1334" y="548"/>
                    <a:pt x="1334" y="834"/>
                  </a:cubicBezTo>
                  <a:cubicBezTo>
                    <a:pt x="1334" y="1119"/>
                    <a:pt x="1108" y="1346"/>
                    <a:pt x="834" y="1346"/>
                  </a:cubicBezTo>
                  <a:cubicBezTo>
                    <a:pt x="548" y="1346"/>
                    <a:pt x="322" y="1119"/>
                    <a:pt x="322" y="834"/>
                  </a:cubicBezTo>
                  <a:cubicBezTo>
                    <a:pt x="322" y="548"/>
                    <a:pt x="560" y="334"/>
                    <a:pt x="834" y="334"/>
                  </a:cubicBezTo>
                  <a:close/>
                  <a:moveTo>
                    <a:pt x="834" y="0"/>
                  </a:moveTo>
                  <a:cubicBezTo>
                    <a:pt x="370" y="0"/>
                    <a:pt x="1" y="369"/>
                    <a:pt x="1" y="834"/>
                  </a:cubicBezTo>
                  <a:cubicBezTo>
                    <a:pt x="1" y="1298"/>
                    <a:pt x="370" y="1667"/>
                    <a:pt x="834" y="1667"/>
                  </a:cubicBezTo>
                  <a:cubicBezTo>
                    <a:pt x="1286" y="1667"/>
                    <a:pt x="1667" y="1298"/>
                    <a:pt x="1667" y="834"/>
                  </a:cubicBezTo>
                  <a:cubicBezTo>
                    <a:pt x="1667" y="369"/>
                    <a:pt x="1286"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7" name="Google Shape;9157;p83"/>
            <p:cNvSpPr/>
            <p:nvPr/>
          </p:nvSpPr>
          <p:spPr>
            <a:xfrm>
              <a:off x="3858097" y="2540584"/>
              <a:ext cx="69007" cy="69007"/>
            </a:xfrm>
            <a:custGeom>
              <a:avLst/>
              <a:gdLst/>
              <a:ahLst/>
              <a:cxnLst/>
              <a:rect l="l" t="t" r="r" b="b"/>
              <a:pathLst>
                <a:path w="2168" h="2168" extrusionOk="0">
                  <a:moveTo>
                    <a:pt x="1084" y="346"/>
                  </a:moveTo>
                  <a:cubicBezTo>
                    <a:pt x="1501" y="346"/>
                    <a:pt x="1834" y="667"/>
                    <a:pt x="1834" y="1084"/>
                  </a:cubicBezTo>
                  <a:cubicBezTo>
                    <a:pt x="1834" y="1501"/>
                    <a:pt x="1501" y="1834"/>
                    <a:pt x="1084" y="1834"/>
                  </a:cubicBezTo>
                  <a:cubicBezTo>
                    <a:pt x="667" y="1834"/>
                    <a:pt x="346" y="1501"/>
                    <a:pt x="346" y="1084"/>
                  </a:cubicBezTo>
                  <a:cubicBezTo>
                    <a:pt x="346" y="667"/>
                    <a:pt x="667" y="346"/>
                    <a:pt x="1084" y="346"/>
                  </a:cubicBezTo>
                  <a:close/>
                  <a:moveTo>
                    <a:pt x="1084" y="1"/>
                  </a:moveTo>
                  <a:cubicBezTo>
                    <a:pt x="489" y="1"/>
                    <a:pt x="1" y="489"/>
                    <a:pt x="1" y="1084"/>
                  </a:cubicBezTo>
                  <a:cubicBezTo>
                    <a:pt x="1" y="1679"/>
                    <a:pt x="489" y="2168"/>
                    <a:pt x="1084" y="2168"/>
                  </a:cubicBezTo>
                  <a:cubicBezTo>
                    <a:pt x="1679" y="2168"/>
                    <a:pt x="2167" y="1679"/>
                    <a:pt x="2167" y="1084"/>
                  </a:cubicBezTo>
                  <a:cubicBezTo>
                    <a:pt x="2167" y="489"/>
                    <a:pt x="1679" y="1"/>
                    <a:pt x="10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8" name="Google Shape;9158;p83"/>
            <p:cNvSpPr/>
            <p:nvPr/>
          </p:nvSpPr>
          <p:spPr>
            <a:xfrm>
              <a:off x="3834224" y="2620159"/>
              <a:ext cx="116752" cy="63342"/>
            </a:xfrm>
            <a:custGeom>
              <a:avLst/>
              <a:gdLst/>
              <a:ahLst/>
              <a:cxnLst/>
              <a:rect l="l" t="t" r="r" b="b"/>
              <a:pathLst>
                <a:path w="3668" h="1990" extrusionOk="0">
                  <a:moveTo>
                    <a:pt x="1834" y="322"/>
                  </a:moveTo>
                  <a:cubicBezTo>
                    <a:pt x="2596" y="322"/>
                    <a:pt x="3239" y="906"/>
                    <a:pt x="3310" y="1656"/>
                  </a:cubicBezTo>
                  <a:lnTo>
                    <a:pt x="358" y="1656"/>
                  </a:lnTo>
                  <a:cubicBezTo>
                    <a:pt x="453" y="906"/>
                    <a:pt x="1072" y="322"/>
                    <a:pt x="1834" y="322"/>
                  </a:cubicBezTo>
                  <a:close/>
                  <a:moveTo>
                    <a:pt x="1834" y="1"/>
                  </a:moveTo>
                  <a:cubicBezTo>
                    <a:pt x="822" y="1"/>
                    <a:pt x="0" y="823"/>
                    <a:pt x="0" y="1835"/>
                  </a:cubicBezTo>
                  <a:cubicBezTo>
                    <a:pt x="0" y="1918"/>
                    <a:pt x="84" y="1989"/>
                    <a:pt x="167" y="1989"/>
                  </a:cubicBezTo>
                  <a:lnTo>
                    <a:pt x="3489" y="1989"/>
                  </a:lnTo>
                  <a:cubicBezTo>
                    <a:pt x="3572" y="1989"/>
                    <a:pt x="3656" y="1918"/>
                    <a:pt x="3656" y="1835"/>
                  </a:cubicBezTo>
                  <a:cubicBezTo>
                    <a:pt x="3668" y="823"/>
                    <a:pt x="2846" y="1"/>
                    <a:pt x="18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9" name="Google Shape;9159;p83"/>
            <p:cNvSpPr/>
            <p:nvPr/>
          </p:nvSpPr>
          <p:spPr>
            <a:xfrm>
              <a:off x="3725461" y="2444712"/>
              <a:ext cx="334279" cy="334661"/>
            </a:xfrm>
            <a:custGeom>
              <a:avLst/>
              <a:gdLst/>
              <a:ahLst/>
              <a:cxnLst/>
              <a:rect l="l" t="t" r="r" b="b"/>
              <a:pathLst>
                <a:path w="10502" h="10514" extrusionOk="0">
                  <a:moveTo>
                    <a:pt x="5418" y="905"/>
                  </a:moveTo>
                  <a:cubicBezTo>
                    <a:pt x="7680" y="1001"/>
                    <a:pt x="9513" y="2834"/>
                    <a:pt x="9597" y="5096"/>
                  </a:cubicBezTo>
                  <a:lnTo>
                    <a:pt x="9192" y="5096"/>
                  </a:lnTo>
                  <a:cubicBezTo>
                    <a:pt x="9109" y="5096"/>
                    <a:pt x="9037" y="5168"/>
                    <a:pt x="9037" y="5263"/>
                  </a:cubicBezTo>
                  <a:cubicBezTo>
                    <a:pt x="9037" y="5346"/>
                    <a:pt x="9109" y="5418"/>
                    <a:pt x="9192" y="5418"/>
                  </a:cubicBezTo>
                  <a:lnTo>
                    <a:pt x="9597" y="5418"/>
                  </a:lnTo>
                  <a:cubicBezTo>
                    <a:pt x="9513" y="7704"/>
                    <a:pt x="7692" y="9525"/>
                    <a:pt x="5418" y="9609"/>
                  </a:cubicBezTo>
                  <a:lnTo>
                    <a:pt x="5418" y="9204"/>
                  </a:lnTo>
                  <a:cubicBezTo>
                    <a:pt x="5418" y="9109"/>
                    <a:pt x="5346" y="9037"/>
                    <a:pt x="5251" y="9037"/>
                  </a:cubicBezTo>
                  <a:cubicBezTo>
                    <a:pt x="5168" y="9037"/>
                    <a:pt x="5084" y="9109"/>
                    <a:pt x="5084" y="9204"/>
                  </a:cubicBezTo>
                  <a:lnTo>
                    <a:pt x="5084" y="9609"/>
                  </a:lnTo>
                  <a:cubicBezTo>
                    <a:pt x="2822" y="9513"/>
                    <a:pt x="1000" y="7680"/>
                    <a:pt x="905" y="5418"/>
                  </a:cubicBezTo>
                  <a:lnTo>
                    <a:pt x="1310" y="5418"/>
                  </a:lnTo>
                  <a:cubicBezTo>
                    <a:pt x="1393" y="5418"/>
                    <a:pt x="1477" y="5346"/>
                    <a:pt x="1477" y="5263"/>
                  </a:cubicBezTo>
                  <a:cubicBezTo>
                    <a:pt x="1477" y="5168"/>
                    <a:pt x="1393" y="5096"/>
                    <a:pt x="1310" y="5096"/>
                  </a:cubicBezTo>
                  <a:lnTo>
                    <a:pt x="905" y="5096"/>
                  </a:lnTo>
                  <a:cubicBezTo>
                    <a:pt x="1000" y="2834"/>
                    <a:pt x="2822" y="1001"/>
                    <a:pt x="5084" y="905"/>
                  </a:cubicBezTo>
                  <a:lnTo>
                    <a:pt x="5084" y="1310"/>
                  </a:lnTo>
                  <a:cubicBezTo>
                    <a:pt x="5084" y="1405"/>
                    <a:pt x="5168" y="1477"/>
                    <a:pt x="5251" y="1477"/>
                  </a:cubicBezTo>
                  <a:cubicBezTo>
                    <a:pt x="5346" y="1477"/>
                    <a:pt x="5418" y="1405"/>
                    <a:pt x="5418" y="1310"/>
                  </a:cubicBezTo>
                  <a:lnTo>
                    <a:pt x="5418" y="905"/>
                  </a:lnTo>
                  <a:close/>
                  <a:moveTo>
                    <a:pt x="5251" y="0"/>
                  </a:moveTo>
                  <a:cubicBezTo>
                    <a:pt x="5168" y="0"/>
                    <a:pt x="5084" y="84"/>
                    <a:pt x="5084" y="167"/>
                  </a:cubicBezTo>
                  <a:lnTo>
                    <a:pt x="5084" y="572"/>
                  </a:lnTo>
                  <a:cubicBezTo>
                    <a:pt x="2632" y="655"/>
                    <a:pt x="655" y="2644"/>
                    <a:pt x="560" y="5096"/>
                  </a:cubicBezTo>
                  <a:lnTo>
                    <a:pt x="167" y="5096"/>
                  </a:lnTo>
                  <a:cubicBezTo>
                    <a:pt x="72" y="5096"/>
                    <a:pt x="0" y="5168"/>
                    <a:pt x="0" y="5263"/>
                  </a:cubicBezTo>
                  <a:cubicBezTo>
                    <a:pt x="0" y="5346"/>
                    <a:pt x="72" y="5418"/>
                    <a:pt x="167" y="5418"/>
                  </a:cubicBezTo>
                  <a:lnTo>
                    <a:pt x="560" y="5418"/>
                  </a:lnTo>
                  <a:cubicBezTo>
                    <a:pt x="655" y="7882"/>
                    <a:pt x="2632" y="9859"/>
                    <a:pt x="5084" y="9942"/>
                  </a:cubicBezTo>
                  <a:lnTo>
                    <a:pt x="5084" y="10347"/>
                  </a:lnTo>
                  <a:cubicBezTo>
                    <a:pt x="5084" y="10442"/>
                    <a:pt x="5168" y="10514"/>
                    <a:pt x="5251" y="10514"/>
                  </a:cubicBezTo>
                  <a:cubicBezTo>
                    <a:pt x="5346" y="10514"/>
                    <a:pt x="5418" y="10442"/>
                    <a:pt x="5418" y="10347"/>
                  </a:cubicBezTo>
                  <a:lnTo>
                    <a:pt x="5418" y="9942"/>
                  </a:lnTo>
                  <a:cubicBezTo>
                    <a:pt x="7870" y="9859"/>
                    <a:pt x="9847" y="7882"/>
                    <a:pt x="9942" y="5418"/>
                  </a:cubicBezTo>
                  <a:lnTo>
                    <a:pt x="10347" y="5418"/>
                  </a:lnTo>
                  <a:cubicBezTo>
                    <a:pt x="10430" y="5418"/>
                    <a:pt x="10502" y="5346"/>
                    <a:pt x="10502" y="5263"/>
                  </a:cubicBezTo>
                  <a:cubicBezTo>
                    <a:pt x="10502" y="5168"/>
                    <a:pt x="10442" y="5096"/>
                    <a:pt x="10347" y="5096"/>
                  </a:cubicBezTo>
                  <a:lnTo>
                    <a:pt x="9942" y="5096"/>
                  </a:lnTo>
                  <a:cubicBezTo>
                    <a:pt x="9847" y="2644"/>
                    <a:pt x="7870" y="655"/>
                    <a:pt x="5418" y="572"/>
                  </a:cubicBezTo>
                  <a:lnTo>
                    <a:pt x="5418" y="167"/>
                  </a:lnTo>
                  <a:cubicBezTo>
                    <a:pt x="5418" y="84"/>
                    <a:pt x="5346" y="0"/>
                    <a:pt x="525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60" name="Google Shape;9160;p83"/>
          <p:cNvGrpSpPr/>
          <p:nvPr/>
        </p:nvGrpSpPr>
        <p:grpSpPr>
          <a:xfrm>
            <a:off x="6577238" y="2457221"/>
            <a:ext cx="332019" cy="310788"/>
            <a:chOff x="6577238" y="2457221"/>
            <a:chExt cx="332019" cy="310788"/>
          </a:xfrm>
        </p:grpSpPr>
        <p:sp>
          <p:nvSpPr>
            <p:cNvPr id="9161" name="Google Shape;9161;p83"/>
            <p:cNvSpPr/>
            <p:nvPr/>
          </p:nvSpPr>
          <p:spPr>
            <a:xfrm>
              <a:off x="6577238" y="2457221"/>
              <a:ext cx="332019" cy="310788"/>
            </a:xfrm>
            <a:custGeom>
              <a:avLst/>
              <a:gdLst/>
              <a:ahLst/>
              <a:cxnLst/>
              <a:rect l="l" t="t" r="r" b="b"/>
              <a:pathLst>
                <a:path w="10431" h="9764" extrusionOk="0">
                  <a:moveTo>
                    <a:pt x="5478" y="346"/>
                  </a:moveTo>
                  <a:cubicBezTo>
                    <a:pt x="5823" y="346"/>
                    <a:pt x="6097" y="619"/>
                    <a:pt x="6097" y="965"/>
                  </a:cubicBezTo>
                  <a:lnTo>
                    <a:pt x="6097" y="1334"/>
                  </a:lnTo>
                  <a:cubicBezTo>
                    <a:pt x="6097" y="1620"/>
                    <a:pt x="6335" y="1858"/>
                    <a:pt x="6621" y="1858"/>
                  </a:cubicBezTo>
                  <a:lnTo>
                    <a:pt x="6776" y="1858"/>
                  </a:lnTo>
                  <a:cubicBezTo>
                    <a:pt x="6871" y="1858"/>
                    <a:pt x="6966" y="1953"/>
                    <a:pt x="6966" y="2048"/>
                  </a:cubicBezTo>
                  <a:lnTo>
                    <a:pt x="6966" y="3084"/>
                  </a:lnTo>
                  <a:cubicBezTo>
                    <a:pt x="6966" y="3179"/>
                    <a:pt x="6871" y="3275"/>
                    <a:pt x="6776" y="3275"/>
                  </a:cubicBezTo>
                  <a:lnTo>
                    <a:pt x="3537" y="3275"/>
                  </a:lnTo>
                  <a:cubicBezTo>
                    <a:pt x="3442" y="3275"/>
                    <a:pt x="3347" y="3179"/>
                    <a:pt x="3347" y="3084"/>
                  </a:cubicBezTo>
                  <a:lnTo>
                    <a:pt x="3394" y="2048"/>
                  </a:lnTo>
                  <a:cubicBezTo>
                    <a:pt x="3394" y="1953"/>
                    <a:pt x="3477" y="1858"/>
                    <a:pt x="3585" y="1858"/>
                  </a:cubicBezTo>
                  <a:lnTo>
                    <a:pt x="3739" y="1858"/>
                  </a:lnTo>
                  <a:cubicBezTo>
                    <a:pt x="4013" y="1858"/>
                    <a:pt x="4251" y="1620"/>
                    <a:pt x="4251" y="1334"/>
                  </a:cubicBezTo>
                  <a:lnTo>
                    <a:pt x="4251" y="965"/>
                  </a:lnTo>
                  <a:cubicBezTo>
                    <a:pt x="4251" y="619"/>
                    <a:pt x="4537" y="346"/>
                    <a:pt x="4882" y="346"/>
                  </a:cubicBezTo>
                  <a:close/>
                  <a:moveTo>
                    <a:pt x="9538" y="2286"/>
                  </a:moveTo>
                  <a:cubicBezTo>
                    <a:pt x="9871" y="2286"/>
                    <a:pt x="10121" y="2560"/>
                    <a:pt x="10121" y="2870"/>
                  </a:cubicBezTo>
                  <a:lnTo>
                    <a:pt x="10121" y="8823"/>
                  </a:lnTo>
                  <a:lnTo>
                    <a:pt x="10085" y="8823"/>
                  </a:lnTo>
                  <a:cubicBezTo>
                    <a:pt x="10085" y="9156"/>
                    <a:pt x="9824" y="9406"/>
                    <a:pt x="9514" y="9406"/>
                  </a:cubicBezTo>
                  <a:lnTo>
                    <a:pt x="918" y="9406"/>
                  </a:lnTo>
                  <a:cubicBezTo>
                    <a:pt x="596" y="9406"/>
                    <a:pt x="346" y="9132"/>
                    <a:pt x="346" y="8823"/>
                  </a:cubicBezTo>
                  <a:lnTo>
                    <a:pt x="346" y="2870"/>
                  </a:lnTo>
                  <a:cubicBezTo>
                    <a:pt x="346" y="2548"/>
                    <a:pt x="608" y="2286"/>
                    <a:pt x="918" y="2286"/>
                  </a:cubicBezTo>
                  <a:lnTo>
                    <a:pt x="3085" y="2286"/>
                  </a:lnTo>
                  <a:lnTo>
                    <a:pt x="3085" y="2846"/>
                  </a:lnTo>
                  <a:lnTo>
                    <a:pt x="1061" y="2846"/>
                  </a:lnTo>
                  <a:cubicBezTo>
                    <a:pt x="965" y="2846"/>
                    <a:pt x="894" y="2917"/>
                    <a:pt x="894" y="3001"/>
                  </a:cubicBezTo>
                  <a:lnTo>
                    <a:pt x="894" y="8704"/>
                  </a:lnTo>
                  <a:cubicBezTo>
                    <a:pt x="894" y="8799"/>
                    <a:pt x="965" y="8870"/>
                    <a:pt x="1061" y="8870"/>
                  </a:cubicBezTo>
                  <a:lnTo>
                    <a:pt x="6609" y="8870"/>
                  </a:lnTo>
                  <a:cubicBezTo>
                    <a:pt x="6692" y="8870"/>
                    <a:pt x="6776" y="8799"/>
                    <a:pt x="6776" y="8704"/>
                  </a:cubicBezTo>
                  <a:cubicBezTo>
                    <a:pt x="6776" y="8620"/>
                    <a:pt x="6692" y="8537"/>
                    <a:pt x="6609" y="8537"/>
                  </a:cubicBezTo>
                  <a:lnTo>
                    <a:pt x="1215" y="8537"/>
                  </a:lnTo>
                  <a:lnTo>
                    <a:pt x="1215" y="3167"/>
                  </a:lnTo>
                  <a:lnTo>
                    <a:pt x="3096" y="3167"/>
                  </a:lnTo>
                  <a:cubicBezTo>
                    <a:pt x="3132" y="3417"/>
                    <a:pt x="3347" y="3596"/>
                    <a:pt x="3620" y="3596"/>
                  </a:cubicBezTo>
                  <a:lnTo>
                    <a:pt x="6847" y="3596"/>
                  </a:lnTo>
                  <a:cubicBezTo>
                    <a:pt x="7097" y="3596"/>
                    <a:pt x="7323" y="3405"/>
                    <a:pt x="7371" y="3167"/>
                  </a:cubicBezTo>
                  <a:lnTo>
                    <a:pt x="9240" y="3167"/>
                  </a:lnTo>
                  <a:lnTo>
                    <a:pt x="9240" y="8537"/>
                  </a:lnTo>
                  <a:lnTo>
                    <a:pt x="7418" y="8537"/>
                  </a:lnTo>
                  <a:cubicBezTo>
                    <a:pt x="7335" y="8537"/>
                    <a:pt x="7264" y="8620"/>
                    <a:pt x="7264" y="8704"/>
                  </a:cubicBezTo>
                  <a:cubicBezTo>
                    <a:pt x="7264" y="8799"/>
                    <a:pt x="7335" y="8870"/>
                    <a:pt x="7418" y="8870"/>
                  </a:cubicBezTo>
                  <a:lnTo>
                    <a:pt x="9407" y="8870"/>
                  </a:lnTo>
                  <a:cubicBezTo>
                    <a:pt x="9490" y="8870"/>
                    <a:pt x="9562" y="8799"/>
                    <a:pt x="9562" y="8704"/>
                  </a:cubicBezTo>
                  <a:lnTo>
                    <a:pt x="9562" y="3001"/>
                  </a:lnTo>
                  <a:cubicBezTo>
                    <a:pt x="9562" y="2917"/>
                    <a:pt x="9490" y="2846"/>
                    <a:pt x="9407" y="2846"/>
                  </a:cubicBezTo>
                  <a:lnTo>
                    <a:pt x="7383" y="2846"/>
                  </a:lnTo>
                  <a:lnTo>
                    <a:pt x="7383" y="2286"/>
                  </a:lnTo>
                  <a:close/>
                  <a:moveTo>
                    <a:pt x="4906" y="0"/>
                  </a:moveTo>
                  <a:cubicBezTo>
                    <a:pt x="4370" y="0"/>
                    <a:pt x="3942" y="429"/>
                    <a:pt x="3942" y="965"/>
                  </a:cubicBezTo>
                  <a:lnTo>
                    <a:pt x="3942" y="1334"/>
                  </a:lnTo>
                  <a:cubicBezTo>
                    <a:pt x="3942" y="1441"/>
                    <a:pt x="3858" y="1536"/>
                    <a:pt x="3751" y="1536"/>
                  </a:cubicBezTo>
                  <a:lnTo>
                    <a:pt x="3597" y="1536"/>
                  </a:lnTo>
                  <a:cubicBezTo>
                    <a:pt x="3347" y="1536"/>
                    <a:pt x="3120" y="1727"/>
                    <a:pt x="3085" y="1965"/>
                  </a:cubicBezTo>
                  <a:lnTo>
                    <a:pt x="918" y="1965"/>
                  </a:lnTo>
                  <a:cubicBezTo>
                    <a:pt x="418" y="1965"/>
                    <a:pt x="1" y="2382"/>
                    <a:pt x="1" y="2882"/>
                  </a:cubicBezTo>
                  <a:lnTo>
                    <a:pt x="1" y="8835"/>
                  </a:lnTo>
                  <a:cubicBezTo>
                    <a:pt x="1" y="9347"/>
                    <a:pt x="418" y="9763"/>
                    <a:pt x="918" y="9763"/>
                  </a:cubicBezTo>
                  <a:lnTo>
                    <a:pt x="9514" y="9763"/>
                  </a:lnTo>
                  <a:cubicBezTo>
                    <a:pt x="10014" y="9763"/>
                    <a:pt x="10431" y="9347"/>
                    <a:pt x="10431" y="8835"/>
                  </a:cubicBezTo>
                  <a:lnTo>
                    <a:pt x="10431" y="2882"/>
                  </a:lnTo>
                  <a:cubicBezTo>
                    <a:pt x="10419" y="2370"/>
                    <a:pt x="10002" y="1965"/>
                    <a:pt x="9490" y="1965"/>
                  </a:cubicBezTo>
                  <a:lnTo>
                    <a:pt x="7335" y="1965"/>
                  </a:lnTo>
                  <a:cubicBezTo>
                    <a:pt x="7287" y="1715"/>
                    <a:pt x="7085" y="1536"/>
                    <a:pt x="6811" y="1536"/>
                  </a:cubicBezTo>
                  <a:lnTo>
                    <a:pt x="6668" y="1536"/>
                  </a:lnTo>
                  <a:cubicBezTo>
                    <a:pt x="6561" y="1536"/>
                    <a:pt x="6478" y="1441"/>
                    <a:pt x="6478" y="1334"/>
                  </a:cubicBezTo>
                  <a:lnTo>
                    <a:pt x="6478" y="965"/>
                  </a:lnTo>
                  <a:cubicBezTo>
                    <a:pt x="6478" y="429"/>
                    <a:pt x="6037" y="0"/>
                    <a:pt x="55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2" name="Google Shape;9162;p83"/>
            <p:cNvSpPr/>
            <p:nvPr/>
          </p:nvSpPr>
          <p:spPr>
            <a:xfrm>
              <a:off x="6723529" y="2512542"/>
              <a:ext cx="38705" cy="39055"/>
            </a:xfrm>
            <a:custGeom>
              <a:avLst/>
              <a:gdLst/>
              <a:ahLst/>
              <a:cxnLst/>
              <a:rect l="l" t="t" r="r" b="b"/>
              <a:pathLst>
                <a:path w="1216" h="1227" extrusionOk="0">
                  <a:moveTo>
                    <a:pt x="608" y="346"/>
                  </a:moveTo>
                  <a:cubicBezTo>
                    <a:pt x="763" y="346"/>
                    <a:pt x="882" y="465"/>
                    <a:pt x="882" y="608"/>
                  </a:cubicBezTo>
                  <a:cubicBezTo>
                    <a:pt x="882" y="763"/>
                    <a:pt x="763" y="882"/>
                    <a:pt x="608" y="882"/>
                  </a:cubicBezTo>
                  <a:cubicBezTo>
                    <a:pt x="465" y="882"/>
                    <a:pt x="346" y="763"/>
                    <a:pt x="346" y="608"/>
                  </a:cubicBezTo>
                  <a:cubicBezTo>
                    <a:pt x="346" y="465"/>
                    <a:pt x="465" y="346"/>
                    <a:pt x="608" y="346"/>
                  </a:cubicBezTo>
                  <a:close/>
                  <a:moveTo>
                    <a:pt x="608" y="1"/>
                  </a:moveTo>
                  <a:cubicBezTo>
                    <a:pt x="286" y="1"/>
                    <a:pt x="1" y="274"/>
                    <a:pt x="1" y="608"/>
                  </a:cubicBezTo>
                  <a:cubicBezTo>
                    <a:pt x="1" y="941"/>
                    <a:pt x="275" y="1227"/>
                    <a:pt x="608" y="1227"/>
                  </a:cubicBezTo>
                  <a:cubicBezTo>
                    <a:pt x="941" y="1227"/>
                    <a:pt x="1215" y="953"/>
                    <a:pt x="1215" y="608"/>
                  </a:cubicBezTo>
                  <a:cubicBezTo>
                    <a:pt x="1203" y="274"/>
                    <a:pt x="941" y="1"/>
                    <a:pt x="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3" name="Google Shape;9163;p83"/>
            <p:cNvSpPr/>
            <p:nvPr/>
          </p:nvSpPr>
          <p:spPr>
            <a:xfrm>
              <a:off x="6662893" y="2597050"/>
              <a:ext cx="169813" cy="108031"/>
            </a:xfrm>
            <a:custGeom>
              <a:avLst/>
              <a:gdLst/>
              <a:ahLst/>
              <a:cxnLst/>
              <a:rect l="l" t="t" r="r" b="b"/>
              <a:pathLst>
                <a:path w="5335" h="3394" extrusionOk="0">
                  <a:moveTo>
                    <a:pt x="763" y="2060"/>
                  </a:moveTo>
                  <a:cubicBezTo>
                    <a:pt x="1025" y="2060"/>
                    <a:pt x="1251" y="2287"/>
                    <a:pt x="1251" y="2561"/>
                  </a:cubicBezTo>
                  <a:cubicBezTo>
                    <a:pt x="1251" y="2822"/>
                    <a:pt x="1025" y="3049"/>
                    <a:pt x="763" y="3049"/>
                  </a:cubicBezTo>
                  <a:cubicBezTo>
                    <a:pt x="489" y="3049"/>
                    <a:pt x="275" y="2822"/>
                    <a:pt x="275" y="2561"/>
                  </a:cubicBezTo>
                  <a:cubicBezTo>
                    <a:pt x="275" y="2287"/>
                    <a:pt x="489" y="2060"/>
                    <a:pt x="763" y="2060"/>
                  </a:cubicBezTo>
                  <a:close/>
                  <a:moveTo>
                    <a:pt x="4918" y="1"/>
                  </a:moveTo>
                  <a:cubicBezTo>
                    <a:pt x="4918" y="1"/>
                    <a:pt x="4894" y="1"/>
                    <a:pt x="4894" y="13"/>
                  </a:cubicBezTo>
                  <a:lnTo>
                    <a:pt x="4466" y="239"/>
                  </a:lnTo>
                  <a:cubicBezTo>
                    <a:pt x="4394" y="275"/>
                    <a:pt x="4346" y="370"/>
                    <a:pt x="4394" y="453"/>
                  </a:cubicBezTo>
                  <a:cubicBezTo>
                    <a:pt x="4429" y="515"/>
                    <a:pt x="4484" y="550"/>
                    <a:pt x="4548" y="550"/>
                  </a:cubicBezTo>
                  <a:cubicBezTo>
                    <a:pt x="4571" y="550"/>
                    <a:pt x="4595" y="546"/>
                    <a:pt x="4620" y="536"/>
                  </a:cubicBezTo>
                  <a:lnTo>
                    <a:pt x="4739" y="477"/>
                  </a:lnTo>
                  <a:lnTo>
                    <a:pt x="4739" y="477"/>
                  </a:lnTo>
                  <a:cubicBezTo>
                    <a:pt x="4525" y="1191"/>
                    <a:pt x="4144" y="1727"/>
                    <a:pt x="3620" y="2060"/>
                  </a:cubicBezTo>
                  <a:cubicBezTo>
                    <a:pt x="3098" y="2398"/>
                    <a:pt x="2516" y="2470"/>
                    <a:pt x="2094" y="2470"/>
                  </a:cubicBezTo>
                  <a:cubicBezTo>
                    <a:pt x="1891" y="2470"/>
                    <a:pt x="1724" y="2453"/>
                    <a:pt x="1620" y="2441"/>
                  </a:cubicBezTo>
                  <a:cubicBezTo>
                    <a:pt x="1560" y="2049"/>
                    <a:pt x="1227" y="1751"/>
                    <a:pt x="822" y="1751"/>
                  </a:cubicBezTo>
                  <a:cubicBezTo>
                    <a:pt x="370" y="1751"/>
                    <a:pt x="1" y="2120"/>
                    <a:pt x="1" y="2572"/>
                  </a:cubicBezTo>
                  <a:cubicBezTo>
                    <a:pt x="1" y="3013"/>
                    <a:pt x="370" y="3394"/>
                    <a:pt x="822" y="3394"/>
                  </a:cubicBezTo>
                  <a:cubicBezTo>
                    <a:pt x="1203" y="3394"/>
                    <a:pt x="1537" y="3120"/>
                    <a:pt x="1620" y="2763"/>
                  </a:cubicBezTo>
                  <a:cubicBezTo>
                    <a:pt x="1739" y="2775"/>
                    <a:pt x="1906" y="2799"/>
                    <a:pt x="2120" y="2799"/>
                  </a:cubicBezTo>
                  <a:cubicBezTo>
                    <a:pt x="2572" y="2799"/>
                    <a:pt x="3215" y="2703"/>
                    <a:pt x="3799" y="2334"/>
                  </a:cubicBezTo>
                  <a:cubicBezTo>
                    <a:pt x="4382" y="1965"/>
                    <a:pt x="4799" y="1394"/>
                    <a:pt x="5037" y="620"/>
                  </a:cubicBezTo>
                  <a:lnTo>
                    <a:pt x="5061" y="667"/>
                  </a:lnTo>
                  <a:cubicBezTo>
                    <a:pt x="5097" y="727"/>
                    <a:pt x="5156" y="751"/>
                    <a:pt x="5216" y="751"/>
                  </a:cubicBezTo>
                  <a:cubicBezTo>
                    <a:pt x="5239" y="751"/>
                    <a:pt x="5251" y="751"/>
                    <a:pt x="5287" y="739"/>
                  </a:cubicBezTo>
                  <a:cubicBezTo>
                    <a:pt x="5299" y="691"/>
                    <a:pt x="5335" y="596"/>
                    <a:pt x="5287" y="501"/>
                  </a:cubicBezTo>
                  <a:lnTo>
                    <a:pt x="5061" y="72"/>
                  </a:lnTo>
                  <a:cubicBezTo>
                    <a:pt x="5061" y="72"/>
                    <a:pt x="5061" y="60"/>
                    <a:pt x="5049" y="60"/>
                  </a:cubicBezTo>
                  <a:lnTo>
                    <a:pt x="5013" y="25"/>
                  </a:lnTo>
                  <a:lnTo>
                    <a:pt x="5001" y="13"/>
                  </a:lnTo>
                  <a:cubicBezTo>
                    <a:pt x="5001" y="13"/>
                    <a:pt x="4989" y="13"/>
                    <a:pt x="49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4" name="Google Shape;9164;p83"/>
            <p:cNvSpPr/>
            <p:nvPr/>
          </p:nvSpPr>
          <p:spPr>
            <a:xfrm>
              <a:off x="6639402" y="2589188"/>
              <a:ext cx="32244" cy="31384"/>
            </a:xfrm>
            <a:custGeom>
              <a:avLst/>
              <a:gdLst/>
              <a:ahLst/>
              <a:cxnLst/>
              <a:rect l="l" t="t" r="r" b="b"/>
              <a:pathLst>
                <a:path w="1013" h="986" extrusionOk="0">
                  <a:moveTo>
                    <a:pt x="184" y="1"/>
                  </a:moveTo>
                  <a:cubicBezTo>
                    <a:pt x="140" y="1"/>
                    <a:pt x="96" y="16"/>
                    <a:pt x="60" y="45"/>
                  </a:cubicBezTo>
                  <a:cubicBezTo>
                    <a:pt x="0" y="105"/>
                    <a:pt x="0" y="212"/>
                    <a:pt x="60" y="283"/>
                  </a:cubicBezTo>
                  <a:lnTo>
                    <a:pt x="262" y="498"/>
                  </a:lnTo>
                  <a:lnTo>
                    <a:pt x="60" y="700"/>
                  </a:lnTo>
                  <a:cubicBezTo>
                    <a:pt x="0" y="760"/>
                    <a:pt x="0" y="867"/>
                    <a:pt x="60" y="938"/>
                  </a:cubicBezTo>
                  <a:cubicBezTo>
                    <a:pt x="84" y="974"/>
                    <a:pt x="131" y="986"/>
                    <a:pt x="179" y="986"/>
                  </a:cubicBezTo>
                  <a:cubicBezTo>
                    <a:pt x="215" y="986"/>
                    <a:pt x="262" y="974"/>
                    <a:pt x="298" y="938"/>
                  </a:cubicBezTo>
                  <a:lnTo>
                    <a:pt x="501" y="736"/>
                  </a:lnTo>
                  <a:lnTo>
                    <a:pt x="715" y="938"/>
                  </a:lnTo>
                  <a:cubicBezTo>
                    <a:pt x="739" y="974"/>
                    <a:pt x="786" y="986"/>
                    <a:pt x="834" y="986"/>
                  </a:cubicBezTo>
                  <a:cubicBezTo>
                    <a:pt x="870" y="986"/>
                    <a:pt x="917" y="974"/>
                    <a:pt x="953" y="938"/>
                  </a:cubicBezTo>
                  <a:cubicBezTo>
                    <a:pt x="1013" y="879"/>
                    <a:pt x="1013" y="783"/>
                    <a:pt x="953" y="700"/>
                  </a:cubicBezTo>
                  <a:lnTo>
                    <a:pt x="739" y="498"/>
                  </a:lnTo>
                  <a:lnTo>
                    <a:pt x="953" y="283"/>
                  </a:lnTo>
                  <a:cubicBezTo>
                    <a:pt x="1013" y="224"/>
                    <a:pt x="1013" y="129"/>
                    <a:pt x="953" y="45"/>
                  </a:cubicBezTo>
                  <a:cubicBezTo>
                    <a:pt x="923" y="16"/>
                    <a:pt x="882" y="1"/>
                    <a:pt x="838" y="1"/>
                  </a:cubicBezTo>
                  <a:cubicBezTo>
                    <a:pt x="795" y="1"/>
                    <a:pt x="751" y="16"/>
                    <a:pt x="715" y="45"/>
                  </a:cubicBezTo>
                  <a:lnTo>
                    <a:pt x="501" y="260"/>
                  </a:lnTo>
                  <a:lnTo>
                    <a:pt x="298" y="45"/>
                  </a:lnTo>
                  <a:cubicBezTo>
                    <a:pt x="268" y="16"/>
                    <a:pt x="227" y="1"/>
                    <a:pt x="18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5" name="Google Shape;9165;p83"/>
            <p:cNvSpPr/>
            <p:nvPr/>
          </p:nvSpPr>
          <p:spPr>
            <a:xfrm>
              <a:off x="6820547" y="2673315"/>
              <a:ext cx="32244" cy="31034"/>
            </a:xfrm>
            <a:custGeom>
              <a:avLst/>
              <a:gdLst/>
              <a:ahLst/>
              <a:cxnLst/>
              <a:rect l="l" t="t" r="r" b="b"/>
              <a:pathLst>
                <a:path w="1013" h="975" extrusionOk="0">
                  <a:moveTo>
                    <a:pt x="188" y="1"/>
                  </a:moveTo>
                  <a:cubicBezTo>
                    <a:pt x="147" y="1"/>
                    <a:pt x="102" y="16"/>
                    <a:pt x="60" y="45"/>
                  </a:cubicBezTo>
                  <a:cubicBezTo>
                    <a:pt x="1" y="105"/>
                    <a:pt x="1" y="200"/>
                    <a:pt x="60" y="284"/>
                  </a:cubicBezTo>
                  <a:lnTo>
                    <a:pt x="275" y="486"/>
                  </a:lnTo>
                  <a:lnTo>
                    <a:pt x="60" y="700"/>
                  </a:lnTo>
                  <a:cubicBezTo>
                    <a:pt x="1" y="760"/>
                    <a:pt x="1" y="855"/>
                    <a:pt x="60" y="938"/>
                  </a:cubicBezTo>
                  <a:cubicBezTo>
                    <a:pt x="96" y="962"/>
                    <a:pt x="144" y="974"/>
                    <a:pt x="179" y="974"/>
                  </a:cubicBezTo>
                  <a:cubicBezTo>
                    <a:pt x="227" y="974"/>
                    <a:pt x="275" y="962"/>
                    <a:pt x="298" y="938"/>
                  </a:cubicBezTo>
                  <a:lnTo>
                    <a:pt x="513" y="724"/>
                  </a:lnTo>
                  <a:lnTo>
                    <a:pt x="715" y="938"/>
                  </a:lnTo>
                  <a:cubicBezTo>
                    <a:pt x="751" y="962"/>
                    <a:pt x="798" y="974"/>
                    <a:pt x="834" y="974"/>
                  </a:cubicBezTo>
                  <a:cubicBezTo>
                    <a:pt x="882" y="974"/>
                    <a:pt x="929" y="962"/>
                    <a:pt x="953" y="938"/>
                  </a:cubicBezTo>
                  <a:cubicBezTo>
                    <a:pt x="1013" y="879"/>
                    <a:pt x="1013" y="772"/>
                    <a:pt x="953" y="700"/>
                  </a:cubicBezTo>
                  <a:lnTo>
                    <a:pt x="751" y="486"/>
                  </a:lnTo>
                  <a:lnTo>
                    <a:pt x="953" y="284"/>
                  </a:lnTo>
                  <a:cubicBezTo>
                    <a:pt x="1013" y="224"/>
                    <a:pt x="1013" y="117"/>
                    <a:pt x="953" y="45"/>
                  </a:cubicBezTo>
                  <a:cubicBezTo>
                    <a:pt x="923" y="16"/>
                    <a:pt x="885" y="1"/>
                    <a:pt x="843" y="1"/>
                  </a:cubicBezTo>
                  <a:cubicBezTo>
                    <a:pt x="801" y="1"/>
                    <a:pt x="757" y="16"/>
                    <a:pt x="715" y="45"/>
                  </a:cubicBezTo>
                  <a:lnTo>
                    <a:pt x="513" y="248"/>
                  </a:lnTo>
                  <a:lnTo>
                    <a:pt x="298" y="45"/>
                  </a:lnTo>
                  <a:cubicBezTo>
                    <a:pt x="269" y="16"/>
                    <a:pt x="230" y="1"/>
                    <a:pt x="18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6" name="Google Shape;9166;p83"/>
            <p:cNvSpPr/>
            <p:nvPr/>
          </p:nvSpPr>
          <p:spPr>
            <a:xfrm>
              <a:off x="6730341" y="2603607"/>
              <a:ext cx="32244" cy="31384"/>
            </a:xfrm>
            <a:custGeom>
              <a:avLst/>
              <a:gdLst/>
              <a:ahLst/>
              <a:cxnLst/>
              <a:rect l="l" t="t" r="r" b="b"/>
              <a:pathLst>
                <a:path w="1013" h="986" extrusionOk="0">
                  <a:moveTo>
                    <a:pt x="184" y="0"/>
                  </a:moveTo>
                  <a:cubicBezTo>
                    <a:pt x="141" y="0"/>
                    <a:pt x="96" y="15"/>
                    <a:pt x="61" y="45"/>
                  </a:cubicBezTo>
                  <a:cubicBezTo>
                    <a:pt x="1" y="104"/>
                    <a:pt x="1" y="211"/>
                    <a:pt x="61" y="283"/>
                  </a:cubicBezTo>
                  <a:lnTo>
                    <a:pt x="263" y="485"/>
                  </a:lnTo>
                  <a:lnTo>
                    <a:pt x="61" y="700"/>
                  </a:lnTo>
                  <a:cubicBezTo>
                    <a:pt x="1" y="759"/>
                    <a:pt x="1" y="866"/>
                    <a:pt x="61" y="938"/>
                  </a:cubicBezTo>
                  <a:cubicBezTo>
                    <a:pt x="84" y="962"/>
                    <a:pt x="132" y="985"/>
                    <a:pt x="180" y="985"/>
                  </a:cubicBezTo>
                  <a:cubicBezTo>
                    <a:pt x="215" y="985"/>
                    <a:pt x="263" y="962"/>
                    <a:pt x="299" y="938"/>
                  </a:cubicBezTo>
                  <a:lnTo>
                    <a:pt x="501" y="723"/>
                  </a:lnTo>
                  <a:lnTo>
                    <a:pt x="715" y="938"/>
                  </a:lnTo>
                  <a:cubicBezTo>
                    <a:pt x="739" y="962"/>
                    <a:pt x="787" y="985"/>
                    <a:pt x="834" y="985"/>
                  </a:cubicBezTo>
                  <a:cubicBezTo>
                    <a:pt x="870" y="985"/>
                    <a:pt x="918" y="962"/>
                    <a:pt x="953" y="938"/>
                  </a:cubicBezTo>
                  <a:cubicBezTo>
                    <a:pt x="1013" y="878"/>
                    <a:pt x="1013" y="771"/>
                    <a:pt x="953" y="700"/>
                  </a:cubicBezTo>
                  <a:lnTo>
                    <a:pt x="739" y="485"/>
                  </a:lnTo>
                  <a:lnTo>
                    <a:pt x="953" y="283"/>
                  </a:lnTo>
                  <a:cubicBezTo>
                    <a:pt x="1013" y="223"/>
                    <a:pt x="1013" y="116"/>
                    <a:pt x="953" y="45"/>
                  </a:cubicBezTo>
                  <a:cubicBezTo>
                    <a:pt x="924" y="15"/>
                    <a:pt x="882" y="0"/>
                    <a:pt x="839" y="0"/>
                  </a:cubicBezTo>
                  <a:cubicBezTo>
                    <a:pt x="796" y="0"/>
                    <a:pt x="751" y="15"/>
                    <a:pt x="715" y="45"/>
                  </a:cubicBezTo>
                  <a:lnTo>
                    <a:pt x="501" y="247"/>
                  </a:lnTo>
                  <a:lnTo>
                    <a:pt x="299" y="45"/>
                  </a:lnTo>
                  <a:cubicBezTo>
                    <a:pt x="269" y="15"/>
                    <a:pt x="227"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67" name="Google Shape;9167;p83"/>
          <p:cNvGrpSpPr/>
          <p:nvPr/>
        </p:nvGrpSpPr>
        <p:grpSpPr>
          <a:xfrm>
            <a:off x="2818561" y="2439778"/>
            <a:ext cx="247892" cy="346024"/>
            <a:chOff x="2818561" y="2439778"/>
            <a:chExt cx="247892" cy="346024"/>
          </a:xfrm>
        </p:grpSpPr>
        <p:sp>
          <p:nvSpPr>
            <p:cNvPr id="9168" name="Google Shape;9168;p83"/>
            <p:cNvSpPr/>
            <p:nvPr/>
          </p:nvSpPr>
          <p:spPr>
            <a:xfrm>
              <a:off x="2818561" y="2439778"/>
              <a:ext cx="247892" cy="346024"/>
            </a:xfrm>
            <a:custGeom>
              <a:avLst/>
              <a:gdLst/>
              <a:ahLst/>
              <a:cxnLst/>
              <a:rect l="l" t="t" r="r" b="b"/>
              <a:pathLst>
                <a:path w="7788" h="10871" extrusionOk="0">
                  <a:moveTo>
                    <a:pt x="5882" y="9716"/>
                  </a:moveTo>
                  <a:lnTo>
                    <a:pt x="5882" y="9966"/>
                  </a:lnTo>
                  <a:lnTo>
                    <a:pt x="5894" y="9966"/>
                  </a:lnTo>
                  <a:cubicBezTo>
                    <a:pt x="5894" y="10276"/>
                    <a:pt x="5644" y="10550"/>
                    <a:pt x="5323" y="10550"/>
                  </a:cubicBezTo>
                  <a:lnTo>
                    <a:pt x="894" y="10550"/>
                  </a:lnTo>
                  <a:cubicBezTo>
                    <a:pt x="584" y="10550"/>
                    <a:pt x="310" y="10299"/>
                    <a:pt x="310" y="9966"/>
                  </a:cubicBezTo>
                  <a:lnTo>
                    <a:pt x="310" y="9716"/>
                  </a:lnTo>
                  <a:close/>
                  <a:moveTo>
                    <a:pt x="894" y="1"/>
                  </a:moveTo>
                  <a:cubicBezTo>
                    <a:pt x="405" y="1"/>
                    <a:pt x="1" y="394"/>
                    <a:pt x="1" y="894"/>
                  </a:cubicBezTo>
                  <a:lnTo>
                    <a:pt x="1" y="7835"/>
                  </a:lnTo>
                  <a:cubicBezTo>
                    <a:pt x="1" y="7930"/>
                    <a:pt x="72" y="8002"/>
                    <a:pt x="167" y="8002"/>
                  </a:cubicBezTo>
                  <a:cubicBezTo>
                    <a:pt x="263" y="8002"/>
                    <a:pt x="334" y="7930"/>
                    <a:pt x="334" y="7835"/>
                  </a:cubicBezTo>
                  <a:lnTo>
                    <a:pt x="334" y="1346"/>
                  </a:lnTo>
                  <a:lnTo>
                    <a:pt x="3382" y="1346"/>
                  </a:lnTo>
                  <a:cubicBezTo>
                    <a:pt x="3477" y="1346"/>
                    <a:pt x="3549" y="1275"/>
                    <a:pt x="3549" y="1179"/>
                  </a:cubicBezTo>
                  <a:cubicBezTo>
                    <a:pt x="3549" y="1096"/>
                    <a:pt x="3477" y="1025"/>
                    <a:pt x="3382" y="1025"/>
                  </a:cubicBezTo>
                  <a:lnTo>
                    <a:pt x="334" y="1025"/>
                  </a:lnTo>
                  <a:lnTo>
                    <a:pt x="334" y="882"/>
                  </a:lnTo>
                  <a:cubicBezTo>
                    <a:pt x="334" y="572"/>
                    <a:pt x="584" y="310"/>
                    <a:pt x="906" y="310"/>
                  </a:cubicBezTo>
                  <a:lnTo>
                    <a:pt x="5335" y="310"/>
                  </a:lnTo>
                  <a:cubicBezTo>
                    <a:pt x="5644" y="310"/>
                    <a:pt x="5918" y="560"/>
                    <a:pt x="5918" y="882"/>
                  </a:cubicBezTo>
                  <a:lnTo>
                    <a:pt x="5918" y="1025"/>
                  </a:lnTo>
                  <a:lnTo>
                    <a:pt x="4073" y="1025"/>
                  </a:lnTo>
                  <a:cubicBezTo>
                    <a:pt x="3977" y="1025"/>
                    <a:pt x="3906" y="1096"/>
                    <a:pt x="3906" y="1179"/>
                  </a:cubicBezTo>
                  <a:cubicBezTo>
                    <a:pt x="3906" y="1275"/>
                    <a:pt x="3977" y="1346"/>
                    <a:pt x="4073" y="1346"/>
                  </a:cubicBezTo>
                  <a:lnTo>
                    <a:pt x="5894" y="1346"/>
                  </a:lnTo>
                  <a:lnTo>
                    <a:pt x="5894" y="3287"/>
                  </a:lnTo>
                  <a:cubicBezTo>
                    <a:pt x="5751" y="3251"/>
                    <a:pt x="5597" y="3239"/>
                    <a:pt x="5454" y="3239"/>
                  </a:cubicBezTo>
                  <a:cubicBezTo>
                    <a:pt x="4811" y="3239"/>
                    <a:pt x="4215" y="3501"/>
                    <a:pt x="3799" y="3930"/>
                  </a:cubicBezTo>
                  <a:lnTo>
                    <a:pt x="989" y="3930"/>
                  </a:lnTo>
                  <a:cubicBezTo>
                    <a:pt x="894" y="3930"/>
                    <a:pt x="822" y="4001"/>
                    <a:pt x="822" y="4084"/>
                  </a:cubicBezTo>
                  <a:cubicBezTo>
                    <a:pt x="822" y="4180"/>
                    <a:pt x="894" y="4251"/>
                    <a:pt x="989" y="4251"/>
                  </a:cubicBezTo>
                  <a:lnTo>
                    <a:pt x="3537" y="4251"/>
                  </a:lnTo>
                  <a:cubicBezTo>
                    <a:pt x="3477" y="4346"/>
                    <a:pt x="3418" y="4430"/>
                    <a:pt x="3370" y="4537"/>
                  </a:cubicBezTo>
                  <a:lnTo>
                    <a:pt x="1787" y="4537"/>
                  </a:lnTo>
                  <a:cubicBezTo>
                    <a:pt x="1703" y="4537"/>
                    <a:pt x="1620" y="4608"/>
                    <a:pt x="1620" y="4704"/>
                  </a:cubicBezTo>
                  <a:cubicBezTo>
                    <a:pt x="1620" y="4787"/>
                    <a:pt x="1703" y="4858"/>
                    <a:pt x="1787" y="4858"/>
                  </a:cubicBezTo>
                  <a:lnTo>
                    <a:pt x="3239" y="4858"/>
                  </a:lnTo>
                  <a:cubicBezTo>
                    <a:pt x="3156" y="5085"/>
                    <a:pt x="3132" y="5323"/>
                    <a:pt x="3132" y="5573"/>
                  </a:cubicBezTo>
                  <a:lnTo>
                    <a:pt x="3132" y="5739"/>
                  </a:lnTo>
                  <a:lnTo>
                    <a:pt x="1418" y="5739"/>
                  </a:lnTo>
                  <a:cubicBezTo>
                    <a:pt x="1322" y="5739"/>
                    <a:pt x="1251" y="5811"/>
                    <a:pt x="1251" y="5906"/>
                  </a:cubicBezTo>
                  <a:cubicBezTo>
                    <a:pt x="1251" y="5989"/>
                    <a:pt x="1322" y="6073"/>
                    <a:pt x="1418" y="6073"/>
                  </a:cubicBezTo>
                  <a:lnTo>
                    <a:pt x="3180" y="6073"/>
                  </a:lnTo>
                  <a:cubicBezTo>
                    <a:pt x="3192" y="6132"/>
                    <a:pt x="3203" y="6168"/>
                    <a:pt x="3215" y="6216"/>
                  </a:cubicBezTo>
                  <a:lnTo>
                    <a:pt x="2382" y="6216"/>
                  </a:lnTo>
                  <a:cubicBezTo>
                    <a:pt x="2299" y="6216"/>
                    <a:pt x="2215" y="6287"/>
                    <a:pt x="2215" y="6382"/>
                  </a:cubicBezTo>
                  <a:cubicBezTo>
                    <a:pt x="2215" y="6466"/>
                    <a:pt x="2299" y="6549"/>
                    <a:pt x="2382" y="6549"/>
                  </a:cubicBezTo>
                  <a:lnTo>
                    <a:pt x="3334" y="6549"/>
                  </a:lnTo>
                  <a:cubicBezTo>
                    <a:pt x="3704" y="7347"/>
                    <a:pt x="4513" y="7894"/>
                    <a:pt x="5454" y="7894"/>
                  </a:cubicBezTo>
                  <a:cubicBezTo>
                    <a:pt x="5597" y="7894"/>
                    <a:pt x="5751" y="7883"/>
                    <a:pt x="5894" y="7859"/>
                  </a:cubicBezTo>
                  <a:lnTo>
                    <a:pt x="5894" y="9407"/>
                  </a:lnTo>
                  <a:lnTo>
                    <a:pt x="334" y="9407"/>
                  </a:lnTo>
                  <a:lnTo>
                    <a:pt x="334" y="8514"/>
                  </a:lnTo>
                  <a:cubicBezTo>
                    <a:pt x="334" y="8418"/>
                    <a:pt x="263" y="8347"/>
                    <a:pt x="167" y="8347"/>
                  </a:cubicBezTo>
                  <a:cubicBezTo>
                    <a:pt x="72" y="8347"/>
                    <a:pt x="1" y="8418"/>
                    <a:pt x="1" y="8514"/>
                  </a:cubicBezTo>
                  <a:lnTo>
                    <a:pt x="1" y="9978"/>
                  </a:lnTo>
                  <a:cubicBezTo>
                    <a:pt x="1" y="10478"/>
                    <a:pt x="405" y="10871"/>
                    <a:pt x="894" y="10871"/>
                  </a:cubicBezTo>
                  <a:lnTo>
                    <a:pt x="5323" y="10871"/>
                  </a:lnTo>
                  <a:cubicBezTo>
                    <a:pt x="5811" y="10871"/>
                    <a:pt x="6216" y="10478"/>
                    <a:pt x="6216" y="9978"/>
                  </a:cubicBezTo>
                  <a:lnTo>
                    <a:pt x="6216" y="9561"/>
                  </a:lnTo>
                  <a:lnTo>
                    <a:pt x="6216" y="7763"/>
                  </a:lnTo>
                  <a:cubicBezTo>
                    <a:pt x="7121" y="7454"/>
                    <a:pt x="7775" y="6573"/>
                    <a:pt x="7775" y="5561"/>
                  </a:cubicBezTo>
                  <a:cubicBezTo>
                    <a:pt x="7787" y="5204"/>
                    <a:pt x="7716" y="4858"/>
                    <a:pt x="7549" y="4537"/>
                  </a:cubicBezTo>
                  <a:cubicBezTo>
                    <a:pt x="7515" y="4485"/>
                    <a:pt x="7462" y="4446"/>
                    <a:pt x="7399" y="4446"/>
                  </a:cubicBezTo>
                  <a:cubicBezTo>
                    <a:pt x="7375" y="4446"/>
                    <a:pt x="7350" y="4452"/>
                    <a:pt x="7323" y="4465"/>
                  </a:cubicBezTo>
                  <a:cubicBezTo>
                    <a:pt x="7252" y="4501"/>
                    <a:pt x="7204" y="4596"/>
                    <a:pt x="7252" y="4680"/>
                  </a:cubicBezTo>
                  <a:cubicBezTo>
                    <a:pt x="7383" y="4954"/>
                    <a:pt x="7442" y="5251"/>
                    <a:pt x="7442" y="5561"/>
                  </a:cubicBezTo>
                  <a:cubicBezTo>
                    <a:pt x="7442" y="6656"/>
                    <a:pt x="6549" y="7573"/>
                    <a:pt x="5430" y="7573"/>
                  </a:cubicBezTo>
                  <a:cubicBezTo>
                    <a:pt x="4335" y="7573"/>
                    <a:pt x="3430" y="6680"/>
                    <a:pt x="3430" y="5561"/>
                  </a:cubicBezTo>
                  <a:cubicBezTo>
                    <a:pt x="3430" y="4442"/>
                    <a:pt x="4323" y="3549"/>
                    <a:pt x="5430" y="3549"/>
                  </a:cubicBezTo>
                  <a:cubicBezTo>
                    <a:pt x="5990" y="3549"/>
                    <a:pt x="6525" y="3787"/>
                    <a:pt x="6906" y="4192"/>
                  </a:cubicBezTo>
                  <a:cubicBezTo>
                    <a:pt x="6939" y="4224"/>
                    <a:pt x="6986" y="4243"/>
                    <a:pt x="7032" y="4243"/>
                  </a:cubicBezTo>
                  <a:cubicBezTo>
                    <a:pt x="7069" y="4243"/>
                    <a:pt x="7106" y="4230"/>
                    <a:pt x="7133" y="4204"/>
                  </a:cubicBezTo>
                  <a:cubicBezTo>
                    <a:pt x="7192" y="4144"/>
                    <a:pt x="7204" y="4049"/>
                    <a:pt x="7144" y="3989"/>
                  </a:cubicBezTo>
                  <a:cubicBezTo>
                    <a:pt x="6882" y="3703"/>
                    <a:pt x="6561" y="3489"/>
                    <a:pt x="6216" y="3370"/>
                  </a:cubicBezTo>
                  <a:lnTo>
                    <a:pt x="6216" y="1191"/>
                  </a:lnTo>
                  <a:lnTo>
                    <a:pt x="6216" y="894"/>
                  </a:lnTo>
                  <a:cubicBezTo>
                    <a:pt x="6216" y="394"/>
                    <a:pt x="5811" y="1"/>
                    <a:pt x="5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9" name="Google Shape;9169;p83"/>
            <p:cNvSpPr/>
            <p:nvPr/>
          </p:nvSpPr>
          <p:spPr>
            <a:xfrm>
              <a:off x="2939833" y="2603066"/>
              <a:ext cx="11395" cy="18652"/>
            </a:xfrm>
            <a:custGeom>
              <a:avLst/>
              <a:gdLst/>
              <a:ahLst/>
              <a:cxnLst/>
              <a:rect l="l" t="t" r="r" b="b"/>
              <a:pathLst>
                <a:path w="358" h="586" extrusionOk="0">
                  <a:moveTo>
                    <a:pt x="203" y="1"/>
                  </a:moveTo>
                  <a:cubicBezTo>
                    <a:pt x="118" y="1"/>
                    <a:pt x="47" y="57"/>
                    <a:pt x="36" y="133"/>
                  </a:cubicBezTo>
                  <a:cubicBezTo>
                    <a:pt x="24" y="228"/>
                    <a:pt x="1" y="324"/>
                    <a:pt x="1" y="419"/>
                  </a:cubicBezTo>
                  <a:cubicBezTo>
                    <a:pt x="1" y="502"/>
                    <a:pt x="72" y="586"/>
                    <a:pt x="167" y="586"/>
                  </a:cubicBezTo>
                  <a:cubicBezTo>
                    <a:pt x="263" y="586"/>
                    <a:pt x="334" y="502"/>
                    <a:pt x="334" y="419"/>
                  </a:cubicBezTo>
                  <a:cubicBezTo>
                    <a:pt x="334" y="336"/>
                    <a:pt x="334" y="252"/>
                    <a:pt x="346" y="181"/>
                  </a:cubicBezTo>
                  <a:cubicBezTo>
                    <a:pt x="358" y="109"/>
                    <a:pt x="322" y="14"/>
                    <a:pt x="227" y="2"/>
                  </a:cubicBezTo>
                  <a:cubicBezTo>
                    <a:pt x="219" y="1"/>
                    <a:pt x="211" y="1"/>
                    <a:pt x="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0" name="Google Shape;9170;p83"/>
            <p:cNvSpPr/>
            <p:nvPr/>
          </p:nvSpPr>
          <p:spPr>
            <a:xfrm>
              <a:off x="2963706" y="2653103"/>
              <a:ext cx="19735" cy="14101"/>
            </a:xfrm>
            <a:custGeom>
              <a:avLst/>
              <a:gdLst/>
              <a:ahLst/>
              <a:cxnLst/>
              <a:rect l="l" t="t" r="r" b="b"/>
              <a:pathLst>
                <a:path w="620" h="443" extrusionOk="0">
                  <a:moveTo>
                    <a:pt x="178" y="1"/>
                  </a:moveTo>
                  <a:cubicBezTo>
                    <a:pt x="124" y="1"/>
                    <a:pt x="71" y="27"/>
                    <a:pt x="48" y="73"/>
                  </a:cubicBezTo>
                  <a:cubicBezTo>
                    <a:pt x="1" y="157"/>
                    <a:pt x="25" y="252"/>
                    <a:pt x="108" y="299"/>
                  </a:cubicBezTo>
                  <a:cubicBezTo>
                    <a:pt x="191" y="347"/>
                    <a:pt x="287" y="395"/>
                    <a:pt x="370" y="419"/>
                  </a:cubicBezTo>
                  <a:cubicBezTo>
                    <a:pt x="382" y="419"/>
                    <a:pt x="406" y="442"/>
                    <a:pt x="417" y="442"/>
                  </a:cubicBezTo>
                  <a:cubicBezTo>
                    <a:pt x="489" y="442"/>
                    <a:pt x="548" y="395"/>
                    <a:pt x="560" y="323"/>
                  </a:cubicBezTo>
                  <a:cubicBezTo>
                    <a:pt x="620" y="228"/>
                    <a:pt x="584" y="121"/>
                    <a:pt x="489" y="109"/>
                  </a:cubicBezTo>
                  <a:lnTo>
                    <a:pt x="263" y="26"/>
                  </a:lnTo>
                  <a:cubicBezTo>
                    <a:pt x="237" y="9"/>
                    <a:pt x="208" y="1"/>
                    <a:pt x="1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1" name="Google Shape;9171;p83"/>
            <p:cNvSpPr/>
            <p:nvPr/>
          </p:nvSpPr>
          <p:spPr>
            <a:xfrm>
              <a:off x="2948555" y="2577443"/>
              <a:ext cx="17093" cy="16615"/>
            </a:xfrm>
            <a:custGeom>
              <a:avLst/>
              <a:gdLst/>
              <a:ahLst/>
              <a:cxnLst/>
              <a:rect l="l" t="t" r="r" b="b"/>
              <a:pathLst>
                <a:path w="537" h="522" extrusionOk="0">
                  <a:moveTo>
                    <a:pt x="364" y="1"/>
                  </a:moveTo>
                  <a:cubicBezTo>
                    <a:pt x="322" y="1"/>
                    <a:pt x="280" y="15"/>
                    <a:pt x="251" y="45"/>
                  </a:cubicBezTo>
                  <a:cubicBezTo>
                    <a:pt x="179" y="117"/>
                    <a:pt x="120" y="200"/>
                    <a:pt x="60" y="271"/>
                  </a:cubicBezTo>
                  <a:cubicBezTo>
                    <a:pt x="1" y="343"/>
                    <a:pt x="24" y="450"/>
                    <a:pt x="84" y="498"/>
                  </a:cubicBezTo>
                  <a:cubicBezTo>
                    <a:pt x="120" y="510"/>
                    <a:pt x="143" y="521"/>
                    <a:pt x="179" y="521"/>
                  </a:cubicBezTo>
                  <a:cubicBezTo>
                    <a:pt x="227" y="521"/>
                    <a:pt x="286" y="498"/>
                    <a:pt x="310" y="462"/>
                  </a:cubicBezTo>
                  <a:cubicBezTo>
                    <a:pt x="358" y="402"/>
                    <a:pt x="417" y="343"/>
                    <a:pt x="465" y="283"/>
                  </a:cubicBezTo>
                  <a:cubicBezTo>
                    <a:pt x="536" y="224"/>
                    <a:pt x="536" y="117"/>
                    <a:pt x="477" y="45"/>
                  </a:cubicBezTo>
                  <a:cubicBezTo>
                    <a:pt x="447" y="15"/>
                    <a:pt x="405" y="1"/>
                    <a:pt x="36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2" name="Google Shape;9172;p83"/>
            <p:cNvSpPr/>
            <p:nvPr/>
          </p:nvSpPr>
          <p:spPr>
            <a:xfrm>
              <a:off x="2943621" y="2631299"/>
              <a:ext cx="16329" cy="17697"/>
            </a:xfrm>
            <a:custGeom>
              <a:avLst/>
              <a:gdLst/>
              <a:ahLst/>
              <a:cxnLst/>
              <a:rect l="l" t="t" r="r" b="b"/>
              <a:pathLst>
                <a:path w="513" h="556" extrusionOk="0">
                  <a:moveTo>
                    <a:pt x="196" y="1"/>
                  </a:moveTo>
                  <a:cubicBezTo>
                    <a:pt x="172" y="1"/>
                    <a:pt x="146" y="7"/>
                    <a:pt x="120" y="20"/>
                  </a:cubicBezTo>
                  <a:cubicBezTo>
                    <a:pt x="48" y="68"/>
                    <a:pt x="1" y="151"/>
                    <a:pt x="48" y="246"/>
                  </a:cubicBezTo>
                  <a:cubicBezTo>
                    <a:pt x="96" y="330"/>
                    <a:pt x="144" y="425"/>
                    <a:pt x="203" y="496"/>
                  </a:cubicBezTo>
                  <a:cubicBezTo>
                    <a:pt x="227" y="544"/>
                    <a:pt x="275" y="556"/>
                    <a:pt x="334" y="556"/>
                  </a:cubicBezTo>
                  <a:cubicBezTo>
                    <a:pt x="358" y="556"/>
                    <a:pt x="394" y="544"/>
                    <a:pt x="417" y="532"/>
                  </a:cubicBezTo>
                  <a:cubicBezTo>
                    <a:pt x="501" y="484"/>
                    <a:pt x="513" y="377"/>
                    <a:pt x="465" y="306"/>
                  </a:cubicBezTo>
                  <a:cubicBezTo>
                    <a:pt x="417" y="246"/>
                    <a:pt x="382" y="175"/>
                    <a:pt x="346" y="92"/>
                  </a:cubicBezTo>
                  <a:cubicBezTo>
                    <a:pt x="312" y="40"/>
                    <a:pt x="259" y="1"/>
                    <a:pt x="19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3" name="Google Shape;9173;p83"/>
            <p:cNvSpPr/>
            <p:nvPr/>
          </p:nvSpPr>
          <p:spPr>
            <a:xfrm>
              <a:off x="3019408" y="2638907"/>
              <a:ext cx="16711" cy="16170"/>
            </a:xfrm>
            <a:custGeom>
              <a:avLst/>
              <a:gdLst/>
              <a:ahLst/>
              <a:cxnLst/>
              <a:rect l="l" t="t" r="r" b="b"/>
              <a:pathLst>
                <a:path w="525" h="508" extrusionOk="0">
                  <a:moveTo>
                    <a:pt x="346" y="1"/>
                  </a:moveTo>
                  <a:cubicBezTo>
                    <a:pt x="290" y="1"/>
                    <a:pt x="238" y="29"/>
                    <a:pt x="215" y="67"/>
                  </a:cubicBezTo>
                  <a:cubicBezTo>
                    <a:pt x="168" y="126"/>
                    <a:pt x="108" y="186"/>
                    <a:pt x="61" y="245"/>
                  </a:cubicBezTo>
                  <a:cubicBezTo>
                    <a:pt x="1" y="305"/>
                    <a:pt x="1" y="412"/>
                    <a:pt x="61" y="472"/>
                  </a:cubicBezTo>
                  <a:cubicBezTo>
                    <a:pt x="96" y="495"/>
                    <a:pt x="144" y="507"/>
                    <a:pt x="180" y="507"/>
                  </a:cubicBezTo>
                  <a:cubicBezTo>
                    <a:pt x="227" y="507"/>
                    <a:pt x="251" y="495"/>
                    <a:pt x="299" y="472"/>
                  </a:cubicBezTo>
                  <a:cubicBezTo>
                    <a:pt x="370" y="388"/>
                    <a:pt x="430" y="317"/>
                    <a:pt x="489" y="245"/>
                  </a:cubicBezTo>
                  <a:cubicBezTo>
                    <a:pt x="525" y="186"/>
                    <a:pt x="513" y="79"/>
                    <a:pt x="442" y="31"/>
                  </a:cubicBezTo>
                  <a:cubicBezTo>
                    <a:pt x="411" y="10"/>
                    <a:pt x="378" y="1"/>
                    <a:pt x="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4" name="Google Shape;9174;p83"/>
            <p:cNvSpPr/>
            <p:nvPr/>
          </p:nvSpPr>
          <p:spPr>
            <a:xfrm>
              <a:off x="3033063" y="2611087"/>
              <a:ext cx="12159" cy="18971"/>
            </a:xfrm>
            <a:custGeom>
              <a:avLst/>
              <a:gdLst/>
              <a:ahLst/>
              <a:cxnLst/>
              <a:rect l="l" t="t" r="r" b="b"/>
              <a:pathLst>
                <a:path w="382" h="596" extrusionOk="0">
                  <a:moveTo>
                    <a:pt x="203" y="0"/>
                  </a:moveTo>
                  <a:cubicBezTo>
                    <a:pt x="108" y="0"/>
                    <a:pt x="36" y="72"/>
                    <a:pt x="36" y="167"/>
                  </a:cubicBezTo>
                  <a:cubicBezTo>
                    <a:pt x="36" y="238"/>
                    <a:pt x="36" y="334"/>
                    <a:pt x="24" y="405"/>
                  </a:cubicBezTo>
                  <a:cubicBezTo>
                    <a:pt x="1" y="488"/>
                    <a:pt x="60" y="584"/>
                    <a:pt x="155" y="596"/>
                  </a:cubicBezTo>
                  <a:lnTo>
                    <a:pt x="179" y="596"/>
                  </a:lnTo>
                  <a:cubicBezTo>
                    <a:pt x="263" y="596"/>
                    <a:pt x="334" y="536"/>
                    <a:pt x="346" y="465"/>
                  </a:cubicBezTo>
                  <a:cubicBezTo>
                    <a:pt x="370" y="369"/>
                    <a:pt x="382" y="274"/>
                    <a:pt x="382" y="167"/>
                  </a:cubicBezTo>
                  <a:cubicBezTo>
                    <a:pt x="346" y="72"/>
                    <a:pt x="286"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5" name="Google Shape;9175;p83"/>
            <p:cNvSpPr/>
            <p:nvPr/>
          </p:nvSpPr>
          <p:spPr>
            <a:xfrm>
              <a:off x="3024342" y="2583363"/>
              <a:ext cx="15947" cy="17888"/>
            </a:xfrm>
            <a:custGeom>
              <a:avLst/>
              <a:gdLst/>
              <a:ahLst/>
              <a:cxnLst/>
              <a:rect l="l" t="t" r="r" b="b"/>
              <a:pathLst>
                <a:path w="501" h="562" extrusionOk="0">
                  <a:moveTo>
                    <a:pt x="187" y="1"/>
                  </a:moveTo>
                  <a:cubicBezTo>
                    <a:pt x="154" y="1"/>
                    <a:pt x="119" y="13"/>
                    <a:pt x="84" y="38"/>
                  </a:cubicBezTo>
                  <a:cubicBezTo>
                    <a:pt x="13" y="97"/>
                    <a:pt x="1" y="193"/>
                    <a:pt x="60" y="264"/>
                  </a:cubicBezTo>
                  <a:cubicBezTo>
                    <a:pt x="96" y="324"/>
                    <a:pt x="144" y="395"/>
                    <a:pt x="179" y="466"/>
                  </a:cubicBezTo>
                  <a:cubicBezTo>
                    <a:pt x="203" y="526"/>
                    <a:pt x="263" y="562"/>
                    <a:pt x="322" y="562"/>
                  </a:cubicBezTo>
                  <a:cubicBezTo>
                    <a:pt x="358" y="562"/>
                    <a:pt x="370" y="562"/>
                    <a:pt x="394" y="550"/>
                  </a:cubicBezTo>
                  <a:cubicBezTo>
                    <a:pt x="477" y="502"/>
                    <a:pt x="501" y="407"/>
                    <a:pt x="465" y="324"/>
                  </a:cubicBezTo>
                  <a:cubicBezTo>
                    <a:pt x="417" y="228"/>
                    <a:pt x="370" y="145"/>
                    <a:pt x="310" y="74"/>
                  </a:cubicBezTo>
                  <a:cubicBezTo>
                    <a:pt x="276" y="25"/>
                    <a:pt x="233" y="1"/>
                    <a:pt x="1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6" name="Google Shape;9176;p83"/>
            <p:cNvSpPr/>
            <p:nvPr/>
          </p:nvSpPr>
          <p:spPr>
            <a:xfrm>
              <a:off x="2992894" y="2655808"/>
              <a:ext cx="19735" cy="12159"/>
            </a:xfrm>
            <a:custGeom>
              <a:avLst/>
              <a:gdLst/>
              <a:ahLst/>
              <a:cxnLst/>
              <a:rect l="l" t="t" r="r" b="b"/>
              <a:pathLst>
                <a:path w="620" h="382" extrusionOk="0">
                  <a:moveTo>
                    <a:pt x="437" y="0"/>
                  </a:moveTo>
                  <a:cubicBezTo>
                    <a:pt x="419" y="0"/>
                    <a:pt x="400" y="4"/>
                    <a:pt x="382" y="12"/>
                  </a:cubicBezTo>
                  <a:cubicBezTo>
                    <a:pt x="298" y="36"/>
                    <a:pt x="227" y="60"/>
                    <a:pt x="155" y="72"/>
                  </a:cubicBezTo>
                  <a:cubicBezTo>
                    <a:pt x="60" y="84"/>
                    <a:pt x="1" y="155"/>
                    <a:pt x="24" y="250"/>
                  </a:cubicBezTo>
                  <a:cubicBezTo>
                    <a:pt x="36" y="322"/>
                    <a:pt x="96" y="381"/>
                    <a:pt x="179" y="381"/>
                  </a:cubicBezTo>
                  <a:lnTo>
                    <a:pt x="203" y="381"/>
                  </a:lnTo>
                  <a:cubicBezTo>
                    <a:pt x="298" y="369"/>
                    <a:pt x="393" y="357"/>
                    <a:pt x="477" y="322"/>
                  </a:cubicBezTo>
                  <a:cubicBezTo>
                    <a:pt x="572" y="298"/>
                    <a:pt x="620" y="203"/>
                    <a:pt x="584" y="119"/>
                  </a:cubicBezTo>
                  <a:cubicBezTo>
                    <a:pt x="556" y="45"/>
                    <a:pt x="500" y="0"/>
                    <a:pt x="43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7" name="Google Shape;9177;p83"/>
            <p:cNvSpPr/>
            <p:nvPr/>
          </p:nvSpPr>
          <p:spPr>
            <a:xfrm>
              <a:off x="3000469" y="2566366"/>
              <a:ext cx="20117" cy="13655"/>
            </a:xfrm>
            <a:custGeom>
              <a:avLst/>
              <a:gdLst/>
              <a:ahLst/>
              <a:cxnLst/>
              <a:rect l="l" t="t" r="r" b="b"/>
              <a:pathLst>
                <a:path w="632" h="429" extrusionOk="0">
                  <a:moveTo>
                    <a:pt x="181" y="0"/>
                  </a:moveTo>
                  <a:cubicBezTo>
                    <a:pt x="116" y="0"/>
                    <a:pt x="55" y="43"/>
                    <a:pt x="36" y="107"/>
                  </a:cubicBezTo>
                  <a:cubicBezTo>
                    <a:pt x="1" y="203"/>
                    <a:pt x="48" y="286"/>
                    <a:pt x="144" y="322"/>
                  </a:cubicBezTo>
                  <a:lnTo>
                    <a:pt x="358" y="405"/>
                  </a:lnTo>
                  <a:cubicBezTo>
                    <a:pt x="394" y="429"/>
                    <a:pt x="405" y="429"/>
                    <a:pt x="441" y="429"/>
                  </a:cubicBezTo>
                  <a:cubicBezTo>
                    <a:pt x="501" y="429"/>
                    <a:pt x="560" y="393"/>
                    <a:pt x="584" y="334"/>
                  </a:cubicBezTo>
                  <a:cubicBezTo>
                    <a:pt x="632" y="274"/>
                    <a:pt x="596" y="167"/>
                    <a:pt x="513" y="131"/>
                  </a:cubicBezTo>
                  <a:cubicBezTo>
                    <a:pt x="417" y="84"/>
                    <a:pt x="334" y="36"/>
                    <a:pt x="239" y="12"/>
                  </a:cubicBezTo>
                  <a:cubicBezTo>
                    <a:pt x="220" y="4"/>
                    <a:pt x="200" y="0"/>
                    <a:pt x="1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8" name="Google Shape;9178;p83"/>
            <p:cNvSpPr/>
            <p:nvPr/>
          </p:nvSpPr>
          <p:spPr>
            <a:xfrm>
              <a:off x="2972045" y="2565188"/>
              <a:ext cx="18971" cy="12191"/>
            </a:xfrm>
            <a:custGeom>
              <a:avLst/>
              <a:gdLst/>
              <a:ahLst/>
              <a:cxnLst/>
              <a:rect l="l" t="t" r="r" b="b"/>
              <a:pathLst>
                <a:path w="596" h="383" extrusionOk="0">
                  <a:moveTo>
                    <a:pt x="441" y="0"/>
                  </a:moveTo>
                  <a:cubicBezTo>
                    <a:pt x="434" y="0"/>
                    <a:pt x="426" y="1"/>
                    <a:pt x="417" y="2"/>
                  </a:cubicBezTo>
                  <a:cubicBezTo>
                    <a:pt x="310" y="13"/>
                    <a:pt x="227" y="25"/>
                    <a:pt x="144" y="61"/>
                  </a:cubicBezTo>
                  <a:cubicBezTo>
                    <a:pt x="48" y="85"/>
                    <a:pt x="1" y="180"/>
                    <a:pt x="36" y="264"/>
                  </a:cubicBezTo>
                  <a:cubicBezTo>
                    <a:pt x="60" y="347"/>
                    <a:pt x="120" y="383"/>
                    <a:pt x="179" y="383"/>
                  </a:cubicBezTo>
                  <a:cubicBezTo>
                    <a:pt x="203" y="383"/>
                    <a:pt x="215" y="383"/>
                    <a:pt x="227" y="371"/>
                  </a:cubicBezTo>
                  <a:cubicBezTo>
                    <a:pt x="298" y="347"/>
                    <a:pt x="370" y="323"/>
                    <a:pt x="453" y="311"/>
                  </a:cubicBezTo>
                  <a:cubicBezTo>
                    <a:pt x="536" y="299"/>
                    <a:pt x="596" y="228"/>
                    <a:pt x="596" y="133"/>
                  </a:cubicBezTo>
                  <a:cubicBezTo>
                    <a:pt x="585" y="56"/>
                    <a:pt x="524" y="0"/>
                    <a:pt x="4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9" name="Google Shape;9179;p83"/>
            <p:cNvSpPr/>
            <p:nvPr/>
          </p:nvSpPr>
          <p:spPr>
            <a:xfrm>
              <a:off x="2976597" y="2586451"/>
              <a:ext cx="32244" cy="61814"/>
            </a:xfrm>
            <a:custGeom>
              <a:avLst/>
              <a:gdLst/>
              <a:ahLst/>
              <a:cxnLst/>
              <a:rect l="l" t="t" r="r" b="b"/>
              <a:pathLst>
                <a:path w="1013" h="1942" extrusionOk="0">
                  <a:moveTo>
                    <a:pt x="501" y="0"/>
                  </a:moveTo>
                  <a:cubicBezTo>
                    <a:pt x="417" y="0"/>
                    <a:pt x="334" y="72"/>
                    <a:pt x="334" y="167"/>
                  </a:cubicBezTo>
                  <a:lnTo>
                    <a:pt x="334" y="310"/>
                  </a:lnTo>
                  <a:cubicBezTo>
                    <a:pt x="143" y="346"/>
                    <a:pt x="1" y="524"/>
                    <a:pt x="1" y="715"/>
                  </a:cubicBezTo>
                  <a:cubicBezTo>
                    <a:pt x="1" y="941"/>
                    <a:pt x="179" y="1131"/>
                    <a:pt x="417" y="1131"/>
                  </a:cubicBezTo>
                  <a:lnTo>
                    <a:pt x="608" y="1131"/>
                  </a:lnTo>
                  <a:cubicBezTo>
                    <a:pt x="655" y="1131"/>
                    <a:pt x="691" y="1179"/>
                    <a:pt x="691" y="1227"/>
                  </a:cubicBezTo>
                  <a:cubicBezTo>
                    <a:pt x="691" y="1262"/>
                    <a:pt x="655" y="1310"/>
                    <a:pt x="608" y="1310"/>
                  </a:cubicBezTo>
                  <a:lnTo>
                    <a:pt x="322" y="1310"/>
                  </a:lnTo>
                  <a:cubicBezTo>
                    <a:pt x="310" y="1239"/>
                    <a:pt x="251" y="1179"/>
                    <a:pt x="155" y="1179"/>
                  </a:cubicBezTo>
                  <a:cubicBezTo>
                    <a:pt x="72" y="1179"/>
                    <a:pt x="1" y="1250"/>
                    <a:pt x="1" y="1346"/>
                  </a:cubicBezTo>
                  <a:cubicBezTo>
                    <a:pt x="1" y="1501"/>
                    <a:pt x="132" y="1643"/>
                    <a:pt x="298" y="1643"/>
                  </a:cubicBezTo>
                  <a:lnTo>
                    <a:pt x="334" y="1643"/>
                  </a:lnTo>
                  <a:lnTo>
                    <a:pt x="334" y="1774"/>
                  </a:lnTo>
                  <a:cubicBezTo>
                    <a:pt x="334" y="1858"/>
                    <a:pt x="405" y="1941"/>
                    <a:pt x="501" y="1941"/>
                  </a:cubicBezTo>
                  <a:cubicBezTo>
                    <a:pt x="596" y="1941"/>
                    <a:pt x="667" y="1858"/>
                    <a:pt x="667" y="1774"/>
                  </a:cubicBezTo>
                  <a:lnTo>
                    <a:pt x="667" y="1620"/>
                  </a:lnTo>
                  <a:cubicBezTo>
                    <a:pt x="858" y="1596"/>
                    <a:pt x="1001" y="1417"/>
                    <a:pt x="1001" y="1227"/>
                  </a:cubicBezTo>
                  <a:cubicBezTo>
                    <a:pt x="1001" y="1000"/>
                    <a:pt x="834" y="810"/>
                    <a:pt x="596" y="810"/>
                  </a:cubicBezTo>
                  <a:lnTo>
                    <a:pt x="393" y="810"/>
                  </a:lnTo>
                  <a:cubicBezTo>
                    <a:pt x="358" y="810"/>
                    <a:pt x="310" y="762"/>
                    <a:pt x="310" y="715"/>
                  </a:cubicBezTo>
                  <a:cubicBezTo>
                    <a:pt x="310" y="667"/>
                    <a:pt x="358" y="631"/>
                    <a:pt x="393" y="631"/>
                  </a:cubicBezTo>
                  <a:lnTo>
                    <a:pt x="679" y="631"/>
                  </a:lnTo>
                  <a:cubicBezTo>
                    <a:pt x="691" y="703"/>
                    <a:pt x="751" y="762"/>
                    <a:pt x="846" y="762"/>
                  </a:cubicBezTo>
                  <a:cubicBezTo>
                    <a:pt x="929" y="762"/>
                    <a:pt x="1013" y="679"/>
                    <a:pt x="1013" y="596"/>
                  </a:cubicBezTo>
                  <a:cubicBezTo>
                    <a:pt x="1013" y="429"/>
                    <a:pt x="870" y="298"/>
                    <a:pt x="715" y="298"/>
                  </a:cubicBezTo>
                  <a:lnTo>
                    <a:pt x="667" y="298"/>
                  </a:lnTo>
                  <a:lnTo>
                    <a:pt x="667" y="167"/>
                  </a:lnTo>
                  <a:cubicBezTo>
                    <a:pt x="667" y="72"/>
                    <a:pt x="596" y="0"/>
                    <a:pt x="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80" name="Google Shape;9180;p83"/>
          <p:cNvGrpSpPr/>
          <p:nvPr/>
        </p:nvGrpSpPr>
        <p:grpSpPr>
          <a:xfrm>
            <a:off x="3207778" y="2474632"/>
            <a:ext cx="419933" cy="275170"/>
            <a:chOff x="3207778" y="2474632"/>
            <a:chExt cx="419933" cy="275170"/>
          </a:xfrm>
        </p:grpSpPr>
        <p:sp>
          <p:nvSpPr>
            <p:cNvPr id="9181" name="Google Shape;9181;p83"/>
            <p:cNvSpPr/>
            <p:nvPr/>
          </p:nvSpPr>
          <p:spPr>
            <a:xfrm>
              <a:off x="3207778" y="2474632"/>
              <a:ext cx="419933" cy="275170"/>
            </a:xfrm>
            <a:custGeom>
              <a:avLst/>
              <a:gdLst/>
              <a:ahLst/>
              <a:cxnLst/>
              <a:rect l="l" t="t" r="r" b="b"/>
              <a:pathLst>
                <a:path w="13193" h="8645" extrusionOk="0">
                  <a:moveTo>
                    <a:pt x="9906" y="370"/>
                  </a:moveTo>
                  <a:lnTo>
                    <a:pt x="9906" y="3918"/>
                  </a:lnTo>
                  <a:lnTo>
                    <a:pt x="381" y="3918"/>
                  </a:lnTo>
                  <a:lnTo>
                    <a:pt x="381" y="370"/>
                  </a:lnTo>
                  <a:close/>
                  <a:moveTo>
                    <a:pt x="9906" y="4323"/>
                  </a:moveTo>
                  <a:lnTo>
                    <a:pt x="9906" y="7014"/>
                  </a:lnTo>
                  <a:cubicBezTo>
                    <a:pt x="9906" y="7514"/>
                    <a:pt x="10133" y="7966"/>
                    <a:pt x="10490" y="8264"/>
                  </a:cubicBezTo>
                  <a:lnTo>
                    <a:pt x="1632" y="8264"/>
                  </a:lnTo>
                  <a:cubicBezTo>
                    <a:pt x="953" y="8264"/>
                    <a:pt x="381" y="7692"/>
                    <a:pt x="381" y="7014"/>
                  </a:cubicBezTo>
                  <a:lnTo>
                    <a:pt x="381" y="4323"/>
                  </a:lnTo>
                  <a:close/>
                  <a:moveTo>
                    <a:pt x="12169" y="1620"/>
                  </a:moveTo>
                  <a:cubicBezTo>
                    <a:pt x="12514" y="1620"/>
                    <a:pt x="12812" y="1906"/>
                    <a:pt x="12812" y="2263"/>
                  </a:cubicBezTo>
                  <a:lnTo>
                    <a:pt x="12812" y="7014"/>
                  </a:lnTo>
                  <a:cubicBezTo>
                    <a:pt x="12812" y="7692"/>
                    <a:pt x="12240" y="8264"/>
                    <a:pt x="11561" y="8264"/>
                  </a:cubicBezTo>
                  <a:cubicBezTo>
                    <a:pt x="10871" y="8264"/>
                    <a:pt x="10311" y="7692"/>
                    <a:pt x="10311" y="7014"/>
                  </a:cubicBezTo>
                  <a:lnTo>
                    <a:pt x="10311" y="6371"/>
                  </a:lnTo>
                  <a:lnTo>
                    <a:pt x="11347" y="6371"/>
                  </a:lnTo>
                  <a:cubicBezTo>
                    <a:pt x="11454" y="6371"/>
                    <a:pt x="11549" y="6276"/>
                    <a:pt x="11549" y="6180"/>
                  </a:cubicBezTo>
                  <a:lnTo>
                    <a:pt x="11549" y="3799"/>
                  </a:lnTo>
                  <a:cubicBezTo>
                    <a:pt x="11549" y="3692"/>
                    <a:pt x="11454" y="3597"/>
                    <a:pt x="11347" y="3597"/>
                  </a:cubicBezTo>
                  <a:cubicBezTo>
                    <a:pt x="11252" y="3597"/>
                    <a:pt x="11157" y="3692"/>
                    <a:pt x="11157" y="3799"/>
                  </a:cubicBezTo>
                  <a:lnTo>
                    <a:pt x="11157" y="5978"/>
                  </a:lnTo>
                  <a:lnTo>
                    <a:pt x="10299" y="5978"/>
                  </a:lnTo>
                  <a:lnTo>
                    <a:pt x="10299" y="1620"/>
                  </a:lnTo>
                  <a:lnTo>
                    <a:pt x="11371" y="1620"/>
                  </a:lnTo>
                  <a:cubicBezTo>
                    <a:pt x="11228" y="1799"/>
                    <a:pt x="11145" y="2013"/>
                    <a:pt x="11145" y="2263"/>
                  </a:cubicBezTo>
                  <a:lnTo>
                    <a:pt x="11145" y="2906"/>
                  </a:lnTo>
                  <a:cubicBezTo>
                    <a:pt x="11145" y="3001"/>
                    <a:pt x="11228" y="3097"/>
                    <a:pt x="11335" y="3097"/>
                  </a:cubicBezTo>
                  <a:cubicBezTo>
                    <a:pt x="11442" y="3097"/>
                    <a:pt x="11526" y="3001"/>
                    <a:pt x="11526" y="2906"/>
                  </a:cubicBezTo>
                  <a:lnTo>
                    <a:pt x="11526" y="2263"/>
                  </a:lnTo>
                  <a:cubicBezTo>
                    <a:pt x="11526" y="1918"/>
                    <a:pt x="11811" y="1620"/>
                    <a:pt x="12169" y="1620"/>
                  </a:cubicBezTo>
                  <a:close/>
                  <a:moveTo>
                    <a:pt x="191" y="1"/>
                  </a:moveTo>
                  <a:cubicBezTo>
                    <a:pt x="84" y="1"/>
                    <a:pt x="0" y="96"/>
                    <a:pt x="0" y="191"/>
                  </a:cubicBezTo>
                  <a:lnTo>
                    <a:pt x="0" y="7014"/>
                  </a:lnTo>
                  <a:cubicBezTo>
                    <a:pt x="0" y="7919"/>
                    <a:pt x="727" y="8645"/>
                    <a:pt x="1632" y="8645"/>
                  </a:cubicBezTo>
                  <a:lnTo>
                    <a:pt x="11549" y="8645"/>
                  </a:lnTo>
                  <a:cubicBezTo>
                    <a:pt x="12454" y="8645"/>
                    <a:pt x="13181" y="7919"/>
                    <a:pt x="13181" y="7014"/>
                  </a:cubicBezTo>
                  <a:lnTo>
                    <a:pt x="13181" y="2263"/>
                  </a:lnTo>
                  <a:cubicBezTo>
                    <a:pt x="13193" y="1680"/>
                    <a:pt x="12740" y="1239"/>
                    <a:pt x="12169" y="1239"/>
                  </a:cubicBezTo>
                  <a:lnTo>
                    <a:pt x="10299" y="1239"/>
                  </a:lnTo>
                  <a:lnTo>
                    <a:pt x="10299" y="191"/>
                  </a:lnTo>
                  <a:cubicBezTo>
                    <a:pt x="10299" y="96"/>
                    <a:pt x="10204" y="1"/>
                    <a:pt x="10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2" name="Google Shape;9182;p83"/>
            <p:cNvSpPr/>
            <p:nvPr/>
          </p:nvSpPr>
          <p:spPr>
            <a:xfrm>
              <a:off x="3449559" y="2493985"/>
              <a:ext cx="46663" cy="98546"/>
            </a:xfrm>
            <a:custGeom>
              <a:avLst/>
              <a:gdLst/>
              <a:ahLst/>
              <a:cxnLst/>
              <a:rect l="l" t="t" r="r" b="b"/>
              <a:pathLst>
                <a:path w="1466" h="3096" extrusionOk="0">
                  <a:moveTo>
                    <a:pt x="739" y="0"/>
                  </a:moveTo>
                  <a:cubicBezTo>
                    <a:pt x="632" y="0"/>
                    <a:pt x="536" y="95"/>
                    <a:pt x="536" y="203"/>
                  </a:cubicBezTo>
                  <a:lnTo>
                    <a:pt x="536" y="417"/>
                  </a:lnTo>
                  <a:cubicBezTo>
                    <a:pt x="227" y="476"/>
                    <a:pt x="1" y="750"/>
                    <a:pt x="1" y="1072"/>
                  </a:cubicBezTo>
                  <a:cubicBezTo>
                    <a:pt x="1" y="1453"/>
                    <a:pt x="298" y="1750"/>
                    <a:pt x="679" y="1750"/>
                  </a:cubicBezTo>
                  <a:lnTo>
                    <a:pt x="810" y="1750"/>
                  </a:lnTo>
                  <a:cubicBezTo>
                    <a:pt x="953" y="1750"/>
                    <a:pt x="1096" y="1869"/>
                    <a:pt x="1096" y="2024"/>
                  </a:cubicBezTo>
                  <a:cubicBezTo>
                    <a:pt x="1096" y="2191"/>
                    <a:pt x="977" y="2310"/>
                    <a:pt x="810" y="2310"/>
                  </a:cubicBezTo>
                  <a:lnTo>
                    <a:pt x="596" y="2310"/>
                  </a:lnTo>
                  <a:cubicBezTo>
                    <a:pt x="477" y="2310"/>
                    <a:pt x="393" y="2215"/>
                    <a:pt x="393" y="2096"/>
                  </a:cubicBezTo>
                  <a:cubicBezTo>
                    <a:pt x="393" y="2000"/>
                    <a:pt x="298" y="1905"/>
                    <a:pt x="203" y="1905"/>
                  </a:cubicBezTo>
                  <a:cubicBezTo>
                    <a:pt x="96" y="1905"/>
                    <a:pt x="1" y="2000"/>
                    <a:pt x="1" y="2096"/>
                  </a:cubicBezTo>
                  <a:cubicBezTo>
                    <a:pt x="1" y="2417"/>
                    <a:pt x="239" y="2667"/>
                    <a:pt x="536" y="2691"/>
                  </a:cubicBezTo>
                  <a:lnTo>
                    <a:pt x="536" y="2905"/>
                  </a:lnTo>
                  <a:cubicBezTo>
                    <a:pt x="536" y="3012"/>
                    <a:pt x="632" y="3096"/>
                    <a:pt x="739" y="3096"/>
                  </a:cubicBezTo>
                  <a:cubicBezTo>
                    <a:pt x="834" y="3096"/>
                    <a:pt x="929" y="3012"/>
                    <a:pt x="929" y="2905"/>
                  </a:cubicBezTo>
                  <a:lnTo>
                    <a:pt x="929" y="2679"/>
                  </a:lnTo>
                  <a:cubicBezTo>
                    <a:pt x="1239" y="2620"/>
                    <a:pt x="1465" y="2358"/>
                    <a:pt x="1465" y="2024"/>
                  </a:cubicBezTo>
                  <a:cubicBezTo>
                    <a:pt x="1465" y="1655"/>
                    <a:pt x="1167" y="1358"/>
                    <a:pt x="798" y="1358"/>
                  </a:cubicBezTo>
                  <a:lnTo>
                    <a:pt x="655" y="1358"/>
                  </a:lnTo>
                  <a:cubicBezTo>
                    <a:pt x="513" y="1358"/>
                    <a:pt x="382" y="1238"/>
                    <a:pt x="382" y="1072"/>
                  </a:cubicBezTo>
                  <a:cubicBezTo>
                    <a:pt x="382" y="929"/>
                    <a:pt x="501" y="798"/>
                    <a:pt x="655" y="798"/>
                  </a:cubicBezTo>
                  <a:lnTo>
                    <a:pt x="870" y="798"/>
                  </a:lnTo>
                  <a:cubicBezTo>
                    <a:pt x="989" y="798"/>
                    <a:pt x="1072" y="881"/>
                    <a:pt x="1072" y="1000"/>
                  </a:cubicBezTo>
                  <a:lnTo>
                    <a:pt x="1072" y="1131"/>
                  </a:lnTo>
                  <a:cubicBezTo>
                    <a:pt x="1072" y="1238"/>
                    <a:pt x="1167" y="1334"/>
                    <a:pt x="1275" y="1334"/>
                  </a:cubicBezTo>
                  <a:cubicBezTo>
                    <a:pt x="1370" y="1334"/>
                    <a:pt x="1465" y="1238"/>
                    <a:pt x="1465" y="1131"/>
                  </a:cubicBezTo>
                  <a:lnTo>
                    <a:pt x="1465" y="1000"/>
                  </a:lnTo>
                  <a:cubicBezTo>
                    <a:pt x="1465" y="691"/>
                    <a:pt x="1227" y="441"/>
                    <a:pt x="929" y="405"/>
                  </a:cubicBezTo>
                  <a:lnTo>
                    <a:pt x="929" y="203"/>
                  </a:lnTo>
                  <a:cubicBezTo>
                    <a:pt x="929" y="95"/>
                    <a:pt x="834" y="0"/>
                    <a:pt x="73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3" name="Google Shape;9183;p83"/>
            <p:cNvSpPr/>
            <p:nvPr/>
          </p:nvSpPr>
          <p:spPr>
            <a:xfrm>
              <a:off x="3247566" y="2507226"/>
              <a:ext cx="51565" cy="71681"/>
            </a:xfrm>
            <a:custGeom>
              <a:avLst/>
              <a:gdLst/>
              <a:ahLst/>
              <a:cxnLst/>
              <a:rect l="l" t="t" r="r" b="b"/>
              <a:pathLst>
                <a:path w="1620" h="2252" extrusionOk="0">
                  <a:moveTo>
                    <a:pt x="1429" y="1"/>
                  </a:moveTo>
                  <a:cubicBezTo>
                    <a:pt x="1322" y="1"/>
                    <a:pt x="1227" y="96"/>
                    <a:pt x="1227" y="203"/>
                  </a:cubicBezTo>
                  <a:lnTo>
                    <a:pt x="1227" y="1418"/>
                  </a:lnTo>
                  <a:lnTo>
                    <a:pt x="358" y="96"/>
                  </a:lnTo>
                  <a:cubicBezTo>
                    <a:pt x="323" y="44"/>
                    <a:pt x="256" y="11"/>
                    <a:pt x="195" y="11"/>
                  </a:cubicBezTo>
                  <a:cubicBezTo>
                    <a:pt x="172" y="11"/>
                    <a:pt x="151" y="15"/>
                    <a:pt x="132" y="25"/>
                  </a:cubicBezTo>
                  <a:cubicBezTo>
                    <a:pt x="60" y="49"/>
                    <a:pt x="1" y="120"/>
                    <a:pt x="1" y="203"/>
                  </a:cubicBezTo>
                  <a:lnTo>
                    <a:pt x="1" y="2061"/>
                  </a:lnTo>
                  <a:cubicBezTo>
                    <a:pt x="1" y="2168"/>
                    <a:pt x="84" y="2251"/>
                    <a:pt x="191" y="2251"/>
                  </a:cubicBezTo>
                  <a:cubicBezTo>
                    <a:pt x="298" y="2251"/>
                    <a:pt x="382" y="2168"/>
                    <a:pt x="382" y="2061"/>
                  </a:cubicBezTo>
                  <a:lnTo>
                    <a:pt x="382" y="834"/>
                  </a:lnTo>
                  <a:lnTo>
                    <a:pt x="1263" y="2168"/>
                  </a:lnTo>
                  <a:cubicBezTo>
                    <a:pt x="1289" y="2221"/>
                    <a:pt x="1356" y="2248"/>
                    <a:pt x="1428" y="2248"/>
                  </a:cubicBezTo>
                  <a:cubicBezTo>
                    <a:pt x="1452" y="2248"/>
                    <a:pt x="1477" y="2245"/>
                    <a:pt x="1501" y="2239"/>
                  </a:cubicBezTo>
                  <a:cubicBezTo>
                    <a:pt x="1572" y="2204"/>
                    <a:pt x="1620" y="2132"/>
                    <a:pt x="1620" y="2061"/>
                  </a:cubicBezTo>
                  <a:lnTo>
                    <a:pt x="1620" y="203"/>
                  </a:lnTo>
                  <a:cubicBezTo>
                    <a:pt x="1620" y="96"/>
                    <a:pt x="1525" y="1"/>
                    <a:pt x="1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4" name="Google Shape;9184;p83"/>
            <p:cNvSpPr/>
            <p:nvPr/>
          </p:nvSpPr>
          <p:spPr>
            <a:xfrm>
              <a:off x="3312754" y="2507990"/>
              <a:ext cx="45135" cy="71299"/>
            </a:xfrm>
            <a:custGeom>
              <a:avLst/>
              <a:gdLst/>
              <a:ahLst/>
              <a:cxnLst/>
              <a:rect l="l" t="t" r="r" b="b"/>
              <a:pathLst>
                <a:path w="1418" h="2240" extrusionOk="0">
                  <a:moveTo>
                    <a:pt x="191" y="1"/>
                  </a:moveTo>
                  <a:cubicBezTo>
                    <a:pt x="96" y="1"/>
                    <a:pt x="0" y="84"/>
                    <a:pt x="0" y="191"/>
                  </a:cubicBezTo>
                  <a:lnTo>
                    <a:pt x="0" y="2049"/>
                  </a:lnTo>
                  <a:cubicBezTo>
                    <a:pt x="0" y="2156"/>
                    <a:pt x="96" y="2239"/>
                    <a:pt x="191" y="2239"/>
                  </a:cubicBezTo>
                  <a:lnTo>
                    <a:pt x="1227" y="2239"/>
                  </a:lnTo>
                  <a:cubicBezTo>
                    <a:pt x="1322" y="2239"/>
                    <a:pt x="1417" y="2156"/>
                    <a:pt x="1417" y="2049"/>
                  </a:cubicBezTo>
                  <a:cubicBezTo>
                    <a:pt x="1417" y="1930"/>
                    <a:pt x="1346" y="1846"/>
                    <a:pt x="1227" y="1846"/>
                  </a:cubicBezTo>
                  <a:lnTo>
                    <a:pt x="393" y="1846"/>
                  </a:lnTo>
                  <a:lnTo>
                    <a:pt x="393" y="1203"/>
                  </a:lnTo>
                  <a:lnTo>
                    <a:pt x="1024" y="1203"/>
                  </a:lnTo>
                  <a:cubicBezTo>
                    <a:pt x="1132" y="1203"/>
                    <a:pt x="1227" y="1108"/>
                    <a:pt x="1227" y="1013"/>
                  </a:cubicBezTo>
                  <a:cubicBezTo>
                    <a:pt x="1227" y="906"/>
                    <a:pt x="1132" y="810"/>
                    <a:pt x="1024" y="810"/>
                  </a:cubicBezTo>
                  <a:lnTo>
                    <a:pt x="393" y="810"/>
                  </a:lnTo>
                  <a:lnTo>
                    <a:pt x="393" y="382"/>
                  </a:lnTo>
                  <a:lnTo>
                    <a:pt x="1227" y="382"/>
                  </a:lnTo>
                  <a:cubicBezTo>
                    <a:pt x="1322" y="382"/>
                    <a:pt x="1417" y="298"/>
                    <a:pt x="1417" y="191"/>
                  </a:cubicBezTo>
                  <a:cubicBezTo>
                    <a:pt x="1417" y="84"/>
                    <a:pt x="1322"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5" name="Google Shape;9185;p83"/>
            <p:cNvSpPr/>
            <p:nvPr/>
          </p:nvSpPr>
          <p:spPr>
            <a:xfrm>
              <a:off x="3372626" y="2507194"/>
              <a:ext cx="65602" cy="71395"/>
            </a:xfrm>
            <a:custGeom>
              <a:avLst/>
              <a:gdLst/>
              <a:ahLst/>
              <a:cxnLst/>
              <a:rect l="l" t="t" r="r" b="b"/>
              <a:pathLst>
                <a:path w="2061" h="2243" extrusionOk="0">
                  <a:moveTo>
                    <a:pt x="200" y="1"/>
                  </a:moveTo>
                  <a:cubicBezTo>
                    <a:pt x="193" y="1"/>
                    <a:pt x="186" y="1"/>
                    <a:pt x="179" y="2"/>
                  </a:cubicBezTo>
                  <a:cubicBezTo>
                    <a:pt x="72" y="26"/>
                    <a:pt x="1" y="109"/>
                    <a:pt x="13" y="216"/>
                  </a:cubicBezTo>
                  <a:lnTo>
                    <a:pt x="215" y="2074"/>
                  </a:lnTo>
                  <a:cubicBezTo>
                    <a:pt x="239" y="2169"/>
                    <a:pt x="298" y="2228"/>
                    <a:pt x="382" y="2240"/>
                  </a:cubicBezTo>
                  <a:cubicBezTo>
                    <a:pt x="391" y="2242"/>
                    <a:pt x="401" y="2242"/>
                    <a:pt x="410" y="2242"/>
                  </a:cubicBezTo>
                  <a:cubicBezTo>
                    <a:pt x="493" y="2242"/>
                    <a:pt x="564" y="2196"/>
                    <a:pt x="596" y="2121"/>
                  </a:cubicBezTo>
                  <a:lnTo>
                    <a:pt x="1036" y="1097"/>
                  </a:lnTo>
                  <a:lnTo>
                    <a:pt x="1489" y="2121"/>
                  </a:lnTo>
                  <a:cubicBezTo>
                    <a:pt x="1510" y="2196"/>
                    <a:pt x="1589" y="2242"/>
                    <a:pt x="1665" y="2242"/>
                  </a:cubicBezTo>
                  <a:cubicBezTo>
                    <a:pt x="1674" y="2242"/>
                    <a:pt x="1683" y="2242"/>
                    <a:pt x="1691" y="2240"/>
                  </a:cubicBezTo>
                  <a:cubicBezTo>
                    <a:pt x="1787" y="2228"/>
                    <a:pt x="1846" y="2145"/>
                    <a:pt x="1858" y="2074"/>
                  </a:cubicBezTo>
                  <a:lnTo>
                    <a:pt x="2060" y="216"/>
                  </a:lnTo>
                  <a:cubicBezTo>
                    <a:pt x="2037" y="109"/>
                    <a:pt x="1965" y="26"/>
                    <a:pt x="1846" y="2"/>
                  </a:cubicBezTo>
                  <a:cubicBezTo>
                    <a:pt x="1838" y="1"/>
                    <a:pt x="1830" y="1"/>
                    <a:pt x="1823" y="1"/>
                  </a:cubicBezTo>
                  <a:cubicBezTo>
                    <a:pt x="1724" y="1"/>
                    <a:pt x="1632" y="69"/>
                    <a:pt x="1632" y="169"/>
                  </a:cubicBezTo>
                  <a:lnTo>
                    <a:pt x="1513" y="1300"/>
                  </a:lnTo>
                  <a:lnTo>
                    <a:pt x="1191" y="526"/>
                  </a:lnTo>
                  <a:cubicBezTo>
                    <a:pt x="1161" y="454"/>
                    <a:pt x="1087" y="419"/>
                    <a:pt x="1013" y="419"/>
                  </a:cubicBezTo>
                  <a:cubicBezTo>
                    <a:pt x="938" y="419"/>
                    <a:pt x="864" y="454"/>
                    <a:pt x="834" y="526"/>
                  </a:cubicBezTo>
                  <a:lnTo>
                    <a:pt x="501" y="1300"/>
                  </a:lnTo>
                  <a:lnTo>
                    <a:pt x="382" y="169"/>
                  </a:lnTo>
                  <a:cubicBezTo>
                    <a:pt x="371" y="69"/>
                    <a:pt x="288" y="1"/>
                    <a:pt x="2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6" name="Google Shape;9186;p83"/>
            <p:cNvSpPr/>
            <p:nvPr/>
          </p:nvSpPr>
          <p:spPr>
            <a:xfrm>
              <a:off x="3247566" y="2632286"/>
              <a:ext cx="97432" cy="12541"/>
            </a:xfrm>
            <a:custGeom>
              <a:avLst/>
              <a:gdLst/>
              <a:ahLst/>
              <a:cxnLst/>
              <a:rect l="l" t="t" r="r" b="b"/>
              <a:pathLst>
                <a:path w="3061" h="394" extrusionOk="0">
                  <a:moveTo>
                    <a:pt x="191" y="1"/>
                  </a:moveTo>
                  <a:cubicBezTo>
                    <a:pt x="84" y="1"/>
                    <a:pt x="1" y="96"/>
                    <a:pt x="1" y="203"/>
                  </a:cubicBezTo>
                  <a:cubicBezTo>
                    <a:pt x="1" y="299"/>
                    <a:pt x="84" y="394"/>
                    <a:pt x="191" y="394"/>
                  </a:cubicBezTo>
                  <a:lnTo>
                    <a:pt x="2870" y="394"/>
                  </a:lnTo>
                  <a:cubicBezTo>
                    <a:pt x="2977" y="394"/>
                    <a:pt x="3060" y="299"/>
                    <a:pt x="3060" y="203"/>
                  </a:cubicBezTo>
                  <a:cubicBezTo>
                    <a:pt x="3060" y="84"/>
                    <a:pt x="2977" y="1"/>
                    <a:pt x="2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7" name="Google Shape;9187;p83"/>
            <p:cNvSpPr/>
            <p:nvPr/>
          </p:nvSpPr>
          <p:spPr>
            <a:xfrm>
              <a:off x="3371862" y="2632286"/>
              <a:ext cx="124360" cy="12541"/>
            </a:xfrm>
            <a:custGeom>
              <a:avLst/>
              <a:gdLst/>
              <a:ahLst/>
              <a:cxnLst/>
              <a:rect l="l" t="t" r="r" b="b"/>
              <a:pathLst>
                <a:path w="3907" h="394" extrusionOk="0">
                  <a:moveTo>
                    <a:pt x="203" y="1"/>
                  </a:moveTo>
                  <a:cubicBezTo>
                    <a:pt x="96" y="1"/>
                    <a:pt x="1" y="96"/>
                    <a:pt x="1" y="203"/>
                  </a:cubicBezTo>
                  <a:cubicBezTo>
                    <a:pt x="1" y="299"/>
                    <a:pt x="96" y="394"/>
                    <a:pt x="203" y="394"/>
                  </a:cubicBezTo>
                  <a:lnTo>
                    <a:pt x="3716" y="394"/>
                  </a:lnTo>
                  <a:cubicBezTo>
                    <a:pt x="3811" y="394"/>
                    <a:pt x="3906" y="299"/>
                    <a:pt x="3906" y="203"/>
                  </a:cubicBezTo>
                  <a:cubicBezTo>
                    <a:pt x="3906" y="84"/>
                    <a:pt x="3811" y="1"/>
                    <a:pt x="371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8" name="Google Shape;9188;p83"/>
            <p:cNvSpPr/>
            <p:nvPr/>
          </p:nvSpPr>
          <p:spPr>
            <a:xfrm>
              <a:off x="3247566" y="2665262"/>
              <a:ext cx="51565" cy="12159"/>
            </a:xfrm>
            <a:custGeom>
              <a:avLst/>
              <a:gdLst/>
              <a:ahLst/>
              <a:cxnLst/>
              <a:rect l="l" t="t" r="r" b="b"/>
              <a:pathLst>
                <a:path w="1620" h="382" extrusionOk="0">
                  <a:moveTo>
                    <a:pt x="191" y="1"/>
                  </a:moveTo>
                  <a:cubicBezTo>
                    <a:pt x="84" y="1"/>
                    <a:pt x="1" y="84"/>
                    <a:pt x="1" y="191"/>
                  </a:cubicBezTo>
                  <a:cubicBezTo>
                    <a:pt x="1" y="298"/>
                    <a:pt x="84" y="382"/>
                    <a:pt x="191" y="382"/>
                  </a:cubicBezTo>
                  <a:lnTo>
                    <a:pt x="1429" y="382"/>
                  </a:lnTo>
                  <a:cubicBezTo>
                    <a:pt x="1525" y="382"/>
                    <a:pt x="1620" y="298"/>
                    <a:pt x="1620" y="191"/>
                  </a:cubicBezTo>
                  <a:cubicBezTo>
                    <a:pt x="1620" y="84"/>
                    <a:pt x="1525" y="1"/>
                    <a:pt x="1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9" name="Google Shape;9189;p83"/>
            <p:cNvSpPr/>
            <p:nvPr/>
          </p:nvSpPr>
          <p:spPr>
            <a:xfrm>
              <a:off x="3247566" y="2697856"/>
              <a:ext cx="97432" cy="12159"/>
            </a:xfrm>
            <a:custGeom>
              <a:avLst/>
              <a:gdLst/>
              <a:ahLst/>
              <a:cxnLst/>
              <a:rect l="l" t="t" r="r" b="b"/>
              <a:pathLst>
                <a:path w="3061" h="382" extrusionOk="0">
                  <a:moveTo>
                    <a:pt x="191" y="1"/>
                  </a:moveTo>
                  <a:cubicBezTo>
                    <a:pt x="84" y="1"/>
                    <a:pt x="1" y="84"/>
                    <a:pt x="1" y="191"/>
                  </a:cubicBezTo>
                  <a:cubicBezTo>
                    <a:pt x="1" y="298"/>
                    <a:pt x="84" y="382"/>
                    <a:pt x="191" y="382"/>
                  </a:cubicBezTo>
                  <a:lnTo>
                    <a:pt x="2870" y="382"/>
                  </a:lnTo>
                  <a:cubicBezTo>
                    <a:pt x="2977" y="382"/>
                    <a:pt x="3060" y="298"/>
                    <a:pt x="3060" y="191"/>
                  </a:cubicBezTo>
                  <a:cubicBezTo>
                    <a:pt x="3060" y="84"/>
                    <a:pt x="2977" y="1"/>
                    <a:pt x="2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0" name="Google Shape;9190;p83"/>
            <p:cNvSpPr/>
            <p:nvPr/>
          </p:nvSpPr>
          <p:spPr>
            <a:xfrm>
              <a:off x="3312754" y="2665262"/>
              <a:ext cx="32244" cy="12159"/>
            </a:xfrm>
            <a:custGeom>
              <a:avLst/>
              <a:gdLst/>
              <a:ahLst/>
              <a:cxnLst/>
              <a:rect l="l" t="t" r="r" b="b"/>
              <a:pathLst>
                <a:path w="1013" h="382" extrusionOk="0">
                  <a:moveTo>
                    <a:pt x="191" y="1"/>
                  </a:moveTo>
                  <a:cubicBezTo>
                    <a:pt x="84" y="1"/>
                    <a:pt x="0" y="84"/>
                    <a:pt x="0" y="191"/>
                  </a:cubicBezTo>
                  <a:cubicBezTo>
                    <a:pt x="0" y="298"/>
                    <a:pt x="96" y="382"/>
                    <a:pt x="191" y="382"/>
                  </a:cubicBezTo>
                  <a:lnTo>
                    <a:pt x="822" y="382"/>
                  </a:lnTo>
                  <a:cubicBezTo>
                    <a:pt x="929" y="382"/>
                    <a:pt x="1012" y="298"/>
                    <a:pt x="1012" y="191"/>
                  </a:cubicBezTo>
                  <a:cubicBezTo>
                    <a:pt x="1012" y="84"/>
                    <a:pt x="929" y="1"/>
                    <a:pt x="82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1" name="Google Shape;9191;p83"/>
            <p:cNvSpPr/>
            <p:nvPr/>
          </p:nvSpPr>
          <p:spPr>
            <a:xfrm>
              <a:off x="3371862" y="2665262"/>
              <a:ext cx="58408" cy="12159"/>
            </a:xfrm>
            <a:custGeom>
              <a:avLst/>
              <a:gdLst/>
              <a:ahLst/>
              <a:cxnLst/>
              <a:rect l="l" t="t" r="r" b="b"/>
              <a:pathLst>
                <a:path w="1835" h="382" extrusionOk="0">
                  <a:moveTo>
                    <a:pt x="203" y="1"/>
                  </a:moveTo>
                  <a:cubicBezTo>
                    <a:pt x="96" y="1"/>
                    <a:pt x="1" y="84"/>
                    <a:pt x="1" y="191"/>
                  </a:cubicBezTo>
                  <a:cubicBezTo>
                    <a:pt x="1" y="298"/>
                    <a:pt x="96" y="382"/>
                    <a:pt x="203" y="382"/>
                  </a:cubicBezTo>
                  <a:lnTo>
                    <a:pt x="1644" y="382"/>
                  </a:lnTo>
                  <a:cubicBezTo>
                    <a:pt x="1751" y="382"/>
                    <a:pt x="1834" y="298"/>
                    <a:pt x="1834" y="191"/>
                  </a:cubicBezTo>
                  <a:cubicBezTo>
                    <a:pt x="1834" y="84"/>
                    <a:pt x="1751" y="1"/>
                    <a:pt x="1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2" name="Google Shape;9192;p83"/>
            <p:cNvSpPr/>
            <p:nvPr/>
          </p:nvSpPr>
          <p:spPr>
            <a:xfrm>
              <a:off x="3444625" y="2665262"/>
              <a:ext cx="51596" cy="12159"/>
            </a:xfrm>
            <a:custGeom>
              <a:avLst/>
              <a:gdLst/>
              <a:ahLst/>
              <a:cxnLst/>
              <a:rect l="l" t="t" r="r" b="b"/>
              <a:pathLst>
                <a:path w="1621" h="382" extrusionOk="0">
                  <a:moveTo>
                    <a:pt x="191" y="1"/>
                  </a:moveTo>
                  <a:cubicBezTo>
                    <a:pt x="84" y="1"/>
                    <a:pt x="1" y="84"/>
                    <a:pt x="1" y="191"/>
                  </a:cubicBezTo>
                  <a:cubicBezTo>
                    <a:pt x="1" y="298"/>
                    <a:pt x="84" y="382"/>
                    <a:pt x="191" y="382"/>
                  </a:cubicBezTo>
                  <a:lnTo>
                    <a:pt x="1430" y="382"/>
                  </a:lnTo>
                  <a:cubicBezTo>
                    <a:pt x="1525" y="382"/>
                    <a:pt x="1620" y="298"/>
                    <a:pt x="1620" y="191"/>
                  </a:cubicBezTo>
                  <a:cubicBezTo>
                    <a:pt x="1620" y="84"/>
                    <a:pt x="1525" y="1"/>
                    <a:pt x="1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3" name="Google Shape;9193;p83"/>
            <p:cNvSpPr/>
            <p:nvPr/>
          </p:nvSpPr>
          <p:spPr>
            <a:xfrm>
              <a:off x="3371862" y="2697856"/>
              <a:ext cx="84922" cy="12159"/>
            </a:xfrm>
            <a:custGeom>
              <a:avLst/>
              <a:gdLst/>
              <a:ahLst/>
              <a:cxnLst/>
              <a:rect l="l" t="t" r="r" b="b"/>
              <a:pathLst>
                <a:path w="2668" h="382" extrusionOk="0">
                  <a:moveTo>
                    <a:pt x="203" y="1"/>
                  </a:moveTo>
                  <a:cubicBezTo>
                    <a:pt x="96" y="1"/>
                    <a:pt x="1" y="84"/>
                    <a:pt x="1" y="191"/>
                  </a:cubicBezTo>
                  <a:cubicBezTo>
                    <a:pt x="1" y="298"/>
                    <a:pt x="96" y="382"/>
                    <a:pt x="203" y="382"/>
                  </a:cubicBezTo>
                  <a:lnTo>
                    <a:pt x="2477" y="382"/>
                  </a:lnTo>
                  <a:cubicBezTo>
                    <a:pt x="2584" y="382"/>
                    <a:pt x="2668" y="298"/>
                    <a:pt x="2668" y="191"/>
                  </a:cubicBezTo>
                  <a:cubicBezTo>
                    <a:pt x="2668" y="84"/>
                    <a:pt x="2584"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4" name="Google Shape;9194;p83"/>
            <p:cNvSpPr/>
            <p:nvPr/>
          </p:nvSpPr>
          <p:spPr>
            <a:xfrm>
              <a:off x="3470408" y="2697856"/>
              <a:ext cx="25814" cy="12159"/>
            </a:xfrm>
            <a:custGeom>
              <a:avLst/>
              <a:gdLst/>
              <a:ahLst/>
              <a:cxnLst/>
              <a:rect l="l" t="t" r="r" b="b"/>
              <a:pathLst>
                <a:path w="811" h="382" extrusionOk="0">
                  <a:moveTo>
                    <a:pt x="203" y="1"/>
                  </a:moveTo>
                  <a:cubicBezTo>
                    <a:pt x="96" y="1"/>
                    <a:pt x="0" y="84"/>
                    <a:pt x="0" y="191"/>
                  </a:cubicBezTo>
                  <a:cubicBezTo>
                    <a:pt x="0" y="298"/>
                    <a:pt x="96" y="382"/>
                    <a:pt x="203" y="382"/>
                  </a:cubicBezTo>
                  <a:lnTo>
                    <a:pt x="620" y="382"/>
                  </a:lnTo>
                  <a:cubicBezTo>
                    <a:pt x="715" y="382"/>
                    <a:pt x="810" y="298"/>
                    <a:pt x="810" y="191"/>
                  </a:cubicBezTo>
                  <a:cubicBezTo>
                    <a:pt x="810" y="84"/>
                    <a:pt x="715" y="1"/>
                    <a:pt x="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95" name="Google Shape;9195;p83"/>
          <p:cNvGrpSpPr/>
          <p:nvPr/>
        </p:nvGrpSpPr>
        <p:grpSpPr>
          <a:xfrm>
            <a:off x="6099375" y="2456075"/>
            <a:ext cx="337684" cy="314194"/>
            <a:chOff x="6099375" y="2456075"/>
            <a:chExt cx="337684" cy="314194"/>
          </a:xfrm>
        </p:grpSpPr>
        <p:sp>
          <p:nvSpPr>
            <p:cNvPr id="9196" name="Google Shape;9196;p83"/>
            <p:cNvSpPr/>
            <p:nvPr/>
          </p:nvSpPr>
          <p:spPr>
            <a:xfrm>
              <a:off x="6099375" y="2456075"/>
              <a:ext cx="337684" cy="314194"/>
            </a:xfrm>
            <a:custGeom>
              <a:avLst/>
              <a:gdLst/>
              <a:ahLst/>
              <a:cxnLst/>
              <a:rect l="l" t="t" r="r" b="b"/>
              <a:pathLst>
                <a:path w="10609" h="9871" extrusionOk="0">
                  <a:moveTo>
                    <a:pt x="322" y="5025"/>
                  </a:moveTo>
                  <a:cubicBezTo>
                    <a:pt x="536" y="5227"/>
                    <a:pt x="857" y="5418"/>
                    <a:pt x="1274" y="5585"/>
                  </a:cubicBezTo>
                  <a:cubicBezTo>
                    <a:pt x="2048" y="5882"/>
                    <a:pt x="3060" y="6049"/>
                    <a:pt x="4143" y="6049"/>
                  </a:cubicBezTo>
                  <a:lnTo>
                    <a:pt x="4417" y="6049"/>
                  </a:lnTo>
                  <a:cubicBezTo>
                    <a:pt x="4429" y="6061"/>
                    <a:pt x="4465" y="6073"/>
                    <a:pt x="4477" y="6097"/>
                  </a:cubicBezTo>
                  <a:lnTo>
                    <a:pt x="4905" y="6347"/>
                  </a:lnTo>
                  <a:cubicBezTo>
                    <a:pt x="4894" y="6466"/>
                    <a:pt x="4882" y="6585"/>
                    <a:pt x="4882" y="6692"/>
                  </a:cubicBezTo>
                  <a:cubicBezTo>
                    <a:pt x="4882" y="6811"/>
                    <a:pt x="4894" y="6930"/>
                    <a:pt x="4905" y="7025"/>
                  </a:cubicBezTo>
                  <a:lnTo>
                    <a:pt x="4477" y="7287"/>
                  </a:lnTo>
                  <a:cubicBezTo>
                    <a:pt x="4405" y="7323"/>
                    <a:pt x="4358" y="7382"/>
                    <a:pt x="4346" y="7466"/>
                  </a:cubicBezTo>
                  <a:cubicBezTo>
                    <a:pt x="4322" y="7537"/>
                    <a:pt x="4322" y="7609"/>
                    <a:pt x="4370" y="7680"/>
                  </a:cubicBezTo>
                  <a:lnTo>
                    <a:pt x="4608" y="8085"/>
                  </a:lnTo>
                  <a:cubicBezTo>
                    <a:pt x="4564" y="8081"/>
                    <a:pt x="4517" y="8080"/>
                    <a:pt x="4467" y="8080"/>
                  </a:cubicBezTo>
                  <a:cubicBezTo>
                    <a:pt x="4368" y="8080"/>
                    <a:pt x="4263" y="8085"/>
                    <a:pt x="4167" y="8085"/>
                  </a:cubicBezTo>
                  <a:cubicBezTo>
                    <a:pt x="3120" y="8085"/>
                    <a:pt x="2143" y="7942"/>
                    <a:pt x="1393" y="7656"/>
                  </a:cubicBezTo>
                  <a:cubicBezTo>
                    <a:pt x="714" y="7406"/>
                    <a:pt x="322" y="7061"/>
                    <a:pt x="322" y="6728"/>
                  </a:cubicBezTo>
                  <a:lnTo>
                    <a:pt x="322" y="5025"/>
                  </a:lnTo>
                  <a:close/>
                  <a:moveTo>
                    <a:pt x="4132" y="1"/>
                  </a:moveTo>
                  <a:cubicBezTo>
                    <a:pt x="3048" y="1"/>
                    <a:pt x="2036" y="167"/>
                    <a:pt x="1262" y="465"/>
                  </a:cubicBezTo>
                  <a:cubicBezTo>
                    <a:pt x="441" y="774"/>
                    <a:pt x="0" y="1215"/>
                    <a:pt x="0" y="1691"/>
                  </a:cubicBezTo>
                  <a:lnTo>
                    <a:pt x="0" y="6751"/>
                  </a:lnTo>
                  <a:cubicBezTo>
                    <a:pt x="0" y="7228"/>
                    <a:pt x="441" y="7656"/>
                    <a:pt x="1262" y="7966"/>
                  </a:cubicBezTo>
                  <a:cubicBezTo>
                    <a:pt x="2036" y="8264"/>
                    <a:pt x="3048" y="8430"/>
                    <a:pt x="4132" y="8430"/>
                  </a:cubicBezTo>
                  <a:cubicBezTo>
                    <a:pt x="4346" y="8430"/>
                    <a:pt x="4548" y="8430"/>
                    <a:pt x="4763" y="8418"/>
                  </a:cubicBezTo>
                  <a:lnTo>
                    <a:pt x="5025" y="8871"/>
                  </a:lnTo>
                  <a:cubicBezTo>
                    <a:pt x="5072" y="8954"/>
                    <a:pt x="5132" y="8990"/>
                    <a:pt x="5203" y="9014"/>
                  </a:cubicBezTo>
                  <a:cubicBezTo>
                    <a:pt x="5227" y="9018"/>
                    <a:pt x="5252" y="9020"/>
                    <a:pt x="5278" y="9020"/>
                  </a:cubicBezTo>
                  <a:cubicBezTo>
                    <a:pt x="5329" y="9020"/>
                    <a:pt x="5382" y="9010"/>
                    <a:pt x="5429" y="8978"/>
                  </a:cubicBezTo>
                  <a:lnTo>
                    <a:pt x="5858" y="8728"/>
                  </a:lnTo>
                  <a:cubicBezTo>
                    <a:pt x="6037" y="8871"/>
                    <a:pt x="6251" y="8990"/>
                    <a:pt x="6465" y="9085"/>
                  </a:cubicBezTo>
                  <a:lnTo>
                    <a:pt x="6465" y="9573"/>
                  </a:lnTo>
                  <a:cubicBezTo>
                    <a:pt x="6465" y="9740"/>
                    <a:pt x="6608" y="9871"/>
                    <a:pt x="6763" y="9871"/>
                  </a:cubicBezTo>
                  <a:lnTo>
                    <a:pt x="8108" y="9871"/>
                  </a:lnTo>
                  <a:cubicBezTo>
                    <a:pt x="8275" y="9871"/>
                    <a:pt x="8406" y="9740"/>
                    <a:pt x="8406" y="9573"/>
                  </a:cubicBezTo>
                  <a:lnTo>
                    <a:pt x="8406" y="9085"/>
                  </a:lnTo>
                  <a:cubicBezTo>
                    <a:pt x="8632" y="8990"/>
                    <a:pt x="8823" y="8871"/>
                    <a:pt x="9013" y="8728"/>
                  </a:cubicBezTo>
                  <a:lnTo>
                    <a:pt x="9442" y="8978"/>
                  </a:lnTo>
                  <a:cubicBezTo>
                    <a:pt x="9497" y="9010"/>
                    <a:pt x="9548" y="9020"/>
                    <a:pt x="9596" y="9020"/>
                  </a:cubicBezTo>
                  <a:cubicBezTo>
                    <a:pt x="9620" y="9020"/>
                    <a:pt x="9644" y="9018"/>
                    <a:pt x="9668" y="9014"/>
                  </a:cubicBezTo>
                  <a:cubicBezTo>
                    <a:pt x="9739" y="8990"/>
                    <a:pt x="9799" y="8930"/>
                    <a:pt x="9847" y="8871"/>
                  </a:cubicBezTo>
                  <a:lnTo>
                    <a:pt x="10513" y="7716"/>
                  </a:lnTo>
                  <a:cubicBezTo>
                    <a:pt x="10561" y="7597"/>
                    <a:pt x="10561" y="7525"/>
                    <a:pt x="10549" y="7442"/>
                  </a:cubicBezTo>
                  <a:cubicBezTo>
                    <a:pt x="10537" y="7371"/>
                    <a:pt x="10478" y="7311"/>
                    <a:pt x="10406" y="7263"/>
                  </a:cubicBezTo>
                  <a:lnTo>
                    <a:pt x="9978" y="7013"/>
                  </a:lnTo>
                  <a:cubicBezTo>
                    <a:pt x="9989" y="6894"/>
                    <a:pt x="10013" y="6775"/>
                    <a:pt x="10013" y="6668"/>
                  </a:cubicBezTo>
                  <a:cubicBezTo>
                    <a:pt x="10013" y="6549"/>
                    <a:pt x="10001" y="6430"/>
                    <a:pt x="9978" y="6335"/>
                  </a:cubicBezTo>
                  <a:lnTo>
                    <a:pt x="10406" y="6073"/>
                  </a:lnTo>
                  <a:cubicBezTo>
                    <a:pt x="10549" y="6001"/>
                    <a:pt x="10609" y="5823"/>
                    <a:pt x="10513" y="5680"/>
                  </a:cubicBezTo>
                  <a:lnTo>
                    <a:pt x="10311" y="5323"/>
                  </a:lnTo>
                  <a:cubicBezTo>
                    <a:pt x="10280" y="5268"/>
                    <a:pt x="10228" y="5239"/>
                    <a:pt x="10176" y="5239"/>
                  </a:cubicBezTo>
                  <a:cubicBezTo>
                    <a:pt x="10148" y="5239"/>
                    <a:pt x="10121" y="5247"/>
                    <a:pt x="10097" y="5263"/>
                  </a:cubicBezTo>
                  <a:cubicBezTo>
                    <a:pt x="10025" y="5299"/>
                    <a:pt x="9989" y="5394"/>
                    <a:pt x="10037" y="5466"/>
                  </a:cubicBezTo>
                  <a:lnTo>
                    <a:pt x="10228" y="5811"/>
                  </a:lnTo>
                  <a:lnTo>
                    <a:pt x="9727" y="6108"/>
                  </a:lnTo>
                  <a:cubicBezTo>
                    <a:pt x="9668" y="6132"/>
                    <a:pt x="9632" y="6216"/>
                    <a:pt x="9656" y="6275"/>
                  </a:cubicBezTo>
                  <a:cubicBezTo>
                    <a:pt x="9680" y="6406"/>
                    <a:pt x="9680" y="6537"/>
                    <a:pt x="9680" y="6668"/>
                  </a:cubicBezTo>
                  <a:cubicBezTo>
                    <a:pt x="9680" y="6811"/>
                    <a:pt x="9668" y="6942"/>
                    <a:pt x="9656" y="7073"/>
                  </a:cubicBezTo>
                  <a:cubicBezTo>
                    <a:pt x="9632" y="7132"/>
                    <a:pt x="9668" y="7204"/>
                    <a:pt x="9727" y="7240"/>
                  </a:cubicBezTo>
                  <a:lnTo>
                    <a:pt x="10228" y="7537"/>
                  </a:lnTo>
                  <a:lnTo>
                    <a:pt x="9573" y="8668"/>
                  </a:lnTo>
                  <a:lnTo>
                    <a:pt x="9073" y="8371"/>
                  </a:lnTo>
                  <a:cubicBezTo>
                    <a:pt x="9045" y="8354"/>
                    <a:pt x="9015" y="8345"/>
                    <a:pt x="8986" y="8345"/>
                  </a:cubicBezTo>
                  <a:cubicBezTo>
                    <a:pt x="8952" y="8345"/>
                    <a:pt x="8920" y="8357"/>
                    <a:pt x="8894" y="8383"/>
                  </a:cubicBezTo>
                  <a:cubicBezTo>
                    <a:pt x="8680" y="8561"/>
                    <a:pt x="8442" y="8692"/>
                    <a:pt x="8192" y="8787"/>
                  </a:cubicBezTo>
                  <a:cubicBezTo>
                    <a:pt x="8132" y="8799"/>
                    <a:pt x="8084" y="8859"/>
                    <a:pt x="8084" y="8930"/>
                  </a:cubicBezTo>
                  <a:lnTo>
                    <a:pt x="8084" y="9514"/>
                  </a:lnTo>
                  <a:lnTo>
                    <a:pt x="6775" y="9514"/>
                  </a:lnTo>
                  <a:lnTo>
                    <a:pt x="6775" y="8930"/>
                  </a:lnTo>
                  <a:cubicBezTo>
                    <a:pt x="6775" y="8871"/>
                    <a:pt x="6739" y="8811"/>
                    <a:pt x="6679" y="8787"/>
                  </a:cubicBezTo>
                  <a:cubicBezTo>
                    <a:pt x="6418" y="8692"/>
                    <a:pt x="6179" y="8561"/>
                    <a:pt x="5977" y="8383"/>
                  </a:cubicBezTo>
                  <a:cubicBezTo>
                    <a:pt x="5951" y="8357"/>
                    <a:pt x="5919" y="8345"/>
                    <a:pt x="5885" y="8345"/>
                  </a:cubicBezTo>
                  <a:cubicBezTo>
                    <a:pt x="5856" y="8345"/>
                    <a:pt x="5826" y="8354"/>
                    <a:pt x="5798" y="8371"/>
                  </a:cubicBezTo>
                  <a:lnTo>
                    <a:pt x="5286" y="8668"/>
                  </a:lnTo>
                  <a:lnTo>
                    <a:pt x="4632" y="7537"/>
                  </a:lnTo>
                  <a:lnTo>
                    <a:pt x="5144" y="7240"/>
                  </a:lnTo>
                  <a:cubicBezTo>
                    <a:pt x="5203" y="7204"/>
                    <a:pt x="5227" y="7132"/>
                    <a:pt x="5215" y="7073"/>
                  </a:cubicBezTo>
                  <a:cubicBezTo>
                    <a:pt x="5191" y="6942"/>
                    <a:pt x="5191" y="6811"/>
                    <a:pt x="5191" y="6668"/>
                  </a:cubicBezTo>
                  <a:cubicBezTo>
                    <a:pt x="5191" y="6537"/>
                    <a:pt x="5203" y="6406"/>
                    <a:pt x="5215" y="6275"/>
                  </a:cubicBezTo>
                  <a:cubicBezTo>
                    <a:pt x="5227" y="6216"/>
                    <a:pt x="5203" y="6132"/>
                    <a:pt x="5144" y="6108"/>
                  </a:cubicBezTo>
                  <a:lnTo>
                    <a:pt x="4632" y="5811"/>
                  </a:lnTo>
                  <a:lnTo>
                    <a:pt x="5286" y="4680"/>
                  </a:lnTo>
                  <a:lnTo>
                    <a:pt x="5798" y="4977"/>
                  </a:lnTo>
                  <a:cubicBezTo>
                    <a:pt x="5825" y="4988"/>
                    <a:pt x="5854" y="4994"/>
                    <a:pt x="5883" y="4994"/>
                  </a:cubicBezTo>
                  <a:cubicBezTo>
                    <a:pt x="5917" y="4994"/>
                    <a:pt x="5951" y="4985"/>
                    <a:pt x="5977" y="4965"/>
                  </a:cubicBezTo>
                  <a:cubicBezTo>
                    <a:pt x="6179" y="4787"/>
                    <a:pt x="6418" y="4644"/>
                    <a:pt x="6679" y="4561"/>
                  </a:cubicBezTo>
                  <a:cubicBezTo>
                    <a:pt x="6739" y="4549"/>
                    <a:pt x="6775" y="4489"/>
                    <a:pt x="6775" y="4406"/>
                  </a:cubicBezTo>
                  <a:lnTo>
                    <a:pt x="6775" y="3834"/>
                  </a:lnTo>
                  <a:lnTo>
                    <a:pt x="8084" y="3834"/>
                  </a:lnTo>
                  <a:lnTo>
                    <a:pt x="8084" y="4406"/>
                  </a:lnTo>
                  <a:cubicBezTo>
                    <a:pt x="8084" y="4465"/>
                    <a:pt x="8132" y="4525"/>
                    <a:pt x="8192" y="4561"/>
                  </a:cubicBezTo>
                  <a:cubicBezTo>
                    <a:pt x="8442" y="4644"/>
                    <a:pt x="8680" y="4787"/>
                    <a:pt x="8894" y="4965"/>
                  </a:cubicBezTo>
                  <a:cubicBezTo>
                    <a:pt x="8920" y="4985"/>
                    <a:pt x="8954" y="4994"/>
                    <a:pt x="8988" y="4994"/>
                  </a:cubicBezTo>
                  <a:cubicBezTo>
                    <a:pt x="9017" y="4994"/>
                    <a:pt x="9046" y="4988"/>
                    <a:pt x="9073" y="4977"/>
                  </a:cubicBezTo>
                  <a:lnTo>
                    <a:pt x="9573" y="4680"/>
                  </a:lnTo>
                  <a:lnTo>
                    <a:pt x="9716" y="4906"/>
                  </a:lnTo>
                  <a:cubicBezTo>
                    <a:pt x="9740" y="4955"/>
                    <a:pt x="9793" y="4982"/>
                    <a:pt x="9847" y="4982"/>
                  </a:cubicBezTo>
                  <a:cubicBezTo>
                    <a:pt x="9871" y="4982"/>
                    <a:pt x="9896" y="4977"/>
                    <a:pt x="9918" y="4965"/>
                  </a:cubicBezTo>
                  <a:cubicBezTo>
                    <a:pt x="9989" y="4918"/>
                    <a:pt x="10025" y="4823"/>
                    <a:pt x="9978" y="4751"/>
                  </a:cubicBezTo>
                  <a:lnTo>
                    <a:pt x="9847" y="4513"/>
                  </a:lnTo>
                  <a:cubicBezTo>
                    <a:pt x="9798" y="4424"/>
                    <a:pt x="9699" y="4367"/>
                    <a:pt x="9592" y="4367"/>
                  </a:cubicBezTo>
                  <a:cubicBezTo>
                    <a:pt x="9542" y="4367"/>
                    <a:pt x="9491" y="4379"/>
                    <a:pt x="9442" y="4406"/>
                  </a:cubicBezTo>
                  <a:lnTo>
                    <a:pt x="9013" y="4668"/>
                  </a:lnTo>
                  <a:cubicBezTo>
                    <a:pt x="8835" y="4513"/>
                    <a:pt x="8620" y="4394"/>
                    <a:pt x="8406" y="4311"/>
                  </a:cubicBezTo>
                  <a:lnTo>
                    <a:pt x="8406" y="3811"/>
                  </a:lnTo>
                  <a:cubicBezTo>
                    <a:pt x="8406" y="3727"/>
                    <a:pt x="8358" y="3632"/>
                    <a:pt x="8299" y="3596"/>
                  </a:cubicBezTo>
                  <a:lnTo>
                    <a:pt x="8299" y="1656"/>
                  </a:lnTo>
                  <a:cubicBezTo>
                    <a:pt x="8299" y="1060"/>
                    <a:pt x="7596" y="536"/>
                    <a:pt x="6394" y="239"/>
                  </a:cubicBezTo>
                  <a:cubicBezTo>
                    <a:pt x="6384" y="237"/>
                    <a:pt x="6375" y="237"/>
                    <a:pt x="6365" y="237"/>
                  </a:cubicBezTo>
                  <a:cubicBezTo>
                    <a:pt x="6284" y="237"/>
                    <a:pt x="6225" y="283"/>
                    <a:pt x="6203" y="358"/>
                  </a:cubicBezTo>
                  <a:cubicBezTo>
                    <a:pt x="6179" y="453"/>
                    <a:pt x="6227" y="524"/>
                    <a:pt x="6322" y="560"/>
                  </a:cubicBezTo>
                  <a:cubicBezTo>
                    <a:pt x="7346" y="810"/>
                    <a:pt x="7989" y="1239"/>
                    <a:pt x="7989" y="1667"/>
                  </a:cubicBezTo>
                  <a:cubicBezTo>
                    <a:pt x="7989" y="2001"/>
                    <a:pt x="7596" y="2346"/>
                    <a:pt x="6918" y="2596"/>
                  </a:cubicBezTo>
                  <a:cubicBezTo>
                    <a:pt x="6179" y="2882"/>
                    <a:pt x="5203" y="3025"/>
                    <a:pt x="4143" y="3025"/>
                  </a:cubicBezTo>
                  <a:cubicBezTo>
                    <a:pt x="3703" y="3025"/>
                    <a:pt x="3262" y="3001"/>
                    <a:pt x="2846" y="2941"/>
                  </a:cubicBezTo>
                  <a:cubicBezTo>
                    <a:pt x="2833" y="2938"/>
                    <a:pt x="2821" y="2936"/>
                    <a:pt x="2809" y="2936"/>
                  </a:cubicBezTo>
                  <a:cubicBezTo>
                    <a:pt x="2742" y="2936"/>
                    <a:pt x="2687" y="2991"/>
                    <a:pt x="2667" y="3072"/>
                  </a:cubicBezTo>
                  <a:cubicBezTo>
                    <a:pt x="2655" y="3156"/>
                    <a:pt x="2715" y="3239"/>
                    <a:pt x="2810" y="3251"/>
                  </a:cubicBezTo>
                  <a:cubicBezTo>
                    <a:pt x="3239" y="3311"/>
                    <a:pt x="3679" y="3334"/>
                    <a:pt x="4143" y="3334"/>
                  </a:cubicBezTo>
                  <a:cubicBezTo>
                    <a:pt x="5227" y="3334"/>
                    <a:pt x="6239" y="3168"/>
                    <a:pt x="7013" y="2870"/>
                  </a:cubicBezTo>
                  <a:cubicBezTo>
                    <a:pt x="7430" y="2715"/>
                    <a:pt x="7763" y="2525"/>
                    <a:pt x="7965" y="2310"/>
                  </a:cubicBezTo>
                  <a:lnTo>
                    <a:pt x="7965" y="3525"/>
                  </a:lnTo>
                  <a:lnTo>
                    <a:pt x="6751" y="3525"/>
                  </a:lnTo>
                  <a:cubicBezTo>
                    <a:pt x="6584" y="3525"/>
                    <a:pt x="6453" y="3668"/>
                    <a:pt x="6453" y="3822"/>
                  </a:cubicBezTo>
                  <a:lnTo>
                    <a:pt x="6453" y="4323"/>
                  </a:lnTo>
                  <a:cubicBezTo>
                    <a:pt x="6227" y="4406"/>
                    <a:pt x="6037" y="4525"/>
                    <a:pt x="5846" y="4680"/>
                  </a:cubicBezTo>
                  <a:lnTo>
                    <a:pt x="5406" y="4418"/>
                  </a:lnTo>
                  <a:cubicBezTo>
                    <a:pt x="5360" y="4395"/>
                    <a:pt x="5315" y="4387"/>
                    <a:pt x="5270" y="4387"/>
                  </a:cubicBezTo>
                  <a:cubicBezTo>
                    <a:pt x="5243" y="4387"/>
                    <a:pt x="5217" y="4390"/>
                    <a:pt x="5191" y="4394"/>
                  </a:cubicBezTo>
                  <a:cubicBezTo>
                    <a:pt x="5108" y="4406"/>
                    <a:pt x="5048" y="4465"/>
                    <a:pt x="5013" y="4525"/>
                  </a:cubicBezTo>
                  <a:lnTo>
                    <a:pt x="4334" y="5692"/>
                  </a:lnTo>
                  <a:cubicBezTo>
                    <a:pt x="4322" y="5704"/>
                    <a:pt x="4322" y="5716"/>
                    <a:pt x="4322" y="5727"/>
                  </a:cubicBezTo>
                  <a:lnTo>
                    <a:pt x="4132" y="5727"/>
                  </a:lnTo>
                  <a:cubicBezTo>
                    <a:pt x="3084" y="5727"/>
                    <a:pt x="2107" y="5585"/>
                    <a:pt x="1357" y="5299"/>
                  </a:cubicBezTo>
                  <a:cubicBezTo>
                    <a:pt x="679" y="5049"/>
                    <a:pt x="286" y="4704"/>
                    <a:pt x="286" y="4382"/>
                  </a:cubicBezTo>
                  <a:lnTo>
                    <a:pt x="286" y="2322"/>
                  </a:lnTo>
                  <a:cubicBezTo>
                    <a:pt x="643" y="2668"/>
                    <a:pt x="1274" y="2965"/>
                    <a:pt x="2131" y="3144"/>
                  </a:cubicBezTo>
                  <a:lnTo>
                    <a:pt x="2167" y="3144"/>
                  </a:lnTo>
                  <a:cubicBezTo>
                    <a:pt x="2238" y="3144"/>
                    <a:pt x="2298" y="3096"/>
                    <a:pt x="2322" y="3025"/>
                  </a:cubicBezTo>
                  <a:cubicBezTo>
                    <a:pt x="2334" y="2930"/>
                    <a:pt x="2286" y="2858"/>
                    <a:pt x="2203" y="2846"/>
                  </a:cubicBezTo>
                  <a:cubicBezTo>
                    <a:pt x="1036" y="2596"/>
                    <a:pt x="298" y="2132"/>
                    <a:pt x="298" y="1667"/>
                  </a:cubicBezTo>
                  <a:cubicBezTo>
                    <a:pt x="298" y="1346"/>
                    <a:pt x="679" y="1001"/>
                    <a:pt x="1369" y="751"/>
                  </a:cubicBezTo>
                  <a:cubicBezTo>
                    <a:pt x="2096" y="465"/>
                    <a:pt x="3072" y="322"/>
                    <a:pt x="4132" y="322"/>
                  </a:cubicBezTo>
                  <a:cubicBezTo>
                    <a:pt x="4667" y="322"/>
                    <a:pt x="5191" y="358"/>
                    <a:pt x="5679" y="441"/>
                  </a:cubicBezTo>
                  <a:cubicBezTo>
                    <a:pt x="5687" y="442"/>
                    <a:pt x="5695" y="443"/>
                    <a:pt x="5703" y="443"/>
                  </a:cubicBezTo>
                  <a:cubicBezTo>
                    <a:pt x="5786" y="443"/>
                    <a:pt x="5847" y="385"/>
                    <a:pt x="5858" y="298"/>
                  </a:cubicBezTo>
                  <a:cubicBezTo>
                    <a:pt x="5870" y="215"/>
                    <a:pt x="5810" y="143"/>
                    <a:pt x="5727" y="120"/>
                  </a:cubicBezTo>
                  <a:cubicBezTo>
                    <a:pt x="5215" y="36"/>
                    <a:pt x="4679" y="1"/>
                    <a:pt x="413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7" name="Google Shape;9197;p83"/>
            <p:cNvSpPr/>
            <p:nvPr/>
          </p:nvSpPr>
          <p:spPr>
            <a:xfrm>
              <a:off x="6306652" y="2638748"/>
              <a:ext cx="59904" cy="59522"/>
            </a:xfrm>
            <a:custGeom>
              <a:avLst/>
              <a:gdLst/>
              <a:ahLst/>
              <a:cxnLst/>
              <a:rect l="l" t="t" r="r" b="b"/>
              <a:pathLst>
                <a:path w="1882" h="1870" extrusionOk="0">
                  <a:moveTo>
                    <a:pt x="941" y="310"/>
                  </a:moveTo>
                  <a:cubicBezTo>
                    <a:pt x="1287" y="310"/>
                    <a:pt x="1561" y="596"/>
                    <a:pt x="1561" y="929"/>
                  </a:cubicBezTo>
                  <a:cubicBezTo>
                    <a:pt x="1561" y="1274"/>
                    <a:pt x="1287" y="1560"/>
                    <a:pt x="941" y="1560"/>
                  </a:cubicBezTo>
                  <a:cubicBezTo>
                    <a:pt x="596" y="1560"/>
                    <a:pt x="310" y="1274"/>
                    <a:pt x="310" y="929"/>
                  </a:cubicBezTo>
                  <a:cubicBezTo>
                    <a:pt x="310" y="596"/>
                    <a:pt x="596" y="310"/>
                    <a:pt x="941" y="310"/>
                  </a:cubicBezTo>
                  <a:close/>
                  <a:moveTo>
                    <a:pt x="941" y="0"/>
                  </a:moveTo>
                  <a:cubicBezTo>
                    <a:pt x="418" y="0"/>
                    <a:pt x="1" y="417"/>
                    <a:pt x="1" y="929"/>
                  </a:cubicBezTo>
                  <a:cubicBezTo>
                    <a:pt x="1" y="1453"/>
                    <a:pt x="418" y="1870"/>
                    <a:pt x="941" y="1870"/>
                  </a:cubicBezTo>
                  <a:cubicBezTo>
                    <a:pt x="1465" y="1870"/>
                    <a:pt x="1882" y="1453"/>
                    <a:pt x="1882" y="929"/>
                  </a:cubicBezTo>
                  <a:cubicBezTo>
                    <a:pt x="1882" y="417"/>
                    <a:pt x="1465" y="0"/>
                    <a:pt x="94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198" name="Google Shape;9198;p83"/>
          <p:cNvGrpSpPr/>
          <p:nvPr/>
        </p:nvGrpSpPr>
        <p:grpSpPr>
          <a:xfrm>
            <a:off x="2312623" y="2468584"/>
            <a:ext cx="312698" cy="286534"/>
            <a:chOff x="2312623" y="2468584"/>
            <a:chExt cx="312698" cy="286534"/>
          </a:xfrm>
        </p:grpSpPr>
        <p:sp>
          <p:nvSpPr>
            <p:cNvPr id="9199" name="Google Shape;9199;p83"/>
            <p:cNvSpPr/>
            <p:nvPr/>
          </p:nvSpPr>
          <p:spPr>
            <a:xfrm>
              <a:off x="2416866" y="2706195"/>
              <a:ext cx="34122" cy="34154"/>
            </a:xfrm>
            <a:custGeom>
              <a:avLst/>
              <a:gdLst/>
              <a:ahLst/>
              <a:cxnLst/>
              <a:rect l="l" t="t" r="r" b="b"/>
              <a:pathLst>
                <a:path w="1072" h="1073" extrusionOk="0">
                  <a:moveTo>
                    <a:pt x="536" y="275"/>
                  </a:moveTo>
                  <a:cubicBezTo>
                    <a:pt x="679" y="275"/>
                    <a:pt x="798" y="394"/>
                    <a:pt x="798" y="525"/>
                  </a:cubicBezTo>
                  <a:cubicBezTo>
                    <a:pt x="798" y="656"/>
                    <a:pt x="679" y="775"/>
                    <a:pt x="536" y="775"/>
                  </a:cubicBezTo>
                  <a:cubicBezTo>
                    <a:pt x="405" y="775"/>
                    <a:pt x="286" y="656"/>
                    <a:pt x="286" y="525"/>
                  </a:cubicBezTo>
                  <a:cubicBezTo>
                    <a:pt x="286" y="394"/>
                    <a:pt x="393" y="275"/>
                    <a:pt x="536" y="275"/>
                  </a:cubicBezTo>
                  <a:close/>
                  <a:moveTo>
                    <a:pt x="536" y="1"/>
                  </a:moveTo>
                  <a:cubicBezTo>
                    <a:pt x="238" y="1"/>
                    <a:pt x="0" y="239"/>
                    <a:pt x="0" y="536"/>
                  </a:cubicBezTo>
                  <a:cubicBezTo>
                    <a:pt x="0" y="834"/>
                    <a:pt x="238" y="1072"/>
                    <a:pt x="536" y="1072"/>
                  </a:cubicBezTo>
                  <a:cubicBezTo>
                    <a:pt x="833" y="1072"/>
                    <a:pt x="1072" y="834"/>
                    <a:pt x="1072" y="536"/>
                  </a:cubicBezTo>
                  <a:cubicBezTo>
                    <a:pt x="1072" y="239"/>
                    <a:pt x="833" y="1"/>
                    <a:pt x="53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0" name="Google Shape;9200;p83"/>
            <p:cNvSpPr/>
            <p:nvPr/>
          </p:nvSpPr>
          <p:spPr>
            <a:xfrm>
              <a:off x="2527126" y="2706195"/>
              <a:ext cx="34536" cy="34154"/>
            </a:xfrm>
            <a:custGeom>
              <a:avLst/>
              <a:gdLst/>
              <a:ahLst/>
              <a:cxnLst/>
              <a:rect l="l" t="t" r="r" b="b"/>
              <a:pathLst>
                <a:path w="1085" h="1073" extrusionOk="0">
                  <a:moveTo>
                    <a:pt x="537" y="275"/>
                  </a:moveTo>
                  <a:cubicBezTo>
                    <a:pt x="679" y="275"/>
                    <a:pt x="798" y="394"/>
                    <a:pt x="798" y="525"/>
                  </a:cubicBezTo>
                  <a:cubicBezTo>
                    <a:pt x="798" y="656"/>
                    <a:pt x="679" y="775"/>
                    <a:pt x="537" y="775"/>
                  </a:cubicBezTo>
                  <a:cubicBezTo>
                    <a:pt x="406" y="775"/>
                    <a:pt x="287" y="656"/>
                    <a:pt x="287" y="525"/>
                  </a:cubicBezTo>
                  <a:cubicBezTo>
                    <a:pt x="287" y="394"/>
                    <a:pt x="406" y="275"/>
                    <a:pt x="537" y="275"/>
                  </a:cubicBezTo>
                  <a:close/>
                  <a:moveTo>
                    <a:pt x="537" y="1"/>
                  </a:moveTo>
                  <a:cubicBezTo>
                    <a:pt x="239" y="1"/>
                    <a:pt x="1" y="239"/>
                    <a:pt x="1" y="536"/>
                  </a:cubicBezTo>
                  <a:cubicBezTo>
                    <a:pt x="1" y="834"/>
                    <a:pt x="239" y="1072"/>
                    <a:pt x="537" y="1072"/>
                  </a:cubicBezTo>
                  <a:cubicBezTo>
                    <a:pt x="834" y="1072"/>
                    <a:pt x="1084" y="834"/>
                    <a:pt x="1084" y="536"/>
                  </a:cubicBezTo>
                  <a:cubicBezTo>
                    <a:pt x="1084" y="239"/>
                    <a:pt x="834" y="1"/>
                    <a:pt x="5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1" name="Google Shape;9201;p83"/>
            <p:cNvSpPr/>
            <p:nvPr/>
          </p:nvSpPr>
          <p:spPr>
            <a:xfrm>
              <a:off x="2312623" y="2468584"/>
              <a:ext cx="312698" cy="286534"/>
            </a:xfrm>
            <a:custGeom>
              <a:avLst/>
              <a:gdLst/>
              <a:ahLst/>
              <a:cxnLst/>
              <a:rect l="l" t="t" r="r" b="b"/>
              <a:pathLst>
                <a:path w="9824" h="9002" extrusionOk="0">
                  <a:moveTo>
                    <a:pt x="3370" y="1679"/>
                  </a:moveTo>
                  <a:lnTo>
                    <a:pt x="3370" y="2513"/>
                  </a:lnTo>
                  <a:lnTo>
                    <a:pt x="2799" y="2513"/>
                  </a:lnTo>
                  <a:lnTo>
                    <a:pt x="2501" y="1679"/>
                  </a:lnTo>
                  <a:close/>
                  <a:moveTo>
                    <a:pt x="4513" y="1679"/>
                  </a:moveTo>
                  <a:lnTo>
                    <a:pt x="4513" y="2513"/>
                  </a:lnTo>
                  <a:lnTo>
                    <a:pt x="3656" y="2513"/>
                  </a:lnTo>
                  <a:lnTo>
                    <a:pt x="3656" y="1679"/>
                  </a:lnTo>
                  <a:close/>
                  <a:moveTo>
                    <a:pt x="5656" y="1679"/>
                  </a:moveTo>
                  <a:lnTo>
                    <a:pt x="5656" y="2513"/>
                  </a:lnTo>
                  <a:lnTo>
                    <a:pt x="4799" y="2513"/>
                  </a:lnTo>
                  <a:lnTo>
                    <a:pt x="4799" y="1679"/>
                  </a:lnTo>
                  <a:close/>
                  <a:moveTo>
                    <a:pt x="6811" y="1679"/>
                  </a:moveTo>
                  <a:lnTo>
                    <a:pt x="6811" y="2513"/>
                  </a:lnTo>
                  <a:lnTo>
                    <a:pt x="5942" y="2513"/>
                  </a:lnTo>
                  <a:lnTo>
                    <a:pt x="5942" y="1679"/>
                  </a:lnTo>
                  <a:close/>
                  <a:moveTo>
                    <a:pt x="7954" y="1679"/>
                  </a:moveTo>
                  <a:lnTo>
                    <a:pt x="7954" y="2513"/>
                  </a:lnTo>
                  <a:lnTo>
                    <a:pt x="7085" y="2513"/>
                  </a:lnTo>
                  <a:lnTo>
                    <a:pt x="7085" y="1679"/>
                  </a:lnTo>
                  <a:close/>
                  <a:moveTo>
                    <a:pt x="8633" y="1679"/>
                  </a:moveTo>
                  <a:lnTo>
                    <a:pt x="8442" y="2513"/>
                  </a:lnTo>
                  <a:lnTo>
                    <a:pt x="8240" y="2513"/>
                  </a:lnTo>
                  <a:lnTo>
                    <a:pt x="8240" y="1679"/>
                  </a:lnTo>
                  <a:close/>
                  <a:moveTo>
                    <a:pt x="8383" y="2810"/>
                  </a:moveTo>
                  <a:lnTo>
                    <a:pt x="8252" y="3406"/>
                  </a:lnTo>
                  <a:lnTo>
                    <a:pt x="8252" y="2810"/>
                  </a:lnTo>
                  <a:close/>
                  <a:moveTo>
                    <a:pt x="3370" y="2810"/>
                  </a:moveTo>
                  <a:lnTo>
                    <a:pt x="3370" y="3680"/>
                  </a:lnTo>
                  <a:lnTo>
                    <a:pt x="3204" y="3680"/>
                  </a:lnTo>
                  <a:lnTo>
                    <a:pt x="2894" y="2810"/>
                  </a:lnTo>
                  <a:close/>
                  <a:moveTo>
                    <a:pt x="4513" y="2810"/>
                  </a:moveTo>
                  <a:lnTo>
                    <a:pt x="4513" y="3680"/>
                  </a:lnTo>
                  <a:lnTo>
                    <a:pt x="3656" y="3680"/>
                  </a:lnTo>
                  <a:lnTo>
                    <a:pt x="3656" y="2810"/>
                  </a:lnTo>
                  <a:close/>
                  <a:moveTo>
                    <a:pt x="5656" y="2810"/>
                  </a:moveTo>
                  <a:lnTo>
                    <a:pt x="5656" y="3680"/>
                  </a:lnTo>
                  <a:lnTo>
                    <a:pt x="4799" y="3680"/>
                  </a:lnTo>
                  <a:lnTo>
                    <a:pt x="4799" y="2810"/>
                  </a:lnTo>
                  <a:close/>
                  <a:moveTo>
                    <a:pt x="6811" y="2810"/>
                  </a:moveTo>
                  <a:lnTo>
                    <a:pt x="6811" y="3680"/>
                  </a:lnTo>
                  <a:lnTo>
                    <a:pt x="5942" y="3680"/>
                  </a:lnTo>
                  <a:lnTo>
                    <a:pt x="5942" y="2810"/>
                  </a:lnTo>
                  <a:close/>
                  <a:moveTo>
                    <a:pt x="7954" y="2810"/>
                  </a:moveTo>
                  <a:lnTo>
                    <a:pt x="7954" y="3680"/>
                  </a:lnTo>
                  <a:lnTo>
                    <a:pt x="7085" y="3680"/>
                  </a:lnTo>
                  <a:lnTo>
                    <a:pt x="7085" y="2810"/>
                  </a:lnTo>
                  <a:close/>
                  <a:moveTo>
                    <a:pt x="3370" y="3953"/>
                  </a:moveTo>
                  <a:lnTo>
                    <a:pt x="3370" y="4132"/>
                  </a:lnTo>
                  <a:lnTo>
                    <a:pt x="3311" y="3953"/>
                  </a:lnTo>
                  <a:close/>
                  <a:moveTo>
                    <a:pt x="4513" y="3941"/>
                  </a:moveTo>
                  <a:lnTo>
                    <a:pt x="4513" y="4608"/>
                  </a:lnTo>
                  <a:cubicBezTo>
                    <a:pt x="4305" y="4608"/>
                    <a:pt x="4153" y="4629"/>
                    <a:pt x="4022" y="4629"/>
                  </a:cubicBezTo>
                  <a:cubicBezTo>
                    <a:pt x="3891" y="4629"/>
                    <a:pt x="3781" y="4608"/>
                    <a:pt x="3656" y="4525"/>
                  </a:cubicBezTo>
                  <a:lnTo>
                    <a:pt x="3656" y="3941"/>
                  </a:lnTo>
                  <a:close/>
                  <a:moveTo>
                    <a:pt x="5656" y="3953"/>
                  </a:moveTo>
                  <a:lnTo>
                    <a:pt x="5656" y="4632"/>
                  </a:lnTo>
                  <a:lnTo>
                    <a:pt x="4799" y="4632"/>
                  </a:lnTo>
                  <a:lnTo>
                    <a:pt x="4799" y="3953"/>
                  </a:lnTo>
                  <a:close/>
                  <a:moveTo>
                    <a:pt x="6799" y="3953"/>
                  </a:moveTo>
                  <a:lnTo>
                    <a:pt x="6799" y="4632"/>
                  </a:lnTo>
                  <a:lnTo>
                    <a:pt x="5942" y="4632"/>
                  </a:lnTo>
                  <a:lnTo>
                    <a:pt x="5942" y="3953"/>
                  </a:lnTo>
                  <a:close/>
                  <a:moveTo>
                    <a:pt x="7954" y="3953"/>
                  </a:moveTo>
                  <a:lnTo>
                    <a:pt x="7954" y="4632"/>
                  </a:lnTo>
                  <a:lnTo>
                    <a:pt x="7085" y="4632"/>
                  </a:lnTo>
                  <a:lnTo>
                    <a:pt x="7085" y="3953"/>
                  </a:lnTo>
                  <a:close/>
                  <a:moveTo>
                    <a:pt x="3811" y="7263"/>
                  </a:moveTo>
                  <a:cubicBezTo>
                    <a:pt x="4216" y="7263"/>
                    <a:pt x="4549" y="7585"/>
                    <a:pt x="4549" y="7990"/>
                  </a:cubicBezTo>
                  <a:cubicBezTo>
                    <a:pt x="4549" y="8394"/>
                    <a:pt x="4216" y="8716"/>
                    <a:pt x="3811" y="8716"/>
                  </a:cubicBezTo>
                  <a:cubicBezTo>
                    <a:pt x="3418" y="8716"/>
                    <a:pt x="3085" y="8394"/>
                    <a:pt x="3085" y="7990"/>
                  </a:cubicBezTo>
                  <a:cubicBezTo>
                    <a:pt x="3085" y="7585"/>
                    <a:pt x="3418" y="7263"/>
                    <a:pt x="3811" y="7263"/>
                  </a:cubicBezTo>
                  <a:close/>
                  <a:moveTo>
                    <a:pt x="7287" y="7263"/>
                  </a:moveTo>
                  <a:cubicBezTo>
                    <a:pt x="7680" y="7263"/>
                    <a:pt x="8014" y="7585"/>
                    <a:pt x="8014" y="7990"/>
                  </a:cubicBezTo>
                  <a:cubicBezTo>
                    <a:pt x="8014" y="8394"/>
                    <a:pt x="7680" y="8716"/>
                    <a:pt x="7287" y="8716"/>
                  </a:cubicBezTo>
                  <a:cubicBezTo>
                    <a:pt x="6883" y="8716"/>
                    <a:pt x="6549" y="8394"/>
                    <a:pt x="6549" y="7990"/>
                  </a:cubicBezTo>
                  <a:cubicBezTo>
                    <a:pt x="6549" y="7585"/>
                    <a:pt x="6883" y="7263"/>
                    <a:pt x="7287" y="7263"/>
                  </a:cubicBezTo>
                  <a:close/>
                  <a:moveTo>
                    <a:pt x="525" y="0"/>
                  </a:moveTo>
                  <a:cubicBezTo>
                    <a:pt x="239" y="0"/>
                    <a:pt x="1" y="239"/>
                    <a:pt x="1" y="512"/>
                  </a:cubicBezTo>
                  <a:cubicBezTo>
                    <a:pt x="1" y="798"/>
                    <a:pt x="239" y="1036"/>
                    <a:pt x="525" y="1036"/>
                  </a:cubicBezTo>
                  <a:lnTo>
                    <a:pt x="1168" y="1036"/>
                  </a:lnTo>
                  <a:lnTo>
                    <a:pt x="1965" y="3299"/>
                  </a:lnTo>
                  <a:cubicBezTo>
                    <a:pt x="1995" y="3357"/>
                    <a:pt x="2048" y="3400"/>
                    <a:pt x="2106" y="3400"/>
                  </a:cubicBezTo>
                  <a:cubicBezTo>
                    <a:pt x="2119" y="3400"/>
                    <a:pt x="2131" y="3398"/>
                    <a:pt x="2144" y="3394"/>
                  </a:cubicBezTo>
                  <a:cubicBezTo>
                    <a:pt x="2227" y="3358"/>
                    <a:pt x="2263" y="3287"/>
                    <a:pt x="2239" y="3215"/>
                  </a:cubicBezTo>
                  <a:cubicBezTo>
                    <a:pt x="1453" y="1001"/>
                    <a:pt x="1418" y="905"/>
                    <a:pt x="1418" y="893"/>
                  </a:cubicBezTo>
                  <a:cubicBezTo>
                    <a:pt x="1394" y="798"/>
                    <a:pt x="1299" y="762"/>
                    <a:pt x="1215" y="762"/>
                  </a:cubicBezTo>
                  <a:lnTo>
                    <a:pt x="525" y="762"/>
                  </a:lnTo>
                  <a:cubicBezTo>
                    <a:pt x="394" y="762"/>
                    <a:pt x="287" y="655"/>
                    <a:pt x="287" y="512"/>
                  </a:cubicBezTo>
                  <a:cubicBezTo>
                    <a:pt x="287" y="381"/>
                    <a:pt x="394" y="274"/>
                    <a:pt x="525" y="274"/>
                  </a:cubicBezTo>
                  <a:lnTo>
                    <a:pt x="1215" y="274"/>
                  </a:lnTo>
                  <a:cubicBezTo>
                    <a:pt x="1489" y="274"/>
                    <a:pt x="1751" y="441"/>
                    <a:pt x="1846" y="691"/>
                  </a:cubicBezTo>
                  <a:cubicBezTo>
                    <a:pt x="2013" y="1167"/>
                    <a:pt x="3001" y="3918"/>
                    <a:pt x="3132" y="4322"/>
                  </a:cubicBezTo>
                  <a:cubicBezTo>
                    <a:pt x="3239" y="4620"/>
                    <a:pt x="3573" y="4906"/>
                    <a:pt x="3989" y="4906"/>
                  </a:cubicBezTo>
                  <a:lnTo>
                    <a:pt x="9192" y="4906"/>
                  </a:lnTo>
                  <a:cubicBezTo>
                    <a:pt x="9323" y="4906"/>
                    <a:pt x="9431" y="5013"/>
                    <a:pt x="9431" y="5144"/>
                  </a:cubicBezTo>
                  <a:cubicBezTo>
                    <a:pt x="9431" y="5275"/>
                    <a:pt x="9323" y="5382"/>
                    <a:pt x="9192" y="5382"/>
                  </a:cubicBezTo>
                  <a:lnTo>
                    <a:pt x="3989" y="5382"/>
                  </a:lnTo>
                  <a:cubicBezTo>
                    <a:pt x="3430" y="5382"/>
                    <a:pt x="2918" y="5061"/>
                    <a:pt x="2704" y="4537"/>
                  </a:cubicBezTo>
                  <a:lnTo>
                    <a:pt x="2418" y="3715"/>
                  </a:lnTo>
                  <a:cubicBezTo>
                    <a:pt x="2390" y="3660"/>
                    <a:pt x="2342" y="3620"/>
                    <a:pt x="2289" y="3620"/>
                  </a:cubicBezTo>
                  <a:cubicBezTo>
                    <a:pt x="2273" y="3620"/>
                    <a:pt x="2256" y="3624"/>
                    <a:pt x="2239" y="3632"/>
                  </a:cubicBezTo>
                  <a:cubicBezTo>
                    <a:pt x="2168" y="3656"/>
                    <a:pt x="2120" y="3727"/>
                    <a:pt x="2144" y="3810"/>
                  </a:cubicBezTo>
                  <a:cubicBezTo>
                    <a:pt x="2370" y="4406"/>
                    <a:pt x="2382" y="4656"/>
                    <a:pt x="2668" y="5013"/>
                  </a:cubicBezTo>
                  <a:lnTo>
                    <a:pt x="2346" y="5477"/>
                  </a:lnTo>
                  <a:cubicBezTo>
                    <a:pt x="1870" y="6168"/>
                    <a:pt x="2287" y="7132"/>
                    <a:pt x="3120" y="7239"/>
                  </a:cubicBezTo>
                  <a:cubicBezTo>
                    <a:pt x="2442" y="7871"/>
                    <a:pt x="2882" y="9002"/>
                    <a:pt x="3811" y="9002"/>
                  </a:cubicBezTo>
                  <a:cubicBezTo>
                    <a:pt x="4740" y="9002"/>
                    <a:pt x="5168" y="7882"/>
                    <a:pt x="4513" y="7263"/>
                  </a:cubicBezTo>
                  <a:lnTo>
                    <a:pt x="6585" y="7263"/>
                  </a:lnTo>
                  <a:cubicBezTo>
                    <a:pt x="5930" y="7882"/>
                    <a:pt x="6371" y="9002"/>
                    <a:pt x="7287" y="9002"/>
                  </a:cubicBezTo>
                  <a:cubicBezTo>
                    <a:pt x="8204" y="9002"/>
                    <a:pt x="8633" y="7882"/>
                    <a:pt x="7978" y="7263"/>
                  </a:cubicBezTo>
                  <a:lnTo>
                    <a:pt x="8180" y="7263"/>
                  </a:lnTo>
                  <a:cubicBezTo>
                    <a:pt x="8454" y="7263"/>
                    <a:pt x="8692" y="7025"/>
                    <a:pt x="8692" y="6739"/>
                  </a:cubicBezTo>
                  <a:cubicBezTo>
                    <a:pt x="8692" y="6454"/>
                    <a:pt x="8454" y="6216"/>
                    <a:pt x="8180" y="6216"/>
                  </a:cubicBezTo>
                  <a:lnTo>
                    <a:pt x="6883" y="6216"/>
                  </a:lnTo>
                  <a:cubicBezTo>
                    <a:pt x="6811" y="6216"/>
                    <a:pt x="6728" y="6275"/>
                    <a:pt x="6728" y="6370"/>
                  </a:cubicBezTo>
                  <a:cubicBezTo>
                    <a:pt x="6728" y="6442"/>
                    <a:pt x="6787" y="6513"/>
                    <a:pt x="6883" y="6513"/>
                  </a:cubicBezTo>
                  <a:lnTo>
                    <a:pt x="8180" y="6513"/>
                  </a:lnTo>
                  <a:cubicBezTo>
                    <a:pt x="8311" y="6513"/>
                    <a:pt x="8419" y="6620"/>
                    <a:pt x="8419" y="6751"/>
                  </a:cubicBezTo>
                  <a:cubicBezTo>
                    <a:pt x="8419" y="6894"/>
                    <a:pt x="8311" y="6989"/>
                    <a:pt x="8180" y="6989"/>
                  </a:cubicBezTo>
                  <a:lnTo>
                    <a:pt x="3275" y="6989"/>
                  </a:lnTo>
                  <a:cubicBezTo>
                    <a:pt x="2596" y="6989"/>
                    <a:pt x="2192" y="6216"/>
                    <a:pt x="2584" y="5656"/>
                  </a:cubicBezTo>
                  <a:lnTo>
                    <a:pt x="2858" y="5239"/>
                  </a:lnTo>
                  <a:cubicBezTo>
                    <a:pt x="2977" y="5346"/>
                    <a:pt x="3120" y="5430"/>
                    <a:pt x="3251" y="5501"/>
                  </a:cubicBezTo>
                  <a:lnTo>
                    <a:pt x="2965" y="5918"/>
                  </a:lnTo>
                  <a:cubicBezTo>
                    <a:pt x="2787" y="6180"/>
                    <a:pt x="2965" y="6513"/>
                    <a:pt x="3275" y="6513"/>
                  </a:cubicBezTo>
                  <a:lnTo>
                    <a:pt x="6347" y="6513"/>
                  </a:lnTo>
                  <a:cubicBezTo>
                    <a:pt x="6418" y="6513"/>
                    <a:pt x="6490" y="6454"/>
                    <a:pt x="6490" y="6370"/>
                  </a:cubicBezTo>
                  <a:cubicBezTo>
                    <a:pt x="6490" y="6299"/>
                    <a:pt x="6430" y="6216"/>
                    <a:pt x="6347" y="6216"/>
                  </a:cubicBezTo>
                  <a:lnTo>
                    <a:pt x="3275" y="6216"/>
                  </a:lnTo>
                  <a:cubicBezTo>
                    <a:pt x="3204" y="6216"/>
                    <a:pt x="3156" y="6132"/>
                    <a:pt x="3204" y="6073"/>
                  </a:cubicBezTo>
                  <a:lnTo>
                    <a:pt x="3537" y="5596"/>
                  </a:lnTo>
                  <a:cubicBezTo>
                    <a:pt x="3723" y="5653"/>
                    <a:pt x="3776" y="5666"/>
                    <a:pt x="4361" y="5666"/>
                  </a:cubicBezTo>
                  <a:cubicBezTo>
                    <a:pt x="4909" y="5666"/>
                    <a:pt x="5923" y="5655"/>
                    <a:pt x="7950" y="5655"/>
                  </a:cubicBezTo>
                  <a:cubicBezTo>
                    <a:pt x="8328" y="5655"/>
                    <a:pt x="8741" y="5655"/>
                    <a:pt x="9192" y="5656"/>
                  </a:cubicBezTo>
                  <a:cubicBezTo>
                    <a:pt x="9466" y="5656"/>
                    <a:pt x="9704" y="5418"/>
                    <a:pt x="9704" y="5132"/>
                  </a:cubicBezTo>
                  <a:cubicBezTo>
                    <a:pt x="9704" y="4870"/>
                    <a:pt x="9466" y="4632"/>
                    <a:pt x="9192" y="4632"/>
                  </a:cubicBezTo>
                  <a:lnTo>
                    <a:pt x="9038" y="4632"/>
                  </a:lnTo>
                  <a:lnTo>
                    <a:pt x="9704" y="1703"/>
                  </a:lnTo>
                  <a:cubicBezTo>
                    <a:pt x="9823" y="1155"/>
                    <a:pt x="9407" y="643"/>
                    <a:pt x="8859" y="643"/>
                  </a:cubicBezTo>
                  <a:lnTo>
                    <a:pt x="6085" y="643"/>
                  </a:lnTo>
                  <a:cubicBezTo>
                    <a:pt x="6013" y="643"/>
                    <a:pt x="5942" y="691"/>
                    <a:pt x="5942" y="786"/>
                  </a:cubicBezTo>
                  <a:cubicBezTo>
                    <a:pt x="5942" y="858"/>
                    <a:pt x="6002" y="941"/>
                    <a:pt x="6085" y="941"/>
                  </a:cubicBezTo>
                  <a:lnTo>
                    <a:pt x="8859" y="941"/>
                  </a:lnTo>
                  <a:cubicBezTo>
                    <a:pt x="9252" y="941"/>
                    <a:pt x="9526" y="1286"/>
                    <a:pt x="9442" y="1667"/>
                  </a:cubicBezTo>
                  <a:lnTo>
                    <a:pt x="8752" y="4644"/>
                  </a:lnTo>
                  <a:lnTo>
                    <a:pt x="8264" y="4644"/>
                  </a:lnTo>
                  <a:cubicBezTo>
                    <a:pt x="8335" y="4322"/>
                    <a:pt x="8871" y="2001"/>
                    <a:pt x="8966" y="1584"/>
                  </a:cubicBezTo>
                  <a:cubicBezTo>
                    <a:pt x="8978" y="1501"/>
                    <a:pt x="8919" y="1405"/>
                    <a:pt x="8835" y="1405"/>
                  </a:cubicBezTo>
                  <a:lnTo>
                    <a:pt x="2406" y="1405"/>
                  </a:lnTo>
                  <a:lnTo>
                    <a:pt x="2239" y="941"/>
                  </a:lnTo>
                  <a:lnTo>
                    <a:pt x="5537" y="941"/>
                  </a:lnTo>
                  <a:cubicBezTo>
                    <a:pt x="5621" y="941"/>
                    <a:pt x="5692" y="882"/>
                    <a:pt x="5692" y="786"/>
                  </a:cubicBezTo>
                  <a:cubicBezTo>
                    <a:pt x="5692" y="715"/>
                    <a:pt x="5632" y="643"/>
                    <a:pt x="5537" y="643"/>
                  </a:cubicBezTo>
                  <a:lnTo>
                    <a:pt x="2132" y="643"/>
                  </a:lnTo>
                  <a:cubicBezTo>
                    <a:pt x="2001" y="286"/>
                    <a:pt x="1644" y="0"/>
                    <a:pt x="121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02" name="Google Shape;9202;p83"/>
          <p:cNvGrpSpPr/>
          <p:nvPr/>
        </p:nvGrpSpPr>
        <p:grpSpPr>
          <a:xfrm>
            <a:off x="5618805" y="2440924"/>
            <a:ext cx="345292" cy="342618"/>
            <a:chOff x="5618805" y="2440924"/>
            <a:chExt cx="345292" cy="342618"/>
          </a:xfrm>
        </p:grpSpPr>
        <p:sp>
          <p:nvSpPr>
            <p:cNvPr id="9203" name="Google Shape;9203;p83"/>
            <p:cNvSpPr/>
            <p:nvPr/>
          </p:nvSpPr>
          <p:spPr>
            <a:xfrm>
              <a:off x="5742751" y="2440924"/>
              <a:ext cx="221346" cy="222110"/>
            </a:xfrm>
            <a:custGeom>
              <a:avLst/>
              <a:gdLst/>
              <a:ahLst/>
              <a:cxnLst/>
              <a:rect l="l" t="t" r="r" b="b"/>
              <a:pathLst>
                <a:path w="6954" h="6978" extrusionOk="0">
                  <a:moveTo>
                    <a:pt x="3477" y="346"/>
                  </a:moveTo>
                  <a:cubicBezTo>
                    <a:pt x="5203" y="346"/>
                    <a:pt x="6596" y="1453"/>
                    <a:pt x="6596" y="2798"/>
                  </a:cubicBezTo>
                  <a:cubicBezTo>
                    <a:pt x="6596" y="3989"/>
                    <a:pt x="5513" y="5001"/>
                    <a:pt x="4025" y="5215"/>
                  </a:cubicBezTo>
                  <a:cubicBezTo>
                    <a:pt x="3941" y="5227"/>
                    <a:pt x="3882" y="5299"/>
                    <a:pt x="3882" y="5394"/>
                  </a:cubicBezTo>
                  <a:cubicBezTo>
                    <a:pt x="3786" y="5953"/>
                    <a:pt x="3370" y="6418"/>
                    <a:pt x="2846" y="6573"/>
                  </a:cubicBezTo>
                  <a:cubicBezTo>
                    <a:pt x="3060" y="6227"/>
                    <a:pt x="3144" y="5811"/>
                    <a:pt x="3084" y="5394"/>
                  </a:cubicBezTo>
                  <a:cubicBezTo>
                    <a:pt x="3084" y="5299"/>
                    <a:pt x="3024" y="5215"/>
                    <a:pt x="2941" y="5215"/>
                  </a:cubicBezTo>
                  <a:cubicBezTo>
                    <a:pt x="1429" y="5001"/>
                    <a:pt x="346" y="3989"/>
                    <a:pt x="346" y="2798"/>
                  </a:cubicBezTo>
                  <a:cubicBezTo>
                    <a:pt x="346" y="1453"/>
                    <a:pt x="1751" y="346"/>
                    <a:pt x="3477" y="346"/>
                  </a:cubicBezTo>
                  <a:close/>
                  <a:moveTo>
                    <a:pt x="3477" y="0"/>
                  </a:moveTo>
                  <a:cubicBezTo>
                    <a:pt x="2548" y="0"/>
                    <a:pt x="1691" y="286"/>
                    <a:pt x="1036" y="810"/>
                  </a:cubicBezTo>
                  <a:cubicBezTo>
                    <a:pt x="357" y="1346"/>
                    <a:pt x="0" y="2048"/>
                    <a:pt x="0" y="2798"/>
                  </a:cubicBezTo>
                  <a:cubicBezTo>
                    <a:pt x="0" y="4120"/>
                    <a:pt x="1155" y="5251"/>
                    <a:pt x="2739" y="5537"/>
                  </a:cubicBezTo>
                  <a:cubicBezTo>
                    <a:pt x="2774" y="5953"/>
                    <a:pt x="2620" y="6382"/>
                    <a:pt x="2322" y="6680"/>
                  </a:cubicBezTo>
                  <a:cubicBezTo>
                    <a:pt x="2286" y="6727"/>
                    <a:pt x="2262" y="6799"/>
                    <a:pt x="2298" y="6882"/>
                  </a:cubicBezTo>
                  <a:cubicBezTo>
                    <a:pt x="2322" y="6942"/>
                    <a:pt x="2382" y="6977"/>
                    <a:pt x="2465" y="6977"/>
                  </a:cubicBezTo>
                  <a:cubicBezTo>
                    <a:pt x="3310" y="6977"/>
                    <a:pt x="4037" y="6370"/>
                    <a:pt x="4215" y="5537"/>
                  </a:cubicBezTo>
                  <a:cubicBezTo>
                    <a:pt x="4965" y="5418"/>
                    <a:pt x="5632" y="5096"/>
                    <a:pt x="6120" y="4632"/>
                  </a:cubicBezTo>
                  <a:cubicBezTo>
                    <a:pt x="6656" y="4120"/>
                    <a:pt x="6954" y="3465"/>
                    <a:pt x="6954" y="2798"/>
                  </a:cubicBezTo>
                  <a:cubicBezTo>
                    <a:pt x="6942" y="2048"/>
                    <a:pt x="6584" y="1334"/>
                    <a:pt x="5918" y="810"/>
                  </a:cubicBezTo>
                  <a:cubicBezTo>
                    <a:pt x="5263" y="286"/>
                    <a:pt x="4394" y="0"/>
                    <a:pt x="3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4" name="Google Shape;9204;p83"/>
            <p:cNvSpPr/>
            <p:nvPr/>
          </p:nvSpPr>
          <p:spPr>
            <a:xfrm>
              <a:off x="5810581" y="2523905"/>
              <a:ext cx="11395" cy="11395"/>
            </a:xfrm>
            <a:custGeom>
              <a:avLst/>
              <a:gdLst/>
              <a:ahLst/>
              <a:cxnLst/>
              <a:rect l="l" t="t" r="r" b="b"/>
              <a:pathLst>
                <a:path w="358" h="358" extrusionOk="0">
                  <a:moveTo>
                    <a:pt x="179" y="1"/>
                  </a:moveTo>
                  <a:cubicBezTo>
                    <a:pt x="84" y="1"/>
                    <a:pt x="1" y="96"/>
                    <a:pt x="1" y="179"/>
                  </a:cubicBezTo>
                  <a:cubicBezTo>
                    <a:pt x="1" y="263"/>
                    <a:pt x="96" y="358"/>
                    <a:pt x="179" y="358"/>
                  </a:cubicBezTo>
                  <a:cubicBezTo>
                    <a:pt x="286" y="358"/>
                    <a:pt x="358" y="263"/>
                    <a:pt x="358" y="179"/>
                  </a:cubicBezTo>
                  <a:cubicBezTo>
                    <a:pt x="358"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5" name="Google Shape;9205;p83"/>
            <p:cNvSpPr/>
            <p:nvPr/>
          </p:nvSpPr>
          <p:spPr>
            <a:xfrm>
              <a:off x="5884490" y="2523905"/>
              <a:ext cx="11395" cy="11395"/>
            </a:xfrm>
            <a:custGeom>
              <a:avLst/>
              <a:gdLst/>
              <a:ahLst/>
              <a:cxnLst/>
              <a:rect l="l" t="t" r="r" b="b"/>
              <a:pathLst>
                <a:path w="358" h="358" extrusionOk="0">
                  <a:moveTo>
                    <a:pt x="179" y="1"/>
                  </a:moveTo>
                  <a:cubicBezTo>
                    <a:pt x="72" y="1"/>
                    <a:pt x="0" y="96"/>
                    <a:pt x="0" y="179"/>
                  </a:cubicBezTo>
                  <a:cubicBezTo>
                    <a:pt x="0" y="263"/>
                    <a:pt x="95" y="358"/>
                    <a:pt x="179" y="358"/>
                  </a:cubicBezTo>
                  <a:cubicBezTo>
                    <a:pt x="286" y="358"/>
                    <a:pt x="357" y="263"/>
                    <a:pt x="357" y="179"/>
                  </a:cubicBezTo>
                  <a:cubicBezTo>
                    <a:pt x="357"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6" name="Google Shape;9206;p83"/>
            <p:cNvSpPr/>
            <p:nvPr/>
          </p:nvSpPr>
          <p:spPr>
            <a:xfrm>
              <a:off x="5847727" y="2523905"/>
              <a:ext cx="11395" cy="11395"/>
            </a:xfrm>
            <a:custGeom>
              <a:avLst/>
              <a:gdLst/>
              <a:ahLst/>
              <a:cxnLst/>
              <a:rect l="l" t="t" r="r" b="b"/>
              <a:pathLst>
                <a:path w="358" h="358" extrusionOk="0">
                  <a:moveTo>
                    <a:pt x="179" y="1"/>
                  </a:moveTo>
                  <a:cubicBezTo>
                    <a:pt x="72" y="1"/>
                    <a:pt x="0" y="96"/>
                    <a:pt x="0" y="179"/>
                  </a:cubicBezTo>
                  <a:cubicBezTo>
                    <a:pt x="0" y="263"/>
                    <a:pt x="84" y="358"/>
                    <a:pt x="179" y="358"/>
                  </a:cubicBezTo>
                  <a:cubicBezTo>
                    <a:pt x="286" y="358"/>
                    <a:pt x="358" y="263"/>
                    <a:pt x="358" y="179"/>
                  </a:cubicBezTo>
                  <a:cubicBezTo>
                    <a:pt x="358" y="96"/>
                    <a:pt x="286"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7" name="Google Shape;9207;p83"/>
            <p:cNvSpPr/>
            <p:nvPr/>
          </p:nvSpPr>
          <p:spPr>
            <a:xfrm>
              <a:off x="5618805" y="2516616"/>
              <a:ext cx="270269" cy="266926"/>
            </a:xfrm>
            <a:custGeom>
              <a:avLst/>
              <a:gdLst/>
              <a:ahLst/>
              <a:cxnLst/>
              <a:rect l="l" t="t" r="r" b="b"/>
              <a:pathLst>
                <a:path w="8491" h="8386" extrusionOk="0">
                  <a:moveTo>
                    <a:pt x="1269" y="0"/>
                  </a:moveTo>
                  <a:cubicBezTo>
                    <a:pt x="1224" y="0"/>
                    <a:pt x="1177" y="18"/>
                    <a:pt x="1144" y="51"/>
                  </a:cubicBezTo>
                  <a:cubicBezTo>
                    <a:pt x="1108" y="87"/>
                    <a:pt x="168" y="956"/>
                    <a:pt x="96" y="1706"/>
                  </a:cubicBezTo>
                  <a:cubicBezTo>
                    <a:pt x="1" y="2671"/>
                    <a:pt x="989" y="4385"/>
                    <a:pt x="2549" y="5933"/>
                  </a:cubicBezTo>
                  <a:cubicBezTo>
                    <a:pt x="4037" y="7421"/>
                    <a:pt x="5656" y="8386"/>
                    <a:pt x="6645" y="8386"/>
                  </a:cubicBezTo>
                  <a:lnTo>
                    <a:pt x="6776" y="8386"/>
                  </a:lnTo>
                  <a:cubicBezTo>
                    <a:pt x="7514" y="8314"/>
                    <a:pt x="8395" y="7374"/>
                    <a:pt x="8431" y="7326"/>
                  </a:cubicBezTo>
                  <a:cubicBezTo>
                    <a:pt x="8490" y="7266"/>
                    <a:pt x="8490" y="7159"/>
                    <a:pt x="8442" y="7100"/>
                  </a:cubicBezTo>
                  <a:cubicBezTo>
                    <a:pt x="8407" y="7076"/>
                    <a:pt x="7990" y="6540"/>
                    <a:pt x="7502" y="6052"/>
                  </a:cubicBezTo>
                  <a:cubicBezTo>
                    <a:pt x="7002" y="5540"/>
                    <a:pt x="6478" y="5123"/>
                    <a:pt x="6442" y="5111"/>
                  </a:cubicBezTo>
                  <a:cubicBezTo>
                    <a:pt x="6410" y="5085"/>
                    <a:pt x="6375" y="5072"/>
                    <a:pt x="6342" y="5072"/>
                  </a:cubicBezTo>
                  <a:cubicBezTo>
                    <a:pt x="6301" y="5072"/>
                    <a:pt x="6261" y="5091"/>
                    <a:pt x="6228" y="5123"/>
                  </a:cubicBezTo>
                  <a:lnTo>
                    <a:pt x="5573" y="5778"/>
                  </a:lnTo>
                  <a:lnTo>
                    <a:pt x="3442" y="3659"/>
                  </a:lnTo>
                  <a:cubicBezTo>
                    <a:pt x="3406" y="3617"/>
                    <a:pt x="3361" y="3596"/>
                    <a:pt x="3318" y="3596"/>
                  </a:cubicBezTo>
                  <a:cubicBezTo>
                    <a:pt x="3275" y="3596"/>
                    <a:pt x="3233" y="3617"/>
                    <a:pt x="3204" y="3659"/>
                  </a:cubicBezTo>
                  <a:cubicBezTo>
                    <a:pt x="3132" y="3730"/>
                    <a:pt x="3132" y="3837"/>
                    <a:pt x="3204" y="3897"/>
                  </a:cubicBezTo>
                  <a:lnTo>
                    <a:pt x="5466" y="6159"/>
                  </a:lnTo>
                  <a:cubicBezTo>
                    <a:pt x="5490" y="6183"/>
                    <a:pt x="5537" y="6195"/>
                    <a:pt x="5585" y="6195"/>
                  </a:cubicBezTo>
                  <a:cubicBezTo>
                    <a:pt x="5633" y="6195"/>
                    <a:pt x="5668" y="6183"/>
                    <a:pt x="5704" y="6159"/>
                  </a:cubicBezTo>
                  <a:lnTo>
                    <a:pt x="6371" y="5480"/>
                  </a:lnTo>
                  <a:cubicBezTo>
                    <a:pt x="6549" y="5635"/>
                    <a:pt x="6918" y="5945"/>
                    <a:pt x="7264" y="6290"/>
                  </a:cubicBezTo>
                  <a:cubicBezTo>
                    <a:pt x="7609" y="6635"/>
                    <a:pt x="7919" y="7004"/>
                    <a:pt x="8085" y="7195"/>
                  </a:cubicBezTo>
                  <a:cubicBezTo>
                    <a:pt x="7788" y="7481"/>
                    <a:pt x="7204" y="7981"/>
                    <a:pt x="6764" y="8028"/>
                  </a:cubicBezTo>
                  <a:cubicBezTo>
                    <a:pt x="6733" y="8031"/>
                    <a:pt x="6702" y="8032"/>
                    <a:pt x="6670" y="8032"/>
                  </a:cubicBezTo>
                  <a:cubicBezTo>
                    <a:pt x="5782" y="8032"/>
                    <a:pt x="4224" y="7085"/>
                    <a:pt x="2811" y="5683"/>
                  </a:cubicBezTo>
                  <a:cubicBezTo>
                    <a:pt x="1358" y="4218"/>
                    <a:pt x="394" y="2599"/>
                    <a:pt x="465" y="1730"/>
                  </a:cubicBezTo>
                  <a:cubicBezTo>
                    <a:pt x="513" y="1289"/>
                    <a:pt x="1013" y="706"/>
                    <a:pt x="1299" y="408"/>
                  </a:cubicBezTo>
                  <a:cubicBezTo>
                    <a:pt x="1477" y="563"/>
                    <a:pt x="1846" y="873"/>
                    <a:pt x="2204" y="1230"/>
                  </a:cubicBezTo>
                  <a:cubicBezTo>
                    <a:pt x="2549" y="1575"/>
                    <a:pt x="2858" y="1944"/>
                    <a:pt x="3013" y="2123"/>
                  </a:cubicBezTo>
                  <a:lnTo>
                    <a:pt x="2335" y="2790"/>
                  </a:lnTo>
                  <a:cubicBezTo>
                    <a:pt x="2263" y="2861"/>
                    <a:pt x="2263" y="2968"/>
                    <a:pt x="2335" y="3028"/>
                  </a:cubicBezTo>
                  <a:lnTo>
                    <a:pt x="2716" y="3397"/>
                  </a:lnTo>
                  <a:cubicBezTo>
                    <a:pt x="2751" y="3439"/>
                    <a:pt x="2796" y="3459"/>
                    <a:pt x="2838" y="3459"/>
                  </a:cubicBezTo>
                  <a:cubicBezTo>
                    <a:pt x="2879" y="3459"/>
                    <a:pt x="2918" y="3439"/>
                    <a:pt x="2942" y="3397"/>
                  </a:cubicBezTo>
                  <a:cubicBezTo>
                    <a:pt x="3025" y="3325"/>
                    <a:pt x="3025" y="3218"/>
                    <a:pt x="2942" y="3159"/>
                  </a:cubicBezTo>
                  <a:lnTo>
                    <a:pt x="2692" y="2909"/>
                  </a:lnTo>
                  <a:lnTo>
                    <a:pt x="3347" y="2254"/>
                  </a:lnTo>
                  <a:cubicBezTo>
                    <a:pt x="3406" y="2194"/>
                    <a:pt x="3430" y="2087"/>
                    <a:pt x="3359" y="2028"/>
                  </a:cubicBezTo>
                  <a:cubicBezTo>
                    <a:pt x="3347" y="2016"/>
                    <a:pt x="2930" y="1480"/>
                    <a:pt x="2430" y="980"/>
                  </a:cubicBezTo>
                  <a:cubicBezTo>
                    <a:pt x="1918" y="468"/>
                    <a:pt x="1394" y="51"/>
                    <a:pt x="1370" y="39"/>
                  </a:cubicBezTo>
                  <a:cubicBezTo>
                    <a:pt x="1343" y="12"/>
                    <a:pt x="1307" y="0"/>
                    <a:pt x="12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08" name="Google Shape;9208;p83"/>
          <p:cNvGrpSpPr/>
          <p:nvPr/>
        </p:nvGrpSpPr>
        <p:grpSpPr>
          <a:xfrm>
            <a:off x="4653179" y="2446590"/>
            <a:ext cx="377886" cy="331255"/>
            <a:chOff x="4653179" y="2446590"/>
            <a:chExt cx="377886" cy="331255"/>
          </a:xfrm>
        </p:grpSpPr>
        <p:sp>
          <p:nvSpPr>
            <p:cNvPr id="9209" name="Google Shape;9209;p83"/>
            <p:cNvSpPr/>
            <p:nvPr/>
          </p:nvSpPr>
          <p:spPr>
            <a:xfrm>
              <a:off x="4767639" y="2584541"/>
              <a:ext cx="145941" cy="109177"/>
            </a:xfrm>
            <a:custGeom>
              <a:avLst/>
              <a:gdLst/>
              <a:ahLst/>
              <a:cxnLst/>
              <a:rect l="l" t="t" r="r" b="b"/>
              <a:pathLst>
                <a:path w="4585" h="3430" extrusionOk="0">
                  <a:moveTo>
                    <a:pt x="2370" y="310"/>
                  </a:moveTo>
                  <a:cubicBezTo>
                    <a:pt x="2560" y="310"/>
                    <a:pt x="2739" y="429"/>
                    <a:pt x="2810" y="608"/>
                  </a:cubicBezTo>
                  <a:lnTo>
                    <a:pt x="1929" y="608"/>
                  </a:lnTo>
                  <a:cubicBezTo>
                    <a:pt x="1989" y="453"/>
                    <a:pt x="2156" y="310"/>
                    <a:pt x="2370" y="310"/>
                  </a:cubicBezTo>
                  <a:close/>
                  <a:moveTo>
                    <a:pt x="3049" y="965"/>
                  </a:moveTo>
                  <a:cubicBezTo>
                    <a:pt x="3168" y="965"/>
                    <a:pt x="3275" y="1072"/>
                    <a:pt x="3275" y="1191"/>
                  </a:cubicBezTo>
                  <a:lnTo>
                    <a:pt x="3275" y="2192"/>
                  </a:lnTo>
                  <a:cubicBezTo>
                    <a:pt x="3275" y="2323"/>
                    <a:pt x="3239" y="2442"/>
                    <a:pt x="3203" y="2561"/>
                  </a:cubicBezTo>
                  <a:cubicBezTo>
                    <a:pt x="3203" y="2561"/>
                    <a:pt x="3203" y="2573"/>
                    <a:pt x="3179" y="2573"/>
                  </a:cubicBezTo>
                  <a:cubicBezTo>
                    <a:pt x="3037" y="2870"/>
                    <a:pt x="2727" y="3085"/>
                    <a:pt x="2382" y="3085"/>
                  </a:cubicBezTo>
                  <a:cubicBezTo>
                    <a:pt x="1894" y="3085"/>
                    <a:pt x="1489" y="2680"/>
                    <a:pt x="1489" y="2192"/>
                  </a:cubicBezTo>
                  <a:lnTo>
                    <a:pt x="1453" y="1191"/>
                  </a:lnTo>
                  <a:cubicBezTo>
                    <a:pt x="1453" y="1072"/>
                    <a:pt x="1560" y="965"/>
                    <a:pt x="1679" y="965"/>
                  </a:cubicBezTo>
                  <a:close/>
                  <a:moveTo>
                    <a:pt x="2275" y="1"/>
                  </a:moveTo>
                  <a:cubicBezTo>
                    <a:pt x="1870" y="1"/>
                    <a:pt x="1548" y="298"/>
                    <a:pt x="1465" y="668"/>
                  </a:cubicBezTo>
                  <a:cubicBezTo>
                    <a:pt x="1286" y="715"/>
                    <a:pt x="1144" y="834"/>
                    <a:pt x="1072" y="1013"/>
                  </a:cubicBezTo>
                  <a:lnTo>
                    <a:pt x="751" y="1013"/>
                  </a:lnTo>
                  <a:cubicBezTo>
                    <a:pt x="715" y="1013"/>
                    <a:pt x="667" y="1025"/>
                    <a:pt x="620" y="1072"/>
                  </a:cubicBezTo>
                  <a:lnTo>
                    <a:pt x="72" y="1632"/>
                  </a:lnTo>
                  <a:cubicBezTo>
                    <a:pt x="12" y="1715"/>
                    <a:pt x="12" y="1811"/>
                    <a:pt x="72" y="1870"/>
                  </a:cubicBezTo>
                  <a:cubicBezTo>
                    <a:pt x="96" y="1906"/>
                    <a:pt x="143" y="1918"/>
                    <a:pt x="191" y="1918"/>
                  </a:cubicBezTo>
                  <a:cubicBezTo>
                    <a:pt x="239" y="1918"/>
                    <a:pt x="274" y="1906"/>
                    <a:pt x="310" y="1858"/>
                  </a:cubicBezTo>
                  <a:lnTo>
                    <a:pt x="798" y="1334"/>
                  </a:lnTo>
                  <a:lnTo>
                    <a:pt x="1013" y="1334"/>
                  </a:lnTo>
                  <a:lnTo>
                    <a:pt x="1013" y="1739"/>
                  </a:lnTo>
                  <a:lnTo>
                    <a:pt x="739" y="1739"/>
                  </a:lnTo>
                  <a:cubicBezTo>
                    <a:pt x="691" y="1739"/>
                    <a:pt x="655" y="1763"/>
                    <a:pt x="608" y="1799"/>
                  </a:cubicBezTo>
                  <a:lnTo>
                    <a:pt x="60" y="2370"/>
                  </a:lnTo>
                  <a:cubicBezTo>
                    <a:pt x="1" y="2442"/>
                    <a:pt x="1" y="2549"/>
                    <a:pt x="60" y="2608"/>
                  </a:cubicBezTo>
                  <a:cubicBezTo>
                    <a:pt x="84" y="2632"/>
                    <a:pt x="131" y="2656"/>
                    <a:pt x="179" y="2656"/>
                  </a:cubicBezTo>
                  <a:cubicBezTo>
                    <a:pt x="215" y="2656"/>
                    <a:pt x="262" y="2632"/>
                    <a:pt x="298" y="2596"/>
                  </a:cubicBezTo>
                  <a:lnTo>
                    <a:pt x="786" y="2072"/>
                  </a:lnTo>
                  <a:lnTo>
                    <a:pt x="989" y="2072"/>
                  </a:lnTo>
                  <a:lnTo>
                    <a:pt x="989" y="2192"/>
                  </a:lnTo>
                  <a:cubicBezTo>
                    <a:pt x="989" y="2275"/>
                    <a:pt x="1013" y="2382"/>
                    <a:pt x="1024" y="2477"/>
                  </a:cubicBezTo>
                  <a:lnTo>
                    <a:pt x="846" y="2477"/>
                  </a:lnTo>
                  <a:cubicBezTo>
                    <a:pt x="798" y="2477"/>
                    <a:pt x="763" y="2489"/>
                    <a:pt x="727" y="2525"/>
                  </a:cubicBezTo>
                  <a:lnTo>
                    <a:pt x="179" y="3096"/>
                  </a:lnTo>
                  <a:cubicBezTo>
                    <a:pt x="120" y="3168"/>
                    <a:pt x="120" y="3275"/>
                    <a:pt x="179" y="3335"/>
                  </a:cubicBezTo>
                  <a:cubicBezTo>
                    <a:pt x="203" y="3370"/>
                    <a:pt x="251" y="3382"/>
                    <a:pt x="298" y="3382"/>
                  </a:cubicBezTo>
                  <a:cubicBezTo>
                    <a:pt x="334" y="3382"/>
                    <a:pt x="382" y="3370"/>
                    <a:pt x="417" y="3323"/>
                  </a:cubicBezTo>
                  <a:lnTo>
                    <a:pt x="905" y="2799"/>
                  </a:lnTo>
                  <a:lnTo>
                    <a:pt x="1274" y="2799"/>
                  </a:lnTo>
                  <a:cubicBezTo>
                    <a:pt x="1501" y="3168"/>
                    <a:pt x="1906" y="3430"/>
                    <a:pt x="2346" y="3430"/>
                  </a:cubicBezTo>
                  <a:cubicBezTo>
                    <a:pt x="2810" y="3430"/>
                    <a:pt x="3215" y="3168"/>
                    <a:pt x="3418" y="2799"/>
                  </a:cubicBezTo>
                  <a:lnTo>
                    <a:pt x="3775" y="2799"/>
                  </a:lnTo>
                  <a:lnTo>
                    <a:pt x="4275" y="3323"/>
                  </a:lnTo>
                  <a:cubicBezTo>
                    <a:pt x="4299" y="3346"/>
                    <a:pt x="4346" y="3382"/>
                    <a:pt x="4382" y="3382"/>
                  </a:cubicBezTo>
                  <a:cubicBezTo>
                    <a:pt x="4430" y="3382"/>
                    <a:pt x="4477" y="3370"/>
                    <a:pt x="4501" y="3335"/>
                  </a:cubicBezTo>
                  <a:cubicBezTo>
                    <a:pt x="4584" y="3275"/>
                    <a:pt x="4584" y="3156"/>
                    <a:pt x="4501" y="3096"/>
                  </a:cubicBezTo>
                  <a:lnTo>
                    <a:pt x="3953" y="2525"/>
                  </a:lnTo>
                  <a:cubicBezTo>
                    <a:pt x="3930" y="2501"/>
                    <a:pt x="3882" y="2477"/>
                    <a:pt x="3834" y="2477"/>
                  </a:cubicBezTo>
                  <a:lnTo>
                    <a:pt x="3537" y="2477"/>
                  </a:lnTo>
                  <a:cubicBezTo>
                    <a:pt x="3549" y="2382"/>
                    <a:pt x="3572" y="2299"/>
                    <a:pt x="3572" y="2192"/>
                  </a:cubicBezTo>
                  <a:lnTo>
                    <a:pt x="3572" y="2072"/>
                  </a:lnTo>
                  <a:lnTo>
                    <a:pt x="3763" y="2072"/>
                  </a:lnTo>
                  <a:lnTo>
                    <a:pt x="4251" y="2596"/>
                  </a:lnTo>
                  <a:cubicBezTo>
                    <a:pt x="4287" y="2620"/>
                    <a:pt x="4322" y="2656"/>
                    <a:pt x="4370" y="2656"/>
                  </a:cubicBezTo>
                  <a:cubicBezTo>
                    <a:pt x="4418" y="2656"/>
                    <a:pt x="4465" y="2632"/>
                    <a:pt x="4489" y="2608"/>
                  </a:cubicBezTo>
                  <a:cubicBezTo>
                    <a:pt x="4561" y="2549"/>
                    <a:pt x="4561" y="2430"/>
                    <a:pt x="4489" y="2370"/>
                  </a:cubicBezTo>
                  <a:lnTo>
                    <a:pt x="3941" y="1799"/>
                  </a:lnTo>
                  <a:cubicBezTo>
                    <a:pt x="3906" y="1775"/>
                    <a:pt x="3870" y="1739"/>
                    <a:pt x="3822" y="1739"/>
                  </a:cubicBezTo>
                  <a:lnTo>
                    <a:pt x="3549" y="1739"/>
                  </a:lnTo>
                  <a:lnTo>
                    <a:pt x="3549" y="1334"/>
                  </a:lnTo>
                  <a:lnTo>
                    <a:pt x="3751" y="1334"/>
                  </a:lnTo>
                  <a:lnTo>
                    <a:pt x="4239" y="1858"/>
                  </a:lnTo>
                  <a:cubicBezTo>
                    <a:pt x="4263" y="1894"/>
                    <a:pt x="4311" y="1918"/>
                    <a:pt x="4358" y="1918"/>
                  </a:cubicBezTo>
                  <a:cubicBezTo>
                    <a:pt x="4406" y="1918"/>
                    <a:pt x="4442" y="1906"/>
                    <a:pt x="4477" y="1870"/>
                  </a:cubicBezTo>
                  <a:cubicBezTo>
                    <a:pt x="4549" y="1811"/>
                    <a:pt x="4549" y="1691"/>
                    <a:pt x="4477" y="1632"/>
                  </a:cubicBezTo>
                  <a:lnTo>
                    <a:pt x="3930" y="1072"/>
                  </a:lnTo>
                  <a:cubicBezTo>
                    <a:pt x="3894" y="1037"/>
                    <a:pt x="3846" y="1013"/>
                    <a:pt x="3787" y="1013"/>
                  </a:cubicBezTo>
                  <a:lnTo>
                    <a:pt x="3477" y="1013"/>
                  </a:lnTo>
                  <a:cubicBezTo>
                    <a:pt x="3406" y="846"/>
                    <a:pt x="3251" y="715"/>
                    <a:pt x="3072" y="668"/>
                  </a:cubicBezTo>
                  <a:cubicBezTo>
                    <a:pt x="3001" y="287"/>
                    <a:pt x="2679" y="1"/>
                    <a:pt x="2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0" name="Google Shape;9210;p83"/>
            <p:cNvSpPr/>
            <p:nvPr/>
          </p:nvSpPr>
          <p:spPr>
            <a:xfrm>
              <a:off x="4794918" y="2446590"/>
              <a:ext cx="96286" cy="53856"/>
            </a:xfrm>
            <a:custGeom>
              <a:avLst/>
              <a:gdLst/>
              <a:ahLst/>
              <a:cxnLst/>
              <a:rect l="l" t="t" r="r" b="b"/>
              <a:pathLst>
                <a:path w="3025" h="1692" extrusionOk="0">
                  <a:moveTo>
                    <a:pt x="1525" y="1"/>
                  </a:moveTo>
                  <a:cubicBezTo>
                    <a:pt x="691" y="1"/>
                    <a:pt x="25" y="680"/>
                    <a:pt x="25" y="1513"/>
                  </a:cubicBezTo>
                  <a:cubicBezTo>
                    <a:pt x="1" y="1596"/>
                    <a:pt x="84" y="1692"/>
                    <a:pt x="167" y="1692"/>
                  </a:cubicBezTo>
                  <a:cubicBezTo>
                    <a:pt x="263" y="1692"/>
                    <a:pt x="346" y="1608"/>
                    <a:pt x="346" y="1513"/>
                  </a:cubicBezTo>
                  <a:cubicBezTo>
                    <a:pt x="346" y="870"/>
                    <a:pt x="870" y="346"/>
                    <a:pt x="1513" y="346"/>
                  </a:cubicBezTo>
                  <a:cubicBezTo>
                    <a:pt x="2144" y="346"/>
                    <a:pt x="2668" y="870"/>
                    <a:pt x="2668" y="1513"/>
                  </a:cubicBezTo>
                  <a:cubicBezTo>
                    <a:pt x="2668" y="1596"/>
                    <a:pt x="2739" y="1692"/>
                    <a:pt x="2846" y="1692"/>
                  </a:cubicBezTo>
                  <a:cubicBezTo>
                    <a:pt x="2954" y="1692"/>
                    <a:pt x="3025" y="1608"/>
                    <a:pt x="3025" y="1513"/>
                  </a:cubicBezTo>
                  <a:cubicBezTo>
                    <a:pt x="3025" y="680"/>
                    <a:pt x="2358" y="1"/>
                    <a:pt x="152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1" name="Google Shape;9211;p83"/>
            <p:cNvSpPr/>
            <p:nvPr/>
          </p:nvSpPr>
          <p:spPr>
            <a:xfrm>
              <a:off x="4816530" y="2465179"/>
              <a:ext cx="53856" cy="32244"/>
            </a:xfrm>
            <a:custGeom>
              <a:avLst/>
              <a:gdLst/>
              <a:ahLst/>
              <a:cxnLst/>
              <a:rect l="l" t="t" r="r" b="b"/>
              <a:pathLst>
                <a:path w="1692" h="1013" extrusionOk="0">
                  <a:moveTo>
                    <a:pt x="834" y="0"/>
                  </a:moveTo>
                  <a:cubicBezTo>
                    <a:pt x="370" y="0"/>
                    <a:pt x="0" y="369"/>
                    <a:pt x="0" y="834"/>
                  </a:cubicBezTo>
                  <a:cubicBezTo>
                    <a:pt x="0" y="929"/>
                    <a:pt x="72" y="1012"/>
                    <a:pt x="179" y="1012"/>
                  </a:cubicBezTo>
                  <a:cubicBezTo>
                    <a:pt x="274" y="1012"/>
                    <a:pt x="358" y="941"/>
                    <a:pt x="358" y="834"/>
                  </a:cubicBezTo>
                  <a:cubicBezTo>
                    <a:pt x="358" y="572"/>
                    <a:pt x="572" y="346"/>
                    <a:pt x="846" y="346"/>
                  </a:cubicBezTo>
                  <a:cubicBezTo>
                    <a:pt x="1108" y="346"/>
                    <a:pt x="1334" y="572"/>
                    <a:pt x="1334" y="834"/>
                  </a:cubicBezTo>
                  <a:cubicBezTo>
                    <a:pt x="1334" y="929"/>
                    <a:pt x="1405" y="1012"/>
                    <a:pt x="1513" y="1012"/>
                  </a:cubicBezTo>
                  <a:cubicBezTo>
                    <a:pt x="1620" y="1012"/>
                    <a:pt x="1691" y="941"/>
                    <a:pt x="1691" y="834"/>
                  </a:cubicBezTo>
                  <a:cubicBezTo>
                    <a:pt x="1667" y="369"/>
                    <a:pt x="1286" y="0"/>
                    <a:pt x="8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2" name="Google Shape;9212;p83"/>
            <p:cNvSpPr/>
            <p:nvPr/>
          </p:nvSpPr>
          <p:spPr>
            <a:xfrm>
              <a:off x="4653179" y="2522409"/>
              <a:ext cx="377886" cy="255436"/>
            </a:xfrm>
            <a:custGeom>
              <a:avLst/>
              <a:gdLst/>
              <a:ahLst/>
              <a:cxnLst/>
              <a:rect l="l" t="t" r="r" b="b"/>
              <a:pathLst>
                <a:path w="11872" h="8025" extrusionOk="0">
                  <a:moveTo>
                    <a:pt x="11526" y="6822"/>
                  </a:moveTo>
                  <a:lnTo>
                    <a:pt x="11526" y="7025"/>
                  </a:lnTo>
                  <a:cubicBezTo>
                    <a:pt x="11526" y="7382"/>
                    <a:pt x="11228" y="7680"/>
                    <a:pt x="10871" y="7680"/>
                  </a:cubicBezTo>
                  <a:lnTo>
                    <a:pt x="1025" y="7680"/>
                  </a:lnTo>
                  <a:cubicBezTo>
                    <a:pt x="668" y="7680"/>
                    <a:pt x="370" y="7382"/>
                    <a:pt x="370" y="7025"/>
                  </a:cubicBezTo>
                  <a:lnTo>
                    <a:pt x="370" y="6822"/>
                  </a:lnTo>
                  <a:lnTo>
                    <a:pt x="4537" y="6822"/>
                  </a:lnTo>
                  <a:lnTo>
                    <a:pt x="4728" y="6953"/>
                  </a:lnTo>
                  <a:cubicBezTo>
                    <a:pt x="4751" y="6965"/>
                    <a:pt x="4787" y="6989"/>
                    <a:pt x="4835" y="6989"/>
                  </a:cubicBezTo>
                  <a:lnTo>
                    <a:pt x="7073" y="6989"/>
                  </a:lnTo>
                  <a:cubicBezTo>
                    <a:pt x="7109" y="6989"/>
                    <a:pt x="7156" y="6965"/>
                    <a:pt x="7180" y="6953"/>
                  </a:cubicBezTo>
                  <a:lnTo>
                    <a:pt x="7371" y="6822"/>
                  </a:lnTo>
                  <a:close/>
                  <a:moveTo>
                    <a:pt x="1537" y="0"/>
                  </a:moveTo>
                  <a:cubicBezTo>
                    <a:pt x="977" y="0"/>
                    <a:pt x="513" y="465"/>
                    <a:pt x="513" y="1036"/>
                  </a:cubicBezTo>
                  <a:lnTo>
                    <a:pt x="513" y="6477"/>
                  </a:lnTo>
                  <a:lnTo>
                    <a:pt x="179" y="6477"/>
                  </a:lnTo>
                  <a:cubicBezTo>
                    <a:pt x="96" y="6477"/>
                    <a:pt x="1" y="6549"/>
                    <a:pt x="1" y="6656"/>
                  </a:cubicBezTo>
                  <a:lnTo>
                    <a:pt x="1" y="7025"/>
                  </a:lnTo>
                  <a:cubicBezTo>
                    <a:pt x="1" y="7584"/>
                    <a:pt x="453" y="8025"/>
                    <a:pt x="1001" y="8025"/>
                  </a:cubicBezTo>
                  <a:lnTo>
                    <a:pt x="10859" y="8025"/>
                  </a:lnTo>
                  <a:cubicBezTo>
                    <a:pt x="11407" y="8025"/>
                    <a:pt x="11848" y="7584"/>
                    <a:pt x="11848" y="7025"/>
                  </a:cubicBezTo>
                  <a:lnTo>
                    <a:pt x="11848" y="6656"/>
                  </a:lnTo>
                  <a:cubicBezTo>
                    <a:pt x="11871" y="6549"/>
                    <a:pt x="11800" y="6477"/>
                    <a:pt x="11705" y="6477"/>
                  </a:cubicBezTo>
                  <a:lnTo>
                    <a:pt x="11371" y="6477"/>
                  </a:lnTo>
                  <a:lnTo>
                    <a:pt x="11371" y="1036"/>
                  </a:lnTo>
                  <a:cubicBezTo>
                    <a:pt x="11371" y="465"/>
                    <a:pt x="10919" y="0"/>
                    <a:pt x="10347" y="0"/>
                  </a:cubicBezTo>
                  <a:lnTo>
                    <a:pt x="9609" y="0"/>
                  </a:lnTo>
                  <a:cubicBezTo>
                    <a:pt x="9514" y="0"/>
                    <a:pt x="9431" y="84"/>
                    <a:pt x="9431" y="179"/>
                  </a:cubicBezTo>
                  <a:cubicBezTo>
                    <a:pt x="9431" y="274"/>
                    <a:pt x="9502" y="357"/>
                    <a:pt x="9609" y="357"/>
                  </a:cubicBezTo>
                  <a:lnTo>
                    <a:pt x="10347" y="357"/>
                  </a:lnTo>
                  <a:cubicBezTo>
                    <a:pt x="10716" y="357"/>
                    <a:pt x="11038" y="679"/>
                    <a:pt x="11038" y="1048"/>
                  </a:cubicBezTo>
                  <a:lnTo>
                    <a:pt x="11038" y="6489"/>
                  </a:lnTo>
                  <a:lnTo>
                    <a:pt x="10645" y="6489"/>
                  </a:lnTo>
                  <a:lnTo>
                    <a:pt x="10645" y="1048"/>
                  </a:lnTo>
                  <a:cubicBezTo>
                    <a:pt x="10645" y="881"/>
                    <a:pt x="10514" y="750"/>
                    <a:pt x="10347" y="750"/>
                  </a:cubicBezTo>
                  <a:lnTo>
                    <a:pt x="1572" y="750"/>
                  </a:lnTo>
                  <a:cubicBezTo>
                    <a:pt x="1406" y="750"/>
                    <a:pt x="1275" y="881"/>
                    <a:pt x="1275" y="1048"/>
                  </a:cubicBezTo>
                  <a:lnTo>
                    <a:pt x="1275" y="3298"/>
                  </a:lnTo>
                  <a:cubicBezTo>
                    <a:pt x="1275" y="3382"/>
                    <a:pt x="1346" y="3477"/>
                    <a:pt x="1453" y="3477"/>
                  </a:cubicBezTo>
                  <a:cubicBezTo>
                    <a:pt x="1537" y="3477"/>
                    <a:pt x="1632" y="3393"/>
                    <a:pt x="1632" y="3298"/>
                  </a:cubicBezTo>
                  <a:lnTo>
                    <a:pt x="1632" y="1096"/>
                  </a:lnTo>
                  <a:lnTo>
                    <a:pt x="10300" y="1096"/>
                  </a:lnTo>
                  <a:lnTo>
                    <a:pt x="10300" y="6489"/>
                  </a:lnTo>
                  <a:lnTo>
                    <a:pt x="7323" y="6489"/>
                  </a:lnTo>
                  <a:cubicBezTo>
                    <a:pt x="7299" y="6489"/>
                    <a:pt x="7252" y="6513"/>
                    <a:pt x="7228" y="6525"/>
                  </a:cubicBezTo>
                  <a:lnTo>
                    <a:pt x="7026" y="6656"/>
                  </a:lnTo>
                  <a:lnTo>
                    <a:pt x="4882" y="6656"/>
                  </a:lnTo>
                  <a:lnTo>
                    <a:pt x="4692" y="6525"/>
                  </a:lnTo>
                  <a:cubicBezTo>
                    <a:pt x="4668" y="6513"/>
                    <a:pt x="4632" y="6489"/>
                    <a:pt x="4585" y="6489"/>
                  </a:cubicBezTo>
                  <a:lnTo>
                    <a:pt x="1596" y="6489"/>
                  </a:lnTo>
                  <a:lnTo>
                    <a:pt x="1596" y="4155"/>
                  </a:lnTo>
                  <a:cubicBezTo>
                    <a:pt x="1596" y="4072"/>
                    <a:pt x="1525" y="3977"/>
                    <a:pt x="1418" y="3977"/>
                  </a:cubicBezTo>
                  <a:cubicBezTo>
                    <a:pt x="1311" y="3977"/>
                    <a:pt x="1239" y="4048"/>
                    <a:pt x="1239" y="4155"/>
                  </a:cubicBezTo>
                  <a:lnTo>
                    <a:pt x="1239" y="6489"/>
                  </a:lnTo>
                  <a:lnTo>
                    <a:pt x="858" y="6489"/>
                  </a:lnTo>
                  <a:lnTo>
                    <a:pt x="858" y="1048"/>
                  </a:lnTo>
                  <a:cubicBezTo>
                    <a:pt x="858" y="679"/>
                    <a:pt x="1168" y="357"/>
                    <a:pt x="1537" y="357"/>
                  </a:cubicBezTo>
                  <a:lnTo>
                    <a:pt x="8871" y="357"/>
                  </a:lnTo>
                  <a:cubicBezTo>
                    <a:pt x="8966" y="357"/>
                    <a:pt x="9050" y="286"/>
                    <a:pt x="9050" y="179"/>
                  </a:cubicBezTo>
                  <a:cubicBezTo>
                    <a:pt x="9050" y="95"/>
                    <a:pt x="8978" y="0"/>
                    <a:pt x="88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13" name="Google Shape;9213;p83"/>
          <p:cNvGrpSpPr/>
          <p:nvPr/>
        </p:nvGrpSpPr>
        <p:grpSpPr>
          <a:xfrm>
            <a:off x="5184517" y="2459481"/>
            <a:ext cx="252062" cy="305122"/>
            <a:chOff x="5184517" y="2459481"/>
            <a:chExt cx="252062" cy="305122"/>
          </a:xfrm>
        </p:grpSpPr>
        <p:sp>
          <p:nvSpPr>
            <p:cNvPr id="9214" name="Google Shape;9214;p83"/>
            <p:cNvSpPr/>
            <p:nvPr/>
          </p:nvSpPr>
          <p:spPr>
            <a:xfrm>
              <a:off x="5383486" y="2674747"/>
              <a:ext cx="13273" cy="13305"/>
            </a:xfrm>
            <a:custGeom>
              <a:avLst/>
              <a:gdLst/>
              <a:ahLst/>
              <a:cxnLst/>
              <a:rect l="l" t="t" r="r" b="b"/>
              <a:pathLst>
                <a:path w="417" h="418" extrusionOk="0">
                  <a:moveTo>
                    <a:pt x="203" y="0"/>
                  </a:moveTo>
                  <a:cubicBezTo>
                    <a:pt x="107" y="0"/>
                    <a:pt x="0" y="84"/>
                    <a:pt x="0" y="203"/>
                  </a:cubicBezTo>
                  <a:cubicBezTo>
                    <a:pt x="0" y="322"/>
                    <a:pt x="84" y="417"/>
                    <a:pt x="203" y="417"/>
                  </a:cubicBezTo>
                  <a:cubicBezTo>
                    <a:pt x="322" y="417"/>
                    <a:pt x="417" y="322"/>
                    <a:pt x="417" y="203"/>
                  </a:cubicBezTo>
                  <a:cubicBezTo>
                    <a:pt x="417" y="84"/>
                    <a:pt x="322" y="0"/>
                    <a:pt x="2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5" name="Google Shape;9215;p83"/>
            <p:cNvSpPr/>
            <p:nvPr/>
          </p:nvSpPr>
          <p:spPr>
            <a:xfrm>
              <a:off x="5350128" y="2724402"/>
              <a:ext cx="11395" cy="11395"/>
            </a:xfrm>
            <a:custGeom>
              <a:avLst/>
              <a:gdLst/>
              <a:ahLst/>
              <a:cxnLst/>
              <a:rect l="l" t="t" r="r" b="b"/>
              <a:pathLst>
                <a:path w="358" h="358" extrusionOk="0">
                  <a:moveTo>
                    <a:pt x="179" y="0"/>
                  </a:moveTo>
                  <a:cubicBezTo>
                    <a:pt x="96" y="0"/>
                    <a:pt x="0" y="84"/>
                    <a:pt x="0" y="179"/>
                  </a:cubicBezTo>
                  <a:cubicBezTo>
                    <a:pt x="0" y="262"/>
                    <a:pt x="96" y="357"/>
                    <a:pt x="179" y="357"/>
                  </a:cubicBezTo>
                  <a:cubicBezTo>
                    <a:pt x="274" y="357"/>
                    <a:pt x="358" y="286"/>
                    <a:pt x="358" y="179"/>
                  </a:cubicBezTo>
                  <a:cubicBezTo>
                    <a:pt x="358"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6" name="Google Shape;9216;p83"/>
            <p:cNvSpPr/>
            <p:nvPr/>
          </p:nvSpPr>
          <p:spPr>
            <a:xfrm>
              <a:off x="5254638" y="2666376"/>
              <a:ext cx="11395" cy="11427"/>
            </a:xfrm>
            <a:custGeom>
              <a:avLst/>
              <a:gdLst/>
              <a:ahLst/>
              <a:cxnLst/>
              <a:rect l="l" t="t" r="r" b="b"/>
              <a:pathLst>
                <a:path w="358" h="359" extrusionOk="0">
                  <a:moveTo>
                    <a:pt x="193" y="1"/>
                  </a:moveTo>
                  <a:cubicBezTo>
                    <a:pt x="188" y="1"/>
                    <a:pt x="183" y="1"/>
                    <a:pt x="179" y="2"/>
                  </a:cubicBezTo>
                  <a:cubicBezTo>
                    <a:pt x="83" y="2"/>
                    <a:pt x="0" y="97"/>
                    <a:pt x="0" y="180"/>
                  </a:cubicBezTo>
                  <a:cubicBezTo>
                    <a:pt x="0" y="275"/>
                    <a:pt x="71" y="359"/>
                    <a:pt x="179" y="359"/>
                  </a:cubicBezTo>
                  <a:cubicBezTo>
                    <a:pt x="262" y="359"/>
                    <a:pt x="357" y="287"/>
                    <a:pt x="357" y="180"/>
                  </a:cubicBezTo>
                  <a:cubicBezTo>
                    <a:pt x="357" y="90"/>
                    <a:pt x="273"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7" name="Google Shape;9217;p83"/>
            <p:cNvSpPr/>
            <p:nvPr/>
          </p:nvSpPr>
          <p:spPr>
            <a:xfrm>
              <a:off x="5273959" y="2724402"/>
              <a:ext cx="11395" cy="11395"/>
            </a:xfrm>
            <a:custGeom>
              <a:avLst/>
              <a:gdLst/>
              <a:ahLst/>
              <a:cxnLst/>
              <a:rect l="l" t="t" r="r" b="b"/>
              <a:pathLst>
                <a:path w="358" h="358" extrusionOk="0">
                  <a:moveTo>
                    <a:pt x="179" y="0"/>
                  </a:moveTo>
                  <a:cubicBezTo>
                    <a:pt x="84" y="0"/>
                    <a:pt x="0" y="84"/>
                    <a:pt x="0" y="179"/>
                  </a:cubicBezTo>
                  <a:cubicBezTo>
                    <a:pt x="0" y="262"/>
                    <a:pt x="84" y="357"/>
                    <a:pt x="179" y="357"/>
                  </a:cubicBezTo>
                  <a:cubicBezTo>
                    <a:pt x="274" y="357"/>
                    <a:pt x="357" y="286"/>
                    <a:pt x="357" y="179"/>
                  </a:cubicBezTo>
                  <a:cubicBezTo>
                    <a:pt x="357" y="84"/>
                    <a:pt x="274"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8" name="Google Shape;9218;p83"/>
            <p:cNvSpPr/>
            <p:nvPr/>
          </p:nvSpPr>
          <p:spPr>
            <a:xfrm>
              <a:off x="5308049" y="2678917"/>
              <a:ext cx="14451" cy="14037"/>
            </a:xfrm>
            <a:custGeom>
              <a:avLst/>
              <a:gdLst/>
              <a:ahLst/>
              <a:cxnLst/>
              <a:rect l="l" t="t" r="r" b="b"/>
              <a:pathLst>
                <a:path w="454" h="441" extrusionOk="0">
                  <a:moveTo>
                    <a:pt x="227" y="0"/>
                  </a:moveTo>
                  <a:cubicBezTo>
                    <a:pt x="108" y="0"/>
                    <a:pt x="1" y="108"/>
                    <a:pt x="1" y="227"/>
                  </a:cubicBezTo>
                  <a:cubicBezTo>
                    <a:pt x="1" y="346"/>
                    <a:pt x="108" y="441"/>
                    <a:pt x="227" y="441"/>
                  </a:cubicBezTo>
                  <a:cubicBezTo>
                    <a:pt x="346" y="441"/>
                    <a:pt x="453" y="346"/>
                    <a:pt x="453" y="227"/>
                  </a:cubicBezTo>
                  <a:cubicBezTo>
                    <a:pt x="453" y="84"/>
                    <a:pt x="358" y="0"/>
                    <a:pt x="2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9" name="Google Shape;9219;p83"/>
            <p:cNvSpPr/>
            <p:nvPr/>
          </p:nvSpPr>
          <p:spPr>
            <a:xfrm>
              <a:off x="5184517" y="2459481"/>
              <a:ext cx="252062" cy="305122"/>
            </a:xfrm>
            <a:custGeom>
              <a:avLst/>
              <a:gdLst/>
              <a:ahLst/>
              <a:cxnLst/>
              <a:rect l="l" t="t" r="r" b="b"/>
              <a:pathLst>
                <a:path w="7919" h="9586" extrusionOk="0">
                  <a:moveTo>
                    <a:pt x="2597" y="5657"/>
                  </a:moveTo>
                  <a:cubicBezTo>
                    <a:pt x="3126" y="5657"/>
                    <a:pt x="3630" y="5793"/>
                    <a:pt x="4096" y="6061"/>
                  </a:cubicBezTo>
                  <a:cubicBezTo>
                    <a:pt x="4607" y="6347"/>
                    <a:pt x="5099" y="6442"/>
                    <a:pt x="5531" y="6442"/>
                  </a:cubicBezTo>
                  <a:cubicBezTo>
                    <a:pt x="5853" y="6442"/>
                    <a:pt x="6143" y="6389"/>
                    <a:pt x="6382" y="6323"/>
                  </a:cubicBezTo>
                  <a:cubicBezTo>
                    <a:pt x="6751" y="6228"/>
                    <a:pt x="7037" y="6061"/>
                    <a:pt x="7204" y="5954"/>
                  </a:cubicBezTo>
                  <a:lnTo>
                    <a:pt x="7204" y="5954"/>
                  </a:lnTo>
                  <a:cubicBezTo>
                    <a:pt x="7525" y="7037"/>
                    <a:pt x="7263" y="8204"/>
                    <a:pt x="6442" y="9038"/>
                  </a:cubicBezTo>
                  <a:cubicBezTo>
                    <a:pt x="6275" y="9204"/>
                    <a:pt x="6037" y="9299"/>
                    <a:pt x="5799" y="9299"/>
                  </a:cubicBezTo>
                  <a:lnTo>
                    <a:pt x="2560" y="9299"/>
                  </a:lnTo>
                  <a:cubicBezTo>
                    <a:pt x="2322" y="9299"/>
                    <a:pt x="2084" y="9204"/>
                    <a:pt x="1917" y="9038"/>
                  </a:cubicBezTo>
                  <a:cubicBezTo>
                    <a:pt x="1179" y="8276"/>
                    <a:pt x="834" y="7180"/>
                    <a:pt x="1120" y="6025"/>
                  </a:cubicBezTo>
                  <a:cubicBezTo>
                    <a:pt x="1239" y="5966"/>
                    <a:pt x="1560" y="5811"/>
                    <a:pt x="1989" y="5716"/>
                  </a:cubicBezTo>
                  <a:cubicBezTo>
                    <a:pt x="2195" y="5677"/>
                    <a:pt x="2398" y="5657"/>
                    <a:pt x="2597" y="5657"/>
                  </a:cubicBezTo>
                  <a:close/>
                  <a:moveTo>
                    <a:pt x="2834" y="1"/>
                  </a:moveTo>
                  <a:cubicBezTo>
                    <a:pt x="2632" y="1"/>
                    <a:pt x="2465" y="167"/>
                    <a:pt x="2465" y="370"/>
                  </a:cubicBezTo>
                  <a:lnTo>
                    <a:pt x="2465" y="703"/>
                  </a:lnTo>
                  <a:cubicBezTo>
                    <a:pt x="2465" y="906"/>
                    <a:pt x="2632" y="1072"/>
                    <a:pt x="2834" y="1072"/>
                  </a:cubicBezTo>
                  <a:lnTo>
                    <a:pt x="3036" y="1072"/>
                  </a:lnTo>
                  <a:lnTo>
                    <a:pt x="3036" y="2239"/>
                  </a:lnTo>
                  <a:cubicBezTo>
                    <a:pt x="3036" y="2311"/>
                    <a:pt x="3096" y="2370"/>
                    <a:pt x="3167" y="2370"/>
                  </a:cubicBezTo>
                  <a:cubicBezTo>
                    <a:pt x="3239" y="2370"/>
                    <a:pt x="3298" y="2311"/>
                    <a:pt x="3298" y="2239"/>
                  </a:cubicBezTo>
                  <a:lnTo>
                    <a:pt x="3298" y="1072"/>
                  </a:lnTo>
                  <a:lnTo>
                    <a:pt x="4977" y="1072"/>
                  </a:lnTo>
                  <a:lnTo>
                    <a:pt x="4977" y="3406"/>
                  </a:lnTo>
                  <a:cubicBezTo>
                    <a:pt x="4977" y="3620"/>
                    <a:pt x="5096" y="3799"/>
                    <a:pt x="5311" y="3882"/>
                  </a:cubicBezTo>
                  <a:cubicBezTo>
                    <a:pt x="6144" y="4216"/>
                    <a:pt x="6763" y="4882"/>
                    <a:pt x="7097" y="5692"/>
                  </a:cubicBezTo>
                  <a:cubicBezTo>
                    <a:pt x="6966" y="5775"/>
                    <a:pt x="6668" y="5954"/>
                    <a:pt x="6275" y="6061"/>
                  </a:cubicBezTo>
                  <a:cubicBezTo>
                    <a:pt x="6015" y="6135"/>
                    <a:pt x="5758" y="6172"/>
                    <a:pt x="5506" y="6172"/>
                  </a:cubicBezTo>
                  <a:cubicBezTo>
                    <a:pt x="5064" y="6172"/>
                    <a:pt x="4636" y="6058"/>
                    <a:pt x="4227" y="5823"/>
                  </a:cubicBezTo>
                  <a:cubicBezTo>
                    <a:pt x="3710" y="5528"/>
                    <a:pt x="3145" y="5385"/>
                    <a:pt x="2580" y="5385"/>
                  </a:cubicBezTo>
                  <a:cubicBezTo>
                    <a:pt x="2117" y="5385"/>
                    <a:pt x="1654" y="5481"/>
                    <a:pt x="1215" y="5668"/>
                  </a:cubicBezTo>
                  <a:cubicBezTo>
                    <a:pt x="1524" y="4870"/>
                    <a:pt x="2155" y="4216"/>
                    <a:pt x="2989" y="3882"/>
                  </a:cubicBezTo>
                  <a:cubicBezTo>
                    <a:pt x="3179" y="3811"/>
                    <a:pt x="3322" y="3620"/>
                    <a:pt x="3322" y="3406"/>
                  </a:cubicBezTo>
                  <a:lnTo>
                    <a:pt x="3322" y="2930"/>
                  </a:lnTo>
                  <a:cubicBezTo>
                    <a:pt x="3322" y="2858"/>
                    <a:pt x="3263" y="2799"/>
                    <a:pt x="3179" y="2799"/>
                  </a:cubicBezTo>
                  <a:cubicBezTo>
                    <a:pt x="3108" y="2799"/>
                    <a:pt x="3048" y="2858"/>
                    <a:pt x="3048" y="2930"/>
                  </a:cubicBezTo>
                  <a:lnTo>
                    <a:pt x="3048" y="3406"/>
                  </a:lnTo>
                  <a:cubicBezTo>
                    <a:pt x="3048" y="3501"/>
                    <a:pt x="2989" y="3585"/>
                    <a:pt x="2894" y="3620"/>
                  </a:cubicBezTo>
                  <a:cubicBezTo>
                    <a:pt x="608" y="4525"/>
                    <a:pt x="0" y="7490"/>
                    <a:pt x="1703" y="9228"/>
                  </a:cubicBezTo>
                  <a:cubicBezTo>
                    <a:pt x="1929" y="9454"/>
                    <a:pt x="2227" y="9585"/>
                    <a:pt x="2560" y="9585"/>
                  </a:cubicBezTo>
                  <a:lnTo>
                    <a:pt x="5799" y="9585"/>
                  </a:lnTo>
                  <a:cubicBezTo>
                    <a:pt x="6108" y="9585"/>
                    <a:pt x="6430" y="9454"/>
                    <a:pt x="6656" y="9228"/>
                  </a:cubicBezTo>
                  <a:cubicBezTo>
                    <a:pt x="7870" y="7990"/>
                    <a:pt x="7918" y="6132"/>
                    <a:pt x="6989" y="4835"/>
                  </a:cubicBezTo>
                  <a:cubicBezTo>
                    <a:pt x="6608" y="4287"/>
                    <a:pt x="6073" y="3870"/>
                    <a:pt x="5442" y="3620"/>
                  </a:cubicBezTo>
                  <a:cubicBezTo>
                    <a:pt x="5358" y="3585"/>
                    <a:pt x="5299" y="3501"/>
                    <a:pt x="5299" y="3406"/>
                  </a:cubicBezTo>
                  <a:lnTo>
                    <a:pt x="5299" y="1072"/>
                  </a:lnTo>
                  <a:lnTo>
                    <a:pt x="5489" y="1072"/>
                  </a:lnTo>
                  <a:cubicBezTo>
                    <a:pt x="5692" y="1072"/>
                    <a:pt x="5858" y="906"/>
                    <a:pt x="5858" y="703"/>
                  </a:cubicBezTo>
                  <a:lnTo>
                    <a:pt x="5858" y="370"/>
                  </a:lnTo>
                  <a:cubicBezTo>
                    <a:pt x="5858" y="167"/>
                    <a:pt x="5692" y="1"/>
                    <a:pt x="5489" y="1"/>
                  </a:cubicBezTo>
                  <a:lnTo>
                    <a:pt x="4739" y="1"/>
                  </a:lnTo>
                  <a:cubicBezTo>
                    <a:pt x="4668" y="1"/>
                    <a:pt x="4608" y="60"/>
                    <a:pt x="4608" y="132"/>
                  </a:cubicBezTo>
                  <a:cubicBezTo>
                    <a:pt x="4608" y="215"/>
                    <a:pt x="4668" y="275"/>
                    <a:pt x="4739" y="275"/>
                  </a:cubicBezTo>
                  <a:lnTo>
                    <a:pt x="5489" y="275"/>
                  </a:lnTo>
                  <a:cubicBezTo>
                    <a:pt x="5537" y="275"/>
                    <a:pt x="5573" y="310"/>
                    <a:pt x="5573" y="358"/>
                  </a:cubicBezTo>
                  <a:lnTo>
                    <a:pt x="5573" y="691"/>
                  </a:lnTo>
                  <a:cubicBezTo>
                    <a:pt x="5573" y="727"/>
                    <a:pt x="5537" y="775"/>
                    <a:pt x="5489" y="775"/>
                  </a:cubicBezTo>
                  <a:lnTo>
                    <a:pt x="2834" y="775"/>
                  </a:lnTo>
                  <a:cubicBezTo>
                    <a:pt x="2798" y="775"/>
                    <a:pt x="2751" y="727"/>
                    <a:pt x="2751" y="691"/>
                  </a:cubicBezTo>
                  <a:lnTo>
                    <a:pt x="2751" y="358"/>
                  </a:lnTo>
                  <a:cubicBezTo>
                    <a:pt x="2751" y="310"/>
                    <a:pt x="2798" y="275"/>
                    <a:pt x="2834" y="275"/>
                  </a:cubicBezTo>
                  <a:lnTo>
                    <a:pt x="4060" y="275"/>
                  </a:lnTo>
                  <a:cubicBezTo>
                    <a:pt x="4132" y="275"/>
                    <a:pt x="4191" y="215"/>
                    <a:pt x="4191" y="132"/>
                  </a:cubicBezTo>
                  <a:cubicBezTo>
                    <a:pt x="4191" y="60"/>
                    <a:pt x="4132" y="1"/>
                    <a:pt x="406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220" name="Google Shape;9220;p83"/>
          <p:cNvSpPr/>
          <p:nvPr/>
        </p:nvSpPr>
        <p:spPr>
          <a:xfrm>
            <a:off x="1801020" y="1970604"/>
            <a:ext cx="354363" cy="354395"/>
          </a:xfrm>
          <a:custGeom>
            <a:avLst/>
            <a:gdLst/>
            <a:ahLst/>
            <a:cxnLst/>
            <a:rect l="l" t="t" r="r" b="b"/>
            <a:pathLst>
              <a:path w="11133" h="11134" extrusionOk="0">
                <a:moveTo>
                  <a:pt x="2876" y="2961"/>
                </a:moveTo>
                <a:cubicBezTo>
                  <a:pt x="2929" y="2961"/>
                  <a:pt x="2983" y="2967"/>
                  <a:pt x="3036" y="2977"/>
                </a:cubicBezTo>
                <a:cubicBezTo>
                  <a:pt x="3358" y="3037"/>
                  <a:pt x="3584" y="3287"/>
                  <a:pt x="3656" y="3596"/>
                </a:cubicBezTo>
                <a:cubicBezTo>
                  <a:pt x="3703" y="3882"/>
                  <a:pt x="3608" y="4180"/>
                  <a:pt x="3382" y="4358"/>
                </a:cubicBezTo>
                <a:cubicBezTo>
                  <a:pt x="3239" y="4489"/>
                  <a:pt x="3144" y="4680"/>
                  <a:pt x="3144" y="4882"/>
                </a:cubicBezTo>
                <a:lnTo>
                  <a:pt x="3144" y="5239"/>
                </a:lnTo>
                <a:cubicBezTo>
                  <a:pt x="3144" y="5525"/>
                  <a:pt x="3370" y="5740"/>
                  <a:pt x="3644" y="5740"/>
                </a:cubicBezTo>
                <a:lnTo>
                  <a:pt x="5406" y="5740"/>
                </a:lnTo>
                <a:lnTo>
                  <a:pt x="5406" y="7502"/>
                </a:lnTo>
                <a:cubicBezTo>
                  <a:pt x="5406" y="7609"/>
                  <a:pt x="5311" y="7680"/>
                  <a:pt x="5227" y="7680"/>
                </a:cubicBezTo>
                <a:lnTo>
                  <a:pt x="4870" y="7680"/>
                </a:lnTo>
                <a:cubicBezTo>
                  <a:pt x="4763" y="7680"/>
                  <a:pt x="4668" y="7633"/>
                  <a:pt x="4596" y="7561"/>
                </a:cubicBezTo>
                <a:cubicBezTo>
                  <a:pt x="4386" y="7313"/>
                  <a:pt x="4084" y="7164"/>
                  <a:pt x="3770" y="7164"/>
                </a:cubicBezTo>
                <a:cubicBezTo>
                  <a:pt x="3693" y="7164"/>
                  <a:pt x="3614" y="7173"/>
                  <a:pt x="3537" y="7192"/>
                </a:cubicBezTo>
                <a:cubicBezTo>
                  <a:pt x="3096" y="7264"/>
                  <a:pt x="2739" y="7621"/>
                  <a:pt x="2655" y="8049"/>
                </a:cubicBezTo>
                <a:cubicBezTo>
                  <a:pt x="2584" y="8395"/>
                  <a:pt x="2667" y="8740"/>
                  <a:pt x="2882" y="9002"/>
                </a:cubicBezTo>
                <a:cubicBezTo>
                  <a:pt x="3084" y="9276"/>
                  <a:pt x="3417" y="9419"/>
                  <a:pt x="3739" y="9419"/>
                </a:cubicBezTo>
                <a:cubicBezTo>
                  <a:pt x="4084" y="9419"/>
                  <a:pt x="4394" y="9276"/>
                  <a:pt x="4608" y="9014"/>
                </a:cubicBezTo>
                <a:cubicBezTo>
                  <a:pt x="4668" y="8942"/>
                  <a:pt x="4763" y="8895"/>
                  <a:pt x="4870" y="8895"/>
                </a:cubicBezTo>
                <a:lnTo>
                  <a:pt x="5215" y="8895"/>
                </a:lnTo>
                <a:cubicBezTo>
                  <a:pt x="5322" y="8895"/>
                  <a:pt x="5394" y="8990"/>
                  <a:pt x="5394" y="9073"/>
                </a:cubicBezTo>
                <a:lnTo>
                  <a:pt x="5394" y="10812"/>
                </a:lnTo>
                <a:lnTo>
                  <a:pt x="870" y="10812"/>
                </a:lnTo>
                <a:cubicBezTo>
                  <a:pt x="572" y="10812"/>
                  <a:pt x="334" y="10573"/>
                  <a:pt x="334" y="10276"/>
                </a:cubicBezTo>
                <a:lnTo>
                  <a:pt x="334" y="5728"/>
                </a:lnTo>
                <a:lnTo>
                  <a:pt x="2084" y="5728"/>
                </a:lnTo>
                <a:cubicBezTo>
                  <a:pt x="2370" y="5728"/>
                  <a:pt x="2596" y="5513"/>
                  <a:pt x="2596" y="5228"/>
                </a:cubicBezTo>
                <a:lnTo>
                  <a:pt x="2596" y="4882"/>
                </a:lnTo>
                <a:cubicBezTo>
                  <a:pt x="2596" y="4680"/>
                  <a:pt x="2501" y="4477"/>
                  <a:pt x="2358" y="4358"/>
                </a:cubicBezTo>
                <a:cubicBezTo>
                  <a:pt x="2179" y="4216"/>
                  <a:pt x="2072" y="3989"/>
                  <a:pt x="2072" y="3751"/>
                </a:cubicBezTo>
                <a:cubicBezTo>
                  <a:pt x="2072" y="3513"/>
                  <a:pt x="2179" y="3287"/>
                  <a:pt x="2370" y="3144"/>
                </a:cubicBezTo>
                <a:cubicBezTo>
                  <a:pt x="2517" y="3024"/>
                  <a:pt x="2694" y="2961"/>
                  <a:pt x="2876" y="2961"/>
                </a:cubicBezTo>
                <a:close/>
                <a:moveTo>
                  <a:pt x="10287" y="334"/>
                </a:moveTo>
                <a:cubicBezTo>
                  <a:pt x="10585" y="334"/>
                  <a:pt x="10823" y="572"/>
                  <a:pt x="10823" y="870"/>
                </a:cubicBezTo>
                <a:lnTo>
                  <a:pt x="10823" y="5406"/>
                </a:lnTo>
                <a:lnTo>
                  <a:pt x="10633" y="5406"/>
                </a:lnTo>
                <a:cubicBezTo>
                  <a:pt x="10537" y="5406"/>
                  <a:pt x="10466" y="5478"/>
                  <a:pt x="10466" y="5573"/>
                </a:cubicBezTo>
                <a:cubicBezTo>
                  <a:pt x="10466" y="5656"/>
                  <a:pt x="10537" y="5728"/>
                  <a:pt x="10633" y="5728"/>
                </a:cubicBezTo>
                <a:lnTo>
                  <a:pt x="10811" y="5728"/>
                </a:lnTo>
                <a:lnTo>
                  <a:pt x="10811" y="10276"/>
                </a:lnTo>
                <a:cubicBezTo>
                  <a:pt x="10811" y="10573"/>
                  <a:pt x="10573" y="10812"/>
                  <a:pt x="10275" y="10812"/>
                </a:cubicBezTo>
                <a:lnTo>
                  <a:pt x="5739" y="10812"/>
                </a:lnTo>
                <a:lnTo>
                  <a:pt x="5739" y="9049"/>
                </a:lnTo>
                <a:cubicBezTo>
                  <a:pt x="5739" y="8764"/>
                  <a:pt x="5513" y="8549"/>
                  <a:pt x="5227" y="8549"/>
                </a:cubicBezTo>
                <a:lnTo>
                  <a:pt x="4882" y="8549"/>
                </a:lnTo>
                <a:cubicBezTo>
                  <a:pt x="4680" y="8549"/>
                  <a:pt x="4489" y="8633"/>
                  <a:pt x="4370" y="8788"/>
                </a:cubicBezTo>
                <a:cubicBezTo>
                  <a:pt x="4215" y="8966"/>
                  <a:pt x="3989" y="9061"/>
                  <a:pt x="3751" y="9061"/>
                </a:cubicBezTo>
                <a:cubicBezTo>
                  <a:pt x="3513" y="9061"/>
                  <a:pt x="3287" y="8966"/>
                  <a:pt x="3144" y="8764"/>
                </a:cubicBezTo>
                <a:cubicBezTo>
                  <a:pt x="2989" y="8573"/>
                  <a:pt x="2941" y="8335"/>
                  <a:pt x="2977" y="8097"/>
                </a:cubicBezTo>
                <a:cubicBezTo>
                  <a:pt x="3036" y="7787"/>
                  <a:pt x="3287" y="7549"/>
                  <a:pt x="3608" y="7490"/>
                </a:cubicBezTo>
                <a:cubicBezTo>
                  <a:pt x="3659" y="7479"/>
                  <a:pt x="3710" y="7473"/>
                  <a:pt x="3761" y="7473"/>
                </a:cubicBezTo>
                <a:cubicBezTo>
                  <a:pt x="3988" y="7473"/>
                  <a:pt x="4212" y="7577"/>
                  <a:pt x="4358" y="7752"/>
                </a:cubicBezTo>
                <a:cubicBezTo>
                  <a:pt x="4501" y="7906"/>
                  <a:pt x="4680" y="7990"/>
                  <a:pt x="4882" y="7990"/>
                </a:cubicBezTo>
                <a:lnTo>
                  <a:pt x="5239" y="7990"/>
                </a:lnTo>
                <a:cubicBezTo>
                  <a:pt x="5525" y="7990"/>
                  <a:pt x="5751" y="7775"/>
                  <a:pt x="5751" y="7490"/>
                </a:cubicBezTo>
                <a:lnTo>
                  <a:pt x="5751" y="5728"/>
                </a:lnTo>
                <a:lnTo>
                  <a:pt x="7501" y="5728"/>
                </a:lnTo>
                <a:cubicBezTo>
                  <a:pt x="7608" y="5728"/>
                  <a:pt x="7680" y="5823"/>
                  <a:pt x="7680" y="5906"/>
                </a:cubicBezTo>
                <a:lnTo>
                  <a:pt x="7680" y="6263"/>
                </a:lnTo>
                <a:cubicBezTo>
                  <a:pt x="7680" y="6371"/>
                  <a:pt x="7632" y="6478"/>
                  <a:pt x="7561" y="6537"/>
                </a:cubicBezTo>
                <a:cubicBezTo>
                  <a:pt x="7251" y="6799"/>
                  <a:pt x="7097" y="7204"/>
                  <a:pt x="7192" y="7609"/>
                </a:cubicBezTo>
                <a:cubicBezTo>
                  <a:pt x="7263" y="8037"/>
                  <a:pt x="7620" y="8395"/>
                  <a:pt x="8049" y="8490"/>
                </a:cubicBezTo>
                <a:cubicBezTo>
                  <a:pt x="8132" y="8502"/>
                  <a:pt x="8216" y="8514"/>
                  <a:pt x="8287" y="8514"/>
                </a:cubicBezTo>
                <a:cubicBezTo>
                  <a:pt x="8549" y="8514"/>
                  <a:pt x="8799" y="8418"/>
                  <a:pt x="9002" y="8264"/>
                </a:cubicBezTo>
                <a:cubicBezTo>
                  <a:pt x="9275" y="8049"/>
                  <a:pt x="9418" y="7728"/>
                  <a:pt x="9418" y="7394"/>
                </a:cubicBezTo>
                <a:cubicBezTo>
                  <a:pt x="9418" y="7061"/>
                  <a:pt x="9275" y="6740"/>
                  <a:pt x="9025" y="6537"/>
                </a:cubicBezTo>
                <a:cubicBezTo>
                  <a:pt x="8942" y="6478"/>
                  <a:pt x="8906" y="6371"/>
                  <a:pt x="8906" y="6263"/>
                </a:cubicBezTo>
                <a:lnTo>
                  <a:pt x="8906" y="5930"/>
                </a:lnTo>
                <a:cubicBezTo>
                  <a:pt x="8906" y="5823"/>
                  <a:pt x="8990" y="5751"/>
                  <a:pt x="9085" y="5751"/>
                </a:cubicBezTo>
                <a:lnTo>
                  <a:pt x="9954" y="5751"/>
                </a:lnTo>
                <a:cubicBezTo>
                  <a:pt x="10049" y="5751"/>
                  <a:pt x="10121" y="5668"/>
                  <a:pt x="10121" y="5585"/>
                </a:cubicBezTo>
                <a:cubicBezTo>
                  <a:pt x="10121" y="5489"/>
                  <a:pt x="10049" y="5418"/>
                  <a:pt x="9954" y="5418"/>
                </a:cubicBezTo>
                <a:lnTo>
                  <a:pt x="9085" y="5418"/>
                </a:lnTo>
                <a:cubicBezTo>
                  <a:pt x="8799" y="5418"/>
                  <a:pt x="8573" y="5644"/>
                  <a:pt x="8573" y="5918"/>
                </a:cubicBezTo>
                <a:lnTo>
                  <a:pt x="8573" y="6263"/>
                </a:lnTo>
                <a:cubicBezTo>
                  <a:pt x="8573" y="6478"/>
                  <a:pt x="8668" y="6668"/>
                  <a:pt x="8811" y="6787"/>
                </a:cubicBezTo>
                <a:cubicBezTo>
                  <a:pt x="8990" y="6930"/>
                  <a:pt x="9097" y="7156"/>
                  <a:pt x="9097" y="7394"/>
                </a:cubicBezTo>
                <a:cubicBezTo>
                  <a:pt x="9097" y="7633"/>
                  <a:pt x="8990" y="7859"/>
                  <a:pt x="8799" y="8014"/>
                </a:cubicBezTo>
                <a:cubicBezTo>
                  <a:pt x="8652" y="8124"/>
                  <a:pt x="8477" y="8185"/>
                  <a:pt x="8295" y="8185"/>
                </a:cubicBezTo>
                <a:cubicBezTo>
                  <a:pt x="8241" y="8185"/>
                  <a:pt x="8187" y="8179"/>
                  <a:pt x="8132" y="8168"/>
                </a:cubicBezTo>
                <a:cubicBezTo>
                  <a:pt x="7811" y="8109"/>
                  <a:pt x="7573" y="7859"/>
                  <a:pt x="7513" y="7549"/>
                </a:cubicBezTo>
                <a:cubicBezTo>
                  <a:pt x="7454" y="7264"/>
                  <a:pt x="7561" y="6966"/>
                  <a:pt x="7787" y="6787"/>
                </a:cubicBezTo>
                <a:cubicBezTo>
                  <a:pt x="7930" y="6656"/>
                  <a:pt x="8025" y="6478"/>
                  <a:pt x="8025" y="6263"/>
                </a:cubicBezTo>
                <a:lnTo>
                  <a:pt x="8025" y="5930"/>
                </a:lnTo>
                <a:cubicBezTo>
                  <a:pt x="8025" y="5644"/>
                  <a:pt x="7799" y="5418"/>
                  <a:pt x="7525" y="5418"/>
                </a:cubicBezTo>
                <a:lnTo>
                  <a:pt x="5763" y="5418"/>
                </a:lnTo>
                <a:lnTo>
                  <a:pt x="5763" y="3668"/>
                </a:lnTo>
                <a:cubicBezTo>
                  <a:pt x="5763" y="3561"/>
                  <a:pt x="5858" y="3489"/>
                  <a:pt x="5942" y="3489"/>
                </a:cubicBezTo>
                <a:lnTo>
                  <a:pt x="6299" y="3489"/>
                </a:lnTo>
                <a:cubicBezTo>
                  <a:pt x="6406" y="3489"/>
                  <a:pt x="6501" y="3525"/>
                  <a:pt x="6561" y="3608"/>
                </a:cubicBezTo>
                <a:cubicBezTo>
                  <a:pt x="6783" y="3859"/>
                  <a:pt x="7091" y="4001"/>
                  <a:pt x="7409" y="4001"/>
                </a:cubicBezTo>
                <a:cubicBezTo>
                  <a:pt x="7483" y="4001"/>
                  <a:pt x="7558" y="3993"/>
                  <a:pt x="7632" y="3977"/>
                </a:cubicBezTo>
                <a:cubicBezTo>
                  <a:pt x="8073" y="3906"/>
                  <a:pt x="8430" y="3549"/>
                  <a:pt x="8513" y="3108"/>
                </a:cubicBezTo>
                <a:cubicBezTo>
                  <a:pt x="8585" y="2775"/>
                  <a:pt x="8501" y="2430"/>
                  <a:pt x="8287" y="2156"/>
                </a:cubicBezTo>
                <a:cubicBezTo>
                  <a:pt x="8085" y="1894"/>
                  <a:pt x="7751" y="1739"/>
                  <a:pt x="7430" y="1739"/>
                </a:cubicBezTo>
                <a:cubicBezTo>
                  <a:pt x="7085" y="1739"/>
                  <a:pt x="6775" y="1894"/>
                  <a:pt x="6561" y="2144"/>
                </a:cubicBezTo>
                <a:cubicBezTo>
                  <a:pt x="6501" y="2215"/>
                  <a:pt x="6406" y="2263"/>
                  <a:pt x="6299" y="2263"/>
                </a:cubicBezTo>
                <a:lnTo>
                  <a:pt x="5954" y="2263"/>
                </a:lnTo>
                <a:cubicBezTo>
                  <a:pt x="5846" y="2263"/>
                  <a:pt x="5775" y="2180"/>
                  <a:pt x="5775" y="2084"/>
                </a:cubicBezTo>
                <a:lnTo>
                  <a:pt x="5775" y="1203"/>
                </a:lnTo>
                <a:cubicBezTo>
                  <a:pt x="5775" y="1120"/>
                  <a:pt x="5703" y="1048"/>
                  <a:pt x="5608" y="1048"/>
                </a:cubicBezTo>
                <a:cubicBezTo>
                  <a:pt x="5525" y="1048"/>
                  <a:pt x="5453" y="1120"/>
                  <a:pt x="5453" y="1203"/>
                </a:cubicBezTo>
                <a:lnTo>
                  <a:pt x="5453" y="2084"/>
                </a:lnTo>
                <a:cubicBezTo>
                  <a:pt x="5453" y="2370"/>
                  <a:pt x="5668" y="2596"/>
                  <a:pt x="5954" y="2596"/>
                </a:cubicBezTo>
                <a:lnTo>
                  <a:pt x="6299" y="2596"/>
                </a:lnTo>
                <a:cubicBezTo>
                  <a:pt x="6501" y="2596"/>
                  <a:pt x="6704" y="2501"/>
                  <a:pt x="6823" y="2358"/>
                </a:cubicBezTo>
                <a:cubicBezTo>
                  <a:pt x="6966" y="2180"/>
                  <a:pt x="7192" y="2072"/>
                  <a:pt x="7430" y="2072"/>
                </a:cubicBezTo>
                <a:cubicBezTo>
                  <a:pt x="7668" y="2072"/>
                  <a:pt x="7894" y="2180"/>
                  <a:pt x="8037" y="2370"/>
                </a:cubicBezTo>
                <a:cubicBezTo>
                  <a:pt x="8192" y="2561"/>
                  <a:pt x="8251" y="2799"/>
                  <a:pt x="8204" y="3037"/>
                </a:cubicBezTo>
                <a:cubicBezTo>
                  <a:pt x="8144" y="3346"/>
                  <a:pt x="7894" y="3584"/>
                  <a:pt x="7573" y="3644"/>
                </a:cubicBezTo>
                <a:cubicBezTo>
                  <a:pt x="7519" y="3656"/>
                  <a:pt x="7465" y="3661"/>
                  <a:pt x="7411" y="3661"/>
                </a:cubicBezTo>
                <a:cubicBezTo>
                  <a:pt x="7187" y="3661"/>
                  <a:pt x="6966" y="3564"/>
                  <a:pt x="6823" y="3382"/>
                </a:cubicBezTo>
                <a:cubicBezTo>
                  <a:pt x="6680" y="3227"/>
                  <a:pt x="6501" y="3144"/>
                  <a:pt x="6299" y="3144"/>
                </a:cubicBezTo>
                <a:lnTo>
                  <a:pt x="5942" y="3144"/>
                </a:lnTo>
                <a:cubicBezTo>
                  <a:pt x="5656" y="3144"/>
                  <a:pt x="5430" y="3370"/>
                  <a:pt x="5430" y="3644"/>
                </a:cubicBezTo>
                <a:lnTo>
                  <a:pt x="5430" y="5406"/>
                </a:lnTo>
                <a:lnTo>
                  <a:pt x="3679" y="5406"/>
                </a:lnTo>
                <a:cubicBezTo>
                  <a:pt x="3572" y="5406"/>
                  <a:pt x="3501" y="5311"/>
                  <a:pt x="3501" y="5228"/>
                </a:cubicBezTo>
                <a:lnTo>
                  <a:pt x="3501" y="4870"/>
                </a:lnTo>
                <a:cubicBezTo>
                  <a:pt x="3501" y="4763"/>
                  <a:pt x="3548" y="4656"/>
                  <a:pt x="3620" y="4597"/>
                </a:cubicBezTo>
                <a:cubicBezTo>
                  <a:pt x="3929" y="4335"/>
                  <a:pt x="4084" y="3930"/>
                  <a:pt x="3989" y="3525"/>
                </a:cubicBezTo>
                <a:cubicBezTo>
                  <a:pt x="3918" y="3096"/>
                  <a:pt x="3560" y="2739"/>
                  <a:pt x="3132" y="2656"/>
                </a:cubicBezTo>
                <a:cubicBezTo>
                  <a:pt x="3047" y="2635"/>
                  <a:pt x="2962" y="2626"/>
                  <a:pt x="2879" y="2626"/>
                </a:cubicBezTo>
                <a:cubicBezTo>
                  <a:pt x="2622" y="2626"/>
                  <a:pt x="2377" y="2717"/>
                  <a:pt x="2179" y="2870"/>
                </a:cubicBezTo>
                <a:cubicBezTo>
                  <a:pt x="1905" y="3084"/>
                  <a:pt x="1763" y="3406"/>
                  <a:pt x="1763" y="3739"/>
                </a:cubicBezTo>
                <a:cubicBezTo>
                  <a:pt x="1763" y="4085"/>
                  <a:pt x="1905" y="4394"/>
                  <a:pt x="2155" y="4597"/>
                </a:cubicBezTo>
                <a:cubicBezTo>
                  <a:pt x="2239" y="4656"/>
                  <a:pt x="2274" y="4763"/>
                  <a:pt x="2274" y="4870"/>
                </a:cubicBezTo>
                <a:lnTo>
                  <a:pt x="2274" y="5216"/>
                </a:lnTo>
                <a:cubicBezTo>
                  <a:pt x="2274" y="5311"/>
                  <a:pt x="2191" y="5394"/>
                  <a:pt x="2096" y="5394"/>
                </a:cubicBezTo>
                <a:lnTo>
                  <a:pt x="346" y="5394"/>
                </a:lnTo>
                <a:lnTo>
                  <a:pt x="346" y="870"/>
                </a:lnTo>
                <a:cubicBezTo>
                  <a:pt x="346" y="572"/>
                  <a:pt x="584" y="334"/>
                  <a:pt x="881" y="334"/>
                </a:cubicBezTo>
                <a:lnTo>
                  <a:pt x="5418" y="334"/>
                </a:lnTo>
                <a:lnTo>
                  <a:pt x="5418" y="513"/>
                </a:lnTo>
                <a:cubicBezTo>
                  <a:pt x="5418" y="596"/>
                  <a:pt x="5489" y="667"/>
                  <a:pt x="5584" y="667"/>
                </a:cubicBezTo>
                <a:cubicBezTo>
                  <a:pt x="5680" y="667"/>
                  <a:pt x="5751" y="596"/>
                  <a:pt x="5751" y="513"/>
                </a:cubicBezTo>
                <a:lnTo>
                  <a:pt x="5751" y="334"/>
                </a:lnTo>
                <a:close/>
                <a:moveTo>
                  <a:pt x="870" y="1"/>
                </a:moveTo>
                <a:cubicBezTo>
                  <a:pt x="393" y="1"/>
                  <a:pt x="0" y="394"/>
                  <a:pt x="0" y="870"/>
                </a:cubicBezTo>
                <a:lnTo>
                  <a:pt x="0" y="10276"/>
                </a:lnTo>
                <a:cubicBezTo>
                  <a:pt x="0" y="10752"/>
                  <a:pt x="393" y="11133"/>
                  <a:pt x="870" y="11133"/>
                </a:cubicBezTo>
                <a:lnTo>
                  <a:pt x="10275" y="11133"/>
                </a:lnTo>
                <a:cubicBezTo>
                  <a:pt x="10752" y="11133"/>
                  <a:pt x="11133" y="10752"/>
                  <a:pt x="11133" y="10276"/>
                </a:cubicBezTo>
                <a:lnTo>
                  <a:pt x="11133" y="870"/>
                </a:lnTo>
                <a:cubicBezTo>
                  <a:pt x="11133" y="394"/>
                  <a:pt x="10752" y="1"/>
                  <a:pt x="10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221" name="Google Shape;9221;p83"/>
          <p:cNvGrpSpPr/>
          <p:nvPr/>
        </p:nvGrpSpPr>
        <p:grpSpPr>
          <a:xfrm>
            <a:off x="6155459" y="1969108"/>
            <a:ext cx="249770" cy="363849"/>
            <a:chOff x="6155459" y="1969108"/>
            <a:chExt cx="249770" cy="363849"/>
          </a:xfrm>
        </p:grpSpPr>
        <p:sp>
          <p:nvSpPr>
            <p:cNvPr id="9222" name="Google Shape;9222;p83"/>
            <p:cNvSpPr/>
            <p:nvPr/>
          </p:nvSpPr>
          <p:spPr>
            <a:xfrm>
              <a:off x="6195628" y="1969108"/>
              <a:ext cx="169813" cy="227012"/>
            </a:xfrm>
            <a:custGeom>
              <a:avLst/>
              <a:gdLst/>
              <a:ahLst/>
              <a:cxnLst/>
              <a:rect l="l" t="t" r="r" b="b"/>
              <a:pathLst>
                <a:path w="5335" h="7132" extrusionOk="0">
                  <a:moveTo>
                    <a:pt x="4120" y="333"/>
                  </a:moveTo>
                  <a:lnTo>
                    <a:pt x="4120" y="1750"/>
                  </a:lnTo>
                  <a:cubicBezTo>
                    <a:pt x="4120" y="1869"/>
                    <a:pt x="4084" y="1965"/>
                    <a:pt x="4036" y="2072"/>
                  </a:cubicBezTo>
                  <a:lnTo>
                    <a:pt x="3953" y="2238"/>
                  </a:lnTo>
                  <a:cubicBezTo>
                    <a:pt x="3941" y="2262"/>
                    <a:pt x="3941" y="2286"/>
                    <a:pt x="3941" y="2310"/>
                  </a:cubicBezTo>
                  <a:lnTo>
                    <a:pt x="3941" y="2667"/>
                  </a:lnTo>
                  <a:cubicBezTo>
                    <a:pt x="3941" y="3024"/>
                    <a:pt x="3786" y="3358"/>
                    <a:pt x="3536" y="3584"/>
                  </a:cubicBezTo>
                  <a:cubicBezTo>
                    <a:pt x="3292" y="3807"/>
                    <a:pt x="3011" y="3935"/>
                    <a:pt x="2699" y="3935"/>
                  </a:cubicBezTo>
                  <a:cubicBezTo>
                    <a:pt x="2661" y="3935"/>
                    <a:pt x="2623" y="3933"/>
                    <a:pt x="2584" y="3929"/>
                  </a:cubicBezTo>
                  <a:cubicBezTo>
                    <a:pt x="1917" y="3893"/>
                    <a:pt x="1405" y="3310"/>
                    <a:pt x="1405" y="2619"/>
                  </a:cubicBezTo>
                  <a:lnTo>
                    <a:pt x="1405" y="2310"/>
                  </a:lnTo>
                  <a:cubicBezTo>
                    <a:pt x="1405" y="2286"/>
                    <a:pt x="1405" y="2262"/>
                    <a:pt x="1393" y="2238"/>
                  </a:cubicBezTo>
                  <a:lnTo>
                    <a:pt x="1298" y="2072"/>
                  </a:lnTo>
                  <a:cubicBezTo>
                    <a:pt x="1262" y="1965"/>
                    <a:pt x="1227" y="1869"/>
                    <a:pt x="1227" y="1750"/>
                  </a:cubicBezTo>
                  <a:lnTo>
                    <a:pt x="1227" y="1238"/>
                  </a:lnTo>
                  <a:cubicBezTo>
                    <a:pt x="1227" y="738"/>
                    <a:pt x="1631" y="333"/>
                    <a:pt x="2131" y="333"/>
                  </a:cubicBezTo>
                  <a:close/>
                  <a:moveTo>
                    <a:pt x="3227" y="4155"/>
                  </a:moveTo>
                  <a:lnTo>
                    <a:pt x="3227" y="4346"/>
                  </a:lnTo>
                  <a:cubicBezTo>
                    <a:pt x="3227" y="4405"/>
                    <a:pt x="3239" y="4465"/>
                    <a:pt x="3251" y="4513"/>
                  </a:cubicBezTo>
                  <a:lnTo>
                    <a:pt x="2667" y="4965"/>
                  </a:lnTo>
                  <a:lnTo>
                    <a:pt x="2096" y="4524"/>
                  </a:lnTo>
                  <a:cubicBezTo>
                    <a:pt x="2108" y="4489"/>
                    <a:pt x="2120" y="4429"/>
                    <a:pt x="2120" y="4370"/>
                  </a:cubicBezTo>
                  <a:lnTo>
                    <a:pt x="2120" y="4155"/>
                  </a:lnTo>
                  <a:cubicBezTo>
                    <a:pt x="2251" y="4215"/>
                    <a:pt x="2405" y="4251"/>
                    <a:pt x="2572" y="4251"/>
                  </a:cubicBezTo>
                  <a:lnTo>
                    <a:pt x="2667" y="4251"/>
                  </a:lnTo>
                  <a:cubicBezTo>
                    <a:pt x="2870" y="4251"/>
                    <a:pt x="3048" y="4215"/>
                    <a:pt x="3227" y="4155"/>
                  </a:cubicBezTo>
                  <a:close/>
                  <a:moveTo>
                    <a:pt x="2131" y="0"/>
                  </a:moveTo>
                  <a:cubicBezTo>
                    <a:pt x="1453" y="0"/>
                    <a:pt x="905" y="560"/>
                    <a:pt x="905" y="1238"/>
                  </a:cubicBezTo>
                  <a:lnTo>
                    <a:pt x="905" y="1750"/>
                  </a:lnTo>
                  <a:cubicBezTo>
                    <a:pt x="905" y="1905"/>
                    <a:pt x="941" y="2072"/>
                    <a:pt x="1024" y="2215"/>
                  </a:cubicBezTo>
                  <a:lnTo>
                    <a:pt x="1084" y="2358"/>
                  </a:lnTo>
                  <a:lnTo>
                    <a:pt x="1084" y="2619"/>
                  </a:lnTo>
                  <a:cubicBezTo>
                    <a:pt x="1084" y="3191"/>
                    <a:pt x="1358" y="3703"/>
                    <a:pt x="1798" y="3989"/>
                  </a:cubicBezTo>
                  <a:lnTo>
                    <a:pt x="1798" y="4358"/>
                  </a:lnTo>
                  <a:cubicBezTo>
                    <a:pt x="1798" y="4453"/>
                    <a:pt x="1739" y="4524"/>
                    <a:pt x="1655" y="4536"/>
                  </a:cubicBezTo>
                  <a:lnTo>
                    <a:pt x="631" y="4858"/>
                  </a:lnTo>
                  <a:cubicBezTo>
                    <a:pt x="262" y="4977"/>
                    <a:pt x="0" y="5298"/>
                    <a:pt x="0" y="5703"/>
                  </a:cubicBezTo>
                  <a:lnTo>
                    <a:pt x="0" y="6965"/>
                  </a:lnTo>
                  <a:cubicBezTo>
                    <a:pt x="0" y="7060"/>
                    <a:pt x="84" y="7132"/>
                    <a:pt x="167" y="7132"/>
                  </a:cubicBezTo>
                  <a:cubicBezTo>
                    <a:pt x="262" y="7132"/>
                    <a:pt x="334" y="7060"/>
                    <a:pt x="334" y="6965"/>
                  </a:cubicBezTo>
                  <a:lnTo>
                    <a:pt x="334" y="5703"/>
                  </a:lnTo>
                  <a:cubicBezTo>
                    <a:pt x="334" y="5465"/>
                    <a:pt x="500" y="5239"/>
                    <a:pt x="715" y="5179"/>
                  </a:cubicBezTo>
                  <a:lnTo>
                    <a:pt x="1750" y="4870"/>
                  </a:lnTo>
                  <a:cubicBezTo>
                    <a:pt x="1810" y="4858"/>
                    <a:pt x="1846" y="4822"/>
                    <a:pt x="1893" y="4798"/>
                  </a:cubicBezTo>
                  <a:lnTo>
                    <a:pt x="2465" y="5227"/>
                  </a:lnTo>
                  <a:cubicBezTo>
                    <a:pt x="2524" y="5275"/>
                    <a:pt x="2596" y="5298"/>
                    <a:pt x="2667" y="5298"/>
                  </a:cubicBezTo>
                  <a:cubicBezTo>
                    <a:pt x="2739" y="5298"/>
                    <a:pt x="2822" y="5275"/>
                    <a:pt x="2882" y="5227"/>
                  </a:cubicBezTo>
                  <a:lnTo>
                    <a:pt x="3441" y="4798"/>
                  </a:lnTo>
                  <a:cubicBezTo>
                    <a:pt x="3489" y="4822"/>
                    <a:pt x="3536" y="4858"/>
                    <a:pt x="3596" y="4870"/>
                  </a:cubicBezTo>
                  <a:lnTo>
                    <a:pt x="4620" y="5179"/>
                  </a:lnTo>
                  <a:cubicBezTo>
                    <a:pt x="4858" y="5251"/>
                    <a:pt x="5001" y="5465"/>
                    <a:pt x="5001" y="5703"/>
                  </a:cubicBezTo>
                  <a:lnTo>
                    <a:pt x="5001" y="6965"/>
                  </a:lnTo>
                  <a:cubicBezTo>
                    <a:pt x="5001" y="7060"/>
                    <a:pt x="5084" y="7132"/>
                    <a:pt x="5168" y="7132"/>
                  </a:cubicBezTo>
                  <a:cubicBezTo>
                    <a:pt x="5263" y="7132"/>
                    <a:pt x="5334" y="7060"/>
                    <a:pt x="5334" y="6965"/>
                  </a:cubicBezTo>
                  <a:lnTo>
                    <a:pt x="5334" y="5703"/>
                  </a:lnTo>
                  <a:cubicBezTo>
                    <a:pt x="5334" y="5322"/>
                    <a:pt x="5084" y="4977"/>
                    <a:pt x="4715" y="4870"/>
                  </a:cubicBezTo>
                  <a:lnTo>
                    <a:pt x="3679" y="4560"/>
                  </a:lnTo>
                  <a:cubicBezTo>
                    <a:pt x="3608" y="4524"/>
                    <a:pt x="3548" y="4453"/>
                    <a:pt x="3548" y="4382"/>
                  </a:cubicBezTo>
                  <a:lnTo>
                    <a:pt x="3548" y="4012"/>
                  </a:lnTo>
                  <a:cubicBezTo>
                    <a:pt x="3620" y="3965"/>
                    <a:pt x="3703" y="3905"/>
                    <a:pt x="3763" y="3846"/>
                  </a:cubicBezTo>
                  <a:cubicBezTo>
                    <a:pt x="4084" y="3548"/>
                    <a:pt x="4263" y="3120"/>
                    <a:pt x="4263" y="2679"/>
                  </a:cubicBezTo>
                  <a:lnTo>
                    <a:pt x="4263" y="2369"/>
                  </a:lnTo>
                  <a:lnTo>
                    <a:pt x="4322" y="2238"/>
                  </a:lnTo>
                  <a:cubicBezTo>
                    <a:pt x="4394" y="2084"/>
                    <a:pt x="4441" y="1917"/>
                    <a:pt x="4441" y="1762"/>
                  </a:cubicBezTo>
                  <a:lnTo>
                    <a:pt x="4441" y="167"/>
                  </a:lnTo>
                  <a:cubicBezTo>
                    <a:pt x="4441" y="83"/>
                    <a:pt x="4370" y="0"/>
                    <a:pt x="427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3" name="Google Shape;9223;p83"/>
            <p:cNvSpPr/>
            <p:nvPr/>
          </p:nvSpPr>
          <p:spPr>
            <a:xfrm>
              <a:off x="6275585" y="2146083"/>
              <a:ext cx="10249" cy="50037"/>
            </a:xfrm>
            <a:custGeom>
              <a:avLst/>
              <a:gdLst/>
              <a:ahLst/>
              <a:cxnLst/>
              <a:rect l="l" t="t" r="r" b="b"/>
              <a:pathLst>
                <a:path w="322" h="1572" extrusionOk="0">
                  <a:moveTo>
                    <a:pt x="155" y="0"/>
                  </a:moveTo>
                  <a:cubicBezTo>
                    <a:pt x="72" y="0"/>
                    <a:pt x="0" y="72"/>
                    <a:pt x="0" y="155"/>
                  </a:cubicBezTo>
                  <a:lnTo>
                    <a:pt x="0" y="1405"/>
                  </a:lnTo>
                  <a:cubicBezTo>
                    <a:pt x="0" y="1500"/>
                    <a:pt x="72" y="1572"/>
                    <a:pt x="155" y="1572"/>
                  </a:cubicBezTo>
                  <a:cubicBezTo>
                    <a:pt x="251" y="1572"/>
                    <a:pt x="322" y="1500"/>
                    <a:pt x="322" y="1405"/>
                  </a:cubicBezTo>
                  <a:lnTo>
                    <a:pt x="322" y="155"/>
                  </a:lnTo>
                  <a:cubicBezTo>
                    <a:pt x="322" y="72"/>
                    <a:pt x="251"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4" name="Google Shape;9224;p83"/>
            <p:cNvSpPr/>
            <p:nvPr/>
          </p:nvSpPr>
          <p:spPr>
            <a:xfrm>
              <a:off x="6223671" y="2157446"/>
              <a:ext cx="10631" cy="38673"/>
            </a:xfrm>
            <a:custGeom>
              <a:avLst/>
              <a:gdLst/>
              <a:ahLst/>
              <a:cxnLst/>
              <a:rect l="l" t="t" r="r" b="b"/>
              <a:pathLst>
                <a:path w="334" h="1215" extrusionOk="0">
                  <a:moveTo>
                    <a:pt x="167" y="0"/>
                  </a:moveTo>
                  <a:cubicBezTo>
                    <a:pt x="84" y="0"/>
                    <a:pt x="0" y="72"/>
                    <a:pt x="0" y="155"/>
                  </a:cubicBezTo>
                  <a:lnTo>
                    <a:pt x="0" y="1048"/>
                  </a:lnTo>
                  <a:cubicBezTo>
                    <a:pt x="0" y="1143"/>
                    <a:pt x="84" y="1215"/>
                    <a:pt x="167" y="1215"/>
                  </a:cubicBezTo>
                  <a:cubicBezTo>
                    <a:pt x="250" y="1215"/>
                    <a:pt x="334" y="1143"/>
                    <a:pt x="334" y="1048"/>
                  </a:cubicBezTo>
                  <a:lnTo>
                    <a:pt x="334" y="155"/>
                  </a:lnTo>
                  <a:cubicBezTo>
                    <a:pt x="334" y="72"/>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5" name="Google Shape;9225;p83"/>
            <p:cNvSpPr/>
            <p:nvPr/>
          </p:nvSpPr>
          <p:spPr>
            <a:xfrm>
              <a:off x="6326736" y="2157446"/>
              <a:ext cx="10281" cy="38673"/>
            </a:xfrm>
            <a:custGeom>
              <a:avLst/>
              <a:gdLst/>
              <a:ahLst/>
              <a:cxnLst/>
              <a:rect l="l" t="t" r="r" b="b"/>
              <a:pathLst>
                <a:path w="323" h="1215" extrusionOk="0">
                  <a:moveTo>
                    <a:pt x="156" y="0"/>
                  </a:moveTo>
                  <a:cubicBezTo>
                    <a:pt x="72" y="0"/>
                    <a:pt x="1" y="72"/>
                    <a:pt x="1" y="155"/>
                  </a:cubicBezTo>
                  <a:lnTo>
                    <a:pt x="1" y="1048"/>
                  </a:lnTo>
                  <a:cubicBezTo>
                    <a:pt x="1" y="1143"/>
                    <a:pt x="72" y="1215"/>
                    <a:pt x="156" y="1215"/>
                  </a:cubicBezTo>
                  <a:cubicBezTo>
                    <a:pt x="251" y="1215"/>
                    <a:pt x="322" y="1143"/>
                    <a:pt x="322" y="1048"/>
                  </a:cubicBezTo>
                  <a:lnTo>
                    <a:pt x="322" y="155"/>
                  </a:lnTo>
                  <a:cubicBezTo>
                    <a:pt x="322" y="72"/>
                    <a:pt x="251"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6" name="Google Shape;9226;p83"/>
            <p:cNvSpPr/>
            <p:nvPr/>
          </p:nvSpPr>
          <p:spPr>
            <a:xfrm>
              <a:off x="6264222" y="2299949"/>
              <a:ext cx="33008" cy="33008"/>
            </a:xfrm>
            <a:custGeom>
              <a:avLst/>
              <a:gdLst/>
              <a:ahLst/>
              <a:cxnLst/>
              <a:rect l="l" t="t" r="r" b="b"/>
              <a:pathLst>
                <a:path w="1037" h="1037" extrusionOk="0">
                  <a:moveTo>
                    <a:pt x="512" y="322"/>
                  </a:moveTo>
                  <a:cubicBezTo>
                    <a:pt x="619" y="322"/>
                    <a:pt x="715" y="417"/>
                    <a:pt x="715" y="524"/>
                  </a:cubicBezTo>
                  <a:cubicBezTo>
                    <a:pt x="715" y="619"/>
                    <a:pt x="619" y="715"/>
                    <a:pt x="512" y="715"/>
                  </a:cubicBezTo>
                  <a:cubicBezTo>
                    <a:pt x="417" y="715"/>
                    <a:pt x="322" y="619"/>
                    <a:pt x="322" y="524"/>
                  </a:cubicBezTo>
                  <a:cubicBezTo>
                    <a:pt x="322" y="417"/>
                    <a:pt x="417" y="322"/>
                    <a:pt x="512" y="322"/>
                  </a:cubicBezTo>
                  <a:close/>
                  <a:moveTo>
                    <a:pt x="512" y="0"/>
                  </a:moveTo>
                  <a:cubicBezTo>
                    <a:pt x="238" y="0"/>
                    <a:pt x="0" y="238"/>
                    <a:pt x="0" y="524"/>
                  </a:cubicBezTo>
                  <a:cubicBezTo>
                    <a:pt x="0" y="798"/>
                    <a:pt x="238" y="1036"/>
                    <a:pt x="512" y="1036"/>
                  </a:cubicBezTo>
                  <a:cubicBezTo>
                    <a:pt x="798" y="1036"/>
                    <a:pt x="1036" y="798"/>
                    <a:pt x="1036" y="524"/>
                  </a:cubicBezTo>
                  <a:cubicBezTo>
                    <a:pt x="1036" y="238"/>
                    <a:pt x="798" y="0"/>
                    <a:pt x="51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7" name="Google Shape;9227;p83"/>
            <p:cNvSpPr/>
            <p:nvPr/>
          </p:nvSpPr>
          <p:spPr>
            <a:xfrm>
              <a:off x="6155459" y="2299949"/>
              <a:ext cx="33358" cy="33008"/>
            </a:xfrm>
            <a:custGeom>
              <a:avLst/>
              <a:gdLst/>
              <a:ahLst/>
              <a:cxnLst/>
              <a:rect l="l" t="t" r="r" b="b"/>
              <a:pathLst>
                <a:path w="1048" h="1037" extrusionOk="0">
                  <a:moveTo>
                    <a:pt x="524" y="322"/>
                  </a:moveTo>
                  <a:cubicBezTo>
                    <a:pt x="631" y="322"/>
                    <a:pt x="715" y="417"/>
                    <a:pt x="715" y="524"/>
                  </a:cubicBezTo>
                  <a:cubicBezTo>
                    <a:pt x="715" y="619"/>
                    <a:pt x="631" y="715"/>
                    <a:pt x="524" y="715"/>
                  </a:cubicBezTo>
                  <a:cubicBezTo>
                    <a:pt x="417" y="715"/>
                    <a:pt x="334" y="619"/>
                    <a:pt x="334" y="524"/>
                  </a:cubicBezTo>
                  <a:cubicBezTo>
                    <a:pt x="334" y="417"/>
                    <a:pt x="417" y="322"/>
                    <a:pt x="524" y="322"/>
                  </a:cubicBezTo>
                  <a:close/>
                  <a:moveTo>
                    <a:pt x="524" y="0"/>
                  </a:moveTo>
                  <a:cubicBezTo>
                    <a:pt x="238" y="0"/>
                    <a:pt x="0" y="238"/>
                    <a:pt x="0" y="524"/>
                  </a:cubicBezTo>
                  <a:cubicBezTo>
                    <a:pt x="0" y="798"/>
                    <a:pt x="238" y="1036"/>
                    <a:pt x="524" y="1036"/>
                  </a:cubicBezTo>
                  <a:cubicBezTo>
                    <a:pt x="810" y="1036"/>
                    <a:pt x="1048" y="798"/>
                    <a:pt x="1048" y="524"/>
                  </a:cubicBezTo>
                  <a:cubicBezTo>
                    <a:pt x="1048" y="238"/>
                    <a:pt x="810"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8" name="Google Shape;9228;p83"/>
            <p:cNvSpPr/>
            <p:nvPr/>
          </p:nvSpPr>
          <p:spPr>
            <a:xfrm>
              <a:off x="6372221" y="2299949"/>
              <a:ext cx="33008" cy="33008"/>
            </a:xfrm>
            <a:custGeom>
              <a:avLst/>
              <a:gdLst/>
              <a:ahLst/>
              <a:cxnLst/>
              <a:rect l="l" t="t" r="r" b="b"/>
              <a:pathLst>
                <a:path w="1037" h="1037" extrusionOk="0">
                  <a:moveTo>
                    <a:pt x="513" y="322"/>
                  </a:moveTo>
                  <a:cubicBezTo>
                    <a:pt x="620" y="322"/>
                    <a:pt x="715" y="417"/>
                    <a:pt x="715" y="524"/>
                  </a:cubicBezTo>
                  <a:cubicBezTo>
                    <a:pt x="715" y="619"/>
                    <a:pt x="620" y="715"/>
                    <a:pt x="513" y="715"/>
                  </a:cubicBezTo>
                  <a:cubicBezTo>
                    <a:pt x="417" y="715"/>
                    <a:pt x="322" y="619"/>
                    <a:pt x="322" y="524"/>
                  </a:cubicBezTo>
                  <a:cubicBezTo>
                    <a:pt x="322" y="417"/>
                    <a:pt x="417" y="322"/>
                    <a:pt x="513" y="322"/>
                  </a:cubicBezTo>
                  <a:close/>
                  <a:moveTo>
                    <a:pt x="513" y="0"/>
                  </a:moveTo>
                  <a:cubicBezTo>
                    <a:pt x="239" y="0"/>
                    <a:pt x="1" y="238"/>
                    <a:pt x="1" y="524"/>
                  </a:cubicBezTo>
                  <a:cubicBezTo>
                    <a:pt x="1" y="798"/>
                    <a:pt x="239" y="1036"/>
                    <a:pt x="513" y="1036"/>
                  </a:cubicBezTo>
                  <a:cubicBezTo>
                    <a:pt x="798" y="1036"/>
                    <a:pt x="1036" y="798"/>
                    <a:pt x="1036" y="524"/>
                  </a:cubicBezTo>
                  <a:cubicBezTo>
                    <a:pt x="1036" y="238"/>
                    <a:pt x="810"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9" name="Google Shape;9229;p83"/>
            <p:cNvSpPr/>
            <p:nvPr/>
          </p:nvSpPr>
          <p:spPr>
            <a:xfrm>
              <a:off x="6185379" y="2208597"/>
              <a:ext cx="189134" cy="84763"/>
            </a:xfrm>
            <a:custGeom>
              <a:avLst/>
              <a:gdLst/>
              <a:ahLst/>
              <a:cxnLst/>
              <a:rect l="l" t="t" r="r" b="b"/>
              <a:pathLst>
                <a:path w="5942" h="2663" extrusionOk="0">
                  <a:moveTo>
                    <a:pt x="2977" y="1"/>
                  </a:moveTo>
                  <a:cubicBezTo>
                    <a:pt x="2894" y="1"/>
                    <a:pt x="2811" y="72"/>
                    <a:pt x="2811" y="156"/>
                  </a:cubicBezTo>
                  <a:lnTo>
                    <a:pt x="2811" y="715"/>
                  </a:lnTo>
                  <a:lnTo>
                    <a:pt x="1644" y="715"/>
                  </a:lnTo>
                  <a:cubicBezTo>
                    <a:pt x="1418" y="715"/>
                    <a:pt x="1191" y="810"/>
                    <a:pt x="1060" y="1013"/>
                  </a:cubicBezTo>
                  <a:lnTo>
                    <a:pt x="60" y="2394"/>
                  </a:lnTo>
                  <a:cubicBezTo>
                    <a:pt x="1" y="2465"/>
                    <a:pt x="25" y="2573"/>
                    <a:pt x="108" y="2632"/>
                  </a:cubicBezTo>
                  <a:cubicBezTo>
                    <a:pt x="133" y="2653"/>
                    <a:pt x="162" y="2662"/>
                    <a:pt x="193" y="2662"/>
                  </a:cubicBezTo>
                  <a:cubicBezTo>
                    <a:pt x="249" y="2662"/>
                    <a:pt x="307" y="2631"/>
                    <a:pt x="346" y="2584"/>
                  </a:cubicBezTo>
                  <a:lnTo>
                    <a:pt x="1334" y="1203"/>
                  </a:lnTo>
                  <a:cubicBezTo>
                    <a:pt x="1418" y="1096"/>
                    <a:pt x="1513" y="1049"/>
                    <a:pt x="1632" y="1049"/>
                  </a:cubicBezTo>
                  <a:lnTo>
                    <a:pt x="2811" y="1049"/>
                  </a:lnTo>
                  <a:lnTo>
                    <a:pt x="2811" y="2323"/>
                  </a:lnTo>
                  <a:cubicBezTo>
                    <a:pt x="2811" y="2406"/>
                    <a:pt x="2894" y="2477"/>
                    <a:pt x="2977" y="2477"/>
                  </a:cubicBezTo>
                  <a:cubicBezTo>
                    <a:pt x="3061" y="2477"/>
                    <a:pt x="3144" y="2406"/>
                    <a:pt x="3144" y="2323"/>
                  </a:cubicBezTo>
                  <a:lnTo>
                    <a:pt x="3144" y="1049"/>
                  </a:lnTo>
                  <a:lnTo>
                    <a:pt x="4323" y="1049"/>
                  </a:lnTo>
                  <a:cubicBezTo>
                    <a:pt x="4430" y="1049"/>
                    <a:pt x="4549" y="1108"/>
                    <a:pt x="4620" y="1203"/>
                  </a:cubicBezTo>
                  <a:lnTo>
                    <a:pt x="5609" y="2584"/>
                  </a:lnTo>
                  <a:cubicBezTo>
                    <a:pt x="5644" y="2632"/>
                    <a:pt x="5704" y="2656"/>
                    <a:pt x="5752" y="2656"/>
                  </a:cubicBezTo>
                  <a:cubicBezTo>
                    <a:pt x="5775" y="2656"/>
                    <a:pt x="5823" y="2644"/>
                    <a:pt x="5847" y="2632"/>
                  </a:cubicBezTo>
                  <a:cubicBezTo>
                    <a:pt x="5930" y="2573"/>
                    <a:pt x="5942" y="2465"/>
                    <a:pt x="5882" y="2394"/>
                  </a:cubicBezTo>
                  <a:lnTo>
                    <a:pt x="4882" y="1013"/>
                  </a:lnTo>
                  <a:cubicBezTo>
                    <a:pt x="4751" y="834"/>
                    <a:pt x="4537" y="715"/>
                    <a:pt x="4299" y="715"/>
                  </a:cubicBezTo>
                  <a:lnTo>
                    <a:pt x="3144" y="715"/>
                  </a:lnTo>
                  <a:lnTo>
                    <a:pt x="3144" y="156"/>
                  </a:lnTo>
                  <a:cubicBezTo>
                    <a:pt x="3144" y="72"/>
                    <a:pt x="3073" y="1"/>
                    <a:pt x="29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0" name="Google Shape;9230;p83"/>
            <p:cNvSpPr/>
            <p:nvPr/>
          </p:nvSpPr>
          <p:spPr>
            <a:xfrm>
              <a:off x="6246397" y="2010773"/>
              <a:ext cx="69007" cy="25814"/>
            </a:xfrm>
            <a:custGeom>
              <a:avLst/>
              <a:gdLst/>
              <a:ahLst/>
              <a:cxnLst/>
              <a:rect l="l" t="t" r="r" b="b"/>
              <a:pathLst>
                <a:path w="2168" h="811" extrusionOk="0">
                  <a:moveTo>
                    <a:pt x="951" y="1"/>
                  </a:moveTo>
                  <a:cubicBezTo>
                    <a:pt x="505" y="1"/>
                    <a:pt x="146" y="113"/>
                    <a:pt x="120" y="120"/>
                  </a:cubicBezTo>
                  <a:cubicBezTo>
                    <a:pt x="48" y="156"/>
                    <a:pt x="1" y="215"/>
                    <a:pt x="1" y="287"/>
                  </a:cubicBezTo>
                  <a:lnTo>
                    <a:pt x="1" y="644"/>
                  </a:lnTo>
                  <a:cubicBezTo>
                    <a:pt x="1" y="739"/>
                    <a:pt x="84" y="810"/>
                    <a:pt x="167" y="810"/>
                  </a:cubicBezTo>
                  <a:cubicBezTo>
                    <a:pt x="263" y="810"/>
                    <a:pt x="334" y="739"/>
                    <a:pt x="334" y="644"/>
                  </a:cubicBezTo>
                  <a:lnTo>
                    <a:pt x="334" y="406"/>
                  </a:lnTo>
                  <a:cubicBezTo>
                    <a:pt x="467" y="372"/>
                    <a:pt x="695" y="329"/>
                    <a:pt x="951" y="329"/>
                  </a:cubicBezTo>
                  <a:cubicBezTo>
                    <a:pt x="1246" y="329"/>
                    <a:pt x="1578" y="387"/>
                    <a:pt x="1846" y="584"/>
                  </a:cubicBezTo>
                  <a:cubicBezTo>
                    <a:pt x="1882" y="610"/>
                    <a:pt x="1920" y="622"/>
                    <a:pt x="1957" y="622"/>
                  </a:cubicBezTo>
                  <a:cubicBezTo>
                    <a:pt x="2005" y="622"/>
                    <a:pt x="2050" y="601"/>
                    <a:pt x="2084" y="560"/>
                  </a:cubicBezTo>
                  <a:cubicBezTo>
                    <a:pt x="2168" y="501"/>
                    <a:pt x="2132" y="394"/>
                    <a:pt x="2072" y="334"/>
                  </a:cubicBezTo>
                  <a:cubicBezTo>
                    <a:pt x="1727" y="74"/>
                    <a:pt x="1311" y="1"/>
                    <a:pt x="95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31" name="Google Shape;9231;p83"/>
          <p:cNvGrpSpPr/>
          <p:nvPr/>
        </p:nvGrpSpPr>
        <p:grpSpPr>
          <a:xfrm>
            <a:off x="2280029" y="1970604"/>
            <a:ext cx="353631" cy="354395"/>
            <a:chOff x="2280029" y="1970604"/>
            <a:chExt cx="353631" cy="354395"/>
          </a:xfrm>
        </p:grpSpPr>
        <p:sp>
          <p:nvSpPr>
            <p:cNvPr id="9232" name="Google Shape;9232;p83"/>
            <p:cNvSpPr/>
            <p:nvPr/>
          </p:nvSpPr>
          <p:spPr>
            <a:xfrm>
              <a:off x="2309981" y="2069086"/>
              <a:ext cx="323679" cy="255913"/>
            </a:xfrm>
            <a:custGeom>
              <a:avLst/>
              <a:gdLst/>
              <a:ahLst/>
              <a:cxnLst/>
              <a:rect l="l" t="t" r="r" b="b"/>
              <a:pathLst>
                <a:path w="10169" h="8040" extrusionOk="0">
                  <a:moveTo>
                    <a:pt x="9473" y="0"/>
                  </a:moveTo>
                  <a:cubicBezTo>
                    <a:pt x="9451" y="0"/>
                    <a:pt x="9428" y="5"/>
                    <a:pt x="9406" y="14"/>
                  </a:cubicBezTo>
                  <a:cubicBezTo>
                    <a:pt x="9335" y="62"/>
                    <a:pt x="9287" y="157"/>
                    <a:pt x="9335" y="240"/>
                  </a:cubicBezTo>
                  <a:cubicBezTo>
                    <a:pt x="9656" y="943"/>
                    <a:pt x="9835" y="1705"/>
                    <a:pt x="9835" y="2491"/>
                  </a:cubicBezTo>
                  <a:cubicBezTo>
                    <a:pt x="9835" y="3884"/>
                    <a:pt x="9287" y="5193"/>
                    <a:pt x="8299" y="6194"/>
                  </a:cubicBezTo>
                  <a:cubicBezTo>
                    <a:pt x="7323" y="7182"/>
                    <a:pt x="6001" y="7729"/>
                    <a:pt x="4596" y="7729"/>
                  </a:cubicBezTo>
                  <a:cubicBezTo>
                    <a:pt x="3763" y="7729"/>
                    <a:pt x="2977" y="7539"/>
                    <a:pt x="2251" y="7158"/>
                  </a:cubicBezTo>
                  <a:cubicBezTo>
                    <a:pt x="1632" y="6848"/>
                    <a:pt x="1084" y="6420"/>
                    <a:pt x="620" y="5896"/>
                  </a:cubicBezTo>
                  <a:lnTo>
                    <a:pt x="620" y="5896"/>
                  </a:lnTo>
                  <a:lnTo>
                    <a:pt x="1263" y="6110"/>
                  </a:lnTo>
                  <a:cubicBezTo>
                    <a:pt x="1279" y="6114"/>
                    <a:pt x="1295" y="6116"/>
                    <a:pt x="1311" y="6116"/>
                  </a:cubicBezTo>
                  <a:cubicBezTo>
                    <a:pt x="1385" y="6116"/>
                    <a:pt x="1447" y="6072"/>
                    <a:pt x="1477" y="6003"/>
                  </a:cubicBezTo>
                  <a:cubicBezTo>
                    <a:pt x="1501" y="5908"/>
                    <a:pt x="1453" y="5824"/>
                    <a:pt x="1370" y="5789"/>
                  </a:cubicBezTo>
                  <a:lnTo>
                    <a:pt x="203" y="5408"/>
                  </a:lnTo>
                  <a:cubicBezTo>
                    <a:pt x="187" y="5405"/>
                    <a:pt x="171" y="5403"/>
                    <a:pt x="156" y="5403"/>
                  </a:cubicBezTo>
                  <a:cubicBezTo>
                    <a:pt x="114" y="5403"/>
                    <a:pt x="77" y="5414"/>
                    <a:pt x="60" y="5432"/>
                  </a:cubicBezTo>
                  <a:cubicBezTo>
                    <a:pt x="12" y="5467"/>
                    <a:pt x="0" y="5527"/>
                    <a:pt x="0" y="5586"/>
                  </a:cubicBezTo>
                  <a:lnTo>
                    <a:pt x="191" y="6944"/>
                  </a:lnTo>
                  <a:cubicBezTo>
                    <a:pt x="203" y="7015"/>
                    <a:pt x="262" y="7075"/>
                    <a:pt x="358" y="7075"/>
                  </a:cubicBezTo>
                  <a:lnTo>
                    <a:pt x="381" y="7075"/>
                  </a:lnTo>
                  <a:cubicBezTo>
                    <a:pt x="477" y="7063"/>
                    <a:pt x="536" y="6979"/>
                    <a:pt x="524" y="6896"/>
                  </a:cubicBezTo>
                  <a:lnTo>
                    <a:pt x="417" y="6134"/>
                  </a:lnTo>
                  <a:lnTo>
                    <a:pt x="417" y="6134"/>
                  </a:lnTo>
                  <a:cubicBezTo>
                    <a:pt x="893" y="6670"/>
                    <a:pt x="1453" y="7122"/>
                    <a:pt x="2096" y="7444"/>
                  </a:cubicBezTo>
                  <a:cubicBezTo>
                    <a:pt x="2870" y="7849"/>
                    <a:pt x="3715" y="8039"/>
                    <a:pt x="4596" y="8039"/>
                  </a:cubicBezTo>
                  <a:cubicBezTo>
                    <a:pt x="6085" y="8039"/>
                    <a:pt x="7490" y="7456"/>
                    <a:pt x="8525" y="6420"/>
                  </a:cubicBezTo>
                  <a:cubicBezTo>
                    <a:pt x="9585" y="5360"/>
                    <a:pt x="10145" y="3979"/>
                    <a:pt x="10145" y="2491"/>
                  </a:cubicBezTo>
                  <a:cubicBezTo>
                    <a:pt x="10168" y="1645"/>
                    <a:pt x="9990" y="836"/>
                    <a:pt x="9633" y="98"/>
                  </a:cubicBezTo>
                  <a:cubicBezTo>
                    <a:pt x="9597" y="36"/>
                    <a:pt x="9536" y="0"/>
                    <a:pt x="94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3" name="Google Shape;9233;p83"/>
            <p:cNvSpPr/>
            <p:nvPr/>
          </p:nvSpPr>
          <p:spPr>
            <a:xfrm>
              <a:off x="2280029" y="1970604"/>
              <a:ext cx="322565" cy="255468"/>
            </a:xfrm>
            <a:custGeom>
              <a:avLst/>
              <a:gdLst/>
              <a:ahLst/>
              <a:cxnLst/>
              <a:rect l="l" t="t" r="r" b="b"/>
              <a:pathLst>
                <a:path w="10134" h="8026" extrusionOk="0">
                  <a:moveTo>
                    <a:pt x="5549" y="1"/>
                  </a:moveTo>
                  <a:cubicBezTo>
                    <a:pt x="4061" y="1"/>
                    <a:pt x="2668" y="584"/>
                    <a:pt x="1620" y="1620"/>
                  </a:cubicBezTo>
                  <a:cubicBezTo>
                    <a:pt x="572" y="2680"/>
                    <a:pt x="1" y="4061"/>
                    <a:pt x="1" y="5549"/>
                  </a:cubicBezTo>
                  <a:cubicBezTo>
                    <a:pt x="1" y="6382"/>
                    <a:pt x="179" y="7192"/>
                    <a:pt x="537" y="7930"/>
                  </a:cubicBezTo>
                  <a:cubicBezTo>
                    <a:pt x="572" y="7990"/>
                    <a:pt x="632" y="8026"/>
                    <a:pt x="691" y="8026"/>
                  </a:cubicBezTo>
                  <a:cubicBezTo>
                    <a:pt x="715" y="8026"/>
                    <a:pt x="727" y="8026"/>
                    <a:pt x="763" y="8002"/>
                  </a:cubicBezTo>
                  <a:cubicBezTo>
                    <a:pt x="834" y="7966"/>
                    <a:pt x="882" y="7871"/>
                    <a:pt x="834" y="7787"/>
                  </a:cubicBezTo>
                  <a:cubicBezTo>
                    <a:pt x="513" y="7085"/>
                    <a:pt x="334" y="6323"/>
                    <a:pt x="334" y="5537"/>
                  </a:cubicBezTo>
                  <a:cubicBezTo>
                    <a:pt x="334" y="4132"/>
                    <a:pt x="882" y="2822"/>
                    <a:pt x="1858" y="1834"/>
                  </a:cubicBezTo>
                  <a:cubicBezTo>
                    <a:pt x="2846" y="834"/>
                    <a:pt x="4168" y="298"/>
                    <a:pt x="5573" y="298"/>
                  </a:cubicBezTo>
                  <a:cubicBezTo>
                    <a:pt x="7097" y="298"/>
                    <a:pt x="8550" y="965"/>
                    <a:pt x="9538" y="2132"/>
                  </a:cubicBezTo>
                  <a:lnTo>
                    <a:pt x="8907" y="1918"/>
                  </a:lnTo>
                  <a:cubicBezTo>
                    <a:pt x="8890" y="1913"/>
                    <a:pt x="8874" y="1911"/>
                    <a:pt x="8858" y="1911"/>
                  </a:cubicBezTo>
                  <a:cubicBezTo>
                    <a:pt x="8784" y="1911"/>
                    <a:pt x="8722" y="1956"/>
                    <a:pt x="8692" y="2025"/>
                  </a:cubicBezTo>
                  <a:cubicBezTo>
                    <a:pt x="8669" y="2120"/>
                    <a:pt x="8704" y="2203"/>
                    <a:pt x="8800" y="2227"/>
                  </a:cubicBezTo>
                  <a:lnTo>
                    <a:pt x="9955" y="2620"/>
                  </a:lnTo>
                  <a:cubicBezTo>
                    <a:pt x="9978" y="2620"/>
                    <a:pt x="9990" y="2632"/>
                    <a:pt x="10002" y="2632"/>
                  </a:cubicBezTo>
                  <a:cubicBezTo>
                    <a:pt x="10050" y="2632"/>
                    <a:pt x="10074" y="2620"/>
                    <a:pt x="10109" y="2596"/>
                  </a:cubicBezTo>
                  <a:cubicBezTo>
                    <a:pt x="10121" y="2572"/>
                    <a:pt x="10133" y="2513"/>
                    <a:pt x="10133" y="2453"/>
                  </a:cubicBezTo>
                  <a:lnTo>
                    <a:pt x="9943" y="1108"/>
                  </a:lnTo>
                  <a:cubicBezTo>
                    <a:pt x="9932" y="1021"/>
                    <a:pt x="9871" y="964"/>
                    <a:pt x="9788" y="964"/>
                  </a:cubicBezTo>
                  <a:cubicBezTo>
                    <a:pt x="9780" y="964"/>
                    <a:pt x="9772" y="964"/>
                    <a:pt x="9764" y="965"/>
                  </a:cubicBezTo>
                  <a:cubicBezTo>
                    <a:pt x="9681" y="989"/>
                    <a:pt x="9621" y="1060"/>
                    <a:pt x="9633" y="1144"/>
                  </a:cubicBezTo>
                  <a:lnTo>
                    <a:pt x="9740" y="1906"/>
                  </a:lnTo>
                  <a:cubicBezTo>
                    <a:pt x="8681" y="703"/>
                    <a:pt x="7157" y="1"/>
                    <a:pt x="55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4" name="Google Shape;9234;p83"/>
            <p:cNvSpPr/>
            <p:nvPr/>
          </p:nvSpPr>
          <p:spPr>
            <a:xfrm>
              <a:off x="2411169" y="2064598"/>
              <a:ext cx="17093" cy="26928"/>
            </a:xfrm>
            <a:custGeom>
              <a:avLst/>
              <a:gdLst/>
              <a:ahLst/>
              <a:cxnLst/>
              <a:rect l="l" t="t" r="r" b="b"/>
              <a:pathLst>
                <a:path w="537" h="846" extrusionOk="0">
                  <a:moveTo>
                    <a:pt x="358" y="0"/>
                  </a:moveTo>
                  <a:cubicBezTo>
                    <a:pt x="274" y="0"/>
                    <a:pt x="191" y="72"/>
                    <a:pt x="191" y="155"/>
                  </a:cubicBezTo>
                  <a:lnTo>
                    <a:pt x="191" y="453"/>
                  </a:lnTo>
                  <a:lnTo>
                    <a:pt x="72" y="572"/>
                  </a:lnTo>
                  <a:cubicBezTo>
                    <a:pt x="12" y="631"/>
                    <a:pt x="0" y="739"/>
                    <a:pt x="72" y="798"/>
                  </a:cubicBezTo>
                  <a:cubicBezTo>
                    <a:pt x="108" y="834"/>
                    <a:pt x="155" y="846"/>
                    <a:pt x="191" y="846"/>
                  </a:cubicBezTo>
                  <a:cubicBezTo>
                    <a:pt x="239" y="846"/>
                    <a:pt x="274" y="834"/>
                    <a:pt x="310" y="798"/>
                  </a:cubicBezTo>
                  <a:lnTo>
                    <a:pt x="489" y="631"/>
                  </a:lnTo>
                  <a:cubicBezTo>
                    <a:pt x="524" y="608"/>
                    <a:pt x="536" y="560"/>
                    <a:pt x="536" y="512"/>
                  </a:cubicBezTo>
                  <a:lnTo>
                    <a:pt x="524" y="155"/>
                  </a:lnTo>
                  <a:cubicBezTo>
                    <a:pt x="524" y="72"/>
                    <a:pt x="453" y="0"/>
                    <a:pt x="35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5" name="Google Shape;9235;p83"/>
            <p:cNvSpPr/>
            <p:nvPr/>
          </p:nvSpPr>
          <p:spPr>
            <a:xfrm>
              <a:off x="2323254" y="2017458"/>
              <a:ext cx="267213" cy="264316"/>
            </a:xfrm>
            <a:custGeom>
              <a:avLst/>
              <a:gdLst/>
              <a:ahLst/>
              <a:cxnLst/>
              <a:rect l="l" t="t" r="r" b="b"/>
              <a:pathLst>
                <a:path w="8395" h="8304" extrusionOk="0">
                  <a:moveTo>
                    <a:pt x="2739" y="3125"/>
                  </a:moveTo>
                  <a:lnTo>
                    <a:pt x="2965" y="3160"/>
                  </a:lnTo>
                  <a:lnTo>
                    <a:pt x="3060" y="3160"/>
                  </a:lnTo>
                  <a:lnTo>
                    <a:pt x="2905" y="3529"/>
                  </a:lnTo>
                  <a:lnTo>
                    <a:pt x="2620" y="3458"/>
                  </a:lnTo>
                  <a:lnTo>
                    <a:pt x="2739" y="3125"/>
                  </a:lnTo>
                  <a:close/>
                  <a:moveTo>
                    <a:pt x="3834" y="3041"/>
                  </a:moveTo>
                  <a:lnTo>
                    <a:pt x="4167" y="3446"/>
                  </a:lnTo>
                  <a:lnTo>
                    <a:pt x="4120" y="3541"/>
                  </a:lnTo>
                  <a:cubicBezTo>
                    <a:pt x="4096" y="3636"/>
                    <a:pt x="4132" y="3720"/>
                    <a:pt x="4227" y="3756"/>
                  </a:cubicBezTo>
                  <a:cubicBezTo>
                    <a:pt x="4239" y="3756"/>
                    <a:pt x="4251" y="3767"/>
                    <a:pt x="4286" y="3767"/>
                  </a:cubicBezTo>
                  <a:cubicBezTo>
                    <a:pt x="4358" y="3767"/>
                    <a:pt x="4417" y="3720"/>
                    <a:pt x="4429" y="3660"/>
                  </a:cubicBezTo>
                  <a:lnTo>
                    <a:pt x="4477" y="3541"/>
                  </a:lnTo>
                  <a:cubicBezTo>
                    <a:pt x="4501" y="3446"/>
                    <a:pt x="4489" y="3339"/>
                    <a:pt x="4429" y="3267"/>
                  </a:cubicBezTo>
                  <a:lnTo>
                    <a:pt x="4346" y="3160"/>
                  </a:lnTo>
                  <a:lnTo>
                    <a:pt x="4620" y="3386"/>
                  </a:lnTo>
                  <a:cubicBezTo>
                    <a:pt x="4649" y="3401"/>
                    <a:pt x="4683" y="3411"/>
                    <a:pt x="4719" y="3411"/>
                  </a:cubicBezTo>
                  <a:cubicBezTo>
                    <a:pt x="4741" y="3411"/>
                    <a:pt x="4764" y="3407"/>
                    <a:pt x="4787" y="3398"/>
                  </a:cubicBezTo>
                  <a:lnTo>
                    <a:pt x="5001" y="3303"/>
                  </a:lnTo>
                  <a:lnTo>
                    <a:pt x="5132" y="3458"/>
                  </a:lnTo>
                  <a:cubicBezTo>
                    <a:pt x="5156" y="3506"/>
                    <a:pt x="5215" y="3517"/>
                    <a:pt x="5263" y="3517"/>
                  </a:cubicBezTo>
                  <a:lnTo>
                    <a:pt x="5668" y="3482"/>
                  </a:lnTo>
                  <a:lnTo>
                    <a:pt x="5679" y="3565"/>
                  </a:lnTo>
                  <a:cubicBezTo>
                    <a:pt x="5703" y="3601"/>
                    <a:pt x="5668" y="3636"/>
                    <a:pt x="5668" y="3648"/>
                  </a:cubicBezTo>
                  <a:cubicBezTo>
                    <a:pt x="5656" y="3660"/>
                    <a:pt x="5620" y="3696"/>
                    <a:pt x="5596" y="3696"/>
                  </a:cubicBezTo>
                  <a:lnTo>
                    <a:pt x="4894" y="3756"/>
                  </a:lnTo>
                  <a:cubicBezTo>
                    <a:pt x="4798" y="3756"/>
                    <a:pt x="4727" y="3815"/>
                    <a:pt x="4679" y="3875"/>
                  </a:cubicBezTo>
                  <a:cubicBezTo>
                    <a:pt x="4656" y="3934"/>
                    <a:pt x="4620" y="3994"/>
                    <a:pt x="4644" y="4053"/>
                  </a:cubicBezTo>
                  <a:lnTo>
                    <a:pt x="4179" y="3898"/>
                  </a:lnTo>
                  <a:cubicBezTo>
                    <a:pt x="4167" y="3898"/>
                    <a:pt x="4167" y="3887"/>
                    <a:pt x="4144" y="3875"/>
                  </a:cubicBezTo>
                  <a:cubicBezTo>
                    <a:pt x="4120" y="3696"/>
                    <a:pt x="3965" y="3577"/>
                    <a:pt x="3798" y="3577"/>
                  </a:cubicBezTo>
                  <a:lnTo>
                    <a:pt x="3774" y="3577"/>
                  </a:lnTo>
                  <a:lnTo>
                    <a:pt x="3274" y="3589"/>
                  </a:lnTo>
                  <a:lnTo>
                    <a:pt x="3393" y="3220"/>
                  </a:lnTo>
                  <a:cubicBezTo>
                    <a:pt x="3405" y="3184"/>
                    <a:pt x="3441" y="3172"/>
                    <a:pt x="3465" y="3160"/>
                  </a:cubicBezTo>
                  <a:lnTo>
                    <a:pt x="3834" y="3041"/>
                  </a:lnTo>
                  <a:close/>
                  <a:moveTo>
                    <a:pt x="7596" y="3601"/>
                  </a:moveTo>
                  <a:cubicBezTo>
                    <a:pt x="7620" y="3601"/>
                    <a:pt x="7656" y="3601"/>
                    <a:pt x="7692" y="3636"/>
                  </a:cubicBezTo>
                  <a:lnTo>
                    <a:pt x="8025" y="3958"/>
                  </a:lnTo>
                  <a:lnTo>
                    <a:pt x="8025" y="4256"/>
                  </a:lnTo>
                  <a:cubicBezTo>
                    <a:pt x="7977" y="5232"/>
                    <a:pt x="7584" y="6137"/>
                    <a:pt x="6906" y="6815"/>
                  </a:cubicBezTo>
                  <a:cubicBezTo>
                    <a:pt x="6799" y="6923"/>
                    <a:pt x="6692" y="7030"/>
                    <a:pt x="6572" y="7113"/>
                  </a:cubicBezTo>
                  <a:cubicBezTo>
                    <a:pt x="6632" y="7030"/>
                    <a:pt x="6680" y="6935"/>
                    <a:pt x="6727" y="6851"/>
                  </a:cubicBezTo>
                  <a:lnTo>
                    <a:pt x="7465" y="5125"/>
                  </a:lnTo>
                  <a:cubicBezTo>
                    <a:pt x="7501" y="5065"/>
                    <a:pt x="7489" y="5006"/>
                    <a:pt x="7454" y="4958"/>
                  </a:cubicBezTo>
                  <a:cubicBezTo>
                    <a:pt x="7418" y="4910"/>
                    <a:pt x="7358" y="4887"/>
                    <a:pt x="7299" y="4887"/>
                  </a:cubicBezTo>
                  <a:lnTo>
                    <a:pt x="7227" y="4887"/>
                  </a:lnTo>
                  <a:lnTo>
                    <a:pt x="7632" y="4077"/>
                  </a:lnTo>
                  <a:cubicBezTo>
                    <a:pt x="7704" y="3946"/>
                    <a:pt x="7668" y="3779"/>
                    <a:pt x="7525" y="3696"/>
                  </a:cubicBezTo>
                  <a:lnTo>
                    <a:pt x="7501" y="3660"/>
                  </a:lnTo>
                  <a:lnTo>
                    <a:pt x="7513" y="3648"/>
                  </a:lnTo>
                  <a:cubicBezTo>
                    <a:pt x="7537" y="3601"/>
                    <a:pt x="7573" y="3601"/>
                    <a:pt x="7596" y="3601"/>
                  </a:cubicBezTo>
                  <a:close/>
                  <a:moveTo>
                    <a:pt x="4239" y="1"/>
                  </a:moveTo>
                  <a:cubicBezTo>
                    <a:pt x="4176" y="1"/>
                    <a:pt x="4112" y="2"/>
                    <a:pt x="4048" y="5"/>
                  </a:cubicBezTo>
                  <a:cubicBezTo>
                    <a:pt x="3001" y="41"/>
                    <a:pt x="2000" y="481"/>
                    <a:pt x="1262" y="1220"/>
                  </a:cubicBezTo>
                  <a:cubicBezTo>
                    <a:pt x="512" y="1970"/>
                    <a:pt x="84" y="2946"/>
                    <a:pt x="36" y="4006"/>
                  </a:cubicBezTo>
                  <a:cubicBezTo>
                    <a:pt x="0" y="5041"/>
                    <a:pt x="334" y="6053"/>
                    <a:pt x="1012" y="6863"/>
                  </a:cubicBezTo>
                  <a:cubicBezTo>
                    <a:pt x="1036" y="6911"/>
                    <a:pt x="1084" y="6923"/>
                    <a:pt x="1131" y="6923"/>
                  </a:cubicBezTo>
                  <a:cubicBezTo>
                    <a:pt x="1155" y="6923"/>
                    <a:pt x="1203" y="6911"/>
                    <a:pt x="1227" y="6875"/>
                  </a:cubicBezTo>
                  <a:cubicBezTo>
                    <a:pt x="1310" y="6815"/>
                    <a:pt x="1310" y="6708"/>
                    <a:pt x="1250" y="6649"/>
                  </a:cubicBezTo>
                  <a:cubicBezTo>
                    <a:pt x="631" y="5922"/>
                    <a:pt x="310" y="4982"/>
                    <a:pt x="357" y="4017"/>
                  </a:cubicBezTo>
                  <a:cubicBezTo>
                    <a:pt x="393" y="3053"/>
                    <a:pt x="786" y="2148"/>
                    <a:pt x="1465" y="1458"/>
                  </a:cubicBezTo>
                  <a:cubicBezTo>
                    <a:pt x="2155" y="779"/>
                    <a:pt x="3060" y="374"/>
                    <a:pt x="4025" y="338"/>
                  </a:cubicBezTo>
                  <a:cubicBezTo>
                    <a:pt x="4081" y="335"/>
                    <a:pt x="4137" y="334"/>
                    <a:pt x="4192" y="334"/>
                  </a:cubicBezTo>
                  <a:cubicBezTo>
                    <a:pt x="4358" y="334"/>
                    <a:pt x="4519" y="347"/>
                    <a:pt x="4679" y="374"/>
                  </a:cubicBezTo>
                  <a:lnTo>
                    <a:pt x="4906" y="636"/>
                  </a:lnTo>
                  <a:lnTo>
                    <a:pt x="4822" y="862"/>
                  </a:lnTo>
                  <a:lnTo>
                    <a:pt x="4679" y="624"/>
                  </a:lnTo>
                  <a:cubicBezTo>
                    <a:pt x="4656" y="577"/>
                    <a:pt x="4596" y="541"/>
                    <a:pt x="4536" y="541"/>
                  </a:cubicBezTo>
                  <a:lnTo>
                    <a:pt x="4001" y="541"/>
                  </a:lnTo>
                  <a:cubicBezTo>
                    <a:pt x="3941" y="541"/>
                    <a:pt x="3882" y="565"/>
                    <a:pt x="3858" y="624"/>
                  </a:cubicBezTo>
                  <a:lnTo>
                    <a:pt x="3477" y="1327"/>
                  </a:lnTo>
                  <a:cubicBezTo>
                    <a:pt x="3441" y="1410"/>
                    <a:pt x="3441" y="1529"/>
                    <a:pt x="3477" y="1624"/>
                  </a:cubicBezTo>
                  <a:cubicBezTo>
                    <a:pt x="3524" y="1708"/>
                    <a:pt x="3632" y="1767"/>
                    <a:pt x="3739" y="1791"/>
                  </a:cubicBezTo>
                  <a:lnTo>
                    <a:pt x="4036" y="1815"/>
                  </a:lnTo>
                  <a:cubicBezTo>
                    <a:pt x="4096" y="1815"/>
                    <a:pt x="4155" y="1803"/>
                    <a:pt x="4179" y="1743"/>
                  </a:cubicBezTo>
                  <a:lnTo>
                    <a:pt x="4286" y="1577"/>
                  </a:lnTo>
                  <a:lnTo>
                    <a:pt x="4346" y="1648"/>
                  </a:lnTo>
                  <a:lnTo>
                    <a:pt x="4298" y="1934"/>
                  </a:lnTo>
                  <a:lnTo>
                    <a:pt x="3798" y="2005"/>
                  </a:lnTo>
                  <a:cubicBezTo>
                    <a:pt x="3763" y="2005"/>
                    <a:pt x="3751" y="2029"/>
                    <a:pt x="3715" y="2041"/>
                  </a:cubicBezTo>
                  <a:lnTo>
                    <a:pt x="3072" y="2517"/>
                  </a:lnTo>
                  <a:cubicBezTo>
                    <a:pt x="3048" y="2541"/>
                    <a:pt x="3024" y="2577"/>
                    <a:pt x="3024" y="2601"/>
                  </a:cubicBezTo>
                  <a:lnTo>
                    <a:pt x="2941" y="2898"/>
                  </a:lnTo>
                  <a:lnTo>
                    <a:pt x="2727" y="2874"/>
                  </a:lnTo>
                  <a:cubicBezTo>
                    <a:pt x="2716" y="2874"/>
                    <a:pt x="2706" y="2873"/>
                    <a:pt x="2696" y="2873"/>
                  </a:cubicBezTo>
                  <a:cubicBezTo>
                    <a:pt x="2565" y="2873"/>
                    <a:pt x="2449" y="2943"/>
                    <a:pt x="2405" y="3065"/>
                  </a:cubicBezTo>
                  <a:lnTo>
                    <a:pt x="2274" y="3422"/>
                  </a:lnTo>
                  <a:cubicBezTo>
                    <a:pt x="2250" y="3494"/>
                    <a:pt x="2250" y="3589"/>
                    <a:pt x="2286" y="3660"/>
                  </a:cubicBezTo>
                  <a:cubicBezTo>
                    <a:pt x="2334" y="3732"/>
                    <a:pt x="2393" y="3791"/>
                    <a:pt x="2465" y="3815"/>
                  </a:cubicBezTo>
                  <a:cubicBezTo>
                    <a:pt x="2322" y="3887"/>
                    <a:pt x="2215" y="4029"/>
                    <a:pt x="2203" y="4196"/>
                  </a:cubicBezTo>
                  <a:lnTo>
                    <a:pt x="2203" y="4268"/>
                  </a:lnTo>
                  <a:lnTo>
                    <a:pt x="1739" y="4791"/>
                  </a:lnTo>
                  <a:cubicBezTo>
                    <a:pt x="1667" y="4863"/>
                    <a:pt x="1631" y="4970"/>
                    <a:pt x="1631" y="5077"/>
                  </a:cubicBezTo>
                  <a:lnTo>
                    <a:pt x="1631" y="5684"/>
                  </a:lnTo>
                  <a:cubicBezTo>
                    <a:pt x="1631" y="5839"/>
                    <a:pt x="1691" y="5994"/>
                    <a:pt x="1810" y="6101"/>
                  </a:cubicBezTo>
                  <a:lnTo>
                    <a:pt x="2239" y="6518"/>
                  </a:lnTo>
                  <a:cubicBezTo>
                    <a:pt x="2334" y="6613"/>
                    <a:pt x="2465" y="6673"/>
                    <a:pt x="2596" y="6684"/>
                  </a:cubicBezTo>
                  <a:lnTo>
                    <a:pt x="3882" y="6792"/>
                  </a:lnTo>
                  <a:lnTo>
                    <a:pt x="3882" y="6827"/>
                  </a:lnTo>
                  <a:cubicBezTo>
                    <a:pt x="3870" y="6994"/>
                    <a:pt x="3929" y="7149"/>
                    <a:pt x="4060" y="7232"/>
                  </a:cubicBezTo>
                  <a:lnTo>
                    <a:pt x="4286" y="7399"/>
                  </a:lnTo>
                  <a:lnTo>
                    <a:pt x="4263" y="7446"/>
                  </a:lnTo>
                  <a:cubicBezTo>
                    <a:pt x="4203" y="7601"/>
                    <a:pt x="4263" y="7804"/>
                    <a:pt x="4406" y="7899"/>
                  </a:cubicBezTo>
                  <a:lnTo>
                    <a:pt x="4465" y="7958"/>
                  </a:lnTo>
                  <a:cubicBezTo>
                    <a:pt x="4406" y="7958"/>
                    <a:pt x="4358" y="7982"/>
                    <a:pt x="4298" y="7982"/>
                  </a:cubicBezTo>
                  <a:cubicBezTo>
                    <a:pt x="4250" y="7984"/>
                    <a:pt x="4202" y="7985"/>
                    <a:pt x="4153" y="7985"/>
                  </a:cubicBezTo>
                  <a:cubicBezTo>
                    <a:pt x="3241" y="7985"/>
                    <a:pt x="2368" y="7666"/>
                    <a:pt x="1667" y="7089"/>
                  </a:cubicBezTo>
                  <a:cubicBezTo>
                    <a:pt x="1630" y="7062"/>
                    <a:pt x="1590" y="7050"/>
                    <a:pt x="1553" y="7050"/>
                  </a:cubicBezTo>
                  <a:cubicBezTo>
                    <a:pt x="1508" y="7050"/>
                    <a:pt x="1467" y="7068"/>
                    <a:pt x="1441" y="7101"/>
                  </a:cubicBezTo>
                  <a:cubicBezTo>
                    <a:pt x="1381" y="7173"/>
                    <a:pt x="1393" y="7280"/>
                    <a:pt x="1453" y="7327"/>
                  </a:cubicBezTo>
                  <a:cubicBezTo>
                    <a:pt x="2215" y="7958"/>
                    <a:pt x="3155" y="8304"/>
                    <a:pt x="4132" y="8304"/>
                  </a:cubicBezTo>
                  <a:lnTo>
                    <a:pt x="4298" y="8304"/>
                  </a:lnTo>
                  <a:cubicBezTo>
                    <a:pt x="5334" y="8256"/>
                    <a:pt x="6334" y="7827"/>
                    <a:pt x="7084" y="7089"/>
                  </a:cubicBezTo>
                  <a:cubicBezTo>
                    <a:pt x="7823" y="6339"/>
                    <a:pt x="8251" y="5363"/>
                    <a:pt x="8299" y="4303"/>
                  </a:cubicBezTo>
                  <a:cubicBezTo>
                    <a:pt x="8394" y="3220"/>
                    <a:pt x="8049" y="2208"/>
                    <a:pt x="7382" y="1422"/>
                  </a:cubicBezTo>
                  <a:cubicBezTo>
                    <a:pt x="7350" y="1377"/>
                    <a:pt x="7304" y="1356"/>
                    <a:pt x="7258" y="1356"/>
                  </a:cubicBezTo>
                  <a:cubicBezTo>
                    <a:pt x="7220" y="1356"/>
                    <a:pt x="7183" y="1371"/>
                    <a:pt x="7156" y="1398"/>
                  </a:cubicBezTo>
                  <a:cubicBezTo>
                    <a:pt x="7084" y="1458"/>
                    <a:pt x="7084" y="1565"/>
                    <a:pt x="7144" y="1624"/>
                  </a:cubicBezTo>
                  <a:cubicBezTo>
                    <a:pt x="7584" y="2148"/>
                    <a:pt x="7870" y="2791"/>
                    <a:pt x="7989" y="3458"/>
                  </a:cubicBezTo>
                  <a:lnTo>
                    <a:pt x="7942" y="3410"/>
                  </a:lnTo>
                  <a:cubicBezTo>
                    <a:pt x="7867" y="3335"/>
                    <a:pt x="7754" y="3289"/>
                    <a:pt x="7628" y="3289"/>
                  </a:cubicBezTo>
                  <a:cubicBezTo>
                    <a:pt x="7614" y="3289"/>
                    <a:pt x="7599" y="3290"/>
                    <a:pt x="7584" y="3291"/>
                  </a:cubicBezTo>
                  <a:cubicBezTo>
                    <a:pt x="7454" y="3303"/>
                    <a:pt x="7334" y="3386"/>
                    <a:pt x="7263" y="3506"/>
                  </a:cubicBezTo>
                  <a:lnTo>
                    <a:pt x="7227" y="3541"/>
                  </a:lnTo>
                  <a:cubicBezTo>
                    <a:pt x="7156" y="3541"/>
                    <a:pt x="7084" y="3577"/>
                    <a:pt x="7025" y="3625"/>
                  </a:cubicBezTo>
                  <a:lnTo>
                    <a:pt x="6811" y="3363"/>
                  </a:lnTo>
                  <a:cubicBezTo>
                    <a:pt x="6779" y="3325"/>
                    <a:pt x="6739" y="3307"/>
                    <a:pt x="6698" y="3307"/>
                  </a:cubicBezTo>
                  <a:cubicBezTo>
                    <a:pt x="6661" y="3307"/>
                    <a:pt x="6625" y="3322"/>
                    <a:pt x="6596" y="3351"/>
                  </a:cubicBezTo>
                  <a:cubicBezTo>
                    <a:pt x="6513" y="3410"/>
                    <a:pt x="6513" y="3517"/>
                    <a:pt x="6572" y="3577"/>
                  </a:cubicBezTo>
                  <a:lnTo>
                    <a:pt x="6906" y="3958"/>
                  </a:lnTo>
                  <a:cubicBezTo>
                    <a:pt x="6930" y="3994"/>
                    <a:pt x="6977" y="4017"/>
                    <a:pt x="7025" y="4017"/>
                  </a:cubicBezTo>
                  <a:cubicBezTo>
                    <a:pt x="7073" y="4017"/>
                    <a:pt x="7108" y="4006"/>
                    <a:pt x="7144" y="3970"/>
                  </a:cubicBezTo>
                  <a:lnTo>
                    <a:pt x="7251" y="3875"/>
                  </a:lnTo>
                  <a:lnTo>
                    <a:pt x="7382" y="3958"/>
                  </a:lnTo>
                  <a:lnTo>
                    <a:pt x="6894" y="4934"/>
                  </a:lnTo>
                  <a:lnTo>
                    <a:pt x="6858" y="4934"/>
                  </a:lnTo>
                  <a:cubicBezTo>
                    <a:pt x="6834" y="4934"/>
                    <a:pt x="6787" y="4910"/>
                    <a:pt x="6775" y="4887"/>
                  </a:cubicBezTo>
                  <a:lnTo>
                    <a:pt x="6132" y="4101"/>
                  </a:lnTo>
                  <a:cubicBezTo>
                    <a:pt x="6098" y="4053"/>
                    <a:pt x="6049" y="4033"/>
                    <a:pt x="6001" y="4033"/>
                  </a:cubicBezTo>
                  <a:cubicBezTo>
                    <a:pt x="5966" y="4033"/>
                    <a:pt x="5931" y="4045"/>
                    <a:pt x="5906" y="4065"/>
                  </a:cubicBezTo>
                  <a:cubicBezTo>
                    <a:pt x="5834" y="4125"/>
                    <a:pt x="5834" y="4232"/>
                    <a:pt x="5882" y="4291"/>
                  </a:cubicBezTo>
                  <a:lnTo>
                    <a:pt x="6513" y="5077"/>
                  </a:lnTo>
                  <a:cubicBezTo>
                    <a:pt x="6608" y="5184"/>
                    <a:pt x="6739" y="5244"/>
                    <a:pt x="6894" y="5244"/>
                  </a:cubicBezTo>
                  <a:lnTo>
                    <a:pt x="7096" y="5232"/>
                  </a:lnTo>
                  <a:lnTo>
                    <a:pt x="6453" y="6720"/>
                  </a:lnTo>
                  <a:cubicBezTo>
                    <a:pt x="6418" y="6815"/>
                    <a:pt x="6346" y="6923"/>
                    <a:pt x="6275" y="7018"/>
                  </a:cubicBezTo>
                  <a:lnTo>
                    <a:pt x="5775" y="7625"/>
                  </a:lnTo>
                  <a:cubicBezTo>
                    <a:pt x="5513" y="7744"/>
                    <a:pt x="5251" y="7816"/>
                    <a:pt x="4965" y="7875"/>
                  </a:cubicBezTo>
                  <a:lnTo>
                    <a:pt x="4691" y="7625"/>
                  </a:lnTo>
                  <a:cubicBezTo>
                    <a:pt x="4656" y="7589"/>
                    <a:pt x="4644" y="7554"/>
                    <a:pt x="4656" y="7506"/>
                  </a:cubicBezTo>
                  <a:lnTo>
                    <a:pt x="4703" y="7339"/>
                  </a:lnTo>
                  <a:cubicBezTo>
                    <a:pt x="4715" y="7280"/>
                    <a:pt x="4703" y="7208"/>
                    <a:pt x="4644" y="7161"/>
                  </a:cubicBezTo>
                  <a:lnTo>
                    <a:pt x="4322" y="6923"/>
                  </a:lnTo>
                  <a:cubicBezTo>
                    <a:pt x="4298" y="6899"/>
                    <a:pt x="4286" y="6863"/>
                    <a:pt x="4286" y="6815"/>
                  </a:cubicBezTo>
                  <a:lnTo>
                    <a:pt x="4310" y="6613"/>
                  </a:lnTo>
                  <a:cubicBezTo>
                    <a:pt x="4310" y="6565"/>
                    <a:pt x="4310" y="6518"/>
                    <a:pt x="4286" y="6494"/>
                  </a:cubicBezTo>
                  <a:cubicBezTo>
                    <a:pt x="4251" y="6458"/>
                    <a:pt x="4203" y="6434"/>
                    <a:pt x="4167" y="6434"/>
                  </a:cubicBezTo>
                  <a:lnTo>
                    <a:pt x="2703" y="6315"/>
                  </a:lnTo>
                  <a:cubicBezTo>
                    <a:pt x="2643" y="6315"/>
                    <a:pt x="2596" y="6280"/>
                    <a:pt x="2560" y="6244"/>
                  </a:cubicBezTo>
                  <a:lnTo>
                    <a:pt x="2120" y="5827"/>
                  </a:lnTo>
                  <a:cubicBezTo>
                    <a:pt x="2084" y="5780"/>
                    <a:pt x="2048" y="5708"/>
                    <a:pt x="2048" y="5649"/>
                  </a:cubicBezTo>
                  <a:lnTo>
                    <a:pt x="2048" y="5030"/>
                  </a:lnTo>
                  <a:cubicBezTo>
                    <a:pt x="2048" y="5006"/>
                    <a:pt x="2060" y="4970"/>
                    <a:pt x="2084" y="4958"/>
                  </a:cubicBezTo>
                  <a:lnTo>
                    <a:pt x="2572" y="4398"/>
                  </a:lnTo>
                  <a:cubicBezTo>
                    <a:pt x="2596" y="4363"/>
                    <a:pt x="2620" y="4339"/>
                    <a:pt x="2620" y="4291"/>
                  </a:cubicBezTo>
                  <a:lnTo>
                    <a:pt x="2620" y="4160"/>
                  </a:lnTo>
                  <a:cubicBezTo>
                    <a:pt x="2620" y="4113"/>
                    <a:pt x="2643" y="4065"/>
                    <a:pt x="2691" y="4053"/>
                  </a:cubicBezTo>
                  <a:lnTo>
                    <a:pt x="3072" y="3887"/>
                  </a:lnTo>
                  <a:lnTo>
                    <a:pt x="3810" y="3875"/>
                  </a:lnTo>
                  <a:cubicBezTo>
                    <a:pt x="3822" y="3875"/>
                    <a:pt x="3834" y="3887"/>
                    <a:pt x="3834" y="3898"/>
                  </a:cubicBezTo>
                  <a:cubicBezTo>
                    <a:pt x="3846" y="4029"/>
                    <a:pt x="3953" y="4137"/>
                    <a:pt x="4072" y="4184"/>
                  </a:cubicBezTo>
                  <a:lnTo>
                    <a:pt x="4596" y="4363"/>
                  </a:lnTo>
                  <a:cubicBezTo>
                    <a:pt x="4628" y="4370"/>
                    <a:pt x="4661" y="4374"/>
                    <a:pt x="4693" y="4374"/>
                  </a:cubicBezTo>
                  <a:cubicBezTo>
                    <a:pt x="4766" y="4374"/>
                    <a:pt x="4836" y="4353"/>
                    <a:pt x="4894" y="4303"/>
                  </a:cubicBezTo>
                  <a:cubicBezTo>
                    <a:pt x="4953" y="4244"/>
                    <a:pt x="5001" y="4148"/>
                    <a:pt x="4989" y="4065"/>
                  </a:cubicBezTo>
                  <a:lnTo>
                    <a:pt x="5644" y="4017"/>
                  </a:lnTo>
                  <a:cubicBezTo>
                    <a:pt x="5751" y="4006"/>
                    <a:pt x="5882" y="3946"/>
                    <a:pt x="5953" y="3839"/>
                  </a:cubicBezTo>
                  <a:cubicBezTo>
                    <a:pt x="6025" y="3732"/>
                    <a:pt x="6060" y="3613"/>
                    <a:pt x="6025" y="3482"/>
                  </a:cubicBezTo>
                  <a:lnTo>
                    <a:pt x="6013" y="3398"/>
                  </a:lnTo>
                  <a:cubicBezTo>
                    <a:pt x="5980" y="3258"/>
                    <a:pt x="5870" y="3157"/>
                    <a:pt x="5725" y="3157"/>
                  </a:cubicBezTo>
                  <a:cubicBezTo>
                    <a:pt x="5710" y="3157"/>
                    <a:pt x="5695" y="3158"/>
                    <a:pt x="5679" y="3160"/>
                  </a:cubicBezTo>
                  <a:lnTo>
                    <a:pt x="5346" y="3184"/>
                  </a:lnTo>
                  <a:lnTo>
                    <a:pt x="5298" y="3125"/>
                  </a:lnTo>
                  <a:lnTo>
                    <a:pt x="5739" y="2684"/>
                  </a:lnTo>
                  <a:cubicBezTo>
                    <a:pt x="5799" y="2624"/>
                    <a:pt x="5799" y="2517"/>
                    <a:pt x="5739" y="2458"/>
                  </a:cubicBezTo>
                  <a:cubicBezTo>
                    <a:pt x="5709" y="2428"/>
                    <a:pt x="5671" y="2413"/>
                    <a:pt x="5632" y="2413"/>
                  </a:cubicBezTo>
                  <a:cubicBezTo>
                    <a:pt x="5593" y="2413"/>
                    <a:pt x="5554" y="2428"/>
                    <a:pt x="5525" y="2458"/>
                  </a:cubicBezTo>
                  <a:lnTo>
                    <a:pt x="4965" y="3005"/>
                  </a:lnTo>
                  <a:lnTo>
                    <a:pt x="4787" y="3077"/>
                  </a:lnTo>
                  <a:lnTo>
                    <a:pt x="4286" y="2696"/>
                  </a:lnTo>
                  <a:cubicBezTo>
                    <a:pt x="4251" y="2669"/>
                    <a:pt x="4208" y="2656"/>
                    <a:pt x="4169" y="2656"/>
                  </a:cubicBezTo>
                  <a:cubicBezTo>
                    <a:pt x="4156" y="2656"/>
                    <a:pt x="4144" y="2657"/>
                    <a:pt x="4132" y="2660"/>
                  </a:cubicBezTo>
                  <a:lnTo>
                    <a:pt x="3417" y="2886"/>
                  </a:lnTo>
                  <a:cubicBezTo>
                    <a:pt x="3405" y="2886"/>
                    <a:pt x="3370" y="2898"/>
                    <a:pt x="3358" y="2922"/>
                  </a:cubicBezTo>
                  <a:lnTo>
                    <a:pt x="3405" y="2708"/>
                  </a:lnTo>
                  <a:lnTo>
                    <a:pt x="3977" y="2291"/>
                  </a:lnTo>
                  <a:lnTo>
                    <a:pt x="4548" y="2208"/>
                  </a:lnTo>
                  <a:cubicBezTo>
                    <a:pt x="4632" y="2184"/>
                    <a:pt x="4691" y="2148"/>
                    <a:pt x="4691" y="2065"/>
                  </a:cubicBezTo>
                  <a:lnTo>
                    <a:pt x="4751" y="1589"/>
                  </a:lnTo>
                  <a:cubicBezTo>
                    <a:pt x="4751" y="1553"/>
                    <a:pt x="4751" y="1505"/>
                    <a:pt x="4715" y="1470"/>
                  </a:cubicBezTo>
                  <a:lnTo>
                    <a:pt x="4477" y="1172"/>
                  </a:lnTo>
                  <a:cubicBezTo>
                    <a:pt x="4441" y="1136"/>
                    <a:pt x="4406" y="1112"/>
                    <a:pt x="4346" y="1112"/>
                  </a:cubicBezTo>
                  <a:cubicBezTo>
                    <a:pt x="4298" y="1112"/>
                    <a:pt x="4239" y="1148"/>
                    <a:pt x="4215" y="1196"/>
                  </a:cubicBezTo>
                  <a:lnTo>
                    <a:pt x="4036" y="1446"/>
                  </a:lnTo>
                  <a:lnTo>
                    <a:pt x="3834" y="1434"/>
                  </a:lnTo>
                  <a:lnTo>
                    <a:pt x="4155" y="815"/>
                  </a:lnTo>
                  <a:lnTo>
                    <a:pt x="4477" y="815"/>
                  </a:lnTo>
                  <a:lnTo>
                    <a:pt x="4727" y="1267"/>
                  </a:lnTo>
                  <a:cubicBezTo>
                    <a:pt x="4763" y="1327"/>
                    <a:pt x="4822" y="1350"/>
                    <a:pt x="4882" y="1350"/>
                  </a:cubicBezTo>
                  <a:cubicBezTo>
                    <a:pt x="4941" y="1350"/>
                    <a:pt x="5001" y="1315"/>
                    <a:pt x="5025" y="1255"/>
                  </a:cubicBezTo>
                  <a:lnTo>
                    <a:pt x="5251" y="719"/>
                  </a:lnTo>
                  <a:cubicBezTo>
                    <a:pt x="5298" y="624"/>
                    <a:pt x="5287" y="505"/>
                    <a:pt x="5215" y="434"/>
                  </a:cubicBezTo>
                  <a:lnTo>
                    <a:pt x="5215" y="434"/>
                  </a:lnTo>
                  <a:cubicBezTo>
                    <a:pt x="5751" y="577"/>
                    <a:pt x="6263" y="839"/>
                    <a:pt x="6692" y="1208"/>
                  </a:cubicBezTo>
                  <a:cubicBezTo>
                    <a:pt x="6724" y="1234"/>
                    <a:pt x="6763" y="1247"/>
                    <a:pt x="6801" y="1247"/>
                  </a:cubicBezTo>
                  <a:cubicBezTo>
                    <a:pt x="6847" y="1247"/>
                    <a:pt x="6892" y="1228"/>
                    <a:pt x="6918" y="1196"/>
                  </a:cubicBezTo>
                  <a:cubicBezTo>
                    <a:pt x="6977" y="1112"/>
                    <a:pt x="6965" y="1017"/>
                    <a:pt x="6906" y="969"/>
                  </a:cubicBezTo>
                  <a:cubicBezTo>
                    <a:pt x="6157" y="343"/>
                    <a:pt x="5219" y="1"/>
                    <a:pt x="4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36" name="Google Shape;9236;p83"/>
          <p:cNvGrpSpPr/>
          <p:nvPr/>
        </p:nvGrpSpPr>
        <p:grpSpPr>
          <a:xfrm>
            <a:off x="8065100" y="2000174"/>
            <a:ext cx="255086" cy="301685"/>
            <a:chOff x="8065100" y="2000174"/>
            <a:chExt cx="255086" cy="301685"/>
          </a:xfrm>
        </p:grpSpPr>
        <p:sp>
          <p:nvSpPr>
            <p:cNvPr id="9237" name="Google Shape;9237;p83"/>
            <p:cNvSpPr/>
            <p:nvPr/>
          </p:nvSpPr>
          <p:spPr>
            <a:xfrm>
              <a:off x="8085185" y="2151016"/>
              <a:ext cx="65220" cy="150842"/>
            </a:xfrm>
            <a:custGeom>
              <a:avLst/>
              <a:gdLst/>
              <a:ahLst/>
              <a:cxnLst/>
              <a:rect l="l" t="t" r="r" b="b"/>
              <a:pathLst>
                <a:path w="2049" h="4739" extrusionOk="0">
                  <a:moveTo>
                    <a:pt x="1144" y="274"/>
                  </a:moveTo>
                  <a:cubicBezTo>
                    <a:pt x="1299" y="274"/>
                    <a:pt x="1453" y="405"/>
                    <a:pt x="1453" y="583"/>
                  </a:cubicBezTo>
                  <a:lnTo>
                    <a:pt x="1453" y="881"/>
                  </a:lnTo>
                  <a:cubicBezTo>
                    <a:pt x="1453" y="1155"/>
                    <a:pt x="1251" y="1345"/>
                    <a:pt x="989" y="1345"/>
                  </a:cubicBezTo>
                  <a:cubicBezTo>
                    <a:pt x="739" y="1345"/>
                    <a:pt x="537" y="1131"/>
                    <a:pt x="537" y="881"/>
                  </a:cubicBezTo>
                  <a:lnTo>
                    <a:pt x="537" y="583"/>
                  </a:lnTo>
                  <a:cubicBezTo>
                    <a:pt x="537" y="417"/>
                    <a:pt x="668" y="274"/>
                    <a:pt x="846" y="274"/>
                  </a:cubicBezTo>
                  <a:close/>
                  <a:moveTo>
                    <a:pt x="1144" y="1631"/>
                  </a:moveTo>
                  <a:lnTo>
                    <a:pt x="1144" y="1691"/>
                  </a:lnTo>
                  <a:cubicBezTo>
                    <a:pt x="1144" y="1726"/>
                    <a:pt x="1156" y="1786"/>
                    <a:pt x="1180" y="1834"/>
                  </a:cubicBezTo>
                  <a:lnTo>
                    <a:pt x="989" y="2024"/>
                  </a:lnTo>
                  <a:lnTo>
                    <a:pt x="787" y="1834"/>
                  </a:lnTo>
                  <a:cubicBezTo>
                    <a:pt x="810" y="1786"/>
                    <a:pt x="822" y="1738"/>
                    <a:pt x="822" y="1691"/>
                  </a:cubicBezTo>
                  <a:lnTo>
                    <a:pt x="822" y="1631"/>
                  </a:lnTo>
                  <a:close/>
                  <a:moveTo>
                    <a:pt x="858" y="0"/>
                  </a:moveTo>
                  <a:cubicBezTo>
                    <a:pt x="537" y="0"/>
                    <a:pt x="275" y="274"/>
                    <a:pt x="275" y="583"/>
                  </a:cubicBezTo>
                  <a:lnTo>
                    <a:pt x="275" y="881"/>
                  </a:lnTo>
                  <a:cubicBezTo>
                    <a:pt x="275" y="1119"/>
                    <a:pt x="394" y="1345"/>
                    <a:pt x="572" y="1476"/>
                  </a:cubicBezTo>
                  <a:lnTo>
                    <a:pt x="572" y="1691"/>
                  </a:lnTo>
                  <a:lnTo>
                    <a:pt x="572" y="1703"/>
                  </a:lnTo>
                  <a:lnTo>
                    <a:pt x="239" y="1881"/>
                  </a:lnTo>
                  <a:cubicBezTo>
                    <a:pt x="84" y="1953"/>
                    <a:pt x="1" y="2107"/>
                    <a:pt x="1" y="2262"/>
                  </a:cubicBezTo>
                  <a:lnTo>
                    <a:pt x="1" y="3572"/>
                  </a:lnTo>
                  <a:cubicBezTo>
                    <a:pt x="1" y="3691"/>
                    <a:pt x="25" y="3798"/>
                    <a:pt x="96" y="3905"/>
                  </a:cubicBezTo>
                  <a:lnTo>
                    <a:pt x="251" y="4132"/>
                  </a:lnTo>
                  <a:cubicBezTo>
                    <a:pt x="275" y="4167"/>
                    <a:pt x="298" y="4227"/>
                    <a:pt x="298" y="4286"/>
                  </a:cubicBezTo>
                  <a:lnTo>
                    <a:pt x="298" y="4608"/>
                  </a:lnTo>
                  <a:cubicBezTo>
                    <a:pt x="298" y="4679"/>
                    <a:pt x="358" y="4739"/>
                    <a:pt x="429" y="4739"/>
                  </a:cubicBezTo>
                  <a:cubicBezTo>
                    <a:pt x="501" y="4739"/>
                    <a:pt x="560" y="4679"/>
                    <a:pt x="560" y="4608"/>
                  </a:cubicBezTo>
                  <a:lnTo>
                    <a:pt x="560" y="4286"/>
                  </a:lnTo>
                  <a:cubicBezTo>
                    <a:pt x="560" y="4167"/>
                    <a:pt x="537" y="4072"/>
                    <a:pt x="453" y="3965"/>
                  </a:cubicBezTo>
                  <a:lnTo>
                    <a:pt x="310" y="3739"/>
                  </a:lnTo>
                  <a:cubicBezTo>
                    <a:pt x="275" y="3691"/>
                    <a:pt x="263" y="3631"/>
                    <a:pt x="263" y="3572"/>
                  </a:cubicBezTo>
                  <a:lnTo>
                    <a:pt x="263" y="2262"/>
                  </a:lnTo>
                  <a:cubicBezTo>
                    <a:pt x="263" y="2203"/>
                    <a:pt x="298" y="2143"/>
                    <a:pt x="358" y="2119"/>
                  </a:cubicBezTo>
                  <a:lnTo>
                    <a:pt x="596" y="2000"/>
                  </a:lnTo>
                  <a:lnTo>
                    <a:pt x="810" y="2227"/>
                  </a:lnTo>
                  <a:cubicBezTo>
                    <a:pt x="870" y="2286"/>
                    <a:pt x="953" y="2310"/>
                    <a:pt x="1025" y="2310"/>
                  </a:cubicBezTo>
                  <a:cubicBezTo>
                    <a:pt x="1096" y="2310"/>
                    <a:pt x="1168" y="2286"/>
                    <a:pt x="1227" y="2227"/>
                  </a:cubicBezTo>
                  <a:lnTo>
                    <a:pt x="1453" y="2000"/>
                  </a:lnTo>
                  <a:lnTo>
                    <a:pt x="1692" y="2119"/>
                  </a:lnTo>
                  <a:cubicBezTo>
                    <a:pt x="1751" y="2143"/>
                    <a:pt x="1787" y="2191"/>
                    <a:pt x="1787" y="2262"/>
                  </a:cubicBezTo>
                  <a:lnTo>
                    <a:pt x="1787" y="3572"/>
                  </a:lnTo>
                  <a:cubicBezTo>
                    <a:pt x="1787" y="3631"/>
                    <a:pt x="1763" y="3691"/>
                    <a:pt x="1739" y="3739"/>
                  </a:cubicBezTo>
                  <a:lnTo>
                    <a:pt x="1584" y="3965"/>
                  </a:lnTo>
                  <a:cubicBezTo>
                    <a:pt x="1525" y="4048"/>
                    <a:pt x="1489" y="4167"/>
                    <a:pt x="1489" y="4286"/>
                  </a:cubicBezTo>
                  <a:lnTo>
                    <a:pt x="1489" y="4608"/>
                  </a:lnTo>
                  <a:cubicBezTo>
                    <a:pt x="1489" y="4679"/>
                    <a:pt x="1549" y="4739"/>
                    <a:pt x="1620" y="4739"/>
                  </a:cubicBezTo>
                  <a:cubicBezTo>
                    <a:pt x="1692" y="4739"/>
                    <a:pt x="1751" y="4679"/>
                    <a:pt x="1751" y="4608"/>
                  </a:cubicBezTo>
                  <a:lnTo>
                    <a:pt x="1751" y="4286"/>
                  </a:lnTo>
                  <a:cubicBezTo>
                    <a:pt x="1751" y="4227"/>
                    <a:pt x="1763" y="4167"/>
                    <a:pt x="1799" y="4132"/>
                  </a:cubicBezTo>
                  <a:lnTo>
                    <a:pt x="1942" y="3905"/>
                  </a:lnTo>
                  <a:cubicBezTo>
                    <a:pt x="2001" y="3810"/>
                    <a:pt x="2049" y="3691"/>
                    <a:pt x="2049" y="3572"/>
                  </a:cubicBezTo>
                  <a:lnTo>
                    <a:pt x="2049" y="2262"/>
                  </a:lnTo>
                  <a:cubicBezTo>
                    <a:pt x="2025" y="2107"/>
                    <a:pt x="1930" y="1953"/>
                    <a:pt x="1787" y="1881"/>
                  </a:cubicBezTo>
                  <a:lnTo>
                    <a:pt x="1441" y="1703"/>
                  </a:lnTo>
                  <a:lnTo>
                    <a:pt x="1441" y="1691"/>
                  </a:lnTo>
                  <a:lnTo>
                    <a:pt x="1441" y="1476"/>
                  </a:lnTo>
                  <a:cubicBezTo>
                    <a:pt x="1620" y="1345"/>
                    <a:pt x="1739" y="1131"/>
                    <a:pt x="1739" y="881"/>
                  </a:cubicBezTo>
                  <a:lnTo>
                    <a:pt x="1739" y="583"/>
                  </a:lnTo>
                  <a:cubicBezTo>
                    <a:pt x="1739" y="262"/>
                    <a:pt x="1465" y="0"/>
                    <a:pt x="1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8" name="Google Shape;9238;p83"/>
            <p:cNvSpPr/>
            <p:nvPr/>
          </p:nvSpPr>
          <p:spPr>
            <a:xfrm>
              <a:off x="8161004" y="2151016"/>
              <a:ext cx="65188" cy="150842"/>
            </a:xfrm>
            <a:custGeom>
              <a:avLst/>
              <a:gdLst/>
              <a:ahLst/>
              <a:cxnLst/>
              <a:rect l="l" t="t" r="r" b="b"/>
              <a:pathLst>
                <a:path w="2048" h="4739" extrusionOk="0">
                  <a:moveTo>
                    <a:pt x="1143" y="274"/>
                  </a:moveTo>
                  <a:cubicBezTo>
                    <a:pt x="1298" y="274"/>
                    <a:pt x="1453" y="405"/>
                    <a:pt x="1453" y="583"/>
                  </a:cubicBezTo>
                  <a:lnTo>
                    <a:pt x="1453" y="881"/>
                  </a:lnTo>
                  <a:cubicBezTo>
                    <a:pt x="1441" y="1155"/>
                    <a:pt x="1250" y="1345"/>
                    <a:pt x="988" y="1345"/>
                  </a:cubicBezTo>
                  <a:cubicBezTo>
                    <a:pt x="738" y="1345"/>
                    <a:pt x="536" y="1131"/>
                    <a:pt x="536" y="881"/>
                  </a:cubicBezTo>
                  <a:lnTo>
                    <a:pt x="536" y="583"/>
                  </a:lnTo>
                  <a:cubicBezTo>
                    <a:pt x="536" y="417"/>
                    <a:pt x="667" y="274"/>
                    <a:pt x="845" y="274"/>
                  </a:cubicBezTo>
                  <a:close/>
                  <a:moveTo>
                    <a:pt x="1143" y="1631"/>
                  </a:moveTo>
                  <a:lnTo>
                    <a:pt x="1143" y="1691"/>
                  </a:lnTo>
                  <a:cubicBezTo>
                    <a:pt x="1143" y="1726"/>
                    <a:pt x="1155" y="1786"/>
                    <a:pt x="1179" y="1834"/>
                  </a:cubicBezTo>
                  <a:lnTo>
                    <a:pt x="988" y="2024"/>
                  </a:lnTo>
                  <a:lnTo>
                    <a:pt x="786" y="1834"/>
                  </a:lnTo>
                  <a:cubicBezTo>
                    <a:pt x="810" y="1786"/>
                    <a:pt x="822" y="1738"/>
                    <a:pt x="822" y="1691"/>
                  </a:cubicBezTo>
                  <a:lnTo>
                    <a:pt x="822" y="1631"/>
                  </a:lnTo>
                  <a:close/>
                  <a:moveTo>
                    <a:pt x="857" y="0"/>
                  </a:moveTo>
                  <a:cubicBezTo>
                    <a:pt x="536" y="0"/>
                    <a:pt x="274" y="274"/>
                    <a:pt x="274" y="583"/>
                  </a:cubicBezTo>
                  <a:lnTo>
                    <a:pt x="274" y="881"/>
                  </a:lnTo>
                  <a:cubicBezTo>
                    <a:pt x="274" y="1119"/>
                    <a:pt x="393" y="1345"/>
                    <a:pt x="572" y="1476"/>
                  </a:cubicBezTo>
                  <a:lnTo>
                    <a:pt x="572" y="1691"/>
                  </a:lnTo>
                  <a:lnTo>
                    <a:pt x="572" y="1703"/>
                  </a:lnTo>
                  <a:lnTo>
                    <a:pt x="238" y="1881"/>
                  </a:lnTo>
                  <a:cubicBezTo>
                    <a:pt x="83" y="1953"/>
                    <a:pt x="0" y="2107"/>
                    <a:pt x="0" y="2262"/>
                  </a:cubicBezTo>
                  <a:lnTo>
                    <a:pt x="0" y="3572"/>
                  </a:lnTo>
                  <a:cubicBezTo>
                    <a:pt x="0" y="3691"/>
                    <a:pt x="24" y="3798"/>
                    <a:pt x="95" y="3905"/>
                  </a:cubicBezTo>
                  <a:lnTo>
                    <a:pt x="250" y="4132"/>
                  </a:lnTo>
                  <a:cubicBezTo>
                    <a:pt x="274" y="4167"/>
                    <a:pt x="298" y="4227"/>
                    <a:pt x="298" y="4286"/>
                  </a:cubicBezTo>
                  <a:lnTo>
                    <a:pt x="298" y="4608"/>
                  </a:lnTo>
                  <a:cubicBezTo>
                    <a:pt x="298" y="4679"/>
                    <a:pt x="357" y="4739"/>
                    <a:pt x="429" y="4739"/>
                  </a:cubicBezTo>
                  <a:cubicBezTo>
                    <a:pt x="500" y="4739"/>
                    <a:pt x="560" y="4679"/>
                    <a:pt x="560" y="4608"/>
                  </a:cubicBezTo>
                  <a:lnTo>
                    <a:pt x="560" y="4286"/>
                  </a:lnTo>
                  <a:cubicBezTo>
                    <a:pt x="560" y="4167"/>
                    <a:pt x="536" y="4072"/>
                    <a:pt x="453" y="3965"/>
                  </a:cubicBezTo>
                  <a:lnTo>
                    <a:pt x="310" y="3739"/>
                  </a:lnTo>
                  <a:cubicBezTo>
                    <a:pt x="274" y="3691"/>
                    <a:pt x="262" y="3631"/>
                    <a:pt x="262" y="3572"/>
                  </a:cubicBezTo>
                  <a:lnTo>
                    <a:pt x="262" y="2262"/>
                  </a:lnTo>
                  <a:cubicBezTo>
                    <a:pt x="262" y="2203"/>
                    <a:pt x="298" y="2143"/>
                    <a:pt x="357" y="2119"/>
                  </a:cubicBezTo>
                  <a:lnTo>
                    <a:pt x="595" y="2000"/>
                  </a:lnTo>
                  <a:lnTo>
                    <a:pt x="810" y="2227"/>
                  </a:lnTo>
                  <a:cubicBezTo>
                    <a:pt x="869" y="2286"/>
                    <a:pt x="953" y="2310"/>
                    <a:pt x="1024" y="2310"/>
                  </a:cubicBezTo>
                  <a:cubicBezTo>
                    <a:pt x="1095" y="2310"/>
                    <a:pt x="1167" y="2286"/>
                    <a:pt x="1226" y="2227"/>
                  </a:cubicBezTo>
                  <a:lnTo>
                    <a:pt x="1453" y="2000"/>
                  </a:lnTo>
                  <a:lnTo>
                    <a:pt x="1691" y="2119"/>
                  </a:lnTo>
                  <a:cubicBezTo>
                    <a:pt x="1750" y="2143"/>
                    <a:pt x="1786" y="2191"/>
                    <a:pt x="1786" y="2262"/>
                  </a:cubicBezTo>
                  <a:lnTo>
                    <a:pt x="1786" y="3572"/>
                  </a:lnTo>
                  <a:cubicBezTo>
                    <a:pt x="1786" y="3631"/>
                    <a:pt x="1762" y="3691"/>
                    <a:pt x="1738" y="3739"/>
                  </a:cubicBezTo>
                  <a:lnTo>
                    <a:pt x="1584" y="3965"/>
                  </a:lnTo>
                  <a:cubicBezTo>
                    <a:pt x="1524" y="4048"/>
                    <a:pt x="1488" y="4167"/>
                    <a:pt x="1488" y="4286"/>
                  </a:cubicBezTo>
                  <a:lnTo>
                    <a:pt x="1488" y="4608"/>
                  </a:lnTo>
                  <a:cubicBezTo>
                    <a:pt x="1488" y="4679"/>
                    <a:pt x="1548" y="4739"/>
                    <a:pt x="1619" y="4739"/>
                  </a:cubicBezTo>
                  <a:cubicBezTo>
                    <a:pt x="1691" y="4739"/>
                    <a:pt x="1750" y="4679"/>
                    <a:pt x="1750" y="4608"/>
                  </a:cubicBezTo>
                  <a:lnTo>
                    <a:pt x="1750" y="4286"/>
                  </a:lnTo>
                  <a:cubicBezTo>
                    <a:pt x="1750" y="4227"/>
                    <a:pt x="1762" y="4167"/>
                    <a:pt x="1798" y="4132"/>
                  </a:cubicBezTo>
                  <a:lnTo>
                    <a:pt x="1941" y="3905"/>
                  </a:lnTo>
                  <a:cubicBezTo>
                    <a:pt x="2000" y="3810"/>
                    <a:pt x="2048" y="3691"/>
                    <a:pt x="2048" y="3572"/>
                  </a:cubicBezTo>
                  <a:lnTo>
                    <a:pt x="2048" y="2262"/>
                  </a:lnTo>
                  <a:cubicBezTo>
                    <a:pt x="2024" y="2107"/>
                    <a:pt x="1929" y="1953"/>
                    <a:pt x="1786" y="1881"/>
                  </a:cubicBezTo>
                  <a:lnTo>
                    <a:pt x="1441" y="1703"/>
                  </a:lnTo>
                  <a:lnTo>
                    <a:pt x="1441" y="1691"/>
                  </a:lnTo>
                  <a:lnTo>
                    <a:pt x="1441" y="1476"/>
                  </a:lnTo>
                  <a:cubicBezTo>
                    <a:pt x="1619" y="1345"/>
                    <a:pt x="1738" y="1131"/>
                    <a:pt x="1738" y="881"/>
                  </a:cubicBezTo>
                  <a:lnTo>
                    <a:pt x="1738" y="583"/>
                  </a:lnTo>
                  <a:cubicBezTo>
                    <a:pt x="1738" y="262"/>
                    <a:pt x="1465"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9" name="Google Shape;9239;p83"/>
            <p:cNvSpPr/>
            <p:nvPr/>
          </p:nvSpPr>
          <p:spPr>
            <a:xfrm>
              <a:off x="8236791" y="2151016"/>
              <a:ext cx="65220" cy="150842"/>
            </a:xfrm>
            <a:custGeom>
              <a:avLst/>
              <a:gdLst/>
              <a:ahLst/>
              <a:cxnLst/>
              <a:rect l="l" t="t" r="r" b="b"/>
              <a:pathLst>
                <a:path w="2049" h="4739" extrusionOk="0">
                  <a:moveTo>
                    <a:pt x="1143" y="274"/>
                  </a:moveTo>
                  <a:cubicBezTo>
                    <a:pt x="1298" y="274"/>
                    <a:pt x="1453" y="405"/>
                    <a:pt x="1453" y="583"/>
                  </a:cubicBezTo>
                  <a:lnTo>
                    <a:pt x="1453" y="881"/>
                  </a:lnTo>
                  <a:cubicBezTo>
                    <a:pt x="1441" y="1155"/>
                    <a:pt x="1250" y="1345"/>
                    <a:pt x="989" y="1345"/>
                  </a:cubicBezTo>
                  <a:cubicBezTo>
                    <a:pt x="739" y="1345"/>
                    <a:pt x="536" y="1131"/>
                    <a:pt x="536" y="881"/>
                  </a:cubicBezTo>
                  <a:lnTo>
                    <a:pt x="536" y="583"/>
                  </a:lnTo>
                  <a:cubicBezTo>
                    <a:pt x="536" y="417"/>
                    <a:pt x="667" y="274"/>
                    <a:pt x="846" y="274"/>
                  </a:cubicBezTo>
                  <a:close/>
                  <a:moveTo>
                    <a:pt x="1143" y="1631"/>
                  </a:moveTo>
                  <a:lnTo>
                    <a:pt x="1143" y="1691"/>
                  </a:lnTo>
                  <a:cubicBezTo>
                    <a:pt x="1143" y="1726"/>
                    <a:pt x="1155" y="1786"/>
                    <a:pt x="1179" y="1834"/>
                  </a:cubicBezTo>
                  <a:lnTo>
                    <a:pt x="989" y="2024"/>
                  </a:lnTo>
                  <a:lnTo>
                    <a:pt x="786" y="1834"/>
                  </a:lnTo>
                  <a:cubicBezTo>
                    <a:pt x="810" y="1786"/>
                    <a:pt x="822" y="1738"/>
                    <a:pt x="822" y="1691"/>
                  </a:cubicBezTo>
                  <a:lnTo>
                    <a:pt x="822" y="1631"/>
                  </a:lnTo>
                  <a:close/>
                  <a:moveTo>
                    <a:pt x="858" y="0"/>
                  </a:moveTo>
                  <a:cubicBezTo>
                    <a:pt x="536" y="0"/>
                    <a:pt x="274" y="274"/>
                    <a:pt x="274" y="583"/>
                  </a:cubicBezTo>
                  <a:lnTo>
                    <a:pt x="274" y="881"/>
                  </a:lnTo>
                  <a:cubicBezTo>
                    <a:pt x="274" y="1119"/>
                    <a:pt x="393" y="1345"/>
                    <a:pt x="572" y="1476"/>
                  </a:cubicBezTo>
                  <a:lnTo>
                    <a:pt x="572" y="1691"/>
                  </a:lnTo>
                  <a:lnTo>
                    <a:pt x="572" y="1703"/>
                  </a:lnTo>
                  <a:lnTo>
                    <a:pt x="238" y="1881"/>
                  </a:lnTo>
                  <a:cubicBezTo>
                    <a:pt x="84" y="1953"/>
                    <a:pt x="0" y="2107"/>
                    <a:pt x="0" y="2262"/>
                  </a:cubicBezTo>
                  <a:lnTo>
                    <a:pt x="0" y="3572"/>
                  </a:lnTo>
                  <a:cubicBezTo>
                    <a:pt x="0" y="3691"/>
                    <a:pt x="24" y="3798"/>
                    <a:pt x="96" y="3905"/>
                  </a:cubicBezTo>
                  <a:lnTo>
                    <a:pt x="250" y="4132"/>
                  </a:lnTo>
                  <a:cubicBezTo>
                    <a:pt x="274" y="4167"/>
                    <a:pt x="298" y="4227"/>
                    <a:pt x="298" y="4286"/>
                  </a:cubicBezTo>
                  <a:lnTo>
                    <a:pt x="298" y="4608"/>
                  </a:lnTo>
                  <a:cubicBezTo>
                    <a:pt x="298" y="4679"/>
                    <a:pt x="358" y="4739"/>
                    <a:pt x="429" y="4739"/>
                  </a:cubicBezTo>
                  <a:cubicBezTo>
                    <a:pt x="500" y="4739"/>
                    <a:pt x="560" y="4679"/>
                    <a:pt x="560" y="4608"/>
                  </a:cubicBezTo>
                  <a:lnTo>
                    <a:pt x="560" y="4286"/>
                  </a:lnTo>
                  <a:cubicBezTo>
                    <a:pt x="560" y="4167"/>
                    <a:pt x="536" y="4072"/>
                    <a:pt x="453" y="3965"/>
                  </a:cubicBezTo>
                  <a:lnTo>
                    <a:pt x="310" y="3739"/>
                  </a:lnTo>
                  <a:cubicBezTo>
                    <a:pt x="274" y="3691"/>
                    <a:pt x="262" y="3631"/>
                    <a:pt x="262" y="3572"/>
                  </a:cubicBezTo>
                  <a:lnTo>
                    <a:pt x="262" y="2262"/>
                  </a:lnTo>
                  <a:cubicBezTo>
                    <a:pt x="262" y="2203"/>
                    <a:pt x="298" y="2143"/>
                    <a:pt x="358" y="2119"/>
                  </a:cubicBezTo>
                  <a:lnTo>
                    <a:pt x="596" y="2000"/>
                  </a:lnTo>
                  <a:lnTo>
                    <a:pt x="810" y="2227"/>
                  </a:lnTo>
                  <a:cubicBezTo>
                    <a:pt x="869" y="2286"/>
                    <a:pt x="953" y="2310"/>
                    <a:pt x="1024" y="2310"/>
                  </a:cubicBezTo>
                  <a:cubicBezTo>
                    <a:pt x="1096" y="2310"/>
                    <a:pt x="1167" y="2286"/>
                    <a:pt x="1227" y="2227"/>
                  </a:cubicBezTo>
                  <a:lnTo>
                    <a:pt x="1453" y="2000"/>
                  </a:lnTo>
                  <a:lnTo>
                    <a:pt x="1691" y="2119"/>
                  </a:lnTo>
                  <a:cubicBezTo>
                    <a:pt x="1751" y="2143"/>
                    <a:pt x="1786" y="2191"/>
                    <a:pt x="1786" y="2262"/>
                  </a:cubicBezTo>
                  <a:lnTo>
                    <a:pt x="1786" y="3572"/>
                  </a:lnTo>
                  <a:cubicBezTo>
                    <a:pt x="1786" y="3631"/>
                    <a:pt x="1762" y="3691"/>
                    <a:pt x="1739" y="3739"/>
                  </a:cubicBezTo>
                  <a:lnTo>
                    <a:pt x="1584" y="3965"/>
                  </a:lnTo>
                  <a:cubicBezTo>
                    <a:pt x="1524" y="4048"/>
                    <a:pt x="1489" y="4167"/>
                    <a:pt x="1489" y="4286"/>
                  </a:cubicBezTo>
                  <a:lnTo>
                    <a:pt x="1489" y="4608"/>
                  </a:lnTo>
                  <a:cubicBezTo>
                    <a:pt x="1489" y="4679"/>
                    <a:pt x="1548" y="4739"/>
                    <a:pt x="1620" y="4739"/>
                  </a:cubicBezTo>
                  <a:cubicBezTo>
                    <a:pt x="1691" y="4739"/>
                    <a:pt x="1751" y="4679"/>
                    <a:pt x="1751" y="4608"/>
                  </a:cubicBezTo>
                  <a:lnTo>
                    <a:pt x="1751" y="4286"/>
                  </a:lnTo>
                  <a:cubicBezTo>
                    <a:pt x="1751" y="4227"/>
                    <a:pt x="1762" y="4167"/>
                    <a:pt x="1798" y="4132"/>
                  </a:cubicBezTo>
                  <a:lnTo>
                    <a:pt x="1941" y="3905"/>
                  </a:lnTo>
                  <a:cubicBezTo>
                    <a:pt x="2001" y="3810"/>
                    <a:pt x="2048" y="3691"/>
                    <a:pt x="2048" y="3572"/>
                  </a:cubicBezTo>
                  <a:lnTo>
                    <a:pt x="2048" y="2262"/>
                  </a:lnTo>
                  <a:cubicBezTo>
                    <a:pt x="2024" y="2107"/>
                    <a:pt x="1929" y="1953"/>
                    <a:pt x="1786" y="1881"/>
                  </a:cubicBezTo>
                  <a:lnTo>
                    <a:pt x="1441" y="1703"/>
                  </a:lnTo>
                  <a:lnTo>
                    <a:pt x="1441" y="1691"/>
                  </a:lnTo>
                  <a:lnTo>
                    <a:pt x="1441" y="1476"/>
                  </a:lnTo>
                  <a:cubicBezTo>
                    <a:pt x="1620" y="1345"/>
                    <a:pt x="1739" y="1131"/>
                    <a:pt x="1739" y="881"/>
                  </a:cubicBezTo>
                  <a:lnTo>
                    <a:pt x="1739" y="583"/>
                  </a:lnTo>
                  <a:cubicBezTo>
                    <a:pt x="1739" y="262"/>
                    <a:pt x="1465"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0" name="Google Shape;9240;p83"/>
            <p:cNvSpPr/>
            <p:nvPr/>
          </p:nvSpPr>
          <p:spPr>
            <a:xfrm>
              <a:off x="8065100" y="2000174"/>
              <a:ext cx="255086" cy="178916"/>
            </a:xfrm>
            <a:custGeom>
              <a:avLst/>
              <a:gdLst/>
              <a:ahLst/>
              <a:cxnLst/>
              <a:rect l="l" t="t" r="r" b="b"/>
              <a:pathLst>
                <a:path w="8014" h="5621" extrusionOk="0">
                  <a:moveTo>
                    <a:pt x="2680" y="512"/>
                  </a:moveTo>
                  <a:lnTo>
                    <a:pt x="2680" y="512"/>
                  </a:lnTo>
                  <a:cubicBezTo>
                    <a:pt x="2477" y="691"/>
                    <a:pt x="2275" y="917"/>
                    <a:pt x="2096" y="1191"/>
                  </a:cubicBezTo>
                  <a:cubicBezTo>
                    <a:pt x="1977" y="1370"/>
                    <a:pt x="1882" y="1572"/>
                    <a:pt x="1787" y="1786"/>
                  </a:cubicBezTo>
                  <a:lnTo>
                    <a:pt x="1013" y="1786"/>
                  </a:lnTo>
                  <a:cubicBezTo>
                    <a:pt x="1430" y="1215"/>
                    <a:pt x="2013" y="774"/>
                    <a:pt x="2680" y="512"/>
                  </a:cubicBezTo>
                  <a:close/>
                  <a:moveTo>
                    <a:pt x="3870" y="274"/>
                  </a:moveTo>
                  <a:lnTo>
                    <a:pt x="3870" y="1786"/>
                  </a:lnTo>
                  <a:lnTo>
                    <a:pt x="2096" y="1786"/>
                  </a:lnTo>
                  <a:cubicBezTo>
                    <a:pt x="2513" y="917"/>
                    <a:pt x="3156" y="346"/>
                    <a:pt x="3870" y="274"/>
                  </a:cubicBezTo>
                  <a:close/>
                  <a:moveTo>
                    <a:pt x="4144" y="274"/>
                  </a:moveTo>
                  <a:cubicBezTo>
                    <a:pt x="4870" y="334"/>
                    <a:pt x="5513" y="917"/>
                    <a:pt x="5906" y="1786"/>
                  </a:cubicBezTo>
                  <a:lnTo>
                    <a:pt x="4144" y="1786"/>
                  </a:lnTo>
                  <a:lnTo>
                    <a:pt x="4144" y="274"/>
                  </a:lnTo>
                  <a:close/>
                  <a:moveTo>
                    <a:pt x="5335" y="512"/>
                  </a:moveTo>
                  <a:lnTo>
                    <a:pt x="5335" y="512"/>
                  </a:lnTo>
                  <a:cubicBezTo>
                    <a:pt x="6002" y="774"/>
                    <a:pt x="6561" y="1215"/>
                    <a:pt x="7002" y="1786"/>
                  </a:cubicBezTo>
                  <a:lnTo>
                    <a:pt x="6228" y="1786"/>
                  </a:lnTo>
                  <a:cubicBezTo>
                    <a:pt x="6133" y="1572"/>
                    <a:pt x="6025" y="1382"/>
                    <a:pt x="5906" y="1191"/>
                  </a:cubicBezTo>
                  <a:cubicBezTo>
                    <a:pt x="5728" y="917"/>
                    <a:pt x="5537" y="691"/>
                    <a:pt x="5335" y="512"/>
                  </a:cubicBezTo>
                  <a:close/>
                  <a:moveTo>
                    <a:pt x="1680" y="2048"/>
                  </a:moveTo>
                  <a:cubicBezTo>
                    <a:pt x="1465" y="2596"/>
                    <a:pt x="1358" y="3215"/>
                    <a:pt x="1346" y="3846"/>
                  </a:cubicBezTo>
                  <a:lnTo>
                    <a:pt x="287" y="3846"/>
                  </a:lnTo>
                  <a:cubicBezTo>
                    <a:pt x="310" y="3191"/>
                    <a:pt x="513" y="2572"/>
                    <a:pt x="834" y="2048"/>
                  </a:cubicBezTo>
                  <a:close/>
                  <a:moveTo>
                    <a:pt x="3870" y="2048"/>
                  </a:moveTo>
                  <a:lnTo>
                    <a:pt x="3870" y="3846"/>
                  </a:lnTo>
                  <a:lnTo>
                    <a:pt x="1620" y="3846"/>
                  </a:lnTo>
                  <a:cubicBezTo>
                    <a:pt x="1644" y="3191"/>
                    <a:pt x="1763" y="2572"/>
                    <a:pt x="1965" y="2048"/>
                  </a:cubicBezTo>
                  <a:close/>
                  <a:moveTo>
                    <a:pt x="6049" y="2048"/>
                  </a:moveTo>
                  <a:cubicBezTo>
                    <a:pt x="6252" y="2584"/>
                    <a:pt x="6371" y="3191"/>
                    <a:pt x="6383" y="3846"/>
                  </a:cubicBezTo>
                  <a:lnTo>
                    <a:pt x="4144" y="3846"/>
                  </a:lnTo>
                  <a:lnTo>
                    <a:pt x="4144" y="2048"/>
                  </a:lnTo>
                  <a:close/>
                  <a:moveTo>
                    <a:pt x="7192" y="2048"/>
                  </a:moveTo>
                  <a:cubicBezTo>
                    <a:pt x="7514" y="2584"/>
                    <a:pt x="7716" y="3191"/>
                    <a:pt x="7740" y="3846"/>
                  </a:cubicBezTo>
                  <a:lnTo>
                    <a:pt x="6668" y="3846"/>
                  </a:lnTo>
                  <a:cubicBezTo>
                    <a:pt x="6656" y="3215"/>
                    <a:pt x="6537" y="2596"/>
                    <a:pt x="6347" y="2048"/>
                  </a:cubicBezTo>
                  <a:close/>
                  <a:moveTo>
                    <a:pt x="4001" y="0"/>
                  </a:moveTo>
                  <a:cubicBezTo>
                    <a:pt x="2930" y="0"/>
                    <a:pt x="1930" y="417"/>
                    <a:pt x="1180" y="1167"/>
                  </a:cubicBezTo>
                  <a:cubicBezTo>
                    <a:pt x="418" y="1929"/>
                    <a:pt x="1" y="2929"/>
                    <a:pt x="1" y="4001"/>
                  </a:cubicBezTo>
                  <a:cubicBezTo>
                    <a:pt x="1" y="4537"/>
                    <a:pt x="108" y="5061"/>
                    <a:pt x="310" y="5537"/>
                  </a:cubicBezTo>
                  <a:cubicBezTo>
                    <a:pt x="337" y="5590"/>
                    <a:pt x="384" y="5617"/>
                    <a:pt x="436" y="5617"/>
                  </a:cubicBezTo>
                  <a:cubicBezTo>
                    <a:pt x="453" y="5617"/>
                    <a:pt x="471" y="5614"/>
                    <a:pt x="489" y="5608"/>
                  </a:cubicBezTo>
                  <a:cubicBezTo>
                    <a:pt x="560" y="5573"/>
                    <a:pt x="596" y="5501"/>
                    <a:pt x="560" y="5430"/>
                  </a:cubicBezTo>
                  <a:cubicBezTo>
                    <a:pt x="382" y="5013"/>
                    <a:pt x="298" y="4584"/>
                    <a:pt x="287" y="4132"/>
                  </a:cubicBezTo>
                  <a:lnTo>
                    <a:pt x="1334" y="4132"/>
                  </a:lnTo>
                  <a:lnTo>
                    <a:pt x="1334" y="4299"/>
                  </a:lnTo>
                  <a:cubicBezTo>
                    <a:pt x="1334" y="4370"/>
                    <a:pt x="1418" y="4430"/>
                    <a:pt x="1489" y="4430"/>
                  </a:cubicBezTo>
                  <a:cubicBezTo>
                    <a:pt x="1561" y="4430"/>
                    <a:pt x="1620" y="4358"/>
                    <a:pt x="1620" y="4287"/>
                  </a:cubicBezTo>
                  <a:lnTo>
                    <a:pt x="1620" y="4132"/>
                  </a:lnTo>
                  <a:lnTo>
                    <a:pt x="3870" y="4132"/>
                  </a:lnTo>
                  <a:lnTo>
                    <a:pt x="3870" y="4299"/>
                  </a:lnTo>
                  <a:cubicBezTo>
                    <a:pt x="3870" y="4370"/>
                    <a:pt x="3930" y="4430"/>
                    <a:pt x="4001" y="4430"/>
                  </a:cubicBezTo>
                  <a:cubicBezTo>
                    <a:pt x="4073" y="4430"/>
                    <a:pt x="4132" y="4370"/>
                    <a:pt x="4132" y="4299"/>
                  </a:cubicBezTo>
                  <a:lnTo>
                    <a:pt x="4132" y="4132"/>
                  </a:lnTo>
                  <a:lnTo>
                    <a:pt x="6383" y="4132"/>
                  </a:lnTo>
                  <a:lnTo>
                    <a:pt x="6383" y="4287"/>
                  </a:lnTo>
                  <a:cubicBezTo>
                    <a:pt x="6383" y="4358"/>
                    <a:pt x="6442" y="4430"/>
                    <a:pt x="6514" y="4430"/>
                  </a:cubicBezTo>
                  <a:cubicBezTo>
                    <a:pt x="6597" y="4430"/>
                    <a:pt x="6656" y="4370"/>
                    <a:pt x="6656" y="4299"/>
                  </a:cubicBezTo>
                  <a:lnTo>
                    <a:pt x="6656" y="4132"/>
                  </a:lnTo>
                  <a:lnTo>
                    <a:pt x="7704" y="4132"/>
                  </a:lnTo>
                  <a:cubicBezTo>
                    <a:pt x="7692" y="4584"/>
                    <a:pt x="7609" y="5013"/>
                    <a:pt x="7430" y="5430"/>
                  </a:cubicBezTo>
                  <a:cubicBezTo>
                    <a:pt x="7395" y="5501"/>
                    <a:pt x="7430" y="5573"/>
                    <a:pt x="7502" y="5608"/>
                  </a:cubicBezTo>
                  <a:cubicBezTo>
                    <a:pt x="7514" y="5608"/>
                    <a:pt x="7526" y="5620"/>
                    <a:pt x="7561" y="5620"/>
                  </a:cubicBezTo>
                  <a:cubicBezTo>
                    <a:pt x="7621" y="5620"/>
                    <a:pt x="7668" y="5596"/>
                    <a:pt x="7692" y="5537"/>
                  </a:cubicBezTo>
                  <a:cubicBezTo>
                    <a:pt x="7907" y="5037"/>
                    <a:pt x="8002" y="4525"/>
                    <a:pt x="8002" y="4001"/>
                  </a:cubicBezTo>
                  <a:cubicBezTo>
                    <a:pt x="8014" y="2929"/>
                    <a:pt x="7597" y="1917"/>
                    <a:pt x="6835" y="1167"/>
                  </a:cubicBezTo>
                  <a:cubicBezTo>
                    <a:pt x="6073" y="417"/>
                    <a:pt x="5073" y="0"/>
                    <a:pt x="40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41" name="Google Shape;9241;p83"/>
          <p:cNvGrpSpPr/>
          <p:nvPr/>
        </p:nvGrpSpPr>
        <p:grpSpPr>
          <a:xfrm>
            <a:off x="6633705" y="1969108"/>
            <a:ext cx="249420" cy="363849"/>
            <a:chOff x="6633705" y="1969108"/>
            <a:chExt cx="249420" cy="363849"/>
          </a:xfrm>
        </p:grpSpPr>
        <p:sp>
          <p:nvSpPr>
            <p:cNvPr id="9242" name="Google Shape;9242;p83"/>
            <p:cNvSpPr/>
            <p:nvPr/>
          </p:nvSpPr>
          <p:spPr>
            <a:xfrm>
              <a:off x="6678426" y="1969108"/>
              <a:ext cx="159214" cy="238407"/>
            </a:xfrm>
            <a:custGeom>
              <a:avLst/>
              <a:gdLst/>
              <a:ahLst/>
              <a:cxnLst/>
              <a:rect l="l" t="t" r="r" b="b"/>
              <a:pathLst>
                <a:path w="5002" h="7490" extrusionOk="0">
                  <a:moveTo>
                    <a:pt x="2525" y="333"/>
                  </a:moveTo>
                  <a:cubicBezTo>
                    <a:pt x="2906" y="333"/>
                    <a:pt x="3239" y="572"/>
                    <a:pt x="3251" y="857"/>
                  </a:cubicBezTo>
                  <a:cubicBezTo>
                    <a:pt x="3025" y="762"/>
                    <a:pt x="2775" y="714"/>
                    <a:pt x="2525" y="714"/>
                  </a:cubicBezTo>
                  <a:cubicBezTo>
                    <a:pt x="2263" y="714"/>
                    <a:pt x="2013" y="762"/>
                    <a:pt x="1787" y="857"/>
                  </a:cubicBezTo>
                  <a:cubicBezTo>
                    <a:pt x="1811" y="560"/>
                    <a:pt x="2120" y="333"/>
                    <a:pt x="2525" y="333"/>
                  </a:cubicBezTo>
                  <a:close/>
                  <a:moveTo>
                    <a:pt x="2525" y="1036"/>
                  </a:moveTo>
                  <a:cubicBezTo>
                    <a:pt x="3418" y="1036"/>
                    <a:pt x="4144" y="1762"/>
                    <a:pt x="4144" y="2655"/>
                  </a:cubicBezTo>
                  <a:cubicBezTo>
                    <a:pt x="4144" y="2786"/>
                    <a:pt x="4132" y="2905"/>
                    <a:pt x="4097" y="3036"/>
                  </a:cubicBezTo>
                  <a:cubicBezTo>
                    <a:pt x="4073" y="2905"/>
                    <a:pt x="3989" y="2786"/>
                    <a:pt x="3870" y="2679"/>
                  </a:cubicBezTo>
                  <a:cubicBezTo>
                    <a:pt x="3216" y="2107"/>
                    <a:pt x="2049" y="1953"/>
                    <a:pt x="2001" y="1941"/>
                  </a:cubicBezTo>
                  <a:cubicBezTo>
                    <a:pt x="1994" y="1940"/>
                    <a:pt x="1987" y="1939"/>
                    <a:pt x="1980" y="1939"/>
                  </a:cubicBezTo>
                  <a:cubicBezTo>
                    <a:pt x="1894" y="1939"/>
                    <a:pt x="1822" y="2006"/>
                    <a:pt x="1811" y="2084"/>
                  </a:cubicBezTo>
                  <a:cubicBezTo>
                    <a:pt x="1787" y="2179"/>
                    <a:pt x="1870" y="2262"/>
                    <a:pt x="1953" y="2286"/>
                  </a:cubicBezTo>
                  <a:cubicBezTo>
                    <a:pt x="1965" y="2286"/>
                    <a:pt x="3073" y="2429"/>
                    <a:pt x="3656" y="2941"/>
                  </a:cubicBezTo>
                  <a:cubicBezTo>
                    <a:pt x="3727" y="3012"/>
                    <a:pt x="3787" y="3120"/>
                    <a:pt x="3787" y="3215"/>
                  </a:cubicBezTo>
                  <a:lnTo>
                    <a:pt x="3787" y="3370"/>
                  </a:lnTo>
                  <a:cubicBezTo>
                    <a:pt x="3787" y="4084"/>
                    <a:pt x="3216" y="4644"/>
                    <a:pt x="2525" y="4644"/>
                  </a:cubicBezTo>
                  <a:cubicBezTo>
                    <a:pt x="1822" y="4644"/>
                    <a:pt x="1251" y="4084"/>
                    <a:pt x="1251" y="3381"/>
                  </a:cubicBezTo>
                  <a:cubicBezTo>
                    <a:pt x="1251" y="3334"/>
                    <a:pt x="1287" y="3274"/>
                    <a:pt x="1311" y="3250"/>
                  </a:cubicBezTo>
                  <a:cubicBezTo>
                    <a:pt x="1453" y="3143"/>
                    <a:pt x="1644" y="2977"/>
                    <a:pt x="1763" y="2727"/>
                  </a:cubicBezTo>
                  <a:cubicBezTo>
                    <a:pt x="1811" y="2643"/>
                    <a:pt x="1775" y="2548"/>
                    <a:pt x="1692" y="2500"/>
                  </a:cubicBezTo>
                  <a:cubicBezTo>
                    <a:pt x="1664" y="2490"/>
                    <a:pt x="1637" y="2485"/>
                    <a:pt x="1612" y="2485"/>
                  </a:cubicBezTo>
                  <a:cubicBezTo>
                    <a:pt x="1551" y="2485"/>
                    <a:pt x="1499" y="2516"/>
                    <a:pt x="1465" y="2584"/>
                  </a:cubicBezTo>
                  <a:cubicBezTo>
                    <a:pt x="1370" y="2762"/>
                    <a:pt x="1227" y="2893"/>
                    <a:pt x="1120" y="2965"/>
                  </a:cubicBezTo>
                  <a:cubicBezTo>
                    <a:pt x="1060" y="3012"/>
                    <a:pt x="1001" y="3072"/>
                    <a:pt x="977" y="3143"/>
                  </a:cubicBezTo>
                  <a:cubicBezTo>
                    <a:pt x="930" y="2977"/>
                    <a:pt x="894" y="2822"/>
                    <a:pt x="894" y="2655"/>
                  </a:cubicBezTo>
                  <a:cubicBezTo>
                    <a:pt x="894" y="1762"/>
                    <a:pt x="1632" y="1036"/>
                    <a:pt x="2525" y="1036"/>
                  </a:cubicBezTo>
                  <a:close/>
                  <a:moveTo>
                    <a:pt x="3061" y="4882"/>
                  </a:moveTo>
                  <a:lnTo>
                    <a:pt x="3061" y="5120"/>
                  </a:lnTo>
                  <a:cubicBezTo>
                    <a:pt x="3061" y="5167"/>
                    <a:pt x="3061" y="5215"/>
                    <a:pt x="3073" y="5263"/>
                  </a:cubicBezTo>
                  <a:lnTo>
                    <a:pt x="2525" y="5679"/>
                  </a:lnTo>
                  <a:lnTo>
                    <a:pt x="1942" y="5263"/>
                  </a:lnTo>
                  <a:cubicBezTo>
                    <a:pt x="1953" y="5215"/>
                    <a:pt x="1953" y="5167"/>
                    <a:pt x="1953" y="5120"/>
                  </a:cubicBezTo>
                  <a:lnTo>
                    <a:pt x="1953" y="4882"/>
                  </a:lnTo>
                  <a:cubicBezTo>
                    <a:pt x="2132" y="4941"/>
                    <a:pt x="2311" y="4989"/>
                    <a:pt x="2501" y="4989"/>
                  </a:cubicBezTo>
                  <a:cubicBezTo>
                    <a:pt x="2704" y="4989"/>
                    <a:pt x="2882" y="4965"/>
                    <a:pt x="3061" y="4882"/>
                  </a:cubicBezTo>
                  <a:close/>
                  <a:moveTo>
                    <a:pt x="2525" y="5679"/>
                  </a:moveTo>
                  <a:cubicBezTo>
                    <a:pt x="2525" y="5685"/>
                    <a:pt x="2519" y="5688"/>
                    <a:pt x="2516" y="5688"/>
                  </a:cubicBezTo>
                  <a:cubicBezTo>
                    <a:pt x="2513" y="5688"/>
                    <a:pt x="2513" y="5685"/>
                    <a:pt x="2525" y="5679"/>
                  </a:cubicBezTo>
                  <a:close/>
                  <a:moveTo>
                    <a:pt x="2501" y="0"/>
                  </a:moveTo>
                  <a:cubicBezTo>
                    <a:pt x="1930" y="0"/>
                    <a:pt x="1453" y="405"/>
                    <a:pt x="1453" y="881"/>
                  </a:cubicBezTo>
                  <a:cubicBezTo>
                    <a:pt x="1453" y="929"/>
                    <a:pt x="1453" y="976"/>
                    <a:pt x="1465" y="1012"/>
                  </a:cubicBezTo>
                  <a:cubicBezTo>
                    <a:pt x="918" y="1357"/>
                    <a:pt x="560" y="1965"/>
                    <a:pt x="560" y="2667"/>
                  </a:cubicBezTo>
                  <a:cubicBezTo>
                    <a:pt x="560" y="3120"/>
                    <a:pt x="715" y="3560"/>
                    <a:pt x="1001" y="3917"/>
                  </a:cubicBezTo>
                  <a:cubicBezTo>
                    <a:pt x="1120" y="4251"/>
                    <a:pt x="1346" y="4524"/>
                    <a:pt x="1632" y="4727"/>
                  </a:cubicBezTo>
                  <a:lnTo>
                    <a:pt x="1632" y="5120"/>
                  </a:lnTo>
                  <a:cubicBezTo>
                    <a:pt x="1632" y="5203"/>
                    <a:pt x="1584" y="5275"/>
                    <a:pt x="1513" y="5298"/>
                  </a:cubicBezTo>
                  <a:lnTo>
                    <a:pt x="418" y="5775"/>
                  </a:lnTo>
                  <a:cubicBezTo>
                    <a:pt x="168" y="5894"/>
                    <a:pt x="1" y="6156"/>
                    <a:pt x="1" y="6418"/>
                  </a:cubicBezTo>
                  <a:lnTo>
                    <a:pt x="1" y="7322"/>
                  </a:lnTo>
                  <a:cubicBezTo>
                    <a:pt x="1" y="7418"/>
                    <a:pt x="84" y="7489"/>
                    <a:pt x="168" y="7489"/>
                  </a:cubicBezTo>
                  <a:cubicBezTo>
                    <a:pt x="263" y="7489"/>
                    <a:pt x="334" y="7418"/>
                    <a:pt x="334" y="7322"/>
                  </a:cubicBezTo>
                  <a:lnTo>
                    <a:pt x="334" y="6418"/>
                  </a:lnTo>
                  <a:cubicBezTo>
                    <a:pt x="334" y="6275"/>
                    <a:pt x="418" y="6132"/>
                    <a:pt x="560" y="6072"/>
                  </a:cubicBezTo>
                  <a:lnTo>
                    <a:pt x="1644" y="5596"/>
                  </a:lnTo>
                  <a:cubicBezTo>
                    <a:pt x="1692" y="5584"/>
                    <a:pt x="1715" y="5560"/>
                    <a:pt x="1751" y="5536"/>
                  </a:cubicBezTo>
                  <a:lnTo>
                    <a:pt x="2299" y="5941"/>
                  </a:lnTo>
                  <a:cubicBezTo>
                    <a:pt x="2358" y="5989"/>
                    <a:pt x="2430" y="6013"/>
                    <a:pt x="2501" y="6013"/>
                  </a:cubicBezTo>
                  <a:cubicBezTo>
                    <a:pt x="2584" y="6013"/>
                    <a:pt x="2656" y="5989"/>
                    <a:pt x="2715" y="5941"/>
                  </a:cubicBezTo>
                  <a:lnTo>
                    <a:pt x="3263" y="5536"/>
                  </a:lnTo>
                  <a:cubicBezTo>
                    <a:pt x="3299" y="5572"/>
                    <a:pt x="3335" y="5584"/>
                    <a:pt x="3370" y="5596"/>
                  </a:cubicBezTo>
                  <a:lnTo>
                    <a:pt x="4454" y="6072"/>
                  </a:lnTo>
                  <a:cubicBezTo>
                    <a:pt x="4585" y="6132"/>
                    <a:pt x="4680" y="6275"/>
                    <a:pt x="4680" y="6418"/>
                  </a:cubicBezTo>
                  <a:lnTo>
                    <a:pt x="4680" y="7322"/>
                  </a:lnTo>
                  <a:cubicBezTo>
                    <a:pt x="4680" y="7418"/>
                    <a:pt x="4751" y="7489"/>
                    <a:pt x="4847" y="7489"/>
                  </a:cubicBezTo>
                  <a:cubicBezTo>
                    <a:pt x="4930" y="7489"/>
                    <a:pt x="5001" y="7418"/>
                    <a:pt x="5001" y="7322"/>
                  </a:cubicBezTo>
                  <a:lnTo>
                    <a:pt x="5001" y="6418"/>
                  </a:lnTo>
                  <a:cubicBezTo>
                    <a:pt x="5001" y="6156"/>
                    <a:pt x="4847" y="5894"/>
                    <a:pt x="4585" y="5775"/>
                  </a:cubicBezTo>
                  <a:lnTo>
                    <a:pt x="3501" y="5298"/>
                  </a:lnTo>
                  <a:cubicBezTo>
                    <a:pt x="3430" y="5275"/>
                    <a:pt x="3382" y="5203"/>
                    <a:pt x="3382" y="5120"/>
                  </a:cubicBezTo>
                  <a:lnTo>
                    <a:pt x="3382" y="4727"/>
                  </a:lnTo>
                  <a:cubicBezTo>
                    <a:pt x="3668" y="4524"/>
                    <a:pt x="3894" y="4251"/>
                    <a:pt x="4013" y="3917"/>
                  </a:cubicBezTo>
                  <a:cubicBezTo>
                    <a:pt x="4287" y="3560"/>
                    <a:pt x="4454" y="3131"/>
                    <a:pt x="4454" y="2667"/>
                  </a:cubicBezTo>
                  <a:cubicBezTo>
                    <a:pt x="4454" y="1965"/>
                    <a:pt x="4097" y="1357"/>
                    <a:pt x="3549" y="1012"/>
                  </a:cubicBezTo>
                  <a:cubicBezTo>
                    <a:pt x="3561" y="976"/>
                    <a:pt x="3561" y="929"/>
                    <a:pt x="3561" y="881"/>
                  </a:cubicBezTo>
                  <a:cubicBezTo>
                    <a:pt x="3561" y="393"/>
                    <a:pt x="3085" y="0"/>
                    <a:pt x="250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3" name="Google Shape;9243;p83"/>
            <p:cNvSpPr/>
            <p:nvPr/>
          </p:nvSpPr>
          <p:spPr>
            <a:xfrm>
              <a:off x="6753481" y="2168809"/>
              <a:ext cx="10249" cy="38705"/>
            </a:xfrm>
            <a:custGeom>
              <a:avLst/>
              <a:gdLst/>
              <a:ahLst/>
              <a:cxnLst/>
              <a:rect l="l" t="t" r="r" b="b"/>
              <a:pathLst>
                <a:path w="322" h="1216" extrusionOk="0">
                  <a:moveTo>
                    <a:pt x="167" y="1"/>
                  </a:moveTo>
                  <a:cubicBezTo>
                    <a:pt x="72" y="1"/>
                    <a:pt x="0" y="72"/>
                    <a:pt x="0" y="155"/>
                  </a:cubicBezTo>
                  <a:lnTo>
                    <a:pt x="0" y="1048"/>
                  </a:lnTo>
                  <a:cubicBezTo>
                    <a:pt x="0" y="1144"/>
                    <a:pt x="72" y="1215"/>
                    <a:pt x="167" y="1215"/>
                  </a:cubicBezTo>
                  <a:cubicBezTo>
                    <a:pt x="250" y="1215"/>
                    <a:pt x="322" y="1144"/>
                    <a:pt x="322" y="1048"/>
                  </a:cubicBezTo>
                  <a:lnTo>
                    <a:pt x="322" y="155"/>
                  </a:lnTo>
                  <a:cubicBezTo>
                    <a:pt x="322"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4" name="Google Shape;9244;p83"/>
            <p:cNvSpPr/>
            <p:nvPr/>
          </p:nvSpPr>
          <p:spPr>
            <a:xfrm>
              <a:off x="6707614" y="2180173"/>
              <a:ext cx="10631" cy="27342"/>
            </a:xfrm>
            <a:custGeom>
              <a:avLst/>
              <a:gdLst/>
              <a:ahLst/>
              <a:cxnLst/>
              <a:rect l="l" t="t" r="r" b="b"/>
              <a:pathLst>
                <a:path w="334" h="859" extrusionOk="0">
                  <a:moveTo>
                    <a:pt x="155" y="1"/>
                  </a:moveTo>
                  <a:cubicBezTo>
                    <a:pt x="72" y="1"/>
                    <a:pt x="1" y="72"/>
                    <a:pt x="1" y="156"/>
                  </a:cubicBezTo>
                  <a:lnTo>
                    <a:pt x="1" y="691"/>
                  </a:lnTo>
                  <a:cubicBezTo>
                    <a:pt x="1" y="787"/>
                    <a:pt x="72" y="858"/>
                    <a:pt x="155" y="858"/>
                  </a:cubicBezTo>
                  <a:cubicBezTo>
                    <a:pt x="251" y="858"/>
                    <a:pt x="322" y="787"/>
                    <a:pt x="322" y="691"/>
                  </a:cubicBezTo>
                  <a:lnTo>
                    <a:pt x="322" y="156"/>
                  </a:lnTo>
                  <a:cubicBezTo>
                    <a:pt x="334" y="72"/>
                    <a:pt x="263"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5" name="Google Shape;9245;p83"/>
            <p:cNvSpPr/>
            <p:nvPr/>
          </p:nvSpPr>
          <p:spPr>
            <a:xfrm>
              <a:off x="6798966" y="2180173"/>
              <a:ext cx="10249" cy="27342"/>
            </a:xfrm>
            <a:custGeom>
              <a:avLst/>
              <a:gdLst/>
              <a:ahLst/>
              <a:cxnLst/>
              <a:rect l="l" t="t" r="r" b="b"/>
              <a:pathLst>
                <a:path w="322" h="859" extrusionOk="0">
                  <a:moveTo>
                    <a:pt x="167" y="1"/>
                  </a:moveTo>
                  <a:cubicBezTo>
                    <a:pt x="71" y="1"/>
                    <a:pt x="0" y="72"/>
                    <a:pt x="0" y="156"/>
                  </a:cubicBezTo>
                  <a:lnTo>
                    <a:pt x="0" y="691"/>
                  </a:lnTo>
                  <a:cubicBezTo>
                    <a:pt x="0" y="787"/>
                    <a:pt x="71" y="858"/>
                    <a:pt x="167" y="858"/>
                  </a:cubicBezTo>
                  <a:cubicBezTo>
                    <a:pt x="250" y="858"/>
                    <a:pt x="321" y="787"/>
                    <a:pt x="321" y="691"/>
                  </a:cubicBezTo>
                  <a:lnTo>
                    <a:pt x="321" y="156"/>
                  </a:lnTo>
                  <a:cubicBezTo>
                    <a:pt x="321"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6" name="Google Shape;9246;p83"/>
            <p:cNvSpPr/>
            <p:nvPr/>
          </p:nvSpPr>
          <p:spPr>
            <a:xfrm>
              <a:off x="6742118" y="2299949"/>
              <a:ext cx="32976" cy="33008"/>
            </a:xfrm>
            <a:custGeom>
              <a:avLst/>
              <a:gdLst/>
              <a:ahLst/>
              <a:cxnLst/>
              <a:rect l="l" t="t" r="r" b="b"/>
              <a:pathLst>
                <a:path w="1036" h="1037" extrusionOk="0">
                  <a:moveTo>
                    <a:pt x="524" y="322"/>
                  </a:moveTo>
                  <a:cubicBezTo>
                    <a:pt x="619" y="322"/>
                    <a:pt x="714" y="417"/>
                    <a:pt x="714" y="524"/>
                  </a:cubicBezTo>
                  <a:cubicBezTo>
                    <a:pt x="714" y="619"/>
                    <a:pt x="619" y="715"/>
                    <a:pt x="524" y="715"/>
                  </a:cubicBezTo>
                  <a:cubicBezTo>
                    <a:pt x="417" y="715"/>
                    <a:pt x="322" y="619"/>
                    <a:pt x="322" y="524"/>
                  </a:cubicBezTo>
                  <a:cubicBezTo>
                    <a:pt x="322" y="417"/>
                    <a:pt x="417" y="322"/>
                    <a:pt x="524" y="322"/>
                  </a:cubicBezTo>
                  <a:close/>
                  <a:moveTo>
                    <a:pt x="524" y="0"/>
                  </a:moveTo>
                  <a:cubicBezTo>
                    <a:pt x="238" y="0"/>
                    <a:pt x="0" y="238"/>
                    <a:pt x="0" y="524"/>
                  </a:cubicBezTo>
                  <a:cubicBezTo>
                    <a:pt x="0" y="798"/>
                    <a:pt x="238" y="1036"/>
                    <a:pt x="524" y="1036"/>
                  </a:cubicBezTo>
                  <a:cubicBezTo>
                    <a:pt x="798" y="1036"/>
                    <a:pt x="1036" y="798"/>
                    <a:pt x="1036" y="524"/>
                  </a:cubicBezTo>
                  <a:cubicBezTo>
                    <a:pt x="1036" y="238"/>
                    <a:pt x="798"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7" name="Google Shape;9247;p83"/>
            <p:cNvSpPr/>
            <p:nvPr/>
          </p:nvSpPr>
          <p:spPr>
            <a:xfrm>
              <a:off x="6633705" y="2299949"/>
              <a:ext cx="33008" cy="33008"/>
            </a:xfrm>
            <a:custGeom>
              <a:avLst/>
              <a:gdLst/>
              <a:ahLst/>
              <a:cxnLst/>
              <a:rect l="l" t="t" r="r" b="b"/>
              <a:pathLst>
                <a:path w="1037" h="1037" extrusionOk="0">
                  <a:moveTo>
                    <a:pt x="513" y="322"/>
                  </a:moveTo>
                  <a:cubicBezTo>
                    <a:pt x="620" y="322"/>
                    <a:pt x="715" y="417"/>
                    <a:pt x="715" y="524"/>
                  </a:cubicBezTo>
                  <a:cubicBezTo>
                    <a:pt x="715" y="619"/>
                    <a:pt x="620" y="715"/>
                    <a:pt x="513" y="715"/>
                  </a:cubicBezTo>
                  <a:cubicBezTo>
                    <a:pt x="418" y="715"/>
                    <a:pt x="322" y="619"/>
                    <a:pt x="322" y="524"/>
                  </a:cubicBezTo>
                  <a:cubicBezTo>
                    <a:pt x="322" y="417"/>
                    <a:pt x="418" y="322"/>
                    <a:pt x="513" y="322"/>
                  </a:cubicBezTo>
                  <a:close/>
                  <a:moveTo>
                    <a:pt x="513" y="0"/>
                  </a:moveTo>
                  <a:cubicBezTo>
                    <a:pt x="239" y="0"/>
                    <a:pt x="1" y="238"/>
                    <a:pt x="1" y="524"/>
                  </a:cubicBezTo>
                  <a:cubicBezTo>
                    <a:pt x="1" y="798"/>
                    <a:pt x="239" y="1036"/>
                    <a:pt x="513" y="1036"/>
                  </a:cubicBezTo>
                  <a:cubicBezTo>
                    <a:pt x="799" y="1036"/>
                    <a:pt x="1037" y="798"/>
                    <a:pt x="1037" y="524"/>
                  </a:cubicBezTo>
                  <a:cubicBezTo>
                    <a:pt x="1037" y="238"/>
                    <a:pt x="799" y="0"/>
                    <a:pt x="51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8" name="Google Shape;9248;p83"/>
            <p:cNvSpPr/>
            <p:nvPr/>
          </p:nvSpPr>
          <p:spPr>
            <a:xfrm>
              <a:off x="6850117" y="2299949"/>
              <a:ext cx="33008" cy="33008"/>
            </a:xfrm>
            <a:custGeom>
              <a:avLst/>
              <a:gdLst/>
              <a:ahLst/>
              <a:cxnLst/>
              <a:rect l="l" t="t" r="r" b="b"/>
              <a:pathLst>
                <a:path w="1037" h="1037" extrusionOk="0">
                  <a:moveTo>
                    <a:pt x="524" y="322"/>
                  </a:moveTo>
                  <a:cubicBezTo>
                    <a:pt x="619" y="322"/>
                    <a:pt x="715" y="417"/>
                    <a:pt x="715" y="524"/>
                  </a:cubicBezTo>
                  <a:cubicBezTo>
                    <a:pt x="715" y="619"/>
                    <a:pt x="619" y="715"/>
                    <a:pt x="524" y="715"/>
                  </a:cubicBezTo>
                  <a:cubicBezTo>
                    <a:pt x="417" y="715"/>
                    <a:pt x="322" y="619"/>
                    <a:pt x="322" y="524"/>
                  </a:cubicBezTo>
                  <a:cubicBezTo>
                    <a:pt x="322" y="417"/>
                    <a:pt x="417" y="322"/>
                    <a:pt x="524" y="322"/>
                  </a:cubicBezTo>
                  <a:close/>
                  <a:moveTo>
                    <a:pt x="524" y="0"/>
                  </a:moveTo>
                  <a:cubicBezTo>
                    <a:pt x="238" y="0"/>
                    <a:pt x="0" y="238"/>
                    <a:pt x="0" y="524"/>
                  </a:cubicBezTo>
                  <a:cubicBezTo>
                    <a:pt x="0" y="798"/>
                    <a:pt x="238" y="1036"/>
                    <a:pt x="524" y="1036"/>
                  </a:cubicBezTo>
                  <a:cubicBezTo>
                    <a:pt x="798" y="1036"/>
                    <a:pt x="1036" y="798"/>
                    <a:pt x="1036" y="524"/>
                  </a:cubicBezTo>
                  <a:cubicBezTo>
                    <a:pt x="1036" y="238"/>
                    <a:pt x="822" y="0"/>
                    <a:pt x="52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9" name="Google Shape;9249;p83"/>
            <p:cNvSpPr/>
            <p:nvPr/>
          </p:nvSpPr>
          <p:spPr>
            <a:xfrm>
              <a:off x="6664039" y="2219610"/>
              <a:ext cx="188370" cy="73750"/>
            </a:xfrm>
            <a:custGeom>
              <a:avLst/>
              <a:gdLst/>
              <a:ahLst/>
              <a:cxnLst/>
              <a:rect l="l" t="t" r="r" b="b"/>
              <a:pathLst>
                <a:path w="5918" h="2317" extrusionOk="0">
                  <a:moveTo>
                    <a:pt x="2977" y="0"/>
                  </a:moveTo>
                  <a:cubicBezTo>
                    <a:pt x="2882" y="0"/>
                    <a:pt x="2810" y="83"/>
                    <a:pt x="2810" y="167"/>
                  </a:cubicBezTo>
                  <a:lnTo>
                    <a:pt x="2810" y="369"/>
                  </a:lnTo>
                  <a:lnTo>
                    <a:pt x="1632" y="369"/>
                  </a:lnTo>
                  <a:cubicBezTo>
                    <a:pt x="1405" y="369"/>
                    <a:pt x="1191" y="464"/>
                    <a:pt x="1048" y="667"/>
                  </a:cubicBezTo>
                  <a:lnTo>
                    <a:pt x="60" y="2048"/>
                  </a:lnTo>
                  <a:cubicBezTo>
                    <a:pt x="0" y="2119"/>
                    <a:pt x="24" y="2227"/>
                    <a:pt x="96" y="2286"/>
                  </a:cubicBezTo>
                  <a:cubicBezTo>
                    <a:pt x="125" y="2307"/>
                    <a:pt x="156" y="2316"/>
                    <a:pt x="186" y="2316"/>
                  </a:cubicBezTo>
                  <a:cubicBezTo>
                    <a:pt x="241" y="2316"/>
                    <a:pt x="295" y="2285"/>
                    <a:pt x="334" y="2238"/>
                  </a:cubicBezTo>
                  <a:lnTo>
                    <a:pt x="1334" y="857"/>
                  </a:lnTo>
                  <a:cubicBezTo>
                    <a:pt x="1405" y="750"/>
                    <a:pt x="1512" y="703"/>
                    <a:pt x="1632" y="703"/>
                  </a:cubicBezTo>
                  <a:lnTo>
                    <a:pt x="2810" y="703"/>
                  </a:lnTo>
                  <a:lnTo>
                    <a:pt x="2810" y="1977"/>
                  </a:lnTo>
                  <a:cubicBezTo>
                    <a:pt x="2810" y="2060"/>
                    <a:pt x="2882" y="2131"/>
                    <a:pt x="2977" y="2131"/>
                  </a:cubicBezTo>
                  <a:cubicBezTo>
                    <a:pt x="3060" y="2131"/>
                    <a:pt x="3132" y="2060"/>
                    <a:pt x="3132" y="1977"/>
                  </a:cubicBezTo>
                  <a:lnTo>
                    <a:pt x="3132" y="703"/>
                  </a:lnTo>
                  <a:lnTo>
                    <a:pt x="4310" y="703"/>
                  </a:lnTo>
                  <a:cubicBezTo>
                    <a:pt x="4430" y="703"/>
                    <a:pt x="4549" y="762"/>
                    <a:pt x="4608" y="857"/>
                  </a:cubicBezTo>
                  <a:lnTo>
                    <a:pt x="5608" y="2238"/>
                  </a:lnTo>
                  <a:cubicBezTo>
                    <a:pt x="5632" y="2286"/>
                    <a:pt x="5692" y="2310"/>
                    <a:pt x="5739" y="2310"/>
                  </a:cubicBezTo>
                  <a:cubicBezTo>
                    <a:pt x="5775" y="2310"/>
                    <a:pt x="5811" y="2298"/>
                    <a:pt x="5846" y="2286"/>
                  </a:cubicBezTo>
                  <a:cubicBezTo>
                    <a:pt x="5906" y="2227"/>
                    <a:pt x="5918" y="2119"/>
                    <a:pt x="5870" y="2048"/>
                  </a:cubicBezTo>
                  <a:lnTo>
                    <a:pt x="4882" y="667"/>
                  </a:lnTo>
                  <a:cubicBezTo>
                    <a:pt x="4739" y="488"/>
                    <a:pt x="4537" y="369"/>
                    <a:pt x="4299" y="369"/>
                  </a:cubicBezTo>
                  <a:lnTo>
                    <a:pt x="3132" y="369"/>
                  </a:lnTo>
                  <a:lnTo>
                    <a:pt x="3132" y="167"/>
                  </a:lnTo>
                  <a:cubicBezTo>
                    <a:pt x="3132" y="83"/>
                    <a:pt x="3060" y="0"/>
                    <a:pt x="29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50" name="Google Shape;9250;p83"/>
          <p:cNvGrpSpPr/>
          <p:nvPr/>
        </p:nvGrpSpPr>
        <p:grpSpPr>
          <a:xfrm>
            <a:off x="5211031" y="1969108"/>
            <a:ext cx="226661" cy="363467"/>
            <a:chOff x="5211031" y="1969108"/>
            <a:chExt cx="226661" cy="363467"/>
          </a:xfrm>
        </p:grpSpPr>
        <p:sp>
          <p:nvSpPr>
            <p:cNvPr id="9251" name="Google Shape;9251;p83"/>
            <p:cNvSpPr/>
            <p:nvPr/>
          </p:nvSpPr>
          <p:spPr>
            <a:xfrm>
              <a:off x="5211031" y="1969108"/>
              <a:ext cx="226661" cy="363467"/>
            </a:xfrm>
            <a:custGeom>
              <a:avLst/>
              <a:gdLst/>
              <a:ahLst/>
              <a:cxnLst/>
              <a:rect l="l" t="t" r="r" b="b"/>
              <a:pathLst>
                <a:path w="7121" h="11419" extrusionOk="0">
                  <a:moveTo>
                    <a:pt x="6787" y="869"/>
                  </a:moveTo>
                  <a:cubicBezTo>
                    <a:pt x="6787" y="869"/>
                    <a:pt x="6799" y="869"/>
                    <a:pt x="6799" y="881"/>
                  </a:cubicBezTo>
                  <a:lnTo>
                    <a:pt x="6799" y="1238"/>
                  </a:lnTo>
                  <a:lnTo>
                    <a:pt x="6252" y="1250"/>
                  </a:lnTo>
                  <a:cubicBezTo>
                    <a:pt x="6156" y="1250"/>
                    <a:pt x="6085" y="1334"/>
                    <a:pt x="6085" y="1417"/>
                  </a:cubicBezTo>
                  <a:cubicBezTo>
                    <a:pt x="6085" y="1512"/>
                    <a:pt x="6156" y="1584"/>
                    <a:pt x="6252" y="1584"/>
                  </a:cubicBezTo>
                  <a:lnTo>
                    <a:pt x="6442" y="1584"/>
                  </a:lnTo>
                  <a:lnTo>
                    <a:pt x="6442" y="7501"/>
                  </a:lnTo>
                  <a:cubicBezTo>
                    <a:pt x="6442" y="7501"/>
                    <a:pt x="6442" y="7525"/>
                    <a:pt x="6430" y="7525"/>
                  </a:cubicBezTo>
                  <a:lnTo>
                    <a:pt x="703" y="7525"/>
                  </a:lnTo>
                  <a:cubicBezTo>
                    <a:pt x="703" y="7525"/>
                    <a:pt x="679" y="7525"/>
                    <a:pt x="679" y="7501"/>
                  </a:cubicBezTo>
                  <a:lnTo>
                    <a:pt x="679" y="1584"/>
                  </a:lnTo>
                  <a:lnTo>
                    <a:pt x="5537" y="1584"/>
                  </a:lnTo>
                  <a:cubicBezTo>
                    <a:pt x="5621" y="1584"/>
                    <a:pt x="5704" y="1512"/>
                    <a:pt x="5704" y="1417"/>
                  </a:cubicBezTo>
                  <a:cubicBezTo>
                    <a:pt x="5704" y="1334"/>
                    <a:pt x="5621" y="1250"/>
                    <a:pt x="5537" y="1250"/>
                  </a:cubicBezTo>
                  <a:lnTo>
                    <a:pt x="346" y="1250"/>
                  </a:lnTo>
                  <a:cubicBezTo>
                    <a:pt x="346" y="1250"/>
                    <a:pt x="322" y="1250"/>
                    <a:pt x="322" y="1238"/>
                  </a:cubicBezTo>
                  <a:lnTo>
                    <a:pt x="322" y="881"/>
                  </a:lnTo>
                  <a:cubicBezTo>
                    <a:pt x="322" y="881"/>
                    <a:pt x="322" y="869"/>
                    <a:pt x="346" y="869"/>
                  </a:cubicBezTo>
                  <a:close/>
                  <a:moveTo>
                    <a:pt x="5406" y="7858"/>
                  </a:moveTo>
                  <a:lnTo>
                    <a:pt x="5906" y="10394"/>
                  </a:lnTo>
                  <a:lnTo>
                    <a:pt x="3739" y="10394"/>
                  </a:lnTo>
                  <a:lnTo>
                    <a:pt x="3739" y="8418"/>
                  </a:lnTo>
                  <a:cubicBezTo>
                    <a:pt x="3739" y="8323"/>
                    <a:pt x="3656" y="8251"/>
                    <a:pt x="3573" y="8251"/>
                  </a:cubicBezTo>
                  <a:cubicBezTo>
                    <a:pt x="3477" y="8251"/>
                    <a:pt x="3406" y="8323"/>
                    <a:pt x="3406" y="8418"/>
                  </a:cubicBezTo>
                  <a:lnTo>
                    <a:pt x="3406" y="10394"/>
                  </a:lnTo>
                  <a:lnTo>
                    <a:pt x="1239" y="10394"/>
                  </a:lnTo>
                  <a:lnTo>
                    <a:pt x="1739" y="7858"/>
                  </a:lnTo>
                  <a:close/>
                  <a:moveTo>
                    <a:pt x="3573" y="0"/>
                  </a:moveTo>
                  <a:cubicBezTo>
                    <a:pt x="3477" y="0"/>
                    <a:pt x="3406" y="83"/>
                    <a:pt x="3406" y="167"/>
                  </a:cubicBezTo>
                  <a:lnTo>
                    <a:pt x="3406" y="536"/>
                  </a:lnTo>
                  <a:lnTo>
                    <a:pt x="346" y="536"/>
                  </a:lnTo>
                  <a:cubicBezTo>
                    <a:pt x="144" y="536"/>
                    <a:pt x="1" y="691"/>
                    <a:pt x="1" y="881"/>
                  </a:cubicBezTo>
                  <a:lnTo>
                    <a:pt x="1" y="1238"/>
                  </a:lnTo>
                  <a:cubicBezTo>
                    <a:pt x="1" y="1429"/>
                    <a:pt x="144" y="1584"/>
                    <a:pt x="346" y="1584"/>
                  </a:cubicBezTo>
                  <a:lnTo>
                    <a:pt x="358" y="1584"/>
                  </a:lnTo>
                  <a:lnTo>
                    <a:pt x="358" y="7501"/>
                  </a:lnTo>
                  <a:cubicBezTo>
                    <a:pt x="358" y="7703"/>
                    <a:pt x="501" y="7846"/>
                    <a:pt x="691" y="7846"/>
                  </a:cubicBezTo>
                  <a:lnTo>
                    <a:pt x="1382" y="7846"/>
                  </a:lnTo>
                  <a:lnTo>
                    <a:pt x="715" y="11228"/>
                  </a:lnTo>
                  <a:cubicBezTo>
                    <a:pt x="691" y="11311"/>
                    <a:pt x="751" y="11406"/>
                    <a:pt x="846" y="11418"/>
                  </a:cubicBezTo>
                  <a:lnTo>
                    <a:pt x="870" y="11418"/>
                  </a:lnTo>
                  <a:cubicBezTo>
                    <a:pt x="953" y="11418"/>
                    <a:pt x="1025" y="11359"/>
                    <a:pt x="1037" y="11287"/>
                  </a:cubicBezTo>
                  <a:lnTo>
                    <a:pt x="1156" y="10704"/>
                  </a:lnTo>
                  <a:lnTo>
                    <a:pt x="3394" y="10704"/>
                  </a:lnTo>
                  <a:lnTo>
                    <a:pt x="3394" y="11251"/>
                  </a:lnTo>
                  <a:cubicBezTo>
                    <a:pt x="3394" y="11347"/>
                    <a:pt x="3466" y="11418"/>
                    <a:pt x="3549" y="11418"/>
                  </a:cubicBezTo>
                  <a:cubicBezTo>
                    <a:pt x="3644" y="11418"/>
                    <a:pt x="3716" y="11347"/>
                    <a:pt x="3716" y="11251"/>
                  </a:cubicBezTo>
                  <a:lnTo>
                    <a:pt x="3716" y="10704"/>
                  </a:lnTo>
                  <a:lnTo>
                    <a:pt x="5954" y="10704"/>
                  </a:lnTo>
                  <a:lnTo>
                    <a:pt x="6073" y="11287"/>
                  </a:lnTo>
                  <a:cubicBezTo>
                    <a:pt x="6085" y="11359"/>
                    <a:pt x="6156" y="11418"/>
                    <a:pt x="6228" y="11418"/>
                  </a:cubicBezTo>
                  <a:lnTo>
                    <a:pt x="6264" y="11418"/>
                  </a:lnTo>
                  <a:cubicBezTo>
                    <a:pt x="6347" y="11406"/>
                    <a:pt x="6406" y="11311"/>
                    <a:pt x="6394" y="11228"/>
                  </a:cubicBezTo>
                  <a:lnTo>
                    <a:pt x="5728" y="7846"/>
                  </a:lnTo>
                  <a:lnTo>
                    <a:pt x="6406" y="7846"/>
                  </a:lnTo>
                  <a:cubicBezTo>
                    <a:pt x="6609" y="7846"/>
                    <a:pt x="6752" y="7703"/>
                    <a:pt x="6752" y="7501"/>
                  </a:cubicBezTo>
                  <a:lnTo>
                    <a:pt x="6752" y="1584"/>
                  </a:lnTo>
                  <a:lnTo>
                    <a:pt x="6764" y="1584"/>
                  </a:lnTo>
                  <a:cubicBezTo>
                    <a:pt x="6966" y="1584"/>
                    <a:pt x="7109" y="1429"/>
                    <a:pt x="7109" y="1238"/>
                  </a:cubicBezTo>
                  <a:lnTo>
                    <a:pt x="7109" y="881"/>
                  </a:lnTo>
                  <a:cubicBezTo>
                    <a:pt x="7121" y="691"/>
                    <a:pt x="6978" y="524"/>
                    <a:pt x="6787" y="524"/>
                  </a:cubicBezTo>
                  <a:lnTo>
                    <a:pt x="3739" y="524"/>
                  </a:lnTo>
                  <a:lnTo>
                    <a:pt x="3739" y="167"/>
                  </a:lnTo>
                  <a:cubicBezTo>
                    <a:pt x="3739" y="83"/>
                    <a:pt x="3656" y="0"/>
                    <a:pt x="35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2" name="Google Shape;9252;p83"/>
            <p:cNvSpPr/>
            <p:nvPr/>
          </p:nvSpPr>
          <p:spPr>
            <a:xfrm>
              <a:off x="5250468" y="2060046"/>
              <a:ext cx="147819" cy="107649"/>
            </a:xfrm>
            <a:custGeom>
              <a:avLst/>
              <a:gdLst/>
              <a:ahLst/>
              <a:cxnLst/>
              <a:rect l="l" t="t" r="r" b="b"/>
              <a:pathLst>
                <a:path w="4644" h="3382" extrusionOk="0">
                  <a:moveTo>
                    <a:pt x="3584" y="1"/>
                  </a:moveTo>
                  <a:cubicBezTo>
                    <a:pt x="3489" y="1"/>
                    <a:pt x="3417" y="84"/>
                    <a:pt x="3417" y="167"/>
                  </a:cubicBezTo>
                  <a:cubicBezTo>
                    <a:pt x="3417" y="263"/>
                    <a:pt x="3489" y="334"/>
                    <a:pt x="3584" y="334"/>
                  </a:cubicBezTo>
                  <a:lnTo>
                    <a:pt x="4072" y="334"/>
                  </a:lnTo>
                  <a:lnTo>
                    <a:pt x="2417" y="1989"/>
                  </a:lnTo>
                  <a:lnTo>
                    <a:pt x="2405" y="1989"/>
                  </a:lnTo>
                  <a:lnTo>
                    <a:pt x="2036" y="1608"/>
                  </a:lnTo>
                  <a:cubicBezTo>
                    <a:pt x="1971" y="1542"/>
                    <a:pt x="1881" y="1510"/>
                    <a:pt x="1792" y="1510"/>
                  </a:cubicBezTo>
                  <a:cubicBezTo>
                    <a:pt x="1703" y="1510"/>
                    <a:pt x="1613" y="1542"/>
                    <a:pt x="1548" y="1608"/>
                  </a:cubicBezTo>
                  <a:lnTo>
                    <a:pt x="60" y="3096"/>
                  </a:lnTo>
                  <a:cubicBezTo>
                    <a:pt x="0" y="3156"/>
                    <a:pt x="0" y="3275"/>
                    <a:pt x="60" y="3334"/>
                  </a:cubicBezTo>
                  <a:cubicBezTo>
                    <a:pt x="83" y="3370"/>
                    <a:pt x="131" y="3382"/>
                    <a:pt x="179" y="3382"/>
                  </a:cubicBezTo>
                  <a:cubicBezTo>
                    <a:pt x="214" y="3382"/>
                    <a:pt x="262" y="3370"/>
                    <a:pt x="298" y="3334"/>
                  </a:cubicBezTo>
                  <a:lnTo>
                    <a:pt x="1786" y="1846"/>
                  </a:lnTo>
                  <a:lnTo>
                    <a:pt x="1798" y="1846"/>
                  </a:lnTo>
                  <a:lnTo>
                    <a:pt x="2167" y="2227"/>
                  </a:lnTo>
                  <a:cubicBezTo>
                    <a:pt x="2227" y="2287"/>
                    <a:pt x="2310" y="2322"/>
                    <a:pt x="2405" y="2322"/>
                  </a:cubicBezTo>
                  <a:cubicBezTo>
                    <a:pt x="2488" y="2322"/>
                    <a:pt x="2584" y="2298"/>
                    <a:pt x="2643" y="2227"/>
                  </a:cubicBezTo>
                  <a:lnTo>
                    <a:pt x="4298" y="572"/>
                  </a:lnTo>
                  <a:lnTo>
                    <a:pt x="4298" y="1060"/>
                  </a:lnTo>
                  <a:cubicBezTo>
                    <a:pt x="4298" y="1155"/>
                    <a:pt x="4370" y="1227"/>
                    <a:pt x="4453" y="1227"/>
                  </a:cubicBezTo>
                  <a:cubicBezTo>
                    <a:pt x="4548" y="1227"/>
                    <a:pt x="4620" y="1155"/>
                    <a:pt x="4620" y="1060"/>
                  </a:cubicBezTo>
                  <a:lnTo>
                    <a:pt x="4620" y="167"/>
                  </a:lnTo>
                  <a:cubicBezTo>
                    <a:pt x="4644" y="84"/>
                    <a:pt x="4560" y="1"/>
                    <a:pt x="4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53" name="Google Shape;9253;p83"/>
          <p:cNvGrpSpPr/>
          <p:nvPr/>
        </p:nvGrpSpPr>
        <p:grpSpPr>
          <a:xfrm>
            <a:off x="3712952" y="1970604"/>
            <a:ext cx="354363" cy="354395"/>
            <a:chOff x="3712952" y="1970604"/>
            <a:chExt cx="354363" cy="354395"/>
          </a:xfrm>
        </p:grpSpPr>
        <p:sp>
          <p:nvSpPr>
            <p:cNvPr id="9254" name="Google Shape;9254;p83"/>
            <p:cNvSpPr/>
            <p:nvPr/>
          </p:nvSpPr>
          <p:spPr>
            <a:xfrm>
              <a:off x="3868314" y="2281360"/>
              <a:ext cx="43639" cy="43639"/>
            </a:xfrm>
            <a:custGeom>
              <a:avLst/>
              <a:gdLst/>
              <a:ahLst/>
              <a:cxnLst/>
              <a:rect l="l" t="t" r="r" b="b"/>
              <a:pathLst>
                <a:path w="1371" h="1371" extrusionOk="0">
                  <a:moveTo>
                    <a:pt x="692" y="334"/>
                  </a:moveTo>
                  <a:cubicBezTo>
                    <a:pt x="882" y="334"/>
                    <a:pt x="1049" y="489"/>
                    <a:pt x="1049" y="691"/>
                  </a:cubicBezTo>
                  <a:cubicBezTo>
                    <a:pt x="1049" y="882"/>
                    <a:pt x="894" y="1049"/>
                    <a:pt x="692" y="1049"/>
                  </a:cubicBezTo>
                  <a:cubicBezTo>
                    <a:pt x="501" y="1049"/>
                    <a:pt x="334" y="882"/>
                    <a:pt x="334" y="691"/>
                  </a:cubicBezTo>
                  <a:cubicBezTo>
                    <a:pt x="334" y="489"/>
                    <a:pt x="501" y="334"/>
                    <a:pt x="692" y="334"/>
                  </a:cubicBezTo>
                  <a:close/>
                  <a:moveTo>
                    <a:pt x="692" y="1"/>
                  </a:moveTo>
                  <a:cubicBezTo>
                    <a:pt x="322" y="1"/>
                    <a:pt x="1" y="310"/>
                    <a:pt x="1" y="691"/>
                  </a:cubicBezTo>
                  <a:cubicBezTo>
                    <a:pt x="1" y="1060"/>
                    <a:pt x="322" y="1370"/>
                    <a:pt x="692" y="1370"/>
                  </a:cubicBezTo>
                  <a:cubicBezTo>
                    <a:pt x="1061" y="1370"/>
                    <a:pt x="1370" y="1060"/>
                    <a:pt x="1370" y="691"/>
                  </a:cubicBezTo>
                  <a:cubicBezTo>
                    <a:pt x="1370" y="310"/>
                    <a:pt x="1073" y="1"/>
                    <a:pt x="692"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5" name="Google Shape;9255;p83"/>
            <p:cNvSpPr/>
            <p:nvPr/>
          </p:nvSpPr>
          <p:spPr>
            <a:xfrm>
              <a:off x="3940346" y="2120300"/>
              <a:ext cx="54970" cy="55002"/>
            </a:xfrm>
            <a:custGeom>
              <a:avLst/>
              <a:gdLst/>
              <a:ahLst/>
              <a:cxnLst/>
              <a:rect l="l" t="t" r="r" b="b"/>
              <a:pathLst>
                <a:path w="1727" h="1728" extrusionOk="0">
                  <a:moveTo>
                    <a:pt x="869" y="322"/>
                  </a:moveTo>
                  <a:cubicBezTo>
                    <a:pt x="1167" y="322"/>
                    <a:pt x="1405" y="572"/>
                    <a:pt x="1405" y="870"/>
                  </a:cubicBezTo>
                  <a:cubicBezTo>
                    <a:pt x="1405" y="1167"/>
                    <a:pt x="1167" y="1406"/>
                    <a:pt x="869" y="1406"/>
                  </a:cubicBezTo>
                  <a:cubicBezTo>
                    <a:pt x="572" y="1406"/>
                    <a:pt x="334" y="1167"/>
                    <a:pt x="334" y="870"/>
                  </a:cubicBezTo>
                  <a:cubicBezTo>
                    <a:pt x="334" y="572"/>
                    <a:pt x="572" y="322"/>
                    <a:pt x="869" y="322"/>
                  </a:cubicBezTo>
                  <a:close/>
                  <a:moveTo>
                    <a:pt x="869" y="1"/>
                  </a:moveTo>
                  <a:cubicBezTo>
                    <a:pt x="393" y="1"/>
                    <a:pt x="0" y="394"/>
                    <a:pt x="0" y="870"/>
                  </a:cubicBezTo>
                  <a:cubicBezTo>
                    <a:pt x="0" y="1346"/>
                    <a:pt x="393" y="1727"/>
                    <a:pt x="869" y="1727"/>
                  </a:cubicBezTo>
                  <a:cubicBezTo>
                    <a:pt x="1346" y="1727"/>
                    <a:pt x="1727" y="1346"/>
                    <a:pt x="1727" y="870"/>
                  </a:cubicBezTo>
                  <a:cubicBezTo>
                    <a:pt x="1727" y="394"/>
                    <a:pt x="1346" y="1"/>
                    <a:pt x="86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6" name="Google Shape;9256;p83"/>
            <p:cNvSpPr/>
            <p:nvPr/>
          </p:nvSpPr>
          <p:spPr>
            <a:xfrm>
              <a:off x="3784952" y="2120300"/>
              <a:ext cx="54970" cy="55002"/>
            </a:xfrm>
            <a:custGeom>
              <a:avLst/>
              <a:gdLst/>
              <a:ahLst/>
              <a:cxnLst/>
              <a:rect l="l" t="t" r="r" b="b"/>
              <a:pathLst>
                <a:path w="1727" h="1728" extrusionOk="0">
                  <a:moveTo>
                    <a:pt x="870" y="322"/>
                  </a:moveTo>
                  <a:cubicBezTo>
                    <a:pt x="1167" y="322"/>
                    <a:pt x="1406" y="572"/>
                    <a:pt x="1406" y="870"/>
                  </a:cubicBezTo>
                  <a:cubicBezTo>
                    <a:pt x="1406" y="1167"/>
                    <a:pt x="1167" y="1406"/>
                    <a:pt x="870" y="1406"/>
                  </a:cubicBezTo>
                  <a:cubicBezTo>
                    <a:pt x="572" y="1406"/>
                    <a:pt x="334" y="1167"/>
                    <a:pt x="334" y="870"/>
                  </a:cubicBezTo>
                  <a:cubicBezTo>
                    <a:pt x="334" y="572"/>
                    <a:pt x="572" y="322"/>
                    <a:pt x="870" y="322"/>
                  </a:cubicBezTo>
                  <a:close/>
                  <a:moveTo>
                    <a:pt x="870" y="1"/>
                  </a:moveTo>
                  <a:cubicBezTo>
                    <a:pt x="394" y="1"/>
                    <a:pt x="1" y="394"/>
                    <a:pt x="1" y="870"/>
                  </a:cubicBezTo>
                  <a:cubicBezTo>
                    <a:pt x="1" y="1346"/>
                    <a:pt x="394" y="1727"/>
                    <a:pt x="870" y="1727"/>
                  </a:cubicBezTo>
                  <a:cubicBezTo>
                    <a:pt x="1346" y="1727"/>
                    <a:pt x="1727" y="1346"/>
                    <a:pt x="1727" y="870"/>
                  </a:cubicBezTo>
                  <a:cubicBezTo>
                    <a:pt x="1727" y="394"/>
                    <a:pt x="1346" y="1"/>
                    <a:pt x="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7" name="Google Shape;9257;p83"/>
            <p:cNvSpPr/>
            <p:nvPr/>
          </p:nvSpPr>
          <p:spPr>
            <a:xfrm>
              <a:off x="3712952" y="2281360"/>
              <a:ext cx="44371" cy="43639"/>
            </a:xfrm>
            <a:custGeom>
              <a:avLst/>
              <a:gdLst/>
              <a:ahLst/>
              <a:cxnLst/>
              <a:rect l="l" t="t" r="r" b="b"/>
              <a:pathLst>
                <a:path w="1394" h="1371" extrusionOk="0">
                  <a:moveTo>
                    <a:pt x="691" y="334"/>
                  </a:moveTo>
                  <a:cubicBezTo>
                    <a:pt x="881" y="334"/>
                    <a:pt x="1048" y="489"/>
                    <a:pt x="1048" y="691"/>
                  </a:cubicBezTo>
                  <a:cubicBezTo>
                    <a:pt x="1048" y="882"/>
                    <a:pt x="893" y="1049"/>
                    <a:pt x="691" y="1049"/>
                  </a:cubicBezTo>
                  <a:cubicBezTo>
                    <a:pt x="500" y="1049"/>
                    <a:pt x="334" y="882"/>
                    <a:pt x="334" y="691"/>
                  </a:cubicBezTo>
                  <a:cubicBezTo>
                    <a:pt x="334" y="489"/>
                    <a:pt x="500" y="334"/>
                    <a:pt x="691" y="334"/>
                  </a:cubicBezTo>
                  <a:close/>
                  <a:moveTo>
                    <a:pt x="691" y="1"/>
                  </a:moveTo>
                  <a:cubicBezTo>
                    <a:pt x="322" y="1"/>
                    <a:pt x="0" y="310"/>
                    <a:pt x="0" y="691"/>
                  </a:cubicBezTo>
                  <a:cubicBezTo>
                    <a:pt x="0" y="1060"/>
                    <a:pt x="322" y="1370"/>
                    <a:pt x="691" y="1370"/>
                  </a:cubicBezTo>
                  <a:cubicBezTo>
                    <a:pt x="1060" y="1370"/>
                    <a:pt x="1370" y="1060"/>
                    <a:pt x="1370" y="691"/>
                  </a:cubicBezTo>
                  <a:cubicBezTo>
                    <a:pt x="1393" y="310"/>
                    <a:pt x="1072"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8" name="Google Shape;9258;p83"/>
            <p:cNvSpPr/>
            <p:nvPr/>
          </p:nvSpPr>
          <p:spPr>
            <a:xfrm>
              <a:off x="4023708" y="2281360"/>
              <a:ext cx="43607" cy="43639"/>
            </a:xfrm>
            <a:custGeom>
              <a:avLst/>
              <a:gdLst/>
              <a:ahLst/>
              <a:cxnLst/>
              <a:rect l="l" t="t" r="r" b="b"/>
              <a:pathLst>
                <a:path w="1370" h="1371" extrusionOk="0">
                  <a:moveTo>
                    <a:pt x="691" y="334"/>
                  </a:moveTo>
                  <a:cubicBezTo>
                    <a:pt x="882" y="334"/>
                    <a:pt x="1048" y="489"/>
                    <a:pt x="1048" y="691"/>
                  </a:cubicBezTo>
                  <a:cubicBezTo>
                    <a:pt x="1048" y="882"/>
                    <a:pt x="882" y="1049"/>
                    <a:pt x="691" y="1049"/>
                  </a:cubicBezTo>
                  <a:cubicBezTo>
                    <a:pt x="501" y="1049"/>
                    <a:pt x="334" y="882"/>
                    <a:pt x="334" y="691"/>
                  </a:cubicBezTo>
                  <a:cubicBezTo>
                    <a:pt x="334" y="489"/>
                    <a:pt x="501" y="334"/>
                    <a:pt x="691" y="334"/>
                  </a:cubicBezTo>
                  <a:close/>
                  <a:moveTo>
                    <a:pt x="691" y="1"/>
                  </a:moveTo>
                  <a:cubicBezTo>
                    <a:pt x="322" y="1"/>
                    <a:pt x="1" y="310"/>
                    <a:pt x="1" y="691"/>
                  </a:cubicBezTo>
                  <a:cubicBezTo>
                    <a:pt x="1" y="1060"/>
                    <a:pt x="322" y="1370"/>
                    <a:pt x="691" y="1370"/>
                  </a:cubicBezTo>
                  <a:cubicBezTo>
                    <a:pt x="1060" y="1370"/>
                    <a:pt x="1370" y="1060"/>
                    <a:pt x="1370" y="691"/>
                  </a:cubicBezTo>
                  <a:cubicBezTo>
                    <a:pt x="1370" y="310"/>
                    <a:pt x="1060" y="1"/>
                    <a:pt x="69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9" name="Google Shape;9259;p83"/>
            <p:cNvSpPr/>
            <p:nvPr/>
          </p:nvSpPr>
          <p:spPr>
            <a:xfrm>
              <a:off x="3852049" y="1970604"/>
              <a:ext cx="76583" cy="76965"/>
            </a:xfrm>
            <a:custGeom>
              <a:avLst/>
              <a:gdLst/>
              <a:ahLst/>
              <a:cxnLst/>
              <a:rect l="l" t="t" r="r" b="b"/>
              <a:pathLst>
                <a:path w="2406" h="2418" extrusionOk="0">
                  <a:moveTo>
                    <a:pt x="1203" y="346"/>
                  </a:moveTo>
                  <a:cubicBezTo>
                    <a:pt x="1679" y="346"/>
                    <a:pt x="2084" y="751"/>
                    <a:pt x="2084" y="1227"/>
                  </a:cubicBezTo>
                  <a:cubicBezTo>
                    <a:pt x="2084" y="1703"/>
                    <a:pt x="1691" y="2096"/>
                    <a:pt x="1203" y="2096"/>
                  </a:cubicBezTo>
                  <a:cubicBezTo>
                    <a:pt x="714" y="2096"/>
                    <a:pt x="321" y="1703"/>
                    <a:pt x="321" y="1227"/>
                  </a:cubicBezTo>
                  <a:cubicBezTo>
                    <a:pt x="321" y="727"/>
                    <a:pt x="726" y="346"/>
                    <a:pt x="1203" y="346"/>
                  </a:cubicBezTo>
                  <a:close/>
                  <a:moveTo>
                    <a:pt x="1203" y="1"/>
                  </a:moveTo>
                  <a:cubicBezTo>
                    <a:pt x="536" y="1"/>
                    <a:pt x="0" y="536"/>
                    <a:pt x="0" y="1203"/>
                  </a:cubicBezTo>
                  <a:cubicBezTo>
                    <a:pt x="0" y="1882"/>
                    <a:pt x="536" y="2418"/>
                    <a:pt x="1203" y="2418"/>
                  </a:cubicBezTo>
                  <a:cubicBezTo>
                    <a:pt x="1869" y="2418"/>
                    <a:pt x="2405" y="1882"/>
                    <a:pt x="2405" y="1203"/>
                  </a:cubicBezTo>
                  <a:cubicBezTo>
                    <a:pt x="2405" y="548"/>
                    <a:pt x="1869" y="1"/>
                    <a:pt x="12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0" name="Google Shape;9260;p83"/>
            <p:cNvSpPr/>
            <p:nvPr/>
          </p:nvSpPr>
          <p:spPr>
            <a:xfrm>
              <a:off x="3746310" y="2187016"/>
              <a:ext cx="132667" cy="88710"/>
            </a:xfrm>
            <a:custGeom>
              <a:avLst/>
              <a:gdLst/>
              <a:ahLst/>
              <a:cxnLst/>
              <a:rect l="l" t="t" r="r" b="b"/>
              <a:pathLst>
                <a:path w="4168" h="2787" extrusionOk="0">
                  <a:moveTo>
                    <a:pt x="2084" y="0"/>
                  </a:moveTo>
                  <a:cubicBezTo>
                    <a:pt x="1989" y="0"/>
                    <a:pt x="1917" y="84"/>
                    <a:pt x="1917" y="167"/>
                  </a:cubicBezTo>
                  <a:lnTo>
                    <a:pt x="1917" y="1405"/>
                  </a:lnTo>
                  <a:lnTo>
                    <a:pt x="1060" y="1405"/>
                  </a:lnTo>
                  <a:cubicBezTo>
                    <a:pt x="798" y="1405"/>
                    <a:pt x="560" y="1536"/>
                    <a:pt x="441" y="1774"/>
                  </a:cubicBezTo>
                  <a:lnTo>
                    <a:pt x="48" y="2548"/>
                  </a:lnTo>
                  <a:cubicBezTo>
                    <a:pt x="0" y="2620"/>
                    <a:pt x="24" y="2727"/>
                    <a:pt x="119" y="2774"/>
                  </a:cubicBezTo>
                  <a:cubicBezTo>
                    <a:pt x="143" y="2786"/>
                    <a:pt x="155" y="2786"/>
                    <a:pt x="191" y="2786"/>
                  </a:cubicBezTo>
                  <a:cubicBezTo>
                    <a:pt x="250" y="2786"/>
                    <a:pt x="310" y="2762"/>
                    <a:pt x="345" y="2703"/>
                  </a:cubicBezTo>
                  <a:lnTo>
                    <a:pt x="738" y="1929"/>
                  </a:lnTo>
                  <a:cubicBezTo>
                    <a:pt x="798" y="1810"/>
                    <a:pt x="917" y="1727"/>
                    <a:pt x="1060" y="1727"/>
                  </a:cubicBezTo>
                  <a:lnTo>
                    <a:pt x="3096" y="1727"/>
                  </a:lnTo>
                  <a:cubicBezTo>
                    <a:pt x="3227" y="1727"/>
                    <a:pt x="3346" y="1810"/>
                    <a:pt x="3405" y="1929"/>
                  </a:cubicBezTo>
                  <a:lnTo>
                    <a:pt x="3810" y="2703"/>
                  </a:lnTo>
                  <a:cubicBezTo>
                    <a:pt x="3846" y="2756"/>
                    <a:pt x="3902" y="2783"/>
                    <a:pt x="3968" y="2783"/>
                  </a:cubicBezTo>
                  <a:cubicBezTo>
                    <a:pt x="3989" y="2783"/>
                    <a:pt x="4013" y="2780"/>
                    <a:pt x="4036" y="2774"/>
                  </a:cubicBezTo>
                  <a:cubicBezTo>
                    <a:pt x="4132" y="2715"/>
                    <a:pt x="4167" y="2608"/>
                    <a:pt x="4120" y="2536"/>
                  </a:cubicBezTo>
                  <a:lnTo>
                    <a:pt x="3715" y="1762"/>
                  </a:lnTo>
                  <a:cubicBezTo>
                    <a:pt x="3596" y="1536"/>
                    <a:pt x="3358" y="1393"/>
                    <a:pt x="3108" y="1393"/>
                  </a:cubicBezTo>
                  <a:lnTo>
                    <a:pt x="2250" y="1393"/>
                  </a:lnTo>
                  <a:lnTo>
                    <a:pt x="2250" y="167"/>
                  </a:lnTo>
                  <a:cubicBezTo>
                    <a:pt x="2250" y="84"/>
                    <a:pt x="2167"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1" name="Google Shape;9261;p83"/>
            <p:cNvSpPr/>
            <p:nvPr/>
          </p:nvSpPr>
          <p:spPr>
            <a:xfrm>
              <a:off x="3831583" y="2059664"/>
              <a:ext cx="117485" cy="54748"/>
            </a:xfrm>
            <a:custGeom>
              <a:avLst/>
              <a:gdLst/>
              <a:ahLst/>
              <a:cxnLst/>
              <a:rect l="l" t="t" r="r" b="b"/>
              <a:pathLst>
                <a:path w="3691" h="1720" extrusionOk="0">
                  <a:moveTo>
                    <a:pt x="1846" y="1"/>
                  </a:moveTo>
                  <a:cubicBezTo>
                    <a:pt x="1750" y="1"/>
                    <a:pt x="1679" y="72"/>
                    <a:pt x="1679" y="167"/>
                  </a:cubicBezTo>
                  <a:lnTo>
                    <a:pt x="1679" y="703"/>
                  </a:lnTo>
                  <a:lnTo>
                    <a:pt x="750" y="703"/>
                  </a:lnTo>
                  <a:cubicBezTo>
                    <a:pt x="560" y="703"/>
                    <a:pt x="405" y="810"/>
                    <a:pt x="310" y="965"/>
                  </a:cubicBezTo>
                  <a:lnTo>
                    <a:pt x="48" y="1477"/>
                  </a:lnTo>
                  <a:cubicBezTo>
                    <a:pt x="0" y="1548"/>
                    <a:pt x="24" y="1656"/>
                    <a:pt x="119" y="1703"/>
                  </a:cubicBezTo>
                  <a:cubicBezTo>
                    <a:pt x="140" y="1714"/>
                    <a:pt x="164" y="1719"/>
                    <a:pt x="188" y="1719"/>
                  </a:cubicBezTo>
                  <a:cubicBezTo>
                    <a:pt x="248" y="1719"/>
                    <a:pt x="312" y="1687"/>
                    <a:pt x="345" y="1620"/>
                  </a:cubicBezTo>
                  <a:lnTo>
                    <a:pt x="607" y="1120"/>
                  </a:lnTo>
                  <a:cubicBezTo>
                    <a:pt x="643" y="1060"/>
                    <a:pt x="703" y="1013"/>
                    <a:pt x="774" y="1013"/>
                  </a:cubicBezTo>
                  <a:lnTo>
                    <a:pt x="2929" y="1013"/>
                  </a:lnTo>
                  <a:cubicBezTo>
                    <a:pt x="3000" y="1013"/>
                    <a:pt x="3060" y="1060"/>
                    <a:pt x="3096" y="1120"/>
                  </a:cubicBezTo>
                  <a:lnTo>
                    <a:pt x="3358" y="1620"/>
                  </a:lnTo>
                  <a:cubicBezTo>
                    <a:pt x="3393" y="1679"/>
                    <a:pt x="3453" y="1715"/>
                    <a:pt x="3512" y="1715"/>
                  </a:cubicBezTo>
                  <a:cubicBezTo>
                    <a:pt x="3536" y="1715"/>
                    <a:pt x="3548" y="1715"/>
                    <a:pt x="3584" y="1703"/>
                  </a:cubicBezTo>
                  <a:cubicBezTo>
                    <a:pt x="3655" y="1656"/>
                    <a:pt x="3691" y="1548"/>
                    <a:pt x="3643" y="1477"/>
                  </a:cubicBezTo>
                  <a:lnTo>
                    <a:pt x="3381" y="965"/>
                  </a:lnTo>
                  <a:cubicBezTo>
                    <a:pt x="3286" y="810"/>
                    <a:pt x="3108" y="703"/>
                    <a:pt x="2929" y="703"/>
                  </a:cubicBezTo>
                  <a:lnTo>
                    <a:pt x="2012" y="703"/>
                  </a:lnTo>
                  <a:lnTo>
                    <a:pt x="2012" y="167"/>
                  </a:lnTo>
                  <a:cubicBezTo>
                    <a:pt x="2012" y="72"/>
                    <a:pt x="1929" y="1"/>
                    <a:pt x="18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2" name="Google Shape;9262;p83"/>
            <p:cNvSpPr/>
            <p:nvPr/>
          </p:nvSpPr>
          <p:spPr>
            <a:xfrm>
              <a:off x="3901672" y="2187016"/>
              <a:ext cx="132285" cy="88997"/>
            </a:xfrm>
            <a:custGeom>
              <a:avLst/>
              <a:gdLst/>
              <a:ahLst/>
              <a:cxnLst/>
              <a:rect l="l" t="t" r="r" b="b"/>
              <a:pathLst>
                <a:path w="4156" h="2796" extrusionOk="0">
                  <a:moveTo>
                    <a:pt x="2084" y="0"/>
                  </a:moveTo>
                  <a:cubicBezTo>
                    <a:pt x="1989" y="0"/>
                    <a:pt x="1918" y="84"/>
                    <a:pt x="1918" y="167"/>
                  </a:cubicBezTo>
                  <a:lnTo>
                    <a:pt x="1918" y="1405"/>
                  </a:lnTo>
                  <a:lnTo>
                    <a:pt x="1060" y="1405"/>
                  </a:lnTo>
                  <a:cubicBezTo>
                    <a:pt x="798" y="1405"/>
                    <a:pt x="560" y="1536"/>
                    <a:pt x="441" y="1774"/>
                  </a:cubicBezTo>
                  <a:lnTo>
                    <a:pt x="36" y="2548"/>
                  </a:lnTo>
                  <a:cubicBezTo>
                    <a:pt x="1" y="2620"/>
                    <a:pt x="25" y="2727"/>
                    <a:pt x="120" y="2774"/>
                  </a:cubicBezTo>
                  <a:cubicBezTo>
                    <a:pt x="142" y="2789"/>
                    <a:pt x="167" y="2796"/>
                    <a:pt x="192" y="2796"/>
                  </a:cubicBezTo>
                  <a:cubicBezTo>
                    <a:pt x="250" y="2796"/>
                    <a:pt x="309" y="2761"/>
                    <a:pt x="334" y="2703"/>
                  </a:cubicBezTo>
                  <a:lnTo>
                    <a:pt x="739" y="1929"/>
                  </a:lnTo>
                  <a:cubicBezTo>
                    <a:pt x="798" y="1810"/>
                    <a:pt x="918" y="1727"/>
                    <a:pt x="1060" y="1727"/>
                  </a:cubicBezTo>
                  <a:lnTo>
                    <a:pt x="3096" y="1727"/>
                  </a:lnTo>
                  <a:cubicBezTo>
                    <a:pt x="3227" y="1727"/>
                    <a:pt x="3346" y="1810"/>
                    <a:pt x="3406" y="1929"/>
                  </a:cubicBezTo>
                  <a:lnTo>
                    <a:pt x="3811" y="2703"/>
                  </a:lnTo>
                  <a:cubicBezTo>
                    <a:pt x="3835" y="2762"/>
                    <a:pt x="3894" y="2786"/>
                    <a:pt x="3954" y="2786"/>
                  </a:cubicBezTo>
                  <a:cubicBezTo>
                    <a:pt x="3989" y="2786"/>
                    <a:pt x="4001" y="2786"/>
                    <a:pt x="4037" y="2774"/>
                  </a:cubicBezTo>
                  <a:cubicBezTo>
                    <a:pt x="4120" y="2715"/>
                    <a:pt x="4156" y="2608"/>
                    <a:pt x="4120" y="2536"/>
                  </a:cubicBezTo>
                  <a:lnTo>
                    <a:pt x="3715" y="1762"/>
                  </a:lnTo>
                  <a:cubicBezTo>
                    <a:pt x="3596" y="1536"/>
                    <a:pt x="3358" y="1393"/>
                    <a:pt x="3108" y="1393"/>
                  </a:cubicBezTo>
                  <a:lnTo>
                    <a:pt x="2251" y="1393"/>
                  </a:lnTo>
                  <a:lnTo>
                    <a:pt x="2251" y="167"/>
                  </a:lnTo>
                  <a:cubicBezTo>
                    <a:pt x="2251" y="84"/>
                    <a:pt x="2168" y="0"/>
                    <a:pt x="2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63" name="Google Shape;9263;p83"/>
          <p:cNvGrpSpPr/>
          <p:nvPr/>
        </p:nvGrpSpPr>
        <p:grpSpPr>
          <a:xfrm>
            <a:off x="3235438" y="1970604"/>
            <a:ext cx="354363" cy="354745"/>
            <a:chOff x="3235438" y="1970604"/>
            <a:chExt cx="354363" cy="354745"/>
          </a:xfrm>
        </p:grpSpPr>
        <p:sp>
          <p:nvSpPr>
            <p:cNvPr id="9264" name="Google Shape;9264;p83"/>
            <p:cNvSpPr/>
            <p:nvPr/>
          </p:nvSpPr>
          <p:spPr>
            <a:xfrm>
              <a:off x="3235438" y="2125712"/>
              <a:ext cx="132667" cy="199288"/>
            </a:xfrm>
            <a:custGeom>
              <a:avLst/>
              <a:gdLst/>
              <a:ahLst/>
              <a:cxnLst/>
              <a:rect l="l" t="t" r="r" b="b"/>
              <a:pathLst>
                <a:path w="4168" h="6261" extrusionOk="0">
                  <a:moveTo>
                    <a:pt x="2102" y="325"/>
                  </a:moveTo>
                  <a:cubicBezTo>
                    <a:pt x="2147" y="325"/>
                    <a:pt x="2191" y="331"/>
                    <a:pt x="2239" y="343"/>
                  </a:cubicBezTo>
                  <a:cubicBezTo>
                    <a:pt x="2953" y="402"/>
                    <a:pt x="3501" y="1021"/>
                    <a:pt x="3501" y="1748"/>
                  </a:cubicBezTo>
                  <a:cubicBezTo>
                    <a:pt x="3501" y="2438"/>
                    <a:pt x="3668" y="3081"/>
                    <a:pt x="3811" y="3414"/>
                  </a:cubicBezTo>
                  <a:lnTo>
                    <a:pt x="3811" y="3438"/>
                  </a:lnTo>
                  <a:cubicBezTo>
                    <a:pt x="3632" y="3534"/>
                    <a:pt x="3310" y="3736"/>
                    <a:pt x="2775" y="3831"/>
                  </a:cubicBezTo>
                  <a:lnTo>
                    <a:pt x="2775" y="3795"/>
                  </a:lnTo>
                  <a:lnTo>
                    <a:pt x="2775" y="3462"/>
                  </a:lnTo>
                  <a:cubicBezTo>
                    <a:pt x="2977" y="3343"/>
                    <a:pt x="3156" y="3164"/>
                    <a:pt x="3299" y="2938"/>
                  </a:cubicBezTo>
                  <a:cubicBezTo>
                    <a:pt x="3513" y="2545"/>
                    <a:pt x="3441" y="2021"/>
                    <a:pt x="3096" y="1712"/>
                  </a:cubicBezTo>
                  <a:cubicBezTo>
                    <a:pt x="2858" y="1486"/>
                    <a:pt x="2429" y="1236"/>
                    <a:pt x="1751" y="1236"/>
                  </a:cubicBezTo>
                  <a:cubicBezTo>
                    <a:pt x="1703" y="1236"/>
                    <a:pt x="1656" y="1248"/>
                    <a:pt x="1632" y="1271"/>
                  </a:cubicBezTo>
                  <a:lnTo>
                    <a:pt x="1286" y="1617"/>
                  </a:lnTo>
                  <a:cubicBezTo>
                    <a:pt x="1227" y="1676"/>
                    <a:pt x="1227" y="1783"/>
                    <a:pt x="1286" y="1843"/>
                  </a:cubicBezTo>
                  <a:cubicBezTo>
                    <a:pt x="1316" y="1873"/>
                    <a:pt x="1358" y="1887"/>
                    <a:pt x="1400" y="1887"/>
                  </a:cubicBezTo>
                  <a:cubicBezTo>
                    <a:pt x="1441" y="1887"/>
                    <a:pt x="1483" y="1873"/>
                    <a:pt x="1513" y="1843"/>
                  </a:cubicBezTo>
                  <a:lnTo>
                    <a:pt x="1810" y="1545"/>
                  </a:lnTo>
                  <a:cubicBezTo>
                    <a:pt x="2239" y="1557"/>
                    <a:pt x="2596" y="1688"/>
                    <a:pt x="2882" y="1950"/>
                  </a:cubicBezTo>
                  <a:cubicBezTo>
                    <a:pt x="3120" y="2152"/>
                    <a:pt x="3156" y="2510"/>
                    <a:pt x="3013" y="2783"/>
                  </a:cubicBezTo>
                  <a:cubicBezTo>
                    <a:pt x="2822" y="3105"/>
                    <a:pt x="2477" y="3319"/>
                    <a:pt x="2084" y="3319"/>
                  </a:cubicBezTo>
                  <a:cubicBezTo>
                    <a:pt x="1513" y="3319"/>
                    <a:pt x="1036" y="2843"/>
                    <a:pt x="1036" y="2260"/>
                  </a:cubicBezTo>
                  <a:cubicBezTo>
                    <a:pt x="1036" y="2164"/>
                    <a:pt x="953" y="2093"/>
                    <a:pt x="870" y="2093"/>
                  </a:cubicBezTo>
                  <a:cubicBezTo>
                    <a:pt x="774" y="2093"/>
                    <a:pt x="703" y="2164"/>
                    <a:pt x="703" y="2260"/>
                  </a:cubicBezTo>
                  <a:cubicBezTo>
                    <a:pt x="703" y="2760"/>
                    <a:pt x="989" y="3224"/>
                    <a:pt x="1405" y="3462"/>
                  </a:cubicBezTo>
                  <a:lnTo>
                    <a:pt x="1405" y="3795"/>
                  </a:lnTo>
                  <a:lnTo>
                    <a:pt x="1405" y="3831"/>
                  </a:lnTo>
                  <a:cubicBezTo>
                    <a:pt x="858" y="3712"/>
                    <a:pt x="524" y="3534"/>
                    <a:pt x="393" y="3438"/>
                  </a:cubicBezTo>
                  <a:cubicBezTo>
                    <a:pt x="393" y="3438"/>
                    <a:pt x="382" y="3438"/>
                    <a:pt x="393" y="3414"/>
                  </a:cubicBezTo>
                  <a:cubicBezTo>
                    <a:pt x="524" y="3081"/>
                    <a:pt x="691" y="2438"/>
                    <a:pt x="703" y="1748"/>
                  </a:cubicBezTo>
                  <a:cubicBezTo>
                    <a:pt x="703" y="1021"/>
                    <a:pt x="1275" y="402"/>
                    <a:pt x="1965" y="343"/>
                  </a:cubicBezTo>
                  <a:cubicBezTo>
                    <a:pt x="2013" y="331"/>
                    <a:pt x="2057" y="325"/>
                    <a:pt x="2102" y="325"/>
                  </a:cubicBezTo>
                  <a:close/>
                  <a:moveTo>
                    <a:pt x="2429" y="3581"/>
                  </a:moveTo>
                  <a:lnTo>
                    <a:pt x="2429" y="3772"/>
                  </a:lnTo>
                  <a:cubicBezTo>
                    <a:pt x="2429" y="3974"/>
                    <a:pt x="2537" y="4153"/>
                    <a:pt x="2715" y="4236"/>
                  </a:cubicBezTo>
                  <a:lnTo>
                    <a:pt x="2822" y="4296"/>
                  </a:lnTo>
                  <a:cubicBezTo>
                    <a:pt x="2668" y="4546"/>
                    <a:pt x="2382" y="4712"/>
                    <a:pt x="2072" y="4712"/>
                  </a:cubicBezTo>
                  <a:cubicBezTo>
                    <a:pt x="1775" y="4712"/>
                    <a:pt x="1489" y="4546"/>
                    <a:pt x="1334" y="4296"/>
                  </a:cubicBezTo>
                  <a:lnTo>
                    <a:pt x="1429" y="4236"/>
                  </a:lnTo>
                  <a:cubicBezTo>
                    <a:pt x="1608" y="4153"/>
                    <a:pt x="1715" y="3974"/>
                    <a:pt x="1715" y="3772"/>
                  </a:cubicBezTo>
                  <a:lnTo>
                    <a:pt x="1715" y="3581"/>
                  </a:lnTo>
                  <a:cubicBezTo>
                    <a:pt x="1834" y="3617"/>
                    <a:pt x="1953" y="3629"/>
                    <a:pt x="2072" y="3629"/>
                  </a:cubicBezTo>
                  <a:cubicBezTo>
                    <a:pt x="2191" y="3629"/>
                    <a:pt x="2310" y="3617"/>
                    <a:pt x="2429" y="3581"/>
                  </a:cubicBezTo>
                  <a:close/>
                  <a:moveTo>
                    <a:pt x="2072" y="0"/>
                  </a:moveTo>
                  <a:cubicBezTo>
                    <a:pt x="2016" y="0"/>
                    <a:pt x="1959" y="3"/>
                    <a:pt x="1906" y="9"/>
                  </a:cubicBezTo>
                  <a:cubicBezTo>
                    <a:pt x="1036" y="81"/>
                    <a:pt x="346" y="855"/>
                    <a:pt x="346" y="1748"/>
                  </a:cubicBezTo>
                  <a:cubicBezTo>
                    <a:pt x="346" y="2391"/>
                    <a:pt x="203" y="2986"/>
                    <a:pt x="60" y="3295"/>
                  </a:cubicBezTo>
                  <a:cubicBezTo>
                    <a:pt x="1" y="3450"/>
                    <a:pt x="48" y="3617"/>
                    <a:pt x="179" y="3700"/>
                  </a:cubicBezTo>
                  <a:cubicBezTo>
                    <a:pt x="322" y="3795"/>
                    <a:pt x="584" y="3950"/>
                    <a:pt x="1036" y="4093"/>
                  </a:cubicBezTo>
                  <a:lnTo>
                    <a:pt x="382" y="4415"/>
                  </a:lnTo>
                  <a:cubicBezTo>
                    <a:pt x="143" y="4534"/>
                    <a:pt x="1" y="4772"/>
                    <a:pt x="1" y="5022"/>
                  </a:cubicBezTo>
                  <a:lnTo>
                    <a:pt x="1" y="6093"/>
                  </a:lnTo>
                  <a:cubicBezTo>
                    <a:pt x="1" y="6189"/>
                    <a:pt x="84" y="6260"/>
                    <a:pt x="167" y="6260"/>
                  </a:cubicBezTo>
                  <a:cubicBezTo>
                    <a:pt x="262" y="6260"/>
                    <a:pt x="334" y="6189"/>
                    <a:pt x="334" y="6093"/>
                  </a:cubicBezTo>
                  <a:lnTo>
                    <a:pt x="334" y="5022"/>
                  </a:lnTo>
                  <a:cubicBezTo>
                    <a:pt x="334" y="4891"/>
                    <a:pt x="405" y="4772"/>
                    <a:pt x="524" y="4700"/>
                  </a:cubicBezTo>
                  <a:lnTo>
                    <a:pt x="1048" y="4450"/>
                  </a:lnTo>
                  <a:cubicBezTo>
                    <a:pt x="1275" y="4807"/>
                    <a:pt x="1656" y="5046"/>
                    <a:pt x="2084" y="5046"/>
                  </a:cubicBezTo>
                  <a:cubicBezTo>
                    <a:pt x="2525" y="5046"/>
                    <a:pt x="2906" y="4819"/>
                    <a:pt x="3132" y="4450"/>
                  </a:cubicBezTo>
                  <a:lnTo>
                    <a:pt x="3656" y="4700"/>
                  </a:lnTo>
                  <a:cubicBezTo>
                    <a:pt x="3775" y="4760"/>
                    <a:pt x="3846" y="4879"/>
                    <a:pt x="3846" y="5022"/>
                  </a:cubicBezTo>
                  <a:lnTo>
                    <a:pt x="3846" y="6093"/>
                  </a:lnTo>
                  <a:cubicBezTo>
                    <a:pt x="3846" y="6189"/>
                    <a:pt x="3918" y="6260"/>
                    <a:pt x="4013" y="6260"/>
                  </a:cubicBezTo>
                  <a:cubicBezTo>
                    <a:pt x="4096" y="6260"/>
                    <a:pt x="4168" y="6189"/>
                    <a:pt x="4168" y="6093"/>
                  </a:cubicBezTo>
                  <a:lnTo>
                    <a:pt x="4168" y="5022"/>
                  </a:lnTo>
                  <a:cubicBezTo>
                    <a:pt x="4156" y="4772"/>
                    <a:pt x="4013" y="4534"/>
                    <a:pt x="3775" y="4415"/>
                  </a:cubicBezTo>
                  <a:lnTo>
                    <a:pt x="3120" y="4093"/>
                  </a:lnTo>
                  <a:cubicBezTo>
                    <a:pt x="3549" y="3974"/>
                    <a:pt x="3834" y="3807"/>
                    <a:pt x="3965" y="3700"/>
                  </a:cubicBezTo>
                  <a:cubicBezTo>
                    <a:pt x="4096" y="3617"/>
                    <a:pt x="4144" y="3450"/>
                    <a:pt x="4084" y="3295"/>
                  </a:cubicBezTo>
                  <a:cubicBezTo>
                    <a:pt x="3953" y="2986"/>
                    <a:pt x="3799" y="2391"/>
                    <a:pt x="3799" y="1748"/>
                  </a:cubicBezTo>
                  <a:cubicBezTo>
                    <a:pt x="3799" y="855"/>
                    <a:pt x="3096" y="81"/>
                    <a:pt x="2239" y="9"/>
                  </a:cubicBezTo>
                  <a:cubicBezTo>
                    <a:pt x="2185" y="3"/>
                    <a:pt x="2129" y="0"/>
                    <a:pt x="2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5" name="Google Shape;9265;p83"/>
            <p:cNvSpPr/>
            <p:nvPr/>
          </p:nvSpPr>
          <p:spPr>
            <a:xfrm>
              <a:off x="3257433" y="2292373"/>
              <a:ext cx="10249" cy="32626"/>
            </a:xfrm>
            <a:custGeom>
              <a:avLst/>
              <a:gdLst/>
              <a:ahLst/>
              <a:cxnLst/>
              <a:rect l="l" t="t" r="r" b="b"/>
              <a:pathLst>
                <a:path w="322" h="1025" extrusionOk="0">
                  <a:moveTo>
                    <a:pt x="167" y="0"/>
                  </a:moveTo>
                  <a:cubicBezTo>
                    <a:pt x="72" y="0"/>
                    <a:pt x="0" y="72"/>
                    <a:pt x="0" y="167"/>
                  </a:cubicBezTo>
                  <a:lnTo>
                    <a:pt x="0" y="857"/>
                  </a:lnTo>
                  <a:cubicBezTo>
                    <a:pt x="0" y="953"/>
                    <a:pt x="72" y="1024"/>
                    <a:pt x="167" y="1024"/>
                  </a:cubicBezTo>
                  <a:cubicBezTo>
                    <a:pt x="250" y="1024"/>
                    <a:pt x="322" y="953"/>
                    <a:pt x="322" y="857"/>
                  </a:cubicBezTo>
                  <a:lnTo>
                    <a:pt x="322" y="167"/>
                  </a:lnTo>
                  <a:cubicBezTo>
                    <a:pt x="322" y="72"/>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6" name="Google Shape;9266;p83"/>
            <p:cNvSpPr/>
            <p:nvPr/>
          </p:nvSpPr>
          <p:spPr>
            <a:xfrm>
              <a:off x="3335098" y="2292373"/>
              <a:ext cx="10281" cy="32626"/>
            </a:xfrm>
            <a:custGeom>
              <a:avLst/>
              <a:gdLst/>
              <a:ahLst/>
              <a:cxnLst/>
              <a:rect l="l" t="t" r="r" b="b"/>
              <a:pathLst>
                <a:path w="323" h="1025" extrusionOk="0">
                  <a:moveTo>
                    <a:pt x="168" y="0"/>
                  </a:moveTo>
                  <a:cubicBezTo>
                    <a:pt x="72" y="0"/>
                    <a:pt x="1" y="72"/>
                    <a:pt x="1" y="167"/>
                  </a:cubicBezTo>
                  <a:lnTo>
                    <a:pt x="1" y="857"/>
                  </a:lnTo>
                  <a:cubicBezTo>
                    <a:pt x="1" y="953"/>
                    <a:pt x="72" y="1024"/>
                    <a:pt x="168" y="1024"/>
                  </a:cubicBezTo>
                  <a:cubicBezTo>
                    <a:pt x="251" y="1024"/>
                    <a:pt x="322" y="953"/>
                    <a:pt x="322" y="857"/>
                  </a:cubicBezTo>
                  <a:lnTo>
                    <a:pt x="322" y="167"/>
                  </a:lnTo>
                  <a:cubicBezTo>
                    <a:pt x="322"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7" name="Google Shape;9267;p83"/>
            <p:cNvSpPr/>
            <p:nvPr/>
          </p:nvSpPr>
          <p:spPr>
            <a:xfrm>
              <a:off x="3490110" y="2163685"/>
              <a:ext cx="55734" cy="18430"/>
            </a:xfrm>
            <a:custGeom>
              <a:avLst/>
              <a:gdLst/>
              <a:ahLst/>
              <a:cxnLst/>
              <a:rect l="l" t="t" r="r" b="b"/>
              <a:pathLst>
                <a:path w="1751" h="579" extrusionOk="0">
                  <a:moveTo>
                    <a:pt x="649" y="0"/>
                  </a:moveTo>
                  <a:cubicBezTo>
                    <a:pt x="492" y="0"/>
                    <a:pt x="319" y="16"/>
                    <a:pt x="132" y="55"/>
                  </a:cubicBezTo>
                  <a:cubicBezTo>
                    <a:pt x="60" y="66"/>
                    <a:pt x="1" y="138"/>
                    <a:pt x="1" y="221"/>
                  </a:cubicBezTo>
                  <a:lnTo>
                    <a:pt x="1" y="400"/>
                  </a:lnTo>
                  <a:cubicBezTo>
                    <a:pt x="1" y="483"/>
                    <a:pt x="72" y="555"/>
                    <a:pt x="155" y="555"/>
                  </a:cubicBezTo>
                  <a:cubicBezTo>
                    <a:pt x="251" y="555"/>
                    <a:pt x="322" y="483"/>
                    <a:pt x="322" y="400"/>
                  </a:cubicBezTo>
                  <a:lnTo>
                    <a:pt x="322" y="364"/>
                  </a:lnTo>
                  <a:cubicBezTo>
                    <a:pt x="434" y="349"/>
                    <a:pt x="539" y="342"/>
                    <a:pt x="636" y="342"/>
                  </a:cubicBezTo>
                  <a:cubicBezTo>
                    <a:pt x="841" y="342"/>
                    <a:pt x="1011" y="371"/>
                    <a:pt x="1132" y="412"/>
                  </a:cubicBezTo>
                  <a:cubicBezTo>
                    <a:pt x="1334" y="471"/>
                    <a:pt x="1453" y="543"/>
                    <a:pt x="1465" y="543"/>
                  </a:cubicBezTo>
                  <a:cubicBezTo>
                    <a:pt x="1501" y="555"/>
                    <a:pt x="1525" y="578"/>
                    <a:pt x="1560" y="578"/>
                  </a:cubicBezTo>
                  <a:cubicBezTo>
                    <a:pt x="1620" y="578"/>
                    <a:pt x="1667" y="543"/>
                    <a:pt x="1691" y="495"/>
                  </a:cubicBezTo>
                  <a:cubicBezTo>
                    <a:pt x="1751" y="400"/>
                    <a:pt x="1727" y="293"/>
                    <a:pt x="1644" y="245"/>
                  </a:cubicBezTo>
                  <a:cubicBezTo>
                    <a:pt x="1625" y="236"/>
                    <a:pt x="1259" y="0"/>
                    <a:pt x="6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8" name="Google Shape;9268;p83"/>
            <p:cNvSpPr/>
            <p:nvPr/>
          </p:nvSpPr>
          <p:spPr>
            <a:xfrm>
              <a:off x="3445771" y="2131664"/>
              <a:ext cx="144031" cy="192953"/>
            </a:xfrm>
            <a:custGeom>
              <a:avLst/>
              <a:gdLst/>
              <a:ahLst/>
              <a:cxnLst/>
              <a:rect l="l" t="t" r="r" b="b"/>
              <a:pathLst>
                <a:path w="4525" h="6062" extrusionOk="0">
                  <a:moveTo>
                    <a:pt x="3489" y="310"/>
                  </a:moveTo>
                  <a:lnTo>
                    <a:pt x="3489" y="1120"/>
                  </a:lnTo>
                  <a:cubicBezTo>
                    <a:pt x="3489" y="1251"/>
                    <a:pt x="3453" y="1382"/>
                    <a:pt x="3394" y="1525"/>
                  </a:cubicBezTo>
                  <a:lnTo>
                    <a:pt x="3334" y="1656"/>
                  </a:lnTo>
                  <a:cubicBezTo>
                    <a:pt x="3322" y="1680"/>
                    <a:pt x="3322" y="1703"/>
                    <a:pt x="3322" y="1727"/>
                  </a:cubicBezTo>
                  <a:lnTo>
                    <a:pt x="3322" y="2073"/>
                  </a:lnTo>
                  <a:cubicBezTo>
                    <a:pt x="3322" y="2370"/>
                    <a:pt x="3203" y="2632"/>
                    <a:pt x="3001" y="2835"/>
                  </a:cubicBezTo>
                  <a:cubicBezTo>
                    <a:pt x="2796" y="3016"/>
                    <a:pt x="2549" y="3133"/>
                    <a:pt x="2268" y="3133"/>
                  </a:cubicBezTo>
                  <a:cubicBezTo>
                    <a:pt x="2254" y="3133"/>
                    <a:pt x="2241" y="3133"/>
                    <a:pt x="2227" y="3132"/>
                  </a:cubicBezTo>
                  <a:cubicBezTo>
                    <a:pt x="1655" y="3108"/>
                    <a:pt x="1191" y="2608"/>
                    <a:pt x="1191" y="2025"/>
                  </a:cubicBezTo>
                  <a:lnTo>
                    <a:pt x="1191" y="1727"/>
                  </a:lnTo>
                  <a:cubicBezTo>
                    <a:pt x="1191" y="1703"/>
                    <a:pt x="1191" y="1680"/>
                    <a:pt x="1179" y="1656"/>
                  </a:cubicBezTo>
                  <a:lnTo>
                    <a:pt x="1120" y="1525"/>
                  </a:lnTo>
                  <a:cubicBezTo>
                    <a:pt x="1060" y="1406"/>
                    <a:pt x="1036" y="1263"/>
                    <a:pt x="1036" y="1120"/>
                  </a:cubicBezTo>
                  <a:cubicBezTo>
                    <a:pt x="1036" y="668"/>
                    <a:pt x="1394" y="310"/>
                    <a:pt x="1834" y="310"/>
                  </a:cubicBezTo>
                  <a:close/>
                  <a:moveTo>
                    <a:pt x="1727" y="3335"/>
                  </a:moveTo>
                  <a:cubicBezTo>
                    <a:pt x="1882" y="3406"/>
                    <a:pt x="2048" y="3442"/>
                    <a:pt x="2215" y="3454"/>
                  </a:cubicBezTo>
                  <a:lnTo>
                    <a:pt x="2263" y="3454"/>
                  </a:lnTo>
                  <a:cubicBezTo>
                    <a:pt x="2453" y="3454"/>
                    <a:pt x="2632" y="3430"/>
                    <a:pt x="2798" y="3347"/>
                  </a:cubicBezTo>
                  <a:lnTo>
                    <a:pt x="2798" y="3573"/>
                  </a:lnTo>
                  <a:cubicBezTo>
                    <a:pt x="2798" y="3620"/>
                    <a:pt x="2810" y="3680"/>
                    <a:pt x="2810" y="3728"/>
                  </a:cubicBezTo>
                  <a:lnTo>
                    <a:pt x="2263" y="4144"/>
                  </a:lnTo>
                  <a:lnTo>
                    <a:pt x="1715" y="3728"/>
                  </a:lnTo>
                  <a:cubicBezTo>
                    <a:pt x="1727" y="3680"/>
                    <a:pt x="1727" y="3632"/>
                    <a:pt x="1727" y="3573"/>
                  </a:cubicBezTo>
                  <a:lnTo>
                    <a:pt x="1727" y="3335"/>
                  </a:lnTo>
                  <a:close/>
                  <a:moveTo>
                    <a:pt x="1834" y="1"/>
                  </a:moveTo>
                  <a:cubicBezTo>
                    <a:pt x="1203" y="1"/>
                    <a:pt x="703" y="501"/>
                    <a:pt x="703" y="1132"/>
                  </a:cubicBezTo>
                  <a:cubicBezTo>
                    <a:pt x="703" y="1322"/>
                    <a:pt x="751" y="1501"/>
                    <a:pt x="834" y="1668"/>
                  </a:cubicBezTo>
                  <a:lnTo>
                    <a:pt x="882" y="1751"/>
                  </a:lnTo>
                  <a:lnTo>
                    <a:pt x="882" y="2013"/>
                  </a:lnTo>
                  <a:cubicBezTo>
                    <a:pt x="882" y="2454"/>
                    <a:pt x="1084" y="2858"/>
                    <a:pt x="1405" y="3120"/>
                  </a:cubicBezTo>
                  <a:lnTo>
                    <a:pt x="1405" y="3561"/>
                  </a:lnTo>
                  <a:cubicBezTo>
                    <a:pt x="1405" y="3632"/>
                    <a:pt x="1358" y="3704"/>
                    <a:pt x="1286" y="3739"/>
                  </a:cubicBezTo>
                  <a:lnTo>
                    <a:pt x="453" y="4049"/>
                  </a:lnTo>
                  <a:cubicBezTo>
                    <a:pt x="179" y="4156"/>
                    <a:pt x="1" y="4406"/>
                    <a:pt x="1" y="4692"/>
                  </a:cubicBezTo>
                  <a:lnTo>
                    <a:pt x="1" y="5894"/>
                  </a:lnTo>
                  <a:cubicBezTo>
                    <a:pt x="1" y="5990"/>
                    <a:pt x="72" y="6061"/>
                    <a:pt x="167" y="6061"/>
                  </a:cubicBezTo>
                  <a:cubicBezTo>
                    <a:pt x="251" y="6061"/>
                    <a:pt x="334" y="5990"/>
                    <a:pt x="334" y="5894"/>
                  </a:cubicBezTo>
                  <a:lnTo>
                    <a:pt x="334" y="4692"/>
                  </a:lnTo>
                  <a:cubicBezTo>
                    <a:pt x="334" y="4537"/>
                    <a:pt x="417" y="4406"/>
                    <a:pt x="572" y="4347"/>
                  </a:cubicBezTo>
                  <a:lnTo>
                    <a:pt x="1405" y="4037"/>
                  </a:lnTo>
                  <a:cubicBezTo>
                    <a:pt x="1441" y="4013"/>
                    <a:pt x="1489" y="3989"/>
                    <a:pt x="1525" y="3954"/>
                  </a:cubicBezTo>
                  <a:lnTo>
                    <a:pt x="2096" y="4394"/>
                  </a:lnTo>
                  <a:lnTo>
                    <a:pt x="2096" y="5883"/>
                  </a:lnTo>
                  <a:cubicBezTo>
                    <a:pt x="2096" y="5966"/>
                    <a:pt x="2179" y="6037"/>
                    <a:pt x="2263" y="6037"/>
                  </a:cubicBezTo>
                  <a:cubicBezTo>
                    <a:pt x="2358" y="6037"/>
                    <a:pt x="2429" y="5966"/>
                    <a:pt x="2429" y="5883"/>
                  </a:cubicBezTo>
                  <a:lnTo>
                    <a:pt x="2429" y="4394"/>
                  </a:lnTo>
                  <a:lnTo>
                    <a:pt x="3013" y="3954"/>
                  </a:lnTo>
                  <a:cubicBezTo>
                    <a:pt x="3049" y="3989"/>
                    <a:pt x="3084" y="4001"/>
                    <a:pt x="3132" y="4037"/>
                  </a:cubicBezTo>
                  <a:lnTo>
                    <a:pt x="3965" y="4347"/>
                  </a:lnTo>
                  <a:cubicBezTo>
                    <a:pt x="4096" y="4406"/>
                    <a:pt x="4203" y="4537"/>
                    <a:pt x="4203" y="4692"/>
                  </a:cubicBezTo>
                  <a:lnTo>
                    <a:pt x="4203" y="5894"/>
                  </a:lnTo>
                  <a:cubicBezTo>
                    <a:pt x="4203" y="5990"/>
                    <a:pt x="4275" y="6061"/>
                    <a:pt x="4358" y="6061"/>
                  </a:cubicBezTo>
                  <a:cubicBezTo>
                    <a:pt x="4453" y="6061"/>
                    <a:pt x="4525" y="5990"/>
                    <a:pt x="4525" y="5894"/>
                  </a:cubicBezTo>
                  <a:lnTo>
                    <a:pt x="4525" y="4692"/>
                  </a:lnTo>
                  <a:cubicBezTo>
                    <a:pt x="4513" y="4418"/>
                    <a:pt x="4334" y="4168"/>
                    <a:pt x="4072" y="4061"/>
                  </a:cubicBezTo>
                  <a:lnTo>
                    <a:pt x="3239" y="3751"/>
                  </a:lnTo>
                  <a:cubicBezTo>
                    <a:pt x="3156" y="3728"/>
                    <a:pt x="3120" y="3644"/>
                    <a:pt x="3120" y="3573"/>
                  </a:cubicBezTo>
                  <a:lnTo>
                    <a:pt x="3120" y="3156"/>
                  </a:lnTo>
                  <a:cubicBezTo>
                    <a:pt x="3144" y="3132"/>
                    <a:pt x="3191" y="3096"/>
                    <a:pt x="3215" y="3061"/>
                  </a:cubicBezTo>
                  <a:cubicBezTo>
                    <a:pt x="3489" y="2799"/>
                    <a:pt x="3632" y="2454"/>
                    <a:pt x="3632" y="2073"/>
                  </a:cubicBezTo>
                  <a:lnTo>
                    <a:pt x="3632" y="1751"/>
                  </a:lnTo>
                  <a:lnTo>
                    <a:pt x="3680" y="1668"/>
                  </a:lnTo>
                  <a:cubicBezTo>
                    <a:pt x="3775" y="1501"/>
                    <a:pt x="3811" y="1311"/>
                    <a:pt x="3811" y="1132"/>
                  </a:cubicBezTo>
                  <a:lnTo>
                    <a:pt x="3811" y="168"/>
                  </a:lnTo>
                  <a:cubicBezTo>
                    <a:pt x="3811" y="72"/>
                    <a:pt x="3739" y="1"/>
                    <a:pt x="3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9" name="Google Shape;9269;p83"/>
            <p:cNvSpPr/>
            <p:nvPr/>
          </p:nvSpPr>
          <p:spPr>
            <a:xfrm>
              <a:off x="3473813" y="2287058"/>
              <a:ext cx="10631" cy="38291"/>
            </a:xfrm>
            <a:custGeom>
              <a:avLst/>
              <a:gdLst/>
              <a:ahLst/>
              <a:cxnLst/>
              <a:rect l="l" t="t" r="r" b="b"/>
              <a:pathLst>
                <a:path w="334" h="1203" extrusionOk="0">
                  <a:moveTo>
                    <a:pt x="167" y="0"/>
                  </a:moveTo>
                  <a:cubicBezTo>
                    <a:pt x="72" y="0"/>
                    <a:pt x="1" y="72"/>
                    <a:pt x="1" y="167"/>
                  </a:cubicBezTo>
                  <a:lnTo>
                    <a:pt x="1" y="1048"/>
                  </a:lnTo>
                  <a:cubicBezTo>
                    <a:pt x="1" y="1131"/>
                    <a:pt x="72" y="1203"/>
                    <a:pt x="167" y="1203"/>
                  </a:cubicBezTo>
                  <a:cubicBezTo>
                    <a:pt x="251" y="1203"/>
                    <a:pt x="334" y="1131"/>
                    <a:pt x="334" y="1048"/>
                  </a:cubicBezTo>
                  <a:lnTo>
                    <a:pt x="334" y="155"/>
                  </a:lnTo>
                  <a:cubicBezTo>
                    <a:pt x="334" y="60"/>
                    <a:pt x="251"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0" name="Google Shape;9270;p83"/>
            <p:cNvSpPr/>
            <p:nvPr/>
          </p:nvSpPr>
          <p:spPr>
            <a:xfrm>
              <a:off x="3551128" y="2287058"/>
              <a:ext cx="10249" cy="38291"/>
            </a:xfrm>
            <a:custGeom>
              <a:avLst/>
              <a:gdLst/>
              <a:ahLst/>
              <a:cxnLst/>
              <a:rect l="l" t="t" r="r" b="b"/>
              <a:pathLst>
                <a:path w="322" h="1203" extrusionOk="0">
                  <a:moveTo>
                    <a:pt x="167" y="0"/>
                  </a:moveTo>
                  <a:cubicBezTo>
                    <a:pt x="72" y="0"/>
                    <a:pt x="0" y="72"/>
                    <a:pt x="0" y="167"/>
                  </a:cubicBezTo>
                  <a:lnTo>
                    <a:pt x="0" y="1048"/>
                  </a:lnTo>
                  <a:cubicBezTo>
                    <a:pt x="0" y="1131"/>
                    <a:pt x="72" y="1203"/>
                    <a:pt x="167" y="1203"/>
                  </a:cubicBezTo>
                  <a:cubicBezTo>
                    <a:pt x="250" y="1203"/>
                    <a:pt x="322" y="1131"/>
                    <a:pt x="322" y="1048"/>
                  </a:cubicBezTo>
                  <a:lnTo>
                    <a:pt x="322" y="155"/>
                  </a:lnTo>
                  <a:cubicBezTo>
                    <a:pt x="322" y="60"/>
                    <a:pt x="262"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1" name="Google Shape;9271;p83"/>
            <p:cNvSpPr/>
            <p:nvPr/>
          </p:nvSpPr>
          <p:spPr>
            <a:xfrm>
              <a:off x="3290377" y="1970604"/>
              <a:ext cx="221378" cy="185346"/>
            </a:xfrm>
            <a:custGeom>
              <a:avLst/>
              <a:gdLst/>
              <a:ahLst/>
              <a:cxnLst/>
              <a:rect l="l" t="t" r="r" b="b"/>
              <a:pathLst>
                <a:path w="6955" h="5823" extrusionOk="0">
                  <a:moveTo>
                    <a:pt x="2406" y="4168"/>
                  </a:moveTo>
                  <a:lnTo>
                    <a:pt x="2311" y="4537"/>
                  </a:lnTo>
                  <a:lnTo>
                    <a:pt x="2085" y="4537"/>
                  </a:lnTo>
                  <a:cubicBezTo>
                    <a:pt x="1894" y="4537"/>
                    <a:pt x="1727" y="4382"/>
                    <a:pt x="1727" y="4180"/>
                  </a:cubicBezTo>
                  <a:lnTo>
                    <a:pt x="1727" y="4168"/>
                  </a:lnTo>
                  <a:close/>
                  <a:moveTo>
                    <a:pt x="5573" y="358"/>
                  </a:moveTo>
                  <a:cubicBezTo>
                    <a:pt x="5764" y="358"/>
                    <a:pt x="5930" y="525"/>
                    <a:pt x="5930" y="715"/>
                  </a:cubicBezTo>
                  <a:lnTo>
                    <a:pt x="5930" y="3501"/>
                  </a:lnTo>
                  <a:cubicBezTo>
                    <a:pt x="5930" y="3692"/>
                    <a:pt x="5764" y="3858"/>
                    <a:pt x="5573" y="3858"/>
                  </a:cubicBezTo>
                  <a:lnTo>
                    <a:pt x="4168" y="3858"/>
                  </a:lnTo>
                  <a:cubicBezTo>
                    <a:pt x="4144" y="3858"/>
                    <a:pt x="4097" y="3870"/>
                    <a:pt x="4085" y="3882"/>
                  </a:cubicBezTo>
                  <a:lnTo>
                    <a:pt x="2537" y="5001"/>
                  </a:lnTo>
                  <a:lnTo>
                    <a:pt x="2537" y="5001"/>
                  </a:lnTo>
                  <a:lnTo>
                    <a:pt x="2775" y="4049"/>
                  </a:lnTo>
                  <a:cubicBezTo>
                    <a:pt x="2787" y="4001"/>
                    <a:pt x="2775" y="3942"/>
                    <a:pt x="2739" y="3918"/>
                  </a:cubicBezTo>
                  <a:cubicBezTo>
                    <a:pt x="2716" y="3870"/>
                    <a:pt x="2668" y="3858"/>
                    <a:pt x="2608" y="3858"/>
                  </a:cubicBezTo>
                  <a:lnTo>
                    <a:pt x="692" y="3858"/>
                  </a:lnTo>
                  <a:cubicBezTo>
                    <a:pt x="501" y="3858"/>
                    <a:pt x="334" y="3692"/>
                    <a:pt x="334" y="3501"/>
                  </a:cubicBezTo>
                  <a:lnTo>
                    <a:pt x="334" y="715"/>
                  </a:lnTo>
                  <a:cubicBezTo>
                    <a:pt x="334" y="525"/>
                    <a:pt x="501" y="358"/>
                    <a:pt x="692" y="358"/>
                  </a:cubicBezTo>
                  <a:close/>
                  <a:moveTo>
                    <a:pt x="6287" y="1025"/>
                  </a:moveTo>
                  <a:cubicBezTo>
                    <a:pt x="6478" y="1025"/>
                    <a:pt x="6645" y="1191"/>
                    <a:pt x="6645" y="1382"/>
                  </a:cubicBezTo>
                  <a:lnTo>
                    <a:pt x="6645" y="4180"/>
                  </a:lnTo>
                  <a:lnTo>
                    <a:pt x="6633" y="4180"/>
                  </a:lnTo>
                  <a:cubicBezTo>
                    <a:pt x="6633" y="4382"/>
                    <a:pt x="6466" y="4537"/>
                    <a:pt x="6276" y="4537"/>
                  </a:cubicBezTo>
                  <a:lnTo>
                    <a:pt x="4871" y="4537"/>
                  </a:lnTo>
                  <a:cubicBezTo>
                    <a:pt x="4823" y="4537"/>
                    <a:pt x="4787" y="4561"/>
                    <a:pt x="4752" y="4597"/>
                  </a:cubicBezTo>
                  <a:cubicBezTo>
                    <a:pt x="4728" y="4632"/>
                    <a:pt x="4704" y="4692"/>
                    <a:pt x="4728" y="4727"/>
                  </a:cubicBezTo>
                  <a:lnTo>
                    <a:pt x="4847" y="5406"/>
                  </a:lnTo>
                  <a:lnTo>
                    <a:pt x="4847" y="5406"/>
                  </a:lnTo>
                  <a:lnTo>
                    <a:pt x="3656" y="4597"/>
                  </a:lnTo>
                  <a:lnTo>
                    <a:pt x="4251" y="4168"/>
                  </a:lnTo>
                  <a:lnTo>
                    <a:pt x="5585" y="4168"/>
                  </a:lnTo>
                  <a:cubicBezTo>
                    <a:pt x="5954" y="4168"/>
                    <a:pt x="6276" y="3858"/>
                    <a:pt x="6276" y="3489"/>
                  </a:cubicBezTo>
                  <a:lnTo>
                    <a:pt x="6276" y="1025"/>
                  </a:lnTo>
                  <a:close/>
                  <a:moveTo>
                    <a:pt x="692" y="1"/>
                  </a:moveTo>
                  <a:cubicBezTo>
                    <a:pt x="322" y="1"/>
                    <a:pt x="1" y="310"/>
                    <a:pt x="1" y="691"/>
                  </a:cubicBezTo>
                  <a:lnTo>
                    <a:pt x="1" y="3465"/>
                  </a:lnTo>
                  <a:cubicBezTo>
                    <a:pt x="1" y="3846"/>
                    <a:pt x="322" y="4156"/>
                    <a:pt x="692" y="4156"/>
                  </a:cubicBezTo>
                  <a:lnTo>
                    <a:pt x="1406" y="4156"/>
                  </a:lnTo>
                  <a:lnTo>
                    <a:pt x="1406" y="4168"/>
                  </a:lnTo>
                  <a:cubicBezTo>
                    <a:pt x="1406" y="4537"/>
                    <a:pt x="1715" y="4858"/>
                    <a:pt x="2085" y="4858"/>
                  </a:cubicBezTo>
                  <a:lnTo>
                    <a:pt x="2227" y="4858"/>
                  </a:lnTo>
                  <a:lnTo>
                    <a:pt x="2168" y="5120"/>
                  </a:lnTo>
                  <a:cubicBezTo>
                    <a:pt x="2132" y="5228"/>
                    <a:pt x="2180" y="5335"/>
                    <a:pt x="2263" y="5394"/>
                  </a:cubicBezTo>
                  <a:cubicBezTo>
                    <a:pt x="2311" y="5418"/>
                    <a:pt x="2358" y="5430"/>
                    <a:pt x="2406" y="5430"/>
                  </a:cubicBezTo>
                  <a:cubicBezTo>
                    <a:pt x="2442" y="5430"/>
                    <a:pt x="2501" y="5418"/>
                    <a:pt x="2549" y="5394"/>
                  </a:cubicBezTo>
                  <a:lnTo>
                    <a:pt x="3263" y="4870"/>
                  </a:lnTo>
                  <a:lnTo>
                    <a:pt x="3430" y="4870"/>
                  </a:lnTo>
                  <a:lnTo>
                    <a:pt x="4787" y="5775"/>
                  </a:lnTo>
                  <a:cubicBezTo>
                    <a:pt x="4823" y="5811"/>
                    <a:pt x="4871" y="5823"/>
                    <a:pt x="4918" y="5823"/>
                  </a:cubicBezTo>
                  <a:cubicBezTo>
                    <a:pt x="4954" y="5823"/>
                    <a:pt x="5002" y="5811"/>
                    <a:pt x="5049" y="5775"/>
                  </a:cubicBezTo>
                  <a:cubicBezTo>
                    <a:pt x="5144" y="5716"/>
                    <a:pt x="5180" y="5632"/>
                    <a:pt x="5156" y="5525"/>
                  </a:cubicBezTo>
                  <a:lnTo>
                    <a:pt x="5049" y="4870"/>
                  </a:lnTo>
                  <a:lnTo>
                    <a:pt x="6252" y="4870"/>
                  </a:lnTo>
                  <a:cubicBezTo>
                    <a:pt x="6633" y="4870"/>
                    <a:pt x="6942" y="4561"/>
                    <a:pt x="6942" y="4180"/>
                  </a:cubicBezTo>
                  <a:lnTo>
                    <a:pt x="6942" y="1406"/>
                  </a:lnTo>
                  <a:cubicBezTo>
                    <a:pt x="6954" y="1013"/>
                    <a:pt x="6645" y="703"/>
                    <a:pt x="6276" y="703"/>
                  </a:cubicBezTo>
                  <a:cubicBezTo>
                    <a:pt x="6252" y="310"/>
                    <a:pt x="5954" y="1"/>
                    <a:pt x="557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2" name="Google Shape;9272;p83"/>
            <p:cNvSpPr/>
            <p:nvPr/>
          </p:nvSpPr>
          <p:spPr>
            <a:xfrm>
              <a:off x="3329432" y="2004344"/>
              <a:ext cx="26928" cy="10249"/>
            </a:xfrm>
            <a:custGeom>
              <a:avLst/>
              <a:gdLst/>
              <a:ahLst/>
              <a:cxnLst/>
              <a:rect l="l" t="t" r="r" b="b"/>
              <a:pathLst>
                <a:path w="846" h="322" extrusionOk="0">
                  <a:moveTo>
                    <a:pt x="167" y="0"/>
                  </a:moveTo>
                  <a:cubicBezTo>
                    <a:pt x="72" y="0"/>
                    <a:pt x="0" y="72"/>
                    <a:pt x="0" y="167"/>
                  </a:cubicBezTo>
                  <a:cubicBezTo>
                    <a:pt x="0" y="250"/>
                    <a:pt x="72" y="322"/>
                    <a:pt x="167" y="322"/>
                  </a:cubicBezTo>
                  <a:lnTo>
                    <a:pt x="679" y="322"/>
                  </a:lnTo>
                  <a:cubicBezTo>
                    <a:pt x="774" y="322"/>
                    <a:pt x="846" y="250"/>
                    <a:pt x="846" y="167"/>
                  </a:cubicBezTo>
                  <a:cubicBezTo>
                    <a:pt x="846" y="72"/>
                    <a:pt x="774"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3" name="Google Shape;9273;p83"/>
            <p:cNvSpPr/>
            <p:nvPr/>
          </p:nvSpPr>
          <p:spPr>
            <a:xfrm>
              <a:off x="3368074" y="2004344"/>
              <a:ext cx="82663" cy="10249"/>
            </a:xfrm>
            <a:custGeom>
              <a:avLst/>
              <a:gdLst/>
              <a:ahLst/>
              <a:cxnLst/>
              <a:rect l="l" t="t" r="r" b="b"/>
              <a:pathLst>
                <a:path w="2597" h="322" extrusionOk="0">
                  <a:moveTo>
                    <a:pt x="167" y="0"/>
                  </a:moveTo>
                  <a:cubicBezTo>
                    <a:pt x="84" y="0"/>
                    <a:pt x="1" y="72"/>
                    <a:pt x="1" y="167"/>
                  </a:cubicBezTo>
                  <a:cubicBezTo>
                    <a:pt x="1" y="250"/>
                    <a:pt x="84" y="322"/>
                    <a:pt x="167" y="322"/>
                  </a:cubicBezTo>
                  <a:lnTo>
                    <a:pt x="2430" y="322"/>
                  </a:lnTo>
                  <a:cubicBezTo>
                    <a:pt x="2525" y="322"/>
                    <a:pt x="2596" y="250"/>
                    <a:pt x="2596" y="167"/>
                  </a:cubicBezTo>
                  <a:cubicBezTo>
                    <a:pt x="2596" y="72"/>
                    <a:pt x="2525" y="0"/>
                    <a:pt x="243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4" name="Google Shape;9274;p83"/>
            <p:cNvSpPr/>
            <p:nvPr/>
          </p:nvSpPr>
          <p:spPr>
            <a:xfrm>
              <a:off x="3329432" y="2031622"/>
              <a:ext cx="121304" cy="10631"/>
            </a:xfrm>
            <a:custGeom>
              <a:avLst/>
              <a:gdLst/>
              <a:ahLst/>
              <a:cxnLst/>
              <a:rect l="l" t="t" r="r" b="b"/>
              <a:pathLst>
                <a:path w="3811" h="334" extrusionOk="0">
                  <a:moveTo>
                    <a:pt x="167" y="1"/>
                  </a:moveTo>
                  <a:cubicBezTo>
                    <a:pt x="72" y="1"/>
                    <a:pt x="0" y="84"/>
                    <a:pt x="0" y="167"/>
                  </a:cubicBezTo>
                  <a:cubicBezTo>
                    <a:pt x="0" y="263"/>
                    <a:pt x="72" y="334"/>
                    <a:pt x="167" y="334"/>
                  </a:cubicBezTo>
                  <a:lnTo>
                    <a:pt x="3644" y="334"/>
                  </a:lnTo>
                  <a:cubicBezTo>
                    <a:pt x="3739" y="334"/>
                    <a:pt x="3810" y="263"/>
                    <a:pt x="3810" y="167"/>
                  </a:cubicBezTo>
                  <a:cubicBezTo>
                    <a:pt x="3810" y="84"/>
                    <a:pt x="3739" y="1"/>
                    <a:pt x="36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5" name="Google Shape;9275;p83"/>
            <p:cNvSpPr/>
            <p:nvPr/>
          </p:nvSpPr>
          <p:spPr>
            <a:xfrm>
              <a:off x="3329432" y="2059664"/>
              <a:ext cx="82249" cy="10663"/>
            </a:xfrm>
            <a:custGeom>
              <a:avLst/>
              <a:gdLst/>
              <a:ahLst/>
              <a:cxnLst/>
              <a:rect l="l" t="t" r="r" b="b"/>
              <a:pathLst>
                <a:path w="2584" h="335" extrusionOk="0">
                  <a:moveTo>
                    <a:pt x="155" y="1"/>
                  </a:moveTo>
                  <a:cubicBezTo>
                    <a:pt x="72" y="1"/>
                    <a:pt x="0" y="72"/>
                    <a:pt x="0" y="167"/>
                  </a:cubicBezTo>
                  <a:cubicBezTo>
                    <a:pt x="0" y="251"/>
                    <a:pt x="72" y="334"/>
                    <a:pt x="155" y="334"/>
                  </a:cubicBezTo>
                  <a:lnTo>
                    <a:pt x="2429" y="334"/>
                  </a:lnTo>
                  <a:cubicBezTo>
                    <a:pt x="2513" y="334"/>
                    <a:pt x="2584" y="251"/>
                    <a:pt x="2584" y="167"/>
                  </a:cubicBezTo>
                  <a:cubicBezTo>
                    <a:pt x="2584" y="72"/>
                    <a:pt x="2513" y="1"/>
                    <a:pt x="24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6" name="Google Shape;9276;p83"/>
            <p:cNvSpPr/>
            <p:nvPr/>
          </p:nvSpPr>
          <p:spPr>
            <a:xfrm>
              <a:off x="3423777" y="2059664"/>
              <a:ext cx="26960" cy="10663"/>
            </a:xfrm>
            <a:custGeom>
              <a:avLst/>
              <a:gdLst/>
              <a:ahLst/>
              <a:cxnLst/>
              <a:rect l="l" t="t" r="r" b="b"/>
              <a:pathLst>
                <a:path w="847" h="335" extrusionOk="0">
                  <a:moveTo>
                    <a:pt x="156" y="1"/>
                  </a:moveTo>
                  <a:cubicBezTo>
                    <a:pt x="72" y="1"/>
                    <a:pt x="1" y="72"/>
                    <a:pt x="1" y="167"/>
                  </a:cubicBezTo>
                  <a:cubicBezTo>
                    <a:pt x="1" y="251"/>
                    <a:pt x="72" y="334"/>
                    <a:pt x="156" y="334"/>
                  </a:cubicBezTo>
                  <a:lnTo>
                    <a:pt x="680" y="334"/>
                  </a:lnTo>
                  <a:cubicBezTo>
                    <a:pt x="775" y="334"/>
                    <a:pt x="846" y="251"/>
                    <a:pt x="846" y="167"/>
                  </a:cubicBezTo>
                  <a:cubicBezTo>
                    <a:pt x="846" y="72"/>
                    <a:pt x="775" y="1"/>
                    <a:pt x="68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77" name="Google Shape;9277;p83"/>
          <p:cNvGrpSpPr/>
          <p:nvPr/>
        </p:nvGrpSpPr>
        <p:grpSpPr>
          <a:xfrm>
            <a:off x="1329585" y="1989925"/>
            <a:ext cx="341472" cy="335074"/>
            <a:chOff x="1329585" y="1989925"/>
            <a:chExt cx="341472" cy="335074"/>
          </a:xfrm>
        </p:grpSpPr>
        <p:sp>
          <p:nvSpPr>
            <p:cNvPr id="9278" name="Google Shape;9278;p83"/>
            <p:cNvSpPr/>
            <p:nvPr/>
          </p:nvSpPr>
          <p:spPr>
            <a:xfrm>
              <a:off x="1562263" y="2097956"/>
              <a:ext cx="108795" cy="226661"/>
            </a:xfrm>
            <a:custGeom>
              <a:avLst/>
              <a:gdLst/>
              <a:ahLst/>
              <a:cxnLst/>
              <a:rect l="l" t="t" r="r" b="b"/>
              <a:pathLst>
                <a:path w="3418" h="7121" extrusionOk="0">
                  <a:moveTo>
                    <a:pt x="1155" y="345"/>
                  </a:moveTo>
                  <a:cubicBezTo>
                    <a:pt x="1215" y="345"/>
                    <a:pt x="1274" y="405"/>
                    <a:pt x="1274" y="465"/>
                  </a:cubicBezTo>
                  <a:lnTo>
                    <a:pt x="1274" y="536"/>
                  </a:lnTo>
                  <a:lnTo>
                    <a:pt x="1274" y="1107"/>
                  </a:lnTo>
                  <a:cubicBezTo>
                    <a:pt x="1274" y="1191"/>
                    <a:pt x="1346" y="1274"/>
                    <a:pt x="1429" y="1274"/>
                  </a:cubicBezTo>
                  <a:cubicBezTo>
                    <a:pt x="1524" y="1274"/>
                    <a:pt x="1596" y="1191"/>
                    <a:pt x="1596" y="1107"/>
                  </a:cubicBezTo>
                  <a:lnTo>
                    <a:pt x="1596" y="584"/>
                  </a:lnTo>
                  <a:cubicBezTo>
                    <a:pt x="1608" y="536"/>
                    <a:pt x="1655" y="524"/>
                    <a:pt x="1703" y="524"/>
                  </a:cubicBezTo>
                  <a:lnTo>
                    <a:pt x="1715" y="524"/>
                  </a:lnTo>
                  <a:cubicBezTo>
                    <a:pt x="1774" y="524"/>
                    <a:pt x="1834" y="584"/>
                    <a:pt x="1834" y="643"/>
                  </a:cubicBezTo>
                  <a:lnTo>
                    <a:pt x="1834" y="679"/>
                  </a:lnTo>
                  <a:lnTo>
                    <a:pt x="1834" y="1131"/>
                  </a:lnTo>
                  <a:cubicBezTo>
                    <a:pt x="1834" y="1227"/>
                    <a:pt x="1905" y="1298"/>
                    <a:pt x="2001" y="1298"/>
                  </a:cubicBezTo>
                  <a:cubicBezTo>
                    <a:pt x="2084" y="1298"/>
                    <a:pt x="2167" y="1227"/>
                    <a:pt x="2167" y="1131"/>
                  </a:cubicBezTo>
                  <a:lnTo>
                    <a:pt x="2167" y="715"/>
                  </a:lnTo>
                  <a:cubicBezTo>
                    <a:pt x="2179" y="679"/>
                    <a:pt x="2227" y="655"/>
                    <a:pt x="2263" y="655"/>
                  </a:cubicBezTo>
                  <a:lnTo>
                    <a:pt x="2286" y="655"/>
                  </a:lnTo>
                  <a:cubicBezTo>
                    <a:pt x="2346" y="655"/>
                    <a:pt x="2406" y="715"/>
                    <a:pt x="2406" y="774"/>
                  </a:cubicBezTo>
                  <a:lnTo>
                    <a:pt x="2406" y="893"/>
                  </a:lnTo>
                  <a:lnTo>
                    <a:pt x="2406" y="1238"/>
                  </a:lnTo>
                  <a:cubicBezTo>
                    <a:pt x="2406" y="1334"/>
                    <a:pt x="2477" y="1405"/>
                    <a:pt x="2560" y="1405"/>
                  </a:cubicBezTo>
                  <a:cubicBezTo>
                    <a:pt x="2656" y="1405"/>
                    <a:pt x="2727" y="1334"/>
                    <a:pt x="2727" y="1238"/>
                  </a:cubicBezTo>
                  <a:lnTo>
                    <a:pt x="2727" y="893"/>
                  </a:lnTo>
                  <a:cubicBezTo>
                    <a:pt x="2727" y="834"/>
                    <a:pt x="2787" y="774"/>
                    <a:pt x="2846" y="774"/>
                  </a:cubicBezTo>
                  <a:lnTo>
                    <a:pt x="2858" y="774"/>
                  </a:lnTo>
                  <a:cubicBezTo>
                    <a:pt x="2917" y="774"/>
                    <a:pt x="2977" y="834"/>
                    <a:pt x="2977" y="893"/>
                  </a:cubicBezTo>
                  <a:lnTo>
                    <a:pt x="2977" y="1691"/>
                  </a:lnTo>
                  <a:lnTo>
                    <a:pt x="2977" y="1703"/>
                  </a:lnTo>
                  <a:cubicBezTo>
                    <a:pt x="3001" y="1893"/>
                    <a:pt x="2977" y="2477"/>
                    <a:pt x="2679" y="2727"/>
                  </a:cubicBezTo>
                  <a:cubicBezTo>
                    <a:pt x="2644" y="2762"/>
                    <a:pt x="2620" y="2798"/>
                    <a:pt x="2620" y="2858"/>
                  </a:cubicBezTo>
                  <a:lnTo>
                    <a:pt x="2620" y="3393"/>
                  </a:lnTo>
                  <a:lnTo>
                    <a:pt x="1012" y="3393"/>
                  </a:lnTo>
                  <a:lnTo>
                    <a:pt x="1012" y="3024"/>
                  </a:lnTo>
                  <a:cubicBezTo>
                    <a:pt x="1012" y="2965"/>
                    <a:pt x="989" y="2917"/>
                    <a:pt x="941" y="2893"/>
                  </a:cubicBezTo>
                  <a:cubicBezTo>
                    <a:pt x="989" y="2846"/>
                    <a:pt x="417" y="2417"/>
                    <a:pt x="393" y="1953"/>
                  </a:cubicBezTo>
                  <a:cubicBezTo>
                    <a:pt x="381" y="1691"/>
                    <a:pt x="358" y="1358"/>
                    <a:pt x="465" y="1274"/>
                  </a:cubicBezTo>
                  <a:cubicBezTo>
                    <a:pt x="501" y="1247"/>
                    <a:pt x="550" y="1234"/>
                    <a:pt x="617" y="1234"/>
                  </a:cubicBezTo>
                  <a:cubicBezTo>
                    <a:pt x="640" y="1234"/>
                    <a:pt x="664" y="1235"/>
                    <a:pt x="691" y="1238"/>
                  </a:cubicBezTo>
                  <a:lnTo>
                    <a:pt x="691" y="1465"/>
                  </a:lnTo>
                  <a:cubicBezTo>
                    <a:pt x="691" y="1548"/>
                    <a:pt x="762" y="1631"/>
                    <a:pt x="858" y="1631"/>
                  </a:cubicBezTo>
                  <a:cubicBezTo>
                    <a:pt x="941" y="1631"/>
                    <a:pt x="1012" y="1548"/>
                    <a:pt x="1012" y="1465"/>
                  </a:cubicBezTo>
                  <a:lnTo>
                    <a:pt x="1012" y="465"/>
                  </a:lnTo>
                  <a:cubicBezTo>
                    <a:pt x="1012" y="405"/>
                    <a:pt x="1072" y="345"/>
                    <a:pt x="1132" y="345"/>
                  </a:cubicBezTo>
                  <a:close/>
                  <a:moveTo>
                    <a:pt x="2941" y="3691"/>
                  </a:moveTo>
                  <a:lnTo>
                    <a:pt x="2941" y="4215"/>
                  </a:lnTo>
                  <a:lnTo>
                    <a:pt x="810" y="4215"/>
                  </a:lnTo>
                  <a:lnTo>
                    <a:pt x="810" y="3691"/>
                  </a:lnTo>
                  <a:close/>
                  <a:moveTo>
                    <a:pt x="2941" y="4548"/>
                  </a:moveTo>
                  <a:lnTo>
                    <a:pt x="2941" y="6787"/>
                  </a:lnTo>
                  <a:lnTo>
                    <a:pt x="810" y="6787"/>
                  </a:lnTo>
                  <a:lnTo>
                    <a:pt x="810" y="4548"/>
                  </a:lnTo>
                  <a:close/>
                  <a:moveTo>
                    <a:pt x="1132" y="0"/>
                  </a:moveTo>
                  <a:cubicBezTo>
                    <a:pt x="882" y="0"/>
                    <a:pt x="667" y="215"/>
                    <a:pt x="667" y="465"/>
                  </a:cubicBezTo>
                  <a:lnTo>
                    <a:pt x="667" y="893"/>
                  </a:lnTo>
                  <a:cubicBezTo>
                    <a:pt x="645" y="892"/>
                    <a:pt x="623" y="891"/>
                    <a:pt x="602" y="891"/>
                  </a:cubicBezTo>
                  <a:cubicBezTo>
                    <a:pt x="453" y="891"/>
                    <a:pt x="332" y="927"/>
                    <a:pt x="239" y="1000"/>
                  </a:cubicBezTo>
                  <a:cubicBezTo>
                    <a:pt x="0" y="1191"/>
                    <a:pt x="36" y="1584"/>
                    <a:pt x="48" y="1965"/>
                  </a:cubicBezTo>
                  <a:cubicBezTo>
                    <a:pt x="72" y="2489"/>
                    <a:pt x="536" y="2905"/>
                    <a:pt x="715" y="3060"/>
                  </a:cubicBezTo>
                  <a:lnTo>
                    <a:pt x="715" y="3334"/>
                  </a:lnTo>
                  <a:lnTo>
                    <a:pt x="631" y="3334"/>
                  </a:lnTo>
                  <a:cubicBezTo>
                    <a:pt x="536" y="3334"/>
                    <a:pt x="465" y="3405"/>
                    <a:pt x="465" y="3501"/>
                  </a:cubicBezTo>
                  <a:lnTo>
                    <a:pt x="465" y="4370"/>
                  </a:lnTo>
                  <a:lnTo>
                    <a:pt x="465" y="6953"/>
                  </a:lnTo>
                  <a:cubicBezTo>
                    <a:pt x="465" y="7049"/>
                    <a:pt x="536" y="7120"/>
                    <a:pt x="631" y="7120"/>
                  </a:cubicBezTo>
                  <a:lnTo>
                    <a:pt x="3096" y="7120"/>
                  </a:lnTo>
                  <a:cubicBezTo>
                    <a:pt x="3191" y="7120"/>
                    <a:pt x="3263" y="7049"/>
                    <a:pt x="3263" y="6953"/>
                  </a:cubicBezTo>
                  <a:lnTo>
                    <a:pt x="3263" y="4370"/>
                  </a:lnTo>
                  <a:lnTo>
                    <a:pt x="3263" y="3501"/>
                  </a:lnTo>
                  <a:cubicBezTo>
                    <a:pt x="3263" y="3429"/>
                    <a:pt x="3191" y="3358"/>
                    <a:pt x="3096" y="3358"/>
                  </a:cubicBezTo>
                  <a:lnTo>
                    <a:pt x="3001" y="3358"/>
                  </a:lnTo>
                  <a:lnTo>
                    <a:pt x="3001" y="2893"/>
                  </a:lnTo>
                  <a:cubicBezTo>
                    <a:pt x="3418" y="2477"/>
                    <a:pt x="3370" y="1727"/>
                    <a:pt x="3358" y="1643"/>
                  </a:cubicBezTo>
                  <a:lnTo>
                    <a:pt x="3358" y="869"/>
                  </a:lnTo>
                  <a:cubicBezTo>
                    <a:pt x="3358" y="619"/>
                    <a:pt x="3144" y="405"/>
                    <a:pt x="2894" y="405"/>
                  </a:cubicBezTo>
                  <a:lnTo>
                    <a:pt x="2870" y="405"/>
                  </a:lnTo>
                  <a:cubicBezTo>
                    <a:pt x="2798" y="405"/>
                    <a:pt x="2727" y="417"/>
                    <a:pt x="2656" y="465"/>
                  </a:cubicBezTo>
                  <a:cubicBezTo>
                    <a:pt x="2560" y="357"/>
                    <a:pt x="2441" y="286"/>
                    <a:pt x="2298" y="286"/>
                  </a:cubicBezTo>
                  <a:lnTo>
                    <a:pt x="2275" y="286"/>
                  </a:lnTo>
                  <a:cubicBezTo>
                    <a:pt x="2203" y="286"/>
                    <a:pt x="2132" y="298"/>
                    <a:pt x="2072" y="345"/>
                  </a:cubicBezTo>
                  <a:cubicBezTo>
                    <a:pt x="1977" y="238"/>
                    <a:pt x="1870" y="179"/>
                    <a:pt x="1727" y="179"/>
                  </a:cubicBezTo>
                  <a:lnTo>
                    <a:pt x="1715" y="179"/>
                  </a:lnTo>
                  <a:cubicBezTo>
                    <a:pt x="1655" y="179"/>
                    <a:pt x="1596" y="203"/>
                    <a:pt x="1536" y="215"/>
                  </a:cubicBezTo>
                  <a:cubicBezTo>
                    <a:pt x="1465" y="95"/>
                    <a:pt x="1310" y="0"/>
                    <a:pt x="1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9" name="Google Shape;9279;p83"/>
            <p:cNvSpPr/>
            <p:nvPr/>
          </p:nvSpPr>
          <p:spPr>
            <a:xfrm>
              <a:off x="1406137" y="1989925"/>
              <a:ext cx="198587" cy="335074"/>
            </a:xfrm>
            <a:custGeom>
              <a:avLst/>
              <a:gdLst/>
              <a:ahLst/>
              <a:cxnLst/>
              <a:rect l="l" t="t" r="r" b="b"/>
              <a:pathLst>
                <a:path w="6239" h="10527" extrusionOk="0">
                  <a:moveTo>
                    <a:pt x="643" y="346"/>
                  </a:moveTo>
                  <a:lnTo>
                    <a:pt x="1060" y="382"/>
                  </a:lnTo>
                  <a:lnTo>
                    <a:pt x="941" y="644"/>
                  </a:lnTo>
                  <a:lnTo>
                    <a:pt x="643" y="346"/>
                  </a:lnTo>
                  <a:close/>
                  <a:moveTo>
                    <a:pt x="1393" y="453"/>
                  </a:moveTo>
                  <a:lnTo>
                    <a:pt x="2465" y="894"/>
                  </a:lnTo>
                  <a:lnTo>
                    <a:pt x="2346" y="1334"/>
                  </a:lnTo>
                  <a:lnTo>
                    <a:pt x="1203" y="858"/>
                  </a:lnTo>
                  <a:lnTo>
                    <a:pt x="1393" y="453"/>
                  </a:lnTo>
                  <a:close/>
                  <a:moveTo>
                    <a:pt x="4965" y="1942"/>
                  </a:moveTo>
                  <a:lnTo>
                    <a:pt x="5346" y="2108"/>
                  </a:lnTo>
                  <a:lnTo>
                    <a:pt x="5144" y="2525"/>
                  </a:lnTo>
                  <a:lnTo>
                    <a:pt x="4834" y="2382"/>
                  </a:lnTo>
                  <a:cubicBezTo>
                    <a:pt x="4846" y="2370"/>
                    <a:pt x="4846" y="2370"/>
                    <a:pt x="4846" y="2358"/>
                  </a:cubicBezTo>
                  <a:lnTo>
                    <a:pt x="4965" y="1942"/>
                  </a:lnTo>
                  <a:close/>
                  <a:moveTo>
                    <a:pt x="5656" y="2239"/>
                  </a:moveTo>
                  <a:lnTo>
                    <a:pt x="5834" y="2311"/>
                  </a:lnTo>
                  <a:cubicBezTo>
                    <a:pt x="5858" y="2323"/>
                    <a:pt x="5882" y="2346"/>
                    <a:pt x="5894" y="2370"/>
                  </a:cubicBezTo>
                  <a:cubicBezTo>
                    <a:pt x="5906" y="2406"/>
                    <a:pt x="5906" y="2430"/>
                    <a:pt x="5894" y="2442"/>
                  </a:cubicBezTo>
                  <a:lnTo>
                    <a:pt x="5798" y="2668"/>
                  </a:lnTo>
                  <a:cubicBezTo>
                    <a:pt x="5787" y="2704"/>
                    <a:pt x="5775" y="2716"/>
                    <a:pt x="5739" y="2727"/>
                  </a:cubicBezTo>
                  <a:cubicBezTo>
                    <a:pt x="5727" y="2733"/>
                    <a:pt x="5712" y="2736"/>
                    <a:pt x="5699" y="2736"/>
                  </a:cubicBezTo>
                  <a:cubicBezTo>
                    <a:pt x="5685" y="2736"/>
                    <a:pt x="5673" y="2733"/>
                    <a:pt x="5667" y="2727"/>
                  </a:cubicBezTo>
                  <a:lnTo>
                    <a:pt x="5477" y="2632"/>
                  </a:lnTo>
                  <a:lnTo>
                    <a:pt x="5656" y="2239"/>
                  </a:lnTo>
                  <a:close/>
                  <a:moveTo>
                    <a:pt x="3060" y="453"/>
                  </a:moveTo>
                  <a:cubicBezTo>
                    <a:pt x="3096" y="453"/>
                    <a:pt x="3120" y="477"/>
                    <a:pt x="3143" y="513"/>
                  </a:cubicBezTo>
                  <a:cubicBezTo>
                    <a:pt x="3155" y="537"/>
                    <a:pt x="3155" y="572"/>
                    <a:pt x="3155" y="596"/>
                  </a:cubicBezTo>
                  <a:lnTo>
                    <a:pt x="3143" y="668"/>
                  </a:lnTo>
                  <a:lnTo>
                    <a:pt x="2941" y="1358"/>
                  </a:lnTo>
                  <a:cubicBezTo>
                    <a:pt x="2917" y="1453"/>
                    <a:pt x="2977" y="1537"/>
                    <a:pt x="3060" y="1561"/>
                  </a:cubicBezTo>
                  <a:lnTo>
                    <a:pt x="3108" y="1561"/>
                  </a:lnTo>
                  <a:cubicBezTo>
                    <a:pt x="3179" y="1561"/>
                    <a:pt x="3239" y="1525"/>
                    <a:pt x="3274" y="1442"/>
                  </a:cubicBezTo>
                  <a:lnTo>
                    <a:pt x="3465" y="799"/>
                  </a:lnTo>
                  <a:cubicBezTo>
                    <a:pt x="3501" y="763"/>
                    <a:pt x="3536" y="751"/>
                    <a:pt x="3584" y="751"/>
                  </a:cubicBezTo>
                  <a:lnTo>
                    <a:pt x="3596" y="751"/>
                  </a:lnTo>
                  <a:cubicBezTo>
                    <a:pt x="3631" y="751"/>
                    <a:pt x="3655" y="775"/>
                    <a:pt x="3679" y="811"/>
                  </a:cubicBezTo>
                  <a:cubicBezTo>
                    <a:pt x="3691" y="834"/>
                    <a:pt x="3691" y="870"/>
                    <a:pt x="3691" y="894"/>
                  </a:cubicBezTo>
                  <a:lnTo>
                    <a:pt x="3512" y="1489"/>
                  </a:lnTo>
                  <a:cubicBezTo>
                    <a:pt x="3477" y="1584"/>
                    <a:pt x="3536" y="1668"/>
                    <a:pt x="3631" y="1704"/>
                  </a:cubicBezTo>
                  <a:lnTo>
                    <a:pt x="3679" y="1704"/>
                  </a:lnTo>
                  <a:cubicBezTo>
                    <a:pt x="3751" y="1704"/>
                    <a:pt x="3810" y="1656"/>
                    <a:pt x="3834" y="1584"/>
                  </a:cubicBezTo>
                  <a:lnTo>
                    <a:pt x="4001" y="1025"/>
                  </a:lnTo>
                  <a:cubicBezTo>
                    <a:pt x="4026" y="999"/>
                    <a:pt x="4052" y="980"/>
                    <a:pt x="4082" y="980"/>
                  </a:cubicBezTo>
                  <a:cubicBezTo>
                    <a:pt x="4094" y="980"/>
                    <a:pt x="4106" y="982"/>
                    <a:pt x="4120" y="989"/>
                  </a:cubicBezTo>
                  <a:lnTo>
                    <a:pt x="4132" y="989"/>
                  </a:lnTo>
                  <a:cubicBezTo>
                    <a:pt x="4191" y="1001"/>
                    <a:pt x="4239" y="1061"/>
                    <a:pt x="4227" y="1132"/>
                  </a:cubicBezTo>
                  <a:lnTo>
                    <a:pt x="4191" y="1239"/>
                  </a:lnTo>
                  <a:lnTo>
                    <a:pt x="4048" y="1704"/>
                  </a:lnTo>
                  <a:cubicBezTo>
                    <a:pt x="4012" y="1787"/>
                    <a:pt x="4060" y="1882"/>
                    <a:pt x="4155" y="1906"/>
                  </a:cubicBezTo>
                  <a:cubicBezTo>
                    <a:pt x="4167" y="1906"/>
                    <a:pt x="4179" y="1918"/>
                    <a:pt x="4191" y="1918"/>
                  </a:cubicBezTo>
                  <a:cubicBezTo>
                    <a:pt x="4274" y="1918"/>
                    <a:pt x="4334" y="1882"/>
                    <a:pt x="4358" y="1799"/>
                  </a:cubicBezTo>
                  <a:lnTo>
                    <a:pt x="4513" y="1346"/>
                  </a:lnTo>
                  <a:cubicBezTo>
                    <a:pt x="4523" y="1293"/>
                    <a:pt x="4572" y="1249"/>
                    <a:pt x="4633" y="1249"/>
                  </a:cubicBezTo>
                  <a:cubicBezTo>
                    <a:pt x="4641" y="1249"/>
                    <a:pt x="4648" y="1250"/>
                    <a:pt x="4655" y="1251"/>
                  </a:cubicBezTo>
                  <a:lnTo>
                    <a:pt x="4667" y="1251"/>
                  </a:lnTo>
                  <a:cubicBezTo>
                    <a:pt x="4727" y="1263"/>
                    <a:pt x="4774" y="1323"/>
                    <a:pt x="4763" y="1406"/>
                  </a:cubicBezTo>
                  <a:lnTo>
                    <a:pt x="4513" y="2299"/>
                  </a:lnTo>
                  <a:lnTo>
                    <a:pt x="4513" y="2311"/>
                  </a:lnTo>
                  <a:cubicBezTo>
                    <a:pt x="4524" y="2311"/>
                    <a:pt x="4417" y="3025"/>
                    <a:pt x="3989" y="3239"/>
                  </a:cubicBezTo>
                  <a:cubicBezTo>
                    <a:pt x="3929" y="3263"/>
                    <a:pt x="3893" y="3323"/>
                    <a:pt x="3893" y="3382"/>
                  </a:cubicBezTo>
                  <a:lnTo>
                    <a:pt x="3893" y="3894"/>
                  </a:lnTo>
                  <a:lnTo>
                    <a:pt x="2310" y="3894"/>
                  </a:lnTo>
                  <a:lnTo>
                    <a:pt x="2310" y="3085"/>
                  </a:lnTo>
                  <a:cubicBezTo>
                    <a:pt x="2310" y="3037"/>
                    <a:pt x="2286" y="3013"/>
                    <a:pt x="2262" y="2977"/>
                  </a:cubicBezTo>
                  <a:cubicBezTo>
                    <a:pt x="2262" y="2977"/>
                    <a:pt x="1798" y="2430"/>
                    <a:pt x="1893" y="1965"/>
                  </a:cubicBezTo>
                  <a:cubicBezTo>
                    <a:pt x="1917" y="1823"/>
                    <a:pt x="1941" y="1656"/>
                    <a:pt x="1977" y="1537"/>
                  </a:cubicBezTo>
                  <a:lnTo>
                    <a:pt x="2274" y="1668"/>
                  </a:lnTo>
                  <a:cubicBezTo>
                    <a:pt x="2286" y="1715"/>
                    <a:pt x="2334" y="1763"/>
                    <a:pt x="2393" y="1775"/>
                  </a:cubicBezTo>
                  <a:cubicBezTo>
                    <a:pt x="2412" y="1782"/>
                    <a:pt x="2431" y="1785"/>
                    <a:pt x="2449" y="1785"/>
                  </a:cubicBezTo>
                  <a:cubicBezTo>
                    <a:pt x="2520" y="1785"/>
                    <a:pt x="2579" y="1732"/>
                    <a:pt x="2608" y="1656"/>
                  </a:cubicBezTo>
                  <a:lnTo>
                    <a:pt x="2905" y="537"/>
                  </a:lnTo>
                  <a:cubicBezTo>
                    <a:pt x="2905" y="513"/>
                    <a:pt x="2929" y="477"/>
                    <a:pt x="2953" y="465"/>
                  </a:cubicBezTo>
                  <a:cubicBezTo>
                    <a:pt x="2989" y="453"/>
                    <a:pt x="3012" y="453"/>
                    <a:pt x="3048" y="453"/>
                  </a:cubicBezTo>
                  <a:close/>
                  <a:moveTo>
                    <a:pt x="4132" y="4263"/>
                  </a:moveTo>
                  <a:lnTo>
                    <a:pt x="4132" y="4787"/>
                  </a:lnTo>
                  <a:lnTo>
                    <a:pt x="2012" y="4787"/>
                  </a:lnTo>
                  <a:lnTo>
                    <a:pt x="2012" y="4263"/>
                  </a:lnTo>
                  <a:close/>
                  <a:moveTo>
                    <a:pt x="191" y="1"/>
                  </a:moveTo>
                  <a:cubicBezTo>
                    <a:pt x="119" y="1"/>
                    <a:pt x="60" y="37"/>
                    <a:pt x="24" y="108"/>
                  </a:cubicBezTo>
                  <a:cubicBezTo>
                    <a:pt x="0" y="168"/>
                    <a:pt x="12" y="239"/>
                    <a:pt x="60" y="299"/>
                  </a:cubicBezTo>
                  <a:lnTo>
                    <a:pt x="845" y="1072"/>
                  </a:lnTo>
                  <a:lnTo>
                    <a:pt x="857" y="1084"/>
                  </a:lnTo>
                  <a:lnTo>
                    <a:pt x="869" y="1084"/>
                  </a:lnTo>
                  <a:cubicBezTo>
                    <a:pt x="893" y="1108"/>
                    <a:pt x="917" y="1120"/>
                    <a:pt x="953" y="1120"/>
                  </a:cubicBezTo>
                  <a:lnTo>
                    <a:pt x="1667" y="1418"/>
                  </a:lnTo>
                  <a:cubicBezTo>
                    <a:pt x="1607" y="1561"/>
                    <a:pt x="1572" y="1763"/>
                    <a:pt x="1548" y="1918"/>
                  </a:cubicBezTo>
                  <a:cubicBezTo>
                    <a:pt x="1453" y="2442"/>
                    <a:pt x="1822" y="2989"/>
                    <a:pt x="1941" y="3156"/>
                  </a:cubicBezTo>
                  <a:lnTo>
                    <a:pt x="1941" y="3918"/>
                  </a:lnTo>
                  <a:lnTo>
                    <a:pt x="1810" y="3918"/>
                  </a:lnTo>
                  <a:cubicBezTo>
                    <a:pt x="1726" y="3918"/>
                    <a:pt x="1643" y="3990"/>
                    <a:pt x="1643" y="4085"/>
                  </a:cubicBezTo>
                  <a:lnTo>
                    <a:pt x="1643" y="4942"/>
                  </a:lnTo>
                  <a:lnTo>
                    <a:pt x="1643" y="10359"/>
                  </a:lnTo>
                  <a:cubicBezTo>
                    <a:pt x="1643" y="10455"/>
                    <a:pt x="1726" y="10526"/>
                    <a:pt x="1810" y="10526"/>
                  </a:cubicBezTo>
                  <a:lnTo>
                    <a:pt x="4286" y="10526"/>
                  </a:lnTo>
                  <a:cubicBezTo>
                    <a:pt x="4370" y="10526"/>
                    <a:pt x="4453" y="10455"/>
                    <a:pt x="4453" y="10359"/>
                  </a:cubicBezTo>
                  <a:lnTo>
                    <a:pt x="4453" y="6168"/>
                  </a:lnTo>
                  <a:cubicBezTo>
                    <a:pt x="4453" y="6073"/>
                    <a:pt x="4370" y="6002"/>
                    <a:pt x="4286" y="6002"/>
                  </a:cubicBezTo>
                  <a:cubicBezTo>
                    <a:pt x="4191" y="6002"/>
                    <a:pt x="4120" y="6073"/>
                    <a:pt x="4120" y="6168"/>
                  </a:cubicBezTo>
                  <a:lnTo>
                    <a:pt x="4120" y="10181"/>
                  </a:lnTo>
                  <a:lnTo>
                    <a:pt x="2012" y="10181"/>
                  </a:lnTo>
                  <a:lnTo>
                    <a:pt x="2012" y="5109"/>
                  </a:lnTo>
                  <a:lnTo>
                    <a:pt x="4132" y="5109"/>
                  </a:lnTo>
                  <a:lnTo>
                    <a:pt x="4132" y="5394"/>
                  </a:lnTo>
                  <a:lnTo>
                    <a:pt x="4132" y="5585"/>
                  </a:lnTo>
                  <a:cubicBezTo>
                    <a:pt x="4132" y="5668"/>
                    <a:pt x="4215" y="5752"/>
                    <a:pt x="4298" y="5752"/>
                  </a:cubicBezTo>
                  <a:cubicBezTo>
                    <a:pt x="4393" y="5752"/>
                    <a:pt x="4465" y="5668"/>
                    <a:pt x="4465" y="5585"/>
                  </a:cubicBezTo>
                  <a:lnTo>
                    <a:pt x="4465" y="5394"/>
                  </a:lnTo>
                  <a:lnTo>
                    <a:pt x="4465" y="4942"/>
                  </a:lnTo>
                  <a:lnTo>
                    <a:pt x="4465" y="4085"/>
                  </a:lnTo>
                  <a:cubicBezTo>
                    <a:pt x="4465" y="3990"/>
                    <a:pt x="4393" y="3918"/>
                    <a:pt x="4298" y="3918"/>
                  </a:cubicBezTo>
                  <a:lnTo>
                    <a:pt x="4239" y="3918"/>
                  </a:lnTo>
                  <a:lnTo>
                    <a:pt x="4239" y="3489"/>
                  </a:lnTo>
                  <a:cubicBezTo>
                    <a:pt x="4524" y="3299"/>
                    <a:pt x="4667" y="2966"/>
                    <a:pt x="4763" y="2716"/>
                  </a:cubicBezTo>
                  <a:lnTo>
                    <a:pt x="5525" y="3037"/>
                  </a:lnTo>
                  <a:cubicBezTo>
                    <a:pt x="5584" y="3073"/>
                    <a:pt x="5644" y="3073"/>
                    <a:pt x="5703" y="3073"/>
                  </a:cubicBezTo>
                  <a:cubicBezTo>
                    <a:pt x="5763" y="3073"/>
                    <a:pt x="5822" y="3049"/>
                    <a:pt x="5858" y="3037"/>
                  </a:cubicBezTo>
                  <a:cubicBezTo>
                    <a:pt x="5965" y="3001"/>
                    <a:pt x="6060" y="2906"/>
                    <a:pt x="6096" y="2799"/>
                  </a:cubicBezTo>
                  <a:lnTo>
                    <a:pt x="6191" y="2585"/>
                  </a:lnTo>
                  <a:cubicBezTo>
                    <a:pt x="6239" y="2477"/>
                    <a:pt x="6239" y="2358"/>
                    <a:pt x="6191" y="2239"/>
                  </a:cubicBezTo>
                  <a:cubicBezTo>
                    <a:pt x="6144" y="2132"/>
                    <a:pt x="6060" y="2037"/>
                    <a:pt x="5953" y="2001"/>
                  </a:cubicBezTo>
                  <a:lnTo>
                    <a:pt x="5048" y="1608"/>
                  </a:lnTo>
                  <a:lnTo>
                    <a:pt x="5084" y="1465"/>
                  </a:lnTo>
                  <a:cubicBezTo>
                    <a:pt x="5120" y="1346"/>
                    <a:pt x="5108" y="1227"/>
                    <a:pt x="5025" y="1120"/>
                  </a:cubicBezTo>
                  <a:cubicBezTo>
                    <a:pt x="4965" y="1013"/>
                    <a:pt x="4870" y="942"/>
                    <a:pt x="4751" y="906"/>
                  </a:cubicBezTo>
                  <a:lnTo>
                    <a:pt x="4727" y="906"/>
                  </a:lnTo>
                  <a:cubicBezTo>
                    <a:pt x="4691" y="900"/>
                    <a:pt x="4655" y="897"/>
                    <a:pt x="4620" y="897"/>
                  </a:cubicBezTo>
                  <a:cubicBezTo>
                    <a:pt x="4584" y="897"/>
                    <a:pt x="4548" y="900"/>
                    <a:pt x="4513" y="906"/>
                  </a:cubicBezTo>
                  <a:cubicBezTo>
                    <a:pt x="4453" y="787"/>
                    <a:pt x="4346" y="691"/>
                    <a:pt x="4191" y="656"/>
                  </a:cubicBezTo>
                  <a:lnTo>
                    <a:pt x="4179" y="656"/>
                  </a:lnTo>
                  <a:cubicBezTo>
                    <a:pt x="4143" y="650"/>
                    <a:pt x="4108" y="647"/>
                    <a:pt x="4071" y="647"/>
                  </a:cubicBezTo>
                  <a:cubicBezTo>
                    <a:pt x="4033" y="647"/>
                    <a:pt x="3995" y="650"/>
                    <a:pt x="3953" y="656"/>
                  </a:cubicBezTo>
                  <a:cubicBezTo>
                    <a:pt x="3953" y="644"/>
                    <a:pt x="3941" y="632"/>
                    <a:pt x="3941" y="632"/>
                  </a:cubicBezTo>
                  <a:cubicBezTo>
                    <a:pt x="3882" y="525"/>
                    <a:pt x="3774" y="453"/>
                    <a:pt x="3655" y="418"/>
                  </a:cubicBezTo>
                  <a:lnTo>
                    <a:pt x="3643" y="418"/>
                  </a:lnTo>
                  <a:cubicBezTo>
                    <a:pt x="3614" y="412"/>
                    <a:pt x="3584" y="409"/>
                    <a:pt x="3554" y="409"/>
                  </a:cubicBezTo>
                  <a:cubicBezTo>
                    <a:pt x="3524" y="409"/>
                    <a:pt x="3495" y="412"/>
                    <a:pt x="3465" y="418"/>
                  </a:cubicBezTo>
                  <a:lnTo>
                    <a:pt x="3417" y="334"/>
                  </a:lnTo>
                  <a:cubicBezTo>
                    <a:pt x="3358" y="227"/>
                    <a:pt x="3250" y="156"/>
                    <a:pt x="3143" y="120"/>
                  </a:cubicBezTo>
                  <a:lnTo>
                    <a:pt x="3120" y="120"/>
                  </a:lnTo>
                  <a:cubicBezTo>
                    <a:pt x="3083" y="113"/>
                    <a:pt x="3047" y="109"/>
                    <a:pt x="3012" y="109"/>
                  </a:cubicBezTo>
                  <a:cubicBezTo>
                    <a:pt x="2931" y="109"/>
                    <a:pt x="2853" y="130"/>
                    <a:pt x="2786" y="180"/>
                  </a:cubicBezTo>
                  <a:cubicBezTo>
                    <a:pt x="2679" y="239"/>
                    <a:pt x="2608" y="346"/>
                    <a:pt x="2572" y="465"/>
                  </a:cubicBezTo>
                  <a:lnTo>
                    <a:pt x="2548" y="572"/>
                  </a:lnTo>
                  <a:lnTo>
                    <a:pt x="1369" y="72"/>
                  </a:lnTo>
                  <a:lnTo>
                    <a:pt x="1310" y="72"/>
                  </a:lnTo>
                  <a:lnTo>
                    <a:pt x="191" y="1"/>
                  </a:ln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0" name="Google Shape;9280;p83"/>
            <p:cNvSpPr/>
            <p:nvPr/>
          </p:nvSpPr>
          <p:spPr>
            <a:xfrm>
              <a:off x="1329585" y="2127494"/>
              <a:ext cx="108795" cy="197123"/>
            </a:xfrm>
            <a:custGeom>
              <a:avLst/>
              <a:gdLst/>
              <a:ahLst/>
              <a:cxnLst/>
              <a:rect l="l" t="t" r="r" b="b"/>
              <a:pathLst>
                <a:path w="3418" h="6193" extrusionOk="0">
                  <a:moveTo>
                    <a:pt x="1155" y="358"/>
                  </a:moveTo>
                  <a:cubicBezTo>
                    <a:pt x="1214" y="358"/>
                    <a:pt x="1274" y="418"/>
                    <a:pt x="1274" y="477"/>
                  </a:cubicBezTo>
                  <a:lnTo>
                    <a:pt x="1274" y="549"/>
                  </a:lnTo>
                  <a:lnTo>
                    <a:pt x="1274" y="1120"/>
                  </a:lnTo>
                  <a:cubicBezTo>
                    <a:pt x="1274" y="1203"/>
                    <a:pt x="1345" y="1275"/>
                    <a:pt x="1441" y="1275"/>
                  </a:cubicBezTo>
                  <a:cubicBezTo>
                    <a:pt x="1524" y="1275"/>
                    <a:pt x="1595" y="1203"/>
                    <a:pt x="1595" y="1120"/>
                  </a:cubicBezTo>
                  <a:lnTo>
                    <a:pt x="1595" y="584"/>
                  </a:lnTo>
                  <a:cubicBezTo>
                    <a:pt x="1619" y="537"/>
                    <a:pt x="1655" y="525"/>
                    <a:pt x="1703" y="525"/>
                  </a:cubicBezTo>
                  <a:lnTo>
                    <a:pt x="1715" y="525"/>
                  </a:lnTo>
                  <a:cubicBezTo>
                    <a:pt x="1774" y="525"/>
                    <a:pt x="1834" y="584"/>
                    <a:pt x="1834" y="644"/>
                  </a:cubicBezTo>
                  <a:lnTo>
                    <a:pt x="1834" y="668"/>
                  </a:lnTo>
                  <a:lnTo>
                    <a:pt x="1834" y="1132"/>
                  </a:lnTo>
                  <a:cubicBezTo>
                    <a:pt x="1834" y="1215"/>
                    <a:pt x="1917" y="1299"/>
                    <a:pt x="2000" y="1299"/>
                  </a:cubicBezTo>
                  <a:cubicBezTo>
                    <a:pt x="2096" y="1299"/>
                    <a:pt x="2167" y="1215"/>
                    <a:pt x="2167" y="1132"/>
                  </a:cubicBezTo>
                  <a:lnTo>
                    <a:pt x="2167" y="715"/>
                  </a:lnTo>
                  <a:cubicBezTo>
                    <a:pt x="2179" y="668"/>
                    <a:pt x="2226" y="656"/>
                    <a:pt x="2274" y="656"/>
                  </a:cubicBezTo>
                  <a:lnTo>
                    <a:pt x="2286" y="656"/>
                  </a:lnTo>
                  <a:cubicBezTo>
                    <a:pt x="2346" y="656"/>
                    <a:pt x="2405" y="715"/>
                    <a:pt x="2405" y="775"/>
                  </a:cubicBezTo>
                  <a:lnTo>
                    <a:pt x="2405" y="894"/>
                  </a:lnTo>
                  <a:lnTo>
                    <a:pt x="2405" y="1239"/>
                  </a:lnTo>
                  <a:cubicBezTo>
                    <a:pt x="2405" y="1322"/>
                    <a:pt x="2477" y="1394"/>
                    <a:pt x="2572" y="1394"/>
                  </a:cubicBezTo>
                  <a:cubicBezTo>
                    <a:pt x="2655" y="1394"/>
                    <a:pt x="2727" y="1322"/>
                    <a:pt x="2727" y="1239"/>
                  </a:cubicBezTo>
                  <a:lnTo>
                    <a:pt x="2727" y="894"/>
                  </a:lnTo>
                  <a:cubicBezTo>
                    <a:pt x="2727" y="834"/>
                    <a:pt x="2786" y="775"/>
                    <a:pt x="2846" y="775"/>
                  </a:cubicBezTo>
                  <a:lnTo>
                    <a:pt x="2869" y="775"/>
                  </a:lnTo>
                  <a:cubicBezTo>
                    <a:pt x="2929" y="775"/>
                    <a:pt x="2988" y="834"/>
                    <a:pt x="2988" y="894"/>
                  </a:cubicBezTo>
                  <a:lnTo>
                    <a:pt x="2988" y="1680"/>
                  </a:lnTo>
                  <a:lnTo>
                    <a:pt x="2988" y="1692"/>
                  </a:lnTo>
                  <a:cubicBezTo>
                    <a:pt x="3060" y="1858"/>
                    <a:pt x="3048" y="2442"/>
                    <a:pt x="2727" y="2692"/>
                  </a:cubicBezTo>
                  <a:cubicBezTo>
                    <a:pt x="2679" y="2727"/>
                    <a:pt x="2667" y="2763"/>
                    <a:pt x="2667" y="2823"/>
                  </a:cubicBezTo>
                  <a:lnTo>
                    <a:pt x="2667" y="3358"/>
                  </a:lnTo>
                  <a:lnTo>
                    <a:pt x="1060" y="3358"/>
                  </a:lnTo>
                  <a:lnTo>
                    <a:pt x="1060" y="2989"/>
                  </a:lnTo>
                  <a:cubicBezTo>
                    <a:pt x="1060" y="2930"/>
                    <a:pt x="1036" y="2882"/>
                    <a:pt x="988" y="2858"/>
                  </a:cubicBezTo>
                  <a:cubicBezTo>
                    <a:pt x="822" y="2739"/>
                    <a:pt x="405" y="2346"/>
                    <a:pt x="393" y="1965"/>
                  </a:cubicBezTo>
                  <a:cubicBezTo>
                    <a:pt x="381" y="1692"/>
                    <a:pt x="369" y="1370"/>
                    <a:pt x="464" y="1275"/>
                  </a:cubicBezTo>
                  <a:cubicBezTo>
                    <a:pt x="499" y="1257"/>
                    <a:pt x="547" y="1246"/>
                    <a:pt x="612" y="1246"/>
                  </a:cubicBezTo>
                  <a:cubicBezTo>
                    <a:pt x="636" y="1246"/>
                    <a:pt x="662" y="1248"/>
                    <a:pt x="691" y="1251"/>
                  </a:cubicBezTo>
                  <a:lnTo>
                    <a:pt x="691" y="1477"/>
                  </a:lnTo>
                  <a:cubicBezTo>
                    <a:pt x="691" y="1561"/>
                    <a:pt x="762" y="1632"/>
                    <a:pt x="857" y="1632"/>
                  </a:cubicBezTo>
                  <a:cubicBezTo>
                    <a:pt x="941" y="1632"/>
                    <a:pt x="1024" y="1561"/>
                    <a:pt x="1024" y="1477"/>
                  </a:cubicBezTo>
                  <a:lnTo>
                    <a:pt x="1024" y="477"/>
                  </a:lnTo>
                  <a:cubicBezTo>
                    <a:pt x="1024" y="418"/>
                    <a:pt x="1083" y="358"/>
                    <a:pt x="1143" y="358"/>
                  </a:cubicBezTo>
                  <a:close/>
                  <a:moveTo>
                    <a:pt x="2941" y="3692"/>
                  </a:moveTo>
                  <a:lnTo>
                    <a:pt x="2941" y="4216"/>
                  </a:lnTo>
                  <a:lnTo>
                    <a:pt x="810" y="4216"/>
                  </a:lnTo>
                  <a:lnTo>
                    <a:pt x="810" y="3692"/>
                  </a:lnTo>
                  <a:close/>
                  <a:moveTo>
                    <a:pt x="2941" y="4537"/>
                  </a:moveTo>
                  <a:lnTo>
                    <a:pt x="2941" y="5859"/>
                  </a:lnTo>
                  <a:lnTo>
                    <a:pt x="810" y="5859"/>
                  </a:lnTo>
                  <a:lnTo>
                    <a:pt x="810" y="4537"/>
                  </a:lnTo>
                  <a:close/>
                  <a:moveTo>
                    <a:pt x="1143" y="1"/>
                  </a:moveTo>
                  <a:cubicBezTo>
                    <a:pt x="881" y="1"/>
                    <a:pt x="679" y="203"/>
                    <a:pt x="679" y="465"/>
                  </a:cubicBezTo>
                  <a:lnTo>
                    <a:pt x="679" y="894"/>
                  </a:lnTo>
                  <a:cubicBezTo>
                    <a:pt x="642" y="889"/>
                    <a:pt x="607" y="887"/>
                    <a:pt x="573" y="887"/>
                  </a:cubicBezTo>
                  <a:cubicBezTo>
                    <a:pt x="439" y="887"/>
                    <a:pt x="326" y="923"/>
                    <a:pt x="250" y="989"/>
                  </a:cubicBezTo>
                  <a:cubicBezTo>
                    <a:pt x="0" y="1192"/>
                    <a:pt x="36" y="1573"/>
                    <a:pt x="48" y="1965"/>
                  </a:cubicBezTo>
                  <a:cubicBezTo>
                    <a:pt x="83" y="2477"/>
                    <a:pt x="548" y="2894"/>
                    <a:pt x="726" y="3049"/>
                  </a:cubicBezTo>
                  <a:lnTo>
                    <a:pt x="726" y="3335"/>
                  </a:lnTo>
                  <a:lnTo>
                    <a:pt x="631" y="3335"/>
                  </a:lnTo>
                  <a:cubicBezTo>
                    <a:pt x="536" y="3335"/>
                    <a:pt x="464" y="3406"/>
                    <a:pt x="464" y="3489"/>
                  </a:cubicBezTo>
                  <a:lnTo>
                    <a:pt x="464" y="4359"/>
                  </a:lnTo>
                  <a:lnTo>
                    <a:pt x="464" y="6025"/>
                  </a:lnTo>
                  <a:cubicBezTo>
                    <a:pt x="464" y="6121"/>
                    <a:pt x="536" y="6192"/>
                    <a:pt x="631" y="6192"/>
                  </a:cubicBezTo>
                  <a:lnTo>
                    <a:pt x="3108" y="6192"/>
                  </a:lnTo>
                  <a:cubicBezTo>
                    <a:pt x="3191" y="6192"/>
                    <a:pt x="3262" y="6121"/>
                    <a:pt x="3262" y="6025"/>
                  </a:cubicBezTo>
                  <a:lnTo>
                    <a:pt x="3262" y="4359"/>
                  </a:lnTo>
                  <a:lnTo>
                    <a:pt x="3262" y="3489"/>
                  </a:lnTo>
                  <a:cubicBezTo>
                    <a:pt x="3262" y="3406"/>
                    <a:pt x="3191" y="3335"/>
                    <a:pt x="3108" y="3335"/>
                  </a:cubicBezTo>
                  <a:lnTo>
                    <a:pt x="3000" y="3335"/>
                  </a:lnTo>
                  <a:lnTo>
                    <a:pt x="3000" y="2870"/>
                  </a:lnTo>
                  <a:cubicBezTo>
                    <a:pt x="3417" y="2465"/>
                    <a:pt x="3369" y="1727"/>
                    <a:pt x="3369" y="1632"/>
                  </a:cubicBezTo>
                  <a:lnTo>
                    <a:pt x="3369" y="858"/>
                  </a:lnTo>
                  <a:cubicBezTo>
                    <a:pt x="3369" y="608"/>
                    <a:pt x="3167" y="406"/>
                    <a:pt x="2905" y="406"/>
                  </a:cubicBezTo>
                  <a:lnTo>
                    <a:pt x="2893" y="406"/>
                  </a:lnTo>
                  <a:cubicBezTo>
                    <a:pt x="2822" y="406"/>
                    <a:pt x="2738" y="418"/>
                    <a:pt x="2667" y="465"/>
                  </a:cubicBezTo>
                  <a:cubicBezTo>
                    <a:pt x="2584" y="358"/>
                    <a:pt x="2465" y="287"/>
                    <a:pt x="2310" y="287"/>
                  </a:cubicBezTo>
                  <a:lnTo>
                    <a:pt x="2298" y="287"/>
                  </a:lnTo>
                  <a:cubicBezTo>
                    <a:pt x="2226" y="287"/>
                    <a:pt x="2143" y="299"/>
                    <a:pt x="2084" y="346"/>
                  </a:cubicBezTo>
                  <a:cubicBezTo>
                    <a:pt x="2000" y="239"/>
                    <a:pt x="1881" y="179"/>
                    <a:pt x="1750" y="179"/>
                  </a:cubicBezTo>
                  <a:lnTo>
                    <a:pt x="1726" y="179"/>
                  </a:lnTo>
                  <a:cubicBezTo>
                    <a:pt x="1667" y="179"/>
                    <a:pt x="1607" y="191"/>
                    <a:pt x="1548" y="203"/>
                  </a:cubicBezTo>
                  <a:cubicBezTo>
                    <a:pt x="1476" y="84"/>
                    <a:pt x="1334" y="1"/>
                    <a:pt x="1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81" name="Google Shape;9281;p83"/>
          <p:cNvGrpSpPr/>
          <p:nvPr/>
        </p:nvGrpSpPr>
        <p:grpSpPr>
          <a:xfrm>
            <a:off x="5591871" y="1989906"/>
            <a:ext cx="416649" cy="325597"/>
            <a:chOff x="5626763" y="2013829"/>
            <a:chExt cx="351722" cy="274788"/>
          </a:xfrm>
        </p:grpSpPr>
        <p:sp>
          <p:nvSpPr>
            <p:cNvPr id="9282" name="Google Shape;9282;p83"/>
            <p:cNvSpPr/>
            <p:nvPr/>
          </p:nvSpPr>
          <p:spPr>
            <a:xfrm>
              <a:off x="5626763" y="2013829"/>
              <a:ext cx="351722" cy="274788"/>
            </a:xfrm>
            <a:custGeom>
              <a:avLst/>
              <a:gdLst/>
              <a:ahLst/>
              <a:cxnLst/>
              <a:rect l="l" t="t" r="r" b="b"/>
              <a:pathLst>
                <a:path w="11050" h="8633" extrusionOk="0">
                  <a:moveTo>
                    <a:pt x="10657" y="345"/>
                  </a:moveTo>
                  <a:lnTo>
                    <a:pt x="10681" y="714"/>
                  </a:lnTo>
                  <a:lnTo>
                    <a:pt x="9395" y="714"/>
                  </a:lnTo>
                  <a:cubicBezTo>
                    <a:pt x="9312" y="714"/>
                    <a:pt x="9216" y="786"/>
                    <a:pt x="9216" y="893"/>
                  </a:cubicBezTo>
                  <a:cubicBezTo>
                    <a:pt x="9216" y="1000"/>
                    <a:pt x="9288" y="1072"/>
                    <a:pt x="9395" y="1072"/>
                  </a:cubicBezTo>
                  <a:lnTo>
                    <a:pt x="10383" y="1072"/>
                  </a:lnTo>
                  <a:lnTo>
                    <a:pt x="10383" y="6191"/>
                  </a:lnTo>
                  <a:lnTo>
                    <a:pt x="4466" y="6191"/>
                  </a:lnTo>
                  <a:lnTo>
                    <a:pt x="4466" y="6025"/>
                  </a:lnTo>
                  <a:cubicBezTo>
                    <a:pt x="4466" y="5929"/>
                    <a:pt x="4394" y="5846"/>
                    <a:pt x="4287" y="5846"/>
                  </a:cubicBezTo>
                  <a:lnTo>
                    <a:pt x="4001" y="5846"/>
                  </a:lnTo>
                  <a:cubicBezTo>
                    <a:pt x="3978" y="5739"/>
                    <a:pt x="3930" y="5644"/>
                    <a:pt x="3871" y="5536"/>
                  </a:cubicBezTo>
                  <a:lnTo>
                    <a:pt x="4085" y="5322"/>
                  </a:lnTo>
                  <a:cubicBezTo>
                    <a:pt x="4156" y="5251"/>
                    <a:pt x="4156" y="5144"/>
                    <a:pt x="4085" y="5072"/>
                  </a:cubicBezTo>
                  <a:lnTo>
                    <a:pt x="3549" y="4536"/>
                  </a:lnTo>
                  <a:cubicBezTo>
                    <a:pt x="3513" y="4512"/>
                    <a:pt x="3478" y="4489"/>
                    <a:pt x="3430" y="4489"/>
                  </a:cubicBezTo>
                  <a:cubicBezTo>
                    <a:pt x="3382" y="4489"/>
                    <a:pt x="3335" y="4512"/>
                    <a:pt x="3311" y="4536"/>
                  </a:cubicBezTo>
                  <a:lnTo>
                    <a:pt x="3097" y="4739"/>
                  </a:lnTo>
                  <a:cubicBezTo>
                    <a:pt x="2989" y="4679"/>
                    <a:pt x="2894" y="4643"/>
                    <a:pt x="2787" y="4608"/>
                  </a:cubicBezTo>
                  <a:lnTo>
                    <a:pt x="2787" y="4334"/>
                  </a:lnTo>
                  <a:cubicBezTo>
                    <a:pt x="2787" y="4239"/>
                    <a:pt x="2716" y="4155"/>
                    <a:pt x="2608" y="4155"/>
                  </a:cubicBezTo>
                  <a:lnTo>
                    <a:pt x="2180" y="4155"/>
                  </a:lnTo>
                  <a:lnTo>
                    <a:pt x="2180" y="1060"/>
                  </a:lnTo>
                  <a:lnTo>
                    <a:pt x="8788" y="1060"/>
                  </a:lnTo>
                  <a:cubicBezTo>
                    <a:pt x="8871" y="1060"/>
                    <a:pt x="8966" y="976"/>
                    <a:pt x="8966" y="881"/>
                  </a:cubicBezTo>
                  <a:cubicBezTo>
                    <a:pt x="8966" y="786"/>
                    <a:pt x="8895" y="702"/>
                    <a:pt x="8788" y="702"/>
                  </a:cubicBezTo>
                  <a:lnTo>
                    <a:pt x="1894" y="702"/>
                  </a:lnTo>
                  <a:lnTo>
                    <a:pt x="1894" y="345"/>
                  </a:lnTo>
                  <a:close/>
                  <a:moveTo>
                    <a:pt x="10681" y="6537"/>
                  </a:moveTo>
                  <a:lnTo>
                    <a:pt x="10681" y="6870"/>
                  </a:lnTo>
                  <a:lnTo>
                    <a:pt x="4430" y="6870"/>
                  </a:lnTo>
                  <a:cubicBezTo>
                    <a:pt x="4454" y="6846"/>
                    <a:pt x="4466" y="6798"/>
                    <a:pt x="4466" y="6751"/>
                  </a:cubicBezTo>
                  <a:lnTo>
                    <a:pt x="4466" y="6560"/>
                  </a:lnTo>
                  <a:lnTo>
                    <a:pt x="10562" y="6560"/>
                  </a:lnTo>
                  <a:cubicBezTo>
                    <a:pt x="10598" y="6560"/>
                    <a:pt x="10633" y="6548"/>
                    <a:pt x="10657" y="6537"/>
                  </a:cubicBezTo>
                  <a:close/>
                  <a:moveTo>
                    <a:pt x="2477" y="4524"/>
                  </a:moveTo>
                  <a:lnTo>
                    <a:pt x="2477" y="4763"/>
                  </a:lnTo>
                  <a:cubicBezTo>
                    <a:pt x="2477" y="4834"/>
                    <a:pt x="2537" y="4905"/>
                    <a:pt x="2608" y="4929"/>
                  </a:cubicBezTo>
                  <a:cubicBezTo>
                    <a:pt x="2775" y="4965"/>
                    <a:pt x="2942" y="5024"/>
                    <a:pt x="3073" y="5120"/>
                  </a:cubicBezTo>
                  <a:cubicBezTo>
                    <a:pt x="3099" y="5137"/>
                    <a:pt x="3128" y="5145"/>
                    <a:pt x="3157" y="5145"/>
                  </a:cubicBezTo>
                  <a:cubicBezTo>
                    <a:pt x="3206" y="5145"/>
                    <a:pt x="3253" y="5122"/>
                    <a:pt x="3275" y="5084"/>
                  </a:cubicBezTo>
                  <a:lnTo>
                    <a:pt x="3454" y="4905"/>
                  </a:lnTo>
                  <a:lnTo>
                    <a:pt x="3740" y="5191"/>
                  </a:lnTo>
                  <a:lnTo>
                    <a:pt x="3561" y="5370"/>
                  </a:lnTo>
                  <a:cubicBezTo>
                    <a:pt x="3501" y="5429"/>
                    <a:pt x="3490" y="5525"/>
                    <a:pt x="3537" y="5584"/>
                  </a:cubicBezTo>
                  <a:cubicBezTo>
                    <a:pt x="3620" y="5727"/>
                    <a:pt x="3680" y="5882"/>
                    <a:pt x="3728" y="6036"/>
                  </a:cubicBezTo>
                  <a:cubicBezTo>
                    <a:pt x="3740" y="6120"/>
                    <a:pt x="3811" y="6179"/>
                    <a:pt x="3894" y="6179"/>
                  </a:cubicBezTo>
                  <a:lnTo>
                    <a:pt x="4132" y="6179"/>
                  </a:lnTo>
                  <a:lnTo>
                    <a:pt x="4132" y="6572"/>
                  </a:lnTo>
                  <a:lnTo>
                    <a:pt x="3894" y="6572"/>
                  </a:lnTo>
                  <a:cubicBezTo>
                    <a:pt x="3811" y="6572"/>
                    <a:pt x="3740" y="6632"/>
                    <a:pt x="3728" y="6715"/>
                  </a:cubicBezTo>
                  <a:cubicBezTo>
                    <a:pt x="3680" y="6870"/>
                    <a:pt x="3620" y="7037"/>
                    <a:pt x="3537" y="7168"/>
                  </a:cubicBezTo>
                  <a:cubicBezTo>
                    <a:pt x="3490" y="7251"/>
                    <a:pt x="3501" y="7334"/>
                    <a:pt x="3561" y="7382"/>
                  </a:cubicBezTo>
                  <a:lnTo>
                    <a:pt x="3740" y="7560"/>
                  </a:lnTo>
                  <a:lnTo>
                    <a:pt x="3454" y="7834"/>
                  </a:lnTo>
                  <a:lnTo>
                    <a:pt x="3275" y="7656"/>
                  </a:lnTo>
                  <a:cubicBezTo>
                    <a:pt x="3238" y="7626"/>
                    <a:pt x="3193" y="7606"/>
                    <a:pt x="3149" y="7606"/>
                  </a:cubicBezTo>
                  <a:cubicBezTo>
                    <a:pt x="3122" y="7606"/>
                    <a:pt x="3096" y="7614"/>
                    <a:pt x="3073" y="7632"/>
                  </a:cubicBezTo>
                  <a:cubicBezTo>
                    <a:pt x="2918" y="7727"/>
                    <a:pt x="2775" y="7787"/>
                    <a:pt x="2608" y="7822"/>
                  </a:cubicBezTo>
                  <a:cubicBezTo>
                    <a:pt x="2537" y="7846"/>
                    <a:pt x="2477" y="7918"/>
                    <a:pt x="2477" y="7989"/>
                  </a:cubicBezTo>
                  <a:lnTo>
                    <a:pt x="2477" y="8227"/>
                  </a:lnTo>
                  <a:lnTo>
                    <a:pt x="2073" y="8227"/>
                  </a:lnTo>
                  <a:lnTo>
                    <a:pt x="2073" y="7989"/>
                  </a:lnTo>
                  <a:cubicBezTo>
                    <a:pt x="2073" y="7918"/>
                    <a:pt x="2013" y="7846"/>
                    <a:pt x="1942" y="7822"/>
                  </a:cubicBezTo>
                  <a:cubicBezTo>
                    <a:pt x="1775" y="7787"/>
                    <a:pt x="1608" y="7727"/>
                    <a:pt x="1477" y="7632"/>
                  </a:cubicBezTo>
                  <a:cubicBezTo>
                    <a:pt x="1450" y="7614"/>
                    <a:pt x="1419" y="7606"/>
                    <a:pt x="1390" y="7606"/>
                  </a:cubicBezTo>
                  <a:cubicBezTo>
                    <a:pt x="1342" y="7606"/>
                    <a:pt x="1297" y="7626"/>
                    <a:pt x="1275" y="7656"/>
                  </a:cubicBezTo>
                  <a:lnTo>
                    <a:pt x="1096" y="7834"/>
                  </a:lnTo>
                  <a:lnTo>
                    <a:pt x="811" y="7560"/>
                  </a:lnTo>
                  <a:lnTo>
                    <a:pt x="989" y="7382"/>
                  </a:lnTo>
                  <a:cubicBezTo>
                    <a:pt x="1049" y="7322"/>
                    <a:pt x="1061" y="7227"/>
                    <a:pt x="1013" y="7168"/>
                  </a:cubicBezTo>
                  <a:cubicBezTo>
                    <a:pt x="930" y="7025"/>
                    <a:pt x="870" y="6870"/>
                    <a:pt x="823" y="6715"/>
                  </a:cubicBezTo>
                  <a:cubicBezTo>
                    <a:pt x="811" y="6632"/>
                    <a:pt x="739" y="6572"/>
                    <a:pt x="656" y="6572"/>
                  </a:cubicBezTo>
                  <a:lnTo>
                    <a:pt x="418" y="6572"/>
                  </a:lnTo>
                  <a:lnTo>
                    <a:pt x="418" y="6179"/>
                  </a:lnTo>
                  <a:lnTo>
                    <a:pt x="656" y="6179"/>
                  </a:lnTo>
                  <a:cubicBezTo>
                    <a:pt x="739" y="6179"/>
                    <a:pt x="811" y="6120"/>
                    <a:pt x="823" y="6036"/>
                  </a:cubicBezTo>
                  <a:cubicBezTo>
                    <a:pt x="870" y="5882"/>
                    <a:pt x="930" y="5715"/>
                    <a:pt x="1013" y="5584"/>
                  </a:cubicBezTo>
                  <a:cubicBezTo>
                    <a:pt x="1061" y="5501"/>
                    <a:pt x="1049" y="5417"/>
                    <a:pt x="989" y="5370"/>
                  </a:cubicBezTo>
                  <a:lnTo>
                    <a:pt x="811" y="5191"/>
                  </a:lnTo>
                  <a:lnTo>
                    <a:pt x="1096" y="4905"/>
                  </a:lnTo>
                  <a:lnTo>
                    <a:pt x="1275" y="5084"/>
                  </a:lnTo>
                  <a:cubicBezTo>
                    <a:pt x="1313" y="5122"/>
                    <a:pt x="1360" y="5145"/>
                    <a:pt x="1405" y="5145"/>
                  </a:cubicBezTo>
                  <a:cubicBezTo>
                    <a:pt x="1430" y="5145"/>
                    <a:pt x="1456" y="5137"/>
                    <a:pt x="1477" y="5120"/>
                  </a:cubicBezTo>
                  <a:cubicBezTo>
                    <a:pt x="1632" y="5024"/>
                    <a:pt x="1775" y="4965"/>
                    <a:pt x="1942" y="4929"/>
                  </a:cubicBezTo>
                  <a:cubicBezTo>
                    <a:pt x="2013" y="4905"/>
                    <a:pt x="2073" y="4834"/>
                    <a:pt x="2073" y="4763"/>
                  </a:cubicBezTo>
                  <a:lnTo>
                    <a:pt x="2073" y="4524"/>
                  </a:lnTo>
                  <a:close/>
                  <a:moveTo>
                    <a:pt x="1715" y="0"/>
                  </a:moveTo>
                  <a:cubicBezTo>
                    <a:pt x="1632" y="0"/>
                    <a:pt x="1537" y="71"/>
                    <a:pt x="1537" y="179"/>
                  </a:cubicBezTo>
                  <a:lnTo>
                    <a:pt x="1537" y="881"/>
                  </a:lnTo>
                  <a:cubicBezTo>
                    <a:pt x="1537" y="964"/>
                    <a:pt x="1608" y="1060"/>
                    <a:pt x="1715" y="1060"/>
                  </a:cubicBezTo>
                  <a:lnTo>
                    <a:pt x="1835" y="1060"/>
                  </a:lnTo>
                  <a:lnTo>
                    <a:pt x="1835" y="4155"/>
                  </a:lnTo>
                  <a:cubicBezTo>
                    <a:pt x="1751" y="4167"/>
                    <a:pt x="1692" y="4239"/>
                    <a:pt x="1692" y="4310"/>
                  </a:cubicBezTo>
                  <a:lnTo>
                    <a:pt x="1692" y="4596"/>
                  </a:lnTo>
                  <a:cubicBezTo>
                    <a:pt x="1585" y="4632"/>
                    <a:pt x="1477" y="4667"/>
                    <a:pt x="1370" y="4727"/>
                  </a:cubicBezTo>
                  <a:lnTo>
                    <a:pt x="1168" y="4524"/>
                  </a:lnTo>
                  <a:cubicBezTo>
                    <a:pt x="1132" y="4489"/>
                    <a:pt x="1096" y="4477"/>
                    <a:pt x="1049" y="4477"/>
                  </a:cubicBezTo>
                  <a:cubicBezTo>
                    <a:pt x="1001" y="4477"/>
                    <a:pt x="953" y="4489"/>
                    <a:pt x="930" y="4524"/>
                  </a:cubicBezTo>
                  <a:lnTo>
                    <a:pt x="394" y="5060"/>
                  </a:lnTo>
                  <a:cubicBezTo>
                    <a:pt x="322" y="5132"/>
                    <a:pt x="322" y="5239"/>
                    <a:pt x="394" y="5310"/>
                  </a:cubicBezTo>
                  <a:lnTo>
                    <a:pt x="596" y="5525"/>
                  </a:lnTo>
                  <a:cubicBezTo>
                    <a:pt x="537" y="5620"/>
                    <a:pt x="501" y="5727"/>
                    <a:pt x="465" y="5834"/>
                  </a:cubicBezTo>
                  <a:lnTo>
                    <a:pt x="180" y="5834"/>
                  </a:lnTo>
                  <a:cubicBezTo>
                    <a:pt x="96" y="5834"/>
                    <a:pt x="1" y="5906"/>
                    <a:pt x="1" y="6013"/>
                  </a:cubicBezTo>
                  <a:lnTo>
                    <a:pt x="1" y="6751"/>
                  </a:lnTo>
                  <a:cubicBezTo>
                    <a:pt x="1" y="6846"/>
                    <a:pt x="84" y="6929"/>
                    <a:pt x="180" y="6929"/>
                  </a:cubicBezTo>
                  <a:lnTo>
                    <a:pt x="465" y="6929"/>
                  </a:lnTo>
                  <a:cubicBezTo>
                    <a:pt x="501" y="7037"/>
                    <a:pt x="537" y="7144"/>
                    <a:pt x="596" y="7251"/>
                  </a:cubicBezTo>
                  <a:lnTo>
                    <a:pt x="394" y="7453"/>
                  </a:lnTo>
                  <a:cubicBezTo>
                    <a:pt x="322" y="7525"/>
                    <a:pt x="322" y="7632"/>
                    <a:pt x="394" y="7703"/>
                  </a:cubicBezTo>
                  <a:lnTo>
                    <a:pt x="930" y="8239"/>
                  </a:lnTo>
                  <a:cubicBezTo>
                    <a:pt x="965" y="8281"/>
                    <a:pt x="1010" y="8302"/>
                    <a:pt x="1055" y="8302"/>
                  </a:cubicBezTo>
                  <a:cubicBezTo>
                    <a:pt x="1099" y="8302"/>
                    <a:pt x="1144" y="8281"/>
                    <a:pt x="1180" y="8239"/>
                  </a:cubicBezTo>
                  <a:lnTo>
                    <a:pt x="1394" y="8037"/>
                  </a:lnTo>
                  <a:cubicBezTo>
                    <a:pt x="1489" y="8096"/>
                    <a:pt x="1596" y="8144"/>
                    <a:pt x="1704" y="8168"/>
                  </a:cubicBezTo>
                  <a:lnTo>
                    <a:pt x="1704" y="8453"/>
                  </a:lnTo>
                  <a:cubicBezTo>
                    <a:pt x="1704" y="8537"/>
                    <a:pt x="1775" y="8632"/>
                    <a:pt x="1882" y="8632"/>
                  </a:cubicBezTo>
                  <a:lnTo>
                    <a:pt x="2620" y="8632"/>
                  </a:lnTo>
                  <a:cubicBezTo>
                    <a:pt x="2716" y="8632"/>
                    <a:pt x="2799" y="8549"/>
                    <a:pt x="2799" y="8453"/>
                  </a:cubicBezTo>
                  <a:lnTo>
                    <a:pt x="2799" y="8168"/>
                  </a:lnTo>
                  <a:cubicBezTo>
                    <a:pt x="2906" y="8144"/>
                    <a:pt x="3013" y="8096"/>
                    <a:pt x="3120" y="8037"/>
                  </a:cubicBezTo>
                  <a:lnTo>
                    <a:pt x="3323" y="8239"/>
                  </a:lnTo>
                  <a:cubicBezTo>
                    <a:pt x="3359" y="8281"/>
                    <a:pt x="3403" y="8302"/>
                    <a:pt x="3448" y="8302"/>
                  </a:cubicBezTo>
                  <a:cubicBezTo>
                    <a:pt x="3492" y="8302"/>
                    <a:pt x="3537" y="8281"/>
                    <a:pt x="3573" y="8239"/>
                  </a:cubicBezTo>
                  <a:lnTo>
                    <a:pt x="4109" y="7703"/>
                  </a:lnTo>
                  <a:cubicBezTo>
                    <a:pt x="4192" y="7632"/>
                    <a:pt x="4192" y="7525"/>
                    <a:pt x="4109" y="7453"/>
                  </a:cubicBezTo>
                  <a:lnTo>
                    <a:pt x="3906" y="7251"/>
                  </a:lnTo>
                  <a:cubicBezTo>
                    <a:pt x="3906" y="7227"/>
                    <a:pt x="3918" y="7227"/>
                    <a:pt x="3918" y="7215"/>
                  </a:cubicBezTo>
                  <a:lnTo>
                    <a:pt x="10871" y="7215"/>
                  </a:lnTo>
                  <a:cubicBezTo>
                    <a:pt x="10955" y="7215"/>
                    <a:pt x="11050" y="7144"/>
                    <a:pt x="11050" y="7037"/>
                  </a:cubicBezTo>
                  <a:lnTo>
                    <a:pt x="11050" y="6358"/>
                  </a:lnTo>
                  <a:cubicBezTo>
                    <a:pt x="11050" y="6263"/>
                    <a:pt x="10979" y="6179"/>
                    <a:pt x="10871" y="6179"/>
                  </a:cubicBezTo>
                  <a:lnTo>
                    <a:pt x="10752" y="6179"/>
                  </a:lnTo>
                  <a:lnTo>
                    <a:pt x="10752" y="1060"/>
                  </a:lnTo>
                  <a:lnTo>
                    <a:pt x="10836" y="1060"/>
                  </a:lnTo>
                  <a:cubicBezTo>
                    <a:pt x="10931" y="1060"/>
                    <a:pt x="11014" y="976"/>
                    <a:pt x="11014" y="881"/>
                  </a:cubicBezTo>
                  <a:lnTo>
                    <a:pt x="11014" y="179"/>
                  </a:lnTo>
                  <a:cubicBezTo>
                    <a:pt x="11014" y="83"/>
                    <a:pt x="10943" y="0"/>
                    <a:pt x="1083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3" name="Google Shape;9283;p83"/>
            <p:cNvSpPr/>
            <p:nvPr/>
          </p:nvSpPr>
          <p:spPr>
            <a:xfrm>
              <a:off x="5784799" y="2125234"/>
              <a:ext cx="33390" cy="70503"/>
            </a:xfrm>
            <a:custGeom>
              <a:avLst/>
              <a:gdLst/>
              <a:ahLst/>
              <a:cxnLst/>
              <a:rect l="l" t="t" r="r" b="b"/>
              <a:pathLst>
                <a:path w="1049" h="2215" extrusionOk="0">
                  <a:moveTo>
                    <a:pt x="691" y="334"/>
                  </a:moveTo>
                  <a:lnTo>
                    <a:pt x="691" y="1858"/>
                  </a:lnTo>
                  <a:lnTo>
                    <a:pt x="334" y="1858"/>
                  </a:lnTo>
                  <a:lnTo>
                    <a:pt x="334" y="334"/>
                  </a:lnTo>
                  <a:close/>
                  <a:moveTo>
                    <a:pt x="179" y="0"/>
                  </a:moveTo>
                  <a:cubicBezTo>
                    <a:pt x="84" y="0"/>
                    <a:pt x="1" y="72"/>
                    <a:pt x="1" y="179"/>
                  </a:cubicBezTo>
                  <a:lnTo>
                    <a:pt x="1" y="2036"/>
                  </a:lnTo>
                  <a:cubicBezTo>
                    <a:pt x="1" y="2120"/>
                    <a:pt x="72" y="2215"/>
                    <a:pt x="179" y="2215"/>
                  </a:cubicBezTo>
                  <a:lnTo>
                    <a:pt x="870" y="2215"/>
                  </a:lnTo>
                  <a:cubicBezTo>
                    <a:pt x="965" y="2215"/>
                    <a:pt x="1049" y="2144"/>
                    <a:pt x="1049" y="2036"/>
                  </a:cubicBezTo>
                  <a:lnTo>
                    <a:pt x="1049" y="179"/>
                  </a:lnTo>
                  <a:cubicBezTo>
                    <a:pt x="1049" y="72"/>
                    <a:pt x="965"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4" name="Google Shape;9284;p83"/>
            <p:cNvSpPr/>
            <p:nvPr/>
          </p:nvSpPr>
          <p:spPr>
            <a:xfrm>
              <a:off x="5824236" y="2097956"/>
              <a:ext cx="33740" cy="97782"/>
            </a:xfrm>
            <a:custGeom>
              <a:avLst/>
              <a:gdLst/>
              <a:ahLst/>
              <a:cxnLst/>
              <a:rect l="l" t="t" r="r" b="b"/>
              <a:pathLst>
                <a:path w="1060" h="3072" extrusionOk="0">
                  <a:moveTo>
                    <a:pt x="703" y="345"/>
                  </a:moveTo>
                  <a:lnTo>
                    <a:pt x="703" y="2715"/>
                  </a:lnTo>
                  <a:lnTo>
                    <a:pt x="345" y="2715"/>
                  </a:lnTo>
                  <a:lnTo>
                    <a:pt x="345" y="345"/>
                  </a:lnTo>
                  <a:close/>
                  <a:moveTo>
                    <a:pt x="179" y="0"/>
                  </a:moveTo>
                  <a:cubicBezTo>
                    <a:pt x="95" y="0"/>
                    <a:pt x="0" y="84"/>
                    <a:pt x="0" y="179"/>
                  </a:cubicBezTo>
                  <a:lnTo>
                    <a:pt x="0" y="2893"/>
                  </a:lnTo>
                  <a:cubicBezTo>
                    <a:pt x="0" y="2977"/>
                    <a:pt x="83" y="3072"/>
                    <a:pt x="179" y="3072"/>
                  </a:cubicBezTo>
                  <a:lnTo>
                    <a:pt x="881" y="3072"/>
                  </a:lnTo>
                  <a:cubicBezTo>
                    <a:pt x="976" y="3072"/>
                    <a:pt x="1060" y="3001"/>
                    <a:pt x="1060" y="2893"/>
                  </a:cubicBezTo>
                  <a:lnTo>
                    <a:pt x="1060" y="179"/>
                  </a:lnTo>
                  <a:cubicBezTo>
                    <a:pt x="1048" y="84"/>
                    <a:pt x="976" y="0"/>
                    <a:pt x="88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5" name="Google Shape;9285;p83"/>
            <p:cNvSpPr/>
            <p:nvPr/>
          </p:nvSpPr>
          <p:spPr>
            <a:xfrm>
              <a:off x="5864024" y="2111961"/>
              <a:ext cx="33740" cy="83426"/>
            </a:xfrm>
            <a:custGeom>
              <a:avLst/>
              <a:gdLst/>
              <a:ahLst/>
              <a:cxnLst/>
              <a:rect l="l" t="t" r="r" b="b"/>
              <a:pathLst>
                <a:path w="1060" h="2621" extrusionOk="0">
                  <a:moveTo>
                    <a:pt x="703" y="358"/>
                  </a:moveTo>
                  <a:lnTo>
                    <a:pt x="703" y="2275"/>
                  </a:lnTo>
                  <a:lnTo>
                    <a:pt x="346" y="2275"/>
                  </a:lnTo>
                  <a:lnTo>
                    <a:pt x="346" y="358"/>
                  </a:lnTo>
                  <a:close/>
                  <a:moveTo>
                    <a:pt x="191" y="1"/>
                  </a:moveTo>
                  <a:cubicBezTo>
                    <a:pt x="96" y="1"/>
                    <a:pt x="0" y="72"/>
                    <a:pt x="0" y="179"/>
                  </a:cubicBezTo>
                  <a:lnTo>
                    <a:pt x="0" y="2442"/>
                  </a:lnTo>
                  <a:cubicBezTo>
                    <a:pt x="0" y="2525"/>
                    <a:pt x="84" y="2620"/>
                    <a:pt x="191" y="2620"/>
                  </a:cubicBezTo>
                  <a:lnTo>
                    <a:pt x="881" y="2620"/>
                  </a:lnTo>
                  <a:cubicBezTo>
                    <a:pt x="977" y="2620"/>
                    <a:pt x="1060" y="2537"/>
                    <a:pt x="1060" y="2442"/>
                  </a:cubicBezTo>
                  <a:lnTo>
                    <a:pt x="1060" y="179"/>
                  </a:lnTo>
                  <a:cubicBezTo>
                    <a:pt x="1048" y="84"/>
                    <a:pt x="977" y="1"/>
                    <a:pt x="88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6" name="Google Shape;9286;p83"/>
            <p:cNvSpPr/>
            <p:nvPr/>
          </p:nvSpPr>
          <p:spPr>
            <a:xfrm>
              <a:off x="5904193" y="2065744"/>
              <a:ext cx="33390" cy="129644"/>
            </a:xfrm>
            <a:custGeom>
              <a:avLst/>
              <a:gdLst/>
              <a:ahLst/>
              <a:cxnLst/>
              <a:rect l="l" t="t" r="r" b="b"/>
              <a:pathLst>
                <a:path w="1049" h="4073" extrusionOk="0">
                  <a:moveTo>
                    <a:pt x="691" y="357"/>
                  </a:moveTo>
                  <a:lnTo>
                    <a:pt x="691" y="3727"/>
                  </a:lnTo>
                  <a:lnTo>
                    <a:pt x="334" y="3727"/>
                  </a:lnTo>
                  <a:lnTo>
                    <a:pt x="334" y="357"/>
                  </a:lnTo>
                  <a:close/>
                  <a:moveTo>
                    <a:pt x="179" y="0"/>
                  </a:moveTo>
                  <a:cubicBezTo>
                    <a:pt x="72" y="24"/>
                    <a:pt x="0" y="95"/>
                    <a:pt x="0" y="179"/>
                  </a:cubicBezTo>
                  <a:lnTo>
                    <a:pt x="0" y="3894"/>
                  </a:lnTo>
                  <a:cubicBezTo>
                    <a:pt x="0" y="3977"/>
                    <a:pt x="72" y="4072"/>
                    <a:pt x="179" y="4072"/>
                  </a:cubicBezTo>
                  <a:lnTo>
                    <a:pt x="870" y="4072"/>
                  </a:lnTo>
                  <a:cubicBezTo>
                    <a:pt x="965" y="4072"/>
                    <a:pt x="1048" y="3989"/>
                    <a:pt x="1048" y="3894"/>
                  </a:cubicBezTo>
                  <a:lnTo>
                    <a:pt x="1048" y="179"/>
                  </a:lnTo>
                  <a:cubicBezTo>
                    <a:pt x="1048" y="95"/>
                    <a:pt x="977" y="0"/>
                    <a:pt x="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7" name="Google Shape;9287;p83"/>
            <p:cNvSpPr/>
            <p:nvPr/>
          </p:nvSpPr>
          <p:spPr>
            <a:xfrm>
              <a:off x="5713563" y="2080131"/>
              <a:ext cx="40965" cy="11395"/>
            </a:xfrm>
            <a:custGeom>
              <a:avLst/>
              <a:gdLst/>
              <a:ahLst/>
              <a:cxnLst/>
              <a:rect l="l" t="t" r="r" b="b"/>
              <a:pathLst>
                <a:path w="1287" h="358" extrusionOk="0">
                  <a:moveTo>
                    <a:pt x="179" y="1"/>
                  </a:moveTo>
                  <a:cubicBezTo>
                    <a:pt x="96" y="1"/>
                    <a:pt x="1" y="72"/>
                    <a:pt x="1" y="179"/>
                  </a:cubicBezTo>
                  <a:cubicBezTo>
                    <a:pt x="12" y="263"/>
                    <a:pt x="96" y="358"/>
                    <a:pt x="179" y="358"/>
                  </a:cubicBezTo>
                  <a:lnTo>
                    <a:pt x="1108" y="358"/>
                  </a:lnTo>
                  <a:cubicBezTo>
                    <a:pt x="1191" y="358"/>
                    <a:pt x="1286" y="286"/>
                    <a:pt x="1286" y="179"/>
                  </a:cubicBezTo>
                  <a:cubicBezTo>
                    <a:pt x="1286" y="72"/>
                    <a:pt x="1203" y="1"/>
                    <a:pt x="11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8" name="Google Shape;9288;p83"/>
            <p:cNvSpPr/>
            <p:nvPr/>
          </p:nvSpPr>
          <p:spPr>
            <a:xfrm>
              <a:off x="5713945" y="2097574"/>
              <a:ext cx="56880" cy="11395"/>
            </a:xfrm>
            <a:custGeom>
              <a:avLst/>
              <a:gdLst/>
              <a:ahLst/>
              <a:cxnLst/>
              <a:rect l="l" t="t" r="r" b="b"/>
              <a:pathLst>
                <a:path w="1787" h="358" extrusionOk="0">
                  <a:moveTo>
                    <a:pt x="179" y="0"/>
                  </a:moveTo>
                  <a:cubicBezTo>
                    <a:pt x="96" y="0"/>
                    <a:pt x="0" y="72"/>
                    <a:pt x="0" y="179"/>
                  </a:cubicBezTo>
                  <a:cubicBezTo>
                    <a:pt x="0" y="274"/>
                    <a:pt x="84" y="357"/>
                    <a:pt x="179" y="357"/>
                  </a:cubicBezTo>
                  <a:lnTo>
                    <a:pt x="1608" y="357"/>
                  </a:lnTo>
                  <a:cubicBezTo>
                    <a:pt x="1703" y="357"/>
                    <a:pt x="1786" y="286"/>
                    <a:pt x="1786" y="179"/>
                  </a:cubicBezTo>
                  <a:cubicBezTo>
                    <a:pt x="1774" y="72"/>
                    <a:pt x="1703" y="0"/>
                    <a:pt x="160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9" name="Google Shape;9289;p83"/>
            <p:cNvSpPr/>
            <p:nvPr/>
          </p:nvSpPr>
          <p:spPr>
            <a:xfrm>
              <a:off x="5713945" y="2114985"/>
              <a:ext cx="56880" cy="11427"/>
            </a:xfrm>
            <a:custGeom>
              <a:avLst/>
              <a:gdLst/>
              <a:ahLst/>
              <a:cxnLst/>
              <a:rect l="l" t="t" r="r" b="b"/>
              <a:pathLst>
                <a:path w="1787" h="359" extrusionOk="0">
                  <a:moveTo>
                    <a:pt x="179" y="1"/>
                  </a:moveTo>
                  <a:cubicBezTo>
                    <a:pt x="96" y="1"/>
                    <a:pt x="0" y="84"/>
                    <a:pt x="0" y="180"/>
                  </a:cubicBezTo>
                  <a:cubicBezTo>
                    <a:pt x="0" y="275"/>
                    <a:pt x="84" y="358"/>
                    <a:pt x="179" y="358"/>
                  </a:cubicBezTo>
                  <a:lnTo>
                    <a:pt x="1608" y="358"/>
                  </a:lnTo>
                  <a:cubicBezTo>
                    <a:pt x="1703" y="358"/>
                    <a:pt x="1786" y="287"/>
                    <a:pt x="1786" y="180"/>
                  </a:cubicBezTo>
                  <a:cubicBezTo>
                    <a:pt x="1774" y="84"/>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0" name="Google Shape;9290;p83"/>
            <p:cNvSpPr/>
            <p:nvPr/>
          </p:nvSpPr>
          <p:spPr>
            <a:xfrm>
              <a:off x="5713945" y="2132810"/>
              <a:ext cx="56880" cy="11013"/>
            </a:xfrm>
            <a:custGeom>
              <a:avLst/>
              <a:gdLst/>
              <a:ahLst/>
              <a:cxnLst/>
              <a:rect l="l" t="t" r="r" b="b"/>
              <a:pathLst>
                <a:path w="1787" h="346" extrusionOk="0">
                  <a:moveTo>
                    <a:pt x="179" y="1"/>
                  </a:moveTo>
                  <a:cubicBezTo>
                    <a:pt x="96" y="1"/>
                    <a:pt x="0" y="72"/>
                    <a:pt x="0" y="179"/>
                  </a:cubicBezTo>
                  <a:cubicBezTo>
                    <a:pt x="0" y="263"/>
                    <a:pt x="84" y="346"/>
                    <a:pt x="179" y="346"/>
                  </a:cubicBezTo>
                  <a:lnTo>
                    <a:pt x="1608" y="346"/>
                  </a:lnTo>
                  <a:cubicBezTo>
                    <a:pt x="1703" y="346"/>
                    <a:pt x="1786" y="274"/>
                    <a:pt x="1786" y="179"/>
                  </a:cubicBezTo>
                  <a:cubicBezTo>
                    <a:pt x="1774" y="72"/>
                    <a:pt x="1703" y="1"/>
                    <a:pt x="160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1" name="Google Shape;9291;p83"/>
            <p:cNvSpPr/>
            <p:nvPr/>
          </p:nvSpPr>
          <p:spPr>
            <a:xfrm>
              <a:off x="5663526" y="2182464"/>
              <a:ext cx="69389" cy="68625"/>
            </a:xfrm>
            <a:custGeom>
              <a:avLst/>
              <a:gdLst/>
              <a:ahLst/>
              <a:cxnLst/>
              <a:rect l="l" t="t" r="r" b="b"/>
              <a:pathLst>
                <a:path w="2180" h="2156" extrusionOk="0">
                  <a:moveTo>
                    <a:pt x="1084" y="0"/>
                  </a:moveTo>
                  <a:cubicBezTo>
                    <a:pt x="489" y="0"/>
                    <a:pt x="1" y="488"/>
                    <a:pt x="1" y="1084"/>
                  </a:cubicBezTo>
                  <a:cubicBezTo>
                    <a:pt x="1" y="1322"/>
                    <a:pt x="72" y="1548"/>
                    <a:pt x="215" y="1739"/>
                  </a:cubicBezTo>
                  <a:cubicBezTo>
                    <a:pt x="250" y="1780"/>
                    <a:pt x="300" y="1806"/>
                    <a:pt x="351" y="1806"/>
                  </a:cubicBezTo>
                  <a:cubicBezTo>
                    <a:pt x="387" y="1806"/>
                    <a:pt x="423" y="1792"/>
                    <a:pt x="453" y="1762"/>
                  </a:cubicBezTo>
                  <a:cubicBezTo>
                    <a:pt x="537" y="1715"/>
                    <a:pt x="549" y="1608"/>
                    <a:pt x="489" y="1524"/>
                  </a:cubicBezTo>
                  <a:cubicBezTo>
                    <a:pt x="382" y="1393"/>
                    <a:pt x="334" y="1250"/>
                    <a:pt x="334" y="1084"/>
                  </a:cubicBezTo>
                  <a:cubicBezTo>
                    <a:pt x="334" y="679"/>
                    <a:pt x="668" y="334"/>
                    <a:pt x="1084" y="334"/>
                  </a:cubicBezTo>
                  <a:cubicBezTo>
                    <a:pt x="1489" y="334"/>
                    <a:pt x="1823" y="667"/>
                    <a:pt x="1823" y="1084"/>
                  </a:cubicBezTo>
                  <a:cubicBezTo>
                    <a:pt x="1823" y="1334"/>
                    <a:pt x="1703" y="1560"/>
                    <a:pt x="1501" y="1691"/>
                  </a:cubicBezTo>
                  <a:cubicBezTo>
                    <a:pt x="1489" y="1691"/>
                    <a:pt x="1489" y="1715"/>
                    <a:pt x="1465" y="1715"/>
                  </a:cubicBezTo>
                  <a:lnTo>
                    <a:pt x="1453" y="1715"/>
                  </a:lnTo>
                  <a:lnTo>
                    <a:pt x="1442" y="1727"/>
                  </a:lnTo>
                  <a:lnTo>
                    <a:pt x="1430" y="1727"/>
                  </a:lnTo>
                  <a:cubicBezTo>
                    <a:pt x="1406" y="1727"/>
                    <a:pt x="1406" y="1739"/>
                    <a:pt x="1394" y="1739"/>
                  </a:cubicBezTo>
                  <a:cubicBezTo>
                    <a:pt x="1382" y="1739"/>
                    <a:pt x="1382" y="1751"/>
                    <a:pt x="1370" y="1751"/>
                  </a:cubicBezTo>
                  <a:lnTo>
                    <a:pt x="1346" y="1751"/>
                  </a:lnTo>
                  <a:cubicBezTo>
                    <a:pt x="1346" y="1751"/>
                    <a:pt x="1334" y="1751"/>
                    <a:pt x="1334" y="1774"/>
                  </a:cubicBezTo>
                  <a:lnTo>
                    <a:pt x="1322" y="1774"/>
                  </a:lnTo>
                  <a:cubicBezTo>
                    <a:pt x="1311" y="1774"/>
                    <a:pt x="1311" y="1774"/>
                    <a:pt x="1287" y="1786"/>
                  </a:cubicBezTo>
                  <a:cubicBezTo>
                    <a:pt x="1275" y="1786"/>
                    <a:pt x="1275" y="1786"/>
                    <a:pt x="1263" y="1798"/>
                  </a:cubicBezTo>
                  <a:lnTo>
                    <a:pt x="834" y="1798"/>
                  </a:lnTo>
                  <a:cubicBezTo>
                    <a:pt x="811" y="1798"/>
                    <a:pt x="811" y="1798"/>
                    <a:pt x="799" y="1786"/>
                  </a:cubicBezTo>
                  <a:cubicBezTo>
                    <a:pt x="787" y="1786"/>
                    <a:pt x="787" y="1786"/>
                    <a:pt x="775" y="1774"/>
                  </a:cubicBezTo>
                  <a:lnTo>
                    <a:pt x="751" y="1774"/>
                  </a:lnTo>
                  <a:cubicBezTo>
                    <a:pt x="732" y="1766"/>
                    <a:pt x="712" y="1762"/>
                    <a:pt x="691" y="1762"/>
                  </a:cubicBezTo>
                  <a:cubicBezTo>
                    <a:pt x="623" y="1762"/>
                    <a:pt x="555" y="1805"/>
                    <a:pt x="537" y="1870"/>
                  </a:cubicBezTo>
                  <a:cubicBezTo>
                    <a:pt x="501" y="1965"/>
                    <a:pt x="549" y="2072"/>
                    <a:pt x="632" y="2096"/>
                  </a:cubicBezTo>
                  <a:lnTo>
                    <a:pt x="656" y="2096"/>
                  </a:lnTo>
                  <a:cubicBezTo>
                    <a:pt x="668" y="2096"/>
                    <a:pt x="680" y="2108"/>
                    <a:pt x="691" y="2108"/>
                  </a:cubicBezTo>
                  <a:cubicBezTo>
                    <a:pt x="715" y="2108"/>
                    <a:pt x="727" y="2132"/>
                    <a:pt x="739" y="2132"/>
                  </a:cubicBezTo>
                  <a:lnTo>
                    <a:pt x="751" y="2132"/>
                  </a:lnTo>
                  <a:cubicBezTo>
                    <a:pt x="775" y="2132"/>
                    <a:pt x="787" y="2132"/>
                    <a:pt x="787" y="2143"/>
                  </a:cubicBezTo>
                  <a:lnTo>
                    <a:pt x="799" y="2143"/>
                  </a:lnTo>
                  <a:cubicBezTo>
                    <a:pt x="811" y="2143"/>
                    <a:pt x="834" y="2143"/>
                    <a:pt x="846" y="2155"/>
                  </a:cubicBezTo>
                  <a:lnTo>
                    <a:pt x="1156" y="2155"/>
                  </a:lnTo>
                  <a:cubicBezTo>
                    <a:pt x="1168" y="2155"/>
                    <a:pt x="1180" y="2155"/>
                    <a:pt x="1203" y="2143"/>
                  </a:cubicBezTo>
                  <a:lnTo>
                    <a:pt x="1215" y="2143"/>
                  </a:lnTo>
                  <a:cubicBezTo>
                    <a:pt x="1227" y="2143"/>
                    <a:pt x="1239" y="2143"/>
                    <a:pt x="1239" y="2132"/>
                  </a:cubicBezTo>
                  <a:lnTo>
                    <a:pt x="1263" y="2132"/>
                  </a:lnTo>
                  <a:cubicBezTo>
                    <a:pt x="1275" y="2132"/>
                    <a:pt x="1287" y="2108"/>
                    <a:pt x="1299" y="2108"/>
                  </a:cubicBezTo>
                  <a:cubicBezTo>
                    <a:pt x="1322" y="2108"/>
                    <a:pt x="1334" y="2096"/>
                    <a:pt x="1346" y="2096"/>
                  </a:cubicBezTo>
                  <a:lnTo>
                    <a:pt x="1358" y="2096"/>
                  </a:lnTo>
                  <a:cubicBezTo>
                    <a:pt x="1382" y="2096"/>
                    <a:pt x="1382" y="2084"/>
                    <a:pt x="1394" y="2084"/>
                  </a:cubicBezTo>
                  <a:lnTo>
                    <a:pt x="1406" y="2084"/>
                  </a:lnTo>
                  <a:cubicBezTo>
                    <a:pt x="1418" y="2084"/>
                    <a:pt x="1442" y="2072"/>
                    <a:pt x="1453" y="2072"/>
                  </a:cubicBezTo>
                  <a:cubicBezTo>
                    <a:pt x="1465" y="2072"/>
                    <a:pt x="1477" y="2048"/>
                    <a:pt x="1501" y="2048"/>
                  </a:cubicBezTo>
                  <a:lnTo>
                    <a:pt x="1513" y="2048"/>
                  </a:lnTo>
                  <a:cubicBezTo>
                    <a:pt x="1525" y="2048"/>
                    <a:pt x="1525" y="2036"/>
                    <a:pt x="1537" y="2036"/>
                  </a:cubicBezTo>
                  <a:lnTo>
                    <a:pt x="1561" y="2036"/>
                  </a:lnTo>
                  <a:cubicBezTo>
                    <a:pt x="1573" y="2024"/>
                    <a:pt x="1584" y="2024"/>
                    <a:pt x="1596" y="2012"/>
                  </a:cubicBezTo>
                  <a:cubicBezTo>
                    <a:pt x="1894" y="1798"/>
                    <a:pt x="2073" y="1465"/>
                    <a:pt x="2073" y="1096"/>
                  </a:cubicBezTo>
                  <a:cubicBezTo>
                    <a:pt x="2180" y="488"/>
                    <a:pt x="1692" y="0"/>
                    <a:pt x="10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92" name="Google Shape;9292;p83"/>
          <p:cNvGrpSpPr/>
          <p:nvPr/>
        </p:nvGrpSpPr>
        <p:grpSpPr>
          <a:xfrm>
            <a:off x="7576605" y="1983877"/>
            <a:ext cx="276698" cy="333133"/>
            <a:chOff x="7576605" y="1983877"/>
            <a:chExt cx="276698" cy="333133"/>
          </a:xfrm>
        </p:grpSpPr>
        <p:sp>
          <p:nvSpPr>
            <p:cNvPr id="9293" name="Google Shape;9293;p83"/>
            <p:cNvSpPr/>
            <p:nvPr/>
          </p:nvSpPr>
          <p:spPr>
            <a:xfrm>
              <a:off x="7576605" y="1983877"/>
              <a:ext cx="276698" cy="333133"/>
            </a:xfrm>
            <a:custGeom>
              <a:avLst/>
              <a:gdLst/>
              <a:ahLst/>
              <a:cxnLst/>
              <a:rect l="l" t="t" r="r" b="b"/>
              <a:pathLst>
                <a:path w="8693" h="10466" extrusionOk="0">
                  <a:moveTo>
                    <a:pt x="417" y="1024"/>
                  </a:moveTo>
                  <a:cubicBezTo>
                    <a:pt x="655" y="1024"/>
                    <a:pt x="894" y="1143"/>
                    <a:pt x="1036" y="1358"/>
                  </a:cubicBezTo>
                  <a:lnTo>
                    <a:pt x="1156" y="1536"/>
                  </a:lnTo>
                  <a:cubicBezTo>
                    <a:pt x="1275" y="1715"/>
                    <a:pt x="1477" y="1822"/>
                    <a:pt x="1703" y="1822"/>
                  </a:cubicBezTo>
                  <a:lnTo>
                    <a:pt x="1703" y="2477"/>
                  </a:lnTo>
                  <a:cubicBezTo>
                    <a:pt x="1703" y="2941"/>
                    <a:pt x="1775" y="3406"/>
                    <a:pt x="1906" y="3834"/>
                  </a:cubicBezTo>
                  <a:cubicBezTo>
                    <a:pt x="1810" y="3763"/>
                    <a:pt x="1656" y="3703"/>
                    <a:pt x="1513" y="3644"/>
                  </a:cubicBezTo>
                  <a:cubicBezTo>
                    <a:pt x="1215" y="3525"/>
                    <a:pt x="894" y="3394"/>
                    <a:pt x="655" y="3144"/>
                  </a:cubicBezTo>
                  <a:cubicBezTo>
                    <a:pt x="394" y="2846"/>
                    <a:pt x="274" y="2417"/>
                    <a:pt x="274" y="1822"/>
                  </a:cubicBezTo>
                  <a:lnTo>
                    <a:pt x="274" y="1179"/>
                  </a:lnTo>
                  <a:cubicBezTo>
                    <a:pt x="274" y="1132"/>
                    <a:pt x="286" y="1108"/>
                    <a:pt x="322" y="1072"/>
                  </a:cubicBezTo>
                  <a:cubicBezTo>
                    <a:pt x="346" y="1048"/>
                    <a:pt x="394" y="1024"/>
                    <a:pt x="417" y="1024"/>
                  </a:cubicBezTo>
                  <a:close/>
                  <a:moveTo>
                    <a:pt x="8204" y="1024"/>
                  </a:moveTo>
                  <a:cubicBezTo>
                    <a:pt x="8252" y="1024"/>
                    <a:pt x="8275" y="1048"/>
                    <a:pt x="8311" y="1072"/>
                  </a:cubicBezTo>
                  <a:cubicBezTo>
                    <a:pt x="8335" y="1108"/>
                    <a:pt x="8359" y="1143"/>
                    <a:pt x="8359" y="1179"/>
                  </a:cubicBezTo>
                  <a:lnTo>
                    <a:pt x="8359" y="1822"/>
                  </a:lnTo>
                  <a:lnTo>
                    <a:pt x="8383" y="1822"/>
                  </a:lnTo>
                  <a:cubicBezTo>
                    <a:pt x="8383" y="2417"/>
                    <a:pt x="8252" y="2858"/>
                    <a:pt x="8002" y="3144"/>
                  </a:cubicBezTo>
                  <a:cubicBezTo>
                    <a:pt x="7775" y="3394"/>
                    <a:pt x="7466" y="3525"/>
                    <a:pt x="7144" y="3644"/>
                  </a:cubicBezTo>
                  <a:cubicBezTo>
                    <a:pt x="7002" y="3703"/>
                    <a:pt x="6871" y="3763"/>
                    <a:pt x="6716" y="3834"/>
                  </a:cubicBezTo>
                  <a:cubicBezTo>
                    <a:pt x="6847" y="3394"/>
                    <a:pt x="6930" y="2929"/>
                    <a:pt x="6930" y="2477"/>
                  </a:cubicBezTo>
                  <a:lnTo>
                    <a:pt x="6930" y="1822"/>
                  </a:lnTo>
                  <a:cubicBezTo>
                    <a:pt x="7144" y="1822"/>
                    <a:pt x="7359" y="1715"/>
                    <a:pt x="7478" y="1536"/>
                  </a:cubicBezTo>
                  <a:lnTo>
                    <a:pt x="7597" y="1358"/>
                  </a:lnTo>
                  <a:cubicBezTo>
                    <a:pt x="7728" y="1167"/>
                    <a:pt x="7966" y="1024"/>
                    <a:pt x="8204" y="1024"/>
                  </a:cubicBezTo>
                  <a:close/>
                  <a:moveTo>
                    <a:pt x="6954" y="334"/>
                  </a:moveTo>
                  <a:lnTo>
                    <a:pt x="6954" y="703"/>
                  </a:lnTo>
                  <a:lnTo>
                    <a:pt x="5632" y="703"/>
                  </a:lnTo>
                  <a:cubicBezTo>
                    <a:pt x="5537" y="703"/>
                    <a:pt x="5478" y="774"/>
                    <a:pt x="5478" y="846"/>
                  </a:cubicBezTo>
                  <a:cubicBezTo>
                    <a:pt x="5478" y="929"/>
                    <a:pt x="5561" y="1001"/>
                    <a:pt x="5632" y="1001"/>
                  </a:cubicBezTo>
                  <a:lnTo>
                    <a:pt x="6632" y="1001"/>
                  </a:lnTo>
                  <a:lnTo>
                    <a:pt x="6632" y="2477"/>
                  </a:lnTo>
                  <a:cubicBezTo>
                    <a:pt x="6632" y="3810"/>
                    <a:pt x="5989" y="5072"/>
                    <a:pt x="4906" y="5882"/>
                  </a:cubicBezTo>
                  <a:lnTo>
                    <a:pt x="4799" y="5954"/>
                  </a:lnTo>
                  <a:cubicBezTo>
                    <a:pt x="4763" y="5954"/>
                    <a:pt x="4739" y="5942"/>
                    <a:pt x="4704" y="5942"/>
                  </a:cubicBezTo>
                  <a:lnTo>
                    <a:pt x="3954" y="5942"/>
                  </a:lnTo>
                  <a:cubicBezTo>
                    <a:pt x="3918" y="5942"/>
                    <a:pt x="3894" y="5942"/>
                    <a:pt x="3858" y="5954"/>
                  </a:cubicBezTo>
                  <a:lnTo>
                    <a:pt x="3751" y="5882"/>
                  </a:lnTo>
                  <a:cubicBezTo>
                    <a:pt x="2668" y="5096"/>
                    <a:pt x="2025" y="3810"/>
                    <a:pt x="2025" y="2477"/>
                  </a:cubicBezTo>
                  <a:lnTo>
                    <a:pt x="2025" y="1001"/>
                  </a:lnTo>
                  <a:lnTo>
                    <a:pt x="4918" y="1001"/>
                  </a:lnTo>
                  <a:cubicBezTo>
                    <a:pt x="5001" y="1001"/>
                    <a:pt x="5061" y="929"/>
                    <a:pt x="5061" y="846"/>
                  </a:cubicBezTo>
                  <a:cubicBezTo>
                    <a:pt x="5061" y="774"/>
                    <a:pt x="4989" y="703"/>
                    <a:pt x="4918" y="703"/>
                  </a:cubicBezTo>
                  <a:lnTo>
                    <a:pt x="1715" y="703"/>
                  </a:lnTo>
                  <a:lnTo>
                    <a:pt x="1715" y="334"/>
                  </a:lnTo>
                  <a:close/>
                  <a:moveTo>
                    <a:pt x="4704" y="6263"/>
                  </a:moveTo>
                  <a:cubicBezTo>
                    <a:pt x="4763" y="6263"/>
                    <a:pt x="4811" y="6311"/>
                    <a:pt x="4811" y="6370"/>
                  </a:cubicBezTo>
                  <a:lnTo>
                    <a:pt x="4811" y="6477"/>
                  </a:lnTo>
                  <a:cubicBezTo>
                    <a:pt x="4811" y="6537"/>
                    <a:pt x="4763" y="6585"/>
                    <a:pt x="4704" y="6585"/>
                  </a:cubicBezTo>
                  <a:lnTo>
                    <a:pt x="3954" y="6585"/>
                  </a:lnTo>
                  <a:cubicBezTo>
                    <a:pt x="3882" y="6585"/>
                    <a:pt x="3846" y="6537"/>
                    <a:pt x="3846" y="6477"/>
                  </a:cubicBezTo>
                  <a:lnTo>
                    <a:pt x="3846" y="6370"/>
                  </a:lnTo>
                  <a:cubicBezTo>
                    <a:pt x="3846" y="6311"/>
                    <a:pt x="3882" y="6263"/>
                    <a:pt x="3954" y="6263"/>
                  </a:cubicBezTo>
                  <a:close/>
                  <a:moveTo>
                    <a:pt x="4513" y="6882"/>
                  </a:moveTo>
                  <a:lnTo>
                    <a:pt x="4513" y="8382"/>
                  </a:lnTo>
                  <a:lnTo>
                    <a:pt x="4156" y="8382"/>
                  </a:lnTo>
                  <a:lnTo>
                    <a:pt x="4156" y="6882"/>
                  </a:lnTo>
                  <a:close/>
                  <a:moveTo>
                    <a:pt x="5287" y="8692"/>
                  </a:moveTo>
                  <a:cubicBezTo>
                    <a:pt x="5394" y="8692"/>
                    <a:pt x="5478" y="8787"/>
                    <a:pt x="5478" y="8882"/>
                  </a:cubicBezTo>
                  <a:lnTo>
                    <a:pt x="5478" y="9061"/>
                  </a:lnTo>
                  <a:lnTo>
                    <a:pt x="4108" y="9061"/>
                  </a:lnTo>
                  <a:cubicBezTo>
                    <a:pt x="4025" y="9061"/>
                    <a:pt x="3965" y="9144"/>
                    <a:pt x="3965" y="9216"/>
                  </a:cubicBezTo>
                  <a:cubicBezTo>
                    <a:pt x="3965" y="9287"/>
                    <a:pt x="4037" y="9359"/>
                    <a:pt x="4108" y="9359"/>
                  </a:cubicBezTo>
                  <a:lnTo>
                    <a:pt x="6204" y="9359"/>
                  </a:lnTo>
                  <a:cubicBezTo>
                    <a:pt x="6228" y="9359"/>
                    <a:pt x="6240" y="9383"/>
                    <a:pt x="6251" y="9394"/>
                  </a:cubicBezTo>
                  <a:lnTo>
                    <a:pt x="6406" y="10133"/>
                  </a:lnTo>
                  <a:cubicBezTo>
                    <a:pt x="6406" y="10156"/>
                    <a:pt x="6406" y="10168"/>
                    <a:pt x="6382" y="10168"/>
                  </a:cubicBezTo>
                  <a:cubicBezTo>
                    <a:pt x="6382" y="10168"/>
                    <a:pt x="6370" y="10180"/>
                    <a:pt x="6359" y="10180"/>
                  </a:cubicBezTo>
                  <a:lnTo>
                    <a:pt x="2299" y="10180"/>
                  </a:lnTo>
                  <a:cubicBezTo>
                    <a:pt x="2287" y="10180"/>
                    <a:pt x="2263" y="10168"/>
                    <a:pt x="2263" y="10168"/>
                  </a:cubicBezTo>
                  <a:cubicBezTo>
                    <a:pt x="2263" y="10168"/>
                    <a:pt x="2251" y="10145"/>
                    <a:pt x="2251" y="10133"/>
                  </a:cubicBezTo>
                  <a:lnTo>
                    <a:pt x="2394" y="9394"/>
                  </a:lnTo>
                  <a:cubicBezTo>
                    <a:pt x="2394" y="9371"/>
                    <a:pt x="2418" y="9359"/>
                    <a:pt x="2441" y="9359"/>
                  </a:cubicBezTo>
                  <a:lnTo>
                    <a:pt x="3394" y="9359"/>
                  </a:lnTo>
                  <a:cubicBezTo>
                    <a:pt x="3489" y="9359"/>
                    <a:pt x="3549" y="9287"/>
                    <a:pt x="3549" y="9216"/>
                  </a:cubicBezTo>
                  <a:cubicBezTo>
                    <a:pt x="3549" y="9144"/>
                    <a:pt x="3477" y="9061"/>
                    <a:pt x="3394" y="9061"/>
                  </a:cubicBezTo>
                  <a:lnTo>
                    <a:pt x="3192" y="9061"/>
                  </a:lnTo>
                  <a:lnTo>
                    <a:pt x="3192" y="8882"/>
                  </a:lnTo>
                  <a:cubicBezTo>
                    <a:pt x="3192" y="8787"/>
                    <a:pt x="3275" y="8692"/>
                    <a:pt x="3382" y="8692"/>
                  </a:cubicBezTo>
                  <a:close/>
                  <a:moveTo>
                    <a:pt x="1715" y="0"/>
                  </a:moveTo>
                  <a:cubicBezTo>
                    <a:pt x="1548" y="0"/>
                    <a:pt x="1417" y="131"/>
                    <a:pt x="1417" y="298"/>
                  </a:cubicBezTo>
                  <a:lnTo>
                    <a:pt x="1417" y="703"/>
                  </a:lnTo>
                  <a:cubicBezTo>
                    <a:pt x="1417" y="870"/>
                    <a:pt x="1548" y="1001"/>
                    <a:pt x="1715" y="1001"/>
                  </a:cubicBezTo>
                  <a:lnTo>
                    <a:pt x="1751" y="1001"/>
                  </a:lnTo>
                  <a:lnTo>
                    <a:pt x="1751" y="1501"/>
                  </a:lnTo>
                  <a:cubicBezTo>
                    <a:pt x="1632" y="1501"/>
                    <a:pt x="1525" y="1441"/>
                    <a:pt x="1453" y="1334"/>
                  </a:cubicBezTo>
                  <a:lnTo>
                    <a:pt x="1334" y="1155"/>
                  </a:lnTo>
                  <a:cubicBezTo>
                    <a:pt x="1132" y="881"/>
                    <a:pt x="810" y="715"/>
                    <a:pt x="465" y="703"/>
                  </a:cubicBezTo>
                  <a:cubicBezTo>
                    <a:pt x="346" y="703"/>
                    <a:pt x="227" y="739"/>
                    <a:pt x="144" y="834"/>
                  </a:cubicBezTo>
                  <a:cubicBezTo>
                    <a:pt x="48" y="917"/>
                    <a:pt x="1" y="1036"/>
                    <a:pt x="1" y="1155"/>
                  </a:cubicBezTo>
                  <a:lnTo>
                    <a:pt x="1" y="1798"/>
                  </a:lnTo>
                  <a:cubicBezTo>
                    <a:pt x="1" y="3334"/>
                    <a:pt x="798" y="3656"/>
                    <a:pt x="1429" y="3918"/>
                  </a:cubicBezTo>
                  <a:cubicBezTo>
                    <a:pt x="1787" y="4060"/>
                    <a:pt x="2096" y="4180"/>
                    <a:pt x="2251" y="4489"/>
                  </a:cubicBezTo>
                  <a:cubicBezTo>
                    <a:pt x="2299" y="4584"/>
                    <a:pt x="2287" y="4656"/>
                    <a:pt x="2215" y="4715"/>
                  </a:cubicBezTo>
                  <a:cubicBezTo>
                    <a:pt x="2164" y="4767"/>
                    <a:pt x="2075" y="4806"/>
                    <a:pt x="1994" y="4806"/>
                  </a:cubicBezTo>
                  <a:cubicBezTo>
                    <a:pt x="1963" y="4806"/>
                    <a:pt x="1932" y="4800"/>
                    <a:pt x="1906" y="4787"/>
                  </a:cubicBezTo>
                  <a:cubicBezTo>
                    <a:pt x="1798" y="4751"/>
                    <a:pt x="1775" y="4608"/>
                    <a:pt x="1787" y="4489"/>
                  </a:cubicBezTo>
                  <a:cubicBezTo>
                    <a:pt x="1787" y="4406"/>
                    <a:pt x="1727" y="4334"/>
                    <a:pt x="1644" y="4334"/>
                  </a:cubicBezTo>
                  <a:cubicBezTo>
                    <a:pt x="1548" y="4334"/>
                    <a:pt x="1477" y="4394"/>
                    <a:pt x="1477" y="4477"/>
                  </a:cubicBezTo>
                  <a:cubicBezTo>
                    <a:pt x="1477" y="4608"/>
                    <a:pt x="1489" y="4942"/>
                    <a:pt x="1787" y="5072"/>
                  </a:cubicBezTo>
                  <a:cubicBezTo>
                    <a:pt x="1846" y="5108"/>
                    <a:pt x="1929" y="5120"/>
                    <a:pt x="2001" y="5120"/>
                  </a:cubicBezTo>
                  <a:cubicBezTo>
                    <a:pt x="2168" y="5120"/>
                    <a:pt x="2322" y="5061"/>
                    <a:pt x="2441" y="4930"/>
                  </a:cubicBezTo>
                  <a:cubicBezTo>
                    <a:pt x="2465" y="4906"/>
                    <a:pt x="2477" y="4894"/>
                    <a:pt x="2477" y="4882"/>
                  </a:cubicBezTo>
                  <a:cubicBezTo>
                    <a:pt x="2775" y="5346"/>
                    <a:pt x="3156" y="5763"/>
                    <a:pt x="3608" y="6096"/>
                  </a:cubicBezTo>
                  <a:lnTo>
                    <a:pt x="3632" y="6120"/>
                  </a:lnTo>
                  <a:cubicBezTo>
                    <a:pt x="3596" y="6180"/>
                    <a:pt x="3573" y="6251"/>
                    <a:pt x="3573" y="6323"/>
                  </a:cubicBezTo>
                  <a:lnTo>
                    <a:pt x="3573" y="6430"/>
                  </a:lnTo>
                  <a:cubicBezTo>
                    <a:pt x="3573" y="6620"/>
                    <a:pt x="3715" y="6775"/>
                    <a:pt x="3870" y="6835"/>
                  </a:cubicBezTo>
                  <a:lnTo>
                    <a:pt x="3870" y="8347"/>
                  </a:lnTo>
                  <a:lnTo>
                    <a:pt x="3394" y="8347"/>
                  </a:lnTo>
                  <a:cubicBezTo>
                    <a:pt x="3108" y="8347"/>
                    <a:pt x="2894" y="8573"/>
                    <a:pt x="2894" y="8859"/>
                  </a:cubicBezTo>
                  <a:lnTo>
                    <a:pt x="2894" y="9037"/>
                  </a:lnTo>
                  <a:lnTo>
                    <a:pt x="2453" y="9037"/>
                  </a:lnTo>
                  <a:cubicBezTo>
                    <a:pt x="2299" y="9037"/>
                    <a:pt x="2144" y="9156"/>
                    <a:pt x="2120" y="9311"/>
                  </a:cubicBezTo>
                  <a:lnTo>
                    <a:pt x="1965" y="10061"/>
                  </a:lnTo>
                  <a:cubicBezTo>
                    <a:pt x="1953" y="10168"/>
                    <a:pt x="1965" y="10264"/>
                    <a:pt x="2037" y="10347"/>
                  </a:cubicBezTo>
                  <a:cubicBezTo>
                    <a:pt x="2096" y="10418"/>
                    <a:pt x="2203" y="10466"/>
                    <a:pt x="2310" y="10466"/>
                  </a:cubicBezTo>
                  <a:lnTo>
                    <a:pt x="6370" y="10466"/>
                  </a:lnTo>
                  <a:cubicBezTo>
                    <a:pt x="6478" y="10466"/>
                    <a:pt x="6585" y="10418"/>
                    <a:pt x="6644" y="10347"/>
                  </a:cubicBezTo>
                  <a:cubicBezTo>
                    <a:pt x="6704" y="10264"/>
                    <a:pt x="6728" y="10168"/>
                    <a:pt x="6716" y="10061"/>
                  </a:cubicBezTo>
                  <a:lnTo>
                    <a:pt x="6561" y="9311"/>
                  </a:lnTo>
                  <a:cubicBezTo>
                    <a:pt x="6537" y="9156"/>
                    <a:pt x="6382" y="9037"/>
                    <a:pt x="6228" y="9037"/>
                  </a:cubicBezTo>
                  <a:lnTo>
                    <a:pt x="5787" y="9037"/>
                  </a:lnTo>
                  <a:lnTo>
                    <a:pt x="5787" y="8859"/>
                  </a:lnTo>
                  <a:cubicBezTo>
                    <a:pt x="5787" y="8573"/>
                    <a:pt x="5573" y="8347"/>
                    <a:pt x="5287" y="8347"/>
                  </a:cubicBezTo>
                  <a:lnTo>
                    <a:pt x="4811" y="8347"/>
                  </a:lnTo>
                  <a:lnTo>
                    <a:pt x="4811" y="6835"/>
                  </a:lnTo>
                  <a:cubicBezTo>
                    <a:pt x="4989" y="6787"/>
                    <a:pt x="5108" y="6620"/>
                    <a:pt x="5108" y="6430"/>
                  </a:cubicBezTo>
                  <a:lnTo>
                    <a:pt x="5108" y="6323"/>
                  </a:lnTo>
                  <a:cubicBezTo>
                    <a:pt x="5108" y="6251"/>
                    <a:pt x="5073" y="6180"/>
                    <a:pt x="5049" y="6120"/>
                  </a:cubicBezTo>
                  <a:lnTo>
                    <a:pt x="5073" y="6096"/>
                  </a:lnTo>
                  <a:cubicBezTo>
                    <a:pt x="5537" y="5763"/>
                    <a:pt x="5906" y="5358"/>
                    <a:pt x="6204" y="4882"/>
                  </a:cubicBezTo>
                  <a:cubicBezTo>
                    <a:pt x="6228" y="4894"/>
                    <a:pt x="6228" y="4906"/>
                    <a:pt x="6240" y="4930"/>
                  </a:cubicBezTo>
                  <a:cubicBezTo>
                    <a:pt x="6359" y="5049"/>
                    <a:pt x="6525" y="5120"/>
                    <a:pt x="6680" y="5120"/>
                  </a:cubicBezTo>
                  <a:cubicBezTo>
                    <a:pt x="6763" y="5120"/>
                    <a:pt x="6835" y="5108"/>
                    <a:pt x="6894" y="5072"/>
                  </a:cubicBezTo>
                  <a:cubicBezTo>
                    <a:pt x="7192" y="4942"/>
                    <a:pt x="7204" y="4608"/>
                    <a:pt x="7204" y="4477"/>
                  </a:cubicBezTo>
                  <a:cubicBezTo>
                    <a:pt x="7204" y="4394"/>
                    <a:pt x="7132" y="4334"/>
                    <a:pt x="7037" y="4334"/>
                  </a:cubicBezTo>
                  <a:cubicBezTo>
                    <a:pt x="6954" y="4334"/>
                    <a:pt x="6894" y="4406"/>
                    <a:pt x="6894" y="4489"/>
                  </a:cubicBezTo>
                  <a:cubicBezTo>
                    <a:pt x="6894" y="4596"/>
                    <a:pt x="6882" y="4727"/>
                    <a:pt x="6775" y="4787"/>
                  </a:cubicBezTo>
                  <a:cubicBezTo>
                    <a:pt x="6749" y="4800"/>
                    <a:pt x="6718" y="4806"/>
                    <a:pt x="6687" y="4806"/>
                  </a:cubicBezTo>
                  <a:cubicBezTo>
                    <a:pt x="6606" y="4806"/>
                    <a:pt x="6517" y="4767"/>
                    <a:pt x="6466" y="4715"/>
                  </a:cubicBezTo>
                  <a:cubicBezTo>
                    <a:pt x="6406" y="4656"/>
                    <a:pt x="6382" y="4584"/>
                    <a:pt x="6430" y="4489"/>
                  </a:cubicBezTo>
                  <a:cubicBezTo>
                    <a:pt x="6585" y="4191"/>
                    <a:pt x="6894" y="4060"/>
                    <a:pt x="7252" y="3918"/>
                  </a:cubicBezTo>
                  <a:cubicBezTo>
                    <a:pt x="7894" y="3656"/>
                    <a:pt x="8680" y="3334"/>
                    <a:pt x="8680" y="1798"/>
                  </a:cubicBezTo>
                  <a:lnTo>
                    <a:pt x="8680" y="1155"/>
                  </a:lnTo>
                  <a:cubicBezTo>
                    <a:pt x="8692" y="1048"/>
                    <a:pt x="8633" y="941"/>
                    <a:pt x="8561" y="846"/>
                  </a:cubicBezTo>
                  <a:cubicBezTo>
                    <a:pt x="8478" y="762"/>
                    <a:pt x="8347" y="715"/>
                    <a:pt x="8240" y="715"/>
                  </a:cubicBezTo>
                  <a:cubicBezTo>
                    <a:pt x="7894" y="715"/>
                    <a:pt x="7561" y="881"/>
                    <a:pt x="7371" y="1179"/>
                  </a:cubicBezTo>
                  <a:lnTo>
                    <a:pt x="7252" y="1358"/>
                  </a:lnTo>
                  <a:cubicBezTo>
                    <a:pt x="7180" y="1465"/>
                    <a:pt x="7073" y="1524"/>
                    <a:pt x="6954" y="1524"/>
                  </a:cubicBezTo>
                  <a:lnTo>
                    <a:pt x="6954" y="1012"/>
                  </a:lnTo>
                  <a:lnTo>
                    <a:pt x="6990" y="1012"/>
                  </a:lnTo>
                  <a:cubicBezTo>
                    <a:pt x="7144" y="1012"/>
                    <a:pt x="7287" y="881"/>
                    <a:pt x="7287" y="715"/>
                  </a:cubicBezTo>
                  <a:lnTo>
                    <a:pt x="7287" y="298"/>
                  </a:lnTo>
                  <a:cubicBezTo>
                    <a:pt x="7287" y="131"/>
                    <a:pt x="7144" y="0"/>
                    <a:pt x="69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4" name="Google Shape;9294;p83"/>
            <p:cNvSpPr/>
            <p:nvPr/>
          </p:nvSpPr>
          <p:spPr>
            <a:xfrm>
              <a:off x="7670981" y="2041871"/>
              <a:ext cx="87182" cy="83076"/>
            </a:xfrm>
            <a:custGeom>
              <a:avLst/>
              <a:gdLst/>
              <a:ahLst/>
              <a:cxnLst/>
              <a:rect l="l" t="t" r="r" b="b"/>
              <a:pathLst>
                <a:path w="2739" h="2610" extrusionOk="0">
                  <a:moveTo>
                    <a:pt x="1334" y="476"/>
                  </a:moveTo>
                  <a:lnTo>
                    <a:pt x="1572" y="953"/>
                  </a:lnTo>
                  <a:cubicBezTo>
                    <a:pt x="1608" y="1012"/>
                    <a:pt x="1655" y="1036"/>
                    <a:pt x="1715" y="1048"/>
                  </a:cubicBezTo>
                  <a:lnTo>
                    <a:pt x="2251" y="1131"/>
                  </a:lnTo>
                  <a:lnTo>
                    <a:pt x="1893" y="1500"/>
                  </a:lnTo>
                  <a:cubicBezTo>
                    <a:pt x="1846" y="1548"/>
                    <a:pt x="1834" y="1607"/>
                    <a:pt x="1834" y="1667"/>
                  </a:cubicBezTo>
                  <a:lnTo>
                    <a:pt x="1917" y="2203"/>
                  </a:lnTo>
                  <a:lnTo>
                    <a:pt x="1441" y="1941"/>
                  </a:lnTo>
                  <a:cubicBezTo>
                    <a:pt x="1417" y="1929"/>
                    <a:pt x="1381" y="1929"/>
                    <a:pt x="1358" y="1929"/>
                  </a:cubicBezTo>
                  <a:cubicBezTo>
                    <a:pt x="1322" y="1929"/>
                    <a:pt x="1298" y="1929"/>
                    <a:pt x="1262" y="1941"/>
                  </a:cubicBezTo>
                  <a:lnTo>
                    <a:pt x="786" y="2203"/>
                  </a:lnTo>
                  <a:lnTo>
                    <a:pt x="786" y="2203"/>
                  </a:lnTo>
                  <a:lnTo>
                    <a:pt x="881" y="1667"/>
                  </a:lnTo>
                  <a:cubicBezTo>
                    <a:pt x="893" y="1607"/>
                    <a:pt x="869" y="1548"/>
                    <a:pt x="822" y="1500"/>
                  </a:cubicBezTo>
                  <a:lnTo>
                    <a:pt x="429" y="1131"/>
                  </a:lnTo>
                  <a:lnTo>
                    <a:pt x="965" y="1048"/>
                  </a:lnTo>
                  <a:cubicBezTo>
                    <a:pt x="1024" y="1036"/>
                    <a:pt x="1084" y="1012"/>
                    <a:pt x="1108" y="953"/>
                  </a:cubicBezTo>
                  <a:lnTo>
                    <a:pt x="1334" y="476"/>
                  </a:lnTo>
                  <a:close/>
                  <a:moveTo>
                    <a:pt x="1370" y="0"/>
                  </a:moveTo>
                  <a:cubicBezTo>
                    <a:pt x="1298" y="0"/>
                    <a:pt x="1239" y="36"/>
                    <a:pt x="1203" y="95"/>
                  </a:cubicBezTo>
                  <a:lnTo>
                    <a:pt x="881" y="750"/>
                  </a:lnTo>
                  <a:lnTo>
                    <a:pt x="167" y="857"/>
                  </a:lnTo>
                  <a:cubicBezTo>
                    <a:pt x="96" y="869"/>
                    <a:pt x="36" y="917"/>
                    <a:pt x="12" y="976"/>
                  </a:cubicBezTo>
                  <a:cubicBezTo>
                    <a:pt x="0" y="1048"/>
                    <a:pt x="12" y="1107"/>
                    <a:pt x="60" y="1167"/>
                  </a:cubicBezTo>
                  <a:lnTo>
                    <a:pt x="584" y="1679"/>
                  </a:lnTo>
                  <a:lnTo>
                    <a:pt x="465" y="2393"/>
                  </a:lnTo>
                  <a:cubicBezTo>
                    <a:pt x="453" y="2465"/>
                    <a:pt x="477" y="2524"/>
                    <a:pt x="536" y="2572"/>
                  </a:cubicBezTo>
                  <a:cubicBezTo>
                    <a:pt x="568" y="2597"/>
                    <a:pt x="603" y="2609"/>
                    <a:pt x="638" y="2609"/>
                  </a:cubicBezTo>
                  <a:cubicBezTo>
                    <a:pt x="669" y="2609"/>
                    <a:pt x="699" y="2600"/>
                    <a:pt x="727" y="2584"/>
                  </a:cubicBezTo>
                  <a:lnTo>
                    <a:pt x="1370" y="2238"/>
                  </a:lnTo>
                  <a:lnTo>
                    <a:pt x="2012" y="2584"/>
                  </a:lnTo>
                  <a:cubicBezTo>
                    <a:pt x="2036" y="2596"/>
                    <a:pt x="2072" y="2596"/>
                    <a:pt x="2096" y="2596"/>
                  </a:cubicBezTo>
                  <a:cubicBezTo>
                    <a:pt x="2143" y="2596"/>
                    <a:pt x="2179" y="2584"/>
                    <a:pt x="2203" y="2572"/>
                  </a:cubicBezTo>
                  <a:cubicBezTo>
                    <a:pt x="2262" y="2524"/>
                    <a:pt x="2298" y="2465"/>
                    <a:pt x="2274" y="2393"/>
                  </a:cubicBezTo>
                  <a:lnTo>
                    <a:pt x="2155" y="1679"/>
                  </a:lnTo>
                  <a:lnTo>
                    <a:pt x="2679" y="1167"/>
                  </a:lnTo>
                  <a:cubicBezTo>
                    <a:pt x="2727" y="1107"/>
                    <a:pt x="2739" y="1048"/>
                    <a:pt x="2727" y="976"/>
                  </a:cubicBezTo>
                  <a:cubicBezTo>
                    <a:pt x="2715" y="905"/>
                    <a:pt x="2655" y="857"/>
                    <a:pt x="2572" y="857"/>
                  </a:cubicBezTo>
                  <a:lnTo>
                    <a:pt x="1858" y="750"/>
                  </a:lnTo>
                  <a:lnTo>
                    <a:pt x="1536" y="95"/>
                  </a:lnTo>
                  <a:cubicBezTo>
                    <a:pt x="1500" y="36"/>
                    <a:pt x="1441" y="0"/>
                    <a:pt x="13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95" name="Google Shape;9295;p83"/>
          <p:cNvGrpSpPr/>
          <p:nvPr/>
        </p:nvGrpSpPr>
        <p:grpSpPr>
          <a:xfrm>
            <a:off x="853568" y="1975538"/>
            <a:ext cx="337334" cy="353599"/>
            <a:chOff x="853568" y="1975538"/>
            <a:chExt cx="337334" cy="353599"/>
          </a:xfrm>
        </p:grpSpPr>
        <p:sp>
          <p:nvSpPr>
            <p:cNvPr id="9296" name="Google Shape;9296;p83"/>
            <p:cNvSpPr/>
            <p:nvPr/>
          </p:nvSpPr>
          <p:spPr>
            <a:xfrm>
              <a:off x="853568" y="1975538"/>
              <a:ext cx="337334" cy="353599"/>
            </a:xfrm>
            <a:custGeom>
              <a:avLst/>
              <a:gdLst/>
              <a:ahLst/>
              <a:cxnLst/>
              <a:rect l="l" t="t" r="r" b="b"/>
              <a:pathLst>
                <a:path w="10598" h="11109" extrusionOk="0">
                  <a:moveTo>
                    <a:pt x="8180" y="322"/>
                  </a:moveTo>
                  <a:lnTo>
                    <a:pt x="5823" y="3596"/>
                  </a:lnTo>
                  <a:lnTo>
                    <a:pt x="5501" y="3132"/>
                  </a:lnTo>
                  <a:lnTo>
                    <a:pt x="7502" y="322"/>
                  </a:lnTo>
                  <a:close/>
                  <a:moveTo>
                    <a:pt x="9252" y="322"/>
                  </a:moveTo>
                  <a:lnTo>
                    <a:pt x="6371" y="4346"/>
                  </a:lnTo>
                  <a:lnTo>
                    <a:pt x="6049" y="3882"/>
                  </a:lnTo>
                  <a:lnTo>
                    <a:pt x="8597" y="322"/>
                  </a:lnTo>
                  <a:close/>
                  <a:moveTo>
                    <a:pt x="2072" y="322"/>
                  </a:moveTo>
                  <a:lnTo>
                    <a:pt x="4966" y="4358"/>
                  </a:lnTo>
                  <a:cubicBezTo>
                    <a:pt x="4906" y="4382"/>
                    <a:pt x="4859" y="4430"/>
                    <a:pt x="4811" y="4477"/>
                  </a:cubicBezTo>
                  <a:cubicBezTo>
                    <a:pt x="4750" y="4538"/>
                    <a:pt x="4652" y="4579"/>
                    <a:pt x="4557" y="4579"/>
                  </a:cubicBezTo>
                  <a:cubicBezTo>
                    <a:pt x="4521" y="4579"/>
                    <a:pt x="4486" y="4574"/>
                    <a:pt x="4454" y="4561"/>
                  </a:cubicBezTo>
                  <a:lnTo>
                    <a:pt x="1418" y="322"/>
                  </a:lnTo>
                  <a:close/>
                  <a:moveTo>
                    <a:pt x="3084" y="322"/>
                  </a:moveTo>
                  <a:lnTo>
                    <a:pt x="6121" y="4584"/>
                  </a:lnTo>
                  <a:cubicBezTo>
                    <a:pt x="6100" y="4589"/>
                    <a:pt x="6079" y="4591"/>
                    <a:pt x="6057" y="4591"/>
                  </a:cubicBezTo>
                  <a:cubicBezTo>
                    <a:pt x="5957" y="4591"/>
                    <a:pt x="5854" y="4546"/>
                    <a:pt x="5775" y="4477"/>
                  </a:cubicBezTo>
                  <a:cubicBezTo>
                    <a:pt x="5644" y="4346"/>
                    <a:pt x="5466" y="4287"/>
                    <a:pt x="5287" y="4287"/>
                  </a:cubicBezTo>
                  <a:lnTo>
                    <a:pt x="2453" y="334"/>
                  </a:lnTo>
                  <a:lnTo>
                    <a:pt x="3084" y="334"/>
                  </a:lnTo>
                  <a:lnTo>
                    <a:pt x="3084" y="322"/>
                  </a:lnTo>
                  <a:close/>
                  <a:moveTo>
                    <a:pt x="1013" y="322"/>
                  </a:moveTo>
                  <a:lnTo>
                    <a:pt x="4025" y="4537"/>
                  </a:lnTo>
                  <a:cubicBezTo>
                    <a:pt x="3858" y="4584"/>
                    <a:pt x="3716" y="4668"/>
                    <a:pt x="3608" y="4823"/>
                  </a:cubicBezTo>
                  <a:lnTo>
                    <a:pt x="394" y="322"/>
                  </a:lnTo>
                  <a:close/>
                  <a:moveTo>
                    <a:pt x="10216" y="322"/>
                  </a:moveTo>
                  <a:lnTo>
                    <a:pt x="7002" y="4823"/>
                  </a:lnTo>
                  <a:cubicBezTo>
                    <a:pt x="6906" y="4680"/>
                    <a:pt x="6775" y="4596"/>
                    <a:pt x="6633" y="4549"/>
                  </a:cubicBezTo>
                  <a:lnTo>
                    <a:pt x="9645" y="322"/>
                  </a:lnTo>
                  <a:close/>
                  <a:moveTo>
                    <a:pt x="5268" y="4599"/>
                  </a:moveTo>
                  <a:cubicBezTo>
                    <a:pt x="5362" y="4599"/>
                    <a:pt x="5454" y="4638"/>
                    <a:pt x="5525" y="4715"/>
                  </a:cubicBezTo>
                  <a:cubicBezTo>
                    <a:pt x="5652" y="4842"/>
                    <a:pt x="5822" y="4911"/>
                    <a:pt x="5994" y="4911"/>
                  </a:cubicBezTo>
                  <a:cubicBezTo>
                    <a:pt x="6081" y="4911"/>
                    <a:pt x="6168" y="4894"/>
                    <a:pt x="6252" y="4858"/>
                  </a:cubicBezTo>
                  <a:cubicBezTo>
                    <a:pt x="6295" y="4843"/>
                    <a:pt x="6338" y="4836"/>
                    <a:pt x="6380" y="4836"/>
                  </a:cubicBezTo>
                  <a:cubicBezTo>
                    <a:pt x="6534" y="4836"/>
                    <a:pt x="6672" y="4932"/>
                    <a:pt x="6728" y="5073"/>
                  </a:cubicBezTo>
                  <a:cubicBezTo>
                    <a:pt x="6728" y="5084"/>
                    <a:pt x="6752" y="5096"/>
                    <a:pt x="6752" y="5120"/>
                  </a:cubicBezTo>
                  <a:cubicBezTo>
                    <a:pt x="6823" y="5311"/>
                    <a:pt x="6954" y="5382"/>
                    <a:pt x="6954" y="5382"/>
                  </a:cubicBezTo>
                  <a:cubicBezTo>
                    <a:pt x="7109" y="5454"/>
                    <a:pt x="7240" y="5513"/>
                    <a:pt x="7371" y="5513"/>
                  </a:cubicBezTo>
                  <a:cubicBezTo>
                    <a:pt x="7561" y="5537"/>
                    <a:pt x="7728" y="5692"/>
                    <a:pt x="7716" y="5906"/>
                  </a:cubicBezTo>
                  <a:cubicBezTo>
                    <a:pt x="7704" y="6168"/>
                    <a:pt x="7847" y="6430"/>
                    <a:pt x="8085" y="6561"/>
                  </a:cubicBezTo>
                  <a:cubicBezTo>
                    <a:pt x="8264" y="6644"/>
                    <a:pt x="8335" y="6870"/>
                    <a:pt x="8252" y="7049"/>
                  </a:cubicBezTo>
                  <a:cubicBezTo>
                    <a:pt x="8133" y="7287"/>
                    <a:pt x="8157" y="7585"/>
                    <a:pt x="8323" y="7799"/>
                  </a:cubicBezTo>
                  <a:cubicBezTo>
                    <a:pt x="8442" y="7954"/>
                    <a:pt x="8430" y="8180"/>
                    <a:pt x="8264" y="8311"/>
                  </a:cubicBezTo>
                  <a:cubicBezTo>
                    <a:pt x="8061" y="8490"/>
                    <a:pt x="7966" y="8763"/>
                    <a:pt x="8026" y="9025"/>
                  </a:cubicBezTo>
                  <a:cubicBezTo>
                    <a:pt x="8073" y="9228"/>
                    <a:pt x="7966" y="9430"/>
                    <a:pt x="7776" y="9478"/>
                  </a:cubicBezTo>
                  <a:cubicBezTo>
                    <a:pt x="7502" y="9549"/>
                    <a:pt x="7311" y="9775"/>
                    <a:pt x="7264" y="10026"/>
                  </a:cubicBezTo>
                  <a:cubicBezTo>
                    <a:pt x="7242" y="10196"/>
                    <a:pt x="7087" y="10329"/>
                    <a:pt x="6909" y="10329"/>
                  </a:cubicBezTo>
                  <a:cubicBezTo>
                    <a:pt x="6889" y="10329"/>
                    <a:pt x="6868" y="10327"/>
                    <a:pt x="6847" y="10323"/>
                  </a:cubicBezTo>
                  <a:cubicBezTo>
                    <a:pt x="6809" y="10316"/>
                    <a:pt x="6770" y="10313"/>
                    <a:pt x="6732" y="10313"/>
                  </a:cubicBezTo>
                  <a:cubicBezTo>
                    <a:pt x="6508" y="10313"/>
                    <a:pt x="6290" y="10429"/>
                    <a:pt x="6168" y="10633"/>
                  </a:cubicBezTo>
                  <a:cubicBezTo>
                    <a:pt x="6100" y="10740"/>
                    <a:pt x="5977" y="10802"/>
                    <a:pt x="5854" y="10802"/>
                  </a:cubicBezTo>
                  <a:cubicBezTo>
                    <a:pt x="5785" y="10802"/>
                    <a:pt x="5716" y="10783"/>
                    <a:pt x="5656" y="10740"/>
                  </a:cubicBezTo>
                  <a:cubicBezTo>
                    <a:pt x="5537" y="10668"/>
                    <a:pt x="5418" y="10633"/>
                    <a:pt x="5287" y="10633"/>
                  </a:cubicBezTo>
                  <a:cubicBezTo>
                    <a:pt x="5156" y="10633"/>
                    <a:pt x="5025" y="10668"/>
                    <a:pt x="4918" y="10740"/>
                  </a:cubicBezTo>
                  <a:cubicBezTo>
                    <a:pt x="4858" y="10779"/>
                    <a:pt x="4788" y="10797"/>
                    <a:pt x="4719" y="10797"/>
                  </a:cubicBezTo>
                  <a:cubicBezTo>
                    <a:pt x="4596" y="10797"/>
                    <a:pt x="4475" y="10739"/>
                    <a:pt x="4406" y="10633"/>
                  </a:cubicBezTo>
                  <a:cubicBezTo>
                    <a:pt x="4275" y="10437"/>
                    <a:pt x="4035" y="10320"/>
                    <a:pt x="3794" y="10320"/>
                  </a:cubicBezTo>
                  <a:cubicBezTo>
                    <a:pt x="3772" y="10320"/>
                    <a:pt x="3750" y="10321"/>
                    <a:pt x="3727" y="10323"/>
                  </a:cubicBezTo>
                  <a:cubicBezTo>
                    <a:pt x="3708" y="10327"/>
                    <a:pt x="3688" y="10329"/>
                    <a:pt x="3668" y="10329"/>
                  </a:cubicBezTo>
                  <a:cubicBezTo>
                    <a:pt x="3497" y="10329"/>
                    <a:pt x="3332" y="10196"/>
                    <a:pt x="3311" y="10026"/>
                  </a:cubicBezTo>
                  <a:cubicBezTo>
                    <a:pt x="3263" y="9764"/>
                    <a:pt x="3073" y="9537"/>
                    <a:pt x="2799" y="9478"/>
                  </a:cubicBezTo>
                  <a:cubicBezTo>
                    <a:pt x="2608" y="9418"/>
                    <a:pt x="2489" y="9228"/>
                    <a:pt x="2549" y="9025"/>
                  </a:cubicBezTo>
                  <a:cubicBezTo>
                    <a:pt x="2620" y="8763"/>
                    <a:pt x="2537" y="8490"/>
                    <a:pt x="2311" y="8311"/>
                  </a:cubicBezTo>
                  <a:cubicBezTo>
                    <a:pt x="2168" y="8180"/>
                    <a:pt x="2132" y="7954"/>
                    <a:pt x="2251" y="7799"/>
                  </a:cubicBezTo>
                  <a:cubicBezTo>
                    <a:pt x="2418" y="7585"/>
                    <a:pt x="2442" y="7287"/>
                    <a:pt x="2322" y="7049"/>
                  </a:cubicBezTo>
                  <a:cubicBezTo>
                    <a:pt x="2239" y="6870"/>
                    <a:pt x="2311" y="6644"/>
                    <a:pt x="2489" y="6561"/>
                  </a:cubicBezTo>
                  <a:cubicBezTo>
                    <a:pt x="2727" y="6442"/>
                    <a:pt x="2882" y="6192"/>
                    <a:pt x="2858" y="5906"/>
                  </a:cubicBezTo>
                  <a:cubicBezTo>
                    <a:pt x="2846" y="5715"/>
                    <a:pt x="3013" y="5537"/>
                    <a:pt x="3204" y="5513"/>
                  </a:cubicBezTo>
                  <a:cubicBezTo>
                    <a:pt x="3418" y="5501"/>
                    <a:pt x="3608" y="5394"/>
                    <a:pt x="3727" y="5215"/>
                  </a:cubicBezTo>
                  <a:lnTo>
                    <a:pt x="3727" y="5204"/>
                  </a:lnTo>
                  <a:cubicBezTo>
                    <a:pt x="3751" y="5156"/>
                    <a:pt x="3787" y="5120"/>
                    <a:pt x="3799" y="5073"/>
                  </a:cubicBezTo>
                  <a:cubicBezTo>
                    <a:pt x="3854" y="4925"/>
                    <a:pt x="3995" y="4835"/>
                    <a:pt x="4145" y="4835"/>
                  </a:cubicBezTo>
                  <a:cubicBezTo>
                    <a:pt x="4188" y="4835"/>
                    <a:pt x="4232" y="4842"/>
                    <a:pt x="4275" y="4858"/>
                  </a:cubicBezTo>
                  <a:cubicBezTo>
                    <a:pt x="4355" y="4889"/>
                    <a:pt x="4438" y="4903"/>
                    <a:pt x="4521" y="4903"/>
                  </a:cubicBezTo>
                  <a:cubicBezTo>
                    <a:pt x="4698" y="4903"/>
                    <a:pt x="4872" y="4837"/>
                    <a:pt x="5001" y="4715"/>
                  </a:cubicBezTo>
                  <a:cubicBezTo>
                    <a:pt x="5079" y="4638"/>
                    <a:pt x="5174" y="4599"/>
                    <a:pt x="5268" y="4599"/>
                  </a:cubicBezTo>
                  <a:close/>
                  <a:moveTo>
                    <a:pt x="298" y="0"/>
                  </a:moveTo>
                  <a:cubicBezTo>
                    <a:pt x="203" y="0"/>
                    <a:pt x="108" y="60"/>
                    <a:pt x="48" y="143"/>
                  </a:cubicBezTo>
                  <a:cubicBezTo>
                    <a:pt x="1" y="239"/>
                    <a:pt x="1" y="358"/>
                    <a:pt x="60" y="429"/>
                  </a:cubicBezTo>
                  <a:lnTo>
                    <a:pt x="3418" y="5096"/>
                  </a:lnTo>
                  <a:cubicBezTo>
                    <a:pt x="3358" y="5144"/>
                    <a:pt x="3275" y="5168"/>
                    <a:pt x="3204" y="5168"/>
                  </a:cubicBezTo>
                  <a:cubicBezTo>
                    <a:pt x="2834" y="5192"/>
                    <a:pt x="2537" y="5513"/>
                    <a:pt x="2549" y="5906"/>
                  </a:cubicBezTo>
                  <a:cubicBezTo>
                    <a:pt x="2549" y="6049"/>
                    <a:pt x="2477" y="6180"/>
                    <a:pt x="2358" y="6239"/>
                  </a:cubicBezTo>
                  <a:cubicBezTo>
                    <a:pt x="2013" y="6418"/>
                    <a:pt x="1882" y="6835"/>
                    <a:pt x="2061" y="7168"/>
                  </a:cubicBezTo>
                  <a:cubicBezTo>
                    <a:pt x="2120" y="7299"/>
                    <a:pt x="2108" y="7454"/>
                    <a:pt x="2013" y="7573"/>
                  </a:cubicBezTo>
                  <a:cubicBezTo>
                    <a:pt x="1775" y="7871"/>
                    <a:pt x="1822" y="8299"/>
                    <a:pt x="2120" y="8537"/>
                  </a:cubicBezTo>
                  <a:cubicBezTo>
                    <a:pt x="2215" y="8621"/>
                    <a:pt x="2275" y="8775"/>
                    <a:pt x="2239" y="8906"/>
                  </a:cubicBezTo>
                  <a:cubicBezTo>
                    <a:pt x="2132" y="9275"/>
                    <a:pt x="2358" y="9656"/>
                    <a:pt x="2727" y="9752"/>
                  </a:cubicBezTo>
                  <a:cubicBezTo>
                    <a:pt x="2858" y="9799"/>
                    <a:pt x="2965" y="9906"/>
                    <a:pt x="3001" y="10049"/>
                  </a:cubicBezTo>
                  <a:cubicBezTo>
                    <a:pt x="3056" y="10399"/>
                    <a:pt x="3361" y="10639"/>
                    <a:pt x="3697" y="10639"/>
                  </a:cubicBezTo>
                  <a:cubicBezTo>
                    <a:pt x="3727" y="10639"/>
                    <a:pt x="3757" y="10637"/>
                    <a:pt x="3787" y="10633"/>
                  </a:cubicBezTo>
                  <a:cubicBezTo>
                    <a:pt x="3799" y="10632"/>
                    <a:pt x="3811" y="10631"/>
                    <a:pt x="3823" y="10631"/>
                  </a:cubicBezTo>
                  <a:cubicBezTo>
                    <a:pt x="3953" y="10631"/>
                    <a:pt x="4079" y="10690"/>
                    <a:pt x="4144" y="10799"/>
                  </a:cubicBezTo>
                  <a:cubicBezTo>
                    <a:pt x="4274" y="10998"/>
                    <a:pt x="4502" y="11109"/>
                    <a:pt x="4731" y="11109"/>
                  </a:cubicBezTo>
                  <a:cubicBezTo>
                    <a:pt x="4858" y="11109"/>
                    <a:pt x="4986" y="11074"/>
                    <a:pt x="5097" y="11002"/>
                  </a:cubicBezTo>
                  <a:cubicBezTo>
                    <a:pt x="5156" y="10966"/>
                    <a:pt x="5228" y="10948"/>
                    <a:pt x="5299" y="10948"/>
                  </a:cubicBezTo>
                  <a:cubicBezTo>
                    <a:pt x="5370" y="10948"/>
                    <a:pt x="5442" y="10966"/>
                    <a:pt x="5501" y="11002"/>
                  </a:cubicBezTo>
                  <a:cubicBezTo>
                    <a:pt x="5621" y="11085"/>
                    <a:pt x="5740" y="11109"/>
                    <a:pt x="5871" y="11109"/>
                  </a:cubicBezTo>
                  <a:cubicBezTo>
                    <a:pt x="6097" y="11109"/>
                    <a:pt x="6311" y="11002"/>
                    <a:pt x="6454" y="10799"/>
                  </a:cubicBezTo>
                  <a:cubicBezTo>
                    <a:pt x="6519" y="10690"/>
                    <a:pt x="6645" y="10631"/>
                    <a:pt x="6775" y="10631"/>
                  </a:cubicBezTo>
                  <a:cubicBezTo>
                    <a:pt x="6787" y="10631"/>
                    <a:pt x="6799" y="10632"/>
                    <a:pt x="6811" y="10633"/>
                  </a:cubicBezTo>
                  <a:cubicBezTo>
                    <a:pt x="6848" y="10639"/>
                    <a:pt x="6884" y="10641"/>
                    <a:pt x="6920" y="10641"/>
                  </a:cubicBezTo>
                  <a:cubicBezTo>
                    <a:pt x="7248" y="10641"/>
                    <a:pt x="7543" y="10403"/>
                    <a:pt x="7597" y="10049"/>
                  </a:cubicBezTo>
                  <a:cubicBezTo>
                    <a:pt x="7621" y="9906"/>
                    <a:pt x="7728" y="9799"/>
                    <a:pt x="7859" y="9752"/>
                  </a:cubicBezTo>
                  <a:cubicBezTo>
                    <a:pt x="8240" y="9656"/>
                    <a:pt x="8442" y="9275"/>
                    <a:pt x="8359" y="8906"/>
                  </a:cubicBezTo>
                  <a:cubicBezTo>
                    <a:pt x="8323" y="8775"/>
                    <a:pt x="8371" y="8621"/>
                    <a:pt x="8478" y="8537"/>
                  </a:cubicBezTo>
                  <a:cubicBezTo>
                    <a:pt x="8776" y="8299"/>
                    <a:pt x="8811" y="7871"/>
                    <a:pt x="8573" y="7573"/>
                  </a:cubicBezTo>
                  <a:cubicBezTo>
                    <a:pt x="8490" y="7454"/>
                    <a:pt x="8478" y="7299"/>
                    <a:pt x="8538" y="7168"/>
                  </a:cubicBezTo>
                  <a:cubicBezTo>
                    <a:pt x="8692" y="6823"/>
                    <a:pt x="8561" y="6406"/>
                    <a:pt x="8240" y="6239"/>
                  </a:cubicBezTo>
                  <a:cubicBezTo>
                    <a:pt x="8097" y="6180"/>
                    <a:pt x="8026" y="6037"/>
                    <a:pt x="8037" y="5906"/>
                  </a:cubicBezTo>
                  <a:cubicBezTo>
                    <a:pt x="8061" y="5525"/>
                    <a:pt x="7776" y="5204"/>
                    <a:pt x="7383" y="5168"/>
                  </a:cubicBezTo>
                  <a:cubicBezTo>
                    <a:pt x="7311" y="5168"/>
                    <a:pt x="7240" y="5144"/>
                    <a:pt x="7180" y="5096"/>
                  </a:cubicBezTo>
                  <a:lnTo>
                    <a:pt x="10526" y="429"/>
                  </a:lnTo>
                  <a:cubicBezTo>
                    <a:pt x="10585" y="358"/>
                    <a:pt x="10597" y="251"/>
                    <a:pt x="10538" y="143"/>
                  </a:cubicBezTo>
                  <a:cubicBezTo>
                    <a:pt x="10490" y="60"/>
                    <a:pt x="10395" y="0"/>
                    <a:pt x="10288" y="0"/>
                  </a:cubicBezTo>
                  <a:lnTo>
                    <a:pt x="7478" y="0"/>
                  </a:lnTo>
                  <a:cubicBezTo>
                    <a:pt x="7383" y="0"/>
                    <a:pt x="7299" y="36"/>
                    <a:pt x="7252" y="120"/>
                  </a:cubicBezTo>
                  <a:lnTo>
                    <a:pt x="5287" y="2858"/>
                  </a:lnTo>
                  <a:lnTo>
                    <a:pt x="3335" y="120"/>
                  </a:lnTo>
                  <a:cubicBezTo>
                    <a:pt x="3299" y="36"/>
                    <a:pt x="3204" y="0"/>
                    <a:pt x="3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7" name="Google Shape;9297;p83"/>
            <p:cNvSpPr/>
            <p:nvPr/>
          </p:nvSpPr>
          <p:spPr>
            <a:xfrm>
              <a:off x="938458" y="2136979"/>
              <a:ext cx="166789" cy="76742"/>
            </a:xfrm>
            <a:custGeom>
              <a:avLst/>
              <a:gdLst/>
              <a:ahLst/>
              <a:cxnLst/>
              <a:rect l="l" t="t" r="r" b="b"/>
              <a:pathLst>
                <a:path w="5240" h="2411" extrusionOk="0">
                  <a:moveTo>
                    <a:pt x="2620" y="1"/>
                  </a:moveTo>
                  <a:cubicBezTo>
                    <a:pt x="2001" y="1"/>
                    <a:pt x="1370" y="227"/>
                    <a:pt x="894" y="643"/>
                  </a:cubicBezTo>
                  <a:cubicBezTo>
                    <a:pt x="417" y="1036"/>
                    <a:pt x="108" y="1608"/>
                    <a:pt x="13" y="2227"/>
                  </a:cubicBezTo>
                  <a:cubicBezTo>
                    <a:pt x="1" y="2322"/>
                    <a:pt x="60" y="2406"/>
                    <a:pt x="156" y="2406"/>
                  </a:cubicBezTo>
                  <a:lnTo>
                    <a:pt x="179" y="2406"/>
                  </a:lnTo>
                  <a:cubicBezTo>
                    <a:pt x="251" y="2406"/>
                    <a:pt x="334" y="2346"/>
                    <a:pt x="346" y="2275"/>
                  </a:cubicBezTo>
                  <a:cubicBezTo>
                    <a:pt x="429" y="1739"/>
                    <a:pt x="703" y="1251"/>
                    <a:pt x="1120" y="894"/>
                  </a:cubicBezTo>
                  <a:cubicBezTo>
                    <a:pt x="1537" y="536"/>
                    <a:pt x="2072" y="322"/>
                    <a:pt x="2620" y="322"/>
                  </a:cubicBezTo>
                  <a:cubicBezTo>
                    <a:pt x="3168" y="322"/>
                    <a:pt x="3704" y="524"/>
                    <a:pt x="4120" y="894"/>
                  </a:cubicBezTo>
                  <a:cubicBezTo>
                    <a:pt x="4537" y="1251"/>
                    <a:pt x="4811" y="1739"/>
                    <a:pt x="4894" y="2275"/>
                  </a:cubicBezTo>
                  <a:cubicBezTo>
                    <a:pt x="4904" y="2356"/>
                    <a:pt x="4975" y="2411"/>
                    <a:pt x="5040" y="2411"/>
                  </a:cubicBezTo>
                  <a:cubicBezTo>
                    <a:pt x="5051" y="2411"/>
                    <a:pt x="5062" y="2409"/>
                    <a:pt x="5073" y="2406"/>
                  </a:cubicBezTo>
                  <a:cubicBezTo>
                    <a:pt x="5180" y="2394"/>
                    <a:pt x="5240" y="2322"/>
                    <a:pt x="5228" y="2227"/>
                  </a:cubicBezTo>
                  <a:cubicBezTo>
                    <a:pt x="5132" y="1620"/>
                    <a:pt x="4823" y="1060"/>
                    <a:pt x="4347" y="643"/>
                  </a:cubicBezTo>
                  <a:cubicBezTo>
                    <a:pt x="3870" y="227"/>
                    <a:pt x="3263" y="1"/>
                    <a:pt x="26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8" name="Google Shape;9298;p83"/>
            <p:cNvSpPr/>
            <p:nvPr/>
          </p:nvSpPr>
          <p:spPr>
            <a:xfrm>
              <a:off x="938840" y="2227377"/>
              <a:ext cx="166407" cy="76774"/>
            </a:xfrm>
            <a:custGeom>
              <a:avLst/>
              <a:gdLst/>
              <a:ahLst/>
              <a:cxnLst/>
              <a:rect l="l" t="t" r="r" b="b"/>
              <a:pathLst>
                <a:path w="5228" h="2412" extrusionOk="0">
                  <a:moveTo>
                    <a:pt x="193" y="1"/>
                  </a:moveTo>
                  <a:cubicBezTo>
                    <a:pt x="181" y="1"/>
                    <a:pt x="168" y="3"/>
                    <a:pt x="155" y="6"/>
                  </a:cubicBezTo>
                  <a:cubicBezTo>
                    <a:pt x="60" y="18"/>
                    <a:pt x="1" y="101"/>
                    <a:pt x="24" y="197"/>
                  </a:cubicBezTo>
                  <a:cubicBezTo>
                    <a:pt x="108" y="804"/>
                    <a:pt x="417" y="1375"/>
                    <a:pt x="894" y="1768"/>
                  </a:cubicBezTo>
                  <a:cubicBezTo>
                    <a:pt x="1370" y="2185"/>
                    <a:pt x="1989" y="2411"/>
                    <a:pt x="2608" y="2411"/>
                  </a:cubicBezTo>
                  <a:cubicBezTo>
                    <a:pt x="3239" y="2411"/>
                    <a:pt x="3858" y="2185"/>
                    <a:pt x="4335" y="1768"/>
                  </a:cubicBezTo>
                  <a:cubicBezTo>
                    <a:pt x="4811" y="1375"/>
                    <a:pt x="5120" y="804"/>
                    <a:pt x="5216" y="185"/>
                  </a:cubicBezTo>
                  <a:cubicBezTo>
                    <a:pt x="5228" y="101"/>
                    <a:pt x="5168" y="18"/>
                    <a:pt x="5085" y="6"/>
                  </a:cubicBezTo>
                  <a:cubicBezTo>
                    <a:pt x="5070" y="3"/>
                    <a:pt x="5056" y="1"/>
                    <a:pt x="5043" y="1"/>
                  </a:cubicBezTo>
                  <a:cubicBezTo>
                    <a:pt x="4966" y="1"/>
                    <a:pt x="4906" y="56"/>
                    <a:pt x="4906" y="137"/>
                  </a:cubicBezTo>
                  <a:cubicBezTo>
                    <a:pt x="4811" y="673"/>
                    <a:pt x="4549" y="1161"/>
                    <a:pt x="4132" y="1518"/>
                  </a:cubicBezTo>
                  <a:cubicBezTo>
                    <a:pt x="3715" y="1875"/>
                    <a:pt x="3180" y="2090"/>
                    <a:pt x="2620" y="2090"/>
                  </a:cubicBezTo>
                  <a:cubicBezTo>
                    <a:pt x="2072" y="2090"/>
                    <a:pt x="1537" y="1887"/>
                    <a:pt x="1120" y="1518"/>
                  </a:cubicBezTo>
                  <a:cubicBezTo>
                    <a:pt x="703" y="1161"/>
                    <a:pt x="441" y="673"/>
                    <a:pt x="346" y="137"/>
                  </a:cubicBezTo>
                  <a:cubicBezTo>
                    <a:pt x="336" y="56"/>
                    <a:pt x="265" y="1"/>
                    <a:pt x="19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9" name="Google Shape;9299;p83"/>
            <p:cNvSpPr/>
            <p:nvPr/>
          </p:nvSpPr>
          <p:spPr>
            <a:xfrm>
              <a:off x="1007052" y="2185106"/>
              <a:ext cx="19003" cy="70153"/>
            </a:xfrm>
            <a:custGeom>
              <a:avLst/>
              <a:gdLst/>
              <a:ahLst/>
              <a:cxnLst/>
              <a:rect l="l" t="t" r="r" b="b"/>
              <a:pathLst>
                <a:path w="597" h="2204" extrusionOk="0">
                  <a:moveTo>
                    <a:pt x="453" y="1"/>
                  </a:moveTo>
                  <a:cubicBezTo>
                    <a:pt x="418" y="1"/>
                    <a:pt x="394" y="24"/>
                    <a:pt x="382" y="36"/>
                  </a:cubicBezTo>
                  <a:lnTo>
                    <a:pt x="60" y="334"/>
                  </a:lnTo>
                  <a:cubicBezTo>
                    <a:pt x="25" y="358"/>
                    <a:pt x="1" y="405"/>
                    <a:pt x="1" y="453"/>
                  </a:cubicBezTo>
                  <a:cubicBezTo>
                    <a:pt x="1" y="513"/>
                    <a:pt x="48" y="584"/>
                    <a:pt x="108" y="584"/>
                  </a:cubicBezTo>
                  <a:cubicBezTo>
                    <a:pt x="120" y="584"/>
                    <a:pt x="156" y="572"/>
                    <a:pt x="167" y="560"/>
                  </a:cubicBezTo>
                  <a:lnTo>
                    <a:pt x="275" y="417"/>
                  </a:lnTo>
                  <a:lnTo>
                    <a:pt x="275" y="2108"/>
                  </a:lnTo>
                  <a:cubicBezTo>
                    <a:pt x="275" y="2179"/>
                    <a:pt x="346" y="2203"/>
                    <a:pt x="441" y="2203"/>
                  </a:cubicBezTo>
                  <a:cubicBezTo>
                    <a:pt x="513" y="2203"/>
                    <a:pt x="596" y="2179"/>
                    <a:pt x="596" y="2108"/>
                  </a:cubicBezTo>
                  <a:lnTo>
                    <a:pt x="596" y="96"/>
                  </a:lnTo>
                  <a:cubicBezTo>
                    <a:pt x="584" y="48"/>
                    <a:pt x="513"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00" name="Google Shape;9300;p83"/>
          <p:cNvGrpSpPr/>
          <p:nvPr/>
        </p:nvGrpSpPr>
        <p:grpSpPr>
          <a:xfrm>
            <a:off x="2770052" y="2009628"/>
            <a:ext cx="327085" cy="277080"/>
            <a:chOff x="2770052" y="2009628"/>
            <a:chExt cx="327085" cy="277080"/>
          </a:xfrm>
        </p:grpSpPr>
        <p:sp>
          <p:nvSpPr>
            <p:cNvPr id="9301" name="Google Shape;9301;p83"/>
            <p:cNvSpPr/>
            <p:nvPr/>
          </p:nvSpPr>
          <p:spPr>
            <a:xfrm>
              <a:off x="2770052" y="2023537"/>
              <a:ext cx="327085" cy="263170"/>
            </a:xfrm>
            <a:custGeom>
              <a:avLst/>
              <a:gdLst/>
              <a:ahLst/>
              <a:cxnLst/>
              <a:rect l="l" t="t" r="r" b="b"/>
              <a:pathLst>
                <a:path w="10276" h="8268" extrusionOk="0">
                  <a:moveTo>
                    <a:pt x="6251" y="2267"/>
                  </a:moveTo>
                  <a:lnTo>
                    <a:pt x="7061" y="2541"/>
                  </a:lnTo>
                  <a:cubicBezTo>
                    <a:pt x="7073" y="2544"/>
                    <a:pt x="7086" y="2545"/>
                    <a:pt x="7098" y="2545"/>
                  </a:cubicBezTo>
                  <a:cubicBezTo>
                    <a:pt x="7136" y="2545"/>
                    <a:pt x="7174" y="2532"/>
                    <a:pt x="7192" y="2505"/>
                  </a:cubicBezTo>
                  <a:lnTo>
                    <a:pt x="7454" y="2314"/>
                  </a:lnTo>
                  <a:lnTo>
                    <a:pt x="9240" y="4660"/>
                  </a:lnTo>
                  <a:lnTo>
                    <a:pt x="8978" y="4874"/>
                  </a:lnTo>
                  <a:cubicBezTo>
                    <a:pt x="8966" y="4862"/>
                    <a:pt x="8942" y="4839"/>
                    <a:pt x="8930" y="4839"/>
                  </a:cubicBezTo>
                  <a:lnTo>
                    <a:pt x="5811" y="3148"/>
                  </a:lnTo>
                  <a:lnTo>
                    <a:pt x="5930" y="2969"/>
                  </a:lnTo>
                  <a:cubicBezTo>
                    <a:pt x="5978" y="2898"/>
                    <a:pt x="5966" y="2803"/>
                    <a:pt x="5894" y="2755"/>
                  </a:cubicBezTo>
                  <a:cubicBezTo>
                    <a:pt x="5864" y="2742"/>
                    <a:pt x="5834" y="2735"/>
                    <a:pt x="5806" y="2735"/>
                  </a:cubicBezTo>
                  <a:cubicBezTo>
                    <a:pt x="5756" y="2735"/>
                    <a:pt x="5710" y="2757"/>
                    <a:pt x="5680" y="2803"/>
                  </a:cubicBezTo>
                  <a:lnTo>
                    <a:pt x="5358" y="3326"/>
                  </a:lnTo>
                  <a:cubicBezTo>
                    <a:pt x="5335" y="3350"/>
                    <a:pt x="5323" y="3374"/>
                    <a:pt x="5323" y="3398"/>
                  </a:cubicBezTo>
                  <a:lnTo>
                    <a:pt x="5323" y="4684"/>
                  </a:lnTo>
                  <a:cubicBezTo>
                    <a:pt x="5323" y="4946"/>
                    <a:pt x="5097" y="5172"/>
                    <a:pt x="4835" y="5172"/>
                  </a:cubicBezTo>
                  <a:cubicBezTo>
                    <a:pt x="4561" y="5172"/>
                    <a:pt x="4346" y="4946"/>
                    <a:pt x="4346" y="4684"/>
                  </a:cubicBezTo>
                  <a:lnTo>
                    <a:pt x="4346" y="3410"/>
                  </a:lnTo>
                  <a:lnTo>
                    <a:pt x="4620" y="2267"/>
                  </a:lnTo>
                  <a:close/>
                  <a:moveTo>
                    <a:pt x="2680" y="1767"/>
                  </a:moveTo>
                  <a:lnTo>
                    <a:pt x="2918" y="1898"/>
                  </a:lnTo>
                  <a:lnTo>
                    <a:pt x="941" y="5303"/>
                  </a:lnTo>
                  <a:lnTo>
                    <a:pt x="703" y="5172"/>
                  </a:lnTo>
                  <a:lnTo>
                    <a:pt x="2680" y="1767"/>
                  </a:lnTo>
                  <a:close/>
                  <a:moveTo>
                    <a:pt x="3180" y="4743"/>
                  </a:moveTo>
                  <a:cubicBezTo>
                    <a:pt x="3287" y="4743"/>
                    <a:pt x="3370" y="4779"/>
                    <a:pt x="3442" y="4874"/>
                  </a:cubicBezTo>
                  <a:cubicBezTo>
                    <a:pt x="3561" y="5017"/>
                    <a:pt x="3525" y="5231"/>
                    <a:pt x="3370" y="5339"/>
                  </a:cubicBezTo>
                  <a:lnTo>
                    <a:pt x="2322" y="6112"/>
                  </a:lnTo>
                  <a:cubicBezTo>
                    <a:pt x="2262" y="6150"/>
                    <a:pt x="2194" y="6169"/>
                    <a:pt x="2127" y="6169"/>
                  </a:cubicBezTo>
                  <a:cubicBezTo>
                    <a:pt x="2023" y="6169"/>
                    <a:pt x="1923" y="6123"/>
                    <a:pt x="1858" y="6029"/>
                  </a:cubicBezTo>
                  <a:cubicBezTo>
                    <a:pt x="1751" y="5886"/>
                    <a:pt x="1787" y="5672"/>
                    <a:pt x="1929" y="5565"/>
                  </a:cubicBezTo>
                  <a:lnTo>
                    <a:pt x="2989" y="4803"/>
                  </a:lnTo>
                  <a:cubicBezTo>
                    <a:pt x="3049" y="4755"/>
                    <a:pt x="3120" y="4743"/>
                    <a:pt x="3180" y="4743"/>
                  </a:cubicBezTo>
                  <a:close/>
                  <a:moveTo>
                    <a:pt x="3775" y="5493"/>
                  </a:moveTo>
                  <a:cubicBezTo>
                    <a:pt x="3870" y="5493"/>
                    <a:pt x="3954" y="5553"/>
                    <a:pt x="4013" y="5636"/>
                  </a:cubicBezTo>
                  <a:cubicBezTo>
                    <a:pt x="4132" y="5779"/>
                    <a:pt x="4085" y="5993"/>
                    <a:pt x="3942" y="6089"/>
                  </a:cubicBezTo>
                  <a:lnTo>
                    <a:pt x="3132" y="6708"/>
                  </a:lnTo>
                  <a:cubicBezTo>
                    <a:pt x="3076" y="6745"/>
                    <a:pt x="3013" y="6764"/>
                    <a:pt x="2949" y="6764"/>
                  </a:cubicBezTo>
                  <a:cubicBezTo>
                    <a:pt x="2851" y="6764"/>
                    <a:pt x="2752" y="6718"/>
                    <a:pt x="2680" y="6624"/>
                  </a:cubicBezTo>
                  <a:cubicBezTo>
                    <a:pt x="2572" y="6482"/>
                    <a:pt x="2596" y="6255"/>
                    <a:pt x="2751" y="6148"/>
                  </a:cubicBezTo>
                  <a:lnTo>
                    <a:pt x="3537" y="5589"/>
                  </a:lnTo>
                  <a:cubicBezTo>
                    <a:pt x="3573" y="5565"/>
                    <a:pt x="3596" y="5541"/>
                    <a:pt x="3620" y="5529"/>
                  </a:cubicBezTo>
                  <a:cubicBezTo>
                    <a:pt x="3668" y="5517"/>
                    <a:pt x="3715" y="5493"/>
                    <a:pt x="3775" y="5493"/>
                  </a:cubicBezTo>
                  <a:close/>
                  <a:moveTo>
                    <a:pt x="4359" y="6281"/>
                  </a:moveTo>
                  <a:cubicBezTo>
                    <a:pt x="4454" y="6281"/>
                    <a:pt x="4550" y="6321"/>
                    <a:pt x="4620" y="6398"/>
                  </a:cubicBezTo>
                  <a:cubicBezTo>
                    <a:pt x="4739" y="6553"/>
                    <a:pt x="4704" y="6755"/>
                    <a:pt x="4549" y="6863"/>
                  </a:cubicBezTo>
                  <a:lnTo>
                    <a:pt x="3954" y="7303"/>
                  </a:lnTo>
                  <a:cubicBezTo>
                    <a:pt x="3898" y="7331"/>
                    <a:pt x="3829" y="7358"/>
                    <a:pt x="3767" y="7358"/>
                  </a:cubicBezTo>
                  <a:cubicBezTo>
                    <a:pt x="3749" y="7358"/>
                    <a:pt x="3732" y="7356"/>
                    <a:pt x="3715" y="7351"/>
                  </a:cubicBezTo>
                  <a:cubicBezTo>
                    <a:pt x="3620" y="7339"/>
                    <a:pt x="3549" y="7303"/>
                    <a:pt x="3513" y="7220"/>
                  </a:cubicBezTo>
                  <a:cubicBezTo>
                    <a:pt x="3406" y="7077"/>
                    <a:pt x="3430" y="6863"/>
                    <a:pt x="3584" y="6755"/>
                  </a:cubicBezTo>
                  <a:lnTo>
                    <a:pt x="4144" y="6363"/>
                  </a:lnTo>
                  <a:lnTo>
                    <a:pt x="4168" y="6339"/>
                  </a:lnTo>
                  <a:cubicBezTo>
                    <a:pt x="4226" y="6300"/>
                    <a:pt x="4292" y="6281"/>
                    <a:pt x="4359" y="6281"/>
                  </a:cubicBezTo>
                  <a:close/>
                  <a:moveTo>
                    <a:pt x="2870" y="2553"/>
                  </a:moveTo>
                  <a:lnTo>
                    <a:pt x="3156" y="2707"/>
                  </a:lnTo>
                  <a:cubicBezTo>
                    <a:pt x="3173" y="2725"/>
                    <a:pt x="3197" y="2736"/>
                    <a:pt x="3218" y="2736"/>
                  </a:cubicBezTo>
                  <a:cubicBezTo>
                    <a:pt x="3226" y="2736"/>
                    <a:pt x="3233" y="2734"/>
                    <a:pt x="3239" y="2731"/>
                  </a:cubicBezTo>
                  <a:lnTo>
                    <a:pt x="3942" y="2636"/>
                  </a:lnTo>
                  <a:lnTo>
                    <a:pt x="4192" y="2743"/>
                  </a:lnTo>
                  <a:lnTo>
                    <a:pt x="4049" y="3338"/>
                  </a:lnTo>
                  <a:lnTo>
                    <a:pt x="4049" y="3362"/>
                  </a:lnTo>
                  <a:lnTo>
                    <a:pt x="4049" y="4648"/>
                  </a:lnTo>
                  <a:cubicBezTo>
                    <a:pt x="4049" y="5077"/>
                    <a:pt x="4406" y="5434"/>
                    <a:pt x="4835" y="5434"/>
                  </a:cubicBezTo>
                  <a:cubicBezTo>
                    <a:pt x="5263" y="5434"/>
                    <a:pt x="5620" y="5077"/>
                    <a:pt x="5620" y="4648"/>
                  </a:cubicBezTo>
                  <a:lnTo>
                    <a:pt x="5620" y="3410"/>
                  </a:lnTo>
                  <a:lnTo>
                    <a:pt x="5656" y="3362"/>
                  </a:lnTo>
                  <a:lnTo>
                    <a:pt x="8776" y="5065"/>
                  </a:lnTo>
                  <a:cubicBezTo>
                    <a:pt x="8942" y="5184"/>
                    <a:pt x="9002" y="5374"/>
                    <a:pt x="8907" y="5541"/>
                  </a:cubicBezTo>
                  <a:cubicBezTo>
                    <a:pt x="8850" y="5654"/>
                    <a:pt x="8745" y="5717"/>
                    <a:pt x="8631" y="5717"/>
                  </a:cubicBezTo>
                  <a:cubicBezTo>
                    <a:pt x="8576" y="5717"/>
                    <a:pt x="8520" y="5703"/>
                    <a:pt x="8466" y="5672"/>
                  </a:cubicBezTo>
                  <a:lnTo>
                    <a:pt x="6740" y="4743"/>
                  </a:lnTo>
                  <a:cubicBezTo>
                    <a:pt x="6711" y="4727"/>
                    <a:pt x="6682" y="4719"/>
                    <a:pt x="6655" y="4719"/>
                  </a:cubicBezTo>
                  <a:cubicBezTo>
                    <a:pt x="6603" y="4719"/>
                    <a:pt x="6557" y="4748"/>
                    <a:pt x="6525" y="4803"/>
                  </a:cubicBezTo>
                  <a:cubicBezTo>
                    <a:pt x="6490" y="4874"/>
                    <a:pt x="6513" y="4958"/>
                    <a:pt x="6585" y="5005"/>
                  </a:cubicBezTo>
                  <a:lnTo>
                    <a:pt x="8037" y="5791"/>
                  </a:lnTo>
                  <a:cubicBezTo>
                    <a:pt x="8192" y="5886"/>
                    <a:pt x="8252" y="6077"/>
                    <a:pt x="8168" y="6243"/>
                  </a:cubicBezTo>
                  <a:cubicBezTo>
                    <a:pt x="8104" y="6356"/>
                    <a:pt x="7996" y="6415"/>
                    <a:pt x="7881" y="6415"/>
                  </a:cubicBezTo>
                  <a:cubicBezTo>
                    <a:pt x="7826" y="6415"/>
                    <a:pt x="7770" y="6401"/>
                    <a:pt x="7716" y="6374"/>
                  </a:cubicBezTo>
                  <a:lnTo>
                    <a:pt x="6251" y="5565"/>
                  </a:lnTo>
                  <a:cubicBezTo>
                    <a:pt x="6226" y="5554"/>
                    <a:pt x="6200" y="5548"/>
                    <a:pt x="6175" y="5548"/>
                  </a:cubicBezTo>
                  <a:cubicBezTo>
                    <a:pt x="6120" y="5548"/>
                    <a:pt x="6070" y="5575"/>
                    <a:pt x="6037" y="5624"/>
                  </a:cubicBezTo>
                  <a:cubicBezTo>
                    <a:pt x="5990" y="5708"/>
                    <a:pt x="6025" y="5791"/>
                    <a:pt x="6097" y="5839"/>
                  </a:cubicBezTo>
                  <a:lnTo>
                    <a:pt x="7287" y="6493"/>
                  </a:lnTo>
                  <a:cubicBezTo>
                    <a:pt x="7454" y="6577"/>
                    <a:pt x="7514" y="6779"/>
                    <a:pt x="7418" y="6934"/>
                  </a:cubicBezTo>
                  <a:cubicBezTo>
                    <a:pt x="7360" y="7050"/>
                    <a:pt x="7250" y="7114"/>
                    <a:pt x="7132" y="7114"/>
                  </a:cubicBezTo>
                  <a:cubicBezTo>
                    <a:pt x="7081" y="7114"/>
                    <a:pt x="7028" y="7102"/>
                    <a:pt x="6978" y="7077"/>
                  </a:cubicBezTo>
                  <a:lnTo>
                    <a:pt x="5728" y="6386"/>
                  </a:lnTo>
                  <a:cubicBezTo>
                    <a:pt x="5705" y="6371"/>
                    <a:pt x="5680" y="6365"/>
                    <a:pt x="5655" y="6365"/>
                  </a:cubicBezTo>
                  <a:cubicBezTo>
                    <a:pt x="5601" y="6365"/>
                    <a:pt x="5546" y="6397"/>
                    <a:pt x="5513" y="6446"/>
                  </a:cubicBezTo>
                  <a:cubicBezTo>
                    <a:pt x="5478" y="6517"/>
                    <a:pt x="5501" y="6613"/>
                    <a:pt x="5573" y="6660"/>
                  </a:cubicBezTo>
                  <a:lnTo>
                    <a:pt x="6549" y="7172"/>
                  </a:lnTo>
                  <a:cubicBezTo>
                    <a:pt x="6704" y="7267"/>
                    <a:pt x="6763" y="7458"/>
                    <a:pt x="6680" y="7625"/>
                  </a:cubicBezTo>
                  <a:cubicBezTo>
                    <a:pt x="6616" y="7737"/>
                    <a:pt x="6508" y="7801"/>
                    <a:pt x="6393" y="7801"/>
                  </a:cubicBezTo>
                  <a:cubicBezTo>
                    <a:pt x="6338" y="7801"/>
                    <a:pt x="6282" y="7786"/>
                    <a:pt x="6228" y="7756"/>
                  </a:cubicBezTo>
                  <a:lnTo>
                    <a:pt x="5549" y="7386"/>
                  </a:lnTo>
                  <a:cubicBezTo>
                    <a:pt x="5549" y="7255"/>
                    <a:pt x="5501" y="7101"/>
                    <a:pt x="5406" y="6994"/>
                  </a:cubicBezTo>
                  <a:cubicBezTo>
                    <a:pt x="5299" y="6851"/>
                    <a:pt x="5132" y="6755"/>
                    <a:pt x="4954" y="6744"/>
                  </a:cubicBezTo>
                  <a:lnTo>
                    <a:pt x="4954" y="6696"/>
                  </a:lnTo>
                  <a:cubicBezTo>
                    <a:pt x="4977" y="6541"/>
                    <a:pt x="4930" y="6363"/>
                    <a:pt x="4835" y="6220"/>
                  </a:cubicBezTo>
                  <a:cubicBezTo>
                    <a:pt x="4716" y="6077"/>
                    <a:pt x="4549" y="5982"/>
                    <a:pt x="4370" y="5970"/>
                  </a:cubicBezTo>
                  <a:lnTo>
                    <a:pt x="4370" y="5922"/>
                  </a:lnTo>
                  <a:cubicBezTo>
                    <a:pt x="4406" y="5767"/>
                    <a:pt x="4358" y="5589"/>
                    <a:pt x="4251" y="5446"/>
                  </a:cubicBezTo>
                  <a:cubicBezTo>
                    <a:pt x="4132" y="5303"/>
                    <a:pt x="3965" y="5208"/>
                    <a:pt x="3787" y="5196"/>
                  </a:cubicBezTo>
                  <a:lnTo>
                    <a:pt x="3787" y="5148"/>
                  </a:lnTo>
                  <a:cubicBezTo>
                    <a:pt x="3823" y="4993"/>
                    <a:pt x="3775" y="4815"/>
                    <a:pt x="3668" y="4672"/>
                  </a:cubicBezTo>
                  <a:cubicBezTo>
                    <a:pt x="3547" y="4516"/>
                    <a:pt x="3359" y="4432"/>
                    <a:pt x="3172" y="4432"/>
                  </a:cubicBezTo>
                  <a:cubicBezTo>
                    <a:pt x="3044" y="4432"/>
                    <a:pt x="2917" y="4471"/>
                    <a:pt x="2811" y="4553"/>
                  </a:cubicBezTo>
                  <a:lnTo>
                    <a:pt x="1763" y="5315"/>
                  </a:lnTo>
                  <a:lnTo>
                    <a:pt x="1394" y="5112"/>
                  </a:lnTo>
                  <a:lnTo>
                    <a:pt x="2870" y="2553"/>
                  </a:lnTo>
                  <a:close/>
                  <a:moveTo>
                    <a:pt x="4936" y="7026"/>
                  </a:moveTo>
                  <a:cubicBezTo>
                    <a:pt x="5036" y="7026"/>
                    <a:pt x="5132" y="7070"/>
                    <a:pt x="5204" y="7148"/>
                  </a:cubicBezTo>
                  <a:cubicBezTo>
                    <a:pt x="5251" y="7244"/>
                    <a:pt x="5275" y="7315"/>
                    <a:pt x="5263" y="7398"/>
                  </a:cubicBezTo>
                  <a:cubicBezTo>
                    <a:pt x="5251" y="7494"/>
                    <a:pt x="5204" y="7565"/>
                    <a:pt x="5132" y="7625"/>
                  </a:cubicBezTo>
                  <a:lnTo>
                    <a:pt x="4787" y="7875"/>
                  </a:lnTo>
                  <a:cubicBezTo>
                    <a:pt x="4729" y="7918"/>
                    <a:pt x="4658" y="7940"/>
                    <a:pt x="4588" y="7940"/>
                  </a:cubicBezTo>
                  <a:cubicBezTo>
                    <a:pt x="4487" y="7940"/>
                    <a:pt x="4386" y="7895"/>
                    <a:pt x="4323" y="7803"/>
                  </a:cubicBezTo>
                  <a:cubicBezTo>
                    <a:pt x="4215" y="7660"/>
                    <a:pt x="4251" y="7446"/>
                    <a:pt x="4406" y="7339"/>
                  </a:cubicBezTo>
                  <a:lnTo>
                    <a:pt x="4727" y="7101"/>
                  </a:lnTo>
                  <a:lnTo>
                    <a:pt x="4739" y="7089"/>
                  </a:lnTo>
                  <a:cubicBezTo>
                    <a:pt x="4802" y="7046"/>
                    <a:pt x="4870" y="7026"/>
                    <a:pt x="4936" y="7026"/>
                  </a:cubicBezTo>
                  <a:close/>
                  <a:moveTo>
                    <a:pt x="180" y="0"/>
                  </a:moveTo>
                  <a:cubicBezTo>
                    <a:pt x="125" y="0"/>
                    <a:pt x="69" y="27"/>
                    <a:pt x="36" y="76"/>
                  </a:cubicBezTo>
                  <a:cubicBezTo>
                    <a:pt x="1" y="159"/>
                    <a:pt x="24" y="243"/>
                    <a:pt x="96" y="290"/>
                  </a:cubicBezTo>
                  <a:lnTo>
                    <a:pt x="2382" y="1600"/>
                  </a:lnTo>
                  <a:lnTo>
                    <a:pt x="405" y="5005"/>
                  </a:lnTo>
                  <a:lnTo>
                    <a:pt x="251" y="4922"/>
                  </a:lnTo>
                  <a:cubicBezTo>
                    <a:pt x="221" y="4905"/>
                    <a:pt x="192" y="4897"/>
                    <a:pt x="164" y="4897"/>
                  </a:cubicBezTo>
                  <a:cubicBezTo>
                    <a:pt x="113" y="4897"/>
                    <a:pt x="67" y="4923"/>
                    <a:pt x="36" y="4969"/>
                  </a:cubicBezTo>
                  <a:cubicBezTo>
                    <a:pt x="1" y="5053"/>
                    <a:pt x="24" y="5136"/>
                    <a:pt x="96" y="5184"/>
                  </a:cubicBezTo>
                  <a:lnTo>
                    <a:pt x="882" y="5648"/>
                  </a:lnTo>
                  <a:cubicBezTo>
                    <a:pt x="908" y="5663"/>
                    <a:pt x="934" y="5670"/>
                    <a:pt x="959" y="5670"/>
                  </a:cubicBezTo>
                  <a:cubicBezTo>
                    <a:pt x="1014" y="5670"/>
                    <a:pt x="1063" y="5638"/>
                    <a:pt x="1096" y="5589"/>
                  </a:cubicBezTo>
                  <a:lnTo>
                    <a:pt x="1215" y="5398"/>
                  </a:lnTo>
                  <a:lnTo>
                    <a:pt x="1537" y="5565"/>
                  </a:lnTo>
                  <a:cubicBezTo>
                    <a:pt x="1441" y="5779"/>
                    <a:pt x="1453" y="6029"/>
                    <a:pt x="1584" y="6220"/>
                  </a:cubicBezTo>
                  <a:cubicBezTo>
                    <a:pt x="1703" y="6386"/>
                    <a:pt x="1894" y="6482"/>
                    <a:pt x="2096" y="6482"/>
                  </a:cubicBezTo>
                  <a:cubicBezTo>
                    <a:pt x="2156" y="6482"/>
                    <a:pt x="2227" y="6458"/>
                    <a:pt x="2287" y="6446"/>
                  </a:cubicBezTo>
                  <a:cubicBezTo>
                    <a:pt x="2287" y="6577"/>
                    <a:pt x="2334" y="6720"/>
                    <a:pt x="2406" y="6815"/>
                  </a:cubicBezTo>
                  <a:cubicBezTo>
                    <a:pt x="2525" y="6982"/>
                    <a:pt x="2715" y="7077"/>
                    <a:pt x="2906" y="7077"/>
                  </a:cubicBezTo>
                  <a:cubicBezTo>
                    <a:pt x="2965" y="7077"/>
                    <a:pt x="3049" y="7053"/>
                    <a:pt x="3108" y="7041"/>
                  </a:cubicBezTo>
                  <a:cubicBezTo>
                    <a:pt x="3108" y="7160"/>
                    <a:pt x="3144" y="7291"/>
                    <a:pt x="3227" y="7398"/>
                  </a:cubicBezTo>
                  <a:cubicBezTo>
                    <a:pt x="3323" y="7529"/>
                    <a:pt x="3465" y="7625"/>
                    <a:pt x="3644" y="7648"/>
                  </a:cubicBezTo>
                  <a:cubicBezTo>
                    <a:pt x="3668" y="7648"/>
                    <a:pt x="3715" y="7672"/>
                    <a:pt x="3739" y="7672"/>
                  </a:cubicBezTo>
                  <a:cubicBezTo>
                    <a:pt x="3799" y="7672"/>
                    <a:pt x="3882" y="7648"/>
                    <a:pt x="3942" y="7636"/>
                  </a:cubicBezTo>
                  <a:cubicBezTo>
                    <a:pt x="3942" y="7767"/>
                    <a:pt x="3977" y="7886"/>
                    <a:pt x="4061" y="7994"/>
                  </a:cubicBezTo>
                  <a:cubicBezTo>
                    <a:pt x="4156" y="8125"/>
                    <a:pt x="4299" y="8220"/>
                    <a:pt x="4477" y="8244"/>
                  </a:cubicBezTo>
                  <a:cubicBezTo>
                    <a:pt x="4501" y="8244"/>
                    <a:pt x="4549" y="8267"/>
                    <a:pt x="4573" y="8267"/>
                  </a:cubicBezTo>
                  <a:cubicBezTo>
                    <a:pt x="4716" y="8267"/>
                    <a:pt x="4835" y="8220"/>
                    <a:pt x="4954" y="8148"/>
                  </a:cubicBezTo>
                  <a:lnTo>
                    <a:pt x="5287" y="7886"/>
                  </a:lnTo>
                  <a:cubicBezTo>
                    <a:pt x="5370" y="7827"/>
                    <a:pt x="5430" y="7767"/>
                    <a:pt x="5466" y="7684"/>
                  </a:cubicBezTo>
                  <a:lnTo>
                    <a:pt x="6085" y="8029"/>
                  </a:lnTo>
                  <a:cubicBezTo>
                    <a:pt x="6168" y="8077"/>
                    <a:pt x="6275" y="8101"/>
                    <a:pt x="6382" y="8101"/>
                  </a:cubicBezTo>
                  <a:cubicBezTo>
                    <a:pt x="6442" y="8101"/>
                    <a:pt x="6501" y="8089"/>
                    <a:pt x="6561" y="8077"/>
                  </a:cubicBezTo>
                  <a:cubicBezTo>
                    <a:pt x="6716" y="8029"/>
                    <a:pt x="6859" y="7922"/>
                    <a:pt x="6930" y="7779"/>
                  </a:cubicBezTo>
                  <a:cubicBezTo>
                    <a:pt x="6990" y="7648"/>
                    <a:pt x="7013" y="7529"/>
                    <a:pt x="7002" y="7398"/>
                  </a:cubicBezTo>
                  <a:cubicBezTo>
                    <a:pt x="7049" y="7398"/>
                    <a:pt x="7073" y="7422"/>
                    <a:pt x="7121" y="7422"/>
                  </a:cubicBezTo>
                  <a:cubicBezTo>
                    <a:pt x="7347" y="7422"/>
                    <a:pt x="7573" y="7303"/>
                    <a:pt x="7668" y="7089"/>
                  </a:cubicBezTo>
                  <a:cubicBezTo>
                    <a:pt x="7728" y="6970"/>
                    <a:pt x="7764" y="6839"/>
                    <a:pt x="7752" y="6720"/>
                  </a:cubicBezTo>
                  <a:cubicBezTo>
                    <a:pt x="7787" y="6720"/>
                    <a:pt x="7823" y="6732"/>
                    <a:pt x="7871" y="6732"/>
                  </a:cubicBezTo>
                  <a:cubicBezTo>
                    <a:pt x="8085" y="6732"/>
                    <a:pt x="8311" y="6613"/>
                    <a:pt x="8418" y="6410"/>
                  </a:cubicBezTo>
                  <a:cubicBezTo>
                    <a:pt x="8478" y="6291"/>
                    <a:pt x="8502" y="6172"/>
                    <a:pt x="8490" y="6029"/>
                  </a:cubicBezTo>
                  <a:cubicBezTo>
                    <a:pt x="8537" y="6029"/>
                    <a:pt x="8561" y="6053"/>
                    <a:pt x="8609" y="6053"/>
                  </a:cubicBezTo>
                  <a:cubicBezTo>
                    <a:pt x="8668" y="6053"/>
                    <a:pt x="8728" y="6029"/>
                    <a:pt x="8787" y="6017"/>
                  </a:cubicBezTo>
                  <a:cubicBezTo>
                    <a:pt x="8954" y="5970"/>
                    <a:pt x="9085" y="5874"/>
                    <a:pt x="9157" y="5720"/>
                  </a:cubicBezTo>
                  <a:cubicBezTo>
                    <a:pt x="9240" y="5577"/>
                    <a:pt x="9264" y="5410"/>
                    <a:pt x="9204" y="5243"/>
                  </a:cubicBezTo>
                  <a:cubicBezTo>
                    <a:pt x="9192" y="5196"/>
                    <a:pt x="9180" y="5172"/>
                    <a:pt x="9157" y="5136"/>
                  </a:cubicBezTo>
                  <a:lnTo>
                    <a:pt x="9430" y="4946"/>
                  </a:lnTo>
                  <a:lnTo>
                    <a:pt x="9561" y="5124"/>
                  </a:lnTo>
                  <a:cubicBezTo>
                    <a:pt x="9591" y="5161"/>
                    <a:pt x="9644" y="5180"/>
                    <a:pt x="9694" y="5180"/>
                  </a:cubicBezTo>
                  <a:cubicBezTo>
                    <a:pt x="9724" y="5180"/>
                    <a:pt x="9753" y="5173"/>
                    <a:pt x="9776" y="5160"/>
                  </a:cubicBezTo>
                  <a:lnTo>
                    <a:pt x="10192" y="4827"/>
                  </a:lnTo>
                  <a:cubicBezTo>
                    <a:pt x="10264" y="4743"/>
                    <a:pt x="10276" y="4648"/>
                    <a:pt x="10240" y="4577"/>
                  </a:cubicBezTo>
                  <a:cubicBezTo>
                    <a:pt x="10210" y="4539"/>
                    <a:pt x="10157" y="4521"/>
                    <a:pt x="10107" y="4521"/>
                  </a:cubicBezTo>
                  <a:cubicBezTo>
                    <a:pt x="10077" y="4521"/>
                    <a:pt x="10048" y="4527"/>
                    <a:pt x="10026" y="4541"/>
                  </a:cubicBezTo>
                  <a:lnTo>
                    <a:pt x="9728" y="4779"/>
                  </a:lnTo>
                  <a:lnTo>
                    <a:pt x="7347" y="1671"/>
                  </a:lnTo>
                  <a:lnTo>
                    <a:pt x="8704" y="790"/>
                  </a:lnTo>
                  <a:cubicBezTo>
                    <a:pt x="8776" y="755"/>
                    <a:pt x="8787" y="659"/>
                    <a:pt x="8752" y="588"/>
                  </a:cubicBezTo>
                  <a:cubicBezTo>
                    <a:pt x="8721" y="542"/>
                    <a:pt x="8670" y="516"/>
                    <a:pt x="8619" y="516"/>
                  </a:cubicBezTo>
                  <a:cubicBezTo>
                    <a:pt x="8591" y="516"/>
                    <a:pt x="8563" y="523"/>
                    <a:pt x="8537" y="540"/>
                  </a:cubicBezTo>
                  <a:lnTo>
                    <a:pt x="7049" y="1493"/>
                  </a:lnTo>
                  <a:cubicBezTo>
                    <a:pt x="6978" y="1540"/>
                    <a:pt x="6966" y="1648"/>
                    <a:pt x="7002" y="1719"/>
                  </a:cubicBezTo>
                  <a:lnTo>
                    <a:pt x="7275" y="2076"/>
                  </a:lnTo>
                  <a:lnTo>
                    <a:pt x="7085" y="2219"/>
                  </a:lnTo>
                  <a:lnTo>
                    <a:pt x="6311" y="1969"/>
                  </a:lnTo>
                  <a:cubicBezTo>
                    <a:pt x="6287" y="1969"/>
                    <a:pt x="6275" y="1957"/>
                    <a:pt x="6263" y="1957"/>
                  </a:cubicBezTo>
                  <a:lnTo>
                    <a:pt x="4501" y="1957"/>
                  </a:lnTo>
                  <a:cubicBezTo>
                    <a:pt x="4430" y="1957"/>
                    <a:pt x="4370" y="2005"/>
                    <a:pt x="4358" y="2076"/>
                  </a:cubicBezTo>
                  <a:lnTo>
                    <a:pt x="4251" y="2481"/>
                  </a:lnTo>
                  <a:lnTo>
                    <a:pt x="4001" y="2374"/>
                  </a:lnTo>
                  <a:cubicBezTo>
                    <a:pt x="3965" y="2362"/>
                    <a:pt x="3954" y="2362"/>
                    <a:pt x="3930" y="2362"/>
                  </a:cubicBezTo>
                  <a:lnTo>
                    <a:pt x="3227" y="2433"/>
                  </a:lnTo>
                  <a:lnTo>
                    <a:pt x="2989" y="2302"/>
                  </a:lnTo>
                  <a:lnTo>
                    <a:pt x="3215" y="1910"/>
                  </a:lnTo>
                  <a:cubicBezTo>
                    <a:pt x="3251" y="1838"/>
                    <a:pt x="3227" y="1743"/>
                    <a:pt x="3156" y="1707"/>
                  </a:cubicBezTo>
                  <a:lnTo>
                    <a:pt x="251" y="16"/>
                  </a:lnTo>
                  <a:cubicBezTo>
                    <a:pt x="229" y="5"/>
                    <a:pt x="204" y="0"/>
                    <a:pt x="18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2" name="Google Shape;9302;p83"/>
            <p:cNvSpPr/>
            <p:nvPr/>
          </p:nvSpPr>
          <p:spPr>
            <a:xfrm>
              <a:off x="3059960" y="2009628"/>
              <a:ext cx="37177" cy="26960"/>
            </a:xfrm>
            <a:custGeom>
              <a:avLst/>
              <a:gdLst/>
              <a:ahLst/>
              <a:cxnLst/>
              <a:rect l="l" t="t" r="r" b="b"/>
              <a:pathLst>
                <a:path w="1168" h="847" extrusionOk="0">
                  <a:moveTo>
                    <a:pt x="999" y="0"/>
                  </a:moveTo>
                  <a:cubicBezTo>
                    <a:pt x="971" y="0"/>
                    <a:pt x="943" y="8"/>
                    <a:pt x="918" y="25"/>
                  </a:cubicBezTo>
                  <a:lnTo>
                    <a:pt x="84" y="561"/>
                  </a:lnTo>
                  <a:cubicBezTo>
                    <a:pt x="13" y="608"/>
                    <a:pt x="1" y="692"/>
                    <a:pt x="37" y="775"/>
                  </a:cubicBezTo>
                  <a:cubicBezTo>
                    <a:pt x="72" y="811"/>
                    <a:pt x="120" y="846"/>
                    <a:pt x="156" y="846"/>
                  </a:cubicBezTo>
                  <a:cubicBezTo>
                    <a:pt x="191" y="846"/>
                    <a:pt x="215" y="823"/>
                    <a:pt x="239" y="811"/>
                  </a:cubicBezTo>
                  <a:lnTo>
                    <a:pt x="1073" y="275"/>
                  </a:lnTo>
                  <a:cubicBezTo>
                    <a:pt x="1156" y="239"/>
                    <a:pt x="1168" y="144"/>
                    <a:pt x="1132" y="72"/>
                  </a:cubicBezTo>
                  <a:cubicBezTo>
                    <a:pt x="1101" y="26"/>
                    <a:pt x="1051" y="0"/>
                    <a:pt x="9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303" name="Google Shape;9303;p83"/>
          <p:cNvSpPr/>
          <p:nvPr/>
        </p:nvSpPr>
        <p:spPr>
          <a:xfrm>
            <a:off x="7060068" y="1989129"/>
            <a:ext cx="354363" cy="324093"/>
          </a:xfrm>
          <a:custGeom>
            <a:avLst/>
            <a:gdLst/>
            <a:ahLst/>
            <a:cxnLst/>
            <a:rect l="l" t="t" r="r" b="b"/>
            <a:pathLst>
              <a:path w="11133" h="10182" extrusionOk="0">
                <a:moveTo>
                  <a:pt x="4132" y="3622"/>
                </a:moveTo>
                <a:cubicBezTo>
                  <a:pt x="4299" y="3622"/>
                  <a:pt x="4430" y="3753"/>
                  <a:pt x="4430" y="3919"/>
                </a:cubicBezTo>
                <a:cubicBezTo>
                  <a:pt x="4430" y="4074"/>
                  <a:pt x="4299" y="4217"/>
                  <a:pt x="4132" y="4217"/>
                </a:cubicBezTo>
                <a:cubicBezTo>
                  <a:pt x="3965" y="4217"/>
                  <a:pt x="3834" y="4074"/>
                  <a:pt x="3834" y="3919"/>
                </a:cubicBezTo>
                <a:cubicBezTo>
                  <a:pt x="3846" y="3753"/>
                  <a:pt x="3965" y="3622"/>
                  <a:pt x="4132" y="3622"/>
                </a:cubicBezTo>
                <a:close/>
                <a:moveTo>
                  <a:pt x="5334" y="1252"/>
                </a:moveTo>
                <a:lnTo>
                  <a:pt x="5334" y="1776"/>
                </a:lnTo>
                <a:lnTo>
                  <a:pt x="5358" y="3645"/>
                </a:lnTo>
                <a:lnTo>
                  <a:pt x="5370" y="5300"/>
                </a:lnTo>
                <a:lnTo>
                  <a:pt x="1405" y="4419"/>
                </a:lnTo>
                <a:cubicBezTo>
                  <a:pt x="1679" y="3455"/>
                  <a:pt x="2322" y="2574"/>
                  <a:pt x="3156" y="2014"/>
                </a:cubicBezTo>
                <a:lnTo>
                  <a:pt x="3870" y="3324"/>
                </a:lnTo>
                <a:cubicBezTo>
                  <a:pt x="3644" y="3419"/>
                  <a:pt x="3489" y="3645"/>
                  <a:pt x="3489" y="3895"/>
                </a:cubicBezTo>
                <a:cubicBezTo>
                  <a:pt x="3489" y="4253"/>
                  <a:pt x="3775" y="4538"/>
                  <a:pt x="4132" y="4538"/>
                </a:cubicBezTo>
                <a:cubicBezTo>
                  <a:pt x="4489" y="4538"/>
                  <a:pt x="4775" y="4253"/>
                  <a:pt x="4775" y="3895"/>
                </a:cubicBezTo>
                <a:cubicBezTo>
                  <a:pt x="4775" y="3586"/>
                  <a:pt x="4537" y="3324"/>
                  <a:pt x="4239" y="3264"/>
                </a:cubicBezTo>
                <a:lnTo>
                  <a:pt x="3453" y="1800"/>
                </a:lnTo>
                <a:cubicBezTo>
                  <a:pt x="4013" y="1490"/>
                  <a:pt x="4656" y="1300"/>
                  <a:pt x="5334" y="1252"/>
                </a:cubicBezTo>
                <a:close/>
                <a:moveTo>
                  <a:pt x="5715" y="3860"/>
                </a:moveTo>
                <a:cubicBezTo>
                  <a:pt x="6573" y="3943"/>
                  <a:pt x="7239" y="4657"/>
                  <a:pt x="7239" y="5550"/>
                </a:cubicBezTo>
                <a:cubicBezTo>
                  <a:pt x="7239" y="5896"/>
                  <a:pt x="7144" y="6217"/>
                  <a:pt x="6942" y="6503"/>
                </a:cubicBezTo>
                <a:lnTo>
                  <a:pt x="5715" y="5455"/>
                </a:lnTo>
                <a:lnTo>
                  <a:pt x="5715" y="3860"/>
                </a:lnTo>
                <a:close/>
                <a:moveTo>
                  <a:pt x="5846" y="347"/>
                </a:moveTo>
                <a:cubicBezTo>
                  <a:pt x="8597" y="502"/>
                  <a:pt x="10752" y="2776"/>
                  <a:pt x="10752" y="5550"/>
                </a:cubicBezTo>
                <a:cubicBezTo>
                  <a:pt x="10752" y="6682"/>
                  <a:pt x="10395" y="7741"/>
                  <a:pt x="9728" y="8646"/>
                </a:cubicBezTo>
                <a:cubicBezTo>
                  <a:pt x="9704" y="8682"/>
                  <a:pt x="9656" y="8706"/>
                  <a:pt x="9609" y="8706"/>
                </a:cubicBezTo>
                <a:cubicBezTo>
                  <a:pt x="9561" y="8706"/>
                  <a:pt x="9537" y="8694"/>
                  <a:pt x="9502" y="8658"/>
                </a:cubicBezTo>
                <a:lnTo>
                  <a:pt x="8644" y="7932"/>
                </a:lnTo>
                <a:cubicBezTo>
                  <a:pt x="9073" y="7372"/>
                  <a:pt x="9347" y="6717"/>
                  <a:pt x="9430" y="6015"/>
                </a:cubicBezTo>
                <a:cubicBezTo>
                  <a:pt x="9442" y="5908"/>
                  <a:pt x="9359" y="5824"/>
                  <a:pt x="9252" y="5824"/>
                </a:cubicBezTo>
                <a:cubicBezTo>
                  <a:pt x="9168" y="5824"/>
                  <a:pt x="9085" y="5884"/>
                  <a:pt x="9073" y="5967"/>
                </a:cubicBezTo>
                <a:cubicBezTo>
                  <a:pt x="9002" y="6562"/>
                  <a:pt x="8775" y="7146"/>
                  <a:pt x="8418" y="7634"/>
                </a:cubicBezTo>
                <a:cubicBezTo>
                  <a:pt x="8406" y="7646"/>
                  <a:pt x="8394" y="7682"/>
                  <a:pt x="8371" y="7694"/>
                </a:cubicBezTo>
                <a:cubicBezTo>
                  <a:pt x="8371" y="7694"/>
                  <a:pt x="8371" y="7705"/>
                  <a:pt x="8359" y="7705"/>
                </a:cubicBezTo>
                <a:lnTo>
                  <a:pt x="7204" y="6729"/>
                </a:lnTo>
                <a:cubicBezTo>
                  <a:pt x="7442" y="6384"/>
                  <a:pt x="7573" y="5967"/>
                  <a:pt x="7573" y="5550"/>
                </a:cubicBezTo>
                <a:cubicBezTo>
                  <a:pt x="7573" y="4479"/>
                  <a:pt x="6739" y="3586"/>
                  <a:pt x="5680" y="3514"/>
                </a:cubicBezTo>
                <a:lnTo>
                  <a:pt x="5680" y="1979"/>
                </a:lnTo>
                <a:lnTo>
                  <a:pt x="5787" y="1979"/>
                </a:lnTo>
                <a:cubicBezTo>
                  <a:pt x="5811" y="1979"/>
                  <a:pt x="5846" y="1979"/>
                  <a:pt x="5894" y="1990"/>
                </a:cubicBezTo>
                <a:cubicBezTo>
                  <a:pt x="7561" y="2169"/>
                  <a:pt x="8894" y="3503"/>
                  <a:pt x="9073" y="5169"/>
                </a:cubicBezTo>
                <a:cubicBezTo>
                  <a:pt x="9085" y="5253"/>
                  <a:pt x="9168" y="5312"/>
                  <a:pt x="9252" y="5312"/>
                </a:cubicBezTo>
                <a:cubicBezTo>
                  <a:pt x="9359" y="5312"/>
                  <a:pt x="9430" y="5229"/>
                  <a:pt x="9430" y="5122"/>
                </a:cubicBezTo>
                <a:cubicBezTo>
                  <a:pt x="9228" y="3205"/>
                  <a:pt x="7632" y="1693"/>
                  <a:pt x="5680" y="1621"/>
                </a:cubicBezTo>
                <a:lnTo>
                  <a:pt x="5680" y="490"/>
                </a:lnTo>
                <a:cubicBezTo>
                  <a:pt x="5680" y="443"/>
                  <a:pt x="5692" y="419"/>
                  <a:pt x="5727" y="383"/>
                </a:cubicBezTo>
                <a:cubicBezTo>
                  <a:pt x="5751" y="359"/>
                  <a:pt x="5799" y="347"/>
                  <a:pt x="5846" y="347"/>
                </a:cubicBezTo>
                <a:close/>
                <a:moveTo>
                  <a:pt x="1334" y="4788"/>
                </a:moveTo>
                <a:lnTo>
                  <a:pt x="5323" y="5681"/>
                </a:lnTo>
                <a:lnTo>
                  <a:pt x="4239" y="9622"/>
                </a:lnTo>
                <a:cubicBezTo>
                  <a:pt x="2513" y="9063"/>
                  <a:pt x="1262" y="7455"/>
                  <a:pt x="1262" y="5550"/>
                </a:cubicBezTo>
                <a:cubicBezTo>
                  <a:pt x="1262" y="5300"/>
                  <a:pt x="1286" y="5050"/>
                  <a:pt x="1334" y="4788"/>
                </a:cubicBezTo>
                <a:close/>
                <a:moveTo>
                  <a:pt x="5656" y="5848"/>
                </a:moveTo>
                <a:lnTo>
                  <a:pt x="6870" y="6872"/>
                </a:lnTo>
                <a:lnTo>
                  <a:pt x="8299" y="8086"/>
                </a:lnTo>
                <a:lnTo>
                  <a:pt x="8704" y="8420"/>
                </a:lnTo>
                <a:cubicBezTo>
                  <a:pt x="7882" y="9313"/>
                  <a:pt x="6751" y="9825"/>
                  <a:pt x="5549" y="9825"/>
                </a:cubicBezTo>
                <a:cubicBezTo>
                  <a:pt x="5203" y="9825"/>
                  <a:pt x="4894" y="9777"/>
                  <a:pt x="4584" y="9706"/>
                </a:cubicBezTo>
                <a:lnTo>
                  <a:pt x="5656" y="5848"/>
                </a:lnTo>
                <a:close/>
                <a:moveTo>
                  <a:pt x="5837" y="1"/>
                </a:moveTo>
                <a:cubicBezTo>
                  <a:pt x="5717" y="1"/>
                  <a:pt x="5599" y="57"/>
                  <a:pt x="5501" y="133"/>
                </a:cubicBezTo>
                <a:cubicBezTo>
                  <a:pt x="5394" y="228"/>
                  <a:pt x="5334" y="359"/>
                  <a:pt x="5358" y="502"/>
                </a:cubicBezTo>
                <a:lnTo>
                  <a:pt x="5358" y="943"/>
                </a:lnTo>
                <a:cubicBezTo>
                  <a:pt x="4620" y="967"/>
                  <a:pt x="3929" y="1181"/>
                  <a:pt x="3298" y="1514"/>
                </a:cubicBezTo>
                <a:lnTo>
                  <a:pt x="2894" y="788"/>
                </a:lnTo>
                <a:cubicBezTo>
                  <a:pt x="2870" y="728"/>
                  <a:pt x="2810" y="693"/>
                  <a:pt x="2751" y="693"/>
                </a:cubicBezTo>
                <a:lnTo>
                  <a:pt x="358" y="693"/>
                </a:lnTo>
                <a:lnTo>
                  <a:pt x="358" y="395"/>
                </a:lnTo>
                <a:cubicBezTo>
                  <a:pt x="358" y="300"/>
                  <a:pt x="274" y="228"/>
                  <a:pt x="179" y="228"/>
                </a:cubicBezTo>
                <a:cubicBezTo>
                  <a:pt x="72" y="228"/>
                  <a:pt x="0" y="300"/>
                  <a:pt x="0" y="395"/>
                </a:cubicBezTo>
                <a:lnTo>
                  <a:pt x="0" y="1336"/>
                </a:lnTo>
                <a:cubicBezTo>
                  <a:pt x="0" y="1443"/>
                  <a:pt x="72" y="1514"/>
                  <a:pt x="179" y="1514"/>
                </a:cubicBezTo>
                <a:cubicBezTo>
                  <a:pt x="274" y="1514"/>
                  <a:pt x="358" y="1443"/>
                  <a:pt x="358" y="1336"/>
                </a:cubicBezTo>
                <a:lnTo>
                  <a:pt x="358" y="1038"/>
                </a:lnTo>
                <a:lnTo>
                  <a:pt x="2644" y="1038"/>
                </a:lnTo>
                <a:lnTo>
                  <a:pt x="3001" y="1693"/>
                </a:lnTo>
                <a:cubicBezTo>
                  <a:pt x="2751" y="1871"/>
                  <a:pt x="2501" y="2062"/>
                  <a:pt x="2275" y="2288"/>
                </a:cubicBezTo>
                <a:cubicBezTo>
                  <a:pt x="1405" y="3169"/>
                  <a:pt x="929" y="4312"/>
                  <a:pt x="929" y="5550"/>
                </a:cubicBezTo>
                <a:cubicBezTo>
                  <a:pt x="929" y="8098"/>
                  <a:pt x="3001" y="10182"/>
                  <a:pt x="5561" y="10182"/>
                </a:cubicBezTo>
                <a:cubicBezTo>
                  <a:pt x="6870" y="10182"/>
                  <a:pt x="8109" y="9622"/>
                  <a:pt x="8990" y="8658"/>
                </a:cubicBezTo>
                <a:lnTo>
                  <a:pt x="9311" y="8944"/>
                </a:lnTo>
                <a:cubicBezTo>
                  <a:pt x="9406" y="9015"/>
                  <a:pt x="9525" y="9063"/>
                  <a:pt x="9644" y="9063"/>
                </a:cubicBezTo>
                <a:lnTo>
                  <a:pt x="9704" y="9063"/>
                </a:lnTo>
                <a:cubicBezTo>
                  <a:pt x="9835" y="9051"/>
                  <a:pt x="9966" y="8967"/>
                  <a:pt x="10037" y="8872"/>
                </a:cubicBezTo>
                <a:cubicBezTo>
                  <a:pt x="10752" y="7896"/>
                  <a:pt x="11133" y="6765"/>
                  <a:pt x="11133" y="5562"/>
                </a:cubicBezTo>
                <a:cubicBezTo>
                  <a:pt x="11109" y="2610"/>
                  <a:pt x="8811" y="169"/>
                  <a:pt x="5870" y="2"/>
                </a:cubicBezTo>
                <a:cubicBezTo>
                  <a:pt x="5859" y="1"/>
                  <a:pt x="5848" y="1"/>
                  <a:pt x="58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304" name="Google Shape;9304;p83"/>
          <p:cNvGrpSpPr/>
          <p:nvPr/>
        </p:nvGrpSpPr>
        <p:grpSpPr>
          <a:xfrm>
            <a:off x="4195399" y="1970604"/>
            <a:ext cx="344878" cy="343573"/>
            <a:chOff x="4195399" y="1970604"/>
            <a:chExt cx="344878" cy="343573"/>
          </a:xfrm>
        </p:grpSpPr>
        <p:sp>
          <p:nvSpPr>
            <p:cNvPr id="9305" name="Google Shape;9305;p83"/>
            <p:cNvSpPr/>
            <p:nvPr/>
          </p:nvSpPr>
          <p:spPr>
            <a:xfrm>
              <a:off x="4195399" y="1970604"/>
              <a:ext cx="344878" cy="343573"/>
            </a:xfrm>
            <a:custGeom>
              <a:avLst/>
              <a:gdLst/>
              <a:ahLst/>
              <a:cxnLst/>
              <a:rect l="l" t="t" r="r" b="b"/>
              <a:pathLst>
                <a:path w="10835" h="10794" extrusionOk="0">
                  <a:moveTo>
                    <a:pt x="4155" y="6287"/>
                  </a:moveTo>
                  <a:cubicBezTo>
                    <a:pt x="4274" y="6418"/>
                    <a:pt x="4417" y="6561"/>
                    <a:pt x="4572" y="6704"/>
                  </a:cubicBezTo>
                  <a:lnTo>
                    <a:pt x="3977" y="7299"/>
                  </a:lnTo>
                  <a:lnTo>
                    <a:pt x="3929" y="7252"/>
                  </a:lnTo>
                  <a:lnTo>
                    <a:pt x="3596" y="6918"/>
                  </a:lnTo>
                  <a:lnTo>
                    <a:pt x="3560" y="6883"/>
                  </a:lnTo>
                  <a:lnTo>
                    <a:pt x="4155" y="6287"/>
                  </a:lnTo>
                  <a:close/>
                  <a:moveTo>
                    <a:pt x="3203" y="7064"/>
                  </a:moveTo>
                  <a:cubicBezTo>
                    <a:pt x="3271" y="7064"/>
                    <a:pt x="3340" y="7091"/>
                    <a:pt x="3393" y="7144"/>
                  </a:cubicBezTo>
                  <a:lnTo>
                    <a:pt x="3715" y="7478"/>
                  </a:lnTo>
                  <a:cubicBezTo>
                    <a:pt x="3810" y="7573"/>
                    <a:pt x="3822" y="7740"/>
                    <a:pt x="3715" y="7847"/>
                  </a:cubicBezTo>
                  <a:lnTo>
                    <a:pt x="3524" y="8037"/>
                  </a:lnTo>
                  <a:lnTo>
                    <a:pt x="2822" y="7335"/>
                  </a:lnTo>
                  <a:lnTo>
                    <a:pt x="3012" y="7144"/>
                  </a:lnTo>
                  <a:cubicBezTo>
                    <a:pt x="3066" y="7091"/>
                    <a:pt x="3134" y="7064"/>
                    <a:pt x="3203" y="7064"/>
                  </a:cubicBezTo>
                  <a:close/>
                  <a:moveTo>
                    <a:pt x="2608" y="7549"/>
                  </a:moveTo>
                  <a:lnTo>
                    <a:pt x="3298" y="8252"/>
                  </a:lnTo>
                  <a:lnTo>
                    <a:pt x="1143" y="10407"/>
                  </a:lnTo>
                  <a:cubicBezTo>
                    <a:pt x="1089" y="10460"/>
                    <a:pt x="1024" y="10487"/>
                    <a:pt x="959" y="10487"/>
                  </a:cubicBezTo>
                  <a:cubicBezTo>
                    <a:pt x="893" y="10487"/>
                    <a:pt x="828" y="10460"/>
                    <a:pt x="774" y="10407"/>
                  </a:cubicBezTo>
                  <a:lnTo>
                    <a:pt x="441" y="10073"/>
                  </a:lnTo>
                  <a:cubicBezTo>
                    <a:pt x="345" y="9978"/>
                    <a:pt x="345" y="9811"/>
                    <a:pt x="441" y="9704"/>
                  </a:cubicBezTo>
                  <a:lnTo>
                    <a:pt x="2608" y="7549"/>
                  </a:lnTo>
                  <a:close/>
                  <a:moveTo>
                    <a:pt x="7037" y="1"/>
                  </a:moveTo>
                  <a:cubicBezTo>
                    <a:pt x="3941" y="1"/>
                    <a:pt x="2155" y="3513"/>
                    <a:pt x="3953" y="6013"/>
                  </a:cubicBezTo>
                  <a:lnTo>
                    <a:pt x="3239" y="6728"/>
                  </a:lnTo>
                  <a:cubicBezTo>
                    <a:pt x="3224" y="6727"/>
                    <a:pt x="3209" y="6726"/>
                    <a:pt x="3194" y="6726"/>
                  </a:cubicBezTo>
                  <a:cubicBezTo>
                    <a:pt x="3036" y="6726"/>
                    <a:pt x="2907" y="6785"/>
                    <a:pt x="2798" y="6894"/>
                  </a:cubicBezTo>
                  <a:lnTo>
                    <a:pt x="226" y="9466"/>
                  </a:lnTo>
                  <a:cubicBezTo>
                    <a:pt x="0" y="9692"/>
                    <a:pt x="0" y="10061"/>
                    <a:pt x="226" y="10288"/>
                  </a:cubicBezTo>
                  <a:lnTo>
                    <a:pt x="548" y="10633"/>
                  </a:lnTo>
                  <a:cubicBezTo>
                    <a:pt x="661" y="10740"/>
                    <a:pt x="810" y="10794"/>
                    <a:pt x="959" y="10794"/>
                  </a:cubicBezTo>
                  <a:cubicBezTo>
                    <a:pt x="1107" y="10794"/>
                    <a:pt x="1256" y="10740"/>
                    <a:pt x="1369" y="10633"/>
                  </a:cubicBezTo>
                  <a:lnTo>
                    <a:pt x="3631" y="8371"/>
                  </a:lnTo>
                  <a:lnTo>
                    <a:pt x="3941" y="8049"/>
                  </a:lnTo>
                  <a:cubicBezTo>
                    <a:pt x="4060" y="7930"/>
                    <a:pt x="4120" y="7775"/>
                    <a:pt x="4108" y="7609"/>
                  </a:cubicBezTo>
                  <a:lnTo>
                    <a:pt x="4822" y="6894"/>
                  </a:lnTo>
                  <a:cubicBezTo>
                    <a:pt x="5358" y="7275"/>
                    <a:pt x="6001" y="7514"/>
                    <a:pt x="6656" y="7597"/>
                  </a:cubicBezTo>
                  <a:lnTo>
                    <a:pt x="6668" y="7597"/>
                  </a:lnTo>
                  <a:cubicBezTo>
                    <a:pt x="6739" y="7597"/>
                    <a:pt x="6810" y="7537"/>
                    <a:pt x="6834" y="7442"/>
                  </a:cubicBezTo>
                  <a:cubicBezTo>
                    <a:pt x="6846" y="7359"/>
                    <a:pt x="6775" y="7275"/>
                    <a:pt x="6691" y="7264"/>
                  </a:cubicBezTo>
                  <a:cubicBezTo>
                    <a:pt x="6013" y="7192"/>
                    <a:pt x="5370" y="6918"/>
                    <a:pt x="4846" y="6502"/>
                  </a:cubicBezTo>
                  <a:cubicBezTo>
                    <a:pt x="2286" y="4442"/>
                    <a:pt x="3798" y="334"/>
                    <a:pt x="7037" y="334"/>
                  </a:cubicBezTo>
                  <a:cubicBezTo>
                    <a:pt x="8870" y="334"/>
                    <a:pt x="10323" y="1715"/>
                    <a:pt x="10501" y="3454"/>
                  </a:cubicBezTo>
                  <a:cubicBezTo>
                    <a:pt x="10522" y="3535"/>
                    <a:pt x="10576" y="3590"/>
                    <a:pt x="10644" y="3590"/>
                  </a:cubicBezTo>
                  <a:cubicBezTo>
                    <a:pt x="10655" y="3590"/>
                    <a:pt x="10668" y="3588"/>
                    <a:pt x="10680" y="3584"/>
                  </a:cubicBezTo>
                  <a:cubicBezTo>
                    <a:pt x="10775" y="3573"/>
                    <a:pt x="10835" y="3501"/>
                    <a:pt x="10823" y="3406"/>
                  </a:cubicBezTo>
                  <a:cubicBezTo>
                    <a:pt x="10620" y="1525"/>
                    <a:pt x="9037" y="1"/>
                    <a:pt x="7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6" name="Google Shape;9306;p83"/>
            <p:cNvSpPr/>
            <p:nvPr/>
          </p:nvSpPr>
          <p:spPr>
            <a:xfrm>
              <a:off x="4311356" y="1993458"/>
              <a:ext cx="206959" cy="197378"/>
            </a:xfrm>
            <a:custGeom>
              <a:avLst/>
              <a:gdLst/>
              <a:ahLst/>
              <a:cxnLst/>
              <a:rect l="l" t="t" r="r" b="b"/>
              <a:pathLst>
                <a:path w="6502" h="6201" extrusionOk="0">
                  <a:moveTo>
                    <a:pt x="3394" y="295"/>
                  </a:moveTo>
                  <a:cubicBezTo>
                    <a:pt x="4930" y="295"/>
                    <a:pt x="6180" y="1533"/>
                    <a:pt x="6180" y="3081"/>
                  </a:cubicBezTo>
                  <a:cubicBezTo>
                    <a:pt x="6180" y="4641"/>
                    <a:pt x="4930" y="5879"/>
                    <a:pt x="3394" y="5879"/>
                  </a:cubicBezTo>
                  <a:cubicBezTo>
                    <a:pt x="2679" y="5879"/>
                    <a:pt x="1965" y="5605"/>
                    <a:pt x="1429" y="5057"/>
                  </a:cubicBezTo>
                  <a:cubicBezTo>
                    <a:pt x="346" y="3974"/>
                    <a:pt x="346" y="2200"/>
                    <a:pt x="1429" y="1116"/>
                  </a:cubicBezTo>
                  <a:cubicBezTo>
                    <a:pt x="1977" y="569"/>
                    <a:pt x="2679" y="295"/>
                    <a:pt x="3394" y="295"/>
                  </a:cubicBezTo>
                  <a:close/>
                  <a:moveTo>
                    <a:pt x="3404" y="0"/>
                  </a:moveTo>
                  <a:cubicBezTo>
                    <a:pt x="2608" y="0"/>
                    <a:pt x="1810" y="301"/>
                    <a:pt x="1203" y="902"/>
                  </a:cubicBezTo>
                  <a:cubicBezTo>
                    <a:pt x="0" y="2116"/>
                    <a:pt x="0" y="4093"/>
                    <a:pt x="1203" y="5295"/>
                  </a:cubicBezTo>
                  <a:cubicBezTo>
                    <a:pt x="1822" y="5903"/>
                    <a:pt x="2608" y="6200"/>
                    <a:pt x="3394" y="6200"/>
                  </a:cubicBezTo>
                  <a:cubicBezTo>
                    <a:pt x="5108" y="6188"/>
                    <a:pt x="6501" y="4819"/>
                    <a:pt x="6501" y="3093"/>
                  </a:cubicBezTo>
                  <a:cubicBezTo>
                    <a:pt x="6501" y="2259"/>
                    <a:pt x="6180" y="1485"/>
                    <a:pt x="5596" y="902"/>
                  </a:cubicBezTo>
                  <a:cubicBezTo>
                    <a:pt x="4995" y="301"/>
                    <a:pt x="4200" y="0"/>
                    <a:pt x="340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7" name="Google Shape;9307;p83"/>
            <p:cNvSpPr/>
            <p:nvPr/>
          </p:nvSpPr>
          <p:spPr>
            <a:xfrm>
              <a:off x="4372374" y="2030476"/>
              <a:ext cx="94026" cy="114493"/>
            </a:xfrm>
            <a:custGeom>
              <a:avLst/>
              <a:gdLst/>
              <a:ahLst/>
              <a:cxnLst/>
              <a:rect l="l" t="t" r="r" b="b"/>
              <a:pathLst>
                <a:path w="2954" h="3597" extrusionOk="0">
                  <a:moveTo>
                    <a:pt x="1477" y="310"/>
                  </a:moveTo>
                  <a:cubicBezTo>
                    <a:pt x="1834" y="310"/>
                    <a:pt x="2120" y="584"/>
                    <a:pt x="2120" y="953"/>
                  </a:cubicBezTo>
                  <a:cubicBezTo>
                    <a:pt x="2120" y="1311"/>
                    <a:pt x="1834" y="1584"/>
                    <a:pt x="1477" y="1584"/>
                  </a:cubicBezTo>
                  <a:cubicBezTo>
                    <a:pt x="1119" y="1584"/>
                    <a:pt x="834" y="1311"/>
                    <a:pt x="834" y="953"/>
                  </a:cubicBezTo>
                  <a:cubicBezTo>
                    <a:pt x="834" y="596"/>
                    <a:pt x="1119" y="310"/>
                    <a:pt x="1477" y="310"/>
                  </a:cubicBezTo>
                  <a:close/>
                  <a:moveTo>
                    <a:pt x="1905" y="1918"/>
                  </a:moveTo>
                  <a:cubicBezTo>
                    <a:pt x="2298" y="1918"/>
                    <a:pt x="2608" y="2227"/>
                    <a:pt x="2608" y="2620"/>
                  </a:cubicBezTo>
                  <a:lnTo>
                    <a:pt x="2608" y="3287"/>
                  </a:lnTo>
                  <a:lnTo>
                    <a:pt x="2298" y="3287"/>
                  </a:lnTo>
                  <a:lnTo>
                    <a:pt x="2298" y="2585"/>
                  </a:lnTo>
                  <a:cubicBezTo>
                    <a:pt x="2298" y="2501"/>
                    <a:pt x="2227" y="2418"/>
                    <a:pt x="2132" y="2418"/>
                  </a:cubicBezTo>
                  <a:cubicBezTo>
                    <a:pt x="2048" y="2418"/>
                    <a:pt x="1965" y="2501"/>
                    <a:pt x="1965" y="2585"/>
                  </a:cubicBezTo>
                  <a:lnTo>
                    <a:pt x="1965" y="3287"/>
                  </a:lnTo>
                  <a:lnTo>
                    <a:pt x="977" y="3287"/>
                  </a:lnTo>
                  <a:lnTo>
                    <a:pt x="977" y="2585"/>
                  </a:lnTo>
                  <a:cubicBezTo>
                    <a:pt x="977" y="2501"/>
                    <a:pt x="893" y="2418"/>
                    <a:pt x="810" y="2418"/>
                  </a:cubicBezTo>
                  <a:cubicBezTo>
                    <a:pt x="715" y="2418"/>
                    <a:pt x="643" y="2501"/>
                    <a:pt x="643" y="2585"/>
                  </a:cubicBezTo>
                  <a:lnTo>
                    <a:pt x="643" y="3287"/>
                  </a:lnTo>
                  <a:lnTo>
                    <a:pt x="298" y="3287"/>
                  </a:lnTo>
                  <a:lnTo>
                    <a:pt x="298" y="2620"/>
                  </a:lnTo>
                  <a:cubicBezTo>
                    <a:pt x="298" y="2227"/>
                    <a:pt x="619" y="1918"/>
                    <a:pt x="1000" y="1918"/>
                  </a:cubicBezTo>
                  <a:close/>
                  <a:moveTo>
                    <a:pt x="1477" y="1"/>
                  </a:moveTo>
                  <a:cubicBezTo>
                    <a:pt x="941" y="1"/>
                    <a:pt x="512" y="430"/>
                    <a:pt x="512" y="965"/>
                  </a:cubicBezTo>
                  <a:cubicBezTo>
                    <a:pt x="512" y="1227"/>
                    <a:pt x="619" y="1465"/>
                    <a:pt x="798" y="1632"/>
                  </a:cubicBezTo>
                  <a:cubicBezTo>
                    <a:pt x="346" y="1739"/>
                    <a:pt x="0" y="2144"/>
                    <a:pt x="0" y="2632"/>
                  </a:cubicBezTo>
                  <a:lnTo>
                    <a:pt x="0" y="3299"/>
                  </a:lnTo>
                  <a:cubicBezTo>
                    <a:pt x="0" y="3466"/>
                    <a:pt x="143" y="3597"/>
                    <a:pt x="298" y="3597"/>
                  </a:cubicBezTo>
                  <a:lnTo>
                    <a:pt x="2643" y="3597"/>
                  </a:lnTo>
                  <a:cubicBezTo>
                    <a:pt x="2798" y="3597"/>
                    <a:pt x="2941" y="3466"/>
                    <a:pt x="2941" y="3299"/>
                  </a:cubicBezTo>
                  <a:lnTo>
                    <a:pt x="2941" y="2632"/>
                  </a:lnTo>
                  <a:cubicBezTo>
                    <a:pt x="2953" y="2144"/>
                    <a:pt x="2620" y="1739"/>
                    <a:pt x="2167" y="1632"/>
                  </a:cubicBezTo>
                  <a:cubicBezTo>
                    <a:pt x="2322" y="1453"/>
                    <a:pt x="2441" y="1215"/>
                    <a:pt x="2441" y="965"/>
                  </a:cubicBezTo>
                  <a:cubicBezTo>
                    <a:pt x="2441" y="430"/>
                    <a:pt x="2012" y="1"/>
                    <a:pt x="1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8" name="Google Shape;9308;p83"/>
            <p:cNvSpPr/>
            <p:nvPr/>
          </p:nvSpPr>
          <p:spPr>
            <a:xfrm>
              <a:off x="4426167" y="2098561"/>
              <a:ext cx="114111" cy="113474"/>
            </a:xfrm>
            <a:custGeom>
              <a:avLst/>
              <a:gdLst/>
              <a:ahLst/>
              <a:cxnLst/>
              <a:rect l="l" t="t" r="r" b="b"/>
              <a:pathLst>
                <a:path w="3585" h="3565" extrusionOk="0">
                  <a:moveTo>
                    <a:pt x="3401" y="1"/>
                  </a:moveTo>
                  <a:cubicBezTo>
                    <a:pt x="3330" y="1"/>
                    <a:pt x="3272" y="73"/>
                    <a:pt x="3251" y="136"/>
                  </a:cubicBezTo>
                  <a:cubicBezTo>
                    <a:pt x="3097" y="1767"/>
                    <a:pt x="1799" y="3077"/>
                    <a:pt x="144" y="3244"/>
                  </a:cubicBezTo>
                  <a:cubicBezTo>
                    <a:pt x="61" y="3255"/>
                    <a:pt x="1" y="3339"/>
                    <a:pt x="13" y="3422"/>
                  </a:cubicBezTo>
                  <a:cubicBezTo>
                    <a:pt x="25" y="3494"/>
                    <a:pt x="84" y="3565"/>
                    <a:pt x="180" y="3565"/>
                  </a:cubicBezTo>
                  <a:lnTo>
                    <a:pt x="191" y="3565"/>
                  </a:lnTo>
                  <a:cubicBezTo>
                    <a:pt x="1966" y="3398"/>
                    <a:pt x="3394" y="1970"/>
                    <a:pt x="3573" y="184"/>
                  </a:cubicBezTo>
                  <a:cubicBezTo>
                    <a:pt x="3585" y="88"/>
                    <a:pt x="3513" y="17"/>
                    <a:pt x="3430" y="5"/>
                  </a:cubicBezTo>
                  <a:cubicBezTo>
                    <a:pt x="3420" y="2"/>
                    <a:pt x="3410" y="1"/>
                    <a:pt x="34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09" name="Google Shape;9309;p83"/>
          <p:cNvGrpSpPr/>
          <p:nvPr/>
        </p:nvGrpSpPr>
        <p:grpSpPr>
          <a:xfrm>
            <a:off x="4674791" y="1977447"/>
            <a:ext cx="344528" cy="344114"/>
            <a:chOff x="4674791" y="1977447"/>
            <a:chExt cx="344528" cy="344114"/>
          </a:xfrm>
        </p:grpSpPr>
        <p:sp>
          <p:nvSpPr>
            <p:cNvPr id="9310" name="Google Shape;9310;p83"/>
            <p:cNvSpPr/>
            <p:nvPr/>
          </p:nvSpPr>
          <p:spPr>
            <a:xfrm>
              <a:off x="4696022" y="1996768"/>
              <a:ext cx="29570" cy="29220"/>
            </a:xfrm>
            <a:custGeom>
              <a:avLst/>
              <a:gdLst/>
              <a:ahLst/>
              <a:cxnLst/>
              <a:rect l="l" t="t" r="r" b="b"/>
              <a:pathLst>
                <a:path w="929" h="918" extrusionOk="0">
                  <a:moveTo>
                    <a:pt x="476" y="310"/>
                  </a:moveTo>
                  <a:cubicBezTo>
                    <a:pt x="548" y="310"/>
                    <a:pt x="631" y="369"/>
                    <a:pt x="631" y="465"/>
                  </a:cubicBezTo>
                  <a:cubicBezTo>
                    <a:pt x="631" y="536"/>
                    <a:pt x="572" y="607"/>
                    <a:pt x="476" y="607"/>
                  </a:cubicBezTo>
                  <a:cubicBezTo>
                    <a:pt x="405" y="607"/>
                    <a:pt x="334" y="548"/>
                    <a:pt x="334" y="465"/>
                  </a:cubicBezTo>
                  <a:cubicBezTo>
                    <a:pt x="334" y="381"/>
                    <a:pt x="393" y="310"/>
                    <a:pt x="476" y="310"/>
                  </a:cubicBezTo>
                  <a:close/>
                  <a:moveTo>
                    <a:pt x="465" y="0"/>
                  </a:moveTo>
                  <a:cubicBezTo>
                    <a:pt x="215" y="0"/>
                    <a:pt x="0" y="203"/>
                    <a:pt x="0" y="465"/>
                  </a:cubicBezTo>
                  <a:cubicBezTo>
                    <a:pt x="0" y="715"/>
                    <a:pt x="215" y="917"/>
                    <a:pt x="465" y="917"/>
                  </a:cubicBezTo>
                  <a:cubicBezTo>
                    <a:pt x="715" y="917"/>
                    <a:pt x="929" y="715"/>
                    <a:pt x="929" y="465"/>
                  </a:cubicBezTo>
                  <a:cubicBezTo>
                    <a:pt x="929" y="203"/>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1" name="Google Shape;9311;p83"/>
            <p:cNvSpPr/>
            <p:nvPr/>
          </p:nvSpPr>
          <p:spPr>
            <a:xfrm>
              <a:off x="4733899" y="1996768"/>
              <a:ext cx="29602" cy="29220"/>
            </a:xfrm>
            <a:custGeom>
              <a:avLst/>
              <a:gdLst/>
              <a:ahLst/>
              <a:cxnLst/>
              <a:rect l="l" t="t" r="r" b="b"/>
              <a:pathLst>
                <a:path w="930" h="918" extrusionOk="0">
                  <a:moveTo>
                    <a:pt x="465" y="310"/>
                  </a:moveTo>
                  <a:cubicBezTo>
                    <a:pt x="549" y="310"/>
                    <a:pt x="608" y="369"/>
                    <a:pt x="608" y="465"/>
                  </a:cubicBezTo>
                  <a:cubicBezTo>
                    <a:pt x="608" y="536"/>
                    <a:pt x="549" y="607"/>
                    <a:pt x="465" y="607"/>
                  </a:cubicBezTo>
                  <a:cubicBezTo>
                    <a:pt x="394" y="607"/>
                    <a:pt x="310" y="548"/>
                    <a:pt x="310" y="465"/>
                  </a:cubicBezTo>
                  <a:cubicBezTo>
                    <a:pt x="310" y="381"/>
                    <a:pt x="370" y="310"/>
                    <a:pt x="465" y="310"/>
                  </a:cubicBezTo>
                  <a:close/>
                  <a:moveTo>
                    <a:pt x="465" y="0"/>
                  </a:moveTo>
                  <a:cubicBezTo>
                    <a:pt x="215" y="0"/>
                    <a:pt x="1" y="203"/>
                    <a:pt x="1" y="465"/>
                  </a:cubicBezTo>
                  <a:cubicBezTo>
                    <a:pt x="1" y="715"/>
                    <a:pt x="215" y="917"/>
                    <a:pt x="465" y="917"/>
                  </a:cubicBezTo>
                  <a:cubicBezTo>
                    <a:pt x="715" y="917"/>
                    <a:pt x="930" y="715"/>
                    <a:pt x="930" y="465"/>
                  </a:cubicBezTo>
                  <a:cubicBezTo>
                    <a:pt x="930" y="203"/>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2" name="Google Shape;9312;p83"/>
            <p:cNvSpPr/>
            <p:nvPr/>
          </p:nvSpPr>
          <p:spPr>
            <a:xfrm>
              <a:off x="4771809" y="1996768"/>
              <a:ext cx="29602" cy="29220"/>
            </a:xfrm>
            <a:custGeom>
              <a:avLst/>
              <a:gdLst/>
              <a:ahLst/>
              <a:cxnLst/>
              <a:rect l="l" t="t" r="r" b="b"/>
              <a:pathLst>
                <a:path w="930" h="918" extrusionOk="0">
                  <a:moveTo>
                    <a:pt x="465" y="310"/>
                  </a:moveTo>
                  <a:cubicBezTo>
                    <a:pt x="536" y="310"/>
                    <a:pt x="608" y="369"/>
                    <a:pt x="608" y="465"/>
                  </a:cubicBezTo>
                  <a:cubicBezTo>
                    <a:pt x="608" y="536"/>
                    <a:pt x="548" y="607"/>
                    <a:pt x="465" y="607"/>
                  </a:cubicBezTo>
                  <a:cubicBezTo>
                    <a:pt x="393" y="607"/>
                    <a:pt x="310" y="548"/>
                    <a:pt x="310" y="465"/>
                  </a:cubicBezTo>
                  <a:cubicBezTo>
                    <a:pt x="310" y="381"/>
                    <a:pt x="370" y="310"/>
                    <a:pt x="465" y="310"/>
                  </a:cubicBezTo>
                  <a:close/>
                  <a:moveTo>
                    <a:pt x="465" y="0"/>
                  </a:moveTo>
                  <a:cubicBezTo>
                    <a:pt x="215" y="0"/>
                    <a:pt x="0" y="203"/>
                    <a:pt x="0" y="465"/>
                  </a:cubicBezTo>
                  <a:cubicBezTo>
                    <a:pt x="0" y="715"/>
                    <a:pt x="215" y="917"/>
                    <a:pt x="465" y="917"/>
                  </a:cubicBezTo>
                  <a:cubicBezTo>
                    <a:pt x="715" y="917"/>
                    <a:pt x="929" y="715"/>
                    <a:pt x="929" y="465"/>
                  </a:cubicBezTo>
                  <a:cubicBezTo>
                    <a:pt x="929" y="203"/>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3" name="Google Shape;9313;p83"/>
            <p:cNvSpPr/>
            <p:nvPr/>
          </p:nvSpPr>
          <p:spPr>
            <a:xfrm>
              <a:off x="4674791" y="1977447"/>
              <a:ext cx="344528" cy="344114"/>
            </a:xfrm>
            <a:custGeom>
              <a:avLst/>
              <a:gdLst/>
              <a:ahLst/>
              <a:cxnLst/>
              <a:rect l="l" t="t" r="r" b="b"/>
              <a:pathLst>
                <a:path w="10824" h="10811" extrusionOk="0">
                  <a:moveTo>
                    <a:pt x="10466" y="2155"/>
                  </a:moveTo>
                  <a:lnTo>
                    <a:pt x="10466" y="10120"/>
                  </a:lnTo>
                  <a:lnTo>
                    <a:pt x="10478" y="10120"/>
                  </a:lnTo>
                  <a:cubicBezTo>
                    <a:pt x="10478" y="10323"/>
                    <a:pt x="10311" y="10501"/>
                    <a:pt x="10085" y="10501"/>
                  </a:cubicBezTo>
                  <a:lnTo>
                    <a:pt x="667" y="10501"/>
                  </a:lnTo>
                  <a:cubicBezTo>
                    <a:pt x="465" y="10501"/>
                    <a:pt x="286" y="10335"/>
                    <a:pt x="286" y="10120"/>
                  </a:cubicBezTo>
                  <a:lnTo>
                    <a:pt x="286" y="2155"/>
                  </a:lnTo>
                  <a:close/>
                  <a:moveTo>
                    <a:pt x="703" y="0"/>
                  </a:moveTo>
                  <a:cubicBezTo>
                    <a:pt x="310" y="0"/>
                    <a:pt x="0" y="310"/>
                    <a:pt x="0" y="691"/>
                  </a:cubicBezTo>
                  <a:lnTo>
                    <a:pt x="0" y="10120"/>
                  </a:lnTo>
                  <a:cubicBezTo>
                    <a:pt x="0" y="10501"/>
                    <a:pt x="310" y="10811"/>
                    <a:pt x="703" y="10811"/>
                  </a:cubicBezTo>
                  <a:lnTo>
                    <a:pt x="10121" y="10811"/>
                  </a:lnTo>
                  <a:cubicBezTo>
                    <a:pt x="10502" y="10811"/>
                    <a:pt x="10823" y="10501"/>
                    <a:pt x="10823" y="10120"/>
                  </a:cubicBezTo>
                  <a:lnTo>
                    <a:pt x="10823" y="691"/>
                  </a:lnTo>
                  <a:cubicBezTo>
                    <a:pt x="10799" y="310"/>
                    <a:pt x="10490" y="0"/>
                    <a:pt x="10109" y="0"/>
                  </a:cubicBezTo>
                  <a:lnTo>
                    <a:pt x="5025" y="0"/>
                  </a:lnTo>
                  <a:cubicBezTo>
                    <a:pt x="4942" y="0"/>
                    <a:pt x="4870" y="71"/>
                    <a:pt x="4870" y="155"/>
                  </a:cubicBezTo>
                  <a:cubicBezTo>
                    <a:pt x="4870" y="250"/>
                    <a:pt x="4942" y="321"/>
                    <a:pt x="5025" y="321"/>
                  </a:cubicBezTo>
                  <a:lnTo>
                    <a:pt x="10109" y="321"/>
                  </a:lnTo>
                  <a:cubicBezTo>
                    <a:pt x="10311" y="321"/>
                    <a:pt x="10490" y="488"/>
                    <a:pt x="10490" y="714"/>
                  </a:cubicBezTo>
                  <a:lnTo>
                    <a:pt x="10490" y="1857"/>
                  </a:lnTo>
                  <a:lnTo>
                    <a:pt x="310" y="1857"/>
                  </a:lnTo>
                  <a:lnTo>
                    <a:pt x="310" y="714"/>
                  </a:lnTo>
                  <a:cubicBezTo>
                    <a:pt x="310" y="500"/>
                    <a:pt x="477" y="321"/>
                    <a:pt x="703" y="321"/>
                  </a:cubicBezTo>
                  <a:lnTo>
                    <a:pt x="4049" y="321"/>
                  </a:lnTo>
                  <a:cubicBezTo>
                    <a:pt x="4132" y="321"/>
                    <a:pt x="4215" y="250"/>
                    <a:pt x="4215" y="155"/>
                  </a:cubicBezTo>
                  <a:cubicBezTo>
                    <a:pt x="4215" y="71"/>
                    <a:pt x="4132" y="0"/>
                    <a:pt x="40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4" name="Google Shape;9314;p83"/>
            <p:cNvSpPr/>
            <p:nvPr/>
          </p:nvSpPr>
          <p:spPr>
            <a:xfrm>
              <a:off x="4696022" y="2073160"/>
              <a:ext cx="13655" cy="27469"/>
            </a:xfrm>
            <a:custGeom>
              <a:avLst/>
              <a:gdLst/>
              <a:ahLst/>
              <a:cxnLst/>
              <a:rect l="l" t="t" r="r" b="b"/>
              <a:pathLst>
                <a:path w="429" h="863" extrusionOk="0">
                  <a:moveTo>
                    <a:pt x="249" y="1"/>
                  </a:moveTo>
                  <a:cubicBezTo>
                    <a:pt x="198" y="1"/>
                    <a:pt x="148" y="22"/>
                    <a:pt x="119" y="65"/>
                  </a:cubicBezTo>
                  <a:cubicBezTo>
                    <a:pt x="48" y="184"/>
                    <a:pt x="0" y="327"/>
                    <a:pt x="0" y="470"/>
                  </a:cubicBezTo>
                  <a:lnTo>
                    <a:pt x="0" y="708"/>
                  </a:lnTo>
                  <a:cubicBezTo>
                    <a:pt x="0" y="779"/>
                    <a:pt x="72" y="863"/>
                    <a:pt x="167" y="863"/>
                  </a:cubicBezTo>
                  <a:cubicBezTo>
                    <a:pt x="250" y="863"/>
                    <a:pt x="334" y="779"/>
                    <a:pt x="334" y="696"/>
                  </a:cubicBezTo>
                  <a:lnTo>
                    <a:pt x="334" y="470"/>
                  </a:lnTo>
                  <a:cubicBezTo>
                    <a:pt x="334" y="398"/>
                    <a:pt x="357" y="303"/>
                    <a:pt x="393" y="243"/>
                  </a:cubicBezTo>
                  <a:cubicBezTo>
                    <a:pt x="429" y="172"/>
                    <a:pt x="417" y="65"/>
                    <a:pt x="346" y="29"/>
                  </a:cubicBezTo>
                  <a:cubicBezTo>
                    <a:pt x="317" y="10"/>
                    <a:pt x="283" y="1"/>
                    <a:pt x="24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5" name="Google Shape;9315;p83"/>
            <p:cNvSpPr/>
            <p:nvPr/>
          </p:nvSpPr>
          <p:spPr>
            <a:xfrm>
              <a:off x="4711173" y="2279419"/>
              <a:ext cx="28456" cy="10695"/>
            </a:xfrm>
            <a:custGeom>
              <a:avLst/>
              <a:gdLst/>
              <a:ahLst/>
              <a:cxnLst/>
              <a:rect l="l" t="t" r="r" b="b"/>
              <a:pathLst>
                <a:path w="894" h="336" extrusionOk="0">
                  <a:moveTo>
                    <a:pt x="170" y="1"/>
                  </a:moveTo>
                  <a:cubicBezTo>
                    <a:pt x="96" y="1"/>
                    <a:pt x="34" y="57"/>
                    <a:pt x="12" y="133"/>
                  </a:cubicBezTo>
                  <a:cubicBezTo>
                    <a:pt x="0" y="228"/>
                    <a:pt x="60" y="300"/>
                    <a:pt x="131" y="312"/>
                  </a:cubicBezTo>
                  <a:cubicBezTo>
                    <a:pt x="179" y="312"/>
                    <a:pt x="215" y="336"/>
                    <a:pt x="251" y="336"/>
                  </a:cubicBezTo>
                  <a:lnTo>
                    <a:pt x="727" y="336"/>
                  </a:lnTo>
                  <a:cubicBezTo>
                    <a:pt x="822" y="336"/>
                    <a:pt x="893" y="252"/>
                    <a:pt x="893" y="169"/>
                  </a:cubicBezTo>
                  <a:cubicBezTo>
                    <a:pt x="893" y="74"/>
                    <a:pt x="822" y="2"/>
                    <a:pt x="727" y="2"/>
                  </a:cubicBezTo>
                  <a:lnTo>
                    <a:pt x="191" y="2"/>
                  </a:lnTo>
                  <a:cubicBezTo>
                    <a:pt x="184" y="1"/>
                    <a:pt x="177" y="1"/>
                    <a:pt x="1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6" name="Google Shape;9316;p83"/>
            <p:cNvSpPr/>
            <p:nvPr/>
          </p:nvSpPr>
          <p:spPr>
            <a:xfrm>
              <a:off x="4714197" y="2064216"/>
              <a:ext cx="28456" cy="10631"/>
            </a:xfrm>
            <a:custGeom>
              <a:avLst/>
              <a:gdLst/>
              <a:ahLst/>
              <a:cxnLst/>
              <a:rect l="l" t="t" r="r" b="b"/>
              <a:pathLst>
                <a:path w="894" h="334" extrusionOk="0">
                  <a:moveTo>
                    <a:pt x="156" y="1"/>
                  </a:moveTo>
                  <a:cubicBezTo>
                    <a:pt x="72" y="1"/>
                    <a:pt x="1" y="84"/>
                    <a:pt x="1" y="167"/>
                  </a:cubicBezTo>
                  <a:cubicBezTo>
                    <a:pt x="13" y="262"/>
                    <a:pt x="72" y="334"/>
                    <a:pt x="156" y="334"/>
                  </a:cubicBezTo>
                  <a:lnTo>
                    <a:pt x="727" y="334"/>
                  </a:lnTo>
                  <a:cubicBezTo>
                    <a:pt x="810" y="334"/>
                    <a:pt x="894" y="262"/>
                    <a:pt x="894" y="167"/>
                  </a:cubicBezTo>
                  <a:cubicBezTo>
                    <a:pt x="894" y="84"/>
                    <a:pt x="810" y="1"/>
                    <a:pt x="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7" name="Google Shape;9317;p83"/>
            <p:cNvSpPr/>
            <p:nvPr/>
          </p:nvSpPr>
          <p:spPr>
            <a:xfrm>
              <a:off x="4747173" y="2279482"/>
              <a:ext cx="28456" cy="10631"/>
            </a:xfrm>
            <a:custGeom>
              <a:avLst/>
              <a:gdLst/>
              <a:ahLst/>
              <a:cxnLst/>
              <a:rect l="l" t="t" r="r" b="b"/>
              <a:pathLst>
                <a:path w="894" h="334" extrusionOk="0">
                  <a:moveTo>
                    <a:pt x="167" y="0"/>
                  </a:moveTo>
                  <a:cubicBezTo>
                    <a:pt x="72" y="0"/>
                    <a:pt x="1" y="72"/>
                    <a:pt x="1" y="167"/>
                  </a:cubicBezTo>
                  <a:cubicBezTo>
                    <a:pt x="1" y="250"/>
                    <a:pt x="72" y="334"/>
                    <a:pt x="167"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8" name="Google Shape;9318;p83"/>
            <p:cNvSpPr/>
            <p:nvPr/>
          </p:nvSpPr>
          <p:spPr>
            <a:xfrm>
              <a:off x="4750196" y="2064216"/>
              <a:ext cx="28456" cy="10631"/>
            </a:xfrm>
            <a:custGeom>
              <a:avLst/>
              <a:gdLst/>
              <a:ahLst/>
              <a:cxnLst/>
              <a:rect l="l" t="t" r="r" b="b"/>
              <a:pathLst>
                <a:path w="894" h="334" extrusionOk="0">
                  <a:moveTo>
                    <a:pt x="156" y="1"/>
                  </a:moveTo>
                  <a:cubicBezTo>
                    <a:pt x="72" y="1"/>
                    <a:pt x="1" y="84"/>
                    <a:pt x="1" y="167"/>
                  </a:cubicBezTo>
                  <a:cubicBezTo>
                    <a:pt x="1" y="262"/>
                    <a:pt x="72" y="334"/>
                    <a:pt x="156" y="334"/>
                  </a:cubicBezTo>
                  <a:lnTo>
                    <a:pt x="727" y="334"/>
                  </a:lnTo>
                  <a:cubicBezTo>
                    <a:pt x="810" y="334"/>
                    <a:pt x="894" y="262"/>
                    <a:pt x="894" y="167"/>
                  </a:cubicBezTo>
                  <a:cubicBezTo>
                    <a:pt x="894" y="84"/>
                    <a:pt x="810" y="1"/>
                    <a:pt x="7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9" name="Google Shape;9319;p83"/>
            <p:cNvSpPr/>
            <p:nvPr/>
          </p:nvSpPr>
          <p:spPr>
            <a:xfrm>
              <a:off x="4696022" y="2107791"/>
              <a:ext cx="10631" cy="28838"/>
            </a:xfrm>
            <a:custGeom>
              <a:avLst/>
              <a:gdLst/>
              <a:ahLst/>
              <a:cxnLst/>
              <a:rect l="l" t="t" r="r" b="b"/>
              <a:pathLst>
                <a:path w="334" h="906" extrusionOk="0">
                  <a:moveTo>
                    <a:pt x="167" y="1"/>
                  </a:moveTo>
                  <a:cubicBezTo>
                    <a:pt x="72" y="1"/>
                    <a:pt x="0" y="84"/>
                    <a:pt x="0" y="167"/>
                  </a:cubicBezTo>
                  <a:lnTo>
                    <a:pt x="0" y="739"/>
                  </a:lnTo>
                  <a:cubicBezTo>
                    <a:pt x="0" y="822"/>
                    <a:pt x="72" y="906"/>
                    <a:pt x="167" y="906"/>
                  </a:cubicBezTo>
                  <a:cubicBezTo>
                    <a:pt x="250" y="906"/>
                    <a:pt x="334" y="822"/>
                    <a:pt x="334" y="739"/>
                  </a:cubicBezTo>
                  <a:lnTo>
                    <a:pt x="334" y="167"/>
                  </a:lnTo>
                  <a:cubicBezTo>
                    <a:pt x="334" y="84"/>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0" name="Google Shape;9320;p83"/>
            <p:cNvSpPr/>
            <p:nvPr/>
          </p:nvSpPr>
          <p:spPr>
            <a:xfrm>
              <a:off x="4695640" y="2251058"/>
              <a:ext cx="12541" cy="28074"/>
            </a:xfrm>
            <a:custGeom>
              <a:avLst/>
              <a:gdLst/>
              <a:ahLst/>
              <a:cxnLst/>
              <a:rect l="l" t="t" r="r" b="b"/>
              <a:pathLst>
                <a:path w="394" h="882" extrusionOk="0">
                  <a:moveTo>
                    <a:pt x="155" y="0"/>
                  </a:moveTo>
                  <a:cubicBezTo>
                    <a:pt x="72" y="0"/>
                    <a:pt x="0" y="72"/>
                    <a:pt x="0" y="167"/>
                  </a:cubicBezTo>
                  <a:lnTo>
                    <a:pt x="0" y="488"/>
                  </a:lnTo>
                  <a:cubicBezTo>
                    <a:pt x="0" y="596"/>
                    <a:pt x="12" y="703"/>
                    <a:pt x="60" y="786"/>
                  </a:cubicBezTo>
                  <a:cubicBezTo>
                    <a:pt x="107" y="846"/>
                    <a:pt x="167" y="881"/>
                    <a:pt x="227" y="881"/>
                  </a:cubicBezTo>
                  <a:cubicBezTo>
                    <a:pt x="238" y="881"/>
                    <a:pt x="262" y="881"/>
                    <a:pt x="286" y="869"/>
                  </a:cubicBezTo>
                  <a:cubicBezTo>
                    <a:pt x="358" y="834"/>
                    <a:pt x="393" y="727"/>
                    <a:pt x="358" y="655"/>
                  </a:cubicBezTo>
                  <a:cubicBezTo>
                    <a:pt x="322" y="596"/>
                    <a:pt x="322" y="548"/>
                    <a:pt x="322" y="488"/>
                  </a:cubicBezTo>
                  <a:lnTo>
                    <a:pt x="322" y="167"/>
                  </a:lnTo>
                  <a:cubicBezTo>
                    <a:pt x="322" y="72"/>
                    <a:pt x="250" y="0"/>
                    <a:pt x="1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1" name="Google Shape;9321;p83"/>
            <p:cNvSpPr/>
            <p:nvPr/>
          </p:nvSpPr>
          <p:spPr>
            <a:xfrm>
              <a:off x="4782790" y="2279482"/>
              <a:ext cx="28456" cy="10631"/>
            </a:xfrm>
            <a:custGeom>
              <a:avLst/>
              <a:gdLst/>
              <a:ahLst/>
              <a:cxnLst/>
              <a:rect l="l" t="t" r="r" b="b"/>
              <a:pathLst>
                <a:path w="894" h="334" extrusionOk="0">
                  <a:moveTo>
                    <a:pt x="167" y="0"/>
                  </a:moveTo>
                  <a:cubicBezTo>
                    <a:pt x="72" y="0"/>
                    <a:pt x="1" y="72"/>
                    <a:pt x="1" y="167"/>
                  </a:cubicBezTo>
                  <a:cubicBezTo>
                    <a:pt x="13" y="250"/>
                    <a:pt x="72" y="334"/>
                    <a:pt x="167"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2" name="Google Shape;9322;p83"/>
            <p:cNvSpPr/>
            <p:nvPr/>
          </p:nvSpPr>
          <p:spPr>
            <a:xfrm>
              <a:off x="4696022" y="2143409"/>
              <a:ext cx="10631" cy="28456"/>
            </a:xfrm>
            <a:custGeom>
              <a:avLst/>
              <a:gdLst/>
              <a:ahLst/>
              <a:cxnLst/>
              <a:rect l="l" t="t" r="r" b="b"/>
              <a:pathLst>
                <a:path w="334" h="894" extrusionOk="0">
                  <a:moveTo>
                    <a:pt x="167" y="1"/>
                  </a:moveTo>
                  <a:cubicBezTo>
                    <a:pt x="72" y="1"/>
                    <a:pt x="0" y="72"/>
                    <a:pt x="0" y="168"/>
                  </a:cubicBezTo>
                  <a:lnTo>
                    <a:pt x="0" y="739"/>
                  </a:lnTo>
                  <a:cubicBezTo>
                    <a:pt x="0" y="822"/>
                    <a:pt x="72" y="894"/>
                    <a:pt x="167" y="894"/>
                  </a:cubicBezTo>
                  <a:cubicBezTo>
                    <a:pt x="250" y="894"/>
                    <a:pt x="334" y="822"/>
                    <a:pt x="334" y="739"/>
                  </a:cubicBezTo>
                  <a:lnTo>
                    <a:pt x="334" y="168"/>
                  </a:lnTo>
                  <a:cubicBezTo>
                    <a:pt x="334" y="72"/>
                    <a:pt x="250"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3" name="Google Shape;9323;p83"/>
            <p:cNvSpPr/>
            <p:nvPr/>
          </p:nvSpPr>
          <p:spPr>
            <a:xfrm>
              <a:off x="4696022" y="2215440"/>
              <a:ext cx="10631" cy="28074"/>
            </a:xfrm>
            <a:custGeom>
              <a:avLst/>
              <a:gdLst/>
              <a:ahLst/>
              <a:cxnLst/>
              <a:rect l="l" t="t" r="r" b="b"/>
              <a:pathLst>
                <a:path w="334" h="882" extrusionOk="0">
                  <a:moveTo>
                    <a:pt x="167" y="0"/>
                  </a:moveTo>
                  <a:cubicBezTo>
                    <a:pt x="72" y="0"/>
                    <a:pt x="0" y="83"/>
                    <a:pt x="0" y="167"/>
                  </a:cubicBezTo>
                  <a:lnTo>
                    <a:pt x="0" y="738"/>
                  </a:lnTo>
                  <a:cubicBezTo>
                    <a:pt x="0" y="810"/>
                    <a:pt x="72" y="881"/>
                    <a:pt x="167" y="881"/>
                  </a:cubicBezTo>
                  <a:cubicBezTo>
                    <a:pt x="250" y="881"/>
                    <a:pt x="334" y="810"/>
                    <a:pt x="334" y="715"/>
                  </a:cubicBezTo>
                  <a:lnTo>
                    <a:pt x="334" y="167"/>
                  </a:lnTo>
                  <a:cubicBezTo>
                    <a:pt x="334" y="83"/>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4" name="Google Shape;9324;p83"/>
            <p:cNvSpPr/>
            <p:nvPr/>
          </p:nvSpPr>
          <p:spPr>
            <a:xfrm>
              <a:off x="4696022" y="2179441"/>
              <a:ext cx="10631" cy="28424"/>
            </a:xfrm>
            <a:custGeom>
              <a:avLst/>
              <a:gdLst/>
              <a:ahLst/>
              <a:cxnLst/>
              <a:rect l="l" t="t" r="r" b="b"/>
              <a:pathLst>
                <a:path w="334" h="893" extrusionOk="0">
                  <a:moveTo>
                    <a:pt x="167" y="0"/>
                  </a:moveTo>
                  <a:cubicBezTo>
                    <a:pt x="72" y="0"/>
                    <a:pt x="0" y="71"/>
                    <a:pt x="0" y="167"/>
                  </a:cubicBezTo>
                  <a:lnTo>
                    <a:pt x="0" y="738"/>
                  </a:lnTo>
                  <a:cubicBezTo>
                    <a:pt x="0" y="822"/>
                    <a:pt x="72" y="893"/>
                    <a:pt x="167" y="893"/>
                  </a:cubicBezTo>
                  <a:cubicBezTo>
                    <a:pt x="250" y="893"/>
                    <a:pt x="334" y="822"/>
                    <a:pt x="334" y="738"/>
                  </a:cubicBezTo>
                  <a:lnTo>
                    <a:pt x="334" y="167"/>
                  </a:lnTo>
                  <a:cubicBezTo>
                    <a:pt x="334" y="71"/>
                    <a:pt x="250" y="0"/>
                    <a:pt x="1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5" name="Google Shape;9325;p83"/>
            <p:cNvSpPr/>
            <p:nvPr/>
          </p:nvSpPr>
          <p:spPr>
            <a:xfrm>
              <a:off x="4854790" y="2146847"/>
              <a:ext cx="10281" cy="28456"/>
            </a:xfrm>
            <a:custGeom>
              <a:avLst/>
              <a:gdLst/>
              <a:ahLst/>
              <a:cxnLst/>
              <a:rect l="l" t="t" r="r" b="b"/>
              <a:pathLst>
                <a:path w="323" h="894" extrusionOk="0">
                  <a:moveTo>
                    <a:pt x="168" y="0"/>
                  </a:moveTo>
                  <a:cubicBezTo>
                    <a:pt x="72" y="0"/>
                    <a:pt x="1" y="72"/>
                    <a:pt x="1" y="167"/>
                  </a:cubicBezTo>
                  <a:lnTo>
                    <a:pt x="1" y="726"/>
                  </a:lnTo>
                  <a:cubicBezTo>
                    <a:pt x="1" y="822"/>
                    <a:pt x="72" y="893"/>
                    <a:pt x="168" y="893"/>
                  </a:cubicBezTo>
                  <a:cubicBezTo>
                    <a:pt x="251" y="893"/>
                    <a:pt x="322" y="822"/>
                    <a:pt x="322" y="726"/>
                  </a:cubicBezTo>
                  <a:lnTo>
                    <a:pt x="322" y="167"/>
                  </a:lnTo>
                  <a:cubicBezTo>
                    <a:pt x="311"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6" name="Google Shape;9326;p83"/>
            <p:cNvSpPr/>
            <p:nvPr/>
          </p:nvSpPr>
          <p:spPr>
            <a:xfrm>
              <a:off x="4854790" y="2110847"/>
              <a:ext cx="10281" cy="28424"/>
            </a:xfrm>
            <a:custGeom>
              <a:avLst/>
              <a:gdLst/>
              <a:ahLst/>
              <a:cxnLst/>
              <a:rect l="l" t="t" r="r" b="b"/>
              <a:pathLst>
                <a:path w="323" h="893" extrusionOk="0">
                  <a:moveTo>
                    <a:pt x="168" y="0"/>
                  </a:moveTo>
                  <a:cubicBezTo>
                    <a:pt x="72" y="0"/>
                    <a:pt x="1" y="71"/>
                    <a:pt x="1" y="167"/>
                  </a:cubicBezTo>
                  <a:lnTo>
                    <a:pt x="1" y="726"/>
                  </a:lnTo>
                  <a:cubicBezTo>
                    <a:pt x="1" y="822"/>
                    <a:pt x="72" y="893"/>
                    <a:pt x="168" y="893"/>
                  </a:cubicBezTo>
                  <a:cubicBezTo>
                    <a:pt x="251" y="893"/>
                    <a:pt x="322" y="822"/>
                    <a:pt x="322" y="726"/>
                  </a:cubicBezTo>
                  <a:lnTo>
                    <a:pt x="322" y="167"/>
                  </a:lnTo>
                  <a:cubicBezTo>
                    <a:pt x="311" y="71"/>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7" name="Google Shape;9327;p83"/>
            <p:cNvSpPr/>
            <p:nvPr/>
          </p:nvSpPr>
          <p:spPr>
            <a:xfrm>
              <a:off x="4854790" y="2182846"/>
              <a:ext cx="10281" cy="28456"/>
            </a:xfrm>
            <a:custGeom>
              <a:avLst/>
              <a:gdLst/>
              <a:ahLst/>
              <a:cxnLst/>
              <a:rect l="l" t="t" r="r" b="b"/>
              <a:pathLst>
                <a:path w="323" h="894" extrusionOk="0">
                  <a:moveTo>
                    <a:pt x="168" y="0"/>
                  </a:moveTo>
                  <a:cubicBezTo>
                    <a:pt x="72" y="0"/>
                    <a:pt x="1" y="72"/>
                    <a:pt x="1" y="167"/>
                  </a:cubicBezTo>
                  <a:lnTo>
                    <a:pt x="1" y="726"/>
                  </a:lnTo>
                  <a:cubicBezTo>
                    <a:pt x="1" y="822"/>
                    <a:pt x="72" y="893"/>
                    <a:pt x="168" y="893"/>
                  </a:cubicBezTo>
                  <a:cubicBezTo>
                    <a:pt x="251" y="893"/>
                    <a:pt x="322" y="822"/>
                    <a:pt x="322" y="726"/>
                  </a:cubicBezTo>
                  <a:lnTo>
                    <a:pt x="322" y="155"/>
                  </a:lnTo>
                  <a:cubicBezTo>
                    <a:pt x="311" y="60"/>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8" name="Google Shape;9328;p83"/>
            <p:cNvSpPr/>
            <p:nvPr/>
          </p:nvSpPr>
          <p:spPr>
            <a:xfrm>
              <a:off x="4852912" y="2075738"/>
              <a:ext cx="12159" cy="27915"/>
            </a:xfrm>
            <a:custGeom>
              <a:avLst/>
              <a:gdLst/>
              <a:ahLst/>
              <a:cxnLst/>
              <a:rect l="l" t="t" r="r" b="b"/>
              <a:pathLst>
                <a:path w="382" h="877" extrusionOk="0">
                  <a:moveTo>
                    <a:pt x="185" y="0"/>
                  </a:moveTo>
                  <a:cubicBezTo>
                    <a:pt x="162" y="0"/>
                    <a:pt x="139" y="6"/>
                    <a:pt x="119" y="20"/>
                  </a:cubicBezTo>
                  <a:cubicBezTo>
                    <a:pt x="48" y="43"/>
                    <a:pt x="0" y="151"/>
                    <a:pt x="48" y="222"/>
                  </a:cubicBezTo>
                  <a:cubicBezTo>
                    <a:pt x="48" y="270"/>
                    <a:pt x="60" y="329"/>
                    <a:pt x="60" y="389"/>
                  </a:cubicBezTo>
                  <a:lnTo>
                    <a:pt x="60" y="722"/>
                  </a:lnTo>
                  <a:cubicBezTo>
                    <a:pt x="60" y="805"/>
                    <a:pt x="131" y="877"/>
                    <a:pt x="227" y="877"/>
                  </a:cubicBezTo>
                  <a:cubicBezTo>
                    <a:pt x="310" y="877"/>
                    <a:pt x="381" y="805"/>
                    <a:pt x="381" y="722"/>
                  </a:cubicBezTo>
                  <a:lnTo>
                    <a:pt x="381" y="389"/>
                  </a:lnTo>
                  <a:cubicBezTo>
                    <a:pt x="381" y="281"/>
                    <a:pt x="370" y="186"/>
                    <a:pt x="322" y="91"/>
                  </a:cubicBezTo>
                  <a:cubicBezTo>
                    <a:pt x="305" y="39"/>
                    <a:pt x="244" y="0"/>
                    <a:pt x="18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9" name="Google Shape;9329;p83"/>
            <p:cNvSpPr/>
            <p:nvPr/>
          </p:nvSpPr>
          <p:spPr>
            <a:xfrm>
              <a:off x="4854790" y="2218464"/>
              <a:ext cx="10281" cy="28456"/>
            </a:xfrm>
            <a:custGeom>
              <a:avLst/>
              <a:gdLst/>
              <a:ahLst/>
              <a:cxnLst/>
              <a:rect l="l" t="t" r="r" b="b"/>
              <a:pathLst>
                <a:path w="323" h="894" extrusionOk="0">
                  <a:moveTo>
                    <a:pt x="168" y="0"/>
                  </a:moveTo>
                  <a:cubicBezTo>
                    <a:pt x="72" y="0"/>
                    <a:pt x="1" y="72"/>
                    <a:pt x="1" y="167"/>
                  </a:cubicBezTo>
                  <a:lnTo>
                    <a:pt x="1" y="727"/>
                  </a:lnTo>
                  <a:cubicBezTo>
                    <a:pt x="1" y="822"/>
                    <a:pt x="72" y="893"/>
                    <a:pt x="168" y="893"/>
                  </a:cubicBezTo>
                  <a:cubicBezTo>
                    <a:pt x="251" y="893"/>
                    <a:pt x="322" y="822"/>
                    <a:pt x="322" y="727"/>
                  </a:cubicBezTo>
                  <a:lnTo>
                    <a:pt x="322" y="167"/>
                  </a:lnTo>
                  <a:cubicBezTo>
                    <a:pt x="311" y="72"/>
                    <a:pt x="251" y="0"/>
                    <a:pt x="1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0" name="Google Shape;9330;p83"/>
            <p:cNvSpPr/>
            <p:nvPr/>
          </p:nvSpPr>
          <p:spPr>
            <a:xfrm>
              <a:off x="4821464" y="2064598"/>
              <a:ext cx="29188" cy="10249"/>
            </a:xfrm>
            <a:custGeom>
              <a:avLst/>
              <a:gdLst/>
              <a:ahLst/>
              <a:cxnLst/>
              <a:rect l="l" t="t" r="r" b="b"/>
              <a:pathLst>
                <a:path w="917" h="322" extrusionOk="0">
                  <a:moveTo>
                    <a:pt x="167" y="0"/>
                  </a:moveTo>
                  <a:cubicBezTo>
                    <a:pt x="84" y="0"/>
                    <a:pt x="0" y="72"/>
                    <a:pt x="0" y="155"/>
                  </a:cubicBezTo>
                  <a:cubicBezTo>
                    <a:pt x="0" y="250"/>
                    <a:pt x="84" y="322"/>
                    <a:pt x="167" y="322"/>
                  </a:cubicBezTo>
                  <a:lnTo>
                    <a:pt x="738" y="322"/>
                  </a:lnTo>
                  <a:cubicBezTo>
                    <a:pt x="810" y="322"/>
                    <a:pt x="881" y="262"/>
                    <a:pt x="893" y="191"/>
                  </a:cubicBezTo>
                  <a:cubicBezTo>
                    <a:pt x="917" y="96"/>
                    <a:pt x="857" y="24"/>
                    <a:pt x="762" y="12"/>
                  </a:cubicBezTo>
                  <a:cubicBezTo>
                    <a:pt x="715" y="12"/>
                    <a:pt x="691" y="0"/>
                    <a:pt x="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1" name="Google Shape;9331;p83"/>
            <p:cNvSpPr/>
            <p:nvPr/>
          </p:nvSpPr>
          <p:spPr>
            <a:xfrm>
              <a:off x="4785464" y="2064216"/>
              <a:ext cx="28456" cy="10631"/>
            </a:xfrm>
            <a:custGeom>
              <a:avLst/>
              <a:gdLst/>
              <a:ahLst/>
              <a:cxnLst/>
              <a:rect l="l" t="t" r="r" b="b"/>
              <a:pathLst>
                <a:path w="894" h="334" extrusionOk="0">
                  <a:moveTo>
                    <a:pt x="167" y="1"/>
                  </a:moveTo>
                  <a:cubicBezTo>
                    <a:pt x="83" y="1"/>
                    <a:pt x="0" y="84"/>
                    <a:pt x="0" y="167"/>
                  </a:cubicBezTo>
                  <a:cubicBezTo>
                    <a:pt x="24" y="262"/>
                    <a:pt x="83" y="334"/>
                    <a:pt x="167" y="334"/>
                  </a:cubicBezTo>
                  <a:lnTo>
                    <a:pt x="738" y="334"/>
                  </a:lnTo>
                  <a:cubicBezTo>
                    <a:pt x="822" y="334"/>
                    <a:pt x="893" y="262"/>
                    <a:pt x="893" y="167"/>
                  </a:cubicBezTo>
                  <a:cubicBezTo>
                    <a:pt x="893" y="84"/>
                    <a:pt x="822" y="1"/>
                    <a:pt x="73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2" name="Google Shape;9332;p83"/>
            <p:cNvSpPr/>
            <p:nvPr/>
          </p:nvSpPr>
          <p:spPr>
            <a:xfrm>
              <a:off x="4818790" y="2279482"/>
              <a:ext cx="28456" cy="10631"/>
            </a:xfrm>
            <a:custGeom>
              <a:avLst/>
              <a:gdLst/>
              <a:ahLst/>
              <a:cxnLst/>
              <a:rect l="l" t="t" r="r" b="b"/>
              <a:pathLst>
                <a:path w="894" h="334" extrusionOk="0">
                  <a:moveTo>
                    <a:pt x="168" y="0"/>
                  </a:moveTo>
                  <a:cubicBezTo>
                    <a:pt x="72" y="0"/>
                    <a:pt x="1" y="72"/>
                    <a:pt x="1" y="167"/>
                  </a:cubicBezTo>
                  <a:cubicBezTo>
                    <a:pt x="1" y="250"/>
                    <a:pt x="72" y="334"/>
                    <a:pt x="168" y="334"/>
                  </a:cubicBezTo>
                  <a:lnTo>
                    <a:pt x="727" y="334"/>
                  </a:lnTo>
                  <a:cubicBezTo>
                    <a:pt x="822" y="334"/>
                    <a:pt x="894" y="250"/>
                    <a:pt x="894" y="167"/>
                  </a:cubicBezTo>
                  <a:cubicBezTo>
                    <a:pt x="894" y="72"/>
                    <a:pt x="822" y="0"/>
                    <a:pt x="72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3" name="Google Shape;9333;p83"/>
            <p:cNvSpPr/>
            <p:nvPr/>
          </p:nvSpPr>
          <p:spPr>
            <a:xfrm>
              <a:off x="4851002" y="2253700"/>
              <a:ext cx="14069" cy="28074"/>
            </a:xfrm>
            <a:custGeom>
              <a:avLst/>
              <a:gdLst/>
              <a:ahLst/>
              <a:cxnLst/>
              <a:rect l="l" t="t" r="r" b="b"/>
              <a:pathLst>
                <a:path w="442" h="882" extrusionOk="0">
                  <a:moveTo>
                    <a:pt x="275" y="1"/>
                  </a:moveTo>
                  <a:cubicBezTo>
                    <a:pt x="191" y="1"/>
                    <a:pt x="120" y="84"/>
                    <a:pt x="120" y="167"/>
                  </a:cubicBezTo>
                  <a:lnTo>
                    <a:pt x="120" y="405"/>
                  </a:lnTo>
                  <a:cubicBezTo>
                    <a:pt x="120" y="489"/>
                    <a:pt x="84" y="572"/>
                    <a:pt x="60" y="632"/>
                  </a:cubicBezTo>
                  <a:cubicBezTo>
                    <a:pt x="1" y="703"/>
                    <a:pt x="25" y="810"/>
                    <a:pt x="108" y="858"/>
                  </a:cubicBezTo>
                  <a:cubicBezTo>
                    <a:pt x="132" y="870"/>
                    <a:pt x="168" y="882"/>
                    <a:pt x="191" y="882"/>
                  </a:cubicBezTo>
                  <a:cubicBezTo>
                    <a:pt x="239" y="882"/>
                    <a:pt x="299" y="858"/>
                    <a:pt x="322" y="810"/>
                  </a:cubicBezTo>
                  <a:cubicBezTo>
                    <a:pt x="406" y="691"/>
                    <a:pt x="441" y="560"/>
                    <a:pt x="441" y="405"/>
                  </a:cubicBezTo>
                  <a:lnTo>
                    <a:pt x="441" y="167"/>
                  </a:lnTo>
                  <a:cubicBezTo>
                    <a:pt x="441" y="84"/>
                    <a:pt x="370" y="1"/>
                    <a:pt x="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4" name="Google Shape;9334;p83"/>
            <p:cNvSpPr/>
            <p:nvPr/>
          </p:nvSpPr>
          <p:spPr>
            <a:xfrm>
              <a:off x="4883596" y="2064980"/>
              <a:ext cx="107299" cy="99310"/>
            </a:xfrm>
            <a:custGeom>
              <a:avLst/>
              <a:gdLst/>
              <a:ahLst/>
              <a:cxnLst/>
              <a:rect l="l" t="t" r="r" b="b"/>
              <a:pathLst>
                <a:path w="3371" h="3120" extrusionOk="0">
                  <a:moveTo>
                    <a:pt x="2620" y="310"/>
                  </a:moveTo>
                  <a:cubicBezTo>
                    <a:pt x="2680" y="310"/>
                    <a:pt x="2739" y="322"/>
                    <a:pt x="2787" y="346"/>
                  </a:cubicBezTo>
                  <a:lnTo>
                    <a:pt x="1656" y="1334"/>
                  </a:lnTo>
                  <a:lnTo>
                    <a:pt x="525" y="346"/>
                  </a:lnTo>
                  <a:cubicBezTo>
                    <a:pt x="584" y="322"/>
                    <a:pt x="644" y="310"/>
                    <a:pt x="703" y="310"/>
                  </a:cubicBezTo>
                  <a:close/>
                  <a:moveTo>
                    <a:pt x="3013" y="572"/>
                  </a:moveTo>
                  <a:cubicBezTo>
                    <a:pt x="3025" y="619"/>
                    <a:pt x="3037" y="667"/>
                    <a:pt x="3037" y="727"/>
                  </a:cubicBezTo>
                  <a:lnTo>
                    <a:pt x="3037" y="2394"/>
                  </a:lnTo>
                  <a:cubicBezTo>
                    <a:pt x="3037" y="2453"/>
                    <a:pt x="3025" y="2501"/>
                    <a:pt x="3013" y="2548"/>
                  </a:cubicBezTo>
                  <a:lnTo>
                    <a:pt x="1906" y="1560"/>
                  </a:lnTo>
                  <a:lnTo>
                    <a:pt x="3013" y="572"/>
                  </a:lnTo>
                  <a:close/>
                  <a:moveTo>
                    <a:pt x="310" y="596"/>
                  </a:moveTo>
                  <a:lnTo>
                    <a:pt x="1418" y="1572"/>
                  </a:lnTo>
                  <a:lnTo>
                    <a:pt x="310" y="2560"/>
                  </a:lnTo>
                  <a:cubicBezTo>
                    <a:pt x="298" y="2513"/>
                    <a:pt x="287" y="2465"/>
                    <a:pt x="287" y="2405"/>
                  </a:cubicBezTo>
                  <a:lnTo>
                    <a:pt x="287" y="727"/>
                  </a:lnTo>
                  <a:cubicBezTo>
                    <a:pt x="287" y="679"/>
                    <a:pt x="298" y="619"/>
                    <a:pt x="310" y="596"/>
                  </a:cubicBezTo>
                  <a:close/>
                  <a:moveTo>
                    <a:pt x="715" y="0"/>
                  </a:moveTo>
                  <a:cubicBezTo>
                    <a:pt x="501" y="0"/>
                    <a:pt x="322" y="84"/>
                    <a:pt x="191" y="227"/>
                  </a:cubicBezTo>
                  <a:lnTo>
                    <a:pt x="179" y="238"/>
                  </a:lnTo>
                  <a:cubicBezTo>
                    <a:pt x="60" y="369"/>
                    <a:pt x="1" y="536"/>
                    <a:pt x="1" y="715"/>
                  </a:cubicBezTo>
                  <a:lnTo>
                    <a:pt x="1" y="2382"/>
                  </a:lnTo>
                  <a:cubicBezTo>
                    <a:pt x="1" y="2560"/>
                    <a:pt x="60" y="2727"/>
                    <a:pt x="168" y="2846"/>
                  </a:cubicBezTo>
                  <a:cubicBezTo>
                    <a:pt x="156" y="2870"/>
                    <a:pt x="156" y="2870"/>
                    <a:pt x="168" y="2882"/>
                  </a:cubicBezTo>
                  <a:lnTo>
                    <a:pt x="191" y="2917"/>
                  </a:lnTo>
                  <a:cubicBezTo>
                    <a:pt x="334" y="3048"/>
                    <a:pt x="513" y="3120"/>
                    <a:pt x="703" y="3120"/>
                  </a:cubicBezTo>
                  <a:lnTo>
                    <a:pt x="1132" y="3120"/>
                  </a:lnTo>
                  <a:cubicBezTo>
                    <a:pt x="1227" y="3120"/>
                    <a:pt x="1299" y="3048"/>
                    <a:pt x="1299" y="2953"/>
                  </a:cubicBezTo>
                  <a:cubicBezTo>
                    <a:pt x="1299" y="2870"/>
                    <a:pt x="1227" y="2798"/>
                    <a:pt x="1132" y="2798"/>
                  </a:cubicBezTo>
                  <a:lnTo>
                    <a:pt x="703" y="2798"/>
                  </a:lnTo>
                  <a:cubicBezTo>
                    <a:pt x="644" y="2798"/>
                    <a:pt x="584" y="2775"/>
                    <a:pt x="537" y="2763"/>
                  </a:cubicBezTo>
                  <a:lnTo>
                    <a:pt x="1668" y="1762"/>
                  </a:lnTo>
                  <a:lnTo>
                    <a:pt x="2799" y="2763"/>
                  </a:lnTo>
                  <a:cubicBezTo>
                    <a:pt x="2751" y="2775"/>
                    <a:pt x="2692" y="2798"/>
                    <a:pt x="2632" y="2798"/>
                  </a:cubicBezTo>
                  <a:lnTo>
                    <a:pt x="2096" y="2798"/>
                  </a:lnTo>
                  <a:cubicBezTo>
                    <a:pt x="2013" y="2798"/>
                    <a:pt x="1942" y="2870"/>
                    <a:pt x="1942" y="2953"/>
                  </a:cubicBezTo>
                  <a:cubicBezTo>
                    <a:pt x="1942" y="3048"/>
                    <a:pt x="2013" y="3120"/>
                    <a:pt x="2096" y="3120"/>
                  </a:cubicBezTo>
                  <a:lnTo>
                    <a:pt x="2632" y="3120"/>
                  </a:lnTo>
                  <a:cubicBezTo>
                    <a:pt x="2846" y="3120"/>
                    <a:pt x="3025" y="3036"/>
                    <a:pt x="3156" y="2905"/>
                  </a:cubicBezTo>
                  <a:lnTo>
                    <a:pt x="3168" y="2882"/>
                  </a:lnTo>
                  <a:cubicBezTo>
                    <a:pt x="3287" y="2751"/>
                    <a:pt x="3370" y="2584"/>
                    <a:pt x="3370" y="2394"/>
                  </a:cubicBezTo>
                  <a:lnTo>
                    <a:pt x="3370" y="727"/>
                  </a:lnTo>
                  <a:cubicBezTo>
                    <a:pt x="3370" y="322"/>
                    <a:pt x="3037" y="0"/>
                    <a:pt x="263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5" name="Google Shape;9335;p83"/>
            <p:cNvSpPr/>
            <p:nvPr/>
          </p:nvSpPr>
          <p:spPr>
            <a:xfrm>
              <a:off x="4882864" y="2190422"/>
              <a:ext cx="107267" cy="99692"/>
            </a:xfrm>
            <a:custGeom>
              <a:avLst/>
              <a:gdLst/>
              <a:ahLst/>
              <a:cxnLst/>
              <a:rect l="l" t="t" r="r" b="b"/>
              <a:pathLst>
                <a:path w="3370" h="3132" extrusionOk="0">
                  <a:moveTo>
                    <a:pt x="2643" y="310"/>
                  </a:moveTo>
                  <a:cubicBezTo>
                    <a:pt x="2703" y="310"/>
                    <a:pt x="2762" y="334"/>
                    <a:pt x="2810" y="346"/>
                  </a:cubicBezTo>
                  <a:lnTo>
                    <a:pt x="1679" y="1346"/>
                  </a:lnTo>
                  <a:lnTo>
                    <a:pt x="548" y="346"/>
                  </a:lnTo>
                  <a:cubicBezTo>
                    <a:pt x="607" y="334"/>
                    <a:pt x="667" y="310"/>
                    <a:pt x="726" y="310"/>
                  </a:cubicBezTo>
                  <a:close/>
                  <a:moveTo>
                    <a:pt x="333" y="584"/>
                  </a:moveTo>
                  <a:lnTo>
                    <a:pt x="1441" y="1560"/>
                  </a:lnTo>
                  <a:lnTo>
                    <a:pt x="333" y="2548"/>
                  </a:lnTo>
                  <a:cubicBezTo>
                    <a:pt x="321" y="2501"/>
                    <a:pt x="310" y="2453"/>
                    <a:pt x="310" y="2393"/>
                  </a:cubicBezTo>
                  <a:lnTo>
                    <a:pt x="310" y="727"/>
                  </a:lnTo>
                  <a:cubicBezTo>
                    <a:pt x="310" y="691"/>
                    <a:pt x="321" y="631"/>
                    <a:pt x="333" y="584"/>
                  </a:cubicBezTo>
                  <a:close/>
                  <a:moveTo>
                    <a:pt x="3036" y="584"/>
                  </a:moveTo>
                  <a:cubicBezTo>
                    <a:pt x="3048" y="631"/>
                    <a:pt x="3060" y="667"/>
                    <a:pt x="3060" y="727"/>
                  </a:cubicBezTo>
                  <a:lnTo>
                    <a:pt x="3060" y="2393"/>
                  </a:lnTo>
                  <a:cubicBezTo>
                    <a:pt x="3060" y="2441"/>
                    <a:pt x="3048" y="2501"/>
                    <a:pt x="3036" y="2548"/>
                  </a:cubicBezTo>
                  <a:lnTo>
                    <a:pt x="1929" y="1560"/>
                  </a:lnTo>
                  <a:lnTo>
                    <a:pt x="3036" y="584"/>
                  </a:lnTo>
                  <a:close/>
                  <a:moveTo>
                    <a:pt x="1691" y="1786"/>
                  </a:moveTo>
                  <a:lnTo>
                    <a:pt x="2822" y="2786"/>
                  </a:lnTo>
                  <a:cubicBezTo>
                    <a:pt x="2762" y="2798"/>
                    <a:pt x="2703" y="2810"/>
                    <a:pt x="2643" y="2810"/>
                  </a:cubicBezTo>
                  <a:lnTo>
                    <a:pt x="726" y="2810"/>
                  </a:lnTo>
                  <a:cubicBezTo>
                    <a:pt x="667" y="2810"/>
                    <a:pt x="607" y="2798"/>
                    <a:pt x="560" y="2786"/>
                  </a:cubicBezTo>
                  <a:lnTo>
                    <a:pt x="1691" y="1786"/>
                  </a:lnTo>
                  <a:close/>
                  <a:moveTo>
                    <a:pt x="726" y="0"/>
                  </a:moveTo>
                  <a:cubicBezTo>
                    <a:pt x="512" y="0"/>
                    <a:pt x="333" y="96"/>
                    <a:pt x="202" y="227"/>
                  </a:cubicBezTo>
                  <a:lnTo>
                    <a:pt x="191" y="238"/>
                  </a:lnTo>
                  <a:cubicBezTo>
                    <a:pt x="71" y="369"/>
                    <a:pt x="0" y="536"/>
                    <a:pt x="0" y="727"/>
                  </a:cubicBezTo>
                  <a:lnTo>
                    <a:pt x="0" y="2393"/>
                  </a:lnTo>
                  <a:cubicBezTo>
                    <a:pt x="0" y="2596"/>
                    <a:pt x="71" y="2751"/>
                    <a:pt x="191" y="2894"/>
                  </a:cubicBezTo>
                  <a:cubicBezTo>
                    <a:pt x="333" y="3036"/>
                    <a:pt x="512" y="3132"/>
                    <a:pt x="726" y="3132"/>
                  </a:cubicBezTo>
                  <a:lnTo>
                    <a:pt x="2643" y="3132"/>
                  </a:lnTo>
                  <a:cubicBezTo>
                    <a:pt x="2858" y="3132"/>
                    <a:pt x="3036" y="3036"/>
                    <a:pt x="3167" y="2905"/>
                  </a:cubicBezTo>
                  <a:lnTo>
                    <a:pt x="3179" y="2894"/>
                  </a:lnTo>
                  <a:cubicBezTo>
                    <a:pt x="3298" y="2751"/>
                    <a:pt x="3369" y="2596"/>
                    <a:pt x="3369" y="2393"/>
                  </a:cubicBezTo>
                  <a:lnTo>
                    <a:pt x="3369" y="727"/>
                  </a:lnTo>
                  <a:cubicBezTo>
                    <a:pt x="3369" y="536"/>
                    <a:pt x="3298" y="369"/>
                    <a:pt x="3179" y="238"/>
                  </a:cubicBezTo>
                  <a:lnTo>
                    <a:pt x="3167" y="227"/>
                  </a:lnTo>
                  <a:cubicBezTo>
                    <a:pt x="3036" y="96"/>
                    <a:pt x="2858" y="0"/>
                    <a:pt x="264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36" name="Google Shape;9336;p83"/>
          <p:cNvGrpSpPr/>
          <p:nvPr/>
        </p:nvGrpSpPr>
        <p:grpSpPr>
          <a:xfrm>
            <a:off x="6083810" y="1547297"/>
            <a:ext cx="382819" cy="310788"/>
            <a:chOff x="6083810" y="1547297"/>
            <a:chExt cx="382819" cy="310788"/>
          </a:xfrm>
        </p:grpSpPr>
        <p:sp>
          <p:nvSpPr>
            <p:cNvPr id="9337" name="Google Shape;9337;p83"/>
            <p:cNvSpPr/>
            <p:nvPr/>
          </p:nvSpPr>
          <p:spPr>
            <a:xfrm>
              <a:off x="6083810" y="1547297"/>
              <a:ext cx="382819" cy="310788"/>
            </a:xfrm>
            <a:custGeom>
              <a:avLst/>
              <a:gdLst/>
              <a:ahLst/>
              <a:cxnLst/>
              <a:rect l="l" t="t" r="r" b="b"/>
              <a:pathLst>
                <a:path w="12027" h="9764" extrusionOk="0">
                  <a:moveTo>
                    <a:pt x="1834" y="334"/>
                  </a:moveTo>
                  <a:cubicBezTo>
                    <a:pt x="1834" y="334"/>
                    <a:pt x="1846" y="334"/>
                    <a:pt x="1846" y="358"/>
                  </a:cubicBezTo>
                  <a:lnTo>
                    <a:pt x="1846" y="1108"/>
                  </a:lnTo>
                  <a:cubicBezTo>
                    <a:pt x="1846" y="1108"/>
                    <a:pt x="1846" y="1132"/>
                    <a:pt x="1834" y="1132"/>
                  </a:cubicBezTo>
                  <a:lnTo>
                    <a:pt x="1465" y="1132"/>
                  </a:lnTo>
                  <a:cubicBezTo>
                    <a:pt x="1465" y="1132"/>
                    <a:pt x="1453" y="1132"/>
                    <a:pt x="1453" y="1108"/>
                  </a:cubicBezTo>
                  <a:lnTo>
                    <a:pt x="1453" y="358"/>
                  </a:lnTo>
                  <a:lnTo>
                    <a:pt x="1834" y="334"/>
                  </a:lnTo>
                  <a:close/>
                  <a:moveTo>
                    <a:pt x="10502" y="334"/>
                  </a:moveTo>
                  <a:cubicBezTo>
                    <a:pt x="10502" y="334"/>
                    <a:pt x="10514" y="334"/>
                    <a:pt x="10514" y="358"/>
                  </a:cubicBezTo>
                  <a:lnTo>
                    <a:pt x="10514" y="1108"/>
                  </a:lnTo>
                  <a:cubicBezTo>
                    <a:pt x="10514" y="1108"/>
                    <a:pt x="10514" y="1132"/>
                    <a:pt x="10502" y="1132"/>
                  </a:cubicBezTo>
                  <a:lnTo>
                    <a:pt x="10133" y="1132"/>
                  </a:lnTo>
                  <a:cubicBezTo>
                    <a:pt x="10133" y="1132"/>
                    <a:pt x="10109" y="1132"/>
                    <a:pt x="10109" y="1108"/>
                  </a:cubicBezTo>
                  <a:lnTo>
                    <a:pt x="10109" y="358"/>
                  </a:lnTo>
                  <a:lnTo>
                    <a:pt x="10502" y="334"/>
                  </a:lnTo>
                  <a:close/>
                  <a:moveTo>
                    <a:pt x="11229" y="1096"/>
                  </a:moveTo>
                  <a:cubicBezTo>
                    <a:pt x="11443" y="1096"/>
                    <a:pt x="11621" y="1274"/>
                    <a:pt x="11621" y="1477"/>
                  </a:cubicBezTo>
                  <a:lnTo>
                    <a:pt x="11621" y="9013"/>
                  </a:lnTo>
                  <a:cubicBezTo>
                    <a:pt x="11645" y="9240"/>
                    <a:pt x="11467" y="9406"/>
                    <a:pt x="11264" y="9406"/>
                  </a:cubicBezTo>
                  <a:lnTo>
                    <a:pt x="727" y="9406"/>
                  </a:lnTo>
                  <a:cubicBezTo>
                    <a:pt x="513" y="9406"/>
                    <a:pt x="334" y="9228"/>
                    <a:pt x="334" y="9013"/>
                  </a:cubicBezTo>
                  <a:lnTo>
                    <a:pt x="334" y="1477"/>
                  </a:lnTo>
                  <a:cubicBezTo>
                    <a:pt x="334" y="1274"/>
                    <a:pt x="513" y="1096"/>
                    <a:pt x="727" y="1096"/>
                  </a:cubicBezTo>
                  <a:lnTo>
                    <a:pt x="1108" y="1096"/>
                  </a:lnTo>
                  <a:lnTo>
                    <a:pt x="1108" y="1108"/>
                  </a:lnTo>
                  <a:cubicBezTo>
                    <a:pt x="1108" y="1322"/>
                    <a:pt x="1275" y="1465"/>
                    <a:pt x="1465" y="1465"/>
                  </a:cubicBezTo>
                  <a:lnTo>
                    <a:pt x="1834" y="1465"/>
                  </a:lnTo>
                  <a:cubicBezTo>
                    <a:pt x="2049" y="1465"/>
                    <a:pt x="2192" y="1298"/>
                    <a:pt x="2192" y="1108"/>
                  </a:cubicBezTo>
                  <a:lnTo>
                    <a:pt x="2192" y="1096"/>
                  </a:lnTo>
                  <a:lnTo>
                    <a:pt x="9752" y="1096"/>
                  </a:lnTo>
                  <a:lnTo>
                    <a:pt x="9752" y="1108"/>
                  </a:lnTo>
                  <a:cubicBezTo>
                    <a:pt x="9752" y="1322"/>
                    <a:pt x="9919" y="1465"/>
                    <a:pt x="10109" y="1465"/>
                  </a:cubicBezTo>
                  <a:lnTo>
                    <a:pt x="10490" y="1465"/>
                  </a:lnTo>
                  <a:cubicBezTo>
                    <a:pt x="10693" y="1465"/>
                    <a:pt x="10848" y="1298"/>
                    <a:pt x="10848" y="1108"/>
                  </a:cubicBezTo>
                  <a:lnTo>
                    <a:pt x="10848" y="1096"/>
                  </a:lnTo>
                  <a:close/>
                  <a:moveTo>
                    <a:pt x="1489" y="0"/>
                  </a:moveTo>
                  <a:cubicBezTo>
                    <a:pt x="1287" y="0"/>
                    <a:pt x="1132" y="155"/>
                    <a:pt x="1132" y="358"/>
                  </a:cubicBezTo>
                  <a:lnTo>
                    <a:pt x="1132" y="739"/>
                  </a:lnTo>
                  <a:lnTo>
                    <a:pt x="751" y="739"/>
                  </a:lnTo>
                  <a:cubicBezTo>
                    <a:pt x="346" y="739"/>
                    <a:pt x="1" y="1072"/>
                    <a:pt x="1" y="1489"/>
                  </a:cubicBezTo>
                  <a:lnTo>
                    <a:pt x="1" y="9013"/>
                  </a:lnTo>
                  <a:cubicBezTo>
                    <a:pt x="1" y="9418"/>
                    <a:pt x="334" y="9764"/>
                    <a:pt x="751" y="9764"/>
                  </a:cubicBezTo>
                  <a:lnTo>
                    <a:pt x="11288" y="9764"/>
                  </a:lnTo>
                  <a:cubicBezTo>
                    <a:pt x="11693" y="9764"/>
                    <a:pt x="12026" y="9430"/>
                    <a:pt x="12026" y="9013"/>
                  </a:cubicBezTo>
                  <a:lnTo>
                    <a:pt x="12026" y="1489"/>
                  </a:lnTo>
                  <a:cubicBezTo>
                    <a:pt x="12002" y="1084"/>
                    <a:pt x="11657" y="739"/>
                    <a:pt x="11264" y="739"/>
                  </a:cubicBezTo>
                  <a:lnTo>
                    <a:pt x="10871" y="739"/>
                  </a:lnTo>
                  <a:lnTo>
                    <a:pt x="10871" y="358"/>
                  </a:lnTo>
                  <a:cubicBezTo>
                    <a:pt x="10871" y="143"/>
                    <a:pt x="10705" y="0"/>
                    <a:pt x="10514" y="0"/>
                  </a:cubicBezTo>
                  <a:lnTo>
                    <a:pt x="10145" y="0"/>
                  </a:lnTo>
                  <a:cubicBezTo>
                    <a:pt x="9931" y="0"/>
                    <a:pt x="9788" y="155"/>
                    <a:pt x="9788" y="358"/>
                  </a:cubicBezTo>
                  <a:lnTo>
                    <a:pt x="9788" y="739"/>
                  </a:lnTo>
                  <a:lnTo>
                    <a:pt x="2227" y="739"/>
                  </a:lnTo>
                  <a:lnTo>
                    <a:pt x="2227" y="358"/>
                  </a:lnTo>
                  <a:cubicBezTo>
                    <a:pt x="2227" y="143"/>
                    <a:pt x="2061" y="0"/>
                    <a:pt x="187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8" name="Google Shape;9338;p83"/>
            <p:cNvSpPr/>
            <p:nvPr/>
          </p:nvSpPr>
          <p:spPr>
            <a:xfrm>
              <a:off x="6106950" y="1606787"/>
              <a:ext cx="334661" cy="11395"/>
            </a:xfrm>
            <a:custGeom>
              <a:avLst/>
              <a:gdLst/>
              <a:ahLst/>
              <a:cxnLst/>
              <a:rect l="l" t="t" r="r" b="b"/>
              <a:pathLst>
                <a:path w="10514" h="358" extrusionOk="0">
                  <a:moveTo>
                    <a:pt x="179" y="1"/>
                  </a:moveTo>
                  <a:cubicBezTo>
                    <a:pt x="72" y="1"/>
                    <a:pt x="0" y="72"/>
                    <a:pt x="0" y="179"/>
                  </a:cubicBezTo>
                  <a:cubicBezTo>
                    <a:pt x="0" y="286"/>
                    <a:pt x="72" y="358"/>
                    <a:pt x="179" y="358"/>
                  </a:cubicBezTo>
                  <a:lnTo>
                    <a:pt x="10335" y="358"/>
                  </a:lnTo>
                  <a:cubicBezTo>
                    <a:pt x="10442" y="358"/>
                    <a:pt x="10513" y="286"/>
                    <a:pt x="10513" y="179"/>
                  </a:cubicBezTo>
                  <a:cubicBezTo>
                    <a:pt x="10513" y="72"/>
                    <a:pt x="10442" y="1"/>
                    <a:pt x="10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9" name="Google Shape;9339;p83"/>
            <p:cNvSpPr/>
            <p:nvPr/>
          </p:nvSpPr>
          <p:spPr>
            <a:xfrm>
              <a:off x="6124743" y="1655296"/>
              <a:ext cx="47427" cy="11395"/>
            </a:xfrm>
            <a:custGeom>
              <a:avLst/>
              <a:gdLst/>
              <a:ahLst/>
              <a:cxnLst/>
              <a:rect l="l" t="t" r="r" b="b"/>
              <a:pathLst>
                <a:path w="1490" h="358" extrusionOk="0">
                  <a:moveTo>
                    <a:pt x="179" y="1"/>
                  </a:moveTo>
                  <a:cubicBezTo>
                    <a:pt x="72" y="1"/>
                    <a:pt x="1" y="72"/>
                    <a:pt x="1" y="179"/>
                  </a:cubicBezTo>
                  <a:cubicBezTo>
                    <a:pt x="1" y="275"/>
                    <a:pt x="72" y="358"/>
                    <a:pt x="179" y="358"/>
                  </a:cubicBezTo>
                  <a:lnTo>
                    <a:pt x="1310" y="358"/>
                  </a:lnTo>
                  <a:cubicBezTo>
                    <a:pt x="1418" y="358"/>
                    <a:pt x="1489" y="275"/>
                    <a:pt x="1489" y="179"/>
                  </a:cubicBezTo>
                  <a:cubicBezTo>
                    <a:pt x="1489" y="72"/>
                    <a:pt x="1406"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0" name="Google Shape;9340;p83"/>
            <p:cNvSpPr/>
            <p:nvPr/>
          </p:nvSpPr>
          <p:spPr>
            <a:xfrm>
              <a:off x="6208520" y="1655296"/>
              <a:ext cx="47395" cy="11395"/>
            </a:xfrm>
            <a:custGeom>
              <a:avLst/>
              <a:gdLst/>
              <a:ahLst/>
              <a:cxnLst/>
              <a:rect l="l" t="t" r="r" b="b"/>
              <a:pathLst>
                <a:path w="1489" h="358" extrusionOk="0">
                  <a:moveTo>
                    <a:pt x="179" y="1"/>
                  </a:moveTo>
                  <a:cubicBezTo>
                    <a:pt x="83" y="1"/>
                    <a:pt x="0" y="72"/>
                    <a:pt x="0" y="179"/>
                  </a:cubicBezTo>
                  <a:cubicBezTo>
                    <a:pt x="0" y="275"/>
                    <a:pt x="83" y="358"/>
                    <a:pt x="179" y="358"/>
                  </a:cubicBezTo>
                  <a:lnTo>
                    <a:pt x="1310" y="358"/>
                  </a:lnTo>
                  <a:cubicBezTo>
                    <a:pt x="1417" y="358"/>
                    <a:pt x="1488" y="275"/>
                    <a:pt x="1488" y="179"/>
                  </a:cubicBezTo>
                  <a:cubicBezTo>
                    <a:pt x="1488" y="72"/>
                    <a:pt x="1405"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1" name="Google Shape;9341;p83"/>
            <p:cNvSpPr/>
            <p:nvPr/>
          </p:nvSpPr>
          <p:spPr>
            <a:xfrm>
              <a:off x="6376391" y="1655296"/>
              <a:ext cx="47395" cy="11395"/>
            </a:xfrm>
            <a:custGeom>
              <a:avLst/>
              <a:gdLst/>
              <a:ahLst/>
              <a:cxnLst/>
              <a:rect l="l" t="t" r="r" b="b"/>
              <a:pathLst>
                <a:path w="1489" h="358" extrusionOk="0">
                  <a:moveTo>
                    <a:pt x="179" y="1"/>
                  </a:moveTo>
                  <a:cubicBezTo>
                    <a:pt x="72" y="1"/>
                    <a:pt x="1" y="72"/>
                    <a:pt x="1" y="179"/>
                  </a:cubicBezTo>
                  <a:cubicBezTo>
                    <a:pt x="1" y="275"/>
                    <a:pt x="72" y="358"/>
                    <a:pt x="179" y="358"/>
                  </a:cubicBezTo>
                  <a:lnTo>
                    <a:pt x="1310" y="358"/>
                  </a:lnTo>
                  <a:cubicBezTo>
                    <a:pt x="1417" y="358"/>
                    <a:pt x="1489" y="275"/>
                    <a:pt x="1489" y="179"/>
                  </a:cubicBezTo>
                  <a:cubicBezTo>
                    <a:pt x="1489" y="72"/>
                    <a:pt x="1417"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2" name="Google Shape;9342;p83"/>
            <p:cNvSpPr/>
            <p:nvPr/>
          </p:nvSpPr>
          <p:spPr>
            <a:xfrm>
              <a:off x="6124743" y="1703041"/>
              <a:ext cx="47427" cy="11427"/>
            </a:xfrm>
            <a:custGeom>
              <a:avLst/>
              <a:gdLst/>
              <a:ahLst/>
              <a:cxnLst/>
              <a:rect l="l" t="t" r="r" b="b"/>
              <a:pathLst>
                <a:path w="1490" h="359" extrusionOk="0">
                  <a:moveTo>
                    <a:pt x="179" y="1"/>
                  </a:moveTo>
                  <a:cubicBezTo>
                    <a:pt x="72" y="1"/>
                    <a:pt x="1" y="72"/>
                    <a:pt x="1" y="180"/>
                  </a:cubicBezTo>
                  <a:cubicBezTo>
                    <a:pt x="1" y="275"/>
                    <a:pt x="72" y="358"/>
                    <a:pt x="179" y="358"/>
                  </a:cubicBezTo>
                  <a:lnTo>
                    <a:pt x="1310" y="358"/>
                  </a:lnTo>
                  <a:cubicBezTo>
                    <a:pt x="1418" y="358"/>
                    <a:pt x="1489" y="275"/>
                    <a:pt x="1489" y="180"/>
                  </a:cubicBezTo>
                  <a:cubicBezTo>
                    <a:pt x="1489" y="72"/>
                    <a:pt x="1406"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3" name="Google Shape;9343;p83"/>
            <p:cNvSpPr/>
            <p:nvPr/>
          </p:nvSpPr>
          <p:spPr>
            <a:xfrm>
              <a:off x="6292646" y="1703041"/>
              <a:ext cx="47395" cy="11427"/>
            </a:xfrm>
            <a:custGeom>
              <a:avLst/>
              <a:gdLst/>
              <a:ahLst/>
              <a:cxnLst/>
              <a:rect l="l" t="t" r="r" b="b"/>
              <a:pathLst>
                <a:path w="1489" h="359" extrusionOk="0">
                  <a:moveTo>
                    <a:pt x="179" y="1"/>
                  </a:moveTo>
                  <a:cubicBezTo>
                    <a:pt x="72" y="1"/>
                    <a:pt x="0" y="72"/>
                    <a:pt x="0" y="180"/>
                  </a:cubicBezTo>
                  <a:cubicBezTo>
                    <a:pt x="0" y="275"/>
                    <a:pt x="72" y="358"/>
                    <a:pt x="179" y="358"/>
                  </a:cubicBezTo>
                  <a:lnTo>
                    <a:pt x="1310" y="358"/>
                  </a:lnTo>
                  <a:cubicBezTo>
                    <a:pt x="1405" y="358"/>
                    <a:pt x="1489" y="275"/>
                    <a:pt x="1489" y="180"/>
                  </a:cubicBezTo>
                  <a:cubicBezTo>
                    <a:pt x="1489" y="72"/>
                    <a:pt x="1405" y="1"/>
                    <a:pt x="13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4" name="Google Shape;9344;p83"/>
            <p:cNvSpPr/>
            <p:nvPr/>
          </p:nvSpPr>
          <p:spPr>
            <a:xfrm>
              <a:off x="6124743" y="1750818"/>
              <a:ext cx="47427" cy="11395"/>
            </a:xfrm>
            <a:custGeom>
              <a:avLst/>
              <a:gdLst/>
              <a:ahLst/>
              <a:cxnLst/>
              <a:rect l="l" t="t" r="r" b="b"/>
              <a:pathLst>
                <a:path w="1490" h="358" extrusionOk="0">
                  <a:moveTo>
                    <a:pt x="179" y="0"/>
                  </a:moveTo>
                  <a:cubicBezTo>
                    <a:pt x="72" y="0"/>
                    <a:pt x="1" y="72"/>
                    <a:pt x="1" y="179"/>
                  </a:cubicBezTo>
                  <a:cubicBezTo>
                    <a:pt x="1" y="286"/>
                    <a:pt x="72" y="357"/>
                    <a:pt x="179" y="357"/>
                  </a:cubicBezTo>
                  <a:lnTo>
                    <a:pt x="1310" y="357"/>
                  </a:lnTo>
                  <a:cubicBezTo>
                    <a:pt x="1418" y="357"/>
                    <a:pt x="1489" y="286"/>
                    <a:pt x="1489" y="179"/>
                  </a:cubicBezTo>
                  <a:cubicBezTo>
                    <a:pt x="1489" y="72"/>
                    <a:pt x="1406"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5" name="Google Shape;9345;p83"/>
            <p:cNvSpPr/>
            <p:nvPr/>
          </p:nvSpPr>
          <p:spPr>
            <a:xfrm>
              <a:off x="6208520" y="1750818"/>
              <a:ext cx="47395" cy="11395"/>
            </a:xfrm>
            <a:custGeom>
              <a:avLst/>
              <a:gdLst/>
              <a:ahLst/>
              <a:cxnLst/>
              <a:rect l="l" t="t" r="r" b="b"/>
              <a:pathLst>
                <a:path w="1489" h="358" extrusionOk="0">
                  <a:moveTo>
                    <a:pt x="179" y="0"/>
                  </a:moveTo>
                  <a:cubicBezTo>
                    <a:pt x="83" y="0"/>
                    <a:pt x="0" y="72"/>
                    <a:pt x="0" y="179"/>
                  </a:cubicBezTo>
                  <a:cubicBezTo>
                    <a:pt x="0" y="286"/>
                    <a:pt x="83" y="357"/>
                    <a:pt x="179" y="357"/>
                  </a:cubicBezTo>
                  <a:lnTo>
                    <a:pt x="1310" y="357"/>
                  </a:lnTo>
                  <a:cubicBezTo>
                    <a:pt x="1417" y="357"/>
                    <a:pt x="1488" y="286"/>
                    <a:pt x="1488" y="179"/>
                  </a:cubicBezTo>
                  <a:cubicBezTo>
                    <a:pt x="1488" y="72"/>
                    <a:pt x="1405"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6" name="Google Shape;9346;p83"/>
            <p:cNvSpPr/>
            <p:nvPr/>
          </p:nvSpPr>
          <p:spPr>
            <a:xfrm>
              <a:off x="6376391" y="1750818"/>
              <a:ext cx="47395" cy="11395"/>
            </a:xfrm>
            <a:custGeom>
              <a:avLst/>
              <a:gdLst/>
              <a:ahLst/>
              <a:cxnLst/>
              <a:rect l="l" t="t" r="r" b="b"/>
              <a:pathLst>
                <a:path w="1489" h="358" extrusionOk="0">
                  <a:moveTo>
                    <a:pt x="179" y="0"/>
                  </a:moveTo>
                  <a:cubicBezTo>
                    <a:pt x="72" y="0"/>
                    <a:pt x="1" y="72"/>
                    <a:pt x="1" y="179"/>
                  </a:cubicBezTo>
                  <a:cubicBezTo>
                    <a:pt x="1" y="286"/>
                    <a:pt x="72" y="357"/>
                    <a:pt x="179" y="357"/>
                  </a:cubicBezTo>
                  <a:lnTo>
                    <a:pt x="1310" y="357"/>
                  </a:lnTo>
                  <a:cubicBezTo>
                    <a:pt x="1417" y="357"/>
                    <a:pt x="1489" y="286"/>
                    <a:pt x="1489" y="179"/>
                  </a:cubicBezTo>
                  <a:cubicBezTo>
                    <a:pt x="1489" y="72"/>
                    <a:pt x="1417"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7" name="Google Shape;9347;p83"/>
            <p:cNvSpPr/>
            <p:nvPr/>
          </p:nvSpPr>
          <p:spPr>
            <a:xfrm>
              <a:off x="6208520" y="1798563"/>
              <a:ext cx="47395" cy="11395"/>
            </a:xfrm>
            <a:custGeom>
              <a:avLst/>
              <a:gdLst/>
              <a:ahLst/>
              <a:cxnLst/>
              <a:rect l="l" t="t" r="r" b="b"/>
              <a:pathLst>
                <a:path w="1489" h="358" extrusionOk="0">
                  <a:moveTo>
                    <a:pt x="179" y="0"/>
                  </a:moveTo>
                  <a:cubicBezTo>
                    <a:pt x="83" y="0"/>
                    <a:pt x="0" y="72"/>
                    <a:pt x="0" y="179"/>
                  </a:cubicBezTo>
                  <a:cubicBezTo>
                    <a:pt x="0" y="286"/>
                    <a:pt x="83" y="357"/>
                    <a:pt x="179" y="357"/>
                  </a:cubicBezTo>
                  <a:lnTo>
                    <a:pt x="1310" y="357"/>
                  </a:lnTo>
                  <a:cubicBezTo>
                    <a:pt x="1417" y="357"/>
                    <a:pt x="1488" y="286"/>
                    <a:pt x="1488" y="179"/>
                  </a:cubicBezTo>
                  <a:cubicBezTo>
                    <a:pt x="1488" y="72"/>
                    <a:pt x="1405"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8" name="Google Shape;9348;p83"/>
            <p:cNvSpPr/>
            <p:nvPr/>
          </p:nvSpPr>
          <p:spPr>
            <a:xfrm>
              <a:off x="6292646" y="1798563"/>
              <a:ext cx="47395" cy="11395"/>
            </a:xfrm>
            <a:custGeom>
              <a:avLst/>
              <a:gdLst/>
              <a:ahLst/>
              <a:cxnLst/>
              <a:rect l="l" t="t" r="r" b="b"/>
              <a:pathLst>
                <a:path w="1489" h="358" extrusionOk="0">
                  <a:moveTo>
                    <a:pt x="179" y="0"/>
                  </a:moveTo>
                  <a:cubicBezTo>
                    <a:pt x="72" y="0"/>
                    <a:pt x="0" y="72"/>
                    <a:pt x="0" y="179"/>
                  </a:cubicBezTo>
                  <a:cubicBezTo>
                    <a:pt x="0" y="286"/>
                    <a:pt x="72" y="357"/>
                    <a:pt x="179" y="357"/>
                  </a:cubicBezTo>
                  <a:lnTo>
                    <a:pt x="1310" y="357"/>
                  </a:lnTo>
                  <a:cubicBezTo>
                    <a:pt x="1405" y="357"/>
                    <a:pt x="1489" y="286"/>
                    <a:pt x="1489" y="179"/>
                  </a:cubicBezTo>
                  <a:cubicBezTo>
                    <a:pt x="1489" y="72"/>
                    <a:pt x="1405"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9" name="Google Shape;9349;p83"/>
            <p:cNvSpPr/>
            <p:nvPr/>
          </p:nvSpPr>
          <p:spPr>
            <a:xfrm>
              <a:off x="6376391" y="1798563"/>
              <a:ext cx="47395" cy="11395"/>
            </a:xfrm>
            <a:custGeom>
              <a:avLst/>
              <a:gdLst/>
              <a:ahLst/>
              <a:cxnLst/>
              <a:rect l="l" t="t" r="r" b="b"/>
              <a:pathLst>
                <a:path w="1489" h="358" extrusionOk="0">
                  <a:moveTo>
                    <a:pt x="179" y="0"/>
                  </a:moveTo>
                  <a:cubicBezTo>
                    <a:pt x="72" y="0"/>
                    <a:pt x="1" y="72"/>
                    <a:pt x="1" y="179"/>
                  </a:cubicBezTo>
                  <a:cubicBezTo>
                    <a:pt x="1" y="286"/>
                    <a:pt x="72" y="357"/>
                    <a:pt x="179" y="357"/>
                  </a:cubicBezTo>
                  <a:lnTo>
                    <a:pt x="1310" y="357"/>
                  </a:lnTo>
                  <a:cubicBezTo>
                    <a:pt x="1417" y="357"/>
                    <a:pt x="1489" y="286"/>
                    <a:pt x="1489" y="179"/>
                  </a:cubicBezTo>
                  <a:cubicBezTo>
                    <a:pt x="1489" y="72"/>
                    <a:pt x="1417" y="0"/>
                    <a:pt x="1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0" name="Google Shape;9350;p83"/>
            <p:cNvSpPr/>
            <p:nvPr/>
          </p:nvSpPr>
          <p:spPr>
            <a:xfrm>
              <a:off x="6207756" y="1690723"/>
              <a:ext cx="48923" cy="35108"/>
            </a:xfrm>
            <a:custGeom>
              <a:avLst/>
              <a:gdLst/>
              <a:ahLst/>
              <a:cxnLst/>
              <a:rect l="l" t="t" r="r" b="b"/>
              <a:pathLst>
                <a:path w="1537" h="1103" extrusionOk="0">
                  <a:moveTo>
                    <a:pt x="1328" y="1"/>
                  </a:moveTo>
                  <a:cubicBezTo>
                    <a:pt x="1283" y="1"/>
                    <a:pt x="1239" y="19"/>
                    <a:pt x="1203" y="55"/>
                  </a:cubicBezTo>
                  <a:lnTo>
                    <a:pt x="584" y="686"/>
                  </a:lnTo>
                  <a:lnTo>
                    <a:pt x="322" y="436"/>
                  </a:lnTo>
                  <a:cubicBezTo>
                    <a:pt x="286" y="394"/>
                    <a:pt x="241" y="373"/>
                    <a:pt x="197" y="373"/>
                  </a:cubicBezTo>
                  <a:cubicBezTo>
                    <a:pt x="152" y="373"/>
                    <a:pt x="107" y="394"/>
                    <a:pt x="72" y="436"/>
                  </a:cubicBezTo>
                  <a:cubicBezTo>
                    <a:pt x="0" y="507"/>
                    <a:pt x="0" y="614"/>
                    <a:pt x="72" y="686"/>
                  </a:cubicBezTo>
                  <a:lnTo>
                    <a:pt x="441" y="1055"/>
                  </a:lnTo>
                  <a:cubicBezTo>
                    <a:pt x="477" y="1078"/>
                    <a:pt x="512" y="1102"/>
                    <a:pt x="560" y="1102"/>
                  </a:cubicBezTo>
                  <a:cubicBezTo>
                    <a:pt x="607" y="1102"/>
                    <a:pt x="655" y="1078"/>
                    <a:pt x="679" y="1055"/>
                  </a:cubicBezTo>
                  <a:lnTo>
                    <a:pt x="1441" y="293"/>
                  </a:lnTo>
                  <a:cubicBezTo>
                    <a:pt x="1536" y="233"/>
                    <a:pt x="1536" y="138"/>
                    <a:pt x="1453" y="55"/>
                  </a:cubicBezTo>
                  <a:cubicBezTo>
                    <a:pt x="1417" y="19"/>
                    <a:pt x="1372" y="1"/>
                    <a:pt x="13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1" name="Google Shape;9351;p83"/>
            <p:cNvSpPr/>
            <p:nvPr/>
          </p:nvSpPr>
          <p:spPr>
            <a:xfrm>
              <a:off x="6376009" y="1690723"/>
              <a:ext cx="48159" cy="35108"/>
            </a:xfrm>
            <a:custGeom>
              <a:avLst/>
              <a:gdLst/>
              <a:ahLst/>
              <a:cxnLst/>
              <a:rect l="l" t="t" r="r" b="b"/>
              <a:pathLst>
                <a:path w="1513" h="1103" extrusionOk="0">
                  <a:moveTo>
                    <a:pt x="1328" y="1"/>
                  </a:moveTo>
                  <a:cubicBezTo>
                    <a:pt x="1284" y="1"/>
                    <a:pt x="1239" y="19"/>
                    <a:pt x="1203" y="55"/>
                  </a:cubicBezTo>
                  <a:lnTo>
                    <a:pt x="572" y="686"/>
                  </a:lnTo>
                  <a:lnTo>
                    <a:pt x="322" y="436"/>
                  </a:lnTo>
                  <a:cubicBezTo>
                    <a:pt x="286" y="394"/>
                    <a:pt x="242" y="373"/>
                    <a:pt x="197" y="373"/>
                  </a:cubicBezTo>
                  <a:cubicBezTo>
                    <a:pt x="152" y="373"/>
                    <a:pt x="108" y="394"/>
                    <a:pt x="72" y="436"/>
                  </a:cubicBezTo>
                  <a:cubicBezTo>
                    <a:pt x="1" y="507"/>
                    <a:pt x="1" y="614"/>
                    <a:pt x="72" y="686"/>
                  </a:cubicBezTo>
                  <a:lnTo>
                    <a:pt x="441" y="1055"/>
                  </a:lnTo>
                  <a:cubicBezTo>
                    <a:pt x="477" y="1078"/>
                    <a:pt x="513" y="1102"/>
                    <a:pt x="560" y="1102"/>
                  </a:cubicBezTo>
                  <a:cubicBezTo>
                    <a:pt x="608" y="1102"/>
                    <a:pt x="644" y="1078"/>
                    <a:pt x="679" y="1055"/>
                  </a:cubicBezTo>
                  <a:lnTo>
                    <a:pt x="1441" y="293"/>
                  </a:lnTo>
                  <a:cubicBezTo>
                    <a:pt x="1513" y="233"/>
                    <a:pt x="1513" y="138"/>
                    <a:pt x="1453" y="55"/>
                  </a:cubicBezTo>
                  <a:cubicBezTo>
                    <a:pt x="1417" y="19"/>
                    <a:pt x="1373" y="1"/>
                    <a:pt x="132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2" name="Google Shape;9352;p83"/>
            <p:cNvSpPr/>
            <p:nvPr/>
          </p:nvSpPr>
          <p:spPr>
            <a:xfrm>
              <a:off x="6291500" y="1738595"/>
              <a:ext cx="48923" cy="34981"/>
            </a:xfrm>
            <a:custGeom>
              <a:avLst/>
              <a:gdLst/>
              <a:ahLst/>
              <a:cxnLst/>
              <a:rect l="l" t="t" r="r" b="b"/>
              <a:pathLst>
                <a:path w="1537" h="1099" extrusionOk="0">
                  <a:moveTo>
                    <a:pt x="1334" y="0"/>
                  </a:moveTo>
                  <a:cubicBezTo>
                    <a:pt x="1289" y="0"/>
                    <a:pt x="1245" y="21"/>
                    <a:pt x="1203" y="63"/>
                  </a:cubicBezTo>
                  <a:lnTo>
                    <a:pt x="584" y="682"/>
                  </a:lnTo>
                  <a:lnTo>
                    <a:pt x="322" y="432"/>
                  </a:lnTo>
                  <a:cubicBezTo>
                    <a:pt x="286" y="396"/>
                    <a:pt x="242" y="378"/>
                    <a:pt x="197" y="378"/>
                  </a:cubicBezTo>
                  <a:cubicBezTo>
                    <a:pt x="152" y="378"/>
                    <a:pt x="108" y="396"/>
                    <a:pt x="72" y="432"/>
                  </a:cubicBezTo>
                  <a:cubicBezTo>
                    <a:pt x="1" y="503"/>
                    <a:pt x="1" y="610"/>
                    <a:pt x="72" y="682"/>
                  </a:cubicBezTo>
                  <a:lnTo>
                    <a:pt x="441" y="1051"/>
                  </a:lnTo>
                  <a:cubicBezTo>
                    <a:pt x="477" y="1087"/>
                    <a:pt x="524" y="1098"/>
                    <a:pt x="560" y="1098"/>
                  </a:cubicBezTo>
                  <a:cubicBezTo>
                    <a:pt x="608" y="1098"/>
                    <a:pt x="655" y="1087"/>
                    <a:pt x="679" y="1051"/>
                  </a:cubicBezTo>
                  <a:lnTo>
                    <a:pt x="1441" y="301"/>
                  </a:lnTo>
                  <a:cubicBezTo>
                    <a:pt x="1536" y="241"/>
                    <a:pt x="1536" y="134"/>
                    <a:pt x="1465" y="63"/>
                  </a:cubicBezTo>
                  <a:cubicBezTo>
                    <a:pt x="1423" y="21"/>
                    <a:pt x="1379" y="0"/>
                    <a:pt x="133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3" name="Google Shape;9353;p83"/>
            <p:cNvSpPr/>
            <p:nvPr/>
          </p:nvSpPr>
          <p:spPr>
            <a:xfrm>
              <a:off x="6123629" y="1786627"/>
              <a:ext cx="48891" cy="34695"/>
            </a:xfrm>
            <a:custGeom>
              <a:avLst/>
              <a:gdLst/>
              <a:ahLst/>
              <a:cxnLst/>
              <a:rect l="l" t="t" r="r" b="b"/>
              <a:pathLst>
                <a:path w="1536" h="1090" extrusionOk="0">
                  <a:moveTo>
                    <a:pt x="1340" y="0"/>
                  </a:moveTo>
                  <a:cubicBezTo>
                    <a:pt x="1295" y="0"/>
                    <a:pt x="1250" y="18"/>
                    <a:pt x="1215" y="54"/>
                  </a:cubicBezTo>
                  <a:lnTo>
                    <a:pt x="583" y="673"/>
                  </a:lnTo>
                  <a:lnTo>
                    <a:pt x="333" y="423"/>
                  </a:lnTo>
                  <a:cubicBezTo>
                    <a:pt x="298" y="387"/>
                    <a:pt x="253" y="369"/>
                    <a:pt x="208" y="369"/>
                  </a:cubicBezTo>
                  <a:cubicBezTo>
                    <a:pt x="164" y="369"/>
                    <a:pt x="119" y="387"/>
                    <a:pt x="83" y="423"/>
                  </a:cubicBezTo>
                  <a:cubicBezTo>
                    <a:pt x="0" y="494"/>
                    <a:pt x="0" y="601"/>
                    <a:pt x="83" y="673"/>
                  </a:cubicBezTo>
                  <a:lnTo>
                    <a:pt x="453" y="1042"/>
                  </a:lnTo>
                  <a:cubicBezTo>
                    <a:pt x="476" y="1078"/>
                    <a:pt x="524" y="1090"/>
                    <a:pt x="572" y="1090"/>
                  </a:cubicBezTo>
                  <a:cubicBezTo>
                    <a:pt x="619" y="1090"/>
                    <a:pt x="655" y="1078"/>
                    <a:pt x="691" y="1042"/>
                  </a:cubicBezTo>
                  <a:lnTo>
                    <a:pt x="1453" y="292"/>
                  </a:lnTo>
                  <a:cubicBezTo>
                    <a:pt x="1536" y="232"/>
                    <a:pt x="1536" y="125"/>
                    <a:pt x="1465" y="54"/>
                  </a:cubicBezTo>
                  <a:cubicBezTo>
                    <a:pt x="1429" y="18"/>
                    <a:pt x="1384" y="0"/>
                    <a:pt x="13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4" name="Google Shape;9354;p83"/>
            <p:cNvSpPr/>
            <p:nvPr/>
          </p:nvSpPr>
          <p:spPr>
            <a:xfrm>
              <a:off x="6291500" y="1642978"/>
              <a:ext cx="48923" cy="34727"/>
            </a:xfrm>
            <a:custGeom>
              <a:avLst/>
              <a:gdLst/>
              <a:ahLst/>
              <a:cxnLst/>
              <a:rect l="l" t="t" r="r" b="b"/>
              <a:pathLst>
                <a:path w="1537" h="1091" extrusionOk="0">
                  <a:moveTo>
                    <a:pt x="1334" y="1"/>
                  </a:moveTo>
                  <a:cubicBezTo>
                    <a:pt x="1289" y="1"/>
                    <a:pt x="1245" y="19"/>
                    <a:pt x="1203" y="54"/>
                  </a:cubicBezTo>
                  <a:lnTo>
                    <a:pt x="584" y="673"/>
                  </a:lnTo>
                  <a:lnTo>
                    <a:pt x="322" y="423"/>
                  </a:lnTo>
                  <a:cubicBezTo>
                    <a:pt x="286" y="388"/>
                    <a:pt x="242" y="370"/>
                    <a:pt x="197" y="370"/>
                  </a:cubicBezTo>
                  <a:cubicBezTo>
                    <a:pt x="152" y="370"/>
                    <a:pt x="108" y="388"/>
                    <a:pt x="72" y="423"/>
                  </a:cubicBezTo>
                  <a:cubicBezTo>
                    <a:pt x="1" y="495"/>
                    <a:pt x="1" y="602"/>
                    <a:pt x="72" y="673"/>
                  </a:cubicBezTo>
                  <a:lnTo>
                    <a:pt x="441" y="1054"/>
                  </a:lnTo>
                  <a:cubicBezTo>
                    <a:pt x="477" y="1078"/>
                    <a:pt x="524" y="1090"/>
                    <a:pt x="560" y="1090"/>
                  </a:cubicBezTo>
                  <a:cubicBezTo>
                    <a:pt x="608" y="1090"/>
                    <a:pt x="655" y="1078"/>
                    <a:pt x="679" y="1054"/>
                  </a:cubicBezTo>
                  <a:lnTo>
                    <a:pt x="1441" y="292"/>
                  </a:lnTo>
                  <a:cubicBezTo>
                    <a:pt x="1536" y="233"/>
                    <a:pt x="1536" y="114"/>
                    <a:pt x="1465" y="54"/>
                  </a:cubicBezTo>
                  <a:cubicBezTo>
                    <a:pt x="1423" y="19"/>
                    <a:pt x="1379" y="1"/>
                    <a:pt x="133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55" name="Google Shape;9355;p83"/>
          <p:cNvGrpSpPr/>
          <p:nvPr/>
        </p:nvGrpSpPr>
        <p:grpSpPr>
          <a:xfrm>
            <a:off x="6558300" y="1538193"/>
            <a:ext cx="382788" cy="328613"/>
            <a:chOff x="6558300" y="1538193"/>
            <a:chExt cx="382788" cy="328613"/>
          </a:xfrm>
        </p:grpSpPr>
        <p:sp>
          <p:nvSpPr>
            <p:cNvPr id="9356" name="Google Shape;9356;p83"/>
            <p:cNvSpPr/>
            <p:nvPr/>
          </p:nvSpPr>
          <p:spPr>
            <a:xfrm>
              <a:off x="6558300" y="1538193"/>
              <a:ext cx="382788" cy="328613"/>
            </a:xfrm>
            <a:custGeom>
              <a:avLst/>
              <a:gdLst/>
              <a:ahLst/>
              <a:cxnLst/>
              <a:rect l="l" t="t" r="r" b="b"/>
              <a:pathLst>
                <a:path w="12026" h="10324" extrusionOk="0">
                  <a:moveTo>
                    <a:pt x="6859" y="358"/>
                  </a:moveTo>
                  <a:cubicBezTo>
                    <a:pt x="7037" y="358"/>
                    <a:pt x="7204" y="477"/>
                    <a:pt x="7228" y="656"/>
                  </a:cubicBezTo>
                  <a:lnTo>
                    <a:pt x="7454" y="1691"/>
                  </a:lnTo>
                  <a:lnTo>
                    <a:pt x="4513" y="1691"/>
                  </a:lnTo>
                  <a:lnTo>
                    <a:pt x="4763" y="656"/>
                  </a:lnTo>
                  <a:cubicBezTo>
                    <a:pt x="4811" y="477"/>
                    <a:pt x="4954" y="358"/>
                    <a:pt x="5132" y="358"/>
                  </a:cubicBezTo>
                  <a:close/>
                  <a:moveTo>
                    <a:pt x="2822" y="2037"/>
                  </a:moveTo>
                  <a:lnTo>
                    <a:pt x="2822" y="5835"/>
                  </a:lnTo>
                  <a:lnTo>
                    <a:pt x="2429" y="5835"/>
                  </a:lnTo>
                  <a:lnTo>
                    <a:pt x="2429" y="2037"/>
                  </a:lnTo>
                  <a:close/>
                  <a:moveTo>
                    <a:pt x="9597" y="2037"/>
                  </a:moveTo>
                  <a:lnTo>
                    <a:pt x="9597" y="5835"/>
                  </a:lnTo>
                  <a:lnTo>
                    <a:pt x="9192" y="5835"/>
                  </a:lnTo>
                  <a:lnTo>
                    <a:pt x="9192" y="2037"/>
                  </a:lnTo>
                  <a:close/>
                  <a:moveTo>
                    <a:pt x="8835" y="2037"/>
                  </a:moveTo>
                  <a:lnTo>
                    <a:pt x="8835" y="5835"/>
                  </a:lnTo>
                  <a:lnTo>
                    <a:pt x="8823" y="5835"/>
                  </a:lnTo>
                  <a:cubicBezTo>
                    <a:pt x="8621" y="5835"/>
                    <a:pt x="8466" y="6001"/>
                    <a:pt x="8466" y="6192"/>
                  </a:cubicBezTo>
                  <a:lnTo>
                    <a:pt x="8466" y="6573"/>
                  </a:lnTo>
                  <a:lnTo>
                    <a:pt x="3561" y="6573"/>
                  </a:lnTo>
                  <a:lnTo>
                    <a:pt x="3561" y="6192"/>
                  </a:lnTo>
                  <a:cubicBezTo>
                    <a:pt x="3561" y="5978"/>
                    <a:pt x="3394" y="5835"/>
                    <a:pt x="3203" y="5835"/>
                  </a:cubicBezTo>
                  <a:lnTo>
                    <a:pt x="3180" y="5835"/>
                  </a:lnTo>
                  <a:lnTo>
                    <a:pt x="3180" y="2037"/>
                  </a:lnTo>
                  <a:close/>
                  <a:moveTo>
                    <a:pt x="2084" y="2037"/>
                  </a:moveTo>
                  <a:lnTo>
                    <a:pt x="2084" y="5835"/>
                  </a:lnTo>
                  <a:lnTo>
                    <a:pt x="2072" y="5835"/>
                  </a:lnTo>
                  <a:cubicBezTo>
                    <a:pt x="1858" y="5835"/>
                    <a:pt x="1715" y="6001"/>
                    <a:pt x="1715" y="6192"/>
                  </a:cubicBezTo>
                  <a:lnTo>
                    <a:pt x="1715" y="6573"/>
                  </a:lnTo>
                  <a:lnTo>
                    <a:pt x="1691" y="6573"/>
                  </a:lnTo>
                  <a:cubicBezTo>
                    <a:pt x="1677" y="6573"/>
                    <a:pt x="1663" y="6574"/>
                    <a:pt x="1648" y="6574"/>
                  </a:cubicBezTo>
                  <a:cubicBezTo>
                    <a:pt x="930" y="6574"/>
                    <a:pt x="358" y="5987"/>
                    <a:pt x="358" y="5251"/>
                  </a:cubicBezTo>
                  <a:lnTo>
                    <a:pt x="358" y="2620"/>
                  </a:lnTo>
                  <a:cubicBezTo>
                    <a:pt x="358" y="2299"/>
                    <a:pt x="608" y="2037"/>
                    <a:pt x="941" y="2037"/>
                  </a:cubicBezTo>
                  <a:close/>
                  <a:moveTo>
                    <a:pt x="11097" y="2049"/>
                  </a:moveTo>
                  <a:cubicBezTo>
                    <a:pt x="11419" y="2049"/>
                    <a:pt x="11681" y="2299"/>
                    <a:pt x="11681" y="2632"/>
                  </a:cubicBezTo>
                  <a:lnTo>
                    <a:pt x="11681" y="5263"/>
                  </a:lnTo>
                  <a:cubicBezTo>
                    <a:pt x="11669" y="6001"/>
                    <a:pt x="11073" y="6597"/>
                    <a:pt x="10347" y="6597"/>
                  </a:cubicBezTo>
                  <a:lnTo>
                    <a:pt x="10323" y="6204"/>
                  </a:lnTo>
                  <a:cubicBezTo>
                    <a:pt x="10323" y="6001"/>
                    <a:pt x="10168" y="5847"/>
                    <a:pt x="9966" y="5847"/>
                  </a:cubicBezTo>
                  <a:lnTo>
                    <a:pt x="9954" y="5847"/>
                  </a:lnTo>
                  <a:lnTo>
                    <a:pt x="9954" y="2049"/>
                  </a:lnTo>
                  <a:close/>
                  <a:moveTo>
                    <a:pt x="3180" y="6192"/>
                  </a:moveTo>
                  <a:cubicBezTo>
                    <a:pt x="3180" y="6192"/>
                    <a:pt x="3203" y="6192"/>
                    <a:pt x="3203" y="6204"/>
                  </a:cubicBezTo>
                  <a:lnTo>
                    <a:pt x="3203" y="7144"/>
                  </a:lnTo>
                  <a:cubicBezTo>
                    <a:pt x="3203" y="7144"/>
                    <a:pt x="3203" y="7156"/>
                    <a:pt x="3180" y="7156"/>
                  </a:cubicBezTo>
                  <a:lnTo>
                    <a:pt x="2048" y="7156"/>
                  </a:lnTo>
                  <a:cubicBezTo>
                    <a:pt x="2048" y="7156"/>
                    <a:pt x="2037" y="7156"/>
                    <a:pt x="2037" y="7144"/>
                  </a:cubicBezTo>
                  <a:lnTo>
                    <a:pt x="2037" y="6204"/>
                  </a:lnTo>
                  <a:cubicBezTo>
                    <a:pt x="2037" y="6204"/>
                    <a:pt x="2037" y="6192"/>
                    <a:pt x="2048" y="6192"/>
                  </a:cubicBezTo>
                  <a:lnTo>
                    <a:pt x="2441" y="6192"/>
                  </a:lnTo>
                  <a:lnTo>
                    <a:pt x="2441" y="6573"/>
                  </a:lnTo>
                  <a:cubicBezTo>
                    <a:pt x="2441" y="6668"/>
                    <a:pt x="2525" y="6752"/>
                    <a:pt x="2620" y="6752"/>
                  </a:cubicBezTo>
                  <a:cubicBezTo>
                    <a:pt x="2727" y="6752"/>
                    <a:pt x="2799" y="6680"/>
                    <a:pt x="2799" y="6573"/>
                  </a:cubicBezTo>
                  <a:lnTo>
                    <a:pt x="2799" y="6192"/>
                  </a:lnTo>
                  <a:close/>
                  <a:moveTo>
                    <a:pt x="9966" y="6192"/>
                  </a:moveTo>
                  <a:cubicBezTo>
                    <a:pt x="9966" y="6192"/>
                    <a:pt x="9978" y="6192"/>
                    <a:pt x="9978" y="6204"/>
                  </a:cubicBezTo>
                  <a:lnTo>
                    <a:pt x="9990" y="7144"/>
                  </a:lnTo>
                  <a:lnTo>
                    <a:pt x="8835" y="7156"/>
                  </a:lnTo>
                  <a:cubicBezTo>
                    <a:pt x="8835" y="7156"/>
                    <a:pt x="8823" y="7156"/>
                    <a:pt x="8823" y="7144"/>
                  </a:cubicBezTo>
                  <a:lnTo>
                    <a:pt x="8823" y="6204"/>
                  </a:lnTo>
                  <a:cubicBezTo>
                    <a:pt x="8823" y="6204"/>
                    <a:pt x="8823" y="6192"/>
                    <a:pt x="8835" y="6192"/>
                  </a:cubicBezTo>
                  <a:lnTo>
                    <a:pt x="9228" y="6192"/>
                  </a:lnTo>
                  <a:lnTo>
                    <a:pt x="9228" y="6573"/>
                  </a:lnTo>
                  <a:cubicBezTo>
                    <a:pt x="9228" y="6680"/>
                    <a:pt x="9299" y="6752"/>
                    <a:pt x="9406" y="6752"/>
                  </a:cubicBezTo>
                  <a:cubicBezTo>
                    <a:pt x="9514" y="6752"/>
                    <a:pt x="9585" y="6680"/>
                    <a:pt x="9585" y="6573"/>
                  </a:cubicBezTo>
                  <a:lnTo>
                    <a:pt x="9585" y="6192"/>
                  </a:lnTo>
                  <a:close/>
                  <a:moveTo>
                    <a:pt x="727" y="6632"/>
                  </a:moveTo>
                  <a:cubicBezTo>
                    <a:pt x="989" y="6823"/>
                    <a:pt x="1322" y="6930"/>
                    <a:pt x="1679" y="6930"/>
                  </a:cubicBezTo>
                  <a:lnTo>
                    <a:pt x="1691" y="6930"/>
                  </a:lnTo>
                  <a:lnTo>
                    <a:pt x="1691" y="7121"/>
                  </a:lnTo>
                  <a:cubicBezTo>
                    <a:pt x="1691" y="7335"/>
                    <a:pt x="1858" y="7478"/>
                    <a:pt x="2048" y="7478"/>
                  </a:cubicBezTo>
                  <a:lnTo>
                    <a:pt x="2810" y="7478"/>
                  </a:lnTo>
                  <a:lnTo>
                    <a:pt x="2810" y="9966"/>
                  </a:lnTo>
                  <a:lnTo>
                    <a:pt x="2429" y="9966"/>
                  </a:lnTo>
                  <a:lnTo>
                    <a:pt x="2429" y="8085"/>
                  </a:lnTo>
                  <a:cubicBezTo>
                    <a:pt x="2429" y="7978"/>
                    <a:pt x="2346" y="7906"/>
                    <a:pt x="2239" y="7906"/>
                  </a:cubicBezTo>
                  <a:cubicBezTo>
                    <a:pt x="2144" y="7906"/>
                    <a:pt x="2060" y="7978"/>
                    <a:pt x="2060" y="8085"/>
                  </a:cubicBezTo>
                  <a:lnTo>
                    <a:pt x="2060" y="9966"/>
                  </a:lnTo>
                  <a:lnTo>
                    <a:pt x="1108" y="9966"/>
                  </a:lnTo>
                  <a:cubicBezTo>
                    <a:pt x="905" y="9966"/>
                    <a:pt x="727" y="9788"/>
                    <a:pt x="727" y="9585"/>
                  </a:cubicBezTo>
                  <a:lnTo>
                    <a:pt x="727" y="6632"/>
                  </a:lnTo>
                  <a:close/>
                  <a:moveTo>
                    <a:pt x="8466" y="6942"/>
                  </a:moveTo>
                  <a:lnTo>
                    <a:pt x="8466" y="7144"/>
                  </a:lnTo>
                  <a:cubicBezTo>
                    <a:pt x="8466" y="7347"/>
                    <a:pt x="8633" y="7502"/>
                    <a:pt x="8823" y="7502"/>
                  </a:cubicBezTo>
                  <a:lnTo>
                    <a:pt x="9585" y="7502"/>
                  </a:lnTo>
                  <a:lnTo>
                    <a:pt x="9597" y="9966"/>
                  </a:lnTo>
                  <a:lnTo>
                    <a:pt x="9192" y="9966"/>
                  </a:lnTo>
                  <a:lnTo>
                    <a:pt x="9192" y="8085"/>
                  </a:lnTo>
                  <a:cubicBezTo>
                    <a:pt x="9192" y="7978"/>
                    <a:pt x="9121" y="7906"/>
                    <a:pt x="9014" y="7906"/>
                  </a:cubicBezTo>
                  <a:cubicBezTo>
                    <a:pt x="8906" y="7906"/>
                    <a:pt x="8835" y="7978"/>
                    <a:pt x="8835" y="8085"/>
                  </a:cubicBezTo>
                  <a:lnTo>
                    <a:pt x="8835" y="9966"/>
                  </a:lnTo>
                  <a:lnTo>
                    <a:pt x="3168" y="9966"/>
                  </a:lnTo>
                  <a:lnTo>
                    <a:pt x="3168" y="7502"/>
                  </a:lnTo>
                  <a:lnTo>
                    <a:pt x="3180" y="7502"/>
                  </a:lnTo>
                  <a:cubicBezTo>
                    <a:pt x="3394" y="7502"/>
                    <a:pt x="3537" y="7335"/>
                    <a:pt x="3537" y="7144"/>
                  </a:cubicBezTo>
                  <a:lnTo>
                    <a:pt x="3537" y="6942"/>
                  </a:lnTo>
                  <a:close/>
                  <a:moveTo>
                    <a:pt x="11300" y="6656"/>
                  </a:moveTo>
                  <a:lnTo>
                    <a:pt x="11300" y="9585"/>
                  </a:lnTo>
                  <a:cubicBezTo>
                    <a:pt x="11300" y="9788"/>
                    <a:pt x="11121" y="9966"/>
                    <a:pt x="10907" y="9966"/>
                  </a:cubicBezTo>
                  <a:lnTo>
                    <a:pt x="9954" y="9966"/>
                  </a:lnTo>
                  <a:lnTo>
                    <a:pt x="9954" y="7502"/>
                  </a:lnTo>
                  <a:lnTo>
                    <a:pt x="9966" y="7502"/>
                  </a:lnTo>
                  <a:cubicBezTo>
                    <a:pt x="10180" y="7502"/>
                    <a:pt x="10323" y="7335"/>
                    <a:pt x="10323" y="7144"/>
                  </a:cubicBezTo>
                  <a:lnTo>
                    <a:pt x="10323" y="6954"/>
                  </a:lnTo>
                  <a:lnTo>
                    <a:pt x="10347" y="6954"/>
                  </a:lnTo>
                  <a:cubicBezTo>
                    <a:pt x="10704" y="6954"/>
                    <a:pt x="11026" y="6847"/>
                    <a:pt x="11300" y="6656"/>
                  </a:cubicBezTo>
                  <a:close/>
                  <a:moveTo>
                    <a:pt x="5144" y="1"/>
                  </a:moveTo>
                  <a:cubicBezTo>
                    <a:pt x="4787" y="1"/>
                    <a:pt x="4489" y="239"/>
                    <a:pt x="4418" y="584"/>
                  </a:cubicBezTo>
                  <a:lnTo>
                    <a:pt x="4168" y="1691"/>
                  </a:lnTo>
                  <a:lnTo>
                    <a:pt x="917" y="1691"/>
                  </a:lnTo>
                  <a:cubicBezTo>
                    <a:pt x="417" y="1691"/>
                    <a:pt x="1" y="2108"/>
                    <a:pt x="1" y="2620"/>
                  </a:cubicBezTo>
                  <a:lnTo>
                    <a:pt x="1" y="5251"/>
                  </a:lnTo>
                  <a:cubicBezTo>
                    <a:pt x="1" y="5656"/>
                    <a:pt x="132" y="6025"/>
                    <a:pt x="370" y="6311"/>
                  </a:cubicBezTo>
                  <a:lnTo>
                    <a:pt x="370" y="9585"/>
                  </a:lnTo>
                  <a:cubicBezTo>
                    <a:pt x="370" y="9990"/>
                    <a:pt x="703" y="10323"/>
                    <a:pt x="1120" y="10323"/>
                  </a:cubicBezTo>
                  <a:lnTo>
                    <a:pt x="10907" y="10323"/>
                  </a:lnTo>
                  <a:cubicBezTo>
                    <a:pt x="11311" y="10323"/>
                    <a:pt x="11657" y="10002"/>
                    <a:pt x="11657" y="9585"/>
                  </a:cubicBezTo>
                  <a:lnTo>
                    <a:pt x="11657" y="6311"/>
                  </a:lnTo>
                  <a:cubicBezTo>
                    <a:pt x="11883" y="6025"/>
                    <a:pt x="12026" y="5656"/>
                    <a:pt x="12026" y="5251"/>
                  </a:cubicBezTo>
                  <a:lnTo>
                    <a:pt x="12026" y="2620"/>
                  </a:lnTo>
                  <a:cubicBezTo>
                    <a:pt x="12026" y="2108"/>
                    <a:pt x="11609" y="1691"/>
                    <a:pt x="11097" y="1691"/>
                  </a:cubicBezTo>
                  <a:lnTo>
                    <a:pt x="7859" y="1691"/>
                  </a:lnTo>
                  <a:lnTo>
                    <a:pt x="7609" y="584"/>
                  </a:lnTo>
                  <a:cubicBezTo>
                    <a:pt x="7525" y="239"/>
                    <a:pt x="7228" y="1"/>
                    <a:pt x="687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7" name="Google Shape;9357;p83"/>
            <p:cNvSpPr/>
            <p:nvPr/>
          </p:nvSpPr>
          <p:spPr>
            <a:xfrm>
              <a:off x="6714426" y="1699635"/>
              <a:ext cx="70917" cy="34536"/>
            </a:xfrm>
            <a:custGeom>
              <a:avLst/>
              <a:gdLst/>
              <a:ahLst/>
              <a:cxnLst/>
              <a:rect l="l" t="t" r="r" b="b"/>
              <a:pathLst>
                <a:path w="2228" h="1085" extrusionOk="0">
                  <a:moveTo>
                    <a:pt x="358" y="1"/>
                  </a:moveTo>
                  <a:cubicBezTo>
                    <a:pt x="156" y="1"/>
                    <a:pt x="1" y="167"/>
                    <a:pt x="1" y="358"/>
                  </a:cubicBezTo>
                  <a:lnTo>
                    <a:pt x="1" y="727"/>
                  </a:lnTo>
                  <a:cubicBezTo>
                    <a:pt x="1" y="941"/>
                    <a:pt x="168" y="1084"/>
                    <a:pt x="358" y="1084"/>
                  </a:cubicBezTo>
                  <a:lnTo>
                    <a:pt x="1870" y="1084"/>
                  </a:lnTo>
                  <a:cubicBezTo>
                    <a:pt x="2073" y="1084"/>
                    <a:pt x="2227" y="918"/>
                    <a:pt x="2227" y="727"/>
                  </a:cubicBezTo>
                  <a:lnTo>
                    <a:pt x="2227" y="358"/>
                  </a:lnTo>
                  <a:cubicBezTo>
                    <a:pt x="2227" y="167"/>
                    <a:pt x="2061" y="1"/>
                    <a:pt x="1870" y="1"/>
                  </a:cubicBezTo>
                  <a:lnTo>
                    <a:pt x="1668" y="1"/>
                  </a:lnTo>
                  <a:cubicBezTo>
                    <a:pt x="1573" y="1"/>
                    <a:pt x="1489" y="72"/>
                    <a:pt x="1489" y="179"/>
                  </a:cubicBezTo>
                  <a:cubicBezTo>
                    <a:pt x="1489" y="287"/>
                    <a:pt x="1573" y="358"/>
                    <a:pt x="1668" y="358"/>
                  </a:cubicBezTo>
                  <a:lnTo>
                    <a:pt x="1870" y="358"/>
                  </a:lnTo>
                  <a:cubicBezTo>
                    <a:pt x="1870" y="358"/>
                    <a:pt x="1882" y="358"/>
                    <a:pt x="1882" y="370"/>
                  </a:cubicBezTo>
                  <a:lnTo>
                    <a:pt x="1882" y="751"/>
                  </a:lnTo>
                  <a:cubicBezTo>
                    <a:pt x="1882" y="751"/>
                    <a:pt x="1882" y="763"/>
                    <a:pt x="1870" y="763"/>
                  </a:cubicBezTo>
                  <a:lnTo>
                    <a:pt x="358" y="763"/>
                  </a:lnTo>
                  <a:cubicBezTo>
                    <a:pt x="358" y="763"/>
                    <a:pt x="346" y="763"/>
                    <a:pt x="346" y="751"/>
                  </a:cubicBezTo>
                  <a:lnTo>
                    <a:pt x="346" y="370"/>
                  </a:lnTo>
                  <a:cubicBezTo>
                    <a:pt x="346" y="370"/>
                    <a:pt x="346" y="358"/>
                    <a:pt x="358" y="358"/>
                  </a:cubicBezTo>
                  <a:lnTo>
                    <a:pt x="930" y="358"/>
                  </a:lnTo>
                  <a:cubicBezTo>
                    <a:pt x="1037" y="358"/>
                    <a:pt x="1108" y="287"/>
                    <a:pt x="1108" y="179"/>
                  </a:cubicBezTo>
                  <a:cubicBezTo>
                    <a:pt x="1108" y="72"/>
                    <a:pt x="1037" y="1"/>
                    <a:pt x="9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58" name="Google Shape;9358;p83"/>
          <p:cNvGrpSpPr/>
          <p:nvPr/>
        </p:nvGrpSpPr>
        <p:grpSpPr>
          <a:xfrm>
            <a:off x="5194002" y="1511297"/>
            <a:ext cx="259605" cy="346024"/>
            <a:chOff x="5194002" y="1511297"/>
            <a:chExt cx="259605" cy="346024"/>
          </a:xfrm>
        </p:grpSpPr>
        <p:sp>
          <p:nvSpPr>
            <p:cNvPr id="9359" name="Google Shape;9359;p83"/>
            <p:cNvSpPr/>
            <p:nvPr/>
          </p:nvSpPr>
          <p:spPr>
            <a:xfrm>
              <a:off x="5216729" y="1543636"/>
              <a:ext cx="169431" cy="159436"/>
            </a:xfrm>
            <a:custGeom>
              <a:avLst/>
              <a:gdLst/>
              <a:ahLst/>
              <a:cxnLst/>
              <a:rect l="l" t="t" r="r" b="b"/>
              <a:pathLst>
                <a:path w="5323" h="5009" extrusionOk="0">
                  <a:moveTo>
                    <a:pt x="3353" y="0"/>
                  </a:moveTo>
                  <a:cubicBezTo>
                    <a:pt x="2568" y="0"/>
                    <a:pt x="1788" y="303"/>
                    <a:pt x="1203" y="901"/>
                  </a:cubicBezTo>
                  <a:cubicBezTo>
                    <a:pt x="96" y="1997"/>
                    <a:pt x="0" y="3747"/>
                    <a:pt x="965" y="4949"/>
                  </a:cubicBezTo>
                  <a:cubicBezTo>
                    <a:pt x="1001" y="4997"/>
                    <a:pt x="1036" y="5009"/>
                    <a:pt x="1084" y="5009"/>
                  </a:cubicBezTo>
                  <a:cubicBezTo>
                    <a:pt x="1120" y="5009"/>
                    <a:pt x="1155" y="4985"/>
                    <a:pt x="1191" y="4973"/>
                  </a:cubicBezTo>
                  <a:cubicBezTo>
                    <a:pt x="1262" y="4914"/>
                    <a:pt x="1262" y="4830"/>
                    <a:pt x="1215" y="4759"/>
                  </a:cubicBezTo>
                  <a:cubicBezTo>
                    <a:pt x="358" y="3664"/>
                    <a:pt x="441" y="2104"/>
                    <a:pt x="1429" y="1127"/>
                  </a:cubicBezTo>
                  <a:cubicBezTo>
                    <a:pt x="1957" y="594"/>
                    <a:pt x="2658" y="324"/>
                    <a:pt x="3362" y="324"/>
                  </a:cubicBezTo>
                  <a:cubicBezTo>
                    <a:pt x="3961" y="324"/>
                    <a:pt x="4562" y="519"/>
                    <a:pt x="5061" y="913"/>
                  </a:cubicBezTo>
                  <a:cubicBezTo>
                    <a:pt x="5091" y="939"/>
                    <a:pt x="5127" y="951"/>
                    <a:pt x="5162" y="951"/>
                  </a:cubicBezTo>
                  <a:cubicBezTo>
                    <a:pt x="5208" y="951"/>
                    <a:pt x="5253" y="930"/>
                    <a:pt x="5287" y="889"/>
                  </a:cubicBezTo>
                  <a:cubicBezTo>
                    <a:pt x="5323" y="806"/>
                    <a:pt x="5311" y="711"/>
                    <a:pt x="5251" y="663"/>
                  </a:cubicBezTo>
                  <a:cubicBezTo>
                    <a:pt x="4693" y="220"/>
                    <a:pt x="4021" y="0"/>
                    <a:pt x="33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0" name="Google Shape;9360;p83"/>
            <p:cNvSpPr/>
            <p:nvPr/>
          </p:nvSpPr>
          <p:spPr>
            <a:xfrm>
              <a:off x="5194002" y="1511297"/>
              <a:ext cx="259605" cy="346024"/>
            </a:xfrm>
            <a:custGeom>
              <a:avLst/>
              <a:gdLst/>
              <a:ahLst/>
              <a:cxnLst/>
              <a:rect l="l" t="t" r="r" b="b"/>
              <a:pathLst>
                <a:path w="8156" h="10871" extrusionOk="0">
                  <a:moveTo>
                    <a:pt x="4060" y="322"/>
                  </a:moveTo>
                  <a:cubicBezTo>
                    <a:pt x="6132" y="322"/>
                    <a:pt x="7822" y="2001"/>
                    <a:pt x="7822" y="4084"/>
                  </a:cubicBezTo>
                  <a:cubicBezTo>
                    <a:pt x="7822" y="4977"/>
                    <a:pt x="7632" y="5894"/>
                    <a:pt x="7227" y="6763"/>
                  </a:cubicBezTo>
                  <a:cubicBezTo>
                    <a:pt x="6918" y="7466"/>
                    <a:pt x="6477" y="8168"/>
                    <a:pt x="5906" y="8823"/>
                  </a:cubicBezTo>
                  <a:cubicBezTo>
                    <a:pt x="5120" y="9740"/>
                    <a:pt x="4310" y="10335"/>
                    <a:pt x="4060" y="10537"/>
                  </a:cubicBezTo>
                  <a:cubicBezTo>
                    <a:pt x="3810" y="10359"/>
                    <a:pt x="3000" y="9763"/>
                    <a:pt x="2215" y="8835"/>
                  </a:cubicBezTo>
                  <a:cubicBezTo>
                    <a:pt x="1643" y="8180"/>
                    <a:pt x="1203" y="7477"/>
                    <a:pt x="893" y="6787"/>
                  </a:cubicBezTo>
                  <a:cubicBezTo>
                    <a:pt x="488" y="5906"/>
                    <a:pt x="298" y="5001"/>
                    <a:pt x="298" y="4084"/>
                  </a:cubicBezTo>
                  <a:cubicBezTo>
                    <a:pt x="298" y="2024"/>
                    <a:pt x="1976" y="322"/>
                    <a:pt x="4060" y="322"/>
                  </a:cubicBezTo>
                  <a:close/>
                  <a:moveTo>
                    <a:pt x="4072" y="0"/>
                  </a:moveTo>
                  <a:cubicBezTo>
                    <a:pt x="1834" y="0"/>
                    <a:pt x="0" y="1822"/>
                    <a:pt x="0" y="4072"/>
                  </a:cubicBezTo>
                  <a:cubicBezTo>
                    <a:pt x="0" y="5025"/>
                    <a:pt x="202" y="5977"/>
                    <a:pt x="619" y="6894"/>
                  </a:cubicBezTo>
                  <a:cubicBezTo>
                    <a:pt x="953" y="7632"/>
                    <a:pt x="1405" y="8359"/>
                    <a:pt x="1988" y="9025"/>
                  </a:cubicBezTo>
                  <a:cubicBezTo>
                    <a:pt x="2977" y="10192"/>
                    <a:pt x="3941" y="10835"/>
                    <a:pt x="3989" y="10847"/>
                  </a:cubicBezTo>
                  <a:cubicBezTo>
                    <a:pt x="4012" y="10859"/>
                    <a:pt x="4048" y="10871"/>
                    <a:pt x="4072" y="10871"/>
                  </a:cubicBezTo>
                  <a:cubicBezTo>
                    <a:pt x="4108" y="10871"/>
                    <a:pt x="4132" y="10859"/>
                    <a:pt x="4167" y="10847"/>
                  </a:cubicBezTo>
                  <a:cubicBezTo>
                    <a:pt x="4203" y="10811"/>
                    <a:pt x="5179" y="10168"/>
                    <a:pt x="6156" y="9025"/>
                  </a:cubicBezTo>
                  <a:cubicBezTo>
                    <a:pt x="6739" y="8347"/>
                    <a:pt x="7203" y="7632"/>
                    <a:pt x="7525" y="6894"/>
                  </a:cubicBezTo>
                  <a:cubicBezTo>
                    <a:pt x="7942" y="5977"/>
                    <a:pt x="8156" y="5025"/>
                    <a:pt x="8156" y="4072"/>
                  </a:cubicBezTo>
                  <a:cubicBezTo>
                    <a:pt x="8156" y="1822"/>
                    <a:pt x="6322" y="0"/>
                    <a:pt x="40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1" name="Google Shape;9361;p83"/>
            <p:cNvSpPr/>
            <p:nvPr/>
          </p:nvSpPr>
          <p:spPr>
            <a:xfrm>
              <a:off x="5296304" y="1607105"/>
              <a:ext cx="55002" cy="17156"/>
            </a:xfrm>
            <a:custGeom>
              <a:avLst/>
              <a:gdLst/>
              <a:ahLst/>
              <a:cxnLst/>
              <a:rect l="l" t="t" r="r" b="b"/>
              <a:pathLst>
                <a:path w="1728" h="539" extrusionOk="0">
                  <a:moveTo>
                    <a:pt x="629" y="0"/>
                  </a:moveTo>
                  <a:cubicBezTo>
                    <a:pt x="478" y="0"/>
                    <a:pt x="312" y="15"/>
                    <a:pt x="132" y="50"/>
                  </a:cubicBezTo>
                  <a:cubicBezTo>
                    <a:pt x="60" y="62"/>
                    <a:pt x="1" y="122"/>
                    <a:pt x="1" y="217"/>
                  </a:cubicBezTo>
                  <a:lnTo>
                    <a:pt x="1" y="384"/>
                  </a:lnTo>
                  <a:cubicBezTo>
                    <a:pt x="1" y="467"/>
                    <a:pt x="72" y="538"/>
                    <a:pt x="156" y="538"/>
                  </a:cubicBezTo>
                  <a:cubicBezTo>
                    <a:pt x="251" y="538"/>
                    <a:pt x="322" y="467"/>
                    <a:pt x="322" y="384"/>
                  </a:cubicBezTo>
                  <a:lnTo>
                    <a:pt x="322" y="348"/>
                  </a:lnTo>
                  <a:cubicBezTo>
                    <a:pt x="437" y="332"/>
                    <a:pt x="543" y="325"/>
                    <a:pt x="640" y="325"/>
                  </a:cubicBezTo>
                  <a:cubicBezTo>
                    <a:pt x="833" y="325"/>
                    <a:pt x="989" y="352"/>
                    <a:pt x="1108" y="384"/>
                  </a:cubicBezTo>
                  <a:cubicBezTo>
                    <a:pt x="1322" y="443"/>
                    <a:pt x="1441" y="515"/>
                    <a:pt x="1441" y="515"/>
                  </a:cubicBezTo>
                  <a:cubicBezTo>
                    <a:pt x="1465" y="527"/>
                    <a:pt x="1501" y="538"/>
                    <a:pt x="1525" y="538"/>
                  </a:cubicBezTo>
                  <a:cubicBezTo>
                    <a:pt x="1572" y="538"/>
                    <a:pt x="1632" y="515"/>
                    <a:pt x="1668" y="467"/>
                  </a:cubicBezTo>
                  <a:cubicBezTo>
                    <a:pt x="1727" y="396"/>
                    <a:pt x="1691" y="300"/>
                    <a:pt x="1620" y="241"/>
                  </a:cubicBezTo>
                  <a:cubicBezTo>
                    <a:pt x="1591" y="231"/>
                    <a:pt x="1235" y="0"/>
                    <a:pt x="6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2" name="Google Shape;9362;p83"/>
            <p:cNvSpPr/>
            <p:nvPr/>
          </p:nvSpPr>
          <p:spPr>
            <a:xfrm>
              <a:off x="5260686" y="1576103"/>
              <a:ext cx="169813" cy="162970"/>
            </a:xfrm>
            <a:custGeom>
              <a:avLst/>
              <a:gdLst/>
              <a:ahLst/>
              <a:cxnLst/>
              <a:rect l="l" t="t" r="r" b="b"/>
              <a:pathLst>
                <a:path w="5335" h="5120" extrusionOk="0">
                  <a:moveTo>
                    <a:pt x="3191" y="322"/>
                  </a:moveTo>
                  <a:lnTo>
                    <a:pt x="3191" y="1108"/>
                  </a:lnTo>
                  <a:cubicBezTo>
                    <a:pt x="3191" y="1250"/>
                    <a:pt x="3156" y="1381"/>
                    <a:pt x="3096" y="1501"/>
                  </a:cubicBezTo>
                  <a:lnTo>
                    <a:pt x="3037" y="1620"/>
                  </a:lnTo>
                  <a:cubicBezTo>
                    <a:pt x="3025" y="1631"/>
                    <a:pt x="3025" y="1667"/>
                    <a:pt x="3025" y="1691"/>
                  </a:cubicBezTo>
                  <a:lnTo>
                    <a:pt x="3025" y="2036"/>
                  </a:lnTo>
                  <a:cubicBezTo>
                    <a:pt x="3025" y="2322"/>
                    <a:pt x="2918" y="2584"/>
                    <a:pt x="2715" y="2786"/>
                  </a:cubicBezTo>
                  <a:cubicBezTo>
                    <a:pt x="2501" y="2977"/>
                    <a:pt x="2239" y="3084"/>
                    <a:pt x="1953" y="3084"/>
                  </a:cubicBezTo>
                  <a:cubicBezTo>
                    <a:pt x="1382" y="3048"/>
                    <a:pt x="941" y="2572"/>
                    <a:pt x="941" y="1989"/>
                  </a:cubicBezTo>
                  <a:lnTo>
                    <a:pt x="941" y="1691"/>
                  </a:lnTo>
                  <a:cubicBezTo>
                    <a:pt x="941" y="1667"/>
                    <a:pt x="941" y="1655"/>
                    <a:pt x="929" y="1620"/>
                  </a:cubicBezTo>
                  <a:lnTo>
                    <a:pt x="870" y="1501"/>
                  </a:lnTo>
                  <a:cubicBezTo>
                    <a:pt x="798" y="1381"/>
                    <a:pt x="774" y="1250"/>
                    <a:pt x="774" y="1108"/>
                  </a:cubicBezTo>
                  <a:cubicBezTo>
                    <a:pt x="774" y="679"/>
                    <a:pt x="1132" y="322"/>
                    <a:pt x="1560" y="322"/>
                  </a:cubicBezTo>
                  <a:close/>
                  <a:moveTo>
                    <a:pt x="2489" y="3286"/>
                  </a:moveTo>
                  <a:lnTo>
                    <a:pt x="2489" y="3513"/>
                  </a:lnTo>
                  <a:cubicBezTo>
                    <a:pt x="2489" y="3560"/>
                    <a:pt x="2489" y="3596"/>
                    <a:pt x="2501" y="3644"/>
                  </a:cubicBezTo>
                  <a:lnTo>
                    <a:pt x="1965" y="4048"/>
                  </a:lnTo>
                  <a:lnTo>
                    <a:pt x="1429" y="3644"/>
                  </a:lnTo>
                  <a:cubicBezTo>
                    <a:pt x="1441" y="3596"/>
                    <a:pt x="1441" y="3548"/>
                    <a:pt x="1441" y="3513"/>
                  </a:cubicBezTo>
                  <a:lnTo>
                    <a:pt x="1441" y="3286"/>
                  </a:lnTo>
                  <a:cubicBezTo>
                    <a:pt x="1596" y="3346"/>
                    <a:pt x="1751" y="3394"/>
                    <a:pt x="1917" y="3394"/>
                  </a:cubicBezTo>
                  <a:lnTo>
                    <a:pt x="1965" y="3394"/>
                  </a:lnTo>
                  <a:cubicBezTo>
                    <a:pt x="2144" y="3394"/>
                    <a:pt x="2322" y="3358"/>
                    <a:pt x="2489" y="3286"/>
                  </a:cubicBezTo>
                  <a:close/>
                  <a:moveTo>
                    <a:pt x="1251" y="3917"/>
                  </a:moveTo>
                  <a:lnTo>
                    <a:pt x="1822" y="4346"/>
                  </a:lnTo>
                  <a:lnTo>
                    <a:pt x="1822" y="4775"/>
                  </a:lnTo>
                  <a:cubicBezTo>
                    <a:pt x="1322" y="4751"/>
                    <a:pt x="834" y="4584"/>
                    <a:pt x="405" y="4287"/>
                  </a:cubicBezTo>
                  <a:cubicBezTo>
                    <a:pt x="429" y="4251"/>
                    <a:pt x="477" y="4227"/>
                    <a:pt x="513" y="4215"/>
                  </a:cubicBezTo>
                  <a:lnTo>
                    <a:pt x="1132" y="3965"/>
                  </a:lnTo>
                  <a:cubicBezTo>
                    <a:pt x="1179" y="3953"/>
                    <a:pt x="1227" y="3929"/>
                    <a:pt x="1251" y="3917"/>
                  </a:cubicBezTo>
                  <a:close/>
                  <a:moveTo>
                    <a:pt x="2691" y="3894"/>
                  </a:moveTo>
                  <a:cubicBezTo>
                    <a:pt x="2727" y="3929"/>
                    <a:pt x="2775" y="3941"/>
                    <a:pt x="2810" y="3953"/>
                  </a:cubicBezTo>
                  <a:lnTo>
                    <a:pt x="3572" y="4239"/>
                  </a:lnTo>
                  <a:cubicBezTo>
                    <a:pt x="3144" y="4572"/>
                    <a:pt x="2656" y="4751"/>
                    <a:pt x="2132" y="4775"/>
                  </a:cubicBezTo>
                  <a:lnTo>
                    <a:pt x="2132" y="4334"/>
                  </a:lnTo>
                  <a:lnTo>
                    <a:pt x="2691" y="3894"/>
                  </a:lnTo>
                  <a:close/>
                  <a:moveTo>
                    <a:pt x="1572" y="0"/>
                  </a:moveTo>
                  <a:cubicBezTo>
                    <a:pt x="965" y="0"/>
                    <a:pt x="465" y="488"/>
                    <a:pt x="465" y="1108"/>
                  </a:cubicBezTo>
                  <a:cubicBezTo>
                    <a:pt x="465" y="1286"/>
                    <a:pt x="501" y="1489"/>
                    <a:pt x="584" y="1655"/>
                  </a:cubicBezTo>
                  <a:lnTo>
                    <a:pt x="620" y="1739"/>
                  </a:lnTo>
                  <a:lnTo>
                    <a:pt x="620" y="1989"/>
                  </a:lnTo>
                  <a:cubicBezTo>
                    <a:pt x="620" y="2429"/>
                    <a:pt x="822" y="2822"/>
                    <a:pt x="1132" y="3096"/>
                  </a:cubicBezTo>
                  <a:lnTo>
                    <a:pt x="1132" y="3525"/>
                  </a:lnTo>
                  <a:cubicBezTo>
                    <a:pt x="1132" y="3596"/>
                    <a:pt x="1084" y="3667"/>
                    <a:pt x="1013" y="3691"/>
                  </a:cubicBezTo>
                  <a:lnTo>
                    <a:pt x="382" y="3929"/>
                  </a:lnTo>
                  <a:cubicBezTo>
                    <a:pt x="227" y="3989"/>
                    <a:pt x="84" y="4108"/>
                    <a:pt x="24" y="4275"/>
                  </a:cubicBezTo>
                  <a:cubicBezTo>
                    <a:pt x="1" y="4334"/>
                    <a:pt x="12" y="4418"/>
                    <a:pt x="72" y="4465"/>
                  </a:cubicBezTo>
                  <a:cubicBezTo>
                    <a:pt x="620" y="4906"/>
                    <a:pt x="1298" y="5120"/>
                    <a:pt x="1965" y="5120"/>
                  </a:cubicBezTo>
                  <a:cubicBezTo>
                    <a:pt x="2751" y="5120"/>
                    <a:pt x="3525" y="4822"/>
                    <a:pt x="4120" y="4227"/>
                  </a:cubicBezTo>
                  <a:cubicBezTo>
                    <a:pt x="5227" y="3108"/>
                    <a:pt x="5335" y="1370"/>
                    <a:pt x="4370" y="143"/>
                  </a:cubicBezTo>
                  <a:cubicBezTo>
                    <a:pt x="4337" y="104"/>
                    <a:pt x="4297" y="86"/>
                    <a:pt x="4256" y="86"/>
                  </a:cubicBezTo>
                  <a:cubicBezTo>
                    <a:pt x="4222" y="86"/>
                    <a:pt x="4188" y="98"/>
                    <a:pt x="4156" y="119"/>
                  </a:cubicBezTo>
                  <a:cubicBezTo>
                    <a:pt x="4072" y="179"/>
                    <a:pt x="4072" y="262"/>
                    <a:pt x="4120" y="346"/>
                  </a:cubicBezTo>
                  <a:cubicBezTo>
                    <a:pt x="4989" y="1429"/>
                    <a:pt x="4894" y="2989"/>
                    <a:pt x="3918" y="3965"/>
                  </a:cubicBezTo>
                  <a:lnTo>
                    <a:pt x="3858" y="4025"/>
                  </a:lnTo>
                  <a:cubicBezTo>
                    <a:pt x="3822" y="4013"/>
                    <a:pt x="3775" y="3989"/>
                    <a:pt x="3751" y="3989"/>
                  </a:cubicBezTo>
                  <a:lnTo>
                    <a:pt x="2941" y="3691"/>
                  </a:lnTo>
                  <a:cubicBezTo>
                    <a:pt x="2870" y="3656"/>
                    <a:pt x="2822" y="3596"/>
                    <a:pt x="2822" y="3525"/>
                  </a:cubicBezTo>
                  <a:lnTo>
                    <a:pt x="2822" y="3120"/>
                  </a:lnTo>
                  <a:cubicBezTo>
                    <a:pt x="2858" y="3096"/>
                    <a:pt x="2906" y="3060"/>
                    <a:pt x="2929" y="3036"/>
                  </a:cubicBezTo>
                  <a:cubicBezTo>
                    <a:pt x="3203" y="2774"/>
                    <a:pt x="3346" y="2441"/>
                    <a:pt x="3346" y="2060"/>
                  </a:cubicBezTo>
                  <a:lnTo>
                    <a:pt x="3346" y="1762"/>
                  </a:lnTo>
                  <a:lnTo>
                    <a:pt x="3394" y="1679"/>
                  </a:lnTo>
                  <a:cubicBezTo>
                    <a:pt x="3465" y="1512"/>
                    <a:pt x="3513" y="1334"/>
                    <a:pt x="3513" y="1143"/>
                  </a:cubicBezTo>
                  <a:lnTo>
                    <a:pt x="3513" y="167"/>
                  </a:lnTo>
                  <a:cubicBezTo>
                    <a:pt x="3513" y="72"/>
                    <a:pt x="3441" y="0"/>
                    <a:pt x="33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63" name="Google Shape;9363;p83"/>
          <p:cNvGrpSpPr/>
          <p:nvPr/>
        </p:nvGrpSpPr>
        <p:grpSpPr>
          <a:xfrm>
            <a:off x="1394741" y="1512061"/>
            <a:ext cx="252444" cy="351722"/>
            <a:chOff x="1394741" y="1512061"/>
            <a:chExt cx="252444" cy="351722"/>
          </a:xfrm>
        </p:grpSpPr>
        <p:sp>
          <p:nvSpPr>
            <p:cNvPr id="9364" name="Google Shape;9364;p83"/>
            <p:cNvSpPr/>
            <p:nvPr/>
          </p:nvSpPr>
          <p:spPr>
            <a:xfrm>
              <a:off x="1394741" y="1512061"/>
              <a:ext cx="252444" cy="351722"/>
            </a:xfrm>
            <a:custGeom>
              <a:avLst/>
              <a:gdLst/>
              <a:ahLst/>
              <a:cxnLst/>
              <a:rect l="l" t="t" r="r" b="b"/>
              <a:pathLst>
                <a:path w="7931" h="11050" extrusionOk="0">
                  <a:moveTo>
                    <a:pt x="3942" y="334"/>
                  </a:moveTo>
                  <a:cubicBezTo>
                    <a:pt x="4132" y="334"/>
                    <a:pt x="4299" y="429"/>
                    <a:pt x="4406" y="595"/>
                  </a:cubicBezTo>
                  <a:cubicBezTo>
                    <a:pt x="4430" y="643"/>
                    <a:pt x="4490" y="667"/>
                    <a:pt x="4537" y="667"/>
                  </a:cubicBezTo>
                  <a:lnTo>
                    <a:pt x="5144" y="667"/>
                  </a:lnTo>
                  <a:cubicBezTo>
                    <a:pt x="5252" y="667"/>
                    <a:pt x="5323" y="762"/>
                    <a:pt x="5323" y="846"/>
                  </a:cubicBezTo>
                  <a:lnTo>
                    <a:pt x="5323" y="1381"/>
                  </a:lnTo>
                  <a:lnTo>
                    <a:pt x="2549" y="1381"/>
                  </a:lnTo>
                  <a:lnTo>
                    <a:pt x="2549" y="846"/>
                  </a:lnTo>
                  <a:lnTo>
                    <a:pt x="2561" y="846"/>
                  </a:lnTo>
                  <a:cubicBezTo>
                    <a:pt x="2561" y="750"/>
                    <a:pt x="2644" y="667"/>
                    <a:pt x="2739" y="667"/>
                  </a:cubicBezTo>
                  <a:lnTo>
                    <a:pt x="3347" y="667"/>
                  </a:lnTo>
                  <a:cubicBezTo>
                    <a:pt x="3406" y="667"/>
                    <a:pt x="3454" y="643"/>
                    <a:pt x="3478" y="595"/>
                  </a:cubicBezTo>
                  <a:cubicBezTo>
                    <a:pt x="3573" y="429"/>
                    <a:pt x="3751" y="334"/>
                    <a:pt x="3942" y="334"/>
                  </a:cubicBezTo>
                  <a:close/>
                  <a:moveTo>
                    <a:pt x="7228" y="1000"/>
                  </a:moveTo>
                  <a:cubicBezTo>
                    <a:pt x="7430" y="1000"/>
                    <a:pt x="7585" y="1167"/>
                    <a:pt x="7585" y="1357"/>
                  </a:cubicBezTo>
                  <a:lnTo>
                    <a:pt x="7585" y="10347"/>
                  </a:lnTo>
                  <a:cubicBezTo>
                    <a:pt x="7585" y="10537"/>
                    <a:pt x="7430" y="10704"/>
                    <a:pt x="7228" y="10704"/>
                  </a:cubicBezTo>
                  <a:lnTo>
                    <a:pt x="668" y="10704"/>
                  </a:lnTo>
                  <a:cubicBezTo>
                    <a:pt x="477" y="10704"/>
                    <a:pt x="310" y="10537"/>
                    <a:pt x="310" y="10347"/>
                  </a:cubicBezTo>
                  <a:lnTo>
                    <a:pt x="310" y="1357"/>
                  </a:lnTo>
                  <a:cubicBezTo>
                    <a:pt x="310" y="1155"/>
                    <a:pt x="477" y="1000"/>
                    <a:pt x="668" y="1000"/>
                  </a:cubicBezTo>
                  <a:lnTo>
                    <a:pt x="2227" y="1000"/>
                  </a:lnTo>
                  <a:lnTo>
                    <a:pt x="2227" y="1536"/>
                  </a:lnTo>
                  <a:cubicBezTo>
                    <a:pt x="2227" y="1619"/>
                    <a:pt x="2311" y="1703"/>
                    <a:pt x="2394" y="1703"/>
                  </a:cubicBezTo>
                  <a:lnTo>
                    <a:pt x="5502" y="1703"/>
                  </a:lnTo>
                  <a:cubicBezTo>
                    <a:pt x="5597" y="1703"/>
                    <a:pt x="5668" y="1619"/>
                    <a:pt x="5668" y="1536"/>
                  </a:cubicBezTo>
                  <a:lnTo>
                    <a:pt x="5668" y="1000"/>
                  </a:lnTo>
                  <a:close/>
                  <a:moveTo>
                    <a:pt x="3954" y="0"/>
                  </a:moveTo>
                  <a:cubicBezTo>
                    <a:pt x="3692" y="0"/>
                    <a:pt x="3442" y="131"/>
                    <a:pt x="3275" y="345"/>
                  </a:cubicBezTo>
                  <a:lnTo>
                    <a:pt x="2751" y="345"/>
                  </a:lnTo>
                  <a:cubicBezTo>
                    <a:pt x="2525" y="345"/>
                    <a:pt x="2335" y="488"/>
                    <a:pt x="2275" y="691"/>
                  </a:cubicBezTo>
                  <a:lnTo>
                    <a:pt x="680" y="691"/>
                  </a:lnTo>
                  <a:cubicBezTo>
                    <a:pt x="310" y="691"/>
                    <a:pt x="1" y="988"/>
                    <a:pt x="1" y="1369"/>
                  </a:cubicBezTo>
                  <a:lnTo>
                    <a:pt x="1" y="10359"/>
                  </a:lnTo>
                  <a:cubicBezTo>
                    <a:pt x="1" y="10728"/>
                    <a:pt x="299" y="11049"/>
                    <a:pt x="680" y="11049"/>
                  </a:cubicBezTo>
                  <a:lnTo>
                    <a:pt x="7252" y="11049"/>
                  </a:lnTo>
                  <a:cubicBezTo>
                    <a:pt x="7621" y="11049"/>
                    <a:pt x="7930" y="10751"/>
                    <a:pt x="7930" y="10359"/>
                  </a:cubicBezTo>
                  <a:lnTo>
                    <a:pt x="7930" y="1369"/>
                  </a:lnTo>
                  <a:cubicBezTo>
                    <a:pt x="7919" y="1000"/>
                    <a:pt x="7609" y="691"/>
                    <a:pt x="7228" y="691"/>
                  </a:cubicBezTo>
                  <a:lnTo>
                    <a:pt x="5644" y="691"/>
                  </a:lnTo>
                  <a:cubicBezTo>
                    <a:pt x="5561" y="488"/>
                    <a:pt x="5383" y="345"/>
                    <a:pt x="5168" y="345"/>
                  </a:cubicBezTo>
                  <a:lnTo>
                    <a:pt x="4644" y="345"/>
                  </a:lnTo>
                  <a:cubicBezTo>
                    <a:pt x="4478" y="131"/>
                    <a:pt x="4228" y="0"/>
                    <a:pt x="395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5" name="Google Shape;9365;p83"/>
            <p:cNvSpPr/>
            <p:nvPr/>
          </p:nvSpPr>
          <p:spPr>
            <a:xfrm>
              <a:off x="1515282" y="1534024"/>
              <a:ext cx="10631" cy="10281"/>
            </a:xfrm>
            <a:custGeom>
              <a:avLst/>
              <a:gdLst/>
              <a:ahLst/>
              <a:cxnLst/>
              <a:rect l="l" t="t" r="r" b="b"/>
              <a:pathLst>
                <a:path w="334" h="323" extrusionOk="0">
                  <a:moveTo>
                    <a:pt x="167" y="1"/>
                  </a:moveTo>
                  <a:cubicBezTo>
                    <a:pt x="83" y="1"/>
                    <a:pt x="0" y="72"/>
                    <a:pt x="0" y="156"/>
                  </a:cubicBezTo>
                  <a:cubicBezTo>
                    <a:pt x="0" y="251"/>
                    <a:pt x="83" y="322"/>
                    <a:pt x="167" y="322"/>
                  </a:cubicBezTo>
                  <a:cubicBezTo>
                    <a:pt x="262" y="322"/>
                    <a:pt x="333" y="251"/>
                    <a:pt x="333" y="156"/>
                  </a:cubicBezTo>
                  <a:cubicBezTo>
                    <a:pt x="322" y="72"/>
                    <a:pt x="262" y="1"/>
                    <a:pt x="16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6" name="Google Shape;9366;p83"/>
            <p:cNvSpPr/>
            <p:nvPr/>
          </p:nvSpPr>
          <p:spPr>
            <a:xfrm>
              <a:off x="1415972" y="1556018"/>
              <a:ext cx="208486" cy="274406"/>
            </a:xfrm>
            <a:custGeom>
              <a:avLst/>
              <a:gdLst/>
              <a:ahLst/>
              <a:cxnLst/>
              <a:rect l="l" t="t" r="r" b="b"/>
              <a:pathLst>
                <a:path w="6550" h="8621" extrusionOk="0">
                  <a:moveTo>
                    <a:pt x="167" y="0"/>
                  </a:moveTo>
                  <a:cubicBezTo>
                    <a:pt x="72" y="0"/>
                    <a:pt x="1" y="84"/>
                    <a:pt x="1" y="167"/>
                  </a:cubicBezTo>
                  <a:lnTo>
                    <a:pt x="1" y="8454"/>
                  </a:lnTo>
                  <a:cubicBezTo>
                    <a:pt x="1" y="8549"/>
                    <a:pt x="72" y="8620"/>
                    <a:pt x="167" y="8620"/>
                  </a:cubicBezTo>
                  <a:lnTo>
                    <a:pt x="6382" y="8620"/>
                  </a:lnTo>
                  <a:cubicBezTo>
                    <a:pt x="6478" y="8620"/>
                    <a:pt x="6549" y="8549"/>
                    <a:pt x="6549" y="8454"/>
                  </a:cubicBezTo>
                  <a:lnTo>
                    <a:pt x="6549" y="167"/>
                  </a:lnTo>
                  <a:cubicBezTo>
                    <a:pt x="6549" y="60"/>
                    <a:pt x="6478" y="0"/>
                    <a:pt x="6382" y="0"/>
                  </a:cubicBezTo>
                  <a:lnTo>
                    <a:pt x="5525" y="0"/>
                  </a:lnTo>
                  <a:cubicBezTo>
                    <a:pt x="5430" y="0"/>
                    <a:pt x="5358" y="84"/>
                    <a:pt x="5358" y="167"/>
                  </a:cubicBezTo>
                  <a:cubicBezTo>
                    <a:pt x="5358" y="262"/>
                    <a:pt x="5430" y="334"/>
                    <a:pt x="5525" y="334"/>
                  </a:cubicBezTo>
                  <a:lnTo>
                    <a:pt x="6228" y="334"/>
                  </a:lnTo>
                  <a:lnTo>
                    <a:pt x="6228" y="8311"/>
                  </a:lnTo>
                  <a:lnTo>
                    <a:pt x="322" y="8311"/>
                  </a:lnTo>
                  <a:lnTo>
                    <a:pt x="322" y="334"/>
                  </a:lnTo>
                  <a:lnTo>
                    <a:pt x="1025" y="334"/>
                  </a:lnTo>
                  <a:cubicBezTo>
                    <a:pt x="1120" y="334"/>
                    <a:pt x="1191" y="262"/>
                    <a:pt x="1191" y="167"/>
                  </a:cubicBezTo>
                  <a:cubicBezTo>
                    <a:pt x="1191" y="84"/>
                    <a:pt x="1120" y="0"/>
                    <a:pt x="102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7" name="Google Shape;9367;p83"/>
            <p:cNvSpPr/>
            <p:nvPr/>
          </p:nvSpPr>
          <p:spPr>
            <a:xfrm>
              <a:off x="1449330" y="1665927"/>
              <a:ext cx="31862" cy="32244"/>
            </a:xfrm>
            <a:custGeom>
              <a:avLst/>
              <a:gdLst/>
              <a:ahLst/>
              <a:cxnLst/>
              <a:rect l="l" t="t" r="r" b="b"/>
              <a:pathLst>
                <a:path w="1001" h="1013" extrusionOk="0">
                  <a:moveTo>
                    <a:pt x="500" y="333"/>
                  </a:moveTo>
                  <a:cubicBezTo>
                    <a:pt x="608" y="333"/>
                    <a:pt x="679" y="417"/>
                    <a:pt x="679" y="512"/>
                  </a:cubicBezTo>
                  <a:cubicBezTo>
                    <a:pt x="679" y="595"/>
                    <a:pt x="608" y="691"/>
                    <a:pt x="500" y="691"/>
                  </a:cubicBezTo>
                  <a:cubicBezTo>
                    <a:pt x="393" y="691"/>
                    <a:pt x="322" y="595"/>
                    <a:pt x="322" y="512"/>
                  </a:cubicBezTo>
                  <a:cubicBezTo>
                    <a:pt x="322" y="417"/>
                    <a:pt x="417" y="333"/>
                    <a:pt x="500" y="333"/>
                  </a:cubicBezTo>
                  <a:close/>
                  <a:moveTo>
                    <a:pt x="500" y="0"/>
                  </a:moveTo>
                  <a:cubicBezTo>
                    <a:pt x="215" y="0"/>
                    <a:pt x="0" y="226"/>
                    <a:pt x="0" y="512"/>
                  </a:cubicBezTo>
                  <a:cubicBezTo>
                    <a:pt x="0" y="786"/>
                    <a:pt x="215" y="1012"/>
                    <a:pt x="500" y="1012"/>
                  </a:cubicBezTo>
                  <a:cubicBezTo>
                    <a:pt x="786" y="1012"/>
                    <a:pt x="1001" y="786"/>
                    <a:pt x="1001" y="512"/>
                  </a:cubicBezTo>
                  <a:cubicBezTo>
                    <a:pt x="1001" y="226"/>
                    <a:pt x="786" y="0"/>
                    <a:pt x="50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8" name="Google Shape;9368;p83"/>
            <p:cNvSpPr/>
            <p:nvPr/>
          </p:nvSpPr>
          <p:spPr>
            <a:xfrm>
              <a:off x="1449330" y="1715168"/>
              <a:ext cx="31862" cy="32244"/>
            </a:xfrm>
            <a:custGeom>
              <a:avLst/>
              <a:gdLst/>
              <a:ahLst/>
              <a:cxnLst/>
              <a:rect l="l" t="t" r="r" b="b"/>
              <a:pathLst>
                <a:path w="1001" h="1013" extrusionOk="0">
                  <a:moveTo>
                    <a:pt x="500" y="346"/>
                  </a:moveTo>
                  <a:cubicBezTo>
                    <a:pt x="608" y="346"/>
                    <a:pt x="679" y="441"/>
                    <a:pt x="679" y="525"/>
                  </a:cubicBezTo>
                  <a:cubicBezTo>
                    <a:pt x="679" y="608"/>
                    <a:pt x="608" y="703"/>
                    <a:pt x="500" y="703"/>
                  </a:cubicBezTo>
                  <a:cubicBezTo>
                    <a:pt x="393" y="703"/>
                    <a:pt x="322" y="608"/>
                    <a:pt x="322" y="525"/>
                  </a:cubicBezTo>
                  <a:cubicBezTo>
                    <a:pt x="322" y="441"/>
                    <a:pt x="417" y="346"/>
                    <a:pt x="500" y="346"/>
                  </a:cubicBezTo>
                  <a:close/>
                  <a:moveTo>
                    <a:pt x="500" y="1"/>
                  </a:moveTo>
                  <a:cubicBezTo>
                    <a:pt x="215" y="1"/>
                    <a:pt x="0" y="227"/>
                    <a:pt x="0" y="513"/>
                  </a:cubicBezTo>
                  <a:cubicBezTo>
                    <a:pt x="0" y="787"/>
                    <a:pt x="215" y="1013"/>
                    <a:pt x="500" y="1013"/>
                  </a:cubicBezTo>
                  <a:cubicBezTo>
                    <a:pt x="786" y="1013"/>
                    <a:pt x="1001" y="787"/>
                    <a:pt x="1001" y="513"/>
                  </a:cubicBezTo>
                  <a:cubicBezTo>
                    <a:pt x="1001" y="227"/>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9" name="Google Shape;9369;p83"/>
            <p:cNvSpPr/>
            <p:nvPr/>
          </p:nvSpPr>
          <p:spPr>
            <a:xfrm>
              <a:off x="1449330" y="1765205"/>
              <a:ext cx="31862" cy="31862"/>
            </a:xfrm>
            <a:custGeom>
              <a:avLst/>
              <a:gdLst/>
              <a:ahLst/>
              <a:cxnLst/>
              <a:rect l="l" t="t" r="r" b="b"/>
              <a:pathLst>
                <a:path w="1001" h="1001" extrusionOk="0">
                  <a:moveTo>
                    <a:pt x="500" y="322"/>
                  </a:moveTo>
                  <a:cubicBezTo>
                    <a:pt x="608" y="322"/>
                    <a:pt x="679" y="417"/>
                    <a:pt x="679" y="501"/>
                  </a:cubicBezTo>
                  <a:cubicBezTo>
                    <a:pt x="691" y="608"/>
                    <a:pt x="608" y="679"/>
                    <a:pt x="500" y="679"/>
                  </a:cubicBezTo>
                  <a:cubicBezTo>
                    <a:pt x="393" y="679"/>
                    <a:pt x="322" y="584"/>
                    <a:pt x="322" y="501"/>
                  </a:cubicBezTo>
                  <a:cubicBezTo>
                    <a:pt x="322" y="393"/>
                    <a:pt x="417" y="322"/>
                    <a:pt x="500" y="322"/>
                  </a:cubicBezTo>
                  <a:close/>
                  <a:moveTo>
                    <a:pt x="500" y="1"/>
                  </a:moveTo>
                  <a:cubicBezTo>
                    <a:pt x="215" y="1"/>
                    <a:pt x="0" y="215"/>
                    <a:pt x="0" y="501"/>
                  </a:cubicBezTo>
                  <a:cubicBezTo>
                    <a:pt x="0" y="786"/>
                    <a:pt x="215" y="1001"/>
                    <a:pt x="500" y="1001"/>
                  </a:cubicBezTo>
                  <a:cubicBezTo>
                    <a:pt x="786" y="1001"/>
                    <a:pt x="1001" y="786"/>
                    <a:pt x="1001" y="501"/>
                  </a:cubicBezTo>
                  <a:cubicBezTo>
                    <a:pt x="1001" y="215"/>
                    <a:pt x="786" y="1"/>
                    <a:pt x="50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0" name="Google Shape;9370;p83"/>
            <p:cNvSpPr/>
            <p:nvPr/>
          </p:nvSpPr>
          <p:spPr>
            <a:xfrm>
              <a:off x="1493287" y="1665927"/>
              <a:ext cx="59522" cy="10631"/>
            </a:xfrm>
            <a:custGeom>
              <a:avLst/>
              <a:gdLst/>
              <a:ahLst/>
              <a:cxnLst/>
              <a:rect l="l" t="t" r="r" b="b"/>
              <a:pathLst>
                <a:path w="1870" h="334" extrusionOk="0">
                  <a:moveTo>
                    <a:pt x="167" y="0"/>
                  </a:moveTo>
                  <a:cubicBezTo>
                    <a:pt x="72" y="0"/>
                    <a:pt x="1" y="72"/>
                    <a:pt x="1" y="167"/>
                  </a:cubicBezTo>
                  <a:cubicBezTo>
                    <a:pt x="1" y="262"/>
                    <a:pt x="72" y="333"/>
                    <a:pt x="167" y="333"/>
                  </a:cubicBezTo>
                  <a:lnTo>
                    <a:pt x="1703" y="333"/>
                  </a:lnTo>
                  <a:cubicBezTo>
                    <a:pt x="1798" y="333"/>
                    <a:pt x="1870" y="262"/>
                    <a:pt x="1870" y="167"/>
                  </a:cubicBezTo>
                  <a:cubicBezTo>
                    <a:pt x="1870" y="72"/>
                    <a:pt x="1798" y="0"/>
                    <a:pt x="170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1" name="Google Shape;9371;p83"/>
            <p:cNvSpPr/>
            <p:nvPr/>
          </p:nvSpPr>
          <p:spPr>
            <a:xfrm>
              <a:off x="1493287" y="1687890"/>
              <a:ext cx="98578" cy="10281"/>
            </a:xfrm>
            <a:custGeom>
              <a:avLst/>
              <a:gdLst/>
              <a:ahLst/>
              <a:cxnLst/>
              <a:rect l="l" t="t" r="r" b="b"/>
              <a:pathLst>
                <a:path w="3097" h="323" extrusionOk="0">
                  <a:moveTo>
                    <a:pt x="167" y="1"/>
                  </a:moveTo>
                  <a:cubicBezTo>
                    <a:pt x="72" y="1"/>
                    <a:pt x="1" y="72"/>
                    <a:pt x="1" y="167"/>
                  </a:cubicBezTo>
                  <a:cubicBezTo>
                    <a:pt x="1" y="251"/>
                    <a:pt x="72" y="322"/>
                    <a:pt x="167" y="322"/>
                  </a:cubicBezTo>
                  <a:lnTo>
                    <a:pt x="2929" y="322"/>
                  </a:lnTo>
                  <a:cubicBezTo>
                    <a:pt x="3025" y="322"/>
                    <a:pt x="3096" y="251"/>
                    <a:pt x="3096" y="167"/>
                  </a:cubicBezTo>
                  <a:cubicBezTo>
                    <a:pt x="3096" y="72"/>
                    <a:pt x="3025" y="1"/>
                    <a:pt x="292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2" name="Google Shape;9372;p83"/>
            <p:cNvSpPr/>
            <p:nvPr/>
          </p:nvSpPr>
          <p:spPr>
            <a:xfrm>
              <a:off x="1493287" y="1715168"/>
              <a:ext cx="59522" cy="10663"/>
            </a:xfrm>
            <a:custGeom>
              <a:avLst/>
              <a:gdLst/>
              <a:ahLst/>
              <a:cxnLst/>
              <a:rect l="l" t="t" r="r" b="b"/>
              <a:pathLst>
                <a:path w="1870" h="335" extrusionOk="0">
                  <a:moveTo>
                    <a:pt x="167" y="1"/>
                  </a:moveTo>
                  <a:cubicBezTo>
                    <a:pt x="72" y="1"/>
                    <a:pt x="1" y="84"/>
                    <a:pt x="1" y="168"/>
                  </a:cubicBezTo>
                  <a:cubicBezTo>
                    <a:pt x="1" y="263"/>
                    <a:pt x="72" y="334"/>
                    <a:pt x="167" y="334"/>
                  </a:cubicBezTo>
                  <a:lnTo>
                    <a:pt x="1703" y="334"/>
                  </a:lnTo>
                  <a:cubicBezTo>
                    <a:pt x="1798" y="334"/>
                    <a:pt x="1870" y="263"/>
                    <a:pt x="1870" y="168"/>
                  </a:cubicBezTo>
                  <a:cubicBezTo>
                    <a:pt x="1870" y="84"/>
                    <a:pt x="1798"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3" name="Google Shape;9373;p83"/>
            <p:cNvSpPr/>
            <p:nvPr/>
          </p:nvSpPr>
          <p:spPr>
            <a:xfrm>
              <a:off x="1493287" y="1737545"/>
              <a:ext cx="98578" cy="10631"/>
            </a:xfrm>
            <a:custGeom>
              <a:avLst/>
              <a:gdLst/>
              <a:ahLst/>
              <a:cxnLst/>
              <a:rect l="l" t="t" r="r" b="b"/>
              <a:pathLst>
                <a:path w="3097" h="334" extrusionOk="0">
                  <a:moveTo>
                    <a:pt x="167" y="0"/>
                  </a:moveTo>
                  <a:cubicBezTo>
                    <a:pt x="72" y="0"/>
                    <a:pt x="1" y="72"/>
                    <a:pt x="1" y="167"/>
                  </a:cubicBezTo>
                  <a:cubicBezTo>
                    <a:pt x="1" y="250"/>
                    <a:pt x="72" y="334"/>
                    <a:pt x="167" y="334"/>
                  </a:cubicBezTo>
                  <a:lnTo>
                    <a:pt x="2929" y="334"/>
                  </a:lnTo>
                  <a:cubicBezTo>
                    <a:pt x="3025" y="334"/>
                    <a:pt x="3096" y="250"/>
                    <a:pt x="3096" y="167"/>
                  </a:cubicBezTo>
                  <a:cubicBezTo>
                    <a:pt x="3096" y="72"/>
                    <a:pt x="3025" y="0"/>
                    <a:pt x="2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4" name="Google Shape;9374;p83"/>
            <p:cNvSpPr/>
            <p:nvPr/>
          </p:nvSpPr>
          <p:spPr>
            <a:xfrm>
              <a:off x="1493287" y="1765205"/>
              <a:ext cx="59522" cy="10249"/>
            </a:xfrm>
            <a:custGeom>
              <a:avLst/>
              <a:gdLst/>
              <a:ahLst/>
              <a:cxnLst/>
              <a:rect l="l" t="t" r="r" b="b"/>
              <a:pathLst>
                <a:path w="1870" h="322" extrusionOk="0">
                  <a:moveTo>
                    <a:pt x="167" y="1"/>
                  </a:moveTo>
                  <a:cubicBezTo>
                    <a:pt x="72" y="1"/>
                    <a:pt x="1" y="72"/>
                    <a:pt x="1" y="155"/>
                  </a:cubicBezTo>
                  <a:cubicBezTo>
                    <a:pt x="1" y="251"/>
                    <a:pt x="72" y="322"/>
                    <a:pt x="167" y="322"/>
                  </a:cubicBezTo>
                  <a:lnTo>
                    <a:pt x="1703" y="322"/>
                  </a:lnTo>
                  <a:cubicBezTo>
                    <a:pt x="1798" y="322"/>
                    <a:pt x="1870" y="251"/>
                    <a:pt x="1870" y="155"/>
                  </a:cubicBezTo>
                  <a:cubicBezTo>
                    <a:pt x="1870" y="72"/>
                    <a:pt x="1798" y="1"/>
                    <a:pt x="170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5" name="Google Shape;9375;p83"/>
            <p:cNvSpPr/>
            <p:nvPr/>
          </p:nvSpPr>
          <p:spPr>
            <a:xfrm>
              <a:off x="1493287" y="1786818"/>
              <a:ext cx="98578" cy="10631"/>
            </a:xfrm>
            <a:custGeom>
              <a:avLst/>
              <a:gdLst/>
              <a:ahLst/>
              <a:cxnLst/>
              <a:rect l="l" t="t" r="r" b="b"/>
              <a:pathLst>
                <a:path w="3097" h="334" extrusionOk="0">
                  <a:moveTo>
                    <a:pt x="167" y="0"/>
                  </a:moveTo>
                  <a:cubicBezTo>
                    <a:pt x="72" y="0"/>
                    <a:pt x="1" y="72"/>
                    <a:pt x="1" y="167"/>
                  </a:cubicBezTo>
                  <a:cubicBezTo>
                    <a:pt x="1" y="250"/>
                    <a:pt x="72" y="334"/>
                    <a:pt x="167" y="334"/>
                  </a:cubicBezTo>
                  <a:lnTo>
                    <a:pt x="2929" y="334"/>
                  </a:lnTo>
                  <a:cubicBezTo>
                    <a:pt x="3025" y="334"/>
                    <a:pt x="3096" y="250"/>
                    <a:pt x="3096" y="167"/>
                  </a:cubicBezTo>
                  <a:cubicBezTo>
                    <a:pt x="3096" y="72"/>
                    <a:pt x="3025" y="0"/>
                    <a:pt x="2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6" name="Google Shape;9376;p83"/>
            <p:cNvSpPr/>
            <p:nvPr/>
          </p:nvSpPr>
          <p:spPr>
            <a:xfrm>
              <a:off x="1493287" y="1583679"/>
              <a:ext cx="98578" cy="10249"/>
            </a:xfrm>
            <a:custGeom>
              <a:avLst/>
              <a:gdLst/>
              <a:ahLst/>
              <a:cxnLst/>
              <a:rect l="l" t="t" r="r" b="b"/>
              <a:pathLst>
                <a:path w="3097" h="322" extrusionOk="0">
                  <a:moveTo>
                    <a:pt x="167" y="0"/>
                  </a:moveTo>
                  <a:cubicBezTo>
                    <a:pt x="72" y="0"/>
                    <a:pt x="1" y="72"/>
                    <a:pt x="1" y="167"/>
                  </a:cubicBezTo>
                  <a:cubicBezTo>
                    <a:pt x="1" y="250"/>
                    <a:pt x="72" y="322"/>
                    <a:pt x="167" y="322"/>
                  </a:cubicBezTo>
                  <a:lnTo>
                    <a:pt x="2929" y="322"/>
                  </a:lnTo>
                  <a:cubicBezTo>
                    <a:pt x="3025" y="322"/>
                    <a:pt x="3096" y="250"/>
                    <a:pt x="3096" y="167"/>
                  </a:cubicBezTo>
                  <a:cubicBezTo>
                    <a:pt x="3096" y="72"/>
                    <a:pt x="3025" y="0"/>
                    <a:pt x="292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7" name="Google Shape;9377;p83"/>
            <p:cNvSpPr/>
            <p:nvPr/>
          </p:nvSpPr>
          <p:spPr>
            <a:xfrm>
              <a:off x="1449330" y="1632951"/>
              <a:ext cx="142535" cy="10249"/>
            </a:xfrm>
            <a:custGeom>
              <a:avLst/>
              <a:gdLst/>
              <a:ahLst/>
              <a:cxnLst/>
              <a:rect l="l" t="t" r="r" b="b"/>
              <a:pathLst>
                <a:path w="4478" h="322" extrusionOk="0">
                  <a:moveTo>
                    <a:pt x="155" y="0"/>
                  </a:moveTo>
                  <a:cubicBezTo>
                    <a:pt x="72" y="0"/>
                    <a:pt x="0" y="72"/>
                    <a:pt x="0" y="167"/>
                  </a:cubicBezTo>
                  <a:cubicBezTo>
                    <a:pt x="0" y="250"/>
                    <a:pt x="72" y="322"/>
                    <a:pt x="155" y="322"/>
                  </a:cubicBezTo>
                  <a:lnTo>
                    <a:pt x="4310" y="322"/>
                  </a:lnTo>
                  <a:cubicBezTo>
                    <a:pt x="4406" y="322"/>
                    <a:pt x="4477" y="250"/>
                    <a:pt x="4477" y="167"/>
                  </a:cubicBezTo>
                  <a:cubicBezTo>
                    <a:pt x="4477" y="72"/>
                    <a:pt x="4406" y="0"/>
                    <a:pt x="4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8" name="Google Shape;9378;p83"/>
            <p:cNvSpPr/>
            <p:nvPr/>
          </p:nvSpPr>
          <p:spPr>
            <a:xfrm>
              <a:off x="1493287" y="1605291"/>
              <a:ext cx="26928" cy="10631"/>
            </a:xfrm>
            <a:custGeom>
              <a:avLst/>
              <a:gdLst/>
              <a:ahLst/>
              <a:cxnLst/>
              <a:rect l="l" t="t" r="r" b="b"/>
              <a:pathLst>
                <a:path w="846" h="334" extrusionOk="0">
                  <a:moveTo>
                    <a:pt x="167" y="0"/>
                  </a:moveTo>
                  <a:cubicBezTo>
                    <a:pt x="72" y="0"/>
                    <a:pt x="1" y="83"/>
                    <a:pt x="1" y="167"/>
                  </a:cubicBezTo>
                  <a:cubicBezTo>
                    <a:pt x="1" y="262"/>
                    <a:pt x="72" y="333"/>
                    <a:pt x="167" y="333"/>
                  </a:cubicBezTo>
                  <a:lnTo>
                    <a:pt x="679" y="333"/>
                  </a:lnTo>
                  <a:cubicBezTo>
                    <a:pt x="774" y="333"/>
                    <a:pt x="846" y="262"/>
                    <a:pt x="846" y="167"/>
                  </a:cubicBezTo>
                  <a:cubicBezTo>
                    <a:pt x="846" y="83"/>
                    <a:pt x="774" y="0"/>
                    <a:pt x="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9" name="Google Shape;9379;p83"/>
            <p:cNvSpPr/>
            <p:nvPr/>
          </p:nvSpPr>
          <p:spPr>
            <a:xfrm>
              <a:off x="1531579" y="1605291"/>
              <a:ext cx="26928" cy="10631"/>
            </a:xfrm>
            <a:custGeom>
              <a:avLst/>
              <a:gdLst/>
              <a:ahLst/>
              <a:cxnLst/>
              <a:rect l="l" t="t" r="r" b="b"/>
              <a:pathLst>
                <a:path w="846" h="334" extrusionOk="0">
                  <a:moveTo>
                    <a:pt x="167" y="0"/>
                  </a:moveTo>
                  <a:cubicBezTo>
                    <a:pt x="71" y="0"/>
                    <a:pt x="0" y="83"/>
                    <a:pt x="0" y="167"/>
                  </a:cubicBezTo>
                  <a:cubicBezTo>
                    <a:pt x="0" y="262"/>
                    <a:pt x="71" y="333"/>
                    <a:pt x="167" y="333"/>
                  </a:cubicBezTo>
                  <a:lnTo>
                    <a:pt x="691" y="333"/>
                  </a:lnTo>
                  <a:cubicBezTo>
                    <a:pt x="774" y="333"/>
                    <a:pt x="845" y="262"/>
                    <a:pt x="845" y="167"/>
                  </a:cubicBezTo>
                  <a:cubicBezTo>
                    <a:pt x="845" y="83"/>
                    <a:pt x="774" y="0"/>
                    <a:pt x="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0" name="Google Shape;9380;p83"/>
            <p:cNvSpPr/>
            <p:nvPr/>
          </p:nvSpPr>
          <p:spPr>
            <a:xfrm>
              <a:off x="1449712" y="1583679"/>
              <a:ext cx="32244" cy="32244"/>
            </a:xfrm>
            <a:custGeom>
              <a:avLst/>
              <a:gdLst/>
              <a:ahLst/>
              <a:cxnLst/>
              <a:rect l="l" t="t" r="r" b="b"/>
              <a:pathLst>
                <a:path w="1013" h="1013" extrusionOk="0">
                  <a:moveTo>
                    <a:pt x="679" y="310"/>
                  </a:moveTo>
                  <a:lnTo>
                    <a:pt x="679" y="679"/>
                  </a:lnTo>
                  <a:lnTo>
                    <a:pt x="310" y="679"/>
                  </a:lnTo>
                  <a:lnTo>
                    <a:pt x="310" y="310"/>
                  </a:lnTo>
                  <a:close/>
                  <a:moveTo>
                    <a:pt x="155" y="0"/>
                  </a:moveTo>
                  <a:cubicBezTo>
                    <a:pt x="72" y="0"/>
                    <a:pt x="0" y="72"/>
                    <a:pt x="0" y="167"/>
                  </a:cubicBezTo>
                  <a:lnTo>
                    <a:pt x="0" y="846"/>
                  </a:lnTo>
                  <a:cubicBezTo>
                    <a:pt x="0" y="941"/>
                    <a:pt x="72" y="1012"/>
                    <a:pt x="155" y="1012"/>
                  </a:cubicBezTo>
                  <a:lnTo>
                    <a:pt x="846" y="1012"/>
                  </a:lnTo>
                  <a:cubicBezTo>
                    <a:pt x="941" y="1012"/>
                    <a:pt x="1012" y="941"/>
                    <a:pt x="1012" y="846"/>
                  </a:cubicBezTo>
                  <a:lnTo>
                    <a:pt x="1012" y="167"/>
                  </a:lnTo>
                  <a:cubicBezTo>
                    <a:pt x="989" y="60"/>
                    <a:pt x="941" y="0"/>
                    <a:pt x="84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81" name="Google Shape;9381;p83"/>
          <p:cNvGrpSpPr/>
          <p:nvPr/>
        </p:nvGrpSpPr>
        <p:grpSpPr>
          <a:xfrm>
            <a:off x="855096" y="1504485"/>
            <a:ext cx="380910" cy="339594"/>
            <a:chOff x="855096" y="1504485"/>
            <a:chExt cx="380910" cy="339594"/>
          </a:xfrm>
        </p:grpSpPr>
        <p:sp>
          <p:nvSpPr>
            <p:cNvPr id="9382" name="Google Shape;9382;p83"/>
            <p:cNvSpPr/>
            <p:nvPr/>
          </p:nvSpPr>
          <p:spPr>
            <a:xfrm>
              <a:off x="1092707" y="1504485"/>
              <a:ext cx="107299" cy="136837"/>
            </a:xfrm>
            <a:custGeom>
              <a:avLst/>
              <a:gdLst/>
              <a:ahLst/>
              <a:cxnLst/>
              <a:rect l="l" t="t" r="r" b="b"/>
              <a:pathLst>
                <a:path w="3371" h="4299" extrusionOk="0">
                  <a:moveTo>
                    <a:pt x="1691" y="357"/>
                  </a:moveTo>
                  <a:cubicBezTo>
                    <a:pt x="2418" y="357"/>
                    <a:pt x="3013" y="953"/>
                    <a:pt x="3013" y="1679"/>
                  </a:cubicBezTo>
                  <a:cubicBezTo>
                    <a:pt x="3013" y="2250"/>
                    <a:pt x="2644" y="2750"/>
                    <a:pt x="2108" y="2929"/>
                  </a:cubicBezTo>
                  <a:lnTo>
                    <a:pt x="2418" y="1726"/>
                  </a:lnTo>
                  <a:cubicBezTo>
                    <a:pt x="2453" y="1643"/>
                    <a:pt x="2394" y="1536"/>
                    <a:pt x="2287" y="1512"/>
                  </a:cubicBezTo>
                  <a:cubicBezTo>
                    <a:pt x="2273" y="1509"/>
                    <a:pt x="2258" y="1507"/>
                    <a:pt x="2244" y="1507"/>
                  </a:cubicBezTo>
                  <a:cubicBezTo>
                    <a:pt x="2162" y="1507"/>
                    <a:pt x="2082" y="1564"/>
                    <a:pt x="2072" y="1655"/>
                  </a:cubicBezTo>
                  <a:lnTo>
                    <a:pt x="2060" y="1715"/>
                  </a:lnTo>
                  <a:lnTo>
                    <a:pt x="1322" y="1715"/>
                  </a:lnTo>
                  <a:lnTo>
                    <a:pt x="1298" y="1655"/>
                  </a:lnTo>
                  <a:cubicBezTo>
                    <a:pt x="1277" y="1568"/>
                    <a:pt x="1195" y="1511"/>
                    <a:pt x="1117" y="1511"/>
                  </a:cubicBezTo>
                  <a:cubicBezTo>
                    <a:pt x="1110" y="1511"/>
                    <a:pt x="1103" y="1511"/>
                    <a:pt x="1096" y="1512"/>
                  </a:cubicBezTo>
                  <a:cubicBezTo>
                    <a:pt x="1001" y="1548"/>
                    <a:pt x="941" y="1631"/>
                    <a:pt x="965" y="1726"/>
                  </a:cubicBezTo>
                  <a:lnTo>
                    <a:pt x="1275" y="2929"/>
                  </a:lnTo>
                  <a:cubicBezTo>
                    <a:pt x="751" y="2750"/>
                    <a:pt x="370" y="2262"/>
                    <a:pt x="370" y="1679"/>
                  </a:cubicBezTo>
                  <a:cubicBezTo>
                    <a:pt x="370" y="953"/>
                    <a:pt x="965" y="357"/>
                    <a:pt x="1691" y="357"/>
                  </a:cubicBezTo>
                  <a:close/>
                  <a:moveTo>
                    <a:pt x="1989" y="2036"/>
                  </a:moveTo>
                  <a:lnTo>
                    <a:pt x="1751" y="3012"/>
                  </a:lnTo>
                  <a:lnTo>
                    <a:pt x="1656" y="3012"/>
                  </a:lnTo>
                  <a:lnTo>
                    <a:pt x="1406" y="2036"/>
                  </a:lnTo>
                  <a:close/>
                  <a:moveTo>
                    <a:pt x="2072" y="3310"/>
                  </a:moveTo>
                  <a:lnTo>
                    <a:pt x="2072" y="3739"/>
                  </a:lnTo>
                  <a:lnTo>
                    <a:pt x="1322" y="3751"/>
                  </a:lnTo>
                  <a:cubicBezTo>
                    <a:pt x="1322" y="3751"/>
                    <a:pt x="1298" y="3751"/>
                    <a:pt x="1298" y="3739"/>
                  </a:cubicBezTo>
                  <a:lnTo>
                    <a:pt x="1298" y="3310"/>
                  </a:lnTo>
                  <a:cubicBezTo>
                    <a:pt x="1417" y="3334"/>
                    <a:pt x="1560" y="3346"/>
                    <a:pt x="1691" y="3346"/>
                  </a:cubicBezTo>
                  <a:cubicBezTo>
                    <a:pt x="1822" y="3346"/>
                    <a:pt x="1953" y="3334"/>
                    <a:pt x="2072" y="3310"/>
                  </a:cubicBezTo>
                  <a:close/>
                  <a:moveTo>
                    <a:pt x="1691" y="0"/>
                  </a:moveTo>
                  <a:cubicBezTo>
                    <a:pt x="763" y="0"/>
                    <a:pt x="1" y="750"/>
                    <a:pt x="1" y="1679"/>
                  </a:cubicBezTo>
                  <a:cubicBezTo>
                    <a:pt x="1" y="2334"/>
                    <a:pt x="394" y="2917"/>
                    <a:pt x="941" y="3191"/>
                  </a:cubicBezTo>
                  <a:lnTo>
                    <a:pt x="941" y="3751"/>
                  </a:lnTo>
                  <a:cubicBezTo>
                    <a:pt x="941" y="3941"/>
                    <a:pt x="1108" y="4108"/>
                    <a:pt x="1298" y="4108"/>
                  </a:cubicBezTo>
                  <a:lnTo>
                    <a:pt x="1501" y="4108"/>
                  </a:lnTo>
                  <a:lnTo>
                    <a:pt x="1501" y="4120"/>
                  </a:lnTo>
                  <a:cubicBezTo>
                    <a:pt x="1501" y="4227"/>
                    <a:pt x="1572" y="4298"/>
                    <a:pt x="1679" y="4298"/>
                  </a:cubicBezTo>
                  <a:cubicBezTo>
                    <a:pt x="1775" y="4298"/>
                    <a:pt x="1858" y="4227"/>
                    <a:pt x="1858" y="4120"/>
                  </a:cubicBezTo>
                  <a:lnTo>
                    <a:pt x="1858" y="4108"/>
                  </a:lnTo>
                  <a:lnTo>
                    <a:pt x="2048" y="4108"/>
                  </a:lnTo>
                  <a:cubicBezTo>
                    <a:pt x="2239" y="4108"/>
                    <a:pt x="2406" y="3941"/>
                    <a:pt x="2406" y="3751"/>
                  </a:cubicBezTo>
                  <a:lnTo>
                    <a:pt x="2406" y="3191"/>
                  </a:lnTo>
                  <a:cubicBezTo>
                    <a:pt x="2953" y="2917"/>
                    <a:pt x="3346" y="2334"/>
                    <a:pt x="3346" y="1679"/>
                  </a:cubicBezTo>
                  <a:cubicBezTo>
                    <a:pt x="3370" y="750"/>
                    <a:pt x="2608" y="0"/>
                    <a:pt x="169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3" name="Google Shape;9383;p83"/>
            <p:cNvSpPr/>
            <p:nvPr/>
          </p:nvSpPr>
          <p:spPr>
            <a:xfrm>
              <a:off x="855096" y="1521896"/>
              <a:ext cx="214152" cy="322183"/>
            </a:xfrm>
            <a:custGeom>
              <a:avLst/>
              <a:gdLst/>
              <a:ahLst/>
              <a:cxnLst/>
              <a:rect l="l" t="t" r="r" b="b"/>
              <a:pathLst>
                <a:path w="6728" h="10122" extrusionOk="0">
                  <a:moveTo>
                    <a:pt x="3346" y="358"/>
                  </a:moveTo>
                  <a:cubicBezTo>
                    <a:pt x="3870" y="358"/>
                    <a:pt x="4299" y="703"/>
                    <a:pt x="4299" y="1120"/>
                  </a:cubicBezTo>
                  <a:cubicBezTo>
                    <a:pt x="4001" y="1001"/>
                    <a:pt x="3691" y="941"/>
                    <a:pt x="3346" y="941"/>
                  </a:cubicBezTo>
                  <a:cubicBezTo>
                    <a:pt x="3001" y="941"/>
                    <a:pt x="2691" y="1001"/>
                    <a:pt x="2394" y="1120"/>
                  </a:cubicBezTo>
                  <a:cubicBezTo>
                    <a:pt x="2394" y="703"/>
                    <a:pt x="2810" y="358"/>
                    <a:pt x="3346" y="358"/>
                  </a:cubicBezTo>
                  <a:close/>
                  <a:moveTo>
                    <a:pt x="3370" y="1299"/>
                  </a:moveTo>
                  <a:cubicBezTo>
                    <a:pt x="4620" y="1299"/>
                    <a:pt x="5620" y="2311"/>
                    <a:pt x="5620" y="3561"/>
                  </a:cubicBezTo>
                  <a:cubicBezTo>
                    <a:pt x="5620" y="3882"/>
                    <a:pt x="5549" y="4216"/>
                    <a:pt x="5418" y="4513"/>
                  </a:cubicBezTo>
                  <a:lnTo>
                    <a:pt x="5418" y="4347"/>
                  </a:lnTo>
                  <a:cubicBezTo>
                    <a:pt x="5418" y="4144"/>
                    <a:pt x="5322" y="3930"/>
                    <a:pt x="5168" y="3799"/>
                  </a:cubicBezTo>
                  <a:cubicBezTo>
                    <a:pt x="4811" y="3489"/>
                    <a:pt x="4025" y="2953"/>
                    <a:pt x="2632" y="2811"/>
                  </a:cubicBezTo>
                  <a:cubicBezTo>
                    <a:pt x="2626" y="2810"/>
                    <a:pt x="2619" y="2809"/>
                    <a:pt x="2613" y="2809"/>
                  </a:cubicBezTo>
                  <a:cubicBezTo>
                    <a:pt x="2535" y="2809"/>
                    <a:pt x="2452" y="2878"/>
                    <a:pt x="2441" y="2977"/>
                  </a:cubicBezTo>
                  <a:cubicBezTo>
                    <a:pt x="2429" y="3073"/>
                    <a:pt x="2501" y="3156"/>
                    <a:pt x="2608" y="3168"/>
                  </a:cubicBezTo>
                  <a:cubicBezTo>
                    <a:pt x="3882" y="3311"/>
                    <a:pt x="4632" y="3787"/>
                    <a:pt x="4941" y="4061"/>
                  </a:cubicBezTo>
                  <a:cubicBezTo>
                    <a:pt x="5013" y="4144"/>
                    <a:pt x="5072" y="4239"/>
                    <a:pt x="5072" y="4347"/>
                  </a:cubicBezTo>
                  <a:lnTo>
                    <a:pt x="5072" y="4680"/>
                  </a:lnTo>
                  <a:cubicBezTo>
                    <a:pt x="5072" y="5609"/>
                    <a:pt x="4310" y="6371"/>
                    <a:pt x="3382" y="6371"/>
                  </a:cubicBezTo>
                  <a:cubicBezTo>
                    <a:pt x="3374" y="6371"/>
                    <a:pt x="3367" y="6371"/>
                    <a:pt x="3359" y="6371"/>
                  </a:cubicBezTo>
                  <a:cubicBezTo>
                    <a:pt x="2405" y="6371"/>
                    <a:pt x="1643" y="5625"/>
                    <a:pt x="1643" y="4692"/>
                  </a:cubicBezTo>
                  <a:lnTo>
                    <a:pt x="1643" y="4549"/>
                  </a:lnTo>
                  <a:cubicBezTo>
                    <a:pt x="1643" y="4466"/>
                    <a:pt x="1679" y="4406"/>
                    <a:pt x="1739" y="4382"/>
                  </a:cubicBezTo>
                  <a:cubicBezTo>
                    <a:pt x="1965" y="4263"/>
                    <a:pt x="2251" y="4025"/>
                    <a:pt x="2382" y="3620"/>
                  </a:cubicBezTo>
                  <a:cubicBezTo>
                    <a:pt x="2405" y="3525"/>
                    <a:pt x="2370" y="3430"/>
                    <a:pt x="2274" y="3394"/>
                  </a:cubicBezTo>
                  <a:cubicBezTo>
                    <a:pt x="2258" y="3389"/>
                    <a:pt x="2240" y="3387"/>
                    <a:pt x="2222" y="3387"/>
                  </a:cubicBezTo>
                  <a:cubicBezTo>
                    <a:pt x="2152" y="3387"/>
                    <a:pt x="2079" y="3425"/>
                    <a:pt x="2060" y="3501"/>
                  </a:cubicBezTo>
                  <a:cubicBezTo>
                    <a:pt x="1953" y="3799"/>
                    <a:pt x="1739" y="3966"/>
                    <a:pt x="1584" y="4061"/>
                  </a:cubicBezTo>
                  <a:cubicBezTo>
                    <a:pt x="1417" y="4156"/>
                    <a:pt x="1310" y="4335"/>
                    <a:pt x="1310" y="4513"/>
                  </a:cubicBezTo>
                  <a:cubicBezTo>
                    <a:pt x="1179" y="4216"/>
                    <a:pt x="1108" y="3882"/>
                    <a:pt x="1108" y="3561"/>
                  </a:cubicBezTo>
                  <a:cubicBezTo>
                    <a:pt x="1108" y="2311"/>
                    <a:pt x="2120" y="1299"/>
                    <a:pt x="3370" y="1299"/>
                  </a:cubicBezTo>
                  <a:close/>
                  <a:moveTo>
                    <a:pt x="4108" y="6585"/>
                  </a:moveTo>
                  <a:lnTo>
                    <a:pt x="4108" y="7002"/>
                  </a:lnTo>
                  <a:cubicBezTo>
                    <a:pt x="4108" y="7228"/>
                    <a:pt x="4239" y="7418"/>
                    <a:pt x="4430" y="7502"/>
                  </a:cubicBezTo>
                  <a:lnTo>
                    <a:pt x="4691" y="7621"/>
                  </a:lnTo>
                  <a:cubicBezTo>
                    <a:pt x="4441" y="8133"/>
                    <a:pt x="3918" y="8442"/>
                    <a:pt x="3346" y="8442"/>
                  </a:cubicBezTo>
                  <a:cubicBezTo>
                    <a:pt x="2786" y="8442"/>
                    <a:pt x="2263" y="8133"/>
                    <a:pt x="2013" y="7621"/>
                  </a:cubicBezTo>
                  <a:lnTo>
                    <a:pt x="2263" y="7502"/>
                  </a:lnTo>
                  <a:cubicBezTo>
                    <a:pt x="2453" y="7418"/>
                    <a:pt x="2584" y="7228"/>
                    <a:pt x="2584" y="7002"/>
                  </a:cubicBezTo>
                  <a:lnTo>
                    <a:pt x="2584" y="6585"/>
                  </a:lnTo>
                  <a:cubicBezTo>
                    <a:pt x="2822" y="6668"/>
                    <a:pt x="3084" y="6728"/>
                    <a:pt x="3346" y="6728"/>
                  </a:cubicBezTo>
                  <a:cubicBezTo>
                    <a:pt x="3620" y="6728"/>
                    <a:pt x="3870" y="6668"/>
                    <a:pt x="4108" y="6585"/>
                  </a:cubicBezTo>
                  <a:close/>
                  <a:moveTo>
                    <a:pt x="3346" y="1"/>
                  </a:moveTo>
                  <a:cubicBezTo>
                    <a:pt x="2632" y="1"/>
                    <a:pt x="2060" y="513"/>
                    <a:pt x="2060" y="1120"/>
                  </a:cubicBezTo>
                  <a:cubicBezTo>
                    <a:pt x="2060" y="1179"/>
                    <a:pt x="2060" y="1227"/>
                    <a:pt x="2072" y="1287"/>
                  </a:cubicBezTo>
                  <a:cubicBezTo>
                    <a:pt x="1286" y="1727"/>
                    <a:pt x="750" y="2572"/>
                    <a:pt x="750" y="3561"/>
                  </a:cubicBezTo>
                  <a:cubicBezTo>
                    <a:pt x="750" y="4204"/>
                    <a:pt x="989" y="4811"/>
                    <a:pt x="1405" y="5287"/>
                  </a:cubicBezTo>
                  <a:cubicBezTo>
                    <a:pt x="1548" y="5751"/>
                    <a:pt x="1846" y="6156"/>
                    <a:pt x="2251" y="6406"/>
                  </a:cubicBezTo>
                  <a:lnTo>
                    <a:pt x="2251" y="7014"/>
                  </a:lnTo>
                  <a:cubicBezTo>
                    <a:pt x="2251" y="7085"/>
                    <a:pt x="2203" y="7168"/>
                    <a:pt x="2132" y="7192"/>
                  </a:cubicBezTo>
                  <a:lnTo>
                    <a:pt x="548" y="7895"/>
                  </a:lnTo>
                  <a:cubicBezTo>
                    <a:pt x="203" y="8037"/>
                    <a:pt x="0" y="8371"/>
                    <a:pt x="0" y="8740"/>
                  </a:cubicBezTo>
                  <a:lnTo>
                    <a:pt x="0" y="9942"/>
                  </a:lnTo>
                  <a:cubicBezTo>
                    <a:pt x="0" y="10050"/>
                    <a:pt x="72" y="10121"/>
                    <a:pt x="179" y="10121"/>
                  </a:cubicBezTo>
                  <a:cubicBezTo>
                    <a:pt x="286" y="10121"/>
                    <a:pt x="358" y="10050"/>
                    <a:pt x="358" y="9942"/>
                  </a:cubicBezTo>
                  <a:lnTo>
                    <a:pt x="358" y="8740"/>
                  </a:lnTo>
                  <a:cubicBezTo>
                    <a:pt x="358" y="8514"/>
                    <a:pt x="489" y="8311"/>
                    <a:pt x="703" y="8216"/>
                  </a:cubicBezTo>
                  <a:lnTo>
                    <a:pt x="1691" y="7776"/>
                  </a:lnTo>
                  <a:cubicBezTo>
                    <a:pt x="2013" y="8395"/>
                    <a:pt x="2644" y="8799"/>
                    <a:pt x="3358" y="8799"/>
                  </a:cubicBezTo>
                  <a:cubicBezTo>
                    <a:pt x="4072" y="8799"/>
                    <a:pt x="4715" y="8395"/>
                    <a:pt x="5025" y="7776"/>
                  </a:cubicBezTo>
                  <a:lnTo>
                    <a:pt x="6025" y="8216"/>
                  </a:lnTo>
                  <a:cubicBezTo>
                    <a:pt x="6239" y="8311"/>
                    <a:pt x="6370" y="8514"/>
                    <a:pt x="6370" y="8740"/>
                  </a:cubicBezTo>
                  <a:lnTo>
                    <a:pt x="6370" y="9942"/>
                  </a:lnTo>
                  <a:cubicBezTo>
                    <a:pt x="6370" y="10050"/>
                    <a:pt x="6442" y="10121"/>
                    <a:pt x="6549" y="10121"/>
                  </a:cubicBezTo>
                  <a:cubicBezTo>
                    <a:pt x="6656" y="10121"/>
                    <a:pt x="6727" y="10050"/>
                    <a:pt x="6727" y="9942"/>
                  </a:cubicBezTo>
                  <a:lnTo>
                    <a:pt x="6727" y="8740"/>
                  </a:lnTo>
                  <a:cubicBezTo>
                    <a:pt x="6704" y="8371"/>
                    <a:pt x="6489" y="8037"/>
                    <a:pt x="6144" y="7895"/>
                  </a:cubicBezTo>
                  <a:lnTo>
                    <a:pt x="4572" y="7192"/>
                  </a:lnTo>
                  <a:cubicBezTo>
                    <a:pt x="4501" y="7168"/>
                    <a:pt x="4453" y="7085"/>
                    <a:pt x="4453" y="7014"/>
                  </a:cubicBezTo>
                  <a:lnTo>
                    <a:pt x="4453" y="6406"/>
                  </a:lnTo>
                  <a:cubicBezTo>
                    <a:pt x="4858" y="6156"/>
                    <a:pt x="5156" y="5751"/>
                    <a:pt x="5299" y="5287"/>
                  </a:cubicBezTo>
                  <a:cubicBezTo>
                    <a:pt x="5715" y="4811"/>
                    <a:pt x="5954" y="4204"/>
                    <a:pt x="5954" y="3561"/>
                  </a:cubicBezTo>
                  <a:cubicBezTo>
                    <a:pt x="5954" y="2596"/>
                    <a:pt x="5418" y="1727"/>
                    <a:pt x="4632" y="1287"/>
                  </a:cubicBezTo>
                  <a:cubicBezTo>
                    <a:pt x="4644" y="1227"/>
                    <a:pt x="4644" y="1179"/>
                    <a:pt x="4644" y="1120"/>
                  </a:cubicBezTo>
                  <a:cubicBezTo>
                    <a:pt x="4644" y="513"/>
                    <a:pt x="4060" y="1"/>
                    <a:pt x="334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4" name="Google Shape;9384;p83"/>
            <p:cNvSpPr/>
            <p:nvPr/>
          </p:nvSpPr>
          <p:spPr>
            <a:xfrm>
              <a:off x="896411" y="1808780"/>
              <a:ext cx="11395" cy="34918"/>
            </a:xfrm>
            <a:custGeom>
              <a:avLst/>
              <a:gdLst/>
              <a:ahLst/>
              <a:cxnLst/>
              <a:rect l="l" t="t" r="r" b="b"/>
              <a:pathLst>
                <a:path w="358" h="1097" extrusionOk="0">
                  <a:moveTo>
                    <a:pt x="179" y="1"/>
                  </a:moveTo>
                  <a:cubicBezTo>
                    <a:pt x="72" y="1"/>
                    <a:pt x="0" y="72"/>
                    <a:pt x="0" y="179"/>
                  </a:cubicBezTo>
                  <a:lnTo>
                    <a:pt x="0" y="918"/>
                  </a:lnTo>
                  <a:cubicBezTo>
                    <a:pt x="0" y="1025"/>
                    <a:pt x="72" y="1096"/>
                    <a:pt x="179" y="1096"/>
                  </a:cubicBezTo>
                  <a:cubicBezTo>
                    <a:pt x="286" y="1096"/>
                    <a:pt x="357" y="1025"/>
                    <a:pt x="357" y="918"/>
                  </a:cubicBezTo>
                  <a:lnTo>
                    <a:pt x="357" y="179"/>
                  </a:lnTo>
                  <a:cubicBezTo>
                    <a:pt x="345" y="84"/>
                    <a:pt x="262"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5" name="Google Shape;9385;p83"/>
            <p:cNvSpPr/>
            <p:nvPr/>
          </p:nvSpPr>
          <p:spPr>
            <a:xfrm>
              <a:off x="1015391" y="1808780"/>
              <a:ext cx="11395" cy="34918"/>
            </a:xfrm>
            <a:custGeom>
              <a:avLst/>
              <a:gdLst/>
              <a:ahLst/>
              <a:cxnLst/>
              <a:rect l="l" t="t" r="r" b="b"/>
              <a:pathLst>
                <a:path w="358" h="1097" extrusionOk="0">
                  <a:moveTo>
                    <a:pt x="179" y="1"/>
                  </a:moveTo>
                  <a:cubicBezTo>
                    <a:pt x="72" y="1"/>
                    <a:pt x="1" y="72"/>
                    <a:pt x="1" y="179"/>
                  </a:cubicBezTo>
                  <a:lnTo>
                    <a:pt x="1" y="918"/>
                  </a:lnTo>
                  <a:cubicBezTo>
                    <a:pt x="1" y="1025"/>
                    <a:pt x="72" y="1096"/>
                    <a:pt x="179" y="1096"/>
                  </a:cubicBezTo>
                  <a:cubicBezTo>
                    <a:pt x="275" y="1096"/>
                    <a:pt x="346" y="1025"/>
                    <a:pt x="346" y="918"/>
                  </a:cubicBezTo>
                  <a:lnTo>
                    <a:pt x="346" y="179"/>
                  </a:lnTo>
                  <a:cubicBezTo>
                    <a:pt x="358" y="84"/>
                    <a:pt x="275" y="1"/>
                    <a:pt x="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6" name="Google Shape;9386;p83"/>
            <p:cNvSpPr/>
            <p:nvPr/>
          </p:nvSpPr>
          <p:spPr>
            <a:xfrm>
              <a:off x="1057471" y="1522660"/>
              <a:ext cx="178534" cy="186110"/>
            </a:xfrm>
            <a:custGeom>
              <a:avLst/>
              <a:gdLst/>
              <a:ahLst/>
              <a:cxnLst/>
              <a:rect l="l" t="t" r="r" b="b"/>
              <a:pathLst>
                <a:path w="5609" h="5847" extrusionOk="0">
                  <a:moveTo>
                    <a:pt x="739" y="1"/>
                  </a:moveTo>
                  <a:cubicBezTo>
                    <a:pt x="346" y="1"/>
                    <a:pt x="0" y="322"/>
                    <a:pt x="0" y="739"/>
                  </a:cubicBezTo>
                  <a:lnTo>
                    <a:pt x="0" y="3751"/>
                  </a:lnTo>
                  <a:cubicBezTo>
                    <a:pt x="0" y="4144"/>
                    <a:pt x="322" y="4489"/>
                    <a:pt x="739" y="4489"/>
                  </a:cubicBezTo>
                  <a:lnTo>
                    <a:pt x="1084" y="4489"/>
                  </a:lnTo>
                  <a:lnTo>
                    <a:pt x="834" y="5513"/>
                  </a:lnTo>
                  <a:cubicBezTo>
                    <a:pt x="798" y="5620"/>
                    <a:pt x="846" y="5739"/>
                    <a:pt x="941" y="5799"/>
                  </a:cubicBezTo>
                  <a:cubicBezTo>
                    <a:pt x="977" y="5823"/>
                    <a:pt x="1036" y="5847"/>
                    <a:pt x="1084" y="5847"/>
                  </a:cubicBezTo>
                  <a:cubicBezTo>
                    <a:pt x="1143" y="5847"/>
                    <a:pt x="1191" y="5823"/>
                    <a:pt x="1250" y="5799"/>
                  </a:cubicBezTo>
                  <a:lnTo>
                    <a:pt x="3048" y="4489"/>
                  </a:lnTo>
                  <a:lnTo>
                    <a:pt x="4870" y="4489"/>
                  </a:lnTo>
                  <a:cubicBezTo>
                    <a:pt x="5263" y="4489"/>
                    <a:pt x="5608" y="4156"/>
                    <a:pt x="5608" y="3739"/>
                  </a:cubicBezTo>
                  <a:lnTo>
                    <a:pt x="5608" y="739"/>
                  </a:lnTo>
                  <a:cubicBezTo>
                    <a:pt x="5596" y="322"/>
                    <a:pt x="5263" y="1"/>
                    <a:pt x="4870" y="1"/>
                  </a:cubicBezTo>
                  <a:cubicBezTo>
                    <a:pt x="4763" y="1"/>
                    <a:pt x="4691" y="72"/>
                    <a:pt x="4691" y="179"/>
                  </a:cubicBezTo>
                  <a:cubicBezTo>
                    <a:pt x="4691" y="274"/>
                    <a:pt x="4763" y="346"/>
                    <a:pt x="4870" y="346"/>
                  </a:cubicBezTo>
                  <a:cubicBezTo>
                    <a:pt x="5072" y="346"/>
                    <a:pt x="5251" y="524"/>
                    <a:pt x="5251" y="739"/>
                  </a:cubicBezTo>
                  <a:lnTo>
                    <a:pt x="5251" y="3739"/>
                  </a:lnTo>
                  <a:cubicBezTo>
                    <a:pt x="5251" y="3953"/>
                    <a:pt x="5072" y="4132"/>
                    <a:pt x="4870" y="4132"/>
                  </a:cubicBezTo>
                  <a:lnTo>
                    <a:pt x="2989" y="4132"/>
                  </a:lnTo>
                  <a:cubicBezTo>
                    <a:pt x="2965" y="4132"/>
                    <a:pt x="2917" y="4144"/>
                    <a:pt x="2882" y="4156"/>
                  </a:cubicBezTo>
                  <a:lnTo>
                    <a:pt x="1215" y="5382"/>
                  </a:lnTo>
                  <a:lnTo>
                    <a:pt x="1477" y="4358"/>
                  </a:lnTo>
                  <a:cubicBezTo>
                    <a:pt x="1489" y="4299"/>
                    <a:pt x="1477" y="4251"/>
                    <a:pt x="1441" y="4203"/>
                  </a:cubicBezTo>
                  <a:cubicBezTo>
                    <a:pt x="1417" y="4156"/>
                    <a:pt x="1358" y="4132"/>
                    <a:pt x="1310" y="4132"/>
                  </a:cubicBezTo>
                  <a:lnTo>
                    <a:pt x="739" y="4132"/>
                  </a:lnTo>
                  <a:cubicBezTo>
                    <a:pt x="536" y="4132"/>
                    <a:pt x="358" y="3953"/>
                    <a:pt x="358" y="3739"/>
                  </a:cubicBezTo>
                  <a:lnTo>
                    <a:pt x="358" y="739"/>
                  </a:lnTo>
                  <a:cubicBezTo>
                    <a:pt x="358" y="524"/>
                    <a:pt x="536" y="346"/>
                    <a:pt x="739" y="346"/>
                  </a:cubicBezTo>
                  <a:cubicBezTo>
                    <a:pt x="846" y="346"/>
                    <a:pt x="917" y="274"/>
                    <a:pt x="917" y="179"/>
                  </a:cubicBezTo>
                  <a:cubicBezTo>
                    <a:pt x="917" y="72"/>
                    <a:pt x="846" y="1"/>
                    <a:pt x="7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87" name="Google Shape;9387;p83"/>
          <p:cNvGrpSpPr/>
          <p:nvPr/>
        </p:nvGrpSpPr>
        <p:grpSpPr>
          <a:xfrm>
            <a:off x="1819576" y="1511679"/>
            <a:ext cx="352103" cy="352103"/>
            <a:chOff x="1819576" y="1511679"/>
            <a:chExt cx="352103" cy="352103"/>
          </a:xfrm>
        </p:grpSpPr>
        <p:sp>
          <p:nvSpPr>
            <p:cNvPr id="9388" name="Google Shape;9388;p83"/>
            <p:cNvSpPr/>
            <p:nvPr/>
          </p:nvSpPr>
          <p:spPr>
            <a:xfrm>
              <a:off x="1819576" y="1511679"/>
              <a:ext cx="352103" cy="352103"/>
            </a:xfrm>
            <a:custGeom>
              <a:avLst/>
              <a:gdLst/>
              <a:ahLst/>
              <a:cxnLst/>
              <a:rect l="l" t="t" r="r" b="b"/>
              <a:pathLst>
                <a:path w="11062" h="11062" extrusionOk="0">
                  <a:moveTo>
                    <a:pt x="6216" y="310"/>
                  </a:moveTo>
                  <a:cubicBezTo>
                    <a:pt x="6216" y="310"/>
                    <a:pt x="6240" y="310"/>
                    <a:pt x="6240" y="322"/>
                  </a:cubicBezTo>
                  <a:lnTo>
                    <a:pt x="6240" y="786"/>
                  </a:lnTo>
                  <a:cubicBezTo>
                    <a:pt x="6240" y="953"/>
                    <a:pt x="6335" y="1084"/>
                    <a:pt x="6502" y="1108"/>
                  </a:cubicBezTo>
                  <a:cubicBezTo>
                    <a:pt x="7025" y="1227"/>
                    <a:pt x="7514" y="1429"/>
                    <a:pt x="7966" y="1727"/>
                  </a:cubicBezTo>
                  <a:cubicBezTo>
                    <a:pt x="8022" y="1762"/>
                    <a:pt x="8086" y="1780"/>
                    <a:pt x="8150" y="1780"/>
                  </a:cubicBezTo>
                  <a:cubicBezTo>
                    <a:pt x="8236" y="1780"/>
                    <a:pt x="8321" y="1747"/>
                    <a:pt x="8383" y="1679"/>
                  </a:cubicBezTo>
                  <a:lnTo>
                    <a:pt x="8704" y="1346"/>
                  </a:lnTo>
                  <a:lnTo>
                    <a:pt x="8716" y="1346"/>
                  </a:lnTo>
                  <a:lnTo>
                    <a:pt x="9704" y="2334"/>
                  </a:lnTo>
                  <a:lnTo>
                    <a:pt x="9704" y="2346"/>
                  </a:lnTo>
                  <a:lnTo>
                    <a:pt x="9371" y="2679"/>
                  </a:lnTo>
                  <a:cubicBezTo>
                    <a:pt x="9252" y="2798"/>
                    <a:pt x="9240" y="2953"/>
                    <a:pt x="9335" y="3096"/>
                  </a:cubicBezTo>
                  <a:cubicBezTo>
                    <a:pt x="9609" y="3536"/>
                    <a:pt x="9823" y="4025"/>
                    <a:pt x="9943" y="4548"/>
                  </a:cubicBezTo>
                  <a:cubicBezTo>
                    <a:pt x="9966" y="4703"/>
                    <a:pt x="10109" y="4822"/>
                    <a:pt x="10264" y="4822"/>
                  </a:cubicBezTo>
                  <a:lnTo>
                    <a:pt x="10728" y="4822"/>
                  </a:lnTo>
                  <a:cubicBezTo>
                    <a:pt x="10728" y="4822"/>
                    <a:pt x="10752" y="4822"/>
                    <a:pt x="10752" y="4834"/>
                  </a:cubicBezTo>
                  <a:lnTo>
                    <a:pt x="10728" y="6239"/>
                  </a:lnTo>
                  <a:lnTo>
                    <a:pt x="10264" y="6239"/>
                  </a:lnTo>
                  <a:cubicBezTo>
                    <a:pt x="10109" y="6239"/>
                    <a:pt x="9966" y="6334"/>
                    <a:pt x="9943" y="6501"/>
                  </a:cubicBezTo>
                  <a:cubicBezTo>
                    <a:pt x="9823" y="7025"/>
                    <a:pt x="9633" y="7513"/>
                    <a:pt x="9335" y="7966"/>
                  </a:cubicBezTo>
                  <a:cubicBezTo>
                    <a:pt x="9240" y="8097"/>
                    <a:pt x="9252" y="8275"/>
                    <a:pt x="9371" y="8382"/>
                  </a:cubicBezTo>
                  <a:lnTo>
                    <a:pt x="9704" y="8704"/>
                  </a:lnTo>
                  <a:lnTo>
                    <a:pt x="9704" y="8716"/>
                  </a:lnTo>
                  <a:lnTo>
                    <a:pt x="8716" y="9704"/>
                  </a:lnTo>
                  <a:lnTo>
                    <a:pt x="8704" y="9704"/>
                  </a:lnTo>
                  <a:lnTo>
                    <a:pt x="8383" y="9370"/>
                  </a:lnTo>
                  <a:cubicBezTo>
                    <a:pt x="8317" y="9304"/>
                    <a:pt x="8236" y="9271"/>
                    <a:pt x="8155" y="9271"/>
                  </a:cubicBezTo>
                  <a:cubicBezTo>
                    <a:pt x="8090" y="9271"/>
                    <a:pt x="8024" y="9292"/>
                    <a:pt x="7966" y="9335"/>
                  </a:cubicBezTo>
                  <a:cubicBezTo>
                    <a:pt x="7514" y="9609"/>
                    <a:pt x="7025" y="9823"/>
                    <a:pt x="6502" y="9942"/>
                  </a:cubicBezTo>
                  <a:cubicBezTo>
                    <a:pt x="6359" y="9966"/>
                    <a:pt x="6240" y="10109"/>
                    <a:pt x="6240" y="10263"/>
                  </a:cubicBezTo>
                  <a:lnTo>
                    <a:pt x="6240" y="10728"/>
                  </a:lnTo>
                  <a:cubicBezTo>
                    <a:pt x="6240" y="10728"/>
                    <a:pt x="6240" y="10740"/>
                    <a:pt x="6216" y="10740"/>
                  </a:cubicBezTo>
                  <a:lnTo>
                    <a:pt x="4835" y="10740"/>
                  </a:lnTo>
                  <a:cubicBezTo>
                    <a:pt x="4835" y="10740"/>
                    <a:pt x="4823" y="10740"/>
                    <a:pt x="4823" y="10728"/>
                  </a:cubicBezTo>
                  <a:lnTo>
                    <a:pt x="4823" y="10263"/>
                  </a:lnTo>
                  <a:cubicBezTo>
                    <a:pt x="4823" y="10109"/>
                    <a:pt x="4716" y="9966"/>
                    <a:pt x="4549" y="9942"/>
                  </a:cubicBezTo>
                  <a:cubicBezTo>
                    <a:pt x="4037" y="9823"/>
                    <a:pt x="3537" y="9632"/>
                    <a:pt x="3096" y="9335"/>
                  </a:cubicBezTo>
                  <a:cubicBezTo>
                    <a:pt x="3037" y="9299"/>
                    <a:pt x="2977" y="9275"/>
                    <a:pt x="2918" y="9275"/>
                  </a:cubicBezTo>
                  <a:cubicBezTo>
                    <a:pt x="2823" y="9275"/>
                    <a:pt x="2751" y="9299"/>
                    <a:pt x="2680" y="9370"/>
                  </a:cubicBezTo>
                  <a:lnTo>
                    <a:pt x="2346" y="9704"/>
                  </a:lnTo>
                  <a:lnTo>
                    <a:pt x="2334" y="9704"/>
                  </a:lnTo>
                  <a:lnTo>
                    <a:pt x="1358" y="8716"/>
                  </a:lnTo>
                  <a:lnTo>
                    <a:pt x="1358" y="8704"/>
                  </a:lnTo>
                  <a:lnTo>
                    <a:pt x="1680" y="8382"/>
                  </a:lnTo>
                  <a:cubicBezTo>
                    <a:pt x="1799" y="8263"/>
                    <a:pt x="1811" y="8097"/>
                    <a:pt x="1727" y="7966"/>
                  </a:cubicBezTo>
                  <a:cubicBezTo>
                    <a:pt x="1441" y="7513"/>
                    <a:pt x="1239" y="7025"/>
                    <a:pt x="1120" y="6501"/>
                  </a:cubicBezTo>
                  <a:cubicBezTo>
                    <a:pt x="1084" y="6358"/>
                    <a:pt x="953" y="6239"/>
                    <a:pt x="787" y="6239"/>
                  </a:cubicBezTo>
                  <a:lnTo>
                    <a:pt x="322" y="6239"/>
                  </a:lnTo>
                  <a:cubicBezTo>
                    <a:pt x="322" y="6239"/>
                    <a:pt x="310" y="6239"/>
                    <a:pt x="310" y="6215"/>
                  </a:cubicBezTo>
                  <a:lnTo>
                    <a:pt x="310" y="4834"/>
                  </a:lnTo>
                  <a:cubicBezTo>
                    <a:pt x="310" y="4834"/>
                    <a:pt x="310" y="4822"/>
                    <a:pt x="322" y="4822"/>
                  </a:cubicBezTo>
                  <a:lnTo>
                    <a:pt x="787" y="4822"/>
                  </a:lnTo>
                  <a:cubicBezTo>
                    <a:pt x="953" y="4822"/>
                    <a:pt x="1084" y="4715"/>
                    <a:pt x="1120" y="4548"/>
                  </a:cubicBezTo>
                  <a:cubicBezTo>
                    <a:pt x="1239" y="4025"/>
                    <a:pt x="1430" y="3536"/>
                    <a:pt x="1727" y="3096"/>
                  </a:cubicBezTo>
                  <a:cubicBezTo>
                    <a:pt x="1811" y="2953"/>
                    <a:pt x="1799" y="2774"/>
                    <a:pt x="1680" y="2679"/>
                  </a:cubicBezTo>
                  <a:lnTo>
                    <a:pt x="1358" y="2346"/>
                  </a:lnTo>
                  <a:lnTo>
                    <a:pt x="1358" y="2334"/>
                  </a:lnTo>
                  <a:lnTo>
                    <a:pt x="2334" y="1346"/>
                  </a:lnTo>
                  <a:lnTo>
                    <a:pt x="2346" y="1346"/>
                  </a:lnTo>
                  <a:lnTo>
                    <a:pt x="2680" y="1679"/>
                  </a:lnTo>
                  <a:cubicBezTo>
                    <a:pt x="2748" y="1747"/>
                    <a:pt x="2832" y="1780"/>
                    <a:pt x="2916" y="1780"/>
                  </a:cubicBezTo>
                  <a:cubicBezTo>
                    <a:pt x="2978" y="1780"/>
                    <a:pt x="3041" y="1762"/>
                    <a:pt x="3096" y="1727"/>
                  </a:cubicBezTo>
                  <a:cubicBezTo>
                    <a:pt x="3537" y="1441"/>
                    <a:pt x="4037" y="1227"/>
                    <a:pt x="4549" y="1108"/>
                  </a:cubicBezTo>
                  <a:cubicBezTo>
                    <a:pt x="4704" y="1084"/>
                    <a:pt x="4823" y="953"/>
                    <a:pt x="4823" y="786"/>
                  </a:cubicBezTo>
                  <a:lnTo>
                    <a:pt x="4823" y="322"/>
                  </a:lnTo>
                  <a:cubicBezTo>
                    <a:pt x="4823" y="322"/>
                    <a:pt x="4823" y="310"/>
                    <a:pt x="4835" y="310"/>
                  </a:cubicBezTo>
                  <a:close/>
                  <a:moveTo>
                    <a:pt x="4835" y="0"/>
                  </a:moveTo>
                  <a:cubicBezTo>
                    <a:pt x="4656" y="0"/>
                    <a:pt x="4513" y="143"/>
                    <a:pt x="4513" y="322"/>
                  </a:cubicBezTo>
                  <a:lnTo>
                    <a:pt x="4513" y="786"/>
                  </a:lnTo>
                  <a:cubicBezTo>
                    <a:pt x="4513" y="786"/>
                    <a:pt x="4513" y="798"/>
                    <a:pt x="4489" y="798"/>
                  </a:cubicBezTo>
                  <a:cubicBezTo>
                    <a:pt x="3930" y="917"/>
                    <a:pt x="3406" y="1143"/>
                    <a:pt x="2930" y="1453"/>
                  </a:cubicBezTo>
                  <a:lnTo>
                    <a:pt x="2918" y="1453"/>
                  </a:lnTo>
                  <a:lnTo>
                    <a:pt x="2584" y="1131"/>
                  </a:lnTo>
                  <a:cubicBezTo>
                    <a:pt x="2519" y="1066"/>
                    <a:pt x="2436" y="1033"/>
                    <a:pt x="2351" y="1033"/>
                  </a:cubicBezTo>
                  <a:cubicBezTo>
                    <a:pt x="2266" y="1033"/>
                    <a:pt x="2180" y="1066"/>
                    <a:pt x="2108" y="1131"/>
                  </a:cubicBezTo>
                  <a:lnTo>
                    <a:pt x="1132" y="2108"/>
                  </a:lnTo>
                  <a:cubicBezTo>
                    <a:pt x="1001" y="2251"/>
                    <a:pt x="1001" y="2453"/>
                    <a:pt x="1132" y="2584"/>
                  </a:cubicBezTo>
                  <a:lnTo>
                    <a:pt x="1453" y="2917"/>
                  </a:lnTo>
                  <a:lnTo>
                    <a:pt x="1453" y="2929"/>
                  </a:lnTo>
                  <a:cubicBezTo>
                    <a:pt x="1144" y="3405"/>
                    <a:pt x="941" y="3941"/>
                    <a:pt x="799" y="4489"/>
                  </a:cubicBezTo>
                  <a:cubicBezTo>
                    <a:pt x="799" y="4489"/>
                    <a:pt x="799" y="4513"/>
                    <a:pt x="787" y="4513"/>
                  </a:cubicBezTo>
                  <a:lnTo>
                    <a:pt x="322" y="4513"/>
                  </a:lnTo>
                  <a:cubicBezTo>
                    <a:pt x="144" y="4513"/>
                    <a:pt x="1" y="4656"/>
                    <a:pt x="1" y="4834"/>
                  </a:cubicBezTo>
                  <a:lnTo>
                    <a:pt x="1" y="6215"/>
                  </a:lnTo>
                  <a:cubicBezTo>
                    <a:pt x="1" y="6394"/>
                    <a:pt x="144" y="6549"/>
                    <a:pt x="322" y="6549"/>
                  </a:cubicBezTo>
                  <a:lnTo>
                    <a:pt x="787" y="6549"/>
                  </a:lnTo>
                  <a:cubicBezTo>
                    <a:pt x="787" y="6549"/>
                    <a:pt x="799" y="6549"/>
                    <a:pt x="799" y="6561"/>
                  </a:cubicBezTo>
                  <a:cubicBezTo>
                    <a:pt x="918" y="7132"/>
                    <a:pt x="1144" y="7644"/>
                    <a:pt x="1453" y="8120"/>
                  </a:cubicBezTo>
                  <a:lnTo>
                    <a:pt x="1453" y="8144"/>
                  </a:lnTo>
                  <a:lnTo>
                    <a:pt x="1132" y="8466"/>
                  </a:lnTo>
                  <a:cubicBezTo>
                    <a:pt x="1001" y="8597"/>
                    <a:pt x="1001" y="8811"/>
                    <a:pt x="1132" y="8942"/>
                  </a:cubicBezTo>
                  <a:lnTo>
                    <a:pt x="2108" y="9930"/>
                  </a:lnTo>
                  <a:cubicBezTo>
                    <a:pt x="2180" y="9996"/>
                    <a:pt x="2266" y="10028"/>
                    <a:pt x="2351" y="10028"/>
                  </a:cubicBezTo>
                  <a:cubicBezTo>
                    <a:pt x="2436" y="10028"/>
                    <a:pt x="2519" y="9996"/>
                    <a:pt x="2584" y="9930"/>
                  </a:cubicBezTo>
                  <a:lnTo>
                    <a:pt x="2918" y="9597"/>
                  </a:lnTo>
                  <a:lnTo>
                    <a:pt x="2930" y="9597"/>
                  </a:lnTo>
                  <a:cubicBezTo>
                    <a:pt x="3406" y="9906"/>
                    <a:pt x="3942" y="10121"/>
                    <a:pt x="4489" y="10252"/>
                  </a:cubicBezTo>
                  <a:cubicBezTo>
                    <a:pt x="4489" y="10252"/>
                    <a:pt x="4513" y="10252"/>
                    <a:pt x="4513" y="10263"/>
                  </a:cubicBezTo>
                  <a:lnTo>
                    <a:pt x="4513" y="10728"/>
                  </a:lnTo>
                  <a:cubicBezTo>
                    <a:pt x="4513" y="10906"/>
                    <a:pt x="4656" y="11061"/>
                    <a:pt x="4835" y="11061"/>
                  </a:cubicBezTo>
                  <a:lnTo>
                    <a:pt x="6216" y="11061"/>
                  </a:lnTo>
                  <a:cubicBezTo>
                    <a:pt x="6394" y="11061"/>
                    <a:pt x="6549" y="10906"/>
                    <a:pt x="6549" y="10728"/>
                  </a:cubicBezTo>
                  <a:lnTo>
                    <a:pt x="6549" y="10263"/>
                  </a:lnTo>
                  <a:cubicBezTo>
                    <a:pt x="6549" y="10263"/>
                    <a:pt x="6549" y="10252"/>
                    <a:pt x="6561" y="10252"/>
                  </a:cubicBezTo>
                  <a:cubicBezTo>
                    <a:pt x="7133" y="10132"/>
                    <a:pt x="7645" y="9906"/>
                    <a:pt x="8121" y="9597"/>
                  </a:cubicBezTo>
                  <a:lnTo>
                    <a:pt x="8145" y="9597"/>
                  </a:lnTo>
                  <a:lnTo>
                    <a:pt x="8466" y="9930"/>
                  </a:lnTo>
                  <a:cubicBezTo>
                    <a:pt x="8532" y="9996"/>
                    <a:pt x="8618" y="10028"/>
                    <a:pt x="8704" y="10028"/>
                  </a:cubicBezTo>
                  <a:cubicBezTo>
                    <a:pt x="8791" y="10028"/>
                    <a:pt x="8877" y="9996"/>
                    <a:pt x="8942" y="9930"/>
                  </a:cubicBezTo>
                  <a:lnTo>
                    <a:pt x="9931" y="8942"/>
                  </a:lnTo>
                  <a:cubicBezTo>
                    <a:pt x="10062" y="8811"/>
                    <a:pt x="10062" y="8597"/>
                    <a:pt x="9931" y="8466"/>
                  </a:cubicBezTo>
                  <a:lnTo>
                    <a:pt x="9597" y="8144"/>
                  </a:lnTo>
                  <a:lnTo>
                    <a:pt x="9597" y="8120"/>
                  </a:lnTo>
                  <a:cubicBezTo>
                    <a:pt x="9919" y="7644"/>
                    <a:pt x="10121" y="7108"/>
                    <a:pt x="10252" y="6561"/>
                  </a:cubicBezTo>
                  <a:cubicBezTo>
                    <a:pt x="10252" y="6561"/>
                    <a:pt x="10252" y="6549"/>
                    <a:pt x="10264" y="6549"/>
                  </a:cubicBezTo>
                  <a:lnTo>
                    <a:pt x="10728" y="6549"/>
                  </a:lnTo>
                  <a:cubicBezTo>
                    <a:pt x="10907" y="6549"/>
                    <a:pt x="11062" y="6394"/>
                    <a:pt x="11062" y="6215"/>
                  </a:cubicBezTo>
                  <a:lnTo>
                    <a:pt x="11062" y="4834"/>
                  </a:lnTo>
                  <a:cubicBezTo>
                    <a:pt x="11062" y="4656"/>
                    <a:pt x="10907" y="4513"/>
                    <a:pt x="10728" y="4513"/>
                  </a:cubicBezTo>
                  <a:lnTo>
                    <a:pt x="10264" y="4513"/>
                  </a:lnTo>
                  <a:cubicBezTo>
                    <a:pt x="10264" y="4513"/>
                    <a:pt x="10252" y="4513"/>
                    <a:pt x="10252" y="4489"/>
                  </a:cubicBezTo>
                  <a:cubicBezTo>
                    <a:pt x="10133" y="3929"/>
                    <a:pt x="9907" y="3405"/>
                    <a:pt x="9597" y="2929"/>
                  </a:cubicBezTo>
                  <a:lnTo>
                    <a:pt x="9597" y="2917"/>
                  </a:lnTo>
                  <a:lnTo>
                    <a:pt x="9931" y="2584"/>
                  </a:lnTo>
                  <a:cubicBezTo>
                    <a:pt x="10062" y="2453"/>
                    <a:pt x="10062" y="2239"/>
                    <a:pt x="9931" y="2108"/>
                  </a:cubicBezTo>
                  <a:lnTo>
                    <a:pt x="8942" y="1131"/>
                  </a:lnTo>
                  <a:cubicBezTo>
                    <a:pt x="8877" y="1066"/>
                    <a:pt x="8791" y="1033"/>
                    <a:pt x="8704" y="1033"/>
                  </a:cubicBezTo>
                  <a:cubicBezTo>
                    <a:pt x="8618" y="1033"/>
                    <a:pt x="8532" y="1066"/>
                    <a:pt x="8466" y="1131"/>
                  </a:cubicBezTo>
                  <a:lnTo>
                    <a:pt x="8145" y="1453"/>
                  </a:lnTo>
                  <a:lnTo>
                    <a:pt x="8121" y="1453"/>
                  </a:lnTo>
                  <a:cubicBezTo>
                    <a:pt x="7645" y="1143"/>
                    <a:pt x="7109" y="941"/>
                    <a:pt x="6561" y="798"/>
                  </a:cubicBezTo>
                  <a:cubicBezTo>
                    <a:pt x="6561" y="798"/>
                    <a:pt x="6549" y="798"/>
                    <a:pt x="6549" y="786"/>
                  </a:cubicBezTo>
                  <a:lnTo>
                    <a:pt x="6549" y="322"/>
                  </a:lnTo>
                  <a:cubicBezTo>
                    <a:pt x="6549" y="143"/>
                    <a:pt x="6394" y="0"/>
                    <a:pt x="621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9" name="Google Shape;9389;p83"/>
            <p:cNvSpPr/>
            <p:nvPr/>
          </p:nvSpPr>
          <p:spPr>
            <a:xfrm>
              <a:off x="1885146" y="1578204"/>
              <a:ext cx="182322" cy="180603"/>
            </a:xfrm>
            <a:custGeom>
              <a:avLst/>
              <a:gdLst/>
              <a:ahLst/>
              <a:cxnLst/>
              <a:rect l="l" t="t" r="r" b="b"/>
              <a:pathLst>
                <a:path w="5728" h="5674" extrusionOk="0">
                  <a:moveTo>
                    <a:pt x="3502" y="0"/>
                  </a:moveTo>
                  <a:cubicBezTo>
                    <a:pt x="3438" y="0"/>
                    <a:pt x="3374" y="2"/>
                    <a:pt x="3311" y="6"/>
                  </a:cubicBezTo>
                  <a:cubicBezTo>
                    <a:pt x="2453" y="53"/>
                    <a:pt x="1644" y="411"/>
                    <a:pt x="1048" y="1018"/>
                  </a:cubicBezTo>
                  <a:cubicBezTo>
                    <a:pt x="441" y="1625"/>
                    <a:pt x="84" y="2435"/>
                    <a:pt x="36" y="3280"/>
                  </a:cubicBezTo>
                  <a:cubicBezTo>
                    <a:pt x="1" y="4125"/>
                    <a:pt x="263" y="4959"/>
                    <a:pt x="798" y="5614"/>
                  </a:cubicBezTo>
                  <a:cubicBezTo>
                    <a:pt x="834" y="5661"/>
                    <a:pt x="870" y="5673"/>
                    <a:pt x="917" y="5673"/>
                  </a:cubicBezTo>
                  <a:cubicBezTo>
                    <a:pt x="953" y="5673"/>
                    <a:pt x="989" y="5661"/>
                    <a:pt x="1025" y="5649"/>
                  </a:cubicBezTo>
                  <a:cubicBezTo>
                    <a:pt x="1096" y="5590"/>
                    <a:pt x="1096" y="5483"/>
                    <a:pt x="1048" y="5423"/>
                  </a:cubicBezTo>
                  <a:cubicBezTo>
                    <a:pt x="572" y="4828"/>
                    <a:pt x="322" y="4066"/>
                    <a:pt x="370" y="3304"/>
                  </a:cubicBezTo>
                  <a:cubicBezTo>
                    <a:pt x="417" y="2530"/>
                    <a:pt x="727" y="1804"/>
                    <a:pt x="1275" y="1256"/>
                  </a:cubicBezTo>
                  <a:cubicBezTo>
                    <a:pt x="1822" y="708"/>
                    <a:pt x="2560" y="375"/>
                    <a:pt x="3334" y="351"/>
                  </a:cubicBezTo>
                  <a:cubicBezTo>
                    <a:pt x="3397" y="347"/>
                    <a:pt x="3459" y="345"/>
                    <a:pt x="3521" y="345"/>
                  </a:cubicBezTo>
                  <a:cubicBezTo>
                    <a:pt x="4227" y="345"/>
                    <a:pt x="4895" y="592"/>
                    <a:pt x="5442" y="1030"/>
                  </a:cubicBezTo>
                  <a:cubicBezTo>
                    <a:pt x="5473" y="1055"/>
                    <a:pt x="5510" y="1068"/>
                    <a:pt x="5547" y="1068"/>
                  </a:cubicBezTo>
                  <a:cubicBezTo>
                    <a:pt x="5595" y="1068"/>
                    <a:pt x="5641" y="1046"/>
                    <a:pt x="5668" y="1006"/>
                  </a:cubicBezTo>
                  <a:cubicBezTo>
                    <a:pt x="5727" y="911"/>
                    <a:pt x="5716" y="815"/>
                    <a:pt x="5656" y="768"/>
                  </a:cubicBezTo>
                  <a:cubicBezTo>
                    <a:pt x="5050" y="272"/>
                    <a:pt x="4291" y="0"/>
                    <a:pt x="350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0" name="Google Shape;9390;p83"/>
            <p:cNvSpPr/>
            <p:nvPr/>
          </p:nvSpPr>
          <p:spPr>
            <a:xfrm>
              <a:off x="1923820" y="1610193"/>
              <a:ext cx="183054" cy="186874"/>
            </a:xfrm>
            <a:custGeom>
              <a:avLst/>
              <a:gdLst/>
              <a:ahLst/>
              <a:cxnLst/>
              <a:rect l="l" t="t" r="r" b="b"/>
              <a:pathLst>
                <a:path w="5751" h="5871" extrusionOk="0">
                  <a:moveTo>
                    <a:pt x="3310" y="358"/>
                  </a:moveTo>
                  <a:lnTo>
                    <a:pt x="3310" y="1025"/>
                  </a:lnTo>
                  <a:cubicBezTo>
                    <a:pt x="3310" y="1132"/>
                    <a:pt x="3274" y="1251"/>
                    <a:pt x="3227" y="1334"/>
                  </a:cubicBezTo>
                  <a:lnTo>
                    <a:pt x="3155" y="1501"/>
                  </a:lnTo>
                  <a:cubicBezTo>
                    <a:pt x="3143" y="1525"/>
                    <a:pt x="3143" y="1549"/>
                    <a:pt x="3143" y="1573"/>
                  </a:cubicBezTo>
                  <a:lnTo>
                    <a:pt x="3143" y="1918"/>
                  </a:lnTo>
                  <a:cubicBezTo>
                    <a:pt x="3143" y="2156"/>
                    <a:pt x="3048" y="2382"/>
                    <a:pt x="2869" y="2549"/>
                  </a:cubicBezTo>
                  <a:cubicBezTo>
                    <a:pt x="2691" y="2704"/>
                    <a:pt x="2477" y="2799"/>
                    <a:pt x="2226" y="2799"/>
                  </a:cubicBezTo>
                  <a:cubicBezTo>
                    <a:pt x="1774" y="2787"/>
                    <a:pt x="1381" y="2370"/>
                    <a:pt x="1381" y="1870"/>
                  </a:cubicBezTo>
                  <a:lnTo>
                    <a:pt x="1381" y="1573"/>
                  </a:lnTo>
                  <a:cubicBezTo>
                    <a:pt x="1381" y="1549"/>
                    <a:pt x="1381" y="1525"/>
                    <a:pt x="1369" y="1501"/>
                  </a:cubicBezTo>
                  <a:lnTo>
                    <a:pt x="1262" y="1311"/>
                  </a:lnTo>
                  <a:cubicBezTo>
                    <a:pt x="1238" y="1227"/>
                    <a:pt x="1203" y="1156"/>
                    <a:pt x="1203" y="1072"/>
                  </a:cubicBezTo>
                  <a:lnTo>
                    <a:pt x="1203" y="1049"/>
                  </a:lnTo>
                  <a:cubicBezTo>
                    <a:pt x="1203" y="668"/>
                    <a:pt x="1524" y="358"/>
                    <a:pt x="1905" y="358"/>
                  </a:cubicBezTo>
                  <a:close/>
                  <a:moveTo>
                    <a:pt x="1905" y="3049"/>
                  </a:moveTo>
                  <a:cubicBezTo>
                    <a:pt x="2012" y="3085"/>
                    <a:pt x="2119" y="3108"/>
                    <a:pt x="2238" y="3108"/>
                  </a:cubicBezTo>
                  <a:lnTo>
                    <a:pt x="2274" y="3108"/>
                  </a:lnTo>
                  <a:cubicBezTo>
                    <a:pt x="2393" y="3108"/>
                    <a:pt x="2512" y="3097"/>
                    <a:pt x="2631" y="3049"/>
                  </a:cubicBezTo>
                  <a:lnTo>
                    <a:pt x="2631" y="3049"/>
                  </a:lnTo>
                  <a:cubicBezTo>
                    <a:pt x="2619" y="3108"/>
                    <a:pt x="2631" y="3156"/>
                    <a:pt x="2655" y="3204"/>
                  </a:cubicBezTo>
                  <a:lnTo>
                    <a:pt x="2512" y="3335"/>
                  </a:lnTo>
                  <a:cubicBezTo>
                    <a:pt x="2441" y="3406"/>
                    <a:pt x="2357" y="3442"/>
                    <a:pt x="2262" y="3442"/>
                  </a:cubicBezTo>
                  <a:cubicBezTo>
                    <a:pt x="2179" y="3442"/>
                    <a:pt x="2084" y="3406"/>
                    <a:pt x="2012" y="3335"/>
                  </a:cubicBezTo>
                  <a:lnTo>
                    <a:pt x="1881" y="3204"/>
                  </a:lnTo>
                  <a:cubicBezTo>
                    <a:pt x="1893" y="3156"/>
                    <a:pt x="1905" y="3108"/>
                    <a:pt x="1905" y="3049"/>
                  </a:cubicBezTo>
                  <a:close/>
                  <a:moveTo>
                    <a:pt x="2810" y="3466"/>
                  </a:moveTo>
                  <a:cubicBezTo>
                    <a:pt x="2858" y="3501"/>
                    <a:pt x="2905" y="3513"/>
                    <a:pt x="2941" y="3525"/>
                  </a:cubicBezTo>
                  <a:lnTo>
                    <a:pt x="3524" y="3692"/>
                  </a:lnTo>
                  <a:cubicBezTo>
                    <a:pt x="3679" y="3739"/>
                    <a:pt x="3774" y="3870"/>
                    <a:pt x="3774" y="4037"/>
                  </a:cubicBezTo>
                  <a:lnTo>
                    <a:pt x="3774" y="5132"/>
                  </a:lnTo>
                  <a:lnTo>
                    <a:pt x="3822" y="5132"/>
                  </a:lnTo>
                  <a:cubicBezTo>
                    <a:pt x="3703" y="5204"/>
                    <a:pt x="3584" y="5263"/>
                    <a:pt x="3453" y="5311"/>
                  </a:cubicBezTo>
                  <a:lnTo>
                    <a:pt x="3453" y="4335"/>
                  </a:lnTo>
                  <a:cubicBezTo>
                    <a:pt x="3453" y="4240"/>
                    <a:pt x="3381" y="4168"/>
                    <a:pt x="3286" y="4168"/>
                  </a:cubicBezTo>
                  <a:cubicBezTo>
                    <a:pt x="3203" y="4168"/>
                    <a:pt x="3119" y="4240"/>
                    <a:pt x="3119" y="4335"/>
                  </a:cubicBezTo>
                  <a:lnTo>
                    <a:pt x="3119" y="5430"/>
                  </a:lnTo>
                  <a:cubicBezTo>
                    <a:pt x="2881" y="5502"/>
                    <a:pt x="2655" y="5537"/>
                    <a:pt x="2405" y="5549"/>
                  </a:cubicBezTo>
                  <a:lnTo>
                    <a:pt x="2262" y="5549"/>
                  </a:lnTo>
                  <a:cubicBezTo>
                    <a:pt x="1965" y="5549"/>
                    <a:pt x="1667" y="5502"/>
                    <a:pt x="1381" y="5430"/>
                  </a:cubicBezTo>
                  <a:lnTo>
                    <a:pt x="1381" y="4335"/>
                  </a:lnTo>
                  <a:cubicBezTo>
                    <a:pt x="1381" y="4240"/>
                    <a:pt x="1310" y="4168"/>
                    <a:pt x="1214" y="4168"/>
                  </a:cubicBezTo>
                  <a:cubicBezTo>
                    <a:pt x="1131" y="4168"/>
                    <a:pt x="1060" y="4240"/>
                    <a:pt x="1060" y="4335"/>
                  </a:cubicBezTo>
                  <a:lnTo>
                    <a:pt x="1060" y="5311"/>
                  </a:lnTo>
                  <a:cubicBezTo>
                    <a:pt x="941" y="5252"/>
                    <a:pt x="798" y="5192"/>
                    <a:pt x="679" y="5132"/>
                  </a:cubicBezTo>
                  <a:lnTo>
                    <a:pt x="679" y="4037"/>
                  </a:lnTo>
                  <a:cubicBezTo>
                    <a:pt x="679" y="3870"/>
                    <a:pt x="786" y="3739"/>
                    <a:pt x="941" y="3692"/>
                  </a:cubicBezTo>
                  <a:lnTo>
                    <a:pt x="1512" y="3525"/>
                  </a:lnTo>
                  <a:cubicBezTo>
                    <a:pt x="1560" y="3513"/>
                    <a:pt x="1619" y="3501"/>
                    <a:pt x="1655" y="3466"/>
                  </a:cubicBezTo>
                  <a:lnTo>
                    <a:pt x="1750" y="3573"/>
                  </a:lnTo>
                  <a:cubicBezTo>
                    <a:pt x="1893" y="3704"/>
                    <a:pt x="2072" y="3763"/>
                    <a:pt x="2226" y="3763"/>
                  </a:cubicBezTo>
                  <a:cubicBezTo>
                    <a:pt x="2405" y="3763"/>
                    <a:pt x="2572" y="3704"/>
                    <a:pt x="2703" y="3573"/>
                  </a:cubicBezTo>
                  <a:lnTo>
                    <a:pt x="2810" y="3466"/>
                  </a:lnTo>
                  <a:close/>
                  <a:moveTo>
                    <a:pt x="1893" y="1"/>
                  </a:moveTo>
                  <a:cubicBezTo>
                    <a:pt x="1322" y="1"/>
                    <a:pt x="869" y="465"/>
                    <a:pt x="869" y="1025"/>
                  </a:cubicBezTo>
                  <a:lnTo>
                    <a:pt x="869" y="1037"/>
                  </a:lnTo>
                  <a:cubicBezTo>
                    <a:pt x="869" y="1168"/>
                    <a:pt x="893" y="1311"/>
                    <a:pt x="953" y="1430"/>
                  </a:cubicBezTo>
                  <a:lnTo>
                    <a:pt x="1048" y="1596"/>
                  </a:lnTo>
                  <a:lnTo>
                    <a:pt x="1048" y="1858"/>
                  </a:lnTo>
                  <a:cubicBezTo>
                    <a:pt x="1048" y="2275"/>
                    <a:pt x="1250" y="2644"/>
                    <a:pt x="1560" y="2882"/>
                  </a:cubicBezTo>
                  <a:lnTo>
                    <a:pt x="1560" y="3037"/>
                  </a:lnTo>
                  <a:cubicBezTo>
                    <a:pt x="1560" y="3108"/>
                    <a:pt x="1500" y="3180"/>
                    <a:pt x="1429" y="3216"/>
                  </a:cubicBezTo>
                  <a:lnTo>
                    <a:pt x="845" y="3382"/>
                  </a:lnTo>
                  <a:cubicBezTo>
                    <a:pt x="548" y="3466"/>
                    <a:pt x="357" y="3739"/>
                    <a:pt x="357" y="4037"/>
                  </a:cubicBezTo>
                  <a:lnTo>
                    <a:pt x="357" y="4906"/>
                  </a:lnTo>
                  <a:cubicBezTo>
                    <a:pt x="333" y="4894"/>
                    <a:pt x="310" y="4859"/>
                    <a:pt x="286" y="4847"/>
                  </a:cubicBezTo>
                  <a:cubicBezTo>
                    <a:pt x="256" y="4822"/>
                    <a:pt x="220" y="4810"/>
                    <a:pt x="185" y="4810"/>
                  </a:cubicBezTo>
                  <a:cubicBezTo>
                    <a:pt x="135" y="4810"/>
                    <a:pt x="87" y="4834"/>
                    <a:pt x="60" y="4882"/>
                  </a:cubicBezTo>
                  <a:cubicBezTo>
                    <a:pt x="0" y="4954"/>
                    <a:pt x="12" y="5061"/>
                    <a:pt x="95" y="5097"/>
                  </a:cubicBezTo>
                  <a:cubicBezTo>
                    <a:pt x="702" y="5597"/>
                    <a:pt x="1476" y="5871"/>
                    <a:pt x="2262" y="5871"/>
                  </a:cubicBezTo>
                  <a:lnTo>
                    <a:pt x="2429" y="5871"/>
                  </a:lnTo>
                  <a:cubicBezTo>
                    <a:pt x="3286" y="5835"/>
                    <a:pt x="4096" y="5478"/>
                    <a:pt x="4691" y="4859"/>
                  </a:cubicBezTo>
                  <a:cubicBezTo>
                    <a:pt x="5298" y="4251"/>
                    <a:pt x="5655" y="3454"/>
                    <a:pt x="5703" y="2596"/>
                  </a:cubicBezTo>
                  <a:cubicBezTo>
                    <a:pt x="5751" y="1751"/>
                    <a:pt x="5477" y="918"/>
                    <a:pt x="4941" y="263"/>
                  </a:cubicBezTo>
                  <a:cubicBezTo>
                    <a:pt x="4908" y="223"/>
                    <a:pt x="4861" y="206"/>
                    <a:pt x="4815" y="206"/>
                  </a:cubicBezTo>
                  <a:cubicBezTo>
                    <a:pt x="4778" y="206"/>
                    <a:pt x="4742" y="218"/>
                    <a:pt x="4715" y="239"/>
                  </a:cubicBezTo>
                  <a:cubicBezTo>
                    <a:pt x="4643" y="299"/>
                    <a:pt x="4643" y="406"/>
                    <a:pt x="4691" y="465"/>
                  </a:cubicBezTo>
                  <a:cubicBezTo>
                    <a:pt x="5167" y="1061"/>
                    <a:pt x="5417" y="1811"/>
                    <a:pt x="5370" y="2573"/>
                  </a:cubicBezTo>
                  <a:cubicBezTo>
                    <a:pt x="5334" y="3347"/>
                    <a:pt x="5013" y="4073"/>
                    <a:pt x="4465" y="4632"/>
                  </a:cubicBezTo>
                  <a:cubicBezTo>
                    <a:pt x="4358" y="4728"/>
                    <a:pt x="4262" y="4823"/>
                    <a:pt x="4155" y="4906"/>
                  </a:cubicBezTo>
                  <a:lnTo>
                    <a:pt x="4155" y="4037"/>
                  </a:lnTo>
                  <a:cubicBezTo>
                    <a:pt x="4155" y="3739"/>
                    <a:pt x="3941" y="3466"/>
                    <a:pt x="3667" y="3382"/>
                  </a:cubicBezTo>
                  <a:lnTo>
                    <a:pt x="3084" y="3216"/>
                  </a:lnTo>
                  <a:cubicBezTo>
                    <a:pt x="3012" y="3180"/>
                    <a:pt x="2953" y="3120"/>
                    <a:pt x="2953" y="3037"/>
                  </a:cubicBezTo>
                  <a:lnTo>
                    <a:pt x="2953" y="2906"/>
                  </a:lnTo>
                  <a:cubicBezTo>
                    <a:pt x="3012" y="2858"/>
                    <a:pt x="3048" y="2823"/>
                    <a:pt x="3096" y="2763"/>
                  </a:cubicBezTo>
                  <a:cubicBezTo>
                    <a:pt x="3334" y="2549"/>
                    <a:pt x="3453" y="2227"/>
                    <a:pt x="3453" y="1906"/>
                  </a:cubicBezTo>
                  <a:lnTo>
                    <a:pt x="3453" y="1596"/>
                  </a:lnTo>
                  <a:lnTo>
                    <a:pt x="3512" y="1453"/>
                  </a:lnTo>
                  <a:cubicBezTo>
                    <a:pt x="3584" y="1311"/>
                    <a:pt x="3620" y="1156"/>
                    <a:pt x="3620" y="1001"/>
                  </a:cubicBezTo>
                  <a:lnTo>
                    <a:pt x="3620" y="168"/>
                  </a:lnTo>
                  <a:cubicBezTo>
                    <a:pt x="3620" y="72"/>
                    <a:pt x="3548" y="1"/>
                    <a:pt x="3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1" name="Google Shape;9391;p83"/>
            <p:cNvSpPr/>
            <p:nvPr/>
          </p:nvSpPr>
          <p:spPr>
            <a:xfrm>
              <a:off x="1974207" y="1638617"/>
              <a:ext cx="43989" cy="15597"/>
            </a:xfrm>
            <a:custGeom>
              <a:avLst/>
              <a:gdLst/>
              <a:ahLst/>
              <a:cxnLst/>
              <a:rect l="l" t="t" r="r" b="b"/>
              <a:pathLst>
                <a:path w="1382" h="490" extrusionOk="0">
                  <a:moveTo>
                    <a:pt x="155" y="1"/>
                  </a:moveTo>
                  <a:cubicBezTo>
                    <a:pt x="72" y="1"/>
                    <a:pt x="1" y="72"/>
                    <a:pt x="1" y="168"/>
                  </a:cubicBezTo>
                  <a:cubicBezTo>
                    <a:pt x="1" y="251"/>
                    <a:pt x="72" y="322"/>
                    <a:pt x="155" y="322"/>
                  </a:cubicBezTo>
                  <a:cubicBezTo>
                    <a:pt x="334" y="322"/>
                    <a:pt x="870" y="358"/>
                    <a:pt x="1132" y="477"/>
                  </a:cubicBezTo>
                  <a:cubicBezTo>
                    <a:pt x="1155" y="489"/>
                    <a:pt x="1167" y="489"/>
                    <a:pt x="1203" y="489"/>
                  </a:cubicBezTo>
                  <a:cubicBezTo>
                    <a:pt x="1263" y="489"/>
                    <a:pt x="1322" y="465"/>
                    <a:pt x="1346" y="406"/>
                  </a:cubicBezTo>
                  <a:cubicBezTo>
                    <a:pt x="1382" y="322"/>
                    <a:pt x="1346" y="227"/>
                    <a:pt x="1275" y="191"/>
                  </a:cubicBezTo>
                  <a:cubicBezTo>
                    <a:pt x="905" y="1"/>
                    <a:pt x="191" y="1"/>
                    <a:pt x="15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92" name="Google Shape;9392;p83"/>
          <p:cNvGrpSpPr/>
          <p:nvPr/>
        </p:nvGrpSpPr>
        <p:grpSpPr>
          <a:xfrm>
            <a:off x="5621097" y="1500761"/>
            <a:ext cx="371424" cy="355446"/>
            <a:chOff x="5621097" y="1500761"/>
            <a:chExt cx="371424" cy="355446"/>
          </a:xfrm>
        </p:grpSpPr>
        <p:sp>
          <p:nvSpPr>
            <p:cNvPr id="9393" name="Google Shape;9393;p83"/>
            <p:cNvSpPr/>
            <p:nvPr/>
          </p:nvSpPr>
          <p:spPr>
            <a:xfrm>
              <a:off x="5621097" y="1539721"/>
              <a:ext cx="324061" cy="316486"/>
            </a:xfrm>
            <a:custGeom>
              <a:avLst/>
              <a:gdLst/>
              <a:ahLst/>
              <a:cxnLst/>
              <a:rect l="l" t="t" r="r" b="b"/>
              <a:pathLst>
                <a:path w="10181" h="9943" extrusionOk="0">
                  <a:moveTo>
                    <a:pt x="8811" y="0"/>
                  </a:moveTo>
                  <a:cubicBezTo>
                    <a:pt x="8454" y="0"/>
                    <a:pt x="8109" y="143"/>
                    <a:pt x="7847" y="393"/>
                  </a:cubicBezTo>
                  <a:lnTo>
                    <a:pt x="6906" y="1334"/>
                  </a:lnTo>
                  <a:cubicBezTo>
                    <a:pt x="6835" y="1405"/>
                    <a:pt x="6835" y="1512"/>
                    <a:pt x="6906" y="1584"/>
                  </a:cubicBezTo>
                  <a:cubicBezTo>
                    <a:pt x="6942" y="1620"/>
                    <a:pt x="6986" y="1637"/>
                    <a:pt x="7031" y="1637"/>
                  </a:cubicBezTo>
                  <a:cubicBezTo>
                    <a:pt x="7076" y="1637"/>
                    <a:pt x="7120" y="1620"/>
                    <a:pt x="7156" y="1584"/>
                  </a:cubicBezTo>
                  <a:lnTo>
                    <a:pt x="8097" y="643"/>
                  </a:lnTo>
                  <a:cubicBezTo>
                    <a:pt x="8287" y="453"/>
                    <a:pt x="8549" y="346"/>
                    <a:pt x="8811" y="346"/>
                  </a:cubicBezTo>
                  <a:cubicBezTo>
                    <a:pt x="9085" y="346"/>
                    <a:pt x="9335" y="453"/>
                    <a:pt x="9525" y="643"/>
                  </a:cubicBezTo>
                  <a:cubicBezTo>
                    <a:pt x="9716" y="846"/>
                    <a:pt x="9823" y="1096"/>
                    <a:pt x="9823" y="1358"/>
                  </a:cubicBezTo>
                  <a:cubicBezTo>
                    <a:pt x="9823" y="1631"/>
                    <a:pt x="9716" y="1882"/>
                    <a:pt x="9525" y="2084"/>
                  </a:cubicBezTo>
                  <a:lnTo>
                    <a:pt x="8228" y="3370"/>
                  </a:lnTo>
                  <a:cubicBezTo>
                    <a:pt x="8097" y="3060"/>
                    <a:pt x="7906" y="2763"/>
                    <a:pt x="7668" y="2524"/>
                  </a:cubicBezTo>
                  <a:cubicBezTo>
                    <a:pt x="7162" y="2018"/>
                    <a:pt x="6498" y="1765"/>
                    <a:pt x="5834" y="1765"/>
                  </a:cubicBezTo>
                  <a:cubicBezTo>
                    <a:pt x="5171" y="1765"/>
                    <a:pt x="4507" y="2018"/>
                    <a:pt x="4001" y="2524"/>
                  </a:cubicBezTo>
                  <a:lnTo>
                    <a:pt x="1012" y="5513"/>
                  </a:lnTo>
                  <a:cubicBezTo>
                    <a:pt x="0" y="6525"/>
                    <a:pt x="0" y="8168"/>
                    <a:pt x="1012" y="9180"/>
                  </a:cubicBezTo>
                  <a:cubicBezTo>
                    <a:pt x="1524" y="9680"/>
                    <a:pt x="2191" y="9942"/>
                    <a:pt x="2846" y="9942"/>
                  </a:cubicBezTo>
                  <a:cubicBezTo>
                    <a:pt x="3501" y="9942"/>
                    <a:pt x="4168" y="9680"/>
                    <a:pt x="4680" y="9180"/>
                  </a:cubicBezTo>
                  <a:lnTo>
                    <a:pt x="6263" y="7585"/>
                  </a:lnTo>
                  <a:cubicBezTo>
                    <a:pt x="6346" y="7513"/>
                    <a:pt x="6346" y="7406"/>
                    <a:pt x="6263" y="7335"/>
                  </a:cubicBezTo>
                  <a:cubicBezTo>
                    <a:pt x="6239" y="7305"/>
                    <a:pt x="6201" y="7290"/>
                    <a:pt x="6159" y="7290"/>
                  </a:cubicBezTo>
                  <a:cubicBezTo>
                    <a:pt x="6117" y="7290"/>
                    <a:pt x="6073" y="7305"/>
                    <a:pt x="6037" y="7335"/>
                  </a:cubicBezTo>
                  <a:lnTo>
                    <a:pt x="4441" y="8930"/>
                  </a:lnTo>
                  <a:cubicBezTo>
                    <a:pt x="4025" y="9347"/>
                    <a:pt x="3453" y="9573"/>
                    <a:pt x="2858" y="9573"/>
                  </a:cubicBezTo>
                  <a:cubicBezTo>
                    <a:pt x="2263" y="9573"/>
                    <a:pt x="1703" y="9335"/>
                    <a:pt x="1286" y="8930"/>
                  </a:cubicBezTo>
                  <a:cubicBezTo>
                    <a:pt x="405" y="8049"/>
                    <a:pt x="405" y="6632"/>
                    <a:pt x="1286" y="5775"/>
                  </a:cubicBezTo>
                  <a:lnTo>
                    <a:pt x="4275" y="2774"/>
                  </a:lnTo>
                  <a:cubicBezTo>
                    <a:pt x="4691" y="2358"/>
                    <a:pt x="5251" y="2120"/>
                    <a:pt x="5846" y="2120"/>
                  </a:cubicBezTo>
                  <a:cubicBezTo>
                    <a:pt x="6442" y="2120"/>
                    <a:pt x="7013" y="2358"/>
                    <a:pt x="7430" y="2774"/>
                  </a:cubicBezTo>
                  <a:cubicBezTo>
                    <a:pt x="7680" y="3025"/>
                    <a:pt x="7859" y="3322"/>
                    <a:pt x="7966" y="3656"/>
                  </a:cubicBezTo>
                  <a:lnTo>
                    <a:pt x="6549" y="5072"/>
                  </a:lnTo>
                  <a:cubicBezTo>
                    <a:pt x="6358" y="5263"/>
                    <a:pt x="6108" y="5370"/>
                    <a:pt x="5834" y="5370"/>
                  </a:cubicBezTo>
                  <a:cubicBezTo>
                    <a:pt x="5573" y="5370"/>
                    <a:pt x="5311" y="5263"/>
                    <a:pt x="5120" y="5072"/>
                  </a:cubicBezTo>
                  <a:cubicBezTo>
                    <a:pt x="5037" y="4977"/>
                    <a:pt x="4953" y="4858"/>
                    <a:pt x="4894" y="4739"/>
                  </a:cubicBezTo>
                  <a:cubicBezTo>
                    <a:pt x="4874" y="4670"/>
                    <a:pt x="4798" y="4626"/>
                    <a:pt x="4711" y="4626"/>
                  </a:cubicBezTo>
                  <a:cubicBezTo>
                    <a:pt x="4693" y="4626"/>
                    <a:pt x="4674" y="4628"/>
                    <a:pt x="4656" y="4632"/>
                  </a:cubicBezTo>
                  <a:cubicBezTo>
                    <a:pt x="4572" y="4668"/>
                    <a:pt x="4525" y="4775"/>
                    <a:pt x="4560" y="4882"/>
                  </a:cubicBezTo>
                  <a:cubicBezTo>
                    <a:pt x="4632" y="5037"/>
                    <a:pt x="4715" y="5203"/>
                    <a:pt x="4858" y="5322"/>
                  </a:cubicBezTo>
                  <a:cubicBezTo>
                    <a:pt x="5108" y="5572"/>
                    <a:pt x="5453" y="5727"/>
                    <a:pt x="5823" y="5727"/>
                  </a:cubicBezTo>
                  <a:cubicBezTo>
                    <a:pt x="6192" y="5727"/>
                    <a:pt x="6525" y="5572"/>
                    <a:pt x="6787" y="5322"/>
                  </a:cubicBezTo>
                  <a:lnTo>
                    <a:pt x="9775" y="2334"/>
                  </a:lnTo>
                  <a:cubicBezTo>
                    <a:pt x="10037" y="2084"/>
                    <a:pt x="10180" y="1739"/>
                    <a:pt x="10180" y="1358"/>
                  </a:cubicBezTo>
                  <a:cubicBezTo>
                    <a:pt x="10180" y="989"/>
                    <a:pt x="10037" y="667"/>
                    <a:pt x="9775" y="393"/>
                  </a:cubicBezTo>
                  <a:cubicBezTo>
                    <a:pt x="9525" y="131"/>
                    <a:pt x="9180" y="0"/>
                    <a:pt x="881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4" name="Google Shape;9394;p83"/>
            <p:cNvSpPr/>
            <p:nvPr/>
          </p:nvSpPr>
          <p:spPr>
            <a:xfrm>
              <a:off x="5669606" y="1500761"/>
              <a:ext cx="322915" cy="316390"/>
            </a:xfrm>
            <a:custGeom>
              <a:avLst/>
              <a:gdLst/>
              <a:ahLst/>
              <a:cxnLst/>
              <a:rect l="l" t="t" r="r" b="b"/>
              <a:pathLst>
                <a:path w="10145" h="9940" extrusionOk="0">
                  <a:moveTo>
                    <a:pt x="7323" y="1"/>
                  </a:moveTo>
                  <a:cubicBezTo>
                    <a:pt x="6659" y="1"/>
                    <a:pt x="5995" y="254"/>
                    <a:pt x="5489" y="760"/>
                  </a:cubicBezTo>
                  <a:lnTo>
                    <a:pt x="3894" y="2355"/>
                  </a:lnTo>
                  <a:cubicBezTo>
                    <a:pt x="3822" y="2427"/>
                    <a:pt x="3822" y="2534"/>
                    <a:pt x="3894" y="2605"/>
                  </a:cubicBezTo>
                  <a:cubicBezTo>
                    <a:pt x="3935" y="2641"/>
                    <a:pt x="3980" y="2659"/>
                    <a:pt x="4025" y="2659"/>
                  </a:cubicBezTo>
                  <a:cubicBezTo>
                    <a:pt x="4069" y="2659"/>
                    <a:pt x="4114" y="2641"/>
                    <a:pt x="4156" y="2605"/>
                  </a:cubicBezTo>
                  <a:lnTo>
                    <a:pt x="5739" y="1010"/>
                  </a:lnTo>
                  <a:cubicBezTo>
                    <a:pt x="6180" y="569"/>
                    <a:pt x="6754" y="349"/>
                    <a:pt x="7326" y="349"/>
                  </a:cubicBezTo>
                  <a:cubicBezTo>
                    <a:pt x="7897" y="349"/>
                    <a:pt x="8466" y="569"/>
                    <a:pt x="8894" y="1010"/>
                  </a:cubicBezTo>
                  <a:cubicBezTo>
                    <a:pt x="9775" y="1891"/>
                    <a:pt x="9775" y="3308"/>
                    <a:pt x="8894" y="4165"/>
                  </a:cubicBezTo>
                  <a:lnTo>
                    <a:pt x="5906" y="7154"/>
                  </a:lnTo>
                  <a:cubicBezTo>
                    <a:pt x="5489" y="7570"/>
                    <a:pt x="4930" y="7808"/>
                    <a:pt x="4334" y="7808"/>
                  </a:cubicBezTo>
                  <a:cubicBezTo>
                    <a:pt x="3739" y="7808"/>
                    <a:pt x="3167" y="7570"/>
                    <a:pt x="2751" y="7154"/>
                  </a:cubicBezTo>
                  <a:cubicBezTo>
                    <a:pt x="2501" y="6904"/>
                    <a:pt x="2322" y="6606"/>
                    <a:pt x="2215" y="6284"/>
                  </a:cubicBezTo>
                  <a:lnTo>
                    <a:pt x="3632" y="4868"/>
                  </a:lnTo>
                  <a:cubicBezTo>
                    <a:pt x="3822" y="4677"/>
                    <a:pt x="4072" y="4570"/>
                    <a:pt x="4346" y="4570"/>
                  </a:cubicBezTo>
                  <a:cubicBezTo>
                    <a:pt x="4608" y="4570"/>
                    <a:pt x="4870" y="4677"/>
                    <a:pt x="5061" y="4868"/>
                  </a:cubicBezTo>
                  <a:cubicBezTo>
                    <a:pt x="5144" y="4951"/>
                    <a:pt x="5227" y="5070"/>
                    <a:pt x="5287" y="5189"/>
                  </a:cubicBezTo>
                  <a:cubicBezTo>
                    <a:pt x="5305" y="5263"/>
                    <a:pt x="5374" y="5308"/>
                    <a:pt x="5453" y="5308"/>
                  </a:cubicBezTo>
                  <a:cubicBezTo>
                    <a:pt x="5477" y="5308"/>
                    <a:pt x="5501" y="5304"/>
                    <a:pt x="5525" y="5296"/>
                  </a:cubicBezTo>
                  <a:cubicBezTo>
                    <a:pt x="5608" y="5272"/>
                    <a:pt x="5656" y="5165"/>
                    <a:pt x="5620" y="5058"/>
                  </a:cubicBezTo>
                  <a:cubicBezTo>
                    <a:pt x="5549" y="4891"/>
                    <a:pt x="5465" y="4737"/>
                    <a:pt x="5322" y="4618"/>
                  </a:cubicBezTo>
                  <a:cubicBezTo>
                    <a:pt x="5072" y="4356"/>
                    <a:pt x="4727" y="4213"/>
                    <a:pt x="4358" y="4213"/>
                  </a:cubicBezTo>
                  <a:cubicBezTo>
                    <a:pt x="3989" y="4213"/>
                    <a:pt x="3656" y="4356"/>
                    <a:pt x="3394" y="4618"/>
                  </a:cubicBezTo>
                  <a:lnTo>
                    <a:pt x="1929" y="6070"/>
                  </a:lnTo>
                  <a:cubicBezTo>
                    <a:pt x="1905" y="6082"/>
                    <a:pt x="1893" y="6106"/>
                    <a:pt x="1870" y="6130"/>
                  </a:cubicBezTo>
                  <a:lnTo>
                    <a:pt x="405" y="7606"/>
                  </a:lnTo>
                  <a:cubicBezTo>
                    <a:pt x="143" y="7856"/>
                    <a:pt x="0" y="8201"/>
                    <a:pt x="0" y="8570"/>
                  </a:cubicBezTo>
                  <a:cubicBezTo>
                    <a:pt x="0" y="8928"/>
                    <a:pt x="143" y="9273"/>
                    <a:pt x="405" y="9535"/>
                  </a:cubicBezTo>
                  <a:cubicBezTo>
                    <a:pt x="655" y="9785"/>
                    <a:pt x="1001" y="9940"/>
                    <a:pt x="1370" y="9940"/>
                  </a:cubicBezTo>
                  <a:cubicBezTo>
                    <a:pt x="1739" y="9940"/>
                    <a:pt x="2072" y="9785"/>
                    <a:pt x="2334" y="9535"/>
                  </a:cubicBezTo>
                  <a:lnTo>
                    <a:pt x="3275" y="8594"/>
                  </a:lnTo>
                  <a:cubicBezTo>
                    <a:pt x="3346" y="8523"/>
                    <a:pt x="3346" y="8416"/>
                    <a:pt x="3275" y="8344"/>
                  </a:cubicBezTo>
                  <a:cubicBezTo>
                    <a:pt x="3239" y="8309"/>
                    <a:pt x="3194" y="8291"/>
                    <a:pt x="3150" y="8291"/>
                  </a:cubicBezTo>
                  <a:cubicBezTo>
                    <a:pt x="3105" y="8291"/>
                    <a:pt x="3060" y="8309"/>
                    <a:pt x="3025" y="8344"/>
                  </a:cubicBezTo>
                  <a:lnTo>
                    <a:pt x="2084" y="9285"/>
                  </a:lnTo>
                  <a:cubicBezTo>
                    <a:pt x="1893" y="9475"/>
                    <a:pt x="1632" y="9582"/>
                    <a:pt x="1370" y="9582"/>
                  </a:cubicBezTo>
                  <a:cubicBezTo>
                    <a:pt x="1096" y="9582"/>
                    <a:pt x="846" y="9475"/>
                    <a:pt x="655" y="9285"/>
                  </a:cubicBezTo>
                  <a:cubicBezTo>
                    <a:pt x="465" y="9094"/>
                    <a:pt x="358" y="8832"/>
                    <a:pt x="358" y="8570"/>
                  </a:cubicBezTo>
                  <a:cubicBezTo>
                    <a:pt x="358" y="8297"/>
                    <a:pt x="465" y="8047"/>
                    <a:pt x="655" y="7856"/>
                  </a:cubicBezTo>
                  <a:lnTo>
                    <a:pt x="1953" y="6558"/>
                  </a:lnTo>
                  <a:cubicBezTo>
                    <a:pt x="2084" y="6880"/>
                    <a:pt x="2274" y="7177"/>
                    <a:pt x="2513" y="7404"/>
                  </a:cubicBezTo>
                  <a:cubicBezTo>
                    <a:pt x="3001" y="7904"/>
                    <a:pt x="3656" y="8166"/>
                    <a:pt x="4346" y="8166"/>
                  </a:cubicBezTo>
                  <a:cubicBezTo>
                    <a:pt x="5049" y="8166"/>
                    <a:pt x="5680" y="7904"/>
                    <a:pt x="6180" y="7404"/>
                  </a:cubicBezTo>
                  <a:lnTo>
                    <a:pt x="9168" y="4415"/>
                  </a:lnTo>
                  <a:cubicBezTo>
                    <a:pt x="10145" y="3403"/>
                    <a:pt x="10145" y="1772"/>
                    <a:pt x="9156" y="760"/>
                  </a:cubicBezTo>
                  <a:cubicBezTo>
                    <a:pt x="8650" y="254"/>
                    <a:pt x="7987" y="1"/>
                    <a:pt x="732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95" name="Google Shape;9395;p83"/>
          <p:cNvGrpSpPr/>
          <p:nvPr/>
        </p:nvGrpSpPr>
        <p:grpSpPr>
          <a:xfrm>
            <a:off x="4670239" y="1541599"/>
            <a:ext cx="359679" cy="321833"/>
            <a:chOff x="4670239" y="1541599"/>
            <a:chExt cx="359679" cy="321833"/>
          </a:xfrm>
        </p:grpSpPr>
        <p:sp>
          <p:nvSpPr>
            <p:cNvPr id="9396" name="Google Shape;9396;p83"/>
            <p:cNvSpPr/>
            <p:nvPr/>
          </p:nvSpPr>
          <p:spPr>
            <a:xfrm>
              <a:off x="4818790" y="1606787"/>
              <a:ext cx="28838" cy="49687"/>
            </a:xfrm>
            <a:custGeom>
              <a:avLst/>
              <a:gdLst/>
              <a:ahLst/>
              <a:cxnLst/>
              <a:rect l="l" t="t" r="r" b="b"/>
              <a:pathLst>
                <a:path w="906" h="1561" extrusionOk="0">
                  <a:moveTo>
                    <a:pt x="429" y="298"/>
                  </a:moveTo>
                  <a:lnTo>
                    <a:pt x="429" y="584"/>
                  </a:lnTo>
                  <a:cubicBezTo>
                    <a:pt x="310" y="537"/>
                    <a:pt x="287" y="489"/>
                    <a:pt x="287" y="429"/>
                  </a:cubicBezTo>
                  <a:cubicBezTo>
                    <a:pt x="287" y="346"/>
                    <a:pt x="358" y="310"/>
                    <a:pt x="429" y="298"/>
                  </a:cubicBezTo>
                  <a:close/>
                  <a:moveTo>
                    <a:pt x="537" y="882"/>
                  </a:moveTo>
                  <a:cubicBezTo>
                    <a:pt x="656" y="929"/>
                    <a:pt x="680" y="989"/>
                    <a:pt x="680" y="1060"/>
                  </a:cubicBezTo>
                  <a:cubicBezTo>
                    <a:pt x="680" y="1132"/>
                    <a:pt x="620" y="1191"/>
                    <a:pt x="537" y="1203"/>
                  </a:cubicBezTo>
                  <a:lnTo>
                    <a:pt x="537" y="882"/>
                  </a:lnTo>
                  <a:close/>
                  <a:moveTo>
                    <a:pt x="477" y="1"/>
                  </a:moveTo>
                  <a:cubicBezTo>
                    <a:pt x="441" y="1"/>
                    <a:pt x="418" y="13"/>
                    <a:pt x="418" y="48"/>
                  </a:cubicBezTo>
                  <a:lnTo>
                    <a:pt x="418" y="108"/>
                  </a:lnTo>
                  <a:cubicBezTo>
                    <a:pt x="191" y="132"/>
                    <a:pt x="48" y="251"/>
                    <a:pt x="48" y="477"/>
                  </a:cubicBezTo>
                  <a:cubicBezTo>
                    <a:pt x="48" y="715"/>
                    <a:pt x="227" y="787"/>
                    <a:pt x="418" y="870"/>
                  </a:cubicBezTo>
                  <a:lnTo>
                    <a:pt x="418" y="1239"/>
                  </a:lnTo>
                  <a:cubicBezTo>
                    <a:pt x="310" y="1215"/>
                    <a:pt x="263" y="1191"/>
                    <a:pt x="179" y="1120"/>
                  </a:cubicBezTo>
                  <a:cubicBezTo>
                    <a:pt x="159" y="1104"/>
                    <a:pt x="138" y="1096"/>
                    <a:pt x="118" y="1096"/>
                  </a:cubicBezTo>
                  <a:cubicBezTo>
                    <a:pt x="93" y="1096"/>
                    <a:pt x="69" y="1110"/>
                    <a:pt x="48" y="1144"/>
                  </a:cubicBezTo>
                  <a:cubicBezTo>
                    <a:pt x="1" y="1203"/>
                    <a:pt x="1" y="1263"/>
                    <a:pt x="48" y="1310"/>
                  </a:cubicBezTo>
                  <a:cubicBezTo>
                    <a:pt x="120" y="1418"/>
                    <a:pt x="287" y="1465"/>
                    <a:pt x="418" y="1465"/>
                  </a:cubicBezTo>
                  <a:lnTo>
                    <a:pt x="418" y="1513"/>
                  </a:lnTo>
                  <a:cubicBezTo>
                    <a:pt x="418" y="1549"/>
                    <a:pt x="441" y="1560"/>
                    <a:pt x="477" y="1560"/>
                  </a:cubicBezTo>
                  <a:cubicBezTo>
                    <a:pt x="501" y="1560"/>
                    <a:pt x="537" y="1549"/>
                    <a:pt x="537" y="1513"/>
                  </a:cubicBezTo>
                  <a:lnTo>
                    <a:pt x="537" y="1429"/>
                  </a:lnTo>
                  <a:cubicBezTo>
                    <a:pt x="727" y="1406"/>
                    <a:pt x="894" y="1263"/>
                    <a:pt x="894" y="1025"/>
                  </a:cubicBezTo>
                  <a:cubicBezTo>
                    <a:pt x="906" y="787"/>
                    <a:pt x="763" y="703"/>
                    <a:pt x="549" y="632"/>
                  </a:cubicBezTo>
                  <a:lnTo>
                    <a:pt x="549" y="286"/>
                  </a:lnTo>
                  <a:cubicBezTo>
                    <a:pt x="596" y="286"/>
                    <a:pt x="644" y="298"/>
                    <a:pt x="680" y="334"/>
                  </a:cubicBezTo>
                  <a:cubicBezTo>
                    <a:pt x="707" y="341"/>
                    <a:pt x="738" y="363"/>
                    <a:pt x="771" y="363"/>
                  </a:cubicBezTo>
                  <a:cubicBezTo>
                    <a:pt x="795" y="363"/>
                    <a:pt x="821" y="351"/>
                    <a:pt x="846" y="310"/>
                  </a:cubicBezTo>
                  <a:cubicBezTo>
                    <a:pt x="882" y="275"/>
                    <a:pt x="894" y="215"/>
                    <a:pt x="834" y="167"/>
                  </a:cubicBezTo>
                  <a:cubicBezTo>
                    <a:pt x="763" y="108"/>
                    <a:pt x="644" y="96"/>
                    <a:pt x="537" y="96"/>
                  </a:cubicBezTo>
                  <a:lnTo>
                    <a:pt x="537" y="48"/>
                  </a:lnTo>
                  <a:cubicBezTo>
                    <a:pt x="537" y="13"/>
                    <a:pt x="501"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7" name="Google Shape;9397;p83"/>
            <p:cNvSpPr/>
            <p:nvPr/>
          </p:nvSpPr>
          <p:spPr>
            <a:xfrm>
              <a:off x="4875256" y="1557896"/>
              <a:ext cx="82281" cy="82663"/>
            </a:xfrm>
            <a:custGeom>
              <a:avLst/>
              <a:gdLst/>
              <a:ahLst/>
              <a:cxnLst/>
              <a:rect l="l" t="t" r="r" b="b"/>
              <a:pathLst>
                <a:path w="2585" h="2597" extrusionOk="0">
                  <a:moveTo>
                    <a:pt x="1287" y="310"/>
                  </a:moveTo>
                  <a:cubicBezTo>
                    <a:pt x="1823" y="310"/>
                    <a:pt x="2275" y="751"/>
                    <a:pt x="2275" y="1299"/>
                  </a:cubicBezTo>
                  <a:cubicBezTo>
                    <a:pt x="2263" y="1834"/>
                    <a:pt x="1823" y="2275"/>
                    <a:pt x="1287" y="2275"/>
                  </a:cubicBezTo>
                  <a:cubicBezTo>
                    <a:pt x="751" y="2275"/>
                    <a:pt x="310" y="1846"/>
                    <a:pt x="310" y="1299"/>
                  </a:cubicBezTo>
                  <a:cubicBezTo>
                    <a:pt x="310" y="763"/>
                    <a:pt x="739" y="310"/>
                    <a:pt x="1287" y="310"/>
                  </a:cubicBezTo>
                  <a:close/>
                  <a:moveTo>
                    <a:pt x="1287" y="1"/>
                  </a:moveTo>
                  <a:cubicBezTo>
                    <a:pt x="572" y="1"/>
                    <a:pt x="1" y="584"/>
                    <a:pt x="1" y="1299"/>
                  </a:cubicBezTo>
                  <a:cubicBezTo>
                    <a:pt x="1" y="2013"/>
                    <a:pt x="572" y="2596"/>
                    <a:pt x="1287" y="2596"/>
                  </a:cubicBezTo>
                  <a:cubicBezTo>
                    <a:pt x="2001" y="2596"/>
                    <a:pt x="2585" y="2013"/>
                    <a:pt x="2585" y="1299"/>
                  </a:cubicBezTo>
                  <a:cubicBezTo>
                    <a:pt x="2585" y="584"/>
                    <a:pt x="2001" y="1"/>
                    <a:pt x="12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8" name="Google Shape;9398;p83"/>
            <p:cNvSpPr/>
            <p:nvPr/>
          </p:nvSpPr>
          <p:spPr>
            <a:xfrm>
              <a:off x="4775215" y="1541599"/>
              <a:ext cx="199001" cy="147850"/>
            </a:xfrm>
            <a:custGeom>
              <a:avLst/>
              <a:gdLst/>
              <a:ahLst/>
              <a:cxnLst/>
              <a:rect l="l" t="t" r="r" b="b"/>
              <a:pathLst>
                <a:path w="6252" h="4645" extrusionOk="0">
                  <a:moveTo>
                    <a:pt x="1834" y="1811"/>
                  </a:moveTo>
                  <a:cubicBezTo>
                    <a:pt x="2168" y="1811"/>
                    <a:pt x="2465" y="1989"/>
                    <a:pt x="2644" y="2239"/>
                  </a:cubicBezTo>
                  <a:cubicBezTo>
                    <a:pt x="2680" y="2394"/>
                    <a:pt x="2739" y="2525"/>
                    <a:pt x="2799" y="2656"/>
                  </a:cubicBezTo>
                  <a:cubicBezTo>
                    <a:pt x="2799" y="2704"/>
                    <a:pt x="2811" y="2751"/>
                    <a:pt x="2811" y="2787"/>
                  </a:cubicBezTo>
                  <a:cubicBezTo>
                    <a:pt x="2811" y="3335"/>
                    <a:pt x="2382" y="3775"/>
                    <a:pt x="1834" y="3775"/>
                  </a:cubicBezTo>
                  <a:cubicBezTo>
                    <a:pt x="1298" y="3775"/>
                    <a:pt x="846" y="3347"/>
                    <a:pt x="846" y="2787"/>
                  </a:cubicBezTo>
                  <a:cubicBezTo>
                    <a:pt x="846" y="2251"/>
                    <a:pt x="1275" y="1811"/>
                    <a:pt x="1834" y="1811"/>
                  </a:cubicBezTo>
                  <a:close/>
                  <a:moveTo>
                    <a:pt x="1834" y="1263"/>
                  </a:moveTo>
                  <a:cubicBezTo>
                    <a:pt x="2108" y="1263"/>
                    <a:pt x="2382" y="1334"/>
                    <a:pt x="2620" y="1489"/>
                  </a:cubicBezTo>
                  <a:cubicBezTo>
                    <a:pt x="2608" y="1561"/>
                    <a:pt x="2608" y="1644"/>
                    <a:pt x="2584" y="1727"/>
                  </a:cubicBezTo>
                  <a:cubicBezTo>
                    <a:pt x="2382" y="1572"/>
                    <a:pt x="2108" y="1465"/>
                    <a:pt x="1822" y="1465"/>
                  </a:cubicBezTo>
                  <a:cubicBezTo>
                    <a:pt x="1120" y="1465"/>
                    <a:pt x="536" y="2049"/>
                    <a:pt x="536" y="2763"/>
                  </a:cubicBezTo>
                  <a:cubicBezTo>
                    <a:pt x="536" y="3477"/>
                    <a:pt x="1108" y="4061"/>
                    <a:pt x="1822" y="4061"/>
                  </a:cubicBezTo>
                  <a:cubicBezTo>
                    <a:pt x="2453" y="4061"/>
                    <a:pt x="2953" y="3632"/>
                    <a:pt x="3096" y="3049"/>
                  </a:cubicBezTo>
                  <a:cubicBezTo>
                    <a:pt x="3156" y="3108"/>
                    <a:pt x="3215" y="3156"/>
                    <a:pt x="3275" y="3216"/>
                  </a:cubicBezTo>
                  <a:cubicBezTo>
                    <a:pt x="3084" y="3870"/>
                    <a:pt x="2501" y="4299"/>
                    <a:pt x="1834" y="4299"/>
                  </a:cubicBezTo>
                  <a:cubicBezTo>
                    <a:pt x="1001" y="4299"/>
                    <a:pt x="310" y="3608"/>
                    <a:pt x="310" y="2775"/>
                  </a:cubicBezTo>
                  <a:cubicBezTo>
                    <a:pt x="310" y="1942"/>
                    <a:pt x="1001" y="1263"/>
                    <a:pt x="1834" y="1263"/>
                  </a:cubicBezTo>
                  <a:close/>
                  <a:moveTo>
                    <a:pt x="4430" y="1"/>
                  </a:moveTo>
                  <a:cubicBezTo>
                    <a:pt x="3644" y="1"/>
                    <a:pt x="2977" y="501"/>
                    <a:pt x="2703" y="1203"/>
                  </a:cubicBezTo>
                  <a:cubicBezTo>
                    <a:pt x="2441" y="1049"/>
                    <a:pt x="2144" y="977"/>
                    <a:pt x="1834" y="977"/>
                  </a:cubicBezTo>
                  <a:cubicBezTo>
                    <a:pt x="822" y="977"/>
                    <a:pt x="1" y="1799"/>
                    <a:pt x="1" y="2811"/>
                  </a:cubicBezTo>
                  <a:cubicBezTo>
                    <a:pt x="1" y="3823"/>
                    <a:pt x="822" y="4644"/>
                    <a:pt x="1834" y="4644"/>
                  </a:cubicBezTo>
                  <a:cubicBezTo>
                    <a:pt x="2608" y="4644"/>
                    <a:pt x="3287" y="4168"/>
                    <a:pt x="3561" y="3430"/>
                  </a:cubicBezTo>
                  <a:cubicBezTo>
                    <a:pt x="3811" y="3573"/>
                    <a:pt x="4108" y="3656"/>
                    <a:pt x="4430" y="3656"/>
                  </a:cubicBezTo>
                  <a:cubicBezTo>
                    <a:pt x="4846" y="3656"/>
                    <a:pt x="5251" y="3513"/>
                    <a:pt x="5585" y="3251"/>
                  </a:cubicBezTo>
                  <a:cubicBezTo>
                    <a:pt x="5894" y="3001"/>
                    <a:pt x="6132" y="2632"/>
                    <a:pt x="6216" y="2239"/>
                  </a:cubicBezTo>
                  <a:cubicBezTo>
                    <a:pt x="6228" y="2144"/>
                    <a:pt x="6192" y="2049"/>
                    <a:pt x="6097" y="2037"/>
                  </a:cubicBezTo>
                  <a:cubicBezTo>
                    <a:pt x="6086" y="2035"/>
                    <a:pt x="6076" y="2035"/>
                    <a:pt x="6065" y="2035"/>
                  </a:cubicBezTo>
                  <a:cubicBezTo>
                    <a:pt x="5991" y="2035"/>
                    <a:pt x="5917" y="2072"/>
                    <a:pt x="5906" y="2156"/>
                  </a:cubicBezTo>
                  <a:cubicBezTo>
                    <a:pt x="5739" y="2835"/>
                    <a:pt x="5144" y="3335"/>
                    <a:pt x="4430" y="3335"/>
                  </a:cubicBezTo>
                  <a:cubicBezTo>
                    <a:pt x="3882" y="3335"/>
                    <a:pt x="3394" y="3037"/>
                    <a:pt x="3120" y="2561"/>
                  </a:cubicBezTo>
                  <a:cubicBezTo>
                    <a:pt x="3096" y="2406"/>
                    <a:pt x="3037" y="2263"/>
                    <a:pt x="2965" y="2120"/>
                  </a:cubicBezTo>
                  <a:cubicBezTo>
                    <a:pt x="2763" y="1191"/>
                    <a:pt x="3477" y="310"/>
                    <a:pt x="4430" y="310"/>
                  </a:cubicBezTo>
                  <a:cubicBezTo>
                    <a:pt x="5144" y="310"/>
                    <a:pt x="5739" y="787"/>
                    <a:pt x="5906" y="1489"/>
                  </a:cubicBezTo>
                  <a:cubicBezTo>
                    <a:pt x="5916" y="1560"/>
                    <a:pt x="5986" y="1613"/>
                    <a:pt x="6058" y="1613"/>
                  </a:cubicBezTo>
                  <a:cubicBezTo>
                    <a:pt x="6071" y="1613"/>
                    <a:pt x="6084" y="1612"/>
                    <a:pt x="6097" y="1608"/>
                  </a:cubicBezTo>
                  <a:cubicBezTo>
                    <a:pt x="6192" y="1584"/>
                    <a:pt x="6251" y="1501"/>
                    <a:pt x="6216" y="1406"/>
                  </a:cubicBezTo>
                  <a:cubicBezTo>
                    <a:pt x="6132" y="1013"/>
                    <a:pt x="5906" y="656"/>
                    <a:pt x="5585" y="394"/>
                  </a:cubicBezTo>
                  <a:cubicBezTo>
                    <a:pt x="5251" y="132"/>
                    <a:pt x="4846" y="1"/>
                    <a:pt x="443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9" name="Google Shape;9399;p83"/>
            <p:cNvSpPr/>
            <p:nvPr/>
          </p:nvSpPr>
          <p:spPr>
            <a:xfrm>
              <a:off x="4901803" y="1574957"/>
              <a:ext cx="28838" cy="50069"/>
            </a:xfrm>
            <a:custGeom>
              <a:avLst/>
              <a:gdLst/>
              <a:ahLst/>
              <a:cxnLst/>
              <a:rect l="l" t="t" r="r" b="b"/>
              <a:pathLst>
                <a:path w="906" h="1573" extrusionOk="0">
                  <a:moveTo>
                    <a:pt x="429" y="322"/>
                  </a:moveTo>
                  <a:lnTo>
                    <a:pt x="429" y="596"/>
                  </a:lnTo>
                  <a:cubicBezTo>
                    <a:pt x="310" y="548"/>
                    <a:pt x="274" y="513"/>
                    <a:pt x="274" y="453"/>
                  </a:cubicBezTo>
                  <a:cubicBezTo>
                    <a:pt x="274" y="358"/>
                    <a:pt x="358" y="334"/>
                    <a:pt x="429" y="322"/>
                  </a:cubicBezTo>
                  <a:close/>
                  <a:moveTo>
                    <a:pt x="512" y="894"/>
                  </a:moveTo>
                  <a:cubicBezTo>
                    <a:pt x="631" y="941"/>
                    <a:pt x="667" y="1001"/>
                    <a:pt x="667" y="1072"/>
                  </a:cubicBezTo>
                  <a:cubicBezTo>
                    <a:pt x="667" y="1167"/>
                    <a:pt x="608" y="1215"/>
                    <a:pt x="512" y="1227"/>
                  </a:cubicBezTo>
                  <a:lnTo>
                    <a:pt x="512" y="894"/>
                  </a:lnTo>
                  <a:close/>
                  <a:moveTo>
                    <a:pt x="453" y="1"/>
                  </a:moveTo>
                  <a:cubicBezTo>
                    <a:pt x="429" y="1"/>
                    <a:pt x="393" y="24"/>
                    <a:pt x="393" y="48"/>
                  </a:cubicBezTo>
                  <a:lnTo>
                    <a:pt x="393" y="108"/>
                  </a:lnTo>
                  <a:cubicBezTo>
                    <a:pt x="167" y="132"/>
                    <a:pt x="24" y="251"/>
                    <a:pt x="24" y="477"/>
                  </a:cubicBezTo>
                  <a:cubicBezTo>
                    <a:pt x="24" y="715"/>
                    <a:pt x="203" y="798"/>
                    <a:pt x="393" y="870"/>
                  </a:cubicBezTo>
                  <a:lnTo>
                    <a:pt x="393" y="1239"/>
                  </a:lnTo>
                  <a:cubicBezTo>
                    <a:pt x="286" y="1227"/>
                    <a:pt x="250" y="1179"/>
                    <a:pt x="155" y="1120"/>
                  </a:cubicBezTo>
                  <a:cubicBezTo>
                    <a:pt x="138" y="1108"/>
                    <a:pt x="122" y="1102"/>
                    <a:pt x="106" y="1102"/>
                  </a:cubicBezTo>
                  <a:cubicBezTo>
                    <a:pt x="46" y="1102"/>
                    <a:pt x="0" y="1182"/>
                    <a:pt x="0" y="1239"/>
                  </a:cubicBezTo>
                  <a:cubicBezTo>
                    <a:pt x="0" y="1275"/>
                    <a:pt x="12" y="1298"/>
                    <a:pt x="24" y="1310"/>
                  </a:cubicBezTo>
                  <a:cubicBezTo>
                    <a:pt x="96" y="1417"/>
                    <a:pt x="262" y="1465"/>
                    <a:pt x="393" y="1465"/>
                  </a:cubicBezTo>
                  <a:lnTo>
                    <a:pt x="393" y="1525"/>
                  </a:lnTo>
                  <a:cubicBezTo>
                    <a:pt x="393" y="1548"/>
                    <a:pt x="429" y="1572"/>
                    <a:pt x="453" y="1572"/>
                  </a:cubicBezTo>
                  <a:cubicBezTo>
                    <a:pt x="488" y="1572"/>
                    <a:pt x="512" y="1548"/>
                    <a:pt x="512" y="1525"/>
                  </a:cubicBezTo>
                  <a:lnTo>
                    <a:pt x="512" y="1465"/>
                  </a:lnTo>
                  <a:cubicBezTo>
                    <a:pt x="715" y="1429"/>
                    <a:pt x="869" y="1298"/>
                    <a:pt x="869" y="1060"/>
                  </a:cubicBezTo>
                  <a:cubicBezTo>
                    <a:pt x="905" y="810"/>
                    <a:pt x="739" y="715"/>
                    <a:pt x="536" y="644"/>
                  </a:cubicBezTo>
                  <a:lnTo>
                    <a:pt x="536" y="298"/>
                  </a:lnTo>
                  <a:cubicBezTo>
                    <a:pt x="608" y="298"/>
                    <a:pt x="631" y="322"/>
                    <a:pt x="715" y="358"/>
                  </a:cubicBezTo>
                  <a:cubicBezTo>
                    <a:pt x="728" y="367"/>
                    <a:pt x="742" y="372"/>
                    <a:pt x="758" y="372"/>
                  </a:cubicBezTo>
                  <a:cubicBezTo>
                    <a:pt x="784" y="372"/>
                    <a:pt x="811" y="355"/>
                    <a:pt x="834" y="310"/>
                  </a:cubicBezTo>
                  <a:cubicBezTo>
                    <a:pt x="858" y="274"/>
                    <a:pt x="869" y="215"/>
                    <a:pt x="810" y="167"/>
                  </a:cubicBezTo>
                  <a:cubicBezTo>
                    <a:pt x="739" y="108"/>
                    <a:pt x="619" y="96"/>
                    <a:pt x="512" y="96"/>
                  </a:cubicBezTo>
                  <a:lnTo>
                    <a:pt x="512" y="48"/>
                  </a:lnTo>
                  <a:cubicBezTo>
                    <a:pt x="512" y="24"/>
                    <a:pt x="488" y="1"/>
                    <a:pt x="45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0" name="Google Shape;9400;p83"/>
            <p:cNvSpPr/>
            <p:nvPr/>
          </p:nvSpPr>
          <p:spPr>
            <a:xfrm>
              <a:off x="4670239" y="1657269"/>
              <a:ext cx="359679" cy="206163"/>
            </a:xfrm>
            <a:custGeom>
              <a:avLst/>
              <a:gdLst/>
              <a:ahLst/>
              <a:cxnLst/>
              <a:rect l="l" t="t" r="r" b="b"/>
              <a:pathLst>
                <a:path w="11300" h="6477" extrusionOk="0">
                  <a:moveTo>
                    <a:pt x="3590" y="1935"/>
                  </a:moveTo>
                  <a:cubicBezTo>
                    <a:pt x="3607" y="1935"/>
                    <a:pt x="3623" y="1948"/>
                    <a:pt x="3632" y="1975"/>
                  </a:cubicBezTo>
                  <a:cubicBezTo>
                    <a:pt x="3715" y="2129"/>
                    <a:pt x="4727" y="4832"/>
                    <a:pt x="4751" y="4939"/>
                  </a:cubicBezTo>
                  <a:cubicBezTo>
                    <a:pt x="4775" y="4951"/>
                    <a:pt x="4751" y="4975"/>
                    <a:pt x="4727" y="4987"/>
                  </a:cubicBezTo>
                  <a:lnTo>
                    <a:pt x="4013" y="5261"/>
                  </a:lnTo>
                  <a:cubicBezTo>
                    <a:pt x="3965" y="5130"/>
                    <a:pt x="2941" y="2403"/>
                    <a:pt x="2870" y="2213"/>
                  </a:cubicBezTo>
                  <a:lnTo>
                    <a:pt x="3572" y="1939"/>
                  </a:lnTo>
                  <a:cubicBezTo>
                    <a:pt x="3578" y="1936"/>
                    <a:pt x="3584" y="1935"/>
                    <a:pt x="3590" y="1935"/>
                  </a:cubicBezTo>
                  <a:close/>
                  <a:moveTo>
                    <a:pt x="2584" y="2308"/>
                  </a:moveTo>
                  <a:lnTo>
                    <a:pt x="3727" y="5368"/>
                  </a:lnTo>
                  <a:cubicBezTo>
                    <a:pt x="3180" y="5570"/>
                    <a:pt x="1810" y="6082"/>
                    <a:pt x="1584" y="6166"/>
                  </a:cubicBezTo>
                  <a:cubicBezTo>
                    <a:pt x="1577" y="6172"/>
                    <a:pt x="1569" y="6175"/>
                    <a:pt x="1560" y="6175"/>
                  </a:cubicBezTo>
                  <a:cubicBezTo>
                    <a:pt x="1537" y="6175"/>
                    <a:pt x="1509" y="6156"/>
                    <a:pt x="1501" y="6130"/>
                  </a:cubicBezTo>
                  <a:lnTo>
                    <a:pt x="394" y="3201"/>
                  </a:lnTo>
                  <a:cubicBezTo>
                    <a:pt x="382" y="3177"/>
                    <a:pt x="394" y="3130"/>
                    <a:pt x="441" y="3118"/>
                  </a:cubicBezTo>
                  <a:cubicBezTo>
                    <a:pt x="1144" y="2844"/>
                    <a:pt x="2096" y="2487"/>
                    <a:pt x="2584" y="2308"/>
                  </a:cubicBezTo>
                  <a:close/>
                  <a:moveTo>
                    <a:pt x="10358" y="1"/>
                  </a:moveTo>
                  <a:cubicBezTo>
                    <a:pt x="10108" y="1"/>
                    <a:pt x="9869" y="131"/>
                    <a:pt x="9692" y="308"/>
                  </a:cubicBezTo>
                  <a:lnTo>
                    <a:pt x="7966" y="1737"/>
                  </a:lnTo>
                  <a:cubicBezTo>
                    <a:pt x="7883" y="1522"/>
                    <a:pt x="7668" y="1308"/>
                    <a:pt x="7263" y="1308"/>
                  </a:cubicBezTo>
                  <a:cubicBezTo>
                    <a:pt x="6756" y="1308"/>
                    <a:pt x="6387" y="1304"/>
                    <a:pt x="6108" y="1304"/>
                  </a:cubicBezTo>
                  <a:cubicBezTo>
                    <a:pt x="5503" y="1304"/>
                    <a:pt x="5318" y="1321"/>
                    <a:pt x="5049" y="1427"/>
                  </a:cubicBezTo>
                  <a:lnTo>
                    <a:pt x="3953" y="1868"/>
                  </a:lnTo>
                  <a:lnTo>
                    <a:pt x="3930" y="1820"/>
                  </a:lnTo>
                  <a:cubicBezTo>
                    <a:pt x="3875" y="1675"/>
                    <a:pt x="3745" y="1592"/>
                    <a:pt x="3597" y="1592"/>
                  </a:cubicBezTo>
                  <a:cubicBezTo>
                    <a:pt x="3550" y="1592"/>
                    <a:pt x="3502" y="1600"/>
                    <a:pt x="3453" y="1618"/>
                  </a:cubicBezTo>
                  <a:lnTo>
                    <a:pt x="2620" y="1927"/>
                  </a:lnTo>
                  <a:cubicBezTo>
                    <a:pt x="2251" y="2058"/>
                    <a:pt x="1108" y="2510"/>
                    <a:pt x="298" y="2808"/>
                  </a:cubicBezTo>
                  <a:cubicBezTo>
                    <a:pt x="96" y="2880"/>
                    <a:pt x="1" y="3106"/>
                    <a:pt x="84" y="3308"/>
                  </a:cubicBezTo>
                  <a:lnTo>
                    <a:pt x="1179" y="6225"/>
                  </a:lnTo>
                  <a:cubicBezTo>
                    <a:pt x="1234" y="6389"/>
                    <a:pt x="1379" y="6476"/>
                    <a:pt x="1540" y="6476"/>
                  </a:cubicBezTo>
                  <a:cubicBezTo>
                    <a:pt x="1590" y="6476"/>
                    <a:pt x="1641" y="6468"/>
                    <a:pt x="1691" y="6451"/>
                  </a:cubicBezTo>
                  <a:cubicBezTo>
                    <a:pt x="1941" y="6368"/>
                    <a:pt x="3608" y="5725"/>
                    <a:pt x="3977" y="5594"/>
                  </a:cubicBezTo>
                  <a:lnTo>
                    <a:pt x="4858" y="5261"/>
                  </a:lnTo>
                  <a:cubicBezTo>
                    <a:pt x="5049" y="5189"/>
                    <a:pt x="5144" y="4975"/>
                    <a:pt x="5061" y="4785"/>
                  </a:cubicBezTo>
                  <a:lnTo>
                    <a:pt x="5049" y="4737"/>
                  </a:lnTo>
                  <a:cubicBezTo>
                    <a:pt x="5620" y="4499"/>
                    <a:pt x="5632" y="4475"/>
                    <a:pt x="6228" y="4475"/>
                  </a:cubicBezTo>
                  <a:cubicBezTo>
                    <a:pt x="6311" y="4475"/>
                    <a:pt x="6394" y="4404"/>
                    <a:pt x="6394" y="4308"/>
                  </a:cubicBezTo>
                  <a:cubicBezTo>
                    <a:pt x="6394" y="4225"/>
                    <a:pt x="6311" y="4142"/>
                    <a:pt x="6228" y="4142"/>
                  </a:cubicBezTo>
                  <a:cubicBezTo>
                    <a:pt x="5585" y="4142"/>
                    <a:pt x="5525" y="4189"/>
                    <a:pt x="4930" y="4439"/>
                  </a:cubicBezTo>
                  <a:lnTo>
                    <a:pt x="4073" y="2153"/>
                  </a:lnTo>
                  <a:lnTo>
                    <a:pt x="5168" y="1689"/>
                  </a:lnTo>
                  <a:cubicBezTo>
                    <a:pt x="5361" y="1615"/>
                    <a:pt x="5513" y="1601"/>
                    <a:pt x="5986" y="1601"/>
                  </a:cubicBezTo>
                  <a:cubicBezTo>
                    <a:pt x="6270" y="1601"/>
                    <a:pt x="6670" y="1606"/>
                    <a:pt x="7263" y="1606"/>
                  </a:cubicBezTo>
                  <a:cubicBezTo>
                    <a:pt x="7442" y="1606"/>
                    <a:pt x="7561" y="1665"/>
                    <a:pt x="7644" y="1784"/>
                  </a:cubicBezTo>
                  <a:cubicBezTo>
                    <a:pt x="7704" y="1868"/>
                    <a:pt x="7704" y="1963"/>
                    <a:pt x="7716" y="1987"/>
                  </a:cubicBezTo>
                  <a:cubicBezTo>
                    <a:pt x="7716" y="2046"/>
                    <a:pt x="7668" y="2344"/>
                    <a:pt x="7382" y="2391"/>
                  </a:cubicBezTo>
                  <a:cubicBezTo>
                    <a:pt x="6942" y="2463"/>
                    <a:pt x="5989" y="2594"/>
                    <a:pt x="5978" y="2594"/>
                  </a:cubicBezTo>
                  <a:cubicBezTo>
                    <a:pt x="5882" y="2606"/>
                    <a:pt x="5823" y="2689"/>
                    <a:pt x="5835" y="2772"/>
                  </a:cubicBezTo>
                  <a:cubicBezTo>
                    <a:pt x="5858" y="2844"/>
                    <a:pt x="5918" y="2903"/>
                    <a:pt x="6001" y="2903"/>
                  </a:cubicBezTo>
                  <a:lnTo>
                    <a:pt x="6037" y="2903"/>
                  </a:lnTo>
                  <a:cubicBezTo>
                    <a:pt x="6049" y="2903"/>
                    <a:pt x="7001" y="2772"/>
                    <a:pt x="7442" y="2701"/>
                  </a:cubicBezTo>
                  <a:cubicBezTo>
                    <a:pt x="7859" y="2630"/>
                    <a:pt x="8014" y="2284"/>
                    <a:pt x="8037" y="2046"/>
                  </a:cubicBezTo>
                  <a:lnTo>
                    <a:pt x="9919" y="498"/>
                  </a:lnTo>
                  <a:cubicBezTo>
                    <a:pt x="10039" y="385"/>
                    <a:pt x="10193" y="287"/>
                    <a:pt x="10356" y="287"/>
                  </a:cubicBezTo>
                  <a:cubicBezTo>
                    <a:pt x="10451" y="287"/>
                    <a:pt x="10549" y="320"/>
                    <a:pt x="10645" y="403"/>
                  </a:cubicBezTo>
                  <a:cubicBezTo>
                    <a:pt x="10942" y="701"/>
                    <a:pt x="10681" y="1058"/>
                    <a:pt x="10597" y="1141"/>
                  </a:cubicBezTo>
                  <a:cubicBezTo>
                    <a:pt x="10526" y="1213"/>
                    <a:pt x="8240" y="3677"/>
                    <a:pt x="8240" y="3677"/>
                  </a:cubicBezTo>
                  <a:cubicBezTo>
                    <a:pt x="7906" y="4070"/>
                    <a:pt x="7466" y="4130"/>
                    <a:pt x="7263" y="4130"/>
                  </a:cubicBezTo>
                  <a:lnTo>
                    <a:pt x="6966" y="4130"/>
                  </a:lnTo>
                  <a:cubicBezTo>
                    <a:pt x="6882" y="4130"/>
                    <a:pt x="6811" y="4201"/>
                    <a:pt x="6811" y="4296"/>
                  </a:cubicBezTo>
                  <a:cubicBezTo>
                    <a:pt x="6811" y="4380"/>
                    <a:pt x="6882" y="4463"/>
                    <a:pt x="6966" y="4463"/>
                  </a:cubicBezTo>
                  <a:lnTo>
                    <a:pt x="7287" y="4463"/>
                  </a:lnTo>
                  <a:cubicBezTo>
                    <a:pt x="7502" y="4439"/>
                    <a:pt x="8061" y="4368"/>
                    <a:pt x="8478" y="3892"/>
                  </a:cubicBezTo>
                  <a:lnTo>
                    <a:pt x="10835" y="1344"/>
                  </a:lnTo>
                  <a:cubicBezTo>
                    <a:pt x="11062" y="1153"/>
                    <a:pt x="11300" y="629"/>
                    <a:pt x="10871" y="213"/>
                  </a:cubicBezTo>
                  <a:cubicBezTo>
                    <a:pt x="10706" y="62"/>
                    <a:pt x="10530" y="1"/>
                    <a:pt x="103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01" name="Google Shape;9401;p83"/>
          <p:cNvGrpSpPr/>
          <p:nvPr/>
        </p:nvGrpSpPr>
        <p:grpSpPr>
          <a:xfrm>
            <a:off x="4212429" y="1502385"/>
            <a:ext cx="321037" cy="353822"/>
            <a:chOff x="4212429" y="1502385"/>
            <a:chExt cx="321037" cy="353822"/>
          </a:xfrm>
        </p:grpSpPr>
        <p:sp>
          <p:nvSpPr>
            <p:cNvPr id="9402" name="Google Shape;9402;p83"/>
            <p:cNvSpPr/>
            <p:nvPr/>
          </p:nvSpPr>
          <p:spPr>
            <a:xfrm>
              <a:off x="4310592" y="1585938"/>
              <a:ext cx="125092" cy="163001"/>
            </a:xfrm>
            <a:custGeom>
              <a:avLst/>
              <a:gdLst/>
              <a:ahLst/>
              <a:cxnLst/>
              <a:rect l="l" t="t" r="r" b="b"/>
              <a:pathLst>
                <a:path w="3930" h="5121" extrusionOk="0">
                  <a:moveTo>
                    <a:pt x="1941" y="310"/>
                  </a:moveTo>
                  <a:cubicBezTo>
                    <a:pt x="2227" y="310"/>
                    <a:pt x="2477" y="489"/>
                    <a:pt x="2584" y="751"/>
                  </a:cubicBezTo>
                  <a:cubicBezTo>
                    <a:pt x="2620" y="834"/>
                    <a:pt x="2644" y="930"/>
                    <a:pt x="2644" y="1013"/>
                  </a:cubicBezTo>
                  <a:lnTo>
                    <a:pt x="2644" y="1192"/>
                  </a:lnTo>
                  <a:cubicBezTo>
                    <a:pt x="2370" y="1096"/>
                    <a:pt x="2275" y="834"/>
                    <a:pt x="2251" y="822"/>
                  </a:cubicBezTo>
                  <a:cubicBezTo>
                    <a:pt x="2227" y="763"/>
                    <a:pt x="2179" y="715"/>
                    <a:pt x="2108" y="715"/>
                  </a:cubicBezTo>
                  <a:cubicBezTo>
                    <a:pt x="2048" y="715"/>
                    <a:pt x="1989" y="751"/>
                    <a:pt x="1953" y="811"/>
                  </a:cubicBezTo>
                  <a:cubicBezTo>
                    <a:pt x="1953" y="811"/>
                    <a:pt x="1763" y="1168"/>
                    <a:pt x="1239" y="1227"/>
                  </a:cubicBezTo>
                  <a:lnTo>
                    <a:pt x="1239" y="1025"/>
                  </a:lnTo>
                  <a:cubicBezTo>
                    <a:pt x="1263" y="930"/>
                    <a:pt x="1275" y="834"/>
                    <a:pt x="1310" y="751"/>
                  </a:cubicBezTo>
                  <a:cubicBezTo>
                    <a:pt x="1406" y="489"/>
                    <a:pt x="1667" y="310"/>
                    <a:pt x="1941" y="310"/>
                  </a:cubicBezTo>
                  <a:close/>
                  <a:moveTo>
                    <a:pt x="2108" y="1180"/>
                  </a:moveTo>
                  <a:cubicBezTo>
                    <a:pt x="2215" y="1322"/>
                    <a:pt x="2394" y="1489"/>
                    <a:pt x="2656" y="1549"/>
                  </a:cubicBezTo>
                  <a:lnTo>
                    <a:pt x="2656" y="1775"/>
                  </a:lnTo>
                  <a:cubicBezTo>
                    <a:pt x="2656" y="2144"/>
                    <a:pt x="2358" y="2454"/>
                    <a:pt x="1989" y="2477"/>
                  </a:cubicBezTo>
                  <a:lnTo>
                    <a:pt x="1929" y="2477"/>
                  </a:lnTo>
                  <a:cubicBezTo>
                    <a:pt x="1560" y="2442"/>
                    <a:pt x="1263" y="2144"/>
                    <a:pt x="1263" y="1763"/>
                  </a:cubicBezTo>
                  <a:lnTo>
                    <a:pt x="1263" y="1549"/>
                  </a:lnTo>
                  <a:cubicBezTo>
                    <a:pt x="1679" y="1501"/>
                    <a:pt x="1941" y="1322"/>
                    <a:pt x="2108" y="1180"/>
                  </a:cubicBezTo>
                  <a:close/>
                  <a:moveTo>
                    <a:pt x="2132" y="2799"/>
                  </a:moveTo>
                  <a:lnTo>
                    <a:pt x="2048" y="2966"/>
                  </a:lnTo>
                  <a:lnTo>
                    <a:pt x="1846" y="2966"/>
                  </a:lnTo>
                  <a:lnTo>
                    <a:pt x="1751" y="2799"/>
                  </a:lnTo>
                  <a:close/>
                  <a:moveTo>
                    <a:pt x="2025" y="3287"/>
                  </a:moveTo>
                  <a:lnTo>
                    <a:pt x="2215" y="4109"/>
                  </a:lnTo>
                  <a:lnTo>
                    <a:pt x="1941" y="4347"/>
                  </a:lnTo>
                  <a:lnTo>
                    <a:pt x="1679" y="4109"/>
                  </a:lnTo>
                  <a:lnTo>
                    <a:pt x="1870" y="3287"/>
                  </a:lnTo>
                  <a:close/>
                  <a:moveTo>
                    <a:pt x="2453" y="2870"/>
                  </a:moveTo>
                  <a:cubicBezTo>
                    <a:pt x="2668" y="2954"/>
                    <a:pt x="2894" y="3085"/>
                    <a:pt x="3072" y="3263"/>
                  </a:cubicBezTo>
                  <a:cubicBezTo>
                    <a:pt x="3394" y="3561"/>
                    <a:pt x="3561" y="3966"/>
                    <a:pt x="3561" y="4359"/>
                  </a:cubicBezTo>
                  <a:lnTo>
                    <a:pt x="3596" y="4775"/>
                  </a:lnTo>
                  <a:lnTo>
                    <a:pt x="322" y="4775"/>
                  </a:lnTo>
                  <a:lnTo>
                    <a:pt x="322" y="4359"/>
                  </a:lnTo>
                  <a:cubicBezTo>
                    <a:pt x="322" y="3942"/>
                    <a:pt x="501" y="3561"/>
                    <a:pt x="810" y="3263"/>
                  </a:cubicBezTo>
                  <a:cubicBezTo>
                    <a:pt x="989" y="3097"/>
                    <a:pt x="1215" y="2966"/>
                    <a:pt x="1441" y="2870"/>
                  </a:cubicBezTo>
                  <a:lnTo>
                    <a:pt x="1572" y="3144"/>
                  </a:lnTo>
                  <a:lnTo>
                    <a:pt x="1346" y="4120"/>
                  </a:lnTo>
                  <a:cubicBezTo>
                    <a:pt x="1334" y="4180"/>
                    <a:pt x="1346" y="4240"/>
                    <a:pt x="1394" y="4287"/>
                  </a:cubicBezTo>
                  <a:lnTo>
                    <a:pt x="1834" y="4692"/>
                  </a:lnTo>
                  <a:cubicBezTo>
                    <a:pt x="1870" y="4716"/>
                    <a:pt x="1917" y="4740"/>
                    <a:pt x="1941" y="4740"/>
                  </a:cubicBezTo>
                  <a:cubicBezTo>
                    <a:pt x="1989" y="4740"/>
                    <a:pt x="2025" y="4716"/>
                    <a:pt x="2048" y="4692"/>
                  </a:cubicBezTo>
                  <a:lnTo>
                    <a:pt x="2501" y="4287"/>
                  </a:lnTo>
                  <a:cubicBezTo>
                    <a:pt x="2537" y="4240"/>
                    <a:pt x="2560" y="4180"/>
                    <a:pt x="2537" y="4120"/>
                  </a:cubicBezTo>
                  <a:lnTo>
                    <a:pt x="2322" y="3144"/>
                  </a:lnTo>
                  <a:lnTo>
                    <a:pt x="2453" y="2870"/>
                  </a:lnTo>
                  <a:close/>
                  <a:moveTo>
                    <a:pt x="1965" y="1"/>
                  </a:moveTo>
                  <a:cubicBezTo>
                    <a:pt x="1394" y="1"/>
                    <a:pt x="929" y="465"/>
                    <a:pt x="929" y="1025"/>
                  </a:cubicBezTo>
                  <a:lnTo>
                    <a:pt x="929" y="1406"/>
                  </a:lnTo>
                  <a:lnTo>
                    <a:pt x="929" y="1775"/>
                  </a:lnTo>
                  <a:cubicBezTo>
                    <a:pt x="929" y="2096"/>
                    <a:pt x="1084" y="2394"/>
                    <a:pt x="1334" y="2573"/>
                  </a:cubicBezTo>
                  <a:cubicBezTo>
                    <a:pt x="560" y="2846"/>
                    <a:pt x="1" y="3561"/>
                    <a:pt x="1" y="4382"/>
                  </a:cubicBezTo>
                  <a:lnTo>
                    <a:pt x="1" y="4954"/>
                  </a:lnTo>
                  <a:cubicBezTo>
                    <a:pt x="1" y="5049"/>
                    <a:pt x="72" y="5121"/>
                    <a:pt x="155" y="5121"/>
                  </a:cubicBezTo>
                  <a:lnTo>
                    <a:pt x="3763" y="5121"/>
                  </a:lnTo>
                  <a:cubicBezTo>
                    <a:pt x="3846" y="5121"/>
                    <a:pt x="3930" y="5049"/>
                    <a:pt x="3930" y="4954"/>
                  </a:cubicBezTo>
                  <a:lnTo>
                    <a:pt x="3930" y="4382"/>
                  </a:lnTo>
                  <a:cubicBezTo>
                    <a:pt x="3930" y="3561"/>
                    <a:pt x="3346" y="2846"/>
                    <a:pt x="2584" y="2573"/>
                  </a:cubicBezTo>
                  <a:cubicBezTo>
                    <a:pt x="2822" y="2382"/>
                    <a:pt x="2989" y="2096"/>
                    <a:pt x="2989" y="1775"/>
                  </a:cubicBezTo>
                  <a:lnTo>
                    <a:pt x="2989" y="1406"/>
                  </a:lnTo>
                  <a:lnTo>
                    <a:pt x="2989" y="1025"/>
                  </a:lnTo>
                  <a:cubicBezTo>
                    <a:pt x="2989" y="465"/>
                    <a:pt x="2525" y="1"/>
                    <a:pt x="196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3" name="Google Shape;9403;p83"/>
            <p:cNvSpPr/>
            <p:nvPr/>
          </p:nvSpPr>
          <p:spPr>
            <a:xfrm>
              <a:off x="4248428" y="1536124"/>
              <a:ext cx="253972" cy="152179"/>
            </a:xfrm>
            <a:custGeom>
              <a:avLst/>
              <a:gdLst/>
              <a:ahLst/>
              <a:cxnLst/>
              <a:rect l="l" t="t" r="r" b="b"/>
              <a:pathLst>
                <a:path w="7979" h="4781" extrusionOk="0">
                  <a:moveTo>
                    <a:pt x="3906" y="0"/>
                  </a:moveTo>
                  <a:cubicBezTo>
                    <a:pt x="3876" y="0"/>
                    <a:pt x="3847" y="6"/>
                    <a:pt x="3823" y="18"/>
                  </a:cubicBezTo>
                  <a:cubicBezTo>
                    <a:pt x="3811" y="30"/>
                    <a:pt x="1775" y="1244"/>
                    <a:pt x="239" y="1244"/>
                  </a:cubicBezTo>
                  <a:cubicBezTo>
                    <a:pt x="156" y="1244"/>
                    <a:pt x="84" y="1304"/>
                    <a:pt x="72" y="1375"/>
                  </a:cubicBezTo>
                  <a:cubicBezTo>
                    <a:pt x="72" y="1387"/>
                    <a:pt x="1" y="1875"/>
                    <a:pt x="1" y="2614"/>
                  </a:cubicBezTo>
                  <a:cubicBezTo>
                    <a:pt x="1" y="2697"/>
                    <a:pt x="72" y="2768"/>
                    <a:pt x="156" y="2768"/>
                  </a:cubicBezTo>
                  <a:cubicBezTo>
                    <a:pt x="251" y="2768"/>
                    <a:pt x="322" y="2697"/>
                    <a:pt x="322" y="2614"/>
                  </a:cubicBezTo>
                  <a:cubicBezTo>
                    <a:pt x="322" y="2137"/>
                    <a:pt x="358" y="1744"/>
                    <a:pt x="382" y="1566"/>
                  </a:cubicBezTo>
                  <a:cubicBezTo>
                    <a:pt x="1037" y="1542"/>
                    <a:pt x="1835" y="1328"/>
                    <a:pt x="2739" y="923"/>
                  </a:cubicBezTo>
                  <a:cubicBezTo>
                    <a:pt x="3299" y="685"/>
                    <a:pt x="3728" y="435"/>
                    <a:pt x="3906" y="351"/>
                  </a:cubicBezTo>
                  <a:cubicBezTo>
                    <a:pt x="4085" y="447"/>
                    <a:pt x="4525" y="685"/>
                    <a:pt x="5085" y="923"/>
                  </a:cubicBezTo>
                  <a:cubicBezTo>
                    <a:pt x="5990" y="1316"/>
                    <a:pt x="6788" y="1542"/>
                    <a:pt x="7442" y="1566"/>
                  </a:cubicBezTo>
                  <a:cubicBezTo>
                    <a:pt x="7478" y="1971"/>
                    <a:pt x="7585" y="3233"/>
                    <a:pt x="7288" y="4590"/>
                  </a:cubicBezTo>
                  <a:cubicBezTo>
                    <a:pt x="7276" y="4673"/>
                    <a:pt x="7323" y="4769"/>
                    <a:pt x="7407" y="4781"/>
                  </a:cubicBezTo>
                  <a:lnTo>
                    <a:pt x="7442" y="4781"/>
                  </a:lnTo>
                  <a:cubicBezTo>
                    <a:pt x="7514" y="4781"/>
                    <a:pt x="7585" y="4733"/>
                    <a:pt x="7597" y="4650"/>
                  </a:cubicBezTo>
                  <a:cubicBezTo>
                    <a:pt x="7978" y="2947"/>
                    <a:pt x="7752" y="1435"/>
                    <a:pt x="7740" y="1375"/>
                  </a:cubicBezTo>
                  <a:cubicBezTo>
                    <a:pt x="7728" y="1304"/>
                    <a:pt x="7669" y="1244"/>
                    <a:pt x="7573" y="1244"/>
                  </a:cubicBezTo>
                  <a:cubicBezTo>
                    <a:pt x="6037" y="1244"/>
                    <a:pt x="4001" y="30"/>
                    <a:pt x="3990" y="18"/>
                  </a:cubicBezTo>
                  <a:cubicBezTo>
                    <a:pt x="3966" y="6"/>
                    <a:pt x="3936" y="0"/>
                    <a:pt x="390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4" name="Google Shape;9404;p83"/>
            <p:cNvSpPr/>
            <p:nvPr/>
          </p:nvSpPr>
          <p:spPr>
            <a:xfrm>
              <a:off x="4248428" y="1633270"/>
              <a:ext cx="238407" cy="187288"/>
            </a:xfrm>
            <a:custGeom>
              <a:avLst/>
              <a:gdLst/>
              <a:ahLst/>
              <a:cxnLst/>
              <a:rect l="l" t="t" r="r" b="b"/>
              <a:pathLst>
                <a:path w="7490" h="5884" extrusionOk="0">
                  <a:moveTo>
                    <a:pt x="186" y="1"/>
                  </a:moveTo>
                  <a:cubicBezTo>
                    <a:pt x="180" y="1"/>
                    <a:pt x="174" y="1"/>
                    <a:pt x="168" y="2"/>
                  </a:cubicBezTo>
                  <a:cubicBezTo>
                    <a:pt x="72" y="2"/>
                    <a:pt x="1" y="97"/>
                    <a:pt x="13" y="181"/>
                  </a:cubicBezTo>
                  <a:cubicBezTo>
                    <a:pt x="84" y="1383"/>
                    <a:pt x="370" y="2455"/>
                    <a:pt x="846" y="3348"/>
                  </a:cubicBezTo>
                  <a:cubicBezTo>
                    <a:pt x="1501" y="4574"/>
                    <a:pt x="2513" y="5419"/>
                    <a:pt x="3859" y="5860"/>
                  </a:cubicBezTo>
                  <a:cubicBezTo>
                    <a:pt x="3870" y="5860"/>
                    <a:pt x="3882" y="5884"/>
                    <a:pt x="3894" y="5884"/>
                  </a:cubicBezTo>
                  <a:cubicBezTo>
                    <a:pt x="3918" y="5884"/>
                    <a:pt x="3930" y="5884"/>
                    <a:pt x="3942" y="5860"/>
                  </a:cubicBezTo>
                  <a:cubicBezTo>
                    <a:pt x="4811" y="5586"/>
                    <a:pt x="5549" y="5110"/>
                    <a:pt x="6133" y="4503"/>
                  </a:cubicBezTo>
                  <a:cubicBezTo>
                    <a:pt x="6716" y="3872"/>
                    <a:pt x="7157" y="3086"/>
                    <a:pt x="7442" y="2145"/>
                  </a:cubicBezTo>
                  <a:cubicBezTo>
                    <a:pt x="7490" y="2062"/>
                    <a:pt x="7442" y="1967"/>
                    <a:pt x="7347" y="1955"/>
                  </a:cubicBezTo>
                  <a:cubicBezTo>
                    <a:pt x="7330" y="1948"/>
                    <a:pt x="7313" y="1944"/>
                    <a:pt x="7296" y="1944"/>
                  </a:cubicBezTo>
                  <a:cubicBezTo>
                    <a:pt x="7228" y="1944"/>
                    <a:pt x="7164" y="1996"/>
                    <a:pt x="7145" y="2062"/>
                  </a:cubicBezTo>
                  <a:cubicBezTo>
                    <a:pt x="6871" y="2931"/>
                    <a:pt x="6454" y="3693"/>
                    <a:pt x="5906" y="4277"/>
                  </a:cubicBezTo>
                  <a:cubicBezTo>
                    <a:pt x="5371" y="4836"/>
                    <a:pt x="4704" y="5265"/>
                    <a:pt x="3894" y="5539"/>
                  </a:cubicBezTo>
                  <a:cubicBezTo>
                    <a:pt x="2668" y="5122"/>
                    <a:pt x="1727" y="4336"/>
                    <a:pt x="1132" y="3181"/>
                  </a:cubicBezTo>
                  <a:cubicBezTo>
                    <a:pt x="680" y="2336"/>
                    <a:pt x="418" y="1312"/>
                    <a:pt x="346" y="157"/>
                  </a:cubicBezTo>
                  <a:cubicBezTo>
                    <a:pt x="346" y="69"/>
                    <a:pt x="264" y="1"/>
                    <a:pt x="1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5" name="Google Shape;9405;p83"/>
            <p:cNvSpPr/>
            <p:nvPr/>
          </p:nvSpPr>
          <p:spPr>
            <a:xfrm>
              <a:off x="4212429" y="1502385"/>
              <a:ext cx="321037" cy="353822"/>
            </a:xfrm>
            <a:custGeom>
              <a:avLst/>
              <a:gdLst/>
              <a:ahLst/>
              <a:cxnLst/>
              <a:rect l="l" t="t" r="r" b="b"/>
              <a:pathLst>
                <a:path w="10086" h="11116" extrusionOk="0">
                  <a:moveTo>
                    <a:pt x="5061" y="316"/>
                  </a:moveTo>
                  <a:cubicBezTo>
                    <a:pt x="5263" y="435"/>
                    <a:pt x="5811" y="757"/>
                    <a:pt x="6549" y="1066"/>
                  </a:cubicBezTo>
                  <a:cubicBezTo>
                    <a:pt x="7692" y="1554"/>
                    <a:pt x="8692" y="1828"/>
                    <a:pt x="9526" y="1852"/>
                  </a:cubicBezTo>
                  <a:cubicBezTo>
                    <a:pt x="9550" y="2328"/>
                    <a:pt x="9693" y="3876"/>
                    <a:pt x="9335" y="5579"/>
                  </a:cubicBezTo>
                  <a:cubicBezTo>
                    <a:pt x="9073" y="6745"/>
                    <a:pt x="8645" y="7757"/>
                    <a:pt x="8049" y="8591"/>
                  </a:cubicBezTo>
                  <a:cubicBezTo>
                    <a:pt x="7311" y="9603"/>
                    <a:pt x="6299" y="10341"/>
                    <a:pt x="5049" y="10770"/>
                  </a:cubicBezTo>
                  <a:cubicBezTo>
                    <a:pt x="3799" y="10341"/>
                    <a:pt x="2775" y="9603"/>
                    <a:pt x="2037" y="8591"/>
                  </a:cubicBezTo>
                  <a:cubicBezTo>
                    <a:pt x="1430" y="7781"/>
                    <a:pt x="989" y="6745"/>
                    <a:pt x="751" y="5579"/>
                  </a:cubicBezTo>
                  <a:cubicBezTo>
                    <a:pt x="394" y="3876"/>
                    <a:pt x="537" y="2316"/>
                    <a:pt x="596" y="1852"/>
                  </a:cubicBezTo>
                  <a:cubicBezTo>
                    <a:pt x="1406" y="1828"/>
                    <a:pt x="2418" y="1554"/>
                    <a:pt x="3573" y="1066"/>
                  </a:cubicBezTo>
                  <a:cubicBezTo>
                    <a:pt x="4299" y="757"/>
                    <a:pt x="4847" y="435"/>
                    <a:pt x="5061" y="316"/>
                  </a:cubicBezTo>
                  <a:close/>
                  <a:moveTo>
                    <a:pt x="5037" y="1"/>
                  </a:moveTo>
                  <a:cubicBezTo>
                    <a:pt x="5007" y="1"/>
                    <a:pt x="4978" y="7"/>
                    <a:pt x="4954" y="18"/>
                  </a:cubicBezTo>
                  <a:cubicBezTo>
                    <a:pt x="4930" y="30"/>
                    <a:pt x="2370" y="1554"/>
                    <a:pt x="441" y="1554"/>
                  </a:cubicBezTo>
                  <a:cubicBezTo>
                    <a:pt x="370" y="1554"/>
                    <a:pt x="299" y="1614"/>
                    <a:pt x="287" y="1685"/>
                  </a:cubicBezTo>
                  <a:cubicBezTo>
                    <a:pt x="263" y="1769"/>
                    <a:pt x="1" y="3578"/>
                    <a:pt x="429" y="5650"/>
                  </a:cubicBezTo>
                  <a:cubicBezTo>
                    <a:pt x="680" y="6865"/>
                    <a:pt x="1132" y="7924"/>
                    <a:pt x="1775" y="8793"/>
                  </a:cubicBezTo>
                  <a:cubicBezTo>
                    <a:pt x="2561" y="9877"/>
                    <a:pt x="3644" y="10651"/>
                    <a:pt x="5001" y="11091"/>
                  </a:cubicBezTo>
                  <a:cubicBezTo>
                    <a:pt x="5013" y="11091"/>
                    <a:pt x="5025" y="11115"/>
                    <a:pt x="5049" y="11115"/>
                  </a:cubicBezTo>
                  <a:cubicBezTo>
                    <a:pt x="5061" y="11115"/>
                    <a:pt x="5073" y="11115"/>
                    <a:pt x="5085" y="11091"/>
                  </a:cubicBezTo>
                  <a:cubicBezTo>
                    <a:pt x="6430" y="10651"/>
                    <a:pt x="7514" y="9877"/>
                    <a:pt x="8323" y="8793"/>
                  </a:cubicBezTo>
                  <a:cubicBezTo>
                    <a:pt x="8954" y="7924"/>
                    <a:pt x="9407" y="6865"/>
                    <a:pt x="9657" y="5650"/>
                  </a:cubicBezTo>
                  <a:cubicBezTo>
                    <a:pt x="10085" y="3566"/>
                    <a:pt x="9812" y="1769"/>
                    <a:pt x="9788" y="1685"/>
                  </a:cubicBezTo>
                  <a:cubicBezTo>
                    <a:pt x="9776" y="1614"/>
                    <a:pt x="9716" y="1554"/>
                    <a:pt x="9633" y="1554"/>
                  </a:cubicBezTo>
                  <a:cubicBezTo>
                    <a:pt x="7692" y="1554"/>
                    <a:pt x="5132" y="42"/>
                    <a:pt x="5121" y="18"/>
                  </a:cubicBezTo>
                  <a:cubicBezTo>
                    <a:pt x="5097" y="7"/>
                    <a:pt x="5067" y="1"/>
                    <a:pt x="503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06" name="Google Shape;9406;p83"/>
          <p:cNvGrpSpPr/>
          <p:nvPr/>
        </p:nvGrpSpPr>
        <p:grpSpPr>
          <a:xfrm>
            <a:off x="2302788" y="1505981"/>
            <a:ext cx="336188" cy="335425"/>
            <a:chOff x="2302788" y="1505981"/>
            <a:chExt cx="336188" cy="335425"/>
          </a:xfrm>
        </p:grpSpPr>
        <p:sp>
          <p:nvSpPr>
            <p:cNvPr id="9407" name="Google Shape;9407;p83"/>
            <p:cNvSpPr/>
            <p:nvPr/>
          </p:nvSpPr>
          <p:spPr>
            <a:xfrm>
              <a:off x="2302788" y="1505981"/>
              <a:ext cx="336188" cy="335425"/>
            </a:xfrm>
            <a:custGeom>
              <a:avLst/>
              <a:gdLst/>
              <a:ahLst/>
              <a:cxnLst/>
              <a:rect l="l" t="t" r="r" b="b"/>
              <a:pathLst>
                <a:path w="10562" h="10538" extrusionOk="0">
                  <a:moveTo>
                    <a:pt x="5275" y="1"/>
                  </a:moveTo>
                  <a:cubicBezTo>
                    <a:pt x="3858" y="1"/>
                    <a:pt x="2536" y="548"/>
                    <a:pt x="1548" y="1548"/>
                  </a:cubicBezTo>
                  <a:cubicBezTo>
                    <a:pt x="548" y="2549"/>
                    <a:pt x="0" y="3870"/>
                    <a:pt x="0" y="5263"/>
                  </a:cubicBezTo>
                  <a:cubicBezTo>
                    <a:pt x="0" y="6668"/>
                    <a:pt x="548" y="8002"/>
                    <a:pt x="1548" y="8990"/>
                  </a:cubicBezTo>
                  <a:cubicBezTo>
                    <a:pt x="2548" y="9990"/>
                    <a:pt x="3870" y="10538"/>
                    <a:pt x="5275" y="10538"/>
                  </a:cubicBezTo>
                  <a:cubicBezTo>
                    <a:pt x="6680" y="10538"/>
                    <a:pt x="8013" y="9990"/>
                    <a:pt x="8989" y="8990"/>
                  </a:cubicBezTo>
                  <a:cubicBezTo>
                    <a:pt x="9990" y="7990"/>
                    <a:pt x="10537" y="6668"/>
                    <a:pt x="10537" y="5263"/>
                  </a:cubicBezTo>
                  <a:cubicBezTo>
                    <a:pt x="10561" y="5192"/>
                    <a:pt x="10549" y="5085"/>
                    <a:pt x="10549" y="5001"/>
                  </a:cubicBezTo>
                  <a:cubicBezTo>
                    <a:pt x="10549" y="4906"/>
                    <a:pt x="10478" y="4847"/>
                    <a:pt x="10394" y="4847"/>
                  </a:cubicBezTo>
                  <a:cubicBezTo>
                    <a:pt x="10299" y="4847"/>
                    <a:pt x="10240" y="4930"/>
                    <a:pt x="10240" y="5013"/>
                  </a:cubicBezTo>
                  <a:lnTo>
                    <a:pt x="10240" y="5287"/>
                  </a:lnTo>
                  <a:cubicBezTo>
                    <a:pt x="10240" y="6609"/>
                    <a:pt x="9716" y="7859"/>
                    <a:pt x="8787" y="8799"/>
                  </a:cubicBezTo>
                  <a:cubicBezTo>
                    <a:pt x="7846" y="9728"/>
                    <a:pt x="6596" y="10252"/>
                    <a:pt x="5275" y="10252"/>
                  </a:cubicBezTo>
                  <a:cubicBezTo>
                    <a:pt x="3941" y="10252"/>
                    <a:pt x="2691" y="9728"/>
                    <a:pt x="1762" y="8799"/>
                  </a:cubicBezTo>
                  <a:cubicBezTo>
                    <a:pt x="822" y="7859"/>
                    <a:pt x="298" y="6609"/>
                    <a:pt x="298" y="5287"/>
                  </a:cubicBezTo>
                  <a:cubicBezTo>
                    <a:pt x="298" y="3954"/>
                    <a:pt x="822" y="2703"/>
                    <a:pt x="1762" y="1775"/>
                  </a:cubicBezTo>
                  <a:cubicBezTo>
                    <a:pt x="2691" y="834"/>
                    <a:pt x="3941" y="310"/>
                    <a:pt x="5275" y="310"/>
                  </a:cubicBezTo>
                  <a:cubicBezTo>
                    <a:pt x="6442" y="310"/>
                    <a:pt x="7573" y="727"/>
                    <a:pt x="8466" y="1477"/>
                  </a:cubicBezTo>
                  <a:cubicBezTo>
                    <a:pt x="9347" y="2215"/>
                    <a:pt x="9942" y="3239"/>
                    <a:pt x="10156" y="4370"/>
                  </a:cubicBezTo>
                  <a:cubicBezTo>
                    <a:pt x="10167" y="4454"/>
                    <a:pt x="10223" y="4492"/>
                    <a:pt x="10301" y="4492"/>
                  </a:cubicBezTo>
                  <a:cubicBezTo>
                    <a:pt x="10312" y="4492"/>
                    <a:pt x="10323" y="4491"/>
                    <a:pt x="10335" y="4489"/>
                  </a:cubicBezTo>
                  <a:cubicBezTo>
                    <a:pt x="10418" y="4477"/>
                    <a:pt x="10466" y="4406"/>
                    <a:pt x="10454" y="4311"/>
                  </a:cubicBezTo>
                  <a:cubicBezTo>
                    <a:pt x="10228" y="3108"/>
                    <a:pt x="9597" y="2025"/>
                    <a:pt x="8668" y="1239"/>
                  </a:cubicBezTo>
                  <a:cubicBezTo>
                    <a:pt x="7716" y="429"/>
                    <a:pt x="6501" y="1"/>
                    <a:pt x="527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8" name="Google Shape;9408;p83"/>
            <p:cNvSpPr/>
            <p:nvPr/>
          </p:nvSpPr>
          <p:spPr>
            <a:xfrm>
              <a:off x="2327806" y="1530618"/>
              <a:ext cx="287266" cy="286916"/>
            </a:xfrm>
            <a:custGeom>
              <a:avLst/>
              <a:gdLst/>
              <a:ahLst/>
              <a:cxnLst/>
              <a:rect l="l" t="t" r="r" b="b"/>
              <a:pathLst>
                <a:path w="9025" h="9014" extrusionOk="0">
                  <a:moveTo>
                    <a:pt x="4513" y="1"/>
                  </a:moveTo>
                  <a:cubicBezTo>
                    <a:pt x="3870" y="1"/>
                    <a:pt x="3262" y="132"/>
                    <a:pt x="2679" y="382"/>
                  </a:cubicBezTo>
                  <a:cubicBezTo>
                    <a:pt x="2119" y="644"/>
                    <a:pt x="1619" y="1001"/>
                    <a:pt x="1215" y="1441"/>
                  </a:cubicBezTo>
                  <a:cubicBezTo>
                    <a:pt x="1155" y="1501"/>
                    <a:pt x="1155" y="1608"/>
                    <a:pt x="1226" y="1667"/>
                  </a:cubicBezTo>
                  <a:cubicBezTo>
                    <a:pt x="1255" y="1696"/>
                    <a:pt x="1294" y="1711"/>
                    <a:pt x="1334" y="1711"/>
                  </a:cubicBezTo>
                  <a:cubicBezTo>
                    <a:pt x="1377" y="1711"/>
                    <a:pt x="1422" y="1693"/>
                    <a:pt x="1453" y="1656"/>
                  </a:cubicBezTo>
                  <a:cubicBezTo>
                    <a:pt x="1834" y="1239"/>
                    <a:pt x="2298" y="894"/>
                    <a:pt x="2822" y="667"/>
                  </a:cubicBezTo>
                  <a:cubicBezTo>
                    <a:pt x="3358" y="429"/>
                    <a:pt x="3929" y="310"/>
                    <a:pt x="4524" y="310"/>
                  </a:cubicBezTo>
                  <a:cubicBezTo>
                    <a:pt x="6834" y="310"/>
                    <a:pt x="8727" y="2191"/>
                    <a:pt x="8727" y="4513"/>
                  </a:cubicBezTo>
                  <a:cubicBezTo>
                    <a:pt x="8727" y="6811"/>
                    <a:pt x="6846" y="8704"/>
                    <a:pt x="4524" y="8704"/>
                  </a:cubicBezTo>
                  <a:cubicBezTo>
                    <a:pt x="2227" y="8704"/>
                    <a:pt x="333" y="6835"/>
                    <a:pt x="333" y="4513"/>
                  </a:cubicBezTo>
                  <a:cubicBezTo>
                    <a:pt x="333" y="3692"/>
                    <a:pt x="572" y="2882"/>
                    <a:pt x="1036" y="2203"/>
                  </a:cubicBezTo>
                  <a:cubicBezTo>
                    <a:pt x="1048" y="2132"/>
                    <a:pt x="1036" y="2037"/>
                    <a:pt x="953" y="1977"/>
                  </a:cubicBezTo>
                  <a:cubicBezTo>
                    <a:pt x="927" y="1960"/>
                    <a:pt x="900" y="1952"/>
                    <a:pt x="874" y="1952"/>
                  </a:cubicBezTo>
                  <a:cubicBezTo>
                    <a:pt x="827" y="1952"/>
                    <a:pt x="781" y="1979"/>
                    <a:pt x="750" y="2025"/>
                  </a:cubicBezTo>
                  <a:cubicBezTo>
                    <a:pt x="262" y="2751"/>
                    <a:pt x="0" y="3620"/>
                    <a:pt x="0" y="4513"/>
                  </a:cubicBezTo>
                  <a:cubicBezTo>
                    <a:pt x="0" y="5716"/>
                    <a:pt x="464" y="6847"/>
                    <a:pt x="1334" y="7692"/>
                  </a:cubicBezTo>
                  <a:cubicBezTo>
                    <a:pt x="2191" y="8537"/>
                    <a:pt x="3310" y="9014"/>
                    <a:pt x="4513" y="9014"/>
                  </a:cubicBezTo>
                  <a:cubicBezTo>
                    <a:pt x="5715" y="9014"/>
                    <a:pt x="6846" y="8549"/>
                    <a:pt x="7692" y="7692"/>
                  </a:cubicBezTo>
                  <a:cubicBezTo>
                    <a:pt x="8549" y="6835"/>
                    <a:pt x="9025" y="5716"/>
                    <a:pt x="9025" y="4513"/>
                  </a:cubicBezTo>
                  <a:cubicBezTo>
                    <a:pt x="9025" y="3299"/>
                    <a:pt x="8561" y="2168"/>
                    <a:pt x="7692" y="1322"/>
                  </a:cubicBezTo>
                  <a:cubicBezTo>
                    <a:pt x="6846" y="477"/>
                    <a:pt x="5715" y="1"/>
                    <a:pt x="4513"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9" name="Google Shape;9409;p83"/>
            <p:cNvSpPr/>
            <p:nvPr/>
          </p:nvSpPr>
          <p:spPr>
            <a:xfrm>
              <a:off x="2352061" y="1669333"/>
              <a:ext cx="16679" cy="9485"/>
            </a:xfrm>
            <a:custGeom>
              <a:avLst/>
              <a:gdLst/>
              <a:ahLst/>
              <a:cxnLst/>
              <a:rect l="l" t="t" r="r" b="b"/>
              <a:pathLst>
                <a:path w="524" h="298" extrusionOk="0">
                  <a:moveTo>
                    <a:pt x="155" y="0"/>
                  </a:moveTo>
                  <a:cubicBezTo>
                    <a:pt x="60" y="0"/>
                    <a:pt x="0" y="60"/>
                    <a:pt x="0" y="155"/>
                  </a:cubicBezTo>
                  <a:cubicBezTo>
                    <a:pt x="0" y="238"/>
                    <a:pt x="72" y="298"/>
                    <a:pt x="155" y="298"/>
                  </a:cubicBezTo>
                  <a:lnTo>
                    <a:pt x="369" y="298"/>
                  </a:lnTo>
                  <a:cubicBezTo>
                    <a:pt x="464" y="298"/>
                    <a:pt x="524" y="226"/>
                    <a:pt x="524" y="155"/>
                  </a:cubicBezTo>
                  <a:cubicBezTo>
                    <a:pt x="524" y="60"/>
                    <a:pt x="453" y="0"/>
                    <a:pt x="36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0" name="Google Shape;9410;p83"/>
            <p:cNvSpPr/>
            <p:nvPr/>
          </p:nvSpPr>
          <p:spPr>
            <a:xfrm>
              <a:off x="2466871" y="1554490"/>
              <a:ext cx="123946" cy="124328"/>
            </a:xfrm>
            <a:custGeom>
              <a:avLst/>
              <a:gdLst/>
              <a:ahLst/>
              <a:cxnLst/>
              <a:rect l="l" t="t" r="r" b="b"/>
              <a:pathLst>
                <a:path w="3894" h="3906" extrusionOk="0">
                  <a:moveTo>
                    <a:pt x="144" y="1"/>
                  </a:moveTo>
                  <a:cubicBezTo>
                    <a:pt x="48" y="1"/>
                    <a:pt x="1" y="84"/>
                    <a:pt x="1" y="155"/>
                  </a:cubicBezTo>
                  <a:lnTo>
                    <a:pt x="1" y="3751"/>
                  </a:lnTo>
                  <a:cubicBezTo>
                    <a:pt x="1" y="3846"/>
                    <a:pt x="72" y="3906"/>
                    <a:pt x="144" y="3906"/>
                  </a:cubicBezTo>
                  <a:lnTo>
                    <a:pt x="3751" y="3906"/>
                  </a:lnTo>
                  <a:cubicBezTo>
                    <a:pt x="3834" y="3906"/>
                    <a:pt x="3894" y="3834"/>
                    <a:pt x="3894" y="3751"/>
                  </a:cubicBezTo>
                  <a:cubicBezTo>
                    <a:pt x="3894" y="3668"/>
                    <a:pt x="3823" y="3608"/>
                    <a:pt x="3751" y="3608"/>
                  </a:cubicBezTo>
                  <a:lnTo>
                    <a:pt x="310" y="3608"/>
                  </a:lnTo>
                  <a:lnTo>
                    <a:pt x="310" y="155"/>
                  </a:lnTo>
                  <a:lnTo>
                    <a:pt x="298" y="155"/>
                  </a:lnTo>
                  <a:cubicBezTo>
                    <a:pt x="298" y="72"/>
                    <a:pt x="215" y="1"/>
                    <a:pt x="14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1" name="Google Shape;9411;p83"/>
            <p:cNvSpPr/>
            <p:nvPr/>
          </p:nvSpPr>
          <p:spPr>
            <a:xfrm>
              <a:off x="2466107" y="1776950"/>
              <a:ext cx="9517" cy="16711"/>
            </a:xfrm>
            <a:custGeom>
              <a:avLst/>
              <a:gdLst/>
              <a:ahLst/>
              <a:cxnLst/>
              <a:rect l="l" t="t" r="r" b="b"/>
              <a:pathLst>
                <a:path w="299" h="525" extrusionOk="0">
                  <a:moveTo>
                    <a:pt x="156" y="1"/>
                  </a:moveTo>
                  <a:cubicBezTo>
                    <a:pt x="60" y="1"/>
                    <a:pt x="1" y="72"/>
                    <a:pt x="1" y="144"/>
                  </a:cubicBezTo>
                  <a:lnTo>
                    <a:pt x="1" y="370"/>
                  </a:lnTo>
                  <a:cubicBezTo>
                    <a:pt x="1" y="465"/>
                    <a:pt x="84" y="525"/>
                    <a:pt x="156" y="525"/>
                  </a:cubicBezTo>
                  <a:cubicBezTo>
                    <a:pt x="239" y="525"/>
                    <a:pt x="299" y="441"/>
                    <a:pt x="299" y="370"/>
                  </a:cubicBezTo>
                  <a:lnTo>
                    <a:pt x="299" y="144"/>
                  </a:lnTo>
                  <a:cubicBezTo>
                    <a:pt x="299" y="60"/>
                    <a:pt x="227" y="1"/>
                    <a:pt x="1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2" name="Google Shape;9412;p83"/>
            <p:cNvSpPr/>
            <p:nvPr/>
          </p:nvSpPr>
          <p:spPr>
            <a:xfrm>
              <a:off x="2384272" y="1587944"/>
              <a:ext cx="16329" cy="15087"/>
            </a:xfrm>
            <a:custGeom>
              <a:avLst/>
              <a:gdLst/>
              <a:ahLst/>
              <a:cxnLst/>
              <a:rect l="l" t="t" r="r" b="b"/>
              <a:pathLst>
                <a:path w="513" h="474" extrusionOk="0">
                  <a:moveTo>
                    <a:pt x="173" y="0"/>
                  </a:moveTo>
                  <a:cubicBezTo>
                    <a:pt x="131" y="0"/>
                    <a:pt x="89" y="15"/>
                    <a:pt x="60" y="45"/>
                  </a:cubicBezTo>
                  <a:cubicBezTo>
                    <a:pt x="0" y="105"/>
                    <a:pt x="0" y="212"/>
                    <a:pt x="60" y="271"/>
                  </a:cubicBezTo>
                  <a:lnTo>
                    <a:pt x="238" y="426"/>
                  </a:lnTo>
                  <a:cubicBezTo>
                    <a:pt x="274" y="462"/>
                    <a:pt x="310" y="474"/>
                    <a:pt x="345" y="474"/>
                  </a:cubicBezTo>
                  <a:cubicBezTo>
                    <a:pt x="393" y="474"/>
                    <a:pt x="417" y="462"/>
                    <a:pt x="453" y="426"/>
                  </a:cubicBezTo>
                  <a:cubicBezTo>
                    <a:pt x="512" y="367"/>
                    <a:pt x="512" y="271"/>
                    <a:pt x="453" y="212"/>
                  </a:cubicBezTo>
                  <a:lnTo>
                    <a:pt x="286" y="45"/>
                  </a:lnTo>
                  <a:cubicBezTo>
                    <a:pt x="256" y="15"/>
                    <a:pt x="214" y="0"/>
                    <a:pt x="1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3" name="Google Shape;9413;p83"/>
            <p:cNvSpPr/>
            <p:nvPr/>
          </p:nvSpPr>
          <p:spPr>
            <a:xfrm>
              <a:off x="2541544" y="1745216"/>
              <a:ext cx="15565" cy="15087"/>
            </a:xfrm>
            <a:custGeom>
              <a:avLst/>
              <a:gdLst/>
              <a:ahLst/>
              <a:cxnLst/>
              <a:rect l="l" t="t" r="r" b="b"/>
              <a:pathLst>
                <a:path w="489" h="474" extrusionOk="0">
                  <a:moveTo>
                    <a:pt x="171" y="0"/>
                  </a:moveTo>
                  <a:cubicBezTo>
                    <a:pt x="131" y="0"/>
                    <a:pt x="89" y="15"/>
                    <a:pt x="60" y="45"/>
                  </a:cubicBezTo>
                  <a:cubicBezTo>
                    <a:pt x="0" y="105"/>
                    <a:pt x="0" y="212"/>
                    <a:pt x="60" y="259"/>
                  </a:cubicBezTo>
                  <a:lnTo>
                    <a:pt x="226" y="426"/>
                  </a:lnTo>
                  <a:cubicBezTo>
                    <a:pt x="250" y="462"/>
                    <a:pt x="298" y="474"/>
                    <a:pt x="334" y="474"/>
                  </a:cubicBezTo>
                  <a:cubicBezTo>
                    <a:pt x="369" y="474"/>
                    <a:pt x="405" y="462"/>
                    <a:pt x="429" y="426"/>
                  </a:cubicBezTo>
                  <a:cubicBezTo>
                    <a:pt x="488" y="367"/>
                    <a:pt x="488" y="259"/>
                    <a:pt x="429" y="212"/>
                  </a:cubicBezTo>
                  <a:lnTo>
                    <a:pt x="274" y="45"/>
                  </a:lnTo>
                  <a:cubicBezTo>
                    <a:pt x="250" y="15"/>
                    <a:pt x="212" y="0"/>
                    <a:pt x="17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4" name="Google Shape;9414;p83"/>
            <p:cNvSpPr/>
            <p:nvPr/>
          </p:nvSpPr>
          <p:spPr>
            <a:xfrm>
              <a:off x="2541544" y="1587944"/>
              <a:ext cx="16329" cy="15087"/>
            </a:xfrm>
            <a:custGeom>
              <a:avLst/>
              <a:gdLst/>
              <a:ahLst/>
              <a:cxnLst/>
              <a:rect l="l" t="t" r="r" b="b"/>
              <a:pathLst>
                <a:path w="513" h="474" extrusionOk="0">
                  <a:moveTo>
                    <a:pt x="340" y="0"/>
                  </a:moveTo>
                  <a:cubicBezTo>
                    <a:pt x="298" y="0"/>
                    <a:pt x="256" y="15"/>
                    <a:pt x="226" y="45"/>
                  </a:cubicBezTo>
                  <a:lnTo>
                    <a:pt x="60" y="212"/>
                  </a:lnTo>
                  <a:cubicBezTo>
                    <a:pt x="0" y="271"/>
                    <a:pt x="0" y="367"/>
                    <a:pt x="60" y="426"/>
                  </a:cubicBezTo>
                  <a:cubicBezTo>
                    <a:pt x="95" y="462"/>
                    <a:pt x="131" y="474"/>
                    <a:pt x="167" y="474"/>
                  </a:cubicBezTo>
                  <a:cubicBezTo>
                    <a:pt x="215" y="474"/>
                    <a:pt x="250" y="462"/>
                    <a:pt x="286" y="426"/>
                  </a:cubicBezTo>
                  <a:lnTo>
                    <a:pt x="453" y="271"/>
                  </a:lnTo>
                  <a:cubicBezTo>
                    <a:pt x="512" y="212"/>
                    <a:pt x="512" y="105"/>
                    <a:pt x="453" y="45"/>
                  </a:cubicBezTo>
                  <a:cubicBezTo>
                    <a:pt x="423" y="15"/>
                    <a:pt x="381" y="0"/>
                    <a:pt x="34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5" name="Google Shape;9415;p83"/>
            <p:cNvSpPr/>
            <p:nvPr/>
          </p:nvSpPr>
          <p:spPr>
            <a:xfrm>
              <a:off x="2384654" y="1744452"/>
              <a:ext cx="15947" cy="15469"/>
            </a:xfrm>
            <a:custGeom>
              <a:avLst/>
              <a:gdLst/>
              <a:ahLst/>
              <a:cxnLst/>
              <a:rect l="l" t="t" r="r" b="b"/>
              <a:pathLst>
                <a:path w="501" h="486" extrusionOk="0">
                  <a:moveTo>
                    <a:pt x="327" y="1"/>
                  </a:moveTo>
                  <a:cubicBezTo>
                    <a:pt x="286" y="1"/>
                    <a:pt x="244" y="16"/>
                    <a:pt x="214" y="45"/>
                  </a:cubicBezTo>
                  <a:lnTo>
                    <a:pt x="48" y="212"/>
                  </a:lnTo>
                  <a:cubicBezTo>
                    <a:pt x="0" y="272"/>
                    <a:pt x="0" y="379"/>
                    <a:pt x="60" y="438"/>
                  </a:cubicBezTo>
                  <a:cubicBezTo>
                    <a:pt x="95" y="462"/>
                    <a:pt x="143" y="486"/>
                    <a:pt x="167" y="486"/>
                  </a:cubicBezTo>
                  <a:cubicBezTo>
                    <a:pt x="202" y="486"/>
                    <a:pt x="238" y="462"/>
                    <a:pt x="274" y="438"/>
                  </a:cubicBezTo>
                  <a:lnTo>
                    <a:pt x="441" y="272"/>
                  </a:lnTo>
                  <a:cubicBezTo>
                    <a:pt x="500" y="212"/>
                    <a:pt x="500" y="105"/>
                    <a:pt x="441" y="45"/>
                  </a:cubicBezTo>
                  <a:cubicBezTo>
                    <a:pt x="411" y="16"/>
                    <a:pt x="369" y="1"/>
                    <a:pt x="3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6" name="Google Shape;9416;p83"/>
            <p:cNvSpPr/>
            <p:nvPr/>
          </p:nvSpPr>
          <p:spPr>
            <a:xfrm>
              <a:off x="2360018" y="1624548"/>
              <a:ext cx="18207" cy="12605"/>
            </a:xfrm>
            <a:custGeom>
              <a:avLst/>
              <a:gdLst/>
              <a:ahLst/>
              <a:cxnLst/>
              <a:rect l="l" t="t" r="r" b="b"/>
              <a:pathLst>
                <a:path w="572" h="396" extrusionOk="0">
                  <a:moveTo>
                    <a:pt x="179" y="0"/>
                  </a:moveTo>
                  <a:cubicBezTo>
                    <a:pt x="125" y="0"/>
                    <a:pt x="71" y="33"/>
                    <a:pt x="36" y="86"/>
                  </a:cubicBezTo>
                  <a:cubicBezTo>
                    <a:pt x="0" y="157"/>
                    <a:pt x="36" y="252"/>
                    <a:pt x="107" y="288"/>
                  </a:cubicBezTo>
                  <a:lnTo>
                    <a:pt x="322" y="383"/>
                  </a:lnTo>
                  <a:cubicBezTo>
                    <a:pt x="333" y="395"/>
                    <a:pt x="357" y="395"/>
                    <a:pt x="381" y="395"/>
                  </a:cubicBezTo>
                  <a:cubicBezTo>
                    <a:pt x="429" y="395"/>
                    <a:pt x="500" y="371"/>
                    <a:pt x="524" y="312"/>
                  </a:cubicBezTo>
                  <a:cubicBezTo>
                    <a:pt x="572" y="217"/>
                    <a:pt x="524" y="133"/>
                    <a:pt x="453" y="98"/>
                  </a:cubicBezTo>
                  <a:lnTo>
                    <a:pt x="238" y="14"/>
                  </a:lnTo>
                  <a:cubicBezTo>
                    <a:pt x="219" y="5"/>
                    <a:pt x="199" y="0"/>
                    <a:pt x="1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7" name="Google Shape;9417;p83"/>
            <p:cNvSpPr/>
            <p:nvPr/>
          </p:nvSpPr>
          <p:spPr>
            <a:xfrm>
              <a:off x="2564271" y="1711126"/>
              <a:ext cx="17475" cy="12796"/>
            </a:xfrm>
            <a:custGeom>
              <a:avLst/>
              <a:gdLst/>
              <a:ahLst/>
              <a:cxnLst/>
              <a:rect l="l" t="t" r="r" b="b"/>
              <a:pathLst>
                <a:path w="549" h="402" extrusionOk="0">
                  <a:moveTo>
                    <a:pt x="184" y="0"/>
                  </a:moveTo>
                  <a:cubicBezTo>
                    <a:pt x="125" y="0"/>
                    <a:pt x="63" y="29"/>
                    <a:pt x="36" y="92"/>
                  </a:cubicBezTo>
                  <a:cubicBezTo>
                    <a:pt x="1" y="164"/>
                    <a:pt x="36" y="247"/>
                    <a:pt x="108" y="295"/>
                  </a:cubicBezTo>
                  <a:lnTo>
                    <a:pt x="310" y="390"/>
                  </a:lnTo>
                  <a:cubicBezTo>
                    <a:pt x="334" y="402"/>
                    <a:pt x="358" y="402"/>
                    <a:pt x="370" y="402"/>
                  </a:cubicBezTo>
                  <a:cubicBezTo>
                    <a:pt x="429" y="402"/>
                    <a:pt x="489" y="366"/>
                    <a:pt x="524" y="307"/>
                  </a:cubicBezTo>
                  <a:cubicBezTo>
                    <a:pt x="548" y="235"/>
                    <a:pt x="524" y="140"/>
                    <a:pt x="453" y="104"/>
                  </a:cubicBezTo>
                  <a:lnTo>
                    <a:pt x="239" y="9"/>
                  </a:lnTo>
                  <a:cubicBezTo>
                    <a:pt x="221" y="3"/>
                    <a:pt x="203"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8" name="Google Shape;9418;p83"/>
            <p:cNvSpPr/>
            <p:nvPr/>
          </p:nvSpPr>
          <p:spPr>
            <a:xfrm>
              <a:off x="2507805" y="1563912"/>
              <a:ext cx="14069" cy="16392"/>
            </a:xfrm>
            <a:custGeom>
              <a:avLst/>
              <a:gdLst/>
              <a:ahLst/>
              <a:cxnLst/>
              <a:rect l="l" t="t" r="r" b="b"/>
              <a:pathLst>
                <a:path w="442" h="515" extrusionOk="0">
                  <a:moveTo>
                    <a:pt x="273" y="0"/>
                  </a:moveTo>
                  <a:cubicBezTo>
                    <a:pt x="215" y="0"/>
                    <a:pt x="154" y="33"/>
                    <a:pt x="120" y="86"/>
                  </a:cubicBezTo>
                  <a:lnTo>
                    <a:pt x="36" y="288"/>
                  </a:lnTo>
                  <a:cubicBezTo>
                    <a:pt x="1" y="371"/>
                    <a:pt x="36" y="455"/>
                    <a:pt x="108" y="502"/>
                  </a:cubicBezTo>
                  <a:cubicBezTo>
                    <a:pt x="120" y="514"/>
                    <a:pt x="155" y="514"/>
                    <a:pt x="167" y="514"/>
                  </a:cubicBezTo>
                  <a:cubicBezTo>
                    <a:pt x="227" y="514"/>
                    <a:pt x="286" y="490"/>
                    <a:pt x="322" y="431"/>
                  </a:cubicBezTo>
                  <a:lnTo>
                    <a:pt x="405" y="217"/>
                  </a:lnTo>
                  <a:cubicBezTo>
                    <a:pt x="441" y="145"/>
                    <a:pt x="405" y="50"/>
                    <a:pt x="334" y="14"/>
                  </a:cubicBezTo>
                  <a:cubicBezTo>
                    <a:pt x="315" y="5"/>
                    <a:pt x="294" y="0"/>
                    <a:pt x="27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9" name="Google Shape;9419;p83"/>
            <p:cNvSpPr/>
            <p:nvPr/>
          </p:nvSpPr>
          <p:spPr>
            <a:xfrm>
              <a:off x="2420654" y="1767974"/>
              <a:ext cx="14419" cy="16583"/>
            </a:xfrm>
            <a:custGeom>
              <a:avLst/>
              <a:gdLst/>
              <a:ahLst/>
              <a:cxnLst/>
              <a:rect l="l" t="t" r="r" b="b"/>
              <a:pathLst>
                <a:path w="453" h="521" extrusionOk="0">
                  <a:moveTo>
                    <a:pt x="290" y="0"/>
                  </a:moveTo>
                  <a:cubicBezTo>
                    <a:pt x="231" y="0"/>
                    <a:pt x="170" y="29"/>
                    <a:pt x="143" y="92"/>
                  </a:cubicBezTo>
                  <a:lnTo>
                    <a:pt x="48" y="295"/>
                  </a:lnTo>
                  <a:cubicBezTo>
                    <a:pt x="0" y="366"/>
                    <a:pt x="48" y="473"/>
                    <a:pt x="119" y="509"/>
                  </a:cubicBezTo>
                  <a:cubicBezTo>
                    <a:pt x="143" y="521"/>
                    <a:pt x="167" y="521"/>
                    <a:pt x="179" y="521"/>
                  </a:cubicBezTo>
                  <a:cubicBezTo>
                    <a:pt x="238" y="521"/>
                    <a:pt x="298" y="485"/>
                    <a:pt x="333" y="426"/>
                  </a:cubicBezTo>
                  <a:lnTo>
                    <a:pt x="417" y="223"/>
                  </a:lnTo>
                  <a:cubicBezTo>
                    <a:pt x="453" y="152"/>
                    <a:pt x="417" y="56"/>
                    <a:pt x="345" y="9"/>
                  </a:cubicBezTo>
                  <a:cubicBezTo>
                    <a:pt x="328" y="3"/>
                    <a:pt x="309" y="0"/>
                    <a:pt x="29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0" name="Google Shape;9420;p83"/>
            <p:cNvSpPr/>
            <p:nvPr/>
          </p:nvSpPr>
          <p:spPr>
            <a:xfrm>
              <a:off x="2422532" y="1562448"/>
              <a:ext cx="14451" cy="17093"/>
            </a:xfrm>
            <a:custGeom>
              <a:avLst/>
              <a:gdLst/>
              <a:ahLst/>
              <a:cxnLst/>
              <a:rect l="l" t="t" r="r" b="b"/>
              <a:pathLst>
                <a:path w="454" h="537" extrusionOk="0">
                  <a:moveTo>
                    <a:pt x="184" y="0"/>
                  </a:moveTo>
                  <a:cubicBezTo>
                    <a:pt x="164" y="0"/>
                    <a:pt x="142" y="4"/>
                    <a:pt x="120" y="13"/>
                  </a:cubicBezTo>
                  <a:cubicBezTo>
                    <a:pt x="48" y="36"/>
                    <a:pt x="1" y="132"/>
                    <a:pt x="36" y="215"/>
                  </a:cubicBezTo>
                  <a:lnTo>
                    <a:pt x="120" y="429"/>
                  </a:lnTo>
                  <a:cubicBezTo>
                    <a:pt x="155" y="501"/>
                    <a:pt x="215" y="536"/>
                    <a:pt x="274" y="536"/>
                  </a:cubicBezTo>
                  <a:cubicBezTo>
                    <a:pt x="286" y="536"/>
                    <a:pt x="322" y="536"/>
                    <a:pt x="334" y="513"/>
                  </a:cubicBezTo>
                  <a:cubicBezTo>
                    <a:pt x="405" y="489"/>
                    <a:pt x="453" y="394"/>
                    <a:pt x="417" y="310"/>
                  </a:cubicBezTo>
                  <a:lnTo>
                    <a:pt x="334" y="96"/>
                  </a:lnTo>
                  <a:cubicBezTo>
                    <a:pt x="307" y="41"/>
                    <a:pt x="251" y="0"/>
                    <a:pt x="1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1" name="Google Shape;9421;p83"/>
            <p:cNvSpPr/>
            <p:nvPr/>
          </p:nvSpPr>
          <p:spPr>
            <a:xfrm>
              <a:off x="2505545" y="1768770"/>
              <a:ext cx="14037" cy="16552"/>
            </a:xfrm>
            <a:custGeom>
              <a:avLst/>
              <a:gdLst/>
              <a:ahLst/>
              <a:cxnLst/>
              <a:rect l="l" t="t" r="r" b="b"/>
              <a:pathLst>
                <a:path w="441" h="520" extrusionOk="0">
                  <a:moveTo>
                    <a:pt x="195" y="0"/>
                  </a:moveTo>
                  <a:cubicBezTo>
                    <a:pt x="171" y="0"/>
                    <a:pt x="146" y="6"/>
                    <a:pt x="119" y="20"/>
                  </a:cubicBezTo>
                  <a:cubicBezTo>
                    <a:pt x="48" y="43"/>
                    <a:pt x="0" y="139"/>
                    <a:pt x="24" y="222"/>
                  </a:cubicBezTo>
                  <a:lnTo>
                    <a:pt x="119" y="436"/>
                  </a:lnTo>
                  <a:cubicBezTo>
                    <a:pt x="155" y="496"/>
                    <a:pt x="214" y="520"/>
                    <a:pt x="274" y="520"/>
                  </a:cubicBezTo>
                  <a:cubicBezTo>
                    <a:pt x="286" y="520"/>
                    <a:pt x="310" y="520"/>
                    <a:pt x="322" y="508"/>
                  </a:cubicBezTo>
                  <a:cubicBezTo>
                    <a:pt x="405" y="472"/>
                    <a:pt x="441" y="389"/>
                    <a:pt x="417" y="293"/>
                  </a:cubicBezTo>
                  <a:lnTo>
                    <a:pt x="322" y="91"/>
                  </a:lnTo>
                  <a:cubicBezTo>
                    <a:pt x="304" y="39"/>
                    <a:pt x="256" y="0"/>
                    <a:pt x="19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2" name="Google Shape;9422;p83"/>
            <p:cNvSpPr/>
            <p:nvPr/>
          </p:nvSpPr>
          <p:spPr>
            <a:xfrm>
              <a:off x="2565417" y="1625885"/>
              <a:ext cx="17825" cy="13146"/>
            </a:xfrm>
            <a:custGeom>
              <a:avLst/>
              <a:gdLst/>
              <a:ahLst/>
              <a:cxnLst/>
              <a:rect l="l" t="t" r="r" b="b"/>
              <a:pathLst>
                <a:path w="560" h="413" extrusionOk="0">
                  <a:moveTo>
                    <a:pt x="378" y="1"/>
                  </a:moveTo>
                  <a:cubicBezTo>
                    <a:pt x="360" y="1"/>
                    <a:pt x="341" y="3"/>
                    <a:pt x="322" y="8"/>
                  </a:cubicBezTo>
                  <a:lnTo>
                    <a:pt x="119" y="103"/>
                  </a:lnTo>
                  <a:cubicBezTo>
                    <a:pt x="36" y="127"/>
                    <a:pt x="0" y="222"/>
                    <a:pt x="24" y="306"/>
                  </a:cubicBezTo>
                  <a:cubicBezTo>
                    <a:pt x="60" y="365"/>
                    <a:pt x="96" y="413"/>
                    <a:pt x="179" y="413"/>
                  </a:cubicBezTo>
                  <a:cubicBezTo>
                    <a:pt x="191" y="413"/>
                    <a:pt x="215" y="413"/>
                    <a:pt x="227" y="401"/>
                  </a:cubicBezTo>
                  <a:lnTo>
                    <a:pt x="441" y="306"/>
                  </a:lnTo>
                  <a:cubicBezTo>
                    <a:pt x="512" y="282"/>
                    <a:pt x="560" y="187"/>
                    <a:pt x="524" y="103"/>
                  </a:cubicBezTo>
                  <a:cubicBezTo>
                    <a:pt x="505" y="37"/>
                    <a:pt x="449" y="1"/>
                    <a:pt x="37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3" name="Google Shape;9423;p83"/>
            <p:cNvSpPr/>
            <p:nvPr/>
          </p:nvSpPr>
          <p:spPr>
            <a:xfrm>
              <a:off x="2359254" y="1709312"/>
              <a:ext cx="17825" cy="12732"/>
            </a:xfrm>
            <a:custGeom>
              <a:avLst/>
              <a:gdLst/>
              <a:ahLst/>
              <a:cxnLst/>
              <a:rect l="l" t="t" r="r" b="b"/>
              <a:pathLst>
                <a:path w="560" h="400" extrusionOk="0">
                  <a:moveTo>
                    <a:pt x="372" y="0"/>
                  </a:moveTo>
                  <a:cubicBezTo>
                    <a:pt x="356" y="0"/>
                    <a:pt x="339" y="2"/>
                    <a:pt x="322" y="6"/>
                  </a:cubicBezTo>
                  <a:lnTo>
                    <a:pt x="119" y="102"/>
                  </a:lnTo>
                  <a:cubicBezTo>
                    <a:pt x="48" y="125"/>
                    <a:pt x="0" y="221"/>
                    <a:pt x="24" y="304"/>
                  </a:cubicBezTo>
                  <a:cubicBezTo>
                    <a:pt x="60" y="364"/>
                    <a:pt x="119" y="399"/>
                    <a:pt x="179" y="399"/>
                  </a:cubicBezTo>
                  <a:cubicBezTo>
                    <a:pt x="191" y="399"/>
                    <a:pt x="227" y="399"/>
                    <a:pt x="238" y="387"/>
                  </a:cubicBezTo>
                  <a:lnTo>
                    <a:pt x="441" y="292"/>
                  </a:lnTo>
                  <a:cubicBezTo>
                    <a:pt x="512" y="268"/>
                    <a:pt x="560" y="173"/>
                    <a:pt x="536" y="90"/>
                  </a:cubicBezTo>
                  <a:cubicBezTo>
                    <a:pt x="507" y="41"/>
                    <a:pt x="445" y="0"/>
                    <a:pt x="3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24" name="Google Shape;9424;p83"/>
          <p:cNvGrpSpPr/>
          <p:nvPr/>
        </p:nvGrpSpPr>
        <p:grpSpPr>
          <a:xfrm>
            <a:off x="2780301" y="1521896"/>
            <a:ext cx="333133" cy="321037"/>
            <a:chOff x="2780301" y="1521896"/>
            <a:chExt cx="333133" cy="321037"/>
          </a:xfrm>
        </p:grpSpPr>
        <p:sp>
          <p:nvSpPr>
            <p:cNvPr id="9425" name="Google Shape;9425;p83"/>
            <p:cNvSpPr/>
            <p:nvPr/>
          </p:nvSpPr>
          <p:spPr>
            <a:xfrm>
              <a:off x="3009573" y="1542745"/>
              <a:ext cx="72031" cy="9517"/>
            </a:xfrm>
            <a:custGeom>
              <a:avLst/>
              <a:gdLst/>
              <a:ahLst/>
              <a:cxnLst/>
              <a:rect l="l" t="t" r="r" b="b"/>
              <a:pathLst>
                <a:path w="2263" h="299" extrusionOk="0">
                  <a:moveTo>
                    <a:pt x="155" y="1"/>
                  </a:moveTo>
                  <a:cubicBezTo>
                    <a:pt x="60" y="1"/>
                    <a:pt x="0" y="84"/>
                    <a:pt x="0" y="155"/>
                  </a:cubicBezTo>
                  <a:cubicBezTo>
                    <a:pt x="0" y="227"/>
                    <a:pt x="72" y="298"/>
                    <a:pt x="155" y="298"/>
                  </a:cubicBezTo>
                  <a:lnTo>
                    <a:pt x="2120" y="298"/>
                  </a:lnTo>
                  <a:cubicBezTo>
                    <a:pt x="2203" y="298"/>
                    <a:pt x="2263" y="227"/>
                    <a:pt x="2263" y="155"/>
                  </a:cubicBezTo>
                  <a:cubicBezTo>
                    <a:pt x="2263" y="60"/>
                    <a:pt x="2203"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6" name="Google Shape;9426;p83"/>
            <p:cNvSpPr/>
            <p:nvPr/>
          </p:nvSpPr>
          <p:spPr>
            <a:xfrm>
              <a:off x="2967876" y="1542745"/>
              <a:ext cx="30366" cy="9517"/>
            </a:xfrm>
            <a:custGeom>
              <a:avLst/>
              <a:gdLst/>
              <a:ahLst/>
              <a:cxnLst/>
              <a:rect l="l" t="t" r="r" b="b"/>
              <a:pathLst>
                <a:path w="954" h="299" extrusionOk="0">
                  <a:moveTo>
                    <a:pt x="156" y="1"/>
                  </a:moveTo>
                  <a:cubicBezTo>
                    <a:pt x="60" y="1"/>
                    <a:pt x="1" y="84"/>
                    <a:pt x="1" y="155"/>
                  </a:cubicBezTo>
                  <a:cubicBezTo>
                    <a:pt x="1" y="227"/>
                    <a:pt x="72" y="298"/>
                    <a:pt x="156" y="298"/>
                  </a:cubicBezTo>
                  <a:lnTo>
                    <a:pt x="810" y="298"/>
                  </a:lnTo>
                  <a:cubicBezTo>
                    <a:pt x="894" y="298"/>
                    <a:pt x="953" y="227"/>
                    <a:pt x="953" y="155"/>
                  </a:cubicBezTo>
                  <a:cubicBezTo>
                    <a:pt x="953" y="60"/>
                    <a:pt x="894" y="1"/>
                    <a:pt x="81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7" name="Google Shape;9427;p83"/>
            <p:cNvSpPr/>
            <p:nvPr/>
          </p:nvSpPr>
          <p:spPr>
            <a:xfrm>
              <a:off x="3061870" y="1563594"/>
              <a:ext cx="19735" cy="9517"/>
            </a:xfrm>
            <a:custGeom>
              <a:avLst/>
              <a:gdLst/>
              <a:ahLst/>
              <a:cxnLst/>
              <a:rect l="l" t="t" r="r" b="b"/>
              <a:pathLst>
                <a:path w="620" h="299" extrusionOk="0">
                  <a:moveTo>
                    <a:pt x="143" y="0"/>
                  </a:moveTo>
                  <a:cubicBezTo>
                    <a:pt x="60" y="0"/>
                    <a:pt x="0" y="84"/>
                    <a:pt x="0" y="155"/>
                  </a:cubicBezTo>
                  <a:cubicBezTo>
                    <a:pt x="0" y="239"/>
                    <a:pt x="72" y="298"/>
                    <a:pt x="143" y="298"/>
                  </a:cubicBezTo>
                  <a:lnTo>
                    <a:pt x="477" y="298"/>
                  </a:lnTo>
                  <a:cubicBezTo>
                    <a:pt x="560" y="298"/>
                    <a:pt x="620" y="227"/>
                    <a:pt x="620" y="155"/>
                  </a:cubicBezTo>
                  <a:cubicBezTo>
                    <a:pt x="620" y="60"/>
                    <a:pt x="560" y="0"/>
                    <a:pt x="47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8" name="Google Shape;9428;p83"/>
            <p:cNvSpPr/>
            <p:nvPr/>
          </p:nvSpPr>
          <p:spPr>
            <a:xfrm>
              <a:off x="2967876" y="1563594"/>
              <a:ext cx="82663" cy="9517"/>
            </a:xfrm>
            <a:custGeom>
              <a:avLst/>
              <a:gdLst/>
              <a:ahLst/>
              <a:cxnLst/>
              <a:rect l="l" t="t" r="r" b="b"/>
              <a:pathLst>
                <a:path w="2597" h="299" extrusionOk="0">
                  <a:moveTo>
                    <a:pt x="156" y="0"/>
                  </a:moveTo>
                  <a:cubicBezTo>
                    <a:pt x="60" y="0"/>
                    <a:pt x="1" y="84"/>
                    <a:pt x="1" y="155"/>
                  </a:cubicBezTo>
                  <a:cubicBezTo>
                    <a:pt x="1" y="239"/>
                    <a:pt x="72" y="298"/>
                    <a:pt x="156" y="298"/>
                  </a:cubicBezTo>
                  <a:lnTo>
                    <a:pt x="2442" y="298"/>
                  </a:lnTo>
                  <a:cubicBezTo>
                    <a:pt x="2537" y="298"/>
                    <a:pt x="2596" y="227"/>
                    <a:pt x="2596" y="155"/>
                  </a:cubicBezTo>
                  <a:cubicBezTo>
                    <a:pt x="2596" y="60"/>
                    <a:pt x="2537" y="0"/>
                    <a:pt x="244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9" name="Google Shape;9429;p83"/>
            <p:cNvSpPr/>
            <p:nvPr/>
          </p:nvSpPr>
          <p:spPr>
            <a:xfrm>
              <a:off x="2936809" y="1521896"/>
              <a:ext cx="176625" cy="96286"/>
            </a:xfrm>
            <a:custGeom>
              <a:avLst/>
              <a:gdLst/>
              <a:ahLst/>
              <a:cxnLst/>
              <a:rect l="l" t="t" r="r" b="b"/>
              <a:pathLst>
                <a:path w="5549" h="3025" extrusionOk="0">
                  <a:moveTo>
                    <a:pt x="4894" y="298"/>
                  </a:moveTo>
                  <a:cubicBezTo>
                    <a:pt x="5084" y="298"/>
                    <a:pt x="5227" y="453"/>
                    <a:pt x="5227" y="644"/>
                  </a:cubicBezTo>
                  <a:lnTo>
                    <a:pt x="5227" y="1620"/>
                  </a:lnTo>
                  <a:cubicBezTo>
                    <a:pt x="5227" y="1822"/>
                    <a:pt x="5084" y="1965"/>
                    <a:pt x="4894" y="1965"/>
                  </a:cubicBezTo>
                  <a:lnTo>
                    <a:pt x="4406" y="1965"/>
                  </a:lnTo>
                  <a:cubicBezTo>
                    <a:pt x="4358" y="1965"/>
                    <a:pt x="4310" y="1989"/>
                    <a:pt x="4287" y="2025"/>
                  </a:cubicBezTo>
                  <a:cubicBezTo>
                    <a:pt x="4251" y="2061"/>
                    <a:pt x="4239" y="2096"/>
                    <a:pt x="4251" y="2144"/>
                  </a:cubicBezTo>
                  <a:lnTo>
                    <a:pt x="4346" y="2727"/>
                  </a:lnTo>
                  <a:lnTo>
                    <a:pt x="4346" y="2739"/>
                  </a:lnTo>
                  <a:lnTo>
                    <a:pt x="4322" y="2739"/>
                  </a:lnTo>
                  <a:lnTo>
                    <a:pt x="3346" y="2001"/>
                  </a:lnTo>
                  <a:cubicBezTo>
                    <a:pt x="3310" y="1977"/>
                    <a:pt x="3287" y="1965"/>
                    <a:pt x="3251" y="1965"/>
                  </a:cubicBezTo>
                  <a:lnTo>
                    <a:pt x="631" y="1965"/>
                  </a:lnTo>
                  <a:cubicBezTo>
                    <a:pt x="441" y="1965"/>
                    <a:pt x="298" y="1822"/>
                    <a:pt x="298" y="1620"/>
                  </a:cubicBezTo>
                  <a:lnTo>
                    <a:pt x="298" y="644"/>
                  </a:lnTo>
                  <a:cubicBezTo>
                    <a:pt x="298" y="453"/>
                    <a:pt x="441" y="298"/>
                    <a:pt x="631" y="298"/>
                  </a:cubicBezTo>
                  <a:close/>
                  <a:moveTo>
                    <a:pt x="631" y="1"/>
                  </a:moveTo>
                  <a:cubicBezTo>
                    <a:pt x="274" y="1"/>
                    <a:pt x="0" y="286"/>
                    <a:pt x="0" y="644"/>
                  </a:cubicBezTo>
                  <a:lnTo>
                    <a:pt x="0" y="1632"/>
                  </a:lnTo>
                  <a:cubicBezTo>
                    <a:pt x="0" y="1989"/>
                    <a:pt x="274" y="2263"/>
                    <a:pt x="631" y="2263"/>
                  </a:cubicBezTo>
                  <a:lnTo>
                    <a:pt x="3203" y="2263"/>
                  </a:lnTo>
                  <a:lnTo>
                    <a:pt x="4144" y="2965"/>
                  </a:lnTo>
                  <a:cubicBezTo>
                    <a:pt x="4203" y="3013"/>
                    <a:pt x="4263" y="3025"/>
                    <a:pt x="4334" y="3025"/>
                  </a:cubicBezTo>
                  <a:cubicBezTo>
                    <a:pt x="4394" y="3025"/>
                    <a:pt x="4453" y="3013"/>
                    <a:pt x="4501" y="2977"/>
                  </a:cubicBezTo>
                  <a:cubicBezTo>
                    <a:pt x="4608" y="2906"/>
                    <a:pt x="4668" y="2787"/>
                    <a:pt x="4656" y="2656"/>
                  </a:cubicBezTo>
                  <a:lnTo>
                    <a:pt x="4596" y="2251"/>
                  </a:lnTo>
                  <a:lnTo>
                    <a:pt x="4906" y="2251"/>
                  </a:lnTo>
                  <a:cubicBezTo>
                    <a:pt x="5263" y="2251"/>
                    <a:pt x="5549" y="1965"/>
                    <a:pt x="5549" y="1608"/>
                  </a:cubicBezTo>
                  <a:lnTo>
                    <a:pt x="5549" y="632"/>
                  </a:lnTo>
                  <a:cubicBezTo>
                    <a:pt x="5525" y="286"/>
                    <a:pt x="5251" y="1"/>
                    <a:pt x="4894"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0" name="Google Shape;9430;p83"/>
            <p:cNvSpPr/>
            <p:nvPr/>
          </p:nvSpPr>
          <p:spPr>
            <a:xfrm>
              <a:off x="2811367" y="1767115"/>
              <a:ext cx="72413" cy="9485"/>
            </a:xfrm>
            <a:custGeom>
              <a:avLst/>
              <a:gdLst/>
              <a:ahLst/>
              <a:cxnLst/>
              <a:rect l="l" t="t" r="r" b="b"/>
              <a:pathLst>
                <a:path w="2275" h="298" extrusionOk="0">
                  <a:moveTo>
                    <a:pt x="155" y="0"/>
                  </a:moveTo>
                  <a:cubicBezTo>
                    <a:pt x="60" y="0"/>
                    <a:pt x="0" y="72"/>
                    <a:pt x="0" y="143"/>
                  </a:cubicBezTo>
                  <a:cubicBezTo>
                    <a:pt x="0" y="214"/>
                    <a:pt x="84" y="298"/>
                    <a:pt x="155" y="298"/>
                  </a:cubicBezTo>
                  <a:lnTo>
                    <a:pt x="2120" y="298"/>
                  </a:lnTo>
                  <a:cubicBezTo>
                    <a:pt x="2215" y="298"/>
                    <a:pt x="2275" y="214"/>
                    <a:pt x="2275" y="143"/>
                  </a:cubicBezTo>
                  <a:cubicBezTo>
                    <a:pt x="2275" y="72"/>
                    <a:pt x="2215" y="0"/>
                    <a:pt x="212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1" name="Google Shape;9431;p83"/>
            <p:cNvSpPr/>
            <p:nvPr/>
          </p:nvSpPr>
          <p:spPr>
            <a:xfrm>
              <a:off x="2894730" y="1767115"/>
              <a:ext cx="20117" cy="9485"/>
            </a:xfrm>
            <a:custGeom>
              <a:avLst/>
              <a:gdLst/>
              <a:ahLst/>
              <a:cxnLst/>
              <a:rect l="l" t="t" r="r" b="b"/>
              <a:pathLst>
                <a:path w="632" h="298" extrusionOk="0">
                  <a:moveTo>
                    <a:pt x="156" y="0"/>
                  </a:moveTo>
                  <a:cubicBezTo>
                    <a:pt x="60" y="0"/>
                    <a:pt x="1" y="72"/>
                    <a:pt x="1" y="143"/>
                  </a:cubicBezTo>
                  <a:cubicBezTo>
                    <a:pt x="1" y="214"/>
                    <a:pt x="84" y="298"/>
                    <a:pt x="156" y="298"/>
                  </a:cubicBezTo>
                  <a:lnTo>
                    <a:pt x="489" y="298"/>
                  </a:lnTo>
                  <a:cubicBezTo>
                    <a:pt x="572" y="298"/>
                    <a:pt x="632" y="214"/>
                    <a:pt x="632" y="143"/>
                  </a:cubicBezTo>
                  <a:cubicBezTo>
                    <a:pt x="632" y="72"/>
                    <a:pt x="572" y="0"/>
                    <a:pt x="48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2" name="Google Shape;9432;p83"/>
            <p:cNvSpPr/>
            <p:nvPr/>
          </p:nvSpPr>
          <p:spPr>
            <a:xfrm>
              <a:off x="2811367" y="1787932"/>
              <a:ext cx="20117" cy="9517"/>
            </a:xfrm>
            <a:custGeom>
              <a:avLst/>
              <a:gdLst/>
              <a:ahLst/>
              <a:cxnLst/>
              <a:rect l="l" t="t" r="r" b="b"/>
              <a:pathLst>
                <a:path w="632" h="299" extrusionOk="0">
                  <a:moveTo>
                    <a:pt x="155" y="1"/>
                  </a:moveTo>
                  <a:cubicBezTo>
                    <a:pt x="60" y="1"/>
                    <a:pt x="0" y="72"/>
                    <a:pt x="0" y="144"/>
                  </a:cubicBezTo>
                  <a:cubicBezTo>
                    <a:pt x="0" y="239"/>
                    <a:pt x="84" y="299"/>
                    <a:pt x="155" y="299"/>
                  </a:cubicBezTo>
                  <a:lnTo>
                    <a:pt x="489" y="299"/>
                  </a:lnTo>
                  <a:cubicBezTo>
                    <a:pt x="572" y="299"/>
                    <a:pt x="631" y="215"/>
                    <a:pt x="631" y="144"/>
                  </a:cubicBezTo>
                  <a:cubicBezTo>
                    <a:pt x="631" y="60"/>
                    <a:pt x="572" y="1"/>
                    <a:pt x="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3" name="Google Shape;9433;p83"/>
            <p:cNvSpPr/>
            <p:nvPr/>
          </p:nvSpPr>
          <p:spPr>
            <a:xfrm>
              <a:off x="2842815" y="1787932"/>
              <a:ext cx="72031" cy="9517"/>
            </a:xfrm>
            <a:custGeom>
              <a:avLst/>
              <a:gdLst/>
              <a:ahLst/>
              <a:cxnLst/>
              <a:rect l="l" t="t" r="r" b="b"/>
              <a:pathLst>
                <a:path w="2263" h="299" extrusionOk="0">
                  <a:moveTo>
                    <a:pt x="144" y="1"/>
                  </a:moveTo>
                  <a:cubicBezTo>
                    <a:pt x="60" y="1"/>
                    <a:pt x="1" y="72"/>
                    <a:pt x="1" y="144"/>
                  </a:cubicBezTo>
                  <a:cubicBezTo>
                    <a:pt x="1" y="239"/>
                    <a:pt x="72" y="299"/>
                    <a:pt x="144" y="299"/>
                  </a:cubicBezTo>
                  <a:lnTo>
                    <a:pt x="2120" y="299"/>
                  </a:lnTo>
                  <a:cubicBezTo>
                    <a:pt x="2203" y="299"/>
                    <a:pt x="2263" y="215"/>
                    <a:pt x="2263" y="144"/>
                  </a:cubicBezTo>
                  <a:cubicBezTo>
                    <a:pt x="2263" y="60"/>
                    <a:pt x="2203"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4" name="Google Shape;9434;p83"/>
            <p:cNvSpPr/>
            <p:nvPr/>
          </p:nvSpPr>
          <p:spPr>
            <a:xfrm>
              <a:off x="2780301" y="1746266"/>
              <a:ext cx="166375" cy="96668"/>
            </a:xfrm>
            <a:custGeom>
              <a:avLst/>
              <a:gdLst/>
              <a:ahLst/>
              <a:cxnLst/>
              <a:rect l="l" t="t" r="r" b="b"/>
              <a:pathLst>
                <a:path w="5227" h="3037" extrusionOk="0">
                  <a:moveTo>
                    <a:pt x="4572" y="286"/>
                  </a:moveTo>
                  <a:cubicBezTo>
                    <a:pt x="4763" y="286"/>
                    <a:pt x="4917" y="441"/>
                    <a:pt x="4917" y="631"/>
                  </a:cubicBezTo>
                  <a:lnTo>
                    <a:pt x="4917" y="1619"/>
                  </a:lnTo>
                  <a:cubicBezTo>
                    <a:pt x="4917" y="1810"/>
                    <a:pt x="4763" y="1965"/>
                    <a:pt x="4572" y="1965"/>
                  </a:cubicBezTo>
                  <a:lnTo>
                    <a:pt x="2274" y="1965"/>
                  </a:lnTo>
                  <a:cubicBezTo>
                    <a:pt x="2250" y="1965"/>
                    <a:pt x="2215" y="1977"/>
                    <a:pt x="2191" y="1989"/>
                  </a:cubicBezTo>
                  <a:lnTo>
                    <a:pt x="1203" y="2739"/>
                  </a:lnTo>
                  <a:lnTo>
                    <a:pt x="1191" y="2739"/>
                  </a:lnTo>
                  <a:lnTo>
                    <a:pt x="1191" y="2715"/>
                  </a:lnTo>
                  <a:lnTo>
                    <a:pt x="1286" y="2143"/>
                  </a:lnTo>
                  <a:cubicBezTo>
                    <a:pt x="1286" y="2096"/>
                    <a:pt x="1286" y="2048"/>
                    <a:pt x="1250" y="2012"/>
                  </a:cubicBezTo>
                  <a:cubicBezTo>
                    <a:pt x="1215" y="1989"/>
                    <a:pt x="1179" y="1965"/>
                    <a:pt x="1131" y="1965"/>
                  </a:cubicBezTo>
                  <a:lnTo>
                    <a:pt x="643" y="1965"/>
                  </a:lnTo>
                  <a:cubicBezTo>
                    <a:pt x="453" y="1965"/>
                    <a:pt x="298" y="1810"/>
                    <a:pt x="298" y="1619"/>
                  </a:cubicBezTo>
                  <a:lnTo>
                    <a:pt x="298" y="631"/>
                  </a:lnTo>
                  <a:cubicBezTo>
                    <a:pt x="298" y="441"/>
                    <a:pt x="453" y="286"/>
                    <a:pt x="643" y="286"/>
                  </a:cubicBezTo>
                  <a:close/>
                  <a:moveTo>
                    <a:pt x="643" y="0"/>
                  </a:moveTo>
                  <a:cubicBezTo>
                    <a:pt x="286" y="0"/>
                    <a:pt x="0" y="274"/>
                    <a:pt x="0" y="631"/>
                  </a:cubicBezTo>
                  <a:lnTo>
                    <a:pt x="0" y="1619"/>
                  </a:lnTo>
                  <a:cubicBezTo>
                    <a:pt x="0" y="1977"/>
                    <a:pt x="286" y="2262"/>
                    <a:pt x="643" y="2262"/>
                  </a:cubicBezTo>
                  <a:lnTo>
                    <a:pt x="953" y="2262"/>
                  </a:lnTo>
                  <a:lnTo>
                    <a:pt x="893" y="2655"/>
                  </a:lnTo>
                  <a:cubicBezTo>
                    <a:pt x="881" y="2798"/>
                    <a:pt x="929" y="2917"/>
                    <a:pt x="1048" y="2989"/>
                  </a:cubicBezTo>
                  <a:cubicBezTo>
                    <a:pt x="1084" y="3012"/>
                    <a:pt x="1143" y="3036"/>
                    <a:pt x="1203" y="3036"/>
                  </a:cubicBezTo>
                  <a:cubicBezTo>
                    <a:pt x="1262" y="3036"/>
                    <a:pt x="1346" y="3012"/>
                    <a:pt x="1405" y="2977"/>
                  </a:cubicBezTo>
                  <a:lnTo>
                    <a:pt x="2334" y="2274"/>
                  </a:lnTo>
                  <a:lnTo>
                    <a:pt x="4584" y="2274"/>
                  </a:lnTo>
                  <a:cubicBezTo>
                    <a:pt x="4941" y="2274"/>
                    <a:pt x="5227" y="1989"/>
                    <a:pt x="5227" y="1631"/>
                  </a:cubicBezTo>
                  <a:lnTo>
                    <a:pt x="5227" y="655"/>
                  </a:lnTo>
                  <a:cubicBezTo>
                    <a:pt x="5215" y="274"/>
                    <a:pt x="4929" y="0"/>
                    <a:pt x="457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5" name="Google Shape;9435;p83"/>
            <p:cNvSpPr/>
            <p:nvPr/>
          </p:nvSpPr>
          <p:spPr>
            <a:xfrm>
              <a:off x="3020172" y="1720102"/>
              <a:ext cx="61432" cy="9517"/>
            </a:xfrm>
            <a:custGeom>
              <a:avLst/>
              <a:gdLst/>
              <a:ahLst/>
              <a:cxnLst/>
              <a:rect l="l" t="t" r="r" b="b"/>
              <a:pathLst>
                <a:path w="1930" h="299" extrusionOk="0">
                  <a:moveTo>
                    <a:pt x="144" y="1"/>
                  </a:moveTo>
                  <a:cubicBezTo>
                    <a:pt x="60" y="1"/>
                    <a:pt x="1" y="72"/>
                    <a:pt x="1" y="144"/>
                  </a:cubicBezTo>
                  <a:cubicBezTo>
                    <a:pt x="1" y="239"/>
                    <a:pt x="72" y="298"/>
                    <a:pt x="144" y="298"/>
                  </a:cubicBezTo>
                  <a:lnTo>
                    <a:pt x="1787" y="298"/>
                  </a:lnTo>
                  <a:cubicBezTo>
                    <a:pt x="1870" y="298"/>
                    <a:pt x="1930" y="227"/>
                    <a:pt x="1930" y="144"/>
                  </a:cubicBezTo>
                  <a:cubicBezTo>
                    <a:pt x="1930" y="60"/>
                    <a:pt x="1870" y="1"/>
                    <a:pt x="178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6" name="Google Shape;9436;p83"/>
            <p:cNvSpPr/>
            <p:nvPr/>
          </p:nvSpPr>
          <p:spPr>
            <a:xfrm>
              <a:off x="2988724" y="1720102"/>
              <a:ext cx="19735" cy="9517"/>
            </a:xfrm>
            <a:custGeom>
              <a:avLst/>
              <a:gdLst/>
              <a:ahLst/>
              <a:cxnLst/>
              <a:rect l="l" t="t" r="r" b="b"/>
              <a:pathLst>
                <a:path w="620" h="299" extrusionOk="0">
                  <a:moveTo>
                    <a:pt x="143" y="1"/>
                  </a:moveTo>
                  <a:cubicBezTo>
                    <a:pt x="60" y="1"/>
                    <a:pt x="1" y="72"/>
                    <a:pt x="1" y="144"/>
                  </a:cubicBezTo>
                  <a:cubicBezTo>
                    <a:pt x="1" y="239"/>
                    <a:pt x="72" y="298"/>
                    <a:pt x="143" y="298"/>
                  </a:cubicBezTo>
                  <a:lnTo>
                    <a:pt x="477" y="298"/>
                  </a:lnTo>
                  <a:cubicBezTo>
                    <a:pt x="572" y="298"/>
                    <a:pt x="620" y="227"/>
                    <a:pt x="620" y="144"/>
                  </a:cubicBezTo>
                  <a:cubicBezTo>
                    <a:pt x="620" y="60"/>
                    <a:pt x="572" y="1"/>
                    <a:pt x="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7" name="Google Shape;9437;p83"/>
            <p:cNvSpPr/>
            <p:nvPr/>
          </p:nvSpPr>
          <p:spPr>
            <a:xfrm>
              <a:off x="2957658" y="1699253"/>
              <a:ext cx="155776" cy="75087"/>
            </a:xfrm>
            <a:custGeom>
              <a:avLst/>
              <a:gdLst/>
              <a:ahLst/>
              <a:cxnLst/>
              <a:rect l="l" t="t" r="r" b="b"/>
              <a:pathLst>
                <a:path w="4894" h="2359" extrusionOk="0">
                  <a:moveTo>
                    <a:pt x="4239" y="299"/>
                  </a:moveTo>
                  <a:cubicBezTo>
                    <a:pt x="4429" y="299"/>
                    <a:pt x="4572" y="441"/>
                    <a:pt x="4572" y="644"/>
                  </a:cubicBezTo>
                  <a:lnTo>
                    <a:pt x="4572" y="965"/>
                  </a:lnTo>
                  <a:cubicBezTo>
                    <a:pt x="4572" y="1156"/>
                    <a:pt x="4429" y="1311"/>
                    <a:pt x="4239" y="1311"/>
                  </a:cubicBezTo>
                  <a:lnTo>
                    <a:pt x="3751" y="1311"/>
                  </a:lnTo>
                  <a:cubicBezTo>
                    <a:pt x="3703" y="1311"/>
                    <a:pt x="3655" y="1322"/>
                    <a:pt x="3632" y="1370"/>
                  </a:cubicBezTo>
                  <a:cubicBezTo>
                    <a:pt x="3596" y="1394"/>
                    <a:pt x="3584" y="1442"/>
                    <a:pt x="3596" y="1489"/>
                  </a:cubicBezTo>
                  <a:lnTo>
                    <a:pt x="3691" y="2061"/>
                  </a:lnTo>
                  <a:lnTo>
                    <a:pt x="3691" y="2084"/>
                  </a:lnTo>
                  <a:cubicBezTo>
                    <a:pt x="3691" y="2088"/>
                    <a:pt x="3689" y="2090"/>
                    <a:pt x="3685" y="2090"/>
                  </a:cubicBezTo>
                  <a:cubicBezTo>
                    <a:pt x="3678" y="2090"/>
                    <a:pt x="3667" y="2084"/>
                    <a:pt x="3667" y="2084"/>
                  </a:cubicBezTo>
                  <a:lnTo>
                    <a:pt x="2691" y="1334"/>
                  </a:lnTo>
                  <a:cubicBezTo>
                    <a:pt x="2655" y="1322"/>
                    <a:pt x="2632" y="1311"/>
                    <a:pt x="2596" y="1311"/>
                  </a:cubicBezTo>
                  <a:lnTo>
                    <a:pt x="631" y="1311"/>
                  </a:lnTo>
                  <a:cubicBezTo>
                    <a:pt x="441" y="1311"/>
                    <a:pt x="298" y="1156"/>
                    <a:pt x="298" y="965"/>
                  </a:cubicBezTo>
                  <a:lnTo>
                    <a:pt x="298" y="644"/>
                  </a:lnTo>
                  <a:cubicBezTo>
                    <a:pt x="298" y="441"/>
                    <a:pt x="441" y="299"/>
                    <a:pt x="631" y="299"/>
                  </a:cubicBezTo>
                  <a:close/>
                  <a:moveTo>
                    <a:pt x="631" y="1"/>
                  </a:moveTo>
                  <a:cubicBezTo>
                    <a:pt x="274" y="1"/>
                    <a:pt x="0" y="275"/>
                    <a:pt x="0" y="644"/>
                  </a:cubicBezTo>
                  <a:lnTo>
                    <a:pt x="0" y="965"/>
                  </a:lnTo>
                  <a:cubicBezTo>
                    <a:pt x="0" y="1322"/>
                    <a:pt x="274" y="1608"/>
                    <a:pt x="631" y="1608"/>
                  </a:cubicBezTo>
                  <a:lnTo>
                    <a:pt x="2548" y="1608"/>
                  </a:lnTo>
                  <a:lnTo>
                    <a:pt x="3489" y="2299"/>
                  </a:lnTo>
                  <a:cubicBezTo>
                    <a:pt x="3548" y="2346"/>
                    <a:pt x="3608" y="2358"/>
                    <a:pt x="3679" y="2358"/>
                  </a:cubicBezTo>
                  <a:cubicBezTo>
                    <a:pt x="3739" y="2358"/>
                    <a:pt x="3798" y="2346"/>
                    <a:pt x="3846" y="2323"/>
                  </a:cubicBezTo>
                  <a:cubicBezTo>
                    <a:pt x="3953" y="2239"/>
                    <a:pt x="4013" y="2120"/>
                    <a:pt x="4001" y="1989"/>
                  </a:cubicBezTo>
                  <a:lnTo>
                    <a:pt x="3941" y="1584"/>
                  </a:lnTo>
                  <a:lnTo>
                    <a:pt x="4251" y="1584"/>
                  </a:lnTo>
                  <a:cubicBezTo>
                    <a:pt x="4608" y="1584"/>
                    <a:pt x="4894" y="1311"/>
                    <a:pt x="4894" y="953"/>
                  </a:cubicBezTo>
                  <a:lnTo>
                    <a:pt x="4894" y="620"/>
                  </a:lnTo>
                  <a:cubicBezTo>
                    <a:pt x="4870" y="287"/>
                    <a:pt x="4596" y="1"/>
                    <a:pt x="423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8" name="Google Shape;9438;p83"/>
            <p:cNvSpPr/>
            <p:nvPr/>
          </p:nvSpPr>
          <p:spPr>
            <a:xfrm>
              <a:off x="2811367" y="1626108"/>
              <a:ext cx="72413" cy="9517"/>
            </a:xfrm>
            <a:custGeom>
              <a:avLst/>
              <a:gdLst/>
              <a:ahLst/>
              <a:cxnLst/>
              <a:rect l="l" t="t" r="r" b="b"/>
              <a:pathLst>
                <a:path w="2275" h="299" extrusionOk="0">
                  <a:moveTo>
                    <a:pt x="155" y="1"/>
                  </a:moveTo>
                  <a:cubicBezTo>
                    <a:pt x="60" y="1"/>
                    <a:pt x="0" y="84"/>
                    <a:pt x="0" y="156"/>
                  </a:cubicBezTo>
                  <a:cubicBezTo>
                    <a:pt x="0" y="227"/>
                    <a:pt x="84" y="299"/>
                    <a:pt x="155" y="299"/>
                  </a:cubicBezTo>
                  <a:lnTo>
                    <a:pt x="2120" y="299"/>
                  </a:lnTo>
                  <a:cubicBezTo>
                    <a:pt x="2215" y="299"/>
                    <a:pt x="2275" y="227"/>
                    <a:pt x="2275" y="156"/>
                  </a:cubicBezTo>
                  <a:cubicBezTo>
                    <a:pt x="2275" y="60"/>
                    <a:pt x="2215"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9" name="Google Shape;9439;p83"/>
            <p:cNvSpPr/>
            <p:nvPr/>
          </p:nvSpPr>
          <p:spPr>
            <a:xfrm>
              <a:off x="2895112" y="1626108"/>
              <a:ext cx="30366" cy="9517"/>
            </a:xfrm>
            <a:custGeom>
              <a:avLst/>
              <a:gdLst/>
              <a:ahLst/>
              <a:cxnLst/>
              <a:rect l="l" t="t" r="r" b="b"/>
              <a:pathLst>
                <a:path w="954" h="299" extrusionOk="0">
                  <a:moveTo>
                    <a:pt x="144" y="1"/>
                  </a:moveTo>
                  <a:cubicBezTo>
                    <a:pt x="60" y="1"/>
                    <a:pt x="1" y="84"/>
                    <a:pt x="1" y="156"/>
                  </a:cubicBezTo>
                  <a:cubicBezTo>
                    <a:pt x="1" y="227"/>
                    <a:pt x="72" y="299"/>
                    <a:pt x="144" y="299"/>
                  </a:cubicBezTo>
                  <a:lnTo>
                    <a:pt x="798" y="299"/>
                  </a:lnTo>
                  <a:cubicBezTo>
                    <a:pt x="894" y="299"/>
                    <a:pt x="953" y="227"/>
                    <a:pt x="953" y="156"/>
                  </a:cubicBezTo>
                  <a:cubicBezTo>
                    <a:pt x="953" y="60"/>
                    <a:pt x="882"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0" name="Google Shape;9440;p83"/>
            <p:cNvSpPr/>
            <p:nvPr/>
          </p:nvSpPr>
          <p:spPr>
            <a:xfrm>
              <a:off x="2811367" y="1667805"/>
              <a:ext cx="72413" cy="9517"/>
            </a:xfrm>
            <a:custGeom>
              <a:avLst/>
              <a:gdLst/>
              <a:ahLst/>
              <a:cxnLst/>
              <a:rect l="l" t="t" r="r" b="b"/>
              <a:pathLst>
                <a:path w="2275" h="299" extrusionOk="0">
                  <a:moveTo>
                    <a:pt x="155" y="1"/>
                  </a:moveTo>
                  <a:cubicBezTo>
                    <a:pt x="60" y="1"/>
                    <a:pt x="0" y="84"/>
                    <a:pt x="0" y="155"/>
                  </a:cubicBezTo>
                  <a:cubicBezTo>
                    <a:pt x="0" y="227"/>
                    <a:pt x="84" y="298"/>
                    <a:pt x="155" y="298"/>
                  </a:cubicBezTo>
                  <a:lnTo>
                    <a:pt x="2120" y="298"/>
                  </a:lnTo>
                  <a:cubicBezTo>
                    <a:pt x="2215" y="298"/>
                    <a:pt x="2275" y="227"/>
                    <a:pt x="2275" y="155"/>
                  </a:cubicBezTo>
                  <a:cubicBezTo>
                    <a:pt x="2275" y="60"/>
                    <a:pt x="2215" y="1"/>
                    <a:pt x="2120"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1" name="Google Shape;9441;p83"/>
            <p:cNvSpPr/>
            <p:nvPr/>
          </p:nvSpPr>
          <p:spPr>
            <a:xfrm>
              <a:off x="2895112" y="1667805"/>
              <a:ext cx="30366" cy="9517"/>
            </a:xfrm>
            <a:custGeom>
              <a:avLst/>
              <a:gdLst/>
              <a:ahLst/>
              <a:cxnLst/>
              <a:rect l="l" t="t" r="r" b="b"/>
              <a:pathLst>
                <a:path w="954" h="299" extrusionOk="0">
                  <a:moveTo>
                    <a:pt x="144" y="1"/>
                  </a:moveTo>
                  <a:cubicBezTo>
                    <a:pt x="60" y="1"/>
                    <a:pt x="1" y="84"/>
                    <a:pt x="1" y="155"/>
                  </a:cubicBezTo>
                  <a:cubicBezTo>
                    <a:pt x="1" y="227"/>
                    <a:pt x="72" y="298"/>
                    <a:pt x="144" y="298"/>
                  </a:cubicBezTo>
                  <a:lnTo>
                    <a:pt x="798" y="298"/>
                  </a:lnTo>
                  <a:cubicBezTo>
                    <a:pt x="894" y="298"/>
                    <a:pt x="953" y="227"/>
                    <a:pt x="953" y="155"/>
                  </a:cubicBezTo>
                  <a:cubicBezTo>
                    <a:pt x="953" y="60"/>
                    <a:pt x="882" y="1"/>
                    <a:pt x="79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2" name="Google Shape;9442;p83"/>
            <p:cNvSpPr/>
            <p:nvPr/>
          </p:nvSpPr>
          <p:spPr>
            <a:xfrm>
              <a:off x="2811367" y="1646957"/>
              <a:ext cx="20117" cy="9517"/>
            </a:xfrm>
            <a:custGeom>
              <a:avLst/>
              <a:gdLst/>
              <a:ahLst/>
              <a:cxnLst/>
              <a:rect l="l" t="t" r="r" b="b"/>
              <a:pathLst>
                <a:path w="632" h="299" extrusionOk="0">
                  <a:moveTo>
                    <a:pt x="155" y="1"/>
                  </a:moveTo>
                  <a:cubicBezTo>
                    <a:pt x="60" y="1"/>
                    <a:pt x="0" y="72"/>
                    <a:pt x="0" y="156"/>
                  </a:cubicBezTo>
                  <a:cubicBezTo>
                    <a:pt x="0" y="239"/>
                    <a:pt x="84" y="298"/>
                    <a:pt x="155" y="298"/>
                  </a:cubicBezTo>
                  <a:lnTo>
                    <a:pt x="489" y="298"/>
                  </a:lnTo>
                  <a:cubicBezTo>
                    <a:pt x="572" y="298"/>
                    <a:pt x="631" y="227"/>
                    <a:pt x="631" y="156"/>
                  </a:cubicBezTo>
                  <a:cubicBezTo>
                    <a:pt x="631" y="60"/>
                    <a:pt x="572" y="1"/>
                    <a:pt x="48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3" name="Google Shape;9443;p83"/>
            <p:cNvSpPr/>
            <p:nvPr/>
          </p:nvSpPr>
          <p:spPr>
            <a:xfrm>
              <a:off x="2842815" y="1646957"/>
              <a:ext cx="82663" cy="9517"/>
            </a:xfrm>
            <a:custGeom>
              <a:avLst/>
              <a:gdLst/>
              <a:ahLst/>
              <a:cxnLst/>
              <a:rect l="l" t="t" r="r" b="b"/>
              <a:pathLst>
                <a:path w="2597" h="299" extrusionOk="0">
                  <a:moveTo>
                    <a:pt x="155" y="1"/>
                  </a:moveTo>
                  <a:cubicBezTo>
                    <a:pt x="60" y="1"/>
                    <a:pt x="1" y="72"/>
                    <a:pt x="1" y="156"/>
                  </a:cubicBezTo>
                  <a:cubicBezTo>
                    <a:pt x="1" y="239"/>
                    <a:pt x="72" y="298"/>
                    <a:pt x="155" y="298"/>
                  </a:cubicBezTo>
                  <a:lnTo>
                    <a:pt x="2441" y="298"/>
                  </a:lnTo>
                  <a:cubicBezTo>
                    <a:pt x="2537" y="298"/>
                    <a:pt x="2596" y="227"/>
                    <a:pt x="2596" y="156"/>
                  </a:cubicBezTo>
                  <a:cubicBezTo>
                    <a:pt x="2596" y="60"/>
                    <a:pt x="2525" y="1"/>
                    <a:pt x="24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4" name="Google Shape;9444;p83"/>
            <p:cNvSpPr/>
            <p:nvPr/>
          </p:nvSpPr>
          <p:spPr>
            <a:xfrm>
              <a:off x="2780301" y="1605291"/>
              <a:ext cx="176625" cy="117516"/>
            </a:xfrm>
            <a:custGeom>
              <a:avLst/>
              <a:gdLst/>
              <a:ahLst/>
              <a:cxnLst/>
              <a:rect l="l" t="t" r="r" b="b"/>
              <a:pathLst>
                <a:path w="5549" h="3692" extrusionOk="0">
                  <a:moveTo>
                    <a:pt x="4894" y="298"/>
                  </a:moveTo>
                  <a:cubicBezTo>
                    <a:pt x="5084" y="298"/>
                    <a:pt x="5239" y="453"/>
                    <a:pt x="5239" y="643"/>
                  </a:cubicBezTo>
                  <a:lnTo>
                    <a:pt x="5239" y="2274"/>
                  </a:lnTo>
                  <a:cubicBezTo>
                    <a:pt x="5239" y="2477"/>
                    <a:pt x="5084" y="2619"/>
                    <a:pt x="4894" y="2619"/>
                  </a:cubicBezTo>
                  <a:lnTo>
                    <a:pt x="2274" y="2619"/>
                  </a:lnTo>
                  <a:cubicBezTo>
                    <a:pt x="2250" y="2619"/>
                    <a:pt x="2215" y="2643"/>
                    <a:pt x="2191" y="2655"/>
                  </a:cubicBezTo>
                  <a:lnTo>
                    <a:pt x="1203" y="3393"/>
                  </a:lnTo>
                  <a:lnTo>
                    <a:pt x="1191" y="3393"/>
                  </a:lnTo>
                  <a:lnTo>
                    <a:pt x="1191" y="3381"/>
                  </a:lnTo>
                  <a:lnTo>
                    <a:pt x="1274" y="2798"/>
                  </a:lnTo>
                  <a:cubicBezTo>
                    <a:pt x="1274" y="2750"/>
                    <a:pt x="1274" y="2715"/>
                    <a:pt x="1250" y="2679"/>
                  </a:cubicBezTo>
                  <a:cubicBezTo>
                    <a:pt x="1215" y="2655"/>
                    <a:pt x="1179" y="2619"/>
                    <a:pt x="1131" y="2619"/>
                  </a:cubicBezTo>
                  <a:lnTo>
                    <a:pt x="643" y="2619"/>
                  </a:lnTo>
                  <a:cubicBezTo>
                    <a:pt x="453" y="2619"/>
                    <a:pt x="298" y="2477"/>
                    <a:pt x="298" y="2274"/>
                  </a:cubicBezTo>
                  <a:lnTo>
                    <a:pt x="298" y="643"/>
                  </a:lnTo>
                  <a:cubicBezTo>
                    <a:pt x="298" y="453"/>
                    <a:pt x="453" y="298"/>
                    <a:pt x="643" y="298"/>
                  </a:cubicBezTo>
                  <a:close/>
                  <a:moveTo>
                    <a:pt x="643" y="0"/>
                  </a:moveTo>
                  <a:cubicBezTo>
                    <a:pt x="286" y="0"/>
                    <a:pt x="0" y="286"/>
                    <a:pt x="0" y="643"/>
                  </a:cubicBezTo>
                  <a:lnTo>
                    <a:pt x="0" y="2286"/>
                  </a:lnTo>
                  <a:cubicBezTo>
                    <a:pt x="0" y="2643"/>
                    <a:pt x="286" y="2917"/>
                    <a:pt x="643" y="2917"/>
                  </a:cubicBezTo>
                  <a:lnTo>
                    <a:pt x="953" y="2917"/>
                  </a:lnTo>
                  <a:lnTo>
                    <a:pt x="893" y="3322"/>
                  </a:lnTo>
                  <a:cubicBezTo>
                    <a:pt x="881" y="3453"/>
                    <a:pt x="929" y="3572"/>
                    <a:pt x="1048" y="3655"/>
                  </a:cubicBezTo>
                  <a:cubicBezTo>
                    <a:pt x="1084" y="3679"/>
                    <a:pt x="1143" y="3691"/>
                    <a:pt x="1203" y="3691"/>
                  </a:cubicBezTo>
                  <a:cubicBezTo>
                    <a:pt x="1262" y="3691"/>
                    <a:pt x="1346" y="3679"/>
                    <a:pt x="1405" y="3632"/>
                  </a:cubicBezTo>
                  <a:lnTo>
                    <a:pt x="2334" y="2941"/>
                  </a:lnTo>
                  <a:lnTo>
                    <a:pt x="4906" y="2941"/>
                  </a:lnTo>
                  <a:cubicBezTo>
                    <a:pt x="5263" y="2941"/>
                    <a:pt x="5548" y="2655"/>
                    <a:pt x="5548" y="2298"/>
                  </a:cubicBezTo>
                  <a:lnTo>
                    <a:pt x="5548" y="655"/>
                  </a:lnTo>
                  <a:cubicBezTo>
                    <a:pt x="5537" y="286"/>
                    <a:pt x="5251" y="0"/>
                    <a:pt x="489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445" name="Google Shape;9445;p83"/>
          <p:cNvSpPr/>
          <p:nvPr/>
        </p:nvSpPr>
        <p:spPr>
          <a:xfrm>
            <a:off x="3358621" y="1823199"/>
            <a:ext cx="15183" cy="9485"/>
          </a:xfrm>
          <a:custGeom>
            <a:avLst/>
            <a:gdLst/>
            <a:ahLst/>
            <a:cxnLst/>
            <a:rect l="l" t="t" r="r" b="b"/>
            <a:pathLst>
              <a:path w="477" h="298" extrusionOk="0">
                <a:moveTo>
                  <a:pt x="155" y="0"/>
                </a:moveTo>
                <a:cubicBezTo>
                  <a:pt x="60" y="0"/>
                  <a:pt x="0" y="84"/>
                  <a:pt x="0" y="155"/>
                </a:cubicBezTo>
                <a:cubicBezTo>
                  <a:pt x="0" y="238"/>
                  <a:pt x="83" y="298"/>
                  <a:pt x="155" y="298"/>
                </a:cubicBezTo>
                <a:lnTo>
                  <a:pt x="322" y="298"/>
                </a:lnTo>
                <a:cubicBezTo>
                  <a:pt x="405" y="298"/>
                  <a:pt x="464" y="226"/>
                  <a:pt x="464" y="155"/>
                </a:cubicBezTo>
                <a:cubicBezTo>
                  <a:pt x="476" y="84"/>
                  <a:pt x="405" y="0"/>
                  <a:pt x="3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6" name="Google Shape;9446;p83"/>
          <p:cNvSpPr/>
          <p:nvPr/>
        </p:nvSpPr>
        <p:spPr>
          <a:xfrm>
            <a:off x="3427946" y="1823199"/>
            <a:ext cx="15215" cy="9485"/>
          </a:xfrm>
          <a:custGeom>
            <a:avLst/>
            <a:gdLst/>
            <a:ahLst/>
            <a:cxnLst/>
            <a:rect l="l" t="t" r="r" b="b"/>
            <a:pathLst>
              <a:path w="478" h="298" extrusionOk="0">
                <a:moveTo>
                  <a:pt x="144" y="0"/>
                </a:moveTo>
                <a:cubicBezTo>
                  <a:pt x="60" y="0"/>
                  <a:pt x="1" y="84"/>
                  <a:pt x="1" y="155"/>
                </a:cubicBezTo>
                <a:cubicBezTo>
                  <a:pt x="1" y="238"/>
                  <a:pt x="72" y="298"/>
                  <a:pt x="144" y="298"/>
                </a:cubicBezTo>
                <a:lnTo>
                  <a:pt x="310" y="298"/>
                </a:lnTo>
                <a:cubicBezTo>
                  <a:pt x="406" y="298"/>
                  <a:pt x="465" y="226"/>
                  <a:pt x="465" y="155"/>
                </a:cubicBezTo>
                <a:cubicBezTo>
                  <a:pt x="477" y="84"/>
                  <a:pt x="406" y="0"/>
                  <a:pt x="310"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7" name="Google Shape;9447;p83"/>
          <p:cNvSpPr/>
          <p:nvPr/>
        </p:nvSpPr>
        <p:spPr>
          <a:xfrm>
            <a:off x="3385135" y="1823199"/>
            <a:ext cx="31480" cy="9485"/>
          </a:xfrm>
          <a:custGeom>
            <a:avLst/>
            <a:gdLst/>
            <a:ahLst/>
            <a:cxnLst/>
            <a:rect l="l" t="t" r="r" b="b"/>
            <a:pathLst>
              <a:path w="989" h="298" extrusionOk="0">
                <a:moveTo>
                  <a:pt x="155" y="0"/>
                </a:moveTo>
                <a:cubicBezTo>
                  <a:pt x="60" y="0"/>
                  <a:pt x="1" y="84"/>
                  <a:pt x="1" y="155"/>
                </a:cubicBezTo>
                <a:cubicBezTo>
                  <a:pt x="1" y="238"/>
                  <a:pt x="84" y="298"/>
                  <a:pt x="155" y="298"/>
                </a:cubicBezTo>
                <a:lnTo>
                  <a:pt x="822" y="298"/>
                </a:lnTo>
                <a:cubicBezTo>
                  <a:pt x="917" y="298"/>
                  <a:pt x="977" y="226"/>
                  <a:pt x="977" y="155"/>
                </a:cubicBezTo>
                <a:cubicBezTo>
                  <a:pt x="989" y="84"/>
                  <a:pt x="917" y="0"/>
                  <a:pt x="82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48" name="Google Shape;9448;p83"/>
          <p:cNvGrpSpPr/>
          <p:nvPr/>
        </p:nvGrpSpPr>
        <p:grpSpPr>
          <a:xfrm>
            <a:off x="3316159" y="1515085"/>
            <a:ext cx="211892" cy="339594"/>
            <a:chOff x="3316159" y="1515085"/>
            <a:chExt cx="211892" cy="339594"/>
          </a:xfrm>
        </p:grpSpPr>
        <p:sp>
          <p:nvSpPr>
            <p:cNvPr id="9449" name="Google Shape;9449;p83"/>
            <p:cNvSpPr/>
            <p:nvPr/>
          </p:nvSpPr>
          <p:spPr>
            <a:xfrm>
              <a:off x="3316159" y="1557514"/>
              <a:ext cx="169049" cy="297165"/>
            </a:xfrm>
            <a:custGeom>
              <a:avLst/>
              <a:gdLst/>
              <a:ahLst/>
              <a:cxnLst/>
              <a:rect l="l" t="t" r="r" b="b"/>
              <a:pathLst>
                <a:path w="5311" h="9336" extrusionOk="0">
                  <a:moveTo>
                    <a:pt x="4656" y="310"/>
                  </a:moveTo>
                  <a:cubicBezTo>
                    <a:pt x="4846" y="310"/>
                    <a:pt x="5001" y="477"/>
                    <a:pt x="5001" y="668"/>
                  </a:cubicBezTo>
                  <a:lnTo>
                    <a:pt x="298" y="668"/>
                  </a:lnTo>
                  <a:lnTo>
                    <a:pt x="298" y="656"/>
                  </a:lnTo>
                  <a:cubicBezTo>
                    <a:pt x="298" y="465"/>
                    <a:pt x="441" y="310"/>
                    <a:pt x="632" y="310"/>
                  </a:cubicBezTo>
                  <a:close/>
                  <a:moveTo>
                    <a:pt x="5001" y="989"/>
                  </a:moveTo>
                  <a:lnTo>
                    <a:pt x="5001" y="7680"/>
                  </a:lnTo>
                  <a:lnTo>
                    <a:pt x="298" y="7680"/>
                  </a:lnTo>
                  <a:lnTo>
                    <a:pt x="298" y="989"/>
                  </a:lnTo>
                  <a:close/>
                  <a:moveTo>
                    <a:pt x="5013" y="7990"/>
                  </a:moveTo>
                  <a:lnTo>
                    <a:pt x="5013" y="8681"/>
                  </a:lnTo>
                  <a:lnTo>
                    <a:pt x="5001" y="8681"/>
                  </a:lnTo>
                  <a:cubicBezTo>
                    <a:pt x="5001" y="8871"/>
                    <a:pt x="4846" y="9026"/>
                    <a:pt x="4656" y="9026"/>
                  </a:cubicBezTo>
                  <a:lnTo>
                    <a:pt x="655" y="9026"/>
                  </a:lnTo>
                  <a:cubicBezTo>
                    <a:pt x="465" y="9026"/>
                    <a:pt x="310" y="8871"/>
                    <a:pt x="310" y="8681"/>
                  </a:cubicBezTo>
                  <a:lnTo>
                    <a:pt x="310" y="7990"/>
                  </a:lnTo>
                  <a:close/>
                  <a:moveTo>
                    <a:pt x="655" y="1"/>
                  </a:moveTo>
                  <a:cubicBezTo>
                    <a:pt x="298" y="1"/>
                    <a:pt x="1" y="299"/>
                    <a:pt x="1" y="656"/>
                  </a:cubicBezTo>
                  <a:lnTo>
                    <a:pt x="1" y="8681"/>
                  </a:lnTo>
                  <a:cubicBezTo>
                    <a:pt x="1" y="9038"/>
                    <a:pt x="298" y="9335"/>
                    <a:pt x="655" y="9335"/>
                  </a:cubicBezTo>
                  <a:lnTo>
                    <a:pt x="4656" y="9335"/>
                  </a:lnTo>
                  <a:cubicBezTo>
                    <a:pt x="5013" y="9335"/>
                    <a:pt x="5311" y="9038"/>
                    <a:pt x="5311" y="8681"/>
                  </a:cubicBezTo>
                  <a:lnTo>
                    <a:pt x="5311" y="656"/>
                  </a:lnTo>
                  <a:cubicBezTo>
                    <a:pt x="5311" y="299"/>
                    <a:pt x="5025" y="1"/>
                    <a:pt x="465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0" name="Google Shape;9450;p83"/>
            <p:cNvSpPr/>
            <p:nvPr/>
          </p:nvSpPr>
          <p:spPr>
            <a:xfrm>
              <a:off x="3337772" y="1610161"/>
              <a:ext cx="132667" cy="127415"/>
            </a:xfrm>
            <a:custGeom>
              <a:avLst/>
              <a:gdLst/>
              <a:ahLst/>
              <a:cxnLst/>
              <a:rect l="l" t="t" r="r" b="b"/>
              <a:pathLst>
                <a:path w="4168" h="4003" extrusionOk="0">
                  <a:moveTo>
                    <a:pt x="2131" y="1014"/>
                  </a:moveTo>
                  <a:cubicBezTo>
                    <a:pt x="2322" y="1014"/>
                    <a:pt x="2477" y="1157"/>
                    <a:pt x="2477" y="1359"/>
                  </a:cubicBezTo>
                  <a:lnTo>
                    <a:pt x="2477" y="1681"/>
                  </a:lnTo>
                  <a:cubicBezTo>
                    <a:pt x="2477" y="1966"/>
                    <a:pt x="2251" y="2181"/>
                    <a:pt x="1965" y="2181"/>
                  </a:cubicBezTo>
                  <a:cubicBezTo>
                    <a:pt x="1958" y="2181"/>
                    <a:pt x="1952" y="2181"/>
                    <a:pt x="1945" y="2181"/>
                  </a:cubicBezTo>
                  <a:cubicBezTo>
                    <a:pt x="1691" y="2181"/>
                    <a:pt x="1465" y="1959"/>
                    <a:pt x="1465" y="1681"/>
                  </a:cubicBezTo>
                  <a:lnTo>
                    <a:pt x="1465" y="1359"/>
                  </a:lnTo>
                  <a:cubicBezTo>
                    <a:pt x="1465" y="1157"/>
                    <a:pt x="1608" y="1014"/>
                    <a:pt x="1810" y="1014"/>
                  </a:cubicBezTo>
                  <a:close/>
                  <a:moveTo>
                    <a:pt x="2143" y="2478"/>
                  </a:moveTo>
                  <a:lnTo>
                    <a:pt x="2143" y="2574"/>
                  </a:lnTo>
                  <a:cubicBezTo>
                    <a:pt x="2167" y="2633"/>
                    <a:pt x="2179" y="2693"/>
                    <a:pt x="2191" y="2740"/>
                  </a:cubicBezTo>
                  <a:lnTo>
                    <a:pt x="1989" y="2943"/>
                  </a:lnTo>
                  <a:lnTo>
                    <a:pt x="1953" y="2943"/>
                  </a:lnTo>
                  <a:lnTo>
                    <a:pt x="1750" y="2740"/>
                  </a:lnTo>
                  <a:cubicBezTo>
                    <a:pt x="1774" y="2693"/>
                    <a:pt x="1786" y="2633"/>
                    <a:pt x="1786" y="2574"/>
                  </a:cubicBezTo>
                  <a:lnTo>
                    <a:pt x="1786" y="2478"/>
                  </a:lnTo>
                  <a:cubicBezTo>
                    <a:pt x="1846" y="2502"/>
                    <a:pt x="1905" y="2502"/>
                    <a:pt x="1965" y="2502"/>
                  </a:cubicBezTo>
                  <a:cubicBezTo>
                    <a:pt x="2024" y="2502"/>
                    <a:pt x="2084" y="2502"/>
                    <a:pt x="2143" y="2478"/>
                  </a:cubicBezTo>
                  <a:close/>
                  <a:moveTo>
                    <a:pt x="2441" y="2931"/>
                  </a:moveTo>
                  <a:lnTo>
                    <a:pt x="2715" y="3062"/>
                  </a:lnTo>
                  <a:cubicBezTo>
                    <a:pt x="2774" y="3098"/>
                    <a:pt x="2822" y="3157"/>
                    <a:pt x="2822" y="3228"/>
                  </a:cubicBezTo>
                  <a:lnTo>
                    <a:pt x="2822" y="3467"/>
                  </a:lnTo>
                  <a:cubicBezTo>
                    <a:pt x="2560" y="3609"/>
                    <a:pt x="2262" y="3693"/>
                    <a:pt x="1965" y="3693"/>
                  </a:cubicBezTo>
                  <a:cubicBezTo>
                    <a:pt x="1667" y="3693"/>
                    <a:pt x="1369" y="3609"/>
                    <a:pt x="1119" y="3467"/>
                  </a:cubicBezTo>
                  <a:lnTo>
                    <a:pt x="1119" y="3228"/>
                  </a:lnTo>
                  <a:cubicBezTo>
                    <a:pt x="1119" y="3157"/>
                    <a:pt x="1167" y="3098"/>
                    <a:pt x="1227" y="3062"/>
                  </a:cubicBezTo>
                  <a:lnTo>
                    <a:pt x="1489" y="2931"/>
                  </a:lnTo>
                  <a:lnTo>
                    <a:pt x="1750" y="3181"/>
                  </a:lnTo>
                  <a:cubicBezTo>
                    <a:pt x="1810" y="3240"/>
                    <a:pt x="1893" y="3276"/>
                    <a:pt x="1965" y="3276"/>
                  </a:cubicBezTo>
                  <a:cubicBezTo>
                    <a:pt x="2048" y="3276"/>
                    <a:pt x="2131" y="3240"/>
                    <a:pt x="2191" y="3181"/>
                  </a:cubicBezTo>
                  <a:lnTo>
                    <a:pt x="2441" y="2931"/>
                  </a:lnTo>
                  <a:close/>
                  <a:moveTo>
                    <a:pt x="2009" y="0"/>
                  </a:moveTo>
                  <a:cubicBezTo>
                    <a:pt x="1492" y="0"/>
                    <a:pt x="976" y="204"/>
                    <a:pt x="584" y="597"/>
                  </a:cubicBezTo>
                  <a:cubicBezTo>
                    <a:pt x="215" y="966"/>
                    <a:pt x="0" y="1466"/>
                    <a:pt x="0" y="2002"/>
                  </a:cubicBezTo>
                  <a:cubicBezTo>
                    <a:pt x="0" y="2550"/>
                    <a:pt x="215" y="3038"/>
                    <a:pt x="584" y="3419"/>
                  </a:cubicBezTo>
                  <a:cubicBezTo>
                    <a:pt x="977" y="3812"/>
                    <a:pt x="1477" y="4002"/>
                    <a:pt x="2000" y="4002"/>
                  </a:cubicBezTo>
                  <a:cubicBezTo>
                    <a:pt x="2501" y="4002"/>
                    <a:pt x="3024" y="3812"/>
                    <a:pt x="3417" y="3419"/>
                  </a:cubicBezTo>
                  <a:cubicBezTo>
                    <a:pt x="4072" y="2740"/>
                    <a:pt x="4167" y="1681"/>
                    <a:pt x="3620" y="883"/>
                  </a:cubicBezTo>
                  <a:cubicBezTo>
                    <a:pt x="3590" y="832"/>
                    <a:pt x="3543" y="807"/>
                    <a:pt x="3492" y="807"/>
                  </a:cubicBezTo>
                  <a:cubicBezTo>
                    <a:pt x="3459" y="807"/>
                    <a:pt x="3426" y="817"/>
                    <a:pt x="3394" y="835"/>
                  </a:cubicBezTo>
                  <a:cubicBezTo>
                    <a:pt x="3322" y="883"/>
                    <a:pt x="3310" y="978"/>
                    <a:pt x="3358" y="1062"/>
                  </a:cubicBezTo>
                  <a:cubicBezTo>
                    <a:pt x="3810" y="1728"/>
                    <a:pt x="3727" y="2621"/>
                    <a:pt x="3155" y="3193"/>
                  </a:cubicBezTo>
                  <a:lnTo>
                    <a:pt x="3132" y="3228"/>
                  </a:lnTo>
                  <a:lnTo>
                    <a:pt x="3132" y="3217"/>
                  </a:lnTo>
                  <a:cubicBezTo>
                    <a:pt x="3132" y="3014"/>
                    <a:pt x="3024" y="2859"/>
                    <a:pt x="2858" y="2776"/>
                  </a:cubicBezTo>
                  <a:lnTo>
                    <a:pt x="2477" y="2586"/>
                  </a:lnTo>
                  <a:lnTo>
                    <a:pt x="2477" y="2574"/>
                  </a:lnTo>
                  <a:lnTo>
                    <a:pt x="2477" y="2336"/>
                  </a:lnTo>
                  <a:cubicBezTo>
                    <a:pt x="2679" y="2181"/>
                    <a:pt x="2798" y="1943"/>
                    <a:pt x="2798" y="1681"/>
                  </a:cubicBezTo>
                  <a:lnTo>
                    <a:pt x="2798" y="1347"/>
                  </a:lnTo>
                  <a:cubicBezTo>
                    <a:pt x="2798" y="990"/>
                    <a:pt x="2501" y="692"/>
                    <a:pt x="2143" y="692"/>
                  </a:cubicBezTo>
                  <a:lnTo>
                    <a:pt x="1822" y="692"/>
                  </a:lnTo>
                  <a:cubicBezTo>
                    <a:pt x="1465" y="692"/>
                    <a:pt x="1167" y="990"/>
                    <a:pt x="1167" y="1347"/>
                  </a:cubicBezTo>
                  <a:lnTo>
                    <a:pt x="1167" y="1681"/>
                  </a:lnTo>
                  <a:cubicBezTo>
                    <a:pt x="1167" y="1943"/>
                    <a:pt x="1298" y="2181"/>
                    <a:pt x="1489" y="2336"/>
                  </a:cubicBezTo>
                  <a:lnTo>
                    <a:pt x="1489" y="2574"/>
                  </a:lnTo>
                  <a:lnTo>
                    <a:pt x="1489" y="2586"/>
                  </a:lnTo>
                  <a:lnTo>
                    <a:pt x="1108" y="2776"/>
                  </a:lnTo>
                  <a:cubicBezTo>
                    <a:pt x="941" y="2871"/>
                    <a:pt x="834" y="3038"/>
                    <a:pt x="834" y="3217"/>
                  </a:cubicBezTo>
                  <a:lnTo>
                    <a:pt x="834" y="3228"/>
                  </a:lnTo>
                  <a:lnTo>
                    <a:pt x="810" y="3193"/>
                  </a:lnTo>
                  <a:cubicBezTo>
                    <a:pt x="500" y="2883"/>
                    <a:pt x="322" y="2455"/>
                    <a:pt x="322" y="2002"/>
                  </a:cubicBezTo>
                  <a:cubicBezTo>
                    <a:pt x="322" y="1562"/>
                    <a:pt x="500" y="1133"/>
                    <a:pt x="810" y="812"/>
                  </a:cubicBezTo>
                  <a:cubicBezTo>
                    <a:pt x="1139" y="489"/>
                    <a:pt x="1566" y="326"/>
                    <a:pt x="1996" y="326"/>
                  </a:cubicBezTo>
                  <a:cubicBezTo>
                    <a:pt x="2328" y="326"/>
                    <a:pt x="2662" y="424"/>
                    <a:pt x="2953" y="621"/>
                  </a:cubicBezTo>
                  <a:cubicBezTo>
                    <a:pt x="2980" y="639"/>
                    <a:pt x="3012" y="649"/>
                    <a:pt x="3043" y="649"/>
                  </a:cubicBezTo>
                  <a:cubicBezTo>
                    <a:pt x="3092" y="649"/>
                    <a:pt x="3143" y="625"/>
                    <a:pt x="3179" y="573"/>
                  </a:cubicBezTo>
                  <a:cubicBezTo>
                    <a:pt x="3215" y="502"/>
                    <a:pt x="3203" y="419"/>
                    <a:pt x="3132" y="359"/>
                  </a:cubicBezTo>
                  <a:cubicBezTo>
                    <a:pt x="2793" y="118"/>
                    <a:pt x="2401" y="0"/>
                    <a:pt x="200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1" name="Google Shape;9451;p83"/>
            <p:cNvSpPr/>
            <p:nvPr/>
          </p:nvSpPr>
          <p:spPr>
            <a:xfrm>
              <a:off x="3343056" y="1749290"/>
              <a:ext cx="41729" cy="41729"/>
            </a:xfrm>
            <a:custGeom>
              <a:avLst/>
              <a:gdLst/>
              <a:ahLst/>
              <a:cxnLst/>
              <a:rect l="l" t="t" r="r" b="b"/>
              <a:pathLst>
                <a:path w="1311" h="1311" extrusionOk="0">
                  <a:moveTo>
                    <a:pt x="656" y="0"/>
                  </a:moveTo>
                  <a:cubicBezTo>
                    <a:pt x="299" y="0"/>
                    <a:pt x="1" y="298"/>
                    <a:pt x="1" y="655"/>
                  </a:cubicBezTo>
                  <a:cubicBezTo>
                    <a:pt x="1" y="1013"/>
                    <a:pt x="299" y="1310"/>
                    <a:pt x="656" y="1310"/>
                  </a:cubicBezTo>
                  <a:cubicBezTo>
                    <a:pt x="1013" y="1310"/>
                    <a:pt x="1311" y="1013"/>
                    <a:pt x="1311" y="655"/>
                  </a:cubicBezTo>
                  <a:cubicBezTo>
                    <a:pt x="1299" y="560"/>
                    <a:pt x="1227" y="501"/>
                    <a:pt x="1144" y="501"/>
                  </a:cubicBezTo>
                  <a:cubicBezTo>
                    <a:pt x="1061" y="501"/>
                    <a:pt x="1001" y="572"/>
                    <a:pt x="1001" y="643"/>
                  </a:cubicBezTo>
                  <a:cubicBezTo>
                    <a:pt x="1001" y="834"/>
                    <a:pt x="846" y="989"/>
                    <a:pt x="656" y="989"/>
                  </a:cubicBezTo>
                  <a:cubicBezTo>
                    <a:pt x="465" y="989"/>
                    <a:pt x="310" y="834"/>
                    <a:pt x="310" y="643"/>
                  </a:cubicBezTo>
                  <a:cubicBezTo>
                    <a:pt x="310" y="453"/>
                    <a:pt x="465" y="298"/>
                    <a:pt x="656" y="298"/>
                  </a:cubicBezTo>
                  <a:cubicBezTo>
                    <a:pt x="751" y="298"/>
                    <a:pt x="811" y="227"/>
                    <a:pt x="811" y="155"/>
                  </a:cubicBezTo>
                  <a:cubicBezTo>
                    <a:pt x="811" y="84"/>
                    <a:pt x="727" y="0"/>
                    <a:pt x="6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2" name="Google Shape;9452;p83"/>
            <p:cNvSpPr/>
            <p:nvPr/>
          </p:nvSpPr>
          <p:spPr>
            <a:xfrm>
              <a:off x="3417347" y="1749290"/>
              <a:ext cx="41729" cy="41729"/>
            </a:xfrm>
            <a:custGeom>
              <a:avLst/>
              <a:gdLst/>
              <a:ahLst/>
              <a:cxnLst/>
              <a:rect l="l" t="t" r="r" b="b"/>
              <a:pathLst>
                <a:path w="1311" h="1311" extrusionOk="0">
                  <a:moveTo>
                    <a:pt x="655" y="0"/>
                  </a:moveTo>
                  <a:cubicBezTo>
                    <a:pt x="298" y="0"/>
                    <a:pt x="1" y="298"/>
                    <a:pt x="1" y="655"/>
                  </a:cubicBezTo>
                  <a:cubicBezTo>
                    <a:pt x="1" y="1013"/>
                    <a:pt x="298" y="1310"/>
                    <a:pt x="655" y="1310"/>
                  </a:cubicBezTo>
                  <a:cubicBezTo>
                    <a:pt x="1013" y="1310"/>
                    <a:pt x="1310" y="1013"/>
                    <a:pt x="1310" y="655"/>
                  </a:cubicBezTo>
                  <a:cubicBezTo>
                    <a:pt x="1298" y="560"/>
                    <a:pt x="1239" y="501"/>
                    <a:pt x="1155" y="501"/>
                  </a:cubicBezTo>
                  <a:cubicBezTo>
                    <a:pt x="1060" y="501"/>
                    <a:pt x="1001" y="572"/>
                    <a:pt x="1001" y="643"/>
                  </a:cubicBezTo>
                  <a:cubicBezTo>
                    <a:pt x="1001" y="834"/>
                    <a:pt x="858" y="989"/>
                    <a:pt x="655" y="989"/>
                  </a:cubicBezTo>
                  <a:cubicBezTo>
                    <a:pt x="465" y="989"/>
                    <a:pt x="322" y="834"/>
                    <a:pt x="322" y="643"/>
                  </a:cubicBezTo>
                  <a:cubicBezTo>
                    <a:pt x="322" y="453"/>
                    <a:pt x="465" y="298"/>
                    <a:pt x="655" y="298"/>
                  </a:cubicBezTo>
                  <a:cubicBezTo>
                    <a:pt x="751" y="298"/>
                    <a:pt x="810" y="227"/>
                    <a:pt x="810" y="155"/>
                  </a:cubicBezTo>
                  <a:cubicBezTo>
                    <a:pt x="810" y="84"/>
                    <a:pt x="739" y="0"/>
                    <a:pt x="65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3" name="Google Shape;9453;p83"/>
            <p:cNvSpPr/>
            <p:nvPr/>
          </p:nvSpPr>
          <p:spPr>
            <a:xfrm>
              <a:off x="3464710" y="1536315"/>
              <a:ext cx="41729" cy="41315"/>
            </a:xfrm>
            <a:custGeom>
              <a:avLst/>
              <a:gdLst/>
              <a:ahLst/>
              <a:cxnLst/>
              <a:rect l="l" t="t" r="r" b="b"/>
              <a:pathLst>
                <a:path w="1311" h="1298" extrusionOk="0">
                  <a:moveTo>
                    <a:pt x="156" y="0"/>
                  </a:moveTo>
                  <a:cubicBezTo>
                    <a:pt x="60" y="0"/>
                    <a:pt x="1" y="72"/>
                    <a:pt x="1" y="143"/>
                  </a:cubicBezTo>
                  <a:cubicBezTo>
                    <a:pt x="1" y="238"/>
                    <a:pt x="84" y="298"/>
                    <a:pt x="156" y="298"/>
                  </a:cubicBezTo>
                  <a:cubicBezTo>
                    <a:pt x="620" y="298"/>
                    <a:pt x="1001" y="667"/>
                    <a:pt x="1001" y="1143"/>
                  </a:cubicBezTo>
                  <a:cubicBezTo>
                    <a:pt x="1001" y="1238"/>
                    <a:pt x="1072" y="1298"/>
                    <a:pt x="1156" y="1298"/>
                  </a:cubicBezTo>
                  <a:cubicBezTo>
                    <a:pt x="1239" y="1298"/>
                    <a:pt x="1299" y="1215"/>
                    <a:pt x="1299" y="1143"/>
                  </a:cubicBezTo>
                  <a:cubicBezTo>
                    <a:pt x="1311" y="524"/>
                    <a:pt x="799"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4" name="Google Shape;9454;p83"/>
            <p:cNvSpPr/>
            <p:nvPr/>
          </p:nvSpPr>
          <p:spPr>
            <a:xfrm>
              <a:off x="3464710" y="1515085"/>
              <a:ext cx="63342" cy="62546"/>
            </a:xfrm>
            <a:custGeom>
              <a:avLst/>
              <a:gdLst/>
              <a:ahLst/>
              <a:cxnLst/>
              <a:rect l="l" t="t" r="r" b="b"/>
              <a:pathLst>
                <a:path w="1990" h="1965" extrusionOk="0">
                  <a:moveTo>
                    <a:pt x="156" y="0"/>
                  </a:moveTo>
                  <a:cubicBezTo>
                    <a:pt x="60" y="0"/>
                    <a:pt x="1" y="72"/>
                    <a:pt x="1" y="143"/>
                  </a:cubicBezTo>
                  <a:cubicBezTo>
                    <a:pt x="1" y="239"/>
                    <a:pt x="84" y="298"/>
                    <a:pt x="156" y="298"/>
                  </a:cubicBezTo>
                  <a:cubicBezTo>
                    <a:pt x="989" y="298"/>
                    <a:pt x="1668" y="977"/>
                    <a:pt x="1668" y="1810"/>
                  </a:cubicBezTo>
                  <a:cubicBezTo>
                    <a:pt x="1668" y="1905"/>
                    <a:pt x="1751" y="1965"/>
                    <a:pt x="1822" y="1965"/>
                  </a:cubicBezTo>
                  <a:cubicBezTo>
                    <a:pt x="1894" y="1965"/>
                    <a:pt x="1965" y="1882"/>
                    <a:pt x="1965" y="1810"/>
                  </a:cubicBezTo>
                  <a:cubicBezTo>
                    <a:pt x="1989" y="810"/>
                    <a:pt x="1168" y="0"/>
                    <a:pt x="156"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55" name="Google Shape;9455;p83"/>
          <p:cNvGrpSpPr/>
          <p:nvPr/>
        </p:nvGrpSpPr>
        <p:grpSpPr>
          <a:xfrm>
            <a:off x="3716358" y="1544655"/>
            <a:ext cx="361971" cy="314958"/>
            <a:chOff x="3716358" y="1544655"/>
            <a:chExt cx="361971" cy="314958"/>
          </a:xfrm>
        </p:grpSpPr>
        <p:sp>
          <p:nvSpPr>
            <p:cNvPr id="9456" name="Google Shape;9456;p83"/>
            <p:cNvSpPr/>
            <p:nvPr/>
          </p:nvSpPr>
          <p:spPr>
            <a:xfrm>
              <a:off x="3767509" y="1646957"/>
              <a:ext cx="231213" cy="10663"/>
            </a:xfrm>
            <a:custGeom>
              <a:avLst/>
              <a:gdLst/>
              <a:ahLst/>
              <a:cxnLst/>
              <a:rect l="l" t="t" r="r" b="b"/>
              <a:pathLst>
                <a:path w="7264" h="335" extrusionOk="0">
                  <a:moveTo>
                    <a:pt x="168" y="1"/>
                  </a:moveTo>
                  <a:cubicBezTo>
                    <a:pt x="72" y="1"/>
                    <a:pt x="1" y="72"/>
                    <a:pt x="1" y="167"/>
                  </a:cubicBezTo>
                  <a:cubicBezTo>
                    <a:pt x="1" y="263"/>
                    <a:pt x="72" y="334"/>
                    <a:pt x="168" y="334"/>
                  </a:cubicBezTo>
                  <a:lnTo>
                    <a:pt x="7097" y="334"/>
                  </a:lnTo>
                  <a:cubicBezTo>
                    <a:pt x="7192" y="334"/>
                    <a:pt x="7264" y="263"/>
                    <a:pt x="7264" y="167"/>
                  </a:cubicBezTo>
                  <a:cubicBezTo>
                    <a:pt x="7264" y="72"/>
                    <a:pt x="7192" y="1"/>
                    <a:pt x="709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7" name="Google Shape;9457;p83"/>
            <p:cNvSpPr/>
            <p:nvPr/>
          </p:nvSpPr>
          <p:spPr>
            <a:xfrm>
              <a:off x="3767509" y="1618532"/>
              <a:ext cx="152020" cy="10663"/>
            </a:xfrm>
            <a:custGeom>
              <a:avLst/>
              <a:gdLst/>
              <a:ahLst/>
              <a:cxnLst/>
              <a:rect l="l" t="t" r="r" b="b"/>
              <a:pathLst>
                <a:path w="4776" h="335" extrusionOk="0">
                  <a:moveTo>
                    <a:pt x="168" y="1"/>
                  </a:moveTo>
                  <a:cubicBezTo>
                    <a:pt x="72" y="1"/>
                    <a:pt x="1" y="72"/>
                    <a:pt x="1" y="168"/>
                  </a:cubicBezTo>
                  <a:cubicBezTo>
                    <a:pt x="1" y="263"/>
                    <a:pt x="72" y="334"/>
                    <a:pt x="168" y="334"/>
                  </a:cubicBezTo>
                  <a:lnTo>
                    <a:pt x="4621" y="334"/>
                  </a:lnTo>
                  <a:cubicBezTo>
                    <a:pt x="4704" y="334"/>
                    <a:pt x="4775" y="263"/>
                    <a:pt x="4775" y="168"/>
                  </a:cubicBezTo>
                  <a:cubicBezTo>
                    <a:pt x="4775" y="72"/>
                    <a:pt x="4704" y="1"/>
                    <a:pt x="462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8" name="Google Shape;9458;p83"/>
            <p:cNvSpPr/>
            <p:nvPr/>
          </p:nvSpPr>
          <p:spPr>
            <a:xfrm>
              <a:off x="3931624" y="1618532"/>
              <a:ext cx="67098" cy="10663"/>
            </a:xfrm>
            <a:custGeom>
              <a:avLst/>
              <a:gdLst/>
              <a:ahLst/>
              <a:cxnLst/>
              <a:rect l="l" t="t" r="r" b="b"/>
              <a:pathLst>
                <a:path w="2108" h="335" extrusionOk="0">
                  <a:moveTo>
                    <a:pt x="155" y="1"/>
                  </a:moveTo>
                  <a:cubicBezTo>
                    <a:pt x="72" y="1"/>
                    <a:pt x="0" y="72"/>
                    <a:pt x="0" y="168"/>
                  </a:cubicBezTo>
                  <a:cubicBezTo>
                    <a:pt x="0" y="263"/>
                    <a:pt x="72" y="334"/>
                    <a:pt x="155" y="334"/>
                  </a:cubicBezTo>
                  <a:lnTo>
                    <a:pt x="1941" y="334"/>
                  </a:lnTo>
                  <a:cubicBezTo>
                    <a:pt x="2036" y="334"/>
                    <a:pt x="2108" y="263"/>
                    <a:pt x="2108" y="168"/>
                  </a:cubicBezTo>
                  <a:cubicBezTo>
                    <a:pt x="2108" y="72"/>
                    <a:pt x="2036" y="1"/>
                    <a:pt x="194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9" name="Google Shape;9459;p83"/>
            <p:cNvSpPr/>
            <p:nvPr/>
          </p:nvSpPr>
          <p:spPr>
            <a:xfrm>
              <a:off x="3767509" y="1590108"/>
              <a:ext cx="39087" cy="10663"/>
            </a:xfrm>
            <a:custGeom>
              <a:avLst/>
              <a:gdLst/>
              <a:ahLst/>
              <a:cxnLst/>
              <a:rect l="l" t="t" r="r" b="b"/>
              <a:pathLst>
                <a:path w="1228" h="335" extrusionOk="0">
                  <a:moveTo>
                    <a:pt x="168" y="1"/>
                  </a:moveTo>
                  <a:cubicBezTo>
                    <a:pt x="72" y="1"/>
                    <a:pt x="1" y="72"/>
                    <a:pt x="1" y="168"/>
                  </a:cubicBezTo>
                  <a:cubicBezTo>
                    <a:pt x="1" y="263"/>
                    <a:pt x="72" y="334"/>
                    <a:pt x="168" y="334"/>
                  </a:cubicBezTo>
                  <a:lnTo>
                    <a:pt x="1061" y="334"/>
                  </a:lnTo>
                  <a:cubicBezTo>
                    <a:pt x="1144" y="334"/>
                    <a:pt x="1227" y="263"/>
                    <a:pt x="1227" y="168"/>
                  </a:cubicBezTo>
                  <a:cubicBezTo>
                    <a:pt x="1227" y="72"/>
                    <a:pt x="1144" y="1"/>
                    <a:pt x="106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0" name="Google Shape;9460;p83"/>
            <p:cNvSpPr/>
            <p:nvPr/>
          </p:nvSpPr>
          <p:spPr>
            <a:xfrm>
              <a:off x="3818309" y="1590108"/>
              <a:ext cx="180412" cy="10663"/>
            </a:xfrm>
            <a:custGeom>
              <a:avLst/>
              <a:gdLst/>
              <a:ahLst/>
              <a:cxnLst/>
              <a:rect l="l" t="t" r="r" b="b"/>
              <a:pathLst>
                <a:path w="5668" h="335" extrusionOk="0">
                  <a:moveTo>
                    <a:pt x="167" y="1"/>
                  </a:moveTo>
                  <a:cubicBezTo>
                    <a:pt x="72" y="1"/>
                    <a:pt x="0" y="72"/>
                    <a:pt x="0" y="168"/>
                  </a:cubicBezTo>
                  <a:cubicBezTo>
                    <a:pt x="0" y="263"/>
                    <a:pt x="72" y="334"/>
                    <a:pt x="167" y="334"/>
                  </a:cubicBezTo>
                  <a:lnTo>
                    <a:pt x="5501" y="334"/>
                  </a:lnTo>
                  <a:cubicBezTo>
                    <a:pt x="5596" y="334"/>
                    <a:pt x="5668" y="263"/>
                    <a:pt x="5668" y="168"/>
                  </a:cubicBezTo>
                  <a:cubicBezTo>
                    <a:pt x="5668" y="72"/>
                    <a:pt x="5596" y="1"/>
                    <a:pt x="5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461" name="Google Shape;9461;p83"/>
            <p:cNvGrpSpPr/>
            <p:nvPr/>
          </p:nvGrpSpPr>
          <p:grpSpPr>
            <a:xfrm>
              <a:off x="3716358" y="1544655"/>
              <a:ext cx="361971" cy="314958"/>
              <a:chOff x="3716358" y="1544655"/>
              <a:chExt cx="361971" cy="314958"/>
            </a:xfrm>
          </p:grpSpPr>
          <p:sp>
            <p:nvSpPr>
              <p:cNvPr id="9462" name="Google Shape;9462;p83"/>
              <p:cNvSpPr/>
              <p:nvPr/>
            </p:nvSpPr>
            <p:spPr>
              <a:xfrm>
                <a:off x="3767509" y="1675381"/>
                <a:ext cx="84540" cy="10663"/>
              </a:xfrm>
              <a:custGeom>
                <a:avLst/>
                <a:gdLst/>
                <a:ahLst/>
                <a:cxnLst/>
                <a:rect l="l" t="t" r="r" b="b"/>
                <a:pathLst>
                  <a:path w="2656" h="335" extrusionOk="0">
                    <a:moveTo>
                      <a:pt x="168" y="1"/>
                    </a:moveTo>
                    <a:cubicBezTo>
                      <a:pt x="72" y="1"/>
                      <a:pt x="1" y="72"/>
                      <a:pt x="1" y="167"/>
                    </a:cubicBezTo>
                    <a:cubicBezTo>
                      <a:pt x="1" y="263"/>
                      <a:pt x="72" y="334"/>
                      <a:pt x="168" y="334"/>
                    </a:cubicBezTo>
                    <a:lnTo>
                      <a:pt x="2477" y="334"/>
                    </a:lnTo>
                    <a:cubicBezTo>
                      <a:pt x="2561" y="334"/>
                      <a:pt x="2632" y="263"/>
                      <a:pt x="2632" y="167"/>
                    </a:cubicBezTo>
                    <a:cubicBezTo>
                      <a:pt x="2656" y="72"/>
                      <a:pt x="2573" y="1"/>
                      <a:pt x="247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3" name="Google Shape;9463;p83"/>
              <p:cNvSpPr/>
              <p:nvPr/>
            </p:nvSpPr>
            <p:spPr>
              <a:xfrm>
                <a:off x="3875158" y="1675381"/>
                <a:ext cx="123564" cy="10663"/>
              </a:xfrm>
              <a:custGeom>
                <a:avLst/>
                <a:gdLst/>
                <a:ahLst/>
                <a:cxnLst/>
                <a:rect l="l" t="t" r="r" b="b"/>
                <a:pathLst>
                  <a:path w="3882" h="335" extrusionOk="0">
                    <a:moveTo>
                      <a:pt x="167" y="1"/>
                    </a:moveTo>
                    <a:cubicBezTo>
                      <a:pt x="72" y="1"/>
                      <a:pt x="0" y="72"/>
                      <a:pt x="0" y="167"/>
                    </a:cubicBezTo>
                    <a:cubicBezTo>
                      <a:pt x="0" y="263"/>
                      <a:pt x="72" y="334"/>
                      <a:pt x="167" y="334"/>
                    </a:cubicBezTo>
                    <a:lnTo>
                      <a:pt x="3715" y="334"/>
                    </a:lnTo>
                    <a:cubicBezTo>
                      <a:pt x="3810" y="334"/>
                      <a:pt x="3882" y="263"/>
                      <a:pt x="3882" y="167"/>
                    </a:cubicBezTo>
                    <a:cubicBezTo>
                      <a:pt x="3882" y="72"/>
                      <a:pt x="3810" y="1"/>
                      <a:pt x="371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4" name="Google Shape;9464;p83"/>
              <p:cNvSpPr/>
              <p:nvPr/>
            </p:nvSpPr>
            <p:spPr>
              <a:xfrm>
                <a:off x="3767509" y="1703423"/>
                <a:ext cx="174747" cy="10663"/>
              </a:xfrm>
              <a:custGeom>
                <a:avLst/>
                <a:gdLst/>
                <a:ahLst/>
                <a:cxnLst/>
                <a:rect l="l" t="t" r="r" b="b"/>
                <a:pathLst>
                  <a:path w="5490" h="335" extrusionOk="0">
                    <a:moveTo>
                      <a:pt x="168" y="1"/>
                    </a:moveTo>
                    <a:cubicBezTo>
                      <a:pt x="72" y="1"/>
                      <a:pt x="1" y="72"/>
                      <a:pt x="1" y="168"/>
                    </a:cubicBezTo>
                    <a:cubicBezTo>
                      <a:pt x="1" y="251"/>
                      <a:pt x="72" y="334"/>
                      <a:pt x="168" y="334"/>
                    </a:cubicBezTo>
                    <a:lnTo>
                      <a:pt x="5335" y="334"/>
                    </a:lnTo>
                    <a:cubicBezTo>
                      <a:pt x="5418" y="334"/>
                      <a:pt x="5490" y="251"/>
                      <a:pt x="5490" y="168"/>
                    </a:cubicBezTo>
                    <a:cubicBezTo>
                      <a:pt x="5490" y="72"/>
                      <a:pt x="5418" y="1"/>
                      <a:pt x="5335"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5" name="Google Shape;9465;p83"/>
              <p:cNvSpPr/>
              <p:nvPr/>
            </p:nvSpPr>
            <p:spPr>
              <a:xfrm>
                <a:off x="3954351" y="1703423"/>
                <a:ext cx="44371" cy="10663"/>
              </a:xfrm>
              <a:custGeom>
                <a:avLst/>
                <a:gdLst/>
                <a:ahLst/>
                <a:cxnLst/>
                <a:rect l="l" t="t" r="r" b="b"/>
                <a:pathLst>
                  <a:path w="1394" h="335" extrusionOk="0">
                    <a:moveTo>
                      <a:pt x="155" y="1"/>
                    </a:moveTo>
                    <a:cubicBezTo>
                      <a:pt x="72" y="1"/>
                      <a:pt x="1" y="72"/>
                      <a:pt x="1" y="168"/>
                    </a:cubicBezTo>
                    <a:cubicBezTo>
                      <a:pt x="1" y="251"/>
                      <a:pt x="72" y="334"/>
                      <a:pt x="155" y="334"/>
                    </a:cubicBezTo>
                    <a:lnTo>
                      <a:pt x="1227" y="334"/>
                    </a:lnTo>
                    <a:cubicBezTo>
                      <a:pt x="1322" y="334"/>
                      <a:pt x="1394" y="251"/>
                      <a:pt x="1394" y="168"/>
                    </a:cubicBezTo>
                    <a:cubicBezTo>
                      <a:pt x="1394" y="72"/>
                      <a:pt x="1322" y="1"/>
                      <a:pt x="1227"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6" name="Google Shape;9466;p83"/>
              <p:cNvSpPr/>
              <p:nvPr/>
            </p:nvSpPr>
            <p:spPr>
              <a:xfrm>
                <a:off x="3716358" y="1544655"/>
                <a:ext cx="361971" cy="314958"/>
              </a:xfrm>
              <a:custGeom>
                <a:avLst/>
                <a:gdLst/>
                <a:ahLst/>
                <a:cxnLst/>
                <a:rect l="l" t="t" r="r" b="b"/>
                <a:pathLst>
                  <a:path w="11372" h="9895" extrusionOk="0">
                    <a:moveTo>
                      <a:pt x="3513" y="6751"/>
                    </a:moveTo>
                    <a:lnTo>
                      <a:pt x="3346" y="7477"/>
                    </a:lnTo>
                    <a:lnTo>
                      <a:pt x="1953" y="7477"/>
                    </a:lnTo>
                    <a:lnTo>
                      <a:pt x="1953" y="7489"/>
                    </a:lnTo>
                    <a:cubicBezTo>
                      <a:pt x="1656" y="7489"/>
                      <a:pt x="1394" y="7251"/>
                      <a:pt x="1394" y="6941"/>
                    </a:cubicBezTo>
                    <a:lnTo>
                      <a:pt x="1394" y="6751"/>
                    </a:lnTo>
                    <a:close/>
                    <a:moveTo>
                      <a:pt x="9430" y="333"/>
                    </a:moveTo>
                    <a:cubicBezTo>
                      <a:pt x="9728" y="333"/>
                      <a:pt x="9990" y="572"/>
                      <a:pt x="9990" y="881"/>
                    </a:cubicBezTo>
                    <a:lnTo>
                      <a:pt x="9990" y="5870"/>
                    </a:lnTo>
                    <a:cubicBezTo>
                      <a:pt x="9990" y="6168"/>
                      <a:pt x="9752" y="6418"/>
                      <a:pt x="9430" y="6418"/>
                    </a:cubicBezTo>
                    <a:lnTo>
                      <a:pt x="6597" y="6418"/>
                    </a:lnTo>
                    <a:cubicBezTo>
                      <a:pt x="6561" y="6418"/>
                      <a:pt x="6537" y="6429"/>
                      <a:pt x="6501" y="6441"/>
                    </a:cubicBezTo>
                    <a:lnTo>
                      <a:pt x="3489" y="8501"/>
                    </a:lnTo>
                    <a:cubicBezTo>
                      <a:pt x="3465" y="8501"/>
                      <a:pt x="3465" y="8489"/>
                      <a:pt x="3465" y="8489"/>
                    </a:cubicBezTo>
                    <a:lnTo>
                      <a:pt x="3906" y="6608"/>
                    </a:lnTo>
                    <a:cubicBezTo>
                      <a:pt x="3918" y="6560"/>
                      <a:pt x="3906" y="6501"/>
                      <a:pt x="3870" y="6477"/>
                    </a:cubicBezTo>
                    <a:cubicBezTo>
                      <a:pt x="3834" y="6429"/>
                      <a:pt x="3799" y="6418"/>
                      <a:pt x="3739" y="6418"/>
                    </a:cubicBezTo>
                    <a:lnTo>
                      <a:pt x="894" y="6418"/>
                    </a:lnTo>
                    <a:cubicBezTo>
                      <a:pt x="596" y="6418"/>
                      <a:pt x="346" y="6179"/>
                      <a:pt x="346" y="5870"/>
                    </a:cubicBezTo>
                    <a:lnTo>
                      <a:pt x="346" y="881"/>
                    </a:lnTo>
                    <a:cubicBezTo>
                      <a:pt x="346" y="584"/>
                      <a:pt x="584" y="333"/>
                      <a:pt x="894" y="333"/>
                    </a:cubicBezTo>
                    <a:close/>
                    <a:moveTo>
                      <a:pt x="10502" y="1405"/>
                    </a:moveTo>
                    <a:cubicBezTo>
                      <a:pt x="10800" y="1405"/>
                      <a:pt x="11061" y="1643"/>
                      <a:pt x="11061" y="1953"/>
                    </a:cubicBezTo>
                    <a:lnTo>
                      <a:pt x="11061" y="6941"/>
                    </a:lnTo>
                    <a:cubicBezTo>
                      <a:pt x="11050" y="7239"/>
                      <a:pt x="10788" y="7489"/>
                      <a:pt x="10490" y="7489"/>
                    </a:cubicBezTo>
                    <a:lnTo>
                      <a:pt x="7656" y="7489"/>
                    </a:lnTo>
                    <a:cubicBezTo>
                      <a:pt x="7609" y="7489"/>
                      <a:pt x="7549" y="7525"/>
                      <a:pt x="7513" y="7549"/>
                    </a:cubicBezTo>
                    <a:cubicBezTo>
                      <a:pt x="7490" y="7596"/>
                      <a:pt x="7478" y="7644"/>
                      <a:pt x="7490" y="7680"/>
                    </a:cubicBezTo>
                    <a:lnTo>
                      <a:pt x="7918" y="9561"/>
                    </a:lnTo>
                    <a:lnTo>
                      <a:pt x="7918" y="9573"/>
                    </a:lnTo>
                    <a:lnTo>
                      <a:pt x="7906" y="9573"/>
                    </a:lnTo>
                    <a:lnTo>
                      <a:pt x="5216" y="7727"/>
                    </a:lnTo>
                    <a:lnTo>
                      <a:pt x="6644" y="6751"/>
                    </a:lnTo>
                    <a:lnTo>
                      <a:pt x="9430" y="6751"/>
                    </a:lnTo>
                    <a:cubicBezTo>
                      <a:pt x="9930" y="6751"/>
                      <a:pt x="10311" y="6358"/>
                      <a:pt x="10311" y="5870"/>
                    </a:cubicBezTo>
                    <a:lnTo>
                      <a:pt x="10311" y="1405"/>
                    </a:lnTo>
                    <a:close/>
                    <a:moveTo>
                      <a:pt x="882" y="0"/>
                    </a:moveTo>
                    <a:cubicBezTo>
                      <a:pt x="393" y="0"/>
                      <a:pt x="1" y="393"/>
                      <a:pt x="1" y="881"/>
                    </a:cubicBezTo>
                    <a:lnTo>
                      <a:pt x="1" y="5870"/>
                    </a:lnTo>
                    <a:cubicBezTo>
                      <a:pt x="1" y="6358"/>
                      <a:pt x="393" y="6739"/>
                      <a:pt x="882" y="6739"/>
                    </a:cubicBezTo>
                    <a:lnTo>
                      <a:pt x="1072" y="6739"/>
                    </a:lnTo>
                    <a:lnTo>
                      <a:pt x="1072" y="6941"/>
                    </a:lnTo>
                    <a:cubicBezTo>
                      <a:pt x="1072" y="7430"/>
                      <a:pt x="1465" y="7811"/>
                      <a:pt x="1953" y="7811"/>
                    </a:cubicBezTo>
                    <a:lnTo>
                      <a:pt x="3275" y="7811"/>
                    </a:lnTo>
                    <a:lnTo>
                      <a:pt x="3144" y="8406"/>
                    </a:lnTo>
                    <a:cubicBezTo>
                      <a:pt x="3108" y="8549"/>
                      <a:pt x="3168" y="8692"/>
                      <a:pt x="3287" y="8763"/>
                    </a:cubicBezTo>
                    <a:cubicBezTo>
                      <a:pt x="3346" y="8811"/>
                      <a:pt x="3430" y="8823"/>
                      <a:pt x="3489" y="8823"/>
                    </a:cubicBezTo>
                    <a:cubicBezTo>
                      <a:pt x="3561" y="8823"/>
                      <a:pt x="3620" y="8811"/>
                      <a:pt x="3680" y="8763"/>
                    </a:cubicBezTo>
                    <a:lnTo>
                      <a:pt x="4918" y="7918"/>
                    </a:lnTo>
                    <a:lnTo>
                      <a:pt x="7704" y="9835"/>
                    </a:lnTo>
                    <a:cubicBezTo>
                      <a:pt x="7763" y="9882"/>
                      <a:pt x="7847" y="9894"/>
                      <a:pt x="7906" y="9894"/>
                    </a:cubicBezTo>
                    <a:cubicBezTo>
                      <a:pt x="7978" y="9894"/>
                      <a:pt x="8037" y="9882"/>
                      <a:pt x="8097" y="9835"/>
                    </a:cubicBezTo>
                    <a:cubicBezTo>
                      <a:pt x="8216" y="9763"/>
                      <a:pt x="8275" y="9620"/>
                      <a:pt x="8240" y="9477"/>
                    </a:cubicBezTo>
                    <a:lnTo>
                      <a:pt x="7859" y="7811"/>
                    </a:lnTo>
                    <a:lnTo>
                      <a:pt x="10490" y="7811"/>
                    </a:lnTo>
                    <a:cubicBezTo>
                      <a:pt x="10978" y="7811"/>
                      <a:pt x="11371" y="7430"/>
                      <a:pt x="11371" y="6941"/>
                    </a:cubicBezTo>
                    <a:lnTo>
                      <a:pt x="11371" y="1953"/>
                    </a:lnTo>
                    <a:cubicBezTo>
                      <a:pt x="11371" y="1476"/>
                      <a:pt x="10966" y="1072"/>
                      <a:pt x="10490" y="1072"/>
                    </a:cubicBezTo>
                    <a:lnTo>
                      <a:pt x="10299" y="1072"/>
                    </a:lnTo>
                    <a:lnTo>
                      <a:pt x="10299" y="881"/>
                    </a:lnTo>
                    <a:cubicBezTo>
                      <a:pt x="10299" y="393"/>
                      <a:pt x="9918" y="0"/>
                      <a:pt x="941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9467" name="Google Shape;9467;p83"/>
          <p:cNvGrpSpPr/>
          <p:nvPr/>
        </p:nvGrpSpPr>
        <p:grpSpPr>
          <a:xfrm>
            <a:off x="7011924" y="1557552"/>
            <a:ext cx="499533" cy="305136"/>
            <a:chOff x="7009649" y="1541981"/>
            <a:chExt cx="524940" cy="320655"/>
          </a:xfrm>
        </p:grpSpPr>
        <p:sp>
          <p:nvSpPr>
            <p:cNvPr id="9468" name="Google Shape;9468;p83"/>
            <p:cNvSpPr/>
            <p:nvPr/>
          </p:nvSpPr>
          <p:spPr>
            <a:xfrm>
              <a:off x="7009649" y="1541981"/>
              <a:ext cx="524940" cy="320655"/>
            </a:xfrm>
            <a:custGeom>
              <a:avLst/>
              <a:gdLst/>
              <a:ahLst/>
              <a:cxnLst/>
              <a:rect l="l" t="t" r="r" b="b"/>
              <a:pathLst>
                <a:path w="16492" h="10074" extrusionOk="0">
                  <a:moveTo>
                    <a:pt x="13979" y="1227"/>
                  </a:moveTo>
                  <a:lnTo>
                    <a:pt x="13979" y="6764"/>
                  </a:lnTo>
                  <a:lnTo>
                    <a:pt x="11348" y="6764"/>
                  </a:lnTo>
                  <a:cubicBezTo>
                    <a:pt x="11205" y="6764"/>
                    <a:pt x="11109" y="6871"/>
                    <a:pt x="11109" y="7002"/>
                  </a:cubicBezTo>
                  <a:cubicBezTo>
                    <a:pt x="11109" y="7145"/>
                    <a:pt x="11205" y="7240"/>
                    <a:pt x="11348" y="7240"/>
                  </a:cubicBezTo>
                  <a:lnTo>
                    <a:pt x="13979" y="7240"/>
                  </a:lnTo>
                  <a:lnTo>
                    <a:pt x="13979" y="7514"/>
                  </a:lnTo>
                  <a:lnTo>
                    <a:pt x="2537" y="7514"/>
                  </a:lnTo>
                  <a:lnTo>
                    <a:pt x="2537" y="7240"/>
                  </a:lnTo>
                  <a:lnTo>
                    <a:pt x="10336" y="7240"/>
                  </a:lnTo>
                  <a:cubicBezTo>
                    <a:pt x="10466" y="7240"/>
                    <a:pt x="10574" y="7145"/>
                    <a:pt x="10574" y="7002"/>
                  </a:cubicBezTo>
                  <a:cubicBezTo>
                    <a:pt x="10574" y="6871"/>
                    <a:pt x="10466" y="6764"/>
                    <a:pt x="10336" y="6764"/>
                  </a:cubicBezTo>
                  <a:lnTo>
                    <a:pt x="7014" y="6764"/>
                  </a:lnTo>
                  <a:lnTo>
                    <a:pt x="7014" y="1227"/>
                  </a:lnTo>
                  <a:close/>
                  <a:moveTo>
                    <a:pt x="14169" y="7990"/>
                  </a:moveTo>
                  <a:lnTo>
                    <a:pt x="14943" y="8287"/>
                  </a:lnTo>
                  <a:lnTo>
                    <a:pt x="1537" y="8287"/>
                  </a:lnTo>
                  <a:lnTo>
                    <a:pt x="2323" y="7990"/>
                  </a:lnTo>
                  <a:close/>
                  <a:moveTo>
                    <a:pt x="10240" y="8776"/>
                  </a:moveTo>
                  <a:lnTo>
                    <a:pt x="10014" y="9002"/>
                  </a:lnTo>
                  <a:lnTo>
                    <a:pt x="6526" y="9002"/>
                  </a:lnTo>
                  <a:lnTo>
                    <a:pt x="6299" y="8776"/>
                  </a:lnTo>
                  <a:close/>
                  <a:moveTo>
                    <a:pt x="16003" y="8776"/>
                  </a:moveTo>
                  <a:lnTo>
                    <a:pt x="16003" y="8823"/>
                  </a:lnTo>
                  <a:lnTo>
                    <a:pt x="16015" y="8823"/>
                  </a:lnTo>
                  <a:cubicBezTo>
                    <a:pt x="16015" y="9252"/>
                    <a:pt x="15658" y="9609"/>
                    <a:pt x="15229" y="9609"/>
                  </a:cubicBezTo>
                  <a:lnTo>
                    <a:pt x="1287" y="9609"/>
                  </a:lnTo>
                  <a:cubicBezTo>
                    <a:pt x="846" y="9609"/>
                    <a:pt x="489" y="9252"/>
                    <a:pt x="489" y="8823"/>
                  </a:cubicBezTo>
                  <a:lnTo>
                    <a:pt x="489" y="8776"/>
                  </a:lnTo>
                  <a:lnTo>
                    <a:pt x="5633" y="8776"/>
                  </a:lnTo>
                  <a:lnTo>
                    <a:pt x="6252" y="9407"/>
                  </a:lnTo>
                  <a:cubicBezTo>
                    <a:pt x="6299" y="9454"/>
                    <a:pt x="6359" y="9478"/>
                    <a:pt x="6418" y="9478"/>
                  </a:cubicBezTo>
                  <a:lnTo>
                    <a:pt x="10121" y="9478"/>
                  </a:lnTo>
                  <a:cubicBezTo>
                    <a:pt x="10181" y="9478"/>
                    <a:pt x="10240" y="9454"/>
                    <a:pt x="10288" y="9407"/>
                  </a:cubicBezTo>
                  <a:lnTo>
                    <a:pt x="10907" y="8776"/>
                  </a:lnTo>
                  <a:close/>
                  <a:moveTo>
                    <a:pt x="2811" y="1"/>
                  </a:moveTo>
                  <a:cubicBezTo>
                    <a:pt x="2382" y="1"/>
                    <a:pt x="2037" y="346"/>
                    <a:pt x="2037" y="775"/>
                  </a:cubicBezTo>
                  <a:lnTo>
                    <a:pt x="2037" y="3799"/>
                  </a:lnTo>
                  <a:cubicBezTo>
                    <a:pt x="2037" y="3930"/>
                    <a:pt x="2144" y="4037"/>
                    <a:pt x="2275" y="4037"/>
                  </a:cubicBezTo>
                  <a:cubicBezTo>
                    <a:pt x="2418" y="4037"/>
                    <a:pt x="2513" y="3930"/>
                    <a:pt x="2513" y="3799"/>
                  </a:cubicBezTo>
                  <a:lnTo>
                    <a:pt x="2513" y="1215"/>
                  </a:lnTo>
                  <a:lnTo>
                    <a:pt x="6526" y="1215"/>
                  </a:lnTo>
                  <a:lnTo>
                    <a:pt x="6526" y="6752"/>
                  </a:lnTo>
                  <a:lnTo>
                    <a:pt x="2513" y="6752"/>
                  </a:lnTo>
                  <a:lnTo>
                    <a:pt x="2513" y="4763"/>
                  </a:lnTo>
                  <a:cubicBezTo>
                    <a:pt x="2513" y="4632"/>
                    <a:pt x="2418" y="4525"/>
                    <a:pt x="2275" y="4525"/>
                  </a:cubicBezTo>
                  <a:cubicBezTo>
                    <a:pt x="2144" y="4525"/>
                    <a:pt x="2037" y="4632"/>
                    <a:pt x="2037" y="4763"/>
                  </a:cubicBezTo>
                  <a:lnTo>
                    <a:pt x="2037" y="7573"/>
                  </a:lnTo>
                  <a:lnTo>
                    <a:pt x="156" y="8299"/>
                  </a:lnTo>
                  <a:cubicBezTo>
                    <a:pt x="60" y="8335"/>
                    <a:pt x="1" y="8430"/>
                    <a:pt x="1" y="8526"/>
                  </a:cubicBezTo>
                  <a:lnTo>
                    <a:pt x="1" y="8811"/>
                  </a:lnTo>
                  <a:cubicBezTo>
                    <a:pt x="1" y="9502"/>
                    <a:pt x="572" y="10073"/>
                    <a:pt x="1263" y="10073"/>
                  </a:cubicBezTo>
                  <a:lnTo>
                    <a:pt x="15217" y="10073"/>
                  </a:lnTo>
                  <a:cubicBezTo>
                    <a:pt x="15908" y="10073"/>
                    <a:pt x="16479" y="9502"/>
                    <a:pt x="16479" y="8811"/>
                  </a:cubicBezTo>
                  <a:lnTo>
                    <a:pt x="16479" y="8526"/>
                  </a:lnTo>
                  <a:cubicBezTo>
                    <a:pt x="16491" y="8430"/>
                    <a:pt x="16432" y="8347"/>
                    <a:pt x="16348" y="8323"/>
                  </a:cubicBezTo>
                  <a:lnTo>
                    <a:pt x="14467" y="7585"/>
                  </a:lnTo>
                  <a:lnTo>
                    <a:pt x="14467" y="775"/>
                  </a:lnTo>
                  <a:cubicBezTo>
                    <a:pt x="14467" y="346"/>
                    <a:pt x="14122" y="1"/>
                    <a:pt x="13693" y="1"/>
                  </a:cubicBezTo>
                  <a:lnTo>
                    <a:pt x="11550" y="1"/>
                  </a:lnTo>
                  <a:cubicBezTo>
                    <a:pt x="11419" y="1"/>
                    <a:pt x="11312" y="108"/>
                    <a:pt x="11312" y="239"/>
                  </a:cubicBezTo>
                  <a:cubicBezTo>
                    <a:pt x="11312" y="370"/>
                    <a:pt x="11419" y="477"/>
                    <a:pt x="11550" y="477"/>
                  </a:cubicBezTo>
                  <a:lnTo>
                    <a:pt x="13693" y="477"/>
                  </a:lnTo>
                  <a:cubicBezTo>
                    <a:pt x="13848" y="477"/>
                    <a:pt x="13967" y="596"/>
                    <a:pt x="13979" y="739"/>
                  </a:cubicBezTo>
                  <a:lnTo>
                    <a:pt x="2537" y="739"/>
                  </a:lnTo>
                  <a:cubicBezTo>
                    <a:pt x="2549" y="596"/>
                    <a:pt x="2668" y="477"/>
                    <a:pt x="2811" y="477"/>
                  </a:cubicBezTo>
                  <a:lnTo>
                    <a:pt x="10586" y="477"/>
                  </a:lnTo>
                  <a:cubicBezTo>
                    <a:pt x="10717" y="477"/>
                    <a:pt x="10824" y="370"/>
                    <a:pt x="10824" y="239"/>
                  </a:cubicBezTo>
                  <a:cubicBezTo>
                    <a:pt x="10824" y="108"/>
                    <a:pt x="10717" y="1"/>
                    <a:pt x="10586"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9" name="Google Shape;9469;p83"/>
            <p:cNvSpPr/>
            <p:nvPr/>
          </p:nvSpPr>
          <p:spPr>
            <a:xfrm>
              <a:off x="7110104" y="1604909"/>
              <a:ext cx="61782" cy="41697"/>
            </a:xfrm>
            <a:custGeom>
              <a:avLst/>
              <a:gdLst/>
              <a:ahLst/>
              <a:cxnLst/>
              <a:rect l="l" t="t" r="r" b="b"/>
              <a:pathLst>
                <a:path w="1941" h="1310" extrusionOk="0">
                  <a:moveTo>
                    <a:pt x="1441" y="488"/>
                  </a:moveTo>
                  <a:lnTo>
                    <a:pt x="1441" y="834"/>
                  </a:lnTo>
                  <a:lnTo>
                    <a:pt x="488" y="834"/>
                  </a:lnTo>
                  <a:lnTo>
                    <a:pt x="488" y="488"/>
                  </a:lnTo>
                  <a:close/>
                  <a:moveTo>
                    <a:pt x="238" y="0"/>
                  </a:moveTo>
                  <a:cubicBezTo>
                    <a:pt x="107" y="0"/>
                    <a:pt x="0" y="107"/>
                    <a:pt x="0" y="238"/>
                  </a:cubicBezTo>
                  <a:lnTo>
                    <a:pt x="0" y="1072"/>
                  </a:lnTo>
                  <a:cubicBezTo>
                    <a:pt x="0" y="1203"/>
                    <a:pt x="107" y="1310"/>
                    <a:pt x="238" y="1310"/>
                  </a:cubicBezTo>
                  <a:lnTo>
                    <a:pt x="1679" y="1310"/>
                  </a:lnTo>
                  <a:cubicBezTo>
                    <a:pt x="1822" y="1310"/>
                    <a:pt x="1917" y="1203"/>
                    <a:pt x="1917" y="1072"/>
                  </a:cubicBezTo>
                  <a:lnTo>
                    <a:pt x="1917" y="238"/>
                  </a:lnTo>
                  <a:cubicBezTo>
                    <a:pt x="1941" y="119"/>
                    <a:pt x="1822" y="0"/>
                    <a:pt x="1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0" name="Google Shape;9470;p83"/>
            <p:cNvSpPr/>
            <p:nvPr/>
          </p:nvSpPr>
          <p:spPr>
            <a:xfrm>
              <a:off x="7110455" y="1655296"/>
              <a:ext cx="96700" cy="15183"/>
            </a:xfrm>
            <a:custGeom>
              <a:avLst/>
              <a:gdLst/>
              <a:ahLst/>
              <a:cxnLst/>
              <a:rect l="l" t="t" r="r" b="b"/>
              <a:pathLst>
                <a:path w="3038" h="477" extrusionOk="0">
                  <a:moveTo>
                    <a:pt x="239" y="1"/>
                  </a:moveTo>
                  <a:cubicBezTo>
                    <a:pt x="108" y="1"/>
                    <a:pt x="1" y="96"/>
                    <a:pt x="1" y="239"/>
                  </a:cubicBezTo>
                  <a:cubicBezTo>
                    <a:pt x="1" y="370"/>
                    <a:pt x="108" y="477"/>
                    <a:pt x="239" y="477"/>
                  </a:cubicBezTo>
                  <a:lnTo>
                    <a:pt x="2799" y="477"/>
                  </a:lnTo>
                  <a:cubicBezTo>
                    <a:pt x="2942" y="477"/>
                    <a:pt x="3037" y="370"/>
                    <a:pt x="3037" y="239"/>
                  </a:cubicBezTo>
                  <a:cubicBezTo>
                    <a:pt x="3037" y="96"/>
                    <a:pt x="2942" y="1"/>
                    <a:pt x="2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1" name="Google Shape;9471;p83"/>
            <p:cNvSpPr/>
            <p:nvPr/>
          </p:nvSpPr>
          <p:spPr>
            <a:xfrm>
              <a:off x="7146104" y="1676909"/>
              <a:ext cx="61050" cy="41729"/>
            </a:xfrm>
            <a:custGeom>
              <a:avLst/>
              <a:gdLst/>
              <a:ahLst/>
              <a:cxnLst/>
              <a:rect l="l" t="t" r="r" b="b"/>
              <a:pathLst>
                <a:path w="1918" h="1311" extrusionOk="0">
                  <a:moveTo>
                    <a:pt x="1441" y="489"/>
                  </a:moveTo>
                  <a:lnTo>
                    <a:pt x="1441" y="834"/>
                  </a:lnTo>
                  <a:lnTo>
                    <a:pt x="488" y="834"/>
                  </a:lnTo>
                  <a:lnTo>
                    <a:pt x="488" y="489"/>
                  </a:lnTo>
                  <a:close/>
                  <a:moveTo>
                    <a:pt x="238" y="0"/>
                  </a:moveTo>
                  <a:cubicBezTo>
                    <a:pt x="107" y="0"/>
                    <a:pt x="0" y="108"/>
                    <a:pt x="0" y="239"/>
                  </a:cubicBezTo>
                  <a:lnTo>
                    <a:pt x="0" y="1072"/>
                  </a:lnTo>
                  <a:cubicBezTo>
                    <a:pt x="0" y="1203"/>
                    <a:pt x="107" y="1310"/>
                    <a:pt x="238" y="1310"/>
                  </a:cubicBezTo>
                  <a:lnTo>
                    <a:pt x="1679" y="1310"/>
                  </a:lnTo>
                  <a:cubicBezTo>
                    <a:pt x="1822" y="1310"/>
                    <a:pt x="1917" y="1203"/>
                    <a:pt x="1917" y="1072"/>
                  </a:cubicBezTo>
                  <a:lnTo>
                    <a:pt x="1917" y="239"/>
                  </a:lnTo>
                  <a:cubicBezTo>
                    <a:pt x="1917" y="108"/>
                    <a:pt x="1822" y="0"/>
                    <a:pt x="167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2" name="Google Shape;9472;p83"/>
            <p:cNvSpPr/>
            <p:nvPr/>
          </p:nvSpPr>
          <p:spPr>
            <a:xfrm>
              <a:off x="7110455" y="1726563"/>
              <a:ext cx="96700" cy="15183"/>
            </a:xfrm>
            <a:custGeom>
              <a:avLst/>
              <a:gdLst/>
              <a:ahLst/>
              <a:cxnLst/>
              <a:rect l="l" t="t" r="r" b="b"/>
              <a:pathLst>
                <a:path w="3038" h="477" extrusionOk="0">
                  <a:moveTo>
                    <a:pt x="239" y="0"/>
                  </a:moveTo>
                  <a:cubicBezTo>
                    <a:pt x="108" y="0"/>
                    <a:pt x="1" y="107"/>
                    <a:pt x="1" y="238"/>
                  </a:cubicBezTo>
                  <a:cubicBezTo>
                    <a:pt x="1" y="381"/>
                    <a:pt x="108" y="476"/>
                    <a:pt x="239" y="476"/>
                  </a:cubicBezTo>
                  <a:lnTo>
                    <a:pt x="2799" y="476"/>
                  </a:lnTo>
                  <a:cubicBezTo>
                    <a:pt x="2942" y="476"/>
                    <a:pt x="3037" y="381"/>
                    <a:pt x="3037" y="238"/>
                  </a:cubicBezTo>
                  <a:cubicBezTo>
                    <a:pt x="3037" y="107"/>
                    <a:pt x="2942" y="0"/>
                    <a:pt x="279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3" name="Google Shape;9473;p83"/>
            <p:cNvSpPr/>
            <p:nvPr/>
          </p:nvSpPr>
          <p:spPr>
            <a:xfrm>
              <a:off x="7262825" y="1636739"/>
              <a:ext cx="48541" cy="80371"/>
            </a:xfrm>
            <a:custGeom>
              <a:avLst/>
              <a:gdLst/>
              <a:ahLst/>
              <a:cxnLst/>
              <a:rect l="l" t="t" r="r" b="b"/>
              <a:pathLst>
                <a:path w="1525" h="2525" extrusionOk="0">
                  <a:moveTo>
                    <a:pt x="1268" y="0"/>
                  </a:moveTo>
                  <a:cubicBezTo>
                    <a:pt x="1206" y="0"/>
                    <a:pt x="1143" y="24"/>
                    <a:pt x="1096" y="72"/>
                  </a:cubicBezTo>
                  <a:lnTo>
                    <a:pt x="72" y="1096"/>
                  </a:lnTo>
                  <a:cubicBezTo>
                    <a:pt x="24" y="1143"/>
                    <a:pt x="0" y="1203"/>
                    <a:pt x="0" y="1262"/>
                  </a:cubicBezTo>
                  <a:cubicBezTo>
                    <a:pt x="0" y="1322"/>
                    <a:pt x="24" y="1381"/>
                    <a:pt x="72" y="1429"/>
                  </a:cubicBezTo>
                  <a:lnTo>
                    <a:pt x="1096" y="2453"/>
                  </a:lnTo>
                  <a:cubicBezTo>
                    <a:pt x="1143" y="2501"/>
                    <a:pt x="1203" y="2524"/>
                    <a:pt x="1262" y="2524"/>
                  </a:cubicBezTo>
                  <a:cubicBezTo>
                    <a:pt x="1322" y="2524"/>
                    <a:pt x="1381" y="2501"/>
                    <a:pt x="1429" y="2453"/>
                  </a:cubicBezTo>
                  <a:cubicBezTo>
                    <a:pt x="1524" y="2370"/>
                    <a:pt x="1524" y="2215"/>
                    <a:pt x="1441" y="2108"/>
                  </a:cubicBezTo>
                  <a:lnTo>
                    <a:pt x="596" y="1262"/>
                  </a:lnTo>
                  <a:lnTo>
                    <a:pt x="1441" y="417"/>
                  </a:lnTo>
                  <a:cubicBezTo>
                    <a:pt x="1524" y="322"/>
                    <a:pt x="1524" y="167"/>
                    <a:pt x="1441" y="72"/>
                  </a:cubicBezTo>
                  <a:cubicBezTo>
                    <a:pt x="1393" y="24"/>
                    <a:pt x="1331" y="0"/>
                    <a:pt x="1268"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4" name="Google Shape;9474;p83"/>
            <p:cNvSpPr/>
            <p:nvPr/>
          </p:nvSpPr>
          <p:spPr>
            <a:xfrm>
              <a:off x="7380691" y="1636357"/>
              <a:ext cx="48891" cy="80371"/>
            </a:xfrm>
            <a:custGeom>
              <a:avLst/>
              <a:gdLst/>
              <a:ahLst/>
              <a:cxnLst/>
              <a:rect l="l" t="t" r="r" b="b"/>
              <a:pathLst>
                <a:path w="1536" h="2525" extrusionOk="0">
                  <a:moveTo>
                    <a:pt x="261" y="0"/>
                  </a:moveTo>
                  <a:cubicBezTo>
                    <a:pt x="197" y="0"/>
                    <a:pt x="131" y="24"/>
                    <a:pt x="83" y="72"/>
                  </a:cubicBezTo>
                  <a:cubicBezTo>
                    <a:pt x="0" y="155"/>
                    <a:pt x="0" y="322"/>
                    <a:pt x="83" y="417"/>
                  </a:cubicBezTo>
                  <a:lnTo>
                    <a:pt x="941" y="1262"/>
                  </a:lnTo>
                  <a:lnTo>
                    <a:pt x="83" y="2108"/>
                  </a:lnTo>
                  <a:cubicBezTo>
                    <a:pt x="0" y="2203"/>
                    <a:pt x="0" y="2358"/>
                    <a:pt x="83" y="2453"/>
                  </a:cubicBezTo>
                  <a:cubicBezTo>
                    <a:pt x="131" y="2501"/>
                    <a:pt x="191" y="2525"/>
                    <a:pt x="250" y="2525"/>
                  </a:cubicBezTo>
                  <a:cubicBezTo>
                    <a:pt x="310" y="2525"/>
                    <a:pt x="369" y="2501"/>
                    <a:pt x="417" y="2453"/>
                  </a:cubicBezTo>
                  <a:lnTo>
                    <a:pt x="1441" y="1429"/>
                  </a:lnTo>
                  <a:cubicBezTo>
                    <a:pt x="1488" y="1382"/>
                    <a:pt x="1512" y="1322"/>
                    <a:pt x="1512" y="1262"/>
                  </a:cubicBezTo>
                  <a:cubicBezTo>
                    <a:pt x="1536" y="1203"/>
                    <a:pt x="1500" y="1143"/>
                    <a:pt x="1453" y="1096"/>
                  </a:cubicBezTo>
                  <a:lnTo>
                    <a:pt x="429" y="72"/>
                  </a:lnTo>
                  <a:cubicBezTo>
                    <a:pt x="387" y="24"/>
                    <a:pt x="325" y="0"/>
                    <a:pt x="261"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5" name="Google Shape;9475;p83"/>
            <p:cNvSpPr/>
            <p:nvPr/>
          </p:nvSpPr>
          <p:spPr>
            <a:xfrm>
              <a:off x="7321933" y="1626744"/>
              <a:ext cx="48923" cy="99851"/>
            </a:xfrm>
            <a:custGeom>
              <a:avLst/>
              <a:gdLst/>
              <a:ahLst/>
              <a:cxnLst/>
              <a:rect l="l" t="t" r="r" b="b"/>
              <a:pathLst>
                <a:path w="1537" h="3137" extrusionOk="0">
                  <a:moveTo>
                    <a:pt x="1249" y="0"/>
                  </a:moveTo>
                  <a:cubicBezTo>
                    <a:pt x="1154" y="0"/>
                    <a:pt x="1061" y="59"/>
                    <a:pt x="1025" y="160"/>
                  </a:cubicBezTo>
                  <a:lnTo>
                    <a:pt x="48" y="2815"/>
                  </a:lnTo>
                  <a:cubicBezTo>
                    <a:pt x="1" y="2934"/>
                    <a:pt x="60" y="3077"/>
                    <a:pt x="191" y="3124"/>
                  </a:cubicBezTo>
                  <a:cubicBezTo>
                    <a:pt x="227" y="3136"/>
                    <a:pt x="251" y="3136"/>
                    <a:pt x="286" y="3136"/>
                  </a:cubicBezTo>
                  <a:cubicBezTo>
                    <a:pt x="382" y="3136"/>
                    <a:pt x="477" y="3077"/>
                    <a:pt x="501" y="2981"/>
                  </a:cubicBezTo>
                  <a:lnTo>
                    <a:pt x="1489" y="326"/>
                  </a:lnTo>
                  <a:cubicBezTo>
                    <a:pt x="1537" y="207"/>
                    <a:pt x="1477" y="64"/>
                    <a:pt x="1334" y="17"/>
                  </a:cubicBezTo>
                  <a:cubicBezTo>
                    <a:pt x="1307" y="6"/>
                    <a:pt x="1278" y="0"/>
                    <a:pt x="1249"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76" name="Google Shape;9476;p83"/>
          <p:cNvGrpSpPr/>
          <p:nvPr/>
        </p:nvGrpSpPr>
        <p:grpSpPr>
          <a:xfrm>
            <a:off x="8034034" y="1518109"/>
            <a:ext cx="282746" cy="340358"/>
            <a:chOff x="8034034" y="1518109"/>
            <a:chExt cx="282746" cy="340358"/>
          </a:xfrm>
        </p:grpSpPr>
        <p:sp>
          <p:nvSpPr>
            <p:cNvPr id="9477" name="Google Shape;9477;p83"/>
            <p:cNvSpPr/>
            <p:nvPr/>
          </p:nvSpPr>
          <p:spPr>
            <a:xfrm>
              <a:off x="8034034" y="1518109"/>
              <a:ext cx="282746" cy="340358"/>
            </a:xfrm>
            <a:custGeom>
              <a:avLst/>
              <a:gdLst/>
              <a:ahLst/>
              <a:cxnLst/>
              <a:rect l="l" t="t" r="r" b="b"/>
              <a:pathLst>
                <a:path w="8883" h="10693" extrusionOk="0">
                  <a:moveTo>
                    <a:pt x="4525" y="322"/>
                  </a:moveTo>
                  <a:cubicBezTo>
                    <a:pt x="4858" y="322"/>
                    <a:pt x="5144" y="560"/>
                    <a:pt x="5204" y="882"/>
                  </a:cubicBezTo>
                  <a:lnTo>
                    <a:pt x="3715" y="882"/>
                  </a:lnTo>
                  <a:cubicBezTo>
                    <a:pt x="3775" y="560"/>
                    <a:pt x="4061" y="322"/>
                    <a:pt x="4406" y="322"/>
                  </a:cubicBezTo>
                  <a:close/>
                  <a:moveTo>
                    <a:pt x="6347" y="1191"/>
                  </a:moveTo>
                  <a:cubicBezTo>
                    <a:pt x="6728" y="1191"/>
                    <a:pt x="7085" y="1370"/>
                    <a:pt x="7287" y="1668"/>
                  </a:cubicBezTo>
                  <a:lnTo>
                    <a:pt x="1608" y="1668"/>
                  </a:lnTo>
                  <a:cubicBezTo>
                    <a:pt x="1810" y="1370"/>
                    <a:pt x="2167" y="1191"/>
                    <a:pt x="2537" y="1191"/>
                  </a:cubicBezTo>
                  <a:close/>
                  <a:moveTo>
                    <a:pt x="4382" y="1"/>
                  </a:moveTo>
                  <a:cubicBezTo>
                    <a:pt x="3882" y="1"/>
                    <a:pt x="3453" y="394"/>
                    <a:pt x="3370" y="882"/>
                  </a:cubicBezTo>
                  <a:lnTo>
                    <a:pt x="2525" y="882"/>
                  </a:lnTo>
                  <a:cubicBezTo>
                    <a:pt x="1977" y="882"/>
                    <a:pt x="1465" y="1191"/>
                    <a:pt x="1215" y="1668"/>
                  </a:cubicBezTo>
                  <a:lnTo>
                    <a:pt x="632" y="1668"/>
                  </a:lnTo>
                  <a:cubicBezTo>
                    <a:pt x="274" y="1668"/>
                    <a:pt x="0" y="1953"/>
                    <a:pt x="0" y="2310"/>
                  </a:cubicBezTo>
                  <a:cubicBezTo>
                    <a:pt x="0" y="2668"/>
                    <a:pt x="274" y="2953"/>
                    <a:pt x="632" y="2953"/>
                  </a:cubicBezTo>
                  <a:lnTo>
                    <a:pt x="1072" y="2953"/>
                  </a:lnTo>
                  <a:lnTo>
                    <a:pt x="1453" y="10002"/>
                  </a:lnTo>
                  <a:cubicBezTo>
                    <a:pt x="1465" y="10395"/>
                    <a:pt x="1798" y="10692"/>
                    <a:pt x="2167" y="10692"/>
                  </a:cubicBezTo>
                  <a:lnTo>
                    <a:pt x="4763" y="10692"/>
                  </a:lnTo>
                  <a:cubicBezTo>
                    <a:pt x="4846" y="10692"/>
                    <a:pt x="4906" y="10621"/>
                    <a:pt x="4906" y="10538"/>
                  </a:cubicBezTo>
                  <a:cubicBezTo>
                    <a:pt x="4906" y="10454"/>
                    <a:pt x="4834" y="10395"/>
                    <a:pt x="4763" y="10395"/>
                  </a:cubicBezTo>
                  <a:lnTo>
                    <a:pt x="2167" y="10395"/>
                  </a:lnTo>
                  <a:cubicBezTo>
                    <a:pt x="1941" y="10395"/>
                    <a:pt x="1763" y="10228"/>
                    <a:pt x="1763" y="10002"/>
                  </a:cubicBezTo>
                  <a:lnTo>
                    <a:pt x="1382" y="2965"/>
                  </a:lnTo>
                  <a:lnTo>
                    <a:pt x="2215" y="2965"/>
                  </a:lnTo>
                  <a:cubicBezTo>
                    <a:pt x="2298" y="2965"/>
                    <a:pt x="2358" y="2894"/>
                    <a:pt x="2358" y="2811"/>
                  </a:cubicBezTo>
                  <a:cubicBezTo>
                    <a:pt x="2358" y="2727"/>
                    <a:pt x="2286" y="2668"/>
                    <a:pt x="2215" y="2668"/>
                  </a:cubicBezTo>
                  <a:lnTo>
                    <a:pt x="620" y="2668"/>
                  </a:lnTo>
                  <a:cubicBezTo>
                    <a:pt x="441" y="2668"/>
                    <a:pt x="298" y="2513"/>
                    <a:pt x="298" y="2334"/>
                  </a:cubicBezTo>
                  <a:cubicBezTo>
                    <a:pt x="298" y="2168"/>
                    <a:pt x="441" y="2013"/>
                    <a:pt x="620" y="2013"/>
                  </a:cubicBezTo>
                  <a:lnTo>
                    <a:pt x="8216" y="2013"/>
                  </a:lnTo>
                  <a:cubicBezTo>
                    <a:pt x="8394" y="2013"/>
                    <a:pt x="8537" y="2168"/>
                    <a:pt x="8537" y="2334"/>
                  </a:cubicBezTo>
                  <a:cubicBezTo>
                    <a:pt x="8537" y="2513"/>
                    <a:pt x="8394" y="2668"/>
                    <a:pt x="8216" y="2668"/>
                  </a:cubicBezTo>
                  <a:lnTo>
                    <a:pt x="2941" y="2668"/>
                  </a:lnTo>
                  <a:cubicBezTo>
                    <a:pt x="2858" y="2668"/>
                    <a:pt x="2798" y="2739"/>
                    <a:pt x="2798" y="2811"/>
                  </a:cubicBezTo>
                  <a:cubicBezTo>
                    <a:pt x="2798" y="2906"/>
                    <a:pt x="2870" y="2965"/>
                    <a:pt x="2941" y="2965"/>
                  </a:cubicBezTo>
                  <a:lnTo>
                    <a:pt x="7466" y="2965"/>
                  </a:lnTo>
                  <a:lnTo>
                    <a:pt x="7061" y="10002"/>
                  </a:lnTo>
                  <a:cubicBezTo>
                    <a:pt x="7049" y="10228"/>
                    <a:pt x="6870" y="10395"/>
                    <a:pt x="6668" y="10395"/>
                  </a:cubicBezTo>
                  <a:lnTo>
                    <a:pt x="5501" y="10395"/>
                  </a:lnTo>
                  <a:cubicBezTo>
                    <a:pt x="5418" y="10395"/>
                    <a:pt x="5358" y="10466"/>
                    <a:pt x="5358" y="10538"/>
                  </a:cubicBezTo>
                  <a:cubicBezTo>
                    <a:pt x="5358" y="10633"/>
                    <a:pt x="5430" y="10692"/>
                    <a:pt x="5501" y="10692"/>
                  </a:cubicBezTo>
                  <a:lnTo>
                    <a:pt x="6668" y="10692"/>
                  </a:lnTo>
                  <a:cubicBezTo>
                    <a:pt x="7049" y="10692"/>
                    <a:pt x="7359" y="10395"/>
                    <a:pt x="7370" y="10002"/>
                  </a:cubicBezTo>
                  <a:lnTo>
                    <a:pt x="7775" y="2930"/>
                  </a:lnTo>
                  <a:lnTo>
                    <a:pt x="8216" y="2930"/>
                  </a:lnTo>
                  <a:cubicBezTo>
                    <a:pt x="8573" y="2930"/>
                    <a:pt x="8847" y="2656"/>
                    <a:pt x="8847" y="2299"/>
                  </a:cubicBezTo>
                  <a:cubicBezTo>
                    <a:pt x="8883" y="1953"/>
                    <a:pt x="8597" y="1668"/>
                    <a:pt x="8252" y="1668"/>
                  </a:cubicBezTo>
                  <a:lnTo>
                    <a:pt x="7656" y="1668"/>
                  </a:lnTo>
                  <a:cubicBezTo>
                    <a:pt x="7406" y="1179"/>
                    <a:pt x="6918" y="882"/>
                    <a:pt x="6347" y="882"/>
                  </a:cubicBezTo>
                  <a:lnTo>
                    <a:pt x="5513" y="882"/>
                  </a:lnTo>
                  <a:cubicBezTo>
                    <a:pt x="5442" y="394"/>
                    <a:pt x="5025" y="1"/>
                    <a:pt x="4501"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8" name="Google Shape;9478;p83"/>
            <p:cNvSpPr/>
            <p:nvPr/>
          </p:nvSpPr>
          <p:spPr>
            <a:xfrm>
              <a:off x="8161736" y="1632569"/>
              <a:ext cx="28456" cy="173601"/>
            </a:xfrm>
            <a:custGeom>
              <a:avLst/>
              <a:gdLst/>
              <a:ahLst/>
              <a:cxnLst/>
              <a:rect l="l" t="t" r="r" b="b"/>
              <a:pathLst>
                <a:path w="894" h="5454" extrusionOk="0">
                  <a:moveTo>
                    <a:pt x="469" y="321"/>
                  </a:moveTo>
                  <a:cubicBezTo>
                    <a:pt x="533" y="321"/>
                    <a:pt x="584" y="387"/>
                    <a:pt x="584" y="453"/>
                  </a:cubicBezTo>
                  <a:lnTo>
                    <a:pt x="584" y="5025"/>
                  </a:lnTo>
                  <a:cubicBezTo>
                    <a:pt x="584" y="5096"/>
                    <a:pt x="525" y="5156"/>
                    <a:pt x="453" y="5156"/>
                  </a:cubicBezTo>
                  <a:cubicBezTo>
                    <a:pt x="370" y="5156"/>
                    <a:pt x="310" y="5096"/>
                    <a:pt x="310" y="5025"/>
                  </a:cubicBezTo>
                  <a:lnTo>
                    <a:pt x="310" y="453"/>
                  </a:lnTo>
                  <a:cubicBezTo>
                    <a:pt x="310" y="381"/>
                    <a:pt x="370" y="322"/>
                    <a:pt x="453" y="322"/>
                  </a:cubicBezTo>
                  <a:cubicBezTo>
                    <a:pt x="459" y="321"/>
                    <a:pt x="464" y="321"/>
                    <a:pt x="469" y="321"/>
                  </a:cubicBezTo>
                  <a:close/>
                  <a:moveTo>
                    <a:pt x="453" y="0"/>
                  </a:moveTo>
                  <a:cubicBezTo>
                    <a:pt x="191" y="0"/>
                    <a:pt x="1" y="203"/>
                    <a:pt x="1" y="441"/>
                  </a:cubicBezTo>
                  <a:lnTo>
                    <a:pt x="1" y="5013"/>
                  </a:lnTo>
                  <a:cubicBezTo>
                    <a:pt x="1" y="5263"/>
                    <a:pt x="215" y="5453"/>
                    <a:pt x="453" y="5453"/>
                  </a:cubicBezTo>
                  <a:cubicBezTo>
                    <a:pt x="703" y="5453"/>
                    <a:pt x="894" y="5251"/>
                    <a:pt x="894" y="5013"/>
                  </a:cubicBezTo>
                  <a:lnTo>
                    <a:pt x="894" y="441"/>
                  </a:lnTo>
                  <a:cubicBezTo>
                    <a:pt x="894" y="203"/>
                    <a:pt x="691" y="0"/>
                    <a:pt x="453"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9" name="Google Shape;9479;p83"/>
            <p:cNvSpPr/>
            <p:nvPr/>
          </p:nvSpPr>
          <p:spPr>
            <a:xfrm>
              <a:off x="8214796" y="1632951"/>
              <a:ext cx="33008" cy="173601"/>
            </a:xfrm>
            <a:custGeom>
              <a:avLst/>
              <a:gdLst/>
              <a:ahLst/>
              <a:cxnLst/>
              <a:rect l="l" t="t" r="r" b="b"/>
              <a:pathLst>
                <a:path w="1037" h="5454" extrusionOk="0">
                  <a:moveTo>
                    <a:pt x="584" y="0"/>
                  </a:moveTo>
                  <a:cubicBezTo>
                    <a:pt x="322" y="0"/>
                    <a:pt x="132" y="191"/>
                    <a:pt x="132" y="429"/>
                  </a:cubicBezTo>
                  <a:lnTo>
                    <a:pt x="1" y="5001"/>
                  </a:lnTo>
                  <a:cubicBezTo>
                    <a:pt x="1" y="5120"/>
                    <a:pt x="48" y="5239"/>
                    <a:pt x="132" y="5322"/>
                  </a:cubicBezTo>
                  <a:cubicBezTo>
                    <a:pt x="227" y="5418"/>
                    <a:pt x="322" y="5453"/>
                    <a:pt x="465" y="5453"/>
                  </a:cubicBezTo>
                  <a:cubicBezTo>
                    <a:pt x="715" y="5453"/>
                    <a:pt x="906" y="5263"/>
                    <a:pt x="906" y="5025"/>
                  </a:cubicBezTo>
                  <a:lnTo>
                    <a:pt x="918" y="4298"/>
                  </a:lnTo>
                  <a:cubicBezTo>
                    <a:pt x="918" y="4215"/>
                    <a:pt x="858" y="4132"/>
                    <a:pt x="775" y="4132"/>
                  </a:cubicBezTo>
                  <a:cubicBezTo>
                    <a:pt x="679" y="4132"/>
                    <a:pt x="608" y="4191"/>
                    <a:pt x="608" y="4287"/>
                  </a:cubicBezTo>
                  <a:lnTo>
                    <a:pt x="596" y="5013"/>
                  </a:lnTo>
                  <a:cubicBezTo>
                    <a:pt x="596" y="5084"/>
                    <a:pt x="537" y="5144"/>
                    <a:pt x="465" y="5144"/>
                  </a:cubicBezTo>
                  <a:cubicBezTo>
                    <a:pt x="417" y="5144"/>
                    <a:pt x="382" y="5132"/>
                    <a:pt x="358" y="5096"/>
                  </a:cubicBezTo>
                  <a:cubicBezTo>
                    <a:pt x="322" y="5072"/>
                    <a:pt x="310" y="5037"/>
                    <a:pt x="310" y="5001"/>
                  </a:cubicBezTo>
                  <a:lnTo>
                    <a:pt x="441" y="429"/>
                  </a:lnTo>
                  <a:cubicBezTo>
                    <a:pt x="441" y="357"/>
                    <a:pt x="501" y="298"/>
                    <a:pt x="584" y="298"/>
                  </a:cubicBezTo>
                  <a:cubicBezTo>
                    <a:pt x="620" y="298"/>
                    <a:pt x="656" y="310"/>
                    <a:pt x="691" y="346"/>
                  </a:cubicBezTo>
                  <a:cubicBezTo>
                    <a:pt x="715" y="369"/>
                    <a:pt x="727" y="393"/>
                    <a:pt x="727" y="441"/>
                  </a:cubicBezTo>
                  <a:lnTo>
                    <a:pt x="644" y="3548"/>
                  </a:lnTo>
                  <a:cubicBezTo>
                    <a:pt x="632" y="3644"/>
                    <a:pt x="703" y="3715"/>
                    <a:pt x="787" y="3715"/>
                  </a:cubicBezTo>
                  <a:cubicBezTo>
                    <a:pt x="882" y="3715"/>
                    <a:pt x="953" y="3655"/>
                    <a:pt x="953" y="3572"/>
                  </a:cubicBezTo>
                  <a:lnTo>
                    <a:pt x="1037" y="465"/>
                  </a:lnTo>
                  <a:cubicBezTo>
                    <a:pt x="1037" y="346"/>
                    <a:pt x="1001" y="215"/>
                    <a:pt x="906" y="131"/>
                  </a:cubicBezTo>
                  <a:cubicBezTo>
                    <a:pt x="822" y="48"/>
                    <a:pt x="715" y="0"/>
                    <a:pt x="584"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0" name="Google Shape;9480;p83"/>
            <p:cNvSpPr/>
            <p:nvPr/>
          </p:nvSpPr>
          <p:spPr>
            <a:xfrm>
              <a:off x="8103391" y="1632569"/>
              <a:ext cx="33390" cy="173601"/>
            </a:xfrm>
            <a:custGeom>
              <a:avLst/>
              <a:gdLst/>
              <a:ahLst/>
              <a:cxnLst/>
              <a:rect l="l" t="t" r="r" b="b"/>
              <a:pathLst>
                <a:path w="1049" h="5454" extrusionOk="0">
                  <a:moveTo>
                    <a:pt x="465" y="310"/>
                  </a:moveTo>
                  <a:cubicBezTo>
                    <a:pt x="536" y="310"/>
                    <a:pt x="596" y="369"/>
                    <a:pt x="596" y="441"/>
                  </a:cubicBezTo>
                  <a:lnTo>
                    <a:pt x="739" y="5013"/>
                  </a:lnTo>
                  <a:cubicBezTo>
                    <a:pt x="739" y="5061"/>
                    <a:pt x="715" y="5084"/>
                    <a:pt x="691" y="5120"/>
                  </a:cubicBezTo>
                  <a:cubicBezTo>
                    <a:pt x="655" y="5144"/>
                    <a:pt x="631" y="5156"/>
                    <a:pt x="584" y="5156"/>
                  </a:cubicBezTo>
                  <a:cubicBezTo>
                    <a:pt x="512" y="5156"/>
                    <a:pt x="453" y="5096"/>
                    <a:pt x="453" y="5025"/>
                  </a:cubicBezTo>
                  <a:lnTo>
                    <a:pt x="322" y="453"/>
                  </a:lnTo>
                  <a:cubicBezTo>
                    <a:pt x="322" y="417"/>
                    <a:pt x="334" y="381"/>
                    <a:pt x="358" y="358"/>
                  </a:cubicBezTo>
                  <a:cubicBezTo>
                    <a:pt x="393" y="322"/>
                    <a:pt x="417" y="310"/>
                    <a:pt x="465" y="310"/>
                  </a:cubicBezTo>
                  <a:close/>
                  <a:moveTo>
                    <a:pt x="465" y="0"/>
                  </a:moveTo>
                  <a:cubicBezTo>
                    <a:pt x="346" y="0"/>
                    <a:pt x="227" y="36"/>
                    <a:pt x="143" y="131"/>
                  </a:cubicBezTo>
                  <a:cubicBezTo>
                    <a:pt x="48" y="215"/>
                    <a:pt x="0" y="334"/>
                    <a:pt x="0" y="453"/>
                  </a:cubicBezTo>
                  <a:lnTo>
                    <a:pt x="143" y="5025"/>
                  </a:lnTo>
                  <a:cubicBezTo>
                    <a:pt x="143" y="5275"/>
                    <a:pt x="346" y="5453"/>
                    <a:pt x="584" y="5453"/>
                  </a:cubicBezTo>
                  <a:cubicBezTo>
                    <a:pt x="703" y="5453"/>
                    <a:pt x="822" y="5406"/>
                    <a:pt x="917" y="5322"/>
                  </a:cubicBezTo>
                  <a:cubicBezTo>
                    <a:pt x="1000" y="5227"/>
                    <a:pt x="1048" y="5120"/>
                    <a:pt x="1048" y="4989"/>
                  </a:cubicBezTo>
                  <a:lnTo>
                    <a:pt x="917" y="429"/>
                  </a:lnTo>
                  <a:cubicBezTo>
                    <a:pt x="917" y="191"/>
                    <a:pt x="715" y="0"/>
                    <a:pt x="465"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81" name="Google Shape;9481;p83"/>
          <p:cNvGrpSpPr/>
          <p:nvPr/>
        </p:nvGrpSpPr>
        <p:grpSpPr>
          <a:xfrm>
            <a:off x="7582302" y="1499934"/>
            <a:ext cx="369133" cy="360411"/>
            <a:chOff x="7582302" y="1499934"/>
            <a:chExt cx="369133" cy="360411"/>
          </a:xfrm>
        </p:grpSpPr>
        <p:sp>
          <p:nvSpPr>
            <p:cNvPr id="9482" name="Google Shape;9482;p83"/>
            <p:cNvSpPr/>
            <p:nvPr/>
          </p:nvSpPr>
          <p:spPr>
            <a:xfrm>
              <a:off x="7582302" y="1499934"/>
              <a:ext cx="369133" cy="360411"/>
            </a:xfrm>
            <a:custGeom>
              <a:avLst/>
              <a:gdLst/>
              <a:ahLst/>
              <a:cxnLst/>
              <a:rect l="l" t="t" r="r" b="b"/>
              <a:pathLst>
                <a:path w="11597" h="11323" extrusionOk="0">
                  <a:moveTo>
                    <a:pt x="7204" y="595"/>
                  </a:moveTo>
                  <a:cubicBezTo>
                    <a:pt x="7418" y="595"/>
                    <a:pt x="7573" y="738"/>
                    <a:pt x="7608" y="917"/>
                  </a:cubicBezTo>
                  <a:cubicBezTo>
                    <a:pt x="7608" y="941"/>
                    <a:pt x="7620" y="976"/>
                    <a:pt x="7620" y="1000"/>
                  </a:cubicBezTo>
                  <a:lnTo>
                    <a:pt x="7620" y="1750"/>
                  </a:lnTo>
                  <a:lnTo>
                    <a:pt x="3322" y="1750"/>
                  </a:lnTo>
                  <a:lnTo>
                    <a:pt x="3322" y="1631"/>
                  </a:lnTo>
                  <a:cubicBezTo>
                    <a:pt x="3322" y="1227"/>
                    <a:pt x="3191" y="869"/>
                    <a:pt x="2953" y="595"/>
                  </a:cubicBezTo>
                  <a:close/>
                  <a:moveTo>
                    <a:pt x="1667" y="310"/>
                  </a:moveTo>
                  <a:cubicBezTo>
                    <a:pt x="2405" y="310"/>
                    <a:pt x="3001" y="905"/>
                    <a:pt x="3001" y="1631"/>
                  </a:cubicBezTo>
                  <a:cubicBezTo>
                    <a:pt x="3001" y="2358"/>
                    <a:pt x="2405" y="2953"/>
                    <a:pt x="1667" y="2953"/>
                  </a:cubicBezTo>
                  <a:cubicBezTo>
                    <a:pt x="941" y="2953"/>
                    <a:pt x="346" y="2358"/>
                    <a:pt x="346" y="1631"/>
                  </a:cubicBezTo>
                  <a:cubicBezTo>
                    <a:pt x="346" y="905"/>
                    <a:pt x="941" y="310"/>
                    <a:pt x="1667" y="310"/>
                  </a:cubicBezTo>
                  <a:close/>
                  <a:moveTo>
                    <a:pt x="7644" y="9775"/>
                  </a:moveTo>
                  <a:lnTo>
                    <a:pt x="7644" y="10513"/>
                  </a:lnTo>
                  <a:cubicBezTo>
                    <a:pt x="7644" y="10549"/>
                    <a:pt x="7644" y="10573"/>
                    <a:pt x="7620" y="10609"/>
                  </a:cubicBezTo>
                  <a:cubicBezTo>
                    <a:pt x="7585" y="10799"/>
                    <a:pt x="7418" y="10930"/>
                    <a:pt x="7227" y="10930"/>
                  </a:cubicBezTo>
                  <a:lnTo>
                    <a:pt x="2358" y="10930"/>
                  </a:lnTo>
                  <a:cubicBezTo>
                    <a:pt x="2131" y="10930"/>
                    <a:pt x="1941" y="10740"/>
                    <a:pt x="1941" y="10513"/>
                  </a:cubicBezTo>
                  <a:lnTo>
                    <a:pt x="1941" y="9775"/>
                  </a:lnTo>
                  <a:close/>
                  <a:moveTo>
                    <a:pt x="1667" y="0"/>
                  </a:moveTo>
                  <a:cubicBezTo>
                    <a:pt x="750" y="0"/>
                    <a:pt x="0" y="738"/>
                    <a:pt x="0" y="1667"/>
                  </a:cubicBezTo>
                  <a:cubicBezTo>
                    <a:pt x="0" y="2560"/>
                    <a:pt x="715" y="3298"/>
                    <a:pt x="1608" y="3334"/>
                  </a:cubicBezTo>
                  <a:lnTo>
                    <a:pt x="1608" y="4917"/>
                  </a:lnTo>
                  <a:cubicBezTo>
                    <a:pt x="1608" y="5013"/>
                    <a:pt x="1691" y="5084"/>
                    <a:pt x="1774" y="5084"/>
                  </a:cubicBezTo>
                  <a:cubicBezTo>
                    <a:pt x="1858" y="5084"/>
                    <a:pt x="1941" y="5013"/>
                    <a:pt x="1941" y="4917"/>
                  </a:cubicBezTo>
                  <a:lnTo>
                    <a:pt x="1941" y="3310"/>
                  </a:lnTo>
                  <a:cubicBezTo>
                    <a:pt x="2572" y="3203"/>
                    <a:pt x="3096" y="2739"/>
                    <a:pt x="3263" y="2119"/>
                  </a:cubicBezTo>
                  <a:lnTo>
                    <a:pt x="7644" y="2119"/>
                  </a:lnTo>
                  <a:lnTo>
                    <a:pt x="7644" y="3489"/>
                  </a:lnTo>
                  <a:lnTo>
                    <a:pt x="4929" y="3489"/>
                  </a:lnTo>
                  <a:lnTo>
                    <a:pt x="4929" y="2905"/>
                  </a:lnTo>
                  <a:cubicBezTo>
                    <a:pt x="4929" y="2822"/>
                    <a:pt x="4858" y="2751"/>
                    <a:pt x="4763" y="2751"/>
                  </a:cubicBezTo>
                  <a:cubicBezTo>
                    <a:pt x="4679" y="2751"/>
                    <a:pt x="4608" y="2822"/>
                    <a:pt x="4608" y="2905"/>
                  </a:cubicBezTo>
                  <a:lnTo>
                    <a:pt x="4608" y="3882"/>
                  </a:lnTo>
                  <a:lnTo>
                    <a:pt x="4608" y="7715"/>
                  </a:lnTo>
                  <a:lnTo>
                    <a:pt x="4608" y="8692"/>
                  </a:lnTo>
                  <a:cubicBezTo>
                    <a:pt x="4608" y="8775"/>
                    <a:pt x="4679" y="8847"/>
                    <a:pt x="4763" y="8847"/>
                  </a:cubicBezTo>
                  <a:cubicBezTo>
                    <a:pt x="4858" y="8847"/>
                    <a:pt x="4929" y="8775"/>
                    <a:pt x="4929" y="8692"/>
                  </a:cubicBezTo>
                  <a:lnTo>
                    <a:pt x="4929" y="8096"/>
                  </a:lnTo>
                  <a:lnTo>
                    <a:pt x="7644" y="8096"/>
                  </a:lnTo>
                  <a:lnTo>
                    <a:pt x="7644" y="9478"/>
                  </a:lnTo>
                  <a:lnTo>
                    <a:pt x="1941" y="9478"/>
                  </a:lnTo>
                  <a:lnTo>
                    <a:pt x="1941" y="5668"/>
                  </a:lnTo>
                  <a:cubicBezTo>
                    <a:pt x="1941" y="5572"/>
                    <a:pt x="1870" y="5501"/>
                    <a:pt x="1774" y="5501"/>
                  </a:cubicBezTo>
                  <a:cubicBezTo>
                    <a:pt x="1691" y="5501"/>
                    <a:pt x="1608" y="5572"/>
                    <a:pt x="1608" y="5668"/>
                  </a:cubicBezTo>
                  <a:lnTo>
                    <a:pt x="1608" y="9656"/>
                  </a:lnTo>
                  <a:lnTo>
                    <a:pt x="1608" y="10561"/>
                  </a:lnTo>
                  <a:cubicBezTo>
                    <a:pt x="1608" y="10978"/>
                    <a:pt x="1953" y="11323"/>
                    <a:pt x="2370" y="11323"/>
                  </a:cubicBezTo>
                  <a:lnTo>
                    <a:pt x="7239" y="11323"/>
                  </a:lnTo>
                  <a:cubicBezTo>
                    <a:pt x="7620" y="11323"/>
                    <a:pt x="7954" y="11025"/>
                    <a:pt x="8001" y="10632"/>
                  </a:cubicBezTo>
                  <a:lnTo>
                    <a:pt x="8001" y="10561"/>
                  </a:lnTo>
                  <a:lnTo>
                    <a:pt x="8001" y="9656"/>
                  </a:lnTo>
                  <a:lnTo>
                    <a:pt x="8001" y="8096"/>
                  </a:lnTo>
                  <a:lnTo>
                    <a:pt x="9025" y="8096"/>
                  </a:lnTo>
                  <a:cubicBezTo>
                    <a:pt x="9109" y="8096"/>
                    <a:pt x="9192" y="8013"/>
                    <a:pt x="9192" y="7930"/>
                  </a:cubicBezTo>
                  <a:cubicBezTo>
                    <a:pt x="9192" y="7834"/>
                    <a:pt x="9109" y="7763"/>
                    <a:pt x="9025" y="7763"/>
                  </a:cubicBezTo>
                  <a:lnTo>
                    <a:pt x="4977" y="7763"/>
                  </a:lnTo>
                  <a:cubicBezTo>
                    <a:pt x="4965" y="7763"/>
                    <a:pt x="4941" y="7751"/>
                    <a:pt x="4941" y="7727"/>
                  </a:cubicBezTo>
                  <a:lnTo>
                    <a:pt x="4941" y="3894"/>
                  </a:lnTo>
                  <a:cubicBezTo>
                    <a:pt x="4941" y="3882"/>
                    <a:pt x="4965" y="3858"/>
                    <a:pt x="4977" y="3858"/>
                  </a:cubicBezTo>
                  <a:lnTo>
                    <a:pt x="11228" y="3858"/>
                  </a:lnTo>
                  <a:cubicBezTo>
                    <a:pt x="11240" y="3858"/>
                    <a:pt x="11252" y="3882"/>
                    <a:pt x="11252" y="3894"/>
                  </a:cubicBezTo>
                  <a:lnTo>
                    <a:pt x="11252" y="7727"/>
                  </a:lnTo>
                  <a:cubicBezTo>
                    <a:pt x="11252" y="7751"/>
                    <a:pt x="11240" y="7763"/>
                    <a:pt x="11228" y="7763"/>
                  </a:cubicBezTo>
                  <a:lnTo>
                    <a:pt x="9763" y="7763"/>
                  </a:lnTo>
                  <a:cubicBezTo>
                    <a:pt x="9680" y="7763"/>
                    <a:pt x="9609" y="7834"/>
                    <a:pt x="9609" y="7930"/>
                  </a:cubicBezTo>
                  <a:cubicBezTo>
                    <a:pt x="9609" y="8013"/>
                    <a:pt x="9680" y="8096"/>
                    <a:pt x="9763" y="8096"/>
                  </a:cubicBezTo>
                  <a:lnTo>
                    <a:pt x="11228" y="8096"/>
                  </a:lnTo>
                  <a:cubicBezTo>
                    <a:pt x="11430" y="8096"/>
                    <a:pt x="11597" y="7930"/>
                    <a:pt x="11597" y="7715"/>
                  </a:cubicBezTo>
                  <a:lnTo>
                    <a:pt x="11597" y="3882"/>
                  </a:lnTo>
                  <a:cubicBezTo>
                    <a:pt x="11585" y="3632"/>
                    <a:pt x="11418" y="3465"/>
                    <a:pt x="11216" y="3465"/>
                  </a:cubicBezTo>
                  <a:lnTo>
                    <a:pt x="7977" y="3465"/>
                  </a:lnTo>
                  <a:lnTo>
                    <a:pt x="7977" y="1929"/>
                  </a:lnTo>
                  <a:lnTo>
                    <a:pt x="7977" y="1024"/>
                  </a:lnTo>
                  <a:lnTo>
                    <a:pt x="7977" y="953"/>
                  </a:lnTo>
                  <a:cubicBezTo>
                    <a:pt x="7942" y="560"/>
                    <a:pt x="7620" y="262"/>
                    <a:pt x="7227" y="262"/>
                  </a:cubicBezTo>
                  <a:lnTo>
                    <a:pt x="2655" y="262"/>
                  </a:lnTo>
                  <a:cubicBezTo>
                    <a:pt x="2643" y="262"/>
                    <a:pt x="2620" y="262"/>
                    <a:pt x="2608" y="274"/>
                  </a:cubicBezTo>
                  <a:cubicBezTo>
                    <a:pt x="2346" y="95"/>
                    <a:pt x="2012" y="0"/>
                    <a:pt x="1667"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3" name="Google Shape;9483;p83"/>
            <p:cNvSpPr/>
            <p:nvPr/>
          </p:nvSpPr>
          <p:spPr>
            <a:xfrm>
              <a:off x="7850598" y="1634829"/>
              <a:ext cx="77729" cy="51214"/>
            </a:xfrm>
            <a:custGeom>
              <a:avLst/>
              <a:gdLst/>
              <a:ahLst/>
              <a:cxnLst/>
              <a:rect l="l" t="t" r="r" b="b"/>
              <a:pathLst>
                <a:path w="2442" h="1609" extrusionOk="0">
                  <a:moveTo>
                    <a:pt x="1656" y="322"/>
                  </a:moveTo>
                  <a:cubicBezTo>
                    <a:pt x="1906" y="322"/>
                    <a:pt x="2108" y="537"/>
                    <a:pt x="2108" y="787"/>
                  </a:cubicBezTo>
                  <a:cubicBezTo>
                    <a:pt x="2108" y="1037"/>
                    <a:pt x="1906" y="1251"/>
                    <a:pt x="1656" y="1251"/>
                  </a:cubicBezTo>
                  <a:cubicBezTo>
                    <a:pt x="1394" y="1251"/>
                    <a:pt x="1191" y="1037"/>
                    <a:pt x="1191" y="787"/>
                  </a:cubicBezTo>
                  <a:cubicBezTo>
                    <a:pt x="1191" y="537"/>
                    <a:pt x="1394" y="322"/>
                    <a:pt x="1656" y="322"/>
                  </a:cubicBezTo>
                  <a:close/>
                  <a:moveTo>
                    <a:pt x="799" y="322"/>
                  </a:moveTo>
                  <a:cubicBezTo>
                    <a:pt x="858" y="322"/>
                    <a:pt x="906" y="346"/>
                    <a:pt x="965" y="358"/>
                  </a:cubicBezTo>
                  <a:cubicBezTo>
                    <a:pt x="894" y="477"/>
                    <a:pt x="834" y="632"/>
                    <a:pt x="834" y="787"/>
                  </a:cubicBezTo>
                  <a:cubicBezTo>
                    <a:pt x="834" y="929"/>
                    <a:pt x="870" y="1096"/>
                    <a:pt x="965" y="1215"/>
                  </a:cubicBezTo>
                  <a:cubicBezTo>
                    <a:pt x="918" y="1227"/>
                    <a:pt x="858" y="1251"/>
                    <a:pt x="799" y="1251"/>
                  </a:cubicBezTo>
                  <a:cubicBezTo>
                    <a:pt x="792" y="1251"/>
                    <a:pt x="785" y="1251"/>
                    <a:pt x="779" y="1251"/>
                  </a:cubicBezTo>
                  <a:cubicBezTo>
                    <a:pt x="538" y="1251"/>
                    <a:pt x="346" y="1042"/>
                    <a:pt x="346" y="787"/>
                  </a:cubicBezTo>
                  <a:cubicBezTo>
                    <a:pt x="346" y="537"/>
                    <a:pt x="549" y="322"/>
                    <a:pt x="799" y="322"/>
                  </a:cubicBezTo>
                  <a:close/>
                  <a:moveTo>
                    <a:pt x="799" y="1"/>
                  </a:moveTo>
                  <a:cubicBezTo>
                    <a:pt x="358" y="1"/>
                    <a:pt x="1" y="358"/>
                    <a:pt x="1" y="799"/>
                  </a:cubicBezTo>
                  <a:cubicBezTo>
                    <a:pt x="1" y="1251"/>
                    <a:pt x="358" y="1608"/>
                    <a:pt x="799" y="1608"/>
                  </a:cubicBezTo>
                  <a:cubicBezTo>
                    <a:pt x="953" y="1596"/>
                    <a:pt x="1096" y="1561"/>
                    <a:pt x="1215" y="1489"/>
                  </a:cubicBezTo>
                  <a:cubicBezTo>
                    <a:pt x="1334" y="1561"/>
                    <a:pt x="1489" y="1608"/>
                    <a:pt x="1632" y="1608"/>
                  </a:cubicBezTo>
                  <a:cubicBezTo>
                    <a:pt x="2084" y="1608"/>
                    <a:pt x="2442" y="1251"/>
                    <a:pt x="2442" y="799"/>
                  </a:cubicBezTo>
                  <a:cubicBezTo>
                    <a:pt x="2442" y="358"/>
                    <a:pt x="2084" y="1"/>
                    <a:pt x="1632" y="1"/>
                  </a:cubicBezTo>
                  <a:cubicBezTo>
                    <a:pt x="1489" y="1"/>
                    <a:pt x="1334" y="48"/>
                    <a:pt x="1215" y="120"/>
                  </a:cubicBezTo>
                  <a:cubicBezTo>
                    <a:pt x="1096" y="48"/>
                    <a:pt x="953" y="1"/>
                    <a:pt x="79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4" name="Google Shape;9484;p83"/>
            <p:cNvSpPr/>
            <p:nvPr/>
          </p:nvSpPr>
          <p:spPr>
            <a:xfrm>
              <a:off x="7753962" y="1635593"/>
              <a:ext cx="70917" cy="48541"/>
            </a:xfrm>
            <a:custGeom>
              <a:avLst/>
              <a:gdLst/>
              <a:ahLst/>
              <a:cxnLst/>
              <a:rect l="l" t="t" r="r" b="b"/>
              <a:pathLst>
                <a:path w="2228" h="1525" extrusionOk="0">
                  <a:moveTo>
                    <a:pt x="1858" y="346"/>
                  </a:moveTo>
                  <a:cubicBezTo>
                    <a:pt x="1870" y="346"/>
                    <a:pt x="1894" y="358"/>
                    <a:pt x="1894" y="382"/>
                  </a:cubicBezTo>
                  <a:lnTo>
                    <a:pt x="1894" y="1156"/>
                  </a:lnTo>
                  <a:cubicBezTo>
                    <a:pt x="1894" y="1167"/>
                    <a:pt x="1870" y="1179"/>
                    <a:pt x="1858" y="1179"/>
                  </a:cubicBezTo>
                  <a:lnTo>
                    <a:pt x="370" y="1179"/>
                  </a:lnTo>
                  <a:cubicBezTo>
                    <a:pt x="358" y="1179"/>
                    <a:pt x="346" y="1167"/>
                    <a:pt x="346" y="1156"/>
                  </a:cubicBezTo>
                  <a:lnTo>
                    <a:pt x="346" y="382"/>
                  </a:lnTo>
                  <a:cubicBezTo>
                    <a:pt x="346" y="358"/>
                    <a:pt x="358" y="346"/>
                    <a:pt x="370" y="346"/>
                  </a:cubicBezTo>
                  <a:close/>
                  <a:moveTo>
                    <a:pt x="370" y="1"/>
                  </a:moveTo>
                  <a:cubicBezTo>
                    <a:pt x="167" y="1"/>
                    <a:pt x="1" y="167"/>
                    <a:pt x="1" y="382"/>
                  </a:cubicBezTo>
                  <a:lnTo>
                    <a:pt x="1" y="1156"/>
                  </a:lnTo>
                  <a:cubicBezTo>
                    <a:pt x="1" y="1358"/>
                    <a:pt x="167" y="1525"/>
                    <a:pt x="370" y="1525"/>
                  </a:cubicBezTo>
                  <a:lnTo>
                    <a:pt x="1858" y="1525"/>
                  </a:lnTo>
                  <a:cubicBezTo>
                    <a:pt x="2072" y="1525"/>
                    <a:pt x="2227" y="1358"/>
                    <a:pt x="2227" y="1156"/>
                  </a:cubicBezTo>
                  <a:lnTo>
                    <a:pt x="2227" y="382"/>
                  </a:lnTo>
                  <a:cubicBezTo>
                    <a:pt x="2227" y="167"/>
                    <a:pt x="2072" y="1"/>
                    <a:pt x="1858"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5" name="Google Shape;9485;p83"/>
            <p:cNvSpPr/>
            <p:nvPr/>
          </p:nvSpPr>
          <p:spPr>
            <a:xfrm>
              <a:off x="7750174" y="1695465"/>
              <a:ext cx="180794" cy="31862"/>
            </a:xfrm>
            <a:custGeom>
              <a:avLst/>
              <a:gdLst/>
              <a:ahLst/>
              <a:cxnLst/>
              <a:rect l="l" t="t" r="r" b="b"/>
              <a:pathLst>
                <a:path w="5680" h="1001" extrusionOk="0">
                  <a:moveTo>
                    <a:pt x="5311" y="346"/>
                  </a:moveTo>
                  <a:cubicBezTo>
                    <a:pt x="5323" y="346"/>
                    <a:pt x="5347" y="358"/>
                    <a:pt x="5347" y="370"/>
                  </a:cubicBezTo>
                  <a:lnTo>
                    <a:pt x="5347" y="620"/>
                  </a:lnTo>
                  <a:cubicBezTo>
                    <a:pt x="5347" y="644"/>
                    <a:pt x="5323" y="656"/>
                    <a:pt x="5311" y="656"/>
                  </a:cubicBezTo>
                  <a:lnTo>
                    <a:pt x="370" y="656"/>
                  </a:lnTo>
                  <a:cubicBezTo>
                    <a:pt x="358" y="656"/>
                    <a:pt x="346" y="632"/>
                    <a:pt x="346" y="620"/>
                  </a:cubicBezTo>
                  <a:lnTo>
                    <a:pt x="346" y="370"/>
                  </a:lnTo>
                  <a:cubicBezTo>
                    <a:pt x="346" y="358"/>
                    <a:pt x="358" y="346"/>
                    <a:pt x="370" y="346"/>
                  </a:cubicBezTo>
                  <a:close/>
                  <a:moveTo>
                    <a:pt x="352" y="0"/>
                  </a:moveTo>
                  <a:cubicBezTo>
                    <a:pt x="168" y="0"/>
                    <a:pt x="1" y="174"/>
                    <a:pt x="1" y="370"/>
                  </a:cubicBezTo>
                  <a:lnTo>
                    <a:pt x="1" y="620"/>
                  </a:lnTo>
                  <a:cubicBezTo>
                    <a:pt x="1" y="834"/>
                    <a:pt x="167" y="1001"/>
                    <a:pt x="370" y="1001"/>
                  </a:cubicBezTo>
                  <a:lnTo>
                    <a:pt x="5311" y="1001"/>
                  </a:lnTo>
                  <a:cubicBezTo>
                    <a:pt x="5525" y="1001"/>
                    <a:pt x="5680" y="834"/>
                    <a:pt x="5680" y="620"/>
                  </a:cubicBezTo>
                  <a:lnTo>
                    <a:pt x="5680" y="370"/>
                  </a:lnTo>
                  <a:cubicBezTo>
                    <a:pt x="5680" y="167"/>
                    <a:pt x="5525" y="1"/>
                    <a:pt x="5311" y="1"/>
                  </a:cubicBezTo>
                  <a:lnTo>
                    <a:pt x="370" y="1"/>
                  </a:lnTo>
                  <a:cubicBezTo>
                    <a:pt x="364" y="0"/>
                    <a:pt x="358" y="0"/>
                    <a:pt x="352" y="0"/>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6" name="Google Shape;9486;p83"/>
            <p:cNvSpPr/>
            <p:nvPr/>
          </p:nvSpPr>
          <p:spPr>
            <a:xfrm>
              <a:off x="7613750" y="1535424"/>
              <a:ext cx="43225" cy="32371"/>
            </a:xfrm>
            <a:custGeom>
              <a:avLst/>
              <a:gdLst/>
              <a:ahLst/>
              <a:cxnLst/>
              <a:rect l="l" t="t" r="r" b="b"/>
              <a:pathLst>
                <a:path w="1358" h="1017" extrusionOk="0">
                  <a:moveTo>
                    <a:pt x="1179" y="1"/>
                  </a:moveTo>
                  <a:cubicBezTo>
                    <a:pt x="1136" y="1"/>
                    <a:pt x="1093" y="19"/>
                    <a:pt x="1060" y="52"/>
                  </a:cubicBezTo>
                  <a:lnTo>
                    <a:pt x="548" y="600"/>
                  </a:lnTo>
                  <a:lnTo>
                    <a:pt x="322" y="326"/>
                  </a:lnTo>
                  <a:cubicBezTo>
                    <a:pt x="287" y="277"/>
                    <a:pt x="240" y="253"/>
                    <a:pt x="191" y="253"/>
                  </a:cubicBezTo>
                  <a:cubicBezTo>
                    <a:pt x="155" y="253"/>
                    <a:pt x="119" y="265"/>
                    <a:pt x="84" y="290"/>
                  </a:cubicBezTo>
                  <a:cubicBezTo>
                    <a:pt x="12" y="350"/>
                    <a:pt x="0" y="457"/>
                    <a:pt x="60" y="528"/>
                  </a:cubicBezTo>
                  <a:lnTo>
                    <a:pt x="405" y="957"/>
                  </a:lnTo>
                  <a:cubicBezTo>
                    <a:pt x="429" y="1004"/>
                    <a:pt x="477" y="1016"/>
                    <a:pt x="536" y="1016"/>
                  </a:cubicBezTo>
                  <a:cubicBezTo>
                    <a:pt x="584" y="1016"/>
                    <a:pt x="620" y="1004"/>
                    <a:pt x="655" y="957"/>
                  </a:cubicBezTo>
                  <a:lnTo>
                    <a:pt x="1298" y="278"/>
                  </a:lnTo>
                  <a:cubicBezTo>
                    <a:pt x="1358" y="207"/>
                    <a:pt x="1358" y="100"/>
                    <a:pt x="1274" y="40"/>
                  </a:cubicBezTo>
                  <a:cubicBezTo>
                    <a:pt x="1248" y="13"/>
                    <a:pt x="1214" y="1"/>
                    <a:pt x="1179" y="1"/>
                  </a:cubicBezTo>
                  <a:close/>
                </a:path>
              </a:pathLst>
            </a:custGeom>
            <a:solidFill>
              <a:srgbClr val="657E9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solidFill>
          <a:srgbClr val="0E2A47"/>
        </a:solidFill>
        <a:effectLst/>
      </p:bgPr>
    </p:bg>
    <p:spTree>
      <p:nvGrpSpPr>
        <p:cNvPr id="1" name="Shape 9490"/>
        <p:cNvGrpSpPr/>
        <p:nvPr/>
      </p:nvGrpSpPr>
      <p:grpSpPr>
        <a:xfrm>
          <a:off x="0" y="0"/>
          <a:ext cx="0" cy="0"/>
          <a:chOff x="0" y="0"/>
          <a:chExt cx="0" cy="0"/>
        </a:xfrm>
      </p:grpSpPr>
      <p:pic>
        <p:nvPicPr>
          <p:cNvPr id="9491" name="Google Shape;9491;p84">
            <a:hlinkClick r:id="rId3"/>
          </p:cNvPr>
          <p:cNvPicPr preferRelativeResize="0"/>
          <p:nvPr/>
        </p:nvPicPr>
        <p:blipFill>
          <a:blip r:embed="rId4">
            <a:alphaModFix/>
          </a:blip>
          <a:stretch>
            <a:fillRect/>
          </a:stretch>
        </p:blipFill>
        <p:spPr>
          <a:xfrm>
            <a:off x="3451063" y="2123075"/>
            <a:ext cx="2241874" cy="897350"/>
          </a:xfrm>
          <a:prstGeom prst="rect">
            <a:avLst/>
          </a:prstGeom>
          <a:noFill/>
          <a:ln>
            <a:noFill/>
          </a:ln>
        </p:spPr>
      </p:pic>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rgbClr val="EFEFEF"/>
        </a:solidFill>
        <a:effectLst/>
      </p:bgPr>
    </p:bg>
    <p:spTree>
      <p:nvGrpSpPr>
        <p:cNvPr id="1" name="Shape 328"/>
        <p:cNvGrpSpPr/>
        <p:nvPr/>
      </p:nvGrpSpPr>
      <p:grpSpPr>
        <a:xfrm>
          <a:off x="0" y="0"/>
          <a:ext cx="0" cy="0"/>
          <a:chOff x="0" y="0"/>
          <a:chExt cx="0" cy="0"/>
        </a:xfrm>
      </p:grpSpPr>
      <p:sp>
        <p:nvSpPr>
          <p:cNvPr id="329" name="Google Shape;329;p47"/>
          <p:cNvSpPr/>
          <p:nvPr/>
        </p:nvSpPr>
        <p:spPr>
          <a:xfrm>
            <a:off x="6377400" y="523000"/>
            <a:ext cx="2766600" cy="1924500"/>
          </a:xfrm>
          <a:prstGeom prst="rect">
            <a:avLst/>
          </a:prstGeom>
          <a:solidFill>
            <a:srgbClr val="2C39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0" name="Google Shape;330;p47"/>
          <p:cNvSpPr/>
          <p:nvPr/>
        </p:nvSpPr>
        <p:spPr>
          <a:xfrm>
            <a:off x="-6775" y="2702225"/>
            <a:ext cx="2766600" cy="1924500"/>
          </a:xfrm>
          <a:prstGeom prst="rect">
            <a:avLst/>
          </a:prstGeom>
          <a:solidFill>
            <a:srgbClr val="2C39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1" name="Google Shape;331;p47"/>
          <p:cNvSpPr txBox="1">
            <a:spLocks noGrp="1"/>
          </p:cNvSpPr>
          <p:nvPr>
            <p:ph type="subTitle" idx="3"/>
          </p:nvPr>
        </p:nvSpPr>
        <p:spPr>
          <a:xfrm flipH="1">
            <a:off x="2496755" y="1059045"/>
            <a:ext cx="1994651" cy="1433556"/>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sz="1600" dirty="0" err="1"/>
              <a:t>Mong</a:t>
            </a:r>
            <a:r>
              <a:rPr lang="en-US" sz="1600" dirty="0"/>
              <a:t> </a:t>
            </a:r>
            <a:r>
              <a:rPr lang="en-US" sz="1600" dirty="0" err="1"/>
              <a:t>muốn</a:t>
            </a:r>
            <a:r>
              <a:rPr lang="en-US" sz="1600" dirty="0"/>
              <a:t> </a:t>
            </a:r>
            <a:r>
              <a:rPr lang="en-US" sz="1600" dirty="0" err="1"/>
              <a:t>tìm</a:t>
            </a:r>
            <a:r>
              <a:rPr lang="en-US" sz="1600" dirty="0"/>
              <a:t> </a:t>
            </a:r>
            <a:r>
              <a:rPr lang="en-US" sz="1600" dirty="0" err="1"/>
              <a:t>hiểu</a:t>
            </a:r>
            <a:r>
              <a:rPr lang="en-US" sz="1600" dirty="0"/>
              <a:t> </a:t>
            </a:r>
            <a:r>
              <a:rPr lang="en-US" sz="1600" dirty="0" err="1"/>
              <a:t>cách</a:t>
            </a:r>
            <a:r>
              <a:rPr lang="en-US" sz="1600" dirty="0"/>
              <a:t> </a:t>
            </a:r>
            <a:r>
              <a:rPr lang="en-US" sz="1600" dirty="0" err="1"/>
              <a:t>một</a:t>
            </a:r>
            <a:r>
              <a:rPr lang="en-US" sz="1600" dirty="0"/>
              <a:t> </a:t>
            </a:r>
            <a:r>
              <a:rPr lang="en-US" sz="1600" dirty="0" err="1"/>
              <a:t>mạng</a:t>
            </a:r>
            <a:r>
              <a:rPr lang="en-US" sz="1600" dirty="0"/>
              <a:t> </a:t>
            </a:r>
            <a:r>
              <a:rPr lang="en-US" sz="1600" dirty="0" err="1"/>
              <a:t>xã</a:t>
            </a:r>
            <a:r>
              <a:rPr lang="en-US" sz="1600" dirty="0"/>
              <a:t> </a:t>
            </a:r>
            <a:r>
              <a:rPr lang="en-US" sz="1600" dirty="0" err="1"/>
              <a:t>hội</a:t>
            </a:r>
            <a:r>
              <a:rPr lang="en-US" sz="1600" dirty="0"/>
              <a:t> </a:t>
            </a:r>
            <a:r>
              <a:rPr lang="en-US" sz="1600" dirty="0" err="1"/>
              <a:t>hoạt</a:t>
            </a:r>
            <a:r>
              <a:rPr lang="en-US" sz="1600" dirty="0"/>
              <a:t> </a:t>
            </a:r>
            <a:r>
              <a:rPr lang="en-US" sz="1600" dirty="0" err="1"/>
              <a:t>động</a:t>
            </a:r>
            <a:r>
              <a:rPr lang="en-US" sz="1600" dirty="0"/>
              <a:t> </a:t>
            </a:r>
            <a:r>
              <a:rPr lang="en-US" sz="1600" dirty="0" err="1"/>
              <a:t>và</a:t>
            </a:r>
            <a:r>
              <a:rPr lang="en-US" sz="1600" dirty="0"/>
              <a:t> </a:t>
            </a:r>
            <a:r>
              <a:rPr lang="en-US" sz="1600" dirty="0" err="1"/>
              <a:t>trải</a:t>
            </a:r>
            <a:r>
              <a:rPr lang="en-US" sz="1600" dirty="0"/>
              <a:t> </a:t>
            </a:r>
            <a:r>
              <a:rPr lang="en-US" sz="1600" dirty="0" err="1"/>
              <a:t>nghiệm</a:t>
            </a:r>
            <a:r>
              <a:rPr lang="en-US" sz="1600" dirty="0"/>
              <a:t> </a:t>
            </a:r>
            <a:r>
              <a:rPr lang="en-US" sz="1600" dirty="0" err="1"/>
              <a:t>công</a:t>
            </a:r>
            <a:r>
              <a:rPr lang="en-US" sz="1600" dirty="0"/>
              <a:t> </a:t>
            </a:r>
            <a:r>
              <a:rPr lang="en-US" sz="1600" dirty="0" err="1"/>
              <a:t>nghệ</a:t>
            </a:r>
            <a:r>
              <a:rPr lang="en-US" sz="1600" dirty="0"/>
              <a:t> </a:t>
            </a:r>
            <a:r>
              <a:rPr lang="en-US" sz="1600" dirty="0" err="1"/>
              <a:t>mới</a:t>
            </a:r>
            <a:r>
              <a:rPr lang="en-US" sz="1600" dirty="0"/>
              <a:t> </a:t>
            </a:r>
            <a:endParaRPr sz="1600" dirty="0"/>
          </a:p>
        </p:txBody>
      </p:sp>
      <p:sp>
        <p:nvSpPr>
          <p:cNvPr id="332" name="Google Shape;332;p47"/>
          <p:cNvSpPr txBox="1">
            <a:spLocks noGrp="1"/>
          </p:cNvSpPr>
          <p:nvPr>
            <p:ph type="subTitle" idx="1"/>
          </p:nvPr>
        </p:nvSpPr>
        <p:spPr>
          <a:xfrm>
            <a:off x="4630350" y="2607563"/>
            <a:ext cx="1802100" cy="14220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US" sz="1400" dirty="0" err="1"/>
              <a:t>Sử</a:t>
            </a:r>
            <a:r>
              <a:rPr lang="en-US" sz="1400" dirty="0"/>
              <a:t> </a:t>
            </a:r>
            <a:r>
              <a:rPr lang="en-US" sz="1400" dirty="0" err="1"/>
              <a:t>dụng</a:t>
            </a:r>
            <a:r>
              <a:rPr lang="en-US" sz="1400" dirty="0"/>
              <a:t> </a:t>
            </a:r>
            <a:r>
              <a:rPr lang="en-US" sz="1400" dirty="0" err="1"/>
              <a:t>các</a:t>
            </a:r>
            <a:r>
              <a:rPr lang="en-US" sz="1400" dirty="0"/>
              <a:t> </a:t>
            </a:r>
            <a:r>
              <a:rPr lang="en-US" sz="1400" dirty="0" err="1"/>
              <a:t>công</a:t>
            </a:r>
            <a:r>
              <a:rPr lang="en-US" sz="1400" dirty="0"/>
              <a:t> </a:t>
            </a:r>
            <a:r>
              <a:rPr lang="en-US" sz="1400" dirty="0" err="1"/>
              <a:t>nghệ</a:t>
            </a:r>
            <a:r>
              <a:rPr lang="en-US" sz="1400" dirty="0"/>
              <a:t> </a:t>
            </a:r>
            <a:r>
              <a:rPr lang="en-US" sz="1400" dirty="0" err="1"/>
              <a:t>sẽ</a:t>
            </a:r>
            <a:r>
              <a:rPr lang="en-US" sz="1400" dirty="0"/>
              <a:t> </a:t>
            </a:r>
            <a:r>
              <a:rPr lang="en-US" sz="1400" dirty="0" err="1"/>
              <a:t>và</a:t>
            </a:r>
            <a:r>
              <a:rPr lang="en-US" sz="1400" dirty="0"/>
              <a:t> </a:t>
            </a:r>
            <a:r>
              <a:rPr lang="en-US" sz="1400" dirty="0" err="1"/>
              <a:t>đã</a:t>
            </a:r>
            <a:r>
              <a:rPr lang="en-US" sz="1400" dirty="0"/>
              <a:t> </a:t>
            </a:r>
            <a:r>
              <a:rPr lang="en-US" sz="1400" dirty="0" err="1"/>
              <a:t>học</a:t>
            </a:r>
            <a:r>
              <a:rPr lang="en-US" sz="1400" dirty="0"/>
              <a:t> </a:t>
            </a:r>
            <a:r>
              <a:rPr lang="en-US" sz="1400" dirty="0" err="1"/>
              <a:t>vào</a:t>
            </a:r>
            <a:r>
              <a:rPr lang="en-US" sz="1400" dirty="0"/>
              <a:t> </a:t>
            </a:r>
            <a:r>
              <a:rPr lang="en-US" sz="1400" dirty="0" err="1"/>
              <a:t>áp</a:t>
            </a:r>
            <a:r>
              <a:rPr lang="en-US" sz="1400" dirty="0"/>
              <a:t> </a:t>
            </a:r>
            <a:r>
              <a:rPr lang="en-US" sz="1400" dirty="0" err="1"/>
              <a:t>dụng</a:t>
            </a:r>
            <a:r>
              <a:rPr lang="en-US" sz="1400" dirty="0"/>
              <a:t>, </a:t>
            </a:r>
            <a:r>
              <a:rPr lang="en-US" sz="1400" dirty="0" err="1"/>
              <a:t>xây</a:t>
            </a:r>
            <a:r>
              <a:rPr lang="en-US" sz="1400" dirty="0"/>
              <a:t> </a:t>
            </a:r>
            <a:r>
              <a:rPr lang="en-US" sz="1400" dirty="0" err="1"/>
              <a:t>dựng</a:t>
            </a:r>
            <a:r>
              <a:rPr lang="en-US" sz="1400" dirty="0"/>
              <a:t> </a:t>
            </a:r>
            <a:r>
              <a:rPr lang="en-US" sz="1400" dirty="0" err="1"/>
              <a:t>lên</a:t>
            </a:r>
            <a:r>
              <a:rPr lang="en-US" sz="1400" dirty="0"/>
              <a:t> </a:t>
            </a:r>
            <a:r>
              <a:rPr lang="en-US" sz="1400" dirty="0" err="1"/>
              <a:t>môt</a:t>
            </a:r>
            <a:r>
              <a:rPr lang="en-US" sz="1400" dirty="0"/>
              <a:t> </a:t>
            </a:r>
            <a:r>
              <a:rPr lang="en-US" sz="1400" dirty="0" err="1"/>
              <a:t>mô</a:t>
            </a:r>
            <a:r>
              <a:rPr lang="en-US" sz="1400" dirty="0"/>
              <a:t> </a:t>
            </a:r>
            <a:r>
              <a:rPr lang="en-US" sz="1400" dirty="0" err="1"/>
              <a:t>hình</a:t>
            </a:r>
            <a:r>
              <a:rPr lang="en-US" sz="1400" dirty="0"/>
              <a:t> </a:t>
            </a:r>
            <a:r>
              <a:rPr lang="en-US" sz="1400" dirty="0" err="1"/>
              <a:t>mạng</a:t>
            </a:r>
            <a:r>
              <a:rPr lang="en-US" sz="1400" dirty="0"/>
              <a:t> </a:t>
            </a:r>
            <a:r>
              <a:rPr lang="en-US" sz="1400" dirty="0" err="1"/>
              <a:t>xã</a:t>
            </a:r>
            <a:r>
              <a:rPr lang="en-US" sz="1400" dirty="0"/>
              <a:t> </a:t>
            </a:r>
            <a:r>
              <a:rPr lang="en-US" sz="1400" dirty="0" err="1"/>
              <a:t>hội</a:t>
            </a:r>
            <a:endParaRPr sz="1400" dirty="0"/>
          </a:p>
        </p:txBody>
      </p:sp>
      <p:sp>
        <p:nvSpPr>
          <p:cNvPr id="333" name="Google Shape;333;p47"/>
          <p:cNvSpPr txBox="1">
            <a:spLocks noGrp="1"/>
          </p:cNvSpPr>
          <p:nvPr>
            <p:ph type="ctrTitle" idx="2"/>
          </p:nvPr>
        </p:nvSpPr>
        <p:spPr>
          <a:xfrm flipH="1">
            <a:off x="2710030" y="559183"/>
            <a:ext cx="1952700" cy="384900"/>
          </a:xfrm>
          <a:prstGeom prst="rect">
            <a:avLst/>
          </a:prstGeom>
        </p:spPr>
        <p:txBody>
          <a:bodyPr spcFirstLastPara="1" wrap="square" lIns="91425" tIns="91425" rIns="91425" bIns="91425" anchor="b" anchorCtr="0">
            <a:noAutofit/>
          </a:bodyPr>
          <a:lstStyle/>
          <a:p>
            <a:pPr marL="0" lvl="0" indent="0" algn="r" rtl="0">
              <a:spcBef>
                <a:spcPts val="0"/>
              </a:spcBef>
              <a:spcAft>
                <a:spcPts val="0"/>
              </a:spcAft>
              <a:buNone/>
            </a:pPr>
            <a:r>
              <a:rPr lang="en"/>
              <a:t>VISION</a:t>
            </a:r>
            <a:endParaRPr/>
          </a:p>
        </p:txBody>
      </p:sp>
      <p:sp>
        <p:nvSpPr>
          <p:cNvPr id="334" name="Google Shape;334;p47"/>
          <p:cNvSpPr txBox="1">
            <a:spLocks noGrp="1"/>
          </p:cNvSpPr>
          <p:nvPr>
            <p:ph type="ctrTitle"/>
          </p:nvPr>
        </p:nvSpPr>
        <p:spPr>
          <a:xfrm>
            <a:off x="4457275" y="4231958"/>
            <a:ext cx="2054100" cy="3849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
              <a:t>MISSION</a:t>
            </a:r>
            <a:endParaRPr/>
          </a:p>
        </p:txBody>
      </p:sp>
      <p:cxnSp>
        <p:nvCxnSpPr>
          <p:cNvPr id="335" name="Google Shape;335;p47"/>
          <p:cNvCxnSpPr/>
          <p:nvPr/>
        </p:nvCxnSpPr>
        <p:spPr>
          <a:xfrm rot="10800000">
            <a:off x="0" y="965375"/>
            <a:ext cx="4573500" cy="0"/>
          </a:xfrm>
          <a:prstGeom prst="straightConnector1">
            <a:avLst/>
          </a:prstGeom>
          <a:noFill/>
          <a:ln w="19050" cap="flat" cmpd="sng">
            <a:solidFill>
              <a:srgbClr val="2C3938"/>
            </a:solidFill>
            <a:prstDash val="solid"/>
            <a:round/>
            <a:headEnd type="none" w="med" len="med"/>
            <a:tailEnd type="none" w="med" len="med"/>
          </a:ln>
        </p:spPr>
      </p:cxnSp>
      <p:cxnSp>
        <p:nvCxnSpPr>
          <p:cNvPr id="336" name="Google Shape;336;p47"/>
          <p:cNvCxnSpPr/>
          <p:nvPr/>
        </p:nvCxnSpPr>
        <p:spPr>
          <a:xfrm>
            <a:off x="4566725" y="4189625"/>
            <a:ext cx="4577400" cy="0"/>
          </a:xfrm>
          <a:prstGeom prst="straightConnector1">
            <a:avLst/>
          </a:prstGeom>
          <a:noFill/>
          <a:ln w="19050" cap="flat" cmpd="sng">
            <a:solidFill>
              <a:srgbClr val="2C3938"/>
            </a:solidFill>
            <a:prstDash val="solid"/>
            <a:round/>
            <a:headEnd type="none" w="med" len="med"/>
            <a:tailEnd type="none" w="med" len="med"/>
          </a:ln>
        </p:spPr>
      </p:cxnSp>
      <p:pic>
        <p:nvPicPr>
          <p:cNvPr id="337" name="Google Shape;337;p47"/>
          <p:cNvPicPr preferRelativeResize="0"/>
          <p:nvPr/>
        </p:nvPicPr>
        <p:blipFill rotWithShape="1">
          <a:blip r:embed="rId3">
            <a:alphaModFix/>
          </a:blip>
          <a:srcRect l="17001" t="20676" r="17001" b="23638"/>
          <a:stretch/>
        </p:blipFill>
        <p:spPr>
          <a:xfrm rot="5400000">
            <a:off x="5829456" y="1828938"/>
            <a:ext cx="4242619" cy="2386476"/>
          </a:xfrm>
          <a:prstGeom prst="rect">
            <a:avLst/>
          </a:prstGeom>
          <a:noFill/>
          <a:ln>
            <a:noFill/>
          </a:ln>
        </p:spPr>
      </p:pic>
      <p:pic>
        <p:nvPicPr>
          <p:cNvPr id="338" name="Google Shape;338;p47"/>
          <p:cNvPicPr preferRelativeResize="0"/>
          <p:nvPr/>
        </p:nvPicPr>
        <p:blipFill rotWithShape="1">
          <a:blip r:embed="rId4">
            <a:alphaModFix/>
          </a:blip>
          <a:srcRect l="17044" t="22196" r="17044" b="22201"/>
          <a:stretch/>
        </p:blipFill>
        <p:spPr>
          <a:xfrm rot="5400000">
            <a:off x="-935172" y="927747"/>
            <a:ext cx="4242621" cy="2387109"/>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rgbClr val="2C3938"/>
        </a:solidFill>
        <a:effectLst/>
      </p:bgPr>
    </p:bg>
    <p:spTree>
      <p:nvGrpSpPr>
        <p:cNvPr id="1" name="Shape 837"/>
        <p:cNvGrpSpPr/>
        <p:nvPr/>
      </p:nvGrpSpPr>
      <p:grpSpPr>
        <a:xfrm>
          <a:off x="0" y="0"/>
          <a:ext cx="0" cy="0"/>
          <a:chOff x="0" y="0"/>
          <a:chExt cx="0" cy="0"/>
        </a:xfrm>
      </p:grpSpPr>
      <p:sp>
        <p:nvSpPr>
          <p:cNvPr id="838" name="Google Shape;838;p53"/>
          <p:cNvSpPr txBox="1">
            <a:spLocks noGrp="1"/>
          </p:cNvSpPr>
          <p:nvPr>
            <p:ph type="title"/>
          </p:nvPr>
        </p:nvSpPr>
        <p:spPr>
          <a:xfrm>
            <a:off x="3327447" y="375875"/>
            <a:ext cx="2504400" cy="577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a:solidFill>
                  <a:srgbClr val="F3F3F3"/>
                </a:solidFill>
              </a:rPr>
              <a:t>GOALS</a:t>
            </a:r>
            <a:endParaRPr>
              <a:solidFill>
                <a:srgbClr val="F3F3F3"/>
              </a:solidFill>
            </a:endParaRPr>
          </a:p>
        </p:txBody>
      </p:sp>
      <p:sp>
        <p:nvSpPr>
          <p:cNvPr id="839" name="Google Shape;839;p53"/>
          <p:cNvSpPr txBox="1">
            <a:spLocks noGrp="1"/>
          </p:cNvSpPr>
          <p:nvPr>
            <p:ph type="subTitle" idx="1"/>
          </p:nvPr>
        </p:nvSpPr>
        <p:spPr>
          <a:xfrm>
            <a:off x="797075" y="2383840"/>
            <a:ext cx="2069700" cy="1730807"/>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sz="1600" dirty="0" err="1">
                <a:solidFill>
                  <a:srgbClr val="F3F3F3"/>
                </a:solidFill>
              </a:rPr>
              <a:t>Xây</a:t>
            </a:r>
            <a:r>
              <a:rPr lang="en-US" sz="1600" dirty="0">
                <a:solidFill>
                  <a:srgbClr val="F3F3F3"/>
                </a:solidFill>
              </a:rPr>
              <a:t> </a:t>
            </a:r>
            <a:r>
              <a:rPr lang="en-US" sz="1600" dirty="0" err="1">
                <a:solidFill>
                  <a:srgbClr val="F3F3F3"/>
                </a:solidFill>
              </a:rPr>
              <a:t>dựng</a:t>
            </a:r>
            <a:r>
              <a:rPr lang="en-US" sz="1600" dirty="0">
                <a:solidFill>
                  <a:srgbClr val="F3F3F3"/>
                </a:solidFill>
              </a:rPr>
              <a:t> server </a:t>
            </a:r>
            <a:r>
              <a:rPr lang="en-US" sz="1600" dirty="0" err="1">
                <a:solidFill>
                  <a:srgbClr val="F3F3F3"/>
                </a:solidFill>
              </a:rPr>
              <a:t>sử</a:t>
            </a:r>
            <a:r>
              <a:rPr lang="en-US" sz="1600" dirty="0">
                <a:solidFill>
                  <a:srgbClr val="F3F3F3"/>
                </a:solidFill>
              </a:rPr>
              <a:t> </a:t>
            </a:r>
            <a:r>
              <a:rPr lang="en-US" sz="1600" dirty="0" err="1">
                <a:solidFill>
                  <a:srgbClr val="F3F3F3"/>
                </a:solidFill>
              </a:rPr>
              <a:t>dụng</a:t>
            </a:r>
            <a:r>
              <a:rPr lang="en-US" sz="1600" dirty="0">
                <a:solidFill>
                  <a:srgbClr val="F3F3F3"/>
                </a:solidFill>
              </a:rPr>
              <a:t> </a:t>
            </a:r>
            <a:r>
              <a:rPr lang="en-US" sz="1600" dirty="0" err="1"/>
              <a:t>E</a:t>
            </a:r>
            <a:r>
              <a:rPr lang="en-US" sz="1600" dirty="0" err="1">
                <a:solidFill>
                  <a:srgbClr val="F3F3F3"/>
                </a:solidFill>
              </a:rPr>
              <a:t>xpressJS</a:t>
            </a:r>
            <a:r>
              <a:rPr lang="en-US" sz="1600" dirty="0">
                <a:solidFill>
                  <a:srgbClr val="F3F3F3"/>
                </a:solidFill>
              </a:rPr>
              <a:t> </a:t>
            </a:r>
            <a:r>
              <a:rPr lang="en-US" sz="1600" dirty="0" err="1">
                <a:solidFill>
                  <a:srgbClr val="F3F3F3"/>
                </a:solidFill>
              </a:rPr>
              <a:t>và</a:t>
            </a:r>
            <a:r>
              <a:rPr lang="en-US" sz="1600" dirty="0">
                <a:solidFill>
                  <a:srgbClr val="F3F3F3"/>
                </a:solidFill>
              </a:rPr>
              <a:t> </a:t>
            </a:r>
            <a:r>
              <a:rPr lang="en-US" sz="1600" dirty="0" err="1">
                <a:solidFill>
                  <a:srgbClr val="F3F3F3"/>
                </a:solidFill>
              </a:rPr>
              <a:t>dùng</a:t>
            </a:r>
            <a:r>
              <a:rPr lang="en-US" sz="1600" dirty="0">
                <a:solidFill>
                  <a:srgbClr val="F3F3F3"/>
                </a:solidFill>
              </a:rPr>
              <a:t> </a:t>
            </a:r>
            <a:r>
              <a:rPr lang="en-US" sz="1600" dirty="0" err="1">
                <a:solidFill>
                  <a:srgbClr val="F3F3F3"/>
                </a:solidFill>
              </a:rPr>
              <a:t>mongoDB</a:t>
            </a:r>
            <a:r>
              <a:rPr lang="en-US" sz="1600" dirty="0">
                <a:solidFill>
                  <a:srgbClr val="F3F3F3"/>
                </a:solidFill>
              </a:rPr>
              <a:t> </a:t>
            </a:r>
            <a:r>
              <a:rPr lang="en-US" sz="1600" dirty="0" err="1">
                <a:solidFill>
                  <a:srgbClr val="F3F3F3"/>
                </a:solidFill>
              </a:rPr>
              <a:t>làm</a:t>
            </a:r>
            <a:r>
              <a:rPr lang="en-US" sz="1600" dirty="0">
                <a:solidFill>
                  <a:srgbClr val="F3F3F3"/>
                </a:solidFill>
              </a:rPr>
              <a:t> </a:t>
            </a:r>
            <a:r>
              <a:rPr lang="en-US" sz="1600" dirty="0" err="1">
                <a:solidFill>
                  <a:srgbClr val="F3F3F3"/>
                </a:solidFill>
              </a:rPr>
              <a:t>cơ</a:t>
            </a:r>
            <a:r>
              <a:rPr lang="en-US" sz="1600" dirty="0">
                <a:solidFill>
                  <a:srgbClr val="F3F3F3"/>
                </a:solidFill>
              </a:rPr>
              <a:t> </a:t>
            </a:r>
            <a:r>
              <a:rPr lang="en-US" sz="1600" dirty="0" err="1">
                <a:solidFill>
                  <a:srgbClr val="F3F3F3"/>
                </a:solidFill>
              </a:rPr>
              <a:t>sở</a:t>
            </a:r>
            <a:r>
              <a:rPr lang="en-US" sz="1600" dirty="0">
                <a:solidFill>
                  <a:srgbClr val="F3F3F3"/>
                </a:solidFill>
              </a:rPr>
              <a:t> </a:t>
            </a:r>
            <a:r>
              <a:rPr lang="en-US" sz="1600" dirty="0" err="1">
                <a:solidFill>
                  <a:srgbClr val="F3F3F3"/>
                </a:solidFill>
              </a:rPr>
              <a:t>dữ</a:t>
            </a:r>
            <a:r>
              <a:rPr lang="en-US" sz="1600" dirty="0">
                <a:solidFill>
                  <a:srgbClr val="F3F3F3"/>
                </a:solidFill>
              </a:rPr>
              <a:t> </a:t>
            </a:r>
            <a:r>
              <a:rPr lang="en-US" sz="1600" dirty="0" err="1">
                <a:solidFill>
                  <a:srgbClr val="F3F3F3"/>
                </a:solidFill>
              </a:rPr>
              <a:t>liệu</a:t>
            </a:r>
            <a:endParaRPr sz="1600" dirty="0">
              <a:solidFill>
                <a:srgbClr val="F3F3F3"/>
              </a:solidFill>
            </a:endParaRPr>
          </a:p>
        </p:txBody>
      </p:sp>
      <p:sp>
        <p:nvSpPr>
          <p:cNvPr id="840" name="Google Shape;840;p53"/>
          <p:cNvSpPr txBox="1">
            <a:spLocks noGrp="1"/>
          </p:cNvSpPr>
          <p:nvPr>
            <p:ph type="subTitle" idx="2"/>
          </p:nvPr>
        </p:nvSpPr>
        <p:spPr>
          <a:xfrm>
            <a:off x="3537167" y="2381508"/>
            <a:ext cx="2069700" cy="1520635"/>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sz="1600" dirty="0" err="1">
                <a:solidFill>
                  <a:srgbClr val="F3F3F3"/>
                </a:solidFill>
              </a:rPr>
              <a:t>Sử</a:t>
            </a:r>
            <a:r>
              <a:rPr lang="en-US" sz="1600" dirty="0">
                <a:solidFill>
                  <a:srgbClr val="F3F3F3"/>
                </a:solidFill>
              </a:rPr>
              <a:t> </a:t>
            </a:r>
            <a:r>
              <a:rPr lang="en-US" sz="1600" dirty="0" err="1">
                <a:solidFill>
                  <a:srgbClr val="F3F3F3"/>
                </a:solidFill>
              </a:rPr>
              <a:t>dụng</a:t>
            </a:r>
            <a:r>
              <a:rPr lang="en-US" sz="1600" dirty="0">
                <a:solidFill>
                  <a:srgbClr val="F3F3F3"/>
                </a:solidFill>
              </a:rPr>
              <a:t> ReactJS</a:t>
            </a:r>
          </a:p>
          <a:p>
            <a:pPr marL="0" lvl="0" indent="0" algn="ctr" rtl="0">
              <a:spcBef>
                <a:spcPts val="0"/>
              </a:spcBef>
              <a:spcAft>
                <a:spcPts val="0"/>
              </a:spcAft>
              <a:buNone/>
            </a:pPr>
            <a:r>
              <a:rPr lang="en-US" sz="1600" dirty="0" err="1"/>
              <a:t>Làm</a:t>
            </a:r>
            <a:r>
              <a:rPr lang="en-US" sz="1600" dirty="0"/>
              <a:t> </a:t>
            </a:r>
            <a:r>
              <a:rPr lang="en-US" sz="1600" dirty="0" err="1"/>
              <a:t>công</a:t>
            </a:r>
            <a:r>
              <a:rPr lang="en-US" sz="1600" dirty="0"/>
              <a:t> </a:t>
            </a:r>
            <a:r>
              <a:rPr lang="en-US" sz="1600" dirty="0" err="1"/>
              <a:t>cụ</a:t>
            </a:r>
            <a:r>
              <a:rPr lang="en-US" sz="1600" dirty="0"/>
              <a:t> </a:t>
            </a:r>
            <a:r>
              <a:rPr lang="en-US" sz="1600" dirty="0" err="1"/>
              <a:t>để</a:t>
            </a:r>
            <a:r>
              <a:rPr lang="en-US" sz="1600" dirty="0"/>
              <a:t> </a:t>
            </a:r>
            <a:r>
              <a:rPr lang="en-US" sz="1600" dirty="0" err="1"/>
              <a:t>viết</a:t>
            </a:r>
            <a:r>
              <a:rPr lang="en-US" sz="1600" dirty="0"/>
              <a:t> web admin</a:t>
            </a:r>
            <a:endParaRPr sz="1600" dirty="0">
              <a:solidFill>
                <a:srgbClr val="F3F3F3"/>
              </a:solidFill>
            </a:endParaRPr>
          </a:p>
        </p:txBody>
      </p:sp>
      <p:sp>
        <p:nvSpPr>
          <p:cNvPr id="842" name="Google Shape;842;p53"/>
          <p:cNvSpPr txBox="1">
            <a:spLocks noGrp="1"/>
          </p:cNvSpPr>
          <p:nvPr>
            <p:ph type="subTitle" idx="4"/>
          </p:nvPr>
        </p:nvSpPr>
        <p:spPr>
          <a:xfrm>
            <a:off x="973975" y="2124695"/>
            <a:ext cx="1716000" cy="367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1600" dirty="0"/>
              <a:t>BACKEND API</a:t>
            </a:r>
            <a:endParaRPr sz="1600" dirty="0">
              <a:solidFill>
                <a:srgbClr val="F3F3F3"/>
              </a:solidFill>
            </a:endParaRPr>
          </a:p>
        </p:txBody>
      </p:sp>
      <p:sp>
        <p:nvSpPr>
          <p:cNvPr id="843" name="Google Shape;843;p53"/>
          <p:cNvSpPr txBox="1">
            <a:spLocks noGrp="1"/>
          </p:cNvSpPr>
          <p:nvPr>
            <p:ph type="subTitle" idx="5"/>
          </p:nvPr>
        </p:nvSpPr>
        <p:spPr>
          <a:xfrm>
            <a:off x="3714012" y="2123370"/>
            <a:ext cx="1716000" cy="367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 sz="1600" dirty="0">
                <a:solidFill>
                  <a:srgbClr val="F3F3F3"/>
                </a:solidFill>
              </a:rPr>
              <a:t>W</a:t>
            </a:r>
            <a:r>
              <a:rPr lang="en" sz="1600" dirty="0"/>
              <a:t>EB ADMIN</a:t>
            </a:r>
            <a:endParaRPr sz="1600" dirty="0">
              <a:solidFill>
                <a:srgbClr val="F3F3F3"/>
              </a:solidFill>
            </a:endParaRPr>
          </a:p>
        </p:txBody>
      </p:sp>
      <p:sp>
        <p:nvSpPr>
          <p:cNvPr id="847" name="Google Shape;847;p53"/>
          <p:cNvSpPr txBox="1">
            <a:spLocks noGrp="1"/>
          </p:cNvSpPr>
          <p:nvPr>
            <p:ph type="subTitle" idx="9"/>
          </p:nvPr>
        </p:nvSpPr>
        <p:spPr>
          <a:xfrm>
            <a:off x="6277197" y="2381509"/>
            <a:ext cx="2069700" cy="1520634"/>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sz="1600" dirty="0" err="1">
                <a:solidFill>
                  <a:srgbClr val="F3F3F3"/>
                </a:solidFill>
              </a:rPr>
              <a:t>Dùng</a:t>
            </a:r>
            <a:r>
              <a:rPr lang="en-US" sz="1600" dirty="0">
                <a:solidFill>
                  <a:srgbClr val="F3F3F3"/>
                </a:solidFill>
              </a:rPr>
              <a:t> Flutter </a:t>
            </a:r>
            <a:r>
              <a:rPr lang="en-US" sz="1600" dirty="0" err="1">
                <a:solidFill>
                  <a:srgbClr val="F3F3F3"/>
                </a:solidFill>
              </a:rPr>
              <a:t>để</a:t>
            </a:r>
            <a:r>
              <a:rPr lang="en-US" sz="1600" dirty="0">
                <a:solidFill>
                  <a:srgbClr val="F3F3F3"/>
                </a:solidFill>
              </a:rPr>
              <a:t> </a:t>
            </a:r>
            <a:r>
              <a:rPr lang="en-US" sz="1600" dirty="0" err="1">
                <a:solidFill>
                  <a:srgbClr val="F3F3F3"/>
                </a:solidFill>
              </a:rPr>
              <a:t>tạo</a:t>
            </a:r>
            <a:r>
              <a:rPr lang="en-US" sz="1600" dirty="0">
                <a:solidFill>
                  <a:srgbClr val="F3F3F3"/>
                </a:solidFill>
              </a:rPr>
              <a:t> ra </a:t>
            </a:r>
            <a:r>
              <a:rPr lang="en-US" sz="1600" dirty="0" err="1">
                <a:solidFill>
                  <a:srgbClr val="F3F3F3"/>
                </a:solidFill>
              </a:rPr>
              <a:t>ứng</a:t>
            </a:r>
            <a:r>
              <a:rPr lang="en-US" sz="1600" dirty="0">
                <a:solidFill>
                  <a:srgbClr val="F3F3F3"/>
                </a:solidFill>
              </a:rPr>
              <a:t> </a:t>
            </a:r>
            <a:r>
              <a:rPr lang="en-US" sz="1600" dirty="0" err="1">
                <a:solidFill>
                  <a:srgbClr val="F3F3F3"/>
                </a:solidFill>
              </a:rPr>
              <a:t>dụng</a:t>
            </a:r>
            <a:r>
              <a:rPr lang="en-US" sz="1600" dirty="0">
                <a:solidFill>
                  <a:srgbClr val="F3F3F3"/>
                </a:solidFill>
              </a:rPr>
              <a:t> </a:t>
            </a:r>
            <a:r>
              <a:rPr lang="en-US" sz="1600" dirty="0" err="1">
                <a:solidFill>
                  <a:srgbClr val="F3F3F3"/>
                </a:solidFill>
              </a:rPr>
              <a:t>điện</a:t>
            </a:r>
            <a:r>
              <a:rPr lang="en-US" sz="1600" dirty="0">
                <a:solidFill>
                  <a:srgbClr val="F3F3F3"/>
                </a:solidFill>
              </a:rPr>
              <a:t> </a:t>
            </a:r>
            <a:r>
              <a:rPr lang="en-US" sz="1600" dirty="0" err="1">
                <a:solidFill>
                  <a:srgbClr val="F3F3F3"/>
                </a:solidFill>
              </a:rPr>
              <a:t>thoại</a:t>
            </a:r>
            <a:endParaRPr sz="1600" dirty="0">
              <a:solidFill>
                <a:srgbClr val="F3F3F3"/>
              </a:solidFill>
            </a:endParaRPr>
          </a:p>
        </p:txBody>
      </p:sp>
      <p:sp>
        <p:nvSpPr>
          <p:cNvPr id="848" name="Google Shape;848;p53"/>
          <p:cNvSpPr txBox="1">
            <a:spLocks noGrp="1"/>
          </p:cNvSpPr>
          <p:nvPr>
            <p:ph type="subTitle" idx="13"/>
          </p:nvPr>
        </p:nvSpPr>
        <p:spPr>
          <a:xfrm>
            <a:off x="6454037" y="2123370"/>
            <a:ext cx="1716000" cy="367800"/>
          </a:xfrm>
          <a:prstGeom prst="rect">
            <a:avLst/>
          </a:prstGeom>
        </p:spPr>
        <p:txBody>
          <a:bodyPr spcFirstLastPara="1" wrap="square" lIns="91425" tIns="91425" rIns="91425" bIns="91425" anchor="b" anchorCtr="0">
            <a:noAutofit/>
          </a:bodyPr>
          <a:lstStyle/>
          <a:p>
            <a:pPr marL="0" lvl="0" indent="0" algn="ctr" rtl="0">
              <a:spcBef>
                <a:spcPts val="0"/>
              </a:spcBef>
              <a:spcAft>
                <a:spcPts val="0"/>
              </a:spcAft>
              <a:buNone/>
            </a:pPr>
            <a:r>
              <a:rPr lang="en-US" sz="1600" dirty="0">
                <a:solidFill>
                  <a:srgbClr val="F3F3F3"/>
                </a:solidFill>
              </a:rPr>
              <a:t>ANDROID APP</a:t>
            </a:r>
            <a:endParaRPr sz="1600" dirty="0">
              <a:solidFill>
                <a:srgbClr val="F3F3F3"/>
              </a:solidFill>
            </a:endParaRPr>
          </a:p>
        </p:txBody>
      </p:sp>
      <p:sp>
        <p:nvSpPr>
          <p:cNvPr id="855" name="Google Shape;855;p53"/>
          <p:cNvSpPr/>
          <p:nvPr/>
        </p:nvSpPr>
        <p:spPr>
          <a:xfrm>
            <a:off x="4466001" y="1684266"/>
            <a:ext cx="227299" cy="380111"/>
          </a:xfrm>
          <a:custGeom>
            <a:avLst/>
            <a:gdLst/>
            <a:ahLst/>
            <a:cxnLst/>
            <a:rect l="l" t="t" r="r" b="b"/>
            <a:pathLst>
              <a:path w="8822" h="14753" extrusionOk="0">
                <a:moveTo>
                  <a:pt x="6167" y="4613"/>
                </a:moveTo>
                <a:cubicBezTo>
                  <a:pt x="6498" y="4613"/>
                  <a:pt x="6825" y="4897"/>
                  <a:pt x="6742" y="5306"/>
                </a:cubicBezTo>
                <a:cubicBezTo>
                  <a:pt x="6121" y="8411"/>
                  <a:pt x="6193" y="8355"/>
                  <a:pt x="5938" y="8544"/>
                </a:cubicBezTo>
                <a:cubicBezTo>
                  <a:pt x="5833" y="8621"/>
                  <a:pt x="5718" y="8655"/>
                  <a:pt x="5606" y="8655"/>
                </a:cubicBezTo>
                <a:cubicBezTo>
                  <a:pt x="5272" y="8655"/>
                  <a:pt x="4966" y="8354"/>
                  <a:pt x="5040" y="7973"/>
                </a:cubicBezTo>
                <a:cubicBezTo>
                  <a:pt x="5678" y="4768"/>
                  <a:pt x="5611" y="5034"/>
                  <a:pt x="5689" y="4890"/>
                </a:cubicBezTo>
                <a:cubicBezTo>
                  <a:pt x="5806" y="4697"/>
                  <a:pt x="5987" y="4613"/>
                  <a:pt x="6167" y="4613"/>
                </a:cubicBezTo>
                <a:close/>
                <a:moveTo>
                  <a:pt x="7723" y="4906"/>
                </a:moveTo>
                <a:cubicBezTo>
                  <a:pt x="7761" y="4906"/>
                  <a:pt x="7801" y="4910"/>
                  <a:pt x="7840" y="4918"/>
                </a:cubicBezTo>
                <a:cubicBezTo>
                  <a:pt x="8156" y="4979"/>
                  <a:pt x="8361" y="5295"/>
                  <a:pt x="8283" y="5611"/>
                </a:cubicBezTo>
                <a:cubicBezTo>
                  <a:pt x="7674" y="8677"/>
                  <a:pt x="7707" y="8533"/>
                  <a:pt x="7679" y="8605"/>
                </a:cubicBezTo>
                <a:cubicBezTo>
                  <a:pt x="7589" y="8829"/>
                  <a:pt x="7372" y="8966"/>
                  <a:pt x="7143" y="8966"/>
                </a:cubicBezTo>
                <a:cubicBezTo>
                  <a:pt x="7089" y="8966"/>
                  <a:pt x="7034" y="8959"/>
                  <a:pt x="6981" y="8943"/>
                </a:cubicBezTo>
                <a:cubicBezTo>
                  <a:pt x="6698" y="8854"/>
                  <a:pt x="6526" y="8566"/>
                  <a:pt x="6587" y="8278"/>
                </a:cubicBezTo>
                <a:lnTo>
                  <a:pt x="7164" y="5389"/>
                </a:lnTo>
                <a:cubicBezTo>
                  <a:pt x="7207" y="5107"/>
                  <a:pt x="7448" y="4906"/>
                  <a:pt x="7723" y="4906"/>
                </a:cubicBezTo>
                <a:close/>
                <a:moveTo>
                  <a:pt x="1904" y="0"/>
                </a:moveTo>
                <a:cubicBezTo>
                  <a:pt x="1854" y="0"/>
                  <a:pt x="1804" y="4"/>
                  <a:pt x="1753" y="12"/>
                </a:cubicBezTo>
                <a:cubicBezTo>
                  <a:pt x="1204" y="100"/>
                  <a:pt x="832" y="627"/>
                  <a:pt x="932" y="1176"/>
                </a:cubicBezTo>
                <a:cubicBezTo>
                  <a:pt x="1609" y="5445"/>
                  <a:pt x="1464" y="4513"/>
                  <a:pt x="1659" y="5888"/>
                </a:cubicBezTo>
                <a:cubicBezTo>
                  <a:pt x="1650" y="5888"/>
                  <a:pt x="1641" y="5888"/>
                  <a:pt x="1633" y="5888"/>
                </a:cubicBezTo>
                <a:cubicBezTo>
                  <a:pt x="1255" y="5888"/>
                  <a:pt x="918" y="6123"/>
                  <a:pt x="788" y="6476"/>
                </a:cubicBezTo>
                <a:lnTo>
                  <a:pt x="73" y="8494"/>
                </a:lnTo>
                <a:cubicBezTo>
                  <a:pt x="1" y="8704"/>
                  <a:pt x="23" y="8937"/>
                  <a:pt x="117" y="9137"/>
                </a:cubicBezTo>
                <a:cubicBezTo>
                  <a:pt x="422" y="9830"/>
                  <a:pt x="577" y="10340"/>
                  <a:pt x="1104" y="10878"/>
                </a:cubicBezTo>
                <a:cubicBezTo>
                  <a:pt x="1830" y="11598"/>
                  <a:pt x="1858" y="11426"/>
                  <a:pt x="1847" y="13006"/>
                </a:cubicBezTo>
                <a:lnTo>
                  <a:pt x="1609" y="13006"/>
                </a:lnTo>
                <a:cubicBezTo>
                  <a:pt x="1276" y="13006"/>
                  <a:pt x="1010" y="13272"/>
                  <a:pt x="1010" y="13605"/>
                </a:cubicBezTo>
                <a:lnTo>
                  <a:pt x="1010" y="14154"/>
                </a:lnTo>
                <a:cubicBezTo>
                  <a:pt x="1010" y="14487"/>
                  <a:pt x="1276" y="14753"/>
                  <a:pt x="1609" y="14753"/>
                </a:cubicBezTo>
                <a:lnTo>
                  <a:pt x="4048" y="14753"/>
                </a:lnTo>
                <a:cubicBezTo>
                  <a:pt x="4336" y="14753"/>
                  <a:pt x="4336" y="14326"/>
                  <a:pt x="4048" y="14326"/>
                </a:cubicBezTo>
                <a:lnTo>
                  <a:pt x="1614" y="14326"/>
                </a:lnTo>
                <a:cubicBezTo>
                  <a:pt x="1520" y="14326"/>
                  <a:pt x="1442" y="14248"/>
                  <a:pt x="1442" y="14154"/>
                </a:cubicBezTo>
                <a:lnTo>
                  <a:pt x="1442" y="13605"/>
                </a:lnTo>
                <a:cubicBezTo>
                  <a:pt x="1442" y="13511"/>
                  <a:pt x="1520" y="13439"/>
                  <a:pt x="1614" y="13439"/>
                </a:cubicBezTo>
                <a:lnTo>
                  <a:pt x="7491" y="13439"/>
                </a:lnTo>
                <a:cubicBezTo>
                  <a:pt x="7585" y="13439"/>
                  <a:pt x="7662" y="13511"/>
                  <a:pt x="7662" y="13605"/>
                </a:cubicBezTo>
                <a:lnTo>
                  <a:pt x="7662" y="14154"/>
                </a:lnTo>
                <a:cubicBezTo>
                  <a:pt x="7662" y="14248"/>
                  <a:pt x="7585" y="14326"/>
                  <a:pt x="7491" y="14326"/>
                </a:cubicBezTo>
                <a:lnTo>
                  <a:pt x="5057" y="14326"/>
                </a:lnTo>
                <a:cubicBezTo>
                  <a:pt x="4769" y="14326"/>
                  <a:pt x="4769" y="14753"/>
                  <a:pt x="5057" y="14753"/>
                </a:cubicBezTo>
                <a:lnTo>
                  <a:pt x="7491" y="14753"/>
                </a:lnTo>
                <a:cubicBezTo>
                  <a:pt x="7823" y="14753"/>
                  <a:pt x="8095" y="14487"/>
                  <a:pt x="8095" y="14154"/>
                </a:cubicBezTo>
                <a:lnTo>
                  <a:pt x="8095" y="13605"/>
                </a:lnTo>
                <a:cubicBezTo>
                  <a:pt x="8095" y="13272"/>
                  <a:pt x="7823" y="13006"/>
                  <a:pt x="7491" y="13006"/>
                </a:cubicBezTo>
                <a:lnTo>
                  <a:pt x="7385" y="13006"/>
                </a:lnTo>
                <a:lnTo>
                  <a:pt x="7385" y="12036"/>
                </a:lnTo>
                <a:cubicBezTo>
                  <a:pt x="7391" y="11792"/>
                  <a:pt x="7474" y="11554"/>
                  <a:pt x="7618" y="11360"/>
                </a:cubicBezTo>
                <a:lnTo>
                  <a:pt x="8112" y="10822"/>
                </a:lnTo>
                <a:cubicBezTo>
                  <a:pt x="8306" y="10606"/>
                  <a:pt x="8500" y="10157"/>
                  <a:pt x="8500" y="9608"/>
                </a:cubicBezTo>
                <a:lnTo>
                  <a:pt x="8500" y="6736"/>
                </a:lnTo>
                <a:lnTo>
                  <a:pt x="8710" y="5700"/>
                </a:lnTo>
                <a:cubicBezTo>
                  <a:pt x="8821" y="5151"/>
                  <a:pt x="8466" y="4624"/>
                  <a:pt x="7917" y="4513"/>
                </a:cubicBezTo>
                <a:cubicBezTo>
                  <a:pt x="7853" y="4500"/>
                  <a:pt x="7787" y="4494"/>
                  <a:pt x="7722" y="4494"/>
                </a:cubicBezTo>
                <a:cubicBezTo>
                  <a:pt x="7485" y="4494"/>
                  <a:pt x="7252" y="4579"/>
                  <a:pt x="7069" y="4735"/>
                </a:cubicBezTo>
                <a:cubicBezTo>
                  <a:pt x="6897" y="4390"/>
                  <a:pt x="6547" y="4188"/>
                  <a:pt x="6181" y="4188"/>
                </a:cubicBezTo>
                <a:cubicBezTo>
                  <a:pt x="6054" y="4188"/>
                  <a:pt x="5924" y="4212"/>
                  <a:pt x="5800" y="4264"/>
                </a:cubicBezTo>
                <a:lnTo>
                  <a:pt x="5983" y="3077"/>
                </a:lnTo>
                <a:cubicBezTo>
                  <a:pt x="6011" y="2916"/>
                  <a:pt x="5889" y="2824"/>
                  <a:pt x="5769" y="2824"/>
                </a:cubicBezTo>
                <a:cubicBezTo>
                  <a:pt x="5674" y="2824"/>
                  <a:pt x="5581" y="2881"/>
                  <a:pt x="5561" y="3005"/>
                </a:cubicBezTo>
                <a:lnTo>
                  <a:pt x="5290" y="4724"/>
                </a:lnTo>
                <a:cubicBezTo>
                  <a:pt x="5184" y="4923"/>
                  <a:pt x="5240" y="4763"/>
                  <a:pt x="4613" y="7884"/>
                </a:cubicBezTo>
                <a:cubicBezTo>
                  <a:pt x="4477" y="8571"/>
                  <a:pt x="5024" y="9083"/>
                  <a:pt x="5606" y="9083"/>
                </a:cubicBezTo>
                <a:cubicBezTo>
                  <a:pt x="5827" y="9083"/>
                  <a:pt x="6053" y="9009"/>
                  <a:pt x="6249" y="8843"/>
                </a:cubicBezTo>
                <a:cubicBezTo>
                  <a:pt x="6439" y="9214"/>
                  <a:pt x="6789" y="9390"/>
                  <a:pt x="7138" y="9390"/>
                </a:cubicBezTo>
                <a:cubicBezTo>
                  <a:pt x="7519" y="9390"/>
                  <a:pt x="7899" y="9179"/>
                  <a:pt x="8067" y="8782"/>
                </a:cubicBezTo>
                <a:lnTo>
                  <a:pt x="8067" y="8782"/>
                </a:lnTo>
                <a:cubicBezTo>
                  <a:pt x="8067" y="9608"/>
                  <a:pt x="8128" y="10107"/>
                  <a:pt x="7790" y="10528"/>
                </a:cubicBezTo>
                <a:lnTo>
                  <a:pt x="7297" y="11066"/>
                </a:lnTo>
                <a:lnTo>
                  <a:pt x="7291" y="11072"/>
                </a:lnTo>
                <a:cubicBezTo>
                  <a:pt x="7075" y="11343"/>
                  <a:pt x="6958" y="11681"/>
                  <a:pt x="6953" y="12031"/>
                </a:cubicBezTo>
                <a:lnTo>
                  <a:pt x="6953" y="13001"/>
                </a:lnTo>
                <a:lnTo>
                  <a:pt x="2279" y="13001"/>
                </a:lnTo>
                <a:cubicBezTo>
                  <a:pt x="2291" y="11260"/>
                  <a:pt x="2196" y="11349"/>
                  <a:pt x="1415" y="10578"/>
                </a:cubicBezTo>
                <a:cubicBezTo>
                  <a:pt x="844" y="9985"/>
                  <a:pt x="733" y="9364"/>
                  <a:pt x="505" y="8943"/>
                </a:cubicBezTo>
                <a:cubicBezTo>
                  <a:pt x="461" y="8843"/>
                  <a:pt x="450" y="8738"/>
                  <a:pt x="478" y="8638"/>
                </a:cubicBezTo>
                <a:lnTo>
                  <a:pt x="1182" y="6659"/>
                </a:lnTo>
                <a:cubicBezTo>
                  <a:pt x="1305" y="6320"/>
                  <a:pt x="1580" y="6315"/>
                  <a:pt x="1622" y="6315"/>
                </a:cubicBezTo>
                <a:cubicBezTo>
                  <a:pt x="1623" y="6315"/>
                  <a:pt x="1624" y="6315"/>
                  <a:pt x="1625" y="6315"/>
                </a:cubicBezTo>
                <a:cubicBezTo>
                  <a:pt x="1659" y="6315"/>
                  <a:pt x="3477" y="6348"/>
                  <a:pt x="3682" y="6742"/>
                </a:cubicBezTo>
                <a:cubicBezTo>
                  <a:pt x="3965" y="7274"/>
                  <a:pt x="3732" y="7906"/>
                  <a:pt x="2340" y="7995"/>
                </a:cubicBezTo>
                <a:cubicBezTo>
                  <a:pt x="2058" y="8017"/>
                  <a:pt x="2079" y="8428"/>
                  <a:pt x="2352" y="8428"/>
                </a:cubicBezTo>
                <a:cubicBezTo>
                  <a:pt x="2357" y="8428"/>
                  <a:pt x="2363" y="8428"/>
                  <a:pt x="2368" y="8427"/>
                </a:cubicBezTo>
                <a:cubicBezTo>
                  <a:pt x="4076" y="8316"/>
                  <a:pt x="4502" y="7363"/>
                  <a:pt x="4065" y="6537"/>
                </a:cubicBezTo>
                <a:cubicBezTo>
                  <a:pt x="3798" y="6038"/>
                  <a:pt x="2673" y="5938"/>
                  <a:pt x="2096" y="5899"/>
                </a:cubicBezTo>
                <a:cubicBezTo>
                  <a:pt x="1875" y="4308"/>
                  <a:pt x="2063" y="5572"/>
                  <a:pt x="1359" y="1104"/>
                </a:cubicBezTo>
                <a:cubicBezTo>
                  <a:pt x="1309" y="793"/>
                  <a:pt x="1514" y="505"/>
                  <a:pt x="1825" y="455"/>
                </a:cubicBezTo>
                <a:cubicBezTo>
                  <a:pt x="1855" y="450"/>
                  <a:pt x="1886" y="448"/>
                  <a:pt x="1916" y="448"/>
                </a:cubicBezTo>
                <a:cubicBezTo>
                  <a:pt x="2190" y="448"/>
                  <a:pt x="2428" y="647"/>
                  <a:pt x="2468" y="926"/>
                </a:cubicBezTo>
                <a:lnTo>
                  <a:pt x="3033" y="4502"/>
                </a:lnTo>
                <a:cubicBezTo>
                  <a:pt x="3114" y="5040"/>
                  <a:pt x="3363" y="5296"/>
                  <a:pt x="3610" y="5296"/>
                </a:cubicBezTo>
                <a:cubicBezTo>
                  <a:pt x="3854" y="5296"/>
                  <a:pt x="4095" y="5046"/>
                  <a:pt x="4170" y="4569"/>
                </a:cubicBezTo>
                <a:lnTo>
                  <a:pt x="4746" y="932"/>
                </a:lnTo>
                <a:cubicBezTo>
                  <a:pt x="4786" y="652"/>
                  <a:pt x="5030" y="448"/>
                  <a:pt x="5302" y="448"/>
                </a:cubicBezTo>
                <a:cubicBezTo>
                  <a:pt x="5331" y="448"/>
                  <a:pt x="5360" y="450"/>
                  <a:pt x="5390" y="455"/>
                </a:cubicBezTo>
                <a:cubicBezTo>
                  <a:pt x="5700" y="505"/>
                  <a:pt x="5911" y="799"/>
                  <a:pt x="5855" y="1104"/>
                </a:cubicBezTo>
                <a:lnTo>
                  <a:pt x="5717" y="1996"/>
                </a:lnTo>
                <a:cubicBezTo>
                  <a:pt x="5692" y="2155"/>
                  <a:pt x="5816" y="2248"/>
                  <a:pt x="5937" y="2248"/>
                </a:cubicBezTo>
                <a:cubicBezTo>
                  <a:pt x="6032" y="2248"/>
                  <a:pt x="6124" y="2192"/>
                  <a:pt x="6143" y="2068"/>
                </a:cubicBezTo>
                <a:lnTo>
                  <a:pt x="6282" y="1176"/>
                </a:lnTo>
                <a:cubicBezTo>
                  <a:pt x="6382" y="627"/>
                  <a:pt x="6010" y="100"/>
                  <a:pt x="5462" y="12"/>
                </a:cubicBezTo>
                <a:cubicBezTo>
                  <a:pt x="5411" y="4"/>
                  <a:pt x="5360" y="0"/>
                  <a:pt x="5310" y="0"/>
                </a:cubicBezTo>
                <a:cubicBezTo>
                  <a:pt x="4817" y="0"/>
                  <a:pt x="4390" y="362"/>
                  <a:pt x="4320" y="865"/>
                </a:cubicBezTo>
                <a:cubicBezTo>
                  <a:pt x="3737" y="4574"/>
                  <a:pt x="3737" y="4746"/>
                  <a:pt x="3610" y="4857"/>
                </a:cubicBezTo>
                <a:cubicBezTo>
                  <a:pt x="3477" y="4724"/>
                  <a:pt x="3466" y="4480"/>
                  <a:pt x="2895" y="865"/>
                </a:cubicBezTo>
                <a:cubicBezTo>
                  <a:pt x="2829" y="362"/>
                  <a:pt x="2398" y="0"/>
                  <a:pt x="1904"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600"/>
          </a:p>
        </p:txBody>
      </p:sp>
      <p:sp>
        <p:nvSpPr>
          <p:cNvPr id="856" name="Google Shape;856;p53"/>
          <p:cNvSpPr/>
          <p:nvPr/>
        </p:nvSpPr>
        <p:spPr>
          <a:xfrm>
            <a:off x="7156924" y="1684962"/>
            <a:ext cx="310262" cy="379415"/>
          </a:xfrm>
          <a:custGeom>
            <a:avLst/>
            <a:gdLst/>
            <a:ahLst/>
            <a:cxnLst/>
            <a:rect l="l" t="t" r="r" b="b"/>
            <a:pathLst>
              <a:path w="12042" h="14726" extrusionOk="0">
                <a:moveTo>
                  <a:pt x="6039" y="432"/>
                </a:moveTo>
                <a:cubicBezTo>
                  <a:pt x="6749" y="432"/>
                  <a:pt x="7452" y="611"/>
                  <a:pt x="7922" y="965"/>
                </a:cubicBezTo>
                <a:cubicBezTo>
                  <a:pt x="7989" y="1109"/>
                  <a:pt x="8250" y="1735"/>
                  <a:pt x="8117" y="2772"/>
                </a:cubicBezTo>
                <a:cubicBezTo>
                  <a:pt x="7640" y="2484"/>
                  <a:pt x="7113" y="2295"/>
                  <a:pt x="6559" y="2218"/>
                </a:cubicBezTo>
                <a:cubicBezTo>
                  <a:pt x="6548" y="2216"/>
                  <a:pt x="6537" y="2216"/>
                  <a:pt x="6527" y="2216"/>
                </a:cubicBezTo>
                <a:cubicBezTo>
                  <a:pt x="6267" y="2216"/>
                  <a:pt x="6226" y="2613"/>
                  <a:pt x="6503" y="2650"/>
                </a:cubicBezTo>
                <a:cubicBezTo>
                  <a:pt x="7052" y="2722"/>
                  <a:pt x="7579" y="2922"/>
                  <a:pt x="8033" y="3238"/>
                </a:cubicBezTo>
                <a:cubicBezTo>
                  <a:pt x="7734" y="4612"/>
                  <a:pt x="6908" y="5943"/>
                  <a:pt x="6027" y="7041"/>
                </a:cubicBezTo>
                <a:cubicBezTo>
                  <a:pt x="4763" y="5472"/>
                  <a:pt x="4230" y="4180"/>
                  <a:pt x="4020" y="3243"/>
                </a:cubicBezTo>
                <a:cubicBezTo>
                  <a:pt x="4480" y="2933"/>
                  <a:pt x="5006" y="2728"/>
                  <a:pt x="5555" y="2650"/>
                </a:cubicBezTo>
                <a:cubicBezTo>
                  <a:pt x="5826" y="2613"/>
                  <a:pt x="5782" y="2221"/>
                  <a:pt x="5530" y="2221"/>
                </a:cubicBezTo>
                <a:cubicBezTo>
                  <a:pt x="5518" y="2221"/>
                  <a:pt x="5507" y="2221"/>
                  <a:pt x="5494" y="2223"/>
                </a:cubicBezTo>
                <a:cubicBezTo>
                  <a:pt x="4940" y="2301"/>
                  <a:pt x="4413" y="2489"/>
                  <a:pt x="3936" y="2777"/>
                </a:cubicBezTo>
                <a:lnTo>
                  <a:pt x="3936" y="2777"/>
                </a:lnTo>
                <a:cubicBezTo>
                  <a:pt x="3803" y="1741"/>
                  <a:pt x="4058" y="1114"/>
                  <a:pt x="4131" y="965"/>
                </a:cubicBezTo>
                <a:cubicBezTo>
                  <a:pt x="4625" y="608"/>
                  <a:pt x="5335" y="432"/>
                  <a:pt x="6039" y="432"/>
                </a:cubicBezTo>
                <a:close/>
                <a:moveTo>
                  <a:pt x="3515" y="1552"/>
                </a:moveTo>
                <a:lnTo>
                  <a:pt x="3515" y="1552"/>
                </a:lnTo>
                <a:cubicBezTo>
                  <a:pt x="3199" y="3587"/>
                  <a:pt x="4441" y="5771"/>
                  <a:pt x="5744" y="7373"/>
                </a:cubicBezTo>
                <a:cubicBezTo>
                  <a:pt x="5234" y="7972"/>
                  <a:pt x="4690" y="8543"/>
                  <a:pt x="4114" y="9081"/>
                </a:cubicBezTo>
                <a:cubicBezTo>
                  <a:pt x="3061" y="7723"/>
                  <a:pt x="1985" y="5871"/>
                  <a:pt x="1980" y="4147"/>
                </a:cubicBezTo>
                <a:cubicBezTo>
                  <a:pt x="1980" y="4136"/>
                  <a:pt x="1991" y="3032"/>
                  <a:pt x="3005" y="2046"/>
                </a:cubicBezTo>
                <a:lnTo>
                  <a:pt x="3515" y="1552"/>
                </a:lnTo>
                <a:close/>
                <a:moveTo>
                  <a:pt x="7978" y="9713"/>
                </a:moveTo>
                <a:cubicBezTo>
                  <a:pt x="9009" y="10644"/>
                  <a:pt x="10090" y="11509"/>
                  <a:pt x="11221" y="12313"/>
                </a:cubicBezTo>
                <a:lnTo>
                  <a:pt x="9685" y="12596"/>
                </a:lnTo>
                <a:cubicBezTo>
                  <a:pt x="9586" y="12612"/>
                  <a:pt x="9508" y="12701"/>
                  <a:pt x="9508" y="12806"/>
                </a:cubicBezTo>
                <a:lnTo>
                  <a:pt x="9491" y="14087"/>
                </a:lnTo>
                <a:cubicBezTo>
                  <a:pt x="8394" y="13277"/>
                  <a:pt x="7340" y="12413"/>
                  <a:pt x="6343" y="11481"/>
                </a:cubicBezTo>
                <a:cubicBezTo>
                  <a:pt x="6919" y="10921"/>
                  <a:pt x="7468" y="10334"/>
                  <a:pt x="7978" y="9713"/>
                </a:cubicBezTo>
                <a:close/>
                <a:moveTo>
                  <a:pt x="6043" y="0"/>
                </a:moveTo>
                <a:cubicBezTo>
                  <a:pt x="4591" y="0"/>
                  <a:pt x="3820" y="660"/>
                  <a:pt x="3820" y="660"/>
                </a:cubicBezTo>
                <a:lnTo>
                  <a:pt x="3809" y="671"/>
                </a:lnTo>
                <a:lnTo>
                  <a:pt x="2706" y="1741"/>
                </a:lnTo>
                <a:cubicBezTo>
                  <a:pt x="1819" y="2595"/>
                  <a:pt x="1536" y="3631"/>
                  <a:pt x="1547" y="4152"/>
                </a:cubicBezTo>
                <a:cubicBezTo>
                  <a:pt x="1564" y="5256"/>
                  <a:pt x="1974" y="7041"/>
                  <a:pt x="3798" y="9375"/>
                </a:cubicBezTo>
                <a:cubicBezTo>
                  <a:pt x="2650" y="10411"/>
                  <a:pt x="1431" y="11370"/>
                  <a:pt x="156" y="12252"/>
                </a:cubicBezTo>
                <a:cubicBezTo>
                  <a:pt x="0" y="12363"/>
                  <a:pt x="56" y="12607"/>
                  <a:pt x="244" y="12640"/>
                </a:cubicBezTo>
                <a:lnTo>
                  <a:pt x="2113" y="12989"/>
                </a:lnTo>
                <a:lnTo>
                  <a:pt x="2135" y="14514"/>
                </a:lnTo>
                <a:cubicBezTo>
                  <a:pt x="2139" y="14638"/>
                  <a:pt x="2242" y="14725"/>
                  <a:pt x="2354" y="14725"/>
                </a:cubicBezTo>
                <a:cubicBezTo>
                  <a:pt x="2396" y="14725"/>
                  <a:pt x="2439" y="14713"/>
                  <a:pt x="2478" y="14686"/>
                </a:cubicBezTo>
                <a:cubicBezTo>
                  <a:pt x="3720" y="13787"/>
                  <a:pt x="4901" y="12823"/>
                  <a:pt x="6021" y="11781"/>
                </a:cubicBezTo>
                <a:cubicBezTo>
                  <a:pt x="7141" y="12817"/>
                  <a:pt x="8327" y="13787"/>
                  <a:pt x="9569" y="14686"/>
                </a:cubicBezTo>
                <a:cubicBezTo>
                  <a:pt x="9607" y="14713"/>
                  <a:pt x="9650" y="14725"/>
                  <a:pt x="9691" y="14725"/>
                </a:cubicBezTo>
                <a:cubicBezTo>
                  <a:pt x="9802" y="14725"/>
                  <a:pt x="9907" y="14638"/>
                  <a:pt x="9907" y="14514"/>
                </a:cubicBezTo>
                <a:lnTo>
                  <a:pt x="9929" y="12989"/>
                </a:lnTo>
                <a:lnTo>
                  <a:pt x="11803" y="12640"/>
                </a:lnTo>
                <a:cubicBezTo>
                  <a:pt x="11992" y="12607"/>
                  <a:pt x="12042" y="12363"/>
                  <a:pt x="11886" y="12252"/>
                </a:cubicBezTo>
                <a:lnTo>
                  <a:pt x="11892" y="12252"/>
                </a:lnTo>
                <a:cubicBezTo>
                  <a:pt x="10617" y="11370"/>
                  <a:pt x="9403" y="10411"/>
                  <a:pt x="8250" y="9380"/>
                </a:cubicBezTo>
                <a:cubicBezTo>
                  <a:pt x="8987" y="8443"/>
                  <a:pt x="9547" y="7523"/>
                  <a:pt x="9929" y="6625"/>
                </a:cubicBezTo>
                <a:cubicBezTo>
                  <a:pt x="10001" y="6453"/>
                  <a:pt x="9859" y="6322"/>
                  <a:pt x="9720" y="6322"/>
                </a:cubicBezTo>
                <a:cubicBezTo>
                  <a:pt x="9644" y="6322"/>
                  <a:pt x="9569" y="6361"/>
                  <a:pt x="9530" y="6453"/>
                </a:cubicBezTo>
                <a:cubicBezTo>
                  <a:pt x="8266" y="9419"/>
                  <a:pt x="5167" y="12163"/>
                  <a:pt x="2562" y="14087"/>
                </a:cubicBezTo>
                <a:lnTo>
                  <a:pt x="2545" y="12806"/>
                </a:lnTo>
                <a:cubicBezTo>
                  <a:pt x="2545" y="12701"/>
                  <a:pt x="2467" y="12618"/>
                  <a:pt x="2368" y="12596"/>
                </a:cubicBezTo>
                <a:lnTo>
                  <a:pt x="826" y="12313"/>
                </a:lnTo>
                <a:cubicBezTo>
                  <a:pt x="3632" y="10300"/>
                  <a:pt x="7202" y="7262"/>
                  <a:pt x="8277" y="3980"/>
                </a:cubicBezTo>
                <a:cubicBezTo>
                  <a:pt x="8627" y="2927"/>
                  <a:pt x="8627" y="2107"/>
                  <a:pt x="8538" y="1552"/>
                </a:cubicBezTo>
                <a:lnTo>
                  <a:pt x="8538" y="1552"/>
                </a:lnTo>
                <a:lnTo>
                  <a:pt x="9048" y="2046"/>
                </a:lnTo>
                <a:cubicBezTo>
                  <a:pt x="9708" y="2683"/>
                  <a:pt x="10046" y="3498"/>
                  <a:pt x="10073" y="4152"/>
                </a:cubicBezTo>
                <a:cubicBezTo>
                  <a:pt x="10057" y="4618"/>
                  <a:pt x="9985" y="5084"/>
                  <a:pt x="9857" y="5533"/>
                </a:cubicBezTo>
                <a:cubicBezTo>
                  <a:pt x="9811" y="5696"/>
                  <a:pt x="9943" y="5804"/>
                  <a:pt x="10073" y="5804"/>
                </a:cubicBezTo>
                <a:cubicBezTo>
                  <a:pt x="10158" y="5804"/>
                  <a:pt x="10242" y="5757"/>
                  <a:pt x="10273" y="5649"/>
                </a:cubicBezTo>
                <a:cubicBezTo>
                  <a:pt x="10417" y="5156"/>
                  <a:pt x="10495" y="4646"/>
                  <a:pt x="10500" y="4136"/>
                </a:cubicBezTo>
                <a:cubicBezTo>
                  <a:pt x="10500" y="3980"/>
                  <a:pt x="10450" y="2805"/>
                  <a:pt x="9347" y="1735"/>
                </a:cubicBezTo>
                <a:lnTo>
                  <a:pt x="8233" y="660"/>
                </a:lnTo>
                <a:cubicBezTo>
                  <a:pt x="8205" y="632"/>
                  <a:pt x="7462" y="0"/>
                  <a:pt x="6043"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600"/>
          </a:p>
        </p:txBody>
      </p:sp>
      <p:cxnSp>
        <p:nvCxnSpPr>
          <p:cNvPr id="857" name="Google Shape;857;p53"/>
          <p:cNvCxnSpPr/>
          <p:nvPr/>
        </p:nvCxnSpPr>
        <p:spPr>
          <a:xfrm>
            <a:off x="0" y="1028850"/>
            <a:ext cx="4601700" cy="0"/>
          </a:xfrm>
          <a:prstGeom prst="straightConnector1">
            <a:avLst/>
          </a:prstGeom>
          <a:noFill/>
          <a:ln w="19050" cap="flat" cmpd="sng">
            <a:solidFill>
              <a:srgbClr val="F3F3F3"/>
            </a:solidFill>
            <a:prstDash val="solid"/>
            <a:round/>
            <a:headEnd type="none" w="med" len="med"/>
            <a:tailEnd type="none" w="med" len="med"/>
          </a:ln>
        </p:spPr>
      </p:cxnSp>
      <p:grpSp>
        <p:nvGrpSpPr>
          <p:cNvPr id="866" name="Google Shape;866;p53"/>
          <p:cNvGrpSpPr/>
          <p:nvPr/>
        </p:nvGrpSpPr>
        <p:grpSpPr>
          <a:xfrm>
            <a:off x="1643049" y="1702915"/>
            <a:ext cx="377896" cy="343497"/>
            <a:chOff x="7229924" y="1730415"/>
            <a:chExt cx="377896" cy="343497"/>
          </a:xfrm>
        </p:grpSpPr>
        <p:sp>
          <p:nvSpPr>
            <p:cNvPr id="867" name="Google Shape;867;p53"/>
            <p:cNvSpPr/>
            <p:nvPr/>
          </p:nvSpPr>
          <p:spPr>
            <a:xfrm>
              <a:off x="7229924" y="1730415"/>
              <a:ext cx="377896" cy="343497"/>
            </a:xfrm>
            <a:custGeom>
              <a:avLst/>
              <a:gdLst/>
              <a:ahLst/>
              <a:cxnLst/>
              <a:rect l="l" t="t" r="r" b="b"/>
              <a:pathLst>
                <a:path w="14677" h="13341" extrusionOk="0">
                  <a:moveTo>
                    <a:pt x="5870" y="412"/>
                  </a:moveTo>
                  <a:cubicBezTo>
                    <a:pt x="6396" y="412"/>
                    <a:pt x="6792" y="629"/>
                    <a:pt x="7171" y="1107"/>
                  </a:cubicBezTo>
                  <a:cubicBezTo>
                    <a:pt x="7822" y="1938"/>
                    <a:pt x="8405" y="2701"/>
                    <a:pt x="8645" y="3026"/>
                  </a:cubicBezTo>
                  <a:lnTo>
                    <a:pt x="8062" y="3497"/>
                  </a:lnTo>
                  <a:cubicBezTo>
                    <a:pt x="7998" y="3549"/>
                    <a:pt x="7923" y="3574"/>
                    <a:pt x="7848" y="3574"/>
                  </a:cubicBezTo>
                  <a:cubicBezTo>
                    <a:pt x="7773" y="3574"/>
                    <a:pt x="7698" y="3549"/>
                    <a:pt x="7634" y="3497"/>
                  </a:cubicBezTo>
                  <a:lnTo>
                    <a:pt x="7480" y="3377"/>
                  </a:lnTo>
                  <a:cubicBezTo>
                    <a:pt x="7323" y="3253"/>
                    <a:pt x="7137" y="3193"/>
                    <a:pt x="6951" y="3193"/>
                  </a:cubicBezTo>
                  <a:cubicBezTo>
                    <a:pt x="6701" y="3193"/>
                    <a:pt x="6452" y="3303"/>
                    <a:pt x="6280" y="3514"/>
                  </a:cubicBezTo>
                  <a:lnTo>
                    <a:pt x="5998" y="3866"/>
                  </a:lnTo>
                  <a:cubicBezTo>
                    <a:pt x="5938" y="3951"/>
                    <a:pt x="5835" y="3994"/>
                    <a:pt x="5732" y="3994"/>
                  </a:cubicBezTo>
                  <a:cubicBezTo>
                    <a:pt x="5629" y="3994"/>
                    <a:pt x="5526" y="3951"/>
                    <a:pt x="5466" y="3866"/>
                  </a:cubicBezTo>
                  <a:lnTo>
                    <a:pt x="5149" y="3480"/>
                  </a:lnTo>
                  <a:cubicBezTo>
                    <a:pt x="5029" y="3335"/>
                    <a:pt x="4901" y="3197"/>
                    <a:pt x="4764" y="3069"/>
                  </a:cubicBezTo>
                  <a:cubicBezTo>
                    <a:pt x="4695" y="3009"/>
                    <a:pt x="4635" y="2940"/>
                    <a:pt x="4584" y="2863"/>
                  </a:cubicBezTo>
                  <a:lnTo>
                    <a:pt x="4584" y="2855"/>
                  </a:lnTo>
                  <a:cubicBezTo>
                    <a:pt x="4584" y="2735"/>
                    <a:pt x="4490" y="2641"/>
                    <a:pt x="4370" y="2641"/>
                  </a:cubicBezTo>
                  <a:lnTo>
                    <a:pt x="2999" y="2641"/>
                  </a:lnTo>
                  <a:lnTo>
                    <a:pt x="3042" y="2512"/>
                  </a:lnTo>
                  <a:cubicBezTo>
                    <a:pt x="3102" y="2366"/>
                    <a:pt x="3230" y="2247"/>
                    <a:pt x="3385" y="2195"/>
                  </a:cubicBezTo>
                  <a:lnTo>
                    <a:pt x="4216" y="1912"/>
                  </a:lnTo>
                  <a:lnTo>
                    <a:pt x="4327" y="2187"/>
                  </a:lnTo>
                  <a:cubicBezTo>
                    <a:pt x="4367" y="2270"/>
                    <a:pt x="4439" y="2305"/>
                    <a:pt x="4511" y="2305"/>
                  </a:cubicBezTo>
                  <a:cubicBezTo>
                    <a:pt x="4640" y="2305"/>
                    <a:pt x="4770" y="2192"/>
                    <a:pt x="4721" y="2032"/>
                  </a:cubicBezTo>
                  <a:lnTo>
                    <a:pt x="4601" y="1698"/>
                  </a:lnTo>
                  <a:cubicBezTo>
                    <a:pt x="4558" y="1595"/>
                    <a:pt x="4481" y="1518"/>
                    <a:pt x="4387" y="1484"/>
                  </a:cubicBezTo>
                  <a:cubicBezTo>
                    <a:pt x="4601" y="893"/>
                    <a:pt x="5184" y="430"/>
                    <a:pt x="5809" y="413"/>
                  </a:cubicBezTo>
                  <a:cubicBezTo>
                    <a:pt x="5830" y="413"/>
                    <a:pt x="5850" y="412"/>
                    <a:pt x="5870" y="412"/>
                  </a:cubicBezTo>
                  <a:close/>
                  <a:moveTo>
                    <a:pt x="8910" y="3377"/>
                  </a:moveTo>
                  <a:cubicBezTo>
                    <a:pt x="9750" y="4448"/>
                    <a:pt x="10290" y="6410"/>
                    <a:pt x="10290" y="8389"/>
                  </a:cubicBezTo>
                  <a:cubicBezTo>
                    <a:pt x="10298" y="10000"/>
                    <a:pt x="9921" y="11062"/>
                    <a:pt x="9167" y="11636"/>
                  </a:cubicBezTo>
                  <a:lnTo>
                    <a:pt x="9167" y="11645"/>
                  </a:lnTo>
                  <a:lnTo>
                    <a:pt x="8936" y="11645"/>
                  </a:lnTo>
                  <a:cubicBezTo>
                    <a:pt x="8636" y="11645"/>
                    <a:pt x="8362" y="11799"/>
                    <a:pt x="8216" y="12056"/>
                  </a:cubicBezTo>
                  <a:lnTo>
                    <a:pt x="8208" y="12073"/>
                  </a:lnTo>
                  <a:cubicBezTo>
                    <a:pt x="7927" y="12127"/>
                    <a:pt x="7642" y="12155"/>
                    <a:pt x="7358" y="12155"/>
                  </a:cubicBezTo>
                  <a:cubicBezTo>
                    <a:pt x="7053" y="12155"/>
                    <a:pt x="6749" y="12122"/>
                    <a:pt x="6452" y="12056"/>
                  </a:cubicBezTo>
                  <a:cubicBezTo>
                    <a:pt x="6297" y="11807"/>
                    <a:pt x="6032" y="11645"/>
                    <a:pt x="5732" y="11645"/>
                  </a:cubicBezTo>
                  <a:lnTo>
                    <a:pt x="5526" y="11645"/>
                  </a:lnTo>
                  <a:cubicBezTo>
                    <a:pt x="4764" y="11071"/>
                    <a:pt x="4378" y="9983"/>
                    <a:pt x="4378" y="8389"/>
                  </a:cubicBezTo>
                  <a:cubicBezTo>
                    <a:pt x="4378" y="7867"/>
                    <a:pt x="4413" y="7335"/>
                    <a:pt x="4490" y="6821"/>
                  </a:cubicBezTo>
                  <a:cubicBezTo>
                    <a:pt x="4512" y="6674"/>
                    <a:pt x="4396" y="6575"/>
                    <a:pt x="4277" y="6575"/>
                  </a:cubicBezTo>
                  <a:cubicBezTo>
                    <a:pt x="4217" y="6575"/>
                    <a:pt x="4156" y="6601"/>
                    <a:pt x="4113" y="6659"/>
                  </a:cubicBezTo>
                  <a:cubicBezTo>
                    <a:pt x="3993" y="6727"/>
                    <a:pt x="3873" y="6779"/>
                    <a:pt x="3753" y="6813"/>
                  </a:cubicBezTo>
                  <a:lnTo>
                    <a:pt x="437" y="7901"/>
                  </a:lnTo>
                  <a:cubicBezTo>
                    <a:pt x="446" y="7507"/>
                    <a:pt x="669" y="7156"/>
                    <a:pt x="1020" y="6976"/>
                  </a:cubicBezTo>
                  <a:lnTo>
                    <a:pt x="4395" y="5271"/>
                  </a:lnTo>
                  <a:lnTo>
                    <a:pt x="4395" y="5271"/>
                  </a:lnTo>
                  <a:cubicBezTo>
                    <a:pt x="4344" y="5468"/>
                    <a:pt x="4284" y="5673"/>
                    <a:pt x="4241" y="5879"/>
                  </a:cubicBezTo>
                  <a:cubicBezTo>
                    <a:pt x="4216" y="5990"/>
                    <a:pt x="4284" y="6102"/>
                    <a:pt x="4404" y="6127"/>
                  </a:cubicBezTo>
                  <a:cubicBezTo>
                    <a:pt x="4413" y="6136"/>
                    <a:pt x="4430" y="6136"/>
                    <a:pt x="4447" y="6136"/>
                  </a:cubicBezTo>
                  <a:cubicBezTo>
                    <a:pt x="4550" y="6136"/>
                    <a:pt x="4635" y="6067"/>
                    <a:pt x="4652" y="5973"/>
                  </a:cubicBezTo>
                  <a:cubicBezTo>
                    <a:pt x="4790" y="5382"/>
                    <a:pt x="4978" y="4808"/>
                    <a:pt x="5235" y="4268"/>
                  </a:cubicBezTo>
                  <a:cubicBezTo>
                    <a:pt x="5372" y="4380"/>
                    <a:pt x="5552" y="4440"/>
                    <a:pt x="5732" y="4440"/>
                  </a:cubicBezTo>
                  <a:cubicBezTo>
                    <a:pt x="5963" y="4440"/>
                    <a:pt x="6186" y="4337"/>
                    <a:pt x="6332" y="4148"/>
                  </a:cubicBezTo>
                  <a:lnTo>
                    <a:pt x="6614" y="3797"/>
                  </a:lnTo>
                  <a:cubicBezTo>
                    <a:pt x="6699" y="3693"/>
                    <a:pt x="6823" y="3638"/>
                    <a:pt x="6949" y="3638"/>
                  </a:cubicBezTo>
                  <a:cubicBezTo>
                    <a:pt x="7041" y="3638"/>
                    <a:pt x="7135" y="3667"/>
                    <a:pt x="7214" y="3729"/>
                  </a:cubicBezTo>
                  <a:lnTo>
                    <a:pt x="7360" y="3849"/>
                  </a:lnTo>
                  <a:cubicBezTo>
                    <a:pt x="7501" y="3964"/>
                    <a:pt x="7672" y="4022"/>
                    <a:pt x="7844" y="4022"/>
                  </a:cubicBezTo>
                  <a:cubicBezTo>
                    <a:pt x="8015" y="4022"/>
                    <a:pt x="8186" y="3964"/>
                    <a:pt x="8328" y="3849"/>
                  </a:cubicBezTo>
                  <a:lnTo>
                    <a:pt x="8910" y="3377"/>
                  </a:lnTo>
                  <a:close/>
                  <a:moveTo>
                    <a:pt x="5723" y="12064"/>
                  </a:moveTo>
                  <a:cubicBezTo>
                    <a:pt x="5869" y="12064"/>
                    <a:pt x="5998" y="12142"/>
                    <a:pt x="6075" y="12270"/>
                  </a:cubicBezTo>
                  <a:lnTo>
                    <a:pt x="6452" y="12921"/>
                  </a:lnTo>
                  <a:lnTo>
                    <a:pt x="6426" y="12921"/>
                  </a:lnTo>
                  <a:cubicBezTo>
                    <a:pt x="6409" y="12921"/>
                    <a:pt x="6392" y="12913"/>
                    <a:pt x="6392" y="12895"/>
                  </a:cubicBezTo>
                  <a:lnTo>
                    <a:pt x="6323" y="12784"/>
                  </a:lnTo>
                  <a:cubicBezTo>
                    <a:pt x="6255" y="12668"/>
                    <a:pt x="6139" y="12611"/>
                    <a:pt x="6024" y="12611"/>
                  </a:cubicBezTo>
                  <a:cubicBezTo>
                    <a:pt x="5910" y="12611"/>
                    <a:pt x="5796" y="12668"/>
                    <a:pt x="5732" y="12784"/>
                  </a:cubicBezTo>
                  <a:lnTo>
                    <a:pt x="5663" y="12895"/>
                  </a:lnTo>
                  <a:cubicBezTo>
                    <a:pt x="5655" y="12913"/>
                    <a:pt x="5638" y="12921"/>
                    <a:pt x="5621" y="12921"/>
                  </a:cubicBezTo>
                  <a:lnTo>
                    <a:pt x="5561" y="12921"/>
                  </a:lnTo>
                  <a:cubicBezTo>
                    <a:pt x="5543" y="12921"/>
                    <a:pt x="5526" y="12913"/>
                    <a:pt x="5518" y="12895"/>
                  </a:cubicBezTo>
                  <a:lnTo>
                    <a:pt x="5449" y="12784"/>
                  </a:lnTo>
                  <a:cubicBezTo>
                    <a:pt x="5385" y="12668"/>
                    <a:pt x="5271" y="12611"/>
                    <a:pt x="5157" y="12611"/>
                  </a:cubicBezTo>
                  <a:cubicBezTo>
                    <a:pt x="5042" y="12611"/>
                    <a:pt x="4927" y="12668"/>
                    <a:pt x="4858" y="12784"/>
                  </a:cubicBezTo>
                  <a:lnTo>
                    <a:pt x="4798" y="12895"/>
                  </a:lnTo>
                  <a:cubicBezTo>
                    <a:pt x="4790" y="12913"/>
                    <a:pt x="4772" y="12921"/>
                    <a:pt x="4755" y="12921"/>
                  </a:cubicBezTo>
                  <a:lnTo>
                    <a:pt x="4730" y="12921"/>
                  </a:lnTo>
                  <a:lnTo>
                    <a:pt x="5098" y="12270"/>
                  </a:lnTo>
                  <a:cubicBezTo>
                    <a:pt x="5167" y="12142"/>
                    <a:pt x="5304" y="12064"/>
                    <a:pt x="5441" y="12064"/>
                  </a:cubicBezTo>
                  <a:close/>
                  <a:moveTo>
                    <a:pt x="9210" y="12073"/>
                  </a:moveTo>
                  <a:cubicBezTo>
                    <a:pt x="9347" y="12073"/>
                    <a:pt x="9484" y="12150"/>
                    <a:pt x="9553" y="12270"/>
                  </a:cubicBezTo>
                  <a:lnTo>
                    <a:pt x="9938" y="12921"/>
                  </a:lnTo>
                  <a:lnTo>
                    <a:pt x="9913" y="12921"/>
                  </a:lnTo>
                  <a:cubicBezTo>
                    <a:pt x="9896" y="12921"/>
                    <a:pt x="9878" y="12913"/>
                    <a:pt x="9870" y="12895"/>
                  </a:cubicBezTo>
                  <a:lnTo>
                    <a:pt x="9801" y="12784"/>
                  </a:lnTo>
                  <a:cubicBezTo>
                    <a:pt x="9737" y="12668"/>
                    <a:pt x="9621" y="12611"/>
                    <a:pt x="9506" y="12611"/>
                  </a:cubicBezTo>
                  <a:cubicBezTo>
                    <a:pt x="9390" y="12611"/>
                    <a:pt x="9274" y="12668"/>
                    <a:pt x="9210" y="12784"/>
                  </a:cubicBezTo>
                  <a:lnTo>
                    <a:pt x="9142" y="12895"/>
                  </a:lnTo>
                  <a:cubicBezTo>
                    <a:pt x="9133" y="12913"/>
                    <a:pt x="9125" y="12921"/>
                    <a:pt x="9107" y="12921"/>
                  </a:cubicBezTo>
                  <a:lnTo>
                    <a:pt x="9039" y="12921"/>
                  </a:lnTo>
                  <a:cubicBezTo>
                    <a:pt x="9022" y="12921"/>
                    <a:pt x="9013" y="12913"/>
                    <a:pt x="9005" y="12895"/>
                  </a:cubicBezTo>
                  <a:lnTo>
                    <a:pt x="8936" y="12784"/>
                  </a:lnTo>
                  <a:cubicBezTo>
                    <a:pt x="8872" y="12668"/>
                    <a:pt x="8756" y="12611"/>
                    <a:pt x="8641" y="12611"/>
                  </a:cubicBezTo>
                  <a:cubicBezTo>
                    <a:pt x="8525" y="12611"/>
                    <a:pt x="8409" y="12668"/>
                    <a:pt x="8345" y="12784"/>
                  </a:cubicBezTo>
                  <a:lnTo>
                    <a:pt x="8276" y="12895"/>
                  </a:lnTo>
                  <a:cubicBezTo>
                    <a:pt x="8268" y="12913"/>
                    <a:pt x="8251" y="12921"/>
                    <a:pt x="8234" y="12921"/>
                  </a:cubicBezTo>
                  <a:lnTo>
                    <a:pt x="8208" y="12921"/>
                  </a:lnTo>
                  <a:lnTo>
                    <a:pt x="8576" y="12270"/>
                  </a:lnTo>
                  <a:cubicBezTo>
                    <a:pt x="8653" y="12150"/>
                    <a:pt x="8782" y="12073"/>
                    <a:pt x="8928" y="12073"/>
                  </a:cubicBezTo>
                  <a:close/>
                  <a:moveTo>
                    <a:pt x="5868" y="0"/>
                  </a:moveTo>
                  <a:cubicBezTo>
                    <a:pt x="5840" y="0"/>
                    <a:pt x="5812" y="1"/>
                    <a:pt x="5783" y="2"/>
                  </a:cubicBezTo>
                  <a:cubicBezTo>
                    <a:pt x="4875" y="45"/>
                    <a:pt x="4113" y="687"/>
                    <a:pt x="3907" y="1570"/>
                  </a:cubicBezTo>
                  <a:lnTo>
                    <a:pt x="3239" y="1792"/>
                  </a:lnTo>
                  <a:cubicBezTo>
                    <a:pt x="2965" y="1887"/>
                    <a:pt x="2751" y="2092"/>
                    <a:pt x="2639" y="2358"/>
                  </a:cubicBezTo>
                  <a:lnTo>
                    <a:pt x="2554" y="2581"/>
                  </a:lnTo>
                  <a:cubicBezTo>
                    <a:pt x="2459" y="2812"/>
                    <a:pt x="2631" y="3069"/>
                    <a:pt x="2879" y="3069"/>
                  </a:cubicBezTo>
                  <a:lnTo>
                    <a:pt x="4198" y="3069"/>
                  </a:lnTo>
                  <a:cubicBezTo>
                    <a:pt x="4276" y="3180"/>
                    <a:pt x="4361" y="3283"/>
                    <a:pt x="4455" y="3377"/>
                  </a:cubicBezTo>
                  <a:cubicBezTo>
                    <a:pt x="4575" y="3497"/>
                    <a:pt x="4695" y="3626"/>
                    <a:pt x="4807" y="3763"/>
                  </a:cubicBezTo>
                  <a:lnTo>
                    <a:pt x="4918" y="3909"/>
                  </a:lnTo>
                  <a:cubicBezTo>
                    <a:pt x="4790" y="4166"/>
                    <a:pt x="4678" y="4423"/>
                    <a:pt x="4575" y="4688"/>
                  </a:cubicBezTo>
                  <a:lnTo>
                    <a:pt x="823" y="6590"/>
                  </a:lnTo>
                  <a:cubicBezTo>
                    <a:pt x="317" y="6847"/>
                    <a:pt x="1" y="7361"/>
                    <a:pt x="1" y="7935"/>
                  </a:cubicBezTo>
                  <a:cubicBezTo>
                    <a:pt x="1" y="8158"/>
                    <a:pt x="187" y="8332"/>
                    <a:pt x="399" y="8332"/>
                  </a:cubicBezTo>
                  <a:cubicBezTo>
                    <a:pt x="440" y="8332"/>
                    <a:pt x="482" y="8326"/>
                    <a:pt x="523" y="8312"/>
                  </a:cubicBezTo>
                  <a:lnTo>
                    <a:pt x="3881" y="7215"/>
                  </a:lnTo>
                  <a:cubicBezTo>
                    <a:pt x="3924" y="7198"/>
                    <a:pt x="3976" y="7181"/>
                    <a:pt x="4010" y="7164"/>
                  </a:cubicBezTo>
                  <a:lnTo>
                    <a:pt x="4010" y="7164"/>
                  </a:lnTo>
                  <a:cubicBezTo>
                    <a:pt x="3967" y="7567"/>
                    <a:pt x="3950" y="7978"/>
                    <a:pt x="3950" y="8381"/>
                  </a:cubicBezTo>
                  <a:cubicBezTo>
                    <a:pt x="3950" y="9272"/>
                    <a:pt x="4061" y="10025"/>
                    <a:pt x="4293" y="10625"/>
                  </a:cubicBezTo>
                  <a:cubicBezTo>
                    <a:pt x="4447" y="11054"/>
                    <a:pt x="4695" y="11439"/>
                    <a:pt x="5012" y="11765"/>
                  </a:cubicBezTo>
                  <a:cubicBezTo>
                    <a:pt x="4892" y="11833"/>
                    <a:pt x="4798" y="11927"/>
                    <a:pt x="4730" y="12047"/>
                  </a:cubicBezTo>
                  <a:lnTo>
                    <a:pt x="4318" y="12758"/>
                  </a:lnTo>
                  <a:cubicBezTo>
                    <a:pt x="4173" y="13015"/>
                    <a:pt x="4361" y="13341"/>
                    <a:pt x="4661" y="13341"/>
                  </a:cubicBezTo>
                  <a:lnTo>
                    <a:pt x="4747" y="13341"/>
                  </a:lnTo>
                  <a:cubicBezTo>
                    <a:pt x="4841" y="13191"/>
                    <a:pt x="4997" y="13116"/>
                    <a:pt x="5153" y="13116"/>
                  </a:cubicBezTo>
                  <a:cubicBezTo>
                    <a:pt x="5308" y="13116"/>
                    <a:pt x="5462" y="13191"/>
                    <a:pt x="5552" y="13341"/>
                  </a:cubicBezTo>
                  <a:lnTo>
                    <a:pt x="5621" y="13341"/>
                  </a:lnTo>
                  <a:cubicBezTo>
                    <a:pt x="5711" y="13191"/>
                    <a:pt x="5865" y="13116"/>
                    <a:pt x="6020" y="13116"/>
                  </a:cubicBezTo>
                  <a:cubicBezTo>
                    <a:pt x="6175" y="13116"/>
                    <a:pt x="6332" y="13191"/>
                    <a:pt x="6426" y="13341"/>
                  </a:cubicBezTo>
                  <a:lnTo>
                    <a:pt x="6512" y="13341"/>
                  </a:lnTo>
                  <a:cubicBezTo>
                    <a:pt x="6811" y="13341"/>
                    <a:pt x="7000" y="13015"/>
                    <a:pt x="6854" y="12758"/>
                  </a:cubicBezTo>
                  <a:lnTo>
                    <a:pt x="6726" y="12544"/>
                  </a:lnTo>
                  <a:lnTo>
                    <a:pt x="6726" y="12544"/>
                  </a:lnTo>
                  <a:cubicBezTo>
                    <a:pt x="6927" y="12570"/>
                    <a:pt x="7128" y="12583"/>
                    <a:pt x="7329" y="12583"/>
                  </a:cubicBezTo>
                  <a:cubicBezTo>
                    <a:pt x="7529" y="12583"/>
                    <a:pt x="7728" y="12570"/>
                    <a:pt x="7925" y="12544"/>
                  </a:cubicBezTo>
                  <a:lnTo>
                    <a:pt x="7925" y="12544"/>
                  </a:lnTo>
                  <a:lnTo>
                    <a:pt x="7805" y="12758"/>
                  </a:lnTo>
                  <a:cubicBezTo>
                    <a:pt x="7660" y="13015"/>
                    <a:pt x="7848" y="13341"/>
                    <a:pt x="8148" y="13341"/>
                  </a:cubicBezTo>
                  <a:lnTo>
                    <a:pt x="8234" y="13341"/>
                  </a:lnTo>
                  <a:cubicBezTo>
                    <a:pt x="8328" y="13191"/>
                    <a:pt x="8484" y="13116"/>
                    <a:pt x="8639" y="13116"/>
                  </a:cubicBezTo>
                  <a:cubicBezTo>
                    <a:pt x="8795" y="13116"/>
                    <a:pt x="8949" y="13191"/>
                    <a:pt x="9039" y="13341"/>
                  </a:cubicBezTo>
                  <a:lnTo>
                    <a:pt x="9099" y="13341"/>
                  </a:lnTo>
                  <a:cubicBezTo>
                    <a:pt x="9193" y="13191"/>
                    <a:pt x="9349" y="13116"/>
                    <a:pt x="9505" y="13116"/>
                  </a:cubicBezTo>
                  <a:cubicBezTo>
                    <a:pt x="9660" y="13116"/>
                    <a:pt x="9814" y="13191"/>
                    <a:pt x="9904" y="13341"/>
                  </a:cubicBezTo>
                  <a:lnTo>
                    <a:pt x="9998" y="13341"/>
                  </a:lnTo>
                  <a:cubicBezTo>
                    <a:pt x="10298" y="13341"/>
                    <a:pt x="10487" y="13015"/>
                    <a:pt x="10333" y="12758"/>
                  </a:cubicBezTo>
                  <a:lnTo>
                    <a:pt x="9930" y="12047"/>
                  </a:lnTo>
                  <a:cubicBezTo>
                    <a:pt x="9861" y="11936"/>
                    <a:pt x="9776" y="11842"/>
                    <a:pt x="9664" y="11773"/>
                  </a:cubicBezTo>
                  <a:cubicBezTo>
                    <a:pt x="10375" y="11079"/>
                    <a:pt x="10718" y="9966"/>
                    <a:pt x="10718" y="8381"/>
                  </a:cubicBezTo>
                  <a:cubicBezTo>
                    <a:pt x="10718" y="7978"/>
                    <a:pt x="10701" y="7567"/>
                    <a:pt x="10658" y="7164"/>
                  </a:cubicBezTo>
                  <a:lnTo>
                    <a:pt x="10658" y="7164"/>
                  </a:lnTo>
                  <a:cubicBezTo>
                    <a:pt x="10701" y="7181"/>
                    <a:pt x="10744" y="7198"/>
                    <a:pt x="10787" y="7215"/>
                  </a:cubicBezTo>
                  <a:lnTo>
                    <a:pt x="12560" y="7789"/>
                  </a:lnTo>
                  <a:cubicBezTo>
                    <a:pt x="12579" y="7794"/>
                    <a:pt x="12598" y="7796"/>
                    <a:pt x="12615" y="7796"/>
                  </a:cubicBezTo>
                  <a:cubicBezTo>
                    <a:pt x="12833" y="7796"/>
                    <a:pt x="12918" y="7474"/>
                    <a:pt x="12689" y="7387"/>
                  </a:cubicBezTo>
                  <a:lnTo>
                    <a:pt x="10915" y="6804"/>
                  </a:lnTo>
                  <a:cubicBezTo>
                    <a:pt x="10804" y="6770"/>
                    <a:pt x="10692" y="6719"/>
                    <a:pt x="10590" y="6667"/>
                  </a:cubicBezTo>
                  <a:cubicBezTo>
                    <a:pt x="10521" y="6205"/>
                    <a:pt x="10427" y="5750"/>
                    <a:pt x="10298" y="5305"/>
                  </a:cubicBezTo>
                  <a:lnTo>
                    <a:pt x="10290" y="5271"/>
                  </a:lnTo>
                  <a:lnTo>
                    <a:pt x="13657" y="6976"/>
                  </a:lnTo>
                  <a:cubicBezTo>
                    <a:pt x="13999" y="7147"/>
                    <a:pt x="14231" y="7498"/>
                    <a:pt x="14239" y="7892"/>
                  </a:cubicBezTo>
                  <a:lnTo>
                    <a:pt x="13494" y="7644"/>
                  </a:lnTo>
                  <a:cubicBezTo>
                    <a:pt x="13477" y="7640"/>
                    <a:pt x="13460" y="7639"/>
                    <a:pt x="13445" y="7639"/>
                  </a:cubicBezTo>
                  <a:cubicBezTo>
                    <a:pt x="13223" y="7639"/>
                    <a:pt x="13133" y="7959"/>
                    <a:pt x="13365" y="8055"/>
                  </a:cubicBezTo>
                  <a:lnTo>
                    <a:pt x="14154" y="8312"/>
                  </a:lnTo>
                  <a:cubicBezTo>
                    <a:pt x="14195" y="8326"/>
                    <a:pt x="14237" y="8332"/>
                    <a:pt x="14277" y="8332"/>
                  </a:cubicBezTo>
                  <a:cubicBezTo>
                    <a:pt x="14489" y="8332"/>
                    <a:pt x="14676" y="8158"/>
                    <a:pt x="14676" y="7935"/>
                  </a:cubicBezTo>
                  <a:cubicBezTo>
                    <a:pt x="14676" y="7361"/>
                    <a:pt x="14351" y="6847"/>
                    <a:pt x="13845" y="6590"/>
                  </a:cubicBezTo>
                  <a:lnTo>
                    <a:pt x="10093" y="4697"/>
                  </a:lnTo>
                  <a:cubicBezTo>
                    <a:pt x="9819" y="3934"/>
                    <a:pt x="9450" y="3300"/>
                    <a:pt x="9039" y="2846"/>
                  </a:cubicBezTo>
                  <a:cubicBezTo>
                    <a:pt x="8833" y="2581"/>
                    <a:pt x="8208" y="1758"/>
                    <a:pt x="7497" y="859"/>
                  </a:cubicBezTo>
                  <a:cubicBezTo>
                    <a:pt x="7053" y="284"/>
                    <a:pt x="6516" y="0"/>
                    <a:pt x="5868"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600"/>
            </a:p>
          </p:txBody>
        </p:sp>
        <p:sp>
          <p:nvSpPr>
            <p:cNvPr id="868" name="Google Shape;868;p53"/>
            <p:cNvSpPr/>
            <p:nvPr/>
          </p:nvSpPr>
          <p:spPr>
            <a:xfrm>
              <a:off x="7355649" y="1765071"/>
              <a:ext cx="41273" cy="36664"/>
            </a:xfrm>
            <a:custGeom>
              <a:avLst/>
              <a:gdLst/>
              <a:ahLst/>
              <a:cxnLst/>
              <a:rect l="l" t="t" r="r" b="b"/>
              <a:pathLst>
                <a:path w="1603" h="1424" extrusionOk="0">
                  <a:moveTo>
                    <a:pt x="798" y="429"/>
                  </a:moveTo>
                  <a:cubicBezTo>
                    <a:pt x="943" y="429"/>
                    <a:pt x="1175" y="455"/>
                    <a:pt x="1175" y="609"/>
                  </a:cubicBezTo>
                  <a:cubicBezTo>
                    <a:pt x="1175" y="858"/>
                    <a:pt x="988" y="982"/>
                    <a:pt x="802" y="982"/>
                  </a:cubicBezTo>
                  <a:cubicBezTo>
                    <a:pt x="616" y="982"/>
                    <a:pt x="429" y="858"/>
                    <a:pt x="429" y="609"/>
                  </a:cubicBezTo>
                  <a:cubicBezTo>
                    <a:pt x="429" y="455"/>
                    <a:pt x="660" y="429"/>
                    <a:pt x="798" y="429"/>
                  </a:cubicBezTo>
                  <a:close/>
                  <a:moveTo>
                    <a:pt x="798" y="1"/>
                  </a:moveTo>
                  <a:cubicBezTo>
                    <a:pt x="215" y="1"/>
                    <a:pt x="1" y="318"/>
                    <a:pt x="1" y="609"/>
                  </a:cubicBezTo>
                  <a:cubicBezTo>
                    <a:pt x="1" y="995"/>
                    <a:pt x="343" y="1423"/>
                    <a:pt x="798" y="1423"/>
                  </a:cubicBezTo>
                  <a:cubicBezTo>
                    <a:pt x="1260" y="1423"/>
                    <a:pt x="1603" y="995"/>
                    <a:pt x="1603" y="609"/>
                  </a:cubicBezTo>
                  <a:cubicBezTo>
                    <a:pt x="1603" y="318"/>
                    <a:pt x="1389" y="1"/>
                    <a:pt x="798" y="1"/>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600"/>
            </a:p>
          </p:txBody>
        </p:sp>
        <p:sp>
          <p:nvSpPr>
            <p:cNvPr id="869" name="Google Shape;869;p53"/>
            <p:cNvSpPr/>
            <p:nvPr/>
          </p:nvSpPr>
          <p:spPr>
            <a:xfrm>
              <a:off x="7369990" y="1777662"/>
              <a:ext cx="11509" cy="9836"/>
            </a:xfrm>
            <a:custGeom>
              <a:avLst/>
              <a:gdLst/>
              <a:ahLst/>
              <a:cxnLst/>
              <a:rect l="l" t="t" r="r" b="b"/>
              <a:pathLst>
                <a:path w="447" h="382" extrusionOk="0">
                  <a:moveTo>
                    <a:pt x="258" y="0"/>
                  </a:moveTo>
                  <a:cubicBezTo>
                    <a:pt x="86" y="0"/>
                    <a:pt x="1" y="206"/>
                    <a:pt x="121" y="326"/>
                  </a:cubicBezTo>
                  <a:cubicBezTo>
                    <a:pt x="159" y="364"/>
                    <a:pt x="207" y="382"/>
                    <a:pt x="253" y="382"/>
                  </a:cubicBezTo>
                  <a:cubicBezTo>
                    <a:pt x="352" y="382"/>
                    <a:pt x="446" y="305"/>
                    <a:pt x="446" y="189"/>
                  </a:cubicBezTo>
                  <a:cubicBezTo>
                    <a:pt x="446" y="86"/>
                    <a:pt x="360" y="0"/>
                    <a:pt x="258" y="0"/>
                  </a:cubicBezTo>
                  <a:close/>
                </a:path>
              </a:pathLst>
            </a:custGeom>
            <a:solidFill>
              <a:srgbClr val="F3F3F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600"/>
            </a:p>
          </p:txBody>
        </p:sp>
      </p:gr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rgbClr val="EFEFEF"/>
        </a:solidFill>
        <a:effectLst/>
      </p:bgPr>
    </p:bg>
    <p:spTree>
      <p:nvGrpSpPr>
        <p:cNvPr id="1" name="Shape 873"/>
        <p:cNvGrpSpPr/>
        <p:nvPr/>
      </p:nvGrpSpPr>
      <p:grpSpPr>
        <a:xfrm>
          <a:off x="0" y="0"/>
          <a:ext cx="0" cy="0"/>
          <a:chOff x="0" y="0"/>
          <a:chExt cx="0" cy="0"/>
        </a:xfrm>
      </p:grpSpPr>
      <p:sp>
        <p:nvSpPr>
          <p:cNvPr id="874" name="Google Shape;874;p54"/>
          <p:cNvSpPr/>
          <p:nvPr/>
        </p:nvSpPr>
        <p:spPr>
          <a:xfrm>
            <a:off x="-6375" y="0"/>
            <a:ext cx="9144000" cy="1924500"/>
          </a:xfrm>
          <a:prstGeom prst="rect">
            <a:avLst/>
          </a:prstGeom>
          <a:solidFill>
            <a:srgbClr val="2C39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 name="Google Shape;875;p54"/>
          <p:cNvSpPr txBox="1">
            <a:spLocks noGrp="1"/>
          </p:cNvSpPr>
          <p:nvPr>
            <p:ph type="title"/>
          </p:nvPr>
        </p:nvSpPr>
        <p:spPr>
          <a:xfrm>
            <a:off x="432925" y="375875"/>
            <a:ext cx="8293200" cy="577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solidFill>
                  <a:srgbClr val="F3F3F3"/>
                </a:solidFill>
              </a:rPr>
              <a:t>02 BACKEND API</a:t>
            </a:r>
            <a:endParaRPr dirty="0">
              <a:solidFill>
                <a:srgbClr val="F3F3F3"/>
              </a:solidFill>
            </a:endParaRPr>
          </a:p>
        </p:txBody>
      </p:sp>
      <p:sp>
        <p:nvSpPr>
          <p:cNvPr id="876" name="Google Shape;876;p54"/>
          <p:cNvSpPr/>
          <p:nvPr/>
        </p:nvSpPr>
        <p:spPr>
          <a:xfrm>
            <a:off x="1295500" y="2772500"/>
            <a:ext cx="828600" cy="828600"/>
          </a:xfrm>
          <a:prstGeom prst="rect">
            <a:avLst/>
          </a:prstGeom>
          <a:noFill/>
          <a:ln w="19050" cap="flat" cmpd="sng">
            <a:solidFill>
              <a:srgbClr val="2C393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 name="Google Shape;877;p54"/>
          <p:cNvSpPr/>
          <p:nvPr/>
        </p:nvSpPr>
        <p:spPr>
          <a:xfrm>
            <a:off x="3209225" y="2772500"/>
            <a:ext cx="828600" cy="828600"/>
          </a:xfrm>
          <a:prstGeom prst="rect">
            <a:avLst/>
          </a:prstGeom>
          <a:solidFill>
            <a:srgbClr val="2C3938"/>
          </a:solidFill>
          <a:ln w="19050" cap="flat" cmpd="sng">
            <a:solidFill>
              <a:srgbClr val="2C393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 name="Google Shape;878;p54"/>
          <p:cNvSpPr/>
          <p:nvPr/>
        </p:nvSpPr>
        <p:spPr>
          <a:xfrm>
            <a:off x="5106150" y="2772500"/>
            <a:ext cx="828600" cy="828600"/>
          </a:xfrm>
          <a:prstGeom prst="rect">
            <a:avLst/>
          </a:prstGeom>
          <a:noFill/>
          <a:ln w="19050" cap="flat" cmpd="sng">
            <a:solidFill>
              <a:srgbClr val="2C393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 name="Google Shape;879;p54"/>
          <p:cNvSpPr/>
          <p:nvPr/>
        </p:nvSpPr>
        <p:spPr>
          <a:xfrm>
            <a:off x="7019875" y="2772500"/>
            <a:ext cx="828600" cy="828600"/>
          </a:xfrm>
          <a:prstGeom prst="rect">
            <a:avLst/>
          </a:prstGeom>
          <a:solidFill>
            <a:srgbClr val="2C3938"/>
          </a:solidFill>
          <a:ln w="19050" cap="flat" cmpd="sng">
            <a:solidFill>
              <a:srgbClr val="2C393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880" name="Google Shape;880;p54"/>
          <p:cNvCxnSpPr>
            <a:stCxn id="876" idx="3"/>
            <a:endCxn id="877" idx="1"/>
          </p:cNvCxnSpPr>
          <p:nvPr/>
        </p:nvCxnSpPr>
        <p:spPr>
          <a:xfrm>
            <a:off x="2124100" y="3186800"/>
            <a:ext cx="1085100" cy="0"/>
          </a:xfrm>
          <a:prstGeom prst="straightConnector1">
            <a:avLst/>
          </a:prstGeom>
          <a:noFill/>
          <a:ln w="19050" cap="flat" cmpd="sng">
            <a:solidFill>
              <a:srgbClr val="2C3938"/>
            </a:solidFill>
            <a:prstDash val="solid"/>
            <a:round/>
            <a:headEnd type="none" w="med" len="med"/>
            <a:tailEnd type="none" w="med" len="med"/>
          </a:ln>
        </p:spPr>
      </p:cxnSp>
      <p:cxnSp>
        <p:nvCxnSpPr>
          <p:cNvPr id="881" name="Google Shape;881;p54"/>
          <p:cNvCxnSpPr>
            <a:stCxn id="877" idx="3"/>
            <a:endCxn id="878" idx="1"/>
          </p:cNvCxnSpPr>
          <p:nvPr/>
        </p:nvCxnSpPr>
        <p:spPr>
          <a:xfrm>
            <a:off x="4037825" y="3186800"/>
            <a:ext cx="1068300" cy="0"/>
          </a:xfrm>
          <a:prstGeom prst="straightConnector1">
            <a:avLst/>
          </a:prstGeom>
          <a:noFill/>
          <a:ln w="19050" cap="flat" cmpd="sng">
            <a:solidFill>
              <a:srgbClr val="2C3938"/>
            </a:solidFill>
            <a:prstDash val="solid"/>
            <a:round/>
            <a:headEnd type="none" w="med" len="med"/>
            <a:tailEnd type="none" w="med" len="med"/>
          </a:ln>
        </p:spPr>
      </p:cxnSp>
      <p:cxnSp>
        <p:nvCxnSpPr>
          <p:cNvPr id="882" name="Google Shape;882;p54"/>
          <p:cNvCxnSpPr>
            <a:stCxn id="878" idx="3"/>
            <a:endCxn id="879" idx="1"/>
          </p:cNvCxnSpPr>
          <p:nvPr/>
        </p:nvCxnSpPr>
        <p:spPr>
          <a:xfrm>
            <a:off x="5934750" y="3186800"/>
            <a:ext cx="1085100" cy="0"/>
          </a:xfrm>
          <a:prstGeom prst="straightConnector1">
            <a:avLst/>
          </a:prstGeom>
          <a:noFill/>
          <a:ln w="19050" cap="flat" cmpd="sng">
            <a:solidFill>
              <a:srgbClr val="2C3938"/>
            </a:solidFill>
            <a:prstDash val="solid"/>
            <a:round/>
            <a:headEnd type="none" w="med" len="med"/>
            <a:tailEnd type="none" w="med" len="med"/>
          </a:ln>
        </p:spPr>
      </p:cxnSp>
      <p:sp>
        <p:nvSpPr>
          <p:cNvPr id="883" name="Google Shape;883;p54"/>
          <p:cNvSpPr txBox="1"/>
          <p:nvPr/>
        </p:nvSpPr>
        <p:spPr>
          <a:xfrm>
            <a:off x="1278712" y="2362813"/>
            <a:ext cx="862200" cy="3678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1200">
                <a:solidFill>
                  <a:srgbClr val="2C3938"/>
                </a:solidFill>
                <a:latin typeface="Oswald"/>
                <a:ea typeface="Oswald"/>
                <a:cs typeface="Oswald"/>
                <a:sym typeface="Oswald"/>
              </a:rPr>
              <a:t>STEP 1</a:t>
            </a:r>
            <a:endParaRPr sz="1200">
              <a:solidFill>
                <a:srgbClr val="2C3938"/>
              </a:solidFill>
              <a:latin typeface="Oswald"/>
              <a:ea typeface="Oswald"/>
              <a:cs typeface="Oswald"/>
              <a:sym typeface="Oswald"/>
            </a:endParaRPr>
          </a:p>
        </p:txBody>
      </p:sp>
      <p:sp>
        <p:nvSpPr>
          <p:cNvPr id="884" name="Google Shape;884;p54"/>
          <p:cNvSpPr txBox="1"/>
          <p:nvPr/>
        </p:nvSpPr>
        <p:spPr>
          <a:xfrm>
            <a:off x="5106175" y="2362813"/>
            <a:ext cx="828600" cy="3678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1200">
                <a:solidFill>
                  <a:srgbClr val="2C3938"/>
                </a:solidFill>
                <a:latin typeface="Oswald"/>
                <a:ea typeface="Oswald"/>
                <a:cs typeface="Oswald"/>
                <a:sym typeface="Oswald"/>
              </a:rPr>
              <a:t>STEP 3</a:t>
            </a:r>
            <a:endParaRPr sz="1200">
              <a:solidFill>
                <a:srgbClr val="2C3938"/>
              </a:solidFill>
              <a:latin typeface="Oswald"/>
              <a:ea typeface="Oswald"/>
              <a:cs typeface="Oswald"/>
              <a:sym typeface="Oswald"/>
            </a:endParaRPr>
          </a:p>
        </p:txBody>
      </p:sp>
      <p:sp>
        <p:nvSpPr>
          <p:cNvPr id="885" name="Google Shape;885;p54"/>
          <p:cNvSpPr txBox="1"/>
          <p:nvPr/>
        </p:nvSpPr>
        <p:spPr>
          <a:xfrm>
            <a:off x="3209250" y="2362813"/>
            <a:ext cx="828600" cy="3678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1200">
                <a:solidFill>
                  <a:srgbClr val="2C3938"/>
                </a:solidFill>
                <a:latin typeface="Oswald"/>
                <a:ea typeface="Oswald"/>
                <a:cs typeface="Oswald"/>
                <a:sym typeface="Oswald"/>
              </a:rPr>
              <a:t>STEP 2</a:t>
            </a:r>
            <a:endParaRPr sz="1200">
              <a:solidFill>
                <a:srgbClr val="2C3938"/>
              </a:solidFill>
              <a:latin typeface="Oswald"/>
              <a:ea typeface="Oswald"/>
              <a:cs typeface="Oswald"/>
              <a:sym typeface="Oswald"/>
            </a:endParaRPr>
          </a:p>
        </p:txBody>
      </p:sp>
      <p:sp>
        <p:nvSpPr>
          <p:cNvPr id="886" name="Google Shape;886;p54"/>
          <p:cNvSpPr txBox="1"/>
          <p:nvPr/>
        </p:nvSpPr>
        <p:spPr>
          <a:xfrm>
            <a:off x="7003087" y="2362813"/>
            <a:ext cx="862200" cy="367800"/>
          </a:xfrm>
          <a:prstGeom prst="rect">
            <a:avLst/>
          </a:prstGeom>
          <a:noFill/>
          <a:ln>
            <a:noFill/>
          </a:ln>
        </p:spPr>
        <p:txBody>
          <a:bodyPr spcFirstLastPara="1" wrap="square" lIns="91425" tIns="91425" rIns="91425" bIns="91425" anchor="b" anchorCtr="0">
            <a:noAutofit/>
          </a:bodyPr>
          <a:lstStyle/>
          <a:p>
            <a:pPr marL="0" lvl="0" indent="0" algn="ctr" rtl="0">
              <a:spcBef>
                <a:spcPts val="0"/>
              </a:spcBef>
              <a:spcAft>
                <a:spcPts val="0"/>
              </a:spcAft>
              <a:buNone/>
            </a:pPr>
            <a:r>
              <a:rPr lang="en" sz="1200">
                <a:solidFill>
                  <a:srgbClr val="2C3938"/>
                </a:solidFill>
                <a:latin typeface="Oswald"/>
                <a:ea typeface="Oswald"/>
                <a:cs typeface="Oswald"/>
                <a:sym typeface="Oswald"/>
              </a:rPr>
              <a:t>STEP 4</a:t>
            </a:r>
            <a:endParaRPr sz="1200">
              <a:solidFill>
                <a:srgbClr val="2C3938"/>
              </a:solidFill>
              <a:latin typeface="Oswald"/>
              <a:ea typeface="Oswald"/>
              <a:cs typeface="Oswald"/>
              <a:sym typeface="Oswald"/>
            </a:endParaRPr>
          </a:p>
        </p:txBody>
      </p:sp>
      <p:cxnSp>
        <p:nvCxnSpPr>
          <p:cNvPr id="887" name="Google Shape;887;p54"/>
          <p:cNvCxnSpPr/>
          <p:nvPr/>
        </p:nvCxnSpPr>
        <p:spPr>
          <a:xfrm>
            <a:off x="0" y="1028850"/>
            <a:ext cx="4601700" cy="0"/>
          </a:xfrm>
          <a:prstGeom prst="straightConnector1">
            <a:avLst/>
          </a:prstGeom>
          <a:noFill/>
          <a:ln w="19050" cap="flat" cmpd="sng">
            <a:solidFill>
              <a:srgbClr val="F3F3F3"/>
            </a:solidFill>
            <a:prstDash val="solid"/>
            <a:round/>
            <a:headEnd type="none" w="med" len="med"/>
            <a:tailEnd type="none" w="med" len="med"/>
          </a:ln>
        </p:spPr>
      </p:cxnSp>
      <p:sp>
        <p:nvSpPr>
          <p:cNvPr id="888" name="Google Shape;888;p54"/>
          <p:cNvSpPr txBox="1">
            <a:spLocks noGrp="1"/>
          </p:cNvSpPr>
          <p:nvPr>
            <p:ph type="subTitle" idx="4294967295"/>
          </p:nvPr>
        </p:nvSpPr>
        <p:spPr>
          <a:xfrm>
            <a:off x="893350" y="3647022"/>
            <a:ext cx="1632900" cy="915477"/>
          </a:xfrm>
          <a:prstGeom prst="rect">
            <a:avLst/>
          </a:prstGeom>
        </p:spPr>
        <p:txBody>
          <a:bodyPr spcFirstLastPara="1" wrap="square" lIns="91425" tIns="91425" rIns="91425" bIns="91425" anchor="t" anchorCtr="0">
            <a:noAutofit/>
          </a:bodyPr>
          <a:lstStyle/>
          <a:p>
            <a:pPr marL="0" lvl="0" indent="0" algn="ctr" rtl="0">
              <a:lnSpc>
                <a:spcPct val="100000"/>
              </a:lnSpc>
              <a:spcBef>
                <a:spcPts val="0"/>
              </a:spcBef>
              <a:spcAft>
                <a:spcPts val="1600"/>
              </a:spcAft>
              <a:buNone/>
            </a:pPr>
            <a:r>
              <a:rPr lang="en-US" sz="1100" dirty="0" err="1"/>
              <a:t>Sử</a:t>
            </a:r>
            <a:r>
              <a:rPr lang="en-US" sz="1100" dirty="0"/>
              <a:t> </a:t>
            </a:r>
            <a:r>
              <a:rPr lang="en-US" sz="1100" dirty="0" err="1"/>
              <a:t>dụng</a:t>
            </a:r>
            <a:r>
              <a:rPr lang="en-US" sz="1100" dirty="0"/>
              <a:t> express </a:t>
            </a:r>
            <a:r>
              <a:rPr lang="en-US" sz="1100" dirty="0" err="1"/>
              <a:t>để</a:t>
            </a:r>
            <a:r>
              <a:rPr lang="en-US" sz="1100" dirty="0"/>
              <a:t> </a:t>
            </a:r>
            <a:r>
              <a:rPr lang="en-US" sz="1100" dirty="0" err="1"/>
              <a:t>xây</a:t>
            </a:r>
            <a:r>
              <a:rPr lang="en-US" sz="1100" dirty="0"/>
              <a:t> </a:t>
            </a:r>
            <a:r>
              <a:rPr lang="en-US" sz="1100" dirty="0" err="1"/>
              <a:t>dựng</a:t>
            </a:r>
            <a:r>
              <a:rPr lang="en-US" sz="1100" dirty="0"/>
              <a:t> server </a:t>
            </a:r>
            <a:r>
              <a:rPr lang="en-US" sz="1100" dirty="0" err="1"/>
              <a:t>cùng</a:t>
            </a:r>
            <a:r>
              <a:rPr lang="en-US" sz="1100" dirty="0"/>
              <a:t> </a:t>
            </a:r>
            <a:r>
              <a:rPr lang="en-US" sz="1100" dirty="0" err="1"/>
              <a:t>các</a:t>
            </a:r>
            <a:r>
              <a:rPr lang="en-US" sz="1100" dirty="0"/>
              <a:t> module </a:t>
            </a:r>
            <a:r>
              <a:rPr lang="en-US" sz="1100" dirty="0" err="1"/>
              <a:t>hỗ</a:t>
            </a:r>
            <a:r>
              <a:rPr lang="en-US" sz="1100" dirty="0"/>
              <a:t> </a:t>
            </a:r>
            <a:r>
              <a:rPr lang="en-US" sz="1100" dirty="0" err="1"/>
              <a:t>trợ</a:t>
            </a:r>
            <a:r>
              <a:rPr lang="en-US" sz="1100" dirty="0"/>
              <a:t> </a:t>
            </a:r>
            <a:r>
              <a:rPr lang="en-US" sz="1100" dirty="0" err="1"/>
              <a:t>cơ</a:t>
            </a:r>
            <a:r>
              <a:rPr lang="en-US" sz="1100" dirty="0"/>
              <a:t> </a:t>
            </a:r>
            <a:r>
              <a:rPr lang="en-US" sz="1100" dirty="0" err="1"/>
              <a:t>bản</a:t>
            </a:r>
            <a:r>
              <a:rPr lang="en-US" sz="1100" dirty="0"/>
              <a:t> </a:t>
            </a:r>
            <a:r>
              <a:rPr lang="en-US" sz="1100" dirty="0" err="1"/>
              <a:t>như</a:t>
            </a:r>
            <a:r>
              <a:rPr lang="en-US" sz="1100" dirty="0"/>
              <a:t> body-parser, </a:t>
            </a:r>
            <a:r>
              <a:rPr lang="en-US" sz="1100" dirty="0" err="1"/>
              <a:t>morgan</a:t>
            </a:r>
            <a:r>
              <a:rPr lang="en-US" sz="1100" dirty="0"/>
              <a:t>,…</a:t>
            </a:r>
          </a:p>
          <a:p>
            <a:pPr marL="0" lvl="0" indent="0" algn="ctr" rtl="0">
              <a:lnSpc>
                <a:spcPct val="100000"/>
              </a:lnSpc>
              <a:spcBef>
                <a:spcPts val="0"/>
              </a:spcBef>
              <a:spcAft>
                <a:spcPts val="1600"/>
              </a:spcAft>
              <a:buNone/>
            </a:pPr>
            <a:endParaRPr sz="900" dirty="0"/>
          </a:p>
        </p:txBody>
      </p:sp>
      <p:sp>
        <p:nvSpPr>
          <p:cNvPr id="889" name="Google Shape;889;p54"/>
          <p:cNvSpPr txBox="1">
            <a:spLocks noGrp="1"/>
          </p:cNvSpPr>
          <p:nvPr>
            <p:ph type="subTitle" idx="4294967295"/>
          </p:nvPr>
        </p:nvSpPr>
        <p:spPr>
          <a:xfrm>
            <a:off x="2803888" y="3647022"/>
            <a:ext cx="1632900" cy="1120595"/>
          </a:xfrm>
          <a:prstGeom prst="rect">
            <a:avLst/>
          </a:prstGeom>
        </p:spPr>
        <p:txBody>
          <a:bodyPr spcFirstLastPara="1" wrap="square" lIns="91425" tIns="91425" rIns="91425" bIns="91425" anchor="t" anchorCtr="0">
            <a:noAutofit/>
          </a:bodyPr>
          <a:lstStyle/>
          <a:p>
            <a:pPr marL="0" lvl="0" indent="0" algn="ctr" rtl="0">
              <a:lnSpc>
                <a:spcPct val="100000"/>
              </a:lnSpc>
              <a:spcBef>
                <a:spcPts val="0"/>
              </a:spcBef>
              <a:spcAft>
                <a:spcPts val="1600"/>
              </a:spcAft>
              <a:buNone/>
            </a:pPr>
            <a:r>
              <a:rPr lang="en-US" sz="1100" dirty="0" err="1"/>
              <a:t>Lấy</a:t>
            </a:r>
            <a:r>
              <a:rPr lang="en-US" sz="1100" dirty="0"/>
              <a:t> </a:t>
            </a:r>
            <a:r>
              <a:rPr lang="en-US" sz="1100" dirty="0" err="1"/>
              <a:t>mongoDB</a:t>
            </a:r>
            <a:r>
              <a:rPr lang="en-US" sz="1100" dirty="0"/>
              <a:t> server </a:t>
            </a:r>
            <a:r>
              <a:rPr lang="en-US" sz="1100" dirty="0" err="1"/>
              <a:t>làm</a:t>
            </a:r>
            <a:r>
              <a:rPr lang="en-US" sz="1100" dirty="0"/>
              <a:t> </a:t>
            </a:r>
            <a:r>
              <a:rPr lang="en-US" sz="1100" dirty="0" err="1"/>
              <a:t>cơ</a:t>
            </a:r>
            <a:r>
              <a:rPr lang="en-US" sz="1100" dirty="0"/>
              <a:t> </a:t>
            </a:r>
            <a:r>
              <a:rPr lang="en-US" sz="1100" dirty="0" err="1"/>
              <a:t>sỏ</a:t>
            </a:r>
            <a:r>
              <a:rPr lang="en-US" sz="1100" dirty="0"/>
              <a:t> </a:t>
            </a:r>
            <a:r>
              <a:rPr lang="en-US" sz="1100" dirty="0" err="1"/>
              <a:t>dữ</a:t>
            </a:r>
            <a:r>
              <a:rPr lang="en-US" sz="1100" dirty="0"/>
              <a:t> </a:t>
            </a:r>
            <a:r>
              <a:rPr lang="en-US" sz="1100" dirty="0" err="1"/>
              <a:t>liệu</a:t>
            </a:r>
            <a:r>
              <a:rPr lang="en-US" sz="1100" dirty="0"/>
              <a:t> </a:t>
            </a:r>
            <a:r>
              <a:rPr lang="en-US" sz="1100" dirty="0" err="1"/>
              <a:t>khi</a:t>
            </a:r>
            <a:r>
              <a:rPr lang="en-US" sz="1100" dirty="0"/>
              <a:t> </a:t>
            </a:r>
            <a:r>
              <a:rPr lang="en-US" sz="1100" dirty="0" err="1"/>
              <a:t>phát</a:t>
            </a:r>
            <a:r>
              <a:rPr lang="en-US" sz="1100" dirty="0"/>
              <a:t> </a:t>
            </a:r>
            <a:r>
              <a:rPr lang="en-US" sz="1100" dirty="0" err="1"/>
              <a:t>triển</a:t>
            </a:r>
            <a:r>
              <a:rPr lang="en-US" sz="1100" dirty="0"/>
              <a:t> </a:t>
            </a:r>
            <a:r>
              <a:rPr lang="en-US" sz="1100" dirty="0" err="1"/>
              <a:t>và</a:t>
            </a:r>
            <a:r>
              <a:rPr lang="en-US" sz="1100" dirty="0"/>
              <a:t> </a:t>
            </a:r>
            <a:r>
              <a:rPr lang="en-US" sz="1100" dirty="0" err="1"/>
              <a:t>dùng</a:t>
            </a:r>
            <a:r>
              <a:rPr lang="en-US" sz="1100" dirty="0"/>
              <a:t> module mongoose </a:t>
            </a:r>
            <a:r>
              <a:rPr lang="en-US" sz="1100" dirty="0" err="1"/>
              <a:t>để</a:t>
            </a:r>
            <a:r>
              <a:rPr lang="en-US" sz="1100" dirty="0"/>
              <a:t> </a:t>
            </a:r>
            <a:r>
              <a:rPr lang="en-US" sz="1100" dirty="0" err="1"/>
              <a:t>kết</a:t>
            </a:r>
            <a:r>
              <a:rPr lang="en-US" sz="1100" dirty="0"/>
              <a:t> </a:t>
            </a:r>
            <a:r>
              <a:rPr lang="en-US" sz="1100" dirty="0" err="1"/>
              <a:t>nối</a:t>
            </a:r>
            <a:r>
              <a:rPr lang="en-US" sz="1100" dirty="0"/>
              <a:t> </a:t>
            </a:r>
            <a:r>
              <a:rPr lang="en-US" sz="1100" dirty="0" err="1"/>
              <a:t>tới</a:t>
            </a:r>
            <a:r>
              <a:rPr lang="en-US" sz="1100" dirty="0"/>
              <a:t> </a:t>
            </a:r>
            <a:r>
              <a:rPr lang="en-US" sz="1100" dirty="0" err="1"/>
              <a:t>cơ</a:t>
            </a:r>
            <a:r>
              <a:rPr lang="en-US" sz="1100" dirty="0"/>
              <a:t> </a:t>
            </a:r>
            <a:r>
              <a:rPr lang="en-US" sz="1100" dirty="0" err="1"/>
              <a:t>sở</a:t>
            </a:r>
            <a:r>
              <a:rPr lang="en-US" sz="1100" dirty="0"/>
              <a:t> </a:t>
            </a:r>
            <a:r>
              <a:rPr lang="en-US" sz="1100" dirty="0" err="1"/>
              <a:t>dữ</a:t>
            </a:r>
            <a:r>
              <a:rPr lang="en-US" sz="1100" dirty="0"/>
              <a:t> </a:t>
            </a:r>
            <a:r>
              <a:rPr lang="en-US" sz="1100" dirty="0" err="1"/>
              <a:t>liệu</a:t>
            </a:r>
            <a:endParaRPr sz="1100" dirty="0"/>
          </a:p>
        </p:txBody>
      </p:sp>
      <p:sp>
        <p:nvSpPr>
          <p:cNvPr id="890" name="Google Shape;890;p54"/>
          <p:cNvSpPr txBox="1">
            <a:spLocks noGrp="1"/>
          </p:cNvSpPr>
          <p:nvPr>
            <p:ph type="subTitle" idx="4294967295"/>
          </p:nvPr>
        </p:nvSpPr>
        <p:spPr>
          <a:xfrm>
            <a:off x="4714450" y="3647003"/>
            <a:ext cx="1632900" cy="915471"/>
          </a:xfrm>
          <a:prstGeom prst="rect">
            <a:avLst/>
          </a:prstGeom>
        </p:spPr>
        <p:txBody>
          <a:bodyPr spcFirstLastPara="1" wrap="square" lIns="91425" tIns="91425" rIns="91425" bIns="91425" anchor="t" anchorCtr="0">
            <a:noAutofit/>
          </a:bodyPr>
          <a:lstStyle/>
          <a:p>
            <a:pPr marL="0" lvl="0" indent="0" algn="ctr" rtl="0">
              <a:lnSpc>
                <a:spcPct val="100000"/>
              </a:lnSpc>
              <a:spcBef>
                <a:spcPts val="0"/>
              </a:spcBef>
              <a:spcAft>
                <a:spcPts val="1600"/>
              </a:spcAft>
              <a:buNone/>
            </a:pPr>
            <a:r>
              <a:rPr lang="en-US" sz="1100" dirty="0" err="1"/>
              <a:t>Sử</a:t>
            </a:r>
            <a:r>
              <a:rPr lang="en-US" sz="1100" dirty="0"/>
              <a:t> </a:t>
            </a:r>
            <a:r>
              <a:rPr lang="en-US" sz="1100" dirty="0" err="1"/>
              <a:t>dụng</a:t>
            </a:r>
            <a:r>
              <a:rPr lang="en-US" sz="1100" dirty="0"/>
              <a:t> </a:t>
            </a:r>
            <a:r>
              <a:rPr lang="en-US" sz="1100" dirty="0" err="1"/>
              <a:t>các</a:t>
            </a:r>
            <a:r>
              <a:rPr lang="en-US" sz="1100" dirty="0"/>
              <a:t> module </a:t>
            </a:r>
            <a:r>
              <a:rPr lang="en-US" sz="1100" dirty="0" err="1"/>
              <a:t>hỗ</a:t>
            </a:r>
            <a:r>
              <a:rPr lang="en-US" sz="1100" dirty="0"/>
              <a:t> </a:t>
            </a:r>
            <a:r>
              <a:rPr lang="en-US" sz="1100" dirty="0" err="1"/>
              <a:t>trợ</a:t>
            </a:r>
            <a:r>
              <a:rPr lang="en-US" sz="1100" dirty="0"/>
              <a:t> </a:t>
            </a:r>
            <a:r>
              <a:rPr lang="en-US" sz="1100" dirty="0" err="1"/>
              <a:t>cho</a:t>
            </a:r>
            <a:r>
              <a:rPr lang="en-US" sz="1100" dirty="0"/>
              <a:t> validate, authentication </a:t>
            </a:r>
            <a:r>
              <a:rPr lang="en-US" sz="1100" dirty="0" err="1"/>
              <a:t>như</a:t>
            </a:r>
            <a:r>
              <a:rPr lang="en-US" sz="1100" dirty="0"/>
              <a:t> Joi, </a:t>
            </a:r>
            <a:r>
              <a:rPr lang="en-US" sz="1100" dirty="0" err="1"/>
              <a:t>Passportjs</a:t>
            </a:r>
            <a:r>
              <a:rPr lang="en-US" sz="1100" dirty="0"/>
              <a:t>, Json-web-token,…</a:t>
            </a:r>
          </a:p>
          <a:p>
            <a:pPr marL="0" lvl="0" indent="0" algn="ctr" rtl="0">
              <a:lnSpc>
                <a:spcPct val="100000"/>
              </a:lnSpc>
              <a:spcBef>
                <a:spcPts val="0"/>
              </a:spcBef>
              <a:spcAft>
                <a:spcPts val="1600"/>
              </a:spcAft>
              <a:buNone/>
            </a:pPr>
            <a:endParaRPr sz="900" dirty="0"/>
          </a:p>
        </p:txBody>
      </p:sp>
      <p:sp>
        <p:nvSpPr>
          <p:cNvPr id="891" name="Google Shape;891;p54"/>
          <p:cNvSpPr txBox="1">
            <a:spLocks noGrp="1"/>
          </p:cNvSpPr>
          <p:nvPr>
            <p:ph type="subTitle" idx="4294967295"/>
          </p:nvPr>
        </p:nvSpPr>
        <p:spPr>
          <a:xfrm>
            <a:off x="6617725" y="3647022"/>
            <a:ext cx="1632900" cy="828597"/>
          </a:xfrm>
          <a:prstGeom prst="rect">
            <a:avLst/>
          </a:prstGeom>
        </p:spPr>
        <p:txBody>
          <a:bodyPr spcFirstLastPara="1" wrap="square" lIns="91425" tIns="91425" rIns="91425" bIns="91425" anchor="t" anchorCtr="0">
            <a:noAutofit/>
          </a:bodyPr>
          <a:lstStyle/>
          <a:p>
            <a:pPr marL="0" lvl="0" indent="0" algn="ctr" rtl="0">
              <a:lnSpc>
                <a:spcPct val="100000"/>
              </a:lnSpc>
              <a:spcBef>
                <a:spcPts val="0"/>
              </a:spcBef>
              <a:spcAft>
                <a:spcPts val="1600"/>
              </a:spcAft>
              <a:buNone/>
            </a:pPr>
            <a:r>
              <a:rPr lang="en-US" sz="1100" dirty="0" err="1"/>
              <a:t>Triển</a:t>
            </a:r>
            <a:r>
              <a:rPr lang="en-US" sz="1100" dirty="0"/>
              <a:t> </a:t>
            </a:r>
            <a:r>
              <a:rPr lang="en-US" sz="1100" dirty="0" err="1"/>
              <a:t>khai</a:t>
            </a:r>
            <a:r>
              <a:rPr lang="en-US" sz="1100" dirty="0"/>
              <a:t> server </a:t>
            </a:r>
            <a:r>
              <a:rPr lang="en-US" sz="1100" dirty="0" err="1"/>
              <a:t>trên</a:t>
            </a:r>
            <a:r>
              <a:rPr lang="en-US" sz="1100" dirty="0"/>
              <a:t> Heroku </a:t>
            </a:r>
            <a:r>
              <a:rPr lang="en-US" sz="1100" dirty="0" err="1"/>
              <a:t>và</a:t>
            </a:r>
            <a:r>
              <a:rPr lang="en-US" sz="1100" dirty="0"/>
              <a:t> </a:t>
            </a:r>
            <a:r>
              <a:rPr lang="en-US" sz="1100" dirty="0" err="1"/>
              <a:t>dùng</a:t>
            </a:r>
            <a:r>
              <a:rPr lang="en-US" sz="1100" dirty="0"/>
              <a:t> Mongo Atlas </a:t>
            </a:r>
            <a:r>
              <a:rPr lang="en-US" sz="1100" dirty="0" err="1"/>
              <a:t>làm</a:t>
            </a:r>
            <a:r>
              <a:rPr lang="en-US" sz="1100" dirty="0"/>
              <a:t> </a:t>
            </a:r>
            <a:r>
              <a:rPr lang="en-US" sz="1100" dirty="0" err="1"/>
              <a:t>cơ</a:t>
            </a:r>
            <a:r>
              <a:rPr lang="en-US" sz="1100" dirty="0"/>
              <a:t> </a:t>
            </a:r>
            <a:r>
              <a:rPr lang="en-US" sz="1100" dirty="0" err="1"/>
              <a:t>sở</a:t>
            </a:r>
            <a:r>
              <a:rPr lang="en-US" sz="1100" dirty="0"/>
              <a:t> </a:t>
            </a:r>
            <a:r>
              <a:rPr lang="en-US" sz="1100" dirty="0" err="1"/>
              <a:t>dữ</a:t>
            </a:r>
            <a:r>
              <a:rPr lang="en-US" sz="1100" dirty="0"/>
              <a:t> </a:t>
            </a:r>
            <a:r>
              <a:rPr lang="en-US" sz="1100" dirty="0" err="1"/>
              <a:t>liệu</a:t>
            </a:r>
            <a:r>
              <a:rPr lang="en-US" sz="1100" dirty="0"/>
              <a:t> </a:t>
            </a:r>
            <a:r>
              <a:rPr lang="en-US" sz="1100" dirty="0" err="1"/>
              <a:t>khi</a:t>
            </a:r>
            <a:r>
              <a:rPr lang="en-US" sz="1100" dirty="0"/>
              <a:t> </a:t>
            </a:r>
            <a:r>
              <a:rPr lang="en-US" sz="1100" dirty="0" err="1"/>
              <a:t>triển</a:t>
            </a:r>
            <a:r>
              <a:rPr lang="en-US" sz="1100" dirty="0"/>
              <a:t> </a:t>
            </a:r>
            <a:r>
              <a:rPr lang="en-US" sz="1100" dirty="0" err="1"/>
              <a:t>khai</a:t>
            </a:r>
            <a:endParaRPr sz="1100" dirty="0"/>
          </a:p>
        </p:txBody>
      </p:sp>
      <p:grpSp>
        <p:nvGrpSpPr>
          <p:cNvPr id="898" name="Google Shape;898;p54"/>
          <p:cNvGrpSpPr/>
          <p:nvPr/>
        </p:nvGrpSpPr>
        <p:grpSpPr>
          <a:xfrm>
            <a:off x="3436613" y="3008121"/>
            <a:ext cx="381192" cy="330958"/>
            <a:chOff x="3422435" y="1736131"/>
            <a:chExt cx="381192" cy="330958"/>
          </a:xfrm>
          <a:solidFill>
            <a:schemeClr val="bg1"/>
          </a:solidFill>
        </p:grpSpPr>
        <p:sp>
          <p:nvSpPr>
            <p:cNvPr id="899" name="Google Shape;899;p54"/>
            <p:cNvSpPr/>
            <p:nvPr/>
          </p:nvSpPr>
          <p:spPr>
            <a:xfrm>
              <a:off x="3558974" y="1777224"/>
              <a:ext cx="108114" cy="235770"/>
            </a:xfrm>
            <a:custGeom>
              <a:avLst/>
              <a:gdLst/>
              <a:ahLst/>
              <a:cxnLst/>
              <a:rect l="l" t="t" r="r" b="b"/>
              <a:pathLst>
                <a:path w="4199" h="9157" extrusionOk="0">
                  <a:moveTo>
                    <a:pt x="2095" y="0"/>
                  </a:moveTo>
                  <a:cubicBezTo>
                    <a:pt x="1967" y="0"/>
                    <a:pt x="1838" y="52"/>
                    <a:pt x="1739" y="154"/>
                  </a:cubicBezTo>
                  <a:cubicBezTo>
                    <a:pt x="1225" y="720"/>
                    <a:pt x="0" y="2236"/>
                    <a:pt x="0" y="4044"/>
                  </a:cubicBezTo>
                  <a:cubicBezTo>
                    <a:pt x="0" y="5852"/>
                    <a:pt x="1225" y="7368"/>
                    <a:pt x="1748" y="7933"/>
                  </a:cubicBezTo>
                  <a:cubicBezTo>
                    <a:pt x="1791" y="7976"/>
                    <a:pt x="1834" y="8010"/>
                    <a:pt x="1885" y="8036"/>
                  </a:cubicBezTo>
                  <a:lnTo>
                    <a:pt x="1885" y="8944"/>
                  </a:lnTo>
                  <a:cubicBezTo>
                    <a:pt x="1885" y="9086"/>
                    <a:pt x="1992" y="9156"/>
                    <a:pt x="2099" y="9156"/>
                  </a:cubicBezTo>
                  <a:cubicBezTo>
                    <a:pt x="2206" y="9156"/>
                    <a:pt x="2313" y="9086"/>
                    <a:pt x="2313" y="8944"/>
                  </a:cubicBezTo>
                  <a:lnTo>
                    <a:pt x="2313" y="8036"/>
                  </a:lnTo>
                  <a:cubicBezTo>
                    <a:pt x="2365" y="8010"/>
                    <a:pt x="2408" y="7976"/>
                    <a:pt x="2451" y="7933"/>
                  </a:cubicBezTo>
                  <a:cubicBezTo>
                    <a:pt x="2973" y="7368"/>
                    <a:pt x="4198" y="5852"/>
                    <a:pt x="4198" y="4044"/>
                  </a:cubicBezTo>
                  <a:cubicBezTo>
                    <a:pt x="4198" y="3564"/>
                    <a:pt x="4121" y="3093"/>
                    <a:pt x="3967" y="2639"/>
                  </a:cubicBezTo>
                  <a:cubicBezTo>
                    <a:pt x="3934" y="2534"/>
                    <a:pt x="3854" y="2489"/>
                    <a:pt x="3772" y="2489"/>
                  </a:cubicBezTo>
                  <a:cubicBezTo>
                    <a:pt x="3640" y="2489"/>
                    <a:pt x="3503" y="2606"/>
                    <a:pt x="3556" y="2776"/>
                  </a:cubicBezTo>
                  <a:cubicBezTo>
                    <a:pt x="3693" y="3179"/>
                    <a:pt x="3770" y="3616"/>
                    <a:pt x="3770" y="4044"/>
                  </a:cubicBezTo>
                  <a:cubicBezTo>
                    <a:pt x="3770" y="5526"/>
                    <a:pt x="2862" y="6802"/>
                    <a:pt x="2313" y="7445"/>
                  </a:cubicBezTo>
                  <a:lnTo>
                    <a:pt x="2313" y="5569"/>
                  </a:lnTo>
                  <a:lnTo>
                    <a:pt x="2956" y="4926"/>
                  </a:lnTo>
                  <a:cubicBezTo>
                    <a:pt x="3114" y="4775"/>
                    <a:pt x="2969" y="4559"/>
                    <a:pt x="2804" y="4559"/>
                  </a:cubicBezTo>
                  <a:cubicBezTo>
                    <a:pt x="2754" y="4559"/>
                    <a:pt x="2702" y="4579"/>
                    <a:pt x="2656" y="4626"/>
                  </a:cubicBezTo>
                  <a:lnTo>
                    <a:pt x="2313" y="4969"/>
                  </a:lnTo>
                  <a:lnTo>
                    <a:pt x="2313" y="4198"/>
                  </a:lnTo>
                  <a:lnTo>
                    <a:pt x="2956" y="3556"/>
                  </a:lnTo>
                  <a:cubicBezTo>
                    <a:pt x="3114" y="3398"/>
                    <a:pt x="2969" y="3179"/>
                    <a:pt x="2800" y="3179"/>
                  </a:cubicBezTo>
                  <a:cubicBezTo>
                    <a:pt x="2749" y="3179"/>
                    <a:pt x="2695" y="3199"/>
                    <a:pt x="2648" y="3247"/>
                  </a:cubicBezTo>
                  <a:lnTo>
                    <a:pt x="2313" y="3590"/>
                  </a:lnTo>
                  <a:lnTo>
                    <a:pt x="2313" y="2707"/>
                  </a:lnTo>
                  <a:cubicBezTo>
                    <a:pt x="2313" y="2562"/>
                    <a:pt x="2206" y="2489"/>
                    <a:pt x="2099" y="2489"/>
                  </a:cubicBezTo>
                  <a:cubicBezTo>
                    <a:pt x="1992" y="2489"/>
                    <a:pt x="1885" y="2562"/>
                    <a:pt x="1885" y="2707"/>
                  </a:cubicBezTo>
                  <a:lnTo>
                    <a:pt x="1885" y="3581"/>
                  </a:lnTo>
                  <a:lnTo>
                    <a:pt x="1542" y="3247"/>
                  </a:lnTo>
                  <a:cubicBezTo>
                    <a:pt x="1494" y="3198"/>
                    <a:pt x="1440" y="3178"/>
                    <a:pt x="1389" y="3178"/>
                  </a:cubicBezTo>
                  <a:cubicBezTo>
                    <a:pt x="1223" y="3178"/>
                    <a:pt x="1084" y="3390"/>
                    <a:pt x="1234" y="3547"/>
                  </a:cubicBezTo>
                  <a:lnTo>
                    <a:pt x="1877" y="4190"/>
                  </a:lnTo>
                  <a:lnTo>
                    <a:pt x="1877" y="4961"/>
                  </a:lnTo>
                  <a:lnTo>
                    <a:pt x="1542" y="4618"/>
                  </a:lnTo>
                  <a:cubicBezTo>
                    <a:pt x="1495" y="4573"/>
                    <a:pt x="1443" y="4554"/>
                    <a:pt x="1392" y="4554"/>
                  </a:cubicBezTo>
                  <a:cubicBezTo>
                    <a:pt x="1222" y="4554"/>
                    <a:pt x="1076" y="4768"/>
                    <a:pt x="1234" y="4926"/>
                  </a:cubicBezTo>
                  <a:lnTo>
                    <a:pt x="1877" y="5569"/>
                  </a:lnTo>
                  <a:lnTo>
                    <a:pt x="1877" y="7445"/>
                  </a:lnTo>
                  <a:cubicBezTo>
                    <a:pt x="1337" y="6811"/>
                    <a:pt x="429" y="5526"/>
                    <a:pt x="429" y="4044"/>
                  </a:cubicBezTo>
                  <a:cubicBezTo>
                    <a:pt x="429" y="2390"/>
                    <a:pt x="1568" y="977"/>
                    <a:pt x="2065" y="446"/>
                  </a:cubicBezTo>
                  <a:cubicBezTo>
                    <a:pt x="2074" y="433"/>
                    <a:pt x="2086" y="426"/>
                    <a:pt x="2099" y="426"/>
                  </a:cubicBezTo>
                  <a:cubicBezTo>
                    <a:pt x="2112" y="426"/>
                    <a:pt x="2125" y="433"/>
                    <a:pt x="2134" y="446"/>
                  </a:cubicBezTo>
                  <a:cubicBezTo>
                    <a:pt x="2545" y="891"/>
                    <a:pt x="2905" y="1388"/>
                    <a:pt x="3187" y="1928"/>
                  </a:cubicBezTo>
                  <a:cubicBezTo>
                    <a:pt x="3232" y="2008"/>
                    <a:pt x="3302" y="2042"/>
                    <a:pt x="3371" y="2042"/>
                  </a:cubicBezTo>
                  <a:cubicBezTo>
                    <a:pt x="3516" y="2042"/>
                    <a:pt x="3660" y="1896"/>
                    <a:pt x="3573" y="1722"/>
                  </a:cubicBezTo>
                  <a:cubicBezTo>
                    <a:pt x="3264" y="1157"/>
                    <a:pt x="2887" y="626"/>
                    <a:pt x="2451" y="154"/>
                  </a:cubicBezTo>
                  <a:cubicBezTo>
                    <a:pt x="2352" y="52"/>
                    <a:pt x="2224" y="0"/>
                    <a:pt x="2095" y="0"/>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 name="Google Shape;900;p54"/>
            <p:cNvSpPr/>
            <p:nvPr/>
          </p:nvSpPr>
          <p:spPr>
            <a:xfrm>
              <a:off x="3668813" y="1736183"/>
              <a:ext cx="134814" cy="330907"/>
            </a:xfrm>
            <a:custGeom>
              <a:avLst/>
              <a:gdLst/>
              <a:ahLst/>
              <a:cxnLst/>
              <a:rect l="l" t="t" r="r" b="b"/>
              <a:pathLst>
                <a:path w="5236" h="12852" extrusionOk="0">
                  <a:moveTo>
                    <a:pt x="1719" y="432"/>
                  </a:moveTo>
                  <a:cubicBezTo>
                    <a:pt x="1868" y="432"/>
                    <a:pt x="2013" y="508"/>
                    <a:pt x="2091" y="643"/>
                  </a:cubicBezTo>
                  <a:lnTo>
                    <a:pt x="2117" y="686"/>
                  </a:lnTo>
                  <a:cubicBezTo>
                    <a:pt x="1954" y="695"/>
                    <a:pt x="1800" y="746"/>
                    <a:pt x="1663" y="823"/>
                  </a:cubicBezTo>
                  <a:cubicBezTo>
                    <a:pt x="1543" y="900"/>
                    <a:pt x="1440" y="1003"/>
                    <a:pt x="1363" y="1123"/>
                  </a:cubicBezTo>
                  <a:lnTo>
                    <a:pt x="1337" y="1063"/>
                  </a:lnTo>
                  <a:cubicBezTo>
                    <a:pt x="1303" y="1003"/>
                    <a:pt x="1286" y="935"/>
                    <a:pt x="1286" y="866"/>
                  </a:cubicBezTo>
                  <a:cubicBezTo>
                    <a:pt x="1286" y="720"/>
                    <a:pt x="1363" y="575"/>
                    <a:pt x="1492" y="498"/>
                  </a:cubicBezTo>
                  <a:cubicBezTo>
                    <a:pt x="1562" y="453"/>
                    <a:pt x="1641" y="432"/>
                    <a:pt x="1719" y="432"/>
                  </a:cubicBezTo>
                  <a:close/>
                  <a:moveTo>
                    <a:pt x="3685" y="10581"/>
                  </a:moveTo>
                  <a:cubicBezTo>
                    <a:pt x="3745" y="10581"/>
                    <a:pt x="3796" y="10624"/>
                    <a:pt x="3796" y="10684"/>
                  </a:cubicBezTo>
                  <a:lnTo>
                    <a:pt x="3796" y="12312"/>
                  </a:lnTo>
                  <a:cubicBezTo>
                    <a:pt x="3796" y="12372"/>
                    <a:pt x="3745" y="12423"/>
                    <a:pt x="3685" y="12423"/>
                  </a:cubicBezTo>
                  <a:lnTo>
                    <a:pt x="532" y="12423"/>
                  </a:lnTo>
                  <a:cubicBezTo>
                    <a:pt x="472" y="12423"/>
                    <a:pt x="429" y="12372"/>
                    <a:pt x="429" y="12312"/>
                  </a:cubicBezTo>
                  <a:lnTo>
                    <a:pt x="429" y="10692"/>
                  </a:lnTo>
                  <a:cubicBezTo>
                    <a:pt x="429" y="10633"/>
                    <a:pt x="472" y="10581"/>
                    <a:pt x="532" y="10581"/>
                  </a:cubicBezTo>
                  <a:close/>
                  <a:moveTo>
                    <a:pt x="1714" y="1"/>
                  </a:moveTo>
                  <a:cubicBezTo>
                    <a:pt x="1586" y="1"/>
                    <a:pt x="1466" y="26"/>
                    <a:pt x="1363" y="78"/>
                  </a:cubicBezTo>
                  <a:cubicBezTo>
                    <a:pt x="1072" y="206"/>
                    <a:pt x="883" y="480"/>
                    <a:pt x="858" y="797"/>
                  </a:cubicBezTo>
                  <a:lnTo>
                    <a:pt x="858" y="832"/>
                  </a:lnTo>
                  <a:lnTo>
                    <a:pt x="858" y="917"/>
                  </a:lnTo>
                  <a:cubicBezTo>
                    <a:pt x="866" y="1037"/>
                    <a:pt x="900" y="1157"/>
                    <a:pt x="960" y="1269"/>
                  </a:cubicBezTo>
                  <a:lnTo>
                    <a:pt x="2211" y="3650"/>
                  </a:lnTo>
                  <a:lnTo>
                    <a:pt x="1072" y="4764"/>
                  </a:lnTo>
                  <a:cubicBezTo>
                    <a:pt x="609" y="5210"/>
                    <a:pt x="344" y="5826"/>
                    <a:pt x="344" y="6477"/>
                  </a:cubicBezTo>
                  <a:lnTo>
                    <a:pt x="335" y="10187"/>
                  </a:lnTo>
                  <a:cubicBezTo>
                    <a:pt x="129" y="10273"/>
                    <a:pt x="1" y="10470"/>
                    <a:pt x="1" y="10692"/>
                  </a:cubicBezTo>
                  <a:lnTo>
                    <a:pt x="1" y="12312"/>
                  </a:lnTo>
                  <a:cubicBezTo>
                    <a:pt x="1" y="12612"/>
                    <a:pt x="241" y="12851"/>
                    <a:pt x="532" y="12851"/>
                  </a:cubicBezTo>
                  <a:lnTo>
                    <a:pt x="3685" y="12851"/>
                  </a:lnTo>
                  <a:cubicBezTo>
                    <a:pt x="3976" y="12851"/>
                    <a:pt x="4216" y="12612"/>
                    <a:pt x="4224" y="12312"/>
                  </a:cubicBezTo>
                  <a:lnTo>
                    <a:pt x="4224" y="10692"/>
                  </a:lnTo>
                  <a:cubicBezTo>
                    <a:pt x="4216" y="10393"/>
                    <a:pt x="3976" y="10161"/>
                    <a:pt x="3685" y="10153"/>
                  </a:cubicBezTo>
                  <a:lnTo>
                    <a:pt x="763" y="10153"/>
                  </a:lnTo>
                  <a:lnTo>
                    <a:pt x="772" y="6486"/>
                  </a:lnTo>
                  <a:cubicBezTo>
                    <a:pt x="772" y="5955"/>
                    <a:pt x="995" y="5449"/>
                    <a:pt x="1372" y="5081"/>
                  </a:cubicBezTo>
                  <a:lnTo>
                    <a:pt x="2691" y="3796"/>
                  </a:lnTo>
                  <a:cubicBezTo>
                    <a:pt x="2800" y="3695"/>
                    <a:pt x="2920" y="3652"/>
                    <a:pt x="3035" y="3652"/>
                  </a:cubicBezTo>
                  <a:cubicBezTo>
                    <a:pt x="3424" y="3652"/>
                    <a:pt x="3755" y="4145"/>
                    <a:pt x="3411" y="4516"/>
                  </a:cubicBezTo>
                  <a:lnTo>
                    <a:pt x="2631" y="5355"/>
                  </a:lnTo>
                  <a:cubicBezTo>
                    <a:pt x="2314" y="5672"/>
                    <a:pt x="2143" y="6100"/>
                    <a:pt x="2134" y="6546"/>
                  </a:cubicBezTo>
                  <a:cubicBezTo>
                    <a:pt x="2134" y="6692"/>
                    <a:pt x="2241" y="6764"/>
                    <a:pt x="2348" y="6764"/>
                  </a:cubicBezTo>
                  <a:cubicBezTo>
                    <a:pt x="2455" y="6764"/>
                    <a:pt x="2562" y="6692"/>
                    <a:pt x="2562" y="6546"/>
                  </a:cubicBezTo>
                  <a:cubicBezTo>
                    <a:pt x="2562" y="6212"/>
                    <a:pt x="2699" y="5895"/>
                    <a:pt x="2939" y="5655"/>
                  </a:cubicBezTo>
                  <a:lnTo>
                    <a:pt x="2939" y="5646"/>
                  </a:lnTo>
                  <a:lnTo>
                    <a:pt x="3719" y="4815"/>
                  </a:lnTo>
                  <a:cubicBezTo>
                    <a:pt x="4358" y="4163"/>
                    <a:pt x="3789" y="3205"/>
                    <a:pt x="3044" y="3205"/>
                  </a:cubicBezTo>
                  <a:cubicBezTo>
                    <a:pt x="2880" y="3205"/>
                    <a:pt x="2707" y="3252"/>
                    <a:pt x="2537" y="3359"/>
                  </a:cubicBezTo>
                  <a:lnTo>
                    <a:pt x="1654" y="1663"/>
                  </a:lnTo>
                  <a:cubicBezTo>
                    <a:pt x="1628" y="1352"/>
                    <a:pt x="1882" y="1118"/>
                    <a:pt x="2161" y="1118"/>
                  </a:cubicBezTo>
                  <a:cubicBezTo>
                    <a:pt x="2244" y="1118"/>
                    <a:pt x="2328" y="1138"/>
                    <a:pt x="2408" y="1183"/>
                  </a:cubicBezTo>
                  <a:lnTo>
                    <a:pt x="4601" y="4901"/>
                  </a:lnTo>
                  <a:cubicBezTo>
                    <a:pt x="4764" y="5175"/>
                    <a:pt x="4781" y="5526"/>
                    <a:pt x="4644" y="5818"/>
                  </a:cubicBezTo>
                  <a:lnTo>
                    <a:pt x="3565" y="8097"/>
                  </a:lnTo>
                  <a:cubicBezTo>
                    <a:pt x="3462" y="8319"/>
                    <a:pt x="3402" y="8559"/>
                    <a:pt x="3402" y="8799"/>
                  </a:cubicBezTo>
                  <a:lnTo>
                    <a:pt x="3402" y="9365"/>
                  </a:lnTo>
                  <a:cubicBezTo>
                    <a:pt x="3402" y="9506"/>
                    <a:pt x="3509" y="9577"/>
                    <a:pt x="3616" y="9577"/>
                  </a:cubicBezTo>
                  <a:cubicBezTo>
                    <a:pt x="3723" y="9577"/>
                    <a:pt x="3830" y="9506"/>
                    <a:pt x="3830" y="9365"/>
                  </a:cubicBezTo>
                  <a:lnTo>
                    <a:pt x="3830" y="8799"/>
                  </a:lnTo>
                  <a:cubicBezTo>
                    <a:pt x="3830" y="8619"/>
                    <a:pt x="3873" y="8448"/>
                    <a:pt x="3950" y="8285"/>
                  </a:cubicBezTo>
                  <a:lnTo>
                    <a:pt x="5030" y="6006"/>
                  </a:lnTo>
                  <a:cubicBezTo>
                    <a:pt x="5235" y="5578"/>
                    <a:pt x="5210" y="5081"/>
                    <a:pt x="4970" y="4678"/>
                  </a:cubicBezTo>
                  <a:lnTo>
                    <a:pt x="2751" y="917"/>
                  </a:lnTo>
                  <a:lnTo>
                    <a:pt x="2460" y="429"/>
                  </a:lnTo>
                  <a:cubicBezTo>
                    <a:pt x="2340" y="223"/>
                    <a:pt x="2151" y="78"/>
                    <a:pt x="1928" y="26"/>
                  </a:cubicBezTo>
                  <a:lnTo>
                    <a:pt x="1886" y="18"/>
                  </a:lnTo>
                  <a:cubicBezTo>
                    <a:pt x="1826" y="9"/>
                    <a:pt x="1766" y="1"/>
                    <a:pt x="1714"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 name="Google Shape;901;p54"/>
            <p:cNvSpPr/>
            <p:nvPr/>
          </p:nvSpPr>
          <p:spPr>
            <a:xfrm>
              <a:off x="3422435" y="1736131"/>
              <a:ext cx="135689" cy="330958"/>
            </a:xfrm>
            <a:custGeom>
              <a:avLst/>
              <a:gdLst/>
              <a:ahLst/>
              <a:cxnLst/>
              <a:rect l="l" t="t" r="r" b="b"/>
              <a:pathLst>
                <a:path w="5270" h="12854" extrusionOk="0">
                  <a:moveTo>
                    <a:pt x="3509" y="436"/>
                  </a:moveTo>
                  <a:cubicBezTo>
                    <a:pt x="3522" y="436"/>
                    <a:pt x="3535" y="437"/>
                    <a:pt x="3547" y="440"/>
                  </a:cubicBezTo>
                  <a:cubicBezTo>
                    <a:pt x="3616" y="440"/>
                    <a:pt x="3684" y="465"/>
                    <a:pt x="3744" y="500"/>
                  </a:cubicBezTo>
                  <a:cubicBezTo>
                    <a:pt x="3941" y="620"/>
                    <a:pt x="4001" y="868"/>
                    <a:pt x="3898" y="1074"/>
                  </a:cubicBezTo>
                  <a:lnTo>
                    <a:pt x="3873" y="1125"/>
                  </a:lnTo>
                  <a:cubicBezTo>
                    <a:pt x="3710" y="868"/>
                    <a:pt x="3427" y="705"/>
                    <a:pt x="3119" y="688"/>
                  </a:cubicBezTo>
                  <a:lnTo>
                    <a:pt x="3144" y="645"/>
                  </a:lnTo>
                  <a:cubicBezTo>
                    <a:pt x="3204" y="551"/>
                    <a:pt x="3299" y="474"/>
                    <a:pt x="3419" y="448"/>
                  </a:cubicBezTo>
                  <a:cubicBezTo>
                    <a:pt x="3449" y="442"/>
                    <a:pt x="3479" y="436"/>
                    <a:pt x="3509" y="436"/>
                  </a:cubicBezTo>
                  <a:close/>
                  <a:moveTo>
                    <a:pt x="3078" y="1120"/>
                  </a:moveTo>
                  <a:cubicBezTo>
                    <a:pt x="3359" y="1120"/>
                    <a:pt x="3610" y="1354"/>
                    <a:pt x="3590" y="1665"/>
                  </a:cubicBezTo>
                  <a:lnTo>
                    <a:pt x="2699" y="3361"/>
                  </a:lnTo>
                  <a:cubicBezTo>
                    <a:pt x="2527" y="3251"/>
                    <a:pt x="2352" y="3204"/>
                    <a:pt x="2186" y="3204"/>
                  </a:cubicBezTo>
                  <a:cubicBezTo>
                    <a:pt x="1447" y="3204"/>
                    <a:pt x="888" y="4158"/>
                    <a:pt x="1525" y="4809"/>
                  </a:cubicBezTo>
                  <a:lnTo>
                    <a:pt x="2296" y="5648"/>
                  </a:lnTo>
                  <a:lnTo>
                    <a:pt x="2305" y="5648"/>
                  </a:lnTo>
                  <a:cubicBezTo>
                    <a:pt x="2536" y="5888"/>
                    <a:pt x="2673" y="6205"/>
                    <a:pt x="2673" y="6539"/>
                  </a:cubicBezTo>
                  <a:cubicBezTo>
                    <a:pt x="2673" y="6685"/>
                    <a:pt x="2780" y="6758"/>
                    <a:pt x="2887" y="6758"/>
                  </a:cubicBezTo>
                  <a:cubicBezTo>
                    <a:pt x="2994" y="6758"/>
                    <a:pt x="3102" y="6685"/>
                    <a:pt x="3102" y="6539"/>
                  </a:cubicBezTo>
                  <a:cubicBezTo>
                    <a:pt x="3102" y="6094"/>
                    <a:pt x="2922" y="5666"/>
                    <a:pt x="2605" y="5349"/>
                  </a:cubicBezTo>
                  <a:lnTo>
                    <a:pt x="1834" y="4518"/>
                  </a:lnTo>
                  <a:lnTo>
                    <a:pt x="1825" y="4509"/>
                  </a:lnTo>
                  <a:cubicBezTo>
                    <a:pt x="1445" y="4142"/>
                    <a:pt x="1792" y="3624"/>
                    <a:pt x="2191" y="3624"/>
                  </a:cubicBezTo>
                  <a:cubicBezTo>
                    <a:pt x="2314" y="3624"/>
                    <a:pt x="2441" y="3673"/>
                    <a:pt x="2553" y="3789"/>
                  </a:cubicBezTo>
                  <a:lnTo>
                    <a:pt x="3873" y="5074"/>
                  </a:lnTo>
                  <a:cubicBezTo>
                    <a:pt x="4250" y="5443"/>
                    <a:pt x="4464" y="5948"/>
                    <a:pt x="4472" y="6479"/>
                  </a:cubicBezTo>
                  <a:lnTo>
                    <a:pt x="4481" y="10146"/>
                  </a:lnTo>
                  <a:lnTo>
                    <a:pt x="4053" y="10146"/>
                  </a:lnTo>
                  <a:cubicBezTo>
                    <a:pt x="3761" y="10146"/>
                    <a:pt x="3761" y="10575"/>
                    <a:pt x="4053" y="10575"/>
                  </a:cubicBezTo>
                  <a:lnTo>
                    <a:pt x="4738" y="10575"/>
                  </a:lnTo>
                  <a:cubicBezTo>
                    <a:pt x="4798" y="10575"/>
                    <a:pt x="4849" y="10626"/>
                    <a:pt x="4849" y="10686"/>
                  </a:cubicBezTo>
                  <a:lnTo>
                    <a:pt x="4849" y="12322"/>
                  </a:lnTo>
                  <a:cubicBezTo>
                    <a:pt x="4849" y="12382"/>
                    <a:pt x="4798" y="12434"/>
                    <a:pt x="4738" y="12434"/>
                  </a:cubicBezTo>
                  <a:lnTo>
                    <a:pt x="1585" y="12434"/>
                  </a:lnTo>
                  <a:cubicBezTo>
                    <a:pt x="1525" y="12434"/>
                    <a:pt x="1474" y="12382"/>
                    <a:pt x="1474" y="12322"/>
                  </a:cubicBezTo>
                  <a:lnTo>
                    <a:pt x="1474" y="10694"/>
                  </a:lnTo>
                  <a:cubicBezTo>
                    <a:pt x="1474" y="10635"/>
                    <a:pt x="1525" y="10583"/>
                    <a:pt x="1585" y="10583"/>
                  </a:cubicBezTo>
                  <a:lnTo>
                    <a:pt x="3076" y="10583"/>
                  </a:lnTo>
                  <a:cubicBezTo>
                    <a:pt x="3367" y="10583"/>
                    <a:pt x="3367" y="10155"/>
                    <a:pt x="3076" y="10155"/>
                  </a:cubicBezTo>
                  <a:lnTo>
                    <a:pt x="1834" y="10155"/>
                  </a:lnTo>
                  <a:lnTo>
                    <a:pt x="1834" y="8801"/>
                  </a:lnTo>
                  <a:cubicBezTo>
                    <a:pt x="1834" y="8561"/>
                    <a:pt x="1782" y="8321"/>
                    <a:pt x="1671" y="8099"/>
                  </a:cubicBezTo>
                  <a:lnTo>
                    <a:pt x="591" y="5820"/>
                  </a:lnTo>
                  <a:cubicBezTo>
                    <a:pt x="454" y="5528"/>
                    <a:pt x="471" y="5177"/>
                    <a:pt x="634" y="4903"/>
                  </a:cubicBezTo>
                  <a:lnTo>
                    <a:pt x="2827" y="1185"/>
                  </a:lnTo>
                  <a:cubicBezTo>
                    <a:pt x="2909" y="1140"/>
                    <a:pt x="2995" y="1120"/>
                    <a:pt x="3078" y="1120"/>
                  </a:cubicBezTo>
                  <a:close/>
                  <a:moveTo>
                    <a:pt x="3520" y="1"/>
                  </a:moveTo>
                  <a:cubicBezTo>
                    <a:pt x="3223" y="1"/>
                    <a:pt x="2933" y="153"/>
                    <a:pt x="2776" y="422"/>
                  </a:cubicBezTo>
                  <a:lnTo>
                    <a:pt x="2485" y="919"/>
                  </a:lnTo>
                  <a:lnTo>
                    <a:pt x="266" y="4680"/>
                  </a:lnTo>
                  <a:cubicBezTo>
                    <a:pt x="26" y="5083"/>
                    <a:pt x="0" y="5580"/>
                    <a:pt x="206" y="6008"/>
                  </a:cubicBezTo>
                  <a:lnTo>
                    <a:pt x="1285" y="8287"/>
                  </a:lnTo>
                  <a:cubicBezTo>
                    <a:pt x="1362" y="8450"/>
                    <a:pt x="1405" y="8621"/>
                    <a:pt x="1405" y="8801"/>
                  </a:cubicBezTo>
                  <a:lnTo>
                    <a:pt x="1405" y="10180"/>
                  </a:lnTo>
                  <a:cubicBezTo>
                    <a:pt x="1191" y="10258"/>
                    <a:pt x="1045" y="10463"/>
                    <a:pt x="1045" y="10694"/>
                  </a:cubicBezTo>
                  <a:lnTo>
                    <a:pt x="1045" y="12322"/>
                  </a:lnTo>
                  <a:cubicBezTo>
                    <a:pt x="1045" y="12614"/>
                    <a:pt x="1285" y="12853"/>
                    <a:pt x="1577" y="12853"/>
                  </a:cubicBezTo>
                  <a:lnTo>
                    <a:pt x="4729" y="12853"/>
                  </a:lnTo>
                  <a:cubicBezTo>
                    <a:pt x="5029" y="12853"/>
                    <a:pt x="5261" y="12614"/>
                    <a:pt x="5269" y="12322"/>
                  </a:cubicBezTo>
                  <a:lnTo>
                    <a:pt x="5269" y="10694"/>
                  </a:lnTo>
                  <a:cubicBezTo>
                    <a:pt x="5269" y="10463"/>
                    <a:pt x="5123" y="10258"/>
                    <a:pt x="4909" y="10180"/>
                  </a:cubicBezTo>
                  <a:lnTo>
                    <a:pt x="4901" y="6479"/>
                  </a:lnTo>
                  <a:cubicBezTo>
                    <a:pt x="4892" y="5837"/>
                    <a:pt x="4635" y="5220"/>
                    <a:pt x="4172" y="4766"/>
                  </a:cubicBezTo>
                  <a:lnTo>
                    <a:pt x="3033" y="3652"/>
                  </a:lnTo>
                  <a:lnTo>
                    <a:pt x="4284" y="1262"/>
                  </a:lnTo>
                  <a:cubicBezTo>
                    <a:pt x="4489" y="868"/>
                    <a:pt x="4352" y="371"/>
                    <a:pt x="3975" y="131"/>
                  </a:cubicBezTo>
                  <a:cubicBezTo>
                    <a:pt x="3834" y="43"/>
                    <a:pt x="3676" y="1"/>
                    <a:pt x="3520" y="1"/>
                  </a:cubicBezTo>
                  <a:close/>
                </a:path>
              </a:pathLst>
            </a:custGeom>
            <a:grp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44" name="Google Shape;9281;p83">
            <a:extLst>
              <a:ext uri="{FF2B5EF4-FFF2-40B4-BE49-F238E27FC236}">
                <a16:creationId xmlns:a16="http://schemas.microsoft.com/office/drawing/2014/main" id="{FC0DB74E-C4CA-496A-88E5-7362346C61DE}"/>
              </a:ext>
            </a:extLst>
          </p:cNvPr>
          <p:cNvGrpSpPr/>
          <p:nvPr/>
        </p:nvGrpSpPr>
        <p:grpSpPr>
          <a:xfrm>
            <a:off x="7208091" y="3019570"/>
            <a:ext cx="416649" cy="325597"/>
            <a:chOff x="5626763" y="2013829"/>
            <a:chExt cx="351722" cy="274788"/>
          </a:xfrm>
        </p:grpSpPr>
        <p:sp>
          <p:nvSpPr>
            <p:cNvPr id="45" name="Google Shape;9282;p83">
              <a:extLst>
                <a:ext uri="{FF2B5EF4-FFF2-40B4-BE49-F238E27FC236}">
                  <a16:creationId xmlns:a16="http://schemas.microsoft.com/office/drawing/2014/main" id="{7BBA60FB-A2B3-4E5B-BD08-FD74DCA6E224}"/>
                </a:ext>
              </a:extLst>
            </p:cNvPr>
            <p:cNvSpPr/>
            <p:nvPr/>
          </p:nvSpPr>
          <p:spPr>
            <a:xfrm>
              <a:off x="5626763" y="2013829"/>
              <a:ext cx="351722" cy="274788"/>
            </a:xfrm>
            <a:custGeom>
              <a:avLst/>
              <a:gdLst/>
              <a:ahLst/>
              <a:cxnLst/>
              <a:rect l="l" t="t" r="r" b="b"/>
              <a:pathLst>
                <a:path w="11050" h="8633" extrusionOk="0">
                  <a:moveTo>
                    <a:pt x="10657" y="345"/>
                  </a:moveTo>
                  <a:lnTo>
                    <a:pt x="10681" y="714"/>
                  </a:lnTo>
                  <a:lnTo>
                    <a:pt x="9395" y="714"/>
                  </a:lnTo>
                  <a:cubicBezTo>
                    <a:pt x="9312" y="714"/>
                    <a:pt x="9216" y="786"/>
                    <a:pt x="9216" y="893"/>
                  </a:cubicBezTo>
                  <a:cubicBezTo>
                    <a:pt x="9216" y="1000"/>
                    <a:pt x="9288" y="1072"/>
                    <a:pt x="9395" y="1072"/>
                  </a:cubicBezTo>
                  <a:lnTo>
                    <a:pt x="10383" y="1072"/>
                  </a:lnTo>
                  <a:lnTo>
                    <a:pt x="10383" y="6191"/>
                  </a:lnTo>
                  <a:lnTo>
                    <a:pt x="4466" y="6191"/>
                  </a:lnTo>
                  <a:lnTo>
                    <a:pt x="4466" y="6025"/>
                  </a:lnTo>
                  <a:cubicBezTo>
                    <a:pt x="4466" y="5929"/>
                    <a:pt x="4394" y="5846"/>
                    <a:pt x="4287" y="5846"/>
                  </a:cubicBezTo>
                  <a:lnTo>
                    <a:pt x="4001" y="5846"/>
                  </a:lnTo>
                  <a:cubicBezTo>
                    <a:pt x="3978" y="5739"/>
                    <a:pt x="3930" y="5644"/>
                    <a:pt x="3871" y="5536"/>
                  </a:cubicBezTo>
                  <a:lnTo>
                    <a:pt x="4085" y="5322"/>
                  </a:lnTo>
                  <a:cubicBezTo>
                    <a:pt x="4156" y="5251"/>
                    <a:pt x="4156" y="5144"/>
                    <a:pt x="4085" y="5072"/>
                  </a:cubicBezTo>
                  <a:lnTo>
                    <a:pt x="3549" y="4536"/>
                  </a:lnTo>
                  <a:cubicBezTo>
                    <a:pt x="3513" y="4512"/>
                    <a:pt x="3478" y="4489"/>
                    <a:pt x="3430" y="4489"/>
                  </a:cubicBezTo>
                  <a:cubicBezTo>
                    <a:pt x="3382" y="4489"/>
                    <a:pt x="3335" y="4512"/>
                    <a:pt x="3311" y="4536"/>
                  </a:cubicBezTo>
                  <a:lnTo>
                    <a:pt x="3097" y="4739"/>
                  </a:lnTo>
                  <a:cubicBezTo>
                    <a:pt x="2989" y="4679"/>
                    <a:pt x="2894" y="4643"/>
                    <a:pt x="2787" y="4608"/>
                  </a:cubicBezTo>
                  <a:lnTo>
                    <a:pt x="2787" y="4334"/>
                  </a:lnTo>
                  <a:cubicBezTo>
                    <a:pt x="2787" y="4239"/>
                    <a:pt x="2716" y="4155"/>
                    <a:pt x="2608" y="4155"/>
                  </a:cubicBezTo>
                  <a:lnTo>
                    <a:pt x="2180" y="4155"/>
                  </a:lnTo>
                  <a:lnTo>
                    <a:pt x="2180" y="1060"/>
                  </a:lnTo>
                  <a:lnTo>
                    <a:pt x="8788" y="1060"/>
                  </a:lnTo>
                  <a:cubicBezTo>
                    <a:pt x="8871" y="1060"/>
                    <a:pt x="8966" y="976"/>
                    <a:pt x="8966" y="881"/>
                  </a:cubicBezTo>
                  <a:cubicBezTo>
                    <a:pt x="8966" y="786"/>
                    <a:pt x="8895" y="702"/>
                    <a:pt x="8788" y="702"/>
                  </a:cubicBezTo>
                  <a:lnTo>
                    <a:pt x="1894" y="702"/>
                  </a:lnTo>
                  <a:lnTo>
                    <a:pt x="1894" y="345"/>
                  </a:lnTo>
                  <a:close/>
                  <a:moveTo>
                    <a:pt x="10681" y="6537"/>
                  </a:moveTo>
                  <a:lnTo>
                    <a:pt x="10681" y="6870"/>
                  </a:lnTo>
                  <a:lnTo>
                    <a:pt x="4430" y="6870"/>
                  </a:lnTo>
                  <a:cubicBezTo>
                    <a:pt x="4454" y="6846"/>
                    <a:pt x="4466" y="6798"/>
                    <a:pt x="4466" y="6751"/>
                  </a:cubicBezTo>
                  <a:lnTo>
                    <a:pt x="4466" y="6560"/>
                  </a:lnTo>
                  <a:lnTo>
                    <a:pt x="10562" y="6560"/>
                  </a:lnTo>
                  <a:cubicBezTo>
                    <a:pt x="10598" y="6560"/>
                    <a:pt x="10633" y="6548"/>
                    <a:pt x="10657" y="6537"/>
                  </a:cubicBezTo>
                  <a:close/>
                  <a:moveTo>
                    <a:pt x="2477" y="4524"/>
                  </a:moveTo>
                  <a:lnTo>
                    <a:pt x="2477" y="4763"/>
                  </a:lnTo>
                  <a:cubicBezTo>
                    <a:pt x="2477" y="4834"/>
                    <a:pt x="2537" y="4905"/>
                    <a:pt x="2608" y="4929"/>
                  </a:cubicBezTo>
                  <a:cubicBezTo>
                    <a:pt x="2775" y="4965"/>
                    <a:pt x="2942" y="5024"/>
                    <a:pt x="3073" y="5120"/>
                  </a:cubicBezTo>
                  <a:cubicBezTo>
                    <a:pt x="3099" y="5137"/>
                    <a:pt x="3128" y="5145"/>
                    <a:pt x="3157" y="5145"/>
                  </a:cubicBezTo>
                  <a:cubicBezTo>
                    <a:pt x="3206" y="5145"/>
                    <a:pt x="3253" y="5122"/>
                    <a:pt x="3275" y="5084"/>
                  </a:cubicBezTo>
                  <a:lnTo>
                    <a:pt x="3454" y="4905"/>
                  </a:lnTo>
                  <a:lnTo>
                    <a:pt x="3740" y="5191"/>
                  </a:lnTo>
                  <a:lnTo>
                    <a:pt x="3561" y="5370"/>
                  </a:lnTo>
                  <a:cubicBezTo>
                    <a:pt x="3501" y="5429"/>
                    <a:pt x="3490" y="5525"/>
                    <a:pt x="3537" y="5584"/>
                  </a:cubicBezTo>
                  <a:cubicBezTo>
                    <a:pt x="3620" y="5727"/>
                    <a:pt x="3680" y="5882"/>
                    <a:pt x="3728" y="6036"/>
                  </a:cubicBezTo>
                  <a:cubicBezTo>
                    <a:pt x="3740" y="6120"/>
                    <a:pt x="3811" y="6179"/>
                    <a:pt x="3894" y="6179"/>
                  </a:cubicBezTo>
                  <a:lnTo>
                    <a:pt x="4132" y="6179"/>
                  </a:lnTo>
                  <a:lnTo>
                    <a:pt x="4132" y="6572"/>
                  </a:lnTo>
                  <a:lnTo>
                    <a:pt x="3894" y="6572"/>
                  </a:lnTo>
                  <a:cubicBezTo>
                    <a:pt x="3811" y="6572"/>
                    <a:pt x="3740" y="6632"/>
                    <a:pt x="3728" y="6715"/>
                  </a:cubicBezTo>
                  <a:cubicBezTo>
                    <a:pt x="3680" y="6870"/>
                    <a:pt x="3620" y="7037"/>
                    <a:pt x="3537" y="7168"/>
                  </a:cubicBezTo>
                  <a:cubicBezTo>
                    <a:pt x="3490" y="7251"/>
                    <a:pt x="3501" y="7334"/>
                    <a:pt x="3561" y="7382"/>
                  </a:cubicBezTo>
                  <a:lnTo>
                    <a:pt x="3740" y="7560"/>
                  </a:lnTo>
                  <a:lnTo>
                    <a:pt x="3454" y="7834"/>
                  </a:lnTo>
                  <a:lnTo>
                    <a:pt x="3275" y="7656"/>
                  </a:lnTo>
                  <a:cubicBezTo>
                    <a:pt x="3238" y="7626"/>
                    <a:pt x="3193" y="7606"/>
                    <a:pt x="3149" y="7606"/>
                  </a:cubicBezTo>
                  <a:cubicBezTo>
                    <a:pt x="3122" y="7606"/>
                    <a:pt x="3096" y="7614"/>
                    <a:pt x="3073" y="7632"/>
                  </a:cubicBezTo>
                  <a:cubicBezTo>
                    <a:pt x="2918" y="7727"/>
                    <a:pt x="2775" y="7787"/>
                    <a:pt x="2608" y="7822"/>
                  </a:cubicBezTo>
                  <a:cubicBezTo>
                    <a:pt x="2537" y="7846"/>
                    <a:pt x="2477" y="7918"/>
                    <a:pt x="2477" y="7989"/>
                  </a:cubicBezTo>
                  <a:lnTo>
                    <a:pt x="2477" y="8227"/>
                  </a:lnTo>
                  <a:lnTo>
                    <a:pt x="2073" y="8227"/>
                  </a:lnTo>
                  <a:lnTo>
                    <a:pt x="2073" y="7989"/>
                  </a:lnTo>
                  <a:cubicBezTo>
                    <a:pt x="2073" y="7918"/>
                    <a:pt x="2013" y="7846"/>
                    <a:pt x="1942" y="7822"/>
                  </a:cubicBezTo>
                  <a:cubicBezTo>
                    <a:pt x="1775" y="7787"/>
                    <a:pt x="1608" y="7727"/>
                    <a:pt x="1477" y="7632"/>
                  </a:cubicBezTo>
                  <a:cubicBezTo>
                    <a:pt x="1450" y="7614"/>
                    <a:pt x="1419" y="7606"/>
                    <a:pt x="1390" y="7606"/>
                  </a:cubicBezTo>
                  <a:cubicBezTo>
                    <a:pt x="1342" y="7606"/>
                    <a:pt x="1297" y="7626"/>
                    <a:pt x="1275" y="7656"/>
                  </a:cubicBezTo>
                  <a:lnTo>
                    <a:pt x="1096" y="7834"/>
                  </a:lnTo>
                  <a:lnTo>
                    <a:pt x="811" y="7560"/>
                  </a:lnTo>
                  <a:lnTo>
                    <a:pt x="989" y="7382"/>
                  </a:lnTo>
                  <a:cubicBezTo>
                    <a:pt x="1049" y="7322"/>
                    <a:pt x="1061" y="7227"/>
                    <a:pt x="1013" y="7168"/>
                  </a:cubicBezTo>
                  <a:cubicBezTo>
                    <a:pt x="930" y="7025"/>
                    <a:pt x="870" y="6870"/>
                    <a:pt x="823" y="6715"/>
                  </a:cubicBezTo>
                  <a:cubicBezTo>
                    <a:pt x="811" y="6632"/>
                    <a:pt x="739" y="6572"/>
                    <a:pt x="656" y="6572"/>
                  </a:cubicBezTo>
                  <a:lnTo>
                    <a:pt x="418" y="6572"/>
                  </a:lnTo>
                  <a:lnTo>
                    <a:pt x="418" y="6179"/>
                  </a:lnTo>
                  <a:lnTo>
                    <a:pt x="656" y="6179"/>
                  </a:lnTo>
                  <a:cubicBezTo>
                    <a:pt x="739" y="6179"/>
                    <a:pt x="811" y="6120"/>
                    <a:pt x="823" y="6036"/>
                  </a:cubicBezTo>
                  <a:cubicBezTo>
                    <a:pt x="870" y="5882"/>
                    <a:pt x="930" y="5715"/>
                    <a:pt x="1013" y="5584"/>
                  </a:cubicBezTo>
                  <a:cubicBezTo>
                    <a:pt x="1061" y="5501"/>
                    <a:pt x="1049" y="5417"/>
                    <a:pt x="989" y="5370"/>
                  </a:cubicBezTo>
                  <a:lnTo>
                    <a:pt x="811" y="5191"/>
                  </a:lnTo>
                  <a:lnTo>
                    <a:pt x="1096" y="4905"/>
                  </a:lnTo>
                  <a:lnTo>
                    <a:pt x="1275" y="5084"/>
                  </a:lnTo>
                  <a:cubicBezTo>
                    <a:pt x="1313" y="5122"/>
                    <a:pt x="1360" y="5145"/>
                    <a:pt x="1405" y="5145"/>
                  </a:cubicBezTo>
                  <a:cubicBezTo>
                    <a:pt x="1430" y="5145"/>
                    <a:pt x="1456" y="5137"/>
                    <a:pt x="1477" y="5120"/>
                  </a:cubicBezTo>
                  <a:cubicBezTo>
                    <a:pt x="1632" y="5024"/>
                    <a:pt x="1775" y="4965"/>
                    <a:pt x="1942" y="4929"/>
                  </a:cubicBezTo>
                  <a:cubicBezTo>
                    <a:pt x="2013" y="4905"/>
                    <a:pt x="2073" y="4834"/>
                    <a:pt x="2073" y="4763"/>
                  </a:cubicBezTo>
                  <a:lnTo>
                    <a:pt x="2073" y="4524"/>
                  </a:lnTo>
                  <a:close/>
                  <a:moveTo>
                    <a:pt x="1715" y="0"/>
                  </a:moveTo>
                  <a:cubicBezTo>
                    <a:pt x="1632" y="0"/>
                    <a:pt x="1537" y="71"/>
                    <a:pt x="1537" y="179"/>
                  </a:cubicBezTo>
                  <a:lnTo>
                    <a:pt x="1537" y="881"/>
                  </a:lnTo>
                  <a:cubicBezTo>
                    <a:pt x="1537" y="964"/>
                    <a:pt x="1608" y="1060"/>
                    <a:pt x="1715" y="1060"/>
                  </a:cubicBezTo>
                  <a:lnTo>
                    <a:pt x="1835" y="1060"/>
                  </a:lnTo>
                  <a:lnTo>
                    <a:pt x="1835" y="4155"/>
                  </a:lnTo>
                  <a:cubicBezTo>
                    <a:pt x="1751" y="4167"/>
                    <a:pt x="1692" y="4239"/>
                    <a:pt x="1692" y="4310"/>
                  </a:cubicBezTo>
                  <a:lnTo>
                    <a:pt x="1692" y="4596"/>
                  </a:lnTo>
                  <a:cubicBezTo>
                    <a:pt x="1585" y="4632"/>
                    <a:pt x="1477" y="4667"/>
                    <a:pt x="1370" y="4727"/>
                  </a:cubicBezTo>
                  <a:lnTo>
                    <a:pt x="1168" y="4524"/>
                  </a:lnTo>
                  <a:cubicBezTo>
                    <a:pt x="1132" y="4489"/>
                    <a:pt x="1096" y="4477"/>
                    <a:pt x="1049" y="4477"/>
                  </a:cubicBezTo>
                  <a:cubicBezTo>
                    <a:pt x="1001" y="4477"/>
                    <a:pt x="953" y="4489"/>
                    <a:pt x="930" y="4524"/>
                  </a:cubicBezTo>
                  <a:lnTo>
                    <a:pt x="394" y="5060"/>
                  </a:lnTo>
                  <a:cubicBezTo>
                    <a:pt x="322" y="5132"/>
                    <a:pt x="322" y="5239"/>
                    <a:pt x="394" y="5310"/>
                  </a:cubicBezTo>
                  <a:lnTo>
                    <a:pt x="596" y="5525"/>
                  </a:lnTo>
                  <a:cubicBezTo>
                    <a:pt x="537" y="5620"/>
                    <a:pt x="501" y="5727"/>
                    <a:pt x="465" y="5834"/>
                  </a:cubicBezTo>
                  <a:lnTo>
                    <a:pt x="180" y="5834"/>
                  </a:lnTo>
                  <a:cubicBezTo>
                    <a:pt x="96" y="5834"/>
                    <a:pt x="1" y="5906"/>
                    <a:pt x="1" y="6013"/>
                  </a:cubicBezTo>
                  <a:lnTo>
                    <a:pt x="1" y="6751"/>
                  </a:lnTo>
                  <a:cubicBezTo>
                    <a:pt x="1" y="6846"/>
                    <a:pt x="84" y="6929"/>
                    <a:pt x="180" y="6929"/>
                  </a:cubicBezTo>
                  <a:lnTo>
                    <a:pt x="465" y="6929"/>
                  </a:lnTo>
                  <a:cubicBezTo>
                    <a:pt x="501" y="7037"/>
                    <a:pt x="537" y="7144"/>
                    <a:pt x="596" y="7251"/>
                  </a:cubicBezTo>
                  <a:lnTo>
                    <a:pt x="394" y="7453"/>
                  </a:lnTo>
                  <a:cubicBezTo>
                    <a:pt x="322" y="7525"/>
                    <a:pt x="322" y="7632"/>
                    <a:pt x="394" y="7703"/>
                  </a:cubicBezTo>
                  <a:lnTo>
                    <a:pt x="930" y="8239"/>
                  </a:lnTo>
                  <a:cubicBezTo>
                    <a:pt x="965" y="8281"/>
                    <a:pt x="1010" y="8302"/>
                    <a:pt x="1055" y="8302"/>
                  </a:cubicBezTo>
                  <a:cubicBezTo>
                    <a:pt x="1099" y="8302"/>
                    <a:pt x="1144" y="8281"/>
                    <a:pt x="1180" y="8239"/>
                  </a:cubicBezTo>
                  <a:lnTo>
                    <a:pt x="1394" y="8037"/>
                  </a:lnTo>
                  <a:cubicBezTo>
                    <a:pt x="1489" y="8096"/>
                    <a:pt x="1596" y="8144"/>
                    <a:pt x="1704" y="8168"/>
                  </a:cubicBezTo>
                  <a:lnTo>
                    <a:pt x="1704" y="8453"/>
                  </a:lnTo>
                  <a:cubicBezTo>
                    <a:pt x="1704" y="8537"/>
                    <a:pt x="1775" y="8632"/>
                    <a:pt x="1882" y="8632"/>
                  </a:cubicBezTo>
                  <a:lnTo>
                    <a:pt x="2620" y="8632"/>
                  </a:lnTo>
                  <a:cubicBezTo>
                    <a:pt x="2716" y="8632"/>
                    <a:pt x="2799" y="8549"/>
                    <a:pt x="2799" y="8453"/>
                  </a:cubicBezTo>
                  <a:lnTo>
                    <a:pt x="2799" y="8168"/>
                  </a:lnTo>
                  <a:cubicBezTo>
                    <a:pt x="2906" y="8144"/>
                    <a:pt x="3013" y="8096"/>
                    <a:pt x="3120" y="8037"/>
                  </a:cubicBezTo>
                  <a:lnTo>
                    <a:pt x="3323" y="8239"/>
                  </a:lnTo>
                  <a:cubicBezTo>
                    <a:pt x="3359" y="8281"/>
                    <a:pt x="3403" y="8302"/>
                    <a:pt x="3448" y="8302"/>
                  </a:cubicBezTo>
                  <a:cubicBezTo>
                    <a:pt x="3492" y="8302"/>
                    <a:pt x="3537" y="8281"/>
                    <a:pt x="3573" y="8239"/>
                  </a:cubicBezTo>
                  <a:lnTo>
                    <a:pt x="4109" y="7703"/>
                  </a:lnTo>
                  <a:cubicBezTo>
                    <a:pt x="4192" y="7632"/>
                    <a:pt x="4192" y="7525"/>
                    <a:pt x="4109" y="7453"/>
                  </a:cubicBezTo>
                  <a:lnTo>
                    <a:pt x="3906" y="7251"/>
                  </a:lnTo>
                  <a:cubicBezTo>
                    <a:pt x="3906" y="7227"/>
                    <a:pt x="3918" y="7227"/>
                    <a:pt x="3918" y="7215"/>
                  </a:cubicBezTo>
                  <a:lnTo>
                    <a:pt x="10871" y="7215"/>
                  </a:lnTo>
                  <a:cubicBezTo>
                    <a:pt x="10955" y="7215"/>
                    <a:pt x="11050" y="7144"/>
                    <a:pt x="11050" y="7037"/>
                  </a:cubicBezTo>
                  <a:lnTo>
                    <a:pt x="11050" y="6358"/>
                  </a:lnTo>
                  <a:cubicBezTo>
                    <a:pt x="11050" y="6263"/>
                    <a:pt x="10979" y="6179"/>
                    <a:pt x="10871" y="6179"/>
                  </a:cubicBezTo>
                  <a:lnTo>
                    <a:pt x="10752" y="6179"/>
                  </a:lnTo>
                  <a:lnTo>
                    <a:pt x="10752" y="1060"/>
                  </a:lnTo>
                  <a:lnTo>
                    <a:pt x="10836" y="1060"/>
                  </a:lnTo>
                  <a:cubicBezTo>
                    <a:pt x="10931" y="1060"/>
                    <a:pt x="11014" y="976"/>
                    <a:pt x="11014" y="881"/>
                  </a:cubicBezTo>
                  <a:lnTo>
                    <a:pt x="11014" y="179"/>
                  </a:lnTo>
                  <a:cubicBezTo>
                    <a:pt x="11014" y="83"/>
                    <a:pt x="10943" y="0"/>
                    <a:pt x="10836" y="0"/>
                  </a:cubicBezTo>
                  <a:close/>
                </a:path>
              </a:pathLst>
            </a:custGeom>
            <a:solidFill>
              <a:srgbClr val="657E93"/>
            </a:solidFill>
            <a:ln>
              <a:solidFill>
                <a:schemeClr val="bg1"/>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9283;p83">
              <a:extLst>
                <a:ext uri="{FF2B5EF4-FFF2-40B4-BE49-F238E27FC236}">
                  <a16:creationId xmlns:a16="http://schemas.microsoft.com/office/drawing/2014/main" id="{3EBD5490-D45D-473C-B6C5-D89366CDE1A4}"/>
                </a:ext>
              </a:extLst>
            </p:cNvPr>
            <p:cNvSpPr/>
            <p:nvPr/>
          </p:nvSpPr>
          <p:spPr>
            <a:xfrm>
              <a:off x="5784799" y="2125234"/>
              <a:ext cx="33390" cy="70503"/>
            </a:xfrm>
            <a:custGeom>
              <a:avLst/>
              <a:gdLst/>
              <a:ahLst/>
              <a:cxnLst/>
              <a:rect l="l" t="t" r="r" b="b"/>
              <a:pathLst>
                <a:path w="1049" h="2215" extrusionOk="0">
                  <a:moveTo>
                    <a:pt x="691" y="334"/>
                  </a:moveTo>
                  <a:lnTo>
                    <a:pt x="691" y="1858"/>
                  </a:lnTo>
                  <a:lnTo>
                    <a:pt x="334" y="1858"/>
                  </a:lnTo>
                  <a:lnTo>
                    <a:pt x="334" y="334"/>
                  </a:lnTo>
                  <a:close/>
                  <a:moveTo>
                    <a:pt x="179" y="0"/>
                  </a:moveTo>
                  <a:cubicBezTo>
                    <a:pt x="84" y="0"/>
                    <a:pt x="1" y="72"/>
                    <a:pt x="1" y="179"/>
                  </a:cubicBezTo>
                  <a:lnTo>
                    <a:pt x="1" y="2036"/>
                  </a:lnTo>
                  <a:cubicBezTo>
                    <a:pt x="1" y="2120"/>
                    <a:pt x="72" y="2215"/>
                    <a:pt x="179" y="2215"/>
                  </a:cubicBezTo>
                  <a:lnTo>
                    <a:pt x="870" y="2215"/>
                  </a:lnTo>
                  <a:cubicBezTo>
                    <a:pt x="965" y="2215"/>
                    <a:pt x="1049" y="2144"/>
                    <a:pt x="1049" y="2036"/>
                  </a:cubicBezTo>
                  <a:lnTo>
                    <a:pt x="1049" y="179"/>
                  </a:lnTo>
                  <a:cubicBezTo>
                    <a:pt x="1049" y="72"/>
                    <a:pt x="965" y="0"/>
                    <a:pt x="870" y="0"/>
                  </a:cubicBezTo>
                  <a:close/>
                </a:path>
              </a:pathLst>
            </a:custGeom>
            <a:solidFill>
              <a:srgbClr val="657E93"/>
            </a:solidFill>
            <a:ln>
              <a:solidFill>
                <a:schemeClr val="bg1"/>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9284;p83">
              <a:extLst>
                <a:ext uri="{FF2B5EF4-FFF2-40B4-BE49-F238E27FC236}">
                  <a16:creationId xmlns:a16="http://schemas.microsoft.com/office/drawing/2014/main" id="{BA211BD2-221D-416A-A0D7-2AD9B47BD15B}"/>
                </a:ext>
              </a:extLst>
            </p:cNvPr>
            <p:cNvSpPr/>
            <p:nvPr/>
          </p:nvSpPr>
          <p:spPr>
            <a:xfrm>
              <a:off x="5824236" y="2097956"/>
              <a:ext cx="33740" cy="97782"/>
            </a:xfrm>
            <a:custGeom>
              <a:avLst/>
              <a:gdLst/>
              <a:ahLst/>
              <a:cxnLst/>
              <a:rect l="l" t="t" r="r" b="b"/>
              <a:pathLst>
                <a:path w="1060" h="3072" extrusionOk="0">
                  <a:moveTo>
                    <a:pt x="703" y="345"/>
                  </a:moveTo>
                  <a:lnTo>
                    <a:pt x="703" y="2715"/>
                  </a:lnTo>
                  <a:lnTo>
                    <a:pt x="345" y="2715"/>
                  </a:lnTo>
                  <a:lnTo>
                    <a:pt x="345" y="345"/>
                  </a:lnTo>
                  <a:close/>
                  <a:moveTo>
                    <a:pt x="179" y="0"/>
                  </a:moveTo>
                  <a:cubicBezTo>
                    <a:pt x="95" y="0"/>
                    <a:pt x="0" y="84"/>
                    <a:pt x="0" y="179"/>
                  </a:cubicBezTo>
                  <a:lnTo>
                    <a:pt x="0" y="2893"/>
                  </a:lnTo>
                  <a:cubicBezTo>
                    <a:pt x="0" y="2977"/>
                    <a:pt x="83" y="3072"/>
                    <a:pt x="179" y="3072"/>
                  </a:cubicBezTo>
                  <a:lnTo>
                    <a:pt x="881" y="3072"/>
                  </a:lnTo>
                  <a:cubicBezTo>
                    <a:pt x="976" y="3072"/>
                    <a:pt x="1060" y="3001"/>
                    <a:pt x="1060" y="2893"/>
                  </a:cubicBezTo>
                  <a:lnTo>
                    <a:pt x="1060" y="179"/>
                  </a:lnTo>
                  <a:cubicBezTo>
                    <a:pt x="1048" y="84"/>
                    <a:pt x="976" y="0"/>
                    <a:pt x="881" y="0"/>
                  </a:cubicBezTo>
                  <a:close/>
                </a:path>
              </a:pathLst>
            </a:custGeom>
            <a:solidFill>
              <a:srgbClr val="657E93"/>
            </a:solidFill>
            <a:ln>
              <a:solidFill>
                <a:schemeClr val="bg1"/>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9285;p83">
              <a:extLst>
                <a:ext uri="{FF2B5EF4-FFF2-40B4-BE49-F238E27FC236}">
                  <a16:creationId xmlns:a16="http://schemas.microsoft.com/office/drawing/2014/main" id="{7ABDF0AC-101A-4DB1-B3D0-7AFE3EDAD30C}"/>
                </a:ext>
              </a:extLst>
            </p:cNvPr>
            <p:cNvSpPr/>
            <p:nvPr/>
          </p:nvSpPr>
          <p:spPr>
            <a:xfrm>
              <a:off x="5864024" y="2111961"/>
              <a:ext cx="33740" cy="83426"/>
            </a:xfrm>
            <a:custGeom>
              <a:avLst/>
              <a:gdLst/>
              <a:ahLst/>
              <a:cxnLst/>
              <a:rect l="l" t="t" r="r" b="b"/>
              <a:pathLst>
                <a:path w="1060" h="2621" extrusionOk="0">
                  <a:moveTo>
                    <a:pt x="703" y="358"/>
                  </a:moveTo>
                  <a:lnTo>
                    <a:pt x="703" y="2275"/>
                  </a:lnTo>
                  <a:lnTo>
                    <a:pt x="346" y="2275"/>
                  </a:lnTo>
                  <a:lnTo>
                    <a:pt x="346" y="358"/>
                  </a:lnTo>
                  <a:close/>
                  <a:moveTo>
                    <a:pt x="191" y="1"/>
                  </a:moveTo>
                  <a:cubicBezTo>
                    <a:pt x="96" y="1"/>
                    <a:pt x="0" y="72"/>
                    <a:pt x="0" y="179"/>
                  </a:cubicBezTo>
                  <a:lnTo>
                    <a:pt x="0" y="2442"/>
                  </a:lnTo>
                  <a:cubicBezTo>
                    <a:pt x="0" y="2525"/>
                    <a:pt x="84" y="2620"/>
                    <a:pt x="191" y="2620"/>
                  </a:cubicBezTo>
                  <a:lnTo>
                    <a:pt x="881" y="2620"/>
                  </a:lnTo>
                  <a:cubicBezTo>
                    <a:pt x="977" y="2620"/>
                    <a:pt x="1060" y="2537"/>
                    <a:pt x="1060" y="2442"/>
                  </a:cubicBezTo>
                  <a:lnTo>
                    <a:pt x="1060" y="179"/>
                  </a:lnTo>
                  <a:cubicBezTo>
                    <a:pt x="1048" y="84"/>
                    <a:pt x="977" y="1"/>
                    <a:pt x="881" y="1"/>
                  </a:cubicBezTo>
                  <a:close/>
                </a:path>
              </a:pathLst>
            </a:custGeom>
            <a:solidFill>
              <a:srgbClr val="657E93"/>
            </a:solidFill>
            <a:ln>
              <a:solidFill>
                <a:schemeClr val="bg1"/>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9286;p83">
              <a:extLst>
                <a:ext uri="{FF2B5EF4-FFF2-40B4-BE49-F238E27FC236}">
                  <a16:creationId xmlns:a16="http://schemas.microsoft.com/office/drawing/2014/main" id="{D42C5DCA-DD1F-4DE2-8BE5-F9AB83235611}"/>
                </a:ext>
              </a:extLst>
            </p:cNvPr>
            <p:cNvSpPr/>
            <p:nvPr/>
          </p:nvSpPr>
          <p:spPr>
            <a:xfrm>
              <a:off x="5904193" y="2065744"/>
              <a:ext cx="33390" cy="129644"/>
            </a:xfrm>
            <a:custGeom>
              <a:avLst/>
              <a:gdLst/>
              <a:ahLst/>
              <a:cxnLst/>
              <a:rect l="l" t="t" r="r" b="b"/>
              <a:pathLst>
                <a:path w="1049" h="4073" extrusionOk="0">
                  <a:moveTo>
                    <a:pt x="691" y="357"/>
                  </a:moveTo>
                  <a:lnTo>
                    <a:pt x="691" y="3727"/>
                  </a:lnTo>
                  <a:lnTo>
                    <a:pt x="334" y="3727"/>
                  </a:lnTo>
                  <a:lnTo>
                    <a:pt x="334" y="357"/>
                  </a:lnTo>
                  <a:close/>
                  <a:moveTo>
                    <a:pt x="179" y="0"/>
                  </a:moveTo>
                  <a:cubicBezTo>
                    <a:pt x="72" y="24"/>
                    <a:pt x="0" y="95"/>
                    <a:pt x="0" y="179"/>
                  </a:cubicBezTo>
                  <a:lnTo>
                    <a:pt x="0" y="3894"/>
                  </a:lnTo>
                  <a:cubicBezTo>
                    <a:pt x="0" y="3977"/>
                    <a:pt x="72" y="4072"/>
                    <a:pt x="179" y="4072"/>
                  </a:cubicBezTo>
                  <a:lnTo>
                    <a:pt x="870" y="4072"/>
                  </a:lnTo>
                  <a:cubicBezTo>
                    <a:pt x="965" y="4072"/>
                    <a:pt x="1048" y="3989"/>
                    <a:pt x="1048" y="3894"/>
                  </a:cubicBezTo>
                  <a:lnTo>
                    <a:pt x="1048" y="179"/>
                  </a:lnTo>
                  <a:cubicBezTo>
                    <a:pt x="1048" y="95"/>
                    <a:pt x="977" y="0"/>
                    <a:pt x="870" y="0"/>
                  </a:cubicBezTo>
                  <a:close/>
                </a:path>
              </a:pathLst>
            </a:custGeom>
            <a:solidFill>
              <a:srgbClr val="657E93"/>
            </a:solidFill>
            <a:ln>
              <a:solidFill>
                <a:schemeClr val="bg1"/>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9287;p83">
              <a:extLst>
                <a:ext uri="{FF2B5EF4-FFF2-40B4-BE49-F238E27FC236}">
                  <a16:creationId xmlns:a16="http://schemas.microsoft.com/office/drawing/2014/main" id="{0AAD822D-934E-47E7-A1F3-F8A0ED0633FB}"/>
                </a:ext>
              </a:extLst>
            </p:cNvPr>
            <p:cNvSpPr/>
            <p:nvPr/>
          </p:nvSpPr>
          <p:spPr>
            <a:xfrm>
              <a:off x="5713563" y="2080131"/>
              <a:ext cx="40965" cy="11395"/>
            </a:xfrm>
            <a:custGeom>
              <a:avLst/>
              <a:gdLst/>
              <a:ahLst/>
              <a:cxnLst/>
              <a:rect l="l" t="t" r="r" b="b"/>
              <a:pathLst>
                <a:path w="1287" h="358" extrusionOk="0">
                  <a:moveTo>
                    <a:pt x="179" y="1"/>
                  </a:moveTo>
                  <a:cubicBezTo>
                    <a:pt x="96" y="1"/>
                    <a:pt x="1" y="72"/>
                    <a:pt x="1" y="179"/>
                  </a:cubicBezTo>
                  <a:cubicBezTo>
                    <a:pt x="12" y="263"/>
                    <a:pt x="96" y="358"/>
                    <a:pt x="179" y="358"/>
                  </a:cubicBezTo>
                  <a:lnTo>
                    <a:pt x="1108" y="358"/>
                  </a:lnTo>
                  <a:cubicBezTo>
                    <a:pt x="1191" y="358"/>
                    <a:pt x="1286" y="286"/>
                    <a:pt x="1286" y="179"/>
                  </a:cubicBezTo>
                  <a:cubicBezTo>
                    <a:pt x="1286" y="72"/>
                    <a:pt x="1203" y="1"/>
                    <a:pt x="1108" y="1"/>
                  </a:cubicBezTo>
                  <a:close/>
                </a:path>
              </a:pathLst>
            </a:custGeom>
            <a:solidFill>
              <a:srgbClr val="657E93"/>
            </a:solidFill>
            <a:ln>
              <a:solidFill>
                <a:schemeClr val="bg1"/>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9288;p83">
              <a:extLst>
                <a:ext uri="{FF2B5EF4-FFF2-40B4-BE49-F238E27FC236}">
                  <a16:creationId xmlns:a16="http://schemas.microsoft.com/office/drawing/2014/main" id="{F9FB3AC7-4EF5-49BA-B15E-2A72DAAD4D3B}"/>
                </a:ext>
              </a:extLst>
            </p:cNvPr>
            <p:cNvSpPr/>
            <p:nvPr/>
          </p:nvSpPr>
          <p:spPr>
            <a:xfrm>
              <a:off x="5713945" y="2097574"/>
              <a:ext cx="56880" cy="11395"/>
            </a:xfrm>
            <a:custGeom>
              <a:avLst/>
              <a:gdLst/>
              <a:ahLst/>
              <a:cxnLst/>
              <a:rect l="l" t="t" r="r" b="b"/>
              <a:pathLst>
                <a:path w="1787" h="358" extrusionOk="0">
                  <a:moveTo>
                    <a:pt x="179" y="0"/>
                  </a:moveTo>
                  <a:cubicBezTo>
                    <a:pt x="96" y="0"/>
                    <a:pt x="0" y="72"/>
                    <a:pt x="0" y="179"/>
                  </a:cubicBezTo>
                  <a:cubicBezTo>
                    <a:pt x="0" y="274"/>
                    <a:pt x="84" y="357"/>
                    <a:pt x="179" y="357"/>
                  </a:cubicBezTo>
                  <a:lnTo>
                    <a:pt x="1608" y="357"/>
                  </a:lnTo>
                  <a:cubicBezTo>
                    <a:pt x="1703" y="357"/>
                    <a:pt x="1786" y="286"/>
                    <a:pt x="1786" y="179"/>
                  </a:cubicBezTo>
                  <a:cubicBezTo>
                    <a:pt x="1774" y="72"/>
                    <a:pt x="1703" y="0"/>
                    <a:pt x="1608" y="0"/>
                  </a:cubicBezTo>
                  <a:close/>
                </a:path>
              </a:pathLst>
            </a:custGeom>
            <a:solidFill>
              <a:srgbClr val="657E93"/>
            </a:solidFill>
            <a:ln>
              <a:solidFill>
                <a:schemeClr val="bg1"/>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9289;p83">
              <a:extLst>
                <a:ext uri="{FF2B5EF4-FFF2-40B4-BE49-F238E27FC236}">
                  <a16:creationId xmlns:a16="http://schemas.microsoft.com/office/drawing/2014/main" id="{B9477272-2234-40CF-B137-96B4B18E707C}"/>
                </a:ext>
              </a:extLst>
            </p:cNvPr>
            <p:cNvSpPr/>
            <p:nvPr/>
          </p:nvSpPr>
          <p:spPr>
            <a:xfrm>
              <a:off x="5713945" y="2114985"/>
              <a:ext cx="56880" cy="11427"/>
            </a:xfrm>
            <a:custGeom>
              <a:avLst/>
              <a:gdLst/>
              <a:ahLst/>
              <a:cxnLst/>
              <a:rect l="l" t="t" r="r" b="b"/>
              <a:pathLst>
                <a:path w="1787" h="359" extrusionOk="0">
                  <a:moveTo>
                    <a:pt x="179" y="1"/>
                  </a:moveTo>
                  <a:cubicBezTo>
                    <a:pt x="96" y="1"/>
                    <a:pt x="0" y="84"/>
                    <a:pt x="0" y="180"/>
                  </a:cubicBezTo>
                  <a:cubicBezTo>
                    <a:pt x="0" y="275"/>
                    <a:pt x="84" y="358"/>
                    <a:pt x="179" y="358"/>
                  </a:cubicBezTo>
                  <a:lnTo>
                    <a:pt x="1608" y="358"/>
                  </a:lnTo>
                  <a:cubicBezTo>
                    <a:pt x="1703" y="358"/>
                    <a:pt x="1786" y="287"/>
                    <a:pt x="1786" y="180"/>
                  </a:cubicBezTo>
                  <a:cubicBezTo>
                    <a:pt x="1774" y="84"/>
                    <a:pt x="1703" y="1"/>
                    <a:pt x="1608" y="1"/>
                  </a:cubicBezTo>
                  <a:close/>
                </a:path>
              </a:pathLst>
            </a:custGeom>
            <a:solidFill>
              <a:srgbClr val="657E93"/>
            </a:solidFill>
            <a:ln>
              <a:solidFill>
                <a:schemeClr val="bg1"/>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9290;p83">
              <a:extLst>
                <a:ext uri="{FF2B5EF4-FFF2-40B4-BE49-F238E27FC236}">
                  <a16:creationId xmlns:a16="http://schemas.microsoft.com/office/drawing/2014/main" id="{F21FE17C-C37F-4F13-A3C7-A0FCEE6AC879}"/>
                </a:ext>
              </a:extLst>
            </p:cNvPr>
            <p:cNvSpPr/>
            <p:nvPr/>
          </p:nvSpPr>
          <p:spPr>
            <a:xfrm>
              <a:off x="5713945" y="2132810"/>
              <a:ext cx="56880" cy="11013"/>
            </a:xfrm>
            <a:custGeom>
              <a:avLst/>
              <a:gdLst/>
              <a:ahLst/>
              <a:cxnLst/>
              <a:rect l="l" t="t" r="r" b="b"/>
              <a:pathLst>
                <a:path w="1787" h="346" extrusionOk="0">
                  <a:moveTo>
                    <a:pt x="179" y="1"/>
                  </a:moveTo>
                  <a:cubicBezTo>
                    <a:pt x="96" y="1"/>
                    <a:pt x="0" y="72"/>
                    <a:pt x="0" y="179"/>
                  </a:cubicBezTo>
                  <a:cubicBezTo>
                    <a:pt x="0" y="263"/>
                    <a:pt x="84" y="346"/>
                    <a:pt x="179" y="346"/>
                  </a:cubicBezTo>
                  <a:lnTo>
                    <a:pt x="1608" y="346"/>
                  </a:lnTo>
                  <a:cubicBezTo>
                    <a:pt x="1703" y="346"/>
                    <a:pt x="1786" y="274"/>
                    <a:pt x="1786" y="179"/>
                  </a:cubicBezTo>
                  <a:cubicBezTo>
                    <a:pt x="1774" y="72"/>
                    <a:pt x="1703" y="1"/>
                    <a:pt x="1608" y="1"/>
                  </a:cubicBezTo>
                  <a:close/>
                </a:path>
              </a:pathLst>
            </a:custGeom>
            <a:solidFill>
              <a:srgbClr val="657E93"/>
            </a:solidFill>
            <a:ln>
              <a:solidFill>
                <a:schemeClr val="bg1"/>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9291;p83">
              <a:extLst>
                <a:ext uri="{FF2B5EF4-FFF2-40B4-BE49-F238E27FC236}">
                  <a16:creationId xmlns:a16="http://schemas.microsoft.com/office/drawing/2014/main" id="{C772B2B5-0682-410C-94D3-EF78C0AAB996}"/>
                </a:ext>
              </a:extLst>
            </p:cNvPr>
            <p:cNvSpPr/>
            <p:nvPr/>
          </p:nvSpPr>
          <p:spPr>
            <a:xfrm>
              <a:off x="5663526" y="2182464"/>
              <a:ext cx="69389" cy="68625"/>
            </a:xfrm>
            <a:custGeom>
              <a:avLst/>
              <a:gdLst/>
              <a:ahLst/>
              <a:cxnLst/>
              <a:rect l="l" t="t" r="r" b="b"/>
              <a:pathLst>
                <a:path w="2180" h="2156" extrusionOk="0">
                  <a:moveTo>
                    <a:pt x="1084" y="0"/>
                  </a:moveTo>
                  <a:cubicBezTo>
                    <a:pt x="489" y="0"/>
                    <a:pt x="1" y="488"/>
                    <a:pt x="1" y="1084"/>
                  </a:cubicBezTo>
                  <a:cubicBezTo>
                    <a:pt x="1" y="1322"/>
                    <a:pt x="72" y="1548"/>
                    <a:pt x="215" y="1739"/>
                  </a:cubicBezTo>
                  <a:cubicBezTo>
                    <a:pt x="250" y="1780"/>
                    <a:pt x="300" y="1806"/>
                    <a:pt x="351" y="1806"/>
                  </a:cubicBezTo>
                  <a:cubicBezTo>
                    <a:pt x="387" y="1806"/>
                    <a:pt x="423" y="1792"/>
                    <a:pt x="453" y="1762"/>
                  </a:cubicBezTo>
                  <a:cubicBezTo>
                    <a:pt x="537" y="1715"/>
                    <a:pt x="549" y="1608"/>
                    <a:pt x="489" y="1524"/>
                  </a:cubicBezTo>
                  <a:cubicBezTo>
                    <a:pt x="382" y="1393"/>
                    <a:pt x="334" y="1250"/>
                    <a:pt x="334" y="1084"/>
                  </a:cubicBezTo>
                  <a:cubicBezTo>
                    <a:pt x="334" y="679"/>
                    <a:pt x="668" y="334"/>
                    <a:pt x="1084" y="334"/>
                  </a:cubicBezTo>
                  <a:cubicBezTo>
                    <a:pt x="1489" y="334"/>
                    <a:pt x="1823" y="667"/>
                    <a:pt x="1823" y="1084"/>
                  </a:cubicBezTo>
                  <a:cubicBezTo>
                    <a:pt x="1823" y="1334"/>
                    <a:pt x="1703" y="1560"/>
                    <a:pt x="1501" y="1691"/>
                  </a:cubicBezTo>
                  <a:cubicBezTo>
                    <a:pt x="1489" y="1691"/>
                    <a:pt x="1489" y="1715"/>
                    <a:pt x="1465" y="1715"/>
                  </a:cubicBezTo>
                  <a:lnTo>
                    <a:pt x="1453" y="1715"/>
                  </a:lnTo>
                  <a:lnTo>
                    <a:pt x="1442" y="1727"/>
                  </a:lnTo>
                  <a:lnTo>
                    <a:pt x="1430" y="1727"/>
                  </a:lnTo>
                  <a:cubicBezTo>
                    <a:pt x="1406" y="1727"/>
                    <a:pt x="1406" y="1739"/>
                    <a:pt x="1394" y="1739"/>
                  </a:cubicBezTo>
                  <a:cubicBezTo>
                    <a:pt x="1382" y="1739"/>
                    <a:pt x="1382" y="1751"/>
                    <a:pt x="1370" y="1751"/>
                  </a:cubicBezTo>
                  <a:lnTo>
                    <a:pt x="1346" y="1751"/>
                  </a:lnTo>
                  <a:cubicBezTo>
                    <a:pt x="1346" y="1751"/>
                    <a:pt x="1334" y="1751"/>
                    <a:pt x="1334" y="1774"/>
                  </a:cubicBezTo>
                  <a:lnTo>
                    <a:pt x="1322" y="1774"/>
                  </a:lnTo>
                  <a:cubicBezTo>
                    <a:pt x="1311" y="1774"/>
                    <a:pt x="1311" y="1774"/>
                    <a:pt x="1287" y="1786"/>
                  </a:cubicBezTo>
                  <a:cubicBezTo>
                    <a:pt x="1275" y="1786"/>
                    <a:pt x="1275" y="1786"/>
                    <a:pt x="1263" y="1798"/>
                  </a:cubicBezTo>
                  <a:lnTo>
                    <a:pt x="834" y="1798"/>
                  </a:lnTo>
                  <a:cubicBezTo>
                    <a:pt x="811" y="1798"/>
                    <a:pt x="811" y="1798"/>
                    <a:pt x="799" y="1786"/>
                  </a:cubicBezTo>
                  <a:cubicBezTo>
                    <a:pt x="787" y="1786"/>
                    <a:pt x="787" y="1786"/>
                    <a:pt x="775" y="1774"/>
                  </a:cubicBezTo>
                  <a:lnTo>
                    <a:pt x="751" y="1774"/>
                  </a:lnTo>
                  <a:cubicBezTo>
                    <a:pt x="732" y="1766"/>
                    <a:pt x="712" y="1762"/>
                    <a:pt x="691" y="1762"/>
                  </a:cubicBezTo>
                  <a:cubicBezTo>
                    <a:pt x="623" y="1762"/>
                    <a:pt x="555" y="1805"/>
                    <a:pt x="537" y="1870"/>
                  </a:cubicBezTo>
                  <a:cubicBezTo>
                    <a:pt x="501" y="1965"/>
                    <a:pt x="549" y="2072"/>
                    <a:pt x="632" y="2096"/>
                  </a:cubicBezTo>
                  <a:lnTo>
                    <a:pt x="656" y="2096"/>
                  </a:lnTo>
                  <a:cubicBezTo>
                    <a:pt x="668" y="2096"/>
                    <a:pt x="680" y="2108"/>
                    <a:pt x="691" y="2108"/>
                  </a:cubicBezTo>
                  <a:cubicBezTo>
                    <a:pt x="715" y="2108"/>
                    <a:pt x="727" y="2132"/>
                    <a:pt x="739" y="2132"/>
                  </a:cubicBezTo>
                  <a:lnTo>
                    <a:pt x="751" y="2132"/>
                  </a:lnTo>
                  <a:cubicBezTo>
                    <a:pt x="775" y="2132"/>
                    <a:pt x="787" y="2132"/>
                    <a:pt x="787" y="2143"/>
                  </a:cubicBezTo>
                  <a:lnTo>
                    <a:pt x="799" y="2143"/>
                  </a:lnTo>
                  <a:cubicBezTo>
                    <a:pt x="811" y="2143"/>
                    <a:pt x="834" y="2143"/>
                    <a:pt x="846" y="2155"/>
                  </a:cubicBezTo>
                  <a:lnTo>
                    <a:pt x="1156" y="2155"/>
                  </a:lnTo>
                  <a:cubicBezTo>
                    <a:pt x="1168" y="2155"/>
                    <a:pt x="1180" y="2155"/>
                    <a:pt x="1203" y="2143"/>
                  </a:cubicBezTo>
                  <a:lnTo>
                    <a:pt x="1215" y="2143"/>
                  </a:lnTo>
                  <a:cubicBezTo>
                    <a:pt x="1227" y="2143"/>
                    <a:pt x="1239" y="2143"/>
                    <a:pt x="1239" y="2132"/>
                  </a:cubicBezTo>
                  <a:lnTo>
                    <a:pt x="1263" y="2132"/>
                  </a:lnTo>
                  <a:cubicBezTo>
                    <a:pt x="1275" y="2132"/>
                    <a:pt x="1287" y="2108"/>
                    <a:pt x="1299" y="2108"/>
                  </a:cubicBezTo>
                  <a:cubicBezTo>
                    <a:pt x="1322" y="2108"/>
                    <a:pt x="1334" y="2096"/>
                    <a:pt x="1346" y="2096"/>
                  </a:cubicBezTo>
                  <a:lnTo>
                    <a:pt x="1358" y="2096"/>
                  </a:lnTo>
                  <a:cubicBezTo>
                    <a:pt x="1382" y="2096"/>
                    <a:pt x="1382" y="2084"/>
                    <a:pt x="1394" y="2084"/>
                  </a:cubicBezTo>
                  <a:lnTo>
                    <a:pt x="1406" y="2084"/>
                  </a:lnTo>
                  <a:cubicBezTo>
                    <a:pt x="1418" y="2084"/>
                    <a:pt x="1442" y="2072"/>
                    <a:pt x="1453" y="2072"/>
                  </a:cubicBezTo>
                  <a:cubicBezTo>
                    <a:pt x="1465" y="2072"/>
                    <a:pt x="1477" y="2048"/>
                    <a:pt x="1501" y="2048"/>
                  </a:cubicBezTo>
                  <a:lnTo>
                    <a:pt x="1513" y="2048"/>
                  </a:lnTo>
                  <a:cubicBezTo>
                    <a:pt x="1525" y="2048"/>
                    <a:pt x="1525" y="2036"/>
                    <a:pt x="1537" y="2036"/>
                  </a:cubicBezTo>
                  <a:lnTo>
                    <a:pt x="1561" y="2036"/>
                  </a:lnTo>
                  <a:cubicBezTo>
                    <a:pt x="1573" y="2024"/>
                    <a:pt x="1584" y="2024"/>
                    <a:pt x="1596" y="2012"/>
                  </a:cubicBezTo>
                  <a:cubicBezTo>
                    <a:pt x="1894" y="1798"/>
                    <a:pt x="2073" y="1465"/>
                    <a:pt x="2073" y="1096"/>
                  </a:cubicBezTo>
                  <a:cubicBezTo>
                    <a:pt x="2180" y="488"/>
                    <a:pt x="1692" y="0"/>
                    <a:pt x="1084" y="0"/>
                  </a:cubicBezTo>
                  <a:close/>
                </a:path>
              </a:pathLst>
            </a:custGeom>
            <a:solidFill>
              <a:srgbClr val="657E93"/>
            </a:solidFill>
            <a:ln>
              <a:solidFill>
                <a:schemeClr val="bg1"/>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55" name="Google Shape;813;p52">
            <a:extLst>
              <a:ext uri="{FF2B5EF4-FFF2-40B4-BE49-F238E27FC236}">
                <a16:creationId xmlns:a16="http://schemas.microsoft.com/office/drawing/2014/main" id="{63415808-F6D0-43AF-89CA-DCFAD099CCE3}"/>
              </a:ext>
            </a:extLst>
          </p:cNvPr>
          <p:cNvGrpSpPr/>
          <p:nvPr/>
        </p:nvGrpSpPr>
        <p:grpSpPr>
          <a:xfrm>
            <a:off x="5356205" y="2977393"/>
            <a:ext cx="276227" cy="379364"/>
            <a:chOff x="937194" y="3480602"/>
            <a:chExt cx="276227" cy="379364"/>
          </a:xfrm>
        </p:grpSpPr>
        <p:sp>
          <p:nvSpPr>
            <p:cNvPr id="56" name="Google Shape;814;p52">
              <a:extLst>
                <a:ext uri="{FF2B5EF4-FFF2-40B4-BE49-F238E27FC236}">
                  <a16:creationId xmlns:a16="http://schemas.microsoft.com/office/drawing/2014/main" id="{6B0A0D9D-5A2C-4802-AFD7-CA3E652642DF}"/>
                </a:ext>
              </a:extLst>
            </p:cNvPr>
            <p:cNvSpPr/>
            <p:nvPr/>
          </p:nvSpPr>
          <p:spPr>
            <a:xfrm>
              <a:off x="1123887" y="3588402"/>
              <a:ext cx="45630" cy="64619"/>
            </a:xfrm>
            <a:custGeom>
              <a:avLst/>
              <a:gdLst/>
              <a:ahLst/>
              <a:cxnLst/>
              <a:rect l="l" t="t" r="r" b="b"/>
              <a:pathLst>
                <a:path w="1771" h="2508" extrusionOk="0">
                  <a:moveTo>
                    <a:pt x="854" y="389"/>
                  </a:moveTo>
                  <a:cubicBezTo>
                    <a:pt x="1081" y="389"/>
                    <a:pt x="1231" y="483"/>
                    <a:pt x="1231" y="749"/>
                  </a:cubicBezTo>
                  <a:cubicBezTo>
                    <a:pt x="1231" y="1021"/>
                    <a:pt x="1081" y="1115"/>
                    <a:pt x="848" y="1115"/>
                  </a:cubicBezTo>
                  <a:lnTo>
                    <a:pt x="854" y="1110"/>
                  </a:lnTo>
                  <a:lnTo>
                    <a:pt x="460" y="1110"/>
                  </a:lnTo>
                  <a:lnTo>
                    <a:pt x="460" y="389"/>
                  </a:lnTo>
                  <a:close/>
                  <a:moveTo>
                    <a:pt x="140" y="0"/>
                  </a:moveTo>
                  <a:cubicBezTo>
                    <a:pt x="66" y="0"/>
                    <a:pt x="0" y="60"/>
                    <a:pt x="6" y="139"/>
                  </a:cubicBezTo>
                  <a:lnTo>
                    <a:pt x="6" y="2351"/>
                  </a:lnTo>
                  <a:cubicBezTo>
                    <a:pt x="6" y="2446"/>
                    <a:pt x="119" y="2493"/>
                    <a:pt x="233" y="2493"/>
                  </a:cubicBezTo>
                  <a:cubicBezTo>
                    <a:pt x="347" y="2493"/>
                    <a:pt x="460" y="2446"/>
                    <a:pt x="460" y="2351"/>
                  </a:cubicBezTo>
                  <a:lnTo>
                    <a:pt x="460" y="1464"/>
                  </a:lnTo>
                  <a:lnTo>
                    <a:pt x="760" y="1464"/>
                  </a:lnTo>
                  <a:lnTo>
                    <a:pt x="1264" y="2401"/>
                  </a:lnTo>
                  <a:cubicBezTo>
                    <a:pt x="1303" y="2478"/>
                    <a:pt x="1364" y="2508"/>
                    <a:pt x="1427" y="2508"/>
                  </a:cubicBezTo>
                  <a:cubicBezTo>
                    <a:pt x="1588" y="2508"/>
                    <a:pt x="1770" y="2318"/>
                    <a:pt x="1691" y="2218"/>
                  </a:cubicBezTo>
                  <a:lnTo>
                    <a:pt x="1225" y="1392"/>
                  </a:lnTo>
                  <a:cubicBezTo>
                    <a:pt x="1491" y="1315"/>
                    <a:pt x="1691" y="1104"/>
                    <a:pt x="1691" y="710"/>
                  </a:cubicBezTo>
                  <a:cubicBezTo>
                    <a:pt x="1691" y="173"/>
                    <a:pt x="1314" y="1"/>
                    <a:pt x="854" y="1"/>
                  </a:cubicBezTo>
                  <a:lnTo>
                    <a:pt x="150" y="1"/>
                  </a:lnTo>
                  <a:cubicBezTo>
                    <a:pt x="146" y="1"/>
                    <a:pt x="143" y="0"/>
                    <a:pt x="140" y="0"/>
                  </a:cubicBezTo>
                  <a:close/>
                </a:path>
              </a:pathLst>
            </a:custGeom>
            <a:solidFill>
              <a:srgbClr val="2C39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815;p52">
              <a:extLst>
                <a:ext uri="{FF2B5EF4-FFF2-40B4-BE49-F238E27FC236}">
                  <a16:creationId xmlns:a16="http://schemas.microsoft.com/office/drawing/2014/main" id="{F7EDB7EE-4BB9-47AE-9BA1-64AF67B84DB4}"/>
                </a:ext>
              </a:extLst>
            </p:cNvPr>
            <p:cNvSpPr/>
            <p:nvPr/>
          </p:nvSpPr>
          <p:spPr>
            <a:xfrm>
              <a:off x="1003616" y="3538882"/>
              <a:ext cx="207563" cy="187208"/>
            </a:xfrm>
            <a:custGeom>
              <a:avLst/>
              <a:gdLst/>
              <a:ahLst/>
              <a:cxnLst/>
              <a:rect l="l" t="t" r="r" b="b"/>
              <a:pathLst>
                <a:path w="8056" h="7266" extrusionOk="0">
                  <a:moveTo>
                    <a:pt x="3598" y="3015"/>
                  </a:moveTo>
                  <a:lnTo>
                    <a:pt x="3748" y="3525"/>
                  </a:lnTo>
                  <a:lnTo>
                    <a:pt x="3132" y="3525"/>
                  </a:lnTo>
                  <a:lnTo>
                    <a:pt x="3149" y="3464"/>
                  </a:lnTo>
                  <a:lnTo>
                    <a:pt x="3598" y="3015"/>
                  </a:lnTo>
                  <a:close/>
                  <a:moveTo>
                    <a:pt x="6076" y="542"/>
                  </a:moveTo>
                  <a:cubicBezTo>
                    <a:pt x="8055" y="3120"/>
                    <a:pt x="6204" y="6862"/>
                    <a:pt x="2955" y="6862"/>
                  </a:cubicBezTo>
                  <a:cubicBezTo>
                    <a:pt x="2090" y="6862"/>
                    <a:pt x="1248" y="6574"/>
                    <a:pt x="566" y="6047"/>
                  </a:cubicBezTo>
                  <a:lnTo>
                    <a:pt x="2484" y="4129"/>
                  </a:lnTo>
                  <a:lnTo>
                    <a:pt x="2484" y="4129"/>
                  </a:lnTo>
                  <a:cubicBezTo>
                    <a:pt x="2467" y="4162"/>
                    <a:pt x="2462" y="4196"/>
                    <a:pt x="2456" y="4229"/>
                  </a:cubicBezTo>
                  <a:cubicBezTo>
                    <a:pt x="2456" y="4334"/>
                    <a:pt x="2616" y="4413"/>
                    <a:pt x="2745" y="4413"/>
                  </a:cubicBezTo>
                  <a:cubicBezTo>
                    <a:pt x="2819" y="4413"/>
                    <a:pt x="2883" y="4386"/>
                    <a:pt x="2900" y="4323"/>
                  </a:cubicBezTo>
                  <a:lnTo>
                    <a:pt x="3033" y="3869"/>
                  </a:lnTo>
                  <a:lnTo>
                    <a:pt x="3848" y="3869"/>
                  </a:lnTo>
                  <a:lnTo>
                    <a:pt x="3981" y="4323"/>
                  </a:lnTo>
                  <a:cubicBezTo>
                    <a:pt x="3997" y="4390"/>
                    <a:pt x="4058" y="4412"/>
                    <a:pt x="4136" y="4412"/>
                  </a:cubicBezTo>
                  <a:cubicBezTo>
                    <a:pt x="4258" y="4412"/>
                    <a:pt x="4424" y="4334"/>
                    <a:pt x="4424" y="4229"/>
                  </a:cubicBezTo>
                  <a:cubicBezTo>
                    <a:pt x="4424" y="4218"/>
                    <a:pt x="4424" y="4207"/>
                    <a:pt x="4419" y="4196"/>
                  </a:cubicBezTo>
                  <a:lnTo>
                    <a:pt x="3936" y="2682"/>
                  </a:lnTo>
                  <a:lnTo>
                    <a:pt x="6076" y="542"/>
                  </a:lnTo>
                  <a:close/>
                  <a:moveTo>
                    <a:pt x="6064" y="0"/>
                  </a:moveTo>
                  <a:cubicBezTo>
                    <a:pt x="5967" y="0"/>
                    <a:pt x="5696" y="307"/>
                    <a:pt x="89" y="5914"/>
                  </a:cubicBezTo>
                  <a:cubicBezTo>
                    <a:pt x="0" y="6003"/>
                    <a:pt x="6" y="6147"/>
                    <a:pt x="100" y="6230"/>
                  </a:cubicBezTo>
                  <a:cubicBezTo>
                    <a:pt x="918" y="6923"/>
                    <a:pt x="1923" y="7266"/>
                    <a:pt x="2925" y="7266"/>
                  </a:cubicBezTo>
                  <a:cubicBezTo>
                    <a:pt x="4047" y="7266"/>
                    <a:pt x="5166" y="6836"/>
                    <a:pt x="6015" y="5986"/>
                  </a:cubicBezTo>
                  <a:cubicBezTo>
                    <a:pt x="7623" y="4379"/>
                    <a:pt x="7728" y="1806"/>
                    <a:pt x="6254" y="77"/>
                  </a:cubicBezTo>
                  <a:cubicBezTo>
                    <a:pt x="6215" y="32"/>
                    <a:pt x="6159" y="5"/>
                    <a:pt x="6098" y="5"/>
                  </a:cubicBezTo>
                  <a:cubicBezTo>
                    <a:pt x="6084" y="4"/>
                    <a:pt x="6075" y="0"/>
                    <a:pt x="6064" y="0"/>
                  </a:cubicBezTo>
                  <a:close/>
                </a:path>
              </a:pathLst>
            </a:custGeom>
            <a:solidFill>
              <a:srgbClr val="2C39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816;p52">
              <a:extLst>
                <a:ext uri="{FF2B5EF4-FFF2-40B4-BE49-F238E27FC236}">
                  <a16:creationId xmlns:a16="http://schemas.microsoft.com/office/drawing/2014/main" id="{CC280744-A9BF-4304-A29B-640AD49EEFFE}"/>
                </a:ext>
              </a:extLst>
            </p:cNvPr>
            <p:cNvSpPr/>
            <p:nvPr/>
          </p:nvSpPr>
          <p:spPr>
            <a:xfrm>
              <a:off x="967339" y="3501883"/>
              <a:ext cx="183988" cy="183395"/>
            </a:xfrm>
            <a:custGeom>
              <a:avLst/>
              <a:gdLst/>
              <a:ahLst/>
              <a:cxnLst/>
              <a:rect l="l" t="t" r="r" b="b"/>
              <a:pathLst>
                <a:path w="7141" h="7118" extrusionOk="0">
                  <a:moveTo>
                    <a:pt x="2412" y="4800"/>
                  </a:moveTo>
                  <a:lnTo>
                    <a:pt x="2506" y="5177"/>
                  </a:lnTo>
                  <a:lnTo>
                    <a:pt x="2256" y="5427"/>
                  </a:lnTo>
                  <a:lnTo>
                    <a:pt x="2256" y="5427"/>
                  </a:lnTo>
                  <a:lnTo>
                    <a:pt x="2412" y="4800"/>
                  </a:lnTo>
                  <a:close/>
                  <a:moveTo>
                    <a:pt x="4389" y="429"/>
                  </a:moveTo>
                  <a:cubicBezTo>
                    <a:pt x="5127" y="429"/>
                    <a:pt x="5881" y="640"/>
                    <a:pt x="6569" y="1108"/>
                  </a:cubicBezTo>
                  <a:lnTo>
                    <a:pt x="3847" y="3830"/>
                  </a:lnTo>
                  <a:cubicBezTo>
                    <a:pt x="3931" y="3575"/>
                    <a:pt x="3942" y="3564"/>
                    <a:pt x="3942" y="3536"/>
                  </a:cubicBezTo>
                  <a:cubicBezTo>
                    <a:pt x="3942" y="3437"/>
                    <a:pt x="3780" y="3357"/>
                    <a:pt x="3650" y="3357"/>
                  </a:cubicBezTo>
                  <a:cubicBezTo>
                    <a:pt x="3575" y="3357"/>
                    <a:pt x="3511" y="3383"/>
                    <a:pt x="3493" y="3447"/>
                  </a:cubicBezTo>
                  <a:lnTo>
                    <a:pt x="3171" y="4506"/>
                  </a:lnTo>
                  <a:lnTo>
                    <a:pt x="2827" y="4856"/>
                  </a:lnTo>
                  <a:lnTo>
                    <a:pt x="2633" y="4107"/>
                  </a:lnTo>
                  <a:cubicBezTo>
                    <a:pt x="2614" y="4024"/>
                    <a:pt x="2513" y="3982"/>
                    <a:pt x="2411" y="3982"/>
                  </a:cubicBezTo>
                  <a:cubicBezTo>
                    <a:pt x="2309" y="3982"/>
                    <a:pt x="2207" y="4024"/>
                    <a:pt x="2184" y="4107"/>
                  </a:cubicBezTo>
                  <a:lnTo>
                    <a:pt x="1885" y="5288"/>
                  </a:lnTo>
                  <a:lnTo>
                    <a:pt x="1325" y="3447"/>
                  </a:lnTo>
                  <a:cubicBezTo>
                    <a:pt x="1308" y="3385"/>
                    <a:pt x="1243" y="3358"/>
                    <a:pt x="1168" y="3358"/>
                  </a:cubicBezTo>
                  <a:cubicBezTo>
                    <a:pt x="1025" y="3358"/>
                    <a:pt x="843" y="3455"/>
                    <a:pt x="887" y="3575"/>
                  </a:cubicBezTo>
                  <a:lnTo>
                    <a:pt x="1586" y="5720"/>
                  </a:lnTo>
                  <a:cubicBezTo>
                    <a:pt x="1613" y="5804"/>
                    <a:pt x="1708" y="5848"/>
                    <a:pt x="1818" y="5865"/>
                  </a:cubicBezTo>
                  <a:lnTo>
                    <a:pt x="1109" y="6569"/>
                  </a:lnTo>
                  <a:cubicBezTo>
                    <a:pt x="665" y="5920"/>
                    <a:pt x="432" y="5155"/>
                    <a:pt x="432" y="4368"/>
                  </a:cubicBezTo>
                  <a:cubicBezTo>
                    <a:pt x="432" y="2054"/>
                    <a:pt x="2345" y="429"/>
                    <a:pt x="4389" y="429"/>
                  </a:cubicBezTo>
                  <a:close/>
                  <a:moveTo>
                    <a:pt x="4393" y="0"/>
                  </a:moveTo>
                  <a:cubicBezTo>
                    <a:pt x="2135" y="0"/>
                    <a:pt x="0" y="1781"/>
                    <a:pt x="0" y="4368"/>
                  </a:cubicBezTo>
                  <a:cubicBezTo>
                    <a:pt x="0" y="5332"/>
                    <a:pt x="316" y="6269"/>
                    <a:pt x="909" y="7034"/>
                  </a:cubicBezTo>
                  <a:cubicBezTo>
                    <a:pt x="948" y="7084"/>
                    <a:pt x="1004" y="7112"/>
                    <a:pt x="1064" y="7117"/>
                  </a:cubicBezTo>
                  <a:lnTo>
                    <a:pt x="1081" y="7117"/>
                  </a:lnTo>
                  <a:cubicBezTo>
                    <a:pt x="1137" y="7117"/>
                    <a:pt x="1192" y="7095"/>
                    <a:pt x="1231" y="7056"/>
                  </a:cubicBezTo>
                  <a:lnTo>
                    <a:pt x="7052" y="1235"/>
                  </a:lnTo>
                  <a:cubicBezTo>
                    <a:pt x="7141" y="1147"/>
                    <a:pt x="7135" y="997"/>
                    <a:pt x="7030" y="914"/>
                  </a:cubicBezTo>
                  <a:cubicBezTo>
                    <a:pt x="6216" y="284"/>
                    <a:pt x="5295" y="0"/>
                    <a:pt x="4393" y="0"/>
                  </a:cubicBezTo>
                  <a:close/>
                </a:path>
              </a:pathLst>
            </a:custGeom>
            <a:solidFill>
              <a:srgbClr val="2C39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817;p52">
              <a:extLst>
                <a:ext uri="{FF2B5EF4-FFF2-40B4-BE49-F238E27FC236}">
                  <a16:creationId xmlns:a16="http://schemas.microsoft.com/office/drawing/2014/main" id="{194C6634-82B0-479B-9971-25344749FBF6}"/>
                </a:ext>
              </a:extLst>
            </p:cNvPr>
            <p:cNvSpPr/>
            <p:nvPr/>
          </p:nvSpPr>
          <p:spPr>
            <a:xfrm>
              <a:off x="937194" y="3480602"/>
              <a:ext cx="276227" cy="379364"/>
            </a:xfrm>
            <a:custGeom>
              <a:avLst/>
              <a:gdLst/>
              <a:ahLst/>
              <a:cxnLst/>
              <a:rect l="l" t="t" r="r" b="b"/>
              <a:pathLst>
                <a:path w="10721" h="14724" extrusionOk="0">
                  <a:moveTo>
                    <a:pt x="5530" y="1"/>
                  </a:moveTo>
                  <a:cubicBezTo>
                    <a:pt x="4257" y="1"/>
                    <a:pt x="3005" y="469"/>
                    <a:pt x="2035" y="1357"/>
                  </a:cubicBezTo>
                  <a:cubicBezTo>
                    <a:pt x="577" y="2693"/>
                    <a:pt x="0" y="4734"/>
                    <a:pt x="544" y="6630"/>
                  </a:cubicBezTo>
                  <a:cubicBezTo>
                    <a:pt x="1092" y="8526"/>
                    <a:pt x="2667" y="9950"/>
                    <a:pt x="4607" y="10300"/>
                  </a:cubicBezTo>
                  <a:lnTo>
                    <a:pt x="4607" y="14164"/>
                  </a:lnTo>
                  <a:cubicBezTo>
                    <a:pt x="4607" y="14474"/>
                    <a:pt x="4857" y="14724"/>
                    <a:pt x="5167" y="14724"/>
                  </a:cubicBezTo>
                  <a:lnTo>
                    <a:pt x="5904" y="14724"/>
                  </a:lnTo>
                  <a:cubicBezTo>
                    <a:pt x="6215" y="14724"/>
                    <a:pt x="6464" y="14474"/>
                    <a:pt x="6464" y="14164"/>
                  </a:cubicBezTo>
                  <a:lnTo>
                    <a:pt x="6464" y="12816"/>
                  </a:lnTo>
                  <a:cubicBezTo>
                    <a:pt x="6464" y="12672"/>
                    <a:pt x="6356" y="12600"/>
                    <a:pt x="6248" y="12600"/>
                  </a:cubicBezTo>
                  <a:cubicBezTo>
                    <a:pt x="6140" y="12600"/>
                    <a:pt x="6032" y="12672"/>
                    <a:pt x="6032" y="12816"/>
                  </a:cubicBezTo>
                  <a:lnTo>
                    <a:pt x="6032" y="14164"/>
                  </a:lnTo>
                  <a:cubicBezTo>
                    <a:pt x="6032" y="14236"/>
                    <a:pt x="5977" y="14297"/>
                    <a:pt x="5904" y="14297"/>
                  </a:cubicBezTo>
                  <a:lnTo>
                    <a:pt x="5167" y="14297"/>
                  </a:lnTo>
                  <a:cubicBezTo>
                    <a:pt x="5095" y="14297"/>
                    <a:pt x="5040" y="14236"/>
                    <a:pt x="5040" y="14164"/>
                  </a:cubicBezTo>
                  <a:lnTo>
                    <a:pt x="5040" y="10361"/>
                  </a:lnTo>
                  <a:cubicBezTo>
                    <a:pt x="5203" y="10377"/>
                    <a:pt x="5368" y="10385"/>
                    <a:pt x="5534" y="10385"/>
                  </a:cubicBezTo>
                  <a:cubicBezTo>
                    <a:pt x="5699" y="10385"/>
                    <a:pt x="5866" y="10377"/>
                    <a:pt x="6032" y="10361"/>
                  </a:cubicBezTo>
                  <a:lnTo>
                    <a:pt x="6032" y="11813"/>
                  </a:lnTo>
                  <a:cubicBezTo>
                    <a:pt x="6032" y="11954"/>
                    <a:pt x="6140" y="12025"/>
                    <a:pt x="6248" y="12025"/>
                  </a:cubicBezTo>
                  <a:cubicBezTo>
                    <a:pt x="6356" y="12025"/>
                    <a:pt x="6464" y="11954"/>
                    <a:pt x="6464" y="11813"/>
                  </a:cubicBezTo>
                  <a:lnTo>
                    <a:pt x="6464" y="10300"/>
                  </a:lnTo>
                  <a:cubicBezTo>
                    <a:pt x="8715" y="9895"/>
                    <a:pt x="10434" y="8054"/>
                    <a:pt x="10689" y="5776"/>
                  </a:cubicBezTo>
                  <a:cubicBezTo>
                    <a:pt x="10705" y="5659"/>
                    <a:pt x="10622" y="5554"/>
                    <a:pt x="10506" y="5537"/>
                  </a:cubicBezTo>
                  <a:cubicBezTo>
                    <a:pt x="10499" y="5537"/>
                    <a:pt x="10491" y="5536"/>
                    <a:pt x="10484" y="5536"/>
                  </a:cubicBezTo>
                  <a:cubicBezTo>
                    <a:pt x="10372" y="5536"/>
                    <a:pt x="10278" y="5616"/>
                    <a:pt x="10267" y="5726"/>
                  </a:cubicBezTo>
                  <a:cubicBezTo>
                    <a:pt x="9990" y="8150"/>
                    <a:pt x="7938" y="9954"/>
                    <a:pt x="5535" y="9954"/>
                  </a:cubicBezTo>
                  <a:cubicBezTo>
                    <a:pt x="5437" y="9954"/>
                    <a:pt x="5338" y="9951"/>
                    <a:pt x="5239" y="9945"/>
                  </a:cubicBezTo>
                  <a:cubicBezTo>
                    <a:pt x="2711" y="9784"/>
                    <a:pt x="749" y="7672"/>
                    <a:pt x="776" y="5138"/>
                  </a:cubicBezTo>
                  <a:cubicBezTo>
                    <a:pt x="804" y="2599"/>
                    <a:pt x="2817" y="531"/>
                    <a:pt x="5350" y="432"/>
                  </a:cubicBezTo>
                  <a:cubicBezTo>
                    <a:pt x="5410" y="429"/>
                    <a:pt x="5471" y="428"/>
                    <a:pt x="5530" y="428"/>
                  </a:cubicBezTo>
                  <a:cubicBezTo>
                    <a:pt x="7986" y="428"/>
                    <a:pt x="10057" y="2299"/>
                    <a:pt x="10279" y="4767"/>
                  </a:cubicBezTo>
                  <a:cubicBezTo>
                    <a:pt x="10289" y="4899"/>
                    <a:pt x="10388" y="4960"/>
                    <a:pt x="10489" y="4960"/>
                  </a:cubicBezTo>
                  <a:cubicBezTo>
                    <a:pt x="10604" y="4960"/>
                    <a:pt x="10720" y="4879"/>
                    <a:pt x="10705" y="4728"/>
                  </a:cubicBezTo>
                  <a:cubicBezTo>
                    <a:pt x="10528" y="2760"/>
                    <a:pt x="9253" y="1064"/>
                    <a:pt x="7412" y="354"/>
                  </a:cubicBezTo>
                  <a:cubicBezTo>
                    <a:pt x="6801" y="116"/>
                    <a:pt x="6163" y="1"/>
                    <a:pt x="5530" y="1"/>
                  </a:cubicBezTo>
                  <a:close/>
                </a:path>
              </a:pathLst>
            </a:custGeom>
            <a:solidFill>
              <a:srgbClr val="2C39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0" name="Google Shape;1976;p70">
            <a:extLst>
              <a:ext uri="{FF2B5EF4-FFF2-40B4-BE49-F238E27FC236}">
                <a16:creationId xmlns:a16="http://schemas.microsoft.com/office/drawing/2014/main" id="{A23D458E-25A9-490F-90C5-DAB8228653C3}"/>
              </a:ext>
            </a:extLst>
          </p:cNvPr>
          <p:cNvSpPr/>
          <p:nvPr/>
        </p:nvSpPr>
        <p:spPr>
          <a:xfrm>
            <a:off x="1532123" y="2970560"/>
            <a:ext cx="289659" cy="379982"/>
          </a:xfrm>
          <a:custGeom>
            <a:avLst/>
            <a:gdLst/>
            <a:ahLst/>
            <a:cxnLst/>
            <a:rect l="l" t="t" r="r" b="b"/>
            <a:pathLst>
              <a:path w="11250" h="14758" extrusionOk="0">
                <a:moveTo>
                  <a:pt x="5574" y="568"/>
                </a:moveTo>
                <a:cubicBezTo>
                  <a:pt x="5715" y="568"/>
                  <a:pt x="5856" y="656"/>
                  <a:pt x="5886" y="832"/>
                </a:cubicBezTo>
                <a:lnTo>
                  <a:pt x="5886" y="3470"/>
                </a:lnTo>
                <a:lnTo>
                  <a:pt x="5261" y="3470"/>
                </a:lnTo>
                <a:lnTo>
                  <a:pt x="5261" y="832"/>
                </a:lnTo>
                <a:cubicBezTo>
                  <a:pt x="5291" y="656"/>
                  <a:pt x="5432" y="568"/>
                  <a:pt x="5574" y="568"/>
                </a:cubicBezTo>
                <a:close/>
                <a:moveTo>
                  <a:pt x="9156" y="568"/>
                </a:moveTo>
                <a:cubicBezTo>
                  <a:pt x="9298" y="568"/>
                  <a:pt x="9442" y="656"/>
                  <a:pt x="9476" y="832"/>
                </a:cubicBezTo>
                <a:lnTo>
                  <a:pt x="9476" y="3470"/>
                </a:lnTo>
                <a:lnTo>
                  <a:pt x="8842" y="3470"/>
                </a:lnTo>
                <a:lnTo>
                  <a:pt x="8842" y="832"/>
                </a:lnTo>
                <a:cubicBezTo>
                  <a:pt x="8872" y="656"/>
                  <a:pt x="9013" y="568"/>
                  <a:pt x="9156" y="568"/>
                </a:cubicBezTo>
                <a:close/>
                <a:moveTo>
                  <a:pt x="10761" y="3907"/>
                </a:moveTo>
                <a:cubicBezTo>
                  <a:pt x="10795" y="3907"/>
                  <a:pt x="10830" y="3933"/>
                  <a:pt x="10830" y="3967"/>
                </a:cubicBezTo>
                <a:lnTo>
                  <a:pt x="10830" y="4798"/>
                </a:lnTo>
                <a:cubicBezTo>
                  <a:pt x="10830" y="4832"/>
                  <a:pt x="10795" y="4858"/>
                  <a:pt x="10761" y="4858"/>
                </a:cubicBezTo>
                <a:lnTo>
                  <a:pt x="6392" y="4858"/>
                </a:lnTo>
                <a:cubicBezTo>
                  <a:pt x="6109" y="4858"/>
                  <a:pt x="6109" y="5286"/>
                  <a:pt x="6392" y="5286"/>
                </a:cubicBezTo>
                <a:lnTo>
                  <a:pt x="10196" y="5286"/>
                </a:lnTo>
                <a:lnTo>
                  <a:pt x="10196" y="5526"/>
                </a:lnTo>
                <a:cubicBezTo>
                  <a:pt x="10196" y="7094"/>
                  <a:pt x="8928" y="8362"/>
                  <a:pt x="7360" y="8362"/>
                </a:cubicBezTo>
                <a:cubicBezTo>
                  <a:pt x="5801" y="8362"/>
                  <a:pt x="4533" y="7094"/>
                  <a:pt x="4533" y="5526"/>
                </a:cubicBezTo>
                <a:lnTo>
                  <a:pt x="4533" y="5286"/>
                </a:lnTo>
                <a:lnTo>
                  <a:pt x="5407" y="5286"/>
                </a:lnTo>
                <a:cubicBezTo>
                  <a:pt x="5689" y="5286"/>
                  <a:pt x="5689" y="4858"/>
                  <a:pt x="5407" y="4858"/>
                </a:cubicBezTo>
                <a:lnTo>
                  <a:pt x="3967" y="4858"/>
                </a:lnTo>
                <a:cubicBezTo>
                  <a:pt x="3933" y="4858"/>
                  <a:pt x="3899" y="4832"/>
                  <a:pt x="3899" y="4798"/>
                </a:cubicBezTo>
                <a:lnTo>
                  <a:pt x="3899" y="3967"/>
                </a:lnTo>
                <a:cubicBezTo>
                  <a:pt x="3899" y="3933"/>
                  <a:pt x="3933" y="3907"/>
                  <a:pt x="3967" y="3907"/>
                </a:cubicBezTo>
                <a:close/>
                <a:moveTo>
                  <a:pt x="3072" y="8250"/>
                </a:moveTo>
                <a:cubicBezTo>
                  <a:pt x="3076" y="8250"/>
                  <a:pt x="3081" y="8250"/>
                  <a:pt x="3085" y="8251"/>
                </a:cubicBezTo>
                <a:lnTo>
                  <a:pt x="3111" y="8251"/>
                </a:lnTo>
                <a:cubicBezTo>
                  <a:pt x="3667" y="8311"/>
                  <a:pt x="4430" y="8499"/>
                  <a:pt x="4970" y="9039"/>
                </a:cubicBezTo>
                <a:cubicBezTo>
                  <a:pt x="5509" y="9570"/>
                  <a:pt x="5698" y="10341"/>
                  <a:pt x="5758" y="10889"/>
                </a:cubicBezTo>
                <a:cubicBezTo>
                  <a:pt x="5782" y="11026"/>
                  <a:pt x="5671" y="11139"/>
                  <a:pt x="5544" y="11139"/>
                </a:cubicBezTo>
                <a:cubicBezTo>
                  <a:pt x="5536" y="11139"/>
                  <a:pt x="5527" y="11139"/>
                  <a:pt x="5518" y="11138"/>
                </a:cubicBezTo>
                <a:cubicBezTo>
                  <a:pt x="4970" y="11069"/>
                  <a:pt x="4199" y="10881"/>
                  <a:pt x="3659" y="10350"/>
                </a:cubicBezTo>
                <a:cubicBezTo>
                  <a:pt x="3119" y="9810"/>
                  <a:pt x="2939" y="9047"/>
                  <a:pt x="2871" y="8491"/>
                </a:cubicBezTo>
                <a:cubicBezTo>
                  <a:pt x="2854" y="8366"/>
                  <a:pt x="2950" y="8250"/>
                  <a:pt x="3072" y="8250"/>
                </a:cubicBezTo>
                <a:close/>
                <a:moveTo>
                  <a:pt x="1766" y="10787"/>
                </a:moveTo>
                <a:cubicBezTo>
                  <a:pt x="2288" y="10787"/>
                  <a:pt x="2759" y="11104"/>
                  <a:pt x="2991" y="11292"/>
                </a:cubicBezTo>
                <a:cubicBezTo>
                  <a:pt x="3033" y="11318"/>
                  <a:pt x="3033" y="11386"/>
                  <a:pt x="2991" y="11421"/>
                </a:cubicBezTo>
                <a:cubicBezTo>
                  <a:pt x="2759" y="11600"/>
                  <a:pt x="2288" y="11917"/>
                  <a:pt x="1766" y="11917"/>
                </a:cubicBezTo>
                <a:cubicBezTo>
                  <a:pt x="1243" y="11917"/>
                  <a:pt x="763" y="11600"/>
                  <a:pt x="532" y="11421"/>
                </a:cubicBezTo>
                <a:cubicBezTo>
                  <a:pt x="489" y="11386"/>
                  <a:pt x="489" y="11318"/>
                  <a:pt x="532" y="11292"/>
                </a:cubicBezTo>
                <a:cubicBezTo>
                  <a:pt x="763" y="11104"/>
                  <a:pt x="1243" y="10787"/>
                  <a:pt x="1766" y="10787"/>
                </a:cubicBezTo>
                <a:close/>
                <a:moveTo>
                  <a:pt x="5569" y="1"/>
                </a:moveTo>
                <a:cubicBezTo>
                  <a:pt x="5124" y="1"/>
                  <a:pt x="4781" y="386"/>
                  <a:pt x="4833" y="832"/>
                </a:cubicBezTo>
                <a:lnTo>
                  <a:pt x="4833" y="3470"/>
                </a:lnTo>
                <a:lnTo>
                  <a:pt x="3967" y="3470"/>
                </a:lnTo>
                <a:cubicBezTo>
                  <a:pt x="3693" y="3470"/>
                  <a:pt x="3470" y="3693"/>
                  <a:pt x="3470" y="3967"/>
                </a:cubicBezTo>
                <a:lnTo>
                  <a:pt x="3470" y="4790"/>
                </a:lnTo>
                <a:cubicBezTo>
                  <a:pt x="3470" y="5064"/>
                  <a:pt x="3693" y="5286"/>
                  <a:pt x="3967" y="5286"/>
                </a:cubicBezTo>
                <a:lnTo>
                  <a:pt x="4104" y="5286"/>
                </a:lnTo>
                <a:lnTo>
                  <a:pt x="4104" y="5526"/>
                </a:lnTo>
                <a:cubicBezTo>
                  <a:pt x="4104" y="7248"/>
                  <a:pt x="5441" y="8670"/>
                  <a:pt x="7154" y="8782"/>
                </a:cubicBezTo>
                <a:lnTo>
                  <a:pt x="7154" y="11138"/>
                </a:lnTo>
                <a:lnTo>
                  <a:pt x="6152" y="11138"/>
                </a:lnTo>
                <a:cubicBezTo>
                  <a:pt x="6186" y="11044"/>
                  <a:pt x="6195" y="10941"/>
                  <a:pt x="6186" y="10847"/>
                </a:cubicBezTo>
                <a:cubicBezTo>
                  <a:pt x="6118" y="10221"/>
                  <a:pt x="5895" y="9356"/>
                  <a:pt x="5278" y="8730"/>
                </a:cubicBezTo>
                <a:cubicBezTo>
                  <a:pt x="4653" y="8105"/>
                  <a:pt x="3779" y="7891"/>
                  <a:pt x="3162" y="7822"/>
                </a:cubicBezTo>
                <a:cubicBezTo>
                  <a:pt x="3135" y="7819"/>
                  <a:pt x="3108" y="7817"/>
                  <a:pt x="3082" y="7817"/>
                </a:cubicBezTo>
                <a:cubicBezTo>
                  <a:pt x="2706" y="7817"/>
                  <a:pt x="2402" y="8150"/>
                  <a:pt x="2442" y="8542"/>
                </a:cubicBezTo>
                <a:cubicBezTo>
                  <a:pt x="2519" y="9159"/>
                  <a:pt x="2734" y="10024"/>
                  <a:pt x="3359" y="10649"/>
                </a:cubicBezTo>
                <a:cubicBezTo>
                  <a:pt x="3556" y="10847"/>
                  <a:pt x="3779" y="11009"/>
                  <a:pt x="4027" y="11138"/>
                </a:cubicBezTo>
                <a:lnTo>
                  <a:pt x="3402" y="11138"/>
                </a:lnTo>
                <a:cubicBezTo>
                  <a:pt x="3368" y="11061"/>
                  <a:pt x="3316" y="11001"/>
                  <a:pt x="3256" y="10949"/>
                </a:cubicBezTo>
                <a:cubicBezTo>
                  <a:pt x="2914" y="10684"/>
                  <a:pt x="2382" y="10358"/>
                  <a:pt x="1757" y="10358"/>
                </a:cubicBezTo>
                <a:cubicBezTo>
                  <a:pt x="1132" y="10358"/>
                  <a:pt x="600" y="10684"/>
                  <a:pt x="258" y="10949"/>
                </a:cubicBezTo>
                <a:cubicBezTo>
                  <a:pt x="1" y="11155"/>
                  <a:pt x="1" y="11549"/>
                  <a:pt x="258" y="11755"/>
                </a:cubicBezTo>
                <a:cubicBezTo>
                  <a:pt x="600" y="12020"/>
                  <a:pt x="1132" y="12346"/>
                  <a:pt x="1757" y="12346"/>
                </a:cubicBezTo>
                <a:cubicBezTo>
                  <a:pt x="2382" y="12346"/>
                  <a:pt x="2914" y="12020"/>
                  <a:pt x="3256" y="11755"/>
                </a:cubicBezTo>
                <a:cubicBezTo>
                  <a:pt x="3316" y="11703"/>
                  <a:pt x="3368" y="11635"/>
                  <a:pt x="3402" y="11566"/>
                </a:cubicBezTo>
                <a:lnTo>
                  <a:pt x="7154" y="11566"/>
                </a:lnTo>
                <a:lnTo>
                  <a:pt x="7154" y="14539"/>
                </a:lnTo>
                <a:cubicBezTo>
                  <a:pt x="7154" y="14685"/>
                  <a:pt x="7261" y="14757"/>
                  <a:pt x="7368" y="14757"/>
                </a:cubicBezTo>
                <a:cubicBezTo>
                  <a:pt x="7476" y="14757"/>
                  <a:pt x="7583" y="14685"/>
                  <a:pt x="7583" y="14539"/>
                </a:cubicBezTo>
                <a:lnTo>
                  <a:pt x="7583" y="13896"/>
                </a:lnTo>
                <a:cubicBezTo>
                  <a:pt x="7685" y="13965"/>
                  <a:pt x="7797" y="13999"/>
                  <a:pt x="7925" y="13999"/>
                </a:cubicBezTo>
                <a:lnTo>
                  <a:pt x="8002" y="13999"/>
                </a:lnTo>
                <a:cubicBezTo>
                  <a:pt x="8619" y="13931"/>
                  <a:pt x="9485" y="13708"/>
                  <a:pt x="10110" y="13083"/>
                </a:cubicBezTo>
                <a:cubicBezTo>
                  <a:pt x="10179" y="13023"/>
                  <a:pt x="10239" y="12945"/>
                  <a:pt x="10298" y="12868"/>
                </a:cubicBezTo>
                <a:cubicBezTo>
                  <a:pt x="10424" y="12705"/>
                  <a:pt x="10282" y="12522"/>
                  <a:pt x="10126" y="12522"/>
                </a:cubicBezTo>
                <a:cubicBezTo>
                  <a:pt x="10070" y="12522"/>
                  <a:pt x="10012" y="12546"/>
                  <a:pt x="9964" y="12603"/>
                </a:cubicBezTo>
                <a:cubicBezTo>
                  <a:pt x="9913" y="12671"/>
                  <a:pt x="9862" y="12731"/>
                  <a:pt x="9802" y="12791"/>
                </a:cubicBezTo>
                <a:cubicBezTo>
                  <a:pt x="9270" y="13322"/>
                  <a:pt x="8499" y="13511"/>
                  <a:pt x="7951" y="13579"/>
                </a:cubicBezTo>
                <a:cubicBezTo>
                  <a:pt x="7942" y="13581"/>
                  <a:pt x="7932" y="13581"/>
                  <a:pt x="7923" y="13581"/>
                </a:cubicBezTo>
                <a:cubicBezTo>
                  <a:pt x="7791" y="13581"/>
                  <a:pt x="7687" y="13467"/>
                  <a:pt x="7703" y="13331"/>
                </a:cubicBezTo>
                <a:cubicBezTo>
                  <a:pt x="7771" y="12783"/>
                  <a:pt x="7960" y="12012"/>
                  <a:pt x="8491" y="11480"/>
                </a:cubicBezTo>
                <a:cubicBezTo>
                  <a:pt x="9031" y="10941"/>
                  <a:pt x="9802" y="10752"/>
                  <a:pt x="10350" y="10684"/>
                </a:cubicBezTo>
                <a:cubicBezTo>
                  <a:pt x="10359" y="10683"/>
                  <a:pt x="10368" y="10682"/>
                  <a:pt x="10378" y="10682"/>
                </a:cubicBezTo>
                <a:cubicBezTo>
                  <a:pt x="10510" y="10682"/>
                  <a:pt x="10614" y="10796"/>
                  <a:pt x="10590" y="10932"/>
                </a:cubicBezTo>
                <a:cubicBezTo>
                  <a:pt x="10564" y="11223"/>
                  <a:pt x="10496" y="11506"/>
                  <a:pt x="10401" y="11789"/>
                </a:cubicBezTo>
                <a:cubicBezTo>
                  <a:pt x="10343" y="11954"/>
                  <a:pt x="10477" y="12073"/>
                  <a:pt x="10609" y="12073"/>
                </a:cubicBezTo>
                <a:cubicBezTo>
                  <a:pt x="10689" y="12073"/>
                  <a:pt x="10768" y="12029"/>
                  <a:pt x="10804" y="11926"/>
                </a:cubicBezTo>
                <a:cubicBezTo>
                  <a:pt x="10915" y="11618"/>
                  <a:pt x="10984" y="11301"/>
                  <a:pt x="11018" y="10975"/>
                </a:cubicBezTo>
                <a:cubicBezTo>
                  <a:pt x="11067" y="10587"/>
                  <a:pt x="10756" y="10252"/>
                  <a:pt x="10375" y="10252"/>
                </a:cubicBezTo>
                <a:cubicBezTo>
                  <a:pt x="10353" y="10252"/>
                  <a:pt x="10330" y="10253"/>
                  <a:pt x="10307" y="10255"/>
                </a:cubicBezTo>
                <a:cubicBezTo>
                  <a:pt x="9682" y="10332"/>
                  <a:pt x="8816" y="10547"/>
                  <a:pt x="8191" y="11172"/>
                </a:cubicBezTo>
                <a:cubicBezTo>
                  <a:pt x="7934" y="11438"/>
                  <a:pt x="7720" y="11755"/>
                  <a:pt x="7583" y="12097"/>
                </a:cubicBezTo>
                <a:lnTo>
                  <a:pt x="7583" y="8782"/>
                </a:lnTo>
                <a:cubicBezTo>
                  <a:pt x="9296" y="8662"/>
                  <a:pt x="10624" y="7240"/>
                  <a:pt x="10624" y="5526"/>
                </a:cubicBezTo>
                <a:lnTo>
                  <a:pt x="10624" y="5286"/>
                </a:lnTo>
                <a:lnTo>
                  <a:pt x="10761" y="5286"/>
                </a:lnTo>
                <a:cubicBezTo>
                  <a:pt x="11035" y="5286"/>
                  <a:pt x="11249" y="5064"/>
                  <a:pt x="11249" y="4790"/>
                </a:cubicBezTo>
                <a:lnTo>
                  <a:pt x="11249" y="3967"/>
                </a:lnTo>
                <a:cubicBezTo>
                  <a:pt x="11249" y="3693"/>
                  <a:pt x="11035" y="3479"/>
                  <a:pt x="10761" y="3470"/>
                </a:cubicBezTo>
                <a:lnTo>
                  <a:pt x="9904" y="3470"/>
                </a:lnTo>
                <a:lnTo>
                  <a:pt x="9904" y="832"/>
                </a:lnTo>
                <a:cubicBezTo>
                  <a:pt x="9947" y="386"/>
                  <a:pt x="9605" y="1"/>
                  <a:pt x="9159" y="1"/>
                </a:cubicBezTo>
                <a:cubicBezTo>
                  <a:pt x="8705" y="1"/>
                  <a:pt x="8362" y="386"/>
                  <a:pt x="8414" y="832"/>
                </a:cubicBezTo>
                <a:lnTo>
                  <a:pt x="8414" y="3470"/>
                </a:lnTo>
                <a:lnTo>
                  <a:pt x="6315" y="3470"/>
                </a:lnTo>
                <a:lnTo>
                  <a:pt x="6315" y="832"/>
                </a:lnTo>
                <a:cubicBezTo>
                  <a:pt x="6366" y="386"/>
                  <a:pt x="6023" y="1"/>
                  <a:pt x="5569" y="1"/>
                </a:cubicBezTo>
                <a:close/>
              </a:path>
            </a:pathLst>
          </a:custGeom>
          <a:solidFill>
            <a:schemeClr val="tx2">
              <a:lumMod val="10000"/>
            </a:schemeClr>
          </a:solidFill>
          <a:ln>
            <a:solidFill>
              <a:schemeClr val="tx2">
                <a:lumMod val="10000"/>
              </a:schemeClr>
            </a:solid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rgbClr val="EFEFEF"/>
        </a:solidFill>
        <a:effectLst/>
      </p:bgPr>
    </p:bg>
    <p:spTree>
      <p:nvGrpSpPr>
        <p:cNvPr id="1" name="Shape 804"/>
        <p:cNvGrpSpPr/>
        <p:nvPr/>
      </p:nvGrpSpPr>
      <p:grpSpPr>
        <a:xfrm>
          <a:off x="0" y="0"/>
          <a:ext cx="0" cy="0"/>
          <a:chOff x="0" y="0"/>
          <a:chExt cx="0" cy="0"/>
        </a:xfrm>
      </p:grpSpPr>
      <p:grpSp>
        <p:nvGrpSpPr>
          <p:cNvPr id="805" name="Google Shape;805;p52"/>
          <p:cNvGrpSpPr/>
          <p:nvPr/>
        </p:nvGrpSpPr>
        <p:grpSpPr>
          <a:xfrm>
            <a:off x="1188025" y="2275350"/>
            <a:ext cx="6507525" cy="2240700"/>
            <a:chOff x="1188025" y="2275350"/>
            <a:chExt cx="6507525" cy="2240700"/>
          </a:xfrm>
        </p:grpSpPr>
        <p:sp>
          <p:nvSpPr>
            <p:cNvPr id="806" name="Google Shape;806;p52"/>
            <p:cNvSpPr/>
            <p:nvPr/>
          </p:nvSpPr>
          <p:spPr>
            <a:xfrm>
              <a:off x="1188025" y="2275350"/>
              <a:ext cx="828600" cy="2240700"/>
            </a:xfrm>
            <a:prstGeom prst="rect">
              <a:avLst/>
            </a:prstGeom>
            <a:noFill/>
            <a:ln w="19050" cap="flat" cmpd="sng">
              <a:solidFill>
                <a:srgbClr val="2C393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 name="Google Shape;807;p52"/>
            <p:cNvSpPr/>
            <p:nvPr/>
          </p:nvSpPr>
          <p:spPr>
            <a:xfrm>
              <a:off x="3081000" y="2275350"/>
              <a:ext cx="828600" cy="2240700"/>
            </a:xfrm>
            <a:prstGeom prst="rect">
              <a:avLst/>
            </a:prstGeom>
            <a:noFill/>
            <a:ln w="19050" cap="flat" cmpd="sng">
              <a:solidFill>
                <a:srgbClr val="2C393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 name="Google Shape;808;p52"/>
            <p:cNvSpPr/>
            <p:nvPr/>
          </p:nvSpPr>
          <p:spPr>
            <a:xfrm>
              <a:off x="4973975" y="2275350"/>
              <a:ext cx="828600" cy="2240700"/>
            </a:xfrm>
            <a:prstGeom prst="rect">
              <a:avLst/>
            </a:prstGeom>
            <a:noFill/>
            <a:ln w="19050" cap="flat" cmpd="sng">
              <a:solidFill>
                <a:srgbClr val="2C393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 name="Google Shape;809;p52"/>
            <p:cNvSpPr/>
            <p:nvPr/>
          </p:nvSpPr>
          <p:spPr>
            <a:xfrm>
              <a:off x="6866950" y="2275350"/>
              <a:ext cx="828600" cy="2240700"/>
            </a:xfrm>
            <a:prstGeom prst="rect">
              <a:avLst/>
            </a:prstGeom>
            <a:noFill/>
            <a:ln w="19050" cap="flat" cmpd="sng">
              <a:solidFill>
                <a:srgbClr val="2C393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10" name="Google Shape;810;p52"/>
          <p:cNvSpPr txBox="1">
            <a:spLocks noGrp="1"/>
          </p:cNvSpPr>
          <p:nvPr>
            <p:ph type="title"/>
          </p:nvPr>
        </p:nvSpPr>
        <p:spPr>
          <a:xfrm>
            <a:off x="1226995" y="375868"/>
            <a:ext cx="6705300" cy="577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03 FRONTEND WEB ADMIN</a:t>
            </a:r>
            <a:endParaRPr dirty="0"/>
          </a:p>
        </p:txBody>
      </p:sp>
      <p:cxnSp>
        <p:nvCxnSpPr>
          <p:cNvPr id="811" name="Google Shape;811;p52"/>
          <p:cNvCxnSpPr/>
          <p:nvPr/>
        </p:nvCxnSpPr>
        <p:spPr>
          <a:xfrm>
            <a:off x="0" y="1028850"/>
            <a:ext cx="4601700" cy="0"/>
          </a:xfrm>
          <a:prstGeom prst="straightConnector1">
            <a:avLst/>
          </a:prstGeom>
          <a:noFill/>
          <a:ln w="19050" cap="flat" cmpd="sng">
            <a:solidFill>
              <a:srgbClr val="2C3938"/>
            </a:solidFill>
            <a:prstDash val="solid"/>
            <a:round/>
            <a:headEnd type="none" w="med" len="med"/>
            <a:tailEnd type="none" w="med" len="med"/>
          </a:ln>
        </p:spPr>
      </p:cxnSp>
      <p:sp>
        <p:nvSpPr>
          <p:cNvPr id="812" name="Google Shape;812;p52"/>
          <p:cNvSpPr txBox="1">
            <a:spLocks noGrp="1"/>
          </p:cNvSpPr>
          <p:nvPr>
            <p:ph type="subTitle" idx="4"/>
          </p:nvPr>
        </p:nvSpPr>
        <p:spPr>
          <a:xfrm>
            <a:off x="6404613" y="3555100"/>
            <a:ext cx="1768500" cy="1079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Tạo ra cái giao tiếp cơ bản cho web admin và sử dụng reactstrap để cải thiện UI</a:t>
            </a:r>
            <a:endParaRPr dirty="0"/>
          </a:p>
        </p:txBody>
      </p:sp>
      <p:grpSp>
        <p:nvGrpSpPr>
          <p:cNvPr id="813" name="Google Shape;813;p52"/>
          <p:cNvGrpSpPr/>
          <p:nvPr/>
        </p:nvGrpSpPr>
        <p:grpSpPr>
          <a:xfrm>
            <a:off x="7143131" y="2586064"/>
            <a:ext cx="276227" cy="379364"/>
            <a:chOff x="937194" y="3480602"/>
            <a:chExt cx="276227" cy="379364"/>
          </a:xfrm>
        </p:grpSpPr>
        <p:sp>
          <p:nvSpPr>
            <p:cNvPr id="814" name="Google Shape;814;p52"/>
            <p:cNvSpPr/>
            <p:nvPr/>
          </p:nvSpPr>
          <p:spPr>
            <a:xfrm>
              <a:off x="1123887" y="3588402"/>
              <a:ext cx="45630" cy="64619"/>
            </a:xfrm>
            <a:custGeom>
              <a:avLst/>
              <a:gdLst/>
              <a:ahLst/>
              <a:cxnLst/>
              <a:rect l="l" t="t" r="r" b="b"/>
              <a:pathLst>
                <a:path w="1771" h="2508" extrusionOk="0">
                  <a:moveTo>
                    <a:pt x="854" y="389"/>
                  </a:moveTo>
                  <a:cubicBezTo>
                    <a:pt x="1081" y="389"/>
                    <a:pt x="1231" y="483"/>
                    <a:pt x="1231" y="749"/>
                  </a:cubicBezTo>
                  <a:cubicBezTo>
                    <a:pt x="1231" y="1021"/>
                    <a:pt x="1081" y="1115"/>
                    <a:pt x="848" y="1115"/>
                  </a:cubicBezTo>
                  <a:lnTo>
                    <a:pt x="854" y="1110"/>
                  </a:lnTo>
                  <a:lnTo>
                    <a:pt x="460" y="1110"/>
                  </a:lnTo>
                  <a:lnTo>
                    <a:pt x="460" y="389"/>
                  </a:lnTo>
                  <a:close/>
                  <a:moveTo>
                    <a:pt x="140" y="0"/>
                  </a:moveTo>
                  <a:cubicBezTo>
                    <a:pt x="66" y="0"/>
                    <a:pt x="0" y="60"/>
                    <a:pt x="6" y="139"/>
                  </a:cubicBezTo>
                  <a:lnTo>
                    <a:pt x="6" y="2351"/>
                  </a:lnTo>
                  <a:cubicBezTo>
                    <a:pt x="6" y="2446"/>
                    <a:pt x="119" y="2493"/>
                    <a:pt x="233" y="2493"/>
                  </a:cubicBezTo>
                  <a:cubicBezTo>
                    <a:pt x="347" y="2493"/>
                    <a:pt x="460" y="2446"/>
                    <a:pt x="460" y="2351"/>
                  </a:cubicBezTo>
                  <a:lnTo>
                    <a:pt x="460" y="1464"/>
                  </a:lnTo>
                  <a:lnTo>
                    <a:pt x="760" y="1464"/>
                  </a:lnTo>
                  <a:lnTo>
                    <a:pt x="1264" y="2401"/>
                  </a:lnTo>
                  <a:cubicBezTo>
                    <a:pt x="1303" y="2478"/>
                    <a:pt x="1364" y="2508"/>
                    <a:pt x="1427" y="2508"/>
                  </a:cubicBezTo>
                  <a:cubicBezTo>
                    <a:pt x="1588" y="2508"/>
                    <a:pt x="1770" y="2318"/>
                    <a:pt x="1691" y="2218"/>
                  </a:cubicBezTo>
                  <a:lnTo>
                    <a:pt x="1225" y="1392"/>
                  </a:lnTo>
                  <a:cubicBezTo>
                    <a:pt x="1491" y="1315"/>
                    <a:pt x="1691" y="1104"/>
                    <a:pt x="1691" y="710"/>
                  </a:cubicBezTo>
                  <a:cubicBezTo>
                    <a:pt x="1691" y="173"/>
                    <a:pt x="1314" y="1"/>
                    <a:pt x="854" y="1"/>
                  </a:cubicBezTo>
                  <a:lnTo>
                    <a:pt x="150" y="1"/>
                  </a:lnTo>
                  <a:cubicBezTo>
                    <a:pt x="146" y="1"/>
                    <a:pt x="143" y="0"/>
                    <a:pt x="140" y="0"/>
                  </a:cubicBezTo>
                  <a:close/>
                </a:path>
              </a:pathLst>
            </a:custGeom>
            <a:solidFill>
              <a:srgbClr val="2C39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 name="Google Shape;815;p52"/>
            <p:cNvSpPr/>
            <p:nvPr/>
          </p:nvSpPr>
          <p:spPr>
            <a:xfrm>
              <a:off x="1003616" y="3538882"/>
              <a:ext cx="207563" cy="187208"/>
            </a:xfrm>
            <a:custGeom>
              <a:avLst/>
              <a:gdLst/>
              <a:ahLst/>
              <a:cxnLst/>
              <a:rect l="l" t="t" r="r" b="b"/>
              <a:pathLst>
                <a:path w="8056" h="7266" extrusionOk="0">
                  <a:moveTo>
                    <a:pt x="3598" y="3015"/>
                  </a:moveTo>
                  <a:lnTo>
                    <a:pt x="3748" y="3525"/>
                  </a:lnTo>
                  <a:lnTo>
                    <a:pt x="3132" y="3525"/>
                  </a:lnTo>
                  <a:lnTo>
                    <a:pt x="3149" y="3464"/>
                  </a:lnTo>
                  <a:lnTo>
                    <a:pt x="3598" y="3015"/>
                  </a:lnTo>
                  <a:close/>
                  <a:moveTo>
                    <a:pt x="6076" y="542"/>
                  </a:moveTo>
                  <a:cubicBezTo>
                    <a:pt x="8055" y="3120"/>
                    <a:pt x="6204" y="6862"/>
                    <a:pt x="2955" y="6862"/>
                  </a:cubicBezTo>
                  <a:cubicBezTo>
                    <a:pt x="2090" y="6862"/>
                    <a:pt x="1248" y="6574"/>
                    <a:pt x="566" y="6047"/>
                  </a:cubicBezTo>
                  <a:lnTo>
                    <a:pt x="2484" y="4129"/>
                  </a:lnTo>
                  <a:lnTo>
                    <a:pt x="2484" y="4129"/>
                  </a:lnTo>
                  <a:cubicBezTo>
                    <a:pt x="2467" y="4162"/>
                    <a:pt x="2462" y="4196"/>
                    <a:pt x="2456" y="4229"/>
                  </a:cubicBezTo>
                  <a:cubicBezTo>
                    <a:pt x="2456" y="4334"/>
                    <a:pt x="2616" y="4413"/>
                    <a:pt x="2745" y="4413"/>
                  </a:cubicBezTo>
                  <a:cubicBezTo>
                    <a:pt x="2819" y="4413"/>
                    <a:pt x="2883" y="4386"/>
                    <a:pt x="2900" y="4323"/>
                  </a:cubicBezTo>
                  <a:lnTo>
                    <a:pt x="3033" y="3869"/>
                  </a:lnTo>
                  <a:lnTo>
                    <a:pt x="3848" y="3869"/>
                  </a:lnTo>
                  <a:lnTo>
                    <a:pt x="3981" y="4323"/>
                  </a:lnTo>
                  <a:cubicBezTo>
                    <a:pt x="3997" y="4390"/>
                    <a:pt x="4058" y="4412"/>
                    <a:pt x="4136" y="4412"/>
                  </a:cubicBezTo>
                  <a:cubicBezTo>
                    <a:pt x="4258" y="4412"/>
                    <a:pt x="4424" y="4334"/>
                    <a:pt x="4424" y="4229"/>
                  </a:cubicBezTo>
                  <a:cubicBezTo>
                    <a:pt x="4424" y="4218"/>
                    <a:pt x="4424" y="4207"/>
                    <a:pt x="4419" y="4196"/>
                  </a:cubicBezTo>
                  <a:lnTo>
                    <a:pt x="3936" y="2682"/>
                  </a:lnTo>
                  <a:lnTo>
                    <a:pt x="6076" y="542"/>
                  </a:lnTo>
                  <a:close/>
                  <a:moveTo>
                    <a:pt x="6064" y="0"/>
                  </a:moveTo>
                  <a:cubicBezTo>
                    <a:pt x="5967" y="0"/>
                    <a:pt x="5696" y="307"/>
                    <a:pt x="89" y="5914"/>
                  </a:cubicBezTo>
                  <a:cubicBezTo>
                    <a:pt x="0" y="6003"/>
                    <a:pt x="6" y="6147"/>
                    <a:pt x="100" y="6230"/>
                  </a:cubicBezTo>
                  <a:cubicBezTo>
                    <a:pt x="918" y="6923"/>
                    <a:pt x="1923" y="7266"/>
                    <a:pt x="2925" y="7266"/>
                  </a:cubicBezTo>
                  <a:cubicBezTo>
                    <a:pt x="4047" y="7266"/>
                    <a:pt x="5166" y="6836"/>
                    <a:pt x="6015" y="5986"/>
                  </a:cubicBezTo>
                  <a:cubicBezTo>
                    <a:pt x="7623" y="4379"/>
                    <a:pt x="7728" y="1806"/>
                    <a:pt x="6254" y="77"/>
                  </a:cubicBezTo>
                  <a:cubicBezTo>
                    <a:pt x="6215" y="32"/>
                    <a:pt x="6159" y="5"/>
                    <a:pt x="6098" y="5"/>
                  </a:cubicBezTo>
                  <a:cubicBezTo>
                    <a:pt x="6084" y="4"/>
                    <a:pt x="6075" y="0"/>
                    <a:pt x="6064" y="0"/>
                  </a:cubicBezTo>
                  <a:close/>
                </a:path>
              </a:pathLst>
            </a:custGeom>
            <a:solidFill>
              <a:srgbClr val="2C39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 name="Google Shape;816;p52"/>
            <p:cNvSpPr/>
            <p:nvPr/>
          </p:nvSpPr>
          <p:spPr>
            <a:xfrm>
              <a:off x="967339" y="3501883"/>
              <a:ext cx="183988" cy="183395"/>
            </a:xfrm>
            <a:custGeom>
              <a:avLst/>
              <a:gdLst/>
              <a:ahLst/>
              <a:cxnLst/>
              <a:rect l="l" t="t" r="r" b="b"/>
              <a:pathLst>
                <a:path w="7141" h="7118" extrusionOk="0">
                  <a:moveTo>
                    <a:pt x="2412" y="4800"/>
                  </a:moveTo>
                  <a:lnTo>
                    <a:pt x="2506" y="5177"/>
                  </a:lnTo>
                  <a:lnTo>
                    <a:pt x="2256" y="5427"/>
                  </a:lnTo>
                  <a:lnTo>
                    <a:pt x="2256" y="5427"/>
                  </a:lnTo>
                  <a:lnTo>
                    <a:pt x="2412" y="4800"/>
                  </a:lnTo>
                  <a:close/>
                  <a:moveTo>
                    <a:pt x="4389" y="429"/>
                  </a:moveTo>
                  <a:cubicBezTo>
                    <a:pt x="5127" y="429"/>
                    <a:pt x="5881" y="640"/>
                    <a:pt x="6569" y="1108"/>
                  </a:cubicBezTo>
                  <a:lnTo>
                    <a:pt x="3847" y="3830"/>
                  </a:lnTo>
                  <a:cubicBezTo>
                    <a:pt x="3931" y="3575"/>
                    <a:pt x="3942" y="3564"/>
                    <a:pt x="3942" y="3536"/>
                  </a:cubicBezTo>
                  <a:cubicBezTo>
                    <a:pt x="3942" y="3437"/>
                    <a:pt x="3780" y="3357"/>
                    <a:pt x="3650" y="3357"/>
                  </a:cubicBezTo>
                  <a:cubicBezTo>
                    <a:pt x="3575" y="3357"/>
                    <a:pt x="3511" y="3383"/>
                    <a:pt x="3493" y="3447"/>
                  </a:cubicBezTo>
                  <a:lnTo>
                    <a:pt x="3171" y="4506"/>
                  </a:lnTo>
                  <a:lnTo>
                    <a:pt x="2827" y="4856"/>
                  </a:lnTo>
                  <a:lnTo>
                    <a:pt x="2633" y="4107"/>
                  </a:lnTo>
                  <a:cubicBezTo>
                    <a:pt x="2614" y="4024"/>
                    <a:pt x="2513" y="3982"/>
                    <a:pt x="2411" y="3982"/>
                  </a:cubicBezTo>
                  <a:cubicBezTo>
                    <a:pt x="2309" y="3982"/>
                    <a:pt x="2207" y="4024"/>
                    <a:pt x="2184" y="4107"/>
                  </a:cubicBezTo>
                  <a:lnTo>
                    <a:pt x="1885" y="5288"/>
                  </a:lnTo>
                  <a:lnTo>
                    <a:pt x="1325" y="3447"/>
                  </a:lnTo>
                  <a:cubicBezTo>
                    <a:pt x="1308" y="3385"/>
                    <a:pt x="1243" y="3358"/>
                    <a:pt x="1168" y="3358"/>
                  </a:cubicBezTo>
                  <a:cubicBezTo>
                    <a:pt x="1025" y="3358"/>
                    <a:pt x="843" y="3455"/>
                    <a:pt x="887" y="3575"/>
                  </a:cubicBezTo>
                  <a:lnTo>
                    <a:pt x="1586" y="5720"/>
                  </a:lnTo>
                  <a:cubicBezTo>
                    <a:pt x="1613" y="5804"/>
                    <a:pt x="1708" y="5848"/>
                    <a:pt x="1818" y="5865"/>
                  </a:cubicBezTo>
                  <a:lnTo>
                    <a:pt x="1109" y="6569"/>
                  </a:lnTo>
                  <a:cubicBezTo>
                    <a:pt x="665" y="5920"/>
                    <a:pt x="432" y="5155"/>
                    <a:pt x="432" y="4368"/>
                  </a:cubicBezTo>
                  <a:cubicBezTo>
                    <a:pt x="432" y="2054"/>
                    <a:pt x="2345" y="429"/>
                    <a:pt x="4389" y="429"/>
                  </a:cubicBezTo>
                  <a:close/>
                  <a:moveTo>
                    <a:pt x="4393" y="0"/>
                  </a:moveTo>
                  <a:cubicBezTo>
                    <a:pt x="2135" y="0"/>
                    <a:pt x="0" y="1781"/>
                    <a:pt x="0" y="4368"/>
                  </a:cubicBezTo>
                  <a:cubicBezTo>
                    <a:pt x="0" y="5332"/>
                    <a:pt x="316" y="6269"/>
                    <a:pt x="909" y="7034"/>
                  </a:cubicBezTo>
                  <a:cubicBezTo>
                    <a:pt x="948" y="7084"/>
                    <a:pt x="1004" y="7112"/>
                    <a:pt x="1064" y="7117"/>
                  </a:cubicBezTo>
                  <a:lnTo>
                    <a:pt x="1081" y="7117"/>
                  </a:lnTo>
                  <a:cubicBezTo>
                    <a:pt x="1137" y="7117"/>
                    <a:pt x="1192" y="7095"/>
                    <a:pt x="1231" y="7056"/>
                  </a:cubicBezTo>
                  <a:lnTo>
                    <a:pt x="7052" y="1235"/>
                  </a:lnTo>
                  <a:cubicBezTo>
                    <a:pt x="7141" y="1147"/>
                    <a:pt x="7135" y="997"/>
                    <a:pt x="7030" y="914"/>
                  </a:cubicBezTo>
                  <a:cubicBezTo>
                    <a:pt x="6216" y="284"/>
                    <a:pt x="5295" y="0"/>
                    <a:pt x="4393" y="0"/>
                  </a:cubicBezTo>
                  <a:close/>
                </a:path>
              </a:pathLst>
            </a:custGeom>
            <a:solidFill>
              <a:srgbClr val="2C39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 name="Google Shape;817;p52"/>
            <p:cNvSpPr/>
            <p:nvPr/>
          </p:nvSpPr>
          <p:spPr>
            <a:xfrm>
              <a:off x="937194" y="3480602"/>
              <a:ext cx="276227" cy="379364"/>
            </a:xfrm>
            <a:custGeom>
              <a:avLst/>
              <a:gdLst/>
              <a:ahLst/>
              <a:cxnLst/>
              <a:rect l="l" t="t" r="r" b="b"/>
              <a:pathLst>
                <a:path w="10721" h="14724" extrusionOk="0">
                  <a:moveTo>
                    <a:pt x="5530" y="1"/>
                  </a:moveTo>
                  <a:cubicBezTo>
                    <a:pt x="4257" y="1"/>
                    <a:pt x="3005" y="469"/>
                    <a:pt x="2035" y="1357"/>
                  </a:cubicBezTo>
                  <a:cubicBezTo>
                    <a:pt x="577" y="2693"/>
                    <a:pt x="0" y="4734"/>
                    <a:pt x="544" y="6630"/>
                  </a:cubicBezTo>
                  <a:cubicBezTo>
                    <a:pt x="1092" y="8526"/>
                    <a:pt x="2667" y="9950"/>
                    <a:pt x="4607" y="10300"/>
                  </a:cubicBezTo>
                  <a:lnTo>
                    <a:pt x="4607" y="14164"/>
                  </a:lnTo>
                  <a:cubicBezTo>
                    <a:pt x="4607" y="14474"/>
                    <a:pt x="4857" y="14724"/>
                    <a:pt x="5167" y="14724"/>
                  </a:cubicBezTo>
                  <a:lnTo>
                    <a:pt x="5904" y="14724"/>
                  </a:lnTo>
                  <a:cubicBezTo>
                    <a:pt x="6215" y="14724"/>
                    <a:pt x="6464" y="14474"/>
                    <a:pt x="6464" y="14164"/>
                  </a:cubicBezTo>
                  <a:lnTo>
                    <a:pt x="6464" y="12816"/>
                  </a:lnTo>
                  <a:cubicBezTo>
                    <a:pt x="6464" y="12672"/>
                    <a:pt x="6356" y="12600"/>
                    <a:pt x="6248" y="12600"/>
                  </a:cubicBezTo>
                  <a:cubicBezTo>
                    <a:pt x="6140" y="12600"/>
                    <a:pt x="6032" y="12672"/>
                    <a:pt x="6032" y="12816"/>
                  </a:cubicBezTo>
                  <a:lnTo>
                    <a:pt x="6032" y="14164"/>
                  </a:lnTo>
                  <a:cubicBezTo>
                    <a:pt x="6032" y="14236"/>
                    <a:pt x="5977" y="14297"/>
                    <a:pt x="5904" y="14297"/>
                  </a:cubicBezTo>
                  <a:lnTo>
                    <a:pt x="5167" y="14297"/>
                  </a:lnTo>
                  <a:cubicBezTo>
                    <a:pt x="5095" y="14297"/>
                    <a:pt x="5040" y="14236"/>
                    <a:pt x="5040" y="14164"/>
                  </a:cubicBezTo>
                  <a:lnTo>
                    <a:pt x="5040" y="10361"/>
                  </a:lnTo>
                  <a:cubicBezTo>
                    <a:pt x="5203" y="10377"/>
                    <a:pt x="5368" y="10385"/>
                    <a:pt x="5534" y="10385"/>
                  </a:cubicBezTo>
                  <a:cubicBezTo>
                    <a:pt x="5699" y="10385"/>
                    <a:pt x="5866" y="10377"/>
                    <a:pt x="6032" y="10361"/>
                  </a:cubicBezTo>
                  <a:lnTo>
                    <a:pt x="6032" y="11813"/>
                  </a:lnTo>
                  <a:cubicBezTo>
                    <a:pt x="6032" y="11954"/>
                    <a:pt x="6140" y="12025"/>
                    <a:pt x="6248" y="12025"/>
                  </a:cubicBezTo>
                  <a:cubicBezTo>
                    <a:pt x="6356" y="12025"/>
                    <a:pt x="6464" y="11954"/>
                    <a:pt x="6464" y="11813"/>
                  </a:cubicBezTo>
                  <a:lnTo>
                    <a:pt x="6464" y="10300"/>
                  </a:lnTo>
                  <a:cubicBezTo>
                    <a:pt x="8715" y="9895"/>
                    <a:pt x="10434" y="8054"/>
                    <a:pt x="10689" y="5776"/>
                  </a:cubicBezTo>
                  <a:cubicBezTo>
                    <a:pt x="10705" y="5659"/>
                    <a:pt x="10622" y="5554"/>
                    <a:pt x="10506" y="5537"/>
                  </a:cubicBezTo>
                  <a:cubicBezTo>
                    <a:pt x="10499" y="5537"/>
                    <a:pt x="10491" y="5536"/>
                    <a:pt x="10484" y="5536"/>
                  </a:cubicBezTo>
                  <a:cubicBezTo>
                    <a:pt x="10372" y="5536"/>
                    <a:pt x="10278" y="5616"/>
                    <a:pt x="10267" y="5726"/>
                  </a:cubicBezTo>
                  <a:cubicBezTo>
                    <a:pt x="9990" y="8150"/>
                    <a:pt x="7938" y="9954"/>
                    <a:pt x="5535" y="9954"/>
                  </a:cubicBezTo>
                  <a:cubicBezTo>
                    <a:pt x="5437" y="9954"/>
                    <a:pt x="5338" y="9951"/>
                    <a:pt x="5239" y="9945"/>
                  </a:cubicBezTo>
                  <a:cubicBezTo>
                    <a:pt x="2711" y="9784"/>
                    <a:pt x="749" y="7672"/>
                    <a:pt x="776" y="5138"/>
                  </a:cubicBezTo>
                  <a:cubicBezTo>
                    <a:pt x="804" y="2599"/>
                    <a:pt x="2817" y="531"/>
                    <a:pt x="5350" y="432"/>
                  </a:cubicBezTo>
                  <a:cubicBezTo>
                    <a:pt x="5410" y="429"/>
                    <a:pt x="5471" y="428"/>
                    <a:pt x="5530" y="428"/>
                  </a:cubicBezTo>
                  <a:cubicBezTo>
                    <a:pt x="7986" y="428"/>
                    <a:pt x="10057" y="2299"/>
                    <a:pt x="10279" y="4767"/>
                  </a:cubicBezTo>
                  <a:cubicBezTo>
                    <a:pt x="10289" y="4899"/>
                    <a:pt x="10388" y="4960"/>
                    <a:pt x="10489" y="4960"/>
                  </a:cubicBezTo>
                  <a:cubicBezTo>
                    <a:pt x="10604" y="4960"/>
                    <a:pt x="10720" y="4879"/>
                    <a:pt x="10705" y="4728"/>
                  </a:cubicBezTo>
                  <a:cubicBezTo>
                    <a:pt x="10528" y="2760"/>
                    <a:pt x="9253" y="1064"/>
                    <a:pt x="7412" y="354"/>
                  </a:cubicBezTo>
                  <a:cubicBezTo>
                    <a:pt x="6801" y="116"/>
                    <a:pt x="6163" y="1"/>
                    <a:pt x="5530" y="1"/>
                  </a:cubicBezTo>
                  <a:close/>
                </a:path>
              </a:pathLst>
            </a:custGeom>
            <a:solidFill>
              <a:srgbClr val="2C39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18" name="Google Shape;818;p52"/>
          <p:cNvSpPr txBox="1">
            <a:spLocks noGrp="1"/>
          </p:cNvSpPr>
          <p:nvPr>
            <p:ph type="subTitle" idx="1"/>
          </p:nvPr>
        </p:nvSpPr>
        <p:spPr>
          <a:xfrm>
            <a:off x="702813" y="3555100"/>
            <a:ext cx="1768500" cy="1079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US" dirty="0" err="1"/>
              <a:t>Sử</a:t>
            </a:r>
            <a:r>
              <a:rPr lang="en-US" dirty="0"/>
              <a:t> </a:t>
            </a:r>
            <a:r>
              <a:rPr lang="en-US" dirty="0" err="1"/>
              <a:t>dụng</a:t>
            </a:r>
            <a:r>
              <a:rPr lang="en-US" dirty="0"/>
              <a:t> ReactJS </a:t>
            </a:r>
            <a:r>
              <a:rPr lang="en-US" dirty="0" err="1"/>
              <a:t>để</a:t>
            </a:r>
            <a:r>
              <a:rPr lang="en-US" dirty="0"/>
              <a:t> </a:t>
            </a:r>
            <a:r>
              <a:rPr lang="en-US" dirty="0" err="1"/>
              <a:t>xây</a:t>
            </a:r>
            <a:r>
              <a:rPr lang="en-US" dirty="0"/>
              <a:t> </a:t>
            </a:r>
            <a:r>
              <a:rPr lang="en-US" dirty="0" err="1"/>
              <a:t>dựng</a:t>
            </a:r>
            <a:r>
              <a:rPr lang="en-US" dirty="0"/>
              <a:t> web admin</a:t>
            </a:r>
            <a:endParaRPr dirty="0"/>
          </a:p>
        </p:txBody>
      </p:sp>
      <p:sp>
        <p:nvSpPr>
          <p:cNvPr id="819" name="Google Shape;819;p52"/>
          <p:cNvSpPr txBox="1">
            <a:spLocks noGrp="1"/>
          </p:cNvSpPr>
          <p:nvPr>
            <p:ph type="subTitle" idx="2"/>
          </p:nvPr>
        </p:nvSpPr>
        <p:spPr>
          <a:xfrm>
            <a:off x="2603413" y="3555100"/>
            <a:ext cx="1768500" cy="1079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Xây dựng các component cơ bản như topmenu, sidebar và login,..</a:t>
            </a:r>
            <a:endParaRPr dirty="0"/>
          </a:p>
        </p:txBody>
      </p:sp>
      <p:sp>
        <p:nvSpPr>
          <p:cNvPr id="820" name="Google Shape;820;p52"/>
          <p:cNvSpPr txBox="1">
            <a:spLocks noGrp="1"/>
          </p:cNvSpPr>
          <p:nvPr>
            <p:ph type="subTitle" idx="3"/>
          </p:nvPr>
        </p:nvSpPr>
        <p:spPr>
          <a:xfrm>
            <a:off x="4504013" y="3555100"/>
            <a:ext cx="1768500" cy="10791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Gọi Api lấy giữ liệu từ server bằng module axios</a:t>
            </a:r>
            <a:endParaRPr dirty="0"/>
          </a:p>
        </p:txBody>
      </p:sp>
      <p:grpSp>
        <p:nvGrpSpPr>
          <p:cNvPr id="821" name="Google Shape;821;p52"/>
          <p:cNvGrpSpPr/>
          <p:nvPr/>
        </p:nvGrpSpPr>
        <p:grpSpPr>
          <a:xfrm>
            <a:off x="3304983" y="2587201"/>
            <a:ext cx="380469" cy="377091"/>
            <a:chOff x="4067145" y="1714218"/>
            <a:chExt cx="380469" cy="377091"/>
          </a:xfrm>
        </p:grpSpPr>
        <p:sp>
          <p:nvSpPr>
            <p:cNvPr id="822" name="Google Shape;822;p52"/>
            <p:cNvSpPr/>
            <p:nvPr/>
          </p:nvSpPr>
          <p:spPr>
            <a:xfrm>
              <a:off x="4067145" y="1714218"/>
              <a:ext cx="380469" cy="295628"/>
            </a:xfrm>
            <a:custGeom>
              <a:avLst/>
              <a:gdLst/>
              <a:ahLst/>
              <a:cxnLst/>
              <a:rect l="l" t="t" r="r" b="b"/>
              <a:pathLst>
                <a:path w="14754" h="11464" extrusionOk="0">
                  <a:moveTo>
                    <a:pt x="2031" y="440"/>
                  </a:moveTo>
                  <a:lnTo>
                    <a:pt x="2031" y="1263"/>
                  </a:lnTo>
                  <a:lnTo>
                    <a:pt x="428" y="1263"/>
                  </a:lnTo>
                  <a:lnTo>
                    <a:pt x="428" y="440"/>
                  </a:lnTo>
                  <a:close/>
                  <a:moveTo>
                    <a:pt x="14314" y="440"/>
                  </a:moveTo>
                  <a:lnTo>
                    <a:pt x="14314" y="1263"/>
                  </a:lnTo>
                  <a:lnTo>
                    <a:pt x="12712" y="1263"/>
                  </a:lnTo>
                  <a:lnTo>
                    <a:pt x="12712" y="440"/>
                  </a:lnTo>
                  <a:close/>
                  <a:moveTo>
                    <a:pt x="220" y="1"/>
                  </a:moveTo>
                  <a:cubicBezTo>
                    <a:pt x="99" y="1"/>
                    <a:pt x="0" y="100"/>
                    <a:pt x="0" y="220"/>
                  </a:cubicBezTo>
                  <a:lnTo>
                    <a:pt x="0" y="1472"/>
                  </a:lnTo>
                  <a:cubicBezTo>
                    <a:pt x="0" y="1593"/>
                    <a:pt x="99" y="1691"/>
                    <a:pt x="220" y="1691"/>
                  </a:cubicBezTo>
                  <a:lnTo>
                    <a:pt x="2042" y="1691"/>
                  </a:lnTo>
                  <a:lnTo>
                    <a:pt x="2042" y="11242"/>
                  </a:lnTo>
                  <a:cubicBezTo>
                    <a:pt x="2042" y="11390"/>
                    <a:pt x="2152" y="11464"/>
                    <a:pt x="2261" y="11464"/>
                  </a:cubicBezTo>
                  <a:cubicBezTo>
                    <a:pt x="2371" y="11464"/>
                    <a:pt x="2481" y="11390"/>
                    <a:pt x="2481" y="11242"/>
                  </a:cubicBezTo>
                  <a:lnTo>
                    <a:pt x="2481" y="1691"/>
                  </a:lnTo>
                  <a:lnTo>
                    <a:pt x="4391" y="1691"/>
                  </a:lnTo>
                  <a:cubicBezTo>
                    <a:pt x="4687" y="1691"/>
                    <a:pt x="4687" y="1252"/>
                    <a:pt x="4391" y="1252"/>
                  </a:cubicBezTo>
                  <a:lnTo>
                    <a:pt x="2470" y="1252"/>
                  </a:lnTo>
                  <a:lnTo>
                    <a:pt x="2470" y="462"/>
                  </a:lnTo>
                  <a:lnTo>
                    <a:pt x="12273" y="462"/>
                  </a:lnTo>
                  <a:lnTo>
                    <a:pt x="12273" y="1252"/>
                  </a:lnTo>
                  <a:lnTo>
                    <a:pt x="10330" y="1252"/>
                  </a:lnTo>
                  <a:cubicBezTo>
                    <a:pt x="10033" y="1252"/>
                    <a:pt x="10033" y="1691"/>
                    <a:pt x="10330" y="1691"/>
                  </a:cubicBezTo>
                  <a:lnTo>
                    <a:pt x="12273" y="1691"/>
                  </a:lnTo>
                  <a:lnTo>
                    <a:pt x="12273" y="3656"/>
                  </a:lnTo>
                  <a:cubicBezTo>
                    <a:pt x="12273" y="3804"/>
                    <a:pt x="12382" y="3879"/>
                    <a:pt x="12492" y="3879"/>
                  </a:cubicBezTo>
                  <a:cubicBezTo>
                    <a:pt x="12602" y="3879"/>
                    <a:pt x="12712" y="3804"/>
                    <a:pt x="12712" y="3656"/>
                  </a:cubicBezTo>
                  <a:lnTo>
                    <a:pt x="12712" y="1691"/>
                  </a:lnTo>
                  <a:lnTo>
                    <a:pt x="14534" y="1691"/>
                  </a:lnTo>
                  <a:cubicBezTo>
                    <a:pt x="14655" y="1691"/>
                    <a:pt x="14754" y="1593"/>
                    <a:pt x="14754" y="1472"/>
                  </a:cubicBezTo>
                  <a:lnTo>
                    <a:pt x="14754" y="220"/>
                  </a:lnTo>
                  <a:cubicBezTo>
                    <a:pt x="14754" y="100"/>
                    <a:pt x="14655" y="1"/>
                    <a:pt x="14534" y="1"/>
                  </a:cubicBezTo>
                  <a:close/>
                </a:path>
              </a:pathLst>
            </a:custGeom>
            <a:solidFill>
              <a:srgbClr val="2C39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 name="Google Shape;823;p52"/>
            <p:cNvSpPr/>
            <p:nvPr/>
          </p:nvSpPr>
          <p:spPr>
            <a:xfrm>
              <a:off x="4119494" y="1825465"/>
              <a:ext cx="275462" cy="265843"/>
            </a:xfrm>
            <a:custGeom>
              <a:avLst/>
              <a:gdLst/>
              <a:ahLst/>
              <a:cxnLst/>
              <a:rect l="l" t="t" r="r" b="b"/>
              <a:pathLst>
                <a:path w="10682" h="10309" extrusionOk="0">
                  <a:moveTo>
                    <a:pt x="10462" y="1"/>
                  </a:moveTo>
                  <a:cubicBezTo>
                    <a:pt x="10341" y="1"/>
                    <a:pt x="10243" y="100"/>
                    <a:pt x="10243" y="220"/>
                  </a:cubicBezTo>
                  <a:lnTo>
                    <a:pt x="10243" y="8322"/>
                  </a:lnTo>
                  <a:lnTo>
                    <a:pt x="5325" y="9869"/>
                  </a:lnTo>
                  <a:lnTo>
                    <a:pt x="440" y="8333"/>
                  </a:lnTo>
                  <a:lnTo>
                    <a:pt x="440" y="7806"/>
                  </a:lnTo>
                  <a:cubicBezTo>
                    <a:pt x="440" y="7658"/>
                    <a:pt x="330" y="7583"/>
                    <a:pt x="220" y="7583"/>
                  </a:cubicBezTo>
                  <a:cubicBezTo>
                    <a:pt x="111" y="7583"/>
                    <a:pt x="1" y="7658"/>
                    <a:pt x="1" y="7806"/>
                  </a:cubicBezTo>
                  <a:lnTo>
                    <a:pt x="1" y="8497"/>
                  </a:lnTo>
                  <a:cubicBezTo>
                    <a:pt x="1" y="8585"/>
                    <a:pt x="67" y="8673"/>
                    <a:pt x="155" y="8706"/>
                  </a:cubicBezTo>
                  <a:lnTo>
                    <a:pt x="5270" y="10309"/>
                  </a:lnTo>
                  <a:lnTo>
                    <a:pt x="5402" y="10309"/>
                  </a:lnTo>
                  <a:lnTo>
                    <a:pt x="10484" y="8706"/>
                  </a:lnTo>
                  <a:cubicBezTo>
                    <a:pt x="10594" y="8695"/>
                    <a:pt x="10682" y="8607"/>
                    <a:pt x="10682" y="8486"/>
                  </a:cubicBezTo>
                  <a:lnTo>
                    <a:pt x="10682" y="220"/>
                  </a:lnTo>
                  <a:cubicBezTo>
                    <a:pt x="10682" y="100"/>
                    <a:pt x="10583" y="1"/>
                    <a:pt x="10462" y="1"/>
                  </a:cubicBezTo>
                  <a:close/>
                </a:path>
              </a:pathLst>
            </a:custGeom>
            <a:solidFill>
              <a:srgbClr val="2C39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 name="Google Shape;824;p52"/>
            <p:cNvSpPr/>
            <p:nvPr/>
          </p:nvSpPr>
          <p:spPr>
            <a:xfrm>
              <a:off x="4264162" y="1825388"/>
              <a:ext cx="103047" cy="143636"/>
            </a:xfrm>
            <a:custGeom>
              <a:avLst/>
              <a:gdLst/>
              <a:ahLst/>
              <a:cxnLst/>
              <a:rect l="l" t="t" r="r" b="b"/>
              <a:pathLst>
                <a:path w="3996" h="5570" extrusionOk="0">
                  <a:moveTo>
                    <a:pt x="439" y="487"/>
                  </a:moveTo>
                  <a:cubicBezTo>
                    <a:pt x="2437" y="992"/>
                    <a:pt x="3304" y="3330"/>
                    <a:pt x="2130" y="5020"/>
                  </a:cubicBezTo>
                  <a:lnTo>
                    <a:pt x="439" y="3330"/>
                  </a:lnTo>
                  <a:lnTo>
                    <a:pt x="439" y="487"/>
                  </a:lnTo>
                  <a:close/>
                  <a:moveTo>
                    <a:pt x="216" y="1"/>
                  </a:moveTo>
                  <a:cubicBezTo>
                    <a:pt x="99" y="1"/>
                    <a:pt x="0" y="93"/>
                    <a:pt x="0" y="212"/>
                  </a:cubicBezTo>
                  <a:lnTo>
                    <a:pt x="0" y="3429"/>
                  </a:lnTo>
                  <a:cubicBezTo>
                    <a:pt x="0" y="3484"/>
                    <a:pt x="22" y="3539"/>
                    <a:pt x="66" y="3582"/>
                  </a:cubicBezTo>
                  <a:lnTo>
                    <a:pt x="1987" y="5503"/>
                  </a:lnTo>
                  <a:cubicBezTo>
                    <a:pt x="2031" y="5547"/>
                    <a:pt x="2086" y="5569"/>
                    <a:pt x="2152" y="5569"/>
                  </a:cubicBezTo>
                  <a:cubicBezTo>
                    <a:pt x="2218" y="5569"/>
                    <a:pt x="2273" y="5536"/>
                    <a:pt x="2316" y="5493"/>
                  </a:cubicBezTo>
                  <a:cubicBezTo>
                    <a:pt x="3996" y="3484"/>
                    <a:pt x="2843" y="410"/>
                    <a:pt x="253" y="4"/>
                  </a:cubicBezTo>
                  <a:cubicBezTo>
                    <a:pt x="240" y="2"/>
                    <a:pt x="228" y="1"/>
                    <a:pt x="216" y="1"/>
                  </a:cubicBezTo>
                  <a:close/>
                </a:path>
              </a:pathLst>
            </a:custGeom>
            <a:solidFill>
              <a:srgbClr val="2C39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 name="Google Shape;825;p52"/>
            <p:cNvSpPr/>
            <p:nvPr/>
          </p:nvSpPr>
          <p:spPr>
            <a:xfrm>
              <a:off x="4148092" y="1801973"/>
              <a:ext cx="227059" cy="218730"/>
            </a:xfrm>
            <a:custGeom>
              <a:avLst/>
              <a:gdLst/>
              <a:ahLst/>
              <a:cxnLst/>
              <a:rect l="l" t="t" r="r" b="b"/>
              <a:pathLst>
                <a:path w="8805" h="8482" extrusionOk="0">
                  <a:moveTo>
                    <a:pt x="4238" y="440"/>
                  </a:moveTo>
                  <a:cubicBezTo>
                    <a:pt x="5775" y="440"/>
                    <a:pt x="7158" y="1362"/>
                    <a:pt x="7740" y="2789"/>
                  </a:cubicBezTo>
                  <a:cubicBezTo>
                    <a:pt x="8332" y="4205"/>
                    <a:pt x="8003" y="5841"/>
                    <a:pt x="6916" y="6927"/>
                  </a:cubicBezTo>
                  <a:cubicBezTo>
                    <a:pt x="6189" y="7654"/>
                    <a:pt x="5217" y="8042"/>
                    <a:pt x="4229" y="8042"/>
                  </a:cubicBezTo>
                  <a:cubicBezTo>
                    <a:pt x="3740" y="8042"/>
                    <a:pt x="3247" y="7947"/>
                    <a:pt x="2778" y="7751"/>
                  </a:cubicBezTo>
                  <a:cubicBezTo>
                    <a:pt x="1362" y="7169"/>
                    <a:pt x="429" y="5775"/>
                    <a:pt x="429" y="4238"/>
                  </a:cubicBezTo>
                  <a:cubicBezTo>
                    <a:pt x="429" y="2141"/>
                    <a:pt x="2130" y="440"/>
                    <a:pt x="4238" y="440"/>
                  </a:cubicBezTo>
                  <a:close/>
                  <a:moveTo>
                    <a:pt x="4238" y="1"/>
                  </a:moveTo>
                  <a:cubicBezTo>
                    <a:pt x="1889" y="12"/>
                    <a:pt x="1" y="1900"/>
                    <a:pt x="1" y="4238"/>
                  </a:cubicBezTo>
                  <a:cubicBezTo>
                    <a:pt x="1" y="5950"/>
                    <a:pt x="1032" y="7498"/>
                    <a:pt x="2613" y="8157"/>
                  </a:cubicBezTo>
                  <a:cubicBezTo>
                    <a:pt x="3137" y="8375"/>
                    <a:pt x="3688" y="8481"/>
                    <a:pt x="4233" y="8481"/>
                  </a:cubicBezTo>
                  <a:cubicBezTo>
                    <a:pt x="5334" y="8481"/>
                    <a:pt x="6416" y="8049"/>
                    <a:pt x="7224" y="7235"/>
                  </a:cubicBezTo>
                  <a:cubicBezTo>
                    <a:pt x="8442" y="6027"/>
                    <a:pt x="8804" y="4205"/>
                    <a:pt x="8146" y="2624"/>
                  </a:cubicBezTo>
                  <a:cubicBezTo>
                    <a:pt x="7487" y="1033"/>
                    <a:pt x="5950" y="1"/>
                    <a:pt x="4238" y="1"/>
                  </a:cubicBezTo>
                  <a:close/>
                </a:path>
              </a:pathLst>
            </a:custGeom>
            <a:solidFill>
              <a:srgbClr val="2C39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 name="Google Shape;826;p52"/>
            <p:cNvSpPr/>
            <p:nvPr/>
          </p:nvSpPr>
          <p:spPr>
            <a:xfrm>
              <a:off x="4146674" y="1825388"/>
              <a:ext cx="105058" cy="144487"/>
            </a:xfrm>
            <a:custGeom>
              <a:avLst/>
              <a:gdLst/>
              <a:ahLst/>
              <a:cxnLst/>
              <a:rect l="l" t="t" r="r" b="b"/>
              <a:pathLst>
                <a:path w="4074" h="5603" extrusionOk="0">
                  <a:moveTo>
                    <a:pt x="3645" y="476"/>
                  </a:moveTo>
                  <a:lnTo>
                    <a:pt x="3645" y="3330"/>
                  </a:lnTo>
                  <a:lnTo>
                    <a:pt x="1922" y="5053"/>
                  </a:lnTo>
                  <a:cubicBezTo>
                    <a:pt x="681" y="3352"/>
                    <a:pt x="1592" y="948"/>
                    <a:pt x="3645" y="476"/>
                  </a:cubicBezTo>
                  <a:close/>
                  <a:moveTo>
                    <a:pt x="3868" y="1"/>
                  </a:moveTo>
                  <a:cubicBezTo>
                    <a:pt x="3856" y="1"/>
                    <a:pt x="3844" y="2"/>
                    <a:pt x="3832" y="4"/>
                  </a:cubicBezTo>
                  <a:cubicBezTo>
                    <a:pt x="1186" y="366"/>
                    <a:pt x="1" y="3495"/>
                    <a:pt x="1735" y="5525"/>
                  </a:cubicBezTo>
                  <a:cubicBezTo>
                    <a:pt x="1768" y="5569"/>
                    <a:pt x="1823" y="5602"/>
                    <a:pt x="1889" y="5602"/>
                  </a:cubicBezTo>
                  <a:lnTo>
                    <a:pt x="1900" y="5602"/>
                  </a:lnTo>
                  <a:cubicBezTo>
                    <a:pt x="1955" y="5602"/>
                    <a:pt x="2010" y="5580"/>
                    <a:pt x="2053" y="5536"/>
                  </a:cubicBezTo>
                  <a:lnTo>
                    <a:pt x="4007" y="3571"/>
                  </a:lnTo>
                  <a:cubicBezTo>
                    <a:pt x="4051" y="3539"/>
                    <a:pt x="4073" y="3473"/>
                    <a:pt x="4073" y="3418"/>
                  </a:cubicBezTo>
                  <a:lnTo>
                    <a:pt x="4073" y="212"/>
                  </a:lnTo>
                  <a:cubicBezTo>
                    <a:pt x="4073" y="93"/>
                    <a:pt x="3983" y="1"/>
                    <a:pt x="3868" y="1"/>
                  </a:cubicBezTo>
                  <a:close/>
                </a:path>
              </a:pathLst>
            </a:custGeom>
            <a:solidFill>
              <a:srgbClr val="2C39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 name="Google Shape;827;p52"/>
            <p:cNvSpPr/>
            <p:nvPr/>
          </p:nvSpPr>
          <p:spPr>
            <a:xfrm>
              <a:off x="4207532" y="1929647"/>
              <a:ext cx="100803" cy="68569"/>
            </a:xfrm>
            <a:custGeom>
              <a:avLst/>
              <a:gdLst/>
              <a:ahLst/>
              <a:cxnLst/>
              <a:rect l="l" t="t" r="r" b="b"/>
              <a:pathLst>
                <a:path w="3909" h="2659" extrusionOk="0">
                  <a:moveTo>
                    <a:pt x="1955" y="527"/>
                  </a:moveTo>
                  <a:lnTo>
                    <a:pt x="3305" y="1878"/>
                  </a:lnTo>
                  <a:cubicBezTo>
                    <a:pt x="2880" y="2104"/>
                    <a:pt x="2410" y="2217"/>
                    <a:pt x="1939" y="2217"/>
                  </a:cubicBezTo>
                  <a:cubicBezTo>
                    <a:pt x="1474" y="2217"/>
                    <a:pt x="1008" y="2107"/>
                    <a:pt x="583" y="1889"/>
                  </a:cubicBezTo>
                  <a:lnTo>
                    <a:pt x="1955" y="527"/>
                  </a:lnTo>
                  <a:close/>
                  <a:moveTo>
                    <a:pt x="1955" y="1"/>
                  </a:moveTo>
                  <a:cubicBezTo>
                    <a:pt x="1900" y="1"/>
                    <a:pt x="1845" y="22"/>
                    <a:pt x="1801" y="66"/>
                  </a:cubicBezTo>
                  <a:lnTo>
                    <a:pt x="78" y="1790"/>
                  </a:lnTo>
                  <a:cubicBezTo>
                    <a:pt x="23" y="1834"/>
                    <a:pt x="1" y="1900"/>
                    <a:pt x="12" y="1965"/>
                  </a:cubicBezTo>
                  <a:cubicBezTo>
                    <a:pt x="23" y="2031"/>
                    <a:pt x="56" y="2086"/>
                    <a:pt x="111" y="2130"/>
                  </a:cubicBezTo>
                  <a:cubicBezTo>
                    <a:pt x="664" y="2483"/>
                    <a:pt x="1295" y="2658"/>
                    <a:pt x="1926" y="2658"/>
                  </a:cubicBezTo>
                  <a:cubicBezTo>
                    <a:pt x="2571" y="2658"/>
                    <a:pt x="3216" y="2475"/>
                    <a:pt x="3777" y="2108"/>
                  </a:cubicBezTo>
                  <a:cubicBezTo>
                    <a:pt x="3898" y="2031"/>
                    <a:pt x="3909" y="1867"/>
                    <a:pt x="3810" y="1768"/>
                  </a:cubicBezTo>
                  <a:lnTo>
                    <a:pt x="2108" y="66"/>
                  </a:lnTo>
                  <a:cubicBezTo>
                    <a:pt x="2065" y="22"/>
                    <a:pt x="2010" y="1"/>
                    <a:pt x="1955" y="1"/>
                  </a:cubicBezTo>
                  <a:close/>
                </a:path>
              </a:pathLst>
            </a:custGeom>
            <a:solidFill>
              <a:srgbClr val="2C39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 name="Google Shape;828;p52"/>
            <p:cNvSpPr/>
            <p:nvPr/>
          </p:nvSpPr>
          <p:spPr>
            <a:xfrm>
              <a:off x="4222257" y="1746504"/>
              <a:ext cx="69936" cy="11347"/>
            </a:xfrm>
            <a:custGeom>
              <a:avLst/>
              <a:gdLst/>
              <a:ahLst/>
              <a:cxnLst/>
              <a:rect l="l" t="t" r="r" b="b"/>
              <a:pathLst>
                <a:path w="2712" h="440" extrusionOk="0">
                  <a:moveTo>
                    <a:pt x="297" y="0"/>
                  </a:moveTo>
                  <a:cubicBezTo>
                    <a:pt x="1" y="0"/>
                    <a:pt x="1" y="439"/>
                    <a:pt x="297" y="439"/>
                  </a:cubicBezTo>
                  <a:lnTo>
                    <a:pt x="2427" y="439"/>
                  </a:lnTo>
                  <a:cubicBezTo>
                    <a:pt x="2712" y="439"/>
                    <a:pt x="2712" y="0"/>
                    <a:pt x="2427" y="0"/>
                  </a:cubicBezTo>
                  <a:close/>
                </a:path>
              </a:pathLst>
            </a:custGeom>
            <a:solidFill>
              <a:srgbClr val="2C39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29" name="Google Shape;829;p52"/>
          <p:cNvGrpSpPr/>
          <p:nvPr/>
        </p:nvGrpSpPr>
        <p:grpSpPr>
          <a:xfrm>
            <a:off x="5201849" y="2586953"/>
            <a:ext cx="424885" cy="377587"/>
            <a:chOff x="5932224" y="1712649"/>
            <a:chExt cx="424885" cy="377587"/>
          </a:xfrm>
        </p:grpSpPr>
        <p:sp>
          <p:nvSpPr>
            <p:cNvPr id="830" name="Google Shape;830;p52"/>
            <p:cNvSpPr/>
            <p:nvPr/>
          </p:nvSpPr>
          <p:spPr>
            <a:xfrm>
              <a:off x="6032408" y="1712649"/>
              <a:ext cx="324702" cy="377587"/>
            </a:xfrm>
            <a:custGeom>
              <a:avLst/>
              <a:gdLst/>
              <a:ahLst/>
              <a:cxnLst/>
              <a:rect l="l" t="t" r="r" b="b"/>
              <a:pathLst>
                <a:path w="12611" h="14665" extrusionOk="0">
                  <a:moveTo>
                    <a:pt x="4570" y="0"/>
                  </a:moveTo>
                  <a:cubicBezTo>
                    <a:pt x="3461" y="0"/>
                    <a:pt x="2342" y="252"/>
                    <a:pt x="1301" y="769"/>
                  </a:cubicBezTo>
                  <a:cubicBezTo>
                    <a:pt x="1080" y="880"/>
                    <a:pt x="1195" y="1180"/>
                    <a:pt x="1395" y="1180"/>
                  </a:cubicBezTo>
                  <a:cubicBezTo>
                    <a:pt x="1428" y="1180"/>
                    <a:pt x="1463" y="1173"/>
                    <a:pt x="1499" y="1155"/>
                  </a:cubicBezTo>
                  <a:cubicBezTo>
                    <a:pt x="2449" y="675"/>
                    <a:pt x="3503" y="426"/>
                    <a:pt x="4574" y="426"/>
                  </a:cubicBezTo>
                  <a:cubicBezTo>
                    <a:pt x="9286" y="426"/>
                    <a:pt x="12610" y="5035"/>
                    <a:pt x="11128" y="9499"/>
                  </a:cubicBezTo>
                  <a:cubicBezTo>
                    <a:pt x="10139" y="12484"/>
                    <a:pt x="7394" y="14236"/>
                    <a:pt x="4558" y="14236"/>
                  </a:cubicBezTo>
                  <a:cubicBezTo>
                    <a:pt x="3144" y="14236"/>
                    <a:pt x="1707" y="13800"/>
                    <a:pt x="453" y="12866"/>
                  </a:cubicBezTo>
                  <a:cubicBezTo>
                    <a:pt x="409" y="12833"/>
                    <a:pt x="364" y="12819"/>
                    <a:pt x="321" y="12819"/>
                  </a:cubicBezTo>
                  <a:cubicBezTo>
                    <a:pt x="139" y="12819"/>
                    <a:pt x="1" y="13070"/>
                    <a:pt x="188" y="13209"/>
                  </a:cubicBezTo>
                  <a:cubicBezTo>
                    <a:pt x="1480" y="14173"/>
                    <a:pt x="3023" y="14664"/>
                    <a:pt x="4575" y="14664"/>
                  </a:cubicBezTo>
                  <a:cubicBezTo>
                    <a:pt x="5697" y="14664"/>
                    <a:pt x="6824" y="14407"/>
                    <a:pt x="7864" y="13885"/>
                  </a:cubicBezTo>
                  <a:cubicBezTo>
                    <a:pt x="10340" y="12643"/>
                    <a:pt x="11908" y="10107"/>
                    <a:pt x="11908" y="7331"/>
                  </a:cubicBezTo>
                  <a:cubicBezTo>
                    <a:pt x="11916" y="5387"/>
                    <a:pt x="11145" y="3519"/>
                    <a:pt x="9766" y="2148"/>
                  </a:cubicBezTo>
                  <a:cubicBezTo>
                    <a:pt x="8353" y="741"/>
                    <a:pt x="6475" y="0"/>
                    <a:pt x="4570" y="0"/>
                  </a:cubicBezTo>
                  <a:close/>
                </a:path>
              </a:pathLst>
            </a:custGeom>
            <a:solidFill>
              <a:srgbClr val="2C39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 name="Google Shape;831;p52"/>
            <p:cNvSpPr/>
            <p:nvPr/>
          </p:nvSpPr>
          <p:spPr>
            <a:xfrm>
              <a:off x="5932224" y="1743289"/>
              <a:ext cx="124257" cy="296096"/>
            </a:xfrm>
            <a:custGeom>
              <a:avLst/>
              <a:gdLst/>
              <a:ahLst/>
              <a:cxnLst/>
              <a:rect l="l" t="t" r="r" b="b"/>
              <a:pathLst>
                <a:path w="4826" h="11500" extrusionOk="0">
                  <a:moveTo>
                    <a:pt x="4517" y="0"/>
                  </a:moveTo>
                  <a:cubicBezTo>
                    <a:pt x="4478" y="0"/>
                    <a:pt x="4437" y="13"/>
                    <a:pt x="4396" y="42"/>
                  </a:cubicBezTo>
                  <a:cubicBezTo>
                    <a:pt x="489" y="2646"/>
                    <a:pt x="1" y="8189"/>
                    <a:pt x="3385" y="11436"/>
                  </a:cubicBezTo>
                  <a:cubicBezTo>
                    <a:pt x="3431" y="11481"/>
                    <a:pt x="3483" y="11499"/>
                    <a:pt x="3532" y="11499"/>
                  </a:cubicBezTo>
                  <a:cubicBezTo>
                    <a:pt x="3700" y="11499"/>
                    <a:pt x="3844" y="11280"/>
                    <a:pt x="3685" y="11128"/>
                  </a:cubicBezTo>
                  <a:cubicBezTo>
                    <a:pt x="2322" y="9825"/>
                    <a:pt x="1551" y="8026"/>
                    <a:pt x="1560" y="6141"/>
                  </a:cubicBezTo>
                  <a:cubicBezTo>
                    <a:pt x="1560" y="3837"/>
                    <a:pt x="2717" y="1678"/>
                    <a:pt x="4636" y="401"/>
                  </a:cubicBezTo>
                  <a:cubicBezTo>
                    <a:pt x="4826" y="268"/>
                    <a:pt x="4697" y="0"/>
                    <a:pt x="4517" y="0"/>
                  </a:cubicBezTo>
                  <a:close/>
                </a:path>
              </a:pathLst>
            </a:custGeom>
            <a:solidFill>
              <a:srgbClr val="2C39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 name="Google Shape;832;p52"/>
            <p:cNvSpPr/>
            <p:nvPr/>
          </p:nvSpPr>
          <p:spPr>
            <a:xfrm>
              <a:off x="6030168" y="1768213"/>
              <a:ext cx="242438" cy="248129"/>
            </a:xfrm>
            <a:custGeom>
              <a:avLst/>
              <a:gdLst/>
              <a:ahLst/>
              <a:cxnLst/>
              <a:rect l="l" t="t" r="r" b="b"/>
              <a:pathLst>
                <a:path w="9416" h="9637" extrusionOk="0">
                  <a:moveTo>
                    <a:pt x="2793" y="6630"/>
                  </a:moveTo>
                  <a:cubicBezTo>
                    <a:pt x="2991" y="6767"/>
                    <a:pt x="3222" y="6853"/>
                    <a:pt x="3462" y="6887"/>
                  </a:cubicBezTo>
                  <a:lnTo>
                    <a:pt x="3462" y="7555"/>
                  </a:lnTo>
                  <a:lnTo>
                    <a:pt x="3136" y="7555"/>
                  </a:lnTo>
                  <a:cubicBezTo>
                    <a:pt x="2948" y="7547"/>
                    <a:pt x="2793" y="7392"/>
                    <a:pt x="2793" y="7204"/>
                  </a:cubicBezTo>
                  <a:lnTo>
                    <a:pt x="2793" y="6630"/>
                  </a:lnTo>
                  <a:close/>
                  <a:moveTo>
                    <a:pt x="4713" y="6536"/>
                  </a:moveTo>
                  <a:cubicBezTo>
                    <a:pt x="4927" y="6707"/>
                    <a:pt x="5175" y="6827"/>
                    <a:pt x="5449" y="6878"/>
                  </a:cubicBezTo>
                  <a:lnTo>
                    <a:pt x="5449" y="8446"/>
                  </a:lnTo>
                  <a:cubicBezTo>
                    <a:pt x="5449" y="8712"/>
                    <a:pt x="5526" y="8977"/>
                    <a:pt x="5681" y="9209"/>
                  </a:cubicBezTo>
                  <a:lnTo>
                    <a:pt x="3667" y="9209"/>
                  </a:lnTo>
                  <a:cubicBezTo>
                    <a:pt x="3813" y="8977"/>
                    <a:pt x="3890" y="8712"/>
                    <a:pt x="3890" y="8446"/>
                  </a:cubicBezTo>
                  <a:lnTo>
                    <a:pt x="3890" y="7983"/>
                  </a:lnTo>
                  <a:lnTo>
                    <a:pt x="4070" y="7983"/>
                  </a:lnTo>
                  <a:cubicBezTo>
                    <a:pt x="4353" y="7983"/>
                    <a:pt x="4353" y="7555"/>
                    <a:pt x="4070" y="7555"/>
                  </a:cubicBezTo>
                  <a:lnTo>
                    <a:pt x="3890" y="7555"/>
                  </a:lnTo>
                  <a:lnTo>
                    <a:pt x="3890" y="6887"/>
                  </a:lnTo>
                  <a:cubicBezTo>
                    <a:pt x="4190" y="6853"/>
                    <a:pt x="4481" y="6724"/>
                    <a:pt x="4713" y="6536"/>
                  </a:cubicBezTo>
                  <a:close/>
                  <a:moveTo>
                    <a:pt x="3673" y="0"/>
                  </a:moveTo>
                  <a:cubicBezTo>
                    <a:pt x="3566" y="0"/>
                    <a:pt x="3458" y="11"/>
                    <a:pt x="3350" y="33"/>
                  </a:cubicBezTo>
                  <a:cubicBezTo>
                    <a:pt x="2596" y="187"/>
                    <a:pt x="2057" y="856"/>
                    <a:pt x="2057" y="1627"/>
                  </a:cubicBezTo>
                  <a:lnTo>
                    <a:pt x="2057" y="1781"/>
                  </a:lnTo>
                  <a:cubicBezTo>
                    <a:pt x="1906" y="1737"/>
                    <a:pt x="1755" y="1716"/>
                    <a:pt x="1607" y="1716"/>
                  </a:cubicBezTo>
                  <a:cubicBezTo>
                    <a:pt x="749" y="1716"/>
                    <a:pt x="1" y="2418"/>
                    <a:pt x="1" y="3332"/>
                  </a:cubicBezTo>
                  <a:lnTo>
                    <a:pt x="1" y="5285"/>
                  </a:lnTo>
                  <a:cubicBezTo>
                    <a:pt x="1" y="6176"/>
                    <a:pt x="729" y="6904"/>
                    <a:pt x="1628" y="6904"/>
                  </a:cubicBezTo>
                  <a:cubicBezTo>
                    <a:pt x="1877" y="6904"/>
                    <a:pt x="2134" y="6844"/>
                    <a:pt x="2357" y="6724"/>
                  </a:cubicBezTo>
                  <a:lnTo>
                    <a:pt x="2357" y="7204"/>
                  </a:lnTo>
                  <a:cubicBezTo>
                    <a:pt x="2357" y="7632"/>
                    <a:pt x="2708" y="7983"/>
                    <a:pt x="3136" y="7983"/>
                  </a:cubicBezTo>
                  <a:lnTo>
                    <a:pt x="3462" y="7983"/>
                  </a:lnTo>
                  <a:lnTo>
                    <a:pt x="3462" y="8446"/>
                  </a:lnTo>
                  <a:cubicBezTo>
                    <a:pt x="3462" y="8729"/>
                    <a:pt x="3333" y="9003"/>
                    <a:pt x="3110" y="9183"/>
                  </a:cubicBezTo>
                  <a:cubicBezTo>
                    <a:pt x="2931" y="9337"/>
                    <a:pt x="3042" y="9637"/>
                    <a:pt x="3282" y="9637"/>
                  </a:cubicBezTo>
                  <a:lnTo>
                    <a:pt x="6066" y="9637"/>
                  </a:lnTo>
                  <a:cubicBezTo>
                    <a:pt x="6306" y="9637"/>
                    <a:pt x="6409" y="9337"/>
                    <a:pt x="6229" y="9183"/>
                  </a:cubicBezTo>
                  <a:cubicBezTo>
                    <a:pt x="6006" y="9003"/>
                    <a:pt x="5886" y="8729"/>
                    <a:pt x="5886" y="8446"/>
                  </a:cubicBezTo>
                  <a:lnTo>
                    <a:pt x="5886" y="6895"/>
                  </a:lnTo>
                  <a:cubicBezTo>
                    <a:pt x="6159" y="6652"/>
                    <a:pt x="6500" y="6530"/>
                    <a:pt x="6841" y="6530"/>
                  </a:cubicBezTo>
                  <a:cubicBezTo>
                    <a:pt x="7185" y="6530"/>
                    <a:pt x="7530" y="6655"/>
                    <a:pt x="7805" y="6904"/>
                  </a:cubicBezTo>
                  <a:cubicBezTo>
                    <a:pt x="8696" y="6904"/>
                    <a:pt x="9416" y="6176"/>
                    <a:pt x="9416" y="5285"/>
                  </a:cubicBezTo>
                  <a:lnTo>
                    <a:pt x="9416" y="4779"/>
                  </a:lnTo>
                  <a:cubicBezTo>
                    <a:pt x="9416" y="4638"/>
                    <a:pt x="9309" y="4567"/>
                    <a:pt x="9202" y="4567"/>
                  </a:cubicBezTo>
                  <a:cubicBezTo>
                    <a:pt x="9095" y="4567"/>
                    <a:pt x="8988" y="4638"/>
                    <a:pt x="8988" y="4779"/>
                  </a:cubicBezTo>
                  <a:lnTo>
                    <a:pt x="8988" y="5285"/>
                  </a:lnTo>
                  <a:cubicBezTo>
                    <a:pt x="8994" y="5993"/>
                    <a:pt x="8415" y="6479"/>
                    <a:pt x="7802" y="6479"/>
                  </a:cubicBezTo>
                  <a:cubicBezTo>
                    <a:pt x="7541" y="6479"/>
                    <a:pt x="7273" y="6390"/>
                    <a:pt x="7043" y="6193"/>
                  </a:cubicBezTo>
                  <a:cubicBezTo>
                    <a:pt x="6961" y="6129"/>
                    <a:pt x="6865" y="6097"/>
                    <a:pt x="6770" y="6097"/>
                  </a:cubicBezTo>
                  <a:cubicBezTo>
                    <a:pt x="6674" y="6097"/>
                    <a:pt x="6580" y="6129"/>
                    <a:pt x="6503" y="6193"/>
                  </a:cubicBezTo>
                  <a:cubicBezTo>
                    <a:pt x="6285" y="6377"/>
                    <a:pt x="6015" y="6469"/>
                    <a:pt x="5745" y="6469"/>
                  </a:cubicBezTo>
                  <a:cubicBezTo>
                    <a:pt x="5475" y="6469"/>
                    <a:pt x="5205" y="6377"/>
                    <a:pt x="4987" y="6193"/>
                  </a:cubicBezTo>
                  <a:cubicBezTo>
                    <a:pt x="4910" y="6129"/>
                    <a:pt x="4813" y="6097"/>
                    <a:pt x="4717" y="6097"/>
                  </a:cubicBezTo>
                  <a:cubicBezTo>
                    <a:pt x="4620" y="6097"/>
                    <a:pt x="4524" y="6129"/>
                    <a:pt x="4447" y="6193"/>
                  </a:cubicBezTo>
                  <a:cubicBezTo>
                    <a:pt x="4228" y="6377"/>
                    <a:pt x="3959" y="6469"/>
                    <a:pt x="3689" y="6469"/>
                  </a:cubicBezTo>
                  <a:cubicBezTo>
                    <a:pt x="3419" y="6469"/>
                    <a:pt x="3149" y="6377"/>
                    <a:pt x="2931" y="6193"/>
                  </a:cubicBezTo>
                  <a:cubicBezTo>
                    <a:pt x="2853" y="6129"/>
                    <a:pt x="2759" y="6097"/>
                    <a:pt x="2665" y="6097"/>
                  </a:cubicBezTo>
                  <a:cubicBezTo>
                    <a:pt x="2571" y="6097"/>
                    <a:pt x="2476" y="6129"/>
                    <a:pt x="2399" y="6193"/>
                  </a:cubicBezTo>
                  <a:cubicBezTo>
                    <a:pt x="2168" y="6384"/>
                    <a:pt x="1902" y="6470"/>
                    <a:pt x="1643" y="6470"/>
                  </a:cubicBezTo>
                  <a:cubicBezTo>
                    <a:pt x="1030" y="6470"/>
                    <a:pt x="452" y="5989"/>
                    <a:pt x="446" y="5285"/>
                  </a:cubicBezTo>
                  <a:lnTo>
                    <a:pt x="446" y="3340"/>
                  </a:lnTo>
                  <a:cubicBezTo>
                    <a:pt x="453" y="2662"/>
                    <a:pt x="1000" y="2152"/>
                    <a:pt x="1633" y="2152"/>
                  </a:cubicBezTo>
                  <a:cubicBezTo>
                    <a:pt x="1744" y="2152"/>
                    <a:pt x="1857" y="2167"/>
                    <a:pt x="1971" y="2201"/>
                  </a:cubicBezTo>
                  <a:cubicBezTo>
                    <a:pt x="2009" y="2212"/>
                    <a:pt x="2048" y="2217"/>
                    <a:pt x="2085" y="2217"/>
                  </a:cubicBezTo>
                  <a:cubicBezTo>
                    <a:pt x="2310" y="2217"/>
                    <a:pt x="2511" y="2031"/>
                    <a:pt x="2511" y="1789"/>
                  </a:cubicBezTo>
                  <a:lnTo>
                    <a:pt x="2511" y="1627"/>
                  </a:lnTo>
                  <a:cubicBezTo>
                    <a:pt x="2511" y="877"/>
                    <a:pt x="3106" y="444"/>
                    <a:pt x="3706" y="444"/>
                  </a:cubicBezTo>
                  <a:cubicBezTo>
                    <a:pt x="4140" y="444"/>
                    <a:pt x="4577" y="672"/>
                    <a:pt x="4790" y="1173"/>
                  </a:cubicBezTo>
                  <a:cubicBezTo>
                    <a:pt x="4856" y="1332"/>
                    <a:pt x="5015" y="1430"/>
                    <a:pt x="5183" y="1430"/>
                  </a:cubicBezTo>
                  <a:cubicBezTo>
                    <a:pt x="5232" y="1430"/>
                    <a:pt x="5281" y="1421"/>
                    <a:pt x="5329" y="1404"/>
                  </a:cubicBezTo>
                  <a:cubicBezTo>
                    <a:pt x="5468" y="1351"/>
                    <a:pt x="5611" y="1325"/>
                    <a:pt x="5752" y="1325"/>
                  </a:cubicBezTo>
                  <a:cubicBezTo>
                    <a:pt x="6201" y="1325"/>
                    <a:pt x="6626" y="1584"/>
                    <a:pt x="6829" y="2021"/>
                  </a:cubicBezTo>
                  <a:cubicBezTo>
                    <a:pt x="6894" y="2171"/>
                    <a:pt x="7049" y="2262"/>
                    <a:pt x="7211" y="2262"/>
                  </a:cubicBezTo>
                  <a:cubicBezTo>
                    <a:pt x="7261" y="2262"/>
                    <a:pt x="7311" y="2253"/>
                    <a:pt x="7360" y="2235"/>
                  </a:cubicBezTo>
                  <a:cubicBezTo>
                    <a:pt x="7508" y="2175"/>
                    <a:pt x="7660" y="2146"/>
                    <a:pt x="7807" y="2146"/>
                  </a:cubicBezTo>
                  <a:cubicBezTo>
                    <a:pt x="8432" y="2146"/>
                    <a:pt x="8988" y="2652"/>
                    <a:pt x="8988" y="3332"/>
                  </a:cubicBezTo>
                  <a:lnTo>
                    <a:pt x="8988" y="3871"/>
                  </a:lnTo>
                  <a:cubicBezTo>
                    <a:pt x="8988" y="4013"/>
                    <a:pt x="9095" y="4083"/>
                    <a:pt x="9202" y="4083"/>
                  </a:cubicBezTo>
                  <a:cubicBezTo>
                    <a:pt x="9309" y="4083"/>
                    <a:pt x="9416" y="4013"/>
                    <a:pt x="9416" y="3871"/>
                  </a:cubicBezTo>
                  <a:lnTo>
                    <a:pt x="9416" y="3332"/>
                  </a:lnTo>
                  <a:cubicBezTo>
                    <a:pt x="9416" y="2402"/>
                    <a:pt x="8653" y="1712"/>
                    <a:pt x="7795" y="1712"/>
                  </a:cubicBezTo>
                  <a:cubicBezTo>
                    <a:pt x="7601" y="1712"/>
                    <a:pt x="7402" y="1748"/>
                    <a:pt x="7206" y="1824"/>
                  </a:cubicBezTo>
                  <a:cubicBezTo>
                    <a:pt x="6938" y="1236"/>
                    <a:pt x="6357" y="887"/>
                    <a:pt x="5743" y="887"/>
                  </a:cubicBezTo>
                  <a:cubicBezTo>
                    <a:pt x="5551" y="887"/>
                    <a:pt x="5356" y="921"/>
                    <a:pt x="5167" y="993"/>
                  </a:cubicBezTo>
                  <a:cubicBezTo>
                    <a:pt x="4910" y="383"/>
                    <a:pt x="4313" y="0"/>
                    <a:pt x="3673" y="0"/>
                  </a:cubicBezTo>
                  <a:close/>
                </a:path>
              </a:pathLst>
            </a:custGeom>
            <a:solidFill>
              <a:srgbClr val="2C39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833" name="Google Shape;833;p52"/>
          <p:cNvSpPr/>
          <p:nvPr/>
        </p:nvSpPr>
        <p:spPr>
          <a:xfrm>
            <a:off x="1415099" y="2585756"/>
            <a:ext cx="289659" cy="379982"/>
          </a:xfrm>
          <a:custGeom>
            <a:avLst/>
            <a:gdLst/>
            <a:ahLst/>
            <a:cxnLst/>
            <a:rect l="l" t="t" r="r" b="b"/>
            <a:pathLst>
              <a:path w="11250" h="14758" extrusionOk="0">
                <a:moveTo>
                  <a:pt x="5574" y="568"/>
                </a:moveTo>
                <a:cubicBezTo>
                  <a:pt x="5715" y="568"/>
                  <a:pt x="5856" y="656"/>
                  <a:pt x="5886" y="832"/>
                </a:cubicBezTo>
                <a:lnTo>
                  <a:pt x="5886" y="3470"/>
                </a:lnTo>
                <a:lnTo>
                  <a:pt x="5261" y="3470"/>
                </a:lnTo>
                <a:lnTo>
                  <a:pt x="5261" y="832"/>
                </a:lnTo>
                <a:cubicBezTo>
                  <a:pt x="5291" y="656"/>
                  <a:pt x="5432" y="568"/>
                  <a:pt x="5574" y="568"/>
                </a:cubicBezTo>
                <a:close/>
                <a:moveTo>
                  <a:pt x="9156" y="568"/>
                </a:moveTo>
                <a:cubicBezTo>
                  <a:pt x="9298" y="568"/>
                  <a:pt x="9442" y="656"/>
                  <a:pt x="9476" y="832"/>
                </a:cubicBezTo>
                <a:lnTo>
                  <a:pt x="9476" y="3470"/>
                </a:lnTo>
                <a:lnTo>
                  <a:pt x="8842" y="3470"/>
                </a:lnTo>
                <a:lnTo>
                  <a:pt x="8842" y="832"/>
                </a:lnTo>
                <a:cubicBezTo>
                  <a:pt x="8872" y="656"/>
                  <a:pt x="9013" y="568"/>
                  <a:pt x="9156" y="568"/>
                </a:cubicBezTo>
                <a:close/>
                <a:moveTo>
                  <a:pt x="10761" y="3907"/>
                </a:moveTo>
                <a:cubicBezTo>
                  <a:pt x="10795" y="3907"/>
                  <a:pt x="10830" y="3933"/>
                  <a:pt x="10830" y="3967"/>
                </a:cubicBezTo>
                <a:lnTo>
                  <a:pt x="10830" y="4798"/>
                </a:lnTo>
                <a:cubicBezTo>
                  <a:pt x="10830" y="4832"/>
                  <a:pt x="10795" y="4858"/>
                  <a:pt x="10761" y="4858"/>
                </a:cubicBezTo>
                <a:lnTo>
                  <a:pt x="6392" y="4858"/>
                </a:lnTo>
                <a:cubicBezTo>
                  <a:pt x="6109" y="4858"/>
                  <a:pt x="6109" y="5286"/>
                  <a:pt x="6392" y="5286"/>
                </a:cubicBezTo>
                <a:lnTo>
                  <a:pt x="10196" y="5286"/>
                </a:lnTo>
                <a:lnTo>
                  <a:pt x="10196" y="5526"/>
                </a:lnTo>
                <a:cubicBezTo>
                  <a:pt x="10196" y="7094"/>
                  <a:pt x="8928" y="8362"/>
                  <a:pt x="7360" y="8362"/>
                </a:cubicBezTo>
                <a:cubicBezTo>
                  <a:pt x="5801" y="8362"/>
                  <a:pt x="4533" y="7094"/>
                  <a:pt x="4533" y="5526"/>
                </a:cubicBezTo>
                <a:lnTo>
                  <a:pt x="4533" y="5286"/>
                </a:lnTo>
                <a:lnTo>
                  <a:pt x="5407" y="5286"/>
                </a:lnTo>
                <a:cubicBezTo>
                  <a:pt x="5689" y="5286"/>
                  <a:pt x="5689" y="4858"/>
                  <a:pt x="5407" y="4858"/>
                </a:cubicBezTo>
                <a:lnTo>
                  <a:pt x="3967" y="4858"/>
                </a:lnTo>
                <a:cubicBezTo>
                  <a:pt x="3933" y="4858"/>
                  <a:pt x="3899" y="4832"/>
                  <a:pt x="3899" y="4798"/>
                </a:cubicBezTo>
                <a:lnTo>
                  <a:pt x="3899" y="3967"/>
                </a:lnTo>
                <a:cubicBezTo>
                  <a:pt x="3899" y="3933"/>
                  <a:pt x="3933" y="3907"/>
                  <a:pt x="3967" y="3907"/>
                </a:cubicBezTo>
                <a:close/>
                <a:moveTo>
                  <a:pt x="3072" y="8250"/>
                </a:moveTo>
                <a:cubicBezTo>
                  <a:pt x="3076" y="8250"/>
                  <a:pt x="3081" y="8250"/>
                  <a:pt x="3085" y="8251"/>
                </a:cubicBezTo>
                <a:lnTo>
                  <a:pt x="3111" y="8251"/>
                </a:lnTo>
                <a:cubicBezTo>
                  <a:pt x="3667" y="8311"/>
                  <a:pt x="4430" y="8499"/>
                  <a:pt x="4970" y="9039"/>
                </a:cubicBezTo>
                <a:cubicBezTo>
                  <a:pt x="5509" y="9570"/>
                  <a:pt x="5698" y="10341"/>
                  <a:pt x="5758" y="10889"/>
                </a:cubicBezTo>
                <a:cubicBezTo>
                  <a:pt x="5782" y="11026"/>
                  <a:pt x="5671" y="11139"/>
                  <a:pt x="5544" y="11139"/>
                </a:cubicBezTo>
                <a:cubicBezTo>
                  <a:pt x="5536" y="11139"/>
                  <a:pt x="5527" y="11139"/>
                  <a:pt x="5518" y="11138"/>
                </a:cubicBezTo>
                <a:cubicBezTo>
                  <a:pt x="4970" y="11069"/>
                  <a:pt x="4199" y="10881"/>
                  <a:pt x="3659" y="10350"/>
                </a:cubicBezTo>
                <a:cubicBezTo>
                  <a:pt x="3119" y="9810"/>
                  <a:pt x="2939" y="9047"/>
                  <a:pt x="2871" y="8491"/>
                </a:cubicBezTo>
                <a:cubicBezTo>
                  <a:pt x="2854" y="8366"/>
                  <a:pt x="2950" y="8250"/>
                  <a:pt x="3072" y="8250"/>
                </a:cubicBezTo>
                <a:close/>
                <a:moveTo>
                  <a:pt x="1766" y="10787"/>
                </a:moveTo>
                <a:cubicBezTo>
                  <a:pt x="2288" y="10787"/>
                  <a:pt x="2759" y="11104"/>
                  <a:pt x="2991" y="11292"/>
                </a:cubicBezTo>
                <a:cubicBezTo>
                  <a:pt x="3033" y="11318"/>
                  <a:pt x="3033" y="11386"/>
                  <a:pt x="2991" y="11421"/>
                </a:cubicBezTo>
                <a:cubicBezTo>
                  <a:pt x="2759" y="11600"/>
                  <a:pt x="2288" y="11917"/>
                  <a:pt x="1766" y="11917"/>
                </a:cubicBezTo>
                <a:cubicBezTo>
                  <a:pt x="1243" y="11917"/>
                  <a:pt x="763" y="11600"/>
                  <a:pt x="532" y="11421"/>
                </a:cubicBezTo>
                <a:cubicBezTo>
                  <a:pt x="489" y="11386"/>
                  <a:pt x="489" y="11318"/>
                  <a:pt x="532" y="11292"/>
                </a:cubicBezTo>
                <a:cubicBezTo>
                  <a:pt x="763" y="11104"/>
                  <a:pt x="1243" y="10787"/>
                  <a:pt x="1766" y="10787"/>
                </a:cubicBezTo>
                <a:close/>
                <a:moveTo>
                  <a:pt x="5569" y="1"/>
                </a:moveTo>
                <a:cubicBezTo>
                  <a:pt x="5124" y="1"/>
                  <a:pt x="4781" y="386"/>
                  <a:pt x="4833" y="832"/>
                </a:cubicBezTo>
                <a:lnTo>
                  <a:pt x="4833" y="3470"/>
                </a:lnTo>
                <a:lnTo>
                  <a:pt x="3967" y="3470"/>
                </a:lnTo>
                <a:cubicBezTo>
                  <a:pt x="3693" y="3470"/>
                  <a:pt x="3470" y="3693"/>
                  <a:pt x="3470" y="3967"/>
                </a:cubicBezTo>
                <a:lnTo>
                  <a:pt x="3470" y="4790"/>
                </a:lnTo>
                <a:cubicBezTo>
                  <a:pt x="3470" y="5064"/>
                  <a:pt x="3693" y="5286"/>
                  <a:pt x="3967" y="5286"/>
                </a:cubicBezTo>
                <a:lnTo>
                  <a:pt x="4104" y="5286"/>
                </a:lnTo>
                <a:lnTo>
                  <a:pt x="4104" y="5526"/>
                </a:lnTo>
                <a:cubicBezTo>
                  <a:pt x="4104" y="7248"/>
                  <a:pt x="5441" y="8670"/>
                  <a:pt x="7154" y="8782"/>
                </a:cubicBezTo>
                <a:lnTo>
                  <a:pt x="7154" y="11138"/>
                </a:lnTo>
                <a:lnTo>
                  <a:pt x="6152" y="11138"/>
                </a:lnTo>
                <a:cubicBezTo>
                  <a:pt x="6186" y="11044"/>
                  <a:pt x="6195" y="10941"/>
                  <a:pt x="6186" y="10847"/>
                </a:cubicBezTo>
                <a:cubicBezTo>
                  <a:pt x="6118" y="10221"/>
                  <a:pt x="5895" y="9356"/>
                  <a:pt x="5278" y="8730"/>
                </a:cubicBezTo>
                <a:cubicBezTo>
                  <a:pt x="4653" y="8105"/>
                  <a:pt x="3779" y="7891"/>
                  <a:pt x="3162" y="7822"/>
                </a:cubicBezTo>
                <a:cubicBezTo>
                  <a:pt x="3135" y="7819"/>
                  <a:pt x="3108" y="7817"/>
                  <a:pt x="3082" y="7817"/>
                </a:cubicBezTo>
                <a:cubicBezTo>
                  <a:pt x="2706" y="7817"/>
                  <a:pt x="2402" y="8150"/>
                  <a:pt x="2442" y="8542"/>
                </a:cubicBezTo>
                <a:cubicBezTo>
                  <a:pt x="2519" y="9159"/>
                  <a:pt x="2734" y="10024"/>
                  <a:pt x="3359" y="10649"/>
                </a:cubicBezTo>
                <a:cubicBezTo>
                  <a:pt x="3556" y="10847"/>
                  <a:pt x="3779" y="11009"/>
                  <a:pt x="4027" y="11138"/>
                </a:cubicBezTo>
                <a:lnTo>
                  <a:pt x="3402" y="11138"/>
                </a:lnTo>
                <a:cubicBezTo>
                  <a:pt x="3368" y="11061"/>
                  <a:pt x="3316" y="11001"/>
                  <a:pt x="3256" y="10949"/>
                </a:cubicBezTo>
                <a:cubicBezTo>
                  <a:pt x="2914" y="10684"/>
                  <a:pt x="2382" y="10358"/>
                  <a:pt x="1757" y="10358"/>
                </a:cubicBezTo>
                <a:cubicBezTo>
                  <a:pt x="1132" y="10358"/>
                  <a:pt x="600" y="10684"/>
                  <a:pt x="258" y="10949"/>
                </a:cubicBezTo>
                <a:cubicBezTo>
                  <a:pt x="1" y="11155"/>
                  <a:pt x="1" y="11549"/>
                  <a:pt x="258" y="11755"/>
                </a:cubicBezTo>
                <a:cubicBezTo>
                  <a:pt x="600" y="12020"/>
                  <a:pt x="1132" y="12346"/>
                  <a:pt x="1757" y="12346"/>
                </a:cubicBezTo>
                <a:cubicBezTo>
                  <a:pt x="2382" y="12346"/>
                  <a:pt x="2914" y="12020"/>
                  <a:pt x="3256" y="11755"/>
                </a:cubicBezTo>
                <a:cubicBezTo>
                  <a:pt x="3316" y="11703"/>
                  <a:pt x="3368" y="11635"/>
                  <a:pt x="3402" y="11566"/>
                </a:cubicBezTo>
                <a:lnTo>
                  <a:pt x="7154" y="11566"/>
                </a:lnTo>
                <a:lnTo>
                  <a:pt x="7154" y="14539"/>
                </a:lnTo>
                <a:cubicBezTo>
                  <a:pt x="7154" y="14685"/>
                  <a:pt x="7261" y="14757"/>
                  <a:pt x="7368" y="14757"/>
                </a:cubicBezTo>
                <a:cubicBezTo>
                  <a:pt x="7476" y="14757"/>
                  <a:pt x="7583" y="14685"/>
                  <a:pt x="7583" y="14539"/>
                </a:cubicBezTo>
                <a:lnTo>
                  <a:pt x="7583" y="13896"/>
                </a:lnTo>
                <a:cubicBezTo>
                  <a:pt x="7685" y="13965"/>
                  <a:pt x="7797" y="13999"/>
                  <a:pt x="7925" y="13999"/>
                </a:cubicBezTo>
                <a:lnTo>
                  <a:pt x="8002" y="13999"/>
                </a:lnTo>
                <a:cubicBezTo>
                  <a:pt x="8619" y="13931"/>
                  <a:pt x="9485" y="13708"/>
                  <a:pt x="10110" y="13083"/>
                </a:cubicBezTo>
                <a:cubicBezTo>
                  <a:pt x="10179" y="13023"/>
                  <a:pt x="10239" y="12945"/>
                  <a:pt x="10298" y="12868"/>
                </a:cubicBezTo>
                <a:cubicBezTo>
                  <a:pt x="10424" y="12705"/>
                  <a:pt x="10282" y="12522"/>
                  <a:pt x="10126" y="12522"/>
                </a:cubicBezTo>
                <a:cubicBezTo>
                  <a:pt x="10070" y="12522"/>
                  <a:pt x="10012" y="12546"/>
                  <a:pt x="9964" y="12603"/>
                </a:cubicBezTo>
                <a:cubicBezTo>
                  <a:pt x="9913" y="12671"/>
                  <a:pt x="9862" y="12731"/>
                  <a:pt x="9802" y="12791"/>
                </a:cubicBezTo>
                <a:cubicBezTo>
                  <a:pt x="9270" y="13322"/>
                  <a:pt x="8499" y="13511"/>
                  <a:pt x="7951" y="13579"/>
                </a:cubicBezTo>
                <a:cubicBezTo>
                  <a:pt x="7942" y="13581"/>
                  <a:pt x="7932" y="13581"/>
                  <a:pt x="7923" y="13581"/>
                </a:cubicBezTo>
                <a:cubicBezTo>
                  <a:pt x="7791" y="13581"/>
                  <a:pt x="7687" y="13467"/>
                  <a:pt x="7703" y="13331"/>
                </a:cubicBezTo>
                <a:cubicBezTo>
                  <a:pt x="7771" y="12783"/>
                  <a:pt x="7960" y="12012"/>
                  <a:pt x="8491" y="11480"/>
                </a:cubicBezTo>
                <a:cubicBezTo>
                  <a:pt x="9031" y="10941"/>
                  <a:pt x="9802" y="10752"/>
                  <a:pt x="10350" y="10684"/>
                </a:cubicBezTo>
                <a:cubicBezTo>
                  <a:pt x="10359" y="10683"/>
                  <a:pt x="10368" y="10682"/>
                  <a:pt x="10378" y="10682"/>
                </a:cubicBezTo>
                <a:cubicBezTo>
                  <a:pt x="10510" y="10682"/>
                  <a:pt x="10614" y="10796"/>
                  <a:pt x="10590" y="10932"/>
                </a:cubicBezTo>
                <a:cubicBezTo>
                  <a:pt x="10564" y="11223"/>
                  <a:pt x="10496" y="11506"/>
                  <a:pt x="10401" y="11789"/>
                </a:cubicBezTo>
                <a:cubicBezTo>
                  <a:pt x="10343" y="11954"/>
                  <a:pt x="10477" y="12073"/>
                  <a:pt x="10609" y="12073"/>
                </a:cubicBezTo>
                <a:cubicBezTo>
                  <a:pt x="10689" y="12073"/>
                  <a:pt x="10768" y="12029"/>
                  <a:pt x="10804" y="11926"/>
                </a:cubicBezTo>
                <a:cubicBezTo>
                  <a:pt x="10915" y="11618"/>
                  <a:pt x="10984" y="11301"/>
                  <a:pt x="11018" y="10975"/>
                </a:cubicBezTo>
                <a:cubicBezTo>
                  <a:pt x="11067" y="10587"/>
                  <a:pt x="10756" y="10252"/>
                  <a:pt x="10375" y="10252"/>
                </a:cubicBezTo>
                <a:cubicBezTo>
                  <a:pt x="10353" y="10252"/>
                  <a:pt x="10330" y="10253"/>
                  <a:pt x="10307" y="10255"/>
                </a:cubicBezTo>
                <a:cubicBezTo>
                  <a:pt x="9682" y="10332"/>
                  <a:pt x="8816" y="10547"/>
                  <a:pt x="8191" y="11172"/>
                </a:cubicBezTo>
                <a:cubicBezTo>
                  <a:pt x="7934" y="11438"/>
                  <a:pt x="7720" y="11755"/>
                  <a:pt x="7583" y="12097"/>
                </a:cubicBezTo>
                <a:lnTo>
                  <a:pt x="7583" y="8782"/>
                </a:lnTo>
                <a:cubicBezTo>
                  <a:pt x="9296" y="8662"/>
                  <a:pt x="10624" y="7240"/>
                  <a:pt x="10624" y="5526"/>
                </a:cubicBezTo>
                <a:lnTo>
                  <a:pt x="10624" y="5286"/>
                </a:lnTo>
                <a:lnTo>
                  <a:pt x="10761" y="5286"/>
                </a:lnTo>
                <a:cubicBezTo>
                  <a:pt x="11035" y="5286"/>
                  <a:pt x="11249" y="5064"/>
                  <a:pt x="11249" y="4790"/>
                </a:cubicBezTo>
                <a:lnTo>
                  <a:pt x="11249" y="3967"/>
                </a:lnTo>
                <a:cubicBezTo>
                  <a:pt x="11249" y="3693"/>
                  <a:pt x="11035" y="3479"/>
                  <a:pt x="10761" y="3470"/>
                </a:cubicBezTo>
                <a:lnTo>
                  <a:pt x="9904" y="3470"/>
                </a:lnTo>
                <a:lnTo>
                  <a:pt x="9904" y="832"/>
                </a:lnTo>
                <a:cubicBezTo>
                  <a:pt x="9947" y="386"/>
                  <a:pt x="9605" y="1"/>
                  <a:pt x="9159" y="1"/>
                </a:cubicBezTo>
                <a:cubicBezTo>
                  <a:pt x="8705" y="1"/>
                  <a:pt x="8362" y="386"/>
                  <a:pt x="8414" y="832"/>
                </a:cubicBezTo>
                <a:lnTo>
                  <a:pt x="8414" y="3470"/>
                </a:lnTo>
                <a:lnTo>
                  <a:pt x="6315" y="3470"/>
                </a:lnTo>
                <a:lnTo>
                  <a:pt x="6315" y="832"/>
                </a:lnTo>
                <a:cubicBezTo>
                  <a:pt x="6366" y="386"/>
                  <a:pt x="6023" y="1"/>
                  <a:pt x="5569" y="1"/>
                </a:cubicBezTo>
                <a:close/>
              </a:path>
            </a:pathLst>
          </a:custGeom>
          <a:solidFill>
            <a:srgbClr val="2C3938"/>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rgbClr val="EFEFEF"/>
        </a:solidFill>
        <a:effectLst/>
      </p:bgPr>
    </p:bg>
    <p:spTree>
      <p:nvGrpSpPr>
        <p:cNvPr id="1" name="Shape 960"/>
        <p:cNvGrpSpPr/>
        <p:nvPr/>
      </p:nvGrpSpPr>
      <p:grpSpPr>
        <a:xfrm>
          <a:off x="0" y="0"/>
          <a:ext cx="0" cy="0"/>
          <a:chOff x="0" y="0"/>
          <a:chExt cx="0" cy="0"/>
        </a:xfrm>
      </p:grpSpPr>
      <p:cxnSp>
        <p:nvCxnSpPr>
          <p:cNvPr id="966" name="Google Shape;966;p57"/>
          <p:cNvCxnSpPr/>
          <p:nvPr/>
        </p:nvCxnSpPr>
        <p:spPr>
          <a:xfrm>
            <a:off x="2387545" y="3649675"/>
            <a:ext cx="1123877" cy="0"/>
          </a:xfrm>
          <a:prstGeom prst="straightConnector1">
            <a:avLst/>
          </a:prstGeom>
          <a:noFill/>
          <a:ln w="19050" cap="flat" cmpd="sng">
            <a:solidFill>
              <a:srgbClr val="2C3938"/>
            </a:solidFill>
            <a:prstDash val="solid"/>
            <a:round/>
            <a:headEnd type="none" w="med" len="med"/>
            <a:tailEnd type="none" w="med" len="med"/>
          </a:ln>
        </p:spPr>
      </p:cxnSp>
      <p:sp>
        <p:nvSpPr>
          <p:cNvPr id="967" name="Google Shape;967;p57"/>
          <p:cNvSpPr/>
          <p:nvPr/>
        </p:nvSpPr>
        <p:spPr>
          <a:xfrm>
            <a:off x="4976675" y="3010300"/>
            <a:ext cx="2516700" cy="1024500"/>
          </a:xfrm>
          <a:prstGeom prst="rect">
            <a:avLst/>
          </a:prstGeom>
          <a:noFill/>
          <a:ln w="19050" cap="flat" cmpd="sng">
            <a:solidFill>
              <a:srgbClr val="2C393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968" name="Google Shape;968;p57"/>
          <p:cNvPicPr preferRelativeResize="0"/>
          <p:nvPr/>
        </p:nvPicPr>
        <p:blipFill>
          <a:blip r:embed="rId3"/>
          <a:srcRect t="5758" b="5758"/>
          <a:stretch/>
        </p:blipFill>
        <p:spPr>
          <a:xfrm>
            <a:off x="7076975" y="2409825"/>
            <a:ext cx="1133568" cy="2006053"/>
          </a:xfrm>
          <a:prstGeom prst="rect">
            <a:avLst/>
          </a:prstGeom>
          <a:noFill/>
          <a:ln>
            <a:noFill/>
          </a:ln>
        </p:spPr>
      </p:pic>
      <p:sp>
        <p:nvSpPr>
          <p:cNvPr id="969" name="Google Shape;969;p57"/>
          <p:cNvSpPr/>
          <p:nvPr/>
        </p:nvSpPr>
        <p:spPr>
          <a:xfrm>
            <a:off x="7046550" y="2231425"/>
            <a:ext cx="1194418" cy="2381737"/>
          </a:xfrm>
          <a:custGeom>
            <a:avLst/>
            <a:gdLst/>
            <a:ahLst/>
            <a:cxnLst/>
            <a:rect l="l" t="t" r="r" b="b"/>
            <a:pathLst>
              <a:path w="103480" h="206345" extrusionOk="0">
                <a:moveTo>
                  <a:pt x="61741" y="8558"/>
                </a:moveTo>
                <a:cubicBezTo>
                  <a:pt x="62649" y="8558"/>
                  <a:pt x="62637" y="9975"/>
                  <a:pt x="61704" y="9975"/>
                </a:cubicBezTo>
                <a:cubicBezTo>
                  <a:pt x="61677" y="9975"/>
                  <a:pt x="61650" y="9973"/>
                  <a:pt x="61623" y="9971"/>
                </a:cubicBezTo>
                <a:lnTo>
                  <a:pt x="40979" y="9971"/>
                </a:lnTo>
                <a:cubicBezTo>
                  <a:pt x="40952" y="9973"/>
                  <a:pt x="40925" y="9975"/>
                  <a:pt x="40898" y="9975"/>
                </a:cubicBezTo>
                <a:cubicBezTo>
                  <a:pt x="39965" y="9975"/>
                  <a:pt x="39952" y="8558"/>
                  <a:pt x="40861" y="8558"/>
                </a:cubicBezTo>
                <a:cubicBezTo>
                  <a:pt x="40899" y="8558"/>
                  <a:pt x="40938" y="8561"/>
                  <a:pt x="40979" y="8566"/>
                </a:cubicBezTo>
                <a:lnTo>
                  <a:pt x="61623" y="8566"/>
                </a:lnTo>
                <a:cubicBezTo>
                  <a:pt x="61664" y="8561"/>
                  <a:pt x="61703" y="8558"/>
                  <a:pt x="61741" y="8558"/>
                </a:cubicBezTo>
                <a:close/>
                <a:moveTo>
                  <a:pt x="100713" y="16164"/>
                </a:moveTo>
                <a:lnTo>
                  <a:pt x="100713" y="189567"/>
                </a:lnTo>
                <a:lnTo>
                  <a:pt x="2987" y="189567"/>
                </a:lnTo>
                <a:lnTo>
                  <a:pt x="2987" y="16164"/>
                </a:lnTo>
                <a:close/>
                <a:moveTo>
                  <a:pt x="22357" y="196638"/>
                </a:moveTo>
                <a:lnTo>
                  <a:pt x="22313" y="197165"/>
                </a:lnTo>
                <a:lnTo>
                  <a:pt x="18448" y="197165"/>
                </a:lnTo>
                <a:lnTo>
                  <a:pt x="18448" y="196638"/>
                </a:lnTo>
                <a:close/>
                <a:moveTo>
                  <a:pt x="53277" y="196726"/>
                </a:moveTo>
                <a:cubicBezTo>
                  <a:pt x="53365" y="196726"/>
                  <a:pt x="53453" y="196814"/>
                  <a:pt x="53453" y="196945"/>
                </a:cubicBezTo>
                <a:lnTo>
                  <a:pt x="53453" y="199976"/>
                </a:lnTo>
                <a:cubicBezTo>
                  <a:pt x="53453" y="200064"/>
                  <a:pt x="53365" y="200152"/>
                  <a:pt x="53234" y="200152"/>
                </a:cubicBezTo>
                <a:lnTo>
                  <a:pt x="50203" y="200152"/>
                </a:lnTo>
                <a:cubicBezTo>
                  <a:pt x="50071" y="200152"/>
                  <a:pt x="49983" y="200064"/>
                  <a:pt x="49983" y="199976"/>
                </a:cubicBezTo>
                <a:lnTo>
                  <a:pt x="49983" y="196945"/>
                </a:lnTo>
                <a:cubicBezTo>
                  <a:pt x="49983" y="196814"/>
                  <a:pt x="50071" y="196726"/>
                  <a:pt x="50203" y="196726"/>
                </a:cubicBezTo>
                <a:close/>
                <a:moveTo>
                  <a:pt x="80706" y="196517"/>
                </a:moveTo>
                <a:cubicBezTo>
                  <a:pt x="80761" y="196517"/>
                  <a:pt x="80816" y="196528"/>
                  <a:pt x="80860" y="196550"/>
                </a:cubicBezTo>
                <a:cubicBezTo>
                  <a:pt x="80948" y="196638"/>
                  <a:pt x="80948" y="196770"/>
                  <a:pt x="80860" y="196858"/>
                </a:cubicBezTo>
                <a:lnTo>
                  <a:pt x="79455" y="198263"/>
                </a:lnTo>
                <a:cubicBezTo>
                  <a:pt x="79367" y="198351"/>
                  <a:pt x="79323" y="198439"/>
                  <a:pt x="79323" y="198527"/>
                </a:cubicBezTo>
                <a:cubicBezTo>
                  <a:pt x="79323" y="198614"/>
                  <a:pt x="79367" y="198702"/>
                  <a:pt x="79455" y="198790"/>
                </a:cubicBezTo>
                <a:lnTo>
                  <a:pt x="80860" y="200196"/>
                </a:lnTo>
                <a:cubicBezTo>
                  <a:pt x="80948" y="200284"/>
                  <a:pt x="80948" y="200415"/>
                  <a:pt x="80860" y="200503"/>
                </a:cubicBezTo>
                <a:cubicBezTo>
                  <a:pt x="80816" y="200547"/>
                  <a:pt x="80761" y="200569"/>
                  <a:pt x="80706" y="200569"/>
                </a:cubicBezTo>
                <a:cubicBezTo>
                  <a:pt x="80652" y="200569"/>
                  <a:pt x="80597" y="200547"/>
                  <a:pt x="80553" y="200503"/>
                </a:cubicBezTo>
                <a:lnTo>
                  <a:pt x="79147" y="199098"/>
                </a:lnTo>
                <a:cubicBezTo>
                  <a:pt x="79015" y="198922"/>
                  <a:pt x="78928" y="198746"/>
                  <a:pt x="78928" y="198527"/>
                </a:cubicBezTo>
                <a:cubicBezTo>
                  <a:pt x="78928" y="198307"/>
                  <a:pt x="79015" y="198131"/>
                  <a:pt x="79147" y="198000"/>
                </a:cubicBezTo>
                <a:lnTo>
                  <a:pt x="80553" y="196550"/>
                </a:lnTo>
                <a:cubicBezTo>
                  <a:pt x="80597" y="196528"/>
                  <a:pt x="80652" y="196517"/>
                  <a:pt x="80706" y="196517"/>
                </a:cubicBezTo>
                <a:close/>
                <a:moveTo>
                  <a:pt x="15461" y="1"/>
                </a:moveTo>
                <a:cubicBezTo>
                  <a:pt x="6940" y="1"/>
                  <a:pt x="1" y="6941"/>
                  <a:pt x="1" y="15461"/>
                </a:cubicBezTo>
                <a:lnTo>
                  <a:pt x="1" y="190884"/>
                </a:lnTo>
                <a:cubicBezTo>
                  <a:pt x="1" y="199405"/>
                  <a:pt x="6940" y="206345"/>
                  <a:pt x="15461" y="206345"/>
                </a:cubicBezTo>
                <a:lnTo>
                  <a:pt x="88019" y="206345"/>
                </a:lnTo>
                <a:cubicBezTo>
                  <a:pt x="96540" y="206345"/>
                  <a:pt x="103480" y="199405"/>
                  <a:pt x="103480" y="190884"/>
                </a:cubicBezTo>
                <a:lnTo>
                  <a:pt x="103480" y="15461"/>
                </a:lnTo>
                <a:cubicBezTo>
                  <a:pt x="103480" y="6941"/>
                  <a:pt x="96540" y="1"/>
                  <a:pt x="88019" y="1"/>
                </a:cubicBezTo>
                <a:close/>
              </a:path>
            </a:pathLst>
          </a:custGeom>
          <a:noFill/>
          <a:ln w="19050" cap="flat" cmpd="sng">
            <a:solidFill>
              <a:srgbClr val="2C393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0" name="Google Shape;970;p57"/>
          <p:cNvSpPr/>
          <p:nvPr/>
        </p:nvSpPr>
        <p:spPr>
          <a:xfrm>
            <a:off x="3951549" y="1263382"/>
            <a:ext cx="2916000" cy="1024500"/>
          </a:xfrm>
          <a:prstGeom prst="rect">
            <a:avLst/>
          </a:prstGeom>
          <a:noFill/>
          <a:ln w="19050" cap="flat" cmpd="sng">
            <a:solidFill>
              <a:srgbClr val="2C393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1" name="Google Shape;971;p57"/>
          <p:cNvSpPr txBox="1">
            <a:spLocks noGrp="1"/>
          </p:cNvSpPr>
          <p:nvPr>
            <p:ph type="title"/>
          </p:nvPr>
        </p:nvSpPr>
        <p:spPr>
          <a:xfrm>
            <a:off x="432925" y="375875"/>
            <a:ext cx="8293200" cy="577800"/>
          </a:xfrm>
          <a:prstGeom prst="rect">
            <a:avLst/>
          </a:prstGeom>
        </p:spPr>
        <p:txBody>
          <a:bodyPr spcFirstLastPara="1" wrap="square" lIns="91425" tIns="91425" rIns="91425" bIns="91425" anchor="t" anchorCtr="0">
            <a:noAutofit/>
          </a:bodyPr>
          <a:lstStyle/>
          <a:p>
            <a:pPr marL="0" lvl="0" indent="0" algn="ctr" rtl="0">
              <a:spcBef>
                <a:spcPts val="0"/>
              </a:spcBef>
              <a:spcAft>
                <a:spcPts val="0"/>
              </a:spcAft>
              <a:buNone/>
            </a:pPr>
            <a:r>
              <a:rPr lang="en" dirty="0"/>
              <a:t>KẾT QUẢ CUỐI CÙNG</a:t>
            </a:r>
            <a:endParaRPr dirty="0"/>
          </a:p>
        </p:txBody>
      </p:sp>
      <p:cxnSp>
        <p:nvCxnSpPr>
          <p:cNvPr id="972" name="Google Shape;972;p57"/>
          <p:cNvCxnSpPr/>
          <p:nvPr/>
        </p:nvCxnSpPr>
        <p:spPr>
          <a:xfrm>
            <a:off x="0" y="1028850"/>
            <a:ext cx="4601700" cy="0"/>
          </a:xfrm>
          <a:prstGeom prst="straightConnector1">
            <a:avLst/>
          </a:prstGeom>
          <a:noFill/>
          <a:ln w="19050" cap="flat" cmpd="sng">
            <a:solidFill>
              <a:srgbClr val="2C3938"/>
            </a:solidFill>
            <a:prstDash val="solid"/>
            <a:round/>
            <a:headEnd type="none" w="med" len="med"/>
            <a:tailEnd type="none" w="med" len="med"/>
          </a:ln>
        </p:spPr>
      </p:cxnSp>
      <p:sp>
        <p:nvSpPr>
          <p:cNvPr id="973" name="Google Shape;973;p57"/>
          <p:cNvSpPr txBox="1"/>
          <p:nvPr/>
        </p:nvSpPr>
        <p:spPr>
          <a:xfrm flipH="1">
            <a:off x="4976675" y="1387700"/>
            <a:ext cx="1711872" cy="689700"/>
          </a:xfrm>
          <a:prstGeom prst="rect">
            <a:avLst/>
          </a:prstGeom>
          <a:noFill/>
          <a:ln>
            <a:noFill/>
          </a:ln>
        </p:spPr>
        <p:txBody>
          <a:bodyPr spcFirstLastPara="1" wrap="square" lIns="68575" tIns="34275" rIns="68575" bIns="34275" anchor="ctr" anchorCtr="0">
            <a:noAutofit/>
          </a:bodyPr>
          <a:lstStyle/>
          <a:p>
            <a:pPr marL="0" lvl="0" indent="0" algn="l" rtl="0">
              <a:lnSpc>
                <a:spcPct val="90000"/>
              </a:lnSpc>
              <a:spcBef>
                <a:spcPts val="800"/>
              </a:spcBef>
              <a:spcAft>
                <a:spcPts val="0"/>
              </a:spcAft>
              <a:buNone/>
            </a:pPr>
            <a:r>
              <a:rPr lang="en-US" sz="2000" dirty="0">
                <a:solidFill>
                  <a:srgbClr val="2C3938"/>
                </a:solidFill>
                <a:latin typeface="Cutive Mono"/>
                <a:ea typeface="Cutive Mono"/>
                <a:cs typeface="Cutive Mono"/>
                <a:sym typeface="Cutive Mono"/>
              </a:rPr>
              <a:t>Web admin</a:t>
            </a:r>
            <a:endParaRPr sz="2000" dirty="0">
              <a:solidFill>
                <a:srgbClr val="2C3938"/>
              </a:solidFill>
              <a:latin typeface="Cutive Mono"/>
              <a:ea typeface="Cutive Mono"/>
              <a:cs typeface="Cutive Mono"/>
              <a:sym typeface="Cutive Mono"/>
            </a:endParaRPr>
          </a:p>
        </p:txBody>
      </p:sp>
      <p:sp>
        <p:nvSpPr>
          <p:cNvPr id="974" name="Google Shape;974;p57"/>
          <p:cNvSpPr txBox="1"/>
          <p:nvPr/>
        </p:nvSpPr>
        <p:spPr>
          <a:xfrm flipH="1">
            <a:off x="5135228" y="3166698"/>
            <a:ext cx="1426500" cy="611400"/>
          </a:xfrm>
          <a:prstGeom prst="rect">
            <a:avLst/>
          </a:prstGeom>
          <a:noFill/>
          <a:ln>
            <a:noFill/>
          </a:ln>
        </p:spPr>
        <p:txBody>
          <a:bodyPr spcFirstLastPara="1" wrap="square" lIns="68575" tIns="34275" rIns="68575" bIns="34275" anchor="ctr" anchorCtr="0">
            <a:noAutofit/>
          </a:bodyPr>
          <a:lstStyle/>
          <a:p>
            <a:pPr marL="0" lvl="0" indent="0" algn="r" rtl="0">
              <a:lnSpc>
                <a:spcPct val="90000"/>
              </a:lnSpc>
              <a:spcBef>
                <a:spcPts val="800"/>
              </a:spcBef>
              <a:spcAft>
                <a:spcPts val="0"/>
              </a:spcAft>
              <a:buNone/>
            </a:pPr>
            <a:r>
              <a:rPr lang="en" sz="2000" dirty="0">
                <a:solidFill>
                  <a:srgbClr val="2C3938"/>
                </a:solidFill>
                <a:latin typeface="Cutive Mono"/>
                <a:ea typeface="Cutive Mono"/>
                <a:cs typeface="Cutive Mono"/>
                <a:sym typeface="Cutive Mono"/>
              </a:rPr>
              <a:t>Android App</a:t>
            </a:r>
            <a:endParaRPr sz="2000" dirty="0">
              <a:solidFill>
                <a:srgbClr val="2C3938"/>
              </a:solidFill>
              <a:latin typeface="Cutive Mono"/>
              <a:ea typeface="Cutive Mono"/>
              <a:cs typeface="Cutive Mono"/>
              <a:sym typeface="Cutive Mono"/>
            </a:endParaRPr>
          </a:p>
        </p:txBody>
      </p:sp>
      <p:grpSp>
        <p:nvGrpSpPr>
          <p:cNvPr id="975" name="Google Shape;975;p57"/>
          <p:cNvGrpSpPr/>
          <p:nvPr/>
        </p:nvGrpSpPr>
        <p:grpSpPr>
          <a:xfrm>
            <a:off x="7065006" y="3295648"/>
            <a:ext cx="1151594" cy="988595"/>
            <a:chOff x="1779468" y="2593349"/>
            <a:chExt cx="1541006" cy="1322889"/>
          </a:xfrm>
        </p:grpSpPr>
        <p:sp>
          <p:nvSpPr>
            <p:cNvPr id="976" name="Google Shape;976;p57"/>
            <p:cNvSpPr/>
            <p:nvPr/>
          </p:nvSpPr>
          <p:spPr>
            <a:xfrm>
              <a:off x="2433155" y="2593349"/>
              <a:ext cx="237081" cy="236518"/>
            </a:xfrm>
            <a:custGeom>
              <a:avLst/>
              <a:gdLst/>
              <a:ahLst/>
              <a:cxnLst/>
              <a:rect l="l" t="t" r="r" b="b"/>
              <a:pathLst>
                <a:path w="14878" h="14845" extrusionOk="0">
                  <a:moveTo>
                    <a:pt x="4303" y="2636"/>
                  </a:moveTo>
                  <a:lnTo>
                    <a:pt x="12576" y="7440"/>
                  </a:lnTo>
                  <a:lnTo>
                    <a:pt x="4303" y="12210"/>
                  </a:lnTo>
                  <a:lnTo>
                    <a:pt x="4303" y="2636"/>
                  </a:lnTo>
                  <a:close/>
                  <a:moveTo>
                    <a:pt x="7439" y="1"/>
                  </a:moveTo>
                  <a:cubicBezTo>
                    <a:pt x="3336" y="1"/>
                    <a:pt x="0" y="3303"/>
                    <a:pt x="0" y="7406"/>
                  </a:cubicBezTo>
                  <a:cubicBezTo>
                    <a:pt x="0" y="11542"/>
                    <a:pt x="3336" y="14845"/>
                    <a:pt x="7439" y="14845"/>
                  </a:cubicBezTo>
                  <a:cubicBezTo>
                    <a:pt x="11542" y="14845"/>
                    <a:pt x="14877" y="11542"/>
                    <a:pt x="14877" y="7406"/>
                  </a:cubicBezTo>
                  <a:cubicBezTo>
                    <a:pt x="14877" y="3303"/>
                    <a:pt x="11542" y="1"/>
                    <a:pt x="7439"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7" name="Google Shape;977;p57"/>
            <p:cNvSpPr/>
            <p:nvPr/>
          </p:nvSpPr>
          <p:spPr>
            <a:xfrm>
              <a:off x="1779475" y="3884421"/>
              <a:ext cx="1540999" cy="17176"/>
            </a:xfrm>
            <a:custGeom>
              <a:avLst/>
              <a:gdLst/>
              <a:ahLst/>
              <a:cxnLst/>
              <a:rect l="l" t="t" r="r" b="b"/>
              <a:pathLst>
                <a:path w="148173" h="835" extrusionOk="0">
                  <a:moveTo>
                    <a:pt x="434" y="0"/>
                  </a:moveTo>
                  <a:cubicBezTo>
                    <a:pt x="201" y="0"/>
                    <a:pt x="0" y="167"/>
                    <a:pt x="0" y="401"/>
                  </a:cubicBezTo>
                  <a:cubicBezTo>
                    <a:pt x="0" y="634"/>
                    <a:pt x="201" y="834"/>
                    <a:pt x="434" y="834"/>
                  </a:cubicBezTo>
                  <a:lnTo>
                    <a:pt x="147739" y="834"/>
                  </a:lnTo>
                  <a:cubicBezTo>
                    <a:pt x="147973" y="834"/>
                    <a:pt x="148173" y="634"/>
                    <a:pt x="148173" y="401"/>
                  </a:cubicBezTo>
                  <a:cubicBezTo>
                    <a:pt x="148173" y="167"/>
                    <a:pt x="147973" y="0"/>
                    <a:pt x="147739" y="0"/>
                  </a:cubicBezTo>
                  <a:close/>
                </a:path>
              </a:pathLst>
            </a:custGeom>
            <a:solidFill>
              <a:srgbClr val="FFFFFF">
                <a:alpha val="64709"/>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78" name="Google Shape;978;p57"/>
            <p:cNvGrpSpPr/>
            <p:nvPr/>
          </p:nvGrpSpPr>
          <p:grpSpPr>
            <a:xfrm>
              <a:off x="1779468" y="3868847"/>
              <a:ext cx="1430354" cy="47391"/>
              <a:chOff x="6245576" y="4351623"/>
              <a:chExt cx="1019206" cy="33769"/>
            </a:xfrm>
          </p:grpSpPr>
          <p:sp>
            <p:nvSpPr>
              <p:cNvPr id="979" name="Google Shape;979;p57"/>
              <p:cNvSpPr/>
              <p:nvPr/>
            </p:nvSpPr>
            <p:spPr>
              <a:xfrm>
                <a:off x="6245576" y="4362724"/>
                <a:ext cx="994145" cy="11575"/>
              </a:xfrm>
              <a:custGeom>
                <a:avLst/>
                <a:gdLst/>
                <a:ahLst/>
                <a:cxnLst/>
                <a:rect l="l" t="t" r="r" b="b"/>
                <a:pathLst>
                  <a:path w="70985" h="835" extrusionOk="0">
                    <a:moveTo>
                      <a:pt x="434" y="0"/>
                    </a:moveTo>
                    <a:cubicBezTo>
                      <a:pt x="201" y="0"/>
                      <a:pt x="0" y="167"/>
                      <a:pt x="0" y="401"/>
                    </a:cubicBezTo>
                    <a:cubicBezTo>
                      <a:pt x="0" y="634"/>
                      <a:pt x="201" y="834"/>
                      <a:pt x="434" y="834"/>
                    </a:cubicBezTo>
                    <a:lnTo>
                      <a:pt x="70984" y="834"/>
                    </a:lnTo>
                    <a:lnTo>
                      <a:pt x="70984" y="0"/>
                    </a:ln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0" name="Google Shape;980;p57"/>
              <p:cNvSpPr/>
              <p:nvPr/>
            </p:nvSpPr>
            <p:spPr>
              <a:xfrm>
                <a:off x="7230666" y="4351623"/>
                <a:ext cx="34116" cy="33769"/>
              </a:xfrm>
              <a:custGeom>
                <a:avLst/>
                <a:gdLst/>
                <a:ahLst/>
                <a:cxnLst/>
                <a:rect l="l" t="t" r="r" b="b"/>
                <a:pathLst>
                  <a:path w="2436" h="2436" extrusionOk="0">
                    <a:moveTo>
                      <a:pt x="1235" y="1"/>
                    </a:moveTo>
                    <a:cubicBezTo>
                      <a:pt x="568" y="1"/>
                      <a:pt x="1" y="535"/>
                      <a:pt x="1" y="1202"/>
                    </a:cubicBezTo>
                    <a:cubicBezTo>
                      <a:pt x="1" y="1902"/>
                      <a:pt x="568" y="2436"/>
                      <a:pt x="1235" y="2436"/>
                    </a:cubicBezTo>
                    <a:cubicBezTo>
                      <a:pt x="1902" y="2436"/>
                      <a:pt x="2436" y="1902"/>
                      <a:pt x="2436" y="1202"/>
                    </a:cubicBezTo>
                    <a:cubicBezTo>
                      <a:pt x="2436" y="535"/>
                      <a:pt x="1902" y="1"/>
                      <a:pt x="1235" y="1"/>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81" name="Google Shape;981;p57"/>
            <p:cNvGrpSpPr/>
            <p:nvPr/>
          </p:nvGrpSpPr>
          <p:grpSpPr>
            <a:xfrm>
              <a:off x="1824689" y="3790573"/>
              <a:ext cx="191764" cy="55312"/>
              <a:chOff x="6277799" y="4295848"/>
              <a:chExt cx="136643" cy="39413"/>
            </a:xfrm>
          </p:grpSpPr>
          <p:sp>
            <p:nvSpPr>
              <p:cNvPr id="982" name="Google Shape;982;p57"/>
              <p:cNvSpPr/>
              <p:nvPr/>
            </p:nvSpPr>
            <p:spPr>
              <a:xfrm>
                <a:off x="6369411" y="4298229"/>
                <a:ext cx="31284" cy="34659"/>
              </a:xfrm>
              <a:custGeom>
                <a:avLst/>
                <a:gdLst/>
                <a:ahLst/>
                <a:cxnLst/>
                <a:rect l="l" t="t" r="r" b="b"/>
                <a:pathLst>
                  <a:path w="3337" h="3697" extrusionOk="0">
                    <a:moveTo>
                      <a:pt x="361" y="0"/>
                    </a:moveTo>
                    <a:cubicBezTo>
                      <a:pt x="175" y="0"/>
                      <a:pt x="0" y="151"/>
                      <a:pt x="0" y="380"/>
                    </a:cubicBezTo>
                    <a:lnTo>
                      <a:pt x="0" y="3349"/>
                    </a:lnTo>
                    <a:cubicBezTo>
                      <a:pt x="0" y="3551"/>
                      <a:pt x="173" y="3696"/>
                      <a:pt x="358" y="3696"/>
                    </a:cubicBezTo>
                    <a:cubicBezTo>
                      <a:pt x="417" y="3696"/>
                      <a:pt x="478" y="3681"/>
                      <a:pt x="534" y="3649"/>
                    </a:cubicBezTo>
                    <a:lnTo>
                      <a:pt x="3103" y="2148"/>
                    </a:lnTo>
                    <a:cubicBezTo>
                      <a:pt x="3336" y="2015"/>
                      <a:pt x="3336" y="1681"/>
                      <a:pt x="3103" y="1548"/>
                    </a:cubicBezTo>
                    <a:lnTo>
                      <a:pt x="534" y="47"/>
                    </a:lnTo>
                    <a:cubicBezTo>
                      <a:pt x="479" y="15"/>
                      <a:pt x="419" y="0"/>
                      <a:pt x="361"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3" name="Google Shape;983;p57"/>
              <p:cNvSpPr/>
              <p:nvPr/>
            </p:nvSpPr>
            <p:spPr>
              <a:xfrm>
                <a:off x="6407551" y="4295848"/>
                <a:ext cx="6891" cy="39413"/>
              </a:xfrm>
              <a:custGeom>
                <a:avLst/>
                <a:gdLst/>
                <a:ahLst/>
                <a:cxnLst/>
                <a:rect l="l" t="t" r="r" b="b"/>
                <a:pathLst>
                  <a:path w="735" h="4204" extrusionOk="0">
                    <a:moveTo>
                      <a:pt x="368" y="0"/>
                    </a:moveTo>
                    <a:cubicBezTo>
                      <a:pt x="168" y="0"/>
                      <a:pt x="1" y="167"/>
                      <a:pt x="1" y="367"/>
                    </a:cubicBezTo>
                    <a:lnTo>
                      <a:pt x="1" y="3836"/>
                    </a:lnTo>
                    <a:cubicBezTo>
                      <a:pt x="1" y="4037"/>
                      <a:pt x="168" y="4203"/>
                      <a:pt x="368" y="4203"/>
                    </a:cubicBezTo>
                    <a:cubicBezTo>
                      <a:pt x="568" y="4203"/>
                      <a:pt x="735" y="4037"/>
                      <a:pt x="735" y="3836"/>
                    </a:cubicBezTo>
                    <a:lnTo>
                      <a:pt x="735" y="367"/>
                    </a:lnTo>
                    <a:cubicBezTo>
                      <a:pt x="735" y="167"/>
                      <a:pt x="568" y="0"/>
                      <a:pt x="36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4" name="Google Shape;984;p57"/>
              <p:cNvSpPr/>
              <p:nvPr/>
            </p:nvSpPr>
            <p:spPr>
              <a:xfrm>
                <a:off x="6294998" y="4295848"/>
                <a:ext cx="6572" cy="39413"/>
              </a:xfrm>
              <a:custGeom>
                <a:avLst/>
                <a:gdLst/>
                <a:ahLst/>
                <a:cxnLst/>
                <a:rect l="l" t="t" r="r" b="b"/>
                <a:pathLst>
                  <a:path w="701" h="4204" extrusionOk="0">
                    <a:moveTo>
                      <a:pt x="367" y="0"/>
                    </a:moveTo>
                    <a:cubicBezTo>
                      <a:pt x="167" y="0"/>
                      <a:pt x="0" y="167"/>
                      <a:pt x="0" y="367"/>
                    </a:cubicBezTo>
                    <a:lnTo>
                      <a:pt x="0" y="3836"/>
                    </a:lnTo>
                    <a:cubicBezTo>
                      <a:pt x="0" y="4037"/>
                      <a:pt x="167" y="4203"/>
                      <a:pt x="367" y="4203"/>
                    </a:cubicBezTo>
                    <a:cubicBezTo>
                      <a:pt x="534" y="4203"/>
                      <a:pt x="701" y="4037"/>
                      <a:pt x="701" y="3836"/>
                    </a:cubicBezTo>
                    <a:lnTo>
                      <a:pt x="701" y="367"/>
                    </a:lnTo>
                    <a:cubicBezTo>
                      <a:pt x="701" y="167"/>
                      <a:pt x="567" y="0"/>
                      <a:pt x="367"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5" name="Google Shape;985;p57"/>
              <p:cNvSpPr/>
              <p:nvPr/>
            </p:nvSpPr>
            <p:spPr>
              <a:xfrm>
                <a:off x="6277799" y="4295848"/>
                <a:ext cx="6581" cy="39413"/>
              </a:xfrm>
              <a:custGeom>
                <a:avLst/>
                <a:gdLst/>
                <a:ahLst/>
                <a:cxnLst/>
                <a:rect l="l" t="t" r="r" b="b"/>
                <a:pathLst>
                  <a:path w="702" h="4204" extrusionOk="0">
                    <a:moveTo>
                      <a:pt x="368" y="0"/>
                    </a:moveTo>
                    <a:cubicBezTo>
                      <a:pt x="168" y="0"/>
                      <a:pt x="1" y="167"/>
                      <a:pt x="1" y="367"/>
                    </a:cubicBezTo>
                    <a:lnTo>
                      <a:pt x="1" y="3836"/>
                    </a:lnTo>
                    <a:cubicBezTo>
                      <a:pt x="1" y="4037"/>
                      <a:pt x="168" y="4203"/>
                      <a:pt x="368" y="4203"/>
                    </a:cubicBezTo>
                    <a:cubicBezTo>
                      <a:pt x="568" y="4203"/>
                      <a:pt x="701" y="4037"/>
                      <a:pt x="701" y="3836"/>
                    </a:cubicBezTo>
                    <a:lnTo>
                      <a:pt x="701" y="367"/>
                    </a:lnTo>
                    <a:cubicBezTo>
                      <a:pt x="701" y="167"/>
                      <a:pt x="568" y="0"/>
                      <a:pt x="368" y="0"/>
                    </a:cubicBezTo>
                    <a:close/>
                  </a:path>
                </a:pathLst>
              </a:cu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986" name="Google Shape;986;p57"/>
          <p:cNvSpPr txBox="1"/>
          <p:nvPr/>
        </p:nvSpPr>
        <p:spPr>
          <a:xfrm flipH="1">
            <a:off x="1275772" y="4010278"/>
            <a:ext cx="3339300" cy="405600"/>
          </a:xfrm>
          <a:prstGeom prst="rect">
            <a:avLst/>
          </a:prstGeom>
          <a:noFill/>
          <a:ln>
            <a:noFill/>
          </a:ln>
        </p:spPr>
        <p:txBody>
          <a:bodyPr spcFirstLastPara="1" wrap="square" lIns="91425" tIns="91425" rIns="91425" bIns="91425" anchor="ctr" anchorCtr="0">
            <a:noAutofit/>
          </a:bodyPr>
          <a:lstStyle/>
          <a:p>
            <a:pPr marL="0" lvl="0" indent="0" algn="ctr" rtl="0">
              <a:spcBef>
                <a:spcPts val="0"/>
              </a:spcBef>
              <a:spcAft>
                <a:spcPts val="0"/>
              </a:spcAft>
              <a:buNone/>
            </a:pPr>
            <a:r>
              <a:rPr lang="en" sz="1000" dirty="0">
                <a:solidFill>
                  <a:srgbClr val="2C3938"/>
                </a:solidFill>
                <a:latin typeface="Cutive Mono"/>
                <a:ea typeface="Cutive Mono"/>
                <a:cs typeface="Cutive Mono"/>
                <a:sym typeface="Cutive Mono"/>
              </a:rPr>
              <a:t>Hoàn thành được những yêu cầu cơ bản như ban đầu</a:t>
            </a:r>
            <a:endParaRPr sz="1000" dirty="0">
              <a:solidFill>
                <a:srgbClr val="2C3938"/>
              </a:solidFill>
              <a:latin typeface="Cutive Mono"/>
              <a:ea typeface="Cutive Mono"/>
              <a:cs typeface="Cutive Mono"/>
              <a:sym typeface="Cutive Mono"/>
            </a:endParaRPr>
          </a:p>
        </p:txBody>
      </p:sp>
      <p:grpSp>
        <p:nvGrpSpPr>
          <p:cNvPr id="961" name="Google Shape;961;p57"/>
          <p:cNvGrpSpPr/>
          <p:nvPr/>
        </p:nvGrpSpPr>
        <p:grpSpPr>
          <a:xfrm>
            <a:off x="1277121" y="1147058"/>
            <a:ext cx="3339358" cy="2543396"/>
            <a:chOff x="3420275" y="729475"/>
            <a:chExt cx="4831500" cy="3679875"/>
          </a:xfrm>
        </p:grpSpPr>
        <p:sp>
          <p:nvSpPr>
            <p:cNvPr id="962" name="Google Shape;962;p57"/>
            <p:cNvSpPr/>
            <p:nvPr/>
          </p:nvSpPr>
          <p:spPr>
            <a:xfrm>
              <a:off x="3586250" y="883825"/>
              <a:ext cx="4503600" cy="2746200"/>
            </a:xfrm>
            <a:prstGeom prst="rect">
              <a:avLst/>
            </a:prstGeom>
            <a:noFill/>
            <a:ln w="19050" cap="flat" cmpd="sng">
              <a:solidFill>
                <a:srgbClr val="2C393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 name="Google Shape;963;p57"/>
            <p:cNvSpPr/>
            <p:nvPr/>
          </p:nvSpPr>
          <p:spPr>
            <a:xfrm>
              <a:off x="5009044" y="3786200"/>
              <a:ext cx="1649975" cy="623150"/>
            </a:xfrm>
            <a:custGeom>
              <a:avLst/>
              <a:gdLst/>
              <a:ahLst/>
              <a:cxnLst/>
              <a:rect l="l" t="t" r="r" b="b"/>
              <a:pathLst>
                <a:path w="65999" h="24926" extrusionOk="0">
                  <a:moveTo>
                    <a:pt x="13372" y="0"/>
                  </a:moveTo>
                  <a:cubicBezTo>
                    <a:pt x="13051" y="1881"/>
                    <a:pt x="12653" y="8225"/>
                    <a:pt x="11445" y="11283"/>
                  </a:cubicBezTo>
                  <a:cubicBezTo>
                    <a:pt x="10237" y="14341"/>
                    <a:pt x="7883" y="16511"/>
                    <a:pt x="6125" y="18346"/>
                  </a:cubicBezTo>
                  <a:cubicBezTo>
                    <a:pt x="4367" y="20181"/>
                    <a:pt x="1875" y="21297"/>
                    <a:pt x="896" y="22291"/>
                  </a:cubicBezTo>
                  <a:cubicBezTo>
                    <a:pt x="-82" y="23285"/>
                    <a:pt x="-174" y="23896"/>
                    <a:pt x="254" y="24309"/>
                  </a:cubicBezTo>
                  <a:cubicBezTo>
                    <a:pt x="682" y="24722"/>
                    <a:pt x="805" y="24692"/>
                    <a:pt x="3465" y="24768"/>
                  </a:cubicBezTo>
                  <a:cubicBezTo>
                    <a:pt x="6125" y="24845"/>
                    <a:pt x="10925" y="24768"/>
                    <a:pt x="16215" y="24768"/>
                  </a:cubicBezTo>
                  <a:cubicBezTo>
                    <a:pt x="21505" y="24768"/>
                    <a:pt x="28630" y="24768"/>
                    <a:pt x="35204" y="24768"/>
                  </a:cubicBezTo>
                  <a:cubicBezTo>
                    <a:pt x="41778" y="24768"/>
                    <a:pt x="50783" y="24768"/>
                    <a:pt x="55660" y="24768"/>
                  </a:cubicBezTo>
                  <a:cubicBezTo>
                    <a:pt x="60537" y="24768"/>
                    <a:pt x="62754" y="25104"/>
                    <a:pt x="64466" y="24768"/>
                  </a:cubicBezTo>
                  <a:cubicBezTo>
                    <a:pt x="66178" y="24432"/>
                    <a:pt x="66056" y="23346"/>
                    <a:pt x="65934" y="22750"/>
                  </a:cubicBezTo>
                  <a:cubicBezTo>
                    <a:pt x="65812" y="22154"/>
                    <a:pt x="65353" y="22765"/>
                    <a:pt x="63732" y="21190"/>
                  </a:cubicBezTo>
                  <a:cubicBezTo>
                    <a:pt x="62111" y="19615"/>
                    <a:pt x="57999" y="16512"/>
                    <a:pt x="56210" y="13301"/>
                  </a:cubicBezTo>
                  <a:cubicBezTo>
                    <a:pt x="54421" y="10091"/>
                    <a:pt x="53505" y="4083"/>
                    <a:pt x="53000" y="1927"/>
                  </a:cubicBezTo>
                  <a:cubicBezTo>
                    <a:pt x="52496" y="-229"/>
                    <a:pt x="53153" y="627"/>
                    <a:pt x="53183" y="367"/>
                  </a:cubicBezTo>
                </a:path>
              </a:pathLst>
            </a:custGeom>
            <a:noFill/>
            <a:ln w="19050" cap="flat" cmpd="sng">
              <a:solidFill>
                <a:srgbClr val="2C3938"/>
              </a:solidFill>
              <a:prstDash val="solid"/>
              <a:round/>
              <a:headEnd type="none" w="med" len="med"/>
              <a:tailEnd type="none" w="med" len="med"/>
            </a:ln>
          </p:spPr>
        </p:sp>
        <p:sp>
          <p:nvSpPr>
            <p:cNvPr id="964" name="Google Shape;964;p57"/>
            <p:cNvSpPr/>
            <p:nvPr/>
          </p:nvSpPr>
          <p:spPr>
            <a:xfrm>
              <a:off x="3420275" y="729475"/>
              <a:ext cx="4831500" cy="3056700"/>
            </a:xfrm>
            <a:prstGeom prst="roundRect">
              <a:avLst>
                <a:gd name="adj" fmla="val 3857"/>
              </a:avLst>
            </a:prstGeom>
            <a:noFill/>
            <a:ln w="19050" cap="flat" cmpd="sng">
              <a:solidFill>
                <a:srgbClr val="2C3938"/>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pic>
        <p:nvPicPr>
          <p:cNvPr id="965" name="Google Shape;965;p57"/>
          <p:cNvPicPr preferRelativeResize="0"/>
          <p:nvPr/>
        </p:nvPicPr>
        <p:blipFill>
          <a:blip r:embed="rId4"/>
          <a:srcRect l="4303" r="4303"/>
          <a:stretch/>
        </p:blipFill>
        <p:spPr>
          <a:xfrm>
            <a:off x="1394725" y="1248550"/>
            <a:ext cx="3104150" cy="1906775"/>
          </a:xfrm>
          <a:prstGeom prst="rect">
            <a:avLst/>
          </a:prstGeom>
          <a:noFill/>
          <a:ln>
            <a:noFill/>
          </a:ln>
        </p:spPr>
      </p:pic>
    </p:spTree>
  </p:cSld>
  <p:clrMapOvr>
    <a:masterClrMapping/>
  </p:clrMapOvr>
</p:sld>
</file>

<file path=ppt/theme/theme1.xml><?xml version="1.0" encoding="utf-8"?>
<a:theme xmlns:a="http://schemas.openxmlformats.org/drawingml/2006/main" name="Peace Day Social Media by SlidesGo">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SlidesGo Final Pages">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Peace Day Social Media by SlidesGo">
  <a:themeElements>
    <a:clrScheme name="Simple Light">
      <a:dk1>
        <a:srgbClr val="000000"/>
      </a:dk1>
      <a:lt1>
        <a:srgbClr val="FFFFFF"/>
      </a:lt1>
      <a:dk2>
        <a:srgbClr val="595959"/>
      </a:dk2>
      <a:lt2>
        <a:srgbClr val="EEEEEE"/>
      </a:lt2>
      <a:accent1>
        <a:srgbClr val="FFAB40"/>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71</TotalTime>
  <Words>1480</Words>
  <Application>Microsoft Office PowerPoint</Application>
  <PresentationFormat>Trình chiếu Trên màn hình (16:9)</PresentationFormat>
  <Paragraphs>275</Paragraphs>
  <Slides>41</Slides>
  <Notes>41</Notes>
  <HiddenSlides>0</HiddenSlides>
  <MMClips>0</MMClips>
  <ScaleCrop>false</ScaleCrop>
  <HeadingPairs>
    <vt:vector size="6" baseType="variant">
      <vt:variant>
        <vt:lpstr>Phông được Dùng</vt:lpstr>
      </vt:variant>
      <vt:variant>
        <vt:i4>9</vt:i4>
      </vt:variant>
      <vt:variant>
        <vt:lpstr>Chủ đề</vt:lpstr>
      </vt:variant>
      <vt:variant>
        <vt:i4>3</vt:i4>
      </vt:variant>
      <vt:variant>
        <vt:lpstr>Tiêu đề Bản chiếu</vt:lpstr>
      </vt:variant>
      <vt:variant>
        <vt:i4>41</vt:i4>
      </vt:variant>
    </vt:vector>
  </HeadingPairs>
  <TitlesOfParts>
    <vt:vector size="53" baseType="lpstr">
      <vt:lpstr>Oswald Regular</vt:lpstr>
      <vt:lpstr>Fira Sans Extra Condensed Medium</vt:lpstr>
      <vt:lpstr>Oswald</vt:lpstr>
      <vt:lpstr>Cutive Mono</vt:lpstr>
      <vt:lpstr>Arial</vt:lpstr>
      <vt:lpstr>Proxima Nova Semibold</vt:lpstr>
      <vt:lpstr>Nunito Light</vt:lpstr>
      <vt:lpstr>Josefin Sans</vt:lpstr>
      <vt:lpstr>Proxima Nova</vt:lpstr>
      <vt:lpstr>Peace Day Social Media by SlidesGo</vt:lpstr>
      <vt:lpstr>SlidesGo Final Pages</vt:lpstr>
      <vt:lpstr>Peace Day Social Media by SlidesGo</vt:lpstr>
      <vt:lpstr>SOCIAL MEDIA APP</vt:lpstr>
      <vt:lpstr>ABOUT US</vt:lpstr>
      <vt:lpstr>ABOUT US</vt:lpstr>
      <vt:lpstr>TOP SOCIAL MEDIA SITES</vt:lpstr>
      <vt:lpstr>VISION</vt:lpstr>
      <vt:lpstr>GOALS</vt:lpstr>
      <vt:lpstr>02 BACKEND API</vt:lpstr>
      <vt:lpstr>03 FRONTEND WEB ADMIN</vt:lpstr>
      <vt:lpstr>KẾT QUẢ CUỐI CÙNG</vt:lpstr>
      <vt:lpstr>TRANG LOGIN</vt:lpstr>
      <vt:lpstr>TRANG CHÍNH</vt:lpstr>
      <vt:lpstr>AUDIENCE DEMOGRAPHICS</vt:lpstr>
      <vt:lpstr>BUYER PERSONA</vt:lpstr>
      <vt:lpstr>OUR AREAS OF EXPERTISE</vt:lpstr>
      <vt:lpstr>WHAT CONTENT ARE WE GOING TO CREATE?</vt:lpstr>
      <vt:lpstr>Bản trình bày PowerPoint</vt:lpstr>
      <vt:lpstr>WHAT TONE ARE WE GOING TO USE</vt:lpstr>
      <vt:lpstr>WHAT PLATFORMS ARE WE GOING TO USE?</vt:lpstr>
      <vt:lpstr>CALENDAR</vt:lpstr>
      <vt:lpstr>BUDGET</vt:lpstr>
      <vt:lpstr>KPI OVERVIEW</vt:lpstr>
      <vt:lpstr>OUR TEAM</vt:lpstr>
      <vt:lpstr>THANKS</vt:lpstr>
      <vt:lpstr>ALTERNATIVE RESOURCES</vt:lpstr>
      <vt:lpstr>PEACE HUMAN RIGHTS ICONS</vt:lpstr>
      <vt:lpstr>FRIENDSHIP ICONS</vt:lpstr>
      <vt:lpstr>CLIMATE CHANGE ICONS</vt:lpstr>
      <vt:lpstr>HIPPIES ICONS</vt:lpstr>
      <vt:lpstr>RESOURCES</vt:lpstr>
      <vt:lpstr>Instructions for use</vt:lpstr>
      <vt:lpstr>Fonts &amp; colors used</vt:lpstr>
      <vt:lpstr>Use our editable graphic resources...</vt:lpstr>
      <vt:lpstr>Bản trình bày PowerPoint</vt:lpstr>
      <vt:lpstr>...and our sets of editable icons</vt:lpstr>
      <vt:lpstr>Educational Icons</vt:lpstr>
      <vt:lpstr>Business Icons</vt:lpstr>
      <vt:lpstr>Help &amp; Support Icons</vt:lpstr>
      <vt:lpstr>Creative Process Icons</vt:lpstr>
      <vt:lpstr>Nature Icons</vt:lpstr>
      <vt:lpstr>SEO &amp; Marketing Icons</vt:lpstr>
      <vt:lpstr>Bản trình bày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SOCIAL MEDIA APP</dc:title>
  <cp:lastModifiedBy>Huy</cp:lastModifiedBy>
  <cp:revision>11</cp:revision>
  <dcterms:modified xsi:type="dcterms:W3CDTF">2020-12-25T20:11:45Z</dcterms:modified>
</cp:coreProperties>
</file>